
<file path=[Content_Types].xml><?xml version="1.0" encoding="utf-8"?>
<Types xmlns="http://schemas.openxmlformats.org/package/2006/content-types">
  <Default Extension="jpeg" ContentType="image/jpeg"/>
  <Default Extension="JPG" ContentType="image/.jpg"/>
  <Default Extension="emf" ContentType="image/x-emf"/>
  <Default Extension="png" ContentType="image/png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heme/theme1.xml" ContentType="application/vnd.openxmlformats-officedocument.theme+xml"/>
  <Override PartName="/ppt/theme/theme2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15"/>
  </p:notesMasterIdLst>
  <p:sldIdLst>
    <p:sldId id="268" r:id="rId3"/>
    <p:sldId id="259" r:id="rId4"/>
    <p:sldId id="284" r:id="rId5"/>
    <p:sldId id="285" r:id="rId6"/>
    <p:sldId id="286" r:id="rId7"/>
    <p:sldId id="296" r:id="rId8"/>
    <p:sldId id="297" r:id="rId9"/>
    <p:sldId id="298" r:id="rId10"/>
    <p:sldId id="287" r:id="rId11"/>
    <p:sldId id="304" r:id="rId12"/>
    <p:sldId id="305" r:id="rId13"/>
    <p:sldId id="306" r:id="rId14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5B5BC"/>
    <a:srgbClr val="9F300A"/>
    <a:srgbClr val="F3612F"/>
    <a:srgbClr val="FF652F"/>
    <a:srgbClr val="119298"/>
    <a:srgbClr val="16BCC3"/>
    <a:srgbClr val="19D7DF"/>
    <a:srgbClr val="D4C83D"/>
    <a:srgbClr val="EADE4F"/>
    <a:srgbClr val="FFF15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779" autoAdjust="0"/>
    <p:restoredTop sz="94660"/>
  </p:normalViewPr>
  <p:slideViewPr>
    <p:cSldViewPr snapToGrid="0" showGuides="1">
      <p:cViewPr varScale="1">
        <p:scale>
          <a:sx n="116" d="100"/>
          <a:sy n="116" d="100"/>
        </p:scale>
        <p:origin x="402" y="108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7.xml"/><Relationship Id="rId8" Type="http://schemas.openxmlformats.org/officeDocument/2006/relationships/slide" Target="slides/slide6.xml"/><Relationship Id="rId7" Type="http://schemas.openxmlformats.org/officeDocument/2006/relationships/slide" Target="slides/slide5.xml"/><Relationship Id="rId6" Type="http://schemas.openxmlformats.org/officeDocument/2006/relationships/slide" Target="slides/slide4.xml"/><Relationship Id="rId5" Type="http://schemas.openxmlformats.org/officeDocument/2006/relationships/slide" Target="slides/slide3.xml"/><Relationship Id="rId4" Type="http://schemas.openxmlformats.org/officeDocument/2006/relationships/slide" Target="slides/slide2.xml"/><Relationship Id="rId3" Type="http://schemas.openxmlformats.org/officeDocument/2006/relationships/slide" Target="slides/slide1.xml"/><Relationship Id="rId2" Type="http://schemas.openxmlformats.org/officeDocument/2006/relationships/theme" Target="theme/theme1.xml"/><Relationship Id="rId18" Type="http://schemas.openxmlformats.org/officeDocument/2006/relationships/tableStyles" Target="tableStyles.xml"/><Relationship Id="rId17" Type="http://schemas.openxmlformats.org/officeDocument/2006/relationships/viewProps" Target="viewProps.xml"/><Relationship Id="rId16" Type="http://schemas.openxmlformats.org/officeDocument/2006/relationships/presProps" Target="presProps.xml"/><Relationship Id="rId15" Type="http://schemas.openxmlformats.org/officeDocument/2006/relationships/notesMaster" Target="notesMasters/notesMaster1.xml"/><Relationship Id="rId14" Type="http://schemas.openxmlformats.org/officeDocument/2006/relationships/slide" Target="slides/slide12.xml"/><Relationship Id="rId13" Type="http://schemas.openxmlformats.org/officeDocument/2006/relationships/slide" Target="slides/slide11.xml"/><Relationship Id="rId12" Type="http://schemas.openxmlformats.org/officeDocument/2006/relationships/slide" Target="slides/slide10.xml"/><Relationship Id="rId11" Type="http://schemas.openxmlformats.org/officeDocument/2006/relationships/slide" Target="slides/slide9.xml"/><Relationship Id="rId10" Type="http://schemas.openxmlformats.org/officeDocument/2006/relationships/slide" Target="slides/slide8.xml"/><Relationship Id="rId1" Type="http://schemas.openxmlformats.org/officeDocument/2006/relationships/slideMaster" Target="slideMasters/slide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AAA8C12-6FC9-47E5-B8C8-11968A10D336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50F7EF3-EFC1-4BF6-A50E-8BDF1B96EE8B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72081A4-64B1-4EB2-B7E1-03040BA7A631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E6EBCCB-5AD1-4CB7-9EB4-F8E14E84BFA7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72081A4-64B1-4EB2-B7E1-03040BA7A631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E6EBCCB-5AD1-4CB7-9EB4-F8E14E84BFA7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72081A4-64B1-4EB2-B7E1-03040BA7A631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E6EBCCB-5AD1-4CB7-9EB4-F8E14E84BFA7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72081A4-64B1-4EB2-B7E1-03040BA7A631}" type="datetimeFigureOut">
              <a:rPr lang="zh-CN" altLang="en-US" smtClean="0"/>
            </a:fld>
            <a:endParaRPr lang="zh-CN" altLang="en-US" dirty="0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 dirty="0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E6EBCCB-5AD1-4CB7-9EB4-F8E14E84BFA7}" type="slidenum">
              <a:rPr lang="zh-CN" altLang="en-US" smtClean="0"/>
            </a:fld>
            <a:endParaRPr lang="zh-CN" altLang="en-US" dirty="0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72081A4-64B1-4EB2-B7E1-03040BA7A631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E6EBCCB-5AD1-4CB7-9EB4-F8E14E84BFA7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72081A4-64B1-4EB2-B7E1-03040BA7A631}" type="datetimeFigureOut">
              <a:rPr lang="zh-CN" altLang="en-US" smtClean="0"/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E6EBCCB-5AD1-4CB7-9EB4-F8E14E84BFA7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72081A4-64B1-4EB2-B7E1-03040BA7A631}" type="datetimeFigureOut">
              <a:rPr lang="zh-CN" altLang="en-US" smtClean="0"/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E6EBCCB-5AD1-4CB7-9EB4-F8E14E84BFA7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  <a:p>
            <a:pPr lvl="1"/>
            <a:r>
              <a:rPr lang="zh-CN" altLang="en-US" smtClean="0"/>
              <a:t>第二级</a:t>
            </a:r>
            <a:endParaRPr lang="zh-CN" altLang="en-US" smtClean="0"/>
          </a:p>
          <a:p>
            <a:pPr lvl="2"/>
            <a:r>
              <a:rPr lang="zh-CN" altLang="en-US" smtClean="0"/>
              <a:t>第三级</a:t>
            </a:r>
            <a:endParaRPr lang="zh-CN" altLang="en-US" smtClean="0"/>
          </a:p>
          <a:p>
            <a:pPr lvl="3"/>
            <a:r>
              <a:rPr lang="zh-CN" altLang="en-US" smtClean="0"/>
              <a:t>第四级</a:t>
            </a:r>
            <a:endParaRPr lang="zh-CN" altLang="en-US" smtClean="0"/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72081A4-64B1-4EB2-B7E1-03040BA7A631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E6EBCCB-5AD1-4CB7-9EB4-F8E14E84BFA7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  <a:endParaRPr lang="zh-CN" altLang="en-US" smtClean="0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272081A4-64B1-4EB2-B7E1-03040BA7A631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4E6EBCCB-5AD1-4CB7-9EB4-F8E14E84BFA7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3" Type="http://schemas.openxmlformats.org/officeDocument/2006/relationships/theme" Target="../theme/theme1.xml"/><Relationship Id="rId12" Type="http://schemas.openxmlformats.org/officeDocument/2006/relationships/image" Target="../media/image1.emf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图片 6"/>
          <p:cNvPicPr>
            <a:picLocks noChangeAspect="1"/>
          </p:cNvPicPr>
          <p:nvPr userDrawn="1"/>
        </p:nvPicPr>
        <p:blipFill rotWithShape="1">
          <a:blip r:embed="rId12"/>
          <a:srcRect b="8606"/>
          <a:stretch>
            <a:fillRect/>
          </a:stretch>
        </p:blipFill>
        <p:spPr>
          <a:xfrm>
            <a:off x="1" y="1"/>
            <a:ext cx="12191999" cy="6858000"/>
          </a:xfrm>
          <a:prstGeom prst="rect">
            <a:avLst/>
          </a:prstGeom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9" Type="http://schemas.openxmlformats.org/officeDocument/2006/relationships/image" Target="../media/image12.png"/><Relationship Id="rId8" Type="http://schemas.openxmlformats.org/officeDocument/2006/relationships/image" Target="../media/image11.png"/><Relationship Id="rId7" Type="http://schemas.openxmlformats.org/officeDocument/2006/relationships/image" Target="../media/image10.png"/><Relationship Id="rId6" Type="http://schemas.openxmlformats.org/officeDocument/2006/relationships/image" Target="../media/image9.png"/><Relationship Id="rId52" Type="http://schemas.openxmlformats.org/officeDocument/2006/relationships/slideLayout" Target="../slideLayouts/slideLayout2.xml"/><Relationship Id="rId51" Type="http://schemas.openxmlformats.org/officeDocument/2006/relationships/image" Target="../media/image54.png"/><Relationship Id="rId50" Type="http://schemas.openxmlformats.org/officeDocument/2006/relationships/image" Target="../media/image53.png"/><Relationship Id="rId5" Type="http://schemas.openxmlformats.org/officeDocument/2006/relationships/image" Target="../media/image8.png"/><Relationship Id="rId49" Type="http://schemas.openxmlformats.org/officeDocument/2006/relationships/image" Target="../media/image52.png"/><Relationship Id="rId48" Type="http://schemas.openxmlformats.org/officeDocument/2006/relationships/image" Target="../media/image51.png"/><Relationship Id="rId47" Type="http://schemas.openxmlformats.org/officeDocument/2006/relationships/image" Target="../media/image50.png"/><Relationship Id="rId46" Type="http://schemas.openxmlformats.org/officeDocument/2006/relationships/image" Target="../media/image49.png"/><Relationship Id="rId45" Type="http://schemas.openxmlformats.org/officeDocument/2006/relationships/image" Target="../media/image48.png"/><Relationship Id="rId44" Type="http://schemas.openxmlformats.org/officeDocument/2006/relationships/image" Target="../media/image47.png"/><Relationship Id="rId43" Type="http://schemas.openxmlformats.org/officeDocument/2006/relationships/image" Target="../media/image46.png"/><Relationship Id="rId42" Type="http://schemas.openxmlformats.org/officeDocument/2006/relationships/image" Target="../media/image45.png"/><Relationship Id="rId41" Type="http://schemas.openxmlformats.org/officeDocument/2006/relationships/image" Target="../media/image44.png"/><Relationship Id="rId40" Type="http://schemas.openxmlformats.org/officeDocument/2006/relationships/image" Target="../media/image43.png"/><Relationship Id="rId4" Type="http://schemas.openxmlformats.org/officeDocument/2006/relationships/image" Target="../media/image7.png"/><Relationship Id="rId39" Type="http://schemas.openxmlformats.org/officeDocument/2006/relationships/image" Target="../media/image42.png"/><Relationship Id="rId38" Type="http://schemas.openxmlformats.org/officeDocument/2006/relationships/image" Target="../media/image41.png"/><Relationship Id="rId37" Type="http://schemas.openxmlformats.org/officeDocument/2006/relationships/image" Target="../media/image40.png"/><Relationship Id="rId36" Type="http://schemas.openxmlformats.org/officeDocument/2006/relationships/image" Target="../media/image39.png"/><Relationship Id="rId35" Type="http://schemas.openxmlformats.org/officeDocument/2006/relationships/image" Target="../media/image38.png"/><Relationship Id="rId34" Type="http://schemas.openxmlformats.org/officeDocument/2006/relationships/image" Target="../media/image37.png"/><Relationship Id="rId33" Type="http://schemas.openxmlformats.org/officeDocument/2006/relationships/image" Target="../media/image36.png"/><Relationship Id="rId32" Type="http://schemas.openxmlformats.org/officeDocument/2006/relationships/image" Target="../media/image35.png"/><Relationship Id="rId31" Type="http://schemas.openxmlformats.org/officeDocument/2006/relationships/image" Target="../media/image34.png"/><Relationship Id="rId30" Type="http://schemas.openxmlformats.org/officeDocument/2006/relationships/image" Target="../media/image33.png"/><Relationship Id="rId3" Type="http://schemas.openxmlformats.org/officeDocument/2006/relationships/image" Target="../media/image6.png"/><Relationship Id="rId29" Type="http://schemas.openxmlformats.org/officeDocument/2006/relationships/image" Target="../media/image32.png"/><Relationship Id="rId28" Type="http://schemas.openxmlformats.org/officeDocument/2006/relationships/image" Target="../media/image31.png"/><Relationship Id="rId27" Type="http://schemas.openxmlformats.org/officeDocument/2006/relationships/image" Target="../media/image30.png"/><Relationship Id="rId26" Type="http://schemas.openxmlformats.org/officeDocument/2006/relationships/image" Target="../media/image29.png"/><Relationship Id="rId25" Type="http://schemas.openxmlformats.org/officeDocument/2006/relationships/image" Target="../media/image28.png"/><Relationship Id="rId24" Type="http://schemas.openxmlformats.org/officeDocument/2006/relationships/image" Target="../media/image27.png"/><Relationship Id="rId23" Type="http://schemas.openxmlformats.org/officeDocument/2006/relationships/image" Target="../media/image26.png"/><Relationship Id="rId22" Type="http://schemas.openxmlformats.org/officeDocument/2006/relationships/image" Target="../media/image25.png"/><Relationship Id="rId21" Type="http://schemas.openxmlformats.org/officeDocument/2006/relationships/image" Target="../media/image24.png"/><Relationship Id="rId20" Type="http://schemas.openxmlformats.org/officeDocument/2006/relationships/image" Target="../media/image23.png"/><Relationship Id="rId2" Type="http://schemas.openxmlformats.org/officeDocument/2006/relationships/image" Target="../media/image5.png"/><Relationship Id="rId19" Type="http://schemas.openxmlformats.org/officeDocument/2006/relationships/image" Target="../media/image22.png"/><Relationship Id="rId18" Type="http://schemas.openxmlformats.org/officeDocument/2006/relationships/image" Target="../media/image21.png"/><Relationship Id="rId17" Type="http://schemas.openxmlformats.org/officeDocument/2006/relationships/image" Target="../media/image20.png"/><Relationship Id="rId16" Type="http://schemas.openxmlformats.org/officeDocument/2006/relationships/image" Target="../media/image19.png"/><Relationship Id="rId15" Type="http://schemas.openxmlformats.org/officeDocument/2006/relationships/image" Target="../media/image18.png"/><Relationship Id="rId14" Type="http://schemas.openxmlformats.org/officeDocument/2006/relationships/image" Target="../media/image17.png"/><Relationship Id="rId13" Type="http://schemas.openxmlformats.org/officeDocument/2006/relationships/image" Target="../media/image16.png"/><Relationship Id="rId12" Type="http://schemas.openxmlformats.org/officeDocument/2006/relationships/image" Target="../media/image15.png"/><Relationship Id="rId11" Type="http://schemas.openxmlformats.org/officeDocument/2006/relationships/image" Target="../media/image14.png"/><Relationship Id="rId10" Type="http://schemas.openxmlformats.org/officeDocument/2006/relationships/image" Target="../media/image13.png"/><Relationship Id="rId1" Type="http://schemas.openxmlformats.org/officeDocument/2006/relationships/image" Target="../media/image4.png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2.emf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2.xml"/><Relationship Id="rId1" Type="http://schemas.openxmlformats.org/officeDocument/2006/relationships/image" Target="../media/image3.png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组合 20"/>
          <p:cNvGrpSpPr/>
          <p:nvPr/>
        </p:nvGrpSpPr>
        <p:grpSpPr>
          <a:xfrm>
            <a:off x="3271475" y="1592264"/>
            <a:ext cx="5649050" cy="3673472"/>
            <a:chOff x="4160123" y="2062016"/>
            <a:chExt cx="3720914" cy="2419643"/>
          </a:xfrm>
        </p:grpSpPr>
        <p:sp>
          <p:nvSpPr>
            <p:cNvPr id="5" name="椭圆 4"/>
            <p:cNvSpPr/>
            <p:nvPr/>
          </p:nvSpPr>
          <p:spPr>
            <a:xfrm>
              <a:off x="5147210" y="2062016"/>
              <a:ext cx="2419643" cy="2419643"/>
            </a:xfrm>
            <a:prstGeom prst="ellipse">
              <a:avLst/>
            </a:prstGeom>
            <a:noFill/>
            <a:ln>
              <a:solidFill>
                <a:srgbClr val="B0B0B0"/>
              </a:solidFill>
            </a:ln>
            <a:effectLst>
              <a:outerShdw blurRad="127000" dist="127000" dir="8100000" algn="tr" rotWithShape="0">
                <a:schemeClr val="bg1">
                  <a:lumMod val="85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8" name="椭圆 7"/>
            <p:cNvSpPr/>
            <p:nvPr/>
          </p:nvSpPr>
          <p:spPr>
            <a:xfrm>
              <a:off x="4160123" y="2457451"/>
              <a:ext cx="1171648" cy="1171648"/>
            </a:xfrm>
            <a:prstGeom prst="ellipse">
              <a:avLst/>
            </a:prstGeom>
            <a:noFill/>
            <a:ln>
              <a:solidFill>
                <a:srgbClr val="B0B0B0"/>
              </a:solidFill>
            </a:ln>
            <a:effectLst>
              <a:outerShdw blurRad="127000" dist="127000" dir="8100000" algn="tr" rotWithShape="0">
                <a:schemeClr val="bg1">
                  <a:lumMod val="85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9" name="椭圆 8"/>
            <p:cNvSpPr/>
            <p:nvPr/>
          </p:nvSpPr>
          <p:spPr>
            <a:xfrm>
              <a:off x="7334360" y="3507695"/>
              <a:ext cx="464985" cy="464985"/>
            </a:xfrm>
            <a:prstGeom prst="ellipse">
              <a:avLst/>
            </a:prstGeom>
            <a:noFill/>
            <a:ln>
              <a:solidFill>
                <a:srgbClr val="B0B0B0"/>
              </a:solidFill>
            </a:ln>
            <a:effectLst>
              <a:outerShdw blurRad="127000" dist="127000" dir="8100000" algn="tr" rotWithShape="0">
                <a:schemeClr val="bg1">
                  <a:lumMod val="85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0" name="椭圆 9"/>
            <p:cNvSpPr/>
            <p:nvPr/>
          </p:nvSpPr>
          <p:spPr>
            <a:xfrm flipV="1">
              <a:off x="7717653" y="4092931"/>
              <a:ext cx="163384" cy="163384"/>
            </a:xfrm>
            <a:prstGeom prst="ellipse">
              <a:avLst/>
            </a:prstGeom>
            <a:noFill/>
            <a:ln>
              <a:solidFill>
                <a:srgbClr val="B0B0B0"/>
              </a:solidFill>
            </a:ln>
            <a:effectLst>
              <a:outerShdw blurRad="127000" dist="127000" dir="8100000" algn="tr" rotWithShape="0">
                <a:schemeClr val="bg1">
                  <a:lumMod val="85000"/>
                </a:scheme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4" name="文本框 3"/>
          <p:cNvSpPr txBox="1"/>
          <p:nvPr/>
        </p:nvSpPr>
        <p:spPr>
          <a:xfrm rot="21289306">
            <a:off x="1899978" y="3075861"/>
            <a:ext cx="8392041" cy="1323439"/>
          </a:xfrm>
          <a:prstGeom prst="rect">
            <a:avLst/>
          </a:prstGeom>
          <a:solidFill>
            <a:srgbClr val="15B5BC"/>
          </a:solidFill>
          <a:effectLst>
            <a:outerShdw blurRad="127000" dist="127000" dir="8100000" algn="tr" rotWithShape="0">
              <a:prstClr val="black">
                <a:alpha val="10000"/>
              </a:prstClr>
            </a:outerShdw>
          </a:effectLst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3600">
                <a:solidFill>
                  <a:srgbClr val="B0B0B0"/>
                </a:solidFill>
              </a:defRPr>
            </a:lvl1pPr>
          </a:lstStyle>
          <a:p>
            <a:pPr algn="ctr"/>
            <a:r>
              <a:rPr lang="zh-CN" altLang="en-US" sz="8000" dirty="0" smtClean="0">
                <a:solidFill>
                  <a:schemeClr val="bg1"/>
                </a:solidFill>
                <a:latin typeface="方正幼线简体" panose="03000509000000000000" pitchFamily="65" charset="-122"/>
                <a:ea typeface="方正幼线简体" panose="03000509000000000000" pitchFamily="65" charset="-122"/>
              </a:rPr>
              <a:t>矢量可编辑图标库</a:t>
            </a:r>
            <a:endParaRPr lang="zh-CN" altLang="en-US" sz="8000" dirty="0">
              <a:solidFill>
                <a:schemeClr val="bg1"/>
              </a:solidFill>
              <a:latin typeface="方正幼线简体" panose="03000509000000000000" pitchFamily="65" charset="-122"/>
              <a:ea typeface="方正幼线简体" panose="03000509000000000000" pitchFamily="65" charset="-122"/>
            </a:endParaRPr>
          </a:p>
        </p:txBody>
      </p:sp>
      <p:sp>
        <p:nvSpPr>
          <p:cNvPr id="12" name="椭圆 11"/>
          <p:cNvSpPr/>
          <p:nvPr/>
        </p:nvSpPr>
        <p:spPr>
          <a:xfrm>
            <a:off x="5471667" y="1960666"/>
            <a:ext cx="1248666" cy="1248666"/>
          </a:xfrm>
          <a:prstGeom prst="ellipse">
            <a:avLst/>
          </a:prstGeom>
          <a:solidFill>
            <a:srgbClr val="15B5B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000" dirty="0">
              <a:latin typeface="方正兰亭纤黑_GBK" panose="02000000000000000000" pitchFamily="2" charset="-122"/>
              <a:ea typeface="方正兰亭纤黑_GBK" panose="02000000000000000000" pitchFamily="2" charset="-122"/>
            </a:endParaRPr>
          </a:p>
        </p:txBody>
      </p:sp>
      <p:sp>
        <p:nvSpPr>
          <p:cNvPr id="13" name="椭圆 12"/>
          <p:cNvSpPr/>
          <p:nvPr/>
        </p:nvSpPr>
        <p:spPr>
          <a:xfrm>
            <a:off x="6430005" y="1976191"/>
            <a:ext cx="608808" cy="608808"/>
          </a:xfrm>
          <a:prstGeom prst="ellipse">
            <a:avLst/>
          </a:prstGeom>
          <a:solidFill>
            <a:srgbClr val="15B5B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4000" dirty="0" smtClean="0">
                <a:latin typeface="方正幼线简体" panose="03000509000000000000" pitchFamily="65" charset="-122"/>
                <a:ea typeface="方正幼线简体" panose="03000509000000000000" pitchFamily="65" charset="-122"/>
              </a:rPr>
              <a:t>+</a:t>
            </a:r>
            <a:endParaRPr lang="zh-CN" altLang="en-US" sz="4000" dirty="0">
              <a:latin typeface="方正幼线简体" panose="03000509000000000000" pitchFamily="65" charset="-122"/>
              <a:ea typeface="方正幼线简体" panose="03000509000000000000" pitchFamily="65" charset="-122"/>
            </a:endParaRPr>
          </a:p>
        </p:txBody>
      </p:sp>
      <p:sp>
        <p:nvSpPr>
          <p:cNvPr id="2" name="矩形 1"/>
          <p:cNvSpPr/>
          <p:nvPr/>
        </p:nvSpPr>
        <p:spPr>
          <a:xfrm>
            <a:off x="5503530" y="2292612"/>
            <a:ext cx="118494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en-US" altLang="zh-CN" sz="3200" dirty="0">
                <a:solidFill>
                  <a:schemeClr val="bg1"/>
                </a:solidFill>
                <a:latin typeface="方正兰亭纤黑_GBK" panose="02000000000000000000" pitchFamily="2" charset="-122"/>
                <a:ea typeface="方正兰亭纤黑_GBK" panose="02000000000000000000" pitchFamily="2" charset="-122"/>
              </a:rPr>
              <a:t>1000</a:t>
            </a:r>
            <a:endParaRPr lang="zh-CN" altLang="en-US" sz="3200" dirty="0">
              <a:solidFill>
                <a:schemeClr val="bg1"/>
              </a:solidFill>
              <a:latin typeface="方正兰亭纤黑_GBK" panose="02000000000000000000" pitchFamily="2" charset="-122"/>
              <a:ea typeface="方正兰亭纤黑_GBK" panose="02000000000000000000" pitchFamily="2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2000"/>
    </mc:Choice>
    <mc:Fallback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" name="组合 60"/>
          <p:cNvGrpSpPr/>
          <p:nvPr/>
        </p:nvGrpSpPr>
        <p:grpSpPr>
          <a:xfrm rot="10800000" flipH="1" flipV="1">
            <a:off x="795338" y="768351"/>
            <a:ext cx="10601325" cy="5321300"/>
            <a:chOff x="795338" y="768351"/>
            <a:chExt cx="10601325" cy="5321300"/>
          </a:xfrm>
        </p:grpSpPr>
        <p:sp>
          <p:nvSpPr>
            <p:cNvPr id="5" name="AutoShape 3"/>
            <p:cNvSpPr>
              <a:spLocks noChangeAspect="1" noChangeArrowheads="1" noTextEdit="1"/>
            </p:cNvSpPr>
            <p:nvPr/>
          </p:nvSpPr>
          <p:spPr bwMode="auto">
            <a:xfrm rot="10800000" flipH="1">
              <a:off x="814388" y="779463"/>
              <a:ext cx="10563225" cy="5299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pic>
          <p:nvPicPr>
            <p:cNvPr id="1029" name="Picture 5"/>
            <p:cNvPicPr>
              <a:picLocks noChangeAspect="1" noChangeArrowheads="1"/>
            </p:cNvPicPr>
            <p:nvPr/>
          </p:nvPicPr>
          <p:blipFill>
            <a:blip r:embed="rId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795338" y="768351"/>
              <a:ext cx="10601325" cy="5321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5" name="Picture 61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7053263" y="4492626"/>
              <a:ext cx="247650" cy="247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6" name="Picture 62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7053263" y="5214938"/>
              <a:ext cx="247650" cy="247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7" name="Picture 63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8540751" y="3800476"/>
              <a:ext cx="171450" cy="188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8" name="Picture 64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7069138" y="3063876"/>
              <a:ext cx="217488" cy="233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9" name="Picture 65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7773988" y="2343151"/>
              <a:ext cx="247650" cy="217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0" name="Picture 66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9245601" y="5214938"/>
              <a:ext cx="203200" cy="247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1" name="Picture 67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7773988" y="5213351"/>
              <a:ext cx="247650" cy="203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2" name="Picture 68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7097713" y="3830638"/>
              <a:ext cx="173038" cy="1285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3" name="Picture 69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9215438" y="4522788"/>
              <a:ext cx="247650" cy="173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4" name="Picture 70"/>
            <p:cNvPicPr>
              <a:picLocks noChangeAspect="1" noChangeArrowheads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9982201" y="2373313"/>
              <a:ext cx="157163" cy="157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5" name="Picture 71"/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7789863" y="3786188"/>
              <a:ext cx="217488" cy="2174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6" name="Picture 72"/>
            <p:cNvPicPr>
              <a:picLocks noChangeAspect="1" noChangeArrowheads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9215438" y="3094038"/>
              <a:ext cx="247650" cy="1587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7" name="Picture 73"/>
            <p:cNvPicPr>
              <a:picLocks noChangeAspect="1" noChangeArrowheads="1"/>
            </p:cNvPicPr>
            <p:nvPr/>
          </p:nvPicPr>
          <p:blipFill>
            <a:blip r:embed="rId1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8494713" y="2373313"/>
              <a:ext cx="247650" cy="157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8" name="Picture 74"/>
            <p:cNvPicPr>
              <a:picLocks noChangeAspect="1" noChangeArrowheads="1"/>
            </p:cNvPicPr>
            <p:nvPr/>
          </p:nvPicPr>
          <p:blipFill>
            <a:blip r:embed="rId1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9215438" y="2327276"/>
              <a:ext cx="247650" cy="247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99" name="Picture 75"/>
            <p:cNvPicPr>
              <a:picLocks noChangeAspect="1" noChangeArrowheads="1"/>
            </p:cNvPicPr>
            <p:nvPr/>
          </p:nvPicPr>
          <p:blipFill>
            <a:blip r:embed="rId1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9936163" y="3049588"/>
              <a:ext cx="247650" cy="247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0" name="Picture 76"/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7053263" y="2357438"/>
              <a:ext cx="247650" cy="188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1" name="Picture 77"/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9952038" y="5229226"/>
              <a:ext cx="231775" cy="187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2" name="Picture 78"/>
            <p:cNvPicPr>
              <a:picLocks noChangeAspect="1" noChangeArrowheads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8494713" y="5214938"/>
              <a:ext cx="247650" cy="231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3" name="Picture 79"/>
            <p:cNvPicPr>
              <a:picLocks noChangeAspect="1" noChangeArrowheads="1"/>
            </p:cNvPicPr>
            <p:nvPr/>
          </p:nvPicPr>
          <p:blipFill>
            <a:blip r:embed="rId2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7789863" y="4506913"/>
              <a:ext cx="217488" cy="219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4" name="Picture 80"/>
            <p:cNvPicPr>
              <a:picLocks noChangeAspect="1" noChangeArrowheads="1"/>
            </p:cNvPicPr>
            <p:nvPr/>
          </p:nvPicPr>
          <p:blipFill>
            <a:blip r:embed="rId2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8524876" y="4492626"/>
              <a:ext cx="187325" cy="247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5" name="Picture 81"/>
            <p:cNvPicPr>
              <a:picLocks noChangeAspect="1" noChangeArrowheads="1"/>
            </p:cNvPicPr>
            <p:nvPr/>
          </p:nvPicPr>
          <p:blipFill>
            <a:blip r:embed="rId2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9936163" y="3816350"/>
              <a:ext cx="247650" cy="157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6" name="Picture 82"/>
            <p:cNvPicPr>
              <a:picLocks noChangeAspect="1" noChangeArrowheads="1"/>
            </p:cNvPicPr>
            <p:nvPr/>
          </p:nvPicPr>
          <p:blipFill>
            <a:blip r:embed="rId2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9952038" y="4492626"/>
              <a:ext cx="231775" cy="233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7" name="Picture 83"/>
            <p:cNvPicPr>
              <a:picLocks noChangeAspect="1" noChangeArrowheads="1"/>
            </p:cNvPicPr>
            <p:nvPr/>
          </p:nvPicPr>
          <p:blipFill>
            <a:blip r:embed="rId2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7773988" y="3063876"/>
              <a:ext cx="247650" cy="203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8" name="Picture 84"/>
            <p:cNvPicPr>
              <a:picLocks noChangeAspect="1" noChangeArrowheads="1"/>
            </p:cNvPicPr>
            <p:nvPr/>
          </p:nvPicPr>
          <p:blipFill>
            <a:blip r:embed="rId2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9215438" y="3800476"/>
              <a:ext cx="247650" cy="188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09" name="Picture 85"/>
            <p:cNvPicPr>
              <a:picLocks noChangeAspect="1" noChangeArrowheads="1"/>
            </p:cNvPicPr>
            <p:nvPr/>
          </p:nvPicPr>
          <p:blipFill>
            <a:blip r:embed="rId2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8494713" y="3049588"/>
              <a:ext cx="247650" cy="247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0" name="Picture 86"/>
            <p:cNvPicPr>
              <a:picLocks noChangeAspect="1" noChangeArrowheads="1"/>
            </p:cNvPicPr>
            <p:nvPr/>
          </p:nvPicPr>
          <p:blipFill>
            <a:blip r:embed="rId2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1768475" y="4146551"/>
              <a:ext cx="487363" cy="488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1" name="Picture 87"/>
            <p:cNvPicPr>
              <a:picLocks noChangeAspect="1" noChangeArrowheads="1"/>
            </p:cNvPicPr>
            <p:nvPr/>
          </p:nvPicPr>
          <p:blipFill>
            <a:blip r:embed="rId2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1768475" y="5108576"/>
              <a:ext cx="487363" cy="488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2" name="Picture 88"/>
            <p:cNvPicPr>
              <a:picLocks noChangeAspect="1" noChangeArrowheads="1"/>
            </p:cNvPicPr>
            <p:nvPr/>
          </p:nvPicPr>
          <p:blipFill>
            <a:blip r:embed="rId2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2728913" y="5094288"/>
              <a:ext cx="487363" cy="3984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3" name="Picture 89"/>
            <p:cNvPicPr>
              <a:picLocks noChangeAspect="1" noChangeArrowheads="1"/>
            </p:cNvPicPr>
            <p:nvPr/>
          </p:nvPicPr>
          <p:blipFill>
            <a:blip r:embed="rId3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689351" y="5108576"/>
              <a:ext cx="488950" cy="442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4" name="Picture 90"/>
            <p:cNvPicPr>
              <a:picLocks noChangeAspect="1" noChangeArrowheads="1"/>
            </p:cNvPicPr>
            <p:nvPr/>
          </p:nvPicPr>
          <p:blipFill>
            <a:blip r:embed="rId3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4695826" y="5094288"/>
              <a:ext cx="398463" cy="487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5" name="Picture 91"/>
            <p:cNvPicPr>
              <a:picLocks noChangeAspect="1" noChangeArrowheads="1"/>
            </p:cNvPicPr>
            <p:nvPr/>
          </p:nvPicPr>
          <p:blipFill>
            <a:blip r:embed="rId3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5627688" y="5154613"/>
              <a:ext cx="45720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6" name="Picture 92"/>
            <p:cNvPicPr>
              <a:picLocks noChangeAspect="1" noChangeArrowheads="1"/>
            </p:cNvPicPr>
            <p:nvPr/>
          </p:nvPicPr>
          <p:blipFill>
            <a:blip r:embed="rId3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2773363" y="4162426"/>
              <a:ext cx="428625" cy="427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7" name="Picture 93"/>
            <p:cNvPicPr>
              <a:picLocks noChangeAspect="1" noChangeArrowheads="1"/>
            </p:cNvPicPr>
            <p:nvPr/>
          </p:nvPicPr>
          <p:blipFill>
            <a:blip r:embed="rId3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765550" y="4132263"/>
              <a:ext cx="366713" cy="487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8" name="Picture 94"/>
            <p:cNvPicPr>
              <a:picLocks noChangeAspect="1" noChangeArrowheads="1"/>
            </p:cNvPicPr>
            <p:nvPr/>
          </p:nvPicPr>
          <p:blipFill>
            <a:blip r:embed="rId3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4665663" y="4206876"/>
              <a:ext cx="487363" cy="338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19" name="Picture 95"/>
            <p:cNvPicPr>
              <a:picLocks noChangeAspect="1" noChangeArrowheads="1"/>
            </p:cNvPicPr>
            <p:nvPr/>
          </p:nvPicPr>
          <p:blipFill>
            <a:blip r:embed="rId3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5641976" y="4162426"/>
              <a:ext cx="4572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0" name="Picture 96"/>
            <p:cNvPicPr>
              <a:picLocks noChangeAspect="1" noChangeArrowheads="1"/>
            </p:cNvPicPr>
            <p:nvPr/>
          </p:nvPicPr>
          <p:blipFill>
            <a:blip r:embed="rId3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1843088" y="3290888"/>
              <a:ext cx="368300" cy="2476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1" name="Picture 97"/>
            <p:cNvPicPr>
              <a:picLocks noChangeAspect="1" noChangeArrowheads="1"/>
            </p:cNvPicPr>
            <p:nvPr/>
          </p:nvPicPr>
          <p:blipFill>
            <a:blip r:embed="rId3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1768475" y="1320801"/>
              <a:ext cx="487363" cy="368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2" name="Picture 98"/>
            <p:cNvPicPr>
              <a:picLocks noChangeAspect="1" noChangeArrowheads="1"/>
            </p:cNvPicPr>
            <p:nvPr/>
          </p:nvPicPr>
          <p:blipFill>
            <a:blip r:embed="rId3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2728913" y="1276351"/>
              <a:ext cx="487363" cy="427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3" name="Picture 99"/>
            <p:cNvPicPr>
              <a:picLocks noChangeAspect="1" noChangeArrowheads="1"/>
            </p:cNvPicPr>
            <p:nvPr/>
          </p:nvPicPr>
          <p:blipFill>
            <a:blip r:embed="rId4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689350" y="1350963"/>
              <a:ext cx="488950" cy="30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4" name="Picture 100"/>
            <p:cNvPicPr>
              <a:picLocks noChangeAspect="1" noChangeArrowheads="1"/>
            </p:cNvPicPr>
            <p:nvPr/>
          </p:nvPicPr>
          <p:blipFill>
            <a:blip r:embed="rId4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4665663" y="1260476"/>
              <a:ext cx="487363" cy="488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5" name="Picture 101"/>
            <p:cNvPicPr>
              <a:picLocks noChangeAspect="1" noChangeArrowheads="1"/>
            </p:cNvPicPr>
            <p:nvPr/>
          </p:nvPicPr>
          <p:blipFill>
            <a:blip r:embed="rId4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5716588" y="1350963"/>
              <a:ext cx="307975" cy="30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6" name="Picture 102"/>
            <p:cNvPicPr>
              <a:picLocks noChangeAspect="1" noChangeArrowheads="1"/>
            </p:cNvPicPr>
            <p:nvPr/>
          </p:nvPicPr>
          <p:blipFill>
            <a:blip r:embed="rId4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2773363" y="3200401"/>
              <a:ext cx="428625" cy="4270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7" name="Picture 103"/>
            <p:cNvPicPr>
              <a:picLocks noChangeAspect="1" noChangeArrowheads="1"/>
            </p:cNvPicPr>
            <p:nvPr/>
          </p:nvPicPr>
          <p:blipFill>
            <a:blip r:embed="rId4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779838" y="3230563"/>
              <a:ext cx="338138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8" name="Picture 104"/>
            <p:cNvPicPr>
              <a:picLocks noChangeAspect="1" noChangeArrowheads="1"/>
            </p:cNvPicPr>
            <p:nvPr/>
          </p:nvPicPr>
          <p:blipFill>
            <a:blip r:embed="rId4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4665663" y="3230563"/>
              <a:ext cx="487363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29" name="Picture 105"/>
            <p:cNvPicPr>
              <a:picLocks noChangeAspect="1" noChangeArrowheads="1"/>
            </p:cNvPicPr>
            <p:nvPr/>
          </p:nvPicPr>
          <p:blipFill>
            <a:blip r:embed="rId4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5627688" y="3244851"/>
              <a:ext cx="487363" cy="30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30" name="Picture 106"/>
            <p:cNvPicPr>
              <a:picLocks noChangeAspect="1" noChangeArrowheads="1"/>
            </p:cNvPicPr>
            <p:nvPr/>
          </p:nvPicPr>
          <p:blipFill>
            <a:blip r:embed="rId4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1812925" y="2238376"/>
              <a:ext cx="427038" cy="4730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31" name="Picture 107"/>
            <p:cNvPicPr>
              <a:picLocks noChangeAspect="1" noChangeArrowheads="1"/>
            </p:cNvPicPr>
            <p:nvPr/>
          </p:nvPicPr>
          <p:blipFill>
            <a:blip r:embed="rId4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2728913" y="2252663"/>
              <a:ext cx="487363" cy="3984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32" name="Picture 108"/>
            <p:cNvPicPr>
              <a:picLocks noChangeAspect="1" noChangeArrowheads="1"/>
            </p:cNvPicPr>
            <p:nvPr/>
          </p:nvPicPr>
          <p:blipFill>
            <a:blip r:embed="rId4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3689350" y="2222501"/>
              <a:ext cx="488950" cy="4889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33" name="Picture 109"/>
            <p:cNvPicPr>
              <a:picLocks noChangeAspect="1" noChangeArrowheads="1"/>
            </p:cNvPicPr>
            <p:nvPr/>
          </p:nvPicPr>
          <p:blipFill>
            <a:blip r:embed="rId5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4665663" y="2327276"/>
              <a:ext cx="487363" cy="3079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34" name="Picture 110"/>
            <p:cNvPicPr>
              <a:picLocks noChangeAspect="1" noChangeArrowheads="1"/>
            </p:cNvPicPr>
            <p:nvPr/>
          </p:nvPicPr>
          <p:blipFill>
            <a:blip r:embed="rId5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800000" flipH="1">
              <a:off x="5611813" y="2208213"/>
              <a:ext cx="487363" cy="4873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6" name="组合 615"/>
          <p:cNvGrpSpPr/>
          <p:nvPr/>
        </p:nvGrpSpPr>
        <p:grpSpPr>
          <a:xfrm>
            <a:off x="609600" y="142081"/>
            <a:ext cx="10972801" cy="6573839"/>
            <a:chOff x="611188" y="-46038"/>
            <a:chExt cx="10972801" cy="6573839"/>
          </a:xfrm>
        </p:grpSpPr>
        <p:sp>
          <p:nvSpPr>
            <p:cNvPr id="422" name="Freeform 11"/>
            <p:cNvSpPr>
              <a:spLocks noEditPoints="1"/>
            </p:cNvSpPr>
            <p:nvPr/>
          </p:nvSpPr>
          <p:spPr bwMode="auto">
            <a:xfrm>
              <a:off x="622301" y="277812"/>
              <a:ext cx="246063" cy="346075"/>
            </a:xfrm>
            <a:custGeom>
              <a:avLst/>
              <a:gdLst>
                <a:gd name="T0" fmla="*/ 163 w 183"/>
                <a:gd name="T1" fmla="*/ 0 h 256"/>
                <a:gd name="T2" fmla="*/ 20 w 183"/>
                <a:gd name="T3" fmla="*/ 0 h 256"/>
                <a:gd name="T4" fmla="*/ 0 w 183"/>
                <a:gd name="T5" fmla="*/ 21 h 256"/>
                <a:gd name="T6" fmla="*/ 0 w 183"/>
                <a:gd name="T7" fmla="*/ 235 h 256"/>
                <a:gd name="T8" fmla="*/ 20 w 183"/>
                <a:gd name="T9" fmla="*/ 256 h 256"/>
                <a:gd name="T10" fmla="*/ 163 w 183"/>
                <a:gd name="T11" fmla="*/ 256 h 256"/>
                <a:gd name="T12" fmla="*/ 183 w 183"/>
                <a:gd name="T13" fmla="*/ 235 h 256"/>
                <a:gd name="T14" fmla="*/ 183 w 183"/>
                <a:gd name="T15" fmla="*/ 21 h 256"/>
                <a:gd name="T16" fmla="*/ 163 w 183"/>
                <a:gd name="T17" fmla="*/ 0 h 256"/>
                <a:gd name="T18" fmla="*/ 175 w 183"/>
                <a:gd name="T19" fmla="*/ 235 h 256"/>
                <a:gd name="T20" fmla="*/ 163 w 183"/>
                <a:gd name="T21" fmla="*/ 248 h 256"/>
                <a:gd name="T22" fmla="*/ 20 w 183"/>
                <a:gd name="T23" fmla="*/ 248 h 256"/>
                <a:gd name="T24" fmla="*/ 8 w 183"/>
                <a:gd name="T25" fmla="*/ 235 h 256"/>
                <a:gd name="T26" fmla="*/ 8 w 183"/>
                <a:gd name="T27" fmla="*/ 21 h 256"/>
                <a:gd name="T28" fmla="*/ 20 w 183"/>
                <a:gd name="T29" fmla="*/ 8 h 256"/>
                <a:gd name="T30" fmla="*/ 163 w 183"/>
                <a:gd name="T31" fmla="*/ 8 h 256"/>
                <a:gd name="T32" fmla="*/ 175 w 183"/>
                <a:gd name="T33" fmla="*/ 21 h 256"/>
                <a:gd name="T34" fmla="*/ 175 w 183"/>
                <a:gd name="T35" fmla="*/ 235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3" h="256">
                  <a:moveTo>
                    <a:pt x="163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247"/>
                    <a:pt x="9" y="256"/>
                    <a:pt x="20" y="256"/>
                  </a:cubicBezTo>
                  <a:cubicBezTo>
                    <a:pt x="163" y="256"/>
                    <a:pt x="163" y="256"/>
                    <a:pt x="163" y="256"/>
                  </a:cubicBezTo>
                  <a:cubicBezTo>
                    <a:pt x="174" y="256"/>
                    <a:pt x="183" y="247"/>
                    <a:pt x="183" y="235"/>
                  </a:cubicBezTo>
                  <a:cubicBezTo>
                    <a:pt x="183" y="21"/>
                    <a:pt x="183" y="21"/>
                    <a:pt x="183" y="21"/>
                  </a:cubicBezTo>
                  <a:cubicBezTo>
                    <a:pt x="183" y="10"/>
                    <a:pt x="174" y="0"/>
                    <a:pt x="163" y="0"/>
                  </a:cubicBezTo>
                  <a:close/>
                  <a:moveTo>
                    <a:pt x="175" y="235"/>
                  </a:moveTo>
                  <a:cubicBezTo>
                    <a:pt x="175" y="242"/>
                    <a:pt x="170" y="248"/>
                    <a:pt x="163" y="248"/>
                  </a:cubicBezTo>
                  <a:cubicBezTo>
                    <a:pt x="20" y="248"/>
                    <a:pt x="20" y="248"/>
                    <a:pt x="20" y="248"/>
                  </a:cubicBezTo>
                  <a:cubicBezTo>
                    <a:pt x="13" y="248"/>
                    <a:pt x="8" y="242"/>
                    <a:pt x="8" y="235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14"/>
                    <a:pt x="13" y="8"/>
                    <a:pt x="20" y="8"/>
                  </a:cubicBezTo>
                  <a:cubicBezTo>
                    <a:pt x="163" y="8"/>
                    <a:pt x="163" y="8"/>
                    <a:pt x="163" y="8"/>
                  </a:cubicBezTo>
                  <a:cubicBezTo>
                    <a:pt x="170" y="8"/>
                    <a:pt x="175" y="14"/>
                    <a:pt x="175" y="21"/>
                  </a:cubicBezTo>
                  <a:lnTo>
                    <a:pt x="175" y="235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3" name="Oval 12"/>
            <p:cNvSpPr>
              <a:spLocks noChangeArrowheads="1"/>
            </p:cNvSpPr>
            <p:nvPr/>
          </p:nvSpPr>
          <p:spPr bwMode="auto">
            <a:xfrm>
              <a:off x="730251" y="569912"/>
              <a:ext cx="31750" cy="33338"/>
            </a:xfrm>
            <a:prstGeom prst="ellipse">
              <a:avLst/>
            </a:pr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4" name="Freeform 13"/>
            <p:cNvSpPr/>
            <p:nvPr/>
          </p:nvSpPr>
          <p:spPr bwMode="auto">
            <a:xfrm>
              <a:off x="646113" y="303212"/>
              <a:ext cx="200025" cy="255588"/>
            </a:xfrm>
            <a:custGeom>
              <a:avLst/>
              <a:gdLst>
                <a:gd name="T0" fmla="*/ 141 w 148"/>
                <a:gd name="T1" fmla="*/ 0 h 189"/>
                <a:gd name="T2" fmla="*/ 6 w 148"/>
                <a:gd name="T3" fmla="*/ 0 h 189"/>
                <a:gd name="T4" fmla="*/ 0 w 148"/>
                <a:gd name="T5" fmla="*/ 7 h 189"/>
                <a:gd name="T6" fmla="*/ 0 w 148"/>
                <a:gd name="T7" fmla="*/ 182 h 189"/>
                <a:gd name="T8" fmla="*/ 6 w 148"/>
                <a:gd name="T9" fmla="*/ 189 h 189"/>
                <a:gd name="T10" fmla="*/ 141 w 148"/>
                <a:gd name="T11" fmla="*/ 189 h 189"/>
                <a:gd name="T12" fmla="*/ 148 w 148"/>
                <a:gd name="T13" fmla="*/ 182 h 189"/>
                <a:gd name="T14" fmla="*/ 148 w 148"/>
                <a:gd name="T15" fmla="*/ 7 h 189"/>
                <a:gd name="T16" fmla="*/ 141 w 148"/>
                <a:gd name="T17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8" h="189">
                  <a:moveTo>
                    <a:pt x="141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86"/>
                    <a:pt x="3" y="189"/>
                    <a:pt x="6" y="189"/>
                  </a:cubicBezTo>
                  <a:cubicBezTo>
                    <a:pt x="141" y="189"/>
                    <a:pt x="141" y="189"/>
                    <a:pt x="141" y="189"/>
                  </a:cubicBezTo>
                  <a:cubicBezTo>
                    <a:pt x="145" y="189"/>
                    <a:pt x="148" y="186"/>
                    <a:pt x="148" y="182"/>
                  </a:cubicBezTo>
                  <a:cubicBezTo>
                    <a:pt x="148" y="7"/>
                    <a:pt x="148" y="7"/>
                    <a:pt x="148" y="7"/>
                  </a:cubicBezTo>
                  <a:cubicBezTo>
                    <a:pt x="148" y="3"/>
                    <a:pt x="145" y="0"/>
                    <a:pt x="141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5" name="Freeform 14"/>
            <p:cNvSpPr>
              <a:spLocks noEditPoints="1"/>
            </p:cNvSpPr>
            <p:nvPr/>
          </p:nvSpPr>
          <p:spPr bwMode="auto">
            <a:xfrm>
              <a:off x="652463" y="2216150"/>
              <a:ext cx="185738" cy="174625"/>
            </a:xfrm>
            <a:custGeom>
              <a:avLst/>
              <a:gdLst>
                <a:gd name="T0" fmla="*/ 133 w 137"/>
                <a:gd name="T1" fmla="*/ 43 h 129"/>
                <a:gd name="T2" fmla="*/ 120 w 137"/>
                <a:gd name="T3" fmla="*/ 38 h 129"/>
                <a:gd name="T4" fmla="*/ 117 w 137"/>
                <a:gd name="T5" fmla="*/ 38 h 129"/>
                <a:gd name="T6" fmla="*/ 83 w 137"/>
                <a:gd name="T7" fmla="*/ 3 h 129"/>
                <a:gd name="T8" fmla="*/ 72 w 137"/>
                <a:gd name="T9" fmla="*/ 3 h 129"/>
                <a:gd name="T10" fmla="*/ 72 w 137"/>
                <a:gd name="T11" fmla="*/ 14 h 129"/>
                <a:gd name="T12" fmla="*/ 95 w 137"/>
                <a:gd name="T13" fmla="*/ 38 h 129"/>
                <a:gd name="T14" fmla="*/ 41 w 137"/>
                <a:gd name="T15" fmla="*/ 38 h 129"/>
                <a:gd name="T16" fmla="*/ 64 w 137"/>
                <a:gd name="T17" fmla="*/ 14 h 129"/>
                <a:gd name="T18" fmla="*/ 64 w 137"/>
                <a:gd name="T19" fmla="*/ 3 h 129"/>
                <a:gd name="T20" fmla="*/ 52 w 137"/>
                <a:gd name="T21" fmla="*/ 3 h 129"/>
                <a:gd name="T22" fmla="*/ 18 w 137"/>
                <a:gd name="T23" fmla="*/ 38 h 129"/>
                <a:gd name="T24" fmla="*/ 17 w 137"/>
                <a:gd name="T25" fmla="*/ 38 h 129"/>
                <a:gd name="T26" fmla="*/ 4 w 137"/>
                <a:gd name="T27" fmla="*/ 43 h 129"/>
                <a:gd name="T28" fmla="*/ 0 w 137"/>
                <a:gd name="T29" fmla="*/ 56 h 129"/>
                <a:gd name="T30" fmla="*/ 6 w 137"/>
                <a:gd name="T31" fmla="*/ 115 h 129"/>
                <a:gd name="T32" fmla="*/ 23 w 137"/>
                <a:gd name="T33" fmla="*/ 129 h 129"/>
                <a:gd name="T34" fmla="*/ 114 w 137"/>
                <a:gd name="T35" fmla="*/ 129 h 129"/>
                <a:gd name="T36" fmla="*/ 131 w 137"/>
                <a:gd name="T37" fmla="*/ 115 h 129"/>
                <a:gd name="T38" fmla="*/ 137 w 137"/>
                <a:gd name="T39" fmla="*/ 56 h 129"/>
                <a:gd name="T40" fmla="*/ 133 w 137"/>
                <a:gd name="T41" fmla="*/ 43 h 129"/>
                <a:gd name="T42" fmla="*/ 10 w 137"/>
                <a:gd name="T43" fmla="*/ 49 h 129"/>
                <a:gd name="T44" fmla="*/ 17 w 137"/>
                <a:gd name="T45" fmla="*/ 46 h 129"/>
                <a:gd name="T46" fmla="*/ 120 w 137"/>
                <a:gd name="T47" fmla="*/ 46 h 129"/>
                <a:gd name="T48" fmla="*/ 127 w 137"/>
                <a:gd name="T49" fmla="*/ 49 h 129"/>
                <a:gd name="T50" fmla="*/ 129 w 137"/>
                <a:gd name="T51" fmla="*/ 55 h 129"/>
                <a:gd name="T52" fmla="*/ 128 w 137"/>
                <a:gd name="T53" fmla="*/ 61 h 129"/>
                <a:gd name="T54" fmla="*/ 9 w 137"/>
                <a:gd name="T55" fmla="*/ 61 h 129"/>
                <a:gd name="T56" fmla="*/ 8 w 137"/>
                <a:gd name="T57" fmla="*/ 55 h 129"/>
                <a:gd name="T58" fmla="*/ 10 w 137"/>
                <a:gd name="T59" fmla="*/ 49 h 129"/>
                <a:gd name="T60" fmla="*/ 123 w 137"/>
                <a:gd name="T61" fmla="*/ 114 h 129"/>
                <a:gd name="T62" fmla="*/ 114 w 137"/>
                <a:gd name="T63" fmla="*/ 121 h 129"/>
                <a:gd name="T64" fmla="*/ 23 w 137"/>
                <a:gd name="T65" fmla="*/ 121 h 129"/>
                <a:gd name="T66" fmla="*/ 14 w 137"/>
                <a:gd name="T67" fmla="*/ 114 h 129"/>
                <a:gd name="T68" fmla="*/ 10 w 137"/>
                <a:gd name="T69" fmla="*/ 69 h 129"/>
                <a:gd name="T70" fmla="*/ 127 w 137"/>
                <a:gd name="T71" fmla="*/ 69 h 129"/>
                <a:gd name="T72" fmla="*/ 123 w 137"/>
                <a:gd name="T73" fmla="*/ 11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7" h="129">
                  <a:moveTo>
                    <a:pt x="133" y="43"/>
                  </a:moveTo>
                  <a:cubicBezTo>
                    <a:pt x="129" y="40"/>
                    <a:pt x="125" y="38"/>
                    <a:pt x="120" y="38"/>
                  </a:cubicBezTo>
                  <a:cubicBezTo>
                    <a:pt x="117" y="38"/>
                    <a:pt x="117" y="38"/>
                    <a:pt x="117" y="38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0" y="0"/>
                    <a:pt x="75" y="0"/>
                    <a:pt x="72" y="3"/>
                  </a:cubicBezTo>
                  <a:cubicBezTo>
                    <a:pt x="69" y="6"/>
                    <a:pt x="69" y="11"/>
                    <a:pt x="72" y="14"/>
                  </a:cubicBezTo>
                  <a:cubicBezTo>
                    <a:pt x="95" y="38"/>
                    <a:pt x="95" y="38"/>
                    <a:pt x="95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7" y="11"/>
                    <a:pt x="67" y="6"/>
                    <a:pt x="64" y="3"/>
                  </a:cubicBezTo>
                  <a:cubicBezTo>
                    <a:pt x="60" y="0"/>
                    <a:pt x="55" y="0"/>
                    <a:pt x="52" y="3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2" y="38"/>
                    <a:pt x="8" y="40"/>
                    <a:pt x="4" y="43"/>
                  </a:cubicBezTo>
                  <a:cubicBezTo>
                    <a:pt x="1" y="47"/>
                    <a:pt x="0" y="51"/>
                    <a:pt x="0" y="56"/>
                  </a:cubicBezTo>
                  <a:cubicBezTo>
                    <a:pt x="6" y="115"/>
                    <a:pt x="6" y="115"/>
                    <a:pt x="6" y="115"/>
                  </a:cubicBezTo>
                  <a:cubicBezTo>
                    <a:pt x="7" y="123"/>
                    <a:pt x="14" y="129"/>
                    <a:pt x="23" y="129"/>
                  </a:cubicBezTo>
                  <a:cubicBezTo>
                    <a:pt x="114" y="129"/>
                    <a:pt x="114" y="129"/>
                    <a:pt x="114" y="129"/>
                  </a:cubicBezTo>
                  <a:cubicBezTo>
                    <a:pt x="123" y="129"/>
                    <a:pt x="130" y="123"/>
                    <a:pt x="131" y="115"/>
                  </a:cubicBezTo>
                  <a:cubicBezTo>
                    <a:pt x="137" y="56"/>
                    <a:pt x="137" y="56"/>
                    <a:pt x="137" y="56"/>
                  </a:cubicBezTo>
                  <a:cubicBezTo>
                    <a:pt x="137" y="51"/>
                    <a:pt x="136" y="47"/>
                    <a:pt x="133" y="43"/>
                  </a:cubicBezTo>
                  <a:close/>
                  <a:moveTo>
                    <a:pt x="10" y="49"/>
                  </a:moveTo>
                  <a:cubicBezTo>
                    <a:pt x="12" y="47"/>
                    <a:pt x="14" y="46"/>
                    <a:pt x="17" y="46"/>
                  </a:cubicBezTo>
                  <a:cubicBezTo>
                    <a:pt x="120" y="46"/>
                    <a:pt x="120" y="46"/>
                    <a:pt x="120" y="46"/>
                  </a:cubicBezTo>
                  <a:cubicBezTo>
                    <a:pt x="123" y="46"/>
                    <a:pt x="125" y="47"/>
                    <a:pt x="127" y="49"/>
                  </a:cubicBezTo>
                  <a:cubicBezTo>
                    <a:pt x="128" y="50"/>
                    <a:pt x="129" y="53"/>
                    <a:pt x="129" y="55"/>
                  </a:cubicBezTo>
                  <a:cubicBezTo>
                    <a:pt x="128" y="61"/>
                    <a:pt x="128" y="61"/>
                    <a:pt x="128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3"/>
                    <a:pt x="9" y="50"/>
                    <a:pt x="10" y="49"/>
                  </a:cubicBezTo>
                  <a:close/>
                  <a:moveTo>
                    <a:pt x="123" y="114"/>
                  </a:moveTo>
                  <a:cubicBezTo>
                    <a:pt x="122" y="118"/>
                    <a:pt x="119" y="121"/>
                    <a:pt x="114" y="121"/>
                  </a:cubicBezTo>
                  <a:cubicBezTo>
                    <a:pt x="23" y="121"/>
                    <a:pt x="23" y="121"/>
                    <a:pt x="23" y="121"/>
                  </a:cubicBezTo>
                  <a:cubicBezTo>
                    <a:pt x="19" y="121"/>
                    <a:pt x="15" y="118"/>
                    <a:pt x="14" y="114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127" y="69"/>
                    <a:pt x="127" y="69"/>
                    <a:pt x="127" y="69"/>
                  </a:cubicBezTo>
                  <a:lnTo>
                    <a:pt x="123" y="114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6" name="Freeform 15"/>
            <p:cNvSpPr/>
            <p:nvPr/>
          </p:nvSpPr>
          <p:spPr bwMode="auto">
            <a:xfrm>
              <a:off x="676276" y="2316162"/>
              <a:ext cx="20638" cy="60325"/>
            </a:xfrm>
            <a:custGeom>
              <a:avLst/>
              <a:gdLst>
                <a:gd name="T0" fmla="*/ 4 w 15"/>
                <a:gd name="T1" fmla="*/ 0 h 44"/>
                <a:gd name="T2" fmla="*/ 1 w 15"/>
                <a:gd name="T3" fmla="*/ 5 h 44"/>
                <a:gd name="T4" fmla="*/ 7 w 15"/>
                <a:gd name="T5" fmla="*/ 40 h 44"/>
                <a:gd name="T6" fmla="*/ 11 w 15"/>
                <a:gd name="T7" fmla="*/ 44 h 44"/>
                <a:gd name="T8" fmla="*/ 12 w 15"/>
                <a:gd name="T9" fmla="*/ 44 h 44"/>
                <a:gd name="T10" fmla="*/ 15 w 15"/>
                <a:gd name="T11" fmla="*/ 39 h 44"/>
                <a:gd name="T12" fmla="*/ 9 w 15"/>
                <a:gd name="T13" fmla="*/ 3 h 44"/>
                <a:gd name="T14" fmla="*/ 4 w 15"/>
                <a:gd name="T1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44">
                  <a:moveTo>
                    <a:pt x="4" y="0"/>
                  </a:moveTo>
                  <a:cubicBezTo>
                    <a:pt x="2" y="0"/>
                    <a:pt x="0" y="2"/>
                    <a:pt x="1" y="5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8" y="42"/>
                    <a:pt x="9" y="44"/>
                    <a:pt x="11" y="44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4" y="43"/>
                    <a:pt x="15" y="41"/>
                    <a:pt x="15" y="3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7" name="Freeform 16"/>
            <p:cNvSpPr/>
            <p:nvPr/>
          </p:nvSpPr>
          <p:spPr bwMode="auto">
            <a:xfrm>
              <a:off x="701676" y="2316162"/>
              <a:ext cx="15875" cy="60325"/>
            </a:xfrm>
            <a:custGeom>
              <a:avLst/>
              <a:gdLst>
                <a:gd name="T0" fmla="*/ 4 w 12"/>
                <a:gd name="T1" fmla="*/ 0 h 44"/>
                <a:gd name="T2" fmla="*/ 1 w 12"/>
                <a:gd name="T3" fmla="*/ 4 h 44"/>
                <a:gd name="T4" fmla="*/ 4 w 12"/>
                <a:gd name="T5" fmla="*/ 40 h 44"/>
                <a:gd name="T6" fmla="*/ 8 w 12"/>
                <a:gd name="T7" fmla="*/ 44 h 44"/>
                <a:gd name="T8" fmla="*/ 9 w 12"/>
                <a:gd name="T9" fmla="*/ 44 h 44"/>
                <a:gd name="T10" fmla="*/ 12 w 12"/>
                <a:gd name="T11" fmla="*/ 39 h 44"/>
                <a:gd name="T12" fmla="*/ 8 w 12"/>
                <a:gd name="T13" fmla="*/ 3 h 44"/>
                <a:gd name="T14" fmla="*/ 4 w 12"/>
                <a:gd name="T1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44">
                  <a:moveTo>
                    <a:pt x="4" y="0"/>
                  </a:moveTo>
                  <a:cubicBezTo>
                    <a:pt x="2" y="0"/>
                    <a:pt x="0" y="2"/>
                    <a:pt x="1" y="4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2"/>
                    <a:pt x="6" y="44"/>
                    <a:pt x="8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11" y="44"/>
                    <a:pt x="12" y="42"/>
                    <a:pt x="12" y="39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" name="Freeform 17"/>
            <p:cNvSpPr/>
            <p:nvPr/>
          </p:nvSpPr>
          <p:spPr bwMode="auto">
            <a:xfrm>
              <a:off x="727076" y="2316162"/>
              <a:ext cx="14288" cy="60325"/>
            </a:xfrm>
            <a:custGeom>
              <a:avLst/>
              <a:gdLst>
                <a:gd name="T0" fmla="*/ 4 w 10"/>
                <a:gd name="T1" fmla="*/ 0 h 44"/>
                <a:gd name="T2" fmla="*/ 0 w 10"/>
                <a:gd name="T3" fmla="*/ 4 h 44"/>
                <a:gd name="T4" fmla="*/ 1 w 10"/>
                <a:gd name="T5" fmla="*/ 40 h 44"/>
                <a:gd name="T6" fmla="*/ 5 w 10"/>
                <a:gd name="T7" fmla="*/ 44 h 44"/>
                <a:gd name="T8" fmla="*/ 6 w 10"/>
                <a:gd name="T9" fmla="*/ 44 h 44"/>
                <a:gd name="T10" fmla="*/ 9 w 10"/>
                <a:gd name="T11" fmla="*/ 40 h 44"/>
                <a:gd name="T12" fmla="*/ 8 w 10"/>
                <a:gd name="T13" fmla="*/ 4 h 44"/>
                <a:gd name="T14" fmla="*/ 4 w 10"/>
                <a:gd name="T1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44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2" y="42"/>
                    <a:pt x="3" y="44"/>
                    <a:pt x="5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8" y="44"/>
                    <a:pt x="10" y="42"/>
                    <a:pt x="9" y="4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9" name="Freeform 18"/>
            <p:cNvSpPr/>
            <p:nvPr/>
          </p:nvSpPr>
          <p:spPr bwMode="auto">
            <a:xfrm>
              <a:off x="750888" y="2316162"/>
              <a:ext cx="12700" cy="60325"/>
            </a:xfrm>
            <a:custGeom>
              <a:avLst/>
              <a:gdLst>
                <a:gd name="T0" fmla="*/ 5 w 9"/>
                <a:gd name="T1" fmla="*/ 0 h 44"/>
                <a:gd name="T2" fmla="*/ 1 w 9"/>
                <a:gd name="T3" fmla="*/ 4 h 44"/>
                <a:gd name="T4" fmla="*/ 0 w 9"/>
                <a:gd name="T5" fmla="*/ 40 h 44"/>
                <a:gd name="T6" fmla="*/ 4 w 9"/>
                <a:gd name="T7" fmla="*/ 44 h 44"/>
                <a:gd name="T8" fmla="*/ 4 w 9"/>
                <a:gd name="T9" fmla="*/ 44 h 44"/>
                <a:gd name="T10" fmla="*/ 8 w 9"/>
                <a:gd name="T11" fmla="*/ 40 h 44"/>
                <a:gd name="T12" fmla="*/ 9 w 9"/>
                <a:gd name="T13" fmla="*/ 4 h 44"/>
                <a:gd name="T14" fmla="*/ 5 w 9"/>
                <a:gd name="T1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4">
                  <a:moveTo>
                    <a:pt x="5" y="0"/>
                  </a:moveTo>
                  <a:cubicBezTo>
                    <a:pt x="3" y="0"/>
                    <a:pt x="1" y="2"/>
                    <a:pt x="1" y="4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2"/>
                    <a:pt x="1" y="44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4"/>
                    <a:pt x="8" y="42"/>
                    <a:pt x="8" y="40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2"/>
                    <a:pt x="7" y="0"/>
                    <a:pt x="5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0" name="Freeform 19"/>
            <p:cNvSpPr/>
            <p:nvPr/>
          </p:nvSpPr>
          <p:spPr bwMode="auto">
            <a:xfrm>
              <a:off x="773113" y="2316162"/>
              <a:ext cx="15875" cy="60325"/>
            </a:xfrm>
            <a:custGeom>
              <a:avLst/>
              <a:gdLst>
                <a:gd name="T0" fmla="*/ 8 w 12"/>
                <a:gd name="T1" fmla="*/ 0 h 44"/>
                <a:gd name="T2" fmla="*/ 4 w 12"/>
                <a:gd name="T3" fmla="*/ 3 h 44"/>
                <a:gd name="T4" fmla="*/ 0 w 12"/>
                <a:gd name="T5" fmla="*/ 39 h 44"/>
                <a:gd name="T6" fmla="*/ 3 w 12"/>
                <a:gd name="T7" fmla="*/ 44 h 44"/>
                <a:gd name="T8" fmla="*/ 4 w 12"/>
                <a:gd name="T9" fmla="*/ 44 h 44"/>
                <a:gd name="T10" fmla="*/ 8 w 12"/>
                <a:gd name="T11" fmla="*/ 40 h 44"/>
                <a:gd name="T12" fmla="*/ 12 w 12"/>
                <a:gd name="T13" fmla="*/ 4 h 44"/>
                <a:gd name="T14" fmla="*/ 8 w 12"/>
                <a:gd name="T1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44">
                  <a:moveTo>
                    <a:pt x="8" y="0"/>
                  </a:moveTo>
                  <a:cubicBezTo>
                    <a:pt x="6" y="0"/>
                    <a:pt x="4" y="1"/>
                    <a:pt x="4" y="3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2"/>
                    <a:pt x="1" y="44"/>
                    <a:pt x="3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4"/>
                    <a:pt x="8" y="42"/>
                    <a:pt x="8" y="40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2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1" name="Freeform 20"/>
            <p:cNvSpPr/>
            <p:nvPr/>
          </p:nvSpPr>
          <p:spPr bwMode="auto">
            <a:xfrm>
              <a:off x="795338" y="2316162"/>
              <a:ext cx="19050" cy="60325"/>
            </a:xfrm>
            <a:custGeom>
              <a:avLst/>
              <a:gdLst>
                <a:gd name="T0" fmla="*/ 11 w 15"/>
                <a:gd name="T1" fmla="*/ 0 h 44"/>
                <a:gd name="T2" fmla="*/ 6 w 15"/>
                <a:gd name="T3" fmla="*/ 3 h 44"/>
                <a:gd name="T4" fmla="*/ 0 w 15"/>
                <a:gd name="T5" fmla="*/ 39 h 44"/>
                <a:gd name="T6" fmla="*/ 3 w 15"/>
                <a:gd name="T7" fmla="*/ 44 h 44"/>
                <a:gd name="T8" fmla="*/ 4 w 15"/>
                <a:gd name="T9" fmla="*/ 44 h 44"/>
                <a:gd name="T10" fmla="*/ 8 w 15"/>
                <a:gd name="T11" fmla="*/ 40 h 44"/>
                <a:gd name="T12" fmla="*/ 14 w 15"/>
                <a:gd name="T13" fmla="*/ 5 h 44"/>
                <a:gd name="T14" fmla="*/ 11 w 15"/>
                <a:gd name="T1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44">
                  <a:moveTo>
                    <a:pt x="11" y="0"/>
                  </a:moveTo>
                  <a:cubicBezTo>
                    <a:pt x="9" y="0"/>
                    <a:pt x="7" y="1"/>
                    <a:pt x="6" y="3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1"/>
                    <a:pt x="1" y="43"/>
                    <a:pt x="3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4"/>
                    <a:pt x="8" y="42"/>
                    <a:pt x="8" y="40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2"/>
                    <a:pt x="13" y="0"/>
                    <a:pt x="11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2" name="Freeform 21"/>
            <p:cNvSpPr>
              <a:spLocks noEditPoints="1"/>
            </p:cNvSpPr>
            <p:nvPr/>
          </p:nvSpPr>
          <p:spPr bwMode="auto">
            <a:xfrm>
              <a:off x="611188" y="927100"/>
              <a:ext cx="268288" cy="285750"/>
            </a:xfrm>
            <a:custGeom>
              <a:avLst/>
              <a:gdLst>
                <a:gd name="T0" fmla="*/ 195 w 199"/>
                <a:gd name="T1" fmla="*/ 90 h 211"/>
                <a:gd name="T2" fmla="*/ 194 w 199"/>
                <a:gd name="T3" fmla="*/ 88 h 211"/>
                <a:gd name="T4" fmla="*/ 112 w 199"/>
                <a:gd name="T5" fmla="*/ 5 h 211"/>
                <a:gd name="T6" fmla="*/ 100 w 199"/>
                <a:gd name="T7" fmla="*/ 0 h 211"/>
                <a:gd name="T8" fmla="*/ 87 w 199"/>
                <a:gd name="T9" fmla="*/ 5 h 211"/>
                <a:gd name="T10" fmla="*/ 5 w 199"/>
                <a:gd name="T11" fmla="*/ 88 h 211"/>
                <a:gd name="T12" fmla="*/ 4 w 199"/>
                <a:gd name="T13" fmla="*/ 89 h 211"/>
                <a:gd name="T14" fmla="*/ 0 w 199"/>
                <a:gd name="T15" fmla="*/ 101 h 211"/>
                <a:gd name="T16" fmla="*/ 0 w 199"/>
                <a:gd name="T17" fmla="*/ 193 h 211"/>
                <a:gd name="T18" fmla="*/ 17 w 199"/>
                <a:gd name="T19" fmla="*/ 211 h 211"/>
                <a:gd name="T20" fmla="*/ 182 w 199"/>
                <a:gd name="T21" fmla="*/ 211 h 211"/>
                <a:gd name="T22" fmla="*/ 199 w 199"/>
                <a:gd name="T23" fmla="*/ 193 h 211"/>
                <a:gd name="T24" fmla="*/ 199 w 199"/>
                <a:gd name="T25" fmla="*/ 101 h 211"/>
                <a:gd name="T26" fmla="*/ 195 w 199"/>
                <a:gd name="T27" fmla="*/ 90 h 211"/>
                <a:gd name="T28" fmla="*/ 93 w 199"/>
                <a:gd name="T29" fmla="*/ 10 h 211"/>
                <a:gd name="T30" fmla="*/ 106 w 199"/>
                <a:gd name="T31" fmla="*/ 10 h 211"/>
                <a:gd name="T32" fmla="*/ 183 w 199"/>
                <a:gd name="T33" fmla="*/ 88 h 211"/>
                <a:gd name="T34" fmla="*/ 117 w 199"/>
                <a:gd name="T35" fmla="*/ 142 h 211"/>
                <a:gd name="T36" fmla="*/ 112 w 199"/>
                <a:gd name="T37" fmla="*/ 136 h 211"/>
                <a:gd name="T38" fmla="*/ 87 w 199"/>
                <a:gd name="T39" fmla="*/ 136 h 211"/>
                <a:gd name="T40" fmla="*/ 82 w 199"/>
                <a:gd name="T41" fmla="*/ 142 h 211"/>
                <a:gd name="T42" fmla="*/ 16 w 199"/>
                <a:gd name="T43" fmla="*/ 88 h 211"/>
                <a:gd name="T44" fmla="*/ 93 w 199"/>
                <a:gd name="T45" fmla="*/ 10 h 211"/>
                <a:gd name="T46" fmla="*/ 93 w 199"/>
                <a:gd name="T47" fmla="*/ 142 h 211"/>
                <a:gd name="T48" fmla="*/ 106 w 199"/>
                <a:gd name="T49" fmla="*/ 142 h 211"/>
                <a:gd name="T50" fmla="*/ 167 w 199"/>
                <a:gd name="T51" fmla="*/ 203 h 211"/>
                <a:gd name="T52" fmla="*/ 32 w 199"/>
                <a:gd name="T53" fmla="*/ 203 h 211"/>
                <a:gd name="T54" fmla="*/ 93 w 199"/>
                <a:gd name="T55" fmla="*/ 142 h 211"/>
                <a:gd name="T56" fmla="*/ 8 w 199"/>
                <a:gd name="T57" fmla="*/ 193 h 211"/>
                <a:gd name="T58" fmla="*/ 8 w 199"/>
                <a:gd name="T59" fmla="*/ 101 h 211"/>
                <a:gd name="T60" fmla="*/ 10 w 199"/>
                <a:gd name="T61" fmla="*/ 94 h 211"/>
                <a:gd name="T62" fmla="*/ 76 w 199"/>
                <a:gd name="T63" fmla="*/ 147 h 211"/>
                <a:gd name="T64" fmla="*/ 21 w 199"/>
                <a:gd name="T65" fmla="*/ 203 h 211"/>
                <a:gd name="T66" fmla="*/ 17 w 199"/>
                <a:gd name="T67" fmla="*/ 203 h 211"/>
                <a:gd name="T68" fmla="*/ 8 w 199"/>
                <a:gd name="T69" fmla="*/ 193 h 211"/>
                <a:gd name="T70" fmla="*/ 191 w 199"/>
                <a:gd name="T71" fmla="*/ 193 h 211"/>
                <a:gd name="T72" fmla="*/ 182 w 199"/>
                <a:gd name="T73" fmla="*/ 203 h 211"/>
                <a:gd name="T74" fmla="*/ 178 w 199"/>
                <a:gd name="T75" fmla="*/ 203 h 211"/>
                <a:gd name="T76" fmla="*/ 123 w 199"/>
                <a:gd name="T77" fmla="*/ 147 h 211"/>
                <a:gd name="T78" fmla="*/ 189 w 199"/>
                <a:gd name="T79" fmla="*/ 94 h 211"/>
                <a:gd name="T80" fmla="*/ 191 w 199"/>
                <a:gd name="T81" fmla="*/ 101 h 211"/>
                <a:gd name="T82" fmla="*/ 191 w 199"/>
                <a:gd name="T83" fmla="*/ 19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9" h="211">
                  <a:moveTo>
                    <a:pt x="195" y="90"/>
                  </a:moveTo>
                  <a:cubicBezTo>
                    <a:pt x="195" y="89"/>
                    <a:pt x="195" y="88"/>
                    <a:pt x="194" y="88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09" y="1"/>
                    <a:pt x="104" y="0"/>
                    <a:pt x="100" y="0"/>
                  </a:cubicBezTo>
                  <a:cubicBezTo>
                    <a:pt x="95" y="0"/>
                    <a:pt x="91" y="1"/>
                    <a:pt x="87" y="5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1" y="93"/>
                    <a:pt x="0" y="96"/>
                    <a:pt x="0" y="101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0" y="203"/>
                    <a:pt x="8" y="211"/>
                    <a:pt x="17" y="211"/>
                  </a:cubicBezTo>
                  <a:cubicBezTo>
                    <a:pt x="182" y="211"/>
                    <a:pt x="182" y="211"/>
                    <a:pt x="182" y="211"/>
                  </a:cubicBezTo>
                  <a:cubicBezTo>
                    <a:pt x="191" y="211"/>
                    <a:pt x="199" y="203"/>
                    <a:pt x="199" y="193"/>
                  </a:cubicBezTo>
                  <a:cubicBezTo>
                    <a:pt x="199" y="101"/>
                    <a:pt x="199" y="101"/>
                    <a:pt x="199" y="101"/>
                  </a:cubicBezTo>
                  <a:cubicBezTo>
                    <a:pt x="199" y="97"/>
                    <a:pt x="198" y="93"/>
                    <a:pt x="195" y="90"/>
                  </a:cubicBezTo>
                  <a:close/>
                  <a:moveTo>
                    <a:pt x="93" y="10"/>
                  </a:moveTo>
                  <a:cubicBezTo>
                    <a:pt x="97" y="7"/>
                    <a:pt x="103" y="7"/>
                    <a:pt x="106" y="10"/>
                  </a:cubicBezTo>
                  <a:cubicBezTo>
                    <a:pt x="183" y="88"/>
                    <a:pt x="183" y="88"/>
                    <a:pt x="183" y="88"/>
                  </a:cubicBezTo>
                  <a:cubicBezTo>
                    <a:pt x="117" y="142"/>
                    <a:pt x="117" y="142"/>
                    <a:pt x="117" y="142"/>
                  </a:cubicBezTo>
                  <a:cubicBezTo>
                    <a:pt x="112" y="136"/>
                    <a:pt x="112" y="136"/>
                    <a:pt x="112" y="136"/>
                  </a:cubicBezTo>
                  <a:cubicBezTo>
                    <a:pt x="105" y="129"/>
                    <a:pt x="94" y="129"/>
                    <a:pt x="87" y="136"/>
                  </a:cubicBezTo>
                  <a:cubicBezTo>
                    <a:pt x="82" y="142"/>
                    <a:pt x="82" y="142"/>
                    <a:pt x="82" y="142"/>
                  </a:cubicBezTo>
                  <a:cubicBezTo>
                    <a:pt x="16" y="88"/>
                    <a:pt x="16" y="88"/>
                    <a:pt x="16" y="88"/>
                  </a:cubicBezTo>
                  <a:lnTo>
                    <a:pt x="93" y="10"/>
                  </a:lnTo>
                  <a:close/>
                  <a:moveTo>
                    <a:pt x="93" y="142"/>
                  </a:moveTo>
                  <a:cubicBezTo>
                    <a:pt x="97" y="138"/>
                    <a:pt x="102" y="138"/>
                    <a:pt x="106" y="142"/>
                  </a:cubicBezTo>
                  <a:cubicBezTo>
                    <a:pt x="167" y="203"/>
                    <a:pt x="167" y="203"/>
                    <a:pt x="167" y="203"/>
                  </a:cubicBezTo>
                  <a:cubicBezTo>
                    <a:pt x="32" y="203"/>
                    <a:pt x="32" y="203"/>
                    <a:pt x="32" y="203"/>
                  </a:cubicBezTo>
                  <a:lnTo>
                    <a:pt x="93" y="142"/>
                  </a:lnTo>
                  <a:close/>
                  <a:moveTo>
                    <a:pt x="8" y="193"/>
                  </a:moveTo>
                  <a:cubicBezTo>
                    <a:pt x="8" y="101"/>
                    <a:pt x="8" y="101"/>
                    <a:pt x="8" y="101"/>
                  </a:cubicBezTo>
                  <a:cubicBezTo>
                    <a:pt x="8" y="98"/>
                    <a:pt x="9" y="96"/>
                    <a:pt x="10" y="94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21" y="203"/>
                    <a:pt x="21" y="203"/>
                    <a:pt x="21" y="203"/>
                  </a:cubicBezTo>
                  <a:cubicBezTo>
                    <a:pt x="17" y="203"/>
                    <a:pt x="17" y="203"/>
                    <a:pt x="17" y="203"/>
                  </a:cubicBezTo>
                  <a:cubicBezTo>
                    <a:pt x="12" y="203"/>
                    <a:pt x="8" y="199"/>
                    <a:pt x="8" y="193"/>
                  </a:cubicBezTo>
                  <a:close/>
                  <a:moveTo>
                    <a:pt x="191" y="193"/>
                  </a:moveTo>
                  <a:cubicBezTo>
                    <a:pt x="191" y="199"/>
                    <a:pt x="187" y="203"/>
                    <a:pt x="182" y="203"/>
                  </a:cubicBezTo>
                  <a:cubicBezTo>
                    <a:pt x="178" y="203"/>
                    <a:pt x="178" y="203"/>
                    <a:pt x="178" y="203"/>
                  </a:cubicBezTo>
                  <a:cubicBezTo>
                    <a:pt x="123" y="147"/>
                    <a:pt x="123" y="147"/>
                    <a:pt x="123" y="147"/>
                  </a:cubicBezTo>
                  <a:cubicBezTo>
                    <a:pt x="189" y="94"/>
                    <a:pt x="189" y="94"/>
                    <a:pt x="189" y="94"/>
                  </a:cubicBezTo>
                  <a:cubicBezTo>
                    <a:pt x="190" y="96"/>
                    <a:pt x="191" y="98"/>
                    <a:pt x="191" y="101"/>
                  </a:cubicBezTo>
                  <a:lnTo>
                    <a:pt x="191" y="193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3" name="Freeform 22"/>
            <p:cNvSpPr>
              <a:spLocks noEditPoints="1"/>
            </p:cNvSpPr>
            <p:nvPr/>
          </p:nvSpPr>
          <p:spPr bwMode="auto">
            <a:xfrm>
              <a:off x="698501" y="1504950"/>
              <a:ext cx="93663" cy="365125"/>
            </a:xfrm>
            <a:custGeom>
              <a:avLst/>
              <a:gdLst>
                <a:gd name="T0" fmla="*/ 0 w 69"/>
                <a:gd name="T1" fmla="*/ 22 h 271"/>
                <a:gd name="T2" fmla="*/ 47 w 69"/>
                <a:gd name="T3" fmla="*/ 271 h 271"/>
                <a:gd name="T4" fmla="*/ 47 w 69"/>
                <a:gd name="T5" fmla="*/ 0 h 271"/>
                <a:gd name="T6" fmla="*/ 8 w 69"/>
                <a:gd name="T7" fmla="*/ 248 h 271"/>
                <a:gd name="T8" fmla="*/ 47 w 69"/>
                <a:gd name="T9" fmla="*/ 8 h 271"/>
                <a:gd name="T10" fmla="*/ 43 w 69"/>
                <a:gd name="T11" fmla="*/ 24 h 271"/>
                <a:gd name="T12" fmla="*/ 61 w 69"/>
                <a:gd name="T13" fmla="*/ 26 h 271"/>
                <a:gd name="T14" fmla="*/ 53 w 69"/>
                <a:gd name="T15" fmla="*/ 32 h 271"/>
                <a:gd name="T16" fmla="*/ 61 w 69"/>
                <a:gd name="T17" fmla="*/ 39 h 271"/>
                <a:gd name="T18" fmla="*/ 54 w 69"/>
                <a:gd name="T19" fmla="*/ 41 h 271"/>
                <a:gd name="T20" fmla="*/ 54 w 69"/>
                <a:gd name="T21" fmla="*/ 46 h 271"/>
                <a:gd name="T22" fmla="*/ 61 w 69"/>
                <a:gd name="T23" fmla="*/ 48 h 271"/>
                <a:gd name="T24" fmla="*/ 53 w 69"/>
                <a:gd name="T25" fmla="*/ 54 h 271"/>
                <a:gd name="T26" fmla="*/ 61 w 69"/>
                <a:gd name="T27" fmla="*/ 61 h 271"/>
                <a:gd name="T28" fmla="*/ 43 w 69"/>
                <a:gd name="T29" fmla="*/ 63 h 271"/>
                <a:gd name="T30" fmla="*/ 54 w 69"/>
                <a:gd name="T31" fmla="*/ 68 h 271"/>
                <a:gd name="T32" fmla="*/ 61 w 69"/>
                <a:gd name="T33" fmla="*/ 70 h 271"/>
                <a:gd name="T34" fmla="*/ 53 w 69"/>
                <a:gd name="T35" fmla="*/ 76 h 271"/>
                <a:gd name="T36" fmla="*/ 61 w 69"/>
                <a:gd name="T37" fmla="*/ 83 h 271"/>
                <a:gd name="T38" fmla="*/ 54 w 69"/>
                <a:gd name="T39" fmla="*/ 85 h 271"/>
                <a:gd name="T40" fmla="*/ 54 w 69"/>
                <a:gd name="T41" fmla="*/ 90 h 271"/>
                <a:gd name="T42" fmla="*/ 61 w 69"/>
                <a:gd name="T43" fmla="*/ 92 h 271"/>
                <a:gd name="T44" fmla="*/ 42 w 69"/>
                <a:gd name="T45" fmla="*/ 98 h 271"/>
                <a:gd name="T46" fmla="*/ 61 w 69"/>
                <a:gd name="T47" fmla="*/ 105 h 271"/>
                <a:gd name="T48" fmla="*/ 54 w 69"/>
                <a:gd name="T49" fmla="*/ 107 h 271"/>
                <a:gd name="T50" fmla="*/ 54 w 69"/>
                <a:gd name="T51" fmla="*/ 112 h 271"/>
                <a:gd name="T52" fmla="*/ 61 w 69"/>
                <a:gd name="T53" fmla="*/ 114 h 271"/>
                <a:gd name="T54" fmla="*/ 53 w 69"/>
                <a:gd name="T55" fmla="*/ 120 h 271"/>
                <a:gd name="T56" fmla="*/ 61 w 69"/>
                <a:gd name="T57" fmla="*/ 127 h 271"/>
                <a:gd name="T58" fmla="*/ 54 w 69"/>
                <a:gd name="T59" fmla="*/ 129 h 271"/>
                <a:gd name="T60" fmla="*/ 43 w 69"/>
                <a:gd name="T61" fmla="*/ 134 h 271"/>
                <a:gd name="T62" fmla="*/ 61 w 69"/>
                <a:gd name="T63" fmla="*/ 136 h 271"/>
                <a:gd name="T64" fmla="*/ 53 w 69"/>
                <a:gd name="T65" fmla="*/ 142 h 271"/>
                <a:gd name="T66" fmla="*/ 61 w 69"/>
                <a:gd name="T67" fmla="*/ 149 h 271"/>
                <a:gd name="T68" fmla="*/ 54 w 69"/>
                <a:gd name="T69" fmla="*/ 151 h 271"/>
                <a:gd name="T70" fmla="*/ 54 w 69"/>
                <a:gd name="T71" fmla="*/ 156 h 271"/>
                <a:gd name="T72" fmla="*/ 61 w 69"/>
                <a:gd name="T73" fmla="*/ 158 h 271"/>
                <a:gd name="T74" fmla="*/ 53 w 69"/>
                <a:gd name="T75" fmla="*/ 164 h 271"/>
                <a:gd name="T76" fmla="*/ 61 w 69"/>
                <a:gd name="T77" fmla="*/ 171 h 271"/>
                <a:gd name="T78" fmla="*/ 43 w 69"/>
                <a:gd name="T79" fmla="*/ 173 h 271"/>
                <a:gd name="T80" fmla="*/ 54 w 69"/>
                <a:gd name="T81" fmla="*/ 178 h 271"/>
                <a:gd name="T82" fmla="*/ 61 w 69"/>
                <a:gd name="T83" fmla="*/ 180 h 271"/>
                <a:gd name="T84" fmla="*/ 53 w 69"/>
                <a:gd name="T85" fmla="*/ 186 h 271"/>
                <a:gd name="T86" fmla="*/ 61 w 69"/>
                <a:gd name="T87" fmla="*/ 193 h 271"/>
                <a:gd name="T88" fmla="*/ 54 w 69"/>
                <a:gd name="T89" fmla="*/ 195 h 271"/>
                <a:gd name="T90" fmla="*/ 54 w 69"/>
                <a:gd name="T91" fmla="*/ 200 h 271"/>
                <a:gd name="T92" fmla="*/ 61 w 69"/>
                <a:gd name="T93" fmla="*/ 202 h 271"/>
                <a:gd name="T94" fmla="*/ 42 w 69"/>
                <a:gd name="T95" fmla="*/ 208 h 271"/>
                <a:gd name="T96" fmla="*/ 61 w 69"/>
                <a:gd name="T97" fmla="*/ 215 h 271"/>
                <a:gd name="T98" fmla="*/ 54 w 69"/>
                <a:gd name="T99" fmla="*/ 217 h 271"/>
                <a:gd name="T100" fmla="*/ 54 w 69"/>
                <a:gd name="T101" fmla="*/ 222 h 271"/>
                <a:gd name="T102" fmla="*/ 61 w 69"/>
                <a:gd name="T103" fmla="*/ 224 h 271"/>
                <a:gd name="T104" fmla="*/ 53 w 69"/>
                <a:gd name="T105" fmla="*/ 230 h 271"/>
                <a:gd name="T106" fmla="*/ 61 w 69"/>
                <a:gd name="T107" fmla="*/ 237 h 271"/>
                <a:gd name="T108" fmla="*/ 54 w 69"/>
                <a:gd name="T109" fmla="*/ 239 h 271"/>
                <a:gd name="T110" fmla="*/ 43 w 69"/>
                <a:gd name="T111" fmla="*/ 244 h 271"/>
                <a:gd name="T112" fmla="*/ 61 w 69"/>
                <a:gd name="T113" fmla="*/ 246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9" h="271">
                  <a:moveTo>
                    <a:pt x="47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0" y="0"/>
                    <a:pt x="0" y="10"/>
                    <a:pt x="0" y="22"/>
                  </a:cubicBezTo>
                  <a:cubicBezTo>
                    <a:pt x="0" y="248"/>
                    <a:pt x="0" y="248"/>
                    <a:pt x="0" y="248"/>
                  </a:cubicBezTo>
                  <a:cubicBezTo>
                    <a:pt x="0" y="261"/>
                    <a:pt x="10" y="271"/>
                    <a:pt x="23" y="271"/>
                  </a:cubicBezTo>
                  <a:cubicBezTo>
                    <a:pt x="47" y="271"/>
                    <a:pt x="47" y="271"/>
                    <a:pt x="47" y="271"/>
                  </a:cubicBezTo>
                  <a:cubicBezTo>
                    <a:pt x="59" y="271"/>
                    <a:pt x="69" y="261"/>
                    <a:pt x="69" y="248"/>
                  </a:cubicBezTo>
                  <a:cubicBezTo>
                    <a:pt x="69" y="22"/>
                    <a:pt x="69" y="22"/>
                    <a:pt x="69" y="22"/>
                  </a:cubicBezTo>
                  <a:cubicBezTo>
                    <a:pt x="69" y="10"/>
                    <a:pt x="59" y="0"/>
                    <a:pt x="47" y="0"/>
                  </a:cubicBezTo>
                  <a:close/>
                  <a:moveTo>
                    <a:pt x="47" y="263"/>
                  </a:moveTo>
                  <a:cubicBezTo>
                    <a:pt x="23" y="263"/>
                    <a:pt x="23" y="263"/>
                    <a:pt x="23" y="263"/>
                  </a:cubicBezTo>
                  <a:cubicBezTo>
                    <a:pt x="15" y="263"/>
                    <a:pt x="8" y="256"/>
                    <a:pt x="8" y="248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14"/>
                    <a:pt x="15" y="8"/>
                    <a:pt x="23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4" y="8"/>
                    <a:pt x="61" y="14"/>
                    <a:pt x="61" y="22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5"/>
                    <a:pt x="42" y="25"/>
                  </a:cubicBezTo>
                  <a:cubicBezTo>
                    <a:pt x="42" y="26"/>
                    <a:pt x="43" y="26"/>
                    <a:pt x="43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3" y="31"/>
                    <a:pt x="53" y="32"/>
                    <a:pt x="53" y="32"/>
                  </a:cubicBezTo>
                  <a:cubicBezTo>
                    <a:pt x="53" y="33"/>
                    <a:pt x="53" y="33"/>
                    <a:pt x="54" y="33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3" y="39"/>
                    <a:pt x="53" y="39"/>
                    <a:pt x="53" y="40"/>
                  </a:cubicBezTo>
                  <a:cubicBezTo>
                    <a:pt x="53" y="40"/>
                    <a:pt x="53" y="41"/>
                    <a:pt x="54" y="41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3" y="46"/>
                    <a:pt x="53" y="47"/>
                    <a:pt x="53" y="47"/>
                  </a:cubicBezTo>
                  <a:cubicBezTo>
                    <a:pt x="53" y="48"/>
                    <a:pt x="53" y="48"/>
                    <a:pt x="54" y="48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61" y="53"/>
                    <a:pt x="61" y="53"/>
                    <a:pt x="61" y="53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3" y="53"/>
                    <a:pt x="53" y="54"/>
                    <a:pt x="53" y="54"/>
                  </a:cubicBezTo>
                  <a:cubicBezTo>
                    <a:pt x="53" y="55"/>
                    <a:pt x="53" y="55"/>
                    <a:pt x="54" y="55"/>
                  </a:cubicBezTo>
                  <a:cubicBezTo>
                    <a:pt x="61" y="55"/>
                    <a:pt x="61" y="55"/>
                    <a:pt x="61" y="55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3" y="61"/>
                    <a:pt x="42" y="61"/>
                    <a:pt x="42" y="62"/>
                  </a:cubicBezTo>
                  <a:cubicBezTo>
                    <a:pt x="42" y="62"/>
                    <a:pt x="43" y="63"/>
                    <a:pt x="43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54" y="68"/>
                    <a:pt x="54" y="68"/>
                    <a:pt x="54" y="68"/>
                  </a:cubicBezTo>
                  <a:cubicBezTo>
                    <a:pt x="53" y="68"/>
                    <a:pt x="53" y="69"/>
                    <a:pt x="53" y="69"/>
                  </a:cubicBezTo>
                  <a:cubicBezTo>
                    <a:pt x="53" y="70"/>
                    <a:pt x="53" y="70"/>
                    <a:pt x="54" y="70"/>
                  </a:cubicBezTo>
                  <a:cubicBezTo>
                    <a:pt x="61" y="70"/>
                    <a:pt x="61" y="70"/>
                    <a:pt x="61" y="70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54" y="75"/>
                    <a:pt x="54" y="75"/>
                    <a:pt x="54" y="75"/>
                  </a:cubicBezTo>
                  <a:cubicBezTo>
                    <a:pt x="53" y="75"/>
                    <a:pt x="53" y="76"/>
                    <a:pt x="53" y="76"/>
                  </a:cubicBezTo>
                  <a:cubicBezTo>
                    <a:pt x="53" y="77"/>
                    <a:pt x="53" y="77"/>
                    <a:pt x="54" y="77"/>
                  </a:cubicBezTo>
                  <a:cubicBezTo>
                    <a:pt x="61" y="77"/>
                    <a:pt x="61" y="77"/>
                    <a:pt x="61" y="77"/>
                  </a:cubicBezTo>
                  <a:cubicBezTo>
                    <a:pt x="61" y="83"/>
                    <a:pt x="61" y="83"/>
                    <a:pt x="61" y="83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3" y="83"/>
                    <a:pt x="53" y="83"/>
                    <a:pt x="53" y="84"/>
                  </a:cubicBezTo>
                  <a:cubicBezTo>
                    <a:pt x="53" y="84"/>
                    <a:pt x="53" y="85"/>
                    <a:pt x="54" y="85"/>
                  </a:cubicBezTo>
                  <a:cubicBezTo>
                    <a:pt x="61" y="85"/>
                    <a:pt x="61" y="85"/>
                    <a:pt x="61" y="85"/>
                  </a:cubicBezTo>
                  <a:cubicBezTo>
                    <a:pt x="61" y="90"/>
                    <a:pt x="61" y="90"/>
                    <a:pt x="61" y="90"/>
                  </a:cubicBezTo>
                  <a:cubicBezTo>
                    <a:pt x="54" y="90"/>
                    <a:pt x="54" y="90"/>
                    <a:pt x="54" y="90"/>
                  </a:cubicBezTo>
                  <a:cubicBezTo>
                    <a:pt x="53" y="90"/>
                    <a:pt x="53" y="91"/>
                    <a:pt x="53" y="91"/>
                  </a:cubicBezTo>
                  <a:cubicBezTo>
                    <a:pt x="53" y="92"/>
                    <a:pt x="53" y="92"/>
                    <a:pt x="54" y="92"/>
                  </a:cubicBezTo>
                  <a:cubicBezTo>
                    <a:pt x="61" y="92"/>
                    <a:pt x="61" y="92"/>
                    <a:pt x="61" y="92"/>
                  </a:cubicBezTo>
                  <a:cubicBezTo>
                    <a:pt x="61" y="97"/>
                    <a:pt x="61" y="97"/>
                    <a:pt x="61" y="97"/>
                  </a:cubicBezTo>
                  <a:cubicBezTo>
                    <a:pt x="43" y="97"/>
                    <a:pt x="43" y="97"/>
                    <a:pt x="43" y="97"/>
                  </a:cubicBezTo>
                  <a:cubicBezTo>
                    <a:pt x="43" y="97"/>
                    <a:pt x="42" y="98"/>
                    <a:pt x="42" y="98"/>
                  </a:cubicBezTo>
                  <a:cubicBezTo>
                    <a:pt x="42" y="99"/>
                    <a:pt x="43" y="99"/>
                    <a:pt x="43" y="99"/>
                  </a:cubicBezTo>
                  <a:cubicBezTo>
                    <a:pt x="61" y="99"/>
                    <a:pt x="61" y="99"/>
                    <a:pt x="61" y="99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54" y="105"/>
                    <a:pt x="54" y="105"/>
                    <a:pt x="54" y="105"/>
                  </a:cubicBezTo>
                  <a:cubicBezTo>
                    <a:pt x="53" y="105"/>
                    <a:pt x="53" y="105"/>
                    <a:pt x="53" y="106"/>
                  </a:cubicBezTo>
                  <a:cubicBezTo>
                    <a:pt x="53" y="106"/>
                    <a:pt x="53" y="107"/>
                    <a:pt x="54" y="107"/>
                  </a:cubicBezTo>
                  <a:cubicBezTo>
                    <a:pt x="61" y="107"/>
                    <a:pt x="61" y="107"/>
                    <a:pt x="61" y="107"/>
                  </a:cubicBezTo>
                  <a:cubicBezTo>
                    <a:pt x="61" y="112"/>
                    <a:pt x="61" y="112"/>
                    <a:pt x="61" y="112"/>
                  </a:cubicBezTo>
                  <a:cubicBezTo>
                    <a:pt x="54" y="112"/>
                    <a:pt x="54" y="112"/>
                    <a:pt x="54" y="112"/>
                  </a:cubicBezTo>
                  <a:cubicBezTo>
                    <a:pt x="53" y="112"/>
                    <a:pt x="53" y="113"/>
                    <a:pt x="53" y="113"/>
                  </a:cubicBezTo>
                  <a:cubicBezTo>
                    <a:pt x="53" y="114"/>
                    <a:pt x="53" y="114"/>
                    <a:pt x="54" y="114"/>
                  </a:cubicBezTo>
                  <a:cubicBezTo>
                    <a:pt x="61" y="114"/>
                    <a:pt x="61" y="114"/>
                    <a:pt x="61" y="114"/>
                  </a:cubicBezTo>
                  <a:cubicBezTo>
                    <a:pt x="61" y="119"/>
                    <a:pt x="61" y="119"/>
                    <a:pt x="61" y="119"/>
                  </a:cubicBezTo>
                  <a:cubicBezTo>
                    <a:pt x="54" y="119"/>
                    <a:pt x="54" y="119"/>
                    <a:pt x="54" y="119"/>
                  </a:cubicBezTo>
                  <a:cubicBezTo>
                    <a:pt x="53" y="119"/>
                    <a:pt x="53" y="120"/>
                    <a:pt x="53" y="120"/>
                  </a:cubicBezTo>
                  <a:cubicBezTo>
                    <a:pt x="53" y="121"/>
                    <a:pt x="53" y="121"/>
                    <a:pt x="54" y="121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1" y="127"/>
                    <a:pt x="61" y="127"/>
                    <a:pt x="61" y="127"/>
                  </a:cubicBezTo>
                  <a:cubicBezTo>
                    <a:pt x="54" y="127"/>
                    <a:pt x="54" y="127"/>
                    <a:pt x="54" y="127"/>
                  </a:cubicBezTo>
                  <a:cubicBezTo>
                    <a:pt x="53" y="127"/>
                    <a:pt x="53" y="127"/>
                    <a:pt x="53" y="128"/>
                  </a:cubicBezTo>
                  <a:cubicBezTo>
                    <a:pt x="53" y="128"/>
                    <a:pt x="53" y="129"/>
                    <a:pt x="54" y="129"/>
                  </a:cubicBezTo>
                  <a:cubicBezTo>
                    <a:pt x="61" y="129"/>
                    <a:pt x="61" y="129"/>
                    <a:pt x="61" y="129"/>
                  </a:cubicBezTo>
                  <a:cubicBezTo>
                    <a:pt x="61" y="134"/>
                    <a:pt x="61" y="134"/>
                    <a:pt x="61" y="134"/>
                  </a:cubicBezTo>
                  <a:cubicBezTo>
                    <a:pt x="43" y="134"/>
                    <a:pt x="43" y="134"/>
                    <a:pt x="43" y="134"/>
                  </a:cubicBezTo>
                  <a:cubicBezTo>
                    <a:pt x="43" y="134"/>
                    <a:pt x="42" y="134"/>
                    <a:pt x="42" y="135"/>
                  </a:cubicBezTo>
                  <a:cubicBezTo>
                    <a:pt x="42" y="136"/>
                    <a:pt x="43" y="136"/>
                    <a:pt x="43" y="136"/>
                  </a:cubicBezTo>
                  <a:cubicBezTo>
                    <a:pt x="61" y="136"/>
                    <a:pt x="61" y="136"/>
                    <a:pt x="61" y="136"/>
                  </a:cubicBezTo>
                  <a:cubicBezTo>
                    <a:pt x="61" y="141"/>
                    <a:pt x="61" y="141"/>
                    <a:pt x="61" y="141"/>
                  </a:cubicBezTo>
                  <a:cubicBezTo>
                    <a:pt x="54" y="141"/>
                    <a:pt x="54" y="141"/>
                    <a:pt x="54" y="141"/>
                  </a:cubicBezTo>
                  <a:cubicBezTo>
                    <a:pt x="53" y="141"/>
                    <a:pt x="53" y="142"/>
                    <a:pt x="53" y="142"/>
                  </a:cubicBezTo>
                  <a:cubicBezTo>
                    <a:pt x="53" y="143"/>
                    <a:pt x="53" y="143"/>
                    <a:pt x="54" y="143"/>
                  </a:cubicBezTo>
                  <a:cubicBezTo>
                    <a:pt x="61" y="143"/>
                    <a:pt x="61" y="143"/>
                    <a:pt x="61" y="143"/>
                  </a:cubicBezTo>
                  <a:cubicBezTo>
                    <a:pt x="61" y="149"/>
                    <a:pt x="61" y="149"/>
                    <a:pt x="61" y="149"/>
                  </a:cubicBezTo>
                  <a:cubicBezTo>
                    <a:pt x="54" y="149"/>
                    <a:pt x="54" y="149"/>
                    <a:pt x="54" y="149"/>
                  </a:cubicBezTo>
                  <a:cubicBezTo>
                    <a:pt x="53" y="149"/>
                    <a:pt x="53" y="149"/>
                    <a:pt x="53" y="150"/>
                  </a:cubicBezTo>
                  <a:cubicBezTo>
                    <a:pt x="53" y="150"/>
                    <a:pt x="53" y="151"/>
                    <a:pt x="54" y="151"/>
                  </a:cubicBezTo>
                  <a:cubicBezTo>
                    <a:pt x="61" y="151"/>
                    <a:pt x="61" y="151"/>
                    <a:pt x="61" y="151"/>
                  </a:cubicBezTo>
                  <a:cubicBezTo>
                    <a:pt x="61" y="156"/>
                    <a:pt x="61" y="156"/>
                    <a:pt x="61" y="156"/>
                  </a:cubicBezTo>
                  <a:cubicBezTo>
                    <a:pt x="54" y="156"/>
                    <a:pt x="54" y="156"/>
                    <a:pt x="54" y="156"/>
                  </a:cubicBezTo>
                  <a:cubicBezTo>
                    <a:pt x="53" y="156"/>
                    <a:pt x="53" y="156"/>
                    <a:pt x="53" y="157"/>
                  </a:cubicBezTo>
                  <a:cubicBezTo>
                    <a:pt x="53" y="158"/>
                    <a:pt x="53" y="158"/>
                    <a:pt x="54" y="158"/>
                  </a:cubicBezTo>
                  <a:cubicBezTo>
                    <a:pt x="61" y="158"/>
                    <a:pt x="61" y="158"/>
                    <a:pt x="61" y="158"/>
                  </a:cubicBezTo>
                  <a:cubicBezTo>
                    <a:pt x="61" y="163"/>
                    <a:pt x="61" y="163"/>
                    <a:pt x="61" y="163"/>
                  </a:cubicBezTo>
                  <a:cubicBezTo>
                    <a:pt x="54" y="163"/>
                    <a:pt x="54" y="163"/>
                    <a:pt x="54" y="163"/>
                  </a:cubicBezTo>
                  <a:cubicBezTo>
                    <a:pt x="53" y="163"/>
                    <a:pt x="53" y="164"/>
                    <a:pt x="53" y="164"/>
                  </a:cubicBezTo>
                  <a:cubicBezTo>
                    <a:pt x="53" y="165"/>
                    <a:pt x="53" y="165"/>
                    <a:pt x="54" y="165"/>
                  </a:cubicBezTo>
                  <a:cubicBezTo>
                    <a:pt x="61" y="165"/>
                    <a:pt x="61" y="165"/>
                    <a:pt x="61" y="165"/>
                  </a:cubicBezTo>
                  <a:cubicBezTo>
                    <a:pt x="61" y="171"/>
                    <a:pt x="61" y="171"/>
                    <a:pt x="61" y="171"/>
                  </a:cubicBezTo>
                  <a:cubicBezTo>
                    <a:pt x="43" y="171"/>
                    <a:pt x="43" y="171"/>
                    <a:pt x="43" y="171"/>
                  </a:cubicBezTo>
                  <a:cubicBezTo>
                    <a:pt x="43" y="171"/>
                    <a:pt x="42" y="171"/>
                    <a:pt x="42" y="172"/>
                  </a:cubicBezTo>
                  <a:cubicBezTo>
                    <a:pt x="42" y="172"/>
                    <a:pt x="43" y="173"/>
                    <a:pt x="43" y="173"/>
                  </a:cubicBezTo>
                  <a:cubicBezTo>
                    <a:pt x="61" y="173"/>
                    <a:pt x="61" y="173"/>
                    <a:pt x="61" y="173"/>
                  </a:cubicBezTo>
                  <a:cubicBezTo>
                    <a:pt x="61" y="178"/>
                    <a:pt x="61" y="178"/>
                    <a:pt x="61" y="178"/>
                  </a:cubicBezTo>
                  <a:cubicBezTo>
                    <a:pt x="54" y="178"/>
                    <a:pt x="54" y="178"/>
                    <a:pt x="54" y="178"/>
                  </a:cubicBezTo>
                  <a:cubicBezTo>
                    <a:pt x="53" y="178"/>
                    <a:pt x="53" y="178"/>
                    <a:pt x="53" y="179"/>
                  </a:cubicBezTo>
                  <a:cubicBezTo>
                    <a:pt x="53" y="180"/>
                    <a:pt x="53" y="180"/>
                    <a:pt x="54" y="180"/>
                  </a:cubicBezTo>
                  <a:cubicBezTo>
                    <a:pt x="61" y="180"/>
                    <a:pt x="61" y="180"/>
                    <a:pt x="61" y="180"/>
                  </a:cubicBezTo>
                  <a:cubicBezTo>
                    <a:pt x="61" y="185"/>
                    <a:pt x="61" y="185"/>
                    <a:pt x="61" y="185"/>
                  </a:cubicBezTo>
                  <a:cubicBezTo>
                    <a:pt x="54" y="185"/>
                    <a:pt x="54" y="185"/>
                    <a:pt x="54" y="185"/>
                  </a:cubicBezTo>
                  <a:cubicBezTo>
                    <a:pt x="53" y="185"/>
                    <a:pt x="53" y="186"/>
                    <a:pt x="53" y="186"/>
                  </a:cubicBezTo>
                  <a:cubicBezTo>
                    <a:pt x="53" y="187"/>
                    <a:pt x="53" y="187"/>
                    <a:pt x="54" y="187"/>
                  </a:cubicBezTo>
                  <a:cubicBezTo>
                    <a:pt x="61" y="187"/>
                    <a:pt x="61" y="187"/>
                    <a:pt x="61" y="187"/>
                  </a:cubicBezTo>
                  <a:cubicBezTo>
                    <a:pt x="61" y="193"/>
                    <a:pt x="61" y="193"/>
                    <a:pt x="61" y="193"/>
                  </a:cubicBezTo>
                  <a:cubicBezTo>
                    <a:pt x="54" y="193"/>
                    <a:pt x="54" y="193"/>
                    <a:pt x="54" y="193"/>
                  </a:cubicBezTo>
                  <a:cubicBezTo>
                    <a:pt x="53" y="193"/>
                    <a:pt x="53" y="193"/>
                    <a:pt x="53" y="194"/>
                  </a:cubicBezTo>
                  <a:cubicBezTo>
                    <a:pt x="53" y="194"/>
                    <a:pt x="53" y="195"/>
                    <a:pt x="54" y="195"/>
                  </a:cubicBezTo>
                  <a:cubicBezTo>
                    <a:pt x="61" y="195"/>
                    <a:pt x="61" y="195"/>
                    <a:pt x="61" y="195"/>
                  </a:cubicBezTo>
                  <a:cubicBezTo>
                    <a:pt x="61" y="200"/>
                    <a:pt x="61" y="200"/>
                    <a:pt x="61" y="200"/>
                  </a:cubicBezTo>
                  <a:cubicBezTo>
                    <a:pt x="54" y="200"/>
                    <a:pt x="54" y="200"/>
                    <a:pt x="54" y="200"/>
                  </a:cubicBezTo>
                  <a:cubicBezTo>
                    <a:pt x="53" y="200"/>
                    <a:pt x="53" y="200"/>
                    <a:pt x="53" y="201"/>
                  </a:cubicBezTo>
                  <a:cubicBezTo>
                    <a:pt x="53" y="202"/>
                    <a:pt x="53" y="202"/>
                    <a:pt x="54" y="202"/>
                  </a:cubicBezTo>
                  <a:cubicBezTo>
                    <a:pt x="61" y="202"/>
                    <a:pt x="61" y="202"/>
                    <a:pt x="61" y="202"/>
                  </a:cubicBezTo>
                  <a:cubicBezTo>
                    <a:pt x="61" y="207"/>
                    <a:pt x="61" y="207"/>
                    <a:pt x="61" y="207"/>
                  </a:cubicBezTo>
                  <a:cubicBezTo>
                    <a:pt x="43" y="207"/>
                    <a:pt x="43" y="207"/>
                    <a:pt x="43" y="207"/>
                  </a:cubicBezTo>
                  <a:cubicBezTo>
                    <a:pt x="43" y="207"/>
                    <a:pt x="42" y="208"/>
                    <a:pt x="42" y="208"/>
                  </a:cubicBezTo>
                  <a:cubicBezTo>
                    <a:pt x="42" y="209"/>
                    <a:pt x="43" y="209"/>
                    <a:pt x="43" y="209"/>
                  </a:cubicBezTo>
                  <a:cubicBezTo>
                    <a:pt x="61" y="209"/>
                    <a:pt x="61" y="209"/>
                    <a:pt x="61" y="209"/>
                  </a:cubicBezTo>
                  <a:cubicBezTo>
                    <a:pt x="61" y="215"/>
                    <a:pt x="61" y="215"/>
                    <a:pt x="61" y="215"/>
                  </a:cubicBezTo>
                  <a:cubicBezTo>
                    <a:pt x="54" y="215"/>
                    <a:pt x="54" y="215"/>
                    <a:pt x="54" y="215"/>
                  </a:cubicBezTo>
                  <a:cubicBezTo>
                    <a:pt x="53" y="215"/>
                    <a:pt x="53" y="215"/>
                    <a:pt x="53" y="216"/>
                  </a:cubicBezTo>
                  <a:cubicBezTo>
                    <a:pt x="53" y="216"/>
                    <a:pt x="53" y="217"/>
                    <a:pt x="54" y="217"/>
                  </a:cubicBezTo>
                  <a:cubicBezTo>
                    <a:pt x="61" y="217"/>
                    <a:pt x="61" y="217"/>
                    <a:pt x="61" y="217"/>
                  </a:cubicBezTo>
                  <a:cubicBezTo>
                    <a:pt x="61" y="222"/>
                    <a:pt x="61" y="222"/>
                    <a:pt x="61" y="222"/>
                  </a:cubicBezTo>
                  <a:cubicBezTo>
                    <a:pt x="54" y="222"/>
                    <a:pt x="54" y="222"/>
                    <a:pt x="54" y="222"/>
                  </a:cubicBezTo>
                  <a:cubicBezTo>
                    <a:pt x="53" y="222"/>
                    <a:pt x="53" y="222"/>
                    <a:pt x="53" y="223"/>
                  </a:cubicBezTo>
                  <a:cubicBezTo>
                    <a:pt x="53" y="223"/>
                    <a:pt x="53" y="224"/>
                    <a:pt x="54" y="224"/>
                  </a:cubicBezTo>
                  <a:cubicBezTo>
                    <a:pt x="61" y="224"/>
                    <a:pt x="61" y="224"/>
                    <a:pt x="61" y="224"/>
                  </a:cubicBezTo>
                  <a:cubicBezTo>
                    <a:pt x="61" y="229"/>
                    <a:pt x="61" y="229"/>
                    <a:pt x="61" y="229"/>
                  </a:cubicBezTo>
                  <a:cubicBezTo>
                    <a:pt x="54" y="229"/>
                    <a:pt x="54" y="229"/>
                    <a:pt x="54" y="229"/>
                  </a:cubicBezTo>
                  <a:cubicBezTo>
                    <a:pt x="53" y="229"/>
                    <a:pt x="53" y="230"/>
                    <a:pt x="53" y="230"/>
                  </a:cubicBezTo>
                  <a:cubicBezTo>
                    <a:pt x="53" y="231"/>
                    <a:pt x="53" y="231"/>
                    <a:pt x="54" y="231"/>
                  </a:cubicBezTo>
                  <a:cubicBezTo>
                    <a:pt x="61" y="231"/>
                    <a:pt x="61" y="231"/>
                    <a:pt x="61" y="231"/>
                  </a:cubicBezTo>
                  <a:cubicBezTo>
                    <a:pt x="61" y="237"/>
                    <a:pt x="61" y="237"/>
                    <a:pt x="61" y="237"/>
                  </a:cubicBezTo>
                  <a:cubicBezTo>
                    <a:pt x="54" y="237"/>
                    <a:pt x="54" y="237"/>
                    <a:pt x="54" y="237"/>
                  </a:cubicBezTo>
                  <a:cubicBezTo>
                    <a:pt x="53" y="237"/>
                    <a:pt x="53" y="237"/>
                    <a:pt x="53" y="238"/>
                  </a:cubicBezTo>
                  <a:cubicBezTo>
                    <a:pt x="53" y="238"/>
                    <a:pt x="53" y="239"/>
                    <a:pt x="54" y="239"/>
                  </a:cubicBezTo>
                  <a:cubicBezTo>
                    <a:pt x="61" y="239"/>
                    <a:pt x="61" y="239"/>
                    <a:pt x="61" y="239"/>
                  </a:cubicBezTo>
                  <a:cubicBezTo>
                    <a:pt x="61" y="244"/>
                    <a:pt x="61" y="244"/>
                    <a:pt x="61" y="244"/>
                  </a:cubicBezTo>
                  <a:cubicBezTo>
                    <a:pt x="43" y="244"/>
                    <a:pt x="43" y="244"/>
                    <a:pt x="43" y="244"/>
                  </a:cubicBezTo>
                  <a:cubicBezTo>
                    <a:pt x="43" y="244"/>
                    <a:pt x="42" y="244"/>
                    <a:pt x="42" y="245"/>
                  </a:cubicBezTo>
                  <a:cubicBezTo>
                    <a:pt x="42" y="245"/>
                    <a:pt x="43" y="246"/>
                    <a:pt x="43" y="246"/>
                  </a:cubicBezTo>
                  <a:cubicBezTo>
                    <a:pt x="61" y="246"/>
                    <a:pt x="61" y="246"/>
                    <a:pt x="61" y="246"/>
                  </a:cubicBezTo>
                  <a:cubicBezTo>
                    <a:pt x="61" y="248"/>
                    <a:pt x="61" y="248"/>
                    <a:pt x="61" y="248"/>
                  </a:cubicBezTo>
                  <a:cubicBezTo>
                    <a:pt x="61" y="256"/>
                    <a:pt x="54" y="263"/>
                    <a:pt x="47" y="263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4" name="Freeform 23"/>
            <p:cNvSpPr>
              <a:spLocks noEditPoints="1"/>
            </p:cNvSpPr>
            <p:nvPr/>
          </p:nvSpPr>
          <p:spPr bwMode="auto">
            <a:xfrm>
              <a:off x="714376" y="1516062"/>
              <a:ext cx="26988" cy="30163"/>
            </a:xfrm>
            <a:custGeom>
              <a:avLst/>
              <a:gdLst>
                <a:gd name="T0" fmla="*/ 11 w 21"/>
                <a:gd name="T1" fmla="*/ 0 h 22"/>
                <a:gd name="T2" fmla="*/ 0 w 21"/>
                <a:gd name="T3" fmla="*/ 11 h 22"/>
                <a:gd name="T4" fmla="*/ 11 w 21"/>
                <a:gd name="T5" fmla="*/ 22 h 22"/>
                <a:gd name="T6" fmla="*/ 21 w 21"/>
                <a:gd name="T7" fmla="*/ 11 h 22"/>
                <a:gd name="T8" fmla="*/ 11 w 21"/>
                <a:gd name="T9" fmla="*/ 0 h 22"/>
                <a:gd name="T10" fmla="*/ 11 w 21"/>
                <a:gd name="T11" fmla="*/ 14 h 22"/>
                <a:gd name="T12" fmla="*/ 8 w 21"/>
                <a:gd name="T13" fmla="*/ 11 h 22"/>
                <a:gd name="T14" fmla="*/ 11 w 21"/>
                <a:gd name="T15" fmla="*/ 8 h 22"/>
                <a:gd name="T16" fmla="*/ 13 w 21"/>
                <a:gd name="T17" fmla="*/ 11 h 22"/>
                <a:gd name="T18" fmla="*/ 11 w 21"/>
                <a:gd name="T19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22">
                  <a:moveTo>
                    <a:pt x="11" y="0"/>
                  </a:moveTo>
                  <a:cubicBezTo>
                    <a:pt x="5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6" y="22"/>
                    <a:pt x="21" y="17"/>
                    <a:pt x="21" y="11"/>
                  </a:cubicBezTo>
                  <a:cubicBezTo>
                    <a:pt x="21" y="5"/>
                    <a:pt x="16" y="0"/>
                    <a:pt x="11" y="0"/>
                  </a:cubicBezTo>
                  <a:close/>
                  <a:moveTo>
                    <a:pt x="11" y="14"/>
                  </a:moveTo>
                  <a:cubicBezTo>
                    <a:pt x="9" y="14"/>
                    <a:pt x="8" y="12"/>
                    <a:pt x="8" y="11"/>
                  </a:cubicBezTo>
                  <a:cubicBezTo>
                    <a:pt x="8" y="9"/>
                    <a:pt x="9" y="8"/>
                    <a:pt x="11" y="8"/>
                  </a:cubicBezTo>
                  <a:cubicBezTo>
                    <a:pt x="12" y="8"/>
                    <a:pt x="13" y="9"/>
                    <a:pt x="13" y="11"/>
                  </a:cubicBezTo>
                  <a:cubicBezTo>
                    <a:pt x="13" y="12"/>
                    <a:pt x="12" y="14"/>
                    <a:pt x="11" y="14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5" name="Freeform 24"/>
            <p:cNvSpPr>
              <a:spLocks noEditPoints="1"/>
            </p:cNvSpPr>
            <p:nvPr/>
          </p:nvSpPr>
          <p:spPr bwMode="auto">
            <a:xfrm>
              <a:off x="658813" y="2800350"/>
              <a:ext cx="173038" cy="242888"/>
            </a:xfrm>
            <a:custGeom>
              <a:avLst/>
              <a:gdLst>
                <a:gd name="T0" fmla="*/ 119 w 129"/>
                <a:gd name="T1" fmla="*/ 81 h 180"/>
                <a:gd name="T2" fmla="*/ 119 w 129"/>
                <a:gd name="T3" fmla="*/ 54 h 180"/>
                <a:gd name="T4" fmla="*/ 65 w 129"/>
                <a:gd name="T5" fmla="*/ 0 h 180"/>
                <a:gd name="T6" fmla="*/ 10 w 129"/>
                <a:gd name="T7" fmla="*/ 54 h 180"/>
                <a:gd name="T8" fmla="*/ 10 w 129"/>
                <a:gd name="T9" fmla="*/ 81 h 180"/>
                <a:gd name="T10" fmla="*/ 0 w 129"/>
                <a:gd name="T11" fmla="*/ 98 h 180"/>
                <a:gd name="T12" fmla="*/ 0 w 129"/>
                <a:gd name="T13" fmla="*/ 160 h 180"/>
                <a:gd name="T14" fmla="*/ 20 w 129"/>
                <a:gd name="T15" fmla="*/ 180 h 180"/>
                <a:gd name="T16" fmla="*/ 110 w 129"/>
                <a:gd name="T17" fmla="*/ 180 h 180"/>
                <a:gd name="T18" fmla="*/ 129 w 129"/>
                <a:gd name="T19" fmla="*/ 160 h 180"/>
                <a:gd name="T20" fmla="*/ 129 w 129"/>
                <a:gd name="T21" fmla="*/ 98 h 180"/>
                <a:gd name="T22" fmla="*/ 119 w 129"/>
                <a:gd name="T23" fmla="*/ 81 h 180"/>
                <a:gd name="T24" fmla="*/ 18 w 129"/>
                <a:gd name="T25" fmla="*/ 54 h 180"/>
                <a:gd name="T26" fmla="*/ 65 w 129"/>
                <a:gd name="T27" fmla="*/ 8 h 180"/>
                <a:gd name="T28" fmla="*/ 111 w 129"/>
                <a:gd name="T29" fmla="*/ 54 h 180"/>
                <a:gd name="T30" fmla="*/ 111 w 129"/>
                <a:gd name="T31" fmla="*/ 78 h 180"/>
                <a:gd name="T32" fmla="*/ 110 w 129"/>
                <a:gd name="T33" fmla="*/ 78 h 180"/>
                <a:gd name="T34" fmla="*/ 20 w 129"/>
                <a:gd name="T35" fmla="*/ 78 h 180"/>
                <a:gd name="T36" fmla="*/ 18 w 129"/>
                <a:gd name="T37" fmla="*/ 78 h 180"/>
                <a:gd name="T38" fmla="*/ 18 w 129"/>
                <a:gd name="T39" fmla="*/ 54 h 180"/>
                <a:gd name="T40" fmla="*/ 121 w 129"/>
                <a:gd name="T41" fmla="*/ 160 h 180"/>
                <a:gd name="T42" fmla="*/ 110 w 129"/>
                <a:gd name="T43" fmla="*/ 172 h 180"/>
                <a:gd name="T44" fmla="*/ 20 w 129"/>
                <a:gd name="T45" fmla="*/ 172 h 180"/>
                <a:gd name="T46" fmla="*/ 8 w 129"/>
                <a:gd name="T47" fmla="*/ 160 h 180"/>
                <a:gd name="T48" fmla="*/ 8 w 129"/>
                <a:gd name="T49" fmla="*/ 98 h 180"/>
                <a:gd name="T50" fmla="*/ 20 w 129"/>
                <a:gd name="T51" fmla="*/ 86 h 180"/>
                <a:gd name="T52" fmla="*/ 110 w 129"/>
                <a:gd name="T53" fmla="*/ 86 h 180"/>
                <a:gd name="T54" fmla="*/ 121 w 129"/>
                <a:gd name="T55" fmla="*/ 98 h 180"/>
                <a:gd name="T56" fmla="*/ 121 w 129"/>
                <a:gd name="T57" fmla="*/ 16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9" h="180">
                  <a:moveTo>
                    <a:pt x="119" y="81"/>
                  </a:moveTo>
                  <a:cubicBezTo>
                    <a:pt x="119" y="54"/>
                    <a:pt x="119" y="54"/>
                    <a:pt x="119" y="54"/>
                  </a:cubicBezTo>
                  <a:cubicBezTo>
                    <a:pt x="119" y="24"/>
                    <a:pt x="95" y="0"/>
                    <a:pt x="65" y="0"/>
                  </a:cubicBezTo>
                  <a:cubicBezTo>
                    <a:pt x="34" y="0"/>
                    <a:pt x="10" y="24"/>
                    <a:pt x="10" y="54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4" y="84"/>
                    <a:pt x="0" y="91"/>
                    <a:pt x="0" y="98"/>
                  </a:cubicBezTo>
                  <a:cubicBezTo>
                    <a:pt x="0" y="160"/>
                    <a:pt x="0" y="160"/>
                    <a:pt x="0" y="160"/>
                  </a:cubicBezTo>
                  <a:cubicBezTo>
                    <a:pt x="0" y="171"/>
                    <a:pt x="9" y="180"/>
                    <a:pt x="2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21" y="180"/>
                    <a:pt x="129" y="171"/>
                    <a:pt x="129" y="160"/>
                  </a:cubicBezTo>
                  <a:cubicBezTo>
                    <a:pt x="129" y="98"/>
                    <a:pt x="129" y="98"/>
                    <a:pt x="129" y="98"/>
                  </a:cubicBezTo>
                  <a:cubicBezTo>
                    <a:pt x="129" y="91"/>
                    <a:pt x="125" y="84"/>
                    <a:pt x="119" y="81"/>
                  </a:cubicBezTo>
                  <a:close/>
                  <a:moveTo>
                    <a:pt x="18" y="54"/>
                  </a:moveTo>
                  <a:cubicBezTo>
                    <a:pt x="18" y="29"/>
                    <a:pt x="39" y="8"/>
                    <a:pt x="65" y="8"/>
                  </a:cubicBezTo>
                  <a:cubicBezTo>
                    <a:pt x="90" y="8"/>
                    <a:pt x="111" y="29"/>
                    <a:pt x="111" y="54"/>
                  </a:cubicBezTo>
                  <a:cubicBezTo>
                    <a:pt x="111" y="78"/>
                    <a:pt x="111" y="78"/>
                    <a:pt x="111" y="78"/>
                  </a:cubicBezTo>
                  <a:cubicBezTo>
                    <a:pt x="111" y="78"/>
                    <a:pt x="110" y="78"/>
                    <a:pt x="110" y="78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19" y="78"/>
                    <a:pt x="19" y="78"/>
                    <a:pt x="18" y="78"/>
                  </a:cubicBezTo>
                  <a:lnTo>
                    <a:pt x="18" y="54"/>
                  </a:lnTo>
                  <a:close/>
                  <a:moveTo>
                    <a:pt x="121" y="160"/>
                  </a:moveTo>
                  <a:cubicBezTo>
                    <a:pt x="121" y="167"/>
                    <a:pt x="116" y="172"/>
                    <a:pt x="110" y="172"/>
                  </a:cubicBezTo>
                  <a:cubicBezTo>
                    <a:pt x="20" y="172"/>
                    <a:pt x="20" y="172"/>
                    <a:pt x="20" y="172"/>
                  </a:cubicBezTo>
                  <a:cubicBezTo>
                    <a:pt x="13" y="172"/>
                    <a:pt x="8" y="167"/>
                    <a:pt x="8" y="160"/>
                  </a:cubicBezTo>
                  <a:cubicBezTo>
                    <a:pt x="8" y="98"/>
                    <a:pt x="8" y="98"/>
                    <a:pt x="8" y="98"/>
                  </a:cubicBezTo>
                  <a:cubicBezTo>
                    <a:pt x="8" y="92"/>
                    <a:pt x="13" y="86"/>
                    <a:pt x="20" y="86"/>
                  </a:cubicBezTo>
                  <a:cubicBezTo>
                    <a:pt x="110" y="86"/>
                    <a:pt x="110" y="86"/>
                    <a:pt x="110" y="86"/>
                  </a:cubicBezTo>
                  <a:cubicBezTo>
                    <a:pt x="116" y="86"/>
                    <a:pt x="121" y="92"/>
                    <a:pt x="121" y="98"/>
                  </a:cubicBezTo>
                  <a:lnTo>
                    <a:pt x="121" y="160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6" name="Freeform 25"/>
            <p:cNvSpPr>
              <a:spLocks noEditPoints="1"/>
            </p:cNvSpPr>
            <p:nvPr/>
          </p:nvSpPr>
          <p:spPr bwMode="auto">
            <a:xfrm>
              <a:off x="685801" y="4090988"/>
              <a:ext cx="128588" cy="131763"/>
            </a:xfrm>
            <a:custGeom>
              <a:avLst/>
              <a:gdLst>
                <a:gd name="T0" fmla="*/ 44 w 96"/>
                <a:gd name="T1" fmla="*/ 27 h 97"/>
                <a:gd name="T2" fmla="*/ 33 w 96"/>
                <a:gd name="T3" fmla="*/ 33 h 97"/>
                <a:gd name="T4" fmla="*/ 28 w 96"/>
                <a:gd name="T5" fmla="*/ 41 h 97"/>
                <a:gd name="T6" fmla="*/ 0 w 96"/>
                <a:gd name="T7" fmla="*/ 97 h 97"/>
                <a:gd name="T8" fmla="*/ 56 w 96"/>
                <a:gd name="T9" fmla="*/ 70 h 97"/>
                <a:gd name="T10" fmla="*/ 64 w 96"/>
                <a:gd name="T11" fmla="*/ 64 h 97"/>
                <a:gd name="T12" fmla="*/ 70 w 96"/>
                <a:gd name="T13" fmla="*/ 55 h 97"/>
                <a:gd name="T14" fmla="*/ 96 w 96"/>
                <a:gd name="T15" fmla="*/ 0 h 97"/>
                <a:gd name="T16" fmla="*/ 40 w 96"/>
                <a:gd name="T17" fmla="*/ 28 h 97"/>
                <a:gd name="T18" fmla="*/ 44 w 96"/>
                <a:gd name="T19" fmla="*/ 27 h 97"/>
                <a:gd name="T20" fmla="*/ 8 w 96"/>
                <a:gd name="T21" fmla="*/ 89 h 97"/>
                <a:gd name="T22" fmla="*/ 26 w 96"/>
                <a:gd name="T23" fmla="*/ 51 h 97"/>
                <a:gd name="T24" fmla="*/ 33 w 96"/>
                <a:gd name="T25" fmla="*/ 64 h 97"/>
                <a:gd name="T26" fmla="*/ 46 w 96"/>
                <a:gd name="T27" fmla="*/ 71 h 97"/>
                <a:gd name="T28" fmla="*/ 8 w 96"/>
                <a:gd name="T29" fmla="*/ 89 h 97"/>
                <a:gd name="T30" fmla="*/ 61 w 96"/>
                <a:gd name="T31" fmla="*/ 36 h 97"/>
                <a:gd name="T32" fmla="*/ 67 w 96"/>
                <a:gd name="T33" fmla="*/ 48 h 97"/>
                <a:gd name="T34" fmla="*/ 62 w 96"/>
                <a:gd name="T35" fmla="*/ 61 h 97"/>
                <a:gd name="T36" fmla="*/ 55 w 96"/>
                <a:gd name="T37" fmla="*/ 66 h 97"/>
                <a:gd name="T38" fmla="*/ 48 w 96"/>
                <a:gd name="T39" fmla="*/ 67 h 97"/>
                <a:gd name="T40" fmla="*/ 35 w 96"/>
                <a:gd name="T41" fmla="*/ 62 h 97"/>
                <a:gd name="T42" fmla="*/ 30 w 96"/>
                <a:gd name="T43" fmla="*/ 49 h 97"/>
                <a:gd name="T44" fmla="*/ 31 w 96"/>
                <a:gd name="T45" fmla="*/ 42 h 97"/>
                <a:gd name="T46" fmla="*/ 36 w 96"/>
                <a:gd name="T47" fmla="*/ 35 h 97"/>
                <a:gd name="T48" fmla="*/ 49 w 96"/>
                <a:gd name="T49" fmla="*/ 30 h 97"/>
                <a:gd name="T50" fmla="*/ 61 w 96"/>
                <a:gd name="T51" fmla="*/ 36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6" h="97">
                  <a:moveTo>
                    <a:pt x="44" y="27"/>
                  </a:moveTo>
                  <a:cubicBezTo>
                    <a:pt x="40" y="27"/>
                    <a:pt x="36" y="30"/>
                    <a:pt x="33" y="33"/>
                  </a:cubicBezTo>
                  <a:cubicBezTo>
                    <a:pt x="30" y="35"/>
                    <a:pt x="29" y="38"/>
                    <a:pt x="28" y="41"/>
                  </a:cubicBezTo>
                  <a:cubicBezTo>
                    <a:pt x="17" y="59"/>
                    <a:pt x="0" y="97"/>
                    <a:pt x="0" y="97"/>
                  </a:cubicBezTo>
                  <a:cubicBezTo>
                    <a:pt x="0" y="97"/>
                    <a:pt x="38" y="80"/>
                    <a:pt x="56" y="70"/>
                  </a:cubicBezTo>
                  <a:cubicBezTo>
                    <a:pt x="59" y="68"/>
                    <a:pt x="62" y="67"/>
                    <a:pt x="64" y="64"/>
                  </a:cubicBezTo>
                  <a:cubicBezTo>
                    <a:pt x="67" y="62"/>
                    <a:pt x="69" y="58"/>
                    <a:pt x="70" y="55"/>
                  </a:cubicBezTo>
                  <a:cubicBezTo>
                    <a:pt x="80" y="36"/>
                    <a:pt x="96" y="0"/>
                    <a:pt x="96" y="0"/>
                  </a:cubicBezTo>
                  <a:cubicBezTo>
                    <a:pt x="96" y="0"/>
                    <a:pt x="58" y="17"/>
                    <a:pt x="40" y="28"/>
                  </a:cubicBezTo>
                  <a:cubicBezTo>
                    <a:pt x="41" y="27"/>
                    <a:pt x="43" y="27"/>
                    <a:pt x="44" y="27"/>
                  </a:cubicBezTo>
                  <a:close/>
                  <a:moveTo>
                    <a:pt x="8" y="89"/>
                  </a:moveTo>
                  <a:cubicBezTo>
                    <a:pt x="14" y="76"/>
                    <a:pt x="21" y="62"/>
                    <a:pt x="26" y="51"/>
                  </a:cubicBezTo>
                  <a:cubicBezTo>
                    <a:pt x="27" y="56"/>
                    <a:pt x="29" y="61"/>
                    <a:pt x="33" y="64"/>
                  </a:cubicBezTo>
                  <a:cubicBezTo>
                    <a:pt x="36" y="68"/>
                    <a:pt x="41" y="70"/>
                    <a:pt x="46" y="71"/>
                  </a:cubicBezTo>
                  <a:cubicBezTo>
                    <a:pt x="35" y="76"/>
                    <a:pt x="21" y="83"/>
                    <a:pt x="8" y="89"/>
                  </a:cubicBezTo>
                  <a:close/>
                  <a:moveTo>
                    <a:pt x="61" y="36"/>
                  </a:moveTo>
                  <a:cubicBezTo>
                    <a:pt x="65" y="39"/>
                    <a:pt x="67" y="44"/>
                    <a:pt x="67" y="48"/>
                  </a:cubicBezTo>
                  <a:cubicBezTo>
                    <a:pt x="67" y="53"/>
                    <a:pt x="65" y="58"/>
                    <a:pt x="62" y="61"/>
                  </a:cubicBezTo>
                  <a:cubicBezTo>
                    <a:pt x="60" y="62"/>
                    <a:pt x="58" y="64"/>
                    <a:pt x="55" y="66"/>
                  </a:cubicBezTo>
                  <a:cubicBezTo>
                    <a:pt x="53" y="67"/>
                    <a:pt x="51" y="67"/>
                    <a:pt x="48" y="67"/>
                  </a:cubicBezTo>
                  <a:cubicBezTo>
                    <a:pt x="44" y="67"/>
                    <a:pt x="39" y="65"/>
                    <a:pt x="35" y="62"/>
                  </a:cubicBezTo>
                  <a:cubicBezTo>
                    <a:pt x="32" y="58"/>
                    <a:pt x="30" y="54"/>
                    <a:pt x="30" y="49"/>
                  </a:cubicBezTo>
                  <a:cubicBezTo>
                    <a:pt x="30" y="46"/>
                    <a:pt x="30" y="44"/>
                    <a:pt x="31" y="42"/>
                  </a:cubicBezTo>
                  <a:cubicBezTo>
                    <a:pt x="33" y="39"/>
                    <a:pt x="35" y="37"/>
                    <a:pt x="36" y="35"/>
                  </a:cubicBezTo>
                  <a:cubicBezTo>
                    <a:pt x="39" y="32"/>
                    <a:pt x="44" y="30"/>
                    <a:pt x="49" y="30"/>
                  </a:cubicBezTo>
                  <a:cubicBezTo>
                    <a:pt x="53" y="30"/>
                    <a:pt x="58" y="32"/>
                    <a:pt x="61" y="36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7" name="Freeform 26"/>
            <p:cNvSpPr>
              <a:spLocks noEditPoints="1"/>
            </p:cNvSpPr>
            <p:nvPr/>
          </p:nvSpPr>
          <p:spPr bwMode="auto">
            <a:xfrm>
              <a:off x="633413" y="4044950"/>
              <a:ext cx="223838" cy="223838"/>
            </a:xfrm>
            <a:custGeom>
              <a:avLst/>
              <a:gdLst>
                <a:gd name="T0" fmla="*/ 83 w 165"/>
                <a:gd name="T1" fmla="*/ 0 h 165"/>
                <a:gd name="T2" fmla="*/ 0 w 165"/>
                <a:gd name="T3" fmla="*/ 83 h 165"/>
                <a:gd name="T4" fmla="*/ 83 w 165"/>
                <a:gd name="T5" fmla="*/ 165 h 165"/>
                <a:gd name="T6" fmla="*/ 165 w 165"/>
                <a:gd name="T7" fmla="*/ 83 h 165"/>
                <a:gd name="T8" fmla="*/ 83 w 165"/>
                <a:gd name="T9" fmla="*/ 0 h 165"/>
                <a:gd name="T10" fmla="*/ 85 w 165"/>
                <a:gd name="T11" fmla="*/ 157 h 165"/>
                <a:gd name="T12" fmla="*/ 85 w 165"/>
                <a:gd name="T13" fmla="*/ 150 h 165"/>
                <a:gd name="T14" fmla="*/ 83 w 165"/>
                <a:gd name="T15" fmla="*/ 148 h 165"/>
                <a:gd name="T16" fmla="*/ 81 w 165"/>
                <a:gd name="T17" fmla="*/ 150 h 165"/>
                <a:gd name="T18" fmla="*/ 81 w 165"/>
                <a:gd name="T19" fmla="*/ 157 h 165"/>
                <a:gd name="T20" fmla="*/ 8 w 165"/>
                <a:gd name="T21" fmla="*/ 85 h 165"/>
                <a:gd name="T22" fmla="*/ 16 w 165"/>
                <a:gd name="T23" fmla="*/ 85 h 165"/>
                <a:gd name="T24" fmla="*/ 18 w 165"/>
                <a:gd name="T25" fmla="*/ 83 h 165"/>
                <a:gd name="T26" fmla="*/ 16 w 165"/>
                <a:gd name="T27" fmla="*/ 81 h 165"/>
                <a:gd name="T28" fmla="*/ 8 w 165"/>
                <a:gd name="T29" fmla="*/ 81 h 165"/>
                <a:gd name="T30" fmla="*/ 81 w 165"/>
                <a:gd name="T31" fmla="*/ 8 h 165"/>
                <a:gd name="T32" fmla="*/ 81 w 165"/>
                <a:gd name="T33" fmla="*/ 16 h 165"/>
                <a:gd name="T34" fmla="*/ 83 w 165"/>
                <a:gd name="T35" fmla="*/ 18 h 165"/>
                <a:gd name="T36" fmla="*/ 85 w 165"/>
                <a:gd name="T37" fmla="*/ 16 h 165"/>
                <a:gd name="T38" fmla="*/ 85 w 165"/>
                <a:gd name="T39" fmla="*/ 8 h 165"/>
                <a:gd name="T40" fmla="*/ 157 w 165"/>
                <a:gd name="T41" fmla="*/ 81 h 165"/>
                <a:gd name="T42" fmla="*/ 150 w 165"/>
                <a:gd name="T43" fmla="*/ 81 h 165"/>
                <a:gd name="T44" fmla="*/ 148 w 165"/>
                <a:gd name="T45" fmla="*/ 83 h 165"/>
                <a:gd name="T46" fmla="*/ 150 w 165"/>
                <a:gd name="T47" fmla="*/ 85 h 165"/>
                <a:gd name="T48" fmla="*/ 157 w 165"/>
                <a:gd name="T49" fmla="*/ 85 h 165"/>
                <a:gd name="T50" fmla="*/ 85 w 165"/>
                <a:gd name="T51" fmla="*/ 15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5" h="165">
                  <a:moveTo>
                    <a:pt x="83" y="0"/>
                  </a:moveTo>
                  <a:cubicBezTo>
                    <a:pt x="37" y="0"/>
                    <a:pt x="0" y="37"/>
                    <a:pt x="0" y="83"/>
                  </a:cubicBezTo>
                  <a:cubicBezTo>
                    <a:pt x="0" y="128"/>
                    <a:pt x="37" y="165"/>
                    <a:pt x="83" y="165"/>
                  </a:cubicBezTo>
                  <a:cubicBezTo>
                    <a:pt x="128" y="165"/>
                    <a:pt x="165" y="128"/>
                    <a:pt x="165" y="83"/>
                  </a:cubicBezTo>
                  <a:cubicBezTo>
                    <a:pt x="165" y="37"/>
                    <a:pt x="128" y="0"/>
                    <a:pt x="83" y="0"/>
                  </a:cubicBezTo>
                  <a:close/>
                  <a:moveTo>
                    <a:pt x="85" y="157"/>
                  </a:moveTo>
                  <a:cubicBezTo>
                    <a:pt x="85" y="150"/>
                    <a:pt x="85" y="150"/>
                    <a:pt x="85" y="150"/>
                  </a:cubicBezTo>
                  <a:cubicBezTo>
                    <a:pt x="85" y="148"/>
                    <a:pt x="84" y="148"/>
                    <a:pt x="83" y="148"/>
                  </a:cubicBezTo>
                  <a:cubicBezTo>
                    <a:pt x="81" y="148"/>
                    <a:pt x="81" y="148"/>
                    <a:pt x="81" y="150"/>
                  </a:cubicBezTo>
                  <a:cubicBezTo>
                    <a:pt x="81" y="157"/>
                    <a:pt x="81" y="157"/>
                    <a:pt x="81" y="157"/>
                  </a:cubicBezTo>
                  <a:cubicBezTo>
                    <a:pt x="41" y="156"/>
                    <a:pt x="9" y="124"/>
                    <a:pt x="8" y="85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7" y="85"/>
                    <a:pt x="18" y="84"/>
                    <a:pt x="18" y="83"/>
                  </a:cubicBezTo>
                  <a:cubicBezTo>
                    <a:pt x="18" y="81"/>
                    <a:pt x="17" y="81"/>
                    <a:pt x="16" y="81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9" y="41"/>
                    <a:pt x="41" y="9"/>
                    <a:pt x="81" y="8"/>
                  </a:cubicBezTo>
                  <a:cubicBezTo>
                    <a:pt x="81" y="16"/>
                    <a:pt x="81" y="16"/>
                    <a:pt x="81" y="16"/>
                  </a:cubicBezTo>
                  <a:cubicBezTo>
                    <a:pt x="81" y="17"/>
                    <a:pt x="81" y="18"/>
                    <a:pt x="83" y="18"/>
                  </a:cubicBezTo>
                  <a:cubicBezTo>
                    <a:pt x="84" y="18"/>
                    <a:pt x="85" y="17"/>
                    <a:pt x="85" y="16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124" y="9"/>
                    <a:pt x="156" y="41"/>
                    <a:pt x="157" y="81"/>
                  </a:cubicBezTo>
                  <a:cubicBezTo>
                    <a:pt x="150" y="81"/>
                    <a:pt x="150" y="81"/>
                    <a:pt x="150" y="81"/>
                  </a:cubicBezTo>
                  <a:cubicBezTo>
                    <a:pt x="148" y="81"/>
                    <a:pt x="148" y="81"/>
                    <a:pt x="148" y="83"/>
                  </a:cubicBezTo>
                  <a:cubicBezTo>
                    <a:pt x="148" y="84"/>
                    <a:pt x="148" y="85"/>
                    <a:pt x="150" y="85"/>
                  </a:cubicBezTo>
                  <a:cubicBezTo>
                    <a:pt x="157" y="85"/>
                    <a:pt x="157" y="85"/>
                    <a:pt x="157" y="85"/>
                  </a:cubicBezTo>
                  <a:cubicBezTo>
                    <a:pt x="156" y="124"/>
                    <a:pt x="124" y="156"/>
                    <a:pt x="85" y="157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8" name="Freeform 27"/>
            <p:cNvSpPr>
              <a:spLocks noEditPoints="1"/>
            </p:cNvSpPr>
            <p:nvPr/>
          </p:nvSpPr>
          <p:spPr bwMode="auto">
            <a:xfrm>
              <a:off x="620713" y="3427413"/>
              <a:ext cx="249238" cy="223838"/>
            </a:xfrm>
            <a:custGeom>
              <a:avLst/>
              <a:gdLst>
                <a:gd name="T0" fmla="*/ 183 w 185"/>
                <a:gd name="T1" fmla="*/ 1 h 165"/>
                <a:gd name="T2" fmla="*/ 180 w 185"/>
                <a:gd name="T3" fmla="*/ 1 h 165"/>
                <a:gd name="T4" fmla="*/ 122 w 185"/>
                <a:gd name="T5" fmla="*/ 20 h 165"/>
                <a:gd name="T6" fmla="*/ 64 w 185"/>
                <a:gd name="T7" fmla="*/ 1 h 165"/>
                <a:gd name="T8" fmla="*/ 64 w 185"/>
                <a:gd name="T9" fmla="*/ 1 h 165"/>
                <a:gd name="T10" fmla="*/ 64 w 185"/>
                <a:gd name="T11" fmla="*/ 1 h 165"/>
                <a:gd name="T12" fmla="*/ 63 w 185"/>
                <a:gd name="T13" fmla="*/ 0 h 165"/>
                <a:gd name="T14" fmla="*/ 63 w 185"/>
                <a:gd name="T15" fmla="*/ 1 h 165"/>
                <a:gd name="T16" fmla="*/ 62 w 185"/>
                <a:gd name="T17" fmla="*/ 1 h 165"/>
                <a:gd name="T18" fmla="*/ 62 w 185"/>
                <a:gd name="T19" fmla="*/ 1 h 165"/>
                <a:gd name="T20" fmla="*/ 3 w 185"/>
                <a:gd name="T21" fmla="*/ 21 h 165"/>
                <a:gd name="T22" fmla="*/ 0 w 185"/>
                <a:gd name="T23" fmla="*/ 25 h 165"/>
                <a:gd name="T24" fmla="*/ 0 w 185"/>
                <a:gd name="T25" fmla="*/ 161 h 165"/>
                <a:gd name="T26" fmla="*/ 2 w 185"/>
                <a:gd name="T27" fmla="*/ 164 h 165"/>
                <a:gd name="T28" fmla="*/ 4 w 185"/>
                <a:gd name="T29" fmla="*/ 165 h 165"/>
                <a:gd name="T30" fmla="*/ 5 w 185"/>
                <a:gd name="T31" fmla="*/ 165 h 165"/>
                <a:gd name="T32" fmla="*/ 63 w 185"/>
                <a:gd name="T33" fmla="*/ 145 h 165"/>
                <a:gd name="T34" fmla="*/ 121 w 185"/>
                <a:gd name="T35" fmla="*/ 165 h 165"/>
                <a:gd name="T36" fmla="*/ 121 w 185"/>
                <a:gd name="T37" fmla="*/ 165 h 165"/>
                <a:gd name="T38" fmla="*/ 122 w 185"/>
                <a:gd name="T39" fmla="*/ 165 h 165"/>
                <a:gd name="T40" fmla="*/ 123 w 185"/>
                <a:gd name="T41" fmla="*/ 165 h 165"/>
                <a:gd name="T42" fmla="*/ 123 w 185"/>
                <a:gd name="T43" fmla="*/ 165 h 165"/>
                <a:gd name="T44" fmla="*/ 182 w 185"/>
                <a:gd name="T45" fmla="*/ 145 h 165"/>
                <a:gd name="T46" fmla="*/ 185 w 185"/>
                <a:gd name="T47" fmla="*/ 141 h 165"/>
                <a:gd name="T48" fmla="*/ 185 w 185"/>
                <a:gd name="T49" fmla="*/ 4 h 165"/>
                <a:gd name="T50" fmla="*/ 183 w 185"/>
                <a:gd name="T51" fmla="*/ 1 h 165"/>
                <a:gd name="T52" fmla="*/ 8 w 185"/>
                <a:gd name="T53" fmla="*/ 27 h 165"/>
                <a:gd name="T54" fmla="*/ 59 w 185"/>
                <a:gd name="T55" fmla="*/ 10 h 165"/>
                <a:gd name="T56" fmla="*/ 59 w 185"/>
                <a:gd name="T57" fmla="*/ 138 h 165"/>
                <a:gd name="T58" fmla="*/ 8 w 185"/>
                <a:gd name="T59" fmla="*/ 155 h 165"/>
                <a:gd name="T60" fmla="*/ 8 w 185"/>
                <a:gd name="T61" fmla="*/ 27 h 165"/>
                <a:gd name="T62" fmla="*/ 67 w 185"/>
                <a:gd name="T63" fmla="*/ 10 h 165"/>
                <a:gd name="T64" fmla="*/ 118 w 185"/>
                <a:gd name="T65" fmla="*/ 27 h 165"/>
                <a:gd name="T66" fmla="*/ 118 w 185"/>
                <a:gd name="T67" fmla="*/ 155 h 165"/>
                <a:gd name="T68" fmla="*/ 67 w 185"/>
                <a:gd name="T69" fmla="*/ 138 h 165"/>
                <a:gd name="T70" fmla="*/ 67 w 185"/>
                <a:gd name="T71" fmla="*/ 10 h 165"/>
                <a:gd name="T72" fmla="*/ 177 w 185"/>
                <a:gd name="T73" fmla="*/ 138 h 165"/>
                <a:gd name="T74" fmla="*/ 126 w 185"/>
                <a:gd name="T75" fmla="*/ 155 h 165"/>
                <a:gd name="T76" fmla="*/ 126 w 185"/>
                <a:gd name="T77" fmla="*/ 27 h 165"/>
                <a:gd name="T78" fmla="*/ 177 w 185"/>
                <a:gd name="T79" fmla="*/ 10 h 165"/>
                <a:gd name="T80" fmla="*/ 177 w 185"/>
                <a:gd name="T81" fmla="*/ 138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5" h="165">
                  <a:moveTo>
                    <a:pt x="183" y="1"/>
                  </a:moveTo>
                  <a:cubicBezTo>
                    <a:pt x="182" y="0"/>
                    <a:pt x="181" y="0"/>
                    <a:pt x="180" y="1"/>
                  </a:cubicBezTo>
                  <a:cubicBezTo>
                    <a:pt x="122" y="20"/>
                    <a:pt x="122" y="20"/>
                    <a:pt x="122" y="20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1" y="21"/>
                    <a:pt x="0" y="23"/>
                    <a:pt x="0" y="25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2"/>
                    <a:pt x="1" y="163"/>
                    <a:pt x="2" y="164"/>
                  </a:cubicBezTo>
                  <a:cubicBezTo>
                    <a:pt x="3" y="165"/>
                    <a:pt x="3" y="165"/>
                    <a:pt x="4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63" y="145"/>
                    <a:pt x="63" y="145"/>
                    <a:pt x="63" y="145"/>
                  </a:cubicBezTo>
                  <a:cubicBezTo>
                    <a:pt x="121" y="165"/>
                    <a:pt x="121" y="165"/>
                    <a:pt x="121" y="165"/>
                  </a:cubicBezTo>
                  <a:cubicBezTo>
                    <a:pt x="121" y="165"/>
                    <a:pt x="121" y="165"/>
                    <a:pt x="121" y="165"/>
                  </a:cubicBezTo>
                  <a:cubicBezTo>
                    <a:pt x="121" y="165"/>
                    <a:pt x="122" y="165"/>
                    <a:pt x="122" y="165"/>
                  </a:cubicBezTo>
                  <a:cubicBezTo>
                    <a:pt x="122" y="165"/>
                    <a:pt x="123" y="165"/>
                    <a:pt x="123" y="165"/>
                  </a:cubicBezTo>
                  <a:cubicBezTo>
                    <a:pt x="123" y="165"/>
                    <a:pt x="123" y="165"/>
                    <a:pt x="123" y="165"/>
                  </a:cubicBezTo>
                  <a:cubicBezTo>
                    <a:pt x="182" y="145"/>
                    <a:pt x="182" y="145"/>
                    <a:pt x="182" y="145"/>
                  </a:cubicBezTo>
                  <a:cubicBezTo>
                    <a:pt x="184" y="144"/>
                    <a:pt x="185" y="143"/>
                    <a:pt x="185" y="141"/>
                  </a:cubicBezTo>
                  <a:cubicBezTo>
                    <a:pt x="185" y="4"/>
                    <a:pt x="185" y="4"/>
                    <a:pt x="185" y="4"/>
                  </a:cubicBezTo>
                  <a:cubicBezTo>
                    <a:pt x="185" y="3"/>
                    <a:pt x="184" y="2"/>
                    <a:pt x="183" y="1"/>
                  </a:cubicBezTo>
                  <a:close/>
                  <a:moveTo>
                    <a:pt x="8" y="27"/>
                  </a:moveTo>
                  <a:cubicBezTo>
                    <a:pt x="59" y="10"/>
                    <a:pt x="59" y="10"/>
                    <a:pt x="59" y="10"/>
                  </a:cubicBezTo>
                  <a:cubicBezTo>
                    <a:pt x="59" y="138"/>
                    <a:pt x="59" y="138"/>
                    <a:pt x="59" y="138"/>
                  </a:cubicBezTo>
                  <a:cubicBezTo>
                    <a:pt x="8" y="155"/>
                    <a:pt x="8" y="155"/>
                    <a:pt x="8" y="155"/>
                  </a:cubicBezTo>
                  <a:lnTo>
                    <a:pt x="8" y="27"/>
                  </a:lnTo>
                  <a:close/>
                  <a:moveTo>
                    <a:pt x="67" y="10"/>
                  </a:moveTo>
                  <a:cubicBezTo>
                    <a:pt x="118" y="27"/>
                    <a:pt x="118" y="27"/>
                    <a:pt x="118" y="27"/>
                  </a:cubicBezTo>
                  <a:cubicBezTo>
                    <a:pt x="118" y="155"/>
                    <a:pt x="118" y="155"/>
                    <a:pt x="118" y="155"/>
                  </a:cubicBezTo>
                  <a:cubicBezTo>
                    <a:pt x="67" y="138"/>
                    <a:pt x="67" y="138"/>
                    <a:pt x="67" y="138"/>
                  </a:cubicBezTo>
                  <a:lnTo>
                    <a:pt x="67" y="10"/>
                  </a:lnTo>
                  <a:close/>
                  <a:moveTo>
                    <a:pt x="177" y="138"/>
                  </a:moveTo>
                  <a:cubicBezTo>
                    <a:pt x="126" y="155"/>
                    <a:pt x="126" y="155"/>
                    <a:pt x="126" y="15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77" y="10"/>
                    <a:pt x="177" y="10"/>
                    <a:pt x="177" y="10"/>
                  </a:cubicBezTo>
                  <a:lnTo>
                    <a:pt x="177" y="138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9" name="Freeform 28"/>
            <p:cNvSpPr/>
            <p:nvPr/>
          </p:nvSpPr>
          <p:spPr bwMode="auto">
            <a:xfrm>
              <a:off x="647701" y="4762501"/>
              <a:ext cx="177800" cy="101600"/>
            </a:xfrm>
            <a:custGeom>
              <a:avLst/>
              <a:gdLst>
                <a:gd name="T0" fmla="*/ 122 w 132"/>
                <a:gd name="T1" fmla="*/ 28 h 75"/>
                <a:gd name="T2" fmla="*/ 111 w 132"/>
                <a:gd name="T3" fmla="*/ 28 h 75"/>
                <a:gd name="T4" fmla="*/ 101 w 132"/>
                <a:gd name="T5" fmla="*/ 37 h 75"/>
                <a:gd name="T6" fmla="*/ 101 w 132"/>
                <a:gd name="T7" fmla="*/ 45 h 75"/>
                <a:gd name="T8" fmla="*/ 41 w 132"/>
                <a:gd name="T9" fmla="*/ 45 h 75"/>
                <a:gd name="T10" fmla="*/ 41 w 132"/>
                <a:gd name="T11" fmla="*/ 37 h 75"/>
                <a:gd name="T12" fmla="*/ 41 w 132"/>
                <a:gd name="T13" fmla="*/ 36 h 75"/>
                <a:gd name="T14" fmla="*/ 43 w 132"/>
                <a:gd name="T15" fmla="*/ 36 h 75"/>
                <a:gd name="T16" fmla="*/ 48 w 132"/>
                <a:gd name="T17" fmla="*/ 24 h 75"/>
                <a:gd name="T18" fmla="*/ 32 w 132"/>
                <a:gd name="T19" fmla="*/ 4 h 75"/>
                <a:gd name="T20" fmla="*/ 20 w 132"/>
                <a:gd name="T21" fmla="*/ 4 h 75"/>
                <a:gd name="T22" fmla="*/ 4 w 132"/>
                <a:gd name="T23" fmla="*/ 24 h 75"/>
                <a:gd name="T24" fmla="*/ 10 w 132"/>
                <a:gd name="T25" fmla="*/ 36 h 75"/>
                <a:gd name="T26" fmla="*/ 11 w 132"/>
                <a:gd name="T27" fmla="*/ 36 h 75"/>
                <a:gd name="T28" fmla="*/ 11 w 132"/>
                <a:gd name="T29" fmla="*/ 37 h 75"/>
                <a:gd name="T30" fmla="*/ 11 w 132"/>
                <a:gd name="T31" fmla="*/ 54 h 75"/>
                <a:gd name="T32" fmla="*/ 11 w 132"/>
                <a:gd name="T33" fmla="*/ 66 h 75"/>
                <a:gd name="T34" fmla="*/ 20 w 132"/>
                <a:gd name="T35" fmla="*/ 75 h 75"/>
                <a:gd name="T36" fmla="*/ 32 w 132"/>
                <a:gd name="T37" fmla="*/ 75 h 75"/>
                <a:gd name="T38" fmla="*/ 111 w 132"/>
                <a:gd name="T39" fmla="*/ 75 h 75"/>
                <a:gd name="T40" fmla="*/ 122 w 132"/>
                <a:gd name="T41" fmla="*/ 75 h 75"/>
                <a:gd name="T42" fmla="*/ 132 w 132"/>
                <a:gd name="T43" fmla="*/ 66 h 75"/>
                <a:gd name="T44" fmla="*/ 132 w 132"/>
                <a:gd name="T45" fmla="*/ 54 h 75"/>
                <a:gd name="T46" fmla="*/ 132 w 132"/>
                <a:gd name="T47" fmla="*/ 37 h 75"/>
                <a:gd name="T48" fmla="*/ 122 w 132"/>
                <a:gd name="T49" fmla="*/ 2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2" h="75">
                  <a:moveTo>
                    <a:pt x="122" y="28"/>
                  </a:moveTo>
                  <a:cubicBezTo>
                    <a:pt x="111" y="28"/>
                    <a:pt x="111" y="28"/>
                    <a:pt x="111" y="28"/>
                  </a:cubicBezTo>
                  <a:cubicBezTo>
                    <a:pt x="106" y="28"/>
                    <a:pt x="101" y="32"/>
                    <a:pt x="101" y="37"/>
                  </a:cubicBezTo>
                  <a:cubicBezTo>
                    <a:pt x="101" y="45"/>
                    <a:pt x="101" y="45"/>
                    <a:pt x="10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1" y="36"/>
                    <a:pt x="41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9" y="36"/>
                    <a:pt x="52" y="28"/>
                    <a:pt x="48" y="2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29" y="0"/>
                    <a:pt x="23" y="0"/>
                    <a:pt x="20" y="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0" y="28"/>
                    <a:pt x="3" y="36"/>
                    <a:pt x="10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1" y="37"/>
                    <a:pt x="11" y="37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1" y="71"/>
                    <a:pt x="15" y="75"/>
                    <a:pt x="20" y="75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111" y="75"/>
                    <a:pt x="111" y="75"/>
                    <a:pt x="111" y="75"/>
                  </a:cubicBezTo>
                  <a:cubicBezTo>
                    <a:pt x="122" y="75"/>
                    <a:pt x="122" y="75"/>
                    <a:pt x="122" y="75"/>
                  </a:cubicBezTo>
                  <a:cubicBezTo>
                    <a:pt x="127" y="75"/>
                    <a:pt x="132" y="71"/>
                    <a:pt x="132" y="66"/>
                  </a:cubicBezTo>
                  <a:cubicBezTo>
                    <a:pt x="132" y="54"/>
                    <a:pt x="132" y="54"/>
                    <a:pt x="132" y="54"/>
                  </a:cubicBezTo>
                  <a:cubicBezTo>
                    <a:pt x="132" y="37"/>
                    <a:pt x="132" y="37"/>
                    <a:pt x="132" y="37"/>
                  </a:cubicBezTo>
                  <a:cubicBezTo>
                    <a:pt x="132" y="32"/>
                    <a:pt x="127" y="28"/>
                    <a:pt x="122" y="28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0" name="Freeform 29"/>
            <p:cNvSpPr>
              <a:spLocks noEditPoints="1"/>
            </p:cNvSpPr>
            <p:nvPr/>
          </p:nvSpPr>
          <p:spPr bwMode="auto">
            <a:xfrm>
              <a:off x="655638" y="4684713"/>
              <a:ext cx="185738" cy="111125"/>
            </a:xfrm>
            <a:custGeom>
              <a:avLst/>
              <a:gdLst>
                <a:gd name="T0" fmla="*/ 136 w 138"/>
                <a:gd name="T1" fmla="*/ 46 h 82"/>
                <a:gd name="T2" fmla="*/ 128 w 138"/>
                <a:gd name="T3" fmla="*/ 39 h 82"/>
                <a:gd name="T4" fmla="*/ 128 w 138"/>
                <a:gd name="T5" fmla="*/ 13 h 82"/>
                <a:gd name="T6" fmla="*/ 115 w 138"/>
                <a:gd name="T7" fmla="*/ 0 h 82"/>
                <a:gd name="T8" fmla="*/ 13 w 138"/>
                <a:gd name="T9" fmla="*/ 0 h 82"/>
                <a:gd name="T10" fmla="*/ 0 w 138"/>
                <a:gd name="T11" fmla="*/ 13 h 82"/>
                <a:gd name="T12" fmla="*/ 0 w 138"/>
                <a:gd name="T13" fmla="*/ 42 h 82"/>
                <a:gd name="T14" fmla="*/ 13 w 138"/>
                <a:gd name="T15" fmla="*/ 55 h 82"/>
                <a:gd name="T16" fmla="*/ 25 w 138"/>
                <a:gd name="T17" fmla="*/ 55 h 82"/>
                <a:gd name="T18" fmla="*/ 38 w 138"/>
                <a:gd name="T19" fmla="*/ 42 h 82"/>
                <a:gd name="T20" fmla="*/ 38 w 138"/>
                <a:gd name="T21" fmla="*/ 38 h 82"/>
                <a:gd name="T22" fmla="*/ 90 w 138"/>
                <a:gd name="T23" fmla="*/ 38 h 82"/>
                <a:gd name="T24" fmla="*/ 90 w 138"/>
                <a:gd name="T25" fmla="*/ 39 h 82"/>
                <a:gd name="T26" fmla="*/ 82 w 138"/>
                <a:gd name="T27" fmla="*/ 46 h 82"/>
                <a:gd name="T28" fmla="*/ 84 w 138"/>
                <a:gd name="T29" fmla="*/ 58 h 82"/>
                <a:gd name="T30" fmla="*/ 100 w 138"/>
                <a:gd name="T31" fmla="*/ 78 h 82"/>
                <a:gd name="T32" fmla="*/ 109 w 138"/>
                <a:gd name="T33" fmla="*/ 82 h 82"/>
                <a:gd name="T34" fmla="*/ 118 w 138"/>
                <a:gd name="T35" fmla="*/ 78 h 82"/>
                <a:gd name="T36" fmla="*/ 134 w 138"/>
                <a:gd name="T37" fmla="*/ 58 h 82"/>
                <a:gd name="T38" fmla="*/ 136 w 138"/>
                <a:gd name="T39" fmla="*/ 46 h 82"/>
                <a:gd name="T40" fmla="*/ 128 w 138"/>
                <a:gd name="T41" fmla="*/ 53 h 82"/>
                <a:gd name="T42" fmla="*/ 112 w 138"/>
                <a:gd name="T43" fmla="*/ 73 h 82"/>
                <a:gd name="T44" fmla="*/ 109 w 138"/>
                <a:gd name="T45" fmla="*/ 74 h 82"/>
                <a:gd name="T46" fmla="*/ 106 w 138"/>
                <a:gd name="T47" fmla="*/ 73 h 82"/>
                <a:gd name="T48" fmla="*/ 90 w 138"/>
                <a:gd name="T49" fmla="*/ 53 h 82"/>
                <a:gd name="T50" fmla="*/ 89 w 138"/>
                <a:gd name="T51" fmla="*/ 49 h 82"/>
                <a:gd name="T52" fmla="*/ 92 w 138"/>
                <a:gd name="T53" fmla="*/ 47 h 82"/>
                <a:gd name="T54" fmla="*/ 94 w 138"/>
                <a:gd name="T55" fmla="*/ 47 h 82"/>
                <a:gd name="T56" fmla="*/ 97 w 138"/>
                <a:gd name="T57" fmla="*/ 46 h 82"/>
                <a:gd name="T58" fmla="*/ 98 w 138"/>
                <a:gd name="T59" fmla="*/ 43 h 82"/>
                <a:gd name="T60" fmla="*/ 98 w 138"/>
                <a:gd name="T61" fmla="*/ 42 h 82"/>
                <a:gd name="T62" fmla="*/ 98 w 138"/>
                <a:gd name="T63" fmla="*/ 34 h 82"/>
                <a:gd name="T64" fmla="*/ 94 w 138"/>
                <a:gd name="T65" fmla="*/ 30 h 82"/>
                <a:gd name="T66" fmla="*/ 34 w 138"/>
                <a:gd name="T67" fmla="*/ 30 h 82"/>
                <a:gd name="T68" fmla="*/ 30 w 138"/>
                <a:gd name="T69" fmla="*/ 34 h 82"/>
                <a:gd name="T70" fmla="*/ 30 w 138"/>
                <a:gd name="T71" fmla="*/ 42 h 82"/>
                <a:gd name="T72" fmla="*/ 25 w 138"/>
                <a:gd name="T73" fmla="*/ 47 h 82"/>
                <a:gd name="T74" fmla="*/ 13 w 138"/>
                <a:gd name="T75" fmla="*/ 47 h 82"/>
                <a:gd name="T76" fmla="*/ 8 w 138"/>
                <a:gd name="T77" fmla="*/ 42 h 82"/>
                <a:gd name="T78" fmla="*/ 8 w 138"/>
                <a:gd name="T79" fmla="*/ 13 h 82"/>
                <a:gd name="T80" fmla="*/ 13 w 138"/>
                <a:gd name="T81" fmla="*/ 8 h 82"/>
                <a:gd name="T82" fmla="*/ 115 w 138"/>
                <a:gd name="T83" fmla="*/ 8 h 82"/>
                <a:gd name="T84" fmla="*/ 120 w 138"/>
                <a:gd name="T85" fmla="*/ 13 h 82"/>
                <a:gd name="T86" fmla="*/ 120 w 138"/>
                <a:gd name="T87" fmla="*/ 42 h 82"/>
                <a:gd name="T88" fmla="*/ 120 w 138"/>
                <a:gd name="T89" fmla="*/ 43 h 82"/>
                <a:gd name="T90" fmla="*/ 121 w 138"/>
                <a:gd name="T91" fmla="*/ 46 h 82"/>
                <a:gd name="T92" fmla="*/ 124 w 138"/>
                <a:gd name="T93" fmla="*/ 47 h 82"/>
                <a:gd name="T94" fmla="*/ 125 w 138"/>
                <a:gd name="T95" fmla="*/ 47 h 82"/>
                <a:gd name="T96" fmla="*/ 129 w 138"/>
                <a:gd name="T97" fmla="*/ 49 h 82"/>
                <a:gd name="T98" fmla="*/ 128 w 138"/>
                <a:gd name="T99" fmla="*/ 5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8" h="82">
                  <a:moveTo>
                    <a:pt x="136" y="46"/>
                  </a:moveTo>
                  <a:cubicBezTo>
                    <a:pt x="134" y="42"/>
                    <a:pt x="131" y="40"/>
                    <a:pt x="128" y="39"/>
                  </a:cubicBezTo>
                  <a:cubicBezTo>
                    <a:pt x="128" y="13"/>
                    <a:pt x="128" y="13"/>
                    <a:pt x="128" y="13"/>
                  </a:cubicBezTo>
                  <a:cubicBezTo>
                    <a:pt x="128" y="6"/>
                    <a:pt x="122" y="0"/>
                    <a:pt x="115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5" y="0"/>
                    <a:pt x="0" y="6"/>
                    <a:pt x="0" y="1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9"/>
                    <a:pt x="5" y="55"/>
                    <a:pt x="13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32" y="55"/>
                    <a:pt x="38" y="49"/>
                    <a:pt x="38" y="42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90" y="39"/>
                    <a:pt x="90" y="39"/>
                    <a:pt x="90" y="39"/>
                  </a:cubicBezTo>
                  <a:cubicBezTo>
                    <a:pt x="86" y="40"/>
                    <a:pt x="84" y="42"/>
                    <a:pt x="82" y="46"/>
                  </a:cubicBezTo>
                  <a:cubicBezTo>
                    <a:pt x="80" y="50"/>
                    <a:pt x="81" y="54"/>
                    <a:pt x="84" y="58"/>
                  </a:cubicBezTo>
                  <a:cubicBezTo>
                    <a:pt x="100" y="78"/>
                    <a:pt x="100" y="78"/>
                    <a:pt x="100" y="78"/>
                  </a:cubicBezTo>
                  <a:cubicBezTo>
                    <a:pt x="102" y="81"/>
                    <a:pt x="105" y="82"/>
                    <a:pt x="109" y="82"/>
                  </a:cubicBezTo>
                  <a:cubicBezTo>
                    <a:pt x="112" y="82"/>
                    <a:pt x="116" y="81"/>
                    <a:pt x="118" y="78"/>
                  </a:cubicBezTo>
                  <a:cubicBezTo>
                    <a:pt x="134" y="58"/>
                    <a:pt x="134" y="58"/>
                    <a:pt x="134" y="58"/>
                  </a:cubicBezTo>
                  <a:cubicBezTo>
                    <a:pt x="137" y="54"/>
                    <a:pt x="138" y="50"/>
                    <a:pt x="136" y="46"/>
                  </a:cubicBezTo>
                  <a:close/>
                  <a:moveTo>
                    <a:pt x="128" y="53"/>
                  </a:moveTo>
                  <a:cubicBezTo>
                    <a:pt x="112" y="73"/>
                    <a:pt x="112" y="73"/>
                    <a:pt x="112" y="73"/>
                  </a:cubicBezTo>
                  <a:cubicBezTo>
                    <a:pt x="111" y="74"/>
                    <a:pt x="110" y="74"/>
                    <a:pt x="109" y="74"/>
                  </a:cubicBezTo>
                  <a:cubicBezTo>
                    <a:pt x="108" y="74"/>
                    <a:pt x="107" y="74"/>
                    <a:pt x="106" y="7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89" y="51"/>
                    <a:pt x="89" y="50"/>
                    <a:pt x="89" y="49"/>
                  </a:cubicBezTo>
                  <a:cubicBezTo>
                    <a:pt x="90" y="49"/>
                    <a:pt x="90" y="47"/>
                    <a:pt x="92" y="47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95" y="47"/>
                    <a:pt x="96" y="47"/>
                    <a:pt x="97" y="46"/>
                  </a:cubicBezTo>
                  <a:cubicBezTo>
                    <a:pt x="98" y="45"/>
                    <a:pt x="98" y="44"/>
                    <a:pt x="98" y="43"/>
                  </a:cubicBezTo>
                  <a:cubicBezTo>
                    <a:pt x="98" y="42"/>
                    <a:pt x="98" y="42"/>
                    <a:pt x="98" y="42"/>
                  </a:cubicBezTo>
                  <a:cubicBezTo>
                    <a:pt x="98" y="34"/>
                    <a:pt x="98" y="34"/>
                    <a:pt x="98" y="34"/>
                  </a:cubicBezTo>
                  <a:cubicBezTo>
                    <a:pt x="98" y="32"/>
                    <a:pt x="96" y="30"/>
                    <a:pt x="9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1" y="30"/>
                    <a:pt x="30" y="32"/>
                    <a:pt x="30" y="34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5"/>
                    <a:pt x="27" y="47"/>
                    <a:pt x="25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0" y="47"/>
                    <a:pt x="8" y="45"/>
                    <a:pt x="8" y="42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0"/>
                    <a:pt x="10" y="8"/>
                    <a:pt x="13" y="8"/>
                  </a:cubicBezTo>
                  <a:cubicBezTo>
                    <a:pt x="115" y="8"/>
                    <a:pt x="115" y="8"/>
                    <a:pt x="115" y="8"/>
                  </a:cubicBezTo>
                  <a:cubicBezTo>
                    <a:pt x="118" y="8"/>
                    <a:pt x="120" y="10"/>
                    <a:pt x="120" y="13"/>
                  </a:cubicBezTo>
                  <a:cubicBezTo>
                    <a:pt x="120" y="42"/>
                    <a:pt x="120" y="42"/>
                    <a:pt x="120" y="42"/>
                  </a:cubicBezTo>
                  <a:cubicBezTo>
                    <a:pt x="120" y="43"/>
                    <a:pt x="120" y="43"/>
                    <a:pt x="120" y="43"/>
                  </a:cubicBezTo>
                  <a:cubicBezTo>
                    <a:pt x="120" y="44"/>
                    <a:pt x="120" y="45"/>
                    <a:pt x="121" y="46"/>
                  </a:cubicBezTo>
                  <a:cubicBezTo>
                    <a:pt x="122" y="47"/>
                    <a:pt x="123" y="47"/>
                    <a:pt x="124" y="47"/>
                  </a:cubicBezTo>
                  <a:cubicBezTo>
                    <a:pt x="125" y="47"/>
                    <a:pt x="125" y="47"/>
                    <a:pt x="125" y="47"/>
                  </a:cubicBezTo>
                  <a:cubicBezTo>
                    <a:pt x="127" y="47"/>
                    <a:pt x="128" y="49"/>
                    <a:pt x="129" y="49"/>
                  </a:cubicBezTo>
                  <a:cubicBezTo>
                    <a:pt x="129" y="50"/>
                    <a:pt x="129" y="51"/>
                    <a:pt x="128" y="53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1" name="Freeform 30"/>
            <p:cNvSpPr>
              <a:spLocks noEditPoints="1"/>
            </p:cNvSpPr>
            <p:nvPr/>
          </p:nvSpPr>
          <p:spPr bwMode="auto">
            <a:xfrm>
              <a:off x="677863" y="5289551"/>
              <a:ext cx="136525" cy="204788"/>
            </a:xfrm>
            <a:custGeom>
              <a:avLst/>
              <a:gdLst>
                <a:gd name="T0" fmla="*/ 99 w 102"/>
                <a:gd name="T1" fmla="*/ 5 h 151"/>
                <a:gd name="T2" fmla="*/ 78 w 102"/>
                <a:gd name="T3" fmla="*/ 0 h 151"/>
                <a:gd name="T4" fmla="*/ 50 w 102"/>
                <a:gd name="T5" fmla="*/ 4 h 151"/>
                <a:gd name="T6" fmla="*/ 23 w 102"/>
                <a:gd name="T7" fmla="*/ 8 h 151"/>
                <a:gd name="T8" fmla="*/ 5 w 102"/>
                <a:gd name="T9" fmla="*/ 5 h 151"/>
                <a:gd name="T10" fmla="*/ 1 w 102"/>
                <a:gd name="T11" fmla="*/ 5 h 151"/>
                <a:gd name="T12" fmla="*/ 0 w 102"/>
                <a:gd name="T13" fmla="*/ 8 h 151"/>
                <a:gd name="T14" fmla="*/ 0 w 102"/>
                <a:gd name="T15" fmla="*/ 72 h 151"/>
                <a:gd name="T16" fmla="*/ 0 w 102"/>
                <a:gd name="T17" fmla="*/ 73 h 151"/>
                <a:gd name="T18" fmla="*/ 0 w 102"/>
                <a:gd name="T19" fmla="*/ 147 h 151"/>
                <a:gd name="T20" fmla="*/ 4 w 102"/>
                <a:gd name="T21" fmla="*/ 151 h 151"/>
                <a:gd name="T22" fmla="*/ 8 w 102"/>
                <a:gd name="T23" fmla="*/ 147 h 151"/>
                <a:gd name="T24" fmla="*/ 8 w 102"/>
                <a:gd name="T25" fmla="*/ 79 h 151"/>
                <a:gd name="T26" fmla="*/ 23 w 102"/>
                <a:gd name="T27" fmla="*/ 82 h 151"/>
                <a:gd name="T28" fmla="*/ 51 w 102"/>
                <a:gd name="T29" fmla="*/ 77 h 151"/>
                <a:gd name="T30" fmla="*/ 78 w 102"/>
                <a:gd name="T31" fmla="*/ 73 h 151"/>
                <a:gd name="T32" fmla="*/ 96 w 102"/>
                <a:gd name="T33" fmla="*/ 77 h 151"/>
                <a:gd name="T34" fmla="*/ 100 w 102"/>
                <a:gd name="T35" fmla="*/ 77 h 151"/>
                <a:gd name="T36" fmla="*/ 102 w 102"/>
                <a:gd name="T37" fmla="*/ 73 h 151"/>
                <a:gd name="T38" fmla="*/ 102 w 102"/>
                <a:gd name="T39" fmla="*/ 8 h 151"/>
                <a:gd name="T40" fmla="*/ 99 w 102"/>
                <a:gd name="T41" fmla="*/ 5 h 151"/>
                <a:gd name="T42" fmla="*/ 94 w 102"/>
                <a:gd name="T43" fmla="*/ 68 h 151"/>
                <a:gd name="T44" fmla="*/ 78 w 102"/>
                <a:gd name="T45" fmla="*/ 65 h 151"/>
                <a:gd name="T46" fmla="*/ 50 w 102"/>
                <a:gd name="T47" fmla="*/ 70 h 151"/>
                <a:gd name="T48" fmla="*/ 23 w 102"/>
                <a:gd name="T49" fmla="*/ 74 h 151"/>
                <a:gd name="T50" fmla="*/ 8 w 102"/>
                <a:gd name="T51" fmla="*/ 71 h 151"/>
                <a:gd name="T52" fmla="*/ 8 w 102"/>
                <a:gd name="T53" fmla="*/ 14 h 151"/>
                <a:gd name="T54" fmla="*/ 23 w 102"/>
                <a:gd name="T55" fmla="*/ 16 h 151"/>
                <a:gd name="T56" fmla="*/ 51 w 102"/>
                <a:gd name="T57" fmla="*/ 12 h 151"/>
                <a:gd name="T58" fmla="*/ 78 w 102"/>
                <a:gd name="T59" fmla="*/ 8 h 151"/>
                <a:gd name="T60" fmla="*/ 94 w 102"/>
                <a:gd name="T61" fmla="*/ 11 h 151"/>
                <a:gd name="T62" fmla="*/ 94 w 102"/>
                <a:gd name="T63" fmla="*/ 68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2" h="151">
                  <a:moveTo>
                    <a:pt x="99" y="5"/>
                  </a:moveTo>
                  <a:cubicBezTo>
                    <a:pt x="93" y="2"/>
                    <a:pt x="86" y="0"/>
                    <a:pt x="78" y="0"/>
                  </a:cubicBezTo>
                  <a:cubicBezTo>
                    <a:pt x="68" y="0"/>
                    <a:pt x="59" y="2"/>
                    <a:pt x="50" y="4"/>
                  </a:cubicBezTo>
                  <a:cubicBezTo>
                    <a:pt x="41" y="6"/>
                    <a:pt x="32" y="8"/>
                    <a:pt x="23" y="8"/>
                  </a:cubicBezTo>
                  <a:cubicBezTo>
                    <a:pt x="17" y="8"/>
                    <a:pt x="11" y="7"/>
                    <a:pt x="5" y="5"/>
                  </a:cubicBezTo>
                  <a:cubicBezTo>
                    <a:pt x="4" y="4"/>
                    <a:pt x="3" y="4"/>
                    <a:pt x="1" y="5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9"/>
                    <a:pt x="1" y="151"/>
                    <a:pt x="4" y="151"/>
                  </a:cubicBezTo>
                  <a:cubicBezTo>
                    <a:pt x="6" y="151"/>
                    <a:pt x="8" y="149"/>
                    <a:pt x="8" y="147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13" y="81"/>
                    <a:pt x="18" y="82"/>
                    <a:pt x="23" y="82"/>
                  </a:cubicBezTo>
                  <a:cubicBezTo>
                    <a:pt x="33" y="82"/>
                    <a:pt x="42" y="79"/>
                    <a:pt x="51" y="77"/>
                  </a:cubicBezTo>
                  <a:cubicBezTo>
                    <a:pt x="61" y="75"/>
                    <a:pt x="69" y="73"/>
                    <a:pt x="78" y="73"/>
                  </a:cubicBezTo>
                  <a:cubicBezTo>
                    <a:pt x="84" y="73"/>
                    <a:pt x="90" y="75"/>
                    <a:pt x="96" y="77"/>
                  </a:cubicBezTo>
                  <a:cubicBezTo>
                    <a:pt x="97" y="78"/>
                    <a:pt x="99" y="78"/>
                    <a:pt x="100" y="77"/>
                  </a:cubicBezTo>
                  <a:cubicBezTo>
                    <a:pt x="101" y="76"/>
                    <a:pt x="102" y="75"/>
                    <a:pt x="102" y="73"/>
                  </a:cubicBezTo>
                  <a:cubicBezTo>
                    <a:pt x="102" y="8"/>
                    <a:pt x="102" y="8"/>
                    <a:pt x="102" y="8"/>
                  </a:cubicBezTo>
                  <a:cubicBezTo>
                    <a:pt x="102" y="7"/>
                    <a:pt x="101" y="5"/>
                    <a:pt x="99" y="5"/>
                  </a:cubicBezTo>
                  <a:close/>
                  <a:moveTo>
                    <a:pt x="94" y="68"/>
                  </a:moveTo>
                  <a:cubicBezTo>
                    <a:pt x="89" y="66"/>
                    <a:pt x="83" y="65"/>
                    <a:pt x="78" y="65"/>
                  </a:cubicBezTo>
                  <a:cubicBezTo>
                    <a:pt x="68" y="65"/>
                    <a:pt x="59" y="67"/>
                    <a:pt x="50" y="70"/>
                  </a:cubicBezTo>
                  <a:cubicBezTo>
                    <a:pt x="41" y="72"/>
                    <a:pt x="32" y="74"/>
                    <a:pt x="23" y="74"/>
                  </a:cubicBezTo>
                  <a:cubicBezTo>
                    <a:pt x="18" y="74"/>
                    <a:pt x="12" y="73"/>
                    <a:pt x="8" y="71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3" y="16"/>
                    <a:pt x="18" y="16"/>
                    <a:pt x="23" y="16"/>
                  </a:cubicBezTo>
                  <a:cubicBezTo>
                    <a:pt x="33" y="16"/>
                    <a:pt x="42" y="14"/>
                    <a:pt x="51" y="12"/>
                  </a:cubicBezTo>
                  <a:cubicBezTo>
                    <a:pt x="61" y="10"/>
                    <a:pt x="69" y="8"/>
                    <a:pt x="78" y="8"/>
                  </a:cubicBezTo>
                  <a:cubicBezTo>
                    <a:pt x="83" y="8"/>
                    <a:pt x="89" y="9"/>
                    <a:pt x="94" y="11"/>
                  </a:cubicBezTo>
                  <a:lnTo>
                    <a:pt x="94" y="68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2" name="Freeform 31"/>
            <p:cNvSpPr>
              <a:spLocks noEditPoints="1"/>
            </p:cNvSpPr>
            <p:nvPr/>
          </p:nvSpPr>
          <p:spPr bwMode="auto">
            <a:xfrm>
              <a:off x="627063" y="6051551"/>
              <a:ext cx="236538" cy="68263"/>
            </a:xfrm>
            <a:custGeom>
              <a:avLst/>
              <a:gdLst>
                <a:gd name="T0" fmla="*/ 0 w 175"/>
                <a:gd name="T1" fmla="*/ 4 h 51"/>
                <a:gd name="T2" fmla="*/ 54 w 175"/>
                <a:gd name="T3" fmla="*/ 51 h 51"/>
                <a:gd name="T4" fmla="*/ 121 w 175"/>
                <a:gd name="T5" fmla="*/ 51 h 51"/>
                <a:gd name="T6" fmla="*/ 175 w 175"/>
                <a:gd name="T7" fmla="*/ 4 h 51"/>
                <a:gd name="T8" fmla="*/ 175 w 175"/>
                <a:gd name="T9" fmla="*/ 0 h 51"/>
                <a:gd name="T10" fmla="*/ 0 w 175"/>
                <a:gd name="T11" fmla="*/ 0 h 51"/>
                <a:gd name="T12" fmla="*/ 0 w 175"/>
                <a:gd name="T13" fmla="*/ 4 h 51"/>
                <a:gd name="T14" fmla="*/ 166 w 175"/>
                <a:gd name="T15" fmla="*/ 8 h 51"/>
                <a:gd name="T16" fmla="*/ 121 w 175"/>
                <a:gd name="T17" fmla="*/ 43 h 51"/>
                <a:gd name="T18" fmla="*/ 54 w 175"/>
                <a:gd name="T19" fmla="*/ 43 h 51"/>
                <a:gd name="T20" fmla="*/ 9 w 175"/>
                <a:gd name="T21" fmla="*/ 8 h 51"/>
                <a:gd name="T22" fmla="*/ 166 w 175"/>
                <a:gd name="T23" fmla="*/ 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5" h="51">
                  <a:moveTo>
                    <a:pt x="0" y="4"/>
                  </a:moveTo>
                  <a:cubicBezTo>
                    <a:pt x="0" y="30"/>
                    <a:pt x="25" y="51"/>
                    <a:pt x="54" y="51"/>
                  </a:cubicBezTo>
                  <a:cubicBezTo>
                    <a:pt x="121" y="51"/>
                    <a:pt x="121" y="51"/>
                    <a:pt x="121" y="51"/>
                  </a:cubicBezTo>
                  <a:cubicBezTo>
                    <a:pt x="150" y="51"/>
                    <a:pt x="175" y="30"/>
                    <a:pt x="175" y="4"/>
                  </a:cubicBezTo>
                  <a:cubicBezTo>
                    <a:pt x="175" y="0"/>
                    <a:pt x="175" y="0"/>
                    <a:pt x="175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4"/>
                  </a:lnTo>
                  <a:close/>
                  <a:moveTo>
                    <a:pt x="166" y="8"/>
                  </a:moveTo>
                  <a:cubicBezTo>
                    <a:pt x="164" y="28"/>
                    <a:pt x="144" y="43"/>
                    <a:pt x="121" y="43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31" y="43"/>
                    <a:pt x="11" y="28"/>
                    <a:pt x="9" y="8"/>
                  </a:cubicBezTo>
                  <a:lnTo>
                    <a:pt x="166" y="8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3" name="Freeform 32"/>
            <p:cNvSpPr/>
            <p:nvPr/>
          </p:nvSpPr>
          <p:spPr bwMode="auto">
            <a:xfrm>
              <a:off x="617538" y="5995988"/>
              <a:ext cx="257175" cy="46038"/>
            </a:xfrm>
            <a:custGeom>
              <a:avLst/>
              <a:gdLst>
                <a:gd name="T0" fmla="*/ 170 w 190"/>
                <a:gd name="T1" fmla="*/ 0 h 34"/>
                <a:gd name="T2" fmla="*/ 20 w 190"/>
                <a:gd name="T3" fmla="*/ 0 h 34"/>
                <a:gd name="T4" fmla="*/ 0 w 190"/>
                <a:gd name="T5" fmla="*/ 17 h 34"/>
                <a:gd name="T6" fmla="*/ 20 w 190"/>
                <a:gd name="T7" fmla="*/ 34 h 34"/>
                <a:gd name="T8" fmla="*/ 170 w 190"/>
                <a:gd name="T9" fmla="*/ 34 h 34"/>
                <a:gd name="T10" fmla="*/ 190 w 190"/>
                <a:gd name="T11" fmla="*/ 17 h 34"/>
                <a:gd name="T12" fmla="*/ 170 w 190"/>
                <a:gd name="T1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0" h="34">
                  <a:moveTo>
                    <a:pt x="17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7"/>
                    <a:pt x="0" y="17"/>
                  </a:cubicBezTo>
                  <a:cubicBezTo>
                    <a:pt x="0" y="26"/>
                    <a:pt x="9" y="34"/>
                    <a:pt x="20" y="34"/>
                  </a:cubicBezTo>
                  <a:cubicBezTo>
                    <a:pt x="170" y="34"/>
                    <a:pt x="170" y="34"/>
                    <a:pt x="170" y="34"/>
                  </a:cubicBezTo>
                  <a:cubicBezTo>
                    <a:pt x="181" y="34"/>
                    <a:pt x="190" y="26"/>
                    <a:pt x="190" y="17"/>
                  </a:cubicBezTo>
                  <a:cubicBezTo>
                    <a:pt x="190" y="7"/>
                    <a:pt x="181" y="0"/>
                    <a:pt x="170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4" name="Freeform 33"/>
            <p:cNvSpPr/>
            <p:nvPr/>
          </p:nvSpPr>
          <p:spPr bwMode="auto">
            <a:xfrm>
              <a:off x="630238" y="5980113"/>
              <a:ext cx="230188" cy="4763"/>
            </a:xfrm>
            <a:custGeom>
              <a:avLst/>
              <a:gdLst>
                <a:gd name="T0" fmla="*/ 2 w 171"/>
                <a:gd name="T1" fmla="*/ 0 h 4"/>
                <a:gd name="T2" fmla="*/ 0 w 171"/>
                <a:gd name="T3" fmla="*/ 2 h 4"/>
                <a:gd name="T4" fmla="*/ 2 w 171"/>
                <a:gd name="T5" fmla="*/ 4 h 4"/>
                <a:gd name="T6" fmla="*/ 169 w 171"/>
                <a:gd name="T7" fmla="*/ 4 h 4"/>
                <a:gd name="T8" fmla="*/ 171 w 171"/>
                <a:gd name="T9" fmla="*/ 2 h 4"/>
                <a:gd name="T10" fmla="*/ 169 w 171"/>
                <a:gd name="T11" fmla="*/ 0 h 4"/>
                <a:gd name="T12" fmla="*/ 2 w 171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1" h="4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169" y="4"/>
                    <a:pt x="169" y="4"/>
                    <a:pt x="169" y="4"/>
                  </a:cubicBezTo>
                  <a:cubicBezTo>
                    <a:pt x="170" y="4"/>
                    <a:pt x="171" y="3"/>
                    <a:pt x="171" y="2"/>
                  </a:cubicBezTo>
                  <a:cubicBezTo>
                    <a:pt x="171" y="1"/>
                    <a:pt x="170" y="0"/>
                    <a:pt x="169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5" name="Freeform 34"/>
            <p:cNvSpPr>
              <a:spLocks noEditPoints="1"/>
            </p:cNvSpPr>
            <p:nvPr/>
          </p:nvSpPr>
          <p:spPr bwMode="auto">
            <a:xfrm>
              <a:off x="627063" y="5899151"/>
              <a:ext cx="236538" cy="68263"/>
            </a:xfrm>
            <a:custGeom>
              <a:avLst/>
              <a:gdLst>
                <a:gd name="T0" fmla="*/ 175 w 175"/>
                <a:gd name="T1" fmla="*/ 46 h 50"/>
                <a:gd name="T2" fmla="*/ 121 w 175"/>
                <a:gd name="T3" fmla="*/ 0 h 50"/>
                <a:gd name="T4" fmla="*/ 54 w 175"/>
                <a:gd name="T5" fmla="*/ 0 h 50"/>
                <a:gd name="T6" fmla="*/ 0 w 175"/>
                <a:gd name="T7" fmla="*/ 46 h 50"/>
                <a:gd name="T8" fmla="*/ 0 w 175"/>
                <a:gd name="T9" fmla="*/ 50 h 50"/>
                <a:gd name="T10" fmla="*/ 175 w 175"/>
                <a:gd name="T11" fmla="*/ 50 h 50"/>
                <a:gd name="T12" fmla="*/ 175 w 175"/>
                <a:gd name="T13" fmla="*/ 46 h 50"/>
                <a:gd name="T14" fmla="*/ 9 w 175"/>
                <a:gd name="T15" fmla="*/ 42 h 50"/>
                <a:gd name="T16" fmla="*/ 54 w 175"/>
                <a:gd name="T17" fmla="*/ 8 h 50"/>
                <a:gd name="T18" fmla="*/ 121 w 175"/>
                <a:gd name="T19" fmla="*/ 8 h 50"/>
                <a:gd name="T20" fmla="*/ 166 w 175"/>
                <a:gd name="T21" fmla="*/ 42 h 50"/>
                <a:gd name="T22" fmla="*/ 9 w 175"/>
                <a:gd name="T23" fmla="*/ 4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5" h="50">
                  <a:moveTo>
                    <a:pt x="175" y="46"/>
                  </a:moveTo>
                  <a:cubicBezTo>
                    <a:pt x="175" y="21"/>
                    <a:pt x="150" y="0"/>
                    <a:pt x="121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25" y="0"/>
                    <a:pt x="0" y="21"/>
                    <a:pt x="0" y="46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75" y="50"/>
                    <a:pt x="175" y="50"/>
                    <a:pt x="175" y="50"/>
                  </a:cubicBezTo>
                  <a:lnTo>
                    <a:pt x="175" y="46"/>
                  </a:lnTo>
                  <a:close/>
                  <a:moveTo>
                    <a:pt x="9" y="42"/>
                  </a:moveTo>
                  <a:cubicBezTo>
                    <a:pt x="11" y="23"/>
                    <a:pt x="31" y="8"/>
                    <a:pt x="54" y="8"/>
                  </a:cubicBezTo>
                  <a:cubicBezTo>
                    <a:pt x="121" y="8"/>
                    <a:pt x="121" y="8"/>
                    <a:pt x="121" y="8"/>
                  </a:cubicBezTo>
                  <a:cubicBezTo>
                    <a:pt x="144" y="8"/>
                    <a:pt x="164" y="23"/>
                    <a:pt x="166" y="42"/>
                  </a:cubicBezTo>
                  <a:lnTo>
                    <a:pt x="9" y="42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6" name="Oval 35"/>
            <p:cNvSpPr>
              <a:spLocks noChangeArrowheads="1"/>
            </p:cNvSpPr>
            <p:nvPr/>
          </p:nvSpPr>
          <p:spPr bwMode="auto">
            <a:xfrm>
              <a:off x="706438" y="5937251"/>
              <a:ext cx="15875" cy="14288"/>
            </a:xfrm>
            <a:prstGeom prst="ellipse">
              <a:avLst/>
            </a:pr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7" name="Oval 36"/>
            <p:cNvSpPr>
              <a:spLocks noChangeArrowheads="1"/>
            </p:cNvSpPr>
            <p:nvPr/>
          </p:nvSpPr>
          <p:spPr bwMode="auto">
            <a:xfrm>
              <a:off x="681038" y="5921376"/>
              <a:ext cx="15875" cy="14288"/>
            </a:xfrm>
            <a:prstGeom prst="ellipse">
              <a:avLst/>
            </a:pr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" name="Oval 37"/>
            <p:cNvSpPr>
              <a:spLocks noChangeArrowheads="1"/>
            </p:cNvSpPr>
            <p:nvPr/>
          </p:nvSpPr>
          <p:spPr bwMode="auto">
            <a:xfrm>
              <a:off x="738188" y="5921376"/>
              <a:ext cx="15875" cy="14288"/>
            </a:xfrm>
            <a:prstGeom prst="ellipse">
              <a:avLst/>
            </a:pr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9" name="Oval 38"/>
            <p:cNvSpPr>
              <a:spLocks noChangeArrowheads="1"/>
            </p:cNvSpPr>
            <p:nvPr/>
          </p:nvSpPr>
          <p:spPr bwMode="auto">
            <a:xfrm>
              <a:off x="768351" y="5937251"/>
              <a:ext cx="17463" cy="14288"/>
            </a:xfrm>
            <a:prstGeom prst="ellipse">
              <a:avLst/>
            </a:pr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0" name="Oval 39"/>
            <p:cNvSpPr>
              <a:spLocks noChangeArrowheads="1"/>
            </p:cNvSpPr>
            <p:nvPr/>
          </p:nvSpPr>
          <p:spPr bwMode="auto">
            <a:xfrm>
              <a:off x="795338" y="5921376"/>
              <a:ext cx="15875" cy="14288"/>
            </a:xfrm>
            <a:prstGeom prst="ellipse">
              <a:avLst/>
            </a:pr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1" name="Freeform 40"/>
            <p:cNvSpPr>
              <a:spLocks noEditPoints="1"/>
            </p:cNvSpPr>
            <p:nvPr/>
          </p:nvSpPr>
          <p:spPr bwMode="auto">
            <a:xfrm>
              <a:off x="1177926" y="277812"/>
              <a:ext cx="179388" cy="346075"/>
            </a:xfrm>
            <a:custGeom>
              <a:avLst/>
              <a:gdLst>
                <a:gd name="T0" fmla="*/ 111 w 132"/>
                <a:gd name="T1" fmla="*/ 0 h 256"/>
                <a:gd name="T2" fmla="*/ 22 w 132"/>
                <a:gd name="T3" fmla="*/ 0 h 256"/>
                <a:gd name="T4" fmla="*/ 0 w 132"/>
                <a:gd name="T5" fmla="*/ 21 h 256"/>
                <a:gd name="T6" fmla="*/ 0 w 132"/>
                <a:gd name="T7" fmla="*/ 235 h 256"/>
                <a:gd name="T8" fmla="*/ 22 w 132"/>
                <a:gd name="T9" fmla="*/ 256 h 256"/>
                <a:gd name="T10" fmla="*/ 111 w 132"/>
                <a:gd name="T11" fmla="*/ 256 h 256"/>
                <a:gd name="T12" fmla="*/ 132 w 132"/>
                <a:gd name="T13" fmla="*/ 235 h 256"/>
                <a:gd name="T14" fmla="*/ 132 w 132"/>
                <a:gd name="T15" fmla="*/ 21 h 256"/>
                <a:gd name="T16" fmla="*/ 111 w 132"/>
                <a:gd name="T17" fmla="*/ 0 h 256"/>
                <a:gd name="T18" fmla="*/ 124 w 132"/>
                <a:gd name="T19" fmla="*/ 235 h 256"/>
                <a:gd name="T20" fmla="*/ 111 w 132"/>
                <a:gd name="T21" fmla="*/ 248 h 256"/>
                <a:gd name="T22" fmla="*/ 22 w 132"/>
                <a:gd name="T23" fmla="*/ 248 h 256"/>
                <a:gd name="T24" fmla="*/ 8 w 132"/>
                <a:gd name="T25" fmla="*/ 235 h 256"/>
                <a:gd name="T26" fmla="*/ 8 w 132"/>
                <a:gd name="T27" fmla="*/ 21 h 256"/>
                <a:gd name="T28" fmla="*/ 22 w 132"/>
                <a:gd name="T29" fmla="*/ 8 h 256"/>
                <a:gd name="T30" fmla="*/ 111 w 132"/>
                <a:gd name="T31" fmla="*/ 8 h 256"/>
                <a:gd name="T32" fmla="*/ 124 w 132"/>
                <a:gd name="T33" fmla="*/ 21 h 256"/>
                <a:gd name="T34" fmla="*/ 124 w 132"/>
                <a:gd name="T35" fmla="*/ 235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2" h="256">
                  <a:moveTo>
                    <a:pt x="111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10" y="0"/>
                    <a:pt x="0" y="10"/>
                    <a:pt x="0" y="21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247"/>
                    <a:pt x="10" y="256"/>
                    <a:pt x="22" y="256"/>
                  </a:cubicBezTo>
                  <a:cubicBezTo>
                    <a:pt x="111" y="256"/>
                    <a:pt x="111" y="256"/>
                    <a:pt x="111" y="256"/>
                  </a:cubicBezTo>
                  <a:cubicBezTo>
                    <a:pt x="123" y="256"/>
                    <a:pt x="132" y="247"/>
                    <a:pt x="132" y="235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10"/>
                    <a:pt x="123" y="0"/>
                    <a:pt x="111" y="0"/>
                  </a:cubicBezTo>
                  <a:close/>
                  <a:moveTo>
                    <a:pt x="124" y="235"/>
                  </a:moveTo>
                  <a:cubicBezTo>
                    <a:pt x="124" y="242"/>
                    <a:pt x="118" y="248"/>
                    <a:pt x="111" y="248"/>
                  </a:cubicBezTo>
                  <a:cubicBezTo>
                    <a:pt x="22" y="248"/>
                    <a:pt x="22" y="248"/>
                    <a:pt x="22" y="248"/>
                  </a:cubicBezTo>
                  <a:cubicBezTo>
                    <a:pt x="14" y="248"/>
                    <a:pt x="8" y="242"/>
                    <a:pt x="8" y="235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14"/>
                    <a:pt x="14" y="8"/>
                    <a:pt x="22" y="8"/>
                  </a:cubicBezTo>
                  <a:cubicBezTo>
                    <a:pt x="111" y="8"/>
                    <a:pt x="111" y="8"/>
                    <a:pt x="111" y="8"/>
                  </a:cubicBezTo>
                  <a:cubicBezTo>
                    <a:pt x="118" y="8"/>
                    <a:pt x="124" y="14"/>
                    <a:pt x="124" y="21"/>
                  </a:cubicBezTo>
                  <a:lnTo>
                    <a:pt x="124" y="235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2" name="Freeform 41"/>
            <p:cNvSpPr/>
            <p:nvPr/>
          </p:nvSpPr>
          <p:spPr bwMode="auto">
            <a:xfrm>
              <a:off x="1200151" y="303212"/>
              <a:ext cx="134938" cy="255588"/>
            </a:xfrm>
            <a:custGeom>
              <a:avLst/>
              <a:gdLst>
                <a:gd name="T0" fmla="*/ 93 w 100"/>
                <a:gd name="T1" fmla="*/ 0 h 189"/>
                <a:gd name="T2" fmla="*/ 7 w 100"/>
                <a:gd name="T3" fmla="*/ 0 h 189"/>
                <a:gd name="T4" fmla="*/ 0 w 100"/>
                <a:gd name="T5" fmla="*/ 6 h 189"/>
                <a:gd name="T6" fmla="*/ 0 w 100"/>
                <a:gd name="T7" fmla="*/ 182 h 189"/>
                <a:gd name="T8" fmla="*/ 7 w 100"/>
                <a:gd name="T9" fmla="*/ 189 h 189"/>
                <a:gd name="T10" fmla="*/ 93 w 100"/>
                <a:gd name="T11" fmla="*/ 189 h 189"/>
                <a:gd name="T12" fmla="*/ 100 w 100"/>
                <a:gd name="T13" fmla="*/ 182 h 189"/>
                <a:gd name="T14" fmla="*/ 100 w 100"/>
                <a:gd name="T15" fmla="*/ 6 h 189"/>
                <a:gd name="T16" fmla="*/ 93 w 100"/>
                <a:gd name="T17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0" h="189">
                  <a:moveTo>
                    <a:pt x="93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3"/>
                    <a:pt x="0" y="6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86"/>
                    <a:pt x="4" y="189"/>
                    <a:pt x="7" y="189"/>
                  </a:cubicBezTo>
                  <a:cubicBezTo>
                    <a:pt x="93" y="189"/>
                    <a:pt x="93" y="189"/>
                    <a:pt x="93" y="189"/>
                  </a:cubicBezTo>
                  <a:cubicBezTo>
                    <a:pt x="97" y="189"/>
                    <a:pt x="100" y="186"/>
                    <a:pt x="100" y="182"/>
                  </a:cubicBezTo>
                  <a:cubicBezTo>
                    <a:pt x="100" y="6"/>
                    <a:pt x="100" y="6"/>
                    <a:pt x="100" y="6"/>
                  </a:cubicBezTo>
                  <a:cubicBezTo>
                    <a:pt x="100" y="3"/>
                    <a:pt x="97" y="0"/>
                    <a:pt x="93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3" name="Oval 42"/>
            <p:cNvSpPr>
              <a:spLocks noChangeArrowheads="1"/>
            </p:cNvSpPr>
            <p:nvPr/>
          </p:nvSpPr>
          <p:spPr bwMode="auto">
            <a:xfrm>
              <a:off x="1250951" y="569912"/>
              <a:ext cx="33338" cy="33338"/>
            </a:xfrm>
            <a:prstGeom prst="ellipse">
              <a:avLst/>
            </a:pr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4" name="Freeform 43"/>
            <p:cNvSpPr>
              <a:spLocks noEditPoints="1"/>
            </p:cNvSpPr>
            <p:nvPr/>
          </p:nvSpPr>
          <p:spPr bwMode="auto">
            <a:xfrm>
              <a:off x="1190626" y="2190750"/>
              <a:ext cx="155575" cy="227013"/>
            </a:xfrm>
            <a:custGeom>
              <a:avLst/>
              <a:gdLst>
                <a:gd name="T0" fmla="*/ 108 w 115"/>
                <a:gd name="T1" fmla="*/ 48 h 168"/>
                <a:gd name="T2" fmla="*/ 104 w 115"/>
                <a:gd name="T3" fmla="*/ 44 h 168"/>
                <a:gd name="T4" fmla="*/ 93 w 115"/>
                <a:gd name="T5" fmla="*/ 44 h 168"/>
                <a:gd name="T6" fmla="*/ 93 w 115"/>
                <a:gd name="T7" fmla="*/ 35 h 168"/>
                <a:gd name="T8" fmla="*/ 57 w 115"/>
                <a:gd name="T9" fmla="*/ 0 h 168"/>
                <a:gd name="T10" fmla="*/ 22 w 115"/>
                <a:gd name="T11" fmla="*/ 35 h 168"/>
                <a:gd name="T12" fmla="*/ 22 w 115"/>
                <a:gd name="T13" fmla="*/ 44 h 168"/>
                <a:gd name="T14" fmla="*/ 11 w 115"/>
                <a:gd name="T15" fmla="*/ 44 h 168"/>
                <a:gd name="T16" fmla="*/ 7 w 115"/>
                <a:gd name="T17" fmla="*/ 48 h 168"/>
                <a:gd name="T18" fmla="*/ 0 w 115"/>
                <a:gd name="T19" fmla="*/ 147 h 168"/>
                <a:gd name="T20" fmla="*/ 5 w 115"/>
                <a:gd name="T21" fmla="*/ 162 h 168"/>
                <a:gd name="T22" fmla="*/ 20 w 115"/>
                <a:gd name="T23" fmla="*/ 168 h 168"/>
                <a:gd name="T24" fmla="*/ 95 w 115"/>
                <a:gd name="T25" fmla="*/ 168 h 168"/>
                <a:gd name="T26" fmla="*/ 110 w 115"/>
                <a:gd name="T27" fmla="*/ 162 h 168"/>
                <a:gd name="T28" fmla="*/ 115 w 115"/>
                <a:gd name="T29" fmla="*/ 147 h 168"/>
                <a:gd name="T30" fmla="*/ 108 w 115"/>
                <a:gd name="T31" fmla="*/ 48 h 168"/>
                <a:gd name="T32" fmla="*/ 30 w 115"/>
                <a:gd name="T33" fmla="*/ 35 h 168"/>
                <a:gd name="T34" fmla="*/ 57 w 115"/>
                <a:gd name="T35" fmla="*/ 8 h 168"/>
                <a:gd name="T36" fmla="*/ 85 w 115"/>
                <a:gd name="T37" fmla="*/ 35 h 168"/>
                <a:gd name="T38" fmla="*/ 85 w 115"/>
                <a:gd name="T39" fmla="*/ 44 h 168"/>
                <a:gd name="T40" fmla="*/ 30 w 115"/>
                <a:gd name="T41" fmla="*/ 44 h 168"/>
                <a:gd name="T42" fmla="*/ 30 w 115"/>
                <a:gd name="T43" fmla="*/ 35 h 168"/>
                <a:gd name="T44" fmla="*/ 104 w 115"/>
                <a:gd name="T45" fmla="*/ 156 h 168"/>
                <a:gd name="T46" fmla="*/ 95 w 115"/>
                <a:gd name="T47" fmla="*/ 160 h 168"/>
                <a:gd name="T48" fmla="*/ 20 w 115"/>
                <a:gd name="T49" fmla="*/ 160 h 168"/>
                <a:gd name="T50" fmla="*/ 11 w 115"/>
                <a:gd name="T51" fmla="*/ 156 h 168"/>
                <a:gd name="T52" fmla="*/ 8 w 115"/>
                <a:gd name="T53" fmla="*/ 147 h 168"/>
                <a:gd name="T54" fmla="*/ 15 w 115"/>
                <a:gd name="T55" fmla="*/ 52 h 168"/>
                <a:gd name="T56" fmla="*/ 22 w 115"/>
                <a:gd name="T57" fmla="*/ 52 h 168"/>
                <a:gd name="T58" fmla="*/ 22 w 115"/>
                <a:gd name="T59" fmla="*/ 64 h 168"/>
                <a:gd name="T60" fmla="*/ 26 w 115"/>
                <a:gd name="T61" fmla="*/ 68 h 168"/>
                <a:gd name="T62" fmla="*/ 30 w 115"/>
                <a:gd name="T63" fmla="*/ 64 h 168"/>
                <a:gd name="T64" fmla="*/ 30 w 115"/>
                <a:gd name="T65" fmla="*/ 52 h 168"/>
                <a:gd name="T66" fmla="*/ 85 w 115"/>
                <a:gd name="T67" fmla="*/ 52 h 168"/>
                <a:gd name="T68" fmla="*/ 85 w 115"/>
                <a:gd name="T69" fmla="*/ 64 h 168"/>
                <a:gd name="T70" fmla="*/ 89 w 115"/>
                <a:gd name="T71" fmla="*/ 68 h 168"/>
                <a:gd name="T72" fmla="*/ 93 w 115"/>
                <a:gd name="T73" fmla="*/ 64 h 168"/>
                <a:gd name="T74" fmla="*/ 93 w 115"/>
                <a:gd name="T75" fmla="*/ 52 h 168"/>
                <a:gd name="T76" fmla="*/ 100 w 115"/>
                <a:gd name="T77" fmla="*/ 52 h 168"/>
                <a:gd name="T78" fmla="*/ 107 w 115"/>
                <a:gd name="T79" fmla="*/ 147 h 168"/>
                <a:gd name="T80" fmla="*/ 104 w 115"/>
                <a:gd name="T81" fmla="*/ 15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5" h="168">
                  <a:moveTo>
                    <a:pt x="108" y="48"/>
                  </a:moveTo>
                  <a:cubicBezTo>
                    <a:pt x="107" y="46"/>
                    <a:pt x="106" y="44"/>
                    <a:pt x="104" y="44"/>
                  </a:cubicBezTo>
                  <a:cubicBezTo>
                    <a:pt x="93" y="44"/>
                    <a:pt x="93" y="44"/>
                    <a:pt x="93" y="44"/>
                  </a:cubicBezTo>
                  <a:cubicBezTo>
                    <a:pt x="93" y="35"/>
                    <a:pt x="93" y="35"/>
                    <a:pt x="93" y="35"/>
                  </a:cubicBezTo>
                  <a:cubicBezTo>
                    <a:pt x="93" y="16"/>
                    <a:pt x="77" y="0"/>
                    <a:pt x="57" y="0"/>
                  </a:cubicBezTo>
                  <a:cubicBezTo>
                    <a:pt x="38" y="0"/>
                    <a:pt x="22" y="16"/>
                    <a:pt x="22" y="35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9" y="44"/>
                    <a:pt x="7" y="46"/>
                    <a:pt x="7" y="48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52"/>
                    <a:pt x="2" y="158"/>
                    <a:pt x="5" y="162"/>
                  </a:cubicBezTo>
                  <a:cubicBezTo>
                    <a:pt x="9" y="166"/>
                    <a:pt x="14" y="168"/>
                    <a:pt x="20" y="168"/>
                  </a:cubicBezTo>
                  <a:cubicBezTo>
                    <a:pt x="95" y="168"/>
                    <a:pt x="95" y="168"/>
                    <a:pt x="95" y="168"/>
                  </a:cubicBezTo>
                  <a:cubicBezTo>
                    <a:pt x="101" y="168"/>
                    <a:pt x="106" y="166"/>
                    <a:pt x="110" y="162"/>
                  </a:cubicBezTo>
                  <a:cubicBezTo>
                    <a:pt x="113" y="158"/>
                    <a:pt x="115" y="152"/>
                    <a:pt x="115" y="147"/>
                  </a:cubicBezTo>
                  <a:lnTo>
                    <a:pt x="108" y="48"/>
                  </a:lnTo>
                  <a:close/>
                  <a:moveTo>
                    <a:pt x="30" y="35"/>
                  </a:moveTo>
                  <a:cubicBezTo>
                    <a:pt x="30" y="20"/>
                    <a:pt x="42" y="8"/>
                    <a:pt x="57" y="8"/>
                  </a:cubicBezTo>
                  <a:cubicBezTo>
                    <a:pt x="72" y="8"/>
                    <a:pt x="85" y="20"/>
                    <a:pt x="85" y="35"/>
                  </a:cubicBezTo>
                  <a:cubicBezTo>
                    <a:pt x="85" y="44"/>
                    <a:pt x="85" y="44"/>
                    <a:pt x="85" y="44"/>
                  </a:cubicBezTo>
                  <a:cubicBezTo>
                    <a:pt x="30" y="44"/>
                    <a:pt x="30" y="44"/>
                    <a:pt x="30" y="44"/>
                  </a:cubicBezTo>
                  <a:lnTo>
                    <a:pt x="30" y="35"/>
                  </a:lnTo>
                  <a:close/>
                  <a:moveTo>
                    <a:pt x="104" y="156"/>
                  </a:moveTo>
                  <a:cubicBezTo>
                    <a:pt x="101" y="159"/>
                    <a:pt x="98" y="160"/>
                    <a:pt x="95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16" y="160"/>
                    <a:pt x="13" y="159"/>
                    <a:pt x="11" y="156"/>
                  </a:cubicBezTo>
                  <a:cubicBezTo>
                    <a:pt x="9" y="154"/>
                    <a:pt x="8" y="151"/>
                    <a:pt x="8" y="147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64"/>
                    <a:pt x="22" y="64"/>
                    <a:pt x="22" y="64"/>
                  </a:cubicBezTo>
                  <a:cubicBezTo>
                    <a:pt x="22" y="66"/>
                    <a:pt x="24" y="68"/>
                    <a:pt x="26" y="68"/>
                  </a:cubicBezTo>
                  <a:cubicBezTo>
                    <a:pt x="28" y="68"/>
                    <a:pt x="30" y="66"/>
                    <a:pt x="30" y="64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85" y="52"/>
                    <a:pt x="85" y="52"/>
                    <a:pt x="85" y="52"/>
                  </a:cubicBezTo>
                  <a:cubicBezTo>
                    <a:pt x="85" y="64"/>
                    <a:pt x="85" y="64"/>
                    <a:pt x="85" y="64"/>
                  </a:cubicBezTo>
                  <a:cubicBezTo>
                    <a:pt x="85" y="66"/>
                    <a:pt x="87" y="68"/>
                    <a:pt x="89" y="68"/>
                  </a:cubicBezTo>
                  <a:cubicBezTo>
                    <a:pt x="91" y="68"/>
                    <a:pt x="93" y="66"/>
                    <a:pt x="93" y="64"/>
                  </a:cubicBezTo>
                  <a:cubicBezTo>
                    <a:pt x="93" y="52"/>
                    <a:pt x="93" y="52"/>
                    <a:pt x="93" y="52"/>
                  </a:cubicBezTo>
                  <a:cubicBezTo>
                    <a:pt x="100" y="52"/>
                    <a:pt x="100" y="52"/>
                    <a:pt x="100" y="52"/>
                  </a:cubicBezTo>
                  <a:cubicBezTo>
                    <a:pt x="107" y="147"/>
                    <a:pt x="107" y="147"/>
                    <a:pt x="107" y="147"/>
                  </a:cubicBezTo>
                  <a:cubicBezTo>
                    <a:pt x="107" y="151"/>
                    <a:pt x="106" y="154"/>
                    <a:pt x="104" y="156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5" name="Freeform 44"/>
            <p:cNvSpPr/>
            <p:nvPr/>
          </p:nvSpPr>
          <p:spPr bwMode="auto">
            <a:xfrm>
              <a:off x="1198563" y="946150"/>
              <a:ext cx="139700" cy="11113"/>
            </a:xfrm>
            <a:custGeom>
              <a:avLst/>
              <a:gdLst>
                <a:gd name="T0" fmla="*/ 4 w 103"/>
                <a:gd name="T1" fmla="*/ 8 h 8"/>
                <a:gd name="T2" fmla="*/ 99 w 103"/>
                <a:gd name="T3" fmla="*/ 8 h 8"/>
                <a:gd name="T4" fmla="*/ 103 w 103"/>
                <a:gd name="T5" fmla="*/ 4 h 8"/>
                <a:gd name="T6" fmla="*/ 99 w 103"/>
                <a:gd name="T7" fmla="*/ 0 h 8"/>
                <a:gd name="T8" fmla="*/ 4 w 103"/>
                <a:gd name="T9" fmla="*/ 0 h 8"/>
                <a:gd name="T10" fmla="*/ 0 w 103"/>
                <a:gd name="T11" fmla="*/ 4 h 8"/>
                <a:gd name="T12" fmla="*/ 4 w 103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8">
                  <a:moveTo>
                    <a:pt x="4" y="8"/>
                  </a:moveTo>
                  <a:cubicBezTo>
                    <a:pt x="99" y="8"/>
                    <a:pt x="99" y="8"/>
                    <a:pt x="99" y="8"/>
                  </a:cubicBezTo>
                  <a:cubicBezTo>
                    <a:pt x="101" y="8"/>
                    <a:pt x="103" y="6"/>
                    <a:pt x="103" y="4"/>
                  </a:cubicBezTo>
                  <a:cubicBezTo>
                    <a:pt x="103" y="2"/>
                    <a:pt x="101" y="0"/>
                    <a:pt x="9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6" name="Freeform 45"/>
            <p:cNvSpPr/>
            <p:nvPr/>
          </p:nvSpPr>
          <p:spPr bwMode="auto">
            <a:xfrm>
              <a:off x="1198563" y="977900"/>
              <a:ext cx="139700" cy="11113"/>
            </a:xfrm>
            <a:custGeom>
              <a:avLst/>
              <a:gdLst>
                <a:gd name="T0" fmla="*/ 4 w 103"/>
                <a:gd name="T1" fmla="*/ 8 h 8"/>
                <a:gd name="T2" fmla="*/ 99 w 103"/>
                <a:gd name="T3" fmla="*/ 8 h 8"/>
                <a:gd name="T4" fmla="*/ 103 w 103"/>
                <a:gd name="T5" fmla="*/ 4 h 8"/>
                <a:gd name="T6" fmla="*/ 99 w 103"/>
                <a:gd name="T7" fmla="*/ 0 h 8"/>
                <a:gd name="T8" fmla="*/ 4 w 103"/>
                <a:gd name="T9" fmla="*/ 0 h 8"/>
                <a:gd name="T10" fmla="*/ 0 w 103"/>
                <a:gd name="T11" fmla="*/ 4 h 8"/>
                <a:gd name="T12" fmla="*/ 4 w 103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8">
                  <a:moveTo>
                    <a:pt x="4" y="8"/>
                  </a:moveTo>
                  <a:cubicBezTo>
                    <a:pt x="99" y="8"/>
                    <a:pt x="99" y="8"/>
                    <a:pt x="99" y="8"/>
                  </a:cubicBezTo>
                  <a:cubicBezTo>
                    <a:pt x="101" y="8"/>
                    <a:pt x="103" y="6"/>
                    <a:pt x="103" y="4"/>
                  </a:cubicBezTo>
                  <a:cubicBezTo>
                    <a:pt x="103" y="2"/>
                    <a:pt x="101" y="0"/>
                    <a:pt x="9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7" name="Freeform 46"/>
            <p:cNvSpPr/>
            <p:nvPr/>
          </p:nvSpPr>
          <p:spPr bwMode="auto">
            <a:xfrm>
              <a:off x="1198563" y="1011237"/>
              <a:ext cx="139700" cy="11113"/>
            </a:xfrm>
            <a:custGeom>
              <a:avLst/>
              <a:gdLst>
                <a:gd name="T0" fmla="*/ 4 w 103"/>
                <a:gd name="T1" fmla="*/ 8 h 8"/>
                <a:gd name="T2" fmla="*/ 99 w 103"/>
                <a:gd name="T3" fmla="*/ 8 h 8"/>
                <a:gd name="T4" fmla="*/ 103 w 103"/>
                <a:gd name="T5" fmla="*/ 4 h 8"/>
                <a:gd name="T6" fmla="*/ 99 w 103"/>
                <a:gd name="T7" fmla="*/ 0 h 8"/>
                <a:gd name="T8" fmla="*/ 4 w 103"/>
                <a:gd name="T9" fmla="*/ 0 h 8"/>
                <a:gd name="T10" fmla="*/ 0 w 103"/>
                <a:gd name="T11" fmla="*/ 4 h 8"/>
                <a:gd name="T12" fmla="*/ 4 w 103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8">
                  <a:moveTo>
                    <a:pt x="4" y="8"/>
                  </a:moveTo>
                  <a:cubicBezTo>
                    <a:pt x="99" y="8"/>
                    <a:pt x="99" y="8"/>
                    <a:pt x="99" y="8"/>
                  </a:cubicBezTo>
                  <a:cubicBezTo>
                    <a:pt x="101" y="8"/>
                    <a:pt x="103" y="6"/>
                    <a:pt x="103" y="4"/>
                  </a:cubicBezTo>
                  <a:cubicBezTo>
                    <a:pt x="103" y="1"/>
                    <a:pt x="101" y="0"/>
                    <a:pt x="9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8" name="Freeform 47"/>
            <p:cNvSpPr/>
            <p:nvPr/>
          </p:nvSpPr>
          <p:spPr bwMode="auto">
            <a:xfrm>
              <a:off x="1198563" y="1041400"/>
              <a:ext cx="139700" cy="11113"/>
            </a:xfrm>
            <a:custGeom>
              <a:avLst/>
              <a:gdLst>
                <a:gd name="T0" fmla="*/ 4 w 103"/>
                <a:gd name="T1" fmla="*/ 8 h 8"/>
                <a:gd name="T2" fmla="*/ 99 w 103"/>
                <a:gd name="T3" fmla="*/ 8 h 8"/>
                <a:gd name="T4" fmla="*/ 103 w 103"/>
                <a:gd name="T5" fmla="*/ 4 h 8"/>
                <a:gd name="T6" fmla="*/ 99 w 103"/>
                <a:gd name="T7" fmla="*/ 0 h 8"/>
                <a:gd name="T8" fmla="*/ 4 w 103"/>
                <a:gd name="T9" fmla="*/ 0 h 8"/>
                <a:gd name="T10" fmla="*/ 0 w 103"/>
                <a:gd name="T11" fmla="*/ 4 h 8"/>
                <a:gd name="T12" fmla="*/ 4 w 103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8">
                  <a:moveTo>
                    <a:pt x="4" y="8"/>
                  </a:moveTo>
                  <a:cubicBezTo>
                    <a:pt x="99" y="8"/>
                    <a:pt x="99" y="8"/>
                    <a:pt x="99" y="8"/>
                  </a:cubicBezTo>
                  <a:cubicBezTo>
                    <a:pt x="101" y="8"/>
                    <a:pt x="103" y="7"/>
                    <a:pt x="103" y="4"/>
                  </a:cubicBezTo>
                  <a:cubicBezTo>
                    <a:pt x="103" y="2"/>
                    <a:pt x="101" y="0"/>
                    <a:pt x="9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8"/>
                    <a:pt x="4" y="8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9" name="Freeform 48"/>
            <p:cNvSpPr/>
            <p:nvPr/>
          </p:nvSpPr>
          <p:spPr bwMode="auto">
            <a:xfrm>
              <a:off x="1198563" y="1074737"/>
              <a:ext cx="139700" cy="11113"/>
            </a:xfrm>
            <a:custGeom>
              <a:avLst/>
              <a:gdLst>
                <a:gd name="T0" fmla="*/ 4 w 103"/>
                <a:gd name="T1" fmla="*/ 8 h 8"/>
                <a:gd name="T2" fmla="*/ 99 w 103"/>
                <a:gd name="T3" fmla="*/ 8 h 8"/>
                <a:gd name="T4" fmla="*/ 103 w 103"/>
                <a:gd name="T5" fmla="*/ 4 h 8"/>
                <a:gd name="T6" fmla="*/ 99 w 103"/>
                <a:gd name="T7" fmla="*/ 0 h 8"/>
                <a:gd name="T8" fmla="*/ 4 w 103"/>
                <a:gd name="T9" fmla="*/ 0 h 8"/>
                <a:gd name="T10" fmla="*/ 0 w 103"/>
                <a:gd name="T11" fmla="*/ 4 h 8"/>
                <a:gd name="T12" fmla="*/ 4 w 103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8">
                  <a:moveTo>
                    <a:pt x="4" y="8"/>
                  </a:moveTo>
                  <a:cubicBezTo>
                    <a:pt x="99" y="8"/>
                    <a:pt x="99" y="8"/>
                    <a:pt x="99" y="8"/>
                  </a:cubicBezTo>
                  <a:cubicBezTo>
                    <a:pt x="101" y="8"/>
                    <a:pt x="103" y="7"/>
                    <a:pt x="103" y="4"/>
                  </a:cubicBezTo>
                  <a:cubicBezTo>
                    <a:pt x="103" y="2"/>
                    <a:pt x="101" y="0"/>
                    <a:pt x="9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8"/>
                    <a:pt x="4" y="8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0" name="Freeform 49"/>
            <p:cNvSpPr>
              <a:spLocks noEditPoints="1"/>
            </p:cNvSpPr>
            <p:nvPr/>
          </p:nvSpPr>
          <p:spPr bwMode="auto">
            <a:xfrm>
              <a:off x="1133476" y="914400"/>
              <a:ext cx="269875" cy="309563"/>
            </a:xfrm>
            <a:custGeom>
              <a:avLst/>
              <a:gdLst>
                <a:gd name="T0" fmla="*/ 195 w 199"/>
                <a:gd name="T1" fmla="*/ 109 h 230"/>
                <a:gd name="T2" fmla="*/ 194 w 199"/>
                <a:gd name="T3" fmla="*/ 108 h 230"/>
                <a:gd name="T4" fmla="*/ 175 w 199"/>
                <a:gd name="T5" fmla="*/ 88 h 230"/>
                <a:gd name="T6" fmla="*/ 175 w 199"/>
                <a:gd name="T7" fmla="*/ 17 h 230"/>
                <a:gd name="T8" fmla="*/ 158 w 199"/>
                <a:gd name="T9" fmla="*/ 0 h 230"/>
                <a:gd name="T10" fmla="*/ 41 w 199"/>
                <a:gd name="T11" fmla="*/ 0 h 230"/>
                <a:gd name="T12" fmla="*/ 24 w 199"/>
                <a:gd name="T13" fmla="*/ 17 h 230"/>
                <a:gd name="T14" fmla="*/ 24 w 199"/>
                <a:gd name="T15" fmla="*/ 88 h 230"/>
                <a:gd name="T16" fmla="*/ 5 w 199"/>
                <a:gd name="T17" fmla="*/ 108 h 230"/>
                <a:gd name="T18" fmla="*/ 4 w 199"/>
                <a:gd name="T19" fmla="*/ 109 h 230"/>
                <a:gd name="T20" fmla="*/ 0 w 199"/>
                <a:gd name="T21" fmla="*/ 120 h 230"/>
                <a:gd name="T22" fmla="*/ 0 w 199"/>
                <a:gd name="T23" fmla="*/ 213 h 230"/>
                <a:gd name="T24" fmla="*/ 17 w 199"/>
                <a:gd name="T25" fmla="*/ 230 h 230"/>
                <a:gd name="T26" fmla="*/ 182 w 199"/>
                <a:gd name="T27" fmla="*/ 230 h 230"/>
                <a:gd name="T28" fmla="*/ 199 w 199"/>
                <a:gd name="T29" fmla="*/ 213 h 230"/>
                <a:gd name="T30" fmla="*/ 199 w 199"/>
                <a:gd name="T31" fmla="*/ 120 h 230"/>
                <a:gd name="T32" fmla="*/ 195 w 199"/>
                <a:gd name="T33" fmla="*/ 109 h 230"/>
                <a:gd name="T34" fmla="*/ 183 w 199"/>
                <a:gd name="T35" fmla="*/ 108 h 230"/>
                <a:gd name="T36" fmla="*/ 175 w 199"/>
                <a:gd name="T37" fmla="*/ 115 h 230"/>
                <a:gd name="T38" fmla="*/ 175 w 199"/>
                <a:gd name="T39" fmla="*/ 100 h 230"/>
                <a:gd name="T40" fmla="*/ 183 w 199"/>
                <a:gd name="T41" fmla="*/ 108 h 230"/>
                <a:gd name="T42" fmla="*/ 93 w 199"/>
                <a:gd name="T43" fmla="*/ 161 h 230"/>
                <a:gd name="T44" fmla="*/ 106 w 199"/>
                <a:gd name="T45" fmla="*/ 161 h 230"/>
                <a:gd name="T46" fmla="*/ 167 w 199"/>
                <a:gd name="T47" fmla="*/ 222 h 230"/>
                <a:gd name="T48" fmla="*/ 32 w 199"/>
                <a:gd name="T49" fmla="*/ 222 h 230"/>
                <a:gd name="T50" fmla="*/ 93 w 199"/>
                <a:gd name="T51" fmla="*/ 161 h 230"/>
                <a:gd name="T52" fmla="*/ 32 w 199"/>
                <a:gd name="T53" fmla="*/ 17 h 230"/>
                <a:gd name="T54" fmla="*/ 41 w 199"/>
                <a:gd name="T55" fmla="*/ 8 h 230"/>
                <a:gd name="T56" fmla="*/ 158 w 199"/>
                <a:gd name="T57" fmla="*/ 8 h 230"/>
                <a:gd name="T58" fmla="*/ 167 w 199"/>
                <a:gd name="T59" fmla="*/ 17 h 230"/>
                <a:gd name="T60" fmla="*/ 167 w 199"/>
                <a:gd name="T61" fmla="*/ 121 h 230"/>
                <a:gd name="T62" fmla="*/ 117 w 199"/>
                <a:gd name="T63" fmla="*/ 161 h 230"/>
                <a:gd name="T64" fmla="*/ 112 w 199"/>
                <a:gd name="T65" fmla="*/ 156 h 230"/>
                <a:gd name="T66" fmla="*/ 99 w 199"/>
                <a:gd name="T67" fmla="*/ 150 h 230"/>
                <a:gd name="T68" fmla="*/ 87 w 199"/>
                <a:gd name="T69" fmla="*/ 156 h 230"/>
                <a:gd name="T70" fmla="*/ 82 w 199"/>
                <a:gd name="T71" fmla="*/ 161 h 230"/>
                <a:gd name="T72" fmla="*/ 32 w 199"/>
                <a:gd name="T73" fmla="*/ 121 h 230"/>
                <a:gd name="T74" fmla="*/ 32 w 199"/>
                <a:gd name="T75" fmla="*/ 17 h 230"/>
                <a:gd name="T76" fmla="*/ 24 w 199"/>
                <a:gd name="T77" fmla="*/ 115 h 230"/>
                <a:gd name="T78" fmla="*/ 16 w 199"/>
                <a:gd name="T79" fmla="*/ 108 h 230"/>
                <a:gd name="T80" fmla="*/ 24 w 199"/>
                <a:gd name="T81" fmla="*/ 100 h 230"/>
                <a:gd name="T82" fmla="*/ 24 w 199"/>
                <a:gd name="T83" fmla="*/ 115 h 230"/>
                <a:gd name="T84" fmla="*/ 8 w 199"/>
                <a:gd name="T85" fmla="*/ 213 h 230"/>
                <a:gd name="T86" fmla="*/ 8 w 199"/>
                <a:gd name="T87" fmla="*/ 120 h 230"/>
                <a:gd name="T88" fmla="*/ 10 w 199"/>
                <a:gd name="T89" fmla="*/ 114 h 230"/>
                <a:gd name="T90" fmla="*/ 76 w 199"/>
                <a:gd name="T91" fmla="*/ 167 h 230"/>
                <a:gd name="T92" fmla="*/ 21 w 199"/>
                <a:gd name="T93" fmla="*/ 222 h 230"/>
                <a:gd name="T94" fmla="*/ 17 w 199"/>
                <a:gd name="T95" fmla="*/ 222 h 230"/>
                <a:gd name="T96" fmla="*/ 8 w 199"/>
                <a:gd name="T97" fmla="*/ 213 h 230"/>
                <a:gd name="T98" fmla="*/ 191 w 199"/>
                <a:gd name="T99" fmla="*/ 213 h 230"/>
                <a:gd name="T100" fmla="*/ 182 w 199"/>
                <a:gd name="T101" fmla="*/ 222 h 230"/>
                <a:gd name="T102" fmla="*/ 178 w 199"/>
                <a:gd name="T103" fmla="*/ 222 h 230"/>
                <a:gd name="T104" fmla="*/ 123 w 199"/>
                <a:gd name="T105" fmla="*/ 167 h 230"/>
                <a:gd name="T106" fmla="*/ 189 w 199"/>
                <a:gd name="T107" fmla="*/ 114 h 230"/>
                <a:gd name="T108" fmla="*/ 191 w 199"/>
                <a:gd name="T109" fmla="*/ 120 h 230"/>
                <a:gd name="T110" fmla="*/ 191 w 199"/>
                <a:gd name="T111" fmla="*/ 21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9" h="230">
                  <a:moveTo>
                    <a:pt x="195" y="109"/>
                  </a:moveTo>
                  <a:cubicBezTo>
                    <a:pt x="195" y="109"/>
                    <a:pt x="195" y="108"/>
                    <a:pt x="194" y="108"/>
                  </a:cubicBezTo>
                  <a:cubicBezTo>
                    <a:pt x="175" y="88"/>
                    <a:pt x="175" y="88"/>
                    <a:pt x="175" y="88"/>
                  </a:cubicBezTo>
                  <a:cubicBezTo>
                    <a:pt x="175" y="17"/>
                    <a:pt x="175" y="17"/>
                    <a:pt x="175" y="17"/>
                  </a:cubicBezTo>
                  <a:cubicBezTo>
                    <a:pt x="175" y="8"/>
                    <a:pt x="167" y="0"/>
                    <a:pt x="158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32" y="0"/>
                    <a:pt x="24" y="8"/>
                    <a:pt x="24" y="17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5" y="108"/>
                    <a:pt x="5" y="108"/>
                    <a:pt x="5" y="108"/>
                  </a:cubicBezTo>
                  <a:cubicBezTo>
                    <a:pt x="4" y="108"/>
                    <a:pt x="4" y="109"/>
                    <a:pt x="4" y="109"/>
                  </a:cubicBezTo>
                  <a:cubicBezTo>
                    <a:pt x="1" y="112"/>
                    <a:pt x="0" y="116"/>
                    <a:pt x="0" y="120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0" y="222"/>
                    <a:pt x="8" y="230"/>
                    <a:pt x="17" y="230"/>
                  </a:cubicBezTo>
                  <a:cubicBezTo>
                    <a:pt x="182" y="230"/>
                    <a:pt x="182" y="230"/>
                    <a:pt x="182" y="230"/>
                  </a:cubicBezTo>
                  <a:cubicBezTo>
                    <a:pt x="191" y="230"/>
                    <a:pt x="199" y="222"/>
                    <a:pt x="199" y="213"/>
                  </a:cubicBezTo>
                  <a:cubicBezTo>
                    <a:pt x="199" y="120"/>
                    <a:pt x="199" y="120"/>
                    <a:pt x="199" y="120"/>
                  </a:cubicBezTo>
                  <a:cubicBezTo>
                    <a:pt x="199" y="116"/>
                    <a:pt x="198" y="112"/>
                    <a:pt x="195" y="109"/>
                  </a:cubicBezTo>
                  <a:close/>
                  <a:moveTo>
                    <a:pt x="183" y="108"/>
                  </a:moveTo>
                  <a:cubicBezTo>
                    <a:pt x="175" y="115"/>
                    <a:pt x="175" y="115"/>
                    <a:pt x="175" y="115"/>
                  </a:cubicBezTo>
                  <a:cubicBezTo>
                    <a:pt x="175" y="100"/>
                    <a:pt x="175" y="100"/>
                    <a:pt x="175" y="100"/>
                  </a:cubicBezTo>
                  <a:lnTo>
                    <a:pt x="183" y="108"/>
                  </a:lnTo>
                  <a:close/>
                  <a:moveTo>
                    <a:pt x="93" y="161"/>
                  </a:moveTo>
                  <a:cubicBezTo>
                    <a:pt x="96" y="158"/>
                    <a:pt x="102" y="158"/>
                    <a:pt x="106" y="161"/>
                  </a:cubicBezTo>
                  <a:cubicBezTo>
                    <a:pt x="167" y="222"/>
                    <a:pt x="167" y="222"/>
                    <a:pt x="167" y="222"/>
                  </a:cubicBezTo>
                  <a:cubicBezTo>
                    <a:pt x="32" y="222"/>
                    <a:pt x="32" y="222"/>
                    <a:pt x="32" y="222"/>
                  </a:cubicBezTo>
                  <a:lnTo>
                    <a:pt x="93" y="161"/>
                  </a:lnTo>
                  <a:close/>
                  <a:moveTo>
                    <a:pt x="32" y="17"/>
                  </a:moveTo>
                  <a:cubicBezTo>
                    <a:pt x="32" y="12"/>
                    <a:pt x="36" y="8"/>
                    <a:pt x="41" y="8"/>
                  </a:cubicBezTo>
                  <a:cubicBezTo>
                    <a:pt x="158" y="8"/>
                    <a:pt x="158" y="8"/>
                    <a:pt x="158" y="8"/>
                  </a:cubicBezTo>
                  <a:cubicBezTo>
                    <a:pt x="163" y="8"/>
                    <a:pt x="167" y="12"/>
                    <a:pt x="167" y="17"/>
                  </a:cubicBezTo>
                  <a:cubicBezTo>
                    <a:pt x="167" y="121"/>
                    <a:pt x="167" y="121"/>
                    <a:pt x="167" y="121"/>
                  </a:cubicBezTo>
                  <a:cubicBezTo>
                    <a:pt x="117" y="161"/>
                    <a:pt x="117" y="161"/>
                    <a:pt x="117" y="161"/>
                  </a:cubicBezTo>
                  <a:cubicBezTo>
                    <a:pt x="112" y="156"/>
                    <a:pt x="112" y="156"/>
                    <a:pt x="112" y="156"/>
                  </a:cubicBezTo>
                  <a:cubicBezTo>
                    <a:pt x="108" y="152"/>
                    <a:pt x="104" y="150"/>
                    <a:pt x="99" y="150"/>
                  </a:cubicBezTo>
                  <a:cubicBezTo>
                    <a:pt x="95" y="150"/>
                    <a:pt x="90" y="152"/>
                    <a:pt x="87" y="156"/>
                  </a:cubicBezTo>
                  <a:cubicBezTo>
                    <a:pt x="82" y="161"/>
                    <a:pt x="82" y="161"/>
                    <a:pt x="82" y="161"/>
                  </a:cubicBezTo>
                  <a:cubicBezTo>
                    <a:pt x="32" y="121"/>
                    <a:pt x="32" y="121"/>
                    <a:pt x="32" y="121"/>
                  </a:cubicBezTo>
                  <a:lnTo>
                    <a:pt x="32" y="17"/>
                  </a:lnTo>
                  <a:close/>
                  <a:moveTo>
                    <a:pt x="24" y="115"/>
                  </a:moveTo>
                  <a:cubicBezTo>
                    <a:pt x="16" y="108"/>
                    <a:pt x="16" y="108"/>
                    <a:pt x="16" y="108"/>
                  </a:cubicBezTo>
                  <a:cubicBezTo>
                    <a:pt x="24" y="100"/>
                    <a:pt x="24" y="100"/>
                    <a:pt x="24" y="100"/>
                  </a:cubicBezTo>
                  <a:lnTo>
                    <a:pt x="24" y="115"/>
                  </a:lnTo>
                  <a:close/>
                  <a:moveTo>
                    <a:pt x="8" y="213"/>
                  </a:moveTo>
                  <a:cubicBezTo>
                    <a:pt x="8" y="120"/>
                    <a:pt x="8" y="120"/>
                    <a:pt x="8" y="120"/>
                  </a:cubicBezTo>
                  <a:cubicBezTo>
                    <a:pt x="8" y="118"/>
                    <a:pt x="9" y="116"/>
                    <a:pt x="10" y="114"/>
                  </a:cubicBezTo>
                  <a:cubicBezTo>
                    <a:pt x="76" y="167"/>
                    <a:pt x="76" y="167"/>
                    <a:pt x="76" y="167"/>
                  </a:cubicBezTo>
                  <a:cubicBezTo>
                    <a:pt x="21" y="222"/>
                    <a:pt x="21" y="222"/>
                    <a:pt x="21" y="222"/>
                  </a:cubicBezTo>
                  <a:cubicBezTo>
                    <a:pt x="17" y="222"/>
                    <a:pt x="17" y="222"/>
                    <a:pt x="17" y="222"/>
                  </a:cubicBezTo>
                  <a:cubicBezTo>
                    <a:pt x="12" y="222"/>
                    <a:pt x="8" y="218"/>
                    <a:pt x="8" y="213"/>
                  </a:cubicBezTo>
                  <a:close/>
                  <a:moveTo>
                    <a:pt x="191" y="213"/>
                  </a:moveTo>
                  <a:cubicBezTo>
                    <a:pt x="191" y="218"/>
                    <a:pt x="187" y="222"/>
                    <a:pt x="182" y="222"/>
                  </a:cubicBezTo>
                  <a:cubicBezTo>
                    <a:pt x="178" y="222"/>
                    <a:pt x="178" y="222"/>
                    <a:pt x="178" y="222"/>
                  </a:cubicBezTo>
                  <a:cubicBezTo>
                    <a:pt x="123" y="167"/>
                    <a:pt x="123" y="167"/>
                    <a:pt x="123" y="167"/>
                  </a:cubicBezTo>
                  <a:cubicBezTo>
                    <a:pt x="189" y="114"/>
                    <a:pt x="189" y="114"/>
                    <a:pt x="189" y="114"/>
                  </a:cubicBezTo>
                  <a:cubicBezTo>
                    <a:pt x="190" y="116"/>
                    <a:pt x="191" y="118"/>
                    <a:pt x="191" y="120"/>
                  </a:cubicBezTo>
                  <a:lnTo>
                    <a:pt x="191" y="213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1" name="Freeform 50"/>
            <p:cNvSpPr>
              <a:spLocks noEditPoints="1"/>
            </p:cNvSpPr>
            <p:nvPr/>
          </p:nvSpPr>
          <p:spPr bwMode="auto">
            <a:xfrm>
              <a:off x="1123951" y="1541462"/>
              <a:ext cx="288925" cy="290513"/>
            </a:xfrm>
            <a:custGeom>
              <a:avLst/>
              <a:gdLst>
                <a:gd name="T0" fmla="*/ 2 w 214"/>
                <a:gd name="T1" fmla="*/ 1 h 214"/>
                <a:gd name="T2" fmla="*/ 4 w 214"/>
                <a:gd name="T3" fmla="*/ 214 h 214"/>
                <a:gd name="T4" fmla="*/ 212 w 214"/>
                <a:gd name="T5" fmla="*/ 207 h 214"/>
                <a:gd name="T6" fmla="*/ 178 w 214"/>
                <a:gd name="T7" fmla="*/ 194 h 214"/>
                <a:gd name="T8" fmla="*/ 172 w 214"/>
                <a:gd name="T9" fmla="*/ 206 h 214"/>
                <a:gd name="T10" fmla="*/ 170 w 214"/>
                <a:gd name="T11" fmla="*/ 201 h 214"/>
                <a:gd name="T12" fmla="*/ 165 w 214"/>
                <a:gd name="T13" fmla="*/ 201 h 214"/>
                <a:gd name="T14" fmla="*/ 163 w 214"/>
                <a:gd name="T15" fmla="*/ 206 h 214"/>
                <a:gd name="T16" fmla="*/ 158 w 214"/>
                <a:gd name="T17" fmla="*/ 200 h 214"/>
                <a:gd name="T18" fmla="*/ 152 w 214"/>
                <a:gd name="T19" fmla="*/ 206 h 214"/>
                <a:gd name="T20" fmla="*/ 150 w 214"/>
                <a:gd name="T21" fmla="*/ 201 h 214"/>
                <a:gd name="T22" fmla="*/ 146 w 214"/>
                <a:gd name="T23" fmla="*/ 195 h 214"/>
                <a:gd name="T24" fmla="*/ 144 w 214"/>
                <a:gd name="T25" fmla="*/ 206 h 214"/>
                <a:gd name="T26" fmla="*/ 138 w 214"/>
                <a:gd name="T27" fmla="*/ 200 h 214"/>
                <a:gd name="T28" fmla="*/ 133 w 214"/>
                <a:gd name="T29" fmla="*/ 206 h 214"/>
                <a:gd name="T30" fmla="*/ 131 w 214"/>
                <a:gd name="T31" fmla="*/ 201 h 214"/>
                <a:gd name="T32" fmla="*/ 126 w 214"/>
                <a:gd name="T33" fmla="*/ 201 h 214"/>
                <a:gd name="T34" fmla="*/ 124 w 214"/>
                <a:gd name="T35" fmla="*/ 206 h 214"/>
                <a:gd name="T36" fmla="*/ 118 w 214"/>
                <a:gd name="T37" fmla="*/ 200 h 214"/>
                <a:gd name="T38" fmla="*/ 113 w 214"/>
                <a:gd name="T39" fmla="*/ 206 h 214"/>
                <a:gd name="T40" fmla="*/ 111 w 214"/>
                <a:gd name="T41" fmla="*/ 195 h 214"/>
                <a:gd name="T42" fmla="*/ 106 w 214"/>
                <a:gd name="T43" fmla="*/ 201 h 214"/>
                <a:gd name="T44" fmla="*/ 104 w 214"/>
                <a:gd name="T45" fmla="*/ 206 h 214"/>
                <a:gd name="T46" fmla="*/ 99 w 214"/>
                <a:gd name="T47" fmla="*/ 200 h 214"/>
                <a:gd name="T48" fmla="*/ 93 w 214"/>
                <a:gd name="T49" fmla="*/ 206 h 214"/>
                <a:gd name="T50" fmla="*/ 91 w 214"/>
                <a:gd name="T51" fmla="*/ 201 h 214"/>
                <a:gd name="T52" fmla="*/ 86 w 214"/>
                <a:gd name="T53" fmla="*/ 201 h 214"/>
                <a:gd name="T54" fmla="*/ 84 w 214"/>
                <a:gd name="T55" fmla="*/ 206 h 214"/>
                <a:gd name="T56" fmla="*/ 79 w 214"/>
                <a:gd name="T57" fmla="*/ 194 h 214"/>
                <a:gd name="T58" fmla="*/ 73 w 214"/>
                <a:gd name="T59" fmla="*/ 206 h 214"/>
                <a:gd name="T60" fmla="*/ 71 w 214"/>
                <a:gd name="T61" fmla="*/ 201 h 214"/>
                <a:gd name="T62" fmla="*/ 67 w 214"/>
                <a:gd name="T63" fmla="*/ 201 h 214"/>
                <a:gd name="T64" fmla="*/ 65 w 214"/>
                <a:gd name="T65" fmla="*/ 206 h 214"/>
                <a:gd name="T66" fmla="*/ 59 w 214"/>
                <a:gd name="T67" fmla="*/ 200 h 214"/>
                <a:gd name="T68" fmla="*/ 54 w 214"/>
                <a:gd name="T69" fmla="*/ 206 h 214"/>
                <a:gd name="T70" fmla="*/ 52 w 214"/>
                <a:gd name="T71" fmla="*/ 201 h 214"/>
                <a:gd name="T72" fmla="*/ 47 w 214"/>
                <a:gd name="T73" fmla="*/ 195 h 214"/>
                <a:gd name="T74" fmla="*/ 45 w 214"/>
                <a:gd name="T75" fmla="*/ 206 h 214"/>
                <a:gd name="T76" fmla="*/ 39 w 214"/>
                <a:gd name="T77" fmla="*/ 200 h 214"/>
                <a:gd name="T78" fmla="*/ 34 w 214"/>
                <a:gd name="T79" fmla="*/ 206 h 214"/>
                <a:gd name="T80" fmla="*/ 32 w 214"/>
                <a:gd name="T81" fmla="*/ 201 h 214"/>
                <a:gd name="T82" fmla="*/ 27 w 214"/>
                <a:gd name="T83" fmla="*/ 201 h 214"/>
                <a:gd name="T84" fmla="*/ 25 w 214"/>
                <a:gd name="T85" fmla="*/ 206 h 214"/>
                <a:gd name="T86" fmla="*/ 20 w 214"/>
                <a:gd name="T87" fmla="*/ 200 h 214"/>
                <a:gd name="T88" fmla="*/ 14 w 214"/>
                <a:gd name="T89" fmla="*/ 206 h 214"/>
                <a:gd name="T90" fmla="*/ 12 w 214"/>
                <a:gd name="T91" fmla="*/ 195 h 214"/>
                <a:gd name="T92" fmla="*/ 8 w 214"/>
                <a:gd name="T93" fmla="*/ 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4" h="214">
                  <a:moveTo>
                    <a:pt x="212" y="207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4" y="0"/>
                    <a:pt x="2" y="1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210"/>
                    <a:pt x="0" y="210"/>
                    <a:pt x="0" y="210"/>
                  </a:cubicBezTo>
                  <a:cubicBezTo>
                    <a:pt x="0" y="212"/>
                    <a:pt x="1" y="214"/>
                    <a:pt x="4" y="214"/>
                  </a:cubicBezTo>
                  <a:cubicBezTo>
                    <a:pt x="209" y="214"/>
                    <a:pt x="209" y="214"/>
                    <a:pt x="209" y="214"/>
                  </a:cubicBezTo>
                  <a:cubicBezTo>
                    <a:pt x="211" y="214"/>
                    <a:pt x="212" y="213"/>
                    <a:pt x="213" y="211"/>
                  </a:cubicBezTo>
                  <a:cubicBezTo>
                    <a:pt x="214" y="210"/>
                    <a:pt x="213" y="208"/>
                    <a:pt x="212" y="207"/>
                  </a:cubicBezTo>
                  <a:close/>
                  <a:moveTo>
                    <a:pt x="179" y="206"/>
                  </a:moveTo>
                  <a:cubicBezTo>
                    <a:pt x="179" y="195"/>
                    <a:pt x="179" y="195"/>
                    <a:pt x="179" y="195"/>
                  </a:cubicBezTo>
                  <a:cubicBezTo>
                    <a:pt x="179" y="195"/>
                    <a:pt x="178" y="194"/>
                    <a:pt x="178" y="194"/>
                  </a:cubicBezTo>
                  <a:cubicBezTo>
                    <a:pt x="177" y="194"/>
                    <a:pt x="177" y="195"/>
                    <a:pt x="177" y="195"/>
                  </a:cubicBezTo>
                  <a:cubicBezTo>
                    <a:pt x="177" y="206"/>
                    <a:pt x="177" y="206"/>
                    <a:pt x="177" y="206"/>
                  </a:cubicBezTo>
                  <a:cubicBezTo>
                    <a:pt x="172" y="206"/>
                    <a:pt x="172" y="206"/>
                    <a:pt x="172" y="206"/>
                  </a:cubicBezTo>
                  <a:cubicBezTo>
                    <a:pt x="172" y="201"/>
                    <a:pt x="172" y="201"/>
                    <a:pt x="172" y="201"/>
                  </a:cubicBezTo>
                  <a:cubicBezTo>
                    <a:pt x="172" y="201"/>
                    <a:pt x="172" y="200"/>
                    <a:pt x="171" y="200"/>
                  </a:cubicBezTo>
                  <a:cubicBezTo>
                    <a:pt x="170" y="200"/>
                    <a:pt x="170" y="201"/>
                    <a:pt x="170" y="201"/>
                  </a:cubicBezTo>
                  <a:cubicBezTo>
                    <a:pt x="170" y="206"/>
                    <a:pt x="170" y="206"/>
                    <a:pt x="170" y="206"/>
                  </a:cubicBezTo>
                  <a:cubicBezTo>
                    <a:pt x="165" y="206"/>
                    <a:pt x="165" y="206"/>
                    <a:pt x="165" y="206"/>
                  </a:cubicBezTo>
                  <a:cubicBezTo>
                    <a:pt x="165" y="201"/>
                    <a:pt x="165" y="201"/>
                    <a:pt x="165" y="201"/>
                  </a:cubicBezTo>
                  <a:cubicBezTo>
                    <a:pt x="165" y="201"/>
                    <a:pt x="165" y="200"/>
                    <a:pt x="164" y="200"/>
                  </a:cubicBezTo>
                  <a:cubicBezTo>
                    <a:pt x="164" y="200"/>
                    <a:pt x="163" y="201"/>
                    <a:pt x="163" y="201"/>
                  </a:cubicBezTo>
                  <a:cubicBezTo>
                    <a:pt x="163" y="206"/>
                    <a:pt x="163" y="206"/>
                    <a:pt x="163" y="206"/>
                  </a:cubicBezTo>
                  <a:cubicBezTo>
                    <a:pt x="159" y="206"/>
                    <a:pt x="159" y="206"/>
                    <a:pt x="159" y="206"/>
                  </a:cubicBezTo>
                  <a:cubicBezTo>
                    <a:pt x="159" y="201"/>
                    <a:pt x="159" y="201"/>
                    <a:pt x="159" y="201"/>
                  </a:cubicBezTo>
                  <a:cubicBezTo>
                    <a:pt x="159" y="201"/>
                    <a:pt x="158" y="200"/>
                    <a:pt x="158" y="200"/>
                  </a:cubicBezTo>
                  <a:cubicBezTo>
                    <a:pt x="157" y="200"/>
                    <a:pt x="157" y="201"/>
                    <a:pt x="157" y="201"/>
                  </a:cubicBezTo>
                  <a:cubicBezTo>
                    <a:pt x="157" y="206"/>
                    <a:pt x="157" y="206"/>
                    <a:pt x="157" y="206"/>
                  </a:cubicBezTo>
                  <a:cubicBezTo>
                    <a:pt x="152" y="206"/>
                    <a:pt x="152" y="206"/>
                    <a:pt x="152" y="206"/>
                  </a:cubicBezTo>
                  <a:cubicBezTo>
                    <a:pt x="152" y="201"/>
                    <a:pt x="152" y="201"/>
                    <a:pt x="152" y="201"/>
                  </a:cubicBezTo>
                  <a:cubicBezTo>
                    <a:pt x="152" y="201"/>
                    <a:pt x="152" y="200"/>
                    <a:pt x="151" y="200"/>
                  </a:cubicBezTo>
                  <a:cubicBezTo>
                    <a:pt x="151" y="200"/>
                    <a:pt x="150" y="201"/>
                    <a:pt x="150" y="201"/>
                  </a:cubicBezTo>
                  <a:cubicBezTo>
                    <a:pt x="150" y="206"/>
                    <a:pt x="150" y="206"/>
                    <a:pt x="150" y="206"/>
                  </a:cubicBezTo>
                  <a:cubicBezTo>
                    <a:pt x="146" y="206"/>
                    <a:pt x="146" y="206"/>
                    <a:pt x="146" y="206"/>
                  </a:cubicBezTo>
                  <a:cubicBezTo>
                    <a:pt x="146" y="195"/>
                    <a:pt x="146" y="195"/>
                    <a:pt x="146" y="195"/>
                  </a:cubicBezTo>
                  <a:cubicBezTo>
                    <a:pt x="146" y="195"/>
                    <a:pt x="145" y="194"/>
                    <a:pt x="145" y="194"/>
                  </a:cubicBezTo>
                  <a:cubicBezTo>
                    <a:pt x="144" y="194"/>
                    <a:pt x="144" y="195"/>
                    <a:pt x="144" y="195"/>
                  </a:cubicBezTo>
                  <a:cubicBezTo>
                    <a:pt x="144" y="206"/>
                    <a:pt x="144" y="206"/>
                    <a:pt x="144" y="206"/>
                  </a:cubicBezTo>
                  <a:cubicBezTo>
                    <a:pt x="139" y="206"/>
                    <a:pt x="139" y="206"/>
                    <a:pt x="139" y="206"/>
                  </a:cubicBezTo>
                  <a:cubicBezTo>
                    <a:pt x="139" y="201"/>
                    <a:pt x="139" y="201"/>
                    <a:pt x="139" y="201"/>
                  </a:cubicBezTo>
                  <a:cubicBezTo>
                    <a:pt x="139" y="201"/>
                    <a:pt x="139" y="200"/>
                    <a:pt x="138" y="200"/>
                  </a:cubicBezTo>
                  <a:cubicBezTo>
                    <a:pt x="138" y="200"/>
                    <a:pt x="137" y="201"/>
                    <a:pt x="137" y="201"/>
                  </a:cubicBezTo>
                  <a:cubicBezTo>
                    <a:pt x="137" y="206"/>
                    <a:pt x="137" y="206"/>
                    <a:pt x="137" y="206"/>
                  </a:cubicBezTo>
                  <a:cubicBezTo>
                    <a:pt x="133" y="206"/>
                    <a:pt x="133" y="206"/>
                    <a:pt x="133" y="206"/>
                  </a:cubicBezTo>
                  <a:cubicBezTo>
                    <a:pt x="133" y="201"/>
                    <a:pt x="133" y="201"/>
                    <a:pt x="133" y="201"/>
                  </a:cubicBezTo>
                  <a:cubicBezTo>
                    <a:pt x="133" y="201"/>
                    <a:pt x="132" y="200"/>
                    <a:pt x="132" y="200"/>
                  </a:cubicBezTo>
                  <a:cubicBezTo>
                    <a:pt x="131" y="200"/>
                    <a:pt x="131" y="201"/>
                    <a:pt x="131" y="201"/>
                  </a:cubicBezTo>
                  <a:cubicBezTo>
                    <a:pt x="131" y="206"/>
                    <a:pt x="131" y="206"/>
                    <a:pt x="131" y="206"/>
                  </a:cubicBezTo>
                  <a:cubicBezTo>
                    <a:pt x="126" y="206"/>
                    <a:pt x="126" y="206"/>
                    <a:pt x="126" y="206"/>
                  </a:cubicBezTo>
                  <a:cubicBezTo>
                    <a:pt x="126" y="201"/>
                    <a:pt x="126" y="201"/>
                    <a:pt x="126" y="201"/>
                  </a:cubicBezTo>
                  <a:cubicBezTo>
                    <a:pt x="126" y="201"/>
                    <a:pt x="125" y="200"/>
                    <a:pt x="125" y="200"/>
                  </a:cubicBezTo>
                  <a:cubicBezTo>
                    <a:pt x="124" y="200"/>
                    <a:pt x="124" y="201"/>
                    <a:pt x="124" y="201"/>
                  </a:cubicBezTo>
                  <a:cubicBezTo>
                    <a:pt x="124" y="206"/>
                    <a:pt x="124" y="206"/>
                    <a:pt x="124" y="206"/>
                  </a:cubicBezTo>
                  <a:cubicBezTo>
                    <a:pt x="119" y="206"/>
                    <a:pt x="119" y="206"/>
                    <a:pt x="119" y="206"/>
                  </a:cubicBezTo>
                  <a:cubicBezTo>
                    <a:pt x="119" y="201"/>
                    <a:pt x="119" y="201"/>
                    <a:pt x="119" y="201"/>
                  </a:cubicBezTo>
                  <a:cubicBezTo>
                    <a:pt x="119" y="201"/>
                    <a:pt x="119" y="200"/>
                    <a:pt x="118" y="200"/>
                  </a:cubicBezTo>
                  <a:cubicBezTo>
                    <a:pt x="118" y="200"/>
                    <a:pt x="117" y="201"/>
                    <a:pt x="117" y="201"/>
                  </a:cubicBezTo>
                  <a:cubicBezTo>
                    <a:pt x="117" y="206"/>
                    <a:pt x="117" y="206"/>
                    <a:pt x="117" y="206"/>
                  </a:cubicBezTo>
                  <a:cubicBezTo>
                    <a:pt x="113" y="206"/>
                    <a:pt x="113" y="206"/>
                    <a:pt x="113" y="206"/>
                  </a:cubicBezTo>
                  <a:cubicBezTo>
                    <a:pt x="113" y="195"/>
                    <a:pt x="113" y="195"/>
                    <a:pt x="113" y="195"/>
                  </a:cubicBezTo>
                  <a:cubicBezTo>
                    <a:pt x="113" y="195"/>
                    <a:pt x="112" y="194"/>
                    <a:pt x="112" y="194"/>
                  </a:cubicBezTo>
                  <a:cubicBezTo>
                    <a:pt x="111" y="194"/>
                    <a:pt x="111" y="195"/>
                    <a:pt x="111" y="195"/>
                  </a:cubicBezTo>
                  <a:cubicBezTo>
                    <a:pt x="111" y="206"/>
                    <a:pt x="111" y="206"/>
                    <a:pt x="111" y="206"/>
                  </a:cubicBezTo>
                  <a:cubicBezTo>
                    <a:pt x="106" y="206"/>
                    <a:pt x="106" y="206"/>
                    <a:pt x="106" y="206"/>
                  </a:cubicBezTo>
                  <a:cubicBezTo>
                    <a:pt x="106" y="201"/>
                    <a:pt x="106" y="201"/>
                    <a:pt x="106" y="201"/>
                  </a:cubicBezTo>
                  <a:cubicBezTo>
                    <a:pt x="106" y="201"/>
                    <a:pt x="106" y="200"/>
                    <a:pt x="105" y="200"/>
                  </a:cubicBezTo>
                  <a:cubicBezTo>
                    <a:pt x="105" y="200"/>
                    <a:pt x="104" y="201"/>
                    <a:pt x="104" y="201"/>
                  </a:cubicBezTo>
                  <a:cubicBezTo>
                    <a:pt x="104" y="206"/>
                    <a:pt x="104" y="206"/>
                    <a:pt x="104" y="206"/>
                  </a:cubicBezTo>
                  <a:cubicBezTo>
                    <a:pt x="100" y="206"/>
                    <a:pt x="100" y="206"/>
                    <a:pt x="100" y="206"/>
                  </a:cubicBezTo>
                  <a:cubicBezTo>
                    <a:pt x="100" y="201"/>
                    <a:pt x="100" y="201"/>
                    <a:pt x="100" y="201"/>
                  </a:cubicBezTo>
                  <a:cubicBezTo>
                    <a:pt x="100" y="201"/>
                    <a:pt x="99" y="200"/>
                    <a:pt x="99" y="200"/>
                  </a:cubicBezTo>
                  <a:cubicBezTo>
                    <a:pt x="98" y="200"/>
                    <a:pt x="98" y="201"/>
                    <a:pt x="98" y="201"/>
                  </a:cubicBezTo>
                  <a:cubicBezTo>
                    <a:pt x="98" y="206"/>
                    <a:pt x="98" y="206"/>
                    <a:pt x="98" y="206"/>
                  </a:cubicBezTo>
                  <a:cubicBezTo>
                    <a:pt x="93" y="206"/>
                    <a:pt x="93" y="206"/>
                    <a:pt x="93" y="206"/>
                  </a:cubicBezTo>
                  <a:cubicBezTo>
                    <a:pt x="93" y="201"/>
                    <a:pt x="93" y="201"/>
                    <a:pt x="93" y="201"/>
                  </a:cubicBezTo>
                  <a:cubicBezTo>
                    <a:pt x="93" y="201"/>
                    <a:pt x="93" y="200"/>
                    <a:pt x="92" y="200"/>
                  </a:cubicBezTo>
                  <a:cubicBezTo>
                    <a:pt x="91" y="200"/>
                    <a:pt x="91" y="201"/>
                    <a:pt x="91" y="201"/>
                  </a:cubicBezTo>
                  <a:cubicBezTo>
                    <a:pt x="91" y="206"/>
                    <a:pt x="91" y="206"/>
                    <a:pt x="91" y="206"/>
                  </a:cubicBezTo>
                  <a:cubicBezTo>
                    <a:pt x="86" y="206"/>
                    <a:pt x="86" y="206"/>
                    <a:pt x="86" y="206"/>
                  </a:cubicBezTo>
                  <a:cubicBezTo>
                    <a:pt x="86" y="201"/>
                    <a:pt x="86" y="201"/>
                    <a:pt x="86" y="201"/>
                  </a:cubicBezTo>
                  <a:cubicBezTo>
                    <a:pt x="86" y="201"/>
                    <a:pt x="86" y="200"/>
                    <a:pt x="85" y="200"/>
                  </a:cubicBezTo>
                  <a:cubicBezTo>
                    <a:pt x="85" y="200"/>
                    <a:pt x="84" y="201"/>
                    <a:pt x="84" y="201"/>
                  </a:cubicBezTo>
                  <a:cubicBezTo>
                    <a:pt x="84" y="206"/>
                    <a:pt x="84" y="206"/>
                    <a:pt x="84" y="206"/>
                  </a:cubicBezTo>
                  <a:cubicBezTo>
                    <a:pt x="80" y="206"/>
                    <a:pt x="80" y="206"/>
                    <a:pt x="80" y="206"/>
                  </a:cubicBezTo>
                  <a:cubicBezTo>
                    <a:pt x="80" y="195"/>
                    <a:pt x="80" y="195"/>
                    <a:pt x="80" y="195"/>
                  </a:cubicBezTo>
                  <a:cubicBezTo>
                    <a:pt x="80" y="195"/>
                    <a:pt x="79" y="194"/>
                    <a:pt x="79" y="194"/>
                  </a:cubicBezTo>
                  <a:cubicBezTo>
                    <a:pt x="78" y="194"/>
                    <a:pt x="78" y="195"/>
                    <a:pt x="78" y="195"/>
                  </a:cubicBezTo>
                  <a:cubicBezTo>
                    <a:pt x="78" y="206"/>
                    <a:pt x="78" y="206"/>
                    <a:pt x="78" y="206"/>
                  </a:cubicBezTo>
                  <a:cubicBezTo>
                    <a:pt x="73" y="206"/>
                    <a:pt x="73" y="206"/>
                    <a:pt x="73" y="206"/>
                  </a:cubicBezTo>
                  <a:cubicBezTo>
                    <a:pt x="73" y="201"/>
                    <a:pt x="73" y="201"/>
                    <a:pt x="73" y="201"/>
                  </a:cubicBezTo>
                  <a:cubicBezTo>
                    <a:pt x="73" y="201"/>
                    <a:pt x="73" y="200"/>
                    <a:pt x="72" y="200"/>
                  </a:cubicBezTo>
                  <a:cubicBezTo>
                    <a:pt x="72" y="200"/>
                    <a:pt x="71" y="201"/>
                    <a:pt x="71" y="201"/>
                  </a:cubicBezTo>
                  <a:cubicBezTo>
                    <a:pt x="71" y="206"/>
                    <a:pt x="71" y="206"/>
                    <a:pt x="71" y="206"/>
                  </a:cubicBezTo>
                  <a:cubicBezTo>
                    <a:pt x="67" y="206"/>
                    <a:pt x="67" y="206"/>
                    <a:pt x="67" y="206"/>
                  </a:cubicBezTo>
                  <a:cubicBezTo>
                    <a:pt x="67" y="201"/>
                    <a:pt x="67" y="201"/>
                    <a:pt x="67" y="201"/>
                  </a:cubicBezTo>
                  <a:cubicBezTo>
                    <a:pt x="67" y="201"/>
                    <a:pt x="66" y="200"/>
                    <a:pt x="66" y="200"/>
                  </a:cubicBezTo>
                  <a:cubicBezTo>
                    <a:pt x="65" y="200"/>
                    <a:pt x="65" y="201"/>
                    <a:pt x="65" y="201"/>
                  </a:cubicBezTo>
                  <a:cubicBezTo>
                    <a:pt x="65" y="206"/>
                    <a:pt x="65" y="206"/>
                    <a:pt x="65" y="206"/>
                  </a:cubicBezTo>
                  <a:cubicBezTo>
                    <a:pt x="60" y="206"/>
                    <a:pt x="60" y="206"/>
                    <a:pt x="60" y="206"/>
                  </a:cubicBezTo>
                  <a:cubicBezTo>
                    <a:pt x="60" y="201"/>
                    <a:pt x="60" y="201"/>
                    <a:pt x="60" y="201"/>
                  </a:cubicBezTo>
                  <a:cubicBezTo>
                    <a:pt x="60" y="201"/>
                    <a:pt x="60" y="200"/>
                    <a:pt x="59" y="200"/>
                  </a:cubicBezTo>
                  <a:cubicBezTo>
                    <a:pt x="59" y="200"/>
                    <a:pt x="58" y="201"/>
                    <a:pt x="58" y="201"/>
                  </a:cubicBezTo>
                  <a:cubicBezTo>
                    <a:pt x="58" y="206"/>
                    <a:pt x="58" y="206"/>
                    <a:pt x="58" y="206"/>
                  </a:cubicBezTo>
                  <a:cubicBezTo>
                    <a:pt x="54" y="206"/>
                    <a:pt x="54" y="206"/>
                    <a:pt x="54" y="206"/>
                  </a:cubicBezTo>
                  <a:cubicBezTo>
                    <a:pt x="54" y="201"/>
                    <a:pt x="54" y="201"/>
                    <a:pt x="54" y="201"/>
                  </a:cubicBezTo>
                  <a:cubicBezTo>
                    <a:pt x="54" y="201"/>
                    <a:pt x="53" y="200"/>
                    <a:pt x="53" y="200"/>
                  </a:cubicBezTo>
                  <a:cubicBezTo>
                    <a:pt x="52" y="200"/>
                    <a:pt x="52" y="201"/>
                    <a:pt x="52" y="201"/>
                  </a:cubicBezTo>
                  <a:cubicBezTo>
                    <a:pt x="52" y="206"/>
                    <a:pt x="52" y="206"/>
                    <a:pt x="52" y="206"/>
                  </a:cubicBezTo>
                  <a:cubicBezTo>
                    <a:pt x="47" y="206"/>
                    <a:pt x="47" y="206"/>
                    <a:pt x="47" y="206"/>
                  </a:cubicBezTo>
                  <a:cubicBezTo>
                    <a:pt x="47" y="195"/>
                    <a:pt x="47" y="195"/>
                    <a:pt x="47" y="195"/>
                  </a:cubicBezTo>
                  <a:cubicBezTo>
                    <a:pt x="47" y="195"/>
                    <a:pt x="47" y="194"/>
                    <a:pt x="46" y="194"/>
                  </a:cubicBezTo>
                  <a:cubicBezTo>
                    <a:pt x="45" y="194"/>
                    <a:pt x="45" y="195"/>
                    <a:pt x="45" y="195"/>
                  </a:cubicBezTo>
                  <a:cubicBezTo>
                    <a:pt x="45" y="206"/>
                    <a:pt x="45" y="206"/>
                    <a:pt x="45" y="206"/>
                  </a:cubicBezTo>
                  <a:cubicBezTo>
                    <a:pt x="40" y="206"/>
                    <a:pt x="40" y="206"/>
                    <a:pt x="40" y="206"/>
                  </a:cubicBezTo>
                  <a:cubicBezTo>
                    <a:pt x="40" y="201"/>
                    <a:pt x="40" y="201"/>
                    <a:pt x="40" y="201"/>
                  </a:cubicBezTo>
                  <a:cubicBezTo>
                    <a:pt x="40" y="201"/>
                    <a:pt x="40" y="200"/>
                    <a:pt x="39" y="200"/>
                  </a:cubicBezTo>
                  <a:cubicBezTo>
                    <a:pt x="39" y="200"/>
                    <a:pt x="38" y="201"/>
                    <a:pt x="38" y="201"/>
                  </a:cubicBezTo>
                  <a:cubicBezTo>
                    <a:pt x="38" y="206"/>
                    <a:pt x="38" y="206"/>
                    <a:pt x="38" y="206"/>
                  </a:cubicBezTo>
                  <a:cubicBezTo>
                    <a:pt x="34" y="206"/>
                    <a:pt x="34" y="206"/>
                    <a:pt x="34" y="206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4" y="201"/>
                    <a:pt x="33" y="200"/>
                    <a:pt x="33" y="200"/>
                  </a:cubicBezTo>
                  <a:cubicBezTo>
                    <a:pt x="32" y="200"/>
                    <a:pt x="32" y="201"/>
                    <a:pt x="32" y="201"/>
                  </a:cubicBezTo>
                  <a:cubicBezTo>
                    <a:pt x="32" y="206"/>
                    <a:pt x="32" y="206"/>
                    <a:pt x="32" y="206"/>
                  </a:cubicBezTo>
                  <a:cubicBezTo>
                    <a:pt x="27" y="206"/>
                    <a:pt x="27" y="206"/>
                    <a:pt x="27" y="206"/>
                  </a:cubicBezTo>
                  <a:cubicBezTo>
                    <a:pt x="27" y="201"/>
                    <a:pt x="27" y="201"/>
                    <a:pt x="27" y="201"/>
                  </a:cubicBezTo>
                  <a:cubicBezTo>
                    <a:pt x="27" y="201"/>
                    <a:pt x="27" y="200"/>
                    <a:pt x="26" y="200"/>
                  </a:cubicBezTo>
                  <a:cubicBezTo>
                    <a:pt x="26" y="200"/>
                    <a:pt x="25" y="201"/>
                    <a:pt x="25" y="201"/>
                  </a:cubicBezTo>
                  <a:cubicBezTo>
                    <a:pt x="25" y="206"/>
                    <a:pt x="25" y="206"/>
                    <a:pt x="25" y="206"/>
                  </a:cubicBezTo>
                  <a:cubicBezTo>
                    <a:pt x="21" y="206"/>
                    <a:pt x="21" y="206"/>
                    <a:pt x="21" y="206"/>
                  </a:cubicBezTo>
                  <a:cubicBezTo>
                    <a:pt x="21" y="201"/>
                    <a:pt x="21" y="201"/>
                    <a:pt x="21" y="201"/>
                  </a:cubicBezTo>
                  <a:cubicBezTo>
                    <a:pt x="21" y="201"/>
                    <a:pt x="20" y="200"/>
                    <a:pt x="20" y="200"/>
                  </a:cubicBezTo>
                  <a:cubicBezTo>
                    <a:pt x="19" y="200"/>
                    <a:pt x="19" y="201"/>
                    <a:pt x="19" y="201"/>
                  </a:cubicBezTo>
                  <a:cubicBezTo>
                    <a:pt x="19" y="206"/>
                    <a:pt x="19" y="206"/>
                    <a:pt x="19" y="206"/>
                  </a:cubicBezTo>
                  <a:cubicBezTo>
                    <a:pt x="14" y="206"/>
                    <a:pt x="14" y="206"/>
                    <a:pt x="14" y="206"/>
                  </a:cubicBezTo>
                  <a:cubicBezTo>
                    <a:pt x="14" y="195"/>
                    <a:pt x="14" y="195"/>
                    <a:pt x="14" y="195"/>
                  </a:cubicBezTo>
                  <a:cubicBezTo>
                    <a:pt x="14" y="195"/>
                    <a:pt x="14" y="194"/>
                    <a:pt x="13" y="194"/>
                  </a:cubicBezTo>
                  <a:cubicBezTo>
                    <a:pt x="13" y="194"/>
                    <a:pt x="12" y="195"/>
                    <a:pt x="12" y="195"/>
                  </a:cubicBezTo>
                  <a:cubicBezTo>
                    <a:pt x="12" y="206"/>
                    <a:pt x="12" y="206"/>
                    <a:pt x="12" y="206"/>
                  </a:cubicBezTo>
                  <a:cubicBezTo>
                    <a:pt x="8" y="206"/>
                    <a:pt x="8" y="206"/>
                    <a:pt x="8" y="206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200" y="206"/>
                    <a:pt x="200" y="206"/>
                    <a:pt x="200" y="206"/>
                  </a:cubicBezTo>
                  <a:lnTo>
                    <a:pt x="179" y="206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2" name="Freeform 51"/>
            <p:cNvSpPr>
              <a:spLocks noEditPoints="1"/>
            </p:cNvSpPr>
            <p:nvPr/>
          </p:nvSpPr>
          <p:spPr bwMode="auto">
            <a:xfrm>
              <a:off x="1174751" y="1660525"/>
              <a:ext cx="122238" cy="123825"/>
            </a:xfrm>
            <a:custGeom>
              <a:avLst/>
              <a:gdLst>
                <a:gd name="T0" fmla="*/ 4 w 91"/>
                <a:gd name="T1" fmla="*/ 91 h 91"/>
                <a:gd name="T2" fmla="*/ 87 w 91"/>
                <a:gd name="T3" fmla="*/ 91 h 91"/>
                <a:gd name="T4" fmla="*/ 90 w 91"/>
                <a:gd name="T5" fmla="*/ 88 h 91"/>
                <a:gd name="T6" fmla="*/ 89 w 91"/>
                <a:gd name="T7" fmla="*/ 84 h 91"/>
                <a:gd name="T8" fmla="*/ 6 w 91"/>
                <a:gd name="T9" fmla="*/ 1 h 91"/>
                <a:gd name="T10" fmla="*/ 2 w 91"/>
                <a:gd name="T11" fmla="*/ 0 h 91"/>
                <a:gd name="T12" fmla="*/ 0 w 91"/>
                <a:gd name="T13" fmla="*/ 4 h 91"/>
                <a:gd name="T14" fmla="*/ 0 w 91"/>
                <a:gd name="T15" fmla="*/ 87 h 91"/>
                <a:gd name="T16" fmla="*/ 4 w 91"/>
                <a:gd name="T17" fmla="*/ 91 h 91"/>
                <a:gd name="T18" fmla="*/ 8 w 91"/>
                <a:gd name="T19" fmla="*/ 14 h 91"/>
                <a:gd name="T20" fmla="*/ 77 w 91"/>
                <a:gd name="T21" fmla="*/ 83 h 91"/>
                <a:gd name="T22" fmla="*/ 8 w 91"/>
                <a:gd name="T23" fmla="*/ 83 h 91"/>
                <a:gd name="T24" fmla="*/ 8 w 91"/>
                <a:gd name="T25" fmla="*/ 1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1" h="91">
                  <a:moveTo>
                    <a:pt x="4" y="91"/>
                  </a:moveTo>
                  <a:cubicBezTo>
                    <a:pt x="87" y="91"/>
                    <a:pt x="87" y="91"/>
                    <a:pt x="87" y="91"/>
                  </a:cubicBezTo>
                  <a:cubicBezTo>
                    <a:pt x="88" y="91"/>
                    <a:pt x="90" y="90"/>
                    <a:pt x="90" y="88"/>
                  </a:cubicBezTo>
                  <a:cubicBezTo>
                    <a:pt x="91" y="87"/>
                    <a:pt x="91" y="85"/>
                    <a:pt x="89" y="84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3" y="0"/>
                    <a:pt x="2" y="0"/>
                  </a:cubicBezTo>
                  <a:cubicBezTo>
                    <a:pt x="0" y="1"/>
                    <a:pt x="0" y="2"/>
                    <a:pt x="0" y="4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9"/>
                    <a:pt x="1" y="91"/>
                    <a:pt x="4" y="91"/>
                  </a:cubicBezTo>
                  <a:close/>
                  <a:moveTo>
                    <a:pt x="8" y="14"/>
                  </a:moveTo>
                  <a:cubicBezTo>
                    <a:pt x="77" y="83"/>
                    <a:pt x="77" y="83"/>
                    <a:pt x="77" y="83"/>
                  </a:cubicBezTo>
                  <a:cubicBezTo>
                    <a:pt x="8" y="83"/>
                    <a:pt x="8" y="83"/>
                    <a:pt x="8" y="83"/>
                  </a:cubicBezTo>
                  <a:lnTo>
                    <a:pt x="8" y="14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3" name="Freeform 52"/>
            <p:cNvSpPr>
              <a:spLocks noEditPoints="1"/>
            </p:cNvSpPr>
            <p:nvPr/>
          </p:nvSpPr>
          <p:spPr bwMode="auto">
            <a:xfrm>
              <a:off x="1119188" y="2800350"/>
              <a:ext cx="298450" cy="242888"/>
            </a:xfrm>
            <a:custGeom>
              <a:avLst/>
              <a:gdLst>
                <a:gd name="T0" fmla="*/ 201 w 221"/>
                <a:gd name="T1" fmla="*/ 78 h 180"/>
                <a:gd name="T2" fmla="*/ 111 w 221"/>
                <a:gd name="T3" fmla="*/ 78 h 180"/>
                <a:gd name="T4" fmla="*/ 109 w 221"/>
                <a:gd name="T5" fmla="*/ 78 h 180"/>
                <a:gd name="T6" fmla="*/ 109 w 221"/>
                <a:gd name="T7" fmla="*/ 54 h 180"/>
                <a:gd name="T8" fmla="*/ 55 w 221"/>
                <a:gd name="T9" fmla="*/ 0 h 180"/>
                <a:gd name="T10" fmla="*/ 0 w 221"/>
                <a:gd name="T11" fmla="*/ 54 h 180"/>
                <a:gd name="T12" fmla="*/ 0 w 221"/>
                <a:gd name="T13" fmla="*/ 82 h 180"/>
                <a:gd name="T14" fmla="*/ 4 w 221"/>
                <a:gd name="T15" fmla="*/ 86 h 180"/>
                <a:gd name="T16" fmla="*/ 8 w 221"/>
                <a:gd name="T17" fmla="*/ 82 h 180"/>
                <a:gd name="T18" fmla="*/ 8 w 221"/>
                <a:gd name="T19" fmla="*/ 54 h 180"/>
                <a:gd name="T20" fmla="*/ 55 w 221"/>
                <a:gd name="T21" fmla="*/ 8 h 180"/>
                <a:gd name="T22" fmla="*/ 101 w 221"/>
                <a:gd name="T23" fmla="*/ 54 h 180"/>
                <a:gd name="T24" fmla="*/ 101 w 221"/>
                <a:gd name="T25" fmla="*/ 81 h 180"/>
                <a:gd name="T26" fmla="*/ 91 w 221"/>
                <a:gd name="T27" fmla="*/ 98 h 180"/>
                <a:gd name="T28" fmla="*/ 91 w 221"/>
                <a:gd name="T29" fmla="*/ 160 h 180"/>
                <a:gd name="T30" fmla="*/ 111 w 221"/>
                <a:gd name="T31" fmla="*/ 180 h 180"/>
                <a:gd name="T32" fmla="*/ 201 w 221"/>
                <a:gd name="T33" fmla="*/ 180 h 180"/>
                <a:gd name="T34" fmla="*/ 221 w 221"/>
                <a:gd name="T35" fmla="*/ 160 h 180"/>
                <a:gd name="T36" fmla="*/ 221 w 221"/>
                <a:gd name="T37" fmla="*/ 98 h 180"/>
                <a:gd name="T38" fmla="*/ 201 w 221"/>
                <a:gd name="T39" fmla="*/ 78 h 180"/>
                <a:gd name="T40" fmla="*/ 213 w 221"/>
                <a:gd name="T41" fmla="*/ 160 h 180"/>
                <a:gd name="T42" fmla="*/ 201 w 221"/>
                <a:gd name="T43" fmla="*/ 172 h 180"/>
                <a:gd name="T44" fmla="*/ 111 w 221"/>
                <a:gd name="T45" fmla="*/ 172 h 180"/>
                <a:gd name="T46" fmla="*/ 99 w 221"/>
                <a:gd name="T47" fmla="*/ 160 h 180"/>
                <a:gd name="T48" fmla="*/ 99 w 221"/>
                <a:gd name="T49" fmla="*/ 98 h 180"/>
                <a:gd name="T50" fmla="*/ 111 w 221"/>
                <a:gd name="T51" fmla="*/ 86 h 180"/>
                <a:gd name="T52" fmla="*/ 201 w 221"/>
                <a:gd name="T53" fmla="*/ 86 h 180"/>
                <a:gd name="T54" fmla="*/ 213 w 221"/>
                <a:gd name="T55" fmla="*/ 98 h 180"/>
                <a:gd name="T56" fmla="*/ 213 w 221"/>
                <a:gd name="T57" fmla="*/ 16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1" h="180">
                  <a:moveTo>
                    <a:pt x="201" y="78"/>
                  </a:moveTo>
                  <a:cubicBezTo>
                    <a:pt x="111" y="78"/>
                    <a:pt x="111" y="78"/>
                    <a:pt x="111" y="78"/>
                  </a:cubicBezTo>
                  <a:cubicBezTo>
                    <a:pt x="110" y="78"/>
                    <a:pt x="110" y="78"/>
                    <a:pt x="109" y="78"/>
                  </a:cubicBezTo>
                  <a:cubicBezTo>
                    <a:pt x="109" y="54"/>
                    <a:pt x="109" y="54"/>
                    <a:pt x="109" y="54"/>
                  </a:cubicBezTo>
                  <a:cubicBezTo>
                    <a:pt x="109" y="24"/>
                    <a:pt x="85" y="0"/>
                    <a:pt x="55" y="0"/>
                  </a:cubicBezTo>
                  <a:cubicBezTo>
                    <a:pt x="25" y="0"/>
                    <a:pt x="0" y="24"/>
                    <a:pt x="0" y="54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4"/>
                    <a:pt x="2" y="86"/>
                    <a:pt x="4" y="86"/>
                  </a:cubicBezTo>
                  <a:cubicBezTo>
                    <a:pt x="6" y="86"/>
                    <a:pt x="8" y="84"/>
                    <a:pt x="8" y="82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29"/>
                    <a:pt x="29" y="8"/>
                    <a:pt x="55" y="8"/>
                  </a:cubicBezTo>
                  <a:cubicBezTo>
                    <a:pt x="80" y="8"/>
                    <a:pt x="101" y="29"/>
                    <a:pt x="101" y="54"/>
                  </a:cubicBezTo>
                  <a:cubicBezTo>
                    <a:pt x="101" y="81"/>
                    <a:pt x="101" y="81"/>
                    <a:pt x="101" y="81"/>
                  </a:cubicBezTo>
                  <a:cubicBezTo>
                    <a:pt x="95" y="84"/>
                    <a:pt x="91" y="91"/>
                    <a:pt x="91" y="98"/>
                  </a:cubicBezTo>
                  <a:cubicBezTo>
                    <a:pt x="91" y="160"/>
                    <a:pt x="91" y="160"/>
                    <a:pt x="91" y="160"/>
                  </a:cubicBezTo>
                  <a:cubicBezTo>
                    <a:pt x="91" y="171"/>
                    <a:pt x="100" y="180"/>
                    <a:pt x="111" y="180"/>
                  </a:cubicBezTo>
                  <a:cubicBezTo>
                    <a:pt x="201" y="180"/>
                    <a:pt x="201" y="180"/>
                    <a:pt x="201" y="180"/>
                  </a:cubicBezTo>
                  <a:cubicBezTo>
                    <a:pt x="212" y="180"/>
                    <a:pt x="221" y="171"/>
                    <a:pt x="221" y="160"/>
                  </a:cubicBezTo>
                  <a:cubicBezTo>
                    <a:pt x="221" y="98"/>
                    <a:pt x="221" y="98"/>
                    <a:pt x="221" y="98"/>
                  </a:cubicBezTo>
                  <a:cubicBezTo>
                    <a:pt x="221" y="87"/>
                    <a:pt x="212" y="78"/>
                    <a:pt x="201" y="78"/>
                  </a:cubicBezTo>
                  <a:close/>
                  <a:moveTo>
                    <a:pt x="213" y="160"/>
                  </a:moveTo>
                  <a:cubicBezTo>
                    <a:pt x="213" y="167"/>
                    <a:pt x="207" y="172"/>
                    <a:pt x="201" y="172"/>
                  </a:cubicBezTo>
                  <a:cubicBezTo>
                    <a:pt x="111" y="172"/>
                    <a:pt x="111" y="172"/>
                    <a:pt x="111" y="172"/>
                  </a:cubicBezTo>
                  <a:cubicBezTo>
                    <a:pt x="104" y="172"/>
                    <a:pt x="99" y="167"/>
                    <a:pt x="99" y="160"/>
                  </a:cubicBezTo>
                  <a:cubicBezTo>
                    <a:pt x="99" y="98"/>
                    <a:pt x="99" y="98"/>
                    <a:pt x="99" y="98"/>
                  </a:cubicBezTo>
                  <a:cubicBezTo>
                    <a:pt x="99" y="92"/>
                    <a:pt x="104" y="86"/>
                    <a:pt x="111" y="86"/>
                  </a:cubicBezTo>
                  <a:cubicBezTo>
                    <a:pt x="201" y="86"/>
                    <a:pt x="201" y="86"/>
                    <a:pt x="201" y="86"/>
                  </a:cubicBezTo>
                  <a:cubicBezTo>
                    <a:pt x="207" y="86"/>
                    <a:pt x="213" y="92"/>
                    <a:pt x="213" y="98"/>
                  </a:cubicBezTo>
                  <a:lnTo>
                    <a:pt x="213" y="160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4" name="Freeform 53"/>
            <p:cNvSpPr/>
            <p:nvPr/>
          </p:nvSpPr>
          <p:spPr bwMode="auto">
            <a:xfrm>
              <a:off x="1149351" y="4152900"/>
              <a:ext cx="46038" cy="9525"/>
            </a:xfrm>
            <a:custGeom>
              <a:avLst/>
              <a:gdLst>
                <a:gd name="T0" fmla="*/ 34 w 34"/>
                <a:gd name="T1" fmla="*/ 4 h 8"/>
                <a:gd name="T2" fmla="*/ 30 w 34"/>
                <a:gd name="T3" fmla="*/ 0 h 8"/>
                <a:gd name="T4" fmla="*/ 4 w 34"/>
                <a:gd name="T5" fmla="*/ 0 h 8"/>
                <a:gd name="T6" fmla="*/ 0 w 34"/>
                <a:gd name="T7" fmla="*/ 4 h 8"/>
                <a:gd name="T8" fmla="*/ 4 w 34"/>
                <a:gd name="T9" fmla="*/ 8 h 8"/>
                <a:gd name="T10" fmla="*/ 30 w 34"/>
                <a:gd name="T11" fmla="*/ 8 h 8"/>
                <a:gd name="T12" fmla="*/ 34 w 34"/>
                <a:gd name="T1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8">
                  <a:moveTo>
                    <a:pt x="34" y="4"/>
                  </a:moveTo>
                  <a:cubicBezTo>
                    <a:pt x="34" y="1"/>
                    <a:pt x="33" y="0"/>
                    <a:pt x="3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3" y="8"/>
                    <a:pt x="34" y="6"/>
                    <a:pt x="34" y="4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5" name="Freeform 54"/>
            <p:cNvSpPr>
              <a:spLocks noEditPoints="1"/>
            </p:cNvSpPr>
            <p:nvPr/>
          </p:nvSpPr>
          <p:spPr bwMode="auto">
            <a:xfrm>
              <a:off x="1206501" y="4095750"/>
              <a:ext cx="123825" cy="122238"/>
            </a:xfrm>
            <a:custGeom>
              <a:avLst/>
              <a:gdLst>
                <a:gd name="T0" fmla="*/ 45 w 91"/>
                <a:gd name="T1" fmla="*/ 0 h 91"/>
                <a:gd name="T2" fmla="*/ 0 w 91"/>
                <a:gd name="T3" fmla="*/ 46 h 91"/>
                <a:gd name="T4" fmla="*/ 45 w 91"/>
                <a:gd name="T5" fmla="*/ 91 h 91"/>
                <a:gd name="T6" fmla="*/ 91 w 91"/>
                <a:gd name="T7" fmla="*/ 46 h 91"/>
                <a:gd name="T8" fmla="*/ 45 w 91"/>
                <a:gd name="T9" fmla="*/ 0 h 91"/>
                <a:gd name="T10" fmla="*/ 45 w 91"/>
                <a:gd name="T11" fmla="*/ 83 h 91"/>
                <a:gd name="T12" fmla="*/ 8 w 91"/>
                <a:gd name="T13" fmla="*/ 46 h 91"/>
                <a:gd name="T14" fmla="*/ 45 w 91"/>
                <a:gd name="T15" fmla="*/ 8 h 91"/>
                <a:gd name="T16" fmla="*/ 83 w 91"/>
                <a:gd name="T17" fmla="*/ 46 h 91"/>
                <a:gd name="T18" fmla="*/ 45 w 91"/>
                <a:gd name="T19" fmla="*/ 83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1">
                  <a:moveTo>
                    <a:pt x="45" y="0"/>
                  </a:moveTo>
                  <a:cubicBezTo>
                    <a:pt x="20" y="0"/>
                    <a:pt x="0" y="21"/>
                    <a:pt x="0" y="46"/>
                  </a:cubicBezTo>
                  <a:cubicBezTo>
                    <a:pt x="0" y="71"/>
                    <a:pt x="20" y="91"/>
                    <a:pt x="45" y="91"/>
                  </a:cubicBezTo>
                  <a:cubicBezTo>
                    <a:pt x="70" y="91"/>
                    <a:pt x="91" y="71"/>
                    <a:pt x="91" y="46"/>
                  </a:cubicBezTo>
                  <a:cubicBezTo>
                    <a:pt x="91" y="21"/>
                    <a:pt x="70" y="0"/>
                    <a:pt x="45" y="0"/>
                  </a:cubicBezTo>
                  <a:close/>
                  <a:moveTo>
                    <a:pt x="45" y="83"/>
                  </a:moveTo>
                  <a:cubicBezTo>
                    <a:pt x="25" y="83"/>
                    <a:pt x="8" y="66"/>
                    <a:pt x="8" y="46"/>
                  </a:cubicBezTo>
                  <a:cubicBezTo>
                    <a:pt x="8" y="25"/>
                    <a:pt x="25" y="8"/>
                    <a:pt x="45" y="8"/>
                  </a:cubicBezTo>
                  <a:cubicBezTo>
                    <a:pt x="66" y="8"/>
                    <a:pt x="83" y="25"/>
                    <a:pt x="83" y="46"/>
                  </a:cubicBezTo>
                  <a:cubicBezTo>
                    <a:pt x="83" y="66"/>
                    <a:pt x="66" y="83"/>
                    <a:pt x="45" y="83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6" name="Freeform 55"/>
            <p:cNvSpPr/>
            <p:nvPr/>
          </p:nvSpPr>
          <p:spPr bwMode="auto">
            <a:xfrm>
              <a:off x="1262063" y="4033838"/>
              <a:ext cx="11113" cy="46038"/>
            </a:xfrm>
            <a:custGeom>
              <a:avLst/>
              <a:gdLst>
                <a:gd name="T0" fmla="*/ 4 w 8"/>
                <a:gd name="T1" fmla="*/ 34 h 34"/>
                <a:gd name="T2" fmla="*/ 8 w 8"/>
                <a:gd name="T3" fmla="*/ 30 h 34"/>
                <a:gd name="T4" fmla="*/ 8 w 8"/>
                <a:gd name="T5" fmla="*/ 4 h 34"/>
                <a:gd name="T6" fmla="*/ 4 w 8"/>
                <a:gd name="T7" fmla="*/ 0 h 34"/>
                <a:gd name="T8" fmla="*/ 0 w 8"/>
                <a:gd name="T9" fmla="*/ 4 h 34"/>
                <a:gd name="T10" fmla="*/ 0 w 8"/>
                <a:gd name="T11" fmla="*/ 30 h 34"/>
                <a:gd name="T12" fmla="*/ 4 w 8"/>
                <a:gd name="T1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4">
                  <a:moveTo>
                    <a:pt x="4" y="34"/>
                  </a:moveTo>
                  <a:cubicBezTo>
                    <a:pt x="7" y="34"/>
                    <a:pt x="8" y="32"/>
                    <a:pt x="8" y="3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1"/>
                    <a:pt x="7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2" y="34"/>
                    <a:pt x="4" y="34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7" name="Freeform 56"/>
            <p:cNvSpPr/>
            <p:nvPr/>
          </p:nvSpPr>
          <p:spPr bwMode="auto">
            <a:xfrm>
              <a:off x="1262063" y="4233863"/>
              <a:ext cx="11113" cy="46038"/>
            </a:xfrm>
            <a:custGeom>
              <a:avLst/>
              <a:gdLst>
                <a:gd name="T0" fmla="*/ 4 w 8"/>
                <a:gd name="T1" fmla="*/ 0 h 34"/>
                <a:gd name="T2" fmla="*/ 0 w 8"/>
                <a:gd name="T3" fmla="*/ 4 h 34"/>
                <a:gd name="T4" fmla="*/ 0 w 8"/>
                <a:gd name="T5" fmla="*/ 30 h 34"/>
                <a:gd name="T6" fmla="*/ 4 w 8"/>
                <a:gd name="T7" fmla="*/ 34 h 34"/>
                <a:gd name="T8" fmla="*/ 8 w 8"/>
                <a:gd name="T9" fmla="*/ 30 h 34"/>
                <a:gd name="T10" fmla="*/ 8 w 8"/>
                <a:gd name="T11" fmla="*/ 4 h 34"/>
                <a:gd name="T12" fmla="*/ 4 w 8"/>
                <a:gd name="T1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4">
                  <a:moveTo>
                    <a:pt x="4" y="0"/>
                  </a:moveTo>
                  <a:cubicBezTo>
                    <a:pt x="2" y="0"/>
                    <a:pt x="0" y="1"/>
                    <a:pt x="0" y="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2" y="34"/>
                    <a:pt x="4" y="34"/>
                  </a:cubicBezTo>
                  <a:cubicBezTo>
                    <a:pt x="7" y="34"/>
                    <a:pt x="8" y="32"/>
                    <a:pt x="8" y="3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1"/>
                    <a:pt x="7" y="0"/>
                    <a:pt x="4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8" name="Freeform 57"/>
            <p:cNvSpPr/>
            <p:nvPr/>
          </p:nvSpPr>
          <p:spPr bwMode="auto">
            <a:xfrm>
              <a:off x="1344613" y="4152900"/>
              <a:ext cx="46038" cy="9525"/>
            </a:xfrm>
            <a:custGeom>
              <a:avLst/>
              <a:gdLst>
                <a:gd name="T0" fmla="*/ 30 w 34"/>
                <a:gd name="T1" fmla="*/ 0 h 8"/>
                <a:gd name="T2" fmla="*/ 4 w 34"/>
                <a:gd name="T3" fmla="*/ 0 h 8"/>
                <a:gd name="T4" fmla="*/ 0 w 34"/>
                <a:gd name="T5" fmla="*/ 4 h 8"/>
                <a:gd name="T6" fmla="*/ 4 w 34"/>
                <a:gd name="T7" fmla="*/ 8 h 8"/>
                <a:gd name="T8" fmla="*/ 30 w 34"/>
                <a:gd name="T9" fmla="*/ 8 h 8"/>
                <a:gd name="T10" fmla="*/ 34 w 34"/>
                <a:gd name="T11" fmla="*/ 4 h 8"/>
                <a:gd name="T12" fmla="*/ 30 w 34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8">
                  <a:moveTo>
                    <a:pt x="3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3" y="8"/>
                    <a:pt x="34" y="6"/>
                    <a:pt x="34" y="4"/>
                  </a:cubicBezTo>
                  <a:cubicBezTo>
                    <a:pt x="34" y="1"/>
                    <a:pt x="33" y="0"/>
                    <a:pt x="30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9" name="Freeform 58"/>
            <p:cNvSpPr/>
            <p:nvPr/>
          </p:nvSpPr>
          <p:spPr bwMode="auto">
            <a:xfrm>
              <a:off x="1320801" y="4068763"/>
              <a:ext cx="36513" cy="34925"/>
            </a:xfrm>
            <a:custGeom>
              <a:avLst/>
              <a:gdLst>
                <a:gd name="T0" fmla="*/ 5 w 27"/>
                <a:gd name="T1" fmla="*/ 26 h 26"/>
                <a:gd name="T2" fmla="*/ 7 w 27"/>
                <a:gd name="T3" fmla="*/ 25 h 26"/>
                <a:gd name="T4" fmla="*/ 26 w 27"/>
                <a:gd name="T5" fmla="*/ 7 h 26"/>
                <a:gd name="T6" fmla="*/ 26 w 27"/>
                <a:gd name="T7" fmla="*/ 1 h 26"/>
                <a:gd name="T8" fmla="*/ 20 w 27"/>
                <a:gd name="T9" fmla="*/ 1 h 26"/>
                <a:gd name="T10" fmla="*/ 2 w 27"/>
                <a:gd name="T11" fmla="*/ 20 h 26"/>
                <a:gd name="T12" fmla="*/ 2 w 27"/>
                <a:gd name="T13" fmla="*/ 25 h 26"/>
                <a:gd name="T14" fmla="*/ 5 w 27"/>
                <a:gd name="T1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26">
                  <a:moveTo>
                    <a:pt x="5" y="26"/>
                  </a:moveTo>
                  <a:cubicBezTo>
                    <a:pt x="6" y="26"/>
                    <a:pt x="7" y="26"/>
                    <a:pt x="7" y="25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7" y="5"/>
                    <a:pt x="27" y="3"/>
                    <a:pt x="26" y="1"/>
                  </a:cubicBezTo>
                  <a:cubicBezTo>
                    <a:pt x="24" y="0"/>
                    <a:pt x="22" y="0"/>
                    <a:pt x="20" y="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0" y="21"/>
                    <a:pt x="0" y="24"/>
                    <a:pt x="2" y="25"/>
                  </a:cubicBezTo>
                  <a:cubicBezTo>
                    <a:pt x="2" y="26"/>
                    <a:pt x="3" y="26"/>
                    <a:pt x="5" y="26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0" name="Freeform 59"/>
            <p:cNvSpPr/>
            <p:nvPr/>
          </p:nvSpPr>
          <p:spPr bwMode="auto">
            <a:xfrm>
              <a:off x="1177926" y="4208463"/>
              <a:ext cx="38100" cy="36513"/>
            </a:xfrm>
            <a:custGeom>
              <a:avLst/>
              <a:gdLst>
                <a:gd name="T0" fmla="*/ 20 w 28"/>
                <a:gd name="T1" fmla="*/ 2 h 27"/>
                <a:gd name="T2" fmla="*/ 2 w 28"/>
                <a:gd name="T3" fmla="*/ 20 h 27"/>
                <a:gd name="T4" fmla="*/ 2 w 28"/>
                <a:gd name="T5" fmla="*/ 26 h 27"/>
                <a:gd name="T6" fmla="*/ 5 w 28"/>
                <a:gd name="T7" fmla="*/ 27 h 27"/>
                <a:gd name="T8" fmla="*/ 8 w 28"/>
                <a:gd name="T9" fmla="*/ 26 h 27"/>
                <a:gd name="T10" fmla="*/ 26 w 28"/>
                <a:gd name="T11" fmla="*/ 8 h 27"/>
                <a:gd name="T12" fmla="*/ 26 w 28"/>
                <a:gd name="T13" fmla="*/ 2 h 27"/>
                <a:gd name="T14" fmla="*/ 20 w 28"/>
                <a:gd name="T1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27">
                  <a:moveTo>
                    <a:pt x="20" y="2"/>
                  </a:moveTo>
                  <a:cubicBezTo>
                    <a:pt x="2" y="20"/>
                    <a:pt x="2" y="20"/>
                    <a:pt x="2" y="20"/>
                  </a:cubicBezTo>
                  <a:cubicBezTo>
                    <a:pt x="0" y="22"/>
                    <a:pt x="0" y="24"/>
                    <a:pt x="2" y="26"/>
                  </a:cubicBezTo>
                  <a:cubicBezTo>
                    <a:pt x="3" y="27"/>
                    <a:pt x="4" y="27"/>
                    <a:pt x="5" y="27"/>
                  </a:cubicBezTo>
                  <a:cubicBezTo>
                    <a:pt x="6" y="27"/>
                    <a:pt x="7" y="27"/>
                    <a:pt x="8" y="26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8" y="6"/>
                    <a:pt x="28" y="3"/>
                    <a:pt x="26" y="2"/>
                  </a:cubicBezTo>
                  <a:cubicBezTo>
                    <a:pt x="25" y="0"/>
                    <a:pt x="22" y="0"/>
                    <a:pt x="20" y="2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1" name="Freeform 60"/>
            <p:cNvSpPr/>
            <p:nvPr/>
          </p:nvSpPr>
          <p:spPr bwMode="auto">
            <a:xfrm>
              <a:off x="1320801" y="4208463"/>
              <a:ext cx="36513" cy="36513"/>
            </a:xfrm>
            <a:custGeom>
              <a:avLst/>
              <a:gdLst>
                <a:gd name="T0" fmla="*/ 7 w 27"/>
                <a:gd name="T1" fmla="*/ 2 h 27"/>
                <a:gd name="T2" fmla="*/ 2 w 27"/>
                <a:gd name="T3" fmla="*/ 2 h 27"/>
                <a:gd name="T4" fmla="*/ 2 w 27"/>
                <a:gd name="T5" fmla="*/ 8 h 27"/>
                <a:gd name="T6" fmla="*/ 20 w 27"/>
                <a:gd name="T7" fmla="*/ 26 h 27"/>
                <a:gd name="T8" fmla="*/ 23 w 27"/>
                <a:gd name="T9" fmla="*/ 27 h 27"/>
                <a:gd name="T10" fmla="*/ 26 w 27"/>
                <a:gd name="T11" fmla="*/ 26 h 27"/>
                <a:gd name="T12" fmla="*/ 26 w 27"/>
                <a:gd name="T13" fmla="*/ 20 h 27"/>
                <a:gd name="T14" fmla="*/ 7 w 27"/>
                <a:gd name="T1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27">
                  <a:moveTo>
                    <a:pt x="7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0" y="3"/>
                    <a:pt x="0" y="6"/>
                    <a:pt x="2" y="8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1" y="27"/>
                    <a:pt x="22" y="27"/>
                    <a:pt x="23" y="27"/>
                  </a:cubicBezTo>
                  <a:cubicBezTo>
                    <a:pt x="24" y="27"/>
                    <a:pt x="25" y="27"/>
                    <a:pt x="26" y="26"/>
                  </a:cubicBezTo>
                  <a:cubicBezTo>
                    <a:pt x="27" y="24"/>
                    <a:pt x="27" y="22"/>
                    <a:pt x="26" y="20"/>
                  </a:cubicBezTo>
                  <a:lnTo>
                    <a:pt x="7" y="2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2" name="Freeform 61"/>
            <p:cNvSpPr/>
            <p:nvPr/>
          </p:nvSpPr>
          <p:spPr bwMode="auto">
            <a:xfrm>
              <a:off x="1177926" y="4068763"/>
              <a:ext cx="38100" cy="34925"/>
            </a:xfrm>
            <a:custGeom>
              <a:avLst/>
              <a:gdLst>
                <a:gd name="T0" fmla="*/ 20 w 28"/>
                <a:gd name="T1" fmla="*/ 25 h 26"/>
                <a:gd name="T2" fmla="*/ 23 w 28"/>
                <a:gd name="T3" fmla="*/ 26 h 26"/>
                <a:gd name="T4" fmla="*/ 26 w 28"/>
                <a:gd name="T5" fmla="*/ 25 h 26"/>
                <a:gd name="T6" fmla="*/ 26 w 28"/>
                <a:gd name="T7" fmla="*/ 20 h 26"/>
                <a:gd name="T8" fmla="*/ 8 w 28"/>
                <a:gd name="T9" fmla="*/ 1 h 26"/>
                <a:gd name="T10" fmla="*/ 2 w 28"/>
                <a:gd name="T11" fmla="*/ 1 h 26"/>
                <a:gd name="T12" fmla="*/ 2 w 28"/>
                <a:gd name="T13" fmla="*/ 7 h 26"/>
                <a:gd name="T14" fmla="*/ 20 w 28"/>
                <a:gd name="T15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26">
                  <a:moveTo>
                    <a:pt x="20" y="25"/>
                  </a:moveTo>
                  <a:cubicBezTo>
                    <a:pt x="21" y="26"/>
                    <a:pt x="22" y="26"/>
                    <a:pt x="23" y="26"/>
                  </a:cubicBezTo>
                  <a:cubicBezTo>
                    <a:pt x="24" y="26"/>
                    <a:pt x="25" y="26"/>
                    <a:pt x="26" y="25"/>
                  </a:cubicBezTo>
                  <a:cubicBezTo>
                    <a:pt x="28" y="24"/>
                    <a:pt x="28" y="21"/>
                    <a:pt x="26" y="20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6" y="0"/>
                    <a:pt x="4" y="0"/>
                    <a:pt x="2" y="1"/>
                  </a:cubicBezTo>
                  <a:cubicBezTo>
                    <a:pt x="0" y="3"/>
                    <a:pt x="0" y="5"/>
                    <a:pt x="2" y="7"/>
                  </a:cubicBezTo>
                  <a:lnTo>
                    <a:pt x="20" y="25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3" name="Freeform 62"/>
            <p:cNvSpPr/>
            <p:nvPr/>
          </p:nvSpPr>
          <p:spPr bwMode="auto">
            <a:xfrm>
              <a:off x="1181101" y="3581400"/>
              <a:ext cx="15875" cy="20638"/>
            </a:xfrm>
            <a:custGeom>
              <a:avLst/>
              <a:gdLst>
                <a:gd name="T0" fmla="*/ 6 w 12"/>
                <a:gd name="T1" fmla="*/ 1 h 15"/>
                <a:gd name="T2" fmla="*/ 0 w 12"/>
                <a:gd name="T3" fmla="*/ 10 h 15"/>
                <a:gd name="T4" fmla="*/ 6 w 12"/>
                <a:gd name="T5" fmla="*/ 14 h 15"/>
                <a:gd name="T6" fmla="*/ 12 w 12"/>
                <a:gd name="T7" fmla="*/ 5 h 15"/>
                <a:gd name="T8" fmla="*/ 6 w 12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5">
                  <a:moveTo>
                    <a:pt x="6" y="1"/>
                  </a:moveTo>
                  <a:cubicBezTo>
                    <a:pt x="3" y="3"/>
                    <a:pt x="0" y="6"/>
                    <a:pt x="0" y="10"/>
                  </a:cubicBezTo>
                  <a:cubicBezTo>
                    <a:pt x="0" y="13"/>
                    <a:pt x="3" y="15"/>
                    <a:pt x="6" y="14"/>
                  </a:cubicBezTo>
                  <a:cubicBezTo>
                    <a:pt x="10" y="13"/>
                    <a:pt x="12" y="9"/>
                    <a:pt x="12" y="5"/>
                  </a:cubicBezTo>
                  <a:cubicBezTo>
                    <a:pt x="12" y="2"/>
                    <a:pt x="10" y="0"/>
                    <a:pt x="6" y="1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4" name="Freeform 63"/>
            <p:cNvSpPr/>
            <p:nvPr/>
          </p:nvSpPr>
          <p:spPr bwMode="auto">
            <a:xfrm>
              <a:off x="1185863" y="3568700"/>
              <a:ext cx="7938" cy="6350"/>
            </a:xfrm>
            <a:custGeom>
              <a:avLst/>
              <a:gdLst>
                <a:gd name="T0" fmla="*/ 5 w 5"/>
                <a:gd name="T1" fmla="*/ 1 h 5"/>
                <a:gd name="T2" fmla="*/ 1 w 5"/>
                <a:gd name="T3" fmla="*/ 0 h 5"/>
                <a:gd name="T4" fmla="*/ 0 w 5"/>
                <a:gd name="T5" fmla="*/ 4 h 5"/>
                <a:gd name="T6" fmla="*/ 4 w 5"/>
                <a:gd name="T7" fmla="*/ 5 h 5"/>
                <a:gd name="T8" fmla="*/ 5 w 5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3"/>
                    <a:pt x="4" y="2"/>
                    <a:pt x="5" y="1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5" name="Freeform 64"/>
            <p:cNvSpPr/>
            <p:nvPr/>
          </p:nvSpPr>
          <p:spPr bwMode="auto">
            <a:xfrm>
              <a:off x="1201738" y="3533775"/>
              <a:ext cx="11113" cy="9525"/>
            </a:xfrm>
            <a:custGeom>
              <a:avLst/>
              <a:gdLst>
                <a:gd name="T0" fmla="*/ 0 w 9"/>
                <a:gd name="T1" fmla="*/ 4 h 7"/>
                <a:gd name="T2" fmla="*/ 3 w 9"/>
                <a:gd name="T3" fmla="*/ 7 h 7"/>
                <a:gd name="T4" fmla="*/ 9 w 9"/>
                <a:gd name="T5" fmla="*/ 4 h 7"/>
                <a:gd name="T6" fmla="*/ 8 w 9"/>
                <a:gd name="T7" fmla="*/ 0 h 7"/>
                <a:gd name="T8" fmla="*/ 0 w 9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0" y="4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5"/>
                    <a:pt x="6" y="4"/>
                    <a:pt x="9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2" y="2"/>
                    <a:pt x="0" y="4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6" name="Freeform 65"/>
            <p:cNvSpPr/>
            <p:nvPr/>
          </p:nvSpPr>
          <p:spPr bwMode="auto">
            <a:xfrm>
              <a:off x="1189038" y="3548063"/>
              <a:ext cx="9525" cy="11113"/>
            </a:xfrm>
            <a:custGeom>
              <a:avLst/>
              <a:gdLst>
                <a:gd name="T0" fmla="*/ 0 w 7"/>
                <a:gd name="T1" fmla="*/ 7 h 8"/>
                <a:gd name="T2" fmla="*/ 4 w 7"/>
                <a:gd name="T3" fmla="*/ 8 h 8"/>
                <a:gd name="T4" fmla="*/ 7 w 7"/>
                <a:gd name="T5" fmla="*/ 1 h 8"/>
                <a:gd name="T6" fmla="*/ 4 w 7"/>
                <a:gd name="T7" fmla="*/ 0 h 8"/>
                <a:gd name="T8" fmla="*/ 0 w 7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0" y="7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5" y="6"/>
                    <a:pt x="6" y="3"/>
                    <a:pt x="7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2"/>
                    <a:pt x="1" y="4"/>
                    <a:pt x="0" y="7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7" name="Freeform 66"/>
            <p:cNvSpPr>
              <a:spLocks noEditPoints="1"/>
            </p:cNvSpPr>
            <p:nvPr/>
          </p:nvSpPr>
          <p:spPr bwMode="auto">
            <a:xfrm>
              <a:off x="1143001" y="3427413"/>
              <a:ext cx="250825" cy="223838"/>
            </a:xfrm>
            <a:custGeom>
              <a:avLst/>
              <a:gdLst>
                <a:gd name="T0" fmla="*/ 183 w 185"/>
                <a:gd name="T1" fmla="*/ 1 h 165"/>
                <a:gd name="T2" fmla="*/ 179 w 185"/>
                <a:gd name="T3" fmla="*/ 1 h 165"/>
                <a:gd name="T4" fmla="*/ 122 w 185"/>
                <a:gd name="T5" fmla="*/ 20 h 165"/>
                <a:gd name="T6" fmla="*/ 64 w 185"/>
                <a:gd name="T7" fmla="*/ 1 h 165"/>
                <a:gd name="T8" fmla="*/ 64 w 185"/>
                <a:gd name="T9" fmla="*/ 1 h 165"/>
                <a:gd name="T10" fmla="*/ 63 w 185"/>
                <a:gd name="T11" fmla="*/ 1 h 165"/>
                <a:gd name="T12" fmla="*/ 63 w 185"/>
                <a:gd name="T13" fmla="*/ 0 h 165"/>
                <a:gd name="T14" fmla="*/ 62 w 185"/>
                <a:gd name="T15" fmla="*/ 1 h 165"/>
                <a:gd name="T16" fmla="*/ 62 w 185"/>
                <a:gd name="T17" fmla="*/ 1 h 165"/>
                <a:gd name="T18" fmla="*/ 62 w 185"/>
                <a:gd name="T19" fmla="*/ 1 h 165"/>
                <a:gd name="T20" fmla="*/ 3 w 185"/>
                <a:gd name="T21" fmla="*/ 21 h 165"/>
                <a:gd name="T22" fmla="*/ 0 w 185"/>
                <a:gd name="T23" fmla="*/ 25 h 165"/>
                <a:gd name="T24" fmla="*/ 0 w 185"/>
                <a:gd name="T25" fmla="*/ 161 h 165"/>
                <a:gd name="T26" fmla="*/ 2 w 185"/>
                <a:gd name="T27" fmla="*/ 164 h 165"/>
                <a:gd name="T28" fmla="*/ 4 w 185"/>
                <a:gd name="T29" fmla="*/ 165 h 165"/>
                <a:gd name="T30" fmla="*/ 5 w 185"/>
                <a:gd name="T31" fmla="*/ 165 h 165"/>
                <a:gd name="T32" fmla="*/ 63 w 185"/>
                <a:gd name="T33" fmla="*/ 145 h 165"/>
                <a:gd name="T34" fmla="*/ 121 w 185"/>
                <a:gd name="T35" fmla="*/ 165 h 165"/>
                <a:gd name="T36" fmla="*/ 121 w 185"/>
                <a:gd name="T37" fmla="*/ 165 h 165"/>
                <a:gd name="T38" fmla="*/ 122 w 185"/>
                <a:gd name="T39" fmla="*/ 165 h 165"/>
                <a:gd name="T40" fmla="*/ 123 w 185"/>
                <a:gd name="T41" fmla="*/ 165 h 165"/>
                <a:gd name="T42" fmla="*/ 123 w 185"/>
                <a:gd name="T43" fmla="*/ 165 h 165"/>
                <a:gd name="T44" fmla="*/ 182 w 185"/>
                <a:gd name="T45" fmla="*/ 145 h 165"/>
                <a:gd name="T46" fmla="*/ 185 w 185"/>
                <a:gd name="T47" fmla="*/ 141 h 165"/>
                <a:gd name="T48" fmla="*/ 185 w 185"/>
                <a:gd name="T49" fmla="*/ 4 h 165"/>
                <a:gd name="T50" fmla="*/ 183 w 185"/>
                <a:gd name="T51" fmla="*/ 1 h 165"/>
                <a:gd name="T52" fmla="*/ 8 w 185"/>
                <a:gd name="T53" fmla="*/ 27 h 165"/>
                <a:gd name="T54" fmla="*/ 59 w 185"/>
                <a:gd name="T55" fmla="*/ 10 h 165"/>
                <a:gd name="T56" fmla="*/ 59 w 185"/>
                <a:gd name="T57" fmla="*/ 78 h 165"/>
                <a:gd name="T58" fmla="*/ 56 w 185"/>
                <a:gd name="T59" fmla="*/ 77 h 165"/>
                <a:gd name="T60" fmla="*/ 56 w 185"/>
                <a:gd name="T61" fmla="*/ 81 h 165"/>
                <a:gd name="T62" fmla="*/ 59 w 185"/>
                <a:gd name="T63" fmla="*/ 82 h 165"/>
                <a:gd name="T64" fmla="*/ 59 w 185"/>
                <a:gd name="T65" fmla="*/ 138 h 165"/>
                <a:gd name="T66" fmla="*/ 8 w 185"/>
                <a:gd name="T67" fmla="*/ 155 h 165"/>
                <a:gd name="T68" fmla="*/ 8 w 185"/>
                <a:gd name="T69" fmla="*/ 27 h 165"/>
                <a:gd name="T70" fmla="*/ 67 w 185"/>
                <a:gd name="T71" fmla="*/ 10 h 165"/>
                <a:gd name="T72" fmla="*/ 118 w 185"/>
                <a:gd name="T73" fmla="*/ 27 h 165"/>
                <a:gd name="T74" fmla="*/ 118 w 185"/>
                <a:gd name="T75" fmla="*/ 77 h 165"/>
                <a:gd name="T76" fmla="*/ 116 w 185"/>
                <a:gd name="T77" fmla="*/ 78 h 165"/>
                <a:gd name="T78" fmla="*/ 118 w 185"/>
                <a:gd name="T79" fmla="*/ 85 h 165"/>
                <a:gd name="T80" fmla="*/ 118 w 185"/>
                <a:gd name="T81" fmla="*/ 85 h 165"/>
                <a:gd name="T82" fmla="*/ 118 w 185"/>
                <a:gd name="T83" fmla="*/ 93 h 165"/>
                <a:gd name="T84" fmla="*/ 118 w 185"/>
                <a:gd name="T85" fmla="*/ 93 h 165"/>
                <a:gd name="T86" fmla="*/ 115 w 185"/>
                <a:gd name="T87" fmla="*/ 97 h 165"/>
                <a:gd name="T88" fmla="*/ 116 w 185"/>
                <a:gd name="T89" fmla="*/ 101 h 165"/>
                <a:gd name="T90" fmla="*/ 118 w 185"/>
                <a:gd name="T91" fmla="*/ 100 h 165"/>
                <a:gd name="T92" fmla="*/ 118 w 185"/>
                <a:gd name="T93" fmla="*/ 130 h 165"/>
                <a:gd name="T94" fmla="*/ 116 w 185"/>
                <a:gd name="T95" fmla="*/ 130 h 165"/>
                <a:gd name="T96" fmla="*/ 116 w 185"/>
                <a:gd name="T97" fmla="*/ 134 h 165"/>
                <a:gd name="T98" fmla="*/ 118 w 185"/>
                <a:gd name="T99" fmla="*/ 134 h 165"/>
                <a:gd name="T100" fmla="*/ 118 w 185"/>
                <a:gd name="T101" fmla="*/ 155 h 165"/>
                <a:gd name="T102" fmla="*/ 67 w 185"/>
                <a:gd name="T103" fmla="*/ 138 h 165"/>
                <a:gd name="T104" fmla="*/ 67 w 185"/>
                <a:gd name="T105" fmla="*/ 10 h 165"/>
                <a:gd name="T106" fmla="*/ 177 w 185"/>
                <a:gd name="T107" fmla="*/ 138 h 165"/>
                <a:gd name="T108" fmla="*/ 126 w 185"/>
                <a:gd name="T109" fmla="*/ 155 h 165"/>
                <a:gd name="T110" fmla="*/ 126 w 185"/>
                <a:gd name="T111" fmla="*/ 27 h 165"/>
                <a:gd name="T112" fmla="*/ 177 w 185"/>
                <a:gd name="T113" fmla="*/ 10 h 165"/>
                <a:gd name="T114" fmla="*/ 177 w 185"/>
                <a:gd name="T115" fmla="*/ 138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5" h="165">
                  <a:moveTo>
                    <a:pt x="183" y="1"/>
                  </a:moveTo>
                  <a:cubicBezTo>
                    <a:pt x="182" y="0"/>
                    <a:pt x="181" y="0"/>
                    <a:pt x="179" y="1"/>
                  </a:cubicBezTo>
                  <a:cubicBezTo>
                    <a:pt x="122" y="20"/>
                    <a:pt x="122" y="20"/>
                    <a:pt x="122" y="20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1" y="21"/>
                    <a:pt x="0" y="23"/>
                    <a:pt x="0" y="25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2"/>
                    <a:pt x="1" y="163"/>
                    <a:pt x="2" y="164"/>
                  </a:cubicBezTo>
                  <a:cubicBezTo>
                    <a:pt x="2" y="165"/>
                    <a:pt x="3" y="165"/>
                    <a:pt x="4" y="165"/>
                  </a:cubicBezTo>
                  <a:cubicBezTo>
                    <a:pt x="4" y="165"/>
                    <a:pt x="5" y="165"/>
                    <a:pt x="5" y="165"/>
                  </a:cubicBezTo>
                  <a:cubicBezTo>
                    <a:pt x="63" y="145"/>
                    <a:pt x="63" y="145"/>
                    <a:pt x="63" y="145"/>
                  </a:cubicBezTo>
                  <a:cubicBezTo>
                    <a:pt x="121" y="165"/>
                    <a:pt x="121" y="165"/>
                    <a:pt x="121" y="165"/>
                  </a:cubicBezTo>
                  <a:cubicBezTo>
                    <a:pt x="121" y="165"/>
                    <a:pt x="121" y="165"/>
                    <a:pt x="121" y="165"/>
                  </a:cubicBezTo>
                  <a:cubicBezTo>
                    <a:pt x="121" y="165"/>
                    <a:pt x="121" y="165"/>
                    <a:pt x="122" y="165"/>
                  </a:cubicBezTo>
                  <a:cubicBezTo>
                    <a:pt x="122" y="165"/>
                    <a:pt x="123" y="165"/>
                    <a:pt x="123" y="165"/>
                  </a:cubicBezTo>
                  <a:cubicBezTo>
                    <a:pt x="123" y="165"/>
                    <a:pt x="123" y="165"/>
                    <a:pt x="123" y="165"/>
                  </a:cubicBezTo>
                  <a:cubicBezTo>
                    <a:pt x="182" y="145"/>
                    <a:pt x="182" y="145"/>
                    <a:pt x="182" y="145"/>
                  </a:cubicBezTo>
                  <a:cubicBezTo>
                    <a:pt x="184" y="144"/>
                    <a:pt x="185" y="143"/>
                    <a:pt x="185" y="141"/>
                  </a:cubicBezTo>
                  <a:cubicBezTo>
                    <a:pt x="185" y="4"/>
                    <a:pt x="185" y="4"/>
                    <a:pt x="185" y="4"/>
                  </a:cubicBezTo>
                  <a:cubicBezTo>
                    <a:pt x="185" y="3"/>
                    <a:pt x="184" y="2"/>
                    <a:pt x="183" y="1"/>
                  </a:cubicBezTo>
                  <a:close/>
                  <a:moveTo>
                    <a:pt x="8" y="27"/>
                  </a:moveTo>
                  <a:cubicBezTo>
                    <a:pt x="59" y="10"/>
                    <a:pt x="59" y="10"/>
                    <a:pt x="59" y="10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8" y="78"/>
                    <a:pt x="57" y="77"/>
                    <a:pt x="56" y="77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7" y="81"/>
                    <a:pt x="58" y="82"/>
                    <a:pt x="59" y="82"/>
                  </a:cubicBezTo>
                  <a:cubicBezTo>
                    <a:pt x="59" y="138"/>
                    <a:pt x="59" y="138"/>
                    <a:pt x="59" y="138"/>
                  </a:cubicBezTo>
                  <a:cubicBezTo>
                    <a:pt x="8" y="155"/>
                    <a:pt x="8" y="155"/>
                    <a:pt x="8" y="155"/>
                  </a:cubicBezTo>
                  <a:lnTo>
                    <a:pt x="8" y="27"/>
                  </a:lnTo>
                  <a:close/>
                  <a:moveTo>
                    <a:pt x="67" y="10"/>
                  </a:moveTo>
                  <a:cubicBezTo>
                    <a:pt x="118" y="27"/>
                    <a:pt x="118" y="27"/>
                    <a:pt x="118" y="27"/>
                  </a:cubicBezTo>
                  <a:cubicBezTo>
                    <a:pt x="118" y="77"/>
                    <a:pt x="118" y="77"/>
                    <a:pt x="118" y="77"/>
                  </a:cubicBezTo>
                  <a:cubicBezTo>
                    <a:pt x="116" y="78"/>
                    <a:pt x="116" y="78"/>
                    <a:pt x="116" y="78"/>
                  </a:cubicBezTo>
                  <a:cubicBezTo>
                    <a:pt x="117" y="80"/>
                    <a:pt x="117" y="83"/>
                    <a:pt x="118" y="85"/>
                  </a:cubicBezTo>
                  <a:cubicBezTo>
                    <a:pt x="118" y="85"/>
                    <a:pt x="118" y="85"/>
                    <a:pt x="118" y="85"/>
                  </a:cubicBezTo>
                  <a:cubicBezTo>
                    <a:pt x="118" y="93"/>
                    <a:pt x="118" y="93"/>
                    <a:pt x="118" y="93"/>
                  </a:cubicBezTo>
                  <a:cubicBezTo>
                    <a:pt x="118" y="93"/>
                    <a:pt x="118" y="93"/>
                    <a:pt x="118" y="93"/>
                  </a:cubicBezTo>
                  <a:cubicBezTo>
                    <a:pt x="117" y="96"/>
                    <a:pt x="116" y="97"/>
                    <a:pt x="115" y="97"/>
                  </a:cubicBezTo>
                  <a:cubicBezTo>
                    <a:pt x="116" y="101"/>
                    <a:pt x="116" y="101"/>
                    <a:pt x="116" y="101"/>
                  </a:cubicBezTo>
                  <a:cubicBezTo>
                    <a:pt x="117" y="101"/>
                    <a:pt x="117" y="100"/>
                    <a:pt x="118" y="100"/>
                  </a:cubicBezTo>
                  <a:cubicBezTo>
                    <a:pt x="118" y="130"/>
                    <a:pt x="118" y="130"/>
                    <a:pt x="118" y="130"/>
                  </a:cubicBezTo>
                  <a:cubicBezTo>
                    <a:pt x="117" y="130"/>
                    <a:pt x="116" y="130"/>
                    <a:pt x="116" y="130"/>
                  </a:cubicBezTo>
                  <a:cubicBezTo>
                    <a:pt x="116" y="134"/>
                    <a:pt x="116" y="134"/>
                    <a:pt x="116" y="134"/>
                  </a:cubicBezTo>
                  <a:cubicBezTo>
                    <a:pt x="117" y="134"/>
                    <a:pt x="117" y="134"/>
                    <a:pt x="118" y="134"/>
                  </a:cubicBezTo>
                  <a:cubicBezTo>
                    <a:pt x="118" y="155"/>
                    <a:pt x="118" y="155"/>
                    <a:pt x="118" y="155"/>
                  </a:cubicBezTo>
                  <a:cubicBezTo>
                    <a:pt x="67" y="138"/>
                    <a:pt x="67" y="138"/>
                    <a:pt x="67" y="138"/>
                  </a:cubicBezTo>
                  <a:lnTo>
                    <a:pt x="67" y="10"/>
                  </a:lnTo>
                  <a:close/>
                  <a:moveTo>
                    <a:pt x="177" y="138"/>
                  </a:moveTo>
                  <a:cubicBezTo>
                    <a:pt x="126" y="155"/>
                    <a:pt x="126" y="155"/>
                    <a:pt x="126" y="15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77" y="10"/>
                    <a:pt x="177" y="10"/>
                    <a:pt x="177" y="10"/>
                  </a:cubicBezTo>
                  <a:lnTo>
                    <a:pt x="177" y="138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8" name="Freeform 67"/>
            <p:cNvSpPr/>
            <p:nvPr/>
          </p:nvSpPr>
          <p:spPr bwMode="auto">
            <a:xfrm>
              <a:off x="1339851" y="3486150"/>
              <a:ext cx="30163" cy="38100"/>
            </a:xfrm>
            <a:custGeom>
              <a:avLst/>
              <a:gdLst>
                <a:gd name="T0" fmla="*/ 5 w 23"/>
                <a:gd name="T1" fmla="*/ 29 h 29"/>
                <a:gd name="T2" fmla="*/ 8 w 23"/>
                <a:gd name="T3" fmla="*/ 27 h 29"/>
                <a:gd name="T4" fmla="*/ 13 w 23"/>
                <a:gd name="T5" fmla="*/ 20 h 29"/>
                <a:gd name="T6" fmla="*/ 16 w 23"/>
                <a:gd name="T7" fmla="*/ 22 h 29"/>
                <a:gd name="T8" fmla="*/ 18 w 23"/>
                <a:gd name="T9" fmla="*/ 22 h 29"/>
                <a:gd name="T10" fmla="*/ 21 w 23"/>
                <a:gd name="T11" fmla="*/ 20 h 29"/>
                <a:gd name="T12" fmla="*/ 20 w 23"/>
                <a:gd name="T13" fmla="*/ 15 h 29"/>
                <a:gd name="T14" fmla="*/ 18 w 23"/>
                <a:gd name="T15" fmla="*/ 14 h 29"/>
                <a:gd name="T16" fmla="*/ 22 w 23"/>
                <a:gd name="T17" fmla="*/ 7 h 29"/>
                <a:gd name="T18" fmla="*/ 21 w 23"/>
                <a:gd name="T19" fmla="*/ 2 h 29"/>
                <a:gd name="T20" fmla="*/ 15 w 23"/>
                <a:gd name="T21" fmla="*/ 3 h 29"/>
                <a:gd name="T22" fmla="*/ 11 w 23"/>
                <a:gd name="T23" fmla="*/ 10 h 29"/>
                <a:gd name="T24" fmla="*/ 8 w 23"/>
                <a:gd name="T25" fmla="*/ 8 h 29"/>
                <a:gd name="T26" fmla="*/ 2 w 23"/>
                <a:gd name="T27" fmla="*/ 10 h 29"/>
                <a:gd name="T28" fmla="*/ 4 w 23"/>
                <a:gd name="T29" fmla="*/ 15 h 29"/>
                <a:gd name="T30" fmla="*/ 6 w 23"/>
                <a:gd name="T31" fmla="*/ 16 h 29"/>
                <a:gd name="T32" fmla="*/ 2 w 23"/>
                <a:gd name="T33" fmla="*/ 23 h 29"/>
                <a:gd name="T34" fmla="*/ 3 w 23"/>
                <a:gd name="T35" fmla="*/ 28 h 29"/>
                <a:gd name="T36" fmla="*/ 5 w 23"/>
                <a:gd name="T3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29">
                  <a:moveTo>
                    <a:pt x="5" y="29"/>
                  </a:moveTo>
                  <a:cubicBezTo>
                    <a:pt x="6" y="29"/>
                    <a:pt x="8" y="28"/>
                    <a:pt x="8" y="27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7" y="22"/>
                    <a:pt x="17" y="22"/>
                    <a:pt x="18" y="22"/>
                  </a:cubicBezTo>
                  <a:cubicBezTo>
                    <a:pt x="19" y="22"/>
                    <a:pt x="21" y="21"/>
                    <a:pt x="21" y="20"/>
                  </a:cubicBezTo>
                  <a:cubicBezTo>
                    <a:pt x="22" y="18"/>
                    <a:pt x="22" y="16"/>
                    <a:pt x="20" y="15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3" y="5"/>
                    <a:pt x="23" y="3"/>
                    <a:pt x="21" y="2"/>
                  </a:cubicBezTo>
                  <a:cubicBezTo>
                    <a:pt x="19" y="0"/>
                    <a:pt x="17" y="1"/>
                    <a:pt x="15" y="3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6" y="7"/>
                    <a:pt x="3" y="8"/>
                    <a:pt x="2" y="10"/>
                  </a:cubicBezTo>
                  <a:cubicBezTo>
                    <a:pt x="1" y="12"/>
                    <a:pt x="2" y="14"/>
                    <a:pt x="4" y="15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2" y="23"/>
                    <a:pt x="2" y="23"/>
                    <a:pt x="2" y="23"/>
                  </a:cubicBezTo>
                  <a:cubicBezTo>
                    <a:pt x="0" y="25"/>
                    <a:pt x="1" y="27"/>
                    <a:pt x="3" y="28"/>
                  </a:cubicBezTo>
                  <a:cubicBezTo>
                    <a:pt x="3" y="29"/>
                    <a:pt x="4" y="29"/>
                    <a:pt x="5" y="29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9" name="Freeform 68"/>
            <p:cNvSpPr/>
            <p:nvPr/>
          </p:nvSpPr>
          <p:spPr bwMode="auto">
            <a:xfrm>
              <a:off x="1247776" y="3516313"/>
              <a:ext cx="11113" cy="11113"/>
            </a:xfrm>
            <a:custGeom>
              <a:avLst/>
              <a:gdLst>
                <a:gd name="T0" fmla="*/ 9 w 9"/>
                <a:gd name="T1" fmla="*/ 4 h 8"/>
                <a:gd name="T2" fmla="*/ 7 w 9"/>
                <a:gd name="T3" fmla="*/ 0 h 8"/>
                <a:gd name="T4" fmla="*/ 0 w 9"/>
                <a:gd name="T5" fmla="*/ 5 h 8"/>
                <a:gd name="T6" fmla="*/ 3 w 9"/>
                <a:gd name="T7" fmla="*/ 8 h 8"/>
                <a:gd name="T8" fmla="*/ 9 w 9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5" y="6"/>
                    <a:pt x="7" y="5"/>
                    <a:pt x="9" y="4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0" name="Freeform 69"/>
            <p:cNvSpPr/>
            <p:nvPr/>
          </p:nvSpPr>
          <p:spPr bwMode="auto">
            <a:xfrm>
              <a:off x="1238251" y="3533775"/>
              <a:ext cx="11113" cy="12700"/>
            </a:xfrm>
            <a:custGeom>
              <a:avLst/>
              <a:gdLst>
                <a:gd name="T0" fmla="*/ 4 w 9"/>
                <a:gd name="T1" fmla="*/ 8 h 10"/>
                <a:gd name="T2" fmla="*/ 8 w 9"/>
                <a:gd name="T3" fmla="*/ 10 h 10"/>
                <a:gd name="T4" fmla="*/ 9 w 9"/>
                <a:gd name="T5" fmla="*/ 6 h 10"/>
                <a:gd name="T6" fmla="*/ 5 w 9"/>
                <a:gd name="T7" fmla="*/ 4 h 10"/>
                <a:gd name="T8" fmla="*/ 6 w 9"/>
                <a:gd name="T9" fmla="*/ 2 h 10"/>
                <a:gd name="T10" fmla="*/ 3 w 9"/>
                <a:gd name="T11" fmla="*/ 0 h 10"/>
                <a:gd name="T12" fmla="*/ 0 w 9"/>
                <a:gd name="T13" fmla="*/ 9 h 10"/>
                <a:gd name="T14" fmla="*/ 4 w 9"/>
                <a:gd name="T15" fmla="*/ 9 h 10"/>
                <a:gd name="T16" fmla="*/ 4 w 9"/>
                <a:gd name="T1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0">
                  <a:moveTo>
                    <a:pt x="4" y="8"/>
                  </a:moveTo>
                  <a:cubicBezTo>
                    <a:pt x="5" y="9"/>
                    <a:pt x="7" y="9"/>
                    <a:pt x="8" y="10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5"/>
                    <a:pt x="7" y="5"/>
                    <a:pt x="5" y="4"/>
                  </a:cubicBezTo>
                  <a:cubicBezTo>
                    <a:pt x="5" y="4"/>
                    <a:pt x="6" y="3"/>
                    <a:pt x="6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3"/>
                    <a:pt x="0" y="6"/>
                    <a:pt x="0" y="9"/>
                  </a:cubicBezTo>
                  <a:cubicBezTo>
                    <a:pt x="4" y="9"/>
                    <a:pt x="4" y="9"/>
                    <a:pt x="4" y="9"/>
                  </a:cubicBezTo>
                  <a:lnTo>
                    <a:pt x="4" y="8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1" name="Freeform 70"/>
            <p:cNvSpPr/>
            <p:nvPr/>
          </p:nvSpPr>
          <p:spPr bwMode="auto">
            <a:xfrm>
              <a:off x="1266826" y="3511550"/>
              <a:ext cx="11113" cy="6350"/>
            </a:xfrm>
            <a:custGeom>
              <a:avLst/>
              <a:gdLst>
                <a:gd name="T0" fmla="*/ 9 w 9"/>
                <a:gd name="T1" fmla="*/ 4 h 5"/>
                <a:gd name="T2" fmla="*/ 9 w 9"/>
                <a:gd name="T3" fmla="*/ 0 h 5"/>
                <a:gd name="T4" fmla="*/ 0 w 9"/>
                <a:gd name="T5" fmla="*/ 1 h 5"/>
                <a:gd name="T6" fmla="*/ 2 w 9"/>
                <a:gd name="T7" fmla="*/ 5 h 5"/>
                <a:gd name="T8" fmla="*/ 9 w 9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5">
                  <a:moveTo>
                    <a:pt x="9" y="4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6" y="0"/>
                    <a:pt x="3" y="0"/>
                    <a:pt x="0" y="1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4" y="4"/>
                    <a:pt x="6" y="4"/>
                    <a:pt x="9" y="4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2" name="Freeform 71"/>
            <p:cNvSpPr/>
            <p:nvPr/>
          </p:nvSpPr>
          <p:spPr bwMode="auto">
            <a:xfrm>
              <a:off x="1319213" y="3589338"/>
              <a:ext cx="11113" cy="11113"/>
            </a:xfrm>
            <a:custGeom>
              <a:avLst/>
              <a:gdLst>
                <a:gd name="T0" fmla="*/ 8 w 8"/>
                <a:gd name="T1" fmla="*/ 3 h 8"/>
                <a:gd name="T2" fmla="*/ 6 w 8"/>
                <a:gd name="T3" fmla="*/ 0 h 8"/>
                <a:gd name="T4" fmla="*/ 0 w 8"/>
                <a:gd name="T5" fmla="*/ 5 h 8"/>
                <a:gd name="T6" fmla="*/ 2 w 8"/>
                <a:gd name="T7" fmla="*/ 8 h 8"/>
                <a:gd name="T8" fmla="*/ 8 w 8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3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4"/>
                    <a:pt x="0" y="5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7"/>
                    <a:pt x="6" y="5"/>
                    <a:pt x="8" y="3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3" name="Freeform 72"/>
            <p:cNvSpPr/>
            <p:nvPr/>
          </p:nvSpPr>
          <p:spPr bwMode="auto">
            <a:xfrm>
              <a:off x="1238251" y="3554413"/>
              <a:ext cx="7938" cy="12700"/>
            </a:xfrm>
            <a:custGeom>
              <a:avLst/>
              <a:gdLst>
                <a:gd name="T0" fmla="*/ 6 w 6"/>
                <a:gd name="T1" fmla="*/ 7 h 9"/>
                <a:gd name="T2" fmla="*/ 4 w 6"/>
                <a:gd name="T3" fmla="*/ 0 h 9"/>
                <a:gd name="T4" fmla="*/ 0 w 6"/>
                <a:gd name="T5" fmla="*/ 1 h 9"/>
                <a:gd name="T6" fmla="*/ 2 w 6"/>
                <a:gd name="T7" fmla="*/ 8 h 9"/>
                <a:gd name="T8" fmla="*/ 3 w 6"/>
                <a:gd name="T9" fmla="*/ 9 h 9"/>
                <a:gd name="T10" fmla="*/ 6 w 6"/>
                <a:gd name="T11" fmla="*/ 8 h 9"/>
                <a:gd name="T12" fmla="*/ 6 w 6"/>
                <a:gd name="T13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9">
                  <a:moveTo>
                    <a:pt x="6" y="7"/>
                  </a:moveTo>
                  <a:cubicBezTo>
                    <a:pt x="5" y="5"/>
                    <a:pt x="5" y="3"/>
                    <a:pt x="4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1" y="6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6" y="8"/>
                    <a:pt x="6" y="8"/>
                    <a:pt x="6" y="8"/>
                  </a:cubicBezTo>
                  <a:lnTo>
                    <a:pt x="6" y="7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4" name="Freeform 73"/>
            <p:cNvSpPr/>
            <p:nvPr/>
          </p:nvSpPr>
          <p:spPr bwMode="auto">
            <a:xfrm>
              <a:off x="1333501" y="3575050"/>
              <a:ext cx="9525" cy="11113"/>
            </a:xfrm>
            <a:custGeom>
              <a:avLst/>
              <a:gdLst>
                <a:gd name="T0" fmla="*/ 7 w 7"/>
                <a:gd name="T1" fmla="*/ 1 h 8"/>
                <a:gd name="T2" fmla="*/ 4 w 7"/>
                <a:gd name="T3" fmla="*/ 0 h 8"/>
                <a:gd name="T4" fmla="*/ 0 w 7"/>
                <a:gd name="T5" fmla="*/ 6 h 8"/>
                <a:gd name="T6" fmla="*/ 3 w 7"/>
                <a:gd name="T7" fmla="*/ 8 h 8"/>
                <a:gd name="T8" fmla="*/ 7 w 7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2"/>
                    <a:pt x="1" y="4"/>
                    <a:pt x="0" y="6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5" y="6"/>
                    <a:pt x="6" y="4"/>
                    <a:pt x="7" y="1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5" name="Freeform 74"/>
            <p:cNvSpPr/>
            <p:nvPr/>
          </p:nvSpPr>
          <p:spPr bwMode="auto">
            <a:xfrm>
              <a:off x="1287463" y="3514725"/>
              <a:ext cx="11113" cy="9525"/>
            </a:xfrm>
            <a:custGeom>
              <a:avLst/>
              <a:gdLst>
                <a:gd name="T0" fmla="*/ 1 w 8"/>
                <a:gd name="T1" fmla="*/ 0 h 8"/>
                <a:gd name="T2" fmla="*/ 0 w 8"/>
                <a:gd name="T3" fmla="*/ 4 h 8"/>
                <a:gd name="T4" fmla="*/ 5 w 8"/>
                <a:gd name="T5" fmla="*/ 8 h 8"/>
                <a:gd name="T6" fmla="*/ 8 w 8"/>
                <a:gd name="T7" fmla="*/ 5 h 8"/>
                <a:gd name="T8" fmla="*/ 1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1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3" y="6"/>
                    <a:pt x="5" y="8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6" y="3"/>
                    <a:pt x="4" y="1"/>
                    <a:pt x="1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6" name="Freeform 75"/>
            <p:cNvSpPr/>
            <p:nvPr/>
          </p:nvSpPr>
          <p:spPr bwMode="auto">
            <a:xfrm>
              <a:off x="1277938" y="3600450"/>
              <a:ext cx="11113" cy="7938"/>
            </a:xfrm>
            <a:custGeom>
              <a:avLst/>
              <a:gdLst>
                <a:gd name="T0" fmla="*/ 0 w 8"/>
                <a:gd name="T1" fmla="*/ 4 h 6"/>
                <a:gd name="T2" fmla="*/ 8 w 8"/>
                <a:gd name="T3" fmla="*/ 6 h 6"/>
                <a:gd name="T4" fmla="*/ 8 w 8"/>
                <a:gd name="T5" fmla="*/ 2 h 6"/>
                <a:gd name="T6" fmla="*/ 1 w 8"/>
                <a:gd name="T7" fmla="*/ 0 h 6"/>
                <a:gd name="T8" fmla="*/ 0 w 8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0" y="4"/>
                  </a:moveTo>
                  <a:cubicBezTo>
                    <a:pt x="2" y="5"/>
                    <a:pt x="5" y="6"/>
                    <a:pt x="8" y="6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2"/>
                    <a:pt x="3" y="1"/>
                    <a:pt x="1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7" name="Freeform 76"/>
            <p:cNvSpPr/>
            <p:nvPr/>
          </p:nvSpPr>
          <p:spPr bwMode="auto">
            <a:xfrm>
              <a:off x="1343026" y="3554413"/>
              <a:ext cx="7938" cy="12700"/>
            </a:xfrm>
            <a:custGeom>
              <a:avLst/>
              <a:gdLst>
                <a:gd name="T0" fmla="*/ 0 w 6"/>
                <a:gd name="T1" fmla="*/ 8 h 9"/>
                <a:gd name="T2" fmla="*/ 4 w 6"/>
                <a:gd name="T3" fmla="*/ 9 h 9"/>
                <a:gd name="T4" fmla="*/ 6 w 6"/>
                <a:gd name="T5" fmla="*/ 1 h 9"/>
                <a:gd name="T6" fmla="*/ 2 w 6"/>
                <a:gd name="T7" fmla="*/ 0 h 9"/>
                <a:gd name="T8" fmla="*/ 0 w 6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0" y="8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5" y="7"/>
                    <a:pt x="6" y="4"/>
                    <a:pt x="6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1" y="5"/>
                    <a:pt x="0" y="8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8" name="Freeform 77"/>
            <p:cNvSpPr/>
            <p:nvPr/>
          </p:nvSpPr>
          <p:spPr bwMode="auto">
            <a:xfrm>
              <a:off x="1276351" y="3554413"/>
              <a:ext cx="12700" cy="7938"/>
            </a:xfrm>
            <a:custGeom>
              <a:avLst/>
              <a:gdLst>
                <a:gd name="T0" fmla="*/ 9 w 9"/>
                <a:gd name="T1" fmla="*/ 2 h 6"/>
                <a:gd name="T2" fmla="*/ 2 w 9"/>
                <a:gd name="T3" fmla="*/ 0 h 6"/>
                <a:gd name="T4" fmla="*/ 0 w 9"/>
                <a:gd name="T5" fmla="*/ 4 h 6"/>
                <a:gd name="T6" fmla="*/ 8 w 9"/>
                <a:gd name="T7" fmla="*/ 6 h 6"/>
                <a:gd name="T8" fmla="*/ 9 w 9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9" y="2"/>
                  </a:moveTo>
                  <a:cubicBezTo>
                    <a:pt x="7" y="2"/>
                    <a:pt x="5" y="1"/>
                    <a:pt x="2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5"/>
                    <a:pt x="6" y="6"/>
                    <a:pt x="8" y="6"/>
                  </a:cubicBezTo>
                  <a:lnTo>
                    <a:pt x="9" y="2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9" name="Freeform 78"/>
            <p:cNvSpPr/>
            <p:nvPr/>
          </p:nvSpPr>
          <p:spPr bwMode="auto">
            <a:xfrm>
              <a:off x="1246188" y="3573463"/>
              <a:ext cx="11113" cy="12700"/>
            </a:xfrm>
            <a:custGeom>
              <a:avLst/>
              <a:gdLst>
                <a:gd name="T0" fmla="*/ 0 w 8"/>
                <a:gd name="T1" fmla="*/ 2 h 9"/>
                <a:gd name="T2" fmla="*/ 4 w 8"/>
                <a:gd name="T3" fmla="*/ 9 h 9"/>
                <a:gd name="T4" fmla="*/ 8 w 8"/>
                <a:gd name="T5" fmla="*/ 7 h 9"/>
                <a:gd name="T6" fmla="*/ 4 w 8"/>
                <a:gd name="T7" fmla="*/ 0 h 9"/>
                <a:gd name="T8" fmla="*/ 0 w 8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0" y="2"/>
                  </a:moveTo>
                  <a:cubicBezTo>
                    <a:pt x="1" y="5"/>
                    <a:pt x="3" y="7"/>
                    <a:pt x="4" y="9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5"/>
                    <a:pt x="5" y="3"/>
                    <a:pt x="4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0" name="Freeform 79"/>
            <p:cNvSpPr/>
            <p:nvPr/>
          </p:nvSpPr>
          <p:spPr bwMode="auto">
            <a:xfrm>
              <a:off x="1258888" y="3544888"/>
              <a:ext cx="11113" cy="9525"/>
            </a:xfrm>
            <a:custGeom>
              <a:avLst/>
              <a:gdLst>
                <a:gd name="T0" fmla="*/ 7 w 7"/>
                <a:gd name="T1" fmla="*/ 4 h 6"/>
                <a:gd name="T2" fmla="*/ 1 w 7"/>
                <a:gd name="T3" fmla="*/ 0 h 6"/>
                <a:gd name="T4" fmla="*/ 0 w 7"/>
                <a:gd name="T5" fmla="*/ 4 h 6"/>
                <a:gd name="T6" fmla="*/ 6 w 7"/>
                <a:gd name="T7" fmla="*/ 6 h 6"/>
                <a:gd name="T8" fmla="*/ 7 w 7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4"/>
                  </a:moveTo>
                  <a:lnTo>
                    <a:pt x="1" y="0"/>
                  </a:lnTo>
                  <a:lnTo>
                    <a:pt x="0" y="4"/>
                  </a:lnTo>
                  <a:lnTo>
                    <a:pt x="6" y="6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1" name="Freeform 80"/>
            <p:cNvSpPr/>
            <p:nvPr/>
          </p:nvSpPr>
          <p:spPr bwMode="auto">
            <a:xfrm>
              <a:off x="1258888" y="3590925"/>
              <a:ext cx="11113" cy="11113"/>
            </a:xfrm>
            <a:custGeom>
              <a:avLst/>
              <a:gdLst>
                <a:gd name="T0" fmla="*/ 0 w 8"/>
                <a:gd name="T1" fmla="*/ 2 h 8"/>
                <a:gd name="T2" fmla="*/ 6 w 8"/>
                <a:gd name="T3" fmla="*/ 8 h 8"/>
                <a:gd name="T4" fmla="*/ 8 w 8"/>
                <a:gd name="T5" fmla="*/ 4 h 8"/>
                <a:gd name="T6" fmla="*/ 3 w 8"/>
                <a:gd name="T7" fmla="*/ 0 h 8"/>
                <a:gd name="T8" fmla="*/ 0 w 8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0" y="2"/>
                  </a:moveTo>
                  <a:cubicBezTo>
                    <a:pt x="2" y="4"/>
                    <a:pt x="4" y="6"/>
                    <a:pt x="6" y="8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6" y="3"/>
                    <a:pt x="4" y="1"/>
                    <a:pt x="3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2" name="Freeform 81"/>
            <p:cNvSpPr/>
            <p:nvPr/>
          </p:nvSpPr>
          <p:spPr bwMode="auto">
            <a:xfrm>
              <a:off x="1349376" y="3540125"/>
              <a:ext cx="4763" cy="4763"/>
            </a:xfrm>
            <a:custGeom>
              <a:avLst/>
              <a:gdLst>
                <a:gd name="T0" fmla="*/ 0 w 4"/>
                <a:gd name="T1" fmla="*/ 3 h 4"/>
                <a:gd name="T2" fmla="*/ 4 w 4"/>
                <a:gd name="T3" fmla="*/ 4 h 4"/>
                <a:gd name="T4" fmla="*/ 4 w 4"/>
                <a:gd name="T5" fmla="*/ 0 h 4"/>
                <a:gd name="T6" fmla="*/ 0 w 4"/>
                <a:gd name="T7" fmla="*/ 0 h 4"/>
                <a:gd name="T8" fmla="*/ 0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1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3" name="Freeform 82"/>
            <p:cNvSpPr>
              <a:spLocks noEditPoints="1"/>
            </p:cNvSpPr>
            <p:nvPr/>
          </p:nvSpPr>
          <p:spPr bwMode="auto">
            <a:xfrm>
              <a:off x="1177926" y="4687888"/>
              <a:ext cx="180975" cy="173038"/>
            </a:xfrm>
            <a:custGeom>
              <a:avLst/>
              <a:gdLst>
                <a:gd name="T0" fmla="*/ 111 w 135"/>
                <a:gd name="T1" fmla="*/ 80 h 128"/>
                <a:gd name="T2" fmla="*/ 91 w 135"/>
                <a:gd name="T3" fmla="*/ 91 h 128"/>
                <a:gd name="T4" fmla="*/ 47 w 135"/>
                <a:gd name="T5" fmla="*/ 71 h 128"/>
                <a:gd name="T6" fmla="*/ 48 w 135"/>
                <a:gd name="T7" fmla="*/ 64 h 128"/>
                <a:gd name="T8" fmla="*/ 47 w 135"/>
                <a:gd name="T9" fmla="*/ 58 h 128"/>
                <a:gd name="T10" fmla="*/ 91 w 135"/>
                <a:gd name="T11" fmla="*/ 38 h 128"/>
                <a:gd name="T12" fmla="*/ 111 w 135"/>
                <a:gd name="T13" fmla="*/ 48 h 128"/>
                <a:gd name="T14" fmla="*/ 135 w 135"/>
                <a:gd name="T15" fmla="*/ 24 h 128"/>
                <a:gd name="T16" fmla="*/ 111 w 135"/>
                <a:gd name="T17" fmla="*/ 0 h 128"/>
                <a:gd name="T18" fmla="*/ 87 w 135"/>
                <a:gd name="T19" fmla="*/ 24 h 128"/>
                <a:gd name="T20" fmla="*/ 87 w 135"/>
                <a:gd name="T21" fmla="*/ 31 h 128"/>
                <a:gd name="T22" fmla="*/ 44 w 135"/>
                <a:gd name="T23" fmla="*/ 51 h 128"/>
                <a:gd name="T24" fmla="*/ 24 w 135"/>
                <a:gd name="T25" fmla="*/ 40 h 128"/>
                <a:gd name="T26" fmla="*/ 0 w 135"/>
                <a:gd name="T27" fmla="*/ 64 h 128"/>
                <a:gd name="T28" fmla="*/ 24 w 135"/>
                <a:gd name="T29" fmla="*/ 88 h 128"/>
                <a:gd name="T30" fmla="*/ 44 w 135"/>
                <a:gd name="T31" fmla="*/ 78 h 128"/>
                <a:gd name="T32" fmla="*/ 87 w 135"/>
                <a:gd name="T33" fmla="*/ 98 h 128"/>
                <a:gd name="T34" fmla="*/ 87 w 135"/>
                <a:gd name="T35" fmla="*/ 104 h 128"/>
                <a:gd name="T36" fmla="*/ 111 w 135"/>
                <a:gd name="T37" fmla="*/ 128 h 128"/>
                <a:gd name="T38" fmla="*/ 135 w 135"/>
                <a:gd name="T39" fmla="*/ 104 h 128"/>
                <a:gd name="T40" fmla="*/ 111 w 135"/>
                <a:gd name="T41" fmla="*/ 80 h 128"/>
                <a:gd name="T42" fmla="*/ 111 w 135"/>
                <a:gd name="T43" fmla="*/ 8 h 128"/>
                <a:gd name="T44" fmla="*/ 127 w 135"/>
                <a:gd name="T45" fmla="*/ 24 h 128"/>
                <a:gd name="T46" fmla="*/ 111 w 135"/>
                <a:gd name="T47" fmla="*/ 40 h 128"/>
                <a:gd name="T48" fmla="*/ 95 w 135"/>
                <a:gd name="T49" fmla="*/ 24 h 128"/>
                <a:gd name="T50" fmla="*/ 111 w 135"/>
                <a:gd name="T51" fmla="*/ 8 h 128"/>
                <a:gd name="T52" fmla="*/ 24 w 135"/>
                <a:gd name="T53" fmla="*/ 80 h 128"/>
                <a:gd name="T54" fmla="*/ 8 w 135"/>
                <a:gd name="T55" fmla="*/ 64 h 128"/>
                <a:gd name="T56" fmla="*/ 24 w 135"/>
                <a:gd name="T57" fmla="*/ 48 h 128"/>
                <a:gd name="T58" fmla="*/ 40 w 135"/>
                <a:gd name="T59" fmla="*/ 64 h 128"/>
                <a:gd name="T60" fmla="*/ 24 w 135"/>
                <a:gd name="T61" fmla="*/ 80 h 128"/>
                <a:gd name="T62" fmla="*/ 111 w 135"/>
                <a:gd name="T63" fmla="*/ 120 h 128"/>
                <a:gd name="T64" fmla="*/ 95 w 135"/>
                <a:gd name="T65" fmla="*/ 104 h 128"/>
                <a:gd name="T66" fmla="*/ 111 w 135"/>
                <a:gd name="T67" fmla="*/ 88 h 128"/>
                <a:gd name="T68" fmla="*/ 127 w 135"/>
                <a:gd name="T69" fmla="*/ 104 h 128"/>
                <a:gd name="T70" fmla="*/ 111 w 135"/>
                <a:gd name="T71" fmla="*/ 12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5" h="128">
                  <a:moveTo>
                    <a:pt x="111" y="80"/>
                  </a:moveTo>
                  <a:cubicBezTo>
                    <a:pt x="102" y="80"/>
                    <a:pt x="95" y="85"/>
                    <a:pt x="91" y="91"/>
                  </a:cubicBezTo>
                  <a:cubicBezTo>
                    <a:pt x="47" y="71"/>
                    <a:pt x="47" y="71"/>
                    <a:pt x="47" y="71"/>
                  </a:cubicBezTo>
                  <a:cubicBezTo>
                    <a:pt x="48" y="69"/>
                    <a:pt x="48" y="67"/>
                    <a:pt x="48" y="64"/>
                  </a:cubicBezTo>
                  <a:cubicBezTo>
                    <a:pt x="48" y="62"/>
                    <a:pt x="48" y="60"/>
                    <a:pt x="47" y="58"/>
                  </a:cubicBezTo>
                  <a:cubicBezTo>
                    <a:pt x="91" y="38"/>
                    <a:pt x="91" y="38"/>
                    <a:pt x="91" y="38"/>
                  </a:cubicBezTo>
                  <a:cubicBezTo>
                    <a:pt x="95" y="44"/>
                    <a:pt x="102" y="48"/>
                    <a:pt x="111" y="48"/>
                  </a:cubicBezTo>
                  <a:cubicBezTo>
                    <a:pt x="124" y="48"/>
                    <a:pt x="135" y="38"/>
                    <a:pt x="135" y="24"/>
                  </a:cubicBezTo>
                  <a:cubicBezTo>
                    <a:pt x="135" y="11"/>
                    <a:pt x="124" y="0"/>
                    <a:pt x="111" y="0"/>
                  </a:cubicBezTo>
                  <a:cubicBezTo>
                    <a:pt x="97" y="0"/>
                    <a:pt x="87" y="11"/>
                    <a:pt x="87" y="24"/>
                  </a:cubicBezTo>
                  <a:cubicBezTo>
                    <a:pt x="87" y="27"/>
                    <a:pt x="87" y="29"/>
                    <a:pt x="87" y="31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0" y="45"/>
                    <a:pt x="32" y="40"/>
                    <a:pt x="24" y="40"/>
                  </a:cubicBezTo>
                  <a:cubicBezTo>
                    <a:pt x="11" y="40"/>
                    <a:pt x="0" y="51"/>
                    <a:pt x="0" y="64"/>
                  </a:cubicBezTo>
                  <a:cubicBezTo>
                    <a:pt x="0" y="78"/>
                    <a:pt x="11" y="88"/>
                    <a:pt x="24" y="88"/>
                  </a:cubicBezTo>
                  <a:cubicBezTo>
                    <a:pt x="32" y="88"/>
                    <a:pt x="40" y="84"/>
                    <a:pt x="44" y="78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100"/>
                    <a:pt x="87" y="102"/>
                    <a:pt x="87" y="104"/>
                  </a:cubicBezTo>
                  <a:cubicBezTo>
                    <a:pt x="87" y="118"/>
                    <a:pt x="97" y="128"/>
                    <a:pt x="111" y="128"/>
                  </a:cubicBezTo>
                  <a:cubicBezTo>
                    <a:pt x="124" y="128"/>
                    <a:pt x="135" y="118"/>
                    <a:pt x="135" y="104"/>
                  </a:cubicBezTo>
                  <a:cubicBezTo>
                    <a:pt x="135" y="91"/>
                    <a:pt x="124" y="80"/>
                    <a:pt x="111" y="80"/>
                  </a:cubicBezTo>
                  <a:close/>
                  <a:moveTo>
                    <a:pt x="111" y="8"/>
                  </a:moveTo>
                  <a:cubicBezTo>
                    <a:pt x="119" y="8"/>
                    <a:pt x="127" y="16"/>
                    <a:pt x="127" y="24"/>
                  </a:cubicBezTo>
                  <a:cubicBezTo>
                    <a:pt x="127" y="33"/>
                    <a:pt x="119" y="40"/>
                    <a:pt x="111" y="40"/>
                  </a:cubicBezTo>
                  <a:cubicBezTo>
                    <a:pt x="102" y="40"/>
                    <a:pt x="95" y="33"/>
                    <a:pt x="95" y="24"/>
                  </a:cubicBezTo>
                  <a:cubicBezTo>
                    <a:pt x="95" y="16"/>
                    <a:pt x="102" y="8"/>
                    <a:pt x="111" y="8"/>
                  </a:cubicBezTo>
                  <a:close/>
                  <a:moveTo>
                    <a:pt x="24" y="80"/>
                  </a:moveTo>
                  <a:cubicBezTo>
                    <a:pt x="15" y="80"/>
                    <a:pt x="8" y="73"/>
                    <a:pt x="8" y="64"/>
                  </a:cubicBezTo>
                  <a:cubicBezTo>
                    <a:pt x="8" y="56"/>
                    <a:pt x="15" y="48"/>
                    <a:pt x="24" y="48"/>
                  </a:cubicBezTo>
                  <a:cubicBezTo>
                    <a:pt x="33" y="48"/>
                    <a:pt x="40" y="56"/>
                    <a:pt x="40" y="64"/>
                  </a:cubicBezTo>
                  <a:cubicBezTo>
                    <a:pt x="40" y="73"/>
                    <a:pt x="33" y="80"/>
                    <a:pt x="24" y="80"/>
                  </a:cubicBezTo>
                  <a:close/>
                  <a:moveTo>
                    <a:pt x="111" y="120"/>
                  </a:moveTo>
                  <a:cubicBezTo>
                    <a:pt x="102" y="120"/>
                    <a:pt x="95" y="113"/>
                    <a:pt x="95" y="104"/>
                  </a:cubicBezTo>
                  <a:cubicBezTo>
                    <a:pt x="95" y="96"/>
                    <a:pt x="102" y="88"/>
                    <a:pt x="111" y="88"/>
                  </a:cubicBezTo>
                  <a:cubicBezTo>
                    <a:pt x="119" y="88"/>
                    <a:pt x="127" y="96"/>
                    <a:pt x="127" y="104"/>
                  </a:cubicBezTo>
                  <a:cubicBezTo>
                    <a:pt x="127" y="113"/>
                    <a:pt x="119" y="120"/>
                    <a:pt x="111" y="12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4" name="Freeform 83"/>
            <p:cNvSpPr>
              <a:spLocks noEditPoints="1"/>
            </p:cNvSpPr>
            <p:nvPr/>
          </p:nvSpPr>
          <p:spPr bwMode="auto">
            <a:xfrm>
              <a:off x="1174751" y="5302251"/>
              <a:ext cx="187325" cy="179388"/>
            </a:xfrm>
            <a:custGeom>
              <a:avLst/>
              <a:gdLst>
                <a:gd name="T0" fmla="*/ 106 w 139"/>
                <a:gd name="T1" fmla="*/ 133 h 133"/>
                <a:gd name="T2" fmla="*/ 102 w 139"/>
                <a:gd name="T3" fmla="*/ 131 h 133"/>
                <a:gd name="T4" fmla="*/ 70 w 139"/>
                <a:gd name="T5" fmla="*/ 115 h 133"/>
                <a:gd name="T6" fmla="*/ 69 w 139"/>
                <a:gd name="T7" fmla="*/ 115 h 133"/>
                <a:gd name="T8" fmla="*/ 37 w 139"/>
                <a:gd name="T9" fmla="*/ 131 h 133"/>
                <a:gd name="T10" fmla="*/ 25 w 139"/>
                <a:gd name="T11" fmla="*/ 129 h 133"/>
                <a:gd name="T12" fmla="*/ 23 w 139"/>
                <a:gd name="T13" fmla="*/ 122 h 133"/>
                <a:gd name="T14" fmla="*/ 29 w 139"/>
                <a:gd name="T15" fmla="*/ 86 h 133"/>
                <a:gd name="T16" fmla="*/ 29 w 139"/>
                <a:gd name="T17" fmla="*/ 85 h 133"/>
                <a:gd name="T18" fmla="*/ 3 w 139"/>
                <a:gd name="T19" fmla="*/ 60 h 133"/>
                <a:gd name="T20" fmla="*/ 1 w 139"/>
                <a:gd name="T21" fmla="*/ 50 h 133"/>
                <a:gd name="T22" fmla="*/ 8 w 139"/>
                <a:gd name="T23" fmla="*/ 44 h 133"/>
                <a:gd name="T24" fmla="*/ 44 w 139"/>
                <a:gd name="T25" fmla="*/ 39 h 133"/>
                <a:gd name="T26" fmla="*/ 45 w 139"/>
                <a:gd name="T27" fmla="*/ 38 h 133"/>
                <a:gd name="T28" fmla="*/ 61 w 139"/>
                <a:gd name="T29" fmla="*/ 5 h 133"/>
                <a:gd name="T30" fmla="*/ 69 w 139"/>
                <a:gd name="T31" fmla="*/ 0 h 133"/>
                <a:gd name="T32" fmla="*/ 78 w 139"/>
                <a:gd name="T33" fmla="*/ 5 h 133"/>
                <a:gd name="T34" fmla="*/ 94 w 139"/>
                <a:gd name="T35" fmla="*/ 38 h 133"/>
                <a:gd name="T36" fmla="*/ 95 w 139"/>
                <a:gd name="T37" fmla="*/ 39 h 133"/>
                <a:gd name="T38" fmla="*/ 131 w 139"/>
                <a:gd name="T39" fmla="*/ 44 h 133"/>
                <a:gd name="T40" fmla="*/ 138 w 139"/>
                <a:gd name="T41" fmla="*/ 50 h 133"/>
                <a:gd name="T42" fmla="*/ 136 w 139"/>
                <a:gd name="T43" fmla="*/ 60 h 133"/>
                <a:gd name="T44" fmla="*/ 110 w 139"/>
                <a:gd name="T45" fmla="*/ 85 h 133"/>
                <a:gd name="T46" fmla="*/ 109 w 139"/>
                <a:gd name="T47" fmla="*/ 86 h 133"/>
                <a:gd name="T48" fmla="*/ 116 w 139"/>
                <a:gd name="T49" fmla="*/ 122 h 133"/>
                <a:gd name="T50" fmla="*/ 113 w 139"/>
                <a:gd name="T51" fmla="*/ 129 h 133"/>
                <a:gd name="T52" fmla="*/ 106 w 139"/>
                <a:gd name="T53" fmla="*/ 133 h 133"/>
                <a:gd name="T54" fmla="*/ 69 w 139"/>
                <a:gd name="T55" fmla="*/ 106 h 133"/>
                <a:gd name="T56" fmla="*/ 74 w 139"/>
                <a:gd name="T57" fmla="*/ 108 h 133"/>
                <a:gd name="T58" fmla="*/ 106 w 139"/>
                <a:gd name="T59" fmla="*/ 124 h 133"/>
                <a:gd name="T60" fmla="*/ 107 w 139"/>
                <a:gd name="T61" fmla="*/ 124 h 133"/>
                <a:gd name="T62" fmla="*/ 108 w 139"/>
                <a:gd name="T63" fmla="*/ 123 h 133"/>
                <a:gd name="T64" fmla="*/ 102 w 139"/>
                <a:gd name="T65" fmla="*/ 87 h 133"/>
                <a:gd name="T66" fmla="*/ 104 w 139"/>
                <a:gd name="T67" fmla="*/ 79 h 133"/>
                <a:gd name="T68" fmla="*/ 130 w 139"/>
                <a:gd name="T69" fmla="*/ 54 h 133"/>
                <a:gd name="T70" fmla="*/ 130 w 139"/>
                <a:gd name="T71" fmla="*/ 53 h 133"/>
                <a:gd name="T72" fmla="*/ 129 w 139"/>
                <a:gd name="T73" fmla="*/ 52 h 133"/>
                <a:gd name="T74" fmla="*/ 94 w 139"/>
                <a:gd name="T75" fmla="*/ 46 h 133"/>
                <a:gd name="T76" fmla="*/ 87 w 139"/>
                <a:gd name="T77" fmla="*/ 41 h 133"/>
                <a:gd name="T78" fmla="*/ 71 w 139"/>
                <a:gd name="T79" fmla="*/ 9 h 133"/>
                <a:gd name="T80" fmla="*/ 69 w 139"/>
                <a:gd name="T81" fmla="*/ 8 h 133"/>
                <a:gd name="T82" fmla="*/ 68 w 139"/>
                <a:gd name="T83" fmla="*/ 9 h 133"/>
                <a:gd name="T84" fmla="*/ 52 w 139"/>
                <a:gd name="T85" fmla="*/ 41 h 133"/>
                <a:gd name="T86" fmla="*/ 45 w 139"/>
                <a:gd name="T87" fmla="*/ 46 h 133"/>
                <a:gd name="T88" fmla="*/ 9 w 139"/>
                <a:gd name="T89" fmla="*/ 52 h 133"/>
                <a:gd name="T90" fmla="*/ 8 w 139"/>
                <a:gd name="T91" fmla="*/ 53 h 133"/>
                <a:gd name="T92" fmla="*/ 9 w 139"/>
                <a:gd name="T93" fmla="*/ 54 h 133"/>
                <a:gd name="T94" fmla="*/ 35 w 139"/>
                <a:gd name="T95" fmla="*/ 79 h 133"/>
                <a:gd name="T96" fmla="*/ 37 w 139"/>
                <a:gd name="T97" fmla="*/ 87 h 133"/>
                <a:gd name="T98" fmla="*/ 31 w 139"/>
                <a:gd name="T99" fmla="*/ 123 h 133"/>
                <a:gd name="T100" fmla="*/ 31 w 139"/>
                <a:gd name="T101" fmla="*/ 124 h 133"/>
                <a:gd name="T102" fmla="*/ 33 w 139"/>
                <a:gd name="T103" fmla="*/ 124 h 133"/>
                <a:gd name="T104" fmla="*/ 65 w 139"/>
                <a:gd name="T105" fmla="*/ 108 h 133"/>
                <a:gd name="T106" fmla="*/ 69 w 139"/>
                <a:gd name="T10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9" h="133">
                  <a:moveTo>
                    <a:pt x="106" y="133"/>
                  </a:moveTo>
                  <a:cubicBezTo>
                    <a:pt x="105" y="133"/>
                    <a:pt x="103" y="132"/>
                    <a:pt x="102" y="131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70" y="114"/>
                    <a:pt x="69" y="114"/>
                    <a:pt x="69" y="115"/>
                  </a:cubicBezTo>
                  <a:cubicBezTo>
                    <a:pt x="37" y="131"/>
                    <a:pt x="37" y="131"/>
                    <a:pt x="37" y="131"/>
                  </a:cubicBezTo>
                  <a:cubicBezTo>
                    <a:pt x="33" y="133"/>
                    <a:pt x="28" y="132"/>
                    <a:pt x="25" y="129"/>
                  </a:cubicBezTo>
                  <a:cubicBezTo>
                    <a:pt x="24" y="127"/>
                    <a:pt x="23" y="124"/>
                    <a:pt x="23" y="122"/>
                  </a:cubicBezTo>
                  <a:cubicBezTo>
                    <a:pt x="29" y="86"/>
                    <a:pt x="29" y="86"/>
                    <a:pt x="29" y="86"/>
                  </a:cubicBezTo>
                  <a:cubicBezTo>
                    <a:pt x="29" y="86"/>
                    <a:pt x="29" y="85"/>
                    <a:pt x="29" y="85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1" y="57"/>
                    <a:pt x="0" y="53"/>
                    <a:pt x="1" y="50"/>
                  </a:cubicBezTo>
                  <a:cubicBezTo>
                    <a:pt x="2" y="47"/>
                    <a:pt x="5" y="44"/>
                    <a:pt x="8" y="44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38"/>
                    <a:pt x="45" y="38"/>
                    <a:pt x="45" y="38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3" y="2"/>
                    <a:pt x="66" y="0"/>
                    <a:pt x="69" y="0"/>
                  </a:cubicBezTo>
                  <a:cubicBezTo>
                    <a:pt x="73" y="0"/>
                    <a:pt x="76" y="2"/>
                    <a:pt x="78" y="5"/>
                  </a:cubicBezTo>
                  <a:cubicBezTo>
                    <a:pt x="94" y="38"/>
                    <a:pt x="94" y="38"/>
                    <a:pt x="94" y="38"/>
                  </a:cubicBezTo>
                  <a:cubicBezTo>
                    <a:pt x="94" y="38"/>
                    <a:pt x="94" y="38"/>
                    <a:pt x="95" y="39"/>
                  </a:cubicBezTo>
                  <a:cubicBezTo>
                    <a:pt x="131" y="44"/>
                    <a:pt x="131" y="44"/>
                    <a:pt x="131" y="44"/>
                  </a:cubicBezTo>
                  <a:cubicBezTo>
                    <a:pt x="134" y="44"/>
                    <a:pt x="137" y="47"/>
                    <a:pt x="138" y="50"/>
                  </a:cubicBezTo>
                  <a:cubicBezTo>
                    <a:pt x="139" y="53"/>
                    <a:pt x="138" y="57"/>
                    <a:pt x="136" y="60"/>
                  </a:cubicBezTo>
                  <a:cubicBezTo>
                    <a:pt x="110" y="85"/>
                    <a:pt x="110" y="85"/>
                    <a:pt x="110" y="85"/>
                  </a:cubicBezTo>
                  <a:cubicBezTo>
                    <a:pt x="110" y="85"/>
                    <a:pt x="109" y="86"/>
                    <a:pt x="109" y="86"/>
                  </a:cubicBezTo>
                  <a:cubicBezTo>
                    <a:pt x="116" y="122"/>
                    <a:pt x="116" y="122"/>
                    <a:pt x="116" y="122"/>
                  </a:cubicBezTo>
                  <a:cubicBezTo>
                    <a:pt x="116" y="124"/>
                    <a:pt x="115" y="127"/>
                    <a:pt x="113" y="129"/>
                  </a:cubicBezTo>
                  <a:cubicBezTo>
                    <a:pt x="112" y="131"/>
                    <a:pt x="109" y="133"/>
                    <a:pt x="106" y="133"/>
                  </a:cubicBezTo>
                  <a:close/>
                  <a:moveTo>
                    <a:pt x="69" y="106"/>
                  </a:moveTo>
                  <a:cubicBezTo>
                    <a:pt x="71" y="106"/>
                    <a:pt x="72" y="107"/>
                    <a:pt x="74" y="108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6" y="125"/>
                    <a:pt x="107" y="125"/>
                    <a:pt x="107" y="124"/>
                  </a:cubicBezTo>
                  <a:cubicBezTo>
                    <a:pt x="108" y="124"/>
                    <a:pt x="108" y="123"/>
                    <a:pt x="108" y="123"/>
                  </a:cubicBezTo>
                  <a:cubicBezTo>
                    <a:pt x="102" y="87"/>
                    <a:pt x="102" y="87"/>
                    <a:pt x="102" y="87"/>
                  </a:cubicBezTo>
                  <a:cubicBezTo>
                    <a:pt x="101" y="84"/>
                    <a:pt x="102" y="81"/>
                    <a:pt x="104" y="79"/>
                  </a:cubicBezTo>
                  <a:cubicBezTo>
                    <a:pt x="130" y="54"/>
                    <a:pt x="130" y="54"/>
                    <a:pt x="130" y="54"/>
                  </a:cubicBezTo>
                  <a:cubicBezTo>
                    <a:pt x="131" y="53"/>
                    <a:pt x="131" y="53"/>
                    <a:pt x="130" y="53"/>
                  </a:cubicBezTo>
                  <a:cubicBezTo>
                    <a:pt x="130" y="52"/>
                    <a:pt x="130" y="52"/>
                    <a:pt x="129" y="52"/>
                  </a:cubicBezTo>
                  <a:cubicBezTo>
                    <a:pt x="94" y="46"/>
                    <a:pt x="94" y="46"/>
                    <a:pt x="94" y="46"/>
                  </a:cubicBezTo>
                  <a:cubicBezTo>
                    <a:pt x="91" y="46"/>
                    <a:pt x="88" y="44"/>
                    <a:pt x="87" y="41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0" y="8"/>
                    <a:pt x="70" y="8"/>
                    <a:pt x="69" y="8"/>
                  </a:cubicBezTo>
                  <a:cubicBezTo>
                    <a:pt x="69" y="8"/>
                    <a:pt x="69" y="8"/>
                    <a:pt x="68" y="9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51" y="44"/>
                    <a:pt x="48" y="46"/>
                    <a:pt x="45" y="46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52"/>
                    <a:pt x="8" y="52"/>
                    <a:pt x="8" y="53"/>
                  </a:cubicBezTo>
                  <a:cubicBezTo>
                    <a:pt x="8" y="53"/>
                    <a:pt x="8" y="53"/>
                    <a:pt x="9" y="54"/>
                  </a:cubicBezTo>
                  <a:cubicBezTo>
                    <a:pt x="35" y="79"/>
                    <a:pt x="35" y="79"/>
                    <a:pt x="35" y="79"/>
                  </a:cubicBezTo>
                  <a:cubicBezTo>
                    <a:pt x="37" y="81"/>
                    <a:pt x="38" y="84"/>
                    <a:pt x="37" y="87"/>
                  </a:cubicBezTo>
                  <a:cubicBezTo>
                    <a:pt x="31" y="123"/>
                    <a:pt x="31" y="123"/>
                    <a:pt x="31" y="123"/>
                  </a:cubicBezTo>
                  <a:cubicBezTo>
                    <a:pt x="31" y="123"/>
                    <a:pt x="31" y="124"/>
                    <a:pt x="31" y="124"/>
                  </a:cubicBezTo>
                  <a:cubicBezTo>
                    <a:pt x="32" y="125"/>
                    <a:pt x="33" y="125"/>
                    <a:pt x="33" y="124"/>
                  </a:cubicBezTo>
                  <a:cubicBezTo>
                    <a:pt x="65" y="108"/>
                    <a:pt x="65" y="108"/>
                    <a:pt x="65" y="108"/>
                  </a:cubicBezTo>
                  <a:cubicBezTo>
                    <a:pt x="66" y="107"/>
                    <a:pt x="68" y="106"/>
                    <a:pt x="69" y="106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5" name="Freeform 84"/>
            <p:cNvSpPr>
              <a:spLocks noEditPoints="1"/>
            </p:cNvSpPr>
            <p:nvPr/>
          </p:nvSpPr>
          <p:spPr bwMode="auto">
            <a:xfrm>
              <a:off x="1244601" y="5927726"/>
              <a:ext cx="53975" cy="53975"/>
            </a:xfrm>
            <a:custGeom>
              <a:avLst/>
              <a:gdLst>
                <a:gd name="T0" fmla="*/ 35 w 40"/>
                <a:gd name="T1" fmla="*/ 28 h 40"/>
                <a:gd name="T2" fmla="*/ 28 w 40"/>
                <a:gd name="T3" fmla="*/ 2 h 40"/>
                <a:gd name="T4" fmla="*/ 21 w 40"/>
                <a:gd name="T5" fmla="*/ 0 h 40"/>
                <a:gd name="T6" fmla="*/ 3 w 40"/>
                <a:gd name="T7" fmla="*/ 12 h 40"/>
                <a:gd name="T8" fmla="*/ 1 w 40"/>
                <a:gd name="T9" fmla="*/ 27 h 40"/>
                <a:gd name="T10" fmla="*/ 10 w 40"/>
                <a:gd name="T11" fmla="*/ 38 h 40"/>
                <a:gd name="T12" fmla="*/ 18 w 40"/>
                <a:gd name="T13" fmla="*/ 40 h 40"/>
                <a:gd name="T14" fmla="*/ 35 w 40"/>
                <a:gd name="T15" fmla="*/ 28 h 40"/>
                <a:gd name="T16" fmla="*/ 5 w 40"/>
                <a:gd name="T17" fmla="*/ 26 h 40"/>
                <a:gd name="T18" fmla="*/ 6 w 40"/>
                <a:gd name="T19" fmla="*/ 14 h 40"/>
                <a:gd name="T20" fmla="*/ 16 w 40"/>
                <a:gd name="T21" fmla="*/ 5 h 40"/>
                <a:gd name="T22" fmla="*/ 23 w 40"/>
                <a:gd name="T23" fmla="*/ 12 h 40"/>
                <a:gd name="T24" fmla="*/ 32 w 40"/>
                <a:gd name="T25" fmla="*/ 13 h 40"/>
                <a:gd name="T26" fmla="*/ 32 w 40"/>
                <a:gd name="T27" fmla="*/ 26 h 40"/>
                <a:gd name="T28" fmla="*/ 18 w 40"/>
                <a:gd name="T29" fmla="*/ 36 h 40"/>
                <a:gd name="T30" fmla="*/ 12 w 40"/>
                <a:gd name="T31" fmla="*/ 35 h 40"/>
                <a:gd name="T32" fmla="*/ 5 w 40"/>
                <a:gd name="T33" fmla="*/ 2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0">
                  <a:moveTo>
                    <a:pt x="35" y="28"/>
                  </a:moveTo>
                  <a:cubicBezTo>
                    <a:pt x="40" y="18"/>
                    <a:pt x="37" y="6"/>
                    <a:pt x="28" y="2"/>
                  </a:cubicBezTo>
                  <a:cubicBezTo>
                    <a:pt x="26" y="1"/>
                    <a:pt x="23" y="0"/>
                    <a:pt x="21" y="0"/>
                  </a:cubicBezTo>
                  <a:cubicBezTo>
                    <a:pt x="13" y="0"/>
                    <a:pt x="6" y="5"/>
                    <a:pt x="3" y="12"/>
                  </a:cubicBezTo>
                  <a:cubicBezTo>
                    <a:pt x="1" y="17"/>
                    <a:pt x="0" y="22"/>
                    <a:pt x="1" y="27"/>
                  </a:cubicBezTo>
                  <a:cubicBezTo>
                    <a:pt x="3" y="32"/>
                    <a:pt x="6" y="36"/>
                    <a:pt x="10" y="38"/>
                  </a:cubicBezTo>
                  <a:cubicBezTo>
                    <a:pt x="13" y="39"/>
                    <a:pt x="15" y="40"/>
                    <a:pt x="18" y="40"/>
                  </a:cubicBezTo>
                  <a:cubicBezTo>
                    <a:pt x="25" y="40"/>
                    <a:pt x="32" y="35"/>
                    <a:pt x="35" y="28"/>
                  </a:cubicBezTo>
                  <a:close/>
                  <a:moveTo>
                    <a:pt x="5" y="26"/>
                  </a:moveTo>
                  <a:cubicBezTo>
                    <a:pt x="4" y="22"/>
                    <a:pt x="5" y="18"/>
                    <a:pt x="6" y="14"/>
                  </a:cubicBezTo>
                  <a:cubicBezTo>
                    <a:pt x="9" y="10"/>
                    <a:pt x="12" y="7"/>
                    <a:pt x="16" y="5"/>
                  </a:cubicBezTo>
                  <a:cubicBezTo>
                    <a:pt x="18" y="8"/>
                    <a:pt x="20" y="10"/>
                    <a:pt x="23" y="12"/>
                  </a:cubicBezTo>
                  <a:cubicBezTo>
                    <a:pt x="26" y="13"/>
                    <a:pt x="29" y="14"/>
                    <a:pt x="32" y="13"/>
                  </a:cubicBezTo>
                  <a:cubicBezTo>
                    <a:pt x="34" y="17"/>
                    <a:pt x="34" y="22"/>
                    <a:pt x="32" y="26"/>
                  </a:cubicBezTo>
                  <a:cubicBezTo>
                    <a:pt x="29" y="32"/>
                    <a:pt x="23" y="36"/>
                    <a:pt x="18" y="36"/>
                  </a:cubicBezTo>
                  <a:cubicBezTo>
                    <a:pt x="16" y="36"/>
                    <a:pt x="14" y="35"/>
                    <a:pt x="12" y="35"/>
                  </a:cubicBezTo>
                  <a:cubicBezTo>
                    <a:pt x="9" y="33"/>
                    <a:pt x="6" y="30"/>
                    <a:pt x="5" y="26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6" name="Freeform 85"/>
            <p:cNvSpPr>
              <a:spLocks noEditPoints="1"/>
            </p:cNvSpPr>
            <p:nvPr/>
          </p:nvSpPr>
          <p:spPr bwMode="auto">
            <a:xfrm>
              <a:off x="1171576" y="5910263"/>
              <a:ext cx="193675" cy="198438"/>
            </a:xfrm>
            <a:custGeom>
              <a:avLst/>
              <a:gdLst>
                <a:gd name="T0" fmla="*/ 141 w 143"/>
                <a:gd name="T1" fmla="*/ 7 h 147"/>
                <a:gd name="T2" fmla="*/ 142 w 143"/>
                <a:gd name="T3" fmla="*/ 2 h 147"/>
                <a:gd name="T4" fmla="*/ 139 w 143"/>
                <a:gd name="T5" fmla="*/ 0 h 147"/>
                <a:gd name="T6" fmla="*/ 4 w 143"/>
                <a:gd name="T7" fmla="*/ 0 h 147"/>
                <a:gd name="T8" fmla="*/ 1 w 143"/>
                <a:gd name="T9" fmla="*/ 2 h 147"/>
                <a:gd name="T10" fmla="*/ 1 w 143"/>
                <a:gd name="T11" fmla="*/ 7 h 147"/>
                <a:gd name="T12" fmla="*/ 67 w 143"/>
                <a:gd name="T13" fmla="*/ 73 h 147"/>
                <a:gd name="T14" fmla="*/ 67 w 143"/>
                <a:gd name="T15" fmla="*/ 139 h 147"/>
                <a:gd name="T16" fmla="*/ 49 w 143"/>
                <a:gd name="T17" fmla="*/ 139 h 147"/>
                <a:gd name="T18" fmla="*/ 45 w 143"/>
                <a:gd name="T19" fmla="*/ 143 h 147"/>
                <a:gd name="T20" fmla="*/ 49 w 143"/>
                <a:gd name="T21" fmla="*/ 147 h 147"/>
                <a:gd name="T22" fmla="*/ 94 w 143"/>
                <a:gd name="T23" fmla="*/ 147 h 147"/>
                <a:gd name="T24" fmla="*/ 98 w 143"/>
                <a:gd name="T25" fmla="*/ 143 h 147"/>
                <a:gd name="T26" fmla="*/ 94 w 143"/>
                <a:gd name="T27" fmla="*/ 139 h 147"/>
                <a:gd name="T28" fmla="*/ 75 w 143"/>
                <a:gd name="T29" fmla="*/ 139 h 147"/>
                <a:gd name="T30" fmla="*/ 75 w 143"/>
                <a:gd name="T31" fmla="*/ 73 h 147"/>
                <a:gd name="T32" fmla="*/ 141 w 143"/>
                <a:gd name="T33" fmla="*/ 7 h 147"/>
                <a:gd name="T34" fmla="*/ 129 w 143"/>
                <a:gd name="T35" fmla="*/ 8 h 147"/>
                <a:gd name="T36" fmla="*/ 71 w 143"/>
                <a:gd name="T37" fmla="*/ 65 h 147"/>
                <a:gd name="T38" fmla="*/ 14 w 143"/>
                <a:gd name="T39" fmla="*/ 8 h 147"/>
                <a:gd name="T40" fmla="*/ 129 w 143"/>
                <a:gd name="T41" fmla="*/ 8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3" h="147">
                  <a:moveTo>
                    <a:pt x="141" y="7"/>
                  </a:moveTo>
                  <a:cubicBezTo>
                    <a:pt x="143" y="6"/>
                    <a:pt x="143" y="4"/>
                    <a:pt x="142" y="2"/>
                  </a:cubicBezTo>
                  <a:cubicBezTo>
                    <a:pt x="142" y="1"/>
                    <a:pt x="140" y="0"/>
                    <a:pt x="13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1"/>
                    <a:pt x="1" y="2"/>
                  </a:cubicBezTo>
                  <a:cubicBezTo>
                    <a:pt x="0" y="4"/>
                    <a:pt x="0" y="6"/>
                    <a:pt x="1" y="7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67" y="139"/>
                    <a:pt x="67" y="139"/>
                    <a:pt x="67" y="139"/>
                  </a:cubicBezTo>
                  <a:cubicBezTo>
                    <a:pt x="49" y="139"/>
                    <a:pt x="49" y="139"/>
                    <a:pt x="49" y="139"/>
                  </a:cubicBezTo>
                  <a:cubicBezTo>
                    <a:pt x="47" y="139"/>
                    <a:pt x="45" y="140"/>
                    <a:pt x="45" y="143"/>
                  </a:cubicBezTo>
                  <a:cubicBezTo>
                    <a:pt x="45" y="145"/>
                    <a:pt x="47" y="147"/>
                    <a:pt x="49" y="147"/>
                  </a:cubicBezTo>
                  <a:cubicBezTo>
                    <a:pt x="94" y="147"/>
                    <a:pt x="94" y="147"/>
                    <a:pt x="94" y="147"/>
                  </a:cubicBezTo>
                  <a:cubicBezTo>
                    <a:pt x="96" y="147"/>
                    <a:pt x="98" y="145"/>
                    <a:pt x="98" y="143"/>
                  </a:cubicBezTo>
                  <a:cubicBezTo>
                    <a:pt x="98" y="140"/>
                    <a:pt x="96" y="139"/>
                    <a:pt x="94" y="139"/>
                  </a:cubicBezTo>
                  <a:cubicBezTo>
                    <a:pt x="75" y="139"/>
                    <a:pt x="75" y="139"/>
                    <a:pt x="75" y="139"/>
                  </a:cubicBezTo>
                  <a:cubicBezTo>
                    <a:pt x="75" y="73"/>
                    <a:pt x="75" y="73"/>
                    <a:pt x="75" y="73"/>
                  </a:cubicBezTo>
                  <a:lnTo>
                    <a:pt x="141" y="7"/>
                  </a:lnTo>
                  <a:close/>
                  <a:moveTo>
                    <a:pt x="129" y="8"/>
                  </a:moveTo>
                  <a:cubicBezTo>
                    <a:pt x="71" y="65"/>
                    <a:pt x="71" y="65"/>
                    <a:pt x="71" y="65"/>
                  </a:cubicBezTo>
                  <a:cubicBezTo>
                    <a:pt x="14" y="8"/>
                    <a:pt x="14" y="8"/>
                    <a:pt x="14" y="8"/>
                  </a:cubicBezTo>
                  <a:lnTo>
                    <a:pt x="129" y="8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7" name="Freeform 86"/>
            <p:cNvSpPr>
              <a:spLocks noEditPoints="1"/>
            </p:cNvSpPr>
            <p:nvPr/>
          </p:nvSpPr>
          <p:spPr bwMode="auto">
            <a:xfrm>
              <a:off x="1651001" y="323850"/>
              <a:ext cx="266700" cy="254000"/>
            </a:xfrm>
            <a:custGeom>
              <a:avLst/>
              <a:gdLst>
                <a:gd name="T0" fmla="*/ 170 w 197"/>
                <a:gd name="T1" fmla="*/ 28 h 188"/>
                <a:gd name="T2" fmla="*/ 103 w 197"/>
                <a:gd name="T3" fmla="*/ 0 h 188"/>
                <a:gd name="T4" fmla="*/ 37 w 197"/>
                <a:gd name="T5" fmla="*/ 28 h 188"/>
                <a:gd name="T6" fmla="*/ 37 w 197"/>
                <a:gd name="T7" fmla="*/ 161 h 188"/>
                <a:gd name="T8" fmla="*/ 103 w 197"/>
                <a:gd name="T9" fmla="*/ 188 h 188"/>
                <a:gd name="T10" fmla="*/ 170 w 197"/>
                <a:gd name="T11" fmla="*/ 161 h 188"/>
                <a:gd name="T12" fmla="*/ 197 w 197"/>
                <a:gd name="T13" fmla="*/ 94 h 188"/>
                <a:gd name="T14" fmla="*/ 170 w 197"/>
                <a:gd name="T15" fmla="*/ 28 h 188"/>
                <a:gd name="T16" fmla="*/ 43 w 197"/>
                <a:gd name="T17" fmla="*/ 34 h 188"/>
                <a:gd name="T18" fmla="*/ 103 w 197"/>
                <a:gd name="T19" fmla="*/ 8 h 188"/>
                <a:gd name="T20" fmla="*/ 123 w 197"/>
                <a:gd name="T21" fmla="*/ 11 h 188"/>
                <a:gd name="T22" fmla="*/ 109 w 197"/>
                <a:gd name="T23" fmla="*/ 68 h 188"/>
                <a:gd name="T24" fmla="*/ 103 w 197"/>
                <a:gd name="T25" fmla="*/ 68 h 188"/>
                <a:gd name="T26" fmla="*/ 85 w 197"/>
                <a:gd name="T27" fmla="*/ 76 h 188"/>
                <a:gd name="T28" fmla="*/ 77 w 197"/>
                <a:gd name="T29" fmla="*/ 100 h 188"/>
                <a:gd name="T30" fmla="*/ 20 w 197"/>
                <a:gd name="T31" fmla="*/ 114 h 188"/>
                <a:gd name="T32" fmla="*/ 43 w 197"/>
                <a:gd name="T33" fmla="*/ 34 h 188"/>
                <a:gd name="T34" fmla="*/ 90 w 197"/>
                <a:gd name="T35" fmla="*/ 107 h 188"/>
                <a:gd name="T36" fmla="*/ 90 w 197"/>
                <a:gd name="T37" fmla="*/ 81 h 188"/>
                <a:gd name="T38" fmla="*/ 103 w 197"/>
                <a:gd name="T39" fmla="*/ 76 h 188"/>
                <a:gd name="T40" fmla="*/ 116 w 197"/>
                <a:gd name="T41" fmla="*/ 81 h 188"/>
                <a:gd name="T42" fmla="*/ 122 w 197"/>
                <a:gd name="T43" fmla="*/ 94 h 188"/>
                <a:gd name="T44" fmla="*/ 116 w 197"/>
                <a:gd name="T45" fmla="*/ 107 h 188"/>
                <a:gd name="T46" fmla="*/ 103 w 197"/>
                <a:gd name="T47" fmla="*/ 113 h 188"/>
                <a:gd name="T48" fmla="*/ 90 w 197"/>
                <a:gd name="T49" fmla="*/ 107 h 188"/>
                <a:gd name="T50" fmla="*/ 164 w 197"/>
                <a:gd name="T51" fmla="*/ 155 h 188"/>
                <a:gd name="T52" fmla="*/ 103 w 197"/>
                <a:gd name="T53" fmla="*/ 180 h 188"/>
                <a:gd name="T54" fmla="*/ 84 w 197"/>
                <a:gd name="T55" fmla="*/ 178 h 188"/>
                <a:gd name="T56" fmla="*/ 97 w 197"/>
                <a:gd name="T57" fmla="*/ 120 h 188"/>
                <a:gd name="T58" fmla="*/ 103 w 197"/>
                <a:gd name="T59" fmla="*/ 121 h 188"/>
                <a:gd name="T60" fmla="*/ 122 w 197"/>
                <a:gd name="T61" fmla="*/ 113 h 188"/>
                <a:gd name="T62" fmla="*/ 130 w 197"/>
                <a:gd name="T63" fmla="*/ 94 h 188"/>
                <a:gd name="T64" fmla="*/ 129 w 197"/>
                <a:gd name="T65" fmla="*/ 88 h 188"/>
                <a:gd name="T66" fmla="*/ 187 w 197"/>
                <a:gd name="T67" fmla="*/ 75 h 188"/>
                <a:gd name="T68" fmla="*/ 189 w 197"/>
                <a:gd name="T69" fmla="*/ 94 h 188"/>
                <a:gd name="T70" fmla="*/ 164 w 197"/>
                <a:gd name="T71" fmla="*/ 15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7" h="188">
                  <a:moveTo>
                    <a:pt x="170" y="28"/>
                  </a:moveTo>
                  <a:cubicBezTo>
                    <a:pt x="152" y="10"/>
                    <a:pt x="128" y="0"/>
                    <a:pt x="103" y="0"/>
                  </a:cubicBezTo>
                  <a:cubicBezTo>
                    <a:pt x="78" y="0"/>
                    <a:pt x="55" y="10"/>
                    <a:pt x="37" y="28"/>
                  </a:cubicBezTo>
                  <a:cubicBezTo>
                    <a:pt x="0" y="64"/>
                    <a:pt x="0" y="124"/>
                    <a:pt x="37" y="161"/>
                  </a:cubicBezTo>
                  <a:cubicBezTo>
                    <a:pt x="55" y="178"/>
                    <a:pt x="78" y="188"/>
                    <a:pt x="103" y="188"/>
                  </a:cubicBezTo>
                  <a:cubicBezTo>
                    <a:pt x="128" y="188"/>
                    <a:pt x="152" y="178"/>
                    <a:pt x="170" y="161"/>
                  </a:cubicBezTo>
                  <a:cubicBezTo>
                    <a:pt x="187" y="143"/>
                    <a:pt x="197" y="119"/>
                    <a:pt x="197" y="94"/>
                  </a:cubicBezTo>
                  <a:cubicBezTo>
                    <a:pt x="197" y="69"/>
                    <a:pt x="187" y="46"/>
                    <a:pt x="170" y="28"/>
                  </a:cubicBezTo>
                  <a:close/>
                  <a:moveTo>
                    <a:pt x="43" y="34"/>
                  </a:moveTo>
                  <a:cubicBezTo>
                    <a:pt x="59" y="17"/>
                    <a:pt x="80" y="8"/>
                    <a:pt x="103" y="8"/>
                  </a:cubicBezTo>
                  <a:cubicBezTo>
                    <a:pt x="110" y="8"/>
                    <a:pt x="116" y="9"/>
                    <a:pt x="123" y="11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7" y="68"/>
                    <a:pt x="105" y="68"/>
                    <a:pt x="103" y="68"/>
                  </a:cubicBezTo>
                  <a:cubicBezTo>
                    <a:pt x="96" y="68"/>
                    <a:pt x="90" y="71"/>
                    <a:pt x="85" y="76"/>
                  </a:cubicBezTo>
                  <a:cubicBezTo>
                    <a:pt x="78" y="82"/>
                    <a:pt x="76" y="92"/>
                    <a:pt x="77" y="100"/>
                  </a:cubicBezTo>
                  <a:cubicBezTo>
                    <a:pt x="20" y="114"/>
                    <a:pt x="20" y="114"/>
                    <a:pt x="20" y="114"/>
                  </a:cubicBezTo>
                  <a:cubicBezTo>
                    <a:pt x="13" y="86"/>
                    <a:pt x="21" y="55"/>
                    <a:pt x="43" y="34"/>
                  </a:cubicBezTo>
                  <a:close/>
                  <a:moveTo>
                    <a:pt x="90" y="107"/>
                  </a:moveTo>
                  <a:cubicBezTo>
                    <a:pt x="83" y="100"/>
                    <a:pt x="83" y="88"/>
                    <a:pt x="90" y="81"/>
                  </a:cubicBezTo>
                  <a:cubicBezTo>
                    <a:pt x="94" y="78"/>
                    <a:pt x="98" y="76"/>
                    <a:pt x="103" y="76"/>
                  </a:cubicBezTo>
                  <a:cubicBezTo>
                    <a:pt x="108" y="76"/>
                    <a:pt x="113" y="78"/>
                    <a:pt x="116" y="81"/>
                  </a:cubicBezTo>
                  <a:cubicBezTo>
                    <a:pt x="120" y="85"/>
                    <a:pt x="122" y="89"/>
                    <a:pt x="122" y="94"/>
                  </a:cubicBezTo>
                  <a:cubicBezTo>
                    <a:pt x="122" y="99"/>
                    <a:pt x="120" y="104"/>
                    <a:pt x="116" y="107"/>
                  </a:cubicBezTo>
                  <a:cubicBezTo>
                    <a:pt x="113" y="111"/>
                    <a:pt x="108" y="113"/>
                    <a:pt x="103" y="113"/>
                  </a:cubicBezTo>
                  <a:cubicBezTo>
                    <a:pt x="98" y="113"/>
                    <a:pt x="94" y="111"/>
                    <a:pt x="90" y="107"/>
                  </a:cubicBezTo>
                  <a:close/>
                  <a:moveTo>
                    <a:pt x="164" y="155"/>
                  </a:moveTo>
                  <a:cubicBezTo>
                    <a:pt x="148" y="171"/>
                    <a:pt x="126" y="180"/>
                    <a:pt x="103" y="180"/>
                  </a:cubicBezTo>
                  <a:cubicBezTo>
                    <a:pt x="97" y="180"/>
                    <a:pt x="90" y="179"/>
                    <a:pt x="84" y="178"/>
                  </a:cubicBezTo>
                  <a:cubicBezTo>
                    <a:pt x="97" y="120"/>
                    <a:pt x="97" y="120"/>
                    <a:pt x="97" y="120"/>
                  </a:cubicBezTo>
                  <a:cubicBezTo>
                    <a:pt x="99" y="120"/>
                    <a:pt x="101" y="121"/>
                    <a:pt x="103" y="121"/>
                  </a:cubicBezTo>
                  <a:cubicBezTo>
                    <a:pt x="110" y="121"/>
                    <a:pt x="117" y="118"/>
                    <a:pt x="122" y="113"/>
                  </a:cubicBezTo>
                  <a:cubicBezTo>
                    <a:pt x="127" y="108"/>
                    <a:pt x="130" y="101"/>
                    <a:pt x="130" y="94"/>
                  </a:cubicBezTo>
                  <a:cubicBezTo>
                    <a:pt x="130" y="92"/>
                    <a:pt x="129" y="90"/>
                    <a:pt x="129" y="88"/>
                  </a:cubicBezTo>
                  <a:cubicBezTo>
                    <a:pt x="187" y="75"/>
                    <a:pt x="187" y="75"/>
                    <a:pt x="187" y="75"/>
                  </a:cubicBezTo>
                  <a:cubicBezTo>
                    <a:pt x="188" y="81"/>
                    <a:pt x="189" y="88"/>
                    <a:pt x="189" y="94"/>
                  </a:cubicBezTo>
                  <a:cubicBezTo>
                    <a:pt x="189" y="117"/>
                    <a:pt x="180" y="139"/>
                    <a:pt x="164" y="155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8" name="Freeform 87"/>
            <p:cNvSpPr/>
            <p:nvPr/>
          </p:nvSpPr>
          <p:spPr bwMode="auto">
            <a:xfrm>
              <a:off x="1673226" y="2297112"/>
              <a:ext cx="236538" cy="84138"/>
            </a:xfrm>
            <a:custGeom>
              <a:avLst/>
              <a:gdLst>
                <a:gd name="T0" fmla="*/ 0 w 175"/>
                <a:gd name="T1" fmla="*/ 0 h 63"/>
                <a:gd name="T2" fmla="*/ 0 w 175"/>
                <a:gd name="T3" fmla="*/ 43 h 63"/>
                <a:gd name="T4" fmla="*/ 20 w 175"/>
                <a:gd name="T5" fmla="*/ 63 h 63"/>
                <a:gd name="T6" fmla="*/ 155 w 175"/>
                <a:gd name="T7" fmla="*/ 63 h 63"/>
                <a:gd name="T8" fmla="*/ 175 w 175"/>
                <a:gd name="T9" fmla="*/ 43 h 63"/>
                <a:gd name="T10" fmla="*/ 175 w 175"/>
                <a:gd name="T11" fmla="*/ 0 h 63"/>
                <a:gd name="T12" fmla="*/ 0 w 175"/>
                <a:gd name="T1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63">
                  <a:moveTo>
                    <a:pt x="0" y="0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54"/>
                    <a:pt x="9" y="63"/>
                    <a:pt x="20" y="63"/>
                  </a:cubicBezTo>
                  <a:cubicBezTo>
                    <a:pt x="155" y="63"/>
                    <a:pt x="155" y="63"/>
                    <a:pt x="155" y="63"/>
                  </a:cubicBezTo>
                  <a:cubicBezTo>
                    <a:pt x="166" y="63"/>
                    <a:pt x="175" y="54"/>
                    <a:pt x="175" y="43"/>
                  </a:cubicBezTo>
                  <a:cubicBezTo>
                    <a:pt x="175" y="0"/>
                    <a:pt x="175" y="0"/>
                    <a:pt x="17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9" name="Freeform 88"/>
            <p:cNvSpPr/>
            <p:nvPr/>
          </p:nvSpPr>
          <p:spPr bwMode="auto">
            <a:xfrm>
              <a:off x="1673226" y="2225675"/>
              <a:ext cx="236538" cy="26988"/>
            </a:xfrm>
            <a:custGeom>
              <a:avLst/>
              <a:gdLst>
                <a:gd name="T0" fmla="*/ 155 w 175"/>
                <a:gd name="T1" fmla="*/ 0 h 20"/>
                <a:gd name="T2" fmla="*/ 20 w 175"/>
                <a:gd name="T3" fmla="*/ 0 h 20"/>
                <a:gd name="T4" fmla="*/ 0 w 175"/>
                <a:gd name="T5" fmla="*/ 20 h 20"/>
                <a:gd name="T6" fmla="*/ 175 w 175"/>
                <a:gd name="T7" fmla="*/ 20 h 20"/>
                <a:gd name="T8" fmla="*/ 155 w 175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20">
                  <a:moveTo>
                    <a:pt x="155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175" y="20"/>
                    <a:pt x="175" y="20"/>
                    <a:pt x="175" y="20"/>
                  </a:cubicBezTo>
                  <a:cubicBezTo>
                    <a:pt x="175" y="9"/>
                    <a:pt x="166" y="0"/>
                    <a:pt x="155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0" name="Freeform 89"/>
            <p:cNvSpPr>
              <a:spLocks noEditPoints="1"/>
            </p:cNvSpPr>
            <p:nvPr/>
          </p:nvSpPr>
          <p:spPr bwMode="auto">
            <a:xfrm>
              <a:off x="1657351" y="914400"/>
              <a:ext cx="268288" cy="309563"/>
            </a:xfrm>
            <a:custGeom>
              <a:avLst/>
              <a:gdLst>
                <a:gd name="T0" fmla="*/ 195 w 199"/>
                <a:gd name="T1" fmla="*/ 109 h 230"/>
                <a:gd name="T2" fmla="*/ 194 w 199"/>
                <a:gd name="T3" fmla="*/ 108 h 230"/>
                <a:gd name="T4" fmla="*/ 175 w 199"/>
                <a:gd name="T5" fmla="*/ 88 h 230"/>
                <a:gd name="T6" fmla="*/ 175 w 199"/>
                <a:gd name="T7" fmla="*/ 17 h 230"/>
                <a:gd name="T8" fmla="*/ 158 w 199"/>
                <a:gd name="T9" fmla="*/ 0 h 230"/>
                <a:gd name="T10" fmla="*/ 41 w 199"/>
                <a:gd name="T11" fmla="*/ 0 h 230"/>
                <a:gd name="T12" fmla="*/ 24 w 199"/>
                <a:gd name="T13" fmla="*/ 17 h 230"/>
                <a:gd name="T14" fmla="*/ 24 w 199"/>
                <a:gd name="T15" fmla="*/ 88 h 230"/>
                <a:gd name="T16" fmla="*/ 4 w 199"/>
                <a:gd name="T17" fmla="*/ 108 h 230"/>
                <a:gd name="T18" fmla="*/ 4 w 199"/>
                <a:gd name="T19" fmla="*/ 109 h 230"/>
                <a:gd name="T20" fmla="*/ 0 w 199"/>
                <a:gd name="T21" fmla="*/ 120 h 230"/>
                <a:gd name="T22" fmla="*/ 0 w 199"/>
                <a:gd name="T23" fmla="*/ 213 h 230"/>
                <a:gd name="T24" fmla="*/ 17 w 199"/>
                <a:gd name="T25" fmla="*/ 230 h 230"/>
                <a:gd name="T26" fmla="*/ 182 w 199"/>
                <a:gd name="T27" fmla="*/ 230 h 230"/>
                <a:gd name="T28" fmla="*/ 199 w 199"/>
                <a:gd name="T29" fmla="*/ 213 h 230"/>
                <a:gd name="T30" fmla="*/ 199 w 199"/>
                <a:gd name="T31" fmla="*/ 120 h 230"/>
                <a:gd name="T32" fmla="*/ 195 w 199"/>
                <a:gd name="T33" fmla="*/ 109 h 230"/>
                <a:gd name="T34" fmla="*/ 183 w 199"/>
                <a:gd name="T35" fmla="*/ 108 h 230"/>
                <a:gd name="T36" fmla="*/ 175 w 199"/>
                <a:gd name="T37" fmla="*/ 115 h 230"/>
                <a:gd name="T38" fmla="*/ 175 w 199"/>
                <a:gd name="T39" fmla="*/ 100 h 230"/>
                <a:gd name="T40" fmla="*/ 183 w 199"/>
                <a:gd name="T41" fmla="*/ 108 h 230"/>
                <a:gd name="T42" fmla="*/ 93 w 199"/>
                <a:gd name="T43" fmla="*/ 161 h 230"/>
                <a:gd name="T44" fmla="*/ 106 w 199"/>
                <a:gd name="T45" fmla="*/ 161 h 230"/>
                <a:gd name="T46" fmla="*/ 167 w 199"/>
                <a:gd name="T47" fmla="*/ 222 h 230"/>
                <a:gd name="T48" fmla="*/ 32 w 199"/>
                <a:gd name="T49" fmla="*/ 222 h 230"/>
                <a:gd name="T50" fmla="*/ 93 w 199"/>
                <a:gd name="T51" fmla="*/ 161 h 230"/>
                <a:gd name="T52" fmla="*/ 32 w 199"/>
                <a:gd name="T53" fmla="*/ 17 h 230"/>
                <a:gd name="T54" fmla="*/ 41 w 199"/>
                <a:gd name="T55" fmla="*/ 8 h 230"/>
                <a:gd name="T56" fmla="*/ 158 w 199"/>
                <a:gd name="T57" fmla="*/ 8 h 230"/>
                <a:gd name="T58" fmla="*/ 167 w 199"/>
                <a:gd name="T59" fmla="*/ 17 h 230"/>
                <a:gd name="T60" fmla="*/ 167 w 199"/>
                <a:gd name="T61" fmla="*/ 121 h 230"/>
                <a:gd name="T62" fmla="*/ 117 w 199"/>
                <a:gd name="T63" fmla="*/ 161 h 230"/>
                <a:gd name="T64" fmla="*/ 111 w 199"/>
                <a:gd name="T65" fmla="*/ 156 h 230"/>
                <a:gd name="T66" fmla="*/ 99 w 199"/>
                <a:gd name="T67" fmla="*/ 150 h 230"/>
                <a:gd name="T68" fmla="*/ 87 w 199"/>
                <a:gd name="T69" fmla="*/ 156 h 230"/>
                <a:gd name="T70" fmla="*/ 81 w 199"/>
                <a:gd name="T71" fmla="*/ 161 h 230"/>
                <a:gd name="T72" fmla="*/ 32 w 199"/>
                <a:gd name="T73" fmla="*/ 121 h 230"/>
                <a:gd name="T74" fmla="*/ 32 w 199"/>
                <a:gd name="T75" fmla="*/ 17 h 230"/>
                <a:gd name="T76" fmla="*/ 24 w 199"/>
                <a:gd name="T77" fmla="*/ 115 h 230"/>
                <a:gd name="T78" fmla="*/ 16 w 199"/>
                <a:gd name="T79" fmla="*/ 108 h 230"/>
                <a:gd name="T80" fmla="*/ 24 w 199"/>
                <a:gd name="T81" fmla="*/ 100 h 230"/>
                <a:gd name="T82" fmla="*/ 24 w 199"/>
                <a:gd name="T83" fmla="*/ 115 h 230"/>
                <a:gd name="T84" fmla="*/ 8 w 199"/>
                <a:gd name="T85" fmla="*/ 213 h 230"/>
                <a:gd name="T86" fmla="*/ 8 w 199"/>
                <a:gd name="T87" fmla="*/ 120 h 230"/>
                <a:gd name="T88" fmla="*/ 10 w 199"/>
                <a:gd name="T89" fmla="*/ 114 h 230"/>
                <a:gd name="T90" fmla="*/ 76 w 199"/>
                <a:gd name="T91" fmla="*/ 167 h 230"/>
                <a:gd name="T92" fmla="*/ 20 w 199"/>
                <a:gd name="T93" fmla="*/ 222 h 230"/>
                <a:gd name="T94" fmla="*/ 17 w 199"/>
                <a:gd name="T95" fmla="*/ 222 h 230"/>
                <a:gd name="T96" fmla="*/ 8 w 199"/>
                <a:gd name="T97" fmla="*/ 213 h 230"/>
                <a:gd name="T98" fmla="*/ 191 w 199"/>
                <a:gd name="T99" fmla="*/ 213 h 230"/>
                <a:gd name="T100" fmla="*/ 182 w 199"/>
                <a:gd name="T101" fmla="*/ 222 h 230"/>
                <a:gd name="T102" fmla="*/ 178 w 199"/>
                <a:gd name="T103" fmla="*/ 222 h 230"/>
                <a:gd name="T104" fmla="*/ 123 w 199"/>
                <a:gd name="T105" fmla="*/ 167 h 230"/>
                <a:gd name="T106" fmla="*/ 188 w 199"/>
                <a:gd name="T107" fmla="*/ 114 h 230"/>
                <a:gd name="T108" fmla="*/ 191 w 199"/>
                <a:gd name="T109" fmla="*/ 120 h 230"/>
                <a:gd name="T110" fmla="*/ 191 w 199"/>
                <a:gd name="T111" fmla="*/ 21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9" h="230">
                  <a:moveTo>
                    <a:pt x="195" y="109"/>
                  </a:moveTo>
                  <a:cubicBezTo>
                    <a:pt x="195" y="109"/>
                    <a:pt x="194" y="108"/>
                    <a:pt x="194" y="108"/>
                  </a:cubicBezTo>
                  <a:cubicBezTo>
                    <a:pt x="175" y="88"/>
                    <a:pt x="175" y="88"/>
                    <a:pt x="175" y="88"/>
                  </a:cubicBezTo>
                  <a:cubicBezTo>
                    <a:pt x="175" y="17"/>
                    <a:pt x="175" y="17"/>
                    <a:pt x="175" y="17"/>
                  </a:cubicBezTo>
                  <a:cubicBezTo>
                    <a:pt x="175" y="8"/>
                    <a:pt x="167" y="0"/>
                    <a:pt x="158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31" y="0"/>
                    <a:pt x="24" y="8"/>
                    <a:pt x="24" y="17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4" y="108"/>
                    <a:pt x="4" y="108"/>
                    <a:pt x="4" y="108"/>
                  </a:cubicBezTo>
                  <a:cubicBezTo>
                    <a:pt x="4" y="108"/>
                    <a:pt x="4" y="109"/>
                    <a:pt x="4" y="109"/>
                  </a:cubicBezTo>
                  <a:cubicBezTo>
                    <a:pt x="1" y="112"/>
                    <a:pt x="0" y="116"/>
                    <a:pt x="0" y="120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0" y="222"/>
                    <a:pt x="7" y="230"/>
                    <a:pt x="17" y="230"/>
                  </a:cubicBezTo>
                  <a:cubicBezTo>
                    <a:pt x="182" y="230"/>
                    <a:pt x="182" y="230"/>
                    <a:pt x="182" y="230"/>
                  </a:cubicBezTo>
                  <a:cubicBezTo>
                    <a:pt x="191" y="230"/>
                    <a:pt x="199" y="222"/>
                    <a:pt x="199" y="213"/>
                  </a:cubicBezTo>
                  <a:cubicBezTo>
                    <a:pt x="199" y="120"/>
                    <a:pt x="199" y="120"/>
                    <a:pt x="199" y="120"/>
                  </a:cubicBezTo>
                  <a:cubicBezTo>
                    <a:pt x="199" y="116"/>
                    <a:pt x="197" y="112"/>
                    <a:pt x="195" y="109"/>
                  </a:cubicBezTo>
                  <a:close/>
                  <a:moveTo>
                    <a:pt x="183" y="108"/>
                  </a:moveTo>
                  <a:cubicBezTo>
                    <a:pt x="175" y="115"/>
                    <a:pt x="175" y="115"/>
                    <a:pt x="175" y="115"/>
                  </a:cubicBezTo>
                  <a:cubicBezTo>
                    <a:pt x="175" y="100"/>
                    <a:pt x="175" y="100"/>
                    <a:pt x="175" y="100"/>
                  </a:cubicBezTo>
                  <a:lnTo>
                    <a:pt x="183" y="108"/>
                  </a:lnTo>
                  <a:close/>
                  <a:moveTo>
                    <a:pt x="93" y="161"/>
                  </a:moveTo>
                  <a:cubicBezTo>
                    <a:pt x="96" y="158"/>
                    <a:pt x="102" y="158"/>
                    <a:pt x="106" y="161"/>
                  </a:cubicBezTo>
                  <a:cubicBezTo>
                    <a:pt x="167" y="222"/>
                    <a:pt x="167" y="222"/>
                    <a:pt x="167" y="222"/>
                  </a:cubicBezTo>
                  <a:cubicBezTo>
                    <a:pt x="32" y="222"/>
                    <a:pt x="32" y="222"/>
                    <a:pt x="32" y="222"/>
                  </a:cubicBezTo>
                  <a:lnTo>
                    <a:pt x="93" y="161"/>
                  </a:lnTo>
                  <a:close/>
                  <a:moveTo>
                    <a:pt x="32" y="17"/>
                  </a:moveTo>
                  <a:cubicBezTo>
                    <a:pt x="32" y="12"/>
                    <a:pt x="36" y="8"/>
                    <a:pt x="41" y="8"/>
                  </a:cubicBezTo>
                  <a:cubicBezTo>
                    <a:pt x="158" y="8"/>
                    <a:pt x="158" y="8"/>
                    <a:pt x="158" y="8"/>
                  </a:cubicBezTo>
                  <a:cubicBezTo>
                    <a:pt x="163" y="8"/>
                    <a:pt x="167" y="12"/>
                    <a:pt x="167" y="17"/>
                  </a:cubicBezTo>
                  <a:cubicBezTo>
                    <a:pt x="167" y="121"/>
                    <a:pt x="167" y="121"/>
                    <a:pt x="167" y="121"/>
                  </a:cubicBezTo>
                  <a:cubicBezTo>
                    <a:pt x="117" y="161"/>
                    <a:pt x="117" y="161"/>
                    <a:pt x="117" y="161"/>
                  </a:cubicBezTo>
                  <a:cubicBezTo>
                    <a:pt x="111" y="156"/>
                    <a:pt x="111" y="156"/>
                    <a:pt x="111" y="156"/>
                  </a:cubicBezTo>
                  <a:cubicBezTo>
                    <a:pt x="108" y="152"/>
                    <a:pt x="104" y="150"/>
                    <a:pt x="99" y="150"/>
                  </a:cubicBezTo>
                  <a:cubicBezTo>
                    <a:pt x="95" y="150"/>
                    <a:pt x="90" y="152"/>
                    <a:pt x="87" y="156"/>
                  </a:cubicBezTo>
                  <a:cubicBezTo>
                    <a:pt x="81" y="161"/>
                    <a:pt x="81" y="161"/>
                    <a:pt x="81" y="161"/>
                  </a:cubicBezTo>
                  <a:cubicBezTo>
                    <a:pt x="32" y="121"/>
                    <a:pt x="32" y="121"/>
                    <a:pt x="32" y="121"/>
                  </a:cubicBezTo>
                  <a:lnTo>
                    <a:pt x="32" y="17"/>
                  </a:lnTo>
                  <a:close/>
                  <a:moveTo>
                    <a:pt x="24" y="115"/>
                  </a:moveTo>
                  <a:cubicBezTo>
                    <a:pt x="16" y="108"/>
                    <a:pt x="16" y="108"/>
                    <a:pt x="16" y="108"/>
                  </a:cubicBezTo>
                  <a:cubicBezTo>
                    <a:pt x="24" y="100"/>
                    <a:pt x="24" y="100"/>
                    <a:pt x="24" y="100"/>
                  </a:cubicBezTo>
                  <a:lnTo>
                    <a:pt x="24" y="115"/>
                  </a:lnTo>
                  <a:close/>
                  <a:moveTo>
                    <a:pt x="8" y="213"/>
                  </a:moveTo>
                  <a:cubicBezTo>
                    <a:pt x="8" y="120"/>
                    <a:pt x="8" y="120"/>
                    <a:pt x="8" y="120"/>
                  </a:cubicBezTo>
                  <a:cubicBezTo>
                    <a:pt x="8" y="118"/>
                    <a:pt x="9" y="116"/>
                    <a:pt x="10" y="114"/>
                  </a:cubicBezTo>
                  <a:cubicBezTo>
                    <a:pt x="76" y="167"/>
                    <a:pt x="76" y="167"/>
                    <a:pt x="76" y="167"/>
                  </a:cubicBezTo>
                  <a:cubicBezTo>
                    <a:pt x="20" y="222"/>
                    <a:pt x="20" y="222"/>
                    <a:pt x="20" y="222"/>
                  </a:cubicBezTo>
                  <a:cubicBezTo>
                    <a:pt x="17" y="222"/>
                    <a:pt x="17" y="222"/>
                    <a:pt x="17" y="222"/>
                  </a:cubicBezTo>
                  <a:cubicBezTo>
                    <a:pt x="12" y="222"/>
                    <a:pt x="8" y="218"/>
                    <a:pt x="8" y="213"/>
                  </a:cubicBezTo>
                  <a:close/>
                  <a:moveTo>
                    <a:pt x="191" y="213"/>
                  </a:moveTo>
                  <a:cubicBezTo>
                    <a:pt x="191" y="218"/>
                    <a:pt x="187" y="222"/>
                    <a:pt x="182" y="222"/>
                  </a:cubicBezTo>
                  <a:cubicBezTo>
                    <a:pt x="178" y="222"/>
                    <a:pt x="178" y="222"/>
                    <a:pt x="178" y="222"/>
                  </a:cubicBezTo>
                  <a:cubicBezTo>
                    <a:pt x="123" y="167"/>
                    <a:pt x="123" y="167"/>
                    <a:pt x="123" y="167"/>
                  </a:cubicBezTo>
                  <a:cubicBezTo>
                    <a:pt x="188" y="114"/>
                    <a:pt x="188" y="114"/>
                    <a:pt x="188" y="114"/>
                  </a:cubicBezTo>
                  <a:cubicBezTo>
                    <a:pt x="190" y="116"/>
                    <a:pt x="191" y="118"/>
                    <a:pt x="191" y="120"/>
                  </a:cubicBezTo>
                  <a:lnTo>
                    <a:pt x="191" y="213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1" name="Freeform 90"/>
            <p:cNvSpPr>
              <a:spLocks noEditPoints="1"/>
            </p:cNvSpPr>
            <p:nvPr/>
          </p:nvSpPr>
          <p:spPr bwMode="auto">
            <a:xfrm>
              <a:off x="1685926" y="1557337"/>
              <a:ext cx="211138" cy="258763"/>
            </a:xfrm>
            <a:custGeom>
              <a:avLst/>
              <a:gdLst>
                <a:gd name="T0" fmla="*/ 157 w 157"/>
                <a:gd name="T1" fmla="*/ 36 h 192"/>
                <a:gd name="T2" fmla="*/ 139 w 157"/>
                <a:gd name="T3" fmla="*/ 20 h 192"/>
                <a:gd name="T4" fmla="*/ 110 w 157"/>
                <a:gd name="T5" fmla="*/ 20 h 192"/>
                <a:gd name="T6" fmla="*/ 91 w 157"/>
                <a:gd name="T7" fmla="*/ 0 h 192"/>
                <a:gd name="T8" fmla="*/ 66 w 157"/>
                <a:gd name="T9" fmla="*/ 0 h 192"/>
                <a:gd name="T10" fmla="*/ 46 w 157"/>
                <a:gd name="T11" fmla="*/ 20 h 192"/>
                <a:gd name="T12" fmla="*/ 17 w 157"/>
                <a:gd name="T13" fmla="*/ 20 h 192"/>
                <a:gd name="T14" fmla="*/ 0 w 157"/>
                <a:gd name="T15" fmla="*/ 36 h 192"/>
                <a:gd name="T16" fmla="*/ 4 w 157"/>
                <a:gd name="T17" fmla="*/ 40 h 192"/>
                <a:gd name="T18" fmla="*/ 16 w 157"/>
                <a:gd name="T19" fmla="*/ 40 h 192"/>
                <a:gd name="T20" fmla="*/ 16 w 157"/>
                <a:gd name="T21" fmla="*/ 176 h 192"/>
                <a:gd name="T22" fmla="*/ 33 w 157"/>
                <a:gd name="T23" fmla="*/ 192 h 192"/>
                <a:gd name="T24" fmla="*/ 126 w 157"/>
                <a:gd name="T25" fmla="*/ 192 h 192"/>
                <a:gd name="T26" fmla="*/ 141 w 157"/>
                <a:gd name="T27" fmla="*/ 176 h 192"/>
                <a:gd name="T28" fmla="*/ 141 w 157"/>
                <a:gd name="T29" fmla="*/ 41 h 192"/>
                <a:gd name="T30" fmla="*/ 153 w 157"/>
                <a:gd name="T31" fmla="*/ 41 h 192"/>
                <a:gd name="T32" fmla="*/ 153 w 157"/>
                <a:gd name="T33" fmla="*/ 41 h 192"/>
                <a:gd name="T34" fmla="*/ 153 w 157"/>
                <a:gd name="T35" fmla="*/ 41 h 192"/>
                <a:gd name="T36" fmla="*/ 157 w 157"/>
                <a:gd name="T37" fmla="*/ 37 h 192"/>
                <a:gd name="T38" fmla="*/ 157 w 157"/>
                <a:gd name="T39" fmla="*/ 36 h 192"/>
                <a:gd name="T40" fmla="*/ 133 w 157"/>
                <a:gd name="T41" fmla="*/ 176 h 192"/>
                <a:gd name="T42" fmla="*/ 126 w 157"/>
                <a:gd name="T43" fmla="*/ 184 h 192"/>
                <a:gd name="T44" fmla="*/ 33 w 157"/>
                <a:gd name="T45" fmla="*/ 184 h 192"/>
                <a:gd name="T46" fmla="*/ 24 w 157"/>
                <a:gd name="T47" fmla="*/ 176 h 192"/>
                <a:gd name="T48" fmla="*/ 24 w 157"/>
                <a:gd name="T49" fmla="*/ 41 h 192"/>
                <a:gd name="T50" fmla="*/ 133 w 157"/>
                <a:gd name="T51" fmla="*/ 41 h 192"/>
                <a:gd name="T52" fmla="*/ 133 w 157"/>
                <a:gd name="T53" fmla="*/ 176 h 192"/>
                <a:gd name="T54" fmla="*/ 66 w 157"/>
                <a:gd name="T55" fmla="*/ 8 h 192"/>
                <a:gd name="T56" fmla="*/ 91 w 157"/>
                <a:gd name="T57" fmla="*/ 8 h 192"/>
                <a:gd name="T58" fmla="*/ 102 w 157"/>
                <a:gd name="T59" fmla="*/ 20 h 192"/>
                <a:gd name="T60" fmla="*/ 54 w 157"/>
                <a:gd name="T61" fmla="*/ 20 h 192"/>
                <a:gd name="T62" fmla="*/ 66 w 157"/>
                <a:gd name="T63" fmla="*/ 8 h 192"/>
                <a:gd name="T64" fmla="*/ 9 w 157"/>
                <a:gd name="T65" fmla="*/ 32 h 192"/>
                <a:gd name="T66" fmla="*/ 17 w 157"/>
                <a:gd name="T67" fmla="*/ 28 h 192"/>
                <a:gd name="T68" fmla="*/ 139 w 157"/>
                <a:gd name="T69" fmla="*/ 28 h 192"/>
                <a:gd name="T70" fmla="*/ 148 w 157"/>
                <a:gd name="T71" fmla="*/ 33 h 192"/>
                <a:gd name="T72" fmla="*/ 9 w 157"/>
                <a:gd name="T73" fmla="*/ 3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7" h="192">
                  <a:moveTo>
                    <a:pt x="157" y="36"/>
                  </a:moveTo>
                  <a:cubicBezTo>
                    <a:pt x="156" y="27"/>
                    <a:pt x="149" y="20"/>
                    <a:pt x="139" y="20"/>
                  </a:cubicBezTo>
                  <a:cubicBezTo>
                    <a:pt x="110" y="20"/>
                    <a:pt x="110" y="20"/>
                    <a:pt x="110" y="20"/>
                  </a:cubicBezTo>
                  <a:cubicBezTo>
                    <a:pt x="110" y="9"/>
                    <a:pt x="101" y="0"/>
                    <a:pt x="91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55" y="0"/>
                    <a:pt x="46" y="9"/>
                    <a:pt x="46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7" y="20"/>
                    <a:pt x="0" y="27"/>
                    <a:pt x="0" y="36"/>
                  </a:cubicBezTo>
                  <a:cubicBezTo>
                    <a:pt x="0" y="38"/>
                    <a:pt x="1" y="40"/>
                    <a:pt x="4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176"/>
                    <a:pt x="16" y="176"/>
                    <a:pt x="16" y="176"/>
                  </a:cubicBezTo>
                  <a:cubicBezTo>
                    <a:pt x="16" y="185"/>
                    <a:pt x="23" y="192"/>
                    <a:pt x="33" y="192"/>
                  </a:cubicBezTo>
                  <a:cubicBezTo>
                    <a:pt x="126" y="192"/>
                    <a:pt x="126" y="192"/>
                    <a:pt x="126" y="192"/>
                  </a:cubicBezTo>
                  <a:cubicBezTo>
                    <a:pt x="132" y="192"/>
                    <a:pt x="141" y="190"/>
                    <a:pt x="141" y="176"/>
                  </a:cubicBezTo>
                  <a:cubicBezTo>
                    <a:pt x="141" y="41"/>
                    <a:pt x="141" y="41"/>
                    <a:pt x="141" y="41"/>
                  </a:cubicBezTo>
                  <a:cubicBezTo>
                    <a:pt x="153" y="41"/>
                    <a:pt x="153" y="41"/>
                    <a:pt x="153" y="41"/>
                  </a:cubicBezTo>
                  <a:cubicBezTo>
                    <a:pt x="153" y="41"/>
                    <a:pt x="153" y="41"/>
                    <a:pt x="153" y="41"/>
                  </a:cubicBezTo>
                  <a:cubicBezTo>
                    <a:pt x="153" y="41"/>
                    <a:pt x="153" y="41"/>
                    <a:pt x="153" y="41"/>
                  </a:cubicBezTo>
                  <a:cubicBezTo>
                    <a:pt x="155" y="41"/>
                    <a:pt x="157" y="39"/>
                    <a:pt x="157" y="37"/>
                  </a:cubicBezTo>
                  <a:lnTo>
                    <a:pt x="157" y="36"/>
                  </a:lnTo>
                  <a:close/>
                  <a:moveTo>
                    <a:pt x="133" y="176"/>
                  </a:moveTo>
                  <a:cubicBezTo>
                    <a:pt x="133" y="183"/>
                    <a:pt x="131" y="184"/>
                    <a:pt x="126" y="184"/>
                  </a:cubicBezTo>
                  <a:cubicBezTo>
                    <a:pt x="33" y="184"/>
                    <a:pt x="33" y="184"/>
                    <a:pt x="33" y="184"/>
                  </a:cubicBezTo>
                  <a:cubicBezTo>
                    <a:pt x="28" y="184"/>
                    <a:pt x="24" y="182"/>
                    <a:pt x="24" y="176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133" y="41"/>
                    <a:pt x="133" y="41"/>
                    <a:pt x="133" y="41"/>
                  </a:cubicBezTo>
                  <a:lnTo>
                    <a:pt x="133" y="176"/>
                  </a:lnTo>
                  <a:close/>
                  <a:moveTo>
                    <a:pt x="66" y="8"/>
                  </a:moveTo>
                  <a:cubicBezTo>
                    <a:pt x="91" y="8"/>
                    <a:pt x="91" y="8"/>
                    <a:pt x="91" y="8"/>
                  </a:cubicBezTo>
                  <a:cubicBezTo>
                    <a:pt x="97" y="8"/>
                    <a:pt x="102" y="13"/>
                    <a:pt x="102" y="20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4" y="13"/>
                    <a:pt x="59" y="8"/>
                    <a:pt x="66" y="8"/>
                  </a:cubicBezTo>
                  <a:close/>
                  <a:moveTo>
                    <a:pt x="9" y="32"/>
                  </a:moveTo>
                  <a:cubicBezTo>
                    <a:pt x="10" y="29"/>
                    <a:pt x="14" y="28"/>
                    <a:pt x="17" y="28"/>
                  </a:cubicBezTo>
                  <a:cubicBezTo>
                    <a:pt x="139" y="28"/>
                    <a:pt x="139" y="28"/>
                    <a:pt x="139" y="28"/>
                  </a:cubicBezTo>
                  <a:cubicBezTo>
                    <a:pt x="143" y="28"/>
                    <a:pt x="146" y="30"/>
                    <a:pt x="148" y="33"/>
                  </a:cubicBezTo>
                  <a:lnTo>
                    <a:pt x="9" y="32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2" name="Freeform 91"/>
            <p:cNvSpPr/>
            <p:nvPr/>
          </p:nvSpPr>
          <p:spPr bwMode="auto">
            <a:xfrm>
              <a:off x="1749426" y="1620837"/>
              <a:ext cx="9525" cy="161925"/>
            </a:xfrm>
            <a:custGeom>
              <a:avLst/>
              <a:gdLst>
                <a:gd name="T0" fmla="*/ 4 w 8"/>
                <a:gd name="T1" fmla="*/ 120 h 120"/>
                <a:gd name="T2" fmla="*/ 8 w 8"/>
                <a:gd name="T3" fmla="*/ 116 h 120"/>
                <a:gd name="T4" fmla="*/ 8 w 8"/>
                <a:gd name="T5" fmla="*/ 4 h 120"/>
                <a:gd name="T6" fmla="*/ 4 w 8"/>
                <a:gd name="T7" fmla="*/ 0 h 120"/>
                <a:gd name="T8" fmla="*/ 0 w 8"/>
                <a:gd name="T9" fmla="*/ 4 h 120"/>
                <a:gd name="T10" fmla="*/ 0 w 8"/>
                <a:gd name="T11" fmla="*/ 116 h 120"/>
                <a:gd name="T12" fmla="*/ 4 w 8"/>
                <a:gd name="T13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0">
                  <a:moveTo>
                    <a:pt x="4" y="120"/>
                  </a:moveTo>
                  <a:cubicBezTo>
                    <a:pt x="7" y="120"/>
                    <a:pt x="8" y="119"/>
                    <a:pt x="8" y="11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7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19"/>
                    <a:pt x="2" y="120"/>
                    <a:pt x="4" y="12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3" name="Freeform 92"/>
            <p:cNvSpPr/>
            <p:nvPr/>
          </p:nvSpPr>
          <p:spPr bwMode="auto">
            <a:xfrm>
              <a:off x="1785938" y="1620837"/>
              <a:ext cx="9525" cy="161925"/>
            </a:xfrm>
            <a:custGeom>
              <a:avLst/>
              <a:gdLst>
                <a:gd name="T0" fmla="*/ 4 w 8"/>
                <a:gd name="T1" fmla="*/ 120 h 120"/>
                <a:gd name="T2" fmla="*/ 8 w 8"/>
                <a:gd name="T3" fmla="*/ 116 h 120"/>
                <a:gd name="T4" fmla="*/ 8 w 8"/>
                <a:gd name="T5" fmla="*/ 4 h 120"/>
                <a:gd name="T6" fmla="*/ 4 w 8"/>
                <a:gd name="T7" fmla="*/ 0 h 120"/>
                <a:gd name="T8" fmla="*/ 0 w 8"/>
                <a:gd name="T9" fmla="*/ 4 h 120"/>
                <a:gd name="T10" fmla="*/ 0 w 8"/>
                <a:gd name="T11" fmla="*/ 116 h 120"/>
                <a:gd name="T12" fmla="*/ 4 w 8"/>
                <a:gd name="T13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0">
                  <a:moveTo>
                    <a:pt x="4" y="120"/>
                  </a:moveTo>
                  <a:cubicBezTo>
                    <a:pt x="6" y="120"/>
                    <a:pt x="8" y="119"/>
                    <a:pt x="8" y="11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19"/>
                    <a:pt x="2" y="120"/>
                    <a:pt x="4" y="12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4" name="Freeform 93"/>
            <p:cNvSpPr/>
            <p:nvPr/>
          </p:nvSpPr>
          <p:spPr bwMode="auto">
            <a:xfrm>
              <a:off x="1820863" y="1620837"/>
              <a:ext cx="11113" cy="161925"/>
            </a:xfrm>
            <a:custGeom>
              <a:avLst/>
              <a:gdLst>
                <a:gd name="T0" fmla="*/ 4 w 8"/>
                <a:gd name="T1" fmla="*/ 120 h 120"/>
                <a:gd name="T2" fmla="*/ 8 w 8"/>
                <a:gd name="T3" fmla="*/ 116 h 120"/>
                <a:gd name="T4" fmla="*/ 8 w 8"/>
                <a:gd name="T5" fmla="*/ 4 h 120"/>
                <a:gd name="T6" fmla="*/ 4 w 8"/>
                <a:gd name="T7" fmla="*/ 0 h 120"/>
                <a:gd name="T8" fmla="*/ 0 w 8"/>
                <a:gd name="T9" fmla="*/ 4 h 120"/>
                <a:gd name="T10" fmla="*/ 0 w 8"/>
                <a:gd name="T11" fmla="*/ 116 h 120"/>
                <a:gd name="T12" fmla="*/ 4 w 8"/>
                <a:gd name="T13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0">
                  <a:moveTo>
                    <a:pt x="4" y="120"/>
                  </a:moveTo>
                  <a:cubicBezTo>
                    <a:pt x="6" y="120"/>
                    <a:pt x="8" y="119"/>
                    <a:pt x="8" y="11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19"/>
                    <a:pt x="2" y="120"/>
                    <a:pt x="4" y="12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5" name="Oval 94"/>
            <p:cNvSpPr>
              <a:spLocks noChangeArrowheads="1"/>
            </p:cNvSpPr>
            <p:nvPr/>
          </p:nvSpPr>
          <p:spPr bwMode="auto">
            <a:xfrm>
              <a:off x="1785938" y="2835275"/>
              <a:ext cx="11113" cy="12700"/>
            </a:xfrm>
            <a:prstGeom prst="ellipse">
              <a:avLst/>
            </a:pr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6" name="Oval 95"/>
            <p:cNvSpPr>
              <a:spLocks noChangeArrowheads="1"/>
            </p:cNvSpPr>
            <p:nvPr/>
          </p:nvSpPr>
          <p:spPr bwMode="auto">
            <a:xfrm>
              <a:off x="1785938" y="2997200"/>
              <a:ext cx="11113" cy="11113"/>
            </a:xfrm>
            <a:prstGeom prst="ellipse">
              <a:avLst/>
            </a:pr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7" name="Oval 96"/>
            <p:cNvSpPr>
              <a:spLocks noChangeArrowheads="1"/>
            </p:cNvSpPr>
            <p:nvPr/>
          </p:nvSpPr>
          <p:spPr bwMode="auto">
            <a:xfrm>
              <a:off x="1703388" y="2914650"/>
              <a:ext cx="12700" cy="12700"/>
            </a:xfrm>
            <a:prstGeom prst="ellipse">
              <a:avLst/>
            </a:pr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8" name="Oval 97"/>
            <p:cNvSpPr>
              <a:spLocks noChangeArrowheads="1"/>
            </p:cNvSpPr>
            <p:nvPr/>
          </p:nvSpPr>
          <p:spPr bwMode="auto">
            <a:xfrm>
              <a:off x="1865313" y="2914650"/>
              <a:ext cx="11113" cy="12700"/>
            </a:xfrm>
            <a:prstGeom prst="ellipse">
              <a:avLst/>
            </a:pr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9" name="Freeform 98"/>
            <p:cNvSpPr/>
            <p:nvPr/>
          </p:nvSpPr>
          <p:spPr bwMode="auto">
            <a:xfrm>
              <a:off x="1743076" y="2857500"/>
              <a:ext cx="96838" cy="69850"/>
            </a:xfrm>
            <a:custGeom>
              <a:avLst/>
              <a:gdLst>
                <a:gd name="T0" fmla="*/ 65 w 72"/>
                <a:gd name="T1" fmla="*/ 2 h 52"/>
                <a:gd name="T2" fmla="*/ 34 w 72"/>
                <a:gd name="T3" fmla="*/ 42 h 52"/>
                <a:gd name="T4" fmla="*/ 6 w 72"/>
                <a:gd name="T5" fmla="*/ 21 h 52"/>
                <a:gd name="T6" fmla="*/ 1 w 72"/>
                <a:gd name="T7" fmla="*/ 22 h 52"/>
                <a:gd name="T8" fmla="*/ 2 w 72"/>
                <a:gd name="T9" fmla="*/ 27 h 52"/>
                <a:gd name="T10" fmla="*/ 33 w 72"/>
                <a:gd name="T11" fmla="*/ 51 h 52"/>
                <a:gd name="T12" fmla="*/ 33 w 72"/>
                <a:gd name="T13" fmla="*/ 51 h 52"/>
                <a:gd name="T14" fmla="*/ 33 w 72"/>
                <a:gd name="T15" fmla="*/ 51 h 52"/>
                <a:gd name="T16" fmla="*/ 34 w 72"/>
                <a:gd name="T17" fmla="*/ 51 h 52"/>
                <a:gd name="T18" fmla="*/ 34 w 72"/>
                <a:gd name="T19" fmla="*/ 52 h 52"/>
                <a:gd name="T20" fmla="*/ 35 w 72"/>
                <a:gd name="T21" fmla="*/ 52 h 52"/>
                <a:gd name="T22" fmla="*/ 37 w 72"/>
                <a:gd name="T23" fmla="*/ 51 h 52"/>
                <a:gd name="T24" fmla="*/ 38 w 72"/>
                <a:gd name="T25" fmla="*/ 51 h 52"/>
                <a:gd name="T26" fmla="*/ 38 w 72"/>
                <a:gd name="T27" fmla="*/ 50 h 52"/>
                <a:gd name="T28" fmla="*/ 38 w 72"/>
                <a:gd name="T29" fmla="*/ 50 h 52"/>
                <a:gd name="T30" fmla="*/ 38 w 72"/>
                <a:gd name="T31" fmla="*/ 50 h 52"/>
                <a:gd name="T32" fmla="*/ 71 w 72"/>
                <a:gd name="T33" fmla="*/ 7 h 52"/>
                <a:gd name="T34" fmla="*/ 70 w 72"/>
                <a:gd name="T35" fmla="*/ 1 h 52"/>
                <a:gd name="T36" fmla="*/ 65 w 72"/>
                <a:gd name="T37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2" h="52">
                  <a:moveTo>
                    <a:pt x="65" y="2"/>
                  </a:moveTo>
                  <a:cubicBezTo>
                    <a:pt x="34" y="42"/>
                    <a:pt x="34" y="42"/>
                    <a:pt x="34" y="42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0"/>
                    <a:pt x="2" y="20"/>
                    <a:pt x="1" y="22"/>
                  </a:cubicBezTo>
                  <a:cubicBezTo>
                    <a:pt x="0" y="23"/>
                    <a:pt x="0" y="26"/>
                    <a:pt x="2" y="27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5" y="52"/>
                    <a:pt x="35" y="52"/>
                  </a:cubicBezTo>
                  <a:cubicBezTo>
                    <a:pt x="36" y="52"/>
                    <a:pt x="36" y="52"/>
                    <a:pt x="37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72" y="5"/>
                    <a:pt x="72" y="3"/>
                    <a:pt x="70" y="1"/>
                  </a:cubicBezTo>
                  <a:cubicBezTo>
                    <a:pt x="68" y="0"/>
                    <a:pt x="66" y="0"/>
                    <a:pt x="65" y="2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0" name="Freeform 99"/>
            <p:cNvSpPr>
              <a:spLocks noEditPoints="1"/>
            </p:cNvSpPr>
            <p:nvPr/>
          </p:nvSpPr>
          <p:spPr bwMode="auto">
            <a:xfrm>
              <a:off x="1679576" y="2809875"/>
              <a:ext cx="223838" cy="223838"/>
            </a:xfrm>
            <a:custGeom>
              <a:avLst/>
              <a:gdLst>
                <a:gd name="T0" fmla="*/ 82 w 165"/>
                <a:gd name="T1" fmla="*/ 0 h 165"/>
                <a:gd name="T2" fmla="*/ 0 w 165"/>
                <a:gd name="T3" fmla="*/ 83 h 165"/>
                <a:gd name="T4" fmla="*/ 82 w 165"/>
                <a:gd name="T5" fmla="*/ 165 h 165"/>
                <a:gd name="T6" fmla="*/ 165 w 165"/>
                <a:gd name="T7" fmla="*/ 83 h 165"/>
                <a:gd name="T8" fmla="*/ 82 w 165"/>
                <a:gd name="T9" fmla="*/ 0 h 165"/>
                <a:gd name="T10" fmla="*/ 82 w 165"/>
                <a:gd name="T11" fmla="*/ 157 h 165"/>
                <a:gd name="T12" fmla="*/ 8 w 165"/>
                <a:gd name="T13" fmla="*/ 83 h 165"/>
                <a:gd name="T14" fmla="*/ 82 w 165"/>
                <a:gd name="T15" fmla="*/ 8 h 165"/>
                <a:gd name="T16" fmla="*/ 157 w 165"/>
                <a:gd name="T17" fmla="*/ 83 h 165"/>
                <a:gd name="T18" fmla="*/ 82 w 165"/>
                <a:gd name="T19" fmla="*/ 15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5" h="165">
                  <a:moveTo>
                    <a:pt x="82" y="0"/>
                  </a:moveTo>
                  <a:cubicBezTo>
                    <a:pt x="37" y="0"/>
                    <a:pt x="0" y="37"/>
                    <a:pt x="0" y="83"/>
                  </a:cubicBezTo>
                  <a:cubicBezTo>
                    <a:pt x="0" y="128"/>
                    <a:pt x="37" y="165"/>
                    <a:pt x="82" y="165"/>
                  </a:cubicBezTo>
                  <a:cubicBezTo>
                    <a:pt x="128" y="165"/>
                    <a:pt x="165" y="128"/>
                    <a:pt x="165" y="83"/>
                  </a:cubicBezTo>
                  <a:cubicBezTo>
                    <a:pt x="165" y="37"/>
                    <a:pt x="128" y="0"/>
                    <a:pt x="82" y="0"/>
                  </a:cubicBezTo>
                  <a:close/>
                  <a:moveTo>
                    <a:pt x="82" y="157"/>
                  </a:moveTo>
                  <a:cubicBezTo>
                    <a:pt x="41" y="157"/>
                    <a:pt x="8" y="124"/>
                    <a:pt x="8" y="83"/>
                  </a:cubicBezTo>
                  <a:cubicBezTo>
                    <a:pt x="8" y="42"/>
                    <a:pt x="41" y="8"/>
                    <a:pt x="82" y="8"/>
                  </a:cubicBezTo>
                  <a:cubicBezTo>
                    <a:pt x="123" y="8"/>
                    <a:pt x="157" y="42"/>
                    <a:pt x="157" y="83"/>
                  </a:cubicBezTo>
                  <a:cubicBezTo>
                    <a:pt x="157" y="124"/>
                    <a:pt x="123" y="157"/>
                    <a:pt x="82" y="157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1" name="Freeform 100"/>
            <p:cNvSpPr/>
            <p:nvPr/>
          </p:nvSpPr>
          <p:spPr bwMode="auto">
            <a:xfrm>
              <a:off x="1747838" y="4033838"/>
              <a:ext cx="9525" cy="46038"/>
            </a:xfrm>
            <a:custGeom>
              <a:avLst/>
              <a:gdLst>
                <a:gd name="T0" fmla="*/ 4 w 8"/>
                <a:gd name="T1" fmla="*/ 34 h 34"/>
                <a:gd name="T2" fmla="*/ 8 w 8"/>
                <a:gd name="T3" fmla="*/ 30 h 34"/>
                <a:gd name="T4" fmla="*/ 8 w 8"/>
                <a:gd name="T5" fmla="*/ 4 h 34"/>
                <a:gd name="T6" fmla="*/ 4 w 8"/>
                <a:gd name="T7" fmla="*/ 0 h 34"/>
                <a:gd name="T8" fmla="*/ 0 w 8"/>
                <a:gd name="T9" fmla="*/ 4 h 34"/>
                <a:gd name="T10" fmla="*/ 0 w 8"/>
                <a:gd name="T11" fmla="*/ 30 h 34"/>
                <a:gd name="T12" fmla="*/ 4 w 8"/>
                <a:gd name="T1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4">
                  <a:moveTo>
                    <a:pt x="4" y="34"/>
                  </a:moveTo>
                  <a:cubicBezTo>
                    <a:pt x="6" y="34"/>
                    <a:pt x="8" y="32"/>
                    <a:pt x="8" y="3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2" y="34"/>
                    <a:pt x="4" y="34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2" name="Freeform 101"/>
            <p:cNvSpPr/>
            <p:nvPr/>
          </p:nvSpPr>
          <p:spPr bwMode="auto">
            <a:xfrm>
              <a:off x="1630363" y="4152900"/>
              <a:ext cx="46038" cy="9525"/>
            </a:xfrm>
            <a:custGeom>
              <a:avLst/>
              <a:gdLst>
                <a:gd name="T0" fmla="*/ 34 w 34"/>
                <a:gd name="T1" fmla="*/ 4 h 8"/>
                <a:gd name="T2" fmla="*/ 30 w 34"/>
                <a:gd name="T3" fmla="*/ 0 h 8"/>
                <a:gd name="T4" fmla="*/ 4 w 34"/>
                <a:gd name="T5" fmla="*/ 0 h 8"/>
                <a:gd name="T6" fmla="*/ 0 w 34"/>
                <a:gd name="T7" fmla="*/ 4 h 8"/>
                <a:gd name="T8" fmla="*/ 4 w 34"/>
                <a:gd name="T9" fmla="*/ 8 h 8"/>
                <a:gd name="T10" fmla="*/ 30 w 34"/>
                <a:gd name="T11" fmla="*/ 8 h 8"/>
                <a:gd name="T12" fmla="*/ 34 w 34"/>
                <a:gd name="T1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8">
                  <a:moveTo>
                    <a:pt x="34" y="4"/>
                  </a:moveTo>
                  <a:cubicBezTo>
                    <a:pt x="34" y="2"/>
                    <a:pt x="32" y="0"/>
                    <a:pt x="3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2" y="8"/>
                    <a:pt x="34" y="6"/>
                    <a:pt x="34" y="4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3" name="Freeform 102"/>
            <p:cNvSpPr/>
            <p:nvPr/>
          </p:nvSpPr>
          <p:spPr bwMode="auto">
            <a:xfrm>
              <a:off x="1804988" y="4068763"/>
              <a:ext cx="36513" cy="36513"/>
            </a:xfrm>
            <a:custGeom>
              <a:avLst/>
              <a:gdLst>
                <a:gd name="T0" fmla="*/ 4 w 27"/>
                <a:gd name="T1" fmla="*/ 27 h 27"/>
                <a:gd name="T2" fmla="*/ 7 w 27"/>
                <a:gd name="T3" fmla="*/ 25 h 27"/>
                <a:gd name="T4" fmla="*/ 25 w 27"/>
                <a:gd name="T5" fmla="*/ 7 h 27"/>
                <a:gd name="T6" fmla="*/ 25 w 27"/>
                <a:gd name="T7" fmla="*/ 1 h 27"/>
                <a:gd name="T8" fmla="*/ 20 w 27"/>
                <a:gd name="T9" fmla="*/ 1 h 27"/>
                <a:gd name="T10" fmla="*/ 1 w 27"/>
                <a:gd name="T11" fmla="*/ 20 h 27"/>
                <a:gd name="T12" fmla="*/ 1 w 27"/>
                <a:gd name="T13" fmla="*/ 25 h 27"/>
                <a:gd name="T14" fmla="*/ 4 w 27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27">
                  <a:moveTo>
                    <a:pt x="4" y="27"/>
                  </a:moveTo>
                  <a:cubicBezTo>
                    <a:pt x="5" y="27"/>
                    <a:pt x="6" y="26"/>
                    <a:pt x="7" y="25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7" y="5"/>
                    <a:pt x="27" y="3"/>
                    <a:pt x="25" y="1"/>
                  </a:cubicBezTo>
                  <a:cubicBezTo>
                    <a:pt x="24" y="0"/>
                    <a:pt x="21" y="0"/>
                    <a:pt x="20" y="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1"/>
                    <a:pt x="0" y="24"/>
                    <a:pt x="1" y="25"/>
                  </a:cubicBezTo>
                  <a:cubicBezTo>
                    <a:pt x="2" y="26"/>
                    <a:pt x="3" y="27"/>
                    <a:pt x="4" y="27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4" name="Freeform 103"/>
            <p:cNvSpPr/>
            <p:nvPr/>
          </p:nvSpPr>
          <p:spPr bwMode="auto">
            <a:xfrm>
              <a:off x="1663701" y="4068763"/>
              <a:ext cx="36513" cy="36513"/>
            </a:xfrm>
            <a:custGeom>
              <a:avLst/>
              <a:gdLst>
                <a:gd name="T0" fmla="*/ 20 w 27"/>
                <a:gd name="T1" fmla="*/ 25 h 27"/>
                <a:gd name="T2" fmla="*/ 23 w 27"/>
                <a:gd name="T3" fmla="*/ 27 h 27"/>
                <a:gd name="T4" fmla="*/ 26 w 27"/>
                <a:gd name="T5" fmla="*/ 25 h 27"/>
                <a:gd name="T6" fmla="*/ 26 w 27"/>
                <a:gd name="T7" fmla="*/ 20 h 27"/>
                <a:gd name="T8" fmla="*/ 7 w 27"/>
                <a:gd name="T9" fmla="*/ 1 h 27"/>
                <a:gd name="T10" fmla="*/ 1 w 27"/>
                <a:gd name="T11" fmla="*/ 1 h 27"/>
                <a:gd name="T12" fmla="*/ 1 w 27"/>
                <a:gd name="T13" fmla="*/ 7 h 27"/>
                <a:gd name="T14" fmla="*/ 20 w 27"/>
                <a:gd name="T15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27">
                  <a:moveTo>
                    <a:pt x="20" y="25"/>
                  </a:moveTo>
                  <a:cubicBezTo>
                    <a:pt x="21" y="26"/>
                    <a:pt x="22" y="27"/>
                    <a:pt x="23" y="27"/>
                  </a:cubicBezTo>
                  <a:cubicBezTo>
                    <a:pt x="24" y="27"/>
                    <a:pt x="25" y="26"/>
                    <a:pt x="26" y="25"/>
                  </a:cubicBezTo>
                  <a:cubicBezTo>
                    <a:pt x="27" y="24"/>
                    <a:pt x="27" y="21"/>
                    <a:pt x="26" y="2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3" y="0"/>
                    <a:pt x="1" y="1"/>
                  </a:cubicBezTo>
                  <a:cubicBezTo>
                    <a:pt x="0" y="3"/>
                    <a:pt x="0" y="5"/>
                    <a:pt x="1" y="7"/>
                  </a:cubicBezTo>
                  <a:lnTo>
                    <a:pt x="20" y="25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5" name="Freeform 104"/>
            <p:cNvSpPr>
              <a:spLocks noEditPoints="1"/>
            </p:cNvSpPr>
            <p:nvPr/>
          </p:nvSpPr>
          <p:spPr bwMode="auto">
            <a:xfrm>
              <a:off x="1652588" y="4095750"/>
              <a:ext cx="300038" cy="184150"/>
            </a:xfrm>
            <a:custGeom>
              <a:avLst/>
              <a:gdLst>
                <a:gd name="T0" fmla="*/ 168 w 222"/>
                <a:gd name="T1" fmla="*/ 29 h 136"/>
                <a:gd name="T2" fmla="*/ 151 w 222"/>
                <a:gd name="T3" fmla="*/ 31 h 136"/>
                <a:gd name="T4" fmla="*/ 102 w 222"/>
                <a:gd name="T5" fmla="*/ 9 h 136"/>
                <a:gd name="T6" fmla="*/ 101 w 222"/>
                <a:gd name="T7" fmla="*/ 9 h 136"/>
                <a:gd name="T8" fmla="*/ 74 w 222"/>
                <a:gd name="T9" fmla="*/ 0 h 136"/>
                <a:gd name="T10" fmla="*/ 29 w 222"/>
                <a:gd name="T11" fmla="*/ 46 h 136"/>
                <a:gd name="T12" fmla="*/ 29 w 222"/>
                <a:gd name="T13" fmla="*/ 49 h 136"/>
                <a:gd name="T14" fmla="*/ 0 w 222"/>
                <a:gd name="T15" fmla="*/ 91 h 136"/>
                <a:gd name="T16" fmla="*/ 46 w 222"/>
                <a:gd name="T17" fmla="*/ 136 h 136"/>
                <a:gd name="T18" fmla="*/ 168 w 222"/>
                <a:gd name="T19" fmla="*/ 136 h 136"/>
                <a:gd name="T20" fmla="*/ 222 w 222"/>
                <a:gd name="T21" fmla="*/ 83 h 136"/>
                <a:gd name="T22" fmla="*/ 168 w 222"/>
                <a:gd name="T23" fmla="*/ 29 h 136"/>
                <a:gd name="T24" fmla="*/ 37 w 222"/>
                <a:gd name="T25" fmla="*/ 46 h 136"/>
                <a:gd name="T26" fmla="*/ 74 w 222"/>
                <a:gd name="T27" fmla="*/ 8 h 136"/>
                <a:gd name="T28" fmla="*/ 87 w 222"/>
                <a:gd name="T29" fmla="*/ 11 h 136"/>
                <a:gd name="T30" fmla="*/ 44 w 222"/>
                <a:gd name="T31" fmla="*/ 46 h 136"/>
                <a:gd name="T32" fmla="*/ 37 w 222"/>
                <a:gd name="T33" fmla="*/ 47 h 136"/>
                <a:gd name="T34" fmla="*/ 37 w 222"/>
                <a:gd name="T35" fmla="*/ 46 h 136"/>
                <a:gd name="T36" fmla="*/ 168 w 222"/>
                <a:gd name="T37" fmla="*/ 128 h 136"/>
                <a:gd name="T38" fmla="*/ 46 w 222"/>
                <a:gd name="T39" fmla="*/ 128 h 136"/>
                <a:gd name="T40" fmla="*/ 8 w 222"/>
                <a:gd name="T41" fmla="*/ 91 h 136"/>
                <a:gd name="T42" fmla="*/ 34 w 222"/>
                <a:gd name="T43" fmla="*/ 56 h 136"/>
                <a:gd name="T44" fmla="*/ 35 w 222"/>
                <a:gd name="T45" fmla="*/ 55 h 136"/>
                <a:gd name="T46" fmla="*/ 40 w 222"/>
                <a:gd name="T47" fmla="*/ 54 h 136"/>
                <a:gd name="T48" fmla="*/ 40 w 222"/>
                <a:gd name="T49" fmla="*/ 54 h 136"/>
                <a:gd name="T50" fmla="*/ 46 w 222"/>
                <a:gd name="T51" fmla="*/ 54 h 136"/>
                <a:gd name="T52" fmla="*/ 47 w 222"/>
                <a:gd name="T53" fmla="*/ 54 h 136"/>
                <a:gd name="T54" fmla="*/ 47 w 222"/>
                <a:gd name="T55" fmla="*/ 54 h 136"/>
                <a:gd name="T56" fmla="*/ 47 w 222"/>
                <a:gd name="T57" fmla="*/ 54 h 136"/>
                <a:gd name="T58" fmla="*/ 51 w 222"/>
                <a:gd name="T59" fmla="*/ 51 h 136"/>
                <a:gd name="T60" fmla="*/ 100 w 222"/>
                <a:gd name="T61" fmla="*/ 17 h 136"/>
                <a:gd name="T62" fmla="*/ 100 w 222"/>
                <a:gd name="T63" fmla="*/ 17 h 136"/>
                <a:gd name="T64" fmla="*/ 102 w 222"/>
                <a:gd name="T65" fmla="*/ 17 h 136"/>
                <a:gd name="T66" fmla="*/ 146 w 222"/>
                <a:gd name="T67" fmla="*/ 39 h 136"/>
                <a:gd name="T68" fmla="*/ 151 w 222"/>
                <a:gd name="T69" fmla="*/ 40 h 136"/>
                <a:gd name="T70" fmla="*/ 168 w 222"/>
                <a:gd name="T71" fmla="*/ 37 h 136"/>
                <a:gd name="T72" fmla="*/ 214 w 222"/>
                <a:gd name="T73" fmla="*/ 83 h 136"/>
                <a:gd name="T74" fmla="*/ 168 w 222"/>
                <a:gd name="T75" fmla="*/ 1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2" h="136">
                  <a:moveTo>
                    <a:pt x="168" y="29"/>
                  </a:moveTo>
                  <a:cubicBezTo>
                    <a:pt x="162" y="29"/>
                    <a:pt x="156" y="30"/>
                    <a:pt x="151" y="31"/>
                  </a:cubicBezTo>
                  <a:cubicBezTo>
                    <a:pt x="138" y="17"/>
                    <a:pt x="121" y="9"/>
                    <a:pt x="102" y="9"/>
                  </a:cubicBezTo>
                  <a:cubicBezTo>
                    <a:pt x="102" y="9"/>
                    <a:pt x="101" y="9"/>
                    <a:pt x="101" y="9"/>
                  </a:cubicBezTo>
                  <a:cubicBezTo>
                    <a:pt x="93" y="3"/>
                    <a:pt x="84" y="0"/>
                    <a:pt x="74" y="0"/>
                  </a:cubicBezTo>
                  <a:cubicBezTo>
                    <a:pt x="49" y="0"/>
                    <a:pt x="29" y="21"/>
                    <a:pt x="29" y="46"/>
                  </a:cubicBezTo>
                  <a:cubicBezTo>
                    <a:pt x="29" y="47"/>
                    <a:pt x="29" y="48"/>
                    <a:pt x="29" y="49"/>
                  </a:cubicBezTo>
                  <a:cubicBezTo>
                    <a:pt x="12" y="56"/>
                    <a:pt x="0" y="72"/>
                    <a:pt x="0" y="91"/>
                  </a:cubicBezTo>
                  <a:cubicBezTo>
                    <a:pt x="0" y="116"/>
                    <a:pt x="21" y="136"/>
                    <a:pt x="46" y="136"/>
                  </a:cubicBezTo>
                  <a:cubicBezTo>
                    <a:pt x="168" y="136"/>
                    <a:pt x="168" y="136"/>
                    <a:pt x="168" y="136"/>
                  </a:cubicBezTo>
                  <a:cubicBezTo>
                    <a:pt x="198" y="136"/>
                    <a:pt x="222" y="112"/>
                    <a:pt x="222" y="83"/>
                  </a:cubicBezTo>
                  <a:cubicBezTo>
                    <a:pt x="222" y="53"/>
                    <a:pt x="198" y="29"/>
                    <a:pt x="168" y="29"/>
                  </a:cubicBezTo>
                  <a:close/>
                  <a:moveTo>
                    <a:pt x="37" y="46"/>
                  </a:moveTo>
                  <a:cubicBezTo>
                    <a:pt x="37" y="25"/>
                    <a:pt x="54" y="8"/>
                    <a:pt x="74" y="8"/>
                  </a:cubicBezTo>
                  <a:cubicBezTo>
                    <a:pt x="79" y="8"/>
                    <a:pt x="83" y="9"/>
                    <a:pt x="87" y="11"/>
                  </a:cubicBezTo>
                  <a:cubicBezTo>
                    <a:pt x="69" y="15"/>
                    <a:pt x="53" y="28"/>
                    <a:pt x="44" y="46"/>
                  </a:cubicBezTo>
                  <a:cubicBezTo>
                    <a:pt x="42" y="46"/>
                    <a:pt x="39" y="46"/>
                    <a:pt x="37" y="47"/>
                  </a:cubicBezTo>
                  <a:lnTo>
                    <a:pt x="37" y="46"/>
                  </a:lnTo>
                  <a:close/>
                  <a:moveTo>
                    <a:pt x="168" y="128"/>
                  </a:moveTo>
                  <a:cubicBezTo>
                    <a:pt x="46" y="128"/>
                    <a:pt x="46" y="128"/>
                    <a:pt x="46" y="128"/>
                  </a:cubicBezTo>
                  <a:cubicBezTo>
                    <a:pt x="25" y="128"/>
                    <a:pt x="8" y="112"/>
                    <a:pt x="8" y="91"/>
                  </a:cubicBezTo>
                  <a:cubicBezTo>
                    <a:pt x="8" y="74"/>
                    <a:pt x="19" y="60"/>
                    <a:pt x="34" y="56"/>
                  </a:cubicBezTo>
                  <a:cubicBezTo>
                    <a:pt x="35" y="55"/>
                    <a:pt x="35" y="55"/>
                    <a:pt x="35" y="55"/>
                  </a:cubicBezTo>
                  <a:cubicBezTo>
                    <a:pt x="36" y="55"/>
                    <a:pt x="38" y="54"/>
                    <a:pt x="40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42" y="54"/>
                    <a:pt x="44" y="54"/>
                    <a:pt x="46" y="54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9" y="54"/>
                    <a:pt x="50" y="53"/>
                    <a:pt x="51" y="51"/>
                  </a:cubicBezTo>
                  <a:cubicBezTo>
                    <a:pt x="59" y="31"/>
                    <a:pt x="78" y="18"/>
                    <a:pt x="100" y="17"/>
                  </a:cubicBezTo>
                  <a:cubicBezTo>
                    <a:pt x="100" y="17"/>
                    <a:pt x="100" y="17"/>
                    <a:pt x="100" y="17"/>
                  </a:cubicBezTo>
                  <a:cubicBezTo>
                    <a:pt x="101" y="17"/>
                    <a:pt x="101" y="17"/>
                    <a:pt x="102" y="17"/>
                  </a:cubicBezTo>
                  <a:cubicBezTo>
                    <a:pt x="119" y="17"/>
                    <a:pt x="135" y="25"/>
                    <a:pt x="146" y="39"/>
                  </a:cubicBezTo>
                  <a:cubicBezTo>
                    <a:pt x="147" y="40"/>
                    <a:pt x="149" y="41"/>
                    <a:pt x="151" y="40"/>
                  </a:cubicBezTo>
                  <a:cubicBezTo>
                    <a:pt x="156" y="38"/>
                    <a:pt x="162" y="37"/>
                    <a:pt x="168" y="37"/>
                  </a:cubicBezTo>
                  <a:cubicBezTo>
                    <a:pt x="193" y="37"/>
                    <a:pt x="214" y="57"/>
                    <a:pt x="214" y="83"/>
                  </a:cubicBezTo>
                  <a:cubicBezTo>
                    <a:pt x="214" y="108"/>
                    <a:pt x="193" y="128"/>
                    <a:pt x="168" y="128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6" name="Freeform 105"/>
            <p:cNvSpPr>
              <a:spLocks noEditPoints="1"/>
            </p:cNvSpPr>
            <p:nvPr/>
          </p:nvSpPr>
          <p:spPr bwMode="auto">
            <a:xfrm>
              <a:off x="1744663" y="3421063"/>
              <a:ext cx="165100" cy="165100"/>
            </a:xfrm>
            <a:custGeom>
              <a:avLst/>
              <a:gdLst>
                <a:gd name="T0" fmla="*/ 104 w 122"/>
                <a:gd name="T1" fmla="*/ 17 h 122"/>
                <a:gd name="T2" fmla="*/ 61 w 122"/>
                <a:gd name="T3" fmla="*/ 0 h 122"/>
                <a:gd name="T4" fmla="*/ 18 w 122"/>
                <a:gd name="T5" fmla="*/ 17 h 122"/>
                <a:gd name="T6" fmla="*/ 0 w 122"/>
                <a:gd name="T7" fmla="*/ 61 h 122"/>
                <a:gd name="T8" fmla="*/ 18 w 122"/>
                <a:gd name="T9" fmla="*/ 104 h 122"/>
                <a:gd name="T10" fmla="*/ 61 w 122"/>
                <a:gd name="T11" fmla="*/ 122 h 122"/>
                <a:gd name="T12" fmla="*/ 104 w 122"/>
                <a:gd name="T13" fmla="*/ 104 h 122"/>
                <a:gd name="T14" fmla="*/ 122 w 122"/>
                <a:gd name="T15" fmla="*/ 61 h 122"/>
                <a:gd name="T16" fmla="*/ 104 w 122"/>
                <a:gd name="T17" fmla="*/ 17 h 122"/>
                <a:gd name="T18" fmla="*/ 99 w 122"/>
                <a:gd name="T19" fmla="*/ 98 h 122"/>
                <a:gd name="T20" fmla="*/ 61 w 122"/>
                <a:gd name="T21" fmla="*/ 114 h 122"/>
                <a:gd name="T22" fmla="*/ 24 w 122"/>
                <a:gd name="T23" fmla="*/ 98 h 122"/>
                <a:gd name="T24" fmla="*/ 8 w 122"/>
                <a:gd name="T25" fmla="*/ 61 h 122"/>
                <a:gd name="T26" fmla="*/ 24 w 122"/>
                <a:gd name="T27" fmla="*/ 23 h 122"/>
                <a:gd name="T28" fmla="*/ 61 w 122"/>
                <a:gd name="T29" fmla="*/ 8 h 122"/>
                <a:gd name="T30" fmla="*/ 99 w 122"/>
                <a:gd name="T31" fmla="*/ 23 h 122"/>
                <a:gd name="T32" fmla="*/ 114 w 122"/>
                <a:gd name="T33" fmla="*/ 61 h 122"/>
                <a:gd name="T34" fmla="*/ 99 w 122"/>
                <a:gd name="T35" fmla="*/ 98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2" h="122">
                  <a:moveTo>
                    <a:pt x="104" y="17"/>
                  </a:moveTo>
                  <a:cubicBezTo>
                    <a:pt x="93" y="6"/>
                    <a:pt x="78" y="0"/>
                    <a:pt x="61" y="0"/>
                  </a:cubicBezTo>
                  <a:cubicBezTo>
                    <a:pt x="45" y="0"/>
                    <a:pt x="30" y="6"/>
                    <a:pt x="18" y="17"/>
                  </a:cubicBezTo>
                  <a:cubicBezTo>
                    <a:pt x="7" y="29"/>
                    <a:pt x="0" y="44"/>
                    <a:pt x="0" y="61"/>
                  </a:cubicBezTo>
                  <a:cubicBezTo>
                    <a:pt x="0" y="77"/>
                    <a:pt x="7" y="92"/>
                    <a:pt x="18" y="104"/>
                  </a:cubicBezTo>
                  <a:cubicBezTo>
                    <a:pt x="30" y="115"/>
                    <a:pt x="45" y="122"/>
                    <a:pt x="61" y="122"/>
                  </a:cubicBezTo>
                  <a:cubicBezTo>
                    <a:pt x="78" y="122"/>
                    <a:pt x="93" y="115"/>
                    <a:pt x="104" y="104"/>
                  </a:cubicBezTo>
                  <a:cubicBezTo>
                    <a:pt x="116" y="92"/>
                    <a:pt x="122" y="77"/>
                    <a:pt x="122" y="61"/>
                  </a:cubicBezTo>
                  <a:cubicBezTo>
                    <a:pt x="122" y="44"/>
                    <a:pt x="116" y="29"/>
                    <a:pt x="104" y="17"/>
                  </a:cubicBezTo>
                  <a:close/>
                  <a:moveTo>
                    <a:pt x="99" y="98"/>
                  </a:moveTo>
                  <a:cubicBezTo>
                    <a:pt x="89" y="108"/>
                    <a:pt x="75" y="114"/>
                    <a:pt x="61" y="114"/>
                  </a:cubicBezTo>
                  <a:cubicBezTo>
                    <a:pt x="47" y="114"/>
                    <a:pt x="34" y="108"/>
                    <a:pt x="24" y="98"/>
                  </a:cubicBezTo>
                  <a:cubicBezTo>
                    <a:pt x="14" y="88"/>
                    <a:pt x="8" y="75"/>
                    <a:pt x="8" y="61"/>
                  </a:cubicBezTo>
                  <a:cubicBezTo>
                    <a:pt x="8" y="47"/>
                    <a:pt x="14" y="33"/>
                    <a:pt x="24" y="23"/>
                  </a:cubicBezTo>
                  <a:cubicBezTo>
                    <a:pt x="34" y="13"/>
                    <a:pt x="47" y="8"/>
                    <a:pt x="61" y="8"/>
                  </a:cubicBezTo>
                  <a:cubicBezTo>
                    <a:pt x="75" y="8"/>
                    <a:pt x="89" y="13"/>
                    <a:pt x="99" y="23"/>
                  </a:cubicBezTo>
                  <a:cubicBezTo>
                    <a:pt x="109" y="33"/>
                    <a:pt x="114" y="47"/>
                    <a:pt x="114" y="61"/>
                  </a:cubicBezTo>
                  <a:cubicBezTo>
                    <a:pt x="114" y="75"/>
                    <a:pt x="109" y="88"/>
                    <a:pt x="99" y="98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7" name="Freeform 106"/>
            <p:cNvSpPr>
              <a:spLocks noEditPoints="1"/>
            </p:cNvSpPr>
            <p:nvPr/>
          </p:nvSpPr>
          <p:spPr bwMode="auto">
            <a:xfrm>
              <a:off x="1762126" y="3436938"/>
              <a:ext cx="131763" cy="131763"/>
            </a:xfrm>
            <a:custGeom>
              <a:avLst/>
              <a:gdLst>
                <a:gd name="T0" fmla="*/ 83 w 97"/>
                <a:gd name="T1" fmla="*/ 14 h 97"/>
                <a:gd name="T2" fmla="*/ 48 w 97"/>
                <a:gd name="T3" fmla="*/ 0 h 97"/>
                <a:gd name="T4" fmla="*/ 14 w 97"/>
                <a:gd name="T5" fmla="*/ 14 h 97"/>
                <a:gd name="T6" fmla="*/ 0 w 97"/>
                <a:gd name="T7" fmla="*/ 49 h 97"/>
                <a:gd name="T8" fmla="*/ 14 w 97"/>
                <a:gd name="T9" fmla="*/ 83 h 97"/>
                <a:gd name="T10" fmla="*/ 48 w 97"/>
                <a:gd name="T11" fmla="*/ 97 h 97"/>
                <a:gd name="T12" fmla="*/ 83 w 97"/>
                <a:gd name="T13" fmla="*/ 83 h 97"/>
                <a:gd name="T14" fmla="*/ 97 w 97"/>
                <a:gd name="T15" fmla="*/ 49 h 97"/>
                <a:gd name="T16" fmla="*/ 83 w 97"/>
                <a:gd name="T17" fmla="*/ 14 h 97"/>
                <a:gd name="T18" fmla="*/ 80 w 97"/>
                <a:gd name="T19" fmla="*/ 80 h 97"/>
                <a:gd name="T20" fmla="*/ 48 w 97"/>
                <a:gd name="T21" fmla="*/ 93 h 97"/>
                <a:gd name="T22" fmla="*/ 17 w 97"/>
                <a:gd name="T23" fmla="*/ 80 h 97"/>
                <a:gd name="T24" fmla="*/ 4 w 97"/>
                <a:gd name="T25" fmla="*/ 49 h 97"/>
                <a:gd name="T26" fmla="*/ 17 w 97"/>
                <a:gd name="T27" fmla="*/ 17 h 97"/>
                <a:gd name="T28" fmla="*/ 48 w 97"/>
                <a:gd name="T29" fmla="*/ 4 h 97"/>
                <a:gd name="T30" fmla="*/ 80 w 97"/>
                <a:gd name="T31" fmla="*/ 17 h 97"/>
                <a:gd name="T32" fmla="*/ 93 w 97"/>
                <a:gd name="T33" fmla="*/ 49 h 97"/>
                <a:gd name="T34" fmla="*/ 80 w 97"/>
                <a:gd name="T35" fmla="*/ 8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7" h="97">
                  <a:moveTo>
                    <a:pt x="83" y="14"/>
                  </a:moveTo>
                  <a:cubicBezTo>
                    <a:pt x="74" y="5"/>
                    <a:pt x="61" y="0"/>
                    <a:pt x="48" y="0"/>
                  </a:cubicBezTo>
                  <a:cubicBezTo>
                    <a:pt x="35" y="0"/>
                    <a:pt x="23" y="5"/>
                    <a:pt x="14" y="14"/>
                  </a:cubicBezTo>
                  <a:cubicBezTo>
                    <a:pt x="5" y="23"/>
                    <a:pt x="0" y="36"/>
                    <a:pt x="0" y="49"/>
                  </a:cubicBezTo>
                  <a:cubicBezTo>
                    <a:pt x="0" y="62"/>
                    <a:pt x="5" y="74"/>
                    <a:pt x="14" y="83"/>
                  </a:cubicBezTo>
                  <a:cubicBezTo>
                    <a:pt x="23" y="92"/>
                    <a:pt x="35" y="97"/>
                    <a:pt x="48" y="97"/>
                  </a:cubicBezTo>
                  <a:cubicBezTo>
                    <a:pt x="61" y="97"/>
                    <a:pt x="74" y="92"/>
                    <a:pt x="83" y="83"/>
                  </a:cubicBezTo>
                  <a:cubicBezTo>
                    <a:pt x="92" y="74"/>
                    <a:pt x="97" y="62"/>
                    <a:pt x="97" y="49"/>
                  </a:cubicBezTo>
                  <a:cubicBezTo>
                    <a:pt x="97" y="36"/>
                    <a:pt x="92" y="23"/>
                    <a:pt x="83" y="14"/>
                  </a:cubicBezTo>
                  <a:close/>
                  <a:moveTo>
                    <a:pt x="80" y="80"/>
                  </a:moveTo>
                  <a:cubicBezTo>
                    <a:pt x="71" y="89"/>
                    <a:pt x="60" y="93"/>
                    <a:pt x="48" y="93"/>
                  </a:cubicBezTo>
                  <a:cubicBezTo>
                    <a:pt x="36" y="93"/>
                    <a:pt x="25" y="89"/>
                    <a:pt x="17" y="80"/>
                  </a:cubicBezTo>
                  <a:cubicBezTo>
                    <a:pt x="8" y="72"/>
                    <a:pt x="4" y="61"/>
                    <a:pt x="4" y="49"/>
                  </a:cubicBezTo>
                  <a:cubicBezTo>
                    <a:pt x="4" y="37"/>
                    <a:pt x="8" y="25"/>
                    <a:pt x="17" y="17"/>
                  </a:cubicBezTo>
                  <a:cubicBezTo>
                    <a:pt x="25" y="9"/>
                    <a:pt x="36" y="4"/>
                    <a:pt x="48" y="4"/>
                  </a:cubicBezTo>
                  <a:cubicBezTo>
                    <a:pt x="60" y="4"/>
                    <a:pt x="71" y="9"/>
                    <a:pt x="80" y="17"/>
                  </a:cubicBezTo>
                  <a:cubicBezTo>
                    <a:pt x="88" y="25"/>
                    <a:pt x="93" y="37"/>
                    <a:pt x="93" y="49"/>
                  </a:cubicBezTo>
                  <a:cubicBezTo>
                    <a:pt x="93" y="61"/>
                    <a:pt x="88" y="72"/>
                    <a:pt x="80" y="8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8" name="Freeform 107"/>
            <p:cNvSpPr/>
            <p:nvPr/>
          </p:nvSpPr>
          <p:spPr bwMode="auto">
            <a:xfrm>
              <a:off x="1792288" y="3444875"/>
              <a:ext cx="73025" cy="28575"/>
            </a:xfrm>
            <a:custGeom>
              <a:avLst/>
              <a:gdLst>
                <a:gd name="T0" fmla="*/ 2 w 54"/>
                <a:gd name="T1" fmla="*/ 14 h 21"/>
                <a:gd name="T2" fmla="*/ 2 w 54"/>
                <a:gd name="T3" fmla="*/ 20 h 21"/>
                <a:gd name="T4" fmla="*/ 8 w 54"/>
                <a:gd name="T5" fmla="*/ 20 h 21"/>
                <a:gd name="T6" fmla="*/ 47 w 54"/>
                <a:gd name="T7" fmla="*/ 20 h 21"/>
                <a:gd name="T8" fmla="*/ 50 w 54"/>
                <a:gd name="T9" fmla="*/ 21 h 21"/>
                <a:gd name="T10" fmla="*/ 53 w 54"/>
                <a:gd name="T11" fmla="*/ 20 h 21"/>
                <a:gd name="T12" fmla="*/ 53 w 54"/>
                <a:gd name="T13" fmla="*/ 14 h 21"/>
                <a:gd name="T14" fmla="*/ 2 w 54"/>
                <a:gd name="T15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21">
                  <a:moveTo>
                    <a:pt x="2" y="14"/>
                  </a:moveTo>
                  <a:cubicBezTo>
                    <a:pt x="0" y="16"/>
                    <a:pt x="0" y="18"/>
                    <a:pt x="2" y="20"/>
                  </a:cubicBezTo>
                  <a:cubicBezTo>
                    <a:pt x="3" y="21"/>
                    <a:pt x="6" y="21"/>
                    <a:pt x="8" y="20"/>
                  </a:cubicBezTo>
                  <a:cubicBezTo>
                    <a:pt x="18" y="9"/>
                    <a:pt x="36" y="9"/>
                    <a:pt x="47" y="20"/>
                  </a:cubicBezTo>
                  <a:cubicBezTo>
                    <a:pt x="48" y="20"/>
                    <a:pt x="49" y="21"/>
                    <a:pt x="50" y="21"/>
                  </a:cubicBezTo>
                  <a:cubicBezTo>
                    <a:pt x="51" y="21"/>
                    <a:pt x="52" y="20"/>
                    <a:pt x="53" y="20"/>
                  </a:cubicBezTo>
                  <a:cubicBezTo>
                    <a:pt x="54" y="18"/>
                    <a:pt x="54" y="16"/>
                    <a:pt x="53" y="14"/>
                  </a:cubicBezTo>
                  <a:cubicBezTo>
                    <a:pt x="39" y="0"/>
                    <a:pt x="16" y="0"/>
                    <a:pt x="2" y="14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9" name="Freeform 108"/>
            <p:cNvSpPr>
              <a:spLocks noEditPoints="1"/>
            </p:cNvSpPr>
            <p:nvPr/>
          </p:nvSpPr>
          <p:spPr bwMode="auto">
            <a:xfrm>
              <a:off x="1671638" y="3559175"/>
              <a:ext cx="100013" cy="100013"/>
            </a:xfrm>
            <a:custGeom>
              <a:avLst/>
              <a:gdLst>
                <a:gd name="T0" fmla="*/ 48 w 74"/>
                <a:gd name="T1" fmla="*/ 5 h 74"/>
                <a:gd name="T2" fmla="*/ 5 w 74"/>
                <a:gd name="T3" fmla="*/ 48 h 74"/>
                <a:gd name="T4" fmla="*/ 0 w 74"/>
                <a:gd name="T5" fmla="*/ 59 h 74"/>
                <a:gd name="T6" fmla="*/ 5 w 74"/>
                <a:gd name="T7" fmla="*/ 69 h 74"/>
                <a:gd name="T8" fmla="*/ 15 w 74"/>
                <a:gd name="T9" fmla="*/ 74 h 74"/>
                <a:gd name="T10" fmla="*/ 26 w 74"/>
                <a:gd name="T11" fmla="*/ 69 h 74"/>
                <a:gd name="T12" fmla="*/ 69 w 74"/>
                <a:gd name="T13" fmla="*/ 26 h 74"/>
                <a:gd name="T14" fmla="*/ 69 w 74"/>
                <a:gd name="T15" fmla="*/ 5 h 74"/>
                <a:gd name="T16" fmla="*/ 48 w 74"/>
                <a:gd name="T17" fmla="*/ 5 h 74"/>
                <a:gd name="T18" fmla="*/ 63 w 74"/>
                <a:gd name="T19" fmla="*/ 21 h 74"/>
                <a:gd name="T20" fmla="*/ 20 w 74"/>
                <a:gd name="T21" fmla="*/ 64 h 74"/>
                <a:gd name="T22" fmla="*/ 10 w 74"/>
                <a:gd name="T23" fmla="*/ 64 h 74"/>
                <a:gd name="T24" fmla="*/ 8 w 74"/>
                <a:gd name="T25" fmla="*/ 59 h 74"/>
                <a:gd name="T26" fmla="*/ 10 w 74"/>
                <a:gd name="T27" fmla="*/ 54 h 74"/>
                <a:gd name="T28" fmla="*/ 53 w 74"/>
                <a:gd name="T29" fmla="*/ 11 h 74"/>
                <a:gd name="T30" fmla="*/ 58 w 74"/>
                <a:gd name="T31" fmla="*/ 9 h 74"/>
                <a:gd name="T32" fmla="*/ 63 w 74"/>
                <a:gd name="T33" fmla="*/ 11 h 74"/>
                <a:gd name="T34" fmla="*/ 63 w 74"/>
                <a:gd name="T35" fmla="*/ 2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4" h="74">
                  <a:moveTo>
                    <a:pt x="48" y="5"/>
                  </a:moveTo>
                  <a:cubicBezTo>
                    <a:pt x="5" y="48"/>
                    <a:pt x="5" y="48"/>
                    <a:pt x="5" y="48"/>
                  </a:cubicBezTo>
                  <a:cubicBezTo>
                    <a:pt x="2" y="51"/>
                    <a:pt x="0" y="55"/>
                    <a:pt x="0" y="59"/>
                  </a:cubicBezTo>
                  <a:cubicBezTo>
                    <a:pt x="0" y="63"/>
                    <a:pt x="2" y="67"/>
                    <a:pt x="5" y="69"/>
                  </a:cubicBezTo>
                  <a:cubicBezTo>
                    <a:pt x="7" y="72"/>
                    <a:pt x="11" y="74"/>
                    <a:pt x="15" y="74"/>
                  </a:cubicBezTo>
                  <a:cubicBezTo>
                    <a:pt x="19" y="74"/>
                    <a:pt x="23" y="72"/>
                    <a:pt x="26" y="69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4" y="21"/>
                    <a:pt x="74" y="11"/>
                    <a:pt x="69" y="5"/>
                  </a:cubicBezTo>
                  <a:cubicBezTo>
                    <a:pt x="63" y="0"/>
                    <a:pt x="53" y="0"/>
                    <a:pt x="48" y="5"/>
                  </a:cubicBezTo>
                  <a:close/>
                  <a:moveTo>
                    <a:pt x="63" y="21"/>
                  </a:moveTo>
                  <a:cubicBezTo>
                    <a:pt x="20" y="64"/>
                    <a:pt x="20" y="64"/>
                    <a:pt x="20" y="64"/>
                  </a:cubicBezTo>
                  <a:cubicBezTo>
                    <a:pt x="17" y="66"/>
                    <a:pt x="13" y="66"/>
                    <a:pt x="10" y="64"/>
                  </a:cubicBezTo>
                  <a:cubicBezTo>
                    <a:pt x="9" y="62"/>
                    <a:pt x="8" y="61"/>
                    <a:pt x="8" y="59"/>
                  </a:cubicBezTo>
                  <a:cubicBezTo>
                    <a:pt x="8" y="57"/>
                    <a:pt x="9" y="55"/>
                    <a:pt x="10" y="54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5" y="10"/>
                    <a:pt x="56" y="9"/>
                    <a:pt x="58" y="9"/>
                  </a:cubicBezTo>
                  <a:cubicBezTo>
                    <a:pt x="60" y="9"/>
                    <a:pt x="62" y="10"/>
                    <a:pt x="63" y="11"/>
                  </a:cubicBezTo>
                  <a:cubicBezTo>
                    <a:pt x="66" y="14"/>
                    <a:pt x="66" y="18"/>
                    <a:pt x="63" y="21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0" name="Freeform 109"/>
            <p:cNvSpPr>
              <a:spLocks noEditPoints="1"/>
            </p:cNvSpPr>
            <p:nvPr/>
          </p:nvSpPr>
          <p:spPr bwMode="auto">
            <a:xfrm>
              <a:off x="1677988" y="4686300"/>
              <a:ext cx="114300" cy="176213"/>
            </a:xfrm>
            <a:custGeom>
              <a:avLst/>
              <a:gdLst>
                <a:gd name="T0" fmla="*/ 70 w 84"/>
                <a:gd name="T1" fmla="*/ 0 h 131"/>
                <a:gd name="T2" fmla="*/ 67 w 84"/>
                <a:gd name="T3" fmla="*/ 1 h 131"/>
                <a:gd name="T4" fmla="*/ 23 w 84"/>
                <a:gd name="T5" fmla="*/ 29 h 131"/>
                <a:gd name="T6" fmla="*/ 21 w 84"/>
                <a:gd name="T7" fmla="*/ 32 h 131"/>
                <a:gd name="T8" fmla="*/ 21 w 84"/>
                <a:gd name="T9" fmla="*/ 33 h 131"/>
                <a:gd name="T10" fmla="*/ 4 w 84"/>
                <a:gd name="T11" fmla="*/ 33 h 131"/>
                <a:gd name="T12" fmla="*/ 0 w 84"/>
                <a:gd name="T13" fmla="*/ 37 h 131"/>
                <a:gd name="T14" fmla="*/ 0 w 84"/>
                <a:gd name="T15" fmla="*/ 94 h 131"/>
                <a:gd name="T16" fmla="*/ 4 w 84"/>
                <a:gd name="T17" fmla="*/ 98 h 131"/>
                <a:gd name="T18" fmla="*/ 21 w 84"/>
                <a:gd name="T19" fmla="*/ 98 h 131"/>
                <a:gd name="T20" fmla="*/ 21 w 84"/>
                <a:gd name="T21" fmla="*/ 99 h 131"/>
                <a:gd name="T22" fmla="*/ 23 w 84"/>
                <a:gd name="T23" fmla="*/ 102 h 131"/>
                <a:gd name="T24" fmla="*/ 67 w 84"/>
                <a:gd name="T25" fmla="*/ 130 h 131"/>
                <a:gd name="T26" fmla="*/ 69 w 84"/>
                <a:gd name="T27" fmla="*/ 131 h 131"/>
                <a:gd name="T28" fmla="*/ 70 w 84"/>
                <a:gd name="T29" fmla="*/ 131 h 131"/>
                <a:gd name="T30" fmla="*/ 72 w 84"/>
                <a:gd name="T31" fmla="*/ 129 h 131"/>
                <a:gd name="T32" fmla="*/ 84 w 84"/>
                <a:gd name="T33" fmla="*/ 65 h 131"/>
                <a:gd name="T34" fmla="*/ 72 w 84"/>
                <a:gd name="T35" fmla="*/ 2 h 131"/>
                <a:gd name="T36" fmla="*/ 70 w 84"/>
                <a:gd name="T37" fmla="*/ 0 h 131"/>
                <a:gd name="T38" fmla="*/ 67 w 84"/>
                <a:gd name="T39" fmla="*/ 121 h 131"/>
                <a:gd name="T40" fmla="*/ 29 w 84"/>
                <a:gd name="T41" fmla="*/ 97 h 131"/>
                <a:gd name="T42" fmla="*/ 29 w 84"/>
                <a:gd name="T43" fmla="*/ 94 h 131"/>
                <a:gd name="T44" fmla="*/ 25 w 84"/>
                <a:gd name="T45" fmla="*/ 90 h 131"/>
                <a:gd name="T46" fmla="*/ 8 w 84"/>
                <a:gd name="T47" fmla="*/ 90 h 131"/>
                <a:gd name="T48" fmla="*/ 8 w 84"/>
                <a:gd name="T49" fmla="*/ 41 h 131"/>
                <a:gd name="T50" fmla="*/ 25 w 84"/>
                <a:gd name="T51" fmla="*/ 41 h 131"/>
                <a:gd name="T52" fmla="*/ 29 w 84"/>
                <a:gd name="T53" fmla="*/ 37 h 131"/>
                <a:gd name="T54" fmla="*/ 29 w 84"/>
                <a:gd name="T55" fmla="*/ 34 h 131"/>
                <a:gd name="T56" fmla="*/ 67 w 84"/>
                <a:gd name="T57" fmla="*/ 10 h 131"/>
                <a:gd name="T58" fmla="*/ 76 w 84"/>
                <a:gd name="T59" fmla="*/ 65 h 131"/>
                <a:gd name="T60" fmla="*/ 67 w 84"/>
                <a:gd name="T61" fmla="*/ 12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4" h="131">
                  <a:moveTo>
                    <a:pt x="70" y="0"/>
                  </a:moveTo>
                  <a:cubicBezTo>
                    <a:pt x="69" y="0"/>
                    <a:pt x="68" y="0"/>
                    <a:pt x="67" y="1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2" y="30"/>
                    <a:pt x="21" y="31"/>
                    <a:pt x="21" y="32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2" y="33"/>
                    <a:pt x="0" y="35"/>
                    <a:pt x="0" y="37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6"/>
                    <a:pt x="2" y="98"/>
                    <a:pt x="4" y="98"/>
                  </a:cubicBezTo>
                  <a:cubicBezTo>
                    <a:pt x="21" y="98"/>
                    <a:pt x="21" y="98"/>
                    <a:pt x="21" y="98"/>
                  </a:cubicBezTo>
                  <a:cubicBezTo>
                    <a:pt x="21" y="99"/>
                    <a:pt x="21" y="99"/>
                    <a:pt x="21" y="99"/>
                  </a:cubicBezTo>
                  <a:cubicBezTo>
                    <a:pt x="21" y="100"/>
                    <a:pt x="22" y="101"/>
                    <a:pt x="23" y="102"/>
                  </a:cubicBezTo>
                  <a:cubicBezTo>
                    <a:pt x="67" y="130"/>
                    <a:pt x="67" y="130"/>
                    <a:pt x="67" y="130"/>
                  </a:cubicBezTo>
                  <a:cubicBezTo>
                    <a:pt x="67" y="131"/>
                    <a:pt x="68" y="131"/>
                    <a:pt x="69" y="131"/>
                  </a:cubicBezTo>
                  <a:cubicBezTo>
                    <a:pt x="69" y="131"/>
                    <a:pt x="69" y="131"/>
                    <a:pt x="70" y="131"/>
                  </a:cubicBezTo>
                  <a:cubicBezTo>
                    <a:pt x="71" y="130"/>
                    <a:pt x="72" y="130"/>
                    <a:pt x="72" y="129"/>
                  </a:cubicBezTo>
                  <a:cubicBezTo>
                    <a:pt x="80" y="112"/>
                    <a:pt x="84" y="89"/>
                    <a:pt x="84" y="65"/>
                  </a:cubicBezTo>
                  <a:cubicBezTo>
                    <a:pt x="84" y="41"/>
                    <a:pt x="80" y="19"/>
                    <a:pt x="72" y="2"/>
                  </a:cubicBezTo>
                  <a:cubicBezTo>
                    <a:pt x="72" y="1"/>
                    <a:pt x="71" y="1"/>
                    <a:pt x="70" y="0"/>
                  </a:cubicBezTo>
                  <a:close/>
                  <a:moveTo>
                    <a:pt x="67" y="121"/>
                  </a:moveTo>
                  <a:cubicBezTo>
                    <a:pt x="29" y="97"/>
                    <a:pt x="29" y="97"/>
                    <a:pt x="29" y="97"/>
                  </a:cubicBezTo>
                  <a:cubicBezTo>
                    <a:pt x="29" y="94"/>
                    <a:pt x="29" y="94"/>
                    <a:pt x="29" y="94"/>
                  </a:cubicBezTo>
                  <a:cubicBezTo>
                    <a:pt x="29" y="92"/>
                    <a:pt x="27" y="90"/>
                    <a:pt x="25" y="90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7" y="41"/>
                    <a:pt x="29" y="39"/>
                    <a:pt x="29" y="37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73" y="25"/>
                    <a:pt x="76" y="45"/>
                    <a:pt x="76" y="65"/>
                  </a:cubicBezTo>
                  <a:cubicBezTo>
                    <a:pt x="76" y="86"/>
                    <a:pt x="73" y="106"/>
                    <a:pt x="67" y="121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1" name="Freeform 110"/>
            <p:cNvSpPr/>
            <p:nvPr/>
          </p:nvSpPr>
          <p:spPr bwMode="auto">
            <a:xfrm>
              <a:off x="1811338" y="4727576"/>
              <a:ext cx="92075" cy="92075"/>
            </a:xfrm>
            <a:custGeom>
              <a:avLst/>
              <a:gdLst>
                <a:gd name="T0" fmla="*/ 40 w 69"/>
                <a:gd name="T1" fmla="*/ 34 h 68"/>
                <a:gd name="T2" fmla="*/ 67 w 69"/>
                <a:gd name="T3" fmla="*/ 7 h 68"/>
                <a:gd name="T4" fmla="*/ 67 w 69"/>
                <a:gd name="T5" fmla="*/ 2 h 68"/>
                <a:gd name="T6" fmla="*/ 62 w 69"/>
                <a:gd name="T7" fmla="*/ 2 h 68"/>
                <a:gd name="T8" fmla="*/ 35 w 69"/>
                <a:gd name="T9" fmla="*/ 29 h 68"/>
                <a:gd name="T10" fmla="*/ 7 w 69"/>
                <a:gd name="T11" fmla="*/ 2 h 68"/>
                <a:gd name="T12" fmla="*/ 2 w 69"/>
                <a:gd name="T13" fmla="*/ 2 h 68"/>
                <a:gd name="T14" fmla="*/ 2 w 69"/>
                <a:gd name="T15" fmla="*/ 7 h 68"/>
                <a:gd name="T16" fmla="*/ 29 w 69"/>
                <a:gd name="T17" fmla="*/ 34 h 68"/>
                <a:gd name="T18" fmla="*/ 2 w 69"/>
                <a:gd name="T19" fmla="*/ 62 h 68"/>
                <a:gd name="T20" fmla="*/ 2 w 69"/>
                <a:gd name="T21" fmla="*/ 67 h 68"/>
                <a:gd name="T22" fmla="*/ 5 w 69"/>
                <a:gd name="T23" fmla="*/ 68 h 68"/>
                <a:gd name="T24" fmla="*/ 7 w 69"/>
                <a:gd name="T25" fmla="*/ 67 h 68"/>
                <a:gd name="T26" fmla="*/ 35 w 69"/>
                <a:gd name="T27" fmla="*/ 40 h 68"/>
                <a:gd name="T28" fmla="*/ 62 w 69"/>
                <a:gd name="T29" fmla="*/ 67 h 68"/>
                <a:gd name="T30" fmla="*/ 65 w 69"/>
                <a:gd name="T31" fmla="*/ 68 h 68"/>
                <a:gd name="T32" fmla="*/ 67 w 69"/>
                <a:gd name="T33" fmla="*/ 67 h 68"/>
                <a:gd name="T34" fmla="*/ 67 w 69"/>
                <a:gd name="T35" fmla="*/ 62 h 68"/>
                <a:gd name="T36" fmla="*/ 40 w 69"/>
                <a:gd name="T37" fmla="*/ 3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9" h="68">
                  <a:moveTo>
                    <a:pt x="40" y="34"/>
                  </a:moveTo>
                  <a:cubicBezTo>
                    <a:pt x="67" y="7"/>
                    <a:pt x="67" y="7"/>
                    <a:pt x="67" y="7"/>
                  </a:cubicBezTo>
                  <a:cubicBezTo>
                    <a:pt x="69" y="6"/>
                    <a:pt x="69" y="3"/>
                    <a:pt x="67" y="2"/>
                  </a:cubicBezTo>
                  <a:cubicBezTo>
                    <a:pt x="66" y="0"/>
                    <a:pt x="63" y="0"/>
                    <a:pt x="62" y="2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0"/>
                    <a:pt x="3" y="0"/>
                    <a:pt x="2" y="2"/>
                  </a:cubicBezTo>
                  <a:cubicBezTo>
                    <a:pt x="0" y="3"/>
                    <a:pt x="0" y="6"/>
                    <a:pt x="2" y="7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0" y="63"/>
                    <a:pt x="0" y="66"/>
                    <a:pt x="2" y="67"/>
                  </a:cubicBezTo>
                  <a:cubicBezTo>
                    <a:pt x="3" y="68"/>
                    <a:pt x="4" y="68"/>
                    <a:pt x="5" y="68"/>
                  </a:cubicBezTo>
                  <a:cubicBezTo>
                    <a:pt x="6" y="68"/>
                    <a:pt x="7" y="68"/>
                    <a:pt x="7" y="67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62" y="67"/>
                    <a:pt x="62" y="67"/>
                    <a:pt x="62" y="67"/>
                  </a:cubicBezTo>
                  <a:cubicBezTo>
                    <a:pt x="63" y="68"/>
                    <a:pt x="64" y="68"/>
                    <a:pt x="65" y="68"/>
                  </a:cubicBezTo>
                  <a:cubicBezTo>
                    <a:pt x="66" y="68"/>
                    <a:pt x="67" y="68"/>
                    <a:pt x="67" y="67"/>
                  </a:cubicBezTo>
                  <a:cubicBezTo>
                    <a:pt x="69" y="66"/>
                    <a:pt x="69" y="63"/>
                    <a:pt x="67" y="62"/>
                  </a:cubicBezTo>
                  <a:lnTo>
                    <a:pt x="40" y="34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2" name="Freeform 111"/>
            <p:cNvSpPr/>
            <p:nvPr/>
          </p:nvSpPr>
          <p:spPr bwMode="auto">
            <a:xfrm>
              <a:off x="1701801" y="5307013"/>
              <a:ext cx="179388" cy="171450"/>
            </a:xfrm>
            <a:custGeom>
              <a:avLst/>
              <a:gdLst>
                <a:gd name="T0" fmla="*/ 64 w 133"/>
                <a:gd name="T1" fmla="*/ 108 h 127"/>
                <a:gd name="T2" fmla="*/ 32 w 133"/>
                <a:gd name="T3" fmla="*/ 125 h 127"/>
                <a:gd name="T4" fmla="*/ 24 w 133"/>
                <a:gd name="T5" fmla="*/ 119 h 127"/>
                <a:gd name="T6" fmla="*/ 30 w 133"/>
                <a:gd name="T7" fmla="*/ 84 h 127"/>
                <a:gd name="T8" fmla="*/ 29 w 133"/>
                <a:gd name="T9" fmla="*/ 79 h 127"/>
                <a:gd name="T10" fmla="*/ 3 w 133"/>
                <a:gd name="T11" fmla="*/ 54 h 127"/>
                <a:gd name="T12" fmla="*/ 6 w 133"/>
                <a:gd name="T13" fmla="*/ 45 h 127"/>
                <a:gd name="T14" fmla="*/ 41 w 133"/>
                <a:gd name="T15" fmla="*/ 39 h 127"/>
                <a:gd name="T16" fmla="*/ 45 w 133"/>
                <a:gd name="T17" fmla="*/ 37 h 127"/>
                <a:gd name="T18" fmla="*/ 61 w 133"/>
                <a:gd name="T19" fmla="*/ 4 h 127"/>
                <a:gd name="T20" fmla="*/ 71 w 133"/>
                <a:gd name="T21" fmla="*/ 4 h 127"/>
                <a:gd name="T22" fmla="*/ 87 w 133"/>
                <a:gd name="T23" fmla="*/ 37 h 127"/>
                <a:gd name="T24" fmla="*/ 91 w 133"/>
                <a:gd name="T25" fmla="*/ 39 h 127"/>
                <a:gd name="T26" fmla="*/ 127 w 133"/>
                <a:gd name="T27" fmla="*/ 45 h 127"/>
                <a:gd name="T28" fmla="*/ 130 w 133"/>
                <a:gd name="T29" fmla="*/ 54 h 127"/>
                <a:gd name="T30" fmla="*/ 104 w 133"/>
                <a:gd name="T31" fmla="*/ 79 h 127"/>
                <a:gd name="T32" fmla="*/ 102 w 133"/>
                <a:gd name="T33" fmla="*/ 84 h 127"/>
                <a:gd name="T34" fmla="*/ 108 w 133"/>
                <a:gd name="T35" fmla="*/ 119 h 127"/>
                <a:gd name="T36" fmla="*/ 101 w 133"/>
                <a:gd name="T37" fmla="*/ 125 h 127"/>
                <a:gd name="T38" fmla="*/ 69 w 133"/>
                <a:gd name="T39" fmla="*/ 108 h 127"/>
                <a:gd name="T40" fmla="*/ 64 w 133"/>
                <a:gd name="T41" fmla="*/ 108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3" h="127">
                  <a:moveTo>
                    <a:pt x="64" y="108"/>
                  </a:moveTo>
                  <a:cubicBezTo>
                    <a:pt x="32" y="125"/>
                    <a:pt x="32" y="125"/>
                    <a:pt x="32" y="125"/>
                  </a:cubicBezTo>
                  <a:cubicBezTo>
                    <a:pt x="28" y="127"/>
                    <a:pt x="23" y="124"/>
                    <a:pt x="24" y="119"/>
                  </a:cubicBezTo>
                  <a:cubicBezTo>
                    <a:pt x="30" y="84"/>
                    <a:pt x="30" y="84"/>
                    <a:pt x="30" y="84"/>
                  </a:cubicBezTo>
                  <a:cubicBezTo>
                    <a:pt x="30" y="82"/>
                    <a:pt x="30" y="80"/>
                    <a:pt x="29" y="79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0" y="51"/>
                    <a:pt x="1" y="45"/>
                    <a:pt x="6" y="45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43" y="39"/>
                    <a:pt x="45" y="38"/>
                    <a:pt x="45" y="37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3" y="0"/>
                    <a:pt x="69" y="0"/>
                    <a:pt x="71" y="4"/>
                  </a:cubicBezTo>
                  <a:cubicBezTo>
                    <a:pt x="87" y="37"/>
                    <a:pt x="87" y="37"/>
                    <a:pt x="87" y="37"/>
                  </a:cubicBezTo>
                  <a:cubicBezTo>
                    <a:pt x="88" y="38"/>
                    <a:pt x="89" y="39"/>
                    <a:pt x="91" y="39"/>
                  </a:cubicBezTo>
                  <a:cubicBezTo>
                    <a:pt x="127" y="45"/>
                    <a:pt x="127" y="45"/>
                    <a:pt x="127" y="45"/>
                  </a:cubicBezTo>
                  <a:cubicBezTo>
                    <a:pt x="131" y="45"/>
                    <a:pt x="133" y="51"/>
                    <a:pt x="130" y="54"/>
                  </a:cubicBezTo>
                  <a:cubicBezTo>
                    <a:pt x="104" y="79"/>
                    <a:pt x="104" y="79"/>
                    <a:pt x="104" y="79"/>
                  </a:cubicBezTo>
                  <a:cubicBezTo>
                    <a:pt x="103" y="80"/>
                    <a:pt x="102" y="82"/>
                    <a:pt x="102" y="84"/>
                  </a:cubicBezTo>
                  <a:cubicBezTo>
                    <a:pt x="108" y="119"/>
                    <a:pt x="108" y="119"/>
                    <a:pt x="108" y="119"/>
                  </a:cubicBezTo>
                  <a:cubicBezTo>
                    <a:pt x="109" y="124"/>
                    <a:pt x="105" y="127"/>
                    <a:pt x="101" y="125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67" y="107"/>
                    <a:pt x="65" y="107"/>
                    <a:pt x="64" y="108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3" name="Freeform 112"/>
            <p:cNvSpPr>
              <a:spLocks noEditPoints="1"/>
            </p:cNvSpPr>
            <p:nvPr/>
          </p:nvSpPr>
          <p:spPr bwMode="auto">
            <a:xfrm>
              <a:off x="1836738" y="6019801"/>
              <a:ext cx="30163" cy="68263"/>
            </a:xfrm>
            <a:custGeom>
              <a:avLst/>
              <a:gdLst>
                <a:gd name="T0" fmla="*/ 9 w 22"/>
                <a:gd name="T1" fmla="*/ 0 h 50"/>
                <a:gd name="T2" fmla="*/ 4 w 22"/>
                <a:gd name="T3" fmla="*/ 0 h 50"/>
                <a:gd name="T4" fmla="*/ 0 w 22"/>
                <a:gd name="T5" fmla="*/ 4 h 50"/>
                <a:gd name="T6" fmla="*/ 0 w 22"/>
                <a:gd name="T7" fmla="*/ 46 h 50"/>
                <a:gd name="T8" fmla="*/ 4 w 22"/>
                <a:gd name="T9" fmla="*/ 50 h 50"/>
                <a:gd name="T10" fmla="*/ 9 w 22"/>
                <a:gd name="T11" fmla="*/ 50 h 50"/>
                <a:gd name="T12" fmla="*/ 22 w 22"/>
                <a:gd name="T13" fmla="*/ 37 h 50"/>
                <a:gd name="T14" fmla="*/ 22 w 22"/>
                <a:gd name="T15" fmla="*/ 13 h 50"/>
                <a:gd name="T16" fmla="*/ 9 w 22"/>
                <a:gd name="T17" fmla="*/ 0 h 50"/>
                <a:gd name="T18" fmla="*/ 14 w 22"/>
                <a:gd name="T19" fmla="*/ 37 h 50"/>
                <a:gd name="T20" fmla="*/ 9 w 22"/>
                <a:gd name="T21" fmla="*/ 42 h 50"/>
                <a:gd name="T22" fmla="*/ 8 w 22"/>
                <a:gd name="T23" fmla="*/ 42 h 50"/>
                <a:gd name="T24" fmla="*/ 8 w 22"/>
                <a:gd name="T25" fmla="*/ 8 h 50"/>
                <a:gd name="T26" fmla="*/ 9 w 22"/>
                <a:gd name="T27" fmla="*/ 8 h 50"/>
                <a:gd name="T28" fmla="*/ 14 w 22"/>
                <a:gd name="T29" fmla="*/ 13 h 50"/>
                <a:gd name="T30" fmla="*/ 14 w 22"/>
                <a:gd name="T31" fmla="*/ 3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50">
                  <a:moveTo>
                    <a:pt x="9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9"/>
                    <a:pt x="2" y="50"/>
                    <a:pt x="4" y="50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16" y="50"/>
                    <a:pt x="22" y="45"/>
                    <a:pt x="22" y="37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6"/>
                    <a:pt x="16" y="0"/>
                    <a:pt x="9" y="0"/>
                  </a:cubicBezTo>
                  <a:close/>
                  <a:moveTo>
                    <a:pt x="14" y="37"/>
                  </a:moveTo>
                  <a:cubicBezTo>
                    <a:pt x="14" y="40"/>
                    <a:pt x="12" y="42"/>
                    <a:pt x="9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2" y="8"/>
                    <a:pt x="14" y="10"/>
                    <a:pt x="14" y="13"/>
                  </a:cubicBezTo>
                  <a:lnTo>
                    <a:pt x="14" y="37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4" name="Freeform 113"/>
            <p:cNvSpPr>
              <a:spLocks noEditPoints="1"/>
            </p:cNvSpPr>
            <p:nvPr/>
          </p:nvSpPr>
          <p:spPr bwMode="auto">
            <a:xfrm>
              <a:off x="1693863" y="5964238"/>
              <a:ext cx="195263" cy="190500"/>
            </a:xfrm>
            <a:custGeom>
              <a:avLst/>
              <a:gdLst>
                <a:gd name="T0" fmla="*/ 125 w 145"/>
                <a:gd name="T1" fmla="*/ 26 h 141"/>
                <a:gd name="T2" fmla="*/ 114 w 145"/>
                <a:gd name="T3" fmla="*/ 26 h 141"/>
                <a:gd name="T4" fmla="*/ 114 w 145"/>
                <a:gd name="T5" fmla="*/ 4 h 141"/>
                <a:gd name="T6" fmla="*/ 110 w 145"/>
                <a:gd name="T7" fmla="*/ 0 h 141"/>
                <a:gd name="T8" fmla="*/ 4 w 145"/>
                <a:gd name="T9" fmla="*/ 0 h 141"/>
                <a:gd name="T10" fmla="*/ 0 w 145"/>
                <a:gd name="T11" fmla="*/ 4 h 141"/>
                <a:gd name="T12" fmla="*/ 0 w 145"/>
                <a:gd name="T13" fmla="*/ 121 h 141"/>
                <a:gd name="T14" fmla="*/ 19 w 145"/>
                <a:gd name="T15" fmla="*/ 141 h 141"/>
                <a:gd name="T16" fmla="*/ 94 w 145"/>
                <a:gd name="T17" fmla="*/ 141 h 141"/>
                <a:gd name="T18" fmla="*/ 114 w 145"/>
                <a:gd name="T19" fmla="*/ 121 h 141"/>
                <a:gd name="T20" fmla="*/ 114 w 145"/>
                <a:gd name="T21" fmla="*/ 108 h 141"/>
                <a:gd name="T22" fmla="*/ 125 w 145"/>
                <a:gd name="T23" fmla="*/ 108 h 141"/>
                <a:gd name="T24" fmla="*/ 145 w 145"/>
                <a:gd name="T25" fmla="*/ 88 h 141"/>
                <a:gd name="T26" fmla="*/ 145 w 145"/>
                <a:gd name="T27" fmla="*/ 45 h 141"/>
                <a:gd name="T28" fmla="*/ 125 w 145"/>
                <a:gd name="T29" fmla="*/ 26 h 141"/>
                <a:gd name="T30" fmla="*/ 137 w 145"/>
                <a:gd name="T31" fmla="*/ 88 h 141"/>
                <a:gd name="T32" fmla="*/ 125 w 145"/>
                <a:gd name="T33" fmla="*/ 100 h 141"/>
                <a:gd name="T34" fmla="*/ 110 w 145"/>
                <a:gd name="T35" fmla="*/ 100 h 141"/>
                <a:gd name="T36" fmla="*/ 106 w 145"/>
                <a:gd name="T37" fmla="*/ 104 h 141"/>
                <a:gd name="T38" fmla="*/ 106 w 145"/>
                <a:gd name="T39" fmla="*/ 121 h 141"/>
                <a:gd name="T40" fmla="*/ 94 w 145"/>
                <a:gd name="T41" fmla="*/ 133 h 141"/>
                <a:gd name="T42" fmla="*/ 19 w 145"/>
                <a:gd name="T43" fmla="*/ 133 h 141"/>
                <a:gd name="T44" fmla="*/ 8 w 145"/>
                <a:gd name="T45" fmla="*/ 121 h 141"/>
                <a:gd name="T46" fmla="*/ 8 w 145"/>
                <a:gd name="T47" fmla="*/ 8 h 141"/>
                <a:gd name="T48" fmla="*/ 106 w 145"/>
                <a:gd name="T49" fmla="*/ 8 h 141"/>
                <a:gd name="T50" fmla="*/ 106 w 145"/>
                <a:gd name="T51" fmla="*/ 30 h 141"/>
                <a:gd name="T52" fmla="*/ 110 w 145"/>
                <a:gd name="T53" fmla="*/ 34 h 141"/>
                <a:gd name="T54" fmla="*/ 125 w 145"/>
                <a:gd name="T55" fmla="*/ 34 h 141"/>
                <a:gd name="T56" fmla="*/ 137 w 145"/>
                <a:gd name="T57" fmla="*/ 45 h 141"/>
                <a:gd name="T58" fmla="*/ 137 w 145"/>
                <a:gd name="T59" fmla="*/ 8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41">
                  <a:moveTo>
                    <a:pt x="125" y="26"/>
                  </a:moveTo>
                  <a:cubicBezTo>
                    <a:pt x="114" y="26"/>
                    <a:pt x="114" y="26"/>
                    <a:pt x="114" y="26"/>
                  </a:cubicBezTo>
                  <a:cubicBezTo>
                    <a:pt x="114" y="4"/>
                    <a:pt x="114" y="4"/>
                    <a:pt x="114" y="4"/>
                  </a:cubicBezTo>
                  <a:cubicBezTo>
                    <a:pt x="114" y="2"/>
                    <a:pt x="112" y="0"/>
                    <a:pt x="11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32"/>
                    <a:pt x="9" y="141"/>
                    <a:pt x="19" y="141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105" y="141"/>
                    <a:pt x="114" y="132"/>
                    <a:pt x="114" y="121"/>
                  </a:cubicBezTo>
                  <a:cubicBezTo>
                    <a:pt x="114" y="108"/>
                    <a:pt x="114" y="108"/>
                    <a:pt x="114" y="108"/>
                  </a:cubicBezTo>
                  <a:cubicBezTo>
                    <a:pt x="125" y="108"/>
                    <a:pt x="125" y="108"/>
                    <a:pt x="125" y="108"/>
                  </a:cubicBezTo>
                  <a:cubicBezTo>
                    <a:pt x="136" y="108"/>
                    <a:pt x="145" y="99"/>
                    <a:pt x="145" y="88"/>
                  </a:cubicBezTo>
                  <a:cubicBezTo>
                    <a:pt x="145" y="45"/>
                    <a:pt x="145" y="45"/>
                    <a:pt x="145" y="45"/>
                  </a:cubicBezTo>
                  <a:cubicBezTo>
                    <a:pt x="145" y="35"/>
                    <a:pt x="136" y="26"/>
                    <a:pt x="125" y="26"/>
                  </a:cubicBezTo>
                  <a:close/>
                  <a:moveTo>
                    <a:pt x="137" y="88"/>
                  </a:moveTo>
                  <a:cubicBezTo>
                    <a:pt x="137" y="94"/>
                    <a:pt x="131" y="100"/>
                    <a:pt x="125" y="100"/>
                  </a:cubicBezTo>
                  <a:cubicBezTo>
                    <a:pt x="110" y="100"/>
                    <a:pt x="110" y="100"/>
                    <a:pt x="110" y="100"/>
                  </a:cubicBezTo>
                  <a:cubicBezTo>
                    <a:pt x="108" y="100"/>
                    <a:pt x="106" y="101"/>
                    <a:pt x="106" y="104"/>
                  </a:cubicBezTo>
                  <a:cubicBezTo>
                    <a:pt x="106" y="121"/>
                    <a:pt x="106" y="121"/>
                    <a:pt x="106" y="121"/>
                  </a:cubicBezTo>
                  <a:cubicBezTo>
                    <a:pt x="106" y="128"/>
                    <a:pt x="101" y="133"/>
                    <a:pt x="94" y="133"/>
                  </a:cubicBezTo>
                  <a:cubicBezTo>
                    <a:pt x="19" y="133"/>
                    <a:pt x="19" y="133"/>
                    <a:pt x="19" y="133"/>
                  </a:cubicBezTo>
                  <a:cubicBezTo>
                    <a:pt x="13" y="133"/>
                    <a:pt x="8" y="128"/>
                    <a:pt x="8" y="121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06" y="8"/>
                    <a:pt x="106" y="8"/>
                    <a:pt x="106" y="8"/>
                  </a:cubicBezTo>
                  <a:cubicBezTo>
                    <a:pt x="106" y="30"/>
                    <a:pt x="106" y="30"/>
                    <a:pt x="106" y="30"/>
                  </a:cubicBezTo>
                  <a:cubicBezTo>
                    <a:pt x="106" y="32"/>
                    <a:pt x="108" y="34"/>
                    <a:pt x="110" y="34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31" y="34"/>
                    <a:pt x="137" y="39"/>
                    <a:pt x="137" y="45"/>
                  </a:cubicBezTo>
                  <a:lnTo>
                    <a:pt x="137" y="88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5" name="Freeform 114"/>
            <p:cNvSpPr/>
            <p:nvPr/>
          </p:nvSpPr>
          <p:spPr bwMode="auto">
            <a:xfrm>
              <a:off x="1717676" y="5899151"/>
              <a:ext cx="11113" cy="50800"/>
            </a:xfrm>
            <a:custGeom>
              <a:avLst/>
              <a:gdLst>
                <a:gd name="T0" fmla="*/ 4 w 8"/>
                <a:gd name="T1" fmla="*/ 37 h 37"/>
                <a:gd name="T2" fmla="*/ 8 w 8"/>
                <a:gd name="T3" fmla="*/ 33 h 37"/>
                <a:gd name="T4" fmla="*/ 8 w 8"/>
                <a:gd name="T5" fmla="*/ 4 h 37"/>
                <a:gd name="T6" fmla="*/ 4 w 8"/>
                <a:gd name="T7" fmla="*/ 0 h 37"/>
                <a:gd name="T8" fmla="*/ 0 w 8"/>
                <a:gd name="T9" fmla="*/ 4 h 37"/>
                <a:gd name="T10" fmla="*/ 0 w 8"/>
                <a:gd name="T11" fmla="*/ 33 h 37"/>
                <a:gd name="T12" fmla="*/ 4 w 8"/>
                <a:gd name="T1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7">
                  <a:moveTo>
                    <a:pt x="4" y="37"/>
                  </a:moveTo>
                  <a:cubicBezTo>
                    <a:pt x="6" y="37"/>
                    <a:pt x="8" y="35"/>
                    <a:pt x="8" y="3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5"/>
                    <a:pt x="2" y="37"/>
                    <a:pt x="4" y="37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6" name="Freeform 115"/>
            <p:cNvSpPr/>
            <p:nvPr/>
          </p:nvSpPr>
          <p:spPr bwMode="auto">
            <a:xfrm>
              <a:off x="1749426" y="5864226"/>
              <a:ext cx="9525" cy="85725"/>
            </a:xfrm>
            <a:custGeom>
              <a:avLst/>
              <a:gdLst>
                <a:gd name="T0" fmla="*/ 4 w 8"/>
                <a:gd name="T1" fmla="*/ 63 h 63"/>
                <a:gd name="T2" fmla="*/ 8 w 8"/>
                <a:gd name="T3" fmla="*/ 59 h 63"/>
                <a:gd name="T4" fmla="*/ 8 w 8"/>
                <a:gd name="T5" fmla="*/ 4 h 63"/>
                <a:gd name="T6" fmla="*/ 4 w 8"/>
                <a:gd name="T7" fmla="*/ 0 h 63"/>
                <a:gd name="T8" fmla="*/ 0 w 8"/>
                <a:gd name="T9" fmla="*/ 4 h 63"/>
                <a:gd name="T10" fmla="*/ 0 w 8"/>
                <a:gd name="T11" fmla="*/ 59 h 63"/>
                <a:gd name="T12" fmla="*/ 4 w 8"/>
                <a:gd name="T13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63">
                  <a:moveTo>
                    <a:pt x="4" y="63"/>
                  </a:moveTo>
                  <a:cubicBezTo>
                    <a:pt x="6" y="63"/>
                    <a:pt x="8" y="61"/>
                    <a:pt x="8" y="59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1"/>
                    <a:pt x="2" y="63"/>
                    <a:pt x="4" y="63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7" name="Freeform 116"/>
            <p:cNvSpPr/>
            <p:nvPr/>
          </p:nvSpPr>
          <p:spPr bwMode="auto">
            <a:xfrm>
              <a:off x="1781176" y="5902326"/>
              <a:ext cx="11113" cy="47625"/>
            </a:xfrm>
            <a:custGeom>
              <a:avLst/>
              <a:gdLst>
                <a:gd name="T0" fmla="*/ 4 w 8"/>
                <a:gd name="T1" fmla="*/ 35 h 35"/>
                <a:gd name="T2" fmla="*/ 8 w 8"/>
                <a:gd name="T3" fmla="*/ 31 h 35"/>
                <a:gd name="T4" fmla="*/ 8 w 8"/>
                <a:gd name="T5" fmla="*/ 4 h 35"/>
                <a:gd name="T6" fmla="*/ 4 w 8"/>
                <a:gd name="T7" fmla="*/ 0 h 35"/>
                <a:gd name="T8" fmla="*/ 0 w 8"/>
                <a:gd name="T9" fmla="*/ 4 h 35"/>
                <a:gd name="T10" fmla="*/ 0 w 8"/>
                <a:gd name="T11" fmla="*/ 31 h 35"/>
                <a:gd name="T12" fmla="*/ 4 w 8"/>
                <a:gd name="T1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5">
                  <a:moveTo>
                    <a:pt x="4" y="35"/>
                  </a:moveTo>
                  <a:cubicBezTo>
                    <a:pt x="6" y="35"/>
                    <a:pt x="8" y="33"/>
                    <a:pt x="8" y="31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3"/>
                    <a:pt x="1" y="35"/>
                    <a:pt x="4" y="35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8" name="Freeform 117"/>
            <p:cNvSpPr/>
            <p:nvPr/>
          </p:nvSpPr>
          <p:spPr bwMode="auto">
            <a:xfrm>
              <a:off x="1812926" y="5913438"/>
              <a:ext cx="9525" cy="36513"/>
            </a:xfrm>
            <a:custGeom>
              <a:avLst/>
              <a:gdLst>
                <a:gd name="T0" fmla="*/ 4 w 8"/>
                <a:gd name="T1" fmla="*/ 27 h 27"/>
                <a:gd name="T2" fmla="*/ 8 w 8"/>
                <a:gd name="T3" fmla="*/ 23 h 27"/>
                <a:gd name="T4" fmla="*/ 8 w 8"/>
                <a:gd name="T5" fmla="*/ 4 h 27"/>
                <a:gd name="T6" fmla="*/ 4 w 8"/>
                <a:gd name="T7" fmla="*/ 0 h 27"/>
                <a:gd name="T8" fmla="*/ 0 w 8"/>
                <a:gd name="T9" fmla="*/ 4 h 27"/>
                <a:gd name="T10" fmla="*/ 0 w 8"/>
                <a:gd name="T11" fmla="*/ 23 h 27"/>
                <a:gd name="T12" fmla="*/ 4 w 8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7">
                  <a:moveTo>
                    <a:pt x="4" y="27"/>
                  </a:moveTo>
                  <a:cubicBezTo>
                    <a:pt x="6" y="27"/>
                    <a:pt x="8" y="25"/>
                    <a:pt x="8" y="2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5"/>
                    <a:pt x="2" y="27"/>
                    <a:pt x="4" y="27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9" name="Freeform 118"/>
            <p:cNvSpPr>
              <a:spLocks noEditPoints="1"/>
            </p:cNvSpPr>
            <p:nvPr/>
          </p:nvSpPr>
          <p:spPr bwMode="auto">
            <a:xfrm>
              <a:off x="2166938" y="358775"/>
              <a:ext cx="292100" cy="185738"/>
            </a:xfrm>
            <a:custGeom>
              <a:avLst/>
              <a:gdLst>
                <a:gd name="T0" fmla="*/ 197 w 216"/>
                <a:gd name="T1" fmla="*/ 0 h 138"/>
                <a:gd name="T2" fmla="*/ 19 w 216"/>
                <a:gd name="T3" fmla="*/ 0 h 138"/>
                <a:gd name="T4" fmla="*/ 0 w 216"/>
                <a:gd name="T5" fmla="*/ 19 h 138"/>
                <a:gd name="T6" fmla="*/ 0 w 216"/>
                <a:gd name="T7" fmla="*/ 120 h 138"/>
                <a:gd name="T8" fmla="*/ 19 w 216"/>
                <a:gd name="T9" fmla="*/ 138 h 138"/>
                <a:gd name="T10" fmla="*/ 56 w 216"/>
                <a:gd name="T11" fmla="*/ 138 h 138"/>
                <a:gd name="T12" fmla="*/ 160 w 216"/>
                <a:gd name="T13" fmla="*/ 138 h 138"/>
                <a:gd name="T14" fmla="*/ 197 w 216"/>
                <a:gd name="T15" fmla="*/ 138 h 138"/>
                <a:gd name="T16" fmla="*/ 216 w 216"/>
                <a:gd name="T17" fmla="*/ 120 h 138"/>
                <a:gd name="T18" fmla="*/ 216 w 216"/>
                <a:gd name="T19" fmla="*/ 19 h 138"/>
                <a:gd name="T20" fmla="*/ 197 w 216"/>
                <a:gd name="T21" fmla="*/ 0 h 138"/>
                <a:gd name="T22" fmla="*/ 60 w 216"/>
                <a:gd name="T23" fmla="*/ 130 h 138"/>
                <a:gd name="T24" fmla="*/ 60 w 216"/>
                <a:gd name="T25" fmla="*/ 111 h 138"/>
                <a:gd name="T26" fmla="*/ 71 w 216"/>
                <a:gd name="T27" fmla="*/ 101 h 138"/>
                <a:gd name="T28" fmla="*/ 146 w 216"/>
                <a:gd name="T29" fmla="*/ 101 h 138"/>
                <a:gd name="T30" fmla="*/ 156 w 216"/>
                <a:gd name="T31" fmla="*/ 111 h 138"/>
                <a:gd name="T32" fmla="*/ 156 w 216"/>
                <a:gd name="T33" fmla="*/ 130 h 138"/>
                <a:gd name="T34" fmla="*/ 60 w 216"/>
                <a:gd name="T35" fmla="*/ 130 h 138"/>
                <a:gd name="T36" fmla="*/ 208 w 216"/>
                <a:gd name="T37" fmla="*/ 120 h 138"/>
                <a:gd name="T38" fmla="*/ 197 w 216"/>
                <a:gd name="T39" fmla="*/ 130 h 138"/>
                <a:gd name="T40" fmla="*/ 164 w 216"/>
                <a:gd name="T41" fmla="*/ 130 h 138"/>
                <a:gd name="T42" fmla="*/ 164 w 216"/>
                <a:gd name="T43" fmla="*/ 111 h 138"/>
                <a:gd name="T44" fmla="*/ 146 w 216"/>
                <a:gd name="T45" fmla="*/ 93 h 138"/>
                <a:gd name="T46" fmla="*/ 71 w 216"/>
                <a:gd name="T47" fmla="*/ 93 h 138"/>
                <a:gd name="T48" fmla="*/ 52 w 216"/>
                <a:gd name="T49" fmla="*/ 111 h 138"/>
                <a:gd name="T50" fmla="*/ 52 w 216"/>
                <a:gd name="T51" fmla="*/ 130 h 138"/>
                <a:gd name="T52" fmla="*/ 19 w 216"/>
                <a:gd name="T53" fmla="*/ 130 h 138"/>
                <a:gd name="T54" fmla="*/ 8 w 216"/>
                <a:gd name="T55" fmla="*/ 120 h 138"/>
                <a:gd name="T56" fmla="*/ 8 w 216"/>
                <a:gd name="T57" fmla="*/ 19 h 138"/>
                <a:gd name="T58" fmla="*/ 19 w 216"/>
                <a:gd name="T59" fmla="*/ 8 h 138"/>
                <a:gd name="T60" fmla="*/ 197 w 216"/>
                <a:gd name="T61" fmla="*/ 8 h 138"/>
                <a:gd name="T62" fmla="*/ 208 w 216"/>
                <a:gd name="T63" fmla="*/ 19 h 138"/>
                <a:gd name="T64" fmla="*/ 208 w 216"/>
                <a:gd name="T65" fmla="*/ 12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6" h="138">
                  <a:moveTo>
                    <a:pt x="197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9" y="0"/>
                    <a:pt x="0" y="9"/>
                    <a:pt x="0" y="19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30"/>
                    <a:pt x="9" y="138"/>
                    <a:pt x="19" y="138"/>
                  </a:cubicBezTo>
                  <a:cubicBezTo>
                    <a:pt x="56" y="138"/>
                    <a:pt x="56" y="138"/>
                    <a:pt x="56" y="138"/>
                  </a:cubicBezTo>
                  <a:cubicBezTo>
                    <a:pt x="160" y="138"/>
                    <a:pt x="160" y="138"/>
                    <a:pt x="160" y="138"/>
                  </a:cubicBezTo>
                  <a:cubicBezTo>
                    <a:pt x="197" y="138"/>
                    <a:pt x="197" y="138"/>
                    <a:pt x="197" y="138"/>
                  </a:cubicBezTo>
                  <a:cubicBezTo>
                    <a:pt x="208" y="138"/>
                    <a:pt x="216" y="130"/>
                    <a:pt x="216" y="120"/>
                  </a:cubicBezTo>
                  <a:cubicBezTo>
                    <a:pt x="216" y="19"/>
                    <a:pt x="216" y="19"/>
                    <a:pt x="216" y="19"/>
                  </a:cubicBezTo>
                  <a:cubicBezTo>
                    <a:pt x="216" y="9"/>
                    <a:pt x="208" y="0"/>
                    <a:pt x="197" y="0"/>
                  </a:cubicBezTo>
                  <a:close/>
                  <a:moveTo>
                    <a:pt x="60" y="130"/>
                  </a:moveTo>
                  <a:cubicBezTo>
                    <a:pt x="60" y="111"/>
                    <a:pt x="60" y="111"/>
                    <a:pt x="60" y="111"/>
                  </a:cubicBezTo>
                  <a:cubicBezTo>
                    <a:pt x="60" y="105"/>
                    <a:pt x="65" y="101"/>
                    <a:pt x="71" y="101"/>
                  </a:cubicBezTo>
                  <a:cubicBezTo>
                    <a:pt x="146" y="101"/>
                    <a:pt x="146" y="101"/>
                    <a:pt x="146" y="101"/>
                  </a:cubicBezTo>
                  <a:cubicBezTo>
                    <a:pt x="151" y="101"/>
                    <a:pt x="156" y="105"/>
                    <a:pt x="156" y="111"/>
                  </a:cubicBezTo>
                  <a:cubicBezTo>
                    <a:pt x="156" y="130"/>
                    <a:pt x="156" y="130"/>
                    <a:pt x="156" y="130"/>
                  </a:cubicBezTo>
                  <a:lnTo>
                    <a:pt x="60" y="130"/>
                  </a:lnTo>
                  <a:close/>
                  <a:moveTo>
                    <a:pt x="208" y="120"/>
                  </a:moveTo>
                  <a:cubicBezTo>
                    <a:pt x="208" y="125"/>
                    <a:pt x="203" y="130"/>
                    <a:pt x="197" y="130"/>
                  </a:cubicBezTo>
                  <a:cubicBezTo>
                    <a:pt x="164" y="130"/>
                    <a:pt x="164" y="130"/>
                    <a:pt x="164" y="130"/>
                  </a:cubicBezTo>
                  <a:cubicBezTo>
                    <a:pt x="164" y="111"/>
                    <a:pt x="164" y="111"/>
                    <a:pt x="164" y="111"/>
                  </a:cubicBezTo>
                  <a:cubicBezTo>
                    <a:pt x="164" y="101"/>
                    <a:pt x="156" y="93"/>
                    <a:pt x="146" y="93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1" y="93"/>
                    <a:pt x="52" y="101"/>
                    <a:pt x="52" y="111"/>
                  </a:cubicBezTo>
                  <a:cubicBezTo>
                    <a:pt x="52" y="130"/>
                    <a:pt x="52" y="130"/>
                    <a:pt x="52" y="130"/>
                  </a:cubicBezTo>
                  <a:cubicBezTo>
                    <a:pt x="19" y="130"/>
                    <a:pt x="19" y="130"/>
                    <a:pt x="19" y="130"/>
                  </a:cubicBezTo>
                  <a:cubicBezTo>
                    <a:pt x="13" y="130"/>
                    <a:pt x="8" y="125"/>
                    <a:pt x="8" y="1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3"/>
                    <a:pt x="13" y="8"/>
                    <a:pt x="19" y="8"/>
                  </a:cubicBezTo>
                  <a:cubicBezTo>
                    <a:pt x="197" y="8"/>
                    <a:pt x="197" y="8"/>
                    <a:pt x="197" y="8"/>
                  </a:cubicBezTo>
                  <a:cubicBezTo>
                    <a:pt x="203" y="8"/>
                    <a:pt x="208" y="13"/>
                    <a:pt x="208" y="19"/>
                  </a:cubicBezTo>
                  <a:lnTo>
                    <a:pt x="208" y="120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0" name="Freeform 119"/>
            <p:cNvSpPr>
              <a:spLocks noEditPoints="1"/>
            </p:cNvSpPr>
            <p:nvPr/>
          </p:nvSpPr>
          <p:spPr bwMode="auto">
            <a:xfrm>
              <a:off x="2238376" y="428625"/>
              <a:ext cx="46038" cy="46038"/>
            </a:xfrm>
            <a:custGeom>
              <a:avLst/>
              <a:gdLst>
                <a:gd name="T0" fmla="*/ 17 w 34"/>
                <a:gd name="T1" fmla="*/ 0 h 34"/>
                <a:gd name="T2" fmla="*/ 0 w 34"/>
                <a:gd name="T3" fmla="*/ 17 h 34"/>
                <a:gd name="T4" fmla="*/ 17 w 34"/>
                <a:gd name="T5" fmla="*/ 34 h 34"/>
                <a:gd name="T6" fmla="*/ 34 w 34"/>
                <a:gd name="T7" fmla="*/ 17 h 34"/>
                <a:gd name="T8" fmla="*/ 17 w 34"/>
                <a:gd name="T9" fmla="*/ 0 h 34"/>
                <a:gd name="T10" fmla="*/ 17 w 34"/>
                <a:gd name="T11" fmla="*/ 26 h 34"/>
                <a:gd name="T12" fmla="*/ 8 w 34"/>
                <a:gd name="T13" fmla="*/ 17 h 34"/>
                <a:gd name="T14" fmla="*/ 17 w 34"/>
                <a:gd name="T15" fmla="*/ 8 h 34"/>
                <a:gd name="T16" fmla="*/ 26 w 34"/>
                <a:gd name="T17" fmla="*/ 17 h 34"/>
                <a:gd name="T18" fmla="*/ 17 w 34"/>
                <a:gd name="T19" fmla="*/ 2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  <a:moveTo>
                    <a:pt x="17" y="26"/>
                  </a:moveTo>
                  <a:cubicBezTo>
                    <a:pt x="12" y="26"/>
                    <a:pt x="8" y="22"/>
                    <a:pt x="8" y="17"/>
                  </a:cubicBezTo>
                  <a:cubicBezTo>
                    <a:pt x="8" y="12"/>
                    <a:pt x="12" y="8"/>
                    <a:pt x="17" y="8"/>
                  </a:cubicBezTo>
                  <a:cubicBezTo>
                    <a:pt x="22" y="8"/>
                    <a:pt x="26" y="12"/>
                    <a:pt x="26" y="17"/>
                  </a:cubicBezTo>
                  <a:cubicBezTo>
                    <a:pt x="26" y="22"/>
                    <a:pt x="22" y="26"/>
                    <a:pt x="17" y="26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1" name="Freeform 120"/>
            <p:cNvSpPr>
              <a:spLocks noEditPoints="1"/>
            </p:cNvSpPr>
            <p:nvPr/>
          </p:nvSpPr>
          <p:spPr bwMode="auto">
            <a:xfrm>
              <a:off x="2343151" y="428625"/>
              <a:ext cx="46038" cy="46038"/>
            </a:xfrm>
            <a:custGeom>
              <a:avLst/>
              <a:gdLst>
                <a:gd name="T0" fmla="*/ 17 w 34"/>
                <a:gd name="T1" fmla="*/ 0 h 34"/>
                <a:gd name="T2" fmla="*/ 0 w 34"/>
                <a:gd name="T3" fmla="*/ 17 h 34"/>
                <a:gd name="T4" fmla="*/ 17 w 34"/>
                <a:gd name="T5" fmla="*/ 34 h 34"/>
                <a:gd name="T6" fmla="*/ 34 w 34"/>
                <a:gd name="T7" fmla="*/ 17 h 34"/>
                <a:gd name="T8" fmla="*/ 17 w 34"/>
                <a:gd name="T9" fmla="*/ 0 h 34"/>
                <a:gd name="T10" fmla="*/ 17 w 34"/>
                <a:gd name="T11" fmla="*/ 26 h 34"/>
                <a:gd name="T12" fmla="*/ 8 w 34"/>
                <a:gd name="T13" fmla="*/ 17 h 34"/>
                <a:gd name="T14" fmla="*/ 17 w 34"/>
                <a:gd name="T15" fmla="*/ 8 h 34"/>
                <a:gd name="T16" fmla="*/ 26 w 34"/>
                <a:gd name="T17" fmla="*/ 17 h 34"/>
                <a:gd name="T18" fmla="*/ 17 w 34"/>
                <a:gd name="T19" fmla="*/ 2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6" y="34"/>
                    <a:pt x="34" y="27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  <a:moveTo>
                    <a:pt x="17" y="26"/>
                  </a:moveTo>
                  <a:cubicBezTo>
                    <a:pt x="12" y="26"/>
                    <a:pt x="8" y="22"/>
                    <a:pt x="8" y="17"/>
                  </a:cubicBezTo>
                  <a:cubicBezTo>
                    <a:pt x="8" y="12"/>
                    <a:pt x="12" y="8"/>
                    <a:pt x="17" y="8"/>
                  </a:cubicBezTo>
                  <a:cubicBezTo>
                    <a:pt x="22" y="8"/>
                    <a:pt x="26" y="12"/>
                    <a:pt x="26" y="17"/>
                  </a:cubicBezTo>
                  <a:cubicBezTo>
                    <a:pt x="26" y="22"/>
                    <a:pt x="22" y="26"/>
                    <a:pt x="17" y="26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2" name="Freeform 121"/>
            <p:cNvSpPr>
              <a:spLocks noEditPoints="1"/>
            </p:cNvSpPr>
            <p:nvPr/>
          </p:nvSpPr>
          <p:spPr bwMode="auto">
            <a:xfrm>
              <a:off x="2203451" y="2205037"/>
              <a:ext cx="222250" cy="142875"/>
            </a:xfrm>
            <a:custGeom>
              <a:avLst/>
              <a:gdLst>
                <a:gd name="T0" fmla="*/ 162 w 165"/>
                <a:gd name="T1" fmla="*/ 27 h 105"/>
                <a:gd name="T2" fmla="*/ 151 w 165"/>
                <a:gd name="T3" fmla="*/ 22 h 105"/>
                <a:gd name="T4" fmla="*/ 29 w 165"/>
                <a:gd name="T5" fmla="*/ 22 h 105"/>
                <a:gd name="T6" fmla="*/ 25 w 165"/>
                <a:gd name="T7" fmla="*/ 3 h 105"/>
                <a:gd name="T8" fmla="*/ 25 w 165"/>
                <a:gd name="T9" fmla="*/ 2 h 105"/>
                <a:gd name="T10" fmla="*/ 25 w 165"/>
                <a:gd name="T11" fmla="*/ 2 h 105"/>
                <a:gd name="T12" fmla="*/ 24 w 165"/>
                <a:gd name="T13" fmla="*/ 1 h 105"/>
                <a:gd name="T14" fmla="*/ 24 w 165"/>
                <a:gd name="T15" fmla="*/ 1 h 105"/>
                <a:gd name="T16" fmla="*/ 23 w 165"/>
                <a:gd name="T17" fmla="*/ 0 h 105"/>
                <a:gd name="T18" fmla="*/ 22 w 165"/>
                <a:gd name="T19" fmla="*/ 0 h 105"/>
                <a:gd name="T20" fmla="*/ 21 w 165"/>
                <a:gd name="T21" fmla="*/ 0 h 105"/>
                <a:gd name="T22" fmla="*/ 21 w 165"/>
                <a:gd name="T23" fmla="*/ 0 h 105"/>
                <a:gd name="T24" fmla="*/ 4 w 165"/>
                <a:gd name="T25" fmla="*/ 0 h 105"/>
                <a:gd name="T26" fmla="*/ 0 w 165"/>
                <a:gd name="T27" fmla="*/ 4 h 105"/>
                <a:gd name="T28" fmla="*/ 4 w 165"/>
                <a:gd name="T29" fmla="*/ 8 h 105"/>
                <a:gd name="T30" fmla="*/ 18 w 165"/>
                <a:gd name="T31" fmla="*/ 8 h 105"/>
                <a:gd name="T32" fmla="*/ 22 w 165"/>
                <a:gd name="T33" fmla="*/ 27 h 105"/>
                <a:gd name="T34" fmla="*/ 35 w 165"/>
                <a:gd name="T35" fmla="*/ 90 h 105"/>
                <a:gd name="T36" fmla="*/ 53 w 165"/>
                <a:gd name="T37" fmla="*/ 105 h 105"/>
                <a:gd name="T38" fmla="*/ 127 w 165"/>
                <a:gd name="T39" fmla="*/ 105 h 105"/>
                <a:gd name="T40" fmla="*/ 145 w 165"/>
                <a:gd name="T41" fmla="*/ 93 h 105"/>
                <a:gd name="T42" fmla="*/ 164 w 165"/>
                <a:gd name="T43" fmla="*/ 40 h 105"/>
                <a:gd name="T44" fmla="*/ 162 w 165"/>
                <a:gd name="T45" fmla="*/ 27 h 105"/>
                <a:gd name="T46" fmla="*/ 156 w 165"/>
                <a:gd name="T47" fmla="*/ 37 h 105"/>
                <a:gd name="T48" fmla="*/ 137 w 165"/>
                <a:gd name="T49" fmla="*/ 90 h 105"/>
                <a:gd name="T50" fmla="*/ 127 w 165"/>
                <a:gd name="T51" fmla="*/ 97 h 105"/>
                <a:gd name="T52" fmla="*/ 53 w 165"/>
                <a:gd name="T53" fmla="*/ 97 h 105"/>
                <a:gd name="T54" fmla="*/ 42 w 165"/>
                <a:gd name="T55" fmla="*/ 89 h 105"/>
                <a:gd name="T56" fmla="*/ 31 w 165"/>
                <a:gd name="T57" fmla="*/ 30 h 105"/>
                <a:gd name="T58" fmla="*/ 151 w 165"/>
                <a:gd name="T59" fmla="*/ 30 h 105"/>
                <a:gd name="T60" fmla="*/ 155 w 165"/>
                <a:gd name="T61" fmla="*/ 32 h 105"/>
                <a:gd name="T62" fmla="*/ 156 w 165"/>
                <a:gd name="T63" fmla="*/ 37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5" h="105">
                  <a:moveTo>
                    <a:pt x="162" y="27"/>
                  </a:moveTo>
                  <a:cubicBezTo>
                    <a:pt x="159" y="24"/>
                    <a:pt x="155" y="22"/>
                    <a:pt x="151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35" y="90"/>
                    <a:pt x="35" y="90"/>
                    <a:pt x="35" y="90"/>
                  </a:cubicBezTo>
                  <a:cubicBezTo>
                    <a:pt x="36" y="99"/>
                    <a:pt x="44" y="105"/>
                    <a:pt x="53" y="105"/>
                  </a:cubicBezTo>
                  <a:cubicBezTo>
                    <a:pt x="127" y="105"/>
                    <a:pt x="127" y="105"/>
                    <a:pt x="127" y="105"/>
                  </a:cubicBezTo>
                  <a:cubicBezTo>
                    <a:pt x="135" y="105"/>
                    <a:pt x="142" y="100"/>
                    <a:pt x="145" y="93"/>
                  </a:cubicBezTo>
                  <a:cubicBezTo>
                    <a:pt x="164" y="40"/>
                    <a:pt x="164" y="40"/>
                    <a:pt x="164" y="40"/>
                  </a:cubicBezTo>
                  <a:cubicBezTo>
                    <a:pt x="165" y="35"/>
                    <a:pt x="164" y="31"/>
                    <a:pt x="162" y="27"/>
                  </a:cubicBezTo>
                  <a:close/>
                  <a:moveTo>
                    <a:pt x="156" y="37"/>
                  </a:moveTo>
                  <a:cubicBezTo>
                    <a:pt x="137" y="90"/>
                    <a:pt x="137" y="90"/>
                    <a:pt x="137" y="90"/>
                  </a:cubicBezTo>
                  <a:cubicBezTo>
                    <a:pt x="135" y="94"/>
                    <a:pt x="131" y="97"/>
                    <a:pt x="127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48" y="97"/>
                    <a:pt x="43" y="94"/>
                    <a:pt x="42" y="89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151" y="30"/>
                    <a:pt x="151" y="30"/>
                    <a:pt x="151" y="30"/>
                  </a:cubicBezTo>
                  <a:cubicBezTo>
                    <a:pt x="153" y="30"/>
                    <a:pt x="154" y="31"/>
                    <a:pt x="155" y="32"/>
                  </a:cubicBezTo>
                  <a:cubicBezTo>
                    <a:pt x="156" y="33"/>
                    <a:pt x="157" y="35"/>
                    <a:pt x="156" y="37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3" name="Freeform 122"/>
            <p:cNvSpPr>
              <a:spLocks noEditPoints="1"/>
            </p:cNvSpPr>
            <p:nvPr/>
          </p:nvSpPr>
          <p:spPr bwMode="auto">
            <a:xfrm>
              <a:off x="2247901" y="2360612"/>
              <a:ext cx="44450" cy="42863"/>
            </a:xfrm>
            <a:custGeom>
              <a:avLst/>
              <a:gdLst>
                <a:gd name="T0" fmla="*/ 16 w 32"/>
                <a:gd name="T1" fmla="*/ 0 h 32"/>
                <a:gd name="T2" fmla="*/ 0 w 32"/>
                <a:gd name="T3" fmla="*/ 16 h 32"/>
                <a:gd name="T4" fmla="*/ 16 w 32"/>
                <a:gd name="T5" fmla="*/ 32 h 32"/>
                <a:gd name="T6" fmla="*/ 32 w 32"/>
                <a:gd name="T7" fmla="*/ 16 h 32"/>
                <a:gd name="T8" fmla="*/ 16 w 32"/>
                <a:gd name="T9" fmla="*/ 0 h 32"/>
                <a:gd name="T10" fmla="*/ 16 w 32"/>
                <a:gd name="T11" fmla="*/ 24 h 32"/>
                <a:gd name="T12" fmla="*/ 8 w 32"/>
                <a:gd name="T13" fmla="*/ 16 h 32"/>
                <a:gd name="T14" fmla="*/ 16 w 32"/>
                <a:gd name="T15" fmla="*/ 8 h 32"/>
                <a:gd name="T16" fmla="*/ 24 w 32"/>
                <a:gd name="T17" fmla="*/ 16 h 32"/>
                <a:gd name="T18" fmla="*/ 16 w 32"/>
                <a:gd name="T19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2">
                  <a:moveTo>
                    <a:pt x="16" y="0"/>
                  </a:moveTo>
                  <a:cubicBezTo>
                    <a:pt x="7" y="0"/>
                    <a:pt x="0" y="7"/>
                    <a:pt x="0" y="16"/>
                  </a:cubicBezTo>
                  <a:cubicBezTo>
                    <a:pt x="0" y="25"/>
                    <a:pt x="7" y="32"/>
                    <a:pt x="16" y="32"/>
                  </a:cubicBezTo>
                  <a:cubicBezTo>
                    <a:pt x="25" y="32"/>
                    <a:pt x="32" y="25"/>
                    <a:pt x="32" y="16"/>
                  </a:cubicBezTo>
                  <a:cubicBezTo>
                    <a:pt x="32" y="7"/>
                    <a:pt x="25" y="0"/>
                    <a:pt x="16" y="0"/>
                  </a:cubicBezTo>
                  <a:close/>
                  <a:moveTo>
                    <a:pt x="16" y="24"/>
                  </a:moveTo>
                  <a:cubicBezTo>
                    <a:pt x="11" y="24"/>
                    <a:pt x="8" y="21"/>
                    <a:pt x="8" y="16"/>
                  </a:cubicBezTo>
                  <a:cubicBezTo>
                    <a:pt x="8" y="12"/>
                    <a:pt x="11" y="8"/>
                    <a:pt x="16" y="8"/>
                  </a:cubicBezTo>
                  <a:cubicBezTo>
                    <a:pt x="20" y="8"/>
                    <a:pt x="24" y="12"/>
                    <a:pt x="24" y="16"/>
                  </a:cubicBezTo>
                  <a:cubicBezTo>
                    <a:pt x="24" y="21"/>
                    <a:pt x="20" y="24"/>
                    <a:pt x="16" y="24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4" name="Freeform 123"/>
            <p:cNvSpPr>
              <a:spLocks noEditPoints="1"/>
            </p:cNvSpPr>
            <p:nvPr/>
          </p:nvSpPr>
          <p:spPr bwMode="auto">
            <a:xfrm>
              <a:off x="2344738" y="2360612"/>
              <a:ext cx="42863" cy="42863"/>
            </a:xfrm>
            <a:custGeom>
              <a:avLst/>
              <a:gdLst>
                <a:gd name="T0" fmla="*/ 16 w 32"/>
                <a:gd name="T1" fmla="*/ 0 h 32"/>
                <a:gd name="T2" fmla="*/ 0 w 32"/>
                <a:gd name="T3" fmla="*/ 16 h 32"/>
                <a:gd name="T4" fmla="*/ 16 w 32"/>
                <a:gd name="T5" fmla="*/ 32 h 32"/>
                <a:gd name="T6" fmla="*/ 32 w 32"/>
                <a:gd name="T7" fmla="*/ 16 h 32"/>
                <a:gd name="T8" fmla="*/ 16 w 32"/>
                <a:gd name="T9" fmla="*/ 0 h 32"/>
                <a:gd name="T10" fmla="*/ 16 w 32"/>
                <a:gd name="T11" fmla="*/ 24 h 32"/>
                <a:gd name="T12" fmla="*/ 8 w 32"/>
                <a:gd name="T13" fmla="*/ 16 h 32"/>
                <a:gd name="T14" fmla="*/ 16 w 32"/>
                <a:gd name="T15" fmla="*/ 8 h 32"/>
                <a:gd name="T16" fmla="*/ 24 w 32"/>
                <a:gd name="T17" fmla="*/ 16 h 32"/>
                <a:gd name="T18" fmla="*/ 16 w 32"/>
                <a:gd name="T19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2">
                  <a:moveTo>
                    <a:pt x="16" y="0"/>
                  </a:moveTo>
                  <a:cubicBezTo>
                    <a:pt x="7" y="0"/>
                    <a:pt x="0" y="7"/>
                    <a:pt x="0" y="16"/>
                  </a:cubicBezTo>
                  <a:cubicBezTo>
                    <a:pt x="0" y="25"/>
                    <a:pt x="7" y="32"/>
                    <a:pt x="16" y="32"/>
                  </a:cubicBezTo>
                  <a:cubicBezTo>
                    <a:pt x="25" y="32"/>
                    <a:pt x="32" y="25"/>
                    <a:pt x="32" y="16"/>
                  </a:cubicBezTo>
                  <a:cubicBezTo>
                    <a:pt x="32" y="7"/>
                    <a:pt x="25" y="0"/>
                    <a:pt x="16" y="0"/>
                  </a:cubicBezTo>
                  <a:close/>
                  <a:moveTo>
                    <a:pt x="16" y="24"/>
                  </a:moveTo>
                  <a:cubicBezTo>
                    <a:pt x="12" y="24"/>
                    <a:pt x="8" y="21"/>
                    <a:pt x="8" y="16"/>
                  </a:cubicBezTo>
                  <a:cubicBezTo>
                    <a:pt x="8" y="12"/>
                    <a:pt x="12" y="8"/>
                    <a:pt x="16" y="8"/>
                  </a:cubicBezTo>
                  <a:cubicBezTo>
                    <a:pt x="21" y="8"/>
                    <a:pt x="24" y="12"/>
                    <a:pt x="24" y="16"/>
                  </a:cubicBezTo>
                  <a:cubicBezTo>
                    <a:pt x="24" y="21"/>
                    <a:pt x="21" y="24"/>
                    <a:pt x="16" y="24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5" name="Freeform 124"/>
            <p:cNvSpPr>
              <a:spLocks noEditPoints="1"/>
            </p:cNvSpPr>
            <p:nvPr/>
          </p:nvSpPr>
          <p:spPr bwMode="auto">
            <a:xfrm>
              <a:off x="2197101" y="952500"/>
              <a:ext cx="231775" cy="233363"/>
            </a:xfrm>
            <a:custGeom>
              <a:avLst/>
              <a:gdLst>
                <a:gd name="T0" fmla="*/ 149 w 172"/>
                <a:gd name="T1" fmla="*/ 64 h 172"/>
                <a:gd name="T2" fmla="*/ 150 w 172"/>
                <a:gd name="T3" fmla="*/ 54 h 172"/>
                <a:gd name="T4" fmla="*/ 150 w 172"/>
                <a:gd name="T5" fmla="*/ 28 h 172"/>
                <a:gd name="T6" fmla="*/ 131 w 172"/>
                <a:gd name="T7" fmla="*/ 17 h 172"/>
                <a:gd name="T8" fmla="*/ 115 w 172"/>
                <a:gd name="T9" fmla="*/ 26 h 172"/>
                <a:gd name="T10" fmla="*/ 108 w 172"/>
                <a:gd name="T11" fmla="*/ 18 h 172"/>
                <a:gd name="T12" fmla="*/ 82 w 172"/>
                <a:gd name="T13" fmla="*/ 0 h 172"/>
                <a:gd name="T14" fmla="*/ 64 w 172"/>
                <a:gd name="T15" fmla="*/ 23 h 172"/>
                <a:gd name="T16" fmla="*/ 54 w 172"/>
                <a:gd name="T17" fmla="*/ 22 h 172"/>
                <a:gd name="T18" fmla="*/ 28 w 172"/>
                <a:gd name="T19" fmla="*/ 22 h 172"/>
                <a:gd name="T20" fmla="*/ 17 w 172"/>
                <a:gd name="T21" fmla="*/ 41 h 172"/>
                <a:gd name="T22" fmla="*/ 26 w 172"/>
                <a:gd name="T23" fmla="*/ 57 h 172"/>
                <a:gd name="T24" fmla="*/ 18 w 172"/>
                <a:gd name="T25" fmla="*/ 64 h 172"/>
                <a:gd name="T26" fmla="*/ 0 w 172"/>
                <a:gd name="T27" fmla="*/ 90 h 172"/>
                <a:gd name="T28" fmla="*/ 23 w 172"/>
                <a:gd name="T29" fmla="*/ 108 h 172"/>
                <a:gd name="T30" fmla="*/ 22 w 172"/>
                <a:gd name="T31" fmla="*/ 118 h 172"/>
                <a:gd name="T32" fmla="*/ 28 w 172"/>
                <a:gd name="T33" fmla="*/ 150 h 172"/>
                <a:gd name="T34" fmla="*/ 54 w 172"/>
                <a:gd name="T35" fmla="*/ 150 h 172"/>
                <a:gd name="T36" fmla="*/ 64 w 172"/>
                <a:gd name="T37" fmla="*/ 149 h 172"/>
                <a:gd name="T38" fmla="*/ 82 w 172"/>
                <a:gd name="T39" fmla="*/ 172 h 172"/>
                <a:gd name="T40" fmla="*/ 108 w 172"/>
                <a:gd name="T41" fmla="*/ 154 h 172"/>
                <a:gd name="T42" fmla="*/ 115 w 172"/>
                <a:gd name="T43" fmla="*/ 146 h 172"/>
                <a:gd name="T44" fmla="*/ 131 w 172"/>
                <a:gd name="T45" fmla="*/ 155 h 172"/>
                <a:gd name="T46" fmla="*/ 150 w 172"/>
                <a:gd name="T47" fmla="*/ 144 h 172"/>
                <a:gd name="T48" fmla="*/ 146 w 172"/>
                <a:gd name="T49" fmla="*/ 115 h 172"/>
                <a:gd name="T50" fmla="*/ 154 w 172"/>
                <a:gd name="T51" fmla="*/ 108 h 172"/>
                <a:gd name="T52" fmla="*/ 172 w 172"/>
                <a:gd name="T53" fmla="*/ 82 h 172"/>
                <a:gd name="T54" fmla="*/ 164 w 172"/>
                <a:gd name="T55" fmla="*/ 90 h 172"/>
                <a:gd name="T56" fmla="*/ 146 w 172"/>
                <a:gd name="T57" fmla="*/ 100 h 172"/>
                <a:gd name="T58" fmla="*/ 138 w 172"/>
                <a:gd name="T59" fmla="*/ 114 h 172"/>
                <a:gd name="T60" fmla="*/ 144 w 172"/>
                <a:gd name="T61" fmla="*/ 124 h 172"/>
                <a:gd name="T62" fmla="*/ 139 w 172"/>
                <a:gd name="T63" fmla="*/ 144 h 172"/>
                <a:gd name="T64" fmla="*/ 119 w 172"/>
                <a:gd name="T65" fmla="*/ 139 h 172"/>
                <a:gd name="T66" fmla="*/ 103 w 172"/>
                <a:gd name="T67" fmla="*/ 142 h 172"/>
                <a:gd name="T68" fmla="*/ 100 w 172"/>
                <a:gd name="T69" fmla="*/ 154 h 172"/>
                <a:gd name="T70" fmla="*/ 82 w 172"/>
                <a:gd name="T71" fmla="*/ 164 h 172"/>
                <a:gd name="T72" fmla="*/ 72 w 172"/>
                <a:gd name="T73" fmla="*/ 146 h 172"/>
                <a:gd name="T74" fmla="*/ 58 w 172"/>
                <a:gd name="T75" fmla="*/ 138 h 172"/>
                <a:gd name="T76" fmla="*/ 54 w 172"/>
                <a:gd name="T77" fmla="*/ 139 h 172"/>
                <a:gd name="T78" fmla="*/ 34 w 172"/>
                <a:gd name="T79" fmla="*/ 144 h 172"/>
                <a:gd name="T80" fmla="*/ 28 w 172"/>
                <a:gd name="T81" fmla="*/ 124 h 172"/>
                <a:gd name="T82" fmla="*/ 34 w 172"/>
                <a:gd name="T83" fmla="*/ 114 h 172"/>
                <a:gd name="T84" fmla="*/ 26 w 172"/>
                <a:gd name="T85" fmla="*/ 100 h 172"/>
                <a:gd name="T86" fmla="*/ 8 w 172"/>
                <a:gd name="T87" fmla="*/ 90 h 172"/>
                <a:gd name="T88" fmla="*/ 18 w 172"/>
                <a:gd name="T89" fmla="*/ 72 h 172"/>
                <a:gd name="T90" fmla="*/ 30 w 172"/>
                <a:gd name="T91" fmla="*/ 69 h 172"/>
                <a:gd name="T92" fmla="*/ 33 w 172"/>
                <a:gd name="T93" fmla="*/ 54 h 172"/>
                <a:gd name="T94" fmla="*/ 25 w 172"/>
                <a:gd name="T95" fmla="*/ 41 h 172"/>
                <a:gd name="T96" fmla="*/ 34 w 172"/>
                <a:gd name="T97" fmla="*/ 28 h 172"/>
                <a:gd name="T98" fmla="*/ 54 w 172"/>
                <a:gd name="T99" fmla="*/ 34 h 172"/>
                <a:gd name="T100" fmla="*/ 69 w 172"/>
                <a:gd name="T101" fmla="*/ 30 h 172"/>
                <a:gd name="T102" fmla="*/ 72 w 172"/>
                <a:gd name="T103" fmla="*/ 18 h 172"/>
                <a:gd name="T104" fmla="*/ 90 w 172"/>
                <a:gd name="T105" fmla="*/ 8 h 172"/>
                <a:gd name="T106" fmla="*/ 100 w 172"/>
                <a:gd name="T107" fmla="*/ 26 h 172"/>
                <a:gd name="T108" fmla="*/ 114 w 172"/>
                <a:gd name="T109" fmla="*/ 34 h 172"/>
                <a:gd name="T110" fmla="*/ 124 w 172"/>
                <a:gd name="T111" fmla="*/ 28 h 172"/>
                <a:gd name="T112" fmla="*/ 144 w 172"/>
                <a:gd name="T113" fmla="*/ 34 h 172"/>
                <a:gd name="T114" fmla="*/ 144 w 172"/>
                <a:gd name="T115" fmla="*/ 48 h 172"/>
                <a:gd name="T116" fmla="*/ 138 w 172"/>
                <a:gd name="T117" fmla="*/ 58 h 172"/>
                <a:gd name="T118" fmla="*/ 146 w 172"/>
                <a:gd name="T119" fmla="*/ 72 h 172"/>
                <a:gd name="T120" fmla="*/ 164 w 172"/>
                <a:gd name="T121" fmla="*/ 8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2" h="172">
                  <a:moveTo>
                    <a:pt x="154" y="64"/>
                  </a:moveTo>
                  <a:cubicBezTo>
                    <a:pt x="149" y="64"/>
                    <a:pt x="149" y="64"/>
                    <a:pt x="149" y="64"/>
                  </a:cubicBezTo>
                  <a:cubicBezTo>
                    <a:pt x="148" y="62"/>
                    <a:pt x="147" y="59"/>
                    <a:pt x="146" y="57"/>
                  </a:cubicBezTo>
                  <a:cubicBezTo>
                    <a:pt x="150" y="54"/>
                    <a:pt x="150" y="54"/>
                    <a:pt x="150" y="54"/>
                  </a:cubicBezTo>
                  <a:cubicBezTo>
                    <a:pt x="153" y="50"/>
                    <a:pt x="155" y="46"/>
                    <a:pt x="155" y="41"/>
                  </a:cubicBezTo>
                  <a:cubicBezTo>
                    <a:pt x="155" y="36"/>
                    <a:pt x="153" y="31"/>
                    <a:pt x="150" y="28"/>
                  </a:cubicBezTo>
                  <a:cubicBezTo>
                    <a:pt x="144" y="22"/>
                    <a:pt x="144" y="22"/>
                    <a:pt x="144" y="22"/>
                  </a:cubicBezTo>
                  <a:cubicBezTo>
                    <a:pt x="141" y="19"/>
                    <a:pt x="136" y="17"/>
                    <a:pt x="131" y="17"/>
                  </a:cubicBezTo>
                  <a:cubicBezTo>
                    <a:pt x="126" y="17"/>
                    <a:pt x="122" y="19"/>
                    <a:pt x="118" y="22"/>
                  </a:cubicBezTo>
                  <a:cubicBezTo>
                    <a:pt x="115" y="26"/>
                    <a:pt x="115" y="26"/>
                    <a:pt x="115" y="26"/>
                  </a:cubicBezTo>
                  <a:cubicBezTo>
                    <a:pt x="113" y="25"/>
                    <a:pt x="111" y="24"/>
                    <a:pt x="108" y="23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8"/>
                    <a:pt x="100" y="0"/>
                    <a:pt x="90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72" y="0"/>
                    <a:pt x="64" y="8"/>
                    <a:pt x="64" y="18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2" y="24"/>
                    <a:pt x="59" y="25"/>
                    <a:pt x="57" y="26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0" y="19"/>
                    <a:pt x="46" y="17"/>
                    <a:pt x="41" y="17"/>
                  </a:cubicBezTo>
                  <a:cubicBezTo>
                    <a:pt x="36" y="17"/>
                    <a:pt x="31" y="19"/>
                    <a:pt x="28" y="22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19" y="31"/>
                    <a:pt x="17" y="36"/>
                    <a:pt x="17" y="41"/>
                  </a:cubicBezTo>
                  <a:cubicBezTo>
                    <a:pt x="17" y="46"/>
                    <a:pt x="19" y="50"/>
                    <a:pt x="22" y="54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5" y="59"/>
                    <a:pt x="24" y="62"/>
                    <a:pt x="23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8" y="64"/>
                    <a:pt x="0" y="72"/>
                    <a:pt x="0" y="82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100"/>
                    <a:pt x="8" y="108"/>
                    <a:pt x="18" y="108"/>
                  </a:cubicBezTo>
                  <a:cubicBezTo>
                    <a:pt x="23" y="108"/>
                    <a:pt x="23" y="108"/>
                    <a:pt x="23" y="108"/>
                  </a:cubicBezTo>
                  <a:cubicBezTo>
                    <a:pt x="24" y="111"/>
                    <a:pt x="25" y="113"/>
                    <a:pt x="26" y="115"/>
                  </a:cubicBezTo>
                  <a:cubicBezTo>
                    <a:pt x="22" y="118"/>
                    <a:pt x="22" y="118"/>
                    <a:pt x="22" y="118"/>
                  </a:cubicBezTo>
                  <a:cubicBezTo>
                    <a:pt x="15" y="126"/>
                    <a:pt x="15" y="137"/>
                    <a:pt x="22" y="144"/>
                  </a:cubicBezTo>
                  <a:cubicBezTo>
                    <a:pt x="28" y="150"/>
                    <a:pt x="28" y="150"/>
                    <a:pt x="28" y="150"/>
                  </a:cubicBezTo>
                  <a:cubicBezTo>
                    <a:pt x="31" y="153"/>
                    <a:pt x="36" y="155"/>
                    <a:pt x="41" y="155"/>
                  </a:cubicBezTo>
                  <a:cubicBezTo>
                    <a:pt x="46" y="155"/>
                    <a:pt x="50" y="153"/>
                    <a:pt x="54" y="150"/>
                  </a:cubicBezTo>
                  <a:cubicBezTo>
                    <a:pt x="57" y="146"/>
                    <a:pt x="57" y="146"/>
                    <a:pt x="57" y="146"/>
                  </a:cubicBezTo>
                  <a:cubicBezTo>
                    <a:pt x="59" y="147"/>
                    <a:pt x="62" y="148"/>
                    <a:pt x="64" y="149"/>
                  </a:cubicBezTo>
                  <a:cubicBezTo>
                    <a:pt x="64" y="154"/>
                    <a:pt x="64" y="154"/>
                    <a:pt x="64" y="154"/>
                  </a:cubicBezTo>
                  <a:cubicBezTo>
                    <a:pt x="64" y="164"/>
                    <a:pt x="72" y="172"/>
                    <a:pt x="82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100" y="172"/>
                    <a:pt x="108" y="164"/>
                    <a:pt x="108" y="154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11" y="148"/>
                    <a:pt x="113" y="147"/>
                    <a:pt x="115" y="146"/>
                  </a:cubicBezTo>
                  <a:cubicBezTo>
                    <a:pt x="118" y="150"/>
                    <a:pt x="118" y="150"/>
                    <a:pt x="118" y="150"/>
                  </a:cubicBezTo>
                  <a:cubicBezTo>
                    <a:pt x="122" y="153"/>
                    <a:pt x="126" y="155"/>
                    <a:pt x="131" y="155"/>
                  </a:cubicBezTo>
                  <a:cubicBezTo>
                    <a:pt x="136" y="155"/>
                    <a:pt x="141" y="153"/>
                    <a:pt x="144" y="150"/>
                  </a:cubicBezTo>
                  <a:cubicBezTo>
                    <a:pt x="150" y="144"/>
                    <a:pt x="150" y="144"/>
                    <a:pt x="150" y="144"/>
                  </a:cubicBezTo>
                  <a:cubicBezTo>
                    <a:pt x="157" y="137"/>
                    <a:pt x="157" y="126"/>
                    <a:pt x="150" y="118"/>
                  </a:cubicBezTo>
                  <a:cubicBezTo>
                    <a:pt x="146" y="115"/>
                    <a:pt x="146" y="115"/>
                    <a:pt x="146" y="115"/>
                  </a:cubicBezTo>
                  <a:cubicBezTo>
                    <a:pt x="147" y="113"/>
                    <a:pt x="148" y="111"/>
                    <a:pt x="149" y="108"/>
                  </a:cubicBezTo>
                  <a:cubicBezTo>
                    <a:pt x="154" y="108"/>
                    <a:pt x="154" y="108"/>
                    <a:pt x="154" y="108"/>
                  </a:cubicBezTo>
                  <a:cubicBezTo>
                    <a:pt x="164" y="108"/>
                    <a:pt x="172" y="100"/>
                    <a:pt x="172" y="90"/>
                  </a:cubicBezTo>
                  <a:cubicBezTo>
                    <a:pt x="172" y="82"/>
                    <a:pt x="172" y="82"/>
                    <a:pt x="172" y="82"/>
                  </a:cubicBezTo>
                  <a:cubicBezTo>
                    <a:pt x="172" y="72"/>
                    <a:pt x="164" y="64"/>
                    <a:pt x="154" y="64"/>
                  </a:cubicBezTo>
                  <a:close/>
                  <a:moveTo>
                    <a:pt x="164" y="90"/>
                  </a:moveTo>
                  <a:cubicBezTo>
                    <a:pt x="164" y="96"/>
                    <a:pt x="160" y="100"/>
                    <a:pt x="154" y="100"/>
                  </a:cubicBezTo>
                  <a:cubicBezTo>
                    <a:pt x="146" y="100"/>
                    <a:pt x="146" y="100"/>
                    <a:pt x="146" y="100"/>
                  </a:cubicBezTo>
                  <a:cubicBezTo>
                    <a:pt x="144" y="100"/>
                    <a:pt x="143" y="102"/>
                    <a:pt x="142" y="103"/>
                  </a:cubicBezTo>
                  <a:cubicBezTo>
                    <a:pt x="141" y="107"/>
                    <a:pt x="140" y="110"/>
                    <a:pt x="138" y="114"/>
                  </a:cubicBezTo>
                  <a:cubicBezTo>
                    <a:pt x="137" y="115"/>
                    <a:pt x="137" y="117"/>
                    <a:pt x="139" y="119"/>
                  </a:cubicBezTo>
                  <a:cubicBezTo>
                    <a:pt x="144" y="124"/>
                    <a:pt x="144" y="124"/>
                    <a:pt x="144" y="124"/>
                  </a:cubicBezTo>
                  <a:cubicBezTo>
                    <a:pt x="148" y="128"/>
                    <a:pt x="148" y="135"/>
                    <a:pt x="144" y="139"/>
                  </a:cubicBezTo>
                  <a:cubicBezTo>
                    <a:pt x="139" y="144"/>
                    <a:pt x="139" y="144"/>
                    <a:pt x="139" y="144"/>
                  </a:cubicBezTo>
                  <a:cubicBezTo>
                    <a:pt x="135" y="148"/>
                    <a:pt x="128" y="148"/>
                    <a:pt x="124" y="144"/>
                  </a:cubicBezTo>
                  <a:cubicBezTo>
                    <a:pt x="119" y="139"/>
                    <a:pt x="119" y="139"/>
                    <a:pt x="119" y="139"/>
                  </a:cubicBezTo>
                  <a:cubicBezTo>
                    <a:pt x="117" y="138"/>
                    <a:pt x="115" y="137"/>
                    <a:pt x="114" y="138"/>
                  </a:cubicBezTo>
                  <a:cubicBezTo>
                    <a:pt x="110" y="140"/>
                    <a:pt x="107" y="141"/>
                    <a:pt x="103" y="142"/>
                  </a:cubicBezTo>
                  <a:cubicBezTo>
                    <a:pt x="102" y="143"/>
                    <a:pt x="100" y="145"/>
                    <a:pt x="100" y="146"/>
                  </a:cubicBezTo>
                  <a:cubicBezTo>
                    <a:pt x="100" y="154"/>
                    <a:pt x="100" y="154"/>
                    <a:pt x="100" y="154"/>
                  </a:cubicBezTo>
                  <a:cubicBezTo>
                    <a:pt x="100" y="160"/>
                    <a:pt x="96" y="164"/>
                    <a:pt x="90" y="164"/>
                  </a:cubicBezTo>
                  <a:cubicBezTo>
                    <a:pt x="82" y="164"/>
                    <a:pt x="82" y="164"/>
                    <a:pt x="82" y="164"/>
                  </a:cubicBezTo>
                  <a:cubicBezTo>
                    <a:pt x="76" y="164"/>
                    <a:pt x="72" y="160"/>
                    <a:pt x="72" y="154"/>
                  </a:cubicBezTo>
                  <a:cubicBezTo>
                    <a:pt x="72" y="146"/>
                    <a:pt x="72" y="146"/>
                    <a:pt x="72" y="146"/>
                  </a:cubicBezTo>
                  <a:cubicBezTo>
                    <a:pt x="72" y="145"/>
                    <a:pt x="71" y="143"/>
                    <a:pt x="69" y="142"/>
                  </a:cubicBezTo>
                  <a:cubicBezTo>
                    <a:pt x="65" y="141"/>
                    <a:pt x="62" y="140"/>
                    <a:pt x="58" y="138"/>
                  </a:cubicBezTo>
                  <a:cubicBezTo>
                    <a:pt x="58" y="138"/>
                    <a:pt x="57" y="138"/>
                    <a:pt x="57" y="138"/>
                  </a:cubicBezTo>
                  <a:cubicBezTo>
                    <a:pt x="55" y="138"/>
                    <a:pt x="54" y="138"/>
                    <a:pt x="54" y="139"/>
                  </a:cubicBezTo>
                  <a:cubicBezTo>
                    <a:pt x="48" y="144"/>
                    <a:pt x="48" y="144"/>
                    <a:pt x="48" y="144"/>
                  </a:cubicBezTo>
                  <a:cubicBezTo>
                    <a:pt x="44" y="148"/>
                    <a:pt x="37" y="148"/>
                    <a:pt x="34" y="144"/>
                  </a:cubicBezTo>
                  <a:cubicBezTo>
                    <a:pt x="28" y="139"/>
                    <a:pt x="28" y="139"/>
                    <a:pt x="28" y="139"/>
                  </a:cubicBezTo>
                  <a:cubicBezTo>
                    <a:pt x="24" y="135"/>
                    <a:pt x="24" y="128"/>
                    <a:pt x="28" y="124"/>
                  </a:cubicBezTo>
                  <a:cubicBezTo>
                    <a:pt x="33" y="119"/>
                    <a:pt x="33" y="119"/>
                    <a:pt x="33" y="119"/>
                  </a:cubicBezTo>
                  <a:cubicBezTo>
                    <a:pt x="35" y="117"/>
                    <a:pt x="35" y="115"/>
                    <a:pt x="34" y="114"/>
                  </a:cubicBezTo>
                  <a:cubicBezTo>
                    <a:pt x="32" y="110"/>
                    <a:pt x="31" y="107"/>
                    <a:pt x="30" y="103"/>
                  </a:cubicBezTo>
                  <a:cubicBezTo>
                    <a:pt x="29" y="102"/>
                    <a:pt x="28" y="100"/>
                    <a:pt x="26" y="100"/>
                  </a:cubicBezTo>
                  <a:cubicBezTo>
                    <a:pt x="18" y="100"/>
                    <a:pt x="18" y="100"/>
                    <a:pt x="18" y="100"/>
                  </a:cubicBezTo>
                  <a:cubicBezTo>
                    <a:pt x="12" y="100"/>
                    <a:pt x="8" y="96"/>
                    <a:pt x="8" y="90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77"/>
                    <a:pt x="12" y="72"/>
                    <a:pt x="18" y="72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8" y="72"/>
                    <a:pt x="29" y="71"/>
                    <a:pt x="30" y="69"/>
                  </a:cubicBezTo>
                  <a:cubicBezTo>
                    <a:pt x="31" y="65"/>
                    <a:pt x="32" y="62"/>
                    <a:pt x="34" y="58"/>
                  </a:cubicBezTo>
                  <a:cubicBezTo>
                    <a:pt x="35" y="57"/>
                    <a:pt x="35" y="55"/>
                    <a:pt x="33" y="54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6" y="46"/>
                    <a:pt x="25" y="44"/>
                    <a:pt x="25" y="41"/>
                  </a:cubicBezTo>
                  <a:cubicBezTo>
                    <a:pt x="25" y="38"/>
                    <a:pt x="26" y="35"/>
                    <a:pt x="28" y="34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7" y="24"/>
                    <a:pt x="44" y="24"/>
                    <a:pt x="48" y="28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5" y="35"/>
                    <a:pt x="57" y="35"/>
                    <a:pt x="58" y="34"/>
                  </a:cubicBezTo>
                  <a:cubicBezTo>
                    <a:pt x="62" y="32"/>
                    <a:pt x="65" y="31"/>
                    <a:pt x="69" y="30"/>
                  </a:cubicBezTo>
                  <a:cubicBezTo>
                    <a:pt x="71" y="29"/>
                    <a:pt x="72" y="28"/>
                    <a:pt x="72" y="26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72" y="13"/>
                    <a:pt x="76" y="8"/>
                    <a:pt x="82" y="8"/>
                  </a:cubicBezTo>
                  <a:cubicBezTo>
                    <a:pt x="90" y="8"/>
                    <a:pt x="90" y="8"/>
                    <a:pt x="90" y="8"/>
                  </a:cubicBezTo>
                  <a:cubicBezTo>
                    <a:pt x="96" y="8"/>
                    <a:pt x="100" y="13"/>
                    <a:pt x="100" y="18"/>
                  </a:cubicBezTo>
                  <a:cubicBezTo>
                    <a:pt x="100" y="26"/>
                    <a:pt x="100" y="26"/>
                    <a:pt x="100" y="26"/>
                  </a:cubicBezTo>
                  <a:cubicBezTo>
                    <a:pt x="100" y="28"/>
                    <a:pt x="102" y="29"/>
                    <a:pt x="103" y="30"/>
                  </a:cubicBezTo>
                  <a:cubicBezTo>
                    <a:pt x="107" y="31"/>
                    <a:pt x="110" y="32"/>
                    <a:pt x="114" y="34"/>
                  </a:cubicBezTo>
                  <a:cubicBezTo>
                    <a:pt x="115" y="35"/>
                    <a:pt x="117" y="35"/>
                    <a:pt x="119" y="34"/>
                  </a:cubicBezTo>
                  <a:cubicBezTo>
                    <a:pt x="124" y="28"/>
                    <a:pt x="124" y="28"/>
                    <a:pt x="124" y="28"/>
                  </a:cubicBezTo>
                  <a:cubicBezTo>
                    <a:pt x="128" y="24"/>
                    <a:pt x="135" y="24"/>
                    <a:pt x="139" y="28"/>
                  </a:cubicBezTo>
                  <a:cubicBezTo>
                    <a:pt x="144" y="34"/>
                    <a:pt x="144" y="34"/>
                    <a:pt x="144" y="34"/>
                  </a:cubicBezTo>
                  <a:cubicBezTo>
                    <a:pt x="146" y="35"/>
                    <a:pt x="147" y="38"/>
                    <a:pt x="147" y="41"/>
                  </a:cubicBezTo>
                  <a:cubicBezTo>
                    <a:pt x="147" y="44"/>
                    <a:pt x="146" y="46"/>
                    <a:pt x="144" y="48"/>
                  </a:cubicBezTo>
                  <a:cubicBezTo>
                    <a:pt x="139" y="54"/>
                    <a:pt x="139" y="54"/>
                    <a:pt x="139" y="54"/>
                  </a:cubicBezTo>
                  <a:cubicBezTo>
                    <a:pt x="137" y="55"/>
                    <a:pt x="137" y="57"/>
                    <a:pt x="138" y="58"/>
                  </a:cubicBezTo>
                  <a:cubicBezTo>
                    <a:pt x="140" y="62"/>
                    <a:pt x="141" y="65"/>
                    <a:pt x="142" y="69"/>
                  </a:cubicBezTo>
                  <a:cubicBezTo>
                    <a:pt x="143" y="71"/>
                    <a:pt x="144" y="72"/>
                    <a:pt x="146" y="72"/>
                  </a:cubicBezTo>
                  <a:cubicBezTo>
                    <a:pt x="154" y="72"/>
                    <a:pt x="154" y="72"/>
                    <a:pt x="154" y="72"/>
                  </a:cubicBezTo>
                  <a:cubicBezTo>
                    <a:pt x="160" y="72"/>
                    <a:pt x="164" y="77"/>
                    <a:pt x="164" y="82"/>
                  </a:cubicBezTo>
                  <a:lnTo>
                    <a:pt x="164" y="90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6" name="Freeform 125"/>
            <p:cNvSpPr>
              <a:spLocks noEditPoints="1"/>
            </p:cNvSpPr>
            <p:nvPr/>
          </p:nvSpPr>
          <p:spPr bwMode="auto">
            <a:xfrm>
              <a:off x="2274888" y="1030287"/>
              <a:ext cx="79375" cy="79375"/>
            </a:xfrm>
            <a:custGeom>
              <a:avLst/>
              <a:gdLst>
                <a:gd name="T0" fmla="*/ 29 w 59"/>
                <a:gd name="T1" fmla="*/ 0 h 59"/>
                <a:gd name="T2" fmla="*/ 0 w 59"/>
                <a:gd name="T3" fmla="*/ 29 h 59"/>
                <a:gd name="T4" fmla="*/ 29 w 59"/>
                <a:gd name="T5" fmla="*/ 59 h 59"/>
                <a:gd name="T6" fmla="*/ 59 w 59"/>
                <a:gd name="T7" fmla="*/ 29 h 59"/>
                <a:gd name="T8" fmla="*/ 29 w 59"/>
                <a:gd name="T9" fmla="*/ 0 h 59"/>
                <a:gd name="T10" fmla="*/ 29 w 59"/>
                <a:gd name="T11" fmla="*/ 51 h 59"/>
                <a:gd name="T12" fmla="*/ 8 w 59"/>
                <a:gd name="T13" fmla="*/ 29 h 59"/>
                <a:gd name="T14" fmla="*/ 29 w 59"/>
                <a:gd name="T15" fmla="*/ 8 h 59"/>
                <a:gd name="T16" fmla="*/ 51 w 59"/>
                <a:gd name="T17" fmla="*/ 29 h 59"/>
                <a:gd name="T18" fmla="*/ 29 w 59"/>
                <a:gd name="T19" fmla="*/ 5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59">
                  <a:moveTo>
                    <a:pt x="29" y="0"/>
                  </a:move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9"/>
                    <a:pt x="29" y="59"/>
                  </a:cubicBezTo>
                  <a:cubicBezTo>
                    <a:pt x="45" y="59"/>
                    <a:pt x="59" y="45"/>
                    <a:pt x="59" y="29"/>
                  </a:cubicBezTo>
                  <a:cubicBezTo>
                    <a:pt x="59" y="13"/>
                    <a:pt x="45" y="0"/>
                    <a:pt x="29" y="0"/>
                  </a:cubicBezTo>
                  <a:close/>
                  <a:moveTo>
                    <a:pt x="29" y="51"/>
                  </a:moveTo>
                  <a:cubicBezTo>
                    <a:pt x="17" y="51"/>
                    <a:pt x="8" y="41"/>
                    <a:pt x="8" y="29"/>
                  </a:cubicBezTo>
                  <a:cubicBezTo>
                    <a:pt x="8" y="17"/>
                    <a:pt x="17" y="8"/>
                    <a:pt x="29" y="8"/>
                  </a:cubicBezTo>
                  <a:cubicBezTo>
                    <a:pt x="41" y="8"/>
                    <a:pt x="51" y="17"/>
                    <a:pt x="51" y="29"/>
                  </a:cubicBezTo>
                  <a:cubicBezTo>
                    <a:pt x="51" y="41"/>
                    <a:pt x="41" y="51"/>
                    <a:pt x="29" y="51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7" name="Freeform 126"/>
            <p:cNvSpPr>
              <a:spLocks noEditPoints="1"/>
            </p:cNvSpPr>
            <p:nvPr/>
          </p:nvSpPr>
          <p:spPr bwMode="auto">
            <a:xfrm>
              <a:off x="2176463" y="1579562"/>
              <a:ext cx="273050" cy="215900"/>
            </a:xfrm>
            <a:custGeom>
              <a:avLst/>
              <a:gdLst>
                <a:gd name="T0" fmla="*/ 200 w 202"/>
                <a:gd name="T1" fmla="*/ 135 h 159"/>
                <a:gd name="T2" fmla="*/ 187 w 202"/>
                <a:gd name="T3" fmla="*/ 109 h 159"/>
                <a:gd name="T4" fmla="*/ 197 w 202"/>
                <a:gd name="T5" fmla="*/ 98 h 159"/>
                <a:gd name="T6" fmla="*/ 195 w 202"/>
                <a:gd name="T7" fmla="*/ 83 h 159"/>
                <a:gd name="T8" fmla="*/ 184 w 202"/>
                <a:gd name="T9" fmla="*/ 60 h 159"/>
                <a:gd name="T10" fmla="*/ 158 w 202"/>
                <a:gd name="T11" fmla="*/ 52 h 159"/>
                <a:gd name="T12" fmla="*/ 145 w 202"/>
                <a:gd name="T13" fmla="*/ 26 h 159"/>
                <a:gd name="T14" fmla="*/ 130 w 202"/>
                <a:gd name="T15" fmla="*/ 16 h 159"/>
                <a:gd name="T16" fmla="*/ 125 w 202"/>
                <a:gd name="T17" fmla="*/ 17 h 159"/>
                <a:gd name="T18" fmla="*/ 125 w 202"/>
                <a:gd name="T19" fmla="*/ 4 h 159"/>
                <a:gd name="T20" fmla="*/ 121 w 202"/>
                <a:gd name="T21" fmla="*/ 0 h 159"/>
                <a:gd name="T22" fmla="*/ 4 w 202"/>
                <a:gd name="T23" fmla="*/ 0 h 159"/>
                <a:gd name="T24" fmla="*/ 0 w 202"/>
                <a:gd name="T25" fmla="*/ 4 h 159"/>
                <a:gd name="T26" fmla="*/ 0 w 202"/>
                <a:gd name="T27" fmla="*/ 143 h 159"/>
                <a:gd name="T28" fmla="*/ 17 w 202"/>
                <a:gd name="T29" fmla="*/ 159 h 159"/>
                <a:gd name="T30" fmla="*/ 111 w 202"/>
                <a:gd name="T31" fmla="*/ 159 h 159"/>
                <a:gd name="T32" fmla="*/ 125 w 202"/>
                <a:gd name="T33" fmla="*/ 143 h 159"/>
                <a:gd name="T34" fmla="*/ 125 w 202"/>
                <a:gd name="T35" fmla="*/ 32 h 159"/>
                <a:gd name="T36" fmla="*/ 187 w 202"/>
                <a:gd name="T37" fmla="*/ 156 h 159"/>
                <a:gd name="T38" fmla="*/ 190 w 202"/>
                <a:gd name="T39" fmla="*/ 158 h 159"/>
                <a:gd name="T40" fmla="*/ 191 w 202"/>
                <a:gd name="T41" fmla="*/ 159 h 159"/>
                <a:gd name="T42" fmla="*/ 193 w 202"/>
                <a:gd name="T43" fmla="*/ 158 h 159"/>
                <a:gd name="T44" fmla="*/ 201 w 202"/>
                <a:gd name="T45" fmla="*/ 148 h 159"/>
                <a:gd name="T46" fmla="*/ 200 w 202"/>
                <a:gd name="T47" fmla="*/ 135 h 159"/>
                <a:gd name="T48" fmla="*/ 117 w 202"/>
                <a:gd name="T49" fmla="*/ 143 h 159"/>
                <a:gd name="T50" fmla="*/ 111 w 202"/>
                <a:gd name="T51" fmla="*/ 151 h 159"/>
                <a:gd name="T52" fmla="*/ 17 w 202"/>
                <a:gd name="T53" fmla="*/ 151 h 159"/>
                <a:gd name="T54" fmla="*/ 8 w 202"/>
                <a:gd name="T55" fmla="*/ 143 h 159"/>
                <a:gd name="T56" fmla="*/ 8 w 202"/>
                <a:gd name="T57" fmla="*/ 8 h 159"/>
                <a:gd name="T58" fmla="*/ 117 w 202"/>
                <a:gd name="T59" fmla="*/ 8 h 159"/>
                <a:gd name="T60" fmla="*/ 117 w 202"/>
                <a:gd name="T61" fmla="*/ 143 h 159"/>
                <a:gd name="T62" fmla="*/ 177 w 202"/>
                <a:gd name="T63" fmla="*/ 64 h 159"/>
                <a:gd name="T64" fmla="*/ 188 w 202"/>
                <a:gd name="T65" fmla="*/ 86 h 159"/>
                <a:gd name="T66" fmla="*/ 189 w 202"/>
                <a:gd name="T67" fmla="*/ 95 h 159"/>
                <a:gd name="T68" fmla="*/ 183 w 202"/>
                <a:gd name="T69" fmla="*/ 102 h 159"/>
                <a:gd name="T70" fmla="*/ 162 w 202"/>
                <a:gd name="T71" fmla="*/ 59 h 159"/>
                <a:gd name="T72" fmla="*/ 177 w 202"/>
                <a:gd name="T73" fmla="*/ 64 h 159"/>
                <a:gd name="T74" fmla="*/ 194 w 202"/>
                <a:gd name="T75" fmla="*/ 146 h 159"/>
                <a:gd name="T76" fmla="*/ 192 w 202"/>
                <a:gd name="T77" fmla="*/ 148 h 159"/>
                <a:gd name="T78" fmla="*/ 130 w 202"/>
                <a:gd name="T79" fmla="*/ 24 h 159"/>
                <a:gd name="T80" fmla="*/ 138 w 202"/>
                <a:gd name="T81" fmla="*/ 29 h 159"/>
                <a:gd name="T82" fmla="*/ 193 w 202"/>
                <a:gd name="T83" fmla="*/ 139 h 159"/>
                <a:gd name="T84" fmla="*/ 194 w 202"/>
                <a:gd name="T85" fmla="*/ 14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2" h="159">
                  <a:moveTo>
                    <a:pt x="200" y="135"/>
                  </a:moveTo>
                  <a:cubicBezTo>
                    <a:pt x="187" y="109"/>
                    <a:pt x="187" y="109"/>
                    <a:pt x="187" y="109"/>
                  </a:cubicBezTo>
                  <a:cubicBezTo>
                    <a:pt x="191" y="107"/>
                    <a:pt x="195" y="103"/>
                    <a:pt x="197" y="98"/>
                  </a:cubicBezTo>
                  <a:cubicBezTo>
                    <a:pt x="198" y="93"/>
                    <a:pt x="198" y="87"/>
                    <a:pt x="195" y="83"/>
                  </a:cubicBezTo>
                  <a:cubicBezTo>
                    <a:pt x="184" y="60"/>
                    <a:pt x="184" y="60"/>
                    <a:pt x="184" y="60"/>
                  </a:cubicBezTo>
                  <a:cubicBezTo>
                    <a:pt x="179" y="51"/>
                    <a:pt x="168" y="47"/>
                    <a:pt x="158" y="52"/>
                  </a:cubicBezTo>
                  <a:cubicBezTo>
                    <a:pt x="145" y="26"/>
                    <a:pt x="145" y="26"/>
                    <a:pt x="145" y="26"/>
                  </a:cubicBezTo>
                  <a:cubicBezTo>
                    <a:pt x="142" y="20"/>
                    <a:pt x="136" y="16"/>
                    <a:pt x="130" y="16"/>
                  </a:cubicBezTo>
                  <a:cubicBezTo>
                    <a:pt x="128" y="16"/>
                    <a:pt x="127" y="16"/>
                    <a:pt x="125" y="17"/>
                  </a:cubicBezTo>
                  <a:cubicBezTo>
                    <a:pt x="125" y="4"/>
                    <a:pt x="125" y="4"/>
                    <a:pt x="125" y="4"/>
                  </a:cubicBezTo>
                  <a:cubicBezTo>
                    <a:pt x="125" y="1"/>
                    <a:pt x="123" y="0"/>
                    <a:pt x="12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152"/>
                    <a:pt x="7" y="159"/>
                    <a:pt x="17" y="159"/>
                  </a:cubicBezTo>
                  <a:cubicBezTo>
                    <a:pt x="111" y="159"/>
                    <a:pt x="111" y="159"/>
                    <a:pt x="111" y="159"/>
                  </a:cubicBezTo>
                  <a:cubicBezTo>
                    <a:pt x="116" y="159"/>
                    <a:pt x="125" y="157"/>
                    <a:pt x="125" y="143"/>
                  </a:cubicBezTo>
                  <a:cubicBezTo>
                    <a:pt x="125" y="32"/>
                    <a:pt x="125" y="32"/>
                    <a:pt x="125" y="32"/>
                  </a:cubicBezTo>
                  <a:cubicBezTo>
                    <a:pt x="187" y="156"/>
                    <a:pt x="187" y="156"/>
                    <a:pt x="187" y="156"/>
                  </a:cubicBezTo>
                  <a:cubicBezTo>
                    <a:pt x="188" y="157"/>
                    <a:pt x="189" y="158"/>
                    <a:pt x="190" y="158"/>
                  </a:cubicBezTo>
                  <a:cubicBezTo>
                    <a:pt x="190" y="158"/>
                    <a:pt x="190" y="159"/>
                    <a:pt x="191" y="159"/>
                  </a:cubicBezTo>
                  <a:cubicBezTo>
                    <a:pt x="192" y="159"/>
                    <a:pt x="192" y="158"/>
                    <a:pt x="193" y="158"/>
                  </a:cubicBezTo>
                  <a:cubicBezTo>
                    <a:pt x="197" y="156"/>
                    <a:pt x="200" y="152"/>
                    <a:pt x="201" y="148"/>
                  </a:cubicBezTo>
                  <a:cubicBezTo>
                    <a:pt x="202" y="144"/>
                    <a:pt x="202" y="139"/>
                    <a:pt x="200" y="135"/>
                  </a:cubicBezTo>
                  <a:close/>
                  <a:moveTo>
                    <a:pt x="117" y="143"/>
                  </a:moveTo>
                  <a:cubicBezTo>
                    <a:pt x="117" y="149"/>
                    <a:pt x="115" y="151"/>
                    <a:pt x="111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3" y="151"/>
                    <a:pt x="8" y="149"/>
                    <a:pt x="8" y="143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17" y="8"/>
                    <a:pt x="117" y="8"/>
                    <a:pt x="117" y="8"/>
                  </a:cubicBezTo>
                  <a:lnTo>
                    <a:pt x="117" y="143"/>
                  </a:lnTo>
                  <a:close/>
                  <a:moveTo>
                    <a:pt x="177" y="64"/>
                  </a:moveTo>
                  <a:cubicBezTo>
                    <a:pt x="188" y="86"/>
                    <a:pt x="188" y="86"/>
                    <a:pt x="188" y="86"/>
                  </a:cubicBezTo>
                  <a:cubicBezTo>
                    <a:pt x="190" y="89"/>
                    <a:pt x="190" y="92"/>
                    <a:pt x="189" y="95"/>
                  </a:cubicBezTo>
                  <a:cubicBezTo>
                    <a:pt x="188" y="98"/>
                    <a:pt x="186" y="101"/>
                    <a:pt x="183" y="102"/>
                  </a:cubicBezTo>
                  <a:cubicBezTo>
                    <a:pt x="162" y="59"/>
                    <a:pt x="162" y="59"/>
                    <a:pt x="162" y="59"/>
                  </a:cubicBezTo>
                  <a:cubicBezTo>
                    <a:pt x="167" y="56"/>
                    <a:pt x="174" y="58"/>
                    <a:pt x="177" y="64"/>
                  </a:cubicBezTo>
                  <a:close/>
                  <a:moveTo>
                    <a:pt x="194" y="146"/>
                  </a:moveTo>
                  <a:cubicBezTo>
                    <a:pt x="193" y="147"/>
                    <a:pt x="193" y="148"/>
                    <a:pt x="192" y="148"/>
                  </a:cubicBezTo>
                  <a:cubicBezTo>
                    <a:pt x="130" y="24"/>
                    <a:pt x="130" y="24"/>
                    <a:pt x="130" y="24"/>
                  </a:cubicBezTo>
                  <a:cubicBezTo>
                    <a:pt x="133" y="24"/>
                    <a:pt x="136" y="26"/>
                    <a:pt x="138" y="29"/>
                  </a:cubicBezTo>
                  <a:cubicBezTo>
                    <a:pt x="193" y="139"/>
                    <a:pt x="193" y="139"/>
                    <a:pt x="193" y="139"/>
                  </a:cubicBezTo>
                  <a:cubicBezTo>
                    <a:pt x="194" y="141"/>
                    <a:pt x="194" y="143"/>
                    <a:pt x="194" y="146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8" name="Freeform 127"/>
            <p:cNvSpPr/>
            <p:nvPr/>
          </p:nvSpPr>
          <p:spPr bwMode="auto">
            <a:xfrm>
              <a:off x="2220913" y="1598612"/>
              <a:ext cx="9525" cy="161925"/>
            </a:xfrm>
            <a:custGeom>
              <a:avLst/>
              <a:gdLst>
                <a:gd name="T0" fmla="*/ 4 w 8"/>
                <a:gd name="T1" fmla="*/ 120 h 120"/>
                <a:gd name="T2" fmla="*/ 8 w 8"/>
                <a:gd name="T3" fmla="*/ 116 h 120"/>
                <a:gd name="T4" fmla="*/ 8 w 8"/>
                <a:gd name="T5" fmla="*/ 4 h 120"/>
                <a:gd name="T6" fmla="*/ 4 w 8"/>
                <a:gd name="T7" fmla="*/ 0 h 120"/>
                <a:gd name="T8" fmla="*/ 0 w 8"/>
                <a:gd name="T9" fmla="*/ 4 h 120"/>
                <a:gd name="T10" fmla="*/ 0 w 8"/>
                <a:gd name="T11" fmla="*/ 116 h 120"/>
                <a:gd name="T12" fmla="*/ 4 w 8"/>
                <a:gd name="T13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0">
                  <a:moveTo>
                    <a:pt x="4" y="120"/>
                  </a:moveTo>
                  <a:cubicBezTo>
                    <a:pt x="6" y="120"/>
                    <a:pt x="8" y="118"/>
                    <a:pt x="8" y="11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18"/>
                    <a:pt x="2" y="120"/>
                    <a:pt x="4" y="12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9" name="Freeform 128"/>
            <p:cNvSpPr/>
            <p:nvPr/>
          </p:nvSpPr>
          <p:spPr bwMode="auto">
            <a:xfrm>
              <a:off x="2257426" y="1598612"/>
              <a:ext cx="9525" cy="161925"/>
            </a:xfrm>
            <a:custGeom>
              <a:avLst/>
              <a:gdLst>
                <a:gd name="T0" fmla="*/ 4 w 8"/>
                <a:gd name="T1" fmla="*/ 120 h 120"/>
                <a:gd name="T2" fmla="*/ 8 w 8"/>
                <a:gd name="T3" fmla="*/ 116 h 120"/>
                <a:gd name="T4" fmla="*/ 8 w 8"/>
                <a:gd name="T5" fmla="*/ 4 h 120"/>
                <a:gd name="T6" fmla="*/ 4 w 8"/>
                <a:gd name="T7" fmla="*/ 0 h 120"/>
                <a:gd name="T8" fmla="*/ 0 w 8"/>
                <a:gd name="T9" fmla="*/ 4 h 120"/>
                <a:gd name="T10" fmla="*/ 0 w 8"/>
                <a:gd name="T11" fmla="*/ 116 h 120"/>
                <a:gd name="T12" fmla="*/ 4 w 8"/>
                <a:gd name="T13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0">
                  <a:moveTo>
                    <a:pt x="4" y="120"/>
                  </a:moveTo>
                  <a:cubicBezTo>
                    <a:pt x="6" y="120"/>
                    <a:pt x="8" y="118"/>
                    <a:pt x="8" y="11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18"/>
                    <a:pt x="2" y="120"/>
                    <a:pt x="4" y="12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0" name="Freeform 129"/>
            <p:cNvSpPr/>
            <p:nvPr/>
          </p:nvSpPr>
          <p:spPr bwMode="auto">
            <a:xfrm>
              <a:off x="2293938" y="1598612"/>
              <a:ext cx="9525" cy="161925"/>
            </a:xfrm>
            <a:custGeom>
              <a:avLst/>
              <a:gdLst>
                <a:gd name="T0" fmla="*/ 4 w 8"/>
                <a:gd name="T1" fmla="*/ 120 h 120"/>
                <a:gd name="T2" fmla="*/ 8 w 8"/>
                <a:gd name="T3" fmla="*/ 116 h 120"/>
                <a:gd name="T4" fmla="*/ 8 w 8"/>
                <a:gd name="T5" fmla="*/ 4 h 120"/>
                <a:gd name="T6" fmla="*/ 4 w 8"/>
                <a:gd name="T7" fmla="*/ 0 h 120"/>
                <a:gd name="T8" fmla="*/ 0 w 8"/>
                <a:gd name="T9" fmla="*/ 4 h 120"/>
                <a:gd name="T10" fmla="*/ 0 w 8"/>
                <a:gd name="T11" fmla="*/ 116 h 120"/>
                <a:gd name="T12" fmla="*/ 4 w 8"/>
                <a:gd name="T13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0">
                  <a:moveTo>
                    <a:pt x="4" y="120"/>
                  </a:moveTo>
                  <a:cubicBezTo>
                    <a:pt x="6" y="120"/>
                    <a:pt x="8" y="118"/>
                    <a:pt x="8" y="11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18"/>
                    <a:pt x="1" y="120"/>
                    <a:pt x="4" y="12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1" name="Freeform 130"/>
            <p:cNvSpPr>
              <a:spLocks noEditPoints="1"/>
            </p:cNvSpPr>
            <p:nvPr/>
          </p:nvSpPr>
          <p:spPr bwMode="auto">
            <a:xfrm>
              <a:off x="2238376" y="2859088"/>
              <a:ext cx="149225" cy="147638"/>
            </a:xfrm>
            <a:custGeom>
              <a:avLst/>
              <a:gdLst>
                <a:gd name="T0" fmla="*/ 55 w 110"/>
                <a:gd name="T1" fmla="*/ 0 h 109"/>
                <a:gd name="T2" fmla="*/ 0 w 110"/>
                <a:gd name="T3" fmla="*/ 55 h 109"/>
                <a:gd name="T4" fmla="*/ 55 w 110"/>
                <a:gd name="T5" fmla="*/ 109 h 109"/>
                <a:gd name="T6" fmla="*/ 110 w 110"/>
                <a:gd name="T7" fmla="*/ 55 h 109"/>
                <a:gd name="T8" fmla="*/ 55 w 110"/>
                <a:gd name="T9" fmla="*/ 0 h 109"/>
                <a:gd name="T10" fmla="*/ 55 w 110"/>
                <a:gd name="T11" fmla="*/ 101 h 109"/>
                <a:gd name="T12" fmla="*/ 8 w 110"/>
                <a:gd name="T13" fmla="*/ 55 h 109"/>
                <a:gd name="T14" fmla="*/ 55 w 110"/>
                <a:gd name="T15" fmla="*/ 8 h 109"/>
                <a:gd name="T16" fmla="*/ 102 w 110"/>
                <a:gd name="T17" fmla="*/ 55 h 109"/>
                <a:gd name="T18" fmla="*/ 55 w 110"/>
                <a:gd name="T19" fmla="*/ 10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0" h="109">
                  <a:moveTo>
                    <a:pt x="55" y="0"/>
                  </a:moveTo>
                  <a:cubicBezTo>
                    <a:pt x="25" y="0"/>
                    <a:pt x="0" y="25"/>
                    <a:pt x="0" y="55"/>
                  </a:cubicBezTo>
                  <a:cubicBezTo>
                    <a:pt x="0" y="85"/>
                    <a:pt x="25" y="109"/>
                    <a:pt x="55" y="109"/>
                  </a:cubicBezTo>
                  <a:cubicBezTo>
                    <a:pt x="85" y="109"/>
                    <a:pt x="110" y="85"/>
                    <a:pt x="110" y="55"/>
                  </a:cubicBezTo>
                  <a:cubicBezTo>
                    <a:pt x="110" y="25"/>
                    <a:pt x="85" y="0"/>
                    <a:pt x="55" y="0"/>
                  </a:cubicBezTo>
                  <a:close/>
                  <a:moveTo>
                    <a:pt x="55" y="101"/>
                  </a:moveTo>
                  <a:cubicBezTo>
                    <a:pt x="29" y="101"/>
                    <a:pt x="8" y="80"/>
                    <a:pt x="8" y="55"/>
                  </a:cubicBezTo>
                  <a:cubicBezTo>
                    <a:pt x="8" y="29"/>
                    <a:pt x="29" y="8"/>
                    <a:pt x="55" y="8"/>
                  </a:cubicBezTo>
                  <a:cubicBezTo>
                    <a:pt x="81" y="8"/>
                    <a:pt x="102" y="29"/>
                    <a:pt x="102" y="55"/>
                  </a:cubicBezTo>
                  <a:cubicBezTo>
                    <a:pt x="102" y="80"/>
                    <a:pt x="81" y="101"/>
                    <a:pt x="55" y="101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2" name="Oval 131"/>
            <p:cNvSpPr>
              <a:spLocks noChangeArrowheads="1"/>
            </p:cNvSpPr>
            <p:nvPr/>
          </p:nvSpPr>
          <p:spPr bwMode="auto">
            <a:xfrm>
              <a:off x="2309813" y="2876550"/>
              <a:ext cx="7938" cy="7938"/>
            </a:xfrm>
            <a:prstGeom prst="ellipse">
              <a:avLst/>
            </a:pr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3" name="Oval 132"/>
            <p:cNvSpPr>
              <a:spLocks noChangeArrowheads="1"/>
            </p:cNvSpPr>
            <p:nvPr/>
          </p:nvSpPr>
          <p:spPr bwMode="auto">
            <a:xfrm>
              <a:off x="2309813" y="2979738"/>
              <a:ext cx="7938" cy="7938"/>
            </a:xfrm>
            <a:prstGeom prst="ellipse">
              <a:avLst/>
            </a:pr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4" name="Oval 133"/>
            <p:cNvSpPr>
              <a:spLocks noChangeArrowheads="1"/>
            </p:cNvSpPr>
            <p:nvPr/>
          </p:nvSpPr>
          <p:spPr bwMode="auto">
            <a:xfrm>
              <a:off x="2257426" y="2928938"/>
              <a:ext cx="9525" cy="7938"/>
            </a:xfrm>
            <a:prstGeom prst="ellipse">
              <a:avLst/>
            </a:pr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5" name="Oval 134"/>
            <p:cNvSpPr>
              <a:spLocks noChangeArrowheads="1"/>
            </p:cNvSpPr>
            <p:nvPr/>
          </p:nvSpPr>
          <p:spPr bwMode="auto">
            <a:xfrm>
              <a:off x="2362201" y="2928938"/>
              <a:ext cx="6350" cy="7938"/>
            </a:xfrm>
            <a:prstGeom prst="ellipse">
              <a:avLst/>
            </a:pr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6" name="Freeform 135"/>
            <p:cNvSpPr/>
            <p:nvPr/>
          </p:nvSpPr>
          <p:spPr bwMode="auto">
            <a:xfrm>
              <a:off x="2279651" y="2887663"/>
              <a:ext cx="68263" cy="50800"/>
            </a:xfrm>
            <a:custGeom>
              <a:avLst/>
              <a:gdLst>
                <a:gd name="T0" fmla="*/ 43 w 51"/>
                <a:gd name="T1" fmla="*/ 2 h 37"/>
                <a:gd name="T2" fmla="*/ 24 w 51"/>
                <a:gd name="T3" fmla="*/ 27 h 37"/>
                <a:gd name="T4" fmla="*/ 7 w 51"/>
                <a:gd name="T5" fmla="*/ 14 h 37"/>
                <a:gd name="T6" fmla="*/ 2 w 51"/>
                <a:gd name="T7" fmla="*/ 15 h 37"/>
                <a:gd name="T8" fmla="*/ 3 w 51"/>
                <a:gd name="T9" fmla="*/ 21 h 37"/>
                <a:gd name="T10" fmla="*/ 23 w 51"/>
                <a:gd name="T11" fmla="*/ 36 h 37"/>
                <a:gd name="T12" fmla="*/ 23 w 51"/>
                <a:gd name="T13" fmla="*/ 36 h 37"/>
                <a:gd name="T14" fmla="*/ 23 w 51"/>
                <a:gd name="T15" fmla="*/ 36 h 37"/>
                <a:gd name="T16" fmla="*/ 24 w 51"/>
                <a:gd name="T17" fmla="*/ 36 h 37"/>
                <a:gd name="T18" fmla="*/ 24 w 51"/>
                <a:gd name="T19" fmla="*/ 36 h 37"/>
                <a:gd name="T20" fmla="*/ 25 w 51"/>
                <a:gd name="T21" fmla="*/ 37 h 37"/>
                <a:gd name="T22" fmla="*/ 27 w 51"/>
                <a:gd name="T23" fmla="*/ 36 h 37"/>
                <a:gd name="T24" fmla="*/ 28 w 51"/>
                <a:gd name="T25" fmla="*/ 36 h 37"/>
                <a:gd name="T26" fmla="*/ 28 w 51"/>
                <a:gd name="T27" fmla="*/ 35 h 37"/>
                <a:gd name="T28" fmla="*/ 28 w 51"/>
                <a:gd name="T29" fmla="*/ 35 h 37"/>
                <a:gd name="T30" fmla="*/ 28 w 51"/>
                <a:gd name="T31" fmla="*/ 35 h 37"/>
                <a:gd name="T32" fmla="*/ 49 w 51"/>
                <a:gd name="T33" fmla="*/ 7 h 37"/>
                <a:gd name="T34" fmla="*/ 49 w 51"/>
                <a:gd name="T35" fmla="*/ 2 h 37"/>
                <a:gd name="T36" fmla="*/ 43 w 51"/>
                <a:gd name="T37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1" h="37">
                  <a:moveTo>
                    <a:pt x="43" y="2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3"/>
                    <a:pt x="3" y="13"/>
                    <a:pt x="2" y="15"/>
                  </a:cubicBezTo>
                  <a:cubicBezTo>
                    <a:pt x="0" y="17"/>
                    <a:pt x="1" y="19"/>
                    <a:pt x="3" y="21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6"/>
                    <a:pt x="23" y="36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7"/>
                    <a:pt x="25" y="37"/>
                    <a:pt x="25" y="37"/>
                  </a:cubicBezTo>
                  <a:cubicBezTo>
                    <a:pt x="26" y="37"/>
                    <a:pt x="26" y="37"/>
                    <a:pt x="27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51" y="5"/>
                    <a:pt x="50" y="3"/>
                    <a:pt x="49" y="2"/>
                  </a:cubicBezTo>
                  <a:cubicBezTo>
                    <a:pt x="47" y="0"/>
                    <a:pt x="44" y="1"/>
                    <a:pt x="43" y="2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7" name="Freeform 136"/>
            <p:cNvSpPr>
              <a:spLocks noEditPoints="1"/>
            </p:cNvSpPr>
            <p:nvPr/>
          </p:nvSpPr>
          <p:spPr bwMode="auto">
            <a:xfrm>
              <a:off x="2216151" y="2811463"/>
              <a:ext cx="192088" cy="220663"/>
            </a:xfrm>
            <a:custGeom>
              <a:avLst/>
              <a:gdLst>
                <a:gd name="T0" fmla="*/ 137 w 142"/>
                <a:gd name="T1" fmla="*/ 37 h 163"/>
                <a:gd name="T2" fmla="*/ 137 w 142"/>
                <a:gd name="T3" fmla="*/ 12 h 163"/>
                <a:gd name="T4" fmla="*/ 118 w 142"/>
                <a:gd name="T5" fmla="*/ 0 h 163"/>
                <a:gd name="T6" fmla="*/ 99 w 142"/>
                <a:gd name="T7" fmla="*/ 12 h 163"/>
                <a:gd name="T8" fmla="*/ 72 w 142"/>
                <a:gd name="T9" fmla="*/ 20 h 163"/>
                <a:gd name="T10" fmla="*/ 45 w 142"/>
                <a:gd name="T11" fmla="*/ 12 h 163"/>
                <a:gd name="T12" fmla="*/ 26 w 142"/>
                <a:gd name="T13" fmla="*/ 0 h 163"/>
                <a:gd name="T14" fmla="*/ 7 w 142"/>
                <a:gd name="T15" fmla="*/ 12 h 163"/>
                <a:gd name="T16" fmla="*/ 13 w 142"/>
                <a:gd name="T17" fmla="*/ 43 h 163"/>
                <a:gd name="T18" fmla="*/ 3 w 142"/>
                <a:gd name="T19" fmla="*/ 90 h 163"/>
                <a:gd name="T20" fmla="*/ 26 w 142"/>
                <a:gd name="T21" fmla="*/ 158 h 163"/>
                <a:gd name="T22" fmla="*/ 29 w 142"/>
                <a:gd name="T23" fmla="*/ 163 h 163"/>
                <a:gd name="T24" fmla="*/ 38 w 142"/>
                <a:gd name="T25" fmla="*/ 150 h 163"/>
                <a:gd name="T26" fmla="*/ 106 w 142"/>
                <a:gd name="T27" fmla="*/ 150 h 163"/>
                <a:gd name="T28" fmla="*/ 115 w 142"/>
                <a:gd name="T29" fmla="*/ 163 h 163"/>
                <a:gd name="T30" fmla="*/ 119 w 142"/>
                <a:gd name="T31" fmla="*/ 158 h 163"/>
                <a:gd name="T32" fmla="*/ 141 w 142"/>
                <a:gd name="T33" fmla="*/ 90 h 163"/>
                <a:gd name="T34" fmla="*/ 131 w 142"/>
                <a:gd name="T35" fmla="*/ 43 h 163"/>
                <a:gd name="T36" fmla="*/ 105 w 142"/>
                <a:gd name="T37" fmla="*/ 17 h 163"/>
                <a:gd name="T38" fmla="*/ 125 w 142"/>
                <a:gd name="T39" fmla="*/ 11 h 163"/>
                <a:gd name="T40" fmla="*/ 134 w 142"/>
                <a:gd name="T41" fmla="*/ 24 h 163"/>
                <a:gd name="T42" fmla="*/ 125 w 142"/>
                <a:gd name="T43" fmla="*/ 37 h 163"/>
                <a:gd name="T44" fmla="*/ 116 w 142"/>
                <a:gd name="T45" fmla="*/ 37 h 163"/>
                <a:gd name="T46" fmla="*/ 112 w 142"/>
                <a:gd name="T47" fmla="*/ 33 h 163"/>
                <a:gd name="T48" fmla="*/ 107 w 142"/>
                <a:gd name="T49" fmla="*/ 30 h 163"/>
                <a:gd name="T50" fmla="*/ 13 w 142"/>
                <a:gd name="T51" fmla="*/ 32 h 163"/>
                <a:gd name="T52" fmla="*/ 19 w 142"/>
                <a:gd name="T53" fmla="*/ 11 h 163"/>
                <a:gd name="T54" fmla="*/ 33 w 142"/>
                <a:gd name="T55" fmla="*/ 11 h 163"/>
                <a:gd name="T56" fmla="*/ 42 w 142"/>
                <a:gd name="T57" fmla="*/ 28 h 163"/>
                <a:gd name="T58" fmla="*/ 37 w 142"/>
                <a:gd name="T59" fmla="*/ 30 h 163"/>
                <a:gd name="T60" fmla="*/ 33 w 142"/>
                <a:gd name="T61" fmla="*/ 33 h 163"/>
                <a:gd name="T62" fmla="*/ 28 w 142"/>
                <a:gd name="T63" fmla="*/ 36 h 163"/>
                <a:gd name="T64" fmla="*/ 19 w 142"/>
                <a:gd name="T65" fmla="*/ 37 h 163"/>
                <a:gd name="T66" fmla="*/ 72 w 142"/>
                <a:gd name="T67" fmla="*/ 151 h 163"/>
                <a:gd name="T68" fmla="*/ 28 w 142"/>
                <a:gd name="T69" fmla="*/ 47 h 163"/>
                <a:gd name="T70" fmla="*/ 33 w 142"/>
                <a:gd name="T71" fmla="*/ 43 h 163"/>
                <a:gd name="T72" fmla="*/ 37 w 142"/>
                <a:gd name="T73" fmla="*/ 40 h 163"/>
                <a:gd name="T74" fmla="*/ 42 w 142"/>
                <a:gd name="T75" fmla="*/ 37 h 163"/>
                <a:gd name="T76" fmla="*/ 72 w 142"/>
                <a:gd name="T77" fmla="*/ 28 h 163"/>
                <a:gd name="T78" fmla="*/ 103 w 142"/>
                <a:gd name="T79" fmla="*/ 37 h 163"/>
                <a:gd name="T80" fmla="*/ 107 w 142"/>
                <a:gd name="T81" fmla="*/ 40 h 163"/>
                <a:gd name="T82" fmla="*/ 112 w 142"/>
                <a:gd name="T83" fmla="*/ 43 h 163"/>
                <a:gd name="T84" fmla="*/ 116 w 142"/>
                <a:gd name="T85" fmla="*/ 47 h 163"/>
                <a:gd name="T86" fmla="*/ 72 w 142"/>
                <a:gd name="T87" fmla="*/ 15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2" h="163">
                  <a:moveTo>
                    <a:pt x="131" y="43"/>
                  </a:moveTo>
                  <a:cubicBezTo>
                    <a:pt x="137" y="37"/>
                    <a:pt x="137" y="37"/>
                    <a:pt x="137" y="37"/>
                  </a:cubicBezTo>
                  <a:cubicBezTo>
                    <a:pt x="140" y="34"/>
                    <a:pt x="142" y="29"/>
                    <a:pt x="142" y="24"/>
                  </a:cubicBezTo>
                  <a:cubicBezTo>
                    <a:pt x="142" y="20"/>
                    <a:pt x="140" y="15"/>
                    <a:pt x="137" y="12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27" y="2"/>
                    <a:pt x="123" y="0"/>
                    <a:pt x="118" y="0"/>
                  </a:cubicBezTo>
                  <a:cubicBezTo>
                    <a:pt x="113" y="0"/>
                    <a:pt x="109" y="2"/>
                    <a:pt x="105" y="6"/>
                  </a:cubicBezTo>
                  <a:cubicBezTo>
                    <a:pt x="99" y="12"/>
                    <a:pt x="99" y="12"/>
                    <a:pt x="99" y="12"/>
                  </a:cubicBezTo>
                  <a:cubicBezTo>
                    <a:pt x="96" y="15"/>
                    <a:pt x="94" y="20"/>
                    <a:pt x="94" y="24"/>
                  </a:cubicBezTo>
                  <a:cubicBezTo>
                    <a:pt x="87" y="22"/>
                    <a:pt x="80" y="20"/>
                    <a:pt x="72" y="20"/>
                  </a:cubicBezTo>
                  <a:cubicBezTo>
                    <a:pt x="64" y="20"/>
                    <a:pt x="57" y="22"/>
                    <a:pt x="50" y="24"/>
                  </a:cubicBezTo>
                  <a:cubicBezTo>
                    <a:pt x="50" y="20"/>
                    <a:pt x="48" y="15"/>
                    <a:pt x="45" y="12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5" y="2"/>
                    <a:pt x="31" y="0"/>
                    <a:pt x="26" y="0"/>
                  </a:cubicBezTo>
                  <a:cubicBezTo>
                    <a:pt x="21" y="0"/>
                    <a:pt x="17" y="2"/>
                    <a:pt x="13" y="6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0" y="19"/>
                    <a:pt x="0" y="30"/>
                    <a:pt x="7" y="37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5" y="45"/>
                    <a:pt x="16" y="46"/>
                    <a:pt x="18" y="46"/>
                  </a:cubicBezTo>
                  <a:cubicBezTo>
                    <a:pt x="9" y="58"/>
                    <a:pt x="3" y="73"/>
                    <a:pt x="3" y="90"/>
                  </a:cubicBezTo>
                  <a:cubicBezTo>
                    <a:pt x="3" y="113"/>
                    <a:pt x="14" y="133"/>
                    <a:pt x="31" y="145"/>
                  </a:cubicBezTo>
                  <a:cubicBezTo>
                    <a:pt x="26" y="158"/>
                    <a:pt x="26" y="158"/>
                    <a:pt x="26" y="158"/>
                  </a:cubicBezTo>
                  <a:cubicBezTo>
                    <a:pt x="25" y="160"/>
                    <a:pt x="26" y="162"/>
                    <a:pt x="28" y="163"/>
                  </a:cubicBezTo>
                  <a:cubicBezTo>
                    <a:pt x="28" y="163"/>
                    <a:pt x="29" y="163"/>
                    <a:pt x="29" y="163"/>
                  </a:cubicBezTo>
                  <a:cubicBezTo>
                    <a:pt x="31" y="163"/>
                    <a:pt x="32" y="162"/>
                    <a:pt x="33" y="161"/>
                  </a:cubicBezTo>
                  <a:cubicBezTo>
                    <a:pt x="38" y="150"/>
                    <a:pt x="38" y="150"/>
                    <a:pt x="38" y="150"/>
                  </a:cubicBezTo>
                  <a:cubicBezTo>
                    <a:pt x="48" y="156"/>
                    <a:pt x="60" y="159"/>
                    <a:pt x="72" y="159"/>
                  </a:cubicBezTo>
                  <a:cubicBezTo>
                    <a:pt x="85" y="159"/>
                    <a:pt x="96" y="156"/>
                    <a:pt x="106" y="150"/>
                  </a:cubicBezTo>
                  <a:cubicBezTo>
                    <a:pt x="111" y="161"/>
                    <a:pt x="111" y="161"/>
                    <a:pt x="111" y="161"/>
                  </a:cubicBezTo>
                  <a:cubicBezTo>
                    <a:pt x="112" y="162"/>
                    <a:pt x="113" y="163"/>
                    <a:pt x="115" y="163"/>
                  </a:cubicBezTo>
                  <a:cubicBezTo>
                    <a:pt x="115" y="163"/>
                    <a:pt x="116" y="163"/>
                    <a:pt x="117" y="163"/>
                  </a:cubicBezTo>
                  <a:cubicBezTo>
                    <a:pt x="119" y="162"/>
                    <a:pt x="119" y="160"/>
                    <a:pt x="119" y="158"/>
                  </a:cubicBezTo>
                  <a:cubicBezTo>
                    <a:pt x="113" y="145"/>
                    <a:pt x="113" y="145"/>
                    <a:pt x="113" y="145"/>
                  </a:cubicBezTo>
                  <a:cubicBezTo>
                    <a:pt x="130" y="133"/>
                    <a:pt x="141" y="113"/>
                    <a:pt x="141" y="90"/>
                  </a:cubicBezTo>
                  <a:cubicBezTo>
                    <a:pt x="141" y="73"/>
                    <a:pt x="136" y="58"/>
                    <a:pt x="126" y="46"/>
                  </a:cubicBezTo>
                  <a:cubicBezTo>
                    <a:pt x="128" y="46"/>
                    <a:pt x="130" y="45"/>
                    <a:pt x="131" y="43"/>
                  </a:cubicBezTo>
                  <a:close/>
                  <a:moveTo>
                    <a:pt x="103" y="28"/>
                  </a:moveTo>
                  <a:cubicBezTo>
                    <a:pt x="101" y="24"/>
                    <a:pt x="102" y="20"/>
                    <a:pt x="105" y="17"/>
                  </a:cubicBezTo>
                  <a:cubicBezTo>
                    <a:pt x="111" y="11"/>
                    <a:pt x="111" y="11"/>
                    <a:pt x="111" y="11"/>
                  </a:cubicBezTo>
                  <a:cubicBezTo>
                    <a:pt x="115" y="8"/>
                    <a:pt x="121" y="8"/>
                    <a:pt x="125" y="11"/>
                  </a:cubicBezTo>
                  <a:cubicBezTo>
                    <a:pt x="131" y="17"/>
                    <a:pt x="131" y="17"/>
                    <a:pt x="131" y="17"/>
                  </a:cubicBezTo>
                  <a:cubicBezTo>
                    <a:pt x="133" y="19"/>
                    <a:pt x="134" y="22"/>
                    <a:pt x="134" y="24"/>
                  </a:cubicBezTo>
                  <a:cubicBezTo>
                    <a:pt x="134" y="27"/>
                    <a:pt x="133" y="30"/>
                    <a:pt x="131" y="32"/>
                  </a:cubicBezTo>
                  <a:cubicBezTo>
                    <a:pt x="125" y="37"/>
                    <a:pt x="125" y="37"/>
                    <a:pt x="125" y="37"/>
                  </a:cubicBezTo>
                  <a:cubicBezTo>
                    <a:pt x="124" y="39"/>
                    <a:pt x="122" y="40"/>
                    <a:pt x="120" y="40"/>
                  </a:cubicBezTo>
                  <a:cubicBezTo>
                    <a:pt x="119" y="39"/>
                    <a:pt x="118" y="38"/>
                    <a:pt x="116" y="37"/>
                  </a:cubicBezTo>
                  <a:cubicBezTo>
                    <a:pt x="116" y="36"/>
                    <a:pt x="115" y="35"/>
                    <a:pt x="114" y="35"/>
                  </a:cubicBezTo>
                  <a:cubicBezTo>
                    <a:pt x="113" y="34"/>
                    <a:pt x="113" y="34"/>
                    <a:pt x="112" y="33"/>
                  </a:cubicBezTo>
                  <a:cubicBezTo>
                    <a:pt x="111" y="32"/>
                    <a:pt x="110" y="32"/>
                    <a:pt x="109" y="31"/>
                  </a:cubicBezTo>
                  <a:cubicBezTo>
                    <a:pt x="108" y="31"/>
                    <a:pt x="107" y="30"/>
                    <a:pt x="107" y="30"/>
                  </a:cubicBezTo>
                  <a:cubicBezTo>
                    <a:pt x="106" y="29"/>
                    <a:pt x="104" y="29"/>
                    <a:pt x="103" y="28"/>
                  </a:cubicBezTo>
                  <a:close/>
                  <a:moveTo>
                    <a:pt x="13" y="32"/>
                  </a:moveTo>
                  <a:cubicBezTo>
                    <a:pt x="9" y="28"/>
                    <a:pt x="9" y="21"/>
                    <a:pt x="13" y="17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21" y="9"/>
                    <a:pt x="23" y="8"/>
                    <a:pt x="26" y="8"/>
                  </a:cubicBezTo>
                  <a:cubicBezTo>
                    <a:pt x="29" y="8"/>
                    <a:pt x="31" y="9"/>
                    <a:pt x="33" y="11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2" y="20"/>
                    <a:pt x="43" y="24"/>
                    <a:pt x="42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0" y="29"/>
                    <a:pt x="39" y="29"/>
                    <a:pt x="37" y="30"/>
                  </a:cubicBezTo>
                  <a:cubicBezTo>
                    <a:pt x="37" y="30"/>
                    <a:pt x="36" y="31"/>
                    <a:pt x="36" y="31"/>
                  </a:cubicBezTo>
                  <a:cubicBezTo>
                    <a:pt x="35" y="32"/>
                    <a:pt x="34" y="32"/>
                    <a:pt x="33" y="33"/>
                  </a:cubicBezTo>
                  <a:cubicBezTo>
                    <a:pt x="32" y="34"/>
                    <a:pt x="31" y="34"/>
                    <a:pt x="30" y="35"/>
                  </a:cubicBezTo>
                  <a:cubicBezTo>
                    <a:pt x="29" y="35"/>
                    <a:pt x="28" y="36"/>
                    <a:pt x="28" y="36"/>
                  </a:cubicBezTo>
                  <a:cubicBezTo>
                    <a:pt x="26" y="38"/>
                    <a:pt x="25" y="39"/>
                    <a:pt x="24" y="40"/>
                  </a:cubicBezTo>
                  <a:cubicBezTo>
                    <a:pt x="22" y="40"/>
                    <a:pt x="21" y="39"/>
                    <a:pt x="19" y="37"/>
                  </a:cubicBezTo>
                  <a:lnTo>
                    <a:pt x="13" y="32"/>
                  </a:lnTo>
                  <a:close/>
                  <a:moveTo>
                    <a:pt x="72" y="151"/>
                  </a:moveTo>
                  <a:cubicBezTo>
                    <a:pt x="38" y="151"/>
                    <a:pt x="11" y="123"/>
                    <a:pt x="11" y="90"/>
                  </a:cubicBezTo>
                  <a:cubicBezTo>
                    <a:pt x="11" y="73"/>
                    <a:pt x="18" y="58"/>
                    <a:pt x="28" y="47"/>
                  </a:cubicBezTo>
                  <a:cubicBezTo>
                    <a:pt x="29" y="46"/>
                    <a:pt x="30" y="45"/>
                    <a:pt x="31" y="44"/>
                  </a:cubicBezTo>
                  <a:cubicBezTo>
                    <a:pt x="31" y="44"/>
                    <a:pt x="32" y="43"/>
                    <a:pt x="33" y="43"/>
                  </a:cubicBezTo>
                  <a:cubicBezTo>
                    <a:pt x="33" y="42"/>
                    <a:pt x="35" y="41"/>
                    <a:pt x="36" y="41"/>
                  </a:cubicBezTo>
                  <a:cubicBezTo>
                    <a:pt x="36" y="40"/>
                    <a:pt x="36" y="40"/>
                    <a:pt x="37" y="40"/>
                  </a:cubicBezTo>
                  <a:cubicBezTo>
                    <a:pt x="38" y="39"/>
                    <a:pt x="39" y="38"/>
                    <a:pt x="41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3" y="36"/>
                    <a:pt x="44" y="35"/>
                    <a:pt x="46" y="34"/>
                  </a:cubicBezTo>
                  <a:cubicBezTo>
                    <a:pt x="54" y="31"/>
                    <a:pt x="63" y="28"/>
                    <a:pt x="72" y="28"/>
                  </a:cubicBezTo>
                  <a:cubicBezTo>
                    <a:pt x="81" y="28"/>
                    <a:pt x="90" y="31"/>
                    <a:pt x="98" y="34"/>
                  </a:cubicBezTo>
                  <a:cubicBezTo>
                    <a:pt x="100" y="35"/>
                    <a:pt x="101" y="36"/>
                    <a:pt x="103" y="37"/>
                  </a:cubicBezTo>
                  <a:cubicBezTo>
                    <a:pt x="104" y="37"/>
                    <a:pt x="104" y="37"/>
                    <a:pt x="104" y="37"/>
                  </a:cubicBezTo>
                  <a:cubicBezTo>
                    <a:pt x="105" y="38"/>
                    <a:pt x="106" y="39"/>
                    <a:pt x="107" y="40"/>
                  </a:cubicBezTo>
                  <a:cubicBezTo>
                    <a:pt x="108" y="40"/>
                    <a:pt x="108" y="40"/>
                    <a:pt x="109" y="41"/>
                  </a:cubicBezTo>
                  <a:cubicBezTo>
                    <a:pt x="110" y="41"/>
                    <a:pt x="111" y="42"/>
                    <a:pt x="112" y="43"/>
                  </a:cubicBezTo>
                  <a:cubicBezTo>
                    <a:pt x="112" y="43"/>
                    <a:pt x="113" y="44"/>
                    <a:pt x="113" y="44"/>
                  </a:cubicBezTo>
                  <a:cubicBezTo>
                    <a:pt x="114" y="45"/>
                    <a:pt x="115" y="46"/>
                    <a:pt x="116" y="47"/>
                  </a:cubicBezTo>
                  <a:cubicBezTo>
                    <a:pt x="127" y="58"/>
                    <a:pt x="133" y="73"/>
                    <a:pt x="133" y="90"/>
                  </a:cubicBezTo>
                  <a:cubicBezTo>
                    <a:pt x="133" y="123"/>
                    <a:pt x="106" y="151"/>
                    <a:pt x="72" y="151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8" name="Freeform 137"/>
            <p:cNvSpPr>
              <a:spLocks noEditPoints="1"/>
            </p:cNvSpPr>
            <p:nvPr/>
          </p:nvSpPr>
          <p:spPr bwMode="auto">
            <a:xfrm>
              <a:off x="2163763" y="4017963"/>
              <a:ext cx="300038" cy="279400"/>
            </a:xfrm>
            <a:custGeom>
              <a:avLst/>
              <a:gdLst>
                <a:gd name="T0" fmla="*/ 222 w 222"/>
                <a:gd name="T1" fmla="*/ 73 h 206"/>
                <a:gd name="T2" fmla="*/ 168 w 222"/>
                <a:gd name="T3" fmla="*/ 19 h 206"/>
                <a:gd name="T4" fmla="*/ 151 w 222"/>
                <a:gd name="T5" fmla="*/ 22 h 206"/>
                <a:gd name="T6" fmla="*/ 102 w 222"/>
                <a:gd name="T7" fmla="*/ 0 h 206"/>
                <a:gd name="T8" fmla="*/ 44 w 222"/>
                <a:gd name="T9" fmla="*/ 36 h 206"/>
                <a:gd name="T10" fmla="*/ 0 w 222"/>
                <a:gd name="T11" fmla="*/ 82 h 206"/>
                <a:gd name="T12" fmla="*/ 30 w 222"/>
                <a:gd name="T13" fmla="*/ 124 h 206"/>
                <a:gd name="T14" fmla="*/ 2 w 222"/>
                <a:gd name="T15" fmla="*/ 200 h 206"/>
                <a:gd name="T16" fmla="*/ 5 w 222"/>
                <a:gd name="T17" fmla="*/ 205 h 206"/>
                <a:gd name="T18" fmla="*/ 6 w 222"/>
                <a:gd name="T19" fmla="*/ 206 h 206"/>
                <a:gd name="T20" fmla="*/ 10 w 222"/>
                <a:gd name="T21" fmla="*/ 203 h 206"/>
                <a:gd name="T22" fmla="*/ 38 w 222"/>
                <a:gd name="T23" fmla="*/ 127 h 206"/>
                <a:gd name="T24" fmla="*/ 38 w 222"/>
                <a:gd name="T25" fmla="*/ 126 h 206"/>
                <a:gd name="T26" fmla="*/ 46 w 222"/>
                <a:gd name="T27" fmla="*/ 127 h 206"/>
                <a:gd name="T28" fmla="*/ 58 w 222"/>
                <a:gd name="T29" fmla="*/ 127 h 206"/>
                <a:gd name="T30" fmla="*/ 32 w 222"/>
                <a:gd name="T31" fmla="*/ 200 h 206"/>
                <a:gd name="T32" fmla="*/ 34 w 222"/>
                <a:gd name="T33" fmla="*/ 205 h 206"/>
                <a:gd name="T34" fmla="*/ 35 w 222"/>
                <a:gd name="T35" fmla="*/ 206 h 206"/>
                <a:gd name="T36" fmla="*/ 39 w 222"/>
                <a:gd name="T37" fmla="*/ 203 h 206"/>
                <a:gd name="T38" fmla="*/ 67 w 222"/>
                <a:gd name="T39" fmla="*/ 127 h 206"/>
                <a:gd name="T40" fmla="*/ 88 w 222"/>
                <a:gd name="T41" fmla="*/ 127 h 206"/>
                <a:gd name="T42" fmla="*/ 61 w 222"/>
                <a:gd name="T43" fmla="*/ 200 h 206"/>
                <a:gd name="T44" fmla="*/ 64 w 222"/>
                <a:gd name="T45" fmla="*/ 205 h 206"/>
                <a:gd name="T46" fmla="*/ 65 w 222"/>
                <a:gd name="T47" fmla="*/ 206 h 206"/>
                <a:gd name="T48" fmla="*/ 69 w 222"/>
                <a:gd name="T49" fmla="*/ 203 h 206"/>
                <a:gd name="T50" fmla="*/ 97 w 222"/>
                <a:gd name="T51" fmla="*/ 127 h 206"/>
                <a:gd name="T52" fmla="*/ 118 w 222"/>
                <a:gd name="T53" fmla="*/ 127 h 206"/>
                <a:gd name="T54" fmla="*/ 91 w 222"/>
                <a:gd name="T55" fmla="*/ 200 h 206"/>
                <a:gd name="T56" fmla="*/ 93 w 222"/>
                <a:gd name="T57" fmla="*/ 205 h 206"/>
                <a:gd name="T58" fmla="*/ 95 w 222"/>
                <a:gd name="T59" fmla="*/ 206 h 206"/>
                <a:gd name="T60" fmla="*/ 98 w 222"/>
                <a:gd name="T61" fmla="*/ 203 h 206"/>
                <a:gd name="T62" fmla="*/ 126 w 222"/>
                <a:gd name="T63" fmla="*/ 127 h 206"/>
                <a:gd name="T64" fmla="*/ 147 w 222"/>
                <a:gd name="T65" fmla="*/ 127 h 206"/>
                <a:gd name="T66" fmla="*/ 121 w 222"/>
                <a:gd name="T67" fmla="*/ 200 h 206"/>
                <a:gd name="T68" fmla="*/ 123 w 222"/>
                <a:gd name="T69" fmla="*/ 205 h 206"/>
                <a:gd name="T70" fmla="*/ 124 w 222"/>
                <a:gd name="T71" fmla="*/ 206 h 206"/>
                <a:gd name="T72" fmla="*/ 128 w 222"/>
                <a:gd name="T73" fmla="*/ 203 h 206"/>
                <a:gd name="T74" fmla="*/ 156 w 222"/>
                <a:gd name="T75" fmla="*/ 127 h 206"/>
                <a:gd name="T76" fmla="*/ 168 w 222"/>
                <a:gd name="T77" fmla="*/ 127 h 206"/>
                <a:gd name="T78" fmla="*/ 177 w 222"/>
                <a:gd name="T79" fmla="*/ 126 h 206"/>
                <a:gd name="T80" fmla="*/ 150 w 222"/>
                <a:gd name="T81" fmla="*/ 200 h 206"/>
                <a:gd name="T82" fmla="*/ 153 w 222"/>
                <a:gd name="T83" fmla="*/ 205 h 206"/>
                <a:gd name="T84" fmla="*/ 154 w 222"/>
                <a:gd name="T85" fmla="*/ 206 h 206"/>
                <a:gd name="T86" fmla="*/ 158 w 222"/>
                <a:gd name="T87" fmla="*/ 203 h 206"/>
                <a:gd name="T88" fmla="*/ 186 w 222"/>
                <a:gd name="T89" fmla="*/ 127 h 206"/>
                <a:gd name="T90" fmla="*/ 186 w 222"/>
                <a:gd name="T91" fmla="*/ 124 h 206"/>
                <a:gd name="T92" fmla="*/ 222 w 222"/>
                <a:gd name="T93" fmla="*/ 73 h 206"/>
                <a:gd name="T94" fmla="*/ 168 w 222"/>
                <a:gd name="T95" fmla="*/ 119 h 206"/>
                <a:gd name="T96" fmla="*/ 46 w 222"/>
                <a:gd name="T97" fmla="*/ 119 h 206"/>
                <a:gd name="T98" fmla="*/ 8 w 222"/>
                <a:gd name="T99" fmla="*/ 82 h 206"/>
                <a:gd name="T100" fmla="*/ 46 w 222"/>
                <a:gd name="T101" fmla="*/ 44 h 206"/>
                <a:gd name="T102" fmla="*/ 46 w 222"/>
                <a:gd name="T103" fmla="*/ 44 h 206"/>
                <a:gd name="T104" fmla="*/ 47 w 222"/>
                <a:gd name="T105" fmla="*/ 44 h 206"/>
                <a:gd name="T106" fmla="*/ 51 w 222"/>
                <a:gd name="T107" fmla="*/ 42 h 206"/>
                <a:gd name="T108" fmla="*/ 102 w 222"/>
                <a:gd name="T109" fmla="*/ 8 h 206"/>
                <a:gd name="T110" fmla="*/ 146 w 222"/>
                <a:gd name="T111" fmla="*/ 29 h 206"/>
                <a:gd name="T112" fmla="*/ 151 w 222"/>
                <a:gd name="T113" fmla="*/ 31 h 206"/>
                <a:gd name="T114" fmla="*/ 168 w 222"/>
                <a:gd name="T115" fmla="*/ 27 h 206"/>
                <a:gd name="T116" fmla="*/ 214 w 222"/>
                <a:gd name="T117" fmla="*/ 73 h 206"/>
                <a:gd name="T118" fmla="*/ 168 w 222"/>
                <a:gd name="T119" fmla="*/ 119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2" h="206">
                  <a:moveTo>
                    <a:pt x="222" y="73"/>
                  </a:moveTo>
                  <a:cubicBezTo>
                    <a:pt x="222" y="43"/>
                    <a:pt x="198" y="19"/>
                    <a:pt x="168" y="19"/>
                  </a:cubicBezTo>
                  <a:cubicBezTo>
                    <a:pt x="162" y="19"/>
                    <a:pt x="156" y="20"/>
                    <a:pt x="151" y="22"/>
                  </a:cubicBezTo>
                  <a:cubicBezTo>
                    <a:pt x="138" y="8"/>
                    <a:pt x="121" y="0"/>
                    <a:pt x="102" y="0"/>
                  </a:cubicBezTo>
                  <a:cubicBezTo>
                    <a:pt x="77" y="0"/>
                    <a:pt x="55" y="14"/>
                    <a:pt x="44" y="36"/>
                  </a:cubicBezTo>
                  <a:cubicBezTo>
                    <a:pt x="20" y="37"/>
                    <a:pt x="0" y="57"/>
                    <a:pt x="0" y="82"/>
                  </a:cubicBezTo>
                  <a:cubicBezTo>
                    <a:pt x="0" y="101"/>
                    <a:pt x="13" y="118"/>
                    <a:pt x="30" y="124"/>
                  </a:cubicBezTo>
                  <a:cubicBezTo>
                    <a:pt x="2" y="200"/>
                    <a:pt x="2" y="200"/>
                    <a:pt x="2" y="200"/>
                  </a:cubicBezTo>
                  <a:cubicBezTo>
                    <a:pt x="1" y="202"/>
                    <a:pt x="2" y="205"/>
                    <a:pt x="5" y="205"/>
                  </a:cubicBezTo>
                  <a:cubicBezTo>
                    <a:pt x="5" y="205"/>
                    <a:pt x="5" y="206"/>
                    <a:pt x="6" y="206"/>
                  </a:cubicBezTo>
                  <a:cubicBezTo>
                    <a:pt x="8" y="206"/>
                    <a:pt x="9" y="205"/>
                    <a:pt x="10" y="203"/>
                  </a:cubicBezTo>
                  <a:cubicBezTo>
                    <a:pt x="38" y="127"/>
                    <a:pt x="38" y="127"/>
                    <a:pt x="38" y="127"/>
                  </a:cubicBezTo>
                  <a:cubicBezTo>
                    <a:pt x="38" y="126"/>
                    <a:pt x="38" y="126"/>
                    <a:pt x="38" y="126"/>
                  </a:cubicBezTo>
                  <a:cubicBezTo>
                    <a:pt x="40" y="127"/>
                    <a:pt x="43" y="127"/>
                    <a:pt x="46" y="127"/>
                  </a:cubicBezTo>
                  <a:cubicBezTo>
                    <a:pt x="58" y="127"/>
                    <a:pt x="58" y="127"/>
                    <a:pt x="58" y="127"/>
                  </a:cubicBezTo>
                  <a:cubicBezTo>
                    <a:pt x="32" y="200"/>
                    <a:pt x="32" y="200"/>
                    <a:pt x="32" y="200"/>
                  </a:cubicBezTo>
                  <a:cubicBezTo>
                    <a:pt x="31" y="202"/>
                    <a:pt x="32" y="205"/>
                    <a:pt x="34" y="205"/>
                  </a:cubicBezTo>
                  <a:cubicBezTo>
                    <a:pt x="35" y="205"/>
                    <a:pt x="35" y="206"/>
                    <a:pt x="35" y="206"/>
                  </a:cubicBezTo>
                  <a:cubicBezTo>
                    <a:pt x="37" y="206"/>
                    <a:pt x="39" y="205"/>
                    <a:pt x="39" y="203"/>
                  </a:cubicBezTo>
                  <a:cubicBezTo>
                    <a:pt x="67" y="127"/>
                    <a:pt x="67" y="127"/>
                    <a:pt x="67" y="127"/>
                  </a:cubicBezTo>
                  <a:cubicBezTo>
                    <a:pt x="88" y="127"/>
                    <a:pt x="88" y="127"/>
                    <a:pt x="88" y="127"/>
                  </a:cubicBezTo>
                  <a:cubicBezTo>
                    <a:pt x="61" y="200"/>
                    <a:pt x="61" y="200"/>
                    <a:pt x="61" y="200"/>
                  </a:cubicBezTo>
                  <a:cubicBezTo>
                    <a:pt x="61" y="202"/>
                    <a:pt x="62" y="205"/>
                    <a:pt x="64" y="205"/>
                  </a:cubicBezTo>
                  <a:cubicBezTo>
                    <a:pt x="64" y="205"/>
                    <a:pt x="65" y="206"/>
                    <a:pt x="65" y="206"/>
                  </a:cubicBezTo>
                  <a:cubicBezTo>
                    <a:pt x="67" y="206"/>
                    <a:pt x="68" y="205"/>
                    <a:pt x="69" y="203"/>
                  </a:cubicBezTo>
                  <a:cubicBezTo>
                    <a:pt x="97" y="127"/>
                    <a:pt x="97" y="127"/>
                    <a:pt x="97" y="127"/>
                  </a:cubicBezTo>
                  <a:cubicBezTo>
                    <a:pt x="118" y="127"/>
                    <a:pt x="118" y="127"/>
                    <a:pt x="118" y="127"/>
                  </a:cubicBezTo>
                  <a:cubicBezTo>
                    <a:pt x="91" y="200"/>
                    <a:pt x="91" y="200"/>
                    <a:pt x="91" y="200"/>
                  </a:cubicBezTo>
                  <a:cubicBezTo>
                    <a:pt x="90" y="202"/>
                    <a:pt x="91" y="205"/>
                    <a:pt x="93" y="205"/>
                  </a:cubicBezTo>
                  <a:cubicBezTo>
                    <a:pt x="94" y="205"/>
                    <a:pt x="94" y="206"/>
                    <a:pt x="95" y="206"/>
                  </a:cubicBezTo>
                  <a:cubicBezTo>
                    <a:pt x="96" y="206"/>
                    <a:pt x="98" y="205"/>
                    <a:pt x="98" y="203"/>
                  </a:cubicBezTo>
                  <a:cubicBezTo>
                    <a:pt x="126" y="127"/>
                    <a:pt x="126" y="127"/>
                    <a:pt x="126" y="127"/>
                  </a:cubicBezTo>
                  <a:cubicBezTo>
                    <a:pt x="147" y="127"/>
                    <a:pt x="147" y="127"/>
                    <a:pt x="147" y="127"/>
                  </a:cubicBezTo>
                  <a:cubicBezTo>
                    <a:pt x="121" y="200"/>
                    <a:pt x="121" y="200"/>
                    <a:pt x="121" y="200"/>
                  </a:cubicBezTo>
                  <a:cubicBezTo>
                    <a:pt x="120" y="202"/>
                    <a:pt x="121" y="205"/>
                    <a:pt x="123" y="205"/>
                  </a:cubicBezTo>
                  <a:cubicBezTo>
                    <a:pt x="123" y="205"/>
                    <a:pt x="124" y="206"/>
                    <a:pt x="124" y="206"/>
                  </a:cubicBezTo>
                  <a:cubicBezTo>
                    <a:pt x="126" y="206"/>
                    <a:pt x="127" y="205"/>
                    <a:pt x="128" y="203"/>
                  </a:cubicBezTo>
                  <a:cubicBezTo>
                    <a:pt x="156" y="127"/>
                    <a:pt x="156" y="127"/>
                    <a:pt x="156" y="127"/>
                  </a:cubicBezTo>
                  <a:cubicBezTo>
                    <a:pt x="168" y="127"/>
                    <a:pt x="168" y="127"/>
                    <a:pt x="168" y="127"/>
                  </a:cubicBezTo>
                  <a:cubicBezTo>
                    <a:pt x="171" y="127"/>
                    <a:pt x="174" y="127"/>
                    <a:pt x="177" y="126"/>
                  </a:cubicBezTo>
                  <a:cubicBezTo>
                    <a:pt x="150" y="200"/>
                    <a:pt x="150" y="200"/>
                    <a:pt x="150" y="200"/>
                  </a:cubicBezTo>
                  <a:cubicBezTo>
                    <a:pt x="149" y="202"/>
                    <a:pt x="150" y="205"/>
                    <a:pt x="153" y="205"/>
                  </a:cubicBezTo>
                  <a:cubicBezTo>
                    <a:pt x="153" y="205"/>
                    <a:pt x="153" y="206"/>
                    <a:pt x="154" y="206"/>
                  </a:cubicBezTo>
                  <a:cubicBezTo>
                    <a:pt x="156" y="206"/>
                    <a:pt x="157" y="205"/>
                    <a:pt x="158" y="203"/>
                  </a:cubicBezTo>
                  <a:cubicBezTo>
                    <a:pt x="186" y="127"/>
                    <a:pt x="186" y="127"/>
                    <a:pt x="186" y="127"/>
                  </a:cubicBezTo>
                  <a:cubicBezTo>
                    <a:pt x="186" y="126"/>
                    <a:pt x="186" y="125"/>
                    <a:pt x="186" y="124"/>
                  </a:cubicBezTo>
                  <a:cubicBezTo>
                    <a:pt x="207" y="117"/>
                    <a:pt x="222" y="97"/>
                    <a:pt x="222" y="73"/>
                  </a:cubicBezTo>
                  <a:close/>
                  <a:moveTo>
                    <a:pt x="168" y="119"/>
                  </a:moveTo>
                  <a:cubicBezTo>
                    <a:pt x="46" y="119"/>
                    <a:pt x="46" y="119"/>
                    <a:pt x="46" y="119"/>
                  </a:cubicBezTo>
                  <a:cubicBezTo>
                    <a:pt x="25" y="119"/>
                    <a:pt x="8" y="102"/>
                    <a:pt x="8" y="82"/>
                  </a:cubicBezTo>
                  <a:cubicBezTo>
                    <a:pt x="8" y="61"/>
                    <a:pt x="25" y="44"/>
                    <a:pt x="46" y="44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49" y="44"/>
                    <a:pt x="50" y="43"/>
                    <a:pt x="51" y="42"/>
                  </a:cubicBezTo>
                  <a:cubicBezTo>
                    <a:pt x="59" y="21"/>
                    <a:pt x="80" y="8"/>
                    <a:pt x="102" y="8"/>
                  </a:cubicBezTo>
                  <a:cubicBezTo>
                    <a:pt x="119" y="8"/>
                    <a:pt x="135" y="16"/>
                    <a:pt x="146" y="29"/>
                  </a:cubicBezTo>
                  <a:cubicBezTo>
                    <a:pt x="147" y="31"/>
                    <a:pt x="149" y="31"/>
                    <a:pt x="151" y="31"/>
                  </a:cubicBezTo>
                  <a:cubicBezTo>
                    <a:pt x="156" y="28"/>
                    <a:pt x="162" y="27"/>
                    <a:pt x="168" y="27"/>
                  </a:cubicBezTo>
                  <a:cubicBezTo>
                    <a:pt x="193" y="27"/>
                    <a:pt x="214" y="48"/>
                    <a:pt x="214" y="73"/>
                  </a:cubicBezTo>
                  <a:cubicBezTo>
                    <a:pt x="214" y="99"/>
                    <a:pt x="193" y="119"/>
                    <a:pt x="168" y="119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9" name="Freeform 138"/>
            <p:cNvSpPr>
              <a:spLocks noEditPoints="1"/>
            </p:cNvSpPr>
            <p:nvPr/>
          </p:nvSpPr>
          <p:spPr bwMode="auto">
            <a:xfrm>
              <a:off x="2268538" y="3416300"/>
              <a:ext cx="165100" cy="165100"/>
            </a:xfrm>
            <a:custGeom>
              <a:avLst/>
              <a:gdLst>
                <a:gd name="T0" fmla="*/ 104 w 122"/>
                <a:gd name="T1" fmla="*/ 18 h 122"/>
                <a:gd name="T2" fmla="*/ 61 w 122"/>
                <a:gd name="T3" fmla="*/ 0 h 122"/>
                <a:gd name="T4" fmla="*/ 18 w 122"/>
                <a:gd name="T5" fmla="*/ 18 h 122"/>
                <a:gd name="T6" fmla="*/ 0 w 122"/>
                <a:gd name="T7" fmla="*/ 61 h 122"/>
                <a:gd name="T8" fmla="*/ 18 w 122"/>
                <a:gd name="T9" fmla="*/ 105 h 122"/>
                <a:gd name="T10" fmla="*/ 61 w 122"/>
                <a:gd name="T11" fmla="*/ 122 h 122"/>
                <a:gd name="T12" fmla="*/ 104 w 122"/>
                <a:gd name="T13" fmla="*/ 105 h 122"/>
                <a:gd name="T14" fmla="*/ 122 w 122"/>
                <a:gd name="T15" fmla="*/ 61 h 122"/>
                <a:gd name="T16" fmla="*/ 104 w 122"/>
                <a:gd name="T17" fmla="*/ 18 h 122"/>
                <a:gd name="T18" fmla="*/ 99 w 122"/>
                <a:gd name="T19" fmla="*/ 99 h 122"/>
                <a:gd name="T20" fmla="*/ 61 w 122"/>
                <a:gd name="T21" fmla="*/ 114 h 122"/>
                <a:gd name="T22" fmla="*/ 24 w 122"/>
                <a:gd name="T23" fmla="*/ 99 h 122"/>
                <a:gd name="T24" fmla="*/ 8 w 122"/>
                <a:gd name="T25" fmla="*/ 61 h 122"/>
                <a:gd name="T26" fmla="*/ 24 w 122"/>
                <a:gd name="T27" fmla="*/ 24 h 122"/>
                <a:gd name="T28" fmla="*/ 61 w 122"/>
                <a:gd name="T29" fmla="*/ 8 h 122"/>
                <a:gd name="T30" fmla="*/ 99 w 122"/>
                <a:gd name="T31" fmla="*/ 24 h 122"/>
                <a:gd name="T32" fmla="*/ 114 w 122"/>
                <a:gd name="T33" fmla="*/ 61 h 122"/>
                <a:gd name="T34" fmla="*/ 99 w 122"/>
                <a:gd name="T35" fmla="*/ 9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2" h="122">
                  <a:moveTo>
                    <a:pt x="104" y="18"/>
                  </a:moveTo>
                  <a:cubicBezTo>
                    <a:pt x="93" y="7"/>
                    <a:pt x="77" y="0"/>
                    <a:pt x="61" y="0"/>
                  </a:cubicBezTo>
                  <a:cubicBezTo>
                    <a:pt x="45" y="0"/>
                    <a:pt x="29" y="7"/>
                    <a:pt x="18" y="18"/>
                  </a:cubicBezTo>
                  <a:cubicBezTo>
                    <a:pt x="6" y="30"/>
                    <a:pt x="0" y="45"/>
                    <a:pt x="0" y="61"/>
                  </a:cubicBezTo>
                  <a:cubicBezTo>
                    <a:pt x="0" y="78"/>
                    <a:pt x="6" y="93"/>
                    <a:pt x="18" y="105"/>
                  </a:cubicBezTo>
                  <a:cubicBezTo>
                    <a:pt x="29" y="116"/>
                    <a:pt x="45" y="122"/>
                    <a:pt x="61" y="122"/>
                  </a:cubicBezTo>
                  <a:cubicBezTo>
                    <a:pt x="77" y="122"/>
                    <a:pt x="93" y="116"/>
                    <a:pt x="104" y="105"/>
                  </a:cubicBezTo>
                  <a:cubicBezTo>
                    <a:pt x="116" y="93"/>
                    <a:pt x="122" y="78"/>
                    <a:pt x="122" y="61"/>
                  </a:cubicBezTo>
                  <a:cubicBezTo>
                    <a:pt x="122" y="45"/>
                    <a:pt x="116" y="30"/>
                    <a:pt x="104" y="18"/>
                  </a:cubicBezTo>
                  <a:close/>
                  <a:moveTo>
                    <a:pt x="99" y="99"/>
                  </a:moveTo>
                  <a:cubicBezTo>
                    <a:pt x="89" y="109"/>
                    <a:pt x="75" y="114"/>
                    <a:pt x="61" y="114"/>
                  </a:cubicBezTo>
                  <a:cubicBezTo>
                    <a:pt x="47" y="114"/>
                    <a:pt x="34" y="109"/>
                    <a:pt x="24" y="99"/>
                  </a:cubicBezTo>
                  <a:cubicBezTo>
                    <a:pt x="14" y="89"/>
                    <a:pt x="8" y="76"/>
                    <a:pt x="8" y="61"/>
                  </a:cubicBezTo>
                  <a:cubicBezTo>
                    <a:pt x="8" y="47"/>
                    <a:pt x="14" y="34"/>
                    <a:pt x="24" y="24"/>
                  </a:cubicBezTo>
                  <a:cubicBezTo>
                    <a:pt x="34" y="14"/>
                    <a:pt x="47" y="8"/>
                    <a:pt x="61" y="8"/>
                  </a:cubicBezTo>
                  <a:cubicBezTo>
                    <a:pt x="75" y="8"/>
                    <a:pt x="89" y="14"/>
                    <a:pt x="99" y="24"/>
                  </a:cubicBezTo>
                  <a:cubicBezTo>
                    <a:pt x="109" y="34"/>
                    <a:pt x="114" y="47"/>
                    <a:pt x="114" y="61"/>
                  </a:cubicBezTo>
                  <a:cubicBezTo>
                    <a:pt x="114" y="76"/>
                    <a:pt x="109" y="89"/>
                    <a:pt x="99" y="99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0" name="Freeform 139"/>
            <p:cNvSpPr>
              <a:spLocks noEditPoints="1"/>
            </p:cNvSpPr>
            <p:nvPr/>
          </p:nvSpPr>
          <p:spPr bwMode="auto">
            <a:xfrm>
              <a:off x="2279651" y="3433763"/>
              <a:ext cx="144463" cy="131763"/>
            </a:xfrm>
            <a:custGeom>
              <a:avLst/>
              <a:gdLst>
                <a:gd name="T0" fmla="*/ 88 w 107"/>
                <a:gd name="T1" fmla="*/ 14 h 97"/>
                <a:gd name="T2" fmla="*/ 53 w 107"/>
                <a:gd name="T3" fmla="*/ 0 h 97"/>
                <a:gd name="T4" fmla="*/ 19 w 107"/>
                <a:gd name="T5" fmla="*/ 14 h 97"/>
                <a:gd name="T6" fmla="*/ 19 w 107"/>
                <a:gd name="T7" fmla="*/ 83 h 97"/>
                <a:gd name="T8" fmla="*/ 53 w 107"/>
                <a:gd name="T9" fmla="*/ 97 h 97"/>
                <a:gd name="T10" fmla="*/ 88 w 107"/>
                <a:gd name="T11" fmla="*/ 83 h 97"/>
                <a:gd name="T12" fmla="*/ 88 w 107"/>
                <a:gd name="T13" fmla="*/ 14 h 97"/>
                <a:gd name="T14" fmla="*/ 85 w 107"/>
                <a:gd name="T15" fmla="*/ 80 h 97"/>
                <a:gd name="T16" fmla="*/ 53 w 107"/>
                <a:gd name="T17" fmla="*/ 93 h 97"/>
                <a:gd name="T18" fmla="*/ 21 w 107"/>
                <a:gd name="T19" fmla="*/ 80 h 97"/>
                <a:gd name="T20" fmla="*/ 21 w 107"/>
                <a:gd name="T21" fmla="*/ 17 h 97"/>
                <a:gd name="T22" fmla="*/ 53 w 107"/>
                <a:gd name="T23" fmla="*/ 4 h 97"/>
                <a:gd name="T24" fmla="*/ 85 w 107"/>
                <a:gd name="T25" fmla="*/ 17 h 97"/>
                <a:gd name="T26" fmla="*/ 85 w 107"/>
                <a:gd name="T27" fmla="*/ 8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97">
                  <a:moveTo>
                    <a:pt x="88" y="14"/>
                  </a:moveTo>
                  <a:cubicBezTo>
                    <a:pt x="78" y="5"/>
                    <a:pt x="66" y="0"/>
                    <a:pt x="53" y="0"/>
                  </a:cubicBezTo>
                  <a:cubicBezTo>
                    <a:pt x="40" y="0"/>
                    <a:pt x="28" y="5"/>
                    <a:pt x="19" y="14"/>
                  </a:cubicBezTo>
                  <a:cubicBezTo>
                    <a:pt x="0" y="33"/>
                    <a:pt x="0" y="64"/>
                    <a:pt x="19" y="83"/>
                  </a:cubicBezTo>
                  <a:cubicBezTo>
                    <a:pt x="28" y="92"/>
                    <a:pt x="40" y="97"/>
                    <a:pt x="53" y="97"/>
                  </a:cubicBezTo>
                  <a:cubicBezTo>
                    <a:pt x="66" y="97"/>
                    <a:pt x="78" y="92"/>
                    <a:pt x="88" y="83"/>
                  </a:cubicBezTo>
                  <a:cubicBezTo>
                    <a:pt x="107" y="64"/>
                    <a:pt x="107" y="33"/>
                    <a:pt x="88" y="14"/>
                  </a:cubicBezTo>
                  <a:close/>
                  <a:moveTo>
                    <a:pt x="85" y="80"/>
                  </a:moveTo>
                  <a:cubicBezTo>
                    <a:pt x="76" y="88"/>
                    <a:pt x="65" y="93"/>
                    <a:pt x="53" y="93"/>
                  </a:cubicBezTo>
                  <a:cubicBezTo>
                    <a:pt x="41" y="93"/>
                    <a:pt x="30" y="88"/>
                    <a:pt x="21" y="80"/>
                  </a:cubicBezTo>
                  <a:cubicBezTo>
                    <a:pt x="4" y="63"/>
                    <a:pt x="4" y="34"/>
                    <a:pt x="21" y="17"/>
                  </a:cubicBezTo>
                  <a:cubicBezTo>
                    <a:pt x="30" y="8"/>
                    <a:pt x="41" y="4"/>
                    <a:pt x="53" y="4"/>
                  </a:cubicBezTo>
                  <a:cubicBezTo>
                    <a:pt x="65" y="4"/>
                    <a:pt x="76" y="8"/>
                    <a:pt x="85" y="17"/>
                  </a:cubicBezTo>
                  <a:cubicBezTo>
                    <a:pt x="102" y="34"/>
                    <a:pt x="102" y="63"/>
                    <a:pt x="85" y="8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1" name="Freeform 140"/>
            <p:cNvSpPr>
              <a:spLocks noEditPoints="1"/>
            </p:cNvSpPr>
            <p:nvPr/>
          </p:nvSpPr>
          <p:spPr bwMode="auto">
            <a:xfrm>
              <a:off x="2192338" y="3560763"/>
              <a:ext cx="100013" cy="100013"/>
            </a:xfrm>
            <a:custGeom>
              <a:avLst/>
              <a:gdLst>
                <a:gd name="T0" fmla="*/ 48 w 74"/>
                <a:gd name="T1" fmla="*/ 6 h 74"/>
                <a:gd name="T2" fmla="*/ 5 w 74"/>
                <a:gd name="T3" fmla="*/ 49 h 74"/>
                <a:gd name="T4" fmla="*/ 5 w 74"/>
                <a:gd name="T5" fmla="*/ 70 h 74"/>
                <a:gd name="T6" fmla="*/ 16 w 74"/>
                <a:gd name="T7" fmla="*/ 74 h 74"/>
                <a:gd name="T8" fmla="*/ 26 w 74"/>
                <a:gd name="T9" fmla="*/ 70 h 74"/>
                <a:gd name="T10" fmla="*/ 70 w 74"/>
                <a:gd name="T11" fmla="*/ 27 h 74"/>
                <a:gd name="T12" fmla="*/ 74 w 74"/>
                <a:gd name="T13" fmla="*/ 16 h 74"/>
                <a:gd name="T14" fmla="*/ 70 w 74"/>
                <a:gd name="T15" fmla="*/ 6 h 74"/>
                <a:gd name="T16" fmla="*/ 48 w 74"/>
                <a:gd name="T17" fmla="*/ 6 h 74"/>
                <a:gd name="T18" fmla="*/ 64 w 74"/>
                <a:gd name="T19" fmla="*/ 21 h 74"/>
                <a:gd name="T20" fmla="*/ 21 w 74"/>
                <a:gd name="T21" fmla="*/ 64 h 74"/>
                <a:gd name="T22" fmla="*/ 11 w 74"/>
                <a:gd name="T23" fmla="*/ 64 h 74"/>
                <a:gd name="T24" fmla="*/ 11 w 74"/>
                <a:gd name="T25" fmla="*/ 54 h 74"/>
                <a:gd name="T26" fmla="*/ 54 w 74"/>
                <a:gd name="T27" fmla="*/ 11 h 74"/>
                <a:gd name="T28" fmla="*/ 59 w 74"/>
                <a:gd name="T29" fmla="*/ 9 h 74"/>
                <a:gd name="T30" fmla="*/ 64 w 74"/>
                <a:gd name="T31" fmla="*/ 11 h 74"/>
                <a:gd name="T32" fmla="*/ 66 w 74"/>
                <a:gd name="T33" fmla="*/ 16 h 74"/>
                <a:gd name="T34" fmla="*/ 64 w 74"/>
                <a:gd name="T35" fmla="*/ 2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4" h="74">
                  <a:moveTo>
                    <a:pt x="48" y="6"/>
                  </a:moveTo>
                  <a:cubicBezTo>
                    <a:pt x="5" y="49"/>
                    <a:pt x="5" y="49"/>
                    <a:pt x="5" y="49"/>
                  </a:cubicBezTo>
                  <a:cubicBezTo>
                    <a:pt x="0" y="54"/>
                    <a:pt x="0" y="64"/>
                    <a:pt x="5" y="70"/>
                  </a:cubicBezTo>
                  <a:cubicBezTo>
                    <a:pt x="8" y="73"/>
                    <a:pt x="12" y="74"/>
                    <a:pt x="16" y="74"/>
                  </a:cubicBezTo>
                  <a:cubicBezTo>
                    <a:pt x="20" y="74"/>
                    <a:pt x="24" y="73"/>
                    <a:pt x="26" y="70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2" y="24"/>
                    <a:pt x="74" y="20"/>
                    <a:pt x="74" y="16"/>
                  </a:cubicBezTo>
                  <a:cubicBezTo>
                    <a:pt x="74" y="12"/>
                    <a:pt x="72" y="8"/>
                    <a:pt x="70" y="6"/>
                  </a:cubicBezTo>
                  <a:cubicBezTo>
                    <a:pt x="64" y="0"/>
                    <a:pt x="54" y="0"/>
                    <a:pt x="48" y="6"/>
                  </a:cubicBezTo>
                  <a:close/>
                  <a:moveTo>
                    <a:pt x="64" y="21"/>
                  </a:moveTo>
                  <a:cubicBezTo>
                    <a:pt x="21" y="64"/>
                    <a:pt x="21" y="64"/>
                    <a:pt x="21" y="64"/>
                  </a:cubicBezTo>
                  <a:cubicBezTo>
                    <a:pt x="18" y="67"/>
                    <a:pt x="14" y="67"/>
                    <a:pt x="11" y="64"/>
                  </a:cubicBezTo>
                  <a:cubicBezTo>
                    <a:pt x="8" y="61"/>
                    <a:pt x="8" y="57"/>
                    <a:pt x="11" y="54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5" y="10"/>
                    <a:pt x="57" y="9"/>
                    <a:pt x="59" y="9"/>
                  </a:cubicBezTo>
                  <a:cubicBezTo>
                    <a:pt x="61" y="9"/>
                    <a:pt x="63" y="10"/>
                    <a:pt x="64" y="11"/>
                  </a:cubicBezTo>
                  <a:cubicBezTo>
                    <a:pt x="65" y="13"/>
                    <a:pt x="66" y="14"/>
                    <a:pt x="66" y="16"/>
                  </a:cubicBezTo>
                  <a:cubicBezTo>
                    <a:pt x="66" y="18"/>
                    <a:pt x="65" y="20"/>
                    <a:pt x="64" y="21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2" name="Freeform 141"/>
            <p:cNvSpPr/>
            <p:nvPr/>
          </p:nvSpPr>
          <p:spPr bwMode="auto">
            <a:xfrm>
              <a:off x="2311401" y="3460750"/>
              <a:ext cx="79375" cy="77788"/>
            </a:xfrm>
            <a:custGeom>
              <a:avLst/>
              <a:gdLst>
                <a:gd name="T0" fmla="*/ 54 w 58"/>
                <a:gd name="T1" fmla="*/ 24 h 57"/>
                <a:gd name="T2" fmla="*/ 33 w 58"/>
                <a:gd name="T3" fmla="*/ 24 h 57"/>
                <a:gd name="T4" fmla="*/ 33 w 58"/>
                <a:gd name="T5" fmla="*/ 4 h 57"/>
                <a:gd name="T6" fmla="*/ 29 w 58"/>
                <a:gd name="T7" fmla="*/ 0 h 57"/>
                <a:gd name="T8" fmla="*/ 25 w 58"/>
                <a:gd name="T9" fmla="*/ 4 h 57"/>
                <a:gd name="T10" fmla="*/ 25 w 58"/>
                <a:gd name="T11" fmla="*/ 24 h 57"/>
                <a:gd name="T12" fmla="*/ 4 w 58"/>
                <a:gd name="T13" fmla="*/ 24 h 57"/>
                <a:gd name="T14" fmla="*/ 0 w 58"/>
                <a:gd name="T15" fmla="*/ 28 h 57"/>
                <a:gd name="T16" fmla="*/ 4 w 58"/>
                <a:gd name="T17" fmla="*/ 32 h 57"/>
                <a:gd name="T18" fmla="*/ 25 w 58"/>
                <a:gd name="T19" fmla="*/ 32 h 57"/>
                <a:gd name="T20" fmla="*/ 25 w 58"/>
                <a:gd name="T21" fmla="*/ 53 h 57"/>
                <a:gd name="T22" fmla="*/ 29 w 58"/>
                <a:gd name="T23" fmla="*/ 57 h 57"/>
                <a:gd name="T24" fmla="*/ 33 w 58"/>
                <a:gd name="T25" fmla="*/ 53 h 57"/>
                <a:gd name="T26" fmla="*/ 33 w 58"/>
                <a:gd name="T27" fmla="*/ 32 h 57"/>
                <a:gd name="T28" fmla="*/ 54 w 58"/>
                <a:gd name="T29" fmla="*/ 32 h 57"/>
                <a:gd name="T30" fmla="*/ 58 w 58"/>
                <a:gd name="T31" fmla="*/ 28 h 57"/>
                <a:gd name="T32" fmla="*/ 54 w 58"/>
                <a:gd name="T33" fmla="*/ 2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8" h="57">
                  <a:moveTo>
                    <a:pt x="54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2"/>
                    <a:pt x="31" y="0"/>
                    <a:pt x="29" y="0"/>
                  </a:cubicBezTo>
                  <a:cubicBezTo>
                    <a:pt x="27" y="0"/>
                    <a:pt x="25" y="2"/>
                    <a:pt x="25" y="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2" y="24"/>
                    <a:pt x="0" y="26"/>
                    <a:pt x="0" y="28"/>
                  </a:cubicBezTo>
                  <a:cubicBezTo>
                    <a:pt x="0" y="31"/>
                    <a:pt x="2" y="32"/>
                    <a:pt x="4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5"/>
                    <a:pt x="27" y="57"/>
                    <a:pt x="29" y="57"/>
                  </a:cubicBezTo>
                  <a:cubicBezTo>
                    <a:pt x="31" y="57"/>
                    <a:pt x="33" y="55"/>
                    <a:pt x="33" y="53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6" y="32"/>
                    <a:pt x="58" y="31"/>
                    <a:pt x="58" y="28"/>
                  </a:cubicBezTo>
                  <a:cubicBezTo>
                    <a:pt x="58" y="26"/>
                    <a:pt x="56" y="24"/>
                    <a:pt x="54" y="24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3" name="Freeform 142"/>
            <p:cNvSpPr>
              <a:spLocks noEditPoints="1"/>
            </p:cNvSpPr>
            <p:nvPr/>
          </p:nvSpPr>
          <p:spPr bwMode="auto">
            <a:xfrm>
              <a:off x="2198688" y="4686300"/>
              <a:ext cx="112713" cy="176213"/>
            </a:xfrm>
            <a:custGeom>
              <a:avLst/>
              <a:gdLst>
                <a:gd name="T0" fmla="*/ 70 w 84"/>
                <a:gd name="T1" fmla="*/ 0 h 131"/>
                <a:gd name="T2" fmla="*/ 67 w 84"/>
                <a:gd name="T3" fmla="*/ 1 h 131"/>
                <a:gd name="T4" fmla="*/ 23 w 84"/>
                <a:gd name="T5" fmla="*/ 29 h 131"/>
                <a:gd name="T6" fmla="*/ 21 w 84"/>
                <a:gd name="T7" fmla="*/ 32 h 131"/>
                <a:gd name="T8" fmla="*/ 21 w 84"/>
                <a:gd name="T9" fmla="*/ 33 h 131"/>
                <a:gd name="T10" fmla="*/ 4 w 84"/>
                <a:gd name="T11" fmla="*/ 33 h 131"/>
                <a:gd name="T12" fmla="*/ 0 w 84"/>
                <a:gd name="T13" fmla="*/ 37 h 131"/>
                <a:gd name="T14" fmla="*/ 0 w 84"/>
                <a:gd name="T15" fmla="*/ 94 h 131"/>
                <a:gd name="T16" fmla="*/ 4 w 84"/>
                <a:gd name="T17" fmla="*/ 98 h 131"/>
                <a:gd name="T18" fmla="*/ 21 w 84"/>
                <a:gd name="T19" fmla="*/ 98 h 131"/>
                <a:gd name="T20" fmla="*/ 21 w 84"/>
                <a:gd name="T21" fmla="*/ 99 h 131"/>
                <a:gd name="T22" fmla="*/ 23 w 84"/>
                <a:gd name="T23" fmla="*/ 102 h 131"/>
                <a:gd name="T24" fmla="*/ 67 w 84"/>
                <a:gd name="T25" fmla="*/ 130 h 131"/>
                <a:gd name="T26" fmla="*/ 69 w 84"/>
                <a:gd name="T27" fmla="*/ 131 h 131"/>
                <a:gd name="T28" fmla="*/ 70 w 84"/>
                <a:gd name="T29" fmla="*/ 131 h 131"/>
                <a:gd name="T30" fmla="*/ 73 w 84"/>
                <a:gd name="T31" fmla="*/ 129 h 131"/>
                <a:gd name="T32" fmla="*/ 84 w 84"/>
                <a:gd name="T33" fmla="*/ 65 h 131"/>
                <a:gd name="T34" fmla="*/ 73 w 84"/>
                <a:gd name="T35" fmla="*/ 2 h 131"/>
                <a:gd name="T36" fmla="*/ 70 w 84"/>
                <a:gd name="T37" fmla="*/ 0 h 131"/>
                <a:gd name="T38" fmla="*/ 67 w 84"/>
                <a:gd name="T39" fmla="*/ 121 h 131"/>
                <a:gd name="T40" fmla="*/ 29 w 84"/>
                <a:gd name="T41" fmla="*/ 97 h 131"/>
                <a:gd name="T42" fmla="*/ 29 w 84"/>
                <a:gd name="T43" fmla="*/ 94 h 131"/>
                <a:gd name="T44" fmla="*/ 25 w 84"/>
                <a:gd name="T45" fmla="*/ 90 h 131"/>
                <a:gd name="T46" fmla="*/ 8 w 84"/>
                <a:gd name="T47" fmla="*/ 90 h 131"/>
                <a:gd name="T48" fmla="*/ 8 w 84"/>
                <a:gd name="T49" fmla="*/ 41 h 131"/>
                <a:gd name="T50" fmla="*/ 25 w 84"/>
                <a:gd name="T51" fmla="*/ 41 h 131"/>
                <a:gd name="T52" fmla="*/ 29 w 84"/>
                <a:gd name="T53" fmla="*/ 37 h 131"/>
                <a:gd name="T54" fmla="*/ 29 w 84"/>
                <a:gd name="T55" fmla="*/ 34 h 131"/>
                <a:gd name="T56" fmla="*/ 67 w 84"/>
                <a:gd name="T57" fmla="*/ 10 h 131"/>
                <a:gd name="T58" fmla="*/ 76 w 84"/>
                <a:gd name="T59" fmla="*/ 65 h 131"/>
                <a:gd name="T60" fmla="*/ 67 w 84"/>
                <a:gd name="T61" fmla="*/ 12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4" h="131">
                  <a:moveTo>
                    <a:pt x="70" y="0"/>
                  </a:moveTo>
                  <a:cubicBezTo>
                    <a:pt x="69" y="0"/>
                    <a:pt x="68" y="0"/>
                    <a:pt x="67" y="1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2" y="30"/>
                    <a:pt x="21" y="31"/>
                    <a:pt x="21" y="32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2" y="33"/>
                    <a:pt x="0" y="35"/>
                    <a:pt x="0" y="37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6"/>
                    <a:pt x="2" y="98"/>
                    <a:pt x="4" y="98"/>
                  </a:cubicBezTo>
                  <a:cubicBezTo>
                    <a:pt x="21" y="98"/>
                    <a:pt x="21" y="98"/>
                    <a:pt x="21" y="98"/>
                  </a:cubicBezTo>
                  <a:cubicBezTo>
                    <a:pt x="21" y="99"/>
                    <a:pt x="21" y="99"/>
                    <a:pt x="21" y="99"/>
                  </a:cubicBezTo>
                  <a:cubicBezTo>
                    <a:pt x="21" y="100"/>
                    <a:pt x="22" y="101"/>
                    <a:pt x="23" y="102"/>
                  </a:cubicBezTo>
                  <a:cubicBezTo>
                    <a:pt x="67" y="130"/>
                    <a:pt x="67" y="130"/>
                    <a:pt x="67" y="130"/>
                  </a:cubicBezTo>
                  <a:cubicBezTo>
                    <a:pt x="67" y="131"/>
                    <a:pt x="68" y="131"/>
                    <a:pt x="69" y="131"/>
                  </a:cubicBezTo>
                  <a:cubicBezTo>
                    <a:pt x="69" y="131"/>
                    <a:pt x="70" y="131"/>
                    <a:pt x="70" y="131"/>
                  </a:cubicBezTo>
                  <a:cubicBezTo>
                    <a:pt x="71" y="130"/>
                    <a:pt x="72" y="130"/>
                    <a:pt x="73" y="129"/>
                  </a:cubicBezTo>
                  <a:cubicBezTo>
                    <a:pt x="80" y="112"/>
                    <a:pt x="84" y="89"/>
                    <a:pt x="84" y="65"/>
                  </a:cubicBezTo>
                  <a:cubicBezTo>
                    <a:pt x="84" y="41"/>
                    <a:pt x="80" y="19"/>
                    <a:pt x="73" y="2"/>
                  </a:cubicBezTo>
                  <a:cubicBezTo>
                    <a:pt x="72" y="1"/>
                    <a:pt x="71" y="1"/>
                    <a:pt x="70" y="0"/>
                  </a:cubicBezTo>
                  <a:close/>
                  <a:moveTo>
                    <a:pt x="67" y="121"/>
                  </a:moveTo>
                  <a:cubicBezTo>
                    <a:pt x="29" y="97"/>
                    <a:pt x="29" y="97"/>
                    <a:pt x="29" y="97"/>
                  </a:cubicBezTo>
                  <a:cubicBezTo>
                    <a:pt x="29" y="94"/>
                    <a:pt x="29" y="94"/>
                    <a:pt x="29" y="94"/>
                  </a:cubicBezTo>
                  <a:cubicBezTo>
                    <a:pt x="29" y="92"/>
                    <a:pt x="27" y="90"/>
                    <a:pt x="25" y="90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7" y="41"/>
                    <a:pt x="29" y="39"/>
                    <a:pt x="29" y="37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73" y="25"/>
                    <a:pt x="76" y="45"/>
                    <a:pt x="76" y="65"/>
                  </a:cubicBezTo>
                  <a:cubicBezTo>
                    <a:pt x="76" y="86"/>
                    <a:pt x="73" y="106"/>
                    <a:pt x="67" y="121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4" name="Freeform 143"/>
            <p:cNvSpPr/>
            <p:nvPr/>
          </p:nvSpPr>
          <p:spPr bwMode="auto">
            <a:xfrm>
              <a:off x="2393951" y="4640263"/>
              <a:ext cx="34925" cy="268288"/>
            </a:xfrm>
            <a:custGeom>
              <a:avLst/>
              <a:gdLst>
                <a:gd name="T0" fmla="*/ 8 w 26"/>
                <a:gd name="T1" fmla="*/ 2 h 199"/>
                <a:gd name="T2" fmla="*/ 3 w 26"/>
                <a:gd name="T3" fmla="*/ 0 h 199"/>
                <a:gd name="T4" fmla="*/ 1 w 26"/>
                <a:gd name="T5" fmla="*/ 6 h 199"/>
                <a:gd name="T6" fmla="*/ 18 w 26"/>
                <a:gd name="T7" fmla="*/ 99 h 199"/>
                <a:gd name="T8" fmla="*/ 1 w 26"/>
                <a:gd name="T9" fmla="*/ 193 h 199"/>
                <a:gd name="T10" fmla="*/ 3 w 26"/>
                <a:gd name="T11" fmla="*/ 199 h 199"/>
                <a:gd name="T12" fmla="*/ 5 w 26"/>
                <a:gd name="T13" fmla="*/ 199 h 199"/>
                <a:gd name="T14" fmla="*/ 8 w 26"/>
                <a:gd name="T15" fmla="*/ 197 h 199"/>
                <a:gd name="T16" fmla="*/ 26 w 26"/>
                <a:gd name="T17" fmla="*/ 99 h 199"/>
                <a:gd name="T18" fmla="*/ 8 w 26"/>
                <a:gd name="T19" fmla="*/ 2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99">
                  <a:moveTo>
                    <a:pt x="8" y="2"/>
                  </a:moveTo>
                  <a:cubicBezTo>
                    <a:pt x="7" y="0"/>
                    <a:pt x="5" y="0"/>
                    <a:pt x="3" y="0"/>
                  </a:cubicBezTo>
                  <a:cubicBezTo>
                    <a:pt x="1" y="1"/>
                    <a:pt x="0" y="4"/>
                    <a:pt x="1" y="6"/>
                  </a:cubicBezTo>
                  <a:cubicBezTo>
                    <a:pt x="12" y="30"/>
                    <a:pt x="18" y="64"/>
                    <a:pt x="18" y="99"/>
                  </a:cubicBezTo>
                  <a:cubicBezTo>
                    <a:pt x="18" y="135"/>
                    <a:pt x="12" y="169"/>
                    <a:pt x="1" y="193"/>
                  </a:cubicBezTo>
                  <a:cubicBezTo>
                    <a:pt x="0" y="195"/>
                    <a:pt x="1" y="198"/>
                    <a:pt x="3" y="199"/>
                  </a:cubicBezTo>
                  <a:cubicBezTo>
                    <a:pt x="3" y="199"/>
                    <a:pt x="4" y="199"/>
                    <a:pt x="5" y="199"/>
                  </a:cubicBezTo>
                  <a:cubicBezTo>
                    <a:pt x="6" y="199"/>
                    <a:pt x="8" y="198"/>
                    <a:pt x="8" y="197"/>
                  </a:cubicBezTo>
                  <a:cubicBezTo>
                    <a:pt x="20" y="171"/>
                    <a:pt x="26" y="136"/>
                    <a:pt x="26" y="99"/>
                  </a:cubicBezTo>
                  <a:cubicBezTo>
                    <a:pt x="26" y="62"/>
                    <a:pt x="20" y="28"/>
                    <a:pt x="8" y="2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5" name="Freeform 144"/>
            <p:cNvSpPr/>
            <p:nvPr/>
          </p:nvSpPr>
          <p:spPr bwMode="auto">
            <a:xfrm>
              <a:off x="2339976" y="4662488"/>
              <a:ext cx="31750" cy="223838"/>
            </a:xfrm>
            <a:custGeom>
              <a:avLst/>
              <a:gdLst>
                <a:gd name="T0" fmla="*/ 2 w 23"/>
                <a:gd name="T1" fmla="*/ 0 h 165"/>
                <a:gd name="T2" fmla="*/ 0 w 23"/>
                <a:gd name="T3" fmla="*/ 6 h 165"/>
                <a:gd name="T4" fmla="*/ 15 w 23"/>
                <a:gd name="T5" fmla="*/ 82 h 165"/>
                <a:gd name="T6" fmla="*/ 0 w 23"/>
                <a:gd name="T7" fmla="*/ 159 h 165"/>
                <a:gd name="T8" fmla="*/ 2 w 23"/>
                <a:gd name="T9" fmla="*/ 165 h 165"/>
                <a:gd name="T10" fmla="*/ 4 w 23"/>
                <a:gd name="T11" fmla="*/ 165 h 165"/>
                <a:gd name="T12" fmla="*/ 8 w 23"/>
                <a:gd name="T13" fmla="*/ 163 h 165"/>
                <a:gd name="T14" fmla="*/ 23 w 23"/>
                <a:gd name="T15" fmla="*/ 82 h 165"/>
                <a:gd name="T16" fmla="*/ 8 w 23"/>
                <a:gd name="T17" fmla="*/ 2 h 165"/>
                <a:gd name="T18" fmla="*/ 2 w 23"/>
                <a:gd name="T19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65">
                  <a:moveTo>
                    <a:pt x="2" y="0"/>
                  </a:moveTo>
                  <a:cubicBezTo>
                    <a:pt x="0" y="1"/>
                    <a:pt x="0" y="4"/>
                    <a:pt x="0" y="6"/>
                  </a:cubicBezTo>
                  <a:cubicBezTo>
                    <a:pt x="9" y="26"/>
                    <a:pt x="15" y="54"/>
                    <a:pt x="15" y="82"/>
                  </a:cubicBezTo>
                  <a:cubicBezTo>
                    <a:pt x="15" y="111"/>
                    <a:pt x="9" y="139"/>
                    <a:pt x="0" y="159"/>
                  </a:cubicBezTo>
                  <a:cubicBezTo>
                    <a:pt x="0" y="161"/>
                    <a:pt x="0" y="164"/>
                    <a:pt x="2" y="165"/>
                  </a:cubicBezTo>
                  <a:cubicBezTo>
                    <a:pt x="3" y="165"/>
                    <a:pt x="4" y="165"/>
                    <a:pt x="4" y="165"/>
                  </a:cubicBezTo>
                  <a:cubicBezTo>
                    <a:pt x="6" y="165"/>
                    <a:pt x="7" y="164"/>
                    <a:pt x="8" y="163"/>
                  </a:cubicBezTo>
                  <a:cubicBezTo>
                    <a:pt x="17" y="141"/>
                    <a:pt x="23" y="113"/>
                    <a:pt x="23" y="82"/>
                  </a:cubicBezTo>
                  <a:cubicBezTo>
                    <a:pt x="23" y="52"/>
                    <a:pt x="17" y="24"/>
                    <a:pt x="8" y="2"/>
                  </a:cubicBezTo>
                  <a:cubicBezTo>
                    <a:pt x="7" y="0"/>
                    <a:pt x="5" y="0"/>
                    <a:pt x="2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6" name="Freeform 145"/>
            <p:cNvSpPr>
              <a:spLocks noEditPoints="1"/>
            </p:cNvSpPr>
            <p:nvPr/>
          </p:nvSpPr>
          <p:spPr bwMode="auto">
            <a:xfrm>
              <a:off x="2228851" y="5313363"/>
              <a:ext cx="169863" cy="157163"/>
            </a:xfrm>
            <a:custGeom>
              <a:avLst/>
              <a:gdLst>
                <a:gd name="T0" fmla="*/ 63 w 126"/>
                <a:gd name="T1" fmla="*/ 117 h 117"/>
                <a:gd name="T2" fmla="*/ 55 w 126"/>
                <a:gd name="T3" fmla="*/ 113 h 117"/>
                <a:gd name="T4" fmla="*/ 9 w 126"/>
                <a:gd name="T5" fmla="*/ 56 h 117"/>
                <a:gd name="T6" fmla="*/ 2 w 126"/>
                <a:gd name="T7" fmla="*/ 26 h 117"/>
                <a:gd name="T8" fmla="*/ 20 w 126"/>
                <a:gd name="T9" fmla="*/ 3 h 117"/>
                <a:gd name="T10" fmla="*/ 35 w 126"/>
                <a:gd name="T11" fmla="*/ 0 h 117"/>
                <a:gd name="T12" fmla="*/ 63 w 126"/>
                <a:gd name="T13" fmla="*/ 14 h 117"/>
                <a:gd name="T14" fmla="*/ 91 w 126"/>
                <a:gd name="T15" fmla="*/ 0 h 117"/>
                <a:gd name="T16" fmla="*/ 107 w 126"/>
                <a:gd name="T17" fmla="*/ 4 h 117"/>
                <a:gd name="T18" fmla="*/ 124 w 126"/>
                <a:gd name="T19" fmla="*/ 26 h 117"/>
                <a:gd name="T20" fmla="*/ 117 w 126"/>
                <a:gd name="T21" fmla="*/ 56 h 117"/>
                <a:gd name="T22" fmla="*/ 71 w 126"/>
                <a:gd name="T23" fmla="*/ 113 h 117"/>
                <a:gd name="T24" fmla="*/ 63 w 126"/>
                <a:gd name="T25" fmla="*/ 117 h 117"/>
                <a:gd name="T26" fmla="*/ 35 w 126"/>
                <a:gd name="T27" fmla="*/ 8 h 117"/>
                <a:gd name="T28" fmla="*/ 23 w 126"/>
                <a:gd name="T29" fmla="*/ 11 h 117"/>
                <a:gd name="T30" fmla="*/ 10 w 126"/>
                <a:gd name="T31" fmla="*/ 28 h 117"/>
                <a:gd name="T32" fmla="*/ 15 w 126"/>
                <a:gd name="T33" fmla="*/ 51 h 117"/>
                <a:gd name="T34" fmla="*/ 61 w 126"/>
                <a:gd name="T35" fmla="*/ 108 h 117"/>
                <a:gd name="T36" fmla="*/ 65 w 126"/>
                <a:gd name="T37" fmla="*/ 108 h 117"/>
                <a:gd name="T38" fmla="*/ 111 w 126"/>
                <a:gd name="T39" fmla="*/ 51 h 117"/>
                <a:gd name="T40" fmla="*/ 116 w 126"/>
                <a:gd name="T41" fmla="*/ 28 h 117"/>
                <a:gd name="T42" fmla="*/ 104 w 126"/>
                <a:gd name="T43" fmla="*/ 11 h 117"/>
                <a:gd name="T44" fmla="*/ 91 w 126"/>
                <a:gd name="T45" fmla="*/ 8 h 117"/>
                <a:gd name="T46" fmla="*/ 67 w 126"/>
                <a:gd name="T47" fmla="*/ 22 h 117"/>
                <a:gd name="T48" fmla="*/ 60 w 126"/>
                <a:gd name="T49" fmla="*/ 22 h 117"/>
                <a:gd name="T50" fmla="*/ 35 w 126"/>
                <a:gd name="T51" fmla="*/ 8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6" h="117">
                  <a:moveTo>
                    <a:pt x="63" y="117"/>
                  </a:moveTo>
                  <a:cubicBezTo>
                    <a:pt x="60" y="117"/>
                    <a:pt x="57" y="115"/>
                    <a:pt x="55" y="113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2" y="48"/>
                    <a:pt x="0" y="37"/>
                    <a:pt x="2" y="26"/>
                  </a:cubicBezTo>
                  <a:cubicBezTo>
                    <a:pt x="5" y="16"/>
                    <a:pt x="11" y="8"/>
                    <a:pt x="20" y="3"/>
                  </a:cubicBezTo>
                  <a:cubicBezTo>
                    <a:pt x="25" y="1"/>
                    <a:pt x="30" y="0"/>
                    <a:pt x="35" y="0"/>
                  </a:cubicBezTo>
                  <a:cubicBezTo>
                    <a:pt x="46" y="0"/>
                    <a:pt x="56" y="5"/>
                    <a:pt x="63" y="14"/>
                  </a:cubicBezTo>
                  <a:cubicBezTo>
                    <a:pt x="70" y="5"/>
                    <a:pt x="80" y="0"/>
                    <a:pt x="91" y="0"/>
                  </a:cubicBezTo>
                  <a:cubicBezTo>
                    <a:pt x="97" y="0"/>
                    <a:pt x="102" y="1"/>
                    <a:pt x="107" y="4"/>
                  </a:cubicBezTo>
                  <a:cubicBezTo>
                    <a:pt x="116" y="8"/>
                    <a:pt x="122" y="16"/>
                    <a:pt x="124" y="26"/>
                  </a:cubicBezTo>
                  <a:cubicBezTo>
                    <a:pt x="126" y="37"/>
                    <a:pt x="124" y="48"/>
                    <a:pt x="117" y="56"/>
                  </a:cubicBezTo>
                  <a:cubicBezTo>
                    <a:pt x="71" y="113"/>
                    <a:pt x="71" y="113"/>
                    <a:pt x="71" y="113"/>
                  </a:cubicBezTo>
                  <a:cubicBezTo>
                    <a:pt x="69" y="115"/>
                    <a:pt x="66" y="117"/>
                    <a:pt x="63" y="117"/>
                  </a:cubicBezTo>
                  <a:close/>
                  <a:moveTo>
                    <a:pt x="35" y="8"/>
                  </a:moveTo>
                  <a:cubicBezTo>
                    <a:pt x="31" y="8"/>
                    <a:pt x="27" y="9"/>
                    <a:pt x="23" y="11"/>
                  </a:cubicBezTo>
                  <a:cubicBezTo>
                    <a:pt x="17" y="14"/>
                    <a:pt x="12" y="20"/>
                    <a:pt x="10" y="28"/>
                  </a:cubicBezTo>
                  <a:cubicBezTo>
                    <a:pt x="8" y="36"/>
                    <a:pt x="10" y="45"/>
                    <a:pt x="15" y="51"/>
                  </a:cubicBezTo>
                  <a:cubicBezTo>
                    <a:pt x="61" y="108"/>
                    <a:pt x="61" y="108"/>
                    <a:pt x="61" y="108"/>
                  </a:cubicBezTo>
                  <a:cubicBezTo>
                    <a:pt x="62" y="109"/>
                    <a:pt x="64" y="109"/>
                    <a:pt x="65" y="108"/>
                  </a:cubicBezTo>
                  <a:cubicBezTo>
                    <a:pt x="111" y="51"/>
                    <a:pt x="111" y="51"/>
                    <a:pt x="111" y="51"/>
                  </a:cubicBezTo>
                  <a:cubicBezTo>
                    <a:pt x="116" y="45"/>
                    <a:pt x="118" y="36"/>
                    <a:pt x="116" y="28"/>
                  </a:cubicBezTo>
                  <a:cubicBezTo>
                    <a:pt x="115" y="20"/>
                    <a:pt x="110" y="14"/>
                    <a:pt x="104" y="11"/>
                  </a:cubicBezTo>
                  <a:cubicBezTo>
                    <a:pt x="100" y="9"/>
                    <a:pt x="96" y="8"/>
                    <a:pt x="91" y="8"/>
                  </a:cubicBezTo>
                  <a:cubicBezTo>
                    <a:pt x="81" y="8"/>
                    <a:pt x="72" y="13"/>
                    <a:pt x="67" y="22"/>
                  </a:cubicBezTo>
                  <a:cubicBezTo>
                    <a:pt x="65" y="25"/>
                    <a:pt x="61" y="25"/>
                    <a:pt x="60" y="22"/>
                  </a:cubicBezTo>
                  <a:cubicBezTo>
                    <a:pt x="54" y="13"/>
                    <a:pt x="45" y="8"/>
                    <a:pt x="35" y="8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7" name="Freeform 146"/>
            <p:cNvSpPr>
              <a:spLocks noEditPoints="1"/>
            </p:cNvSpPr>
            <p:nvPr/>
          </p:nvSpPr>
          <p:spPr bwMode="auto">
            <a:xfrm>
              <a:off x="2219326" y="5962651"/>
              <a:ext cx="188913" cy="150813"/>
            </a:xfrm>
            <a:custGeom>
              <a:avLst/>
              <a:gdLst>
                <a:gd name="T0" fmla="*/ 131 w 140"/>
                <a:gd name="T1" fmla="*/ 16 h 111"/>
                <a:gd name="T2" fmla="*/ 101 w 140"/>
                <a:gd name="T3" fmla="*/ 0 h 111"/>
                <a:gd name="T4" fmla="*/ 100 w 140"/>
                <a:gd name="T5" fmla="*/ 0 h 111"/>
                <a:gd name="T6" fmla="*/ 87 w 140"/>
                <a:gd name="T7" fmla="*/ 3 h 111"/>
                <a:gd name="T8" fmla="*/ 53 w 140"/>
                <a:gd name="T9" fmla="*/ 3 h 111"/>
                <a:gd name="T10" fmla="*/ 40 w 140"/>
                <a:gd name="T11" fmla="*/ 0 h 111"/>
                <a:gd name="T12" fmla="*/ 39 w 140"/>
                <a:gd name="T13" fmla="*/ 0 h 111"/>
                <a:gd name="T14" fmla="*/ 9 w 140"/>
                <a:gd name="T15" fmla="*/ 16 h 111"/>
                <a:gd name="T16" fmla="*/ 19 w 140"/>
                <a:gd name="T17" fmla="*/ 84 h 111"/>
                <a:gd name="T18" fmla="*/ 60 w 140"/>
                <a:gd name="T19" fmla="*/ 111 h 111"/>
                <a:gd name="T20" fmla="*/ 66 w 140"/>
                <a:gd name="T21" fmla="*/ 110 h 111"/>
                <a:gd name="T22" fmla="*/ 66 w 140"/>
                <a:gd name="T23" fmla="*/ 110 h 111"/>
                <a:gd name="T24" fmla="*/ 74 w 140"/>
                <a:gd name="T25" fmla="*/ 110 h 111"/>
                <a:gd name="T26" fmla="*/ 75 w 140"/>
                <a:gd name="T27" fmla="*/ 110 h 111"/>
                <a:gd name="T28" fmla="*/ 80 w 140"/>
                <a:gd name="T29" fmla="*/ 111 h 111"/>
                <a:gd name="T30" fmla="*/ 122 w 140"/>
                <a:gd name="T31" fmla="*/ 84 h 111"/>
                <a:gd name="T32" fmla="*/ 131 w 140"/>
                <a:gd name="T33" fmla="*/ 16 h 111"/>
                <a:gd name="T34" fmla="*/ 115 w 140"/>
                <a:gd name="T35" fmla="*/ 80 h 111"/>
                <a:gd name="T36" fmla="*/ 80 w 140"/>
                <a:gd name="T37" fmla="*/ 103 h 111"/>
                <a:gd name="T38" fmla="*/ 76 w 140"/>
                <a:gd name="T39" fmla="*/ 102 h 111"/>
                <a:gd name="T40" fmla="*/ 64 w 140"/>
                <a:gd name="T41" fmla="*/ 102 h 111"/>
                <a:gd name="T42" fmla="*/ 60 w 140"/>
                <a:gd name="T43" fmla="*/ 103 h 111"/>
                <a:gd name="T44" fmla="*/ 25 w 140"/>
                <a:gd name="T45" fmla="*/ 80 h 111"/>
                <a:gd name="T46" fmla="*/ 17 w 140"/>
                <a:gd name="T47" fmla="*/ 20 h 111"/>
                <a:gd name="T48" fmla="*/ 39 w 140"/>
                <a:gd name="T49" fmla="*/ 8 h 111"/>
                <a:gd name="T50" fmla="*/ 40 w 140"/>
                <a:gd name="T51" fmla="*/ 8 h 111"/>
                <a:gd name="T52" fmla="*/ 49 w 140"/>
                <a:gd name="T53" fmla="*/ 10 h 111"/>
                <a:gd name="T54" fmla="*/ 91 w 140"/>
                <a:gd name="T55" fmla="*/ 10 h 111"/>
                <a:gd name="T56" fmla="*/ 100 w 140"/>
                <a:gd name="T57" fmla="*/ 8 h 111"/>
                <a:gd name="T58" fmla="*/ 101 w 140"/>
                <a:gd name="T59" fmla="*/ 8 h 111"/>
                <a:gd name="T60" fmla="*/ 124 w 140"/>
                <a:gd name="T61" fmla="*/ 20 h 111"/>
                <a:gd name="T62" fmla="*/ 115 w 140"/>
                <a:gd name="T63" fmla="*/ 8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0" h="111">
                  <a:moveTo>
                    <a:pt x="131" y="16"/>
                  </a:moveTo>
                  <a:cubicBezTo>
                    <a:pt x="127" y="9"/>
                    <a:pt x="118" y="0"/>
                    <a:pt x="101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95" y="0"/>
                    <a:pt x="91" y="1"/>
                    <a:pt x="87" y="3"/>
                  </a:cubicBezTo>
                  <a:cubicBezTo>
                    <a:pt x="77" y="9"/>
                    <a:pt x="63" y="9"/>
                    <a:pt x="53" y="3"/>
                  </a:cubicBezTo>
                  <a:cubicBezTo>
                    <a:pt x="49" y="1"/>
                    <a:pt x="45" y="0"/>
                    <a:pt x="40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22" y="0"/>
                    <a:pt x="13" y="9"/>
                    <a:pt x="9" y="16"/>
                  </a:cubicBezTo>
                  <a:cubicBezTo>
                    <a:pt x="0" y="33"/>
                    <a:pt x="4" y="63"/>
                    <a:pt x="19" y="84"/>
                  </a:cubicBezTo>
                  <a:cubicBezTo>
                    <a:pt x="29" y="100"/>
                    <a:pt x="46" y="111"/>
                    <a:pt x="60" y="111"/>
                  </a:cubicBezTo>
                  <a:cubicBezTo>
                    <a:pt x="62" y="111"/>
                    <a:pt x="64" y="110"/>
                    <a:pt x="66" y="110"/>
                  </a:cubicBezTo>
                  <a:cubicBezTo>
                    <a:pt x="66" y="110"/>
                    <a:pt x="66" y="110"/>
                    <a:pt x="66" y="110"/>
                  </a:cubicBezTo>
                  <a:cubicBezTo>
                    <a:pt x="68" y="109"/>
                    <a:pt x="72" y="109"/>
                    <a:pt x="74" y="110"/>
                  </a:cubicBezTo>
                  <a:cubicBezTo>
                    <a:pt x="75" y="110"/>
                    <a:pt x="75" y="110"/>
                    <a:pt x="75" y="110"/>
                  </a:cubicBezTo>
                  <a:cubicBezTo>
                    <a:pt x="76" y="110"/>
                    <a:pt x="78" y="111"/>
                    <a:pt x="80" y="111"/>
                  </a:cubicBezTo>
                  <a:cubicBezTo>
                    <a:pt x="95" y="111"/>
                    <a:pt x="111" y="100"/>
                    <a:pt x="122" y="84"/>
                  </a:cubicBezTo>
                  <a:cubicBezTo>
                    <a:pt x="136" y="63"/>
                    <a:pt x="140" y="33"/>
                    <a:pt x="131" y="16"/>
                  </a:cubicBezTo>
                  <a:close/>
                  <a:moveTo>
                    <a:pt x="115" y="80"/>
                  </a:moveTo>
                  <a:cubicBezTo>
                    <a:pt x="104" y="96"/>
                    <a:pt x="90" y="103"/>
                    <a:pt x="80" y="103"/>
                  </a:cubicBezTo>
                  <a:cubicBezTo>
                    <a:pt x="79" y="103"/>
                    <a:pt x="78" y="103"/>
                    <a:pt x="76" y="102"/>
                  </a:cubicBezTo>
                  <a:cubicBezTo>
                    <a:pt x="72" y="101"/>
                    <a:pt x="68" y="101"/>
                    <a:pt x="64" y="102"/>
                  </a:cubicBezTo>
                  <a:cubicBezTo>
                    <a:pt x="63" y="103"/>
                    <a:pt x="61" y="103"/>
                    <a:pt x="60" y="103"/>
                  </a:cubicBezTo>
                  <a:cubicBezTo>
                    <a:pt x="50" y="103"/>
                    <a:pt x="36" y="96"/>
                    <a:pt x="25" y="80"/>
                  </a:cubicBezTo>
                  <a:cubicBezTo>
                    <a:pt x="13" y="61"/>
                    <a:pt x="9" y="34"/>
                    <a:pt x="17" y="20"/>
                  </a:cubicBezTo>
                  <a:cubicBezTo>
                    <a:pt x="21" y="12"/>
                    <a:pt x="28" y="8"/>
                    <a:pt x="39" y="8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4" y="8"/>
                    <a:pt x="47" y="9"/>
                    <a:pt x="49" y="10"/>
                  </a:cubicBezTo>
                  <a:cubicBezTo>
                    <a:pt x="62" y="17"/>
                    <a:pt x="78" y="17"/>
                    <a:pt x="91" y="10"/>
                  </a:cubicBezTo>
                  <a:cubicBezTo>
                    <a:pt x="94" y="9"/>
                    <a:pt x="97" y="8"/>
                    <a:pt x="100" y="8"/>
                  </a:cubicBezTo>
                  <a:cubicBezTo>
                    <a:pt x="101" y="8"/>
                    <a:pt x="101" y="8"/>
                    <a:pt x="101" y="8"/>
                  </a:cubicBezTo>
                  <a:cubicBezTo>
                    <a:pt x="112" y="8"/>
                    <a:pt x="119" y="12"/>
                    <a:pt x="124" y="20"/>
                  </a:cubicBezTo>
                  <a:cubicBezTo>
                    <a:pt x="131" y="34"/>
                    <a:pt x="128" y="61"/>
                    <a:pt x="115" y="8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8" name="Freeform 147"/>
            <p:cNvSpPr>
              <a:spLocks noEditPoints="1"/>
            </p:cNvSpPr>
            <p:nvPr/>
          </p:nvSpPr>
          <p:spPr bwMode="auto">
            <a:xfrm>
              <a:off x="2306638" y="5905501"/>
              <a:ext cx="57150" cy="57150"/>
            </a:xfrm>
            <a:custGeom>
              <a:avLst/>
              <a:gdLst>
                <a:gd name="T0" fmla="*/ 5 w 42"/>
                <a:gd name="T1" fmla="*/ 43 h 43"/>
                <a:gd name="T2" fmla="*/ 8 w 42"/>
                <a:gd name="T3" fmla="*/ 43 h 43"/>
                <a:gd name="T4" fmla="*/ 31 w 42"/>
                <a:gd name="T5" fmla="*/ 31 h 43"/>
                <a:gd name="T6" fmla="*/ 40 w 42"/>
                <a:gd name="T7" fmla="*/ 4 h 43"/>
                <a:gd name="T8" fmla="*/ 36 w 42"/>
                <a:gd name="T9" fmla="*/ 1 h 43"/>
                <a:gd name="T10" fmla="*/ 10 w 42"/>
                <a:gd name="T11" fmla="*/ 13 h 43"/>
                <a:gd name="T12" fmla="*/ 2 w 42"/>
                <a:gd name="T13" fmla="*/ 40 h 43"/>
                <a:gd name="T14" fmla="*/ 5 w 42"/>
                <a:gd name="T15" fmla="*/ 43 h 43"/>
                <a:gd name="T16" fmla="*/ 16 w 42"/>
                <a:gd name="T17" fmla="*/ 18 h 43"/>
                <a:gd name="T18" fmla="*/ 32 w 42"/>
                <a:gd name="T19" fmla="*/ 9 h 43"/>
                <a:gd name="T20" fmla="*/ 25 w 42"/>
                <a:gd name="T21" fmla="*/ 26 h 43"/>
                <a:gd name="T22" fmla="*/ 9 w 42"/>
                <a:gd name="T23" fmla="*/ 35 h 43"/>
                <a:gd name="T24" fmla="*/ 16 w 42"/>
                <a:gd name="T25" fmla="*/ 1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43">
                  <a:moveTo>
                    <a:pt x="5" y="43"/>
                  </a:moveTo>
                  <a:cubicBezTo>
                    <a:pt x="6" y="43"/>
                    <a:pt x="7" y="43"/>
                    <a:pt x="8" y="43"/>
                  </a:cubicBezTo>
                  <a:cubicBezTo>
                    <a:pt x="16" y="43"/>
                    <a:pt x="25" y="38"/>
                    <a:pt x="31" y="31"/>
                  </a:cubicBezTo>
                  <a:cubicBezTo>
                    <a:pt x="38" y="23"/>
                    <a:pt x="42" y="13"/>
                    <a:pt x="40" y="4"/>
                  </a:cubicBezTo>
                  <a:cubicBezTo>
                    <a:pt x="39" y="3"/>
                    <a:pt x="38" y="1"/>
                    <a:pt x="36" y="1"/>
                  </a:cubicBezTo>
                  <a:cubicBezTo>
                    <a:pt x="28" y="0"/>
                    <a:pt x="17" y="4"/>
                    <a:pt x="10" y="13"/>
                  </a:cubicBezTo>
                  <a:cubicBezTo>
                    <a:pt x="3" y="21"/>
                    <a:pt x="0" y="31"/>
                    <a:pt x="2" y="40"/>
                  </a:cubicBezTo>
                  <a:cubicBezTo>
                    <a:pt x="2" y="41"/>
                    <a:pt x="4" y="42"/>
                    <a:pt x="5" y="43"/>
                  </a:cubicBezTo>
                  <a:close/>
                  <a:moveTo>
                    <a:pt x="16" y="18"/>
                  </a:moveTo>
                  <a:cubicBezTo>
                    <a:pt x="21" y="13"/>
                    <a:pt x="27" y="9"/>
                    <a:pt x="32" y="9"/>
                  </a:cubicBezTo>
                  <a:cubicBezTo>
                    <a:pt x="32" y="14"/>
                    <a:pt x="30" y="21"/>
                    <a:pt x="25" y="26"/>
                  </a:cubicBezTo>
                  <a:cubicBezTo>
                    <a:pt x="21" y="31"/>
                    <a:pt x="15" y="34"/>
                    <a:pt x="9" y="35"/>
                  </a:cubicBezTo>
                  <a:cubicBezTo>
                    <a:pt x="9" y="29"/>
                    <a:pt x="11" y="23"/>
                    <a:pt x="16" y="18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9" name="Freeform 148"/>
            <p:cNvSpPr>
              <a:spLocks noEditPoints="1"/>
            </p:cNvSpPr>
            <p:nvPr/>
          </p:nvSpPr>
          <p:spPr bwMode="auto">
            <a:xfrm>
              <a:off x="2728913" y="309562"/>
              <a:ext cx="215900" cy="285750"/>
            </a:xfrm>
            <a:custGeom>
              <a:avLst/>
              <a:gdLst>
                <a:gd name="T0" fmla="*/ 142 w 160"/>
                <a:gd name="T1" fmla="*/ 0 h 211"/>
                <a:gd name="T2" fmla="*/ 18 w 160"/>
                <a:gd name="T3" fmla="*/ 0 h 211"/>
                <a:gd name="T4" fmla="*/ 0 w 160"/>
                <a:gd name="T5" fmla="*/ 18 h 211"/>
                <a:gd name="T6" fmla="*/ 0 w 160"/>
                <a:gd name="T7" fmla="*/ 193 h 211"/>
                <a:gd name="T8" fmla="*/ 18 w 160"/>
                <a:gd name="T9" fmla="*/ 211 h 211"/>
                <a:gd name="T10" fmla="*/ 142 w 160"/>
                <a:gd name="T11" fmla="*/ 211 h 211"/>
                <a:gd name="T12" fmla="*/ 160 w 160"/>
                <a:gd name="T13" fmla="*/ 193 h 211"/>
                <a:gd name="T14" fmla="*/ 160 w 160"/>
                <a:gd name="T15" fmla="*/ 18 h 211"/>
                <a:gd name="T16" fmla="*/ 142 w 160"/>
                <a:gd name="T17" fmla="*/ 0 h 211"/>
                <a:gd name="T18" fmla="*/ 152 w 160"/>
                <a:gd name="T19" fmla="*/ 193 h 211"/>
                <a:gd name="T20" fmla="*/ 142 w 160"/>
                <a:gd name="T21" fmla="*/ 203 h 211"/>
                <a:gd name="T22" fmla="*/ 18 w 160"/>
                <a:gd name="T23" fmla="*/ 203 h 211"/>
                <a:gd name="T24" fmla="*/ 8 w 160"/>
                <a:gd name="T25" fmla="*/ 193 h 211"/>
                <a:gd name="T26" fmla="*/ 8 w 160"/>
                <a:gd name="T27" fmla="*/ 18 h 211"/>
                <a:gd name="T28" fmla="*/ 18 w 160"/>
                <a:gd name="T29" fmla="*/ 8 h 211"/>
                <a:gd name="T30" fmla="*/ 142 w 160"/>
                <a:gd name="T31" fmla="*/ 8 h 211"/>
                <a:gd name="T32" fmla="*/ 152 w 160"/>
                <a:gd name="T33" fmla="*/ 18 h 211"/>
                <a:gd name="T34" fmla="*/ 152 w 160"/>
                <a:gd name="T35" fmla="*/ 19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0" h="211">
                  <a:moveTo>
                    <a:pt x="142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0" y="203"/>
                    <a:pt x="8" y="211"/>
                    <a:pt x="18" y="211"/>
                  </a:cubicBezTo>
                  <a:cubicBezTo>
                    <a:pt x="142" y="211"/>
                    <a:pt x="142" y="211"/>
                    <a:pt x="142" y="211"/>
                  </a:cubicBezTo>
                  <a:cubicBezTo>
                    <a:pt x="152" y="211"/>
                    <a:pt x="160" y="203"/>
                    <a:pt x="160" y="193"/>
                  </a:cubicBezTo>
                  <a:cubicBezTo>
                    <a:pt x="160" y="18"/>
                    <a:pt x="160" y="18"/>
                    <a:pt x="160" y="18"/>
                  </a:cubicBezTo>
                  <a:cubicBezTo>
                    <a:pt x="160" y="8"/>
                    <a:pt x="152" y="0"/>
                    <a:pt x="142" y="0"/>
                  </a:cubicBezTo>
                  <a:close/>
                  <a:moveTo>
                    <a:pt x="152" y="193"/>
                  </a:moveTo>
                  <a:cubicBezTo>
                    <a:pt x="152" y="198"/>
                    <a:pt x="147" y="203"/>
                    <a:pt x="142" y="203"/>
                  </a:cubicBezTo>
                  <a:cubicBezTo>
                    <a:pt x="18" y="203"/>
                    <a:pt x="18" y="203"/>
                    <a:pt x="18" y="203"/>
                  </a:cubicBezTo>
                  <a:cubicBezTo>
                    <a:pt x="12" y="203"/>
                    <a:pt x="8" y="198"/>
                    <a:pt x="8" y="193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2"/>
                    <a:pt x="12" y="8"/>
                    <a:pt x="18" y="8"/>
                  </a:cubicBezTo>
                  <a:cubicBezTo>
                    <a:pt x="142" y="8"/>
                    <a:pt x="142" y="8"/>
                    <a:pt x="142" y="8"/>
                  </a:cubicBezTo>
                  <a:cubicBezTo>
                    <a:pt x="147" y="8"/>
                    <a:pt x="152" y="12"/>
                    <a:pt x="152" y="18"/>
                  </a:cubicBezTo>
                  <a:lnTo>
                    <a:pt x="152" y="193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0" name="Freeform 149"/>
            <p:cNvSpPr>
              <a:spLocks noEditPoints="1"/>
            </p:cNvSpPr>
            <p:nvPr/>
          </p:nvSpPr>
          <p:spPr bwMode="auto">
            <a:xfrm>
              <a:off x="2747963" y="522287"/>
              <a:ext cx="46038" cy="46038"/>
            </a:xfrm>
            <a:custGeom>
              <a:avLst/>
              <a:gdLst>
                <a:gd name="T0" fmla="*/ 17 w 34"/>
                <a:gd name="T1" fmla="*/ 0 h 34"/>
                <a:gd name="T2" fmla="*/ 0 w 34"/>
                <a:gd name="T3" fmla="*/ 17 h 34"/>
                <a:gd name="T4" fmla="*/ 17 w 34"/>
                <a:gd name="T5" fmla="*/ 34 h 34"/>
                <a:gd name="T6" fmla="*/ 34 w 34"/>
                <a:gd name="T7" fmla="*/ 17 h 34"/>
                <a:gd name="T8" fmla="*/ 17 w 34"/>
                <a:gd name="T9" fmla="*/ 0 h 34"/>
                <a:gd name="T10" fmla="*/ 17 w 34"/>
                <a:gd name="T11" fmla="*/ 26 h 34"/>
                <a:gd name="T12" fmla="*/ 8 w 34"/>
                <a:gd name="T13" fmla="*/ 17 h 34"/>
                <a:gd name="T14" fmla="*/ 17 w 34"/>
                <a:gd name="T15" fmla="*/ 8 h 34"/>
                <a:gd name="T16" fmla="*/ 26 w 34"/>
                <a:gd name="T17" fmla="*/ 17 h 34"/>
                <a:gd name="T18" fmla="*/ 17 w 34"/>
                <a:gd name="T19" fmla="*/ 2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6"/>
                    <a:pt x="8" y="34"/>
                    <a:pt x="17" y="34"/>
                  </a:cubicBezTo>
                  <a:cubicBezTo>
                    <a:pt x="26" y="34"/>
                    <a:pt x="34" y="26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  <a:moveTo>
                    <a:pt x="17" y="26"/>
                  </a:moveTo>
                  <a:cubicBezTo>
                    <a:pt x="12" y="26"/>
                    <a:pt x="8" y="22"/>
                    <a:pt x="8" y="17"/>
                  </a:cubicBezTo>
                  <a:cubicBezTo>
                    <a:pt x="8" y="12"/>
                    <a:pt x="12" y="8"/>
                    <a:pt x="17" y="8"/>
                  </a:cubicBezTo>
                  <a:cubicBezTo>
                    <a:pt x="22" y="8"/>
                    <a:pt x="26" y="12"/>
                    <a:pt x="26" y="17"/>
                  </a:cubicBezTo>
                  <a:cubicBezTo>
                    <a:pt x="26" y="22"/>
                    <a:pt x="22" y="26"/>
                    <a:pt x="17" y="26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1" name="Freeform 150"/>
            <p:cNvSpPr>
              <a:spLocks noEditPoints="1"/>
            </p:cNvSpPr>
            <p:nvPr/>
          </p:nvSpPr>
          <p:spPr bwMode="auto">
            <a:xfrm>
              <a:off x="2747963" y="334962"/>
              <a:ext cx="46038" cy="44450"/>
            </a:xfrm>
            <a:custGeom>
              <a:avLst/>
              <a:gdLst>
                <a:gd name="T0" fmla="*/ 17 w 34"/>
                <a:gd name="T1" fmla="*/ 0 h 33"/>
                <a:gd name="T2" fmla="*/ 0 w 34"/>
                <a:gd name="T3" fmla="*/ 17 h 33"/>
                <a:gd name="T4" fmla="*/ 17 w 34"/>
                <a:gd name="T5" fmla="*/ 33 h 33"/>
                <a:gd name="T6" fmla="*/ 34 w 34"/>
                <a:gd name="T7" fmla="*/ 17 h 33"/>
                <a:gd name="T8" fmla="*/ 17 w 34"/>
                <a:gd name="T9" fmla="*/ 0 h 33"/>
                <a:gd name="T10" fmla="*/ 17 w 34"/>
                <a:gd name="T11" fmla="*/ 25 h 33"/>
                <a:gd name="T12" fmla="*/ 8 w 34"/>
                <a:gd name="T13" fmla="*/ 17 h 33"/>
                <a:gd name="T14" fmla="*/ 17 w 34"/>
                <a:gd name="T15" fmla="*/ 8 h 33"/>
                <a:gd name="T16" fmla="*/ 26 w 34"/>
                <a:gd name="T17" fmla="*/ 17 h 33"/>
                <a:gd name="T18" fmla="*/ 17 w 34"/>
                <a:gd name="T1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3">
                  <a:moveTo>
                    <a:pt x="17" y="0"/>
                  </a:moveTo>
                  <a:cubicBezTo>
                    <a:pt x="8" y="0"/>
                    <a:pt x="0" y="7"/>
                    <a:pt x="0" y="17"/>
                  </a:cubicBezTo>
                  <a:cubicBezTo>
                    <a:pt x="0" y="26"/>
                    <a:pt x="8" y="33"/>
                    <a:pt x="17" y="33"/>
                  </a:cubicBezTo>
                  <a:cubicBezTo>
                    <a:pt x="26" y="33"/>
                    <a:pt x="34" y="26"/>
                    <a:pt x="34" y="17"/>
                  </a:cubicBezTo>
                  <a:cubicBezTo>
                    <a:pt x="34" y="7"/>
                    <a:pt x="26" y="0"/>
                    <a:pt x="17" y="0"/>
                  </a:cubicBezTo>
                  <a:close/>
                  <a:moveTo>
                    <a:pt x="17" y="25"/>
                  </a:moveTo>
                  <a:cubicBezTo>
                    <a:pt x="12" y="25"/>
                    <a:pt x="8" y="21"/>
                    <a:pt x="8" y="17"/>
                  </a:cubicBezTo>
                  <a:cubicBezTo>
                    <a:pt x="8" y="12"/>
                    <a:pt x="12" y="8"/>
                    <a:pt x="17" y="8"/>
                  </a:cubicBezTo>
                  <a:cubicBezTo>
                    <a:pt x="22" y="8"/>
                    <a:pt x="26" y="12"/>
                    <a:pt x="26" y="17"/>
                  </a:cubicBezTo>
                  <a:cubicBezTo>
                    <a:pt x="26" y="21"/>
                    <a:pt x="22" y="25"/>
                    <a:pt x="17" y="25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2" name="Freeform 151"/>
            <p:cNvSpPr>
              <a:spLocks noEditPoints="1"/>
            </p:cNvSpPr>
            <p:nvPr/>
          </p:nvSpPr>
          <p:spPr bwMode="auto">
            <a:xfrm>
              <a:off x="2747963" y="396875"/>
              <a:ext cx="46038" cy="46038"/>
            </a:xfrm>
            <a:custGeom>
              <a:avLst/>
              <a:gdLst>
                <a:gd name="T0" fmla="*/ 17 w 34"/>
                <a:gd name="T1" fmla="*/ 0 h 34"/>
                <a:gd name="T2" fmla="*/ 0 w 34"/>
                <a:gd name="T3" fmla="*/ 17 h 34"/>
                <a:gd name="T4" fmla="*/ 17 w 34"/>
                <a:gd name="T5" fmla="*/ 34 h 34"/>
                <a:gd name="T6" fmla="*/ 34 w 34"/>
                <a:gd name="T7" fmla="*/ 17 h 34"/>
                <a:gd name="T8" fmla="*/ 17 w 34"/>
                <a:gd name="T9" fmla="*/ 0 h 34"/>
                <a:gd name="T10" fmla="*/ 17 w 34"/>
                <a:gd name="T11" fmla="*/ 26 h 34"/>
                <a:gd name="T12" fmla="*/ 8 w 34"/>
                <a:gd name="T13" fmla="*/ 17 h 34"/>
                <a:gd name="T14" fmla="*/ 17 w 34"/>
                <a:gd name="T15" fmla="*/ 8 h 34"/>
                <a:gd name="T16" fmla="*/ 26 w 34"/>
                <a:gd name="T17" fmla="*/ 17 h 34"/>
                <a:gd name="T18" fmla="*/ 17 w 34"/>
                <a:gd name="T19" fmla="*/ 2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6"/>
                    <a:pt x="8" y="34"/>
                    <a:pt x="17" y="34"/>
                  </a:cubicBezTo>
                  <a:cubicBezTo>
                    <a:pt x="26" y="34"/>
                    <a:pt x="34" y="26"/>
                    <a:pt x="34" y="17"/>
                  </a:cubicBezTo>
                  <a:cubicBezTo>
                    <a:pt x="34" y="8"/>
                    <a:pt x="26" y="0"/>
                    <a:pt x="17" y="0"/>
                  </a:cubicBezTo>
                  <a:close/>
                  <a:moveTo>
                    <a:pt x="17" y="26"/>
                  </a:moveTo>
                  <a:cubicBezTo>
                    <a:pt x="12" y="26"/>
                    <a:pt x="8" y="22"/>
                    <a:pt x="8" y="17"/>
                  </a:cubicBezTo>
                  <a:cubicBezTo>
                    <a:pt x="8" y="12"/>
                    <a:pt x="12" y="8"/>
                    <a:pt x="17" y="8"/>
                  </a:cubicBezTo>
                  <a:cubicBezTo>
                    <a:pt x="22" y="8"/>
                    <a:pt x="26" y="12"/>
                    <a:pt x="26" y="17"/>
                  </a:cubicBezTo>
                  <a:cubicBezTo>
                    <a:pt x="26" y="22"/>
                    <a:pt x="22" y="26"/>
                    <a:pt x="17" y="26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3" name="Freeform 152"/>
            <p:cNvSpPr>
              <a:spLocks noEditPoints="1"/>
            </p:cNvSpPr>
            <p:nvPr/>
          </p:nvSpPr>
          <p:spPr bwMode="auto">
            <a:xfrm>
              <a:off x="2747963" y="460375"/>
              <a:ext cx="46038" cy="44450"/>
            </a:xfrm>
            <a:custGeom>
              <a:avLst/>
              <a:gdLst>
                <a:gd name="T0" fmla="*/ 17 w 34"/>
                <a:gd name="T1" fmla="*/ 0 h 33"/>
                <a:gd name="T2" fmla="*/ 0 w 34"/>
                <a:gd name="T3" fmla="*/ 16 h 33"/>
                <a:gd name="T4" fmla="*/ 17 w 34"/>
                <a:gd name="T5" fmla="*/ 33 h 33"/>
                <a:gd name="T6" fmla="*/ 34 w 34"/>
                <a:gd name="T7" fmla="*/ 16 h 33"/>
                <a:gd name="T8" fmla="*/ 17 w 34"/>
                <a:gd name="T9" fmla="*/ 0 h 33"/>
                <a:gd name="T10" fmla="*/ 17 w 34"/>
                <a:gd name="T11" fmla="*/ 25 h 33"/>
                <a:gd name="T12" fmla="*/ 8 w 34"/>
                <a:gd name="T13" fmla="*/ 16 h 33"/>
                <a:gd name="T14" fmla="*/ 17 w 34"/>
                <a:gd name="T15" fmla="*/ 8 h 33"/>
                <a:gd name="T16" fmla="*/ 26 w 34"/>
                <a:gd name="T17" fmla="*/ 16 h 33"/>
                <a:gd name="T18" fmla="*/ 17 w 34"/>
                <a:gd name="T1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3">
                  <a:moveTo>
                    <a:pt x="17" y="0"/>
                  </a:moveTo>
                  <a:cubicBezTo>
                    <a:pt x="8" y="0"/>
                    <a:pt x="0" y="7"/>
                    <a:pt x="0" y="16"/>
                  </a:cubicBezTo>
                  <a:cubicBezTo>
                    <a:pt x="0" y="26"/>
                    <a:pt x="8" y="33"/>
                    <a:pt x="17" y="33"/>
                  </a:cubicBezTo>
                  <a:cubicBezTo>
                    <a:pt x="26" y="33"/>
                    <a:pt x="34" y="26"/>
                    <a:pt x="34" y="16"/>
                  </a:cubicBezTo>
                  <a:cubicBezTo>
                    <a:pt x="34" y="7"/>
                    <a:pt x="26" y="0"/>
                    <a:pt x="17" y="0"/>
                  </a:cubicBezTo>
                  <a:close/>
                  <a:moveTo>
                    <a:pt x="17" y="25"/>
                  </a:moveTo>
                  <a:cubicBezTo>
                    <a:pt x="12" y="25"/>
                    <a:pt x="8" y="21"/>
                    <a:pt x="8" y="16"/>
                  </a:cubicBezTo>
                  <a:cubicBezTo>
                    <a:pt x="8" y="12"/>
                    <a:pt x="12" y="8"/>
                    <a:pt x="17" y="8"/>
                  </a:cubicBezTo>
                  <a:cubicBezTo>
                    <a:pt x="22" y="8"/>
                    <a:pt x="26" y="12"/>
                    <a:pt x="26" y="16"/>
                  </a:cubicBezTo>
                  <a:cubicBezTo>
                    <a:pt x="26" y="21"/>
                    <a:pt x="22" y="25"/>
                    <a:pt x="17" y="25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4" name="Freeform 153"/>
            <p:cNvSpPr/>
            <p:nvPr/>
          </p:nvSpPr>
          <p:spPr bwMode="auto">
            <a:xfrm>
              <a:off x="2773363" y="2193925"/>
              <a:ext cx="127000" cy="220663"/>
            </a:xfrm>
            <a:custGeom>
              <a:avLst/>
              <a:gdLst>
                <a:gd name="T0" fmla="*/ 91 w 94"/>
                <a:gd name="T1" fmla="*/ 148 h 164"/>
                <a:gd name="T2" fmla="*/ 25 w 94"/>
                <a:gd name="T3" fmla="*/ 82 h 164"/>
                <a:gd name="T4" fmla="*/ 91 w 94"/>
                <a:gd name="T5" fmla="*/ 16 h 164"/>
                <a:gd name="T6" fmla="*/ 91 w 94"/>
                <a:gd name="T7" fmla="*/ 7 h 164"/>
                <a:gd name="T8" fmla="*/ 87 w 94"/>
                <a:gd name="T9" fmla="*/ 2 h 164"/>
                <a:gd name="T10" fmla="*/ 78 w 94"/>
                <a:gd name="T11" fmla="*/ 2 h 164"/>
                <a:gd name="T12" fmla="*/ 7 w 94"/>
                <a:gd name="T13" fmla="*/ 73 h 164"/>
                <a:gd name="T14" fmla="*/ 3 w 94"/>
                <a:gd name="T15" fmla="*/ 77 h 164"/>
                <a:gd name="T16" fmla="*/ 3 w 94"/>
                <a:gd name="T17" fmla="*/ 86 h 164"/>
                <a:gd name="T18" fmla="*/ 7 w 94"/>
                <a:gd name="T19" fmla="*/ 91 h 164"/>
                <a:gd name="T20" fmla="*/ 78 w 94"/>
                <a:gd name="T21" fmla="*/ 161 h 164"/>
                <a:gd name="T22" fmla="*/ 87 w 94"/>
                <a:gd name="T23" fmla="*/ 161 h 164"/>
                <a:gd name="T24" fmla="*/ 91 w 94"/>
                <a:gd name="T25" fmla="*/ 157 h 164"/>
                <a:gd name="T26" fmla="*/ 91 w 94"/>
                <a:gd name="T27" fmla="*/ 148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4" h="164">
                  <a:moveTo>
                    <a:pt x="91" y="148"/>
                  </a:moveTo>
                  <a:cubicBezTo>
                    <a:pt x="25" y="82"/>
                    <a:pt x="25" y="82"/>
                    <a:pt x="25" y="82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4" y="13"/>
                    <a:pt x="94" y="9"/>
                    <a:pt x="91" y="7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4" y="0"/>
                    <a:pt x="80" y="0"/>
                    <a:pt x="78" y="2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0" y="80"/>
                    <a:pt x="0" y="84"/>
                    <a:pt x="3" y="86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78" y="161"/>
                    <a:pt x="78" y="161"/>
                    <a:pt x="78" y="161"/>
                  </a:cubicBezTo>
                  <a:cubicBezTo>
                    <a:pt x="80" y="164"/>
                    <a:pt x="84" y="164"/>
                    <a:pt x="87" y="161"/>
                  </a:cubicBezTo>
                  <a:cubicBezTo>
                    <a:pt x="91" y="157"/>
                    <a:pt x="91" y="157"/>
                    <a:pt x="91" y="157"/>
                  </a:cubicBezTo>
                  <a:cubicBezTo>
                    <a:pt x="94" y="155"/>
                    <a:pt x="94" y="151"/>
                    <a:pt x="91" y="148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5" name="Freeform 154"/>
            <p:cNvSpPr>
              <a:spLocks noEditPoints="1"/>
            </p:cNvSpPr>
            <p:nvPr/>
          </p:nvSpPr>
          <p:spPr bwMode="auto">
            <a:xfrm>
              <a:off x="2755901" y="962025"/>
              <a:ext cx="187325" cy="187325"/>
            </a:xfrm>
            <a:custGeom>
              <a:avLst/>
              <a:gdLst>
                <a:gd name="T0" fmla="*/ 133 w 138"/>
                <a:gd name="T1" fmla="*/ 13 h 138"/>
                <a:gd name="T2" fmla="*/ 125 w 138"/>
                <a:gd name="T3" fmla="*/ 5 h 138"/>
                <a:gd name="T4" fmla="*/ 113 w 138"/>
                <a:gd name="T5" fmla="*/ 0 h 138"/>
                <a:gd name="T6" fmla="*/ 102 w 138"/>
                <a:gd name="T7" fmla="*/ 5 h 138"/>
                <a:gd name="T8" fmla="*/ 1 w 138"/>
                <a:gd name="T9" fmla="*/ 106 h 138"/>
                <a:gd name="T10" fmla="*/ 0 w 138"/>
                <a:gd name="T11" fmla="*/ 109 h 138"/>
                <a:gd name="T12" fmla="*/ 1 w 138"/>
                <a:gd name="T13" fmla="*/ 112 h 138"/>
                <a:gd name="T14" fmla="*/ 26 w 138"/>
                <a:gd name="T15" fmla="*/ 137 h 138"/>
                <a:gd name="T16" fmla="*/ 29 w 138"/>
                <a:gd name="T17" fmla="*/ 138 h 138"/>
                <a:gd name="T18" fmla="*/ 32 w 138"/>
                <a:gd name="T19" fmla="*/ 137 h 138"/>
                <a:gd name="T20" fmla="*/ 133 w 138"/>
                <a:gd name="T21" fmla="*/ 36 h 138"/>
                <a:gd name="T22" fmla="*/ 138 w 138"/>
                <a:gd name="T23" fmla="*/ 24 h 138"/>
                <a:gd name="T24" fmla="*/ 133 w 138"/>
                <a:gd name="T25" fmla="*/ 13 h 138"/>
                <a:gd name="T26" fmla="*/ 127 w 138"/>
                <a:gd name="T27" fmla="*/ 30 h 138"/>
                <a:gd name="T28" fmla="*/ 29 w 138"/>
                <a:gd name="T29" fmla="*/ 128 h 138"/>
                <a:gd name="T30" fmla="*/ 9 w 138"/>
                <a:gd name="T31" fmla="*/ 109 h 138"/>
                <a:gd name="T32" fmla="*/ 108 w 138"/>
                <a:gd name="T33" fmla="*/ 11 h 138"/>
                <a:gd name="T34" fmla="*/ 119 w 138"/>
                <a:gd name="T35" fmla="*/ 11 h 138"/>
                <a:gd name="T36" fmla="*/ 127 w 138"/>
                <a:gd name="T37" fmla="*/ 19 h 138"/>
                <a:gd name="T38" fmla="*/ 130 w 138"/>
                <a:gd name="T39" fmla="*/ 24 h 138"/>
                <a:gd name="T40" fmla="*/ 127 w 138"/>
                <a:gd name="T41" fmla="*/ 3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8" h="138">
                  <a:moveTo>
                    <a:pt x="133" y="13"/>
                  </a:moveTo>
                  <a:cubicBezTo>
                    <a:pt x="125" y="5"/>
                    <a:pt x="125" y="5"/>
                    <a:pt x="125" y="5"/>
                  </a:cubicBezTo>
                  <a:cubicBezTo>
                    <a:pt x="122" y="2"/>
                    <a:pt x="118" y="0"/>
                    <a:pt x="113" y="0"/>
                  </a:cubicBezTo>
                  <a:cubicBezTo>
                    <a:pt x="109" y="0"/>
                    <a:pt x="105" y="2"/>
                    <a:pt x="102" y="5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0" y="107"/>
                    <a:pt x="0" y="108"/>
                    <a:pt x="0" y="109"/>
                  </a:cubicBezTo>
                  <a:cubicBezTo>
                    <a:pt x="0" y="110"/>
                    <a:pt x="0" y="111"/>
                    <a:pt x="1" y="112"/>
                  </a:cubicBezTo>
                  <a:cubicBezTo>
                    <a:pt x="26" y="137"/>
                    <a:pt x="26" y="137"/>
                    <a:pt x="26" y="137"/>
                  </a:cubicBezTo>
                  <a:cubicBezTo>
                    <a:pt x="27" y="138"/>
                    <a:pt x="28" y="138"/>
                    <a:pt x="29" y="138"/>
                  </a:cubicBezTo>
                  <a:cubicBezTo>
                    <a:pt x="30" y="138"/>
                    <a:pt x="31" y="138"/>
                    <a:pt x="32" y="137"/>
                  </a:cubicBezTo>
                  <a:cubicBezTo>
                    <a:pt x="133" y="36"/>
                    <a:pt x="133" y="36"/>
                    <a:pt x="133" y="36"/>
                  </a:cubicBezTo>
                  <a:cubicBezTo>
                    <a:pt x="136" y="33"/>
                    <a:pt x="138" y="29"/>
                    <a:pt x="138" y="24"/>
                  </a:cubicBezTo>
                  <a:cubicBezTo>
                    <a:pt x="138" y="20"/>
                    <a:pt x="136" y="16"/>
                    <a:pt x="133" y="13"/>
                  </a:cubicBezTo>
                  <a:close/>
                  <a:moveTo>
                    <a:pt x="127" y="30"/>
                  </a:moveTo>
                  <a:cubicBezTo>
                    <a:pt x="29" y="128"/>
                    <a:pt x="29" y="128"/>
                    <a:pt x="29" y="128"/>
                  </a:cubicBezTo>
                  <a:cubicBezTo>
                    <a:pt x="9" y="109"/>
                    <a:pt x="9" y="109"/>
                    <a:pt x="9" y="109"/>
                  </a:cubicBezTo>
                  <a:cubicBezTo>
                    <a:pt x="108" y="11"/>
                    <a:pt x="108" y="11"/>
                    <a:pt x="108" y="11"/>
                  </a:cubicBezTo>
                  <a:cubicBezTo>
                    <a:pt x="111" y="7"/>
                    <a:pt x="116" y="7"/>
                    <a:pt x="119" y="11"/>
                  </a:cubicBezTo>
                  <a:cubicBezTo>
                    <a:pt x="127" y="19"/>
                    <a:pt x="127" y="19"/>
                    <a:pt x="127" y="19"/>
                  </a:cubicBezTo>
                  <a:cubicBezTo>
                    <a:pt x="129" y="20"/>
                    <a:pt x="130" y="22"/>
                    <a:pt x="130" y="24"/>
                  </a:cubicBezTo>
                  <a:cubicBezTo>
                    <a:pt x="130" y="27"/>
                    <a:pt x="129" y="29"/>
                    <a:pt x="127" y="3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6" name="Freeform 155"/>
            <p:cNvSpPr/>
            <p:nvPr/>
          </p:nvSpPr>
          <p:spPr bwMode="auto">
            <a:xfrm>
              <a:off x="2728913" y="1125537"/>
              <a:ext cx="50800" cy="52388"/>
            </a:xfrm>
            <a:custGeom>
              <a:avLst/>
              <a:gdLst>
                <a:gd name="T0" fmla="*/ 17 w 38"/>
                <a:gd name="T1" fmla="*/ 3 h 38"/>
                <a:gd name="T2" fmla="*/ 9 w 38"/>
                <a:gd name="T3" fmla="*/ 5 h 38"/>
                <a:gd name="T4" fmla="*/ 1 w 38"/>
                <a:gd name="T5" fmla="*/ 31 h 38"/>
                <a:gd name="T6" fmla="*/ 7 w 38"/>
                <a:gd name="T7" fmla="*/ 37 h 38"/>
                <a:gd name="T8" fmla="*/ 33 w 38"/>
                <a:gd name="T9" fmla="*/ 29 h 38"/>
                <a:gd name="T10" fmla="*/ 35 w 38"/>
                <a:gd name="T11" fmla="*/ 21 h 38"/>
                <a:gd name="T12" fmla="*/ 17 w 38"/>
                <a:gd name="T13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8">
                  <a:moveTo>
                    <a:pt x="17" y="3"/>
                  </a:moveTo>
                  <a:cubicBezTo>
                    <a:pt x="15" y="0"/>
                    <a:pt x="10" y="2"/>
                    <a:pt x="9" y="5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35"/>
                    <a:pt x="4" y="38"/>
                    <a:pt x="7" y="37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7" y="28"/>
                    <a:pt x="38" y="24"/>
                    <a:pt x="35" y="21"/>
                  </a:cubicBezTo>
                  <a:lnTo>
                    <a:pt x="17" y="3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7" name="Freeform 156"/>
            <p:cNvSpPr/>
            <p:nvPr/>
          </p:nvSpPr>
          <p:spPr bwMode="auto">
            <a:xfrm>
              <a:off x="2782888" y="982662"/>
              <a:ext cx="128588" cy="128588"/>
            </a:xfrm>
            <a:custGeom>
              <a:avLst/>
              <a:gdLst>
                <a:gd name="T0" fmla="*/ 94 w 95"/>
                <a:gd name="T1" fmla="*/ 0 h 95"/>
                <a:gd name="T2" fmla="*/ 93 w 95"/>
                <a:gd name="T3" fmla="*/ 0 h 95"/>
                <a:gd name="T4" fmla="*/ 0 w 95"/>
                <a:gd name="T5" fmla="*/ 93 h 95"/>
                <a:gd name="T6" fmla="*/ 0 w 95"/>
                <a:gd name="T7" fmla="*/ 95 h 95"/>
                <a:gd name="T8" fmla="*/ 1 w 95"/>
                <a:gd name="T9" fmla="*/ 95 h 95"/>
                <a:gd name="T10" fmla="*/ 2 w 95"/>
                <a:gd name="T11" fmla="*/ 95 h 95"/>
                <a:gd name="T12" fmla="*/ 94 w 95"/>
                <a:gd name="T13" fmla="*/ 2 h 95"/>
                <a:gd name="T14" fmla="*/ 94 w 95"/>
                <a:gd name="T15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5" h="95">
                  <a:moveTo>
                    <a:pt x="94" y="0"/>
                  </a:moveTo>
                  <a:cubicBezTo>
                    <a:pt x="94" y="0"/>
                    <a:pt x="93" y="0"/>
                    <a:pt x="93" y="0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1" y="95"/>
                    <a:pt x="1" y="95"/>
                    <a:pt x="1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5" y="1"/>
                    <a:pt x="95" y="1"/>
                    <a:pt x="94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8" name="Freeform 157"/>
            <p:cNvSpPr/>
            <p:nvPr/>
          </p:nvSpPr>
          <p:spPr bwMode="auto">
            <a:xfrm>
              <a:off x="2789238" y="987425"/>
              <a:ext cx="128588" cy="128588"/>
            </a:xfrm>
            <a:custGeom>
              <a:avLst/>
              <a:gdLst>
                <a:gd name="T0" fmla="*/ 94 w 95"/>
                <a:gd name="T1" fmla="*/ 0 h 95"/>
                <a:gd name="T2" fmla="*/ 93 w 95"/>
                <a:gd name="T3" fmla="*/ 0 h 95"/>
                <a:gd name="T4" fmla="*/ 0 w 95"/>
                <a:gd name="T5" fmla="*/ 93 h 95"/>
                <a:gd name="T6" fmla="*/ 0 w 95"/>
                <a:gd name="T7" fmla="*/ 95 h 95"/>
                <a:gd name="T8" fmla="*/ 1 w 95"/>
                <a:gd name="T9" fmla="*/ 95 h 95"/>
                <a:gd name="T10" fmla="*/ 2 w 95"/>
                <a:gd name="T11" fmla="*/ 95 h 95"/>
                <a:gd name="T12" fmla="*/ 94 w 95"/>
                <a:gd name="T13" fmla="*/ 2 h 95"/>
                <a:gd name="T14" fmla="*/ 94 w 95"/>
                <a:gd name="T15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5" h="95">
                  <a:moveTo>
                    <a:pt x="94" y="0"/>
                  </a:moveTo>
                  <a:cubicBezTo>
                    <a:pt x="94" y="0"/>
                    <a:pt x="93" y="0"/>
                    <a:pt x="93" y="0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1" y="95"/>
                    <a:pt x="1" y="95"/>
                    <a:pt x="1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94" y="2"/>
                    <a:pt x="94" y="2"/>
                    <a:pt x="94" y="2"/>
                  </a:cubicBezTo>
                  <a:cubicBezTo>
                    <a:pt x="95" y="1"/>
                    <a:pt x="95" y="1"/>
                    <a:pt x="94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9" name="Freeform 158"/>
            <p:cNvSpPr/>
            <p:nvPr/>
          </p:nvSpPr>
          <p:spPr bwMode="auto">
            <a:xfrm>
              <a:off x="2794001" y="993775"/>
              <a:ext cx="128588" cy="128588"/>
            </a:xfrm>
            <a:custGeom>
              <a:avLst/>
              <a:gdLst>
                <a:gd name="T0" fmla="*/ 93 w 95"/>
                <a:gd name="T1" fmla="*/ 1 h 95"/>
                <a:gd name="T2" fmla="*/ 0 w 95"/>
                <a:gd name="T3" fmla="*/ 93 h 95"/>
                <a:gd name="T4" fmla="*/ 0 w 95"/>
                <a:gd name="T5" fmla="*/ 95 h 95"/>
                <a:gd name="T6" fmla="*/ 1 w 95"/>
                <a:gd name="T7" fmla="*/ 95 h 95"/>
                <a:gd name="T8" fmla="*/ 2 w 95"/>
                <a:gd name="T9" fmla="*/ 95 h 95"/>
                <a:gd name="T10" fmla="*/ 95 w 95"/>
                <a:gd name="T11" fmla="*/ 2 h 95"/>
                <a:gd name="T12" fmla="*/ 95 w 95"/>
                <a:gd name="T13" fmla="*/ 1 h 95"/>
                <a:gd name="T14" fmla="*/ 93 w 95"/>
                <a:gd name="T15" fmla="*/ 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5" h="95">
                  <a:moveTo>
                    <a:pt x="93" y="1"/>
                  </a:move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1" y="95"/>
                    <a:pt x="1" y="95"/>
                    <a:pt x="1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95" y="2"/>
                    <a:pt x="95" y="2"/>
                    <a:pt x="95" y="2"/>
                  </a:cubicBezTo>
                  <a:cubicBezTo>
                    <a:pt x="95" y="2"/>
                    <a:pt x="95" y="1"/>
                    <a:pt x="95" y="1"/>
                  </a:cubicBezTo>
                  <a:cubicBezTo>
                    <a:pt x="94" y="0"/>
                    <a:pt x="94" y="0"/>
                    <a:pt x="93" y="1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0" name="Freeform 159"/>
            <p:cNvSpPr>
              <a:spLocks noEditPoints="1"/>
            </p:cNvSpPr>
            <p:nvPr/>
          </p:nvSpPr>
          <p:spPr bwMode="auto">
            <a:xfrm>
              <a:off x="2725738" y="1576387"/>
              <a:ext cx="220663" cy="220663"/>
            </a:xfrm>
            <a:custGeom>
              <a:avLst/>
              <a:gdLst>
                <a:gd name="T0" fmla="*/ 157 w 164"/>
                <a:gd name="T1" fmla="*/ 69 h 164"/>
                <a:gd name="T2" fmla="*/ 164 w 164"/>
                <a:gd name="T3" fmla="*/ 7 h 164"/>
                <a:gd name="T4" fmla="*/ 102 w 164"/>
                <a:gd name="T5" fmla="*/ 0 h 164"/>
                <a:gd name="T6" fmla="*/ 97 w 164"/>
                <a:gd name="T7" fmla="*/ 12 h 164"/>
                <a:gd name="T8" fmla="*/ 82 w 164"/>
                <a:gd name="T9" fmla="*/ 49 h 164"/>
                <a:gd name="T10" fmla="*/ 67 w 164"/>
                <a:gd name="T11" fmla="*/ 12 h 164"/>
                <a:gd name="T12" fmla="*/ 62 w 164"/>
                <a:gd name="T13" fmla="*/ 0 h 164"/>
                <a:gd name="T14" fmla="*/ 0 w 164"/>
                <a:gd name="T15" fmla="*/ 7 h 164"/>
                <a:gd name="T16" fmla="*/ 7 w 164"/>
                <a:gd name="T17" fmla="*/ 69 h 164"/>
                <a:gd name="T18" fmla="*/ 23 w 164"/>
                <a:gd name="T19" fmla="*/ 56 h 164"/>
                <a:gd name="T20" fmla="*/ 23 w 164"/>
                <a:gd name="T21" fmla="*/ 108 h 164"/>
                <a:gd name="T22" fmla="*/ 7 w 164"/>
                <a:gd name="T23" fmla="*/ 95 h 164"/>
                <a:gd name="T24" fmla="*/ 0 w 164"/>
                <a:gd name="T25" fmla="*/ 157 h 164"/>
                <a:gd name="T26" fmla="*/ 62 w 164"/>
                <a:gd name="T27" fmla="*/ 164 h 164"/>
                <a:gd name="T28" fmla="*/ 67 w 164"/>
                <a:gd name="T29" fmla="*/ 152 h 164"/>
                <a:gd name="T30" fmla="*/ 82 w 164"/>
                <a:gd name="T31" fmla="*/ 115 h 164"/>
                <a:gd name="T32" fmla="*/ 97 w 164"/>
                <a:gd name="T33" fmla="*/ 152 h 164"/>
                <a:gd name="T34" fmla="*/ 102 w 164"/>
                <a:gd name="T35" fmla="*/ 164 h 164"/>
                <a:gd name="T36" fmla="*/ 164 w 164"/>
                <a:gd name="T37" fmla="*/ 157 h 164"/>
                <a:gd name="T38" fmla="*/ 157 w 164"/>
                <a:gd name="T39" fmla="*/ 95 h 164"/>
                <a:gd name="T40" fmla="*/ 141 w 164"/>
                <a:gd name="T41" fmla="*/ 108 h 164"/>
                <a:gd name="T42" fmla="*/ 141 w 164"/>
                <a:gd name="T43" fmla="*/ 56 h 164"/>
                <a:gd name="T44" fmla="*/ 82 w 164"/>
                <a:gd name="T45" fmla="*/ 104 h 164"/>
                <a:gd name="T46" fmla="*/ 82 w 164"/>
                <a:gd name="T47" fmla="*/ 60 h 164"/>
                <a:gd name="T48" fmla="*/ 82 w 164"/>
                <a:gd name="T49" fmla="*/ 104 h 164"/>
                <a:gd name="T50" fmla="*/ 18 w 164"/>
                <a:gd name="T51" fmla="*/ 50 h 164"/>
                <a:gd name="T52" fmla="*/ 8 w 164"/>
                <a:gd name="T53" fmla="*/ 8 h 164"/>
                <a:gd name="T54" fmla="*/ 50 w 164"/>
                <a:gd name="T55" fmla="*/ 18 h 164"/>
                <a:gd name="T56" fmla="*/ 76 w 164"/>
                <a:gd name="T57" fmla="*/ 54 h 164"/>
                <a:gd name="T58" fmla="*/ 28 w 164"/>
                <a:gd name="T59" fmla="*/ 50 h 164"/>
                <a:gd name="T60" fmla="*/ 50 w 164"/>
                <a:gd name="T61" fmla="*/ 136 h 164"/>
                <a:gd name="T62" fmla="*/ 60 w 164"/>
                <a:gd name="T63" fmla="*/ 156 h 164"/>
                <a:gd name="T64" fmla="*/ 8 w 164"/>
                <a:gd name="T65" fmla="*/ 104 h 164"/>
                <a:gd name="T66" fmla="*/ 28 w 164"/>
                <a:gd name="T67" fmla="*/ 114 h 164"/>
                <a:gd name="T68" fmla="*/ 76 w 164"/>
                <a:gd name="T69" fmla="*/ 110 h 164"/>
                <a:gd name="T70" fmla="*/ 146 w 164"/>
                <a:gd name="T71" fmla="*/ 114 h 164"/>
                <a:gd name="T72" fmla="*/ 156 w 164"/>
                <a:gd name="T73" fmla="*/ 156 h 164"/>
                <a:gd name="T74" fmla="*/ 114 w 164"/>
                <a:gd name="T75" fmla="*/ 146 h 164"/>
                <a:gd name="T76" fmla="*/ 88 w 164"/>
                <a:gd name="T77" fmla="*/ 110 h 164"/>
                <a:gd name="T78" fmla="*/ 136 w 164"/>
                <a:gd name="T79" fmla="*/ 114 h 164"/>
                <a:gd name="T80" fmla="*/ 110 w 164"/>
                <a:gd name="T81" fmla="*/ 76 h 164"/>
                <a:gd name="T82" fmla="*/ 114 w 164"/>
                <a:gd name="T83" fmla="*/ 28 h 164"/>
                <a:gd name="T84" fmla="*/ 104 w 164"/>
                <a:gd name="T85" fmla="*/ 8 h 164"/>
                <a:gd name="T86" fmla="*/ 156 w 164"/>
                <a:gd name="T87" fmla="*/ 60 h 164"/>
                <a:gd name="T88" fmla="*/ 136 w 164"/>
                <a:gd name="T89" fmla="*/ 5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4" h="164">
                  <a:moveTo>
                    <a:pt x="152" y="67"/>
                  </a:moveTo>
                  <a:cubicBezTo>
                    <a:pt x="153" y="69"/>
                    <a:pt x="155" y="69"/>
                    <a:pt x="157" y="69"/>
                  </a:cubicBezTo>
                  <a:cubicBezTo>
                    <a:pt x="161" y="69"/>
                    <a:pt x="164" y="66"/>
                    <a:pt x="164" y="62"/>
                  </a:cubicBezTo>
                  <a:cubicBezTo>
                    <a:pt x="164" y="7"/>
                    <a:pt x="164" y="7"/>
                    <a:pt x="164" y="7"/>
                  </a:cubicBezTo>
                  <a:cubicBezTo>
                    <a:pt x="164" y="3"/>
                    <a:pt x="161" y="0"/>
                    <a:pt x="157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99" y="0"/>
                    <a:pt x="96" y="1"/>
                    <a:pt x="95" y="4"/>
                  </a:cubicBezTo>
                  <a:cubicBezTo>
                    <a:pt x="94" y="7"/>
                    <a:pt x="95" y="10"/>
                    <a:pt x="97" y="12"/>
                  </a:cubicBezTo>
                  <a:cubicBezTo>
                    <a:pt x="108" y="23"/>
                    <a:pt x="108" y="23"/>
                    <a:pt x="108" y="23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9" y="10"/>
                    <a:pt x="70" y="7"/>
                    <a:pt x="69" y="4"/>
                  </a:cubicBezTo>
                  <a:cubicBezTo>
                    <a:pt x="68" y="1"/>
                    <a:pt x="65" y="0"/>
                    <a:pt x="6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6"/>
                    <a:pt x="3" y="69"/>
                    <a:pt x="7" y="69"/>
                  </a:cubicBezTo>
                  <a:cubicBezTo>
                    <a:pt x="9" y="69"/>
                    <a:pt x="11" y="69"/>
                    <a:pt x="12" y="67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49" y="82"/>
                    <a:pt x="49" y="82"/>
                    <a:pt x="49" y="82"/>
                  </a:cubicBezTo>
                  <a:cubicBezTo>
                    <a:pt x="23" y="108"/>
                    <a:pt x="23" y="108"/>
                    <a:pt x="23" y="108"/>
                  </a:cubicBezTo>
                  <a:cubicBezTo>
                    <a:pt x="12" y="97"/>
                    <a:pt x="12" y="97"/>
                    <a:pt x="12" y="97"/>
                  </a:cubicBezTo>
                  <a:cubicBezTo>
                    <a:pt x="11" y="96"/>
                    <a:pt x="9" y="95"/>
                    <a:pt x="7" y="95"/>
                  </a:cubicBezTo>
                  <a:cubicBezTo>
                    <a:pt x="3" y="95"/>
                    <a:pt x="0" y="98"/>
                    <a:pt x="0" y="102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0" y="161"/>
                    <a:pt x="3" y="164"/>
                    <a:pt x="7" y="164"/>
                  </a:cubicBezTo>
                  <a:cubicBezTo>
                    <a:pt x="62" y="164"/>
                    <a:pt x="62" y="164"/>
                    <a:pt x="62" y="164"/>
                  </a:cubicBezTo>
                  <a:cubicBezTo>
                    <a:pt x="65" y="164"/>
                    <a:pt x="68" y="163"/>
                    <a:pt x="69" y="160"/>
                  </a:cubicBezTo>
                  <a:cubicBezTo>
                    <a:pt x="70" y="157"/>
                    <a:pt x="69" y="154"/>
                    <a:pt x="67" y="152"/>
                  </a:cubicBezTo>
                  <a:cubicBezTo>
                    <a:pt x="56" y="141"/>
                    <a:pt x="56" y="141"/>
                    <a:pt x="56" y="141"/>
                  </a:cubicBezTo>
                  <a:cubicBezTo>
                    <a:pt x="82" y="115"/>
                    <a:pt x="82" y="115"/>
                    <a:pt x="82" y="115"/>
                  </a:cubicBezTo>
                  <a:cubicBezTo>
                    <a:pt x="108" y="141"/>
                    <a:pt x="108" y="141"/>
                    <a:pt x="108" y="141"/>
                  </a:cubicBezTo>
                  <a:cubicBezTo>
                    <a:pt x="97" y="152"/>
                    <a:pt x="97" y="152"/>
                    <a:pt x="97" y="152"/>
                  </a:cubicBezTo>
                  <a:cubicBezTo>
                    <a:pt x="95" y="154"/>
                    <a:pt x="94" y="157"/>
                    <a:pt x="95" y="160"/>
                  </a:cubicBezTo>
                  <a:cubicBezTo>
                    <a:pt x="96" y="163"/>
                    <a:pt x="99" y="164"/>
                    <a:pt x="102" y="164"/>
                  </a:cubicBezTo>
                  <a:cubicBezTo>
                    <a:pt x="157" y="164"/>
                    <a:pt x="157" y="164"/>
                    <a:pt x="157" y="164"/>
                  </a:cubicBezTo>
                  <a:cubicBezTo>
                    <a:pt x="161" y="164"/>
                    <a:pt x="164" y="161"/>
                    <a:pt x="164" y="157"/>
                  </a:cubicBezTo>
                  <a:cubicBezTo>
                    <a:pt x="164" y="102"/>
                    <a:pt x="164" y="102"/>
                    <a:pt x="164" y="102"/>
                  </a:cubicBezTo>
                  <a:cubicBezTo>
                    <a:pt x="164" y="98"/>
                    <a:pt x="161" y="95"/>
                    <a:pt x="157" y="95"/>
                  </a:cubicBezTo>
                  <a:cubicBezTo>
                    <a:pt x="155" y="95"/>
                    <a:pt x="153" y="96"/>
                    <a:pt x="152" y="97"/>
                  </a:cubicBezTo>
                  <a:cubicBezTo>
                    <a:pt x="141" y="108"/>
                    <a:pt x="141" y="108"/>
                    <a:pt x="141" y="108"/>
                  </a:cubicBezTo>
                  <a:cubicBezTo>
                    <a:pt x="115" y="82"/>
                    <a:pt x="115" y="82"/>
                    <a:pt x="115" y="82"/>
                  </a:cubicBezTo>
                  <a:cubicBezTo>
                    <a:pt x="141" y="56"/>
                    <a:pt x="141" y="56"/>
                    <a:pt x="141" y="56"/>
                  </a:cubicBezTo>
                  <a:lnTo>
                    <a:pt x="152" y="67"/>
                  </a:lnTo>
                  <a:close/>
                  <a:moveTo>
                    <a:pt x="82" y="104"/>
                  </a:moveTo>
                  <a:cubicBezTo>
                    <a:pt x="60" y="82"/>
                    <a:pt x="60" y="82"/>
                    <a:pt x="60" y="82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104" y="82"/>
                    <a:pt x="104" y="82"/>
                    <a:pt x="104" y="82"/>
                  </a:cubicBezTo>
                  <a:lnTo>
                    <a:pt x="82" y="104"/>
                  </a:lnTo>
                  <a:close/>
                  <a:moveTo>
                    <a:pt x="23" y="48"/>
                  </a:moveTo>
                  <a:cubicBezTo>
                    <a:pt x="21" y="48"/>
                    <a:pt x="19" y="49"/>
                    <a:pt x="18" y="5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47" y="21"/>
                    <a:pt x="47" y="25"/>
                    <a:pt x="50" y="28"/>
                  </a:cubicBezTo>
                  <a:cubicBezTo>
                    <a:pt x="76" y="54"/>
                    <a:pt x="76" y="54"/>
                    <a:pt x="76" y="54"/>
                  </a:cubicBezTo>
                  <a:cubicBezTo>
                    <a:pt x="54" y="76"/>
                    <a:pt x="54" y="76"/>
                    <a:pt x="54" y="76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7" y="49"/>
                    <a:pt x="25" y="48"/>
                    <a:pt x="23" y="48"/>
                  </a:cubicBezTo>
                  <a:close/>
                  <a:moveTo>
                    <a:pt x="50" y="136"/>
                  </a:moveTo>
                  <a:cubicBezTo>
                    <a:pt x="47" y="139"/>
                    <a:pt x="47" y="143"/>
                    <a:pt x="50" y="146"/>
                  </a:cubicBezTo>
                  <a:cubicBezTo>
                    <a:pt x="60" y="156"/>
                    <a:pt x="60" y="156"/>
                    <a:pt x="60" y="156"/>
                  </a:cubicBezTo>
                  <a:cubicBezTo>
                    <a:pt x="8" y="156"/>
                    <a:pt x="8" y="156"/>
                    <a:pt x="8" y="156"/>
                  </a:cubicBezTo>
                  <a:cubicBezTo>
                    <a:pt x="8" y="104"/>
                    <a:pt x="8" y="104"/>
                    <a:pt x="8" y="104"/>
                  </a:cubicBezTo>
                  <a:cubicBezTo>
                    <a:pt x="18" y="114"/>
                    <a:pt x="18" y="114"/>
                    <a:pt x="18" y="114"/>
                  </a:cubicBezTo>
                  <a:cubicBezTo>
                    <a:pt x="21" y="117"/>
                    <a:pt x="25" y="117"/>
                    <a:pt x="28" y="114"/>
                  </a:cubicBezTo>
                  <a:cubicBezTo>
                    <a:pt x="54" y="88"/>
                    <a:pt x="54" y="88"/>
                    <a:pt x="54" y="88"/>
                  </a:cubicBezTo>
                  <a:cubicBezTo>
                    <a:pt x="76" y="110"/>
                    <a:pt x="76" y="110"/>
                    <a:pt x="76" y="110"/>
                  </a:cubicBezTo>
                  <a:lnTo>
                    <a:pt x="50" y="136"/>
                  </a:lnTo>
                  <a:close/>
                  <a:moveTo>
                    <a:pt x="146" y="114"/>
                  </a:moveTo>
                  <a:cubicBezTo>
                    <a:pt x="156" y="104"/>
                    <a:pt x="156" y="104"/>
                    <a:pt x="156" y="104"/>
                  </a:cubicBezTo>
                  <a:cubicBezTo>
                    <a:pt x="156" y="156"/>
                    <a:pt x="156" y="156"/>
                    <a:pt x="156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14" y="146"/>
                    <a:pt x="114" y="146"/>
                    <a:pt x="114" y="146"/>
                  </a:cubicBezTo>
                  <a:cubicBezTo>
                    <a:pt x="117" y="143"/>
                    <a:pt x="117" y="139"/>
                    <a:pt x="114" y="136"/>
                  </a:cubicBezTo>
                  <a:cubicBezTo>
                    <a:pt x="88" y="110"/>
                    <a:pt x="88" y="110"/>
                    <a:pt x="88" y="110"/>
                  </a:cubicBezTo>
                  <a:cubicBezTo>
                    <a:pt x="110" y="88"/>
                    <a:pt x="110" y="88"/>
                    <a:pt x="110" y="88"/>
                  </a:cubicBezTo>
                  <a:cubicBezTo>
                    <a:pt x="136" y="114"/>
                    <a:pt x="136" y="114"/>
                    <a:pt x="136" y="114"/>
                  </a:cubicBezTo>
                  <a:cubicBezTo>
                    <a:pt x="139" y="117"/>
                    <a:pt x="143" y="117"/>
                    <a:pt x="146" y="114"/>
                  </a:cubicBezTo>
                  <a:close/>
                  <a:moveTo>
                    <a:pt x="110" y="76"/>
                  </a:moveTo>
                  <a:cubicBezTo>
                    <a:pt x="88" y="54"/>
                    <a:pt x="88" y="54"/>
                    <a:pt x="88" y="54"/>
                  </a:cubicBezTo>
                  <a:cubicBezTo>
                    <a:pt x="114" y="28"/>
                    <a:pt x="114" y="28"/>
                    <a:pt x="114" y="28"/>
                  </a:cubicBezTo>
                  <a:cubicBezTo>
                    <a:pt x="117" y="25"/>
                    <a:pt x="117" y="21"/>
                    <a:pt x="114" y="18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56" y="60"/>
                    <a:pt x="156" y="60"/>
                    <a:pt x="156" y="60"/>
                  </a:cubicBezTo>
                  <a:cubicBezTo>
                    <a:pt x="146" y="50"/>
                    <a:pt x="146" y="50"/>
                    <a:pt x="146" y="50"/>
                  </a:cubicBezTo>
                  <a:cubicBezTo>
                    <a:pt x="143" y="47"/>
                    <a:pt x="139" y="47"/>
                    <a:pt x="136" y="50"/>
                  </a:cubicBezTo>
                  <a:lnTo>
                    <a:pt x="110" y="76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1" name="Freeform 160"/>
            <p:cNvSpPr>
              <a:spLocks noEditPoints="1"/>
            </p:cNvSpPr>
            <p:nvPr/>
          </p:nvSpPr>
          <p:spPr bwMode="auto">
            <a:xfrm>
              <a:off x="2762251" y="2862263"/>
              <a:ext cx="149225" cy="149225"/>
            </a:xfrm>
            <a:custGeom>
              <a:avLst/>
              <a:gdLst>
                <a:gd name="T0" fmla="*/ 55 w 110"/>
                <a:gd name="T1" fmla="*/ 0 h 110"/>
                <a:gd name="T2" fmla="*/ 0 w 110"/>
                <a:gd name="T3" fmla="*/ 55 h 110"/>
                <a:gd name="T4" fmla="*/ 55 w 110"/>
                <a:gd name="T5" fmla="*/ 110 h 110"/>
                <a:gd name="T6" fmla="*/ 110 w 110"/>
                <a:gd name="T7" fmla="*/ 55 h 110"/>
                <a:gd name="T8" fmla="*/ 55 w 110"/>
                <a:gd name="T9" fmla="*/ 0 h 110"/>
                <a:gd name="T10" fmla="*/ 55 w 110"/>
                <a:gd name="T11" fmla="*/ 102 h 110"/>
                <a:gd name="T12" fmla="*/ 8 w 110"/>
                <a:gd name="T13" fmla="*/ 55 h 110"/>
                <a:gd name="T14" fmla="*/ 55 w 110"/>
                <a:gd name="T15" fmla="*/ 8 h 110"/>
                <a:gd name="T16" fmla="*/ 102 w 110"/>
                <a:gd name="T17" fmla="*/ 55 h 110"/>
                <a:gd name="T18" fmla="*/ 55 w 110"/>
                <a:gd name="T19" fmla="*/ 102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0" h="110">
                  <a:moveTo>
                    <a:pt x="55" y="0"/>
                  </a:moveTo>
                  <a:cubicBezTo>
                    <a:pt x="25" y="0"/>
                    <a:pt x="0" y="25"/>
                    <a:pt x="0" y="55"/>
                  </a:cubicBezTo>
                  <a:cubicBezTo>
                    <a:pt x="0" y="85"/>
                    <a:pt x="25" y="110"/>
                    <a:pt x="55" y="110"/>
                  </a:cubicBezTo>
                  <a:cubicBezTo>
                    <a:pt x="85" y="110"/>
                    <a:pt x="110" y="85"/>
                    <a:pt x="110" y="55"/>
                  </a:cubicBezTo>
                  <a:cubicBezTo>
                    <a:pt x="110" y="25"/>
                    <a:pt x="85" y="0"/>
                    <a:pt x="55" y="0"/>
                  </a:cubicBezTo>
                  <a:close/>
                  <a:moveTo>
                    <a:pt x="55" y="102"/>
                  </a:moveTo>
                  <a:cubicBezTo>
                    <a:pt x="29" y="102"/>
                    <a:pt x="8" y="81"/>
                    <a:pt x="8" y="55"/>
                  </a:cubicBezTo>
                  <a:cubicBezTo>
                    <a:pt x="8" y="29"/>
                    <a:pt x="29" y="8"/>
                    <a:pt x="55" y="8"/>
                  </a:cubicBezTo>
                  <a:cubicBezTo>
                    <a:pt x="81" y="8"/>
                    <a:pt x="102" y="29"/>
                    <a:pt x="102" y="55"/>
                  </a:cubicBezTo>
                  <a:cubicBezTo>
                    <a:pt x="102" y="81"/>
                    <a:pt x="81" y="102"/>
                    <a:pt x="55" y="102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2" name="Oval 161"/>
            <p:cNvSpPr>
              <a:spLocks noChangeArrowheads="1"/>
            </p:cNvSpPr>
            <p:nvPr/>
          </p:nvSpPr>
          <p:spPr bwMode="auto">
            <a:xfrm>
              <a:off x="2832101" y="2881313"/>
              <a:ext cx="7938" cy="7938"/>
            </a:xfrm>
            <a:prstGeom prst="ellipse">
              <a:avLst/>
            </a:pr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3" name="Oval 162"/>
            <p:cNvSpPr>
              <a:spLocks noChangeArrowheads="1"/>
            </p:cNvSpPr>
            <p:nvPr/>
          </p:nvSpPr>
          <p:spPr bwMode="auto">
            <a:xfrm>
              <a:off x="2832101" y="2986088"/>
              <a:ext cx="7938" cy="6350"/>
            </a:xfrm>
            <a:prstGeom prst="ellipse">
              <a:avLst/>
            </a:pr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4" name="Oval 163"/>
            <p:cNvSpPr>
              <a:spLocks noChangeArrowheads="1"/>
            </p:cNvSpPr>
            <p:nvPr/>
          </p:nvSpPr>
          <p:spPr bwMode="auto">
            <a:xfrm>
              <a:off x="2781301" y="2933700"/>
              <a:ext cx="6350" cy="7938"/>
            </a:xfrm>
            <a:prstGeom prst="ellipse">
              <a:avLst/>
            </a:pr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5" name="Oval 164"/>
            <p:cNvSpPr>
              <a:spLocks noChangeArrowheads="1"/>
            </p:cNvSpPr>
            <p:nvPr/>
          </p:nvSpPr>
          <p:spPr bwMode="auto">
            <a:xfrm>
              <a:off x="2882901" y="2933700"/>
              <a:ext cx="9525" cy="7938"/>
            </a:xfrm>
            <a:prstGeom prst="ellipse">
              <a:avLst/>
            </a:pr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6" name="Freeform 165"/>
            <p:cNvSpPr/>
            <p:nvPr/>
          </p:nvSpPr>
          <p:spPr bwMode="auto">
            <a:xfrm>
              <a:off x="2801938" y="2894013"/>
              <a:ext cx="68263" cy="49213"/>
            </a:xfrm>
            <a:custGeom>
              <a:avLst/>
              <a:gdLst>
                <a:gd name="T0" fmla="*/ 43 w 50"/>
                <a:gd name="T1" fmla="*/ 2 h 36"/>
                <a:gd name="T2" fmla="*/ 24 w 50"/>
                <a:gd name="T3" fmla="*/ 26 h 36"/>
                <a:gd name="T4" fmla="*/ 7 w 50"/>
                <a:gd name="T5" fmla="*/ 14 h 36"/>
                <a:gd name="T6" fmla="*/ 2 w 50"/>
                <a:gd name="T7" fmla="*/ 14 h 36"/>
                <a:gd name="T8" fmla="*/ 2 w 50"/>
                <a:gd name="T9" fmla="*/ 20 h 36"/>
                <a:gd name="T10" fmla="*/ 23 w 50"/>
                <a:gd name="T11" fmla="*/ 35 h 36"/>
                <a:gd name="T12" fmla="*/ 23 w 50"/>
                <a:gd name="T13" fmla="*/ 35 h 36"/>
                <a:gd name="T14" fmla="*/ 23 w 50"/>
                <a:gd name="T15" fmla="*/ 35 h 36"/>
                <a:gd name="T16" fmla="*/ 24 w 50"/>
                <a:gd name="T17" fmla="*/ 36 h 36"/>
                <a:gd name="T18" fmla="*/ 24 w 50"/>
                <a:gd name="T19" fmla="*/ 36 h 36"/>
                <a:gd name="T20" fmla="*/ 25 w 50"/>
                <a:gd name="T21" fmla="*/ 36 h 36"/>
                <a:gd name="T22" fmla="*/ 27 w 50"/>
                <a:gd name="T23" fmla="*/ 36 h 36"/>
                <a:gd name="T24" fmla="*/ 28 w 50"/>
                <a:gd name="T25" fmla="*/ 35 h 36"/>
                <a:gd name="T26" fmla="*/ 28 w 50"/>
                <a:gd name="T27" fmla="*/ 35 h 36"/>
                <a:gd name="T28" fmla="*/ 28 w 50"/>
                <a:gd name="T29" fmla="*/ 35 h 36"/>
                <a:gd name="T30" fmla="*/ 28 w 50"/>
                <a:gd name="T31" fmla="*/ 35 h 36"/>
                <a:gd name="T32" fmla="*/ 49 w 50"/>
                <a:gd name="T33" fmla="*/ 7 h 36"/>
                <a:gd name="T34" fmla="*/ 48 w 50"/>
                <a:gd name="T35" fmla="*/ 1 h 36"/>
                <a:gd name="T36" fmla="*/ 43 w 50"/>
                <a:gd name="T37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0" h="36">
                  <a:moveTo>
                    <a:pt x="43" y="2"/>
                  </a:moveTo>
                  <a:cubicBezTo>
                    <a:pt x="24" y="26"/>
                    <a:pt x="24" y="26"/>
                    <a:pt x="24" y="26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5" y="12"/>
                    <a:pt x="3" y="13"/>
                    <a:pt x="2" y="14"/>
                  </a:cubicBezTo>
                  <a:cubicBezTo>
                    <a:pt x="0" y="16"/>
                    <a:pt x="1" y="19"/>
                    <a:pt x="2" y="20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5" y="36"/>
                    <a:pt x="25" y="36"/>
                  </a:cubicBezTo>
                  <a:cubicBezTo>
                    <a:pt x="26" y="36"/>
                    <a:pt x="26" y="36"/>
                    <a:pt x="27" y="36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50" y="5"/>
                    <a:pt x="50" y="2"/>
                    <a:pt x="48" y="1"/>
                  </a:cubicBezTo>
                  <a:cubicBezTo>
                    <a:pt x="47" y="0"/>
                    <a:pt x="44" y="0"/>
                    <a:pt x="43" y="2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7" name="Freeform 166"/>
            <p:cNvSpPr>
              <a:spLocks noEditPoints="1"/>
            </p:cNvSpPr>
            <p:nvPr/>
          </p:nvSpPr>
          <p:spPr bwMode="auto">
            <a:xfrm>
              <a:off x="2743201" y="2813050"/>
              <a:ext cx="185738" cy="217488"/>
            </a:xfrm>
            <a:custGeom>
              <a:avLst/>
              <a:gdLst>
                <a:gd name="T0" fmla="*/ 71 w 138"/>
                <a:gd name="T1" fmla="*/ 23 h 161"/>
                <a:gd name="T2" fmla="*/ 71 w 138"/>
                <a:gd name="T3" fmla="*/ 8 h 161"/>
                <a:gd name="T4" fmla="*/ 88 w 138"/>
                <a:gd name="T5" fmla="*/ 8 h 161"/>
                <a:gd name="T6" fmla="*/ 92 w 138"/>
                <a:gd name="T7" fmla="*/ 4 h 161"/>
                <a:gd name="T8" fmla="*/ 88 w 138"/>
                <a:gd name="T9" fmla="*/ 0 h 161"/>
                <a:gd name="T10" fmla="*/ 50 w 138"/>
                <a:gd name="T11" fmla="*/ 0 h 161"/>
                <a:gd name="T12" fmla="*/ 46 w 138"/>
                <a:gd name="T13" fmla="*/ 4 h 161"/>
                <a:gd name="T14" fmla="*/ 50 w 138"/>
                <a:gd name="T15" fmla="*/ 8 h 161"/>
                <a:gd name="T16" fmla="*/ 67 w 138"/>
                <a:gd name="T17" fmla="*/ 8 h 161"/>
                <a:gd name="T18" fmla="*/ 67 w 138"/>
                <a:gd name="T19" fmla="*/ 23 h 161"/>
                <a:gd name="T20" fmla="*/ 0 w 138"/>
                <a:gd name="T21" fmla="*/ 92 h 161"/>
                <a:gd name="T22" fmla="*/ 69 w 138"/>
                <a:gd name="T23" fmla="*/ 161 h 161"/>
                <a:gd name="T24" fmla="*/ 138 w 138"/>
                <a:gd name="T25" fmla="*/ 92 h 161"/>
                <a:gd name="T26" fmla="*/ 71 w 138"/>
                <a:gd name="T27" fmla="*/ 23 h 161"/>
                <a:gd name="T28" fmla="*/ 69 w 138"/>
                <a:gd name="T29" fmla="*/ 153 h 161"/>
                <a:gd name="T30" fmla="*/ 8 w 138"/>
                <a:gd name="T31" fmla="*/ 92 h 161"/>
                <a:gd name="T32" fmla="*/ 69 w 138"/>
                <a:gd name="T33" fmla="*/ 31 h 161"/>
                <a:gd name="T34" fmla="*/ 130 w 138"/>
                <a:gd name="T35" fmla="*/ 92 h 161"/>
                <a:gd name="T36" fmla="*/ 69 w 138"/>
                <a:gd name="T37" fmla="*/ 153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8" h="161">
                  <a:moveTo>
                    <a:pt x="71" y="23"/>
                  </a:moveTo>
                  <a:cubicBezTo>
                    <a:pt x="71" y="8"/>
                    <a:pt x="71" y="8"/>
                    <a:pt x="71" y="8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91" y="8"/>
                    <a:pt x="92" y="6"/>
                    <a:pt x="92" y="4"/>
                  </a:cubicBezTo>
                  <a:cubicBezTo>
                    <a:pt x="92" y="2"/>
                    <a:pt x="91" y="0"/>
                    <a:pt x="88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7" y="0"/>
                    <a:pt x="46" y="2"/>
                    <a:pt x="46" y="4"/>
                  </a:cubicBezTo>
                  <a:cubicBezTo>
                    <a:pt x="46" y="6"/>
                    <a:pt x="47" y="8"/>
                    <a:pt x="50" y="8"/>
                  </a:cubicBezTo>
                  <a:cubicBezTo>
                    <a:pt x="67" y="8"/>
                    <a:pt x="67" y="8"/>
                    <a:pt x="67" y="8"/>
                  </a:cubicBezTo>
                  <a:cubicBezTo>
                    <a:pt x="67" y="23"/>
                    <a:pt x="67" y="23"/>
                    <a:pt x="67" y="23"/>
                  </a:cubicBezTo>
                  <a:cubicBezTo>
                    <a:pt x="30" y="24"/>
                    <a:pt x="0" y="55"/>
                    <a:pt x="0" y="92"/>
                  </a:cubicBezTo>
                  <a:cubicBezTo>
                    <a:pt x="0" y="130"/>
                    <a:pt x="31" y="161"/>
                    <a:pt x="69" y="161"/>
                  </a:cubicBezTo>
                  <a:cubicBezTo>
                    <a:pt x="107" y="161"/>
                    <a:pt x="138" y="130"/>
                    <a:pt x="138" y="92"/>
                  </a:cubicBezTo>
                  <a:cubicBezTo>
                    <a:pt x="138" y="55"/>
                    <a:pt x="108" y="24"/>
                    <a:pt x="71" y="23"/>
                  </a:cubicBezTo>
                  <a:close/>
                  <a:moveTo>
                    <a:pt x="69" y="153"/>
                  </a:moveTo>
                  <a:cubicBezTo>
                    <a:pt x="35" y="153"/>
                    <a:pt x="8" y="126"/>
                    <a:pt x="8" y="92"/>
                  </a:cubicBezTo>
                  <a:cubicBezTo>
                    <a:pt x="8" y="58"/>
                    <a:pt x="35" y="31"/>
                    <a:pt x="69" y="31"/>
                  </a:cubicBezTo>
                  <a:cubicBezTo>
                    <a:pt x="103" y="31"/>
                    <a:pt x="130" y="58"/>
                    <a:pt x="130" y="92"/>
                  </a:cubicBezTo>
                  <a:cubicBezTo>
                    <a:pt x="130" y="126"/>
                    <a:pt x="103" y="153"/>
                    <a:pt x="69" y="153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8" name="Freeform 167"/>
            <p:cNvSpPr>
              <a:spLocks noEditPoints="1"/>
            </p:cNvSpPr>
            <p:nvPr/>
          </p:nvSpPr>
          <p:spPr bwMode="auto">
            <a:xfrm>
              <a:off x="2686051" y="4017963"/>
              <a:ext cx="300038" cy="190500"/>
            </a:xfrm>
            <a:custGeom>
              <a:avLst/>
              <a:gdLst>
                <a:gd name="T0" fmla="*/ 222 w 222"/>
                <a:gd name="T1" fmla="*/ 73 h 141"/>
                <a:gd name="T2" fmla="*/ 168 w 222"/>
                <a:gd name="T3" fmla="*/ 19 h 141"/>
                <a:gd name="T4" fmla="*/ 150 w 222"/>
                <a:gd name="T5" fmla="*/ 22 h 141"/>
                <a:gd name="T6" fmla="*/ 102 w 222"/>
                <a:gd name="T7" fmla="*/ 0 h 141"/>
                <a:gd name="T8" fmla="*/ 44 w 222"/>
                <a:gd name="T9" fmla="*/ 36 h 141"/>
                <a:gd name="T10" fmla="*/ 0 w 222"/>
                <a:gd name="T11" fmla="*/ 82 h 141"/>
                <a:gd name="T12" fmla="*/ 30 w 222"/>
                <a:gd name="T13" fmla="*/ 124 h 141"/>
                <a:gd name="T14" fmla="*/ 26 w 222"/>
                <a:gd name="T15" fmla="*/ 135 h 141"/>
                <a:gd name="T16" fmla="*/ 28 w 222"/>
                <a:gd name="T17" fmla="*/ 140 h 141"/>
                <a:gd name="T18" fmla="*/ 30 w 222"/>
                <a:gd name="T19" fmla="*/ 141 h 141"/>
                <a:gd name="T20" fmla="*/ 33 w 222"/>
                <a:gd name="T21" fmla="*/ 138 h 141"/>
                <a:gd name="T22" fmla="*/ 37 w 222"/>
                <a:gd name="T23" fmla="*/ 127 h 141"/>
                <a:gd name="T24" fmla="*/ 37 w 222"/>
                <a:gd name="T25" fmla="*/ 126 h 141"/>
                <a:gd name="T26" fmla="*/ 46 w 222"/>
                <a:gd name="T27" fmla="*/ 127 h 141"/>
                <a:gd name="T28" fmla="*/ 58 w 222"/>
                <a:gd name="T29" fmla="*/ 127 h 141"/>
                <a:gd name="T30" fmla="*/ 55 w 222"/>
                <a:gd name="T31" fmla="*/ 135 h 141"/>
                <a:gd name="T32" fmla="*/ 58 w 222"/>
                <a:gd name="T33" fmla="*/ 140 h 141"/>
                <a:gd name="T34" fmla="*/ 59 w 222"/>
                <a:gd name="T35" fmla="*/ 141 h 141"/>
                <a:gd name="T36" fmla="*/ 63 w 222"/>
                <a:gd name="T37" fmla="*/ 138 h 141"/>
                <a:gd name="T38" fmla="*/ 67 w 222"/>
                <a:gd name="T39" fmla="*/ 127 h 141"/>
                <a:gd name="T40" fmla="*/ 88 w 222"/>
                <a:gd name="T41" fmla="*/ 127 h 141"/>
                <a:gd name="T42" fmla="*/ 85 w 222"/>
                <a:gd name="T43" fmla="*/ 135 h 141"/>
                <a:gd name="T44" fmla="*/ 87 w 222"/>
                <a:gd name="T45" fmla="*/ 140 h 141"/>
                <a:gd name="T46" fmla="*/ 89 w 222"/>
                <a:gd name="T47" fmla="*/ 141 h 141"/>
                <a:gd name="T48" fmla="*/ 92 w 222"/>
                <a:gd name="T49" fmla="*/ 138 h 141"/>
                <a:gd name="T50" fmla="*/ 96 w 222"/>
                <a:gd name="T51" fmla="*/ 127 h 141"/>
                <a:gd name="T52" fmla="*/ 118 w 222"/>
                <a:gd name="T53" fmla="*/ 127 h 141"/>
                <a:gd name="T54" fmla="*/ 115 w 222"/>
                <a:gd name="T55" fmla="*/ 135 h 141"/>
                <a:gd name="T56" fmla="*/ 117 w 222"/>
                <a:gd name="T57" fmla="*/ 140 h 141"/>
                <a:gd name="T58" fmla="*/ 118 w 222"/>
                <a:gd name="T59" fmla="*/ 141 h 141"/>
                <a:gd name="T60" fmla="*/ 122 w 222"/>
                <a:gd name="T61" fmla="*/ 138 h 141"/>
                <a:gd name="T62" fmla="*/ 126 w 222"/>
                <a:gd name="T63" fmla="*/ 127 h 141"/>
                <a:gd name="T64" fmla="*/ 147 w 222"/>
                <a:gd name="T65" fmla="*/ 127 h 141"/>
                <a:gd name="T66" fmla="*/ 144 w 222"/>
                <a:gd name="T67" fmla="*/ 135 h 141"/>
                <a:gd name="T68" fmla="*/ 147 w 222"/>
                <a:gd name="T69" fmla="*/ 140 h 141"/>
                <a:gd name="T70" fmla="*/ 148 w 222"/>
                <a:gd name="T71" fmla="*/ 141 h 141"/>
                <a:gd name="T72" fmla="*/ 152 w 222"/>
                <a:gd name="T73" fmla="*/ 138 h 141"/>
                <a:gd name="T74" fmla="*/ 156 w 222"/>
                <a:gd name="T75" fmla="*/ 127 h 141"/>
                <a:gd name="T76" fmla="*/ 168 w 222"/>
                <a:gd name="T77" fmla="*/ 127 h 141"/>
                <a:gd name="T78" fmla="*/ 177 w 222"/>
                <a:gd name="T79" fmla="*/ 126 h 141"/>
                <a:gd name="T80" fmla="*/ 174 w 222"/>
                <a:gd name="T81" fmla="*/ 135 h 141"/>
                <a:gd name="T82" fmla="*/ 176 w 222"/>
                <a:gd name="T83" fmla="*/ 140 h 141"/>
                <a:gd name="T84" fmla="*/ 178 w 222"/>
                <a:gd name="T85" fmla="*/ 141 h 141"/>
                <a:gd name="T86" fmla="*/ 181 w 222"/>
                <a:gd name="T87" fmla="*/ 138 h 141"/>
                <a:gd name="T88" fmla="*/ 185 w 222"/>
                <a:gd name="T89" fmla="*/ 127 h 141"/>
                <a:gd name="T90" fmla="*/ 185 w 222"/>
                <a:gd name="T91" fmla="*/ 124 h 141"/>
                <a:gd name="T92" fmla="*/ 222 w 222"/>
                <a:gd name="T93" fmla="*/ 73 h 141"/>
                <a:gd name="T94" fmla="*/ 168 w 222"/>
                <a:gd name="T95" fmla="*/ 119 h 141"/>
                <a:gd name="T96" fmla="*/ 46 w 222"/>
                <a:gd name="T97" fmla="*/ 119 h 141"/>
                <a:gd name="T98" fmla="*/ 8 w 222"/>
                <a:gd name="T99" fmla="*/ 82 h 141"/>
                <a:gd name="T100" fmla="*/ 46 w 222"/>
                <a:gd name="T101" fmla="*/ 44 h 141"/>
                <a:gd name="T102" fmla="*/ 46 w 222"/>
                <a:gd name="T103" fmla="*/ 44 h 141"/>
                <a:gd name="T104" fmla="*/ 47 w 222"/>
                <a:gd name="T105" fmla="*/ 44 h 141"/>
                <a:gd name="T106" fmla="*/ 50 w 222"/>
                <a:gd name="T107" fmla="*/ 42 h 141"/>
                <a:gd name="T108" fmla="*/ 102 w 222"/>
                <a:gd name="T109" fmla="*/ 8 h 141"/>
                <a:gd name="T110" fmla="*/ 146 w 222"/>
                <a:gd name="T111" fmla="*/ 29 h 141"/>
                <a:gd name="T112" fmla="*/ 151 w 222"/>
                <a:gd name="T113" fmla="*/ 31 h 141"/>
                <a:gd name="T114" fmla="*/ 168 w 222"/>
                <a:gd name="T115" fmla="*/ 27 h 141"/>
                <a:gd name="T116" fmla="*/ 214 w 222"/>
                <a:gd name="T117" fmla="*/ 73 h 141"/>
                <a:gd name="T118" fmla="*/ 168 w 222"/>
                <a:gd name="T119" fmla="*/ 119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2" h="141">
                  <a:moveTo>
                    <a:pt x="222" y="73"/>
                  </a:moveTo>
                  <a:cubicBezTo>
                    <a:pt x="222" y="43"/>
                    <a:pt x="197" y="19"/>
                    <a:pt x="168" y="19"/>
                  </a:cubicBezTo>
                  <a:cubicBezTo>
                    <a:pt x="162" y="19"/>
                    <a:pt x="156" y="20"/>
                    <a:pt x="150" y="22"/>
                  </a:cubicBezTo>
                  <a:cubicBezTo>
                    <a:pt x="138" y="8"/>
                    <a:pt x="121" y="0"/>
                    <a:pt x="102" y="0"/>
                  </a:cubicBezTo>
                  <a:cubicBezTo>
                    <a:pt x="77" y="0"/>
                    <a:pt x="55" y="14"/>
                    <a:pt x="44" y="36"/>
                  </a:cubicBezTo>
                  <a:cubicBezTo>
                    <a:pt x="20" y="37"/>
                    <a:pt x="0" y="57"/>
                    <a:pt x="0" y="82"/>
                  </a:cubicBezTo>
                  <a:cubicBezTo>
                    <a:pt x="0" y="101"/>
                    <a:pt x="13" y="118"/>
                    <a:pt x="30" y="124"/>
                  </a:cubicBezTo>
                  <a:cubicBezTo>
                    <a:pt x="26" y="135"/>
                    <a:pt x="26" y="135"/>
                    <a:pt x="26" y="135"/>
                  </a:cubicBezTo>
                  <a:cubicBezTo>
                    <a:pt x="25" y="137"/>
                    <a:pt x="26" y="140"/>
                    <a:pt x="28" y="140"/>
                  </a:cubicBezTo>
                  <a:cubicBezTo>
                    <a:pt x="29" y="141"/>
                    <a:pt x="29" y="141"/>
                    <a:pt x="30" y="141"/>
                  </a:cubicBezTo>
                  <a:cubicBezTo>
                    <a:pt x="31" y="141"/>
                    <a:pt x="33" y="140"/>
                    <a:pt x="33" y="138"/>
                  </a:cubicBezTo>
                  <a:cubicBezTo>
                    <a:pt x="37" y="127"/>
                    <a:pt x="37" y="127"/>
                    <a:pt x="37" y="127"/>
                  </a:cubicBezTo>
                  <a:cubicBezTo>
                    <a:pt x="37" y="126"/>
                    <a:pt x="37" y="126"/>
                    <a:pt x="37" y="126"/>
                  </a:cubicBezTo>
                  <a:cubicBezTo>
                    <a:pt x="40" y="127"/>
                    <a:pt x="43" y="127"/>
                    <a:pt x="46" y="127"/>
                  </a:cubicBezTo>
                  <a:cubicBezTo>
                    <a:pt x="58" y="127"/>
                    <a:pt x="58" y="127"/>
                    <a:pt x="58" y="127"/>
                  </a:cubicBezTo>
                  <a:cubicBezTo>
                    <a:pt x="55" y="135"/>
                    <a:pt x="55" y="135"/>
                    <a:pt x="55" y="135"/>
                  </a:cubicBezTo>
                  <a:cubicBezTo>
                    <a:pt x="55" y="137"/>
                    <a:pt x="56" y="140"/>
                    <a:pt x="58" y="140"/>
                  </a:cubicBezTo>
                  <a:cubicBezTo>
                    <a:pt x="58" y="141"/>
                    <a:pt x="59" y="141"/>
                    <a:pt x="59" y="141"/>
                  </a:cubicBezTo>
                  <a:cubicBezTo>
                    <a:pt x="61" y="141"/>
                    <a:pt x="62" y="140"/>
                    <a:pt x="63" y="138"/>
                  </a:cubicBezTo>
                  <a:cubicBezTo>
                    <a:pt x="67" y="127"/>
                    <a:pt x="67" y="127"/>
                    <a:pt x="67" y="127"/>
                  </a:cubicBezTo>
                  <a:cubicBezTo>
                    <a:pt x="88" y="127"/>
                    <a:pt x="88" y="127"/>
                    <a:pt x="88" y="127"/>
                  </a:cubicBezTo>
                  <a:cubicBezTo>
                    <a:pt x="85" y="135"/>
                    <a:pt x="85" y="135"/>
                    <a:pt x="85" y="135"/>
                  </a:cubicBezTo>
                  <a:cubicBezTo>
                    <a:pt x="84" y="137"/>
                    <a:pt x="85" y="140"/>
                    <a:pt x="87" y="140"/>
                  </a:cubicBezTo>
                  <a:cubicBezTo>
                    <a:pt x="88" y="141"/>
                    <a:pt x="88" y="141"/>
                    <a:pt x="89" y="141"/>
                  </a:cubicBezTo>
                  <a:cubicBezTo>
                    <a:pt x="90" y="141"/>
                    <a:pt x="92" y="140"/>
                    <a:pt x="92" y="138"/>
                  </a:cubicBezTo>
                  <a:cubicBezTo>
                    <a:pt x="96" y="127"/>
                    <a:pt x="96" y="127"/>
                    <a:pt x="96" y="127"/>
                  </a:cubicBezTo>
                  <a:cubicBezTo>
                    <a:pt x="118" y="127"/>
                    <a:pt x="118" y="127"/>
                    <a:pt x="118" y="127"/>
                  </a:cubicBezTo>
                  <a:cubicBezTo>
                    <a:pt x="115" y="135"/>
                    <a:pt x="115" y="135"/>
                    <a:pt x="115" y="135"/>
                  </a:cubicBezTo>
                  <a:cubicBezTo>
                    <a:pt x="114" y="137"/>
                    <a:pt x="115" y="140"/>
                    <a:pt x="117" y="140"/>
                  </a:cubicBezTo>
                  <a:cubicBezTo>
                    <a:pt x="117" y="141"/>
                    <a:pt x="118" y="141"/>
                    <a:pt x="118" y="141"/>
                  </a:cubicBezTo>
                  <a:cubicBezTo>
                    <a:pt x="120" y="141"/>
                    <a:pt x="121" y="140"/>
                    <a:pt x="122" y="138"/>
                  </a:cubicBezTo>
                  <a:cubicBezTo>
                    <a:pt x="126" y="127"/>
                    <a:pt x="126" y="127"/>
                    <a:pt x="126" y="127"/>
                  </a:cubicBezTo>
                  <a:cubicBezTo>
                    <a:pt x="147" y="127"/>
                    <a:pt x="147" y="127"/>
                    <a:pt x="147" y="127"/>
                  </a:cubicBezTo>
                  <a:cubicBezTo>
                    <a:pt x="144" y="135"/>
                    <a:pt x="144" y="135"/>
                    <a:pt x="144" y="135"/>
                  </a:cubicBezTo>
                  <a:cubicBezTo>
                    <a:pt x="143" y="137"/>
                    <a:pt x="144" y="140"/>
                    <a:pt x="147" y="140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50" y="141"/>
                    <a:pt x="151" y="140"/>
                    <a:pt x="152" y="138"/>
                  </a:cubicBezTo>
                  <a:cubicBezTo>
                    <a:pt x="156" y="127"/>
                    <a:pt x="156" y="127"/>
                    <a:pt x="156" y="127"/>
                  </a:cubicBezTo>
                  <a:cubicBezTo>
                    <a:pt x="168" y="127"/>
                    <a:pt x="168" y="127"/>
                    <a:pt x="168" y="127"/>
                  </a:cubicBezTo>
                  <a:cubicBezTo>
                    <a:pt x="171" y="127"/>
                    <a:pt x="174" y="127"/>
                    <a:pt x="177" y="126"/>
                  </a:cubicBezTo>
                  <a:cubicBezTo>
                    <a:pt x="174" y="135"/>
                    <a:pt x="174" y="135"/>
                    <a:pt x="174" y="135"/>
                  </a:cubicBezTo>
                  <a:cubicBezTo>
                    <a:pt x="173" y="137"/>
                    <a:pt x="174" y="140"/>
                    <a:pt x="176" y="140"/>
                  </a:cubicBezTo>
                  <a:cubicBezTo>
                    <a:pt x="177" y="141"/>
                    <a:pt x="177" y="141"/>
                    <a:pt x="178" y="141"/>
                  </a:cubicBezTo>
                  <a:cubicBezTo>
                    <a:pt x="179" y="141"/>
                    <a:pt x="181" y="140"/>
                    <a:pt x="181" y="138"/>
                  </a:cubicBezTo>
                  <a:cubicBezTo>
                    <a:pt x="185" y="127"/>
                    <a:pt x="185" y="127"/>
                    <a:pt x="185" y="127"/>
                  </a:cubicBezTo>
                  <a:cubicBezTo>
                    <a:pt x="186" y="126"/>
                    <a:pt x="186" y="125"/>
                    <a:pt x="185" y="124"/>
                  </a:cubicBezTo>
                  <a:cubicBezTo>
                    <a:pt x="206" y="117"/>
                    <a:pt x="222" y="97"/>
                    <a:pt x="222" y="73"/>
                  </a:cubicBezTo>
                  <a:close/>
                  <a:moveTo>
                    <a:pt x="168" y="119"/>
                  </a:moveTo>
                  <a:cubicBezTo>
                    <a:pt x="46" y="119"/>
                    <a:pt x="46" y="119"/>
                    <a:pt x="46" y="119"/>
                  </a:cubicBezTo>
                  <a:cubicBezTo>
                    <a:pt x="25" y="119"/>
                    <a:pt x="8" y="102"/>
                    <a:pt x="8" y="82"/>
                  </a:cubicBezTo>
                  <a:cubicBezTo>
                    <a:pt x="8" y="61"/>
                    <a:pt x="25" y="44"/>
                    <a:pt x="46" y="44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49" y="44"/>
                    <a:pt x="50" y="43"/>
                    <a:pt x="50" y="42"/>
                  </a:cubicBezTo>
                  <a:cubicBezTo>
                    <a:pt x="59" y="21"/>
                    <a:pt x="79" y="8"/>
                    <a:pt x="102" y="8"/>
                  </a:cubicBezTo>
                  <a:cubicBezTo>
                    <a:pt x="119" y="8"/>
                    <a:pt x="135" y="16"/>
                    <a:pt x="146" y="29"/>
                  </a:cubicBezTo>
                  <a:cubicBezTo>
                    <a:pt x="147" y="31"/>
                    <a:pt x="149" y="31"/>
                    <a:pt x="151" y="31"/>
                  </a:cubicBezTo>
                  <a:cubicBezTo>
                    <a:pt x="156" y="28"/>
                    <a:pt x="162" y="27"/>
                    <a:pt x="168" y="27"/>
                  </a:cubicBezTo>
                  <a:cubicBezTo>
                    <a:pt x="193" y="27"/>
                    <a:pt x="214" y="48"/>
                    <a:pt x="214" y="73"/>
                  </a:cubicBezTo>
                  <a:cubicBezTo>
                    <a:pt x="214" y="99"/>
                    <a:pt x="193" y="119"/>
                    <a:pt x="168" y="119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9" name="Freeform 168"/>
            <p:cNvSpPr/>
            <p:nvPr/>
          </p:nvSpPr>
          <p:spPr bwMode="auto">
            <a:xfrm>
              <a:off x="2887663" y="4273550"/>
              <a:ext cx="15875" cy="23813"/>
            </a:xfrm>
            <a:custGeom>
              <a:avLst/>
              <a:gdLst>
                <a:gd name="T0" fmla="*/ 9 w 12"/>
                <a:gd name="T1" fmla="*/ 0 h 17"/>
                <a:gd name="T2" fmla="*/ 4 w 12"/>
                <a:gd name="T3" fmla="*/ 3 h 17"/>
                <a:gd name="T4" fmla="*/ 1 w 12"/>
                <a:gd name="T5" fmla="*/ 11 h 17"/>
                <a:gd name="T6" fmla="*/ 3 w 12"/>
                <a:gd name="T7" fmla="*/ 16 h 17"/>
                <a:gd name="T8" fmla="*/ 5 w 12"/>
                <a:gd name="T9" fmla="*/ 17 h 17"/>
                <a:gd name="T10" fmla="*/ 9 w 12"/>
                <a:gd name="T11" fmla="*/ 14 h 17"/>
                <a:gd name="T12" fmla="*/ 12 w 12"/>
                <a:gd name="T13" fmla="*/ 5 h 17"/>
                <a:gd name="T14" fmla="*/ 9 w 12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7">
                  <a:moveTo>
                    <a:pt x="9" y="0"/>
                  </a:moveTo>
                  <a:cubicBezTo>
                    <a:pt x="7" y="0"/>
                    <a:pt x="5" y="1"/>
                    <a:pt x="4" y="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3"/>
                    <a:pt x="1" y="16"/>
                    <a:pt x="3" y="16"/>
                  </a:cubicBezTo>
                  <a:cubicBezTo>
                    <a:pt x="4" y="16"/>
                    <a:pt x="4" y="17"/>
                    <a:pt x="5" y="17"/>
                  </a:cubicBezTo>
                  <a:cubicBezTo>
                    <a:pt x="6" y="17"/>
                    <a:pt x="8" y="16"/>
                    <a:pt x="9" y="1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3"/>
                    <a:pt x="11" y="1"/>
                    <a:pt x="9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0" name="Freeform 169"/>
            <p:cNvSpPr/>
            <p:nvPr/>
          </p:nvSpPr>
          <p:spPr bwMode="auto">
            <a:xfrm>
              <a:off x="2909888" y="4211638"/>
              <a:ext cx="17463" cy="26988"/>
            </a:xfrm>
            <a:custGeom>
              <a:avLst/>
              <a:gdLst>
                <a:gd name="T0" fmla="*/ 10 w 13"/>
                <a:gd name="T1" fmla="*/ 1 h 20"/>
                <a:gd name="T2" fmla="*/ 5 w 13"/>
                <a:gd name="T3" fmla="*/ 4 h 20"/>
                <a:gd name="T4" fmla="*/ 1 w 13"/>
                <a:gd name="T5" fmla="*/ 15 h 20"/>
                <a:gd name="T6" fmla="*/ 3 w 13"/>
                <a:gd name="T7" fmla="*/ 20 h 20"/>
                <a:gd name="T8" fmla="*/ 4 w 13"/>
                <a:gd name="T9" fmla="*/ 20 h 20"/>
                <a:gd name="T10" fmla="*/ 8 w 13"/>
                <a:gd name="T11" fmla="*/ 18 h 20"/>
                <a:gd name="T12" fmla="*/ 12 w 13"/>
                <a:gd name="T13" fmla="*/ 6 h 20"/>
                <a:gd name="T14" fmla="*/ 10 w 13"/>
                <a:gd name="T1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0">
                  <a:moveTo>
                    <a:pt x="10" y="1"/>
                  </a:moveTo>
                  <a:cubicBezTo>
                    <a:pt x="8" y="0"/>
                    <a:pt x="5" y="2"/>
                    <a:pt x="5" y="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7"/>
                    <a:pt x="1" y="19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6" y="20"/>
                    <a:pt x="7" y="19"/>
                    <a:pt x="8" y="1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4"/>
                    <a:pt x="12" y="2"/>
                    <a:pt x="10" y="1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1" name="Freeform 170"/>
            <p:cNvSpPr/>
            <p:nvPr/>
          </p:nvSpPr>
          <p:spPr bwMode="auto">
            <a:xfrm>
              <a:off x="2897188" y="4243388"/>
              <a:ext cx="19050" cy="26988"/>
            </a:xfrm>
            <a:custGeom>
              <a:avLst/>
              <a:gdLst>
                <a:gd name="T0" fmla="*/ 11 w 14"/>
                <a:gd name="T1" fmla="*/ 1 h 20"/>
                <a:gd name="T2" fmla="*/ 5 w 14"/>
                <a:gd name="T3" fmla="*/ 3 h 20"/>
                <a:gd name="T4" fmla="*/ 1 w 14"/>
                <a:gd name="T5" fmla="*/ 14 h 20"/>
                <a:gd name="T6" fmla="*/ 4 w 14"/>
                <a:gd name="T7" fmla="*/ 20 h 20"/>
                <a:gd name="T8" fmla="*/ 5 w 14"/>
                <a:gd name="T9" fmla="*/ 20 h 20"/>
                <a:gd name="T10" fmla="*/ 9 w 14"/>
                <a:gd name="T11" fmla="*/ 17 h 20"/>
                <a:gd name="T12" fmla="*/ 13 w 14"/>
                <a:gd name="T13" fmla="*/ 6 h 20"/>
                <a:gd name="T14" fmla="*/ 11 w 14"/>
                <a:gd name="T1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20">
                  <a:moveTo>
                    <a:pt x="11" y="1"/>
                  </a:moveTo>
                  <a:cubicBezTo>
                    <a:pt x="8" y="0"/>
                    <a:pt x="6" y="1"/>
                    <a:pt x="5" y="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6"/>
                    <a:pt x="2" y="19"/>
                    <a:pt x="4" y="20"/>
                  </a:cubicBezTo>
                  <a:cubicBezTo>
                    <a:pt x="4" y="20"/>
                    <a:pt x="5" y="20"/>
                    <a:pt x="5" y="20"/>
                  </a:cubicBezTo>
                  <a:cubicBezTo>
                    <a:pt x="7" y="20"/>
                    <a:pt x="8" y="19"/>
                    <a:pt x="9" y="1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4"/>
                    <a:pt x="13" y="1"/>
                    <a:pt x="11" y="1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2" name="Freeform 171"/>
            <p:cNvSpPr/>
            <p:nvPr/>
          </p:nvSpPr>
          <p:spPr bwMode="auto">
            <a:xfrm>
              <a:off x="2847976" y="4273550"/>
              <a:ext cx="17463" cy="23813"/>
            </a:xfrm>
            <a:custGeom>
              <a:avLst/>
              <a:gdLst>
                <a:gd name="T0" fmla="*/ 9 w 12"/>
                <a:gd name="T1" fmla="*/ 0 h 17"/>
                <a:gd name="T2" fmla="*/ 4 w 12"/>
                <a:gd name="T3" fmla="*/ 3 h 17"/>
                <a:gd name="T4" fmla="*/ 0 w 12"/>
                <a:gd name="T5" fmla="*/ 11 h 17"/>
                <a:gd name="T6" fmla="*/ 3 w 12"/>
                <a:gd name="T7" fmla="*/ 16 h 17"/>
                <a:gd name="T8" fmla="*/ 4 w 12"/>
                <a:gd name="T9" fmla="*/ 17 h 17"/>
                <a:gd name="T10" fmla="*/ 8 w 12"/>
                <a:gd name="T11" fmla="*/ 14 h 17"/>
                <a:gd name="T12" fmla="*/ 11 w 12"/>
                <a:gd name="T13" fmla="*/ 5 h 17"/>
                <a:gd name="T14" fmla="*/ 9 w 12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7">
                  <a:moveTo>
                    <a:pt x="9" y="0"/>
                  </a:moveTo>
                  <a:cubicBezTo>
                    <a:pt x="7" y="0"/>
                    <a:pt x="4" y="1"/>
                    <a:pt x="4" y="3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1" y="16"/>
                    <a:pt x="3" y="16"/>
                  </a:cubicBezTo>
                  <a:cubicBezTo>
                    <a:pt x="3" y="16"/>
                    <a:pt x="4" y="17"/>
                    <a:pt x="4" y="17"/>
                  </a:cubicBezTo>
                  <a:cubicBezTo>
                    <a:pt x="6" y="17"/>
                    <a:pt x="7" y="16"/>
                    <a:pt x="8" y="1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3"/>
                    <a:pt x="11" y="1"/>
                    <a:pt x="9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3" name="Freeform 172"/>
            <p:cNvSpPr/>
            <p:nvPr/>
          </p:nvSpPr>
          <p:spPr bwMode="auto">
            <a:xfrm>
              <a:off x="2868613" y="4211638"/>
              <a:ext cx="17463" cy="26988"/>
            </a:xfrm>
            <a:custGeom>
              <a:avLst/>
              <a:gdLst>
                <a:gd name="T0" fmla="*/ 10 w 13"/>
                <a:gd name="T1" fmla="*/ 1 h 20"/>
                <a:gd name="T2" fmla="*/ 5 w 13"/>
                <a:gd name="T3" fmla="*/ 4 h 20"/>
                <a:gd name="T4" fmla="*/ 1 w 13"/>
                <a:gd name="T5" fmla="*/ 15 h 20"/>
                <a:gd name="T6" fmla="*/ 3 w 13"/>
                <a:gd name="T7" fmla="*/ 20 h 20"/>
                <a:gd name="T8" fmla="*/ 5 w 13"/>
                <a:gd name="T9" fmla="*/ 20 h 20"/>
                <a:gd name="T10" fmla="*/ 8 w 13"/>
                <a:gd name="T11" fmla="*/ 18 h 20"/>
                <a:gd name="T12" fmla="*/ 13 w 13"/>
                <a:gd name="T13" fmla="*/ 6 h 20"/>
                <a:gd name="T14" fmla="*/ 10 w 13"/>
                <a:gd name="T1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0">
                  <a:moveTo>
                    <a:pt x="10" y="1"/>
                  </a:moveTo>
                  <a:cubicBezTo>
                    <a:pt x="8" y="0"/>
                    <a:pt x="6" y="2"/>
                    <a:pt x="5" y="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7"/>
                    <a:pt x="1" y="19"/>
                    <a:pt x="3" y="20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8" y="19"/>
                    <a:pt x="8" y="18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4"/>
                    <a:pt x="12" y="2"/>
                    <a:pt x="10" y="1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4" name="Freeform 173"/>
            <p:cNvSpPr/>
            <p:nvPr/>
          </p:nvSpPr>
          <p:spPr bwMode="auto">
            <a:xfrm>
              <a:off x="2857501" y="4243388"/>
              <a:ext cx="17463" cy="26988"/>
            </a:xfrm>
            <a:custGeom>
              <a:avLst/>
              <a:gdLst>
                <a:gd name="T0" fmla="*/ 10 w 13"/>
                <a:gd name="T1" fmla="*/ 1 h 20"/>
                <a:gd name="T2" fmla="*/ 5 w 13"/>
                <a:gd name="T3" fmla="*/ 3 h 20"/>
                <a:gd name="T4" fmla="*/ 1 w 13"/>
                <a:gd name="T5" fmla="*/ 14 h 20"/>
                <a:gd name="T6" fmla="*/ 3 w 13"/>
                <a:gd name="T7" fmla="*/ 20 h 20"/>
                <a:gd name="T8" fmla="*/ 4 w 13"/>
                <a:gd name="T9" fmla="*/ 20 h 20"/>
                <a:gd name="T10" fmla="*/ 8 w 13"/>
                <a:gd name="T11" fmla="*/ 17 h 20"/>
                <a:gd name="T12" fmla="*/ 12 w 13"/>
                <a:gd name="T13" fmla="*/ 6 h 20"/>
                <a:gd name="T14" fmla="*/ 10 w 13"/>
                <a:gd name="T1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0">
                  <a:moveTo>
                    <a:pt x="10" y="1"/>
                  </a:moveTo>
                  <a:cubicBezTo>
                    <a:pt x="8" y="0"/>
                    <a:pt x="6" y="1"/>
                    <a:pt x="5" y="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6"/>
                    <a:pt x="1" y="19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6" y="20"/>
                    <a:pt x="8" y="19"/>
                    <a:pt x="8" y="1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4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5" name="Freeform 174"/>
            <p:cNvSpPr/>
            <p:nvPr/>
          </p:nvSpPr>
          <p:spPr bwMode="auto">
            <a:xfrm>
              <a:off x="2808288" y="4273550"/>
              <a:ext cx="15875" cy="23813"/>
            </a:xfrm>
            <a:custGeom>
              <a:avLst/>
              <a:gdLst>
                <a:gd name="T0" fmla="*/ 9 w 12"/>
                <a:gd name="T1" fmla="*/ 0 h 17"/>
                <a:gd name="T2" fmla="*/ 4 w 12"/>
                <a:gd name="T3" fmla="*/ 3 h 17"/>
                <a:gd name="T4" fmla="*/ 1 w 12"/>
                <a:gd name="T5" fmla="*/ 11 h 17"/>
                <a:gd name="T6" fmla="*/ 3 w 12"/>
                <a:gd name="T7" fmla="*/ 16 h 17"/>
                <a:gd name="T8" fmla="*/ 5 w 12"/>
                <a:gd name="T9" fmla="*/ 17 h 17"/>
                <a:gd name="T10" fmla="*/ 8 w 12"/>
                <a:gd name="T11" fmla="*/ 14 h 17"/>
                <a:gd name="T12" fmla="*/ 11 w 12"/>
                <a:gd name="T13" fmla="*/ 5 h 17"/>
                <a:gd name="T14" fmla="*/ 9 w 12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7">
                  <a:moveTo>
                    <a:pt x="9" y="0"/>
                  </a:moveTo>
                  <a:cubicBezTo>
                    <a:pt x="7" y="0"/>
                    <a:pt x="5" y="1"/>
                    <a:pt x="4" y="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3"/>
                    <a:pt x="1" y="16"/>
                    <a:pt x="3" y="16"/>
                  </a:cubicBezTo>
                  <a:cubicBezTo>
                    <a:pt x="4" y="16"/>
                    <a:pt x="4" y="17"/>
                    <a:pt x="5" y="17"/>
                  </a:cubicBezTo>
                  <a:cubicBezTo>
                    <a:pt x="6" y="17"/>
                    <a:pt x="8" y="16"/>
                    <a:pt x="8" y="1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3"/>
                    <a:pt x="11" y="1"/>
                    <a:pt x="9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6" name="Freeform 175"/>
            <p:cNvSpPr/>
            <p:nvPr/>
          </p:nvSpPr>
          <p:spPr bwMode="auto">
            <a:xfrm>
              <a:off x="2817813" y="4243388"/>
              <a:ext cx="17463" cy="26988"/>
            </a:xfrm>
            <a:custGeom>
              <a:avLst/>
              <a:gdLst>
                <a:gd name="T0" fmla="*/ 10 w 13"/>
                <a:gd name="T1" fmla="*/ 1 h 20"/>
                <a:gd name="T2" fmla="*/ 5 w 13"/>
                <a:gd name="T3" fmla="*/ 3 h 20"/>
                <a:gd name="T4" fmla="*/ 1 w 13"/>
                <a:gd name="T5" fmla="*/ 14 h 20"/>
                <a:gd name="T6" fmla="*/ 3 w 13"/>
                <a:gd name="T7" fmla="*/ 20 h 20"/>
                <a:gd name="T8" fmla="*/ 5 w 13"/>
                <a:gd name="T9" fmla="*/ 20 h 20"/>
                <a:gd name="T10" fmla="*/ 9 w 13"/>
                <a:gd name="T11" fmla="*/ 17 h 20"/>
                <a:gd name="T12" fmla="*/ 13 w 13"/>
                <a:gd name="T13" fmla="*/ 6 h 20"/>
                <a:gd name="T14" fmla="*/ 10 w 13"/>
                <a:gd name="T1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0">
                  <a:moveTo>
                    <a:pt x="10" y="1"/>
                  </a:moveTo>
                  <a:cubicBezTo>
                    <a:pt x="8" y="0"/>
                    <a:pt x="6" y="1"/>
                    <a:pt x="5" y="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6"/>
                    <a:pt x="1" y="19"/>
                    <a:pt x="3" y="20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8" y="19"/>
                    <a:pt x="9" y="1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4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7" name="Freeform 176"/>
            <p:cNvSpPr/>
            <p:nvPr/>
          </p:nvSpPr>
          <p:spPr bwMode="auto">
            <a:xfrm>
              <a:off x="2828926" y="4211638"/>
              <a:ext cx="17463" cy="26988"/>
            </a:xfrm>
            <a:custGeom>
              <a:avLst/>
              <a:gdLst>
                <a:gd name="T0" fmla="*/ 10 w 13"/>
                <a:gd name="T1" fmla="*/ 1 h 20"/>
                <a:gd name="T2" fmla="*/ 4 w 13"/>
                <a:gd name="T3" fmla="*/ 4 h 20"/>
                <a:gd name="T4" fmla="*/ 0 w 13"/>
                <a:gd name="T5" fmla="*/ 15 h 20"/>
                <a:gd name="T6" fmla="*/ 3 w 13"/>
                <a:gd name="T7" fmla="*/ 20 h 20"/>
                <a:gd name="T8" fmla="*/ 4 w 13"/>
                <a:gd name="T9" fmla="*/ 20 h 20"/>
                <a:gd name="T10" fmla="*/ 8 w 13"/>
                <a:gd name="T11" fmla="*/ 18 h 20"/>
                <a:gd name="T12" fmla="*/ 12 w 13"/>
                <a:gd name="T13" fmla="*/ 6 h 20"/>
                <a:gd name="T14" fmla="*/ 10 w 13"/>
                <a:gd name="T1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0">
                  <a:moveTo>
                    <a:pt x="10" y="1"/>
                  </a:moveTo>
                  <a:cubicBezTo>
                    <a:pt x="8" y="0"/>
                    <a:pt x="5" y="2"/>
                    <a:pt x="4" y="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7"/>
                    <a:pt x="1" y="19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6" y="20"/>
                    <a:pt x="7" y="19"/>
                    <a:pt x="8" y="1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4"/>
                    <a:pt x="12" y="2"/>
                    <a:pt x="10" y="1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8" name="Freeform 177"/>
            <p:cNvSpPr/>
            <p:nvPr/>
          </p:nvSpPr>
          <p:spPr bwMode="auto">
            <a:xfrm>
              <a:off x="2767013" y="4273550"/>
              <a:ext cx="17463" cy="23813"/>
            </a:xfrm>
            <a:custGeom>
              <a:avLst/>
              <a:gdLst>
                <a:gd name="T0" fmla="*/ 9 w 13"/>
                <a:gd name="T1" fmla="*/ 0 h 17"/>
                <a:gd name="T2" fmla="*/ 4 w 13"/>
                <a:gd name="T3" fmla="*/ 3 h 17"/>
                <a:gd name="T4" fmla="*/ 1 w 13"/>
                <a:gd name="T5" fmla="*/ 11 h 17"/>
                <a:gd name="T6" fmla="*/ 4 w 13"/>
                <a:gd name="T7" fmla="*/ 16 h 17"/>
                <a:gd name="T8" fmla="*/ 5 w 13"/>
                <a:gd name="T9" fmla="*/ 17 h 17"/>
                <a:gd name="T10" fmla="*/ 9 w 13"/>
                <a:gd name="T11" fmla="*/ 14 h 17"/>
                <a:gd name="T12" fmla="*/ 12 w 13"/>
                <a:gd name="T13" fmla="*/ 5 h 17"/>
                <a:gd name="T14" fmla="*/ 9 w 13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7">
                  <a:moveTo>
                    <a:pt x="9" y="0"/>
                  </a:moveTo>
                  <a:cubicBezTo>
                    <a:pt x="7" y="0"/>
                    <a:pt x="5" y="1"/>
                    <a:pt x="4" y="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3"/>
                    <a:pt x="1" y="16"/>
                    <a:pt x="4" y="16"/>
                  </a:cubicBezTo>
                  <a:cubicBezTo>
                    <a:pt x="4" y="16"/>
                    <a:pt x="4" y="17"/>
                    <a:pt x="5" y="17"/>
                  </a:cubicBezTo>
                  <a:cubicBezTo>
                    <a:pt x="7" y="17"/>
                    <a:pt x="8" y="16"/>
                    <a:pt x="9" y="1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3"/>
                    <a:pt x="12" y="1"/>
                    <a:pt x="9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9" name="Freeform 178"/>
            <p:cNvSpPr/>
            <p:nvPr/>
          </p:nvSpPr>
          <p:spPr bwMode="auto">
            <a:xfrm>
              <a:off x="2789238" y="4211638"/>
              <a:ext cx="17463" cy="26988"/>
            </a:xfrm>
            <a:custGeom>
              <a:avLst/>
              <a:gdLst>
                <a:gd name="T0" fmla="*/ 10 w 13"/>
                <a:gd name="T1" fmla="*/ 1 h 20"/>
                <a:gd name="T2" fmla="*/ 5 w 13"/>
                <a:gd name="T3" fmla="*/ 4 h 20"/>
                <a:gd name="T4" fmla="*/ 1 w 13"/>
                <a:gd name="T5" fmla="*/ 15 h 20"/>
                <a:gd name="T6" fmla="*/ 3 w 13"/>
                <a:gd name="T7" fmla="*/ 20 h 20"/>
                <a:gd name="T8" fmla="*/ 4 w 13"/>
                <a:gd name="T9" fmla="*/ 20 h 20"/>
                <a:gd name="T10" fmla="*/ 8 w 13"/>
                <a:gd name="T11" fmla="*/ 18 h 20"/>
                <a:gd name="T12" fmla="*/ 12 w 13"/>
                <a:gd name="T13" fmla="*/ 6 h 20"/>
                <a:gd name="T14" fmla="*/ 10 w 13"/>
                <a:gd name="T1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0">
                  <a:moveTo>
                    <a:pt x="10" y="1"/>
                  </a:moveTo>
                  <a:cubicBezTo>
                    <a:pt x="8" y="0"/>
                    <a:pt x="6" y="2"/>
                    <a:pt x="5" y="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7"/>
                    <a:pt x="1" y="19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6" y="20"/>
                    <a:pt x="8" y="19"/>
                    <a:pt x="8" y="1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4"/>
                    <a:pt x="12" y="2"/>
                    <a:pt x="10" y="1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0" name="Freeform 179"/>
            <p:cNvSpPr/>
            <p:nvPr/>
          </p:nvSpPr>
          <p:spPr bwMode="auto">
            <a:xfrm>
              <a:off x="2778126" y="4243388"/>
              <a:ext cx="17463" cy="26988"/>
            </a:xfrm>
            <a:custGeom>
              <a:avLst/>
              <a:gdLst>
                <a:gd name="T0" fmla="*/ 10 w 13"/>
                <a:gd name="T1" fmla="*/ 1 h 20"/>
                <a:gd name="T2" fmla="*/ 5 w 13"/>
                <a:gd name="T3" fmla="*/ 3 h 20"/>
                <a:gd name="T4" fmla="*/ 0 w 13"/>
                <a:gd name="T5" fmla="*/ 14 h 20"/>
                <a:gd name="T6" fmla="*/ 3 w 13"/>
                <a:gd name="T7" fmla="*/ 20 h 20"/>
                <a:gd name="T8" fmla="*/ 4 w 13"/>
                <a:gd name="T9" fmla="*/ 20 h 20"/>
                <a:gd name="T10" fmla="*/ 8 w 13"/>
                <a:gd name="T11" fmla="*/ 17 h 20"/>
                <a:gd name="T12" fmla="*/ 12 w 13"/>
                <a:gd name="T13" fmla="*/ 6 h 20"/>
                <a:gd name="T14" fmla="*/ 10 w 13"/>
                <a:gd name="T1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0">
                  <a:moveTo>
                    <a:pt x="10" y="1"/>
                  </a:moveTo>
                  <a:cubicBezTo>
                    <a:pt x="8" y="0"/>
                    <a:pt x="5" y="1"/>
                    <a:pt x="5" y="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6"/>
                    <a:pt x="1" y="19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6" y="20"/>
                    <a:pt x="7" y="19"/>
                    <a:pt x="8" y="1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4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1" name="Freeform 180"/>
            <p:cNvSpPr/>
            <p:nvPr/>
          </p:nvSpPr>
          <p:spPr bwMode="auto">
            <a:xfrm>
              <a:off x="2738438" y="4243388"/>
              <a:ext cx="17463" cy="26988"/>
            </a:xfrm>
            <a:custGeom>
              <a:avLst/>
              <a:gdLst>
                <a:gd name="T0" fmla="*/ 10 w 13"/>
                <a:gd name="T1" fmla="*/ 1 h 20"/>
                <a:gd name="T2" fmla="*/ 5 w 13"/>
                <a:gd name="T3" fmla="*/ 3 h 20"/>
                <a:gd name="T4" fmla="*/ 1 w 13"/>
                <a:gd name="T5" fmla="*/ 14 h 20"/>
                <a:gd name="T6" fmla="*/ 3 w 13"/>
                <a:gd name="T7" fmla="*/ 20 h 20"/>
                <a:gd name="T8" fmla="*/ 5 w 13"/>
                <a:gd name="T9" fmla="*/ 20 h 20"/>
                <a:gd name="T10" fmla="*/ 8 w 13"/>
                <a:gd name="T11" fmla="*/ 17 h 20"/>
                <a:gd name="T12" fmla="*/ 12 w 13"/>
                <a:gd name="T13" fmla="*/ 6 h 20"/>
                <a:gd name="T14" fmla="*/ 10 w 13"/>
                <a:gd name="T1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0">
                  <a:moveTo>
                    <a:pt x="10" y="1"/>
                  </a:moveTo>
                  <a:cubicBezTo>
                    <a:pt x="8" y="0"/>
                    <a:pt x="6" y="1"/>
                    <a:pt x="5" y="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6"/>
                    <a:pt x="1" y="19"/>
                    <a:pt x="3" y="20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8" y="19"/>
                    <a:pt x="8" y="1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4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2" name="Freeform 181"/>
            <p:cNvSpPr/>
            <p:nvPr/>
          </p:nvSpPr>
          <p:spPr bwMode="auto">
            <a:xfrm>
              <a:off x="2728913" y="4273550"/>
              <a:ext cx="15875" cy="23813"/>
            </a:xfrm>
            <a:custGeom>
              <a:avLst/>
              <a:gdLst>
                <a:gd name="T0" fmla="*/ 9 w 12"/>
                <a:gd name="T1" fmla="*/ 0 h 17"/>
                <a:gd name="T2" fmla="*/ 4 w 12"/>
                <a:gd name="T3" fmla="*/ 3 h 17"/>
                <a:gd name="T4" fmla="*/ 1 w 12"/>
                <a:gd name="T5" fmla="*/ 11 h 17"/>
                <a:gd name="T6" fmla="*/ 3 w 12"/>
                <a:gd name="T7" fmla="*/ 16 h 17"/>
                <a:gd name="T8" fmla="*/ 4 w 12"/>
                <a:gd name="T9" fmla="*/ 17 h 17"/>
                <a:gd name="T10" fmla="*/ 8 w 12"/>
                <a:gd name="T11" fmla="*/ 14 h 17"/>
                <a:gd name="T12" fmla="*/ 11 w 12"/>
                <a:gd name="T13" fmla="*/ 5 h 17"/>
                <a:gd name="T14" fmla="*/ 9 w 12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7">
                  <a:moveTo>
                    <a:pt x="9" y="0"/>
                  </a:moveTo>
                  <a:cubicBezTo>
                    <a:pt x="7" y="0"/>
                    <a:pt x="4" y="1"/>
                    <a:pt x="4" y="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3"/>
                    <a:pt x="1" y="16"/>
                    <a:pt x="3" y="16"/>
                  </a:cubicBezTo>
                  <a:cubicBezTo>
                    <a:pt x="3" y="16"/>
                    <a:pt x="4" y="17"/>
                    <a:pt x="4" y="17"/>
                  </a:cubicBezTo>
                  <a:cubicBezTo>
                    <a:pt x="6" y="17"/>
                    <a:pt x="8" y="16"/>
                    <a:pt x="8" y="1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3"/>
                    <a:pt x="11" y="1"/>
                    <a:pt x="9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3" name="Freeform 182"/>
            <p:cNvSpPr/>
            <p:nvPr/>
          </p:nvSpPr>
          <p:spPr bwMode="auto">
            <a:xfrm>
              <a:off x="2747963" y="4211638"/>
              <a:ext cx="19050" cy="26988"/>
            </a:xfrm>
            <a:custGeom>
              <a:avLst/>
              <a:gdLst>
                <a:gd name="T0" fmla="*/ 10 w 14"/>
                <a:gd name="T1" fmla="*/ 1 h 20"/>
                <a:gd name="T2" fmla="*/ 5 w 14"/>
                <a:gd name="T3" fmla="*/ 4 h 20"/>
                <a:gd name="T4" fmla="*/ 1 w 14"/>
                <a:gd name="T5" fmla="*/ 15 h 20"/>
                <a:gd name="T6" fmla="*/ 3 w 14"/>
                <a:gd name="T7" fmla="*/ 20 h 20"/>
                <a:gd name="T8" fmla="*/ 5 w 14"/>
                <a:gd name="T9" fmla="*/ 20 h 20"/>
                <a:gd name="T10" fmla="*/ 9 w 14"/>
                <a:gd name="T11" fmla="*/ 18 h 20"/>
                <a:gd name="T12" fmla="*/ 13 w 14"/>
                <a:gd name="T13" fmla="*/ 6 h 20"/>
                <a:gd name="T14" fmla="*/ 10 w 14"/>
                <a:gd name="T1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20">
                  <a:moveTo>
                    <a:pt x="10" y="1"/>
                  </a:moveTo>
                  <a:cubicBezTo>
                    <a:pt x="8" y="0"/>
                    <a:pt x="6" y="2"/>
                    <a:pt x="5" y="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7"/>
                    <a:pt x="1" y="19"/>
                    <a:pt x="3" y="20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8" y="19"/>
                    <a:pt x="9" y="18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4"/>
                    <a:pt x="12" y="2"/>
                    <a:pt x="10" y="1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4" name="Freeform 183"/>
            <p:cNvSpPr/>
            <p:nvPr/>
          </p:nvSpPr>
          <p:spPr bwMode="auto">
            <a:xfrm>
              <a:off x="2687638" y="4273550"/>
              <a:ext cx="15875" cy="23813"/>
            </a:xfrm>
            <a:custGeom>
              <a:avLst/>
              <a:gdLst>
                <a:gd name="T0" fmla="*/ 9 w 12"/>
                <a:gd name="T1" fmla="*/ 0 h 17"/>
                <a:gd name="T2" fmla="*/ 4 w 12"/>
                <a:gd name="T3" fmla="*/ 3 h 17"/>
                <a:gd name="T4" fmla="*/ 1 w 12"/>
                <a:gd name="T5" fmla="*/ 11 h 17"/>
                <a:gd name="T6" fmla="*/ 3 w 12"/>
                <a:gd name="T7" fmla="*/ 16 h 17"/>
                <a:gd name="T8" fmla="*/ 5 w 12"/>
                <a:gd name="T9" fmla="*/ 17 h 17"/>
                <a:gd name="T10" fmla="*/ 9 w 12"/>
                <a:gd name="T11" fmla="*/ 14 h 17"/>
                <a:gd name="T12" fmla="*/ 12 w 12"/>
                <a:gd name="T13" fmla="*/ 5 h 17"/>
                <a:gd name="T14" fmla="*/ 9 w 12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7">
                  <a:moveTo>
                    <a:pt x="9" y="0"/>
                  </a:moveTo>
                  <a:cubicBezTo>
                    <a:pt x="7" y="0"/>
                    <a:pt x="5" y="1"/>
                    <a:pt x="4" y="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3"/>
                    <a:pt x="1" y="16"/>
                    <a:pt x="3" y="16"/>
                  </a:cubicBezTo>
                  <a:cubicBezTo>
                    <a:pt x="4" y="16"/>
                    <a:pt x="4" y="17"/>
                    <a:pt x="5" y="17"/>
                  </a:cubicBezTo>
                  <a:cubicBezTo>
                    <a:pt x="6" y="17"/>
                    <a:pt x="8" y="16"/>
                    <a:pt x="9" y="1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3"/>
                    <a:pt x="11" y="1"/>
                    <a:pt x="9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5" name="Freeform 184"/>
            <p:cNvSpPr/>
            <p:nvPr/>
          </p:nvSpPr>
          <p:spPr bwMode="auto">
            <a:xfrm>
              <a:off x="2697163" y="4243388"/>
              <a:ext cx="19050" cy="26988"/>
            </a:xfrm>
            <a:custGeom>
              <a:avLst/>
              <a:gdLst>
                <a:gd name="T0" fmla="*/ 11 w 14"/>
                <a:gd name="T1" fmla="*/ 1 h 20"/>
                <a:gd name="T2" fmla="*/ 5 w 14"/>
                <a:gd name="T3" fmla="*/ 3 h 20"/>
                <a:gd name="T4" fmla="*/ 1 w 14"/>
                <a:gd name="T5" fmla="*/ 14 h 20"/>
                <a:gd name="T6" fmla="*/ 4 w 14"/>
                <a:gd name="T7" fmla="*/ 20 h 20"/>
                <a:gd name="T8" fmla="*/ 5 w 14"/>
                <a:gd name="T9" fmla="*/ 20 h 20"/>
                <a:gd name="T10" fmla="*/ 9 w 14"/>
                <a:gd name="T11" fmla="*/ 17 h 20"/>
                <a:gd name="T12" fmla="*/ 13 w 14"/>
                <a:gd name="T13" fmla="*/ 6 h 20"/>
                <a:gd name="T14" fmla="*/ 11 w 14"/>
                <a:gd name="T1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20">
                  <a:moveTo>
                    <a:pt x="11" y="1"/>
                  </a:moveTo>
                  <a:cubicBezTo>
                    <a:pt x="8" y="0"/>
                    <a:pt x="6" y="1"/>
                    <a:pt x="5" y="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6"/>
                    <a:pt x="2" y="19"/>
                    <a:pt x="4" y="20"/>
                  </a:cubicBezTo>
                  <a:cubicBezTo>
                    <a:pt x="4" y="20"/>
                    <a:pt x="5" y="20"/>
                    <a:pt x="5" y="20"/>
                  </a:cubicBezTo>
                  <a:cubicBezTo>
                    <a:pt x="7" y="20"/>
                    <a:pt x="8" y="19"/>
                    <a:pt x="9" y="1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4"/>
                    <a:pt x="13" y="1"/>
                    <a:pt x="11" y="1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6" name="Freeform 185"/>
            <p:cNvSpPr/>
            <p:nvPr/>
          </p:nvSpPr>
          <p:spPr bwMode="auto">
            <a:xfrm>
              <a:off x="2709863" y="4211638"/>
              <a:ext cx="17463" cy="26988"/>
            </a:xfrm>
            <a:custGeom>
              <a:avLst/>
              <a:gdLst>
                <a:gd name="T0" fmla="*/ 10 w 13"/>
                <a:gd name="T1" fmla="*/ 1 h 20"/>
                <a:gd name="T2" fmla="*/ 5 w 13"/>
                <a:gd name="T3" fmla="*/ 4 h 20"/>
                <a:gd name="T4" fmla="*/ 1 w 13"/>
                <a:gd name="T5" fmla="*/ 15 h 20"/>
                <a:gd name="T6" fmla="*/ 3 w 13"/>
                <a:gd name="T7" fmla="*/ 20 h 20"/>
                <a:gd name="T8" fmla="*/ 4 w 13"/>
                <a:gd name="T9" fmla="*/ 20 h 20"/>
                <a:gd name="T10" fmla="*/ 8 w 13"/>
                <a:gd name="T11" fmla="*/ 18 h 20"/>
                <a:gd name="T12" fmla="*/ 12 w 13"/>
                <a:gd name="T13" fmla="*/ 6 h 20"/>
                <a:gd name="T14" fmla="*/ 10 w 13"/>
                <a:gd name="T1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0">
                  <a:moveTo>
                    <a:pt x="10" y="1"/>
                  </a:moveTo>
                  <a:cubicBezTo>
                    <a:pt x="8" y="0"/>
                    <a:pt x="5" y="2"/>
                    <a:pt x="5" y="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7"/>
                    <a:pt x="1" y="19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6" y="20"/>
                    <a:pt x="7" y="19"/>
                    <a:pt x="8" y="1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4"/>
                    <a:pt x="12" y="2"/>
                    <a:pt x="10" y="1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7" name="Freeform 186"/>
            <p:cNvSpPr>
              <a:spLocks noEditPoints="1"/>
            </p:cNvSpPr>
            <p:nvPr/>
          </p:nvSpPr>
          <p:spPr bwMode="auto">
            <a:xfrm>
              <a:off x="2792413" y="3416300"/>
              <a:ext cx="163513" cy="165100"/>
            </a:xfrm>
            <a:custGeom>
              <a:avLst/>
              <a:gdLst>
                <a:gd name="T0" fmla="*/ 104 w 122"/>
                <a:gd name="T1" fmla="*/ 18 h 122"/>
                <a:gd name="T2" fmla="*/ 61 w 122"/>
                <a:gd name="T3" fmla="*/ 0 h 122"/>
                <a:gd name="T4" fmla="*/ 18 w 122"/>
                <a:gd name="T5" fmla="*/ 18 h 122"/>
                <a:gd name="T6" fmla="*/ 0 w 122"/>
                <a:gd name="T7" fmla="*/ 61 h 122"/>
                <a:gd name="T8" fmla="*/ 18 w 122"/>
                <a:gd name="T9" fmla="*/ 105 h 122"/>
                <a:gd name="T10" fmla="*/ 61 w 122"/>
                <a:gd name="T11" fmla="*/ 122 h 122"/>
                <a:gd name="T12" fmla="*/ 104 w 122"/>
                <a:gd name="T13" fmla="*/ 105 h 122"/>
                <a:gd name="T14" fmla="*/ 122 w 122"/>
                <a:gd name="T15" fmla="*/ 61 h 122"/>
                <a:gd name="T16" fmla="*/ 104 w 122"/>
                <a:gd name="T17" fmla="*/ 18 h 122"/>
                <a:gd name="T18" fmla="*/ 99 w 122"/>
                <a:gd name="T19" fmla="*/ 99 h 122"/>
                <a:gd name="T20" fmla="*/ 61 w 122"/>
                <a:gd name="T21" fmla="*/ 114 h 122"/>
                <a:gd name="T22" fmla="*/ 23 w 122"/>
                <a:gd name="T23" fmla="*/ 99 h 122"/>
                <a:gd name="T24" fmla="*/ 8 w 122"/>
                <a:gd name="T25" fmla="*/ 61 h 122"/>
                <a:gd name="T26" fmla="*/ 23 w 122"/>
                <a:gd name="T27" fmla="*/ 24 h 122"/>
                <a:gd name="T28" fmla="*/ 61 w 122"/>
                <a:gd name="T29" fmla="*/ 8 h 122"/>
                <a:gd name="T30" fmla="*/ 99 w 122"/>
                <a:gd name="T31" fmla="*/ 24 h 122"/>
                <a:gd name="T32" fmla="*/ 114 w 122"/>
                <a:gd name="T33" fmla="*/ 61 h 122"/>
                <a:gd name="T34" fmla="*/ 99 w 122"/>
                <a:gd name="T35" fmla="*/ 9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2" h="122">
                  <a:moveTo>
                    <a:pt x="104" y="18"/>
                  </a:moveTo>
                  <a:cubicBezTo>
                    <a:pt x="93" y="7"/>
                    <a:pt x="77" y="0"/>
                    <a:pt x="61" y="0"/>
                  </a:cubicBezTo>
                  <a:cubicBezTo>
                    <a:pt x="45" y="0"/>
                    <a:pt x="29" y="7"/>
                    <a:pt x="18" y="18"/>
                  </a:cubicBezTo>
                  <a:cubicBezTo>
                    <a:pt x="6" y="30"/>
                    <a:pt x="0" y="45"/>
                    <a:pt x="0" y="61"/>
                  </a:cubicBezTo>
                  <a:cubicBezTo>
                    <a:pt x="0" y="78"/>
                    <a:pt x="6" y="93"/>
                    <a:pt x="18" y="105"/>
                  </a:cubicBezTo>
                  <a:cubicBezTo>
                    <a:pt x="29" y="116"/>
                    <a:pt x="45" y="122"/>
                    <a:pt x="61" y="122"/>
                  </a:cubicBezTo>
                  <a:cubicBezTo>
                    <a:pt x="77" y="122"/>
                    <a:pt x="93" y="116"/>
                    <a:pt x="104" y="105"/>
                  </a:cubicBezTo>
                  <a:cubicBezTo>
                    <a:pt x="116" y="93"/>
                    <a:pt x="122" y="78"/>
                    <a:pt x="122" y="61"/>
                  </a:cubicBezTo>
                  <a:cubicBezTo>
                    <a:pt x="122" y="45"/>
                    <a:pt x="116" y="30"/>
                    <a:pt x="104" y="18"/>
                  </a:cubicBezTo>
                  <a:close/>
                  <a:moveTo>
                    <a:pt x="99" y="99"/>
                  </a:moveTo>
                  <a:cubicBezTo>
                    <a:pt x="88" y="109"/>
                    <a:pt x="75" y="114"/>
                    <a:pt x="61" y="114"/>
                  </a:cubicBezTo>
                  <a:cubicBezTo>
                    <a:pt x="47" y="114"/>
                    <a:pt x="33" y="109"/>
                    <a:pt x="23" y="99"/>
                  </a:cubicBezTo>
                  <a:cubicBezTo>
                    <a:pt x="13" y="89"/>
                    <a:pt x="8" y="76"/>
                    <a:pt x="8" y="61"/>
                  </a:cubicBezTo>
                  <a:cubicBezTo>
                    <a:pt x="8" y="47"/>
                    <a:pt x="13" y="34"/>
                    <a:pt x="23" y="24"/>
                  </a:cubicBezTo>
                  <a:cubicBezTo>
                    <a:pt x="33" y="14"/>
                    <a:pt x="47" y="8"/>
                    <a:pt x="61" y="8"/>
                  </a:cubicBezTo>
                  <a:cubicBezTo>
                    <a:pt x="75" y="8"/>
                    <a:pt x="88" y="14"/>
                    <a:pt x="99" y="24"/>
                  </a:cubicBezTo>
                  <a:cubicBezTo>
                    <a:pt x="109" y="34"/>
                    <a:pt x="114" y="47"/>
                    <a:pt x="114" y="61"/>
                  </a:cubicBezTo>
                  <a:cubicBezTo>
                    <a:pt x="114" y="76"/>
                    <a:pt x="109" y="89"/>
                    <a:pt x="99" y="99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8" name="Freeform 187"/>
            <p:cNvSpPr>
              <a:spLocks noEditPoints="1"/>
            </p:cNvSpPr>
            <p:nvPr/>
          </p:nvSpPr>
          <p:spPr bwMode="auto">
            <a:xfrm>
              <a:off x="2801938" y="3433763"/>
              <a:ext cx="144463" cy="131763"/>
            </a:xfrm>
            <a:custGeom>
              <a:avLst/>
              <a:gdLst>
                <a:gd name="T0" fmla="*/ 88 w 107"/>
                <a:gd name="T1" fmla="*/ 14 h 97"/>
                <a:gd name="T2" fmla="*/ 54 w 107"/>
                <a:gd name="T3" fmla="*/ 0 h 97"/>
                <a:gd name="T4" fmla="*/ 19 w 107"/>
                <a:gd name="T5" fmla="*/ 14 h 97"/>
                <a:gd name="T6" fmla="*/ 19 w 107"/>
                <a:gd name="T7" fmla="*/ 83 h 97"/>
                <a:gd name="T8" fmla="*/ 54 w 107"/>
                <a:gd name="T9" fmla="*/ 97 h 97"/>
                <a:gd name="T10" fmla="*/ 88 w 107"/>
                <a:gd name="T11" fmla="*/ 83 h 97"/>
                <a:gd name="T12" fmla="*/ 88 w 107"/>
                <a:gd name="T13" fmla="*/ 14 h 97"/>
                <a:gd name="T14" fmla="*/ 86 w 107"/>
                <a:gd name="T15" fmla="*/ 80 h 97"/>
                <a:gd name="T16" fmla="*/ 54 w 107"/>
                <a:gd name="T17" fmla="*/ 93 h 97"/>
                <a:gd name="T18" fmla="*/ 22 w 107"/>
                <a:gd name="T19" fmla="*/ 80 h 97"/>
                <a:gd name="T20" fmla="*/ 22 w 107"/>
                <a:gd name="T21" fmla="*/ 17 h 97"/>
                <a:gd name="T22" fmla="*/ 54 w 107"/>
                <a:gd name="T23" fmla="*/ 4 h 97"/>
                <a:gd name="T24" fmla="*/ 86 w 107"/>
                <a:gd name="T25" fmla="*/ 17 h 97"/>
                <a:gd name="T26" fmla="*/ 86 w 107"/>
                <a:gd name="T27" fmla="*/ 8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97">
                  <a:moveTo>
                    <a:pt x="88" y="14"/>
                  </a:moveTo>
                  <a:cubicBezTo>
                    <a:pt x="79" y="5"/>
                    <a:pt x="67" y="0"/>
                    <a:pt x="54" y="0"/>
                  </a:cubicBezTo>
                  <a:cubicBezTo>
                    <a:pt x="41" y="0"/>
                    <a:pt x="29" y="5"/>
                    <a:pt x="19" y="14"/>
                  </a:cubicBezTo>
                  <a:cubicBezTo>
                    <a:pt x="0" y="33"/>
                    <a:pt x="0" y="64"/>
                    <a:pt x="19" y="83"/>
                  </a:cubicBezTo>
                  <a:cubicBezTo>
                    <a:pt x="29" y="92"/>
                    <a:pt x="41" y="97"/>
                    <a:pt x="54" y="97"/>
                  </a:cubicBezTo>
                  <a:cubicBezTo>
                    <a:pt x="67" y="97"/>
                    <a:pt x="79" y="92"/>
                    <a:pt x="88" y="83"/>
                  </a:cubicBezTo>
                  <a:cubicBezTo>
                    <a:pt x="107" y="64"/>
                    <a:pt x="107" y="33"/>
                    <a:pt x="88" y="14"/>
                  </a:cubicBezTo>
                  <a:close/>
                  <a:moveTo>
                    <a:pt x="86" y="80"/>
                  </a:moveTo>
                  <a:cubicBezTo>
                    <a:pt x="77" y="88"/>
                    <a:pt x="66" y="93"/>
                    <a:pt x="54" y="93"/>
                  </a:cubicBezTo>
                  <a:cubicBezTo>
                    <a:pt x="42" y="93"/>
                    <a:pt x="31" y="88"/>
                    <a:pt x="22" y="80"/>
                  </a:cubicBezTo>
                  <a:cubicBezTo>
                    <a:pt x="5" y="63"/>
                    <a:pt x="5" y="34"/>
                    <a:pt x="22" y="17"/>
                  </a:cubicBezTo>
                  <a:cubicBezTo>
                    <a:pt x="31" y="8"/>
                    <a:pt x="42" y="4"/>
                    <a:pt x="54" y="4"/>
                  </a:cubicBezTo>
                  <a:cubicBezTo>
                    <a:pt x="66" y="4"/>
                    <a:pt x="77" y="8"/>
                    <a:pt x="86" y="17"/>
                  </a:cubicBezTo>
                  <a:cubicBezTo>
                    <a:pt x="103" y="34"/>
                    <a:pt x="103" y="63"/>
                    <a:pt x="86" y="8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9" name="Freeform 188"/>
            <p:cNvSpPr>
              <a:spLocks noEditPoints="1"/>
            </p:cNvSpPr>
            <p:nvPr/>
          </p:nvSpPr>
          <p:spPr bwMode="auto">
            <a:xfrm>
              <a:off x="2713038" y="3560763"/>
              <a:ext cx="101600" cy="100013"/>
            </a:xfrm>
            <a:custGeom>
              <a:avLst/>
              <a:gdLst>
                <a:gd name="T0" fmla="*/ 49 w 75"/>
                <a:gd name="T1" fmla="*/ 6 h 74"/>
                <a:gd name="T2" fmla="*/ 6 w 75"/>
                <a:gd name="T3" fmla="*/ 49 h 74"/>
                <a:gd name="T4" fmla="*/ 6 w 75"/>
                <a:gd name="T5" fmla="*/ 70 h 74"/>
                <a:gd name="T6" fmla="*/ 17 w 75"/>
                <a:gd name="T7" fmla="*/ 74 h 74"/>
                <a:gd name="T8" fmla="*/ 27 w 75"/>
                <a:gd name="T9" fmla="*/ 70 h 74"/>
                <a:gd name="T10" fmla="*/ 70 w 75"/>
                <a:gd name="T11" fmla="*/ 27 h 74"/>
                <a:gd name="T12" fmla="*/ 75 w 75"/>
                <a:gd name="T13" fmla="*/ 16 h 74"/>
                <a:gd name="T14" fmla="*/ 70 w 75"/>
                <a:gd name="T15" fmla="*/ 6 h 74"/>
                <a:gd name="T16" fmla="*/ 49 w 75"/>
                <a:gd name="T17" fmla="*/ 6 h 74"/>
                <a:gd name="T18" fmla="*/ 65 w 75"/>
                <a:gd name="T19" fmla="*/ 21 h 74"/>
                <a:gd name="T20" fmla="*/ 22 w 75"/>
                <a:gd name="T21" fmla="*/ 64 h 74"/>
                <a:gd name="T22" fmla="*/ 12 w 75"/>
                <a:gd name="T23" fmla="*/ 64 h 74"/>
                <a:gd name="T24" fmla="*/ 12 w 75"/>
                <a:gd name="T25" fmla="*/ 54 h 74"/>
                <a:gd name="T26" fmla="*/ 55 w 75"/>
                <a:gd name="T27" fmla="*/ 11 h 74"/>
                <a:gd name="T28" fmla="*/ 60 w 75"/>
                <a:gd name="T29" fmla="*/ 9 h 74"/>
                <a:gd name="T30" fmla="*/ 65 w 75"/>
                <a:gd name="T31" fmla="*/ 11 h 74"/>
                <a:gd name="T32" fmla="*/ 67 w 75"/>
                <a:gd name="T33" fmla="*/ 16 h 74"/>
                <a:gd name="T34" fmla="*/ 65 w 75"/>
                <a:gd name="T35" fmla="*/ 2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5" h="74">
                  <a:moveTo>
                    <a:pt x="49" y="6"/>
                  </a:moveTo>
                  <a:cubicBezTo>
                    <a:pt x="6" y="49"/>
                    <a:pt x="6" y="49"/>
                    <a:pt x="6" y="49"/>
                  </a:cubicBezTo>
                  <a:cubicBezTo>
                    <a:pt x="0" y="54"/>
                    <a:pt x="0" y="64"/>
                    <a:pt x="6" y="70"/>
                  </a:cubicBezTo>
                  <a:cubicBezTo>
                    <a:pt x="9" y="73"/>
                    <a:pt x="13" y="74"/>
                    <a:pt x="17" y="74"/>
                  </a:cubicBezTo>
                  <a:cubicBezTo>
                    <a:pt x="21" y="74"/>
                    <a:pt x="24" y="73"/>
                    <a:pt x="27" y="70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3" y="24"/>
                    <a:pt x="75" y="20"/>
                    <a:pt x="75" y="16"/>
                  </a:cubicBezTo>
                  <a:cubicBezTo>
                    <a:pt x="75" y="12"/>
                    <a:pt x="73" y="8"/>
                    <a:pt x="70" y="6"/>
                  </a:cubicBezTo>
                  <a:cubicBezTo>
                    <a:pt x="65" y="0"/>
                    <a:pt x="55" y="0"/>
                    <a:pt x="49" y="6"/>
                  </a:cubicBezTo>
                  <a:close/>
                  <a:moveTo>
                    <a:pt x="65" y="21"/>
                  </a:moveTo>
                  <a:cubicBezTo>
                    <a:pt x="22" y="64"/>
                    <a:pt x="22" y="64"/>
                    <a:pt x="22" y="64"/>
                  </a:cubicBezTo>
                  <a:cubicBezTo>
                    <a:pt x="19" y="67"/>
                    <a:pt x="14" y="67"/>
                    <a:pt x="12" y="64"/>
                  </a:cubicBezTo>
                  <a:cubicBezTo>
                    <a:pt x="9" y="61"/>
                    <a:pt x="9" y="57"/>
                    <a:pt x="12" y="54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6" y="10"/>
                    <a:pt x="58" y="9"/>
                    <a:pt x="60" y="9"/>
                  </a:cubicBezTo>
                  <a:cubicBezTo>
                    <a:pt x="62" y="9"/>
                    <a:pt x="63" y="10"/>
                    <a:pt x="65" y="11"/>
                  </a:cubicBezTo>
                  <a:cubicBezTo>
                    <a:pt x="66" y="13"/>
                    <a:pt x="67" y="14"/>
                    <a:pt x="67" y="16"/>
                  </a:cubicBezTo>
                  <a:cubicBezTo>
                    <a:pt x="67" y="18"/>
                    <a:pt x="66" y="20"/>
                    <a:pt x="65" y="21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0" name="Freeform 189"/>
            <p:cNvSpPr/>
            <p:nvPr/>
          </p:nvSpPr>
          <p:spPr bwMode="auto">
            <a:xfrm>
              <a:off x="2835276" y="3494088"/>
              <a:ext cx="77788" cy="11113"/>
            </a:xfrm>
            <a:custGeom>
              <a:avLst/>
              <a:gdLst>
                <a:gd name="T0" fmla="*/ 54 w 58"/>
                <a:gd name="T1" fmla="*/ 0 h 8"/>
                <a:gd name="T2" fmla="*/ 4 w 58"/>
                <a:gd name="T3" fmla="*/ 0 h 8"/>
                <a:gd name="T4" fmla="*/ 0 w 58"/>
                <a:gd name="T5" fmla="*/ 4 h 8"/>
                <a:gd name="T6" fmla="*/ 4 w 58"/>
                <a:gd name="T7" fmla="*/ 8 h 8"/>
                <a:gd name="T8" fmla="*/ 54 w 58"/>
                <a:gd name="T9" fmla="*/ 8 h 8"/>
                <a:gd name="T10" fmla="*/ 58 w 58"/>
                <a:gd name="T11" fmla="*/ 4 h 8"/>
                <a:gd name="T12" fmla="*/ 54 w 58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8">
                  <a:moveTo>
                    <a:pt x="5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8"/>
                    <a:pt x="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6" y="8"/>
                    <a:pt x="58" y="7"/>
                    <a:pt x="58" y="4"/>
                  </a:cubicBezTo>
                  <a:cubicBezTo>
                    <a:pt x="58" y="2"/>
                    <a:pt x="56" y="0"/>
                    <a:pt x="54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1" name="Freeform 190"/>
            <p:cNvSpPr>
              <a:spLocks noEditPoints="1"/>
            </p:cNvSpPr>
            <p:nvPr/>
          </p:nvSpPr>
          <p:spPr bwMode="auto">
            <a:xfrm>
              <a:off x="2770188" y="4714876"/>
              <a:ext cx="104775" cy="119063"/>
            </a:xfrm>
            <a:custGeom>
              <a:avLst/>
              <a:gdLst>
                <a:gd name="T0" fmla="*/ 75 w 77"/>
                <a:gd name="T1" fmla="*/ 1 h 89"/>
                <a:gd name="T2" fmla="*/ 70 w 77"/>
                <a:gd name="T3" fmla="*/ 1 h 89"/>
                <a:gd name="T4" fmla="*/ 49 w 77"/>
                <a:gd name="T5" fmla="*/ 23 h 89"/>
                <a:gd name="T6" fmla="*/ 49 w 77"/>
                <a:gd name="T7" fmla="*/ 4 h 89"/>
                <a:gd name="T8" fmla="*/ 47 w 77"/>
                <a:gd name="T9" fmla="*/ 1 h 89"/>
                <a:gd name="T10" fmla="*/ 42 w 77"/>
                <a:gd name="T11" fmla="*/ 1 h 89"/>
                <a:gd name="T12" fmla="*/ 2 w 77"/>
                <a:gd name="T13" fmla="*/ 42 h 89"/>
                <a:gd name="T14" fmla="*/ 2 w 77"/>
                <a:gd name="T15" fmla="*/ 47 h 89"/>
                <a:gd name="T16" fmla="*/ 42 w 77"/>
                <a:gd name="T17" fmla="*/ 88 h 89"/>
                <a:gd name="T18" fmla="*/ 47 w 77"/>
                <a:gd name="T19" fmla="*/ 88 h 89"/>
                <a:gd name="T20" fmla="*/ 49 w 77"/>
                <a:gd name="T21" fmla="*/ 85 h 89"/>
                <a:gd name="T22" fmla="*/ 49 w 77"/>
                <a:gd name="T23" fmla="*/ 66 h 89"/>
                <a:gd name="T24" fmla="*/ 70 w 77"/>
                <a:gd name="T25" fmla="*/ 88 h 89"/>
                <a:gd name="T26" fmla="*/ 73 w 77"/>
                <a:gd name="T27" fmla="*/ 89 h 89"/>
                <a:gd name="T28" fmla="*/ 75 w 77"/>
                <a:gd name="T29" fmla="*/ 88 h 89"/>
                <a:gd name="T30" fmla="*/ 77 w 77"/>
                <a:gd name="T31" fmla="*/ 85 h 89"/>
                <a:gd name="T32" fmla="*/ 77 w 77"/>
                <a:gd name="T33" fmla="*/ 4 h 89"/>
                <a:gd name="T34" fmla="*/ 75 w 77"/>
                <a:gd name="T35" fmla="*/ 1 h 89"/>
                <a:gd name="T36" fmla="*/ 69 w 77"/>
                <a:gd name="T37" fmla="*/ 75 h 89"/>
                <a:gd name="T38" fmla="*/ 48 w 77"/>
                <a:gd name="T39" fmla="*/ 54 h 89"/>
                <a:gd name="T40" fmla="*/ 45 w 77"/>
                <a:gd name="T41" fmla="*/ 53 h 89"/>
                <a:gd name="T42" fmla="*/ 44 w 77"/>
                <a:gd name="T43" fmla="*/ 53 h 89"/>
                <a:gd name="T44" fmla="*/ 41 w 77"/>
                <a:gd name="T45" fmla="*/ 57 h 89"/>
                <a:gd name="T46" fmla="*/ 41 w 77"/>
                <a:gd name="T47" fmla="*/ 75 h 89"/>
                <a:gd name="T48" fmla="*/ 11 w 77"/>
                <a:gd name="T49" fmla="*/ 44 h 89"/>
                <a:gd name="T50" fmla="*/ 41 w 77"/>
                <a:gd name="T51" fmla="*/ 14 h 89"/>
                <a:gd name="T52" fmla="*/ 41 w 77"/>
                <a:gd name="T53" fmla="*/ 32 h 89"/>
                <a:gd name="T54" fmla="*/ 44 w 77"/>
                <a:gd name="T55" fmla="*/ 36 h 89"/>
                <a:gd name="T56" fmla="*/ 48 w 77"/>
                <a:gd name="T57" fmla="*/ 35 h 89"/>
                <a:gd name="T58" fmla="*/ 69 w 77"/>
                <a:gd name="T59" fmla="*/ 14 h 89"/>
                <a:gd name="T60" fmla="*/ 69 w 77"/>
                <a:gd name="T61" fmla="*/ 7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7" h="89">
                  <a:moveTo>
                    <a:pt x="75" y="1"/>
                  </a:moveTo>
                  <a:cubicBezTo>
                    <a:pt x="73" y="0"/>
                    <a:pt x="71" y="0"/>
                    <a:pt x="70" y="1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9" y="3"/>
                    <a:pt x="48" y="1"/>
                    <a:pt x="47" y="1"/>
                  </a:cubicBezTo>
                  <a:cubicBezTo>
                    <a:pt x="45" y="0"/>
                    <a:pt x="43" y="0"/>
                    <a:pt x="42" y="1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0" y="43"/>
                    <a:pt x="0" y="46"/>
                    <a:pt x="2" y="47"/>
                  </a:cubicBezTo>
                  <a:cubicBezTo>
                    <a:pt x="42" y="88"/>
                    <a:pt x="42" y="88"/>
                    <a:pt x="42" y="88"/>
                  </a:cubicBezTo>
                  <a:cubicBezTo>
                    <a:pt x="43" y="89"/>
                    <a:pt x="45" y="89"/>
                    <a:pt x="47" y="88"/>
                  </a:cubicBezTo>
                  <a:cubicBezTo>
                    <a:pt x="48" y="88"/>
                    <a:pt x="49" y="86"/>
                    <a:pt x="49" y="85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70" y="88"/>
                    <a:pt x="70" y="88"/>
                    <a:pt x="70" y="88"/>
                  </a:cubicBezTo>
                  <a:cubicBezTo>
                    <a:pt x="71" y="88"/>
                    <a:pt x="72" y="89"/>
                    <a:pt x="73" y="89"/>
                  </a:cubicBezTo>
                  <a:cubicBezTo>
                    <a:pt x="74" y="89"/>
                    <a:pt x="74" y="89"/>
                    <a:pt x="75" y="88"/>
                  </a:cubicBezTo>
                  <a:cubicBezTo>
                    <a:pt x="76" y="88"/>
                    <a:pt x="77" y="86"/>
                    <a:pt x="77" y="85"/>
                  </a:cubicBezTo>
                  <a:cubicBezTo>
                    <a:pt x="77" y="4"/>
                    <a:pt x="77" y="4"/>
                    <a:pt x="77" y="4"/>
                  </a:cubicBezTo>
                  <a:cubicBezTo>
                    <a:pt x="77" y="3"/>
                    <a:pt x="76" y="1"/>
                    <a:pt x="75" y="1"/>
                  </a:cubicBezTo>
                  <a:close/>
                  <a:moveTo>
                    <a:pt x="69" y="75"/>
                  </a:moveTo>
                  <a:cubicBezTo>
                    <a:pt x="48" y="54"/>
                    <a:pt x="48" y="54"/>
                    <a:pt x="48" y="54"/>
                  </a:cubicBezTo>
                  <a:cubicBezTo>
                    <a:pt x="47" y="53"/>
                    <a:pt x="46" y="53"/>
                    <a:pt x="45" y="53"/>
                  </a:cubicBezTo>
                  <a:cubicBezTo>
                    <a:pt x="45" y="53"/>
                    <a:pt x="44" y="53"/>
                    <a:pt x="44" y="53"/>
                  </a:cubicBezTo>
                  <a:cubicBezTo>
                    <a:pt x="42" y="54"/>
                    <a:pt x="41" y="55"/>
                    <a:pt x="41" y="57"/>
                  </a:cubicBezTo>
                  <a:cubicBezTo>
                    <a:pt x="41" y="75"/>
                    <a:pt x="41" y="75"/>
                    <a:pt x="41" y="75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4"/>
                    <a:pt x="42" y="35"/>
                    <a:pt x="44" y="36"/>
                  </a:cubicBezTo>
                  <a:cubicBezTo>
                    <a:pt x="45" y="37"/>
                    <a:pt x="47" y="36"/>
                    <a:pt x="48" y="35"/>
                  </a:cubicBezTo>
                  <a:cubicBezTo>
                    <a:pt x="69" y="14"/>
                    <a:pt x="69" y="14"/>
                    <a:pt x="69" y="14"/>
                  </a:cubicBezTo>
                  <a:lnTo>
                    <a:pt x="69" y="75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2" name="Freeform 191"/>
            <p:cNvSpPr>
              <a:spLocks noEditPoints="1"/>
            </p:cNvSpPr>
            <p:nvPr/>
          </p:nvSpPr>
          <p:spPr bwMode="auto">
            <a:xfrm>
              <a:off x="2724151" y="4662488"/>
              <a:ext cx="223838" cy="223838"/>
            </a:xfrm>
            <a:custGeom>
              <a:avLst/>
              <a:gdLst>
                <a:gd name="T0" fmla="*/ 83 w 166"/>
                <a:gd name="T1" fmla="*/ 0 h 165"/>
                <a:gd name="T2" fmla="*/ 0 w 166"/>
                <a:gd name="T3" fmla="*/ 82 h 165"/>
                <a:gd name="T4" fmla="*/ 83 w 166"/>
                <a:gd name="T5" fmla="*/ 165 h 165"/>
                <a:gd name="T6" fmla="*/ 166 w 166"/>
                <a:gd name="T7" fmla="*/ 82 h 165"/>
                <a:gd name="T8" fmla="*/ 83 w 166"/>
                <a:gd name="T9" fmla="*/ 0 h 165"/>
                <a:gd name="T10" fmla="*/ 83 w 166"/>
                <a:gd name="T11" fmla="*/ 157 h 165"/>
                <a:gd name="T12" fmla="*/ 8 w 166"/>
                <a:gd name="T13" fmla="*/ 82 h 165"/>
                <a:gd name="T14" fmla="*/ 83 w 166"/>
                <a:gd name="T15" fmla="*/ 8 h 165"/>
                <a:gd name="T16" fmla="*/ 158 w 166"/>
                <a:gd name="T17" fmla="*/ 82 h 165"/>
                <a:gd name="T18" fmla="*/ 83 w 166"/>
                <a:gd name="T19" fmla="*/ 15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6" h="165">
                  <a:moveTo>
                    <a:pt x="83" y="0"/>
                  </a:moveTo>
                  <a:cubicBezTo>
                    <a:pt x="37" y="0"/>
                    <a:pt x="0" y="37"/>
                    <a:pt x="0" y="82"/>
                  </a:cubicBezTo>
                  <a:cubicBezTo>
                    <a:pt x="0" y="128"/>
                    <a:pt x="37" y="165"/>
                    <a:pt x="83" y="165"/>
                  </a:cubicBezTo>
                  <a:cubicBezTo>
                    <a:pt x="129" y="165"/>
                    <a:pt x="166" y="128"/>
                    <a:pt x="166" y="82"/>
                  </a:cubicBezTo>
                  <a:cubicBezTo>
                    <a:pt x="166" y="37"/>
                    <a:pt x="129" y="0"/>
                    <a:pt x="83" y="0"/>
                  </a:cubicBezTo>
                  <a:close/>
                  <a:moveTo>
                    <a:pt x="83" y="157"/>
                  </a:moveTo>
                  <a:cubicBezTo>
                    <a:pt x="42" y="157"/>
                    <a:pt x="8" y="124"/>
                    <a:pt x="8" y="82"/>
                  </a:cubicBezTo>
                  <a:cubicBezTo>
                    <a:pt x="8" y="41"/>
                    <a:pt x="42" y="8"/>
                    <a:pt x="83" y="8"/>
                  </a:cubicBezTo>
                  <a:cubicBezTo>
                    <a:pt x="124" y="8"/>
                    <a:pt x="158" y="41"/>
                    <a:pt x="158" y="82"/>
                  </a:cubicBezTo>
                  <a:cubicBezTo>
                    <a:pt x="158" y="124"/>
                    <a:pt x="124" y="157"/>
                    <a:pt x="83" y="157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3" name="Freeform 192"/>
            <p:cNvSpPr/>
            <p:nvPr/>
          </p:nvSpPr>
          <p:spPr bwMode="auto">
            <a:xfrm>
              <a:off x="2751138" y="5318126"/>
              <a:ext cx="169863" cy="147638"/>
            </a:xfrm>
            <a:custGeom>
              <a:avLst/>
              <a:gdLst>
                <a:gd name="T0" fmla="*/ 114 w 126"/>
                <a:gd name="T1" fmla="*/ 50 h 109"/>
                <a:gd name="T2" fmla="*/ 105 w 126"/>
                <a:gd name="T3" fmla="*/ 3 h 109"/>
                <a:gd name="T4" fmla="*/ 91 w 126"/>
                <a:gd name="T5" fmla="*/ 0 h 109"/>
                <a:gd name="T6" fmla="*/ 63 w 126"/>
                <a:gd name="T7" fmla="*/ 16 h 109"/>
                <a:gd name="T8" fmla="*/ 35 w 126"/>
                <a:gd name="T9" fmla="*/ 0 h 109"/>
                <a:gd name="T10" fmla="*/ 22 w 126"/>
                <a:gd name="T11" fmla="*/ 3 h 109"/>
                <a:gd name="T12" fmla="*/ 12 w 126"/>
                <a:gd name="T13" fmla="*/ 50 h 109"/>
                <a:gd name="T14" fmla="*/ 58 w 126"/>
                <a:gd name="T15" fmla="*/ 106 h 109"/>
                <a:gd name="T16" fmla="*/ 68 w 126"/>
                <a:gd name="T17" fmla="*/ 106 h 109"/>
                <a:gd name="T18" fmla="*/ 114 w 126"/>
                <a:gd name="T19" fmla="*/ 5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6" h="109">
                  <a:moveTo>
                    <a:pt x="114" y="50"/>
                  </a:moveTo>
                  <a:cubicBezTo>
                    <a:pt x="126" y="35"/>
                    <a:pt x="122" y="12"/>
                    <a:pt x="105" y="3"/>
                  </a:cubicBezTo>
                  <a:cubicBezTo>
                    <a:pt x="101" y="1"/>
                    <a:pt x="96" y="0"/>
                    <a:pt x="91" y="0"/>
                  </a:cubicBezTo>
                  <a:cubicBezTo>
                    <a:pt x="79" y="0"/>
                    <a:pt x="69" y="7"/>
                    <a:pt x="63" y="16"/>
                  </a:cubicBezTo>
                  <a:cubicBezTo>
                    <a:pt x="57" y="7"/>
                    <a:pt x="47" y="0"/>
                    <a:pt x="35" y="0"/>
                  </a:cubicBezTo>
                  <a:cubicBezTo>
                    <a:pt x="30" y="0"/>
                    <a:pt x="26" y="1"/>
                    <a:pt x="22" y="3"/>
                  </a:cubicBezTo>
                  <a:cubicBezTo>
                    <a:pt x="5" y="11"/>
                    <a:pt x="0" y="35"/>
                    <a:pt x="12" y="50"/>
                  </a:cubicBezTo>
                  <a:cubicBezTo>
                    <a:pt x="58" y="106"/>
                    <a:pt x="58" y="106"/>
                    <a:pt x="58" y="106"/>
                  </a:cubicBezTo>
                  <a:cubicBezTo>
                    <a:pt x="61" y="109"/>
                    <a:pt x="65" y="109"/>
                    <a:pt x="68" y="106"/>
                  </a:cubicBezTo>
                  <a:lnTo>
                    <a:pt x="114" y="50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4" name="Freeform 193"/>
            <p:cNvSpPr>
              <a:spLocks noEditPoints="1"/>
            </p:cNvSpPr>
            <p:nvPr/>
          </p:nvSpPr>
          <p:spPr bwMode="auto">
            <a:xfrm>
              <a:off x="2711451" y="5969001"/>
              <a:ext cx="250825" cy="80963"/>
            </a:xfrm>
            <a:custGeom>
              <a:avLst/>
              <a:gdLst>
                <a:gd name="T0" fmla="*/ 170 w 186"/>
                <a:gd name="T1" fmla="*/ 0 h 60"/>
                <a:gd name="T2" fmla="*/ 16 w 186"/>
                <a:gd name="T3" fmla="*/ 0 h 60"/>
                <a:gd name="T4" fmla="*/ 0 w 186"/>
                <a:gd name="T5" fmla="*/ 16 h 60"/>
                <a:gd name="T6" fmla="*/ 0 w 186"/>
                <a:gd name="T7" fmla="*/ 21 h 60"/>
                <a:gd name="T8" fmla="*/ 16 w 186"/>
                <a:gd name="T9" fmla="*/ 37 h 60"/>
                <a:gd name="T10" fmla="*/ 20 w 186"/>
                <a:gd name="T11" fmla="*/ 37 h 60"/>
                <a:gd name="T12" fmla="*/ 20 w 186"/>
                <a:gd name="T13" fmla="*/ 41 h 60"/>
                <a:gd name="T14" fmla="*/ 39 w 186"/>
                <a:gd name="T15" fmla="*/ 60 h 60"/>
                <a:gd name="T16" fmla="*/ 147 w 186"/>
                <a:gd name="T17" fmla="*/ 60 h 60"/>
                <a:gd name="T18" fmla="*/ 166 w 186"/>
                <a:gd name="T19" fmla="*/ 41 h 60"/>
                <a:gd name="T20" fmla="*/ 166 w 186"/>
                <a:gd name="T21" fmla="*/ 37 h 60"/>
                <a:gd name="T22" fmla="*/ 170 w 186"/>
                <a:gd name="T23" fmla="*/ 37 h 60"/>
                <a:gd name="T24" fmla="*/ 186 w 186"/>
                <a:gd name="T25" fmla="*/ 21 h 60"/>
                <a:gd name="T26" fmla="*/ 186 w 186"/>
                <a:gd name="T27" fmla="*/ 16 h 60"/>
                <a:gd name="T28" fmla="*/ 170 w 186"/>
                <a:gd name="T29" fmla="*/ 0 h 60"/>
                <a:gd name="T30" fmla="*/ 158 w 186"/>
                <a:gd name="T31" fmla="*/ 41 h 60"/>
                <a:gd name="T32" fmla="*/ 147 w 186"/>
                <a:gd name="T33" fmla="*/ 52 h 60"/>
                <a:gd name="T34" fmla="*/ 39 w 186"/>
                <a:gd name="T35" fmla="*/ 52 h 60"/>
                <a:gd name="T36" fmla="*/ 28 w 186"/>
                <a:gd name="T37" fmla="*/ 41 h 60"/>
                <a:gd name="T38" fmla="*/ 28 w 186"/>
                <a:gd name="T39" fmla="*/ 26 h 60"/>
                <a:gd name="T40" fmla="*/ 39 w 186"/>
                <a:gd name="T41" fmla="*/ 15 h 60"/>
                <a:gd name="T42" fmla="*/ 147 w 186"/>
                <a:gd name="T43" fmla="*/ 15 h 60"/>
                <a:gd name="T44" fmla="*/ 158 w 186"/>
                <a:gd name="T45" fmla="*/ 26 h 60"/>
                <a:gd name="T46" fmla="*/ 158 w 186"/>
                <a:gd name="T47" fmla="*/ 4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6" h="60">
                  <a:moveTo>
                    <a:pt x="170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30"/>
                    <a:pt x="7" y="37"/>
                    <a:pt x="16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51"/>
                    <a:pt x="29" y="60"/>
                    <a:pt x="39" y="60"/>
                  </a:cubicBezTo>
                  <a:cubicBezTo>
                    <a:pt x="147" y="60"/>
                    <a:pt x="147" y="60"/>
                    <a:pt x="147" y="60"/>
                  </a:cubicBezTo>
                  <a:cubicBezTo>
                    <a:pt x="157" y="60"/>
                    <a:pt x="166" y="51"/>
                    <a:pt x="166" y="41"/>
                  </a:cubicBezTo>
                  <a:cubicBezTo>
                    <a:pt x="166" y="37"/>
                    <a:pt x="166" y="37"/>
                    <a:pt x="166" y="37"/>
                  </a:cubicBezTo>
                  <a:cubicBezTo>
                    <a:pt x="170" y="37"/>
                    <a:pt x="170" y="37"/>
                    <a:pt x="170" y="37"/>
                  </a:cubicBezTo>
                  <a:cubicBezTo>
                    <a:pt x="179" y="37"/>
                    <a:pt x="186" y="30"/>
                    <a:pt x="186" y="21"/>
                  </a:cubicBezTo>
                  <a:cubicBezTo>
                    <a:pt x="186" y="16"/>
                    <a:pt x="186" y="16"/>
                    <a:pt x="186" y="16"/>
                  </a:cubicBezTo>
                  <a:cubicBezTo>
                    <a:pt x="186" y="7"/>
                    <a:pt x="179" y="0"/>
                    <a:pt x="170" y="0"/>
                  </a:cubicBezTo>
                  <a:close/>
                  <a:moveTo>
                    <a:pt x="158" y="41"/>
                  </a:moveTo>
                  <a:cubicBezTo>
                    <a:pt x="158" y="47"/>
                    <a:pt x="153" y="52"/>
                    <a:pt x="147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3" y="52"/>
                    <a:pt x="28" y="47"/>
                    <a:pt x="28" y="41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0"/>
                    <a:pt x="33" y="15"/>
                    <a:pt x="39" y="15"/>
                  </a:cubicBezTo>
                  <a:cubicBezTo>
                    <a:pt x="147" y="15"/>
                    <a:pt x="147" y="15"/>
                    <a:pt x="147" y="15"/>
                  </a:cubicBezTo>
                  <a:cubicBezTo>
                    <a:pt x="153" y="15"/>
                    <a:pt x="158" y="20"/>
                    <a:pt x="158" y="26"/>
                  </a:cubicBezTo>
                  <a:lnTo>
                    <a:pt x="158" y="41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5" name="Freeform 194"/>
            <p:cNvSpPr/>
            <p:nvPr/>
          </p:nvSpPr>
          <p:spPr bwMode="auto">
            <a:xfrm>
              <a:off x="3282951" y="342900"/>
              <a:ext cx="147638" cy="11113"/>
            </a:xfrm>
            <a:custGeom>
              <a:avLst/>
              <a:gdLst>
                <a:gd name="T0" fmla="*/ 106 w 110"/>
                <a:gd name="T1" fmla="*/ 0 h 8"/>
                <a:gd name="T2" fmla="*/ 4 w 110"/>
                <a:gd name="T3" fmla="*/ 0 h 8"/>
                <a:gd name="T4" fmla="*/ 0 w 110"/>
                <a:gd name="T5" fmla="*/ 4 h 8"/>
                <a:gd name="T6" fmla="*/ 4 w 110"/>
                <a:gd name="T7" fmla="*/ 8 h 8"/>
                <a:gd name="T8" fmla="*/ 106 w 110"/>
                <a:gd name="T9" fmla="*/ 8 h 8"/>
                <a:gd name="T10" fmla="*/ 110 w 110"/>
                <a:gd name="T11" fmla="*/ 4 h 8"/>
                <a:gd name="T12" fmla="*/ 106 w 110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8">
                  <a:moveTo>
                    <a:pt x="10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6" y="8"/>
                    <a:pt x="106" y="8"/>
                    <a:pt x="106" y="8"/>
                  </a:cubicBezTo>
                  <a:cubicBezTo>
                    <a:pt x="108" y="8"/>
                    <a:pt x="110" y="6"/>
                    <a:pt x="110" y="4"/>
                  </a:cubicBezTo>
                  <a:cubicBezTo>
                    <a:pt x="110" y="2"/>
                    <a:pt x="108" y="0"/>
                    <a:pt x="106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6" name="Freeform 195"/>
            <p:cNvSpPr/>
            <p:nvPr/>
          </p:nvSpPr>
          <p:spPr bwMode="auto">
            <a:xfrm>
              <a:off x="3282951" y="377825"/>
              <a:ext cx="147638" cy="11113"/>
            </a:xfrm>
            <a:custGeom>
              <a:avLst/>
              <a:gdLst>
                <a:gd name="T0" fmla="*/ 106 w 110"/>
                <a:gd name="T1" fmla="*/ 0 h 8"/>
                <a:gd name="T2" fmla="*/ 4 w 110"/>
                <a:gd name="T3" fmla="*/ 0 h 8"/>
                <a:gd name="T4" fmla="*/ 0 w 110"/>
                <a:gd name="T5" fmla="*/ 4 h 8"/>
                <a:gd name="T6" fmla="*/ 4 w 110"/>
                <a:gd name="T7" fmla="*/ 8 h 8"/>
                <a:gd name="T8" fmla="*/ 106 w 110"/>
                <a:gd name="T9" fmla="*/ 8 h 8"/>
                <a:gd name="T10" fmla="*/ 110 w 110"/>
                <a:gd name="T11" fmla="*/ 4 h 8"/>
                <a:gd name="T12" fmla="*/ 106 w 110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8">
                  <a:moveTo>
                    <a:pt x="10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6" y="8"/>
                    <a:pt x="106" y="8"/>
                    <a:pt x="106" y="8"/>
                  </a:cubicBezTo>
                  <a:cubicBezTo>
                    <a:pt x="108" y="8"/>
                    <a:pt x="110" y="6"/>
                    <a:pt x="110" y="4"/>
                  </a:cubicBezTo>
                  <a:cubicBezTo>
                    <a:pt x="110" y="1"/>
                    <a:pt x="108" y="0"/>
                    <a:pt x="106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7" name="Freeform 196"/>
            <p:cNvSpPr/>
            <p:nvPr/>
          </p:nvSpPr>
          <p:spPr bwMode="auto">
            <a:xfrm>
              <a:off x="3282951" y="412750"/>
              <a:ext cx="147638" cy="9525"/>
            </a:xfrm>
            <a:custGeom>
              <a:avLst/>
              <a:gdLst>
                <a:gd name="T0" fmla="*/ 106 w 110"/>
                <a:gd name="T1" fmla="*/ 0 h 8"/>
                <a:gd name="T2" fmla="*/ 4 w 110"/>
                <a:gd name="T3" fmla="*/ 0 h 8"/>
                <a:gd name="T4" fmla="*/ 0 w 110"/>
                <a:gd name="T5" fmla="*/ 4 h 8"/>
                <a:gd name="T6" fmla="*/ 4 w 110"/>
                <a:gd name="T7" fmla="*/ 8 h 8"/>
                <a:gd name="T8" fmla="*/ 106 w 110"/>
                <a:gd name="T9" fmla="*/ 8 h 8"/>
                <a:gd name="T10" fmla="*/ 110 w 110"/>
                <a:gd name="T11" fmla="*/ 4 h 8"/>
                <a:gd name="T12" fmla="*/ 106 w 110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8">
                  <a:moveTo>
                    <a:pt x="10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6" y="8"/>
                    <a:pt x="106" y="8"/>
                    <a:pt x="106" y="8"/>
                  </a:cubicBezTo>
                  <a:cubicBezTo>
                    <a:pt x="108" y="8"/>
                    <a:pt x="110" y="6"/>
                    <a:pt x="110" y="4"/>
                  </a:cubicBezTo>
                  <a:cubicBezTo>
                    <a:pt x="110" y="2"/>
                    <a:pt x="108" y="0"/>
                    <a:pt x="106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8" name="Freeform 197"/>
            <p:cNvSpPr/>
            <p:nvPr/>
          </p:nvSpPr>
          <p:spPr bwMode="auto">
            <a:xfrm>
              <a:off x="3282951" y="446087"/>
              <a:ext cx="147638" cy="11113"/>
            </a:xfrm>
            <a:custGeom>
              <a:avLst/>
              <a:gdLst>
                <a:gd name="T0" fmla="*/ 106 w 110"/>
                <a:gd name="T1" fmla="*/ 0 h 8"/>
                <a:gd name="T2" fmla="*/ 4 w 110"/>
                <a:gd name="T3" fmla="*/ 0 h 8"/>
                <a:gd name="T4" fmla="*/ 0 w 110"/>
                <a:gd name="T5" fmla="*/ 4 h 8"/>
                <a:gd name="T6" fmla="*/ 4 w 110"/>
                <a:gd name="T7" fmla="*/ 8 h 8"/>
                <a:gd name="T8" fmla="*/ 106 w 110"/>
                <a:gd name="T9" fmla="*/ 8 h 8"/>
                <a:gd name="T10" fmla="*/ 110 w 110"/>
                <a:gd name="T11" fmla="*/ 4 h 8"/>
                <a:gd name="T12" fmla="*/ 106 w 110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8">
                  <a:moveTo>
                    <a:pt x="10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6" y="8"/>
                    <a:pt x="106" y="8"/>
                    <a:pt x="106" y="8"/>
                  </a:cubicBezTo>
                  <a:cubicBezTo>
                    <a:pt x="108" y="8"/>
                    <a:pt x="110" y="6"/>
                    <a:pt x="110" y="4"/>
                  </a:cubicBezTo>
                  <a:cubicBezTo>
                    <a:pt x="110" y="2"/>
                    <a:pt x="108" y="0"/>
                    <a:pt x="106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9" name="Freeform 198"/>
            <p:cNvSpPr>
              <a:spLocks noEditPoints="1"/>
            </p:cNvSpPr>
            <p:nvPr/>
          </p:nvSpPr>
          <p:spPr bwMode="auto">
            <a:xfrm>
              <a:off x="3251201" y="309562"/>
              <a:ext cx="215900" cy="285750"/>
            </a:xfrm>
            <a:custGeom>
              <a:avLst/>
              <a:gdLst>
                <a:gd name="T0" fmla="*/ 142 w 160"/>
                <a:gd name="T1" fmla="*/ 0 h 211"/>
                <a:gd name="T2" fmla="*/ 18 w 160"/>
                <a:gd name="T3" fmla="*/ 0 h 211"/>
                <a:gd name="T4" fmla="*/ 0 w 160"/>
                <a:gd name="T5" fmla="*/ 18 h 211"/>
                <a:gd name="T6" fmla="*/ 0 w 160"/>
                <a:gd name="T7" fmla="*/ 193 h 211"/>
                <a:gd name="T8" fmla="*/ 18 w 160"/>
                <a:gd name="T9" fmla="*/ 211 h 211"/>
                <a:gd name="T10" fmla="*/ 142 w 160"/>
                <a:gd name="T11" fmla="*/ 211 h 211"/>
                <a:gd name="T12" fmla="*/ 160 w 160"/>
                <a:gd name="T13" fmla="*/ 193 h 211"/>
                <a:gd name="T14" fmla="*/ 160 w 160"/>
                <a:gd name="T15" fmla="*/ 18 h 211"/>
                <a:gd name="T16" fmla="*/ 142 w 160"/>
                <a:gd name="T17" fmla="*/ 0 h 211"/>
                <a:gd name="T18" fmla="*/ 152 w 160"/>
                <a:gd name="T19" fmla="*/ 193 h 211"/>
                <a:gd name="T20" fmla="*/ 142 w 160"/>
                <a:gd name="T21" fmla="*/ 203 h 211"/>
                <a:gd name="T22" fmla="*/ 18 w 160"/>
                <a:gd name="T23" fmla="*/ 203 h 211"/>
                <a:gd name="T24" fmla="*/ 8 w 160"/>
                <a:gd name="T25" fmla="*/ 193 h 211"/>
                <a:gd name="T26" fmla="*/ 8 w 160"/>
                <a:gd name="T27" fmla="*/ 18 h 211"/>
                <a:gd name="T28" fmla="*/ 18 w 160"/>
                <a:gd name="T29" fmla="*/ 8 h 211"/>
                <a:gd name="T30" fmla="*/ 142 w 160"/>
                <a:gd name="T31" fmla="*/ 8 h 211"/>
                <a:gd name="T32" fmla="*/ 152 w 160"/>
                <a:gd name="T33" fmla="*/ 18 h 211"/>
                <a:gd name="T34" fmla="*/ 152 w 160"/>
                <a:gd name="T35" fmla="*/ 19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0" h="211">
                  <a:moveTo>
                    <a:pt x="142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0" y="203"/>
                    <a:pt x="8" y="211"/>
                    <a:pt x="18" y="211"/>
                  </a:cubicBezTo>
                  <a:cubicBezTo>
                    <a:pt x="142" y="211"/>
                    <a:pt x="142" y="211"/>
                    <a:pt x="142" y="211"/>
                  </a:cubicBezTo>
                  <a:cubicBezTo>
                    <a:pt x="152" y="211"/>
                    <a:pt x="160" y="203"/>
                    <a:pt x="160" y="193"/>
                  </a:cubicBezTo>
                  <a:cubicBezTo>
                    <a:pt x="160" y="18"/>
                    <a:pt x="160" y="18"/>
                    <a:pt x="160" y="18"/>
                  </a:cubicBezTo>
                  <a:cubicBezTo>
                    <a:pt x="160" y="8"/>
                    <a:pt x="152" y="0"/>
                    <a:pt x="142" y="0"/>
                  </a:cubicBezTo>
                  <a:close/>
                  <a:moveTo>
                    <a:pt x="152" y="193"/>
                  </a:moveTo>
                  <a:cubicBezTo>
                    <a:pt x="152" y="198"/>
                    <a:pt x="147" y="203"/>
                    <a:pt x="142" y="203"/>
                  </a:cubicBezTo>
                  <a:cubicBezTo>
                    <a:pt x="18" y="203"/>
                    <a:pt x="18" y="203"/>
                    <a:pt x="18" y="203"/>
                  </a:cubicBezTo>
                  <a:cubicBezTo>
                    <a:pt x="12" y="203"/>
                    <a:pt x="8" y="198"/>
                    <a:pt x="8" y="193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2"/>
                    <a:pt x="12" y="8"/>
                    <a:pt x="18" y="8"/>
                  </a:cubicBezTo>
                  <a:cubicBezTo>
                    <a:pt x="142" y="8"/>
                    <a:pt x="142" y="8"/>
                    <a:pt x="142" y="8"/>
                  </a:cubicBezTo>
                  <a:cubicBezTo>
                    <a:pt x="147" y="8"/>
                    <a:pt x="152" y="12"/>
                    <a:pt x="152" y="18"/>
                  </a:cubicBezTo>
                  <a:lnTo>
                    <a:pt x="152" y="193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0" name="Freeform 199"/>
            <p:cNvSpPr/>
            <p:nvPr/>
          </p:nvSpPr>
          <p:spPr bwMode="auto">
            <a:xfrm>
              <a:off x="3284538" y="481012"/>
              <a:ext cx="149225" cy="11113"/>
            </a:xfrm>
            <a:custGeom>
              <a:avLst/>
              <a:gdLst>
                <a:gd name="T0" fmla="*/ 106 w 110"/>
                <a:gd name="T1" fmla="*/ 0 h 8"/>
                <a:gd name="T2" fmla="*/ 4 w 110"/>
                <a:gd name="T3" fmla="*/ 0 h 8"/>
                <a:gd name="T4" fmla="*/ 0 w 110"/>
                <a:gd name="T5" fmla="*/ 4 h 8"/>
                <a:gd name="T6" fmla="*/ 4 w 110"/>
                <a:gd name="T7" fmla="*/ 8 h 8"/>
                <a:gd name="T8" fmla="*/ 106 w 110"/>
                <a:gd name="T9" fmla="*/ 8 h 8"/>
                <a:gd name="T10" fmla="*/ 110 w 110"/>
                <a:gd name="T11" fmla="*/ 4 h 8"/>
                <a:gd name="T12" fmla="*/ 106 w 110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8">
                  <a:moveTo>
                    <a:pt x="10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6" y="8"/>
                    <a:pt x="106" y="8"/>
                    <a:pt x="106" y="8"/>
                  </a:cubicBezTo>
                  <a:cubicBezTo>
                    <a:pt x="108" y="8"/>
                    <a:pt x="110" y="6"/>
                    <a:pt x="110" y="4"/>
                  </a:cubicBezTo>
                  <a:cubicBezTo>
                    <a:pt x="110" y="1"/>
                    <a:pt x="108" y="0"/>
                    <a:pt x="106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1" name="Freeform 200"/>
            <p:cNvSpPr/>
            <p:nvPr/>
          </p:nvSpPr>
          <p:spPr bwMode="auto">
            <a:xfrm>
              <a:off x="3284538" y="514350"/>
              <a:ext cx="149225" cy="11113"/>
            </a:xfrm>
            <a:custGeom>
              <a:avLst/>
              <a:gdLst>
                <a:gd name="T0" fmla="*/ 106 w 110"/>
                <a:gd name="T1" fmla="*/ 0 h 8"/>
                <a:gd name="T2" fmla="*/ 4 w 110"/>
                <a:gd name="T3" fmla="*/ 0 h 8"/>
                <a:gd name="T4" fmla="*/ 0 w 110"/>
                <a:gd name="T5" fmla="*/ 4 h 8"/>
                <a:gd name="T6" fmla="*/ 4 w 110"/>
                <a:gd name="T7" fmla="*/ 8 h 8"/>
                <a:gd name="T8" fmla="*/ 106 w 110"/>
                <a:gd name="T9" fmla="*/ 8 h 8"/>
                <a:gd name="T10" fmla="*/ 110 w 110"/>
                <a:gd name="T11" fmla="*/ 4 h 8"/>
                <a:gd name="T12" fmla="*/ 106 w 110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8">
                  <a:moveTo>
                    <a:pt x="10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6" y="8"/>
                    <a:pt x="106" y="8"/>
                    <a:pt x="106" y="8"/>
                  </a:cubicBezTo>
                  <a:cubicBezTo>
                    <a:pt x="108" y="8"/>
                    <a:pt x="110" y="6"/>
                    <a:pt x="110" y="4"/>
                  </a:cubicBezTo>
                  <a:cubicBezTo>
                    <a:pt x="110" y="2"/>
                    <a:pt x="108" y="0"/>
                    <a:pt x="106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2" name="Freeform 201"/>
            <p:cNvSpPr/>
            <p:nvPr/>
          </p:nvSpPr>
          <p:spPr bwMode="auto">
            <a:xfrm>
              <a:off x="3284538" y="549275"/>
              <a:ext cx="79375" cy="9525"/>
            </a:xfrm>
            <a:custGeom>
              <a:avLst/>
              <a:gdLst>
                <a:gd name="T0" fmla="*/ 55 w 59"/>
                <a:gd name="T1" fmla="*/ 0 h 8"/>
                <a:gd name="T2" fmla="*/ 4 w 59"/>
                <a:gd name="T3" fmla="*/ 0 h 8"/>
                <a:gd name="T4" fmla="*/ 0 w 59"/>
                <a:gd name="T5" fmla="*/ 4 h 8"/>
                <a:gd name="T6" fmla="*/ 4 w 59"/>
                <a:gd name="T7" fmla="*/ 8 h 8"/>
                <a:gd name="T8" fmla="*/ 55 w 59"/>
                <a:gd name="T9" fmla="*/ 8 h 8"/>
                <a:gd name="T10" fmla="*/ 59 w 59"/>
                <a:gd name="T11" fmla="*/ 4 h 8"/>
                <a:gd name="T12" fmla="*/ 55 w 5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8">
                  <a:moveTo>
                    <a:pt x="5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8"/>
                    <a:pt x="4" y="8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7" y="8"/>
                    <a:pt x="59" y="7"/>
                    <a:pt x="59" y="4"/>
                  </a:cubicBezTo>
                  <a:cubicBezTo>
                    <a:pt x="59" y="2"/>
                    <a:pt x="57" y="0"/>
                    <a:pt x="55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3" name="Freeform 202"/>
            <p:cNvSpPr/>
            <p:nvPr/>
          </p:nvSpPr>
          <p:spPr bwMode="auto">
            <a:xfrm>
              <a:off x="3295651" y="2193925"/>
              <a:ext cx="127000" cy="220663"/>
            </a:xfrm>
            <a:custGeom>
              <a:avLst/>
              <a:gdLst>
                <a:gd name="T0" fmla="*/ 3 w 94"/>
                <a:gd name="T1" fmla="*/ 16 h 164"/>
                <a:gd name="T2" fmla="*/ 69 w 94"/>
                <a:gd name="T3" fmla="*/ 82 h 164"/>
                <a:gd name="T4" fmla="*/ 3 w 94"/>
                <a:gd name="T5" fmla="*/ 148 h 164"/>
                <a:gd name="T6" fmla="*/ 3 w 94"/>
                <a:gd name="T7" fmla="*/ 157 h 164"/>
                <a:gd name="T8" fmla="*/ 7 w 94"/>
                <a:gd name="T9" fmla="*/ 161 h 164"/>
                <a:gd name="T10" fmla="*/ 16 w 94"/>
                <a:gd name="T11" fmla="*/ 161 h 164"/>
                <a:gd name="T12" fmla="*/ 87 w 94"/>
                <a:gd name="T13" fmla="*/ 91 h 164"/>
                <a:gd name="T14" fmla="*/ 91 w 94"/>
                <a:gd name="T15" fmla="*/ 86 h 164"/>
                <a:gd name="T16" fmla="*/ 91 w 94"/>
                <a:gd name="T17" fmla="*/ 77 h 164"/>
                <a:gd name="T18" fmla="*/ 87 w 94"/>
                <a:gd name="T19" fmla="*/ 73 h 164"/>
                <a:gd name="T20" fmla="*/ 16 w 94"/>
                <a:gd name="T21" fmla="*/ 2 h 164"/>
                <a:gd name="T22" fmla="*/ 7 w 94"/>
                <a:gd name="T23" fmla="*/ 2 h 164"/>
                <a:gd name="T24" fmla="*/ 3 w 94"/>
                <a:gd name="T25" fmla="*/ 7 h 164"/>
                <a:gd name="T26" fmla="*/ 3 w 94"/>
                <a:gd name="T27" fmla="*/ 16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4" h="164">
                  <a:moveTo>
                    <a:pt x="3" y="16"/>
                  </a:moveTo>
                  <a:cubicBezTo>
                    <a:pt x="69" y="82"/>
                    <a:pt x="69" y="82"/>
                    <a:pt x="69" y="82"/>
                  </a:cubicBezTo>
                  <a:cubicBezTo>
                    <a:pt x="3" y="148"/>
                    <a:pt x="3" y="148"/>
                    <a:pt x="3" y="148"/>
                  </a:cubicBezTo>
                  <a:cubicBezTo>
                    <a:pt x="0" y="151"/>
                    <a:pt x="0" y="155"/>
                    <a:pt x="3" y="157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9" y="164"/>
                    <a:pt x="13" y="164"/>
                    <a:pt x="16" y="161"/>
                  </a:cubicBezTo>
                  <a:cubicBezTo>
                    <a:pt x="87" y="91"/>
                    <a:pt x="87" y="91"/>
                    <a:pt x="87" y="91"/>
                  </a:cubicBezTo>
                  <a:cubicBezTo>
                    <a:pt x="91" y="86"/>
                    <a:pt x="91" y="86"/>
                    <a:pt x="91" y="86"/>
                  </a:cubicBezTo>
                  <a:cubicBezTo>
                    <a:pt x="94" y="84"/>
                    <a:pt x="94" y="80"/>
                    <a:pt x="91" y="77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3" y="0"/>
                    <a:pt x="9" y="0"/>
                    <a:pt x="7" y="2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9"/>
                    <a:pt x="0" y="13"/>
                    <a:pt x="3" y="16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4" name="Freeform 203"/>
            <p:cNvSpPr>
              <a:spLocks noEditPoints="1"/>
            </p:cNvSpPr>
            <p:nvPr/>
          </p:nvSpPr>
          <p:spPr bwMode="auto">
            <a:xfrm>
              <a:off x="3341688" y="995362"/>
              <a:ext cx="34925" cy="106363"/>
            </a:xfrm>
            <a:custGeom>
              <a:avLst/>
              <a:gdLst>
                <a:gd name="T0" fmla="*/ 12 w 26"/>
                <a:gd name="T1" fmla="*/ 79 h 79"/>
                <a:gd name="T2" fmla="*/ 14 w 26"/>
                <a:gd name="T3" fmla="*/ 79 h 79"/>
                <a:gd name="T4" fmla="*/ 26 w 26"/>
                <a:gd name="T5" fmla="*/ 67 h 79"/>
                <a:gd name="T6" fmla="*/ 26 w 26"/>
                <a:gd name="T7" fmla="*/ 13 h 79"/>
                <a:gd name="T8" fmla="*/ 14 w 26"/>
                <a:gd name="T9" fmla="*/ 0 h 79"/>
                <a:gd name="T10" fmla="*/ 12 w 26"/>
                <a:gd name="T11" fmla="*/ 0 h 79"/>
                <a:gd name="T12" fmla="*/ 0 w 26"/>
                <a:gd name="T13" fmla="*/ 13 h 79"/>
                <a:gd name="T14" fmla="*/ 0 w 26"/>
                <a:gd name="T15" fmla="*/ 67 h 79"/>
                <a:gd name="T16" fmla="*/ 12 w 26"/>
                <a:gd name="T17" fmla="*/ 79 h 79"/>
                <a:gd name="T18" fmla="*/ 8 w 26"/>
                <a:gd name="T19" fmla="*/ 13 h 79"/>
                <a:gd name="T20" fmla="*/ 12 w 26"/>
                <a:gd name="T21" fmla="*/ 8 h 79"/>
                <a:gd name="T22" fmla="*/ 14 w 26"/>
                <a:gd name="T23" fmla="*/ 8 h 79"/>
                <a:gd name="T24" fmla="*/ 18 w 26"/>
                <a:gd name="T25" fmla="*/ 13 h 79"/>
                <a:gd name="T26" fmla="*/ 18 w 26"/>
                <a:gd name="T27" fmla="*/ 67 h 79"/>
                <a:gd name="T28" fmla="*/ 14 w 26"/>
                <a:gd name="T29" fmla="*/ 71 h 79"/>
                <a:gd name="T30" fmla="*/ 12 w 26"/>
                <a:gd name="T31" fmla="*/ 71 h 79"/>
                <a:gd name="T32" fmla="*/ 8 w 26"/>
                <a:gd name="T33" fmla="*/ 67 h 79"/>
                <a:gd name="T34" fmla="*/ 8 w 26"/>
                <a:gd name="T35" fmla="*/ 1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" h="79">
                  <a:moveTo>
                    <a:pt x="12" y="79"/>
                  </a:moveTo>
                  <a:cubicBezTo>
                    <a:pt x="14" y="79"/>
                    <a:pt x="14" y="79"/>
                    <a:pt x="14" y="79"/>
                  </a:cubicBezTo>
                  <a:cubicBezTo>
                    <a:pt x="21" y="79"/>
                    <a:pt x="26" y="74"/>
                    <a:pt x="26" y="67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1" y="0"/>
                    <a:pt x="1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6"/>
                    <a:pt x="0" y="13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74"/>
                    <a:pt x="5" y="79"/>
                    <a:pt x="12" y="79"/>
                  </a:cubicBezTo>
                  <a:close/>
                  <a:moveTo>
                    <a:pt x="8" y="13"/>
                  </a:moveTo>
                  <a:cubicBezTo>
                    <a:pt x="8" y="10"/>
                    <a:pt x="10" y="8"/>
                    <a:pt x="12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6" y="8"/>
                    <a:pt x="18" y="10"/>
                    <a:pt x="18" y="13"/>
                  </a:cubicBezTo>
                  <a:cubicBezTo>
                    <a:pt x="18" y="67"/>
                    <a:pt x="18" y="67"/>
                    <a:pt x="18" y="67"/>
                  </a:cubicBezTo>
                  <a:cubicBezTo>
                    <a:pt x="18" y="69"/>
                    <a:pt x="16" y="71"/>
                    <a:pt x="14" y="71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0" y="71"/>
                    <a:pt x="8" y="69"/>
                    <a:pt x="8" y="67"/>
                  </a:cubicBezTo>
                  <a:lnTo>
                    <a:pt x="8" y="13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5" name="Freeform 204"/>
            <p:cNvSpPr>
              <a:spLocks noEditPoints="1"/>
            </p:cNvSpPr>
            <p:nvPr/>
          </p:nvSpPr>
          <p:spPr bwMode="auto">
            <a:xfrm>
              <a:off x="3340101" y="1106487"/>
              <a:ext cx="38100" cy="36513"/>
            </a:xfrm>
            <a:custGeom>
              <a:avLst/>
              <a:gdLst>
                <a:gd name="T0" fmla="*/ 14 w 28"/>
                <a:gd name="T1" fmla="*/ 0 h 27"/>
                <a:gd name="T2" fmla="*/ 0 w 28"/>
                <a:gd name="T3" fmla="*/ 14 h 27"/>
                <a:gd name="T4" fmla="*/ 14 w 28"/>
                <a:gd name="T5" fmla="*/ 27 h 27"/>
                <a:gd name="T6" fmla="*/ 28 w 28"/>
                <a:gd name="T7" fmla="*/ 14 h 27"/>
                <a:gd name="T8" fmla="*/ 14 w 28"/>
                <a:gd name="T9" fmla="*/ 0 h 27"/>
                <a:gd name="T10" fmla="*/ 14 w 28"/>
                <a:gd name="T11" fmla="*/ 19 h 27"/>
                <a:gd name="T12" fmla="*/ 8 w 28"/>
                <a:gd name="T13" fmla="*/ 14 h 27"/>
                <a:gd name="T14" fmla="*/ 14 w 28"/>
                <a:gd name="T15" fmla="*/ 8 h 27"/>
                <a:gd name="T16" fmla="*/ 20 w 28"/>
                <a:gd name="T17" fmla="*/ 14 h 27"/>
                <a:gd name="T18" fmla="*/ 14 w 28"/>
                <a:gd name="T19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27">
                  <a:moveTo>
                    <a:pt x="14" y="0"/>
                  </a:moveTo>
                  <a:cubicBezTo>
                    <a:pt x="6" y="0"/>
                    <a:pt x="0" y="6"/>
                    <a:pt x="0" y="14"/>
                  </a:cubicBezTo>
                  <a:cubicBezTo>
                    <a:pt x="0" y="21"/>
                    <a:pt x="6" y="27"/>
                    <a:pt x="14" y="27"/>
                  </a:cubicBezTo>
                  <a:cubicBezTo>
                    <a:pt x="21" y="27"/>
                    <a:pt x="28" y="21"/>
                    <a:pt x="28" y="14"/>
                  </a:cubicBezTo>
                  <a:cubicBezTo>
                    <a:pt x="28" y="6"/>
                    <a:pt x="21" y="0"/>
                    <a:pt x="14" y="0"/>
                  </a:cubicBezTo>
                  <a:close/>
                  <a:moveTo>
                    <a:pt x="14" y="19"/>
                  </a:moveTo>
                  <a:cubicBezTo>
                    <a:pt x="11" y="19"/>
                    <a:pt x="8" y="17"/>
                    <a:pt x="8" y="14"/>
                  </a:cubicBezTo>
                  <a:cubicBezTo>
                    <a:pt x="8" y="10"/>
                    <a:pt x="11" y="8"/>
                    <a:pt x="14" y="8"/>
                  </a:cubicBezTo>
                  <a:cubicBezTo>
                    <a:pt x="17" y="8"/>
                    <a:pt x="20" y="10"/>
                    <a:pt x="20" y="14"/>
                  </a:cubicBezTo>
                  <a:cubicBezTo>
                    <a:pt x="20" y="17"/>
                    <a:pt x="17" y="19"/>
                    <a:pt x="14" y="19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206"/>
            <p:cNvSpPr>
              <a:spLocks noEditPoints="1"/>
            </p:cNvSpPr>
            <p:nvPr/>
          </p:nvSpPr>
          <p:spPr bwMode="auto">
            <a:xfrm>
              <a:off x="3241676" y="950912"/>
              <a:ext cx="234950" cy="236538"/>
            </a:xfrm>
            <a:custGeom>
              <a:avLst/>
              <a:gdLst>
                <a:gd name="T0" fmla="*/ 87 w 174"/>
                <a:gd name="T1" fmla="*/ 0 h 174"/>
                <a:gd name="T2" fmla="*/ 0 w 174"/>
                <a:gd name="T3" fmla="*/ 87 h 174"/>
                <a:gd name="T4" fmla="*/ 87 w 174"/>
                <a:gd name="T5" fmla="*/ 174 h 174"/>
                <a:gd name="T6" fmla="*/ 174 w 174"/>
                <a:gd name="T7" fmla="*/ 87 h 174"/>
                <a:gd name="T8" fmla="*/ 87 w 174"/>
                <a:gd name="T9" fmla="*/ 0 h 174"/>
                <a:gd name="T10" fmla="*/ 87 w 174"/>
                <a:gd name="T11" fmla="*/ 166 h 174"/>
                <a:gd name="T12" fmla="*/ 8 w 174"/>
                <a:gd name="T13" fmla="*/ 87 h 174"/>
                <a:gd name="T14" fmla="*/ 87 w 174"/>
                <a:gd name="T15" fmla="*/ 8 h 174"/>
                <a:gd name="T16" fmla="*/ 166 w 174"/>
                <a:gd name="T17" fmla="*/ 87 h 174"/>
                <a:gd name="T18" fmla="*/ 87 w 174"/>
                <a:gd name="T19" fmla="*/ 166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4" h="174">
                  <a:moveTo>
                    <a:pt x="87" y="0"/>
                  </a:moveTo>
                  <a:cubicBezTo>
                    <a:pt x="39" y="0"/>
                    <a:pt x="0" y="39"/>
                    <a:pt x="0" y="87"/>
                  </a:cubicBezTo>
                  <a:cubicBezTo>
                    <a:pt x="0" y="135"/>
                    <a:pt x="39" y="174"/>
                    <a:pt x="87" y="174"/>
                  </a:cubicBezTo>
                  <a:cubicBezTo>
                    <a:pt x="135" y="174"/>
                    <a:pt x="174" y="135"/>
                    <a:pt x="174" y="87"/>
                  </a:cubicBezTo>
                  <a:cubicBezTo>
                    <a:pt x="174" y="39"/>
                    <a:pt x="135" y="0"/>
                    <a:pt x="87" y="0"/>
                  </a:cubicBezTo>
                  <a:close/>
                  <a:moveTo>
                    <a:pt x="87" y="166"/>
                  </a:moveTo>
                  <a:cubicBezTo>
                    <a:pt x="43" y="166"/>
                    <a:pt x="8" y="131"/>
                    <a:pt x="8" y="87"/>
                  </a:cubicBezTo>
                  <a:cubicBezTo>
                    <a:pt x="8" y="44"/>
                    <a:pt x="43" y="8"/>
                    <a:pt x="87" y="8"/>
                  </a:cubicBezTo>
                  <a:cubicBezTo>
                    <a:pt x="130" y="8"/>
                    <a:pt x="166" y="44"/>
                    <a:pt x="166" y="87"/>
                  </a:cubicBezTo>
                  <a:cubicBezTo>
                    <a:pt x="166" y="131"/>
                    <a:pt x="130" y="166"/>
                    <a:pt x="87" y="166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207"/>
            <p:cNvSpPr>
              <a:spLocks noEditPoints="1"/>
            </p:cNvSpPr>
            <p:nvPr/>
          </p:nvSpPr>
          <p:spPr bwMode="auto">
            <a:xfrm>
              <a:off x="3371851" y="1560512"/>
              <a:ext cx="114300" cy="114300"/>
            </a:xfrm>
            <a:custGeom>
              <a:avLst/>
              <a:gdLst>
                <a:gd name="T0" fmla="*/ 7 w 85"/>
                <a:gd name="T1" fmla="*/ 85 h 85"/>
                <a:gd name="T2" fmla="*/ 62 w 85"/>
                <a:gd name="T3" fmla="*/ 85 h 85"/>
                <a:gd name="T4" fmla="*/ 69 w 85"/>
                <a:gd name="T5" fmla="*/ 81 h 85"/>
                <a:gd name="T6" fmla="*/ 67 w 85"/>
                <a:gd name="T7" fmla="*/ 73 h 85"/>
                <a:gd name="T8" fmla="*/ 56 w 85"/>
                <a:gd name="T9" fmla="*/ 62 h 85"/>
                <a:gd name="T10" fmla="*/ 82 w 85"/>
                <a:gd name="T11" fmla="*/ 36 h 85"/>
                <a:gd name="T12" fmla="*/ 82 w 85"/>
                <a:gd name="T13" fmla="*/ 25 h 85"/>
                <a:gd name="T14" fmla="*/ 60 w 85"/>
                <a:gd name="T15" fmla="*/ 2 h 85"/>
                <a:gd name="T16" fmla="*/ 49 w 85"/>
                <a:gd name="T17" fmla="*/ 2 h 85"/>
                <a:gd name="T18" fmla="*/ 23 w 85"/>
                <a:gd name="T19" fmla="*/ 29 h 85"/>
                <a:gd name="T20" fmla="*/ 12 w 85"/>
                <a:gd name="T21" fmla="*/ 18 h 85"/>
                <a:gd name="T22" fmla="*/ 7 w 85"/>
                <a:gd name="T23" fmla="*/ 16 h 85"/>
                <a:gd name="T24" fmla="*/ 0 w 85"/>
                <a:gd name="T25" fmla="*/ 23 h 85"/>
                <a:gd name="T26" fmla="*/ 0 w 85"/>
                <a:gd name="T27" fmla="*/ 78 h 85"/>
                <a:gd name="T28" fmla="*/ 7 w 85"/>
                <a:gd name="T29" fmla="*/ 85 h 85"/>
                <a:gd name="T30" fmla="*/ 8 w 85"/>
                <a:gd name="T31" fmla="*/ 24 h 85"/>
                <a:gd name="T32" fmla="*/ 18 w 85"/>
                <a:gd name="T33" fmla="*/ 35 h 85"/>
                <a:gd name="T34" fmla="*/ 28 w 85"/>
                <a:gd name="T35" fmla="*/ 35 h 85"/>
                <a:gd name="T36" fmla="*/ 54 w 85"/>
                <a:gd name="T37" fmla="*/ 8 h 85"/>
                <a:gd name="T38" fmla="*/ 76 w 85"/>
                <a:gd name="T39" fmla="*/ 30 h 85"/>
                <a:gd name="T40" fmla="*/ 50 w 85"/>
                <a:gd name="T41" fmla="*/ 57 h 85"/>
                <a:gd name="T42" fmla="*/ 50 w 85"/>
                <a:gd name="T43" fmla="*/ 67 h 85"/>
                <a:gd name="T44" fmla="*/ 60 w 85"/>
                <a:gd name="T45" fmla="*/ 77 h 85"/>
                <a:gd name="T46" fmla="*/ 8 w 85"/>
                <a:gd name="T47" fmla="*/ 77 h 85"/>
                <a:gd name="T48" fmla="*/ 8 w 85"/>
                <a:gd name="T49" fmla="*/ 2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5" h="85">
                  <a:moveTo>
                    <a:pt x="7" y="85"/>
                  </a:moveTo>
                  <a:cubicBezTo>
                    <a:pt x="62" y="85"/>
                    <a:pt x="62" y="85"/>
                    <a:pt x="62" y="85"/>
                  </a:cubicBezTo>
                  <a:cubicBezTo>
                    <a:pt x="65" y="85"/>
                    <a:pt x="68" y="83"/>
                    <a:pt x="69" y="81"/>
                  </a:cubicBezTo>
                  <a:cubicBezTo>
                    <a:pt x="70" y="78"/>
                    <a:pt x="69" y="75"/>
                    <a:pt x="67" y="73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85" y="33"/>
                    <a:pt x="85" y="28"/>
                    <a:pt x="82" y="25"/>
                  </a:cubicBezTo>
                  <a:cubicBezTo>
                    <a:pt x="60" y="2"/>
                    <a:pt x="60" y="2"/>
                    <a:pt x="60" y="2"/>
                  </a:cubicBezTo>
                  <a:cubicBezTo>
                    <a:pt x="57" y="0"/>
                    <a:pt x="52" y="0"/>
                    <a:pt x="49" y="2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1" y="16"/>
                    <a:pt x="9" y="16"/>
                    <a:pt x="7" y="16"/>
                  </a:cubicBezTo>
                  <a:cubicBezTo>
                    <a:pt x="3" y="16"/>
                    <a:pt x="0" y="19"/>
                    <a:pt x="0" y="23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82"/>
                    <a:pt x="3" y="85"/>
                    <a:pt x="7" y="85"/>
                  </a:cubicBezTo>
                  <a:close/>
                  <a:moveTo>
                    <a:pt x="8" y="24"/>
                  </a:moveTo>
                  <a:cubicBezTo>
                    <a:pt x="18" y="35"/>
                    <a:pt x="18" y="35"/>
                    <a:pt x="18" y="35"/>
                  </a:cubicBezTo>
                  <a:cubicBezTo>
                    <a:pt x="21" y="37"/>
                    <a:pt x="25" y="37"/>
                    <a:pt x="28" y="35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47" y="59"/>
                    <a:pt x="47" y="64"/>
                    <a:pt x="50" y="67"/>
                  </a:cubicBezTo>
                  <a:cubicBezTo>
                    <a:pt x="60" y="77"/>
                    <a:pt x="60" y="77"/>
                    <a:pt x="60" y="77"/>
                  </a:cubicBezTo>
                  <a:cubicBezTo>
                    <a:pt x="8" y="77"/>
                    <a:pt x="8" y="77"/>
                    <a:pt x="8" y="77"/>
                  </a:cubicBezTo>
                  <a:lnTo>
                    <a:pt x="8" y="24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208"/>
            <p:cNvSpPr>
              <a:spLocks noEditPoints="1"/>
            </p:cNvSpPr>
            <p:nvPr/>
          </p:nvSpPr>
          <p:spPr bwMode="auto">
            <a:xfrm>
              <a:off x="3230564" y="1698625"/>
              <a:ext cx="115888" cy="115888"/>
            </a:xfrm>
            <a:custGeom>
              <a:avLst/>
              <a:gdLst>
                <a:gd name="T0" fmla="*/ 79 w 86"/>
                <a:gd name="T1" fmla="*/ 0 h 85"/>
                <a:gd name="T2" fmla="*/ 24 w 86"/>
                <a:gd name="T3" fmla="*/ 0 h 85"/>
                <a:gd name="T4" fmla="*/ 17 w 86"/>
                <a:gd name="T5" fmla="*/ 4 h 85"/>
                <a:gd name="T6" fmla="*/ 19 w 86"/>
                <a:gd name="T7" fmla="*/ 12 h 85"/>
                <a:gd name="T8" fmla="*/ 29 w 86"/>
                <a:gd name="T9" fmla="*/ 23 h 85"/>
                <a:gd name="T10" fmla="*/ 3 w 86"/>
                <a:gd name="T11" fmla="*/ 49 h 85"/>
                <a:gd name="T12" fmla="*/ 3 w 86"/>
                <a:gd name="T13" fmla="*/ 60 h 85"/>
                <a:gd name="T14" fmla="*/ 26 w 86"/>
                <a:gd name="T15" fmla="*/ 83 h 85"/>
                <a:gd name="T16" fmla="*/ 31 w 86"/>
                <a:gd name="T17" fmla="*/ 85 h 85"/>
                <a:gd name="T18" fmla="*/ 37 w 86"/>
                <a:gd name="T19" fmla="*/ 83 h 85"/>
                <a:gd name="T20" fmla="*/ 63 w 86"/>
                <a:gd name="T21" fmla="*/ 56 h 85"/>
                <a:gd name="T22" fmla="*/ 73 w 86"/>
                <a:gd name="T23" fmla="*/ 67 h 85"/>
                <a:gd name="T24" fmla="*/ 79 w 86"/>
                <a:gd name="T25" fmla="*/ 69 h 85"/>
                <a:gd name="T26" fmla="*/ 86 w 86"/>
                <a:gd name="T27" fmla="*/ 62 h 85"/>
                <a:gd name="T28" fmla="*/ 86 w 86"/>
                <a:gd name="T29" fmla="*/ 7 h 85"/>
                <a:gd name="T30" fmla="*/ 79 w 86"/>
                <a:gd name="T31" fmla="*/ 0 h 85"/>
                <a:gd name="T32" fmla="*/ 78 w 86"/>
                <a:gd name="T33" fmla="*/ 61 h 85"/>
                <a:gd name="T34" fmla="*/ 68 w 86"/>
                <a:gd name="T35" fmla="*/ 50 h 85"/>
                <a:gd name="T36" fmla="*/ 57 w 86"/>
                <a:gd name="T37" fmla="*/ 50 h 85"/>
                <a:gd name="T38" fmla="*/ 31 w 86"/>
                <a:gd name="T39" fmla="*/ 77 h 85"/>
                <a:gd name="T40" fmla="*/ 9 w 86"/>
                <a:gd name="T41" fmla="*/ 55 h 85"/>
                <a:gd name="T42" fmla="*/ 35 w 86"/>
                <a:gd name="T43" fmla="*/ 28 h 85"/>
                <a:gd name="T44" fmla="*/ 35 w 86"/>
                <a:gd name="T45" fmla="*/ 18 h 85"/>
                <a:gd name="T46" fmla="*/ 25 w 86"/>
                <a:gd name="T47" fmla="*/ 8 h 85"/>
                <a:gd name="T48" fmla="*/ 78 w 86"/>
                <a:gd name="T49" fmla="*/ 8 h 85"/>
                <a:gd name="T50" fmla="*/ 78 w 86"/>
                <a:gd name="T51" fmla="*/ 6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85">
                  <a:moveTo>
                    <a:pt x="79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1" y="0"/>
                    <a:pt x="18" y="2"/>
                    <a:pt x="17" y="4"/>
                  </a:cubicBezTo>
                  <a:cubicBezTo>
                    <a:pt x="16" y="7"/>
                    <a:pt x="16" y="10"/>
                    <a:pt x="19" y="12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0" y="52"/>
                    <a:pt x="0" y="57"/>
                    <a:pt x="3" y="60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7" y="84"/>
                    <a:pt x="29" y="85"/>
                    <a:pt x="31" y="85"/>
                  </a:cubicBezTo>
                  <a:cubicBezTo>
                    <a:pt x="33" y="85"/>
                    <a:pt x="35" y="84"/>
                    <a:pt x="37" y="83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5" y="69"/>
                    <a:pt x="77" y="69"/>
                    <a:pt x="79" y="69"/>
                  </a:cubicBezTo>
                  <a:cubicBezTo>
                    <a:pt x="83" y="69"/>
                    <a:pt x="86" y="66"/>
                    <a:pt x="86" y="62"/>
                  </a:cubicBezTo>
                  <a:cubicBezTo>
                    <a:pt x="86" y="7"/>
                    <a:pt x="86" y="7"/>
                    <a:pt x="86" y="7"/>
                  </a:cubicBezTo>
                  <a:cubicBezTo>
                    <a:pt x="86" y="3"/>
                    <a:pt x="83" y="0"/>
                    <a:pt x="79" y="0"/>
                  </a:cubicBezTo>
                  <a:close/>
                  <a:moveTo>
                    <a:pt x="78" y="61"/>
                  </a:moveTo>
                  <a:cubicBezTo>
                    <a:pt x="68" y="50"/>
                    <a:pt x="68" y="50"/>
                    <a:pt x="68" y="50"/>
                  </a:cubicBezTo>
                  <a:cubicBezTo>
                    <a:pt x="65" y="48"/>
                    <a:pt x="60" y="48"/>
                    <a:pt x="57" y="50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8" y="26"/>
                    <a:pt x="38" y="21"/>
                    <a:pt x="35" y="1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78" y="8"/>
                    <a:pt x="78" y="8"/>
                    <a:pt x="78" y="8"/>
                  </a:cubicBezTo>
                  <a:lnTo>
                    <a:pt x="78" y="61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209"/>
            <p:cNvSpPr>
              <a:spLocks noEditPoints="1"/>
            </p:cNvSpPr>
            <p:nvPr/>
          </p:nvSpPr>
          <p:spPr bwMode="auto">
            <a:xfrm>
              <a:off x="3230564" y="1560512"/>
              <a:ext cx="115888" cy="114300"/>
            </a:xfrm>
            <a:custGeom>
              <a:avLst/>
              <a:gdLst>
                <a:gd name="T0" fmla="*/ 79 w 86"/>
                <a:gd name="T1" fmla="*/ 16 h 85"/>
                <a:gd name="T2" fmla="*/ 73 w 86"/>
                <a:gd name="T3" fmla="*/ 18 h 85"/>
                <a:gd name="T4" fmla="*/ 63 w 86"/>
                <a:gd name="T5" fmla="*/ 29 h 85"/>
                <a:gd name="T6" fmla="*/ 37 w 86"/>
                <a:gd name="T7" fmla="*/ 2 h 85"/>
                <a:gd name="T8" fmla="*/ 26 w 86"/>
                <a:gd name="T9" fmla="*/ 2 h 85"/>
                <a:gd name="T10" fmla="*/ 3 w 86"/>
                <a:gd name="T11" fmla="*/ 25 h 85"/>
                <a:gd name="T12" fmla="*/ 3 w 86"/>
                <a:gd name="T13" fmla="*/ 36 h 85"/>
                <a:gd name="T14" fmla="*/ 29 w 86"/>
                <a:gd name="T15" fmla="*/ 62 h 85"/>
                <a:gd name="T16" fmla="*/ 19 w 86"/>
                <a:gd name="T17" fmla="*/ 73 h 85"/>
                <a:gd name="T18" fmla="*/ 17 w 86"/>
                <a:gd name="T19" fmla="*/ 81 h 85"/>
                <a:gd name="T20" fmla="*/ 24 w 86"/>
                <a:gd name="T21" fmla="*/ 85 h 85"/>
                <a:gd name="T22" fmla="*/ 79 w 86"/>
                <a:gd name="T23" fmla="*/ 85 h 85"/>
                <a:gd name="T24" fmla="*/ 86 w 86"/>
                <a:gd name="T25" fmla="*/ 78 h 85"/>
                <a:gd name="T26" fmla="*/ 86 w 86"/>
                <a:gd name="T27" fmla="*/ 23 h 85"/>
                <a:gd name="T28" fmla="*/ 79 w 86"/>
                <a:gd name="T29" fmla="*/ 16 h 85"/>
                <a:gd name="T30" fmla="*/ 78 w 86"/>
                <a:gd name="T31" fmla="*/ 77 h 85"/>
                <a:gd name="T32" fmla="*/ 25 w 86"/>
                <a:gd name="T33" fmla="*/ 77 h 85"/>
                <a:gd name="T34" fmla="*/ 35 w 86"/>
                <a:gd name="T35" fmla="*/ 67 h 85"/>
                <a:gd name="T36" fmla="*/ 35 w 86"/>
                <a:gd name="T37" fmla="*/ 57 h 85"/>
                <a:gd name="T38" fmla="*/ 9 w 86"/>
                <a:gd name="T39" fmla="*/ 30 h 85"/>
                <a:gd name="T40" fmla="*/ 31 w 86"/>
                <a:gd name="T41" fmla="*/ 8 h 85"/>
                <a:gd name="T42" fmla="*/ 57 w 86"/>
                <a:gd name="T43" fmla="*/ 35 h 85"/>
                <a:gd name="T44" fmla="*/ 68 w 86"/>
                <a:gd name="T45" fmla="*/ 35 h 85"/>
                <a:gd name="T46" fmla="*/ 78 w 86"/>
                <a:gd name="T47" fmla="*/ 24 h 85"/>
                <a:gd name="T48" fmla="*/ 78 w 86"/>
                <a:gd name="T49" fmla="*/ 77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6" h="85">
                  <a:moveTo>
                    <a:pt x="79" y="16"/>
                  </a:moveTo>
                  <a:cubicBezTo>
                    <a:pt x="77" y="16"/>
                    <a:pt x="75" y="16"/>
                    <a:pt x="73" y="18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4" y="0"/>
                    <a:pt x="29" y="0"/>
                    <a:pt x="26" y="2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0" y="28"/>
                    <a:pt x="0" y="33"/>
                    <a:pt x="3" y="36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19" y="73"/>
                    <a:pt x="19" y="73"/>
                    <a:pt x="19" y="73"/>
                  </a:cubicBezTo>
                  <a:cubicBezTo>
                    <a:pt x="16" y="75"/>
                    <a:pt x="16" y="78"/>
                    <a:pt x="17" y="81"/>
                  </a:cubicBezTo>
                  <a:cubicBezTo>
                    <a:pt x="18" y="83"/>
                    <a:pt x="21" y="85"/>
                    <a:pt x="24" y="85"/>
                  </a:cubicBezTo>
                  <a:cubicBezTo>
                    <a:pt x="79" y="85"/>
                    <a:pt x="79" y="85"/>
                    <a:pt x="79" y="85"/>
                  </a:cubicBezTo>
                  <a:cubicBezTo>
                    <a:pt x="83" y="85"/>
                    <a:pt x="86" y="82"/>
                    <a:pt x="86" y="78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6" y="19"/>
                    <a:pt x="83" y="16"/>
                    <a:pt x="79" y="16"/>
                  </a:cubicBezTo>
                  <a:close/>
                  <a:moveTo>
                    <a:pt x="78" y="77"/>
                  </a:moveTo>
                  <a:cubicBezTo>
                    <a:pt x="25" y="77"/>
                    <a:pt x="25" y="77"/>
                    <a:pt x="25" y="77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38" y="64"/>
                    <a:pt x="38" y="59"/>
                    <a:pt x="35" y="57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57" y="35"/>
                    <a:pt x="57" y="35"/>
                    <a:pt x="57" y="35"/>
                  </a:cubicBezTo>
                  <a:cubicBezTo>
                    <a:pt x="60" y="37"/>
                    <a:pt x="65" y="37"/>
                    <a:pt x="68" y="35"/>
                  </a:cubicBezTo>
                  <a:cubicBezTo>
                    <a:pt x="78" y="24"/>
                    <a:pt x="78" y="24"/>
                    <a:pt x="78" y="24"/>
                  </a:cubicBezTo>
                  <a:lnTo>
                    <a:pt x="78" y="77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210"/>
            <p:cNvSpPr>
              <a:spLocks noEditPoints="1"/>
            </p:cNvSpPr>
            <p:nvPr/>
          </p:nvSpPr>
          <p:spPr bwMode="auto">
            <a:xfrm>
              <a:off x="3371851" y="1698625"/>
              <a:ext cx="114300" cy="115888"/>
            </a:xfrm>
            <a:custGeom>
              <a:avLst/>
              <a:gdLst>
                <a:gd name="T0" fmla="*/ 56 w 85"/>
                <a:gd name="T1" fmla="*/ 23 h 85"/>
                <a:gd name="T2" fmla="*/ 67 w 85"/>
                <a:gd name="T3" fmla="*/ 12 h 85"/>
                <a:gd name="T4" fmla="*/ 69 w 85"/>
                <a:gd name="T5" fmla="*/ 4 h 85"/>
                <a:gd name="T6" fmla="*/ 62 w 85"/>
                <a:gd name="T7" fmla="*/ 0 h 85"/>
                <a:gd name="T8" fmla="*/ 7 w 85"/>
                <a:gd name="T9" fmla="*/ 0 h 85"/>
                <a:gd name="T10" fmla="*/ 0 w 85"/>
                <a:gd name="T11" fmla="*/ 7 h 85"/>
                <a:gd name="T12" fmla="*/ 0 w 85"/>
                <a:gd name="T13" fmla="*/ 62 h 85"/>
                <a:gd name="T14" fmla="*/ 7 w 85"/>
                <a:gd name="T15" fmla="*/ 69 h 85"/>
                <a:gd name="T16" fmla="*/ 7 w 85"/>
                <a:gd name="T17" fmla="*/ 69 h 85"/>
                <a:gd name="T18" fmla="*/ 12 w 85"/>
                <a:gd name="T19" fmla="*/ 67 h 85"/>
                <a:gd name="T20" fmla="*/ 23 w 85"/>
                <a:gd name="T21" fmla="*/ 56 h 85"/>
                <a:gd name="T22" fmla="*/ 49 w 85"/>
                <a:gd name="T23" fmla="*/ 83 h 85"/>
                <a:gd name="T24" fmla="*/ 54 w 85"/>
                <a:gd name="T25" fmla="*/ 85 h 85"/>
                <a:gd name="T26" fmla="*/ 60 w 85"/>
                <a:gd name="T27" fmla="*/ 83 h 85"/>
                <a:gd name="T28" fmla="*/ 82 w 85"/>
                <a:gd name="T29" fmla="*/ 60 h 85"/>
                <a:gd name="T30" fmla="*/ 82 w 85"/>
                <a:gd name="T31" fmla="*/ 49 h 85"/>
                <a:gd name="T32" fmla="*/ 56 w 85"/>
                <a:gd name="T33" fmla="*/ 23 h 85"/>
                <a:gd name="T34" fmla="*/ 54 w 85"/>
                <a:gd name="T35" fmla="*/ 77 h 85"/>
                <a:gd name="T36" fmla="*/ 28 w 85"/>
                <a:gd name="T37" fmla="*/ 50 h 85"/>
                <a:gd name="T38" fmla="*/ 23 w 85"/>
                <a:gd name="T39" fmla="*/ 48 h 85"/>
                <a:gd name="T40" fmla="*/ 18 w 85"/>
                <a:gd name="T41" fmla="*/ 50 h 85"/>
                <a:gd name="T42" fmla="*/ 8 w 85"/>
                <a:gd name="T43" fmla="*/ 61 h 85"/>
                <a:gd name="T44" fmla="*/ 8 w 85"/>
                <a:gd name="T45" fmla="*/ 8 h 85"/>
                <a:gd name="T46" fmla="*/ 60 w 85"/>
                <a:gd name="T47" fmla="*/ 8 h 85"/>
                <a:gd name="T48" fmla="*/ 50 w 85"/>
                <a:gd name="T49" fmla="*/ 18 h 85"/>
                <a:gd name="T50" fmla="*/ 50 w 85"/>
                <a:gd name="T51" fmla="*/ 28 h 85"/>
                <a:gd name="T52" fmla="*/ 76 w 85"/>
                <a:gd name="T53" fmla="*/ 55 h 85"/>
                <a:gd name="T54" fmla="*/ 54 w 85"/>
                <a:gd name="T55" fmla="*/ 77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5" h="85">
                  <a:moveTo>
                    <a:pt x="56" y="23"/>
                  </a:moveTo>
                  <a:cubicBezTo>
                    <a:pt x="67" y="12"/>
                    <a:pt x="67" y="12"/>
                    <a:pt x="67" y="12"/>
                  </a:cubicBezTo>
                  <a:cubicBezTo>
                    <a:pt x="69" y="10"/>
                    <a:pt x="70" y="7"/>
                    <a:pt x="69" y="4"/>
                  </a:cubicBezTo>
                  <a:cubicBezTo>
                    <a:pt x="68" y="2"/>
                    <a:pt x="65" y="0"/>
                    <a:pt x="6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6"/>
                    <a:pt x="3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9" y="69"/>
                    <a:pt x="11" y="69"/>
                    <a:pt x="12" y="67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51" y="84"/>
                    <a:pt x="52" y="85"/>
                    <a:pt x="54" y="85"/>
                  </a:cubicBezTo>
                  <a:cubicBezTo>
                    <a:pt x="56" y="85"/>
                    <a:pt x="58" y="84"/>
                    <a:pt x="60" y="83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85" y="57"/>
                    <a:pt x="85" y="52"/>
                    <a:pt x="82" y="49"/>
                  </a:cubicBezTo>
                  <a:lnTo>
                    <a:pt x="56" y="23"/>
                  </a:lnTo>
                  <a:close/>
                  <a:moveTo>
                    <a:pt x="54" y="77"/>
                  </a:moveTo>
                  <a:cubicBezTo>
                    <a:pt x="28" y="50"/>
                    <a:pt x="28" y="50"/>
                    <a:pt x="28" y="50"/>
                  </a:cubicBezTo>
                  <a:cubicBezTo>
                    <a:pt x="27" y="49"/>
                    <a:pt x="25" y="48"/>
                    <a:pt x="23" y="48"/>
                  </a:cubicBezTo>
                  <a:cubicBezTo>
                    <a:pt x="21" y="48"/>
                    <a:pt x="19" y="49"/>
                    <a:pt x="18" y="50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47" y="21"/>
                    <a:pt x="47" y="26"/>
                    <a:pt x="50" y="28"/>
                  </a:cubicBezTo>
                  <a:cubicBezTo>
                    <a:pt x="76" y="55"/>
                    <a:pt x="76" y="55"/>
                    <a:pt x="76" y="55"/>
                  </a:cubicBezTo>
                  <a:lnTo>
                    <a:pt x="54" y="77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Oval 211"/>
            <p:cNvSpPr>
              <a:spLocks noChangeArrowheads="1"/>
            </p:cNvSpPr>
            <p:nvPr/>
          </p:nvSpPr>
          <p:spPr bwMode="auto">
            <a:xfrm>
              <a:off x="3349626" y="2876550"/>
              <a:ext cx="6350" cy="4763"/>
            </a:xfrm>
            <a:prstGeom prst="ellipse">
              <a:avLst/>
            </a:pr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Oval 212"/>
            <p:cNvSpPr>
              <a:spLocks noChangeArrowheads="1"/>
            </p:cNvSpPr>
            <p:nvPr/>
          </p:nvSpPr>
          <p:spPr bwMode="auto">
            <a:xfrm>
              <a:off x="3349626" y="2960688"/>
              <a:ext cx="6350" cy="7938"/>
            </a:xfrm>
            <a:prstGeom prst="ellipse">
              <a:avLst/>
            </a:pr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Oval 213"/>
            <p:cNvSpPr>
              <a:spLocks noChangeArrowheads="1"/>
            </p:cNvSpPr>
            <p:nvPr/>
          </p:nvSpPr>
          <p:spPr bwMode="auto">
            <a:xfrm>
              <a:off x="3308351" y="2917825"/>
              <a:ext cx="6350" cy="6350"/>
            </a:xfrm>
            <a:prstGeom prst="ellipse">
              <a:avLst/>
            </a:pr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Oval 214"/>
            <p:cNvSpPr>
              <a:spLocks noChangeArrowheads="1"/>
            </p:cNvSpPr>
            <p:nvPr/>
          </p:nvSpPr>
          <p:spPr bwMode="auto">
            <a:xfrm>
              <a:off x="3392489" y="2917825"/>
              <a:ext cx="7938" cy="6350"/>
            </a:xfrm>
            <a:prstGeom prst="ellipse">
              <a:avLst/>
            </a:pr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215"/>
            <p:cNvSpPr/>
            <p:nvPr/>
          </p:nvSpPr>
          <p:spPr bwMode="auto">
            <a:xfrm>
              <a:off x="3325814" y="2884488"/>
              <a:ext cx="57150" cy="42863"/>
            </a:xfrm>
            <a:custGeom>
              <a:avLst/>
              <a:gdLst>
                <a:gd name="T0" fmla="*/ 35 w 43"/>
                <a:gd name="T1" fmla="*/ 2 h 32"/>
                <a:gd name="T2" fmla="*/ 20 w 43"/>
                <a:gd name="T3" fmla="*/ 22 h 32"/>
                <a:gd name="T4" fmla="*/ 7 w 43"/>
                <a:gd name="T5" fmla="*/ 12 h 32"/>
                <a:gd name="T6" fmla="*/ 1 w 43"/>
                <a:gd name="T7" fmla="*/ 13 h 32"/>
                <a:gd name="T8" fmla="*/ 2 w 43"/>
                <a:gd name="T9" fmla="*/ 18 h 32"/>
                <a:gd name="T10" fmla="*/ 18 w 43"/>
                <a:gd name="T11" fmla="*/ 31 h 32"/>
                <a:gd name="T12" fmla="*/ 18 w 43"/>
                <a:gd name="T13" fmla="*/ 31 h 32"/>
                <a:gd name="T14" fmla="*/ 18 w 43"/>
                <a:gd name="T15" fmla="*/ 31 h 32"/>
                <a:gd name="T16" fmla="*/ 19 w 43"/>
                <a:gd name="T17" fmla="*/ 32 h 32"/>
                <a:gd name="T18" fmla="*/ 20 w 43"/>
                <a:gd name="T19" fmla="*/ 32 h 32"/>
                <a:gd name="T20" fmla="*/ 21 w 43"/>
                <a:gd name="T21" fmla="*/ 32 h 32"/>
                <a:gd name="T22" fmla="*/ 23 w 43"/>
                <a:gd name="T23" fmla="*/ 31 h 32"/>
                <a:gd name="T24" fmla="*/ 23 w 43"/>
                <a:gd name="T25" fmla="*/ 31 h 32"/>
                <a:gd name="T26" fmla="*/ 24 w 43"/>
                <a:gd name="T27" fmla="*/ 30 h 32"/>
                <a:gd name="T28" fmla="*/ 24 w 43"/>
                <a:gd name="T29" fmla="*/ 30 h 32"/>
                <a:gd name="T30" fmla="*/ 24 w 43"/>
                <a:gd name="T31" fmla="*/ 30 h 32"/>
                <a:gd name="T32" fmla="*/ 41 w 43"/>
                <a:gd name="T33" fmla="*/ 7 h 32"/>
                <a:gd name="T34" fmla="*/ 41 w 43"/>
                <a:gd name="T35" fmla="*/ 2 h 32"/>
                <a:gd name="T36" fmla="*/ 35 w 43"/>
                <a:gd name="T37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3" h="32">
                  <a:moveTo>
                    <a:pt x="35" y="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5" y="11"/>
                    <a:pt x="2" y="11"/>
                    <a:pt x="1" y="13"/>
                  </a:cubicBezTo>
                  <a:cubicBezTo>
                    <a:pt x="0" y="15"/>
                    <a:pt x="0" y="17"/>
                    <a:pt x="2" y="18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1" y="32"/>
                  </a:cubicBezTo>
                  <a:cubicBezTo>
                    <a:pt x="21" y="32"/>
                    <a:pt x="22" y="32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3" y="5"/>
                    <a:pt x="42" y="3"/>
                    <a:pt x="41" y="2"/>
                  </a:cubicBezTo>
                  <a:cubicBezTo>
                    <a:pt x="39" y="0"/>
                    <a:pt x="36" y="1"/>
                    <a:pt x="35" y="2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216"/>
            <p:cNvSpPr>
              <a:spLocks noEditPoints="1"/>
            </p:cNvSpPr>
            <p:nvPr/>
          </p:nvSpPr>
          <p:spPr bwMode="auto">
            <a:xfrm>
              <a:off x="3292476" y="2813050"/>
              <a:ext cx="134938" cy="219075"/>
            </a:xfrm>
            <a:custGeom>
              <a:avLst/>
              <a:gdLst>
                <a:gd name="T0" fmla="*/ 79 w 100"/>
                <a:gd name="T1" fmla="*/ 49 h 162"/>
                <a:gd name="T2" fmla="*/ 30 w 100"/>
                <a:gd name="T3" fmla="*/ 0 h 162"/>
                <a:gd name="T4" fmla="*/ 0 w 100"/>
                <a:gd name="T5" fmla="*/ 81 h 162"/>
                <a:gd name="T6" fmla="*/ 30 w 100"/>
                <a:gd name="T7" fmla="*/ 162 h 162"/>
                <a:gd name="T8" fmla="*/ 79 w 100"/>
                <a:gd name="T9" fmla="*/ 112 h 162"/>
                <a:gd name="T10" fmla="*/ 100 w 100"/>
                <a:gd name="T11" fmla="*/ 85 h 162"/>
                <a:gd name="T12" fmla="*/ 21 w 100"/>
                <a:gd name="T13" fmla="*/ 18 h 162"/>
                <a:gd name="T14" fmla="*/ 71 w 100"/>
                <a:gd name="T15" fmla="*/ 18 h 162"/>
                <a:gd name="T16" fmla="*/ 67 w 100"/>
                <a:gd name="T17" fmla="*/ 40 h 162"/>
                <a:gd name="T18" fmla="*/ 60 w 100"/>
                <a:gd name="T19" fmla="*/ 37 h 162"/>
                <a:gd name="T20" fmla="*/ 54 w 100"/>
                <a:gd name="T21" fmla="*/ 36 h 162"/>
                <a:gd name="T22" fmla="*/ 46 w 100"/>
                <a:gd name="T23" fmla="*/ 35 h 162"/>
                <a:gd name="T24" fmla="*/ 37 w 100"/>
                <a:gd name="T25" fmla="*/ 36 h 162"/>
                <a:gd name="T26" fmla="*/ 32 w 100"/>
                <a:gd name="T27" fmla="*/ 37 h 162"/>
                <a:gd name="T28" fmla="*/ 24 w 100"/>
                <a:gd name="T29" fmla="*/ 40 h 162"/>
                <a:gd name="T30" fmla="*/ 21 w 100"/>
                <a:gd name="T31" fmla="*/ 18 h 162"/>
                <a:gd name="T32" fmla="*/ 30 w 100"/>
                <a:gd name="T33" fmla="*/ 154 h 162"/>
                <a:gd name="T34" fmla="*/ 24 w 100"/>
                <a:gd name="T35" fmla="*/ 121 h 162"/>
                <a:gd name="T36" fmla="*/ 28 w 100"/>
                <a:gd name="T37" fmla="*/ 123 h 162"/>
                <a:gd name="T38" fmla="*/ 36 w 100"/>
                <a:gd name="T39" fmla="*/ 126 h 162"/>
                <a:gd name="T40" fmla="*/ 42 w 100"/>
                <a:gd name="T41" fmla="*/ 127 h 162"/>
                <a:gd name="T42" fmla="*/ 51 w 100"/>
                <a:gd name="T43" fmla="*/ 126 h 162"/>
                <a:gd name="T44" fmla="*/ 59 w 100"/>
                <a:gd name="T45" fmla="*/ 125 h 162"/>
                <a:gd name="T46" fmla="*/ 64 w 100"/>
                <a:gd name="T47" fmla="*/ 123 h 162"/>
                <a:gd name="T48" fmla="*/ 71 w 100"/>
                <a:gd name="T49" fmla="*/ 119 h 162"/>
                <a:gd name="T50" fmla="*/ 70 w 100"/>
                <a:gd name="T51" fmla="*/ 110 h 162"/>
                <a:gd name="T52" fmla="*/ 65 w 100"/>
                <a:gd name="T53" fmla="*/ 113 h 162"/>
                <a:gd name="T54" fmla="*/ 60 w 100"/>
                <a:gd name="T55" fmla="*/ 116 h 162"/>
                <a:gd name="T56" fmla="*/ 55 w 100"/>
                <a:gd name="T57" fmla="*/ 118 h 162"/>
                <a:gd name="T58" fmla="*/ 50 w 100"/>
                <a:gd name="T59" fmla="*/ 119 h 162"/>
                <a:gd name="T60" fmla="*/ 41 w 100"/>
                <a:gd name="T61" fmla="*/ 118 h 162"/>
                <a:gd name="T62" fmla="*/ 35 w 100"/>
                <a:gd name="T63" fmla="*/ 117 h 162"/>
                <a:gd name="T64" fmla="*/ 30 w 100"/>
                <a:gd name="T65" fmla="*/ 115 h 162"/>
                <a:gd name="T66" fmla="*/ 25 w 100"/>
                <a:gd name="T67" fmla="*/ 112 h 162"/>
                <a:gd name="T68" fmla="*/ 20 w 100"/>
                <a:gd name="T69" fmla="*/ 109 h 162"/>
                <a:gd name="T70" fmla="*/ 22 w 100"/>
                <a:gd name="T71" fmla="*/ 51 h 162"/>
                <a:gd name="T72" fmla="*/ 26 w 100"/>
                <a:gd name="T73" fmla="*/ 48 h 162"/>
                <a:gd name="T74" fmla="*/ 31 w 100"/>
                <a:gd name="T75" fmla="*/ 46 h 162"/>
                <a:gd name="T76" fmla="*/ 37 w 100"/>
                <a:gd name="T77" fmla="*/ 44 h 162"/>
                <a:gd name="T78" fmla="*/ 42 w 100"/>
                <a:gd name="T79" fmla="*/ 43 h 162"/>
                <a:gd name="T80" fmla="*/ 51 w 100"/>
                <a:gd name="T81" fmla="*/ 43 h 162"/>
                <a:gd name="T82" fmla="*/ 57 w 100"/>
                <a:gd name="T83" fmla="*/ 45 h 162"/>
                <a:gd name="T84" fmla="*/ 62 w 100"/>
                <a:gd name="T85" fmla="*/ 46 h 162"/>
                <a:gd name="T86" fmla="*/ 67 w 100"/>
                <a:gd name="T87" fmla="*/ 49 h 162"/>
                <a:gd name="T88" fmla="*/ 71 w 100"/>
                <a:gd name="T89" fmla="*/ 5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0" h="162">
                  <a:moveTo>
                    <a:pt x="93" y="72"/>
                  </a:moveTo>
                  <a:cubicBezTo>
                    <a:pt x="92" y="72"/>
                    <a:pt x="92" y="72"/>
                    <a:pt x="91" y="72"/>
                  </a:cubicBezTo>
                  <a:cubicBezTo>
                    <a:pt x="89" y="63"/>
                    <a:pt x="85" y="55"/>
                    <a:pt x="79" y="49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79" y="8"/>
                    <a:pt x="71" y="0"/>
                    <a:pt x="62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1" y="0"/>
                    <a:pt x="13" y="8"/>
                    <a:pt x="13" y="18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5" y="57"/>
                    <a:pt x="0" y="69"/>
                    <a:pt x="0" y="81"/>
                  </a:cubicBezTo>
                  <a:cubicBezTo>
                    <a:pt x="0" y="93"/>
                    <a:pt x="5" y="104"/>
                    <a:pt x="13" y="112"/>
                  </a:cubicBezTo>
                  <a:cubicBezTo>
                    <a:pt x="13" y="144"/>
                    <a:pt x="13" y="144"/>
                    <a:pt x="13" y="144"/>
                  </a:cubicBezTo>
                  <a:cubicBezTo>
                    <a:pt x="13" y="154"/>
                    <a:pt x="21" y="162"/>
                    <a:pt x="30" y="162"/>
                  </a:cubicBezTo>
                  <a:cubicBezTo>
                    <a:pt x="62" y="162"/>
                    <a:pt x="62" y="162"/>
                    <a:pt x="62" y="162"/>
                  </a:cubicBezTo>
                  <a:cubicBezTo>
                    <a:pt x="71" y="162"/>
                    <a:pt x="79" y="154"/>
                    <a:pt x="79" y="144"/>
                  </a:cubicBezTo>
                  <a:cubicBezTo>
                    <a:pt x="79" y="112"/>
                    <a:pt x="79" y="112"/>
                    <a:pt x="79" y="112"/>
                  </a:cubicBezTo>
                  <a:cubicBezTo>
                    <a:pt x="85" y="106"/>
                    <a:pt x="89" y="99"/>
                    <a:pt x="91" y="90"/>
                  </a:cubicBezTo>
                  <a:cubicBezTo>
                    <a:pt x="92" y="91"/>
                    <a:pt x="92" y="91"/>
                    <a:pt x="93" y="91"/>
                  </a:cubicBezTo>
                  <a:cubicBezTo>
                    <a:pt x="97" y="91"/>
                    <a:pt x="100" y="88"/>
                    <a:pt x="100" y="85"/>
                  </a:cubicBezTo>
                  <a:cubicBezTo>
                    <a:pt x="100" y="78"/>
                    <a:pt x="100" y="78"/>
                    <a:pt x="100" y="78"/>
                  </a:cubicBezTo>
                  <a:cubicBezTo>
                    <a:pt x="100" y="74"/>
                    <a:pt x="97" y="72"/>
                    <a:pt x="93" y="72"/>
                  </a:cubicBezTo>
                  <a:close/>
                  <a:moveTo>
                    <a:pt x="21" y="18"/>
                  </a:moveTo>
                  <a:cubicBezTo>
                    <a:pt x="21" y="12"/>
                    <a:pt x="25" y="8"/>
                    <a:pt x="30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7" y="8"/>
                    <a:pt x="71" y="12"/>
                    <a:pt x="71" y="18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0" y="42"/>
                    <a:pt x="69" y="41"/>
                    <a:pt x="68" y="41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6" y="40"/>
                    <a:pt x="65" y="39"/>
                    <a:pt x="64" y="39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2" y="38"/>
                    <a:pt x="61" y="37"/>
                    <a:pt x="60" y="37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8" y="37"/>
                    <a:pt x="57" y="36"/>
                    <a:pt x="55" y="36"/>
                  </a:cubicBezTo>
                  <a:cubicBezTo>
                    <a:pt x="54" y="36"/>
                    <a:pt x="54" y="36"/>
                    <a:pt x="54" y="36"/>
                  </a:cubicBezTo>
                  <a:cubicBezTo>
                    <a:pt x="53" y="36"/>
                    <a:pt x="52" y="35"/>
                    <a:pt x="51" y="35"/>
                  </a:cubicBezTo>
                  <a:cubicBezTo>
                    <a:pt x="51" y="35"/>
                    <a:pt x="50" y="35"/>
                    <a:pt x="50" y="35"/>
                  </a:cubicBezTo>
                  <a:cubicBezTo>
                    <a:pt x="49" y="35"/>
                    <a:pt x="47" y="35"/>
                    <a:pt x="46" y="35"/>
                  </a:cubicBezTo>
                  <a:cubicBezTo>
                    <a:pt x="44" y="35"/>
                    <a:pt x="43" y="35"/>
                    <a:pt x="42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39" y="35"/>
                    <a:pt x="38" y="36"/>
                    <a:pt x="37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5" y="36"/>
                    <a:pt x="34" y="37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1" y="37"/>
                    <a:pt x="30" y="38"/>
                    <a:pt x="28" y="38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6" y="39"/>
                    <a:pt x="25" y="40"/>
                    <a:pt x="24" y="40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3" y="41"/>
                    <a:pt x="22" y="42"/>
                    <a:pt x="21" y="42"/>
                  </a:cubicBezTo>
                  <a:lnTo>
                    <a:pt x="21" y="18"/>
                  </a:lnTo>
                  <a:close/>
                  <a:moveTo>
                    <a:pt x="71" y="144"/>
                  </a:moveTo>
                  <a:cubicBezTo>
                    <a:pt x="71" y="149"/>
                    <a:pt x="67" y="154"/>
                    <a:pt x="62" y="154"/>
                  </a:cubicBezTo>
                  <a:cubicBezTo>
                    <a:pt x="30" y="154"/>
                    <a:pt x="30" y="154"/>
                    <a:pt x="30" y="154"/>
                  </a:cubicBezTo>
                  <a:cubicBezTo>
                    <a:pt x="25" y="154"/>
                    <a:pt x="21" y="149"/>
                    <a:pt x="21" y="144"/>
                  </a:cubicBezTo>
                  <a:cubicBezTo>
                    <a:pt x="21" y="119"/>
                    <a:pt x="21" y="119"/>
                    <a:pt x="21" y="119"/>
                  </a:cubicBezTo>
                  <a:cubicBezTo>
                    <a:pt x="22" y="120"/>
                    <a:pt x="23" y="121"/>
                    <a:pt x="24" y="121"/>
                  </a:cubicBezTo>
                  <a:cubicBezTo>
                    <a:pt x="24" y="121"/>
                    <a:pt x="24" y="121"/>
                    <a:pt x="24" y="121"/>
                  </a:cubicBezTo>
                  <a:cubicBezTo>
                    <a:pt x="25" y="122"/>
                    <a:pt x="26" y="122"/>
                    <a:pt x="28" y="123"/>
                  </a:cubicBezTo>
                  <a:cubicBezTo>
                    <a:pt x="28" y="123"/>
                    <a:pt x="28" y="123"/>
                    <a:pt x="28" y="123"/>
                  </a:cubicBezTo>
                  <a:cubicBezTo>
                    <a:pt x="30" y="124"/>
                    <a:pt x="31" y="124"/>
                    <a:pt x="32" y="125"/>
                  </a:cubicBezTo>
                  <a:cubicBezTo>
                    <a:pt x="32" y="125"/>
                    <a:pt x="32" y="125"/>
                    <a:pt x="32" y="125"/>
                  </a:cubicBezTo>
                  <a:cubicBezTo>
                    <a:pt x="34" y="125"/>
                    <a:pt x="35" y="125"/>
                    <a:pt x="36" y="126"/>
                  </a:cubicBezTo>
                  <a:cubicBezTo>
                    <a:pt x="37" y="126"/>
                    <a:pt x="37" y="126"/>
                    <a:pt x="37" y="126"/>
                  </a:cubicBezTo>
                  <a:cubicBezTo>
                    <a:pt x="38" y="126"/>
                    <a:pt x="39" y="126"/>
                    <a:pt x="41" y="126"/>
                  </a:cubicBezTo>
                  <a:cubicBezTo>
                    <a:pt x="41" y="126"/>
                    <a:pt x="41" y="126"/>
                    <a:pt x="42" y="127"/>
                  </a:cubicBezTo>
                  <a:cubicBezTo>
                    <a:pt x="43" y="127"/>
                    <a:pt x="44" y="127"/>
                    <a:pt x="46" y="127"/>
                  </a:cubicBezTo>
                  <a:cubicBezTo>
                    <a:pt x="47" y="127"/>
                    <a:pt x="49" y="127"/>
                    <a:pt x="50" y="127"/>
                  </a:cubicBezTo>
                  <a:cubicBezTo>
                    <a:pt x="50" y="126"/>
                    <a:pt x="51" y="126"/>
                    <a:pt x="51" y="126"/>
                  </a:cubicBezTo>
                  <a:cubicBezTo>
                    <a:pt x="52" y="126"/>
                    <a:pt x="53" y="126"/>
                    <a:pt x="54" y="126"/>
                  </a:cubicBezTo>
                  <a:cubicBezTo>
                    <a:pt x="55" y="126"/>
                    <a:pt x="55" y="126"/>
                    <a:pt x="55" y="126"/>
                  </a:cubicBezTo>
                  <a:cubicBezTo>
                    <a:pt x="57" y="125"/>
                    <a:pt x="58" y="125"/>
                    <a:pt x="59" y="125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61" y="124"/>
                    <a:pt x="62" y="124"/>
                    <a:pt x="63" y="123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2"/>
                    <a:pt x="66" y="122"/>
                    <a:pt x="67" y="121"/>
                  </a:cubicBezTo>
                  <a:cubicBezTo>
                    <a:pt x="68" y="121"/>
                    <a:pt x="68" y="121"/>
                    <a:pt x="68" y="121"/>
                  </a:cubicBezTo>
                  <a:cubicBezTo>
                    <a:pt x="69" y="121"/>
                    <a:pt x="70" y="120"/>
                    <a:pt x="71" y="119"/>
                  </a:cubicBezTo>
                  <a:lnTo>
                    <a:pt x="71" y="144"/>
                  </a:lnTo>
                  <a:close/>
                  <a:moveTo>
                    <a:pt x="71" y="109"/>
                  </a:moveTo>
                  <a:cubicBezTo>
                    <a:pt x="71" y="109"/>
                    <a:pt x="70" y="110"/>
                    <a:pt x="70" y="110"/>
                  </a:cubicBezTo>
                  <a:cubicBezTo>
                    <a:pt x="69" y="111"/>
                    <a:pt x="69" y="111"/>
                    <a:pt x="68" y="111"/>
                  </a:cubicBezTo>
                  <a:cubicBezTo>
                    <a:pt x="68" y="112"/>
                    <a:pt x="67" y="112"/>
                    <a:pt x="67" y="112"/>
                  </a:cubicBezTo>
                  <a:cubicBezTo>
                    <a:pt x="66" y="113"/>
                    <a:pt x="66" y="113"/>
                    <a:pt x="65" y="113"/>
                  </a:cubicBezTo>
                  <a:cubicBezTo>
                    <a:pt x="65" y="114"/>
                    <a:pt x="64" y="114"/>
                    <a:pt x="64" y="114"/>
                  </a:cubicBezTo>
                  <a:cubicBezTo>
                    <a:pt x="63" y="115"/>
                    <a:pt x="62" y="115"/>
                    <a:pt x="62" y="115"/>
                  </a:cubicBezTo>
                  <a:cubicBezTo>
                    <a:pt x="61" y="115"/>
                    <a:pt x="61" y="116"/>
                    <a:pt x="60" y="116"/>
                  </a:cubicBezTo>
                  <a:cubicBezTo>
                    <a:pt x="60" y="116"/>
                    <a:pt x="59" y="116"/>
                    <a:pt x="58" y="117"/>
                  </a:cubicBezTo>
                  <a:cubicBezTo>
                    <a:pt x="58" y="117"/>
                    <a:pt x="57" y="117"/>
                    <a:pt x="57" y="117"/>
                  </a:cubicBezTo>
                  <a:cubicBezTo>
                    <a:pt x="56" y="117"/>
                    <a:pt x="56" y="117"/>
                    <a:pt x="55" y="118"/>
                  </a:cubicBezTo>
                  <a:cubicBezTo>
                    <a:pt x="54" y="118"/>
                    <a:pt x="54" y="118"/>
                    <a:pt x="53" y="118"/>
                  </a:cubicBezTo>
                  <a:cubicBezTo>
                    <a:pt x="53" y="118"/>
                    <a:pt x="52" y="118"/>
                    <a:pt x="51" y="118"/>
                  </a:cubicBezTo>
                  <a:cubicBezTo>
                    <a:pt x="51" y="118"/>
                    <a:pt x="50" y="118"/>
                    <a:pt x="50" y="119"/>
                  </a:cubicBezTo>
                  <a:cubicBezTo>
                    <a:pt x="48" y="119"/>
                    <a:pt x="47" y="119"/>
                    <a:pt x="46" y="119"/>
                  </a:cubicBezTo>
                  <a:cubicBezTo>
                    <a:pt x="45" y="119"/>
                    <a:pt x="43" y="119"/>
                    <a:pt x="42" y="119"/>
                  </a:cubicBezTo>
                  <a:cubicBezTo>
                    <a:pt x="42" y="118"/>
                    <a:pt x="41" y="118"/>
                    <a:pt x="41" y="118"/>
                  </a:cubicBezTo>
                  <a:cubicBezTo>
                    <a:pt x="40" y="118"/>
                    <a:pt x="39" y="118"/>
                    <a:pt x="38" y="118"/>
                  </a:cubicBezTo>
                  <a:cubicBezTo>
                    <a:pt x="38" y="118"/>
                    <a:pt x="37" y="118"/>
                    <a:pt x="37" y="118"/>
                  </a:cubicBezTo>
                  <a:cubicBezTo>
                    <a:pt x="36" y="117"/>
                    <a:pt x="36" y="117"/>
                    <a:pt x="35" y="117"/>
                  </a:cubicBezTo>
                  <a:cubicBezTo>
                    <a:pt x="34" y="117"/>
                    <a:pt x="34" y="117"/>
                    <a:pt x="33" y="117"/>
                  </a:cubicBezTo>
                  <a:cubicBezTo>
                    <a:pt x="33" y="116"/>
                    <a:pt x="32" y="116"/>
                    <a:pt x="31" y="116"/>
                  </a:cubicBezTo>
                  <a:cubicBezTo>
                    <a:pt x="31" y="116"/>
                    <a:pt x="30" y="115"/>
                    <a:pt x="30" y="115"/>
                  </a:cubicBezTo>
                  <a:cubicBezTo>
                    <a:pt x="29" y="115"/>
                    <a:pt x="29" y="115"/>
                    <a:pt x="28" y="114"/>
                  </a:cubicBezTo>
                  <a:cubicBezTo>
                    <a:pt x="28" y="114"/>
                    <a:pt x="27" y="114"/>
                    <a:pt x="26" y="113"/>
                  </a:cubicBezTo>
                  <a:cubicBezTo>
                    <a:pt x="26" y="113"/>
                    <a:pt x="25" y="113"/>
                    <a:pt x="25" y="112"/>
                  </a:cubicBezTo>
                  <a:cubicBezTo>
                    <a:pt x="24" y="112"/>
                    <a:pt x="24" y="112"/>
                    <a:pt x="23" y="111"/>
                  </a:cubicBezTo>
                  <a:cubicBezTo>
                    <a:pt x="23" y="111"/>
                    <a:pt x="22" y="111"/>
                    <a:pt x="22" y="110"/>
                  </a:cubicBezTo>
                  <a:cubicBezTo>
                    <a:pt x="21" y="110"/>
                    <a:pt x="21" y="109"/>
                    <a:pt x="20" y="109"/>
                  </a:cubicBezTo>
                  <a:cubicBezTo>
                    <a:pt x="13" y="102"/>
                    <a:pt x="8" y="92"/>
                    <a:pt x="8" y="81"/>
                  </a:cubicBezTo>
                  <a:cubicBezTo>
                    <a:pt x="8" y="70"/>
                    <a:pt x="13" y="60"/>
                    <a:pt x="20" y="53"/>
                  </a:cubicBezTo>
                  <a:cubicBezTo>
                    <a:pt x="21" y="52"/>
                    <a:pt x="21" y="52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4" y="50"/>
                    <a:pt x="24" y="50"/>
                    <a:pt x="25" y="49"/>
                  </a:cubicBezTo>
                  <a:cubicBezTo>
                    <a:pt x="25" y="49"/>
                    <a:pt x="26" y="49"/>
                    <a:pt x="26" y="48"/>
                  </a:cubicBezTo>
                  <a:cubicBezTo>
                    <a:pt x="27" y="48"/>
                    <a:pt x="28" y="48"/>
                    <a:pt x="28" y="47"/>
                  </a:cubicBezTo>
                  <a:cubicBezTo>
                    <a:pt x="29" y="47"/>
                    <a:pt x="29" y="47"/>
                    <a:pt x="30" y="46"/>
                  </a:cubicBezTo>
                  <a:cubicBezTo>
                    <a:pt x="30" y="46"/>
                    <a:pt x="31" y="46"/>
                    <a:pt x="31" y="46"/>
                  </a:cubicBezTo>
                  <a:cubicBezTo>
                    <a:pt x="32" y="46"/>
                    <a:pt x="33" y="45"/>
                    <a:pt x="33" y="45"/>
                  </a:cubicBezTo>
                  <a:cubicBezTo>
                    <a:pt x="34" y="45"/>
                    <a:pt x="34" y="45"/>
                    <a:pt x="35" y="45"/>
                  </a:cubicBezTo>
                  <a:cubicBezTo>
                    <a:pt x="36" y="44"/>
                    <a:pt x="36" y="44"/>
                    <a:pt x="37" y="44"/>
                  </a:cubicBezTo>
                  <a:cubicBezTo>
                    <a:pt x="37" y="44"/>
                    <a:pt x="38" y="44"/>
                    <a:pt x="38" y="44"/>
                  </a:cubicBezTo>
                  <a:cubicBezTo>
                    <a:pt x="39" y="43"/>
                    <a:pt x="40" y="43"/>
                    <a:pt x="41" y="43"/>
                  </a:cubicBezTo>
                  <a:cubicBezTo>
                    <a:pt x="41" y="43"/>
                    <a:pt x="42" y="43"/>
                    <a:pt x="42" y="43"/>
                  </a:cubicBezTo>
                  <a:cubicBezTo>
                    <a:pt x="43" y="43"/>
                    <a:pt x="45" y="43"/>
                    <a:pt x="46" y="43"/>
                  </a:cubicBezTo>
                  <a:cubicBezTo>
                    <a:pt x="47" y="43"/>
                    <a:pt x="48" y="43"/>
                    <a:pt x="50" y="43"/>
                  </a:cubicBezTo>
                  <a:cubicBezTo>
                    <a:pt x="50" y="43"/>
                    <a:pt x="51" y="43"/>
                    <a:pt x="51" y="43"/>
                  </a:cubicBezTo>
                  <a:cubicBezTo>
                    <a:pt x="52" y="43"/>
                    <a:pt x="53" y="43"/>
                    <a:pt x="53" y="44"/>
                  </a:cubicBezTo>
                  <a:cubicBezTo>
                    <a:pt x="54" y="44"/>
                    <a:pt x="54" y="44"/>
                    <a:pt x="55" y="44"/>
                  </a:cubicBezTo>
                  <a:cubicBezTo>
                    <a:pt x="56" y="44"/>
                    <a:pt x="56" y="44"/>
                    <a:pt x="57" y="45"/>
                  </a:cubicBezTo>
                  <a:cubicBezTo>
                    <a:pt x="57" y="45"/>
                    <a:pt x="58" y="45"/>
                    <a:pt x="58" y="45"/>
                  </a:cubicBezTo>
                  <a:cubicBezTo>
                    <a:pt x="59" y="45"/>
                    <a:pt x="60" y="46"/>
                    <a:pt x="60" y="46"/>
                  </a:cubicBezTo>
                  <a:cubicBezTo>
                    <a:pt x="61" y="46"/>
                    <a:pt x="61" y="46"/>
                    <a:pt x="62" y="46"/>
                  </a:cubicBezTo>
                  <a:cubicBezTo>
                    <a:pt x="62" y="47"/>
                    <a:pt x="63" y="47"/>
                    <a:pt x="64" y="47"/>
                  </a:cubicBezTo>
                  <a:cubicBezTo>
                    <a:pt x="64" y="48"/>
                    <a:pt x="65" y="48"/>
                    <a:pt x="65" y="48"/>
                  </a:cubicBezTo>
                  <a:cubicBezTo>
                    <a:pt x="66" y="49"/>
                    <a:pt x="66" y="49"/>
                    <a:pt x="67" y="49"/>
                  </a:cubicBezTo>
                  <a:cubicBezTo>
                    <a:pt x="67" y="50"/>
                    <a:pt x="68" y="50"/>
                    <a:pt x="68" y="50"/>
                  </a:cubicBezTo>
                  <a:cubicBezTo>
                    <a:pt x="69" y="51"/>
                    <a:pt x="69" y="51"/>
                    <a:pt x="70" y="51"/>
                  </a:cubicBezTo>
                  <a:cubicBezTo>
                    <a:pt x="70" y="52"/>
                    <a:pt x="71" y="52"/>
                    <a:pt x="71" y="53"/>
                  </a:cubicBezTo>
                  <a:cubicBezTo>
                    <a:pt x="79" y="60"/>
                    <a:pt x="84" y="70"/>
                    <a:pt x="84" y="81"/>
                  </a:cubicBezTo>
                  <a:cubicBezTo>
                    <a:pt x="84" y="92"/>
                    <a:pt x="79" y="102"/>
                    <a:pt x="71" y="109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Freeform 217"/>
            <p:cNvSpPr>
              <a:spLocks noEditPoints="1"/>
            </p:cNvSpPr>
            <p:nvPr/>
          </p:nvSpPr>
          <p:spPr bwMode="auto">
            <a:xfrm>
              <a:off x="3232151" y="4068763"/>
              <a:ext cx="254000" cy="11113"/>
            </a:xfrm>
            <a:custGeom>
              <a:avLst/>
              <a:gdLst>
                <a:gd name="T0" fmla="*/ 16 w 188"/>
                <a:gd name="T1" fmla="*/ 0 h 8"/>
                <a:gd name="T2" fmla="*/ 4 w 188"/>
                <a:gd name="T3" fmla="*/ 0 h 8"/>
                <a:gd name="T4" fmla="*/ 0 w 188"/>
                <a:gd name="T5" fmla="*/ 4 h 8"/>
                <a:gd name="T6" fmla="*/ 4 w 188"/>
                <a:gd name="T7" fmla="*/ 8 h 8"/>
                <a:gd name="T8" fmla="*/ 16 w 188"/>
                <a:gd name="T9" fmla="*/ 8 h 8"/>
                <a:gd name="T10" fmla="*/ 20 w 188"/>
                <a:gd name="T11" fmla="*/ 4 h 8"/>
                <a:gd name="T12" fmla="*/ 16 w 188"/>
                <a:gd name="T13" fmla="*/ 0 h 8"/>
                <a:gd name="T14" fmla="*/ 44 w 188"/>
                <a:gd name="T15" fmla="*/ 0 h 8"/>
                <a:gd name="T16" fmla="*/ 32 w 188"/>
                <a:gd name="T17" fmla="*/ 0 h 8"/>
                <a:gd name="T18" fmla="*/ 28 w 188"/>
                <a:gd name="T19" fmla="*/ 4 h 8"/>
                <a:gd name="T20" fmla="*/ 32 w 188"/>
                <a:gd name="T21" fmla="*/ 8 h 8"/>
                <a:gd name="T22" fmla="*/ 44 w 188"/>
                <a:gd name="T23" fmla="*/ 8 h 8"/>
                <a:gd name="T24" fmla="*/ 48 w 188"/>
                <a:gd name="T25" fmla="*/ 4 h 8"/>
                <a:gd name="T26" fmla="*/ 44 w 188"/>
                <a:gd name="T27" fmla="*/ 0 h 8"/>
                <a:gd name="T28" fmla="*/ 72 w 188"/>
                <a:gd name="T29" fmla="*/ 0 h 8"/>
                <a:gd name="T30" fmla="*/ 60 w 188"/>
                <a:gd name="T31" fmla="*/ 0 h 8"/>
                <a:gd name="T32" fmla="*/ 56 w 188"/>
                <a:gd name="T33" fmla="*/ 4 h 8"/>
                <a:gd name="T34" fmla="*/ 60 w 188"/>
                <a:gd name="T35" fmla="*/ 8 h 8"/>
                <a:gd name="T36" fmla="*/ 72 w 188"/>
                <a:gd name="T37" fmla="*/ 8 h 8"/>
                <a:gd name="T38" fmla="*/ 76 w 188"/>
                <a:gd name="T39" fmla="*/ 4 h 8"/>
                <a:gd name="T40" fmla="*/ 72 w 188"/>
                <a:gd name="T41" fmla="*/ 0 h 8"/>
                <a:gd name="T42" fmla="*/ 100 w 188"/>
                <a:gd name="T43" fmla="*/ 0 h 8"/>
                <a:gd name="T44" fmla="*/ 88 w 188"/>
                <a:gd name="T45" fmla="*/ 0 h 8"/>
                <a:gd name="T46" fmla="*/ 84 w 188"/>
                <a:gd name="T47" fmla="*/ 4 h 8"/>
                <a:gd name="T48" fmla="*/ 88 w 188"/>
                <a:gd name="T49" fmla="*/ 8 h 8"/>
                <a:gd name="T50" fmla="*/ 100 w 188"/>
                <a:gd name="T51" fmla="*/ 8 h 8"/>
                <a:gd name="T52" fmla="*/ 104 w 188"/>
                <a:gd name="T53" fmla="*/ 4 h 8"/>
                <a:gd name="T54" fmla="*/ 100 w 188"/>
                <a:gd name="T55" fmla="*/ 0 h 8"/>
                <a:gd name="T56" fmla="*/ 128 w 188"/>
                <a:gd name="T57" fmla="*/ 0 h 8"/>
                <a:gd name="T58" fmla="*/ 116 w 188"/>
                <a:gd name="T59" fmla="*/ 0 h 8"/>
                <a:gd name="T60" fmla="*/ 112 w 188"/>
                <a:gd name="T61" fmla="*/ 4 h 8"/>
                <a:gd name="T62" fmla="*/ 116 w 188"/>
                <a:gd name="T63" fmla="*/ 8 h 8"/>
                <a:gd name="T64" fmla="*/ 128 w 188"/>
                <a:gd name="T65" fmla="*/ 8 h 8"/>
                <a:gd name="T66" fmla="*/ 132 w 188"/>
                <a:gd name="T67" fmla="*/ 4 h 8"/>
                <a:gd name="T68" fmla="*/ 128 w 188"/>
                <a:gd name="T69" fmla="*/ 0 h 8"/>
                <a:gd name="T70" fmla="*/ 156 w 188"/>
                <a:gd name="T71" fmla="*/ 0 h 8"/>
                <a:gd name="T72" fmla="*/ 144 w 188"/>
                <a:gd name="T73" fmla="*/ 0 h 8"/>
                <a:gd name="T74" fmla="*/ 140 w 188"/>
                <a:gd name="T75" fmla="*/ 4 h 8"/>
                <a:gd name="T76" fmla="*/ 144 w 188"/>
                <a:gd name="T77" fmla="*/ 8 h 8"/>
                <a:gd name="T78" fmla="*/ 156 w 188"/>
                <a:gd name="T79" fmla="*/ 8 h 8"/>
                <a:gd name="T80" fmla="*/ 160 w 188"/>
                <a:gd name="T81" fmla="*/ 4 h 8"/>
                <a:gd name="T82" fmla="*/ 156 w 188"/>
                <a:gd name="T83" fmla="*/ 0 h 8"/>
                <a:gd name="T84" fmla="*/ 184 w 188"/>
                <a:gd name="T85" fmla="*/ 0 h 8"/>
                <a:gd name="T86" fmla="*/ 172 w 188"/>
                <a:gd name="T87" fmla="*/ 0 h 8"/>
                <a:gd name="T88" fmla="*/ 168 w 188"/>
                <a:gd name="T89" fmla="*/ 4 h 8"/>
                <a:gd name="T90" fmla="*/ 172 w 188"/>
                <a:gd name="T91" fmla="*/ 8 h 8"/>
                <a:gd name="T92" fmla="*/ 184 w 188"/>
                <a:gd name="T93" fmla="*/ 8 h 8"/>
                <a:gd name="T94" fmla="*/ 188 w 188"/>
                <a:gd name="T95" fmla="*/ 4 h 8"/>
                <a:gd name="T96" fmla="*/ 184 w 188"/>
                <a:gd name="T9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8" h="8">
                  <a:moveTo>
                    <a:pt x="1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8"/>
                    <a:pt x="4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8" y="8"/>
                    <a:pt x="20" y="7"/>
                    <a:pt x="20" y="4"/>
                  </a:cubicBezTo>
                  <a:cubicBezTo>
                    <a:pt x="20" y="2"/>
                    <a:pt x="18" y="0"/>
                    <a:pt x="16" y="0"/>
                  </a:cubicBezTo>
                  <a:moveTo>
                    <a:pt x="44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30" y="0"/>
                    <a:pt x="28" y="2"/>
                    <a:pt x="28" y="4"/>
                  </a:cubicBezTo>
                  <a:cubicBezTo>
                    <a:pt x="28" y="7"/>
                    <a:pt x="30" y="8"/>
                    <a:pt x="32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6" y="8"/>
                    <a:pt x="48" y="7"/>
                    <a:pt x="48" y="4"/>
                  </a:cubicBezTo>
                  <a:cubicBezTo>
                    <a:pt x="48" y="2"/>
                    <a:pt x="46" y="0"/>
                    <a:pt x="44" y="0"/>
                  </a:cubicBezTo>
                  <a:moveTo>
                    <a:pt x="72" y="0"/>
                  </a:moveTo>
                  <a:cubicBezTo>
                    <a:pt x="60" y="0"/>
                    <a:pt x="60" y="0"/>
                    <a:pt x="60" y="0"/>
                  </a:cubicBezTo>
                  <a:cubicBezTo>
                    <a:pt x="58" y="0"/>
                    <a:pt x="56" y="2"/>
                    <a:pt x="56" y="4"/>
                  </a:cubicBezTo>
                  <a:cubicBezTo>
                    <a:pt x="56" y="7"/>
                    <a:pt x="58" y="8"/>
                    <a:pt x="60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4" y="8"/>
                    <a:pt x="76" y="7"/>
                    <a:pt x="76" y="4"/>
                  </a:cubicBezTo>
                  <a:cubicBezTo>
                    <a:pt x="76" y="2"/>
                    <a:pt x="74" y="0"/>
                    <a:pt x="72" y="0"/>
                  </a:cubicBezTo>
                  <a:moveTo>
                    <a:pt x="100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86" y="0"/>
                    <a:pt x="84" y="2"/>
                    <a:pt x="84" y="4"/>
                  </a:cubicBezTo>
                  <a:cubicBezTo>
                    <a:pt x="84" y="7"/>
                    <a:pt x="86" y="8"/>
                    <a:pt x="88" y="8"/>
                  </a:cubicBezTo>
                  <a:cubicBezTo>
                    <a:pt x="100" y="8"/>
                    <a:pt x="100" y="8"/>
                    <a:pt x="100" y="8"/>
                  </a:cubicBezTo>
                  <a:cubicBezTo>
                    <a:pt x="102" y="8"/>
                    <a:pt x="104" y="7"/>
                    <a:pt x="104" y="4"/>
                  </a:cubicBezTo>
                  <a:cubicBezTo>
                    <a:pt x="104" y="2"/>
                    <a:pt x="102" y="0"/>
                    <a:pt x="100" y="0"/>
                  </a:cubicBezTo>
                  <a:moveTo>
                    <a:pt x="128" y="0"/>
                  </a:moveTo>
                  <a:cubicBezTo>
                    <a:pt x="116" y="0"/>
                    <a:pt x="116" y="0"/>
                    <a:pt x="116" y="0"/>
                  </a:cubicBezTo>
                  <a:cubicBezTo>
                    <a:pt x="114" y="0"/>
                    <a:pt x="112" y="2"/>
                    <a:pt x="112" y="4"/>
                  </a:cubicBezTo>
                  <a:cubicBezTo>
                    <a:pt x="112" y="7"/>
                    <a:pt x="114" y="8"/>
                    <a:pt x="116" y="8"/>
                  </a:cubicBezTo>
                  <a:cubicBezTo>
                    <a:pt x="128" y="8"/>
                    <a:pt x="128" y="8"/>
                    <a:pt x="128" y="8"/>
                  </a:cubicBezTo>
                  <a:cubicBezTo>
                    <a:pt x="130" y="8"/>
                    <a:pt x="132" y="7"/>
                    <a:pt x="132" y="4"/>
                  </a:cubicBezTo>
                  <a:cubicBezTo>
                    <a:pt x="132" y="2"/>
                    <a:pt x="130" y="0"/>
                    <a:pt x="128" y="0"/>
                  </a:cubicBezTo>
                  <a:moveTo>
                    <a:pt x="156" y="0"/>
                  </a:moveTo>
                  <a:cubicBezTo>
                    <a:pt x="144" y="0"/>
                    <a:pt x="144" y="0"/>
                    <a:pt x="144" y="0"/>
                  </a:cubicBezTo>
                  <a:cubicBezTo>
                    <a:pt x="142" y="0"/>
                    <a:pt x="140" y="2"/>
                    <a:pt x="140" y="4"/>
                  </a:cubicBezTo>
                  <a:cubicBezTo>
                    <a:pt x="140" y="7"/>
                    <a:pt x="142" y="8"/>
                    <a:pt x="144" y="8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58" y="8"/>
                    <a:pt x="160" y="7"/>
                    <a:pt x="160" y="4"/>
                  </a:cubicBezTo>
                  <a:cubicBezTo>
                    <a:pt x="160" y="2"/>
                    <a:pt x="158" y="0"/>
                    <a:pt x="156" y="0"/>
                  </a:cubicBezTo>
                  <a:moveTo>
                    <a:pt x="184" y="0"/>
                  </a:moveTo>
                  <a:cubicBezTo>
                    <a:pt x="172" y="0"/>
                    <a:pt x="172" y="0"/>
                    <a:pt x="172" y="0"/>
                  </a:cubicBezTo>
                  <a:cubicBezTo>
                    <a:pt x="170" y="0"/>
                    <a:pt x="168" y="2"/>
                    <a:pt x="168" y="4"/>
                  </a:cubicBezTo>
                  <a:cubicBezTo>
                    <a:pt x="168" y="7"/>
                    <a:pt x="170" y="8"/>
                    <a:pt x="172" y="8"/>
                  </a:cubicBezTo>
                  <a:cubicBezTo>
                    <a:pt x="184" y="8"/>
                    <a:pt x="184" y="8"/>
                    <a:pt x="184" y="8"/>
                  </a:cubicBezTo>
                  <a:cubicBezTo>
                    <a:pt x="186" y="8"/>
                    <a:pt x="188" y="7"/>
                    <a:pt x="188" y="4"/>
                  </a:cubicBezTo>
                  <a:cubicBezTo>
                    <a:pt x="188" y="2"/>
                    <a:pt x="186" y="0"/>
                    <a:pt x="184" y="0"/>
                  </a:cubicBezTo>
                </a:path>
              </a:pathLst>
            </a:custGeom>
            <a:solidFill>
              <a:srgbClr val="A4B7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Freeform 218"/>
            <p:cNvSpPr>
              <a:spLocks noEditPoints="1"/>
            </p:cNvSpPr>
            <p:nvPr/>
          </p:nvSpPr>
          <p:spPr bwMode="auto">
            <a:xfrm>
              <a:off x="3230564" y="4102100"/>
              <a:ext cx="257175" cy="11113"/>
            </a:xfrm>
            <a:custGeom>
              <a:avLst/>
              <a:gdLst>
                <a:gd name="T0" fmla="*/ 19 w 190"/>
                <a:gd name="T1" fmla="*/ 0 h 8"/>
                <a:gd name="T2" fmla="*/ 4 w 190"/>
                <a:gd name="T3" fmla="*/ 0 h 8"/>
                <a:gd name="T4" fmla="*/ 0 w 190"/>
                <a:gd name="T5" fmla="*/ 4 h 8"/>
                <a:gd name="T6" fmla="*/ 4 w 190"/>
                <a:gd name="T7" fmla="*/ 8 h 8"/>
                <a:gd name="T8" fmla="*/ 19 w 190"/>
                <a:gd name="T9" fmla="*/ 8 h 8"/>
                <a:gd name="T10" fmla="*/ 23 w 190"/>
                <a:gd name="T11" fmla="*/ 4 h 8"/>
                <a:gd name="T12" fmla="*/ 19 w 190"/>
                <a:gd name="T13" fmla="*/ 0 h 8"/>
                <a:gd name="T14" fmla="*/ 47 w 190"/>
                <a:gd name="T15" fmla="*/ 0 h 8"/>
                <a:gd name="T16" fmla="*/ 32 w 190"/>
                <a:gd name="T17" fmla="*/ 0 h 8"/>
                <a:gd name="T18" fmla="*/ 28 w 190"/>
                <a:gd name="T19" fmla="*/ 4 h 8"/>
                <a:gd name="T20" fmla="*/ 32 w 190"/>
                <a:gd name="T21" fmla="*/ 8 h 8"/>
                <a:gd name="T22" fmla="*/ 47 w 190"/>
                <a:gd name="T23" fmla="*/ 8 h 8"/>
                <a:gd name="T24" fmla="*/ 51 w 190"/>
                <a:gd name="T25" fmla="*/ 4 h 8"/>
                <a:gd name="T26" fmla="*/ 47 w 190"/>
                <a:gd name="T27" fmla="*/ 0 h 8"/>
                <a:gd name="T28" fmla="*/ 75 w 190"/>
                <a:gd name="T29" fmla="*/ 0 h 8"/>
                <a:gd name="T30" fmla="*/ 60 w 190"/>
                <a:gd name="T31" fmla="*/ 0 h 8"/>
                <a:gd name="T32" fmla="*/ 56 w 190"/>
                <a:gd name="T33" fmla="*/ 4 h 8"/>
                <a:gd name="T34" fmla="*/ 60 w 190"/>
                <a:gd name="T35" fmla="*/ 8 h 8"/>
                <a:gd name="T36" fmla="*/ 75 w 190"/>
                <a:gd name="T37" fmla="*/ 8 h 8"/>
                <a:gd name="T38" fmla="*/ 79 w 190"/>
                <a:gd name="T39" fmla="*/ 4 h 8"/>
                <a:gd name="T40" fmla="*/ 75 w 190"/>
                <a:gd name="T41" fmla="*/ 0 h 8"/>
                <a:gd name="T42" fmla="*/ 103 w 190"/>
                <a:gd name="T43" fmla="*/ 0 h 8"/>
                <a:gd name="T44" fmla="*/ 88 w 190"/>
                <a:gd name="T45" fmla="*/ 0 h 8"/>
                <a:gd name="T46" fmla="*/ 84 w 190"/>
                <a:gd name="T47" fmla="*/ 4 h 8"/>
                <a:gd name="T48" fmla="*/ 88 w 190"/>
                <a:gd name="T49" fmla="*/ 8 h 8"/>
                <a:gd name="T50" fmla="*/ 103 w 190"/>
                <a:gd name="T51" fmla="*/ 8 h 8"/>
                <a:gd name="T52" fmla="*/ 107 w 190"/>
                <a:gd name="T53" fmla="*/ 4 h 8"/>
                <a:gd name="T54" fmla="*/ 103 w 190"/>
                <a:gd name="T55" fmla="*/ 0 h 8"/>
                <a:gd name="T56" fmla="*/ 131 w 190"/>
                <a:gd name="T57" fmla="*/ 0 h 8"/>
                <a:gd name="T58" fmla="*/ 116 w 190"/>
                <a:gd name="T59" fmla="*/ 0 h 8"/>
                <a:gd name="T60" fmla="*/ 112 w 190"/>
                <a:gd name="T61" fmla="*/ 4 h 8"/>
                <a:gd name="T62" fmla="*/ 116 w 190"/>
                <a:gd name="T63" fmla="*/ 8 h 8"/>
                <a:gd name="T64" fmla="*/ 131 w 190"/>
                <a:gd name="T65" fmla="*/ 8 h 8"/>
                <a:gd name="T66" fmla="*/ 135 w 190"/>
                <a:gd name="T67" fmla="*/ 4 h 8"/>
                <a:gd name="T68" fmla="*/ 131 w 190"/>
                <a:gd name="T69" fmla="*/ 0 h 8"/>
                <a:gd name="T70" fmla="*/ 159 w 190"/>
                <a:gd name="T71" fmla="*/ 0 h 8"/>
                <a:gd name="T72" fmla="*/ 144 w 190"/>
                <a:gd name="T73" fmla="*/ 0 h 8"/>
                <a:gd name="T74" fmla="*/ 140 w 190"/>
                <a:gd name="T75" fmla="*/ 4 h 8"/>
                <a:gd name="T76" fmla="*/ 144 w 190"/>
                <a:gd name="T77" fmla="*/ 8 h 8"/>
                <a:gd name="T78" fmla="*/ 159 w 190"/>
                <a:gd name="T79" fmla="*/ 8 h 8"/>
                <a:gd name="T80" fmla="*/ 163 w 190"/>
                <a:gd name="T81" fmla="*/ 4 h 8"/>
                <a:gd name="T82" fmla="*/ 159 w 190"/>
                <a:gd name="T83" fmla="*/ 0 h 8"/>
                <a:gd name="T84" fmla="*/ 186 w 190"/>
                <a:gd name="T85" fmla="*/ 0 h 8"/>
                <a:gd name="T86" fmla="*/ 172 w 190"/>
                <a:gd name="T87" fmla="*/ 0 h 8"/>
                <a:gd name="T88" fmla="*/ 168 w 190"/>
                <a:gd name="T89" fmla="*/ 4 h 8"/>
                <a:gd name="T90" fmla="*/ 172 w 190"/>
                <a:gd name="T91" fmla="*/ 8 h 8"/>
                <a:gd name="T92" fmla="*/ 186 w 190"/>
                <a:gd name="T93" fmla="*/ 8 h 8"/>
                <a:gd name="T94" fmla="*/ 190 w 190"/>
                <a:gd name="T95" fmla="*/ 4 h 8"/>
                <a:gd name="T96" fmla="*/ 186 w 190"/>
                <a:gd name="T9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0" h="8">
                  <a:moveTo>
                    <a:pt x="19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1" y="8"/>
                    <a:pt x="23" y="6"/>
                    <a:pt x="23" y="4"/>
                  </a:cubicBezTo>
                  <a:cubicBezTo>
                    <a:pt x="23" y="2"/>
                    <a:pt x="21" y="0"/>
                    <a:pt x="19" y="0"/>
                  </a:cubicBezTo>
                  <a:moveTo>
                    <a:pt x="4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30" y="0"/>
                    <a:pt x="28" y="2"/>
                    <a:pt x="28" y="4"/>
                  </a:cubicBezTo>
                  <a:cubicBezTo>
                    <a:pt x="28" y="6"/>
                    <a:pt x="30" y="8"/>
                    <a:pt x="32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9" y="8"/>
                    <a:pt x="51" y="6"/>
                    <a:pt x="51" y="4"/>
                  </a:cubicBezTo>
                  <a:cubicBezTo>
                    <a:pt x="51" y="2"/>
                    <a:pt x="49" y="0"/>
                    <a:pt x="47" y="0"/>
                  </a:cubicBezTo>
                  <a:moveTo>
                    <a:pt x="75" y="0"/>
                  </a:moveTo>
                  <a:cubicBezTo>
                    <a:pt x="60" y="0"/>
                    <a:pt x="60" y="0"/>
                    <a:pt x="60" y="0"/>
                  </a:cubicBezTo>
                  <a:cubicBezTo>
                    <a:pt x="58" y="0"/>
                    <a:pt x="56" y="2"/>
                    <a:pt x="56" y="4"/>
                  </a:cubicBezTo>
                  <a:cubicBezTo>
                    <a:pt x="56" y="6"/>
                    <a:pt x="58" y="8"/>
                    <a:pt x="60" y="8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7" y="8"/>
                    <a:pt x="79" y="6"/>
                    <a:pt x="79" y="4"/>
                  </a:cubicBezTo>
                  <a:cubicBezTo>
                    <a:pt x="79" y="2"/>
                    <a:pt x="77" y="0"/>
                    <a:pt x="75" y="0"/>
                  </a:cubicBezTo>
                  <a:moveTo>
                    <a:pt x="103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86" y="0"/>
                    <a:pt x="84" y="2"/>
                    <a:pt x="84" y="4"/>
                  </a:cubicBezTo>
                  <a:cubicBezTo>
                    <a:pt x="84" y="6"/>
                    <a:pt x="86" y="8"/>
                    <a:pt x="88" y="8"/>
                  </a:cubicBezTo>
                  <a:cubicBezTo>
                    <a:pt x="103" y="8"/>
                    <a:pt x="103" y="8"/>
                    <a:pt x="103" y="8"/>
                  </a:cubicBezTo>
                  <a:cubicBezTo>
                    <a:pt x="105" y="8"/>
                    <a:pt x="107" y="6"/>
                    <a:pt x="107" y="4"/>
                  </a:cubicBezTo>
                  <a:cubicBezTo>
                    <a:pt x="107" y="2"/>
                    <a:pt x="105" y="0"/>
                    <a:pt x="103" y="0"/>
                  </a:cubicBezTo>
                  <a:moveTo>
                    <a:pt x="131" y="0"/>
                  </a:moveTo>
                  <a:cubicBezTo>
                    <a:pt x="116" y="0"/>
                    <a:pt x="116" y="0"/>
                    <a:pt x="116" y="0"/>
                  </a:cubicBezTo>
                  <a:cubicBezTo>
                    <a:pt x="114" y="0"/>
                    <a:pt x="112" y="2"/>
                    <a:pt x="112" y="4"/>
                  </a:cubicBezTo>
                  <a:cubicBezTo>
                    <a:pt x="112" y="6"/>
                    <a:pt x="114" y="8"/>
                    <a:pt x="116" y="8"/>
                  </a:cubicBezTo>
                  <a:cubicBezTo>
                    <a:pt x="131" y="8"/>
                    <a:pt x="131" y="8"/>
                    <a:pt x="131" y="8"/>
                  </a:cubicBezTo>
                  <a:cubicBezTo>
                    <a:pt x="133" y="8"/>
                    <a:pt x="135" y="6"/>
                    <a:pt x="135" y="4"/>
                  </a:cubicBezTo>
                  <a:cubicBezTo>
                    <a:pt x="135" y="2"/>
                    <a:pt x="133" y="0"/>
                    <a:pt x="131" y="0"/>
                  </a:cubicBezTo>
                  <a:moveTo>
                    <a:pt x="159" y="0"/>
                  </a:moveTo>
                  <a:cubicBezTo>
                    <a:pt x="144" y="0"/>
                    <a:pt x="144" y="0"/>
                    <a:pt x="144" y="0"/>
                  </a:cubicBezTo>
                  <a:cubicBezTo>
                    <a:pt x="142" y="0"/>
                    <a:pt x="140" y="2"/>
                    <a:pt x="140" y="4"/>
                  </a:cubicBezTo>
                  <a:cubicBezTo>
                    <a:pt x="140" y="6"/>
                    <a:pt x="142" y="8"/>
                    <a:pt x="144" y="8"/>
                  </a:cubicBezTo>
                  <a:cubicBezTo>
                    <a:pt x="159" y="8"/>
                    <a:pt x="159" y="8"/>
                    <a:pt x="159" y="8"/>
                  </a:cubicBezTo>
                  <a:cubicBezTo>
                    <a:pt x="161" y="8"/>
                    <a:pt x="163" y="6"/>
                    <a:pt x="163" y="4"/>
                  </a:cubicBezTo>
                  <a:cubicBezTo>
                    <a:pt x="163" y="2"/>
                    <a:pt x="161" y="0"/>
                    <a:pt x="159" y="0"/>
                  </a:cubicBezTo>
                  <a:moveTo>
                    <a:pt x="186" y="0"/>
                  </a:moveTo>
                  <a:cubicBezTo>
                    <a:pt x="172" y="0"/>
                    <a:pt x="172" y="0"/>
                    <a:pt x="172" y="0"/>
                  </a:cubicBezTo>
                  <a:cubicBezTo>
                    <a:pt x="170" y="0"/>
                    <a:pt x="168" y="2"/>
                    <a:pt x="168" y="4"/>
                  </a:cubicBezTo>
                  <a:cubicBezTo>
                    <a:pt x="168" y="6"/>
                    <a:pt x="170" y="8"/>
                    <a:pt x="172" y="8"/>
                  </a:cubicBezTo>
                  <a:cubicBezTo>
                    <a:pt x="186" y="8"/>
                    <a:pt x="186" y="8"/>
                    <a:pt x="186" y="8"/>
                  </a:cubicBezTo>
                  <a:cubicBezTo>
                    <a:pt x="188" y="8"/>
                    <a:pt x="190" y="6"/>
                    <a:pt x="190" y="4"/>
                  </a:cubicBezTo>
                  <a:cubicBezTo>
                    <a:pt x="190" y="2"/>
                    <a:pt x="188" y="0"/>
                    <a:pt x="186" y="0"/>
                  </a:cubicBezTo>
                </a:path>
              </a:pathLst>
            </a:custGeom>
            <a:solidFill>
              <a:srgbClr val="92A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219"/>
            <p:cNvSpPr>
              <a:spLocks noEditPoints="1"/>
            </p:cNvSpPr>
            <p:nvPr/>
          </p:nvSpPr>
          <p:spPr bwMode="auto">
            <a:xfrm>
              <a:off x="3230564" y="4133850"/>
              <a:ext cx="257175" cy="11113"/>
            </a:xfrm>
            <a:custGeom>
              <a:avLst/>
              <a:gdLst>
                <a:gd name="T0" fmla="*/ 22 w 190"/>
                <a:gd name="T1" fmla="*/ 0 h 8"/>
                <a:gd name="T2" fmla="*/ 4 w 190"/>
                <a:gd name="T3" fmla="*/ 0 h 8"/>
                <a:gd name="T4" fmla="*/ 0 w 190"/>
                <a:gd name="T5" fmla="*/ 4 h 8"/>
                <a:gd name="T6" fmla="*/ 4 w 190"/>
                <a:gd name="T7" fmla="*/ 8 h 8"/>
                <a:gd name="T8" fmla="*/ 22 w 190"/>
                <a:gd name="T9" fmla="*/ 8 h 8"/>
                <a:gd name="T10" fmla="*/ 26 w 190"/>
                <a:gd name="T11" fmla="*/ 4 h 8"/>
                <a:gd name="T12" fmla="*/ 22 w 190"/>
                <a:gd name="T13" fmla="*/ 0 h 8"/>
                <a:gd name="T14" fmla="*/ 50 w 190"/>
                <a:gd name="T15" fmla="*/ 0 h 8"/>
                <a:gd name="T16" fmla="*/ 32 w 190"/>
                <a:gd name="T17" fmla="*/ 0 h 8"/>
                <a:gd name="T18" fmla="*/ 28 w 190"/>
                <a:gd name="T19" fmla="*/ 4 h 8"/>
                <a:gd name="T20" fmla="*/ 32 w 190"/>
                <a:gd name="T21" fmla="*/ 8 h 8"/>
                <a:gd name="T22" fmla="*/ 50 w 190"/>
                <a:gd name="T23" fmla="*/ 8 h 8"/>
                <a:gd name="T24" fmla="*/ 54 w 190"/>
                <a:gd name="T25" fmla="*/ 4 h 8"/>
                <a:gd name="T26" fmla="*/ 50 w 190"/>
                <a:gd name="T27" fmla="*/ 0 h 8"/>
                <a:gd name="T28" fmla="*/ 78 w 190"/>
                <a:gd name="T29" fmla="*/ 0 h 8"/>
                <a:gd name="T30" fmla="*/ 60 w 190"/>
                <a:gd name="T31" fmla="*/ 0 h 8"/>
                <a:gd name="T32" fmla="*/ 56 w 190"/>
                <a:gd name="T33" fmla="*/ 4 h 8"/>
                <a:gd name="T34" fmla="*/ 60 w 190"/>
                <a:gd name="T35" fmla="*/ 8 h 8"/>
                <a:gd name="T36" fmla="*/ 78 w 190"/>
                <a:gd name="T37" fmla="*/ 8 h 8"/>
                <a:gd name="T38" fmla="*/ 82 w 190"/>
                <a:gd name="T39" fmla="*/ 4 h 8"/>
                <a:gd name="T40" fmla="*/ 78 w 190"/>
                <a:gd name="T41" fmla="*/ 0 h 8"/>
                <a:gd name="T42" fmla="*/ 106 w 190"/>
                <a:gd name="T43" fmla="*/ 0 h 8"/>
                <a:gd name="T44" fmla="*/ 88 w 190"/>
                <a:gd name="T45" fmla="*/ 0 h 8"/>
                <a:gd name="T46" fmla="*/ 84 w 190"/>
                <a:gd name="T47" fmla="*/ 4 h 8"/>
                <a:gd name="T48" fmla="*/ 88 w 190"/>
                <a:gd name="T49" fmla="*/ 8 h 8"/>
                <a:gd name="T50" fmla="*/ 106 w 190"/>
                <a:gd name="T51" fmla="*/ 8 h 8"/>
                <a:gd name="T52" fmla="*/ 110 w 190"/>
                <a:gd name="T53" fmla="*/ 4 h 8"/>
                <a:gd name="T54" fmla="*/ 106 w 190"/>
                <a:gd name="T55" fmla="*/ 0 h 8"/>
                <a:gd name="T56" fmla="*/ 134 w 190"/>
                <a:gd name="T57" fmla="*/ 0 h 8"/>
                <a:gd name="T58" fmla="*/ 116 w 190"/>
                <a:gd name="T59" fmla="*/ 0 h 8"/>
                <a:gd name="T60" fmla="*/ 112 w 190"/>
                <a:gd name="T61" fmla="*/ 4 h 8"/>
                <a:gd name="T62" fmla="*/ 116 w 190"/>
                <a:gd name="T63" fmla="*/ 8 h 8"/>
                <a:gd name="T64" fmla="*/ 134 w 190"/>
                <a:gd name="T65" fmla="*/ 8 h 8"/>
                <a:gd name="T66" fmla="*/ 138 w 190"/>
                <a:gd name="T67" fmla="*/ 4 h 8"/>
                <a:gd name="T68" fmla="*/ 134 w 190"/>
                <a:gd name="T69" fmla="*/ 0 h 8"/>
                <a:gd name="T70" fmla="*/ 162 w 190"/>
                <a:gd name="T71" fmla="*/ 0 h 8"/>
                <a:gd name="T72" fmla="*/ 144 w 190"/>
                <a:gd name="T73" fmla="*/ 0 h 8"/>
                <a:gd name="T74" fmla="*/ 140 w 190"/>
                <a:gd name="T75" fmla="*/ 4 h 8"/>
                <a:gd name="T76" fmla="*/ 144 w 190"/>
                <a:gd name="T77" fmla="*/ 8 h 8"/>
                <a:gd name="T78" fmla="*/ 162 w 190"/>
                <a:gd name="T79" fmla="*/ 8 h 8"/>
                <a:gd name="T80" fmla="*/ 166 w 190"/>
                <a:gd name="T81" fmla="*/ 4 h 8"/>
                <a:gd name="T82" fmla="*/ 162 w 190"/>
                <a:gd name="T83" fmla="*/ 0 h 8"/>
                <a:gd name="T84" fmla="*/ 186 w 190"/>
                <a:gd name="T85" fmla="*/ 0 h 8"/>
                <a:gd name="T86" fmla="*/ 172 w 190"/>
                <a:gd name="T87" fmla="*/ 0 h 8"/>
                <a:gd name="T88" fmla="*/ 168 w 190"/>
                <a:gd name="T89" fmla="*/ 4 h 8"/>
                <a:gd name="T90" fmla="*/ 172 w 190"/>
                <a:gd name="T91" fmla="*/ 8 h 8"/>
                <a:gd name="T92" fmla="*/ 186 w 190"/>
                <a:gd name="T93" fmla="*/ 8 h 8"/>
                <a:gd name="T94" fmla="*/ 190 w 190"/>
                <a:gd name="T95" fmla="*/ 4 h 8"/>
                <a:gd name="T96" fmla="*/ 186 w 190"/>
                <a:gd name="T9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0" h="8">
                  <a:moveTo>
                    <a:pt x="22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8"/>
                    <a:pt x="4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5" y="8"/>
                    <a:pt x="26" y="7"/>
                    <a:pt x="26" y="4"/>
                  </a:cubicBezTo>
                  <a:cubicBezTo>
                    <a:pt x="26" y="2"/>
                    <a:pt x="25" y="0"/>
                    <a:pt x="22" y="0"/>
                  </a:cubicBezTo>
                  <a:moveTo>
                    <a:pt x="50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30" y="0"/>
                    <a:pt x="28" y="2"/>
                    <a:pt x="28" y="4"/>
                  </a:cubicBezTo>
                  <a:cubicBezTo>
                    <a:pt x="28" y="7"/>
                    <a:pt x="30" y="8"/>
                    <a:pt x="32" y="8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3" y="8"/>
                    <a:pt x="54" y="7"/>
                    <a:pt x="54" y="4"/>
                  </a:cubicBezTo>
                  <a:cubicBezTo>
                    <a:pt x="54" y="2"/>
                    <a:pt x="53" y="0"/>
                    <a:pt x="50" y="0"/>
                  </a:cubicBezTo>
                  <a:moveTo>
                    <a:pt x="78" y="0"/>
                  </a:moveTo>
                  <a:cubicBezTo>
                    <a:pt x="60" y="0"/>
                    <a:pt x="60" y="0"/>
                    <a:pt x="60" y="0"/>
                  </a:cubicBezTo>
                  <a:cubicBezTo>
                    <a:pt x="58" y="0"/>
                    <a:pt x="56" y="2"/>
                    <a:pt x="56" y="4"/>
                  </a:cubicBezTo>
                  <a:cubicBezTo>
                    <a:pt x="56" y="7"/>
                    <a:pt x="58" y="8"/>
                    <a:pt x="60" y="8"/>
                  </a:cubicBezTo>
                  <a:cubicBezTo>
                    <a:pt x="78" y="8"/>
                    <a:pt x="78" y="8"/>
                    <a:pt x="78" y="8"/>
                  </a:cubicBezTo>
                  <a:cubicBezTo>
                    <a:pt x="81" y="8"/>
                    <a:pt x="82" y="7"/>
                    <a:pt x="82" y="4"/>
                  </a:cubicBezTo>
                  <a:cubicBezTo>
                    <a:pt x="82" y="2"/>
                    <a:pt x="81" y="0"/>
                    <a:pt x="78" y="0"/>
                  </a:cubicBezTo>
                  <a:moveTo>
                    <a:pt x="106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86" y="0"/>
                    <a:pt x="84" y="2"/>
                    <a:pt x="84" y="4"/>
                  </a:cubicBezTo>
                  <a:cubicBezTo>
                    <a:pt x="84" y="7"/>
                    <a:pt x="86" y="8"/>
                    <a:pt x="88" y="8"/>
                  </a:cubicBezTo>
                  <a:cubicBezTo>
                    <a:pt x="106" y="8"/>
                    <a:pt x="106" y="8"/>
                    <a:pt x="106" y="8"/>
                  </a:cubicBezTo>
                  <a:cubicBezTo>
                    <a:pt x="109" y="8"/>
                    <a:pt x="110" y="7"/>
                    <a:pt x="110" y="4"/>
                  </a:cubicBezTo>
                  <a:cubicBezTo>
                    <a:pt x="110" y="2"/>
                    <a:pt x="109" y="0"/>
                    <a:pt x="106" y="0"/>
                  </a:cubicBezTo>
                  <a:moveTo>
                    <a:pt x="134" y="0"/>
                  </a:moveTo>
                  <a:cubicBezTo>
                    <a:pt x="116" y="0"/>
                    <a:pt x="116" y="0"/>
                    <a:pt x="116" y="0"/>
                  </a:cubicBezTo>
                  <a:cubicBezTo>
                    <a:pt x="114" y="0"/>
                    <a:pt x="112" y="2"/>
                    <a:pt x="112" y="4"/>
                  </a:cubicBezTo>
                  <a:cubicBezTo>
                    <a:pt x="112" y="7"/>
                    <a:pt x="114" y="8"/>
                    <a:pt x="116" y="8"/>
                  </a:cubicBezTo>
                  <a:cubicBezTo>
                    <a:pt x="134" y="8"/>
                    <a:pt x="134" y="8"/>
                    <a:pt x="134" y="8"/>
                  </a:cubicBezTo>
                  <a:cubicBezTo>
                    <a:pt x="137" y="8"/>
                    <a:pt x="138" y="7"/>
                    <a:pt x="138" y="4"/>
                  </a:cubicBezTo>
                  <a:cubicBezTo>
                    <a:pt x="138" y="2"/>
                    <a:pt x="137" y="0"/>
                    <a:pt x="134" y="0"/>
                  </a:cubicBezTo>
                  <a:moveTo>
                    <a:pt x="162" y="0"/>
                  </a:moveTo>
                  <a:cubicBezTo>
                    <a:pt x="144" y="0"/>
                    <a:pt x="144" y="0"/>
                    <a:pt x="144" y="0"/>
                  </a:cubicBezTo>
                  <a:cubicBezTo>
                    <a:pt x="142" y="0"/>
                    <a:pt x="140" y="2"/>
                    <a:pt x="140" y="4"/>
                  </a:cubicBezTo>
                  <a:cubicBezTo>
                    <a:pt x="140" y="7"/>
                    <a:pt x="142" y="8"/>
                    <a:pt x="144" y="8"/>
                  </a:cubicBezTo>
                  <a:cubicBezTo>
                    <a:pt x="162" y="8"/>
                    <a:pt x="162" y="8"/>
                    <a:pt x="162" y="8"/>
                  </a:cubicBezTo>
                  <a:cubicBezTo>
                    <a:pt x="165" y="8"/>
                    <a:pt x="166" y="7"/>
                    <a:pt x="166" y="4"/>
                  </a:cubicBezTo>
                  <a:cubicBezTo>
                    <a:pt x="166" y="2"/>
                    <a:pt x="165" y="0"/>
                    <a:pt x="162" y="0"/>
                  </a:cubicBezTo>
                  <a:moveTo>
                    <a:pt x="186" y="0"/>
                  </a:moveTo>
                  <a:cubicBezTo>
                    <a:pt x="172" y="0"/>
                    <a:pt x="172" y="0"/>
                    <a:pt x="172" y="0"/>
                  </a:cubicBezTo>
                  <a:cubicBezTo>
                    <a:pt x="170" y="0"/>
                    <a:pt x="168" y="2"/>
                    <a:pt x="168" y="4"/>
                  </a:cubicBezTo>
                  <a:cubicBezTo>
                    <a:pt x="168" y="7"/>
                    <a:pt x="170" y="8"/>
                    <a:pt x="172" y="8"/>
                  </a:cubicBezTo>
                  <a:cubicBezTo>
                    <a:pt x="186" y="8"/>
                    <a:pt x="186" y="8"/>
                    <a:pt x="186" y="8"/>
                  </a:cubicBezTo>
                  <a:cubicBezTo>
                    <a:pt x="188" y="8"/>
                    <a:pt x="190" y="7"/>
                    <a:pt x="190" y="4"/>
                  </a:cubicBezTo>
                  <a:cubicBezTo>
                    <a:pt x="190" y="2"/>
                    <a:pt x="188" y="0"/>
                    <a:pt x="186" y="0"/>
                  </a:cubicBezTo>
                </a:path>
              </a:pathLst>
            </a:custGeom>
            <a:solidFill>
              <a:srgbClr val="7F9B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220"/>
            <p:cNvSpPr/>
            <p:nvPr/>
          </p:nvSpPr>
          <p:spPr bwMode="auto">
            <a:xfrm>
              <a:off x="3230564" y="4168775"/>
              <a:ext cx="257175" cy="11113"/>
            </a:xfrm>
            <a:custGeom>
              <a:avLst/>
              <a:gdLst>
                <a:gd name="T0" fmla="*/ 186 w 190"/>
                <a:gd name="T1" fmla="*/ 0 h 8"/>
                <a:gd name="T2" fmla="*/ 172 w 190"/>
                <a:gd name="T3" fmla="*/ 0 h 8"/>
                <a:gd name="T4" fmla="*/ 169 w 190"/>
                <a:gd name="T5" fmla="*/ 1 h 8"/>
                <a:gd name="T6" fmla="*/ 166 w 190"/>
                <a:gd name="T7" fmla="*/ 0 h 8"/>
                <a:gd name="T8" fmla="*/ 144 w 190"/>
                <a:gd name="T9" fmla="*/ 0 h 8"/>
                <a:gd name="T10" fmla="*/ 141 w 190"/>
                <a:gd name="T11" fmla="*/ 1 h 8"/>
                <a:gd name="T12" fmla="*/ 138 w 190"/>
                <a:gd name="T13" fmla="*/ 0 h 8"/>
                <a:gd name="T14" fmla="*/ 116 w 190"/>
                <a:gd name="T15" fmla="*/ 0 h 8"/>
                <a:gd name="T16" fmla="*/ 113 w 190"/>
                <a:gd name="T17" fmla="*/ 1 h 8"/>
                <a:gd name="T18" fmla="*/ 110 w 190"/>
                <a:gd name="T19" fmla="*/ 0 h 8"/>
                <a:gd name="T20" fmla="*/ 88 w 190"/>
                <a:gd name="T21" fmla="*/ 0 h 8"/>
                <a:gd name="T22" fmla="*/ 85 w 190"/>
                <a:gd name="T23" fmla="*/ 1 h 8"/>
                <a:gd name="T24" fmla="*/ 82 w 190"/>
                <a:gd name="T25" fmla="*/ 0 h 8"/>
                <a:gd name="T26" fmla="*/ 60 w 190"/>
                <a:gd name="T27" fmla="*/ 0 h 8"/>
                <a:gd name="T28" fmla="*/ 57 w 190"/>
                <a:gd name="T29" fmla="*/ 1 h 8"/>
                <a:gd name="T30" fmla="*/ 54 w 190"/>
                <a:gd name="T31" fmla="*/ 0 h 8"/>
                <a:gd name="T32" fmla="*/ 32 w 190"/>
                <a:gd name="T33" fmla="*/ 0 h 8"/>
                <a:gd name="T34" fmla="*/ 29 w 190"/>
                <a:gd name="T35" fmla="*/ 1 h 8"/>
                <a:gd name="T36" fmla="*/ 26 w 190"/>
                <a:gd name="T37" fmla="*/ 0 h 8"/>
                <a:gd name="T38" fmla="*/ 4 w 190"/>
                <a:gd name="T39" fmla="*/ 0 h 8"/>
                <a:gd name="T40" fmla="*/ 0 w 190"/>
                <a:gd name="T41" fmla="*/ 4 h 8"/>
                <a:gd name="T42" fmla="*/ 4 w 190"/>
                <a:gd name="T43" fmla="*/ 8 h 8"/>
                <a:gd name="T44" fmla="*/ 26 w 190"/>
                <a:gd name="T45" fmla="*/ 8 h 8"/>
                <a:gd name="T46" fmla="*/ 29 w 190"/>
                <a:gd name="T47" fmla="*/ 6 h 8"/>
                <a:gd name="T48" fmla="*/ 32 w 190"/>
                <a:gd name="T49" fmla="*/ 8 h 8"/>
                <a:gd name="T50" fmla="*/ 54 w 190"/>
                <a:gd name="T51" fmla="*/ 8 h 8"/>
                <a:gd name="T52" fmla="*/ 57 w 190"/>
                <a:gd name="T53" fmla="*/ 6 h 8"/>
                <a:gd name="T54" fmla="*/ 60 w 190"/>
                <a:gd name="T55" fmla="*/ 8 h 8"/>
                <a:gd name="T56" fmla="*/ 82 w 190"/>
                <a:gd name="T57" fmla="*/ 8 h 8"/>
                <a:gd name="T58" fmla="*/ 85 w 190"/>
                <a:gd name="T59" fmla="*/ 6 h 8"/>
                <a:gd name="T60" fmla="*/ 88 w 190"/>
                <a:gd name="T61" fmla="*/ 8 h 8"/>
                <a:gd name="T62" fmla="*/ 110 w 190"/>
                <a:gd name="T63" fmla="*/ 8 h 8"/>
                <a:gd name="T64" fmla="*/ 113 w 190"/>
                <a:gd name="T65" fmla="*/ 6 h 8"/>
                <a:gd name="T66" fmla="*/ 116 w 190"/>
                <a:gd name="T67" fmla="*/ 8 h 8"/>
                <a:gd name="T68" fmla="*/ 138 w 190"/>
                <a:gd name="T69" fmla="*/ 8 h 8"/>
                <a:gd name="T70" fmla="*/ 141 w 190"/>
                <a:gd name="T71" fmla="*/ 6 h 8"/>
                <a:gd name="T72" fmla="*/ 144 w 190"/>
                <a:gd name="T73" fmla="*/ 8 h 8"/>
                <a:gd name="T74" fmla="*/ 166 w 190"/>
                <a:gd name="T75" fmla="*/ 8 h 8"/>
                <a:gd name="T76" fmla="*/ 169 w 190"/>
                <a:gd name="T77" fmla="*/ 6 h 8"/>
                <a:gd name="T78" fmla="*/ 172 w 190"/>
                <a:gd name="T79" fmla="*/ 8 h 8"/>
                <a:gd name="T80" fmla="*/ 186 w 190"/>
                <a:gd name="T81" fmla="*/ 8 h 8"/>
                <a:gd name="T82" fmla="*/ 190 w 190"/>
                <a:gd name="T83" fmla="*/ 4 h 8"/>
                <a:gd name="T84" fmla="*/ 186 w 190"/>
                <a:gd name="T8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0" h="8">
                  <a:moveTo>
                    <a:pt x="186" y="0"/>
                  </a:moveTo>
                  <a:cubicBezTo>
                    <a:pt x="172" y="0"/>
                    <a:pt x="172" y="0"/>
                    <a:pt x="172" y="0"/>
                  </a:cubicBezTo>
                  <a:cubicBezTo>
                    <a:pt x="171" y="0"/>
                    <a:pt x="169" y="0"/>
                    <a:pt x="169" y="1"/>
                  </a:cubicBezTo>
                  <a:cubicBezTo>
                    <a:pt x="168" y="0"/>
                    <a:pt x="167" y="0"/>
                    <a:pt x="166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3" y="0"/>
                    <a:pt x="141" y="0"/>
                    <a:pt x="141" y="1"/>
                  </a:cubicBezTo>
                  <a:cubicBezTo>
                    <a:pt x="140" y="0"/>
                    <a:pt x="139" y="0"/>
                    <a:pt x="138" y="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5" y="0"/>
                    <a:pt x="113" y="0"/>
                    <a:pt x="113" y="1"/>
                  </a:cubicBezTo>
                  <a:cubicBezTo>
                    <a:pt x="112" y="0"/>
                    <a:pt x="111" y="0"/>
                    <a:pt x="110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7" y="0"/>
                    <a:pt x="85" y="0"/>
                    <a:pt x="85" y="1"/>
                  </a:cubicBezTo>
                  <a:cubicBezTo>
                    <a:pt x="84" y="0"/>
                    <a:pt x="83" y="0"/>
                    <a:pt x="82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59" y="0"/>
                    <a:pt x="57" y="0"/>
                    <a:pt x="57" y="1"/>
                  </a:cubicBezTo>
                  <a:cubicBezTo>
                    <a:pt x="56" y="0"/>
                    <a:pt x="55" y="0"/>
                    <a:pt x="54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1" y="0"/>
                    <a:pt x="29" y="0"/>
                    <a:pt x="29" y="1"/>
                  </a:cubicBezTo>
                  <a:cubicBezTo>
                    <a:pt x="28" y="0"/>
                    <a:pt x="27" y="0"/>
                    <a:pt x="26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7" y="8"/>
                    <a:pt x="28" y="7"/>
                    <a:pt x="29" y="6"/>
                  </a:cubicBezTo>
                  <a:cubicBezTo>
                    <a:pt x="29" y="7"/>
                    <a:pt x="31" y="8"/>
                    <a:pt x="32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5" y="8"/>
                    <a:pt x="56" y="7"/>
                    <a:pt x="57" y="6"/>
                  </a:cubicBezTo>
                  <a:cubicBezTo>
                    <a:pt x="57" y="7"/>
                    <a:pt x="59" y="8"/>
                    <a:pt x="60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3" y="8"/>
                    <a:pt x="84" y="7"/>
                    <a:pt x="85" y="6"/>
                  </a:cubicBezTo>
                  <a:cubicBezTo>
                    <a:pt x="85" y="7"/>
                    <a:pt x="87" y="8"/>
                    <a:pt x="88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11" y="8"/>
                    <a:pt x="112" y="7"/>
                    <a:pt x="113" y="6"/>
                  </a:cubicBezTo>
                  <a:cubicBezTo>
                    <a:pt x="113" y="7"/>
                    <a:pt x="115" y="8"/>
                    <a:pt x="116" y="8"/>
                  </a:cubicBezTo>
                  <a:cubicBezTo>
                    <a:pt x="138" y="8"/>
                    <a:pt x="138" y="8"/>
                    <a:pt x="138" y="8"/>
                  </a:cubicBezTo>
                  <a:cubicBezTo>
                    <a:pt x="139" y="8"/>
                    <a:pt x="140" y="7"/>
                    <a:pt x="141" y="6"/>
                  </a:cubicBezTo>
                  <a:cubicBezTo>
                    <a:pt x="141" y="7"/>
                    <a:pt x="143" y="8"/>
                    <a:pt x="144" y="8"/>
                  </a:cubicBezTo>
                  <a:cubicBezTo>
                    <a:pt x="166" y="8"/>
                    <a:pt x="166" y="8"/>
                    <a:pt x="166" y="8"/>
                  </a:cubicBezTo>
                  <a:cubicBezTo>
                    <a:pt x="167" y="8"/>
                    <a:pt x="168" y="7"/>
                    <a:pt x="169" y="6"/>
                  </a:cubicBezTo>
                  <a:cubicBezTo>
                    <a:pt x="169" y="7"/>
                    <a:pt x="171" y="8"/>
                    <a:pt x="172" y="8"/>
                  </a:cubicBezTo>
                  <a:cubicBezTo>
                    <a:pt x="186" y="8"/>
                    <a:pt x="186" y="8"/>
                    <a:pt x="186" y="8"/>
                  </a:cubicBezTo>
                  <a:cubicBezTo>
                    <a:pt x="188" y="8"/>
                    <a:pt x="190" y="6"/>
                    <a:pt x="190" y="4"/>
                  </a:cubicBezTo>
                  <a:cubicBezTo>
                    <a:pt x="190" y="2"/>
                    <a:pt x="188" y="0"/>
                    <a:pt x="186" y="0"/>
                  </a:cubicBezTo>
                </a:path>
              </a:pathLst>
            </a:custGeom>
            <a:solidFill>
              <a:srgbClr val="6D8D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Freeform 221"/>
            <p:cNvSpPr/>
            <p:nvPr/>
          </p:nvSpPr>
          <p:spPr bwMode="auto">
            <a:xfrm>
              <a:off x="3230564" y="4200525"/>
              <a:ext cx="257175" cy="11113"/>
            </a:xfrm>
            <a:custGeom>
              <a:avLst/>
              <a:gdLst>
                <a:gd name="T0" fmla="*/ 186 w 190"/>
                <a:gd name="T1" fmla="*/ 0 h 8"/>
                <a:gd name="T2" fmla="*/ 172 w 190"/>
                <a:gd name="T3" fmla="*/ 0 h 8"/>
                <a:gd name="T4" fmla="*/ 170 w 190"/>
                <a:gd name="T5" fmla="*/ 1 h 8"/>
                <a:gd name="T6" fmla="*/ 169 w 190"/>
                <a:gd name="T7" fmla="*/ 0 h 8"/>
                <a:gd name="T8" fmla="*/ 144 w 190"/>
                <a:gd name="T9" fmla="*/ 0 h 8"/>
                <a:gd name="T10" fmla="*/ 142 w 190"/>
                <a:gd name="T11" fmla="*/ 1 h 8"/>
                <a:gd name="T12" fmla="*/ 141 w 190"/>
                <a:gd name="T13" fmla="*/ 0 h 8"/>
                <a:gd name="T14" fmla="*/ 116 w 190"/>
                <a:gd name="T15" fmla="*/ 0 h 8"/>
                <a:gd name="T16" fmla="*/ 114 w 190"/>
                <a:gd name="T17" fmla="*/ 1 h 8"/>
                <a:gd name="T18" fmla="*/ 113 w 190"/>
                <a:gd name="T19" fmla="*/ 0 h 8"/>
                <a:gd name="T20" fmla="*/ 88 w 190"/>
                <a:gd name="T21" fmla="*/ 0 h 8"/>
                <a:gd name="T22" fmla="*/ 86 w 190"/>
                <a:gd name="T23" fmla="*/ 1 h 8"/>
                <a:gd name="T24" fmla="*/ 85 w 190"/>
                <a:gd name="T25" fmla="*/ 0 h 8"/>
                <a:gd name="T26" fmla="*/ 60 w 190"/>
                <a:gd name="T27" fmla="*/ 0 h 8"/>
                <a:gd name="T28" fmla="*/ 58 w 190"/>
                <a:gd name="T29" fmla="*/ 1 h 8"/>
                <a:gd name="T30" fmla="*/ 57 w 190"/>
                <a:gd name="T31" fmla="*/ 0 h 8"/>
                <a:gd name="T32" fmla="*/ 32 w 190"/>
                <a:gd name="T33" fmla="*/ 0 h 8"/>
                <a:gd name="T34" fmla="*/ 30 w 190"/>
                <a:gd name="T35" fmla="*/ 1 h 8"/>
                <a:gd name="T36" fmla="*/ 29 w 190"/>
                <a:gd name="T37" fmla="*/ 0 h 8"/>
                <a:gd name="T38" fmla="*/ 4 w 190"/>
                <a:gd name="T39" fmla="*/ 0 h 8"/>
                <a:gd name="T40" fmla="*/ 0 w 190"/>
                <a:gd name="T41" fmla="*/ 4 h 8"/>
                <a:gd name="T42" fmla="*/ 4 w 190"/>
                <a:gd name="T43" fmla="*/ 8 h 8"/>
                <a:gd name="T44" fmla="*/ 29 w 190"/>
                <a:gd name="T45" fmla="*/ 8 h 8"/>
                <a:gd name="T46" fmla="*/ 30 w 190"/>
                <a:gd name="T47" fmla="*/ 8 h 8"/>
                <a:gd name="T48" fmla="*/ 32 w 190"/>
                <a:gd name="T49" fmla="*/ 8 h 8"/>
                <a:gd name="T50" fmla="*/ 57 w 190"/>
                <a:gd name="T51" fmla="*/ 8 h 8"/>
                <a:gd name="T52" fmla="*/ 58 w 190"/>
                <a:gd name="T53" fmla="*/ 8 h 8"/>
                <a:gd name="T54" fmla="*/ 60 w 190"/>
                <a:gd name="T55" fmla="*/ 8 h 8"/>
                <a:gd name="T56" fmla="*/ 85 w 190"/>
                <a:gd name="T57" fmla="*/ 8 h 8"/>
                <a:gd name="T58" fmla="*/ 86 w 190"/>
                <a:gd name="T59" fmla="*/ 8 h 8"/>
                <a:gd name="T60" fmla="*/ 88 w 190"/>
                <a:gd name="T61" fmla="*/ 8 h 8"/>
                <a:gd name="T62" fmla="*/ 113 w 190"/>
                <a:gd name="T63" fmla="*/ 8 h 8"/>
                <a:gd name="T64" fmla="*/ 114 w 190"/>
                <a:gd name="T65" fmla="*/ 8 h 8"/>
                <a:gd name="T66" fmla="*/ 116 w 190"/>
                <a:gd name="T67" fmla="*/ 8 h 8"/>
                <a:gd name="T68" fmla="*/ 141 w 190"/>
                <a:gd name="T69" fmla="*/ 8 h 8"/>
                <a:gd name="T70" fmla="*/ 142 w 190"/>
                <a:gd name="T71" fmla="*/ 8 h 8"/>
                <a:gd name="T72" fmla="*/ 144 w 190"/>
                <a:gd name="T73" fmla="*/ 8 h 8"/>
                <a:gd name="T74" fmla="*/ 169 w 190"/>
                <a:gd name="T75" fmla="*/ 8 h 8"/>
                <a:gd name="T76" fmla="*/ 170 w 190"/>
                <a:gd name="T77" fmla="*/ 8 h 8"/>
                <a:gd name="T78" fmla="*/ 172 w 190"/>
                <a:gd name="T79" fmla="*/ 8 h 8"/>
                <a:gd name="T80" fmla="*/ 186 w 190"/>
                <a:gd name="T81" fmla="*/ 8 h 8"/>
                <a:gd name="T82" fmla="*/ 190 w 190"/>
                <a:gd name="T83" fmla="*/ 4 h 8"/>
                <a:gd name="T84" fmla="*/ 186 w 190"/>
                <a:gd name="T8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0" h="8">
                  <a:moveTo>
                    <a:pt x="186" y="0"/>
                  </a:moveTo>
                  <a:cubicBezTo>
                    <a:pt x="172" y="0"/>
                    <a:pt x="172" y="0"/>
                    <a:pt x="172" y="0"/>
                  </a:cubicBezTo>
                  <a:cubicBezTo>
                    <a:pt x="171" y="0"/>
                    <a:pt x="171" y="0"/>
                    <a:pt x="170" y="1"/>
                  </a:cubicBezTo>
                  <a:cubicBezTo>
                    <a:pt x="170" y="0"/>
                    <a:pt x="169" y="0"/>
                    <a:pt x="169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3" y="0"/>
                    <a:pt x="143" y="0"/>
                    <a:pt x="142" y="1"/>
                  </a:cubicBezTo>
                  <a:cubicBezTo>
                    <a:pt x="142" y="0"/>
                    <a:pt x="141" y="0"/>
                    <a:pt x="141" y="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5" y="0"/>
                    <a:pt x="115" y="0"/>
                    <a:pt x="114" y="1"/>
                  </a:cubicBezTo>
                  <a:cubicBezTo>
                    <a:pt x="114" y="0"/>
                    <a:pt x="113" y="0"/>
                    <a:pt x="113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7" y="0"/>
                    <a:pt x="87" y="0"/>
                    <a:pt x="86" y="1"/>
                  </a:cubicBezTo>
                  <a:cubicBezTo>
                    <a:pt x="86" y="0"/>
                    <a:pt x="85" y="0"/>
                    <a:pt x="85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59" y="0"/>
                    <a:pt x="59" y="0"/>
                    <a:pt x="58" y="1"/>
                  </a:cubicBezTo>
                  <a:cubicBezTo>
                    <a:pt x="58" y="0"/>
                    <a:pt x="57" y="0"/>
                    <a:pt x="5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1" y="0"/>
                    <a:pt x="31" y="0"/>
                    <a:pt x="30" y="1"/>
                  </a:cubicBezTo>
                  <a:cubicBezTo>
                    <a:pt x="30" y="0"/>
                    <a:pt x="29" y="0"/>
                    <a:pt x="2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8"/>
                    <a:pt x="4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1" y="8"/>
                    <a:pt x="31" y="8"/>
                    <a:pt x="32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7" y="8"/>
                    <a:pt x="58" y="8"/>
                    <a:pt x="58" y="8"/>
                  </a:cubicBezTo>
                  <a:cubicBezTo>
                    <a:pt x="59" y="8"/>
                    <a:pt x="59" y="8"/>
                    <a:pt x="60" y="8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5" y="8"/>
                    <a:pt x="86" y="8"/>
                    <a:pt x="86" y="8"/>
                  </a:cubicBezTo>
                  <a:cubicBezTo>
                    <a:pt x="87" y="8"/>
                    <a:pt x="87" y="8"/>
                    <a:pt x="88" y="8"/>
                  </a:cubicBezTo>
                  <a:cubicBezTo>
                    <a:pt x="113" y="8"/>
                    <a:pt x="113" y="8"/>
                    <a:pt x="113" y="8"/>
                  </a:cubicBezTo>
                  <a:cubicBezTo>
                    <a:pt x="113" y="8"/>
                    <a:pt x="114" y="8"/>
                    <a:pt x="114" y="8"/>
                  </a:cubicBezTo>
                  <a:cubicBezTo>
                    <a:pt x="115" y="8"/>
                    <a:pt x="115" y="8"/>
                    <a:pt x="116" y="8"/>
                  </a:cubicBezTo>
                  <a:cubicBezTo>
                    <a:pt x="141" y="8"/>
                    <a:pt x="141" y="8"/>
                    <a:pt x="141" y="8"/>
                  </a:cubicBezTo>
                  <a:cubicBezTo>
                    <a:pt x="141" y="8"/>
                    <a:pt x="142" y="8"/>
                    <a:pt x="142" y="8"/>
                  </a:cubicBezTo>
                  <a:cubicBezTo>
                    <a:pt x="143" y="8"/>
                    <a:pt x="143" y="8"/>
                    <a:pt x="144" y="8"/>
                  </a:cubicBezTo>
                  <a:cubicBezTo>
                    <a:pt x="169" y="8"/>
                    <a:pt x="169" y="8"/>
                    <a:pt x="169" y="8"/>
                  </a:cubicBezTo>
                  <a:cubicBezTo>
                    <a:pt x="169" y="8"/>
                    <a:pt x="170" y="8"/>
                    <a:pt x="170" y="8"/>
                  </a:cubicBezTo>
                  <a:cubicBezTo>
                    <a:pt x="171" y="8"/>
                    <a:pt x="171" y="8"/>
                    <a:pt x="172" y="8"/>
                  </a:cubicBezTo>
                  <a:cubicBezTo>
                    <a:pt x="186" y="8"/>
                    <a:pt x="186" y="8"/>
                    <a:pt x="186" y="8"/>
                  </a:cubicBezTo>
                  <a:cubicBezTo>
                    <a:pt x="188" y="8"/>
                    <a:pt x="190" y="7"/>
                    <a:pt x="190" y="4"/>
                  </a:cubicBezTo>
                  <a:cubicBezTo>
                    <a:pt x="190" y="2"/>
                    <a:pt x="188" y="0"/>
                    <a:pt x="186" y="0"/>
                  </a:cubicBezTo>
                </a:path>
              </a:pathLst>
            </a:custGeom>
            <a:solidFill>
              <a:srgbClr val="5B7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Freeform 222"/>
            <p:cNvSpPr/>
            <p:nvPr/>
          </p:nvSpPr>
          <p:spPr bwMode="auto">
            <a:xfrm>
              <a:off x="3230564" y="4233863"/>
              <a:ext cx="257175" cy="11113"/>
            </a:xfrm>
            <a:custGeom>
              <a:avLst/>
              <a:gdLst>
                <a:gd name="T0" fmla="*/ 186 w 190"/>
                <a:gd name="T1" fmla="*/ 8 h 8"/>
                <a:gd name="T2" fmla="*/ 4 w 190"/>
                <a:gd name="T3" fmla="*/ 8 h 8"/>
                <a:gd name="T4" fmla="*/ 0 w 190"/>
                <a:gd name="T5" fmla="*/ 4 h 8"/>
                <a:gd name="T6" fmla="*/ 4 w 190"/>
                <a:gd name="T7" fmla="*/ 0 h 8"/>
                <a:gd name="T8" fmla="*/ 186 w 190"/>
                <a:gd name="T9" fmla="*/ 0 h 8"/>
                <a:gd name="T10" fmla="*/ 190 w 190"/>
                <a:gd name="T11" fmla="*/ 4 h 8"/>
                <a:gd name="T12" fmla="*/ 186 w 190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0" h="8">
                  <a:moveTo>
                    <a:pt x="186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188" y="0"/>
                    <a:pt x="190" y="2"/>
                    <a:pt x="190" y="4"/>
                  </a:cubicBezTo>
                  <a:cubicBezTo>
                    <a:pt x="190" y="6"/>
                    <a:pt x="188" y="8"/>
                    <a:pt x="186" y="8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223"/>
            <p:cNvSpPr>
              <a:spLocks noEditPoints="1"/>
            </p:cNvSpPr>
            <p:nvPr/>
          </p:nvSpPr>
          <p:spPr bwMode="auto">
            <a:xfrm>
              <a:off x="3216276" y="3462338"/>
              <a:ext cx="285750" cy="153988"/>
            </a:xfrm>
            <a:custGeom>
              <a:avLst/>
              <a:gdLst>
                <a:gd name="T0" fmla="*/ 211 w 212"/>
                <a:gd name="T1" fmla="*/ 54 h 114"/>
                <a:gd name="T2" fmla="*/ 106 w 212"/>
                <a:gd name="T3" fmla="*/ 0 h 114"/>
                <a:gd name="T4" fmla="*/ 1 w 212"/>
                <a:gd name="T5" fmla="*/ 54 h 114"/>
                <a:gd name="T6" fmla="*/ 1 w 212"/>
                <a:gd name="T7" fmla="*/ 59 h 114"/>
                <a:gd name="T8" fmla="*/ 106 w 212"/>
                <a:gd name="T9" fmla="*/ 114 h 114"/>
                <a:gd name="T10" fmla="*/ 211 w 212"/>
                <a:gd name="T11" fmla="*/ 59 h 114"/>
                <a:gd name="T12" fmla="*/ 211 w 212"/>
                <a:gd name="T13" fmla="*/ 54 h 114"/>
                <a:gd name="T14" fmla="*/ 106 w 212"/>
                <a:gd name="T15" fmla="*/ 106 h 114"/>
                <a:gd name="T16" fmla="*/ 9 w 212"/>
                <a:gd name="T17" fmla="*/ 57 h 114"/>
                <a:gd name="T18" fmla="*/ 106 w 212"/>
                <a:gd name="T19" fmla="*/ 8 h 114"/>
                <a:gd name="T20" fmla="*/ 203 w 212"/>
                <a:gd name="T21" fmla="*/ 57 h 114"/>
                <a:gd name="T22" fmla="*/ 106 w 212"/>
                <a:gd name="T23" fmla="*/ 10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2" h="114">
                  <a:moveTo>
                    <a:pt x="211" y="54"/>
                  </a:moveTo>
                  <a:cubicBezTo>
                    <a:pt x="187" y="20"/>
                    <a:pt x="148" y="0"/>
                    <a:pt x="106" y="0"/>
                  </a:cubicBezTo>
                  <a:cubicBezTo>
                    <a:pt x="64" y="0"/>
                    <a:pt x="25" y="20"/>
                    <a:pt x="1" y="54"/>
                  </a:cubicBezTo>
                  <a:cubicBezTo>
                    <a:pt x="0" y="56"/>
                    <a:pt x="0" y="58"/>
                    <a:pt x="1" y="59"/>
                  </a:cubicBezTo>
                  <a:cubicBezTo>
                    <a:pt x="25" y="93"/>
                    <a:pt x="64" y="114"/>
                    <a:pt x="106" y="114"/>
                  </a:cubicBezTo>
                  <a:cubicBezTo>
                    <a:pt x="148" y="114"/>
                    <a:pt x="187" y="93"/>
                    <a:pt x="211" y="59"/>
                  </a:cubicBezTo>
                  <a:cubicBezTo>
                    <a:pt x="212" y="58"/>
                    <a:pt x="212" y="56"/>
                    <a:pt x="211" y="54"/>
                  </a:cubicBezTo>
                  <a:close/>
                  <a:moveTo>
                    <a:pt x="106" y="106"/>
                  </a:moveTo>
                  <a:cubicBezTo>
                    <a:pt x="68" y="106"/>
                    <a:pt x="32" y="87"/>
                    <a:pt x="9" y="57"/>
                  </a:cubicBezTo>
                  <a:cubicBezTo>
                    <a:pt x="32" y="26"/>
                    <a:pt x="68" y="8"/>
                    <a:pt x="106" y="8"/>
                  </a:cubicBezTo>
                  <a:cubicBezTo>
                    <a:pt x="144" y="8"/>
                    <a:pt x="180" y="26"/>
                    <a:pt x="203" y="57"/>
                  </a:cubicBezTo>
                  <a:cubicBezTo>
                    <a:pt x="180" y="87"/>
                    <a:pt x="144" y="106"/>
                    <a:pt x="106" y="106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Oval 224"/>
            <p:cNvSpPr>
              <a:spLocks noChangeArrowheads="1"/>
            </p:cNvSpPr>
            <p:nvPr/>
          </p:nvSpPr>
          <p:spPr bwMode="auto">
            <a:xfrm>
              <a:off x="3308351" y="3487738"/>
              <a:ext cx="101600" cy="103188"/>
            </a:xfrm>
            <a:prstGeom prst="ellipse">
              <a:avLst/>
            </a:pr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225"/>
            <p:cNvSpPr>
              <a:spLocks noEditPoints="1"/>
            </p:cNvSpPr>
            <p:nvPr/>
          </p:nvSpPr>
          <p:spPr bwMode="auto">
            <a:xfrm>
              <a:off x="3336926" y="4714876"/>
              <a:ext cx="65088" cy="119063"/>
            </a:xfrm>
            <a:custGeom>
              <a:avLst/>
              <a:gdLst>
                <a:gd name="T0" fmla="*/ 7 w 48"/>
                <a:gd name="T1" fmla="*/ 1 h 89"/>
                <a:gd name="T2" fmla="*/ 2 w 48"/>
                <a:gd name="T3" fmla="*/ 1 h 89"/>
                <a:gd name="T4" fmla="*/ 0 w 48"/>
                <a:gd name="T5" fmla="*/ 4 h 89"/>
                <a:gd name="T6" fmla="*/ 0 w 48"/>
                <a:gd name="T7" fmla="*/ 85 h 89"/>
                <a:gd name="T8" fmla="*/ 2 w 48"/>
                <a:gd name="T9" fmla="*/ 88 h 89"/>
                <a:gd name="T10" fmla="*/ 4 w 48"/>
                <a:gd name="T11" fmla="*/ 89 h 89"/>
                <a:gd name="T12" fmla="*/ 7 w 48"/>
                <a:gd name="T13" fmla="*/ 88 h 89"/>
                <a:gd name="T14" fmla="*/ 47 w 48"/>
                <a:gd name="T15" fmla="*/ 47 h 89"/>
                <a:gd name="T16" fmla="*/ 47 w 48"/>
                <a:gd name="T17" fmla="*/ 42 h 89"/>
                <a:gd name="T18" fmla="*/ 7 w 48"/>
                <a:gd name="T19" fmla="*/ 1 h 89"/>
                <a:gd name="T20" fmla="*/ 8 w 48"/>
                <a:gd name="T21" fmla="*/ 75 h 89"/>
                <a:gd name="T22" fmla="*/ 8 w 48"/>
                <a:gd name="T23" fmla="*/ 14 h 89"/>
                <a:gd name="T24" fmla="*/ 38 w 48"/>
                <a:gd name="T25" fmla="*/ 44 h 89"/>
                <a:gd name="T26" fmla="*/ 8 w 48"/>
                <a:gd name="T27" fmla="*/ 7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89">
                  <a:moveTo>
                    <a:pt x="7" y="1"/>
                  </a:moveTo>
                  <a:cubicBezTo>
                    <a:pt x="5" y="0"/>
                    <a:pt x="4" y="0"/>
                    <a:pt x="2" y="1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6"/>
                    <a:pt x="1" y="88"/>
                    <a:pt x="2" y="88"/>
                  </a:cubicBezTo>
                  <a:cubicBezTo>
                    <a:pt x="3" y="89"/>
                    <a:pt x="3" y="89"/>
                    <a:pt x="4" y="89"/>
                  </a:cubicBezTo>
                  <a:cubicBezTo>
                    <a:pt x="5" y="89"/>
                    <a:pt x="6" y="88"/>
                    <a:pt x="7" y="88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8" y="46"/>
                    <a:pt x="48" y="43"/>
                    <a:pt x="47" y="42"/>
                  </a:cubicBezTo>
                  <a:lnTo>
                    <a:pt x="7" y="1"/>
                  </a:lnTo>
                  <a:close/>
                  <a:moveTo>
                    <a:pt x="8" y="75"/>
                  </a:moveTo>
                  <a:cubicBezTo>
                    <a:pt x="8" y="14"/>
                    <a:pt x="8" y="14"/>
                    <a:pt x="8" y="14"/>
                  </a:cubicBezTo>
                  <a:cubicBezTo>
                    <a:pt x="38" y="44"/>
                    <a:pt x="38" y="44"/>
                    <a:pt x="38" y="44"/>
                  </a:cubicBezTo>
                  <a:lnTo>
                    <a:pt x="8" y="75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226"/>
            <p:cNvSpPr>
              <a:spLocks noEditPoints="1"/>
            </p:cNvSpPr>
            <p:nvPr/>
          </p:nvSpPr>
          <p:spPr bwMode="auto">
            <a:xfrm>
              <a:off x="3246439" y="4662488"/>
              <a:ext cx="223838" cy="223838"/>
            </a:xfrm>
            <a:custGeom>
              <a:avLst/>
              <a:gdLst>
                <a:gd name="T0" fmla="*/ 83 w 165"/>
                <a:gd name="T1" fmla="*/ 0 h 165"/>
                <a:gd name="T2" fmla="*/ 0 w 165"/>
                <a:gd name="T3" fmla="*/ 82 h 165"/>
                <a:gd name="T4" fmla="*/ 83 w 165"/>
                <a:gd name="T5" fmla="*/ 165 h 165"/>
                <a:gd name="T6" fmla="*/ 165 w 165"/>
                <a:gd name="T7" fmla="*/ 82 h 165"/>
                <a:gd name="T8" fmla="*/ 83 w 165"/>
                <a:gd name="T9" fmla="*/ 0 h 165"/>
                <a:gd name="T10" fmla="*/ 83 w 165"/>
                <a:gd name="T11" fmla="*/ 157 h 165"/>
                <a:gd name="T12" fmla="*/ 8 w 165"/>
                <a:gd name="T13" fmla="*/ 82 h 165"/>
                <a:gd name="T14" fmla="*/ 83 w 165"/>
                <a:gd name="T15" fmla="*/ 8 h 165"/>
                <a:gd name="T16" fmla="*/ 157 w 165"/>
                <a:gd name="T17" fmla="*/ 82 h 165"/>
                <a:gd name="T18" fmla="*/ 83 w 165"/>
                <a:gd name="T19" fmla="*/ 15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5" h="165">
                  <a:moveTo>
                    <a:pt x="83" y="0"/>
                  </a:moveTo>
                  <a:cubicBezTo>
                    <a:pt x="37" y="0"/>
                    <a:pt x="0" y="37"/>
                    <a:pt x="0" y="82"/>
                  </a:cubicBezTo>
                  <a:cubicBezTo>
                    <a:pt x="0" y="128"/>
                    <a:pt x="37" y="165"/>
                    <a:pt x="83" y="165"/>
                  </a:cubicBezTo>
                  <a:cubicBezTo>
                    <a:pt x="128" y="165"/>
                    <a:pt x="165" y="128"/>
                    <a:pt x="165" y="82"/>
                  </a:cubicBezTo>
                  <a:cubicBezTo>
                    <a:pt x="165" y="37"/>
                    <a:pt x="128" y="0"/>
                    <a:pt x="83" y="0"/>
                  </a:cubicBezTo>
                  <a:close/>
                  <a:moveTo>
                    <a:pt x="83" y="157"/>
                  </a:moveTo>
                  <a:cubicBezTo>
                    <a:pt x="42" y="157"/>
                    <a:pt x="8" y="124"/>
                    <a:pt x="8" y="82"/>
                  </a:cubicBezTo>
                  <a:cubicBezTo>
                    <a:pt x="8" y="41"/>
                    <a:pt x="42" y="8"/>
                    <a:pt x="83" y="8"/>
                  </a:cubicBezTo>
                  <a:cubicBezTo>
                    <a:pt x="124" y="8"/>
                    <a:pt x="157" y="41"/>
                    <a:pt x="157" y="82"/>
                  </a:cubicBezTo>
                  <a:cubicBezTo>
                    <a:pt x="157" y="124"/>
                    <a:pt x="124" y="157"/>
                    <a:pt x="83" y="157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Freeform 227"/>
            <p:cNvSpPr>
              <a:spLocks noEditPoints="1"/>
            </p:cNvSpPr>
            <p:nvPr/>
          </p:nvSpPr>
          <p:spPr bwMode="auto">
            <a:xfrm>
              <a:off x="3251201" y="5286376"/>
              <a:ext cx="214313" cy="212725"/>
            </a:xfrm>
            <a:custGeom>
              <a:avLst/>
              <a:gdLst>
                <a:gd name="T0" fmla="*/ 112 w 159"/>
                <a:gd name="T1" fmla="*/ 35 h 157"/>
                <a:gd name="T2" fmla="*/ 116 w 159"/>
                <a:gd name="T3" fmla="*/ 6 h 157"/>
                <a:gd name="T4" fmla="*/ 90 w 159"/>
                <a:gd name="T5" fmla="*/ 5 h 157"/>
                <a:gd name="T6" fmla="*/ 70 w 159"/>
                <a:gd name="T7" fmla="*/ 5 h 157"/>
                <a:gd name="T8" fmla="*/ 43 w 159"/>
                <a:gd name="T9" fmla="*/ 6 h 157"/>
                <a:gd name="T10" fmla="*/ 47 w 159"/>
                <a:gd name="T11" fmla="*/ 35 h 157"/>
                <a:gd name="T12" fmla="*/ 0 w 159"/>
                <a:gd name="T13" fmla="*/ 53 h 157"/>
                <a:gd name="T14" fmla="*/ 15 w 159"/>
                <a:gd name="T15" fmla="*/ 76 h 157"/>
                <a:gd name="T16" fmla="*/ 33 w 159"/>
                <a:gd name="T17" fmla="*/ 157 h 157"/>
                <a:gd name="T18" fmla="*/ 145 w 159"/>
                <a:gd name="T19" fmla="*/ 139 h 157"/>
                <a:gd name="T20" fmla="*/ 159 w 159"/>
                <a:gd name="T21" fmla="*/ 58 h 157"/>
                <a:gd name="T22" fmla="*/ 141 w 159"/>
                <a:gd name="T23" fmla="*/ 35 h 157"/>
                <a:gd name="T24" fmla="*/ 95 w 159"/>
                <a:gd name="T25" fmla="*/ 11 h 157"/>
                <a:gd name="T26" fmla="*/ 110 w 159"/>
                <a:gd name="T27" fmla="*/ 12 h 157"/>
                <a:gd name="T28" fmla="*/ 90 w 159"/>
                <a:gd name="T29" fmla="*/ 34 h 157"/>
                <a:gd name="T30" fmla="*/ 86 w 159"/>
                <a:gd name="T31" fmla="*/ 33 h 157"/>
                <a:gd name="T32" fmla="*/ 49 w 159"/>
                <a:gd name="T33" fmla="*/ 12 h 157"/>
                <a:gd name="T34" fmla="*/ 65 w 159"/>
                <a:gd name="T35" fmla="*/ 11 h 157"/>
                <a:gd name="T36" fmla="*/ 69 w 159"/>
                <a:gd name="T37" fmla="*/ 34 h 157"/>
                <a:gd name="T38" fmla="*/ 49 w 159"/>
                <a:gd name="T39" fmla="*/ 12 h 157"/>
                <a:gd name="T40" fmla="*/ 8 w 159"/>
                <a:gd name="T41" fmla="*/ 53 h 157"/>
                <a:gd name="T42" fmla="*/ 68 w 159"/>
                <a:gd name="T43" fmla="*/ 43 h 157"/>
                <a:gd name="T44" fmla="*/ 18 w 159"/>
                <a:gd name="T45" fmla="*/ 68 h 157"/>
                <a:gd name="T46" fmla="*/ 23 w 159"/>
                <a:gd name="T47" fmla="*/ 139 h 157"/>
                <a:gd name="T48" fmla="*/ 68 w 159"/>
                <a:gd name="T49" fmla="*/ 77 h 157"/>
                <a:gd name="T50" fmla="*/ 33 w 159"/>
                <a:gd name="T51" fmla="*/ 149 h 157"/>
                <a:gd name="T52" fmla="*/ 137 w 159"/>
                <a:gd name="T53" fmla="*/ 139 h 157"/>
                <a:gd name="T54" fmla="*/ 92 w 159"/>
                <a:gd name="T55" fmla="*/ 149 h 157"/>
                <a:gd name="T56" fmla="*/ 137 w 159"/>
                <a:gd name="T57" fmla="*/ 77 h 157"/>
                <a:gd name="T58" fmla="*/ 151 w 159"/>
                <a:gd name="T59" fmla="*/ 58 h 157"/>
                <a:gd name="T60" fmla="*/ 92 w 159"/>
                <a:gd name="T61" fmla="*/ 68 h 157"/>
                <a:gd name="T62" fmla="*/ 141 w 159"/>
                <a:gd name="T63" fmla="*/ 43 h 157"/>
                <a:gd name="T64" fmla="*/ 151 w 159"/>
                <a:gd name="T65" fmla="*/ 58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9" h="157">
                  <a:moveTo>
                    <a:pt x="141" y="35"/>
                  </a:moveTo>
                  <a:cubicBezTo>
                    <a:pt x="112" y="35"/>
                    <a:pt x="112" y="35"/>
                    <a:pt x="112" y="35"/>
                  </a:cubicBezTo>
                  <a:cubicBezTo>
                    <a:pt x="113" y="34"/>
                    <a:pt x="114" y="34"/>
                    <a:pt x="115" y="33"/>
                  </a:cubicBezTo>
                  <a:cubicBezTo>
                    <a:pt x="122" y="26"/>
                    <a:pt x="123" y="14"/>
                    <a:pt x="116" y="6"/>
                  </a:cubicBezTo>
                  <a:cubicBezTo>
                    <a:pt x="113" y="2"/>
                    <a:pt x="108" y="0"/>
                    <a:pt x="102" y="0"/>
                  </a:cubicBezTo>
                  <a:cubicBezTo>
                    <a:pt x="97" y="0"/>
                    <a:pt x="93" y="2"/>
                    <a:pt x="90" y="5"/>
                  </a:cubicBezTo>
                  <a:cubicBezTo>
                    <a:pt x="86" y="8"/>
                    <a:pt x="82" y="13"/>
                    <a:pt x="80" y="19"/>
                  </a:cubicBezTo>
                  <a:cubicBezTo>
                    <a:pt x="77" y="13"/>
                    <a:pt x="73" y="7"/>
                    <a:pt x="70" y="5"/>
                  </a:cubicBezTo>
                  <a:cubicBezTo>
                    <a:pt x="67" y="2"/>
                    <a:pt x="62" y="0"/>
                    <a:pt x="58" y="0"/>
                  </a:cubicBezTo>
                  <a:cubicBezTo>
                    <a:pt x="52" y="0"/>
                    <a:pt x="47" y="2"/>
                    <a:pt x="43" y="6"/>
                  </a:cubicBezTo>
                  <a:cubicBezTo>
                    <a:pt x="36" y="14"/>
                    <a:pt x="37" y="26"/>
                    <a:pt x="45" y="33"/>
                  </a:cubicBezTo>
                  <a:cubicBezTo>
                    <a:pt x="46" y="34"/>
                    <a:pt x="47" y="34"/>
                    <a:pt x="47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8" y="35"/>
                    <a:pt x="0" y="43"/>
                    <a:pt x="0" y="53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67"/>
                    <a:pt x="7" y="74"/>
                    <a:pt x="15" y="76"/>
                  </a:cubicBezTo>
                  <a:cubicBezTo>
                    <a:pt x="15" y="139"/>
                    <a:pt x="15" y="139"/>
                    <a:pt x="15" y="139"/>
                  </a:cubicBezTo>
                  <a:cubicBezTo>
                    <a:pt x="15" y="149"/>
                    <a:pt x="23" y="157"/>
                    <a:pt x="33" y="157"/>
                  </a:cubicBezTo>
                  <a:cubicBezTo>
                    <a:pt x="126" y="157"/>
                    <a:pt x="126" y="157"/>
                    <a:pt x="126" y="157"/>
                  </a:cubicBezTo>
                  <a:cubicBezTo>
                    <a:pt x="136" y="157"/>
                    <a:pt x="145" y="149"/>
                    <a:pt x="145" y="139"/>
                  </a:cubicBezTo>
                  <a:cubicBezTo>
                    <a:pt x="145" y="76"/>
                    <a:pt x="145" y="76"/>
                    <a:pt x="145" y="76"/>
                  </a:cubicBezTo>
                  <a:cubicBezTo>
                    <a:pt x="153" y="74"/>
                    <a:pt x="159" y="67"/>
                    <a:pt x="159" y="58"/>
                  </a:cubicBezTo>
                  <a:cubicBezTo>
                    <a:pt x="159" y="53"/>
                    <a:pt x="159" y="53"/>
                    <a:pt x="159" y="53"/>
                  </a:cubicBezTo>
                  <a:cubicBezTo>
                    <a:pt x="159" y="43"/>
                    <a:pt x="151" y="35"/>
                    <a:pt x="141" y="35"/>
                  </a:cubicBezTo>
                  <a:close/>
                  <a:moveTo>
                    <a:pt x="87" y="23"/>
                  </a:moveTo>
                  <a:cubicBezTo>
                    <a:pt x="89" y="18"/>
                    <a:pt x="92" y="13"/>
                    <a:pt x="95" y="11"/>
                  </a:cubicBezTo>
                  <a:cubicBezTo>
                    <a:pt x="97" y="9"/>
                    <a:pt x="99" y="8"/>
                    <a:pt x="102" y="8"/>
                  </a:cubicBezTo>
                  <a:cubicBezTo>
                    <a:pt x="105" y="8"/>
                    <a:pt x="108" y="9"/>
                    <a:pt x="110" y="12"/>
                  </a:cubicBezTo>
                  <a:cubicBezTo>
                    <a:pt x="114" y="16"/>
                    <a:pt x="114" y="23"/>
                    <a:pt x="109" y="27"/>
                  </a:cubicBezTo>
                  <a:cubicBezTo>
                    <a:pt x="106" y="30"/>
                    <a:pt x="97" y="34"/>
                    <a:pt x="90" y="34"/>
                  </a:cubicBezTo>
                  <a:cubicBezTo>
                    <a:pt x="90" y="34"/>
                    <a:pt x="90" y="34"/>
                    <a:pt x="90" y="34"/>
                  </a:cubicBezTo>
                  <a:cubicBezTo>
                    <a:pt x="88" y="34"/>
                    <a:pt x="87" y="34"/>
                    <a:pt x="86" y="33"/>
                  </a:cubicBezTo>
                  <a:cubicBezTo>
                    <a:pt x="85" y="32"/>
                    <a:pt x="85" y="29"/>
                    <a:pt x="87" y="23"/>
                  </a:cubicBezTo>
                  <a:close/>
                  <a:moveTo>
                    <a:pt x="49" y="12"/>
                  </a:moveTo>
                  <a:cubicBezTo>
                    <a:pt x="51" y="9"/>
                    <a:pt x="54" y="8"/>
                    <a:pt x="58" y="8"/>
                  </a:cubicBezTo>
                  <a:cubicBezTo>
                    <a:pt x="60" y="8"/>
                    <a:pt x="63" y="9"/>
                    <a:pt x="65" y="11"/>
                  </a:cubicBezTo>
                  <a:cubicBezTo>
                    <a:pt x="71" y="16"/>
                    <a:pt x="77" y="30"/>
                    <a:pt x="74" y="33"/>
                  </a:cubicBezTo>
                  <a:cubicBezTo>
                    <a:pt x="73" y="34"/>
                    <a:pt x="71" y="34"/>
                    <a:pt x="69" y="34"/>
                  </a:cubicBezTo>
                  <a:cubicBezTo>
                    <a:pt x="63" y="34"/>
                    <a:pt x="54" y="30"/>
                    <a:pt x="50" y="27"/>
                  </a:cubicBezTo>
                  <a:cubicBezTo>
                    <a:pt x="46" y="23"/>
                    <a:pt x="45" y="16"/>
                    <a:pt x="49" y="12"/>
                  </a:cubicBezTo>
                  <a:close/>
                  <a:moveTo>
                    <a:pt x="8" y="58"/>
                  </a:moveTo>
                  <a:cubicBezTo>
                    <a:pt x="8" y="53"/>
                    <a:pt x="8" y="53"/>
                    <a:pt x="8" y="53"/>
                  </a:cubicBezTo>
                  <a:cubicBezTo>
                    <a:pt x="8" y="48"/>
                    <a:pt x="13" y="43"/>
                    <a:pt x="18" y="43"/>
                  </a:cubicBezTo>
                  <a:cubicBezTo>
                    <a:pt x="68" y="43"/>
                    <a:pt x="68" y="43"/>
                    <a:pt x="68" y="43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18" y="68"/>
                    <a:pt x="18" y="68"/>
                    <a:pt x="18" y="68"/>
                  </a:cubicBezTo>
                  <a:cubicBezTo>
                    <a:pt x="13" y="68"/>
                    <a:pt x="8" y="64"/>
                    <a:pt x="8" y="58"/>
                  </a:cubicBezTo>
                  <a:close/>
                  <a:moveTo>
                    <a:pt x="23" y="139"/>
                  </a:moveTo>
                  <a:cubicBezTo>
                    <a:pt x="23" y="77"/>
                    <a:pt x="23" y="77"/>
                    <a:pt x="23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149"/>
                    <a:pt x="68" y="149"/>
                    <a:pt x="68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28" y="149"/>
                    <a:pt x="23" y="144"/>
                    <a:pt x="23" y="139"/>
                  </a:cubicBezTo>
                  <a:close/>
                  <a:moveTo>
                    <a:pt x="137" y="139"/>
                  </a:moveTo>
                  <a:cubicBezTo>
                    <a:pt x="137" y="144"/>
                    <a:pt x="132" y="149"/>
                    <a:pt x="126" y="149"/>
                  </a:cubicBezTo>
                  <a:cubicBezTo>
                    <a:pt x="92" y="149"/>
                    <a:pt x="92" y="149"/>
                    <a:pt x="92" y="149"/>
                  </a:cubicBezTo>
                  <a:cubicBezTo>
                    <a:pt x="92" y="77"/>
                    <a:pt x="92" y="77"/>
                    <a:pt x="92" y="77"/>
                  </a:cubicBezTo>
                  <a:cubicBezTo>
                    <a:pt x="137" y="77"/>
                    <a:pt x="137" y="77"/>
                    <a:pt x="137" y="77"/>
                  </a:cubicBezTo>
                  <a:lnTo>
                    <a:pt x="137" y="139"/>
                  </a:lnTo>
                  <a:close/>
                  <a:moveTo>
                    <a:pt x="151" y="58"/>
                  </a:moveTo>
                  <a:cubicBezTo>
                    <a:pt x="151" y="64"/>
                    <a:pt x="147" y="68"/>
                    <a:pt x="141" y="68"/>
                  </a:cubicBezTo>
                  <a:cubicBezTo>
                    <a:pt x="92" y="68"/>
                    <a:pt x="92" y="68"/>
                    <a:pt x="92" y="68"/>
                  </a:cubicBezTo>
                  <a:cubicBezTo>
                    <a:pt x="92" y="43"/>
                    <a:pt x="92" y="43"/>
                    <a:pt x="92" y="43"/>
                  </a:cubicBezTo>
                  <a:cubicBezTo>
                    <a:pt x="141" y="43"/>
                    <a:pt x="141" y="43"/>
                    <a:pt x="141" y="43"/>
                  </a:cubicBezTo>
                  <a:cubicBezTo>
                    <a:pt x="147" y="43"/>
                    <a:pt x="151" y="48"/>
                    <a:pt x="151" y="53"/>
                  </a:cubicBezTo>
                  <a:lnTo>
                    <a:pt x="151" y="58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Freeform 228"/>
            <p:cNvSpPr>
              <a:spLocks noEditPoints="1"/>
            </p:cNvSpPr>
            <p:nvPr/>
          </p:nvSpPr>
          <p:spPr bwMode="auto">
            <a:xfrm>
              <a:off x="3286126" y="5942013"/>
              <a:ext cx="146050" cy="185738"/>
            </a:xfrm>
            <a:custGeom>
              <a:avLst/>
              <a:gdLst>
                <a:gd name="T0" fmla="*/ 104 w 108"/>
                <a:gd name="T1" fmla="*/ 0 h 138"/>
                <a:gd name="T2" fmla="*/ 99 w 108"/>
                <a:gd name="T3" fmla="*/ 3 h 138"/>
                <a:gd name="T4" fmla="*/ 97 w 108"/>
                <a:gd name="T5" fmla="*/ 35 h 138"/>
                <a:gd name="T6" fmla="*/ 10 w 108"/>
                <a:gd name="T7" fmla="*/ 35 h 138"/>
                <a:gd name="T8" fmla="*/ 8 w 108"/>
                <a:gd name="T9" fmla="*/ 3 h 138"/>
                <a:gd name="T10" fmla="*/ 4 w 108"/>
                <a:gd name="T11" fmla="*/ 0 h 138"/>
                <a:gd name="T12" fmla="*/ 0 w 108"/>
                <a:gd name="T13" fmla="*/ 4 h 138"/>
                <a:gd name="T14" fmla="*/ 9 w 108"/>
                <a:gd name="T15" fmla="*/ 129 h 138"/>
                <a:gd name="T16" fmla="*/ 18 w 108"/>
                <a:gd name="T17" fmla="*/ 138 h 138"/>
                <a:gd name="T18" fmla="*/ 89 w 108"/>
                <a:gd name="T19" fmla="*/ 138 h 138"/>
                <a:gd name="T20" fmla="*/ 99 w 108"/>
                <a:gd name="T21" fmla="*/ 129 h 138"/>
                <a:gd name="T22" fmla="*/ 107 w 108"/>
                <a:gd name="T23" fmla="*/ 4 h 138"/>
                <a:gd name="T24" fmla="*/ 104 w 108"/>
                <a:gd name="T25" fmla="*/ 0 h 138"/>
                <a:gd name="T26" fmla="*/ 89 w 108"/>
                <a:gd name="T27" fmla="*/ 130 h 138"/>
                <a:gd name="T28" fmla="*/ 18 w 108"/>
                <a:gd name="T29" fmla="*/ 130 h 138"/>
                <a:gd name="T30" fmla="*/ 17 w 108"/>
                <a:gd name="T31" fmla="*/ 128 h 138"/>
                <a:gd name="T32" fmla="*/ 13 w 108"/>
                <a:gd name="T33" fmla="*/ 74 h 138"/>
                <a:gd name="T34" fmla="*/ 95 w 108"/>
                <a:gd name="T35" fmla="*/ 74 h 138"/>
                <a:gd name="T36" fmla="*/ 91 w 108"/>
                <a:gd name="T37" fmla="*/ 128 h 138"/>
                <a:gd name="T38" fmla="*/ 89 w 108"/>
                <a:gd name="T39" fmla="*/ 13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8" h="138">
                  <a:moveTo>
                    <a:pt x="104" y="0"/>
                  </a:moveTo>
                  <a:cubicBezTo>
                    <a:pt x="102" y="0"/>
                    <a:pt x="100" y="1"/>
                    <a:pt x="99" y="3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1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9" y="129"/>
                    <a:pt x="9" y="129"/>
                    <a:pt x="9" y="129"/>
                  </a:cubicBezTo>
                  <a:cubicBezTo>
                    <a:pt x="9" y="134"/>
                    <a:pt x="13" y="138"/>
                    <a:pt x="18" y="138"/>
                  </a:cubicBezTo>
                  <a:cubicBezTo>
                    <a:pt x="89" y="138"/>
                    <a:pt x="89" y="138"/>
                    <a:pt x="89" y="138"/>
                  </a:cubicBezTo>
                  <a:cubicBezTo>
                    <a:pt x="94" y="138"/>
                    <a:pt x="98" y="134"/>
                    <a:pt x="99" y="129"/>
                  </a:cubicBezTo>
                  <a:cubicBezTo>
                    <a:pt x="107" y="4"/>
                    <a:pt x="107" y="4"/>
                    <a:pt x="107" y="4"/>
                  </a:cubicBezTo>
                  <a:cubicBezTo>
                    <a:pt x="108" y="2"/>
                    <a:pt x="106" y="0"/>
                    <a:pt x="104" y="0"/>
                  </a:cubicBezTo>
                  <a:close/>
                  <a:moveTo>
                    <a:pt x="89" y="130"/>
                  </a:moveTo>
                  <a:cubicBezTo>
                    <a:pt x="18" y="130"/>
                    <a:pt x="18" y="130"/>
                    <a:pt x="18" y="130"/>
                  </a:cubicBezTo>
                  <a:cubicBezTo>
                    <a:pt x="18" y="130"/>
                    <a:pt x="17" y="129"/>
                    <a:pt x="17" y="128"/>
                  </a:cubicBezTo>
                  <a:cubicBezTo>
                    <a:pt x="13" y="74"/>
                    <a:pt x="13" y="74"/>
                    <a:pt x="13" y="74"/>
                  </a:cubicBezTo>
                  <a:cubicBezTo>
                    <a:pt x="95" y="74"/>
                    <a:pt x="95" y="74"/>
                    <a:pt x="95" y="74"/>
                  </a:cubicBezTo>
                  <a:cubicBezTo>
                    <a:pt x="91" y="128"/>
                    <a:pt x="91" y="128"/>
                    <a:pt x="91" y="128"/>
                  </a:cubicBezTo>
                  <a:cubicBezTo>
                    <a:pt x="91" y="129"/>
                    <a:pt x="90" y="130"/>
                    <a:pt x="89" y="13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Freeform 229"/>
            <p:cNvSpPr/>
            <p:nvPr/>
          </p:nvSpPr>
          <p:spPr bwMode="auto">
            <a:xfrm>
              <a:off x="3275014" y="5891213"/>
              <a:ext cx="166688" cy="44450"/>
            </a:xfrm>
            <a:custGeom>
              <a:avLst/>
              <a:gdLst>
                <a:gd name="T0" fmla="*/ 118 w 123"/>
                <a:gd name="T1" fmla="*/ 13 h 32"/>
                <a:gd name="T2" fmla="*/ 98 w 123"/>
                <a:gd name="T3" fmla="*/ 13 h 32"/>
                <a:gd name="T4" fmla="*/ 93 w 123"/>
                <a:gd name="T5" fmla="*/ 7 h 32"/>
                <a:gd name="T6" fmla="*/ 93 w 123"/>
                <a:gd name="T7" fmla="*/ 5 h 32"/>
                <a:gd name="T8" fmla="*/ 88 w 123"/>
                <a:gd name="T9" fmla="*/ 0 h 32"/>
                <a:gd name="T10" fmla="*/ 36 w 123"/>
                <a:gd name="T11" fmla="*/ 0 h 32"/>
                <a:gd name="T12" fmla="*/ 31 w 123"/>
                <a:gd name="T13" fmla="*/ 5 h 32"/>
                <a:gd name="T14" fmla="*/ 31 w 123"/>
                <a:gd name="T15" fmla="*/ 7 h 32"/>
                <a:gd name="T16" fmla="*/ 25 w 123"/>
                <a:gd name="T17" fmla="*/ 13 h 32"/>
                <a:gd name="T18" fmla="*/ 6 w 123"/>
                <a:gd name="T19" fmla="*/ 13 h 32"/>
                <a:gd name="T20" fmla="*/ 0 w 123"/>
                <a:gd name="T21" fmla="*/ 18 h 32"/>
                <a:gd name="T22" fmla="*/ 0 w 123"/>
                <a:gd name="T23" fmla="*/ 27 h 32"/>
                <a:gd name="T24" fmla="*/ 6 w 123"/>
                <a:gd name="T25" fmla="*/ 32 h 32"/>
                <a:gd name="T26" fmla="*/ 118 w 123"/>
                <a:gd name="T27" fmla="*/ 32 h 32"/>
                <a:gd name="T28" fmla="*/ 123 w 123"/>
                <a:gd name="T29" fmla="*/ 27 h 32"/>
                <a:gd name="T30" fmla="*/ 123 w 123"/>
                <a:gd name="T31" fmla="*/ 18 h 32"/>
                <a:gd name="T32" fmla="*/ 118 w 123"/>
                <a:gd name="T33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3" h="32">
                  <a:moveTo>
                    <a:pt x="118" y="13"/>
                  </a:moveTo>
                  <a:cubicBezTo>
                    <a:pt x="98" y="13"/>
                    <a:pt x="98" y="13"/>
                    <a:pt x="98" y="13"/>
                  </a:cubicBezTo>
                  <a:cubicBezTo>
                    <a:pt x="95" y="13"/>
                    <a:pt x="93" y="10"/>
                    <a:pt x="93" y="7"/>
                  </a:cubicBezTo>
                  <a:cubicBezTo>
                    <a:pt x="93" y="5"/>
                    <a:pt x="93" y="5"/>
                    <a:pt x="93" y="5"/>
                  </a:cubicBezTo>
                  <a:cubicBezTo>
                    <a:pt x="93" y="2"/>
                    <a:pt x="91" y="0"/>
                    <a:pt x="88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3" y="0"/>
                    <a:pt x="31" y="2"/>
                    <a:pt x="31" y="5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10"/>
                    <a:pt x="28" y="13"/>
                    <a:pt x="2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3" y="13"/>
                    <a:pt x="0" y="15"/>
                    <a:pt x="0" y="1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30"/>
                    <a:pt x="3" y="32"/>
                    <a:pt x="6" y="32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21" y="32"/>
                    <a:pt x="123" y="30"/>
                    <a:pt x="123" y="27"/>
                  </a:cubicBezTo>
                  <a:cubicBezTo>
                    <a:pt x="123" y="18"/>
                    <a:pt x="123" y="18"/>
                    <a:pt x="123" y="18"/>
                  </a:cubicBezTo>
                  <a:cubicBezTo>
                    <a:pt x="123" y="15"/>
                    <a:pt x="121" y="13"/>
                    <a:pt x="118" y="13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Freeform 230"/>
            <p:cNvSpPr>
              <a:spLocks noEditPoints="1"/>
            </p:cNvSpPr>
            <p:nvPr/>
          </p:nvSpPr>
          <p:spPr bwMode="auto">
            <a:xfrm>
              <a:off x="3776664" y="395287"/>
              <a:ext cx="209550" cy="114300"/>
            </a:xfrm>
            <a:custGeom>
              <a:avLst/>
              <a:gdLst>
                <a:gd name="T0" fmla="*/ 155 w 155"/>
                <a:gd name="T1" fmla="*/ 31 h 85"/>
                <a:gd name="T2" fmla="*/ 155 w 155"/>
                <a:gd name="T3" fmla="*/ 31 h 85"/>
                <a:gd name="T4" fmla="*/ 155 w 155"/>
                <a:gd name="T5" fmla="*/ 30 h 85"/>
                <a:gd name="T6" fmla="*/ 154 w 155"/>
                <a:gd name="T7" fmla="*/ 29 h 85"/>
                <a:gd name="T8" fmla="*/ 154 w 155"/>
                <a:gd name="T9" fmla="*/ 29 h 85"/>
                <a:gd name="T10" fmla="*/ 124 w 155"/>
                <a:gd name="T11" fmla="*/ 1 h 85"/>
                <a:gd name="T12" fmla="*/ 124 w 155"/>
                <a:gd name="T13" fmla="*/ 1 h 85"/>
                <a:gd name="T14" fmla="*/ 124 w 155"/>
                <a:gd name="T15" fmla="*/ 1 h 85"/>
                <a:gd name="T16" fmla="*/ 124 w 155"/>
                <a:gd name="T17" fmla="*/ 1 h 85"/>
                <a:gd name="T18" fmla="*/ 123 w 155"/>
                <a:gd name="T19" fmla="*/ 0 h 85"/>
                <a:gd name="T20" fmla="*/ 121 w 155"/>
                <a:gd name="T21" fmla="*/ 0 h 85"/>
                <a:gd name="T22" fmla="*/ 34 w 155"/>
                <a:gd name="T23" fmla="*/ 0 h 85"/>
                <a:gd name="T24" fmla="*/ 32 w 155"/>
                <a:gd name="T25" fmla="*/ 0 h 85"/>
                <a:gd name="T26" fmla="*/ 32 w 155"/>
                <a:gd name="T27" fmla="*/ 1 h 85"/>
                <a:gd name="T28" fmla="*/ 31 w 155"/>
                <a:gd name="T29" fmla="*/ 1 h 85"/>
                <a:gd name="T30" fmla="*/ 31 w 155"/>
                <a:gd name="T31" fmla="*/ 1 h 85"/>
                <a:gd name="T32" fmla="*/ 31 w 155"/>
                <a:gd name="T33" fmla="*/ 1 h 85"/>
                <a:gd name="T34" fmla="*/ 2 w 155"/>
                <a:gd name="T35" fmla="*/ 29 h 85"/>
                <a:gd name="T36" fmla="*/ 1 w 155"/>
                <a:gd name="T37" fmla="*/ 29 h 85"/>
                <a:gd name="T38" fmla="*/ 1 w 155"/>
                <a:gd name="T39" fmla="*/ 30 h 85"/>
                <a:gd name="T40" fmla="*/ 1 w 155"/>
                <a:gd name="T41" fmla="*/ 31 h 85"/>
                <a:gd name="T42" fmla="*/ 1 w 155"/>
                <a:gd name="T43" fmla="*/ 31 h 85"/>
                <a:gd name="T44" fmla="*/ 0 w 155"/>
                <a:gd name="T45" fmla="*/ 32 h 85"/>
                <a:gd name="T46" fmla="*/ 0 w 155"/>
                <a:gd name="T47" fmla="*/ 32 h 85"/>
                <a:gd name="T48" fmla="*/ 0 w 155"/>
                <a:gd name="T49" fmla="*/ 81 h 85"/>
                <a:gd name="T50" fmla="*/ 4 w 155"/>
                <a:gd name="T51" fmla="*/ 85 h 85"/>
                <a:gd name="T52" fmla="*/ 151 w 155"/>
                <a:gd name="T53" fmla="*/ 85 h 85"/>
                <a:gd name="T54" fmla="*/ 155 w 155"/>
                <a:gd name="T55" fmla="*/ 81 h 85"/>
                <a:gd name="T56" fmla="*/ 155 w 155"/>
                <a:gd name="T57" fmla="*/ 32 h 85"/>
                <a:gd name="T58" fmla="*/ 155 w 155"/>
                <a:gd name="T59" fmla="*/ 32 h 85"/>
                <a:gd name="T60" fmla="*/ 155 w 155"/>
                <a:gd name="T61" fmla="*/ 31 h 85"/>
                <a:gd name="T62" fmla="*/ 99 w 155"/>
                <a:gd name="T63" fmla="*/ 28 h 85"/>
                <a:gd name="T64" fmla="*/ 96 w 155"/>
                <a:gd name="T65" fmla="*/ 30 h 85"/>
                <a:gd name="T66" fmla="*/ 95 w 155"/>
                <a:gd name="T67" fmla="*/ 33 h 85"/>
                <a:gd name="T68" fmla="*/ 95 w 155"/>
                <a:gd name="T69" fmla="*/ 35 h 85"/>
                <a:gd name="T70" fmla="*/ 78 w 155"/>
                <a:gd name="T71" fmla="*/ 52 h 85"/>
                <a:gd name="T72" fmla="*/ 60 w 155"/>
                <a:gd name="T73" fmla="*/ 35 h 85"/>
                <a:gd name="T74" fmla="*/ 60 w 155"/>
                <a:gd name="T75" fmla="*/ 33 h 85"/>
                <a:gd name="T76" fmla="*/ 59 w 155"/>
                <a:gd name="T77" fmla="*/ 30 h 85"/>
                <a:gd name="T78" fmla="*/ 57 w 155"/>
                <a:gd name="T79" fmla="*/ 28 h 85"/>
                <a:gd name="T80" fmla="*/ 38 w 155"/>
                <a:gd name="T81" fmla="*/ 28 h 85"/>
                <a:gd name="T82" fmla="*/ 38 w 155"/>
                <a:gd name="T83" fmla="*/ 8 h 85"/>
                <a:gd name="T84" fmla="*/ 117 w 155"/>
                <a:gd name="T85" fmla="*/ 8 h 85"/>
                <a:gd name="T86" fmla="*/ 117 w 155"/>
                <a:gd name="T87" fmla="*/ 28 h 85"/>
                <a:gd name="T88" fmla="*/ 99 w 155"/>
                <a:gd name="T89" fmla="*/ 28 h 85"/>
                <a:gd name="T90" fmla="*/ 14 w 155"/>
                <a:gd name="T91" fmla="*/ 28 h 85"/>
                <a:gd name="T92" fmla="*/ 30 w 155"/>
                <a:gd name="T93" fmla="*/ 13 h 85"/>
                <a:gd name="T94" fmla="*/ 30 w 155"/>
                <a:gd name="T95" fmla="*/ 28 h 85"/>
                <a:gd name="T96" fmla="*/ 14 w 155"/>
                <a:gd name="T97" fmla="*/ 28 h 85"/>
                <a:gd name="T98" fmla="*/ 125 w 155"/>
                <a:gd name="T99" fmla="*/ 13 h 85"/>
                <a:gd name="T100" fmla="*/ 141 w 155"/>
                <a:gd name="T101" fmla="*/ 28 h 85"/>
                <a:gd name="T102" fmla="*/ 125 w 155"/>
                <a:gd name="T103" fmla="*/ 28 h 85"/>
                <a:gd name="T104" fmla="*/ 125 w 155"/>
                <a:gd name="T105" fmla="*/ 13 h 85"/>
                <a:gd name="T106" fmla="*/ 147 w 155"/>
                <a:gd name="T107" fmla="*/ 77 h 85"/>
                <a:gd name="T108" fmla="*/ 8 w 155"/>
                <a:gd name="T109" fmla="*/ 77 h 85"/>
                <a:gd name="T110" fmla="*/ 8 w 155"/>
                <a:gd name="T111" fmla="*/ 36 h 85"/>
                <a:gd name="T112" fmla="*/ 52 w 155"/>
                <a:gd name="T113" fmla="*/ 36 h 85"/>
                <a:gd name="T114" fmla="*/ 78 w 155"/>
                <a:gd name="T115" fmla="*/ 60 h 85"/>
                <a:gd name="T116" fmla="*/ 103 w 155"/>
                <a:gd name="T117" fmla="*/ 36 h 85"/>
                <a:gd name="T118" fmla="*/ 147 w 155"/>
                <a:gd name="T119" fmla="*/ 36 h 85"/>
                <a:gd name="T120" fmla="*/ 147 w 155"/>
                <a:gd name="T121" fmla="*/ 77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5" h="85">
                  <a:moveTo>
                    <a:pt x="155" y="31"/>
                  </a:moveTo>
                  <a:cubicBezTo>
                    <a:pt x="155" y="31"/>
                    <a:pt x="155" y="31"/>
                    <a:pt x="155" y="31"/>
                  </a:cubicBezTo>
                  <a:cubicBezTo>
                    <a:pt x="155" y="30"/>
                    <a:pt x="155" y="30"/>
                    <a:pt x="155" y="30"/>
                  </a:cubicBezTo>
                  <a:cubicBezTo>
                    <a:pt x="154" y="29"/>
                    <a:pt x="154" y="29"/>
                    <a:pt x="154" y="29"/>
                  </a:cubicBezTo>
                  <a:cubicBezTo>
                    <a:pt x="154" y="29"/>
                    <a:pt x="154" y="29"/>
                    <a:pt x="154" y="29"/>
                  </a:cubicBezTo>
                  <a:cubicBezTo>
                    <a:pt x="124" y="1"/>
                    <a:pt x="124" y="1"/>
                    <a:pt x="124" y="1"/>
                  </a:cubicBezTo>
                  <a:cubicBezTo>
                    <a:pt x="124" y="1"/>
                    <a:pt x="124" y="1"/>
                    <a:pt x="124" y="1"/>
                  </a:cubicBezTo>
                  <a:cubicBezTo>
                    <a:pt x="124" y="1"/>
                    <a:pt x="124" y="1"/>
                    <a:pt x="124" y="1"/>
                  </a:cubicBezTo>
                  <a:cubicBezTo>
                    <a:pt x="124" y="1"/>
                    <a:pt x="124" y="1"/>
                    <a:pt x="124" y="1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23" y="0"/>
                    <a:pt x="122" y="0"/>
                    <a:pt x="121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0"/>
                    <a:pt x="33" y="0"/>
                    <a:pt x="32" y="0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3"/>
                    <a:pt x="2" y="85"/>
                    <a:pt x="4" y="85"/>
                  </a:cubicBezTo>
                  <a:cubicBezTo>
                    <a:pt x="151" y="85"/>
                    <a:pt x="151" y="85"/>
                    <a:pt x="151" y="85"/>
                  </a:cubicBezTo>
                  <a:cubicBezTo>
                    <a:pt x="153" y="85"/>
                    <a:pt x="155" y="83"/>
                    <a:pt x="155" y="81"/>
                  </a:cubicBezTo>
                  <a:cubicBezTo>
                    <a:pt x="155" y="32"/>
                    <a:pt x="155" y="32"/>
                    <a:pt x="155" y="32"/>
                  </a:cubicBezTo>
                  <a:cubicBezTo>
                    <a:pt x="155" y="32"/>
                    <a:pt x="155" y="32"/>
                    <a:pt x="155" y="32"/>
                  </a:cubicBezTo>
                  <a:cubicBezTo>
                    <a:pt x="155" y="32"/>
                    <a:pt x="155" y="32"/>
                    <a:pt x="155" y="31"/>
                  </a:cubicBezTo>
                  <a:close/>
                  <a:moveTo>
                    <a:pt x="99" y="28"/>
                  </a:moveTo>
                  <a:cubicBezTo>
                    <a:pt x="98" y="28"/>
                    <a:pt x="97" y="29"/>
                    <a:pt x="96" y="30"/>
                  </a:cubicBezTo>
                  <a:cubicBezTo>
                    <a:pt x="95" y="31"/>
                    <a:pt x="95" y="32"/>
                    <a:pt x="95" y="33"/>
                  </a:cubicBezTo>
                  <a:cubicBezTo>
                    <a:pt x="95" y="33"/>
                    <a:pt x="95" y="34"/>
                    <a:pt x="95" y="35"/>
                  </a:cubicBezTo>
                  <a:cubicBezTo>
                    <a:pt x="95" y="44"/>
                    <a:pt x="87" y="52"/>
                    <a:pt x="78" y="52"/>
                  </a:cubicBezTo>
                  <a:cubicBezTo>
                    <a:pt x="68" y="52"/>
                    <a:pt x="60" y="44"/>
                    <a:pt x="60" y="35"/>
                  </a:cubicBezTo>
                  <a:cubicBezTo>
                    <a:pt x="60" y="34"/>
                    <a:pt x="60" y="33"/>
                    <a:pt x="60" y="33"/>
                  </a:cubicBezTo>
                  <a:cubicBezTo>
                    <a:pt x="61" y="32"/>
                    <a:pt x="60" y="31"/>
                    <a:pt x="59" y="30"/>
                  </a:cubicBezTo>
                  <a:cubicBezTo>
                    <a:pt x="59" y="29"/>
                    <a:pt x="58" y="28"/>
                    <a:pt x="57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117" y="8"/>
                    <a:pt x="117" y="8"/>
                    <a:pt x="117" y="8"/>
                  </a:cubicBezTo>
                  <a:cubicBezTo>
                    <a:pt x="117" y="28"/>
                    <a:pt x="117" y="28"/>
                    <a:pt x="117" y="28"/>
                  </a:cubicBezTo>
                  <a:lnTo>
                    <a:pt x="99" y="28"/>
                  </a:lnTo>
                  <a:close/>
                  <a:moveTo>
                    <a:pt x="14" y="28"/>
                  </a:moveTo>
                  <a:cubicBezTo>
                    <a:pt x="30" y="13"/>
                    <a:pt x="30" y="13"/>
                    <a:pt x="30" y="13"/>
                  </a:cubicBezTo>
                  <a:cubicBezTo>
                    <a:pt x="30" y="28"/>
                    <a:pt x="30" y="28"/>
                    <a:pt x="30" y="28"/>
                  </a:cubicBezTo>
                  <a:lnTo>
                    <a:pt x="14" y="28"/>
                  </a:lnTo>
                  <a:close/>
                  <a:moveTo>
                    <a:pt x="125" y="13"/>
                  </a:moveTo>
                  <a:cubicBezTo>
                    <a:pt x="141" y="28"/>
                    <a:pt x="141" y="28"/>
                    <a:pt x="141" y="28"/>
                  </a:cubicBezTo>
                  <a:cubicBezTo>
                    <a:pt x="125" y="28"/>
                    <a:pt x="125" y="28"/>
                    <a:pt x="125" y="28"/>
                  </a:cubicBezTo>
                  <a:lnTo>
                    <a:pt x="125" y="13"/>
                  </a:lnTo>
                  <a:close/>
                  <a:moveTo>
                    <a:pt x="147" y="77"/>
                  </a:moveTo>
                  <a:cubicBezTo>
                    <a:pt x="8" y="77"/>
                    <a:pt x="8" y="77"/>
                    <a:pt x="8" y="77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3" y="50"/>
                    <a:pt x="64" y="60"/>
                    <a:pt x="78" y="60"/>
                  </a:cubicBezTo>
                  <a:cubicBezTo>
                    <a:pt x="91" y="60"/>
                    <a:pt x="102" y="50"/>
                    <a:pt x="103" y="36"/>
                  </a:cubicBezTo>
                  <a:cubicBezTo>
                    <a:pt x="147" y="36"/>
                    <a:pt x="147" y="36"/>
                    <a:pt x="147" y="36"/>
                  </a:cubicBezTo>
                  <a:lnTo>
                    <a:pt x="147" y="77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231"/>
            <p:cNvSpPr/>
            <p:nvPr/>
          </p:nvSpPr>
          <p:spPr bwMode="auto">
            <a:xfrm>
              <a:off x="3771901" y="2241550"/>
              <a:ext cx="220663" cy="127000"/>
            </a:xfrm>
            <a:custGeom>
              <a:avLst/>
              <a:gdLst>
                <a:gd name="T0" fmla="*/ 15 w 164"/>
                <a:gd name="T1" fmla="*/ 91 h 94"/>
                <a:gd name="T2" fmla="*/ 82 w 164"/>
                <a:gd name="T3" fmla="*/ 25 h 94"/>
                <a:gd name="T4" fmla="*/ 148 w 164"/>
                <a:gd name="T5" fmla="*/ 91 h 94"/>
                <a:gd name="T6" fmla="*/ 157 w 164"/>
                <a:gd name="T7" fmla="*/ 91 h 94"/>
                <a:gd name="T8" fmla="*/ 161 w 164"/>
                <a:gd name="T9" fmla="*/ 87 h 94"/>
                <a:gd name="T10" fmla="*/ 161 w 164"/>
                <a:gd name="T11" fmla="*/ 78 h 94"/>
                <a:gd name="T12" fmla="*/ 90 w 164"/>
                <a:gd name="T13" fmla="*/ 7 h 94"/>
                <a:gd name="T14" fmla="*/ 86 w 164"/>
                <a:gd name="T15" fmla="*/ 3 h 94"/>
                <a:gd name="T16" fmla="*/ 77 w 164"/>
                <a:gd name="T17" fmla="*/ 3 h 94"/>
                <a:gd name="T18" fmla="*/ 73 w 164"/>
                <a:gd name="T19" fmla="*/ 7 h 94"/>
                <a:gd name="T20" fmla="*/ 2 w 164"/>
                <a:gd name="T21" fmla="*/ 78 h 94"/>
                <a:gd name="T22" fmla="*/ 2 w 164"/>
                <a:gd name="T23" fmla="*/ 87 h 94"/>
                <a:gd name="T24" fmla="*/ 6 w 164"/>
                <a:gd name="T25" fmla="*/ 91 h 94"/>
                <a:gd name="T26" fmla="*/ 15 w 164"/>
                <a:gd name="T27" fmla="*/ 91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4" h="94">
                  <a:moveTo>
                    <a:pt x="15" y="91"/>
                  </a:moveTo>
                  <a:cubicBezTo>
                    <a:pt x="82" y="25"/>
                    <a:pt x="82" y="25"/>
                    <a:pt x="82" y="25"/>
                  </a:cubicBezTo>
                  <a:cubicBezTo>
                    <a:pt x="148" y="91"/>
                    <a:pt x="148" y="91"/>
                    <a:pt x="148" y="91"/>
                  </a:cubicBezTo>
                  <a:cubicBezTo>
                    <a:pt x="150" y="94"/>
                    <a:pt x="154" y="94"/>
                    <a:pt x="157" y="91"/>
                  </a:cubicBezTo>
                  <a:cubicBezTo>
                    <a:pt x="161" y="87"/>
                    <a:pt x="161" y="87"/>
                    <a:pt x="161" y="87"/>
                  </a:cubicBezTo>
                  <a:cubicBezTo>
                    <a:pt x="164" y="84"/>
                    <a:pt x="164" y="80"/>
                    <a:pt x="161" y="78"/>
                  </a:cubicBezTo>
                  <a:cubicBezTo>
                    <a:pt x="90" y="7"/>
                    <a:pt x="90" y="7"/>
                    <a:pt x="90" y="7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4" y="0"/>
                    <a:pt x="80" y="0"/>
                    <a:pt x="77" y="3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0" y="80"/>
                    <a:pt x="0" y="84"/>
                    <a:pt x="2" y="87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9" y="94"/>
                    <a:pt x="13" y="94"/>
                    <a:pt x="15" y="91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Freeform 232"/>
            <p:cNvSpPr>
              <a:spLocks noEditPoints="1"/>
            </p:cNvSpPr>
            <p:nvPr/>
          </p:nvSpPr>
          <p:spPr bwMode="auto">
            <a:xfrm>
              <a:off x="3763964" y="950912"/>
              <a:ext cx="234950" cy="236538"/>
            </a:xfrm>
            <a:custGeom>
              <a:avLst/>
              <a:gdLst>
                <a:gd name="T0" fmla="*/ 87 w 173"/>
                <a:gd name="T1" fmla="*/ 0 h 174"/>
                <a:gd name="T2" fmla="*/ 0 w 173"/>
                <a:gd name="T3" fmla="*/ 87 h 174"/>
                <a:gd name="T4" fmla="*/ 87 w 173"/>
                <a:gd name="T5" fmla="*/ 174 h 174"/>
                <a:gd name="T6" fmla="*/ 173 w 173"/>
                <a:gd name="T7" fmla="*/ 87 h 174"/>
                <a:gd name="T8" fmla="*/ 87 w 173"/>
                <a:gd name="T9" fmla="*/ 0 h 174"/>
                <a:gd name="T10" fmla="*/ 87 w 173"/>
                <a:gd name="T11" fmla="*/ 166 h 174"/>
                <a:gd name="T12" fmla="*/ 8 w 173"/>
                <a:gd name="T13" fmla="*/ 87 h 174"/>
                <a:gd name="T14" fmla="*/ 87 w 173"/>
                <a:gd name="T15" fmla="*/ 8 h 174"/>
                <a:gd name="T16" fmla="*/ 165 w 173"/>
                <a:gd name="T17" fmla="*/ 87 h 174"/>
                <a:gd name="T18" fmla="*/ 87 w 173"/>
                <a:gd name="T19" fmla="*/ 166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3" h="174">
                  <a:moveTo>
                    <a:pt x="87" y="0"/>
                  </a:moveTo>
                  <a:cubicBezTo>
                    <a:pt x="39" y="0"/>
                    <a:pt x="0" y="39"/>
                    <a:pt x="0" y="87"/>
                  </a:cubicBezTo>
                  <a:cubicBezTo>
                    <a:pt x="0" y="135"/>
                    <a:pt x="39" y="174"/>
                    <a:pt x="87" y="174"/>
                  </a:cubicBezTo>
                  <a:cubicBezTo>
                    <a:pt x="135" y="174"/>
                    <a:pt x="173" y="135"/>
                    <a:pt x="173" y="87"/>
                  </a:cubicBezTo>
                  <a:cubicBezTo>
                    <a:pt x="173" y="39"/>
                    <a:pt x="135" y="0"/>
                    <a:pt x="87" y="0"/>
                  </a:cubicBezTo>
                  <a:close/>
                  <a:moveTo>
                    <a:pt x="87" y="166"/>
                  </a:moveTo>
                  <a:cubicBezTo>
                    <a:pt x="43" y="166"/>
                    <a:pt x="8" y="131"/>
                    <a:pt x="8" y="87"/>
                  </a:cubicBezTo>
                  <a:cubicBezTo>
                    <a:pt x="8" y="44"/>
                    <a:pt x="43" y="8"/>
                    <a:pt x="87" y="8"/>
                  </a:cubicBezTo>
                  <a:cubicBezTo>
                    <a:pt x="130" y="8"/>
                    <a:pt x="165" y="44"/>
                    <a:pt x="165" y="87"/>
                  </a:cubicBezTo>
                  <a:cubicBezTo>
                    <a:pt x="165" y="131"/>
                    <a:pt x="130" y="166"/>
                    <a:pt x="87" y="166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233"/>
            <p:cNvSpPr>
              <a:spLocks noEditPoints="1"/>
            </p:cNvSpPr>
            <p:nvPr/>
          </p:nvSpPr>
          <p:spPr bwMode="auto">
            <a:xfrm>
              <a:off x="3835401" y="989012"/>
              <a:ext cx="93663" cy="160338"/>
            </a:xfrm>
            <a:custGeom>
              <a:avLst/>
              <a:gdLst>
                <a:gd name="T0" fmla="*/ 35 w 70"/>
                <a:gd name="T1" fmla="*/ 0 h 118"/>
                <a:gd name="T2" fmla="*/ 0 w 70"/>
                <a:gd name="T3" fmla="*/ 35 h 118"/>
                <a:gd name="T4" fmla="*/ 12 w 70"/>
                <a:gd name="T5" fmla="*/ 48 h 118"/>
                <a:gd name="T6" fmla="*/ 25 w 70"/>
                <a:gd name="T7" fmla="*/ 35 h 118"/>
                <a:gd name="T8" fmla="*/ 35 w 70"/>
                <a:gd name="T9" fmla="*/ 26 h 118"/>
                <a:gd name="T10" fmla="*/ 44 w 70"/>
                <a:gd name="T11" fmla="*/ 35 h 118"/>
                <a:gd name="T12" fmla="*/ 35 w 70"/>
                <a:gd name="T13" fmla="*/ 45 h 118"/>
                <a:gd name="T14" fmla="*/ 22 w 70"/>
                <a:gd name="T15" fmla="*/ 58 h 118"/>
                <a:gd name="T16" fmla="*/ 22 w 70"/>
                <a:gd name="T17" fmla="*/ 78 h 118"/>
                <a:gd name="T18" fmla="*/ 32 w 70"/>
                <a:gd name="T19" fmla="*/ 90 h 118"/>
                <a:gd name="T20" fmla="*/ 21 w 70"/>
                <a:gd name="T21" fmla="*/ 104 h 118"/>
                <a:gd name="T22" fmla="*/ 35 w 70"/>
                <a:gd name="T23" fmla="*/ 118 h 118"/>
                <a:gd name="T24" fmla="*/ 49 w 70"/>
                <a:gd name="T25" fmla="*/ 104 h 118"/>
                <a:gd name="T26" fmla="*/ 37 w 70"/>
                <a:gd name="T27" fmla="*/ 90 h 118"/>
                <a:gd name="T28" fmla="*/ 47 w 70"/>
                <a:gd name="T29" fmla="*/ 78 h 118"/>
                <a:gd name="T30" fmla="*/ 47 w 70"/>
                <a:gd name="T31" fmla="*/ 68 h 118"/>
                <a:gd name="T32" fmla="*/ 70 w 70"/>
                <a:gd name="T33" fmla="*/ 35 h 118"/>
                <a:gd name="T34" fmla="*/ 35 w 70"/>
                <a:gd name="T35" fmla="*/ 0 h 118"/>
                <a:gd name="T36" fmla="*/ 41 w 70"/>
                <a:gd name="T37" fmla="*/ 104 h 118"/>
                <a:gd name="T38" fmla="*/ 35 w 70"/>
                <a:gd name="T39" fmla="*/ 110 h 118"/>
                <a:gd name="T40" fmla="*/ 29 w 70"/>
                <a:gd name="T41" fmla="*/ 104 h 118"/>
                <a:gd name="T42" fmla="*/ 35 w 70"/>
                <a:gd name="T43" fmla="*/ 98 h 118"/>
                <a:gd name="T44" fmla="*/ 41 w 70"/>
                <a:gd name="T45" fmla="*/ 104 h 118"/>
                <a:gd name="T46" fmla="*/ 42 w 70"/>
                <a:gd name="T47" fmla="*/ 61 h 118"/>
                <a:gd name="T48" fmla="*/ 39 w 70"/>
                <a:gd name="T49" fmla="*/ 65 h 118"/>
                <a:gd name="T50" fmla="*/ 39 w 70"/>
                <a:gd name="T51" fmla="*/ 78 h 118"/>
                <a:gd name="T52" fmla="*/ 35 w 70"/>
                <a:gd name="T53" fmla="*/ 83 h 118"/>
                <a:gd name="T54" fmla="*/ 30 w 70"/>
                <a:gd name="T55" fmla="*/ 78 h 118"/>
                <a:gd name="T56" fmla="*/ 30 w 70"/>
                <a:gd name="T57" fmla="*/ 58 h 118"/>
                <a:gd name="T58" fmla="*/ 35 w 70"/>
                <a:gd name="T59" fmla="*/ 53 h 118"/>
                <a:gd name="T60" fmla="*/ 52 w 70"/>
                <a:gd name="T61" fmla="*/ 35 h 118"/>
                <a:gd name="T62" fmla="*/ 35 w 70"/>
                <a:gd name="T63" fmla="*/ 18 h 118"/>
                <a:gd name="T64" fmla="*/ 17 w 70"/>
                <a:gd name="T65" fmla="*/ 35 h 118"/>
                <a:gd name="T66" fmla="*/ 12 w 70"/>
                <a:gd name="T67" fmla="*/ 40 h 118"/>
                <a:gd name="T68" fmla="*/ 8 w 70"/>
                <a:gd name="T69" fmla="*/ 35 h 118"/>
                <a:gd name="T70" fmla="*/ 35 w 70"/>
                <a:gd name="T71" fmla="*/ 8 h 118"/>
                <a:gd name="T72" fmla="*/ 62 w 70"/>
                <a:gd name="T73" fmla="*/ 35 h 118"/>
                <a:gd name="T74" fmla="*/ 42 w 70"/>
                <a:gd name="T75" fmla="*/ 61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118">
                  <a:moveTo>
                    <a:pt x="35" y="0"/>
                  </a:moveTo>
                  <a:cubicBezTo>
                    <a:pt x="15" y="0"/>
                    <a:pt x="0" y="16"/>
                    <a:pt x="0" y="35"/>
                  </a:cubicBezTo>
                  <a:cubicBezTo>
                    <a:pt x="0" y="42"/>
                    <a:pt x="5" y="48"/>
                    <a:pt x="12" y="48"/>
                  </a:cubicBezTo>
                  <a:cubicBezTo>
                    <a:pt x="20" y="48"/>
                    <a:pt x="25" y="42"/>
                    <a:pt x="25" y="35"/>
                  </a:cubicBezTo>
                  <a:cubicBezTo>
                    <a:pt x="25" y="30"/>
                    <a:pt x="29" y="26"/>
                    <a:pt x="35" y="26"/>
                  </a:cubicBezTo>
                  <a:cubicBezTo>
                    <a:pt x="40" y="26"/>
                    <a:pt x="44" y="30"/>
                    <a:pt x="44" y="35"/>
                  </a:cubicBezTo>
                  <a:cubicBezTo>
                    <a:pt x="44" y="41"/>
                    <a:pt x="40" y="45"/>
                    <a:pt x="35" y="45"/>
                  </a:cubicBezTo>
                  <a:cubicBezTo>
                    <a:pt x="28" y="45"/>
                    <a:pt x="22" y="50"/>
                    <a:pt x="22" y="58"/>
                  </a:cubicBezTo>
                  <a:cubicBezTo>
                    <a:pt x="22" y="78"/>
                    <a:pt x="22" y="78"/>
                    <a:pt x="22" y="78"/>
                  </a:cubicBezTo>
                  <a:cubicBezTo>
                    <a:pt x="22" y="84"/>
                    <a:pt x="26" y="89"/>
                    <a:pt x="32" y="90"/>
                  </a:cubicBezTo>
                  <a:cubicBezTo>
                    <a:pt x="26" y="92"/>
                    <a:pt x="21" y="97"/>
                    <a:pt x="21" y="104"/>
                  </a:cubicBezTo>
                  <a:cubicBezTo>
                    <a:pt x="21" y="112"/>
                    <a:pt x="27" y="118"/>
                    <a:pt x="35" y="118"/>
                  </a:cubicBezTo>
                  <a:cubicBezTo>
                    <a:pt x="42" y="118"/>
                    <a:pt x="49" y="112"/>
                    <a:pt x="49" y="104"/>
                  </a:cubicBezTo>
                  <a:cubicBezTo>
                    <a:pt x="49" y="97"/>
                    <a:pt x="44" y="92"/>
                    <a:pt x="37" y="90"/>
                  </a:cubicBezTo>
                  <a:cubicBezTo>
                    <a:pt x="43" y="89"/>
                    <a:pt x="47" y="84"/>
                    <a:pt x="47" y="78"/>
                  </a:cubicBezTo>
                  <a:cubicBezTo>
                    <a:pt x="47" y="68"/>
                    <a:pt x="47" y="68"/>
                    <a:pt x="47" y="68"/>
                  </a:cubicBezTo>
                  <a:cubicBezTo>
                    <a:pt x="61" y="63"/>
                    <a:pt x="70" y="50"/>
                    <a:pt x="70" y="35"/>
                  </a:cubicBezTo>
                  <a:cubicBezTo>
                    <a:pt x="70" y="16"/>
                    <a:pt x="54" y="0"/>
                    <a:pt x="35" y="0"/>
                  </a:cubicBezTo>
                  <a:close/>
                  <a:moveTo>
                    <a:pt x="41" y="104"/>
                  </a:moveTo>
                  <a:cubicBezTo>
                    <a:pt x="41" y="107"/>
                    <a:pt x="38" y="110"/>
                    <a:pt x="35" y="110"/>
                  </a:cubicBezTo>
                  <a:cubicBezTo>
                    <a:pt x="31" y="110"/>
                    <a:pt x="29" y="107"/>
                    <a:pt x="29" y="104"/>
                  </a:cubicBezTo>
                  <a:cubicBezTo>
                    <a:pt x="29" y="101"/>
                    <a:pt x="31" y="98"/>
                    <a:pt x="35" y="98"/>
                  </a:cubicBezTo>
                  <a:cubicBezTo>
                    <a:pt x="38" y="98"/>
                    <a:pt x="41" y="101"/>
                    <a:pt x="41" y="104"/>
                  </a:cubicBezTo>
                  <a:close/>
                  <a:moveTo>
                    <a:pt x="42" y="61"/>
                  </a:moveTo>
                  <a:cubicBezTo>
                    <a:pt x="41" y="62"/>
                    <a:pt x="39" y="63"/>
                    <a:pt x="39" y="65"/>
                  </a:cubicBezTo>
                  <a:cubicBezTo>
                    <a:pt x="39" y="78"/>
                    <a:pt x="39" y="78"/>
                    <a:pt x="39" y="78"/>
                  </a:cubicBezTo>
                  <a:cubicBezTo>
                    <a:pt x="39" y="81"/>
                    <a:pt x="37" y="83"/>
                    <a:pt x="35" y="83"/>
                  </a:cubicBezTo>
                  <a:cubicBezTo>
                    <a:pt x="32" y="83"/>
                    <a:pt x="30" y="81"/>
                    <a:pt x="30" y="7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5"/>
                    <a:pt x="32" y="53"/>
                    <a:pt x="35" y="53"/>
                  </a:cubicBezTo>
                  <a:cubicBezTo>
                    <a:pt x="44" y="53"/>
                    <a:pt x="52" y="45"/>
                    <a:pt x="52" y="35"/>
                  </a:cubicBezTo>
                  <a:cubicBezTo>
                    <a:pt x="52" y="26"/>
                    <a:pt x="44" y="18"/>
                    <a:pt x="35" y="18"/>
                  </a:cubicBezTo>
                  <a:cubicBezTo>
                    <a:pt x="25" y="18"/>
                    <a:pt x="17" y="26"/>
                    <a:pt x="17" y="35"/>
                  </a:cubicBezTo>
                  <a:cubicBezTo>
                    <a:pt x="17" y="38"/>
                    <a:pt x="15" y="40"/>
                    <a:pt x="12" y="40"/>
                  </a:cubicBezTo>
                  <a:cubicBezTo>
                    <a:pt x="10" y="40"/>
                    <a:pt x="8" y="38"/>
                    <a:pt x="8" y="35"/>
                  </a:cubicBezTo>
                  <a:cubicBezTo>
                    <a:pt x="8" y="20"/>
                    <a:pt x="20" y="8"/>
                    <a:pt x="35" y="8"/>
                  </a:cubicBezTo>
                  <a:cubicBezTo>
                    <a:pt x="50" y="8"/>
                    <a:pt x="62" y="20"/>
                    <a:pt x="62" y="35"/>
                  </a:cubicBezTo>
                  <a:cubicBezTo>
                    <a:pt x="62" y="47"/>
                    <a:pt x="54" y="58"/>
                    <a:pt x="42" y="61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234"/>
            <p:cNvSpPr>
              <a:spLocks noEditPoints="1"/>
            </p:cNvSpPr>
            <p:nvPr/>
          </p:nvSpPr>
          <p:spPr bwMode="auto">
            <a:xfrm>
              <a:off x="3767139" y="1555750"/>
              <a:ext cx="228600" cy="261938"/>
            </a:xfrm>
            <a:custGeom>
              <a:avLst/>
              <a:gdLst>
                <a:gd name="T0" fmla="*/ 157 w 169"/>
                <a:gd name="T1" fmla="*/ 0 h 194"/>
                <a:gd name="T2" fmla="*/ 12 w 169"/>
                <a:gd name="T3" fmla="*/ 0 h 194"/>
                <a:gd name="T4" fmla="*/ 0 w 169"/>
                <a:gd name="T5" fmla="*/ 12 h 194"/>
                <a:gd name="T6" fmla="*/ 0 w 169"/>
                <a:gd name="T7" fmla="*/ 34 h 194"/>
                <a:gd name="T8" fmla="*/ 12 w 169"/>
                <a:gd name="T9" fmla="*/ 46 h 194"/>
                <a:gd name="T10" fmla="*/ 17 w 169"/>
                <a:gd name="T11" fmla="*/ 46 h 194"/>
                <a:gd name="T12" fmla="*/ 29 w 169"/>
                <a:gd name="T13" fmla="*/ 34 h 194"/>
                <a:gd name="T14" fmla="*/ 29 w 169"/>
                <a:gd name="T15" fmla="*/ 29 h 194"/>
                <a:gd name="T16" fmla="*/ 70 w 169"/>
                <a:gd name="T17" fmla="*/ 29 h 194"/>
                <a:gd name="T18" fmla="*/ 70 w 169"/>
                <a:gd name="T19" fmla="*/ 166 h 194"/>
                <a:gd name="T20" fmla="*/ 62 w 169"/>
                <a:gd name="T21" fmla="*/ 177 h 194"/>
                <a:gd name="T22" fmla="*/ 62 w 169"/>
                <a:gd name="T23" fmla="*/ 182 h 194"/>
                <a:gd name="T24" fmla="*/ 74 w 169"/>
                <a:gd name="T25" fmla="*/ 194 h 194"/>
                <a:gd name="T26" fmla="*/ 96 w 169"/>
                <a:gd name="T27" fmla="*/ 194 h 194"/>
                <a:gd name="T28" fmla="*/ 108 w 169"/>
                <a:gd name="T29" fmla="*/ 182 h 194"/>
                <a:gd name="T30" fmla="*/ 108 w 169"/>
                <a:gd name="T31" fmla="*/ 177 h 194"/>
                <a:gd name="T32" fmla="*/ 99 w 169"/>
                <a:gd name="T33" fmla="*/ 166 h 194"/>
                <a:gd name="T34" fmla="*/ 99 w 169"/>
                <a:gd name="T35" fmla="*/ 29 h 194"/>
                <a:gd name="T36" fmla="*/ 140 w 169"/>
                <a:gd name="T37" fmla="*/ 29 h 194"/>
                <a:gd name="T38" fmla="*/ 140 w 169"/>
                <a:gd name="T39" fmla="*/ 34 h 194"/>
                <a:gd name="T40" fmla="*/ 152 w 169"/>
                <a:gd name="T41" fmla="*/ 46 h 194"/>
                <a:gd name="T42" fmla="*/ 157 w 169"/>
                <a:gd name="T43" fmla="*/ 46 h 194"/>
                <a:gd name="T44" fmla="*/ 169 w 169"/>
                <a:gd name="T45" fmla="*/ 34 h 194"/>
                <a:gd name="T46" fmla="*/ 169 w 169"/>
                <a:gd name="T47" fmla="*/ 12 h 194"/>
                <a:gd name="T48" fmla="*/ 157 w 169"/>
                <a:gd name="T49" fmla="*/ 0 h 194"/>
                <a:gd name="T50" fmla="*/ 161 w 169"/>
                <a:gd name="T51" fmla="*/ 34 h 194"/>
                <a:gd name="T52" fmla="*/ 157 w 169"/>
                <a:gd name="T53" fmla="*/ 38 h 194"/>
                <a:gd name="T54" fmla="*/ 152 w 169"/>
                <a:gd name="T55" fmla="*/ 38 h 194"/>
                <a:gd name="T56" fmla="*/ 148 w 169"/>
                <a:gd name="T57" fmla="*/ 34 h 194"/>
                <a:gd name="T58" fmla="*/ 148 w 169"/>
                <a:gd name="T59" fmla="*/ 25 h 194"/>
                <a:gd name="T60" fmla="*/ 144 w 169"/>
                <a:gd name="T61" fmla="*/ 21 h 194"/>
                <a:gd name="T62" fmla="*/ 95 w 169"/>
                <a:gd name="T63" fmla="*/ 21 h 194"/>
                <a:gd name="T64" fmla="*/ 91 w 169"/>
                <a:gd name="T65" fmla="*/ 25 h 194"/>
                <a:gd name="T66" fmla="*/ 91 w 169"/>
                <a:gd name="T67" fmla="*/ 169 h 194"/>
                <a:gd name="T68" fmla="*/ 95 w 169"/>
                <a:gd name="T69" fmla="*/ 173 h 194"/>
                <a:gd name="T70" fmla="*/ 96 w 169"/>
                <a:gd name="T71" fmla="*/ 173 h 194"/>
                <a:gd name="T72" fmla="*/ 100 w 169"/>
                <a:gd name="T73" fmla="*/ 177 h 194"/>
                <a:gd name="T74" fmla="*/ 100 w 169"/>
                <a:gd name="T75" fmla="*/ 182 h 194"/>
                <a:gd name="T76" fmla="*/ 96 w 169"/>
                <a:gd name="T77" fmla="*/ 186 h 194"/>
                <a:gd name="T78" fmla="*/ 74 w 169"/>
                <a:gd name="T79" fmla="*/ 186 h 194"/>
                <a:gd name="T80" fmla="*/ 70 w 169"/>
                <a:gd name="T81" fmla="*/ 182 h 194"/>
                <a:gd name="T82" fmla="*/ 70 w 169"/>
                <a:gd name="T83" fmla="*/ 177 h 194"/>
                <a:gd name="T84" fmla="*/ 74 w 169"/>
                <a:gd name="T85" fmla="*/ 173 h 194"/>
                <a:gd name="T86" fmla="*/ 74 w 169"/>
                <a:gd name="T87" fmla="*/ 173 h 194"/>
                <a:gd name="T88" fmla="*/ 78 w 169"/>
                <a:gd name="T89" fmla="*/ 169 h 194"/>
                <a:gd name="T90" fmla="*/ 78 w 169"/>
                <a:gd name="T91" fmla="*/ 25 h 194"/>
                <a:gd name="T92" fmla="*/ 74 w 169"/>
                <a:gd name="T93" fmla="*/ 21 h 194"/>
                <a:gd name="T94" fmla="*/ 25 w 169"/>
                <a:gd name="T95" fmla="*/ 21 h 194"/>
                <a:gd name="T96" fmla="*/ 21 w 169"/>
                <a:gd name="T97" fmla="*/ 25 h 194"/>
                <a:gd name="T98" fmla="*/ 21 w 169"/>
                <a:gd name="T99" fmla="*/ 34 h 194"/>
                <a:gd name="T100" fmla="*/ 17 w 169"/>
                <a:gd name="T101" fmla="*/ 38 h 194"/>
                <a:gd name="T102" fmla="*/ 12 w 169"/>
                <a:gd name="T103" fmla="*/ 38 h 194"/>
                <a:gd name="T104" fmla="*/ 8 w 169"/>
                <a:gd name="T105" fmla="*/ 34 h 194"/>
                <a:gd name="T106" fmla="*/ 8 w 169"/>
                <a:gd name="T107" fmla="*/ 12 h 194"/>
                <a:gd name="T108" fmla="*/ 12 w 169"/>
                <a:gd name="T109" fmla="*/ 8 h 194"/>
                <a:gd name="T110" fmla="*/ 157 w 169"/>
                <a:gd name="T111" fmla="*/ 8 h 194"/>
                <a:gd name="T112" fmla="*/ 161 w 169"/>
                <a:gd name="T113" fmla="*/ 12 h 194"/>
                <a:gd name="T114" fmla="*/ 161 w 169"/>
                <a:gd name="T115" fmla="*/ 3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9" h="194">
                  <a:moveTo>
                    <a:pt x="157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6" y="0"/>
                    <a:pt x="0" y="6"/>
                    <a:pt x="0" y="12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41"/>
                    <a:pt x="6" y="46"/>
                    <a:pt x="12" y="46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24" y="46"/>
                    <a:pt x="29" y="41"/>
                    <a:pt x="29" y="34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70" y="29"/>
                    <a:pt x="70" y="29"/>
                    <a:pt x="70" y="29"/>
                  </a:cubicBezTo>
                  <a:cubicBezTo>
                    <a:pt x="70" y="166"/>
                    <a:pt x="70" y="166"/>
                    <a:pt x="70" y="166"/>
                  </a:cubicBezTo>
                  <a:cubicBezTo>
                    <a:pt x="65" y="167"/>
                    <a:pt x="62" y="172"/>
                    <a:pt x="62" y="177"/>
                  </a:cubicBezTo>
                  <a:cubicBezTo>
                    <a:pt x="62" y="182"/>
                    <a:pt x="62" y="182"/>
                    <a:pt x="62" y="182"/>
                  </a:cubicBezTo>
                  <a:cubicBezTo>
                    <a:pt x="62" y="188"/>
                    <a:pt x="67" y="194"/>
                    <a:pt x="74" y="194"/>
                  </a:cubicBezTo>
                  <a:cubicBezTo>
                    <a:pt x="96" y="194"/>
                    <a:pt x="96" y="194"/>
                    <a:pt x="96" y="194"/>
                  </a:cubicBezTo>
                  <a:cubicBezTo>
                    <a:pt x="102" y="194"/>
                    <a:pt x="108" y="188"/>
                    <a:pt x="108" y="182"/>
                  </a:cubicBezTo>
                  <a:cubicBezTo>
                    <a:pt x="108" y="177"/>
                    <a:pt x="108" y="177"/>
                    <a:pt x="108" y="177"/>
                  </a:cubicBezTo>
                  <a:cubicBezTo>
                    <a:pt x="108" y="172"/>
                    <a:pt x="104" y="167"/>
                    <a:pt x="99" y="166"/>
                  </a:cubicBezTo>
                  <a:cubicBezTo>
                    <a:pt x="99" y="29"/>
                    <a:pt x="99" y="29"/>
                    <a:pt x="99" y="29"/>
                  </a:cubicBezTo>
                  <a:cubicBezTo>
                    <a:pt x="140" y="29"/>
                    <a:pt x="140" y="29"/>
                    <a:pt x="140" y="29"/>
                  </a:cubicBezTo>
                  <a:cubicBezTo>
                    <a:pt x="140" y="34"/>
                    <a:pt x="140" y="34"/>
                    <a:pt x="140" y="34"/>
                  </a:cubicBezTo>
                  <a:cubicBezTo>
                    <a:pt x="140" y="41"/>
                    <a:pt x="146" y="46"/>
                    <a:pt x="152" y="46"/>
                  </a:cubicBezTo>
                  <a:cubicBezTo>
                    <a:pt x="157" y="46"/>
                    <a:pt x="157" y="46"/>
                    <a:pt x="157" y="46"/>
                  </a:cubicBezTo>
                  <a:cubicBezTo>
                    <a:pt x="164" y="46"/>
                    <a:pt x="169" y="41"/>
                    <a:pt x="169" y="34"/>
                  </a:cubicBezTo>
                  <a:cubicBezTo>
                    <a:pt x="169" y="12"/>
                    <a:pt x="169" y="12"/>
                    <a:pt x="169" y="12"/>
                  </a:cubicBezTo>
                  <a:cubicBezTo>
                    <a:pt x="169" y="6"/>
                    <a:pt x="164" y="0"/>
                    <a:pt x="157" y="0"/>
                  </a:cubicBezTo>
                  <a:close/>
                  <a:moveTo>
                    <a:pt x="161" y="34"/>
                  </a:moveTo>
                  <a:cubicBezTo>
                    <a:pt x="161" y="36"/>
                    <a:pt x="159" y="38"/>
                    <a:pt x="157" y="38"/>
                  </a:cubicBezTo>
                  <a:cubicBezTo>
                    <a:pt x="152" y="38"/>
                    <a:pt x="152" y="38"/>
                    <a:pt x="152" y="38"/>
                  </a:cubicBezTo>
                  <a:cubicBezTo>
                    <a:pt x="150" y="38"/>
                    <a:pt x="148" y="36"/>
                    <a:pt x="148" y="34"/>
                  </a:cubicBezTo>
                  <a:cubicBezTo>
                    <a:pt x="148" y="25"/>
                    <a:pt x="148" y="25"/>
                    <a:pt x="148" y="25"/>
                  </a:cubicBezTo>
                  <a:cubicBezTo>
                    <a:pt x="148" y="23"/>
                    <a:pt x="147" y="21"/>
                    <a:pt x="144" y="21"/>
                  </a:cubicBezTo>
                  <a:cubicBezTo>
                    <a:pt x="95" y="21"/>
                    <a:pt x="95" y="21"/>
                    <a:pt x="95" y="21"/>
                  </a:cubicBezTo>
                  <a:cubicBezTo>
                    <a:pt x="93" y="21"/>
                    <a:pt x="91" y="23"/>
                    <a:pt x="91" y="25"/>
                  </a:cubicBezTo>
                  <a:cubicBezTo>
                    <a:pt x="91" y="169"/>
                    <a:pt x="91" y="169"/>
                    <a:pt x="91" y="169"/>
                  </a:cubicBezTo>
                  <a:cubicBezTo>
                    <a:pt x="91" y="171"/>
                    <a:pt x="93" y="173"/>
                    <a:pt x="95" y="173"/>
                  </a:cubicBezTo>
                  <a:cubicBezTo>
                    <a:pt x="96" y="173"/>
                    <a:pt x="96" y="173"/>
                    <a:pt x="96" y="173"/>
                  </a:cubicBezTo>
                  <a:cubicBezTo>
                    <a:pt x="98" y="173"/>
                    <a:pt x="100" y="175"/>
                    <a:pt x="100" y="177"/>
                  </a:cubicBezTo>
                  <a:cubicBezTo>
                    <a:pt x="100" y="182"/>
                    <a:pt x="100" y="182"/>
                    <a:pt x="100" y="182"/>
                  </a:cubicBezTo>
                  <a:cubicBezTo>
                    <a:pt x="100" y="184"/>
                    <a:pt x="98" y="186"/>
                    <a:pt x="96" y="186"/>
                  </a:cubicBezTo>
                  <a:cubicBezTo>
                    <a:pt x="74" y="186"/>
                    <a:pt x="74" y="186"/>
                    <a:pt x="74" y="186"/>
                  </a:cubicBezTo>
                  <a:cubicBezTo>
                    <a:pt x="72" y="186"/>
                    <a:pt x="70" y="184"/>
                    <a:pt x="70" y="182"/>
                  </a:cubicBezTo>
                  <a:cubicBezTo>
                    <a:pt x="70" y="177"/>
                    <a:pt x="70" y="177"/>
                    <a:pt x="70" y="177"/>
                  </a:cubicBezTo>
                  <a:cubicBezTo>
                    <a:pt x="70" y="175"/>
                    <a:pt x="72" y="173"/>
                    <a:pt x="74" y="173"/>
                  </a:cubicBezTo>
                  <a:cubicBezTo>
                    <a:pt x="74" y="173"/>
                    <a:pt x="74" y="173"/>
                    <a:pt x="74" y="173"/>
                  </a:cubicBezTo>
                  <a:cubicBezTo>
                    <a:pt x="77" y="173"/>
                    <a:pt x="78" y="171"/>
                    <a:pt x="78" y="169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3"/>
                    <a:pt x="77" y="21"/>
                    <a:pt x="74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3" y="21"/>
                    <a:pt x="21" y="23"/>
                    <a:pt x="21" y="25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6"/>
                    <a:pt x="19" y="38"/>
                    <a:pt x="17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0" y="38"/>
                    <a:pt x="8" y="36"/>
                    <a:pt x="8" y="34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157" y="8"/>
                    <a:pt x="157" y="8"/>
                    <a:pt x="157" y="8"/>
                  </a:cubicBezTo>
                  <a:cubicBezTo>
                    <a:pt x="159" y="8"/>
                    <a:pt x="161" y="10"/>
                    <a:pt x="161" y="12"/>
                  </a:cubicBezTo>
                  <a:lnTo>
                    <a:pt x="161" y="34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235"/>
            <p:cNvSpPr>
              <a:spLocks noEditPoints="1"/>
            </p:cNvSpPr>
            <p:nvPr/>
          </p:nvSpPr>
          <p:spPr bwMode="auto">
            <a:xfrm>
              <a:off x="3827464" y="2814638"/>
              <a:ext cx="109538" cy="215900"/>
            </a:xfrm>
            <a:custGeom>
              <a:avLst/>
              <a:gdLst>
                <a:gd name="T0" fmla="*/ 80 w 80"/>
                <a:gd name="T1" fmla="*/ 43 h 160"/>
                <a:gd name="T2" fmla="*/ 80 w 80"/>
                <a:gd name="T3" fmla="*/ 30 h 160"/>
                <a:gd name="T4" fmla="*/ 49 w 80"/>
                <a:gd name="T5" fmla="*/ 0 h 160"/>
                <a:gd name="T6" fmla="*/ 30 w 80"/>
                <a:gd name="T7" fmla="*/ 0 h 160"/>
                <a:gd name="T8" fmla="*/ 0 w 80"/>
                <a:gd name="T9" fmla="*/ 30 h 160"/>
                <a:gd name="T10" fmla="*/ 0 w 80"/>
                <a:gd name="T11" fmla="*/ 43 h 160"/>
                <a:gd name="T12" fmla="*/ 17 w 80"/>
                <a:gd name="T13" fmla="*/ 70 h 160"/>
                <a:gd name="T14" fmla="*/ 32 w 80"/>
                <a:gd name="T15" fmla="*/ 80 h 160"/>
                <a:gd name="T16" fmla="*/ 17 w 80"/>
                <a:gd name="T17" fmla="*/ 89 h 160"/>
                <a:gd name="T18" fmla="*/ 0 w 80"/>
                <a:gd name="T19" fmla="*/ 117 h 160"/>
                <a:gd name="T20" fmla="*/ 0 w 80"/>
                <a:gd name="T21" fmla="*/ 129 h 160"/>
                <a:gd name="T22" fmla="*/ 30 w 80"/>
                <a:gd name="T23" fmla="*/ 160 h 160"/>
                <a:gd name="T24" fmla="*/ 49 w 80"/>
                <a:gd name="T25" fmla="*/ 160 h 160"/>
                <a:gd name="T26" fmla="*/ 80 w 80"/>
                <a:gd name="T27" fmla="*/ 129 h 160"/>
                <a:gd name="T28" fmla="*/ 80 w 80"/>
                <a:gd name="T29" fmla="*/ 117 h 160"/>
                <a:gd name="T30" fmla="*/ 62 w 80"/>
                <a:gd name="T31" fmla="*/ 89 h 160"/>
                <a:gd name="T32" fmla="*/ 47 w 80"/>
                <a:gd name="T33" fmla="*/ 80 h 160"/>
                <a:gd name="T34" fmla="*/ 62 w 80"/>
                <a:gd name="T35" fmla="*/ 70 h 160"/>
                <a:gd name="T36" fmla="*/ 80 w 80"/>
                <a:gd name="T37" fmla="*/ 43 h 160"/>
                <a:gd name="T38" fmla="*/ 30 w 80"/>
                <a:gd name="T39" fmla="*/ 8 h 160"/>
                <a:gd name="T40" fmla="*/ 49 w 80"/>
                <a:gd name="T41" fmla="*/ 8 h 160"/>
                <a:gd name="T42" fmla="*/ 72 w 80"/>
                <a:gd name="T43" fmla="*/ 30 h 160"/>
                <a:gd name="T44" fmla="*/ 72 w 80"/>
                <a:gd name="T45" fmla="*/ 43 h 160"/>
                <a:gd name="T46" fmla="*/ 8 w 80"/>
                <a:gd name="T47" fmla="*/ 43 h 160"/>
                <a:gd name="T48" fmla="*/ 8 w 80"/>
                <a:gd name="T49" fmla="*/ 30 h 160"/>
                <a:gd name="T50" fmla="*/ 30 w 80"/>
                <a:gd name="T51" fmla="*/ 8 h 160"/>
                <a:gd name="T52" fmla="*/ 8 w 80"/>
                <a:gd name="T53" fmla="*/ 117 h 160"/>
                <a:gd name="T54" fmla="*/ 20 w 80"/>
                <a:gd name="T55" fmla="*/ 96 h 160"/>
                <a:gd name="T56" fmla="*/ 21 w 80"/>
                <a:gd name="T57" fmla="*/ 96 h 160"/>
                <a:gd name="T58" fmla="*/ 38 w 80"/>
                <a:gd name="T59" fmla="*/ 86 h 160"/>
                <a:gd name="T60" fmla="*/ 38 w 80"/>
                <a:gd name="T61" fmla="*/ 120 h 160"/>
                <a:gd name="T62" fmla="*/ 18 w 80"/>
                <a:gd name="T63" fmla="*/ 132 h 160"/>
                <a:gd name="T64" fmla="*/ 9 w 80"/>
                <a:gd name="T65" fmla="*/ 139 h 160"/>
                <a:gd name="T66" fmla="*/ 8 w 80"/>
                <a:gd name="T67" fmla="*/ 129 h 160"/>
                <a:gd name="T68" fmla="*/ 8 w 80"/>
                <a:gd name="T69" fmla="*/ 117 h 160"/>
                <a:gd name="T70" fmla="*/ 58 w 80"/>
                <a:gd name="T71" fmla="*/ 96 h 160"/>
                <a:gd name="T72" fmla="*/ 59 w 80"/>
                <a:gd name="T73" fmla="*/ 96 h 160"/>
                <a:gd name="T74" fmla="*/ 72 w 80"/>
                <a:gd name="T75" fmla="*/ 117 h 160"/>
                <a:gd name="T76" fmla="*/ 72 w 80"/>
                <a:gd name="T77" fmla="*/ 129 h 160"/>
                <a:gd name="T78" fmla="*/ 70 w 80"/>
                <a:gd name="T79" fmla="*/ 139 h 160"/>
                <a:gd name="T80" fmla="*/ 60 w 80"/>
                <a:gd name="T81" fmla="*/ 132 h 160"/>
                <a:gd name="T82" fmla="*/ 42 w 80"/>
                <a:gd name="T83" fmla="*/ 120 h 160"/>
                <a:gd name="T84" fmla="*/ 42 w 80"/>
                <a:gd name="T85" fmla="*/ 86 h 160"/>
                <a:gd name="T86" fmla="*/ 58 w 80"/>
                <a:gd name="T87" fmla="*/ 96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0" h="160">
                  <a:moveTo>
                    <a:pt x="80" y="43"/>
                  </a:moveTo>
                  <a:cubicBezTo>
                    <a:pt x="80" y="30"/>
                    <a:pt x="80" y="30"/>
                    <a:pt x="80" y="30"/>
                  </a:cubicBezTo>
                  <a:cubicBezTo>
                    <a:pt x="80" y="13"/>
                    <a:pt x="66" y="0"/>
                    <a:pt x="49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3" y="0"/>
                    <a:pt x="0" y="13"/>
                    <a:pt x="0" y="30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55"/>
                    <a:pt x="6" y="65"/>
                    <a:pt x="17" y="70"/>
                  </a:cubicBezTo>
                  <a:cubicBezTo>
                    <a:pt x="32" y="80"/>
                    <a:pt x="32" y="80"/>
                    <a:pt x="32" y="80"/>
                  </a:cubicBezTo>
                  <a:cubicBezTo>
                    <a:pt x="17" y="89"/>
                    <a:pt x="17" y="89"/>
                    <a:pt x="17" y="89"/>
                  </a:cubicBezTo>
                  <a:cubicBezTo>
                    <a:pt x="6" y="94"/>
                    <a:pt x="0" y="105"/>
                    <a:pt x="0" y="117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46"/>
                    <a:pt x="13" y="160"/>
                    <a:pt x="30" y="160"/>
                  </a:cubicBezTo>
                  <a:cubicBezTo>
                    <a:pt x="49" y="160"/>
                    <a:pt x="49" y="160"/>
                    <a:pt x="49" y="160"/>
                  </a:cubicBezTo>
                  <a:cubicBezTo>
                    <a:pt x="66" y="160"/>
                    <a:pt x="80" y="146"/>
                    <a:pt x="80" y="129"/>
                  </a:cubicBezTo>
                  <a:cubicBezTo>
                    <a:pt x="80" y="117"/>
                    <a:pt x="80" y="117"/>
                    <a:pt x="80" y="117"/>
                  </a:cubicBezTo>
                  <a:cubicBezTo>
                    <a:pt x="80" y="105"/>
                    <a:pt x="73" y="94"/>
                    <a:pt x="62" y="89"/>
                  </a:cubicBezTo>
                  <a:cubicBezTo>
                    <a:pt x="47" y="80"/>
                    <a:pt x="47" y="80"/>
                    <a:pt x="47" y="80"/>
                  </a:cubicBezTo>
                  <a:cubicBezTo>
                    <a:pt x="62" y="70"/>
                    <a:pt x="62" y="70"/>
                    <a:pt x="62" y="70"/>
                  </a:cubicBezTo>
                  <a:cubicBezTo>
                    <a:pt x="73" y="65"/>
                    <a:pt x="80" y="55"/>
                    <a:pt x="80" y="43"/>
                  </a:cubicBezTo>
                  <a:close/>
                  <a:moveTo>
                    <a:pt x="30" y="8"/>
                  </a:moveTo>
                  <a:cubicBezTo>
                    <a:pt x="49" y="8"/>
                    <a:pt x="49" y="8"/>
                    <a:pt x="49" y="8"/>
                  </a:cubicBezTo>
                  <a:cubicBezTo>
                    <a:pt x="62" y="8"/>
                    <a:pt x="72" y="18"/>
                    <a:pt x="72" y="30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18"/>
                    <a:pt x="18" y="8"/>
                    <a:pt x="30" y="8"/>
                  </a:cubicBezTo>
                  <a:close/>
                  <a:moveTo>
                    <a:pt x="8" y="117"/>
                  </a:moveTo>
                  <a:cubicBezTo>
                    <a:pt x="8" y="108"/>
                    <a:pt x="13" y="100"/>
                    <a:pt x="20" y="96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38" y="86"/>
                    <a:pt x="38" y="86"/>
                    <a:pt x="38" y="86"/>
                  </a:cubicBezTo>
                  <a:cubicBezTo>
                    <a:pt x="38" y="120"/>
                    <a:pt x="38" y="120"/>
                    <a:pt x="38" y="120"/>
                  </a:cubicBezTo>
                  <a:cubicBezTo>
                    <a:pt x="18" y="132"/>
                    <a:pt x="18" y="132"/>
                    <a:pt x="18" y="132"/>
                  </a:cubicBezTo>
                  <a:cubicBezTo>
                    <a:pt x="15" y="133"/>
                    <a:pt x="12" y="136"/>
                    <a:pt x="9" y="139"/>
                  </a:cubicBezTo>
                  <a:cubicBezTo>
                    <a:pt x="8" y="136"/>
                    <a:pt x="8" y="133"/>
                    <a:pt x="8" y="129"/>
                  </a:cubicBezTo>
                  <a:lnTo>
                    <a:pt x="8" y="117"/>
                  </a:lnTo>
                  <a:close/>
                  <a:moveTo>
                    <a:pt x="58" y="96"/>
                  </a:moveTo>
                  <a:cubicBezTo>
                    <a:pt x="59" y="96"/>
                    <a:pt x="59" y="96"/>
                    <a:pt x="59" y="96"/>
                  </a:cubicBezTo>
                  <a:cubicBezTo>
                    <a:pt x="67" y="100"/>
                    <a:pt x="72" y="108"/>
                    <a:pt x="72" y="117"/>
                  </a:cubicBezTo>
                  <a:cubicBezTo>
                    <a:pt x="72" y="129"/>
                    <a:pt x="72" y="129"/>
                    <a:pt x="72" y="129"/>
                  </a:cubicBezTo>
                  <a:cubicBezTo>
                    <a:pt x="72" y="133"/>
                    <a:pt x="71" y="136"/>
                    <a:pt x="70" y="139"/>
                  </a:cubicBezTo>
                  <a:cubicBezTo>
                    <a:pt x="67" y="136"/>
                    <a:pt x="64" y="134"/>
                    <a:pt x="60" y="132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2" y="86"/>
                    <a:pt x="42" y="86"/>
                    <a:pt x="42" y="86"/>
                  </a:cubicBezTo>
                  <a:lnTo>
                    <a:pt x="58" y="96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236"/>
            <p:cNvSpPr/>
            <p:nvPr/>
          </p:nvSpPr>
          <p:spPr bwMode="auto">
            <a:xfrm>
              <a:off x="3767139" y="4105275"/>
              <a:ext cx="130175" cy="39688"/>
            </a:xfrm>
            <a:custGeom>
              <a:avLst/>
              <a:gdLst>
                <a:gd name="T0" fmla="*/ 4 w 96"/>
                <a:gd name="T1" fmla="*/ 30 h 30"/>
                <a:gd name="T2" fmla="*/ 80 w 96"/>
                <a:gd name="T3" fmla="*/ 30 h 30"/>
                <a:gd name="T4" fmla="*/ 96 w 96"/>
                <a:gd name="T5" fmla="*/ 15 h 30"/>
                <a:gd name="T6" fmla="*/ 80 w 96"/>
                <a:gd name="T7" fmla="*/ 0 h 30"/>
                <a:gd name="T8" fmla="*/ 76 w 96"/>
                <a:gd name="T9" fmla="*/ 4 h 30"/>
                <a:gd name="T10" fmla="*/ 80 w 96"/>
                <a:gd name="T11" fmla="*/ 8 h 30"/>
                <a:gd name="T12" fmla="*/ 88 w 96"/>
                <a:gd name="T13" fmla="*/ 15 h 30"/>
                <a:gd name="T14" fmla="*/ 80 w 96"/>
                <a:gd name="T15" fmla="*/ 22 h 30"/>
                <a:gd name="T16" fmla="*/ 4 w 96"/>
                <a:gd name="T17" fmla="*/ 22 h 30"/>
                <a:gd name="T18" fmla="*/ 0 w 96"/>
                <a:gd name="T19" fmla="*/ 26 h 30"/>
                <a:gd name="T20" fmla="*/ 4 w 96"/>
                <a:gd name="T2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6" h="30">
                  <a:moveTo>
                    <a:pt x="4" y="30"/>
                  </a:moveTo>
                  <a:cubicBezTo>
                    <a:pt x="80" y="30"/>
                    <a:pt x="80" y="30"/>
                    <a:pt x="80" y="30"/>
                  </a:cubicBezTo>
                  <a:cubicBezTo>
                    <a:pt x="89" y="30"/>
                    <a:pt x="96" y="23"/>
                    <a:pt x="96" y="15"/>
                  </a:cubicBezTo>
                  <a:cubicBezTo>
                    <a:pt x="96" y="7"/>
                    <a:pt x="89" y="0"/>
                    <a:pt x="80" y="0"/>
                  </a:cubicBezTo>
                  <a:cubicBezTo>
                    <a:pt x="78" y="0"/>
                    <a:pt x="76" y="1"/>
                    <a:pt x="76" y="4"/>
                  </a:cubicBezTo>
                  <a:cubicBezTo>
                    <a:pt x="76" y="6"/>
                    <a:pt x="78" y="8"/>
                    <a:pt x="80" y="8"/>
                  </a:cubicBezTo>
                  <a:cubicBezTo>
                    <a:pt x="84" y="8"/>
                    <a:pt x="88" y="11"/>
                    <a:pt x="88" y="15"/>
                  </a:cubicBezTo>
                  <a:cubicBezTo>
                    <a:pt x="88" y="19"/>
                    <a:pt x="84" y="22"/>
                    <a:pt x="80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1" y="22"/>
                    <a:pt x="0" y="24"/>
                    <a:pt x="0" y="26"/>
                  </a:cubicBezTo>
                  <a:cubicBezTo>
                    <a:pt x="0" y="28"/>
                    <a:pt x="1" y="30"/>
                    <a:pt x="4" y="3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237"/>
            <p:cNvSpPr/>
            <p:nvPr/>
          </p:nvSpPr>
          <p:spPr bwMode="auto">
            <a:xfrm>
              <a:off x="3767139" y="4183063"/>
              <a:ext cx="109538" cy="50800"/>
            </a:xfrm>
            <a:custGeom>
              <a:avLst/>
              <a:gdLst>
                <a:gd name="T0" fmla="*/ 62 w 81"/>
                <a:gd name="T1" fmla="*/ 0 h 37"/>
                <a:gd name="T2" fmla="*/ 4 w 81"/>
                <a:gd name="T3" fmla="*/ 0 h 37"/>
                <a:gd name="T4" fmla="*/ 0 w 81"/>
                <a:gd name="T5" fmla="*/ 4 h 37"/>
                <a:gd name="T6" fmla="*/ 4 w 81"/>
                <a:gd name="T7" fmla="*/ 8 h 37"/>
                <a:gd name="T8" fmla="*/ 62 w 81"/>
                <a:gd name="T9" fmla="*/ 8 h 37"/>
                <a:gd name="T10" fmla="*/ 73 w 81"/>
                <a:gd name="T11" fmla="*/ 19 h 37"/>
                <a:gd name="T12" fmla="*/ 62 w 81"/>
                <a:gd name="T13" fmla="*/ 29 h 37"/>
                <a:gd name="T14" fmla="*/ 58 w 81"/>
                <a:gd name="T15" fmla="*/ 33 h 37"/>
                <a:gd name="T16" fmla="*/ 62 w 81"/>
                <a:gd name="T17" fmla="*/ 37 h 37"/>
                <a:gd name="T18" fmla="*/ 81 w 81"/>
                <a:gd name="T19" fmla="*/ 19 h 37"/>
                <a:gd name="T20" fmla="*/ 62 w 81"/>
                <a:gd name="T2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1" h="37">
                  <a:moveTo>
                    <a:pt x="62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6"/>
                    <a:pt x="1" y="8"/>
                    <a:pt x="4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8" y="8"/>
                    <a:pt x="73" y="13"/>
                    <a:pt x="73" y="19"/>
                  </a:cubicBezTo>
                  <a:cubicBezTo>
                    <a:pt x="73" y="25"/>
                    <a:pt x="68" y="29"/>
                    <a:pt x="62" y="29"/>
                  </a:cubicBezTo>
                  <a:cubicBezTo>
                    <a:pt x="60" y="29"/>
                    <a:pt x="58" y="31"/>
                    <a:pt x="58" y="33"/>
                  </a:cubicBezTo>
                  <a:cubicBezTo>
                    <a:pt x="58" y="36"/>
                    <a:pt x="60" y="37"/>
                    <a:pt x="62" y="37"/>
                  </a:cubicBezTo>
                  <a:cubicBezTo>
                    <a:pt x="73" y="37"/>
                    <a:pt x="81" y="29"/>
                    <a:pt x="81" y="19"/>
                  </a:cubicBezTo>
                  <a:cubicBezTo>
                    <a:pt x="81" y="8"/>
                    <a:pt x="73" y="0"/>
                    <a:pt x="62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238"/>
            <p:cNvSpPr/>
            <p:nvPr/>
          </p:nvSpPr>
          <p:spPr bwMode="auto">
            <a:xfrm>
              <a:off x="3767139" y="4167188"/>
              <a:ext cx="196850" cy="93663"/>
            </a:xfrm>
            <a:custGeom>
              <a:avLst/>
              <a:gdLst>
                <a:gd name="T0" fmla="*/ 106 w 145"/>
                <a:gd name="T1" fmla="*/ 0 h 70"/>
                <a:gd name="T2" fmla="*/ 4 w 145"/>
                <a:gd name="T3" fmla="*/ 0 h 70"/>
                <a:gd name="T4" fmla="*/ 0 w 145"/>
                <a:gd name="T5" fmla="*/ 4 h 70"/>
                <a:gd name="T6" fmla="*/ 4 w 145"/>
                <a:gd name="T7" fmla="*/ 8 h 70"/>
                <a:gd name="T8" fmla="*/ 106 w 145"/>
                <a:gd name="T9" fmla="*/ 8 h 70"/>
                <a:gd name="T10" fmla="*/ 137 w 145"/>
                <a:gd name="T11" fmla="*/ 38 h 70"/>
                <a:gd name="T12" fmla="*/ 113 w 145"/>
                <a:gd name="T13" fmla="*/ 62 h 70"/>
                <a:gd name="T14" fmla="*/ 95 w 145"/>
                <a:gd name="T15" fmla="*/ 44 h 70"/>
                <a:gd name="T16" fmla="*/ 91 w 145"/>
                <a:gd name="T17" fmla="*/ 40 h 70"/>
                <a:gd name="T18" fmla="*/ 87 w 145"/>
                <a:gd name="T19" fmla="*/ 44 h 70"/>
                <a:gd name="T20" fmla="*/ 113 w 145"/>
                <a:gd name="T21" fmla="*/ 70 h 70"/>
                <a:gd name="T22" fmla="*/ 145 w 145"/>
                <a:gd name="T23" fmla="*/ 38 h 70"/>
                <a:gd name="T24" fmla="*/ 106 w 145"/>
                <a:gd name="T2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5" h="70">
                  <a:moveTo>
                    <a:pt x="10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6"/>
                    <a:pt x="1" y="8"/>
                    <a:pt x="4" y="8"/>
                  </a:cubicBezTo>
                  <a:cubicBezTo>
                    <a:pt x="106" y="8"/>
                    <a:pt x="106" y="8"/>
                    <a:pt x="106" y="8"/>
                  </a:cubicBezTo>
                  <a:cubicBezTo>
                    <a:pt x="123" y="8"/>
                    <a:pt x="137" y="22"/>
                    <a:pt x="137" y="38"/>
                  </a:cubicBezTo>
                  <a:cubicBezTo>
                    <a:pt x="137" y="51"/>
                    <a:pt x="126" y="62"/>
                    <a:pt x="113" y="62"/>
                  </a:cubicBezTo>
                  <a:cubicBezTo>
                    <a:pt x="103" y="62"/>
                    <a:pt x="95" y="54"/>
                    <a:pt x="95" y="44"/>
                  </a:cubicBezTo>
                  <a:cubicBezTo>
                    <a:pt x="95" y="42"/>
                    <a:pt x="94" y="40"/>
                    <a:pt x="91" y="40"/>
                  </a:cubicBezTo>
                  <a:cubicBezTo>
                    <a:pt x="89" y="40"/>
                    <a:pt x="87" y="42"/>
                    <a:pt x="87" y="44"/>
                  </a:cubicBezTo>
                  <a:cubicBezTo>
                    <a:pt x="87" y="58"/>
                    <a:pt x="99" y="70"/>
                    <a:pt x="113" y="70"/>
                  </a:cubicBezTo>
                  <a:cubicBezTo>
                    <a:pt x="131" y="70"/>
                    <a:pt x="145" y="56"/>
                    <a:pt x="145" y="38"/>
                  </a:cubicBezTo>
                  <a:cubicBezTo>
                    <a:pt x="145" y="17"/>
                    <a:pt x="128" y="0"/>
                    <a:pt x="106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239"/>
            <p:cNvSpPr/>
            <p:nvPr/>
          </p:nvSpPr>
          <p:spPr bwMode="auto">
            <a:xfrm>
              <a:off x="3767139" y="4052888"/>
              <a:ext cx="230188" cy="107950"/>
            </a:xfrm>
            <a:custGeom>
              <a:avLst/>
              <a:gdLst>
                <a:gd name="T0" fmla="*/ 133 w 170"/>
                <a:gd name="T1" fmla="*/ 0 h 81"/>
                <a:gd name="T2" fmla="*/ 104 w 170"/>
                <a:gd name="T3" fmla="*/ 30 h 81"/>
                <a:gd name="T4" fmla="*/ 128 w 170"/>
                <a:gd name="T5" fmla="*/ 55 h 81"/>
                <a:gd name="T6" fmla="*/ 132 w 170"/>
                <a:gd name="T7" fmla="*/ 51 h 81"/>
                <a:gd name="T8" fmla="*/ 128 w 170"/>
                <a:gd name="T9" fmla="*/ 47 h 81"/>
                <a:gd name="T10" fmla="*/ 112 w 170"/>
                <a:gd name="T11" fmla="*/ 30 h 81"/>
                <a:gd name="T12" fmla="*/ 133 w 170"/>
                <a:gd name="T13" fmla="*/ 8 h 81"/>
                <a:gd name="T14" fmla="*/ 162 w 170"/>
                <a:gd name="T15" fmla="*/ 37 h 81"/>
                <a:gd name="T16" fmla="*/ 125 w 170"/>
                <a:gd name="T17" fmla="*/ 73 h 81"/>
                <a:gd name="T18" fmla="*/ 4 w 170"/>
                <a:gd name="T19" fmla="*/ 73 h 81"/>
                <a:gd name="T20" fmla="*/ 0 w 170"/>
                <a:gd name="T21" fmla="*/ 77 h 81"/>
                <a:gd name="T22" fmla="*/ 4 w 170"/>
                <a:gd name="T23" fmla="*/ 81 h 81"/>
                <a:gd name="T24" fmla="*/ 125 w 170"/>
                <a:gd name="T25" fmla="*/ 81 h 81"/>
                <a:gd name="T26" fmla="*/ 170 w 170"/>
                <a:gd name="T27" fmla="*/ 37 h 81"/>
                <a:gd name="T28" fmla="*/ 133 w 170"/>
                <a:gd name="T2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0" h="81">
                  <a:moveTo>
                    <a:pt x="133" y="0"/>
                  </a:moveTo>
                  <a:cubicBezTo>
                    <a:pt x="117" y="0"/>
                    <a:pt x="104" y="14"/>
                    <a:pt x="104" y="30"/>
                  </a:cubicBezTo>
                  <a:cubicBezTo>
                    <a:pt x="104" y="44"/>
                    <a:pt x="115" y="55"/>
                    <a:pt x="128" y="55"/>
                  </a:cubicBezTo>
                  <a:cubicBezTo>
                    <a:pt x="130" y="55"/>
                    <a:pt x="132" y="53"/>
                    <a:pt x="132" y="51"/>
                  </a:cubicBezTo>
                  <a:cubicBezTo>
                    <a:pt x="132" y="49"/>
                    <a:pt x="130" y="47"/>
                    <a:pt x="128" y="47"/>
                  </a:cubicBezTo>
                  <a:cubicBezTo>
                    <a:pt x="119" y="47"/>
                    <a:pt x="112" y="39"/>
                    <a:pt x="112" y="30"/>
                  </a:cubicBezTo>
                  <a:cubicBezTo>
                    <a:pt x="112" y="18"/>
                    <a:pt x="121" y="8"/>
                    <a:pt x="133" y="8"/>
                  </a:cubicBezTo>
                  <a:cubicBezTo>
                    <a:pt x="149" y="8"/>
                    <a:pt x="162" y="21"/>
                    <a:pt x="162" y="37"/>
                  </a:cubicBezTo>
                  <a:cubicBezTo>
                    <a:pt x="162" y="57"/>
                    <a:pt x="145" y="73"/>
                    <a:pt x="125" y="73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1" y="73"/>
                    <a:pt x="0" y="75"/>
                    <a:pt x="0" y="77"/>
                  </a:cubicBezTo>
                  <a:cubicBezTo>
                    <a:pt x="0" y="79"/>
                    <a:pt x="1" y="81"/>
                    <a:pt x="4" y="81"/>
                  </a:cubicBezTo>
                  <a:cubicBezTo>
                    <a:pt x="125" y="81"/>
                    <a:pt x="125" y="81"/>
                    <a:pt x="125" y="81"/>
                  </a:cubicBezTo>
                  <a:cubicBezTo>
                    <a:pt x="150" y="81"/>
                    <a:pt x="170" y="61"/>
                    <a:pt x="170" y="37"/>
                  </a:cubicBezTo>
                  <a:cubicBezTo>
                    <a:pt x="170" y="17"/>
                    <a:pt x="153" y="0"/>
                    <a:pt x="133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240"/>
            <p:cNvSpPr>
              <a:spLocks noEditPoints="1"/>
            </p:cNvSpPr>
            <p:nvPr/>
          </p:nvSpPr>
          <p:spPr bwMode="auto">
            <a:xfrm>
              <a:off x="3738564" y="3462338"/>
              <a:ext cx="287338" cy="153988"/>
            </a:xfrm>
            <a:custGeom>
              <a:avLst/>
              <a:gdLst>
                <a:gd name="T0" fmla="*/ 211 w 212"/>
                <a:gd name="T1" fmla="*/ 54 h 114"/>
                <a:gd name="T2" fmla="*/ 106 w 212"/>
                <a:gd name="T3" fmla="*/ 0 h 114"/>
                <a:gd name="T4" fmla="*/ 0 w 212"/>
                <a:gd name="T5" fmla="*/ 54 h 114"/>
                <a:gd name="T6" fmla="*/ 0 w 212"/>
                <a:gd name="T7" fmla="*/ 59 h 114"/>
                <a:gd name="T8" fmla="*/ 106 w 212"/>
                <a:gd name="T9" fmla="*/ 114 h 114"/>
                <a:gd name="T10" fmla="*/ 211 w 212"/>
                <a:gd name="T11" fmla="*/ 59 h 114"/>
                <a:gd name="T12" fmla="*/ 211 w 212"/>
                <a:gd name="T13" fmla="*/ 54 h 114"/>
                <a:gd name="T14" fmla="*/ 106 w 212"/>
                <a:gd name="T15" fmla="*/ 106 h 114"/>
                <a:gd name="T16" fmla="*/ 9 w 212"/>
                <a:gd name="T17" fmla="*/ 57 h 114"/>
                <a:gd name="T18" fmla="*/ 106 w 212"/>
                <a:gd name="T19" fmla="*/ 8 h 114"/>
                <a:gd name="T20" fmla="*/ 203 w 212"/>
                <a:gd name="T21" fmla="*/ 57 h 114"/>
                <a:gd name="T22" fmla="*/ 106 w 212"/>
                <a:gd name="T23" fmla="*/ 10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2" h="114">
                  <a:moveTo>
                    <a:pt x="211" y="54"/>
                  </a:moveTo>
                  <a:cubicBezTo>
                    <a:pt x="187" y="20"/>
                    <a:pt x="147" y="0"/>
                    <a:pt x="106" y="0"/>
                  </a:cubicBezTo>
                  <a:cubicBezTo>
                    <a:pt x="64" y="0"/>
                    <a:pt x="25" y="20"/>
                    <a:pt x="0" y="54"/>
                  </a:cubicBezTo>
                  <a:cubicBezTo>
                    <a:pt x="0" y="56"/>
                    <a:pt x="0" y="58"/>
                    <a:pt x="0" y="59"/>
                  </a:cubicBezTo>
                  <a:cubicBezTo>
                    <a:pt x="25" y="93"/>
                    <a:pt x="64" y="114"/>
                    <a:pt x="106" y="114"/>
                  </a:cubicBezTo>
                  <a:cubicBezTo>
                    <a:pt x="147" y="114"/>
                    <a:pt x="187" y="93"/>
                    <a:pt x="211" y="59"/>
                  </a:cubicBezTo>
                  <a:cubicBezTo>
                    <a:pt x="212" y="58"/>
                    <a:pt x="212" y="56"/>
                    <a:pt x="211" y="54"/>
                  </a:cubicBezTo>
                  <a:close/>
                  <a:moveTo>
                    <a:pt x="106" y="106"/>
                  </a:moveTo>
                  <a:cubicBezTo>
                    <a:pt x="68" y="106"/>
                    <a:pt x="31" y="87"/>
                    <a:pt x="9" y="57"/>
                  </a:cubicBezTo>
                  <a:cubicBezTo>
                    <a:pt x="31" y="26"/>
                    <a:pt x="68" y="8"/>
                    <a:pt x="106" y="8"/>
                  </a:cubicBezTo>
                  <a:cubicBezTo>
                    <a:pt x="144" y="8"/>
                    <a:pt x="180" y="26"/>
                    <a:pt x="203" y="57"/>
                  </a:cubicBezTo>
                  <a:cubicBezTo>
                    <a:pt x="180" y="87"/>
                    <a:pt x="144" y="106"/>
                    <a:pt x="106" y="106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Oval 241"/>
            <p:cNvSpPr>
              <a:spLocks noChangeArrowheads="1"/>
            </p:cNvSpPr>
            <p:nvPr/>
          </p:nvSpPr>
          <p:spPr bwMode="auto">
            <a:xfrm>
              <a:off x="3830639" y="3487738"/>
              <a:ext cx="103188" cy="103188"/>
            </a:xfrm>
            <a:prstGeom prst="ellipse">
              <a:avLst/>
            </a:pr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242"/>
            <p:cNvSpPr/>
            <p:nvPr/>
          </p:nvSpPr>
          <p:spPr bwMode="auto">
            <a:xfrm>
              <a:off x="3778251" y="3433763"/>
              <a:ext cx="206375" cy="211138"/>
            </a:xfrm>
            <a:custGeom>
              <a:avLst/>
              <a:gdLst>
                <a:gd name="T0" fmla="*/ 149 w 153"/>
                <a:gd name="T1" fmla="*/ 157 h 157"/>
                <a:gd name="T2" fmla="*/ 146 w 153"/>
                <a:gd name="T3" fmla="*/ 156 h 157"/>
                <a:gd name="T4" fmla="*/ 2 w 153"/>
                <a:gd name="T5" fmla="*/ 7 h 157"/>
                <a:gd name="T6" fmla="*/ 2 w 153"/>
                <a:gd name="T7" fmla="*/ 2 h 157"/>
                <a:gd name="T8" fmla="*/ 8 w 153"/>
                <a:gd name="T9" fmla="*/ 2 h 157"/>
                <a:gd name="T10" fmla="*/ 151 w 153"/>
                <a:gd name="T11" fmla="*/ 150 h 157"/>
                <a:gd name="T12" fmla="*/ 151 w 153"/>
                <a:gd name="T13" fmla="*/ 156 h 157"/>
                <a:gd name="T14" fmla="*/ 149 w 153"/>
                <a:gd name="T15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3" h="157">
                  <a:moveTo>
                    <a:pt x="149" y="157"/>
                  </a:moveTo>
                  <a:cubicBezTo>
                    <a:pt x="148" y="157"/>
                    <a:pt x="146" y="156"/>
                    <a:pt x="146" y="15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6"/>
                    <a:pt x="0" y="3"/>
                    <a:pt x="2" y="2"/>
                  </a:cubicBezTo>
                  <a:cubicBezTo>
                    <a:pt x="4" y="0"/>
                    <a:pt x="6" y="0"/>
                    <a:pt x="8" y="2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3" y="152"/>
                    <a:pt x="153" y="154"/>
                    <a:pt x="151" y="156"/>
                  </a:cubicBezTo>
                  <a:cubicBezTo>
                    <a:pt x="151" y="156"/>
                    <a:pt x="150" y="157"/>
                    <a:pt x="149" y="157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243"/>
            <p:cNvSpPr>
              <a:spLocks noEditPoints="1"/>
            </p:cNvSpPr>
            <p:nvPr/>
          </p:nvSpPr>
          <p:spPr bwMode="auto">
            <a:xfrm>
              <a:off x="3770314" y="4662488"/>
              <a:ext cx="222250" cy="223838"/>
            </a:xfrm>
            <a:custGeom>
              <a:avLst/>
              <a:gdLst>
                <a:gd name="T0" fmla="*/ 83 w 165"/>
                <a:gd name="T1" fmla="*/ 0 h 165"/>
                <a:gd name="T2" fmla="*/ 0 w 165"/>
                <a:gd name="T3" fmla="*/ 82 h 165"/>
                <a:gd name="T4" fmla="*/ 83 w 165"/>
                <a:gd name="T5" fmla="*/ 165 h 165"/>
                <a:gd name="T6" fmla="*/ 165 w 165"/>
                <a:gd name="T7" fmla="*/ 82 h 165"/>
                <a:gd name="T8" fmla="*/ 83 w 165"/>
                <a:gd name="T9" fmla="*/ 0 h 165"/>
                <a:gd name="T10" fmla="*/ 83 w 165"/>
                <a:gd name="T11" fmla="*/ 157 h 165"/>
                <a:gd name="T12" fmla="*/ 8 w 165"/>
                <a:gd name="T13" fmla="*/ 82 h 165"/>
                <a:gd name="T14" fmla="*/ 83 w 165"/>
                <a:gd name="T15" fmla="*/ 8 h 165"/>
                <a:gd name="T16" fmla="*/ 157 w 165"/>
                <a:gd name="T17" fmla="*/ 82 h 165"/>
                <a:gd name="T18" fmla="*/ 83 w 165"/>
                <a:gd name="T19" fmla="*/ 15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5" h="165">
                  <a:moveTo>
                    <a:pt x="83" y="0"/>
                  </a:moveTo>
                  <a:cubicBezTo>
                    <a:pt x="37" y="0"/>
                    <a:pt x="0" y="37"/>
                    <a:pt x="0" y="82"/>
                  </a:cubicBezTo>
                  <a:cubicBezTo>
                    <a:pt x="0" y="128"/>
                    <a:pt x="37" y="165"/>
                    <a:pt x="83" y="165"/>
                  </a:cubicBezTo>
                  <a:cubicBezTo>
                    <a:pt x="128" y="165"/>
                    <a:pt x="165" y="128"/>
                    <a:pt x="165" y="82"/>
                  </a:cubicBezTo>
                  <a:cubicBezTo>
                    <a:pt x="165" y="37"/>
                    <a:pt x="128" y="0"/>
                    <a:pt x="83" y="0"/>
                  </a:cubicBezTo>
                  <a:close/>
                  <a:moveTo>
                    <a:pt x="83" y="157"/>
                  </a:moveTo>
                  <a:cubicBezTo>
                    <a:pt x="41" y="157"/>
                    <a:pt x="8" y="124"/>
                    <a:pt x="8" y="82"/>
                  </a:cubicBezTo>
                  <a:cubicBezTo>
                    <a:pt x="8" y="41"/>
                    <a:pt x="41" y="8"/>
                    <a:pt x="83" y="8"/>
                  </a:cubicBezTo>
                  <a:cubicBezTo>
                    <a:pt x="124" y="8"/>
                    <a:pt x="157" y="41"/>
                    <a:pt x="157" y="82"/>
                  </a:cubicBezTo>
                  <a:cubicBezTo>
                    <a:pt x="157" y="124"/>
                    <a:pt x="124" y="157"/>
                    <a:pt x="83" y="157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244"/>
            <p:cNvSpPr>
              <a:spLocks noEditPoints="1"/>
            </p:cNvSpPr>
            <p:nvPr/>
          </p:nvSpPr>
          <p:spPr bwMode="auto">
            <a:xfrm>
              <a:off x="3838576" y="4719638"/>
              <a:ext cx="38100" cy="107950"/>
            </a:xfrm>
            <a:custGeom>
              <a:avLst/>
              <a:gdLst>
                <a:gd name="T0" fmla="*/ 24 w 28"/>
                <a:gd name="T1" fmla="*/ 0 h 80"/>
                <a:gd name="T2" fmla="*/ 4 w 28"/>
                <a:gd name="T3" fmla="*/ 0 h 80"/>
                <a:gd name="T4" fmla="*/ 0 w 28"/>
                <a:gd name="T5" fmla="*/ 4 h 80"/>
                <a:gd name="T6" fmla="*/ 0 w 28"/>
                <a:gd name="T7" fmla="*/ 76 h 80"/>
                <a:gd name="T8" fmla="*/ 4 w 28"/>
                <a:gd name="T9" fmla="*/ 80 h 80"/>
                <a:gd name="T10" fmla="*/ 24 w 28"/>
                <a:gd name="T11" fmla="*/ 80 h 80"/>
                <a:gd name="T12" fmla="*/ 28 w 28"/>
                <a:gd name="T13" fmla="*/ 76 h 80"/>
                <a:gd name="T14" fmla="*/ 28 w 28"/>
                <a:gd name="T15" fmla="*/ 4 h 80"/>
                <a:gd name="T16" fmla="*/ 24 w 28"/>
                <a:gd name="T17" fmla="*/ 0 h 80"/>
                <a:gd name="T18" fmla="*/ 20 w 28"/>
                <a:gd name="T19" fmla="*/ 72 h 80"/>
                <a:gd name="T20" fmla="*/ 8 w 28"/>
                <a:gd name="T21" fmla="*/ 72 h 80"/>
                <a:gd name="T22" fmla="*/ 8 w 28"/>
                <a:gd name="T23" fmla="*/ 8 h 80"/>
                <a:gd name="T24" fmla="*/ 20 w 28"/>
                <a:gd name="T25" fmla="*/ 8 h 80"/>
                <a:gd name="T26" fmla="*/ 20 w 28"/>
                <a:gd name="T27" fmla="*/ 7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80">
                  <a:moveTo>
                    <a:pt x="2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9"/>
                    <a:pt x="1" y="80"/>
                    <a:pt x="4" y="80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6" y="80"/>
                    <a:pt x="28" y="79"/>
                    <a:pt x="28" y="76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2"/>
                    <a:pt x="26" y="0"/>
                    <a:pt x="24" y="0"/>
                  </a:cubicBezTo>
                  <a:close/>
                  <a:moveTo>
                    <a:pt x="20" y="72"/>
                  </a:moveTo>
                  <a:cubicBezTo>
                    <a:pt x="8" y="72"/>
                    <a:pt x="8" y="72"/>
                    <a:pt x="8" y="7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20" y="8"/>
                    <a:pt x="20" y="8"/>
                    <a:pt x="20" y="8"/>
                  </a:cubicBezTo>
                  <a:lnTo>
                    <a:pt x="20" y="72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245"/>
            <p:cNvSpPr>
              <a:spLocks noEditPoints="1"/>
            </p:cNvSpPr>
            <p:nvPr/>
          </p:nvSpPr>
          <p:spPr bwMode="auto">
            <a:xfrm>
              <a:off x="3887789" y="4719638"/>
              <a:ext cx="38100" cy="107950"/>
            </a:xfrm>
            <a:custGeom>
              <a:avLst/>
              <a:gdLst>
                <a:gd name="T0" fmla="*/ 24 w 28"/>
                <a:gd name="T1" fmla="*/ 0 h 80"/>
                <a:gd name="T2" fmla="*/ 4 w 28"/>
                <a:gd name="T3" fmla="*/ 0 h 80"/>
                <a:gd name="T4" fmla="*/ 0 w 28"/>
                <a:gd name="T5" fmla="*/ 4 h 80"/>
                <a:gd name="T6" fmla="*/ 0 w 28"/>
                <a:gd name="T7" fmla="*/ 76 h 80"/>
                <a:gd name="T8" fmla="*/ 4 w 28"/>
                <a:gd name="T9" fmla="*/ 80 h 80"/>
                <a:gd name="T10" fmla="*/ 24 w 28"/>
                <a:gd name="T11" fmla="*/ 80 h 80"/>
                <a:gd name="T12" fmla="*/ 28 w 28"/>
                <a:gd name="T13" fmla="*/ 76 h 80"/>
                <a:gd name="T14" fmla="*/ 28 w 28"/>
                <a:gd name="T15" fmla="*/ 4 h 80"/>
                <a:gd name="T16" fmla="*/ 24 w 28"/>
                <a:gd name="T17" fmla="*/ 0 h 80"/>
                <a:gd name="T18" fmla="*/ 20 w 28"/>
                <a:gd name="T19" fmla="*/ 72 h 80"/>
                <a:gd name="T20" fmla="*/ 8 w 28"/>
                <a:gd name="T21" fmla="*/ 72 h 80"/>
                <a:gd name="T22" fmla="*/ 8 w 28"/>
                <a:gd name="T23" fmla="*/ 8 h 80"/>
                <a:gd name="T24" fmla="*/ 20 w 28"/>
                <a:gd name="T25" fmla="*/ 8 h 80"/>
                <a:gd name="T26" fmla="*/ 20 w 28"/>
                <a:gd name="T27" fmla="*/ 7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80">
                  <a:moveTo>
                    <a:pt x="2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9"/>
                    <a:pt x="1" y="80"/>
                    <a:pt x="4" y="80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6" y="80"/>
                    <a:pt x="28" y="79"/>
                    <a:pt x="28" y="76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2"/>
                    <a:pt x="26" y="0"/>
                    <a:pt x="24" y="0"/>
                  </a:cubicBezTo>
                  <a:close/>
                  <a:moveTo>
                    <a:pt x="20" y="72"/>
                  </a:moveTo>
                  <a:cubicBezTo>
                    <a:pt x="8" y="72"/>
                    <a:pt x="8" y="72"/>
                    <a:pt x="8" y="7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20" y="8"/>
                    <a:pt x="20" y="8"/>
                    <a:pt x="20" y="8"/>
                  </a:cubicBezTo>
                  <a:lnTo>
                    <a:pt x="20" y="72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Freeform 246"/>
            <p:cNvSpPr>
              <a:spLocks noEditPoints="1"/>
            </p:cNvSpPr>
            <p:nvPr/>
          </p:nvSpPr>
          <p:spPr bwMode="auto">
            <a:xfrm>
              <a:off x="3752851" y="5316538"/>
              <a:ext cx="257175" cy="150813"/>
            </a:xfrm>
            <a:custGeom>
              <a:avLst/>
              <a:gdLst>
                <a:gd name="T0" fmla="*/ 188 w 191"/>
                <a:gd name="T1" fmla="*/ 5 h 111"/>
                <a:gd name="T2" fmla="*/ 148 w 191"/>
                <a:gd name="T3" fmla="*/ 0 h 111"/>
                <a:gd name="T4" fmla="*/ 95 w 191"/>
                <a:gd name="T5" fmla="*/ 5 h 111"/>
                <a:gd name="T6" fmla="*/ 43 w 191"/>
                <a:gd name="T7" fmla="*/ 10 h 111"/>
                <a:gd name="T8" fmla="*/ 6 w 191"/>
                <a:gd name="T9" fmla="*/ 5 h 111"/>
                <a:gd name="T10" fmla="*/ 0 w 191"/>
                <a:gd name="T11" fmla="*/ 4 h 111"/>
                <a:gd name="T12" fmla="*/ 0 w 191"/>
                <a:gd name="T13" fmla="*/ 105 h 111"/>
                <a:gd name="T14" fmla="*/ 3 w 191"/>
                <a:gd name="T15" fmla="*/ 106 h 111"/>
                <a:gd name="T16" fmla="*/ 43 w 191"/>
                <a:gd name="T17" fmla="*/ 111 h 111"/>
                <a:gd name="T18" fmla="*/ 43 w 191"/>
                <a:gd name="T19" fmla="*/ 111 h 111"/>
                <a:gd name="T20" fmla="*/ 96 w 191"/>
                <a:gd name="T21" fmla="*/ 106 h 111"/>
                <a:gd name="T22" fmla="*/ 148 w 191"/>
                <a:gd name="T23" fmla="*/ 100 h 111"/>
                <a:gd name="T24" fmla="*/ 186 w 191"/>
                <a:gd name="T25" fmla="*/ 106 h 111"/>
                <a:gd name="T26" fmla="*/ 191 w 191"/>
                <a:gd name="T27" fmla="*/ 107 h 111"/>
                <a:gd name="T28" fmla="*/ 191 w 191"/>
                <a:gd name="T29" fmla="*/ 6 h 111"/>
                <a:gd name="T30" fmla="*/ 188 w 191"/>
                <a:gd name="T31" fmla="*/ 5 h 111"/>
                <a:gd name="T32" fmla="*/ 183 w 191"/>
                <a:gd name="T33" fmla="*/ 96 h 111"/>
                <a:gd name="T34" fmla="*/ 148 w 191"/>
                <a:gd name="T35" fmla="*/ 92 h 111"/>
                <a:gd name="T36" fmla="*/ 95 w 191"/>
                <a:gd name="T37" fmla="*/ 98 h 111"/>
                <a:gd name="T38" fmla="*/ 43 w 191"/>
                <a:gd name="T39" fmla="*/ 103 h 111"/>
                <a:gd name="T40" fmla="*/ 43 w 191"/>
                <a:gd name="T41" fmla="*/ 103 h 111"/>
                <a:gd name="T42" fmla="*/ 8 w 191"/>
                <a:gd name="T43" fmla="*/ 99 h 111"/>
                <a:gd name="T44" fmla="*/ 8 w 191"/>
                <a:gd name="T45" fmla="*/ 14 h 111"/>
                <a:gd name="T46" fmla="*/ 43 w 191"/>
                <a:gd name="T47" fmla="*/ 18 h 111"/>
                <a:gd name="T48" fmla="*/ 96 w 191"/>
                <a:gd name="T49" fmla="*/ 13 h 111"/>
                <a:gd name="T50" fmla="*/ 148 w 191"/>
                <a:gd name="T51" fmla="*/ 8 h 111"/>
                <a:gd name="T52" fmla="*/ 183 w 191"/>
                <a:gd name="T53" fmla="*/ 12 h 111"/>
                <a:gd name="T54" fmla="*/ 183 w 191"/>
                <a:gd name="T55" fmla="*/ 9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91" h="111">
                  <a:moveTo>
                    <a:pt x="188" y="5"/>
                  </a:moveTo>
                  <a:cubicBezTo>
                    <a:pt x="176" y="1"/>
                    <a:pt x="163" y="0"/>
                    <a:pt x="148" y="0"/>
                  </a:cubicBezTo>
                  <a:cubicBezTo>
                    <a:pt x="130" y="0"/>
                    <a:pt x="112" y="2"/>
                    <a:pt x="95" y="5"/>
                  </a:cubicBezTo>
                  <a:cubicBezTo>
                    <a:pt x="78" y="8"/>
                    <a:pt x="60" y="10"/>
                    <a:pt x="43" y="10"/>
                  </a:cubicBezTo>
                  <a:cubicBezTo>
                    <a:pt x="29" y="10"/>
                    <a:pt x="17" y="9"/>
                    <a:pt x="6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3" y="106"/>
                    <a:pt x="3" y="106"/>
                    <a:pt x="3" y="106"/>
                  </a:cubicBezTo>
                  <a:cubicBezTo>
                    <a:pt x="15" y="109"/>
                    <a:pt x="28" y="111"/>
                    <a:pt x="43" y="111"/>
                  </a:cubicBezTo>
                  <a:cubicBezTo>
                    <a:pt x="43" y="111"/>
                    <a:pt x="43" y="111"/>
                    <a:pt x="43" y="111"/>
                  </a:cubicBezTo>
                  <a:cubicBezTo>
                    <a:pt x="61" y="111"/>
                    <a:pt x="79" y="108"/>
                    <a:pt x="96" y="106"/>
                  </a:cubicBezTo>
                  <a:cubicBezTo>
                    <a:pt x="113" y="103"/>
                    <a:pt x="131" y="100"/>
                    <a:pt x="148" y="100"/>
                  </a:cubicBezTo>
                  <a:cubicBezTo>
                    <a:pt x="162" y="100"/>
                    <a:pt x="174" y="102"/>
                    <a:pt x="186" y="106"/>
                  </a:cubicBezTo>
                  <a:cubicBezTo>
                    <a:pt x="191" y="107"/>
                    <a:pt x="191" y="107"/>
                    <a:pt x="191" y="107"/>
                  </a:cubicBezTo>
                  <a:cubicBezTo>
                    <a:pt x="191" y="6"/>
                    <a:pt x="191" y="6"/>
                    <a:pt x="191" y="6"/>
                  </a:cubicBezTo>
                  <a:lnTo>
                    <a:pt x="188" y="5"/>
                  </a:lnTo>
                  <a:close/>
                  <a:moveTo>
                    <a:pt x="183" y="96"/>
                  </a:moveTo>
                  <a:cubicBezTo>
                    <a:pt x="172" y="94"/>
                    <a:pt x="161" y="92"/>
                    <a:pt x="148" y="92"/>
                  </a:cubicBezTo>
                  <a:cubicBezTo>
                    <a:pt x="130" y="92"/>
                    <a:pt x="112" y="95"/>
                    <a:pt x="95" y="98"/>
                  </a:cubicBezTo>
                  <a:cubicBezTo>
                    <a:pt x="78" y="100"/>
                    <a:pt x="60" y="103"/>
                    <a:pt x="43" y="103"/>
                  </a:cubicBezTo>
                  <a:cubicBezTo>
                    <a:pt x="43" y="103"/>
                    <a:pt x="43" y="103"/>
                    <a:pt x="43" y="103"/>
                  </a:cubicBezTo>
                  <a:cubicBezTo>
                    <a:pt x="30" y="103"/>
                    <a:pt x="19" y="102"/>
                    <a:pt x="8" y="99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9" y="17"/>
                    <a:pt x="31" y="18"/>
                    <a:pt x="43" y="18"/>
                  </a:cubicBezTo>
                  <a:cubicBezTo>
                    <a:pt x="61" y="18"/>
                    <a:pt x="79" y="16"/>
                    <a:pt x="96" y="13"/>
                  </a:cubicBezTo>
                  <a:cubicBezTo>
                    <a:pt x="113" y="10"/>
                    <a:pt x="131" y="8"/>
                    <a:pt x="148" y="8"/>
                  </a:cubicBezTo>
                  <a:cubicBezTo>
                    <a:pt x="161" y="8"/>
                    <a:pt x="172" y="9"/>
                    <a:pt x="183" y="12"/>
                  </a:cubicBezTo>
                  <a:lnTo>
                    <a:pt x="183" y="96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Oval 247"/>
            <p:cNvSpPr>
              <a:spLocks noChangeArrowheads="1"/>
            </p:cNvSpPr>
            <p:nvPr/>
          </p:nvSpPr>
          <p:spPr bwMode="auto">
            <a:xfrm>
              <a:off x="3846514" y="5356226"/>
              <a:ext cx="71438" cy="69850"/>
            </a:xfrm>
            <a:prstGeom prst="ellipse">
              <a:avLst/>
            </a:pr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248"/>
            <p:cNvSpPr>
              <a:spLocks noEditPoints="1"/>
            </p:cNvSpPr>
            <p:nvPr/>
          </p:nvSpPr>
          <p:spPr bwMode="auto">
            <a:xfrm>
              <a:off x="3821114" y="5880101"/>
              <a:ext cx="120650" cy="263525"/>
            </a:xfrm>
            <a:custGeom>
              <a:avLst/>
              <a:gdLst>
                <a:gd name="T0" fmla="*/ 89 w 89"/>
                <a:gd name="T1" fmla="*/ 45 h 195"/>
                <a:gd name="T2" fmla="*/ 63 w 89"/>
                <a:gd name="T3" fmla="*/ 14 h 195"/>
                <a:gd name="T4" fmla="*/ 37 w 89"/>
                <a:gd name="T5" fmla="*/ 0 h 195"/>
                <a:gd name="T6" fmla="*/ 6 w 89"/>
                <a:gd name="T7" fmla="*/ 31 h 195"/>
                <a:gd name="T8" fmla="*/ 6 w 89"/>
                <a:gd name="T9" fmla="*/ 34 h 195"/>
                <a:gd name="T10" fmla="*/ 0 w 89"/>
                <a:gd name="T11" fmla="*/ 52 h 195"/>
                <a:gd name="T12" fmla="*/ 4 w 89"/>
                <a:gd name="T13" fmla="*/ 68 h 195"/>
                <a:gd name="T14" fmla="*/ 4 w 89"/>
                <a:gd name="T15" fmla="*/ 71 h 195"/>
                <a:gd name="T16" fmla="*/ 36 w 89"/>
                <a:gd name="T17" fmla="*/ 188 h 195"/>
                <a:gd name="T18" fmla="*/ 49 w 89"/>
                <a:gd name="T19" fmla="*/ 188 h 195"/>
                <a:gd name="T20" fmla="*/ 80 w 89"/>
                <a:gd name="T21" fmla="*/ 71 h 195"/>
                <a:gd name="T22" fmla="*/ 80 w 89"/>
                <a:gd name="T23" fmla="*/ 67 h 195"/>
                <a:gd name="T24" fmla="*/ 89 w 89"/>
                <a:gd name="T25" fmla="*/ 45 h 195"/>
                <a:gd name="T26" fmla="*/ 13 w 89"/>
                <a:gd name="T27" fmla="*/ 37 h 195"/>
                <a:gd name="T28" fmla="*/ 14 w 89"/>
                <a:gd name="T29" fmla="*/ 34 h 195"/>
                <a:gd name="T30" fmla="*/ 14 w 89"/>
                <a:gd name="T31" fmla="*/ 31 h 195"/>
                <a:gd name="T32" fmla="*/ 37 w 89"/>
                <a:gd name="T33" fmla="*/ 8 h 195"/>
                <a:gd name="T34" fmla="*/ 57 w 89"/>
                <a:gd name="T35" fmla="*/ 20 h 195"/>
                <a:gd name="T36" fmla="*/ 60 w 89"/>
                <a:gd name="T37" fmla="*/ 22 h 195"/>
                <a:gd name="T38" fmla="*/ 81 w 89"/>
                <a:gd name="T39" fmla="*/ 45 h 195"/>
                <a:gd name="T40" fmla="*/ 73 w 89"/>
                <a:gd name="T41" fmla="*/ 63 h 195"/>
                <a:gd name="T42" fmla="*/ 10 w 89"/>
                <a:gd name="T43" fmla="*/ 63 h 195"/>
                <a:gd name="T44" fmla="*/ 8 w 89"/>
                <a:gd name="T45" fmla="*/ 52 h 195"/>
                <a:gd name="T46" fmla="*/ 13 w 89"/>
                <a:gd name="T47" fmla="*/ 3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9" h="195">
                  <a:moveTo>
                    <a:pt x="89" y="45"/>
                  </a:moveTo>
                  <a:cubicBezTo>
                    <a:pt x="89" y="30"/>
                    <a:pt x="78" y="17"/>
                    <a:pt x="63" y="14"/>
                  </a:cubicBezTo>
                  <a:cubicBezTo>
                    <a:pt x="58" y="5"/>
                    <a:pt x="48" y="0"/>
                    <a:pt x="37" y="0"/>
                  </a:cubicBezTo>
                  <a:cubicBezTo>
                    <a:pt x="20" y="0"/>
                    <a:pt x="6" y="14"/>
                    <a:pt x="6" y="31"/>
                  </a:cubicBezTo>
                  <a:cubicBezTo>
                    <a:pt x="6" y="32"/>
                    <a:pt x="6" y="33"/>
                    <a:pt x="6" y="34"/>
                  </a:cubicBezTo>
                  <a:cubicBezTo>
                    <a:pt x="2" y="39"/>
                    <a:pt x="0" y="46"/>
                    <a:pt x="0" y="52"/>
                  </a:cubicBezTo>
                  <a:cubicBezTo>
                    <a:pt x="0" y="58"/>
                    <a:pt x="1" y="63"/>
                    <a:pt x="4" y="68"/>
                  </a:cubicBezTo>
                  <a:cubicBezTo>
                    <a:pt x="4" y="69"/>
                    <a:pt x="4" y="70"/>
                    <a:pt x="4" y="71"/>
                  </a:cubicBezTo>
                  <a:cubicBezTo>
                    <a:pt x="36" y="188"/>
                    <a:pt x="36" y="188"/>
                    <a:pt x="36" y="188"/>
                  </a:cubicBezTo>
                  <a:cubicBezTo>
                    <a:pt x="38" y="195"/>
                    <a:pt x="47" y="195"/>
                    <a:pt x="49" y="188"/>
                  </a:cubicBezTo>
                  <a:cubicBezTo>
                    <a:pt x="80" y="71"/>
                    <a:pt x="80" y="71"/>
                    <a:pt x="80" y="71"/>
                  </a:cubicBezTo>
                  <a:cubicBezTo>
                    <a:pt x="81" y="69"/>
                    <a:pt x="81" y="68"/>
                    <a:pt x="80" y="67"/>
                  </a:cubicBezTo>
                  <a:cubicBezTo>
                    <a:pt x="86" y="61"/>
                    <a:pt x="89" y="54"/>
                    <a:pt x="89" y="45"/>
                  </a:cubicBezTo>
                  <a:close/>
                  <a:moveTo>
                    <a:pt x="13" y="37"/>
                  </a:moveTo>
                  <a:cubicBezTo>
                    <a:pt x="14" y="37"/>
                    <a:pt x="14" y="35"/>
                    <a:pt x="14" y="34"/>
                  </a:cubicBezTo>
                  <a:cubicBezTo>
                    <a:pt x="14" y="33"/>
                    <a:pt x="14" y="32"/>
                    <a:pt x="14" y="31"/>
                  </a:cubicBezTo>
                  <a:cubicBezTo>
                    <a:pt x="14" y="18"/>
                    <a:pt x="24" y="8"/>
                    <a:pt x="37" y="8"/>
                  </a:cubicBezTo>
                  <a:cubicBezTo>
                    <a:pt x="45" y="8"/>
                    <a:pt x="53" y="12"/>
                    <a:pt x="57" y="20"/>
                  </a:cubicBezTo>
                  <a:cubicBezTo>
                    <a:pt x="58" y="21"/>
                    <a:pt x="59" y="22"/>
                    <a:pt x="60" y="22"/>
                  </a:cubicBezTo>
                  <a:cubicBezTo>
                    <a:pt x="72" y="23"/>
                    <a:pt x="81" y="33"/>
                    <a:pt x="81" y="45"/>
                  </a:cubicBezTo>
                  <a:cubicBezTo>
                    <a:pt x="81" y="52"/>
                    <a:pt x="78" y="58"/>
                    <a:pt x="73" y="63"/>
                  </a:cubicBezTo>
                  <a:cubicBezTo>
                    <a:pt x="10" y="63"/>
                    <a:pt x="10" y="63"/>
                    <a:pt x="10" y="63"/>
                  </a:cubicBezTo>
                  <a:cubicBezTo>
                    <a:pt x="9" y="59"/>
                    <a:pt x="8" y="56"/>
                    <a:pt x="8" y="52"/>
                  </a:cubicBezTo>
                  <a:cubicBezTo>
                    <a:pt x="8" y="47"/>
                    <a:pt x="10" y="42"/>
                    <a:pt x="13" y="37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249"/>
            <p:cNvSpPr>
              <a:spLocks noEditPoints="1"/>
            </p:cNvSpPr>
            <p:nvPr/>
          </p:nvSpPr>
          <p:spPr bwMode="auto">
            <a:xfrm>
              <a:off x="4298951" y="455612"/>
              <a:ext cx="209550" cy="114300"/>
            </a:xfrm>
            <a:custGeom>
              <a:avLst/>
              <a:gdLst>
                <a:gd name="T0" fmla="*/ 155 w 155"/>
                <a:gd name="T1" fmla="*/ 32 h 85"/>
                <a:gd name="T2" fmla="*/ 155 w 155"/>
                <a:gd name="T3" fmla="*/ 31 h 85"/>
                <a:gd name="T4" fmla="*/ 155 w 155"/>
                <a:gd name="T5" fmla="*/ 31 h 85"/>
                <a:gd name="T6" fmla="*/ 154 w 155"/>
                <a:gd name="T7" fmla="*/ 31 h 85"/>
                <a:gd name="T8" fmla="*/ 154 w 155"/>
                <a:gd name="T9" fmla="*/ 30 h 85"/>
                <a:gd name="T10" fmla="*/ 154 w 155"/>
                <a:gd name="T11" fmla="*/ 30 h 85"/>
                <a:gd name="T12" fmla="*/ 124 w 155"/>
                <a:gd name="T13" fmla="*/ 1 h 85"/>
                <a:gd name="T14" fmla="*/ 124 w 155"/>
                <a:gd name="T15" fmla="*/ 1 h 85"/>
                <a:gd name="T16" fmla="*/ 124 w 155"/>
                <a:gd name="T17" fmla="*/ 1 h 85"/>
                <a:gd name="T18" fmla="*/ 123 w 155"/>
                <a:gd name="T19" fmla="*/ 1 h 85"/>
                <a:gd name="T20" fmla="*/ 123 w 155"/>
                <a:gd name="T21" fmla="*/ 0 h 85"/>
                <a:gd name="T22" fmla="*/ 121 w 155"/>
                <a:gd name="T23" fmla="*/ 0 h 85"/>
                <a:gd name="T24" fmla="*/ 34 w 155"/>
                <a:gd name="T25" fmla="*/ 0 h 85"/>
                <a:gd name="T26" fmla="*/ 32 w 155"/>
                <a:gd name="T27" fmla="*/ 0 h 85"/>
                <a:gd name="T28" fmla="*/ 32 w 155"/>
                <a:gd name="T29" fmla="*/ 1 h 85"/>
                <a:gd name="T30" fmla="*/ 31 w 155"/>
                <a:gd name="T31" fmla="*/ 1 h 85"/>
                <a:gd name="T32" fmla="*/ 31 w 155"/>
                <a:gd name="T33" fmla="*/ 1 h 85"/>
                <a:gd name="T34" fmla="*/ 31 w 155"/>
                <a:gd name="T35" fmla="*/ 1 h 85"/>
                <a:gd name="T36" fmla="*/ 1 w 155"/>
                <a:gd name="T37" fmla="*/ 30 h 85"/>
                <a:gd name="T38" fmla="*/ 1 w 155"/>
                <a:gd name="T39" fmla="*/ 30 h 85"/>
                <a:gd name="T40" fmla="*/ 1 w 155"/>
                <a:gd name="T41" fmla="*/ 31 h 85"/>
                <a:gd name="T42" fmla="*/ 0 w 155"/>
                <a:gd name="T43" fmla="*/ 31 h 85"/>
                <a:gd name="T44" fmla="*/ 0 w 155"/>
                <a:gd name="T45" fmla="*/ 31 h 85"/>
                <a:gd name="T46" fmla="*/ 0 w 155"/>
                <a:gd name="T47" fmla="*/ 32 h 85"/>
                <a:gd name="T48" fmla="*/ 0 w 155"/>
                <a:gd name="T49" fmla="*/ 32 h 85"/>
                <a:gd name="T50" fmla="*/ 0 w 155"/>
                <a:gd name="T51" fmla="*/ 81 h 85"/>
                <a:gd name="T52" fmla="*/ 4 w 155"/>
                <a:gd name="T53" fmla="*/ 85 h 85"/>
                <a:gd name="T54" fmla="*/ 151 w 155"/>
                <a:gd name="T55" fmla="*/ 85 h 85"/>
                <a:gd name="T56" fmla="*/ 155 w 155"/>
                <a:gd name="T57" fmla="*/ 81 h 85"/>
                <a:gd name="T58" fmla="*/ 155 w 155"/>
                <a:gd name="T59" fmla="*/ 32 h 85"/>
                <a:gd name="T60" fmla="*/ 95 w 155"/>
                <a:gd name="T61" fmla="*/ 35 h 85"/>
                <a:gd name="T62" fmla="*/ 78 w 155"/>
                <a:gd name="T63" fmla="*/ 52 h 85"/>
                <a:gd name="T64" fmla="*/ 60 w 155"/>
                <a:gd name="T65" fmla="*/ 35 h 85"/>
                <a:gd name="T66" fmla="*/ 60 w 155"/>
                <a:gd name="T67" fmla="*/ 33 h 85"/>
                <a:gd name="T68" fmla="*/ 59 w 155"/>
                <a:gd name="T69" fmla="*/ 30 h 85"/>
                <a:gd name="T70" fmla="*/ 56 w 155"/>
                <a:gd name="T71" fmla="*/ 28 h 85"/>
                <a:gd name="T72" fmla="*/ 38 w 155"/>
                <a:gd name="T73" fmla="*/ 28 h 85"/>
                <a:gd name="T74" fmla="*/ 38 w 155"/>
                <a:gd name="T75" fmla="*/ 8 h 85"/>
                <a:gd name="T76" fmla="*/ 117 w 155"/>
                <a:gd name="T77" fmla="*/ 8 h 85"/>
                <a:gd name="T78" fmla="*/ 117 w 155"/>
                <a:gd name="T79" fmla="*/ 28 h 85"/>
                <a:gd name="T80" fmla="*/ 99 w 155"/>
                <a:gd name="T81" fmla="*/ 28 h 85"/>
                <a:gd name="T82" fmla="*/ 96 w 155"/>
                <a:gd name="T83" fmla="*/ 30 h 85"/>
                <a:gd name="T84" fmla="*/ 95 w 155"/>
                <a:gd name="T85" fmla="*/ 33 h 85"/>
                <a:gd name="T86" fmla="*/ 95 w 155"/>
                <a:gd name="T87" fmla="*/ 35 h 85"/>
                <a:gd name="T88" fmla="*/ 30 w 155"/>
                <a:gd name="T89" fmla="*/ 28 h 85"/>
                <a:gd name="T90" fmla="*/ 14 w 155"/>
                <a:gd name="T91" fmla="*/ 28 h 85"/>
                <a:gd name="T92" fmla="*/ 30 w 155"/>
                <a:gd name="T93" fmla="*/ 13 h 85"/>
                <a:gd name="T94" fmla="*/ 30 w 155"/>
                <a:gd name="T95" fmla="*/ 28 h 85"/>
                <a:gd name="T96" fmla="*/ 125 w 155"/>
                <a:gd name="T97" fmla="*/ 13 h 85"/>
                <a:gd name="T98" fmla="*/ 141 w 155"/>
                <a:gd name="T99" fmla="*/ 28 h 85"/>
                <a:gd name="T100" fmla="*/ 125 w 155"/>
                <a:gd name="T101" fmla="*/ 28 h 85"/>
                <a:gd name="T102" fmla="*/ 125 w 155"/>
                <a:gd name="T103" fmla="*/ 13 h 85"/>
                <a:gd name="T104" fmla="*/ 147 w 155"/>
                <a:gd name="T105" fmla="*/ 77 h 85"/>
                <a:gd name="T106" fmla="*/ 8 w 155"/>
                <a:gd name="T107" fmla="*/ 77 h 85"/>
                <a:gd name="T108" fmla="*/ 8 w 155"/>
                <a:gd name="T109" fmla="*/ 36 h 85"/>
                <a:gd name="T110" fmla="*/ 52 w 155"/>
                <a:gd name="T111" fmla="*/ 36 h 85"/>
                <a:gd name="T112" fmla="*/ 78 w 155"/>
                <a:gd name="T113" fmla="*/ 60 h 85"/>
                <a:gd name="T114" fmla="*/ 103 w 155"/>
                <a:gd name="T115" fmla="*/ 36 h 85"/>
                <a:gd name="T116" fmla="*/ 147 w 155"/>
                <a:gd name="T117" fmla="*/ 36 h 85"/>
                <a:gd name="T118" fmla="*/ 147 w 155"/>
                <a:gd name="T119" fmla="*/ 77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5" h="85">
                  <a:moveTo>
                    <a:pt x="155" y="32"/>
                  </a:moveTo>
                  <a:cubicBezTo>
                    <a:pt x="155" y="32"/>
                    <a:pt x="155" y="32"/>
                    <a:pt x="155" y="31"/>
                  </a:cubicBezTo>
                  <a:cubicBezTo>
                    <a:pt x="155" y="31"/>
                    <a:pt x="155" y="31"/>
                    <a:pt x="155" y="31"/>
                  </a:cubicBezTo>
                  <a:cubicBezTo>
                    <a:pt x="154" y="31"/>
                    <a:pt x="154" y="31"/>
                    <a:pt x="154" y="31"/>
                  </a:cubicBezTo>
                  <a:cubicBezTo>
                    <a:pt x="154" y="30"/>
                    <a:pt x="154" y="30"/>
                    <a:pt x="154" y="30"/>
                  </a:cubicBezTo>
                  <a:cubicBezTo>
                    <a:pt x="154" y="30"/>
                    <a:pt x="154" y="30"/>
                    <a:pt x="154" y="30"/>
                  </a:cubicBezTo>
                  <a:cubicBezTo>
                    <a:pt x="124" y="1"/>
                    <a:pt x="124" y="1"/>
                    <a:pt x="124" y="1"/>
                  </a:cubicBezTo>
                  <a:cubicBezTo>
                    <a:pt x="124" y="1"/>
                    <a:pt x="124" y="1"/>
                    <a:pt x="124" y="1"/>
                  </a:cubicBezTo>
                  <a:cubicBezTo>
                    <a:pt x="124" y="1"/>
                    <a:pt x="124" y="1"/>
                    <a:pt x="124" y="1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22" y="0"/>
                    <a:pt x="122" y="0"/>
                    <a:pt x="121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0"/>
                    <a:pt x="33" y="0"/>
                    <a:pt x="32" y="0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3"/>
                    <a:pt x="2" y="85"/>
                    <a:pt x="4" y="85"/>
                  </a:cubicBezTo>
                  <a:cubicBezTo>
                    <a:pt x="151" y="85"/>
                    <a:pt x="151" y="85"/>
                    <a:pt x="151" y="85"/>
                  </a:cubicBezTo>
                  <a:cubicBezTo>
                    <a:pt x="153" y="85"/>
                    <a:pt x="155" y="83"/>
                    <a:pt x="155" y="81"/>
                  </a:cubicBezTo>
                  <a:cubicBezTo>
                    <a:pt x="155" y="32"/>
                    <a:pt x="155" y="32"/>
                    <a:pt x="155" y="32"/>
                  </a:cubicBezTo>
                  <a:close/>
                  <a:moveTo>
                    <a:pt x="95" y="35"/>
                  </a:moveTo>
                  <a:cubicBezTo>
                    <a:pt x="95" y="44"/>
                    <a:pt x="87" y="52"/>
                    <a:pt x="78" y="52"/>
                  </a:cubicBezTo>
                  <a:cubicBezTo>
                    <a:pt x="68" y="52"/>
                    <a:pt x="60" y="44"/>
                    <a:pt x="60" y="35"/>
                  </a:cubicBezTo>
                  <a:cubicBezTo>
                    <a:pt x="60" y="34"/>
                    <a:pt x="60" y="34"/>
                    <a:pt x="60" y="33"/>
                  </a:cubicBezTo>
                  <a:cubicBezTo>
                    <a:pt x="60" y="32"/>
                    <a:pt x="60" y="31"/>
                    <a:pt x="59" y="30"/>
                  </a:cubicBezTo>
                  <a:cubicBezTo>
                    <a:pt x="59" y="29"/>
                    <a:pt x="57" y="28"/>
                    <a:pt x="56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117" y="8"/>
                    <a:pt x="117" y="8"/>
                    <a:pt x="117" y="8"/>
                  </a:cubicBezTo>
                  <a:cubicBezTo>
                    <a:pt x="117" y="28"/>
                    <a:pt x="117" y="28"/>
                    <a:pt x="117" y="28"/>
                  </a:cubicBezTo>
                  <a:cubicBezTo>
                    <a:pt x="99" y="28"/>
                    <a:pt x="99" y="28"/>
                    <a:pt x="99" y="28"/>
                  </a:cubicBezTo>
                  <a:cubicBezTo>
                    <a:pt x="98" y="28"/>
                    <a:pt x="96" y="29"/>
                    <a:pt x="96" y="30"/>
                  </a:cubicBezTo>
                  <a:cubicBezTo>
                    <a:pt x="95" y="31"/>
                    <a:pt x="95" y="32"/>
                    <a:pt x="95" y="33"/>
                  </a:cubicBezTo>
                  <a:cubicBezTo>
                    <a:pt x="95" y="34"/>
                    <a:pt x="95" y="34"/>
                    <a:pt x="95" y="35"/>
                  </a:cubicBezTo>
                  <a:close/>
                  <a:moveTo>
                    <a:pt x="30" y="28"/>
                  </a:moveTo>
                  <a:cubicBezTo>
                    <a:pt x="14" y="28"/>
                    <a:pt x="14" y="28"/>
                    <a:pt x="14" y="28"/>
                  </a:cubicBezTo>
                  <a:cubicBezTo>
                    <a:pt x="30" y="13"/>
                    <a:pt x="30" y="13"/>
                    <a:pt x="30" y="13"/>
                  </a:cubicBezTo>
                  <a:lnTo>
                    <a:pt x="30" y="28"/>
                  </a:lnTo>
                  <a:close/>
                  <a:moveTo>
                    <a:pt x="125" y="13"/>
                  </a:moveTo>
                  <a:cubicBezTo>
                    <a:pt x="141" y="28"/>
                    <a:pt x="141" y="28"/>
                    <a:pt x="141" y="28"/>
                  </a:cubicBezTo>
                  <a:cubicBezTo>
                    <a:pt x="125" y="28"/>
                    <a:pt x="125" y="28"/>
                    <a:pt x="125" y="28"/>
                  </a:cubicBezTo>
                  <a:lnTo>
                    <a:pt x="125" y="13"/>
                  </a:lnTo>
                  <a:close/>
                  <a:moveTo>
                    <a:pt x="147" y="77"/>
                  </a:moveTo>
                  <a:cubicBezTo>
                    <a:pt x="8" y="77"/>
                    <a:pt x="8" y="77"/>
                    <a:pt x="8" y="77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3" y="50"/>
                    <a:pt x="64" y="60"/>
                    <a:pt x="78" y="60"/>
                  </a:cubicBezTo>
                  <a:cubicBezTo>
                    <a:pt x="91" y="60"/>
                    <a:pt x="102" y="50"/>
                    <a:pt x="103" y="36"/>
                  </a:cubicBezTo>
                  <a:cubicBezTo>
                    <a:pt x="147" y="36"/>
                    <a:pt x="147" y="36"/>
                    <a:pt x="147" y="36"/>
                  </a:cubicBezTo>
                  <a:lnTo>
                    <a:pt x="147" y="77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250"/>
            <p:cNvSpPr>
              <a:spLocks noEditPoints="1"/>
            </p:cNvSpPr>
            <p:nvPr/>
          </p:nvSpPr>
          <p:spPr bwMode="auto">
            <a:xfrm>
              <a:off x="4351339" y="333375"/>
              <a:ext cx="106363" cy="112713"/>
            </a:xfrm>
            <a:custGeom>
              <a:avLst/>
              <a:gdLst>
                <a:gd name="T0" fmla="*/ 35 w 79"/>
                <a:gd name="T1" fmla="*/ 81 h 83"/>
                <a:gd name="T2" fmla="*/ 40 w 79"/>
                <a:gd name="T3" fmla="*/ 83 h 83"/>
                <a:gd name="T4" fmla="*/ 44 w 79"/>
                <a:gd name="T5" fmla="*/ 81 h 83"/>
                <a:gd name="T6" fmla="*/ 77 w 79"/>
                <a:gd name="T7" fmla="*/ 49 h 83"/>
                <a:gd name="T8" fmla="*/ 78 w 79"/>
                <a:gd name="T9" fmla="*/ 41 h 83"/>
                <a:gd name="T10" fmla="*/ 72 w 79"/>
                <a:gd name="T11" fmla="*/ 37 h 83"/>
                <a:gd name="T12" fmla="*/ 60 w 79"/>
                <a:gd name="T13" fmla="*/ 37 h 83"/>
                <a:gd name="T14" fmla="*/ 60 w 79"/>
                <a:gd name="T15" fmla="*/ 7 h 83"/>
                <a:gd name="T16" fmla="*/ 53 w 79"/>
                <a:gd name="T17" fmla="*/ 0 h 83"/>
                <a:gd name="T18" fmla="*/ 26 w 79"/>
                <a:gd name="T19" fmla="*/ 0 h 83"/>
                <a:gd name="T20" fmla="*/ 19 w 79"/>
                <a:gd name="T21" fmla="*/ 7 h 83"/>
                <a:gd name="T22" fmla="*/ 19 w 79"/>
                <a:gd name="T23" fmla="*/ 37 h 83"/>
                <a:gd name="T24" fmla="*/ 7 w 79"/>
                <a:gd name="T25" fmla="*/ 37 h 83"/>
                <a:gd name="T26" fmla="*/ 1 w 79"/>
                <a:gd name="T27" fmla="*/ 41 h 83"/>
                <a:gd name="T28" fmla="*/ 2 w 79"/>
                <a:gd name="T29" fmla="*/ 49 h 83"/>
                <a:gd name="T30" fmla="*/ 35 w 79"/>
                <a:gd name="T31" fmla="*/ 81 h 83"/>
                <a:gd name="T32" fmla="*/ 20 w 79"/>
                <a:gd name="T33" fmla="*/ 45 h 83"/>
                <a:gd name="T34" fmla="*/ 27 w 79"/>
                <a:gd name="T35" fmla="*/ 38 h 83"/>
                <a:gd name="T36" fmla="*/ 27 w 79"/>
                <a:gd name="T37" fmla="*/ 8 h 83"/>
                <a:gd name="T38" fmla="*/ 52 w 79"/>
                <a:gd name="T39" fmla="*/ 8 h 83"/>
                <a:gd name="T40" fmla="*/ 52 w 79"/>
                <a:gd name="T41" fmla="*/ 38 h 83"/>
                <a:gd name="T42" fmla="*/ 59 w 79"/>
                <a:gd name="T43" fmla="*/ 45 h 83"/>
                <a:gd name="T44" fmla="*/ 69 w 79"/>
                <a:gd name="T45" fmla="*/ 45 h 83"/>
                <a:gd name="T46" fmla="*/ 40 w 79"/>
                <a:gd name="T47" fmla="*/ 75 h 83"/>
                <a:gd name="T48" fmla="*/ 10 w 79"/>
                <a:gd name="T49" fmla="*/ 45 h 83"/>
                <a:gd name="T50" fmla="*/ 20 w 79"/>
                <a:gd name="T51" fmla="*/ 4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9" h="83">
                  <a:moveTo>
                    <a:pt x="35" y="81"/>
                  </a:moveTo>
                  <a:cubicBezTo>
                    <a:pt x="36" y="82"/>
                    <a:pt x="38" y="83"/>
                    <a:pt x="40" y="83"/>
                  </a:cubicBezTo>
                  <a:cubicBezTo>
                    <a:pt x="41" y="83"/>
                    <a:pt x="43" y="82"/>
                    <a:pt x="44" y="81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9" y="47"/>
                    <a:pt x="79" y="44"/>
                    <a:pt x="78" y="41"/>
                  </a:cubicBezTo>
                  <a:cubicBezTo>
                    <a:pt x="77" y="39"/>
                    <a:pt x="75" y="37"/>
                    <a:pt x="72" y="37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60" y="3"/>
                    <a:pt x="57" y="0"/>
                    <a:pt x="53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2" y="0"/>
                    <a:pt x="19" y="3"/>
                    <a:pt x="19" y="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4" y="37"/>
                    <a:pt x="2" y="39"/>
                    <a:pt x="1" y="41"/>
                  </a:cubicBezTo>
                  <a:cubicBezTo>
                    <a:pt x="0" y="44"/>
                    <a:pt x="0" y="47"/>
                    <a:pt x="2" y="49"/>
                  </a:cubicBezTo>
                  <a:lnTo>
                    <a:pt x="35" y="81"/>
                  </a:lnTo>
                  <a:close/>
                  <a:moveTo>
                    <a:pt x="20" y="45"/>
                  </a:moveTo>
                  <a:cubicBezTo>
                    <a:pt x="24" y="45"/>
                    <a:pt x="27" y="42"/>
                    <a:pt x="27" y="3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52" y="42"/>
                    <a:pt x="55" y="45"/>
                    <a:pt x="5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40" y="75"/>
                    <a:pt x="40" y="75"/>
                    <a:pt x="40" y="75"/>
                  </a:cubicBezTo>
                  <a:cubicBezTo>
                    <a:pt x="10" y="45"/>
                    <a:pt x="10" y="45"/>
                    <a:pt x="10" y="45"/>
                  </a:cubicBezTo>
                  <a:lnTo>
                    <a:pt x="20" y="45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251"/>
            <p:cNvSpPr/>
            <p:nvPr/>
          </p:nvSpPr>
          <p:spPr bwMode="auto">
            <a:xfrm>
              <a:off x="4292601" y="2241550"/>
              <a:ext cx="223838" cy="127000"/>
            </a:xfrm>
            <a:custGeom>
              <a:avLst/>
              <a:gdLst>
                <a:gd name="T0" fmla="*/ 149 w 165"/>
                <a:gd name="T1" fmla="*/ 3 h 94"/>
                <a:gd name="T2" fmla="*/ 83 w 165"/>
                <a:gd name="T3" fmla="*/ 69 h 94"/>
                <a:gd name="T4" fmla="*/ 16 w 165"/>
                <a:gd name="T5" fmla="*/ 3 h 94"/>
                <a:gd name="T6" fmla="*/ 7 w 165"/>
                <a:gd name="T7" fmla="*/ 3 h 94"/>
                <a:gd name="T8" fmla="*/ 3 w 165"/>
                <a:gd name="T9" fmla="*/ 7 h 94"/>
                <a:gd name="T10" fmla="*/ 3 w 165"/>
                <a:gd name="T11" fmla="*/ 16 h 94"/>
                <a:gd name="T12" fmla="*/ 74 w 165"/>
                <a:gd name="T13" fmla="*/ 87 h 94"/>
                <a:gd name="T14" fmla="*/ 78 w 165"/>
                <a:gd name="T15" fmla="*/ 91 h 94"/>
                <a:gd name="T16" fmla="*/ 87 w 165"/>
                <a:gd name="T17" fmla="*/ 91 h 94"/>
                <a:gd name="T18" fmla="*/ 91 w 165"/>
                <a:gd name="T19" fmla="*/ 87 h 94"/>
                <a:gd name="T20" fmla="*/ 162 w 165"/>
                <a:gd name="T21" fmla="*/ 16 h 94"/>
                <a:gd name="T22" fmla="*/ 162 w 165"/>
                <a:gd name="T23" fmla="*/ 7 h 94"/>
                <a:gd name="T24" fmla="*/ 158 w 165"/>
                <a:gd name="T25" fmla="*/ 3 h 94"/>
                <a:gd name="T26" fmla="*/ 149 w 165"/>
                <a:gd name="T27" fmla="*/ 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5" h="94">
                  <a:moveTo>
                    <a:pt x="149" y="3"/>
                  </a:moveTo>
                  <a:cubicBezTo>
                    <a:pt x="83" y="69"/>
                    <a:pt x="83" y="69"/>
                    <a:pt x="83" y="69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4" y="0"/>
                    <a:pt x="10" y="0"/>
                    <a:pt x="7" y="3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10"/>
                    <a:pt x="0" y="14"/>
                    <a:pt x="3" y="16"/>
                  </a:cubicBezTo>
                  <a:cubicBezTo>
                    <a:pt x="74" y="87"/>
                    <a:pt x="74" y="87"/>
                    <a:pt x="74" y="87"/>
                  </a:cubicBezTo>
                  <a:cubicBezTo>
                    <a:pt x="78" y="91"/>
                    <a:pt x="78" y="91"/>
                    <a:pt x="78" y="91"/>
                  </a:cubicBezTo>
                  <a:cubicBezTo>
                    <a:pt x="80" y="94"/>
                    <a:pt x="85" y="94"/>
                    <a:pt x="87" y="91"/>
                  </a:cubicBezTo>
                  <a:cubicBezTo>
                    <a:pt x="91" y="87"/>
                    <a:pt x="91" y="87"/>
                    <a:pt x="91" y="87"/>
                  </a:cubicBezTo>
                  <a:cubicBezTo>
                    <a:pt x="162" y="16"/>
                    <a:pt x="162" y="16"/>
                    <a:pt x="162" y="16"/>
                  </a:cubicBezTo>
                  <a:cubicBezTo>
                    <a:pt x="165" y="14"/>
                    <a:pt x="165" y="10"/>
                    <a:pt x="162" y="7"/>
                  </a:cubicBezTo>
                  <a:cubicBezTo>
                    <a:pt x="158" y="3"/>
                    <a:pt x="158" y="3"/>
                    <a:pt x="158" y="3"/>
                  </a:cubicBezTo>
                  <a:cubicBezTo>
                    <a:pt x="155" y="0"/>
                    <a:pt x="151" y="0"/>
                    <a:pt x="149" y="3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Freeform 252"/>
            <p:cNvSpPr>
              <a:spLocks noEditPoints="1"/>
            </p:cNvSpPr>
            <p:nvPr/>
          </p:nvSpPr>
          <p:spPr bwMode="auto">
            <a:xfrm>
              <a:off x="4264026" y="949325"/>
              <a:ext cx="280988" cy="239713"/>
            </a:xfrm>
            <a:custGeom>
              <a:avLst/>
              <a:gdLst>
                <a:gd name="T0" fmla="*/ 203 w 207"/>
                <a:gd name="T1" fmla="*/ 93 h 178"/>
                <a:gd name="T2" fmla="*/ 116 w 207"/>
                <a:gd name="T3" fmla="*/ 5 h 178"/>
                <a:gd name="T4" fmla="*/ 104 w 207"/>
                <a:gd name="T5" fmla="*/ 0 h 178"/>
                <a:gd name="T6" fmla="*/ 91 w 207"/>
                <a:gd name="T7" fmla="*/ 5 h 178"/>
                <a:gd name="T8" fmla="*/ 4 w 207"/>
                <a:gd name="T9" fmla="*/ 93 h 178"/>
                <a:gd name="T10" fmla="*/ 2 w 207"/>
                <a:gd name="T11" fmla="*/ 104 h 178"/>
                <a:gd name="T12" fmla="*/ 11 w 207"/>
                <a:gd name="T13" fmla="*/ 110 h 178"/>
                <a:gd name="T14" fmla="*/ 27 w 207"/>
                <a:gd name="T15" fmla="*/ 110 h 178"/>
                <a:gd name="T16" fmla="*/ 29 w 207"/>
                <a:gd name="T17" fmla="*/ 113 h 178"/>
                <a:gd name="T18" fmla="*/ 29 w 207"/>
                <a:gd name="T19" fmla="*/ 161 h 178"/>
                <a:gd name="T20" fmla="*/ 46 w 207"/>
                <a:gd name="T21" fmla="*/ 178 h 178"/>
                <a:gd name="T22" fmla="*/ 86 w 207"/>
                <a:gd name="T23" fmla="*/ 178 h 178"/>
                <a:gd name="T24" fmla="*/ 121 w 207"/>
                <a:gd name="T25" fmla="*/ 178 h 178"/>
                <a:gd name="T26" fmla="*/ 161 w 207"/>
                <a:gd name="T27" fmla="*/ 178 h 178"/>
                <a:gd name="T28" fmla="*/ 178 w 207"/>
                <a:gd name="T29" fmla="*/ 161 h 178"/>
                <a:gd name="T30" fmla="*/ 178 w 207"/>
                <a:gd name="T31" fmla="*/ 113 h 178"/>
                <a:gd name="T32" fmla="*/ 180 w 207"/>
                <a:gd name="T33" fmla="*/ 110 h 178"/>
                <a:gd name="T34" fmla="*/ 196 w 207"/>
                <a:gd name="T35" fmla="*/ 110 h 178"/>
                <a:gd name="T36" fmla="*/ 205 w 207"/>
                <a:gd name="T37" fmla="*/ 104 h 178"/>
                <a:gd name="T38" fmla="*/ 203 w 207"/>
                <a:gd name="T39" fmla="*/ 93 h 178"/>
                <a:gd name="T40" fmla="*/ 90 w 207"/>
                <a:gd name="T41" fmla="*/ 170 h 178"/>
                <a:gd name="T42" fmla="*/ 90 w 207"/>
                <a:gd name="T43" fmla="*/ 127 h 178"/>
                <a:gd name="T44" fmla="*/ 117 w 207"/>
                <a:gd name="T45" fmla="*/ 127 h 178"/>
                <a:gd name="T46" fmla="*/ 117 w 207"/>
                <a:gd name="T47" fmla="*/ 170 h 178"/>
                <a:gd name="T48" fmla="*/ 90 w 207"/>
                <a:gd name="T49" fmla="*/ 170 h 178"/>
                <a:gd name="T50" fmla="*/ 198 w 207"/>
                <a:gd name="T51" fmla="*/ 101 h 178"/>
                <a:gd name="T52" fmla="*/ 196 w 207"/>
                <a:gd name="T53" fmla="*/ 102 h 178"/>
                <a:gd name="T54" fmla="*/ 180 w 207"/>
                <a:gd name="T55" fmla="*/ 102 h 178"/>
                <a:gd name="T56" fmla="*/ 170 w 207"/>
                <a:gd name="T57" fmla="*/ 113 h 178"/>
                <a:gd name="T58" fmla="*/ 170 w 207"/>
                <a:gd name="T59" fmla="*/ 161 h 178"/>
                <a:gd name="T60" fmla="*/ 161 w 207"/>
                <a:gd name="T61" fmla="*/ 170 h 178"/>
                <a:gd name="T62" fmla="*/ 125 w 207"/>
                <a:gd name="T63" fmla="*/ 170 h 178"/>
                <a:gd name="T64" fmla="*/ 125 w 207"/>
                <a:gd name="T65" fmla="*/ 123 h 178"/>
                <a:gd name="T66" fmla="*/ 121 w 207"/>
                <a:gd name="T67" fmla="*/ 119 h 178"/>
                <a:gd name="T68" fmla="*/ 86 w 207"/>
                <a:gd name="T69" fmla="*/ 119 h 178"/>
                <a:gd name="T70" fmla="*/ 82 w 207"/>
                <a:gd name="T71" fmla="*/ 123 h 178"/>
                <a:gd name="T72" fmla="*/ 82 w 207"/>
                <a:gd name="T73" fmla="*/ 170 h 178"/>
                <a:gd name="T74" fmla="*/ 46 w 207"/>
                <a:gd name="T75" fmla="*/ 170 h 178"/>
                <a:gd name="T76" fmla="*/ 37 w 207"/>
                <a:gd name="T77" fmla="*/ 161 h 178"/>
                <a:gd name="T78" fmla="*/ 37 w 207"/>
                <a:gd name="T79" fmla="*/ 113 h 178"/>
                <a:gd name="T80" fmla="*/ 27 w 207"/>
                <a:gd name="T81" fmla="*/ 102 h 178"/>
                <a:gd name="T82" fmla="*/ 11 w 207"/>
                <a:gd name="T83" fmla="*/ 102 h 178"/>
                <a:gd name="T84" fmla="*/ 9 w 207"/>
                <a:gd name="T85" fmla="*/ 101 h 178"/>
                <a:gd name="T86" fmla="*/ 9 w 207"/>
                <a:gd name="T87" fmla="*/ 99 h 178"/>
                <a:gd name="T88" fmla="*/ 97 w 207"/>
                <a:gd name="T89" fmla="*/ 11 h 178"/>
                <a:gd name="T90" fmla="*/ 104 w 207"/>
                <a:gd name="T91" fmla="*/ 8 h 178"/>
                <a:gd name="T92" fmla="*/ 110 w 207"/>
                <a:gd name="T93" fmla="*/ 11 h 178"/>
                <a:gd name="T94" fmla="*/ 198 w 207"/>
                <a:gd name="T95" fmla="*/ 99 h 178"/>
                <a:gd name="T96" fmla="*/ 198 w 207"/>
                <a:gd name="T97" fmla="*/ 101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7" h="178">
                  <a:moveTo>
                    <a:pt x="203" y="93"/>
                  </a:moveTo>
                  <a:cubicBezTo>
                    <a:pt x="116" y="5"/>
                    <a:pt x="116" y="5"/>
                    <a:pt x="116" y="5"/>
                  </a:cubicBezTo>
                  <a:cubicBezTo>
                    <a:pt x="112" y="2"/>
                    <a:pt x="108" y="0"/>
                    <a:pt x="104" y="0"/>
                  </a:cubicBezTo>
                  <a:cubicBezTo>
                    <a:pt x="99" y="0"/>
                    <a:pt x="95" y="2"/>
                    <a:pt x="91" y="5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1" y="96"/>
                    <a:pt x="0" y="100"/>
                    <a:pt x="2" y="104"/>
                  </a:cubicBezTo>
                  <a:cubicBezTo>
                    <a:pt x="3" y="108"/>
                    <a:pt x="7" y="110"/>
                    <a:pt x="11" y="110"/>
                  </a:cubicBezTo>
                  <a:cubicBezTo>
                    <a:pt x="27" y="110"/>
                    <a:pt x="27" y="110"/>
                    <a:pt x="27" y="110"/>
                  </a:cubicBezTo>
                  <a:cubicBezTo>
                    <a:pt x="28" y="110"/>
                    <a:pt x="29" y="111"/>
                    <a:pt x="29" y="113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70"/>
                    <a:pt x="36" y="178"/>
                    <a:pt x="46" y="178"/>
                  </a:cubicBezTo>
                  <a:cubicBezTo>
                    <a:pt x="86" y="178"/>
                    <a:pt x="86" y="178"/>
                    <a:pt x="86" y="178"/>
                  </a:cubicBezTo>
                  <a:cubicBezTo>
                    <a:pt x="121" y="178"/>
                    <a:pt x="121" y="178"/>
                    <a:pt x="121" y="178"/>
                  </a:cubicBezTo>
                  <a:cubicBezTo>
                    <a:pt x="161" y="178"/>
                    <a:pt x="161" y="178"/>
                    <a:pt x="161" y="178"/>
                  </a:cubicBezTo>
                  <a:cubicBezTo>
                    <a:pt x="171" y="178"/>
                    <a:pt x="178" y="170"/>
                    <a:pt x="178" y="161"/>
                  </a:cubicBezTo>
                  <a:cubicBezTo>
                    <a:pt x="178" y="113"/>
                    <a:pt x="178" y="113"/>
                    <a:pt x="178" y="113"/>
                  </a:cubicBezTo>
                  <a:cubicBezTo>
                    <a:pt x="178" y="111"/>
                    <a:pt x="179" y="110"/>
                    <a:pt x="180" y="110"/>
                  </a:cubicBezTo>
                  <a:cubicBezTo>
                    <a:pt x="196" y="110"/>
                    <a:pt x="196" y="110"/>
                    <a:pt x="196" y="110"/>
                  </a:cubicBezTo>
                  <a:cubicBezTo>
                    <a:pt x="200" y="110"/>
                    <a:pt x="204" y="108"/>
                    <a:pt x="205" y="104"/>
                  </a:cubicBezTo>
                  <a:cubicBezTo>
                    <a:pt x="207" y="100"/>
                    <a:pt x="206" y="96"/>
                    <a:pt x="203" y="93"/>
                  </a:cubicBezTo>
                  <a:close/>
                  <a:moveTo>
                    <a:pt x="90" y="170"/>
                  </a:moveTo>
                  <a:cubicBezTo>
                    <a:pt x="90" y="127"/>
                    <a:pt x="90" y="127"/>
                    <a:pt x="90" y="127"/>
                  </a:cubicBezTo>
                  <a:cubicBezTo>
                    <a:pt x="117" y="127"/>
                    <a:pt x="117" y="127"/>
                    <a:pt x="117" y="127"/>
                  </a:cubicBezTo>
                  <a:cubicBezTo>
                    <a:pt x="117" y="170"/>
                    <a:pt x="117" y="170"/>
                    <a:pt x="117" y="170"/>
                  </a:cubicBezTo>
                  <a:lnTo>
                    <a:pt x="90" y="170"/>
                  </a:lnTo>
                  <a:close/>
                  <a:moveTo>
                    <a:pt x="198" y="101"/>
                  </a:moveTo>
                  <a:cubicBezTo>
                    <a:pt x="198" y="101"/>
                    <a:pt x="197" y="102"/>
                    <a:pt x="196" y="102"/>
                  </a:cubicBezTo>
                  <a:cubicBezTo>
                    <a:pt x="180" y="102"/>
                    <a:pt x="180" y="102"/>
                    <a:pt x="180" y="102"/>
                  </a:cubicBezTo>
                  <a:cubicBezTo>
                    <a:pt x="175" y="102"/>
                    <a:pt x="170" y="107"/>
                    <a:pt x="170" y="113"/>
                  </a:cubicBezTo>
                  <a:cubicBezTo>
                    <a:pt x="170" y="161"/>
                    <a:pt x="170" y="161"/>
                    <a:pt x="170" y="161"/>
                  </a:cubicBezTo>
                  <a:cubicBezTo>
                    <a:pt x="170" y="166"/>
                    <a:pt x="166" y="170"/>
                    <a:pt x="161" y="170"/>
                  </a:cubicBezTo>
                  <a:cubicBezTo>
                    <a:pt x="125" y="170"/>
                    <a:pt x="125" y="170"/>
                    <a:pt x="125" y="170"/>
                  </a:cubicBezTo>
                  <a:cubicBezTo>
                    <a:pt x="125" y="123"/>
                    <a:pt x="125" y="123"/>
                    <a:pt x="125" y="123"/>
                  </a:cubicBezTo>
                  <a:cubicBezTo>
                    <a:pt x="125" y="121"/>
                    <a:pt x="123" y="119"/>
                    <a:pt x="121" y="119"/>
                  </a:cubicBezTo>
                  <a:cubicBezTo>
                    <a:pt x="86" y="119"/>
                    <a:pt x="86" y="119"/>
                    <a:pt x="86" y="119"/>
                  </a:cubicBezTo>
                  <a:cubicBezTo>
                    <a:pt x="84" y="119"/>
                    <a:pt x="82" y="121"/>
                    <a:pt x="82" y="123"/>
                  </a:cubicBezTo>
                  <a:cubicBezTo>
                    <a:pt x="82" y="170"/>
                    <a:pt x="82" y="170"/>
                    <a:pt x="82" y="170"/>
                  </a:cubicBezTo>
                  <a:cubicBezTo>
                    <a:pt x="46" y="170"/>
                    <a:pt x="46" y="170"/>
                    <a:pt x="46" y="170"/>
                  </a:cubicBezTo>
                  <a:cubicBezTo>
                    <a:pt x="41" y="170"/>
                    <a:pt x="37" y="166"/>
                    <a:pt x="37" y="161"/>
                  </a:cubicBezTo>
                  <a:cubicBezTo>
                    <a:pt x="37" y="113"/>
                    <a:pt x="37" y="113"/>
                    <a:pt x="37" y="113"/>
                  </a:cubicBezTo>
                  <a:cubicBezTo>
                    <a:pt x="37" y="107"/>
                    <a:pt x="32" y="102"/>
                    <a:pt x="27" y="102"/>
                  </a:cubicBezTo>
                  <a:cubicBezTo>
                    <a:pt x="11" y="102"/>
                    <a:pt x="11" y="102"/>
                    <a:pt x="11" y="102"/>
                  </a:cubicBezTo>
                  <a:cubicBezTo>
                    <a:pt x="10" y="102"/>
                    <a:pt x="9" y="101"/>
                    <a:pt x="9" y="101"/>
                  </a:cubicBezTo>
                  <a:cubicBezTo>
                    <a:pt x="9" y="101"/>
                    <a:pt x="9" y="100"/>
                    <a:pt x="9" y="99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99" y="9"/>
                    <a:pt x="101" y="8"/>
                    <a:pt x="104" y="8"/>
                  </a:cubicBezTo>
                  <a:cubicBezTo>
                    <a:pt x="106" y="8"/>
                    <a:pt x="108" y="9"/>
                    <a:pt x="110" y="11"/>
                  </a:cubicBezTo>
                  <a:cubicBezTo>
                    <a:pt x="198" y="99"/>
                    <a:pt x="198" y="99"/>
                    <a:pt x="198" y="99"/>
                  </a:cubicBezTo>
                  <a:cubicBezTo>
                    <a:pt x="199" y="100"/>
                    <a:pt x="198" y="101"/>
                    <a:pt x="198" y="101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253"/>
            <p:cNvSpPr>
              <a:spLocks noEditPoints="1"/>
            </p:cNvSpPr>
            <p:nvPr/>
          </p:nvSpPr>
          <p:spPr bwMode="auto">
            <a:xfrm>
              <a:off x="4367214" y="1647825"/>
              <a:ext cx="157163" cy="158750"/>
            </a:xfrm>
            <a:custGeom>
              <a:avLst/>
              <a:gdLst>
                <a:gd name="T0" fmla="*/ 113 w 116"/>
                <a:gd name="T1" fmla="*/ 96 h 118"/>
                <a:gd name="T2" fmla="*/ 22 w 116"/>
                <a:gd name="T3" fmla="*/ 5 h 118"/>
                <a:gd name="T4" fmla="*/ 3 w 116"/>
                <a:gd name="T5" fmla="*/ 5 h 118"/>
                <a:gd name="T6" fmla="*/ 0 w 116"/>
                <a:gd name="T7" fmla="*/ 15 h 118"/>
                <a:gd name="T8" fmla="*/ 3 w 116"/>
                <a:gd name="T9" fmla="*/ 24 h 118"/>
                <a:gd name="T10" fmla="*/ 94 w 116"/>
                <a:gd name="T11" fmla="*/ 115 h 118"/>
                <a:gd name="T12" fmla="*/ 103 w 116"/>
                <a:gd name="T13" fmla="*/ 118 h 118"/>
                <a:gd name="T14" fmla="*/ 113 w 116"/>
                <a:gd name="T15" fmla="*/ 115 h 118"/>
                <a:gd name="T16" fmla="*/ 116 w 116"/>
                <a:gd name="T17" fmla="*/ 105 h 118"/>
                <a:gd name="T18" fmla="*/ 113 w 116"/>
                <a:gd name="T19" fmla="*/ 96 h 118"/>
                <a:gd name="T20" fmla="*/ 31 w 116"/>
                <a:gd name="T21" fmla="*/ 33 h 118"/>
                <a:gd name="T22" fmla="*/ 23 w 116"/>
                <a:gd name="T23" fmla="*/ 33 h 118"/>
                <a:gd name="T24" fmla="*/ 9 w 116"/>
                <a:gd name="T25" fmla="*/ 19 h 118"/>
                <a:gd name="T26" fmla="*/ 8 w 116"/>
                <a:gd name="T27" fmla="*/ 15 h 118"/>
                <a:gd name="T28" fmla="*/ 9 w 116"/>
                <a:gd name="T29" fmla="*/ 11 h 118"/>
                <a:gd name="T30" fmla="*/ 13 w 116"/>
                <a:gd name="T31" fmla="*/ 10 h 118"/>
                <a:gd name="T32" fmla="*/ 17 w 116"/>
                <a:gd name="T33" fmla="*/ 11 h 118"/>
                <a:gd name="T34" fmla="*/ 31 w 116"/>
                <a:gd name="T35" fmla="*/ 25 h 118"/>
                <a:gd name="T36" fmla="*/ 32 w 116"/>
                <a:gd name="T37" fmla="*/ 29 h 118"/>
                <a:gd name="T38" fmla="*/ 31 w 116"/>
                <a:gd name="T39" fmla="*/ 33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6" h="118">
                  <a:moveTo>
                    <a:pt x="113" y="96"/>
                  </a:moveTo>
                  <a:cubicBezTo>
                    <a:pt x="22" y="5"/>
                    <a:pt x="22" y="5"/>
                    <a:pt x="22" y="5"/>
                  </a:cubicBezTo>
                  <a:cubicBezTo>
                    <a:pt x="17" y="0"/>
                    <a:pt x="8" y="0"/>
                    <a:pt x="3" y="5"/>
                  </a:cubicBezTo>
                  <a:cubicBezTo>
                    <a:pt x="1" y="8"/>
                    <a:pt x="0" y="11"/>
                    <a:pt x="0" y="15"/>
                  </a:cubicBezTo>
                  <a:cubicBezTo>
                    <a:pt x="0" y="18"/>
                    <a:pt x="1" y="22"/>
                    <a:pt x="3" y="24"/>
                  </a:cubicBezTo>
                  <a:cubicBezTo>
                    <a:pt x="94" y="115"/>
                    <a:pt x="94" y="115"/>
                    <a:pt x="94" y="115"/>
                  </a:cubicBezTo>
                  <a:cubicBezTo>
                    <a:pt x="96" y="117"/>
                    <a:pt x="100" y="118"/>
                    <a:pt x="103" y="118"/>
                  </a:cubicBezTo>
                  <a:cubicBezTo>
                    <a:pt x="107" y="118"/>
                    <a:pt x="110" y="117"/>
                    <a:pt x="113" y="115"/>
                  </a:cubicBezTo>
                  <a:cubicBezTo>
                    <a:pt x="115" y="112"/>
                    <a:pt x="116" y="109"/>
                    <a:pt x="116" y="105"/>
                  </a:cubicBezTo>
                  <a:cubicBezTo>
                    <a:pt x="116" y="102"/>
                    <a:pt x="115" y="98"/>
                    <a:pt x="113" y="96"/>
                  </a:cubicBezTo>
                  <a:close/>
                  <a:moveTo>
                    <a:pt x="31" y="33"/>
                  </a:moveTo>
                  <a:cubicBezTo>
                    <a:pt x="29" y="35"/>
                    <a:pt x="25" y="35"/>
                    <a:pt x="23" y="33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8"/>
                    <a:pt x="8" y="16"/>
                    <a:pt x="8" y="15"/>
                  </a:cubicBezTo>
                  <a:cubicBezTo>
                    <a:pt x="8" y="13"/>
                    <a:pt x="8" y="12"/>
                    <a:pt x="9" y="11"/>
                  </a:cubicBezTo>
                  <a:cubicBezTo>
                    <a:pt x="10" y="10"/>
                    <a:pt x="11" y="10"/>
                    <a:pt x="13" y="10"/>
                  </a:cubicBezTo>
                  <a:cubicBezTo>
                    <a:pt x="14" y="10"/>
                    <a:pt x="16" y="10"/>
                    <a:pt x="17" y="11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2" y="26"/>
                    <a:pt x="32" y="28"/>
                    <a:pt x="32" y="29"/>
                  </a:cubicBezTo>
                  <a:cubicBezTo>
                    <a:pt x="32" y="31"/>
                    <a:pt x="32" y="32"/>
                    <a:pt x="31" y="33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254"/>
            <p:cNvSpPr/>
            <p:nvPr/>
          </p:nvSpPr>
          <p:spPr bwMode="auto">
            <a:xfrm>
              <a:off x="4283076" y="1565275"/>
              <a:ext cx="61913" cy="60325"/>
            </a:xfrm>
            <a:custGeom>
              <a:avLst/>
              <a:gdLst>
                <a:gd name="T0" fmla="*/ 13 w 45"/>
                <a:gd name="T1" fmla="*/ 3 h 45"/>
                <a:gd name="T2" fmla="*/ 3 w 45"/>
                <a:gd name="T3" fmla="*/ 3 h 45"/>
                <a:gd name="T4" fmla="*/ 3 w 45"/>
                <a:gd name="T5" fmla="*/ 13 h 45"/>
                <a:gd name="T6" fmla="*/ 31 w 45"/>
                <a:gd name="T7" fmla="*/ 42 h 45"/>
                <a:gd name="T8" fmla="*/ 42 w 45"/>
                <a:gd name="T9" fmla="*/ 42 h 45"/>
                <a:gd name="T10" fmla="*/ 42 w 45"/>
                <a:gd name="T11" fmla="*/ 31 h 45"/>
                <a:gd name="T12" fmla="*/ 13 w 45"/>
                <a:gd name="T13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45">
                  <a:moveTo>
                    <a:pt x="13" y="3"/>
                  </a:moveTo>
                  <a:cubicBezTo>
                    <a:pt x="10" y="0"/>
                    <a:pt x="6" y="0"/>
                    <a:pt x="3" y="3"/>
                  </a:cubicBezTo>
                  <a:cubicBezTo>
                    <a:pt x="0" y="6"/>
                    <a:pt x="0" y="10"/>
                    <a:pt x="3" y="13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4" y="45"/>
                    <a:pt x="39" y="45"/>
                    <a:pt x="42" y="42"/>
                  </a:cubicBezTo>
                  <a:cubicBezTo>
                    <a:pt x="45" y="39"/>
                    <a:pt x="45" y="34"/>
                    <a:pt x="42" y="31"/>
                  </a:cubicBezTo>
                  <a:lnTo>
                    <a:pt x="13" y="3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255"/>
            <p:cNvSpPr/>
            <p:nvPr/>
          </p:nvSpPr>
          <p:spPr bwMode="auto">
            <a:xfrm>
              <a:off x="4360864" y="1565275"/>
              <a:ext cx="60325" cy="60325"/>
            </a:xfrm>
            <a:custGeom>
              <a:avLst/>
              <a:gdLst>
                <a:gd name="T0" fmla="*/ 13 w 45"/>
                <a:gd name="T1" fmla="*/ 42 h 45"/>
                <a:gd name="T2" fmla="*/ 42 w 45"/>
                <a:gd name="T3" fmla="*/ 13 h 45"/>
                <a:gd name="T4" fmla="*/ 42 w 45"/>
                <a:gd name="T5" fmla="*/ 3 h 45"/>
                <a:gd name="T6" fmla="*/ 32 w 45"/>
                <a:gd name="T7" fmla="*/ 3 h 45"/>
                <a:gd name="T8" fmla="*/ 3 w 45"/>
                <a:gd name="T9" fmla="*/ 31 h 45"/>
                <a:gd name="T10" fmla="*/ 3 w 45"/>
                <a:gd name="T11" fmla="*/ 42 h 45"/>
                <a:gd name="T12" fmla="*/ 13 w 45"/>
                <a:gd name="T1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45">
                  <a:moveTo>
                    <a:pt x="13" y="42"/>
                  </a:moveTo>
                  <a:cubicBezTo>
                    <a:pt x="42" y="13"/>
                    <a:pt x="42" y="13"/>
                    <a:pt x="42" y="13"/>
                  </a:cubicBezTo>
                  <a:cubicBezTo>
                    <a:pt x="45" y="10"/>
                    <a:pt x="45" y="6"/>
                    <a:pt x="42" y="3"/>
                  </a:cubicBezTo>
                  <a:cubicBezTo>
                    <a:pt x="39" y="0"/>
                    <a:pt x="34" y="0"/>
                    <a:pt x="32" y="3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0" y="34"/>
                    <a:pt x="0" y="39"/>
                    <a:pt x="3" y="42"/>
                  </a:cubicBezTo>
                  <a:cubicBezTo>
                    <a:pt x="6" y="45"/>
                    <a:pt x="11" y="45"/>
                    <a:pt x="13" y="42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256"/>
            <p:cNvSpPr/>
            <p:nvPr/>
          </p:nvSpPr>
          <p:spPr bwMode="auto">
            <a:xfrm>
              <a:off x="4283076" y="1641475"/>
              <a:ext cx="61913" cy="61913"/>
            </a:xfrm>
            <a:custGeom>
              <a:avLst/>
              <a:gdLst>
                <a:gd name="T0" fmla="*/ 31 w 45"/>
                <a:gd name="T1" fmla="*/ 3 h 45"/>
                <a:gd name="T2" fmla="*/ 3 w 45"/>
                <a:gd name="T3" fmla="*/ 32 h 45"/>
                <a:gd name="T4" fmla="*/ 3 w 45"/>
                <a:gd name="T5" fmla="*/ 42 h 45"/>
                <a:gd name="T6" fmla="*/ 13 w 45"/>
                <a:gd name="T7" fmla="*/ 42 h 45"/>
                <a:gd name="T8" fmla="*/ 42 w 45"/>
                <a:gd name="T9" fmla="*/ 13 h 45"/>
                <a:gd name="T10" fmla="*/ 42 w 45"/>
                <a:gd name="T11" fmla="*/ 3 h 45"/>
                <a:gd name="T12" fmla="*/ 31 w 45"/>
                <a:gd name="T13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45">
                  <a:moveTo>
                    <a:pt x="31" y="3"/>
                  </a:moveTo>
                  <a:cubicBezTo>
                    <a:pt x="3" y="32"/>
                    <a:pt x="3" y="32"/>
                    <a:pt x="3" y="32"/>
                  </a:cubicBezTo>
                  <a:cubicBezTo>
                    <a:pt x="0" y="35"/>
                    <a:pt x="0" y="39"/>
                    <a:pt x="3" y="42"/>
                  </a:cubicBezTo>
                  <a:cubicBezTo>
                    <a:pt x="6" y="45"/>
                    <a:pt x="10" y="45"/>
                    <a:pt x="13" y="42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5" y="11"/>
                    <a:pt x="45" y="6"/>
                    <a:pt x="42" y="3"/>
                  </a:cubicBezTo>
                  <a:cubicBezTo>
                    <a:pt x="39" y="0"/>
                    <a:pt x="34" y="0"/>
                    <a:pt x="31" y="3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257"/>
            <p:cNvSpPr/>
            <p:nvPr/>
          </p:nvSpPr>
          <p:spPr bwMode="auto">
            <a:xfrm>
              <a:off x="4289426" y="1628775"/>
              <a:ext cx="42863" cy="11113"/>
            </a:xfrm>
            <a:custGeom>
              <a:avLst/>
              <a:gdLst>
                <a:gd name="T0" fmla="*/ 27 w 31"/>
                <a:gd name="T1" fmla="*/ 8 h 8"/>
                <a:gd name="T2" fmla="*/ 31 w 31"/>
                <a:gd name="T3" fmla="*/ 4 h 8"/>
                <a:gd name="T4" fmla="*/ 27 w 31"/>
                <a:gd name="T5" fmla="*/ 0 h 8"/>
                <a:gd name="T6" fmla="*/ 4 w 31"/>
                <a:gd name="T7" fmla="*/ 0 h 8"/>
                <a:gd name="T8" fmla="*/ 0 w 31"/>
                <a:gd name="T9" fmla="*/ 4 h 8"/>
                <a:gd name="T10" fmla="*/ 4 w 31"/>
                <a:gd name="T11" fmla="*/ 8 h 8"/>
                <a:gd name="T12" fmla="*/ 27 w 31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8">
                  <a:moveTo>
                    <a:pt x="27" y="8"/>
                  </a:moveTo>
                  <a:cubicBezTo>
                    <a:pt x="29" y="8"/>
                    <a:pt x="31" y="6"/>
                    <a:pt x="31" y="4"/>
                  </a:cubicBezTo>
                  <a:cubicBezTo>
                    <a:pt x="31" y="2"/>
                    <a:pt x="29" y="0"/>
                    <a:pt x="27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lnTo>
                    <a:pt x="27" y="8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258"/>
            <p:cNvSpPr/>
            <p:nvPr/>
          </p:nvSpPr>
          <p:spPr bwMode="auto">
            <a:xfrm>
              <a:off x="4371976" y="1628775"/>
              <a:ext cx="42863" cy="11113"/>
            </a:xfrm>
            <a:custGeom>
              <a:avLst/>
              <a:gdLst>
                <a:gd name="T0" fmla="*/ 4 w 31"/>
                <a:gd name="T1" fmla="*/ 0 h 8"/>
                <a:gd name="T2" fmla="*/ 0 w 31"/>
                <a:gd name="T3" fmla="*/ 4 h 8"/>
                <a:gd name="T4" fmla="*/ 4 w 31"/>
                <a:gd name="T5" fmla="*/ 8 h 8"/>
                <a:gd name="T6" fmla="*/ 27 w 31"/>
                <a:gd name="T7" fmla="*/ 8 h 8"/>
                <a:gd name="T8" fmla="*/ 31 w 31"/>
                <a:gd name="T9" fmla="*/ 4 h 8"/>
                <a:gd name="T10" fmla="*/ 27 w 31"/>
                <a:gd name="T11" fmla="*/ 0 h 8"/>
                <a:gd name="T12" fmla="*/ 4 w 31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8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9" y="8"/>
                    <a:pt x="31" y="6"/>
                    <a:pt x="31" y="4"/>
                  </a:cubicBezTo>
                  <a:cubicBezTo>
                    <a:pt x="31" y="2"/>
                    <a:pt x="29" y="0"/>
                    <a:pt x="27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259"/>
            <p:cNvSpPr/>
            <p:nvPr/>
          </p:nvSpPr>
          <p:spPr bwMode="auto">
            <a:xfrm>
              <a:off x="4346576" y="1571625"/>
              <a:ext cx="11113" cy="42863"/>
            </a:xfrm>
            <a:custGeom>
              <a:avLst/>
              <a:gdLst>
                <a:gd name="T0" fmla="*/ 4 w 8"/>
                <a:gd name="T1" fmla="*/ 0 h 31"/>
                <a:gd name="T2" fmla="*/ 0 w 8"/>
                <a:gd name="T3" fmla="*/ 4 h 31"/>
                <a:gd name="T4" fmla="*/ 0 w 8"/>
                <a:gd name="T5" fmla="*/ 27 h 31"/>
                <a:gd name="T6" fmla="*/ 4 w 8"/>
                <a:gd name="T7" fmla="*/ 31 h 31"/>
                <a:gd name="T8" fmla="*/ 8 w 8"/>
                <a:gd name="T9" fmla="*/ 27 h 31"/>
                <a:gd name="T10" fmla="*/ 8 w 8"/>
                <a:gd name="T11" fmla="*/ 4 h 31"/>
                <a:gd name="T12" fmla="*/ 4 w 8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1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9"/>
                    <a:pt x="2" y="31"/>
                    <a:pt x="4" y="31"/>
                  </a:cubicBezTo>
                  <a:cubicBezTo>
                    <a:pt x="6" y="31"/>
                    <a:pt x="8" y="29"/>
                    <a:pt x="8" y="27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260"/>
            <p:cNvSpPr/>
            <p:nvPr/>
          </p:nvSpPr>
          <p:spPr bwMode="auto">
            <a:xfrm>
              <a:off x="4346576" y="1654175"/>
              <a:ext cx="11113" cy="42863"/>
            </a:xfrm>
            <a:custGeom>
              <a:avLst/>
              <a:gdLst>
                <a:gd name="T0" fmla="*/ 4 w 8"/>
                <a:gd name="T1" fmla="*/ 0 h 31"/>
                <a:gd name="T2" fmla="*/ 0 w 8"/>
                <a:gd name="T3" fmla="*/ 4 h 31"/>
                <a:gd name="T4" fmla="*/ 0 w 8"/>
                <a:gd name="T5" fmla="*/ 27 h 31"/>
                <a:gd name="T6" fmla="*/ 4 w 8"/>
                <a:gd name="T7" fmla="*/ 31 h 31"/>
                <a:gd name="T8" fmla="*/ 8 w 8"/>
                <a:gd name="T9" fmla="*/ 27 h 31"/>
                <a:gd name="T10" fmla="*/ 8 w 8"/>
                <a:gd name="T11" fmla="*/ 4 h 31"/>
                <a:gd name="T12" fmla="*/ 4 w 8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1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9"/>
                    <a:pt x="2" y="31"/>
                    <a:pt x="4" y="31"/>
                  </a:cubicBezTo>
                  <a:cubicBezTo>
                    <a:pt x="6" y="31"/>
                    <a:pt x="8" y="29"/>
                    <a:pt x="8" y="27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261"/>
            <p:cNvSpPr>
              <a:spLocks noEditPoints="1"/>
            </p:cNvSpPr>
            <p:nvPr/>
          </p:nvSpPr>
          <p:spPr bwMode="auto">
            <a:xfrm>
              <a:off x="4264026" y="2867025"/>
              <a:ext cx="280988" cy="111125"/>
            </a:xfrm>
            <a:custGeom>
              <a:avLst/>
              <a:gdLst>
                <a:gd name="T0" fmla="*/ 196 w 207"/>
                <a:gd name="T1" fmla="*/ 21 h 82"/>
                <a:gd name="T2" fmla="*/ 172 w 207"/>
                <a:gd name="T3" fmla="*/ 0 h 82"/>
                <a:gd name="T4" fmla="*/ 24 w 207"/>
                <a:gd name="T5" fmla="*/ 0 h 82"/>
                <a:gd name="T6" fmla="*/ 0 w 207"/>
                <a:gd name="T7" fmla="*/ 24 h 82"/>
                <a:gd name="T8" fmla="*/ 0 w 207"/>
                <a:gd name="T9" fmla="*/ 58 h 82"/>
                <a:gd name="T10" fmla="*/ 24 w 207"/>
                <a:gd name="T11" fmla="*/ 82 h 82"/>
                <a:gd name="T12" fmla="*/ 172 w 207"/>
                <a:gd name="T13" fmla="*/ 82 h 82"/>
                <a:gd name="T14" fmla="*/ 196 w 207"/>
                <a:gd name="T15" fmla="*/ 60 h 82"/>
                <a:gd name="T16" fmla="*/ 207 w 207"/>
                <a:gd name="T17" fmla="*/ 46 h 82"/>
                <a:gd name="T18" fmla="*/ 207 w 207"/>
                <a:gd name="T19" fmla="*/ 36 h 82"/>
                <a:gd name="T20" fmla="*/ 196 w 207"/>
                <a:gd name="T21" fmla="*/ 21 h 82"/>
                <a:gd name="T22" fmla="*/ 188 w 207"/>
                <a:gd name="T23" fmla="*/ 58 h 82"/>
                <a:gd name="T24" fmla="*/ 172 w 207"/>
                <a:gd name="T25" fmla="*/ 74 h 82"/>
                <a:gd name="T26" fmla="*/ 24 w 207"/>
                <a:gd name="T27" fmla="*/ 74 h 82"/>
                <a:gd name="T28" fmla="*/ 8 w 207"/>
                <a:gd name="T29" fmla="*/ 58 h 82"/>
                <a:gd name="T30" fmla="*/ 8 w 207"/>
                <a:gd name="T31" fmla="*/ 24 h 82"/>
                <a:gd name="T32" fmla="*/ 24 w 207"/>
                <a:gd name="T33" fmla="*/ 8 h 82"/>
                <a:gd name="T34" fmla="*/ 172 w 207"/>
                <a:gd name="T35" fmla="*/ 8 h 82"/>
                <a:gd name="T36" fmla="*/ 188 w 207"/>
                <a:gd name="T37" fmla="*/ 24 h 82"/>
                <a:gd name="T38" fmla="*/ 188 w 207"/>
                <a:gd name="T39" fmla="*/ 58 h 82"/>
                <a:gd name="T40" fmla="*/ 199 w 207"/>
                <a:gd name="T41" fmla="*/ 46 h 82"/>
                <a:gd name="T42" fmla="*/ 196 w 207"/>
                <a:gd name="T43" fmla="*/ 52 h 82"/>
                <a:gd name="T44" fmla="*/ 196 w 207"/>
                <a:gd name="T45" fmla="*/ 30 h 82"/>
                <a:gd name="T46" fmla="*/ 199 w 207"/>
                <a:gd name="T47" fmla="*/ 36 h 82"/>
                <a:gd name="T48" fmla="*/ 199 w 207"/>
                <a:gd name="T49" fmla="*/ 4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7" h="82">
                  <a:moveTo>
                    <a:pt x="196" y="21"/>
                  </a:moveTo>
                  <a:cubicBezTo>
                    <a:pt x="194" y="9"/>
                    <a:pt x="184" y="0"/>
                    <a:pt x="17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71"/>
                    <a:pt x="11" y="82"/>
                    <a:pt x="24" y="82"/>
                  </a:cubicBezTo>
                  <a:cubicBezTo>
                    <a:pt x="172" y="82"/>
                    <a:pt x="172" y="82"/>
                    <a:pt x="172" y="82"/>
                  </a:cubicBezTo>
                  <a:cubicBezTo>
                    <a:pt x="184" y="82"/>
                    <a:pt x="194" y="72"/>
                    <a:pt x="196" y="60"/>
                  </a:cubicBezTo>
                  <a:cubicBezTo>
                    <a:pt x="202" y="59"/>
                    <a:pt x="207" y="53"/>
                    <a:pt x="207" y="46"/>
                  </a:cubicBezTo>
                  <a:cubicBezTo>
                    <a:pt x="207" y="36"/>
                    <a:pt x="207" y="36"/>
                    <a:pt x="207" y="36"/>
                  </a:cubicBezTo>
                  <a:cubicBezTo>
                    <a:pt x="207" y="29"/>
                    <a:pt x="202" y="23"/>
                    <a:pt x="196" y="21"/>
                  </a:cubicBezTo>
                  <a:close/>
                  <a:moveTo>
                    <a:pt x="188" y="58"/>
                  </a:moveTo>
                  <a:cubicBezTo>
                    <a:pt x="188" y="66"/>
                    <a:pt x="181" y="74"/>
                    <a:pt x="172" y="74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15" y="74"/>
                    <a:pt x="8" y="66"/>
                    <a:pt x="8" y="58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15"/>
                    <a:pt x="15" y="8"/>
                    <a:pt x="24" y="8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81" y="8"/>
                    <a:pt x="188" y="15"/>
                    <a:pt x="188" y="24"/>
                  </a:cubicBezTo>
                  <a:lnTo>
                    <a:pt x="188" y="58"/>
                  </a:lnTo>
                  <a:close/>
                  <a:moveTo>
                    <a:pt x="199" y="46"/>
                  </a:moveTo>
                  <a:cubicBezTo>
                    <a:pt x="199" y="48"/>
                    <a:pt x="198" y="50"/>
                    <a:pt x="196" y="52"/>
                  </a:cubicBezTo>
                  <a:cubicBezTo>
                    <a:pt x="196" y="30"/>
                    <a:pt x="196" y="30"/>
                    <a:pt x="196" y="30"/>
                  </a:cubicBezTo>
                  <a:cubicBezTo>
                    <a:pt x="198" y="31"/>
                    <a:pt x="199" y="33"/>
                    <a:pt x="199" y="36"/>
                  </a:cubicBezTo>
                  <a:lnTo>
                    <a:pt x="199" y="46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262"/>
            <p:cNvSpPr>
              <a:spLocks noEditPoints="1"/>
            </p:cNvSpPr>
            <p:nvPr/>
          </p:nvSpPr>
          <p:spPr bwMode="auto">
            <a:xfrm>
              <a:off x="4283076" y="4030663"/>
              <a:ext cx="242888" cy="252413"/>
            </a:xfrm>
            <a:custGeom>
              <a:avLst/>
              <a:gdLst>
                <a:gd name="T0" fmla="*/ 126 w 179"/>
                <a:gd name="T1" fmla="*/ 110 h 187"/>
                <a:gd name="T2" fmla="*/ 155 w 179"/>
                <a:gd name="T3" fmla="*/ 90 h 187"/>
                <a:gd name="T4" fmla="*/ 174 w 179"/>
                <a:gd name="T5" fmla="*/ 67 h 187"/>
                <a:gd name="T6" fmla="*/ 176 w 179"/>
                <a:gd name="T7" fmla="*/ 59 h 187"/>
                <a:gd name="T8" fmla="*/ 159 w 179"/>
                <a:gd name="T9" fmla="*/ 31 h 187"/>
                <a:gd name="T10" fmla="*/ 122 w 179"/>
                <a:gd name="T11" fmla="*/ 70 h 187"/>
                <a:gd name="T12" fmla="*/ 119 w 179"/>
                <a:gd name="T13" fmla="*/ 35 h 187"/>
                <a:gd name="T14" fmla="*/ 109 w 179"/>
                <a:gd name="T15" fmla="*/ 7 h 187"/>
                <a:gd name="T16" fmla="*/ 90 w 179"/>
                <a:gd name="T17" fmla="*/ 15 h 187"/>
                <a:gd name="T18" fmla="*/ 70 w 179"/>
                <a:gd name="T19" fmla="*/ 7 h 187"/>
                <a:gd name="T20" fmla="*/ 60 w 179"/>
                <a:gd name="T21" fmla="*/ 35 h 187"/>
                <a:gd name="T22" fmla="*/ 57 w 179"/>
                <a:gd name="T23" fmla="*/ 70 h 187"/>
                <a:gd name="T24" fmla="*/ 20 w 179"/>
                <a:gd name="T25" fmla="*/ 31 h 187"/>
                <a:gd name="T26" fmla="*/ 3 w 179"/>
                <a:gd name="T27" fmla="*/ 59 h 187"/>
                <a:gd name="T28" fmla="*/ 5 w 179"/>
                <a:gd name="T29" fmla="*/ 67 h 187"/>
                <a:gd name="T30" fmla="*/ 24 w 179"/>
                <a:gd name="T31" fmla="*/ 90 h 187"/>
                <a:gd name="T32" fmla="*/ 53 w 179"/>
                <a:gd name="T33" fmla="*/ 110 h 187"/>
                <a:gd name="T34" fmla="*/ 0 w 179"/>
                <a:gd name="T35" fmla="*/ 123 h 187"/>
                <a:gd name="T36" fmla="*/ 17 w 179"/>
                <a:gd name="T37" fmla="*/ 152 h 187"/>
                <a:gd name="T38" fmla="*/ 25 w 179"/>
                <a:gd name="T39" fmla="*/ 154 h 187"/>
                <a:gd name="T40" fmla="*/ 54 w 179"/>
                <a:gd name="T41" fmla="*/ 148 h 187"/>
                <a:gd name="T42" fmla="*/ 86 w 179"/>
                <a:gd name="T43" fmla="*/ 133 h 187"/>
                <a:gd name="T44" fmla="*/ 70 w 179"/>
                <a:gd name="T45" fmla="*/ 186 h 187"/>
                <a:gd name="T46" fmla="*/ 89 w 179"/>
                <a:gd name="T47" fmla="*/ 172 h 187"/>
                <a:gd name="T48" fmla="*/ 109 w 179"/>
                <a:gd name="T49" fmla="*/ 186 h 187"/>
                <a:gd name="T50" fmla="*/ 94 w 179"/>
                <a:gd name="T51" fmla="*/ 133 h 187"/>
                <a:gd name="T52" fmla="*/ 123 w 179"/>
                <a:gd name="T53" fmla="*/ 152 h 187"/>
                <a:gd name="T54" fmla="*/ 149 w 179"/>
                <a:gd name="T55" fmla="*/ 132 h 187"/>
                <a:gd name="T56" fmla="*/ 159 w 179"/>
                <a:gd name="T57" fmla="*/ 157 h 187"/>
                <a:gd name="T58" fmla="*/ 176 w 179"/>
                <a:gd name="T59" fmla="*/ 128 h 187"/>
                <a:gd name="T60" fmla="*/ 143 w 179"/>
                <a:gd name="T61" fmla="*/ 94 h 187"/>
                <a:gd name="T62" fmla="*/ 104 w 179"/>
                <a:gd name="T63" fmla="*/ 94 h 187"/>
                <a:gd name="T64" fmla="*/ 143 w 179"/>
                <a:gd name="T65" fmla="*/ 94 h 187"/>
                <a:gd name="T66" fmla="*/ 100 w 179"/>
                <a:gd name="T67" fmla="*/ 83 h 187"/>
                <a:gd name="T68" fmla="*/ 116 w 179"/>
                <a:gd name="T69" fmla="*/ 47 h 187"/>
                <a:gd name="T70" fmla="*/ 85 w 179"/>
                <a:gd name="T71" fmla="*/ 80 h 187"/>
                <a:gd name="T72" fmla="*/ 63 w 179"/>
                <a:gd name="T73" fmla="*/ 47 h 187"/>
                <a:gd name="T74" fmla="*/ 75 w 179"/>
                <a:gd name="T75" fmla="*/ 90 h 187"/>
                <a:gd name="T76" fmla="*/ 62 w 179"/>
                <a:gd name="T77" fmla="*/ 105 h 187"/>
                <a:gd name="T78" fmla="*/ 66 w 179"/>
                <a:gd name="T79" fmla="*/ 112 h 187"/>
                <a:gd name="T80" fmla="*/ 86 w 179"/>
                <a:gd name="T81" fmla="*/ 123 h 187"/>
                <a:gd name="T82" fmla="*/ 94 w 179"/>
                <a:gd name="T83" fmla="*/ 123 h 187"/>
                <a:gd name="T84" fmla="*/ 113 w 179"/>
                <a:gd name="T85" fmla="*/ 112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9" h="187">
                  <a:moveTo>
                    <a:pt x="174" y="120"/>
                  </a:moveTo>
                  <a:cubicBezTo>
                    <a:pt x="153" y="126"/>
                    <a:pt x="153" y="126"/>
                    <a:pt x="153" y="126"/>
                  </a:cubicBezTo>
                  <a:cubicBezTo>
                    <a:pt x="126" y="110"/>
                    <a:pt x="126" y="110"/>
                    <a:pt x="126" y="110"/>
                  </a:cubicBezTo>
                  <a:cubicBezTo>
                    <a:pt x="155" y="97"/>
                    <a:pt x="155" y="97"/>
                    <a:pt x="155" y="97"/>
                  </a:cubicBezTo>
                  <a:cubicBezTo>
                    <a:pt x="156" y="97"/>
                    <a:pt x="157" y="95"/>
                    <a:pt x="157" y="94"/>
                  </a:cubicBezTo>
                  <a:cubicBezTo>
                    <a:pt x="157" y="92"/>
                    <a:pt x="156" y="91"/>
                    <a:pt x="155" y="90"/>
                  </a:cubicBezTo>
                  <a:cubicBezTo>
                    <a:pt x="126" y="77"/>
                    <a:pt x="126" y="77"/>
                    <a:pt x="126" y="77"/>
                  </a:cubicBezTo>
                  <a:cubicBezTo>
                    <a:pt x="153" y="62"/>
                    <a:pt x="153" y="62"/>
                    <a:pt x="153" y="62"/>
                  </a:cubicBezTo>
                  <a:cubicBezTo>
                    <a:pt x="174" y="67"/>
                    <a:pt x="174" y="67"/>
                    <a:pt x="174" y="67"/>
                  </a:cubicBezTo>
                  <a:cubicBezTo>
                    <a:pt x="175" y="67"/>
                    <a:pt x="175" y="67"/>
                    <a:pt x="175" y="67"/>
                  </a:cubicBezTo>
                  <a:cubicBezTo>
                    <a:pt x="177" y="67"/>
                    <a:pt x="178" y="66"/>
                    <a:pt x="179" y="64"/>
                  </a:cubicBezTo>
                  <a:cubicBezTo>
                    <a:pt x="179" y="62"/>
                    <a:pt x="178" y="60"/>
                    <a:pt x="176" y="59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62" y="35"/>
                    <a:pt x="162" y="35"/>
                    <a:pt x="162" y="35"/>
                  </a:cubicBezTo>
                  <a:cubicBezTo>
                    <a:pt x="163" y="33"/>
                    <a:pt x="162" y="31"/>
                    <a:pt x="159" y="31"/>
                  </a:cubicBezTo>
                  <a:cubicBezTo>
                    <a:pt x="157" y="30"/>
                    <a:pt x="155" y="31"/>
                    <a:pt x="155" y="33"/>
                  </a:cubicBezTo>
                  <a:cubicBezTo>
                    <a:pt x="149" y="55"/>
                    <a:pt x="149" y="55"/>
                    <a:pt x="149" y="55"/>
                  </a:cubicBezTo>
                  <a:cubicBezTo>
                    <a:pt x="122" y="70"/>
                    <a:pt x="122" y="70"/>
                    <a:pt x="122" y="70"/>
                  </a:cubicBezTo>
                  <a:cubicBezTo>
                    <a:pt x="125" y="39"/>
                    <a:pt x="125" y="39"/>
                    <a:pt x="125" y="39"/>
                  </a:cubicBezTo>
                  <a:cubicBezTo>
                    <a:pt x="125" y="37"/>
                    <a:pt x="125" y="36"/>
                    <a:pt x="123" y="35"/>
                  </a:cubicBezTo>
                  <a:cubicBezTo>
                    <a:pt x="122" y="34"/>
                    <a:pt x="120" y="34"/>
                    <a:pt x="119" y="35"/>
                  </a:cubicBezTo>
                  <a:cubicBezTo>
                    <a:pt x="93" y="54"/>
                    <a:pt x="93" y="54"/>
                    <a:pt x="93" y="54"/>
                  </a:cubicBezTo>
                  <a:cubicBezTo>
                    <a:pt x="93" y="23"/>
                    <a:pt x="93" y="23"/>
                    <a:pt x="93" y="23"/>
                  </a:cubicBezTo>
                  <a:cubicBezTo>
                    <a:pt x="109" y="7"/>
                    <a:pt x="109" y="7"/>
                    <a:pt x="109" y="7"/>
                  </a:cubicBezTo>
                  <a:cubicBezTo>
                    <a:pt x="111" y="6"/>
                    <a:pt x="111" y="3"/>
                    <a:pt x="109" y="2"/>
                  </a:cubicBezTo>
                  <a:cubicBezTo>
                    <a:pt x="108" y="0"/>
                    <a:pt x="105" y="0"/>
                    <a:pt x="103" y="2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4" y="0"/>
                    <a:pt x="72" y="0"/>
                    <a:pt x="70" y="2"/>
                  </a:cubicBezTo>
                  <a:cubicBezTo>
                    <a:pt x="69" y="3"/>
                    <a:pt x="69" y="6"/>
                    <a:pt x="70" y="7"/>
                  </a:cubicBezTo>
                  <a:cubicBezTo>
                    <a:pt x="85" y="22"/>
                    <a:pt x="85" y="22"/>
                    <a:pt x="85" y="22"/>
                  </a:cubicBezTo>
                  <a:cubicBezTo>
                    <a:pt x="85" y="54"/>
                    <a:pt x="85" y="54"/>
                    <a:pt x="85" y="54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59" y="34"/>
                    <a:pt x="57" y="34"/>
                    <a:pt x="56" y="35"/>
                  </a:cubicBezTo>
                  <a:cubicBezTo>
                    <a:pt x="54" y="36"/>
                    <a:pt x="54" y="37"/>
                    <a:pt x="54" y="39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4" y="31"/>
                    <a:pt x="22" y="30"/>
                    <a:pt x="20" y="31"/>
                  </a:cubicBezTo>
                  <a:cubicBezTo>
                    <a:pt x="18" y="31"/>
                    <a:pt x="16" y="33"/>
                    <a:pt x="17" y="35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1" y="60"/>
                    <a:pt x="0" y="62"/>
                    <a:pt x="0" y="64"/>
                  </a:cubicBezTo>
                  <a:cubicBezTo>
                    <a:pt x="1" y="66"/>
                    <a:pt x="2" y="67"/>
                    <a:pt x="4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24" y="90"/>
                    <a:pt x="24" y="90"/>
                    <a:pt x="24" y="90"/>
                  </a:cubicBezTo>
                  <a:cubicBezTo>
                    <a:pt x="23" y="91"/>
                    <a:pt x="22" y="92"/>
                    <a:pt x="22" y="94"/>
                  </a:cubicBezTo>
                  <a:cubicBezTo>
                    <a:pt x="22" y="95"/>
                    <a:pt x="23" y="97"/>
                    <a:pt x="24" y="97"/>
                  </a:cubicBezTo>
                  <a:cubicBezTo>
                    <a:pt x="53" y="110"/>
                    <a:pt x="53" y="110"/>
                    <a:pt x="53" y="110"/>
                  </a:cubicBezTo>
                  <a:cubicBezTo>
                    <a:pt x="26" y="126"/>
                    <a:pt x="26" y="126"/>
                    <a:pt x="26" y="126"/>
                  </a:cubicBezTo>
                  <a:cubicBezTo>
                    <a:pt x="5" y="120"/>
                    <a:pt x="5" y="120"/>
                    <a:pt x="5" y="120"/>
                  </a:cubicBezTo>
                  <a:cubicBezTo>
                    <a:pt x="3" y="119"/>
                    <a:pt x="1" y="121"/>
                    <a:pt x="0" y="123"/>
                  </a:cubicBezTo>
                  <a:cubicBezTo>
                    <a:pt x="0" y="125"/>
                    <a:pt x="1" y="127"/>
                    <a:pt x="3" y="128"/>
                  </a:cubicBezTo>
                  <a:cubicBezTo>
                    <a:pt x="22" y="133"/>
                    <a:pt x="22" y="133"/>
                    <a:pt x="22" y="133"/>
                  </a:cubicBezTo>
                  <a:cubicBezTo>
                    <a:pt x="17" y="152"/>
                    <a:pt x="17" y="152"/>
                    <a:pt x="17" y="152"/>
                  </a:cubicBezTo>
                  <a:cubicBezTo>
                    <a:pt x="16" y="154"/>
                    <a:pt x="18" y="156"/>
                    <a:pt x="20" y="157"/>
                  </a:cubicBezTo>
                  <a:cubicBezTo>
                    <a:pt x="21" y="157"/>
                    <a:pt x="21" y="157"/>
                    <a:pt x="21" y="157"/>
                  </a:cubicBezTo>
                  <a:cubicBezTo>
                    <a:pt x="22" y="157"/>
                    <a:pt x="24" y="156"/>
                    <a:pt x="25" y="154"/>
                  </a:cubicBezTo>
                  <a:cubicBezTo>
                    <a:pt x="30" y="132"/>
                    <a:pt x="30" y="132"/>
                    <a:pt x="30" y="132"/>
                  </a:cubicBezTo>
                  <a:cubicBezTo>
                    <a:pt x="57" y="117"/>
                    <a:pt x="57" y="117"/>
                    <a:pt x="57" y="117"/>
                  </a:cubicBezTo>
                  <a:cubicBezTo>
                    <a:pt x="54" y="148"/>
                    <a:pt x="54" y="148"/>
                    <a:pt x="54" y="148"/>
                  </a:cubicBezTo>
                  <a:cubicBezTo>
                    <a:pt x="54" y="150"/>
                    <a:pt x="54" y="151"/>
                    <a:pt x="56" y="152"/>
                  </a:cubicBezTo>
                  <a:cubicBezTo>
                    <a:pt x="57" y="153"/>
                    <a:pt x="59" y="153"/>
                    <a:pt x="60" y="152"/>
                  </a:cubicBezTo>
                  <a:cubicBezTo>
                    <a:pt x="86" y="133"/>
                    <a:pt x="86" y="133"/>
                    <a:pt x="86" y="133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70" y="180"/>
                    <a:pt x="70" y="180"/>
                    <a:pt x="70" y="180"/>
                  </a:cubicBezTo>
                  <a:cubicBezTo>
                    <a:pt x="68" y="182"/>
                    <a:pt x="68" y="184"/>
                    <a:pt x="70" y="186"/>
                  </a:cubicBezTo>
                  <a:cubicBezTo>
                    <a:pt x="71" y="186"/>
                    <a:pt x="72" y="187"/>
                    <a:pt x="73" y="187"/>
                  </a:cubicBezTo>
                  <a:cubicBezTo>
                    <a:pt x="74" y="187"/>
                    <a:pt x="75" y="186"/>
                    <a:pt x="76" y="186"/>
                  </a:cubicBezTo>
                  <a:cubicBezTo>
                    <a:pt x="89" y="172"/>
                    <a:pt x="89" y="172"/>
                    <a:pt x="89" y="172"/>
                  </a:cubicBezTo>
                  <a:cubicBezTo>
                    <a:pt x="103" y="186"/>
                    <a:pt x="103" y="186"/>
                    <a:pt x="103" y="186"/>
                  </a:cubicBezTo>
                  <a:cubicBezTo>
                    <a:pt x="104" y="186"/>
                    <a:pt x="105" y="187"/>
                    <a:pt x="106" y="187"/>
                  </a:cubicBezTo>
                  <a:cubicBezTo>
                    <a:pt x="107" y="187"/>
                    <a:pt x="108" y="186"/>
                    <a:pt x="109" y="186"/>
                  </a:cubicBezTo>
                  <a:cubicBezTo>
                    <a:pt x="110" y="184"/>
                    <a:pt x="110" y="182"/>
                    <a:pt x="109" y="180"/>
                  </a:cubicBezTo>
                  <a:cubicBezTo>
                    <a:pt x="94" y="165"/>
                    <a:pt x="94" y="165"/>
                    <a:pt x="94" y="165"/>
                  </a:cubicBezTo>
                  <a:cubicBezTo>
                    <a:pt x="94" y="133"/>
                    <a:pt x="94" y="133"/>
                    <a:pt x="94" y="133"/>
                  </a:cubicBezTo>
                  <a:cubicBezTo>
                    <a:pt x="119" y="152"/>
                    <a:pt x="119" y="152"/>
                    <a:pt x="119" y="152"/>
                  </a:cubicBezTo>
                  <a:cubicBezTo>
                    <a:pt x="120" y="152"/>
                    <a:pt x="120" y="153"/>
                    <a:pt x="121" y="153"/>
                  </a:cubicBezTo>
                  <a:cubicBezTo>
                    <a:pt x="122" y="153"/>
                    <a:pt x="123" y="152"/>
                    <a:pt x="123" y="152"/>
                  </a:cubicBezTo>
                  <a:cubicBezTo>
                    <a:pt x="125" y="151"/>
                    <a:pt x="125" y="150"/>
                    <a:pt x="125" y="148"/>
                  </a:cubicBezTo>
                  <a:cubicBezTo>
                    <a:pt x="122" y="117"/>
                    <a:pt x="122" y="117"/>
                    <a:pt x="122" y="117"/>
                  </a:cubicBezTo>
                  <a:cubicBezTo>
                    <a:pt x="149" y="132"/>
                    <a:pt x="149" y="132"/>
                    <a:pt x="149" y="132"/>
                  </a:cubicBezTo>
                  <a:cubicBezTo>
                    <a:pt x="155" y="154"/>
                    <a:pt x="155" y="154"/>
                    <a:pt x="155" y="154"/>
                  </a:cubicBezTo>
                  <a:cubicBezTo>
                    <a:pt x="155" y="156"/>
                    <a:pt x="157" y="157"/>
                    <a:pt x="158" y="157"/>
                  </a:cubicBezTo>
                  <a:cubicBezTo>
                    <a:pt x="159" y="157"/>
                    <a:pt x="159" y="157"/>
                    <a:pt x="159" y="157"/>
                  </a:cubicBezTo>
                  <a:cubicBezTo>
                    <a:pt x="162" y="156"/>
                    <a:pt x="163" y="154"/>
                    <a:pt x="162" y="152"/>
                  </a:cubicBezTo>
                  <a:cubicBezTo>
                    <a:pt x="157" y="133"/>
                    <a:pt x="157" y="133"/>
                    <a:pt x="157" y="133"/>
                  </a:cubicBezTo>
                  <a:cubicBezTo>
                    <a:pt x="176" y="128"/>
                    <a:pt x="176" y="128"/>
                    <a:pt x="176" y="128"/>
                  </a:cubicBezTo>
                  <a:cubicBezTo>
                    <a:pt x="178" y="127"/>
                    <a:pt x="179" y="125"/>
                    <a:pt x="179" y="123"/>
                  </a:cubicBezTo>
                  <a:cubicBezTo>
                    <a:pt x="178" y="121"/>
                    <a:pt x="176" y="119"/>
                    <a:pt x="174" y="120"/>
                  </a:cubicBezTo>
                  <a:close/>
                  <a:moveTo>
                    <a:pt x="143" y="94"/>
                  </a:moveTo>
                  <a:cubicBezTo>
                    <a:pt x="117" y="105"/>
                    <a:pt x="117" y="105"/>
                    <a:pt x="117" y="105"/>
                  </a:cubicBezTo>
                  <a:cubicBezTo>
                    <a:pt x="104" y="97"/>
                    <a:pt x="104" y="97"/>
                    <a:pt x="104" y="97"/>
                  </a:cubicBezTo>
                  <a:cubicBezTo>
                    <a:pt x="104" y="96"/>
                    <a:pt x="104" y="95"/>
                    <a:pt x="104" y="94"/>
                  </a:cubicBezTo>
                  <a:cubicBezTo>
                    <a:pt x="104" y="92"/>
                    <a:pt x="104" y="91"/>
                    <a:pt x="104" y="90"/>
                  </a:cubicBezTo>
                  <a:cubicBezTo>
                    <a:pt x="117" y="82"/>
                    <a:pt x="117" y="82"/>
                    <a:pt x="117" y="82"/>
                  </a:cubicBezTo>
                  <a:lnTo>
                    <a:pt x="143" y="94"/>
                  </a:lnTo>
                  <a:close/>
                  <a:moveTo>
                    <a:pt x="116" y="47"/>
                  </a:moveTo>
                  <a:cubicBezTo>
                    <a:pt x="113" y="75"/>
                    <a:pt x="113" y="75"/>
                    <a:pt x="113" y="75"/>
                  </a:cubicBezTo>
                  <a:cubicBezTo>
                    <a:pt x="100" y="83"/>
                    <a:pt x="100" y="83"/>
                    <a:pt x="100" y="83"/>
                  </a:cubicBezTo>
                  <a:cubicBezTo>
                    <a:pt x="98" y="81"/>
                    <a:pt x="96" y="80"/>
                    <a:pt x="93" y="79"/>
                  </a:cubicBezTo>
                  <a:cubicBezTo>
                    <a:pt x="93" y="64"/>
                    <a:pt x="93" y="64"/>
                    <a:pt x="93" y="64"/>
                  </a:cubicBezTo>
                  <a:lnTo>
                    <a:pt x="116" y="47"/>
                  </a:lnTo>
                  <a:close/>
                  <a:moveTo>
                    <a:pt x="63" y="47"/>
                  </a:moveTo>
                  <a:cubicBezTo>
                    <a:pt x="85" y="64"/>
                    <a:pt x="85" y="64"/>
                    <a:pt x="85" y="64"/>
                  </a:cubicBezTo>
                  <a:cubicBezTo>
                    <a:pt x="85" y="80"/>
                    <a:pt x="85" y="80"/>
                    <a:pt x="85" y="80"/>
                  </a:cubicBezTo>
                  <a:cubicBezTo>
                    <a:pt x="83" y="80"/>
                    <a:pt x="81" y="81"/>
                    <a:pt x="79" y="83"/>
                  </a:cubicBezTo>
                  <a:cubicBezTo>
                    <a:pt x="66" y="75"/>
                    <a:pt x="66" y="75"/>
                    <a:pt x="66" y="75"/>
                  </a:cubicBezTo>
                  <a:lnTo>
                    <a:pt x="63" y="47"/>
                  </a:lnTo>
                  <a:close/>
                  <a:moveTo>
                    <a:pt x="36" y="94"/>
                  </a:moveTo>
                  <a:cubicBezTo>
                    <a:pt x="62" y="82"/>
                    <a:pt x="62" y="82"/>
                    <a:pt x="62" y="82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1"/>
                    <a:pt x="75" y="92"/>
                    <a:pt x="75" y="94"/>
                  </a:cubicBezTo>
                  <a:cubicBezTo>
                    <a:pt x="75" y="95"/>
                    <a:pt x="75" y="96"/>
                    <a:pt x="75" y="97"/>
                  </a:cubicBezTo>
                  <a:cubicBezTo>
                    <a:pt x="62" y="105"/>
                    <a:pt x="62" y="105"/>
                    <a:pt x="62" y="105"/>
                  </a:cubicBezTo>
                  <a:lnTo>
                    <a:pt x="36" y="94"/>
                  </a:lnTo>
                  <a:close/>
                  <a:moveTo>
                    <a:pt x="63" y="140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1" y="106"/>
                    <a:pt x="83" y="107"/>
                    <a:pt x="86" y="108"/>
                  </a:cubicBezTo>
                  <a:cubicBezTo>
                    <a:pt x="86" y="123"/>
                    <a:pt x="86" y="123"/>
                    <a:pt x="86" y="123"/>
                  </a:cubicBezTo>
                  <a:lnTo>
                    <a:pt x="63" y="140"/>
                  </a:lnTo>
                  <a:close/>
                  <a:moveTo>
                    <a:pt x="116" y="140"/>
                  </a:moveTo>
                  <a:cubicBezTo>
                    <a:pt x="94" y="123"/>
                    <a:pt x="94" y="123"/>
                    <a:pt x="94" y="123"/>
                  </a:cubicBezTo>
                  <a:cubicBezTo>
                    <a:pt x="94" y="108"/>
                    <a:pt x="94" y="108"/>
                    <a:pt x="94" y="108"/>
                  </a:cubicBezTo>
                  <a:cubicBezTo>
                    <a:pt x="96" y="107"/>
                    <a:pt x="98" y="106"/>
                    <a:pt x="100" y="104"/>
                  </a:cubicBezTo>
                  <a:cubicBezTo>
                    <a:pt x="113" y="112"/>
                    <a:pt x="113" y="112"/>
                    <a:pt x="113" y="112"/>
                  </a:cubicBezTo>
                  <a:lnTo>
                    <a:pt x="116" y="140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263"/>
            <p:cNvSpPr>
              <a:spLocks noEditPoints="1"/>
            </p:cNvSpPr>
            <p:nvPr/>
          </p:nvSpPr>
          <p:spPr bwMode="auto">
            <a:xfrm>
              <a:off x="4364039" y="3452813"/>
              <a:ext cx="80963" cy="80963"/>
            </a:xfrm>
            <a:custGeom>
              <a:avLst/>
              <a:gdLst>
                <a:gd name="T0" fmla="*/ 30 w 59"/>
                <a:gd name="T1" fmla="*/ 0 h 60"/>
                <a:gd name="T2" fmla="*/ 0 w 59"/>
                <a:gd name="T3" fmla="*/ 30 h 60"/>
                <a:gd name="T4" fmla="*/ 30 w 59"/>
                <a:gd name="T5" fmla="*/ 60 h 60"/>
                <a:gd name="T6" fmla="*/ 59 w 59"/>
                <a:gd name="T7" fmla="*/ 30 h 60"/>
                <a:gd name="T8" fmla="*/ 30 w 59"/>
                <a:gd name="T9" fmla="*/ 0 h 60"/>
                <a:gd name="T10" fmla="*/ 30 w 59"/>
                <a:gd name="T11" fmla="*/ 52 h 60"/>
                <a:gd name="T12" fmla="*/ 8 w 59"/>
                <a:gd name="T13" fmla="*/ 30 h 60"/>
                <a:gd name="T14" fmla="*/ 30 w 59"/>
                <a:gd name="T15" fmla="*/ 8 h 60"/>
                <a:gd name="T16" fmla="*/ 51 w 59"/>
                <a:gd name="T17" fmla="*/ 30 h 60"/>
                <a:gd name="T18" fmla="*/ 30 w 59"/>
                <a:gd name="T19" fmla="*/ 5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60">
                  <a:moveTo>
                    <a:pt x="30" y="0"/>
                  </a:moveTo>
                  <a:cubicBezTo>
                    <a:pt x="13" y="0"/>
                    <a:pt x="0" y="14"/>
                    <a:pt x="0" y="30"/>
                  </a:cubicBezTo>
                  <a:cubicBezTo>
                    <a:pt x="0" y="46"/>
                    <a:pt x="13" y="60"/>
                    <a:pt x="30" y="60"/>
                  </a:cubicBezTo>
                  <a:cubicBezTo>
                    <a:pt x="46" y="60"/>
                    <a:pt x="59" y="46"/>
                    <a:pt x="59" y="30"/>
                  </a:cubicBezTo>
                  <a:cubicBezTo>
                    <a:pt x="59" y="14"/>
                    <a:pt x="46" y="0"/>
                    <a:pt x="30" y="0"/>
                  </a:cubicBezTo>
                  <a:close/>
                  <a:moveTo>
                    <a:pt x="30" y="52"/>
                  </a:moveTo>
                  <a:cubicBezTo>
                    <a:pt x="18" y="52"/>
                    <a:pt x="8" y="42"/>
                    <a:pt x="8" y="30"/>
                  </a:cubicBezTo>
                  <a:cubicBezTo>
                    <a:pt x="8" y="18"/>
                    <a:pt x="18" y="8"/>
                    <a:pt x="30" y="8"/>
                  </a:cubicBezTo>
                  <a:cubicBezTo>
                    <a:pt x="41" y="8"/>
                    <a:pt x="51" y="18"/>
                    <a:pt x="51" y="30"/>
                  </a:cubicBezTo>
                  <a:cubicBezTo>
                    <a:pt x="51" y="42"/>
                    <a:pt x="41" y="52"/>
                    <a:pt x="30" y="52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264"/>
            <p:cNvSpPr>
              <a:spLocks noEditPoints="1"/>
            </p:cNvSpPr>
            <p:nvPr/>
          </p:nvSpPr>
          <p:spPr bwMode="auto">
            <a:xfrm>
              <a:off x="4325939" y="3416300"/>
              <a:ext cx="155575" cy="244475"/>
            </a:xfrm>
            <a:custGeom>
              <a:avLst/>
              <a:gdLst>
                <a:gd name="T0" fmla="*/ 58 w 115"/>
                <a:gd name="T1" fmla="*/ 0 h 181"/>
                <a:gd name="T2" fmla="*/ 0 w 115"/>
                <a:gd name="T3" fmla="*/ 57 h 181"/>
                <a:gd name="T4" fmla="*/ 47 w 115"/>
                <a:gd name="T5" fmla="*/ 175 h 181"/>
                <a:gd name="T6" fmla="*/ 58 w 115"/>
                <a:gd name="T7" fmla="*/ 181 h 181"/>
                <a:gd name="T8" fmla="*/ 68 w 115"/>
                <a:gd name="T9" fmla="*/ 175 h 181"/>
                <a:gd name="T10" fmla="*/ 115 w 115"/>
                <a:gd name="T11" fmla="*/ 57 h 181"/>
                <a:gd name="T12" fmla="*/ 58 w 115"/>
                <a:gd name="T13" fmla="*/ 0 h 181"/>
                <a:gd name="T14" fmla="*/ 61 w 115"/>
                <a:gd name="T15" fmla="*/ 172 h 181"/>
                <a:gd name="T16" fmla="*/ 58 w 115"/>
                <a:gd name="T17" fmla="*/ 173 h 181"/>
                <a:gd name="T18" fmla="*/ 54 w 115"/>
                <a:gd name="T19" fmla="*/ 172 h 181"/>
                <a:gd name="T20" fmla="*/ 8 w 115"/>
                <a:gd name="T21" fmla="*/ 57 h 181"/>
                <a:gd name="T22" fmla="*/ 58 w 115"/>
                <a:gd name="T23" fmla="*/ 8 h 181"/>
                <a:gd name="T24" fmla="*/ 107 w 115"/>
                <a:gd name="T25" fmla="*/ 57 h 181"/>
                <a:gd name="T26" fmla="*/ 61 w 115"/>
                <a:gd name="T27" fmla="*/ 172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5" h="181">
                  <a:moveTo>
                    <a:pt x="58" y="0"/>
                  </a:moveTo>
                  <a:cubicBezTo>
                    <a:pt x="26" y="0"/>
                    <a:pt x="0" y="26"/>
                    <a:pt x="0" y="57"/>
                  </a:cubicBezTo>
                  <a:cubicBezTo>
                    <a:pt x="0" y="80"/>
                    <a:pt x="30" y="141"/>
                    <a:pt x="47" y="175"/>
                  </a:cubicBezTo>
                  <a:cubicBezTo>
                    <a:pt x="49" y="179"/>
                    <a:pt x="53" y="181"/>
                    <a:pt x="58" y="181"/>
                  </a:cubicBezTo>
                  <a:cubicBezTo>
                    <a:pt x="62" y="181"/>
                    <a:pt x="66" y="179"/>
                    <a:pt x="68" y="175"/>
                  </a:cubicBezTo>
                  <a:cubicBezTo>
                    <a:pt x="85" y="141"/>
                    <a:pt x="115" y="80"/>
                    <a:pt x="115" y="57"/>
                  </a:cubicBezTo>
                  <a:cubicBezTo>
                    <a:pt x="115" y="26"/>
                    <a:pt x="89" y="0"/>
                    <a:pt x="58" y="0"/>
                  </a:cubicBezTo>
                  <a:close/>
                  <a:moveTo>
                    <a:pt x="61" y="172"/>
                  </a:moveTo>
                  <a:cubicBezTo>
                    <a:pt x="60" y="173"/>
                    <a:pt x="58" y="173"/>
                    <a:pt x="58" y="173"/>
                  </a:cubicBezTo>
                  <a:cubicBezTo>
                    <a:pt x="57" y="173"/>
                    <a:pt x="55" y="173"/>
                    <a:pt x="54" y="172"/>
                  </a:cubicBezTo>
                  <a:cubicBezTo>
                    <a:pt x="26" y="115"/>
                    <a:pt x="8" y="72"/>
                    <a:pt x="8" y="57"/>
                  </a:cubicBezTo>
                  <a:cubicBezTo>
                    <a:pt x="8" y="30"/>
                    <a:pt x="30" y="8"/>
                    <a:pt x="58" y="8"/>
                  </a:cubicBezTo>
                  <a:cubicBezTo>
                    <a:pt x="85" y="8"/>
                    <a:pt x="107" y="30"/>
                    <a:pt x="107" y="57"/>
                  </a:cubicBezTo>
                  <a:cubicBezTo>
                    <a:pt x="107" y="72"/>
                    <a:pt x="89" y="115"/>
                    <a:pt x="61" y="172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265"/>
            <p:cNvSpPr>
              <a:spLocks noEditPoints="1"/>
            </p:cNvSpPr>
            <p:nvPr/>
          </p:nvSpPr>
          <p:spPr bwMode="auto">
            <a:xfrm>
              <a:off x="4292601" y="4662488"/>
              <a:ext cx="223838" cy="223838"/>
            </a:xfrm>
            <a:custGeom>
              <a:avLst/>
              <a:gdLst>
                <a:gd name="T0" fmla="*/ 83 w 165"/>
                <a:gd name="T1" fmla="*/ 0 h 165"/>
                <a:gd name="T2" fmla="*/ 0 w 165"/>
                <a:gd name="T3" fmla="*/ 82 h 165"/>
                <a:gd name="T4" fmla="*/ 83 w 165"/>
                <a:gd name="T5" fmla="*/ 165 h 165"/>
                <a:gd name="T6" fmla="*/ 165 w 165"/>
                <a:gd name="T7" fmla="*/ 82 h 165"/>
                <a:gd name="T8" fmla="*/ 83 w 165"/>
                <a:gd name="T9" fmla="*/ 0 h 165"/>
                <a:gd name="T10" fmla="*/ 83 w 165"/>
                <a:gd name="T11" fmla="*/ 157 h 165"/>
                <a:gd name="T12" fmla="*/ 8 w 165"/>
                <a:gd name="T13" fmla="*/ 82 h 165"/>
                <a:gd name="T14" fmla="*/ 83 w 165"/>
                <a:gd name="T15" fmla="*/ 8 h 165"/>
                <a:gd name="T16" fmla="*/ 157 w 165"/>
                <a:gd name="T17" fmla="*/ 82 h 165"/>
                <a:gd name="T18" fmla="*/ 83 w 165"/>
                <a:gd name="T19" fmla="*/ 15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5" h="165">
                  <a:moveTo>
                    <a:pt x="83" y="0"/>
                  </a:moveTo>
                  <a:cubicBezTo>
                    <a:pt x="37" y="0"/>
                    <a:pt x="0" y="37"/>
                    <a:pt x="0" y="82"/>
                  </a:cubicBezTo>
                  <a:cubicBezTo>
                    <a:pt x="0" y="128"/>
                    <a:pt x="37" y="165"/>
                    <a:pt x="83" y="165"/>
                  </a:cubicBezTo>
                  <a:cubicBezTo>
                    <a:pt x="128" y="165"/>
                    <a:pt x="165" y="128"/>
                    <a:pt x="165" y="82"/>
                  </a:cubicBezTo>
                  <a:cubicBezTo>
                    <a:pt x="165" y="37"/>
                    <a:pt x="128" y="0"/>
                    <a:pt x="83" y="0"/>
                  </a:cubicBezTo>
                  <a:close/>
                  <a:moveTo>
                    <a:pt x="83" y="157"/>
                  </a:moveTo>
                  <a:cubicBezTo>
                    <a:pt x="41" y="157"/>
                    <a:pt x="8" y="124"/>
                    <a:pt x="8" y="82"/>
                  </a:cubicBezTo>
                  <a:cubicBezTo>
                    <a:pt x="8" y="41"/>
                    <a:pt x="41" y="8"/>
                    <a:pt x="83" y="8"/>
                  </a:cubicBezTo>
                  <a:cubicBezTo>
                    <a:pt x="124" y="8"/>
                    <a:pt x="157" y="41"/>
                    <a:pt x="157" y="82"/>
                  </a:cubicBezTo>
                  <a:cubicBezTo>
                    <a:pt x="157" y="124"/>
                    <a:pt x="124" y="157"/>
                    <a:pt x="83" y="157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Oval 266"/>
            <p:cNvSpPr>
              <a:spLocks noChangeArrowheads="1"/>
            </p:cNvSpPr>
            <p:nvPr/>
          </p:nvSpPr>
          <p:spPr bwMode="auto">
            <a:xfrm>
              <a:off x="4354514" y="4725988"/>
              <a:ext cx="98425" cy="96838"/>
            </a:xfrm>
            <a:prstGeom prst="ellipse">
              <a:avLst/>
            </a:pr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267"/>
            <p:cNvSpPr>
              <a:spLocks noEditPoints="1"/>
            </p:cNvSpPr>
            <p:nvPr/>
          </p:nvSpPr>
          <p:spPr bwMode="auto">
            <a:xfrm>
              <a:off x="4300539" y="5308601"/>
              <a:ext cx="207963" cy="166688"/>
            </a:xfrm>
            <a:custGeom>
              <a:avLst/>
              <a:gdLst>
                <a:gd name="T0" fmla="*/ 140 w 153"/>
                <a:gd name="T1" fmla="*/ 34 h 123"/>
                <a:gd name="T2" fmla="*/ 140 w 153"/>
                <a:gd name="T3" fmla="*/ 22 h 123"/>
                <a:gd name="T4" fmla="*/ 118 w 153"/>
                <a:gd name="T5" fmla="*/ 0 h 123"/>
                <a:gd name="T6" fmla="*/ 21 w 153"/>
                <a:gd name="T7" fmla="*/ 0 h 123"/>
                <a:gd name="T8" fmla="*/ 0 w 153"/>
                <a:gd name="T9" fmla="*/ 22 h 123"/>
                <a:gd name="T10" fmla="*/ 0 w 153"/>
                <a:gd name="T11" fmla="*/ 101 h 123"/>
                <a:gd name="T12" fmla="*/ 21 w 153"/>
                <a:gd name="T13" fmla="*/ 123 h 123"/>
                <a:gd name="T14" fmla="*/ 118 w 153"/>
                <a:gd name="T15" fmla="*/ 123 h 123"/>
                <a:gd name="T16" fmla="*/ 140 w 153"/>
                <a:gd name="T17" fmla="*/ 101 h 123"/>
                <a:gd name="T18" fmla="*/ 140 w 153"/>
                <a:gd name="T19" fmla="*/ 89 h 123"/>
                <a:gd name="T20" fmla="*/ 153 w 153"/>
                <a:gd name="T21" fmla="*/ 72 h 123"/>
                <a:gd name="T22" fmla="*/ 153 w 153"/>
                <a:gd name="T23" fmla="*/ 51 h 123"/>
                <a:gd name="T24" fmla="*/ 140 w 153"/>
                <a:gd name="T25" fmla="*/ 34 h 123"/>
                <a:gd name="T26" fmla="*/ 118 w 153"/>
                <a:gd name="T27" fmla="*/ 115 h 123"/>
                <a:gd name="T28" fmla="*/ 21 w 153"/>
                <a:gd name="T29" fmla="*/ 115 h 123"/>
                <a:gd name="T30" fmla="*/ 8 w 153"/>
                <a:gd name="T31" fmla="*/ 101 h 123"/>
                <a:gd name="T32" fmla="*/ 8 w 153"/>
                <a:gd name="T33" fmla="*/ 22 h 123"/>
                <a:gd name="T34" fmla="*/ 21 w 153"/>
                <a:gd name="T35" fmla="*/ 8 h 123"/>
                <a:gd name="T36" fmla="*/ 118 w 153"/>
                <a:gd name="T37" fmla="*/ 8 h 123"/>
                <a:gd name="T38" fmla="*/ 132 w 153"/>
                <a:gd name="T39" fmla="*/ 22 h 123"/>
                <a:gd name="T40" fmla="*/ 132 w 153"/>
                <a:gd name="T41" fmla="*/ 33 h 123"/>
                <a:gd name="T42" fmla="*/ 79 w 153"/>
                <a:gd name="T43" fmla="*/ 33 h 123"/>
                <a:gd name="T44" fmla="*/ 62 w 153"/>
                <a:gd name="T45" fmla="*/ 51 h 123"/>
                <a:gd name="T46" fmla="*/ 62 w 153"/>
                <a:gd name="T47" fmla="*/ 72 h 123"/>
                <a:gd name="T48" fmla="*/ 79 w 153"/>
                <a:gd name="T49" fmla="*/ 89 h 123"/>
                <a:gd name="T50" fmla="*/ 132 w 153"/>
                <a:gd name="T51" fmla="*/ 89 h 123"/>
                <a:gd name="T52" fmla="*/ 132 w 153"/>
                <a:gd name="T53" fmla="*/ 101 h 123"/>
                <a:gd name="T54" fmla="*/ 118 w 153"/>
                <a:gd name="T55" fmla="*/ 115 h 123"/>
                <a:gd name="T56" fmla="*/ 97 w 153"/>
                <a:gd name="T57" fmla="*/ 61 h 123"/>
                <a:gd name="T58" fmla="*/ 86 w 153"/>
                <a:gd name="T59" fmla="*/ 73 h 123"/>
                <a:gd name="T60" fmla="*/ 74 w 153"/>
                <a:gd name="T61" fmla="*/ 61 h 123"/>
                <a:gd name="T62" fmla="*/ 86 w 153"/>
                <a:gd name="T63" fmla="*/ 50 h 123"/>
                <a:gd name="T64" fmla="*/ 97 w 153"/>
                <a:gd name="T65" fmla="*/ 6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3" h="123">
                  <a:moveTo>
                    <a:pt x="140" y="34"/>
                  </a:moveTo>
                  <a:cubicBezTo>
                    <a:pt x="140" y="22"/>
                    <a:pt x="140" y="22"/>
                    <a:pt x="140" y="22"/>
                  </a:cubicBezTo>
                  <a:cubicBezTo>
                    <a:pt x="140" y="10"/>
                    <a:pt x="130" y="0"/>
                    <a:pt x="118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2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13"/>
                    <a:pt x="9" y="123"/>
                    <a:pt x="21" y="123"/>
                  </a:cubicBezTo>
                  <a:cubicBezTo>
                    <a:pt x="118" y="123"/>
                    <a:pt x="118" y="123"/>
                    <a:pt x="118" y="123"/>
                  </a:cubicBezTo>
                  <a:cubicBezTo>
                    <a:pt x="130" y="123"/>
                    <a:pt x="140" y="113"/>
                    <a:pt x="140" y="101"/>
                  </a:cubicBezTo>
                  <a:cubicBezTo>
                    <a:pt x="140" y="89"/>
                    <a:pt x="140" y="89"/>
                    <a:pt x="140" y="89"/>
                  </a:cubicBezTo>
                  <a:cubicBezTo>
                    <a:pt x="148" y="87"/>
                    <a:pt x="153" y="80"/>
                    <a:pt x="153" y="72"/>
                  </a:cubicBezTo>
                  <a:cubicBezTo>
                    <a:pt x="153" y="51"/>
                    <a:pt x="153" y="51"/>
                    <a:pt x="153" y="51"/>
                  </a:cubicBezTo>
                  <a:cubicBezTo>
                    <a:pt x="153" y="43"/>
                    <a:pt x="148" y="36"/>
                    <a:pt x="140" y="34"/>
                  </a:cubicBezTo>
                  <a:close/>
                  <a:moveTo>
                    <a:pt x="118" y="115"/>
                  </a:moveTo>
                  <a:cubicBezTo>
                    <a:pt x="21" y="115"/>
                    <a:pt x="21" y="115"/>
                    <a:pt x="21" y="115"/>
                  </a:cubicBezTo>
                  <a:cubicBezTo>
                    <a:pt x="14" y="115"/>
                    <a:pt x="8" y="109"/>
                    <a:pt x="8" y="101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14"/>
                    <a:pt x="14" y="8"/>
                    <a:pt x="21" y="8"/>
                  </a:cubicBezTo>
                  <a:cubicBezTo>
                    <a:pt x="118" y="8"/>
                    <a:pt x="118" y="8"/>
                    <a:pt x="118" y="8"/>
                  </a:cubicBezTo>
                  <a:cubicBezTo>
                    <a:pt x="126" y="8"/>
                    <a:pt x="132" y="14"/>
                    <a:pt x="132" y="22"/>
                  </a:cubicBezTo>
                  <a:cubicBezTo>
                    <a:pt x="132" y="33"/>
                    <a:pt x="132" y="33"/>
                    <a:pt x="132" y="33"/>
                  </a:cubicBezTo>
                  <a:cubicBezTo>
                    <a:pt x="79" y="33"/>
                    <a:pt x="79" y="33"/>
                    <a:pt x="79" y="33"/>
                  </a:cubicBezTo>
                  <a:cubicBezTo>
                    <a:pt x="70" y="33"/>
                    <a:pt x="62" y="41"/>
                    <a:pt x="62" y="51"/>
                  </a:cubicBezTo>
                  <a:cubicBezTo>
                    <a:pt x="62" y="72"/>
                    <a:pt x="62" y="72"/>
                    <a:pt x="62" y="72"/>
                  </a:cubicBezTo>
                  <a:cubicBezTo>
                    <a:pt x="62" y="81"/>
                    <a:pt x="70" y="89"/>
                    <a:pt x="79" y="89"/>
                  </a:cubicBezTo>
                  <a:cubicBezTo>
                    <a:pt x="132" y="89"/>
                    <a:pt x="132" y="89"/>
                    <a:pt x="132" y="89"/>
                  </a:cubicBezTo>
                  <a:cubicBezTo>
                    <a:pt x="132" y="101"/>
                    <a:pt x="132" y="101"/>
                    <a:pt x="132" y="101"/>
                  </a:cubicBezTo>
                  <a:cubicBezTo>
                    <a:pt x="132" y="109"/>
                    <a:pt x="126" y="115"/>
                    <a:pt x="118" y="115"/>
                  </a:cubicBezTo>
                  <a:close/>
                  <a:moveTo>
                    <a:pt x="97" y="61"/>
                  </a:moveTo>
                  <a:cubicBezTo>
                    <a:pt x="97" y="68"/>
                    <a:pt x="92" y="73"/>
                    <a:pt x="86" y="73"/>
                  </a:cubicBezTo>
                  <a:cubicBezTo>
                    <a:pt x="79" y="73"/>
                    <a:pt x="74" y="68"/>
                    <a:pt x="74" y="61"/>
                  </a:cubicBezTo>
                  <a:cubicBezTo>
                    <a:pt x="74" y="55"/>
                    <a:pt x="79" y="50"/>
                    <a:pt x="86" y="50"/>
                  </a:cubicBezTo>
                  <a:cubicBezTo>
                    <a:pt x="92" y="50"/>
                    <a:pt x="97" y="55"/>
                    <a:pt x="97" y="61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268"/>
            <p:cNvSpPr>
              <a:spLocks noEditPoints="1"/>
            </p:cNvSpPr>
            <p:nvPr/>
          </p:nvSpPr>
          <p:spPr bwMode="auto">
            <a:xfrm>
              <a:off x="4287839" y="5907088"/>
              <a:ext cx="234950" cy="204788"/>
            </a:xfrm>
            <a:custGeom>
              <a:avLst/>
              <a:gdLst>
                <a:gd name="T0" fmla="*/ 173 w 174"/>
                <a:gd name="T1" fmla="*/ 34 h 152"/>
                <a:gd name="T2" fmla="*/ 142 w 174"/>
                <a:gd name="T3" fmla="*/ 1 h 152"/>
                <a:gd name="T4" fmla="*/ 140 w 174"/>
                <a:gd name="T5" fmla="*/ 1 h 152"/>
                <a:gd name="T6" fmla="*/ 134 w 174"/>
                <a:gd name="T7" fmla="*/ 0 h 152"/>
                <a:gd name="T8" fmla="*/ 127 w 174"/>
                <a:gd name="T9" fmla="*/ 1 h 152"/>
                <a:gd name="T10" fmla="*/ 118 w 174"/>
                <a:gd name="T11" fmla="*/ 4 h 152"/>
                <a:gd name="T12" fmla="*/ 112 w 174"/>
                <a:gd name="T13" fmla="*/ 8 h 152"/>
                <a:gd name="T14" fmla="*/ 63 w 174"/>
                <a:gd name="T15" fmla="*/ 8 h 152"/>
                <a:gd name="T16" fmla="*/ 59 w 174"/>
                <a:gd name="T17" fmla="*/ 6 h 152"/>
                <a:gd name="T18" fmla="*/ 51 w 174"/>
                <a:gd name="T19" fmla="*/ 2 h 152"/>
                <a:gd name="T20" fmla="*/ 42 w 174"/>
                <a:gd name="T21" fmla="*/ 0 h 152"/>
                <a:gd name="T22" fmla="*/ 35 w 174"/>
                <a:gd name="T23" fmla="*/ 0 h 152"/>
                <a:gd name="T24" fmla="*/ 32 w 174"/>
                <a:gd name="T25" fmla="*/ 1 h 152"/>
                <a:gd name="T26" fmla="*/ 0 w 174"/>
                <a:gd name="T27" fmla="*/ 32 h 152"/>
                <a:gd name="T28" fmla="*/ 0 w 174"/>
                <a:gd name="T29" fmla="*/ 35 h 152"/>
                <a:gd name="T30" fmla="*/ 0 w 174"/>
                <a:gd name="T31" fmla="*/ 43 h 152"/>
                <a:gd name="T32" fmla="*/ 1 w 174"/>
                <a:gd name="T33" fmla="*/ 51 h 152"/>
                <a:gd name="T34" fmla="*/ 4 w 174"/>
                <a:gd name="T35" fmla="*/ 58 h 152"/>
                <a:gd name="T36" fmla="*/ 8 w 174"/>
                <a:gd name="T37" fmla="*/ 64 h 152"/>
                <a:gd name="T38" fmla="*/ 13 w 174"/>
                <a:gd name="T39" fmla="*/ 69 h 152"/>
                <a:gd name="T40" fmla="*/ 30 w 174"/>
                <a:gd name="T41" fmla="*/ 124 h 152"/>
                <a:gd name="T42" fmla="*/ 42 w 174"/>
                <a:gd name="T43" fmla="*/ 152 h 152"/>
                <a:gd name="T44" fmla="*/ 143 w 174"/>
                <a:gd name="T45" fmla="*/ 125 h 152"/>
                <a:gd name="T46" fmla="*/ 159 w 174"/>
                <a:gd name="T47" fmla="*/ 69 h 152"/>
                <a:gd name="T48" fmla="*/ 164 w 174"/>
                <a:gd name="T49" fmla="*/ 65 h 152"/>
                <a:gd name="T50" fmla="*/ 166 w 174"/>
                <a:gd name="T51" fmla="*/ 62 h 152"/>
                <a:gd name="T52" fmla="*/ 170 w 174"/>
                <a:gd name="T53" fmla="*/ 56 h 152"/>
                <a:gd name="T54" fmla="*/ 172 w 174"/>
                <a:gd name="T55" fmla="*/ 48 h 152"/>
                <a:gd name="T56" fmla="*/ 174 w 174"/>
                <a:gd name="T57" fmla="*/ 40 h 152"/>
                <a:gd name="T58" fmla="*/ 42 w 174"/>
                <a:gd name="T59" fmla="*/ 144 h 152"/>
                <a:gd name="T60" fmla="*/ 135 w 174"/>
                <a:gd name="T61" fmla="*/ 140 h 152"/>
                <a:gd name="T62" fmla="*/ 165 w 174"/>
                <a:gd name="T63" fmla="*/ 46 h 152"/>
                <a:gd name="T64" fmla="*/ 163 w 174"/>
                <a:gd name="T65" fmla="*/ 51 h 152"/>
                <a:gd name="T66" fmla="*/ 160 w 174"/>
                <a:gd name="T67" fmla="*/ 57 h 152"/>
                <a:gd name="T68" fmla="*/ 156 w 174"/>
                <a:gd name="T69" fmla="*/ 61 h 152"/>
                <a:gd name="T70" fmla="*/ 135 w 174"/>
                <a:gd name="T71" fmla="*/ 83 h 152"/>
                <a:gd name="T72" fmla="*/ 27 w 174"/>
                <a:gd name="T73" fmla="*/ 68 h 152"/>
                <a:gd name="T74" fmla="*/ 16 w 174"/>
                <a:gd name="T75" fmla="*/ 61 h 152"/>
                <a:gd name="T76" fmla="*/ 14 w 174"/>
                <a:gd name="T77" fmla="*/ 58 h 152"/>
                <a:gd name="T78" fmla="*/ 10 w 174"/>
                <a:gd name="T79" fmla="*/ 52 h 152"/>
                <a:gd name="T80" fmla="*/ 8 w 174"/>
                <a:gd name="T81" fmla="*/ 47 h 152"/>
                <a:gd name="T82" fmla="*/ 8 w 174"/>
                <a:gd name="T83" fmla="*/ 40 h 152"/>
                <a:gd name="T84" fmla="*/ 8 w 174"/>
                <a:gd name="T85" fmla="*/ 35 h 152"/>
                <a:gd name="T86" fmla="*/ 9 w 174"/>
                <a:gd name="T87" fmla="*/ 30 h 152"/>
                <a:gd name="T88" fmla="*/ 34 w 174"/>
                <a:gd name="T89" fmla="*/ 9 h 152"/>
                <a:gd name="T90" fmla="*/ 39 w 174"/>
                <a:gd name="T91" fmla="*/ 8 h 152"/>
                <a:gd name="T92" fmla="*/ 45 w 174"/>
                <a:gd name="T93" fmla="*/ 9 h 152"/>
                <a:gd name="T94" fmla="*/ 50 w 174"/>
                <a:gd name="T95" fmla="*/ 11 h 152"/>
                <a:gd name="T96" fmla="*/ 54 w 174"/>
                <a:gd name="T97" fmla="*/ 13 h 152"/>
                <a:gd name="T98" fmla="*/ 65 w 174"/>
                <a:gd name="T99" fmla="*/ 17 h 152"/>
                <a:gd name="T100" fmla="*/ 116 w 174"/>
                <a:gd name="T101" fmla="*/ 14 h 152"/>
                <a:gd name="T102" fmla="*/ 120 w 174"/>
                <a:gd name="T103" fmla="*/ 12 h 152"/>
                <a:gd name="T104" fmla="*/ 125 w 174"/>
                <a:gd name="T105" fmla="*/ 10 h 152"/>
                <a:gd name="T106" fmla="*/ 132 w 174"/>
                <a:gd name="T107" fmla="*/ 8 h 152"/>
                <a:gd name="T108" fmla="*/ 137 w 174"/>
                <a:gd name="T109" fmla="*/ 8 h 152"/>
                <a:gd name="T110" fmla="*/ 140 w 174"/>
                <a:gd name="T111" fmla="*/ 9 h 152"/>
                <a:gd name="T112" fmla="*/ 165 w 174"/>
                <a:gd name="T113" fmla="*/ 35 h 152"/>
                <a:gd name="T114" fmla="*/ 166 w 174"/>
                <a:gd name="T115" fmla="*/ 4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4" h="152">
                  <a:moveTo>
                    <a:pt x="173" y="38"/>
                  </a:moveTo>
                  <a:cubicBezTo>
                    <a:pt x="173" y="37"/>
                    <a:pt x="173" y="37"/>
                    <a:pt x="173" y="36"/>
                  </a:cubicBezTo>
                  <a:cubicBezTo>
                    <a:pt x="173" y="35"/>
                    <a:pt x="173" y="35"/>
                    <a:pt x="173" y="35"/>
                  </a:cubicBezTo>
                  <a:cubicBezTo>
                    <a:pt x="173" y="34"/>
                    <a:pt x="173" y="34"/>
                    <a:pt x="173" y="34"/>
                  </a:cubicBezTo>
                  <a:cubicBezTo>
                    <a:pt x="173" y="33"/>
                    <a:pt x="173" y="33"/>
                    <a:pt x="173" y="33"/>
                  </a:cubicBezTo>
                  <a:cubicBezTo>
                    <a:pt x="173" y="31"/>
                    <a:pt x="173" y="31"/>
                    <a:pt x="173" y="31"/>
                  </a:cubicBezTo>
                  <a:cubicBezTo>
                    <a:pt x="173" y="30"/>
                    <a:pt x="172" y="29"/>
                    <a:pt x="172" y="28"/>
                  </a:cubicBezTo>
                  <a:cubicBezTo>
                    <a:pt x="168" y="14"/>
                    <a:pt x="156" y="4"/>
                    <a:pt x="142" y="1"/>
                  </a:cubicBezTo>
                  <a:cubicBezTo>
                    <a:pt x="142" y="1"/>
                    <a:pt x="142" y="1"/>
                    <a:pt x="142" y="1"/>
                  </a:cubicBezTo>
                  <a:cubicBezTo>
                    <a:pt x="142" y="1"/>
                    <a:pt x="142" y="1"/>
                    <a:pt x="142" y="1"/>
                  </a:cubicBezTo>
                  <a:cubicBezTo>
                    <a:pt x="142" y="1"/>
                    <a:pt x="142" y="1"/>
                    <a:pt x="142" y="1"/>
                  </a:cubicBezTo>
                  <a:cubicBezTo>
                    <a:pt x="141" y="1"/>
                    <a:pt x="141" y="1"/>
                    <a:pt x="140" y="1"/>
                  </a:cubicBezTo>
                  <a:cubicBezTo>
                    <a:pt x="140" y="1"/>
                    <a:pt x="139" y="0"/>
                    <a:pt x="139" y="0"/>
                  </a:cubicBezTo>
                  <a:cubicBezTo>
                    <a:pt x="138" y="0"/>
                    <a:pt x="138" y="0"/>
                    <a:pt x="138" y="0"/>
                  </a:cubicBezTo>
                  <a:cubicBezTo>
                    <a:pt x="137" y="0"/>
                    <a:pt x="136" y="0"/>
                    <a:pt x="136" y="0"/>
                  </a:cubicBezTo>
                  <a:cubicBezTo>
                    <a:pt x="134" y="0"/>
                    <a:pt x="134" y="0"/>
                    <a:pt x="134" y="0"/>
                  </a:cubicBezTo>
                  <a:cubicBezTo>
                    <a:pt x="134" y="0"/>
                    <a:pt x="133" y="0"/>
                    <a:pt x="133" y="0"/>
                  </a:cubicBezTo>
                  <a:cubicBezTo>
                    <a:pt x="132" y="0"/>
                    <a:pt x="132" y="0"/>
                    <a:pt x="131" y="0"/>
                  </a:cubicBezTo>
                  <a:cubicBezTo>
                    <a:pt x="130" y="0"/>
                    <a:pt x="129" y="1"/>
                    <a:pt x="129" y="1"/>
                  </a:cubicBezTo>
                  <a:cubicBezTo>
                    <a:pt x="128" y="1"/>
                    <a:pt x="127" y="1"/>
                    <a:pt x="127" y="1"/>
                  </a:cubicBezTo>
                  <a:cubicBezTo>
                    <a:pt x="126" y="1"/>
                    <a:pt x="125" y="1"/>
                    <a:pt x="124" y="2"/>
                  </a:cubicBezTo>
                  <a:cubicBezTo>
                    <a:pt x="123" y="2"/>
                    <a:pt x="123" y="2"/>
                    <a:pt x="122" y="2"/>
                  </a:cubicBezTo>
                  <a:cubicBezTo>
                    <a:pt x="122" y="2"/>
                    <a:pt x="121" y="3"/>
                    <a:pt x="120" y="3"/>
                  </a:cubicBezTo>
                  <a:cubicBezTo>
                    <a:pt x="119" y="3"/>
                    <a:pt x="119" y="4"/>
                    <a:pt x="118" y="4"/>
                  </a:cubicBezTo>
                  <a:cubicBezTo>
                    <a:pt x="118" y="4"/>
                    <a:pt x="117" y="5"/>
                    <a:pt x="116" y="5"/>
                  </a:cubicBezTo>
                  <a:cubicBezTo>
                    <a:pt x="116" y="5"/>
                    <a:pt x="116" y="5"/>
                    <a:pt x="116" y="5"/>
                  </a:cubicBezTo>
                  <a:cubicBezTo>
                    <a:pt x="115" y="5"/>
                    <a:pt x="115" y="6"/>
                    <a:pt x="115" y="6"/>
                  </a:cubicBezTo>
                  <a:cubicBezTo>
                    <a:pt x="114" y="6"/>
                    <a:pt x="113" y="7"/>
                    <a:pt x="112" y="8"/>
                  </a:cubicBezTo>
                  <a:cubicBezTo>
                    <a:pt x="111" y="8"/>
                    <a:pt x="111" y="8"/>
                    <a:pt x="111" y="8"/>
                  </a:cubicBezTo>
                  <a:cubicBezTo>
                    <a:pt x="111" y="8"/>
                    <a:pt x="111" y="8"/>
                    <a:pt x="111" y="8"/>
                  </a:cubicBezTo>
                  <a:cubicBezTo>
                    <a:pt x="104" y="3"/>
                    <a:pt x="95" y="0"/>
                    <a:pt x="87" y="0"/>
                  </a:cubicBezTo>
                  <a:cubicBezTo>
                    <a:pt x="78" y="0"/>
                    <a:pt x="69" y="3"/>
                    <a:pt x="63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0" y="7"/>
                    <a:pt x="59" y="6"/>
                    <a:pt x="59" y="6"/>
                  </a:cubicBezTo>
                  <a:cubicBezTo>
                    <a:pt x="58" y="6"/>
                    <a:pt x="58" y="5"/>
                    <a:pt x="57" y="5"/>
                  </a:cubicBezTo>
                  <a:cubicBezTo>
                    <a:pt x="56" y="5"/>
                    <a:pt x="56" y="4"/>
                    <a:pt x="55" y="4"/>
                  </a:cubicBezTo>
                  <a:cubicBezTo>
                    <a:pt x="54" y="4"/>
                    <a:pt x="54" y="3"/>
                    <a:pt x="53" y="3"/>
                  </a:cubicBezTo>
                  <a:cubicBezTo>
                    <a:pt x="52" y="3"/>
                    <a:pt x="51" y="2"/>
                    <a:pt x="51" y="2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48" y="1"/>
                    <a:pt x="47" y="1"/>
                    <a:pt x="46" y="1"/>
                  </a:cubicBezTo>
                  <a:cubicBezTo>
                    <a:pt x="46" y="1"/>
                    <a:pt x="45" y="1"/>
                    <a:pt x="45" y="1"/>
                  </a:cubicBezTo>
                  <a:cubicBezTo>
                    <a:pt x="44" y="1"/>
                    <a:pt x="43" y="0"/>
                    <a:pt x="42" y="0"/>
                  </a:cubicBezTo>
                  <a:cubicBezTo>
                    <a:pt x="41" y="0"/>
                    <a:pt x="41" y="0"/>
                    <a:pt x="40" y="0"/>
                  </a:cubicBezTo>
                  <a:cubicBezTo>
                    <a:pt x="40" y="0"/>
                    <a:pt x="39" y="0"/>
                    <a:pt x="39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7" y="0"/>
                    <a:pt x="36" y="0"/>
                    <a:pt x="35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3" y="1"/>
                    <a:pt x="33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17" y="4"/>
                    <a:pt x="5" y="14"/>
                    <a:pt x="1" y="29"/>
                  </a:cubicBezTo>
                  <a:cubicBezTo>
                    <a:pt x="1" y="29"/>
                    <a:pt x="1" y="30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7"/>
                    <a:pt x="0" y="37"/>
                    <a:pt x="0" y="3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1"/>
                    <a:pt x="0" y="42"/>
                    <a:pt x="0" y="43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0" y="46"/>
                    <a:pt x="0" y="47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1" y="49"/>
                    <a:pt x="1" y="50"/>
                    <a:pt x="1" y="51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2" y="53"/>
                    <a:pt x="2" y="54"/>
                    <a:pt x="3" y="55"/>
                  </a:cubicBezTo>
                  <a:cubicBezTo>
                    <a:pt x="3" y="55"/>
                    <a:pt x="3" y="56"/>
                    <a:pt x="3" y="56"/>
                  </a:cubicBezTo>
                  <a:cubicBezTo>
                    <a:pt x="4" y="57"/>
                    <a:pt x="4" y="57"/>
                    <a:pt x="4" y="58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6" y="60"/>
                    <a:pt x="6" y="61"/>
                    <a:pt x="7" y="62"/>
                  </a:cubicBezTo>
                  <a:cubicBezTo>
                    <a:pt x="7" y="62"/>
                    <a:pt x="7" y="63"/>
                    <a:pt x="8" y="63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9" y="65"/>
                    <a:pt x="9" y="65"/>
                    <a:pt x="9" y="65"/>
                  </a:cubicBezTo>
                  <a:cubicBezTo>
                    <a:pt x="10" y="65"/>
                    <a:pt x="10" y="66"/>
                    <a:pt x="11" y="66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2" y="68"/>
                    <a:pt x="13" y="68"/>
                    <a:pt x="13" y="69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17" y="72"/>
                    <a:pt x="20" y="74"/>
                    <a:pt x="24" y="76"/>
                  </a:cubicBezTo>
                  <a:cubicBezTo>
                    <a:pt x="28" y="77"/>
                    <a:pt x="30" y="80"/>
                    <a:pt x="30" y="83"/>
                  </a:cubicBezTo>
                  <a:cubicBezTo>
                    <a:pt x="30" y="124"/>
                    <a:pt x="30" y="124"/>
                    <a:pt x="30" y="124"/>
                  </a:cubicBezTo>
                  <a:cubicBezTo>
                    <a:pt x="30" y="125"/>
                    <a:pt x="30" y="125"/>
                    <a:pt x="30" y="125"/>
                  </a:cubicBezTo>
                  <a:cubicBezTo>
                    <a:pt x="30" y="126"/>
                    <a:pt x="30" y="126"/>
                    <a:pt x="30" y="127"/>
                  </a:cubicBezTo>
                  <a:cubicBezTo>
                    <a:pt x="30" y="140"/>
                    <a:pt x="30" y="140"/>
                    <a:pt x="30" y="140"/>
                  </a:cubicBezTo>
                  <a:cubicBezTo>
                    <a:pt x="30" y="147"/>
                    <a:pt x="35" y="152"/>
                    <a:pt x="42" y="152"/>
                  </a:cubicBezTo>
                  <a:cubicBezTo>
                    <a:pt x="131" y="152"/>
                    <a:pt x="131" y="152"/>
                    <a:pt x="131" y="152"/>
                  </a:cubicBezTo>
                  <a:cubicBezTo>
                    <a:pt x="138" y="152"/>
                    <a:pt x="143" y="147"/>
                    <a:pt x="143" y="140"/>
                  </a:cubicBezTo>
                  <a:cubicBezTo>
                    <a:pt x="143" y="127"/>
                    <a:pt x="143" y="127"/>
                    <a:pt x="143" y="127"/>
                  </a:cubicBezTo>
                  <a:cubicBezTo>
                    <a:pt x="143" y="126"/>
                    <a:pt x="143" y="126"/>
                    <a:pt x="143" y="125"/>
                  </a:cubicBezTo>
                  <a:cubicBezTo>
                    <a:pt x="143" y="125"/>
                    <a:pt x="143" y="125"/>
                    <a:pt x="143" y="124"/>
                  </a:cubicBezTo>
                  <a:cubicBezTo>
                    <a:pt x="143" y="83"/>
                    <a:pt x="143" y="83"/>
                    <a:pt x="143" y="83"/>
                  </a:cubicBezTo>
                  <a:cubicBezTo>
                    <a:pt x="143" y="80"/>
                    <a:pt x="145" y="77"/>
                    <a:pt x="149" y="75"/>
                  </a:cubicBezTo>
                  <a:cubicBezTo>
                    <a:pt x="153" y="74"/>
                    <a:pt x="156" y="72"/>
                    <a:pt x="159" y="69"/>
                  </a:cubicBezTo>
                  <a:cubicBezTo>
                    <a:pt x="160" y="69"/>
                    <a:pt x="160" y="69"/>
                    <a:pt x="160" y="69"/>
                  </a:cubicBezTo>
                  <a:cubicBezTo>
                    <a:pt x="160" y="68"/>
                    <a:pt x="161" y="68"/>
                    <a:pt x="162" y="67"/>
                  </a:cubicBezTo>
                  <a:cubicBezTo>
                    <a:pt x="163" y="66"/>
                    <a:pt x="163" y="66"/>
                    <a:pt x="163" y="66"/>
                  </a:cubicBezTo>
                  <a:cubicBezTo>
                    <a:pt x="163" y="66"/>
                    <a:pt x="164" y="65"/>
                    <a:pt x="164" y="65"/>
                  </a:cubicBezTo>
                  <a:cubicBezTo>
                    <a:pt x="165" y="64"/>
                    <a:pt x="165" y="64"/>
                    <a:pt x="165" y="64"/>
                  </a:cubicBezTo>
                  <a:cubicBezTo>
                    <a:pt x="165" y="64"/>
                    <a:pt x="165" y="64"/>
                    <a:pt x="165" y="64"/>
                  </a:cubicBezTo>
                  <a:cubicBezTo>
                    <a:pt x="165" y="63"/>
                    <a:pt x="165" y="63"/>
                    <a:pt x="165" y="63"/>
                  </a:cubicBezTo>
                  <a:cubicBezTo>
                    <a:pt x="166" y="63"/>
                    <a:pt x="166" y="62"/>
                    <a:pt x="166" y="62"/>
                  </a:cubicBezTo>
                  <a:cubicBezTo>
                    <a:pt x="167" y="61"/>
                    <a:pt x="167" y="60"/>
                    <a:pt x="168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69" y="57"/>
                    <a:pt x="169" y="57"/>
                    <a:pt x="170" y="56"/>
                  </a:cubicBezTo>
                  <a:cubicBezTo>
                    <a:pt x="170" y="55"/>
                    <a:pt x="170" y="55"/>
                    <a:pt x="170" y="54"/>
                  </a:cubicBezTo>
                  <a:cubicBezTo>
                    <a:pt x="171" y="54"/>
                    <a:pt x="171" y="53"/>
                    <a:pt x="171" y="52"/>
                  </a:cubicBezTo>
                  <a:cubicBezTo>
                    <a:pt x="171" y="52"/>
                    <a:pt x="172" y="51"/>
                    <a:pt x="172" y="51"/>
                  </a:cubicBezTo>
                  <a:cubicBezTo>
                    <a:pt x="172" y="50"/>
                    <a:pt x="172" y="49"/>
                    <a:pt x="172" y="48"/>
                  </a:cubicBezTo>
                  <a:cubicBezTo>
                    <a:pt x="173" y="47"/>
                    <a:pt x="173" y="47"/>
                    <a:pt x="173" y="47"/>
                  </a:cubicBezTo>
                  <a:cubicBezTo>
                    <a:pt x="173" y="46"/>
                    <a:pt x="173" y="45"/>
                    <a:pt x="173" y="44"/>
                  </a:cubicBezTo>
                  <a:cubicBezTo>
                    <a:pt x="173" y="43"/>
                    <a:pt x="173" y="43"/>
                    <a:pt x="173" y="43"/>
                  </a:cubicBezTo>
                  <a:cubicBezTo>
                    <a:pt x="173" y="42"/>
                    <a:pt x="174" y="41"/>
                    <a:pt x="174" y="40"/>
                  </a:cubicBezTo>
                  <a:cubicBezTo>
                    <a:pt x="174" y="39"/>
                    <a:pt x="174" y="39"/>
                    <a:pt x="173" y="38"/>
                  </a:cubicBezTo>
                  <a:close/>
                  <a:moveTo>
                    <a:pt x="135" y="140"/>
                  </a:moveTo>
                  <a:cubicBezTo>
                    <a:pt x="135" y="142"/>
                    <a:pt x="134" y="144"/>
                    <a:pt x="131" y="144"/>
                  </a:cubicBezTo>
                  <a:cubicBezTo>
                    <a:pt x="42" y="144"/>
                    <a:pt x="42" y="144"/>
                    <a:pt x="42" y="144"/>
                  </a:cubicBezTo>
                  <a:cubicBezTo>
                    <a:pt x="39" y="144"/>
                    <a:pt x="38" y="142"/>
                    <a:pt x="38" y="140"/>
                  </a:cubicBezTo>
                  <a:cubicBezTo>
                    <a:pt x="38" y="131"/>
                    <a:pt x="38" y="131"/>
                    <a:pt x="38" y="131"/>
                  </a:cubicBezTo>
                  <a:cubicBezTo>
                    <a:pt x="135" y="131"/>
                    <a:pt x="135" y="131"/>
                    <a:pt x="135" y="131"/>
                  </a:cubicBezTo>
                  <a:lnTo>
                    <a:pt x="135" y="140"/>
                  </a:lnTo>
                  <a:close/>
                  <a:moveTo>
                    <a:pt x="165" y="42"/>
                  </a:moveTo>
                  <a:cubicBezTo>
                    <a:pt x="165" y="43"/>
                    <a:pt x="165" y="43"/>
                    <a:pt x="165" y="43"/>
                  </a:cubicBezTo>
                  <a:cubicBezTo>
                    <a:pt x="165" y="44"/>
                    <a:pt x="165" y="45"/>
                    <a:pt x="165" y="46"/>
                  </a:cubicBezTo>
                  <a:cubicBezTo>
                    <a:pt x="165" y="46"/>
                    <a:pt x="165" y="46"/>
                    <a:pt x="165" y="46"/>
                  </a:cubicBezTo>
                  <a:cubicBezTo>
                    <a:pt x="165" y="47"/>
                    <a:pt x="165" y="47"/>
                    <a:pt x="165" y="47"/>
                  </a:cubicBezTo>
                  <a:cubicBezTo>
                    <a:pt x="164" y="47"/>
                    <a:pt x="164" y="48"/>
                    <a:pt x="164" y="49"/>
                  </a:cubicBezTo>
                  <a:cubicBezTo>
                    <a:pt x="164" y="49"/>
                    <a:pt x="164" y="49"/>
                    <a:pt x="164" y="50"/>
                  </a:cubicBezTo>
                  <a:cubicBezTo>
                    <a:pt x="164" y="50"/>
                    <a:pt x="163" y="51"/>
                    <a:pt x="163" y="51"/>
                  </a:cubicBezTo>
                  <a:cubicBezTo>
                    <a:pt x="163" y="52"/>
                    <a:pt x="163" y="52"/>
                    <a:pt x="163" y="52"/>
                  </a:cubicBezTo>
                  <a:cubicBezTo>
                    <a:pt x="162" y="53"/>
                    <a:pt x="162" y="54"/>
                    <a:pt x="162" y="54"/>
                  </a:cubicBezTo>
                  <a:cubicBezTo>
                    <a:pt x="161" y="55"/>
                    <a:pt x="161" y="55"/>
                    <a:pt x="161" y="55"/>
                  </a:cubicBezTo>
                  <a:cubicBezTo>
                    <a:pt x="161" y="56"/>
                    <a:pt x="160" y="57"/>
                    <a:pt x="160" y="57"/>
                  </a:cubicBezTo>
                  <a:cubicBezTo>
                    <a:pt x="159" y="58"/>
                    <a:pt x="159" y="58"/>
                    <a:pt x="159" y="58"/>
                  </a:cubicBezTo>
                  <a:cubicBezTo>
                    <a:pt x="158" y="59"/>
                    <a:pt x="158" y="59"/>
                    <a:pt x="158" y="59"/>
                  </a:cubicBezTo>
                  <a:cubicBezTo>
                    <a:pt x="158" y="60"/>
                    <a:pt x="157" y="60"/>
                    <a:pt x="157" y="61"/>
                  </a:cubicBezTo>
                  <a:cubicBezTo>
                    <a:pt x="156" y="61"/>
                    <a:pt x="156" y="61"/>
                    <a:pt x="156" y="61"/>
                  </a:cubicBezTo>
                  <a:cubicBezTo>
                    <a:pt x="156" y="62"/>
                    <a:pt x="155" y="62"/>
                    <a:pt x="155" y="63"/>
                  </a:cubicBezTo>
                  <a:cubicBezTo>
                    <a:pt x="154" y="63"/>
                    <a:pt x="154" y="63"/>
                    <a:pt x="154" y="63"/>
                  </a:cubicBezTo>
                  <a:cubicBezTo>
                    <a:pt x="152" y="65"/>
                    <a:pt x="149" y="67"/>
                    <a:pt x="146" y="68"/>
                  </a:cubicBezTo>
                  <a:cubicBezTo>
                    <a:pt x="139" y="71"/>
                    <a:pt x="135" y="76"/>
                    <a:pt x="135" y="83"/>
                  </a:cubicBezTo>
                  <a:cubicBezTo>
                    <a:pt x="135" y="120"/>
                    <a:pt x="135" y="120"/>
                    <a:pt x="135" y="120"/>
                  </a:cubicBezTo>
                  <a:cubicBezTo>
                    <a:pt x="38" y="120"/>
                    <a:pt x="38" y="120"/>
                    <a:pt x="38" y="120"/>
                  </a:cubicBezTo>
                  <a:cubicBezTo>
                    <a:pt x="38" y="83"/>
                    <a:pt x="38" y="83"/>
                    <a:pt x="38" y="83"/>
                  </a:cubicBezTo>
                  <a:cubicBezTo>
                    <a:pt x="38" y="76"/>
                    <a:pt x="34" y="71"/>
                    <a:pt x="27" y="68"/>
                  </a:cubicBezTo>
                  <a:cubicBezTo>
                    <a:pt x="24" y="67"/>
                    <a:pt x="21" y="65"/>
                    <a:pt x="19" y="63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18" y="62"/>
                    <a:pt x="17" y="62"/>
                    <a:pt x="17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6" y="60"/>
                    <a:pt x="15" y="60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3" y="57"/>
                    <a:pt x="12" y="56"/>
                    <a:pt x="12" y="55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4"/>
                    <a:pt x="11" y="53"/>
                    <a:pt x="10" y="52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0"/>
                    <a:pt x="9" y="50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9" y="48"/>
                    <a:pt x="9" y="47"/>
                    <a:pt x="8" y="47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8" y="45"/>
                    <a:pt x="8" y="44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1"/>
                    <a:pt x="8" y="40"/>
                    <a:pt x="8" y="40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38"/>
                    <a:pt x="8" y="37"/>
                    <a:pt x="8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2"/>
                    <a:pt x="9" y="31"/>
                    <a:pt x="9" y="30"/>
                  </a:cubicBezTo>
                  <a:cubicBezTo>
                    <a:pt x="12" y="19"/>
                    <a:pt x="21" y="11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4" y="8"/>
                    <a:pt x="35" y="8"/>
                    <a:pt x="35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7" y="8"/>
                    <a:pt x="37" y="8"/>
                    <a:pt x="38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8"/>
                    <a:pt x="39" y="8"/>
                    <a:pt x="40" y="8"/>
                  </a:cubicBezTo>
                  <a:cubicBezTo>
                    <a:pt x="40" y="8"/>
                    <a:pt x="41" y="8"/>
                    <a:pt x="41" y="8"/>
                  </a:cubicBezTo>
                  <a:cubicBezTo>
                    <a:pt x="42" y="8"/>
                    <a:pt x="43" y="9"/>
                    <a:pt x="43" y="9"/>
                  </a:cubicBezTo>
                  <a:cubicBezTo>
                    <a:pt x="44" y="9"/>
                    <a:pt x="44" y="9"/>
                    <a:pt x="45" y="9"/>
                  </a:cubicBezTo>
                  <a:cubicBezTo>
                    <a:pt x="45" y="9"/>
                    <a:pt x="46" y="9"/>
                    <a:pt x="47" y="9"/>
                  </a:cubicBezTo>
                  <a:cubicBezTo>
                    <a:pt x="47" y="10"/>
                    <a:pt x="48" y="10"/>
                    <a:pt x="48" y="10"/>
                  </a:cubicBezTo>
                  <a:cubicBezTo>
                    <a:pt x="49" y="10"/>
                    <a:pt x="49" y="10"/>
                    <a:pt x="50" y="10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2" y="11"/>
                    <a:pt x="53" y="12"/>
                    <a:pt x="53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5" y="13"/>
                    <a:pt x="56" y="13"/>
                    <a:pt x="56" y="14"/>
                  </a:cubicBezTo>
                  <a:cubicBezTo>
                    <a:pt x="57" y="14"/>
                    <a:pt x="57" y="14"/>
                    <a:pt x="57" y="14"/>
                  </a:cubicBezTo>
                  <a:cubicBezTo>
                    <a:pt x="58" y="15"/>
                    <a:pt x="59" y="16"/>
                    <a:pt x="60" y="17"/>
                  </a:cubicBezTo>
                  <a:cubicBezTo>
                    <a:pt x="61" y="18"/>
                    <a:pt x="64" y="18"/>
                    <a:pt x="65" y="17"/>
                  </a:cubicBezTo>
                  <a:cubicBezTo>
                    <a:pt x="71" y="11"/>
                    <a:pt x="79" y="8"/>
                    <a:pt x="87" y="8"/>
                  </a:cubicBezTo>
                  <a:cubicBezTo>
                    <a:pt x="94" y="8"/>
                    <a:pt x="102" y="11"/>
                    <a:pt x="108" y="17"/>
                  </a:cubicBezTo>
                  <a:cubicBezTo>
                    <a:pt x="109" y="18"/>
                    <a:pt x="112" y="18"/>
                    <a:pt x="113" y="17"/>
                  </a:cubicBezTo>
                  <a:cubicBezTo>
                    <a:pt x="114" y="16"/>
                    <a:pt x="115" y="15"/>
                    <a:pt x="116" y="14"/>
                  </a:cubicBezTo>
                  <a:cubicBezTo>
                    <a:pt x="117" y="14"/>
                    <a:pt x="117" y="14"/>
                    <a:pt x="117" y="14"/>
                  </a:cubicBezTo>
                  <a:cubicBezTo>
                    <a:pt x="117" y="13"/>
                    <a:pt x="118" y="13"/>
                    <a:pt x="119" y="13"/>
                  </a:cubicBezTo>
                  <a:cubicBezTo>
                    <a:pt x="119" y="12"/>
                    <a:pt x="119" y="12"/>
                    <a:pt x="119" y="12"/>
                  </a:cubicBezTo>
                  <a:cubicBezTo>
                    <a:pt x="120" y="12"/>
                    <a:pt x="120" y="12"/>
                    <a:pt x="120" y="12"/>
                  </a:cubicBezTo>
                  <a:cubicBezTo>
                    <a:pt x="120" y="12"/>
                    <a:pt x="121" y="11"/>
                    <a:pt x="122" y="11"/>
                  </a:cubicBezTo>
                  <a:cubicBezTo>
                    <a:pt x="123" y="11"/>
                    <a:pt x="123" y="11"/>
                    <a:pt x="123" y="11"/>
                  </a:cubicBezTo>
                  <a:cubicBezTo>
                    <a:pt x="123" y="10"/>
                    <a:pt x="123" y="10"/>
                    <a:pt x="123" y="10"/>
                  </a:cubicBezTo>
                  <a:cubicBezTo>
                    <a:pt x="124" y="10"/>
                    <a:pt x="124" y="10"/>
                    <a:pt x="125" y="10"/>
                  </a:cubicBezTo>
                  <a:cubicBezTo>
                    <a:pt x="125" y="10"/>
                    <a:pt x="126" y="10"/>
                    <a:pt x="126" y="9"/>
                  </a:cubicBezTo>
                  <a:cubicBezTo>
                    <a:pt x="127" y="9"/>
                    <a:pt x="128" y="9"/>
                    <a:pt x="128" y="9"/>
                  </a:cubicBezTo>
                  <a:cubicBezTo>
                    <a:pt x="129" y="9"/>
                    <a:pt x="129" y="9"/>
                    <a:pt x="130" y="9"/>
                  </a:cubicBezTo>
                  <a:cubicBezTo>
                    <a:pt x="130" y="9"/>
                    <a:pt x="131" y="8"/>
                    <a:pt x="132" y="8"/>
                  </a:cubicBezTo>
                  <a:cubicBezTo>
                    <a:pt x="132" y="8"/>
                    <a:pt x="133" y="8"/>
                    <a:pt x="133" y="8"/>
                  </a:cubicBezTo>
                  <a:cubicBezTo>
                    <a:pt x="134" y="8"/>
                    <a:pt x="134" y="8"/>
                    <a:pt x="134" y="8"/>
                  </a:cubicBezTo>
                  <a:cubicBezTo>
                    <a:pt x="135" y="8"/>
                    <a:pt x="135" y="8"/>
                    <a:pt x="135" y="8"/>
                  </a:cubicBezTo>
                  <a:cubicBezTo>
                    <a:pt x="136" y="8"/>
                    <a:pt x="136" y="8"/>
                    <a:pt x="137" y="8"/>
                  </a:cubicBezTo>
                  <a:cubicBezTo>
                    <a:pt x="138" y="8"/>
                    <a:pt x="138" y="8"/>
                    <a:pt x="138" y="8"/>
                  </a:cubicBezTo>
                  <a:cubicBezTo>
                    <a:pt x="138" y="8"/>
                    <a:pt x="139" y="8"/>
                    <a:pt x="139" y="9"/>
                  </a:cubicBezTo>
                  <a:cubicBezTo>
                    <a:pt x="140" y="9"/>
                    <a:pt x="140" y="9"/>
                    <a:pt x="140" y="9"/>
                  </a:cubicBezTo>
                  <a:cubicBezTo>
                    <a:pt x="140" y="9"/>
                    <a:pt x="140" y="9"/>
                    <a:pt x="140" y="9"/>
                  </a:cubicBezTo>
                  <a:cubicBezTo>
                    <a:pt x="141" y="9"/>
                    <a:pt x="141" y="9"/>
                    <a:pt x="141" y="9"/>
                  </a:cubicBezTo>
                  <a:cubicBezTo>
                    <a:pt x="152" y="11"/>
                    <a:pt x="161" y="19"/>
                    <a:pt x="164" y="31"/>
                  </a:cubicBezTo>
                  <a:cubicBezTo>
                    <a:pt x="165" y="31"/>
                    <a:pt x="165" y="32"/>
                    <a:pt x="165" y="33"/>
                  </a:cubicBezTo>
                  <a:cubicBezTo>
                    <a:pt x="165" y="35"/>
                    <a:pt x="165" y="35"/>
                    <a:pt x="165" y="35"/>
                  </a:cubicBezTo>
                  <a:cubicBezTo>
                    <a:pt x="165" y="36"/>
                    <a:pt x="165" y="36"/>
                    <a:pt x="165" y="36"/>
                  </a:cubicBezTo>
                  <a:cubicBezTo>
                    <a:pt x="165" y="36"/>
                    <a:pt x="165" y="36"/>
                    <a:pt x="165" y="36"/>
                  </a:cubicBezTo>
                  <a:cubicBezTo>
                    <a:pt x="165" y="37"/>
                    <a:pt x="165" y="38"/>
                    <a:pt x="165" y="39"/>
                  </a:cubicBezTo>
                  <a:cubicBezTo>
                    <a:pt x="166" y="40"/>
                    <a:pt x="166" y="40"/>
                    <a:pt x="166" y="40"/>
                  </a:cubicBezTo>
                  <a:cubicBezTo>
                    <a:pt x="166" y="40"/>
                    <a:pt x="165" y="41"/>
                    <a:pt x="165" y="42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269"/>
            <p:cNvSpPr>
              <a:spLocks noEditPoints="1"/>
            </p:cNvSpPr>
            <p:nvPr/>
          </p:nvSpPr>
          <p:spPr bwMode="auto">
            <a:xfrm>
              <a:off x="4822826" y="455612"/>
              <a:ext cx="209550" cy="114300"/>
            </a:xfrm>
            <a:custGeom>
              <a:avLst/>
              <a:gdLst>
                <a:gd name="T0" fmla="*/ 155 w 155"/>
                <a:gd name="T1" fmla="*/ 32 h 85"/>
                <a:gd name="T2" fmla="*/ 155 w 155"/>
                <a:gd name="T3" fmla="*/ 31 h 85"/>
                <a:gd name="T4" fmla="*/ 154 w 155"/>
                <a:gd name="T5" fmla="*/ 31 h 85"/>
                <a:gd name="T6" fmla="*/ 154 w 155"/>
                <a:gd name="T7" fmla="*/ 31 h 85"/>
                <a:gd name="T8" fmla="*/ 154 w 155"/>
                <a:gd name="T9" fmla="*/ 30 h 85"/>
                <a:gd name="T10" fmla="*/ 154 w 155"/>
                <a:gd name="T11" fmla="*/ 30 h 85"/>
                <a:gd name="T12" fmla="*/ 124 w 155"/>
                <a:gd name="T13" fmla="*/ 1 h 85"/>
                <a:gd name="T14" fmla="*/ 124 w 155"/>
                <a:gd name="T15" fmla="*/ 1 h 85"/>
                <a:gd name="T16" fmla="*/ 124 w 155"/>
                <a:gd name="T17" fmla="*/ 1 h 85"/>
                <a:gd name="T18" fmla="*/ 123 w 155"/>
                <a:gd name="T19" fmla="*/ 1 h 85"/>
                <a:gd name="T20" fmla="*/ 123 w 155"/>
                <a:gd name="T21" fmla="*/ 0 h 85"/>
                <a:gd name="T22" fmla="*/ 121 w 155"/>
                <a:gd name="T23" fmla="*/ 0 h 85"/>
                <a:gd name="T24" fmla="*/ 34 w 155"/>
                <a:gd name="T25" fmla="*/ 0 h 85"/>
                <a:gd name="T26" fmla="*/ 32 w 155"/>
                <a:gd name="T27" fmla="*/ 0 h 85"/>
                <a:gd name="T28" fmla="*/ 31 w 155"/>
                <a:gd name="T29" fmla="*/ 1 h 85"/>
                <a:gd name="T30" fmla="*/ 31 w 155"/>
                <a:gd name="T31" fmla="*/ 1 h 85"/>
                <a:gd name="T32" fmla="*/ 31 w 155"/>
                <a:gd name="T33" fmla="*/ 1 h 85"/>
                <a:gd name="T34" fmla="*/ 31 w 155"/>
                <a:gd name="T35" fmla="*/ 1 h 85"/>
                <a:gd name="T36" fmla="*/ 1 w 155"/>
                <a:gd name="T37" fmla="*/ 30 h 85"/>
                <a:gd name="T38" fmla="*/ 1 w 155"/>
                <a:gd name="T39" fmla="*/ 30 h 85"/>
                <a:gd name="T40" fmla="*/ 1 w 155"/>
                <a:gd name="T41" fmla="*/ 31 h 85"/>
                <a:gd name="T42" fmla="*/ 0 w 155"/>
                <a:gd name="T43" fmla="*/ 31 h 85"/>
                <a:gd name="T44" fmla="*/ 0 w 155"/>
                <a:gd name="T45" fmla="*/ 31 h 85"/>
                <a:gd name="T46" fmla="*/ 0 w 155"/>
                <a:gd name="T47" fmla="*/ 32 h 85"/>
                <a:gd name="T48" fmla="*/ 0 w 155"/>
                <a:gd name="T49" fmla="*/ 32 h 85"/>
                <a:gd name="T50" fmla="*/ 0 w 155"/>
                <a:gd name="T51" fmla="*/ 81 h 85"/>
                <a:gd name="T52" fmla="*/ 4 w 155"/>
                <a:gd name="T53" fmla="*/ 85 h 85"/>
                <a:gd name="T54" fmla="*/ 151 w 155"/>
                <a:gd name="T55" fmla="*/ 85 h 85"/>
                <a:gd name="T56" fmla="*/ 155 w 155"/>
                <a:gd name="T57" fmla="*/ 81 h 85"/>
                <a:gd name="T58" fmla="*/ 155 w 155"/>
                <a:gd name="T59" fmla="*/ 32 h 85"/>
                <a:gd name="T60" fmla="*/ 95 w 155"/>
                <a:gd name="T61" fmla="*/ 35 h 85"/>
                <a:gd name="T62" fmla="*/ 77 w 155"/>
                <a:gd name="T63" fmla="*/ 52 h 85"/>
                <a:gd name="T64" fmla="*/ 60 w 155"/>
                <a:gd name="T65" fmla="*/ 35 h 85"/>
                <a:gd name="T66" fmla="*/ 60 w 155"/>
                <a:gd name="T67" fmla="*/ 33 h 85"/>
                <a:gd name="T68" fmla="*/ 59 w 155"/>
                <a:gd name="T69" fmla="*/ 30 h 85"/>
                <a:gd name="T70" fmla="*/ 56 w 155"/>
                <a:gd name="T71" fmla="*/ 28 h 85"/>
                <a:gd name="T72" fmla="*/ 38 w 155"/>
                <a:gd name="T73" fmla="*/ 28 h 85"/>
                <a:gd name="T74" fmla="*/ 38 w 155"/>
                <a:gd name="T75" fmla="*/ 8 h 85"/>
                <a:gd name="T76" fmla="*/ 117 w 155"/>
                <a:gd name="T77" fmla="*/ 8 h 85"/>
                <a:gd name="T78" fmla="*/ 117 w 155"/>
                <a:gd name="T79" fmla="*/ 28 h 85"/>
                <a:gd name="T80" fmla="*/ 99 w 155"/>
                <a:gd name="T81" fmla="*/ 28 h 85"/>
                <a:gd name="T82" fmla="*/ 96 w 155"/>
                <a:gd name="T83" fmla="*/ 30 h 85"/>
                <a:gd name="T84" fmla="*/ 95 w 155"/>
                <a:gd name="T85" fmla="*/ 33 h 85"/>
                <a:gd name="T86" fmla="*/ 95 w 155"/>
                <a:gd name="T87" fmla="*/ 35 h 85"/>
                <a:gd name="T88" fmla="*/ 30 w 155"/>
                <a:gd name="T89" fmla="*/ 28 h 85"/>
                <a:gd name="T90" fmla="*/ 14 w 155"/>
                <a:gd name="T91" fmla="*/ 28 h 85"/>
                <a:gd name="T92" fmla="*/ 30 w 155"/>
                <a:gd name="T93" fmla="*/ 13 h 85"/>
                <a:gd name="T94" fmla="*/ 30 w 155"/>
                <a:gd name="T95" fmla="*/ 28 h 85"/>
                <a:gd name="T96" fmla="*/ 125 w 155"/>
                <a:gd name="T97" fmla="*/ 13 h 85"/>
                <a:gd name="T98" fmla="*/ 141 w 155"/>
                <a:gd name="T99" fmla="*/ 28 h 85"/>
                <a:gd name="T100" fmla="*/ 125 w 155"/>
                <a:gd name="T101" fmla="*/ 28 h 85"/>
                <a:gd name="T102" fmla="*/ 125 w 155"/>
                <a:gd name="T103" fmla="*/ 13 h 85"/>
                <a:gd name="T104" fmla="*/ 147 w 155"/>
                <a:gd name="T105" fmla="*/ 77 h 85"/>
                <a:gd name="T106" fmla="*/ 8 w 155"/>
                <a:gd name="T107" fmla="*/ 77 h 85"/>
                <a:gd name="T108" fmla="*/ 8 w 155"/>
                <a:gd name="T109" fmla="*/ 36 h 85"/>
                <a:gd name="T110" fmla="*/ 52 w 155"/>
                <a:gd name="T111" fmla="*/ 36 h 85"/>
                <a:gd name="T112" fmla="*/ 77 w 155"/>
                <a:gd name="T113" fmla="*/ 60 h 85"/>
                <a:gd name="T114" fmla="*/ 103 w 155"/>
                <a:gd name="T115" fmla="*/ 36 h 85"/>
                <a:gd name="T116" fmla="*/ 147 w 155"/>
                <a:gd name="T117" fmla="*/ 36 h 85"/>
                <a:gd name="T118" fmla="*/ 147 w 155"/>
                <a:gd name="T119" fmla="*/ 77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5" h="85">
                  <a:moveTo>
                    <a:pt x="155" y="32"/>
                  </a:moveTo>
                  <a:cubicBezTo>
                    <a:pt x="155" y="32"/>
                    <a:pt x="155" y="32"/>
                    <a:pt x="155" y="31"/>
                  </a:cubicBezTo>
                  <a:cubicBezTo>
                    <a:pt x="154" y="31"/>
                    <a:pt x="154" y="31"/>
                    <a:pt x="154" y="31"/>
                  </a:cubicBezTo>
                  <a:cubicBezTo>
                    <a:pt x="154" y="31"/>
                    <a:pt x="154" y="31"/>
                    <a:pt x="154" y="31"/>
                  </a:cubicBezTo>
                  <a:cubicBezTo>
                    <a:pt x="154" y="30"/>
                    <a:pt x="154" y="30"/>
                    <a:pt x="154" y="30"/>
                  </a:cubicBezTo>
                  <a:cubicBezTo>
                    <a:pt x="154" y="30"/>
                    <a:pt x="154" y="30"/>
                    <a:pt x="154" y="30"/>
                  </a:cubicBezTo>
                  <a:cubicBezTo>
                    <a:pt x="124" y="1"/>
                    <a:pt x="124" y="1"/>
                    <a:pt x="124" y="1"/>
                  </a:cubicBezTo>
                  <a:cubicBezTo>
                    <a:pt x="124" y="1"/>
                    <a:pt x="124" y="1"/>
                    <a:pt x="124" y="1"/>
                  </a:cubicBezTo>
                  <a:cubicBezTo>
                    <a:pt x="124" y="1"/>
                    <a:pt x="124" y="1"/>
                    <a:pt x="124" y="1"/>
                  </a:cubicBezTo>
                  <a:cubicBezTo>
                    <a:pt x="123" y="1"/>
                    <a:pt x="123" y="1"/>
                    <a:pt x="123" y="1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22" y="0"/>
                    <a:pt x="122" y="0"/>
                    <a:pt x="121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0"/>
                    <a:pt x="33" y="0"/>
                    <a:pt x="32" y="0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3"/>
                    <a:pt x="2" y="85"/>
                    <a:pt x="4" y="85"/>
                  </a:cubicBezTo>
                  <a:cubicBezTo>
                    <a:pt x="151" y="85"/>
                    <a:pt x="151" y="85"/>
                    <a:pt x="151" y="85"/>
                  </a:cubicBezTo>
                  <a:cubicBezTo>
                    <a:pt x="153" y="85"/>
                    <a:pt x="155" y="83"/>
                    <a:pt x="155" y="81"/>
                  </a:cubicBezTo>
                  <a:cubicBezTo>
                    <a:pt x="155" y="32"/>
                    <a:pt x="155" y="32"/>
                    <a:pt x="155" y="32"/>
                  </a:cubicBezTo>
                  <a:close/>
                  <a:moveTo>
                    <a:pt x="95" y="35"/>
                  </a:moveTo>
                  <a:cubicBezTo>
                    <a:pt x="95" y="44"/>
                    <a:pt x="87" y="52"/>
                    <a:pt x="77" y="52"/>
                  </a:cubicBezTo>
                  <a:cubicBezTo>
                    <a:pt x="68" y="52"/>
                    <a:pt x="60" y="44"/>
                    <a:pt x="60" y="35"/>
                  </a:cubicBezTo>
                  <a:cubicBezTo>
                    <a:pt x="60" y="34"/>
                    <a:pt x="60" y="33"/>
                    <a:pt x="60" y="33"/>
                  </a:cubicBezTo>
                  <a:cubicBezTo>
                    <a:pt x="60" y="32"/>
                    <a:pt x="60" y="31"/>
                    <a:pt x="59" y="30"/>
                  </a:cubicBezTo>
                  <a:cubicBezTo>
                    <a:pt x="58" y="29"/>
                    <a:pt x="57" y="28"/>
                    <a:pt x="56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117" y="8"/>
                    <a:pt x="117" y="8"/>
                    <a:pt x="117" y="8"/>
                  </a:cubicBezTo>
                  <a:cubicBezTo>
                    <a:pt x="117" y="28"/>
                    <a:pt x="117" y="28"/>
                    <a:pt x="117" y="28"/>
                  </a:cubicBezTo>
                  <a:cubicBezTo>
                    <a:pt x="99" y="28"/>
                    <a:pt x="99" y="28"/>
                    <a:pt x="99" y="28"/>
                  </a:cubicBezTo>
                  <a:cubicBezTo>
                    <a:pt x="97" y="28"/>
                    <a:pt x="96" y="29"/>
                    <a:pt x="96" y="30"/>
                  </a:cubicBezTo>
                  <a:cubicBezTo>
                    <a:pt x="95" y="31"/>
                    <a:pt x="94" y="32"/>
                    <a:pt x="95" y="33"/>
                  </a:cubicBezTo>
                  <a:cubicBezTo>
                    <a:pt x="95" y="34"/>
                    <a:pt x="95" y="34"/>
                    <a:pt x="95" y="35"/>
                  </a:cubicBezTo>
                  <a:close/>
                  <a:moveTo>
                    <a:pt x="30" y="28"/>
                  </a:moveTo>
                  <a:cubicBezTo>
                    <a:pt x="14" y="28"/>
                    <a:pt x="14" y="28"/>
                    <a:pt x="14" y="28"/>
                  </a:cubicBezTo>
                  <a:cubicBezTo>
                    <a:pt x="30" y="13"/>
                    <a:pt x="30" y="13"/>
                    <a:pt x="30" y="13"/>
                  </a:cubicBezTo>
                  <a:lnTo>
                    <a:pt x="30" y="28"/>
                  </a:lnTo>
                  <a:close/>
                  <a:moveTo>
                    <a:pt x="125" y="13"/>
                  </a:moveTo>
                  <a:cubicBezTo>
                    <a:pt x="141" y="28"/>
                    <a:pt x="141" y="28"/>
                    <a:pt x="141" y="28"/>
                  </a:cubicBezTo>
                  <a:cubicBezTo>
                    <a:pt x="125" y="28"/>
                    <a:pt x="125" y="28"/>
                    <a:pt x="125" y="28"/>
                  </a:cubicBezTo>
                  <a:lnTo>
                    <a:pt x="125" y="13"/>
                  </a:lnTo>
                  <a:close/>
                  <a:moveTo>
                    <a:pt x="147" y="77"/>
                  </a:moveTo>
                  <a:cubicBezTo>
                    <a:pt x="8" y="77"/>
                    <a:pt x="8" y="77"/>
                    <a:pt x="8" y="77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3" y="50"/>
                    <a:pt x="64" y="60"/>
                    <a:pt x="77" y="60"/>
                  </a:cubicBezTo>
                  <a:cubicBezTo>
                    <a:pt x="91" y="60"/>
                    <a:pt x="102" y="50"/>
                    <a:pt x="103" y="36"/>
                  </a:cubicBezTo>
                  <a:cubicBezTo>
                    <a:pt x="147" y="36"/>
                    <a:pt x="147" y="36"/>
                    <a:pt x="147" y="36"/>
                  </a:cubicBezTo>
                  <a:lnTo>
                    <a:pt x="147" y="77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270"/>
            <p:cNvSpPr>
              <a:spLocks noEditPoints="1"/>
            </p:cNvSpPr>
            <p:nvPr/>
          </p:nvSpPr>
          <p:spPr bwMode="auto">
            <a:xfrm>
              <a:off x="4873626" y="331787"/>
              <a:ext cx="106363" cy="114300"/>
            </a:xfrm>
            <a:custGeom>
              <a:avLst/>
              <a:gdLst>
                <a:gd name="T0" fmla="*/ 7 w 79"/>
                <a:gd name="T1" fmla="*/ 47 h 84"/>
                <a:gd name="T2" fmla="*/ 19 w 79"/>
                <a:gd name="T3" fmla="*/ 47 h 84"/>
                <a:gd name="T4" fmla="*/ 19 w 79"/>
                <a:gd name="T5" fmla="*/ 77 h 84"/>
                <a:gd name="T6" fmla="*/ 26 w 79"/>
                <a:gd name="T7" fmla="*/ 84 h 84"/>
                <a:gd name="T8" fmla="*/ 53 w 79"/>
                <a:gd name="T9" fmla="*/ 84 h 84"/>
                <a:gd name="T10" fmla="*/ 60 w 79"/>
                <a:gd name="T11" fmla="*/ 77 h 84"/>
                <a:gd name="T12" fmla="*/ 60 w 79"/>
                <a:gd name="T13" fmla="*/ 47 h 84"/>
                <a:gd name="T14" fmla="*/ 72 w 79"/>
                <a:gd name="T15" fmla="*/ 47 h 84"/>
                <a:gd name="T16" fmla="*/ 78 w 79"/>
                <a:gd name="T17" fmla="*/ 43 h 84"/>
                <a:gd name="T18" fmla="*/ 77 w 79"/>
                <a:gd name="T19" fmla="*/ 35 h 84"/>
                <a:gd name="T20" fmla="*/ 44 w 79"/>
                <a:gd name="T21" fmla="*/ 3 h 84"/>
                <a:gd name="T22" fmla="*/ 35 w 79"/>
                <a:gd name="T23" fmla="*/ 3 h 84"/>
                <a:gd name="T24" fmla="*/ 2 w 79"/>
                <a:gd name="T25" fmla="*/ 35 h 84"/>
                <a:gd name="T26" fmla="*/ 1 w 79"/>
                <a:gd name="T27" fmla="*/ 43 h 84"/>
                <a:gd name="T28" fmla="*/ 7 w 79"/>
                <a:gd name="T29" fmla="*/ 47 h 84"/>
                <a:gd name="T30" fmla="*/ 39 w 79"/>
                <a:gd name="T31" fmla="*/ 9 h 84"/>
                <a:gd name="T32" fmla="*/ 69 w 79"/>
                <a:gd name="T33" fmla="*/ 39 h 84"/>
                <a:gd name="T34" fmla="*/ 59 w 79"/>
                <a:gd name="T35" fmla="*/ 39 h 84"/>
                <a:gd name="T36" fmla="*/ 52 w 79"/>
                <a:gd name="T37" fmla="*/ 46 h 84"/>
                <a:gd name="T38" fmla="*/ 52 w 79"/>
                <a:gd name="T39" fmla="*/ 76 h 84"/>
                <a:gd name="T40" fmla="*/ 27 w 79"/>
                <a:gd name="T41" fmla="*/ 76 h 84"/>
                <a:gd name="T42" fmla="*/ 27 w 79"/>
                <a:gd name="T43" fmla="*/ 46 h 84"/>
                <a:gd name="T44" fmla="*/ 20 w 79"/>
                <a:gd name="T45" fmla="*/ 39 h 84"/>
                <a:gd name="T46" fmla="*/ 10 w 79"/>
                <a:gd name="T47" fmla="*/ 39 h 84"/>
                <a:gd name="T48" fmla="*/ 39 w 79"/>
                <a:gd name="T49" fmla="*/ 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9" h="84">
                  <a:moveTo>
                    <a:pt x="7" y="47"/>
                  </a:moveTo>
                  <a:cubicBezTo>
                    <a:pt x="19" y="47"/>
                    <a:pt x="19" y="47"/>
                    <a:pt x="19" y="47"/>
                  </a:cubicBezTo>
                  <a:cubicBezTo>
                    <a:pt x="19" y="77"/>
                    <a:pt x="19" y="77"/>
                    <a:pt x="19" y="77"/>
                  </a:cubicBezTo>
                  <a:cubicBezTo>
                    <a:pt x="19" y="81"/>
                    <a:pt x="22" y="84"/>
                    <a:pt x="26" y="84"/>
                  </a:cubicBezTo>
                  <a:cubicBezTo>
                    <a:pt x="53" y="84"/>
                    <a:pt x="53" y="84"/>
                    <a:pt x="53" y="84"/>
                  </a:cubicBezTo>
                  <a:cubicBezTo>
                    <a:pt x="57" y="84"/>
                    <a:pt x="60" y="81"/>
                    <a:pt x="60" y="77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75" y="47"/>
                    <a:pt x="77" y="45"/>
                    <a:pt x="78" y="43"/>
                  </a:cubicBezTo>
                  <a:cubicBezTo>
                    <a:pt x="79" y="40"/>
                    <a:pt x="79" y="37"/>
                    <a:pt x="77" y="35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2" y="0"/>
                    <a:pt x="37" y="0"/>
                    <a:pt x="35" y="3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0" y="37"/>
                    <a:pt x="0" y="40"/>
                    <a:pt x="1" y="43"/>
                  </a:cubicBezTo>
                  <a:cubicBezTo>
                    <a:pt x="2" y="45"/>
                    <a:pt x="4" y="47"/>
                    <a:pt x="7" y="47"/>
                  </a:cubicBezTo>
                  <a:close/>
                  <a:moveTo>
                    <a:pt x="39" y="9"/>
                  </a:moveTo>
                  <a:cubicBezTo>
                    <a:pt x="69" y="39"/>
                    <a:pt x="69" y="39"/>
                    <a:pt x="69" y="39"/>
                  </a:cubicBezTo>
                  <a:cubicBezTo>
                    <a:pt x="59" y="39"/>
                    <a:pt x="59" y="39"/>
                    <a:pt x="59" y="39"/>
                  </a:cubicBezTo>
                  <a:cubicBezTo>
                    <a:pt x="55" y="39"/>
                    <a:pt x="52" y="42"/>
                    <a:pt x="52" y="46"/>
                  </a:cubicBezTo>
                  <a:cubicBezTo>
                    <a:pt x="52" y="76"/>
                    <a:pt x="52" y="76"/>
                    <a:pt x="52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2"/>
                    <a:pt x="24" y="39"/>
                    <a:pt x="20" y="39"/>
                  </a:cubicBezTo>
                  <a:cubicBezTo>
                    <a:pt x="10" y="39"/>
                    <a:pt x="10" y="39"/>
                    <a:pt x="10" y="39"/>
                  </a:cubicBezTo>
                  <a:lnTo>
                    <a:pt x="39" y="9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271"/>
            <p:cNvSpPr>
              <a:spLocks noEditPoints="1"/>
            </p:cNvSpPr>
            <p:nvPr/>
          </p:nvSpPr>
          <p:spPr bwMode="auto">
            <a:xfrm>
              <a:off x="4835526" y="2212975"/>
              <a:ext cx="184150" cy="184150"/>
            </a:xfrm>
            <a:custGeom>
              <a:avLst/>
              <a:gdLst>
                <a:gd name="T0" fmla="*/ 109 w 137"/>
                <a:gd name="T1" fmla="*/ 136 h 136"/>
                <a:gd name="T2" fmla="*/ 109 w 137"/>
                <a:gd name="T3" fmla="*/ 136 h 136"/>
                <a:gd name="T4" fmla="*/ 74 w 137"/>
                <a:gd name="T5" fmla="*/ 104 h 136"/>
                <a:gd name="T6" fmla="*/ 13 w 137"/>
                <a:gd name="T7" fmla="*/ 104 h 136"/>
                <a:gd name="T8" fmla="*/ 0 w 137"/>
                <a:gd name="T9" fmla="*/ 91 h 136"/>
                <a:gd name="T10" fmla="*/ 0 w 137"/>
                <a:gd name="T11" fmla="*/ 13 h 136"/>
                <a:gd name="T12" fmla="*/ 13 w 137"/>
                <a:gd name="T13" fmla="*/ 0 h 136"/>
                <a:gd name="T14" fmla="*/ 124 w 137"/>
                <a:gd name="T15" fmla="*/ 0 h 136"/>
                <a:gd name="T16" fmla="*/ 137 w 137"/>
                <a:gd name="T17" fmla="*/ 13 h 136"/>
                <a:gd name="T18" fmla="*/ 137 w 137"/>
                <a:gd name="T19" fmla="*/ 91 h 136"/>
                <a:gd name="T20" fmla="*/ 124 w 137"/>
                <a:gd name="T21" fmla="*/ 104 h 136"/>
                <a:gd name="T22" fmla="*/ 105 w 137"/>
                <a:gd name="T23" fmla="*/ 104 h 136"/>
                <a:gd name="T24" fmla="*/ 112 w 137"/>
                <a:gd name="T25" fmla="*/ 130 h 136"/>
                <a:gd name="T26" fmla="*/ 113 w 137"/>
                <a:gd name="T27" fmla="*/ 132 h 136"/>
                <a:gd name="T28" fmla="*/ 109 w 137"/>
                <a:gd name="T29" fmla="*/ 136 h 136"/>
                <a:gd name="T30" fmla="*/ 13 w 137"/>
                <a:gd name="T31" fmla="*/ 8 h 136"/>
                <a:gd name="T32" fmla="*/ 8 w 137"/>
                <a:gd name="T33" fmla="*/ 13 h 136"/>
                <a:gd name="T34" fmla="*/ 8 w 137"/>
                <a:gd name="T35" fmla="*/ 91 h 136"/>
                <a:gd name="T36" fmla="*/ 13 w 137"/>
                <a:gd name="T37" fmla="*/ 96 h 136"/>
                <a:gd name="T38" fmla="*/ 78 w 137"/>
                <a:gd name="T39" fmla="*/ 96 h 136"/>
                <a:gd name="T40" fmla="*/ 82 w 137"/>
                <a:gd name="T41" fmla="*/ 100 h 136"/>
                <a:gd name="T42" fmla="*/ 102 w 137"/>
                <a:gd name="T43" fmla="*/ 127 h 136"/>
                <a:gd name="T44" fmla="*/ 96 w 137"/>
                <a:gd name="T45" fmla="*/ 100 h 136"/>
                <a:gd name="T46" fmla="*/ 100 w 137"/>
                <a:gd name="T47" fmla="*/ 96 h 136"/>
                <a:gd name="T48" fmla="*/ 124 w 137"/>
                <a:gd name="T49" fmla="*/ 96 h 136"/>
                <a:gd name="T50" fmla="*/ 129 w 137"/>
                <a:gd name="T51" fmla="*/ 91 h 136"/>
                <a:gd name="T52" fmla="*/ 129 w 137"/>
                <a:gd name="T53" fmla="*/ 13 h 136"/>
                <a:gd name="T54" fmla="*/ 124 w 137"/>
                <a:gd name="T55" fmla="*/ 8 h 136"/>
                <a:gd name="T56" fmla="*/ 13 w 137"/>
                <a:gd name="T57" fmla="*/ 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7" h="136">
                  <a:moveTo>
                    <a:pt x="109" y="136"/>
                  </a:moveTo>
                  <a:cubicBezTo>
                    <a:pt x="109" y="136"/>
                    <a:pt x="109" y="136"/>
                    <a:pt x="109" y="136"/>
                  </a:cubicBezTo>
                  <a:cubicBezTo>
                    <a:pt x="91" y="135"/>
                    <a:pt x="77" y="121"/>
                    <a:pt x="74" y="104"/>
                  </a:cubicBezTo>
                  <a:cubicBezTo>
                    <a:pt x="13" y="104"/>
                    <a:pt x="13" y="104"/>
                    <a:pt x="13" y="104"/>
                  </a:cubicBezTo>
                  <a:cubicBezTo>
                    <a:pt x="6" y="104"/>
                    <a:pt x="0" y="98"/>
                    <a:pt x="0" y="9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31" y="0"/>
                    <a:pt x="137" y="6"/>
                    <a:pt x="137" y="13"/>
                  </a:cubicBezTo>
                  <a:cubicBezTo>
                    <a:pt x="137" y="91"/>
                    <a:pt x="137" y="91"/>
                    <a:pt x="137" y="91"/>
                  </a:cubicBezTo>
                  <a:cubicBezTo>
                    <a:pt x="137" y="98"/>
                    <a:pt x="131" y="104"/>
                    <a:pt x="124" y="104"/>
                  </a:cubicBezTo>
                  <a:cubicBezTo>
                    <a:pt x="105" y="104"/>
                    <a:pt x="105" y="104"/>
                    <a:pt x="105" y="104"/>
                  </a:cubicBezTo>
                  <a:cubicBezTo>
                    <a:pt x="105" y="113"/>
                    <a:pt x="108" y="122"/>
                    <a:pt x="112" y="130"/>
                  </a:cubicBezTo>
                  <a:cubicBezTo>
                    <a:pt x="113" y="130"/>
                    <a:pt x="113" y="131"/>
                    <a:pt x="113" y="132"/>
                  </a:cubicBezTo>
                  <a:cubicBezTo>
                    <a:pt x="113" y="134"/>
                    <a:pt x="111" y="136"/>
                    <a:pt x="109" y="136"/>
                  </a:cubicBezTo>
                  <a:close/>
                  <a:moveTo>
                    <a:pt x="13" y="8"/>
                  </a:moveTo>
                  <a:cubicBezTo>
                    <a:pt x="10" y="8"/>
                    <a:pt x="8" y="10"/>
                    <a:pt x="8" y="13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8" y="94"/>
                    <a:pt x="10" y="96"/>
                    <a:pt x="13" y="96"/>
                  </a:cubicBezTo>
                  <a:cubicBezTo>
                    <a:pt x="78" y="96"/>
                    <a:pt x="78" y="96"/>
                    <a:pt x="78" y="96"/>
                  </a:cubicBezTo>
                  <a:cubicBezTo>
                    <a:pt x="80" y="96"/>
                    <a:pt x="82" y="98"/>
                    <a:pt x="82" y="100"/>
                  </a:cubicBezTo>
                  <a:cubicBezTo>
                    <a:pt x="83" y="112"/>
                    <a:pt x="91" y="123"/>
                    <a:pt x="102" y="127"/>
                  </a:cubicBezTo>
                  <a:cubicBezTo>
                    <a:pt x="98" y="118"/>
                    <a:pt x="96" y="109"/>
                    <a:pt x="96" y="100"/>
                  </a:cubicBezTo>
                  <a:cubicBezTo>
                    <a:pt x="96" y="98"/>
                    <a:pt x="98" y="96"/>
                    <a:pt x="100" y="96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6" y="96"/>
                    <a:pt x="129" y="94"/>
                    <a:pt x="129" y="91"/>
                  </a:cubicBezTo>
                  <a:cubicBezTo>
                    <a:pt x="129" y="13"/>
                    <a:pt x="129" y="13"/>
                    <a:pt x="129" y="13"/>
                  </a:cubicBezTo>
                  <a:cubicBezTo>
                    <a:pt x="129" y="10"/>
                    <a:pt x="126" y="8"/>
                    <a:pt x="124" y="8"/>
                  </a:cubicBezTo>
                  <a:lnTo>
                    <a:pt x="13" y="8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272"/>
            <p:cNvSpPr>
              <a:spLocks noEditPoints="1"/>
            </p:cNvSpPr>
            <p:nvPr/>
          </p:nvSpPr>
          <p:spPr bwMode="auto">
            <a:xfrm>
              <a:off x="4860926" y="928687"/>
              <a:ext cx="131763" cy="280988"/>
            </a:xfrm>
            <a:custGeom>
              <a:avLst/>
              <a:gdLst>
                <a:gd name="T0" fmla="*/ 81 w 98"/>
                <a:gd name="T1" fmla="*/ 0 h 208"/>
                <a:gd name="T2" fmla="*/ 18 w 98"/>
                <a:gd name="T3" fmla="*/ 0 h 208"/>
                <a:gd name="T4" fmla="*/ 0 w 98"/>
                <a:gd name="T5" fmla="*/ 18 h 208"/>
                <a:gd name="T6" fmla="*/ 0 w 98"/>
                <a:gd name="T7" fmla="*/ 146 h 208"/>
                <a:gd name="T8" fmla="*/ 4 w 98"/>
                <a:gd name="T9" fmla="*/ 157 h 208"/>
                <a:gd name="T10" fmla="*/ 35 w 98"/>
                <a:gd name="T11" fmla="*/ 201 h 208"/>
                <a:gd name="T12" fmla="*/ 49 w 98"/>
                <a:gd name="T13" fmla="*/ 208 h 208"/>
                <a:gd name="T14" fmla="*/ 64 w 98"/>
                <a:gd name="T15" fmla="*/ 201 h 208"/>
                <a:gd name="T16" fmla="*/ 97 w 98"/>
                <a:gd name="T17" fmla="*/ 154 h 208"/>
                <a:gd name="T18" fmla="*/ 98 w 98"/>
                <a:gd name="T19" fmla="*/ 151 h 208"/>
                <a:gd name="T20" fmla="*/ 98 w 98"/>
                <a:gd name="T21" fmla="*/ 18 h 208"/>
                <a:gd name="T22" fmla="*/ 81 w 98"/>
                <a:gd name="T23" fmla="*/ 0 h 208"/>
                <a:gd name="T24" fmla="*/ 90 w 98"/>
                <a:gd name="T25" fmla="*/ 149 h 208"/>
                <a:gd name="T26" fmla="*/ 57 w 98"/>
                <a:gd name="T27" fmla="*/ 196 h 208"/>
                <a:gd name="T28" fmla="*/ 49 w 98"/>
                <a:gd name="T29" fmla="*/ 200 h 208"/>
                <a:gd name="T30" fmla="*/ 41 w 98"/>
                <a:gd name="T31" fmla="*/ 196 h 208"/>
                <a:gd name="T32" fmla="*/ 10 w 98"/>
                <a:gd name="T33" fmla="*/ 152 h 208"/>
                <a:gd name="T34" fmla="*/ 8 w 98"/>
                <a:gd name="T35" fmla="*/ 146 h 208"/>
                <a:gd name="T36" fmla="*/ 8 w 98"/>
                <a:gd name="T37" fmla="*/ 18 h 208"/>
                <a:gd name="T38" fmla="*/ 18 w 98"/>
                <a:gd name="T39" fmla="*/ 8 h 208"/>
                <a:gd name="T40" fmla="*/ 81 w 98"/>
                <a:gd name="T41" fmla="*/ 8 h 208"/>
                <a:gd name="T42" fmla="*/ 90 w 98"/>
                <a:gd name="T43" fmla="*/ 18 h 208"/>
                <a:gd name="T44" fmla="*/ 90 w 98"/>
                <a:gd name="T45" fmla="*/ 149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8" h="208">
                  <a:moveTo>
                    <a:pt x="81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50"/>
                    <a:pt x="2" y="154"/>
                    <a:pt x="4" y="157"/>
                  </a:cubicBezTo>
                  <a:cubicBezTo>
                    <a:pt x="35" y="201"/>
                    <a:pt x="35" y="201"/>
                    <a:pt x="35" y="201"/>
                  </a:cubicBezTo>
                  <a:cubicBezTo>
                    <a:pt x="38" y="205"/>
                    <a:pt x="44" y="208"/>
                    <a:pt x="49" y="208"/>
                  </a:cubicBezTo>
                  <a:cubicBezTo>
                    <a:pt x="55" y="208"/>
                    <a:pt x="60" y="205"/>
                    <a:pt x="64" y="201"/>
                  </a:cubicBezTo>
                  <a:cubicBezTo>
                    <a:pt x="97" y="154"/>
                    <a:pt x="97" y="154"/>
                    <a:pt x="97" y="154"/>
                  </a:cubicBezTo>
                  <a:cubicBezTo>
                    <a:pt x="98" y="153"/>
                    <a:pt x="98" y="152"/>
                    <a:pt x="98" y="151"/>
                  </a:cubicBezTo>
                  <a:cubicBezTo>
                    <a:pt x="98" y="18"/>
                    <a:pt x="98" y="18"/>
                    <a:pt x="98" y="18"/>
                  </a:cubicBezTo>
                  <a:cubicBezTo>
                    <a:pt x="98" y="8"/>
                    <a:pt x="90" y="0"/>
                    <a:pt x="81" y="0"/>
                  </a:cubicBezTo>
                  <a:close/>
                  <a:moveTo>
                    <a:pt x="90" y="149"/>
                  </a:moveTo>
                  <a:cubicBezTo>
                    <a:pt x="57" y="196"/>
                    <a:pt x="57" y="196"/>
                    <a:pt x="57" y="196"/>
                  </a:cubicBezTo>
                  <a:cubicBezTo>
                    <a:pt x="55" y="198"/>
                    <a:pt x="52" y="200"/>
                    <a:pt x="49" y="200"/>
                  </a:cubicBezTo>
                  <a:cubicBezTo>
                    <a:pt x="46" y="200"/>
                    <a:pt x="43" y="198"/>
                    <a:pt x="41" y="196"/>
                  </a:cubicBezTo>
                  <a:cubicBezTo>
                    <a:pt x="10" y="152"/>
                    <a:pt x="10" y="152"/>
                    <a:pt x="10" y="152"/>
                  </a:cubicBezTo>
                  <a:cubicBezTo>
                    <a:pt x="9" y="150"/>
                    <a:pt x="8" y="148"/>
                    <a:pt x="8" y="14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3"/>
                    <a:pt x="13" y="8"/>
                    <a:pt x="18" y="8"/>
                  </a:cubicBezTo>
                  <a:cubicBezTo>
                    <a:pt x="81" y="8"/>
                    <a:pt x="81" y="8"/>
                    <a:pt x="81" y="8"/>
                  </a:cubicBezTo>
                  <a:cubicBezTo>
                    <a:pt x="86" y="8"/>
                    <a:pt x="90" y="13"/>
                    <a:pt x="90" y="18"/>
                  </a:cubicBezTo>
                  <a:lnTo>
                    <a:pt x="90" y="149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273"/>
            <p:cNvSpPr>
              <a:spLocks noEditPoints="1"/>
            </p:cNvSpPr>
            <p:nvPr/>
          </p:nvSpPr>
          <p:spPr bwMode="auto">
            <a:xfrm>
              <a:off x="4910139" y="1150937"/>
              <a:ext cx="33338" cy="34925"/>
            </a:xfrm>
            <a:custGeom>
              <a:avLst/>
              <a:gdLst>
                <a:gd name="T0" fmla="*/ 12 w 25"/>
                <a:gd name="T1" fmla="*/ 0 h 26"/>
                <a:gd name="T2" fmla="*/ 0 w 25"/>
                <a:gd name="T3" fmla="*/ 13 h 26"/>
                <a:gd name="T4" fmla="*/ 12 w 25"/>
                <a:gd name="T5" fmla="*/ 26 h 26"/>
                <a:gd name="T6" fmla="*/ 25 w 25"/>
                <a:gd name="T7" fmla="*/ 13 h 26"/>
                <a:gd name="T8" fmla="*/ 12 w 25"/>
                <a:gd name="T9" fmla="*/ 0 h 26"/>
                <a:gd name="T10" fmla="*/ 12 w 25"/>
                <a:gd name="T11" fmla="*/ 18 h 26"/>
                <a:gd name="T12" fmla="*/ 8 w 25"/>
                <a:gd name="T13" fmla="*/ 13 h 26"/>
                <a:gd name="T14" fmla="*/ 12 w 25"/>
                <a:gd name="T15" fmla="*/ 8 h 26"/>
                <a:gd name="T16" fmla="*/ 17 w 25"/>
                <a:gd name="T17" fmla="*/ 13 h 26"/>
                <a:gd name="T18" fmla="*/ 12 w 25"/>
                <a:gd name="T19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6">
                  <a:moveTo>
                    <a:pt x="12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20"/>
                    <a:pt x="5" y="26"/>
                    <a:pt x="12" y="26"/>
                  </a:cubicBezTo>
                  <a:cubicBezTo>
                    <a:pt x="19" y="26"/>
                    <a:pt x="25" y="20"/>
                    <a:pt x="25" y="13"/>
                  </a:cubicBezTo>
                  <a:cubicBezTo>
                    <a:pt x="25" y="6"/>
                    <a:pt x="19" y="0"/>
                    <a:pt x="12" y="0"/>
                  </a:cubicBezTo>
                  <a:close/>
                  <a:moveTo>
                    <a:pt x="12" y="18"/>
                  </a:moveTo>
                  <a:cubicBezTo>
                    <a:pt x="10" y="18"/>
                    <a:pt x="8" y="16"/>
                    <a:pt x="8" y="13"/>
                  </a:cubicBezTo>
                  <a:cubicBezTo>
                    <a:pt x="8" y="10"/>
                    <a:pt x="10" y="8"/>
                    <a:pt x="12" y="8"/>
                  </a:cubicBezTo>
                  <a:cubicBezTo>
                    <a:pt x="15" y="8"/>
                    <a:pt x="17" y="10"/>
                    <a:pt x="17" y="13"/>
                  </a:cubicBezTo>
                  <a:cubicBezTo>
                    <a:pt x="17" y="16"/>
                    <a:pt x="15" y="18"/>
                    <a:pt x="12" y="18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274"/>
            <p:cNvSpPr>
              <a:spLocks noEditPoints="1"/>
            </p:cNvSpPr>
            <p:nvPr/>
          </p:nvSpPr>
          <p:spPr bwMode="auto">
            <a:xfrm>
              <a:off x="4927601" y="1020762"/>
              <a:ext cx="41275" cy="39688"/>
            </a:xfrm>
            <a:custGeom>
              <a:avLst/>
              <a:gdLst>
                <a:gd name="T0" fmla="*/ 15 w 30"/>
                <a:gd name="T1" fmla="*/ 0 h 30"/>
                <a:gd name="T2" fmla="*/ 0 w 30"/>
                <a:gd name="T3" fmla="*/ 15 h 30"/>
                <a:gd name="T4" fmla="*/ 15 w 30"/>
                <a:gd name="T5" fmla="*/ 30 h 30"/>
                <a:gd name="T6" fmla="*/ 30 w 30"/>
                <a:gd name="T7" fmla="*/ 15 h 30"/>
                <a:gd name="T8" fmla="*/ 15 w 30"/>
                <a:gd name="T9" fmla="*/ 0 h 30"/>
                <a:gd name="T10" fmla="*/ 15 w 30"/>
                <a:gd name="T11" fmla="*/ 22 h 30"/>
                <a:gd name="T12" fmla="*/ 8 w 30"/>
                <a:gd name="T13" fmla="*/ 15 h 30"/>
                <a:gd name="T14" fmla="*/ 15 w 30"/>
                <a:gd name="T15" fmla="*/ 8 h 30"/>
                <a:gd name="T16" fmla="*/ 22 w 30"/>
                <a:gd name="T17" fmla="*/ 15 h 30"/>
                <a:gd name="T18" fmla="*/ 15 w 30"/>
                <a:gd name="T19" fmla="*/ 2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30">
                  <a:moveTo>
                    <a:pt x="15" y="0"/>
                  </a:moveTo>
                  <a:cubicBezTo>
                    <a:pt x="7" y="0"/>
                    <a:pt x="0" y="6"/>
                    <a:pt x="0" y="15"/>
                  </a:cubicBezTo>
                  <a:cubicBezTo>
                    <a:pt x="0" y="23"/>
                    <a:pt x="7" y="30"/>
                    <a:pt x="15" y="30"/>
                  </a:cubicBezTo>
                  <a:cubicBezTo>
                    <a:pt x="24" y="30"/>
                    <a:pt x="30" y="23"/>
                    <a:pt x="30" y="15"/>
                  </a:cubicBezTo>
                  <a:cubicBezTo>
                    <a:pt x="30" y="6"/>
                    <a:pt x="24" y="0"/>
                    <a:pt x="15" y="0"/>
                  </a:cubicBezTo>
                  <a:close/>
                  <a:moveTo>
                    <a:pt x="15" y="22"/>
                  </a:moveTo>
                  <a:cubicBezTo>
                    <a:pt x="11" y="22"/>
                    <a:pt x="8" y="19"/>
                    <a:pt x="8" y="15"/>
                  </a:cubicBezTo>
                  <a:cubicBezTo>
                    <a:pt x="8" y="11"/>
                    <a:pt x="11" y="8"/>
                    <a:pt x="15" y="8"/>
                  </a:cubicBezTo>
                  <a:cubicBezTo>
                    <a:pt x="19" y="8"/>
                    <a:pt x="22" y="11"/>
                    <a:pt x="22" y="15"/>
                  </a:cubicBezTo>
                  <a:cubicBezTo>
                    <a:pt x="22" y="19"/>
                    <a:pt x="19" y="22"/>
                    <a:pt x="15" y="22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275"/>
            <p:cNvSpPr>
              <a:spLocks noEditPoints="1"/>
            </p:cNvSpPr>
            <p:nvPr/>
          </p:nvSpPr>
          <p:spPr bwMode="auto">
            <a:xfrm>
              <a:off x="4887914" y="977900"/>
              <a:ext cx="39688" cy="41275"/>
            </a:xfrm>
            <a:custGeom>
              <a:avLst/>
              <a:gdLst>
                <a:gd name="T0" fmla="*/ 15 w 30"/>
                <a:gd name="T1" fmla="*/ 31 h 31"/>
                <a:gd name="T2" fmla="*/ 30 w 30"/>
                <a:gd name="T3" fmla="*/ 16 h 31"/>
                <a:gd name="T4" fmla="*/ 15 w 30"/>
                <a:gd name="T5" fmla="*/ 0 h 31"/>
                <a:gd name="T6" fmla="*/ 0 w 30"/>
                <a:gd name="T7" fmla="*/ 16 h 31"/>
                <a:gd name="T8" fmla="*/ 15 w 30"/>
                <a:gd name="T9" fmla="*/ 31 h 31"/>
                <a:gd name="T10" fmla="*/ 15 w 30"/>
                <a:gd name="T11" fmla="*/ 8 h 31"/>
                <a:gd name="T12" fmla="*/ 22 w 30"/>
                <a:gd name="T13" fmla="*/ 16 h 31"/>
                <a:gd name="T14" fmla="*/ 15 w 30"/>
                <a:gd name="T15" fmla="*/ 23 h 31"/>
                <a:gd name="T16" fmla="*/ 8 w 30"/>
                <a:gd name="T17" fmla="*/ 16 h 31"/>
                <a:gd name="T18" fmla="*/ 15 w 30"/>
                <a:gd name="T19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31">
                  <a:moveTo>
                    <a:pt x="15" y="31"/>
                  </a:moveTo>
                  <a:cubicBezTo>
                    <a:pt x="24" y="31"/>
                    <a:pt x="30" y="24"/>
                    <a:pt x="30" y="16"/>
                  </a:cubicBezTo>
                  <a:cubicBezTo>
                    <a:pt x="30" y="7"/>
                    <a:pt x="24" y="0"/>
                    <a:pt x="15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24"/>
                    <a:pt x="7" y="31"/>
                    <a:pt x="15" y="31"/>
                  </a:cubicBezTo>
                  <a:close/>
                  <a:moveTo>
                    <a:pt x="15" y="8"/>
                  </a:moveTo>
                  <a:cubicBezTo>
                    <a:pt x="19" y="8"/>
                    <a:pt x="22" y="12"/>
                    <a:pt x="22" y="16"/>
                  </a:cubicBezTo>
                  <a:cubicBezTo>
                    <a:pt x="22" y="20"/>
                    <a:pt x="19" y="23"/>
                    <a:pt x="15" y="23"/>
                  </a:cubicBezTo>
                  <a:cubicBezTo>
                    <a:pt x="11" y="23"/>
                    <a:pt x="8" y="20"/>
                    <a:pt x="8" y="16"/>
                  </a:cubicBezTo>
                  <a:cubicBezTo>
                    <a:pt x="8" y="12"/>
                    <a:pt x="11" y="8"/>
                    <a:pt x="15" y="8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276"/>
            <p:cNvSpPr/>
            <p:nvPr/>
          </p:nvSpPr>
          <p:spPr bwMode="auto">
            <a:xfrm>
              <a:off x="4889501" y="981075"/>
              <a:ext cx="77788" cy="76200"/>
            </a:xfrm>
            <a:custGeom>
              <a:avLst/>
              <a:gdLst>
                <a:gd name="T0" fmla="*/ 55 w 57"/>
                <a:gd name="T1" fmla="*/ 1 h 56"/>
                <a:gd name="T2" fmla="*/ 50 w 57"/>
                <a:gd name="T3" fmla="*/ 1 h 56"/>
                <a:gd name="T4" fmla="*/ 1 w 57"/>
                <a:gd name="T5" fmla="*/ 50 h 56"/>
                <a:gd name="T6" fmla="*/ 1 w 57"/>
                <a:gd name="T7" fmla="*/ 55 h 56"/>
                <a:gd name="T8" fmla="*/ 4 w 57"/>
                <a:gd name="T9" fmla="*/ 56 h 56"/>
                <a:gd name="T10" fmla="*/ 7 w 57"/>
                <a:gd name="T11" fmla="*/ 55 h 56"/>
                <a:gd name="T12" fmla="*/ 55 w 57"/>
                <a:gd name="T13" fmla="*/ 7 h 56"/>
                <a:gd name="T14" fmla="*/ 55 w 57"/>
                <a:gd name="T15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" h="56">
                  <a:moveTo>
                    <a:pt x="55" y="1"/>
                  </a:moveTo>
                  <a:cubicBezTo>
                    <a:pt x="54" y="0"/>
                    <a:pt x="51" y="0"/>
                    <a:pt x="50" y="1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0" y="51"/>
                    <a:pt x="0" y="54"/>
                    <a:pt x="1" y="55"/>
                  </a:cubicBezTo>
                  <a:cubicBezTo>
                    <a:pt x="2" y="56"/>
                    <a:pt x="3" y="56"/>
                    <a:pt x="4" y="56"/>
                  </a:cubicBezTo>
                  <a:cubicBezTo>
                    <a:pt x="5" y="56"/>
                    <a:pt x="6" y="56"/>
                    <a:pt x="7" y="55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7" y="5"/>
                    <a:pt x="57" y="3"/>
                    <a:pt x="55" y="1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277"/>
            <p:cNvSpPr>
              <a:spLocks noEditPoints="1"/>
            </p:cNvSpPr>
            <p:nvPr/>
          </p:nvSpPr>
          <p:spPr bwMode="auto">
            <a:xfrm>
              <a:off x="4865689" y="1593850"/>
              <a:ext cx="123825" cy="185738"/>
            </a:xfrm>
            <a:custGeom>
              <a:avLst/>
              <a:gdLst>
                <a:gd name="T0" fmla="*/ 54 w 92"/>
                <a:gd name="T1" fmla="*/ 138 h 138"/>
                <a:gd name="T2" fmla="*/ 46 w 92"/>
                <a:gd name="T3" fmla="*/ 133 h 138"/>
                <a:gd name="T4" fmla="*/ 27 w 92"/>
                <a:gd name="T5" fmla="*/ 92 h 138"/>
                <a:gd name="T6" fmla="*/ 27 w 92"/>
                <a:gd name="T7" fmla="*/ 92 h 138"/>
                <a:gd name="T8" fmla="*/ 27 w 92"/>
                <a:gd name="T9" fmla="*/ 92 h 138"/>
                <a:gd name="T10" fmla="*/ 16 w 92"/>
                <a:gd name="T11" fmla="*/ 110 h 138"/>
                <a:gd name="T12" fmla="*/ 8 w 92"/>
                <a:gd name="T13" fmla="*/ 114 h 138"/>
                <a:gd name="T14" fmla="*/ 2 w 92"/>
                <a:gd name="T15" fmla="*/ 111 h 138"/>
                <a:gd name="T16" fmla="*/ 0 w 92"/>
                <a:gd name="T17" fmla="*/ 105 h 138"/>
                <a:gd name="T18" fmla="*/ 1 w 92"/>
                <a:gd name="T19" fmla="*/ 8 h 138"/>
                <a:gd name="T20" fmla="*/ 9 w 92"/>
                <a:gd name="T21" fmla="*/ 0 h 138"/>
                <a:gd name="T22" fmla="*/ 15 w 92"/>
                <a:gd name="T23" fmla="*/ 2 h 138"/>
                <a:gd name="T24" fmla="*/ 88 w 92"/>
                <a:gd name="T25" fmla="*/ 65 h 138"/>
                <a:gd name="T26" fmla="*/ 90 w 92"/>
                <a:gd name="T27" fmla="*/ 75 h 138"/>
                <a:gd name="T28" fmla="*/ 82 w 92"/>
                <a:gd name="T29" fmla="*/ 80 h 138"/>
                <a:gd name="T30" fmla="*/ 81 w 92"/>
                <a:gd name="T31" fmla="*/ 80 h 138"/>
                <a:gd name="T32" fmla="*/ 60 w 92"/>
                <a:gd name="T33" fmla="*/ 77 h 138"/>
                <a:gd name="T34" fmla="*/ 60 w 92"/>
                <a:gd name="T35" fmla="*/ 77 h 138"/>
                <a:gd name="T36" fmla="*/ 60 w 92"/>
                <a:gd name="T37" fmla="*/ 77 h 138"/>
                <a:gd name="T38" fmla="*/ 78 w 92"/>
                <a:gd name="T39" fmla="*/ 118 h 138"/>
                <a:gd name="T40" fmla="*/ 79 w 92"/>
                <a:gd name="T41" fmla="*/ 125 h 138"/>
                <a:gd name="T42" fmla="*/ 74 w 92"/>
                <a:gd name="T43" fmla="*/ 130 h 138"/>
                <a:gd name="T44" fmla="*/ 57 w 92"/>
                <a:gd name="T45" fmla="*/ 137 h 138"/>
                <a:gd name="T46" fmla="*/ 54 w 92"/>
                <a:gd name="T47" fmla="*/ 138 h 138"/>
                <a:gd name="T48" fmla="*/ 27 w 92"/>
                <a:gd name="T49" fmla="*/ 84 h 138"/>
                <a:gd name="T50" fmla="*/ 35 w 92"/>
                <a:gd name="T51" fmla="*/ 89 h 138"/>
                <a:gd name="T52" fmla="*/ 53 w 92"/>
                <a:gd name="T53" fmla="*/ 130 h 138"/>
                <a:gd name="T54" fmla="*/ 54 w 92"/>
                <a:gd name="T55" fmla="*/ 130 h 138"/>
                <a:gd name="T56" fmla="*/ 71 w 92"/>
                <a:gd name="T57" fmla="*/ 122 h 138"/>
                <a:gd name="T58" fmla="*/ 71 w 92"/>
                <a:gd name="T59" fmla="*/ 122 h 138"/>
                <a:gd name="T60" fmla="*/ 52 w 92"/>
                <a:gd name="T61" fmla="*/ 81 h 138"/>
                <a:gd name="T62" fmla="*/ 53 w 92"/>
                <a:gd name="T63" fmla="*/ 73 h 138"/>
                <a:gd name="T64" fmla="*/ 62 w 92"/>
                <a:gd name="T65" fmla="*/ 69 h 138"/>
                <a:gd name="T66" fmla="*/ 82 w 92"/>
                <a:gd name="T67" fmla="*/ 72 h 138"/>
                <a:gd name="T68" fmla="*/ 83 w 92"/>
                <a:gd name="T69" fmla="*/ 72 h 138"/>
                <a:gd name="T70" fmla="*/ 83 w 92"/>
                <a:gd name="T71" fmla="*/ 71 h 138"/>
                <a:gd name="T72" fmla="*/ 10 w 92"/>
                <a:gd name="T73" fmla="*/ 8 h 138"/>
                <a:gd name="T74" fmla="*/ 9 w 92"/>
                <a:gd name="T75" fmla="*/ 9 h 138"/>
                <a:gd name="T76" fmla="*/ 8 w 92"/>
                <a:gd name="T77" fmla="*/ 105 h 138"/>
                <a:gd name="T78" fmla="*/ 9 w 92"/>
                <a:gd name="T79" fmla="*/ 105 h 138"/>
                <a:gd name="T80" fmla="*/ 20 w 92"/>
                <a:gd name="T81" fmla="*/ 88 h 138"/>
                <a:gd name="T82" fmla="*/ 27 w 92"/>
                <a:gd name="T83" fmla="*/ 8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2" h="138">
                  <a:moveTo>
                    <a:pt x="54" y="138"/>
                  </a:moveTo>
                  <a:cubicBezTo>
                    <a:pt x="50" y="138"/>
                    <a:pt x="47" y="136"/>
                    <a:pt x="46" y="133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16" y="110"/>
                    <a:pt x="16" y="110"/>
                    <a:pt x="16" y="110"/>
                  </a:cubicBezTo>
                  <a:cubicBezTo>
                    <a:pt x="14" y="112"/>
                    <a:pt x="11" y="114"/>
                    <a:pt x="8" y="114"/>
                  </a:cubicBezTo>
                  <a:cubicBezTo>
                    <a:pt x="6" y="114"/>
                    <a:pt x="4" y="113"/>
                    <a:pt x="2" y="111"/>
                  </a:cubicBezTo>
                  <a:cubicBezTo>
                    <a:pt x="1" y="110"/>
                    <a:pt x="0" y="107"/>
                    <a:pt x="0" y="105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4"/>
                    <a:pt x="5" y="0"/>
                    <a:pt x="9" y="0"/>
                  </a:cubicBezTo>
                  <a:cubicBezTo>
                    <a:pt x="11" y="0"/>
                    <a:pt x="13" y="1"/>
                    <a:pt x="15" y="2"/>
                  </a:cubicBezTo>
                  <a:cubicBezTo>
                    <a:pt x="88" y="65"/>
                    <a:pt x="88" y="65"/>
                    <a:pt x="88" y="65"/>
                  </a:cubicBezTo>
                  <a:cubicBezTo>
                    <a:pt x="91" y="68"/>
                    <a:pt x="92" y="71"/>
                    <a:pt x="90" y="75"/>
                  </a:cubicBezTo>
                  <a:cubicBezTo>
                    <a:pt x="89" y="78"/>
                    <a:pt x="86" y="80"/>
                    <a:pt x="82" y="80"/>
                  </a:cubicBezTo>
                  <a:cubicBezTo>
                    <a:pt x="82" y="80"/>
                    <a:pt x="81" y="80"/>
                    <a:pt x="81" y="80"/>
                  </a:cubicBezTo>
                  <a:cubicBezTo>
                    <a:pt x="60" y="77"/>
                    <a:pt x="60" y="77"/>
                    <a:pt x="60" y="77"/>
                  </a:cubicBezTo>
                  <a:cubicBezTo>
                    <a:pt x="60" y="77"/>
                    <a:pt x="60" y="77"/>
                    <a:pt x="60" y="77"/>
                  </a:cubicBezTo>
                  <a:cubicBezTo>
                    <a:pt x="60" y="77"/>
                    <a:pt x="60" y="77"/>
                    <a:pt x="60" y="77"/>
                  </a:cubicBezTo>
                  <a:cubicBezTo>
                    <a:pt x="78" y="118"/>
                    <a:pt x="78" y="118"/>
                    <a:pt x="78" y="118"/>
                  </a:cubicBezTo>
                  <a:cubicBezTo>
                    <a:pt x="79" y="121"/>
                    <a:pt x="79" y="123"/>
                    <a:pt x="79" y="125"/>
                  </a:cubicBezTo>
                  <a:cubicBezTo>
                    <a:pt x="78" y="127"/>
                    <a:pt x="76" y="129"/>
                    <a:pt x="74" y="130"/>
                  </a:cubicBezTo>
                  <a:cubicBezTo>
                    <a:pt x="57" y="137"/>
                    <a:pt x="57" y="137"/>
                    <a:pt x="57" y="137"/>
                  </a:cubicBezTo>
                  <a:cubicBezTo>
                    <a:pt x="56" y="138"/>
                    <a:pt x="55" y="138"/>
                    <a:pt x="54" y="138"/>
                  </a:cubicBezTo>
                  <a:close/>
                  <a:moveTo>
                    <a:pt x="27" y="84"/>
                  </a:moveTo>
                  <a:cubicBezTo>
                    <a:pt x="30" y="84"/>
                    <a:pt x="33" y="86"/>
                    <a:pt x="35" y="89"/>
                  </a:cubicBezTo>
                  <a:cubicBezTo>
                    <a:pt x="53" y="130"/>
                    <a:pt x="53" y="130"/>
                    <a:pt x="53" y="130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71" y="122"/>
                    <a:pt x="71" y="122"/>
                    <a:pt x="71" y="122"/>
                  </a:cubicBezTo>
                  <a:cubicBezTo>
                    <a:pt x="71" y="122"/>
                    <a:pt x="71" y="122"/>
                    <a:pt x="71" y="122"/>
                  </a:cubicBezTo>
                  <a:cubicBezTo>
                    <a:pt x="52" y="81"/>
                    <a:pt x="52" y="81"/>
                    <a:pt x="52" y="81"/>
                  </a:cubicBezTo>
                  <a:cubicBezTo>
                    <a:pt x="51" y="78"/>
                    <a:pt x="51" y="75"/>
                    <a:pt x="53" y="73"/>
                  </a:cubicBezTo>
                  <a:cubicBezTo>
                    <a:pt x="55" y="70"/>
                    <a:pt x="58" y="68"/>
                    <a:pt x="62" y="69"/>
                  </a:cubicBezTo>
                  <a:cubicBezTo>
                    <a:pt x="82" y="72"/>
                    <a:pt x="82" y="72"/>
                    <a:pt x="82" y="72"/>
                  </a:cubicBezTo>
                  <a:cubicBezTo>
                    <a:pt x="83" y="72"/>
                    <a:pt x="83" y="72"/>
                    <a:pt x="83" y="72"/>
                  </a:cubicBezTo>
                  <a:cubicBezTo>
                    <a:pt x="83" y="71"/>
                    <a:pt x="83" y="71"/>
                    <a:pt x="83" y="71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8" y="105"/>
                    <a:pt x="8" y="105"/>
                    <a:pt x="8" y="105"/>
                  </a:cubicBezTo>
                  <a:cubicBezTo>
                    <a:pt x="8" y="106"/>
                    <a:pt x="9" y="106"/>
                    <a:pt x="9" y="105"/>
                  </a:cubicBezTo>
                  <a:cubicBezTo>
                    <a:pt x="20" y="88"/>
                    <a:pt x="20" y="88"/>
                    <a:pt x="20" y="88"/>
                  </a:cubicBezTo>
                  <a:cubicBezTo>
                    <a:pt x="21" y="85"/>
                    <a:pt x="24" y="84"/>
                    <a:pt x="27" y="84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278"/>
            <p:cNvSpPr>
              <a:spLocks noEditPoints="1"/>
            </p:cNvSpPr>
            <p:nvPr/>
          </p:nvSpPr>
          <p:spPr bwMode="auto">
            <a:xfrm>
              <a:off x="4787901" y="2867025"/>
              <a:ext cx="279400" cy="111125"/>
            </a:xfrm>
            <a:custGeom>
              <a:avLst/>
              <a:gdLst>
                <a:gd name="T0" fmla="*/ 196 w 207"/>
                <a:gd name="T1" fmla="*/ 21 h 82"/>
                <a:gd name="T2" fmla="*/ 172 w 207"/>
                <a:gd name="T3" fmla="*/ 0 h 82"/>
                <a:gd name="T4" fmla="*/ 24 w 207"/>
                <a:gd name="T5" fmla="*/ 0 h 82"/>
                <a:gd name="T6" fmla="*/ 0 w 207"/>
                <a:gd name="T7" fmla="*/ 24 h 82"/>
                <a:gd name="T8" fmla="*/ 0 w 207"/>
                <a:gd name="T9" fmla="*/ 58 h 82"/>
                <a:gd name="T10" fmla="*/ 24 w 207"/>
                <a:gd name="T11" fmla="*/ 82 h 82"/>
                <a:gd name="T12" fmla="*/ 172 w 207"/>
                <a:gd name="T13" fmla="*/ 82 h 82"/>
                <a:gd name="T14" fmla="*/ 196 w 207"/>
                <a:gd name="T15" fmla="*/ 60 h 82"/>
                <a:gd name="T16" fmla="*/ 207 w 207"/>
                <a:gd name="T17" fmla="*/ 46 h 82"/>
                <a:gd name="T18" fmla="*/ 207 w 207"/>
                <a:gd name="T19" fmla="*/ 36 h 82"/>
                <a:gd name="T20" fmla="*/ 196 w 207"/>
                <a:gd name="T21" fmla="*/ 21 h 82"/>
                <a:gd name="T22" fmla="*/ 188 w 207"/>
                <a:gd name="T23" fmla="*/ 58 h 82"/>
                <a:gd name="T24" fmla="*/ 172 w 207"/>
                <a:gd name="T25" fmla="*/ 74 h 82"/>
                <a:gd name="T26" fmla="*/ 24 w 207"/>
                <a:gd name="T27" fmla="*/ 74 h 82"/>
                <a:gd name="T28" fmla="*/ 8 w 207"/>
                <a:gd name="T29" fmla="*/ 58 h 82"/>
                <a:gd name="T30" fmla="*/ 8 w 207"/>
                <a:gd name="T31" fmla="*/ 24 h 82"/>
                <a:gd name="T32" fmla="*/ 24 w 207"/>
                <a:gd name="T33" fmla="*/ 8 h 82"/>
                <a:gd name="T34" fmla="*/ 172 w 207"/>
                <a:gd name="T35" fmla="*/ 8 h 82"/>
                <a:gd name="T36" fmla="*/ 188 w 207"/>
                <a:gd name="T37" fmla="*/ 24 h 82"/>
                <a:gd name="T38" fmla="*/ 188 w 207"/>
                <a:gd name="T39" fmla="*/ 58 h 82"/>
                <a:gd name="T40" fmla="*/ 199 w 207"/>
                <a:gd name="T41" fmla="*/ 46 h 82"/>
                <a:gd name="T42" fmla="*/ 196 w 207"/>
                <a:gd name="T43" fmla="*/ 52 h 82"/>
                <a:gd name="T44" fmla="*/ 196 w 207"/>
                <a:gd name="T45" fmla="*/ 30 h 82"/>
                <a:gd name="T46" fmla="*/ 199 w 207"/>
                <a:gd name="T47" fmla="*/ 36 h 82"/>
                <a:gd name="T48" fmla="*/ 199 w 207"/>
                <a:gd name="T49" fmla="*/ 4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7" h="82">
                  <a:moveTo>
                    <a:pt x="196" y="21"/>
                  </a:moveTo>
                  <a:cubicBezTo>
                    <a:pt x="194" y="9"/>
                    <a:pt x="184" y="0"/>
                    <a:pt x="17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71"/>
                    <a:pt x="11" y="82"/>
                    <a:pt x="24" y="82"/>
                  </a:cubicBezTo>
                  <a:cubicBezTo>
                    <a:pt x="172" y="82"/>
                    <a:pt x="172" y="82"/>
                    <a:pt x="172" y="82"/>
                  </a:cubicBezTo>
                  <a:cubicBezTo>
                    <a:pt x="184" y="82"/>
                    <a:pt x="194" y="72"/>
                    <a:pt x="196" y="60"/>
                  </a:cubicBezTo>
                  <a:cubicBezTo>
                    <a:pt x="202" y="59"/>
                    <a:pt x="207" y="53"/>
                    <a:pt x="207" y="46"/>
                  </a:cubicBezTo>
                  <a:cubicBezTo>
                    <a:pt x="207" y="36"/>
                    <a:pt x="207" y="36"/>
                    <a:pt x="207" y="36"/>
                  </a:cubicBezTo>
                  <a:cubicBezTo>
                    <a:pt x="207" y="29"/>
                    <a:pt x="202" y="23"/>
                    <a:pt x="196" y="21"/>
                  </a:cubicBezTo>
                  <a:close/>
                  <a:moveTo>
                    <a:pt x="188" y="58"/>
                  </a:moveTo>
                  <a:cubicBezTo>
                    <a:pt x="188" y="66"/>
                    <a:pt x="181" y="74"/>
                    <a:pt x="172" y="74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15" y="74"/>
                    <a:pt x="8" y="66"/>
                    <a:pt x="8" y="58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15"/>
                    <a:pt x="15" y="8"/>
                    <a:pt x="24" y="8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81" y="8"/>
                    <a:pt x="188" y="15"/>
                    <a:pt x="188" y="24"/>
                  </a:cubicBezTo>
                  <a:lnTo>
                    <a:pt x="188" y="58"/>
                  </a:lnTo>
                  <a:close/>
                  <a:moveTo>
                    <a:pt x="199" y="46"/>
                  </a:moveTo>
                  <a:cubicBezTo>
                    <a:pt x="199" y="48"/>
                    <a:pt x="198" y="50"/>
                    <a:pt x="196" y="52"/>
                  </a:cubicBezTo>
                  <a:cubicBezTo>
                    <a:pt x="196" y="30"/>
                    <a:pt x="196" y="30"/>
                    <a:pt x="196" y="30"/>
                  </a:cubicBezTo>
                  <a:cubicBezTo>
                    <a:pt x="198" y="31"/>
                    <a:pt x="199" y="33"/>
                    <a:pt x="199" y="36"/>
                  </a:cubicBezTo>
                  <a:lnTo>
                    <a:pt x="199" y="46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279"/>
            <p:cNvSpPr/>
            <p:nvPr/>
          </p:nvSpPr>
          <p:spPr bwMode="auto">
            <a:xfrm>
              <a:off x="4806951" y="2886075"/>
              <a:ext cx="28575" cy="73025"/>
            </a:xfrm>
            <a:custGeom>
              <a:avLst/>
              <a:gdLst>
                <a:gd name="T0" fmla="*/ 11 w 21"/>
                <a:gd name="T1" fmla="*/ 0 h 54"/>
                <a:gd name="T2" fmla="*/ 0 w 21"/>
                <a:gd name="T3" fmla="*/ 10 h 54"/>
                <a:gd name="T4" fmla="*/ 0 w 21"/>
                <a:gd name="T5" fmla="*/ 44 h 54"/>
                <a:gd name="T6" fmla="*/ 11 w 21"/>
                <a:gd name="T7" fmla="*/ 54 h 54"/>
                <a:gd name="T8" fmla="*/ 21 w 21"/>
                <a:gd name="T9" fmla="*/ 44 h 54"/>
                <a:gd name="T10" fmla="*/ 21 w 21"/>
                <a:gd name="T11" fmla="*/ 10 h 54"/>
                <a:gd name="T12" fmla="*/ 11 w 21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54">
                  <a:moveTo>
                    <a:pt x="11" y="0"/>
                  </a:moveTo>
                  <a:cubicBezTo>
                    <a:pt x="5" y="0"/>
                    <a:pt x="0" y="4"/>
                    <a:pt x="0" y="1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9"/>
                    <a:pt x="5" y="54"/>
                    <a:pt x="11" y="54"/>
                  </a:cubicBezTo>
                  <a:cubicBezTo>
                    <a:pt x="16" y="54"/>
                    <a:pt x="21" y="49"/>
                    <a:pt x="21" y="44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4"/>
                    <a:pt x="16" y="0"/>
                    <a:pt x="11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280"/>
            <p:cNvSpPr/>
            <p:nvPr/>
          </p:nvSpPr>
          <p:spPr bwMode="auto">
            <a:xfrm>
              <a:off x="4846639" y="2886075"/>
              <a:ext cx="28575" cy="73025"/>
            </a:xfrm>
            <a:custGeom>
              <a:avLst/>
              <a:gdLst>
                <a:gd name="T0" fmla="*/ 10 w 21"/>
                <a:gd name="T1" fmla="*/ 0 h 54"/>
                <a:gd name="T2" fmla="*/ 0 w 21"/>
                <a:gd name="T3" fmla="*/ 10 h 54"/>
                <a:gd name="T4" fmla="*/ 0 w 21"/>
                <a:gd name="T5" fmla="*/ 44 h 54"/>
                <a:gd name="T6" fmla="*/ 10 w 21"/>
                <a:gd name="T7" fmla="*/ 54 h 54"/>
                <a:gd name="T8" fmla="*/ 21 w 21"/>
                <a:gd name="T9" fmla="*/ 44 h 54"/>
                <a:gd name="T10" fmla="*/ 21 w 21"/>
                <a:gd name="T11" fmla="*/ 10 h 54"/>
                <a:gd name="T12" fmla="*/ 10 w 21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54">
                  <a:moveTo>
                    <a:pt x="10" y="0"/>
                  </a:moveTo>
                  <a:cubicBezTo>
                    <a:pt x="5" y="0"/>
                    <a:pt x="0" y="4"/>
                    <a:pt x="0" y="1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9"/>
                    <a:pt x="5" y="54"/>
                    <a:pt x="10" y="54"/>
                  </a:cubicBezTo>
                  <a:cubicBezTo>
                    <a:pt x="16" y="54"/>
                    <a:pt x="21" y="49"/>
                    <a:pt x="21" y="44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4"/>
                    <a:pt x="16" y="0"/>
                    <a:pt x="10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281"/>
            <p:cNvSpPr/>
            <p:nvPr/>
          </p:nvSpPr>
          <p:spPr bwMode="auto">
            <a:xfrm>
              <a:off x="4886326" y="2886075"/>
              <a:ext cx="26988" cy="73025"/>
            </a:xfrm>
            <a:custGeom>
              <a:avLst/>
              <a:gdLst>
                <a:gd name="T0" fmla="*/ 10 w 20"/>
                <a:gd name="T1" fmla="*/ 0 h 54"/>
                <a:gd name="T2" fmla="*/ 0 w 20"/>
                <a:gd name="T3" fmla="*/ 10 h 54"/>
                <a:gd name="T4" fmla="*/ 0 w 20"/>
                <a:gd name="T5" fmla="*/ 44 h 54"/>
                <a:gd name="T6" fmla="*/ 10 w 20"/>
                <a:gd name="T7" fmla="*/ 54 h 54"/>
                <a:gd name="T8" fmla="*/ 20 w 20"/>
                <a:gd name="T9" fmla="*/ 44 h 54"/>
                <a:gd name="T10" fmla="*/ 20 w 20"/>
                <a:gd name="T11" fmla="*/ 10 h 54"/>
                <a:gd name="T12" fmla="*/ 10 w 20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54">
                  <a:moveTo>
                    <a:pt x="10" y="0"/>
                  </a:moveTo>
                  <a:cubicBezTo>
                    <a:pt x="5" y="0"/>
                    <a:pt x="0" y="4"/>
                    <a:pt x="0" y="1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9"/>
                    <a:pt x="5" y="54"/>
                    <a:pt x="10" y="54"/>
                  </a:cubicBezTo>
                  <a:cubicBezTo>
                    <a:pt x="16" y="54"/>
                    <a:pt x="20" y="49"/>
                    <a:pt x="20" y="44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4"/>
                    <a:pt x="16" y="0"/>
                    <a:pt x="10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282"/>
            <p:cNvSpPr/>
            <p:nvPr/>
          </p:nvSpPr>
          <p:spPr bwMode="auto">
            <a:xfrm>
              <a:off x="4926014" y="2886075"/>
              <a:ext cx="26988" cy="73025"/>
            </a:xfrm>
            <a:custGeom>
              <a:avLst/>
              <a:gdLst>
                <a:gd name="T0" fmla="*/ 10 w 20"/>
                <a:gd name="T1" fmla="*/ 0 h 54"/>
                <a:gd name="T2" fmla="*/ 0 w 20"/>
                <a:gd name="T3" fmla="*/ 10 h 54"/>
                <a:gd name="T4" fmla="*/ 0 w 20"/>
                <a:gd name="T5" fmla="*/ 44 h 54"/>
                <a:gd name="T6" fmla="*/ 10 w 20"/>
                <a:gd name="T7" fmla="*/ 54 h 54"/>
                <a:gd name="T8" fmla="*/ 20 w 20"/>
                <a:gd name="T9" fmla="*/ 44 h 54"/>
                <a:gd name="T10" fmla="*/ 20 w 20"/>
                <a:gd name="T11" fmla="*/ 10 h 54"/>
                <a:gd name="T12" fmla="*/ 10 w 20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54">
                  <a:moveTo>
                    <a:pt x="10" y="0"/>
                  </a:moveTo>
                  <a:cubicBezTo>
                    <a:pt x="4" y="0"/>
                    <a:pt x="0" y="4"/>
                    <a:pt x="0" y="1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9"/>
                    <a:pt x="4" y="54"/>
                    <a:pt x="10" y="54"/>
                  </a:cubicBezTo>
                  <a:cubicBezTo>
                    <a:pt x="16" y="54"/>
                    <a:pt x="20" y="49"/>
                    <a:pt x="20" y="44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4"/>
                    <a:pt x="16" y="0"/>
                    <a:pt x="10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283"/>
            <p:cNvSpPr/>
            <p:nvPr/>
          </p:nvSpPr>
          <p:spPr bwMode="auto">
            <a:xfrm>
              <a:off x="4964114" y="2886075"/>
              <a:ext cx="26988" cy="73025"/>
            </a:xfrm>
            <a:custGeom>
              <a:avLst/>
              <a:gdLst>
                <a:gd name="T0" fmla="*/ 10 w 20"/>
                <a:gd name="T1" fmla="*/ 0 h 54"/>
                <a:gd name="T2" fmla="*/ 0 w 20"/>
                <a:gd name="T3" fmla="*/ 10 h 54"/>
                <a:gd name="T4" fmla="*/ 0 w 20"/>
                <a:gd name="T5" fmla="*/ 44 h 54"/>
                <a:gd name="T6" fmla="*/ 10 w 20"/>
                <a:gd name="T7" fmla="*/ 54 h 54"/>
                <a:gd name="T8" fmla="*/ 20 w 20"/>
                <a:gd name="T9" fmla="*/ 44 h 54"/>
                <a:gd name="T10" fmla="*/ 20 w 20"/>
                <a:gd name="T11" fmla="*/ 10 h 54"/>
                <a:gd name="T12" fmla="*/ 10 w 20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54">
                  <a:moveTo>
                    <a:pt x="10" y="0"/>
                  </a:moveTo>
                  <a:cubicBezTo>
                    <a:pt x="4" y="0"/>
                    <a:pt x="0" y="4"/>
                    <a:pt x="0" y="1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9"/>
                    <a:pt x="4" y="54"/>
                    <a:pt x="10" y="54"/>
                  </a:cubicBezTo>
                  <a:cubicBezTo>
                    <a:pt x="15" y="54"/>
                    <a:pt x="20" y="49"/>
                    <a:pt x="20" y="44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4"/>
                    <a:pt x="15" y="0"/>
                    <a:pt x="10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284"/>
            <p:cNvSpPr/>
            <p:nvPr/>
          </p:nvSpPr>
          <p:spPr bwMode="auto">
            <a:xfrm>
              <a:off x="5002214" y="2886075"/>
              <a:ext cx="28575" cy="73025"/>
            </a:xfrm>
            <a:custGeom>
              <a:avLst/>
              <a:gdLst>
                <a:gd name="T0" fmla="*/ 11 w 21"/>
                <a:gd name="T1" fmla="*/ 0 h 54"/>
                <a:gd name="T2" fmla="*/ 0 w 21"/>
                <a:gd name="T3" fmla="*/ 10 h 54"/>
                <a:gd name="T4" fmla="*/ 0 w 21"/>
                <a:gd name="T5" fmla="*/ 44 h 54"/>
                <a:gd name="T6" fmla="*/ 11 w 21"/>
                <a:gd name="T7" fmla="*/ 54 h 54"/>
                <a:gd name="T8" fmla="*/ 21 w 21"/>
                <a:gd name="T9" fmla="*/ 44 h 54"/>
                <a:gd name="T10" fmla="*/ 21 w 21"/>
                <a:gd name="T11" fmla="*/ 10 h 54"/>
                <a:gd name="T12" fmla="*/ 11 w 21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54">
                  <a:moveTo>
                    <a:pt x="11" y="0"/>
                  </a:moveTo>
                  <a:cubicBezTo>
                    <a:pt x="5" y="0"/>
                    <a:pt x="0" y="4"/>
                    <a:pt x="0" y="1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9"/>
                    <a:pt x="5" y="54"/>
                    <a:pt x="11" y="54"/>
                  </a:cubicBezTo>
                  <a:cubicBezTo>
                    <a:pt x="16" y="54"/>
                    <a:pt x="21" y="49"/>
                    <a:pt x="21" y="44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4"/>
                    <a:pt x="16" y="0"/>
                    <a:pt x="11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285"/>
            <p:cNvSpPr/>
            <p:nvPr/>
          </p:nvSpPr>
          <p:spPr bwMode="auto">
            <a:xfrm>
              <a:off x="4792664" y="4019550"/>
              <a:ext cx="268288" cy="274638"/>
            </a:xfrm>
            <a:custGeom>
              <a:avLst/>
              <a:gdLst>
                <a:gd name="T0" fmla="*/ 177 w 199"/>
                <a:gd name="T1" fmla="*/ 113 h 203"/>
                <a:gd name="T2" fmla="*/ 199 w 199"/>
                <a:gd name="T3" fmla="*/ 88 h 203"/>
                <a:gd name="T4" fmla="*/ 165 w 199"/>
                <a:gd name="T5" fmla="*/ 77 h 203"/>
                <a:gd name="T6" fmla="*/ 170 w 199"/>
                <a:gd name="T7" fmla="*/ 54 h 203"/>
                <a:gd name="T8" fmla="*/ 127 w 199"/>
                <a:gd name="T9" fmla="*/ 79 h 203"/>
                <a:gd name="T10" fmla="*/ 127 w 199"/>
                <a:gd name="T11" fmla="*/ 76 h 203"/>
                <a:gd name="T12" fmla="*/ 143 w 199"/>
                <a:gd name="T13" fmla="*/ 20 h 203"/>
                <a:gd name="T14" fmla="*/ 119 w 199"/>
                <a:gd name="T15" fmla="*/ 31 h 203"/>
                <a:gd name="T16" fmla="*/ 98 w 199"/>
                <a:gd name="T17" fmla="*/ 0 h 203"/>
                <a:gd name="T18" fmla="*/ 77 w 199"/>
                <a:gd name="T19" fmla="*/ 29 h 203"/>
                <a:gd name="T20" fmla="*/ 56 w 199"/>
                <a:gd name="T21" fmla="*/ 20 h 203"/>
                <a:gd name="T22" fmla="*/ 72 w 199"/>
                <a:gd name="T23" fmla="*/ 76 h 203"/>
                <a:gd name="T24" fmla="*/ 71 w 199"/>
                <a:gd name="T25" fmla="*/ 79 h 203"/>
                <a:gd name="T26" fmla="*/ 29 w 199"/>
                <a:gd name="T27" fmla="*/ 54 h 203"/>
                <a:gd name="T28" fmla="*/ 34 w 199"/>
                <a:gd name="T29" fmla="*/ 77 h 203"/>
                <a:gd name="T30" fmla="*/ 0 w 199"/>
                <a:gd name="T31" fmla="*/ 88 h 203"/>
                <a:gd name="T32" fmla="*/ 22 w 199"/>
                <a:gd name="T33" fmla="*/ 113 h 203"/>
                <a:gd name="T34" fmla="*/ 8 w 199"/>
                <a:gd name="T35" fmla="*/ 129 h 203"/>
                <a:gd name="T36" fmla="*/ 63 w 199"/>
                <a:gd name="T37" fmla="*/ 129 h 203"/>
                <a:gd name="T38" fmla="*/ 65 w 199"/>
                <a:gd name="T39" fmla="*/ 129 h 203"/>
                <a:gd name="T40" fmla="*/ 39 w 199"/>
                <a:gd name="T41" fmla="*/ 142 h 203"/>
                <a:gd name="T42" fmla="*/ 54 w 199"/>
                <a:gd name="T43" fmla="*/ 147 h 203"/>
                <a:gd name="T44" fmla="*/ 49 w 199"/>
                <a:gd name="T45" fmla="*/ 169 h 203"/>
                <a:gd name="T46" fmla="*/ 71 w 199"/>
                <a:gd name="T47" fmla="*/ 166 h 203"/>
                <a:gd name="T48" fmla="*/ 76 w 199"/>
                <a:gd name="T49" fmla="*/ 178 h 203"/>
                <a:gd name="T50" fmla="*/ 94 w 199"/>
                <a:gd name="T51" fmla="*/ 148 h 203"/>
                <a:gd name="T52" fmla="*/ 98 w 199"/>
                <a:gd name="T53" fmla="*/ 145 h 203"/>
                <a:gd name="T54" fmla="*/ 100 w 199"/>
                <a:gd name="T55" fmla="*/ 182 h 203"/>
                <a:gd name="T56" fmla="*/ 106 w 199"/>
                <a:gd name="T57" fmla="*/ 203 h 203"/>
                <a:gd name="T58" fmla="*/ 115 w 199"/>
                <a:gd name="T59" fmla="*/ 193 h 203"/>
                <a:gd name="T60" fmla="*/ 103 w 199"/>
                <a:gd name="T61" fmla="*/ 155 h 203"/>
                <a:gd name="T62" fmla="*/ 101 w 199"/>
                <a:gd name="T63" fmla="*/ 145 h 203"/>
                <a:gd name="T64" fmla="*/ 104 w 199"/>
                <a:gd name="T65" fmla="*/ 148 h 203"/>
                <a:gd name="T66" fmla="*/ 122 w 199"/>
                <a:gd name="T67" fmla="*/ 178 h 203"/>
                <a:gd name="T68" fmla="*/ 127 w 199"/>
                <a:gd name="T69" fmla="*/ 166 h 203"/>
                <a:gd name="T70" fmla="*/ 149 w 199"/>
                <a:gd name="T71" fmla="*/ 169 h 203"/>
                <a:gd name="T72" fmla="*/ 145 w 199"/>
                <a:gd name="T73" fmla="*/ 147 h 203"/>
                <a:gd name="T74" fmla="*/ 160 w 199"/>
                <a:gd name="T75" fmla="*/ 142 h 203"/>
                <a:gd name="T76" fmla="*/ 134 w 199"/>
                <a:gd name="T77" fmla="*/ 129 h 203"/>
                <a:gd name="T78" fmla="*/ 135 w 199"/>
                <a:gd name="T79" fmla="*/ 129 h 203"/>
                <a:gd name="T80" fmla="*/ 191 w 199"/>
                <a:gd name="T81" fmla="*/ 129 h 203"/>
                <a:gd name="T82" fmla="*/ 177 w 199"/>
                <a:gd name="T83" fmla="*/ 11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9" h="203">
                  <a:moveTo>
                    <a:pt x="177" y="113"/>
                  </a:moveTo>
                  <a:cubicBezTo>
                    <a:pt x="187" y="107"/>
                    <a:pt x="195" y="98"/>
                    <a:pt x="199" y="88"/>
                  </a:cubicBezTo>
                  <a:cubicBezTo>
                    <a:pt x="190" y="80"/>
                    <a:pt x="177" y="76"/>
                    <a:pt x="165" y="77"/>
                  </a:cubicBezTo>
                  <a:cubicBezTo>
                    <a:pt x="168" y="70"/>
                    <a:pt x="170" y="62"/>
                    <a:pt x="170" y="54"/>
                  </a:cubicBezTo>
                  <a:cubicBezTo>
                    <a:pt x="158" y="65"/>
                    <a:pt x="144" y="74"/>
                    <a:pt x="127" y="79"/>
                  </a:cubicBezTo>
                  <a:cubicBezTo>
                    <a:pt x="127" y="78"/>
                    <a:pt x="127" y="77"/>
                    <a:pt x="127" y="76"/>
                  </a:cubicBezTo>
                  <a:cubicBezTo>
                    <a:pt x="127" y="55"/>
                    <a:pt x="133" y="36"/>
                    <a:pt x="143" y="20"/>
                  </a:cubicBezTo>
                  <a:cubicBezTo>
                    <a:pt x="134" y="22"/>
                    <a:pt x="126" y="26"/>
                    <a:pt x="119" y="31"/>
                  </a:cubicBezTo>
                  <a:cubicBezTo>
                    <a:pt x="116" y="18"/>
                    <a:pt x="108" y="7"/>
                    <a:pt x="98" y="0"/>
                  </a:cubicBezTo>
                  <a:cubicBezTo>
                    <a:pt x="87" y="7"/>
                    <a:pt x="80" y="17"/>
                    <a:pt x="77" y="29"/>
                  </a:cubicBezTo>
                  <a:cubicBezTo>
                    <a:pt x="70" y="25"/>
                    <a:pt x="63" y="22"/>
                    <a:pt x="56" y="20"/>
                  </a:cubicBezTo>
                  <a:cubicBezTo>
                    <a:pt x="66" y="36"/>
                    <a:pt x="72" y="55"/>
                    <a:pt x="72" y="76"/>
                  </a:cubicBezTo>
                  <a:cubicBezTo>
                    <a:pt x="72" y="77"/>
                    <a:pt x="72" y="78"/>
                    <a:pt x="71" y="79"/>
                  </a:cubicBezTo>
                  <a:cubicBezTo>
                    <a:pt x="55" y="74"/>
                    <a:pt x="41" y="65"/>
                    <a:pt x="29" y="54"/>
                  </a:cubicBezTo>
                  <a:cubicBezTo>
                    <a:pt x="29" y="62"/>
                    <a:pt x="31" y="70"/>
                    <a:pt x="34" y="77"/>
                  </a:cubicBezTo>
                  <a:cubicBezTo>
                    <a:pt x="21" y="76"/>
                    <a:pt x="9" y="80"/>
                    <a:pt x="0" y="88"/>
                  </a:cubicBezTo>
                  <a:cubicBezTo>
                    <a:pt x="4" y="98"/>
                    <a:pt x="11" y="107"/>
                    <a:pt x="22" y="113"/>
                  </a:cubicBezTo>
                  <a:cubicBezTo>
                    <a:pt x="16" y="117"/>
                    <a:pt x="12" y="123"/>
                    <a:pt x="8" y="129"/>
                  </a:cubicBezTo>
                  <a:cubicBezTo>
                    <a:pt x="26" y="124"/>
                    <a:pt x="45" y="124"/>
                    <a:pt x="63" y="129"/>
                  </a:cubicBezTo>
                  <a:cubicBezTo>
                    <a:pt x="64" y="129"/>
                    <a:pt x="65" y="129"/>
                    <a:pt x="65" y="129"/>
                  </a:cubicBezTo>
                  <a:cubicBezTo>
                    <a:pt x="57" y="135"/>
                    <a:pt x="48" y="140"/>
                    <a:pt x="39" y="142"/>
                  </a:cubicBezTo>
                  <a:cubicBezTo>
                    <a:pt x="43" y="145"/>
                    <a:pt x="49" y="146"/>
                    <a:pt x="54" y="147"/>
                  </a:cubicBezTo>
                  <a:cubicBezTo>
                    <a:pt x="49" y="154"/>
                    <a:pt x="48" y="162"/>
                    <a:pt x="49" y="169"/>
                  </a:cubicBezTo>
                  <a:cubicBezTo>
                    <a:pt x="57" y="171"/>
                    <a:pt x="65" y="169"/>
                    <a:pt x="71" y="166"/>
                  </a:cubicBezTo>
                  <a:cubicBezTo>
                    <a:pt x="72" y="170"/>
                    <a:pt x="74" y="174"/>
                    <a:pt x="76" y="178"/>
                  </a:cubicBezTo>
                  <a:cubicBezTo>
                    <a:pt x="79" y="167"/>
                    <a:pt x="85" y="156"/>
                    <a:pt x="94" y="148"/>
                  </a:cubicBezTo>
                  <a:cubicBezTo>
                    <a:pt x="95" y="147"/>
                    <a:pt x="97" y="146"/>
                    <a:pt x="98" y="145"/>
                  </a:cubicBezTo>
                  <a:cubicBezTo>
                    <a:pt x="97" y="157"/>
                    <a:pt x="98" y="169"/>
                    <a:pt x="100" y="182"/>
                  </a:cubicBezTo>
                  <a:cubicBezTo>
                    <a:pt x="101" y="189"/>
                    <a:pt x="103" y="196"/>
                    <a:pt x="106" y="203"/>
                  </a:cubicBezTo>
                  <a:cubicBezTo>
                    <a:pt x="109" y="200"/>
                    <a:pt x="112" y="197"/>
                    <a:pt x="115" y="193"/>
                  </a:cubicBezTo>
                  <a:cubicBezTo>
                    <a:pt x="110" y="182"/>
                    <a:pt x="106" y="169"/>
                    <a:pt x="103" y="155"/>
                  </a:cubicBezTo>
                  <a:cubicBezTo>
                    <a:pt x="102" y="152"/>
                    <a:pt x="102" y="148"/>
                    <a:pt x="101" y="145"/>
                  </a:cubicBezTo>
                  <a:cubicBezTo>
                    <a:pt x="102" y="146"/>
                    <a:pt x="103" y="147"/>
                    <a:pt x="104" y="148"/>
                  </a:cubicBezTo>
                  <a:cubicBezTo>
                    <a:pt x="114" y="156"/>
                    <a:pt x="120" y="167"/>
                    <a:pt x="122" y="178"/>
                  </a:cubicBezTo>
                  <a:cubicBezTo>
                    <a:pt x="125" y="174"/>
                    <a:pt x="127" y="170"/>
                    <a:pt x="127" y="166"/>
                  </a:cubicBezTo>
                  <a:cubicBezTo>
                    <a:pt x="134" y="169"/>
                    <a:pt x="142" y="171"/>
                    <a:pt x="149" y="169"/>
                  </a:cubicBezTo>
                  <a:cubicBezTo>
                    <a:pt x="151" y="162"/>
                    <a:pt x="149" y="154"/>
                    <a:pt x="145" y="147"/>
                  </a:cubicBezTo>
                  <a:cubicBezTo>
                    <a:pt x="150" y="146"/>
                    <a:pt x="155" y="145"/>
                    <a:pt x="160" y="142"/>
                  </a:cubicBezTo>
                  <a:cubicBezTo>
                    <a:pt x="151" y="140"/>
                    <a:pt x="142" y="135"/>
                    <a:pt x="134" y="129"/>
                  </a:cubicBezTo>
                  <a:cubicBezTo>
                    <a:pt x="134" y="129"/>
                    <a:pt x="135" y="129"/>
                    <a:pt x="135" y="129"/>
                  </a:cubicBezTo>
                  <a:cubicBezTo>
                    <a:pt x="154" y="124"/>
                    <a:pt x="173" y="124"/>
                    <a:pt x="191" y="129"/>
                  </a:cubicBezTo>
                  <a:cubicBezTo>
                    <a:pt x="187" y="123"/>
                    <a:pt x="182" y="117"/>
                    <a:pt x="177" y="113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286"/>
            <p:cNvSpPr>
              <a:spLocks noEditPoints="1"/>
            </p:cNvSpPr>
            <p:nvPr/>
          </p:nvSpPr>
          <p:spPr bwMode="auto">
            <a:xfrm>
              <a:off x="4843464" y="3432175"/>
              <a:ext cx="165100" cy="165100"/>
            </a:xfrm>
            <a:custGeom>
              <a:avLst/>
              <a:gdLst>
                <a:gd name="T0" fmla="*/ 61 w 122"/>
                <a:gd name="T1" fmla="*/ 122 h 122"/>
                <a:gd name="T2" fmla="*/ 122 w 122"/>
                <a:gd name="T3" fmla="*/ 61 h 122"/>
                <a:gd name="T4" fmla="*/ 61 w 122"/>
                <a:gd name="T5" fmla="*/ 0 h 122"/>
                <a:gd name="T6" fmla="*/ 0 w 122"/>
                <a:gd name="T7" fmla="*/ 61 h 122"/>
                <a:gd name="T8" fmla="*/ 61 w 122"/>
                <a:gd name="T9" fmla="*/ 122 h 122"/>
                <a:gd name="T10" fmla="*/ 61 w 122"/>
                <a:gd name="T11" fmla="*/ 8 h 122"/>
                <a:gd name="T12" fmla="*/ 114 w 122"/>
                <a:gd name="T13" fmla="*/ 61 h 122"/>
                <a:gd name="T14" fmla="*/ 61 w 122"/>
                <a:gd name="T15" fmla="*/ 114 h 122"/>
                <a:gd name="T16" fmla="*/ 8 w 122"/>
                <a:gd name="T17" fmla="*/ 61 h 122"/>
                <a:gd name="T18" fmla="*/ 61 w 122"/>
                <a:gd name="T19" fmla="*/ 8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" h="122">
                  <a:moveTo>
                    <a:pt x="61" y="122"/>
                  </a:moveTo>
                  <a:cubicBezTo>
                    <a:pt x="95" y="122"/>
                    <a:pt x="122" y="94"/>
                    <a:pt x="122" y="61"/>
                  </a:cubicBezTo>
                  <a:cubicBezTo>
                    <a:pt x="122" y="27"/>
                    <a:pt x="95" y="0"/>
                    <a:pt x="61" y="0"/>
                  </a:cubicBezTo>
                  <a:cubicBezTo>
                    <a:pt x="28" y="0"/>
                    <a:pt x="0" y="27"/>
                    <a:pt x="0" y="61"/>
                  </a:cubicBezTo>
                  <a:cubicBezTo>
                    <a:pt x="0" y="94"/>
                    <a:pt x="28" y="122"/>
                    <a:pt x="61" y="122"/>
                  </a:cubicBezTo>
                  <a:close/>
                  <a:moveTo>
                    <a:pt x="61" y="8"/>
                  </a:moveTo>
                  <a:cubicBezTo>
                    <a:pt x="91" y="8"/>
                    <a:pt x="114" y="31"/>
                    <a:pt x="114" y="61"/>
                  </a:cubicBezTo>
                  <a:cubicBezTo>
                    <a:pt x="114" y="90"/>
                    <a:pt x="91" y="114"/>
                    <a:pt x="61" y="114"/>
                  </a:cubicBezTo>
                  <a:cubicBezTo>
                    <a:pt x="32" y="114"/>
                    <a:pt x="8" y="90"/>
                    <a:pt x="8" y="61"/>
                  </a:cubicBezTo>
                  <a:cubicBezTo>
                    <a:pt x="8" y="31"/>
                    <a:pt x="32" y="8"/>
                    <a:pt x="61" y="8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287"/>
            <p:cNvSpPr/>
            <p:nvPr/>
          </p:nvSpPr>
          <p:spPr bwMode="auto">
            <a:xfrm>
              <a:off x="4826001" y="3413125"/>
              <a:ext cx="201613" cy="252413"/>
            </a:xfrm>
            <a:custGeom>
              <a:avLst/>
              <a:gdLst>
                <a:gd name="T0" fmla="*/ 149 w 149"/>
                <a:gd name="T1" fmla="*/ 75 h 187"/>
                <a:gd name="T2" fmla="*/ 74 w 149"/>
                <a:gd name="T3" fmla="*/ 0 h 187"/>
                <a:gd name="T4" fmla="*/ 70 w 149"/>
                <a:gd name="T5" fmla="*/ 4 h 187"/>
                <a:gd name="T6" fmla="*/ 74 w 149"/>
                <a:gd name="T7" fmla="*/ 8 h 187"/>
                <a:gd name="T8" fmla="*/ 141 w 149"/>
                <a:gd name="T9" fmla="*/ 75 h 187"/>
                <a:gd name="T10" fmla="*/ 74 w 149"/>
                <a:gd name="T11" fmla="*/ 141 h 187"/>
                <a:gd name="T12" fmla="*/ 8 w 149"/>
                <a:gd name="T13" fmla="*/ 75 h 187"/>
                <a:gd name="T14" fmla="*/ 4 w 149"/>
                <a:gd name="T15" fmla="*/ 71 h 187"/>
                <a:gd name="T16" fmla="*/ 0 w 149"/>
                <a:gd name="T17" fmla="*/ 75 h 187"/>
                <a:gd name="T18" fmla="*/ 70 w 149"/>
                <a:gd name="T19" fmla="*/ 149 h 187"/>
                <a:gd name="T20" fmla="*/ 70 w 149"/>
                <a:gd name="T21" fmla="*/ 183 h 187"/>
                <a:gd name="T22" fmla="*/ 74 w 149"/>
                <a:gd name="T23" fmla="*/ 187 h 187"/>
                <a:gd name="T24" fmla="*/ 78 w 149"/>
                <a:gd name="T25" fmla="*/ 183 h 187"/>
                <a:gd name="T26" fmla="*/ 78 w 149"/>
                <a:gd name="T27" fmla="*/ 149 h 187"/>
                <a:gd name="T28" fmla="*/ 149 w 149"/>
                <a:gd name="T29" fmla="*/ 75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9" h="187">
                  <a:moveTo>
                    <a:pt x="149" y="75"/>
                  </a:moveTo>
                  <a:cubicBezTo>
                    <a:pt x="149" y="34"/>
                    <a:pt x="115" y="0"/>
                    <a:pt x="74" y="0"/>
                  </a:cubicBezTo>
                  <a:cubicBezTo>
                    <a:pt x="72" y="0"/>
                    <a:pt x="70" y="2"/>
                    <a:pt x="70" y="4"/>
                  </a:cubicBezTo>
                  <a:cubicBezTo>
                    <a:pt x="70" y="6"/>
                    <a:pt x="72" y="8"/>
                    <a:pt x="74" y="8"/>
                  </a:cubicBezTo>
                  <a:cubicBezTo>
                    <a:pt x="111" y="8"/>
                    <a:pt x="141" y="38"/>
                    <a:pt x="141" y="75"/>
                  </a:cubicBezTo>
                  <a:cubicBezTo>
                    <a:pt x="141" y="111"/>
                    <a:pt x="111" y="141"/>
                    <a:pt x="74" y="141"/>
                  </a:cubicBezTo>
                  <a:cubicBezTo>
                    <a:pt x="38" y="141"/>
                    <a:pt x="8" y="111"/>
                    <a:pt x="8" y="75"/>
                  </a:cubicBezTo>
                  <a:cubicBezTo>
                    <a:pt x="8" y="72"/>
                    <a:pt x="6" y="71"/>
                    <a:pt x="4" y="71"/>
                  </a:cubicBezTo>
                  <a:cubicBezTo>
                    <a:pt x="2" y="71"/>
                    <a:pt x="0" y="72"/>
                    <a:pt x="0" y="75"/>
                  </a:cubicBezTo>
                  <a:cubicBezTo>
                    <a:pt x="0" y="114"/>
                    <a:pt x="31" y="147"/>
                    <a:pt x="70" y="149"/>
                  </a:cubicBezTo>
                  <a:cubicBezTo>
                    <a:pt x="70" y="183"/>
                    <a:pt x="70" y="183"/>
                    <a:pt x="70" y="183"/>
                  </a:cubicBezTo>
                  <a:cubicBezTo>
                    <a:pt x="70" y="186"/>
                    <a:pt x="72" y="187"/>
                    <a:pt x="74" y="187"/>
                  </a:cubicBezTo>
                  <a:cubicBezTo>
                    <a:pt x="77" y="187"/>
                    <a:pt x="78" y="186"/>
                    <a:pt x="78" y="183"/>
                  </a:cubicBezTo>
                  <a:cubicBezTo>
                    <a:pt x="78" y="149"/>
                    <a:pt x="78" y="149"/>
                    <a:pt x="78" y="149"/>
                  </a:cubicBezTo>
                  <a:cubicBezTo>
                    <a:pt x="118" y="147"/>
                    <a:pt x="149" y="114"/>
                    <a:pt x="149" y="75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288"/>
            <p:cNvSpPr/>
            <p:nvPr/>
          </p:nvSpPr>
          <p:spPr bwMode="auto">
            <a:xfrm>
              <a:off x="4889501" y="3654425"/>
              <a:ext cx="76200" cy="11113"/>
            </a:xfrm>
            <a:custGeom>
              <a:avLst/>
              <a:gdLst>
                <a:gd name="T0" fmla="*/ 53 w 57"/>
                <a:gd name="T1" fmla="*/ 8 h 8"/>
                <a:gd name="T2" fmla="*/ 4 w 57"/>
                <a:gd name="T3" fmla="*/ 8 h 8"/>
                <a:gd name="T4" fmla="*/ 0 w 57"/>
                <a:gd name="T5" fmla="*/ 4 h 8"/>
                <a:gd name="T6" fmla="*/ 4 w 57"/>
                <a:gd name="T7" fmla="*/ 0 h 8"/>
                <a:gd name="T8" fmla="*/ 53 w 57"/>
                <a:gd name="T9" fmla="*/ 0 h 8"/>
                <a:gd name="T10" fmla="*/ 57 w 57"/>
                <a:gd name="T11" fmla="*/ 4 h 8"/>
                <a:gd name="T12" fmla="*/ 53 w 57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8">
                  <a:moveTo>
                    <a:pt x="53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7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5" y="0"/>
                    <a:pt x="57" y="2"/>
                    <a:pt x="57" y="4"/>
                  </a:cubicBezTo>
                  <a:cubicBezTo>
                    <a:pt x="57" y="7"/>
                    <a:pt x="55" y="8"/>
                    <a:pt x="53" y="8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289"/>
            <p:cNvSpPr>
              <a:spLocks noEditPoints="1"/>
            </p:cNvSpPr>
            <p:nvPr/>
          </p:nvSpPr>
          <p:spPr bwMode="auto">
            <a:xfrm>
              <a:off x="4816476" y="4662488"/>
              <a:ext cx="222250" cy="223838"/>
            </a:xfrm>
            <a:custGeom>
              <a:avLst/>
              <a:gdLst>
                <a:gd name="T0" fmla="*/ 82 w 165"/>
                <a:gd name="T1" fmla="*/ 0 h 165"/>
                <a:gd name="T2" fmla="*/ 0 w 165"/>
                <a:gd name="T3" fmla="*/ 82 h 165"/>
                <a:gd name="T4" fmla="*/ 82 w 165"/>
                <a:gd name="T5" fmla="*/ 165 h 165"/>
                <a:gd name="T6" fmla="*/ 165 w 165"/>
                <a:gd name="T7" fmla="*/ 82 h 165"/>
                <a:gd name="T8" fmla="*/ 82 w 165"/>
                <a:gd name="T9" fmla="*/ 0 h 165"/>
                <a:gd name="T10" fmla="*/ 82 w 165"/>
                <a:gd name="T11" fmla="*/ 157 h 165"/>
                <a:gd name="T12" fmla="*/ 8 w 165"/>
                <a:gd name="T13" fmla="*/ 82 h 165"/>
                <a:gd name="T14" fmla="*/ 82 w 165"/>
                <a:gd name="T15" fmla="*/ 8 h 165"/>
                <a:gd name="T16" fmla="*/ 157 w 165"/>
                <a:gd name="T17" fmla="*/ 82 h 165"/>
                <a:gd name="T18" fmla="*/ 82 w 165"/>
                <a:gd name="T19" fmla="*/ 15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5" h="165">
                  <a:moveTo>
                    <a:pt x="82" y="0"/>
                  </a:moveTo>
                  <a:cubicBezTo>
                    <a:pt x="37" y="0"/>
                    <a:pt x="0" y="37"/>
                    <a:pt x="0" y="82"/>
                  </a:cubicBezTo>
                  <a:cubicBezTo>
                    <a:pt x="0" y="128"/>
                    <a:pt x="37" y="165"/>
                    <a:pt x="82" y="165"/>
                  </a:cubicBezTo>
                  <a:cubicBezTo>
                    <a:pt x="128" y="165"/>
                    <a:pt x="165" y="128"/>
                    <a:pt x="165" y="82"/>
                  </a:cubicBezTo>
                  <a:cubicBezTo>
                    <a:pt x="165" y="37"/>
                    <a:pt x="128" y="0"/>
                    <a:pt x="82" y="0"/>
                  </a:cubicBezTo>
                  <a:close/>
                  <a:moveTo>
                    <a:pt x="82" y="157"/>
                  </a:moveTo>
                  <a:cubicBezTo>
                    <a:pt x="41" y="157"/>
                    <a:pt x="8" y="124"/>
                    <a:pt x="8" y="82"/>
                  </a:cubicBezTo>
                  <a:cubicBezTo>
                    <a:pt x="8" y="41"/>
                    <a:pt x="41" y="8"/>
                    <a:pt x="82" y="8"/>
                  </a:cubicBezTo>
                  <a:cubicBezTo>
                    <a:pt x="124" y="8"/>
                    <a:pt x="157" y="41"/>
                    <a:pt x="157" y="82"/>
                  </a:cubicBezTo>
                  <a:cubicBezTo>
                    <a:pt x="157" y="124"/>
                    <a:pt x="124" y="157"/>
                    <a:pt x="82" y="157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290"/>
            <p:cNvSpPr>
              <a:spLocks noEditPoints="1"/>
            </p:cNvSpPr>
            <p:nvPr/>
          </p:nvSpPr>
          <p:spPr bwMode="auto">
            <a:xfrm>
              <a:off x="4879976" y="4727576"/>
              <a:ext cx="92075" cy="92075"/>
            </a:xfrm>
            <a:custGeom>
              <a:avLst/>
              <a:gdLst>
                <a:gd name="T0" fmla="*/ 64 w 68"/>
                <a:gd name="T1" fmla="*/ 0 h 68"/>
                <a:gd name="T2" fmla="*/ 4 w 68"/>
                <a:gd name="T3" fmla="*/ 0 h 68"/>
                <a:gd name="T4" fmla="*/ 0 w 68"/>
                <a:gd name="T5" fmla="*/ 4 h 68"/>
                <a:gd name="T6" fmla="*/ 0 w 68"/>
                <a:gd name="T7" fmla="*/ 64 h 68"/>
                <a:gd name="T8" fmla="*/ 4 w 68"/>
                <a:gd name="T9" fmla="*/ 68 h 68"/>
                <a:gd name="T10" fmla="*/ 64 w 68"/>
                <a:gd name="T11" fmla="*/ 68 h 68"/>
                <a:gd name="T12" fmla="*/ 68 w 68"/>
                <a:gd name="T13" fmla="*/ 64 h 68"/>
                <a:gd name="T14" fmla="*/ 68 w 68"/>
                <a:gd name="T15" fmla="*/ 4 h 68"/>
                <a:gd name="T16" fmla="*/ 64 w 68"/>
                <a:gd name="T17" fmla="*/ 0 h 68"/>
                <a:gd name="T18" fmla="*/ 60 w 68"/>
                <a:gd name="T19" fmla="*/ 60 h 68"/>
                <a:gd name="T20" fmla="*/ 8 w 68"/>
                <a:gd name="T21" fmla="*/ 60 h 68"/>
                <a:gd name="T22" fmla="*/ 8 w 68"/>
                <a:gd name="T23" fmla="*/ 8 h 68"/>
                <a:gd name="T24" fmla="*/ 60 w 68"/>
                <a:gd name="T25" fmla="*/ 8 h 68"/>
                <a:gd name="T26" fmla="*/ 60 w 68"/>
                <a:gd name="T27" fmla="*/ 6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8" h="68">
                  <a:moveTo>
                    <a:pt x="6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7"/>
                    <a:pt x="2" y="68"/>
                    <a:pt x="4" y="68"/>
                  </a:cubicBezTo>
                  <a:cubicBezTo>
                    <a:pt x="64" y="68"/>
                    <a:pt x="64" y="68"/>
                    <a:pt x="64" y="68"/>
                  </a:cubicBezTo>
                  <a:cubicBezTo>
                    <a:pt x="67" y="68"/>
                    <a:pt x="68" y="67"/>
                    <a:pt x="68" y="64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68" y="2"/>
                    <a:pt x="67" y="0"/>
                    <a:pt x="64" y="0"/>
                  </a:cubicBezTo>
                  <a:close/>
                  <a:moveTo>
                    <a:pt x="60" y="60"/>
                  </a:moveTo>
                  <a:cubicBezTo>
                    <a:pt x="8" y="60"/>
                    <a:pt x="8" y="60"/>
                    <a:pt x="8" y="6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60" y="8"/>
                    <a:pt x="60" y="8"/>
                    <a:pt x="60" y="8"/>
                  </a:cubicBezTo>
                  <a:lnTo>
                    <a:pt x="60" y="60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291"/>
            <p:cNvSpPr>
              <a:spLocks noEditPoints="1"/>
            </p:cNvSpPr>
            <p:nvPr/>
          </p:nvSpPr>
          <p:spPr bwMode="auto">
            <a:xfrm>
              <a:off x="4854576" y="5280026"/>
              <a:ext cx="144463" cy="222250"/>
            </a:xfrm>
            <a:custGeom>
              <a:avLst/>
              <a:gdLst>
                <a:gd name="T0" fmla="*/ 107 w 107"/>
                <a:gd name="T1" fmla="*/ 46 h 164"/>
                <a:gd name="T2" fmla="*/ 53 w 107"/>
                <a:gd name="T3" fmla="*/ 0 h 164"/>
                <a:gd name="T4" fmla="*/ 0 w 107"/>
                <a:gd name="T5" fmla="*/ 46 h 164"/>
                <a:gd name="T6" fmla="*/ 27 w 107"/>
                <a:gd name="T7" fmla="*/ 116 h 164"/>
                <a:gd name="T8" fmla="*/ 22 w 107"/>
                <a:gd name="T9" fmla="*/ 133 h 164"/>
                <a:gd name="T10" fmla="*/ 53 w 107"/>
                <a:gd name="T11" fmla="*/ 164 h 164"/>
                <a:gd name="T12" fmla="*/ 85 w 107"/>
                <a:gd name="T13" fmla="*/ 133 h 164"/>
                <a:gd name="T14" fmla="*/ 80 w 107"/>
                <a:gd name="T15" fmla="*/ 116 h 164"/>
                <a:gd name="T16" fmla="*/ 107 w 107"/>
                <a:gd name="T17" fmla="*/ 46 h 164"/>
                <a:gd name="T18" fmla="*/ 53 w 107"/>
                <a:gd name="T19" fmla="*/ 8 h 164"/>
                <a:gd name="T20" fmla="*/ 99 w 107"/>
                <a:gd name="T21" fmla="*/ 46 h 164"/>
                <a:gd name="T22" fmla="*/ 75 w 107"/>
                <a:gd name="T23" fmla="*/ 110 h 164"/>
                <a:gd name="T24" fmla="*/ 53 w 107"/>
                <a:gd name="T25" fmla="*/ 101 h 164"/>
                <a:gd name="T26" fmla="*/ 32 w 107"/>
                <a:gd name="T27" fmla="*/ 110 h 164"/>
                <a:gd name="T28" fmla="*/ 8 w 107"/>
                <a:gd name="T29" fmla="*/ 46 h 164"/>
                <a:gd name="T30" fmla="*/ 53 w 107"/>
                <a:gd name="T31" fmla="*/ 8 h 164"/>
                <a:gd name="T32" fmla="*/ 53 w 107"/>
                <a:gd name="T33" fmla="*/ 156 h 164"/>
                <a:gd name="T34" fmla="*/ 30 w 107"/>
                <a:gd name="T35" fmla="*/ 133 h 164"/>
                <a:gd name="T36" fmla="*/ 34 w 107"/>
                <a:gd name="T37" fmla="*/ 119 h 164"/>
                <a:gd name="T38" fmla="*/ 35 w 107"/>
                <a:gd name="T39" fmla="*/ 119 h 164"/>
                <a:gd name="T40" fmla="*/ 35 w 107"/>
                <a:gd name="T41" fmla="*/ 118 h 164"/>
                <a:gd name="T42" fmla="*/ 53 w 107"/>
                <a:gd name="T43" fmla="*/ 109 h 164"/>
                <a:gd name="T44" fmla="*/ 77 w 107"/>
                <a:gd name="T45" fmla="*/ 133 h 164"/>
                <a:gd name="T46" fmla="*/ 53 w 107"/>
                <a:gd name="T47" fmla="*/ 156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7" h="164">
                  <a:moveTo>
                    <a:pt x="107" y="46"/>
                  </a:moveTo>
                  <a:cubicBezTo>
                    <a:pt x="107" y="21"/>
                    <a:pt x="83" y="0"/>
                    <a:pt x="53" y="0"/>
                  </a:cubicBezTo>
                  <a:cubicBezTo>
                    <a:pt x="24" y="0"/>
                    <a:pt x="0" y="21"/>
                    <a:pt x="0" y="46"/>
                  </a:cubicBezTo>
                  <a:cubicBezTo>
                    <a:pt x="0" y="62"/>
                    <a:pt x="10" y="96"/>
                    <a:pt x="27" y="116"/>
                  </a:cubicBezTo>
                  <a:cubicBezTo>
                    <a:pt x="24" y="121"/>
                    <a:pt x="22" y="127"/>
                    <a:pt x="22" y="133"/>
                  </a:cubicBezTo>
                  <a:cubicBezTo>
                    <a:pt x="22" y="150"/>
                    <a:pt x="36" y="164"/>
                    <a:pt x="53" y="164"/>
                  </a:cubicBezTo>
                  <a:cubicBezTo>
                    <a:pt x="71" y="164"/>
                    <a:pt x="85" y="150"/>
                    <a:pt x="85" y="133"/>
                  </a:cubicBezTo>
                  <a:cubicBezTo>
                    <a:pt x="85" y="127"/>
                    <a:pt x="83" y="121"/>
                    <a:pt x="80" y="116"/>
                  </a:cubicBezTo>
                  <a:cubicBezTo>
                    <a:pt x="97" y="96"/>
                    <a:pt x="107" y="61"/>
                    <a:pt x="107" y="46"/>
                  </a:cubicBezTo>
                  <a:close/>
                  <a:moveTo>
                    <a:pt x="53" y="8"/>
                  </a:moveTo>
                  <a:cubicBezTo>
                    <a:pt x="79" y="8"/>
                    <a:pt x="99" y="25"/>
                    <a:pt x="99" y="46"/>
                  </a:cubicBezTo>
                  <a:cubicBezTo>
                    <a:pt x="99" y="60"/>
                    <a:pt x="90" y="91"/>
                    <a:pt x="75" y="110"/>
                  </a:cubicBezTo>
                  <a:cubicBezTo>
                    <a:pt x="69" y="104"/>
                    <a:pt x="62" y="101"/>
                    <a:pt x="53" y="101"/>
                  </a:cubicBezTo>
                  <a:cubicBezTo>
                    <a:pt x="45" y="101"/>
                    <a:pt x="38" y="104"/>
                    <a:pt x="32" y="110"/>
                  </a:cubicBezTo>
                  <a:cubicBezTo>
                    <a:pt x="17" y="91"/>
                    <a:pt x="8" y="60"/>
                    <a:pt x="8" y="46"/>
                  </a:cubicBezTo>
                  <a:cubicBezTo>
                    <a:pt x="8" y="25"/>
                    <a:pt x="28" y="8"/>
                    <a:pt x="53" y="8"/>
                  </a:cubicBezTo>
                  <a:close/>
                  <a:moveTo>
                    <a:pt x="53" y="156"/>
                  </a:moveTo>
                  <a:cubicBezTo>
                    <a:pt x="40" y="156"/>
                    <a:pt x="30" y="146"/>
                    <a:pt x="30" y="133"/>
                  </a:cubicBezTo>
                  <a:cubicBezTo>
                    <a:pt x="30" y="128"/>
                    <a:pt x="32" y="123"/>
                    <a:pt x="34" y="119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5" y="118"/>
                    <a:pt x="35" y="118"/>
                    <a:pt x="35" y="118"/>
                  </a:cubicBezTo>
                  <a:cubicBezTo>
                    <a:pt x="40" y="112"/>
                    <a:pt x="46" y="109"/>
                    <a:pt x="53" y="109"/>
                  </a:cubicBezTo>
                  <a:cubicBezTo>
                    <a:pt x="66" y="109"/>
                    <a:pt x="77" y="120"/>
                    <a:pt x="77" y="133"/>
                  </a:cubicBezTo>
                  <a:cubicBezTo>
                    <a:pt x="77" y="146"/>
                    <a:pt x="66" y="156"/>
                    <a:pt x="53" y="156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292"/>
            <p:cNvSpPr/>
            <p:nvPr/>
          </p:nvSpPr>
          <p:spPr bwMode="auto">
            <a:xfrm>
              <a:off x="4906964" y="5441951"/>
              <a:ext cx="39688" cy="38100"/>
            </a:xfrm>
            <a:custGeom>
              <a:avLst/>
              <a:gdLst>
                <a:gd name="T0" fmla="*/ 29 w 30"/>
                <a:gd name="T1" fmla="*/ 10 h 28"/>
                <a:gd name="T2" fmla="*/ 21 w 30"/>
                <a:gd name="T3" fmla="*/ 8 h 28"/>
                <a:gd name="T4" fmla="*/ 20 w 30"/>
                <a:gd name="T5" fmla="*/ 8 h 28"/>
                <a:gd name="T6" fmla="*/ 16 w 30"/>
                <a:gd name="T7" fmla="*/ 0 h 28"/>
                <a:gd name="T8" fmla="*/ 14 w 30"/>
                <a:gd name="T9" fmla="*/ 0 h 28"/>
                <a:gd name="T10" fmla="*/ 11 w 30"/>
                <a:gd name="T11" fmla="*/ 8 h 28"/>
                <a:gd name="T12" fmla="*/ 10 w 30"/>
                <a:gd name="T13" fmla="*/ 8 h 28"/>
                <a:gd name="T14" fmla="*/ 2 w 30"/>
                <a:gd name="T15" fmla="*/ 10 h 28"/>
                <a:gd name="T16" fmla="*/ 1 w 30"/>
                <a:gd name="T17" fmla="*/ 12 h 28"/>
                <a:gd name="T18" fmla="*/ 7 w 30"/>
                <a:gd name="T19" fmla="*/ 17 h 28"/>
                <a:gd name="T20" fmla="*/ 7 w 30"/>
                <a:gd name="T21" fmla="*/ 18 h 28"/>
                <a:gd name="T22" fmla="*/ 6 w 30"/>
                <a:gd name="T23" fmla="*/ 26 h 28"/>
                <a:gd name="T24" fmla="*/ 8 w 30"/>
                <a:gd name="T25" fmla="*/ 28 h 28"/>
                <a:gd name="T26" fmla="*/ 15 w 30"/>
                <a:gd name="T27" fmla="*/ 24 h 28"/>
                <a:gd name="T28" fmla="*/ 16 w 30"/>
                <a:gd name="T29" fmla="*/ 24 h 28"/>
                <a:gd name="T30" fmla="*/ 23 w 30"/>
                <a:gd name="T31" fmla="*/ 28 h 28"/>
                <a:gd name="T32" fmla="*/ 25 w 30"/>
                <a:gd name="T33" fmla="*/ 26 h 28"/>
                <a:gd name="T34" fmla="*/ 24 w 30"/>
                <a:gd name="T35" fmla="*/ 18 h 28"/>
                <a:gd name="T36" fmla="*/ 24 w 30"/>
                <a:gd name="T37" fmla="*/ 17 h 28"/>
                <a:gd name="T38" fmla="*/ 30 w 30"/>
                <a:gd name="T39" fmla="*/ 12 h 28"/>
                <a:gd name="T40" fmla="*/ 29 w 30"/>
                <a:gd name="T41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0" h="28">
                  <a:moveTo>
                    <a:pt x="29" y="10"/>
                  </a:move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0" y="8"/>
                    <a:pt x="20" y="8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0" y="11"/>
                    <a:pt x="1" y="12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7"/>
                    <a:pt x="7" y="28"/>
                    <a:pt x="8" y="28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4" y="28"/>
                    <a:pt x="25" y="27"/>
                    <a:pt x="25" y="26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3" y="18"/>
                    <a:pt x="24" y="18"/>
                    <a:pt x="24" y="17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1"/>
                    <a:pt x="30" y="10"/>
                    <a:pt x="29" y="1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293"/>
            <p:cNvSpPr>
              <a:spLocks noEditPoints="1"/>
            </p:cNvSpPr>
            <p:nvPr/>
          </p:nvSpPr>
          <p:spPr bwMode="auto">
            <a:xfrm>
              <a:off x="4797426" y="5919788"/>
              <a:ext cx="260350" cy="179388"/>
            </a:xfrm>
            <a:custGeom>
              <a:avLst/>
              <a:gdLst>
                <a:gd name="T0" fmla="*/ 189 w 193"/>
                <a:gd name="T1" fmla="*/ 39 h 132"/>
                <a:gd name="T2" fmla="*/ 175 w 193"/>
                <a:gd name="T3" fmla="*/ 39 h 132"/>
                <a:gd name="T4" fmla="*/ 175 w 193"/>
                <a:gd name="T5" fmla="*/ 26 h 132"/>
                <a:gd name="T6" fmla="*/ 189 w 193"/>
                <a:gd name="T7" fmla="*/ 26 h 132"/>
                <a:gd name="T8" fmla="*/ 193 w 193"/>
                <a:gd name="T9" fmla="*/ 22 h 132"/>
                <a:gd name="T10" fmla="*/ 189 w 193"/>
                <a:gd name="T11" fmla="*/ 18 h 132"/>
                <a:gd name="T12" fmla="*/ 130 w 193"/>
                <a:gd name="T13" fmla="*/ 18 h 132"/>
                <a:gd name="T14" fmla="*/ 109 w 193"/>
                <a:gd name="T15" fmla="*/ 0 h 132"/>
                <a:gd name="T16" fmla="*/ 83 w 193"/>
                <a:gd name="T17" fmla="*/ 0 h 132"/>
                <a:gd name="T18" fmla="*/ 62 w 193"/>
                <a:gd name="T19" fmla="*/ 18 h 132"/>
                <a:gd name="T20" fmla="*/ 4 w 193"/>
                <a:gd name="T21" fmla="*/ 18 h 132"/>
                <a:gd name="T22" fmla="*/ 0 w 193"/>
                <a:gd name="T23" fmla="*/ 22 h 132"/>
                <a:gd name="T24" fmla="*/ 4 w 193"/>
                <a:gd name="T25" fmla="*/ 26 h 132"/>
                <a:gd name="T26" fmla="*/ 18 w 193"/>
                <a:gd name="T27" fmla="*/ 26 h 132"/>
                <a:gd name="T28" fmla="*/ 18 w 193"/>
                <a:gd name="T29" fmla="*/ 39 h 132"/>
                <a:gd name="T30" fmla="*/ 4 w 193"/>
                <a:gd name="T31" fmla="*/ 39 h 132"/>
                <a:gd name="T32" fmla="*/ 0 w 193"/>
                <a:gd name="T33" fmla="*/ 43 h 132"/>
                <a:gd name="T34" fmla="*/ 4 w 193"/>
                <a:gd name="T35" fmla="*/ 47 h 132"/>
                <a:gd name="T36" fmla="*/ 18 w 193"/>
                <a:gd name="T37" fmla="*/ 47 h 132"/>
                <a:gd name="T38" fmla="*/ 18 w 193"/>
                <a:gd name="T39" fmla="*/ 95 h 132"/>
                <a:gd name="T40" fmla="*/ 55 w 193"/>
                <a:gd name="T41" fmla="*/ 132 h 132"/>
                <a:gd name="T42" fmla="*/ 138 w 193"/>
                <a:gd name="T43" fmla="*/ 132 h 132"/>
                <a:gd name="T44" fmla="*/ 175 w 193"/>
                <a:gd name="T45" fmla="*/ 95 h 132"/>
                <a:gd name="T46" fmla="*/ 175 w 193"/>
                <a:gd name="T47" fmla="*/ 47 h 132"/>
                <a:gd name="T48" fmla="*/ 189 w 193"/>
                <a:gd name="T49" fmla="*/ 47 h 132"/>
                <a:gd name="T50" fmla="*/ 193 w 193"/>
                <a:gd name="T51" fmla="*/ 43 h 132"/>
                <a:gd name="T52" fmla="*/ 189 w 193"/>
                <a:gd name="T53" fmla="*/ 39 h 132"/>
                <a:gd name="T54" fmla="*/ 83 w 193"/>
                <a:gd name="T55" fmla="*/ 8 h 132"/>
                <a:gd name="T56" fmla="*/ 109 w 193"/>
                <a:gd name="T57" fmla="*/ 8 h 132"/>
                <a:gd name="T58" fmla="*/ 122 w 193"/>
                <a:gd name="T59" fmla="*/ 18 h 132"/>
                <a:gd name="T60" fmla="*/ 70 w 193"/>
                <a:gd name="T61" fmla="*/ 18 h 132"/>
                <a:gd name="T62" fmla="*/ 83 w 193"/>
                <a:gd name="T63" fmla="*/ 8 h 132"/>
                <a:gd name="T64" fmla="*/ 167 w 193"/>
                <a:gd name="T65" fmla="*/ 95 h 132"/>
                <a:gd name="T66" fmla="*/ 138 w 193"/>
                <a:gd name="T67" fmla="*/ 124 h 132"/>
                <a:gd name="T68" fmla="*/ 55 w 193"/>
                <a:gd name="T69" fmla="*/ 124 h 132"/>
                <a:gd name="T70" fmla="*/ 26 w 193"/>
                <a:gd name="T71" fmla="*/ 95 h 132"/>
                <a:gd name="T72" fmla="*/ 26 w 193"/>
                <a:gd name="T73" fmla="*/ 26 h 132"/>
                <a:gd name="T74" fmla="*/ 167 w 193"/>
                <a:gd name="T75" fmla="*/ 26 h 132"/>
                <a:gd name="T76" fmla="*/ 167 w 193"/>
                <a:gd name="T77" fmla="*/ 95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3" h="132">
                  <a:moveTo>
                    <a:pt x="189" y="39"/>
                  </a:moveTo>
                  <a:cubicBezTo>
                    <a:pt x="175" y="39"/>
                    <a:pt x="175" y="39"/>
                    <a:pt x="175" y="39"/>
                  </a:cubicBezTo>
                  <a:cubicBezTo>
                    <a:pt x="175" y="26"/>
                    <a:pt x="175" y="26"/>
                    <a:pt x="175" y="26"/>
                  </a:cubicBezTo>
                  <a:cubicBezTo>
                    <a:pt x="189" y="26"/>
                    <a:pt x="189" y="26"/>
                    <a:pt x="189" y="26"/>
                  </a:cubicBezTo>
                  <a:cubicBezTo>
                    <a:pt x="191" y="26"/>
                    <a:pt x="193" y="24"/>
                    <a:pt x="193" y="22"/>
                  </a:cubicBezTo>
                  <a:cubicBezTo>
                    <a:pt x="193" y="20"/>
                    <a:pt x="191" y="18"/>
                    <a:pt x="189" y="18"/>
                  </a:cubicBezTo>
                  <a:cubicBezTo>
                    <a:pt x="130" y="18"/>
                    <a:pt x="130" y="18"/>
                    <a:pt x="130" y="18"/>
                  </a:cubicBezTo>
                  <a:cubicBezTo>
                    <a:pt x="129" y="8"/>
                    <a:pt x="120" y="0"/>
                    <a:pt x="109" y="0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73" y="0"/>
                    <a:pt x="64" y="8"/>
                    <a:pt x="62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2" y="18"/>
                    <a:pt x="0" y="20"/>
                    <a:pt x="0" y="22"/>
                  </a:cubicBezTo>
                  <a:cubicBezTo>
                    <a:pt x="0" y="24"/>
                    <a:pt x="2" y="26"/>
                    <a:pt x="4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2" y="39"/>
                    <a:pt x="0" y="41"/>
                    <a:pt x="0" y="43"/>
                  </a:cubicBezTo>
                  <a:cubicBezTo>
                    <a:pt x="0" y="45"/>
                    <a:pt x="2" y="47"/>
                    <a:pt x="4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95"/>
                    <a:pt x="18" y="95"/>
                    <a:pt x="18" y="95"/>
                  </a:cubicBezTo>
                  <a:cubicBezTo>
                    <a:pt x="18" y="115"/>
                    <a:pt x="34" y="132"/>
                    <a:pt x="55" y="132"/>
                  </a:cubicBezTo>
                  <a:cubicBezTo>
                    <a:pt x="138" y="132"/>
                    <a:pt x="138" y="132"/>
                    <a:pt x="138" y="132"/>
                  </a:cubicBezTo>
                  <a:cubicBezTo>
                    <a:pt x="158" y="132"/>
                    <a:pt x="175" y="115"/>
                    <a:pt x="175" y="95"/>
                  </a:cubicBezTo>
                  <a:cubicBezTo>
                    <a:pt x="175" y="47"/>
                    <a:pt x="175" y="47"/>
                    <a:pt x="175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91" y="47"/>
                    <a:pt x="193" y="45"/>
                    <a:pt x="193" y="43"/>
                  </a:cubicBezTo>
                  <a:cubicBezTo>
                    <a:pt x="193" y="41"/>
                    <a:pt x="191" y="39"/>
                    <a:pt x="189" y="39"/>
                  </a:cubicBezTo>
                  <a:close/>
                  <a:moveTo>
                    <a:pt x="83" y="8"/>
                  </a:moveTo>
                  <a:cubicBezTo>
                    <a:pt x="109" y="8"/>
                    <a:pt x="109" y="8"/>
                    <a:pt x="109" y="8"/>
                  </a:cubicBezTo>
                  <a:cubicBezTo>
                    <a:pt x="116" y="8"/>
                    <a:pt x="121" y="13"/>
                    <a:pt x="122" y="18"/>
                  </a:cubicBezTo>
                  <a:cubicBezTo>
                    <a:pt x="70" y="18"/>
                    <a:pt x="70" y="18"/>
                    <a:pt x="70" y="18"/>
                  </a:cubicBezTo>
                  <a:cubicBezTo>
                    <a:pt x="72" y="13"/>
                    <a:pt x="77" y="8"/>
                    <a:pt x="83" y="8"/>
                  </a:cubicBezTo>
                  <a:close/>
                  <a:moveTo>
                    <a:pt x="167" y="95"/>
                  </a:moveTo>
                  <a:cubicBezTo>
                    <a:pt x="167" y="111"/>
                    <a:pt x="154" y="124"/>
                    <a:pt x="138" y="124"/>
                  </a:cubicBezTo>
                  <a:cubicBezTo>
                    <a:pt x="55" y="124"/>
                    <a:pt x="55" y="124"/>
                    <a:pt x="55" y="124"/>
                  </a:cubicBezTo>
                  <a:cubicBezTo>
                    <a:pt x="39" y="124"/>
                    <a:pt x="26" y="111"/>
                    <a:pt x="26" y="95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167" y="26"/>
                    <a:pt x="167" y="26"/>
                    <a:pt x="167" y="26"/>
                  </a:cubicBezTo>
                  <a:lnTo>
                    <a:pt x="167" y="95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294"/>
            <p:cNvSpPr>
              <a:spLocks noEditPoints="1"/>
            </p:cNvSpPr>
            <p:nvPr/>
          </p:nvSpPr>
          <p:spPr bwMode="auto">
            <a:xfrm>
              <a:off x="5321301" y="368300"/>
              <a:ext cx="257175" cy="166688"/>
            </a:xfrm>
            <a:custGeom>
              <a:avLst/>
              <a:gdLst>
                <a:gd name="T0" fmla="*/ 174 w 191"/>
                <a:gd name="T1" fmla="*/ 0 h 123"/>
                <a:gd name="T2" fmla="*/ 16 w 191"/>
                <a:gd name="T3" fmla="*/ 0 h 123"/>
                <a:gd name="T4" fmla="*/ 0 w 191"/>
                <a:gd name="T5" fmla="*/ 17 h 123"/>
                <a:gd name="T6" fmla="*/ 0 w 191"/>
                <a:gd name="T7" fmla="*/ 106 h 123"/>
                <a:gd name="T8" fmla="*/ 16 w 191"/>
                <a:gd name="T9" fmla="*/ 123 h 123"/>
                <a:gd name="T10" fmla="*/ 174 w 191"/>
                <a:gd name="T11" fmla="*/ 123 h 123"/>
                <a:gd name="T12" fmla="*/ 191 w 191"/>
                <a:gd name="T13" fmla="*/ 106 h 123"/>
                <a:gd name="T14" fmla="*/ 191 w 191"/>
                <a:gd name="T15" fmla="*/ 17 h 123"/>
                <a:gd name="T16" fmla="*/ 174 w 191"/>
                <a:gd name="T17" fmla="*/ 0 h 123"/>
                <a:gd name="T18" fmla="*/ 174 w 191"/>
                <a:gd name="T19" fmla="*/ 8 h 123"/>
                <a:gd name="T20" fmla="*/ 180 w 191"/>
                <a:gd name="T21" fmla="*/ 10 h 123"/>
                <a:gd name="T22" fmla="*/ 121 w 191"/>
                <a:gd name="T23" fmla="*/ 70 h 123"/>
                <a:gd name="T24" fmla="*/ 121 w 191"/>
                <a:gd name="T25" fmla="*/ 70 h 123"/>
                <a:gd name="T26" fmla="*/ 121 w 191"/>
                <a:gd name="T27" fmla="*/ 70 h 123"/>
                <a:gd name="T28" fmla="*/ 101 w 191"/>
                <a:gd name="T29" fmla="*/ 89 h 123"/>
                <a:gd name="T30" fmla="*/ 89 w 191"/>
                <a:gd name="T31" fmla="*/ 89 h 123"/>
                <a:gd name="T32" fmla="*/ 70 w 191"/>
                <a:gd name="T33" fmla="*/ 70 h 123"/>
                <a:gd name="T34" fmla="*/ 70 w 191"/>
                <a:gd name="T35" fmla="*/ 70 h 123"/>
                <a:gd name="T36" fmla="*/ 70 w 191"/>
                <a:gd name="T37" fmla="*/ 70 h 123"/>
                <a:gd name="T38" fmla="*/ 10 w 191"/>
                <a:gd name="T39" fmla="*/ 10 h 123"/>
                <a:gd name="T40" fmla="*/ 16 w 191"/>
                <a:gd name="T41" fmla="*/ 8 h 123"/>
                <a:gd name="T42" fmla="*/ 174 w 191"/>
                <a:gd name="T43" fmla="*/ 8 h 123"/>
                <a:gd name="T44" fmla="*/ 83 w 191"/>
                <a:gd name="T45" fmla="*/ 95 h 123"/>
                <a:gd name="T46" fmla="*/ 95 w 191"/>
                <a:gd name="T47" fmla="*/ 100 h 123"/>
                <a:gd name="T48" fmla="*/ 107 w 191"/>
                <a:gd name="T49" fmla="*/ 95 h 123"/>
                <a:gd name="T50" fmla="*/ 123 w 191"/>
                <a:gd name="T51" fmla="*/ 78 h 123"/>
                <a:gd name="T52" fmla="*/ 160 w 191"/>
                <a:gd name="T53" fmla="*/ 115 h 123"/>
                <a:gd name="T54" fmla="*/ 31 w 191"/>
                <a:gd name="T55" fmla="*/ 115 h 123"/>
                <a:gd name="T56" fmla="*/ 67 w 191"/>
                <a:gd name="T57" fmla="*/ 78 h 123"/>
                <a:gd name="T58" fmla="*/ 83 w 191"/>
                <a:gd name="T59" fmla="*/ 95 h 123"/>
                <a:gd name="T60" fmla="*/ 8 w 191"/>
                <a:gd name="T61" fmla="*/ 106 h 123"/>
                <a:gd name="T62" fmla="*/ 8 w 191"/>
                <a:gd name="T63" fmla="*/ 19 h 123"/>
                <a:gd name="T64" fmla="*/ 61 w 191"/>
                <a:gd name="T65" fmla="*/ 73 h 123"/>
                <a:gd name="T66" fmla="*/ 20 w 191"/>
                <a:gd name="T67" fmla="*/ 115 h 123"/>
                <a:gd name="T68" fmla="*/ 16 w 191"/>
                <a:gd name="T69" fmla="*/ 115 h 123"/>
                <a:gd name="T70" fmla="*/ 8 w 191"/>
                <a:gd name="T71" fmla="*/ 106 h 123"/>
                <a:gd name="T72" fmla="*/ 174 w 191"/>
                <a:gd name="T73" fmla="*/ 115 h 123"/>
                <a:gd name="T74" fmla="*/ 171 w 191"/>
                <a:gd name="T75" fmla="*/ 115 h 123"/>
                <a:gd name="T76" fmla="*/ 129 w 191"/>
                <a:gd name="T77" fmla="*/ 73 h 123"/>
                <a:gd name="T78" fmla="*/ 183 w 191"/>
                <a:gd name="T79" fmla="*/ 19 h 123"/>
                <a:gd name="T80" fmla="*/ 183 w 191"/>
                <a:gd name="T81" fmla="*/ 106 h 123"/>
                <a:gd name="T82" fmla="*/ 174 w 191"/>
                <a:gd name="T83" fmla="*/ 11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1" h="123">
                  <a:moveTo>
                    <a:pt x="174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7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15"/>
                    <a:pt x="7" y="123"/>
                    <a:pt x="16" y="123"/>
                  </a:cubicBezTo>
                  <a:cubicBezTo>
                    <a:pt x="174" y="123"/>
                    <a:pt x="174" y="123"/>
                    <a:pt x="174" y="123"/>
                  </a:cubicBezTo>
                  <a:cubicBezTo>
                    <a:pt x="183" y="123"/>
                    <a:pt x="191" y="115"/>
                    <a:pt x="191" y="106"/>
                  </a:cubicBezTo>
                  <a:cubicBezTo>
                    <a:pt x="191" y="17"/>
                    <a:pt x="191" y="17"/>
                    <a:pt x="191" y="17"/>
                  </a:cubicBezTo>
                  <a:cubicBezTo>
                    <a:pt x="191" y="7"/>
                    <a:pt x="183" y="0"/>
                    <a:pt x="174" y="0"/>
                  </a:cubicBezTo>
                  <a:close/>
                  <a:moveTo>
                    <a:pt x="174" y="8"/>
                  </a:moveTo>
                  <a:cubicBezTo>
                    <a:pt x="177" y="8"/>
                    <a:pt x="179" y="9"/>
                    <a:pt x="180" y="10"/>
                  </a:cubicBezTo>
                  <a:cubicBezTo>
                    <a:pt x="121" y="70"/>
                    <a:pt x="121" y="70"/>
                    <a:pt x="121" y="70"/>
                  </a:cubicBezTo>
                  <a:cubicBezTo>
                    <a:pt x="121" y="70"/>
                    <a:pt x="121" y="70"/>
                    <a:pt x="121" y="70"/>
                  </a:cubicBezTo>
                  <a:cubicBezTo>
                    <a:pt x="121" y="70"/>
                    <a:pt x="121" y="70"/>
                    <a:pt x="121" y="70"/>
                  </a:cubicBezTo>
                  <a:cubicBezTo>
                    <a:pt x="101" y="89"/>
                    <a:pt x="101" y="89"/>
                    <a:pt x="101" y="89"/>
                  </a:cubicBezTo>
                  <a:cubicBezTo>
                    <a:pt x="98" y="92"/>
                    <a:pt x="92" y="92"/>
                    <a:pt x="89" y="89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2" y="9"/>
                    <a:pt x="14" y="8"/>
                    <a:pt x="16" y="8"/>
                  </a:cubicBezTo>
                  <a:lnTo>
                    <a:pt x="174" y="8"/>
                  </a:lnTo>
                  <a:close/>
                  <a:moveTo>
                    <a:pt x="83" y="95"/>
                  </a:moveTo>
                  <a:cubicBezTo>
                    <a:pt x="87" y="98"/>
                    <a:pt x="91" y="100"/>
                    <a:pt x="95" y="100"/>
                  </a:cubicBezTo>
                  <a:cubicBezTo>
                    <a:pt x="100" y="100"/>
                    <a:pt x="104" y="98"/>
                    <a:pt x="107" y="95"/>
                  </a:cubicBezTo>
                  <a:cubicBezTo>
                    <a:pt x="123" y="78"/>
                    <a:pt x="123" y="78"/>
                    <a:pt x="123" y="78"/>
                  </a:cubicBezTo>
                  <a:cubicBezTo>
                    <a:pt x="160" y="115"/>
                    <a:pt x="160" y="115"/>
                    <a:pt x="160" y="115"/>
                  </a:cubicBezTo>
                  <a:cubicBezTo>
                    <a:pt x="31" y="115"/>
                    <a:pt x="31" y="115"/>
                    <a:pt x="31" y="115"/>
                  </a:cubicBezTo>
                  <a:cubicBezTo>
                    <a:pt x="67" y="78"/>
                    <a:pt x="67" y="78"/>
                    <a:pt x="67" y="78"/>
                  </a:cubicBezTo>
                  <a:lnTo>
                    <a:pt x="83" y="95"/>
                  </a:lnTo>
                  <a:close/>
                  <a:moveTo>
                    <a:pt x="8" y="106"/>
                  </a:moveTo>
                  <a:cubicBezTo>
                    <a:pt x="8" y="19"/>
                    <a:pt x="8" y="19"/>
                    <a:pt x="8" y="19"/>
                  </a:cubicBezTo>
                  <a:cubicBezTo>
                    <a:pt x="61" y="73"/>
                    <a:pt x="61" y="73"/>
                    <a:pt x="61" y="73"/>
                  </a:cubicBezTo>
                  <a:cubicBezTo>
                    <a:pt x="20" y="115"/>
                    <a:pt x="20" y="115"/>
                    <a:pt x="20" y="115"/>
                  </a:cubicBezTo>
                  <a:cubicBezTo>
                    <a:pt x="16" y="115"/>
                    <a:pt x="16" y="115"/>
                    <a:pt x="16" y="115"/>
                  </a:cubicBezTo>
                  <a:cubicBezTo>
                    <a:pt x="11" y="115"/>
                    <a:pt x="8" y="111"/>
                    <a:pt x="8" y="106"/>
                  </a:cubicBezTo>
                  <a:close/>
                  <a:moveTo>
                    <a:pt x="174" y="115"/>
                  </a:moveTo>
                  <a:cubicBezTo>
                    <a:pt x="171" y="115"/>
                    <a:pt x="171" y="115"/>
                    <a:pt x="171" y="115"/>
                  </a:cubicBezTo>
                  <a:cubicBezTo>
                    <a:pt x="129" y="73"/>
                    <a:pt x="129" y="73"/>
                    <a:pt x="129" y="73"/>
                  </a:cubicBezTo>
                  <a:cubicBezTo>
                    <a:pt x="183" y="19"/>
                    <a:pt x="183" y="19"/>
                    <a:pt x="183" y="19"/>
                  </a:cubicBezTo>
                  <a:cubicBezTo>
                    <a:pt x="183" y="106"/>
                    <a:pt x="183" y="106"/>
                    <a:pt x="183" y="106"/>
                  </a:cubicBezTo>
                  <a:cubicBezTo>
                    <a:pt x="183" y="111"/>
                    <a:pt x="179" y="115"/>
                    <a:pt x="174" y="115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295"/>
            <p:cNvSpPr>
              <a:spLocks noEditPoints="1"/>
            </p:cNvSpPr>
            <p:nvPr/>
          </p:nvSpPr>
          <p:spPr bwMode="auto">
            <a:xfrm>
              <a:off x="5334001" y="2233613"/>
              <a:ext cx="231775" cy="141288"/>
            </a:xfrm>
            <a:custGeom>
              <a:avLst/>
              <a:gdLst>
                <a:gd name="T0" fmla="*/ 124 w 172"/>
                <a:gd name="T1" fmla="*/ 104 h 104"/>
                <a:gd name="T2" fmla="*/ 13 w 172"/>
                <a:gd name="T3" fmla="*/ 104 h 104"/>
                <a:gd name="T4" fmla="*/ 0 w 172"/>
                <a:gd name="T5" fmla="*/ 91 h 104"/>
                <a:gd name="T6" fmla="*/ 0 w 172"/>
                <a:gd name="T7" fmla="*/ 13 h 104"/>
                <a:gd name="T8" fmla="*/ 13 w 172"/>
                <a:gd name="T9" fmla="*/ 0 h 104"/>
                <a:gd name="T10" fmla="*/ 124 w 172"/>
                <a:gd name="T11" fmla="*/ 0 h 104"/>
                <a:gd name="T12" fmla="*/ 137 w 172"/>
                <a:gd name="T13" fmla="*/ 13 h 104"/>
                <a:gd name="T14" fmla="*/ 137 w 172"/>
                <a:gd name="T15" fmla="*/ 21 h 104"/>
                <a:gd name="T16" fmla="*/ 172 w 172"/>
                <a:gd name="T17" fmla="*/ 58 h 104"/>
                <a:gd name="T18" fmla="*/ 170 w 172"/>
                <a:gd name="T19" fmla="*/ 61 h 104"/>
                <a:gd name="T20" fmla="*/ 166 w 172"/>
                <a:gd name="T21" fmla="*/ 61 h 104"/>
                <a:gd name="T22" fmla="*/ 137 w 172"/>
                <a:gd name="T23" fmla="*/ 51 h 104"/>
                <a:gd name="T24" fmla="*/ 137 w 172"/>
                <a:gd name="T25" fmla="*/ 91 h 104"/>
                <a:gd name="T26" fmla="*/ 124 w 172"/>
                <a:gd name="T27" fmla="*/ 104 h 104"/>
                <a:gd name="T28" fmla="*/ 13 w 172"/>
                <a:gd name="T29" fmla="*/ 8 h 104"/>
                <a:gd name="T30" fmla="*/ 8 w 172"/>
                <a:gd name="T31" fmla="*/ 13 h 104"/>
                <a:gd name="T32" fmla="*/ 8 w 172"/>
                <a:gd name="T33" fmla="*/ 91 h 104"/>
                <a:gd name="T34" fmla="*/ 13 w 172"/>
                <a:gd name="T35" fmla="*/ 96 h 104"/>
                <a:gd name="T36" fmla="*/ 124 w 172"/>
                <a:gd name="T37" fmla="*/ 96 h 104"/>
                <a:gd name="T38" fmla="*/ 129 w 172"/>
                <a:gd name="T39" fmla="*/ 91 h 104"/>
                <a:gd name="T40" fmla="*/ 129 w 172"/>
                <a:gd name="T41" fmla="*/ 47 h 104"/>
                <a:gd name="T42" fmla="*/ 133 w 172"/>
                <a:gd name="T43" fmla="*/ 43 h 104"/>
                <a:gd name="T44" fmla="*/ 163 w 172"/>
                <a:gd name="T45" fmla="*/ 50 h 104"/>
                <a:gd name="T46" fmla="*/ 135 w 172"/>
                <a:gd name="T47" fmla="*/ 29 h 104"/>
                <a:gd name="T48" fmla="*/ 133 w 172"/>
                <a:gd name="T49" fmla="*/ 29 h 104"/>
                <a:gd name="T50" fmla="*/ 133 w 172"/>
                <a:gd name="T51" fmla="*/ 29 h 104"/>
                <a:gd name="T52" fmla="*/ 130 w 172"/>
                <a:gd name="T53" fmla="*/ 28 h 104"/>
                <a:gd name="T54" fmla="*/ 129 w 172"/>
                <a:gd name="T55" fmla="*/ 25 h 104"/>
                <a:gd name="T56" fmla="*/ 129 w 172"/>
                <a:gd name="T57" fmla="*/ 13 h 104"/>
                <a:gd name="T58" fmla="*/ 124 w 172"/>
                <a:gd name="T59" fmla="*/ 8 h 104"/>
                <a:gd name="T60" fmla="*/ 13 w 172"/>
                <a:gd name="T61" fmla="*/ 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72" h="104">
                  <a:moveTo>
                    <a:pt x="124" y="104"/>
                  </a:moveTo>
                  <a:cubicBezTo>
                    <a:pt x="13" y="104"/>
                    <a:pt x="13" y="104"/>
                    <a:pt x="13" y="104"/>
                  </a:cubicBezTo>
                  <a:cubicBezTo>
                    <a:pt x="6" y="104"/>
                    <a:pt x="0" y="98"/>
                    <a:pt x="0" y="9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31" y="0"/>
                    <a:pt x="137" y="6"/>
                    <a:pt x="137" y="13"/>
                  </a:cubicBezTo>
                  <a:cubicBezTo>
                    <a:pt x="137" y="21"/>
                    <a:pt x="137" y="21"/>
                    <a:pt x="137" y="21"/>
                  </a:cubicBezTo>
                  <a:cubicBezTo>
                    <a:pt x="156" y="22"/>
                    <a:pt x="172" y="38"/>
                    <a:pt x="172" y="58"/>
                  </a:cubicBezTo>
                  <a:cubicBezTo>
                    <a:pt x="172" y="59"/>
                    <a:pt x="171" y="61"/>
                    <a:pt x="170" y="61"/>
                  </a:cubicBezTo>
                  <a:cubicBezTo>
                    <a:pt x="169" y="62"/>
                    <a:pt x="167" y="62"/>
                    <a:pt x="166" y="61"/>
                  </a:cubicBezTo>
                  <a:cubicBezTo>
                    <a:pt x="157" y="55"/>
                    <a:pt x="147" y="52"/>
                    <a:pt x="137" y="51"/>
                  </a:cubicBezTo>
                  <a:cubicBezTo>
                    <a:pt x="137" y="91"/>
                    <a:pt x="137" y="91"/>
                    <a:pt x="137" y="91"/>
                  </a:cubicBezTo>
                  <a:cubicBezTo>
                    <a:pt x="137" y="98"/>
                    <a:pt x="131" y="104"/>
                    <a:pt x="124" y="104"/>
                  </a:cubicBezTo>
                  <a:close/>
                  <a:moveTo>
                    <a:pt x="13" y="8"/>
                  </a:moveTo>
                  <a:cubicBezTo>
                    <a:pt x="10" y="8"/>
                    <a:pt x="8" y="10"/>
                    <a:pt x="8" y="13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8" y="94"/>
                    <a:pt x="10" y="96"/>
                    <a:pt x="13" y="96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6" y="96"/>
                    <a:pt x="129" y="94"/>
                    <a:pt x="129" y="91"/>
                  </a:cubicBezTo>
                  <a:cubicBezTo>
                    <a:pt x="129" y="47"/>
                    <a:pt x="129" y="47"/>
                    <a:pt x="129" y="47"/>
                  </a:cubicBezTo>
                  <a:cubicBezTo>
                    <a:pt x="129" y="45"/>
                    <a:pt x="130" y="43"/>
                    <a:pt x="133" y="43"/>
                  </a:cubicBezTo>
                  <a:cubicBezTo>
                    <a:pt x="143" y="43"/>
                    <a:pt x="154" y="46"/>
                    <a:pt x="163" y="50"/>
                  </a:cubicBezTo>
                  <a:cubicBezTo>
                    <a:pt x="159" y="38"/>
                    <a:pt x="148" y="29"/>
                    <a:pt x="135" y="29"/>
                  </a:cubicBezTo>
                  <a:cubicBezTo>
                    <a:pt x="134" y="29"/>
                    <a:pt x="134" y="29"/>
                    <a:pt x="133" y="29"/>
                  </a:cubicBezTo>
                  <a:cubicBezTo>
                    <a:pt x="133" y="29"/>
                    <a:pt x="133" y="29"/>
                    <a:pt x="133" y="29"/>
                  </a:cubicBezTo>
                  <a:cubicBezTo>
                    <a:pt x="132" y="29"/>
                    <a:pt x="131" y="29"/>
                    <a:pt x="130" y="28"/>
                  </a:cubicBezTo>
                  <a:cubicBezTo>
                    <a:pt x="129" y="27"/>
                    <a:pt x="129" y="26"/>
                    <a:pt x="129" y="25"/>
                  </a:cubicBezTo>
                  <a:cubicBezTo>
                    <a:pt x="129" y="13"/>
                    <a:pt x="129" y="13"/>
                    <a:pt x="129" y="13"/>
                  </a:cubicBezTo>
                  <a:cubicBezTo>
                    <a:pt x="129" y="10"/>
                    <a:pt x="126" y="8"/>
                    <a:pt x="124" y="8"/>
                  </a:cubicBezTo>
                  <a:lnTo>
                    <a:pt x="13" y="8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296"/>
            <p:cNvSpPr>
              <a:spLocks noEditPoints="1"/>
            </p:cNvSpPr>
            <p:nvPr/>
          </p:nvSpPr>
          <p:spPr bwMode="auto">
            <a:xfrm>
              <a:off x="5327651" y="949325"/>
              <a:ext cx="242888" cy="241300"/>
            </a:xfrm>
            <a:custGeom>
              <a:avLst/>
              <a:gdLst>
                <a:gd name="T0" fmla="*/ 175 w 180"/>
                <a:gd name="T1" fmla="*/ 49 h 179"/>
                <a:gd name="T2" fmla="*/ 130 w 180"/>
                <a:gd name="T3" fmla="*/ 5 h 179"/>
                <a:gd name="T4" fmla="*/ 118 w 180"/>
                <a:gd name="T5" fmla="*/ 0 h 179"/>
                <a:gd name="T6" fmla="*/ 105 w 180"/>
                <a:gd name="T7" fmla="*/ 5 h 179"/>
                <a:gd name="T8" fmla="*/ 15 w 180"/>
                <a:gd name="T9" fmla="*/ 95 h 179"/>
                <a:gd name="T10" fmla="*/ 10 w 180"/>
                <a:gd name="T11" fmla="*/ 105 h 179"/>
                <a:gd name="T12" fmla="*/ 1 w 180"/>
                <a:gd name="T13" fmla="*/ 158 h 179"/>
                <a:gd name="T14" fmla="*/ 5 w 180"/>
                <a:gd name="T15" fmla="*/ 173 h 179"/>
                <a:gd name="T16" fmla="*/ 18 w 180"/>
                <a:gd name="T17" fmla="*/ 179 h 179"/>
                <a:gd name="T18" fmla="*/ 21 w 180"/>
                <a:gd name="T19" fmla="*/ 179 h 179"/>
                <a:gd name="T20" fmla="*/ 78 w 180"/>
                <a:gd name="T21" fmla="*/ 169 h 179"/>
                <a:gd name="T22" fmla="*/ 81 w 180"/>
                <a:gd name="T23" fmla="*/ 168 h 179"/>
                <a:gd name="T24" fmla="*/ 175 w 180"/>
                <a:gd name="T25" fmla="*/ 74 h 179"/>
                <a:gd name="T26" fmla="*/ 180 w 180"/>
                <a:gd name="T27" fmla="*/ 62 h 179"/>
                <a:gd name="T28" fmla="*/ 175 w 180"/>
                <a:gd name="T29" fmla="*/ 49 h 179"/>
                <a:gd name="T30" fmla="*/ 169 w 180"/>
                <a:gd name="T31" fmla="*/ 68 h 179"/>
                <a:gd name="T32" fmla="*/ 76 w 180"/>
                <a:gd name="T33" fmla="*/ 161 h 179"/>
                <a:gd name="T34" fmla="*/ 20 w 180"/>
                <a:gd name="T35" fmla="*/ 171 h 179"/>
                <a:gd name="T36" fmla="*/ 11 w 180"/>
                <a:gd name="T37" fmla="*/ 167 h 179"/>
                <a:gd name="T38" fmla="*/ 9 w 180"/>
                <a:gd name="T39" fmla="*/ 160 h 179"/>
                <a:gd name="T40" fmla="*/ 18 w 180"/>
                <a:gd name="T41" fmla="*/ 106 h 179"/>
                <a:gd name="T42" fmla="*/ 20 w 180"/>
                <a:gd name="T43" fmla="*/ 101 h 179"/>
                <a:gd name="T44" fmla="*/ 111 w 180"/>
                <a:gd name="T45" fmla="*/ 10 h 179"/>
                <a:gd name="T46" fmla="*/ 118 w 180"/>
                <a:gd name="T47" fmla="*/ 8 h 179"/>
                <a:gd name="T48" fmla="*/ 125 w 180"/>
                <a:gd name="T49" fmla="*/ 10 h 179"/>
                <a:gd name="T50" fmla="*/ 169 w 180"/>
                <a:gd name="T51" fmla="*/ 55 h 179"/>
                <a:gd name="T52" fmla="*/ 172 w 180"/>
                <a:gd name="T53" fmla="*/ 62 h 179"/>
                <a:gd name="T54" fmla="*/ 169 w 180"/>
                <a:gd name="T55" fmla="*/ 6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0" h="179">
                  <a:moveTo>
                    <a:pt x="175" y="49"/>
                  </a:moveTo>
                  <a:cubicBezTo>
                    <a:pt x="130" y="5"/>
                    <a:pt x="130" y="5"/>
                    <a:pt x="130" y="5"/>
                  </a:cubicBezTo>
                  <a:cubicBezTo>
                    <a:pt x="127" y="1"/>
                    <a:pt x="123" y="0"/>
                    <a:pt x="118" y="0"/>
                  </a:cubicBezTo>
                  <a:cubicBezTo>
                    <a:pt x="113" y="0"/>
                    <a:pt x="109" y="1"/>
                    <a:pt x="105" y="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2" y="98"/>
                    <a:pt x="10" y="101"/>
                    <a:pt x="10" y="105"/>
                  </a:cubicBezTo>
                  <a:cubicBezTo>
                    <a:pt x="1" y="158"/>
                    <a:pt x="1" y="158"/>
                    <a:pt x="1" y="158"/>
                  </a:cubicBezTo>
                  <a:cubicBezTo>
                    <a:pt x="0" y="163"/>
                    <a:pt x="1" y="169"/>
                    <a:pt x="5" y="173"/>
                  </a:cubicBezTo>
                  <a:cubicBezTo>
                    <a:pt x="8" y="176"/>
                    <a:pt x="13" y="179"/>
                    <a:pt x="18" y="179"/>
                  </a:cubicBezTo>
                  <a:cubicBezTo>
                    <a:pt x="19" y="179"/>
                    <a:pt x="20" y="179"/>
                    <a:pt x="21" y="179"/>
                  </a:cubicBezTo>
                  <a:cubicBezTo>
                    <a:pt x="78" y="169"/>
                    <a:pt x="78" y="169"/>
                    <a:pt x="78" y="169"/>
                  </a:cubicBezTo>
                  <a:cubicBezTo>
                    <a:pt x="79" y="169"/>
                    <a:pt x="80" y="169"/>
                    <a:pt x="81" y="168"/>
                  </a:cubicBezTo>
                  <a:cubicBezTo>
                    <a:pt x="175" y="74"/>
                    <a:pt x="175" y="74"/>
                    <a:pt x="175" y="74"/>
                  </a:cubicBezTo>
                  <a:cubicBezTo>
                    <a:pt x="178" y="71"/>
                    <a:pt x="180" y="66"/>
                    <a:pt x="180" y="62"/>
                  </a:cubicBezTo>
                  <a:cubicBezTo>
                    <a:pt x="180" y="57"/>
                    <a:pt x="178" y="52"/>
                    <a:pt x="175" y="49"/>
                  </a:cubicBezTo>
                  <a:close/>
                  <a:moveTo>
                    <a:pt x="169" y="68"/>
                  </a:moveTo>
                  <a:cubicBezTo>
                    <a:pt x="76" y="161"/>
                    <a:pt x="76" y="161"/>
                    <a:pt x="76" y="161"/>
                  </a:cubicBezTo>
                  <a:cubicBezTo>
                    <a:pt x="20" y="171"/>
                    <a:pt x="20" y="171"/>
                    <a:pt x="20" y="171"/>
                  </a:cubicBezTo>
                  <a:cubicBezTo>
                    <a:pt x="16" y="171"/>
                    <a:pt x="13" y="170"/>
                    <a:pt x="11" y="167"/>
                  </a:cubicBezTo>
                  <a:cubicBezTo>
                    <a:pt x="9" y="165"/>
                    <a:pt x="8" y="162"/>
                    <a:pt x="9" y="160"/>
                  </a:cubicBezTo>
                  <a:cubicBezTo>
                    <a:pt x="18" y="106"/>
                    <a:pt x="18" y="106"/>
                    <a:pt x="18" y="106"/>
                  </a:cubicBezTo>
                  <a:cubicBezTo>
                    <a:pt x="18" y="104"/>
                    <a:pt x="19" y="103"/>
                    <a:pt x="20" y="101"/>
                  </a:cubicBezTo>
                  <a:cubicBezTo>
                    <a:pt x="111" y="10"/>
                    <a:pt x="111" y="10"/>
                    <a:pt x="111" y="10"/>
                  </a:cubicBezTo>
                  <a:cubicBezTo>
                    <a:pt x="113" y="9"/>
                    <a:pt x="115" y="8"/>
                    <a:pt x="118" y="8"/>
                  </a:cubicBezTo>
                  <a:cubicBezTo>
                    <a:pt x="120" y="8"/>
                    <a:pt x="123" y="9"/>
                    <a:pt x="125" y="10"/>
                  </a:cubicBezTo>
                  <a:cubicBezTo>
                    <a:pt x="169" y="55"/>
                    <a:pt x="169" y="55"/>
                    <a:pt x="169" y="55"/>
                  </a:cubicBezTo>
                  <a:cubicBezTo>
                    <a:pt x="171" y="57"/>
                    <a:pt x="172" y="59"/>
                    <a:pt x="172" y="62"/>
                  </a:cubicBezTo>
                  <a:cubicBezTo>
                    <a:pt x="172" y="64"/>
                    <a:pt x="171" y="66"/>
                    <a:pt x="169" y="68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297"/>
            <p:cNvSpPr>
              <a:spLocks noEditPoints="1"/>
            </p:cNvSpPr>
            <p:nvPr/>
          </p:nvSpPr>
          <p:spPr bwMode="auto">
            <a:xfrm>
              <a:off x="5346701" y="1135062"/>
              <a:ext cx="38100" cy="36513"/>
            </a:xfrm>
            <a:custGeom>
              <a:avLst/>
              <a:gdLst>
                <a:gd name="T0" fmla="*/ 5 w 28"/>
                <a:gd name="T1" fmla="*/ 5 h 27"/>
                <a:gd name="T2" fmla="*/ 5 w 28"/>
                <a:gd name="T3" fmla="*/ 23 h 27"/>
                <a:gd name="T4" fmla="*/ 14 w 28"/>
                <a:gd name="T5" fmla="*/ 27 h 27"/>
                <a:gd name="T6" fmla="*/ 23 w 28"/>
                <a:gd name="T7" fmla="*/ 23 h 27"/>
                <a:gd name="T8" fmla="*/ 23 w 28"/>
                <a:gd name="T9" fmla="*/ 5 h 27"/>
                <a:gd name="T10" fmla="*/ 5 w 28"/>
                <a:gd name="T11" fmla="*/ 5 h 27"/>
                <a:gd name="T12" fmla="*/ 17 w 28"/>
                <a:gd name="T13" fmla="*/ 17 h 27"/>
                <a:gd name="T14" fmla="*/ 10 w 28"/>
                <a:gd name="T15" fmla="*/ 17 h 27"/>
                <a:gd name="T16" fmla="*/ 10 w 28"/>
                <a:gd name="T17" fmla="*/ 10 h 27"/>
                <a:gd name="T18" fmla="*/ 14 w 28"/>
                <a:gd name="T19" fmla="*/ 9 h 27"/>
                <a:gd name="T20" fmla="*/ 17 w 28"/>
                <a:gd name="T21" fmla="*/ 10 h 27"/>
                <a:gd name="T22" fmla="*/ 17 w 28"/>
                <a:gd name="T23" fmla="*/ 1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7">
                  <a:moveTo>
                    <a:pt x="5" y="5"/>
                  </a:moveTo>
                  <a:cubicBezTo>
                    <a:pt x="0" y="10"/>
                    <a:pt x="0" y="18"/>
                    <a:pt x="5" y="23"/>
                  </a:cubicBezTo>
                  <a:cubicBezTo>
                    <a:pt x="7" y="25"/>
                    <a:pt x="10" y="27"/>
                    <a:pt x="14" y="27"/>
                  </a:cubicBezTo>
                  <a:cubicBezTo>
                    <a:pt x="17" y="27"/>
                    <a:pt x="20" y="25"/>
                    <a:pt x="23" y="23"/>
                  </a:cubicBezTo>
                  <a:cubicBezTo>
                    <a:pt x="28" y="18"/>
                    <a:pt x="28" y="10"/>
                    <a:pt x="23" y="5"/>
                  </a:cubicBezTo>
                  <a:cubicBezTo>
                    <a:pt x="18" y="0"/>
                    <a:pt x="9" y="0"/>
                    <a:pt x="5" y="5"/>
                  </a:cubicBezTo>
                  <a:close/>
                  <a:moveTo>
                    <a:pt x="17" y="17"/>
                  </a:moveTo>
                  <a:cubicBezTo>
                    <a:pt x="15" y="19"/>
                    <a:pt x="12" y="19"/>
                    <a:pt x="10" y="17"/>
                  </a:cubicBezTo>
                  <a:cubicBezTo>
                    <a:pt x="8" y="15"/>
                    <a:pt x="8" y="12"/>
                    <a:pt x="10" y="10"/>
                  </a:cubicBezTo>
                  <a:cubicBezTo>
                    <a:pt x="11" y="10"/>
                    <a:pt x="12" y="9"/>
                    <a:pt x="14" y="9"/>
                  </a:cubicBezTo>
                  <a:cubicBezTo>
                    <a:pt x="15" y="9"/>
                    <a:pt x="16" y="10"/>
                    <a:pt x="17" y="10"/>
                  </a:cubicBezTo>
                  <a:cubicBezTo>
                    <a:pt x="19" y="12"/>
                    <a:pt x="19" y="15"/>
                    <a:pt x="17" y="17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298"/>
            <p:cNvSpPr/>
            <p:nvPr/>
          </p:nvSpPr>
          <p:spPr bwMode="auto">
            <a:xfrm>
              <a:off x="5394326" y="1597025"/>
              <a:ext cx="114300" cy="179388"/>
            </a:xfrm>
            <a:custGeom>
              <a:avLst/>
              <a:gdLst>
                <a:gd name="T0" fmla="*/ 81 w 85"/>
                <a:gd name="T1" fmla="*/ 65 h 132"/>
                <a:gd name="T2" fmla="*/ 8 w 85"/>
                <a:gd name="T3" fmla="*/ 2 h 132"/>
                <a:gd name="T4" fmla="*/ 1 w 85"/>
                <a:gd name="T5" fmla="*/ 6 h 132"/>
                <a:gd name="T6" fmla="*/ 0 w 85"/>
                <a:gd name="T7" fmla="*/ 102 h 132"/>
                <a:gd name="T8" fmla="*/ 8 w 85"/>
                <a:gd name="T9" fmla="*/ 105 h 132"/>
                <a:gd name="T10" fmla="*/ 19 w 85"/>
                <a:gd name="T11" fmla="*/ 87 h 132"/>
                <a:gd name="T12" fmla="*/ 27 w 85"/>
                <a:gd name="T13" fmla="*/ 87 h 132"/>
                <a:gd name="T14" fmla="*/ 46 w 85"/>
                <a:gd name="T15" fmla="*/ 128 h 132"/>
                <a:gd name="T16" fmla="*/ 52 w 85"/>
                <a:gd name="T17" fmla="*/ 131 h 132"/>
                <a:gd name="T18" fmla="*/ 68 w 85"/>
                <a:gd name="T19" fmla="*/ 123 h 132"/>
                <a:gd name="T20" fmla="*/ 71 w 85"/>
                <a:gd name="T21" fmla="*/ 117 h 132"/>
                <a:gd name="T22" fmla="*/ 52 w 85"/>
                <a:gd name="T23" fmla="*/ 76 h 132"/>
                <a:gd name="T24" fmla="*/ 57 w 85"/>
                <a:gd name="T25" fmla="*/ 70 h 132"/>
                <a:gd name="T26" fmla="*/ 77 w 85"/>
                <a:gd name="T27" fmla="*/ 73 h 132"/>
                <a:gd name="T28" fmla="*/ 81 w 85"/>
                <a:gd name="T29" fmla="*/ 65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" h="132">
                  <a:moveTo>
                    <a:pt x="81" y="65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5" y="0"/>
                    <a:pt x="1" y="2"/>
                    <a:pt x="1" y="6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7"/>
                    <a:pt x="6" y="108"/>
                    <a:pt x="8" y="105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21" y="84"/>
                    <a:pt x="26" y="84"/>
                    <a:pt x="27" y="87"/>
                  </a:cubicBezTo>
                  <a:cubicBezTo>
                    <a:pt x="46" y="128"/>
                    <a:pt x="46" y="128"/>
                    <a:pt x="46" y="128"/>
                  </a:cubicBezTo>
                  <a:cubicBezTo>
                    <a:pt x="47" y="131"/>
                    <a:pt x="49" y="132"/>
                    <a:pt x="52" y="131"/>
                  </a:cubicBezTo>
                  <a:cubicBezTo>
                    <a:pt x="68" y="123"/>
                    <a:pt x="68" y="123"/>
                    <a:pt x="68" y="123"/>
                  </a:cubicBezTo>
                  <a:cubicBezTo>
                    <a:pt x="71" y="122"/>
                    <a:pt x="72" y="119"/>
                    <a:pt x="71" y="117"/>
                  </a:cubicBezTo>
                  <a:cubicBezTo>
                    <a:pt x="52" y="76"/>
                    <a:pt x="52" y="76"/>
                    <a:pt x="52" y="76"/>
                  </a:cubicBezTo>
                  <a:cubicBezTo>
                    <a:pt x="50" y="73"/>
                    <a:pt x="53" y="69"/>
                    <a:pt x="57" y="70"/>
                  </a:cubicBezTo>
                  <a:cubicBezTo>
                    <a:pt x="77" y="73"/>
                    <a:pt x="77" y="73"/>
                    <a:pt x="77" y="73"/>
                  </a:cubicBezTo>
                  <a:cubicBezTo>
                    <a:pt x="82" y="74"/>
                    <a:pt x="85" y="68"/>
                    <a:pt x="81" y="65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299"/>
            <p:cNvSpPr>
              <a:spLocks noEditPoints="1"/>
            </p:cNvSpPr>
            <p:nvPr/>
          </p:nvSpPr>
          <p:spPr bwMode="auto">
            <a:xfrm>
              <a:off x="5310189" y="2867025"/>
              <a:ext cx="265113" cy="111125"/>
            </a:xfrm>
            <a:custGeom>
              <a:avLst/>
              <a:gdLst>
                <a:gd name="T0" fmla="*/ 172 w 196"/>
                <a:gd name="T1" fmla="*/ 82 h 82"/>
                <a:gd name="T2" fmla="*/ 24 w 196"/>
                <a:gd name="T3" fmla="*/ 82 h 82"/>
                <a:gd name="T4" fmla="*/ 0 w 196"/>
                <a:gd name="T5" fmla="*/ 58 h 82"/>
                <a:gd name="T6" fmla="*/ 0 w 196"/>
                <a:gd name="T7" fmla="*/ 24 h 82"/>
                <a:gd name="T8" fmla="*/ 24 w 196"/>
                <a:gd name="T9" fmla="*/ 0 h 82"/>
                <a:gd name="T10" fmla="*/ 172 w 196"/>
                <a:gd name="T11" fmla="*/ 0 h 82"/>
                <a:gd name="T12" fmla="*/ 196 w 196"/>
                <a:gd name="T13" fmla="*/ 24 h 82"/>
                <a:gd name="T14" fmla="*/ 196 w 196"/>
                <a:gd name="T15" fmla="*/ 58 h 82"/>
                <a:gd name="T16" fmla="*/ 172 w 196"/>
                <a:gd name="T17" fmla="*/ 82 h 82"/>
                <a:gd name="T18" fmla="*/ 24 w 196"/>
                <a:gd name="T19" fmla="*/ 8 h 82"/>
                <a:gd name="T20" fmla="*/ 8 w 196"/>
                <a:gd name="T21" fmla="*/ 24 h 82"/>
                <a:gd name="T22" fmla="*/ 8 w 196"/>
                <a:gd name="T23" fmla="*/ 58 h 82"/>
                <a:gd name="T24" fmla="*/ 24 w 196"/>
                <a:gd name="T25" fmla="*/ 74 h 82"/>
                <a:gd name="T26" fmla="*/ 172 w 196"/>
                <a:gd name="T27" fmla="*/ 74 h 82"/>
                <a:gd name="T28" fmla="*/ 188 w 196"/>
                <a:gd name="T29" fmla="*/ 58 h 82"/>
                <a:gd name="T30" fmla="*/ 188 w 196"/>
                <a:gd name="T31" fmla="*/ 24 h 82"/>
                <a:gd name="T32" fmla="*/ 172 w 196"/>
                <a:gd name="T33" fmla="*/ 8 h 82"/>
                <a:gd name="T34" fmla="*/ 24 w 196"/>
                <a:gd name="T35" fmla="*/ 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6" h="82">
                  <a:moveTo>
                    <a:pt x="172" y="82"/>
                  </a:moveTo>
                  <a:cubicBezTo>
                    <a:pt x="24" y="82"/>
                    <a:pt x="24" y="82"/>
                    <a:pt x="24" y="82"/>
                  </a:cubicBezTo>
                  <a:cubicBezTo>
                    <a:pt x="10" y="82"/>
                    <a:pt x="0" y="71"/>
                    <a:pt x="0" y="58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0" y="0"/>
                    <a:pt x="24" y="0"/>
                  </a:cubicBezTo>
                  <a:cubicBezTo>
                    <a:pt x="172" y="0"/>
                    <a:pt x="172" y="0"/>
                    <a:pt x="172" y="0"/>
                  </a:cubicBezTo>
                  <a:cubicBezTo>
                    <a:pt x="185" y="0"/>
                    <a:pt x="196" y="11"/>
                    <a:pt x="196" y="24"/>
                  </a:cubicBezTo>
                  <a:cubicBezTo>
                    <a:pt x="196" y="58"/>
                    <a:pt x="196" y="58"/>
                    <a:pt x="196" y="58"/>
                  </a:cubicBezTo>
                  <a:cubicBezTo>
                    <a:pt x="196" y="71"/>
                    <a:pt x="185" y="82"/>
                    <a:pt x="172" y="82"/>
                  </a:cubicBezTo>
                  <a:moveTo>
                    <a:pt x="24" y="8"/>
                  </a:moveTo>
                  <a:cubicBezTo>
                    <a:pt x="15" y="8"/>
                    <a:pt x="8" y="15"/>
                    <a:pt x="8" y="24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66"/>
                    <a:pt x="15" y="74"/>
                    <a:pt x="24" y="74"/>
                  </a:cubicBezTo>
                  <a:cubicBezTo>
                    <a:pt x="172" y="74"/>
                    <a:pt x="172" y="74"/>
                    <a:pt x="172" y="74"/>
                  </a:cubicBezTo>
                  <a:cubicBezTo>
                    <a:pt x="181" y="74"/>
                    <a:pt x="188" y="66"/>
                    <a:pt x="188" y="58"/>
                  </a:cubicBezTo>
                  <a:cubicBezTo>
                    <a:pt x="188" y="24"/>
                    <a:pt x="188" y="24"/>
                    <a:pt x="188" y="24"/>
                  </a:cubicBezTo>
                  <a:cubicBezTo>
                    <a:pt x="188" y="15"/>
                    <a:pt x="181" y="8"/>
                    <a:pt x="172" y="8"/>
                  </a:cubicBezTo>
                  <a:cubicBezTo>
                    <a:pt x="24" y="8"/>
                    <a:pt x="24" y="8"/>
                    <a:pt x="24" y="8"/>
                  </a:cubicBezTo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" name="Freeform 300"/>
            <p:cNvSpPr/>
            <p:nvPr/>
          </p:nvSpPr>
          <p:spPr bwMode="auto">
            <a:xfrm>
              <a:off x="5564189" y="2895600"/>
              <a:ext cx="25400" cy="53975"/>
            </a:xfrm>
            <a:custGeom>
              <a:avLst/>
              <a:gdLst>
                <a:gd name="T0" fmla="*/ 4 w 19"/>
                <a:gd name="T1" fmla="*/ 40 h 40"/>
                <a:gd name="T2" fmla="*/ 0 w 19"/>
                <a:gd name="T3" fmla="*/ 36 h 40"/>
                <a:gd name="T4" fmla="*/ 4 w 19"/>
                <a:gd name="T5" fmla="*/ 32 h 40"/>
                <a:gd name="T6" fmla="*/ 11 w 19"/>
                <a:gd name="T7" fmla="*/ 25 h 40"/>
                <a:gd name="T8" fmla="*/ 11 w 19"/>
                <a:gd name="T9" fmla="*/ 15 h 40"/>
                <a:gd name="T10" fmla="*/ 4 w 19"/>
                <a:gd name="T11" fmla="*/ 8 h 40"/>
                <a:gd name="T12" fmla="*/ 0 w 19"/>
                <a:gd name="T13" fmla="*/ 4 h 40"/>
                <a:gd name="T14" fmla="*/ 4 w 19"/>
                <a:gd name="T15" fmla="*/ 0 h 40"/>
                <a:gd name="T16" fmla="*/ 19 w 19"/>
                <a:gd name="T17" fmla="*/ 15 h 40"/>
                <a:gd name="T18" fmla="*/ 19 w 19"/>
                <a:gd name="T19" fmla="*/ 25 h 40"/>
                <a:gd name="T20" fmla="*/ 4 w 19"/>
                <a:gd name="T21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40">
                  <a:moveTo>
                    <a:pt x="4" y="40"/>
                  </a:moveTo>
                  <a:cubicBezTo>
                    <a:pt x="2" y="40"/>
                    <a:pt x="0" y="38"/>
                    <a:pt x="0" y="36"/>
                  </a:cubicBezTo>
                  <a:cubicBezTo>
                    <a:pt x="0" y="34"/>
                    <a:pt x="2" y="32"/>
                    <a:pt x="4" y="32"/>
                  </a:cubicBezTo>
                  <a:cubicBezTo>
                    <a:pt x="8" y="32"/>
                    <a:pt x="11" y="29"/>
                    <a:pt x="11" y="2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1"/>
                    <a:pt x="8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12" y="0"/>
                    <a:pt x="19" y="6"/>
                    <a:pt x="19" y="1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33"/>
                    <a:pt x="12" y="40"/>
                    <a:pt x="4" y="4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" name="Freeform 301"/>
            <p:cNvSpPr/>
            <p:nvPr/>
          </p:nvSpPr>
          <p:spPr bwMode="auto">
            <a:xfrm>
              <a:off x="5330826" y="2886075"/>
              <a:ext cx="28575" cy="73025"/>
            </a:xfrm>
            <a:custGeom>
              <a:avLst/>
              <a:gdLst>
                <a:gd name="T0" fmla="*/ 21 w 21"/>
                <a:gd name="T1" fmla="*/ 44 h 54"/>
                <a:gd name="T2" fmla="*/ 10 w 21"/>
                <a:gd name="T3" fmla="*/ 54 h 54"/>
                <a:gd name="T4" fmla="*/ 0 w 21"/>
                <a:gd name="T5" fmla="*/ 44 h 54"/>
                <a:gd name="T6" fmla="*/ 0 w 21"/>
                <a:gd name="T7" fmla="*/ 10 h 54"/>
                <a:gd name="T8" fmla="*/ 10 w 21"/>
                <a:gd name="T9" fmla="*/ 0 h 54"/>
                <a:gd name="T10" fmla="*/ 21 w 21"/>
                <a:gd name="T11" fmla="*/ 10 h 54"/>
                <a:gd name="T12" fmla="*/ 21 w 21"/>
                <a:gd name="T13" fmla="*/ 4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54">
                  <a:moveTo>
                    <a:pt x="21" y="44"/>
                  </a:moveTo>
                  <a:cubicBezTo>
                    <a:pt x="21" y="49"/>
                    <a:pt x="16" y="54"/>
                    <a:pt x="10" y="54"/>
                  </a:cubicBezTo>
                  <a:cubicBezTo>
                    <a:pt x="5" y="54"/>
                    <a:pt x="0" y="49"/>
                    <a:pt x="0" y="44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0" y="0"/>
                  </a:cubicBezTo>
                  <a:cubicBezTo>
                    <a:pt x="16" y="0"/>
                    <a:pt x="21" y="4"/>
                    <a:pt x="21" y="10"/>
                  </a:cubicBezTo>
                  <a:lnTo>
                    <a:pt x="21" y="44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" name="Freeform 302"/>
            <p:cNvSpPr/>
            <p:nvPr/>
          </p:nvSpPr>
          <p:spPr bwMode="auto">
            <a:xfrm>
              <a:off x="5370514" y="2886075"/>
              <a:ext cx="26988" cy="73025"/>
            </a:xfrm>
            <a:custGeom>
              <a:avLst/>
              <a:gdLst>
                <a:gd name="T0" fmla="*/ 10 w 21"/>
                <a:gd name="T1" fmla="*/ 0 h 54"/>
                <a:gd name="T2" fmla="*/ 0 w 21"/>
                <a:gd name="T3" fmla="*/ 10 h 54"/>
                <a:gd name="T4" fmla="*/ 0 w 21"/>
                <a:gd name="T5" fmla="*/ 44 h 54"/>
                <a:gd name="T6" fmla="*/ 10 w 21"/>
                <a:gd name="T7" fmla="*/ 54 h 54"/>
                <a:gd name="T8" fmla="*/ 21 w 21"/>
                <a:gd name="T9" fmla="*/ 44 h 54"/>
                <a:gd name="T10" fmla="*/ 21 w 21"/>
                <a:gd name="T11" fmla="*/ 10 h 54"/>
                <a:gd name="T12" fmla="*/ 10 w 21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54">
                  <a:moveTo>
                    <a:pt x="10" y="0"/>
                  </a:moveTo>
                  <a:cubicBezTo>
                    <a:pt x="5" y="0"/>
                    <a:pt x="0" y="4"/>
                    <a:pt x="0" y="1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9"/>
                    <a:pt x="5" y="54"/>
                    <a:pt x="10" y="54"/>
                  </a:cubicBezTo>
                  <a:cubicBezTo>
                    <a:pt x="16" y="54"/>
                    <a:pt x="21" y="49"/>
                    <a:pt x="21" y="44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4"/>
                    <a:pt x="16" y="0"/>
                    <a:pt x="10" y="0"/>
                  </a:cubicBezTo>
                </a:path>
              </a:pathLst>
            </a:custGeom>
            <a:solidFill>
              <a:srgbClr val="92A9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" name="Freeform 303"/>
            <p:cNvSpPr/>
            <p:nvPr/>
          </p:nvSpPr>
          <p:spPr bwMode="auto">
            <a:xfrm>
              <a:off x="5459414" y="4171950"/>
              <a:ext cx="58738" cy="61913"/>
            </a:xfrm>
            <a:custGeom>
              <a:avLst/>
              <a:gdLst>
                <a:gd name="T0" fmla="*/ 43 w 44"/>
                <a:gd name="T1" fmla="*/ 0 h 45"/>
                <a:gd name="T2" fmla="*/ 12 w 44"/>
                <a:gd name="T3" fmla="*/ 12 h 45"/>
                <a:gd name="T4" fmla="*/ 0 w 44"/>
                <a:gd name="T5" fmla="*/ 39 h 45"/>
                <a:gd name="T6" fmla="*/ 34 w 44"/>
                <a:gd name="T7" fmla="*/ 10 h 45"/>
                <a:gd name="T8" fmla="*/ 1 w 44"/>
                <a:gd name="T9" fmla="*/ 44 h 45"/>
                <a:gd name="T10" fmla="*/ 31 w 44"/>
                <a:gd name="T11" fmla="*/ 32 h 45"/>
                <a:gd name="T12" fmla="*/ 43 w 44"/>
                <a:gd name="T1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45">
                  <a:moveTo>
                    <a:pt x="43" y="0"/>
                  </a:moveTo>
                  <a:cubicBezTo>
                    <a:pt x="32" y="0"/>
                    <a:pt x="20" y="4"/>
                    <a:pt x="12" y="12"/>
                  </a:cubicBezTo>
                  <a:cubicBezTo>
                    <a:pt x="4" y="20"/>
                    <a:pt x="0" y="30"/>
                    <a:pt x="0" y="39"/>
                  </a:cubicBezTo>
                  <a:cubicBezTo>
                    <a:pt x="10" y="28"/>
                    <a:pt x="22" y="19"/>
                    <a:pt x="34" y="10"/>
                  </a:cubicBezTo>
                  <a:cubicBezTo>
                    <a:pt x="24" y="19"/>
                    <a:pt x="11" y="33"/>
                    <a:pt x="1" y="44"/>
                  </a:cubicBezTo>
                  <a:cubicBezTo>
                    <a:pt x="12" y="45"/>
                    <a:pt x="23" y="41"/>
                    <a:pt x="31" y="32"/>
                  </a:cubicBezTo>
                  <a:cubicBezTo>
                    <a:pt x="40" y="24"/>
                    <a:pt x="44" y="12"/>
                    <a:pt x="43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304"/>
            <p:cNvSpPr/>
            <p:nvPr/>
          </p:nvSpPr>
          <p:spPr bwMode="auto">
            <a:xfrm>
              <a:off x="5380039" y="4144963"/>
              <a:ext cx="61913" cy="61913"/>
            </a:xfrm>
            <a:custGeom>
              <a:avLst/>
              <a:gdLst>
                <a:gd name="T0" fmla="*/ 45 w 45"/>
                <a:gd name="T1" fmla="*/ 40 h 45"/>
                <a:gd name="T2" fmla="*/ 33 w 45"/>
                <a:gd name="T3" fmla="*/ 13 h 45"/>
                <a:gd name="T4" fmla="*/ 1 w 45"/>
                <a:gd name="T5" fmla="*/ 1 h 45"/>
                <a:gd name="T6" fmla="*/ 13 w 45"/>
                <a:gd name="T7" fmla="*/ 33 h 45"/>
                <a:gd name="T8" fmla="*/ 44 w 45"/>
                <a:gd name="T9" fmla="*/ 45 h 45"/>
                <a:gd name="T10" fmla="*/ 10 w 45"/>
                <a:gd name="T11" fmla="*/ 11 h 45"/>
                <a:gd name="T12" fmla="*/ 45 w 45"/>
                <a:gd name="T13" fmla="*/ 4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45">
                  <a:moveTo>
                    <a:pt x="45" y="40"/>
                  </a:moveTo>
                  <a:cubicBezTo>
                    <a:pt x="44" y="30"/>
                    <a:pt x="40" y="20"/>
                    <a:pt x="33" y="13"/>
                  </a:cubicBezTo>
                  <a:cubicBezTo>
                    <a:pt x="24" y="4"/>
                    <a:pt x="13" y="0"/>
                    <a:pt x="1" y="1"/>
                  </a:cubicBezTo>
                  <a:cubicBezTo>
                    <a:pt x="0" y="12"/>
                    <a:pt x="4" y="24"/>
                    <a:pt x="13" y="33"/>
                  </a:cubicBezTo>
                  <a:cubicBezTo>
                    <a:pt x="22" y="41"/>
                    <a:pt x="33" y="45"/>
                    <a:pt x="44" y="45"/>
                  </a:cubicBezTo>
                  <a:cubicBezTo>
                    <a:pt x="33" y="34"/>
                    <a:pt x="20" y="19"/>
                    <a:pt x="10" y="11"/>
                  </a:cubicBezTo>
                  <a:cubicBezTo>
                    <a:pt x="23" y="19"/>
                    <a:pt x="35" y="29"/>
                    <a:pt x="45" y="4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" name="Freeform 305"/>
            <p:cNvSpPr/>
            <p:nvPr/>
          </p:nvSpPr>
          <p:spPr bwMode="auto">
            <a:xfrm>
              <a:off x="5445126" y="4122738"/>
              <a:ext cx="11113" cy="166688"/>
            </a:xfrm>
            <a:custGeom>
              <a:avLst/>
              <a:gdLst>
                <a:gd name="T0" fmla="*/ 4 w 8"/>
                <a:gd name="T1" fmla="*/ 0 h 124"/>
                <a:gd name="T2" fmla="*/ 0 w 8"/>
                <a:gd name="T3" fmla="*/ 4 h 124"/>
                <a:gd name="T4" fmla="*/ 0 w 8"/>
                <a:gd name="T5" fmla="*/ 120 h 124"/>
                <a:gd name="T6" fmla="*/ 4 w 8"/>
                <a:gd name="T7" fmla="*/ 124 h 124"/>
                <a:gd name="T8" fmla="*/ 8 w 8"/>
                <a:gd name="T9" fmla="*/ 120 h 124"/>
                <a:gd name="T10" fmla="*/ 8 w 8"/>
                <a:gd name="T11" fmla="*/ 4 h 124"/>
                <a:gd name="T12" fmla="*/ 4 w 8"/>
                <a:gd name="T13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4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2"/>
                    <a:pt x="2" y="124"/>
                    <a:pt x="4" y="124"/>
                  </a:cubicBezTo>
                  <a:cubicBezTo>
                    <a:pt x="6" y="124"/>
                    <a:pt x="8" y="122"/>
                    <a:pt x="8" y="12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306"/>
            <p:cNvSpPr>
              <a:spLocks noEditPoints="1"/>
            </p:cNvSpPr>
            <p:nvPr/>
          </p:nvSpPr>
          <p:spPr bwMode="auto">
            <a:xfrm>
              <a:off x="5391151" y="4021138"/>
              <a:ext cx="117475" cy="117475"/>
            </a:xfrm>
            <a:custGeom>
              <a:avLst/>
              <a:gdLst>
                <a:gd name="T0" fmla="*/ 9 w 87"/>
                <a:gd name="T1" fmla="*/ 79 h 87"/>
                <a:gd name="T2" fmla="*/ 33 w 87"/>
                <a:gd name="T3" fmla="*/ 79 h 87"/>
                <a:gd name="T4" fmla="*/ 41 w 87"/>
                <a:gd name="T5" fmla="*/ 60 h 87"/>
                <a:gd name="T6" fmla="*/ 44 w 87"/>
                <a:gd name="T7" fmla="*/ 60 h 87"/>
                <a:gd name="T8" fmla="*/ 46 w 87"/>
                <a:gd name="T9" fmla="*/ 60 h 87"/>
                <a:gd name="T10" fmla="*/ 54 w 87"/>
                <a:gd name="T11" fmla="*/ 79 h 87"/>
                <a:gd name="T12" fmla="*/ 79 w 87"/>
                <a:gd name="T13" fmla="*/ 79 h 87"/>
                <a:gd name="T14" fmla="*/ 79 w 87"/>
                <a:gd name="T15" fmla="*/ 54 h 87"/>
                <a:gd name="T16" fmla="*/ 60 w 87"/>
                <a:gd name="T17" fmla="*/ 46 h 87"/>
                <a:gd name="T18" fmla="*/ 60 w 87"/>
                <a:gd name="T19" fmla="*/ 41 h 87"/>
                <a:gd name="T20" fmla="*/ 79 w 87"/>
                <a:gd name="T21" fmla="*/ 33 h 87"/>
                <a:gd name="T22" fmla="*/ 79 w 87"/>
                <a:gd name="T23" fmla="*/ 8 h 87"/>
                <a:gd name="T24" fmla="*/ 54 w 87"/>
                <a:gd name="T25" fmla="*/ 8 h 87"/>
                <a:gd name="T26" fmla="*/ 46 w 87"/>
                <a:gd name="T27" fmla="*/ 27 h 87"/>
                <a:gd name="T28" fmla="*/ 44 w 87"/>
                <a:gd name="T29" fmla="*/ 27 h 87"/>
                <a:gd name="T30" fmla="*/ 41 w 87"/>
                <a:gd name="T31" fmla="*/ 27 h 87"/>
                <a:gd name="T32" fmla="*/ 33 w 87"/>
                <a:gd name="T33" fmla="*/ 8 h 87"/>
                <a:gd name="T34" fmla="*/ 9 w 87"/>
                <a:gd name="T35" fmla="*/ 8 h 87"/>
                <a:gd name="T36" fmla="*/ 8 w 87"/>
                <a:gd name="T37" fmla="*/ 33 h 87"/>
                <a:gd name="T38" fmla="*/ 27 w 87"/>
                <a:gd name="T39" fmla="*/ 41 h 87"/>
                <a:gd name="T40" fmla="*/ 27 w 87"/>
                <a:gd name="T41" fmla="*/ 46 h 87"/>
                <a:gd name="T42" fmla="*/ 8 w 87"/>
                <a:gd name="T43" fmla="*/ 54 h 87"/>
                <a:gd name="T44" fmla="*/ 9 w 87"/>
                <a:gd name="T45" fmla="*/ 79 h 87"/>
                <a:gd name="T46" fmla="*/ 47 w 87"/>
                <a:gd name="T47" fmla="*/ 35 h 87"/>
                <a:gd name="T48" fmla="*/ 48 w 87"/>
                <a:gd name="T49" fmla="*/ 39 h 87"/>
                <a:gd name="T50" fmla="*/ 52 w 87"/>
                <a:gd name="T51" fmla="*/ 40 h 87"/>
                <a:gd name="T52" fmla="*/ 52 w 87"/>
                <a:gd name="T53" fmla="*/ 47 h 87"/>
                <a:gd name="T54" fmla="*/ 48 w 87"/>
                <a:gd name="T55" fmla="*/ 48 h 87"/>
                <a:gd name="T56" fmla="*/ 47 w 87"/>
                <a:gd name="T57" fmla="*/ 52 h 87"/>
                <a:gd name="T58" fmla="*/ 40 w 87"/>
                <a:gd name="T59" fmla="*/ 52 h 87"/>
                <a:gd name="T60" fmla="*/ 39 w 87"/>
                <a:gd name="T61" fmla="*/ 48 h 87"/>
                <a:gd name="T62" fmla="*/ 36 w 87"/>
                <a:gd name="T63" fmla="*/ 47 h 87"/>
                <a:gd name="T64" fmla="*/ 36 w 87"/>
                <a:gd name="T65" fmla="*/ 40 h 87"/>
                <a:gd name="T66" fmla="*/ 39 w 87"/>
                <a:gd name="T67" fmla="*/ 39 h 87"/>
                <a:gd name="T68" fmla="*/ 41 w 87"/>
                <a:gd name="T69" fmla="*/ 35 h 87"/>
                <a:gd name="T70" fmla="*/ 44 w 87"/>
                <a:gd name="T71" fmla="*/ 35 h 87"/>
                <a:gd name="T72" fmla="*/ 47 w 87"/>
                <a:gd name="T73" fmla="*/ 3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7" h="87">
                  <a:moveTo>
                    <a:pt x="9" y="79"/>
                  </a:moveTo>
                  <a:cubicBezTo>
                    <a:pt x="16" y="87"/>
                    <a:pt x="25" y="87"/>
                    <a:pt x="33" y="79"/>
                  </a:cubicBezTo>
                  <a:cubicBezTo>
                    <a:pt x="38" y="74"/>
                    <a:pt x="41" y="67"/>
                    <a:pt x="41" y="60"/>
                  </a:cubicBezTo>
                  <a:cubicBezTo>
                    <a:pt x="42" y="60"/>
                    <a:pt x="43" y="60"/>
                    <a:pt x="44" y="60"/>
                  </a:cubicBezTo>
                  <a:cubicBezTo>
                    <a:pt x="45" y="60"/>
                    <a:pt x="45" y="60"/>
                    <a:pt x="46" y="60"/>
                  </a:cubicBezTo>
                  <a:cubicBezTo>
                    <a:pt x="46" y="67"/>
                    <a:pt x="49" y="74"/>
                    <a:pt x="54" y="79"/>
                  </a:cubicBezTo>
                  <a:cubicBezTo>
                    <a:pt x="63" y="87"/>
                    <a:pt x="71" y="87"/>
                    <a:pt x="79" y="79"/>
                  </a:cubicBezTo>
                  <a:cubicBezTo>
                    <a:pt x="87" y="71"/>
                    <a:pt x="87" y="62"/>
                    <a:pt x="79" y="54"/>
                  </a:cubicBezTo>
                  <a:cubicBezTo>
                    <a:pt x="74" y="49"/>
                    <a:pt x="67" y="46"/>
                    <a:pt x="60" y="46"/>
                  </a:cubicBezTo>
                  <a:cubicBezTo>
                    <a:pt x="60" y="44"/>
                    <a:pt x="60" y="43"/>
                    <a:pt x="60" y="41"/>
                  </a:cubicBezTo>
                  <a:cubicBezTo>
                    <a:pt x="67" y="41"/>
                    <a:pt x="74" y="38"/>
                    <a:pt x="79" y="33"/>
                  </a:cubicBezTo>
                  <a:cubicBezTo>
                    <a:pt x="87" y="25"/>
                    <a:pt x="87" y="16"/>
                    <a:pt x="79" y="8"/>
                  </a:cubicBezTo>
                  <a:cubicBezTo>
                    <a:pt x="71" y="1"/>
                    <a:pt x="63" y="0"/>
                    <a:pt x="54" y="8"/>
                  </a:cubicBezTo>
                  <a:cubicBezTo>
                    <a:pt x="49" y="14"/>
                    <a:pt x="46" y="20"/>
                    <a:pt x="46" y="27"/>
                  </a:cubicBezTo>
                  <a:cubicBezTo>
                    <a:pt x="45" y="27"/>
                    <a:pt x="45" y="27"/>
                    <a:pt x="44" y="27"/>
                  </a:cubicBezTo>
                  <a:cubicBezTo>
                    <a:pt x="43" y="27"/>
                    <a:pt x="42" y="27"/>
                    <a:pt x="41" y="27"/>
                  </a:cubicBezTo>
                  <a:cubicBezTo>
                    <a:pt x="41" y="20"/>
                    <a:pt x="38" y="14"/>
                    <a:pt x="33" y="8"/>
                  </a:cubicBezTo>
                  <a:cubicBezTo>
                    <a:pt x="25" y="0"/>
                    <a:pt x="16" y="1"/>
                    <a:pt x="9" y="8"/>
                  </a:cubicBezTo>
                  <a:cubicBezTo>
                    <a:pt x="1" y="16"/>
                    <a:pt x="0" y="25"/>
                    <a:pt x="8" y="33"/>
                  </a:cubicBezTo>
                  <a:cubicBezTo>
                    <a:pt x="14" y="38"/>
                    <a:pt x="20" y="41"/>
                    <a:pt x="27" y="41"/>
                  </a:cubicBezTo>
                  <a:cubicBezTo>
                    <a:pt x="27" y="43"/>
                    <a:pt x="27" y="44"/>
                    <a:pt x="27" y="46"/>
                  </a:cubicBezTo>
                  <a:cubicBezTo>
                    <a:pt x="20" y="46"/>
                    <a:pt x="14" y="49"/>
                    <a:pt x="8" y="54"/>
                  </a:cubicBezTo>
                  <a:cubicBezTo>
                    <a:pt x="0" y="62"/>
                    <a:pt x="1" y="71"/>
                    <a:pt x="9" y="79"/>
                  </a:cubicBezTo>
                  <a:close/>
                  <a:moveTo>
                    <a:pt x="47" y="35"/>
                  </a:moveTo>
                  <a:cubicBezTo>
                    <a:pt x="47" y="37"/>
                    <a:pt x="48" y="38"/>
                    <a:pt x="48" y="39"/>
                  </a:cubicBezTo>
                  <a:cubicBezTo>
                    <a:pt x="49" y="40"/>
                    <a:pt x="51" y="40"/>
                    <a:pt x="52" y="40"/>
                  </a:cubicBezTo>
                  <a:cubicBezTo>
                    <a:pt x="53" y="42"/>
                    <a:pt x="53" y="45"/>
                    <a:pt x="52" y="47"/>
                  </a:cubicBezTo>
                  <a:cubicBezTo>
                    <a:pt x="51" y="47"/>
                    <a:pt x="49" y="48"/>
                    <a:pt x="48" y="48"/>
                  </a:cubicBezTo>
                  <a:cubicBezTo>
                    <a:pt x="48" y="49"/>
                    <a:pt x="47" y="50"/>
                    <a:pt x="47" y="52"/>
                  </a:cubicBezTo>
                  <a:cubicBezTo>
                    <a:pt x="45" y="52"/>
                    <a:pt x="43" y="52"/>
                    <a:pt x="40" y="52"/>
                  </a:cubicBezTo>
                  <a:cubicBezTo>
                    <a:pt x="40" y="50"/>
                    <a:pt x="40" y="49"/>
                    <a:pt x="39" y="48"/>
                  </a:cubicBezTo>
                  <a:cubicBezTo>
                    <a:pt x="38" y="48"/>
                    <a:pt x="37" y="47"/>
                    <a:pt x="36" y="47"/>
                  </a:cubicBezTo>
                  <a:cubicBezTo>
                    <a:pt x="35" y="45"/>
                    <a:pt x="35" y="42"/>
                    <a:pt x="36" y="40"/>
                  </a:cubicBezTo>
                  <a:cubicBezTo>
                    <a:pt x="37" y="40"/>
                    <a:pt x="38" y="40"/>
                    <a:pt x="39" y="39"/>
                  </a:cubicBezTo>
                  <a:cubicBezTo>
                    <a:pt x="40" y="38"/>
                    <a:pt x="40" y="37"/>
                    <a:pt x="41" y="35"/>
                  </a:cubicBezTo>
                  <a:cubicBezTo>
                    <a:pt x="42" y="35"/>
                    <a:pt x="43" y="35"/>
                    <a:pt x="44" y="35"/>
                  </a:cubicBezTo>
                  <a:cubicBezTo>
                    <a:pt x="45" y="35"/>
                    <a:pt x="46" y="35"/>
                    <a:pt x="47" y="35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307"/>
            <p:cNvSpPr>
              <a:spLocks noEditPoints="1"/>
            </p:cNvSpPr>
            <p:nvPr/>
          </p:nvSpPr>
          <p:spPr bwMode="auto">
            <a:xfrm>
              <a:off x="5313364" y="3403600"/>
              <a:ext cx="273050" cy="273050"/>
            </a:xfrm>
            <a:custGeom>
              <a:avLst/>
              <a:gdLst>
                <a:gd name="T0" fmla="*/ 198 w 202"/>
                <a:gd name="T1" fmla="*/ 97 h 202"/>
                <a:gd name="T2" fmla="*/ 175 w 202"/>
                <a:gd name="T3" fmla="*/ 97 h 202"/>
                <a:gd name="T4" fmla="*/ 105 w 202"/>
                <a:gd name="T5" fmla="*/ 27 h 202"/>
                <a:gd name="T6" fmla="*/ 105 w 202"/>
                <a:gd name="T7" fmla="*/ 4 h 202"/>
                <a:gd name="T8" fmla="*/ 101 w 202"/>
                <a:gd name="T9" fmla="*/ 0 h 202"/>
                <a:gd name="T10" fmla="*/ 97 w 202"/>
                <a:gd name="T11" fmla="*/ 4 h 202"/>
                <a:gd name="T12" fmla="*/ 97 w 202"/>
                <a:gd name="T13" fmla="*/ 27 h 202"/>
                <a:gd name="T14" fmla="*/ 28 w 202"/>
                <a:gd name="T15" fmla="*/ 97 h 202"/>
                <a:gd name="T16" fmla="*/ 4 w 202"/>
                <a:gd name="T17" fmla="*/ 97 h 202"/>
                <a:gd name="T18" fmla="*/ 0 w 202"/>
                <a:gd name="T19" fmla="*/ 101 h 202"/>
                <a:gd name="T20" fmla="*/ 4 w 202"/>
                <a:gd name="T21" fmla="*/ 105 h 202"/>
                <a:gd name="T22" fmla="*/ 28 w 202"/>
                <a:gd name="T23" fmla="*/ 105 h 202"/>
                <a:gd name="T24" fmla="*/ 97 w 202"/>
                <a:gd name="T25" fmla="*/ 174 h 202"/>
                <a:gd name="T26" fmla="*/ 97 w 202"/>
                <a:gd name="T27" fmla="*/ 198 h 202"/>
                <a:gd name="T28" fmla="*/ 101 w 202"/>
                <a:gd name="T29" fmla="*/ 202 h 202"/>
                <a:gd name="T30" fmla="*/ 105 w 202"/>
                <a:gd name="T31" fmla="*/ 198 h 202"/>
                <a:gd name="T32" fmla="*/ 105 w 202"/>
                <a:gd name="T33" fmla="*/ 174 h 202"/>
                <a:gd name="T34" fmla="*/ 175 w 202"/>
                <a:gd name="T35" fmla="*/ 105 h 202"/>
                <a:gd name="T36" fmla="*/ 198 w 202"/>
                <a:gd name="T37" fmla="*/ 105 h 202"/>
                <a:gd name="T38" fmla="*/ 202 w 202"/>
                <a:gd name="T39" fmla="*/ 101 h 202"/>
                <a:gd name="T40" fmla="*/ 198 w 202"/>
                <a:gd name="T41" fmla="*/ 97 h 202"/>
                <a:gd name="T42" fmla="*/ 105 w 202"/>
                <a:gd name="T43" fmla="*/ 166 h 202"/>
                <a:gd name="T44" fmla="*/ 105 w 202"/>
                <a:gd name="T45" fmla="*/ 141 h 202"/>
                <a:gd name="T46" fmla="*/ 101 w 202"/>
                <a:gd name="T47" fmla="*/ 137 h 202"/>
                <a:gd name="T48" fmla="*/ 97 w 202"/>
                <a:gd name="T49" fmla="*/ 141 h 202"/>
                <a:gd name="T50" fmla="*/ 97 w 202"/>
                <a:gd name="T51" fmla="*/ 166 h 202"/>
                <a:gd name="T52" fmla="*/ 36 w 202"/>
                <a:gd name="T53" fmla="*/ 105 h 202"/>
                <a:gd name="T54" fmla="*/ 61 w 202"/>
                <a:gd name="T55" fmla="*/ 105 h 202"/>
                <a:gd name="T56" fmla="*/ 65 w 202"/>
                <a:gd name="T57" fmla="*/ 101 h 202"/>
                <a:gd name="T58" fmla="*/ 61 w 202"/>
                <a:gd name="T59" fmla="*/ 97 h 202"/>
                <a:gd name="T60" fmla="*/ 36 w 202"/>
                <a:gd name="T61" fmla="*/ 97 h 202"/>
                <a:gd name="T62" fmla="*/ 97 w 202"/>
                <a:gd name="T63" fmla="*/ 35 h 202"/>
                <a:gd name="T64" fmla="*/ 97 w 202"/>
                <a:gd name="T65" fmla="*/ 61 h 202"/>
                <a:gd name="T66" fmla="*/ 101 w 202"/>
                <a:gd name="T67" fmla="*/ 65 h 202"/>
                <a:gd name="T68" fmla="*/ 105 w 202"/>
                <a:gd name="T69" fmla="*/ 61 h 202"/>
                <a:gd name="T70" fmla="*/ 105 w 202"/>
                <a:gd name="T71" fmla="*/ 35 h 202"/>
                <a:gd name="T72" fmla="*/ 167 w 202"/>
                <a:gd name="T73" fmla="*/ 97 h 202"/>
                <a:gd name="T74" fmla="*/ 141 w 202"/>
                <a:gd name="T75" fmla="*/ 97 h 202"/>
                <a:gd name="T76" fmla="*/ 137 w 202"/>
                <a:gd name="T77" fmla="*/ 101 h 202"/>
                <a:gd name="T78" fmla="*/ 141 w 202"/>
                <a:gd name="T79" fmla="*/ 105 h 202"/>
                <a:gd name="T80" fmla="*/ 167 w 202"/>
                <a:gd name="T81" fmla="*/ 105 h 202"/>
                <a:gd name="T82" fmla="*/ 105 w 202"/>
                <a:gd name="T83" fmla="*/ 166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2" h="202">
                  <a:moveTo>
                    <a:pt x="198" y="97"/>
                  </a:moveTo>
                  <a:cubicBezTo>
                    <a:pt x="175" y="97"/>
                    <a:pt x="175" y="97"/>
                    <a:pt x="175" y="97"/>
                  </a:cubicBezTo>
                  <a:cubicBezTo>
                    <a:pt x="173" y="59"/>
                    <a:pt x="143" y="29"/>
                    <a:pt x="105" y="27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5" y="1"/>
                    <a:pt x="103" y="0"/>
                    <a:pt x="101" y="0"/>
                  </a:cubicBezTo>
                  <a:cubicBezTo>
                    <a:pt x="99" y="0"/>
                    <a:pt x="97" y="1"/>
                    <a:pt x="97" y="4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60" y="29"/>
                    <a:pt x="30" y="59"/>
                    <a:pt x="28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2" y="97"/>
                    <a:pt x="0" y="98"/>
                    <a:pt x="0" y="101"/>
                  </a:cubicBezTo>
                  <a:cubicBezTo>
                    <a:pt x="0" y="103"/>
                    <a:pt x="2" y="105"/>
                    <a:pt x="4" y="105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30" y="142"/>
                    <a:pt x="60" y="172"/>
                    <a:pt x="97" y="174"/>
                  </a:cubicBezTo>
                  <a:cubicBezTo>
                    <a:pt x="97" y="198"/>
                    <a:pt x="97" y="198"/>
                    <a:pt x="97" y="198"/>
                  </a:cubicBezTo>
                  <a:cubicBezTo>
                    <a:pt x="97" y="200"/>
                    <a:pt x="99" y="202"/>
                    <a:pt x="101" y="202"/>
                  </a:cubicBezTo>
                  <a:cubicBezTo>
                    <a:pt x="103" y="202"/>
                    <a:pt x="105" y="200"/>
                    <a:pt x="105" y="198"/>
                  </a:cubicBezTo>
                  <a:cubicBezTo>
                    <a:pt x="105" y="174"/>
                    <a:pt x="105" y="174"/>
                    <a:pt x="105" y="174"/>
                  </a:cubicBezTo>
                  <a:cubicBezTo>
                    <a:pt x="143" y="172"/>
                    <a:pt x="173" y="142"/>
                    <a:pt x="175" y="105"/>
                  </a:cubicBezTo>
                  <a:cubicBezTo>
                    <a:pt x="198" y="105"/>
                    <a:pt x="198" y="105"/>
                    <a:pt x="198" y="105"/>
                  </a:cubicBezTo>
                  <a:cubicBezTo>
                    <a:pt x="201" y="105"/>
                    <a:pt x="202" y="103"/>
                    <a:pt x="202" y="101"/>
                  </a:cubicBezTo>
                  <a:cubicBezTo>
                    <a:pt x="202" y="98"/>
                    <a:pt x="201" y="97"/>
                    <a:pt x="198" y="97"/>
                  </a:cubicBezTo>
                  <a:close/>
                  <a:moveTo>
                    <a:pt x="105" y="166"/>
                  </a:moveTo>
                  <a:cubicBezTo>
                    <a:pt x="105" y="141"/>
                    <a:pt x="105" y="141"/>
                    <a:pt x="105" y="141"/>
                  </a:cubicBezTo>
                  <a:cubicBezTo>
                    <a:pt x="105" y="139"/>
                    <a:pt x="103" y="137"/>
                    <a:pt x="101" y="137"/>
                  </a:cubicBezTo>
                  <a:cubicBezTo>
                    <a:pt x="99" y="137"/>
                    <a:pt x="97" y="139"/>
                    <a:pt x="97" y="141"/>
                  </a:cubicBezTo>
                  <a:cubicBezTo>
                    <a:pt x="97" y="166"/>
                    <a:pt x="97" y="166"/>
                    <a:pt x="97" y="166"/>
                  </a:cubicBezTo>
                  <a:cubicBezTo>
                    <a:pt x="64" y="164"/>
                    <a:pt x="38" y="138"/>
                    <a:pt x="36" y="105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3" y="105"/>
                    <a:pt x="65" y="103"/>
                    <a:pt x="65" y="101"/>
                  </a:cubicBezTo>
                  <a:cubicBezTo>
                    <a:pt x="65" y="98"/>
                    <a:pt x="63" y="97"/>
                    <a:pt x="61" y="97"/>
                  </a:cubicBezTo>
                  <a:cubicBezTo>
                    <a:pt x="36" y="97"/>
                    <a:pt x="36" y="97"/>
                    <a:pt x="36" y="97"/>
                  </a:cubicBezTo>
                  <a:cubicBezTo>
                    <a:pt x="38" y="64"/>
                    <a:pt x="64" y="37"/>
                    <a:pt x="97" y="35"/>
                  </a:cubicBezTo>
                  <a:cubicBezTo>
                    <a:pt x="97" y="61"/>
                    <a:pt x="97" y="61"/>
                    <a:pt x="97" y="61"/>
                  </a:cubicBezTo>
                  <a:cubicBezTo>
                    <a:pt x="97" y="63"/>
                    <a:pt x="99" y="65"/>
                    <a:pt x="101" y="65"/>
                  </a:cubicBezTo>
                  <a:cubicBezTo>
                    <a:pt x="103" y="65"/>
                    <a:pt x="105" y="63"/>
                    <a:pt x="105" y="61"/>
                  </a:cubicBezTo>
                  <a:cubicBezTo>
                    <a:pt x="105" y="35"/>
                    <a:pt x="105" y="35"/>
                    <a:pt x="105" y="35"/>
                  </a:cubicBezTo>
                  <a:cubicBezTo>
                    <a:pt x="138" y="37"/>
                    <a:pt x="165" y="64"/>
                    <a:pt x="167" y="97"/>
                  </a:cubicBezTo>
                  <a:cubicBezTo>
                    <a:pt x="141" y="97"/>
                    <a:pt x="141" y="97"/>
                    <a:pt x="141" y="97"/>
                  </a:cubicBezTo>
                  <a:cubicBezTo>
                    <a:pt x="139" y="97"/>
                    <a:pt x="137" y="98"/>
                    <a:pt x="137" y="101"/>
                  </a:cubicBezTo>
                  <a:cubicBezTo>
                    <a:pt x="137" y="103"/>
                    <a:pt x="139" y="105"/>
                    <a:pt x="141" y="105"/>
                  </a:cubicBezTo>
                  <a:cubicBezTo>
                    <a:pt x="167" y="105"/>
                    <a:pt x="167" y="105"/>
                    <a:pt x="167" y="105"/>
                  </a:cubicBezTo>
                  <a:cubicBezTo>
                    <a:pt x="165" y="138"/>
                    <a:pt x="138" y="164"/>
                    <a:pt x="105" y="166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308"/>
            <p:cNvSpPr>
              <a:spLocks noEditPoints="1"/>
            </p:cNvSpPr>
            <p:nvPr/>
          </p:nvSpPr>
          <p:spPr bwMode="auto">
            <a:xfrm>
              <a:off x="5411789" y="4714876"/>
              <a:ext cx="103188" cy="119063"/>
            </a:xfrm>
            <a:custGeom>
              <a:avLst/>
              <a:gdLst>
                <a:gd name="T0" fmla="*/ 35 w 77"/>
                <a:gd name="T1" fmla="*/ 1 h 89"/>
                <a:gd name="T2" fmla="*/ 31 w 77"/>
                <a:gd name="T3" fmla="*/ 1 h 89"/>
                <a:gd name="T4" fmla="*/ 28 w 77"/>
                <a:gd name="T5" fmla="*/ 4 h 89"/>
                <a:gd name="T6" fmla="*/ 28 w 77"/>
                <a:gd name="T7" fmla="*/ 23 h 89"/>
                <a:gd name="T8" fmla="*/ 7 w 77"/>
                <a:gd name="T9" fmla="*/ 1 h 89"/>
                <a:gd name="T10" fmla="*/ 3 w 77"/>
                <a:gd name="T11" fmla="*/ 1 h 89"/>
                <a:gd name="T12" fmla="*/ 0 w 77"/>
                <a:gd name="T13" fmla="*/ 4 h 89"/>
                <a:gd name="T14" fmla="*/ 0 w 77"/>
                <a:gd name="T15" fmla="*/ 85 h 89"/>
                <a:gd name="T16" fmla="*/ 3 w 77"/>
                <a:gd name="T17" fmla="*/ 88 h 89"/>
                <a:gd name="T18" fmla="*/ 7 w 77"/>
                <a:gd name="T19" fmla="*/ 88 h 89"/>
                <a:gd name="T20" fmla="*/ 28 w 77"/>
                <a:gd name="T21" fmla="*/ 66 h 89"/>
                <a:gd name="T22" fmla="*/ 28 w 77"/>
                <a:gd name="T23" fmla="*/ 85 h 89"/>
                <a:gd name="T24" fmla="*/ 31 w 77"/>
                <a:gd name="T25" fmla="*/ 88 h 89"/>
                <a:gd name="T26" fmla="*/ 32 w 77"/>
                <a:gd name="T27" fmla="*/ 89 h 89"/>
                <a:gd name="T28" fmla="*/ 35 w 77"/>
                <a:gd name="T29" fmla="*/ 88 h 89"/>
                <a:gd name="T30" fmla="*/ 75 w 77"/>
                <a:gd name="T31" fmla="*/ 47 h 89"/>
                <a:gd name="T32" fmla="*/ 75 w 77"/>
                <a:gd name="T33" fmla="*/ 42 h 89"/>
                <a:gd name="T34" fmla="*/ 35 w 77"/>
                <a:gd name="T35" fmla="*/ 1 h 89"/>
                <a:gd name="T36" fmla="*/ 36 w 77"/>
                <a:gd name="T37" fmla="*/ 75 h 89"/>
                <a:gd name="T38" fmla="*/ 36 w 77"/>
                <a:gd name="T39" fmla="*/ 57 h 89"/>
                <a:gd name="T40" fmla="*/ 34 w 77"/>
                <a:gd name="T41" fmla="*/ 53 h 89"/>
                <a:gd name="T42" fmla="*/ 32 w 77"/>
                <a:gd name="T43" fmla="*/ 53 h 89"/>
                <a:gd name="T44" fmla="*/ 29 w 77"/>
                <a:gd name="T45" fmla="*/ 54 h 89"/>
                <a:gd name="T46" fmla="*/ 8 w 77"/>
                <a:gd name="T47" fmla="*/ 75 h 89"/>
                <a:gd name="T48" fmla="*/ 8 w 77"/>
                <a:gd name="T49" fmla="*/ 14 h 89"/>
                <a:gd name="T50" fmla="*/ 29 w 77"/>
                <a:gd name="T51" fmla="*/ 35 h 89"/>
                <a:gd name="T52" fmla="*/ 34 w 77"/>
                <a:gd name="T53" fmla="*/ 36 h 89"/>
                <a:gd name="T54" fmla="*/ 36 w 77"/>
                <a:gd name="T55" fmla="*/ 32 h 89"/>
                <a:gd name="T56" fmla="*/ 36 w 77"/>
                <a:gd name="T57" fmla="*/ 14 h 89"/>
                <a:gd name="T58" fmla="*/ 67 w 77"/>
                <a:gd name="T59" fmla="*/ 44 h 89"/>
                <a:gd name="T60" fmla="*/ 36 w 77"/>
                <a:gd name="T61" fmla="*/ 7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7" h="89">
                  <a:moveTo>
                    <a:pt x="35" y="1"/>
                  </a:moveTo>
                  <a:cubicBezTo>
                    <a:pt x="34" y="0"/>
                    <a:pt x="32" y="0"/>
                    <a:pt x="31" y="1"/>
                  </a:cubicBezTo>
                  <a:cubicBezTo>
                    <a:pt x="29" y="1"/>
                    <a:pt x="28" y="3"/>
                    <a:pt x="28" y="4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6"/>
                    <a:pt x="1" y="88"/>
                    <a:pt x="3" y="88"/>
                  </a:cubicBezTo>
                  <a:cubicBezTo>
                    <a:pt x="4" y="89"/>
                    <a:pt x="6" y="89"/>
                    <a:pt x="7" y="88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85"/>
                    <a:pt x="28" y="85"/>
                    <a:pt x="28" y="85"/>
                  </a:cubicBezTo>
                  <a:cubicBezTo>
                    <a:pt x="28" y="86"/>
                    <a:pt x="29" y="88"/>
                    <a:pt x="31" y="88"/>
                  </a:cubicBezTo>
                  <a:cubicBezTo>
                    <a:pt x="31" y="89"/>
                    <a:pt x="32" y="89"/>
                    <a:pt x="32" y="89"/>
                  </a:cubicBezTo>
                  <a:cubicBezTo>
                    <a:pt x="33" y="89"/>
                    <a:pt x="34" y="88"/>
                    <a:pt x="35" y="88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7" y="46"/>
                    <a:pt x="77" y="43"/>
                    <a:pt x="75" y="42"/>
                  </a:cubicBezTo>
                  <a:lnTo>
                    <a:pt x="35" y="1"/>
                  </a:lnTo>
                  <a:close/>
                  <a:moveTo>
                    <a:pt x="36" y="75"/>
                  </a:moveTo>
                  <a:cubicBezTo>
                    <a:pt x="36" y="57"/>
                    <a:pt x="36" y="57"/>
                    <a:pt x="36" y="57"/>
                  </a:cubicBezTo>
                  <a:cubicBezTo>
                    <a:pt x="36" y="55"/>
                    <a:pt x="35" y="54"/>
                    <a:pt x="34" y="53"/>
                  </a:cubicBezTo>
                  <a:cubicBezTo>
                    <a:pt x="33" y="53"/>
                    <a:pt x="33" y="53"/>
                    <a:pt x="32" y="53"/>
                  </a:cubicBezTo>
                  <a:cubicBezTo>
                    <a:pt x="31" y="53"/>
                    <a:pt x="30" y="53"/>
                    <a:pt x="29" y="54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0" y="36"/>
                    <a:pt x="32" y="37"/>
                    <a:pt x="34" y="36"/>
                  </a:cubicBezTo>
                  <a:cubicBezTo>
                    <a:pt x="35" y="35"/>
                    <a:pt x="36" y="34"/>
                    <a:pt x="36" y="32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67" y="44"/>
                    <a:pt x="67" y="44"/>
                    <a:pt x="67" y="44"/>
                  </a:cubicBezTo>
                  <a:lnTo>
                    <a:pt x="36" y="75"/>
                  </a:ln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309"/>
            <p:cNvSpPr>
              <a:spLocks noEditPoints="1"/>
            </p:cNvSpPr>
            <p:nvPr/>
          </p:nvSpPr>
          <p:spPr bwMode="auto">
            <a:xfrm>
              <a:off x="5338764" y="4662488"/>
              <a:ext cx="222250" cy="223838"/>
            </a:xfrm>
            <a:custGeom>
              <a:avLst/>
              <a:gdLst>
                <a:gd name="T0" fmla="*/ 82 w 165"/>
                <a:gd name="T1" fmla="*/ 0 h 165"/>
                <a:gd name="T2" fmla="*/ 0 w 165"/>
                <a:gd name="T3" fmla="*/ 82 h 165"/>
                <a:gd name="T4" fmla="*/ 82 w 165"/>
                <a:gd name="T5" fmla="*/ 165 h 165"/>
                <a:gd name="T6" fmla="*/ 165 w 165"/>
                <a:gd name="T7" fmla="*/ 82 h 165"/>
                <a:gd name="T8" fmla="*/ 82 w 165"/>
                <a:gd name="T9" fmla="*/ 0 h 165"/>
                <a:gd name="T10" fmla="*/ 82 w 165"/>
                <a:gd name="T11" fmla="*/ 157 h 165"/>
                <a:gd name="T12" fmla="*/ 8 w 165"/>
                <a:gd name="T13" fmla="*/ 82 h 165"/>
                <a:gd name="T14" fmla="*/ 82 w 165"/>
                <a:gd name="T15" fmla="*/ 8 h 165"/>
                <a:gd name="T16" fmla="*/ 157 w 165"/>
                <a:gd name="T17" fmla="*/ 82 h 165"/>
                <a:gd name="T18" fmla="*/ 82 w 165"/>
                <a:gd name="T19" fmla="*/ 15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5" h="165">
                  <a:moveTo>
                    <a:pt x="82" y="0"/>
                  </a:moveTo>
                  <a:cubicBezTo>
                    <a:pt x="37" y="0"/>
                    <a:pt x="0" y="37"/>
                    <a:pt x="0" y="82"/>
                  </a:cubicBezTo>
                  <a:cubicBezTo>
                    <a:pt x="0" y="128"/>
                    <a:pt x="37" y="165"/>
                    <a:pt x="82" y="165"/>
                  </a:cubicBezTo>
                  <a:cubicBezTo>
                    <a:pt x="128" y="165"/>
                    <a:pt x="165" y="128"/>
                    <a:pt x="165" y="82"/>
                  </a:cubicBezTo>
                  <a:cubicBezTo>
                    <a:pt x="165" y="37"/>
                    <a:pt x="128" y="0"/>
                    <a:pt x="82" y="0"/>
                  </a:cubicBezTo>
                  <a:close/>
                  <a:moveTo>
                    <a:pt x="82" y="157"/>
                  </a:moveTo>
                  <a:cubicBezTo>
                    <a:pt x="41" y="157"/>
                    <a:pt x="8" y="124"/>
                    <a:pt x="8" y="82"/>
                  </a:cubicBezTo>
                  <a:cubicBezTo>
                    <a:pt x="8" y="41"/>
                    <a:pt x="41" y="8"/>
                    <a:pt x="82" y="8"/>
                  </a:cubicBezTo>
                  <a:cubicBezTo>
                    <a:pt x="123" y="8"/>
                    <a:pt x="157" y="41"/>
                    <a:pt x="157" y="82"/>
                  </a:cubicBezTo>
                  <a:cubicBezTo>
                    <a:pt x="157" y="124"/>
                    <a:pt x="123" y="157"/>
                    <a:pt x="82" y="157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310"/>
            <p:cNvSpPr>
              <a:spLocks noEditPoints="1"/>
            </p:cNvSpPr>
            <p:nvPr/>
          </p:nvSpPr>
          <p:spPr bwMode="auto">
            <a:xfrm>
              <a:off x="5338764" y="5280026"/>
              <a:ext cx="222250" cy="223838"/>
            </a:xfrm>
            <a:custGeom>
              <a:avLst/>
              <a:gdLst>
                <a:gd name="T0" fmla="*/ 0 w 165"/>
                <a:gd name="T1" fmla="*/ 82 h 165"/>
                <a:gd name="T2" fmla="*/ 165 w 165"/>
                <a:gd name="T3" fmla="*/ 82 h 165"/>
                <a:gd name="T4" fmla="*/ 130 w 165"/>
                <a:gd name="T5" fmla="*/ 73 h 165"/>
                <a:gd name="T6" fmla="*/ 156 w 165"/>
                <a:gd name="T7" fmla="*/ 69 h 165"/>
                <a:gd name="T8" fmla="*/ 156 w 165"/>
                <a:gd name="T9" fmla="*/ 96 h 165"/>
                <a:gd name="T10" fmla="*/ 130 w 165"/>
                <a:gd name="T11" fmla="*/ 92 h 165"/>
                <a:gd name="T12" fmla="*/ 154 w 165"/>
                <a:gd name="T13" fmla="*/ 61 h 165"/>
                <a:gd name="T14" fmla="*/ 126 w 165"/>
                <a:gd name="T15" fmla="*/ 64 h 165"/>
                <a:gd name="T16" fmla="*/ 104 w 165"/>
                <a:gd name="T17" fmla="*/ 31 h 165"/>
                <a:gd name="T18" fmla="*/ 154 w 165"/>
                <a:gd name="T19" fmla="*/ 61 h 165"/>
                <a:gd name="T20" fmla="*/ 43 w 165"/>
                <a:gd name="T21" fmla="*/ 82 h 165"/>
                <a:gd name="T22" fmla="*/ 122 w 165"/>
                <a:gd name="T23" fmla="*/ 82 h 165"/>
                <a:gd name="T24" fmla="*/ 96 w 165"/>
                <a:gd name="T25" fmla="*/ 9 h 165"/>
                <a:gd name="T26" fmla="*/ 92 w 165"/>
                <a:gd name="T27" fmla="*/ 35 h 165"/>
                <a:gd name="T28" fmla="*/ 69 w 165"/>
                <a:gd name="T29" fmla="*/ 31 h 165"/>
                <a:gd name="T30" fmla="*/ 82 w 165"/>
                <a:gd name="T31" fmla="*/ 8 h 165"/>
                <a:gd name="T32" fmla="*/ 61 w 165"/>
                <a:gd name="T33" fmla="*/ 11 h 165"/>
                <a:gd name="T34" fmla="*/ 64 w 165"/>
                <a:gd name="T35" fmla="*/ 38 h 165"/>
                <a:gd name="T36" fmla="*/ 31 w 165"/>
                <a:gd name="T37" fmla="*/ 61 h 165"/>
                <a:gd name="T38" fmla="*/ 61 w 165"/>
                <a:gd name="T39" fmla="*/ 11 h 165"/>
                <a:gd name="T40" fmla="*/ 9 w 165"/>
                <a:gd name="T41" fmla="*/ 69 h 165"/>
                <a:gd name="T42" fmla="*/ 35 w 165"/>
                <a:gd name="T43" fmla="*/ 73 h 165"/>
                <a:gd name="T44" fmla="*/ 31 w 165"/>
                <a:gd name="T45" fmla="*/ 96 h 165"/>
                <a:gd name="T46" fmla="*/ 8 w 165"/>
                <a:gd name="T47" fmla="*/ 82 h 165"/>
                <a:gd name="T48" fmla="*/ 31 w 165"/>
                <a:gd name="T49" fmla="*/ 104 h 165"/>
                <a:gd name="T50" fmla="*/ 64 w 165"/>
                <a:gd name="T51" fmla="*/ 126 h 165"/>
                <a:gd name="T52" fmla="*/ 61 w 165"/>
                <a:gd name="T53" fmla="*/ 154 h 165"/>
                <a:gd name="T54" fmla="*/ 69 w 165"/>
                <a:gd name="T55" fmla="*/ 156 h 165"/>
                <a:gd name="T56" fmla="*/ 73 w 165"/>
                <a:gd name="T57" fmla="*/ 130 h 165"/>
                <a:gd name="T58" fmla="*/ 96 w 165"/>
                <a:gd name="T59" fmla="*/ 134 h 165"/>
                <a:gd name="T60" fmla="*/ 82 w 165"/>
                <a:gd name="T61" fmla="*/ 157 h 165"/>
                <a:gd name="T62" fmla="*/ 104 w 165"/>
                <a:gd name="T63" fmla="*/ 154 h 165"/>
                <a:gd name="T64" fmla="*/ 101 w 165"/>
                <a:gd name="T65" fmla="*/ 126 h 165"/>
                <a:gd name="T66" fmla="*/ 134 w 165"/>
                <a:gd name="T67" fmla="*/ 104 h 165"/>
                <a:gd name="T68" fmla="*/ 104 w 165"/>
                <a:gd name="T69" fmla="*/ 154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5" h="165">
                  <a:moveTo>
                    <a:pt x="82" y="0"/>
                  </a:moveTo>
                  <a:cubicBezTo>
                    <a:pt x="37" y="0"/>
                    <a:pt x="0" y="37"/>
                    <a:pt x="0" y="82"/>
                  </a:cubicBezTo>
                  <a:cubicBezTo>
                    <a:pt x="0" y="128"/>
                    <a:pt x="37" y="165"/>
                    <a:pt x="82" y="165"/>
                  </a:cubicBezTo>
                  <a:cubicBezTo>
                    <a:pt x="128" y="165"/>
                    <a:pt x="165" y="128"/>
                    <a:pt x="165" y="82"/>
                  </a:cubicBezTo>
                  <a:cubicBezTo>
                    <a:pt x="165" y="37"/>
                    <a:pt x="128" y="0"/>
                    <a:pt x="82" y="0"/>
                  </a:cubicBezTo>
                  <a:close/>
                  <a:moveTo>
                    <a:pt x="130" y="73"/>
                  </a:moveTo>
                  <a:cubicBezTo>
                    <a:pt x="130" y="71"/>
                    <a:pt x="132" y="69"/>
                    <a:pt x="134" y="69"/>
                  </a:cubicBezTo>
                  <a:cubicBezTo>
                    <a:pt x="156" y="69"/>
                    <a:pt x="156" y="69"/>
                    <a:pt x="156" y="69"/>
                  </a:cubicBezTo>
                  <a:cubicBezTo>
                    <a:pt x="156" y="73"/>
                    <a:pt x="157" y="78"/>
                    <a:pt x="157" y="82"/>
                  </a:cubicBezTo>
                  <a:cubicBezTo>
                    <a:pt x="157" y="87"/>
                    <a:pt x="156" y="91"/>
                    <a:pt x="156" y="96"/>
                  </a:cubicBezTo>
                  <a:cubicBezTo>
                    <a:pt x="134" y="96"/>
                    <a:pt x="134" y="96"/>
                    <a:pt x="134" y="96"/>
                  </a:cubicBezTo>
                  <a:cubicBezTo>
                    <a:pt x="132" y="96"/>
                    <a:pt x="130" y="94"/>
                    <a:pt x="130" y="92"/>
                  </a:cubicBezTo>
                  <a:lnTo>
                    <a:pt x="130" y="73"/>
                  </a:lnTo>
                  <a:close/>
                  <a:moveTo>
                    <a:pt x="154" y="61"/>
                  </a:moveTo>
                  <a:cubicBezTo>
                    <a:pt x="134" y="61"/>
                    <a:pt x="134" y="61"/>
                    <a:pt x="134" y="61"/>
                  </a:cubicBezTo>
                  <a:cubicBezTo>
                    <a:pt x="131" y="61"/>
                    <a:pt x="128" y="62"/>
                    <a:pt x="126" y="64"/>
                  </a:cubicBezTo>
                  <a:cubicBezTo>
                    <a:pt x="121" y="52"/>
                    <a:pt x="112" y="43"/>
                    <a:pt x="101" y="38"/>
                  </a:cubicBezTo>
                  <a:cubicBezTo>
                    <a:pt x="102" y="36"/>
                    <a:pt x="104" y="34"/>
                    <a:pt x="104" y="31"/>
                  </a:cubicBezTo>
                  <a:cubicBezTo>
                    <a:pt x="104" y="11"/>
                    <a:pt x="104" y="11"/>
                    <a:pt x="104" y="11"/>
                  </a:cubicBezTo>
                  <a:cubicBezTo>
                    <a:pt x="128" y="18"/>
                    <a:pt x="147" y="37"/>
                    <a:pt x="154" y="61"/>
                  </a:cubicBezTo>
                  <a:close/>
                  <a:moveTo>
                    <a:pt x="82" y="122"/>
                  </a:moveTo>
                  <a:cubicBezTo>
                    <a:pt x="60" y="122"/>
                    <a:pt x="43" y="104"/>
                    <a:pt x="43" y="82"/>
                  </a:cubicBezTo>
                  <a:cubicBezTo>
                    <a:pt x="43" y="61"/>
                    <a:pt x="60" y="43"/>
                    <a:pt x="82" y="43"/>
                  </a:cubicBezTo>
                  <a:cubicBezTo>
                    <a:pt x="104" y="43"/>
                    <a:pt x="122" y="61"/>
                    <a:pt x="122" y="82"/>
                  </a:cubicBezTo>
                  <a:cubicBezTo>
                    <a:pt x="122" y="104"/>
                    <a:pt x="104" y="122"/>
                    <a:pt x="82" y="122"/>
                  </a:cubicBezTo>
                  <a:close/>
                  <a:moveTo>
                    <a:pt x="96" y="9"/>
                  </a:moveTo>
                  <a:cubicBezTo>
                    <a:pt x="96" y="31"/>
                    <a:pt x="96" y="31"/>
                    <a:pt x="96" y="31"/>
                  </a:cubicBezTo>
                  <a:cubicBezTo>
                    <a:pt x="96" y="33"/>
                    <a:pt x="94" y="35"/>
                    <a:pt x="92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1" y="35"/>
                    <a:pt x="69" y="33"/>
                    <a:pt x="69" y="31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73" y="8"/>
                    <a:pt x="78" y="8"/>
                    <a:pt x="82" y="8"/>
                  </a:cubicBezTo>
                  <a:cubicBezTo>
                    <a:pt x="87" y="8"/>
                    <a:pt x="91" y="8"/>
                    <a:pt x="96" y="9"/>
                  </a:cubicBezTo>
                  <a:close/>
                  <a:moveTo>
                    <a:pt x="61" y="11"/>
                  </a:moveTo>
                  <a:cubicBezTo>
                    <a:pt x="61" y="31"/>
                    <a:pt x="61" y="31"/>
                    <a:pt x="61" y="31"/>
                  </a:cubicBezTo>
                  <a:cubicBezTo>
                    <a:pt x="61" y="34"/>
                    <a:pt x="62" y="36"/>
                    <a:pt x="64" y="38"/>
                  </a:cubicBezTo>
                  <a:cubicBezTo>
                    <a:pt x="52" y="43"/>
                    <a:pt x="43" y="52"/>
                    <a:pt x="38" y="64"/>
                  </a:cubicBezTo>
                  <a:cubicBezTo>
                    <a:pt x="36" y="62"/>
                    <a:pt x="34" y="61"/>
                    <a:pt x="31" y="61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8" y="37"/>
                    <a:pt x="37" y="18"/>
                    <a:pt x="61" y="11"/>
                  </a:cubicBezTo>
                  <a:close/>
                  <a:moveTo>
                    <a:pt x="8" y="82"/>
                  </a:moveTo>
                  <a:cubicBezTo>
                    <a:pt x="8" y="78"/>
                    <a:pt x="8" y="73"/>
                    <a:pt x="9" y="69"/>
                  </a:cubicBezTo>
                  <a:cubicBezTo>
                    <a:pt x="31" y="69"/>
                    <a:pt x="31" y="69"/>
                    <a:pt x="31" y="69"/>
                  </a:cubicBezTo>
                  <a:cubicBezTo>
                    <a:pt x="33" y="69"/>
                    <a:pt x="35" y="71"/>
                    <a:pt x="35" y="73"/>
                  </a:cubicBezTo>
                  <a:cubicBezTo>
                    <a:pt x="35" y="92"/>
                    <a:pt x="35" y="92"/>
                    <a:pt x="35" y="92"/>
                  </a:cubicBezTo>
                  <a:cubicBezTo>
                    <a:pt x="35" y="94"/>
                    <a:pt x="33" y="96"/>
                    <a:pt x="31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8" y="91"/>
                    <a:pt x="8" y="87"/>
                    <a:pt x="8" y="82"/>
                  </a:cubicBezTo>
                  <a:close/>
                  <a:moveTo>
                    <a:pt x="11" y="104"/>
                  </a:moveTo>
                  <a:cubicBezTo>
                    <a:pt x="31" y="104"/>
                    <a:pt x="31" y="104"/>
                    <a:pt x="31" y="104"/>
                  </a:cubicBezTo>
                  <a:cubicBezTo>
                    <a:pt x="34" y="104"/>
                    <a:pt x="36" y="103"/>
                    <a:pt x="38" y="101"/>
                  </a:cubicBezTo>
                  <a:cubicBezTo>
                    <a:pt x="43" y="112"/>
                    <a:pt x="52" y="121"/>
                    <a:pt x="64" y="126"/>
                  </a:cubicBezTo>
                  <a:cubicBezTo>
                    <a:pt x="62" y="128"/>
                    <a:pt x="61" y="131"/>
                    <a:pt x="61" y="134"/>
                  </a:cubicBezTo>
                  <a:cubicBezTo>
                    <a:pt x="61" y="154"/>
                    <a:pt x="61" y="154"/>
                    <a:pt x="61" y="154"/>
                  </a:cubicBezTo>
                  <a:cubicBezTo>
                    <a:pt x="37" y="147"/>
                    <a:pt x="18" y="128"/>
                    <a:pt x="11" y="104"/>
                  </a:cubicBezTo>
                  <a:close/>
                  <a:moveTo>
                    <a:pt x="69" y="156"/>
                  </a:moveTo>
                  <a:cubicBezTo>
                    <a:pt x="69" y="134"/>
                    <a:pt x="69" y="134"/>
                    <a:pt x="69" y="134"/>
                  </a:cubicBezTo>
                  <a:cubicBezTo>
                    <a:pt x="69" y="132"/>
                    <a:pt x="71" y="130"/>
                    <a:pt x="73" y="130"/>
                  </a:cubicBezTo>
                  <a:cubicBezTo>
                    <a:pt x="92" y="130"/>
                    <a:pt x="92" y="130"/>
                    <a:pt x="92" y="130"/>
                  </a:cubicBezTo>
                  <a:cubicBezTo>
                    <a:pt x="94" y="130"/>
                    <a:pt x="96" y="132"/>
                    <a:pt x="96" y="134"/>
                  </a:cubicBezTo>
                  <a:cubicBezTo>
                    <a:pt x="96" y="156"/>
                    <a:pt x="96" y="156"/>
                    <a:pt x="96" y="156"/>
                  </a:cubicBezTo>
                  <a:cubicBezTo>
                    <a:pt x="91" y="157"/>
                    <a:pt x="87" y="157"/>
                    <a:pt x="82" y="157"/>
                  </a:cubicBezTo>
                  <a:cubicBezTo>
                    <a:pt x="78" y="157"/>
                    <a:pt x="73" y="157"/>
                    <a:pt x="69" y="156"/>
                  </a:cubicBezTo>
                  <a:close/>
                  <a:moveTo>
                    <a:pt x="104" y="154"/>
                  </a:moveTo>
                  <a:cubicBezTo>
                    <a:pt x="104" y="134"/>
                    <a:pt x="104" y="134"/>
                    <a:pt x="104" y="134"/>
                  </a:cubicBezTo>
                  <a:cubicBezTo>
                    <a:pt x="104" y="131"/>
                    <a:pt x="102" y="128"/>
                    <a:pt x="101" y="126"/>
                  </a:cubicBezTo>
                  <a:cubicBezTo>
                    <a:pt x="112" y="121"/>
                    <a:pt x="121" y="112"/>
                    <a:pt x="126" y="101"/>
                  </a:cubicBezTo>
                  <a:cubicBezTo>
                    <a:pt x="128" y="103"/>
                    <a:pt x="131" y="104"/>
                    <a:pt x="134" y="104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47" y="128"/>
                    <a:pt x="128" y="147"/>
                    <a:pt x="104" y="154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311"/>
            <p:cNvSpPr>
              <a:spLocks noEditPoints="1"/>
            </p:cNvSpPr>
            <p:nvPr/>
          </p:nvSpPr>
          <p:spPr bwMode="auto">
            <a:xfrm>
              <a:off x="5400676" y="5884863"/>
              <a:ext cx="96838" cy="250825"/>
            </a:xfrm>
            <a:custGeom>
              <a:avLst/>
              <a:gdLst>
                <a:gd name="T0" fmla="*/ 61 w 72"/>
                <a:gd name="T1" fmla="*/ 185 h 185"/>
                <a:gd name="T2" fmla="*/ 12 w 72"/>
                <a:gd name="T3" fmla="*/ 185 h 185"/>
                <a:gd name="T4" fmla="*/ 5 w 72"/>
                <a:gd name="T5" fmla="*/ 181 h 185"/>
                <a:gd name="T6" fmla="*/ 3 w 72"/>
                <a:gd name="T7" fmla="*/ 178 h 185"/>
                <a:gd name="T8" fmla="*/ 0 w 72"/>
                <a:gd name="T9" fmla="*/ 172 h 185"/>
                <a:gd name="T10" fmla="*/ 0 w 72"/>
                <a:gd name="T11" fmla="*/ 21 h 185"/>
                <a:gd name="T12" fmla="*/ 3 w 72"/>
                <a:gd name="T13" fmla="*/ 15 h 185"/>
                <a:gd name="T14" fmla="*/ 0 w 72"/>
                <a:gd name="T15" fmla="*/ 10 h 185"/>
                <a:gd name="T16" fmla="*/ 0 w 72"/>
                <a:gd name="T17" fmla="*/ 6 h 185"/>
                <a:gd name="T18" fmla="*/ 6 w 72"/>
                <a:gd name="T19" fmla="*/ 0 h 185"/>
                <a:gd name="T20" fmla="*/ 66 w 72"/>
                <a:gd name="T21" fmla="*/ 0 h 185"/>
                <a:gd name="T22" fmla="*/ 72 w 72"/>
                <a:gd name="T23" fmla="*/ 6 h 185"/>
                <a:gd name="T24" fmla="*/ 72 w 72"/>
                <a:gd name="T25" fmla="*/ 10 h 185"/>
                <a:gd name="T26" fmla="*/ 69 w 72"/>
                <a:gd name="T27" fmla="*/ 15 h 185"/>
                <a:gd name="T28" fmla="*/ 72 w 72"/>
                <a:gd name="T29" fmla="*/ 21 h 185"/>
                <a:gd name="T30" fmla="*/ 72 w 72"/>
                <a:gd name="T31" fmla="*/ 172 h 185"/>
                <a:gd name="T32" fmla="*/ 70 w 72"/>
                <a:gd name="T33" fmla="*/ 178 h 185"/>
                <a:gd name="T34" fmla="*/ 67 w 72"/>
                <a:gd name="T35" fmla="*/ 181 h 185"/>
                <a:gd name="T36" fmla="*/ 61 w 72"/>
                <a:gd name="T37" fmla="*/ 185 h 185"/>
                <a:gd name="T38" fmla="*/ 12 w 72"/>
                <a:gd name="T39" fmla="*/ 177 h 185"/>
                <a:gd name="T40" fmla="*/ 60 w 72"/>
                <a:gd name="T41" fmla="*/ 177 h 185"/>
                <a:gd name="T42" fmla="*/ 65 w 72"/>
                <a:gd name="T43" fmla="*/ 172 h 185"/>
                <a:gd name="T44" fmla="*/ 64 w 72"/>
                <a:gd name="T45" fmla="*/ 21 h 185"/>
                <a:gd name="T46" fmla="*/ 59 w 72"/>
                <a:gd name="T47" fmla="*/ 12 h 185"/>
                <a:gd name="T48" fmla="*/ 60 w 72"/>
                <a:gd name="T49" fmla="*/ 9 h 185"/>
                <a:gd name="T50" fmla="*/ 63 w 72"/>
                <a:gd name="T51" fmla="*/ 8 h 185"/>
                <a:gd name="T52" fmla="*/ 64 w 72"/>
                <a:gd name="T53" fmla="*/ 8 h 185"/>
                <a:gd name="T54" fmla="*/ 8 w 72"/>
                <a:gd name="T55" fmla="*/ 8 h 185"/>
                <a:gd name="T56" fmla="*/ 9 w 72"/>
                <a:gd name="T57" fmla="*/ 8 h 185"/>
                <a:gd name="T58" fmla="*/ 12 w 72"/>
                <a:gd name="T59" fmla="*/ 9 h 185"/>
                <a:gd name="T60" fmla="*/ 13 w 72"/>
                <a:gd name="T61" fmla="*/ 12 h 185"/>
                <a:gd name="T62" fmla="*/ 8 w 72"/>
                <a:gd name="T63" fmla="*/ 21 h 185"/>
                <a:gd name="T64" fmla="*/ 8 w 72"/>
                <a:gd name="T65" fmla="*/ 172 h 185"/>
                <a:gd name="T66" fmla="*/ 12 w 72"/>
                <a:gd name="T67" fmla="*/ 177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2" h="185">
                  <a:moveTo>
                    <a:pt x="61" y="185"/>
                  </a:moveTo>
                  <a:cubicBezTo>
                    <a:pt x="12" y="185"/>
                    <a:pt x="12" y="185"/>
                    <a:pt x="12" y="185"/>
                  </a:cubicBezTo>
                  <a:cubicBezTo>
                    <a:pt x="9" y="185"/>
                    <a:pt x="6" y="183"/>
                    <a:pt x="5" y="181"/>
                  </a:cubicBezTo>
                  <a:cubicBezTo>
                    <a:pt x="4" y="179"/>
                    <a:pt x="4" y="179"/>
                    <a:pt x="3" y="178"/>
                  </a:cubicBezTo>
                  <a:cubicBezTo>
                    <a:pt x="1" y="176"/>
                    <a:pt x="0" y="174"/>
                    <a:pt x="0" y="17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9"/>
                    <a:pt x="1" y="16"/>
                    <a:pt x="3" y="15"/>
                  </a:cubicBezTo>
                  <a:cubicBezTo>
                    <a:pt x="1" y="14"/>
                    <a:pt x="0" y="12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70" y="0"/>
                    <a:pt x="72" y="2"/>
                    <a:pt x="72" y="6"/>
                  </a:cubicBezTo>
                  <a:cubicBezTo>
                    <a:pt x="72" y="10"/>
                    <a:pt x="72" y="10"/>
                    <a:pt x="72" y="10"/>
                  </a:cubicBezTo>
                  <a:cubicBezTo>
                    <a:pt x="72" y="12"/>
                    <a:pt x="71" y="14"/>
                    <a:pt x="69" y="15"/>
                  </a:cubicBezTo>
                  <a:cubicBezTo>
                    <a:pt x="71" y="16"/>
                    <a:pt x="72" y="19"/>
                    <a:pt x="72" y="21"/>
                  </a:cubicBezTo>
                  <a:cubicBezTo>
                    <a:pt x="72" y="172"/>
                    <a:pt x="72" y="172"/>
                    <a:pt x="72" y="172"/>
                  </a:cubicBezTo>
                  <a:cubicBezTo>
                    <a:pt x="72" y="174"/>
                    <a:pt x="71" y="176"/>
                    <a:pt x="70" y="178"/>
                  </a:cubicBezTo>
                  <a:cubicBezTo>
                    <a:pt x="69" y="179"/>
                    <a:pt x="68" y="179"/>
                    <a:pt x="67" y="181"/>
                  </a:cubicBezTo>
                  <a:cubicBezTo>
                    <a:pt x="66" y="183"/>
                    <a:pt x="64" y="185"/>
                    <a:pt x="61" y="185"/>
                  </a:cubicBezTo>
                  <a:close/>
                  <a:moveTo>
                    <a:pt x="12" y="177"/>
                  </a:moveTo>
                  <a:cubicBezTo>
                    <a:pt x="60" y="177"/>
                    <a:pt x="60" y="177"/>
                    <a:pt x="60" y="177"/>
                  </a:cubicBezTo>
                  <a:cubicBezTo>
                    <a:pt x="61" y="175"/>
                    <a:pt x="63" y="173"/>
                    <a:pt x="65" y="172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2" y="19"/>
                    <a:pt x="60" y="16"/>
                    <a:pt x="59" y="12"/>
                  </a:cubicBezTo>
                  <a:cubicBezTo>
                    <a:pt x="59" y="11"/>
                    <a:pt x="59" y="10"/>
                    <a:pt x="60" y="9"/>
                  </a:cubicBezTo>
                  <a:cubicBezTo>
                    <a:pt x="61" y="8"/>
                    <a:pt x="62" y="8"/>
                    <a:pt x="63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8"/>
                    <a:pt x="11" y="8"/>
                    <a:pt x="12" y="9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6"/>
                    <a:pt x="11" y="19"/>
                    <a:pt x="8" y="21"/>
                  </a:cubicBezTo>
                  <a:cubicBezTo>
                    <a:pt x="8" y="172"/>
                    <a:pt x="8" y="172"/>
                    <a:pt x="8" y="172"/>
                  </a:cubicBezTo>
                  <a:cubicBezTo>
                    <a:pt x="10" y="173"/>
                    <a:pt x="11" y="175"/>
                    <a:pt x="12" y="177"/>
                  </a:cubicBezTo>
                  <a:close/>
                </a:path>
              </a:pathLst>
            </a:cu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Rectangle 312"/>
            <p:cNvSpPr>
              <a:spLocks noChangeArrowheads="1"/>
            </p:cNvSpPr>
            <p:nvPr/>
          </p:nvSpPr>
          <p:spPr bwMode="auto">
            <a:xfrm>
              <a:off x="5959476" y="-46038"/>
              <a:ext cx="5624513" cy="6573839"/>
            </a:xfrm>
            <a:prstGeom prst="rect">
              <a:avLst/>
            </a:prstGeom>
            <a:solidFill>
              <a:srgbClr val="4970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Rectangle 313"/>
            <p:cNvSpPr>
              <a:spLocks noChangeArrowheads="1"/>
            </p:cNvSpPr>
            <p:nvPr/>
          </p:nvSpPr>
          <p:spPr bwMode="auto">
            <a:xfrm>
              <a:off x="5959476" y="-46038"/>
              <a:ext cx="5624513" cy="65738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Freeform 314"/>
            <p:cNvSpPr>
              <a:spLocks noEditPoints="1"/>
            </p:cNvSpPr>
            <p:nvPr/>
          </p:nvSpPr>
          <p:spPr bwMode="auto">
            <a:xfrm>
              <a:off x="6292851" y="277812"/>
              <a:ext cx="247650" cy="346075"/>
            </a:xfrm>
            <a:custGeom>
              <a:avLst/>
              <a:gdLst>
                <a:gd name="T0" fmla="*/ 163 w 184"/>
                <a:gd name="T1" fmla="*/ 0 h 256"/>
                <a:gd name="T2" fmla="*/ 20 w 184"/>
                <a:gd name="T3" fmla="*/ 0 h 256"/>
                <a:gd name="T4" fmla="*/ 0 w 184"/>
                <a:gd name="T5" fmla="*/ 21 h 256"/>
                <a:gd name="T6" fmla="*/ 0 w 184"/>
                <a:gd name="T7" fmla="*/ 235 h 256"/>
                <a:gd name="T8" fmla="*/ 20 w 184"/>
                <a:gd name="T9" fmla="*/ 256 h 256"/>
                <a:gd name="T10" fmla="*/ 163 w 184"/>
                <a:gd name="T11" fmla="*/ 256 h 256"/>
                <a:gd name="T12" fmla="*/ 184 w 184"/>
                <a:gd name="T13" fmla="*/ 235 h 256"/>
                <a:gd name="T14" fmla="*/ 184 w 184"/>
                <a:gd name="T15" fmla="*/ 21 h 256"/>
                <a:gd name="T16" fmla="*/ 163 w 184"/>
                <a:gd name="T17" fmla="*/ 0 h 256"/>
                <a:gd name="T18" fmla="*/ 176 w 184"/>
                <a:gd name="T19" fmla="*/ 235 h 256"/>
                <a:gd name="T20" fmla="*/ 163 w 184"/>
                <a:gd name="T21" fmla="*/ 248 h 256"/>
                <a:gd name="T22" fmla="*/ 20 w 184"/>
                <a:gd name="T23" fmla="*/ 248 h 256"/>
                <a:gd name="T24" fmla="*/ 8 w 184"/>
                <a:gd name="T25" fmla="*/ 235 h 256"/>
                <a:gd name="T26" fmla="*/ 8 w 184"/>
                <a:gd name="T27" fmla="*/ 21 h 256"/>
                <a:gd name="T28" fmla="*/ 20 w 184"/>
                <a:gd name="T29" fmla="*/ 8 h 256"/>
                <a:gd name="T30" fmla="*/ 163 w 184"/>
                <a:gd name="T31" fmla="*/ 8 h 256"/>
                <a:gd name="T32" fmla="*/ 176 w 184"/>
                <a:gd name="T33" fmla="*/ 21 h 256"/>
                <a:gd name="T34" fmla="*/ 176 w 184"/>
                <a:gd name="T35" fmla="*/ 235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4" h="256">
                  <a:moveTo>
                    <a:pt x="163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247"/>
                    <a:pt x="9" y="256"/>
                    <a:pt x="20" y="256"/>
                  </a:cubicBezTo>
                  <a:cubicBezTo>
                    <a:pt x="163" y="256"/>
                    <a:pt x="163" y="256"/>
                    <a:pt x="163" y="256"/>
                  </a:cubicBezTo>
                  <a:cubicBezTo>
                    <a:pt x="174" y="256"/>
                    <a:pt x="184" y="247"/>
                    <a:pt x="184" y="235"/>
                  </a:cubicBezTo>
                  <a:cubicBezTo>
                    <a:pt x="184" y="21"/>
                    <a:pt x="184" y="21"/>
                    <a:pt x="184" y="21"/>
                  </a:cubicBezTo>
                  <a:cubicBezTo>
                    <a:pt x="184" y="10"/>
                    <a:pt x="174" y="0"/>
                    <a:pt x="163" y="0"/>
                  </a:cubicBezTo>
                  <a:close/>
                  <a:moveTo>
                    <a:pt x="176" y="235"/>
                  </a:moveTo>
                  <a:cubicBezTo>
                    <a:pt x="176" y="242"/>
                    <a:pt x="170" y="248"/>
                    <a:pt x="163" y="248"/>
                  </a:cubicBezTo>
                  <a:cubicBezTo>
                    <a:pt x="20" y="248"/>
                    <a:pt x="20" y="248"/>
                    <a:pt x="20" y="248"/>
                  </a:cubicBezTo>
                  <a:cubicBezTo>
                    <a:pt x="13" y="248"/>
                    <a:pt x="8" y="242"/>
                    <a:pt x="8" y="235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14"/>
                    <a:pt x="13" y="8"/>
                    <a:pt x="20" y="8"/>
                  </a:cubicBezTo>
                  <a:cubicBezTo>
                    <a:pt x="163" y="8"/>
                    <a:pt x="163" y="8"/>
                    <a:pt x="163" y="8"/>
                  </a:cubicBezTo>
                  <a:cubicBezTo>
                    <a:pt x="170" y="8"/>
                    <a:pt x="176" y="14"/>
                    <a:pt x="176" y="21"/>
                  </a:cubicBezTo>
                  <a:lnTo>
                    <a:pt x="176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Oval 315"/>
            <p:cNvSpPr>
              <a:spLocks noChangeArrowheads="1"/>
            </p:cNvSpPr>
            <p:nvPr/>
          </p:nvSpPr>
          <p:spPr bwMode="auto">
            <a:xfrm>
              <a:off x="6400801" y="569912"/>
              <a:ext cx="31750" cy="333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316"/>
            <p:cNvSpPr/>
            <p:nvPr/>
          </p:nvSpPr>
          <p:spPr bwMode="auto">
            <a:xfrm>
              <a:off x="6316664" y="303212"/>
              <a:ext cx="200025" cy="255588"/>
            </a:xfrm>
            <a:custGeom>
              <a:avLst/>
              <a:gdLst>
                <a:gd name="T0" fmla="*/ 141 w 148"/>
                <a:gd name="T1" fmla="*/ 0 h 189"/>
                <a:gd name="T2" fmla="*/ 7 w 148"/>
                <a:gd name="T3" fmla="*/ 0 h 189"/>
                <a:gd name="T4" fmla="*/ 0 w 148"/>
                <a:gd name="T5" fmla="*/ 7 h 189"/>
                <a:gd name="T6" fmla="*/ 0 w 148"/>
                <a:gd name="T7" fmla="*/ 182 h 189"/>
                <a:gd name="T8" fmla="*/ 7 w 148"/>
                <a:gd name="T9" fmla="*/ 189 h 189"/>
                <a:gd name="T10" fmla="*/ 141 w 148"/>
                <a:gd name="T11" fmla="*/ 189 h 189"/>
                <a:gd name="T12" fmla="*/ 148 w 148"/>
                <a:gd name="T13" fmla="*/ 182 h 189"/>
                <a:gd name="T14" fmla="*/ 148 w 148"/>
                <a:gd name="T15" fmla="*/ 7 h 189"/>
                <a:gd name="T16" fmla="*/ 141 w 148"/>
                <a:gd name="T17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8" h="189">
                  <a:moveTo>
                    <a:pt x="141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86"/>
                    <a:pt x="3" y="189"/>
                    <a:pt x="7" y="189"/>
                  </a:cubicBezTo>
                  <a:cubicBezTo>
                    <a:pt x="141" y="189"/>
                    <a:pt x="141" y="189"/>
                    <a:pt x="141" y="189"/>
                  </a:cubicBezTo>
                  <a:cubicBezTo>
                    <a:pt x="145" y="189"/>
                    <a:pt x="148" y="186"/>
                    <a:pt x="148" y="182"/>
                  </a:cubicBezTo>
                  <a:cubicBezTo>
                    <a:pt x="148" y="7"/>
                    <a:pt x="148" y="7"/>
                    <a:pt x="148" y="7"/>
                  </a:cubicBezTo>
                  <a:cubicBezTo>
                    <a:pt x="148" y="3"/>
                    <a:pt x="145" y="0"/>
                    <a:pt x="1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317"/>
            <p:cNvSpPr>
              <a:spLocks noEditPoints="1"/>
            </p:cNvSpPr>
            <p:nvPr/>
          </p:nvSpPr>
          <p:spPr bwMode="auto">
            <a:xfrm>
              <a:off x="6323014" y="2216150"/>
              <a:ext cx="185738" cy="174625"/>
            </a:xfrm>
            <a:custGeom>
              <a:avLst/>
              <a:gdLst>
                <a:gd name="T0" fmla="*/ 133 w 137"/>
                <a:gd name="T1" fmla="*/ 43 h 129"/>
                <a:gd name="T2" fmla="*/ 121 w 137"/>
                <a:gd name="T3" fmla="*/ 38 h 129"/>
                <a:gd name="T4" fmla="*/ 117 w 137"/>
                <a:gd name="T5" fmla="*/ 38 h 129"/>
                <a:gd name="T6" fmla="*/ 84 w 137"/>
                <a:gd name="T7" fmla="*/ 3 h 129"/>
                <a:gd name="T8" fmla="*/ 72 w 137"/>
                <a:gd name="T9" fmla="*/ 3 h 129"/>
                <a:gd name="T10" fmla="*/ 72 w 137"/>
                <a:gd name="T11" fmla="*/ 14 h 129"/>
                <a:gd name="T12" fmla="*/ 95 w 137"/>
                <a:gd name="T13" fmla="*/ 38 h 129"/>
                <a:gd name="T14" fmla="*/ 41 w 137"/>
                <a:gd name="T15" fmla="*/ 38 h 129"/>
                <a:gd name="T16" fmla="*/ 64 w 137"/>
                <a:gd name="T17" fmla="*/ 14 h 129"/>
                <a:gd name="T18" fmla="*/ 64 w 137"/>
                <a:gd name="T19" fmla="*/ 3 h 129"/>
                <a:gd name="T20" fmla="*/ 52 w 137"/>
                <a:gd name="T21" fmla="*/ 3 h 129"/>
                <a:gd name="T22" fmla="*/ 19 w 137"/>
                <a:gd name="T23" fmla="*/ 38 h 129"/>
                <a:gd name="T24" fmla="*/ 17 w 137"/>
                <a:gd name="T25" fmla="*/ 38 h 129"/>
                <a:gd name="T26" fmla="*/ 5 w 137"/>
                <a:gd name="T27" fmla="*/ 43 h 129"/>
                <a:gd name="T28" fmla="*/ 1 w 137"/>
                <a:gd name="T29" fmla="*/ 56 h 129"/>
                <a:gd name="T30" fmla="*/ 7 w 137"/>
                <a:gd name="T31" fmla="*/ 115 h 129"/>
                <a:gd name="T32" fmla="*/ 23 w 137"/>
                <a:gd name="T33" fmla="*/ 129 h 129"/>
                <a:gd name="T34" fmla="*/ 114 w 137"/>
                <a:gd name="T35" fmla="*/ 129 h 129"/>
                <a:gd name="T36" fmla="*/ 131 w 137"/>
                <a:gd name="T37" fmla="*/ 115 h 129"/>
                <a:gd name="T38" fmla="*/ 137 w 137"/>
                <a:gd name="T39" fmla="*/ 56 h 129"/>
                <a:gd name="T40" fmla="*/ 133 w 137"/>
                <a:gd name="T41" fmla="*/ 43 h 129"/>
                <a:gd name="T42" fmla="*/ 11 w 137"/>
                <a:gd name="T43" fmla="*/ 49 h 129"/>
                <a:gd name="T44" fmla="*/ 17 w 137"/>
                <a:gd name="T45" fmla="*/ 46 h 129"/>
                <a:gd name="T46" fmla="*/ 121 w 137"/>
                <a:gd name="T47" fmla="*/ 46 h 129"/>
                <a:gd name="T48" fmla="*/ 127 w 137"/>
                <a:gd name="T49" fmla="*/ 49 h 129"/>
                <a:gd name="T50" fmla="*/ 129 w 137"/>
                <a:gd name="T51" fmla="*/ 55 h 129"/>
                <a:gd name="T52" fmla="*/ 128 w 137"/>
                <a:gd name="T53" fmla="*/ 61 h 129"/>
                <a:gd name="T54" fmla="*/ 9 w 137"/>
                <a:gd name="T55" fmla="*/ 61 h 129"/>
                <a:gd name="T56" fmla="*/ 8 w 137"/>
                <a:gd name="T57" fmla="*/ 55 h 129"/>
                <a:gd name="T58" fmla="*/ 11 w 137"/>
                <a:gd name="T59" fmla="*/ 49 h 129"/>
                <a:gd name="T60" fmla="*/ 123 w 137"/>
                <a:gd name="T61" fmla="*/ 114 h 129"/>
                <a:gd name="T62" fmla="*/ 114 w 137"/>
                <a:gd name="T63" fmla="*/ 121 h 129"/>
                <a:gd name="T64" fmla="*/ 23 w 137"/>
                <a:gd name="T65" fmla="*/ 121 h 129"/>
                <a:gd name="T66" fmla="*/ 15 w 137"/>
                <a:gd name="T67" fmla="*/ 114 h 129"/>
                <a:gd name="T68" fmla="*/ 10 w 137"/>
                <a:gd name="T69" fmla="*/ 69 h 129"/>
                <a:gd name="T70" fmla="*/ 128 w 137"/>
                <a:gd name="T71" fmla="*/ 69 h 129"/>
                <a:gd name="T72" fmla="*/ 123 w 137"/>
                <a:gd name="T73" fmla="*/ 11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7" h="129">
                  <a:moveTo>
                    <a:pt x="133" y="43"/>
                  </a:moveTo>
                  <a:cubicBezTo>
                    <a:pt x="130" y="40"/>
                    <a:pt x="125" y="38"/>
                    <a:pt x="121" y="38"/>
                  </a:cubicBezTo>
                  <a:cubicBezTo>
                    <a:pt x="117" y="38"/>
                    <a:pt x="117" y="38"/>
                    <a:pt x="117" y="38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1" y="0"/>
                    <a:pt x="75" y="0"/>
                    <a:pt x="72" y="3"/>
                  </a:cubicBezTo>
                  <a:cubicBezTo>
                    <a:pt x="69" y="6"/>
                    <a:pt x="69" y="11"/>
                    <a:pt x="72" y="14"/>
                  </a:cubicBezTo>
                  <a:cubicBezTo>
                    <a:pt x="95" y="38"/>
                    <a:pt x="95" y="38"/>
                    <a:pt x="95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7" y="11"/>
                    <a:pt x="67" y="6"/>
                    <a:pt x="64" y="3"/>
                  </a:cubicBezTo>
                  <a:cubicBezTo>
                    <a:pt x="61" y="0"/>
                    <a:pt x="55" y="0"/>
                    <a:pt x="52" y="3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2" y="38"/>
                    <a:pt x="8" y="40"/>
                    <a:pt x="5" y="43"/>
                  </a:cubicBezTo>
                  <a:cubicBezTo>
                    <a:pt x="2" y="47"/>
                    <a:pt x="0" y="51"/>
                    <a:pt x="1" y="56"/>
                  </a:cubicBezTo>
                  <a:cubicBezTo>
                    <a:pt x="7" y="115"/>
                    <a:pt x="7" y="115"/>
                    <a:pt x="7" y="115"/>
                  </a:cubicBezTo>
                  <a:cubicBezTo>
                    <a:pt x="8" y="123"/>
                    <a:pt x="15" y="129"/>
                    <a:pt x="23" y="129"/>
                  </a:cubicBezTo>
                  <a:cubicBezTo>
                    <a:pt x="114" y="129"/>
                    <a:pt x="114" y="129"/>
                    <a:pt x="114" y="129"/>
                  </a:cubicBezTo>
                  <a:cubicBezTo>
                    <a:pt x="123" y="129"/>
                    <a:pt x="130" y="123"/>
                    <a:pt x="131" y="115"/>
                  </a:cubicBezTo>
                  <a:cubicBezTo>
                    <a:pt x="137" y="56"/>
                    <a:pt x="137" y="56"/>
                    <a:pt x="137" y="56"/>
                  </a:cubicBezTo>
                  <a:cubicBezTo>
                    <a:pt x="137" y="51"/>
                    <a:pt x="136" y="47"/>
                    <a:pt x="133" y="43"/>
                  </a:cubicBezTo>
                  <a:close/>
                  <a:moveTo>
                    <a:pt x="11" y="49"/>
                  </a:moveTo>
                  <a:cubicBezTo>
                    <a:pt x="12" y="47"/>
                    <a:pt x="14" y="46"/>
                    <a:pt x="17" y="46"/>
                  </a:cubicBezTo>
                  <a:cubicBezTo>
                    <a:pt x="121" y="46"/>
                    <a:pt x="121" y="46"/>
                    <a:pt x="121" y="46"/>
                  </a:cubicBezTo>
                  <a:cubicBezTo>
                    <a:pt x="123" y="46"/>
                    <a:pt x="125" y="47"/>
                    <a:pt x="127" y="49"/>
                  </a:cubicBezTo>
                  <a:cubicBezTo>
                    <a:pt x="128" y="50"/>
                    <a:pt x="129" y="53"/>
                    <a:pt x="129" y="55"/>
                  </a:cubicBezTo>
                  <a:cubicBezTo>
                    <a:pt x="128" y="61"/>
                    <a:pt x="128" y="61"/>
                    <a:pt x="128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8" y="55"/>
                    <a:pt x="8" y="55"/>
                    <a:pt x="8" y="55"/>
                  </a:cubicBezTo>
                  <a:cubicBezTo>
                    <a:pt x="8" y="53"/>
                    <a:pt x="9" y="50"/>
                    <a:pt x="11" y="49"/>
                  </a:cubicBezTo>
                  <a:close/>
                  <a:moveTo>
                    <a:pt x="123" y="114"/>
                  </a:moveTo>
                  <a:cubicBezTo>
                    <a:pt x="122" y="118"/>
                    <a:pt x="119" y="121"/>
                    <a:pt x="114" y="121"/>
                  </a:cubicBezTo>
                  <a:cubicBezTo>
                    <a:pt x="23" y="121"/>
                    <a:pt x="23" y="121"/>
                    <a:pt x="23" y="121"/>
                  </a:cubicBezTo>
                  <a:cubicBezTo>
                    <a:pt x="19" y="121"/>
                    <a:pt x="15" y="118"/>
                    <a:pt x="15" y="114"/>
                  </a:cubicBezTo>
                  <a:cubicBezTo>
                    <a:pt x="10" y="69"/>
                    <a:pt x="10" y="69"/>
                    <a:pt x="10" y="69"/>
                  </a:cubicBezTo>
                  <a:cubicBezTo>
                    <a:pt x="128" y="69"/>
                    <a:pt x="128" y="69"/>
                    <a:pt x="128" y="69"/>
                  </a:cubicBezTo>
                  <a:lnTo>
                    <a:pt x="123" y="1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318"/>
            <p:cNvSpPr/>
            <p:nvPr/>
          </p:nvSpPr>
          <p:spPr bwMode="auto">
            <a:xfrm>
              <a:off x="6348414" y="2316163"/>
              <a:ext cx="20638" cy="60325"/>
            </a:xfrm>
            <a:custGeom>
              <a:avLst/>
              <a:gdLst>
                <a:gd name="T0" fmla="*/ 3 w 15"/>
                <a:gd name="T1" fmla="*/ 0 h 44"/>
                <a:gd name="T2" fmla="*/ 0 w 15"/>
                <a:gd name="T3" fmla="*/ 5 h 44"/>
                <a:gd name="T4" fmla="*/ 6 w 15"/>
                <a:gd name="T5" fmla="*/ 40 h 44"/>
                <a:gd name="T6" fmla="*/ 10 w 15"/>
                <a:gd name="T7" fmla="*/ 44 h 44"/>
                <a:gd name="T8" fmla="*/ 11 w 15"/>
                <a:gd name="T9" fmla="*/ 44 h 44"/>
                <a:gd name="T10" fmla="*/ 14 w 15"/>
                <a:gd name="T11" fmla="*/ 39 h 44"/>
                <a:gd name="T12" fmla="*/ 8 w 15"/>
                <a:gd name="T13" fmla="*/ 3 h 44"/>
                <a:gd name="T14" fmla="*/ 3 w 15"/>
                <a:gd name="T1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44">
                  <a:moveTo>
                    <a:pt x="3" y="0"/>
                  </a:moveTo>
                  <a:cubicBezTo>
                    <a:pt x="1" y="0"/>
                    <a:pt x="0" y="2"/>
                    <a:pt x="0" y="5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7" y="42"/>
                    <a:pt x="8" y="44"/>
                    <a:pt x="10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3" y="43"/>
                    <a:pt x="15" y="41"/>
                    <a:pt x="14" y="39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1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319"/>
            <p:cNvSpPr/>
            <p:nvPr/>
          </p:nvSpPr>
          <p:spPr bwMode="auto">
            <a:xfrm>
              <a:off x="6372226" y="2316163"/>
              <a:ext cx="17463" cy="60325"/>
            </a:xfrm>
            <a:custGeom>
              <a:avLst/>
              <a:gdLst>
                <a:gd name="T0" fmla="*/ 4 w 13"/>
                <a:gd name="T1" fmla="*/ 0 h 44"/>
                <a:gd name="T2" fmla="*/ 1 w 13"/>
                <a:gd name="T3" fmla="*/ 4 h 44"/>
                <a:gd name="T4" fmla="*/ 4 w 13"/>
                <a:gd name="T5" fmla="*/ 40 h 44"/>
                <a:gd name="T6" fmla="*/ 8 w 13"/>
                <a:gd name="T7" fmla="*/ 44 h 44"/>
                <a:gd name="T8" fmla="*/ 9 w 13"/>
                <a:gd name="T9" fmla="*/ 44 h 44"/>
                <a:gd name="T10" fmla="*/ 12 w 13"/>
                <a:gd name="T11" fmla="*/ 39 h 44"/>
                <a:gd name="T12" fmla="*/ 9 w 13"/>
                <a:gd name="T13" fmla="*/ 3 h 44"/>
                <a:gd name="T14" fmla="*/ 4 w 13"/>
                <a:gd name="T1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44">
                  <a:moveTo>
                    <a:pt x="4" y="0"/>
                  </a:moveTo>
                  <a:cubicBezTo>
                    <a:pt x="2" y="0"/>
                    <a:pt x="0" y="2"/>
                    <a:pt x="1" y="4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5" y="42"/>
                    <a:pt x="6" y="44"/>
                    <a:pt x="8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11" y="44"/>
                    <a:pt x="13" y="42"/>
                    <a:pt x="12" y="39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320"/>
            <p:cNvSpPr/>
            <p:nvPr/>
          </p:nvSpPr>
          <p:spPr bwMode="auto">
            <a:xfrm>
              <a:off x="6397626" y="2316163"/>
              <a:ext cx="14288" cy="60325"/>
            </a:xfrm>
            <a:custGeom>
              <a:avLst/>
              <a:gdLst>
                <a:gd name="T0" fmla="*/ 4 w 10"/>
                <a:gd name="T1" fmla="*/ 0 h 44"/>
                <a:gd name="T2" fmla="*/ 0 w 10"/>
                <a:gd name="T3" fmla="*/ 4 h 44"/>
                <a:gd name="T4" fmla="*/ 2 w 10"/>
                <a:gd name="T5" fmla="*/ 40 h 44"/>
                <a:gd name="T6" fmla="*/ 6 w 10"/>
                <a:gd name="T7" fmla="*/ 44 h 44"/>
                <a:gd name="T8" fmla="*/ 6 w 10"/>
                <a:gd name="T9" fmla="*/ 44 h 44"/>
                <a:gd name="T10" fmla="*/ 10 w 10"/>
                <a:gd name="T11" fmla="*/ 40 h 44"/>
                <a:gd name="T12" fmla="*/ 8 w 10"/>
                <a:gd name="T13" fmla="*/ 4 h 44"/>
                <a:gd name="T14" fmla="*/ 4 w 10"/>
                <a:gd name="T1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44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2"/>
                    <a:pt x="4" y="44"/>
                    <a:pt x="6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8" y="44"/>
                    <a:pt x="10" y="42"/>
                    <a:pt x="10" y="4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7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321"/>
            <p:cNvSpPr/>
            <p:nvPr/>
          </p:nvSpPr>
          <p:spPr bwMode="auto">
            <a:xfrm>
              <a:off x="6423026" y="2316163"/>
              <a:ext cx="11113" cy="60325"/>
            </a:xfrm>
            <a:custGeom>
              <a:avLst/>
              <a:gdLst>
                <a:gd name="T0" fmla="*/ 5 w 9"/>
                <a:gd name="T1" fmla="*/ 0 h 44"/>
                <a:gd name="T2" fmla="*/ 1 w 9"/>
                <a:gd name="T3" fmla="*/ 4 h 44"/>
                <a:gd name="T4" fmla="*/ 0 w 9"/>
                <a:gd name="T5" fmla="*/ 40 h 44"/>
                <a:gd name="T6" fmla="*/ 4 w 9"/>
                <a:gd name="T7" fmla="*/ 44 h 44"/>
                <a:gd name="T8" fmla="*/ 4 w 9"/>
                <a:gd name="T9" fmla="*/ 44 h 44"/>
                <a:gd name="T10" fmla="*/ 8 w 9"/>
                <a:gd name="T11" fmla="*/ 40 h 44"/>
                <a:gd name="T12" fmla="*/ 9 w 9"/>
                <a:gd name="T13" fmla="*/ 4 h 44"/>
                <a:gd name="T14" fmla="*/ 5 w 9"/>
                <a:gd name="T1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" h="44">
                  <a:moveTo>
                    <a:pt x="5" y="0"/>
                  </a:moveTo>
                  <a:cubicBezTo>
                    <a:pt x="3" y="0"/>
                    <a:pt x="1" y="2"/>
                    <a:pt x="1" y="4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2"/>
                    <a:pt x="1" y="44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4"/>
                    <a:pt x="8" y="42"/>
                    <a:pt x="8" y="40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2"/>
                    <a:pt x="7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322"/>
            <p:cNvSpPr/>
            <p:nvPr/>
          </p:nvSpPr>
          <p:spPr bwMode="auto">
            <a:xfrm>
              <a:off x="6443664" y="2316163"/>
              <a:ext cx="15875" cy="60325"/>
            </a:xfrm>
            <a:custGeom>
              <a:avLst/>
              <a:gdLst>
                <a:gd name="T0" fmla="*/ 8 w 12"/>
                <a:gd name="T1" fmla="*/ 0 h 44"/>
                <a:gd name="T2" fmla="*/ 4 w 12"/>
                <a:gd name="T3" fmla="*/ 3 h 44"/>
                <a:gd name="T4" fmla="*/ 0 w 12"/>
                <a:gd name="T5" fmla="*/ 39 h 44"/>
                <a:gd name="T6" fmla="*/ 4 w 12"/>
                <a:gd name="T7" fmla="*/ 44 h 44"/>
                <a:gd name="T8" fmla="*/ 4 w 12"/>
                <a:gd name="T9" fmla="*/ 44 h 44"/>
                <a:gd name="T10" fmla="*/ 8 w 12"/>
                <a:gd name="T11" fmla="*/ 40 h 44"/>
                <a:gd name="T12" fmla="*/ 12 w 12"/>
                <a:gd name="T13" fmla="*/ 4 h 44"/>
                <a:gd name="T14" fmla="*/ 8 w 12"/>
                <a:gd name="T1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44">
                  <a:moveTo>
                    <a:pt x="8" y="0"/>
                  </a:moveTo>
                  <a:cubicBezTo>
                    <a:pt x="6" y="0"/>
                    <a:pt x="4" y="1"/>
                    <a:pt x="4" y="3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2"/>
                    <a:pt x="1" y="44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4"/>
                    <a:pt x="8" y="42"/>
                    <a:pt x="8" y="40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2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Freeform 323"/>
            <p:cNvSpPr/>
            <p:nvPr/>
          </p:nvSpPr>
          <p:spPr bwMode="auto">
            <a:xfrm>
              <a:off x="6465889" y="2316163"/>
              <a:ext cx="20638" cy="60325"/>
            </a:xfrm>
            <a:custGeom>
              <a:avLst/>
              <a:gdLst>
                <a:gd name="T0" fmla="*/ 11 w 15"/>
                <a:gd name="T1" fmla="*/ 0 h 44"/>
                <a:gd name="T2" fmla="*/ 7 w 15"/>
                <a:gd name="T3" fmla="*/ 3 h 44"/>
                <a:gd name="T4" fmla="*/ 0 w 15"/>
                <a:gd name="T5" fmla="*/ 39 h 44"/>
                <a:gd name="T6" fmla="*/ 4 w 15"/>
                <a:gd name="T7" fmla="*/ 44 h 44"/>
                <a:gd name="T8" fmla="*/ 4 w 15"/>
                <a:gd name="T9" fmla="*/ 44 h 44"/>
                <a:gd name="T10" fmla="*/ 8 w 15"/>
                <a:gd name="T11" fmla="*/ 40 h 44"/>
                <a:gd name="T12" fmla="*/ 14 w 15"/>
                <a:gd name="T13" fmla="*/ 5 h 44"/>
                <a:gd name="T14" fmla="*/ 11 w 15"/>
                <a:gd name="T1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44">
                  <a:moveTo>
                    <a:pt x="11" y="0"/>
                  </a:moveTo>
                  <a:cubicBezTo>
                    <a:pt x="9" y="0"/>
                    <a:pt x="7" y="1"/>
                    <a:pt x="7" y="3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1"/>
                    <a:pt x="1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4"/>
                    <a:pt x="8" y="42"/>
                    <a:pt x="8" y="40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2"/>
                    <a:pt x="13" y="0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324"/>
            <p:cNvSpPr>
              <a:spLocks noEditPoints="1"/>
            </p:cNvSpPr>
            <p:nvPr/>
          </p:nvSpPr>
          <p:spPr bwMode="auto">
            <a:xfrm>
              <a:off x="6281739" y="927100"/>
              <a:ext cx="268288" cy="285750"/>
            </a:xfrm>
            <a:custGeom>
              <a:avLst/>
              <a:gdLst>
                <a:gd name="T0" fmla="*/ 195 w 199"/>
                <a:gd name="T1" fmla="*/ 90 h 211"/>
                <a:gd name="T2" fmla="*/ 194 w 199"/>
                <a:gd name="T3" fmla="*/ 88 h 211"/>
                <a:gd name="T4" fmla="*/ 112 w 199"/>
                <a:gd name="T5" fmla="*/ 5 h 211"/>
                <a:gd name="T6" fmla="*/ 100 w 199"/>
                <a:gd name="T7" fmla="*/ 0 h 211"/>
                <a:gd name="T8" fmla="*/ 88 w 199"/>
                <a:gd name="T9" fmla="*/ 5 h 211"/>
                <a:gd name="T10" fmla="*/ 5 w 199"/>
                <a:gd name="T11" fmla="*/ 88 h 211"/>
                <a:gd name="T12" fmla="*/ 4 w 199"/>
                <a:gd name="T13" fmla="*/ 89 h 211"/>
                <a:gd name="T14" fmla="*/ 0 w 199"/>
                <a:gd name="T15" fmla="*/ 101 h 211"/>
                <a:gd name="T16" fmla="*/ 0 w 199"/>
                <a:gd name="T17" fmla="*/ 193 h 211"/>
                <a:gd name="T18" fmla="*/ 17 w 199"/>
                <a:gd name="T19" fmla="*/ 211 h 211"/>
                <a:gd name="T20" fmla="*/ 182 w 199"/>
                <a:gd name="T21" fmla="*/ 211 h 211"/>
                <a:gd name="T22" fmla="*/ 199 w 199"/>
                <a:gd name="T23" fmla="*/ 193 h 211"/>
                <a:gd name="T24" fmla="*/ 199 w 199"/>
                <a:gd name="T25" fmla="*/ 101 h 211"/>
                <a:gd name="T26" fmla="*/ 195 w 199"/>
                <a:gd name="T27" fmla="*/ 90 h 211"/>
                <a:gd name="T28" fmla="*/ 93 w 199"/>
                <a:gd name="T29" fmla="*/ 10 h 211"/>
                <a:gd name="T30" fmla="*/ 106 w 199"/>
                <a:gd name="T31" fmla="*/ 10 h 211"/>
                <a:gd name="T32" fmla="*/ 183 w 199"/>
                <a:gd name="T33" fmla="*/ 88 h 211"/>
                <a:gd name="T34" fmla="*/ 118 w 199"/>
                <a:gd name="T35" fmla="*/ 142 h 211"/>
                <a:gd name="T36" fmla="*/ 112 w 199"/>
                <a:gd name="T37" fmla="*/ 136 h 211"/>
                <a:gd name="T38" fmla="*/ 88 w 199"/>
                <a:gd name="T39" fmla="*/ 136 h 211"/>
                <a:gd name="T40" fmla="*/ 82 w 199"/>
                <a:gd name="T41" fmla="*/ 142 h 211"/>
                <a:gd name="T42" fmla="*/ 16 w 199"/>
                <a:gd name="T43" fmla="*/ 88 h 211"/>
                <a:gd name="T44" fmla="*/ 93 w 199"/>
                <a:gd name="T45" fmla="*/ 10 h 211"/>
                <a:gd name="T46" fmla="*/ 93 w 199"/>
                <a:gd name="T47" fmla="*/ 142 h 211"/>
                <a:gd name="T48" fmla="*/ 106 w 199"/>
                <a:gd name="T49" fmla="*/ 142 h 211"/>
                <a:gd name="T50" fmla="*/ 167 w 199"/>
                <a:gd name="T51" fmla="*/ 203 h 211"/>
                <a:gd name="T52" fmla="*/ 32 w 199"/>
                <a:gd name="T53" fmla="*/ 203 h 211"/>
                <a:gd name="T54" fmla="*/ 93 w 199"/>
                <a:gd name="T55" fmla="*/ 142 h 211"/>
                <a:gd name="T56" fmla="*/ 8 w 199"/>
                <a:gd name="T57" fmla="*/ 193 h 211"/>
                <a:gd name="T58" fmla="*/ 8 w 199"/>
                <a:gd name="T59" fmla="*/ 101 h 211"/>
                <a:gd name="T60" fmla="*/ 11 w 199"/>
                <a:gd name="T61" fmla="*/ 94 h 211"/>
                <a:gd name="T62" fmla="*/ 76 w 199"/>
                <a:gd name="T63" fmla="*/ 147 h 211"/>
                <a:gd name="T64" fmla="*/ 21 w 199"/>
                <a:gd name="T65" fmla="*/ 203 h 211"/>
                <a:gd name="T66" fmla="*/ 17 w 199"/>
                <a:gd name="T67" fmla="*/ 203 h 211"/>
                <a:gd name="T68" fmla="*/ 8 w 199"/>
                <a:gd name="T69" fmla="*/ 193 h 211"/>
                <a:gd name="T70" fmla="*/ 191 w 199"/>
                <a:gd name="T71" fmla="*/ 193 h 211"/>
                <a:gd name="T72" fmla="*/ 182 w 199"/>
                <a:gd name="T73" fmla="*/ 203 h 211"/>
                <a:gd name="T74" fmla="*/ 179 w 199"/>
                <a:gd name="T75" fmla="*/ 203 h 211"/>
                <a:gd name="T76" fmla="*/ 123 w 199"/>
                <a:gd name="T77" fmla="*/ 147 h 211"/>
                <a:gd name="T78" fmla="*/ 189 w 199"/>
                <a:gd name="T79" fmla="*/ 94 h 211"/>
                <a:gd name="T80" fmla="*/ 191 w 199"/>
                <a:gd name="T81" fmla="*/ 101 h 211"/>
                <a:gd name="T82" fmla="*/ 191 w 199"/>
                <a:gd name="T83" fmla="*/ 19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9" h="211">
                  <a:moveTo>
                    <a:pt x="195" y="90"/>
                  </a:moveTo>
                  <a:cubicBezTo>
                    <a:pt x="195" y="89"/>
                    <a:pt x="195" y="88"/>
                    <a:pt x="194" y="88"/>
                  </a:cubicBezTo>
                  <a:cubicBezTo>
                    <a:pt x="112" y="5"/>
                    <a:pt x="112" y="5"/>
                    <a:pt x="112" y="5"/>
                  </a:cubicBezTo>
                  <a:cubicBezTo>
                    <a:pt x="109" y="1"/>
                    <a:pt x="104" y="0"/>
                    <a:pt x="100" y="0"/>
                  </a:cubicBezTo>
                  <a:cubicBezTo>
                    <a:pt x="95" y="0"/>
                    <a:pt x="91" y="1"/>
                    <a:pt x="88" y="5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5" y="89"/>
                    <a:pt x="4" y="89"/>
                    <a:pt x="4" y="89"/>
                  </a:cubicBezTo>
                  <a:cubicBezTo>
                    <a:pt x="2" y="93"/>
                    <a:pt x="0" y="96"/>
                    <a:pt x="0" y="101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0" y="203"/>
                    <a:pt x="8" y="211"/>
                    <a:pt x="17" y="211"/>
                  </a:cubicBezTo>
                  <a:cubicBezTo>
                    <a:pt x="182" y="211"/>
                    <a:pt x="182" y="211"/>
                    <a:pt x="182" y="211"/>
                  </a:cubicBezTo>
                  <a:cubicBezTo>
                    <a:pt x="192" y="211"/>
                    <a:pt x="199" y="203"/>
                    <a:pt x="199" y="193"/>
                  </a:cubicBezTo>
                  <a:cubicBezTo>
                    <a:pt x="199" y="101"/>
                    <a:pt x="199" y="101"/>
                    <a:pt x="199" y="101"/>
                  </a:cubicBezTo>
                  <a:cubicBezTo>
                    <a:pt x="199" y="97"/>
                    <a:pt x="198" y="93"/>
                    <a:pt x="195" y="90"/>
                  </a:cubicBezTo>
                  <a:close/>
                  <a:moveTo>
                    <a:pt x="93" y="10"/>
                  </a:moveTo>
                  <a:cubicBezTo>
                    <a:pt x="97" y="7"/>
                    <a:pt x="103" y="7"/>
                    <a:pt x="106" y="10"/>
                  </a:cubicBezTo>
                  <a:cubicBezTo>
                    <a:pt x="183" y="88"/>
                    <a:pt x="183" y="88"/>
                    <a:pt x="183" y="88"/>
                  </a:cubicBezTo>
                  <a:cubicBezTo>
                    <a:pt x="118" y="142"/>
                    <a:pt x="118" y="142"/>
                    <a:pt x="118" y="142"/>
                  </a:cubicBezTo>
                  <a:cubicBezTo>
                    <a:pt x="112" y="136"/>
                    <a:pt x="112" y="136"/>
                    <a:pt x="112" y="136"/>
                  </a:cubicBezTo>
                  <a:cubicBezTo>
                    <a:pt x="105" y="129"/>
                    <a:pt x="94" y="129"/>
                    <a:pt x="88" y="136"/>
                  </a:cubicBezTo>
                  <a:cubicBezTo>
                    <a:pt x="82" y="142"/>
                    <a:pt x="82" y="142"/>
                    <a:pt x="82" y="142"/>
                  </a:cubicBezTo>
                  <a:cubicBezTo>
                    <a:pt x="16" y="88"/>
                    <a:pt x="16" y="88"/>
                    <a:pt x="16" y="88"/>
                  </a:cubicBezTo>
                  <a:lnTo>
                    <a:pt x="93" y="10"/>
                  </a:lnTo>
                  <a:close/>
                  <a:moveTo>
                    <a:pt x="93" y="142"/>
                  </a:moveTo>
                  <a:cubicBezTo>
                    <a:pt x="97" y="138"/>
                    <a:pt x="103" y="138"/>
                    <a:pt x="106" y="142"/>
                  </a:cubicBezTo>
                  <a:cubicBezTo>
                    <a:pt x="167" y="203"/>
                    <a:pt x="167" y="203"/>
                    <a:pt x="167" y="203"/>
                  </a:cubicBezTo>
                  <a:cubicBezTo>
                    <a:pt x="32" y="203"/>
                    <a:pt x="32" y="203"/>
                    <a:pt x="32" y="203"/>
                  </a:cubicBezTo>
                  <a:lnTo>
                    <a:pt x="93" y="142"/>
                  </a:lnTo>
                  <a:close/>
                  <a:moveTo>
                    <a:pt x="8" y="193"/>
                  </a:moveTo>
                  <a:cubicBezTo>
                    <a:pt x="8" y="101"/>
                    <a:pt x="8" y="101"/>
                    <a:pt x="8" y="101"/>
                  </a:cubicBezTo>
                  <a:cubicBezTo>
                    <a:pt x="8" y="98"/>
                    <a:pt x="9" y="96"/>
                    <a:pt x="11" y="94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21" y="203"/>
                    <a:pt x="21" y="203"/>
                    <a:pt x="21" y="203"/>
                  </a:cubicBezTo>
                  <a:cubicBezTo>
                    <a:pt x="17" y="203"/>
                    <a:pt x="17" y="203"/>
                    <a:pt x="17" y="203"/>
                  </a:cubicBezTo>
                  <a:cubicBezTo>
                    <a:pt x="12" y="203"/>
                    <a:pt x="8" y="199"/>
                    <a:pt x="8" y="193"/>
                  </a:cubicBezTo>
                  <a:close/>
                  <a:moveTo>
                    <a:pt x="191" y="193"/>
                  </a:moveTo>
                  <a:cubicBezTo>
                    <a:pt x="191" y="199"/>
                    <a:pt x="187" y="203"/>
                    <a:pt x="182" y="203"/>
                  </a:cubicBezTo>
                  <a:cubicBezTo>
                    <a:pt x="179" y="203"/>
                    <a:pt x="179" y="203"/>
                    <a:pt x="179" y="203"/>
                  </a:cubicBezTo>
                  <a:cubicBezTo>
                    <a:pt x="123" y="147"/>
                    <a:pt x="123" y="147"/>
                    <a:pt x="123" y="147"/>
                  </a:cubicBezTo>
                  <a:cubicBezTo>
                    <a:pt x="189" y="94"/>
                    <a:pt x="189" y="94"/>
                    <a:pt x="189" y="94"/>
                  </a:cubicBezTo>
                  <a:cubicBezTo>
                    <a:pt x="190" y="96"/>
                    <a:pt x="191" y="98"/>
                    <a:pt x="191" y="101"/>
                  </a:cubicBezTo>
                  <a:lnTo>
                    <a:pt x="191" y="1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" name="Freeform 325"/>
            <p:cNvSpPr>
              <a:spLocks noEditPoints="1"/>
            </p:cNvSpPr>
            <p:nvPr/>
          </p:nvSpPr>
          <p:spPr bwMode="auto">
            <a:xfrm>
              <a:off x="6369051" y="1504950"/>
              <a:ext cx="93663" cy="365125"/>
            </a:xfrm>
            <a:custGeom>
              <a:avLst/>
              <a:gdLst>
                <a:gd name="T0" fmla="*/ 0 w 69"/>
                <a:gd name="T1" fmla="*/ 22 h 271"/>
                <a:gd name="T2" fmla="*/ 47 w 69"/>
                <a:gd name="T3" fmla="*/ 271 h 271"/>
                <a:gd name="T4" fmla="*/ 47 w 69"/>
                <a:gd name="T5" fmla="*/ 0 h 271"/>
                <a:gd name="T6" fmla="*/ 8 w 69"/>
                <a:gd name="T7" fmla="*/ 248 h 271"/>
                <a:gd name="T8" fmla="*/ 47 w 69"/>
                <a:gd name="T9" fmla="*/ 8 h 271"/>
                <a:gd name="T10" fmla="*/ 43 w 69"/>
                <a:gd name="T11" fmla="*/ 24 h 271"/>
                <a:gd name="T12" fmla="*/ 61 w 69"/>
                <a:gd name="T13" fmla="*/ 26 h 271"/>
                <a:gd name="T14" fmla="*/ 53 w 69"/>
                <a:gd name="T15" fmla="*/ 32 h 271"/>
                <a:gd name="T16" fmla="*/ 61 w 69"/>
                <a:gd name="T17" fmla="*/ 39 h 271"/>
                <a:gd name="T18" fmla="*/ 54 w 69"/>
                <a:gd name="T19" fmla="*/ 41 h 271"/>
                <a:gd name="T20" fmla="*/ 54 w 69"/>
                <a:gd name="T21" fmla="*/ 46 h 271"/>
                <a:gd name="T22" fmla="*/ 61 w 69"/>
                <a:gd name="T23" fmla="*/ 48 h 271"/>
                <a:gd name="T24" fmla="*/ 53 w 69"/>
                <a:gd name="T25" fmla="*/ 54 h 271"/>
                <a:gd name="T26" fmla="*/ 61 w 69"/>
                <a:gd name="T27" fmla="*/ 61 h 271"/>
                <a:gd name="T28" fmla="*/ 43 w 69"/>
                <a:gd name="T29" fmla="*/ 63 h 271"/>
                <a:gd name="T30" fmla="*/ 54 w 69"/>
                <a:gd name="T31" fmla="*/ 68 h 271"/>
                <a:gd name="T32" fmla="*/ 61 w 69"/>
                <a:gd name="T33" fmla="*/ 70 h 271"/>
                <a:gd name="T34" fmla="*/ 53 w 69"/>
                <a:gd name="T35" fmla="*/ 76 h 271"/>
                <a:gd name="T36" fmla="*/ 61 w 69"/>
                <a:gd name="T37" fmla="*/ 83 h 271"/>
                <a:gd name="T38" fmla="*/ 54 w 69"/>
                <a:gd name="T39" fmla="*/ 85 h 271"/>
                <a:gd name="T40" fmla="*/ 54 w 69"/>
                <a:gd name="T41" fmla="*/ 90 h 271"/>
                <a:gd name="T42" fmla="*/ 61 w 69"/>
                <a:gd name="T43" fmla="*/ 92 h 271"/>
                <a:gd name="T44" fmla="*/ 42 w 69"/>
                <a:gd name="T45" fmla="*/ 98 h 271"/>
                <a:gd name="T46" fmla="*/ 61 w 69"/>
                <a:gd name="T47" fmla="*/ 105 h 271"/>
                <a:gd name="T48" fmla="*/ 54 w 69"/>
                <a:gd name="T49" fmla="*/ 107 h 271"/>
                <a:gd name="T50" fmla="*/ 54 w 69"/>
                <a:gd name="T51" fmla="*/ 112 h 271"/>
                <a:gd name="T52" fmla="*/ 61 w 69"/>
                <a:gd name="T53" fmla="*/ 114 h 271"/>
                <a:gd name="T54" fmla="*/ 53 w 69"/>
                <a:gd name="T55" fmla="*/ 120 h 271"/>
                <a:gd name="T56" fmla="*/ 61 w 69"/>
                <a:gd name="T57" fmla="*/ 127 h 271"/>
                <a:gd name="T58" fmla="*/ 54 w 69"/>
                <a:gd name="T59" fmla="*/ 129 h 271"/>
                <a:gd name="T60" fmla="*/ 43 w 69"/>
                <a:gd name="T61" fmla="*/ 134 h 271"/>
                <a:gd name="T62" fmla="*/ 61 w 69"/>
                <a:gd name="T63" fmla="*/ 136 h 271"/>
                <a:gd name="T64" fmla="*/ 53 w 69"/>
                <a:gd name="T65" fmla="*/ 142 h 271"/>
                <a:gd name="T66" fmla="*/ 61 w 69"/>
                <a:gd name="T67" fmla="*/ 149 h 271"/>
                <a:gd name="T68" fmla="*/ 54 w 69"/>
                <a:gd name="T69" fmla="*/ 151 h 271"/>
                <a:gd name="T70" fmla="*/ 54 w 69"/>
                <a:gd name="T71" fmla="*/ 156 h 271"/>
                <a:gd name="T72" fmla="*/ 61 w 69"/>
                <a:gd name="T73" fmla="*/ 158 h 271"/>
                <a:gd name="T74" fmla="*/ 53 w 69"/>
                <a:gd name="T75" fmla="*/ 164 h 271"/>
                <a:gd name="T76" fmla="*/ 61 w 69"/>
                <a:gd name="T77" fmla="*/ 171 h 271"/>
                <a:gd name="T78" fmla="*/ 43 w 69"/>
                <a:gd name="T79" fmla="*/ 173 h 271"/>
                <a:gd name="T80" fmla="*/ 54 w 69"/>
                <a:gd name="T81" fmla="*/ 178 h 271"/>
                <a:gd name="T82" fmla="*/ 61 w 69"/>
                <a:gd name="T83" fmla="*/ 180 h 271"/>
                <a:gd name="T84" fmla="*/ 53 w 69"/>
                <a:gd name="T85" fmla="*/ 186 h 271"/>
                <a:gd name="T86" fmla="*/ 61 w 69"/>
                <a:gd name="T87" fmla="*/ 193 h 271"/>
                <a:gd name="T88" fmla="*/ 54 w 69"/>
                <a:gd name="T89" fmla="*/ 195 h 271"/>
                <a:gd name="T90" fmla="*/ 54 w 69"/>
                <a:gd name="T91" fmla="*/ 200 h 271"/>
                <a:gd name="T92" fmla="*/ 61 w 69"/>
                <a:gd name="T93" fmla="*/ 202 h 271"/>
                <a:gd name="T94" fmla="*/ 42 w 69"/>
                <a:gd name="T95" fmla="*/ 208 h 271"/>
                <a:gd name="T96" fmla="*/ 61 w 69"/>
                <a:gd name="T97" fmla="*/ 215 h 271"/>
                <a:gd name="T98" fmla="*/ 54 w 69"/>
                <a:gd name="T99" fmla="*/ 217 h 271"/>
                <a:gd name="T100" fmla="*/ 54 w 69"/>
                <a:gd name="T101" fmla="*/ 222 h 271"/>
                <a:gd name="T102" fmla="*/ 61 w 69"/>
                <a:gd name="T103" fmla="*/ 224 h 271"/>
                <a:gd name="T104" fmla="*/ 53 w 69"/>
                <a:gd name="T105" fmla="*/ 230 h 271"/>
                <a:gd name="T106" fmla="*/ 61 w 69"/>
                <a:gd name="T107" fmla="*/ 237 h 271"/>
                <a:gd name="T108" fmla="*/ 54 w 69"/>
                <a:gd name="T109" fmla="*/ 239 h 271"/>
                <a:gd name="T110" fmla="*/ 43 w 69"/>
                <a:gd name="T111" fmla="*/ 244 h 271"/>
                <a:gd name="T112" fmla="*/ 61 w 69"/>
                <a:gd name="T113" fmla="*/ 246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9" h="271">
                  <a:moveTo>
                    <a:pt x="47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0" y="0"/>
                    <a:pt x="0" y="10"/>
                    <a:pt x="0" y="22"/>
                  </a:cubicBezTo>
                  <a:cubicBezTo>
                    <a:pt x="0" y="248"/>
                    <a:pt x="0" y="248"/>
                    <a:pt x="0" y="248"/>
                  </a:cubicBezTo>
                  <a:cubicBezTo>
                    <a:pt x="0" y="261"/>
                    <a:pt x="10" y="271"/>
                    <a:pt x="23" y="271"/>
                  </a:cubicBezTo>
                  <a:cubicBezTo>
                    <a:pt x="47" y="271"/>
                    <a:pt x="47" y="271"/>
                    <a:pt x="47" y="271"/>
                  </a:cubicBezTo>
                  <a:cubicBezTo>
                    <a:pt x="59" y="271"/>
                    <a:pt x="69" y="261"/>
                    <a:pt x="69" y="248"/>
                  </a:cubicBezTo>
                  <a:cubicBezTo>
                    <a:pt x="69" y="22"/>
                    <a:pt x="69" y="22"/>
                    <a:pt x="69" y="22"/>
                  </a:cubicBezTo>
                  <a:cubicBezTo>
                    <a:pt x="69" y="10"/>
                    <a:pt x="59" y="0"/>
                    <a:pt x="47" y="0"/>
                  </a:cubicBezTo>
                  <a:close/>
                  <a:moveTo>
                    <a:pt x="47" y="263"/>
                  </a:moveTo>
                  <a:cubicBezTo>
                    <a:pt x="23" y="263"/>
                    <a:pt x="23" y="263"/>
                    <a:pt x="23" y="263"/>
                  </a:cubicBezTo>
                  <a:cubicBezTo>
                    <a:pt x="15" y="263"/>
                    <a:pt x="8" y="256"/>
                    <a:pt x="8" y="248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14"/>
                    <a:pt x="15" y="8"/>
                    <a:pt x="23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5" y="8"/>
                    <a:pt x="61" y="14"/>
                    <a:pt x="61" y="22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5"/>
                    <a:pt x="42" y="25"/>
                  </a:cubicBezTo>
                  <a:cubicBezTo>
                    <a:pt x="42" y="26"/>
                    <a:pt x="43" y="26"/>
                    <a:pt x="43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54" y="31"/>
                    <a:pt x="54" y="31"/>
                    <a:pt x="54" y="31"/>
                  </a:cubicBezTo>
                  <a:cubicBezTo>
                    <a:pt x="54" y="31"/>
                    <a:pt x="53" y="32"/>
                    <a:pt x="53" y="32"/>
                  </a:cubicBezTo>
                  <a:cubicBezTo>
                    <a:pt x="53" y="33"/>
                    <a:pt x="54" y="33"/>
                    <a:pt x="54" y="33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3" y="39"/>
                    <a:pt x="53" y="40"/>
                  </a:cubicBezTo>
                  <a:cubicBezTo>
                    <a:pt x="53" y="40"/>
                    <a:pt x="54" y="41"/>
                    <a:pt x="54" y="41"/>
                  </a:cubicBezTo>
                  <a:cubicBezTo>
                    <a:pt x="61" y="41"/>
                    <a:pt x="61" y="41"/>
                    <a:pt x="61" y="41"/>
                  </a:cubicBezTo>
                  <a:cubicBezTo>
                    <a:pt x="61" y="46"/>
                    <a:pt x="61" y="46"/>
                    <a:pt x="61" y="46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4" y="46"/>
                    <a:pt x="53" y="47"/>
                    <a:pt x="53" y="47"/>
                  </a:cubicBezTo>
                  <a:cubicBezTo>
                    <a:pt x="53" y="48"/>
                    <a:pt x="54" y="48"/>
                    <a:pt x="54" y="48"/>
                  </a:cubicBezTo>
                  <a:cubicBezTo>
                    <a:pt x="61" y="48"/>
                    <a:pt x="61" y="48"/>
                    <a:pt x="61" y="48"/>
                  </a:cubicBezTo>
                  <a:cubicBezTo>
                    <a:pt x="61" y="53"/>
                    <a:pt x="61" y="53"/>
                    <a:pt x="61" y="53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4" y="53"/>
                    <a:pt x="53" y="54"/>
                    <a:pt x="53" y="54"/>
                  </a:cubicBezTo>
                  <a:cubicBezTo>
                    <a:pt x="53" y="55"/>
                    <a:pt x="54" y="55"/>
                    <a:pt x="54" y="55"/>
                  </a:cubicBezTo>
                  <a:cubicBezTo>
                    <a:pt x="61" y="55"/>
                    <a:pt x="61" y="55"/>
                    <a:pt x="61" y="55"/>
                  </a:cubicBezTo>
                  <a:cubicBezTo>
                    <a:pt x="61" y="61"/>
                    <a:pt x="61" y="61"/>
                    <a:pt x="61" y="61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3" y="61"/>
                    <a:pt x="42" y="61"/>
                    <a:pt x="42" y="62"/>
                  </a:cubicBezTo>
                  <a:cubicBezTo>
                    <a:pt x="42" y="62"/>
                    <a:pt x="43" y="63"/>
                    <a:pt x="43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54" y="68"/>
                    <a:pt x="54" y="68"/>
                    <a:pt x="54" y="68"/>
                  </a:cubicBezTo>
                  <a:cubicBezTo>
                    <a:pt x="54" y="68"/>
                    <a:pt x="53" y="69"/>
                    <a:pt x="53" y="69"/>
                  </a:cubicBezTo>
                  <a:cubicBezTo>
                    <a:pt x="53" y="70"/>
                    <a:pt x="54" y="70"/>
                    <a:pt x="54" y="70"/>
                  </a:cubicBezTo>
                  <a:cubicBezTo>
                    <a:pt x="61" y="70"/>
                    <a:pt x="61" y="70"/>
                    <a:pt x="61" y="70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54" y="75"/>
                    <a:pt x="54" y="75"/>
                    <a:pt x="54" y="75"/>
                  </a:cubicBezTo>
                  <a:cubicBezTo>
                    <a:pt x="54" y="75"/>
                    <a:pt x="53" y="76"/>
                    <a:pt x="53" y="76"/>
                  </a:cubicBezTo>
                  <a:cubicBezTo>
                    <a:pt x="53" y="77"/>
                    <a:pt x="54" y="77"/>
                    <a:pt x="54" y="77"/>
                  </a:cubicBezTo>
                  <a:cubicBezTo>
                    <a:pt x="61" y="77"/>
                    <a:pt x="61" y="77"/>
                    <a:pt x="61" y="77"/>
                  </a:cubicBezTo>
                  <a:cubicBezTo>
                    <a:pt x="61" y="83"/>
                    <a:pt x="61" y="83"/>
                    <a:pt x="61" y="83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4" y="83"/>
                    <a:pt x="53" y="83"/>
                    <a:pt x="53" y="84"/>
                  </a:cubicBezTo>
                  <a:cubicBezTo>
                    <a:pt x="53" y="84"/>
                    <a:pt x="54" y="85"/>
                    <a:pt x="54" y="85"/>
                  </a:cubicBezTo>
                  <a:cubicBezTo>
                    <a:pt x="61" y="85"/>
                    <a:pt x="61" y="85"/>
                    <a:pt x="61" y="85"/>
                  </a:cubicBezTo>
                  <a:cubicBezTo>
                    <a:pt x="61" y="90"/>
                    <a:pt x="61" y="90"/>
                    <a:pt x="61" y="90"/>
                  </a:cubicBezTo>
                  <a:cubicBezTo>
                    <a:pt x="54" y="90"/>
                    <a:pt x="54" y="90"/>
                    <a:pt x="54" y="90"/>
                  </a:cubicBezTo>
                  <a:cubicBezTo>
                    <a:pt x="54" y="90"/>
                    <a:pt x="53" y="91"/>
                    <a:pt x="53" y="91"/>
                  </a:cubicBezTo>
                  <a:cubicBezTo>
                    <a:pt x="53" y="92"/>
                    <a:pt x="54" y="92"/>
                    <a:pt x="54" y="92"/>
                  </a:cubicBezTo>
                  <a:cubicBezTo>
                    <a:pt x="61" y="92"/>
                    <a:pt x="61" y="92"/>
                    <a:pt x="61" y="92"/>
                  </a:cubicBezTo>
                  <a:cubicBezTo>
                    <a:pt x="61" y="97"/>
                    <a:pt x="61" y="97"/>
                    <a:pt x="61" y="97"/>
                  </a:cubicBezTo>
                  <a:cubicBezTo>
                    <a:pt x="43" y="97"/>
                    <a:pt x="43" y="97"/>
                    <a:pt x="43" y="97"/>
                  </a:cubicBezTo>
                  <a:cubicBezTo>
                    <a:pt x="43" y="97"/>
                    <a:pt x="42" y="98"/>
                    <a:pt x="42" y="98"/>
                  </a:cubicBezTo>
                  <a:cubicBezTo>
                    <a:pt x="42" y="99"/>
                    <a:pt x="43" y="99"/>
                    <a:pt x="43" y="99"/>
                  </a:cubicBezTo>
                  <a:cubicBezTo>
                    <a:pt x="61" y="99"/>
                    <a:pt x="61" y="99"/>
                    <a:pt x="61" y="99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54" y="105"/>
                    <a:pt x="54" y="105"/>
                    <a:pt x="54" y="105"/>
                  </a:cubicBezTo>
                  <a:cubicBezTo>
                    <a:pt x="54" y="105"/>
                    <a:pt x="53" y="105"/>
                    <a:pt x="53" y="106"/>
                  </a:cubicBezTo>
                  <a:cubicBezTo>
                    <a:pt x="53" y="106"/>
                    <a:pt x="54" y="107"/>
                    <a:pt x="54" y="107"/>
                  </a:cubicBezTo>
                  <a:cubicBezTo>
                    <a:pt x="61" y="107"/>
                    <a:pt x="61" y="107"/>
                    <a:pt x="61" y="107"/>
                  </a:cubicBezTo>
                  <a:cubicBezTo>
                    <a:pt x="61" y="112"/>
                    <a:pt x="61" y="112"/>
                    <a:pt x="61" y="112"/>
                  </a:cubicBezTo>
                  <a:cubicBezTo>
                    <a:pt x="54" y="112"/>
                    <a:pt x="54" y="112"/>
                    <a:pt x="54" y="112"/>
                  </a:cubicBezTo>
                  <a:cubicBezTo>
                    <a:pt x="54" y="112"/>
                    <a:pt x="53" y="113"/>
                    <a:pt x="53" y="113"/>
                  </a:cubicBezTo>
                  <a:cubicBezTo>
                    <a:pt x="53" y="114"/>
                    <a:pt x="54" y="114"/>
                    <a:pt x="54" y="114"/>
                  </a:cubicBezTo>
                  <a:cubicBezTo>
                    <a:pt x="61" y="114"/>
                    <a:pt x="61" y="114"/>
                    <a:pt x="61" y="114"/>
                  </a:cubicBezTo>
                  <a:cubicBezTo>
                    <a:pt x="61" y="119"/>
                    <a:pt x="61" y="119"/>
                    <a:pt x="61" y="119"/>
                  </a:cubicBezTo>
                  <a:cubicBezTo>
                    <a:pt x="54" y="119"/>
                    <a:pt x="54" y="119"/>
                    <a:pt x="54" y="119"/>
                  </a:cubicBezTo>
                  <a:cubicBezTo>
                    <a:pt x="54" y="119"/>
                    <a:pt x="53" y="120"/>
                    <a:pt x="53" y="120"/>
                  </a:cubicBezTo>
                  <a:cubicBezTo>
                    <a:pt x="53" y="121"/>
                    <a:pt x="54" y="121"/>
                    <a:pt x="54" y="121"/>
                  </a:cubicBezTo>
                  <a:cubicBezTo>
                    <a:pt x="61" y="121"/>
                    <a:pt x="61" y="121"/>
                    <a:pt x="61" y="121"/>
                  </a:cubicBezTo>
                  <a:cubicBezTo>
                    <a:pt x="61" y="127"/>
                    <a:pt x="61" y="127"/>
                    <a:pt x="61" y="127"/>
                  </a:cubicBezTo>
                  <a:cubicBezTo>
                    <a:pt x="54" y="127"/>
                    <a:pt x="54" y="127"/>
                    <a:pt x="54" y="127"/>
                  </a:cubicBezTo>
                  <a:cubicBezTo>
                    <a:pt x="54" y="127"/>
                    <a:pt x="53" y="127"/>
                    <a:pt x="53" y="128"/>
                  </a:cubicBezTo>
                  <a:cubicBezTo>
                    <a:pt x="53" y="128"/>
                    <a:pt x="54" y="129"/>
                    <a:pt x="54" y="129"/>
                  </a:cubicBezTo>
                  <a:cubicBezTo>
                    <a:pt x="61" y="129"/>
                    <a:pt x="61" y="129"/>
                    <a:pt x="61" y="129"/>
                  </a:cubicBezTo>
                  <a:cubicBezTo>
                    <a:pt x="61" y="134"/>
                    <a:pt x="61" y="134"/>
                    <a:pt x="61" y="134"/>
                  </a:cubicBezTo>
                  <a:cubicBezTo>
                    <a:pt x="43" y="134"/>
                    <a:pt x="43" y="134"/>
                    <a:pt x="43" y="134"/>
                  </a:cubicBezTo>
                  <a:cubicBezTo>
                    <a:pt x="43" y="134"/>
                    <a:pt x="42" y="134"/>
                    <a:pt x="42" y="135"/>
                  </a:cubicBezTo>
                  <a:cubicBezTo>
                    <a:pt x="42" y="136"/>
                    <a:pt x="43" y="136"/>
                    <a:pt x="43" y="136"/>
                  </a:cubicBezTo>
                  <a:cubicBezTo>
                    <a:pt x="61" y="136"/>
                    <a:pt x="61" y="136"/>
                    <a:pt x="61" y="136"/>
                  </a:cubicBezTo>
                  <a:cubicBezTo>
                    <a:pt x="61" y="141"/>
                    <a:pt x="61" y="141"/>
                    <a:pt x="61" y="141"/>
                  </a:cubicBezTo>
                  <a:cubicBezTo>
                    <a:pt x="54" y="141"/>
                    <a:pt x="54" y="141"/>
                    <a:pt x="54" y="141"/>
                  </a:cubicBezTo>
                  <a:cubicBezTo>
                    <a:pt x="54" y="141"/>
                    <a:pt x="53" y="142"/>
                    <a:pt x="53" y="142"/>
                  </a:cubicBezTo>
                  <a:cubicBezTo>
                    <a:pt x="53" y="143"/>
                    <a:pt x="54" y="143"/>
                    <a:pt x="54" y="143"/>
                  </a:cubicBezTo>
                  <a:cubicBezTo>
                    <a:pt x="61" y="143"/>
                    <a:pt x="61" y="143"/>
                    <a:pt x="61" y="143"/>
                  </a:cubicBezTo>
                  <a:cubicBezTo>
                    <a:pt x="61" y="149"/>
                    <a:pt x="61" y="149"/>
                    <a:pt x="61" y="149"/>
                  </a:cubicBezTo>
                  <a:cubicBezTo>
                    <a:pt x="54" y="149"/>
                    <a:pt x="54" y="149"/>
                    <a:pt x="54" y="149"/>
                  </a:cubicBezTo>
                  <a:cubicBezTo>
                    <a:pt x="54" y="149"/>
                    <a:pt x="53" y="149"/>
                    <a:pt x="53" y="150"/>
                  </a:cubicBezTo>
                  <a:cubicBezTo>
                    <a:pt x="53" y="150"/>
                    <a:pt x="54" y="151"/>
                    <a:pt x="54" y="151"/>
                  </a:cubicBezTo>
                  <a:cubicBezTo>
                    <a:pt x="61" y="151"/>
                    <a:pt x="61" y="151"/>
                    <a:pt x="61" y="151"/>
                  </a:cubicBezTo>
                  <a:cubicBezTo>
                    <a:pt x="61" y="156"/>
                    <a:pt x="61" y="156"/>
                    <a:pt x="61" y="156"/>
                  </a:cubicBezTo>
                  <a:cubicBezTo>
                    <a:pt x="54" y="156"/>
                    <a:pt x="54" y="156"/>
                    <a:pt x="54" y="156"/>
                  </a:cubicBezTo>
                  <a:cubicBezTo>
                    <a:pt x="54" y="156"/>
                    <a:pt x="53" y="156"/>
                    <a:pt x="53" y="157"/>
                  </a:cubicBezTo>
                  <a:cubicBezTo>
                    <a:pt x="53" y="158"/>
                    <a:pt x="54" y="158"/>
                    <a:pt x="54" y="158"/>
                  </a:cubicBezTo>
                  <a:cubicBezTo>
                    <a:pt x="61" y="158"/>
                    <a:pt x="61" y="158"/>
                    <a:pt x="61" y="158"/>
                  </a:cubicBezTo>
                  <a:cubicBezTo>
                    <a:pt x="61" y="163"/>
                    <a:pt x="61" y="163"/>
                    <a:pt x="61" y="163"/>
                  </a:cubicBezTo>
                  <a:cubicBezTo>
                    <a:pt x="54" y="163"/>
                    <a:pt x="54" y="163"/>
                    <a:pt x="54" y="163"/>
                  </a:cubicBezTo>
                  <a:cubicBezTo>
                    <a:pt x="54" y="163"/>
                    <a:pt x="53" y="164"/>
                    <a:pt x="53" y="164"/>
                  </a:cubicBezTo>
                  <a:cubicBezTo>
                    <a:pt x="53" y="165"/>
                    <a:pt x="54" y="165"/>
                    <a:pt x="54" y="165"/>
                  </a:cubicBezTo>
                  <a:cubicBezTo>
                    <a:pt x="61" y="165"/>
                    <a:pt x="61" y="165"/>
                    <a:pt x="61" y="165"/>
                  </a:cubicBezTo>
                  <a:cubicBezTo>
                    <a:pt x="61" y="171"/>
                    <a:pt x="61" y="171"/>
                    <a:pt x="61" y="171"/>
                  </a:cubicBezTo>
                  <a:cubicBezTo>
                    <a:pt x="43" y="171"/>
                    <a:pt x="43" y="171"/>
                    <a:pt x="43" y="171"/>
                  </a:cubicBezTo>
                  <a:cubicBezTo>
                    <a:pt x="43" y="171"/>
                    <a:pt x="42" y="171"/>
                    <a:pt x="42" y="172"/>
                  </a:cubicBezTo>
                  <a:cubicBezTo>
                    <a:pt x="42" y="172"/>
                    <a:pt x="43" y="173"/>
                    <a:pt x="43" y="173"/>
                  </a:cubicBezTo>
                  <a:cubicBezTo>
                    <a:pt x="61" y="173"/>
                    <a:pt x="61" y="173"/>
                    <a:pt x="61" y="173"/>
                  </a:cubicBezTo>
                  <a:cubicBezTo>
                    <a:pt x="61" y="178"/>
                    <a:pt x="61" y="178"/>
                    <a:pt x="61" y="178"/>
                  </a:cubicBezTo>
                  <a:cubicBezTo>
                    <a:pt x="54" y="178"/>
                    <a:pt x="54" y="178"/>
                    <a:pt x="54" y="178"/>
                  </a:cubicBezTo>
                  <a:cubicBezTo>
                    <a:pt x="54" y="178"/>
                    <a:pt x="53" y="178"/>
                    <a:pt x="53" y="179"/>
                  </a:cubicBezTo>
                  <a:cubicBezTo>
                    <a:pt x="53" y="180"/>
                    <a:pt x="54" y="180"/>
                    <a:pt x="54" y="180"/>
                  </a:cubicBezTo>
                  <a:cubicBezTo>
                    <a:pt x="61" y="180"/>
                    <a:pt x="61" y="180"/>
                    <a:pt x="61" y="180"/>
                  </a:cubicBezTo>
                  <a:cubicBezTo>
                    <a:pt x="61" y="185"/>
                    <a:pt x="61" y="185"/>
                    <a:pt x="61" y="185"/>
                  </a:cubicBezTo>
                  <a:cubicBezTo>
                    <a:pt x="54" y="185"/>
                    <a:pt x="54" y="185"/>
                    <a:pt x="54" y="185"/>
                  </a:cubicBezTo>
                  <a:cubicBezTo>
                    <a:pt x="54" y="185"/>
                    <a:pt x="53" y="186"/>
                    <a:pt x="53" y="186"/>
                  </a:cubicBezTo>
                  <a:cubicBezTo>
                    <a:pt x="53" y="187"/>
                    <a:pt x="54" y="187"/>
                    <a:pt x="54" y="187"/>
                  </a:cubicBezTo>
                  <a:cubicBezTo>
                    <a:pt x="61" y="187"/>
                    <a:pt x="61" y="187"/>
                    <a:pt x="61" y="187"/>
                  </a:cubicBezTo>
                  <a:cubicBezTo>
                    <a:pt x="61" y="193"/>
                    <a:pt x="61" y="193"/>
                    <a:pt x="61" y="193"/>
                  </a:cubicBezTo>
                  <a:cubicBezTo>
                    <a:pt x="54" y="193"/>
                    <a:pt x="54" y="193"/>
                    <a:pt x="54" y="193"/>
                  </a:cubicBezTo>
                  <a:cubicBezTo>
                    <a:pt x="54" y="193"/>
                    <a:pt x="53" y="193"/>
                    <a:pt x="53" y="194"/>
                  </a:cubicBezTo>
                  <a:cubicBezTo>
                    <a:pt x="53" y="194"/>
                    <a:pt x="54" y="195"/>
                    <a:pt x="54" y="195"/>
                  </a:cubicBezTo>
                  <a:cubicBezTo>
                    <a:pt x="61" y="195"/>
                    <a:pt x="61" y="195"/>
                    <a:pt x="61" y="195"/>
                  </a:cubicBezTo>
                  <a:cubicBezTo>
                    <a:pt x="61" y="200"/>
                    <a:pt x="61" y="200"/>
                    <a:pt x="61" y="200"/>
                  </a:cubicBezTo>
                  <a:cubicBezTo>
                    <a:pt x="54" y="200"/>
                    <a:pt x="54" y="200"/>
                    <a:pt x="54" y="200"/>
                  </a:cubicBezTo>
                  <a:cubicBezTo>
                    <a:pt x="54" y="200"/>
                    <a:pt x="53" y="200"/>
                    <a:pt x="53" y="201"/>
                  </a:cubicBezTo>
                  <a:cubicBezTo>
                    <a:pt x="53" y="202"/>
                    <a:pt x="54" y="202"/>
                    <a:pt x="54" y="202"/>
                  </a:cubicBezTo>
                  <a:cubicBezTo>
                    <a:pt x="61" y="202"/>
                    <a:pt x="61" y="202"/>
                    <a:pt x="61" y="202"/>
                  </a:cubicBezTo>
                  <a:cubicBezTo>
                    <a:pt x="61" y="207"/>
                    <a:pt x="61" y="207"/>
                    <a:pt x="61" y="207"/>
                  </a:cubicBezTo>
                  <a:cubicBezTo>
                    <a:pt x="43" y="207"/>
                    <a:pt x="43" y="207"/>
                    <a:pt x="43" y="207"/>
                  </a:cubicBezTo>
                  <a:cubicBezTo>
                    <a:pt x="43" y="207"/>
                    <a:pt x="42" y="208"/>
                    <a:pt x="42" y="208"/>
                  </a:cubicBezTo>
                  <a:cubicBezTo>
                    <a:pt x="42" y="209"/>
                    <a:pt x="43" y="209"/>
                    <a:pt x="43" y="209"/>
                  </a:cubicBezTo>
                  <a:cubicBezTo>
                    <a:pt x="61" y="209"/>
                    <a:pt x="61" y="209"/>
                    <a:pt x="61" y="209"/>
                  </a:cubicBezTo>
                  <a:cubicBezTo>
                    <a:pt x="61" y="215"/>
                    <a:pt x="61" y="215"/>
                    <a:pt x="61" y="215"/>
                  </a:cubicBezTo>
                  <a:cubicBezTo>
                    <a:pt x="54" y="215"/>
                    <a:pt x="54" y="215"/>
                    <a:pt x="54" y="215"/>
                  </a:cubicBezTo>
                  <a:cubicBezTo>
                    <a:pt x="54" y="215"/>
                    <a:pt x="53" y="215"/>
                    <a:pt x="53" y="216"/>
                  </a:cubicBezTo>
                  <a:cubicBezTo>
                    <a:pt x="53" y="216"/>
                    <a:pt x="54" y="217"/>
                    <a:pt x="54" y="217"/>
                  </a:cubicBezTo>
                  <a:cubicBezTo>
                    <a:pt x="61" y="217"/>
                    <a:pt x="61" y="217"/>
                    <a:pt x="61" y="217"/>
                  </a:cubicBezTo>
                  <a:cubicBezTo>
                    <a:pt x="61" y="222"/>
                    <a:pt x="61" y="222"/>
                    <a:pt x="61" y="222"/>
                  </a:cubicBezTo>
                  <a:cubicBezTo>
                    <a:pt x="54" y="222"/>
                    <a:pt x="54" y="222"/>
                    <a:pt x="54" y="222"/>
                  </a:cubicBezTo>
                  <a:cubicBezTo>
                    <a:pt x="54" y="222"/>
                    <a:pt x="53" y="222"/>
                    <a:pt x="53" y="223"/>
                  </a:cubicBezTo>
                  <a:cubicBezTo>
                    <a:pt x="53" y="223"/>
                    <a:pt x="54" y="224"/>
                    <a:pt x="54" y="224"/>
                  </a:cubicBezTo>
                  <a:cubicBezTo>
                    <a:pt x="61" y="224"/>
                    <a:pt x="61" y="224"/>
                    <a:pt x="61" y="224"/>
                  </a:cubicBezTo>
                  <a:cubicBezTo>
                    <a:pt x="61" y="229"/>
                    <a:pt x="61" y="229"/>
                    <a:pt x="61" y="229"/>
                  </a:cubicBezTo>
                  <a:cubicBezTo>
                    <a:pt x="54" y="229"/>
                    <a:pt x="54" y="229"/>
                    <a:pt x="54" y="229"/>
                  </a:cubicBezTo>
                  <a:cubicBezTo>
                    <a:pt x="54" y="229"/>
                    <a:pt x="53" y="230"/>
                    <a:pt x="53" y="230"/>
                  </a:cubicBezTo>
                  <a:cubicBezTo>
                    <a:pt x="53" y="231"/>
                    <a:pt x="54" y="231"/>
                    <a:pt x="54" y="231"/>
                  </a:cubicBezTo>
                  <a:cubicBezTo>
                    <a:pt x="61" y="231"/>
                    <a:pt x="61" y="231"/>
                    <a:pt x="61" y="231"/>
                  </a:cubicBezTo>
                  <a:cubicBezTo>
                    <a:pt x="61" y="237"/>
                    <a:pt x="61" y="237"/>
                    <a:pt x="61" y="237"/>
                  </a:cubicBezTo>
                  <a:cubicBezTo>
                    <a:pt x="54" y="237"/>
                    <a:pt x="54" y="237"/>
                    <a:pt x="54" y="237"/>
                  </a:cubicBezTo>
                  <a:cubicBezTo>
                    <a:pt x="54" y="237"/>
                    <a:pt x="53" y="237"/>
                    <a:pt x="53" y="238"/>
                  </a:cubicBezTo>
                  <a:cubicBezTo>
                    <a:pt x="53" y="238"/>
                    <a:pt x="54" y="239"/>
                    <a:pt x="54" y="239"/>
                  </a:cubicBezTo>
                  <a:cubicBezTo>
                    <a:pt x="61" y="239"/>
                    <a:pt x="61" y="239"/>
                    <a:pt x="61" y="239"/>
                  </a:cubicBezTo>
                  <a:cubicBezTo>
                    <a:pt x="61" y="244"/>
                    <a:pt x="61" y="244"/>
                    <a:pt x="61" y="244"/>
                  </a:cubicBezTo>
                  <a:cubicBezTo>
                    <a:pt x="43" y="244"/>
                    <a:pt x="43" y="244"/>
                    <a:pt x="43" y="244"/>
                  </a:cubicBezTo>
                  <a:cubicBezTo>
                    <a:pt x="43" y="244"/>
                    <a:pt x="42" y="244"/>
                    <a:pt x="42" y="245"/>
                  </a:cubicBezTo>
                  <a:cubicBezTo>
                    <a:pt x="42" y="245"/>
                    <a:pt x="43" y="246"/>
                    <a:pt x="43" y="246"/>
                  </a:cubicBezTo>
                  <a:cubicBezTo>
                    <a:pt x="61" y="246"/>
                    <a:pt x="61" y="246"/>
                    <a:pt x="61" y="246"/>
                  </a:cubicBezTo>
                  <a:cubicBezTo>
                    <a:pt x="61" y="248"/>
                    <a:pt x="61" y="248"/>
                    <a:pt x="61" y="248"/>
                  </a:cubicBezTo>
                  <a:cubicBezTo>
                    <a:pt x="61" y="256"/>
                    <a:pt x="55" y="263"/>
                    <a:pt x="47" y="2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326"/>
            <p:cNvSpPr>
              <a:spLocks noEditPoints="1"/>
            </p:cNvSpPr>
            <p:nvPr/>
          </p:nvSpPr>
          <p:spPr bwMode="auto">
            <a:xfrm>
              <a:off x="6384926" y="1516062"/>
              <a:ext cx="28575" cy="30163"/>
            </a:xfrm>
            <a:custGeom>
              <a:avLst/>
              <a:gdLst>
                <a:gd name="T0" fmla="*/ 11 w 21"/>
                <a:gd name="T1" fmla="*/ 0 h 22"/>
                <a:gd name="T2" fmla="*/ 0 w 21"/>
                <a:gd name="T3" fmla="*/ 11 h 22"/>
                <a:gd name="T4" fmla="*/ 11 w 21"/>
                <a:gd name="T5" fmla="*/ 22 h 22"/>
                <a:gd name="T6" fmla="*/ 21 w 21"/>
                <a:gd name="T7" fmla="*/ 11 h 22"/>
                <a:gd name="T8" fmla="*/ 11 w 21"/>
                <a:gd name="T9" fmla="*/ 0 h 22"/>
                <a:gd name="T10" fmla="*/ 11 w 21"/>
                <a:gd name="T11" fmla="*/ 14 h 22"/>
                <a:gd name="T12" fmla="*/ 8 w 21"/>
                <a:gd name="T13" fmla="*/ 11 h 22"/>
                <a:gd name="T14" fmla="*/ 11 w 21"/>
                <a:gd name="T15" fmla="*/ 8 h 22"/>
                <a:gd name="T16" fmla="*/ 13 w 21"/>
                <a:gd name="T17" fmla="*/ 11 h 22"/>
                <a:gd name="T18" fmla="*/ 11 w 21"/>
                <a:gd name="T19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" h="22">
                  <a:moveTo>
                    <a:pt x="11" y="0"/>
                  </a:moveTo>
                  <a:cubicBezTo>
                    <a:pt x="5" y="0"/>
                    <a:pt x="0" y="5"/>
                    <a:pt x="0" y="11"/>
                  </a:cubicBezTo>
                  <a:cubicBezTo>
                    <a:pt x="0" y="17"/>
                    <a:pt x="5" y="22"/>
                    <a:pt x="11" y="22"/>
                  </a:cubicBezTo>
                  <a:cubicBezTo>
                    <a:pt x="17" y="22"/>
                    <a:pt x="21" y="17"/>
                    <a:pt x="21" y="11"/>
                  </a:cubicBezTo>
                  <a:cubicBezTo>
                    <a:pt x="21" y="5"/>
                    <a:pt x="17" y="0"/>
                    <a:pt x="11" y="0"/>
                  </a:cubicBezTo>
                  <a:close/>
                  <a:moveTo>
                    <a:pt x="11" y="14"/>
                  </a:moveTo>
                  <a:cubicBezTo>
                    <a:pt x="9" y="14"/>
                    <a:pt x="8" y="12"/>
                    <a:pt x="8" y="11"/>
                  </a:cubicBezTo>
                  <a:cubicBezTo>
                    <a:pt x="8" y="9"/>
                    <a:pt x="9" y="8"/>
                    <a:pt x="11" y="8"/>
                  </a:cubicBezTo>
                  <a:cubicBezTo>
                    <a:pt x="12" y="8"/>
                    <a:pt x="13" y="9"/>
                    <a:pt x="13" y="11"/>
                  </a:cubicBezTo>
                  <a:cubicBezTo>
                    <a:pt x="13" y="12"/>
                    <a:pt x="12" y="14"/>
                    <a:pt x="11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" name="Freeform 327"/>
            <p:cNvSpPr>
              <a:spLocks noEditPoints="1"/>
            </p:cNvSpPr>
            <p:nvPr/>
          </p:nvSpPr>
          <p:spPr bwMode="auto">
            <a:xfrm>
              <a:off x="6329364" y="2800350"/>
              <a:ext cx="174625" cy="242888"/>
            </a:xfrm>
            <a:custGeom>
              <a:avLst/>
              <a:gdLst>
                <a:gd name="T0" fmla="*/ 119 w 130"/>
                <a:gd name="T1" fmla="*/ 81 h 180"/>
                <a:gd name="T2" fmla="*/ 119 w 130"/>
                <a:gd name="T3" fmla="*/ 54 h 180"/>
                <a:gd name="T4" fmla="*/ 65 w 130"/>
                <a:gd name="T5" fmla="*/ 0 h 180"/>
                <a:gd name="T6" fmla="*/ 10 w 130"/>
                <a:gd name="T7" fmla="*/ 54 h 180"/>
                <a:gd name="T8" fmla="*/ 10 w 130"/>
                <a:gd name="T9" fmla="*/ 81 h 180"/>
                <a:gd name="T10" fmla="*/ 0 w 130"/>
                <a:gd name="T11" fmla="*/ 98 h 180"/>
                <a:gd name="T12" fmla="*/ 0 w 130"/>
                <a:gd name="T13" fmla="*/ 160 h 180"/>
                <a:gd name="T14" fmla="*/ 20 w 130"/>
                <a:gd name="T15" fmla="*/ 180 h 180"/>
                <a:gd name="T16" fmla="*/ 110 w 130"/>
                <a:gd name="T17" fmla="*/ 180 h 180"/>
                <a:gd name="T18" fmla="*/ 130 w 130"/>
                <a:gd name="T19" fmla="*/ 160 h 180"/>
                <a:gd name="T20" fmla="*/ 130 w 130"/>
                <a:gd name="T21" fmla="*/ 98 h 180"/>
                <a:gd name="T22" fmla="*/ 119 w 130"/>
                <a:gd name="T23" fmla="*/ 81 h 180"/>
                <a:gd name="T24" fmla="*/ 18 w 130"/>
                <a:gd name="T25" fmla="*/ 54 h 180"/>
                <a:gd name="T26" fmla="*/ 65 w 130"/>
                <a:gd name="T27" fmla="*/ 8 h 180"/>
                <a:gd name="T28" fmla="*/ 111 w 130"/>
                <a:gd name="T29" fmla="*/ 54 h 180"/>
                <a:gd name="T30" fmla="*/ 111 w 130"/>
                <a:gd name="T31" fmla="*/ 78 h 180"/>
                <a:gd name="T32" fmla="*/ 110 w 130"/>
                <a:gd name="T33" fmla="*/ 78 h 180"/>
                <a:gd name="T34" fmla="*/ 20 w 130"/>
                <a:gd name="T35" fmla="*/ 78 h 180"/>
                <a:gd name="T36" fmla="*/ 18 w 130"/>
                <a:gd name="T37" fmla="*/ 78 h 180"/>
                <a:gd name="T38" fmla="*/ 18 w 130"/>
                <a:gd name="T39" fmla="*/ 54 h 180"/>
                <a:gd name="T40" fmla="*/ 122 w 130"/>
                <a:gd name="T41" fmla="*/ 160 h 180"/>
                <a:gd name="T42" fmla="*/ 110 w 130"/>
                <a:gd name="T43" fmla="*/ 172 h 180"/>
                <a:gd name="T44" fmla="*/ 20 w 130"/>
                <a:gd name="T45" fmla="*/ 172 h 180"/>
                <a:gd name="T46" fmla="*/ 8 w 130"/>
                <a:gd name="T47" fmla="*/ 160 h 180"/>
                <a:gd name="T48" fmla="*/ 8 w 130"/>
                <a:gd name="T49" fmla="*/ 98 h 180"/>
                <a:gd name="T50" fmla="*/ 20 w 130"/>
                <a:gd name="T51" fmla="*/ 86 h 180"/>
                <a:gd name="T52" fmla="*/ 110 w 130"/>
                <a:gd name="T53" fmla="*/ 86 h 180"/>
                <a:gd name="T54" fmla="*/ 122 w 130"/>
                <a:gd name="T55" fmla="*/ 98 h 180"/>
                <a:gd name="T56" fmla="*/ 122 w 130"/>
                <a:gd name="T57" fmla="*/ 16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0" h="180">
                  <a:moveTo>
                    <a:pt x="119" y="81"/>
                  </a:moveTo>
                  <a:cubicBezTo>
                    <a:pt x="119" y="54"/>
                    <a:pt x="119" y="54"/>
                    <a:pt x="119" y="54"/>
                  </a:cubicBezTo>
                  <a:cubicBezTo>
                    <a:pt x="119" y="24"/>
                    <a:pt x="95" y="0"/>
                    <a:pt x="65" y="0"/>
                  </a:cubicBezTo>
                  <a:cubicBezTo>
                    <a:pt x="35" y="0"/>
                    <a:pt x="10" y="24"/>
                    <a:pt x="10" y="54"/>
                  </a:cubicBezTo>
                  <a:cubicBezTo>
                    <a:pt x="10" y="81"/>
                    <a:pt x="10" y="81"/>
                    <a:pt x="10" y="81"/>
                  </a:cubicBezTo>
                  <a:cubicBezTo>
                    <a:pt x="4" y="84"/>
                    <a:pt x="0" y="91"/>
                    <a:pt x="0" y="98"/>
                  </a:cubicBezTo>
                  <a:cubicBezTo>
                    <a:pt x="0" y="160"/>
                    <a:pt x="0" y="160"/>
                    <a:pt x="0" y="160"/>
                  </a:cubicBezTo>
                  <a:cubicBezTo>
                    <a:pt x="0" y="171"/>
                    <a:pt x="9" y="180"/>
                    <a:pt x="20" y="180"/>
                  </a:cubicBezTo>
                  <a:cubicBezTo>
                    <a:pt x="110" y="180"/>
                    <a:pt x="110" y="180"/>
                    <a:pt x="110" y="180"/>
                  </a:cubicBezTo>
                  <a:cubicBezTo>
                    <a:pt x="121" y="180"/>
                    <a:pt x="130" y="171"/>
                    <a:pt x="130" y="160"/>
                  </a:cubicBezTo>
                  <a:cubicBezTo>
                    <a:pt x="130" y="98"/>
                    <a:pt x="130" y="98"/>
                    <a:pt x="130" y="98"/>
                  </a:cubicBezTo>
                  <a:cubicBezTo>
                    <a:pt x="130" y="91"/>
                    <a:pt x="125" y="84"/>
                    <a:pt x="119" y="81"/>
                  </a:cubicBezTo>
                  <a:close/>
                  <a:moveTo>
                    <a:pt x="18" y="54"/>
                  </a:moveTo>
                  <a:cubicBezTo>
                    <a:pt x="18" y="29"/>
                    <a:pt x="39" y="8"/>
                    <a:pt x="65" y="8"/>
                  </a:cubicBezTo>
                  <a:cubicBezTo>
                    <a:pt x="90" y="8"/>
                    <a:pt x="111" y="29"/>
                    <a:pt x="111" y="54"/>
                  </a:cubicBezTo>
                  <a:cubicBezTo>
                    <a:pt x="111" y="78"/>
                    <a:pt x="111" y="78"/>
                    <a:pt x="111" y="78"/>
                  </a:cubicBezTo>
                  <a:cubicBezTo>
                    <a:pt x="111" y="78"/>
                    <a:pt x="110" y="78"/>
                    <a:pt x="110" y="78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19" y="78"/>
                    <a:pt x="19" y="78"/>
                    <a:pt x="18" y="78"/>
                  </a:cubicBezTo>
                  <a:lnTo>
                    <a:pt x="18" y="54"/>
                  </a:lnTo>
                  <a:close/>
                  <a:moveTo>
                    <a:pt x="122" y="160"/>
                  </a:moveTo>
                  <a:cubicBezTo>
                    <a:pt x="122" y="167"/>
                    <a:pt x="116" y="172"/>
                    <a:pt x="110" y="172"/>
                  </a:cubicBezTo>
                  <a:cubicBezTo>
                    <a:pt x="20" y="172"/>
                    <a:pt x="20" y="172"/>
                    <a:pt x="20" y="172"/>
                  </a:cubicBezTo>
                  <a:cubicBezTo>
                    <a:pt x="13" y="172"/>
                    <a:pt x="8" y="167"/>
                    <a:pt x="8" y="160"/>
                  </a:cubicBezTo>
                  <a:cubicBezTo>
                    <a:pt x="8" y="98"/>
                    <a:pt x="8" y="98"/>
                    <a:pt x="8" y="98"/>
                  </a:cubicBezTo>
                  <a:cubicBezTo>
                    <a:pt x="8" y="92"/>
                    <a:pt x="13" y="86"/>
                    <a:pt x="20" y="86"/>
                  </a:cubicBezTo>
                  <a:cubicBezTo>
                    <a:pt x="110" y="86"/>
                    <a:pt x="110" y="86"/>
                    <a:pt x="110" y="86"/>
                  </a:cubicBezTo>
                  <a:cubicBezTo>
                    <a:pt x="116" y="86"/>
                    <a:pt x="122" y="92"/>
                    <a:pt x="122" y="98"/>
                  </a:cubicBezTo>
                  <a:lnTo>
                    <a:pt x="122" y="16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" name="Freeform 328"/>
            <p:cNvSpPr>
              <a:spLocks noEditPoints="1"/>
            </p:cNvSpPr>
            <p:nvPr/>
          </p:nvSpPr>
          <p:spPr bwMode="auto">
            <a:xfrm>
              <a:off x="6356351" y="4090988"/>
              <a:ext cx="130175" cy="131763"/>
            </a:xfrm>
            <a:custGeom>
              <a:avLst/>
              <a:gdLst>
                <a:gd name="T0" fmla="*/ 44 w 96"/>
                <a:gd name="T1" fmla="*/ 27 h 97"/>
                <a:gd name="T2" fmla="*/ 33 w 96"/>
                <a:gd name="T3" fmla="*/ 33 h 97"/>
                <a:gd name="T4" fmla="*/ 28 w 96"/>
                <a:gd name="T5" fmla="*/ 41 h 97"/>
                <a:gd name="T6" fmla="*/ 0 w 96"/>
                <a:gd name="T7" fmla="*/ 97 h 97"/>
                <a:gd name="T8" fmla="*/ 56 w 96"/>
                <a:gd name="T9" fmla="*/ 70 h 97"/>
                <a:gd name="T10" fmla="*/ 64 w 96"/>
                <a:gd name="T11" fmla="*/ 64 h 97"/>
                <a:gd name="T12" fmla="*/ 70 w 96"/>
                <a:gd name="T13" fmla="*/ 55 h 97"/>
                <a:gd name="T14" fmla="*/ 96 w 96"/>
                <a:gd name="T15" fmla="*/ 0 h 97"/>
                <a:gd name="T16" fmla="*/ 40 w 96"/>
                <a:gd name="T17" fmla="*/ 28 h 97"/>
                <a:gd name="T18" fmla="*/ 44 w 96"/>
                <a:gd name="T19" fmla="*/ 27 h 97"/>
                <a:gd name="T20" fmla="*/ 8 w 96"/>
                <a:gd name="T21" fmla="*/ 89 h 97"/>
                <a:gd name="T22" fmla="*/ 26 w 96"/>
                <a:gd name="T23" fmla="*/ 51 h 97"/>
                <a:gd name="T24" fmla="*/ 33 w 96"/>
                <a:gd name="T25" fmla="*/ 64 h 97"/>
                <a:gd name="T26" fmla="*/ 46 w 96"/>
                <a:gd name="T27" fmla="*/ 71 h 97"/>
                <a:gd name="T28" fmla="*/ 8 w 96"/>
                <a:gd name="T29" fmla="*/ 89 h 97"/>
                <a:gd name="T30" fmla="*/ 62 w 96"/>
                <a:gd name="T31" fmla="*/ 36 h 97"/>
                <a:gd name="T32" fmla="*/ 67 w 96"/>
                <a:gd name="T33" fmla="*/ 48 h 97"/>
                <a:gd name="T34" fmla="*/ 62 w 96"/>
                <a:gd name="T35" fmla="*/ 61 h 97"/>
                <a:gd name="T36" fmla="*/ 55 w 96"/>
                <a:gd name="T37" fmla="*/ 66 h 97"/>
                <a:gd name="T38" fmla="*/ 49 w 96"/>
                <a:gd name="T39" fmla="*/ 67 h 97"/>
                <a:gd name="T40" fmla="*/ 36 w 96"/>
                <a:gd name="T41" fmla="*/ 62 h 97"/>
                <a:gd name="T42" fmla="*/ 30 w 96"/>
                <a:gd name="T43" fmla="*/ 49 h 97"/>
                <a:gd name="T44" fmla="*/ 31 w 96"/>
                <a:gd name="T45" fmla="*/ 42 h 97"/>
                <a:gd name="T46" fmla="*/ 36 w 96"/>
                <a:gd name="T47" fmla="*/ 35 h 97"/>
                <a:gd name="T48" fmla="*/ 49 w 96"/>
                <a:gd name="T49" fmla="*/ 30 h 97"/>
                <a:gd name="T50" fmla="*/ 62 w 96"/>
                <a:gd name="T51" fmla="*/ 36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6" h="97">
                  <a:moveTo>
                    <a:pt x="44" y="27"/>
                  </a:moveTo>
                  <a:cubicBezTo>
                    <a:pt x="40" y="27"/>
                    <a:pt x="36" y="30"/>
                    <a:pt x="33" y="33"/>
                  </a:cubicBezTo>
                  <a:cubicBezTo>
                    <a:pt x="30" y="35"/>
                    <a:pt x="29" y="38"/>
                    <a:pt x="28" y="41"/>
                  </a:cubicBezTo>
                  <a:cubicBezTo>
                    <a:pt x="17" y="59"/>
                    <a:pt x="0" y="97"/>
                    <a:pt x="0" y="97"/>
                  </a:cubicBezTo>
                  <a:cubicBezTo>
                    <a:pt x="0" y="97"/>
                    <a:pt x="39" y="80"/>
                    <a:pt x="56" y="70"/>
                  </a:cubicBezTo>
                  <a:cubicBezTo>
                    <a:pt x="59" y="68"/>
                    <a:pt x="62" y="67"/>
                    <a:pt x="64" y="64"/>
                  </a:cubicBezTo>
                  <a:cubicBezTo>
                    <a:pt x="67" y="62"/>
                    <a:pt x="69" y="58"/>
                    <a:pt x="70" y="55"/>
                  </a:cubicBezTo>
                  <a:cubicBezTo>
                    <a:pt x="81" y="36"/>
                    <a:pt x="96" y="0"/>
                    <a:pt x="96" y="0"/>
                  </a:cubicBezTo>
                  <a:cubicBezTo>
                    <a:pt x="96" y="0"/>
                    <a:pt x="58" y="17"/>
                    <a:pt x="40" y="28"/>
                  </a:cubicBezTo>
                  <a:cubicBezTo>
                    <a:pt x="41" y="27"/>
                    <a:pt x="43" y="27"/>
                    <a:pt x="44" y="27"/>
                  </a:cubicBezTo>
                  <a:close/>
                  <a:moveTo>
                    <a:pt x="8" y="89"/>
                  </a:moveTo>
                  <a:cubicBezTo>
                    <a:pt x="14" y="76"/>
                    <a:pt x="21" y="62"/>
                    <a:pt x="26" y="51"/>
                  </a:cubicBezTo>
                  <a:cubicBezTo>
                    <a:pt x="27" y="56"/>
                    <a:pt x="29" y="61"/>
                    <a:pt x="33" y="64"/>
                  </a:cubicBezTo>
                  <a:cubicBezTo>
                    <a:pt x="37" y="68"/>
                    <a:pt x="41" y="70"/>
                    <a:pt x="46" y="71"/>
                  </a:cubicBezTo>
                  <a:cubicBezTo>
                    <a:pt x="35" y="76"/>
                    <a:pt x="21" y="83"/>
                    <a:pt x="8" y="89"/>
                  </a:cubicBezTo>
                  <a:close/>
                  <a:moveTo>
                    <a:pt x="62" y="36"/>
                  </a:moveTo>
                  <a:cubicBezTo>
                    <a:pt x="65" y="39"/>
                    <a:pt x="67" y="44"/>
                    <a:pt x="67" y="48"/>
                  </a:cubicBezTo>
                  <a:cubicBezTo>
                    <a:pt x="67" y="53"/>
                    <a:pt x="65" y="58"/>
                    <a:pt x="62" y="61"/>
                  </a:cubicBezTo>
                  <a:cubicBezTo>
                    <a:pt x="61" y="62"/>
                    <a:pt x="58" y="64"/>
                    <a:pt x="55" y="66"/>
                  </a:cubicBezTo>
                  <a:cubicBezTo>
                    <a:pt x="53" y="67"/>
                    <a:pt x="51" y="67"/>
                    <a:pt x="49" y="67"/>
                  </a:cubicBezTo>
                  <a:cubicBezTo>
                    <a:pt x="44" y="67"/>
                    <a:pt x="39" y="65"/>
                    <a:pt x="36" y="62"/>
                  </a:cubicBezTo>
                  <a:cubicBezTo>
                    <a:pt x="32" y="58"/>
                    <a:pt x="30" y="54"/>
                    <a:pt x="30" y="49"/>
                  </a:cubicBezTo>
                  <a:cubicBezTo>
                    <a:pt x="30" y="46"/>
                    <a:pt x="31" y="44"/>
                    <a:pt x="31" y="42"/>
                  </a:cubicBezTo>
                  <a:cubicBezTo>
                    <a:pt x="33" y="39"/>
                    <a:pt x="35" y="37"/>
                    <a:pt x="36" y="35"/>
                  </a:cubicBezTo>
                  <a:cubicBezTo>
                    <a:pt x="40" y="32"/>
                    <a:pt x="44" y="30"/>
                    <a:pt x="49" y="30"/>
                  </a:cubicBezTo>
                  <a:cubicBezTo>
                    <a:pt x="54" y="30"/>
                    <a:pt x="58" y="32"/>
                    <a:pt x="62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" name="Freeform 329"/>
            <p:cNvSpPr>
              <a:spLocks noEditPoints="1"/>
            </p:cNvSpPr>
            <p:nvPr/>
          </p:nvSpPr>
          <p:spPr bwMode="auto">
            <a:xfrm>
              <a:off x="6305551" y="4044950"/>
              <a:ext cx="222250" cy="223838"/>
            </a:xfrm>
            <a:custGeom>
              <a:avLst/>
              <a:gdLst>
                <a:gd name="T0" fmla="*/ 83 w 165"/>
                <a:gd name="T1" fmla="*/ 0 h 165"/>
                <a:gd name="T2" fmla="*/ 0 w 165"/>
                <a:gd name="T3" fmla="*/ 83 h 165"/>
                <a:gd name="T4" fmla="*/ 83 w 165"/>
                <a:gd name="T5" fmla="*/ 165 h 165"/>
                <a:gd name="T6" fmla="*/ 165 w 165"/>
                <a:gd name="T7" fmla="*/ 83 h 165"/>
                <a:gd name="T8" fmla="*/ 83 w 165"/>
                <a:gd name="T9" fmla="*/ 0 h 165"/>
                <a:gd name="T10" fmla="*/ 85 w 165"/>
                <a:gd name="T11" fmla="*/ 157 h 165"/>
                <a:gd name="T12" fmla="*/ 85 w 165"/>
                <a:gd name="T13" fmla="*/ 150 h 165"/>
                <a:gd name="T14" fmla="*/ 83 w 165"/>
                <a:gd name="T15" fmla="*/ 148 h 165"/>
                <a:gd name="T16" fmla="*/ 81 w 165"/>
                <a:gd name="T17" fmla="*/ 150 h 165"/>
                <a:gd name="T18" fmla="*/ 81 w 165"/>
                <a:gd name="T19" fmla="*/ 157 h 165"/>
                <a:gd name="T20" fmla="*/ 8 w 165"/>
                <a:gd name="T21" fmla="*/ 85 h 165"/>
                <a:gd name="T22" fmla="*/ 16 w 165"/>
                <a:gd name="T23" fmla="*/ 85 h 165"/>
                <a:gd name="T24" fmla="*/ 18 w 165"/>
                <a:gd name="T25" fmla="*/ 83 h 165"/>
                <a:gd name="T26" fmla="*/ 16 w 165"/>
                <a:gd name="T27" fmla="*/ 81 h 165"/>
                <a:gd name="T28" fmla="*/ 8 w 165"/>
                <a:gd name="T29" fmla="*/ 81 h 165"/>
                <a:gd name="T30" fmla="*/ 81 w 165"/>
                <a:gd name="T31" fmla="*/ 8 h 165"/>
                <a:gd name="T32" fmla="*/ 81 w 165"/>
                <a:gd name="T33" fmla="*/ 16 h 165"/>
                <a:gd name="T34" fmla="*/ 83 w 165"/>
                <a:gd name="T35" fmla="*/ 18 h 165"/>
                <a:gd name="T36" fmla="*/ 85 w 165"/>
                <a:gd name="T37" fmla="*/ 16 h 165"/>
                <a:gd name="T38" fmla="*/ 85 w 165"/>
                <a:gd name="T39" fmla="*/ 8 h 165"/>
                <a:gd name="T40" fmla="*/ 157 w 165"/>
                <a:gd name="T41" fmla="*/ 81 h 165"/>
                <a:gd name="T42" fmla="*/ 150 w 165"/>
                <a:gd name="T43" fmla="*/ 81 h 165"/>
                <a:gd name="T44" fmla="*/ 148 w 165"/>
                <a:gd name="T45" fmla="*/ 83 h 165"/>
                <a:gd name="T46" fmla="*/ 150 w 165"/>
                <a:gd name="T47" fmla="*/ 85 h 165"/>
                <a:gd name="T48" fmla="*/ 157 w 165"/>
                <a:gd name="T49" fmla="*/ 85 h 165"/>
                <a:gd name="T50" fmla="*/ 85 w 165"/>
                <a:gd name="T51" fmla="*/ 15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5" h="165">
                  <a:moveTo>
                    <a:pt x="83" y="0"/>
                  </a:moveTo>
                  <a:cubicBezTo>
                    <a:pt x="37" y="0"/>
                    <a:pt x="0" y="37"/>
                    <a:pt x="0" y="83"/>
                  </a:cubicBezTo>
                  <a:cubicBezTo>
                    <a:pt x="0" y="128"/>
                    <a:pt x="37" y="165"/>
                    <a:pt x="83" y="165"/>
                  </a:cubicBezTo>
                  <a:cubicBezTo>
                    <a:pt x="128" y="165"/>
                    <a:pt x="165" y="128"/>
                    <a:pt x="165" y="83"/>
                  </a:cubicBezTo>
                  <a:cubicBezTo>
                    <a:pt x="165" y="37"/>
                    <a:pt x="128" y="0"/>
                    <a:pt x="83" y="0"/>
                  </a:cubicBezTo>
                  <a:close/>
                  <a:moveTo>
                    <a:pt x="85" y="157"/>
                  </a:moveTo>
                  <a:cubicBezTo>
                    <a:pt x="85" y="150"/>
                    <a:pt x="85" y="150"/>
                    <a:pt x="85" y="150"/>
                  </a:cubicBezTo>
                  <a:cubicBezTo>
                    <a:pt x="85" y="148"/>
                    <a:pt x="84" y="148"/>
                    <a:pt x="83" y="148"/>
                  </a:cubicBezTo>
                  <a:cubicBezTo>
                    <a:pt x="82" y="148"/>
                    <a:pt x="81" y="148"/>
                    <a:pt x="81" y="150"/>
                  </a:cubicBezTo>
                  <a:cubicBezTo>
                    <a:pt x="81" y="157"/>
                    <a:pt x="81" y="157"/>
                    <a:pt x="81" y="157"/>
                  </a:cubicBezTo>
                  <a:cubicBezTo>
                    <a:pt x="41" y="156"/>
                    <a:pt x="9" y="124"/>
                    <a:pt x="8" y="85"/>
                  </a:cubicBezTo>
                  <a:cubicBezTo>
                    <a:pt x="16" y="85"/>
                    <a:pt x="16" y="85"/>
                    <a:pt x="16" y="85"/>
                  </a:cubicBezTo>
                  <a:cubicBezTo>
                    <a:pt x="17" y="85"/>
                    <a:pt x="18" y="84"/>
                    <a:pt x="18" y="83"/>
                  </a:cubicBezTo>
                  <a:cubicBezTo>
                    <a:pt x="18" y="81"/>
                    <a:pt x="17" y="81"/>
                    <a:pt x="16" y="81"/>
                  </a:cubicBezTo>
                  <a:cubicBezTo>
                    <a:pt x="8" y="81"/>
                    <a:pt x="8" y="81"/>
                    <a:pt x="8" y="81"/>
                  </a:cubicBezTo>
                  <a:cubicBezTo>
                    <a:pt x="9" y="41"/>
                    <a:pt x="41" y="9"/>
                    <a:pt x="81" y="8"/>
                  </a:cubicBezTo>
                  <a:cubicBezTo>
                    <a:pt x="81" y="16"/>
                    <a:pt x="81" y="16"/>
                    <a:pt x="81" y="16"/>
                  </a:cubicBezTo>
                  <a:cubicBezTo>
                    <a:pt x="81" y="17"/>
                    <a:pt x="82" y="18"/>
                    <a:pt x="83" y="18"/>
                  </a:cubicBezTo>
                  <a:cubicBezTo>
                    <a:pt x="84" y="18"/>
                    <a:pt x="85" y="17"/>
                    <a:pt x="85" y="16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124" y="9"/>
                    <a:pt x="156" y="41"/>
                    <a:pt x="157" y="81"/>
                  </a:cubicBezTo>
                  <a:cubicBezTo>
                    <a:pt x="150" y="81"/>
                    <a:pt x="150" y="81"/>
                    <a:pt x="150" y="81"/>
                  </a:cubicBezTo>
                  <a:cubicBezTo>
                    <a:pt x="149" y="81"/>
                    <a:pt x="148" y="81"/>
                    <a:pt x="148" y="83"/>
                  </a:cubicBezTo>
                  <a:cubicBezTo>
                    <a:pt x="148" y="84"/>
                    <a:pt x="149" y="85"/>
                    <a:pt x="150" y="85"/>
                  </a:cubicBezTo>
                  <a:cubicBezTo>
                    <a:pt x="157" y="85"/>
                    <a:pt x="157" y="85"/>
                    <a:pt x="157" y="85"/>
                  </a:cubicBezTo>
                  <a:cubicBezTo>
                    <a:pt x="156" y="124"/>
                    <a:pt x="124" y="156"/>
                    <a:pt x="85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" name="Freeform 330"/>
            <p:cNvSpPr>
              <a:spLocks noEditPoints="1"/>
            </p:cNvSpPr>
            <p:nvPr/>
          </p:nvSpPr>
          <p:spPr bwMode="auto">
            <a:xfrm>
              <a:off x="6291264" y="3427413"/>
              <a:ext cx="249238" cy="223838"/>
            </a:xfrm>
            <a:custGeom>
              <a:avLst/>
              <a:gdLst>
                <a:gd name="T0" fmla="*/ 183 w 185"/>
                <a:gd name="T1" fmla="*/ 1 h 165"/>
                <a:gd name="T2" fmla="*/ 180 w 185"/>
                <a:gd name="T3" fmla="*/ 1 h 165"/>
                <a:gd name="T4" fmla="*/ 122 w 185"/>
                <a:gd name="T5" fmla="*/ 20 h 165"/>
                <a:gd name="T6" fmla="*/ 65 w 185"/>
                <a:gd name="T7" fmla="*/ 1 h 165"/>
                <a:gd name="T8" fmla="*/ 64 w 185"/>
                <a:gd name="T9" fmla="*/ 1 h 165"/>
                <a:gd name="T10" fmla="*/ 64 w 185"/>
                <a:gd name="T11" fmla="*/ 1 h 165"/>
                <a:gd name="T12" fmla="*/ 63 w 185"/>
                <a:gd name="T13" fmla="*/ 0 h 165"/>
                <a:gd name="T14" fmla="*/ 63 w 185"/>
                <a:gd name="T15" fmla="*/ 1 h 165"/>
                <a:gd name="T16" fmla="*/ 62 w 185"/>
                <a:gd name="T17" fmla="*/ 1 h 165"/>
                <a:gd name="T18" fmla="*/ 62 w 185"/>
                <a:gd name="T19" fmla="*/ 1 h 165"/>
                <a:gd name="T20" fmla="*/ 3 w 185"/>
                <a:gd name="T21" fmla="*/ 21 h 165"/>
                <a:gd name="T22" fmla="*/ 0 w 185"/>
                <a:gd name="T23" fmla="*/ 25 h 165"/>
                <a:gd name="T24" fmla="*/ 0 w 185"/>
                <a:gd name="T25" fmla="*/ 161 h 165"/>
                <a:gd name="T26" fmla="*/ 2 w 185"/>
                <a:gd name="T27" fmla="*/ 164 h 165"/>
                <a:gd name="T28" fmla="*/ 4 w 185"/>
                <a:gd name="T29" fmla="*/ 165 h 165"/>
                <a:gd name="T30" fmla="*/ 6 w 185"/>
                <a:gd name="T31" fmla="*/ 165 h 165"/>
                <a:gd name="T32" fmla="*/ 63 w 185"/>
                <a:gd name="T33" fmla="*/ 145 h 165"/>
                <a:gd name="T34" fmla="*/ 121 w 185"/>
                <a:gd name="T35" fmla="*/ 165 h 165"/>
                <a:gd name="T36" fmla="*/ 121 w 185"/>
                <a:gd name="T37" fmla="*/ 165 h 165"/>
                <a:gd name="T38" fmla="*/ 122 w 185"/>
                <a:gd name="T39" fmla="*/ 165 h 165"/>
                <a:gd name="T40" fmla="*/ 123 w 185"/>
                <a:gd name="T41" fmla="*/ 165 h 165"/>
                <a:gd name="T42" fmla="*/ 123 w 185"/>
                <a:gd name="T43" fmla="*/ 165 h 165"/>
                <a:gd name="T44" fmla="*/ 182 w 185"/>
                <a:gd name="T45" fmla="*/ 145 h 165"/>
                <a:gd name="T46" fmla="*/ 185 w 185"/>
                <a:gd name="T47" fmla="*/ 141 h 165"/>
                <a:gd name="T48" fmla="*/ 185 w 185"/>
                <a:gd name="T49" fmla="*/ 4 h 165"/>
                <a:gd name="T50" fmla="*/ 183 w 185"/>
                <a:gd name="T51" fmla="*/ 1 h 165"/>
                <a:gd name="T52" fmla="*/ 8 w 185"/>
                <a:gd name="T53" fmla="*/ 27 h 165"/>
                <a:gd name="T54" fmla="*/ 59 w 185"/>
                <a:gd name="T55" fmla="*/ 10 h 165"/>
                <a:gd name="T56" fmla="*/ 59 w 185"/>
                <a:gd name="T57" fmla="*/ 138 h 165"/>
                <a:gd name="T58" fmla="*/ 8 w 185"/>
                <a:gd name="T59" fmla="*/ 155 h 165"/>
                <a:gd name="T60" fmla="*/ 8 w 185"/>
                <a:gd name="T61" fmla="*/ 27 h 165"/>
                <a:gd name="T62" fmla="*/ 67 w 185"/>
                <a:gd name="T63" fmla="*/ 10 h 165"/>
                <a:gd name="T64" fmla="*/ 118 w 185"/>
                <a:gd name="T65" fmla="*/ 27 h 165"/>
                <a:gd name="T66" fmla="*/ 118 w 185"/>
                <a:gd name="T67" fmla="*/ 155 h 165"/>
                <a:gd name="T68" fmla="*/ 67 w 185"/>
                <a:gd name="T69" fmla="*/ 138 h 165"/>
                <a:gd name="T70" fmla="*/ 67 w 185"/>
                <a:gd name="T71" fmla="*/ 10 h 165"/>
                <a:gd name="T72" fmla="*/ 177 w 185"/>
                <a:gd name="T73" fmla="*/ 138 h 165"/>
                <a:gd name="T74" fmla="*/ 126 w 185"/>
                <a:gd name="T75" fmla="*/ 155 h 165"/>
                <a:gd name="T76" fmla="*/ 126 w 185"/>
                <a:gd name="T77" fmla="*/ 27 h 165"/>
                <a:gd name="T78" fmla="*/ 177 w 185"/>
                <a:gd name="T79" fmla="*/ 10 h 165"/>
                <a:gd name="T80" fmla="*/ 177 w 185"/>
                <a:gd name="T81" fmla="*/ 138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85" h="165">
                  <a:moveTo>
                    <a:pt x="183" y="1"/>
                  </a:moveTo>
                  <a:cubicBezTo>
                    <a:pt x="182" y="0"/>
                    <a:pt x="181" y="0"/>
                    <a:pt x="180" y="1"/>
                  </a:cubicBezTo>
                  <a:cubicBezTo>
                    <a:pt x="122" y="20"/>
                    <a:pt x="122" y="20"/>
                    <a:pt x="122" y="20"/>
                  </a:cubicBezTo>
                  <a:cubicBezTo>
                    <a:pt x="65" y="1"/>
                    <a:pt x="65" y="1"/>
                    <a:pt x="65" y="1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1" y="21"/>
                    <a:pt x="0" y="23"/>
                    <a:pt x="0" y="25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2"/>
                    <a:pt x="1" y="163"/>
                    <a:pt x="2" y="164"/>
                  </a:cubicBezTo>
                  <a:cubicBezTo>
                    <a:pt x="3" y="165"/>
                    <a:pt x="4" y="165"/>
                    <a:pt x="4" y="165"/>
                  </a:cubicBezTo>
                  <a:cubicBezTo>
                    <a:pt x="5" y="165"/>
                    <a:pt x="5" y="165"/>
                    <a:pt x="6" y="165"/>
                  </a:cubicBezTo>
                  <a:cubicBezTo>
                    <a:pt x="63" y="145"/>
                    <a:pt x="63" y="145"/>
                    <a:pt x="63" y="145"/>
                  </a:cubicBezTo>
                  <a:cubicBezTo>
                    <a:pt x="121" y="165"/>
                    <a:pt x="121" y="165"/>
                    <a:pt x="121" y="165"/>
                  </a:cubicBezTo>
                  <a:cubicBezTo>
                    <a:pt x="121" y="165"/>
                    <a:pt x="121" y="165"/>
                    <a:pt x="121" y="165"/>
                  </a:cubicBezTo>
                  <a:cubicBezTo>
                    <a:pt x="121" y="165"/>
                    <a:pt x="122" y="165"/>
                    <a:pt x="122" y="165"/>
                  </a:cubicBezTo>
                  <a:cubicBezTo>
                    <a:pt x="123" y="165"/>
                    <a:pt x="123" y="165"/>
                    <a:pt x="123" y="165"/>
                  </a:cubicBezTo>
                  <a:cubicBezTo>
                    <a:pt x="123" y="165"/>
                    <a:pt x="123" y="165"/>
                    <a:pt x="123" y="165"/>
                  </a:cubicBezTo>
                  <a:cubicBezTo>
                    <a:pt x="182" y="145"/>
                    <a:pt x="182" y="145"/>
                    <a:pt x="182" y="145"/>
                  </a:cubicBezTo>
                  <a:cubicBezTo>
                    <a:pt x="184" y="144"/>
                    <a:pt x="185" y="143"/>
                    <a:pt x="185" y="141"/>
                  </a:cubicBezTo>
                  <a:cubicBezTo>
                    <a:pt x="185" y="4"/>
                    <a:pt x="185" y="4"/>
                    <a:pt x="185" y="4"/>
                  </a:cubicBezTo>
                  <a:cubicBezTo>
                    <a:pt x="185" y="3"/>
                    <a:pt x="184" y="2"/>
                    <a:pt x="183" y="1"/>
                  </a:cubicBezTo>
                  <a:close/>
                  <a:moveTo>
                    <a:pt x="8" y="27"/>
                  </a:moveTo>
                  <a:cubicBezTo>
                    <a:pt x="59" y="10"/>
                    <a:pt x="59" y="10"/>
                    <a:pt x="59" y="10"/>
                  </a:cubicBezTo>
                  <a:cubicBezTo>
                    <a:pt x="59" y="138"/>
                    <a:pt x="59" y="138"/>
                    <a:pt x="59" y="138"/>
                  </a:cubicBezTo>
                  <a:cubicBezTo>
                    <a:pt x="8" y="155"/>
                    <a:pt x="8" y="155"/>
                    <a:pt x="8" y="155"/>
                  </a:cubicBezTo>
                  <a:lnTo>
                    <a:pt x="8" y="27"/>
                  </a:lnTo>
                  <a:close/>
                  <a:moveTo>
                    <a:pt x="67" y="10"/>
                  </a:moveTo>
                  <a:cubicBezTo>
                    <a:pt x="118" y="27"/>
                    <a:pt x="118" y="27"/>
                    <a:pt x="118" y="27"/>
                  </a:cubicBezTo>
                  <a:cubicBezTo>
                    <a:pt x="118" y="155"/>
                    <a:pt x="118" y="155"/>
                    <a:pt x="118" y="155"/>
                  </a:cubicBezTo>
                  <a:cubicBezTo>
                    <a:pt x="67" y="138"/>
                    <a:pt x="67" y="138"/>
                    <a:pt x="67" y="138"/>
                  </a:cubicBezTo>
                  <a:lnTo>
                    <a:pt x="67" y="10"/>
                  </a:lnTo>
                  <a:close/>
                  <a:moveTo>
                    <a:pt x="177" y="138"/>
                  </a:moveTo>
                  <a:cubicBezTo>
                    <a:pt x="126" y="155"/>
                    <a:pt x="126" y="155"/>
                    <a:pt x="126" y="15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77" y="10"/>
                    <a:pt x="177" y="10"/>
                    <a:pt x="177" y="10"/>
                  </a:cubicBezTo>
                  <a:lnTo>
                    <a:pt x="177" y="1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" name="Freeform 331"/>
            <p:cNvSpPr/>
            <p:nvPr/>
          </p:nvSpPr>
          <p:spPr bwMode="auto">
            <a:xfrm>
              <a:off x="6318251" y="4762501"/>
              <a:ext cx="177800" cy="101600"/>
            </a:xfrm>
            <a:custGeom>
              <a:avLst/>
              <a:gdLst>
                <a:gd name="T0" fmla="*/ 123 w 132"/>
                <a:gd name="T1" fmla="*/ 28 h 75"/>
                <a:gd name="T2" fmla="*/ 111 w 132"/>
                <a:gd name="T3" fmla="*/ 28 h 75"/>
                <a:gd name="T4" fmla="*/ 102 w 132"/>
                <a:gd name="T5" fmla="*/ 37 h 75"/>
                <a:gd name="T6" fmla="*/ 102 w 132"/>
                <a:gd name="T7" fmla="*/ 45 h 75"/>
                <a:gd name="T8" fmla="*/ 41 w 132"/>
                <a:gd name="T9" fmla="*/ 45 h 75"/>
                <a:gd name="T10" fmla="*/ 41 w 132"/>
                <a:gd name="T11" fmla="*/ 37 h 75"/>
                <a:gd name="T12" fmla="*/ 41 w 132"/>
                <a:gd name="T13" fmla="*/ 36 h 75"/>
                <a:gd name="T14" fmla="*/ 43 w 132"/>
                <a:gd name="T15" fmla="*/ 36 h 75"/>
                <a:gd name="T16" fmla="*/ 49 w 132"/>
                <a:gd name="T17" fmla="*/ 24 h 75"/>
                <a:gd name="T18" fmla="*/ 32 w 132"/>
                <a:gd name="T19" fmla="*/ 4 h 75"/>
                <a:gd name="T20" fmla="*/ 21 w 132"/>
                <a:gd name="T21" fmla="*/ 4 h 75"/>
                <a:gd name="T22" fmla="*/ 4 w 132"/>
                <a:gd name="T23" fmla="*/ 24 h 75"/>
                <a:gd name="T24" fmla="*/ 10 w 132"/>
                <a:gd name="T25" fmla="*/ 36 h 75"/>
                <a:gd name="T26" fmla="*/ 11 w 132"/>
                <a:gd name="T27" fmla="*/ 36 h 75"/>
                <a:gd name="T28" fmla="*/ 11 w 132"/>
                <a:gd name="T29" fmla="*/ 37 h 75"/>
                <a:gd name="T30" fmla="*/ 11 w 132"/>
                <a:gd name="T31" fmla="*/ 54 h 75"/>
                <a:gd name="T32" fmla="*/ 11 w 132"/>
                <a:gd name="T33" fmla="*/ 66 h 75"/>
                <a:gd name="T34" fmla="*/ 20 w 132"/>
                <a:gd name="T35" fmla="*/ 75 h 75"/>
                <a:gd name="T36" fmla="*/ 32 w 132"/>
                <a:gd name="T37" fmla="*/ 75 h 75"/>
                <a:gd name="T38" fmla="*/ 111 w 132"/>
                <a:gd name="T39" fmla="*/ 75 h 75"/>
                <a:gd name="T40" fmla="*/ 123 w 132"/>
                <a:gd name="T41" fmla="*/ 75 h 75"/>
                <a:gd name="T42" fmla="*/ 132 w 132"/>
                <a:gd name="T43" fmla="*/ 66 h 75"/>
                <a:gd name="T44" fmla="*/ 132 w 132"/>
                <a:gd name="T45" fmla="*/ 54 h 75"/>
                <a:gd name="T46" fmla="*/ 132 w 132"/>
                <a:gd name="T47" fmla="*/ 37 h 75"/>
                <a:gd name="T48" fmla="*/ 123 w 132"/>
                <a:gd name="T49" fmla="*/ 2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2" h="75">
                  <a:moveTo>
                    <a:pt x="123" y="28"/>
                  </a:moveTo>
                  <a:cubicBezTo>
                    <a:pt x="111" y="28"/>
                    <a:pt x="111" y="28"/>
                    <a:pt x="111" y="28"/>
                  </a:cubicBezTo>
                  <a:cubicBezTo>
                    <a:pt x="106" y="28"/>
                    <a:pt x="102" y="32"/>
                    <a:pt x="102" y="37"/>
                  </a:cubicBezTo>
                  <a:cubicBezTo>
                    <a:pt x="102" y="45"/>
                    <a:pt x="102" y="45"/>
                    <a:pt x="102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1" y="36"/>
                    <a:pt x="41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9" y="36"/>
                    <a:pt x="53" y="28"/>
                    <a:pt x="49" y="2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29" y="0"/>
                    <a:pt x="24" y="0"/>
                    <a:pt x="21" y="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0" y="28"/>
                    <a:pt x="4" y="36"/>
                    <a:pt x="10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1" y="37"/>
                    <a:pt x="11" y="37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1" y="71"/>
                    <a:pt x="15" y="75"/>
                    <a:pt x="20" y="75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111" y="75"/>
                    <a:pt x="111" y="75"/>
                    <a:pt x="111" y="75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8" y="75"/>
                    <a:pt x="132" y="71"/>
                    <a:pt x="132" y="66"/>
                  </a:cubicBezTo>
                  <a:cubicBezTo>
                    <a:pt x="132" y="54"/>
                    <a:pt x="132" y="54"/>
                    <a:pt x="132" y="54"/>
                  </a:cubicBezTo>
                  <a:cubicBezTo>
                    <a:pt x="132" y="37"/>
                    <a:pt x="132" y="37"/>
                    <a:pt x="132" y="37"/>
                  </a:cubicBezTo>
                  <a:cubicBezTo>
                    <a:pt x="132" y="32"/>
                    <a:pt x="128" y="28"/>
                    <a:pt x="123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" name="Freeform 332"/>
            <p:cNvSpPr>
              <a:spLocks noEditPoints="1"/>
            </p:cNvSpPr>
            <p:nvPr/>
          </p:nvSpPr>
          <p:spPr bwMode="auto">
            <a:xfrm>
              <a:off x="6326189" y="4684713"/>
              <a:ext cx="187325" cy="111125"/>
            </a:xfrm>
            <a:custGeom>
              <a:avLst/>
              <a:gdLst>
                <a:gd name="T0" fmla="*/ 136 w 138"/>
                <a:gd name="T1" fmla="*/ 46 h 82"/>
                <a:gd name="T2" fmla="*/ 128 w 138"/>
                <a:gd name="T3" fmla="*/ 39 h 82"/>
                <a:gd name="T4" fmla="*/ 128 w 138"/>
                <a:gd name="T5" fmla="*/ 13 h 82"/>
                <a:gd name="T6" fmla="*/ 115 w 138"/>
                <a:gd name="T7" fmla="*/ 0 h 82"/>
                <a:gd name="T8" fmla="*/ 13 w 138"/>
                <a:gd name="T9" fmla="*/ 0 h 82"/>
                <a:gd name="T10" fmla="*/ 0 w 138"/>
                <a:gd name="T11" fmla="*/ 13 h 82"/>
                <a:gd name="T12" fmla="*/ 0 w 138"/>
                <a:gd name="T13" fmla="*/ 42 h 82"/>
                <a:gd name="T14" fmla="*/ 13 w 138"/>
                <a:gd name="T15" fmla="*/ 55 h 82"/>
                <a:gd name="T16" fmla="*/ 25 w 138"/>
                <a:gd name="T17" fmla="*/ 55 h 82"/>
                <a:gd name="T18" fmla="*/ 38 w 138"/>
                <a:gd name="T19" fmla="*/ 42 h 82"/>
                <a:gd name="T20" fmla="*/ 38 w 138"/>
                <a:gd name="T21" fmla="*/ 38 h 82"/>
                <a:gd name="T22" fmla="*/ 90 w 138"/>
                <a:gd name="T23" fmla="*/ 38 h 82"/>
                <a:gd name="T24" fmla="*/ 90 w 138"/>
                <a:gd name="T25" fmla="*/ 39 h 82"/>
                <a:gd name="T26" fmla="*/ 82 w 138"/>
                <a:gd name="T27" fmla="*/ 46 h 82"/>
                <a:gd name="T28" fmla="*/ 84 w 138"/>
                <a:gd name="T29" fmla="*/ 58 h 82"/>
                <a:gd name="T30" fmla="*/ 100 w 138"/>
                <a:gd name="T31" fmla="*/ 78 h 82"/>
                <a:gd name="T32" fmla="*/ 109 w 138"/>
                <a:gd name="T33" fmla="*/ 82 h 82"/>
                <a:gd name="T34" fmla="*/ 118 w 138"/>
                <a:gd name="T35" fmla="*/ 78 h 82"/>
                <a:gd name="T36" fmla="*/ 134 w 138"/>
                <a:gd name="T37" fmla="*/ 58 h 82"/>
                <a:gd name="T38" fmla="*/ 136 w 138"/>
                <a:gd name="T39" fmla="*/ 46 h 82"/>
                <a:gd name="T40" fmla="*/ 128 w 138"/>
                <a:gd name="T41" fmla="*/ 53 h 82"/>
                <a:gd name="T42" fmla="*/ 112 w 138"/>
                <a:gd name="T43" fmla="*/ 73 h 82"/>
                <a:gd name="T44" fmla="*/ 109 w 138"/>
                <a:gd name="T45" fmla="*/ 74 h 82"/>
                <a:gd name="T46" fmla="*/ 106 w 138"/>
                <a:gd name="T47" fmla="*/ 73 h 82"/>
                <a:gd name="T48" fmla="*/ 90 w 138"/>
                <a:gd name="T49" fmla="*/ 53 h 82"/>
                <a:gd name="T50" fmla="*/ 90 w 138"/>
                <a:gd name="T51" fmla="*/ 49 h 82"/>
                <a:gd name="T52" fmla="*/ 93 w 138"/>
                <a:gd name="T53" fmla="*/ 47 h 82"/>
                <a:gd name="T54" fmla="*/ 94 w 138"/>
                <a:gd name="T55" fmla="*/ 47 h 82"/>
                <a:gd name="T56" fmla="*/ 97 w 138"/>
                <a:gd name="T57" fmla="*/ 46 h 82"/>
                <a:gd name="T58" fmla="*/ 98 w 138"/>
                <a:gd name="T59" fmla="*/ 43 h 82"/>
                <a:gd name="T60" fmla="*/ 98 w 138"/>
                <a:gd name="T61" fmla="*/ 42 h 82"/>
                <a:gd name="T62" fmla="*/ 98 w 138"/>
                <a:gd name="T63" fmla="*/ 34 h 82"/>
                <a:gd name="T64" fmla="*/ 94 w 138"/>
                <a:gd name="T65" fmla="*/ 30 h 82"/>
                <a:gd name="T66" fmla="*/ 34 w 138"/>
                <a:gd name="T67" fmla="*/ 30 h 82"/>
                <a:gd name="T68" fmla="*/ 30 w 138"/>
                <a:gd name="T69" fmla="*/ 34 h 82"/>
                <a:gd name="T70" fmla="*/ 30 w 138"/>
                <a:gd name="T71" fmla="*/ 42 h 82"/>
                <a:gd name="T72" fmla="*/ 25 w 138"/>
                <a:gd name="T73" fmla="*/ 47 h 82"/>
                <a:gd name="T74" fmla="*/ 13 w 138"/>
                <a:gd name="T75" fmla="*/ 47 h 82"/>
                <a:gd name="T76" fmla="*/ 8 w 138"/>
                <a:gd name="T77" fmla="*/ 42 h 82"/>
                <a:gd name="T78" fmla="*/ 8 w 138"/>
                <a:gd name="T79" fmla="*/ 13 h 82"/>
                <a:gd name="T80" fmla="*/ 13 w 138"/>
                <a:gd name="T81" fmla="*/ 8 h 82"/>
                <a:gd name="T82" fmla="*/ 115 w 138"/>
                <a:gd name="T83" fmla="*/ 8 h 82"/>
                <a:gd name="T84" fmla="*/ 120 w 138"/>
                <a:gd name="T85" fmla="*/ 13 h 82"/>
                <a:gd name="T86" fmla="*/ 120 w 138"/>
                <a:gd name="T87" fmla="*/ 42 h 82"/>
                <a:gd name="T88" fmla="*/ 120 w 138"/>
                <a:gd name="T89" fmla="*/ 43 h 82"/>
                <a:gd name="T90" fmla="*/ 121 w 138"/>
                <a:gd name="T91" fmla="*/ 46 h 82"/>
                <a:gd name="T92" fmla="*/ 124 w 138"/>
                <a:gd name="T93" fmla="*/ 47 h 82"/>
                <a:gd name="T94" fmla="*/ 126 w 138"/>
                <a:gd name="T95" fmla="*/ 47 h 82"/>
                <a:gd name="T96" fmla="*/ 129 w 138"/>
                <a:gd name="T97" fmla="*/ 49 h 82"/>
                <a:gd name="T98" fmla="*/ 128 w 138"/>
                <a:gd name="T99" fmla="*/ 53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8" h="82">
                  <a:moveTo>
                    <a:pt x="136" y="46"/>
                  </a:moveTo>
                  <a:cubicBezTo>
                    <a:pt x="134" y="42"/>
                    <a:pt x="132" y="40"/>
                    <a:pt x="128" y="39"/>
                  </a:cubicBezTo>
                  <a:cubicBezTo>
                    <a:pt x="128" y="13"/>
                    <a:pt x="128" y="13"/>
                    <a:pt x="128" y="13"/>
                  </a:cubicBezTo>
                  <a:cubicBezTo>
                    <a:pt x="128" y="6"/>
                    <a:pt x="122" y="0"/>
                    <a:pt x="115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9"/>
                    <a:pt x="6" y="55"/>
                    <a:pt x="13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32" y="55"/>
                    <a:pt x="38" y="49"/>
                    <a:pt x="38" y="42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90" y="39"/>
                    <a:pt x="90" y="39"/>
                    <a:pt x="90" y="39"/>
                  </a:cubicBezTo>
                  <a:cubicBezTo>
                    <a:pt x="87" y="40"/>
                    <a:pt x="84" y="42"/>
                    <a:pt x="82" y="46"/>
                  </a:cubicBezTo>
                  <a:cubicBezTo>
                    <a:pt x="80" y="50"/>
                    <a:pt x="81" y="54"/>
                    <a:pt x="84" y="58"/>
                  </a:cubicBezTo>
                  <a:cubicBezTo>
                    <a:pt x="100" y="78"/>
                    <a:pt x="100" y="78"/>
                    <a:pt x="100" y="78"/>
                  </a:cubicBezTo>
                  <a:cubicBezTo>
                    <a:pt x="102" y="81"/>
                    <a:pt x="106" y="82"/>
                    <a:pt x="109" y="82"/>
                  </a:cubicBezTo>
                  <a:cubicBezTo>
                    <a:pt x="113" y="82"/>
                    <a:pt x="116" y="81"/>
                    <a:pt x="118" y="78"/>
                  </a:cubicBezTo>
                  <a:cubicBezTo>
                    <a:pt x="134" y="58"/>
                    <a:pt x="134" y="58"/>
                    <a:pt x="134" y="58"/>
                  </a:cubicBezTo>
                  <a:cubicBezTo>
                    <a:pt x="137" y="54"/>
                    <a:pt x="138" y="50"/>
                    <a:pt x="136" y="46"/>
                  </a:cubicBezTo>
                  <a:close/>
                  <a:moveTo>
                    <a:pt x="128" y="53"/>
                  </a:moveTo>
                  <a:cubicBezTo>
                    <a:pt x="112" y="73"/>
                    <a:pt x="112" y="73"/>
                    <a:pt x="112" y="73"/>
                  </a:cubicBezTo>
                  <a:cubicBezTo>
                    <a:pt x="111" y="74"/>
                    <a:pt x="110" y="74"/>
                    <a:pt x="109" y="74"/>
                  </a:cubicBezTo>
                  <a:cubicBezTo>
                    <a:pt x="109" y="74"/>
                    <a:pt x="107" y="74"/>
                    <a:pt x="106" y="73"/>
                  </a:cubicBezTo>
                  <a:cubicBezTo>
                    <a:pt x="90" y="53"/>
                    <a:pt x="90" y="53"/>
                    <a:pt x="90" y="53"/>
                  </a:cubicBezTo>
                  <a:cubicBezTo>
                    <a:pt x="89" y="51"/>
                    <a:pt x="89" y="50"/>
                    <a:pt x="90" y="49"/>
                  </a:cubicBezTo>
                  <a:cubicBezTo>
                    <a:pt x="90" y="49"/>
                    <a:pt x="91" y="47"/>
                    <a:pt x="93" y="47"/>
                  </a:cubicBezTo>
                  <a:cubicBezTo>
                    <a:pt x="94" y="47"/>
                    <a:pt x="94" y="47"/>
                    <a:pt x="94" y="47"/>
                  </a:cubicBezTo>
                  <a:cubicBezTo>
                    <a:pt x="95" y="47"/>
                    <a:pt x="96" y="47"/>
                    <a:pt x="97" y="46"/>
                  </a:cubicBezTo>
                  <a:cubicBezTo>
                    <a:pt x="98" y="45"/>
                    <a:pt x="98" y="44"/>
                    <a:pt x="98" y="43"/>
                  </a:cubicBezTo>
                  <a:cubicBezTo>
                    <a:pt x="98" y="42"/>
                    <a:pt x="98" y="42"/>
                    <a:pt x="98" y="42"/>
                  </a:cubicBezTo>
                  <a:cubicBezTo>
                    <a:pt x="98" y="34"/>
                    <a:pt x="98" y="34"/>
                    <a:pt x="98" y="34"/>
                  </a:cubicBezTo>
                  <a:cubicBezTo>
                    <a:pt x="98" y="32"/>
                    <a:pt x="96" y="30"/>
                    <a:pt x="9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2" y="30"/>
                    <a:pt x="30" y="32"/>
                    <a:pt x="30" y="34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5"/>
                    <a:pt x="28" y="47"/>
                    <a:pt x="25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0" y="47"/>
                    <a:pt x="8" y="45"/>
                    <a:pt x="8" y="42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0"/>
                    <a:pt x="10" y="8"/>
                    <a:pt x="13" y="8"/>
                  </a:cubicBezTo>
                  <a:cubicBezTo>
                    <a:pt x="115" y="8"/>
                    <a:pt x="115" y="8"/>
                    <a:pt x="115" y="8"/>
                  </a:cubicBezTo>
                  <a:cubicBezTo>
                    <a:pt x="118" y="8"/>
                    <a:pt x="120" y="10"/>
                    <a:pt x="120" y="13"/>
                  </a:cubicBezTo>
                  <a:cubicBezTo>
                    <a:pt x="120" y="42"/>
                    <a:pt x="120" y="42"/>
                    <a:pt x="120" y="42"/>
                  </a:cubicBezTo>
                  <a:cubicBezTo>
                    <a:pt x="120" y="43"/>
                    <a:pt x="120" y="43"/>
                    <a:pt x="120" y="43"/>
                  </a:cubicBezTo>
                  <a:cubicBezTo>
                    <a:pt x="120" y="44"/>
                    <a:pt x="120" y="45"/>
                    <a:pt x="121" y="46"/>
                  </a:cubicBezTo>
                  <a:cubicBezTo>
                    <a:pt x="122" y="47"/>
                    <a:pt x="123" y="47"/>
                    <a:pt x="124" y="47"/>
                  </a:cubicBezTo>
                  <a:cubicBezTo>
                    <a:pt x="126" y="47"/>
                    <a:pt x="126" y="47"/>
                    <a:pt x="126" y="47"/>
                  </a:cubicBezTo>
                  <a:cubicBezTo>
                    <a:pt x="128" y="47"/>
                    <a:pt x="128" y="49"/>
                    <a:pt x="129" y="49"/>
                  </a:cubicBezTo>
                  <a:cubicBezTo>
                    <a:pt x="129" y="50"/>
                    <a:pt x="130" y="51"/>
                    <a:pt x="128" y="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" name="Freeform 333"/>
            <p:cNvSpPr>
              <a:spLocks noEditPoints="1"/>
            </p:cNvSpPr>
            <p:nvPr/>
          </p:nvSpPr>
          <p:spPr bwMode="auto">
            <a:xfrm>
              <a:off x="6348414" y="5289551"/>
              <a:ext cx="138113" cy="204788"/>
            </a:xfrm>
            <a:custGeom>
              <a:avLst/>
              <a:gdLst>
                <a:gd name="T0" fmla="*/ 99 w 102"/>
                <a:gd name="T1" fmla="*/ 5 h 151"/>
                <a:gd name="T2" fmla="*/ 78 w 102"/>
                <a:gd name="T3" fmla="*/ 0 h 151"/>
                <a:gd name="T4" fmla="*/ 50 w 102"/>
                <a:gd name="T5" fmla="*/ 4 h 151"/>
                <a:gd name="T6" fmla="*/ 24 w 102"/>
                <a:gd name="T7" fmla="*/ 8 h 151"/>
                <a:gd name="T8" fmla="*/ 5 w 102"/>
                <a:gd name="T9" fmla="*/ 5 h 151"/>
                <a:gd name="T10" fmla="*/ 2 w 102"/>
                <a:gd name="T11" fmla="*/ 5 h 151"/>
                <a:gd name="T12" fmla="*/ 0 w 102"/>
                <a:gd name="T13" fmla="*/ 8 h 151"/>
                <a:gd name="T14" fmla="*/ 0 w 102"/>
                <a:gd name="T15" fmla="*/ 72 h 151"/>
                <a:gd name="T16" fmla="*/ 0 w 102"/>
                <a:gd name="T17" fmla="*/ 73 h 151"/>
                <a:gd name="T18" fmla="*/ 0 w 102"/>
                <a:gd name="T19" fmla="*/ 147 h 151"/>
                <a:gd name="T20" fmla="*/ 4 w 102"/>
                <a:gd name="T21" fmla="*/ 151 h 151"/>
                <a:gd name="T22" fmla="*/ 8 w 102"/>
                <a:gd name="T23" fmla="*/ 147 h 151"/>
                <a:gd name="T24" fmla="*/ 8 w 102"/>
                <a:gd name="T25" fmla="*/ 79 h 151"/>
                <a:gd name="T26" fmla="*/ 24 w 102"/>
                <a:gd name="T27" fmla="*/ 82 h 151"/>
                <a:gd name="T28" fmla="*/ 52 w 102"/>
                <a:gd name="T29" fmla="*/ 77 h 151"/>
                <a:gd name="T30" fmla="*/ 78 w 102"/>
                <a:gd name="T31" fmla="*/ 73 h 151"/>
                <a:gd name="T32" fmla="*/ 96 w 102"/>
                <a:gd name="T33" fmla="*/ 77 h 151"/>
                <a:gd name="T34" fmla="*/ 100 w 102"/>
                <a:gd name="T35" fmla="*/ 77 h 151"/>
                <a:gd name="T36" fmla="*/ 102 w 102"/>
                <a:gd name="T37" fmla="*/ 73 h 151"/>
                <a:gd name="T38" fmla="*/ 102 w 102"/>
                <a:gd name="T39" fmla="*/ 8 h 151"/>
                <a:gd name="T40" fmla="*/ 99 w 102"/>
                <a:gd name="T41" fmla="*/ 5 h 151"/>
                <a:gd name="T42" fmla="*/ 94 w 102"/>
                <a:gd name="T43" fmla="*/ 68 h 151"/>
                <a:gd name="T44" fmla="*/ 78 w 102"/>
                <a:gd name="T45" fmla="*/ 65 h 151"/>
                <a:gd name="T46" fmla="*/ 50 w 102"/>
                <a:gd name="T47" fmla="*/ 70 h 151"/>
                <a:gd name="T48" fmla="*/ 24 w 102"/>
                <a:gd name="T49" fmla="*/ 74 h 151"/>
                <a:gd name="T50" fmla="*/ 8 w 102"/>
                <a:gd name="T51" fmla="*/ 71 h 151"/>
                <a:gd name="T52" fmla="*/ 8 w 102"/>
                <a:gd name="T53" fmla="*/ 14 h 151"/>
                <a:gd name="T54" fmla="*/ 24 w 102"/>
                <a:gd name="T55" fmla="*/ 16 h 151"/>
                <a:gd name="T56" fmla="*/ 52 w 102"/>
                <a:gd name="T57" fmla="*/ 12 h 151"/>
                <a:gd name="T58" fmla="*/ 78 w 102"/>
                <a:gd name="T59" fmla="*/ 8 h 151"/>
                <a:gd name="T60" fmla="*/ 94 w 102"/>
                <a:gd name="T61" fmla="*/ 11 h 151"/>
                <a:gd name="T62" fmla="*/ 94 w 102"/>
                <a:gd name="T63" fmla="*/ 68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2" h="151">
                  <a:moveTo>
                    <a:pt x="99" y="5"/>
                  </a:moveTo>
                  <a:cubicBezTo>
                    <a:pt x="93" y="2"/>
                    <a:pt x="86" y="0"/>
                    <a:pt x="78" y="0"/>
                  </a:cubicBezTo>
                  <a:cubicBezTo>
                    <a:pt x="68" y="0"/>
                    <a:pt x="59" y="2"/>
                    <a:pt x="50" y="4"/>
                  </a:cubicBezTo>
                  <a:cubicBezTo>
                    <a:pt x="41" y="6"/>
                    <a:pt x="32" y="8"/>
                    <a:pt x="24" y="8"/>
                  </a:cubicBezTo>
                  <a:cubicBezTo>
                    <a:pt x="17" y="8"/>
                    <a:pt x="11" y="7"/>
                    <a:pt x="5" y="5"/>
                  </a:cubicBezTo>
                  <a:cubicBezTo>
                    <a:pt x="4" y="4"/>
                    <a:pt x="3" y="4"/>
                    <a:pt x="2" y="5"/>
                  </a:cubicBezTo>
                  <a:cubicBezTo>
                    <a:pt x="0" y="6"/>
                    <a:pt x="0" y="7"/>
                    <a:pt x="0" y="8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9"/>
                    <a:pt x="2" y="151"/>
                    <a:pt x="4" y="151"/>
                  </a:cubicBezTo>
                  <a:cubicBezTo>
                    <a:pt x="6" y="151"/>
                    <a:pt x="8" y="149"/>
                    <a:pt x="8" y="147"/>
                  </a:cubicBezTo>
                  <a:cubicBezTo>
                    <a:pt x="8" y="79"/>
                    <a:pt x="8" y="79"/>
                    <a:pt x="8" y="79"/>
                  </a:cubicBezTo>
                  <a:cubicBezTo>
                    <a:pt x="13" y="81"/>
                    <a:pt x="18" y="82"/>
                    <a:pt x="24" y="82"/>
                  </a:cubicBezTo>
                  <a:cubicBezTo>
                    <a:pt x="33" y="82"/>
                    <a:pt x="43" y="79"/>
                    <a:pt x="52" y="77"/>
                  </a:cubicBezTo>
                  <a:cubicBezTo>
                    <a:pt x="61" y="75"/>
                    <a:pt x="69" y="73"/>
                    <a:pt x="78" y="73"/>
                  </a:cubicBezTo>
                  <a:cubicBezTo>
                    <a:pt x="85" y="73"/>
                    <a:pt x="90" y="75"/>
                    <a:pt x="96" y="77"/>
                  </a:cubicBezTo>
                  <a:cubicBezTo>
                    <a:pt x="97" y="78"/>
                    <a:pt x="99" y="78"/>
                    <a:pt x="100" y="77"/>
                  </a:cubicBezTo>
                  <a:cubicBezTo>
                    <a:pt x="101" y="76"/>
                    <a:pt x="102" y="75"/>
                    <a:pt x="102" y="73"/>
                  </a:cubicBezTo>
                  <a:cubicBezTo>
                    <a:pt x="102" y="8"/>
                    <a:pt x="102" y="8"/>
                    <a:pt x="102" y="8"/>
                  </a:cubicBezTo>
                  <a:cubicBezTo>
                    <a:pt x="102" y="7"/>
                    <a:pt x="101" y="5"/>
                    <a:pt x="99" y="5"/>
                  </a:cubicBezTo>
                  <a:close/>
                  <a:moveTo>
                    <a:pt x="94" y="68"/>
                  </a:moveTo>
                  <a:cubicBezTo>
                    <a:pt x="89" y="66"/>
                    <a:pt x="84" y="65"/>
                    <a:pt x="78" y="65"/>
                  </a:cubicBezTo>
                  <a:cubicBezTo>
                    <a:pt x="68" y="65"/>
                    <a:pt x="59" y="67"/>
                    <a:pt x="50" y="70"/>
                  </a:cubicBezTo>
                  <a:cubicBezTo>
                    <a:pt x="41" y="72"/>
                    <a:pt x="32" y="74"/>
                    <a:pt x="24" y="74"/>
                  </a:cubicBezTo>
                  <a:cubicBezTo>
                    <a:pt x="18" y="74"/>
                    <a:pt x="13" y="73"/>
                    <a:pt x="8" y="71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3" y="16"/>
                    <a:pt x="18" y="16"/>
                    <a:pt x="24" y="16"/>
                  </a:cubicBezTo>
                  <a:cubicBezTo>
                    <a:pt x="33" y="16"/>
                    <a:pt x="43" y="14"/>
                    <a:pt x="52" y="12"/>
                  </a:cubicBezTo>
                  <a:cubicBezTo>
                    <a:pt x="61" y="10"/>
                    <a:pt x="69" y="8"/>
                    <a:pt x="78" y="8"/>
                  </a:cubicBezTo>
                  <a:cubicBezTo>
                    <a:pt x="84" y="8"/>
                    <a:pt x="89" y="9"/>
                    <a:pt x="94" y="11"/>
                  </a:cubicBezTo>
                  <a:lnTo>
                    <a:pt x="94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" name="Freeform 334"/>
            <p:cNvSpPr>
              <a:spLocks noEditPoints="1"/>
            </p:cNvSpPr>
            <p:nvPr/>
          </p:nvSpPr>
          <p:spPr bwMode="auto">
            <a:xfrm>
              <a:off x="6299201" y="6051551"/>
              <a:ext cx="234950" cy="68263"/>
            </a:xfrm>
            <a:custGeom>
              <a:avLst/>
              <a:gdLst>
                <a:gd name="T0" fmla="*/ 0 w 174"/>
                <a:gd name="T1" fmla="*/ 4 h 51"/>
                <a:gd name="T2" fmla="*/ 54 w 174"/>
                <a:gd name="T3" fmla="*/ 51 h 51"/>
                <a:gd name="T4" fmla="*/ 120 w 174"/>
                <a:gd name="T5" fmla="*/ 51 h 51"/>
                <a:gd name="T6" fmla="*/ 174 w 174"/>
                <a:gd name="T7" fmla="*/ 4 h 51"/>
                <a:gd name="T8" fmla="*/ 174 w 174"/>
                <a:gd name="T9" fmla="*/ 0 h 51"/>
                <a:gd name="T10" fmla="*/ 0 w 174"/>
                <a:gd name="T11" fmla="*/ 0 h 51"/>
                <a:gd name="T12" fmla="*/ 0 w 174"/>
                <a:gd name="T13" fmla="*/ 4 h 51"/>
                <a:gd name="T14" fmla="*/ 166 w 174"/>
                <a:gd name="T15" fmla="*/ 8 h 51"/>
                <a:gd name="T16" fmla="*/ 120 w 174"/>
                <a:gd name="T17" fmla="*/ 43 h 51"/>
                <a:gd name="T18" fmla="*/ 54 w 174"/>
                <a:gd name="T19" fmla="*/ 43 h 51"/>
                <a:gd name="T20" fmla="*/ 8 w 174"/>
                <a:gd name="T21" fmla="*/ 8 h 51"/>
                <a:gd name="T22" fmla="*/ 166 w 174"/>
                <a:gd name="T23" fmla="*/ 8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4" h="51">
                  <a:moveTo>
                    <a:pt x="0" y="4"/>
                  </a:moveTo>
                  <a:cubicBezTo>
                    <a:pt x="0" y="30"/>
                    <a:pt x="24" y="51"/>
                    <a:pt x="54" y="51"/>
                  </a:cubicBezTo>
                  <a:cubicBezTo>
                    <a:pt x="120" y="51"/>
                    <a:pt x="120" y="51"/>
                    <a:pt x="120" y="51"/>
                  </a:cubicBezTo>
                  <a:cubicBezTo>
                    <a:pt x="150" y="51"/>
                    <a:pt x="174" y="30"/>
                    <a:pt x="174" y="4"/>
                  </a:cubicBezTo>
                  <a:cubicBezTo>
                    <a:pt x="174" y="0"/>
                    <a:pt x="174" y="0"/>
                    <a:pt x="174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4"/>
                  </a:lnTo>
                  <a:close/>
                  <a:moveTo>
                    <a:pt x="166" y="8"/>
                  </a:moveTo>
                  <a:cubicBezTo>
                    <a:pt x="163" y="28"/>
                    <a:pt x="144" y="43"/>
                    <a:pt x="120" y="43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30" y="43"/>
                    <a:pt x="10" y="28"/>
                    <a:pt x="8" y="8"/>
                  </a:cubicBezTo>
                  <a:lnTo>
                    <a:pt x="166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" name="Freeform 335"/>
            <p:cNvSpPr/>
            <p:nvPr/>
          </p:nvSpPr>
          <p:spPr bwMode="auto">
            <a:xfrm>
              <a:off x="6288089" y="5995988"/>
              <a:ext cx="257175" cy="46038"/>
            </a:xfrm>
            <a:custGeom>
              <a:avLst/>
              <a:gdLst>
                <a:gd name="T0" fmla="*/ 170 w 190"/>
                <a:gd name="T1" fmla="*/ 0 h 34"/>
                <a:gd name="T2" fmla="*/ 20 w 190"/>
                <a:gd name="T3" fmla="*/ 0 h 34"/>
                <a:gd name="T4" fmla="*/ 0 w 190"/>
                <a:gd name="T5" fmla="*/ 17 h 34"/>
                <a:gd name="T6" fmla="*/ 20 w 190"/>
                <a:gd name="T7" fmla="*/ 34 h 34"/>
                <a:gd name="T8" fmla="*/ 170 w 190"/>
                <a:gd name="T9" fmla="*/ 34 h 34"/>
                <a:gd name="T10" fmla="*/ 190 w 190"/>
                <a:gd name="T11" fmla="*/ 17 h 34"/>
                <a:gd name="T12" fmla="*/ 170 w 190"/>
                <a:gd name="T1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0" h="34">
                  <a:moveTo>
                    <a:pt x="170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7"/>
                    <a:pt x="0" y="17"/>
                  </a:cubicBezTo>
                  <a:cubicBezTo>
                    <a:pt x="0" y="26"/>
                    <a:pt x="9" y="34"/>
                    <a:pt x="20" y="34"/>
                  </a:cubicBezTo>
                  <a:cubicBezTo>
                    <a:pt x="170" y="34"/>
                    <a:pt x="170" y="34"/>
                    <a:pt x="170" y="34"/>
                  </a:cubicBezTo>
                  <a:cubicBezTo>
                    <a:pt x="181" y="34"/>
                    <a:pt x="190" y="26"/>
                    <a:pt x="190" y="17"/>
                  </a:cubicBezTo>
                  <a:cubicBezTo>
                    <a:pt x="190" y="7"/>
                    <a:pt x="181" y="0"/>
                    <a:pt x="1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" name="Freeform 336"/>
            <p:cNvSpPr/>
            <p:nvPr/>
          </p:nvSpPr>
          <p:spPr bwMode="auto">
            <a:xfrm>
              <a:off x="6302376" y="5980113"/>
              <a:ext cx="230188" cy="4763"/>
            </a:xfrm>
            <a:custGeom>
              <a:avLst/>
              <a:gdLst>
                <a:gd name="T0" fmla="*/ 2 w 170"/>
                <a:gd name="T1" fmla="*/ 0 h 4"/>
                <a:gd name="T2" fmla="*/ 0 w 170"/>
                <a:gd name="T3" fmla="*/ 2 h 4"/>
                <a:gd name="T4" fmla="*/ 2 w 170"/>
                <a:gd name="T5" fmla="*/ 4 h 4"/>
                <a:gd name="T6" fmla="*/ 168 w 170"/>
                <a:gd name="T7" fmla="*/ 4 h 4"/>
                <a:gd name="T8" fmla="*/ 170 w 170"/>
                <a:gd name="T9" fmla="*/ 2 h 4"/>
                <a:gd name="T10" fmla="*/ 168 w 170"/>
                <a:gd name="T11" fmla="*/ 0 h 4"/>
                <a:gd name="T12" fmla="*/ 2 w 170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0" h="4">
                  <a:moveTo>
                    <a:pt x="2" y="0"/>
                  </a:move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4"/>
                    <a:pt x="2" y="4"/>
                  </a:cubicBezTo>
                  <a:cubicBezTo>
                    <a:pt x="168" y="4"/>
                    <a:pt x="168" y="4"/>
                    <a:pt x="168" y="4"/>
                  </a:cubicBezTo>
                  <a:cubicBezTo>
                    <a:pt x="169" y="4"/>
                    <a:pt x="170" y="3"/>
                    <a:pt x="170" y="2"/>
                  </a:cubicBezTo>
                  <a:cubicBezTo>
                    <a:pt x="170" y="1"/>
                    <a:pt x="169" y="0"/>
                    <a:pt x="168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" name="Freeform 337"/>
            <p:cNvSpPr>
              <a:spLocks noEditPoints="1"/>
            </p:cNvSpPr>
            <p:nvPr/>
          </p:nvSpPr>
          <p:spPr bwMode="auto">
            <a:xfrm>
              <a:off x="6299201" y="5899151"/>
              <a:ext cx="234950" cy="68263"/>
            </a:xfrm>
            <a:custGeom>
              <a:avLst/>
              <a:gdLst>
                <a:gd name="T0" fmla="*/ 174 w 174"/>
                <a:gd name="T1" fmla="*/ 46 h 50"/>
                <a:gd name="T2" fmla="*/ 120 w 174"/>
                <a:gd name="T3" fmla="*/ 0 h 50"/>
                <a:gd name="T4" fmla="*/ 54 w 174"/>
                <a:gd name="T5" fmla="*/ 0 h 50"/>
                <a:gd name="T6" fmla="*/ 0 w 174"/>
                <a:gd name="T7" fmla="*/ 46 h 50"/>
                <a:gd name="T8" fmla="*/ 0 w 174"/>
                <a:gd name="T9" fmla="*/ 50 h 50"/>
                <a:gd name="T10" fmla="*/ 174 w 174"/>
                <a:gd name="T11" fmla="*/ 50 h 50"/>
                <a:gd name="T12" fmla="*/ 174 w 174"/>
                <a:gd name="T13" fmla="*/ 46 h 50"/>
                <a:gd name="T14" fmla="*/ 8 w 174"/>
                <a:gd name="T15" fmla="*/ 42 h 50"/>
                <a:gd name="T16" fmla="*/ 54 w 174"/>
                <a:gd name="T17" fmla="*/ 8 h 50"/>
                <a:gd name="T18" fmla="*/ 120 w 174"/>
                <a:gd name="T19" fmla="*/ 8 h 50"/>
                <a:gd name="T20" fmla="*/ 166 w 174"/>
                <a:gd name="T21" fmla="*/ 42 h 50"/>
                <a:gd name="T22" fmla="*/ 8 w 174"/>
                <a:gd name="T23" fmla="*/ 4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4" h="50">
                  <a:moveTo>
                    <a:pt x="174" y="46"/>
                  </a:moveTo>
                  <a:cubicBezTo>
                    <a:pt x="174" y="21"/>
                    <a:pt x="150" y="0"/>
                    <a:pt x="120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24" y="0"/>
                    <a:pt x="0" y="21"/>
                    <a:pt x="0" y="46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74" y="50"/>
                    <a:pt x="174" y="50"/>
                    <a:pt x="174" y="50"/>
                  </a:cubicBezTo>
                  <a:lnTo>
                    <a:pt x="174" y="46"/>
                  </a:lnTo>
                  <a:close/>
                  <a:moveTo>
                    <a:pt x="8" y="42"/>
                  </a:moveTo>
                  <a:cubicBezTo>
                    <a:pt x="10" y="23"/>
                    <a:pt x="30" y="8"/>
                    <a:pt x="54" y="8"/>
                  </a:cubicBezTo>
                  <a:cubicBezTo>
                    <a:pt x="120" y="8"/>
                    <a:pt x="120" y="8"/>
                    <a:pt x="120" y="8"/>
                  </a:cubicBezTo>
                  <a:cubicBezTo>
                    <a:pt x="144" y="8"/>
                    <a:pt x="163" y="23"/>
                    <a:pt x="166" y="42"/>
                  </a:cubicBezTo>
                  <a:lnTo>
                    <a:pt x="8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" name="Oval 338"/>
            <p:cNvSpPr>
              <a:spLocks noChangeArrowheads="1"/>
            </p:cNvSpPr>
            <p:nvPr/>
          </p:nvSpPr>
          <p:spPr bwMode="auto">
            <a:xfrm>
              <a:off x="6376989" y="5937251"/>
              <a:ext cx="17463" cy="14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" name="Oval 339"/>
            <p:cNvSpPr>
              <a:spLocks noChangeArrowheads="1"/>
            </p:cNvSpPr>
            <p:nvPr/>
          </p:nvSpPr>
          <p:spPr bwMode="auto">
            <a:xfrm>
              <a:off x="6351589" y="5921376"/>
              <a:ext cx="17463" cy="14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" name="Oval 340"/>
            <p:cNvSpPr>
              <a:spLocks noChangeArrowheads="1"/>
            </p:cNvSpPr>
            <p:nvPr/>
          </p:nvSpPr>
          <p:spPr bwMode="auto">
            <a:xfrm>
              <a:off x="6408739" y="5921376"/>
              <a:ext cx="15875" cy="14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" name="Oval 341"/>
            <p:cNvSpPr>
              <a:spLocks noChangeArrowheads="1"/>
            </p:cNvSpPr>
            <p:nvPr/>
          </p:nvSpPr>
          <p:spPr bwMode="auto">
            <a:xfrm>
              <a:off x="6440489" y="5937251"/>
              <a:ext cx="15875" cy="14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" name="Oval 342"/>
            <p:cNvSpPr>
              <a:spLocks noChangeArrowheads="1"/>
            </p:cNvSpPr>
            <p:nvPr/>
          </p:nvSpPr>
          <p:spPr bwMode="auto">
            <a:xfrm>
              <a:off x="6465889" y="5921376"/>
              <a:ext cx="15875" cy="142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" name="Freeform 343"/>
            <p:cNvSpPr>
              <a:spLocks noEditPoints="1"/>
            </p:cNvSpPr>
            <p:nvPr/>
          </p:nvSpPr>
          <p:spPr bwMode="auto">
            <a:xfrm>
              <a:off x="6850064" y="277812"/>
              <a:ext cx="179388" cy="346075"/>
            </a:xfrm>
            <a:custGeom>
              <a:avLst/>
              <a:gdLst>
                <a:gd name="T0" fmla="*/ 110 w 132"/>
                <a:gd name="T1" fmla="*/ 0 h 256"/>
                <a:gd name="T2" fmla="*/ 21 w 132"/>
                <a:gd name="T3" fmla="*/ 0 h 256"/>
                <a:gd name="T4" fmla="*/ 0 w 132"/>
                <a:gd name="T5" fmla="*/ 21 h 256"/>
                <a:gd name="T6" fmla="*/ 0 w 132"/>
                <a:gd name="T7" fmla="*/ 235 h 256"/>
                <a:gd name="T8" fmla="*/ 21 w 132"/>
                <a:gd name="T9" fmla="*/ 256 h 256"/>
                <a:gd name="T10" fmla="*/ 110 w 132"/>
                <a:gd name="T11" fmla="*/ 256 h 256"/>
                <a:gd name="T12" fmla="*/ 132 w 132"/>
                <a:gd name="T13" fmla="*/ 235 h 256"/>
                <a:gd name="T14" fmla="*/ 132 w 132"/>
                <a:gd name="T15" fmla="*/ 21 h 256"/>
                <a:gd name="T16" fmla="*/ 110 w 132"/>
                <a:gd name="T17" fmla="*/ 0 h 256"/>
                <a:gd name="T18" fmla="*/ 124 w 132"/>
                <a:gd name="T19" fmla="*/ 235 h 256"/>
                <a:gd name="T20" fmla="*/ 110 w 132"/>
                <a:gd name="T21" fmla="*/ 248 h 256"/>
                <a:gd name="T22" fmla="*/ 21 w 132"/>
                <a:gd name="T23" fmla="*/ 248 h 256"/>
                <a:gd name="T24" fmla="*/ 8 w 132"/>
                <a:gd name="T25" fmla="*/ 235 h 256"/>
                <a:gd name="T26" fmla="*/ 8 w 132"/>
                <a:gd name="T27" fmla="*/ 21 h 256"/>
                <a:gd name="T28" fmla="*/ 21 w 132"/>
                <a:gd name="T29" fmla="*/ 8 h 256"/>
                <a:gd name="T30" fmla="*/ 110 w 132"/>
                <a:gd name="T31" fmla="*/ 8 h 256"/>
                <a:gd name="T32" fmla="*/ 124 w 132"/>
                <a:gd name="T33" fmla="*/ 21 h 256"/>
                <a:gd name="T34" fmla="*/ 124 w 132"/>
                <a:gd name="T35" fmla="*/ 235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2" h="256">
                  <a:moveTo>
                    <a:pt x="11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1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247"/>
                    <a:pt x="9" y="256"/>
                    <a:pt x="21" y="256"/>
                  </a:cubicBezTo>
                  <a:cubicBezTo>
                    <a:pt x="110" y="256"/>
                    <a:pt x="110" y="256"/>
                    <a:pt x="110" y="256"/>
                  </a:cubicBezTo>
                  <a:cubicBezTo>
                    <a:pt x="122" y="256"/>
                    <a:pt x="132" y="247"/>
                    <a:pt x="132" y="235"/>
                  </a:cubicBezTo>
                  <a:cubicBezTo>
                    <a:pt x="132" y="21"/>
                    <a:pt x="132" y="21"/>
                    <a:pt x="132" y="21"/>
                  </a:cubicBezTo>
                  <a:cubicBezTo>
                    <a:pt x="132" y="10"/>
                    <a:pt x="122" y="0"/>
                    <a:pt x="110" y="0"/>
                  </a:cubicBezTo>
                  <a:close/>
                  <a:moveTo>
                    <a:pt x="124" y="235"/>
                  </a:moveTo>
                  <a:cubicBezTo>
                    <a:pt x="124" y="242"/>
                    <a:pt x="118" y="248"/>
                    <a:pt x="110" y="248"/>
                  </a:cubicBezTo>
                  <a:cubicBezTo>
                    <a:pt x="21" y="248"/>
                    <a:pt x="21" y="248"/>
                    <a:pt x="21" y="248"/>
                  </a:cubicBezTo>
                  <a:cubicBezTo>
                    <a:pt x="14" y="248"/>
                    <a:pt x="8" y="242"/>
                    <a:pt x="8" y="235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14"/>
                    <a:pt x="14" y="8"/>
                    <a:pt x="21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18" y="8"/>
                    <a:pt x="124" y="14"/>
                    <a:pt x="124" y="21"/>
                  </a:cubicBezTo>
                  <a:lnTo>
                    <a:pt x="124" y="2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Freeform 344"/>
            <p:cNvSpPr/>
            <p:nvPr/>
          </p:nvSpPr>
          <p:spPr bwMode="auto">
            <a:xfrm>
              <a:off x="6872289" y="303212"/>
              <a:ext cx="134938" cy="255588"/>
            </a:xfrm>
            <a:custGeom>
              <a:avLst/>
              <a:gdLst>
                <a:gd name="T0" fmla="*/ 93 w 100"/>
                <a:gd name="T1" fmla="*/ 0 h 189"/>
                <a:gd name="T2" fmla="*/ 7 w 100"/>
                <a:gd name="T3" fmla="*/ 0 h 189"/>
                <a:gd name="T4" fmla="*/ 0 w 100"/>
                <a:gd name="T5" fmla="*/ 6 h 189"/>
                <a:gd name="T6" fmla="*/ 0 w 100"/>
                <a:gd name="T7" fmla="*/ 182 h 189"/>
                <a:gd name="T8" fmla="*/ 7 w 100"/>
                <a:gd name="T9" fmla="*/ 189 h 189"/>
                <a:gd name="T10" fmla="*/ 93 w 100"/>
                <a:gd name="T11" fmla="*/ 189 h 189"/>
                <a:gd name="T12" fmla="*/ 100 w 100"/>
                <a:gd name="T13" fmla="*/ 182 h 189"/>
                <a:gd name="T14" fmla="*/ 100 w 100"/>
                <a:gd name="T15" fmla="*/ 6 h 189"/>
                <a:gd name="T16" fmla="*/ 93 w 100"/>
                <a:gd name="T17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0" h="189">
                  <a:moveTo>
                    <a:pt x="93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86"/>
                    <a:pt x="3" y="189"/>
                    <a:pt x="7" y="189"/>
                  </a:cubicBezTo>
                  <a:cubicBezTo>
                    <a:pt x="93" y="189"/>
                    <a:pt x="93" y="189"/>
                    <a:pt x="93" y="189"/>
                  </a:cubicBezTo>
                  <a:cubicBezTo>
                    <a:pt x="96" y="189"/>
                    <a:pt x="100" y="186"/>
                    <a:pt x="100" y="182"/>
                  </a:cubicBezTo>
                  <a:cubicBezTo>
                    <a:pt x="100" y="6"/>
                    <a:pt x="100" y="6"/>
                    <a:pt x="100" y="6"/>
                  </a:cubicBezTo>
                  <a:cubicBezTo>
                    <a:pt x="100" y="3"/>
                    <a:pt x="96" y="0"/>
                    <a:pt x="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Oval 345"/>
            <p:cNvSpPr>
              <a:spLocks noChangeArrowheads="1"/>
            </p:cNvSpPr>
            <p:nvPr/>
          </p:nvSpPr>
          <p:spPr bwMode="auto">
            <a:xfrm>
              <a:off x="6923089" y="569912"/>
              <a:ext cx="33338" cy="333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Freeform 346"/>
            <p:cNvSpPr>
              <a:spLocks noEditPoints="1"/>
            </p:cNvSpPr>
            <p:nvPr/>
          </p:nvSpPr>
          <p:spPr bwMode="auto">
            <a:xfrm>
              <a:off x="6861176" y="2190750"/>
              <a:ext cx="155575" cy="227013"/>
            </a:xfrm>
            <a:custGeom>
              <a:avLst/>
              <a:gdLst>
                <a:gd name="T0" fmla="*/ 108 w 115"/>
                <a:gd name="T1" fmla="*/ 48 h 168"/>
                <a:gd name="T2" fmla="*/ 104 w 115"/>
                <a:gd name="T3" fmla="*/ 44 h 168"/>
                <a:gd name="T4" fmla="*/ 93 w 115"/>
                <a:gd name="T5" fmla="*/ 44 h 168"/>
                <a:gd name="T6" fmla="*/ 93 w 115"/>
                <a:gd name="T7" fmla="*/ 35 h 168"/>
                <a:gd name="T8" fmla="*/ 58 w 115"/>
                <a:gd name="T9" fmla="*/ 0 h 168"/>
                <a:gd name="T10" fmla="*/ 22 w 115"/>
                <a:gd name="T11" fmla="*/ 35 h 168"/>
                <a:gd name="T12" fmla="*/ 22 w 115"/>
                <a:gd name="T13" fmla="*/ 44 h 168"/>
                <a:gd name="T14" fmla="*/ 11 w 115"/>
                <a:gd name="T15" fmla="*/ 44 h 168"/>
                <a:gd name="T16" fmla="*/ 7 w 115"/>
                <a:gd name="T17" fmla="*/ 48 h 168"/>
                <a:gd name="T18" fmla="*/ 0 w 115"/>
                <a:gd name="T19" fmla="*/ 147 h 168"/>
                <a:gd name="T20" fmla="*/ 6 w 115"/>
                <a:gd name="T21" fmla="*/ 162 h 168"/>
                <a:gd name="T22" fmla="*/ 20 w 115"/>
                <a:gd name="T23" fmla="*/ 168 h 168"/>
                <a:gd name="T24" fmla="*/ 95 w 115"/>
                <a:gd name="T25" fmla="*/ 168 h 168"/>
                <a:gd name="T26" fmla="*/ 110 w 115"/>
                <a:gd name="T27" fmla="*/ 162 h 168"/>
                <a:gd name="T28" fmla="*/ 115 w 115"/>
                <a:gd name="T29" fmla="*/ 147 h 168"/>
                <a:gd name="T30" fmla="*/ 108 w 115"/>
                <a:gd name="T31" fmla="*/ 48 h 168"/>
                <a:gd name="T32" fmla="*/ 30 w 115"/>
                <a:gd name="T33" fmla="*/ 35 h 168"/>
                <a:gd name="T34" fmla="*/ 58 w 115"/>
                <a:gd name="T35" fmla="*/ 8 h 168"/>
                <a:gd name="T36" fmla="*/ 85 w 115"/>
                <a:gd name="T37" fmla="*/ 35 h 168"/>
                <a:gd name="T38" fmla="*/ 85 w 115"/>
                <a:gd name="T39" fmla="*/ 44 h 168"/>
                <a:gd name="T40" fmla="*/ 30 w 115"/>
                <a:gd name="T41" fmla="*/ 44 h 168"/>
                <a:gd name="T42" fmla="*/ 30 w 115"/>
                <a:gd name="T43" fmla="*/ 35 h 168"/>
                <a:gd name="T44" fmla="*/ 104 w 115"/>
                <a:gd name="T45" fmla="*/ 156 h 168"/>
                <a:gd name="T46" fmla="*/ 95 w 115"/>
                <a:gd name="T47" fmla="*/ 160 h 168"/>
                <a:gd name="T48" fmla="*/ 20 w 115"/>
                <a:gd name="T49" fmla="*/ 160 h 168"/>
                <a:gd name="T50" fmla="*/ 11 w 115"/>
                <a:gd name="T51" fmla="*/ 156 h 168"/>
                <a:gd name="T52" fmla="*/ 8 w 115"/>
                <a:gd name="T53" fmla="*/ 147 h 168"/>
                <a:gd name="T54" fmla="*/ 15 w 115"/>
                <a:gd name="T55" fmla="*/ 52 h 168"/>
                <a:gd name="T56" fmla="*/ 22 w 115"/>
                <a:gd name="T57" fmla="*/ 52 h 168"/>
                <a:gd name="T58" fmla="*/ 22 w 115"/>
                <a:gd name="T59" fmla="*/ 64 h 168"/>
                <a:gd name="T60" fmla="*/ 26 w 115"/>
                <a:gd name="T61" fmla="*/ 68 h 168"/>
                <a:gd name="T62" fmla="*/ 30 w 115"/>
                <a:gd name="T63" fmla="*/ 64 h 168"/>
                <a:gd name="T64" fmla="*/ 30 w 115"/>
                <a:gd name="T65" fmla="*/ 52 h 168"/>
                <a:gd name="T66" fmla="*/ 85 w 115"/>
                <a:gd name="T67" fmla="*/ 52 h 168"/>
                <a:gd name="T68" fmla="*/ 85 w 115"/>
                <a:gd name="T69" fmla="*/ 64 h 168"/>
                <a:gd name="T70" fmla="*/ 89 w 115"/>
                <a:gd name="T71" fmla="*/ 68 h 168"/>
                <a:gd name="T72" fmla="*/ 93 w 115"/>
                <a:gd name="T73" fmla="*/ 64 h 168"/>
                <a:gd name="T74" fmla="*/ 93 w 115"/>
                <a:gd name="T75" fmla="*/ 52 h 168"/>
                <a:gd name="T76" fmla="*/ 100 w 115"/>
                <a:gd name="T77" fmla="*/ 52 h 168"/>
                <a:gd name="T78" fmla="*/ 107 w 115"/>
                <a:gd name="T79" fmla="*/ 147 h 168"/>
                <a:gd name="T80" fmla="*/ 104 w 115"/>
                <a:gd name="T81" fmla="*/ 15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15" h="168">
                  <a:moveTo>
                    <a:pt x="108" y="48"/>
                  </a:moveTo>
                  <a:cubicBezTo>
                    <a:pt x="108" y="46"/>
                    <a:pt x="106" y="44"/>
                    <a:pt x="104" y="44"/>
                  </a:cubicBezTo>
                  <a:cubicBezTo>
                    <a:pt x="93" y="44"/>
                    <a:pt x="93" y="44"/>
                    <a:pt x="93" y="44"/>
                  </a:cubicBezTo>
                  <a:cubicBezTo>
                    <a:pt x="93" y="35"/>
                    <a:pt x="93" y="35"/>
                    <a:pt x="93" y="35"/>
                  </a:cubicBezTo>
                  <a:cubicBezTo>
                    <a:pt x="93" y="16"/>
                    <a:pt x="77" y="0"/>
                    <a:pt x="58" y="0"/>
                  </a:cubicBezTo>
                  <a:cubicBezTo>
                    <a:pt x="38" y="0"/>
                    <a:pt x="22" y="16"/>
                    <a:pt x="22" y="35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9" y="44"/>
                    <a:pt x="8" y="46"/>
                    <a:pt x="7" y="48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52"/>
                    <a:pt x="2" y="158"/>
                    <a:pt x="6" y="162"/>
                  </a:cubicBezTo>
                  <a:cubicBezTo>
                    <a:pt x="9" y="166"/>
                    <a:pt x="14" y="168"/>
                    <a:pt x="20" y="168"/>
                  </a:cubicBezTo>
                  <a:cubicBezTo>
                    <a:pt x="95" y="168"/>
                    <a:pt x="95" y="168"/>
                    <a:pt x="95" y="168"/>
                  </a:cubicBezTo>
                  <a:cubicBezTo>
                    <a:pt x="101" y="168"/>
                    <a:pt x="106" y="166"/>
                    <a:pt x="110" y="162"/>
                  </a:cubicBezTo>
                  <a:cubicBezTo>
                    <a:pt x="113" y="158"/>
                    <a:pt x="115" y="152"/>
                    <a:pt x="115" y="147"/>
                  </a:cubicBezTo>
                  <a:lnTo>
                    <a:pt x="108" y="48"/>
                  </a:lnTo>
                  <a:close/>
                  <a:moveTo>
                    <a:pt x="30" y="35"/>
                  </a:moveTo>
                  <a:cubicBezTo>
                    <a:pt x="30" y="20"/>
                    <a:pt x="43" y="8"/>
                    <a:pt x="58" y="8"/>
                  </a:cubicBezTo>
                  <a:cubicBezTo>
                    <a:pt x="73" y="8"/>
                    <a:pt x="85" y="20"/>
                    <a:pt x="85" y="35"/>
                  </a:cubicBezTo>
                  <a:cubicBezTo>
                    <a:pt x="85" y="44"/>
                    <a:pt x="85" y="44"/>
                    <a:pt x="85" y="44"/>
                  </a:cubicBezTo>
                  <a:cubicBezTo>
                    <a:pt x="30" y="44"/>
                    <a:pt x="30" y="44"/>
                    <a:pt x="30" y="44"/>
                  </a:cubicBezTo>
                  <a:lnTo>
                    <a:pt x="30" y="35"/>
                  </a:lnTo>
                  <a:close/>
                  <a:moveTo>
                    <a:pt x="104" y="156"/>
                  </a:moveTo>
                  <a:cubicBezTo>
                    <a:pt x="102" y="159"/>
                    <a:pt x="99" y="160"/>
                    <a:pt x="95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17" y="160"/>
                    <a:pt x="14" y="159"/>
                    <a:pt x="11" y="156"/>
                  </a:cubicBezTo>
                  <a:cubicBezTo>
                    <a:pt x="9" y="154"/>
                    <a:pt x="8" y="151"/>
                    <a:pt x="8" y="147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64"/>
                    <a:pt x="22" y="64"/>
                    <a:pt x="22" y="64"/>
                  </a:cubicBezTo>
                  <a:cubicBezTo>
                    <a:pt x="22" y="66"/>
                    <a:pt x="24" y="68"/>
                    <a:pt x="26" y="68"/>
                  </a:cubicBezTo>
                  <a:cubicBezTo>
                    <a:pt x="28" y="68"/>
                    <a:pt x="30" y="66"/>
                    <a:pt x="30" y="64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85" y="52"/>
                    <a:pt x="85" y="52"/>
                    <a:pt x="85" y="52"/>
                  </a:cubicBezTo>
                  <a:cubicBezTo>
                    <a:pt x="85" y="64"/>
                    <a:pt x="85" y="64"/>
                    <a:pt x="85" y="64"/>
                  </a:cubicBezTo>
                  <a:cubicBezTo>
                    <a:pt x="85" y="66"/>
                    <a:pt x="87" y="68"/>
                    <a:pt x="89" y="68"/>
                  </a:cubicBezTo>
                  <a:cubicBezTo>
                    <a:pt x="91" y="68"/>
                    <a:pt x="93" y="66"/>
                    <a:pt x="93" y="64"/>
                  </a:cubicBezTo>
                  <a:cubicBezTo>
                    <a:pt x="93" y="52"/>
                    <a:pt x="93" y="52"/>
                    <a:pt x="93" y="52"/>
                  </a:cubicBezTo>
                  <a:cubicBezTo>
                    <a:pt x="100" y="52"/>
                    <a:pt x="100" y="52"/>
                    <a:pt x="100" y="52"/>
                  </a:cubicBezTo>
                  <a:cubicBezTo>
                    <a:pt x="107" y="147"/>
                    <a:pt x="107" y="147"/>
                    <a:pt x="107" y="147"/>
                  </a:cubicBezTo>
                  <a:cubicBezTo>
                    <a:pt x="107" y="151"/>
                    <a:pt x="106" y="154"/>
                    <a:pt x="104" y="1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Freeform 347"/>
            <p:cNvSpPr/>
            <p:nvPr/>
          </p:nvSpPr>
          <p:spPr bwMode="auto">
            <a:xfrm>
              <a:off x="6869114" y="946150"/>
              <a:ext cx="139700" cy="11113"/>
            </a:xfrm>
            <a:custGeom>
              <a:avLst/>
              <a:gdLst>
                <a:gd name="T0" fmla="*/ 4 w 103"/>
                <a:gd name="T1" fmla="*/ 8 h 8"/>
                <a:gd name="T2" fmla="*/ 99 w 103"/>
                <a:gd name="T3" fmla="*/ 8 h 8"/>
                <a:gd name="T4" fmla="*/ 103 w 103"/>
                <a:gd name="T5" fmla="*/ 4 h 8"/>
                <a:gd name="T6" fmla="*/ 99 w 103"/>
                <a:gd name="T7" fmla="*/ 0 h 8"/>
                <a:gd name="T8" fmla="*/ 4 w 103"/>
                <a:gd name="T9" fmla="*/ 0 h 8"/>
                <a:gd name="T10" fmla="*/ 0 w 103"/>
                <a:gd name="T11" fmla="*/ 4 h 8"/>
                <a:gd name="T12" fmla="*/ 4 w 103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8">
                  <a:moveTo>
                    <a:pt x="4" y="8"/>
                  </a:moveTo>
                  <a:cubicBezTo>
                    <a:pt x="99" y="8"/>
                    <a:pt x="99" y="8"/>
                    <a:pt x="99" y="8"/>
                  </a:cubicBezTo>
                  <a:cubicBezTo>
                    <a:pt x="101" y="8"/>
                    <a:pt x="103" y="6"/>
                    <a:pt x="103" y="4"/>
                  </a:cubicBezTo>
                  <a:cubicBezTo>
                    <a:pt x="103" y="2"/>
                    <a:pt x="101" y="0"/>
                    <a:pt x="9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348"/>
            <p:cNvSpPr/>
            <p:nvPr/>
          </p:nvSpPr>
          <p:spPr bwMode="auto">
            <a:xfrm>
              <a:off x="6869114" y="977900"/>
              <a:ext cx="139700" cy="11113"/>
            </a:xfrm>
            <a:custGeom>
              <a:avLst/>
              <a:gdLst>
                <a:gd name="T0" fmla="*/ 4 w 103"/>
                <a:gd name="T1" fmla="*/ 8 h 8"/>
                <a:gd name="T2" fmla="*/ 99 w 103"/>
                <a:gd name="T3" fmla="*/ 8 h 8"/>
                <a:gd name="T4" fmla="*/ 103 w 103"/>
                <a:gd name="T5" fmla="*/ 4 h 8"/>
                <a:gd name="T6" fmla="*/ 99 w 103"/>
                <a:gd name="T7" fmla="*/ 0 h 8"/>
                <a:gd name="T8" fmla="*/ 4 w 103"/>
                <a:gd name="T9" fmla="*/ 0 h 8"/>
                <a:gd name="T10" fmla="*/ 0 w 103"/>
                <a:gd name="T11" fmla="*/ 4 h 8"/>
                <a:gd name="T12" fmla="*/ 4 w 103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8">
                  <a:moveTo>
                    <a:pt x="4" y="8"/>
                  </a:moveTo>
                  <a:cubicBezTo>
                    <a:pt x="99" y="8"/>
                    <a:pt x="99" y="8"/>
                    <a:pt x="99" y="8"/>
                  </a:cubicBezTo>
                  <a:cubicBezTo>
                    <a:pt x="101" y="8"/>
                    <a:pt x="103" y="6"/>
                    <a:pt x="103" y="4"/>
                  </a:cubicBezTo>
                  <a:cubicBezTo>
                    <a:pt x="103" y="2"/>
                    <a:pt x="101" y="0"/>
                    <a:pt x="9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349"/>
            <p:cNvSpPr/>
            <p:nvPr/>
          </p:nvSpPr>
          <p:spPr bwMode="auto">
            <a:xfrm>
              <a:off x="6869114" y="1011237"/>
              <a:ext cx="139700" cy="11113"/>
            </a:xfrm>
            <a:custGeom>
              <a:avLst/>
              <a:gdLst>
                <a:gd name="T0" fmla="*/ 4 w 103"/>
                <a:gd name="T1" fmla="*/ 8 h 8"/>
                <a:gd name="T2" fmla="*/ 99 w 103"/>
                <a:gd name="T3" fmla="*/ 8 h 8"/>
                <a:gd name="T4" fmla="*/ 103 w 103"/>
                <a:gd name="T5" fmla="*/ 4 h 8"/>
                <a:gd name="T6" fmla="*/ 99 w 103"/>
                <a:gd name="T7" fmla="*/ 0 h 8"/>
                <a:gd name="T8" fmla="*/ 4 w 103"/>
                <a:gd name="T9" fmla="*/ 0 h 8"/>
                <a:gd name="T10" fmla="*/ 0 w 103"/>
                <a:gd name="T11" fmla="*/ 4 h 8"/>
                <a:gd name="T12" fmla="*/ 4 w 103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8">
                  <a:moveTo>
                    <a:pt x="4" y="8"/>
                  </a:moveTo>
                  <a:cubicBezTo>
                    <a:pt x="99" y="8"/>
                    <a:pt x="99" y="8"/>
                    <a:pt x="99" y="8"/>
                  </a:cubicBezTo>
                  <a:cubicBezTo>
                    <a:pt x="101" y="8"/>
                    <a:pt x="103" y="6"/>
                    <a:pt x="103" y="4"/>
                  </a:cubicBezTo>
                  <a:cubicBezTo>
                    <a:pt x="103" y="1"/>
                    <a:pt x="101" y="0"/>
                    <a:pt x="9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350"/>
            <p:cNvSpPr/>
            <p:nvPr/>
          </p:nvSpPr>
          <p:spPr bwMode="auto">
            <a:xfrm>
              <a:off x="6869114" y="1041400"/>
              <a:ext cx="139700" cy="11113"/>
            </a:xfrm>
            <a:custGeom>
              <a:avLst/>
              <a:gdLst>
                <a:gd name="T0" fmla="*/ 4 w 103"/>
                <a:gd name="T1" fmla="*/ 8 h 8"/>
                <a:gd name="T2" fmla="*/ 99 w 103"/>
                <a:gd name="T3" fmla="*/ 8 h 8"/>
                <a:gd name="T4" fmla="*/ 103 w 103"/>
                <a:gd name="T5" fmla="*/ 4 h 8"/>
                <a:gd name="T6" fmla="*/ 99 w 103"/>
                <a:gd name="T7" fmla="*/ 0 h 8"/>
                <a:gd name="T8" fmla="*/ 4 w 103"/>
                <a:gd name="T9" fmla="*/ 0 h 8"/>
                <a:gd name="T10" fmla="*/ 0 w 103"/>
                <a:gd name="T11" fmla="*/ 4 h 8"/>
                <a:gd name="T12" fmla="*/ 4 w 103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8">
                  <a:moveTo>
                    <a:pt x="4" y="8"/>
                  </a:moveTo>
                  <a:cubicBezTo>
                    <a:pt x="99" y="8"/>
                    <a:pt x="99" y="8"/>
                    <a:pt x="99" y="8"/>
                  </a:cubicBezTo>
                  <a:cubicBezTo>
                    <a:pt x="101" y="8"/>
                    <a:pt x="103" y="7"/>
                    <a:pt x="103" y="4"/>
                  </a:cubicBezTo>
                  <a:cubicBezTo>
                    <a:pt x="103" y="2"/>
                    <a:pt x="101" y="0"/>
                    <a:pt x="9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8"/>
                    <a:pt x="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351"/>
            <p:cNvSpPr/>
            <p:nvPr/>
          </p:nvSpPr>
          <p:spPr bwMode="auto">
            <a:xfrm>
              <a:off x="6869114" y="1074737"/>
              <a:ext cx="139700" cy="11113"/>
            </a:xfrm>
            <a:custGeom>
              <a:avLst/>
              <a:gdLst>
                <a:gd name="T0" fmla="*/ 4 w 103"/>
                <a:gd name="T1" fmla="*/ 8 h 8"/>
                <a:gd name="T2" fmla="*/ 99 w 103"/>
                <a:gd name="T3" fmla="*/ 8 h 8"/>
                <a:gd name="T4" fmla="*/ 103 w 103"/>
                <a:gd name="T5" fmla="*/ 4 h 8"/>
                <a:gd name="T6" fmla="*/ 99 w 103"/>
                <a:gd name="T7" fmla="*/ 0 h 8"/>
                <a:gd name="T8" fmla="*/ 4 w 103"/>
                <a:gd name="T9" fmla="*/ 0 h 8"/>
                <a:gd name="T10" fmla="*/ 0 w 103"/>
                <a:gd name="T11" fmla="*/ 4 h 8"/>
                <a:gd name="T12" fmla="*/ 4 w 103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8">
                  <a:moveTo>
                    <a:pt x="4" y="8"/>
                  </a:moveTo>
                  <a:cubicBezTo>
                    <a:pt x="99" y="8"/>
                    <a:pt x="99" y="8"/>
                    <a:pt x="99" y="8"/>
                  </a:cubicBezTo>
                  <a:cubicBezTo>
                    <a:pt x="101" y="8"/>
                    <a:pt x="103" y="7"/>
                    <a:pt x="103" y="4"/>
                  </a:cubicBezTo>
                  <a:cubicBezTo>
                    <a:pt x="103" y="2"/>
                    <a:pt x="101" y="0"/>
                    <a:pt x="9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8"/>
                    <a:pt x="4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352"/>
            <p:cNvSpPr>
              <a:spLocks noEditPoints="1"/>
            </p:cNvSpPr>
            <p:nvPr/>
          </p:nvSpPr>
          <p:spPr bwMode="auto">
            <a:xfrm>
              <a:off x="6804026" y="914400"/>
              <a:ext cx="269875" cy="309563"/>
            </a:xfrm>
            <a:custGeom>
              <a:avLst/>
              <a:gdLst>
                <a:gd name="T0" fmla="*/ 195 w 199"/>
                <a:gd name="T1" fmla="*/ 109 h 230"/>
                <a:gd name="T2" fmla="*/ 194 w 199"/>
                <a:gd name="T3" fmla="*/ 108 h 230"/>
                <a:gd name="T4" fmla="*/ 175 w 199"/>
                <a:gd name="T5" fmla="*/ 88 h 230"/>
                <a:gd name="T6" fmla="*/ 175 w 199"/>
                <a:gd name="T7" fmla="*/ 17 h 230"/>
                <a:gd name="T8" fmla="*/ 158 w 199"/>
                <a:gd name="T9" fmla="*/ 0 h 230"/>
                <a:gd name="T10" fmla="*/ 41 w 199"/>
                <a:gd name="T11" fmla="*/ 0 h 230"/>
                <a:gd name="T12" fmla="*/ 24 w 199"/>
                <a:gd name="T13" fmla="*/ 17 h 230"/>
                <a:gd name="T14" fmla="*/ 24 w 199"/>
                <a:gd name="T15" fmla="*/ 88 h 230"/>
                <a:gd name="T16" fmla="*/ 5 w 199"/>
                <a:gd name="T17" fmla="*/ 108 h 230"/>
                <a:gd name="T18" fmla="*/ 4 w 199"/>
                <a:gd name="T19" fmla="*/ 109 h 230"/>
                <a:gd name="T20" fmla="*/ 0 w 199"/>
                <a:gd name="T21" fmla="*/ 120 h 230"/>
                <a:gd name="T22" fmla="*/ 0 w 199"/>
                <a:gd name="T23" fmla="*/ 213 h 230"/>
                <a:gd name="T24" fmla="*/ 17 w 199"/>
                <a:gd name="T25" fmla="*/ 230 h 230"/>
                <a:gd name="T26" fmla="*/ 182 w 199"/>
                <a:gd name="T27" fmla="*/ 230 h 230"/>
                <a:gd name="T28" fmla="*/ 199 w 199"/>
                <a:gd name="T29" fmla="*/ 213 h 230"/>
                <a:gd name="T30" fmla="*/ 199 w 199"/>
                <a:gd name="T31" fmla="*/ 120 h 230"/>
                <a:gd name="T32" fmla="*/ 195 w 199"/>
                <a:gd name="T33" fmla="*/ 109 h 230"/>
                <a:gd name="T34" fmla="*/ 183 w 199"/>
                <a:gd name="T35" fmla="*/ 108 h 230"/>
                <a:gd name="T36" fmla="*/ 175 w 199"/>
                <a:gd name="T37" fmla="*/ 115 h 230"/>
                <a:gd name="T38" fmla="*/ 175 w 199"/>
                <a:gd name="T39" fmla="*/ 100 h 230"/>
                <a:gd name="T40" fmla="*/ 183 w 199"/>
                <a:gd name="T41" fmla="*/ 108 h 230"/>
                <a:gd name="T42" fmla="*/ 93 w 199"/>
                <a:gd name="T43" fmla="*/ 161 h 230"/>
                <a:gd name="T44" fmla="*/ 106 w 199"/>
                <a:gd name="T45" fmla="*/ 161 h 230"/>
                <a:gd name="T46" fmla="*/ 167 w 199"/>
                <a:gd name="T47" fmla="*/ 222 h 230"/>
                <a:gd name="T48" fmla="*/ 32 w 199"/>
                <a:gd name="T49" fmla="*/ 222 h 230"/>
                <a:gd name="T50" fmla="*/ 93 w 199"/>
                <a:gd name="T51" fmla="*/ 161 h 230"/>
                <a:gd name="T52" fmla="*/ 32 w 199"/>
                <a:gd name="T53" fmla="*/ 17 h 230"/>
                <a:gd name="T54" fmla="*/ 41 w 199"/>
                <a:gd name="T55" fmla="*/ 8 h 230"/>
                <a:gd name="T56" fmla="*/ 158 w 199"/>
                <a:gd name="T57" fmla="*/ 8 h 230"/>
                <a:gd name="T58" fmla="*/ 167 w 199"/>
                <a:gd name="T59" fmla="*/ 17 h 230"/>
                <a:gd name="T60" fmla="*/ 167 w 199"/>
                <a:gd name="T61" fmla="*/ 121 h 230"/>
                <a:gd name="T62" fmla="*/ 117 w 199"/>
                <a:gd name="T63" fmla="*/ 161 h 230"/>
                <a:gd name="T64" fmla="*/ 112 w 199"/>
                <a:gd name="T65" fmla="*/ 156 h 230"/>
                <a:gd name="T66" fmla="*/ 100 w 199"/>
                <a:gd name="T67" fmla="*/ 150 h 230"/>
                <a:gd name="T68" fmla="*/ 87 w 199"/>
                <a:gd name="T69" fmla="*/ 156 h 230"/>
                <a:gd name="T70" fmla="*/ 82 w 199"/>
                <a:gd name="T71" fmla="*/ 161 h 230"/>
                <a:gd name="T72" fmla="*/ 32 w 199"/>
                <a:gd name="T73" fmla="*/ 121 h 230"/>
                <a:gd name="T74" fmla="*/ 32 w 199"/>
                <a:gd name="T75" fmla="*/ 17 h 230"/>
                <a:gd name="T76" fmla="*/ 24 w 199"/>
                <a:gd name="T77" fmla="*/ 115 h 230"/>
                <a:gd name="T78" fmla="*/ 16 w 199"/>
                <a:gd name="T79" fmla="*/ 108 h 230"/>
                <a:gd name="T80" fmla="*/ 24 w 199"/>
                <a:gd name="T81" fmla="*/ 100 h 230"/>
                <a:gd name="T82" fmla="*/ 24 w 199"/>
                <a:gd name="T83" fmla="*/ 115 h 230"/>
                <a:gd name="T84" fmla="*/ 8 w 199"/>
                <a:gd name="T85" fmla="*/ 213 h 230"/>
                <a:gd name="T86" fmla="*/ 8 w 199"/>
                <a:gd name="T87" fmla="*/ 120 h 230"/>
                <a:gd name="T88" fmla="*/ 10 w 199"/>
                <a:gd name="T89" fmla="*/ 114 h 230"/>
                <a:gd name="T90" fmla="*/ 76 w 199"/>
                <a:gd name="T91" fmla="*/ 167 h 230"/>
                <a:gd name="T92" fmla="*/ 21 w 199"/>
                <a:gd name="T93" fmla="*/ 222 h 230"/>
                <a:gd name="T94" fmla="*/ 17 w 199"/>
                <a:gd name="T95" fmla="*/ 222 h 230"/>
                <a:gd name="T96" fmla="*/ 8 w 199"/>
                <a:gd name="T97" fmla="*/ 213 h 230"/>
                <a:gd name="T98" fmla="*/ 191 w 199"/>
                <a:gd name="T99" fmla="*/ 213 h 230"/>
                <a:gd name="T100" fmla="*/ 182 w 199"/>
                <a:gd name="T101" fmla="*/ 222 h 230"/>
                <a:gd name="T102" fmla="*/ 178 w 199"/>
                <a:gd name="T103" fmla="*/ 222 h 230"/>
                <a:gd name="T104" fmla="*/ 123 w 199"/>
                <a:gd name="T105" fmla="*/ 167 h 230"/>
                <a:gd name="T106" fmla="*/ 189 w 199"/>
                <a:gd name="T107" fmla="*/ 114 h 230"/>
                <a:gd name="T108" fmla="*/ 191 w 199"/>
                <a:gd name="T109" fmla="*/ 120 h 230"/>
                <a:gd name="T110" fmla="*/ 191 w 199"/>
                <a:gd name="T111" fmla="*/ 21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9" h="230">
                  <a:moveTo>
                    <a:pt x="195" y="109"/>
                  </a:moveTo>
                  <a:cubicBezTo>
                    <a:pt x="195" y="109"/>
                    <a:pt x="195" y="108"/>
                    <a:pt x="194" y="108"/>
                  </a:cubicBezTo>
                  <a:cubicBezTo>
                    <a:pt x="175" y="88"/>
                    <a:pt x="175" y="88"/>
                    <a:pt x="175" y="88"/>
                  </a:cubicBezTo>
                  <a:cubicBezTo>
                    <a:pt x="175" y="17"/>
                    <a:pt x="175" y="17"/>
                    <a:pt x="175" y="17"/>
                  </a:cubicBezTo>
                  <a:cubicBezTo>
                    <a:pt x="175" y="8"/>
                    <a:pt x="167" y="0"/>
                    <a:pt x="158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32" y="0"/>
                    <a:pt x="24" y="8"/>
                    <a:pt x="24" y="17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5" y="108"/>
                    <a:pt x="5" y="108"/>
                    <a:pt x="5" y="108"/>
                  </a:cubicBezTo>
                  <a:cubicBezTo>
                    <a:pt x="4" y="108"/>
                    <a:pt x="4" y="109"/>
                    <a:pt x="4" y="109"/>
                  </a:cubicBezTo>
                  <a:cubicBezTo>
                    <a:pt x="1" y="112"/>
                    <a:pt x="0" y="116"/>
                    <a:pt x="0" y="120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0" y="222"/>
                    <a:pt x="8" y="230"/>
                    <a:pt x="17" y="230"/>
                  </a:cubicBezTo>
                  <a:cubicBezTo>
                    <a:pt x="182" y="230"/>
                    <a:pt x="182" y="230"/>
                    <a:pt x="182" y="230"/>
                  </a:cubicBezTo>
                  <a:cubicBezTo>
                    <a:pt x="191" y="230"/>
                    <a:pt x="199" y="222"/>
                    <a:pt x="199" y="213"/>
                  </a:cubicBezTo>
                  <a:cubicBezTo>
                    <a:pt x="199" y="120"/>
                    <a:pt x="199" y="120"/>
                    <a:pt x="199" y="120"/>
                  </a:cubicBezTo>
                  <a:cubicBezTo>
                    <a:pt x="199" y="116"/>
                    <a:pt x="198" y="112"/>
                    <a:pt x="195" y="109"/>
                  </a:cubicBezTo>
                  <a:close/>
                  <a:moveTo>
                    <a:pt x="183" y="108"/>
                  </a:moveTo>
                  <a:cubicBezTo>
                    <a:pt x="175" y="115"/>
                    <a:pt x="175" y="115"/>
                    <a:pt x="175" y="115"/>
                  </a:cubicBezTo>
                  <a:cubicBezTo>
                    <a:pt x="175" y="100"/>
                    <a:pt x="175" y="100"/>
                    <a:pt x="175" y="100"/>
                  </a:cubicBezTo>
                  <a:lnTo>
                    <a:pt x="183" y="108"/>
                  </a:lnTo>
                  <a:close/>
                  <a:moveTo>
                    <a:pt x="93" y="161"/>
                  </a:moveTo>
                  <a:cubicBezTo>
                    <a:pt x="97" y="158"/>
                    <a:pt x="103" y="158"/>
                    <a:pt x="106" y="161"/>
                  </a:cubicBezTo>
                  <a:cubicBezTo>
                    <a:pt x="167" y="222"/>
                    <a:pt x="167" y="222"/>
                    <a:pt x="167" y="222"/>
                  </a:cubicBezTo>
                  <a:cubicBezTo>
                    <a:pt x="32" y="222"/>
                    <a:pt x="32" y="222"/>
                    <a:pt x="32" y="222"/>
                  </a:cubicBezTo>
                  <a:lnTo>
                    <a:pt x="93" y="161"/>
                  </a:lnTo>
                  <a:close/>
                  <a:moveTo>
                    <a:pt x="32" y="17"/>
                  </a:moveTo>
                  <a:cubicBezTo>
                    <a:pt x="32" y="12"/>
                    <a:pt x="36" y="8"/>
                    <a:pt x="41" y="8"/>
                  </a:cubicBezTo>
                  <a:cubicBezTo>
                    <a:pt x="158" y="8"/>
                    <a:pt x="158" y="8"/>
                    <a:pt x="158" y="8"/>
                  </a:cubicBezTo>
                  <a:cubicBezTo>
                    <a:pt x="163" y="8"/>
                    <a:pt x="167" y="12"/>
                    <a:pt x="167" y="17"/>
                  </a:cubicBezTo>
                  <a:cubicBezTo>
                    <a:pt x="167" y="121"/>
                    <a:pt x="167" y="121"/>
                    <a:pt x="167" y="121"/>
                  </a:cubicBezTo>
                  <a:cubicBezTo>
                    <a:pt x="117" y="161"/>
                    <a:pt x="117" y="161"/>
                    <a:pt x="117" y="161"/>
                  </a:cubicBezTo>
                  <a:cubicBezTo>
                    <a:pt x="112" y="156"/>
                    <a:pt x="112" y="156"/>
                    <a:pt x="112" y="156"/>
                  </a:cubicBezTo>
                  <a:cubicBezTo>
                    <a:pt x="109" y="152"/>
                    <a:pt x="104" y="150"/>
                    <a:pt x="100" y="150"/>
                  </a:cubicBezTo>
                  <a:cubicBezTo>
                    <a:pt x="95" y="150"/>
                    <a:pt x="91" y="152"/>
                    <a:pt x="87" y="156"/>
                  </a:cubicBezTo>
                  <a:cubicBezTo>
                    <a:pt x="82" y="161"/>
                    <a:pt x="82" y="161"/>
                    <a:pt x="82" y="161"/>
                  </a:cubicBezTo>
                  <a:cubicBezTo>
                    <a:pt x="32" y="121"/>
                    <a:pt x="32" y="121"/>
                    <a:pt x="32" y="121"/>
                  </a:cubicBezTo>
                  <a:lnTo>
                    <a:pt x="32" y="17"/>
                  </a:lnTo>
                  <a:close/>
                  <a:moveTo>
                    <a:pt x="24" y="115"/>
                  </a:moveTo>
                  <a:cubicBezTo>
                    <a:pt x="16" y="108"/>
                    <a:pt x="16" y="108"/>
                    <a:pt x="16" y="108"/>
                  </a:cubicBezTo>
                  <a:cubicBezTo>
                    <a:pt x="24" y="100"/>
                    <a:pt x="24" y="100"/>
                    <a:pt x="24" y="100"/>
                  </a:cubicBezTo>
                  <a:lnTo>
                    <a:pt x="24" y="115"/>
                  </a:lnTo>
                  <a:close/>
                  <a:moveTo>
                    <a:pt x="8" y="213"/>
                  </a:moveTo>
                  <a:cubicBezTo>
                    <a:pt x="8" y="120"/>
                    <a:pt x="8" y="120"/>
                    <a:pt x="8" y="120"/>
                  </a:cubicBezTo>
                  <a:cubicBezTo>
                    <a:pt x="8" y="118"/>
                    <a:pt x="9" y="116"/>
                    <a:pt x="10" y="114"/>
                  </a:cubicBezTo>
                  <a:cubicBezTo>
                    <a:pt x="76" y="167"/>
                    <a:pt x="76" y="167"/>
                    <a:pt x="76" y="167"/>
                  </a:cubicBezTo>
                  <a:cubicBezTo>
                    <a:pt x="21" y="222"/>
                    <a:pt x="21" y="222"/>
                    <a:pt x="21" y="222"/>
                  </a:cubicBezTo>
                  <a:cubicBezTo>
                    <a:pt x="17" y="222"/>
                    <a:pt x="17" y="222"/>
                    <a:pt x="17" y="222"/>
                  </a:cubicBezTo>
                  <a:cubicBezTo>
                    <a:pt x="12" y="222"/>
                    <a:pt x="8" y="218"/>
                    <a:pt x="8" y="213"/>
                  </a:cubicBezTo>
                  <a:close/>
                  <a:moveTo>
                    <a:pt x="191" y="213"/>
                  </a:moveTo>
                  <a:cubicBezTo>
                    <a:pt x="191" y="218"/>
                    <a:pt x="187" y="222"/>
                    <a:pt x="182" y="222"/>
                  </a:cubicBezTo>
                  <a:cubicBezTo>
                    <a:pt x="178" y="222"/>
                    <a:pt x="178" y="222"/>
                    <a:pt x="178" y="222"/>
                  </a:cubicBezTo>
                  <a:cubicBezTo>
                    <a:pt x="123" y="167"/>
                    <a:pt x="123" y="167"/>
                    <a:pt x="123" y="167"/>
                  </a:cubicBezTo>
                  <a:cubicBezTo>
                    <a:pt x="189" y="114"/>
                    <a:pt x="189" y="114"/>
                    <a:pt x="189" y="114"/>
                  </a:cubicBezTo>
                  <a:cubicBezTo>
                    <a:pt x="190" y="116"/>
                    <a:pt x="191" y="118"/>
                    <a:pt x="191" y="120"/>
                  </a:cubicBezTo>
                  <a:lnTo>
                    <a:pt x="191" y="2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Freeform 353"/>
            <p:cNvSpPr>
              <a:spLocks noEditPoints="1"/>
            </p:cNvSpPr>
            <p:nvPr/>
          </p:nvSpPr>
          <p:spPr bwMode="auto">
            <a:xfrm>
              <a:off x="6794501" y="1541462"/>
              <a:ext cx="290513" cy="290513"/>
            </a:xfrm>
            <a:custGeom>
              <a:avLst/>
              <a:gdLst>
                <a:gd name="T0" fmla="*/ 2 w 214"/>
                <a:gd name="T1" fmla="*/ 1 h 214"/>
                <a:gd name="T2" fmla="*/ 4 w 214"/>
                <a:gd name="T3" fmla="*/ 214 h 214"/>
                <a:gd name="T4" fmla="*/ 212 w 214"/>
                <a:gd name="T5" fmla="*/ 207 h 214"/>
                <a:gd name="T6" fmla="*/ 178 w 214"/>
                <a:gd name="T7" fmla="*/ 194 h 214"/>
                <a:gd name="T8" fmla="*/ 172 w 214"/>
                <a:gd name="T9" fmla="*/ 206 h 214"/>
                <a:gd name="T10" fmla="*/ 170 w 214"/>
                <a:gd name="T11" fmla="*/ 201 h 214"/>
                <a:gd name="T12" fmla="*/ 166 w 214"/>
                <a:gd name="T13" fmla="*/ 201 h 214"/>
                <a:gd name="T14" fmla="*/ 164 w 214"/>
                <a:gd name="T15" fmla="*/ 206 h 214"/>
                <a:gd name="T16" fmla="*/ 158 w 214"/>
                <a:gd name="T17" fmla="*/ 200 h 214"/>
                <a:gd name="T18" fmla="*/ 152 w 214"/>
                <a:gd name="T19" fmla="*/ 206 h 214"/>
                <a:gd name="T20" fmla="*/ 150 w 214"/>
                <a:gd name="T21" fmla="*/ 201 h 214"/>
                <a:gd name="T22" fmla="*/ 146 w 214"/>
                <a:gd name="T23" fmla="*/ 195 h 214"/>
                <a:gd name="T24" fmla="*/ 144 w 214"/>
                <a:gd name="T25" fmla="*/ 206 h 214"/>
                <a:gd name="T26" fmla="*/ 138 w 214"/>
                <a:gd name="T27" fmla="*/ 200 h 214"/>
                <a:gd name="T28" fmla="*/ 133 w 214"/>
                <a:gd name="T29" fmla="*/ 206 h 214"/>
                <a:gd name="T30" fmla="*/ 131 w 214"/>
                <a:gd name="T31" fmla="*/ 201 h 214"/>
                <a:gd name="T32" fmla="*/ 126 w 214"/>
                <a:gd name="T33" fmla="*/ 201 h 214"/>
                <a:gd name="T34" fmla="*/ 124 w 214"/>
                <a:gd name="T35" fmla="*/ 206 h 214"/>
                <a:gd name="T36" fmla="*/ 119 w 214"/>
                <a:gd name="T37" fmla="*/ 200 h 214"/>
                <a:gd name="T38" fmla="*/ 113 w 214"/>
                <a:gd name="T39" fmla="*/ 206 h 214"/>
                <a:gd name="T40" fmla="*/ 111 w 214"/>
                <a:gd name="T41" fmla="*/ 195 h 214"/>
                <a:gd name="T42" fmla="*/ 106 w 214"/>
                <a:gd name="T43" fmla="*/ 201 h 214"/>
                <a:gd name="T44" fmla="*/ 104 w 214"/>
                <a:gd name="T45" fmla="*/ 206 h 214"/>
                <a:gd name="T46" fmla="*/ 99 w 214"/>
                <a:gd name="T47" fmla="*/ 200 h 214"/>
                <a:gd name="T48" fmla="*/ 93 w 214"/>
                <a:gd name="T49" fmla="*/ 206 h 214"/>
                <a:gd name="T50" fmla="*/ 91 w 214"/>
                <a:gd name="T51" fmla="*/ 201 h 214"/>
                <a:gd name="T52" fmla="*/ 87 w 214"/>
                <a:gd name="T53" fmla="*/ 201 h 214"/>
                <a:gd name="T54" fmla="*/ 85 w 214"/>
                <a:gd name="T55" fmla="*/ 206 h 214"/>
                <a:gd name="T56" fmla="*/ 79 w 214"/>
                <a:gd name="T57" fmla="*/ 194 h 214"/>
                <a:gd name="T58" fmla="*/ 73 w 214"/>
                <a:gd name="T59" fmla="*/ 206 h 214"/>
                <a:gd name="T60" fmla="*/ 71 w 214"/>
                <a:gd name="T61" fmla="*/ 201 h 214"/>
                <a:gd name="T62" fmla="*/ 67 w 214"/>
                <a:gd name="T63" fmla="*/ 201 h 214"/>
                <a:gd name="T64" fmla="*/ 65 w 214"/>
                <a:gd name="T65" fmla="*/ 206 h 214"/>
                <a:gd name="T66" fmla="*/ 59 w 214"/>
                <a:gd name="T67" fmla="*/ 200 h 214"/>
                <a:gd name="T68" fmla="*/ 54 w 214"/>
                <a:gd name="T69" fmla="*/ 206 h 214"/>
                <a:gd name="T70" fmla="*/ 52 w 214"/>
                <a:gd name="T71" fmla="*/ 201 h 214"/>
                <a:gd name="T72" fmla="*/ 47 w 214"/>
                <a:gd name="T73" fmla="*/ 195 h 214"/>
                <a:gd name="T74" fmla="*/ 45 w 214"/>
                <a:gd name="T75" fmla="*/ 206 h 214"/>
                <a:gd name="T76" fmla="*/ 40 w 214"/>
                <a:gd name="T77" fmla="*/ 200 h 214"/>
                <a:gd name="T78" fmla="*/ 34 w 214"/>
                <a:gd name="T79" fmla="*/ 206 h 214"/>
                <a:gd name="T80" fmla="*/ 32 w 214"/>
                <a:gd name="T81" fmla="*/ 201 h 214"/>
                <a:gd name="T82" fmla="*/ 27 w 214"/>
                <a:gd name="T83" fmla="*/ 201 h 214"/>
                <a:gd name="T84" fmla="*/ 25 w 214"/>
                <a:gd name="T85" fmla="*/ 206 h 214"/>
                <a:gd name="T86" fmla="*/ 20 w 214"/>
                <a:gd name="T87" fmla="*/ 200 h 214"/>
                <a:gd name="T88" fmla="*/ 14 w 214"/>
                <a:gd name="T89" fmla="*/ 206 h 214"/>
                <a:gd name="T90" fmla="*/ 12 w 214"/>
                <a:gd name="T91" fmla="*/ 195 h 214"/>
                <a:gd name="T92" fmla="*/ 8 w 214"/>
                <a:gd name="T93" fmla="*/ 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14" h="214">
                  <a:moveTo>
                    <a:pt x="212" y="207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5" y="0"/>
                    <a:pt x="4" y="0"/>
                    <a:pt x="2" y="1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210"/>
                    <a:pt x="0" y="210"/>
                    <a:pt x="0" y="210"/>
                  </a:cubicBezTo>
                  <a:cubicBezTo>
                    <a:pt x="0" y="212"/>
                    <a:pt x="2" y="214"/>
                    <a:pt x="4" y="214"/>
                  </a:cubicBezTo>
                  <a:cubicBezTo>
                    <a:pt x="209" y="214"/>
                    <a:pt x="209" y="214"/>
                    <a:pt x="209" y="214"/>
                  </a:cubicBezTo>
                  <a:cubicBezTo>
                    <a:pt x="211" y="214"/>
                    <a:pt x="212" y="213"/>
                    <a:pt x="213" y="211"/>
                  </a:cubicBezTo>
                  <a:cubicBezTo>
                    <a:pt x="214" y="210"/>
                    <a:pt x="213" y="208"/>
                    <a:pt x="212" y="207"/>
                  </a:cubicBezTo>
                  <a:close/>
                  <a:moveTo>
                    <a:pt x="179" y="206"/>
                  </a:moveTo>
                  <a:cubicBezTo>
                    <a:pt x="179" y="195"/>
                    <a:pt x="179" y="195"/>
                    <a:pt x="179" y="195"/>
                  </a:cubicBezTo>
                  <a:cubicBezTo>
                    <a:pt x="179" y="195"/>
                    <a:pt x="178" y="194"/>
                    <a:pt x="178" y="194"/>
                  </a:cubicBezTo>
                  <a:cubicBezTo>
                    <a:pt x="177" y="194"/>
                    <a:pt x="177" y="195"/>
                    <a:pt x="177" y="195"/>
                  </a:cubicBezTo>
                  <a:cubicBezTo>
                    <a:pt x="177" y="206"/>
                    <a:pt x="177" y="206"/>
                    <a:pt x="177" y="206"/>
                  </a:cubicBezTo>
                  <a:cubicBezTo>
                    <a:pt x="172" y="206"/>
                    <a:pt x="172" y="206"/>
                    <a:pt x="172" y="206"/>
                  </a:cubicBezTo>
                  <a:cubicBezTo>
                    <a:pt x="172" y="201"/>
                    <a:pt x="172" y="201"/>
                    <a:pt x="172" y="201"/>
                  </a:cubicBezTo>
                  <a:cubicBezTo>
                    <a:pt x="172" y="201"/>
                    <a:pt x="172" y="200"/>
                    <a:pt x="171" y="200"/>
                  </a:cubicBezTo>
                  <a:cubicBezTo>
                    <a:pt x="171" y="200"/>
                    <a:pt x="170" y="201"/>
                    <a:pt x="170" y="201"/>
                  </a:cubicBezTo>
                  <a:cubicBezTo>
                    <a:pt x="170" y="206"/>
                    <a:pt x="170" y="206"/>
                    <a:pt x="170" y="206"/>
                  </a:cubicBezTo>
                  <a:cubicBezTo>
                    <a:pt x="166" y="206"/>
                    <a:pt x="166" y="206"/>
                    <a:pt x="166" y="206"/>
                  </a:cubicBezTo>
                  <a:cubicBezTo>
                    <a:pt x="166" y="201"/>
                    <a:pt x="166" y="201"/>
                    <a:pt x="166" y="201"/>
                  </a:cubicBezTo>
                  <a:cubicBezTo>
                    <a:pt x="166" y="201"/>
                    <a:pt x="165" y="200"/>
                    <a:pt x="165" y="200"/>
                  </a:cubicBezTo>
                  <a:cubicBezTo>
                    <a:pt x="164" y="200"/>
                    <a:pt x="164" y="201"/>
                    <a:pt x="164" y="201"/>
                  </a:cubicBezTo>
                  <a:cubicBezTo>
                    <a:pt x="164" y="206"/>
                    <a:pt x="164" y="206"/>
                    <a:pt x="164" y="206"/>
                  </a:cubicBezTo>
                  <a:cubicBezTo>
                    <a:pt x="159" y="206"/>
                    <a:pt x="159" y="206"/>
                    <a:pt x="159" y="206"/>
                  </a:cubicBezTo>
                  <a:cubicBezTo>
                    <a:pt x="159" y="201"/>
                    <a:pt x="159" y="201"/>
                    <a:pt x="159" y="201"/>
                  </a:cubicBezTo>
                  <a:cubicBezTo>
                    <a:pt x="159" y="201"/>
                    <a:pt x="159" y="200"/>
                    <a:pt x="158" y="200"/>
                  </a:cubicBezTo>
                  <a:cubicBezTo>
                    <a:pt x="157" y="200"/>
                    <a:pt x="157" y="201"/>
                    <a:pt x="157" y="201"/>
                  </a:cubicBezTo>
                  <a:cubicBezTo>
                    <a:pt x="157" y="206"/>
                    <a:pt x="157" y="206"/>
                    <a:pt x="157" y="206"/>
                  </a:cubicBezTo>
                  <a:cubicBezTo>
                    <a:pt x="152" y="206"/>
                    <a:pt x="152" y="206"/>
                    <a:pt x="152" y="206"/>
                  </a:cubicBezTo>
                  <a:cubicBezTo>
                    <a:pt x="152" y="201"/>
                    <a:pt x="152" y="201"/>
                    <a:pt x="152" y="201"/>
                  </a:cubicBezTo>
                  <a:cubicBezTo>
                    <a:pt x="152" y="201"/>
                    <a:pt x="152" y="200"/>
                    <a:pt x="151" y="200"/>
                  </a:cubicBezTo>
                  <a:cubicBezTo>
                    <a:pt x="151" y="200"/>
                    <a:pt x="150" y="201"/>
                    <a:pt x="150" y="201"/>
                  </a:cubicBezTo>
                  <a:cubicBezTo>
                    <a:pt x="150" y="206"/>
                    <a:pt x="150" y="206"/>
                    <a:pt x="150" y="206"/>
                  </a:cubicBezTo>
                  <a:cubicBezTo>
                    <a:pt x="146" y="206"/>
                    <a:pt x="146" y="206"/>
                    <a:pt x="146" y="206"/>
                  </a:cubicBezTo>
                  <a:cubicBezTo>
                    <a:pt x="146" y="195"/>
                    <a:pt x="146" y="195"/>
                    <a:pt x="146" y="195"/>
                  </a:cubicBezTo>
                  <a:cubicBezTo>
                    <a:pt x="146" y="195"/>
                    <a:pt x="145" y="194"/>
                    <a:pt x="145" y="194"/>
                  </a:cubicBezTo>
                  <a:cubicBezTo>
                    <a:pt x="144" y="194"/>
                    <a:pt x="144" y="195"/>
                    <a:pt x="144" y="195"/>
                  </a:cubicBezTo>
                  <a:cubicBezTo>
                    <a:pt x="144" y="206"/>
                    <a:pt x="144" y="206"/>
                    <a:pt x="144" y="206"/>
                  </a:cubicBezTo>
                  <a:cubicBezTo>
                    <a:pt x="139" y="206"/>
                    <a:pt x="139" y="206"/>
                    <a:pt x="139" y="206"/>
                  </a:cubicBezTo>
                  <a:cubicBezTo>
                    <a:pt x="139" y="201"/>
                    <a:pt x="139" y="201"/>
                    <a:pt x="139" y="201"/>
                  </a:cubicBezTo>
                  <a:cubicBezTo>
                    <a:pt x="139" y="201"/>
                    <a:pt x="139" y="200"/>
                    <a:pt x="138" y="200"/>
                  </a:cubicBezTo>
                  <a:cubicBezTo>
                    <a:pt x="138" y="200"/>
                    <a:pt x="137" y="201"/>
                    <a:pt x="137" y="201"/>
                  </a:cubicBezTo>
                  <a:cubicBezTo>
                    <a:pt x="137" y="206"/>
                    <a:pt x="137" y="206"/>
                    <a:pt x="137" y="206"/>
                  </a:cubicBezTo>
                  <a:cubicBezTo>
                    <a:pt x="133" y="206"/>
                    <a:pt x="133" y="206"/>
                    <a:pt x="133" y="206"/>
                  </a:cubicBezTo>
                  <a:cubicBezTo>
                    <a:pt x="133" y="201"/>
                    <a:pt x="133" y="201"/>
                    <a:pt x="133" y="201"/>
                  </a:cubicBezTo>
                  <a:cubicBezTo>
                    <a:pt x="133" y="201"/>
                    <a:pt x="132" y="200"/>
                    <a:pt x="132" y="200"/>
                  </a:cubicBezTo>
                  <a:cubicBezTo>
                    <a:pt x="131" y="200"/>
                    <a:pt x="131" y="201"/>
                    <a:pt x="131" y="201"/>
                  </a:cubicBezTo>
                  <a:cubicBezTo>
                    <a:pt x="131" y="206"/>
                    <a:pt x="131" y="206"/>
                    <a:pt x="131" y="206"/>
                  </a:cubicBezTo>
                  <a:cubicBezTo>
                    <a:pt x="126" y="206"/>
                    <a:pt x="126" y="206"/>
                    <a:pt x="126" y="206"/>
                  </a:cubicBezTo>
                  <a:cubicBezTo>
                    <a:pt x="126" y="201"/>
                    <a:pt x="126" y="201"/>
                    <a:pt x="126" y="201"/>
                  </a:cubicBezTo>
                  <a:cubicBezTo>
                    <a:pt x="126" y="201"/>
                    <a:pt x="126" y="200"/>
                    <a:pt x="125" y="200"/>
                  </a:cubicBezTo>
                  <a:cubicBezTo>
                    <a:pt x="125" y="200"/>
                    <a:pt x="124" y="201"/>
                    <a:pt x="124" y="201"/>
                  </a:cubicBezTo>
                  <a:cubicBezTo>
                    <a:pt x="124" y="206"/>
                    <a:pt x="124" y="206"/>
                    <a:pt x="124" y="206"/>
                  </a:cubicBezTo>
                  <a:cubicBezTo>
                    <a:pt x="120" y="206"/>
                    <a:pt x="120" y="206"/>
                    <a:pt x="120" y="206"/>
                  </a:cubicBezTo>
                  <a:cubicBezTo>
                    <a:pt x="120" y="201"/>
                    <a:pt x="120" y="201"/>
                    <a:pt x="120" y="201"/>
                  </a:cubicBezTo>
                  <a:cubicBezTo>
                    <a:pt x="120" y="201"/>
                    <a:pt x="119" y="200"/>
                    <a:pt x="119" y="200"/>
                  </a:cubicBezTo>
                  <a:cubicBezTo>
                    <a:pt x="118" y="200"/>
                    <a:pt x="118" y="201"/>
                    <a:pt x="118" y="201"/>
                  </a:cubicBezTo>
                  <a:cubicBezTo>
                    <a:pt x="118" y="206"/>
                    <a:pt x="118" y="206"/>
                    <a:pt x="118" y="206"/>
                  </a:cubicBezTo>
                  <a:cubicBezTo>
                    <a:pt x="113" y="206"/>
                    <a:pt x="113" y="206"/>
                    <a:pt x="113" y="206"/>
                  </a:cubicBezTo>
                  <a:cubicBezTo>
                    <a:pt x="113" y="195"/>
                    <a:pt x="113" y="195"/>
                    <a:pt x="113" y="195"/>
                  </a:cubicBezTo>
                  <a:cubicBezTo>
                    <a:pt x="113" y="195"/>
                    <a:pt x="113" y="194"/>
                    <a:pt x="112" y="194"/>
                  </a:cubicBezTo>
                  <a:cubicBezTo>
                    <a:pt x="111" y="194"/>
                    <a:pt x="111" y="195"/>
                    <a:pt x="111" y="195"/>
                  </a:cubicBezTo>
                  <a:cubicBezTo>
                    <a:pt x="111" y="206"/>
                    <a:pt x="111" y="206"/>
                    <a:pt x="111" y="206"/>
                  </a:cubicBezTo>
                  <a:cubicBezTo>
                    <a:pt x="106" y="206"/>
                    <a:pt x="106" y="206"/>
                    <a:pt x="106" y="206"/>
                  </a:cubicBezTo>
                  <a:cubicBezTo>
                    <a:pt x="106" y="201"/>
                    <a:pt x="106" y="201"/>
                    <a:pt x="106" y="201"/>
                  </a:cubicBezTo>
                  <a:cubicBezTo>
                    <a:pt x="106" y="201"/>
                    <a:pt x="106" y="200"/>
                    <a:pt x="105" y="200"/>
                  </a:cubicBezTo>
                  <a:cubicBezTo>
                    <a:pt x="105" y="200"/>
                    <a:pt x="104" y="201"/>
                    <a:pt x="104" y="201"/>
                  </a:cubicBezTo>
                  <a:cubicBezTo>
                    <a:pt x="104" y="206"/>
                    <a:pt x="104" y="206"/>
                    <a:pt x="104" y="206"/>
                  </a:cubicBezTo>
                  <a:cubicBezTo>
                    <a:pt x="100" y="206"/>
                    <a:pt x="100" y="206"/>
                    <a:pt x="100" y="206"/>
                  </a:cubicBezTo>
                  <a:cubicBezTo>
                    <a:pt x="100" y="201"/>
                    <a:pt x="100" y="201"/>
                    <a:pt x="100" y="201"/>
                  </a:cubicBezTo>
                  <a:cubicBezTo>
                    <a:pt x="100" y="201"/>
                    <a:pt x="99" y="200"/>
                    <a:pt x="99" y="200"/>
                  </a:cubicBezTo>
                  <a:cubicBezTo>
                    <a:pt x="98" y="200"/>
                    <a:pt x="98" y="201"/>
                    <a:pt x="98" y="201"/>
                  </a:cubicBezTo>
                  <a:cubicBezTo>
                    <a:pt x="98" y="206"/>
                    <a:pt x="98" y="206"/>
                    <a:pt x="98" y="206"/>
                  </a:cubicBezTo>
                  <a:cubicBezTo>
                    <a:pt x="93" y="206"/>
                    <a:pt x="93" y="206"/>
                    <a:pt x="93" y="206"/>
                  </a:cubicBezTo>
                  <a:cubicBezTo>
                    <a:pt x="93" y="201"/>
                    <a:pt x="93" y="201"/>
                    <a:pt x="93" y="201"/>
                  </a:cubicBezTo>
                  <a:cubicBezTo>
                    <a:pt x="93" y="201"/>
                    <a:pt x="93" y="200"/>
                    <a:pt x="92" y="200"/>
                  </a:cubicBezTo>
                  <a:cubicBezTo>
                    <a:pt x="92" y="200"/>
                    <a:pt x="91" y="201"/>
                    <a:pt x="91" y="201"/>
                  </a:cubicBezTo>
                  <a:cubicBezTo>
                    <a:pt x="91" y="206"/>
                    <a:pt x="91" y="206"/>
                    <a:pt x="91" y="206"/>
                  </a:cubicBezTo>
                  <a:cubicBezTo>
                    <a:pt x="87" y="206"/>
                    <a:pt x="87" y="206"/>
                    <a:pt x="87" y="206"/>
                  </a:cubicBezTo>
                  <a:cubicBezTo>
                    <a:pt x="87" y="201"/>
                    <a:pt x="87" y="201"/>
                    <a:pt x="87" y="201"/>
                  </a:cubicBezTo>
                  <a:cubicBezTo>
                    <a:pt x="87" y="201"/>
                    <a:pt x="86" y="200"/>
                    <a:pt x="86" y="200"/>
                  </a:cubicBezTo>
                  <a:cubicBezTo>
                    <a:pt x="85" y="200"/>
                    <a:pt x="85" y="201"/>
                    <a:pt x="85" y="201"/>
                  </a:cubicBezTo>
                  <a:cubicBezTo>
                    <a:pt x="85" y="206"/>
                    <a:pt x="85" y="206"/>
                    <a:pt x="85" y="206"/>
                  </a:cubicBezTo>
                  <a:cubicBezTo>
                    <a:pt x="80" y="206"/>
                    <a:pt x="80" y="206"/>
                    <a:pt x="80" y="206"/>
                  </a:cubicBezTo>
                  <a:cubicBezTo>
                    <a:pt x="80" y="195"/>
                    <a:pt x="80" y="195"/>
                    <a:pt x="80" y="195"/>
                  </a:cubicBezTo>
                  <a:cubicBezTo>
                    <a:pt x="80" y="195"/>
                    <a:pt x="80" y="194"/>
                    <a:pt x="79" y="194"/>
                  </a:cubicBezTo>
                  <a:cubicBezTo>
                    <a:pt x="78" y="194"/>
                    <a:pt x="78" y="195"/>
                    <a:pt x="78" y="195"/>
                  </a:cubicBezTo>
                  <a:cubicBezTo>
                    <a:pt x="78" y="206"/>
                    <a:pt x="78" y="206"/>
                    <a:pt x="78" y="206"/>
                  </a:cubicBezTo>
                  <a:cubicBezTo>
                    <a:pt x="73" y="206"/>
                    <a:pt x="73" y="206"/>
                    <a:pt x="73" y="206"/>
                  </a:cubicBezTo>
                  <a:cubicBezTo>
                    <a:pt x="73" y="201"/>
                    <a:pt x="73" y="201"/>
                    <a:pt x="73" y="201"/>
                  </a:cubicBezTo>
                  <a:cubicBezTo>
                    <a:pt x="73" y="201"/>
                    <a:pt x="73" y="200"/>
                    <a:pt x="72" y="200"/>
                  </a:cubicBezTo>
                  <a:cubicBezTo>
                    <a:pt x="72" y="200"/>
                    <a:pt x="71" y="201"/>
                    <a:pt x="71" y="201"/>
                  </a:cubicBezTo>
                  <a:cubicBezTo>
                    <a:pt x="71" y="206"/>
                    <a:pt x="71" y="206"/>
                    <a:pt x="71" y="206"/>
                  </a:cubicBezTo>
                  <a:cubicBezTo>
                    <a:pt x="67" y="206"/>
                    <a:pt x="67" y="206"/>
                    <a:pt x="67" y="206"/>
                  </a:cubicBezTo>
                  <a:cubicBezTo>
                    <a:pt x="67" y="201"/>
                    <a:pt x="67" y="201"/>
                    <a:pt x="67" y="201"/>
                  </a:cubicBezTo>
                  <a:cubicBezTo>
                    <a:pt x="67" y="201"/>
                    <a:pt x="66" y="200"/>
                    <a:pt x="66" y="200"/>
                  </a:cubicBezTo>
                  <a:cubicBezTo>
                    <a:pt x="65" y="200"/>
                    <a:pt x="65" y="201"/>
                    <a:pt x="65" y="201"/>
                  </a:cubicBezTo>
                  <a:cubicBezTo>
                    <a:pt x="65" y="206"/>
                    <a:pt x="65" y="206"/>
                    <a:pt x="65" y="206"/>
                  </a:cubicBezTo>
                  <a:cubicBezTo>
                    <a:pt x="60" y="206"/>
                    <a:pt x="60" y="206"/>
                    <a:pt x="60" y="206"/>
                  </a:cubicBezTo>
                  <a:cubicBezTo>
                    <a:pt x="60" y="201"/>
                    <a:pt x="60" y="201"/>
                    <a:pt x="60" y="201"/>
                  </a:cubicBezTo>
                  <a:cubicBezTo>
                    <a:pt x="60" y="201"/>
                    <a:pt x="60" y="200"/>
                    <a:pt x="59" y="200"/>
                  </a:cubicBezTo>
                  <a:cubicBezTo>
                    <a:pt x="59" y="200"/>
                    <a:pt x="58" y="201"/>
                    <a:pt x="58" y="201"/>
                  </a:cubicBezTo>
                  <a:cubicBezTo>
                    <a:pt x="58" y="206"/>
                    <a:pt x="58" y="206"/>
                    <a:pt x="58" y="206"/>
                  </a:cubicBezTo>
                  <a:cubicBezTo>
                    <a:pt x="54" y="206"/>
                    <a:pt x="54" y="206"/>
                    <a:pt x="54" y="206"/>
                  </a:cubicBezTo>
                  <a:cubicBezTo>
                    <a:pt x="54" y="201"/>
                    <a:pt x="54" y="201"/>
                    <a:pt x="54" y="201"/>
                  </a:cubicBezTo>
                  <a:cubicBezTo>
                    <a:pt x="54" y="201"/>
                    <a:pt x="53" y="200"/>
                    <a:pt x="53" y="200"/>
                  </a:cubicBezTo>
                  <a:cubicBezTo>
                    <a:pt x="52" y="200"/>
                    <a:pt x="52" y="201"/>
                    <a:pt x="52" y="201"/>
                  </a:cubicBezTo>
                  <a:cubicBezTo>
                    <a:pt x="52" y="206"/>
                    <a:pt x="52" y="206"/>
                    <a:pt x="52" y="206"/>
                  </a:cubicBezTo>
                  <a:cubicBezTo>
                    <a:pt x="47" y="206"/>
                    <a:pt x="47" y="206"/>
                    <a:pt x="47" y="206"/>
                  </a:cubicBezTo>
                  <a:cubicBezTo>
                    <a:pt x="47" y="195"/>
                    <a:pt x="47" y="195"/>
                    <a:pt x="47" y="195"/>
                  </a:cubicBezTo>
                  <a:cubicBezTo>
                    <a:pt x="47" y="195"/>
                    <a:pt x="47" y="194"/>
                    <a:pt x="46" y="194"/>
                  </a:cubicBezTo>
                  <a:cubicBezTo>
                    <a:pt x="46" y="194"/>
                    <a:pt x="45" y="195"/>
                    <a:pt x="45" y="195"/>
                  </a:cubicBezTo>
                  <a:cubicBezTo>
                    <a:pt x="45" y="206"/>
                    <a:pt x="45" y="206"/>
                    <a:pt x="45" y="206"/>
                  </a:cubicBezTo>
                  <a:cubicBezTo>
                    <a:pt x="41" y="206"/>
                    <a:pt x="41" y="206"/>
                    <a:pt x="41" y="206"/>
                  </a:cubicBezTo>
                  <a:cubicBezTo>
                    <a:pt x="41" y="201"/>
                    <a:pt x="41" y="201"/>
                    <a:pt x="41" y="201"/>
                  </a:cubicBezTo>
                  <a:cubicBezTo>
                    <a:pt x="41" y="201"/>
                    <a:pt x="40" y="200"/>
                    <a:pt x="40" y="200"/>
                  </a:cubicBezTo>
                  <a:cubicBezTo>
                    <a:pt x="39" y="200"/>
                    <a:pt x="39" y="201"/>
                    <a:pt x="39" y="201"/>
                  </a:cubicBezTo>
                  <a:cubicBezTo>
                    <a:pt x="39" y="206"/>
                    <a:pt x="39" y="206"/>
                    <a:pt x="39" y="206"/>
                  </a:cubicBezTo>
                  <a:cubicBezTo>
                    <a:pt x="34" y="206"/>
                    <a:pt x="34" y="206"/>
                    <a:pt x="34" y="206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4" y="201"/>
                    <a:pt x="34" y="200"/>
                    <a:pt x="33" y="200"/>
                  </a:cubicBezTo>
                  <a:cubicBezTo>
                    <a:pt x="32" y="200"/>
                    <a:pt x="32" y="201"/>
                    <a:pt x="32" y="201"/>
                  </a:cubicBezTo>
                  <a:cubicBezTo>
                    <a:pt x="32" y="206"/>
                    <a:pt x="32" y="206"/>
                    <a:pt x="32" y="206"/>
                  </a:cubicBezTo>
                  <a:cubicBezTo>
                    <a:pt x="27" y="206"/>
                    <a:pt x="27" y="206"/>
                    <a:pt x="27" y="206"/>
                  </a:cubicBezTo>
                  <a:cubicBezTo>
                    <a:pt x="27" y="201"/>
                    <a:pt x="27" y="201"/>
                    <a:pt x="27" y="201"/>
                  </a:cubicBezTo>
                  <a:cubicBezTo>
                    <a:pt x="27" y="201"/>
                    <a:pt x="27" y="200"/>
                    <a:pt x="26" y="200"/>
                  </a:cubicBezTo>
                  <a:cubicBezTo>
                    <a:pt x="26" y="200"/>
                    <a:pt x="25" y="201"/>
                    <a:pt x="25" y="201"/>
                  </a:cubicBezTo>
                  <a:cubicBezTo>
                    <a:pt x="25" y="206"/>
                    <a:pt x="25" y="206"/>
                    <a:pt x="25" y="206"/>
                  </a:cubicBezTo>
                  <a:cubicBezTo>
                    <a:pt x="21" y="206"/>
                    <a:pt x="21" y="206"/>
                    <a:pt x="21" y="206"/>
                  </a:cubicBezTo>
                  <a:cubicBezTo>
                    <a:pt x="21" y="201"/>
                    <a:pt x="21" y="201"/>
                    <a:pt x="21" y="201"/>
                  </a:cubicBezTo>
                  <a:cubicBezTo>
                    <a:pt x="21" y="201"/>
                    <a:pt x="20" y="200"/>
                    <a:pt x="20" y="200"/>
                  </a:cubicBezTo>
                  <a:cubicBezTo>
                    <a:pt x="19" y="200"/>
                    <a:pt x="19" y="201"/>
                    <a:pt x="19" y="201"/>
                  </a:cubicBezTo>
                  <a:cubicBezTo>
                    <a:pt x="19" y="206"/>
                    <a:pt x="19" y="206"/>
                    <a:pt x="19" y="206"/>
                  </a:cubicBezTo>
                  <a:cubicBezTo>
                    <a:pt x="14" y="206"/>
                    <a:pt x="14" y="206"/>
                    <a:pt x="14" y="206"/>
                  </a:cubicBezTo>
                  <a:cubicBezTo>
                    <a:pt x="14" y="195"/>
                    <a:pt x="14" y="195"/>
                    <a:pt x="14" y="195"/>
                  </a:cubicBezTo>
                  <a:cubicBezTo>
                    <a:pt x="14" y="195"/>
                    <a:pt x="14" y="194"/>
                    <a:pt x="13" y="194"/>
                  </a:cubicBezTo>
                  <a:cubicBezTo>
                    <a:pt x="13" y="194"/>
                    <a:pt x="12" y="195"/>
                    <a:pt x="12" y="195"/>
                  </a:cubicBezTo>
                  <a:cubicBezTo>
                    <a:pt x="12" y="206"/>
                    <a:pt x="12" y="206"/>
                    <a:pt x="12" y="206"/>
                  </a:cubicBezTo>
                  <a:cubicBezTo>
                    <a:pt x="8" y="206"/>
                    <a:pt x="8" y="206"/>
                    <a:pt x="8" y="206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200" y="206"/>
                    <a:pt x="200" y="206"/>
                    <a:pt x="200" y="206"/>
                  </a:cubicBezTo>
                  <a:lnTo>
                    <a:pt x="179" y="20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354"/>
            <p:cNvSpPr>
              <a:spLocks noEditPoints="1"/>
            </p:cNvSpPr>
            <p:nvPr/>
          </p:nvSpPr>
          <p:spPr bwMode="auto">
            <a:xfrm>
              <a:off x="6845301" y="1660525"/>
              <a:ext cx="122238" cy="123825"/>
            </a:xfrm>
            <a:custGeom>
              <a:avLst/>
              <a:gdLst>
                <a:gd name="T0" fmla="*/ 4 w 91"/>
                <a:gd name="T1" fmla="*/ 91 h 91"/>
                <a:gd name="T2" fmla="*/ 87 w 91"/>
                <a:gd name="T3" fmla="*/ 91 h 91"/>
                <a:gd name="T4" fmla="*/ 90 w 91"/>
                <a:gd name="T5" fmla="*/ 88 h 91"/>
                <a:gd name="T6" fmla="*/ 90 w 91"/>
                <a:gd name="T7" fmla="*/ 84 h 91"/>
                <a:gd name="T8" fmla="*/ 7 w 91"/>
                <a:gd name="T9" fmla="*/ 1 h 91"/>
                <a:gd name="T10" fmla="*/ 2 w 91"/>
                <a:gd name="T11" fmla="*/ 0 h 91"/>
                <a:gd name="T12" fmla="*/ 0 w 91"/>
                <a:gd name="T13" fmla="*/ 4 h 91"/>
                <a:gd name="T14" fmla="*/ 0 w 91"/>
                <a:gd name="T15" fmla="*/ 87 h 91"/>
                <a:gd name="T16" fmla="*/ 4 w 91"/>
                <a:gd name="T17" fmla="*/ 91 h 91"/>
                <a:gd name="T18" fmla="*/ 8 w 91"/>
                <a:gd name="T19" fmla="*/ 14 h 91"/>
                <a:gd name="T20" fmla="*/ 77 w 91"/>
                <a:gd name="T21" fmla="*/ 83 h 91"/>
                <a:gd name="T22" fmla="*/ 8 w 91"/>
                <a:gd name="T23" fmla="*/ 83 h 91"/>
                <a:gd name="T24" fmla="*/ 8 w 91"/>
                <a:gd name="T25" fmla="*/ 1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1" h="91">
                  <a:moveTo>
                    <a:pt x="4" y="91"/>
                  </a:moveTo>
                  <a:cubicBezTo>
                    <a:pt x="87" y="91"/>
                    <a:pt x="87" y="91"/>
                    <a:pt x="87" y="91"/>
                  </a:cubicBezTo>
                  <a:cubicBezTo>
                    <a:pt x="88" y="91"/>
                    <a:pt x="90" y="90"/>
                    <a:pt x="90" y="88"/>
                  </a:cubicBezTo>
                  <a:cubicBezTo>
                    <a:pt x="91" y="87"/>
                    <a:pt x="91" y="85"/>
                    <a:pt x="90" y="84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0"/>
                    <a:pt x="4" y="0"/>
                    <a:pt x="2" y="0"/>
                  </a:cubicBezTo>
                  <a:cubicBezTo>
                    <a:pt x="1" y="1"/>
                    <a:pt x="0" y="2"/>
                    <a:pt x="0" y="4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89"/>
                    <a:pt x="1" y="91"/>
                    <a:pt x="4" y="91"/>
                  </a:cubicBezTo>
                  <a:close/>
                  <a:moveTo>
                    <a:pt x="8" y="14"/>
                  </a:moveTo>
                  <a:cubicBezTo>
                    <a:pt x="77" y="83"/>
                    <a:pt x="77" y="83"/>
                    <a:pt x="77" y="83"/>
                  </a:cubicBezTo>
                  <a:cubicBezTo>
                    <a:pt x="8" y="83"/>
                    <a:pt x="8" y="83"/>
                    <a:pt x="8" y="83"/>
                  </a:cubicBezTo>
                  <a:lnTo>
                    <a:pt x="8" y="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" name="Freeform 355"/>
            <p:cNvSpPr>
              <a:spLocks noEditPoints="1"/>
            </p:cNvSpPr>
            <p:nvPr/>
          </p:nvSpPr>
          <p:spPr bwMode="auto">
            <a:xfrm>
              <a:off x="6789739" y="2800350"/>
              <a:ext cx="298450" cy="242888"/>
            </a:xfrm>
            <a:custGeom>
              <a:avLst/>
              <a:gdLst>
                <a:gd name="T0" fmla="*/ 201 w 221"/>
                <a:gd name="T1" fmla="*/ 78 h 180"/>
                <a:gd name="T2" fmla="*/ 111 w 221"/>
                <a:gd name="T3" fmla="*/ 78 h 180"/>
                <a:gd name="T4" fmla="*/ 109 w 221"/>
                <a:gd name="T5" fmla="*/ 78 h 180"/>
                <a:gd name="T6" fmla="*/ 109 w 221"/>
                <a:gd name="T7" fmla="*/ 54 h 180"/>
                <a:gd name="T8" fmla="*/ 55 w 221"/>
                <a:gd name="T9" fmla="*/ 0 h 180"/>
                <a:gd name="T10" fmla="*/ 0 w 221"/>
                <a:gd name="T11" fmla="*/ 54 h 180"/>
                <a:gd name="T12" fmla="*/ 0 w 221"/>
                <a:gd name="T13" fmla="*/ 82 h 180"/>
                <a:gd name="T14" fmla="*/ 4 w 221"/>
                <a:gd name="T15" fmla="*/ 86 h 180"/>
                <a:gd name="T16" fmla="*/ 8 w 221"/>
                <a:gd name="T17" fmla="*/ 82 h 180"/>
                <a:gd name="T18" fmla="*/ 8 w 221"/>
                <a:gd name="T19" fmla="*/ 54 h 180"/>
                <a:gd name="T20" fmla="*/ 55 w 221"/>
                <a:gd name="T21" fmla="*/ 8 h 180"/>
                <a:gd name="T22" fmla="*/ 101 w 221"/>
                <a:gd name="T23" fmla="*/ 54 h 180"/>
                <a:gd name="T24" fmla="*/ 101 w 221"/>
                <a:gd name="T25" fmla="*/ 81 h 180"/>
                <a:gd name="T26" fmla="*/ 91 w 221"/>
                <a:gd name="T27" fmla="*/ 98 h 180"/>
                <a:gd name="T28" fmla="*/ 91 w 221"/>
                <a:gd name="T29" fmla="*/ 160 h 180"/>
                <a:gd name="T30" fmla="*/ 111 w 221"/>
                <a:gd name="T31" fmla="*/ 180 h 180"/>
                <a:gd name="T32" fmla="*/ 201 w 221"/>
                <a:gd name="T33" fmla="*/ 180 h 180"/>
                <a:gd name="T34" fmla="*/ 221 w 221"/>
                <a:gd name="T35" fmla="*/ 160 h 180"/>
                <a:gd name="T36" fmla="*/ 221 w 221"/>
                <a:gd name="T37" fmla="*/ 98 h 180"/>
                <a:gd name="T38" fmla="*/ 201 w 221"/>
                <a:gd name="T39" fmla="*/ 78 h 180"/>
                <a:gd name="T40" fmla="*/ 213 w 221"/>
                <a:gd name="T41" fmla="*/ 160 h 180"/>
                <a:gd name="T42" fmla="*/ 201 w 221"/>
                <a:gd name="T43" fmla="*/ 172 h 180"/>
                <a:gd name="T44" fmla="*/ 111 w 221"/>
                <a:gd name="T45" fmla="*/ 172 h 180"/>
                <a:gd name="T46" fmla="*/ 99 w 221"/>
                <a:gd name="T47" fmla="*/ 160 h 180"/>
                <a:gd name="T48" fmla="*/ 99 w 221"/>
                <a:gd name="T49" fmla="*/ 98 h 180"/>
                <a:gd name="T50" fmla="*/ 111 w 221"/>
                <a:gd name="T51" fmla="*/ 86 h 180"/>
                <a:gd name="T52" fmla="*/ 201 w 221"/>
                <a:gd name="T53" fmla="*/ 86 h 180"/>
                <a:gd name="T54" fmla="*/ 213 w 221"/>
                <a:gd name="T55" fmla="*/ 98 h 180"/>
                <a:gd name="T56" fmla="*/ 213 w 221"/>
                <a:gd name="T57" fmla="*/ 16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21" h="180">
                  <a:moveTo>
                    <a:pt x="201" y="78"/>
                  </a:moveTo>
                  <a:cubicBezTo>
                    <a:pt x="111" y="78"/>
                    <a:pt x="111" y="78"/>
                    <a:pt x="111" y="78"/>
                  </a:cubicBezTo>
                  <a:cubicBezTo>
                    <a:pt x="110" y="78"/>
                    <a:pt x="110" y="78"/>
                    <a:pt x="109" y="78"/>
                  </a:cubicBezTo>
                  <a:cubicBezTo>
                    <a:pt x="109" y="54"/>
                    <a:pt x="109" y="54"/>
                    <a:pt x="109" y="54"/>
                  </a:cubicBezTo>
                  <a:cubicBezTo>
                    <a:pt x="109" y="24"/>
                    <a:pt x="85" y="0"/>
                    <a:pt x="55" y="0"/>
                  </a:cubicBezTo>
                  <a:cubicBezTo>
                    <a:pt x="25" y="0"/>
                    <a:pt x="0" y="24"/>
                    <a:pt x="0" y="54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0" y="84"/>
                    <a:pt x="2" y="86"/>
                    <a:pt x="4" y="86"/>
                  </a:cubicBezTo>
                  <a:cubicBezTo>
                    <a:pt x="7" y="86"/>
                    <a:pt x="8" y="84"/>
                    <a:pt x="8" y="82"/>
                  </a:cubicBezTo>
                  <a:cubicBezTo>
                    <a:pt x="8" y="54"/>
                    <a:pt x="8" y="54"/>
                    <a:pt x="8" y="54"/>
                  </a:cubicBezTo>
                  <a:cubicBezTo>
                    <a:pt x="8" y="29"/>
                    <a:pt x="29" y="8"/>
                    <a:pt x="55" y="8"/>
                  </a:cubicBezTo>
                  <a:cubicBezTo>
                    <a:pt x="81" y="8"/>
                    <a:pt x="101" y="29"/>
                    <a:pt x="101" y="54"/>
                  </a:cubicBezTo>
                  <a:cubicBezTo>
                    <a:pt x="101" y="81"/>
                    <a:pt x="101" y="81"/>
                    <a:pt x="101" y="81"/>
                  </a:cubicBezTo>
                  <a:cubicBezTo>
                    <a:pt x="95" y="84"/>
                    <a:pt x="91" y="91"/>
                    <a:pt x="91" y="98"/>
                  </a:cubicBezTo>
                  <a:cubicBezTo>
                    <a:pt x="91" y="160"/>
                    <a:pt x="91" y="160"/>
                    <a:pt x="91" y="160"/>
                  </a:cubicBezTo>
                  <a:cubicBezTo>
                    <a:pt x="91" y="171"/>
                    <a:pt x="100" y="180"/>
                    <a:pt x="111" y="180"/>
                  </a:cubicBezTo>
                  <a:cubicBezTo>
                    <a:pt x="201" y="180"/>
                    <a:pt x="201" y="180"/>
                    <a:pt x="201" y="180"/>
                  </a:cubicBezTo>
                  <a:cubicBezTo>
                    <a:pt x="212" y="180"/>
                    <a:pt x="221" y="171"/>
                    <a:pt x="221" y="160"/>
                  </a:cubicBezTo>
                  <a:cubicBezTo>
                    <a:pt x="221" y="98"/>
                    <a:pt x="221" y="98"/>
                    <a:pt x="221" y="98"/>
                  </a:cubicBezTo>
                  <a:cubicBezTo>
                    <a:pt x="221" y="87"/>
                    <a:pt x="212" y="78"/>
                    <a:pt x="201" y="78"/>
                  </a:cubicBezTo>
                  <a:close/>
                  <a:moveTo>
                    <a:pt x="213" y="160"/>
                  </a:moveTo>
                  <a:cubicBezTo>
                    <a:pt x="213" y="167"/>
                    <a:pt x="208" y="172"/>
                    <a:pt x="201" y="172"/>
                  </a:cubicBezTo>
                  <a:cubicBezTo>
                    <a:pt x="111" y="172"/>
                    <a:pt x="111" y="172"/>
                    <a:pt x="111" y="172"/>
                  </a:cubicBezTo>
                  <a:cubicBezTo>
                    <a:pt x="104" y="172"/>
                    <a:pt x="99" y="167"/>
                    <a:pt x="99" y="160"/>
                  </a:cubicBezTo>
                  <a:cubicBezTo>
                    <a:pt x="99" y="98"/>
                    <a:pt x="99" y="98"/>
                    <a:pt x="99" y="98"/>
                  </a:cubicBezTo>
                  <a:cubicBezTo>
                    <a:pt x="99" y="92"/>
                    <a:pt x="104" y="86"/>
                    <a:pt x="111" y="86"/>
                  </a:cubicBezTo>
                  <a:cubicBezTo>
                    <a:pt x="201" y="86"/>
                    <a:pt x="201" y="86"/>
                    <a:pt x="201" y="86"/>
                  </a:cubicBezTo>
                  <a:cubicBezTo>
                    <a:pt x="208" y="86"/>
                    <a:pt x="213" y="92"/>
                    <a:pt x="213" y="98"/>
                  </a:cubicBezTo>
                  <a:lnTo>
                    <a:pt x="213" y="16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" name="Freeform 356"/>
            <p:cNvSpPr/>
            <p:nvPr/>
          </p:nvSpPr>
          <p:spPr bwMode="auto">
            <a:xfrm>
              <a:off x="6821489" y="4152900"/>
              <a:ext cx="46038" cy="9525"/>
            </a:xfrm>
            <a:custGeom>
              <a:avLst/>
              <a:gdLst>
                <a:gd name="T0" fmla="*/ 34 w 34"/>
                <a:gd name="T1" fmla="*/ 4 h 8"/>
                <a:gd name="T2" fmla="*/ 30 w 34"/>
                <a:gd name="T3" fmla="*/ 0 h 8"/>
                <a:gd name="T4" fmla="*/ 4 w 34"/>
                <a:gd name="T5" fmla="*/ 0 h 8"/>
                <a:gd name="T6" fmla="*/ 0 w 34"/>
                <a:gd name="T7" fmla="*/ 4 h 8"/>
                <a:gd name="T8" fmla="*/ 4 w 34"/>
                <a:gd name="T9" fmla="*/ 8 h 8"/>
                <a:gd name="T10" fmla="*/ 30 w 34"/>
                <a:gd name="T11" fmla="*/ 8 h 8"/>
                <a:gd name="T12" fmla="*/ 34 w 34"/>
                <a:gd name="T1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8">
                  <a:moveTo>
                    <a:pt x="34" y="4"/>
                  </a:moveTo>
                  <a:cubicBezTo>
                    <a:pt x="34" y="1"/>
                    <a:pt x="32" y="0"/>
                    <a:pt x="3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1"/>
                    <a:pt x="0" y="4"/>
                  </a:cubicBezTo>
                  <a:cubicBezTo>
                    <a:pt x="0" y="6"/>
                    <a:pt x="1" y="8"/>
                    <a:pt x="4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2" y="8"/>
                    <a:pt x="34" y="6"/>
                    <a:pt x="3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" name="Freeform 357"/>
            <p:cNvSpPr>
              <a:spLocks noEditPoints="1"/>
            </p:cNvSpPr>
            <p:nvPr/>
          </p:nvSpPr>
          <p:spPr bwMode="auto">
            <a:xfrm>
              <a:off x="6877051" y="4095750"/>
              <a:ext cx="123825" cy="122238"/>
            </a:xfrm>
            <a:custGeom>
              <a:avLst/>
              <a:gdLst>
                <a:gd name="T0" fmla="*/ 46 w 91"/>
                <a:gd name="T1" fmla="*/ 0 h 91"/>
                <a:gd name="T2" fmla="*/ 0 w 91"/>
                <a:gd name="T3" fmla="*/ 46 h 91"/>
                <a:gd name="T4" fmla="*/ 46 w 91"/>
                <a:gd name="T5" fmla="*/ 91 h 91"/>
                <a:gd name="T6" fmla="*/ 91 w 91"/>
                <a:gd name="T7" fmla="*/ 46 h 91"/>
                <a:gd name="T8" fmla="*/ 46 w 91"/>
                <a:gd name="T9" fmla="*/ 0 h 91"/>
                <a:gd name="T10" fmla="*/ 46 w 91"/>
                <a:gd name="T11" fmla="*/ 83 h 91"/>
                <a:gd name="T12" fmla="*/ 8 w 91"/>
                <a:gd name="T13" fmla="*/ 46 h 91"/>
                <a:gd name="T14" fmla="*/ 46 w 91"/>
                <a:gd name="T15" fmla="*/ 8 h 91"/>
                <a:gd name="T16" fmla="*/ 83 w 91"/>
                <a:gd name="T17" fmla="*/ 46 h 91"/>
                <a:gd name="T18" fmla="*/ 46 w 91"/>
                <a:gd name="T19" fmla="*/ 83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1">
                  <a:moveTo>
                    <a:pt x="46" y="0"/>
                  </a:moveTo>
                  <a:cubicBezTo>
                    <a:pt x="21" y="0"/>
                    <a:pt x="0" y="21"/>
                    <a:pt x="0" y="46"/>
                  </a:cubicBezTo>
                  <a:cubicBezTo>
                    <a:pt x="0" y="71"/>
                    <a:pt x="21" y="91"/>
                    <a:pt x="46" y="91"/>
                  </a:cubicBezTo>
                  <a:cubicBezTo>
                    <a:pt x="71" y="91"/>
                    <a:pt x="91" y="71"/>
                    <a:pt x="91" y="46"/>
                  </a:cubicBezTo>
                  <a:cubicBezTo>
                    <a:pt x="91" y="21"/>
                    <a:pt x="71" y="0"/>
                    <a:pt x="46" y="0"/>
                  </a:cubicBezTo>
                  <a:close/>
                  <a:moveTo>
                    <a:pt x="46" y="83"/>
                  </a:moveTo>
                  <a:cubicBezTo>
                    <a:pt x="25" y="83"/>
                    <a:pt x="8" y="66"/>
                    <a:pt x="8" y="46"/>
                  </a:cubicBezTo>
                  <a:cubicBezTo>
                    <a:pt x="8" y="25"/>
                    <a:pt x="25" y="8"/>
                    <a:pt x="46" y="8"/>
                  </a:cubicBezTo>
                  <a:cubicBezTo>
                    <a:pt x="66" y="8"/>
                    <a:pt x="83" y="25"/>
                    <a:pt x="83" y="46"/>
                  </a:cubicBezTo>
                  <a:cubicBezTo>
                    <a:pt x="83" y="66"/>
                    <a:pt x="66" y="83"/>
                    <a:pt x="46" y="8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" name="Freeform 358"/>
            <p:cNvSpPr/>
            <p:nvPr/>
          </p:nvSpPr>
          <p:spPr bwMode="auto">
            <a:xfrm>
              <a:off x="6934201" y="4033838"/>
              <a:ext cx="11113" cy="46038"/>
            </a:xfrm>
            <a:custGeom>
              <a:avLst/>
              <a:gdLst>
                <a:gd name="T0" fmla="*/ 4 w 8"/>
                <a:gd name="T1" fmla="*/ 34 h 34"/>
                <a:gd name="T2" fmla="*/ 8 w 8"/>
                <a:gd name="T3" fmla="*/ 30 h 34"/>
                <a:gd name="T4" fmla="*/ 8 w 8"/>
                <a:gd name="T5" fmla="*/ 4 h 34"/>
                <a:gd name="T6" fmla="*/ 4 w 8"/>
                <a:gd name="T7" fmla="*/ 0 h 34"/>
                <a:gd name="T8" fmla="*/ 0 w 8"/>
                <a:gd name="T9" fmla="*/ 4 h 34"/>
                <a:gd name="T10" fmla="*/ 0 w 8"/>
                <a:gd name="T11" fmla="*/ 30 h 34"/>
                <a:gd name="T12" fmla="*/ 4 w 8"/>
                <a:gd name="T1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4">
                  <a:moveTo>
                    <a:pt x="4" y="34"/>
                  </a:moveTo>
                  <a:cubicBezTo>
                    <a:pt x="6" y="34"/>
                    <a:pt x="8" y="32"/>
                    <a:pt x="8" y="3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ubicBezTo>
                    <a:pt x="1" y="0"/>
                    <a:pt x="0" y="1"/>
                    <a:pt x="0" y="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1" y="34"/>
                    <a:pt x="4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" name="Freeform 359"/>
            <p:cNvSpPr/>
            <p:nvPr/>
          </p:nvSpPr>
          <p:spPr bwMode="auto">
            <a:xfrm>
              <a:off x="6934201" y="4233863"/>
              <a:ext cx="11113" cy="46038"/>
            </a:xfrm>
            <a:custGeom>
              <a:avLst/>
              <a:gdLst>
                <a:gd name="T0" fmla="*/ 4 w 8"/>
                <a:gd name="T1" fmla="*/ 0 h 34"/>
                <a:gd name="T2" fmla="*/ 0 w 8"/>
                <a:gd name="T3" fmla="*/ 4 h 34"/>
                <a:gd name="T4" fmla="*/ 0 w 8"/>
                <a:gd name="T5" fmla="*/ 30 h 34"/>
                <a:gd name="T6" fmla="*/ 4 w 8"/>
                <a:gd name="T7" fmla="*/ 34 h 34"/>
                <a:gd name="T8" fmla="*/ 8 w 8"/>
                <a:gd name="T9" fmla="*/ 30 h 34"/>
                <a:gd name="T10" fmla="*/ 8 w 8"/>
                <a:gd name="T11" fmla="*/ 4 h 34"/>
                <a:gd name="T12" fmla="*/ 4 w 8"/>
                <a:gd name="T1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4">
                  <a:moveTo>
                    <a:pt x="4" y="0"/>
                  </a:moveTo>
                  <a:cubicBezTo>
                    <a:pt x="1" y="0"/>
                    <a:pt x="0" y="1"/>
                    <a:pt x="0" y="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1" y="34"/>
                    <a:pt x="4" y="34"/>
                  </a:cubicBezTo>
                  <a:cubicBezTo>
                    <a:pt x="6" y="34"/>
                    <a:pt x="8" y="32"/>
                    <a:pt x="8" y="3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" name="Freeform 360"/>
            <p:cNvSpPr/>
            <p:nvPr/>
          </p:nvSpPr>
          <p:spPr bwMode="auto">
            <a:xfrm>
              <a:off x="7016751" y="4152900"/>
              <a:ext cx="46038" cy="9525"/>
            </a:xfrm>
            <a:custGeom>
              <a:avLst/>
              <a:gdLst>
                <a:gd name="T0" fmla="*/ 30 w 34"/>
                <a:gd name="T1" fmla="*/ 0 h 8"/>
                <a:gd name="T2" fmla="*/ 4 w 34"/>
                <a:gd name="T3" fmla="*/ 0 h 8"/>
                <a:gd name="T4" fmla="*/ 0 w 34"/>
                <a:gd name="T5" fmla="*/ 4 h 8"/>
                <a:gd name="T6" fmla="*/ 4 w 34"/>
                <a:gd name="T7" fmla="*/ 8 h 8"/>
                <a:gd name="T8" fmla="*/ 30 w 34"/>
                <a:gd name="T9" fmla="*/ 8 h 8"/>
                <a:gd name="T10" fmla="*/ 34 w 34"/>
                <a:gd name="T11" fmla="*/ 4 h 8"/>
                <a:gd name="T12" fmla="*/ 30 w 34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8">
                  <a:moveTo>
                    <a:pt x="3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1"/>
                    <a:pt x="0" y="4"/>
                  </a:cubicBezTo>
                  <a:cubicBezTo>
                    <a:pt x="0" y="6"/>
                    <a:pt x="1" y="8"/>
                    <a:pt x="4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2" y="8"/>
                    <a:pt x="34" y="6"/>
                    <a:pt x="34" y="4"/>
                  </a:cubicBezTo>
                  <a:cubicBezTo>
                    <a:pt x="34" y="1"/>
                    <a:pt x="32" y="0"/>
                    <a:pt x="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" name="Freeform 361"/>
            <p:cNvSpPr/>
            <p:nvPr/>
          </p:nvSpPr>
          <p:spPr bwMode="auto">
            <a:xfrm>
              <a:off x="6991351" y="4068763"/>
              <a:ext cx="38100" cy="34925"/>
            </a:xfrm>
            <a:custGeom>
              <a:avLst/>
              <a:gdLst>
                <a:gd name="T0" fmla="*/ 5 w 28"/>
                <a:gd name="T1" fmla="*/ 26 h 26"/>
                <a:gd name="T2" fmla="*/ 8 w 28"/>
                <a:gd name="T3" fmla="*/ 25 h 26"/>
                <a:gd name="T4" fmla="*/ 26 w 28"/>
                <a:gd name="T5" fmla="*/ 7 h 26"/>
                <a:gd name="T6" fmla="*/ 26 w 28"/>
                <a:gd name="T7" fmla="*/ 1 h 26"/>
                <a:gd name="T8" fmla="*/ 20 w 28"/>
                <a:gd name="T9" fmla="*/ 1 h 26"/>
                <a:gd name="T10" fmla="*/ 2 w 28"/>
                <a:gd name="T11" fmla="*/ 20 h 26"/>
                <a:gd name="T12" fmla="*/ 2 w 28"/>
                <a:gd name="T13" fmla="*/ 25 h 26"/>
                <a:gd name="T14" fmla="*/ 5 w 28"/>
                <a:gd name="T1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26">
                  <a:moveTo>
                    <a:pt x="5" y="26"/>
                  </a:moveTo>
                  <a:cubicBezTo>
                    <a:pt x="6" y="26"/>
                    <a:pt x="7" y="26"/>
                    <a:pt x="8" y="25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8" y="5"/>
                    <a:pt x="28" y="3"/>
                    <a:pt x="26" y="1"/>
                  </a:cubicBezTo>
                  <a:cubicBezTo>
                    <a:pt x="24" y="0"/>
                    <a:pt x="22" y="0"/>
                    <a:pt x="20" y="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0" y="21"/>
                    <a:pt x="0" y="24"/>
                    <a:pt x="2" y="25"/>
                  </a:cubicBezTo>
                  <a:cubicBezTo>
                    <a:pt x="3" y="26"/>
                    <a:pt x="4" y="26"/>
                    <a:pt x="5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" name="Freeform 362"/>
            <p:cNvSpPr/>
            <p:nvPr/>
          </p:nvSpPr>
          <p:spPr bwMode="auto">
            <a:xfrm>
              <a:off x="6850064" y="4208463"/>
              <a:ext cx="36513" cy="36513"/>
            </a:xfrm>
            <a:custGeom>
              <a:avLst/>
              <a:gdLst>
                <a:gd name="T0" fmla="*/ 20 w 27"/>
                <a:gd name="T1" fmla="*/ 2 h 27"/>
                <a:gd name="T2" fmla="*/ 1 w 27"/>
                <a:gd name="T3" fmla="*/ 20 h 27"/>
                <a:gd name="T4" fmla="*/ 1 w 27"/>
                <a:gd name="T5" fmla="*/ 26 h 27"/>
                <a:gd name="T6" fmla="*/ 4 w 27"/>
                <a:gd name="T7" fmla="*/ 27 h 27"/>
                <a:gd name="T8" fmla="*/ 7 w 27"/>
                <a:gd name="T9" fmla="*/ 26 h 27"/>
                <a:gd name="T10" fmla="*/ 25 w 27"/>
                <a:gd name="T11" fmla="*/ 8 h 27"/>
                <a:gd name="T12" fmla="*/ 25 w 27"/>
                <a:gd name="T13" fmla="*/ 2 h 27"/>
                <a:gd name="T14" fmla="*/ 20 w 27"/>
                <a:gd name="T1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27">
                  <a:moveTo>
                    <a:pt x="20" y="2"/>
                  </a:moveTo>
                  <a:cubicBezTo>
                    <a:pt x="1" y="20"/>
                    <a:pt x="1" y="20"/>
                    <a:pt x="1" y="20"/>
                  </a:cubicBezTo>
                  <a:cubicBezTo>
                    <a:pt x="0" y="22"/>
                    <a:pt x="0" y="24"/>
                    <a:pt x="1" y="26"/>
                  </a:cubicBezTo>
                  <a:cubicBezTo>
                    <a:pt x="2" y="27"/>
                    <a:pt x="3" y="27"/>
                    <a:pt x="4" y="27"/>
                  </a:cubicBezTo>
                  <a:cubicBezTo>
                    <a:pt x="5" y="27"/>
                    <a:pt x="6" y="27"/>
                    <a:pt x="7" y="26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7" y="6"/>
                    <a:pt x="27" y="3"/>
                    <a:pt x="25" y="2"/>
                  </a:cubicBezTo>
                  <a:cubicBezTo>
                    <a:pt x="24" y="0"/>
                    <a:pt x="21" y="0"/>
                    <a:pt x="20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" name="Freeform 363"/>
            <p:cNvSpPr/>
            <p:nvPr/>
          </p:nvSpPr>
          <p:spPr bwMode="auto">
            <a:xfrm>
              <a:off x="6991351" y="4208463"/>
              <a:ext cx="38100" cy="36513"/>
            </a:xfrm>
            <a:custGeom>
              <a:avLst/>
              <a:gdLst>
                <a:gd name="T0" fmla="*/ 8 w 28"/>
                <a:gd name="T1" fmla="*/ 2 h 27"/>
                <a:gd name="T2" fmla="*/ 2 w 28"/>
                <a:gd name="T3" fmla="*/ 2 h 27"/>
                <a:gd name="T4" fmla="*/ 2 w 28"/>
                <a:gd name="T5" fmla="*/ 8 h 27"/>
                <a:gd name="T6" fmla="*/ 20 w 28"/>
                <a:gd name="T7" fmla="*/ 26 h 27"/>
                <a:gd name="T8" fmla="*/ 23 w 28"/>
                <a:gd name="T9" fmla="*/ 27 h 27"/>
                <a:gd name="T10" fmla="*/ 26 w 28"/>
                <a:gd name="T11" fmla="*/ 26 h 27"/>
                <a:gd name="T12" fmla="*/ 26 w 28"/>
                <a:gd name="T13" fmla="*/ 20 h 27"/>
                <a:gd name="T14" fmla="*/ 8 w 28"/>
                <a:gd name="T1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27">
                  <a:moveTo>
                    <a:pt x="8" y="2"/>
                  </a:moveTo>
                  <a:cubicBezTo>
                    <a:pt x="6" y="0"/>
                    <a:pt x="3" y="0"/>
                    <a:pt x="2" y="2"/>
                  </a:cubicBezTo>
                  <a:cubicBezTo>
                    <a:pt x="0" y="3"/>
                    <a:pt x="0" y="6"/>
                    <a:pt x="2" y="8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1" y="27"/>
                    <a:pt x="22" y="27"/>
                    <a:pt x="23" y="27"/>
                  </a:cubicBezTo>
                  <a:cubicBezTo>
                    <a:pt x="24" y="27"/>
                    <a:pt x="25" y="27"/>
                    <a:pt x="26" y="26"/>
                  </a:cubicBezTo>
                  <a:cubicBezTo>
                    <a:pt x="28" y="24"/>
                    <a:pt x="28" y="22"/>
                    <a:pt x="26" y="20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Freeform 364"/>
            <p:cNvSpPr/>
            <p:nvPr/>
          </p:nvSpPr>
          <p:spPr bwMode="auto">
            <a:xfrm>
              <a:off x="6850064" y="4068763"/>
              <a:ext cx="36513" cy="34925"/>
            </a:xfrm>
            <a:custGeom>
              <a:avLst/>
              <a:gdLst>
                <a:gd name="T0" fmla="*/ 20 w 27"/>
                <a:gd name="T1" fmla="*/ 25 h 26"/>
                <a:gd name="T2" fmla="*/ 22 w 27"/>
                <a:gd name="T3" fmla="*/ 26 h 26"/>
                <a:gd name="T4" fmla="*/ 25 w 27"/>
                <a:gd name="T5" fmla="*/ 25 h 26"/>
                <a:gd name="T6" fmla="*/ 25 w 27"/>
                <a:gd name="T7" fmla="*/ 20 h 26"/>
                <a:gd name="T8" fmla="*/ 7 w 27"/>
                <a:gd name="T9" fmla="*/ 1 h 26"/>
                <a:gd name="T10" fmla="*/ 1 w 27"/>
                <a:gd name="T11" fmla="*/ 1 h 26"/>
                <a:gd name="T12" fmla="*/ 1 w 27"/>
                <a:gd name="T13" fmla="*/ 7 h 26"/>
                <a:gd name="T14" fmla="*/ 20 w 27"/>
                <a:gd name="T15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26">
                  <a:moveTo>
                    <a:pt x="20" y="25"/>
                  </a:moveTo>
                  <a:cubicBezTo>
                    <a:pt x="20" y="26"/>
                    <a:pt x="21" y="26"/>
                    <a:pt x="22" y="26"/>
                  </a:cubicBezTo>
                  <a:cubicBezTo>
                    <a:pt x="24" y="26"/>
                    <a:pt x="25" y="26"/>
                    <a:pt x="25" y="25"/>
                  </a:cubicBezTo>
                  <a:cubicBezTo>
                    <a:pt x="27" y="24"/>
                    <a:pt x="27" y="21"/>
                    <a:pt x="25" y="2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5" y="0"/>
                    <a:pt x="3" y="0"/>
                    <a:pt x="1" y="1"/>
                  </a:cubicBezTo>
                  <a:cubicBezTo>
                    <a:pt x="0" y="3"/>
                    <a:pt x="0" y="5"/>
                    <a:pt x="1" y="7"/>
                  </a:cubicBezTo>
                  <a:lnTo>
                    <a:pt x="20" y="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" name="Freeform 365"/>
            <p:cNvSpPr/>
            <p:nvPr/>
          </p:nvSpPr>
          <p:spPr bwMode="auto">
            <a:xfrm>
              <a:off x="6851651" y="3581400"/>
              <a:ext cx="17463" cy="20638"/>
            </a:xfrm>
            <a:custGeom>
              <a:avLst/>
              <a:gdLst>
                <a:gd name="T0" fmla="*/ 6 w 13"/>
                <a:gd name="T1" fmla="*/ 1 h 15"/>
                <a:gd name="T2" fmla="*/ 0 w 13"/>
                <a:gd name="T3" fmla="*/ 10 h 15"/>
                <a:gd name="T4" fmla="*/ 6 w 13"/>
                <a:gd name="T5" fmla="*/ 14 h 15"/>
                <a:gd name="T6" fmla="*/ 13 w 13"/>
                <a:gd name="T7" fmla="*/ 5 h 15"/>
                <a:gd name="T8" fmla="*/ 6 w 13"/>
                <a:gd name="T9" fmla="*/ 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5">
                  <a:moveTo>
                    <a:pt x="6" y="1"/>
                  </a:moveTo>
                  <a:cubicBezTo>
                    <a:pt x="3" y="3"/>
                    <a:pt x="0" y="6"/>
                    <a:pt x="0" y="10"/>
                  </a:cubicBezTo>
                  <a:cubicBezTo>
                    <a:pt x="0" y="13"/>
                    <a:pt x="3" y="15"/>
                    <a:pt x="6" y="14"/>
                  </a:cubicBezTo>
                  <a:cubicBezTo>
                    <a:pt x="10" y="13"/>
                    <a:pt x="13" y="9"/>
                    <a:pt x="13" y="5"/>
                  </a:cubicBezTo>
                  <a:cubicBezTo>
                    <a:pt x="13" y="2"/>
                    <a:pt x="10" y="0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" name="Freeform 366"/>
            <p:cNvSpPr/>
            <p:nvPr/>
          </p:nvSpPr>
          <p:spPr bwMode="auto">
            <a:xfrm>
              <a:off x="6858001" y="3568700"/>
              <a:ext cx="6350" cy="6350"/>
            </a:xfrm>
            <a:custGeom>
              <a:avLst/>
              <a:gdLst>
                <a:gd name="T0" fmla="*/ 5 w 5"/>
                <a:gd name="T1" fmla="*/ 1 h 5"/>
                <a:gd name="T2" fmla="*/ 1 w 5"/>
                <a:gd name="T3" fmla="*/ 0 h 5"/>
                <a:gd name="T4" fmla="*/ 0 w 5"/>
                <a:gd name="T5" fmla="*/ 4 h 5"/>
                <a:gd name="T6" fmla="*/ 4 w 5"/>
                <a:gd name="T7" fmla="*/ 5 h 5"/>
                <a:gd name="T8" fmla="*/ 5 w 5"/>
                <a:gd name="T9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5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1" y="3"/>
                    <a:pt x="0" y="4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3"/>
                    <a:pt x="5" y="2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" name="Freeform 367"/>
            <p:cNvSpPr/>
            <p:nvPr/>
          </p:nvSpPr>
          <p:spPr bwMode="auto">
            <a:xfrm>
              <a:off x="6872289" y="3533775"/>
              <a:ext cx="12700" cy="9525"/>
            </a:xfrm>
            <a:custGeom>
              <a:avLst/>
              <a:gdLst>
                <a:gd name="T0" fmla="*/ 0 w 9"/>
                <a:gd name="T1" fmla="*/ 4 h 7"/>
                <a:gd name="T2" fmla="*/ 3 w 9"/>
                <a:gd name="T3" fmla="*/ 7 h 7"/>
                <a:gd name="T4" fmla="*/ 9 w 9"/>
                <a:gd name="T5" fmla="*/ 4 h 7"/>
                <a:gd name="T6" fmla="*/ 8 w 9"/>
                <a:gd name="T7" fmla="*/ 0 h 7"/>
                <a:gd name="T8" fmla="*/ 0 w 9"/>
                <a:gd name="T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0" y="4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5"/>
                    <a:pt x="7" y="4"/>
                    <a:pt x="9" y="4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1"/>
                    <a:pt x="2" y="2"/>
                    <a:pt x="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" name="Freeform 368"/>
            <p:cNvSpPr/>
            <p:nvPr/>
          </p:nvSpPr>
          <p:spPr bwMode="auto">
            <a:xfrm>
              <a:off x="6861176" y="3548063"/>
              <a:ext cx="7938" cy="11113"/>
            </a:xfrm>
            <a:custGeom>
              <a:avLst/>
              <a:gdLst>
                <a:gd name="T0" fmla="*/ 0 w 6"/>
                <a:gd name="T1" fmla="*/ 7 h 8"/>
                <a:gd name="T2" fmla="*/ 3 w 6"/>
                <a:gd name="T3" fmla="*/ 8 h 8"/>
                <a:gd name="T4" fmla="*/ 6 w 6"/>
                <a:gd name="T5" fmla="*/ 1 h 8"/>
                <a:gd name="T6" fmla="*/ 3 w 6"/>
                <a:gd name="T7" fmla="*/ 0 h 8"/>
                <a:gd name="T8" fmla="*/ 0 w 6"/>
                <a:gd name="T9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0" y="7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4" y="6"/>
                    <a:pt x="5" y="3"/>
                    <a:pt x="6" y="1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2"/>
                    <a:pt x="0" y="4"/>
                    <a:pt x="0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" name="Freeform 369"/>
            <p:cNvSpPr>
              <a:spLocks noEditPoints="1"/>
            </p:cNvSpPr>
            <p:nvPr/>
          </p:nvSpPr>
          <p:spPr bwMode="auto">
            <a:xfrm>
              <a:off x="6813551" y="3427413"/>
              <a:ext cx="250825" cy="223838"/>
            </a:xfrm>
            <a:custGeom>
              <a:avLst/>
              <a:gdLst>
                <a:gd name="T0" fmla="*/ 183 w 185"/>
                <a:gd name="T1" fmla="*/ 1 h 165"/>
                <a:gd name="T2" fmla="*/ 180 w 185"/>
                <a:gd name="T3" fmla="*/ 1 h 165"/>
                <a:gd name="T4" fmla="*/ 122 w 185"/>
                <a:gd name="T5" fmla="*/ 20 h 165"/>
                <a:gd name="T6" fmla="*/ 64 w 185"/>
                <a:gd name="T7" fmla="*/ 1 h 165"/>
                <a:gd name="T8" fmla="*/ 64 w 185"/>
                <a:gd name="T9" fmla="*/ 1 h 165"/>
                <a:gd name="T10" fmla="*/ 64 w 185"/>
                <a:gd name="T11" fmla="*/ 1 h 165"/>
                <a:gd name="T12" fmla="*/ 63 w 185"/>
                <a:gd name="T13" fmla="*/ 0 h 165"/>
                <a:gd name="T14" fmla="*/ 63 w 185"/>
                <a:gd name="T15" fmla="*/ 1 h 165"/>
                <a:gd name="T16" fmla="*/ 62 w 185"/>
                <a:gd name="T17" fmla="*/ 1 h 165"/>
                <a:gd name="T18" fmla="*/ 62 w 185"/>
                <a:gd name="T19" fmla="*/ 1 h 165"/>
                <a:gd name="T20" fmla="*/ 3 w 185"/>
                <a:gd name="T21" fmla="*/ 21 h 165"/>
                <a:gd name="T22" fmla="*/ 0 w 185"/>
                <a:gd name="T23" fmla="*/ 25 h 165"/>
                <a:gd name="T24" fmla="*/ 0 w 185"/>
                <a:gd name="T25" fmla="*/ 161 h 165"/>
                <a:gd name="T26" fmla="*/ 2 w 185"/>
                <a:gd name="T27" fmla="*/ 164 h 165"/>
                <a:gd name="T28" fmla="*/ 4 w 185"/>
                <a:gd name="T29" fmla="*/ 165 h 165"/>
                <a:gd name="T30" fmla="*/ 6 w 185"/>
                <a:gd name="T31" fmla="*/ 165 h 165"/>
                <a:gd name="T32" fmla="*/ 63 w 185"/>
                <a:gd name="T33" fmla="*/ 145 h 165"/>
                <a:gd name="T34" fmla="*/ 121 w 185"/>
                <a:gd name="T35" fmla="*/ 165 h 165"/>
                <a:gd name="T36" fmla="*/ 121 w 185"/>
                <a:gd name="T37" fmla="*/ 165 h 165"/>
                <a:gd name="T38" fmla="*/ 122 w 185"/>
                <a:gd name="T39" fmla="*/ 165 h 165"/>
                <a:gd name="T40" fmla="*/ 123 w 185"/>
                <a:gd name="T41" fmla="*/ 165 h 165"/>
                <a:gd name="T42" fmla="*/ 123 w 185"/>
                <a:gd name="T43" fmla="*/ 165 h 165"/>
                <a:gd name="T44" fmla="*/ 182 w 185"/>
                <a:gd name="T45" fmla="*/ 145 h 165"/>
                <a:gd name="T46" fmla="*/ 185 w 185"/>
                <a:gd name="T47" fmla="*/ 141 h 165"/>
                <a:gd name="T48" fmla="*/ 185 w 185"/>
                <a:gd name="T49" fmla="*/ 4 h 165"/>
                <a:gd name="T50" fmla="*/ 183 w 185"/>
                <a:gd name="T51" fmla="*/ 1 h 165"/>
                <a:gd name="T52" fmla="*/ 8 w 185"/>
                <a:gd name="T53" fmla="*/ 27 h 165"/>
                <a:gd name="T54" fmla="*/ 59 w 185"/>
                <a:gd name="T55" fmla="*/ 10 h 165"/>
                <a:gd name="T56" fmla="*/ 59 w 185"/>
                <a:gd name="T57" fmla="*/ 78 h 165"/>
                <a:gd name="T58" fmla="*/ 56 w 185"/>
                <a:gd name="T59" fmla="*/ 77 h 165"/>
                <a:gd name="T60" fmla="*/ 56 w 185"/>
                <a:gd name="T61" fmla="*/ 81 h 165"/>
                <a:gd name="T62" fmla="*/ 59 w 185"/>
                <a:gd name="T63" fmla="*/ 82 h 165"/>
                <a:gd name="T64" fmla="*/ 59 w 185"/>
                <a:gd name="T65" fmla="*/ 138 h 165"/>
                <a:gd name="T66" fmla="*/ 8 w 185"/>
                <a:gd name="T67" fmla="*/ 155 h 165"/>
                <a:gd name="T68" fmla="*/ 8 w 185"/>
                <a:gd name="T69" fmla="*/ 27 h 165"/>
                <a:gd name="T70" fmla="*/ 67 w 185"/>
                <a:gd name="T71" fmla="*/ 10 h 165"/>
                <a:gd name="T72" fmla="*/ 118 w 185"/>
                <a:gd name="T73" fmla="*/ 27 h 165"/>
                <a:gd name="T74" fmla="*/ 118 w 185"/>
                <a:gd name="T75" fmla="*/ 77 h 165"/>
                <a:gd name="T76" fmla="*/ 116 w 185"/>
                <a:gd name="T77" fmla="*/ 78 h 165"/>
                <a:gd name="T78" fmla="*/ 118 w 185"/>
                <a:gd name="T79" fmla="*/ 85 h 165"/>
                <a:gd name="T80" fmla="*/ 118 w 185"/>
                <a:gd name="T81" fmla="*/ 85 h 165"/>
                <a:gd name="T82" fmla="*/ 118 w 185"/>
                <a:gd name="T83" fmla="*/ 93 h 165"/>
                <a:gd name="T84" fmla="*/ 118 w 185"/>
                <a:gd name="T85" fmla="*/ 93 h 165"/>
                <a:gd name="T86" fmla="*/ 115 w 185"/>
                <a:gd name="T87" fmla="*/ 97 h 165"/>
                <a:gd name="T88" fmla="*/ 116 w 185"/>
                <a:gd name="T89" fmla="*/ 101 h 165"/>
                <a:gd name="T90" fmla="*/ 118 w 185"/>
                <a:gd name="T91" fmla="*/ 100 h 165"/>
                <a:gd name="T92" fmla="*/ 118 w 185"/>
                <a:gd name="T93" fmla="*/ 130 h 165"/>
                <a:gd name="T94" fmla="*/ 116 w 185"/>
                <a:gd name="T95" fmla="*/ 130 h 165"/>
                <a:gd name="T96" fmla="*/ 116 w 185"/>
                <a:gd name="T97" fmla="*/ 134 h 165"/>
                <a:gd name="T98" fmla="*/ 118 w 185"/>
                <a:gd name="T99" fmla="*/ 134 h 165"/>
                <a:gd name="T100" fmla="*/ 118 w 185"/>
                <a:gd name="T101" fmla="*/ 155 h 165"/>
                <a:gd name="T102" fmla="*/ 67 w 185"/>
                <a:gd name="T103" fmla="*/ 138 h 165"/>
                <a:gd name="T104" fmla="*/ 67 w 185"/>
                <a:gd name="T105" fmla="*/ 10 h 165"/>
                <a:gd name="T106" fmla="*/ 177 w 185"/>
                <a:gd name="T107" fmla="*/ 138 h 165"/>
                <a:gd name="T108" fmla="*/ 126 w 185"/>
                <a:gd name="T109" fmla="*/ 155 h 165"/>
                <a:gd name="T110" fmla="*/ 126 w 185"/>
                <a:gd name="T111" fmla="*/ 27 h 165"/>
                <a:gd name="T112" fmla="*/ 177 w 185"/>
                <a:gd name="T113" fmla="*/ 10 h 165"/>
                <a:gd name="T114" fmla="*/ 177 w 185"/>
                <a:gd name="T115" fmla="*/ 138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5" h="165">
                  <a:moveTo>
                    <a:pt x="183" y="1"/>
                  </a:moveTo>
                  <a:cubicBezTo>
                    <a:pt x="182" y="0"/>
                    <a:pt x="181" y="0"/>
                    <a:pt x="180" y="1"/>
                  </a:cubicBezTo>
                  <a:cubicBezTo>
                    <a:pt x="122" y="20"/>
                    <a:pt x="122" y="20"/>
                    <a:pt x="122" y="20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4" y="1"/>
                    <a:pt x="64" y="1"/>
                    <a:pt x="64" y="1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1"/>
                    <a:pt x="63" y="1"/>
                    <a:pt x="63" y="1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62" y="1"/>
                    <a:pt x="62" y="1"/>
                    <a:pt x="62" y="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1" y="21"/>
                    <a:pt x="0" y="23"/>
                    <a:pt x="0" y="25"/>
                  </a:cubicBezTo>
                  <a:cubicBezTo>
                    <a:pt x="0" y="161"/>
                    <a:pt x="0" y="161"/>
                    <a:pt x="0" y="161"/>
                  </a:cubicBezTo>
                  <a:cubicBezTo>
                    <a:pt x="0" y="162"/>
                    <a:pt x="1" y="163"/>
                    <a:pt x="2" y="164"/>
                  </a:cubicBezTo>
                  <a:cubicBezTo>
                    <a:pt x="3" y="165"/>
                    <a:pt x="3" y="165"/>
                    <a:pt x="4" y="165"/>
                  </a:cubicBezTo>
                  <a:cubicBezTo>
                    <a:pt x="5" y="165"/>
                    <a:pt x="5" y="165"/>
                    <a:pt x="6" y="165"/>
                  </a:cubicBezTo>
                  <a:cubicBezTo>
                    <a:pt x="63" y="145"/>
                    <a:pt x="63" y="145"/>
                    <a:pt x="63" y="145"/>
                  </a:cubicBezTo>
                  <a:cubicBezTo>
                    <a:pt x="121" y="165"/>
                    <a:pt x="121" y="165"/>
                    <a:pt x="121" y="165"/>
                  </a:cubicBezTo>
                  <a:cubicBezTo>
                    <a:pt x="121" y="165"/>
                    <a:pt x="121" y="165"/>
                    <a:pt x="121" y="165"/>
                  </a:cubicBezTo>
                  <a:cubicBezTo>
                    <a:pt x="121" y="165"/>
                    <a:pt x="122" y="165"/>
                    <a:pt x="122" y="165"/>
                  </a:cubicBezTo>
                  <a:cubicBezTo>
                    <a:pt x="122" y="165"/>
                    <a:pt x="123" y="165"/>
                    <a:pt x="123" y="165"/>
                  </a:cubicBezTo>
                  <a:cubicBezTo>
                    <a:pt x="123" y="165"/>
                    <a:pt x="123" y="165"/>
                    <a:pt x="123" y="165"/>
                  </a:cubicBezTo>
                  <a:cubicBezTo>
                    <a:pt x="182" y="145"/>
                    <a:pt x="182" y="145"/>
                    <a:pt x="182" y="145"/>
                  </a:cubicBezTo>
                  <a:cubicBezTo>
                    <a:pt x="184" y="144"/>
                    <a:pt x="185" y="143"/>
                    <a:pt x="185" y="141"/>
                  </a:cubicBezTo>
                  <a:cubicBezTo>
                    <a:pt x="185" y="4"/>
                    <a:pt x="185" y="4"/>
                    <a:pt x="185" y="4"/>
                  </a:cubicBezTo>
                  <a:cubicBezTo>
                    <a:pt x="185" y="3"/>
                    <a:pt x="184" y="2"/>
                    <a:pt x="183" y="1"/>
                  </a:cubicBezTo>
                  <a:close/>
                  <a:moveTo>
                    <a:pt x="8" y="27"/>
                  </a:moveTo>
                  <a:cubicBezTo>
                    <a:pt x="59" y="10"/>
                    <a:pt x="59" y="10"/>
                    <a:pt x="59" y="10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8" y="78"/>
                    <a:pt x="57" y="77"/>
                    <a:pt x="56" y="77"/>
                  </a:cubicBezTo>
                  <a:cubicBezTo>
                    <a:pt x="56" y="81"/>
                    <a:pt x="56" y="81"/>
                    <a:pt x="56" y="81"/>
                  </a:cubicBezTo>
                  <a:cubicBezTo>
                    <a:pt x="57" y="81"/>
                    <a:pt x="58" y="82"/>
                    <a:pt x="59" y="82"/>
                  </a:cubicBezTo>
                  <a:cubicBezTo>
                    <a:pt x="59" y="138"/>
                    <a:pt x="59" y="138"/>
                    <a:pt x="59" y="138"/>
                  </a:cubicBezTo>
                  <a:cubicBezTo>
                    <a:pt x="8" y="155"/>
                    <a:pt x="8" y="155"/>
                    <a:pt x="8" y="155"/>
                  </a:cubicBezTo>
                  <a:lnTo>
                    <a:pt x="8" y="27"/>
                  </a:lnTo>
                  <a:close/>
                  <a:moveTo>
                    <a:pt x="67" y="10"/>
                  </a:moveTo>
                  <a:cubicBezTo>
                    <a:pt x="118" y="27"/>
                    <a:pt x="118" y="27"/>
                    <a:pt x="118" y="27"/>
                  </a:cubicBezTo>
                  <a:cubicBezTo>
                    <a:pt x="118" y="77"/>
                    <a:pt x="118" y="77"/>
                    <a:pt x="118" y="77"/>
                  </a:cubicBezTo>
                  <a:cubicBezTo>
                    <a:pt x="116" y="78"/>
                    <a:pt x="116" y="78"/>
                    <a:pt x="116" y="78"/>
                  </a:cubicBezTo>
                  <a:cubicBezTo>
                    <a:pt x="117" y="80"/>
                    <a:pt x="117" y="83"/>
                    <a:pt x="118" y="85"/>
                  </a:cubicBezTo>
                  <a:cubicBezTo>
                    <a:pt x="118" y="85"/>
                    <a:pt x="118" y="85"/>
                    <a:pt x="118" y="85"/>
                  </a:cubicBezTo>
                  <a:cubicBezTo>
                    <a:pt x="118" y="93"/>
                    <a:pt x="118" y="93"/>
                    <a:pt x="118" y="93"/>
                  </a:cubicBezTo>
                  <a:cubicBezTo>
                    <a:pt x="118" y="93"/>
                    <a:pt x="118" y="93"/>
                    <a:pt x="118" y="93"/>
                  </a:cubicBezTo>
                  <a:cubicBezTo>
                    <a:pt x="118" y="96"/>
                    <a:pt x="116" y="97"/>
                    <a:pt x="115" y="97"/>
                  </a:cubicBezTo>
                  <a:cubicBezTo>
                    <a:pt x="116" y="101"/>
                    <a:pt x="116" y="101"/>
                    <a:pt x="116" y="101"/>
                  </a:cubicBezTo>
                  <a:cubicBezTo>
                    <a:pt x="117" y="101"/>
                    <a:pt x="117" y="100"/>
                    <a:pt x="118" y="100"/>
                  </a:cubicBezTo>
                  <a:cubicBezTo>
                    <a:pt x="118" y="130"/>
                    <a:pt x="118" y="130"/>
                    <a:pt x="118" y="130"/>
                  </a:cubicBezTo>
                  <a:cubicBezTo>
                    <a:pt x="117" y="130"/>
                    <a:pt x="117" y="130"/>
                    <a:pt x="116" y="130"/>
                  </a:cubicBezTo>
                  <a:cubicBezTo>
                    <a:pt x="116" y="134"/>
                    <a:pt x="116" y="134"/>
                    <a:pt x="116" y="134"/>
                  </a:cubicBezTo>
                  <a:cubicBezTo>
                    <a:pt x="117" y="134"/>
                    <a:pt x="118" y="134"/>
                    <a:pt x="118" y="134"/>
                  </a:cubicBezTo>
                  <a:cubicBezTo>
                    <a:pt x="118" y="155"/>
                    <a:pt x="118" y="155"/>
                    <a:pt x="118" y="155"/>
                  </a:cubicBezTo>
                  <a:cubicBezTo>
                    <a:pt x="67" y="138"/>
                    <a:pt x="67" y="138"/>
                    <a:pt x="67" y="138"/>
                  </a:cubicBezTo>
                  <a:lnTo>
                    <a:pt x="67" y="10"/>
                  </a:lnTo>
                  <a:close/>
                  <a:moveTo>
                    <a:pt x="177" y="138"/>
                  </a:moveTo>
                  <a:cubicBezTo>
                    <a:pt x="126" y="155"/>
                    <a:pt x="126" y="155"/>
                    <a:pt x="126" y="15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77" y="10"/>
                    <a:pt x="177" y="10"/>
                    <a:pt x="177" y="10"/>
                  </a:cubicBezTo>
                  <a:lnTo>
                    <a:pt x="177" y="1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" name="Freeform 370"/>
            <p:cNvSpPr/>
            <p:nvPr/>
          </p:nvSpPr>
          <p:spPr bwMode="auto">
            <a:xfrm>
              <a:off x="7011989" y="3486150"/>
              <a:ext cx="28575" cy="38100"/>
            </a:xfrm>
            <a:custGeom>
              <a:avLst/>
              <a:gdLst>
                <a:gd name="T0" fmla="*/ 4 w 22"/>
                <a:gd name="T1" fmla="*/ 29 h 29"/>
                <a:gd name="T2" fmla="*/ 7 w 22"/>
                <a:gd name="T3" fmla="*/ 27 h 29"/>
                <a:gd name="T4" fmla="*/ 12 w 22"/>
                <a:gd name="T5" fmla="*/ 20 h 29"/>
                <a:gd name="T6" fmla="*/ 15 w 22"/>
                <a:gd name="T7" fmla="*/ 22 h 29"/>
                <a:gd name="T8" fmla="*/ 17 w 22"/>
                <a:gd name="T9" fmla="*/ 22 h 29"/>
                <a:gd name="T10" fmla="*/ 21 w 22"/>
                <a:gd name="T11" fmla="*/ 20 h 29"/>
                <a:gd name="T12" fmla="*/ 19 w 22"/>
                <a:gd name="T13" fmla="*/ 15 h 29"/>
                <a:gd name="T14" fmla="*/ 17 w 22"/>
                <a:gd name="T15" fmla="*/ 14 h 29"/>
                <a:gd name="T16" fmla="*/ 21 w 22"/>
                <a:gd name="T17" fmla="*/ 7 h 29"/>
                <a:gd name="T18" fmla="*/ 20 w 22"/>
                <a:gd name="T19" fmla="*/ 2 h 29"/>
                <a:gd name="T20" fmla="*/ 15 w 22"/>
                <a:gd name="T21" fmla="*/ 3 h 29"/>
                <a:gd name="T22" fmla="*/ 10 w 22"/>
                <a:gd name="T23" fmla="*/ 10 h 29"/>
                <a:gd name="T24" fmla="*/ 7 w 22"/>
                <a:gd name="T25" fmla="*/ 8 h 29"/>
                <a:gd name="T26" fmla="*/ 2 w 22"/>
                <a:gd name="T27" fmla="*/ 10 h 29"/>
                <a:gd name="T28" fmla="*/ 3 w 22"/>
                <a:gd name="T29" fmla="*/ 15 h 29"/>
                <a:gd name="T30" fmla="*/ 5 w 22"/>
                <a:gd name="T31" fmla="*/ 16 h 29"/>
                <a:gd name="T32" fmla="*/ 1 w 22"/>
                <a:gd name="T33" fmla="*/ 23 h 29"/>
                <a:gd name="T34" fmla="*/ 2 w 22"/>
                <a:gd name="T35" fmla="*/ 28 h 29"/>
                <a:gd name="T36" fmla="*/ 4 w 22"/>
                <a:gd name="T37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29">
                  <a:moveTo>
                    <a:pt x="4" y="29"/>
                  </a:moveTo>
                  <a:cubicBezTo>
                    <a:pt x="5" y="29"/>
                    <a:pt x="7" y="28"/>
                    <a:pt x="7" y="27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2"/>
                    <a:pt x="16" y="22"/>
                    <a:pt x="17" y="22"/>
                  </a:cubicBezTo>
                  <a:cubicBezTo>
                    <a:pt x="18" y="22"/>
                    <a:pt x="20" y="21"/>
                    <a:pt x="21" y="20"/>
                  </a:cubicBezTo>
                  <a:cubicBezTo>
                    <a:pt x="22" y="18"/>
                    <a:pt x="21" y="16"/>
                    <a:pt x="19" y="15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2" y="5"/>
                    <a:pt x="22" y="3"/>
                    <a:pt x="20" y="2"/>
                  </a:cubicBezTo>
                  <a:cubicBezTo>
                    <a:pt x="18" y="0"/>
                    <a:pt x="16" y="1"/>
                    <a:pt x="15" y="3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5" y="7"/>
                    <a:pt x="3" y="8"/>
                    <a:pt x="2" y="10"/>
                  </a:cubicBezTo>
                  <a:cubicBezTo>
                    <a:pt x="0" y="12"/>
                    <a:pt x="1" y="14"/>
                    <a:pt x="3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5"/>
                    <a:pt x="0" y="27"/>
                    <a:pt x="2" y="28"/>
                  </a:cubicBezTo>
                  <a:cubicBezTo>
                    <a:pt x="3" y="29"/>
                    <a:pt x="3" y="29"/>
                    <a:pt x="4" y="2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" name="Freeform 371"/>
            <p:cNvSpPr/>
            <p:nvPr/>
          </p:nvSpPr>
          <p:spPr bwMode="auto">
            <a:xfrm>
              <a:off x="6918326" y="3516313"/>
              <a:ext cx="12700" cy="11113"/>
            </a:xfrm>
            <a:custGeom>
              <a:avLst/>
              <a:gdLst>
                <a:gd name="T0" fmla="*/ 9 w 9"/>
                <a:gd name="T1" fmla="*/ 4 h 8"/>
                <a:gd name="T2" fmla="*/ 7 w 9"/>
                <a:gd name="T3" fmla="*/ 0 h 8"/>
                <a:gd name="T4" fmla="*/ 0 w 9"/>
                <a:gd name="T5" fmla="*/ 5 h 8"/>
                <a:gd name="T6" fmla="*/ 3 w 9"/>
                <a:gd name="T7" fmla="*/ 8 h 8"/>
                <a:gd name="T8" fmla="*/ 9 w 9"/>
                <a:gd name="T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4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4" y="2"/>
                    <a:pt x="2" y="3"/>
                    <a:pt x="0" y="5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5" y="6"/>
                    <a:pt x="7" y="5"/>
                    <a:pt x="9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" name="Freeform 372"/>
            <p:cNvSpPr/>
            <p:nvPr/>
          </p:nvSpPr>
          <p:spPr bwMode="auto">
            <a:xfrm>
              <a:off x="6908801" y="3533775"/>
              <a:ext cx="12700" cy="12700"/>
            </a:xfrm>
            <a:custGeom>
              <a:avLst/>
              <a:gdLst>
                <a:gd name="T0" fmla="*/ 4 w 10"/>
                <a:gd name="T1" fmla="*/ 8 h 10"/>
                <a:gd name="T2" fmla="*/ 8 w 10"/>
                <a:gd name="T3" fmla="*/ 10 h 10"/>
                <a:gd name="T4" fmla="*/ 10 w 10"/>
                <a:gd name="T5" fmla="*/ 6 h 10"/>
                <a:gd name="T6" fmla="*/ 5 w 10"/>
                <a:gd name="T7" fmla="*/ 4 h 10"/>
                <a:gd name="T8" fmla="*/ 6 w 10"/>
                <a:gd name="T9" fmla="*/ 2 h 10"/>
                <a:gd name="T10" fmla="*/ 3 w 10"/>
                <a:gd name="T11" fmla="*/ 0 h 10"/>
                <a:gd name="T12" fmla="*/ 0 w 10"/>
                <a:gd name="T13" fmla="*/ 9 h 10"/>
                <a:gd name="T14" fmla="*/ 4 w 10"/>
                <a:gd name="T15" fmla="*/ 9 h 10"/>
                <a:gd name="T16" fmla="*/ 4 w 10"/>
                <a:gd name="T1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10">
                  <a:moveTo>
                    <a:pt x="4" y="8"/>
                  </a:moveTo>
                  <a:cubicBezTo>
                    <a:pt x="6" y="9"/>
                    <a:pt x="7" y="9"/>
                    <a:pt x="8" y="10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8" y="5"/>
                    <a:pt x="7" y="5"/>
                    <a:pt x="5" y="4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3"/>
                    <a:pt x="1" y="6"/>
                    <a:pt x="0" y="9"/>
                  </a:cubicBezTo>
                  <a:cubicBezTo>
                    <a:pt x="4" y="9"/>
                    <a:pt x="4" y="9"/>
                    <a:pt x="4" y="9"/>
                  </a:cubicBezTo>
                  <a:lnTo>
                    <a:pt x="4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" name="Freeform 373"/>
            <p:cNvSpPr/>
            <p:nvPr/>
          </p:nvSpPr>
          <p:spPr bwMode="auto">
            <a:xfrm>
              <a:off x="6938964" y="3511550"/>
              <a:ext cx="11113" cy="6350"/>
            </a:xfrm>
            <a:custGeom>
              <a:avLst/>
              <a:gdLst>
                <a:gd name="T0" fmla="*/ 8 w 8"/>
                <a:gd name="T1" fmla="*/ 4 h 5"/>
                <a:gd name="T2" fmla="*/ 8 w 8"/>
                <a:gd name="T3" fmla="*/ 0 h 5"/>
                <a:gd name="T4" fmla="*/ 0 w 8"/>
                <a:gd name="T5" fmla="*/ 1 h 5"/>
                <a:gd name="T6" fmla="*/ 1 w 8"/>
                <a:gd name="T7" fmla="*/ 5 h 5"/>
                <a:gd name="T8" fmla="*/ 8 w 8"/>
                <a:gd name="T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4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5" y="0"/>
                    <a:pt x="2" y="0"/>
                    <a:pt x="0" y="1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3" y="4"/>
                    <a:pt x="6" y="4"/>
                    <a:pt x="8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" name="Freeform 374"/>
            <p:cNvSpPr/>
            <p:nvPr/>
          </p:nvSpPr>
          <p:spPr bwMode="auto">
            <a:xfrm>
              <a:off x="6989764" y="3589338"/>
              <a:ext cx="12700" cy="11113"/>
            </a:xfrm>
            <a:custGeom>
              <a:avLst/>
              <a:gdLst>
                <a:gd name="T0" fmla="*/ 9 w 9"/>
                <a:gd name="T1" fmla="*/ 3 h 8"/>
                <a:gd name="T2" fmla="*/ 6 w 9"/>
                <a:gd name="T3" fmla="*/ 0 h 8"/>
                <a:gd name="T4" fmla="*/ 0 w 9"/>
                <a:gd name="T5" fmla="*/ 5 h 8"/>
                <a:gd name="T6" fmla="*/ 2 w 9"/>
                <a:gd name="T7" fmla="*/ 8 h 8"/>
                <a:gd name="T8" fmla="*/ 9 w 9"/>
                <a:gd name="T9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9" y="3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4"/>
                    <a:pt x="0" y="5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7"/>
                    <a:pt x="7" y="5"/>
                    <a:pt x="9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" name="Freeform 375"/>
            <p:cNvSpPr/>
            <p:nvPr/>
          </p:nvSpPr>
          <p:spPr bwMode="auto">
            <a:xfrm>
              <a:off x="6908801" y="3554413"/>
              <a:ext cx="7938" cy="12700"/>
            </a:xfrm>
            <a:custGeom>
              <a:avLst/>
              <a:gdLst>
                <a:gd name="T0" fmla="*/ 6 w 6"/>
                <a:gd name="T1" fmla="*/ 7 h 9"/>
                <a:gd name="T2" fmla="*/ 4 w 6"/>
                <a:gd name="T3" fmla="*/ 0 h 9"/>
                <a:gd name="T4" fmla="*/ 0 w 6"/>
                <a:gd name="T5" fmla="*/ 1 h 9"/>
                <a:gd name="T6" fmla="*/ 2 w 6"/>
                <a:gd name="T7" fmla="*/ 8 h 9"/>
                <a:gd name="T8" fmla="*/ 3 w 6"/>
                <a:gd name="T9" fmla="*/ 9 h 9"/>
                <a:gd name="T10" fmla="*/ 6 w 6"/>
                <a:gd name="T11" fmla="*/ 8 h 9"/>
                <a:gd name="T12" fmla="*/ 6 w 6"/>
                <a:gd name="T13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9">
                  <a:moveTo>
                    <a:pt x="6" y="7"/>
                  </a:moveTo>
                  <a:cubicBezTo>
                    <a:pt x="5" y="5"/>
                    <a:pt x="5" y="3"/>
                    <a:pt x="4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3"/>
                    <a:pt x="2" y="6"/>
                    <a:pt x="2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6" y="8"/>
                    <a:pt x="6" y="8"/>
                    <a:pt x="6" y="8"/>
                  </a:cubicBezTo>
                  <a:lnTo>
                    <a:pt x="6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" name="Freeform 376"/>
            <p:cNvSpPr/>
            <p:nvPr/>
          </p:nvSpPr>
          <p:spPr bwMode="auto">
            <a:xfrm>
              <a:off x="7004051" y="3575050"/>
              <a:ext cx="11113" cy="11113"/>
            </a:xfrm>
            <a:custGeom>
              <a:avLst/>
              <a:gdLst>
                <a:gd name="T0" fmla="*/ 8 w 8"/>
                <a:gd name="T1" fmla="*/ 1 h 8"/>
                <a:gd name="T2" fmla="*/ 4 w 8"/>
                <a:gd name="T3" fmla="*/ 0 h 8"/>
                <a:gd name="T4" fmla="*/ 0 w 8"/>
                <a:gd name="T5" fmla="*/ 6 h 8"/>
                <a:gd name="T6" fmla="*/ 3 w 8"/>
                <a:gd name="T7" fmla="*/ 8 h 8"/>
                <a:gd name="T8" fmla="*/ 8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8" y="1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3" y="2"/>
                    <a:pt x="1" y="4"/>
                    <a:pt x="0" y="6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5" y="6"/>
                    <a:pt x="6" y="4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" name="Freeform 377"/>
            <p:cNvSpPr/>
            <p:nvPr/>
          </p:nvSpPr>
          <p:spPr bwMode="auto">
            <a:xfrm>
              <a:off x="6958014" y="3514725"/>
              <a:ext cx="11113" cy="9525"/>
            </a:xfrm>
            <a:custGeom>
              <a:avLst/>
              <a:gdLst>
                <a:gd name="T0" fmla="*/ 1 w 8"/>
                <a:gd name="T1" fmla="*/ 0 h 8"/>
                <a:gd name="T2" fmla="*/ 0 w 8"/>
                <a:gd name="T3" fmla="*/ 4 h 8"/>
                <a:gd name="T4" fmla="*/ 5 w 8"/>
                <a:gd name="T5" fmla="*/ 8 h 8"/>
                <a:gd name="T6" fmla="*/ 8 w 8"/>
                <a:gd name="T7" fmla="*/ 5 h 8"/>
                <a:gd name="T8" fmla="*/ 1 w 8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1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2" y="5"/>
                    <a:pt x="4" y="6"/>
                    <a:pt x="5" y="8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6" y="3"/>
                    <a:pt x="4" y="1"/>
                    <a:pt x="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" name="Freeform 378"/>
            <p:cNvSpPr/>
            <p:nvPr/>
          </p:nvSpPr>
          <p:spPr bwMode="auto">
            <a:xfrm>
              <a:off x="6950076" y="3600450"/>
              <a:ext cx="11113" cy="7938"/>
            </a:xfrm>
            <a:custGeom>
              <a:avLst/>
              <a:gdLst>
                <a:gd name="T0" fmla="*/ 0 w 9"/>
                <a:gd name="T1" fmla="*/ 4 h 6"/>
                <a:gd name="T2" fmla="*/ 8 w 9"/>
                <a:gd name="T3" fmla="*/ 6 h 6"/>
                <a:gd name="T4" fmla="*/ 9 w 9"/>
                <a:gd name="T5" fmla="*/ 2 h 6"/>
                <a:gd name="T6" fmla="*/ 1 w 9"/>
                <a:gd name="T7" fmla="*/ 0 h 6"/>
                <a:gd name="T8" fmla="*/ 0 w 9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6">
                  <a:moveTo>
                    <a:pt x="0" y="4"/>
                  </a:moveTo>
                  <a:cubicBezTo>
                    <a:pt x="3" y="5"/>
                    <a:pt x="5" y="6"/>
                    <a:pt x="8" y="6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2"/>
                    <a:pt x="4" y="1"/>
                    <a:pt x="1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" name="Freeform 379"/>
            <p:cNvSpPr/>
            <p:nvPr/>
          </p:nvSpPr>
          <p:spPr bwMode="auto">
            <a:xfrm>
              <a:off x="7013576" y="3554413"/>
              <a:ext cx="7938" cy="12700"/>
            </a:xfrm>
            <a:custGeom>
              <a:avLst/>
              <a:gdLst>
                <a:gd name="T0" fmla="*/ 0 w 6"/>
                <a:gd name="T1" fmla="*/ 8 h 9"/>
                <a:gd name="T2" fmla="*/ 4 w 6"/>
                <a:gd name="T3" fmla="*/ 9 h 9"/>
                <a:gd name="T4" fmla="*/ 6 w 6"/>
                <a:gd name="T5" fmla="*/ 1 h 9"/>
                <a:gd name="T6" fmla="*/ 2 w 6"/>
                <a:gd name="T7" fmla="*/ 0 h 9"/>
                <a:gd name="T8" fmla="*/ 0 w 6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9">
                  <a:moveTo>
                    <a:pt x="0" y="8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5" y="7"/>
                    <a:pt x="6" y="4"/>
                    <a:pt x="6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3"/>
                    <a:pt x="1" y="5"/>
                    <a:pt x="0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" name="Freeform 380"/>
            <p:cNvSpPr/>
            <p:nvPr/>
          </p:nvSpPr>
          <p:spPr bwMode="auto">
            <a:xfrm>
              <a:off x="6950076" y="3554413"/>
              <a:ext cx="9525" cy="7938"/>
            </a:xfrm>
            <a:custGeom>
              <a:avLst/>
              <a:gdLst>
                <a:gd name="T0" fmla="*/ 8 w 8"/>
                <a:gd name="T1" fmla="*/ 2 h 6"/>
                <a:gd name="T2" fmla="*/ 1 w 8"/>
                <a:gd name="T3" fmla="*/ 0 h 6"/>
                <a:gd name="T4" fmla="*/ 0 w 8"/>
                <a:gd name="T5" fmla="*/ 4 h 6"/>
                <a:gd name="T6" fmla="*/ 7 w 8"/>
                <a:gd name="T7" fmla="*/ 6 h 6"/>
                <a:gd name="T8" fmla="*/ 8 w 8"/>
                <a:gd name="T9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6">
                  <a:moveTo>
                    <a:pt x="8" y="2"/>
                  </a:moveTo>
                  <a:cubicBezTo>
                    <a:pt x="6" y="2"/>
                    <a:pt x="4" y="1"/>
                    <a:pt x="1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5"/>
                    <a:pt x="5" y="6"/>
                    <a:pt x="7" y="6"/>
                  </a:cubicBezTo>
                  <a:lnTo>
                    <a:pt x="8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" name="Freeform 381"/>
            <p:cNvSpPr/>
            <p:nvPr/>
          </p:nvSpPr>
          <p:spPr bwMode="auto">
            <a:xfrm>
              <a:off x="6916739" y="3573463"/>
              <a:ext cx="11113" cy="12700"/>
            </a:xfrm>
            <a:custGeom>
              <a:avLst/>
              <a:gdLst>
                <a:gd name="T0" fmla="*/ 0 w 8"/>
                <a:gd name="T1" fmla="*/ 2 h 9"/>
                <a:gd name="T2" fmla="*/ 5 w 8"/>
                <a:gd name="T3" fmla="*/ 9 h 9"/>
                <a:gd name="T4" fmla="*/ 8 w 8"/>
                <a:gd name="T5" fmla="*/ 7 h 9"/>
                <a:gd name="T6" fmla="*/ 4 w 8"/>
                <a:gd name="T7" fmla="*/ 0 h 9"/>
                <a:gd name="T8" fmla="*/ 0 w 8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9">
                  <a:moveTo>
                    <a:pt x="0" y="2"/>
                  </a:moveTo>
                  <a:cubicBezTo>
                    <a:pt x="2" y="5"/>
                    <a:pt x="3" y="7"/>
                    <a:pt x="5" y="9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6" y="5"/>
                    <a:pt x="5" y="3"/>
                    <a:pt x="4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" name="Freeform 382"/>
            <p:cNvSpPr/>
            <p:nvPr/>
          </p:nvSpPr>
          <p:spPr bwMode="auto">
            <a:xfrm>
              <a:off x="6929439" y="3544888"/>
              <a:ext cx="11113" cy="9525"/>
            </a:xfrm>
            <a:custGeom>
              <a:avLst/>
              <a:gdLst>
                <a:gd name="T0" fmla="*/ 7 w 7"/>
                <a:gd name="T1" fmla="*/ 4 h 6"/>
                <a:gd name="T2" fmla="*/ 1 w 7"/>
                <a:gd name="T3" fmla="*/ 0 h 6"/>
                <a:gd name="T4" fmla="*/ 0 w 7"/>
                <a:gd name="T5" fmla="*/ 4 h 6"/>
                <a:gd name="T6" fmla="*/ 6 w 7"/>
                <a:gd name="T7" fmla="*/ 6 h 6"/>
                <a:gd name="T8" fmla="*/ 7 w 7"/>
                <a:gd name="T9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6">
                  <a:moveTo>
                    <a:pt x="7" y="4"/>
                  </a:moveTo>
                  <a:lnTo>
                    <a:pt x="1" y="0"/>
                  </a:lnTo>
                  <a:lnTo>
                    <a:pt x="0" y="4"/>
                  </a:lnTo>
                  <a:lnTo>
                    <a:pt x="6" y="6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" name="Freeform 383"/>
            <p:cNvSpPr/>
            <p:nvPr/>
          </p:nvSpPr>
          <p:spPr bwMode="auto">
            <a:xfrm>
              <a:off x="6931026" y="3590925"/>
              <a:ext cx="11113" cy="11113"/>
            </a:xfrm>
            <a:custGeom>
              <a:avLst/>
              <a:gdLst>
                <a:gd name="T0" fmla="*/ 0 w 9"/>
                <a:gd name="T1" fmla="*/ 2 h 8"/>
                <a:gd name="T2" fmla="*/ 7 w 9"/>
                <a:gd name="T3" fmla="*/ 8 h 8"/>
                <a:gd name="T4" fmla="*/ 9 w 9"/>
                <a:gd name="T5" fmla="*/ 4 h 8"/>
                <a:gd name="T6" fmla="*/ 3 w 9"/>
                <a:gd name="T7" fmla="*/ 0 h 8"/>
                <a:gd name="T8" fmla="*/ 0 w 9"/>
                <a:gd name="T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8">
                  <a:moveTo>
                    <a:pt x="0" y="2"/>
                  </a:moveTo>
                  <a:cubicBezTo>
                    <a:pt x="2" y="4"/>
                    <a:pt x="4" y="6"/>
                    <a:pt x="7" y="8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7" y="3"/>
                    <a:pt x="5" y="1"/>
                    <a:pt x="3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" name="Freeform 384"/>
            <p:cNvSpPr/>
            <p:nvPr/>
          </p:nvSpPr>
          <p:spPr bwMode="auto">
            <a:xfrm>
              <a:off x="7019926" y="3540125"/>
              <a:ext cx="4763" cy="4763"/>
            </a:xfrm>
            <a:custGeom>
              <a:avLst/>
              <a:gdLst>
                <a:gd name="T0" fmla="*/ 0 w 4"/>
                <a:gd name="T1" fmla="*/ 3 h 4"/>
                <a:gd name="T2" fmla="*/ 4 w 4"/>
                <a:gd name="T3" fmla="*/ 4 h 4"/>
                <a:gd name="T4" fmla="*/ 4 w 4"/>
                <a:gd name="T5" fmla="*/ 0 h 4"/>
                <a:gd name="T6" fmla="*/ 0 w 4"/>
                <a:gd name="T7" fmla="*/ 0 h 4"/>
                <a:gd name="T8" fmla="*/ 0 w 4"/>
                <a:gd name="T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4" y="1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" name="Freeform 385"/>
            <p:cNvSpPr>
              <a:spLocks noEditPoints="1"/>
            </p:cNvSpPr>
            <p:nvPr/>
          </p:nvSpPr>
          <p:spPr bwMode="auto">
            <a:xfrm>
              <a:off x="6848476" y="4687888"/>
              <a:ext cx="182563" cy="173038"/>
            </a:xfrm>
            <a:custGeom>
              <a:avLst/>
              <a:gdLst>
                <a:gd name="T0" fmla="*/ 111 w 135"/>
                <a:gd name="T1" fmla="*/ 80 h 128"/>
                <a:gd name="T2" fmla="*/ 91 w 135"/>
                <a:gd name="T3" fmla="*/ 91 h 128"/>
                <a:gd name="T4" fmla="*/ 48 w 135"/>
                <a:gd name="T5" fmla="*/ 71 h 128"/>
                <a:gd name="T6" fmla="*/ 48 w 135"/>
                <a:gd name="T7" fmla="*/ 64 h 128"/>
                <a:gd name="T8" fmla="*/ 48 w 135"/>
                <a:gd name="T9" fmla="*/ 58 h 128"/>
                <a:gd name="T10" fmla="*/ 91 w 135"/>
                <a:gd name="T11" fmla="*/ 38 h 128"/>
                <a:gd name="T12" fmla="*/ 111 w 135"/>
                <a:gd name="T13" fmla="*/ 48 h 128"/>
                <a:gd name="T14" fmla="*/ 135 w 135"/>
                <a:gd name="T15" fmla="*/ 24 h 128"/>
                <a:gd name="T16" fmla="*/ 111 w 135"/>
                <a:gd name="T17" fmla="*/ 0 h 128"/>
                <a:gd name="T18" fmla="*/ 87 w 135"/>
                <a:gd name="T19" fmla="*/ 24 h 128"/>
                <a:gd name="T20" fmla="*/ 88 w 135"/>
                <a:gd name="T21" fmla="*/ 31 h 128"/>
                <a:gd name="T22" fmla="*/ 44 w 135"/>
                <a:gd name="T23" fmla="*/ 51 h 128"/>
                <a:gd name="T24" fmla="*/ 24 w 135"/>
                <a:gd name="T25" fmla="*/ 40 h 128"/>
                <a:gd name="T26" fmla="*/ 0 w 135"/>
                <a:gd name="T27" fmla="*/ 64 h 128"/>
                <a:gd name="T28" fmla="*/ 24 w 135"/>
                <a:gd name="T29" fmla="*/ 88 h 128"/>
                <a:gd name="T30" fmla="*/ 44 w 135"/>
                <a:gd name="T31" fmla="*/ 78 h 128"/>
                <a:gd name="T32" fmla="*/ 88 w 135"/>
                <a:gd name="T33" fmla="*/ 98 h 128"/>
                <a:gd name="T34" fmla="*/ 87 w 135"/>
                <a:gd name="T35" fmla="*/ 104 h 128"/>
                <a:gd name="T36" fmla="*/ 111 w 135"/>
                <a:gd name="T37" fmla="*/ 128 h 128"/>
                <a:gd name="T38" fmla="*/ 135 w 135"/>
                <a:gd name="T39" fmla="*/ 104 h 128"/>
                <a:gd name="T40" fmla="*/ 111 w 135"/>
                <a:gd name="T41" fmla="*/ 80 h 128"/>
                <a:gd name="T42" fmla="*/ 111 w 135"/>
                <a:gd name="T43" fmla="*/ 8 h 128"/>
                <a:gd name="T44" fmla="*/ 127 w 135"/>
                <a:gd name="T45" fmla="*/ 24 h 128"/>
                <a:gd name="T46" fmla="*/ 111 w 135"/>
                <a:gd name="T47" fmla="*/ 40 h 128"/>
                <a:gd name="T48" fmla="*/ 95 w 135"/>
                <a:gd name="T49" fmla="*/ 24 h 128"/>
                <a:gd name="T50" fmla="*/ 111 w 135"/>
                <a:gd name="T51" fmla="*/ 8 h 128"/>
                <a:gd name="T52" fmla="*/ 24 w 135"/>
                <a:gd name="T53" fmla="*/ 80 h 128"/>
                <a:gd name="T54" fmla="*/ 8 w 135"/>
                <a:gd name="T55" fmla="*/ 64 h 128"/>
                <a:gd name="T56" fmla="*/ 24 w 135"/>
                <a:gd name="T57" fmla="*/ 48 h 128"/>
                <a:gd name="T58" fmla="*/ 40 w 135"/>
                <a:gd name="T59" fmla="*/ 64 h 128"/>
                <a:gd name="T60" fmla="*/ 24 w 135"/>
                <a:gd name="T61" fmla="*/ 80 h 128"/>
                <a:gd name="T62" fmla="*/ 111 w 135"/>
                <a:gd name="T63" fmla="*/ 120 h 128"/>
                <a:gd name="T64" fmla="*/ 95 w 135"/>
                <a:gd name="T65" fmla="*/ 104 h 128"/>
                <a:gd name="T66" fmla="*/ 111 w 135"/>
                <a:gd name="T67" fmla="*/ 88 h 128"/>
                <a:gd name="T68" fmla="*/ 127 w 135"/>
                <a:gd name="T69" fmla="*/ 104 h 128"/>
                <a:gd name="T70" fmla="*/ 111 w 135"/>
                <a:gd name="T71" fmla="*/ 12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5" h="128">
                  <a:moveTo>
                    <a:pt x="111" y="80"/>
                  </a:moveTo>
                  <a:cubicBezTo>
                    <a:pt x="103" y="80"/>
                    <a:pt x="95" y="85"/>
                    <a:pt x="91" y="91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69"/>
                    <a:pt x="48" y="67"/>
                    <a:pt x="48" y="64"/>
                  </a:cubicBezTo>
                  <a:cubicBezTo>
                    <a:pt x="48" y="62"/>
                    <a:pt x="48" y="60"/>
                    <a:pt x="48" y="58"/>
                  </a:cubicBezTo>
                  <a:cubicBezTo>
                    <a:pt x="91" y="38"/>
                    <a:pt x="91" y="38"/>
                    <a:pt x="91" y="38"/>
                  </a:cubicBezTo>
                  <a:cubicBezTo>
                    <a:pt x="95" y="44"/>
                    <a:pt x="103" y="48"/>
                    <a:pt x="111" y="48"/>
                  </a:cubicBezTo>
                  <a:cubicBezTo>
                    <a:pt x="124" y="48"/>
                    <a:pt x="135" y="38"/>
                    <a:pt x="135" y="24"/>
                  </a:cubicBezTo>
                  <a:cubicBezTo>
                    <a:pt x="135" y="11"/>
                    <a:pt x="124" y="0"/>
                    <a:pt x="111" y="0"/>
                  </a:cubicBezTo>
                  <a:cubicBezTo>
                    <a:pt x="98" y="0"/>
                    <a:pt x="87" y="11"/>
                    <a:pt x="87" y="24"/>
                  </a:cubicBezTo>
                  <a:cubicBezTo>
                    <a:pt x="87" y="27"/>
                    <a:pt x="87" y="29"/>
                    <a:pt x="88" y="31"/>
                  </a:cubicBezTo>
                  <a:cubicBezTo>
                    <a:pt x="44" y="51"/>
                    <a:pt x="44" y="51"/>
                    <a:pt x="44" y="51"/>
                  </a:cubicBezTo>
                  <a:cubicBezTo>
                    <a:pt x="40" y="45"/>
                    <a:pt x="33" y="40"/>
                    <a:pt x="24" y="40"/>
                  </a:cubicBezTo>
                  <a:cubicBezTo>
                    <a:pt x="11" y="40"/>
                    <a:pt x="0" y="51"/>
                    <a:pt x="0" y="64"/>
                  </a:cubicBezTo>
                  <a:cubicBezTo>
                    <a:pt x="0" y="78"/>
                    <a:pt x="11" y="88"/>
                    <a:pt x="24" y="88"/>
                  </a:cubicBezTo>
                  <a:cubicBezTo>
                    <a:pt x="33" y="88"/>
                    <a:pt x="40" y="84"/>
                    <a:pt x="44" y="78"/>
                  </a:cubicBezTo>
                  <a:cubicBezTo>
                    <a:pt x="88" y="98"/>
                    <a:pt x="88" y="98"/>
                    <a:pt x="88" y="98"/>
                  </a:cubicBezTo>
                  <a:cubicBezTo>
                    <a:pt x="87" y="100"/>
                    <a:pt x="87" y="102"/>
                    <a:pt x="87" y="104"/>
                  </a:cubicBezTo>
                  <a:cubicBezTo>
                    <a:pt x="87" y="118"/>
                    <a:pt x="98" y="128"/>
                    <a:pt x="111" y="128"/>
                  </a:cubicBezTo>
                  <a:cubicBezTo>
                    <a:pt x="124" y="128"/>
                    <a:pt x="135" y="118"/>
                    <a:pt x="135" y="104"/>
                  </a:cubicBezTo>
                  <a:cubicBezTo>
                    <a:pt x="135" y="91"/>
                    <a:pt x="124" y="80"/>
                    <a:pt x="111" y="80"/>
                  </a:cubicBezTo>
                  <a:close/>
                  <a:moveTo>
                    <a:pt x="111" y="8"/>
                  </a:moveTo>
                  <a:cubicBezTo>
                    <a:pt x="120" y="8"/>
                    <a:pt x="127" y="16"/>
                    <a:pt x="127" y="24"/>
                  </a:cubicBezTo>
                  <a:cubicBezTo>
                    <a:pt x="127" y="33"/>
                    <a:pt x="120" y="40"/>
                    <a:pt x="111" y="40"/>
                  </a:cubicBezTo>
                  <a:cubicBezTo>
                    <a:pt x="102" y="40"/>
                    <a:pt x="95" y="33"/>
                    <a:pt x="95" y="24"/>
                  </a:cubicBezTo>
                  <a:cubicBezTo>
                    <a:pt x="95" y="16"/>
                    <a:pt x="102" y="8"/>
                    <a:pt x="111" y="8"/>
                  </a:cubicBezTo>
                  <a:close/>
                  <a:moveTo>
                    <a:pt x="24" y="80"/>
                  </a:moveTo>
                  <a:cubicBezTo>
                    <a:pt x="16" y="80"/>
                    <a:pt x="8" y="73"/>
                    <a:pt x="8" y="64"/>
                  </a:cubicBezTo>
                  <a:cubicBezTo>
                    <a:pt x="8" y="56"/>
                    <a:pt x="16" y="48"/>
                    <a:pt x="24" y="48"/>
                  </a:cubicBezTo>
                  <a:cubicBezTo>
                    <a:pt x="33" y="48"/>
                    <a:pt x="40" y="56"/>
                    <a:pt x="40" y="64"/>
                  </a:cubicBezTo>
                  <a:cubicBezTo>
                    <a:pt x="40" y="73"/>
                    <a:pt x="33" y="80"/>
                    <a:pt x="24" y="80"/>
                  </a:cubicBezTo>
                  <a:close/>
                  <a:moveTo>
                    <a:pt x="111" y="120"/>
                  </a:moveTo>
                  <a:cubicBezTo>
                    <a:pt x="102" y="120"/>
                    <a:pt x="95" y="113"/>
                    <a:pt x="95" y="104"/>
                  </a:cubicBezTo>
                  <a:cubicBezTo>
                    <a:pt x="95" y="96"/>
                    <a:pt x="102" y="88"/>
                    <a:pt x="111" y="88"/>
                  </a:cubicBezTo>
                  <a:cubicBezTo>
                    <a:pt x="120" y="88"/>
                    <a:pt x="127" y="96"/>
                    <a:pt x="127" y="104"/>
                  </a:cubicBezTo>
                  <a:cubicBezTo>
                    <a:pt x="127" y="113"/>
                    <a:pt x="120" y="120"/>
                    <a:pt x="111" y="1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" name="Freeform 386"/>
            <p:cNvSpPr>
              <a:spLocks noEditPoints="1"/>
            </p:cNvSpPr>
            <p:nvPr/>
          </p:nvSpPr>
          <p:spPr bwMode="auto">
            <a:xfrm>
              <a:off x="6845301" y="5302251"/>
              <a:ext cx="187325" cy="179388"/>
            </a:xfrm>
            <a:custGeom>
              <a:avLst/>
              <a:gdLst>
                <a:gd name="T0" fmla="*/ 107 w 139"/>
                <a:gd name="T1" fmla="*/ 133 h 133"/>
                <a:gd name="T2" fmla="*/ 102 w 139"/>
                <a:gd name="T3" fmla="*/ 131 h 133"/>
                <a:gd name="T4" fmla="*/ 70 w 139"/>
                <a:gd name="T5" fmla="*/ 115 h 133"/>
                <a:gd name="T6" fmla="*/ 69 w 139"/>
                <a:gd name="T7" fmla="*/ 115 h 133"/>
                <a:gd name="T8" fmla="*/ 37 w 139"/>
                <a:gd name="T9" fmla="*/ 131 h 133"/>
                <a:gd name="T10" fmla="*/ 26 w 139"/>
                <a:gd name="T11" fmla="*/ 129 h 133"/>
                <a:gd name="T12" fmla="*/ 23 w 139"/>
                <a:gd name="T13" fmla="*/ 122 h 133"/>
                <a:gd name="T14" fmla="*/ 30 w 139"/>
                <a:gd name="T15" fmla="*/ 86 h 133"/>
                <a:gd name="T16" fmla="*/ 29 w 139"/>
                <a:gd name="T17" fmla="*/ 85 h 133"/>
                <a:gd name="T18" fmla="*/ 3 w 139"/>
                <a:gd name="T19" fmla="*/ 60 h 133"/>
                <a:gd name="T20" fmla="*/ 1 w 139"/>
                <a:gd name="T21" fmla="*/ 50 h 133"/>
                <a:gd name="T22" fmla="*/ 9 w 139"/>
                <a:gd name="T23" fmla="*/ 44 h 133"/>
                <a:gd name="T24" fmla="*/ 44 w 139"/>
                <a:gd name="T25" fmla="*/ 39 h 133"/>
                <a:gd name="T26" fmla="*/ 45 w 139"/>
                <a:gd name="T27" fmla="*/ 38 h 133"/>
                <a:gd name="T28" fmla="*/ 61 w 139"/>
                <a:gd name="T29" fmla="*/ 5 h 133"/>
                <a:gd name="T30" fmla="*/ 70 w 139"/>
                <a:gd name="T31" fmla="*/ 0 h 133"/>
                <a:gd name="T32" fmla="*/ 78 w 139"/>
                <a:gd name="T33" fmla="*/ 5 h 133"/>
                <a:gd name="T34" fmla="*/ 94 w 139"/>
                <a:gd name="T35" fmla="*/ 38 h 133"/>
                <a:gd name="T36" fmla="*/ 95 w 139"/>
                <a:gd name="T37" fmla="*/ 39 h 133"/>
                <a:gd name="T38" fmla="*/ 131 w 139"/>
                <a:gd name="T39" fmla="*/ 44 h 133"/>
                <a:gd name="T40" fmla="*/ 138 w 139"/>
                <a:gd name="T41" fmla="*/ 50 h 133"/>
                <a:gd name="T42" fmla="*/ 136 w 139"/>
                <a:gd name="T43" fmla="*/ 60 h 133"/>
                <a:gd name="T44" fmla="*/ 110 w 139"/>
                <a:gd name="T45" fmla="*/ 85 h 133"/>
                <a:gd name="T46" fmla="*/ 110 w 139"/>
                <a:gd name="T47" fmla="*/ 86 h 133"/>
                <a:gd name="T48" fmla="*/ 116 w 139"/>
                <a:gd name="T49" fmla="*/ 122 h 133"/>
                <a:gd name="T50" fmla="*/ 114 w 139"/>
                <a:gd name="T51" fmla="*/ 129 h 133"/>
                <a:gd name="T52" fmla="*/ 107 w 139"/>
                <a:gd name="T53" fmla="*/ 133 h 133"/>
                <a:gd name="T54" fmla="*/ 70 w 139"/>
                <a:gd name="T55" fmla="*/ 106 h 133"/>
                <a:gd name="T56" fmla="*/ 74 w 139"/>
                <a:gd name="T57" fmla="*/ 108 h 133"/>
                <a:gd name="T58" fmla="*/ 106 w 139"/>
                <a:gd name="T59" fmla="*/ 124 h 133"/>
                <a:gd name="T60" fmla="*/ 108 w 139"/>
                <a:gd name="T61" fmla="*/ 124 h 133"/>
                <a:gd name="T62" fmla="*/ 108 w 139"/>
                <a:gd name="T63" fmla="*/ 123 h 133"/>
                <a:gd name="T64" fmla="*/ 102 w 139"/>
                <a:gd name="T65" fmla="*/ 87 h 133"/>
                <a:gd name="T66" fmla="*/ 104 w 139"/>
                <a:gd name="T67" fmla="*/ 79 h 133"/>
                <a:gd name="T68" fmla="*/ 130 w 139"/>
                <a:gd name="T69" fmla="*/ 54 h 133"/>
                <a:gd name="T70" fmla="*/ 131 w 139"/>
                <a:gd name="T71" fmla="*/ 53 h 133"/>
                <a:gd name="T72" fmla="*/ 130 w 139"/>
                <a:gd name="T73" fmla="*/ 52 h 133"/>
                <a:gd name="T74" fmla="*/ 94 w 139"/>
                <a:gd name="T75" fmla="*/ 46 h 133"/>
                <a:gd name="T76" fmla="*/ 87 w 139"/>
                <a:gd name="T77" fmla="*/ 41 h 133"/>
                <a:gd name="T78" fmla="*/ 71 w 139"/>
                <a:gd name="T79" fmla="*/ 9 h 133"/>
                <a:gd name="T80" fmla="*/ 70 w 139"/>
                <a:gd name="T81" fmla="*/ 8 h 133"/>
                <a:gd name="T82" fmla="*/ 68 w 139"/>
                <a:gd name="T83" fmla="*/ 9 h 133"/>
                <a:gd name="T84" fmla="*/ 52 w 139"/>
                <a:gd name="T85" fmla="*/ 41 h 133"/>
                <a:gd name="T86" fmla="*/ 45 w 139"/>
                <a:gd name="T87" fmla="*/ 46 h 133"/>
                <a:gd name="T88" fmla="*/ 10 w 139"/>
                <a:gd name="T89" fmla="*/ 52 h 133"/>
                <a:gd name="T90" fmla="*/ 9 w 139"/>
                <a:gd name="T91" fmla="*/ 53 h 133"/>
                <a:gd name="T92" fmla="*/ 9 w 139"/>
                <a:gd name="T93" fmla="*/ 54 h 133"/>
                <a:gd name="T94" fmla="*/ 35 w 139"/>
                <a:gd name="T95" fmla="*/ 79 h 133"/>
                <a:gd name="T96" fmla="*/ 37 w 139"/>
                <a:gd name="T97" fmla="*/ 87 h 133"/>
                <a:gd name="T98" fmla="*/ 31 w 139"/>
                <a:gd name="T99" fmla="*/ 123 h 133"/>
                <a:gd name="T100" fmla="*/ 32 w 139"/>
                <a:gd name="T101" fmla="*/ 124 h 133"/>
                <a:gd name="T102" fmla="*/ 33 w 139"/>
                <a:gd name="T103" fmla="*/ 124 h 133"/>
                <a:gd name="T104" fmla="*/ 65 w 139"/>
                <a:gd name="T105" fmla="*/ 108 h 133"/>
                <a:gd name="T106" fmla="*/ 70 w 139"/>
                <a:gd name="T107" fmla="*/ 10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9" h="133">
                  <a:moveTo>
                    <a:pt x="107" y="133"/>
                  </a:moveTo>
                  <a:cubicBezTo>
                    <a:pt x="105" y="133"/>
                    <a:pt x="104" y="132"/>
                    <a:pt x="102" y="131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70" y="114"/>
                    <a:pt x="69" y="114"/>
                    <a:pt x="69" y="115"/>
                  </a:cubicBezTo>
                  <a:cubicBezTo>
                    <a:pt x="37" y="131"/>
                    <a:pt x="37" y="131"/>
                    <a:pt x="37" y="131"/>
                  </a:cubicBezTo>
                  <a:cubicBezTo>
                    <a:pt x="33" y="133"/>
                    <a:pt x="28" y="132"/>
                    <a:pt x="26" y="129"/>
                  </a:cubicBezTo>
                  <a:cubicBezTo>
                    <a:pt x="24" y="127"/>
                    <a:pt x="23" y="124"/>
                    <a:pt x="23" y="122"/>
                  </a:cubicBezTo>
                  <a:cubicBezTo>
                    <a:pt x="30" y="86"/>
                    <a:pt x="30" y="86"/>
                    <a:pt x="30" y="86"/>
                  </a:cubicBezTo>
                  <a:cubicBezTo>
                    <a:pt x="30" y="86"/>
                    <a:pt x="30" y="85"/>
                    <a:pt x="29" y="85"/>
                  </a:cubicBezTo>
                  <a:cubicBezTo>
                    <a:pt x="3" y="60"/>
                    <a:pt x="3" y="60"/>
                    <a:pt x="3" y="60"/>
                  </a:cubicBezTo>
                  <a:cubicBezTo>
                    <a:pt x="1" y="57"/>
                    <a:pt x="0" y="53"/>
                    <a:pt x="1" y="50"/>
                  </a:cubicBezTo>
                  <a:cubicBezTo>
                    <a:pt x="2" y="47"/>
                    <a:pt x="5" y="44"/>
                    <a:pt x="9" y="44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61" y="5"/>
                    <a:pt x="61" y="5"/>
                    <a:pt x="61" y="5"/>
                  </a:cubicBezTo>
                  <a:cubicBezTo>
                    <a:pt x="63" y="2"/>
                    <a:pt x="66" y="0"/>
                    <a:pt x="70" y="0"/>
                  </a:cubicBezTo>
                  <a:cubicBezTo>
                    <a:pt x="73" y="0"/>
                    <a:pt x="76" y="2"/>
                    <a:pt x="78" y="5"/>
                  </a:cubicBezTo>
                  <a:cubicBezTo>
                    <a:pt x="94" y="38"/>
                    <a:pt x="94" y="38"/>
                    <a:pt x="94" y="38"/>
                  </a:cubicBezTo>
                  <a:cubicBezTo>
                    <a:pt x="94" y="38"/>
                    <a:pt x="95" y="38"/>
                    <a:pt x="95" y="39"/>
                  </a:cubicBezTo>
                  <a:cubicBezTo>
                    <a:pt x="131" y="44"/>
                    <a:pt x="131" y="44"/>
                    <a:pt x="131" y="44"/>
                  </a:cubicBezTo>
                  <a:cubicBezTo>
                    <a:pt x="134" y="44"/>
                    <a:pt x="137" y="47"/>
                    <a:pt x="138" y="50"/>
                  </a:cubicBezTo>
                  <a:cubicBezTo>
                    <a:pt x="139" y="53"/>
                    <a:pt x="138" y="57"/>
                    <a:pt x="136" y="60"/>
                  </a:cubicBezTo>
                  <a:cubicBezTo>
                    <a:pt x="110" y="85"/>
                    <a:pt x="110" y="85"/>
                    <a:pt x="110" y="85"/>
                  </a:cubicBezTo>
                  <a:cubicBezTo>
                    <a:pt x="110" y="85"/>
                    <a:pt x="110" y="86"/>
                    <a:pt x="110" y="86"/>
                  </a:cubicBezTo>
                  <a:cubicBezTo>
                    <a:pt x="116" y="122"/>
                    <a:pt x="116" y="122"/>
                    <a:pt x="116" y="122"/>
                  </a:cubicBezTo>
                  <a:cubicBezTo>
                    <a:pt x="116" y="124"/>
                    <a:pt x="115" y="127"/>
                    <a:pt x="114" y="129"/>
                  </a:cubicBezTo>
                  <a:cubicBezTo>
                    <a:pt x="112" y="131"/>
                    <a:pt x="109" y="133"/>
                    <a:pt x="107" y="133"/>
                  </a:cubicBezTo>
                  <a:close/>
                  <a:moveTo>
                    <a:pt x="70" y="106"/>
                  </a:moveTo>
                  <a:cubicBezTo>
                    <a:pt x="71" y="106"/>
                    <a:pt x="73" y="107"/>
                    <a:pt x="74" y="108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7" y="125"/>
                    <a:pt x="107" y="125"/>
                    <a:pt x="108" y="124"/>
                  </a:cubicBezTo>
                  <a:cubicBezTo>
                    <a:pt x="108" y="124"/>
                    <a:pt x="108" y="123"/>
                    <a:pt x="108" y="123"/>
                  </a:cubicBezTo>
                  <a:cubicBezTo>
                    <a:pt x="102" y="87"/>
                    <a:pt x="102" y="87"/>
                    <a:pt x="102" y="87"/>
                  </a:cubicBezTo>
                  <a:cubicBezTo>
                    <a:pt x="101" y="84"/>
                    <a:pt x="102" y="81"/>
                    <a:pt x="104" y="79"/>
                  </a:cubicBezTo>
                  <a:cubicBezTo>
                    <a:pt x="130" y="54"/>
                    <a:pt x="130" y="54"/>
                    <a:pt x="130" y="54"/>
                  </a:cubicBezTo>
                  <a:cubicBezTo>
                    <a:pt x="131" y="53"/>
                    <a:pt x="131" y="53"/>
                    <a:pt x="131" y="53"/>
                  </a:cubicBezTo>
                  <a:cubicBezTo>
                    <a:pt x="131" y="52"/>
                    <a:pt x="130" y="52"/>
                    <a:pt x="130" y="52"/>
                  </a:cubicBezTo>
                  <a:cubicBezTo>
                    <a:pt x="94" y="46"/>
                    <a:pt x="94" y="46"/>
                    <a:pt x="94" y="46"/>
                  </a:cubicBezTo>
                  <a:cubicBezTo>
                    <a:pt x="91" y="46"/>
                    <a:pt x="88" y="44"/>
                    <a:pt x="87" y="41"/>
                  </a:cubicBezTo>
                  <a:cubicBezTo>
                    <a:pt x="71" y="9"/>
                    <a:pt x="71" y="9"/>
                    <a:pt x="71" y="9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9" y="8"/>
                    <a:pt x="69" y="8"/>
                    <a:pt x="68" y="9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51" y="44"/>
                    <a:pt x="48" y="46"/>
                    <a:pt x="45" y="46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9" y="52"/>
                    <a:pt x="9" y="52"/>
                    <a:pt x="9" y="53"/>
                  </a:cubicBezTo>
                  <a:cubicBezTo>
                    <a:pt x="8" y="53"/>
                    <a:pt x="8" y="53"/>
                    <a:pt x="9" y="54"/>
                  </a:cubicBezTo>
                  <a:cubicBezTo>
                    <a:pt x="35" y="79"/>
                    <a:pt x="35" y="79"/>
                    <a:pt x="35" y="79"/>
                  </a:cubicBezTo>
                  <a:cubicBezTo>
                    <a:pt x="37" y="81"/>
                    <a:pt x="38" y="84"/>
                    <a:pt x="37" y="87"/>
                  </a:cubicBezTo>
                  <a:cubicBezTo>
                    <a:pt x="31" y="123"/>
                    <a:pt x="31" y="123"/>
                    <a:pt x="31" y="123"/>
                  </a:cubicBezTo>
                  <a:cubicBezTo>
                    <a:pt x="31" y="123"/>
                    <a:pt x="31" y="124"/>
                    <a:pt x="32" y="124"/>
                  </a:cubicBezTo>
                  <a:cubicBezTo>
                    <a:pt x="32" y="125"/>
                    <a:pt x="33" y="125"/>
                    <a:pt x="33" y="124"/>
                  </a:cubicBezTo>
                  <a:cubicBezTo>
                    <a:pt x="65" y="108"/>
                    <a:pt x="65" y="108"/>
                    <a:pt x="65" y="108"/>
                  </a:cubicBezTo>
                  <a:cubicBezTo>
                    <a:pt x="67" y="107"/>
                    <a:pt x="68" y="106"/>
                    <a:pt x="70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" name="Freeform 387"/>
            <p:cNvSpPr>
              <a:spLocks noEditPoints="1"/>
            </p:cNvSpPr>
            <p:nvPr/>
          </p:nvSpPr>
          <p:spPr bwMode="auto">
            <a:xfrm>
              <a:off x="6915151" y="5927726"/>
              <a:ext cx="53975" cy="53975"/>
            </a:xfrm>
            <a:custGeom>
              <a:avLst/>
              <a:gdLst>
                <a:gd name="T0" fmla="*/ 36 w 40"/>
                <a:gd name="T1" fmla="*/ 28 h 40"/>
                <a:gd name="T2" fmla="*/ 28 w 40"/>
                <a:gd name="T3" fmla="*/ 2 h 40"/>
                <a:gd name="T4" fmla="*/ 21 w 40"/>
                <a:gd name="T5" fmla="*/ 0 h 40"/>
                <a:gd name="T6" fmla="*/ 3 w 40"/>
                <a:gd name="T7" fmla="*/ 12 h 40"/>
                <a:gd name="T8" fmla="*/ 2 w 40"/>
                <a:gd name="T9" fmla="*/ 27 h 40"/>
                <a:gd name="T10" fmla="*/ 11 w 40"/>
                <a:gd name="T11" fmla="*/ 38 h 40"/>
                <a:gd name="T12" fmla="*/ 18 w 40"/>
                <a:gd name="T13" fmla="*/ 40 h 40"/>
                <a:gd name="T14" fmla="*/ 36 w 40"/>
                <a:gd name="T15" fmla="*/ 28 h 40"/>
                <a:gd name="T16" fmla="*/ 5 w 40"/>
                <a:gd name="T17" fmla="*/ 26 h 40"/>
                <a:gd name="T18" fmla="*/ 7 w 40"/>
                <a:gd name="T19" fmla="*/ 14 h 40"/>
                <a:gd name="T20" fmla="*/ 17 w 40"/>
                <a:gd name="T21" fmla="*/ 5 h 40"/>
                <a:gd name="T22" fmla="*/ 23 w 40"/>
                <a:gd name="T23" fmla="*/ 12 h 40"/>
                <a:gd name="T24" fmla="*/ 33 w 40"/>
                <a:gd name="T25" fmla="*/ 13 h 40"/>
                <a:gd name="T26" fmla="*/ 32 w 40"/>
                <a:gd name="T27" fmla="*/ 26 h 40"/>
                <a:gd name="T28" fmla="*/ 18 w 40"/>
                <a:gd name="T29" fmla="*/ 36 h 40"/>
                <a:gd name="T30" fmla="*/ 12 w 40"/>
                <a:gd name="T31" fmla="*/ 35 h 40"/>
                <a:gd name="T32" fmla="*/ 5 w 40"/>
                <a:gd name="T33" fmla="*/ 2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0" h="40">
                  <a:moveTo>
                    <a:pt x="36" y="28"/>
                  </a:moveTo>
                  <a:cubicBezTo>
                    <a:pt x="40" y="18"/>
                    <a:pt x="37" y="6"/>
                    <a:pt x="28" y="2"/>
                  </a:cubicBezTo>
                  <a:cubicBezTo>
                    <a:pt x="26" y="1"/>
                    <a:pt x="23" y="0"/>
                    <a:pt x="21" y="0"/>
                  </a:cubicBezTo>
                  <a:cubicBezTo>
                    <a:pt x="14" y="0"/>
                    <a:pt x="7" y="5"/>
                    <a:pt x="3" y="12"/>
                  </a:cubicBezTo>
                  <a:cubicBezTo>
                    <a:pt x="1" y="17"/>
                    <a:pt x="0" y="22"/>
                    <a:pt x="2" y="27"/>
                  </a:cubicBezTo>
                  <a:cubicBezTo>
                    <a:pt x="3" y="32"/>
                    <a:pt x="6" y="36"/>
                    <a:pt x="11" y="38"/>
                  </a:cubicBezTo>
                  <a:cubicBezTo>
                    <a:pt x="13" y="39"/>
                    <a:pt x="15" y="40"/>
                    <a:pt x="18" y="40"/>
                  </a:cubicBezTo>
                  <a:cubicBezTo>
                    <a:pt x="25" y="40"/>
                    <a:pt x="32" y="35"/>
                    <a:pt x="36" y="28"/>
                  </a:cubicBezTo>
                  <a:close/>
                  <a:moveTo>
                    <a:pt x="5" y="26"/>
                  </a:moveTo>
                  <a:cubicBezTo>
                    <a:pt x="4" y="22"/>
                    <a:pt x="5" y="18"/>
                    <a:pt x="7" y="14"/>
                  </a:cubicBezTo>
                  <a:cubicBezTo>
                    <a:pt x="9" y="10"/>
                    <a:pt x="12" y="7"/>
                    <a:pt x="17" y="5"/>
                  </a:cubicBezTo>
                  <a:cubicBezTo>
                    <a:pt x="18" y="8"/>
                    <a:pt x="20" y="10"/>
                    <a:pt x="23" y="12"/>
                  </a:cubicBezTo>
                  <a:cubicBezTo>
                    <a:pt x="26" y="13"/>
                    <a:pt x="30" y="14"/>
                    <a:pt x="33" y="13"/>
                  </a:cubicBezTo>
                  <a:cubicBezTo>
                    <a:pt x="34" y="17"/>
                    <a:pt x="34" y="22"/>
                    <a:pt x="32" y="26"/>
                  </a:cubicBezTo>
                  <a:cubicBezTo>
                    <a:pt x="29" y="32"/>
                    <a:pt x="24" y="36"/>
                    <a:pt x="18" y="36"/>
                  </a:cubicBezTo>
                  <a:cubicBezTo>
                    <a:pt x="16" y="36"/>
                    <a:pt x="14" y="35"/>
                    <a:pt x="12" y="35"/>
                  </a:cubicBezTo>
                  <a:cubicBezTo>
                    <a:pt x="9" y="33"/>
                    <a:pt x="7" y="30"/>
                    <a:pt x="5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" name="Freeform 388"/>
            <p:cNvSpPr>
              <a:spLocks noEditPoints="1"/>
            </p:cNvSpPr>
            <p:nvPr/>
          </p:nvSpPr>
          <p:spPr bwMode="auto">
            <a:xfrm>
              <a:off x="6842126" y="5910263"/>
              <a:ext cx="193675" cy="198438"/>
            </a:xfrm>
            <a:custGeom>
              <a:avLst/>
              <a:gdLst>
                <a:gd name="T0" fmla="*/ 142 w 143"/>
                <a:gd name="T1" fmla="*/ 7 h 147"/>
                <a:gd name="T2" fmla="*/ 142 w 143"/>
                <a:gd name="T3" fmla="*/ 2 h 147"/>
                <a:gd name="T4" fmla="*/ 139 w 143"/>
                <a:gd name="T5" fmla="*/ 0 h 147"/>
                <a:gd name="T6" fmla="*/ 4 w 143"/>
                <a:gd name="T7" fmla="*/ 0 h 147"/>
                <a:gd name="T8" fmla="*/ 1 w 143"/>
                <a:gd name="T9" fmla="*/ 2 h 147"/>
                <a:gd name="T10" fmla="*/ 2 w 143"/>
                <a:gd name="T11" fmla="*/ 7 h 147"/>
                <a:gd name="T12" fmla="*/ 68 w 143"/>
                <a:gd name="T13" fmla="*/ 73 h 147"/>
                <a:gd name="T14" fmla="*/ 68 w 143"/>
                <a:gd name="T15" fmla="*/ 139 h 147"/>
                <a:gd name="T16" fmla="*/ 49 w 143"/>
                <a:gd name="T17" fmla="*/ 139 h 147"/>
                <a:gd name="T18" fmla="*/ 45 w 143"/>
                <a:gd name="T19" fmla="*/ 143 h 147"/>
                <a:gd name="T20" fmla="*/ 49 w 143"/>
                <a:gd name="T21" fmla="*/ 147 h 147"/>
                <a:gd name="T22" fmla="*/ 94 w 143"/>
                <a:gd name="T23" fmla="*/ 147 h 147"/>
                <a:gd name="T24" fmla="*/ 98 w 143"/>
                <a:gd name="T25" fmla="*/ 143 h 147"/>
                <a:gd name="T26" fmla="*/ 94 w 143"/>
                <a:gd name="T27" fmla="*/ 139 h 147"/>
                <a:gd name="T28" fmla="*/ 76 w 143"/>
                <a:gd name="T29" fmla="*/ 139 h 147"/>
                <a:gd name="T30" fmla="*/ 76 w 143"/>
                <a:gd name="T31" fmla="*/ 73 h 147"/>
                <a:gd name="T32" fmla="*/ 142 w 143"/>
                <a:gd name="T33" fmla="*/ 7 h 147"/>
                <a:gd name="T34" fmla="*/ 129 w 143"/>
                <a:gd name="T35" fmla="*/ 8 h 147"/>
                <a:gd name="T36" fmla="*/ 72 w 143"/>
                <a:gd name="T37" fmla="*/ 65 h 147"/>
                <a:gd name="T38" fmla="*/ 14 w 143"/>
                <a:gd name="T39" fmla="*/ 8 h 147"/>
                <a:gd name="T40" fmla="*/ 129 w 143"/>
                <a:gd name="T41" fmla="*/ 8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3" h="147">
                  <a:moveTo>
                    <a:pt x="142" y="7"/>
                  </a:moveTo>
                  <a:cubicBezTo>
                    <a:pt x="143" y="6"/>
                    <a:pt x="143" y="4"/>
                    <a:pt x="142" y="2"/>
                  </a:cubicBezTo>
                  <a:cubicBezTo>
                    <a:pt x="142" y="1"/>
                    <a:pt x="140" y="0"/>
                    <a:pt x="13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1"/>
                    <a:pt x="1" y="2"/>
                  </a:cubicBezTo>
                  <a:cubicBezTo>
                    <a:pt x="0" y="4"/>
                    <a:pt x="0" y="6"/>
                    <a:pt x="2" y="7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49" y="139"/>
                    <a:pt x="49" y="139"/>
                    <a:pt x="49" y="139"/>
                  </a:cubicBezTo>
                  <a:cubicBezTo>
                    <a:pt x="47" y="139"/>
                    <a:pt x="45" y="140"/>
                    <a:pt x="45" y="143"/>
                  </a:cubicBezTo>
                  <a:cubicBezTo>
                    <a:pt x="45" y="145"/>
                    <a:pt x="47" y="147"/>
                    <a:pt x="49" y="147"/>
                  </a:cubicBezTo>
                  <a:cubicBezTo>
                    <a:pt x="94" y="147"/>
                    <a:pt x="94" y="147"/>
                    <a:pt x="94" y="147"/>
                  </a:cubicBezTo>
                  <a:cubicBezTo>
                    <a:pt x="96" y="147"/>
                    <a:pt x="98" y="145"/>
                    <a:pt x="98" y="143"/>
                  </a:cubicBezTo>
                  <a:cubicBezTo>
                    <a:pt x="98" y="140"/>
                    <a:pt x="96" y="139"/>
                    <a:pt x="94" y="139"/>
                  </a:cubicBezTo>
                  <a:cubicBezTo>
                    <a:pt x="76" y="139"/>
                    <a:pt x="76" y="139"/>
                    <a:pt x="76" y="139"/>
                  </a:cubicBezTo>
                  <a:cubicBezTo>
                    <a:pt x="76" y="73"/>
                    <a:pt x="76" y="73"/>
                    <a:pt x="76" y="73"/>
                  </a:cubicBezTo>
                  <a:lnTo>
                    <a:pt x="142" y="7"/>
                  </a:lnTo>
                  <a:close/>
                  <a:moveTo>
                    <a:pt x="129" y="8"/>
                  </a:moveTo>
                  <a:cubicBezTo>
                    <a:pt x="72" y="65"/>
                    <a:pt x="72" y="65"/>
                    <a:pt x="72" y="65"/>
                  </a:cubicBezTo>
                  <a:cubicBezTo>
                    <a:pt x="14" y="8"/>
                    <a:pt x="14" y="8"/>
                    <a:pt x="14" y="8"/>
                  </a:cubicBezTo>
                  <a:lnTo>
                    <a:pt x="129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" name="Freeform 389"/>
            <p:cNvSpPr>
              <a:spLocks noEditPoints="1"/>
            </p:cNvSpPr>
            <p:nvPr/>
          </p:nvSpPr>
          <p:spPr bwMode="auto">
            <a:xfrm>
              <a:off x="7321551" y="323850"/>
              <a:ext cx="266700" cy="254000"/>
            </a:xfrm>
            <a:custGeom>
              <a:avLst/>
              <a:gdLst>
                <a:gd name="T0" fmla="*/ 170 w 197"/>
                <a:gd name="T1" fmla="*/ 28 h 188"/>
                <a:gd name="T2" fmla="*/ 103 w 197"/>
                <a:gd name="T3" fmla="*/ 0 h 188"/>
                <a:gd name="T4" fmla="*/ 37 w 197"/>
                <a:gd name="T5" fmla="*/ 28 h 188"/>
                <a:gd name="T6" fmla="*/ 37 w 197"/>
                <a:gd name="T7" fmla="*/ 161 h 188"/>
                <a:gd name="T8" fmla="*/ 103 w 197"/>
                <a:gd name="T9" fmla="*/ 188 h 188"/>
                <a:gd name="T10" fmla="*/ 170 w 197"/>
                <a:gd name="T11" fmla="*/ 161 h 188"/>
                <a:gd name="T12" fmla="*/ 197 w 197"/>
                <a:gd name="T13" fmla="*/ 94 h 188"/>
                <a:gd name="T14" fmla="*/ 170 w 197"/>
                <a:gd name="T15" fmla="*/ 28 h 188"/>
                <a:gd name="T16" fmla="*/ 43 w 197"/>
                <a:gd name="T17" fmla="*/ 34 h 188"/>
                <a:gd name="T18" fmla="*/ 103 w 197"/>
                <a:gd name="T19" fmla="*/ 8 h 188"/>
                <a:gd name="T20" fmla="*/ 123 w 197"/>
                <a:gd name="T21" fmla="*/ 11 h 188"/>
                <a:gd name="T22" fmla="*/ 109 w 197"/>
                <a:gd name="T23" fmla="*/ 68 h 188"/>
                <a:gd name="T24" fmla="*/ 103 w 197"/>
                <a:gd name="T25" fmla="*/ 68 h 188"/>
                <a:gd name="T26" fmla="*/ 85 w 197"/>
                <a:gd name="T27" fmla="*/ 76 h 188"/>
                <a:gd name="T28" fmla="*/ 78 w 197"/>
                <a:gd name="T29" fmla="*/ 100 h 188"/>
                <a:gd name="T30" fmla="*/ 20 w 197"/>
                <a:gd name="T31" fmla="*/ 114 h 188"/>
                <a:gd name="T32" fmla="*/ 43 w 197"/>
                <a:gd name="T33" fmla="*/ 34 h 188"/>
                <a:gd name="T34" fmla="*/ 90 w 197"/>
                <a:gd name="T35" fmla="*/ 107 h 188"/>
                <a:gd name="T36" fmla="*/ 90 w 197"/>
                <a:gd name="T37" fmla="*/ 81 h 188"/>
                <a:gd name="T38" fmla="*/ 103 w 197"/>
                <a:gd name="T39" fmla="*/ 76 h 188"/>
                <a:gd name="T40" fmla="*/ 116 w 197"/>
                <a:gd name="T41" fmla="*/ 81 h 188"/>
                <a:gd name="T42" fmla="*/ 122 w 197"/>
                <a:gd name="T43" fmla="*/ 94 h 188"/>
                <a:gd name="T44" fmla="*/ 116 w 197"/>
                <a:gd name="T45" fmla="*/ 107 h 188"/>
                <a:gd name="T46" fmla="*/ 103 w 197"/>
                <a:gd name="T47" fmla="*/ 113 h 188"/>
                <a:gd name="T48" fmla="*/ 90 w 197"/>
                <a:gd name="T49" fmla="*/ 107 h 188"/>
                <a:gd name="T50" fmla="*/ 164 w 197"/>
                <a:gd name="T51" fmla="*/ 155 h 188"/>
                <a:gd name="T52" fmla="*/ 103 w 197"/>
                <a:gd name="T53" fmla="*/ 180 h 188"/>
                <a:gd name="T54" fmla="*/ 84 w 197"/>
                <a:gd name="T55" fmla="*/ 178 h 188"/>
                <a:gd name="T56" fmla="*/ 97 w 197"/>
                <a:gd name="T57" fmla="*/ 120 h 188"/>
                <a:gd name="T58" fmla="*/ 103 w 197"/>
                <a:gd name="T59" fmla="*/ 121 h 188"/>
                <a:gd name="T60" fmla="*/ 122 w 197"/>
                <a:gd name="T61" fmla="*/ 113 h 188"/>
                <a:gd name="T62" fmla="*/ 130 w 197"/>
                <a:gd name="T63" fmla="*/ 94 h 188"/>
                <a:gd name="T64" fmla="*/ 129 w 197"/>
                <a:gd name="T65" fmla="*/ 88 h 188"/>
                <a:gd name="T66" fmla="*/ 187 w 197"/>
                <a:gd name="T67" fmla="*/ 75 h 188"/>
                <a:gd name="T68" fmla="*/ 189 w 197"/>
                <a:gd name="T69" fmla="*/ 94 h 188"/>
                <a:gd name="T70" fmla="*/ 164 w 197"/>
                <a:gd name="T71" fmla="*/ 15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7" h="188">
                  <a:moveTo>
                    <a:pt x="170" y="28"/>
                  </a:moveTo>
                  <a:cubicBezTo>
                    <a:pt x="152" y="10"/>
                    <a:pt x="129" y="0"/>
                    <a:pt x="103" y="0"/>
                  </a:cubicBezTo>
                  <a:cubicBezTo>
                    <a:pt x="78" y="0"/>
                    <a:pt x="55" y="10"/>
                    <a:pt x="37" y="28"/>
                  </a:cubicBezTo>
                  <a:cubicBezTo>
                    <a:pt x="0" y="64"/>
                    <a:pt x="0" y="124"/>
                    <a:pt x="37" y="161"/>
                  </a:cubicBezTo>
                  <a:cubicBezTo>
                    <a:pt x="55" y="178"/>
                    <a:pt x="78" y="188"/>
                    <a:pt x="103" y="188"/>
                  </a:cubicBezTo>
                  <a:cubicBezTo>
                    <a:pt x="129" y="188"/>
                    <a:pt x="152" y="178"/>
                    <a:pt x="170" y="161"/>
                  </a:cubicBezTo>
                  <a:cubicBezTo>
                    <a:pt x="188" y="143"/>
                    <a:pt x="197" y="119"/>
                    <a:pt x="197" y="94"/>
                  </a:cubicBezTo>
                  <a:cubicBezTo>
                    <a:pt x="197" y="69"/>
                    <a:pt x="188" y="46"/>
                    <a:pt x="170" y="28"/>
                  </a:cubicBezTo>
                  <a:close/>
                  <a:moveTo>
                    <a:pt x="43" y="34"/>
                  </a:moveTo>
                  <a:cubicBezTo>
                    <a:pt x="59" y="17"/>
                    <a:pt x="80" y="8"/>
                    <a:pt x="103" y="8"/>
                  </a:cubicBezTo>
                  <a:cubicBezTo>
                    <a:pt x="110" y="8"/>
                    <a:pt x="116" y="9"/>
                    <a:pt x="123" y="11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7" y="68"/>
                    <a:pt x="105" y="68"/>
                    <a:pt x="103" y="68"/>
                  </a:cubicBezTo>
                  <a:cubicBezTo>
                    <a:pt x="96" y="68"/>
                    <a:pt x="90" y="71"/>
                    <a:pt x="85" y="76"/>
                  </a:cubicBezTo>
                  <a:cubicBezTo>
                    <a:pt x="78" y="82"/>
                    <a:pt x="76" y="92"/>
                    <a:pt x="78" y="100"/>
                  </a:cubicBezTo>
                  <a:cubicBezTo>
                    <a:pt x="20" y="114"/>
                    <a:pt x="20" y="114"/>
                    <a:pt x="20" y="114"/>
                  </a:cubicBezTo>
                  <a:cubicBezTo>
                    <a:pt x="13" y="86"/>
                    <a:pt x="21" y="55"/>
                    <a:pt x="43" y="34"/>
                  </a:cubicBezTo>
                  <a:close/>
                  <a:moveTo>
                    <a:pt x="90" y="107"/>
                  </a:moveTo>
                  <a:cubicBezTo>
                    <a:pt x="83" y="100"/>
                    <a:pt x="83" y="88"/>
                    <a:pt x="90" y="81"/>
                  </a:cubicBezTo>
                  <a:cubicBezTo>
                    <a:pt x="94" y="78"/>
                    <a:pt x="98" y="76"/>
                    <a:pt x="103" y="76"/>
                  </a:cubicBezTo>
                  <a:cubicBezTo>
                    <a:pt x="108" y="76"/>
                    <a:pt x="113" y="78"/>
                    <a:pt x="116" y="81"/>
                  </a:cubicBezTo>
                  <a:cubicBezTo>
                    <a:pt x="120" y="85"/>
                    <a:pt x="122" y="89"/>
                    <a:pt x="122" y="94"/>
                  </a:cubicBezTo>
                  <a:cubicBezTo>
                    <a:pt x="122" y="99"/>
                    <a:pt x="120" y="104"/>
                    <a:pt x="116" y="107"/>
                  </a:cubicBezTo>
                  <a:cubicBezTo>
                    <a:pt x="113" y="111"/>
                    <a:pt x="108" y="113"/>
                    <a:pt x="103" y="113"/>
                  </a:cubicBezTo>
                  <a:cubicBezTo>
                    <a:pt x="98" y="113"/>
                    <a:pt x="94" y="111"/>
                    <a:pt x="90" y="107"/>
                  </a:cubicBezTo>
                  <a:close/>
                  <a:moveTo>
                    <a:pt x="164" y="155"/>
                  </a:moveTo>
                  <a:cubicBezTo>
                    <a:pt x="148" y="171"/>
                    <a:pt x="126" y="180"/>
                    <a:pt x="103" y="180"/>
                  </a:cubicBezTo>
                  <a:cubicBezTo>
                    <a:pt x="97" y="180"/>
                    <a:pt x="90" y="179"/>
                    <a:pt x="84" y="178"/>
                  </a:cubicBezTo>
                  <a:cubicBezTo>
                    <a:pt x="97" y="120"/>
                    <a:pt x="97" y="120"/>
                    <a:pt x="97" y="120"/>
                  </a:cubicBezTo>
                  <a:cubicBezTo>
                    <a:pt x="99" y="120"/>
                    <a:pt x="101" y="121"/>
                    <a:pt x="103" y="121"/>
                  </a:cubicBezTo>
                  <a:cubicBezTo>
                    <a:pt x="110" y="121"/>
                    <a:pt x="117" y="118"/>
                    <a:pt x="122" y="113"/>
                  </a:cubicBezTo>
                  <a:cubicBezTo>
                    <a:pt x="127" y="108"/>
                    <a:pt x="130" y="101"/>
                    <a:pt x="130" y="94"/>
                  </a:cubicBezTo>
                  <a:cubicBezTo>
                    <a:pt x="130" y="92"/>
                    <a:pt x="130" y="90"/>
                    <a:pt x="129" y="88"/>
                  </a:cubicBezTo>
                  <a:cubicBezTo>
                    <a:pt x="187" y="75"/>
                    <a:pt x="187" y="75"/>
                    <a:pt x="187" y="75"/>
                  </a:cubicBezTo>
                  <a:cubicBezTo>
                    <a:pt x="188" y="81"/>
                    <a:pt x="189" y="88"/>
                    <a:pt x="189" y="94"/>
                  </a:cubicBezTo>
                  <a:cubicBezTo>
                    <a:pt x="189" y="117"/>
                    <a:pt x="180" y="139"/>
                    <a:pt x="164" y="15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" name="Freeform 390"/>
            <p:cNvSpPr/>
            <p:nvPr/>
          </p:nvSpPr>
          <p:spPr bwMode="auto">
            <a:xfrm>
              <a:off x="7343776" y="2297113"/>
              <a:ext cx="236538" cy="84138"/>
            </a:xfrm>
            <a:custGeom>
              <a:avLst/>
              <a:gdLst>
                <a:gd name="T0" fmla="*/ 0 w 175"/>
                <a:gd name="T1" fmla="*/ 0 h 63"/>
                <a:gd name="T2" fmla="*/ 0 w 175"/>
                <a:gd name="T3" fmla="*/ 43 h 63"/>
                <a:gd name="T4" fmla="*/ 20 w 175"/>
                <a:gd name="T5" fmla="*/ 63 h 63"/>
                <a:gd name="T6" fmla="*/ 155 w 175"/>
                <a:gd name="T7" fmla="*/ 63 h 63"/>
                <a:gd name="T8" fmla="*/ 175 w 175"/>
                <a:gd name="T9" fmla="*/ 43 h 63"/>
                <a:gd name="T10" fmla="*/ 175 w 175"/>
                <a:gd name="T11" fmla="*/ 0 h 63"/>
                <a:gd name="T12" fmla="*/ 0 w 175"/>
                <a:gd name="T13" fmla="*/ 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63">
                  <a:moveTo>
                    <a:pt x="0" y="0"/>
                  </a:moveTo>
                  <a:cubicBezTo>
                    <a:pt x="0" y="43"/>
                    <a:pt x="0" y="43"/>
                    <a:pt x="0" y="43"/>
                  </a:cubicBezTo>
                  <a:cubicBezTo>
                    <a:pt x="0" y="54"/>
                    <a:pt x="9" y="63"/>
                    <a:pt x="20" y="63"/>
                  </a:cubicBezTo>
                  <a:cubicBezTo>
                    <a:pt x="155" y="63"/>
                    <a:pt x="155" y="63"/>
                    <a:pt x="155" y="63"/>
                  </a:cubicBezTo>
                  <a:cubicBezTo>
                    <a:pt x="166" y="63"/>
                    <a:pt x="175" y="54"/>
                    <a:pt x="175" y="43"/>
                  </a:cubicBezTo>
                  <a:cubicBezTo>
                    <a:pt x="175" y="0"/>
                    <a:pt x="175" y="0"/>
                    <a:pt x="17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" name="Freeform 391"/>
            <p:cNvSpPr/>
            <p:nvPr/>
          </p:nvSpPr>
          <p:spPr bwMode="auto">
            <a:xfrm>
              <a:off x="7343776" y="2225675"/>
              <a:ext cx="236538" cy="26988"/>
            </a:xfrm>
            <a:custGeom>
              <a:avLst/>
              <a:gdLst>
                <a:gd name="T0" fmla="*/ 155 w 175"/>
                <a:gd name="T1" fmla="*/ 0 h 20"/>
                <a:gd name="T2" fmla="*/ 20 w 175"/>
                <a:gd name="T3" fmla="*/ 0 h 20"/>
                <a:gd name="T4" fmla="*/ 0 w 175"/>
                <a:gd name="T5" fmla="*/ 20 h 20"/>
                <a:gd name="T6" fmla="*/ 175 w 175"/>
                <a:gd name="T7" fmla="*/ 20 h 20"/>
                <a:gd name="T8" fmla="*/ 155 w 175"/>
                <a:gd name="T9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5" h="20">
                  <a:moveTo>
                    <a:pt x="155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175" y="20"/>
                    <a:pt x="175" y="20"/>
                    <a:pt x="175" y="20"/>
                  </a:cubicBezTo>
                  <a:cubicBezTo>
                    <a:pt x="175" y="9"/>
                    <a:pt x="166" y="0"/>
                    <a:pt x="1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" name="Freeform 392"/>
            <p:cNvSpPr>
              <a:spLocks noEditPoints="1"/>
            </p:cNvSpPr>
            <p:nvPr/>
          </p:nvSpPr>
          <p:spPr bwMode="auto">
            <a:xfrm>
              <a:off x="7327901" y="914400"/>
              <a:ext cx="268288" cy="309563"/>
            </a:xfrm>
            <a:custGeom>
              <a:avLst/>
              <a:gdLst>
                <a:gd name="T0" fmla="*/ 195 w 199"/>
                <a:gd name="T1" fmla="*/ 109 h 230"/>
                <a:gd name="T2" fmla="*/ 194 w 199"/>
                <a:gd name="T3" fmla="*/ 108 h 230"/>
                <a:gd name="T4" fmla="*/ 175 w 199"/>
                <a:gd name="T5" fmla="*/ 88 h 230"/>
                <a:gd name="T6" fmla="*/ 175 w 199"/>
                <a:gd name="T7" fmla="*/ 17 h 230"/>
                <a:gd name="T8" fmla="*/ 158 w 199"/>
                <a:gd name="T9" fmla="*/ 0 h 230"/>
                <a:gd name="T10" fmla="*/ 41 w 199"/>
                <a:gd name="T11" fmla="*/ 0 h 230"/>
                <a:gd name="T12" fmla="*/ 24 w 199"/>
                <a:gd name="T13" fmla="*/ 17 h 230"/>
                <a:gd name="T14" fmla="*/ 24 w 199"/>
                <a:gd name="T15" fmla="*/ 88 h 230"/>
                <a:gd name="T16" fmla="*/ 5 w 199"/>
                <a:gd name="T17" fmla="*/ 108 h 230"/>
                <a:gd name="T18" fmla="*/ 4 w 199"/>
                <a:gd name="T19" fmla="*/ 109 h 230"/>
                <a:gd name="T20" fmla="*/ 0 w 199"/>
                <a:gd name="T21" fmla="*/ 120 h 230"/>
                <a:gd name="T22" fmla="*/ 0 w 199"/>
                <a:gd name="T23" fmla="*/ 213 h 230"/>
                <a:gd name="T24" fmla="*/ 17 w 199"/>
                <a:gd name="T25" fmla="*/ 230 h 230"/>
                <a:gd name="T26" fmla="*/ 182 w 199"/>
                <a:gd name="T27" fmla="*/ 230 h 230"/>
                <a:gd name="T28" fmla="*/ 199 w 199"/>
                <a:gd name="T29" fmla="*/ 213 h 230"/>
                <a:gd name="T30" fmla="*/ 199 w 199"/>
                <a:gd name="T31" fmla="*/ 120 h 230"/>
                <a:gd name="T32" fmla="*/ 195 w 199"/>
                <a:gd name="T33" fmla="*/ 109 h 230"/>
                <a:gd name="T34" fmla="*/ 183 w 199"/>
                <a:gd name="T35" fmla="*/ 108 h 230"/>
                <a:gd name="T36" fmla="*/ 175 w 199"/>
                <a:gd name="T37" fmla="*/ 115 h 230"/>
                <a:gd name="T38" fmla="*/ 175 w 199"/>
                <a:gd name="T39" fmla="*/ 100 h 230"/>
                <a:gd name="T40" fmla="*/ 183 w 199"/>
                <a:gd name="T41" fmla="*/ 108 h 230"/>
                <a:gd name="T42" fmla="*/ 93 w 199"/>
                <a:gd name="T43" fmla="*/ 161 h 230"/>
                <a:gd name="T44" fmla="*/ 106 w 199"/>
                <a:gd name="T45" fmla="*/ 161 h 230"/>
                <a:gd name="T46" fmla="*/ 167 w 199"/>
                <a:gd name="T47" fmla="*/ 222 h 230"/>
                <a:gd name="T48" fmla="*/ 32 w 199"/>
                <a:gd name="T49" fmla="*/ 222 h 230"/>
                <a:gd name="T50" fmla="*/ 93 w 199"/>
                <a:gd name="T51" fmla="*/ 161 h 230"/>
                <a:gd name="T52" fmla="*/ 32 w 199"/>
                <a:gd name="T53" fmla="*/ 17 h 230"/>
                <a:gd name="T54" fmla="*/ 41 w 199"/>
                <a:gd name="T55" fmla="*/ 8 h 230"/>
                <a:gd name="T56" fmla="*/ 158 w 199"/>
                <a:gd name="T57" fmla="*/ 8 h 230"/>
                <a:gd name="T58" fmla="*/ 167 w 199"/>
                <a:gd name="T59" fmla="*/ 17 h 230"/>
                <a:gd name="T60" fmla="*/ 167 w 199"/>
                <a:gd name="T61" fmla="*/ 121 h 230"/>
                <a:gd name="T62" fmla="*/ 117 w 199"/>
                <a:gd name="T63" fmla="*/ 161 h 230"/>
                <a:gd name="T64" fmla="*/ 112 w 199"/>
                <a:gd name="T65" fmla="*/ 156 h 230"/>
                <a:gd name="T66" fmla="*/ 99 w 199"/>
                <a:gd name="T67" fmla="*/ 150 h 230"/>
                <a:gd name="T68" fmla="*/ 87 w 199"/>
                <a:gd name="T69" fmla="*/ 156 h 230"/>
                <a:gd name="T70" fmla="*/ 82 w 199"/>
                <a:gd name="T71" fmla="*/ 161 h 230"/>
                <a:gd name="T72" fmla="*/ 32 w 199"/>
                <a:gd name="T73" fmla="*/ 121 h 230"/>
                <a:gd name="T74" fmla="*/ 32 w 199"/>
                <a:gd name="T75" fmla="*/ 17 h 230"/>
                <a:gd name="T76" fmla="*/ 24 w 199"/>
                <a:gd name="T77" fmla="*/ 115 h 230"/>
                <a:gd name="T78" fmla="*/ 16 w 199"/>
                <a:gd name="T79" fmla="*/ 108 h 230"/>
                <a:gd name="T80" fmla="*/ 24 w 199"/>
                <a:gd name="T81" fmla="*/ 100 h 230"/>
                <a:gd name="T82" fmla="*/ 24 w 199"/>
                <a:gd name="T83" fmla="*/ 115 h 230"/>
                <a:gd name="T84" fmla="*/ 8 w 199"/>
                <a:gd name="T85" fmla="*/ 213 h 230"/>
                <a:gd name="T86" fmla="*/ 8 w 199"/>
                <a:gd name="T87" fmla="*/ 120 h 230"/>
                <a:gd name="T88" fmla="*/ 10 w 199"/>
                <a:gd name="T89" fmla="*/ 114 h 230"/>
                <a:gd name="T90" fmla="*/ 76 w 199"/>
                <a:gd name="T91" fmla="*/ 167 h 230"/>
                <a:gd name="T92" fmla="*/ 21 w 199"/>
                <a:gd name="T93" fmla="*/ 222 h 230"/>
                <a:gd name="T94" fmla="*/ 17 w 199"/>
                <a:gd name="T95" fmla="*/ 222 h 230"/>
                <a:gd name="T96" fmla="*/ 8 w 199"/>
                <a:gd name="T97" fmla="*/ 213 h 230"/>
                <a:gd name="T98" fmla="*/ 191 w 199"/>
                <a:gd name="T99" fmla="*/ 213 h 230"/>
                <a:gd name="T100" fmla="*/ 182 w 199"/>
                <a:gd name="T101" fmla="*/ 222 h 230"/>
                <a:gd name="T102" fmla="*/ 178 w 199"/>
                <a:gd name="T103" fmla="*/ 222 h 230"/>
                <a:gd name="T104" fmla="*/ 123 w 199"/>
                <a:gd name="T105" fmla="*/ 167 h 230"/>
                <a:gd name="T106" fmla="*/ 189 w 199"/>
                <a:gd name="T107" fmla="*/ 114 h 230"/>
                <a:gd name="T108" fmla="*/ 191 w 199"/>
                <a:gd name="T109" fmla="*/ 120 h 230"/>
                <a:gd name="T110" fmla="*/ 191 w 199"/>
                <a:gd name="T111" fmla="*/ 213 h 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9" h="230">
                  <a:moveTo>
                    <a:pt x="195" y="109"/>
                  </a:moveTo>
                  <a:cubicBezTo>
                    <a:pt x="195" y="109"/>
                    <a:pt x="195" y="108"/>
                    <a:pt x="194" y="108"/>
                  </a:cubicBezTo>
                  <a:cubicBezTo>
                    <a:pt x="175" y="88"/>
                    <a:pt x="175" y="88"/>
                    <a:pt x="175" y="88"/>
                  </a:cubicBezTo>
                  <a:cubicBezTo>
                    <a:pt x="175" y="17"/>
                    <a:pt x="175" y="17"/>
                    <a:pt x="175" y="17"/>
                  </a:cubicBezTo>
                  <a:cubicBezTo>
                    <a:pt x="175" y="8"/>
                    <a:pt x="167" y="0"/>
                    <a:pt x="158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32" y="0"/>
                    <a:pt x="24" y="8"/>
                    <a:pt x="24" y="17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5" y="108"/>
                    <a:pt x="5" y="108"/>
                    <a:pt x="5" y="108"/>
                  </a:cubicBezTo>
                  <a:cubicBezTo>
                    <a:pt x="4" y="108"/>
                    <a:pt x="4" y="109"/>
                    <a:pt x="4" y="109"/>
                  </a:cubicBezTo>
                  <a:cubicBezTo>
                    <a:pt x="1" y="112"/>
                    <a:pt x="0" y="116"/>
                    <a:pt x="0" y="120"/>
                  </a:cubicBezTo>
                  <a:cubicBezTo>
                    <a:pt x="0" y="213"/>
                    <a:pt x="0" y="213"/>
                    <a:pt x="0" y="213"/>
                  </a:cubicBezTo>
                  <a:cubicBezTo>
                    <a:pt x="0" y="222"/>
                    <a:pt x="8" y="230"/>
                    <a:pt x="17" y="230"/>
                  </a:cubicBezTo>
                  <a:cubicBezTo>
                    <a:pt x="182" y="230"/>
                    <a:pt x="182" y="230"/>
                    <a:pt x="182" y="230"/>
                  </a:cubicBezTo>
                  <a:cubicBezTo>
                    <a:pt x="191" y="230"/>
                    <a:pt x="199" y="222"/>
                    <a:pt x="199" y="213"/>
                  </a:cubicBezTo>
                  <a:cubicBezTo>
                    <a:pt x="199" y="120"/>
                    <a:pt x="199" y="120"/>
                    <a:pt x="199" y="120"/>
                  </a:cubicBezTo>
                  <a:cubicBezTo>
                    <a:pt x="199" y="116"/>
                    <a:pt x="198" y="112"/>
                    <a:pt x="195" y="109"/>
                  </a:cubicBezTo>
                  <a:close/>
                  <a:moveTo>
                    <a:pt x="183" y="108"/>
                  </a:moveTo>
                  <a:cubicBezTo>
                    <a:pt x="175" y="115"/>
                    <a:pt x="175" y="115"/>
                    <a:pt x="175" y="115"/>
                  </a:cubicBezTo>
                  <a:cubicBezTo>
                    <a:pt x="175" y="100"/>
                    <a:pt x="175" y="100"/>
                    <a:pt x="175" y="100"/>
                  </a:cubicBezTo>
                  <a:lnTo>
                    <a:pt x="183" y="108"/>
                  </a:lnTo>
                  <a:close/>
                  <a:moveTo>
                    <a:pt x="93" y="161"/>
                  </a:moveTo>
                  <a:cubicBezTo>
                    <a:pt x="96" y="158"/>
                    <a:pt x="102" y="158"/>
                    <a:pt x="106" y="161"/>
                  </a:cubicBezTo>
                  <a:cubicBezTo>
                    <a:pt x="167" y="222"/>
                    <a:pt x="167" y="222"/>
                    <a:pt x="167" y="222"/>
                  </a:cubicBezTo>
                  <a:cubicBezTo>
                    <a:pt x="32" y="222"/>
                    <a:pt x="32" y="222"/>
                    <a:pt x="32" y="222"/>
                  </a:cubicBezTo>
                  <a:lnTo>
                    <a:pt x="93" y="161"/>
                  </a:lnTo>
                  <a:close/>
                  <a:moveTo>
                    <a:pt x="32" y="17"/>
                  </a:moveTo>
                  <a:cubicBezTo>
                    <a:pt x="32" y="12"/>
                    <a:pt x="36" y="8"/>
                    <a:pt x="41" y="8"/>
                  </a:cubicBezTo>
                  <a:cubicBezTo>
                    <a:pt x="158" y="8"/>
                    <a:pt x="158" y="8"/>
                    <a:pt x="158" y="8"/>
                  </a:cubicBezTo>
                  <a:cubicBezTo>
                    <a:pt x="163" y="8"/>
                    <a:pt x="167" y="12"/>
                    <a:pt x="167" y="17"/>
                  </a:cubicBezTo>
                  <a:cubicBezTo>
                    <a:pt x="167" y="121"/>
                    <a:pt x="167" y="121"/>
                    <a:pt x="167" y="121"/>
                  </a:cubicBezTo>
                  <a:cubicBezTo>
                    <a:pt x="117" y="161"/>
                    <a:pt x="117" y="161"/>
                    <a:pt x="117" y="161"/>
                  </a:cubicBezTo>
                  <a:cubicBezTo>
                    <a:pt x="112" y="156"/>
                    <a:pt x="112" y="156"/>
                    <a:pt x="112" y="156"/>
                  </a:cubicBezTo>
                  <a:cubicBezTo>
                    <a:pt x="108" y="152"/>
                    <a:pt x="104" y="150"/>
                    <a:pt x="99" y="150"/>
                  </a:cubicBezTo>
                  <a:cubicBezTo>
                    <a:pt x="95" y="150"/>
                    <a:pt x="90" y="152"/>
                    <a:pt x="87" y="156"/>
                  </a:cubicBezTo>
                  <a:cubicBezTo>
                    <a:pt x="82" y="161"/>
                    <a:pt x="82" y="161"/>
                    <a:pt x="82" y="161"/>
                  </a:cubicBezTo>
                  <a:cubicBezTo>
                    <a:pt x="32" y="121"/>
                    <a:pt x="32" y="121"/>
                    <a:pt x="32" y="121"/>
                  </a:cubicBezTo>
                  <a:lnTo>
                    <a:pt x="32" y="17"/>
                  </a:lnTo>
                  <a:close/>
                  <a:moveTo>
                    <a:pt x="24" y="115"/>
                  </a:moveTo>
                  <a:cubicBezTo>
                    <a:pt x="16" y="108"/>
                    <a:pt x="16" y="108"/>
                    <a:pt x="16" y="108"/>
                  </a:cubicBezTo>
                  <a:cubicBezTo>
                    <a:pt x="24" y="100"/>
                    <a:pt x="24" y="100"/>
                    <a:pt x="24" y="100"/>
                  </a:cubicBezTo>
                  <a:lnTo>
                    <a:pt x="24" y="115"/>
                  </a:lnTo>
                  <a:close/>
                  <a:moveTo>
                    <a:pt x="8" y="213"/>
                  </a:moveTo>
                  <a:cubicBezTo>
                    <a:pt x="8" y="120"/>
                    <a:pt x="8" y="120"/>
                    <a:pt x="8" y="120"/>
                  </a:cubicBezTo>
                  <a:cubicBezTo>
                    <a:pt x="8" y="118"/>
                    <a:pt x="9" y="116"/>
                    <a:pt x="10" y="114"/>
                  </a:cubicBezTo>
                  <a:cubicBezTo>
                    <a:pt x="76" y="167"/>
                    <a:pt x="76" y="167"/>
                    <a:pt x="76" y="167"/>
                  </a:cubicBezTo>
                  <a:cubicBezTo>
                    <a:pt x="21" y="222"/>
                    <a:pt x="21" y="222"/>
                    <a:pt x="21" y="222"/>
                  </a:cubicBezTo>
                  <a:cubicBezTo>
                    <a:pt x="17" y="222"/>
                    <a:pt x="17" y="222"/>
                    <a:pt x="17" y="222"/>
                  </a:cubicBezTo>
                  <a:cubicBezTo>
                    <a:pt x="12" y="222"/>
                    <a:pt x="8" y="218"/>
                    <a:pt x="8" y="213"/>
                  </a:cubicBezTo>
                  <a:close/>
                  <a:moveTo>
                    <a:pt x="191" y="213"/>
                  </a:moveTo>
                  <a:cubicBezTo>
                    <a:pt x="191" y="218"/>
                    <a:pt x="187" y="222"/>
                    <a:pt x="182" y="222"/>
                  </a:cubicBezTo>
                  <a:cubicBezTo>
                    <a:pt x="178" y="222"/>
                    <a:pt x="178" y="222"/>
                    <a:pt x="178" y="222"/>
                  </a:cubicBezTo>
                  <a:cubicBezTo>
                    <a:pt x="123" y="167"/>
                    <a:pt x="123" y="167"/>
                    <a:pt x="123" y="167"/>
                  </a:cubicBezTo>
                  <a:cubicBezTo>
                    <a:pt x="189" y="114"/>
                    <a:pt x="189" y="114"/>
                    <a:pt x="189" y="114"/>
                  </a:cubicBezTo>
                  <a:cubicBezTo>
                    <a:pt x="190" y="116"/>
                    <a:pt x="191" y="118"/>
                    <a:pt x="191" y="120"/>
                  </a:cubicBezTo>
                  <a:lnTo>
                    <a:pt x="191" y="2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" name="Freeform 393"/>
            <p:cNvSpPr>
              <a:spLocks noEditPoints="1"/>
            </p:cNvSpPr>
            <p:nvPr/>
          </p:nvSpPr>
          <p:spPr bwMode="auto">
            <a:xfrm>
              <a:off x="7356476" y="1557337"/>
              <a:ext cx="211138" cy="258763"/>
            </a:xfrm>
            <a:custGeom>
              <a:avLst/>
              <a:gdLst>
                <a:gd name="T0" fmla="*/ 157 w 157"/>
                <a:gd name="T1" fmla="*/ 36 h 192"/>
                <a:gd name="T2" fmla="*/ 140 w 157"/>
                <a:gd name="T3" fmla="*/ 20 h 192"/>
                <a:gd name="T4" fmla="*/ 110 w 157"/>
                <a:gd name="T5" fmla="*/ 20 h 192"/>
                <a:gd name="T6" fmla="*/ 91 w 157"/>
                <a:gd name="T7" fmla="*/ 0 h 192"/>
                <a:gd name="T8" fmla="*/ 66 w 157"/>
                <a:gd name="T9" fmla="*/ 0 h 192"/>
                <a:gd name="T10" fmla="*/ 46 w 157"/>
                <a:gd name="T11" fmla="*/ 20 h 192"/>
                <a:gd name="T12" fmla="*/ 17 w 157"/>
                <a:gd name="T13" fmla="*/ 20 h 192"/>
                <a:gd name="T14" fmla="*/ 0 w 157"/>
                <a:gd name="T15" fmla="*/ 36 h 192"/>
                <a:gd name="T16" fmla="*/ 4 w 157"/>
                <a:gd name="T17" fmla="*/ 40 h 192"/>
                <a:gd name="T18" fmla="*/ 16 w 157"/>
                <a:gd name="T19" fmla="*/ 40 h 192"/>
                <a:gd name="T20" fmla="*/ 16 w 157"/>
                <a:gd name="T21" fmla="*/ 176 h 192"/>
                <a:gd name="T22" fmla="*/ 33 w 157"/>
                <a:gd name="T23" fmla="*/ 192 h 192"/>
                <a:gd name="T24" fmla="*/ 127 w 157"/>
                <a:gd name="T25" fmla="*/ 192 h 192"/>
                <a:gd name="T26" fmla="*/ 141 w 157"/>
                <a:gd name="T27" fmla="*/ 176 h 192"/>
                <a:gd name="T28" fmla="*/ 141 w 157"/>
                <a:gd name="T29" fmla="*/ 41 h 192"/>
                <a:gd name="T30" fmla="*/ 153 w 157"/>
                <a:gd name="T31" fmla="*/ 41 h 192"/>
                <a:gd name="T32" fmla="*/ 153 w 157"/>
                <a:gd name="T33" fmla="*/ 41 h 192"/>
                <a:gd name="T34" fmla="*/ 153 w 157"/>
                <a:gd name="T35" fmla="*/ 41 h 192"/>
                <a:gd name="T36" fmla="*/ 157 w 157"/>
                <a:gd name="T37" fmla="*/ 37 h 192"/>
                <a:gd name="T38" fmla="*/ 157 w 157"/>
                <a:gd name="T39" fmla="*/ 36 h 192"/>
                <a:gd name="T40" fmla="*/ 133 w 157"/>
                <a:gd name="T41" fmla="*/ 176 h 192"/>
                <a:gd name="T42" fmla="*/ 127 w 157"/>
                <a:gd name="T43" fmla="*/ 184 h 192"/>
                <a:gd name="T44" fmla="*/ 33 w 157"/>
                <a:gd name="T45" fmla="*/ 184 h 192"/>
                <a:gd name="T46" fmla="*/ 24 w 157"/>
                <a:gd name="T47" fmla="*/ 176 h 192"/>
                <a:gd name="T48" fmla="*/ 24 w 157"/>
                <a:gd name="T49" fmla="*/ 41 h 192"/>
                <a:gd name="T50" fmla="*/ 133 w 157"/>
                <a:gd name="T51" fmla="*/ 41 h 192"/>
                <a:gd name="T52" fmla="*/ 133 w 157"/>
                <a:gd name="T53" fmla="*/ 176 h 192"/>
                <a:gd name="T54" fmla="*/ 66 w 157"/>
                <a:gd name="T55" fmla="*/ 8 h 192"/>
                <a:gd name="T56" fmla="*/ 91 w 157"/>
                <a:gd name="T57" fmla="*/ 8 h 192"/>
                <a:gd name="T58" fmla="*/ 102 w 157"/>
                <a:gd name="T59" fmla="*/ 20 h 192"/>
                <a:gd name="T60" fmla="*/ 54 w 157"/>
                <a:gd name="T61" fmla="*/ 20 h 192"/>
                <a:gd name="T62" fmla="*/ 66 w 157"/>
                <a:gd name="T63" fmla="*/ 8 h 192"/>
                <a:gd name="T64" fmla="*/ 9 w 157"/>
                <a:gd name="T65" fmla="*/ 32 h 192"/>
                <a:gd name="T66" fmla="*/ 17 w 157"/>
                <a:gd name="T67" fmla="*/ 28 h 192"/>
                <a:gd name="T68" fmla="*/ 140 w 157"/>
                <a:gd name="T69" fmla="*/ 28 h 192"/>
                <a:gd name="T70" fmla="*/ 148 w 157"/>
                <a:gd name="T71" fmla="*/ 33 h 192"/>
                <a:gd name="T72" fmla="*/ 9 w 157"/>
                <a:gd name="T73" fmla="*/ 3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7" h="192">
                  <a:moveTo>
                    <a:pt x="157" y="36"/>
                  </a:moveTo>
                  <a:cubicBezTo>
                    <a:pt x="156" y="27"/>
                    <a:pt x="149" y="20"/>
                    <a:pt x="140" y="20"/>
                  </a:cubicBezTo>
                  <a:cubicBezTo>
                    <a:pt x="110" y="20"/>
                    <a:pt x="110" y="20"/>
                    <a:pt x="110" y="20"/>
                  </a:cubicBezTo>
                  <a:cubicBezTo>
                    <a:pt x="110" y="9"/>
                    <a:pt x="102" y="0"/>
                    <a:pt x="91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55" y="0"/>
                    <a:pt x="46" y="9"/>
                    <a:pt x="46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7" y="20"/>
                    <a:pt x="0" y="27"/>
                    <a:pt x="0" y="36"/>
                  </a:cubicBezTo>
                  <a:cubicBezTo>
                    <a:pt x="0" y="38"/>
                    <a:pt x="2" y="40"/>
                    <a:pt x="4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176"/>
                    <a:pt x="16" y="176"/>
                    <a:pt x="16" y="176"/>
                  </a:cubicBezTo>
                  <a:cubicBezTo>
                    <a:pt x="16" y="185"/>
                    <a:pt x="23" y="192"/>
                    <a:pt x="33" y="192"/>
                  </a:cubicBezTo>
                  <a:cubicBezTo>
                    <a:pt x="127" y="192"/>
                    <a:pt x="127" y="192"/>
                    <a:pt x="127" y="192"/>
                  </a:cubicBezTo>
                  <a:cubicBezTo>
                    <a:pt x="132" y="192"/>
                    <a:pt x="141" y="190"/>
                    <a:pt x="141" y="176"/>
                  </a:cubicBezTo>
                  <a:cubicBezTo>
                    <a:pt x="141" y="41"/>
                    <a:pt x="141" y="41"/>
                    <a:pt x="141" y="41"/>
                  </a:cubicBezTo>
                  <a:cubicBezTo>
                    <a:pt x="153" y="41"/>
                    <a:pt x="153" y="41"/>
                    <a:pt x="153" y="41"/>
                  </a:cubicBezTo>
                  <a:cubicBezTo>
                    <a:pt x="153" y="41"/>
                    <a:pt x="153" y="41"/>
                    <a:pt x="153" y="41"/>
                  </a:cubicBezTo>
                  <a:cubicBezTo>
                    <a:pt x="153" y="41"/>
                    <a:pt x="153" y="41"/>
                    <a:pt x="153" y="41"/>
                  </a:cubicBezTo>
                  <a:cubicBezTo>
                    <a:pt x="155" y="41"/>
                    <a:pt x="157" y="39"/>
                    <a:pt x="157" y="37"/>
                  </a:cubicBezTo>
                  <a:lnTo>
                    <a:pt x="157" y="36"/>
                  </a:lnTo>
                  <a:close/>
                  <a:moveTo>
                    <a:pt x="133" y="176"/>
                  </a:moveTo>
                  <a:cubicBezTo>
                    <a:pt x="133" y="183"/>
                    <a:pt x="131" y="184"/>
                    <a:pt x="127" y="184"/>
                  </a:cubicBezTo>
                  <a:cubicBezTo>
                    <a:pt x="33" y="184"/>
                    <a:pt x="33" y="184"/>
                    <a:pt x="33" y="184"/>
                  </a:cubicBezTo>
                  <a:cubicBezTo>
                    <a:pt x="29" y="184"/>
                    <a:pt x="24" y="182"/>
                    <a:pt x="24" y="176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133" y="41"/>
                    <a:pt x="133" y="41"/>
                    <a:pt x="133" y="41"/>
                  </a:cubicBezTo>
                  <a:lnTo>
                    <a:pt x="133" y="176"/>
                  </a:lnTo>
                  <a:close/>
                  <a:moveTo>
                    <a:pt x="66" y="8"/>
                  </a:moveTo>
                  <a:cubicBezTo>
                    <a:pt x="91" y="8"/>
                    <a:pt x="91" y="8"/>
                    <a:pt x="91" y="8"/>
                  </a:cubicBezTo>
                  <a:cubicBezTo>
                    <a:pt x="97" y="8"/>
                    <a:pt x="102" y="13"/>
                    <a:pt x="102" y="20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4" y="13"/>
                    <a:pt x="60" y="8"/>
                    <a:pt x="66" y="8"/>
                  </a:cubicBezTo>
                  <a:close/>
                  <a:moveTo>
                    <a:pt x="9" y="32"/>
                  </a:moveTo>
                  <a:cubicBezTo>
                    <a:pt x="10" y="29"/>
                    <a:pt x="14" y="28"/>
                    <a:pt x="17" y="28"/>
                  </a:cubicBezTo>
                  <a:cubicBezTo>
                    <a:pt x="140" y="28"/>
                    <a:pt x="140" y="28"/>
                    <a:pt x="140" y="28"/>
                  </a:cubicBezTo>
                  <a:cubicBezTo>
                    <a:pt x="143" y="28"/>
                    <a:pt x="146" y="30"/>
                    <a:pt x="148" y="33"/>
                  </a:cubicBezTo>
                  <a:lnTo>
                    <a:pt x="9" y="3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" name="Freeform 394"/>
            <p:cNvSpPr/>
            <p:nvPr/>
          </p:nvSpPr>
          <p:spPr bwMode="auto">
            <a:xfrm>
              <a:off x="7421564" y="1620837"/>
              <a:ext cx="9525" cy="161925"/>
            </a:xfrm>
            <a:custGeom>
              <a:avLst/>
              <a:gdLst>
                <a:gd name="T0" fmla="*/ 4 w 8"/>
                <a:gd name="T1" fmla="*/ 120 h 120"/>
                <a:gd name="T2" fmla="*/ 8 w 8"/>
                <a:gd name="T3" fmla="*/ 116 h 120"/>
                <a:gd name="T4" fmla="*/ 8 w 8"/>
                <a:gd name="T5" fmla="*/ 4 h 120"/>
                <a:gd name="T6" fmla="*/ 4 w 8"/>
                <a:gd name="T7" fmla="*/ 0 h 120"/>
                <a:gd name="T8" fmla="*/ 0 w 8"/>
                <a:gd name="T9" fmla="*/ 4 h 120"/>
                <a:gd name="T10" fmla="*/ 0 w 8"/>
                <a:gd name="T11" fmla="*/ 116 h 120"/>
                <a:gd name="T12" fmla="*/ 4 w 8"/>
                <a:gd name="T13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0">
                  <a:moveTo>
                    <a:pt x="4" y="120"/>
                  </a:moveTo>
                  <a:cubicBezTo>
                    <a:pt x="6" y="120"/>
                    <a:pt x="8" y="119"/>
                    <a:pt x="8" y="11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19"/>
                    <a:pt x="1" y="120"/>
                    <a:pt x="4" y="1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5" name="Freeform 395"/>
            <p:cNvSpPr/>
            <p:nvPr/>
          </p:nvSpPr>
          <p:spPr bwMode="auto">
            <a:xfrm>
              <a:off x="7456489" y="1620837"/>
              <a:ext cx="9525" cy="161925"/>
            </a:xfrm>
            <a:custGeom>
              <a:avLst/>
              <a:gdLst>
                <a:gd name="T0" fmla="*/ 4 w 8"/>
                <a:gd name="T1" fmla="*/ 120 h 120"/>
                <a:gd name="T2" fmla="*/ 8 w 8"/>
                <a:gd name="T3" fmla="*/ 116 h 120"/>
                <a:gd name="T4" fmla="*/ 8 w 8"/>
                <a:gd name="T5" fmla="*/ 4 h 120"/>
                <a:gd name="T6" fmla="*/ 4 w 8"/>
                <a:gd name="T7" fmla="*/ 0 h 120"/>
                <a:gd name="T8" fmla="*/ 0 w 8"/>
                <a:gd name="T9" fmla="*/ 4 h 120"/>
                <a:gd name="T10" fmla="*/ 0 w 8"/>
                <a:gd name="T11" fmla="*/ 116 h 120"/>
                <a:gd name="T12" fmla="*/ 4 w 8"/>
                <a:gd name="T13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0">
                  <a:moveTo>
                    <a:pt x="4" y="120"/>
                  </a:moveTo>
                  <a:cubicBezTo>
                    <a:pt x="7" y="120"/>
                    <a:pt x="8" y="119"/>
                    <a:pt x="8" y="11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7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19"/>
                    <a:pt x="2" y="120"/>
                    <a:pt x="4" y="1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" name="Freeform 396"/>
            <p:cNvSpPr/>
            <p:nvPr/>
          </p:nvSpPr>
          <p:spPr bwMode="auto">
            <a:xfrm>
              <a:off x="7493001" y="1620837"/>
              <a:ext cx="9525" cy="161925"/>
            </a:xfrm>
            <a:custGeom>
              <a:avLst/>
              <a:gdLst>
                <a:gd name="T0" fmla="*/ 4 w 8"/>
                <a:gd name="T1" fmla="*/ 120 h 120"/>
                <a:gd name="T2" fmla="*/ 8 w 8"/>
                <a:gd name="T3" fmla="*/ 116 h 120"/>
                <a:gd name="T4" fmla="*/ 8 w 8"/>
                <a:gd name="T5" fmla="*/ 4 h 120"/>
                <a:gd name="T6" fmla="*/ 4 w 8"/>
                <a:gd name="T7" fmla="*/ 0 h 120"/>
                <a:gd name="T8" fmla="*/ 0 w 8"/>
                <a:gd name="T9" fmla="*/ 4 h 120"/>
                <a:gd name="T10" fmla="*/ 0 w 8"/>
                <a:gd name="T11" fmla="*/ 116 h 120"/>
                <a:gd name="T12" fmla="*/ 4 w 8"/>
                <a:gd name="T13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0">
                  <a:moveTo>
                    <a:pt x="4" y="120"/>
                  </a:moveTo>
                  <a:cubicBezTo>
                    <a:pt x="6" y="120"/>
                    <a:pt x="8" y="119"/>
                    <a:pt x="8" y="11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19"/>
                    <a:pt x="2" y="120"/>
                    <a:pt x="4" y="1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7" name="Oval 397"/>
            <p:cNvSpPr>
              <a:spLocks noChangeArrowheads="1"/>
            </p:cNvSpPr>
            <p:nvPr/>
          </p:nvSpPr>
          <p:spPr bwMode="auto">
            <a:xfrm>
              <a:off x="7456489" y="2835275"/>
              <a:ext cx="11113" cy="127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" name="Oval 398"/>
            <p:cNvSpPr>
              <a:spLocks noChangeArrowheads="1"/>
            </p:cNvSpPr>
            <p:nvPr/>
          </p:nvSpPr>
          <p:spPr bwMode="auto">
            <a:xfrm>
              <a:off x="7456489" y="2997200"/>
              <a:ext cx="11113" cy="1111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9" name="Oval 399"/>
            <p:cNvSpPr>
              <a:spLocks noChangeArrowheads="1"/>
            </p:cNvSpPr>
            <p:nvPr/>
          </p:nvSpPr>
          <p:spPr bwMode="auto">
            <a:xfrm>
              <a:off x="7375526" y="2914650"/>
              <a:ext cx="11113" cy="127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0" name="Oval 400"/>
            <p:cNvSpPr>
              <a:spLocks noChangeArrowheads="1"/>
            </p:cNvSpPr>
            <p:nvPr/>
          </p:nvSpPr>
          <p:spPr bwMode="auto">
            <a:xfrm>
              <a:off x="7535864" y="2914650"/>
              <a:ext cx="12700" cy="127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1" name="Freeform 401"/>
            <p:cNvSpPr/>
            <p:nvPr/>
          </p:nvSpPr>
          <p:spPr bwMode="auto">
            <a:xfrm>
              <a:off x="7413626" y="2857500"/>
              <a:ext cx="98425" cy="69850"/>
            </a:xfrm>
            <a:custGeom>
              <a:avLst/>
              <a:gdLst>
                <a:gd name="T0" fmla="*/ 65 w 73"/>
                <a:gd name="T1" fmla="*/ 2 h 52"/>
                <a:gd name="T2" fmla="*/ 35 w 73"/>
                <a:gd name="T3" fmla="*/ 42 h 52"/>
                <a:gd name="T4" fmla="*/ 7 w 73"/>
                <a:gd name="T5" fmla="*/ 21 h 52"/>
                <a:gd name="T6" fmla="*/ 1 w 73"/>
                <a:gd name="T7" fmla="*/ 22 h 52"/>
                <a:gd name="T8" fmla="*/ 2 w 73"/>
                <a:gd name="T9" fmla="*/ 27 h 52"/>
                <a:gd name="T10" fmla="*/ 33 w 73"/>
                <a:gd name="T11" fmla="*/ 51 h 52"/>
                <a:gd name="T12" fmla="*/ 33 w 73"/>
                <a:gd name="T13" fmla="*/ 51 h 52"/>
                <a:gd name="T14" fmla="*/ 33 w 73"/>
                <a:gd name="T15" fmla="*/ 51 h 52"/>
                <a:gd name="T16" fmla="*/ 34 w 73"/>
                <a:gd name="T17" fmla="*/ 51 h 52"/>
                <a:gd name="T18" fmla="*/ 34 w 73"/>
                <a:gd name="T19" fmla="*/ 52 h 52"/>
                <a:gd name="T20" fmla="*/ 35 w 73"/>
                <a:gd name="T21" fmla="*/ 52 h 52"/>
                <a:gd name="T22" fmla="*/ 37 w 73"/>
                <a:gd name="T23" fmla="*/ 51 h 52"/>
                <a:gd name="T24" fmla="*/ 38 w 73"/>
                <a:gd name="T25" fmla="*/ 51 h 52"/>
                <a:gd name="T26" fmla="*/ 39 w 73"/>
                <a:gd name="T27" fmla="*/ 50 h 52"/>
                <a:gd name="T28" fmla="*/ 39 w 73"/>
                <a:gd name="T29" fmla="*/ 50 h 52"/>
                <a:gd name="T30" fmla="*/ 39 w 73"/>
                <a:gd name="T31" fmla="*/ 50 h 52"/>
                <a:gd name="T32" fmla="*/ 71 w 73"/>
                <a:gd name="T33" fmla="*/ 7 h 52"/>
                <a:gd name="T34" fmla="*/ 70 w 73"/>
                <a:gd name="T35" fmla="*/ 1 h 52"/>
                <a:gd name="T36" fmla="*/ 65 w 73"/>
                <a:gd name="T37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3" h="52">
                  <a:moveTo>
                    <a:pt x="65" y="2"/>
                  </a:moveTo>
                  <a:cubicBezTo>
                    <a:pt x="35" y="42"/>
                    <a:pt x="35" y="42"/>
                    <a:pt x="35" y="42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5" y="20"/>
                    <a:pt x="2" y="20"/>
                    <a:pt x="1" y="22"/>
                  </a:cubicBezTo>
                  <a:cubicBezTo>
                    <a:pt x="0" y="23"/>
                    <a:pt x="0" y="26"/>
                    <a:pt x="2" y="27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6" y="52"/>
                    <a:pt x="37" y="52"/>
                    <a:pt x="37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73" y="5"/>
                    <a:pt x="72" y="3"/>
                    <a:pt x="70" y="1"/>
                  </a:cubicBezTo>
                  <a:cubicBezTo>
                    <a:pt x="69" y="0"/>
                    <a:pt x="66" y="0"/>
                    <a:pt x="65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2" name="Freeform 402"/>
            <p:cNvSpPr>
              <a:spLocks noEditPoints="1"/>
            </p:cNvSpPr>
            <p:nvPr/>
          </p:nvSpPr>
          <p:spPr bwMode="auto">
            <a:xfrm>
              <a:off x="7350126" y="2809875"/>
              <a:ext cx="223838" cy="223838"/>
            </a:xfrm>
            <a:custGeom>
              <a:avLst/>
              <a:gdLst>
                <a:gd name="T0" fmla="*/ 82 w 165"/>
                <a:gd name="T1" fmla="*/ 0 h 165"/>
                <a:gd name="T2" fmla="*/ 0 w 165"/>
                <a:gd name="T3" fmla="*/ 83 h 165"/>
                <a:gd name="T4" fmla="*/ 82 w 165"/>
                <a:gd name="T5" fmla="*/ 165 h 165"/>
                <a:gd name="T6" fmla="*/ 165 w 165"/>
                <a:gd name="T7" fmla="*/ 83 h 165"/>
                <a:gd name="T8" fmla="*/ 82 w 165"/>
                <a:gd name="T9" fmla="*/ 0 h 165"/>
                <a:gd name="T10" fmla="*/ 82 w 165"/>
                <a:gd name="T11" fmla="*/ 157 h 165"/>
                <a:gd name="T12" fmla="*/ 8 w 165"/>
                <a:gd name="T13" fmla="*/ 83 h 165"/>
                <a:gd name="T14" fmla="*/ 82 w 165"/>
                <a:gd name="T15" fmla="*/ 8 h 165"/>
                <a:gd name="T16" fmla="*/ 157 w 165"/>
                <a:gd name="T17" fmla="*/ 83 h 165"/>
                <a:gd name="T18" fmla="*/ 82 w 165"/>
                <a:gd name="T19" fmla="*/ 15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5" h="165">
                  <a:moveTo>
                    <a:pt x="82" y="0"/>
                  </a:moveTo>
                  <a:cubicBezTo>
                    <a:pt x="37" y="0"/>
                    <a:pt x="0" y="37"/>
                    <a:pt x="0" y="83"/>
                  </a:cubicBezTo>
                  <a:cubicBezTo>
                    <a:pt x="0" y="128"/>
                    <a:pt x="37" y="165"/>
                    <a:pt x="82" y="165"/>
                  </a:cubicBezTo>
                  <a:cubicBezTo>
                    <a:pt x="128" y="165"/>
                    <a:pt x="165" y="128"/>
                    <a:pt x="165" y="83"/>
                  </a:cubicBezTo>
                  <a:cubicBezTo>
                    <a:pt x="165" y="37"/>
                    <a:pt x="128" y="0"/>
                    <a:pt x="82" y="0"/>
                  </a:cubicBezTo>
                  <a:close/>
                  <a:moveTo>
                    <a:pt x="82" y="157"/>
                  </a:moveTo>
                  <a:cubicBezTo>
                    <a:pt x="41" y="157"/>
                    <a:pt x="8" y="124"/>
                    <a:pt x="8" y="83"/>
                  </a:cubicBezTo>
                  <a:cubicBezTo>
                    <a:pt x="8" y="42"/>
                    <a:pt x="41" y="8"/>
                    <a:pt x="82" y="8"/>
                  </a:cubicBezTo>
                  <a:cubicBezTo>
                    <a:pt x="124" y="8"/>
                    <a:pt x="157" y="42"/>
                    <a:pt x="157" y="83"/>
                  </a:cubicBezTo>
                  <a:cubicBezTo>
                    <a:pt x="157" y="124"/>
                    <a:pt x="124" y="157"/>
                    <a:pt x="82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3" name="Freeform 403"/>
            <p:cNvSpPr/>
            <p:nvPr/>
          </p:nvSpPr>
          <p:spPr bwMode="auto">
            <a:xfrm>
              <a:off x="7418389" y="4033838"/>
              <a:ext cx="11113" cy="46038"/>
            </a:xfrm>
            <a:custGeom>
              <a:avLst/>
              <a:gdLst>
                <a:gd name="T0" fmla="*/ 4 w 8"/>
                <a:gd name="T1" fmla="*/ 34 h 34"/>
                <a:gd name="T2" fmla="*/ 8 w 8"/>
                <a:gd name="T3" fmla="*/ 30 h 34"/>
                <a:gd name="T4" fmla="*/ 8 w 8"/>
                <a:gd name="T5" fmla="*/ 4 h 34"/>
                <a:gd name="T6" fmla="*/ 4 w 8"/>
                <a:gd name="T7" fmla="*/ 0 h 34"/>
                <a:gd name="T8" fmla="*/ 0 w 8"/>
                <a:gd name="T9" fmla="*/ 4 h 34"/>
                <a:gd name="T10" fmla="*/ 0 w 8"/>
                <a:gd name="T11" fmla="*/ 30 h 34"/>
                <a:gd name="T12" fmla="*/ 4 w 8"/>
                <a:gd name="T13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4">
                  <a:moveTo>
                    <a:pt x="4" y="34"/>
                  </a:moveTo>
                  <a:cubicBezTo>
                    <a:pt x="6" y="34"/>
                    <a:pt x="8" y="32"/>
                    <a:pt x="8" y="3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1"/>
                    <a:pt x="6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2" y="34"/>
                    <a:pt x="4" y="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4" name="Freeform 404"/>
            <p:cNvSpPr/>
            <p:nvPr/>
          </p:nvSpPr>
          <p:spPr bwMode="auto">
            <a:xfrm>
              <a:off x="7300914" y="4152900"/>
              <a:ext cx="46038" cy="9525"/>
            </a:xfrm>
            <a:custGeom>
              <a:avLst/>
              <a:gdLst>
                <a:gd name="T0" fmla="*/ 34 w 34"/>
                <a:gd name="T1" fmla="*/ 4 h 8"/>
                <a:gd name="T2" fmla="*/ 30 w 34"/>
                <a:gd name="T3" fmla="*/ 0 h 8"/>
                <a:gd name="T4" fmla="*/ 4 w 34"/>
                <a:gd name="T5" fmla="*/ 0 h 8"/>
                <a:gd name="T6" fmla="*/ 0 w 34"/>
                <a:gd name="T7" fmla="*/ 4 h 8"/>
                <a:gd name="T8" fmla="*/ 4 w 34"/>
                <a:gd name="T9" fmla="*/ 8 h 8"/>
                <a:gd name="T10" fmla="*/ 30 w 34"/>
                <a:gd name="T11" fmla="*/ 8 h 8"/>
                <a:gd name="T12" fmla="*/ 34 w 34"/>
                <a:gd name="T1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4" h="8">
                  <a:moveTo>
                    <a:pt x="34" y="4"/>
                  </a:moveTo>
                  <a:cubicBezTo>
                    <a:pt x="34" y="2"/>
                    <a:pt x="32" y="0"/>
                    <a:pt x="3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2" y="8"/>
                    <a:pt x="34" y="6"/>
                    <a:pt x="34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5" name="Freeform 405"/>
            <p:cNvSpPr/>
            <p:nvPr/>
          </p:nvSpPr>
          <p:spPr bwMode="auto">
            <a:xfrm>
              <a:off x="7475539" y="4068763"/>
              <a:ext cx="36513" cy="36513"/>
            </a:xfrm>
            <a:custGeom>
              <a:avLst/>
              <a:gdLst>
                <a:gd name="T0" fmla="*/ 4 w 27"/>
                <a:gd name="T1" fmla="*/ 27 h 27"/>
                <a:gd name="T2" fmla="*/ 7 w 27"/>
                <a:gd name="T3" fmla="*/ 25 h 27"/>
                <a:gd name="T4" fmla="*/ 25 w 27"/>
                <a:gd name="T5" fmla="*/ 7 h 27"/>
                <a:gd name="T6" fmla="*/ 25 w 27"/>
                <a:gd name="T7" fmla="*/ 1 h 27"/>
                <a:gd name="T8" fmla="*/ 20 w 27"/>
                <a:gd name="T9" fmla="*/ 1 h 27"/>
                <a:gd name="T10" fmla="*/ 1 w 27"/>
                <a:gd name="T11" fmla="*/ 20 h 27"/>
                <a:gd name="T12" fmla="*/ 1 w 27"/>
                <a:gd name="T13" fmla="*/ 25 h 27"/>
                <a:gd name="T14" fmla="*/ 4 w 27"/>
                <a:gd name="T15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27">
                  <a:moveTo>
                    <a:pt x="4" y="27"/>
                  </a:moveTo>
                  <a:cubicBezTo>
                    <a:pt x="5" y="27"/>
                    <a:pt x="6" y="26"/>
                    <a:pt x="7" y="25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7" y="5"/>
                    <a:pt x="27" y="3"/>
                    <a:pt x="25" y="1"/>
                  </a:cubicBezTo>
                  <a:cubicBezTo>
                    <a:pt x="24" y="0"/>
                    <a:pt x="21" y="0"/>
                    <a:pt x="20" y="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0" y="21"/>
                    <a:pt x="0" y="24"/>
                    <a:pt x="1" y="25"/>
                  </a:cubicBezTo>
                  <a:cubicBezTo>
                    <a:pt x="2" y="26"/>
                    <a:pt x="3" y="27"/>
                    <a:pt x="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407"/>
            <p:cNvSpPr/>
            <p:nvPr/>
          </p:nvSpPr>
          <p:spPr bwMode="auto">
            <a:xfrm>
              <a:off x="7334251" y="4068763"/>
              <a:ext cx="36513" cy="36513"/>
            </a:xfrm>
            <a:custGeom>
              <a:avLst/>
              <a:gdLst>
                <a:gd name="T0" fmla="*/ 20 w 27"/>
                <a:gd name="T1" fmla="*/ 25 h 27"/>
                <a:gd name="T2" fmla="*/ 23 w 27"/>
                <a:gd name="T3" fmla="*/ 27 h 27"/>
                <a:gd name="T4" fmla="*/ 26 w 27"/>
                <a:gd name="T5" fmla="*/ 25 h 27"/>
                <a:gd name="T6" fmla="*/ 26 w 27"/>
                <a:gd name="T7" fmla="*/ 20 h 27"/>
                <a:gd name="T8" fmla="*/ 7 w 27"/>
                <a:gd name="T9" fmla="*/ 1 h 27"/>
                <a:gd name="T10" fmla="*/ 2 w 27"/>
                <a:gd name="T11" fmla="*/ 1 h 27"/>
                <a:gd name="T12" fmla="*/ 2 w 27"/>
                <a:gd name="T13" fmla="*/ 7 h 27"/>
                <a:gd name="T14" fmla="*/ 20 w 27"/>
                <a:gd name="T15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27">
                  <a:moveTo>
                    <a:pt x="20" y="25"/>
                  </a:moveTo>
                  <a:cubicBezTo>
                    <a:pt x="21" y="26"/>
                    <a:pt x="22" y="27"/>
                    <a:pt x="23" y="27"/>
                  </a:cubicBezTo>
                  <a:cubicBezTo>
                    <a:pt x="24" y="27"/>
                    <a:pt x="25" y="26"/>
                    <a:pt x="26" y="25"/>
                  </a:cubicBezTo>
                  <a:cubicBezTo>
                    <a:pt x="27" y="24"/>
                    <a:pt x="27" y="21"/>
                    <a:pt x="26" y="20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3" y="0"/>
                    <a:pt x="2" y="1"/>
                  </a:cubicBezTo>
                  <a:cubicBezTo>
                    <a:pt x="0" y="3"/>
                    <a:pt x="0" y="5"/>
                    <a:pt x="2" y="7"/>
                  </a:cubicBezTo>
                  <a:lnTo>
                    <a:pt x="20" y="2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408"/>
            <p:cNvSpPr>
              <a:spLocks noEditPoints="1"/>
            </p:cNvSpPr>
            <p:nvPr/>
          </p:nvSpPr>
          <p:spPr bwMode="auto">
            <a:xfrm>
              <a:off x="7324726" y="4095750"/>
              <a:ext cx="298450" cy="184150"/>
            </a:xfrm>
            <a:custGeom>
              <a:avLst/>
              <a:gdLst>
                <a:gd name="T0" fmla="*/ 167 w 221"/>
                <a:gd name="T1" fmla="*/ 29 h 136"/>
                <a:gd name="T2" fmla="*/ 150 w 221"/>
                <a:gd name="T3" fmla="*/ 31 h 136"/>
                <a:gd name="T4" fmla="*/ 101 w 221"/>
                <a:gd name="T5" fmla="*/ 9 h 136"/>
                <a:gd name="T6" fmla="*/ 100 w 221"/>
                <a:gd name="T7" fmla="*/ 9 h 136"/>
                <a:gd name="T8" fmla="*/ 73 w 221"/>
                <a:gd name="T9" fmla="*/ 0 h 136"/>
                <a:gd name="T10" fmla="*/ 28 w 221"/>
                <a:gd name="T11" fmla="*/ 46 h 136"/>
                <a:gd name="T12" fmla="*/ 28 w 221"/>
                <a:gd name="T13" fmla="*/ 49 h 136"/>
                <a:gd name="T14" fmla="*/ 0 w 221"/>
                <a:gd name="T15" fmla="*/ 91 h 136"/>
                <a:gd name="T16" fmla="*/ 45 w 221"/>
                <a:gd name="T17" fmla="*/ 136 h 136"/>
                <a:gd name="T18" fmla="*/ 167 w 221"/>
                <a:gd name="T19" fmla="*/ 136 h 136"/>
                <a:gd name="T20" fmla="*/ 221 w 221"/>
                <a:gd name="T21" fmla="*/ 83 h 136"/>
                <a:gd name="T22" fmla="*/ 167 w 221"/>
                <a:gd name="T23" fmla="*/ 29 h 136"/>
                <a:gd name="T24" fmla="*/ 36 w 221"/>
                <a:gd name="T25" fmla="*/ 46 h 136"/>
                <a:gd name="T26" fmla="*/ 73 w 221"/>
                <a:gd name="T27" fmla="*/ 8 h 136"/>
                <a:gd name="T28" fmla="*/ 86 w 221"/>
                <a:gd name="T29" fmla="*/ 11 h 136"/>
                <a:gd name="T30" fmla="*/ 43 w 221"/>
                <a:gd name="T31" fmla="*/ 46 h 136"/>
                <a:gd name="T32" fmla="*/ 36 w 221"/>
                <a:gd name="T33" fmla="*/ 47 h 136"/>
                <a:gd name="T34" fmla="*/ 36 w 221"/>
                <a:gd name="T35" fmla="*/ 46 h 136"/>
                <a:gd name="T36" fmla="*/ 167 w 221"/>
                <a:gd name="T37" fmla="*/ 128 h 136"/>
                <a:gd name="T38" fmla="*/ 45 w 221"/>
                <a:gd name="T39" fmla="*/ 128 h 136"/>
                <a:gd name="T40" fmla="*/ 8 w 221"/>
                <a:gd name="T41" fmla="*/ 91 h 136"/>
                <a:gd name="T42" fmla="*/ 33 w 221"/>
                <a:gd name="T43" fmla="*/ 56 h 136"/>
                <a:gd name="T44" fmla="*/ 34 w 221"/>
                <a:gd name="T45" fmla="*/ 55 h 136"/>
                <a:gd name="T46" fmla="*/ 39 w 221"/>
                <a:gd name="T47" fmla="*/ 54 h 136"/>
                <a:gd name="T48" fmla="*/ 40 w 221"/>
                <a:gd name="T49" fmla="*/ 54 h 136"/>
                <a:gd name="T50" fmla="*/ 45 w 221"/>
                <a:gd name="T51" fmla="*/ 54 h 136"/>
                <a:gd name="T52" fmla="*/ 46 w 221"/>
                <a:gd name="T53" fmla="*/ 54 h 136"/>
                <a:gd name="T54" fmla="*/ 46 w 221"/>
                <a:gd name="T55" fmla="*/ 54 h 136"/>
                <a:gd name="T56" fmla="*/ 46 w 221"/>
                <a:gd name="T57" fmla="*/ 54 h 136"/>
                <a:gd name="T58" fmla="*/ 50 w 221"/>
                <a:gd name="T59" fmla="*/ 51 h 136"/>
                <a:gd name="T60" fmla="*/ 99 w 221"/>
                <a:gd name="T61" fmla="*/ 17 h 136"/>
                <a:gd name="T62" fmla="*/ 99 w 221"/>
                <a:gd name="T63" fmla="*/ 17 h 136"/>
                <a:gd name="T64" fmla="*/ 101 w 221"/>
                <a:gd name="T65" fmla="*/ 17 h 136"/>
                <a:gd name="T66" fmla="*/ 145 w 221"/>
                <a:gd name="T67" fmla="*/ 39 h 136"/>
                <a:gd name="T68" fmla="*/ 150 w 221"/>
                <a:gd name="T69" fmla="*/ 40 h 136"/>
                <a:gd name="T70" fmla="*/ 167 w 221"/>
                <a:gd name="T71" fmla="*/ 37 h 136"/>
                <a:gd name="T72" fmla="*/ 213 w 221"/>
                <a:gd name="T73" fmla="*/ 83 h 136"/>
                <a:gd name="T74" fmla="*/ 167 w 221"/>
                <a:gd name="T75" fmla="*/ 1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1" h="136">
                  <a:moveTo>
                    <a:pt x="167" y="29"/>
                  </a:moveTo>
                  <a:cubicBezTo>
                    <a:pt x="161" y="29"/>
                    <a:pt x="155" y="30"/>
                    <a:pt x="150" y="31"/>
                  </a:cubicBezTo>
                  <a:cubicBezTo>
                    <a:pt x="138" y="17"/>
                    <a:pt x="120" y="9"/>
                    <a:pt x="101" y="9"/>
                  </a:cubicBezTo>
                  <a:cubicBezTo>
                    <a:pt x="101" y="9"/>
                    <a:pt x="100" y="9"/>
                    <a:pt x="100" y="9"/>
                  </a:cubicBezTo>
                  <a:cubicBezTo>
                    <a:pt x="92" y="3"/>
                    <a:pt x="83" y="0"/>
                    <a:pt x="73" y="0"/>
                  </a:cubicBezTo>
                  <a:cubicBezTo>
                    <a:pt x="48" y="0"/>
                    <a:pt x="28" y="21"/>
                    <a:pt x="28" y="46"/>
                  </a:cubicBezTo>
                  <a:cubicBezTo>
                    <a:pt x="28" y="47"/>
                    <a:pt x="28" y="48"/>
                    <a:pt x="28" y="49"/>
                  </a:cubicBezTo>
                  <a:cubicBezTo>
                    <a:pt x="11" y="56"/>
                    <a:pt x="0" y="72"/>
                    <a:pt x="0" y="91"/>
                  </a:cubicBezTo>
                  <a:cubicBezTo>
                    <a:pt x="0" y="116"/>
                    <a:pt x="20" y="136"/>
                    <a:pt x="45" y="136"/>
                  </a:cubicBezTo>
                  <a:cubicBezTo>
                    <a:pt x="167" y="136"/>
                    <a:pt x="167" y="136"/>
                    <a:pt x="167" y="136"/>
                  </a:cubicBezTo>
                  <a:cubicBezTo>
                    <a:pt x="197" y="136"/>
                    <a:pt x="221" y="112"/>
                    <a:pt x="221" y="83"/>
                  </a:cubicBezTo>
                  <a:cubicBezTo>
                    <a:pt x="221" y="53"/>
                    <a:pt x="197" y="29"/>
                    <a:pt x="167" y="29"/>
                  </a:cubicBezTo>
                  <a:close/>
                  <a:moveTo>
                    <a:pt x="36" y="46"/>
                  </a:moveTo>
                  <a:cubicBezTo>
                    <a:pt x="36" y="25"/>
                    <a:pt x="53" y="8"/>
                    <a:pt x="73" y="8"/>
                  </a:cubicBezTo>
                  <a:cubicBezTo>
                    <a:pt x="78" y="8"/>
                    <a:pt x="82" y="9"/>
                    <a:pt x="86" y="11"/>
                  </a:cubicBezTo>
                  <a:cubicBezTo>
                    <a:pt x="68" y="15"/>
                    <a:pt x="52" y="28"/>
                    <a:pt x="43" y="46"/>
                  </a:cubicBezTo>
                  <a:cubicBezTo>
                    <a:pt x="41" y="46"/>
                    <a:pt x="38" y="46"/>
                    <a:pt x="36" y="47"/>
                  </a:cubicBezTo>
                  <a:lnTo>
                    <a:pt x="36" y="46"/>
                  </a:lnTo>
                  <a:close/>
                  <a:moveTo>
                    <a:pt x="167" y="128"/>
                  </a:moveTo>
                  <a:cubicBezTo>
                    <a:pt x="45" y="128"/>
                    <a:pt x="45" y="128"/>
                    <a:pt x="45" y="128"/>
                  </a:cubicBezTo>
                  <a:cubicBezTo>
                    <a:pt x="24" y="128"/>
                    <a:pt x="8" y="112"/>
                    <a:pt x="8" y="91"/>
                  </a:cubicBezTo>
                  <a:cubicBezTo>
                    <a:pt x="8" y="74"/>
                    <a:pt x="18" y="60"/>
                    <a:pt x="33" y="56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6" y="55"/>
                    <a:pt x="37" y="54"/>
                    <a:pt x="39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41" y="54"/>
                    <a:pt x="43" y="54"/>
                    <a:pt x="45" y="54"/>
                  </a:cubicBezTo>
                  <a:cubicBezTo>
                    <a:pt x="46" y="54"/>
                    <a:pt x="46" y="54"/>
                    <a:pt x="46" y="54"/>
                  </a:cubicBezTo>
                  <a:cubicBezTo>
                    <a:pt x="46" y="54"/>
                    <a:pt x="46" y="54"/>
                    <a:pt x="46" y="54"/>
                  </a:cubicBezTo>
                  <a:cubicBezTo>
                    <a:pt x="46" y="54"/>
                    <a:pt x="46" y="54"/>
                    <a:pt x="46" y="54"/>
                  </a:cubicBezTo>
                  <a:cubicBezTo>
                    <a:pt x="48" y="54"/>
                    <a:pt x="49" y="53"/>
                    <a:pt x="50" y="51"/>
                  </a:cubicBezTo>
                  <a:cubicBezTo>
                    <a:pt x="58" y="31"/>
                    <a:pt x="78" y="18"/>
                    <a:pt x="99" y="17"/>
                  </a:cubicBezTo>
                  <a:cubicBezTo>
                    <a:pt x="99" y="17"/>
                    <a:pt x="99" y="17"/>
                    <a:pt x="99" y="17"/>
                  </a:cubicBezTo>
                  <a:cubicBezTo>
                    <a:pt x="100" y="17"/>
                    <a:pt x="100" y="17"/>
                    <a:pt x="101" y="17"/>
                  </a:cubicBezTo>
                  <a:cubicBezTo>
                    <a:pt x="119" y="17"/>
                    <a:pt x="135" y="25"/>
                    <a:pt x="145" y="39"/>
                  </a:cubicBezTo>
                  <a:cubicBezTo>
                    <a:pt x="146" y="40"/>
                    <a:pt x="148" y="41"/>
                    <a:pt x="150" y="40"/>
                  </a:cubicBezTo>
                  <a:cubicBezTo>
                    <a:pt x="155" y="38"/>
                    <a:pt x="161" y="37"/>
                    <a:pt x="167" y="37"/>
                  </a:cubicBezTo>
                  <a:cubicBezTo>
                    <a:pt x="192" y="37"/>
                    <a:pt x="213" y="57"/>
                    <a:pt x="213" y="83"/>
                  </a:cubicBezTo>
                  <a:cubicBezTo>
                    <a:pt x="213" y="108"/>
                    <a:pt x="192" y="128"/>
                    <a:pt x="167" y="1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409"/>
            <p:cNvSpPr>
              <a:spLocks noEditPoints="1"/>
            </p:cNvSpPr>
            <p:nvPr/>
          </p:nvSpPr>
          <p:spPr bwMode="auto">
            <a:xfrm>
              <a:off x="7415214" y="3421063"/>
              <a:ext cx="166688" cy="165100"/>
            </a:xfrm>
            <a:custGeom>
              <a:avLst/>
              <a:gdLst>
                <a:gd name="T0" fmla="*/ 105 w 123"/>
                <a:gd name="T1" fmla="*/ 17 h 122"/>
                <a:gd name="T2" fmla="*/ 61 w 123"/>
                <a:gd name="T3" fmla="*/ 0 h 122"/>
                <a:gd name="T4" fmla="*/ 18 w 123"/>
                <a:gd name="T5" fmla="*/ 17 h 122"/>
                <a:gd name="T6" fmla="*/ 0 w 123"/>
                <a:gd name="T7" fmla="*/ 61 h 122"/>
                <a:gd name="T8" fmla="*/ 18 w 123"/>
                <a:gd name="T9" fmla="*/ 104 h 122"/>
                <a:gd name="T10" fmla="*/ 61 w 123"/>
                <a:gd name="T11" fmla="*/ 122 h 122"/>
                <a:gd name="T12" fmla="*/ 105 w 123"/>
                <a:gd name="T13" fmla="*/ 104 h 122"/>
                <a:gd name="T14" fmla="*/ 123 w 123"/>
                <a:gd name="T15" fmla="*/ 61 h 122"/>
                <a:gd name="T16" fmla="*/ 105 w 123"/>
                <a:gd name="T17" fmla="*/ 17 h 122"/>
                <a:gd name="T18" fmla="*/ 99 w 123"/>
                <a:gd name="T19" fmla="*/ 98 h 122"/>
                <a:gd name="T20" fmla="*/ 61 w 123"/>
                <a:gd name="T21" fmla="*/ 114 h 122"/>
                <a:gd name="T22" fmla="*/ 24 w 123"/>
                <a:gd name="T23" fmla="*/ 98 h 122"/>
                <a:gd name="T24" fmla="*/ 8 w 123"/>
                <a:gd name="T25" fmla="*/ 61 h 122"/>
                <a:gd name="T26" fmla="*/ 24 w 123"/>
                <a:gd name="T27" fmla="*/ 23 h 122"/>
                <a:gd name="T28" fmla="*/ 61 w 123"/>
                <a:gd name="T29" fmla="*/ 8 h 122"/>
                <a:gd name="T30" fmla="*/ 99 w 123"/>
                <a:gd name="T31" fmla="*/ 23 h 122"/>
                <a:gd name="T32" fmla="*/ 115 w 123"/>
                <a:gd name="T33" fmla="*/ 61 h 122"/>
                <a:gd name="T34" fmla="*/ 99 w 123"/>
                <a:gd name="T35" fmla="*/ 98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3" h="122">
                  <a:moveTo>
                    <a:pt x="105" y="17"/>
                  </a:moveTo>
                  <a:cubicBezTo>
                    <a:pt x="93" y="6"/>
                    <a:pt x="78" y="0"/>
                    <a:pt x="61" y="0"/>
                  </a:cubicBezTo>
                  <a:cubicBezTo>
                    <a:pt x="45" y="0"/>
                    <a:pt x="30" y="6"/>
                    <a:pt x="18" y="17"/>
                  </a:cubicBezTo>
                  <a:cubicBezTo>
                    <a:pt x="7" y="29"/>
                    <a:pt x="0" y="44"/>
                    <a:pt x="0" y="61"/>
                  </a:cubicBezTo>
                  <a:cubicBezTo>
                    <a:pt x="0" y="77"/>
                    <a:pt x="7" y="92"/>
                    <a:pt x="18" y="104"/>
                  </a:cubicBezTo>
                  <a:cubicBezTo>
                    <a:pt x="30" y="115"/>
                    <a:pt x="45" y="122"/>
                    <a:pt x="61" y="122"/>
                  </a:cubicBezTo>
                  <a:cubicBezTo>
                    <a:pt x="78" y="122"/>
                    <a:pt x="93" y="115"/>
                    <a:pt x="105" y="104"/>
                  </a:cubicBezTo>
                  <a:cubicBezTo>
                    <a:pt x="116" y="92"/>
                    <a:pt x="123" y="77"/>
                    <a:pt x="123" y="61"/>
                  </a:cubicBezTo>
                  <a:cubicBezTo>
                    <a:pt x="123" y="44"/>
                    <a:pt x="116" y="29"/>
                    <a:pt x="105" y="17"/>
                  </a:cubicBezTo>
                  <a:close/>
                  <a:moveTo>
                    <a:pt x="99" y="98"/>
                  </a:moveTo>
                  <a:cubicBezTo>
                    <a:pt x="89" y="108"/>
                    <a:pt x="76" y="114"/>
                    <a:pt x="61" y="114"/>
                  </a:cubicBezTo>
                  <a:cubicBezTo>
                    <a:pt x="47" y="114"/>
                    <a:pt x="34" y="108"/>
                    <a:pt x="24" y="98"/>
                  </a:cubicBezTo>
                  <a:cubicBezTo>
                    <a:pt x="14" y="88"/>
                    <a:pt x="8" y="75"/>
                    <a:pt x="8" y="61"/>
                  </a:cubicBezTo>
                  <a:cubicBezTo>
                    <a:pt x="8" y="47"/>
                    <a:pt x="14" y="33"/>
                    <a:pt x="24" y="23"/>
                  </a:cubicBezTo>
                  <a:cubicBezTo>
                    <a:pt x="34" y="13"/>
                    <a:pt x="47" y="8"/>
                    <a:pt x="61" y="8"/>
                  </a:cubicBezTo>
                  <a:cubicBezTo>
                    <a:pt x="76" y="8"/>
                    <a:pt x="89" y="13"/>
                    <a:pt x="99" y="23"/>
                  </a:cubicBezTo>
                  <a:cubicBezTo>
                    <a:pt x="109" y="33"/>
                    <a:pt x="115" y="47"/>
                    <a:pt x="115" y="61"/>
                  </a:cubicBezTo>
                  <a:cubicBezTo>
                    <a:pt x="115" y="75"/>
                    <a:pt x="109" y="88"/>
                    <a:pt x="99" y="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410"/>
            <p:cNvSpPr>
              <a:spLocks noEditPoints="1"/>
            </p:cNvSpPr>
            <p:nvPr/>
          </p:nvSpPr>
          <p:spPr bwMode="auto">
            <a:xfrm>
              <a:off x="7432676" y="3436938"/>
              <a:ext cx="131763" cy="131763"/>
            </a:xfrm>
            <a:custGeom>
              <a:avLst/>
              <a:gdLst>
                <a:gd name="T0" fmla="*/ 83 w 97"/>
                <a:gd name="T1" fmla="*/ 14 h 97"/>
                <a:gd name="T2" fmla="*/ 48 w 97"/>
                <a:gd name="T3" fmla="*/ 0 h 97"/>
                <a:gd name="T4" fmla="*/ 14 w 97"/>
                <a:gd name="T5" fmla="*/ 14 h 97"/>
                <a:gd name="T6" fmla="*/ 0 w 97"/>
                <a:gd name="T7" fmla="*/ 49 h 97"/>
                <a:gd name="T8" fmla="*/ 14 w 97"/>
                <a:gd name="T9" fmla="*/ 83 h 97"/>
                <a:gd name="T10" fmla="*/ 48 w 97"/>
                <a:gd name="T11" fmla="*/ 97 h 97"/>
                <a:gd name="T12" fmla="*/ 83 w 97"/>
                <a:gd name="T13" fmla="*/ 83 h 97"/>
                <a:gd name="T14" fmla="*/ 97 w 97"/>
                <a:gd name="T15" fmla="*/ 49 h 97"/>
                <a:gd name="T16" fmla="*/ 83 w 97"/>
                <a:gd name="T17" fmla="*/ 14 h 97"/>
                <a:gd name="T18" fmla="*/ 80 w 97"/>
                <a:gd name="T19" fmla="*/ 80 h 97"/>
                <a:gd name="T20" fmla="*/ 48 w 97"/>
                <a:gd name="T21" fmla="*/ 93 h 97"/>
                <a:gd name="T22" fmla="*/ 17 w 97"/>
                <a:gd name="T23" fmla="*/ 80 h 97"/>
                <a:gd name="T24" fmla="*/ 4 w 97"/>
                <a:gd name="T25" fmla="*/ 49 h 97"/>
                <a:gd name="T26" fmla="*/ 17 w 97"/>
                <a:gd name="T27" fmla="*/ 17 h 97"/>
                <a:gd name="T28" fmla="*/ 48 w 97"/>
                <a:gd name="T29" fmla="*/ 4 h 97"/>
                <a:gd name="T30" fmla="*/ 80 w 97"/>
                <a:gd name="T31" fmla="*/ 17 h 97"/>
                <a:gd name="T32" fmla="*/ 93 w 97"/>
                <a:gd name="T33" fmla="*/ 49 h 97"/>
                <a:gd name="T34" fmla="*/ 80 w 97"/>
                <a:gd name="T35" fmla="*/ 8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97" h="97">
                  <a:moveTo>
                    <a:pt x="83" y="14"/>
                  </a:moveTo>
                  <a:cubicBezTo>
                    <a:pt x="74" y="5"/>
                    <a:pt x="61" y="0"/>
                    <a:pt x="48" y="0"/>
                  </a:cubicBezTo>
                  <a:cubicBezTo>
                    <a:pt x="35" y="0"/>
                    <a:pt x="23" y="5"/>
                    <a:pt x="14" y="14"/>
                  </a:cubicBezTo>
                  <a:cubicBezTo>
                    <a:pt x="5" y="23"/>
                    <a:pt x="0" y="36"/>
                    <a:pt x="0" y="49"/>
                  </a:cubicBezTo>
                  <a:cubicBezTo>
                    <a:pt x="0" y="62"/>
                    <a:pt x="5" y="74"/>
                    <a:pt x="14" y="83"/>
                  </a:cubicBezTo>
                  <a:cubicBezTo>
                    <a:pt x="23" y="92"/>
                    <a:pt x="35" y="97"/>
                    <a:pt x="48" y="97"/>
                  </a:cubicBezTo>
                  <a:cubicBezTo>
                    <a:pt x="61" y="97"/>
                    <a:pt x="74" y="92"/>
                    <a:pt x="83" y="83"/>
                  </a:cubicBezTo>
                  <a:cubicBezTo>
                    <a:pt x="92" y="74"/>
                    <a:pt x="97" y="62"/>
                    <a:pt x="97" y="49"/>
                  </a:cubicBezTo>
                  <a:cubicBezTo>
                    <a:pt x="97" y="36"/>
                    <a:pt x="92" y="23"/>
                    <a:pt x="83" y="14"/>
                  </a:cubicBezTo>
                  <a:close/>
                  <a:moveTo>
                    <a:pt x="80" y="80"/>
                  </a:moveTo>
                  <a:cubicBezTo>
                    <a:pt x="72" y="89"/>
                    <a:pt x="60" y="93"/>
                    <a:pt x="48" y="93"/>
                  </a:cubicBezTo>
                  <a:cubicBezTo>
                    <a:pt x="37" y="93"/>
                    <a:pt x="25" y="89"/>
                    <a:pt x="17" y="80"/>
                  </a:cubicBezTo>
                  <a:cubicBezTo>
                    <a:pt x="8" y="72"/>
                    <a:pt x="4" y="61"/>
                    <a:pt x="4" y="49"/>
                  </a:cubicBezTo>
                  <a:cubicBezTo>
                    <a:pt x="4" y="37"/>
                    <a:pt x="8" y="25"/>
                    <a:pt x="17" y="17"/>
                  </a:cubicBezTo>
                  <a:cubicBezTo>
                    <a:pt x="25" y="9"/>
                    <a:pt x="37" y="4"/>
                    <a:pt x="48" y="4"/>
                  </a:cubicBezTo>
                  <a:cubicBezTo>
                    <a:pt x="60" y="4"/>
                    <a:pt x="72" y="9"/>
                    <a:pt x="80" y="17"/>
                  </a:cubicBezTo>
                  <a:cubicBezTo>
                    <a:pt x="89" y="25"/>
                    <a:pt x="93" y="37"/>
                    <a:pt x="93" y="49"/>
                  </a:cubicBezTo>
                  <a:cubicBezTo>
                    <a:pt x="93" y="61"/>
                    <a:pt x="89" y="72"/>
                    <a:pt x="80" y="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411"/>
            <p:cNvSpPr/>
            <p:nvPr/>
          </p:nvSpPr>
          <p:spPr bwMode="auto">
            <a:xfrm>
              <a:off x="7464426" y="3444875"/>
              <a:ext cx="73025" cy="28575"/>
            </a:xfrm>
            <a:custGeom>
              <a:avLst/>
              <a:gdLst>
                <a:gd name="T0" fmla="*/ 1 w 54"/>
                <a:gd name="T1" fmla="*/ 14 h 21"/>
                <a:gd name="T2" fmla="*/ 1 w 54"/>
                <a:gd name="T3" fmla="*/ 20 h 21"/>
                <a:gd name="T4" fmla="*/ 7 w 54"/>
                <a:gd name="T5" fmla="*/ 20 h 21"/>
                <a:gd name="T6" fmla="*/ 46 w 54"/>
                <a:gd name="T7" fmla="*/ 20 h 21"/>
                <a:gd name="T8" fmla="*/ 49 w 54"/>
                <a:gd name="T9" fmla="*/ 21 h 21"/>
                <a:gd name="T10" fmla="*/ 52 w 54"/>
                <a:gd name="T11" fmla="*/ 20 h 21"/>
                <a:gd name="T12" fmla="*/ 52 w 54"/>
                <a:gd name="T13" fmla="*/ 14 h 21"/>
                <a:gd name="T14" fmla="*/ 1 w 54"/>
                <a:gd name="T15" fmla="*/ 1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4" h="21">
                  <a:moveTo>
                    <a:pt x="1" y="14"/>
                  </a:moveTo>
                  <a:cubicBezTo>
                    <a:pt x="0" y="16"/>
                    <a:pt x="0" y="18"/>
                    <a:pt x="1" y="20"/>
                  </a:cubicBezTo>
                  <a:cubicBezTo>
                    <a:pt x="3" y="21"/>
                    <a:pt x="5" y="21"/>
                    <a:pt x="7" y="20"/>
                  </a:cubicBezTo>
                  <a:cubicBezTo>
                    <a:pt x="18" y="9"/>
                    <a:pt x="35" y="9"/>
                    <a:pt x="46" y="20"/>
                  </a:cubicBezTo>
                  <a:cubicBezTo>
                    <a:pt x="47" y="20"/>
                    <a:pt x="48" y="21"/>
                    <a:pt x="49" y="21"/>
                  </a:cubicBezTo>
                  <a:cubicBezTo>
                    <a:pt x="50" y="21"/>
                    <a:pt x="51" y="20"/>
                    <a:pt x="52" y="20"/>
                  </a:cubicBezTo>
                  <a:cubicBezTo>
                    <a:pt x="54" y="18"/>
                    <a:pt x="54" y="16"/>
                    <a:pt x="52" y="14"/>
                  </a:cubicBezTo>
                  <a:cubicBezTo>
                    <a:pt x="38" y="0"/>
                    <a:pt x="15" y="0"/>
                    <a:pt x="1" y="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412"/>
            <p:cNvSpPr>
              <a:spLocks noEditPoints="1"/>
            </p:cNvSpPr>
            <p:nvPr/>
          </p:nvSpPr>
          <p:spPr bwMode="auto">
            <a:xfrm>
              <a:off x="7342189" y="3559175"/>
              <a:ext cx="101600" cy="100013"/>
            </a:xfrm>
            <a:custGeom>
              <a:avLst/>
              <a:gdLst>
                <a:gd name="T0" fmla="*/ 48 w 75"/>
                <a:gd name="T1" fmla="*/ 5 h 74"/>
                <a:gd name="T2" fmla="*/ 5 w 75"/>
                <a:gd name="T3" fmla="*/ 48 h 74"/>
                <a:gd name="T4" fmla="*/ 0 w 75"/>
                <a:gd name="T5" fmla="*/ 59 h 74"/>
                <a:gd name="T6" fmla="*/ 5 w 75"/>
                <a:gd name="T7" fmla="*/ 69 h 74"/>
                <a:gd name="T8" fmla="*/ 15 w 75"/>
                <a:gd name="T9" fmla="*/ 74 h 74"/>
                <a:gd name="T10" fmla="*/ 26 w 75"/>
                <a:gd name="T11" fmla="*/ 69 h 74"/>
                <a:gd name="T12" fmla="*/ 69 w 75"/>
                <a:gd name="T13" fmla="*/ 26 h 74"/>
                <a:gd name="T14" fmla="*/ 69 w 75"/>
                <a:gd name="T15" fmla="*/ 5 h 74"/>
                <a:gd name="T16" fmla="*/ 48 w 75"/>
                <a:gd name="T17" fmla="*/ 5 h 74"/>
                <a:gd name="T18" fmla="*/ 63 w 75"/>
                <a:gd name="T19" fmla="*/ 21 h 74"/>
                <a:gd name="T20" fmla="*/ 20 w 75"/>
                <a:gd name="T21" fmla="*/ 64 h 74"/>
                <a:gd name="T22" fmla="*/ 10 w 75"/>
                <a:gd name="T23" fmla="*/ 64 h 74"/>
                <a:gd name="T24" fmla="*/ 8 w 75"/>
                <a:gd name="T25" fmla="*/ 59 h 74"/>
                <a:gd name="T26" fmla="*/ 10 w 75"/>
                <a:gd name="T27" fmla="*/ 54 h 74"/>
                <a:gd name="T28" fmla="*/ 53 w 75"/>
                <a:gd name="T29" fmla="*/ 11 h 74"/>
                <a:gd name="T30" fmla="*/ 58 w 75"/>
                <a:gd name="T31" fmla="*/ 9 h 74"/>
                <a:gd name="T32" fmla="*/ 63 w 75"/>
                <a:gd name="T33" fmla="*/ 11 h 74"/>
                <a:gd name="T34" fmla="*/ 63 w 75"/>
                <a:gd name="T35" fmla="*/ 2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5" h="74">
                  <a:moveTo>
                    <a:pt x="48" y="5"/>
                  </a:moveTo>
                  <a:cubicBezTo>
                    <a:pt x="5" y="48"/>
                    <a:pt x="5" y="48"/>
                    <a:pt x="5" y="48"/>
                  </a:cubicBezTo>
                  <a:cubicBezTo>
                    <a:pt x="2" y="51"/>
                    <a:pt x="0" y="55"/>
                    <a:pt x="0" y="59"/>
                  </a:cubicBezTo>
                  <a:cubicBezTo>
                    <a:pt x="0" y="63"/>
                    <a:pt x="2" y="67"/>
                    <a:pt x="5" y="69"/>
                  </a:cubicBezTo>
                  <a:cubicBezTo>
                    <a:pt x="8" y="72"/>
                    <a:pt x="11" y="74"/>
                    <a:pt x="15" y="74"/>
                  </a:cubicBezTo>
                  <a:cubicBezTo>
                    <a:pt x="19" y="74"/>
                    <a:pt x="23" y="72"/>
                    <a:pt x="26" y="69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75" y="21"/>
                    <a:pt x="75" y="11"/>
                    <a:pt x="69" y="5"/>
                  </a:cubicBezTo>
                  <a:cubicBezTo>
                    <a:pt x="63" y="0"/>
                    <a:pt x="53" y="0"/>
                    <a:pt x="48" y="5"/>
                  </a:cubicBezTo>
                  <a:close/>
                  <a:moveTo>
                    <a:pt x="63" y="21"/>
                  </a:moveTo>
                  <a:cubicBezTo>
                    <a:pt x="20" y="64"/>
                    <a:pt x="20" y="64"/>
                    <a:pt x="20" y="64"/>
                  </a:cubicBezTo>
                  <a:cubicBezTo>
                    <a:pt x="18" y="66"/>
                    <a:pt x="13" y="66"/>
                    <a:pt x="10" y="64"/>
                  </a:cubicBezTo>
                  <a:cubicBezTo>
                    <a:pt x="9" y="62"/>
                    <a:pt x="8" y="61"/>
                    <a:pt x="8" y="59"/>
                  </a:cubicBezTo>
                  <a:cubicBezTo>
                    <a:pt x="8" y="57"/>
                    <a:pt x="9" y="55"/>
                    <a:pt x="10" y="54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5" y="10"/>
                    <a:pt x="56" y="9"/>
                    <a:pt x="58" y="9"/>
                  </a:cubicBezTo>
                  <a:cubicBezTo>
                    <a:pt x="60" y="9"/>
                    <a:pt x="62" y="10"/>
                    <a:pt x="63" y="11"/>
                  </a:cubicBezTo>
                  <a:cubicBezTo>
                    <a:pt x="66" y="14"/>
                    <a:pt x="66" y="18"/>
                    <a:pt x="63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413"/>
            <p:cNvSpPr>
              <a:spLocks noEditPoints="1"/>
            </p:cNvSpPr>
            <p:nvPr/>
          </p:nvSpPr>
          <p:spPr bwMode="auto">
            <a:xfrm>
              <a:off x="7348539" y="4686300"/>
              <a:ext cx="114300" cy="176213"/>
            </a:xfrm>
            <a:custGeom>
              <a:avLst/>
              <a:gdLst>
                <a:gd name="T0" fmla="*/ 70 w 84"/>
                <a:gd name="T1" fmla="*/ 0 h 131"/>
                <a:gd name="T2" fmla="*/ 67 w 84"/>
                <a:gd name="T3" fmla="*/ 1 h 131"/>
                <a:gd name="T4" fmla="*/ 23 w 84"/>
                <a:gd name="T5" fmla="*/ 29 h 131"/>
                <a:gd name="T6" fmla="*/ 21 w 84"/>
                <a:gd name="T7" fmla="*/ 32 h 131"/>
                <a:gd name="T8" fmla="*/ 21 w 84"/>
                <a:gd name="T9" fmla="*/ 33 h 131"/>
                <a:gd name="T10" fmla="*/ 4 w 84"/>
                <a:gd name="T11" fmla="*/ 33 h 131"/>
                <a:gd name="T12" fmla="*/ 0 w 84"/>
                <a:gd name="T13" fmla="*/ 37 h 131"/>
                <a:gd name="T14" fmla="*/ 0 w 84"/>
                <a:gd name="T15" fmla="*/ 94 h 131"/>
                <a:gd name="T16" fmla="*/ 4 w 84"/>
                <a:gd name="T17" fmla="*/ 98 h 131"/>
                <a:gd name="T18" fmla="*/ 21 w 84"/>
                <a:gd name="T19" fmla="*/ 98 h 131"/>
                <a:gd name="T20" fmla="*/ 21 w 84"/>
                <a:gd name="T21" fmla="*/ 99 h 131"/>
                <a:gd name="T22" fmla="*/ 23 w 84"/>
                <a:gd name="T23" fmla="*/ 102 h 131"/>
                <a:gd name="T24" fmla="*/ 67 w 84"/>
                <a:gd name="T25" fmla="*/ 130 h 131"/>
                <a:gd name="T26" fmla="*/ 69 w 84"/>
                <a:gd name="T27" fmla="*/ 131 h 131"/>
                <a:gd name="T28" fmla="*/ 70 w 84"/>
                <a:gd name="T29" fmla="*/ 131 h 131"/>
                <a:gd name="T30" fmla="*/ 73 w 84"/>
                <a:gd name="T31" fmla="*/ 129 h 131"/>
                <a:gd name="T32" fmla="*/ 84 w 84"/>
                <a:gd name="T33" fmla="*/ 65 h 131"/>
                <a:gd name="T34" fmla="*/ 73 w 84"/>
                <a:gd name="T35" fmla="*/ 2 h 131"/>
                <a:gd name="T36" fmla="*/ 70 w 84"/>
                <a:gd name="T37" fmla="*/ 0 h 131"/>
                <a:gd name="T38" fmla="*/ 67 w 84"/>
                <a:gd name="T39" fmla="*/ 121 h 131"/>
                <a:gd name="T40" fmla="*/ 29 w 84"/>
                <a:gd name="T41" fmla="*/ 97 h 131"/>
                <a:gd name="T42" fmla="*/ 29 w 84"/>
                <a:gd name="T43" fmla="*/ 94 h 131"/>
                <a:gd name="T44" fmla="*/ 25 w 84"/>
                <a:gd name="T45" fmla="*/ 90 h 131"/>
                <a:gd name="T46" fmla="*/ 8 w 84"/>
                <a:gd name="T47" fmla="*/ 90 h 131"/>
                <a:gd name="T48" fmla="*/ 8 w 84"/>
                <a:gd name="T49" fmla="*/ 41 h 131"/>
                <a:gd name="T50" fmla="*/ 25 w 84"/>
                <a:gd name="T51" fmla="*/ 41 h 131"/>
                <a:gd name="T52" fmla="*/ 29 w 84"/>
                <a:gd name="T53" fmla="*/ 37 h 131"/>
                <a:gd name="T54" fmla="*/ 29 w 84"/>
                <a:gd name="T55" fmla="*/ 34 h 131"/>
                <a:gd name="T56" fmla="*/ 67 w 84"/>
                <a:gd name="T57" fmla="*/ 10 h 131"/>
                <a:gd name="T58" fmla="*/ 76 w 84"/>
                <a:gd name="T59" fmla="*/ 65 h 131"/>
                <a:gd name="T60" fmla="*/ 67 w 84"/>
                <a:gd name="T61" fmla="*/ 12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4" h="131">
                  <a:moveTo>
                    <a:pt x="70" y="0"/>
                  </a:moveTo>
                  <a:cubicBezTo>
                    <a:pt x="69" y="0"/>
                    <a:pt x="68" y="0"/>
                    <a:pt x="67" y="1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2" y="30"/>
                    <a:pt x="21" y="31"/>
                    <a:pt x="21" y="32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2" y="33"/>
                    <a:pt x="0" y="35"/>
                    <a:pt x="0" y="37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6"/>
                    <a:pt x="2" y="98"/>
                    <a:pt x="4" y="98"/>
                  </a:cubicBezTo>
                  <a:cubicBezTo>
                    <a:pt x="21" y="98"/>
                    <a:pt x="21" y="98"/>
                    <a:pt x="21" y="98"/>
                  </a:cubicBezTo>
                  <a:cubicBezTo>
                    <a:pt x="21" y="99"/>
                    <a:pt x="21" y="99"/>
                    <a:pt x="21" y="99"/>
                  </a:cubicBezTo>
                  <a:cubicBezTo>
                    <a:pt x="21" y="100"/>
                    <a:pt x="22" y="101"/>
                    <a:pt x="23" y="102"/>
                  </a:cubicBezTo>
                  <a:cubicBezTo>
                    <a:pt x="67" y="130"/>
                    <a:pt x="67" y="130"/>
                    <a:pt x="67" y="130"/>
                  </a:cubicBezTo>
                  <a:cubicBezTo>
                    <a:pt x="67" y="131"/>
                    <a:pt x="68" y="131"/>
                    <a:pt x="69" y="131"/>
                  </a:cubicBezTo>
                  <a:cubicBezTo>
                    <a:pt x="69" y="131"/>
                    <a:pt x="70" y="131"/>
                    <a:pt x="70" y="131"/>
                  </a:cubicBezTo>
                  <a:cubicBezTo>
                    <a:pt x="71" y="130"/>
                    <a:pt x="72" y="130"/>
                    <a:pt x="73" y="129"/>
                  </a:cubicBezTo>
                  <a:cubicBezTo>
                    <a:pt x="80" y="112"/>
                    <a:pt x="84" y="89"/>
                    <a:pt x="84" y="65"/>
                  </a:cubicBezTo>
                  <a:cubicBezTo>
                    <a:pt x="84" y="41"/>
                    <a:pt x="80" y="19"/>
                    <a:pt x="73" y="2"/>
                  </a:cubicBezTo>
                  <a:cubicBezTo>
                    <a:pt x="72" y="1"/>
                    <a:pt x="71" y="1"/>
                    <a:pt x="70" y="0"/>
                  </a:cubicBezTo>
                  <a:close/>
                  <a:moveTo>
                    <a:pt x="67" y="121"/>
                  </a:moveTo>
                  <a:cubicBezTo>
                    <a:pt x="29" y="97"/>
                    <a:pt x="29" y="97"/>
                    <a:pt x="29" y="97"/>
                  </a:cubicBezTo>
                  <a:cubicBezTo>
                    <a:pt x="29" y="94"/>
                    <a:pt x="29" y="94"/>
                    <a:pt x="29" y="94"/>
                  </a:cubicBezTo>
                  <a:cubicBezTo>
                    <a:pt x="29" y="92"/>
                    <a:pt x="27" y="90"/>
                    <a:pt x="25" y="90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7" y="41"/>
                    <a:pt x="29" y="39"/>
                    <a:pt x="29" y="37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73" y="25"/>
                    <a:pt x="76" y="45"/>
                    <a:pt x="76" y="65"/>
                  </a:cubicBezTo>
                  <a:cubicBezTo>
                    <a:pt x="76" y="86"/>
                    <a:pt x="73" y="106"/>
                    <a:pt x="67" y="1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414"/>
            <p:cNvSpPr/>
            <p:nvPr/>
          </p:nvSpPr>
          <p:spPr bwMode="auto">
            <a:xfrm>
              <a:off x="7481889" y="4727575"/>
              <a:ext cx="93663" cy="92075"/>
            </a:xfrm>
            <a:custGeom>
              <a:avLst/>
              <a:gdLst>
                <a:gd name="T0" fmla="*/ 40 w 69"/>
                <a:gd name="T1" fmla="*/ 34 h 68"/>
                <a:gd name="T2" fmla="*/ 68 w 69"/>
                <a:gd name="T3" fmla="*/ 7 h 68"/>
                <a:gd name="T4" fmla="*/ 68 w 69"/>
                <a:gd name="T5" fmla="*/ 2 h 68"/>
                <a:gd name="T6" fmla="*/ 62 w 69"/>
                <a:gd name="T7" fmla="*/ 2 h 68"/>
                <a:gd name="T8" fmla="*/ 35 w 69"/>
                <a:gd name="T9" fmla="*/ 29 h 68"/>
                <a:gd name="T10" fmla="*/ 8 w 69"/>
                <a:gd name="T11" fmla="*/ 2 h 68"/>
                <a:gd name="T12" fmla="*/ 2 w 69"/>
                <a:gd name="T13" fmla="*/ 2 h 68"/>
                <a:gd name="T14" fmla="*/ 2 w 69"/>
                <a:gd name="T15" fmla="*/ 7 h 68"/>
                <a:gd name="T16" fmla="*/ 29 w 69"/>
                <a:gd name="T17" fmla="*/ 34 h 68"/>
                <a:gd name="T18" fmla="*/ 2 w 69"/>
                <a:gd name="T19" fmla="*/ 62 h 68"/>
                <a:gd name="T20" fmla="*/ 2 w 69"/>
                <a:gd name="T21" fmla="*/ 67 h 68"/>
                <a:gd name="T22" fmla="*/ 5 w 69"/>
                <a:gd name="T23" fmla="*/ 68 h 68"/>
                <a:gd name="T24" fmla="*/ 8 w 69"/>
                <a:gd name="T25" fmla="*/ 67 h 68"/>
                <a:gd name="T26" fmla="*/ 35 w 69"/>
                <a:gd name="T27" fmla="*/ 40 h 68"/>
                <a:gd name="T28" fmla="*/ 62 w 69"/>
                <a:gd name="T29" fmla="*/ 67 h 68"/>
                <a:gd name="T30" fmla="*/ 65 w 69"/>
                <a:gd name="T31" fmla="*/ 68 h 68"/>
                <a:gd name="T32" fmla="*/ 68 w 69"/>
                <a:gd name="T33" fmla="*/ 67 h 68"/>
                <a:gd name="T34" fmla="*/ 68 w 69"/>
                <a:gd name="T35" fmla="*/ 62 h 68"/>
                <a:gd name="T36" fmla="*/ 40 w 69"/>
                <a:gd name="T37" fmla="*/ 3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9" h="68">
                  <a:moveTo>
                    <a:pt x="40" y="34"/>
                  </a:moveTo>
                  <a:cubicBezTo>
                    <a:pt x="68" y="7"/>
                    <a:pt x="68" y="7"/>
                    <a:pt x="68" y="7"/>
                  </a:cubicBezTo>
                  <a:cubicBezTo>
                    <a:pt x="69" y="6"/>
                    <a:pt x="69" y="3"/>
                    <a:pt x="68" y="2"/>
                  </a:cubicBezTo>
                  <a:cubicBezTo>
                    <a:pt x="66" y="0"/>
                    <a:pt x="64" y="0"/>
                    <a:pt x="62" y="2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6" y="0"/>
                    <a:pt x="4" y="0"/>
                    <a:pt x="2" y="2"/>
                  </a:cubicBezTo>
                  <a:cubicBezTo>
                    <a:pt x="0" y="3"/>
                    <a:pt x="0" y="6"/>
                    <a:pt x="2" y="7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0" y="63"/>
                    <a:pt x="0" y="66"/>
                    <a:pt x="2" y="67"/>
                  </a:cubicBezTo>
                  <a:cubicBezTo>
                    <a:pt x="3" y="68"/>
                    <a:pt x="4" y="68"/>
                    <a:pt x="5" y="68"/>
                  </a:cubicBezTo>
                  <a:cubicBezTo>
                    <a:pt x="6" y="68"/>
                    <a:pt x="7" y="68"/>
                    <a:pt x="8" y="67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62" y="67"/>
                    <a:pt x="62" y="67"/>
                    <a:pt x="62" y="67"/>
                  </a:cubicBezTo>
                  <a:cubicBezTo>
                    <a:pt x="63" y="68"/>
                    <a:pt x="64" y="68"/>
                    <a:pt x="65" y="68"/>
                  </a:cubicBezTo>
                  <a:cubicBezTo>
                    <a:pt x="66" y="68"/>
                    <a:pt x="67" y="68"/>
                    <a:pt x="68" y="67"/>
                  </a:cubicBezTo>
                  <a:cubicBezTo>
                    <a:pt x="69" y="66"/>
                    <a:pt x="69" y="63"/>
                    <a:pt x="68" y="62"/>
                  </a:cubicBezTo>
                  <a:lnTo>
                    <a:pt x="40" y="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415"/>
            <p:cNvSpPr/>
            <p:nvPr/>
          </p:nvSpPr>
          <p:spPr bwMode="auto">
            <a:xfrm>
              <a:off x="7372351" y="5307013"/>
              <a:ext cx="179388" cy="171450"/>
            </a:xfrm>
            <a:custGeom>
              <a:avLst/>
              <a:gdLst>
                <a:gd name="T0" fmla="*/ 64 w 133"/>
                <a:gd name="T1" fmla="*/ 108 h 127"/>
                <a:gd name="T2" fmla="*/ 32 w 133"/>
                <a:gd name="T3" fmla="*/ 125 h 127"/>
                <a:gd name="T4" fmla="*/ 24 w 133"/>
                <a:gd name="T5" fmla="*/ 119 h 127"/>
                <a:gd name="T6" fmla="*/ 30 w 133"/>
                <a:gd name="T7" fmla="*/ 84 h 127"/>
                <a:gd name="T8" fmla="*/ 29 w 133"/>
                <a:gd name="T9" fmla="*/ 79 h 127"/>
                <a:gd name="T10" fmla="*/ 3 w 133"/>
                <a:gd name="T11" fmla="*/ 54 h 127"/>
                <a:gd name="T12" fmla="*/ 6 w 133"/>
                <a:gd name="T13" fmla="*/ 45 h 127"/>
                <a:gd name="T14" fmla="*/ 42 w 133"/>
                <a:gd name="T15" fmla="*/ 39 h 127"/>
                <a:gd name="T16" fmla="*/ 46 w 133"/>
                <a:gd name="T17" fmla="*/ 37 h 127"/>
                <a:gd name="T18" fmla="*/ 62 w 133"/>
                <a:gd name="T19" fmla="*/ 4 h 127"/>
                <a:gd name="T20" fmla="*/ 71 w 133"/>
                <a:gd name="T21" fmla="*/ 4 h 127"/>
                <a:gd name="T22" fmla="*/ 87 w 133"/>
                <a:gd name="T23" fmla="*/ 37 h 127"/>
                <a:gd name="T24" fmla="*/ 91 w 133"/>
                <a:gd name="T25" fmla="*/ 39 h 127"/>
                <a:gd name="T26" fmla="*/ 127 w 133"/>
                <a:gd name="T27" fmla="*/ 45 h 127"/>
                <a:gd name="T28" fmla="*/ 130 w 133"/>
                <a:gd name="T29" fmla="*/ 54 h 127"/>
                <a:gd name="T30" fmla="*/ 104 w 133"/>
                <a:gd name="T31" fmla="*/ 79 h 127"/>
                <a:gd name="T32" fmla="*/ 103 w 133"/>
                <a:gd name="T33" fmla="*/ 84 h 127"/>
                <a:gd name="T34" fmla="*/ 109 w 133"/>
                <a:gd name="T35" fmla="*/ 119 h 127"/>
                <a:gd name="T36" fmla="*/ 101 w 133"/>
                <a:gd name="T37" fmla="*/ 125 h 127"/>
                <a:gd name="T38" fmla="*/ 69 w 133"/>
                <a:gd name="T39" fmla="*/ 108 h 127"/>
                <a:gd name="T40" fmla="*/ 64 w 133"/>
                <a:gd name="T41" fmla="*/ 108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3" h="127">
                  <a:moveTo>
                    <a:pt x="64" y="108"/>
                  </a:moveTo>
                  <a:cubicBezTo>
                    <a:pt x="32" y="125"/>
                    <a:pt x="32" y="125"/>
                    <a:pt x="32" y="125"/>
                  </a:cubicBezTo>
                  <a:cubicBezTo>
                    <a:pt x="28" y="127"/>
                    <a:pt x="24" y="124"/>
                    <a:pt x="24" y="119"/>
                  </a:cubicBezTo>
                  <a:cubicBezTo>
                    <a:pt x="30" y="84"/>
                    <a:pt x="30" y="84"/>
                    <a:pt x="30" y="84"/>
                  </a:cubicBezTo>
                  <a:cubicBezTo>
                    <a:pt x="31" y="82"/>
                    <a:pt x="30" y="80"/>
                    <a:pt x="29" y="79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0" y="51"/>
                    <a:pt x="2" y="45"/>
                    <a:pt x="6" y="45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3" y="39"/>
                    <a:pt x="45" y="38"/>
                    <a:pt x="46" y="37"/>
                  </a:cubicBezTo>
                  <a:cubicBezTo>
                    <a:pt x="62" y="4"/>
                    <a:pt x="62" y="4"/>
                    <a:pt x="62" y="4"/>
                  </a:cubicBezTo>
                  <a:cubicBezTo>
                    <a:pt x="64" y="0"/>
                    <a:pt x="69" y="0"/>
                    <a:pt x="71" y="4"/>
                  </a:cubicBezTo>
                  <a:cubicBezTo>
                    <a:pt x="87" y="37"/>
                    <a:pt x="87" y="37"/>
                    <a:pt x="87" y="37"/>
                  </a:cubicBezTo>
                  <a:cubicBezTo>
                    <a:pt x="88" y="38"/>
                    <a:pt x="89" y="39"/>
                    <a:pt x="91" y="39"/>
                  </a:cubicBezTo>
                  <a:cubicBezTo>
                    <a:pt x="127" y="45"/>
                    <a:pt x="127" y="45"/>
                    <a:pt x="127" y="45"/>
                  </a:cubicBezTo>
                  <a:cubicBezTo>
                    <a:pt x="131" y="45"/>
                    <a:pt x="133" y="51"/>
                    <a:pt x="130" y="54"/>
                  </a:cubicBezTo>
                  <a:cubicBezTo>
                    <a:pt x="104" y="79"/>
                    <a:pt x="104" y="79"/>
                    <a:pt x="104" y="79"/>
                  </a:cubicBezTo>
                  <a:cubicBezTo>
                    <a:pt x="103" y="80"/>
                    <a:pt x="102" y="82"/>
                    <a:pt x="103" y="84"/>
                  </a:cubicBezTo>
                  <a:cubicBezTo>
                    <a:pt x="109" y="119"/>
                    <a:pt x="109" y="119"/>
                    <a:pt x="109" y="119"/>
                  </a:cubicBezTo>
                  <a:cubicBezTo>
                    <a:pt x="109" y="124"/>
                    <a:pt x="105" y="127"/>
                    <a:pt x="101" y="125"/>
                  </a:cubicBezTo>
                  <a:cubicBezTo>
                    <a:pt x="69" y="108"/>
                    <a:pt x="69" y="108"/>
                    <a:pt x="69" y="108"/>
                  </a:cubicBezTo>
                  <a:cubicBezTo>
                    <a:pt x="67" y="107"/>
                    <a:pt x="66" y="107"/>
                    <a:pt x="64" y="10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416"/>
            <p:cNvSpPr>
              <a:spLocks noEditPoints="1"/>
            </p:cNvSpPr>
            <p:nvPr/>
          </p:nvSpPr>
          <p:spPr bwMode="auto">
            <a:xfrm>
              <a:off x="7507289" y="6019800"/>
              <a:ext cx="30163" cy="68263"/>
            </a:xfrm>
            <a:custGeom>
              <a:avLst/>
              <a:gdLst>
                <a:gd name="T0" fmla="*/ 9 w 22"/>
                <a:gd name="T1" fmla="*/ 0 h 50"/>
                <a:gd name="T2" fmla="*/ 4 w 22"/>
                <a:gd name="T3" fmla="*/ 0 h 50"/>
                <a:gd name="T4" fmla="*/ 0 w 22"/>
                <a:gd name="T5" fmla="*/ 4 h 50"/>
                <a:gd name="T6" fmla="*/ 0 w 22"/>
                <a:gd name="T7" fmla="*/ 46 h 50"/>
                <a:gd name="T8" fmla="*/ 4 w 22"/>
                <a:gd name="T9" fmla="*/ 50 h 50"/>
                <a:gd name="T10" fmla="*/ 9 w 22"/>
                <a:gd name="T11" fmla="*/ 50 h 50"/>
                <a:gd name="T12" fmla="*/ 22 w 22"/>
                <a:gd name="T13" fmla="*/ 37 h 50"/>
                <a:gd name="T14" fmla="*/ 22 w 22"/>
                <a:gd name="T15" fmla="*/ 13 h 50"/>
                <a:gd name="T16" fmla="*/ 9 w 22"/>
                <a:gd name="T17" fmla="*/ 0 h 50"/>
                <a:gd name="T18" fmla="*/ 14 w 22"/>
                <a:gd name="T19" fmla="*/ 37 h 50"/>
                <a:gd name="T20" fmla="*/ 9 w 22"/>
                <a:gd name="T21" fmla="*/ 42 h 50"/>
                <a:gd name="T22" fmla="*/ 8 w 22"/>
                <a:gd name="T23" fmla="*/ 42 h 50"/>
                <a:gd name="T24" fmla="*/ 8 w 22"/>
                <a:gd name="T25" fmla="*/ 8 h 50"/>
                <a:gd name="T26" fmla="*/ 9 w 22"/>
                <a:gd name="T27" fmla="*/ 8 h 50"/>
                <a:gd name="T28" fmla="*/ 14 w 22"/>
                <a:gd name="T29" fmla="*/ 13 h 50"/>
                <a:gd name="T30" fmla="*/ 14 w 22"/>
                <a:gd name="T31" fmla="*/ 3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" h="50">
                  <a:moveTo>
                    <a:pt x="9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49"/>
                    <a:pt x="2" y="50"/>
                    <a:pt x="4" y="50"/>
                  </a:cubicBezTo>
                  <a:cubicBezTo>
                    <a:pt x="9" y="50"/>
                    <a:pt x="9" y="50"/>
                    <a:pt x="9" y="50"/>
                  </a:cubicBezTo>
                  <a:cubicBezTo>
                    <a:pt x="16" y="50"/>
                    <a:pt x="22" y="45"/>
                    <a:pt x="22" y="37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6"/>
                    <a:pt x="16" y="0"/>
                    <a:pt x="9" y="0"/>
                  </a:cubicBezTo>
                  <a:close/>
                  <a:moveTo>
                    <a:pt x="14" y="37"/>
                  </a:moveTo>
                  <a:cubicBezTo>
                    <a:pt x="14" y="40"/>
                    <a:pt x="12" y="42"/>
                    <a:pt x="9" y="42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2" y="8"/>
                    <a:pt x="14" y="10"/>
                    <a:pt x="14" y="13"/>
                  </a:cubicBezTo>
                  <a:lnTo>
                    <a:pt x="14" y="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417"/>
            <p:cNvSpPr>
              <a:spLocks noEditPoints="1"/>
            </p:cNvSpPr>
            <p:nvPr/>
          </p:nvSpPr>
          <p:spPr bwMode="auto">
            <a:xfrm>
              <a:off x="7364414" y="5964238"/>
              <a:ext cx="195263" cy="190500"/>
            </a:xfrm>
            <a:custGeom>
              <a:avLst/>
              <a:gdLst>
                <a:gd name="T0" fmla="*/ 125 w 145"/>
                <a:gd name="T1" fmla="*/ 26 h 141"/>
                <a:gd name="T2" fmla="*/ 114 w 145"/>
                <a:gd name="T3" fmla="*/ 26 h 141"/>
                <a:gd name="T4" fmla="*/ 114 w 145"/>
                <a:gd name="T5" fmla="*/ 4 h 141"/>
                <a:gd name="T6" fmla="*/ 110 w 145"/>
                <a:gd name="T7" fmla="*/ 0 h 141"/>
                <a:gd name="T8" fmla="*/ 4 w 145"/>
                <a:gd name="T9" fmla="*/ 0 h 141"/>
                <a:gd name="T10" fmla="*/ 0 w 145"/>
                <a:gd name="T11" fmla="*/ 4 h 141"/>
                <a:gd name="T12" fmla="*/ 0 w 145"/>
                <a:gd name="T13" fmla="*/ 121 h 141"/>
                <a:gd name="T14" fmla="*/ 20 w 145"/>
                <a:gd name="T15" fmla="*/ 141 h 141"/>
                <a:gd name="T16" fmla="*/ 94 w 145"/>
                <a:gd name="T17" fmla="*/ 141 h 141"/>
                <a:gd name="T18" fmla="*/ 114 w 145"/>
                <a:gd name="T19" fmla="*/ 121 h 141"/>
                <a:gd name="T20" fmla="*/ 114 w 145"/>
                <a:gd name="T21" fmla="*/ 108 h 141"/>
                <a:gd name="T22" fmla="*/ 125 w 145"/>
                <a:gd name="T23" fmla="*/ 108 h 141"/>
                <a:gd name="T24" fmla="*/ 145 w 145"/>
                <a:gd name="T25" fmla="*/ 88 h 141"/>
                <a:gd name="T26" fmla="*/ 145 w 145"/>
                <a:gd name="T27" fmla="*/ 45 h 141"/>
                <a:gd name="T28" fmla="*/ 125 w 145"/>
                <a:gd name="T29" fmla="*/ 26 h 141"/>
                <a:gd name="T30" fmla="*/ 137 w 145"/>
                <a:gd name="T31" fmla="*/ 88 h 141"/>
                <a:gd name="T32" fmla="*/ 125 w 145"/>
                <a:gd name="T33" fmla="*/ 100 h 141"/>
                <a:gd name="T34" fmla="*/ 110 w 145"/>
                <a:gd name="T35" fmla="*/ 100 h 141"/>
                <a:gd name="T36" fmla="*/ 106 w 145"/>
                <a:gd name="T37" fmla="*/ 104 h 141"/>
                <a:gd name="T38" fmla="*/ 106 w 145"/>
                <a:gd name="T39" fmla="*/ 121 h 141"/>
                <a:gd name="T40" fmla="*/ 94 w 145"/>
                <a:gd name="T41" fmla="*/ 133 h 141"/>
                <a:gd name="T42" fmla="*/ 20 w 145"/>
                <a:gd name="T43" fmla="*/ 133 h 141"/>
                <a:gd name="T44" fmla="*/ 8 w 145"/>
                <a:gd name="T45" fmla="*/ 121 h 141"/>
                <a:gd name="T46" fmla="*/ 8 w 145"/>
                <a:gd name="T47" fmla="*/ 8 h 141"/>
                <a:gd name="T48" fmla="*/ 106 w 145"/>
                <a:gd name="T49" fmla="*/ 8 h 141"/>
                <a:gd name="T50" fmla="*/ 106 w 145"/>
                <a:gd name="T51" fmla="*/ 30 h 141"/>
                <a:gd name="T52" fmla="*/ 110 w 145"/>
                <a:gd name="T53" fmla="*/ 34 h 141"/>
                <a:gd name="T54" fmla="*/ 125 w 145"/>
                <a:gd name="T55" fmla="*/ 34 h 141"/>
                <a:gd name="T56" fmla="*/ 137 w 145"/>
                <a:gd name="T57" fmla="*/ 45 h 141"/>
                <a:gd name="T58" fmla="*/ 137 w 145"/>
                <a:gd name="T59" fmla="*/ 8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5" h="141">
                  <a:moveTo>
                    <a:pt x="125" y="26"/>
                  </a:moveTo>
                  <a:cubicBezTo>
                    <a:pt x="114" y="26"/>
                    <a:pt x="114" y="26"/>
                    <a:pt x="114" y="26"/>
                  </a:cubicBezTo>
                  <a:cubicBezTo>
                    <a:pt x="114" y="4"/>
                    <a:pt x="114" y="4"/>
                    <a:pt x="114" y="4"/>
                  </a:cubicBezTo>
                  <a:cubicBezTo>
                    <a:pt x="114" y="2"/>
                    <a:pt x="112" y="0"/>
                    <a:pt x="11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32"/>
                    <a:pt x="9" y="141"/>
                    <a:pt x="20" y="141"/>
                  </a:cubicBezTo>
                  <a:cubicBezTo>
                    <a:pt x="94" y="141"/>
                    <a:pt x="94" y="141"/>
                    <a:pt x="94" y="141"/>
                  </a:cubicBezTo>
                  <a:cubicBezTo>
                    <a:pt x="105" y="141"/>
                    <a:pt x="114" y="132"/>
                    <a:pt x="114" y="121"/>
                  </a:cubicBezTo>
                  <a:cubicBezTo>
                    <a:pt x="114" y="108"/>
                    <a:pt x="114" y="108"/>
                    <a:pt x="114" y="108"/>
                  </a:cubicBezTo>
                  <a:cubicBezTo>
                    <a:pt x="125" y="108"/>
                    <a:pt x="125" y="108"/>
                    <a:pt x="125" y="108"/>
                  </a:cubicBezTo>
                  <a:cubicBezTo>
                    <a:pt x="136" y="108"/>
                    <a:pt x="145" y="99"/>
                    <a:pt x="145" y="88"/>
                  </a:cubicBezTo>
                  <a:cubicBezTo>
                    <a:pt x="145" y="45"/>
                    <a:pt x="145" y="45"/>
                    <a:pt x="145" y="45"/>
                  </a:cubicBezTo>
                  <a:cubicBezTo>
                    <a:pt x="145" y="35"/>
                    <a:pt x="136" y="26"/>
                    <a:pt x="125" y="26"/>
                  </a:cubicBezTo>
                  <a:close/>
                  <a:moveTo>
                    <a:pt x="137" y="88"/>
                  </a:moveTo>
                  <a:cubicBezTo>
                    <a:pt x="137" y="94"/>
                    <a:pt x="132" y="100"/>
                    <a:pt x="125" y="100"/>
                  </a:cubicBezTo>
                  <a:cubicBezTo>
                    <a:pt x="110" y="100"/>
                    <a:pt x="110" y="100"/>
                    <a:pt x="110" y="100"/>
                  </a:cubicBezTo>
                  <a:cubicBezTo>
                    <a:pt x="108" y="100"/>
                    <a:pt x="106" y="101"/>
                    <a:pt x="106" y="104"/>
                  </a:cubicBezTo>
                  <a:cubicBezTo>
                    <a:pt x="106" y="121"/>
                    <a:pt x="106" y="121"/>
                    <a:pt x="106" y="121"/>
                  </a:cubicBezTo>
                  <a:cubicBezTo>
                    <a:pt x="106" y="128"/>
                    <a:pt x="101" y="133"/>
                    <a:pt x="94" y="133"/>
                  </a:cubicBezTo>
                  <a:cubicBezTo>
                    <a:pt x="20" y="133"/>
                    <a:pt x="20" y="133"/>
                    <a:pt x="20" y="133"/>
                  </a:cubicBezTo>
                  <a:cubicBezTo>
                    <a:pt x="13" y="133"/>
                    <a:pt x="8" y="128"/>
                    <a:pt x="8" y="121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06" y="8"/>
                    <a:pt x="106" y="8"/>
                    <a:pt x="106" y="8"/>
                  </a:cubicBezTo>
                  <a:cubicBezTo>
                    <a:pt x="106" y="30"/>
                    <a:pt x="106" y="30"/>
                    <a:pt x="106" y="30"/>
                  </a:cubicBezTo>
                  <a:cubicBezTo>
                    <a:pt x="106" y="32"/>
                    <a:pt x="108" y="34"/>
                    <a:pt x="110" y="34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32" y="34"/>
                    <a:pt x="137" y="39"/>
                    <a:pt x="137" y="45"/>
                  </a:cubicBezTo>
                  <a:lnTo>
                    <a:pt x="137" y="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418"/>
            <p:cNvSpPr/>
            <p:nvPr/>
          </p:nvSpPr>
          <p:spPr bwMode="auto">
            <a:xfrm>
              <a:off x="7388226" y="5899150"/>
              <a:ext cx="11113" cy="50800"/>
            </a:xfrm>
            <a:custGeom>
              <a:avLst/>
              <a:gdLst>
                <a:gd name="T0" fmla="*/ 4 w 8"/>
                <a:gd name="T1" fmla="*/ 37 h 37"/>
                <a:gd name="T2" fmla="*/ 8 w 8"/>
                <a:gd name="T3" fmla="*/ 33 h 37"/>
                <a:gd name="T4" fmla="*/ 8 w 8"/>
                <a:gd name="T5" fmla="*/ 4 h 37"/>
                <a:gd name="T6" fmla="*/ 4 w 8"/>
                <a:gd name="T7" fmla="*/ 0 h 37"/>
                <a:gd name="T8" fmla="*/ 0 w 8"/>
                <a:gd name="T9" fmla="*/ 4 h 37"/>
                <a:gd name="T10" fmla="*/ 0 w 8"/>
                <a:gd name="T11" fmla="*/ 33 h 37"/>
                <a:gd name="T12" fmla="*/ 4 w 8"/>
                <a:gd name="T13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7">
                  <a:moveTo>
                    <a:pt x="4" y="37"/>
                  </a:moveTo>
                  <a:cubicBezTo>
                    <a:pt x="6" y="37"/>
                    <a:pt x="8" y="35"/>
                    <a:pt x="8" y="3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5"/>
                    <a:pt x="2" y="37"/>
                    <a:pt x="4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419"/>
            <p:cNvSpPr/>
            <p:nvPr/>
          </p:nvSpPr>
          <p:spPr bwMode="auto">
            <a:xfrm>
              <a:off x="7419976" y="5864225"/>
              <a:ext cx="11113" cy="85725"/>
            </a:xfrm>
            <a:custGeom>
              <a:avLst/>
              <a:gdLst>
                <a:gd name="T0" fmla="*/ 4 w 8"/>
                <a:gd name="T1" fmla="*/ 63 h 63"/>
                <a:gd name="T2" fmla="*/ 8 w 8"/>
                <a:gd name="T3" fmla="*/ 59 h 63"/>
                <a:gd name="T4" fmla="*/ 8 w 8"/>
                <a:gd name="T5" fmla="*/ 4 h 63"/>
                <a:gd name="T6" fmla="*/ 4 w 8"/>
                <a:gd name="T7" fmla="*/ 0 h 63"/>
                <a:gd name="T8" fmla="*/ 0 w 8"/>
                <a:gd name="T9" fmla="*/ 4 h 63"/>
                <a:gd name="T10" fmla="*/ 0 w 8"/>
                <a:gd name="T11" fmla="*/ 59 h 63"/>
                <a:gd name="T12" fmla="*/ 4 w 8"/>
                <a:gd name="T13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63">
                  <a:moveTo>
                    <a:pt x="4" y="63"/>
                  </a:moveTo>
                  <a:cubicBezTo>
                    <a:pt x="7" y="63"/>
                    <a:pt x="8" y="61"/>
                    <a:pt x="8" y="59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7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61"/>
                    <a:pt x="2" y="63"/>
                    <a:pt x="4" y="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420"/>
            <p:cNvSpPr/>
            <p:nvPr/>
          </p:nvSpPr>
          <p:spPr bwMode="auto">
            <a:xfrm>
              <a:off x="7451726" y="5902325"/>
              <a:ext cx="11113" cy="47625"/>
            </a:xfrm>
            <a:custGeom>
              <a:avLst/>
              <a:gdLst>
                <a:gd name="T0" fmla="*/ 4 w 8"/>
                <a:gd name="T1" fmla="*/ 35 h 35"/>
                <a:gd name="T2" fmla="*/ 8 w 8"/>
                <a:gd name="T3" fmla="*/ 31 h 35"/>
                <a:gd name="T4" fmla="*/ 8 w 8"/>
                <a:gd name="T5" fmla="*/ 4 h 35"/>
                <a:gd name="T6" fmla="*/ 4 w 8"/>
                <a:gd name="T7" fmla="*/ 0 h 35"/>
                <a:gd name="T8" fmla="*/ 0 w 8"/>
                <a:gd name="T9" fmla="*/ 4 h 35"/>
                <a:gd name="T10" fmla="*/ 0 w 8"/>
                <a:gd name="T11" fmla="*/ 31 h 35"/>
                <a:gd name="T12" fmla="*/ 4 w 8"/>
                <a:gd name="T13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5">
                  <a:moveTo>
                    <a:pt x="4" y="35"/>
                  </a:moveTo>
                  <a:cubicBezTo>
                    <a:pt x="6" y="35"/>
                    <a:pt x="8" y="33"/>
                    <a:pt x="8" y="31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3"/>
                    <a:pt x="1" y="35"/>
                    <a:pt x="4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421"/>
            <p:cNvSpPr/>
            <p:nvPr/>
          </p:nvSpPr>
          <p:spPr bwMode="auto">
            <a:xfrm>
              <a:off x="7483476" y="5913438"/>
              <a:ext cx="11113" cy="36513"/>
            </a:xfrm>
            <a:custGeom>
              <a:avLst/>
              <a:gdLst>
                <a:gd name="T0" fmla="*/ 4 w 8"/>
                <a:gd name="T1" fmla="*/ 27 h 27"/>
                <a:gd name="T2" fmla="*/ 8 w 8"/>
                <a:gd name="T3" fmla="*/ 23 h 27"/>
                <a:gd name="T4" fmla="*/ 8 w 8"/>
                <a:gd name="T5" fmla="*/ 4 h 27"/>
                <a:gd name="T6" fmla="*/ 4 w 8"/>
                <a:gd name="T7" fmla="*/ 0 h 27"/>
                <a:gd name="T8" fmla="*/ 0 w 8"/>
                <a:gd name="T9" fmla="*/ 4 h 27"/>
                <a:gd name="T10" fmla="*/ 0 w 8"/>
                <a:gd name="T11" fmla="*/ 23 h 27"/>
                <a:gd name="T12" fmla="*/ 4 w 8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7">
                  <a:moveTo>
                    <a:pt x="4" y="27"/>
                  </a:moveTo>
                  <a:cubicBezTo>
                    <a:pt x="6" y="27"/>
                    <a:pt x="8" y="25"/>
                    <a:pt x="8" y="2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5"/>
                    <a:pt x="2" y="27"/>
                    <a:pt x="4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422"/>
            <p:cNvSpPr>
              <a:spLocks noEditPoints="1"/>
            </p:cNvSpPr>
            <p:nvPr/>
          </p:nvSpPr>
          <p:spPr bwMode="auto">
            <a:xfrm>
              <a:off x="7839076" y="358775"/>
              <a:ext cx="290513" cy="185738"/>
            </a:xfrm>
            <a:custGeom>
              <a:avLst/>
              <a:gdLst>
                <a:gd name="T0" fmla="*/ 197 w 215"/>
                <a:gd name="T1" fmla="*/ 0 h 138"/>
                <a:gd name="T2" fmla="*/ 18 w 215"/>
                <a:gd name="T3" fmla="*/ 0 h 138"/>
                <a:gd name="T4" fmla="*/ 0 w 215"/>
                <a:gd name="T5" fmla="*/ 19 h 138"/>
                <a:gd name="T6" fmla="*/ 0 w 215"/>
                <a:gd name="T7" fmla="*/ 120 h 138"/>
                <a:gd name="T8" fmla="*/ 18 w 215"/>
                <a:gd name="T9" fmla="*/ 138 h 138"/>
                <a:gd name="T10" fmla="*/ 55 w 215"/>
                <a:gd name="T11" fmla="*/ 138 h 138"/>
                <a:gd name="T12" fmla="*/ 159 w 215"/>
                <a:gd name="T13" fmla="*/ 138 h 138"/>
                <a:gd name="T14" fmla="*/ 197 w 215"/>
                <a:gd name="T15" fmla="*/ 138 h 138"/>
                <a:gd name="T16" fmla="*/ 215 w 215"/>
                <a:gd name="T17" fmla="*/ 120 h 138"/>
                <a:gd name="T18" fmla="*/ 215 w 215"/>
                <a:gd name="T19" fmla="*/ 19 h 138"/>
                <a:gd name="T20" fmla="*/ 197 w 215"/>
                <a:gd name="T21" fmla="*/ 0 h 138"/>
                <a:gd name="T22" fmla="*/ 59 w 215"/>
                <a:gd name="T23" fmla="*/ 130 h 138"/>
                <a:gd name="T24" fmla="*/ 59 w 215"/>
                <a:gd name="T25" fmla="*/ 111 h 138"/>
                <a:gd name="T26" fmla="*/ 70 w 215"/>
                <a:gd name="T27" fmla="*/ 101 h 138"/>
                <a:gd name="T28" fmla="*/ 145 w 215"/>
                <a:gd name="T29" fmla="*/ 101 h 138"/>
                <a:gd name="T30" fmla="*/ 155 w 215"/>
                <a:gd name="T31" fmla="*/ 111 h 138"/>
                <a:gd name="T32" fmla="*/ 155 w 215"/>
                <a:gd name="T33" fmla="*/ 130 h 138"/>
                <a:gd name="T34" fmla="*/ 59 w 215"/>
                <a:gd name="T35" fmla="*/ 130 h 138"/>
                <a:gd name="T36" fmla="*/ 207 w 215"/>
                <a:gd name="T37" fmla="*/ 120 h 138"/>
                <a:gd name="T38" fmla="*/ 197 w 215"/>
                <a:gd name="T39" fmla="*/ 130 h 138"/>
                <a:gd name="T40" fmla="*/ 163 w 215"/>
                <a:gd name="T41" fmla="*/ 130 h 138"/>
                <a:gd name="T42" fmla="*/ 163 w 215"/>
                <a:gd name="T43" fmla="*/ 111 h 138"/>
                <a:gd name="T44" fmla="*/ 145 w 215"/>
                <a:gd name="T45" fmla="*/ 93 h 138"/>
                <a:gd name="T46" fmla="*/ 70 w 215"/>
                <a:gd name="T47" fmla="*/ 93 h 138"/>
                <a:gd name="T48" fmla="*/ 51 w 215"/>
                <a:gd name="T49" fmla="*/ 111 h 138"/>
                <a:gd name="T50" fmla="*/ 51 w 215"/>
                <a:gd name="T51" fmla="*/ 130 h 138"/>
                <a:gd name="T52" fmla="*/ 18 w 215"/>
                <a:gd name="T53" fmla="*/ 130 h 138"/>
                <a:gd name="T54" fmla="*/ 8 w 215"/>
                <a:gd name="T55" fmla="*/ 120 h 138"/>
                <a:gd name="T56" fmla="*/ 8 w 215"/>
                <a:gd name="T57" fmla="*/ 19 h 138"/>
                <a:gd name="T58" fmla="*/ 18 w 215"/>
                <a:gd name="T59" fmla="*/ 8 h 138"/>
                <a:gd name="T60" fmla="*/ 197 w 215"/>
                <a:gd name="T61" fmla="*/ 8 h 138"/>
                <a:gd name="T62" fmla="*/ 207 w 215"/>
                <a:gd name="T63" fmla="*/ 19 h 138"/>
                <a:gd name="T64" fmla="*/ 207 w 215"/>
                <a:gd name="T65" fmla="*/ 12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15" h="138">
                  <a:moveTo>
                    <a:pt x="197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8" y="0"/>
                    <a:pt x="0" y="9"/>
                    <a:pt x="0" y="19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30"/>
                    <a:pt x="8" y="138"/>
                    <a:pt x="18" y="138"/>
                  </a:cubicBezTo>
                  <a:cubicBezTo>
                    <a:pt x="55" y="138"/>
                    <a:pt x="55" y="138"/>
                    <a:pt x="55" y="138"/>
                  </a:cubicBezTo>
                  <a:cubicBezTo>
                    <a:pt x="159" y="138"/>
                    <a:pt x="159" y="138"/>
                    <a:pt x="159" y="138"/>
                  </a:cubicBezTo>
                  <a:cubicBezTo>
                    <a:pt x="197" y="138"/>
                    <a:pt x="197" y="138"/>
                    <a:pt x="197" y="138"/>
                  </a:cubicBezTo>
                  <a:cubicBezTo>
                    <a:pt x="207" y="138"/>
                    <a:pt x="215" y="130"/>
                    <a:pt x="215" y="120"/>
                  </a:cubicBezTo>
                  <a:cubicBezTo>
                    <a:pt x="215" y="19"/>
                    <a:pt x="215" y="19"/>
                    <a:pt x="215" y="19"/>
                  </a:cubicBezTo>
                  <a:cubicBezTo>
                    <a:pt x="215" y="9"/>
                    <a:pt x="207" y="0"/>
                    <a:pt x="197" y="0"/>
                  </a:cubicBezTo>
                  <a:close/>
                  <a:moveTo>
                    <a:pt x="59" y="130"/>
                  </a:moveTo>
                  <a:cubicBezTo>
                    <a:pt x="59" y="111"/>
                    <a:pt x="59" y="111"/>
                    <a:pt x="59" y="111"/>
                  </a:cubicBezTo>
                  <a:cubicBezTo>
                    <a:pt x="59" y="105"/>
                    <a:pt x="64" y="101"/>
                    <a:pt x="70" y="101"/>
                  </a:cubicBezTo>
                  <a:cubicBezTo>
                    <a:pt x="145" y="101"/>
                    <a:pt x="145" y="101"/>
                    <a:pt x="145" y="101"/>
                  </a:cubicBezTo>
                  <a:cubicBezTo>
                    <a:pt x="150" y="101"/>
                    <a:pt x="155" y="105"/>
                    <a:pt x="155" y="111"/>
                  </a:cubicBezTo>
                  <a:cubicBezTo>
                    <a:pt x="155" y="130"/>
                    <a:pt x="155" y="130"/>
                    <a:pt x="155" y="130"/>
                  </a:cubicBezTo>
                  <a:lnTo>
                    <a:pt x="59" y="130"/>
                  </a:lnTo>
                  <a:close/>
                  <a:moveTo>
                    <a:pt x="207" y="120"/>
                  </a:moveTo>
                  <a:cubicBezTo>
                    <a:pt x="207" y="125"/>
                    <a:pt x="202" y="130"/>
                    <a:pt x="197" y="130"/>
                  </a:cubicBezTo>
                  <a:cubicBezTo>
                    <a:pt x="163" y="130"/>
                    <a:pt x="163" y="130"/>
                    <a:pt x="163" y="130"/>
                  </a:cubicBezTo>
                  <a:cubicBezTo>
                    <a:pt x="163" y="111"/>
                    <a:pt x="163" y="111"/>
                    <a:pt x="163" y="111"/>
                  </a:cubicBezTo>
                  <a:cubicBezTo>
                    <a:pt x="163" y="101"/>
                    <a:pt x="155" y="93"/>
                    <a:pt x="145" y="93"/>
                  </a:cubicBezTo>
                  <a:cubicBezTo>
                    <a:pt x="70" y="93"/>
                    <a:pt x="70" y="93"/>
                    <a:pt x="70" y="93"/>
                  </a:cubicBezTo>
                  <a:cubicBezTo>
                    <a:pt x="60" y="93"/>
                    <a:pt x="51" y="101"/>
                    <a:pt x="51" y="111"/>
                  </a:cubicBezTo>
                  <a:cubicBezTo>
                    <a:pt x="51" y="130"/>
                    <a:pt x="51" y="130"/>
                    <a:pt x="51" y="130"/>
                  </a:cubicBezTo>
                  <a:cubicBezTo>
                    <a:pt x="18" y="130"/>
                    <a:pt x="18" y="130"/>
                    <a:pt x="18" y="130"/>
                  </a:cubicBezTo>
                  <a:cubicBezTo>
                    <a:pt x="12" y="130"/>
                    <a:pt x="8" y="125"/>
                    <a:pt x="8" y="1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3"/>
                    <a:pt x="12" y="8"/>
                    <a:pt x="18" y="8"/>
                  </a:cubicBezTo>
                  <a:cubicBezTo>
                    <a:pt x="197" y="8"/>
                    <a:pt x="197" y="8"/>
                    <a:pt x="197" y="8"/>
                  </a:cubicBezTo>
                  <a:cubicBezTo>
                    <a:pt x="202" y="8"/>
                    <a:pt x="207" y="13"/>
                    <a:pt x="207" y="19"/>
                  </a:cubicBezTo>
                  <a:lnTo>
                    <a:pt x="207" y="1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423"/>
            <p:cNvSpPr>
              <a:spLocks noEditPoints="1"/>
            </p:cNvSpPr>
            <p:nvPr/>
          </p:nvSpPr>
          <p:spPr bwMode="auto">
            <a:xfrm>
              <a:off x="7908926" y="428625"/>
              <a:ext cx="46038" cy="46038"/>
            </a:xfrm>
            <a:custGeom>
              <a:avLst/>
              <a:gdLst>
                <a:gd name="T0" fmla="*/ 17 w 34"/>
                <a:gd name="T1" fmla="*/ 0 h 34"/>
                <a:gd name="T2" fmla="*/ 0 w 34"/>
                <a:gd name="T3" fmla="*/ 17 h 34"/>
                <a:gd name="T4" fmla="*/ 17 w 34"/>
                <a:gd name="T5" fmla="*/ 34 h 34"/>
                <a:gd name="T6" fmla="*/ 34 w 34"/>
                <a:gd name="T7" fmla="*/ 17 h 34"/>
                <a:gd name="T8" fmla="*/ 17 w 34"/>
                <a:gd name="T9" fmla="*/ 0 h 34"/>
                <a:gd name="T10" fmla="*/ 17 w 34"/>
                <a:gd name="T11" fmla="*/ 26 h 34"/>
                <a:gd name="T12" fmla="*/ 8 w 34"/>
                <a:gd name="T13" fmla="*/ 17 h 34"/>
                <a:gd name="T14" fmla="*/ 17 w 34"/>
                <a:gd name="T15" fmla="*/ 8 h 34"/>
                <a:gd name="T16" fmla="*/ 26 w 34"/>
                <a:gd name="T17" fmla="*/ 17 h 34"/>
                <a:gd name="T18" fmla="*/ 17 w 34"/>
                <a:gd name="T19" fmla="*/ 2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  <a:moveTo>
                    <a:pt x="17" y="26"/>
                  </a:moveTo>
                  <a:cubicBezTo>
                    <a:pt x="12" y="26"/>
                    <a:pt x="8" y="22"/>
                    <a:pt x="8" y="17"/>
                  </a:cubicBezTo>
                  <a:cubicBezTo>
                    <a:pt x="8" y="12"/>
                    <a:pt x="12" y="8"/>
                    <a:pt x="17" y="8"/>
                  </a:cubicBezTo>
                  <a:cubicBezTo>
                    <a:pt x="22" y="8"/>
                    <a:pt x="26" y="12"/>
                    <a:pt x="26" y="17"/>
                  </a:cubicBezTo>
                  <a:cubicBezTo>
                    <a:pt x="26" y="22"/>
                    <a:pt x="22" y="26"/>
                    <a:pt x="17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424"/>
            <p:cNvSpPr>
              <a:spLocks noEditPoints="1"/>
            </p:cNvSpPr>
            <p:nvPr/>
          </p:nvSpPr>
          <p:spPr bwMode="auto">
            <a:xfrm>
              <a:off x="8013701" y="428625"/>
              <a:ext cx="46038" cy="46038"/>
            </a:xfrm>
            <a:custGeom>
              <a:avLst/>
              <a:gdLst>
                <a:gd name="T0" fmla="*/ 17 w 34"/>
                <a:gd name="T1" fmla="*/ 0 h 34"/>
                <a:gd name="T2" fmla="*/ 0 w 34"/>
                <a:gd name="T3" fmla="*/ 17 h 34"/>
                <a:gd name="T4" fmla="*/ 17 w 34"/>
                <a:gd name="T5" fmla="*/ 34 h 34"/>
                <a:gd name="T6" fmla="*/ 34 w 34"/>
                <a:gd name="T7" fmla="*/ 17 h 34"/>
                <a:gd name="T8" fmla="*/ 17 w 34"/>
                <a:gd name="T9" fmla="*/ 0 h 34"/>
                <a:gd name="T10" fmla="*/ 17 w 34"/>
                <a:gd name="T11" fmla="*/ 26 h 34"/>
                <a:gd name="T12" fmla="*/ 8 w 34"/>
                <a:gd name="T13" fmla="*/ 17 h 34"/>
                <a:gd name="T14" fmla="*/ 17 w 34"/>
                <a:gd name="T15" fmla="*/ 8 h 34"/>
                <a:gd name="T16" fmla="*/ 26 w 34"/>
                <a:gd name="T17" fmla="*/ 17 h 34"/>
                <a:gd name="T18" fmla="*/ 17 w 34"/>
                <a:gd name="T19" fmla="*/ 2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34"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7"/>
                    <a:pt x="34" y="17"/>
                  </a:cubicBezTo>
                  <a:cubicBezTo>
                    <a:pt x="34" y="8"/>
                    <a:pt x="27" y="0"/>
                    <a:pt x="17" y="0"/>
                  </a:cubicBezTo>
                  <a:close/>
                  <a:moveTo>
                    <a:pt x="17" y="26"/>
                  </a:moveTo>
                  <a:cubicBezTo>
                    <a:pt x="12" y="26"/>
                    <a:pt x="8" y="22"/>
                    <a:pt x="8" y="17"/>
                  </a:cubicBezTo>
                  <a:cubicBezTo>
                    <a:pt x="8" y="12"/>
                    <a:pt x="12" y="8"/>
                    <a:pt x="17" y="8"/>
                  </a:cubicBezTo>
                  <a:cubicBezTo>
                    <a:pt x="22" y="8"/>
                    <a:pt x="26" y="12"/>
                    <a:pt x="26" y="17"/>
                  </a:cubicBezTo>
                  <a:cubicBezTo>
                    <a:pt x="26" y="22"/>
                    <a:pt x="22" y="26"/>
                    <a:pt x="17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425"/>
            <p:cNvSpPr>
              <a:spLocks noEditPoints="1"/>
            </p:cNvSpPr>
            <p:nvPr/>
          </p:nvSpPr>
          <p:spPr bwMode="auto">
            <a:xfrm>
              <a:off x="7874001" y="2205037"/>
              <a:ext cx="222250" cy="142875"/>
            </a:xfrm>
            <a:custGeom>
              <a:avLst/>
              <a:gdLst>
                <a:gd name="T0" fmla="*/ 162 w 165"/>
                <a:gd name="T1" fmla="*/ 27 h 105"/>
                <a:gd name="T2" fmla="*/ 151 w 165"/>
                <a:gd name="T3" fmla="*/ 22 h 105"/>
                <a:gd name="T4" fmla="*/ 29 w 165"/>
                <a:gd name="T5" fmla="*/ 22 h 105"/>
                <a:gd name="T6" fmla="*/ 25 w 165"/>
                <a:gd name="T7" fmla="*/ 3 h 105"/>
                <a:gd name="T8" fmla="*/ 25 w 165"/>
                <a:gd name="T9" fmla="*/ 2 h 105"/>
                <a:gd name="T10" fmla="*/ 25 w 165"/>
                <a:gd name="T11" fmla="*/ 2 h 105"/>
                <a:gd name="T12" fmla="*/ 24 w 165"/>
                <a:gd name="T13" fmla="*/ 1 h 105"/>
                <a:gd name="T14" fmla="*/ 24 w 165"/>
                <a:gd name="T15" fmla="*/ 1 h 105"/>
                <a:gd name="T16" fmla="*/ 23 w 165"/>
                <a:gd name="T17" fmla="*/ 0 h 105"/>
                <a:gd name="T18" fmla="*/ 22 w 165"/>
                <a:gd name="T19" fmla="*/ 0 h 105"/>
                <a:gd name="T20" fmla="*/ 22 w 165"/>
                <a:gd name="T21" fmla="*/ 0 h 105"/>
                <a:gd name="T22" fmla="*/ 21 w 165"/>
                <a:gd name="T23" fmla="*/ 0 h 105"/>
                <a:gd name="T24" fmla="*/ 4 w 165"/>
                <a:gd name="T25" fmla="*/ 0 h 105"/>
                <a:gd name="T26" fmla="*/ 0 w 165"/>
                <a:gd name="T27" fmla="*/ 4 h 105"/>
                <a:gd name="T28" fmla="*/ 4 w 165"/>
                <a:gd name="T29" fmla="*/ 8 h 105"/>
                <a:gd name="T30" fmla="*/ 18 w 165"/>
                <a:gd name="T31" fmla="*/ 8 h 105"/>
                <a:gd name="T32" fmla="*/ 22 w 165"/>
                <a:gd name="T33" fmla="*/ 27 h 105"/>
                <a:gd name="T34" fmla="*/ 35 w 165"/>
                <a:gd name="T35" fmla="*/ 90 h 105"/>
                <a:gd name="T36" fmla="*/ 53 w 165"/>
                <a:gd name="T37" fmla="*/ 105 h 105"/>
                <a:gd name="T38" fmla="*/ 127 w 165"/>
                <a:gd name="T39" fmla="*/ 105 h 105"/>
                <a:gd name="T40" fmla="*/ 145 w 165"/>
                <a:gd name="T41" fmla="*/ 93 h 105"/>
                <a:gd name="T42" fmla="*/ 164 w 165"/>
                <a:gd name="T43" fmla="*/ 40 h 105"/>
                <a:gd name="T44" fmla="*/ 162 w 165"/>
                <a:gd name="T45" fmla="*/ 27 h 105"/>
                <a:gd name="T46" fmla="*/ 156 w 165"/>
                <a:gd name="T47" fmla="*/ 37 h 105"/>
                <a:gd name="T48" fmla="*/ 137 w 165"/>
                <a:gd name="T49" fmla="*/ 90 h 105"/>
                <a:gd name="T50" fmla="*/ 127 w 165"/>
                <a:gd name="T51" fmla="*/ 97 h 105"/>
                <a:gd name="T52" fmla="*/ 53 w 165"/>
                <a:gd name="T53" fmla="*/ 97 h 105"/>
                <a:gd name="T54" fmla="*/ 43 w 165"/>
                <a:gd name="T55" fmla="*/ 89 h 105"/>
                <a:gd name="T56" fmla="*/ 31 w 165"/>
                <a:gd name="T57" fmla="*/ 30 h 105"/>
                <a:gd name="T58" fmla="*/ 151 w 165"/>
                <a:gd name="T59" fmla="*/ 30 h 105"/>
                <a:gd name="T60" fmla="*/ 156 w 165"/>
                <a:gd name="T61" fmla="*/ 32 h 105"/>
                <a:gd name="T62" fmla="*/ 156 w 165"/>
                <a:gd name="T63" fmla="*/ 37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65" h="105">
                  <a:moveTo>
                    <a:pt x="162" y="27"/>
                  </a:moveTo>
                  <a:cubicBezTo>
                    <a:pt x="160" y="24"/>
                    <a:pt x="156" y="22"/>
                    <a:pt x="151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35" y="90"/>
                    <a:pt x="35" y="90"/>
                    <a:pt x="35" y="90"/>
                  </a:cubicBezTo>
                  <a:cubicBezTo>
                    <a:pt x="36" y="99"/>
                    <a:pt x="44" y="105"/>
                    <a:pt x="53" y="105"/>
                  </a:cubicBezTo>
                  <a:cubicBezTo>
                    <a:pt x="127" y="105"/>
                    <a:pt x="127" y="105"/>
                    <a:pt x="127" y="105"/>
                  </a:cubicBezTo>
                  <a:cubicBezTo>
                    <a:pt x="135" y="105"/>
                    <a:pt x="142" y="100"/>
                    <a:pt x="145" y="93"/>
                  </a:cubicBezTo>
                  <a:cubicBezTo>
                    <a:pt x="164" y="40"/>
                    <a:pt x="164" y="40"/>
                    <a:pt x="164" y="40"/>
                  </a:cubicBezTo>
                  <a:cubicBezTo>
                    <a:pt x="165" y="35"/>
                    <a:pt x="165" y="31"/>
                    <a:pt x="162" y="27"/>
                  </a:cubicBezTo>
                  <a:close/>
                  <a:moveTo>
                    <a:pt x="156" y="37"/>
                  </a:moveTo>
                  <a:cubicBezTo>
                    <a:pt x="137" y="90"/>
                    <a:pt x="137" y="90"/>
                    <a:pt x="137" y="90"/>
                  </a:cubicBezTo>
                  <a:cubicBezTo>
                    <a:pt x="136" y="94"/>
                    <a:pt x="132" y="97"/>
                    <a:pt x="127" y="97"/>
                  </a:cubicBezTo>
                  <a:cubicBezTo>
                    <a:pt x="53" y="97"/>
                    <a:pt x="53" y="97"/>
                    <a:pt x="53" y="97"/>
                  </a:cubicBezTo>
                  <a:cubicBezTo>
                    <a:pt x="48" y="97"/>
                    <a:pt x="44" y="94"/>
                    <a:pt x="43" y="89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151" y="30"/>
                    <a:pt x="151" y="30"/>
                    <a:pt x="151" y="30"/>
                  </a:cubicBezTo>
                  <a:cubicBezTo>
                    <a:pt x="153" y="30"/>
                    <a:pt x="155" y="31"/>
                    <a:pt x="156" y="32"/>
                  </a:cubicBezTo>
                  <a:cubicBezTo>
                    <a:pt x="156" y="33"/>
                    <a:pt x="157" y="35"/>
                    <a:pt x="156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426"/>
            <p:cNvSpPr>
              <a:spLocks noEditPoints="1"/>
            </p:cNvSpPr>
            <p:nvPr/>
          </p:nvSpPr>
          <p:spPr bwMode="auto">
            <a:xfrm>
              <a:off x="7920039" y="2360612"/>
              <a:ext cx="42863" cy="42863"/>
            </a:xfrm>
            <a:custGeom>
              <a:avLst/>
              <a:gdLst>
                <a:gd name="T0" fmla="*/ 16 w 32"/>
                <a:gd name="T1" fmla="*/ 0 h 32"/>
                <a:gd name="T2" fmla="*/ 0 w 32"/>
                <a:gd name="T3" fmla="*/ 16 h 32"/>
                <a:gd name="T4" fmla="*/ 16 w 32"/>
                <a:gd name="T5" fmla="*/ 32 h 32"/>
                <a:gd name="T6" fmla="*/ 32 w 32"/>
                <a:gd name="T7" fmla="*/ 16 h 32"/>
                <a:gd name="T8" fmla="*/ 16 w 32"/>
                <a:gd name="T9" fmla="*/ 0 h 32"/>
                <a:gd name="T10" fmla="*/ 16 w 32"/>
                <a:gd name="T11" fmla="*/ 24 h 32"/>
                <a:gd name="T12" fmla="*/ 8 w 32"/>
                <a:gd name="T13" fmla="*/ 16 h 32"/>
                <a:gd name="T14" fmla="*/ 16 w 32"/>
                <a:gd name="T15" fmla="*/ 8 h 32"/>
                <a:gd name="T16" fmla="*/ 24 w 32"/>
                <a:gd name="T17" fmla="*/ 16 h 32"/>
                <a:gd name="T18" fmla="*/ 16 w 32"/>
                <a:gd name="T19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" h="32">
                  <a:moveTo>
                    <a:pt x="16" y="0"/>
                  </a:moveTo>
                  <a:cubicBezTo>
                    <a:pt x="7" y="0"/>
                    <a:pt x="0" y="7"/>
                    <a:pt x="0" y="16"/>
                  </a:cubicBezTo>
                  <a:cubicBezTo>
                    <a:pt x="0" y="25"/>
                    <a:pt x="7" y="32"/>
                    <a:pt x="16" y="32"/>
                  </a:cubicBezTo>
                  <a:cubicBezTo>
                    <a:pt x="25" y="32"/>
                    <a:pt x="32" y="25"/>
                    <a:pt x="32" y="16"/>
                  </a:cubicBezTo>
                  <a:cubicBezTo>
                    <a:pt x="32" y="7"/>
                    <a:pt x="25" y="0"/>
                    <a:pt x="16" y="0"/>
                  </a:cubicBezTo>
                  <a:close/>
                  <a:moveTo>
                    <a:pt x="16" y="24"/>
                  </a:moveTo>
                  <a:cubicBezTo>
                    <a:pt x="12" y="24"/>
                    <a:pt x="8" y="21"/>
                    <a:pt x="8" y="16"/>
                  </a:cubicBezTo>
                  <a:cubicBezTo>
                    <a:pt x="8" y="12"/>
                    <a:pt x="12" y="8"/>
                    <a:pt x="16" y="8"/>
                  </a:cubicBezTo>
                  <a:cubicBezTo>
                    <a:pt x="21" y="8"/>
                    <a:pt x="24" y="12"/>
                    <a:pt x="24" y="16"/>
                  </a:cubicBezTo>
                  <a:cubicBezTo>
                    <a:pt x="24" y="21"/>
                    <a:pt x="21" y="24"/>
                    <a:pt x="16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427"/>
            <p:cNvSpPr>
              <a:spLocks noEditPoints="1"/>
            </p:cNvSpPr>
            <p:nvPr/>
          </p:nvSpPr>
          <p:spPr bwMode="auto">
            <a:xfrm>
              <a:off x="8015289" y="2360612"/>
              <a:ext cx="44450" cy="42863"/>
            </a:xfrm>
            <a:custGeom>
              <a:avLst/>
              <a:gdLst>
                <a:gd name="T0" fmla="*/ 16 w 33"/>
                <a:gd name="T1" fmla="*/ 0 h 32"/>
                <a:gd name="T2" fmla="*/ 0 w 33"/>
                <a:gd name="T3" fmla="*/ 16 h 32"/>
                <a:gd name="T4" fmla="*/ 16 w 33"/>
                <a:gd name="T5" fmla="*/ 32 h 32"/>
                <a:gd name="T6" fmla="*/ 33 w 33"/>
                <a:gd name="T7" fmla="*/ 16 h 32"/>
                <a:gd name="T8" fmla="*/ 16 w 33"/>
                <a:gd name="T9" fmla="*/ 0 h 32"/>
                <a:gd name="T10" fmla="*/ 16 w 33"/>
                <a:gd name="T11" fmla="*/ 24 h 32"/>
                <a:gd name="T12" fmla="*/ 8 w 33"/>
                <a:gd name="T13" fmla="*/ 16 h 32"/>
                <a:gd name="T14" fmla="*/ 16 w 33"/>
                <a:gd name="T15" fmla="*/ 8 h 32"/>
                <a:gd name="T16" fmla="*/ 25 w 33"/>
                <a:gd name="T17" fmla="*/ 16 h 32"/>
                <a:gd name="T18" fmla="*/ 16 w 33"/>
                <a:gd name="T19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32">
                  <a:moveTo>
                    <a:pt x="16" y="0"/>
                  </a:moveTo>
                  <a:cubicBezTo>
                    <a:pt x="8" y="0"/>
                    <a:pt x="0" y="7"/>
                    <a:pt x="0" y="16"/>
                  </a:cubicBezTo>
                  <a:cubicBezTo>
                    <a:pt x="0" y="25"/>
                    <a:pt x="8" y="32"/>
                    <a:pt x="16" y="32"/>
                  </a:cubicBezTo>
                  <a:cubicBezTo>
                    <a:pt x="25" y="32"/>
                    <a:pt x="33" y="25"/>
                    <a:pt x="33" y="16"/>
                  </a:cubicBezTo>
                  <a:cubicBezTo>
                    <a:pt x="33" y="7"/>
                    <a:pt x="25" y="0"/>
                    <a:pt x="16" y="0"/>
                  </a:cubicBezTo>
                  <a:close/>
                  <a:moveTo>
                    <a:pt x="16" y="24"/>
                  </a:moveTo>
                  <a:cubicBezTo>
                    <a:pt x="12" y="24"/>
                    <a:pt x="8" y="21"/>
                    <a:pt x="8" y="16"/>
                  </a:cubicBezTo>
                  <a:cubicBezTo>
                    <a:pt x="8" y="12"/>
                    <a:pt x="12" y="8"/>
                    <a:pt x="16" y="8"/>
                  </a:cubicBezTo>
                  <a:cubicBezTo>
                    <a:pt x="21" y="8"/>
                    <a:pt x="25" y="12"/>
                    <a:pt x="25" y="16"/>
                  </a:cubicBezTo>
                  <a:cubicBezTo>
                    <a:pt x="25" y="21"/>
                    <a:pt x="21" y="24"/>
                    <a:pt x="16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428"/>
            <p:cNvSpPr>
              <a:spLocks noEditPoints="1"/>
            </p:cNvSpPr>
            <p:nvPr/>
          </p:nvSpPr>
          <p:spPr bwMode="auto">
            <a:xfrm>
              <a:off x="7867651" y="952500"/>
              <a:ext cx="234950" cy="233363"/>
            </a:xfrm>
            <a:custGeom>
              <a:avLst/>
              <a:gdLst>
                <a:gd name="T0" fmla="*/ 149 w 173"/>
                <a:gd name="T1" fmla="*/ 64 h 172"/>
                <a:gd name="T2" fmla="*/ 150 w 173"/>
                <a:gd name="T3" fmla="*/ 54 h 172"/>
                <a:gd name="T4" fmla="*/ 150 w 173"/>
                <a:gd name="T5" fmla="*/ 28 h 172"/>
                <a:gd name="T6" fmla="*/ 132 w 173"/>
                <a:gd name="T7" fmla="*/ 17 h 172"/>
                <a:gd name="T8" fmla="*/ 115 w 173"/>
                <a:gd name="T9" fmla="*/ 26 h 172"/>
                <a:gd name="T10" fmla="*/ 109 w 173"/>
                <a:gd name="T11" fmla="*/ 18 h 172"/>
                <a:gd name="T12" fmla="*/ 82 w 173"/>
                <a:gd name="T13" fmla="*/ 0 h 172"/>
                <a:gd name="T14" fmla="*/ 64 w 173"/>
                <a:gd name="T15" fmla="*/ 23 h 172"/>
                <a:gd name="T16" fmla="*/ 54 w 173"/>
                <a:gd name="T17" fmla="*/ 22 h 172"/>
                <a:gd name="T18" fmla="*/ 28 w 173"/>
                <a:gd name="T19" fmla="*/ 22 h 172"/>
                <a:gd name="T20" fmla="*/ 17 w 173"/>
                <a:gd name="T21" fmla="*/ 41 h 172"/>
                <a:gd name="T22" fmla="*/ 26 w 173"/>
                <a:gd name="T23" fmla="*/ 57 h 172"/>
                <a:gd name="T24" fmla="*/ 18 w 173"/>
                <a:gd name="T25" fmla="*/ 64 h 172"/>
                <a:gd name="T26" fmla="*/ 0 w 173"/>
                <a:gd name="T27" fmla="*/ 90 h 172"/>
                <a:gd name="T28" fmla="*/ 23 w 173"/>
                <a:gd name="T29" fmla="*/ 108 h 172"/>
                <a:gd name="T30" fmla="*/ 23 w 173"/>
                <a:gd name="T31" fmla="*/ 118 h 172"/>
                <a:gd name="T32" fmla="*/ 28 w 173"/>
                <a:gd name="T33" fmla="*/ 150 h 172"/>
                <a:gd name="T34" fmla="*/ 54 w 173"/>
                <a:gd name="T35" fmla="*/ 150 h 172"/>
                <a:gd name="T36" fmla="*/ 64 w 173"/>
                <a:gd name="T37" fmla="*/ 149 h 172"/>
                <a:gd name="T38" fmla="*/ 82 w 173"/>
                <a:gd name="T39" fmla="*/ 172 h 172"/>
                <a:gd name="T40" fmla="*/ 109 w 173"/>
                <a:gd name="T41" fmla="*/ 154 h 172"/>
                <a:gd name="T42" fmla="*/ 115 w 173"/>
                <a:gd name="T43" fmla="*/ 146 h 172"/>
                <a:gd name="T44" fmla="*/ 132 w 173"/>
                <a:gd name="T45" fmla="*/ 155 h 172"/>
                <a:gd name="T46" fmla="*/ 150 w 173"/>
                <a:gd name="T47" fmla="*/ 144 h 172"/>
                <a:gd name="T48" fmla="*/ 147 w 173"/>
                <a:gd name="T49" fmla="*/ 115 h 172"/>
                <a:gd name="T50" fmla="*/ 154 w 173"/>
                <a:gd name="T51" fmla="*/ 108 h 172"/>
                <a:gd name="T52" fmla="*/ 173 w 173"/>
                <a:gd name="T53" fmla="*/ 82 h 172"/>
                <a:gd name="T54" fmla="*/ 165 w 173"/>
                <a:gd name="T55" fmla="*/ 90 h 172"/>
                <a:gd name="T56" fmla="*/ 146 w 173"/>
                <a:gd name="T57" fmla="*/ 100 h 172"/>
                <a:gd name="T58" fmla="*/ 138 w 173"/>
                <a:gd name="T59" fmla="*/ 114 h 172"/>
                <a:gd name="T60" fmla="*/ 144 w 173"/>
                <a:gd name="T61" fmla="*/ 124 h 172"/>
                <a:gd name="T62" fmla="*/ 139 w 173"/>
                <a:gd name="T63" fmla="*/ 144 h 172"/>
                <a:gd name="T64" fmla="*/ 119 w 173"/>
                <a:gd name="T65" fmla="*/ 139 h 172"/>
                <a:gd name="T66" fmla="*/ 103 w 173"/>
                <a:gd name="T67" fmla="*/ 142 h 172"/>
                <a:gd name="T68" fmla="*/ 101 w 173"/>
                <a:gd name="T69" fmla="*/ 154 h 172"/>
                <a:gd name="T70" fmla="*/ 82 w 173"/>
                <a:gd name="T71" fmla="*/ 164 h 172"/>
                <a:gd name="T72" fmla="*/ 72 w 173"/>
                <a:gd name="T73" fmla="*/ 146 h 172"/>
                <a:gd name="T74" fmla="*/ 59 w 173"/>
                <a:gd name="T75" fmla="*/ 138 h 172"/>
                <a:gd name="T76" fmla="*/ 54 w 173"/>
                <a:gd name="T77" fmla="*/ 139 h 172"/>
                <a:gd name="T78" fmla="*/ 34 w 173"/>
                <a:gd name="T79" fmla="*/ 144 h 172"/>
                <a:gd name="T80" fmla="*/ 28 w 173"/>
                <a:gd name="T81" fmla="*/ 124 h 172"/>
                <a:gd name="T82" fmla="*/ 34 w 173"/>
                <a:gd name="T83" fmla="*/ 114 h 172"/>
                <a:gd name="T84" fmla="*/ 26 w 173"/>
                <a:gd name="T85" fmla="*/ 100 h 172"/>
                <a:gd name="T86" fmla="*/ 8 w 173"/>
                <a:gd name="T87" fmla="*/ 90 h 172"/>
                <a:gd name="T88" fmla="*/ 18 w 173"/>
                <a:gd name="T89" fmla="*/ 72 h 172"/>
                <a:gd name="T90" fmla="*/ 30 w 173"/>
                <a:gd name="T91" fmla="*/ 69 h 172"/>
                <a:gd name="T92" fmla="*/ 34 w 173"/>
                <a:gd name="T93" fmla="*/ 54 h 172"/>
                <a:gd name="T94" fmla="*/ 25 w 173"/>
                <a:gd name="T95" fmla="*/ 41 h 172"/>
                <a:gd name="T96" fmla="*/ 34 w 173"/>
                <a:gd name="T97" fmla="*/ 28 h 172"/>
                <a:gd name="T98" fmla="*/ 54 w 173"/>
                <a:gd name="T99" fmla="*/ 34 h 172"/>
                <a:gd name="T100" fmla="*/ 69 w 173"/>
                <a:gd name="T101" fmla="*/ 30 h 172"/>
                <a:gd name="T102" fmla="*/ 72 w 173"/>
                <a:gd name="T103" fmla="*/ 18 h 172"/>
                <a:gd name="T104" fmla="*/ 90 w 173"/>
                <a:gd name="T105" fmla="*/ 8 h 172"/>
                <a:gd name="T106" fmla="*/ 101 w 173"/>
                <a:gd name="T107" fmla="*/ 26 h 172"/>
                <a:gd name="T108" fmla="*/ 114 w 173"/>
                <a:gd name="T109" fmla="*/ 34 h 172"/>
                <a:gd name="T110" fmla="*/ 124 w 173"/>
                <a:gd name="T111" fmla="*/ 28 h 172"/>
                <a:gd name="T112" fmla="*/ 144 w 173"/>
                <a:gd name="T113" fmla="*/ 34 h 172"/>
                <a:gd name="T114" fmla="*/ 144 w 173"/>
                <a:gd name="T115" fmla="*/ 48 h 172"/>
                <a:gd name="T116" fmla="*/ 138 w 173"/>
                <a:gd name="T117" fmla="*/ 58 h 172"/>
                <a:gd name="T118" fmla="*/ 146 w 173"/>
                <a:gd name="T119" fmla="*/ 72 h 172"/>
                <a:gd name="T120" fmla="*/ 165 w 173"/>
                <a:gd name="T121" fmla="*/ 82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3" h="172">
                  <a:moveTo>
                    <a:pt x="154" y="64"/>
                  </a:moveTo>
                  <a:cubicBezTo>
                    <a:pt x="149" y="64"/>
                    <a:pt x="149" y="64"/>
                    <a:pt x="149" y="64"/>
                  </a:cubicBezTo>
                  <a:cubicBezTo>
                    <a:pt x="149" y="62"/>
                    <a:pt x="148" y="59"/>
                    <a:pt x="147" y="57"/>
                  </a:cubicBezTo>
                  <a:cubicBezTo>
                    <a:pt x="150" y="54"/>
                    <a:pt x="150" y="54"/>
                    <a:pt x="150" y="54"/>
                  </a:cubicBezTo>
                  <a:cubicBezTo>
                    <a:pt x="154" y="50"/>
                    <a:pt x="155" y="46"/>
                    <a:pt x="155" y="41"/>
                  </a:cubicBezTo>
                  <a:cubicBezTo>
                    <a:pt x="155" y="36"/>
                    <a:pt x="154" y="31"/>
                    <a:pt x="150" y="28"/>
                  </a:cubicBezTo>
                  <a:cubicBezTo>
                    <a:pt x="145" y="22"/>
                    <a:pt x="145" y="22"/>
                    <a:pt x="145" y="22"/>
                  </a:cubicBezTo>
                  <a:cubicBezTo>
                    <a:pt x="141" y="19"/>
                    <a:pt x="136" y="17"/>
                    <a:pt x="132" y="17"/>
                  </a:cubicBezTo>
                  <a:cubicBezTo>
                    <a:pt x="127" y="17"/>
                    <a:pt x="122" y="19"/>
                    <a:pt x="119" y="22"/>
                  </a:cubicBezTo>
                  <a:cubicBezTo>
                    <a:pt x="115" y="26"/>
                    <a:pt x="115" y="26"/>
                    <a:pt x="115" y="26"/>
                  </a:cubicBezTo>
                  <a:cubicBezTo>
                    <a:pt x="113" y="25"/>
                    <a:pt x="111" y="24"/>
                    <a:pt x="109" y="23"/>
                  </a:cubicBezTo>
                  <a:cubicBezTo>
                    <a:pt x="109" y="18"/>
                    <a:pt x="109" y="18"/>
                    <a:pt x="109" y="18"/>
                  </a:cubicBezTo>
                  <a:cubicBezTo>
                    <a:pt x="109" y="8"/>
                    <a:pt x="100" y="0"/>
                    <a:pt x="90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72" y="0"/>
                    <a:pt x="64" y="8"/>
                    <a:pt x="64" y="18"/>
                  </a:cubicBezTo>
                  <a:cubicBezTo>
                    <a:pt x="64" y="23"/>
                    <a:pt x="64" y="23"/>
                    <a:pt x="64" y="23"/>
                  </a:cubicBezTo>
                  <a:cubicBezTo>
                    <a:pt x="62" y="24"/>
                    <a:pt x="60" y="25"/>
                    <a:pt x="57" y="26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1" y="19"/>
                    <a:pt x="46" y="17"/>
                    <a:pt x="41" y="17"/>
                  </a:cubicBezTo>
                  <a:cubicBezTo>
                    <a:pt x="36" y="17"/>
                    <a:pt x="32" y="19"/>
                    <a:pt x="28" y="22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19" y="31"/>
                    <a:pt x="17" y="36"/>
                    <a:pt x="17" y="41"/>
                  </a:cubicBezTo>
                  <a:cubicBezTo>
                    <a:pt x="17" y="46"/>
                    <a:pt x="19" y="50"/>
                    <a:pt x="23" y="54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5" y="59"/>
                    <a:pt x="24" y="62"/>
                    <a:pt x="23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8" y="64"/>
                    <a:pt x="0" y="72"/>
                    <a:pt x="0" y="82"/>
                  </a:cubicBezTo>
                  <a:cubicBezTo>
                    <a:pt x="0" y="90"/>
                    <a:pt x="0" y="90"/>
                    <a:pt x="0" y="90"/>
                  </a:cubicBezTo>
                  <a:cubicBezTo>
                    <a:pt x="0" y="100"/>
                    <a:pt x="8" y="108"/>
                    <a:pt x="18" y="108"/>
                  </a:cubicBezTo>
                  <a:cubicBezTo>
                    <a:pt x="23" y="108"/>
                    <a:pt x="23" y="108"/>
                    <a:pt x="23" y="108"/>
                  </a:cubicBezTo>
                  <a:cubicBezTo>
                    <a:pt x="24" y="111"/>
                    <a:pt x="25" y="113"/>
                    <a:pt x="26" y="115"/>
                  </a:cubicBezTo>
                  <a:cubicBezTo>
                    <a:pt x="23" y="118"/>
                    <a:pt x="23" y="118"/>
                    <a:pt x="23" y="118"/>
                  </a:cubicBezTo>
                  <a:cubicBezTo>
                    <a:pt x="15" y="126"/>
                    <a:pt x="15" y="137"/>
                    <a:pt x="23" y="144"/>
                  </a:cubicBezTo>
                  <a:cubicBezTo>
                    <a:pt x="28" y="150"/>
                    <a:pt x="28" y="150"/>
                    <a:pt x="28" y="150"/>
                  </a:cubicBezTo>
                  <a:cubicBezTo>
                    <a:pt x="32" y="153"/>
                    <a:pt x="36" y="155"/>
                    <a:pt x="41" y="155"/>
                  </a:cubicBezTo>
                  <a:cubicBezTo>
                    <a:pt x="46" y="155"/>
                    <a:pt x="51" y="153"/>
                    <a:pt x="54" y="150"/>
                  </a:cubicBezTo>
                  <a:cubicBezTo>
                    <a:pt x="57" y="146"/>
                    <a:pt x="57" y="146"/>
                    <a:pt x="57" y="146"/>
                  </a:cubicBezTo>
                  <a:cubicBezTo>
                    <a:pt x="60" y="147"/>
                    <a:pt x="62" y="148"/>
                    <a:pt x="64" y="149"/>
                  </a:cubicBezTo>
                  <a:cubicBezTo>
                    <a:pt x="64" y="154"/>
                    <a:pt x="64" y="154"/>
                    <a:pt x="64" y="154"/>
                  </a:cubicBezTo>
                  <a:cubicBezTo>
                    <a:pt x="64" y="164"/>
                    <a:pt x="72" y="172"/>
                    <a:pt x="82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100" y="172"/>
                    <a:pt x="109" y="164"/>
                    <a:pt x="109" y="154"/>
                  </a:cubicBezTo>
                  <a:cubicBezTo>
                    <a:pt x="109" y="149"/>
                    <a:pt x="109" y="149"/>
                    <a:pt x="109" y="149"/>
                  </a:cubicBezTo>
                  <a:cubicBezTo>
                    <a:pt x="111" y="148"/>
                    <a:pt x="113" y="147"/>
                    <a:pt x="115" y="146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22" y="153"/>
                    <a:pt x="127" y="155"/>
                    <a:pt x="132" y="155"/>
                  </a:cubicBezTo>
                  <a:cubicBezTo>
                    <a:pt x="136" y="155"/>
                    <a:pt x="141" y="153"/>
                    <a:pt x="145" y="150"/>
                  </a:cubicBezTo>
                  <a:cubicBezTo>
                    <a:pt x="150" y="144"/>
                    <a:pt x="150" y="144"/>
                    <a:pt x="150" y="144"/>
                  </a:cubicBezTo>
                  <a:cubicBezTo>
                    <a:pt x="157" y="137"/>
                    <a:pt x="157" y="126"/>
                    <a:pt x="150" y="118"/>
                  </a:cubicBezTo>
                  <a:cubicBezTo>
                    <a:pt x="147" y="115"/>
                    <a:pt x="147" y="115"/>
                    <a:pt x="147" y="115"/>
                  </a:cubicBezTo>
                  <a:cubicBezTo>
                    <a:pt x="148" y="113"/>
                    <a:pt x="149" y="111"/>
                    <a:pt x="149" y="108"/>
                  </a:cubicBezTo>
                  <a:cubicBezTo>
                    <a:pt x="154" y="108"/>
                    <a:pt x="154" y="108"/>
                    <a:pt x="154" y="108"/>
                  </a:cubicBezTo>
                  <a:cubicBezTo>
                    <a:pt x="164" y="108"/>
                    <a:pt x="173" y="100"/>
                    <a:pt x="173" y="90"/>
                  </a:cubicBezTo>
                  <a:cubicBezTo>
                    <a:pt x="173" y="82"/>
                    <a:pt x="173" y="82"/>
                    <a:pt x="173" y="82"/>
                  </a:cubicBezTo>
                  <a:cubicBezTo>
                    <a:pt x="173" y="72"/>
                    <a:pt x="164" y="64"/>
                    <a:pt x="154" y="64"/>
                  </a:cubicBezTo>
                  <a:close/>
                  <a:moveTo>
                    <a:pt x="165" y="90"/>
                  </a:moveTo>
                  <a:cubicBezTo>
                    <a:pt x="165" y="96"/>
                    <a:pt x="160" y="100"/>
                    <a:pt x="154" y="100"/>
                  </a:cubicBezTo>
                  <a:cubicBezTo>
                    <a:pt x="146" y="100"/>
                    <a:pt x="146" y="100"/>
                    <a:pt x="146" y="100"/>
                  </a:cubicBezTo>
                  <a:cubicBezTo>
                    <a:pt x="145" y="100"/>
                    <a:pt x="143" y="102"/>
                    <a:pt x="143" y="103"/>
                  </a:cubicBezTo>
                  <a:cubicBezTo>
                    <a:pt x="141" y="107"/>
                    <a:pt x="140" y="110"/>
                    <a:pt x="138" y="114"/>
                  </a:cubicBezTo>
                  <a:cubicBezTo>
                    <a:pt x="137" y="115"/>
                    <a:pt x="138" y="117"/>
                    <a:pt x="139" y="119"/>
                  </a:cubicBezTo>
                  <a:cubicBezTo>
                    <a:pt x="144" y="124"/>
                    <a:pt x="144" y="124"/>
                    <a:pt x="144" y="124"/>
                  </a:cubicBezTo>
                  <a:cubicBezTo>
                    <a:pt x="148" y="128"/>
                    <a:pt x="148" y="135"/>
                    <a:pt x="144" y="139"/>
                  </a:cubicBezTo>
                  <a:cubicBezTo>
                    <a:pt x="139" y="144"/>
                    <a:pt x="139" y="144"/>
                    <a:pt x="139" y="144"/>
                  </a:cubicBezTo>
                  <a:cubicBezTo>
                    <a:pt x="135" y="148"/>
                    <a:pt x="128" y="148"/>
                    <a:pt x="124" y="144"/>
                  </a:cubicBezTo>
                  <a:cubicBezTo>
                    <a:pt x="119" y="139"/>
                    <a:pt x="119" y="139"/>
                    <a:pt x="119" y="139"/>
                  </a:cubicBezTo>
                  <a:cubicBezTo>
                    <a:pt x="117" y="138"/>
                    <a:pt x="116" y="137"/>
                    <a:pt x="114" y="138"/>
                  </a:cubicBezTo>
                  <a:cubicBezTo>
                    <a:pt x="111" y="140"/>
                    <a:pt x="107" y="141"/>
                    <a:pt x="103" y="142"/>
                  </a:cubicBezTo>
                  <a:cubicBezTo>
                    <a:pt x="102" y="143"/>
                    <a:pt x="101" y="145"/>
                    <a:pt x="101" y="146"/>
                  </a:cubicBezTo>
                  <a:cubicBezTo>
                    <a:pt x="101" y="154"/>
                    <a:pt x="101" y="154"/>
                    <a:pt x="101" y="154"/>
                  </a:cubicBezTo>
                  <a:cubicBezTo>
                    <a:pt x="101" y="160"/>
                    <a:pt x="96" y="164"/>
                    <a:pt x="90" y="164"/>
                  </a:cubicBezTo>
                  <a:cubicBezTo>
                    <a:pt x="82" y="164"/>
                    <a:pt x="82" y="164"/>
                    <a:pt x="82" y="164"/>
                  </a:cubicBezTo>
                  <a:cubicBezTo>
                    <a:pt x="77" y="164"/>
                    <a:pt x="72" y="160"/>
                    <a:pt x="72" y="154"/>
                  </a:cubicBezTo>
                  <a:cubicBezTo>
                    <a:pt x="72" y="146"/>
                    <a:pt x="72" y="146"/>
                    <a:pt x="72" y="146"/>
                  </a:cubicBezTo>
                  <a:cubicBezTo>
                    <a:pt x="72" y="145"/>
                    <a:pt x="71" y="143"/>
                    <a:pt x="69" y="142"/>
                  </a:cubicBezTo>
                  <a:cubicBezTo>
                    <a:pt x="66" y="141"/>
                    <a:pt x="62" y="140"/>
                    <a:pt x="59" y="138"/>
                  </a:cubicBezTo>
                  <a:cubicBezTo>
                    <a:pt x="58" y="138"/>
                    <a:pt x="57" y="138"/>
                    <a:pt x="57" y="138"/>
                  </a:cubicBezTo>
                  <a:cubicBezTo>
                    <a:pt x="56" y="138"/>
                    <a:pt x="55" y="138"/>
                    <a:pt x="54" y="139"/>
                  </a:cubicBezTo>
                  <a:cubicBezTo>
                    <a:pt x="48" y="144"/>
                    <a:pt x="48" y="144"/>
                    <a:pt x="48" y="144"/>
                  </a:cubicBezTo>
                  <a:cubicBezTo>
                    <a:pt x="44" y="148"/>
                    <a:pt x="38" y="148"/>
                    <a:pt x="34" y="144"/>
                  </a:cubicBezTo>
                  <a:cubicBezTo>
                    <a:pt x="28" y="139"/>
                    <a:pt x="28" y="139"/>
                    <a:pt x="28" y="139"/>
                  </a:cubicBezTo>
                  <a:cubicBezTo>
                    <a:pt x="24" y="135"/>
                    <a:pt x="24" y="128"/>
                    <a:pt x="28" y="124"/>
                  </a:cubicBezTo>
                  <a:cubicBezTo>
                    <a:pt x="34" y="119"/>
                    <a:pt x="34" y="119"/>
                    <a:pt x="34" y="119"/>
                  </a:cubicBezTo>
                  <a:cubicBezTo>
                    <a:pt x="35" y="117"/>
                    <a:pt x="35" y="115"/>
                    <a:pt x="34" y="114"/>
                  </a:cubicBezTo>
                  <a:cubicBezTo>
                    <a:pt x="33" y="110"/>
                    <a:pt x="31" y="107"/>
                    <a:pt x="30" y="103"/>
                  </a:cubicBezTo>
                  <a:cubicBezTo>
                    <a:pt x="29" y="102"/>
                    <a:pt x="28" y="100"/>
                    <a:pt x="26" y="100"/>
                  </a:cubicBezTo>
                  <a:cubicBezTo>
                    <a:pt x="18" y="100"/>
                    <a:pt x="18" y="100"/>
                    <a:pt x="18" y="100"/>
                  </a:cubicBezTo>
                  <a:cubicBezTo>
                    <a:pt x="13" y="100"/>
                    <a:pt x="8" y="96"/>
                    <a:pt x="8" y="90"/>
                  </a:cubicBezTo>
                  <a:cubicBezTo>
                    <a:pt x="8" y="82"/>
                    <a:pt x="8" y="82"/>
                    <a:pt x="8" y="82"/>
                  </a:cubicBezTo>
                  <a:cubicBezTo>
                    <a:pt x="8" y="77"/>
                    <a:pt x="13" y="72"/>
                    <a:pt x="18" y="72"/>
                  </a:cubicBezTo>
                  <a:cubicBezTo>
                    <a:pt x="26" y="72"/>
                    <a:pt x="26" y="72"/>
                    <a:pt x="26" y="72"/>
                  </a:cubicBezTo>
                  <a:cubicBezTo>
                    <a:pt x="28" y="72"/>
                    <a:pt x="29" y="71"/>
                    <a:pt x="30" y="69"/>
                  </a:cubicBezTo>
                  <a:cubicBezTo>
                    <a:pt x="31" y="65"/>
                    <a:pt x="33" y="62"/>
                    <a:pt x="34" y="58"/>
                  </a:cubicBezTo>
                  <a:cubicBezTo>
                    <a:pt x="35" y="57"/>
                    <a:pt x="35" y="55"/>
                    <a:pt x="34" y="54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6" y="46"/>
                    <a:pt x="25" y="44"/>
                    <a:pt x="25" y="41"/>
                  </a:cubicBezTo>
                  <a:cubicBezTo>
                    <a:pt x="25" y="38"/>
                    <a:pt x="26" y="35"/>
                    <a:pt x="28" y="34"/>
                  </a:cubicBezTo>
                  <a:cubicBezTo>
                    <a:pt x="34" y="28"/>
                    <a:pt x="34" y="28"/>
                    <a:pt x="34" y="28"/>
                  </a:cubicBezTo>
                  <a:cubicBezTo>
                    <a:pt x="38" y="24"/>
                    <a:pt x="44" y="24"/>
                    <a:pt x="48" y="28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5" y="35"/>
                    <a:pt x="57" y="35"/>
                    <a:pt x="59" y="34"/>
                  </a:cubicBezTo>
                  <a:cubicBezTo>
                    <a:pt x="62" y="32"/>
                    <a:pt x="66" y="31"/>
                    <a:pt x="69" y="30"/>
                  </a:cubicBezTo>
                  <a:cubicBezTo>
                    <a:pt x="71" y="29"/>
                    <a:pt x="72" y="28"/>
                    <a:pt x="72" y="26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72" y="13"/>
                    <a:pt x="77" y="8"/>
                    <a:pt x="82" y="8"/>
                  </a:cubicBezTo>
                  <a:cubicBezTo>
                    <a:pt x="90" y="8"/>
                    <a:pt x="90" y="8"/>
                    <a:pt x="90" y="8"/>
                  </a:cubicBezTo>
                  <a:cubicBezTo>
                    <a:pt x="96" y="8"/>
                    <a:pt x="101" y="13"/>
                    <a:pt x="101" y="18"/>
                  </a:cubicBezTo>
                  <a:cubicBezTo>
                    <a:pt x="101" y="26"/>
                    <a:pt x="101" y="26"/>
                    <a:pt x="101" y="26"/>
                  </a:cubicBezTo>
                  <a:cubicBezTo>
                    <a:pt x="101" y="28"/>
                    <a:pt x="102" y="29"/>
                    <a:pt x="103" y="30"/>
                  </a:cubicBezTo>
                  <a:cubicBezTo>
                    <a:pt x="107" y="31"/>
                    <a:pt x="111" y="32"/>
                    <a:pt x="114" y="34"/>
                  </a:cubicBezTo>
                  <a:cubicBezTo>
                    <a:pt x="116" y="35"/>
                    <a:pt x="117" y="35"/>
                    <a:pt x="119" y="34"/>
                  </a:cubicBezTo>
                  <a:cubicBezTo>
                    <a:pt x="124" y="28"/>
                    <a:pt x="124" y="28"/>
                    <a:pt x="124" y="28"/>
                  </a:cubicBezTo>
                  <a:cubicBezTo>
                    <a:pt x="128" y="24"/>
                    <a:pt x="135" y="24"/>
                    <a:pt x="139" y="28"/>
                  </a:cubicBezTo>
                  <a:cubicBezTo>
                    <a:pt x="144" y="34"/>
                    <a:pt x="144" y="34"/>
                    <a:pt x="144" y="34"/>
                  </a:cubicBezTo>
                  <a:cubicBezTo>
                    <a:pt x="146" y="35"/>
                    <a:pt x="147" y="38"/>
                    <a:pt x="147" y="41"/>
                  </a:cubicBezTo>
                  <a:cubicBezTo>
                    <a:pt x="147" y="44"/>
                    <a:pt x="146" y="46"/>
                    <a:pt x="144" y="48"/>
                  </a:cubicBezTo>
                  <a:cubicBezTo>
                    <a:pt x="139" y="54"/>
                    <a:pt x="139" y="54"/>
                    <a:pt x="139" y="54"/>
                  </a:cubicBezTo>
                  <a:cubicBezTo>
                    <a:pt x="138" y="55"/>
                    <a:pt x="137" y="57"/>
                    <a:pt x="138" y="58"/>
                  </a:cubicBezTo>
                  <a:cubicBezTo>
                    <a:pt x="140" y="62"/>
                    <a:pt x="141" y="65"/>
                    <a:pt x="143" y="69"/>
                  </a:cubicBezTo>
                  <a:cubicBezTo>
                    <a:pt x="143" y="71"/>
                    <a:pt x="145" y="72"/>
                    <a:pt x="146" y="72"/>
                  </a:cubicBezTo>
                  <a:cubicBezTo>
                    <a:pt x="154" y="72"/>
                    <a:pt x="154" y="72"/>
                    <a:pt x="154" y="72"/>
                  </a:cubicBezTo>
                  <a:cubicBezTo>
                    <a:pt x="160" y="72"/>
                    <a:pt x="165" y="77"/>
                    <a:pt x="165" y="82"/>
                  </a:cubicBezTo>
                  <a:lnTo>
                    <a:pt x="165" y="9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429"/>
            <p:cNvSpPr>
              <a:spLocks noEditPoints="1"/>
            </p:cNvSpPr>
            <p:nvPr/>
          </p:nvSpPr>
          <p:spPr bwMode="auto">
            <a:xfrm>
              <a:off x="7945439" y="1030287"/>
              <a:ext cx="79375" cy="79375"/>
            </a:xfrm>
            <a:custGeom>
              <a:avLst/>
              <a:gdLst>
                <a:gd name="T0" fmla="*/ 29 w 59"/>
                <a:gd name="T1" fmla="*/ 0 h 59"/>
                <a:gd name="T2" fmla="*/ 0 w 59"/>
                <a:gd name="T3" fmla="*/ 29 h 59"/>
                <a:gd name="T4" fmla="*/ 29 w 59"/>
                <a:gd name="T5" fmla="*/ 59 h 59"/>
                <a:gd name="T6" fmla="*/ 59 w 59"/>
                <a:gd name="T7" fmla="*/ 29 h 59"/>
                <a:gd name="T8" fmla="*/ 29 w 59"/>
                <a:gd name="T9" fmla="*/ 0 h 59"/>
                <a:gd name="T10" fmla="*/ 29 w 59"/>
                <a:gd name="T11" fmla="*/ 51 h 59"/>
                <a:gd name="T12" fmla="*/ 8 w 59"/>
                <a:gd name="T13" fmla="*/ 29 h 59"/>
                <a:gd name="T14" fmla="*/ 29 w 59"/>
                <a:gd name="T15" fmla="*/ 8 h 59"/>
                <a:gd name="T16" fmla="*/ 51 w 59"/>
                <a:gd name="T17" fmla="*/ 29 h 59"/>
                <a:gd name="T18" fmla="*/ 29 w 59"/>
                <a:gd name="T19" fmla="*/ 51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59">
                  <a:moveTo>
                    <a:pt x="29" y="0"/>
                  </a:moveTo>
                  <a:cubicBezTo>
                    <a:pt x="13" y="0"/>
                    <a:pt x="0" y="13"/>
                    <a:pt x="0" y="29"/>
                  </a:cubicBezTo>
                  <a:cubicBezTo>
                    <a:pt x="0" y="45"/>
                    <a:pt x="13" y="59"/>
                    <a:pt x="29" y="59"/>
                  </a:cubicBezTo>
                  <a:cubicBezTo>
                    <a:pt x="46" y="59"/>
                    <a:pt x="59" y="45"/>
                    <a:pt x="59" y="29"/>
                  </a:cubicBezTo>
                  <a:cubicBezTo>
                    <a:pt x="59" y="13"/>
                    <a:pt x="46" y="0"/>
                    <a:pt x="29" y="0"/>
                  </a:cubicBezTo>
                  <a:close/>
                  <a:moveTo>
                    <a:pt x="29" y="51"/>
                  </a:moveTo>
                  <a:cubicBezTo>
                    <a:pt x="17" y="51"/>
                    <a:pt x="8" y="41"/>
                    <a:pt x="8" y="29"/>
                  </a:cubicBezTo>
                  <a:cubicBezTo>
                    <a:pt x="8" y="17"/>
                    <a:pt x="17" y="8"/>
                    <a:pt x="29" y="8"/>
                  </a:cubicBezTo>
                  <a:cubicBezTo>
                    <a:pt x="41" y="8"/>
                    <a:pt x="51" y="17"/>
                    <a:pt x="51" y="29"/>
                  </a:cubicBezTo>
                  <a:cubicBezTo>
                    <a:pt x="51" y="41"/>
                    <a:pt x="41" y="51"/>
                    <a:pt x="29" y="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430"/>
            <p:cNvSpPr>
              <a:spLocks noEditPoints="1"/>
            </p:cNvSpPr>
            <p:nvPr/>
          </p:nvSpPr>
          <p:spPr bwMode="auto">
            <a:xfrm>
              <a:off x="7848601" y="1579562"/>
              <a:ext cx="273050" cy="215900"/>
            </a:xfrm>
            <a:custGeom>
              <a:avLst/>
              <a:gdLst>
                <a:gd name="T0" fmla="*/ 199 w 202"/>
                <a:gd name="T1" fmla="*/ 135 h 159"/>
                <a:gd name="T2" fmla="*/ 186 w 202"/>
                <a:gd name="T3" fmla="*/ 109 h 159"/>
                <a:gd name="T4" fmla="*/ 196 w 202"/>
                <a:gd name="T5" fmla="*/ 98 h 159"/>
                <a:gd name="T6" fmla="*/ 195 w 202"/>
                <a:gd name="T7" fmla="*/ 83 h 159"/>
                <a:gd name="T8" fmla="*/ 183 w 202"/>
                <a:gd name="T9" fmla="*/ 60 h 159"/>
                <a:gd name="T10" fmla="*/ 157 w 202"/>
                <a:gd name="T11" fmla="*/ 52 h 159"/>
                <a:gd name="T12" fmla="*/ 144 w 202"/>
                <a:gd name="T13" fmla="*/ 26 h 159"/>
                <a:gd name="T14" fmla="*/ 129 w 202"/>
                <a:gd name="T15" fmla="*/ 16 h 159"/>
                <a:gd name="T16" fmla="*/ 124 w 202"/>
                <a:gd name="T17" fmla="*/ 17 h 159"/>
                <a:gd name="T18" fmla="*/ 124 w 202"/>
                <a:gd name="T19" fmla="*/ 4 h 159"/>
                <a:gd name="T20" fmla="*/ 120 w 202"/>
                <a:gd name="T21" fmla="*/ 0 h 159"/>
                <a:gd name="T22" fmla="*/ 4 w 202"/>
                <a:gd name="T23" fmla="*/ 0 h 159"/>
                <a:gd name="T24" fmla="*/ 0 w 202"/>
                <a:gd name="T25" fmla="*/ 4 h 159"/>
                <a:gd name="T26" fmla="*/ 0 w 202"/>
                <a:gd name="T27" fmla="*/ 143 h 159"/>
                <a:gd name="T28" fmla="*/ 17 w 202"/>
                <a:gd name="T29" fmla="*/ 159 h 159"/>
                <a:gd name="T30" fmla="*/ 110 w 202"/>
                <a:gd name="T31" fmla="*/ 159 h 159"/>
                <a:gd name="T32" fmla="*/ 124 w 202"/>
                <a:gd name="T33" fmla="*/ 143 h 159"/>
                <a:gd name="T34" fmla="*/ 124 w 202"/>
                <a:gd name="T35" fmla="*/ 32 h 159"/>
                <a:gd name="T36" fmla="*/ 187 w 202"/>
                <a:gd name="T37" fmla="*/ 156 h 159"/>
                <a:gd name="T38" fmla="*/ 189 w 202"/>
                <a:gd name="T39" fmla="*/ 158 h 159"/>
                <a:gd name="T40" fmla="*/ 190 w 202"/>
                <a:gd name="T41" fmla="*/ 159 h 159"/>
                <a:gd name="T42" fmla="*/ 192 w 202"/>
                <a:gd name="T43" fmla="*/ 158 h 159"/>
                <a:gd name="T44" fmla="*/ 200 w 202"/>
                <a:gd name="T45" fmla="*/ 148 h 159"/>
                <a:gd name="T46" fmla="*/ 199 w 202"/>
                <a:gd name="T47" fmla="*/ 135 h 159"/>
                <a:gd name="T48" fmla="*/ 116 w 202"/>
                <a:gd name="T49" fmla="*/ 143 h 159"/>
                <a:gd name="T50" fmla="*/ 110 w 202"/>
                <a:gd name="T51" fmla="*/ 151 h 159"/>
                <a:gd name="T52" fmla="*/ 17 w 202"/>
                <a:gd name="T53" fmla="*/ 151 h 159"/>
                <a:gd name="T54" fmla="*/ 8 w 202"/>
                <a:gd name="T55" fmla="*/ 143 h 159"/>
                <a:gd name="T56" fmla="*/ 8 w 202"/>
                <a:gd name="T57" fmla="*/ 8 h 159"/>
                <a:gd name="T58" fmla="*/ 116 w 202"/>
                <a:gd name="T59" fmla="*/ 8 h 159"/>
                <a:gd name="T60" fmla="*/ 116 w 202"/>
                <a:gd name="T61" fmla="*/ 143 h 159"/>
                <a:gd name="T62" fmla="*/ 176 w 202"/>
                <a:gd name="T63" fmla="*/ 64 h 159"/>
                <a:gd name="T64" fmla="*/ 187 w 202"/>
                <a:gd name="T65" fmla="*/ 86 h 159"/>
                <a:gd name="T66" fmla="*/ 188 w 202"/>
                <a:gd name="T67" fmla="*/ 95 h 159"/>
                <a:gd name="T68" fmla="*/ 182 w 202"/>
                <a:gd name="T69" fmla="*/ 102 h 159"/>
                <a:gd name="T70" fmla="*/ 161 w 202"/>
                <a:gd name="T71" fmla="*/ 59 h 159"/>
                <a:gd name="T72" fmla="*/ 176 w 202"/>
                <a:gd name="T73" fmla="*/ 64 h 159"/>
                <a:gd name="T74" fmla="*/ 193 w 202"/>
                <a:gd name="T75" fmla="*/ 146 h 159"/>
                <a:gd name="T76" fmla="*/ 191 w 202"/>
                <a:gd name="T77" fmla="*/ 148 h 159"/>
                <a:gd name="T78" fmla="*/ 129 w 202"/>
                <a:gd name="T79" fmla="*/ 24 h 159"/>
                <a:gd name="T80" fmla="*/ 137 w 202"/>
                <a:gd name="T81" fmla="*/ 29 h 159"/>
                <a:gd name="T82" fmla="*/ 192 w 202"/>
                <a:gd name="T83" fmla="*/ 139 h 159"/>
                <a:gd name="T84" fmla="*/ 193 w 202"/>
                <a:gd name="T85" fmla="*/ 146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02" h="159">
                  <a:moveTo>
                    <a:pt x="199" y="135"/>
                  </a:moveTo>
                  <a:cubicBezTo>
                    <a:pt x="186" y="109"/>
                    <a:pt x="186" y="109"/>
                    <a:pt x="186" y="109"/>
                  </a:cubicBezTo>
                  <a:cubicBezTo>
                    <a:pt x="191" y="107"/>
                    <a:pt x="194" y="103"/>
                    <a:pt x="196" y="98"/>
                  </a:cubicBezTo>
                  <a:cubicBezTo>
                    <a:pt x="197" y="93"/>
                    <a:pt x="197" y="87"/>
                    <a:pt x="195" y="83"/>
                  </a:cubicBezTo>
                  <a:cubicBezTo>
                    <a:pt x="183" y="60"/>
                    <a:pt x="183" y="60"/>
                    <a:pt x="183" y="60"/>
                  </a:cubicBezTo>
                  <a:cubicBezTo>
                    <a:pt x="179" y="51"/>
                    <a:pt x="167" y="47"/>
                    <a:pt x="157" y="52"/>
                  </a:cubicBezTo>
                  <a:cubicBezTo>
                    <a:pt x="144" y="26"/>
                    <a:pt x="144" y="26"/>
                    <a:pt x="144" y="26"/>
                  </a:cubicBezTo>
                  <a:cubicBezTo>
                    <a:pt x="141" y="20"/>
                    <a:pt x="135" y="16"/>
                    <a:pt x="129" y="16"/>
                  </a:cubicBezTo>
                  <a:cubicBezTo>
                    <a:pt x="127" y="16"/>
                    <a:pt x="126" y="16"/>
                    <a:pt x="124" y="17"/>
                  </a:cubicBezTo>
                  <a:cubicBezTo>
                    <a:pt x="124" y="4"/>
                    <a:pt x="124" y="4"/>
                    <a:pt x="124" y="4"/>
                  </a:cubicBezTo>
                  <a:cubicBezTo>
                    <a:pt x="124" y="1"/>
                    <a:pt x="123" y="0"/>
                    <a:pt x="12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1"/>
                    <a:pt x="0" y="4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152"/>
                    <a:pt x="7" y="159"/>
                    <a:pt x="17" y="159"/>
                  </a:cubicBezTo>
                  <a:cubicBezTo>
                    <a:pt x="110" y="159"/>
                    <a:pt x="110" y="159"/>
                    <a:pt x="110" y="159"/>
                  </a:cubicBezTo>
                  <a:cubicBezTo>
                    <a:pt x="116" y="159"/>
                    <a:pt x="124" y="157"/>
                    <a:pt x="124" y="143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87" y="156"/>
                    <a:pt x="187" y="156"/>
                    <a:pt x="187" y="156"/>
                  </a:cubicBezTo>
                  <a:cubicBezTo>
                    <a:pt x="187" y="157"/>
                    <a:pt x="188" y="158"/>
                    <a:pt x="189" y="158"/>
                  </a:cubicBezTo>
                  <a:cubicBezTo>
                    <a:pt x="189" y="158"/>
                    <a:pt x="190" y="159"/>
                    <a:pt x="190" y="159"/>
                  </a:cubicBezTo>
                  <a:cubicBezTo>
                    <a:pt x="191" y="159"/>
                    <a:pt x="191" y="158"/>
                    <a:pt x="192" y="158"/>
                  </a:cubicBezTo>
                  <a:cubicBezTo>
                    <a:pt x="196" y="156"/>
                    <a:pt x="199" y="152"/>
                    <a:pt x="200" y="148"/>
                  </a:cubicBezTo>
                  <a:cubicBezTo>
                    <a:pt x="202" y="144"/>
                    <a:pt x="201" y="139"/>
                    <a:pt x="199" y="135"/>
                  </a:cubicBezTo>
                  <a:close/>
                  <a:moveTo>
                    <a:pt x="116" y="143"/>
                  </a:moveTo>
                  <a:cubicBezTo>
                    <a:pt x="116" y="149"/>
                    <a:pt x="114" y="151"/>
                    <a:pt x="110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2" y="151"/>
                    <a:pt x="8" y="149"/>
                    <a:pt x="8" y="143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16" y="8"/>
                    <a:pt x="116" y="8"/>
                    <a:pt x="116" y="8"/>
                  </a:cubicBezTo>
                  <a:lnTo>
                    <a:pt x="116" y="143"/>
                  </a:lnTo>
                  <a:close/>
                  <a:moveTo>
                    <a:pt x="176" y="64"/>
                  </a:moveTo>
                  <a:cubicBezTo>
                    <a:pt x="187" y="86"/>
                    <a:pt x="187" y="86"/>
                    <a:pt x="187" y="86"/>
                  </a:cubicBezTo>
                  <a:cubicBezTo>
                    <a:pt x="189" y="89"/>
                    <a:pt x="189" y="92"/>
                    <a:pt x="188" y="95"/>
                  </a:cubicBezTo>
                  <a:cubicBezTo>
                    <a:pt x="187" y="98"/>
                    <a:pt x="185" y="101"/>
                    <a:pt x="182" y="102"/>
                  </a:cubicBezTo>
                  <a:cubicBezTo>
                    <a:pt x="161" y="59"/>
                    <a:pt x="161" y="59"/>
                    <a:pt x="161" y="59"/>
                  </a:cubicBezTo>
                  <a:cubicBezTo>
                    <a:pt x="166" y="56"/>
                    <a:pt x="173" y="58"/>
                    <a:pt x="176" y="64"/>
                  </a:cubicBezTo>
                  <a:close/>
                  <a:moveTo>
                    <a:pt x="193" y="146"/>
                  </a:moveTo>
                  <a:cubicBezTo>
                    <a:pt x="192" y="147"/>
                    <a:pt x="192" y="148"/>
                    <a:pt x="191" y="148"/>
                  </a:cubicBezTo>
                  <a:cubicBezTo>
                    <a:pt x="129" y="24"/>
                    <a:pt x="129" y="24"/>
                    <a:pt x="129" y="24"/>
                  </a:cubicBezTo>
                  <a:cubicBezTo>
                    <a:pt x="132" y="24"/>
                    <a:pt x="135" y="26"/>
                    <a:pt x="137" y="29"/>
                  </a:cubicBezTo>
                  <a:cubicBezTo>
                    <a:pt x="192" y="139"/>
                    <a:pt x="192" y="139"/>
                    <a:pt x="192" y="139"/>
                  </a:cubicBezTo>
                  <a:cubicBezTo>
                    <a:pt x="193" y="141"/>
                    <a:pt x="193" y="143"/>
                    <a:pt x="193" y="1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431"/>
            <p:cNvSpPr/>
            <p:nvPr/>
          </p:nvSpPr>
          <p:spPr bwMode="auto">
            <a:xfrm>
              <a:off x="7891464" y="1598612"/>
              <a:ext cx="11113" cy="161925"/>
            </a:xfrm>
            <a:custGeom>
              <a:avLst/>
              <a:gdLst>
                <a:gd name="T0" fmla="*/ 4 w 8"/>
                <a:gd name="T1" fmla="*/ 120 h 120"/>
                <a:gd name="T2" fmla="*/ 8 w 8"/>
                <a:gd name="T3" fmla="*/ 116 h 120"/>
                <a:gd name="T4" fmla="*/ 8 w 8"/>
                <a:gd name="T5" fmla="*/ 4 h 120"/>
                <a:gd name="T6" fmla="*/ 4 w 8"/>
                <a:gd name="T7" fmla="*/ 0 h 120"/>
                <a:gd name="T8" fmla="*/ 0 w 8"/>
                <a:gd name="T9" fmla="*/ 4 h 120"/>
                <a:gd name="T10" fmla="*/ 0 w 8"/>
                <a:gd name="T11" fmla="*/ 116 h 120"/>
                <a:gd name="T12" fmla="*/ 4 w 8"/>
                <a:gd name="T13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0">
                  <a:moveTo>
                    <a:pt x="4" y="120"/>
                  </a:moveTo>
                  <a:cubicBezTo>
                    <a:pt x="6" y="120"/>
                    <a:pt x="8" y="118"/>
                    <a:pt x="8" y="11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18"/>
                    <a:pt x="2" y="120"/>
                    <a:pt x="4" y="1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432"/>
            <p:cNvSpPr/>
            <p:nvPr/>
          </p:nvSpPr>
          <p:spPr bwMode="auto">
            <a:xfrm>
              <a:off x="7927976" y="1598612"/>
              <a:ext cx="11113" cy="161925"/>
            </a:xfrm>
            <a:custGeom>
              <a:avLst/>
              <a:gdLst>
                <a:gd name="T0" fmla="*/ 4 w 8"/>
                <a:gd name="T1" fmla="*/ 120 h 120"/>
                <a:gd name="T2" fmla="*/ 8 w 8"/>
                <a:gd name="T3" fmla="*/ 116 h 120"/>
                <a:gd name="T4" fmla="*/ 8 w 8"/>
                <a:gd name="T5" fmla="*/ 4 h 120"/>
                <a:gd name="T6" fmla="*/ 4 w 8"/>
                <a:gd name="T7" fmla="*/ 0 h 120"/>
                <a:gd name="T8" fmla="*/ 0 w 8"/>
                <a:gd name="T9" fmla="*/ 4 h 120"/>
                <a:gd name="T10" fmla="*/ 0 w 8"/>
                <a:gd name="T11" fmla="*/ 116 h 120"/>
                <a:gd name="T12" fmla="*/ 4 w 8"/>
                <a:gd name="T13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0">
                  <a:moveTo>
                    <a:pt x="4" y="120"/>
                  </a:moveTo>
                  <a:cubicBezTo>
                    <a:pt x="6" y="120"/>
                    <a:pt x="8" y="118"/>
                    <a:pt x="8" y="11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18"/>
                    <a:pt x="2" y="120"/>
                    <a:pt x="4" y="1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433"/>
            <p:cNvSpPr/>
            <p:nvPr/>
          </p:nvSpPr>
          <p:spPr bwMode="auto">
            <a:xfrm>
              <a:off x="7964489" y="1598612"/>
              <a:ext cx="11113" cy="161925"/>
            </a:xfrm>
            <a:custGeom>
              <a:avLst/>
              <a:gdLst>
                <a:gd name="T0" fmla="*/ 4 w 8"/>
                <a:gd name="T1" fmla="*/ 120 h 120"/>
                <a:gd name="T2" fmla="*/ 8 w 8"/>
                <a:gd name="T3" fmla="*/ 116 h 120"/>
                <a:gd name="T4" fmla="*/ 8 w 8"/>
                <a:gd name="T5" fmla="*/ 4 h 120"/>
                <a:gd name="T6" fmla="*/ 4 w 8"/>
                <a:gd name="T7" fmla="*/ 0 h 120"/>
                <a:gd name="T8" fmla="*/ 0 w 8"/>
                <a:gd name="T9" fmla="*/ 4 h 120"/>
                <a:gd name="T10" fmla="*/ 0 w 8"/>
                <a:gd name="T11" fmla="*/ 116 h 120"/>
                <a:gd name="T12" fmla="*/ 4 w 8"/>
                <a:gd name="T13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0">
                  <a:moveTo>
                    <a:pt x="4" y="120"/>
                  </a:moveTo>
                  <a:cubicBezTo>
                    <a:pt x="6" y="120"/>
                    <a:pt x="8" y="118"/>
                    <a:pt x="8" y="116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18"/>
                    <a:pt x="2" y="120"/>
                    <a:pt x="4" y="12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434"/>
            <p:cNvSpPr>
              <a:spLocks noEditPoints="1"/>
            </p:cNvSpPr>
            <p:nvPr/>
          </p:nvSpPr>
          <p:spPr bwMode="auto">
            <a:xfrm>
              <a:off x="7912101" y="2859087"/>
              <a:ext cx="146050" cy="147638"/>
            </a:xfrm>
            <a:custGeom>
              <a:avLst/>
              <a:gdLst>
                <a:gd name="T0" fmla="*/ 54 w 109"/>
                <a:gd name="T1" fmla="*/ 0 h 109"/>
                <a:gd name="T2" fmla="*/ 0 w 109"/>
                <a:gd name="T3" fmla="*/ 55 h 109"/>
                <a:gd name="T4" fmla="*/ 54 w 109"/>
                <a:gd name="T5" fmla="*/ 109 h 109"/>
                <a:gd name="T6" fmla="*/ 109 w 109"/>
                <a:gd name="T7" fmla="*/ 55 h 109"/>
                <a:gd name="T8" fmla="*/ 54 w 109"/>
                <a:gd name="T9" fmla="*/ 0 h 109"/>
                <a:gd name="T10" fmla="*/ 54 w 109"/>
                <a:gd name="T11" fmla="*/ 101 h 109"/>
                <a:gd name="T12" fmla="*/ 8 w 109"/>
                <a:gd name="T13" fmla="*/ 55 h 109"/>
                <a:gd name="T14" fmla="*/ 54 w 109"/>
                <a:gd name="T15" fmla="*/ 8 h 109"/>
                <a:gd name="T16" fmla="*/ 101 w 109"/>
                <a:gd name="T17" fmla="*/ 55 h 109"/>
                <a:gd name="T18" fmla="*/ 54 w 109"/>
                <a:gd name="T19" fmla="*/ 10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9" h="109">
                  <a:moveTo>
                    <a:pt x="54" y="0"/>
                  </a:moveTo>
                  <a:cubicBezTo>
                    <a:pt x="24" y="0"/>
                    <a:pt x="0" y="25"/>
                    <a:pt x="0" y="55"/>
                  </a:cubicBezTo>
                  <a:cubicBezTo>
                    <a:pt x="0" y="85"/>
                    <a:pt x="24" y="109"/>
                    <a:pt x="54" y="109"/>
                  </a:cubicBezTo>
                  <a:cubicBezTo>
                    <a:pt x="84" y="109"/>
                    <a:pt x="109" y="85"/>
                    <a:pt x="109" y="55"/>
                  </a:cubicBezTo>
                  <a:cubicBezTo>
                    <a:pt x="109" y="25"/>
                    <a:pt x="84" y="0"/>
                    <a:pt x="54" y="0"/>
                  </a:cubicBezTo>
                  <a:close/>
                  <a:moveTo>
                    <a:pt x="54" y="101"/>
                  </a:moveTo>
                  <a:cubicBezTo>
                    <a:pt x="29" y="101"/>
                    <a:pt x="8" y="80"/>
                    <a:pt x="8" y="55"/>
                  </a:cubicBezTo>
                  <a:cubicBezTo>
                    <a:pt x="8" y="29"/>
                    <a:pt x="29" y="8"/>
                    <a:pt x="54" y="8"/>
                  </a:cubicBezTo>
                  <a:cubicBezTo>
                    <a:pt x="80" y="8"/>
                    <a:pt x="101" y="29"/>
                    <a:pt x="101" y="55"/>
                  </a:cubicBezTo>
                  <a:cubicBezTo>
                    <a:pt x="101" y="80"/>
                    <a:pt x="80" y="101"/>
                    <a:pt x="54" y="1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Oval 435"/>
            <p:cNvSpPr>
              <a:spLocks noChangeArrowheads="1"/>
            </p:cNvSpPr>
            <p:nvPr/>
          </p:nvSpPr>
          <p:spPr bwMode="auto">
            <a:xfrm>
              <a:off x="7980364" y="2876550"/>
              <a:ext cx="7938" cy="79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Oval 436"/>
            <p:cNvSpPr>
              <a:spLocks noChangeArrowheads="1"/>
            </p:cNvSpPr>
            <p:nvPr/>
          </p:nvSpPr>
          <p:spPr bwMode="auto">
            <a:xfrm>
              <a:off x="7980364" y="2979737"/>
              <a:ext cx="7938" cy="79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Oval 437"/>
            <p:cNvSpPr>
              <a:spLocks noChangeArrowheads="1"/>
            </p:cNvSpPr>
            <p:nvPr/>
          </p:nvSpPr>
          <p:spPr bwMode="auto">
            <a:xfrm>
              <a:off x="7929564" y="2928937"/>
              <a:ext cx="7938" cy="79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Oval 438"/>
            <p:cNvSpPr>
              <a:spLocks noChangeArrowheads="1"/>
            </p:cNvSpPr>
            <p:nvPr/>
          </p:nvSpPr>
          <p:spPr bwMode="auto">
            <a:xfrm>
              <a:off x="8032751" y="2928937"/>
              <a:ext cx="7938" cy="79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439"/>
            <p:cNvSpPr/>
            <p:nvPr/>
          </p:nvSpPr>
          <p:spPr bwMode="auto">
            <a:xfrm>
              <a:off x="7951789" y="2887662"/>
              <a:ext cx="68263" cy="50800"/>
            </a:xfrm>
            <a:custGeom>
              <a:avLst/>
              <a:gdLst>
                <a:gd name="T0" fmla="*/ 42 w 50"/>
                <a:gd name="T1" fmla="*/ 2 h 37"/>
                <a:gd name="T2" fmla="*/ 24 w 50"/>
                <a:gd name="T3" fmla="*/ 27 h 37"/>
                <a:gd name="T4" fmla="*/ 7 w 50"/>
                <a:gd name="T5" fmla="*/ 14 h 37"/>
                <a:gd name="T6" fmla="*/ 1 w 50"/>
                <a:gd name="T7" fmla="*/ 15 h 37"/>
                <a:gd name="T8" fmla="*/ 2 w 50"/>
                <a:gd name="T9" fmla="*/ 21 h 37"/>
                <a:gd name="T10" fmla="*/ 22 w 50"/>
                <a:gd name="T11" fmla="*/ 36 h 37"/>
                <a:gd name="T12" fmla="*/ 22 w 50"/>
                <a:gd name="T13" fmla="*/ 36 h 37"/>
                <a:gd name="T14" fmla="*/ 23 w 50"/>
                <a:gd name="T15" fmla="*/ 36 h 37"/>
                <a:gd name="T16" fmla="*/ 23 w 50"/>
                <a:gd name="T17" fmla="*/ 36 h 37"/>
                <a:gd name="T18" fmla="*/ 24 w 50"/>
                <a:gd name="T19" fmla="*/ 37 h 37"/>
                <a:gd name="T20" fmla="*/ 26 w 50"/>
                <a:gd name="T21" fmla="*/ 36 h 37"/>
                <a:gd name="T22" fmla="*/ 27 w 50"/>
                <a:gd name="T23" fmla="*/ 36 h 37"/>
                <a:gd name="T24" fmla="*/ 27 w 50"/>
                <a:gd name="T25" fmla="*/ 35 h 37"/>
                <a:gd name="T26" fmla="*/ 27 w 50"/>
                <a:gd name="T27" fmla="*/ 35 h 37"/>
                <a:gd name="T28" fmla="*/ 27 w 50"/>
                <a:gd name="T29" fmla="*/ 35 h 37"/>
                <a:gd name="T30" fmla="*/ 48 w 50"/>
                <a:gd name="T31" fmla="*/ 7 h 37"/>
                <a:gd name="T32" fmla="*/ 48 w 50"/>
                <a:gd name="T33" fmla="*/ 2 h 37"/>
                <a:gd name="T34" fmla="*/ 42 w 50"/>
                <a:gd name="T35" fmla="*/ 2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37">
                  <a:moveTo>
                    <a:pt x="42" y="2"/>
                  </a:moveTo>
                  <a:cubicBezTo>
                    <a:pt x="24" y="27"/>
                    <a:pt x="24" y="27"/>
                    <a:pt x="24" y="27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5" y="13"/>
                    <a:pt x="2" y="13"/>
                    <a:pt x="1" y="15"/>
                  </a:cubicBezTo>
                  <a:cubicBezTo>
                    <a:pt x="0" y="17"/>
                    <a:pt x="0" y="19"/>
                    <a:pt x="2" y="21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6"/>
                    <a:pt x="23" y="36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7"/>
                    <a:pt x="24" y="37"/>
                    <a:pt x="24" y="37"/>
                  </a:cubicBezTo>
                  <a:cubicBezTo>
                    <a:pt x="25" y="37"/>
                    <a:pt x="25" y="37"/>
                    <a:pt x="26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50" y="5"/>
                    <a:pt x="49" y="3"/>
                    <a:pt x="48" y="2"/>
                  </a:cubicBezTo>
                  <a:cubicBezTo>
                    <a:pt x="46" y="0"/>
                    <a:pt x="43" y="1"/>
                    <a:pt x="42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440"/>
            <p:cNvSpPr>
              <a:spLocks noEditPoints="1"/>
            </p:cNvSpPr>
            <p:nvPr/>
          </p:nvSpPr>
          <p:spPr bwMode="auto">
            <a:xfrm>
              <a:off x="7888289" y="2811462"/>
              <a:ext cx="190500" cy="220663"/>
            </a:xfrm>
            <a:custGeom>
              <a:avLst/>
              <a:gdLst>
                <a:gd name="T0" fmla="*/ 136 w 141"/>
                <a:gd name="T1" fmla="*/ 37 h 163"/>
                <a:gd name="T2" fmla="*/ 136 w 141"/>
                <a:gd name="T3" fmla="*/ 12 h 163"/>
                <a:gd name="T4" fmla="*/ 117 w 141"/>
                <a:gd name="T5" fmla="*/ 0 h 163"/>
                <a:gd name="T6" fmla="*/ 99 w 141"/>
                <a:gd name="T7" fmla="*/ 12 h 163"/>
                <a:gd name="T8" fmla="*/ 71 w 141"/>
                <a:gd name="T9" fmla="*/ 20 h 163"/>
                <a:gd name="T10" fmla="*/ 44 w 141"/>
                <a:gd name="T11" fmla="*/ 12 h 163"/>
                <a:gd name="T12" fmla="*/ 25 w 141"/>
                <a:gd name="T13" fmla="*/ 0 h 163"/>
                <a:gd name="T14" fmla="*/ 7 w 141"/>
                <a:gd name="T15" fmla="*/ 12 h 163"/>
                <a:gd name="T16" fmla="*/ 12 w 141"/>
                <a:gd name="T17" fmla="*/ 43 h 163"/>
                <a:gd name="T18" fmla="*/ 2 w 141"/>
                <a:gd name="T19" fmla="*/ 90 h 163"/>
                <a:gd name="T20" fmla="*/ 25 w 141"/>
                <a:gd name="T21" fmla="*/ 158 h 163"/>
                <a:gd name="T22" fmla="*/ 28 w 141"/>
                <a:gd name="T23" fmla="*/ 163 h 163"/>
                <a:gd name="T24" fmla="*/ 37 w 141"/>
                <a:gd name="T25" fmla="*/ 150 h 163"/>
                <a:gd name="T26" fmla="*/ 106 w 141"/>
                <a:gd name="T27" fmla="*/ 150 h 163"/>
                <a:gd name="T28" fmla="*/ 114 w 141"/>
                <a:gd name="T29" fmla="*/ 163 h 163"/>
                <a:gd name="T30" fmla="*/ 118 w 141"/>
                <a:gd name="T31" fmla="*/ 158 h 163"/>
                <a:gd name="T32" fmla="*/ 141 w 141"/>
                <a:gd name="T33" fmla="*/ 90 h 163"/>
                <a:gd name="T34" fmla="*/ 130 w 141"/>
                <a:gd name="T35" fmla="*/ 43 h 163"/>
                <a:gd name="T36" fmla="*/ 104 w 141"/>
                <a:gd name="T37" fmla="*/ 17 h 163"/>
                <a:gd name="T38" fmla="*/ 124 w 141"/>
                <a:gd name="T39" fmla="*/ 11 h 163"/>
                <a:gd name="T40" fmla="*/ 133 w 141"/>
                <a:gd name="T41" fmla="*/ 24 h 163"/>
                <a:gd name="T42" fmla="*/ 124 w 141"/>
                <a:gd name="T43" fmla="*/ 37 h 163"/>
                <a:gd name="T44" fmla="*/ 116 w 141"/>
                <a:gd name="T45" fmla="*/ 37 h 163"/>
                <a:gd name="T46" fmla="*/ 111 w 141"/>
                <a:gd name="T47" fmla="*/ 33 h 163"/>
                <a:gd name="T48" fmla="*/ 106 w 141"/>
                <a:gd name="T49" fmla="*/ 30 h 163"/>
                <a:gd name="T50" fmla="*/ 12 w 141"/>
                <a:gd name="T51" fmla="*/ 32 h 163"/>
                <a:gd name="T52" fmla="*/ 18 w 141"/>
                <a:gd name="T53" fmla="*/ 11 h 163"/>
                <a:gd name="T54" fmla="*/ 32 w 141"/>
                <a:gd name="T55" fmla="*/ 11 h 163"/>
                <a:gd name="T56" fmla="*/ 41 w 141"/>
                <a:gd name="T57" fmla="*/ 28 h 163"/>
                <a:gd name="T58" fmla="*/ 37 w 141"/>
                <a:gd name="T59" fmla="*/ 30 h 163"/>
                <a:gd name="T60" fmla="*/ 32 w 141"/>
                <a:gd name="T61" fmla="*/ 33 h 163"/>
                <a:gd name="T62" fmla="*/ 27 w 141"/>
                <a:gd name="T63" fmla="*/ 36 h 163"/>
                <a:gd name="T64" fmla="*/ 18 w 141"/>
                <a:gd name="T65" fmla="*/ 37 h 163"/>
                <a:gd name="T66" fmla="*/ 71 w 141"/>
                <a:gd name="T67" fmla="*/ 151 h 163"/>
                <a:gd name="T68" fmla="*/ 28 w 141"/>
                <a:gd name="T69" fmla="*/ 47 h 163"/>
                <a:gd name="T70" fmla="*/ 32 w 141"/>
                <a:gd name="T71" fmla="*/ 43 h 163"/>
                <a:gd name="T72" fmla="*/ 36 w 141"/>
                <a:gd name="T73" fmla="*/ 40 h 163"/>
                <a:gd name="T74" fmla="*/ 41 w 141"/>
                <a:gd name="T75" fmla="*/ 37 h 163"/>
                <a:gd name="T76" fmla="*/ 71 w 141"/>
                <a:gd name="T77" fmla="*/ 28 h 163"/>
                <a:gd name="T78" fmla="*/ 102 w 141"/>
                <a:gd name="T79" fmla="*/ 37 h 163"/>
                <a:gd name="T80" fmla="*/ 106 w 141"/>
                <a:gd name="T81" fmla="*/ 40 h 163"/>
                <a:gd name="T82" fmla="*/ 111 w 141"/>
                <a:gd name="T83" fmla="*/ 43 h 163"/>
                <a:gd name="T84" fmla="*/ 115 w 141"/>
                <a:gd name="T85" fmla="*/ 47 h 163"/>
                <a:gd name="T86" fmla="*/ 71 w 141"/>
                <a:gd name="T87" fmla="*/ 15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1" h="163">
                  <a:moveTo>
                    <a:pt x="130" y="43"/>
                  </a:moveTo>
                  <a:cubicBezTo>
                    <a:pt x="136" y="37"/>
                    <a:pt x="136" y="37"/>
                    <a:pt x="136" y="37"/>
                  </a:cubicBezTo>
                  <a:cubicBezTo>
                    <a:pt x="139" y="34"/>
                    <a:pt x="141" y="29"/>
                    <a:pt x="141" y="24"/>
                  </a:cubicBezTo>
                  <a:cubicBezTo>
                    <a:pt x="141" y="20"/>
                    <a:pt x="139" y="15"/>
                    <a:pt x="136" y="12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27" y="2"/>
                    <a:pt x="122" y="0"/>
                    <a:pt x="117" y="0"/>
                  </a:cubicBezTo>
                  <a:cubicBezTo>
                    <a:pt x="112" y="0"/>
                    <a:pt x="108" y="2"/>
                    <a:pt x="105" y="6"/>
                  </a:cubicBezTo>
                  <a:cubicBezTo>
                    <a:pt x="99" y="12"/>
                    <a:pt x="99" y="12"/>
                    <a:pt x="99" y="12"/>
                  </a:cubicBezTo>
                  <a:cubicBezTo>
                    <a:pt x="95" y="15"/>
                    <a:pt x="93" y="20"/>
                    <a:pt x="93" y="24"/>
                  </a:cubicBezTo>
                  <a:cubicBezTo>
                    <a:pt x="86" y="22"/>
                    <a:pt x="79" y="20"/>
                    <a:pt x="71" y="20"/>
                  </a:cubicBezTo>
                  <a:cubicBezTo>
                    <a:pt x="64" y="20"/>
                    <a:pt x="56" y="22"/>
                    <a:pt x="49" y="24"/>
                  </a:cubicBezTo>
                  <a:cubicBezTo>
                    <a:pt x="49" y="20"/>
                    <a:pt x="47" y="15"/>
                    <a:pt x="44" y="12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5" y="2"/>
                    <a:pt x="30" y="0"/>
                    <a:pt x="25" y="0"/>
                  </a:cubicBezTo>
                  <a:cubicBezTo>
                    <a:pt x="20" y="0"/>
                    <a:pt x="16" y="2"/>
                    <a:pt x="12" y="6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0" y="19"/>
                    <a:pt x="0" y="30"/>
                    <a:pt x="7" y="37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4" y="45"/>
                    <a:pt x="16" y="46"/>
                    <a:pt x="17" y="46"/>
                  </a:cubicBezTo>
                  <a:cubicBezTo>
                    <a:pt x="8" y="58"/>
                    <a:pt x="2" y="73"/>
                    <a:pt x="2" y="90"/>
                  </a:cubicBezTo>
                  <a:cubicBezTo>
                    <a:pt x="2" y="113"/>
                    <a:pt x="13" y="133"/>
                    <a:pt x="30" y="145"/>
                  </a:cubicBezTo>
                  <a:cubicBezTo>
                    <a:pt x="25" y="158"/>
                    <a:pt x="25" y="158"/>
                    <a:pt x="25" y="158"/>
                  </a:cubicBezTo>
                  <a:cubicBezTo>
                    <a:pt x="24" y="160"/>
                    <a:pt x="25" y="162"/>
                    <a:pt x="27" y="163"/>
                  </a:cubicBezTo>
                  <a:cubicBezTo>
                    <a:pt x="27" y="163"/>
                    <a:pt x="28" y="163"/>
                    <a:pt x="28" y="163"/>
                  </a:cubicBezTo>
                  <a:cubicBezTo>
                    <a:pt x="30" y="163"/>
                    <a:pt x="31" y="162"/>
                    <a:pt x="32" y="161"/>
                  </a:cubicBezTo>
                  <a:cubicBezTo>
                    <a:pt x="37" y="150"/>
                    <a:pt x="37" y="150"/>
                    <a:pt x="37" y="150"/>
                  </a:cubicBezTo>
                  <a:cubicBezTo>
                    <a:pt x="47" y="156"/>
                    <a:pt x="59" y="159"/>
                    <a:pt x="71" y="159"/>
                  </a:cubicBezTo>
                  <a:cubicBezTo>
                    <a:pt x="84" y="159"/>
                    <a:pt x="95" y="156"/>
                    <a:pt x="106" y="150"/>
                  </a:cubicBezTo>
                  <a:cubicBezTo>
                    <a:pt x="110" y="161"/>
                    <a:pt x="110" y="161"/>
                    <a:pt x="110" y="161"/>
                  </a:cubicBezTo>
                  <a:cubicBezTo>
                    <a:pt x="111" y="162"/>
                    <a:pt x="113" y="163"/>
                    <a:pt x="114" y="163"/>
                  </a:cubicBezTo>
                  <a:cubicBezTo>
                    <a:pt x="115" y="163"/>
                    <a:pt x="115" y="163"/>
                    <a:pt x="116" y="163"/>
                  </a:cubicBezTo>
                  <a:cubicBezTo>
                    <a:pt x="118" y="162"/>
                    <a:pt x="119" y="160"/>
                    <a:pt x="118" y="158"/>
                  </a:cubicBezTo>
                  <a:cubicBezTo>
                    <a:pt x="112" y="145"/>
                    <a:pt x="112" y="145"/>
                    <a:pt x="112" y="145"/>
                  </a:cubicBezTo>
                  <a:cubicBezTo>
                    <a:pt x="129" y="133"/>
                    <a:pt x="141" y="113"/>
                    <a:pt x="141" y="90"/>
                  </a:cubicBezTo>
                  <a:cubicBezTo>
                    <a:pt x="141" y="73"/>
                    <a:pt x="135" y="58"/>
                    <a:pt x="125" y="46"/>
                  </a:cubicBezTo>
                  <a:cubicBezTo>
                    <a:pt x="127" y="46"/>
                    <a:pt x="129" y="45"/>
                    <a:pt x="130" y="43"/>
                  </a:cubicBezTo>
                  <a:close/>
                  <a:moveTo>
                    <a:pt x="102" y="28"/>
                  </a:moveTo>
                  <a:cubicBezTo>
                    <a:pt x="101" y="24"/>
                    <a:pt x="102" y="20"/>
                    <a:pt x="104" y="17"/>
                  </a:cubicBezTo>
                  <a:cubicBezTo>
                    <a:pt x="110" y="11"/>
                    <a:pt x="110" y="11"/>
                    <a:pt x="110" y="11"/>
                  </a:cubicBezTo>
                  <a:cubicBezTo>
                    <a:pt x="114" y="8"/>
                    <a:pt x="121" y="8"/>
                    <a:pt x="124" y="11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2" y="19"/>
                    <a:pt x="133" y="22"/>
                    <a:pt x="133" y="24"/>
                  </a:cubicBezTo>
                  <a:cubicBezTo>
                    <a:pt x="133" y="27"/>
                    <a:pt x="132" y="30"/>
                    <a:pt x="130" y="32"/>
                  </a:cubicBezTo>
                  <a:cubicBezTo>
                    <a:pt x="124" y="37"/>
                    <a:pt x="124" y="37"/>
                    <a:pt x="124" y="37"/>
                  </a:cubicBezTo>
                  <a:cubicBezTo>
                    <a:pt x="123" y="39"/>
                    <a:pt x="121" y="40"/>
                    <a:pt x="120" y="40"/>
                  </a:cubicBezTo>
                  <a:cubicBezTo>
                    <a:pt x="118" y="39"/>
                    <a:pt x="117" y="38"/>
                    <a:pt x="116" y="37"/>
                  </a:cubicBezTo>
                  <a:cubicBezTo>
                    <a:pt x="115" y="36"/>
                    <a:pt x="114" y="35"/>
                    <a:pt x="113" y="35"/>
                  </a:cubicBezTo>
                  <a:cubicBezTo>
                    <a:pt x="113" y="34"/>
                    <a:pt x="112" y="34"/>
                    <a:pt x="111" y="33"/>
                  </a:cubicBezTo>
                  <a:cubicBezTo>
                    <a:pt x="110" y="32"/>
                    <a:pt x="109" y="32"/>
                    <a:pt x="108" y="31"/>
                  </a:cubicBezTo>
                  <a:cubicBezTo>
                    <a:pt x="107" y="31"/>
                    <a:pt x="107" y="30"/>
                    <a:pt x="106" y="30"/>
                  </a:cubicBezTo>
                  <a:cubicBezTo>
                    <a:pt x="105" y="29"/>
                    <a:pt x="104" y="29"/>
                    <a:pt x="102" y="28"/>
                  </a:cubicBezTo>
                  <a:close/>
                  <a:moveTo>
                    <a:pt x="12" y="32"/>
                  </a:moveTo>
                  <a:cubicBezTo>
                    <a:pt x="8" y="28"/>
                    <a:pt x="8" y="21"/>
                    <a:pt x="12" y="17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20" y="9"/>
                    <a:pt x="23" y="8"/>
                    <a:pt x="25" y="8"/>
                  </a:cubicBezTo>
                  <a:cubicBezTo>
                    <a:pt x="28" y="8"/>
                    <a:pt x="30" y="9"/>
                    <a:pt x="32" y="11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41" y="20"/>
                    <a:pt x="42" y="24"/>
                    <a:pt x="41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39" y="29"/>
                    <a:pt x="38" y="29"/>
                    <a:pt x="37" y="30"/>
                  </a:cubicBezTo>
                  <a:cubicBezTo>
                    <a:pt x="36" y="30"/>
                    <a:pt x="35" y="31"/>
                    <a:pt x="35" y="31"/>
                  </a:cubicBezTo>
                  <a:cubicBezTo>
                    <a:pt x="34" y="32"/>
                    <a:pt x="33" y="32"/>
                    <a:pt x="32" y="33"/>
                  </a:cubicBezTo>
                  <a:cubicBezTo>
                    <a:pt x="31" y="34"/>
                    <a:pt x="30" y="34"/>
                    <a:pt x="29" y="35"/>
                  </a:cubicBezTo>
                  <a:cubicBezTo>
                    <a:pt x="28" y="35"/>
                    <a:pt x="28" y="36"/>
                    <a:pt x="27" y="36"/>
                  </a:cubicBezTo>
                  <a:cubicBezTo>
                    <a:pt x="26" y="38"/>
                    <a:pt x="24" y="39"/>
                    <a:pt x="23" y="40"/>
                  </a:cubicBezTo>
                  <a:cubicBezTo>
                    <a:pt x="21" y="40"/>
                    <a:pt x="20" y="39"/>
                    <a:pt x="18" y="37"/>
                  </a:cubicBezTo>
                  <a:lnTo>
                    <a:pt x="12" y="32"/>
                  </a:lnTo>
                  <a:close/>
                  <a:moveTo>
                    <a:pt x="71" y="151"/>
                  </a:moveTo>
                  <a:cubicBezTo>
                    <a:pt x="38" y="151"/>
                    <a:pt x="10" y="123"/>
                    <a:pt x="10" y="90"/>
                  </a:cubicBezTo>
                  <a:cubicBezTo>
                    <a:pt x="10" y="73"/>
                    <a:pt x="17" y="58"/>
                    <a:pt x="28" y="47"/>
                  </a:cubicBezTo>
                  <a:cubicBezTo>
                    <a:pt x="28" y="46"/>
                    <a:pt x="29" y="45"/>
                    <a:pt x="30" y="44"/>
                  </a:cubicBezTo>
                  <a:cubicBezTo>
                    <a:pt x="31" y="44"/>
                    <a:pt x="31" y="43"/>
                    <a:pt x="32" y="43"/>
                  </a:cubicBezTo>
                  <a:cubicBezTo>
                    <a:pt x="33" y="42"/>
                    <a:pt x="34" y="41"/>
                    <a:pt x="35" y="41"/>
                  </a:cubicBezTo>
                  <a:cubicBezTo>
                    <a:pt x="35" y="40"/>
                    <a:pt x="36" y="40"/>
                    <a:pt x="36" y="40"/>
                  </a:cubicBezTo>
                  <a:cubicBezTo>
                    <a:pt x="37" y="39"/>
                    <a:pt x="39" y="38"/>
                    <a:pt x="40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2" y="36"/>
                    <a:pt x="44" y="35"/>
                    <a:pt x="45" y="34"/>
                  </a:cubicBezTo>
                  <a:cubicBezTo>
                    <a:pt x="53" y="31"/>
                    <a:pt x="62" y="28"/>
                    <a:pt x="71" y="28"/>
                  </a:cubicBezTo>
                  <a:cubicBezTo>
                    <a:pt x="81" y="28"/>
                    <a:pt x="90" y="31"/>
                    <a:pt x="97" y="34"/>
                  </a:cubicBezTo>
                  <a:cubicBezTo>
                    <a:pt x="99" y="35"/>
                    <a:pt x="100" y="36"/>
                    <a:pt x="102" y="37"/>
                  </a:cubicBezTo>
                  <a:cubicBezTo>
                    <a:pt x="103" y="37"/>
                    <a:pt x="103" y="37"/>
                    <a:pt x="103" y="37"/>
                  </a:cubicBezTo>
                  <a:cubicBezTo>
                    <a:pt x="104" y="38"/>
                    <a:pt x="105" y="39"/>
                    <a:pt x="106" y="40"/>
                  </a:cubicBezTo>
                  <a:cubicBezTo>
                    <a:pt x="107" y="40"/>
                    <a:pt x="107" y="40"/>
                    <a:pt x="108" y="41"/>
                  </a:cubicBezTo>
                  <a:cubicBezTo>
                    <a:pt x="109" y="41"/>
                    <a:pt x="110" y="42"/>
                    <a:pt x="111" y="43"/>
                  </a:cubicBezTo>
                  <a:cubicBezTo>
                    <a:pt x="111" y="43"/>
                    <a:pt x="112" y="44"/>
                    <a:pt x="112" y="44"/>
                  </a:cubicBezTo>
                  <a:cubicBezTo>
                    <a:pt x="113" y="45"/>
                    <a:pt x="114" y="46"/>
                    <a:pt x="115" y="47"/>
                  </a:cubicBezTo>
                  <a:cubicBezTo>
                    <a:pt x="126" y="58"/>
                    <a:pt x="133" y="73"/>
                    <a:pt x="133" y="90"/>
                  </a:cubicBezTo>
                  <a:cubicBezTo>
                    <a:pt x="133" y="123"/>
                    <a:pt x="105" y="151"/>
                    <a:pt x="71" y="15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441"/>
            <p:cNvSpPr>
              <a:spLocks noEditPoints="1"/>
            </p:cNvSpPr>
            <p:nvPr/>
          </p:nvSpPr>
          <p:spPr bwMode="auto">
            <a:xfrm>
              <a:off x="7835901" y="4017963"/>
              <a:ext cx="298450" cy="279400"/>
            </a:xfrm>
            <a:custGeom>
              <a:avLst/>
              <a:gdLst>
                <a:gd name="T0" fmla="*/ 221 w 221"/>
                <a:gd name="T1" fmla="*/ 73 h 206"/>
                <a:gd name="T2" fmla="*/ 167 w 221"/>
                <a:gd name="T3" fmla="*/ 19 h 206"/>
                <a:gd name="T4" fmla="*/ 150 w 221"/>
                <a:gd name="T5" fmla="*/ 22 h 206"/>
                <a:gd name="T6" fmla="*/ 101 w 221"/>
                <a:gd name="T7" fmla="*/ 0 h 206"/>
                <a:gd name="T8" fmla="*/ 44 w 221"/>
                <a:gd name="T9" fmla="*/ 36 h 206"/>
                <a:gd name="T10" fmla="*/ 0 w 221"/>
                <a:gd name="T11" fmla="*/ 82 h 206"/>
                <a:gd name="T12" fmla="*/ 29 w 221"/>
                <a:gd name="T13" fmla="*/ 124 h 206"/>
                <a:gd name="T14" fmla="*/ 1 w 221"/>
                <a:gd name="T15" fmla="*/ 200 h 206"/>
                <a:gd name="T16" fmla="*/ 4 w 221"/>
                <a:gd name="T17" fmla="*/ 205 h 206"/>
                <a:gd name="T18" fmla="*/ 5 w 221"/>
                <a:gd name="T19" fmla="*/ 206 h 206"/>
                <a:gd name="T20" fmla="*/ 9 w 221"/>
                <a:gd name="T21" fmla="*/ 203 h 206"/>
                <a:gd name="T22" fmla="*/ 37 w 221"/>
                <a:gd name="T23" fmla="*/ 127 h 206"/>
                <a:gd name="T24" fmla="*/ 37 w 221"/>
                <a:gd name="T25" fmla="*/ 126 h 206"/>
                <a:gd name="T26" fmla="*/ 45 w 221"/>
                <a:gd name="T27" fmla="*/ 127 h 206"/>
                <a:gd name="T28" fmla="*/ 58 w 221"/>
                <a:gd name="T29" fmla="*/ 127 h 206"/>
                <a:gd name="T30" fmla="*/ 31 w 221"/>
                <a:gd name="T31" fmla="*/ 200 h 206"/>
                <a:gd name="T32" fmla="*/ 33 w 221"/>
                <a:gd name="T33" fmla="*/ 205 h 206"/>
                <a:gd name="T34" fmla="*/ 35 w 221"/>
                <a:gd name="T35" fmla="*/ 206 h 206"/>
                <a:gd name="T36" fmla="*/ 38 w 221"/>
                <a:gd name="T37" fmla="*/ 203 h 206"/>
                <a:gd name="T38" fmla="*/ 66 w 221"/>
                <a:gd name="T39" fmla="*/ 127 h 206"/>
                <a:gd name="T40" fmla="*/ 87 w 221"/>
                <a:gd name="T41" fmla="*/ 127 h 206"/>
                <a:gd name="T42" fmla="*/ 61 w 221"/>
                <a:gd name="T43" fmla="*/ 200 h 206"/>
                <a:gd name="T44" fmla="*/ 63 w 221"/>
                <a:gd name="T45" fmla="*/ 205 h 206"/>
                <a:gd name="T46" fmla="*/ 64 w 221"/>
                <a:gd name="T47" fmla="*/ 206 h 206"/>
                <a:gd name="T48" fmla="*/ 68 w 221"/>
                <a:gd name="T49" fmla="*/ 203 h 206"/>
                <a:gd name="T50" fmla="*/ 96 w 221"/>
                <a:gd name="T51" fmla="*/ 127 h 206"/>
                <a:gd name="T52" fmla="*/ 117 w 221"/>
                <a:gd name="T53" fmla="*/ 127 h 206"/>
                <a:gd name="T54" fmla="*/ 90 w 221"/>
                <a:gd name="T55" fmla="*/ 200 h 206"/>
                <a:gd name="T56" fmla="*/ 93 w 221"/>
                <a:gd name="T57" fmla="*/ 205 h 206"/>
                <a:gd name="T58" fmla="*/ 94 w 221"/>
                <a:gd name="T59" fmla="*/ 206 h 206"/>
                <a:gd name="T60" fmla="*/ 98 w 221"/>
                <a:gd name="T61" fmla="*/ 203 h 206"/>
                <a:gd name="T62" fmla="*/ 125 w 221"/>
                <a:gd name="T63" fmla="*/ 127 h 206"/>
                <a:gd name="T64" fmla="*/ 146 w 221"/>
                <a:gd name="T65" fmla="*/ 127 h 206"/>
                <a:gd name="T66" fmla="*/ 120 w 221"/>
                <a:gd name="T67" fmla="*/ 200 h 206"/>
                <a:gd name="T68" fmla="*/ 122 w 221"/>
                <a:gd name="T69" fmla="*/ 205 h 206"/>
                <a:gd name="T70" fmla="*/ 123 w 221"/>
                <a:gd name="T71" fmla="*/ 206 h 206"/>
                <a:gd name="T72" fmla="*/ 127 w 221"/>
                <a:gd name="T73" fmla="*/ 203 h 206"/>
                <a:gd name="T74" fmla="*/ 155 w 221"/>
                <a:gd name="T75" fmla="*/ 127 h 206"/>
                <a:gd name="T76" fmla="*/ 167 w 221"/>
                <a:gd name="T77" fmla="*/ 127 h 206"/>
                <a:gd name="T78" fmla="*/ 176 w 221"/>
                <a:gd name="T79" fmla="*/ 126 h 206"/>
                <a:gd name="T80" fmla="*/ 149 w 221"/>
                <a:gd name="T81" fmla="*/ 200 h 206"/>
                <a:gd name="T82" fmla="*/ 152 w 221"/>
                <a:gd name="T83" fmla="*/ 205 h 206"/>
                <a:gd name="T84" fmla="*/ 153 w 221"/>
                <a:gd name="T85" fmla="*/ 206 h 206"/>
                <a:gd name="T86" fmla="*/ 157 w 221"/>
                <a:gd name="T87" fmla="*/ 203 h 206"/>
                <a:gd name="T88" fmla="*/ 185 w 221"/>
                <a:gd name="T89" fmla="*/ 127 h 206"/>
                <a:gd name="T90" fmla="*/ 185 w 221"/>
                <a:gd name="T91" fmla="*/ 124 h 206"/>
                <a:gd name="T92" fmla="*/ 221 w 221"/>
                <a:gd name="T93" fmla="*/ 73 h 206"/>
                <a:gd name="T94" fmla="*/ 167 w 221"/>
                <a:gd name="T95" fmla="*/ 119 h 206"/>
                <a:gd name="T96" fmla="*/ 45 w 221"/>
                <a:gd name="T97" fmla="*/ 119 h 206"/>
                <a:gd name="T98" fmla="*/ 8 w 221"/>
                <a:gd name="T99" fmla="*/ 82 h 206"/>
                <a:gd name="T100" fmla="*/ 45 w 221"/>
                <a:gd name="T101" fmla="*/ 44 h 206"/>
                <a:gd name="T102" fmla="*/ 45 w 221"/>
                <a:gd name="T103" fmla="*/ 44 h 206"/>
                <a:gd name="T104" fmla="*/ 46 w 221"/>
                <a:gd name="T105" fmla="*/ 44 h 206"/>
                <a:gd name="T106" fmla="*/ 50 w 221"/>
                <a:gd name="T107" fmla="*/ 42 h 206"/>
                <a:gd name="T108" fmla="*/ 101 w 221"/>
                <a:gd name="T109" fmla="*/ 8 h 206"/>
                <a:gd name="T110" fmla="*/ 145 w 221"/>
                <a:gd name="T111" fmla="*/ 29 h 206"/>
                <a:gd name="T112" fmla="*/ 150 w 221"/>
                <a:gd name="T113" fmla="*/ 31 h 206"/>
                <a:gd name="T114" fmla="*/ 167 w 221"/>
                <a:gd name="T115" fmla="*/ 27 h 206"/>
                <a:gd name="T116" fmla="*/ 213 w 221"/>
                <a:gd name="T117" fmla="*/ 73 h 206"/>
                <a:gd name="T118" fmla="*/ 167 w 221"/>
                <a:gd name="T119" fmla="*/ 119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1" h="206">
                  <a:moveTo>
                    <a:pt x="221" y="73"/>
                  </a:moveTo>
                  <a:cubicBezTo>
                    <a:pt x="221" y="43"/>
                    <a:pt x="197" y="19"/>
                    <a:pt x="167" y="19"/>
                  </a:cubicBezTo>
                  <a:cubicBezTo>
                    <a:pt x="161" y="19"/>
                    <a:pt x="155" y="20"/>
                    <a:pt x="150" y="22"/>
                  </a:cubicBezTo>
                  <a:cubicBezTo>
                    <a:pt x="138" y="8"/>
                    <a:pt x="120" y="0"/>
                    <a:pt x="101" y="0"/>
                  </a:cubicBezTo>
                  <a:cubicBezTo>
                    <a:pt x="76" y="0"/>
                    <a:pt x="54" y="14"/>
                    <a:pt x="44" y="36"/>
                  </a:cubicBezTo>
                  <a:cubicBezTo>
                    <a:pt x="19" y="37"/>
                    <a:pt x="0" y="57"/>
                    <a:pt x="0" y="82"/>
                  </a:cubicBezTo>
                  <a:cubicBezTo>
                    <a:pt x="0" y="101"/>
                    <a:pt x="12" y="118"/>
                    <a:pt x="29" y="124"/>
                  </a:cubicBezTo>
                  <a:cubicBezTo>
                    <a:pt x="1" y="200"/>
                    <a:pt x="1" y="200"/>
                    <a:pt x="1" y="200"/>
                  </a:cubicBezTo>
                  <a:cubicBezTo>
                    <a:pt x="1" y="202"/>
                    <a:pt x="2" y="205"/>
                    <a:pt x="4" y="205"/>
                  </a:cubicBezTo>
                  <a:cubicBezTo>
                    <a:pt x="4" y="205"/>
                    <a:pt x="5" y="206"/>
                    <a:pt x="5" y="206"/>
                  </a:cubicBezTo>
                  <a:cubicBezTo>
                    <a:pt x="7" y="206"/>
                    <a:pt x="8" y="205"/>
                    <a:pt x="9" y="203"/>
                  </a:cubicBezTo>
                  <a:cubicBezTo>
                    <a:pt x="37" y="127"/>
                    <a:pt x="37" y="127"/>
                    <a:pt x="37" y="127"/>
                  </a:cubicBezTo>
                  <a:cubicBezTo>
                    <a:pt x="37" y="126"/>
                    <a:pt x="37" y="126"/>
                    <a:pt x="37" y="126"/>
                  </a:cubicBezTo>
                  <a:cubicBezTo>
                    <a:pt x="39" y="127"/>
                    <a:pt x="42" y="127"/>
                    <a:pt x="45" y="127"/>
                  </a:cubicBezTo>
                  <a:cubicBezTo>
                    <a:pt x="58" y="127"/>
                    <a:pt x="58" y="127"/>
                    <a:pt x="58" y="127"/>
                  </a:cubicBezTo>
                  <a:cubicBezTo>
                    <a:pt x="31" y="200"/>
                    <a:pt x="31" y="200"/>
                    <a:pt x="31" y="200"/>
                  </a:cubicBezTo>
                  <a:cubicBezTo>
                    <a:pt x="30" y="202"/>
                    <a:pt x="31" y="205"/>
                    <a:pt x="33" y="205"/>
                  </a:cubicBezTo>
                  <a:cubicBezTo>
                    <a:pt x="34" y="205"/>
                    <a:pt x="34" y="206"/>
                    <a:pt x="35" y="206"/>
                  </a:cubicBezTo>
                  <a:cubicBezTo>
                    <a:pt x="36" y="206"/>
                    <a:pt x="38" y="205"/>
                    <a:pt x="38" y="203"/>
                  </a:cubicBezTo>
                  <a:cubicBezTo>
                    <a:pt x="66" y="127"/>
                    <a:pt x="66" y="127"/>
                    <a:pt x="66" y="127"/>
                  </a:cubicBezTo>
                  <a:cubicBezTo>
                    <a:pt x="87" y="127"/>
                    <a:pt x="87" y="127"/>
                    <a:pt x="87" y="127"/>
                  </a:cubicBezTo>
                  <a:cubicBezTo>
                    <a:pt x="61" y="200"/>
                    <a:pt x="61" y="200"/>
                    <a:pt x="61" y="200"/>
                  </a:cubicBezTo>
                  <a:cubicBezTo>
                    <a:pt x="60" y="202"/>
                    <a:pt x="61" y="205"/>
                    <a:pt x="63" y="205"/>
                  </a:cubicBezTo>
                  <a:cubicBezTo>
                    <a:pt x="63" y="205"/>
                    <a:pt x="64" y="206"/>
                    <a:pt x="64" y="206"/>
                  </a:cubicBezTo>
                  <a:cubicBezTo>
                    <a:pt x="66" y="206"/>
                    <a:pt x="67" y="205"/>
                    <a:pt x="68" y="203"/>
                  </a:cubicBezTo>
                  <a:cubicBezTo>
                    <a:pt x="96" y="127"/>
                    <a:pt x="96" y="127"/>
                    <a:pt x="96" y="127"/>
                  </a:cubicBezTo>
                  <a:cubicBezTo>
                    <a:pt x="117" y="127"/>
                    <a:pt x="117" y="127"/>
                    <a:pt x="117" y="127"/>
                  </a:cubicBezTo>
                  <a:cubicBezTo>
                    <a:pt x="90" y="200"/>
                    <a:pt x="90" y="200"/>
                    <a:pt x="90" y="200"/>
                  </a:cubicBezTo>
                  <a:cubicBezTo>
                    <a:pt x="89" y="202"/>
                    <a:pt x="90" y="205"/>
                    <a:pt x="93" y="205"/>
                  </a:cubicBezTo>
                  <a:cubicBezTo>
                    <a:pt x="93" y="205"/>
                    <a:pt x="93" y="206"/>
                    <a:pt x="94" y="206"/>
                  </a:cubicBezTo>
                  <a:cubicBezTo>
                    <a:pt x="96" y="206"/>
                    <a:pt x="97" y="205"/>
                    <a:pt x="98" y="203"/>
                  </a:cubicBezTo>
                  <a:cubicBezTo>
                    <a:pt x="125" y="127"/>
                    <a:pt x="125" y="127"/>
                    <a:pt x="125" y="127"/>
                  </a:cubicBezTo>
                  <a:cubicBezTo>
                    <a:pt x="146" y="127"/>
                    <a:pt x="146" y="127"/>
                    <a:pt x="146" y="127"/>
                  </a:cubicBezTo>
                  <a:cubicBezTo>
                    <a:pt x="120" y="200"/>
                    <a:pt x="120" y="200"/>
                    <a:pt x="120" y="200"/>
                  </a:cubicBezTo>
                  <a:cubicBezTo>
                    <a:pt x="119" y="202"/>
                    <a:pt x="120" y="205"/>
                    <a:pt x="122" y="205"/>
                  </a:cubicBezTo>
                  <a:cubicBezTo>
                    <a:pt x="123" y="205"/>
                    <a:pt x="123" y="206"/>
                    <a:pt x="123" y="206"/>
                  </a:cubicBezTo>
                  <a:cubicBezTo>
                    <a:pt x="125" y="206"/>
                    <a:pt x="127" y="205"/>
                    <a:pt x="127" y="203"/>
                  </a:cubicBezTo>
                  <a:cubicBezTo>
                    <a:pt x="155" y="127"/>
                    <a:pt x="155" y="127"/>
                    <a:pt x="155" y="127"/>
                  </a:cubicBezTo>
                  <a:cubicBezTo>
                    <a:pt x="167" y="127"/>
                    <a:pt x="167" y="127"/>
                    <a:pt x="167" y="127"/>
                  </a:cubicBezTo>
                  <a:cubicBezTo>
                    <a:pt x="170" y="127"/>
                    <a:pt x="173" y="127"/>
                    <a:pt x="176" y="126"/>
                  </a:cubicBezTo>
                  <a:cubicBezTo>
                    <a:pt x="149" y="200"/>
                    <a:pt x="149" y="200"/>
                    <a:pt x="149" y="200"/>
                  </a:cubicBezTo>
                  <a:cubicBezTo>
                    <a:pt x="149" y="202"/>
                    <a:pt x="150" y="205"/>
                    <a:pt x="152" y="205"/>
                  </a:cubicBezTo>
                  <a:cubicBezTo>
                    <a:pt x="152" y="205"/>
                    <a:pt x="153" y="206"/>
                    <a:pt x="153" y="206"/>
                  </a:cubicBezTo>
                  <a:cubicBezTo>
                    <a:pt x="155" y="206"/>
                    <a:pt x="156" y="205"/>
                    <a:pt x="157" y="203"/>
                  </a:cubicBezTo>
                  <a:cubicBezTo>
                    <a:pt x="185" y="127"/>
                    <a:pt x="185" y="127"/>
                    <a:pt x="185" y="127"/>
                  </a:cubicBezTo>
                  <a:cubicBezTo>
                    <a:pt x="185" y="126"/>
                    <a:pt x="185" y="125"/>
                    <a:pt x="185" y="124"/>
                  </a:cubicBezTo>
                  <a:cubicBezTo>
                    <a:pt x="206" y="117"/>
                    <a:pt x="221" y="97"/>
                    <a:pt x="221" y="73"/>
                  </a:cubicBezTo>
                  <a:close/>
                  <a:moveTo>
                    <a:pt x="167" y="119"/>
                  </a:moveTo>
                  <a:cubicBezTo>
                    <a:pt x="45" y="119"/>
                    <a:pt x="45" y="119"/>
                    <a:pt x="45" y="119"/>
                  </a:cubicBezTo>
                  <a:cubicBezTo>
                    <a:pt x="24" y="119"/>
                    <a:pt x="8" y="102"/>
                    <a:pt x="8" y="82"/>
                  </a:cubicBezTo>
                  <a:cubicBezTo>
                    <a:pt x="8" y="61"/>
                    <a:pt x="24" y="44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48" y="44"/>
                    <a:pt x="49" y="43"/>
                    <a:pt x="50" y="42"/>
                  </a:cubicBezTo>
                  <a:cubicBezTo>
                    <a:pt x="59" y="21"/>
                    <a:pt x="79" y="8"/>
                    <a:pt x="101" y="8"/>
                  </a:cubicBezTo>
                  <a:cubicBezTo>
                    <a:pt x="119" y="8"/>
                    <a:pt x="135" y="16"/>
                    <a:pt x="145" y="29"/>
                  </a:cubicBezTo>
                  <a:cubicBezTo>
                    <a:pt x="146" y="31"/>
                    <a:pt x="148" y="31"/>
                    <a:pt x="150" y="31"/>
                  </a:cubicBezTo>
                  <a:cubicBezTo>
                    <a:pt x="155" y="28"/>
                    <a:pt x="161" y="27"/>
                    <a:pt x="167" y="27"/>
                  </a:cubicBezTo>
                  <a:cubicBezTo>
                    <a:pt x="192" y="27"/>
                    <a:pt x="213" y="48"/>
                    <a:pt x="213" y="73"/>
                  </a:cubicBezTo>
                  <a:cubicBezTo>
                    <a:pt x="213" y="99"/>
                    <a:pt x="192" y="119"/>
                    <a:pt x="167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442"/>
            <p:cNvSpPr>
              <a:spLocks noEditPoints="1"/>
            </p:cNvSpPr>
            <p:nvPr/>
          </p:nvSpPr>
          <p:spPr bwMode="auto">
            <a:xfrm>
              <a:off x="7939089" y="3416300"/>
              <a:ext cx="165100" cy="165100"/>
            </a:xfrm>
            <a:custGeom>
              <a:avLst/>
              <a:gdLst>
                <a:gd name="T0" fmla="*/ 104 w 122"/>
                <a:gd name="T1" fmla="*/ 18 h 122"/>
                <a:gd name="T2" fmla="*/ 61 w 122"/>
                <a:gd name="T3" fmla="*/ 0 h 122"/>
                <a:gd name="T4" fmla="*/ 18 w 122"/>
                <a:gd name="T5" fmla="*/ 18 h 122"/>
                <a:gd name="T6" fmla="*/ 0 w 122"/>
                <a:gd name="T7" fmla="*/ 61 h 122"/>
                <a:gd name="T8" fmla="*/ 18 w 122"/>
                <a:gd name="T9" fmla="*/ 105 h 122"/>
                <a:gd name="T10" fmla="*/ 61 w 122"/>
                <a:gd name="T11" fmla="*/ 122 h 122"/>
                <a:gd name="T12" fmla="*/ 104 w 122"/>
                <a:gd name="T13" fmla="*/ 105 h 122"/>
                <a:gd name="T14" fmla="*/ 122 w 122"/>
                <a:gd name="T15" fmla="*/ 61 h 122"/>
                <a:gd name="T16" fmla="*/ 104 w 122"/>
                <a:gd name="T17" fmla="*/ 18 h 122"/>
                <a:gd name="T18" fmla="*/ 99 w 122"/>
                <a:gd name="T19" fmla="*/ 99 h 122"/>
                <a:gd name="T20" fmla="*/ 61 w 122"/>
                <a:gd name="T21" fmla="*/ 114 h 122"/>
                <a:gd name="T22" fmla="*/ 24 w 122"/>
                <a:gd name="T23" fmla="*/ 99 h 122"/>
                <a:gd name="T24" fmla="*/ 8 w 122"/>
                <a:gd name="T25" fmla="*/ 61 h 122"/>
                <a:gd name="T26" fmla="*/ 24 w 122"/>
                <a:gd name="T27" fmla="*/ 24 h 122"/>
                <a:gd name="T28" fmla="*/ 61 w 122"/>
                <a:gd name="T29" fmla="*/ 8 h 122"/>
                <a:gd name="T30" fmla="*/ 99 w 122"/>
                <a:gd name="T31" fmla="*/ 24 h 122"/>
                <a:gd name="T32" fmla="*/ 114 w 122"/>
                <a:gd name="T33" fmla="*/ 61 h 122"/>
                <a:gd name="T34" fmla="*/ 99 w 122"/>
                <a:gd name="T35" fmla="*/ 9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2" h="122">
                  <a:moveTo>
                    <a:pt x="104" y="18"/>
                  </a:moveTo>
                  <a:cubicBezTo>
                    <a:pt x="93" y="7"/>
                    <a:pt x="78" y="0"/>
                    <a:pt x="61" y="0"/>
                  </a:cubicBezTo>
                  <a:cubicBezTo>
                    <a:pt x="45" y="0"/>
                    <a:pt x="30" y="7"/>
                    <a:pt x="18" y="18"/>
                  </a:cubicBezTo>
                  <a:cubicBezTo>
                    <a:pt x="7" y="30"/>
                    <a:pt x="0" y="45"/>
                    <a:pt x="0" y="61"/>
                  </a:cubicBezTo>
                  <a:cubicBezTo>
                    <a:pt x="0" y="78"/>
                    <a:pt x="7" y="93"/>
                    <a:pt x="18" y="105"/>
                  </a:cubicBezTo>
                  <a:cubicBezTo>
                    <a:pt x="30" y="116"/>
                    <a:pt x="45" y="122"/>
                    <a:pt x="61" y="122"/>
                  </a:cubicBezTo>
                  <a:cubicBezTo>
                    <a:pt x="78" y="122"/>
                    <a:pt x="93" y="116"/>
                    <a:pt x="104" y="105"/>
                  </a:cubicBezTo>
                  <a:cubicBezTo>
                    <a:pt x="116" y="93"/>
                    <a:pt x="122" y="78"/>
                    <a:pt x="122" y="61"/>
                  </a:cubicBezTo>
                  <a:cubicBezTo>
                    <a:pt x="122" y="45"/>
                    <a:pt x="116" y="30"/>
                    <a:pt x="104" y="18"/>
                  </a:cubicBezTo>
                  <a:close/>
                  <a:moveTo>
                    <a:pt x="99" y="99"/>
                  </a:moveTo>
                  <a:cubicBezTo>
                    <a:pt x="89" y="109"/>
                    <a:pt x="75" y="114"/>
                    <a:pt x="61" y="114"/>
                  </a:cubicBezTo>
                  <a:cubicBezTo>
                    <a:pt x="47" y="114"/>
                    <a:pt x="34" y="109"/>
                    <a:pt x="24" y="99"/>
                  </a:cubicBezTo>
                  <a:cubicBezTo>
                    <a:pt x="14" y="89"/>
                    <a:pt x="8" y="76"/>
                    <a:pt x="8" y="61"/>
                  </a:cubicBezTo>
                  <a:cubicBezTo>
                    <a:pt x="8" y="47"/>
                    <a:pt x="14" y="34"/>
                    <a:pt x="24" y="24"/>
                  </a:cubicBezTo>
                  <a:cubicBezTo>
                    <a:pt x="34" y="14"/>
                    <a:pt x="47" y="8"/>
                    <a:pt x="61" y="8"/>
                  </a:cubicBezTo>
                  <a:cubicBezTo>
                    <a:pt x="75" y="8"/>
                    <a:pt x="89" y="14"/>
                    <a:pt x="99" y="24"/>
                  </a:cubicBezTo>
                  <a:cubicBezTo>
                    <a:pt x="109" y="34"/>
                    <a:pt x="114" y="47"/>
                    <a:pt x="114" y="61"/>
                  </a:cubicBezTo>
                  <a:cubicBezTo>
                    <a:pt x="114" y="76"/>
                    <a:pt x="109" y="89"/>
                    <a:pt x="99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443"/>
            <p:cNvSpPr>
              <a:spLocks noEditPoints="1"/>
            </p:cNvSpPr>
            <p:nvPr/>
          </p:nvSpPr>
          <p:spPr bwMode="auto">
            <a:xfrm>
              <a:off x="7950201" y="3433763"/>
              <a:ext cx="144463" cy="131763"/>
            </a:xfrm>
            <a:custGeom>
              <a:avLst/>
              <a:gdLst>
                <a:gd name="T0" fmla="*/ 88 w 107"/>
                <a:gd name="T1" fmla="*/ 14 h 97"/>
                <a:gd name="T2" fmla="*/ 53 w 107"/>
                <a:gd name="T3" fmla="*/ 0 h 97"/>
                <a:gd name="T4" fmla="*/ 19 w 107"/>
                <a:gd name="T5" fmla="*/ 14 h 97"/>
                <a:gd name="T6" fmla="*/ 19 w 107"/>
                <a:gd name="T7" fmla="*/ 83 h 97"/>
                <a:gd name="T8" fmla="*/ 53 w 107"/>
                <a:gd name="T9" fmla="*/ 97 h 97"/>
                <a:gd name="T10" fmla="*/ 88 w 107"/>
                <a:gd name="T11" fmla="*/ 83 h 97"/>
                <a:gd name="T12" fmla="*/ 88 w 107"/>
                <a:gd name="T13" fmla="*/ 14 h 97"/>
                <a:gd name="T14" fmla="*/ 85 w 107"/>
                <a:gd name="T15" fmla="*/ 80 h 97"/>
                <a:gd name="T16" fmla="*/ 53 w 107"/>
                <a:gd name="T17" fmla="*/ 93 h 97"/>
                <a:gd name="T18" fmla="*/ 22 w 107"/>
                <a:gd name="T19" fmla="*/ 80 h 97"/>
                <a:gd name="T20" fmla="*/ 22 w 107"/>
                <a:gd name="T21" fmla="*/ 17 h 97"/>
                <a:gd name="T22" fmla="*/ 53 w 107"/>
                <a:gd name="T23" fmla="*/ 4 h 97"/>
                <a:gd name="T24" fmla="*/ 85 w 107"/>
                <a:gd name="T25" fmla="*/ 17 h 97"/>
                <a:gd name="T26" fmla="*/ 85 w 107"/>
                <a:gd name="T27" fmla="*/ 8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97">
                  <a:moveTo>
                    <a:pt x="88" y="14"/>
                  </a:moveTo>
                  <a:cubicBezTo>
                    <a:pt x="79" y="5"/>
                    <a:pt x="66" y="0"/>
                    <a:pt x="53" y="0"/>
                  </a:cubicBezTo>
                  <a:cubicBezTo>
                    <a:pt x="40" y="0"/>
                    <a:pt x="28" y="5"/>
                    <a:pt x="19" y="14"/>
                  </a:cubicBezTo>
                  <a:cubicBezTo>
                    <a:pt x="0" y="33"/>
                    <a:pt x="0" y="64"/>
                    <a:pt x="19" y="83"/>
                  </a:cubicBezTo>
                  <a:cubicBezTo>
                    <a:pt x="28" y="92"/>
                    <a:pt x="40" y="97"/>
                    <a:pt x="53" y="97"/>
                  </a:cubicBezTo>
                  <a:cubicBezTo>
                    <a:pt x="66" y="97"/>
                    <a:pt x="79" y="92"/>
                    <a:pt x="88" y="83"/>
                  </a:cubicBezTo>
                  <a:cubicBezTo>
                    <a:pt x="107" y="64"/>
                    <a:pt x="107" y="33"/>
                    <a:pt x="88" y="14"/>
                  </a:cubicBezTo>
                  <a:close/>
                  <a:moveTo>
                    <a:pt x="85" y="80"/>
                  </a:moveTo>
                  <a:cubicBezTo>
                    <a:pt x="76" y="88"/>
                    <a:pt x="65" y="93"/>
                    <a:pt x="53" y="93"/>
                  </a:cubicBezTo>
                  <a:cubicBezTo>
                    <a:pt x="41" y="93"/>
                    <a:pt x="30" y="88"/>
                    <a:pt x="22" y="80"/>
                  </a:cubicBezTo>
                  <a:cubicBezTo>
                    <a:pt x="4" y="63"/>
                    <a:pt x="4" y="34"/>
                    <a:pt x="22" y="17"/>
                  </a:cubicBezTo>
                  <a:cubicBezTo>
                    <a:pt x="30" y="8"/>
                    <a:pt x="41" y="4"/>
                    <a:pt x="53" y="4"/>
                  </a:cubicBezTo>
                  <a:cubicBezTo>
                    <a:pt x="65" y="4"/>
                    <a:pt x="76" y="8"/>
                    <a:pt x="85" y="17"/>
                  </a:cubicBezTo>
                  <a:cubicBezTo>
                    <a:pt x="102" y="34"/>
                    <a:pt x="102" y="63"/>
                    <a:pt x="85" y="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444"/>
            <p:cNvSpPr>
              <a:spLocks noEditPoints="1"/>
            </p:cNvSpPr>
            <p:nvPr/>
          </p:nvSpPr>
          <p:spPr bwMode="auto">
            <a:xfrm>
              <a:off x="7862889" y="3560763"/>
              <a:ext cx="100013" cy="100013"/>
            </a:xfrm>
            <a:custGeom>
              <a:avLst/>
              <a:gdLst>
                <a:gd name="T0" fmla="*/ 49 w 74"/>
                <a:gd name="T1" fmla="*/ 6 h 74"/>
                <a:gd name="T2" fmla="*/ 6 w 74"/>
                <a:gd name="T3" fmla="*/ 49 h 74"/>
                <a:gd name="T4" fmla="*/ 6 w 74"/>
                <a:gd name="T5" fmla="*/ 70 h 74"/>
                <a:gd name="T6" fmla="*/ 16 w 74"/>
                <a:gd name="T7" fmla="*/ 74 h 74"/>
                <a:gd name="T8" fmla="*/ 27 w 74"/>
                <a:gd name="T9" fmla="*/ 70 h 74"/>
                <a:gd name="T10" fmla="*/ 70 w 74"/>
                <a:gd name="T11" fmla="*/ 27 h 74"/>
                <a:gd name="T12" fmla="*/ 74 w 74"/>
                <a:gd name="T13" fmla="*/ 16 h 74"/>
                <a:gd name="T14" fmla="*/ 70 w 74"/>
                <a:gd name="T15" fmla="*/ 6 h 74"/>
                <a:gd name="T16" fmla="*/ 49 w 74"/>
                <a:gd name="T17" fmla="*/ 6 h 74"/>
                <a:gd name="T18" fmla="*/ 64 w 74"/>
                <a:gd name="T19" fmla="*/ 21 h 74"/>
                <a:gd name="T20" fmla="*/ 21 w 74"/>
                <a:gd name="T21" fmla="*/ 64 h 74"/>
                <a:gd name="T22" fmla="*/ 11 w 74"/>
                <a:gd name="T23" fmla="*/ 64 h 74"/>
                <a:gd name="T24" fmla="*/ 11 w 74"/>
                <a:gd name="T25" fmla="*/ 54 h 74"/>
                <a:gd name="T26" fmla="*/ 54 w 74"/>
                <a:gd name="T27" fmla="*/ 11 h 74"/>
                <a:gd name="T28" fmla="*/ 59 w 74"/>
                <a:gd name="T29" fmla="*/ 9 h 74"/>
                <a:gd name="T30" fmla="*/ 64 w 74"/>
                <a:gd name="T31" fmla="*/ 11 h 74"/>
                <a:gd name="T32" fmla="*/ 66 w 74"/>
                <a:gd name="T33" fmla="*/ 16 h 74"/>
                <a:gd name="T34" fmla="*/ 64 w 74"/>
                <a:gd name="T35" fmla="*/ 2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4" h="74">
                  <a:moveTo>
                    <a:pt x="49" y="6"/>
                  </a:moveTo>
                  <a:cubicBezTo>
                    <a:pt x="6" y="49"/>
                    <a:pt x="6" y="49"/>
                    <a:pt x="6" y="49"/>
                  </a:cubicBezTo>
                  <a:cubicBezTo>
                    <a:pt x="0" y="54"/>
                    <a:pt x="0" y="64"/>
                    <a:pt x="6" y="70"/>
                  </a:cubicBezTo>
                  <a:cubicBezTo>
                    <a:pt x="8" y="73"/>
                    <a:pt x="12" y="74"/>
                    <a:pt x="16" y="74"/>
                  </a:cubicBezTo>
                  <a:cubicBezTo>
                    <a:pt x="20" y="74"/>
                    <a:pt x="24" y="73"/>
                    <a:pt x="27" y="70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3" y="24"/>
                    <a:pt x="74" y="20"/>
                    <a:pt x="74" y="16"/>
                  </a:cubicBezTo>
                  <a:cubicBezTo>
                    <a:pt x="74" y="12"/>
                    <a:pt x="73" y="8"/>
                    <a:pt x="70" y="6"/>
                  </a:cubicBezTo>
                  <a:cubicBezTo>
                    <a:pt x="64" y="0"/>
                    <a:pt x="54" y="0"/>
                    <a:pt x="49" y="6"/>
                  </a:cubicBezTo>
                  <a:close/>
                  <a:moveTo>
                    <a:pt x="64" y="21"/>
                  </a:moveTo>
                  <a:cubicBezTo>
                    <a:pt x="21" y="64"/>
                    <a:pt x="21" y="64"/>
                    <a:pt x="21" y="64"/>
                  </a:cubicBezTo>
                  <a:cubicBezTo>
                    <a:pt x="18" y="67"/>
                    <a:pt x="14" y="67"/>
                    <a:pt x="11" y="64"/>
                  </a:cubicBezTo>
                  <a:cubicBezTo>
                    <a:pt x="9" y="61"/>
                    <a:pt x="9" y="57"/>
                    <a:pt x="11" y="54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6" y="10"/>
                    <a:pt x="57" y="9"/>
                    <a:pt x="59" y="9"/>
                  </a:cubicBezTo>
                  <a:cubicBezTo>
                    <a:pt x="61" y="9"/>
                    <a:pt x="63" y="10"/>
                    <a:pt x="64" y="11"/>
                  </a:cubicBezTo>
                  <a:cubicBezTo>
                    <a:pt x="65" y="13"/>
                    <a:pt x="66" y="14"/>
                    <a:pt x="66" y="16"/>
                  </a:cubicBezTo>
                  <a:cubicBezTo>
                    <a:pt x="66" y="18"/>
                    <a:pt x="65" y="20"/>
                    <a:pt x="64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445"/>
            <p:cNvSpPr/>
            <p:nvPr/>
          </p:nvSpPr>
          <p:spPr bwMode="auto">
            <a:xfrm>
              <a:off x="7983539" y="3460750"/>
              <a:ext cx="77788" cy="77788"/>
            </a:xfrm>
            <a:custGeom>
              <a:avLst/>
              <a:gdLst>
                <a:gd name="T0" fmla="*/ 53 w 57"/>
                <a:gd name="T1" fmla="*/ 24 h 57"/>
                <a:gd name="T2" fmla="*/ 32 w 57"/>
                <a:gd name="T3" fmla="*/ 24 h 57"/>
                <a:gd name="T4" fmla="*/ 32 w 57"/>
                <a:gd name="T5" fmla="*/ 4 h 57"/>
                <a:gd name="T6" fmla="*/ 28 w 57"/>
                <a:gd name="T7" fmla="*/ 0 h 57"/>
                <a:gd name="T8" fmla="*/ 24 w 57"/>
                <a:gd name="T9" fmla="*/ 4 h 57"/>
                <a:gd name="T10" fmla="*/ 24 w 57"/>
                <a:gd name="T11" fmla="*/ 24 h 57"/>
                <a:gd name="T12" fmla="*/ 4 w 57"/>
                <a:gd name="T13" fmla="*/ 24 h 57"/>
                <a:gd name="T14" fmla="*/ 0 w 57"/>
                <a:gd name="T15" fmla="*/ 28 h 57"/>
                <a:gd name="T16" fmla="*/ 4 w 57"/>
                <a:gd name="T17" fmla="*/ 32 h 57"/>
                <a:gd name="T18" fmla="*/ 24 w 57"/>
                <a:gd name="T19" fmla="*/ 32 h 57"/>
                <a:gd name="T20" fmla="*/ 24 w 57"/>
                <a:gd name="T21" fmla="*/ 53 h 57"/>
                <a:gd name="T22" fmla="*/ 28 w 57"/>
                <a:gd name="T23" fmla="*/ 57 h 57"/>
                <a:gd name="T24" fmla="*/ 32 w 57"/>
                <a:gd name="T25" fmla="*/ 53 h 57"/>
                <a:gd name="T26" fmla="*/ 32 w 57"/>
                <a:gd name="T27" fmla="*/ 32 h 57"/>
                <a:gd name="T28" fmla="*/ 53 w 57"/>
                <a:gd name="T29" fmla="*/ 32 h 57"/>
                <a:gd name="T30" fmla="*/ 57 w 57"/>
                <a:gd name="T31" fmla="*/ 28 h 57"/>
                <a:gd name="T32" fmla="*/ 53 w 57"/>
                <a:gd name="T33" fmla="*/ 2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57">
                  <a:moveTo>
                    <a:pt x="53" y="24"/>
                  </a:moveTo>
                  <a:cubicBezTo>
                    <a:pt x="32" y="24"/>
                    <a:pt x="32" y="24"/>
                    <a:pt x="32" y="2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2"/>
                    <a:pt x="31" y="0"/>
                    <a:pt x="28" y="0"/>
                  </a:cubicBezTo>
                  <a:cubicBezTo>
                    <a:pt x="26" y="0"/>
                    <a:pt x="24" y="2"/>
                    <a:pt x="24" y="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1" y="24"/>
                    <a:pt x="0" y="26"/>
                    <a:pt x="0" y="28"/>
                  </a:cubicBezTo>
                  <a:cubicBezTo>
                    <a:pt x="0" y="31"/>
                    <a:pt x="1" y="32"/>
                    <a:pt x="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4" y="55"/>
                    <a:pt x="26" y="57"/>
                    <a:pt x="28" y="57"/>
                  </a:cubicBezTo>
                  <a:cubicBezTo>
                    <a:pt x="31" y="57"/>
                    <a:pt x="32" y="55"/>
                    <a:pt x="32" y="53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5" y="32"/>
                    <a:pt x="57" y="31"/>
                    <a:pt x="57" y="28"/>
                  </a:cubicBezTo>
                  <a:cubicBezTo>
                    <a:pt x="57" y="26"/>
                    <a:pt x="55" y="24"/>
                    <a:pt x="53" y="2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446"/>
            <p:cNvSpPr>
              <a:spLocks noEditPoints="1"/>
            </p:cNvSpPr>
            <p:nvPr/>
          </p:nvSpPr>
          <p:spPr bwMode="auto">
            <a:xfrm>
              <a:off x="7869239" y="4686300"/>
              <a:ext cx="114300" cy="176213"/>
            </a:xfrm>
            <a:custGeom>
              <a:avLst/>
              <a:gdLst>
                <a:gd name="T0" fmla="*/ 70 w 84"/>
                <a:gd name="T1" fmla="*/ 0 h 131"/>
                <a:gd name="T2" fmla="*/ 67 w 84"/>
                <a:gd name="T3" fmla="*/ 1 h 131"/>
                <a:gd name="T4" fmla="*/ 23 w 84"/>
                <a:gd name="T5" fmla="*/ 29 h 131"/>
                <a:gd name="T6" fmla="*/ 21 w 84"/>
                <a:gd name="T7" fmla="*/ 32 h 131"/>
                <a:gd name="T8" fmla="*/ 21 w 84"/>
                <a:gd name="T9" fmla="*/ 33 h 131"/>
                <a:gd name="T10" fmla="*/ 4 w 84"/>
                <a:gd name="T11" fmla="*/ 33 h 131"/>
                <a:gd name="T12" fmla="*/ 0 w 84"/>
                <a:gd name="T13" fmla="*/ 37 h 131"/>
                <a:gd name="T14" fmla="*/ 0 w 84"/>
                <a:gd name="T15" fmla="*/ 94 h 131"/>
                <a:gd name="T16" fmla="*/ 4 w 84"/>
                <a:gd name="T17" fmla="*/ 98 h 131"/>
                <a:gd name="T18" fmla="*/ 21 w 84"/>
                <a:gd name="T19" fmla="*/ 98 h 131"/>
                <a:gd name="T20" fmla="*/ 21 w 84"/>
                <a:gd name="T21" fmla="*/ 99 h 131"/>
                <a:gd name="T22" fmla="*/ 23 w 84"/>
                <a:gd name="T23" fmla="*/ 102 h 131"/>
                <a:gd name="T24" fmla="*/ 67 w 84"/>
                <a:gd name="T25" fmla="*/ 130 h 131"/>
                <a:gd name="T26" fmla="*/ 69 w 84"/>
                <a:gd name="T27" fmla="*/ 131 h 131"/>
                <a:gd name="T28" fmla="*/ 70 w 84"/>
                <a:gd name="T29" fmla="*/ 131 h 131"/>
                <a:gd name="T30" fmla="*/ 73 w 84"/>
                <a:gd name="T31" fmla="*/ 129 h 131"/>
                <a:gd name="T32" fmla="*/ 84 w 84"/>
                <a:gd name="T33" fmla="*/ 65 h 131"/>
                <a:gd name="T34" fmla="*/ 73 w 84"/>
                <a:gd name="T35" fmla="*/ 2 h 131"/>
                <a:gd name="T36" fmla="*/ 70 w 84"/>
                <a:gd name="T37" fmla="*/ 0 h 131"/>
                <a:gd name="T38" fmla="*/ 67 w 84"/>
                <a:gd name="T39" fmla="*/ 121 h 131"/>
                <a:gd name="T40" fmla="*/ 29 w 84"/>
                <a:gd name="T41" fmla="*/ 97 h 131"/>
                <a:gd name="T42" fmla="*/ 29 w 84"/>
                <a:gd name="T43" fmla="*/ 94 h 131"/>
                <a:gd name="T44" fmla="*/ 25 w 84"/>
                <a:gd name="T45" fmla="*/ 90 h 131"/>
                <a:gd name="T46" fmla="*/ 8 w 84"/>
                <a:gd name="T47" fmla="*/ 90 h 131"/>
                <a:gd name="T48" fmla="*/ 8 w 84"/>
                <a:gd name="T49" fmla="*/ 41 h 131"/>
                <a:gd name="T50" fmla="*/ 25 w 84"/>
                <a:gd name="T51" fmla="*/ 41 h 131"/>
                <a:gd name="T52" fmla="*/ 29 w 84"/>
                <a:gd name="T53" fmla="*/ 37 h 131"/>
                <a:gd name="T54" fmla="*/ 29 w 84"/>
                <a:gd name="T55" fmla="*/ 34 h 131"/>
                <a:gd name="T56" fmla="*/ 67 w 84"/>
                <a:gd name="T57" fmla="*/ 10 h 131"/>
                <a:gd name="T58" fmla="*/ 76 w 84"/>
                <a:gd name="T59" fmla="*/ 65 h 131"/>
                <a:gd name="T60" fmla="*/ 67 w 84"/>
                <a:gd name="T61" fmla="*/ 12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84" h="131">
                  <a:moveTo>
                    <a:pt x="70" y="0"/>
                  </a:moveTo>
                  <a:cubicBezTo>
                    <a:pt x="69" y="0"/>
                    <a:pt x="68" y="0"/>
                    <a:pt x="67" y="1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2" y="30"/>
                    <a:pt x="21" y="31"/>
                    <a:pt x="21" y="32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2" y="33"/>
                    <a:pt x="0" y="35"/>
                    <a:pt x="0" y="37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6"/>
                    <a:pt x="2" y="98"/>
                    <a:pt x="4" y="98"/>
                  </a:cubicBezTo>
                  <a:cubicBezTo>
                    <a:pt x="21" y="98"/>
                    <a:pt x="21" y="98"/>
                    <a:pt x="21" y="98"/>
                  </a:cubicBezTo>
                  <a:cubicBezTo>
                    <a:pt x="21" y="99"/>
                    <a:pt x="21" y="99"/>
                    <a:pt x="21" y="99"/>
                  </a:cubicBezTo>
                  <a:cubicBezTo>
                    <a:pt x="21" y="100"/>
                    <a:pt x="22" y="101"/>
                    <a:pt x="23" y="102"/>
                  </a:cubicBezTo>
                  <a:cubicBezTo>
                    <a:pt x="67" y="130"/>
                    <a:pt x="67" y="130"/>
                    <a:pt x="67" y="130"/>
                  </a:cubicBezTo>
                  <a:cubicBezTo>
                    <a:pt x="68" y="131"/>
                    <a:pt x="68" y="131"/>
                    <a:pt x="69" y="131"/>
                  </a:cubicBezTo>
                  <a:cubicBezTo>
                    <a:pt x="69" y="131"/>
                    <a:pt x="70" y="131"/>
                    <a:pt x="70" y="131"/>
                  </a:cubicBezTo>
                  <a:cubicBezTo>
                    <a:pt x="71" y="130"/>
                    <a:pt x="72" y="130"/>
                    <a:pt x="73" y="129"/>
                  </a:cubicBezTo>
                  <a:cubicBezTo>
                    <a:pt x="80" y="112"/>
                    <a:pt x="84" y="89"/>
                    <a:pt x="84" y="65"/>
                  </a:cubicBezTo>
                  <a:cubicBezTo>
                    <a:pt x="84" y="41"/>
                    <a:pt x="80" y="19"/>
                    <a:pt x="73" y="2"/>
                  </a:cubicBezTo>
                  <a:cubicBezTo>
                    <a:pt x="72" y="1"/>
                    <a:pt x="71" y="1"/>
                    <a:pt x="70" y="0"/>
                  </a:cubicBezTo>
                  <a:close/>
                  <a:moveTo>
                    <a:pt x="67" y="121"/>
                  </a:moveTo>
                  <a:cubicBezTo>
                    <a:pt x="29" y="97"/>
                    <a:pt x="29" y="97"/>
                    <a:pt x="29" y="97"/>
                  </a:cubicBezTo>
                  <a:cubicBezTo>
                    <a:pt x="29" y="94"/>
                    <a:pt x="29" y="94"/>
                    <a:pt x="29" y="94"/>
                  </a:cubicBezTo>
                  <a:cubicBezTo>
                    <a:pt x="29" y="92"/>
                    <a:pt x="27" y="90"/>
                    <a:pt x="25" y="90"/>
                  </a:cubicBezTo>
                  <a:cubicBezTo>
                    <a:pt x="8" y="90"/>
                    <a:pt x="8" y="90"/>
                    <a:pt x="8" y="90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7" y="41"/>
                    <a:pt x="29" y="39"/>
                    <a:pt x="29" y="37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67" y="10"/>
                    <a:pt x="67" y="10"/>
                    <a:pt x="67" y="10"/>
                  </a:cubicBezTo>
                  <a:cubicBezTo>
                    <a:pt x="73" y="25"/>
                    <a:pt x="76" y="45"/>
                    <a:pt x="76" y="65"/>
                  </a:cubicBezTo>
                  <a:cubicBezTo>
                    <a:pt x="76" y="86"/>
                    <a:pt x="73" y="106"/>
                    <a:pt x="67" y="1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447"/>
            <p:cNvSpPr/>
            <p:nvPr/>
          </p:nvSpPr>
          <p:spPr bwMode="auto">
            <a:xfrm>
              <a:off x="8064501" y="4640263"/>
              <a:ext cx="34925" cy="268288"/>
            </a:xfrm>
            <a:custGeom>
              <a:avLst/>
              <a:gdLst>
                <a:gd name="T0" fmla="*/ 8 w 26"/>
                <a:gd name="T1" fmla="*/ 2 h 199"/>
                <a:gd name="T2" fmla="*/ 3 w 26"/>
                <a:gd name="T3" fmla="*/ 0 h 199"/>
                <a:gd name="T4" fmla="*/ 1 w 26"/>
                <a:gd name="T5" fmla="*/ 6 h 199"/>
                <a:gd name="T6" fmla="*/ 18 w 26"/>
                <a:gd name="T7" fmla="*/ 99 h 199"/>
                <a:gd name="T8" fmla="*/ 1 w 26"/>
                <a:gd name="T9" fmla="*/ 193 h 199"/>
                <a:gd name="T10" fmla="*/ 3 w 26"/>
                <a:gd name="T11" fmla="*/ 199 h 199"/>
                <a:gd name="T12" fmla="*/ 5 w 26"/>
                <a:gd name="T13" fmla="*/ 199 h 199"/>
                <a:gd name="T14" fmla="*/ 8 w 26"/>
                <a:gd name="T15" fmla="*/ 197 h 199"/>
                <a:gd name="T16" fmla="*/ 26 w 26"/>
                <a:gd name="T17" fmla="*/ 99 h 199"/>
                <a:gd name="T18" fmla="*/ 8 w 26"/>
                <a:gd name="T19" fmla="*/ 2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" h="199">
                  <a:moveTo>
                    <a:pt x="8" y="2"/>
                  </a:moveTo>
                  <a:cubicBezTo>
                    <a:pt x="7" y="0"/>
                    <a:pt x="5" y="0"/>
                    <a:pt x="3" y="0"/>
                  </a:cubicBezTo>
                  <a:cubicBezTo>
                    <a:pt x="1" y="1"/>
                    <a:pt x="0" y="4"/>
                    <a:pt x="1" y="6"/>
                  </a:cubicBezTo>
                  <a:cubicBezTo>
                    <a:pt x="12" y="30"/>
                    <a:pt x="18" y="64"/>
                    <a:pt x="18" y="99"/>
                  </a:cubicBezTo>
                  <a:cubicBezTo>
                    <a:pt x="18" y="135"/>
                    <a:pt x="12" y="169"/>
                    <a:pt x="1" y="193"/>
                  </a:cubicBezTo>
                  <a:cubicBezTo>
                    <a:pt x="0" y="195"/>
                    <a:pt x="1" y="198"/>
                    <a:pt x="3" y="199"/>
                  </a:cubicBezTo>
                  <a:cubicBezTo>
                    <a:pt x="4" y="199"/>
                    <a:pt x="4" y="199"/>
                    <a:pt x="5" y="199"/>
                  </a:cubicBezTo>
                  <a:cubicBezTo>
                    <a:pt x="6" y="199"/>
                    <a:pt x="8" y="198"/>
                    <a:pt x="8" y="197"/>
                  </a:cubicBezTo>
                  <a:cubicBezTo>
                    <a:pt x="20" y="171"/>
                    <a:pt x="26" y="136"/>
                    <a:pt x="26" y="99"/>
                  </a:cubicBezTo>
                  <a:cubicBezTo>
                    <a:pt x="26" y="62"/>
                    <a:pt x="20" y="28"/>
                    <a:pt x="8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448"/>
            <p:cNvSpPr/>
            <p:nvPr/>
          </p:nvSpPr>
          <p:spPr bwMode="auto">
            <a:xfrm>
              <a:off x="8010526" y="4662488"/>
              <a:ext cx="31750" cy="223838"/>
            </a:xfrm>
            <a:custGeom>
              <a:avLst/>
              <a:gdLst>
                <a:gd name="T0" fmla="*/ 3 w 23"/>
                <a:gd name="T1" fmla="*/ 0 h 165"/>
                <a:gd name="T2" fmla="*/ 1 w 23"/>
                <a:gd name="T3" fmla="*/ 6 h 165"/>
                <a:gd name="T4" fmla="*/ 15 w 23"/>
                <a:gd name="T5" fmla="*/ 82 h 165"/>
                <a:gd name="T6" fmla="*/ 1 w 23"/>
                <a:gd name="T7" fmla="*/ 159 h 165"/>
                <a:gd name="T8" fmla="*/ 3 w 23"/>
                <a:gd name="T9" fmla="*/ 165 h 165"/>
                <a:gd name="T10" fmla="*/ 4 w 23"/>
                <a:gd name="T11" fmla="*/ 165 h 165"/>
                <a:gd name="T12" fmla="*/ 8 w 23"/>
                <a:gd name="T13" fmla="*/ 163 h 165"/>
                <a:gd name="T14" fmla="*/ 23 w 23"/>
                <a:gd name="T15" fmla="*/ 82 h 165"/>
                <a:gd name="T16" fmla="*/ 8 w 23"/>
                <a:gd name="T17" fmla="*/ 2 h 165"/>
                <a:gd name="T18" fmla="*/ 3 w 23"/>
                <a:gd name="T19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165">
                  <a:moveTo>
                    <a:pt x="3" y="0"/>
                  </a:moveTo>
                  <a:cubicBezTo>
                    <a:pt x="1" y="1"/>
                    <a:pt x="0" y="4"/>
                    <a:pt x="1" y="6"/>
                  </a:cubicBezTo>
                  <a:cubicBezTo>
                    <a:pt x="10" y="26"/>
                    <a:pt x="15" y="54"/>
                    <a:pt x="15" y="82"/>
                  </a:cubicBezTo>
                  <a:cubicBezTo>
                    <a:pt x="15" y="111"/>
                    <a:pt x="10" y="139"/>
                    <a:pt x="1" y="159"/>
                  </a:cubicBezTo>
                  <a:cubicBezTo>
                    <a:pt x="0" y="161"/>
                    <a:pt x="1" y="164"/>
                    <a:pt x="3" y="165"/>
                  </a:cubicBezTo>
                  <a:cubicBezTo>
                    <a:pt x="3" y="165"/>
                    <a:pt x="4" y="165"/>
                    <a:pt x="4" y="165"/>
                  </a:cubicBezTo>
                  <a:cubicBezTo>
                    <a:pt x="6" y="165"/>
                    <a:pt x="7" y="164"/>
                    <a:pt x="8" y="163"/>
                  </a:cubicBezTo>
                  <a:cubicBezTo>
                    <a:pt x="18" y="141"/>
                    <a:pt x="23" y="113"/>
                    <a:pt x="23" y="82"/>
                  </a:cubicBezTo>
                  <a:cubicBezTo>
                    <a:pt x="23" y="52"/>
                    <a:pt x="18" y="24"/>
                    <a:pt x="8" y="2"/>
                  </a:cubicBezTo>
                  <a:cubicBezTo>
                    <a:pt x="7" y="0"/>
                    <a:pt x="5" y="0"/>
                    <a:pt x="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449"/>
            <p:cNvSpPr>
              <a:spLocks noEditPoints="1"/>
            </p:cNvSpPr>
            <p:nvPr/>
          </p:nvSpPr>
          <p:spPr bwMode="auto">
            <a:xfrm>
              <a:off x="7899401" y="5313363"/>
              <a:ext cx="171450" cy="157163"/>
            </a:xfrm>
            <a:custGeom>
              <a:avLst/>
              <a:gdLst>
                <a:gd name="T0" fmla="*/ 63 w 127"/>
                <a:gd name="T1" fmla="*/ 117 h 117"/>
                <a:gd name="T2" fmla="*/ 55 w 127"/>
                <a:gd name="T3" fmla="*/ 113 h 117"/>
                <a:gd name="T4" fmla="*/ 9 w 127"/>
                <a:gd name="T5" fmla="*/ 56 h 117"/>
                <a:gd name="T6" fmla="*/ 2 w 127"/>
                <a:gd name="T7" fmla="*/ 26 h 117"/>
                <a:gd name="T8" fmla="*/ 20 w 127"/>
                <a:gd name="T9" fmla="*/ 3 h 117"/>
                <a:gd name="T10" fmla="*/ 35 w 127"/>
                <a:gd name="T11" fmla="*/ 0 h 117"/>
                <a:gd name="T12" fmla="*/ 63 w 127"/>
                <a:gd name="T13" fmla="*/ 14 h 117"/>
                <a:gd name="T14" fmla="*/ 91 w 127"/>
                <a:gd name="T15" fmla="*/ 0 h 117"/>
                <a:gd name="T16" fmla="*/ 107 w 127"/>
                <a:gd name="T17" fmla="*/ 4 h 117"/>
                <a:gd name="T18" fmla="*/ 124 w 127"/>
                <a:gd name="T19" fmla="*/ 26 h 117"/>
                <a:gd name="T20" fmla="*/ 117 w 127"/>
                <a:gd name="T21" fmla="*/ 56 h 117"/>
                <a:gd name="T22" fmla="*/ 71 w 127"/>
                <a:gd name="T23" fmla="*/ 113 h 117"/>
                <a:gd name="T24" fmla="*/ 63 w 127"/>
                <a:gd name="T25" fmla="*/ 117 h 117"/>
                <a:gd name="T26" fmla="*/ 35 w 127"/>
                <a:gd name="T27" fmla="*/ 8 h 117"/>
                <a:gd name="T28" fmla="*/ 24 w 127"/>
                <a:gd name="T29" fmla="*/ 11 h 117"/>
                <a:gd name="T30" fmla="*/ 10 w 127"/>
                <a:gd name="T31" fmla="*/ 28 h 117"/>
                <a:gd name="T32" fmla="*/ 15 w 127"/>
                <a:gd name="T33" fmla="*/ 51 h 117"/>
                <a:gd name="T34" fmla="*/ 61 w 127"/>
                <a:gd name="T35" fmla="*/ 108 h 117"/>
                <a:gd name="T36" fmla="*/ 65 w 127"/>
                <a:gd name="T37" fmla="*/ 108 h 117"/>
                <a:gd name="T38" fmla="*/ 111 w 127"/>
                <a:gd name="T39" fmla="*/ 51 h 117"/>
                <a:gd name="T40" fmla="*/ 116 w 127"/>
                <a:gd name="T41" fmla="*/ 28 h 117"/>
                <a:gd name="T42" fmla="*/ 104 w 127"/>
                <a:gd name="T43" fmla="*/ 11 h 117"/>
                <a:gd name="T44" fmla="*/ 91 w 127"/>
                <a:gd name="T45" fmla="*/ 8 h 117"/>
                <a:gd name="T46" fmla="*/ 67 w 127"/>
                <a:gd name="T47" fmla="*/ 22 h 117"/>
                <a:gd name="T48" fmla="*/ 60 w 127"/>
                <a:gd name="T49" fmla="*/ 22 h 117"/>
                <a:gd name="T50" fmla="*/ 35 w 127"/>
                <a:gd name="T51" fmla="*/ 8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7" h="117">
                  <a:moveTo>
                    <a:pt x="63" y="117"/>
                  </a:moveTo>
                  <a:cubicBezTo>
                    <a:pt x="60" y="117"/>
                    <a:pt x="57" y="115"/>
                    <a:pt x="55" y="113"/>
                  </a:cubicBezTo>
                  <a:cubicBezTo>
                    <a:pt x="9" y="56"/>
                    <a:pt x="9" y="56"/>
                    <a:pt x="9" y="56"/>
                  </a:cubicBezTo>
                  <a:cubicBezTo>
                    <a:pt x="3" y="48"/>
                    <a:pt x="0" y="37"/>
                    <a:pt x="2" y="26"/>
                  </a:cubicBezTo>
                  <a:cubicBezTo>
                    <a:pt x="5" y="16"/>
                    <a:pt x="11" y="8"/>
                    <a:pt x="20" y="3"/>
                  </a:cubicBezTo>
                  <a:cubicBezTo>
                    <a:pt x="25" y="1"/>
                    <a:pt x="30" y="0"/>
                    <a:pt x="35" y="0"/>
                  </a:cubicBezTo>
                  <a:cubicBezTo>
                    <a:pt x="46" y="0"/>
                    <a:pt x="56" y="5"/>
                    <a:pt x="63" y="14"/>
                  </a:cubicBezTo>
                  <a:cubicBezTo>
                    <a:pt x="70" y="5"/>
                    <a:pt x="81" y="0"/>
                    <a:pt x="91" y="0"/>
                  </a:cubicBezTo>
                  <a:cubicBezTo>
                    <a:pt x="97" y="0"/>
                    <a:pt x="102" y="1"/>
                    <a:pt x="107" y="4"/>
                  </a:cubicBezTo>
                  <a:cubicBezTo>
                    <a:pt x="116" y="8"/>
                    <a:pt x="122" y="16"/>
                    <a:pt x="124" y="26"/>
                  </a:cubicBezTo>
                  <a:cubicBezTo>
                    <a:pt x="127" y="37"/>
                    <a:pt x="124" y="48"/>
                    <a:pt x="117" y="56"/>
                  </a:cubicBezTo>
                  <a:cubicBezTo>
                    <a:pt x="71" y="113"/>
                    <a:pt x="71" y="113"/>
                    <a:pt x="71" y="113"/>
                  </a:cubicBezTo>
                  <a:cubicBezTo>
                    <a:pt x="69" y="115"/>
                    <a:pt x="66" y="117"/>
                    <a:pt x="63" y="117"/>
                  </a:cubicBezTo>
                  <a:close/>
                  <a:moveTo>
                    <a:pt x="35" y="8"/>
                  </a:moveTo>
                  <a:cubicBezTo>
                    <a:pt x="31" y="8"/>
                    <a:pt x="27" y="9"/>
                    <a:pt x="24" y="11"/>
                  </a:cubicBezTo>
                  <a:cubicBezTo>
                    <a:pt x="17" y="14"/>
                    <a:pt x="12" y="20"/>
                    <a:pt x="10" y="28"/>
                  </a:cubicBezTo>
                  <a:cubicBezTo>
                    <a:pt x="8" y="36"/>
                    <a:pt x="10" y="45"/>
                    <a:pt x="15" y="51"/>
                  </a:cubicBezTo>
                  <a:cubicBezTo>
                    <a:pt x="61" y="108"/>
                    <a:pt x="61" y="108"/>
                    <a:pt x="61" y="108"/>
                  </a:cubicBezTo>
                  <a:cubicBezTo>
                    <a:pt x="62" y="109"/>
                    <a:pt x="64" y="109"/>
                    <a:pt x="65" y="108"/>
                  </a:cubicBezTo>
                  <a:cubicBezTo>
                    <a:pt x="111" y="51"/>
                    <a:pt x="111" y="51"/>
                    <a:pt x="111" y="51"/>
                  </a:cubicBezTo>
                  <a:cubicBezTo>
                    <a:pt x="116" y="45"/>
                    <a:pt x="118" y="36"/>
                    <a:pt x="116" y="28"/>
                  </a:cubicBezTo>
                  <a:cubicBezTo>
                    <a:pt x="115" y="20"/>
                    <a:pt x="110" y="14"/>
                    <a:pt x="104" y="11"/>
                  </a:cubicBezTo>
                  <a:cubicBezTo>
                    <a:pt x="100" y="9"/>
                    <a:pt x="96" y="8"/>
                    <a:pt x="91" y="8"/>
                  </a:cubicBezTo>
                  <a:cubicBezTo>
                    <a:pt x="81" y="8"/>
                    <a:pt x="72" y="13"/>
                    <a:pt x="67" y="22"/>
                  </a:cubicBezTo>
                  <a:cubicBezTo>
                    <a:pt x="65" y="25"/>
                    <a:pt x="61" y="25"/>
                    <a:pt x="60" y="22"/>
                  </a:cubicBezTo>
                  <a:cubicBezTo>
                    <a:pt x="54" y="13"/>
                    <a:pt x="45" y="8"/>
                    <a:pt x="3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450"/>
            <p:cNvSpPr>
              <a:spLocks noEditPoints="1"/>
            </p:cNvSpPr>
            <p:nvPr/>
          </p:nvSpPr>
          <p:spPr bwMode="auto">
            <a:xfrm>
              <a:off x="7889876" y="5962650"/>
              <a:ext cx="188913" cy="150813"/>
            </a:xfrm>
            <a:custGeom>
              <a:avLst/>
              <a:gdLst>
                <a:gd name="T0" fmla="*/ 131 w 140"/>
                <a:gd name="T1" fmla="*/ 16 h 111"/>
                <a:gd name="T2" fmla="*/ 102 w 140"/>
                <a:gd name="T3" fmla="*/ 0 h 111"/>
                <a:gd name="T4" fmla="*/ 100 w 140"/>
                <a:gd name="T5" fmla="*/ 0 h 111"/>
                <a:gd name="T6" fmla="*/ 87 w 140"/>
                <a:gd name="T7" fmla="*/ 3 h 111"/>
                <a:gd name="T8" fmla="*/ 53 w 140"/>
                <a:gd name="T9" fmla="*/ 3 h 111"/>
                <a:gd name="T10" fmla="*/ 41 w 140"/>
                <a:gd name="T11" fmla="*/ 0 h 111"/>
                <a:gd name="T12" fmla="*/ 39 w 140"/>
                <a:gd name="T13" fmla="*/ 0 h 111"/>
                <a:gd name="T14" fmla="*/ 10 w 140"/>
                <a:gd name="T15" fmla="*/ 16 h 111"/>
                <a:gd name="T16" fmla="*/ 19 w 140"/>
                <a:gd name="T17" fmla="*/ 84 h 111"/>
                <a:gd name="T18" fmla="*/ 60 w 140"/>
                <a:gd name="T19" fmla="*/ 111 h 111"/>
                <a:gd name="T20" fmla="*/ 66 w 140"/>
                <a:gd name="T21" fmla="*/ 110 h 111"/>
                <a:gd name="T22" fmla="*/ 66 w 140"/>
                <a:gd name="T23" fmla="*/ 110 h 111"/>
                <a:gd name="T24" fmla="*/ 74 w 140"/>
                <a:gd name="T25" fmla="*/ 110 h 111"/>
                <a:gd name="T26" fmla="*/ 75 w 140"/>
                <a:gd name="T27" fmla="*/ 110 h 111"/>
                <a:gd name="T28" fmla="*/ 80 w 140"/>
                <a:gd name="T29" fmla="*/ 111 h 111"/>
                <a:gd name="T30" fmla="*/ 122 w 140"/>
                <a:gd name="T31" fmla="*/ 84 h 111"/>
                <a:gd name="T32" fmla="*/ 131 w 140"/>
                <a:gd name="T33" fmla="*/ 16 h 111"/>
                <a:gd name="T34" fmla="*/ 115 w 140"/>
                <a:gd name="T35" fmla="*/ 80 h 111"/>
                <a:gd name="T36" fmla="*/ 80 w 140"/>
                <a:gd name="T37" fmla="*/ 103 h 111"/>
                <a:gd name="T38" fmla="*/ 76 w 140"/>
                <a:gd name="T39" fmla="*/ 102 h 111"/>
                <a:gd name="T40" fmla="*/ 64 w 140"/>
                <a:gd name="T41" fmla="*/ 102 h 111"/>
                <a:gd name="T42" fmla="*/ 60 w 140"/>
                <a:gd name="T43" fmla="*/ 103 h 111"/>
                <a:gd name="T44" fmla="*/ 26 w 140"/>
                <a:gd name="T45" fmla="*/ 80 h 111"/>
                <a:gd name="T46" fmla="*/ 17 w 140"/>
                <a:gd name="T47" fmla="*/ 20 h 111"/>
                <a:gd name="T48" fmla="*/ 39 w 140"/>
                <a:gd name="T49" fmla="*/ 8 h 111"/>
                <a:gd name="T50" fmla="*/ 41 w 140"/>
                <a:gd name="T51" fmla="*/ 8 h 111"/>
                <a:gd name="T52" fmla="*/ 49 w 140"/>
                <a:gd name="T53" fmla="*/ 10 h 111"/>
                <a:gd name="T54" fmla="*/ 91 w 140"/>
                <a:gd name="T55" fmla="*/ 10 h 111"/>
                <a:gd name="T56" fmla="*/ 100 w 140"/>
                <a:gd name="T57" fmla="*/ 8 h 111"/>
                <a:gd name="T58" fmla="*/ 102 w 140"/>
                <a:gd name="T59" fmla="*/ 8 h 111"/>
                <a:gd name="T60" fmla="*/ 124 w 140"/>
                <a:gd name="T61" fmla="*/ 20 h 111"/>
                <a:gd name="T62" fmla="*/ 115 w 140"/>
                <a:gd name="T63" fmla="*/ 8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0" h="111">
                  <a:moveTo>
                    <a:pt x="131" y="16"/>
                  </a:moveTo>
                  <a:cubicBezTo>
                    <a:pt x="127" y="9"/>
                    <a:pt x="119" y="0"/>
                    <a:pt x="102" y="0"/>
                  </a:cubicBezTo>
                  <a:cubicBezTo>
                    <a:pt x="100" y="0"/>
                    <a:pt x="100" y="0"/>
                    <a:pt x="100" y="0"/>
                  </a:cubicBezTo>
                  <a:cubicBezTo>
                    <a:pt x="95" y="0"/>
                    <a:pt x="91" y="1"/>
                    <a:pt x="87" y="3"/>
                  </a:cubicBezTo>
                  <a:cubicBezTo>
                    <a:pt x="77" y="9"/>
                    <a:pt x="64" y="9"/>
                    <a:pt x="53" y="3"/>
                  </a:cubicBezTo>
                  <a:cubicBezTo>
                    <a:pt x="50" y="1"/>
                    <a:pt x="45" y="0"/>
                    <a:pt x="41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22" y="0"/>
                    <a:pt x="14" y="9"/>
                    <a:pt x="10" y="16"/>
                  </a:cubicBezTo>
                  <a:cubicBezTo>
                    <a:pt x="0" y="33"/>
                    <a:pt x="4" y="63"/>
                    <a:pt x="19" y="84"/>
                  </a:cubicBezTo>
                  <a:cubicBezTo>
                    <a:pt x="30" y="100"/>
                    <a:pt x="46" y="111"/>
                    <a:pt x="60" y="111"/>
                  </a:cubicBezTo>
                  <a:cubicBezTo>
                    <a:pt x="62" y="111"/>
                    <a:pt x="64" y="110"/>
                    <a:pt x="66" y="110"/>
                  </a:cubicBezTo>
                  <a:cubicBezTo>
                    <a:pt x="66" y="110"/>
                    <a:pt x="66" y="110"/>
                    <a:pt x="66" y="110"/>
                  </a:cubicBezTo>
                  <a:cubicBezTo>
                    <a:pt x="69" y="109"/>
                    <a:pt x="72" y="109"/>
                    <a:pt x="74" y="110"/>
                  </a:cubicBezTo>
                  <a:cubicBezTo>
                    <a:pt x="75" y="110"/>
                    <a:pt x="75" y="110"/>
                    <a:pt x="75" y="110"/>
                  </a:cubicBezTo>
                  <a:cubicBezTo>
                    <a:pt x="77" y="110"/>
                    <a:pt x="78" y="111"/>
                    <a:pt x="80" y="111"/>
                  </a:cubicBezTo>
                  <a:cubicBezTo>
                    <a:pt x="95" y="111"/>
                    <a:pt x="111" y="100"/>
                    <a:pt x="122" y="84"/>
                  </a:cubicBezTo>
                  <a:cubicBezTo>
                    <a:pt x="136" y="63"/>
                    <a:pt x="140" y="33"/>
                    <a:pt x="131" y="16"/>
                  </a:cubicBezTo>
                  <a:close/>
                  <a:moveTo>
                    <a:pt x="115" y="80"/>
                  </a:moveTo>
                  <a:cubicBezTo>
                    <a:pt x="105" y="96"/>
                    <a:pt x="90" y="103"/>
                    <a:pt x="80" y="103"/>
                  </a:cubicBezTo>
                  <a:cubicBezTo>
                    <a:pt x="79" y="103"/>
                    <a:pt x="78" y="103"/>
                    <a:pt x="76" y="102"/>
                  </a:cubicBezTo>
                  <a:cubicBezTo>
                    <a:pt x="73" y="101"/>
                    <a:pt x="68" y="101"/>
                    <a:pt x="64" y="102"/>
                  </a:cubicBezTo>
                  <a:cubicBezTo>
                    <a:pt x="63" y="103"/>
                    <a:pt x="62" y="103"/>
                    <a:pt x="60" y="103"/>
                  </a:cubicBezTo>
                  <a:cubicBezTo>
                    <a:pt x="51" y="103"/>
                    <a:pt x="36" y="96"/>
                    <a:pt x="26" y="80"/>
                  </a:cubicBezTo>
                  <a:cubicBezTo>
                    <a:pt x="13" y="61"/>
                    <a:pt x="9" y="34"/>
                    <a:pt x="17" y="20"/>
                  </a:cubicBezTo>
                  <a:cubicBezTo>
                    <a:pt x="21" y="12"/>
                    <a:pt x="29" y="8"/>
                    <a:pt x="39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4" y="8"/>
                    <a:pt x="47" y="9"/>
                    <a:pt x="49" y="10"/>
                  </a:cubicBezTo>
                  <a:cubicBezTo>
                    <a:pt x="62" y="17"/>
                    <a:pt x="79" y="17"/>
                    <a:pt x="91" y="10"/>
                  </a:cubicBezTo>
                  <a:cubicBezTo>
                    <a:pt x="94" y="9"/>
                    <a:pt x="97" y="8"/>
                    <a:pt x="100" y="8"/>
                  </a:cubicBezTo>
                  <a:cubicBezTo>
                    <a:pt x="102" y="8"/>
                    <a:pt x="102" y="8"/>
                    <a:pt x="102" y="8"/>
                  </a:cubicBezTo>
                  <a:cubicBezTo>
                    <a:pt x="112" y="8"/>
                    <a:pt x="120" y="12"/>
                    <a:pt x="124" y="20"/>
                  </a:cubicBezTo>
                  <a:cubicBezTo>
                    <a:pt x="132" y="34"/>
                    <a:pt x="128" y="61"/>
                    <a:pt x="115" y="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451"/>
            <p:cNvSpPr>
              <a:spLocks noEditPoints="1"/>
            </p:cNvSpPr>
            <p:nvPr/>
          </p:nvSpPr>
          <p:spPr bwMode="auto">
            <a:xfrm>
              <a:off x="7977189" y="5905500"/>
              <a:ext cx="57150" cy="57150"/>
            </a:xfrm>
            <a:custGeom>
              <a:avLst/>
              <a:gdLst>
                <a:gd name="T0" fmla="*/ 5 w 42"/>
                <a:gd name="T1" fmla="*/ 43 h 43"/>
                <a:gd name="T2" fmla="*/ 8 w 42"/>
                <a:gd name="T3" fmla="*/ 43 h 43"/>
                <a:gd name="T4" fmla="*/ 31 w 42"/>
                <a:gd name="T5" fmla="*/ 31 h 43"/>
                <a:gd name="T6" fmla="*/ 40 w 42"/>
                <a:gd name="T7" fmla="*/ 4 h 43"/>
                <a:gd name="T8" fmla="*/ 36 w 42"/>
                <a:gd name="T9" fmla="*/ 1 h 43"/>
                <a:gd name="T10" fmla="*/ 10 w 42"/>
                <a:gd name="T11" fmla="*/ 13 h 43"/>
                <a:gd name="T12" fmla="*/ 2 w 42"/>
                <a:gd name="T13" fmla="*/ 40 h 43"/>
                <a:gd name="T14" fmla="*/ 5 w 42"/>
                <a:gd name="T15" fmla="*/ 43 h 43"/>
                <a:gd name="T16" fmla="*/ 16 w 42"/>
                <a:gd name="T17" fmla="*/ 18 h 43"/>
                <a:gd name="T18" fmla="*/ 32 w 42"/>
                <a:gd name="T19" fmla="*/ 9 h 43"/>
                <a:gd name="T20" fmla="*/ 25 w 42"/>
                <a:gd name="T21" fmla="*/ 26 h 43"/>
                <a:gd name="T22" fmla="*/ 9 w 42"/>
                <a:gd name="T23" fmla="*/ 35 h 43"/>
                <a:gd name="T24" fmla="*/ 16 w 42"/>
                <a:gd name="T25" fmla="*/ 1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2" h="43">
                  <a:moveTo>
                    <a:pt x="5" y="43"/>
                  </a:moveTo>
                  <a:cubicBezTo>
                    <a:pt x="6" y="43"/>
                    <a:pt x="7" y="43"/>
                    <a:pt x="8" y="43"/>
                  </a:cubicBezTo>
                  <a:cubicBezTo>
                    <a:pt x="16" y="43"/>
                    <a:pt x="25" y="38"/>
                    <a:pt x="31" y="31"/>
                  </a:cubicBezTo>
                  <a:cubicBezTo>
                    <a:pt x="39" y="23"/>
                    <a:pt x="42" y="13"/>
                    <a:pt x="40" y="4"/>
                  </a:cubicBezTo>
                  <a:cubicBezTo>
                    <a:pt x="39" y="3"/>
                    <a:pt x="38" y="1"/>
                    <a:pt x="36" y="1"/>
                  </a:cubicBezTo>
                  <a:cubicBezTo>
                    <a:pt x="28" y="0"/>
                    <a:pt x="17" y="4"/>
                    <a:pt x="10" y="13"/>
                  </a:cubicBezTo>
                  <a:cubicBezTo>
                    <a:pt x="3" y="21"/>
                    <a:pt x="0" y="31"/>
                    <a:pt x="2" y="40"/>
                  </a:cubicBezTo>
                  <a:cubicBezTo>
                    <a:pt x="2" y="41"/>
                    <a:pt x="4" y="42"/>
                    <a:pt x="5" y="43"/>
                  </a:cubicBezTo>
                  <a:close/>
                  <a:moveTo>
                    <a:pt x="16" y="18"/>
                  </a:moveTo>
                  <a:cubicBezTo>
                    <a:pt x="21" y="13"/>
                    <a:pt x="27" y="9"/>
                    <a:pt x="32" y="9"/>
                  </a:cubicBezTo>
                  <a:cubicBezTo>
                    <a:pt x="33" y="14"/>
                    <a:pt x="30" y="21"/>
                    <a:pt x="25" y="26"/>
                  </a:cubicBezTo>
                  <a:cubicBezTo>
                    <a:pt x="21" y="31"/>
                    <a:pt x="15" y="34"/>
                    <a:pt x="9" y="35"/>
                  </a:cubicBezTo>
                  <a:cubicBezTo>
                    <a:pt x="9" y="29"/>
                    <a:pt x="12" y="23"/>
                    <a:pt x="16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452"/>
            <p:cNvSpPr>
              <a:spLocks noEditPoints="1"/>
            </p:cNvSpPr>
            <p:nvPr/>
          </p:nvSpPr>
          <p:spPr bwMode="auto">
            <a:xfrm>
              <a:off x="8399464" y="309562"/>
              <a:ext cx="215900" cy="285750"/>
            </a:xfrm>
            <a:custGeom>
              <a:avLst/>
              <a:gdLst>
                <a:gd name="T0" fmla="*/ 142 w 160"/>
                <a:gd name="T1" fmla="*/ 0 h 211"/>
                <a:gd name="T2" fmla="*/ 18 w 160"/>
                <a:gd name="T3" fmla="*/ 0 h 211"/>
                <a:gd name="T4" fmla="*/ 0 w 160"/>
                <a:gd name="T5" fmla="*/ 18 h 211"/>
                <a:gd name="T6" fmla="*/ 0 w 160"/>
                <a:gd name="T7" fmla="*/ 193 h 211"/>
                <a:gd name="T8" fmla="*/ 18 w 160"/>
                <a:gd name="T9" fmla="*/ 211 h 211"/>
                <a:gd name="T10" fmla="*/ 142 w 160"/>
                <a:gd name="T11" fmla="*/ 211 h 211"/>
                <a:gd name="T12" fmla="*/ 160 w 160"/>
                <a:gd name="T13" fmla="*/ 193 h 211"/>
                <a:gd name="T14" fmla="*/ 160 w 160"/>
                <a:gd name="T15" fmla="*/ 18 h 211"/>
                <a:gd name="T16" fmla="*/ 142 w 160"/>
                <a:gd name="T17" fmla="*/ 0 h 211"/>
                <a:gd name="T18" fmla="*/ 152 w 160"/>
                <a:gd name="T19" fmla="*/ 193 h 211"/>
                <a:gd name="T20" fmla="*/ 142 w 160"/>
                <a:gd name="T21" fmla="*/ 203 h 211"/>
                <a:gd name="T22" fmla="*/ 18 w 160"/>
                <a:gd name="T23" fmla="*/ 203 h 211"/>
                <a:gd name="T24" fmla="*/ 8 w 160"/>
                <a:gd name="T25" fmla="*/ 193 h 211"/>
                <a:gd name="T26" fmla="*/ 8 w 160"/>
                <a:gd name="T27" fmla="*/ 18 h 211"/>
                <a:gd name="T28" fmla="*/ 18 w 160"/>
                <a:gd name="T29" fmla="*/ 8 h 211"/>
                <a:gd name="T30" fmla="*/ 142 w 160"/>
                <a:gd name="T31" fmla="*/ 8 h 211"/>
                <a:gd name="T32" fmla="*/ 152 w 160"/>
                <a:gd name="T33" fmla="*/ 18 h 211"/>
                <a:gd name="T34" fmla="*/ 152 w 160"/>
                <a:gd name="T35" fmla="*/ 19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0" h="211">
                  <a:moveTo>
                    <a:pt x="142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0" y="203"/>
                    <a:pt x="8" y="211"/>
                    <a:pt x="18" y="211"/>
                  </a:cubicBezTo>
                  <a:cubicBezTo>
                    <a:pt x="142" y="211"/>
                    <a:pt x="142" y="211"/>
                    <a:pt x="142" y="211"/>
                  </a:cubicBezTo>
                  <a:cubicBezTo>
                    <a:pt x="152" y="211"/>
                    <a:pt x="160" y="203"/>
                    <a:pt x="160" y="193"/>
                  </a:cubicBezTo>
                  <a:cubicBezTo>
                    <a:pt x="160" y="18"/>
                    <a:pt x="160" y="18"/>
                    <a:pt x="160" y="18"/>
                  </a:cubicBezTo>
                  <a:cubicBezTo>
                    <a:pt x="160" y="8"/>
                    <a:pt x="152" y="0"/>
                    <a:pt x="142" y="0"/>
                  </a:cubicBezTo>
                  <a:close/>
                  <a:moveTo>
                    <a:pt x="152" y="193"/>
                  </a:moveTo>
                  <a:cubicBezTo>
                    <a:pt x="152" y="198"/>
                    <a:pt x="148" y="203"/>
                    <a:pt x="142" y="203"/>
                  </a:cubicBezTo>
                  <a:cubicBezTo>
                    <a:pt x="18" y="203"/>
                    <a:pt x="18" y="203"/>
                    <a:pt x="18" y="203"/>
                  </a:cubicBezTo>
                  <a:cubicBezTo>
                    <a:pt x="13" y="203"/>
                    <a:pt x="8" y="198"/>
                    <a:pt x="8" y="193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2"/>
                    <a:pt x="13" y="8"/>
                    <a:pt x="18" y="8"/>
                  </a:cubicBezTo>
                  <a:cubicBezTo>
                    <a:pt x="142" y="8"/>
                    <a:pt x="142" y="8"/>
                    <a:pt x="142" y="8"/>
                  </a:cubicBezTo>
                  <a:cubicBezTo>
                    <a:pt x="148" y="8"/>
                    <a:pt x="152" y="12"/>
                    <a:pt x="152" y="18"/>
                  </a:cubicBezTo>
                  <a:lnTo>
                    <a:pt x="152" y="1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453"/>
            <p:cNvSpPr>
              <a:spLocks noEditPoints="1"/>
            </p:cNvSpPr>
            <p:nvPr/>
          </p:nvSpPr>
          <p:spPr bwMode="auto">
            <a:xfrm>
              <a:off x="8420101" y="522287"/>
              <a:ext cx="44450" cy="46038"/>
            </a:xfrm>
            <a:custGeom>
              <a:avLst/>
              <a:gdLst>
                <a:gd name="T0" fmla="*/ 16 w 33"/>
                <a:gd name="T1" fmla="*/ 0 h 34"/>
                <a:gd name="T2" fmla="*/ 0 w 33"/>
                <a:gd name="T3" fmla="*/ 17 h 34"/>
                <a:gd name="T4" fmla="*/ 16 w 33"/>
                <a:gd name="T5" fmla="*/ 34 h 34"/>
                <a:gd name="T6" fmla="*/ 33 w 33"/>
                <a:gd name="T7" fmla="*/ 17 h 34"/>
                <a:gd name="T8" fmla="*/ 16 w 33"/>
                <a:gd name="T9" fmla="*/ 0 h 34"/>
                <a:gd name="T10" fmla="*/ 16 w 33"/>
                <a:gd name="T11" fmla="*/ 26 h 34"/>
                <a:gd name="T12" fmla="*/ 8 w 33"/>
                <a:gd name="T13" fmla="*/ 17 h 34"/>
                <a:gd name="T14" fmla="*/ 16 w 33"/>
                <a:gd name="T15" fmla="*/ 8 h 34"/>
                <a:gd name="T16" fmla="*/ 25 w 33"/>
                <a:gd name="T17" fmla="*/ 17 h 34"/>
                <a:gd name="T18" fmla="*/ 16 w 33"/>
                <a:gd name="T19" fmla="*/ 2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34">
                  <a:moveTo>
                    <a:pt x="16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6"/>
                    <a:pt x="7" y="34"/>
                    <a:pt x="16" y="34"/>
                  </a:cubicBezTo>
                  <a:cubicBezTo>
                    <a:pt x="25" y="34"/>
                    <a:pt x="33" y="26"/>
                    <a:pt x="33" y="17"/>
                  </a:cubicBezTo>
                  <a:cubicBezTo>
                    <a:pt x="33" y="8"/>
                    <a:pt x="25" y="0"/>
                    <a:pt x="16" y="0"/>
                  </a:cubicBezTo>
                  <a:close/>
                  <a:moveTo>
                    <a:pt x="16" y="26"/>
                  </a:moveTo>
                  <a:cubicBezTo>
                    <a:pt x="11" y="26"/>
                    <a:pt x="8" y="22"/>
                    <a:pt x="8" y="17"/>
                  </a:cubicBezTo>
                  <a:cubicBezTo>
                    <a:pt x="8" y="12"/>
                    <a:pt x="11" y="8"/>
                    <a:pt x="16" y="8"/>
                  </a:cubicBezTo>
                  <a:cubicBezTo>
                    <a:pt x="21" y="8"/>
                    <a:pt x="25" y="12"/>
                    <a:pt x="25" y="17"/>
                  </a:cubicBezTo>
                  <a:cubicBezTo>
                    <a:pt x="25" y="22"/>
                    <a:pt x="21" y="26"/>
                    <a:pt x="16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454"/>
            <p:cNvSpPr>
              <a:spLocks noEditPoints="1"/>
            </p:cNvSpPr>
            <p:nvPr/>
          </p:nvSpPr>
          <p:spPr bwMode="auto">
            <a:xfrm>
              <a:off x="8420101" y="334962"/>
              <a:ext cx="44450" cy="44450"/>
            </a:xfrm>
            <a:custGeom>
              <a:avLst/>
              <a:gdLst>
                <a:gd name="T0" fmla="*/ 16 w 33"/>
                <a:gd name="T1" fmla="*/ 0 h 33"/>
                <a:gd name="T2" fmla="*/ 0 w 33"/>
                <a:gd name="T3" fmla="*/ 17 h 33"/>
                <a:gd name="T4" fmla="*/ 16 w 33"/>
                <a:gd name="T5" fmla="*/ 33 h 33"/>
                <a:gd name="T6" fmla="*/ 33 w 33"/>
                <a:gd name="T7" fmla="*/ 17 h 33"/>
                <a:gd name="T8" fmla="*/ 16 w 33"/>
                <a:gd name="T9" fmla="*/ 0 h 33"/>
                <a:gd name="T10" fmla="*/ 16 w 33"/>
                <a:gd name="T11" fmla="*/ 25 h 33"/>
                <a:gd name="T12" fmla="*/ 8 w 33"/>
                <a:gd name="T13" fmla="*/ 17 h 33"/>
                <a:gd name="T14" fmla="*/ 16 w 33"/>
                <a:gd name="T15" fmla="*/ 8 h 33"/>
                <a:gd name="T16" fmla="*/ 25 w 33"/>
                <a:gd name="T17" fmla="*/ 17 h 33"/>
                <a:gd name="T18" fmla="*/ 16 w 33"/>
                <a:gd name="T1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33">
                  <a:moveTo>
                    <a:pt x="16" y="0"/>
                  </a:moveTo>
                  <a:cubicBezTo>
                    <a:pt x="7" y="0"/>
                    <a:pt x="0" y="7"/>
                    <a:pt x="0" y="17"/>
                  </a:cubicBezTo>
                  <a:cubicBezTo>
                    <a:pt x="0" y="26"/>
                    <a:pt x="7" y="33"/>
                    <a:pt x="16" y="33"/>
                  </a:cubicBezTo>
                  <a:cubicBezTo>
                    <a:pt x="25" y="33"/>
                    <a:pt x="33" y="26"/>
                    <a:pt x="33" y="17"/>
                  </a:cubicBezTo>
                  <a:cubicBezTo>
                    <a:pt x="33" y="7"/>
                    <a:pt x="25" y="0"/>
                    <a:pt x="16" y="0"/>
                  </a:cubicBezTo>
                  <a:close/>
                  <a:moveTo>
                    <a:pt x="16" y="25"/>
                  </a:moveTo>
                  <a:cubicBezTo>
                    <a:pt x="11" y="25"/>
                    <a:pt x="8" y="21"/>
                    <a:pt x="8" y="17"/>
                  </a:cubicBezTo>
                  <a:cubicBezTo>
                    <a:pt x="8" y="12"/>
                    <a:pt x="11" y="8"/>
                    <a:pt x="16" y="8"/>
                  </a:cubicBezTo>
                  <a:cubicBezTo>
                    <a:pt x="21" y="8"/>
                    <a:pt x="25" y="12"/>
                    <a:pt x="25" y="17"/>
                  </a:cubicBezTo>
                  <a:cubicBezTo>
                    <a:pt x="25" y="21"/>
                    <a:pt x="21" y="25"/>
                    <a:pt x="16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455"/>
            <p:cNvSpPr>
              <a:spLocks noEditPoints="1"/>
            </p:cNvSpPr>
            <p:nvPr/>
          </p:nvSpPr>
          <p:spPr bwMode="auto">
            <a:xfrm>
              <a:off x="8420101" y="396875"/>
              <a:ext cx="44450" cy="46038"/>
            </a:xfrm>
            <a:custGeom>
              <a:avLst/>
              <a:gdLst>
                <a:gd name="T0" fmla="*/ 16 w 33"/>
                <a:gd name="T1" fmla="*/ 0 h 34"/>
                <a:gd name="T2" fmla="*/ 0 w 33"/>
                <a:gd name="T3" fmla="*/ 17 h 34"/>
                <a:gd name="T4" fmla="*/ 16 w 33"/>
                <a:gd name="T5" fmla="*/ 34 h 34"/>
                <a:gd name="T6" fmla="*/ 33 w 33"/>
                <a:gd name="T7" fmla="*/ 17 h 34"/>
                <a:gd name="T8" fmla="*/ 16 w 33"/>
                <a:gd name="T9" fmla="*/ 0 h 34"/>
                <a:gd name="T10" fmla="*/ 16 w 33"/>
                <a:gd name="T11" fmla="*/ 26 h 34"/>
                <a:gd name="T12" fmla="*/ 8 w 33"/>
                <a:gd name="T13" fmla="*/ 17 h 34"/>
                <a:gd name="T14" fmla="*/ 16 w 33"/>
                <a:gd name="T15" fmla="*/ 8 h 34"/>
                <a:gd name="T16" fmla="*/ 25 w 33"/>
                <a:gd name="T17" fmla="*/ 17 h 34"/>
                <a:gd name="T18" fmla="*/ 16 w 33"/>
                <a:gd name="T19" fmla="*/ 2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34">
                  <a:moveTo>
                    <a:pt x="16" y="0"/>
                  </a:moveTo>
                  <a:cubicBezTo>
                    <a:pt x="7" y="0"/>
                    <a:pt x="0" y="8"/>
                    <a:pt x="0" y="17"/>
                  </a:cubicBezTo>
                  <a:cubicBezTo>
                    <a:pt x="0" y="26"/>
                    <a:pt x="7" y="34"/>
                    <a:pt x="16" y="34"/>
                  </a:cubicBezTo>
                  <a:cubicBezTo>
                    <a:pt x="25" y="34"/>
                    <a:pt x="33" y="26"/>
                    <a:pt x="33" y="17"/>
                  </a:cubicBezTo>
                  <a:cubicBezTo>
                    <a:pt x="33" y="8"/>
                    <a:pt x="25" y="0"/>
                    <a:pt x="16" y="0"/>
                  </a:cubicBezTo>
                  <a:close/>
                  <a:moveTo>
                    <a:pt x="16" y="26"/>
                  </a:moveTo>
                  <a:cubicBezTo>
                    <a:pt x="11" y="26"/>
                    <a:pt x="8" y="22"/>
                    <a:pt x="8" y="17"/>
                  </a:cubicBezTo>
                  <a:cubicBezTo>
                    <a:pt x="8" y="12"/>
                    <a:pt x="11" y="8"/>
                    <a:pt x="16" y="8"/>
                  </a:cubicBezTo>
                  <a:cubicBezTo>
                    <a:pt x="21" y="8"/>
                    <a:pt x="25" y="12"/>
                    <a:pt x="25" y="17"/>
                  </a:cubicBezTo>
                  <a:cubicBezTo>
                    <a:pt x="25" y="22"/>
                    <a:pt x="21" y="26"/>
                    <a:pt x="16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456"/>
            <p:cNvSpPr>
              <a:spLocks noEditPoints="1"/>
            </p:cNvSpPr>
            <p:nvPr/>
          </p:nvSpPr>
          <p:spPr bwMode="auto">
            <a:xfrm>
              <a:off x="8420101" y="460375"/>
              <a:ext cx="44450" cy="44450"/>
            </a:xfrm>
            <a:custGeom>
              <a:avLst/>
              <a:gdLst>
                <a:gd name="T0" fmla="*/ 16 w 33"/>
                <a:gd name="T1" fmla="*/ 0 h 33"/>
                <a:gd name="T2" fmla="*/ 0 w 33"/>
                <a:gd name="T3" fmla="*/ 16 h 33"/>
                <a:gd name="T4" fmla="*/ 16 w 33"/>
                <a:gd name="T5" fmla="*/ 33 h 33"/>
                <a:gd name="T6" fmla="*/ 33 w 33"/>
                <a:gd name="T7" fmla="*/ 16 h 33"/>
                <a:gd name="T8" fmla="*/ 16 w 33"/>
                <a:gd name="T9" fmla="*/ 0 h 33"/>
                <a:gd name="T10" fmla="*/ 16 w 33"/>
                <a:gd name="T11" fmla="*/ 25 h 33"/>
                <a:gd name="T12" fmla="*/ 8 w 33"/>
                <a:gd name="T13" fmla="*/ 16 h 33"/>
                <a:gd name="T14" fmla="*/ 16 w 33"/>
                <a:gd name="T15" fmla="*/ 8 h 33"/>
                <a:gd name="T16" fmla="*/ 25 w 33"/>
                <a:gd name="T17" fmla="*/ 16 h 33"/>
                <a:gd name="T18" fmla="*/ 16 w 33"/>
                <a:gd name="T19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33">
                  <a:moveTo>
                    <a:pt x="16" y="0"/>
                  </a:moveTo>
                  <a:cubicBezTo>
                    <a:pt x="7" y="0"/>
                    <a:pt x="0" y="7"/>
                    <a:pt x="0" y="16"/>
                  </a:cubicBezTo>
                  <a:cubicBezTo>
                    <a:pt x="0" y="26"/>
                    <a:pt x="7" y="33"/>
                    <a:pt x="16" y="33"/>
                  </a:cubicBezTo>
                  <a:cubicBezTo>
                    <a:pt x="25" y="33"/>
                    <a:pt x="33" y="26"/>
                    <a:pt x="33" y="16"/>
                  </a:cubicBezTo>
                  <a:cubicBezTo>
                    <a:pt x="33" y="7"/>
                    <a:pt x="25" y="0"/>
                    <a:pt x="16" y="0"/>
                  </a:cubicBezTo>
                  <a:close/>
                  <a:moveTo>
                    <a:pt x="16" y="25"/>
                  </a:moveTo>
                  <a:cubicBezTo>
                    <a:pt x="11" y="25"/>
                    <a:pt x="8" y="21"/>
                    <a:pt x="8" y="16"/>
                  </a:cubicBezTo>
                  <a:cubicBezTo>
                    <a:pt x="8" y="12"/>
                    <a:pt x="11" y="8"/>
                    <a:pt x="16" y="8"/>
                  </a:cubicBezTo>
                  <a:cubicBezTo>
                    <a:pt x="21" y="8"/>
                    <a:pt x="25" y="12"/>
                    <a:pt x="25" y="16"/>
                  </a:cubicBezTo>
                  <a:cubicBezTo>
                    <a:pt x="25" y="21"/>
                    <a:pt x="21" y="25"/>
                    <a:pt x="16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457"/>
            <p:cNvSpPr/>
            <p:nvPr/>
          </p:nvSpPr>
          <p:spPr bwMode="auto">
            <a:xfrm>
              <a:off x="8443914" y="2193925"/>
              <a:ext cx="127000" cy="220663"/>
            </a:xfrm>
            <a:custGeom>
              <a:avLst/>
              <a:gdLst>
                <a:gd name="T0" fmla="*/ 91 w 94"/>
                <a:gd name="T1" fmla="*/ 148 h 164"/>
                <a:gd name="T2" fmla="*/ 25 w 94"/>
                <a:gd name="T3" fmla="*/ 82 h 164"/>
                <a:gd name="T4" fmla="*/ 91 w 94"/>
                <a:gd name="T5" fmla="*/ 16 h 164"/>
                <a:gd name="T6" fmla="*/ 91 w 94"/>
                <a:gd name="T7" fmla="*/ 7 h 164"/>
                <a:gd name="T8" fmla="*/ 87 w 94"/>
                <a:gd name="T9" fmla="*/ 2 h 164"/>
                <a:gd name="T10" fmla="*/ 78 w 94"/>
                <a:gd name="T11" fmla="*/ 2 h 164"/>
                <a:gd name="T12" fmla="*/ 7 w 94"/>
                <a:gd name="T13" fmla="*/ 73 h 164"/>
                <a:gd name="T14" fmla="*/ 3 w 94"/>
                <a:gd name="T15" fmla="*/ 77 h 164"/>
                <a:gd name="T16" fmla="*/ 3 w 94"/>
                <a:gd name="T17" fmla="*/ 86 h 164"/>
                <a:gd name="T18" fmla="*/ 7 w 94"/>
                <a:gd name="T19" fmla="*/ 91 h 164"/>
                <a:gd name="T20" fmla="*/ 78 w 94"/>
                <a:gd name="T21" fmla="*/ 161 h 164"/>
                <a:gd name="T22" fmla="*/ 87 w 94"/>
                <a:gd name="T23" fmla="*/ 161 h 164"/>
                <a:gd name="T24" fmla="*/ 91 w 94"/>
                <a:gd name="T25" fmla="*/ 157 h 164"/>
                <a:gd name="T26" fmla="*/ 91 w 94"/>
                <a:gd name="T27" fmla="*/ 148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4" h="164">
                  <a:moveTo>
                    <a:pt x="91" y="148"/>
                  </a:moveTo>
                  <a:cubicBezTo>
                    <a:pt x="25" y="82"/>
                    <a:pt x="25" y="82"/>
                    <a:pt x="25" y="82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4" y="13"/>
                    <a:pt x="94" y="9"/>
                    <a:pt x="91" y="7"/>
                  </a:cubicBezTo>
                  <a:cubicBezTo>
                    <a:pt x="87" y="2"/>
                    <a:pt x="87" y="2"/>
                    <a:pt x="87" y="2"/>
                  </a:cubicBezTo>
                  <a:cubicBezTo>
                    <a:pt x="85" y="0"/>
                    <a:pt x="81" y="0"/>
                    <a:pt x="78" y="2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3" y="77"/>
                    <a:pt x="3" y="77"/>
                    <a:pt x="3" y="77"/>
                  </a:cubicBezTo>
                  <a:cubicBezTo>
                    <a:pt x="0" y="80"/>
                    <a:pt x="0" y="84"/>
                    <a:pt x="3" y="86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78" y="161"/>
                    <a:pt x="78" y="161"/>
                    <a:pt x="78" y="161"/>
                  </a:cubicBezTo>
                  <a:cubicBezTo>
                    <a:pt x="81" y="164"/>
                    <a:pt x="85" y="164"/>
                    <a:pt x="87" y="161"/>
                  </a:cubicBezTo>
                  <a:cubicBezTo>
                    <a:pt x="91" y="157"/>
                    <a:pt x="91" y="157"/>
                    <a:pt x="91" y="157"/>
                  </a:cubicBezTo>
                  <a:cubicBezTo>
                    <a:pt x="94" y="155"/>
                    <a:pt x="94" y="151"/>
                    <a:pt x="91" y="1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Freeform 458"/>
            <p:cNvSpPr>
              <a:spLocks noEditPoints="1"/>
            </p:cNvSpPr>
            <p:nvPr/>
          </p:nvSpPr>
          <p:spPr bwMode="auto">
            <a:xfrm>
              <a:off x="8428039" y="962025"/>
              <a:ext cx="185738" cy="187325"/>
            </a:xfrm>
            <a:custGeom>
              <a:avLst/>
              <a:gdLst>
                <a:gd name="T0" fmla="*/ 133 w 138"/>
                <a:gd name="T1" fmla="*/ 13 h 138"/>
                <a:gd name="T2" fmla="*/ 125 w 138"/>
                <a:gd name="T3" fmla="*/ 5 h 138"/>
                <a:gd name="T4" fmla="*/ 114 w 138"/>
                <a:gd name="T5" fmla="*/ 0 h 138"/>
                <a:gd name="T6" fmla="*/ 102 w 138"/>
                <a:gd name="T7" fmla="*/ 5 h 138"/>
                <a:gd name="T8" fmla="*/ 1 w 138"/>
                <a:gd name="T9" fmla="*/ 106 h 138"/>
                <a:gd name="T10" fmla="*/ 0 w 138"/>
                <a:gd name="T11" fmla="*/ 109 h 138"/>
                <a:gd name="T12" fmla="*/ 1 w 138"/>
                <a:gd name="T13" fmla="*/ 112 h 138"/>
                <a:gd name="T14" fmla="*/ 27 w 138"/>
                <a:gd name="T15" fmla="*/ 137 h 138"/>
                <a:gd name="T16" fmla="*/ 29 w 138"/>
                <a:gd name="T17" fmla="*/ 138 h 138"/>
                <a:gd name="T18" fmla="*/ 32 w 138"/>
                <a:gd name="T19" fmla="*/ 137 h 138"/>
                <a:gd name="T20" fmla="*/ 133 w 138"/>
                <a:gd name="T21" fmla="*/ 36 h 138"/>
                <a:gd name="T22" fmla="*/ 138 w 138"/>
                <a:gd name="T23" fmla="*/ 24 h 138"/>
                <a:gd name="T24" fmla="*/ 133 w 138"/>
                <a:gd name="T25" fmla="*/ 13 h 138"/>
                <a:gd name="T26" fmla="*/ 128 w 138"/>
                <a:gd name="T27" fmla="*/ 30 h 138"/>
                <a:gd name="T28" fmla="*/ 29 w 138"/>
                <a:gd name="T29" fmla="*/ 128 h 138"/>
                <a:gd name="T30" fmla="*/ 10 w 138"/>
                <a:gd name="T31" fmla="*/ 109 h 138"/>
                <a:gd name="T32" fmla="*/ 108 w 138"/>
                <a:gd name="T33" fmla="*/ 11 h 138"/>
                <a:gd name="T34" fmla="*/ 119 w 138"/>
                <a:gd name="T35" fmla="*/ 11 h 138"/>
                <a:gd name="T36" fmla="*/ 128 w 138"/>
                <a:gd name="T37" fmla="*/ 19 h 138"/>
                <a:gd name="T38" fmla="*/ 130 w 138"/>
                <a:gd name="T39" fmla="*/ 24 h 138"/>
                <a:gd name="T40" fmla="*/ 128 w 138"/>
                <a:gd name="T41" fmla="*/ 3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8" h="138">
                  <a:moveTo>
                    <a:pt x="133" y="13"/>
                  </a:moveTo>
                  <a:cubicBezTo>
                    <a:pt x="125" y="5"/>
                    <a:pt x="125" y="5"/>
                    <a:pt x="125" y="5"/>
                  </a:cubicBezTo>
                  <a:cubicBezTo>
                    <a:pt x="122" y="2"/>
                    <a:pt x="118" y="0"/>
                    <a:pt x="114" y="0"/>
                  </a:cubicBezTo>
                  <a:cubicBezTo>
                    <a:pt x="109" y="0"/>
                    <a:pt x="105" y="2"/>
                    <a:pt x="102" y="5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0" y="107"/>
                    <a:pt x="0" y="108"/>
                    <a:pt x="0" y="109"/>
                  </a:cubicBezTo>
                  <a:cubicBezTo>
                    <a:pt x="0" y="110"/>
                    <a:pt x="0" y="111"/>
                    <a:pt x="1" y="112"/>
                  </a:cubicBezTo>
                  <a:cubicBezTo>
                    <a:pt x="27" y="137"/>
                    <a:pt x="27" y="137"/>
                    <a:pt x="27" y="137"/>
                  </a:cubicBezTo>
                  <a:cubicBezTo>
                    <a:pt x="27" y="138"/>
                    <a:pt x="28" y="138"/>
                    <a:pt x="29" y="138"/>
                  </a:cubicBezTo>
                  <a:cubicBezTo>
                    <a:pt x="30" y="138"/>
                    <a:pt x="31" y="138"/>
                    <a:pt x="32" y="137"/>
                  </a:cubicBezTo>
                  <a:cubicBezTo>
                    <a:pt x="133" y="36"/>
                    <a:pt x="133" y="36"/>
                    <a:pt x="133" y="36"/>
                  </a:cubicBezTo>
                  <a:cubicBezTo>
                    <a:pt x="136" y="33"/>
                    <a:pt x="138" y="29"/>
                    <a:pt x="138" y="24"/>
                  </a:cubicBezTo>
                  <a:cubicBezTo>
                    <a:pt x="138" y="20"/>
                    <a:pt x="136" y="16"/>
                    <a:pt x="133" y="13"/>
                  </a:cubicBezTo>
                  <a:close/>
                  <a:moveTo>
                    <a:pt x="128" y="30"/>
                  </a:moveTo>
                  <a:cubicBezTo>
                    <a:pt x="29" y="128"/>
                    <a:pt x="29" y="128"/>
                    <a:pt x="29" y="128"/>
                  </a:cubicBezTo>
                  <a:cubicBezTo>
                    <a:pt x="10" y="109"/>
                    <a:pt x="10" y="109"/>
                    <a:pt x="10" y="109"/>
                  </a:cubicBezTo>
                  <a:cubicBezTo>
                    <a:pt x="108" y="11"/>
                    <a:pt x="108" y="11"/>
                    <a:pt x="108" y="11"/>
                  </a:cubicBezTo>
                  <a:cubicBezTo>
                    <a:pt x="111" y="7"/>
                    <a:pt x="116" y="7"/>
                    <a:pt x="119" y="11"/>
                  </a:cubicBezTo>
                  <a:cubicBezTo>
                    <a:pt x="128" y="19"/>
                    <a:pt x="128" y="19"/>
                    <a:pt x="128" y="19"/>
                  </a:cubicBezTo>
                  <a:cubicBezTo>
                    <a:pt x="129" y="20"/>
                    <a:pt x="130" y="22"/>
                    <a:pt x="130" y="24"/>
                  </a:cubicBezTo>
                  <a:cubicBezTo>
                    <a:pt x="130" y="27"/>
                    <a:pt x="129" y="29"/>
                    <a:pt x="128" y="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459"/>
            <p:cNvSpPr/>
            <p:nvPr/>
          </p:nvSpPr>
          <p:spPr bwMode="auto">
            <a:xfrm>
              <a:off x="8399464" y="1125537"/>
              <a:ext cx="50800" cy="52388"/>
            </a:xfrm>
            <a:custGeom>
              <a:avLst/>
              <a:gdLst>
                <a:gd name="T0" fmla="*/ 17 w 38"/>
                <a:gd name="T1" fmla="*/ 3 h 38"/>
                <a:gd name="T2" fmla="*/ 9 w 38"/>
                <a:gd name="T3" fmla="*/ 5 h 38"/>
                <a:gd name="T4" fmla="*/ 2 w 38"/>
                <a:gd name="T5" fmla="*/ 31 h 38"/>
                <a:gd name="T6" fmla="*/ 8 w 38"/>
                <a:gd name="T7" fmla="*/ 37 h 38"/>
                <a:gd name="T8" fmla="*/ 33 w 38"/>
                <a:gd name="T9" fmla="*/ 29 h 38"/>
                <a:gd name="T10" fmla="*/ 35 w 38"/>
                <a:gd name="T11" fmla="*/ 21 h 38"/>
                <a:gd name="T12" fmla="*/ 17 w 38"/>
                <a:gd name="T13" fmla="*/ 3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38">
                  <a:moveTo>
                    <a:pt x="17" y="3"/>
                  </a:moveTo>
                  <a:cubicBezTo>
                    <a:pt x="15" y="0"/>
                    <a:pt x="10" y="2"/>
                    <a:pt x="9" y="5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0" y="35"/>
                    <a:pt x="4" y="38"/>
                    <a:pt x="8" y="37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7" y="28"/>
                    <a:pt x="38" y="24"/>
                    <a:pt x="35" y="21"/>
                  </a:cubicBezTo>
                  <a:lnTo>
                    <a:pt x="17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460"/>
            <p:cNvSpPr/>
            <p:nvPr/>
          </p:nvSpPr>
          <p:spPr bwMode="auto">
            <a:xfrm>
              <a:off x="8455026" y="982662"/>
              <a:ext cx="128588" cy="128588"/>
            </a:xfrm>
            <a:custGeom>
              <a:avLst/>
              <a:gdLst>
                <a:gd name="T0" fmla="*/ 95 w 95"/>
                <a:gd name="T1" fmla="*/ 0 h 95"/>
                <a:gd name="T2" fmla="*/ 93 w 95"/>
                <a:gd name="T3" fmla="*/ 0 h 95"/>
                <a:gd name="T4" fmla="*/ 0 w 95"/>
                <a:gd name="T5" fmla="*/ 93 h 95"/>
                <a:gd name="T6" fmla="*/ 0 w 95"/>
                <a:gd name="T7" fmla="*/ 95 h 95"/>
                <a:gd name="T8" fmla="*/ 1 w 95"/>
                <a:gd name="T9" fmla="*/ 95 h 95"/>
                <a:gd name="T10" fmla="*/ 2 w 95"/>
                <a:gd name="T11" fmla="*/ 95 h 95"/>
                <a:gd name="T12" fmla="*/ 95 w 95"/>
                <a:gd name="T13" fmla="*/ 2 h 95"/>
                <a:gd name="T14" fmla="*/ 95 w 95"/>
                <a:gd name="T15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5" h="95">
                  <a:moveTo>
                    <a:pt x="95" y="0"/>
                  </a:moveTo>
                  <a:cubicBezTo>
                    <a:pt x="94" y="0"/>
                    <a:pt x="94" y="0"/>
                    <a:pt x="93" y="0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1" y="95"/>
                    <a:pt x="1" y="95"/>
                    <a:pt x="1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95" y="2"/>
                    <a:pt x="95" y="2"/>
                    <a:pt x="95" y="2"/>
                  </a:cubicBezTo>
                  <a:cubicBezTo>
                    <a:pt x="95" y="1"/>
                    <a:pt x="95" y="1"/>
                    <a:pt x="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461"/>
            <p:cNvSpPr/>
            <p:nvPr/>
          </p:nvSpPr>
          <p:spPr bwMode="auto">
            <a:xfrm>
              <a:off x="8459789" y="987425"/>
              <a:ext cx="128588" cy="128588"/>
            </a:xfrm>
            <a:custGeom>
              <a:avLst/>
              <a:gdLst>
                <a:gd name="T0" fmla="*/ 95 w 95"/>
                <a:gd name="T1" fmla="*/ 0 h 95"/>
                <a:gd name="T2" fmla="*/ 93 w 95"/>
                <a:gd name="T3" fmla="*/ 0 h 95"/>
                <a:gd name="T4" fmla="*/ 0 w 95"/>
                <a:gd name="T5" fmla="*/ 93 h 95"/>
                <a:gd name="T6" fmla="*/ 0 w 95"/>
                <a:gd name="T7" fmla="*/ 95 h 95"/>
                <a:gd name="T8" fmla="*/ 1 w 95"/>
                <a:gd name="T9" fmla="*/ 95 h 95"/>
                <a:gd name="T10" fmla="*/ 2 w 95"/>
                <a:gd name="T11" fmla="*/ 95 h 95"/>
                <a:gd name="T12" fmla="*/ 95 w 95"/>
                <a:gd name="T13" fmla="*/ 2 h 95"/>
                <a:gd name="T14" fmla="*/ 95 w 95"/>
                <a:gd name="T15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5" h="95">
                  <a:moveTo>
                    <a:pt x="95" y="0"/>
                  </a:moveTo>
                  <a:cubicBezTo>
                    <a:pt x="94" y="0"/>
                    <a:pt x="94" y="0"/>
                    <a:pt x="93" y="0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1" y="95"/>
                    <a:pt x="1" y="95"/>
                    <a:pt x="1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95" y="2"/>
                    <a:pt x="95" y="2"/>
                    <a:pt x="95" y="2"/>
                  </a:cubicBezTo>
                  <a:cubicBezTo>
                    <a:pt x="95" y="1"/>
                    <a:pt x="95" y="1"/>
                    <a:pt x="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462"/>
            <p:cNvSpPr/>
            <p:nvPr/>
          </p:nvSpPr>
          <p:spPr bwMode="auto">
            <a:xfrm>
              <a:off x="8464551" y="993775"/>
              <a:ext cx="128588" cy="128588"/>
            </a:xfrm>
            <a:custGeom>
              <a:avLst/>
              <a:gdLst>
                <a:gd name="T0" fmla="*/ 93 w 95"/>
                <a:gd name="T1" fmla="*/ 1 h 95"/>
                <a:gd name="T2" fmla="*/ 0 w 95"/>
                <a:gd name="T3" fmla="*/ 93 h 95"/>
                <a:gd name="T4" fmla="*/ 0 w 95"/>
                <a:gd name="T5" fmla="*/ 95 h 95"/>
                <a:gd name="T6" fmla="*/ 1 w 95"/>
                <a:gd name="T7" fmla="*/ 95 h 95"/>
                <a:gd name="T8" fmla="*/ 2 w 95"/>
                <a:gd name="T9" fmla="*/ 95 h 95"/>
                <a:gd name="T10" fmla="*/ 95 w 95"/>
                <a:gd name="T11" fmla="*/ 2 h 95"/>
                <a:gd name="T12" fmla="*/ 95 w 95"/>
                <a:gd name="T13" fmla="*/ 1 h 95"/>
                <a:gd name="T14" fmla="*/ 93 w 95"/>
                <a:gd name="T15" fmla="*/ 1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5" h="95">
                  <a:moveTo>
                    <a:pt x="93" y="1"/>
                  </a:moveTo>
                  <a:cubicBezTo>
                    <a:pt x="0" y="93"/>
                    <a:pt x="0" y="93"/>
                    <a:pt x="0" y="93"/>
                  </a:cubicBezTo>
                  <a:cubicBezTo>
                    <a:pt x="0" y="94"/>
                    <a:pt x="0" y="94"/>
                    <a:pt x="0" y="95"/>
                  </a:cubicBezTo>
                  <a:cubicBezTo>
                    <a:pt x="1" y="95"/>
                    <a:pt x="1" y="95"/>
                    <a:pt x="1" y="95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95" y="2"/>
                    <a:pt x="95" y="2"/>
                    <a:pt x="95" y="2"/>
                  </a:cubicBezTo>
                  <a:cubicBezTo>
                    <a:pt x="95" y="2"/>
                    <a:pt x="95" y="1"/>
                    <a:pt x="95" y="1"/>
                  </a:cubicBezTo>
                  <a:cubicBezTo>
                    <a:pt x="94" y="0"/>
                    <a:pt x="94" y="0"/>
                    <a:pt x="9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463"/>
            <p:cNvSpPr>
              <a:spLocks noEditPoints="1"/>
            </p:cNvSpPr>
            <p:nvPr/>
          </p:nvSpPr>
          <p:spPr bwMode="auto">
            <a:xfrm>
              <a:off x="8396289" y="1576387"/>
              <a:ext cx="223838" cy="220663"/>
            </a:xfrm>
            <a:custGeom>
              <a:avLst/>
              <a:gdLst>
                <a:gd name="T0" fmla="*/ 157 w 165"/>
                <a:gd name="T1" fmla="*/ 69 h 164"/>
                <a:gd name="T2" fmla="*/ 165 w 165"/>
                <a:gd name="T3" fmla="*/ 7 h 164"/>
                <a:gd name="T4" fmla="*/ 102 w 165"/>
                <a:gd name="T5" fmla="*/ 0 h 164"/>
                <a:gd name="T6" fmla="*/ 97 w 165"/>
                <a:gd name="T7" fmla="*/ 12 h 164"/>
                <a:gd name="T8" fmla="*/ 82 w 165"/>
                <a:gd name="T9" fmla="*/ 49 h 164"/>
                <a:gd name="T10" fmla="*/ 67 w 165"/>
                <a:gd name="T11" fmla="*/ 12 h 164"/>
                <a:gd name="T12" fmla="*/ 62 w 165"/>
                <a:gd name="T13" fmla="*/ 0 h 164"/>
                <a:gd name="T14" fmla="*/ 0 w 165"/>
                <a:gd name="T15" fmla="*/ 7 h 164"/>
                <a:gd name="T16" fmla="*/ 7 w 165"/>
                <a:gd name="T17" fmla="*/ 69 h 164"/>
                <a:gd name="T18" fmla="*/ 23 w 165"/>
                <a:gd name="T19" fmla="*/ 56 h 164"/>
                <a:gd name="T20" fmla="*/ 23 w 165"/>
                <a:gd name="T21" fmla="*/ 108 h 164"/>
                <a:gd name="T22" fmla="*/ 7 w 165"/>
                <a:gd name="T23" fmla="*/ 95 h 164"/>
                <a:gd name="T24" fmla="*/ 0 w 165"/>
                <a:gd name="T25" fmla="*/ 157 h 164"/>
                <a:gd name="T26" fmla="*/ 62 w 165"/>
                <a:gd name="T27" fmla="*/ 164 h 164"/>
                <a:gd name="T28" fmla="*/ 67 w 165"/>
                <a:gd name="T29" fmla="*/ 152 h 164"/>
                <a:gd name="T30" fmla="*/ 82 w 165"/>
                <a:gd name="T31" fmla="*/ 115 h 164"/>
                <a:gd name="T32" fmla="*/ 97 w 165"/>
                <a:gd name="T33" fmla="*/ 152 h 164"/>
                <a:gd name="T34" fmla="*/ 102 w 165"/>
                <a:gd name="T35" fmla="*/ 164 h 164"/>
                <a:gd name="T36" fmla="*/ 165 w 165"/>
                <a:gd name="T37" fmla="*/ 157 h 164"/>
                <a:gd name="T38" fmla="*/ 157 w 165"/>
                <a:gd name="T39" fmla="*/ 95 h 164"/>
                <a:gd name="T40" fmla="*/ 141 w 165"/>
                <a:gd name="T41" fmla="*/ 108 h 164"/>
                <a:gd name="T42" fmla="*/ 141 w 165"/>
                <a:gd name="T43" fmla="*/ 56 h 164"/>
                <a:gd name="T44" fmla="*/ 82 w 165"/>
                <a:gd name="T45" fmla="*/ 104 h 164"/>
                <a:gd name="T46" fmla="*/ 82 w 165"/>
                <a:gd name="T47" fmla="*/ 60 h 164"/>
                <a:gd name="T48" fmla="*/ 82 w 165"/>
                <a:gd name="T49" fmla="*/ 104 h 164"/>
                <a:gd name="T50" fmla="*/ 18 w 165"/>
                <a:gd name="T51" fmla="*/ 50 h 164"/>
                <a:gd name="T52" fmla="*/ 8 w 165"/>
                <a:gd name="T53" fmla="*/ 8 h 164"/>
                <a:gd name="T54" fmla="*/ 50 w 165"/>
                <a:gd name="T55" fmla="*/ 18 h 164"/>
                <a:gd name="T56" fmla="*/ 77 w 165"/>
                <a:gd name="T57" fmla="*/ 54 h 164"/>
                <a:gd name="T58" fmla="*/ 28 w 165"/>
                <a:gd name="T59" fmla="*/ 50 h 164"/>
                <a:gd name="T60" fmla="*/ 50 w 165"/>
                <a:gd name="T61" fmla="*/ 136 h 164"/>
                <a:gd name="T62" fmla="*/ 61 w 165"/>
                <a:gd name="T63" fmla="*/ 156 h 164"/>
                <a:gd name="T64" fmla="*/ 8 w 165"/>
                <a:gd name="T65" fmla="*/ 104 h 164"/>
                <a:gd name="T66" fmla="*/ 28 w 165"/>
                <a:gd name="T67" fmla="*/ 114 h 164"/>
                <a:gd name="T68" fmla="*/ 77 w 165"/>
                <a:gd name="T69" fmla="*/ 110 h 164"/>
                <a:gd name="T70" fmla="*/ 146 w 165"/>
                <a:gd name="T71" fmla="*/ 114 h 164"/>
                <a:gd name="T72" fmla="*/ 157 w 165"/>
                <a:gd name="T73" fmla="*/ 156 h 164"/>
                <a:gd name="T74" fmla="*/ 114 w 165"/>
                <a:gd name="T75" fmla="*/ 146 h 164"/>
                <a:gd name="T76" fmla="*/ 88 w 165"/>
                <a:gd name="T77" fmla="*/ 110 h 164"/>
                <a:gd name="T78" fmla="*/ 136 w 165"/>
                <a:gd name="T79" fmla="*/ 114 h 164"/>
                <a:gd name="T80" fmla="*/ 110 w 165"/>
                <a:gd name="T81" fmla="*/ 76 h 164"/>
                <a:gd name="T82" fmla="*/ 114 w 165"/>
                <a:gd name="T83" fmla="*/ 28 h 164"/>
                <a:gd name="T84" fmla="*/ 104 w 165"/>
                <a:gd name="T85" fmla="*/ 8 h 164"/>
                <a:gd name="T86" fmla="*/ 157 w 165"/>
                <a:gd name="T87" fmla="*/ 60 h 164"/>
                <a:gd name="T88" fmla="*/ 136 w 165"/>
                <a:gd name="T89" fmla="*/ 5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5" h="164">
                  <a:moveTo>
                    <a:pt x="152" y="67"/>
                  </a:moveTo>
                  <a:cubicBezTo>
                    <a:pt x="153" y="69"/>
                    <a:pt x="155" y="69"/>
                    <a:pt x="157" y="69"/>
                  </a:cubicBezTo>
                  <a:cubicBezTo>
                    <a:pt x="161" y="69"/>
                    <a:pt x="165" y="66"/>
                    <a:pt x="165" y="62"/>
                  </a:cubicBezTo>
                  <a:cubicBezTo>
                    <a:pt x="165" y="7"/>
                    <a:pt x="165" y="7"/>
                    <a:pt x="165" y="7"/>
                  </a:cubicBezTo>
                  <a:cubicBezTo>
                    <a:pt x="165" y="3"/>
                    <a:pt x="161" y="0"/>
                    <a:pt x="157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99" y="0"/>
                    <a:pt x="97" y="1"/>
                    <a:pt x="95" y="4"/>
                  </a:cubicBezTo>
                  <a:cubicBezTo>
                    <a:pt x="94" y="7"/>
                    <a:pt x="95" y="10"/>
                    <a:pt x="97" y="12"/>
                  </a:cubicBezTo>
                  <a:cubicBezTo>
                    <a:pt x="108" y="23"/>
                    <a:pt x="108" y="23"/>
                    <a:pt x="108" y="23"/>
                  </a:cubicBezTo>
                  <a:cubicBezTo>
                    <a:pt x="82" y="49"/>
                    <a:pt x="82" y="49"/>
                    <a:pt x="82" y="49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67" y="12"/>
                    <a:pt x="67" y="12"/>
                    <a:pt x="67" y="12"/>
                  </a:cubicBezTo>
                  <a:cubicBezTo>
                    <a:pt x="69" y="10"/>
                    <a:pt x="70" y="7"/>
                    <a:pt x="69" y="4"/>
                  </a:cubicBezTo>
                  <a:cubicBezTo>
                    <a:pt x="68" y="1"/>
                    <a:pt x="65" y="0"/>
                    <a:pt x="6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6"/>
                    <a:pt x="3" y="69"/>
                    <a:pt x="7" y="69"/>
                  </a:cubicBezTo>
                  <a:cubicBezTo>
                    <a:pt x="9" y="69"/>
                    <a:pt x="11" y="69"/>
                    <a:pt x="12" y="67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49" y="82"/>
                    <a:pt x="49" y="82"/>
                    <a:pt x="49" y="82"/>
                  </a:cubicBezTo>
                  <a:cubicBezTo>
                    <a:pt x="23" y="108"/>
                    <a:pt x="23" y="108"/>
                    <a:pt x="23" y="108"/>
                  </a:cubicBezTo>
                  <a:cubicBezTo>
                    <a:pt x="12" y="97"/>
                    <a:pt x="12" y="97"/>
                    <a:pt x="12" y="97"/>
                  </a:cubicBezTo>
                  <a:cubicBezTo>
                    <a:pt x="11" y="96"/>
                    <a:pt x="9" y="95"/>
                    <a:pt x="7" y="95"/>
                  </a:cubicBezTo>
                  <a:cubicBezTo>
                    <a:pt x="3" y="95"/>
                    <a:pt x="0" y="98"/>
                    <a:pt x="0" y="102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0" y="161"/>
                    <a:pt x="3" y="164"/>
                    <a:pt x="7" y="164"/>
                  </a:cubicBezTo>
                  <a:cubicBezTo>
                    <a:pt x="62" y="164"/>
                    <a:pt x="62" y="164"/>
                    <a:pt x="62" y="164"/>
                  </a:cubicBezTo>
                  <a:cubicBezTo>
                    <a:pt x="65" y="164"/>
                    <a:pt x="68" y="163"/>
                    <a:pt x="69" y="160"/>
                  </a:cubicBezTo>
                  <a:cubicBezTo>
                    <a:pt x="70" y="157"/>
                    <a:pt x="69" y="154"/>
                    <a:pt x="67" y="152"/>
                  </a:cubicBezTo>
                  <a:cubicBezTo>
                    <a:pt x="56" y="141"/>
                    <a:pt x="56" y="141"/>
                    <a:pt x="56" y="141"/>
                  </a:cubicBezTo>
                  <a:cubicBezTo>
                    <a:pt x="82" y="115"/>
                    <a:pt x="82" y="115"/>
                    <a:pt x="82" y="115"/>
                  </a:cubicBezTo>
                  <a:cubicBezTo>
                    <a:pt x="108" y="141"/>
                    <a:pt x="108" y="141"/>
                    <a:pt x="108" y="141"/>
                  </a:cubicBezTo>
                  <a:cubicBezTo>
                    <a:pt x="97" y="152"/>
                    <a:pt x="97" y="152"/>
                    <a:pt x="97" y="152"/>
                  </a:cubicBezTo>
                  <a:cubicBezTo>
                    <a:pt x="95" y="154"/>
                    <a:pt x="94" y="157"/>
                    <a:pt x="95" y="160"/>
                  </a:cubicBezTo>
                  <a:cubicBezTo>
                    <a:pt x="97" y="163"/>
                    <a:pt x="99" y="164"/>
                    <a:pt x="102" y="164"/>
                  </a:cubicBezTo>
                  <a:cubicBezTo>
                    <a:pt x="157" y="164"/>
                    <a:pt x="157" y="164"/>
                    <a:pt x="157" y="164"/>
                  </a:cubicBezTo>
                  <a:cubicBezTo>
                    <a:pt x="161" y="164"/>
                    <a:pt x="165" y="161"/>
                    <a:pt x="165" y="157"/>
                  </a:cubicBezTo>
                  <a:cubicBezTo>
                    <a:pt x="165" y="102"/>
                    <a:pt x="165" y="102"/>
                    <a:pt x="165" y="102"/>
                  </a:cubicBezTo>
                  <a:cubicBezTo>
                    <a:pt x="165" y="98"/>
                    <a:pt x="161" y="95"/>
                    <a:pt x="157" y="95"/>
                  </a:cubicBezTo>
                  <a:cubicBezTo>
                    <a:pt x="155" y="95"/>
                    <a:pt x="153" y="96"/>
                    <a:pt x="152" y="97"/>
                  </a:cubicBezTo>
                  <a:cubicBezTo>
                    <a:pt x="141" y="108"/>
                    <a:pt x="141" y="108"/>
                    <a:pt x="141" y="108"/>
                  </a:cubicBezTo>
                  <a:cubicBezTo>
                    <a:pt x="115" y="82"/>
                    <a:pt x="115" y="82"/>
                    <a:pt x="115" y="82"/>
                  </a:cubicBezTo>
                  <a:cubicBezTo>
                    <a:pt x="141" y="56"/>
                    <a:pt x="141" y="56"/>
                    <a:pt x="141" y="56"/>
                  </a:cubicBezTo>
                  <a:lnTo>
                    <a:pt x="152" y="67"/>
                  </a:lnTo>
                  <a:close/>
                  <a:moveTo>
                    <a:pt x="82" y="104"/>
                  </a:moveTo>
                  <a:cubicBezTo>
                    <a:pt x="60" y="82"/>
                    <a:pt x="60" y="82"/>
                    <a:pt x="60" y="82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104" y="82"/>
                    <a:pt x="104" y="82"/>
                    <a:pt x="104" y="82"/>
                  </a:cubicBezTo>
                  <a:lnTo>
                    <a:pt x="82" y="104"/>
                  </a:lnTo>
                  <a:close/>
                  <a:moveTo>
                    <a:pt x="23" y="48"/>
                  </a:moveTo>
                  <a:cubicBezTo>
                    <a:pt x="21" y="48"/>
                    <a:pt x="19" y="49"/>
                    <a:pt x="18" y="5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48" y="21"/>
                    <a:pt x="48" y="25"/>
                    <a:pt x="50" y="28"/>
                  </a:cubicBezTo>
                  <a:cubicBezTo>
                    <a:pt x="77" y="54"/>
                    <a:pt x="77" y="54"/>
                    <a:pt x="77" y="54"/>
                  </a:cubicBezTo>
                  <a:cubicBezTo>
                    <a:pt x="55" y="76"/>
                    <a:pt x="55" y="76"/>
                    <a:pt x="55" y="76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7" y="49"/>
                    <a:pt x="25" y="48"/>
                    <a:pt x="23" y="48"/>
                  </a:cubicBezTo>
                  <a:close/>
                  <a:moveTo>
                    <a:pt x="50" y="136"/>
                  </a:moveTo>
                  <a:cubicBezTo>
                    <a:pt x="48" y="139"/>
                    <a:pt x="48" y="143"/>
                    <a:pt x="50" y="146"/>
                  </a:cubicBezTo>
                  <a:cubicBezTo>
                    <a:pt x="61" y="156"/>
                    <a:pt x="61" y="156"/>
                    <a:pt x="61" y="156"/>
                  </a:cubicBezTo>
                  <a:cubicBezTo>
                    <a:pt x="8" y="156"/>
                    <a:pt x="8" y="156"/>
                    <a:pt x="8" y="156"/>
                  </a:cubicBezTo>
                  <a:cubicBezTo>
                    <a:pt x="8" y="104"/>
                    <a:pt x="8" y="104"/>
                    <a:pt x="8" y="104"/>
                  </a:cubicBezTo>
                  <a:cubicBezTo>
                    <a:pt x="18" y="114"/>
                    <a:pt x="18" y="114"/>
                    <a:pt x="18" y="114"/>
                  </a:cubicBezTo>
                  <a:cubicBezTo>
                    <a:pt x="21" y="117"/>
                    <a:pt x="26" y="117"/>
                    <a:pt x="28" y="114"/>
                  </a:cubicBezTo>
                  <a:cubicBezTo>
                    <a:pt x="55" y="88"/>
                    <a:pt x="55" y="88"/>
                    <a:pt x="55" y="88"/>
                  </a:cubicBezTo>
                  <a:cubicBezTo>
                    <a:pt x="77" y="110"/>
                    <a:pt x="77" y="110"/>
                    <a:pt x="77" y="110"/>
                  </a:cubicBezTo>
                  <a:lnTo>
                    <a:pt x="50" y="136"/>
                  </a:lnTo>
                  <a:close/>
                  <a:moveTo>
                    <a:pt x="146" y="114"/>
                  </a:moveTo>
                  <a:cubicBezTo>
                    <a:pt x="157" y="104"/>
                    <a:pt x="157" y="104"/>
                    <a:pt x="157" y="104"/>
                  </a:cubicBezTo>
                  <a:cubicBezTo>
                    <a:pt x="157" y="156"/>
                    <a:pt x="157" y="156"/>
                    <a:pt x="157" y="156"/>
                  </a:cubicBezTo>
                  <a:cubicBezTo>
                    <a:pt x="104" y="156"/>
                    <a:pt x="104" y="156"/>
                    <a:pt x="104" y="156"/>
                  </a:cubicBezTo>
                  <a:cubicBezTo>
                    <a:pt x="114" y="146"/>
                    <a:pt x="114" y="146"/>
                    <a:pt x="114" y="146"/>
                  </a:cubicBezTo>
                  <a:cubicBezTo>
                    <a:pt x="117" y="143"/>
                    <a:pt x="117" y="139"/>
                    <a:pt x="114" y="136"/>
                  </a:cubicBezTo>
                  <a:cubicBezTo>
                    <a:pt x="88" y="110"/>
                    <a:pt x="88" y="110"/>
                    <a:pt x="88" y="110"/>
                  </a:cubicBezTo>
                  <a:cubicBezTo>
                    <a:pt x="110" y="88"/>
                    <a:pt x="110" y="88"/>
                    <a:pt x="110" y="88"/>
                  </a:cubicBezTo>
                  <a:cubicBezTo>
                    <a:pt x="136" y="114"/>
                    <a:pt x="136" y="114"/>
                    <a:pt x="136" y="114"/>
                  </a:cubicBezTo>
                  <a:cubicBezTo>
                    <a:pt x="139" y="117"/>
                    <a:pt x="144" y="117"/>
                    <a:pt x="146" y="114"/>
                  </a:cubicBezTo>
                  <a:close/>
                  <a:moveTo>
                    <a:pt x="110" y="76"/>
                  </a:moveTo>
                  <a:cubicBezTo>
                    <a:pt x="88" y="54"/>
                    <a:pt x="88" y="54"/>
                    <a:pt x="88" y="54"/>
                  </a:cubicBezTo>
                  <a:cubicBezTo>
                    <a:pt x="114" y="28"/>
                    <a:pt x="114" y="28"/>
                    <a:pt x="114" y="28"/>
                  </a:cubicBezTo>
                  <a:cubicBezTo>
                    <a:pt x="117" y="25"/>
                    <a:pt x="117" y="21"/>
                    <a:pt x="114" y="18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57" y="8"/>
                    <a:pt x="157" y="8"/>
                    <a:pt x="157" y="8"/>
                  </a:cubicBezTo>
                  <a:cubicBezTo>
                    <a:pt x="157" y="60"/>
                    <a:pt x="157" y="60"/>
                    <a:pt x="157" y="60"/>
                  </a:cubicBezTo>
                  <a:cubicBezTo>
                    <a:pt x="146" y="50"/>
                    <a:pt x="146" y="50"/>
                    <a:pt x="146" y="50"/>
                  </a:cubicBezTo>
                  <a:cubicBezTo>
                    <a:pt x="144" y="47"/>
                    <a:pt x="139" y="47"/>
                    <a:pt x="136" y="50"/>
                  </a:cubicBezTo>
                  <a:lnTo>
                    <a:pt x="110" y="7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464"/>
            <p:cNvSpPr>
              <a:spLocks noEditPoints="1"/>
            </p:cNvSpPr>
            <p:nvPr/>
          </p:nvSpPr>
          <p:spPr bwMode="auto">
            <a:xfrm>
              <a:off x="8432801" y="2862262"/>
              <a:ext cx="149225" cy="149225"/>
            </a:xfrm>
            <a:custGeom>
              <a:avLst/>
              <a:gdLst>
                <a:gd name="T0" fmla="*/ 55 w 110"/>
                <a:gd name="T1" fmla="*/ 0 h 110"/>
                <a:gd name="T2" fmla="*/ 0 w 110"/>
                <a:gd name="T3" fmla="*/ 55 h 110"/>
                <a:gd name="T4" fmla="*/ 55 w 110"/>
                <a:gd name="T5" fmla="*/ 110 h 110"/>
                <a:gd name="T6" fmla="*/ 110 w 110"/>
                <a:gd name="T7" fmla="*/ 55 h 110"/>
                <a:gd name="T8" fmla="*/ 55 w 110"/>
                <a:gd name="T9" fmla="*/ 0 h 110"/>
                <a:gd name="T10" fmla="*/ 55 w 110"/>
                <a:gd name="T11" fmla="*/ 102 h 110"/>
                <a:gd name="T12" fmla="*/ 8 w 110"/>
                <a:gd name="T13" fmla="*/ 55 h 110"/>
                <a:gd name="T14" fmla="*/ 55 w 110"/>
                <a:gd name="T15" fmla="*/ 8 h 110"/>
                <a:gd name="T16" fmla="*/ 102 w 110"/>
                <a:gd name="T17" fmla="*/ 55 h 110"/>
                <a:gd name="T18" fmla="*/ 55 w 110"/>
                <a:gd name="T19" fmla="*/ 102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0" h="110">
                  <a:moveTo>
                    <a:pt x="55" y="0"/>
                  </a:moveTo>
                  <a:cubicBezTo>
                    <a:pt x="25" y="0"/>
                    <a:pt x="0" y="25"/>
                    <a:pt x="0" y="55"/>
                  </a:cubicBezTo>
                  <a:cubicBezTo>
                    <a:pt x="0" y="85"/>
                    <a:pt x="25" y="110"/>
                    <a:pt x="55" y="110"/>
                  </a:cubicBezTo>
                  <a:cubicBezTo>
                    <a:pt x="85" y="110"/>
                    <a:pt x="110" y="85"/>
                    <a:pt x="110" y="55"/>
                  </a:cubicBezTo>
                  <a:cubicBezTo>
                    <a:pt x="110" y="25"/>
                    <a:pt x="85" y="0"/>
                    <a:pt x="55" y="0"/>
                  </a:cubicBezTo>
                  <a:close/>
                  <a:moveTo>
                    <a:pt x="55" y="102"/>
                  </a:moveTo>
                  <a:cubicBezTo>
                    <a:pt x="29" y="102"/>
                    <a:pt x="8" y="81"/>
                    <a:pt x="8" y="55"/>
                  </a:cubicBezTo>
                  <a:cubicBezTo>
                    <a:pt x="8" y="29"/>
                    <a:pt x="29" y="8"/>
                    <a:pt x="55" y="8"/>
                  </a:cubicBezTo>
                  <a:cubicBezTo>
                    <a:pt x="81" y="8"/>
                    <a:pt x="102" y="29"/>
                    <a:pt x="102" y="55"/>
                  </a:cubicBezTo>
                  <a:cubicBezTo>
                    <a:pt x="102" y="81"/>
                    <a:pt x="81" y="102"/>
                    <a:pt x="55" y="10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Oval 465"/>
            <p:cNvSpPr>
              <a:spLocks noChangeArrowheads="1"/>
            </p:cNvSpPr>
            <p:nvPr/>
          </p:nvSpPr>
          <p:spPr bwMode="auto">
            <a:xfrm>
              <a:off x="8502651" y="2881312"/>
              <a:ext cx="7938" cy="79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Oval 466"/>
            <p:cNvSpPr>
              <a:spLocks noChangeArrowheads="1"/>
            </p:cNvSpPr>
            <p:nvPr/>
          </p:nvSpPr>
          <p:spPr bwMode="auto">
            <a:xfrm>
              <a:off x="8502651" y="2986087"/>
              <a:ext cx="7938" cy="6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Oval 467"/>
            <p:cNvSpPr>
              <a:spLocks noChangeArrowheads="1"/>
            </p:cNvSpPr>
            <p:nvPr/>
          </p:nvSpPr>
          <p:spPr bwMode="auto">
            <a:xfrm>
              <a:off x="8451851" y="2933700"/>
              <a:ext cx="7938" cy="79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Oval 468"/>
            <p:cNvSpPr>
              <a:spLocks noChangeArrowheads="1"/>
            </p:cNvSpPr>
            <p:nvPr/>
          </p:nvSpPr>
          <p:spPr bwMode="auto">
            <a:xfrm>
              <a:off x="8555039" y="2933700"/>
              <a:ext cx="7938" cy="79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469"/>
            <p:cNvSpPr/>
            <p:nvPr/>
          </p:nvSpPr>
          <p:spPr bwMode="auto">
            <a:xfrm>
              <a:off x="8474076" y="2894012"/>
              <a:ext cx="68263" cy="49213"/>
            </a:xfrm>
            <a:custGeom>
              <a:avLst/>
              <a:gdLst>
                <a:gd name="T0" fmla="*/ 43 w 51"/>
                <a:gd name="T1" fmla="*/ 2 h 36"/>
                <a:gd name="T2" fmla="*/ 24 w 51"/>
                <a:gd name="T3" fmla="*/ 26 h 36"/>
                <a:gd name="T4" fmla="*/ 7 w 51"/>
                <a:gd name="T5" fmla="*/ 14 h 36"/>
                <a:gd name="T6" fmla="*/ 2 w 51"/>
                <a:gd name="T7" fmla="*/ 14 h 36"/>
                <a:gd name="T8" fmla="*/ 3 w 51"/>
                <a:gd name="T9" fmla="*/ 20 h 36"/>
                <a:gd name="T10" fmla="*/ 23 w 51"/>
                <a:gd name="T11" fmla="*/ 35 h 36"/>
                <a:gd name="T12" fmla="*/ 23 w 51"/>
                <a:gd name="T13" fmla="*/ 35 h 36"/>
                <a:gd name="T14" fmla="*/ 23 w 51"/>
                <a:gd name="T15" fmla="*/ 35 h 36"/>
                <a:gd name="T16" fmla="*/ 24 w 51"/>
                <a:gd name="T17" fmla="*/ 36 h 36"/>
                <a:gd name="T18" fmla="*/ 24 w 51"/>
                <a:gd name="T19" fmla="*/ 36 h 36"/>
                <a:gd name="T20" fmla="*/ 25 w 51"/>
                <a:gd name="T21" fmla="*/ 36 h 36"/>
                <a:gd name="T22" fmla="*/ 27 w 51"/>
                <a:gd name="T23" fmla="*/ 36 h 36"/>
                <a:gd name="T24" fmla="*/ 28 w 51"/>
                <a:gd name="T25" fmla="*/ 35 h 36"/>
                <a:gd name="T26" fmla="*/ 28 w 51"/>
                <a:gd name="T27" fmla="*/ 35 h 36"/>
                <a:gd name="T28" fmla="*/ 28 w 51"/>
                <a:gd name="T29" fmla="*/ 35 h 36"/>
                <a:gd name="T30" fmla="*/ 28 w 51"/>
                <a:gd name="T31" fmla="*/ 35 h 36"/>
                <a:gd name="T32" fmla="*/ 49 w 51"/>
                <a:gd name="T33" fmla="*/ 7 h 36"/>
                <a:gd name="T34" fmla="*/ 49 w 51"/>
                <a:gd name="T35" fmla="*/ 1 h 36"/>
                <a:gd name="T36" fmla="*/ 43 w 51"/>
                <a:gd name="T37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1" h="36">
                  <a:moveTo>
                    <a:pt x="43" y="2"/>
                  </a:moveTo>
                  <a:cubicBezTo>
                    <a:pt x="24" y="26"/>
                    <a:pt x="24" y="26"/>
                    <a:pt x="24" y="26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2"/>
                    <a:pt x="3" y="13"/>
                    <a:pt x="2" y="14"/>
                  </a:cubicBezTo>
                  <a:cubicBezTo>
                    <a:pt x="0" y="16"/>
                    <a:pt x="1" y="19"/>
                    <a:pt x="3" y="20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5" y="36"/>
                    <a:pt x="25" y="36"/>
                  </a:cubicBezTo>
                  <a:cubicBezTo>
                    <a:pt x="26" y="36"/>
                    <a:pt x="26" y="36"/>
                    <a:pt x="27" y="36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51" y="5"/>
                    <a:pt x="50" y="2"/>
                    <a:pt x="49" y="1"/>
                  </a:cubicBezTo>
                  <a:cubicBezTo>
                    <a:pt x="47" y="0"/>
                    <a:pt x="44" y="0"/>
                    <a:pt x="43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470"/>
            <p:cNvSpPr>
              <a:spLocks noEditPoints="1"/>
            </p:cNvSpPr>
            <p:nvPr/>
          </p:nvSpPr>
          <p:spPr bwMode="auto">
            <a:xfrm>
              <a:off x="8413751" y="2813050"/>
              <a:ext cx="187325" cy="217488"/>
            </a:xfrm>
            <a:custGeom>
              <a:avLst/>
              <a:gdLst>
                <a:gd name="T0" fmla="*/ 71 w 138"/>
                <a:gd name="T1" fmla="*/ 23 h 161"/>
                <a:gd name="T2" fmla="*/ 71 w 138"/>
                <a:gd name="T3" fmla="*/ 8 h 161"/>
                <a:gd name="T4" fmla="*/ 89 w 138"/>
                <a:gd name="T5" fmla="*/ 8 h 161"/>
                <a:gd name="T6" fmla="*/ 93 w 138"/>
                <a:gd name="T7" fmla="*/ 4 h 161"/>
                <a:gd name="T8" fmla="*/ 89 w 138"/>
                <a:gd name="T9" fmla="*/ 0 h 161"/>
                <a:gd name="T10" fmla="*/ 50 w 138"/>
                <a:gd name="T11" fmla="*/ 0 h 161"/>
                <a:gd name="T12" fmla="*/ 46 w 138"/>
                <a:gd name="T13" fmla="*/ 4 h 161"/>
                <a:gd name="T14" fmla="*/ 50 w 138"/>
                <a:gd name="T15" fmla="*/ 8 h 161"/>
                <a:gd name="T16" fmla="*/ 67 w 138"/>
                <a:gd name="T17" fmla="*/ 8 h 161"/>
                <a:gd name="T18" fmla="*/ 67 w 138"/>
                <a:gd name="T19" fmla="*/ 23 h 161"/>
                <a:gd name="T20" fmla="*/ 0 w 138"/>
                <a:gd name="T21" fmla="*/ 92 h 161"/>
                <a:gd name="T22" fmla="*/ 69 w 138"/>
                <a:gd name="T23" fmla="*/ 161 h 161"/>
                <a:gd name="T24" fmla="*/ 138 w 138"/>
                <a:gd name="T25" fmla="*/ 92 h 161"/>
                <a:gd name="T26" fmla="*/ 71 w 138"/>
                <a:gd name="T27" fmla="*/ 23 h 161"/>
                <a:gd name="T28" fmla="*/ 69 w 138"/>
                <a:gd name="T29" fmla="*/ 153 h 161"/>
                <a:gd name="T30" fmla="*/ 8 w 138"/>
                <a:gd name="T31" fmla="*/ 92 h 161"/>
                <a:gd name="T32" fmla="*/ 69 w 138"/>
                <a:gd name="T33" fmla="*/ 31 h 161"/>
                <a:gd name="T34" fmla="*/ 130 w 138"/>
                <a:gd name="T35" fmla="*/ 92 h 161"/>
                <a:gd name="T36" fmla="*/ 69 w 138"/>
                <a:gd name="T37" fmla="*/ 153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8" h="161">
                  <a:moveTo>
                    <a:pt x="71" y="23"/>
                  </a:moveTo>
                  <a:cubicBezTo>
                    <a:pt x="71" y="8"/>
                    <a:pt x="71" y="8"/>
                    <a:pt x="71" y="8"/>
                  </a:cubicBezTo>
                  <a:cubicBezTo>
                    <a:pt x="89" y="8"/>
                    <a:pt x="89" y="8"/>
                    <a:pt x="89" y="8"/>
                  </a:cubicBezTo>
                  <a:cubicBezTo>
                    <a:pt x="91" y="8"/>
                    <a:pt x="93" y="6"/>
                    <a:pt x="93" y="4"/>
                  </a:cubicBezTo>
                  <a:cubicBezTo>
                    <a:pt x="93" y="2"/>
                    <a:pt x="91" y="0"/>
                    <a:pt x="89" y="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47" y="0"/>
                    <a:pt x="46" y="2"/>
                    <a:pt x="46" y="4"/>
                  </a:cubicBezTo>
                  <a:cubicBezTo>
                    <a:pt x="46" y="6"/>
                    <a:pt x="47" y="8"/>
                    <a:pt x="50" y="8"/>
                  </a:cubicBezTo>
                  <a:cubicBezTo>
                    <a:pt x="67" y="8"/>
                    <a:pt x="67" y="8"/>
                    <a:pt x="67" y="8"/>
                  </a:cubicBezTo>
                  <a:cubicBezTo>
                    <a:pt x="67" y="23"/>
                    <a:pt x="67" y="23"/>
                    <a:pt x="67" y="23"/>
                  </a:cubicBezTo>
                  <a:cubicBezTo>
                    <a:pt x="30" y="24"/>
                    <a:pt x="0" y="55"/>
                    <a:pt x="0" y="92"/>
                  </a:cubicBezTo>
                  <a:cubicBezTo>
                    <a:pt x="0" y="130"/>
                    <a:pt x="31" y="161"/>
                    <a:pt x="69" y="161"/>
                  </a:cubicBezTo>
                  <a:cubicBezTo>
                    <a:pt x="107" y="161"/>
                    <a:pt x="138" y="130"/>
                    <a:pt x="138" y="92"/>
                  </a:cubicBezTo>
                  <a:cubicBezTo>
                    <a:pt x="138" y="55"/>
                    <a:pt x="108" y="24"/>
                    <a:pt x="71" y="23"/>
                  </a:cubicBezTo>
                  <a:close/>
                  <a:moveTo>
                    <a:pt x="69" y="153"/>
                  </a:moveTo>
                  <a:cubicBezTo>
                    <a:pt x="35" y="153"/>
                    <a:pt x="8" y="126"/>
                    <a:pt x="8" y="92"/>
                  </a:cubicBezTo>
                  <a:cubicBezTo>
                    <a:pt x="8" y="58"/>
                    <a:pt x="35" y="31"/>
                    <a:pt x="69" y="31"/>
                  </a:cubicBezTo>
                  <a:cubicBezTo>
                    <a:pt x="103" y="31"/>
                    <a:pt x="130" y="58"/>
                    <a:pt x="130" y="92"/>
                  </a:cubicBezTo>
                  <a:cubicBezTo>
                    <a:pt x="130" y="126"/>
                    <a:pt x="103" y="153"/>
                    <a:pt x="69" y="15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471"/>
            <p:cNvSpPr>
              <a:spLocks noEditPoints="1"/>
            </p:cNvSpPr>
            <p:nvPr/>
          </p:nvSpPr>
          <p:spPr bwMode="auto">
            <a:xfrm>
              <a:off x="8356601" y="4017963"/>
              <a:ext cx="300038" cy="190500"/>
            </a:xfrm>
            <a:custGeom>
              <a:avLst/>
              <a:gdLst>
                <a:gd name="T0" fmla="*/ 222 w 222"/>
                <a:gd name="T1" fmla="*/ 73 h 141"/>
                <a:gd name="T2" fmla="*/ 168 w 222"/>
                <a:gd name="T3" fmla="*/ 19 h 141"/>
                <a:gd name="T4" fmla="*/ 151 w 222"/>
                <a:gd name="T5" fmla="*/ 22 h 141"/>
                <a:gd name="T6" fmla="*/ 102 w 222"/>
                <a:gd name="T7" fmla="*/ 0 h 141"/>
                <a:gd name="T8" fmla="*/ 44 w 222"/>
                <a:gd name="T9" fmla="*/ 36 h 141"/>
                <a:gd name="T10" fmla="*/ 0 w 222"/>
                <a:gd name="T11" fmla="*/ 82 h 141"/>
                <a:gd name="T12" fmla="*/ 30 w 222"/>
                <a:gd name="T13" fmla="*/ 124 h 141"/>
                <a:gd name="T14" fmla="*/ 26 w 222"/>
                <a:gd name="T15" fmla="*/ 135 h 141"/>
                <a:gd name="T16" fmla="*/ 28 w 222"/>
                <a:gd name="T17" fmla="*/ 140 h 141"/>
                <a:gd name="T18" fmla="*/ 30 w 222"/>
                <a:gd name="T19" fmla="*/ 141 h 141"/>
                <a:gd name="T20" fmla="*/ 33 w 222"/>
                <a:gd name="T21" fmla="*/ 138 h 141"/>
                <a:gd name="T22" fmla="*/ 38 w 222"/>
                <a:gd name="T23" fmla="*/ 127 h 141"/>
                <a:gd name="T24" fmla="*/ 38 w 222"/>
                <a:gd name="T25" fmla="*/ 126 h 141"/>
                <a:gd name="T26" fmla="*/ 46 w 222"/>
                <a:gd name="T27" fmla="*/ 127 h 141"/>
                <a:gd name="T28" fmla="*/ 59 w 222"/>
                <a:gd name="T29" fmla="*/ 127 h 141"/>
                <a:gd name="T30" fmla="*/ 56 w 222"/>
                <a:gd name="T31" fmla="*/ 135 h 141"/>
                <a:gd name="T32" fmla="*/ 58 w 222"/>
                <a:gd name="T33" fmla="*/ 140 h 141"/>
                <a:gd name="T34" fmla="*/ 59 w 222"/>
                <a:gd name="T35" fmla="*/ 141 h 141"/>
                <a:gd name="T36" fmla="*/ 63 w 222"/>
                <a:gd name="T37" fmla="*/ 138 h 141"/>
                <a:gd name="T38" fmla="*/ 67 w 222"/>
                <a:gd name="T39" fmla="*/ 127 h 141"/>
                <a:gd name="T40" fmla="*/ 88 w 222"/>
                <a:gd name="T41" fmla="*/ 127 h 141"/>
                <a:gd name="T42" fmla="*/ 85 w 222"/>
                <a:gd name="T43" fmla="*/ 135 h 141"/>
                <a:gd name="T44" fmla="*/ 88 w 222"/>
                <a:gd name="T45" fmla="*/ 140 h 141"/>
                <a:gd name="T46" fmla="*/ 89 w 222"/>
                <a:gd name="T47" fmla="*/ 141 h 141"/>
                <a:gd name="T48" fmla="*/ 93 w 222"/>
                <a:gd name="T49" fmla="*/ 138 h 141"/>
                <a:gd name="T50" fmla="*/ 97 w 222"/>
                <a:gd name="T51" fmla="*/ 127 h 141"/>
                <a:gd name="T52" fmla="*/ 118 w 222"/>
                <a:gd name="T53" fmla="*/ 127 h 141"/>
                <a:gd name="T54" fmla="*/ 115 w 222"/>
                <a:gd name="T55" fmla="*/ 135 h 141"/>
                <a:gd name="T56" fmla="*/ 117 w 222"/>
                <a:gd name="T57" fmla="*/ 140 h 141"/>
                <a:gd name="T58" fmla="*/ 119 w 222"/>
                <a:gd name="T59" fmla="*/ 141 h 141"/>
                <a:gd name="T60" fmla="*/ 122 w 222"/>
                <a:gd name="T61" fmla="*/ 138 h 141"/>
                <a:gd name="T62" fmla="*/ 126 w 222"/>
                <a:gd name="T63" fmla="*/ 127 h 141"/>
                <a:gd name="T64" fmla="*/ 147 w 222"/>
                <a:gd name="T65" fmla="*/ 127 h 141"/>
                <a:gd name="T66" fmla="*/ 144 w 222"/>
                <a:gd name="T67" fmla="*/ 135 h 141"/>
                <a:gd name="T68" fmla="*/ 147 w 222"/>
                <a:gd name="T69" fmla="*/ 140 h 141"/>
                <a:gd name="T70" fmla="*/ 148 w 222"/>
                <a:gd name="T71" fmla="*/ 141 h 141"/>
                <a:gd name="T72" fmla="*/ 152 w 222"/>
                <a:gd name="T73" fmla="*/ 138 h 141"/>
                <a:gd name="T74" fmla="*/ 156 w 222"/>
                <a:gd name="T75" fmla="*/ 127 h 141"/>
                <a:gd name="T76" fmla="*/ 168 w 222"/>
                <a:gd name="T77" fmla="*/ 127 h 141"/>
                <a:gd name="T78" fmla="*/ 177 w 222"/>
                <a:gd name="T79" fmla="*/ 126 h 141"/>
                <a:gd name="T80" fmla="*/ 174 w 222"/>
                <a:gd name="T81" fmla="*/ 135 h 141"/>
                <a:gd name="T82" fmla="*/ 176 w 222"/>
                <a:gd name="T83" fmla="*/ 140 h 141"/>
                <a:gd name="T84" fmla="*/ 178 w 222"/>
                <a:gd name="T85" fmla="*/ 141 h 141"/>
                <a:gd name="T86" fmla="*/ 181 w 222"/>
                <a:gd name="T87" fmla="*/ 138 h 141"/>
                <a:gd name="T88" fmla="*/ 186 w 222"/>
                <a:gd name="T89" fmla="*/ 127 h 141"/>
                <a:gd name="T90" fmla="*/ 186 w 222"/>
                <a:gd name="T91" fmla="*/ 124 h 141"/>
                <a:gd name="T92" fmla="*/ 222 w 222"/>
                <a:gd name="T93" fmla="*/ 73 h 141"/>
                <a:gd name="T94" fmla="*/ 168 w 222"/>
                <a:gd name="T95" fmla="*/ 119 h 141"/>
                <a:gd name="T96" fmla="*/ 46 w 222"/>
                <a:gd name="T97" fmla="*/ 119 h 141"/>
                <a:gd name="T98" fmla="*/ 8 w 222"/>
                <a:gd name="T99" fmla="*/ 82 h 141"/>
                <a:gd name="T100" fmla="*/ 46 w 222"/>
                <a:gd name="T101" fmla="*/ 44 h 141"/>
                <a:gd name="T102" fmla="*/ 46 w 222"/>
                <a:gd name="T103" fmla="*/ 44 h 141"/>
                <a:gd name="T104" fmla="*/ 47 w 222"/>
                <a:gd name="T105" fmla="*/ 44 h 141"/>
                <a:gd name="T106" fmla="*/ 51 w 222"/>
                <a:gd name="T107" fmla="*/ 42 h 141"/>
                <a:gd name="T108" fmla="*/ 102 w 222"/>
                <a:gd name="T109" fmla="*/ 8 h 141"/>
                <a:gd name="T110" fmla="*/ 146 w 222"/>
                <a:gd name="T111" fmla="*/ 29 h 141"/>
                <a:gd name="T112" fmla="*/ 151 w 222"/>
                <a:gd name="T113" fmla="*/ 31 h 141"/>
                <a:gd name="T114" fmla="*/ 168 w 222"/>
                <a:gd name="T115" fmla="*/ 27 h 141"/>
                <a:gd name="T116" fmla="*/ 214 w 222"/>
                <a:gd name="T117" fmla="*/ 73 h 141"/>
                <a:gd name="T118" fmla="*/ 168 w 222"/>
                <a:gd name="T119" fmla="*/ 119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2" h="141">
                  <a:moveTo>
                    <a:pt x="222" y="73"/>
                  </a:moveTo>
                  <a:cubicBezTo>
                    <a:pt x="222" y="43"/>
                    <a:pt x="198" y="19"/>
                    <a:pt x="168" y="19"/>
                  </a:cubicBezTo>
                  <a:cubicBezTo>
                    <a:pt x="162" y="19"/>
                    <a:pt x="156" y="20"/>
                    <a:pt x="151" y="22"/>
                  </a:cubicBezTo>
                  <a:cubicBezTo>
                    <a:pt x="138" y="8"/>
                    <a:pt x="121" y="0"/>
                    <a:pt x="102" y="0"/>
                  </a:cubicBezTo>
                  <a:cubicBezTo>
                    <a:pt x="77" y="0"/>
                    <a:pt x="55" y="14"/>
                    <a:pt x="44" y="36"/>
                  </a:cubicBezTo>
                  <a:cubicBezTo>
                    <a:pt x="20" y="37"/>
                    <a:pt x="0" y="57"/>
                    <a:pt x="0" y="82"/>
                  </a:cubicBezTo>
                  <a:cubicBezTo>
                    <a:pt x="0" y="101"/>
                    <a:pt x="13" y="118"/>
                    <a:pt x="30" y="124"/>
                  </a:cubicBezTo>
                  <a:cubicBezTo>
                    <a:pt x="26" y="135"/>
                    <a:pt x="26" y="135"/>
                    <a:pt x="26" y="135"/>
                  </a:cubicBezTo>
                  <a:cubicBezTo>
                    <a:pt x="25" y="137"/>
                    <a:pt x="26" y="140"/>
                    <a:pt x="28" y="140"/>
                  </a:cubicBezTo>
                  <a:cubicBezTo>
                    <a:pt x="29" y="141"/>
                    <a:pt x="29" y="141"/>
                    <a:pt x="30" y="141"/>
                  </a:cubicBezTo>
                  <a:cubicBezTo>
                    <a:pt x="31" y="141"/>
                    <a:pt x="33" y="140"/>
                    <a:pt x="33" y="138"/>
                  </a:cubicBezTo>
                  <a:cubicBezTo>
                    <a:pt x="38" y="127"/>
                    <a:pt x="38" y="127"/>
                    <a:pt x="38" y="127"/>
                  </a:cubicBezTo>
                  <a:cubicBezTo>
                    <a:pt x="38" y="126"/>
                    <a:pt x="38" y="126"/>
                    <a:pt x="38" y="126"/>
                  </a:cubicBezTo>
                  <a:cubicBezTo>
                    <a:pt x="40" y="127"/>
                    <a:pt x="43" y="127"/>
                    <a:pt x="46" y="127"/>
                  </a:cubicBezTo>
                  <a:cubicBezTo>
                    <a:pt x="59" y="127"/>
                    <a:pt x="59" y="127"/>
                    <a:pt x="59" y="127"/>
                  </a:cubicBezTo>
                  <a:cubicBezTo>
                    <a:pt x="56" y="135"/>
                    <a:pt x="56" y="135"/>
                    <a:pt x="56" y="135"/>
                  </a:cubicBezTo>
                  <a:cubicBezTo>
                    <a:pt x="55" y="137"/>
                    <a:pt x="56" y="140"/>
                    <a:pt x="58" y="140"/>
                  </a:cubicBezTo>
                  <a:cubicBezTo>
                    <a:pt x="58" y="141"/>
                    <a:pt x="59" y="141"/>
                    <a:pt x="59" y="141"/>
                  </a:cubicBezTo>
                  <a:cubicBezTo>
                    <a:pt x="61" y="141"/>
                    <a:pt x="62" y="140"/>
                    <a:pt x="63" y="138"/>
                  </a:cubicBezTo>
                  <a:cubicBezTo>
                    <a:pt x="67" y="127"/>
                    <a:pt x="67" y="127"/>
                    <a:pt x="67" y="127"/>
                  </a:cubicBezTo>
                  <a:cubicBezTo>
                    <a:pt x="88" y="127"/>
                    <a:pt x="88" y="127"/>
                    <a:pt x="88" y="127"/>
                  </a:cubicBezTo>
                  <a:cubicBezTo>
                    <a:pt x="85" y="135"/>
                    <a:pt x="85" y="135"/>
                    <a:pt x="85" y="135"/>
                  </a:cubicBezTo>
                  <a:cubicBezTo>
                    <a:pt x="84" y="137"/>
                    <a:pt x="85" y="140"/>
                    <a:pt x="88" y="140"/>
                  </a:cubicBezTo>
                  <a:cubicBezTo>
                    <a:pt x="88" y="141"/>
                    <a:pt x="88" y="141"/>
                    <a:pt x="89" y="141"/>
                  </a:cubicBezTo>
                  <a:cubicBezTo>
                    <a:pt x="91" y="141"/>
                    <a:pt x="92" y="140"/>
                    <a:pt x="93" y="138"/>
                  </a:cubicBezTo>
                  <a:cubicBezTo>
                    <a:pt x="97" y="127"/>
                    <a:pt x="97" y="127"/>
                    <a:pt x="97" y="127"/>
                  </a:cubicBezTo>
                  <a:cubicBezTo>
                    <a:pt x="118" y="127"/>
                    <a:pt x="118" y="127"/>
                    <a:pt x="118" y="127"/>
                  </a:cubicBezTo>
                  <a:cubicBezTo>
                    <a:pt x="115" y="135"/>
                    <a:pt x="115" y="135"/>
                    <a:pt x="115" y="135"/>
                  </a:cubicBezTo>
                  <a:cubicBezTo>
                    <a:pt x="114" y="137"/>
                    <a:pt x="115" y="140"/>
                    <a:pt x="117" y="140"/>
                  </a:cubicBezTo>
                  <a:cubicBezTo>
                    <a:pt x="118" y="141"/>
                    <a:pt x="118" y="141"/>
                    <a:pt x="119" y="141"/>
                  </a:cubicBezTo>
                  <a:cubicBezTo>
                    <a:pt x="120" y="141"/>
                    <a:pt x="122" y="140"/>
                    <a:pt x="122" y="138"/>
                  </a:cubicBezTo>
                  <a:cubicBezTo>
                    <a:pt x="126" y="127"/>
                    <a:pt x="126" y="127"/>
                    <a:pt x="126" y="127"/>
                  </a:cubicBezTo>
                  <a:cubicBezTo>
                    <a:pt x="147" y="127"/>
                    <a:pt x="147" y="127"/>
                    <a:pt x="147" y="127"/>
                  </a:cubicBezTo>
                  <a:cubicBezTo>
                    <a:pt x="144" y="135"/>
                    <a:pt x="144" y="135"/>
                    <a:pt x="144" y="135"/>
                  </a:cubicBezTo>
                  <a:cubicBezTo>
                    <a:pt x="144" y="137"/>
                    <a:pt x="145" y="140"/>
                    <a:pt x="147" y="140"/>
                  </a:cubicBezTo>
                  <a:cubicBezTo>
                    <a:pt x="147" y="141"/>
                    <a:pt x="148" y="141"/>
                    <a:pt x="148" y="141"/>
                  </a:cubicBezTo>
                  <a:cubicBezTo>
                    <a:pt x="150" y="141"/>
                    <a:pt x="151" y="140"/>
                    <a:pt x="152" y="138"/>
                  </a:cubicBezTo>
                  <a:cubicBezTo>
                    <a:pt x="156" y="127"/>
                    <a:pt x="156" y="127"/>
                    <a:pt x="156" y="127"/>
                  </a:cubicBezTo>
                  <a:cubicBezTo>
                    <a:pt x="168" y="127"/>
                    <a:pt x="168" y="127"/>
                    <a:pt x="168" y="127"/>
                  </a:cubicBezTo>
                  <a:cubicBezTo>
                    <a:pt x="171" y="127"/>
                    <a:pt x="174" y="127"/>
                    <a:pt x="177" y="126"/>
                  </a:cubicBezTo>
                  <a:cubicBezTo>
                    <a:pt x="174" y="135"/>
                    <a:pt x="174" y="135"/>
                    <a:pt x="174" y="135"/>
                  </a:cubicBezTo>
                  <a:cubicBezTo>
                    <a:pt x="173" y="137"/>
                    <a:pt x="174" y="140"/>
                    <a:pt x="176" y="140"/>
                  </a:cubicBezTo>
                  <a:cubicBezTo>
                    <a:pt x="177" y="141"/>
                    <a:pt x="177" y="141"/>
                    <a:pt x="178" y="141"/>
                  </a:cubicBezTo>
                  <a:cubicBezTo>
                    <a:pt x="179" y="141"/>
                    <a:pt x="181" y="140"/>
                    <a:pt x="181" y="138"/>
                  </a:cubicBezTo>
                  <a:cubicBezTo>
                    <a:pt x="186" y="127"/>
                    <a:pt x="186" y="127"/>
                    <a:pt x="186" y="127"/>
                  </a:cubicBezTo>
                  <a:cubicBezTo>
                    <a:pt x="186" y="126"/>
                    <a:pt x="186" y="125"/>
                    <a:pt x="186" y="124"/>
                  </a:cubicBezTo>
                  <a:cubicBezTo>
                    <a:pt x="207" y="117"/>
                    <a:pt x="222" y="97"/>
                    <a:pt x="222" y="73"/>
                  </a:cubicBezTo>
                  <a:close/>
                  <a:moveTo>
                    <a:pt x="168" y="119"/>
                  </a:moveTo>
                  <a:cubicBezTo>
                    <a:pt x="46" y="119"/>
                    <a:pt x="46" y="119"/>
                    <a:pt x="46" y="119"/>
                  </a:cubicBezTo>
                  <a:cubicBezTo>
                    <a:pt x="25" y="119"/>
                    <a:pt x="8" y="102"/>
                    <a:pt x="8" y="82"/>
                  </a:cubicBezTo>
                  <a:cubicBezTo>
                    <a:pt x="8" y="61"/>
                    <a:pt x="25" y="44"/>
                    <a:pt x="46" y="44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49" y="44"/>
                    <a:pt x="50" y="43"/>
                    <a:pt x="51" y="42"/>
                  </a:cubicBezTo>
                  <a:cubicBezTo>
                    <a:pt x="59" y="21"/>
                    <a:pt x="80" y="8"/>
                    <a:pt x="102" y="8"/>
                  </a:cubicBezTo>
                  <a:cubicBezTo>
                    <a:pt x="119" y="8"/>
                    <a:pt x="136" y="16"/>
                    <a:pt x="146" y="29"/>
                  </a:cubicBezTo>
                  <a:cubicBezTo>
                    <a:pt x="147" y="31"/>
                    <a:pt x="149" y="31"/>
                    <a:pt x="151" y="31"/>
                  </a:cubicBezTo>
                  <a:cubicBezTo>
                    <a:pt x="156" y="28"/>
                    <a:pt x="162" y="27"/>
                    <a:pt x="168" y="27"/>
                  </a:cubicBezTo>
                  <a:cubicBezTo>
                    <a:pt x="193" y="27"/>
                    <a:pt x="214" y="48"/>
                    <a:pt x="214" y="73"/>
                  </a:cubicBezTo>
                  <a:cubicBezTo>
                    <a:pt x="214" y="99"/>
                    <a:pt x="193" y="119"/>
                    <a:pt x="168" y="1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472"/>
            <p:cNvSpPr/>
            <p:nvPr/>
          </p:nvSpPr>
          <p:spPr bwMode="auto">
            <a:xfrm>
              <a:off x="8558214" y="4273550"/>
              <a:ext cx="17463" cy="23813"/>
            </a:xfrm>
            <a:custGeom>
              <a:avLst/>
              <a:gdLst>
                <a:gd name="T0" fmla="*/ 9 w 13"/>
                <a:gd name="T1" fmla="*/ 0 h 17"/>
                <a:gd name="T2" fmla="*/ 4 w 13"/>
                <a:gd name="T3" fmla="*/ 3 h 17"/>
                <a:gd name="T4" fmla="*/ 1 w 13"/>
                <a:gd name="T5" fmla="*/ 11 h 17"/>
                <a:gd name="T6" fmla="*/ 4 w 13"/>
                <a:gd name="T7" fmla="*/ 16 h 17"/>
                <a:gd name="T8" fmla="*/ 5 w 13"/>
                <a:gd name="T9" fmla="*/ 17 h 17"/>
                <a:gd name="T10" fmla="*/ 9 w 13"/>
                <a:gd name="T11" fmla="*/ 14 h 17"/>
                <a:gd name="T12" fmla="*/ 12 w 13"/>
                <a:gd name="T13" fmla="*/ 5 h 17"/>
                <a:gd name="T14" fmla="*/ 9 w 13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7">
                  <a:moveTo>
                    <a:pt x="9" y="0"/>
                  </a:moveTo>
                  <a:cubicBezTo>
                    <a:pt x="7" y="0"/>
                    <a:pt x="5" y="1"/>
                    <a:pt x="4" y="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3"/>
                    <a:pt x="1" y="16"/>
                    <a:pt x="4" y="16"/>
                  </a:cubicBezTo>
                  <a:cubicBezTo>
                    <a:pt x="4" y="16"/>
                    <a:pt x="4" y="17"/>
                    <a:pt x="5" y="17"/>
                  </a:cubicBezTo>
                  <a:cubicBezTo>
                    <a:pt x="7" y="17"/>
                    <a:pt x="8" y="16"/>
                    <a:pt x="9" y="1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3"/>
                    <a:pt x="12" y="1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473"/>
            <p:cNvSpPr/>
            <p:nvPr/>
          </p:nvSpPr>
          <p:spPr bwMode="auto">
            <a:xfrm>
              <a:off x="8580439" y="4211638"/>
              <a:ext cx="17463" cy="26988"/>
            </a:xfrm>
            <a:custGeom>
              <a:avLst/>
              <a:gdLst>
                <a:gd name="T0" fmla="*/ 10 w 13"/>
                <a:gd name="T1" fmla="*/ 1 h 20"/>
                <a:gd name="T2" fmla="*/ 5 w 13"/>
                <a:gd name="T3" fmla="*/ 4 h 20"/>
                <a:gd name="T4" fmla="*/ 1 w 13"/>
                <a:gd name="T5" fmla="*/ 15 h 20"/>
                <a:gd name="T6" fmla="*/ 3 w 13"/>
                <a:gd name="T7" fmla="*/ 20 h 20"/>
                <a:gd name="T8" fmla="*/ 4 w 13"/>
                <a:gd name="T9" fmla="*/ 20 h 20"/>
                <a:gd name="T10" fmla="*/ 8 w 13"/>
                <a:gd name="T11" fmla="*/ 18 h 20"/>
                <a:gd name="T12" fmla="*/ 12 w 13"/>
                <a:gd name="T13" fmla="*/ 6 h 20"/>
                <a:gd name="T14" fmla="*/ 10 w 13"/>
                <a:gd name="T1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0">
                  <a:moveTo>
                    <a:pt x="10" y="1"/>
                  </a:moveTo>
                  <a:cubicBezTo>
                    <a:pt x="8" y="0"/>
                    <a:pt x="6" y="2"/>
                    <a:pt x="5" y="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7"/>
                    <a:pt x="1" y="19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6" y="20"/>
                    <a:pt x="8" y="19"/>
                    <a:pt x="8" y="1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4"/>
                    <a:pt x="12" y="2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474"/>
            <p:cNvSpPr/>
            <p:nvPr/>
          </p:nvSpPr>
          <p:spPr bwMode="auto">
            <a:xfrm>
              <a:off x="8569326" y="4243388"/>
              <a:ext cx="17463" cy="26988"/>
            </a:xfrm>
            <a:custGeom>
              <a:avLst/>
              <a:gdLst>
                <a:gd name="T0" fmla="*/ 10 w 13"/>
                <a:gd name="T1" fmla="*/ 1 h 20"/>
                <a:gd name="T2" fmla="*/ 5 w 13"/>
                <a:gd name="T3" fmla="*/ 3 h 20"/>
                <a:gd name="T4" fmla="*/ 0 w 13"/>
                <a:gd name="T5" fmla="*/ 14 h 20"/>
                <a:gd name="T6" fmla="*/ 3 w 13"/>
                <a:gd name="T7" fmla="*/ 20 h 20"/>
                <a:gd name="T8" fmla="*/ 4 w 13"/>
                <a:gd name="T9" fmla="*/ 20 h 20"/>
                <a:gd name="T10" fmla="*/ 8 w 13"/>
                <a:gd name="T11" fmla="*/ 17 h 20"/>
                <a:gd name="T12" fmla="*/ 12 w 13"/>
                <a:gd name="T13" fmla="*/ 6 h 20"/>
                <a:gd name="T14" fmla="*/ 10 w 13"/>
                <a:gd name="T1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0">
                  <a:moveTo>
                    <a:pt x="10" y="1"/>
                  </a:moveTo>
                  <a:cubicBezTo>
                    <a:pt x="8" y="0"/>
                    <a:pt x="5" y="1"/>
                    <a:pt x="5" y="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6"/>
                    <a:pt x="1" y="19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6" y="20"/>
                    <a:pt x="7" y="19"/>
                    <a:pt x="8" y="1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4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475"/>
            <p:cNvSpPr/>
            <p:nvPr/>
          </p:nvSpPr>
          <p:spPr bwMode="auto">
            <a:xfrm>
              <a:off x="8520114" y="4273550"/>
              <a:ext cx="15875" cy="23813"/>
            </a:xfrm>
            <a:custGeom>
              <a:avLst/>
              <a:gdLst>
                <a:gd name="T0" fmla="*/ 9 w 12"/>
                <a:gd name="T1" fmla="*/ 0 h 17"/>
                <a:gd name="T2" fmla="*/ 4 w 12"/>
                <a:gd name="T3" fmla="*/ 3 h 17"/>
                <a:gd name="T4" fmla="*/ 1 w 12"/>
                <a:gd name="T5" fmla="*/ 11 h 17"/>
                <a:gd name="T6" fmla="*/ 3 w 12"/>
                <a:gd name="T7" fmla="*/ 16 h 17"/>
                <a:gd name="T8" fmla="*/ 4 w 12"/>
                <a:gd name="T9" fmla="*/ 17 h 17"/>
                <a:gd name="T10" fmla="*/ 8 w 12"/>
                <a:gd name="T11" fmla="*/ 14 h 17"/>
                <a:gd name="T12" fmla="*/ 11 w 12"/>
                <a:gd name="T13" fmla="*/ 5 h 17"/>
                <a:gd name="T14" fmla="*/ 9 w 12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7">
                  <a:moveTo>
                    <a:pt x="9" y="0"/>
                  </a:moveTo>
                  <a:cubicBezTo>
                    <a:pt x="7" y="0"/>
                    <a:pt x="4" y="1"/>
                    <a:pt x="4" y="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3"/>
                    <a:pt x="1" y="16"/>
                    <a:pt x="3" y="16"/>
                  </a:cubicBezTo>
                  <a:cubicBezTo>
                    <a:pt x="3" y="16"/>
                    <a:pt x="4" y="17"/>
                    <a:pt x="4" y="17"/>
                  </a:cubicBezTo>
                  <a:cubicBezTo>
                    <a:pt x="6" y="17"/>
                    <a:pt x="7" y="16"/>
                    <a:pt x="8" y="1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3"/>
                    <a:pt x="11" y="1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476"/>
            <p:cNvSpPr/>
            <p:nvPr/>
          </p:nvSpPr>
          <p:spPr bwMode="auto">
            <a:xfrm>
              <a:off x="8539164" y="4211638"/>
              <a:ext cx="17463" cy="26988"/>
            </a:xfrm>
            <a:custGeom>
              <a:avLst/>
              <a:gdLst>
                <a:gd name="T0" fmla="*/ 10 w 13"/>
                <a:gd name="T1" fmla="*/ 1 h 20"/>
                <a:gd name="T2" fmla="*/ 5 w 13"/>
                <a:gd name="T3" fmla="*/ 4 h 20"/>
                <a:gd name="T4" fmla="*/ 1 w 13"/>
                <a:gd name="T5" fmla="*/ 15 h 20"/>
                <a:gd name="T6" fmla="*/ 3 w 13"/>
                <a:gd name="T7" fmla="*/ 20 h 20"/>
                <a:gd name="T8" fmla="*/ 5 w 13"/>
                <a:gd name="T9" fmla="*/ 20 h 20"/>
                <a:gd name="T10" fmla="*/ 9 w 13"/>
                <a:gd name="T11" fmla="*/ 18 h 20"/>
                <a:gd name="T12" fmla="*/ 13 w 13"/>
                <a:gd name="T13" fmla="*/ 6 h 20"/>
                <a:gd name="T14" fmla="*/ 10 w 13"/>
                <a:gd name="T1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0">
                  <a:moveTo>
                    <a:pt x="10" y="1"/>
                  </a:moveTo>
                  <a:cubicBezTo>
                    <a:pt x="8" y="0"/>
                    <a:pt x="6" y="2"/>
                    <a:pt x="5" y="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7"/>
                    <a:pt x="1" y="19"/>
                    <a:pt x="3" y="20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8" y="19"/>
                    <a:pt x="9" y="18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4"/>
                    <a:pt x="12" y="2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477"/>
            <p:cNvSpPr/>
            <p:nvPr/>
          </p:nvSpPr>
          <p:spPr bwMode="auto">
            <a:xfrm>
              <a:off x="8528051" y="4243388"/>
              <a:ext cx="19050" cy="26988"/>
            </a:xfrm>
            <a:custGeom>
              <a:avLst/>
              <a:gdLst>
                <a:gd name="T0" fmla="*/ 10 w 13"/>
                <a:gd name="T1" fmla="*/ 1 h 20"/>
                <a:gd name="T2" fmla="*/ 5 w 13"/>
                <a:gd name="T3" fmla="*/ 3 h 20"/>
                <a:gd name="T4" fmla="*/ 1 w 13"/>
                <a:gd name="T5" fmla="*/ 14 h 20"/>
                <a:gd name="T6" fmla="*/ 3 w 13"/>
                <a:gd name="T7" fmla="*/ 20 h 20"/>
                <a:gd name="T8" fmla="*/ 5 w 13"/>
                <a:gd name="T9" fmla="*/ 20 h 20"/>
                <a:gd name="T10" fmla="*/ 8 w 13"/>
                <a:gd name="T11" fmla="*/ 17 h 20"/>
                <a:gd name="T12" fmla="*/ 12 w 13"/>
                <a:gd name="T13" fmla="*/ 6 h 20"/>
                <a:gd name="T14" fmla="*/ 10 w 13"/>
                <a:gd name="T1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0">
                  <a:moveTo>
                    <a:pt x="10" y="1"/>
                  </a:moveTo>
                  <a:cubicBezTo>
                    <a:pt x="8" y="0"/>
                    <a:pt x="6" y="1"/>
                    <a:pt x="5" y="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6"/>
                    <a:pt x="1" y="19"/>
                    <a:pt x="3" y="20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8" y="19"/>
                    <a:pt x="8" y="1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4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478"/>
            <p:cNvSpPr/>
            <p:nvPr/>
          </p:nvSpPr>
          <p:spPr bwMode="auto">
            <a:xfrm>
              <a:off x="8478839" y="4273550"/>
              <a:ext cx="15875" cy="23813"/>
            </a:xfrm>
            <a:custGeom>
              <a:avLst/>
              <a:gdLst>
                <a:gd name="T0" fmla="*/ 9 w 12"/>
                <a:gd name="T1" fmla="*/ 0 h 17"/>
                <a:gd name="T2" fmla="*/ 4 w 12"/>
                <a:gd name="T3" fmla="*/ 3 h 17"/>
                <a:gd name="T4" fmla="*/ 1 w 12"/>
                <a:gd name="T5" fmla="*/ 11 h 17"/>
                <a:gd name="T6" fmla="*/ 3 w 12"/>
                <a:gd name="T7" fmla="*/ 16 h 17"/>
                <a:gd name="T8" fmla="*/ 5 w 12"/>
                <a:gd name="T9" fmla="*/ 17 h 17"/>
                <a:gd name="T10" fmla="*/ 8 w 12"/>
                <a:gd name="T11" fmla="*/ 14 h 17"/>
                <a:gd name="T12" fmla="*/ 12 w 12"/>
                <a:gd name="T13" fmla="*/ 5 h 17"/>
                <a:gd name="T14" fmla="*/ 9 w 12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7">
                  <a:moveTo>
                    <a:pt x="9" y="0"/>
                  </a:moveTo>
                  <a:cubicBezTo>
                    <a:pt x="7" y="0"/>
                    <a:pt x="5" y="1"/>
                    <a:pt x="4" y="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3"/>
                    <a:pt x="1" y="16"/>
                    <a:pt x="3" y="16"/>
                  </a:cubicBezTo>
                  <a:cubicBezTo>
                    <a:pt x="4" y="16"/>
                    <a:pt x="4" y="17"/>
                    <a:pt x="5" y="17"/>
                  </a:cubicBezTo>
                  <a:cubicBezTo>
                    <a:pt x="6" y="17"/>
                    <a:pt x="8" y="16"/>
                    <a:pt x="8" y="1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3"/>
                    <a:pt x="11" y="1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479"/>
            <p:cNvSpPr/>
            <p:nvPr/>
          </p:nvSpPr>
          <p:spPr bwMode="auto">
            <a:xfrm>
              <a:off x="8488364" y="4243388"/>
              <a:ext cx="19050" cy="26988"/>
            </a:xfrm>
            <a:custGeom>
              <a:avLst/>
              <a:gdLst>
                <a:gd name="T0" fmla="*/ 10 w 14"/>
                <a:gd name="T1" fmla="*/ 1 h 20"/>
                <a:gd name="T2" fmla="*/ 5 w 14"/>
                <a:gd name="T3" fmla="*/ 3 h 20"/>
                <a:gd name="T4" fmla="*/ 1 w 14"/>
                <a:gd name="T5" fmla="*/ 14 h 20"/>
                <a:gd name="T6" fmla="*/ 4 w 14"/>
                <a:gd name="T7" fmla="*/ 20 h 20"/>
                <a:gd name="T8" fmla="*/ 5 w 14"/>
                <a:gd name="T9" fmla="*/ 20 h 20"/>
                <a:gd name="T10" fmla="*/ 9 w 14"/>
                <a:gd name="T11" fmla="*/ 17 h 20"/>
                <a:gd name="T12" fmla="*/ 13 w 14"/>
                <a:gd name="T13" fmla="*/ 6 h 20"/>
                <a:gd name="T14" fmla="*/ 10 w 14"/>
                <a:gd name="T1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20">
                  <a:moveTo>
                    <a:pt x="10" y="1"/>
                  </a:moveTo>
                  <a:cubicBezTo>
                    <a:pt x="8" y="0"/>
                    <a:pt x="6" y="1"/>
                    <a:pt x="5" y="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6"/>
                    <a:pt x="2" y="19"/>
                    <a:pt x="4" y="20"/>
                  </a:cubicBezTo>
                  <a:cubicBezTo>
                    <a:pt x="4" y="20"/>
                    <a:pt x="5" y="20"/>
                    <a:pt x="5" y="20"/>
                  </a:cubicBezTo>
                  <a:cubicBezTo>
                    <a:pt x="7" y="20"/>
                    <a:pt x="8" y="19"/>
                    <a:pt x="9" y="1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4"/>
                    <a:pt x="13" y="1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480"/>
            <p:cNvSpPr/>
            <p:nvPr/>
          </p:nvSpPr>
          <p:spPr bwMode="auto">
            <a:xfrm>
              <a:off x="8501064" y="4211638"/>
              <a:ext cx="17463" cy="26988"/>
            </a:xfrm>
            <a:custGeom>
              <a:avLst/>
              <a:gdLst>
                <a:gd name="T0" fmla="*/ 10 w 13"/>
                <a:gd name="T1" fmla="*/ 1 h 20"/>
                <a:gd name="T2" fmla="*/ 5 w 13"/>
                <a:gd name="T3" fmla="*/ 4 h 20"/>
                <a:gd name="T4" fmla="*/ 0 w 13"/>
                <a:gd name="T5" fmla="*/ 15 h 20"/>
                <a:gd name="T6" fmla="*/ 3 w 13"/>
                <a:gd name="T7" fmla="*/ 20 h 20"/>
                <a:gd name="T8" fmla="*/ 4 w 13"/>
                <a:gd name="T9" fmla="*/ 20 h 20"/>
                <a:gd name="T10" fmla="*/ 8 w 13"/>
                <a:gd name="T11" fmla="*/ 18 h 20"/>
                <a:gd name="T12" fmla="*/ 12 w 13"/>
                <a:gd name="T13" fmla="*/ 6 h 20"/>
                <a:gd name="T14" fmla="*/ 10 w 13"/>
                <a:gd name="T1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0">
                  <a:moveTo>
                    <a:pt x="10" y="1"/>
                  </a:moveTo>
                  <a:cubicBezTo>
                    <a:pt x="8" y="0"/>
                    <a:pt x="5" y="2"/>
                    <a:pt x="5" y="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7"/>
                    <a:pt x="1" y="19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6" y="20"/>
                    <a:pt x="7" y="19"/>
                    <a:pt x="8" y="1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4"/>
                    <a:pt x="12" y="2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481"/>
            <p:cNvSpPr/>
            <p:nvPr/>
          </p:nvSpPr>
          <p:spPr bwMode="auto">
            <a:xfrm>
              <a:off x="8439151" y="4273550"/>
              <a:ext cx="17463" cy="23813"/>
            </a:xfrm>
            <a:custGeom>
              <a:avLst/>
              <a:gdLst>
                <a:gd name="T0" fmla="*/ 9 w 12"/>
                <a:gd name="T1" fmla="*/ 0 h 17"/>
                <a:gd name="T2" fmla="*/ 3 w 12"/>
                <a:gd name="T3" fmla="*/ 3 h 17"/>
                <a:gd name="T4" fmla="*/ 0 w 12"/>
                <a:gd name="T5" fmla="*/ 11 h 17"/>
                <a:gd name="T6" fmla="*/ 3 w 12"/>
                <a:gd name="T7" fmla="*/ 16 h 17"/>
                <a:gd name="T8" fmla="*/ 4 w 12"/>
                <a:gd name="T9" fmla="*/ 17 h 17"/>
                <a:gd name="T10" fmla="*/ 8 w 12"/>
                <a:gd name="T11" fmla="*/ 14 h 17"/>
                <a:gd name="T12" fmla="*/ 11 w 12"/>
                <a:gd name="T13" fmla="*/ 5 h 17"/>
                <a:gd name="T14" fmla="*/ 9 w 12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7">
                  <a:moveTo>
                    <a:pt x="9" y="0"/>
                  </a:moveTo>
                  <a:cubicBezTo>
                    <a:pt x="7" y="0"/>
                    <a:pt x="4" y="1"/>
                    <a:pt x="3" y="3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3"/>
                    <a:pt x="1" y="16"/>
                    <a:pt x="3" y="16"/>
                  </a:cubicBezTo>
                  <a:cubicBezTo>
                    <a:pt x="3" y="16"/>
                    <a:pt x="4" y="17"/>
                    <a:pt x="4" y="17"/>
                  </a:cubicBezTo>
                  <a:cubicBezTo>
                    <a:pt x="6" y="17"/>
                    <a:pt x="7" y="16"/>
                    <a:pt x="8" y="1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3"/>
                    <a:pt x="11" y="1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482"/>
            <p:cNvSpPr/>
            <p:nvPr/>
          </p:nvSpPr>
          <p:spPr bwMode="auto">
            <a:xfrm>
              <a:off x="8459789" y="4211638"/>
              <a:ext cx="17463" cy="26988"/>
            </a:xfrm>
            <a:custGeom>
              <a:avLst/>
              <a:gdLst>
                <a:gd name="T0" fmla="*/ 10 w 13"/>
                <a:gd name="T1" fmla="*/ 1 h 20"/>
                <a:gd name="T2" fmla="*/ 5 w 13"/>
                <a:gd name="T3" fmla="*/ 4 h 20"/>
                <a:gd name="T4" fmla="*/ 1 w 13"/>
                <a:gd name="T5" fmla="*/ 15 h 20"/>
                <a:gd name="T6" fmla="*/ 3 w 13"/>
                <a:gd name="T7" fmla="*/ 20 h 20"/>
                <a:gd name="T8" fmla="*/ 5 w 13"/>
                <a:gd name="T9" fmla="*/ 20 h 20"/>
                <a:gd name="T10" fmla="*/ 8 w 13"/>
                <a:gd name="T11" fmla="*/ 18 h 20"/>
                <a:gd name="T12" fmla="*/ 13 w 13"/>
                <a:gd name="T13" fmla="*/ 6 h 20"/>
                <a:gd name="T14" fmla="*/ 10 w 13"/>
                <a:gd name="T1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0">
                  <a:moveTo>
                    <a:pt x="10" y="1"/>
                  </a:moveTo>
                  <a:cubicBezTo>
                    <a:pt x="8" y="0"/>
                    <a:pt x="6" y="2"/>
                    <a:pt x="5" y="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7"/>
                    <a:pt x="1" y="19"/>
                    <a:pt x="3" y="20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8" y="19"/>
                    <a:pt x="8" y="18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4"/>
                    <a:pt x="12" y="2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483"/>
            <p:cNvSpPr/>
            <p:nvPr/>
          </p:nvSpPr>
          <p:spPr bwMode="auto">
            <a:xfrm>
              <a:off x="8448676" y="4243388"/>
              <a:ext cx="17463" cy="26988"/>
            </a:xfrm>
            <a:custGeom>
              <a:avLst/>
              <a:gdLst>
                <a:gd name="T0" fmla="*/ 10 w 13"/>
                <a:gd name="T1" fmla="*/ 1 h 20"/>
                <a:gd name="T2" fmla="*/ 5 w 13"/>
                <a:gd name="T3" fmla="*/ 3 h 20"/>
                <a:gd name="T4" fmla="*/ 1 w 13"/>
                <a:gd name="T5" fmla="*/ 14 h 20"/>
                <a:gd name="T6" fmla="*/ 3 w 13"/>
                <a:gd name="T7" fmla="*/ 20 h 20"/>
                <a:gd name="T8" fmla="*/ 4 w 13"/>
                <a:gd name="T9" fmla="*/ 20 h 20"/>
                <a:gd name="T10" fmla="*/ 8 w 13"/>
                <a:gd name="T11" fmla="*/ 17 h 20"/>
                <a:gd name="T12" fmla="*/ 12 w 13"/>
                <a:gd name="T13" fmla="*/ 6 h 20"/>
                <a:gd name="T14" fmla="*/ 10 w 13"/>
                <a:gd name="T1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0">
                  <a:moveTo>
                    <a:pt x="10" y="1"/>
                  </a:moveTo>
                  <a:cubicBezTo>
                    <a:pt x="8" y="0"/>
                    <a:pt x="6" y="1"/>
                    <a:pt x="5" y="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6"/>
                    <a:pt x="1" y="19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6" y="20"/>
                    <a:pt x="8" y="19"/>
                    <a:pt x="8" y="1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4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484"/>
            <p:cNvSpPr/>
            <p:nvPr/>
          </p:nvSpPr>
          <p:spPr bwMode="auto">
            <a:xfrm>
              <a:off x="8408989" y="4243388"/>
              <a:ext cx="17463" cy="26988"/>
            </a:xfrm>
            <a:custGeom>
              <a:avLst/>
              <a:gdLst>
                <a:gd name="T0" fmla="*/ 10 w 13"/>
                <a:gd name="T1" fmla="*/ 1 h 20"/>
                <a:gd name="T2" fmla="*/ 5 w 13"/>
                <a:gd name="T3" fmla="*/ 3 h 20"/>
                <a:gd name="T4" fmla="*/ 1 w 13"/>
                <a:gd name="T5" fmla="*/ 14 h 20"/>
                <a:gd name="T6" fmla="*/ 3 w 13"/>
                <a:gd name="T7" fmla="*/ 20 h 20"/>
                <a:gd name="T8" fmla="*/ 5 w 13"/>
                <a:gd name="T9" fmla="*/ 20 h 20"/>
                <a:gd name="T10" fmla="*/ 9 w 13"/>
                <a:gd name="T11" fmla="*/ 17 h 20"/>
                <a:gd name="T12" fmla="*/ 13 w 13"/>
                <a:gd name="T13" fmla="*/ 6 h 20"/>
                <a:gd name="T14" fmla="*/ 10 w 13"/>
                <a:gd name="T1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0">
                  <a:moveTo>
                    <a:pt x="10" y="1"/>
                  </a:moveTo>
                  <a:cubicBezTo>
                    <a:pt x="8" y="0"/>
                    <a:pt x="6" y="1"/>
                    <a:pt x="5" y="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6"/>
                    <a:pt x="1" y="19"/>
                    <a:pt x="3" y="20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6" y="20"/>
                    <a:pt x="8" y="19"/>
                    <a:pt x="9" y="1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4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485"/>
            <p:cNvSpPr/>
            <p:nvPr/>
          </p:nvSpPr>
          <p:spPr bwMode="auto">
            <a:xfrm>
              <a:off x="8399464" y="4273550"/>
              <a:ext cx="15875" cy="23813"/>
            </a:xfrm>
            <a:custGeom>
              <a:avLst/>
              <a:gdLst>
                <a:gd name="T0" fmla="*/ 9 w 12"/>
                <a:gd name="T1" fmla="*/ 0 h 17"/>
                <a:gd name="T2" fmla="*/ 4 w 12"/>
                <a:gd name="T3" fmla="*/ 3 h 17"/>
                <a:gd name="T4" fmla="*/ 1 w 12"/>
                <a:gd name="T5" fmla="*/ 11 h 17"/>
                <a:gd name="T6" fmla="*/ 3 w 12"/>
                <a:gd name="T7" fmla="*/ 16 h 17"/>
                <a:gd name="T8" fmla="*/ 5 w 12"/>
                <a:gd name="T9" fmla="*/ 17 h 17"/>
                <a:gd name="T10" fmla="*/ 8 w 12"/>
                <a:gd name="T11" fmla="*/ 14 h 17"/>
                <a:gd name="T12" fmla="*/ 11 w 12"/>
                <a:gd name="T13" fmla="*/ 5 h 17"/>
                <a:gd name="T14" fmla="*/ 9 w 12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7">
                  <a:moveTo>
                    <a:pt x="9" y="0"/>
                  </a:moveTo>
                  <a:cubicBezTo>
                    <a:pt x="7" y="0"/>
                    <a:pt x="5" y="1"/>
                    <a:pt x="4" y="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3"/>
                    <a:pt x="1" y="16"/>
                    <a:pt x="3" y="16"/>
                  </a:cubicBezTo>
                  <a:cubicBezTo>
                    <a:pt x="4" y="16"/>
                    <a:pt x="4" y="17"/>
                    <a:pt x="5" y="17"/>
                  </a:cubicBezTo>
                  <a:cubicBezTo>
                    <a:pt x="6" y="17"/>
                    <a:pt x="8" y="16"/>
                    <a:pt x="8" y="1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2" y="3"/>
                    <a:pt x="11" y="1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486"/>
            <p:cNvSpPr/>
            <p:nvPr/>
          </p:nvSpPr>
          <p:spPr bwMode="auto">
            <a:xfrm>
              <a:off x="8420101" y="4211638"/>
              <a:ext cx="17463" cy="26988"/>
            </a:xfrm>
            <a:custGeom>
              <a:avLst/>
              <a:gdLst>
                <a:gd name="T0" fmla="*/ 10 w 13"/>
                <a:gd name="T1" fmla="*/ 1 h 20"/>
                <a:gd name="T2" fmla="*/ 4 w 13"/>
                <a:gd name="T3" fmla="*/ 4 h 20"/>
                <a:gd name="T4" fmla="*/ 0 w 13"/>
                <a:gd name="T5" fmla="*/ 15 h 20"/>
                <a:gd name="T6" fmla="*/ 3 w 13"/>
                <a:gd name="T7" fmla="*/ 20 h 20"/>
                <a:gd name="T8" fmla="*/ 4 w 13"/>
                <a:gd name="T9" fmla="*/ 20 h 20"/>
                <a:gd name="T10" fmla="*/ 8 w 13"/>
                <a:gd name="T11" fmla="*/ 18 h 20"/>
                <a:gd name="T12" fmla="*/ 12 w 13"/>
                <a:gd name="T13" fmla="*/ 6 h 20"/>
                <a:gd name="T14" fmla="*/ 10 w 13"/>
                <a:gd name="T1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0">
                  <a:moveTo>
                    <a:pt x="10" y="1"/>
                  </a:moveTo>
                  <a:cubicBezTo>
                    <a:pt x="7" y="0"/>
                    <a:pt x="5" y="2"/>
                    <a:pt x="4" y="4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7"/>
                    <a:pt x="1" y="19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6" y="20"/>
                    <a:pt x="7" y="19"/>
                    <a:pt x="8" y="1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4"/>
                    <a:pt x="12" y="2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487"/>
            <p:cNvSpPr/>
            <p:nvPr/>
          </p:nvSpPr>
          <p:spPr bwMode="auto">
            <a:xfrm>
              <a:off x="8358189" y="4273550"/>
              <a:ext cx="17463" cy="23813"/>
            </a:xfrm>
            <a:custGeom>
              <a:avLst/>
              <a:gdLst>
                <a:gd name="T0" fmla="*/ 9 w 13"/>
                <a:gd name="T1" fmla="*/ 0 h 17"/>
                <a:gd name="T2" fmla="*/ 4 w 13"/>
                <a:gd name="T3" fmla="*/ 3 h 17"/>
                <a:gd name="T4" fmla="*/ 1 w 13"/>
                <a:gd name="T5" fmla="*/ 11 h 17"/>
                <a:gd name="T6" fmla="*/ 4 w 13"/>
                <a:gd name="T7" fmla="*/ 16 h 17"/>
                <a:gd name="T8" fmla="*/ 5 w 13"/>
                <a:gd name="T9" fmla="*/ 17 h 17"/>
                <a:gd name="T10" fmla="*/ 9 w 13"/>
                <a:gd name="T11" fmla="*/ 14 h 17"/>
                <a:gd name="T12" fmla="*/ 12 w 13"/>
                <a:gd name="T13" fmla="*/ 5 h 17"/>
                <a:gd name="T14" fmla="*/ 9 w 13"/>
                <a:gd name="T1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7">
                  <a:moveTo>
                    <a:pt x="9" y="0"/>
                  </a:moveTo>
                  <a:cubicBezTo>
                    <a:pt x="7" y="0"/>
                    <a:pt x="5" y="1"/>
                    <a:pt x="4" y="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3"/>
                    <a:pt x="1" y="16"/>
                    <a:pt x="4" y="16"/>
                  </a:cubicBezTo>
                  <a:cubicBezTo>
                    <a:pt x="4" y="16"/>
                    <a:pt x="4" y="17"/>
                    <a:pt x="5" y="17"/>
                  </a:cubicBezTo>
                  <a:cubicBezTo>
                    <a:pt x="7" y="17"/>
                    <a:pt x="8" y="16"/>
                    <a:pt x="9" y="1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3"/>
                    <a:pt x="12" y="1"/>
                    <a:pt x="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488"/>
            <p:cNvSpPr/>
            <p:nvPr/>
          </p:nvSpPr>
          <p:spPr bwMode="auto">
            <a:xfrm>
              <a:off x="8369301" y="4243388"/>
              <a:ext cx="17463" cy="26988"/>
            </a:xfrm>
            <a:custGeom>
              <a:avLst/>
              <a:gdLst>
                <a:gd name="T0" fmla="*/ 10 w 13"/>
                <a:gd name="T1" fmla="*/ 1 h 20"/>
                <a:gd name="T2" fmla="*/ 5 w 13"/>
                <a:gd name="T3" fmla="*/ 3 h 20"/>
                <a:gd name="T4" fmla="*/ 0 w 13"/>
                <a:gd name="T5" fmla="*/ 14 h 20"/>
                <a:gd name="T6" fmla="*/ 3 w 13"/>
                <a:gd name="T7" fmla="*/ 20 h 20"/>
                <a:gd name="T8" fmla="*/ 4 w 13"/>
                <a:gd name="T9" fmla="*/ 20 h 20"/>
                <a:gd name="T10" fmla="*/ 8 w 13"/>
                <a:gd name="T11" fmla="*/ 17 h 20"/>
                <a:gd name="T12" fmla="*/ 12 w 13"/>
                <a:gd name="T13" fmla="*/ 6 h 20"/>
                <a:gd name="T14" fmla="*/ 10 w 13"/>
                <a:gd name="T1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0">
                  <a:moveTo>
                    <a:pt x="10" y="1"/>
                  </a:moveTo>
                  <a:cubicBezTo>
                    <a:pt x="8" y="0"/>
                    <a:pt x="5" y="1"/>
                    <a:pt x="5" y="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6"/>
                    <a:pt x="1" y="19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6" y="20"/>
                    <a:pt x="7" y="19"/>
                    <a:pt x="8" y="1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4"/>
                    <a:pt x="12" y="1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489"/>
            <p:cNvSpPr/>
            <p:nvPr/>
          </p:nvSpPr>
          <p:spPr bwMode="auto">
            <a:xfrm>
              <a:off x="8380414" y="4211638"/>
              <a:ext cx="17463" cy="26988"/>
            </a:xfrm>
            <a:custGeom>
              <a:avLst/>
              <a:gdLst>
                <a:gd name="T0" fmla="*/ 10 w 13"/>
                <a:gd name="T1" fmla="*/ 1 h 20"/>
                <a:gd name="T2" fmla="*/ 5 w 13"/>
                <a:gd name="T3" fmla="*/ 4 h 20"/>
                <a:gd name="T4" fmla="*/ 1 w 13"/>
                <a:gd name="T5" fmla="*/ 15 h 20"/>
                <a:gd name="T6" fmla="*/ 3 w 13"/>
                <a:gd name="T7" fmla="*/ 20 h 20"/>
                <a:gd name="T8" fmla="*/ 4 w 13"/>
                <a:gd name="T9" fmla="*/ 20 h 20"/>
                <a:gd name="T10" fmla="*/ 8 w 13"/>
                <a:gd name="T11" fmla="*/ 18 h 20"/>
                <a:gd name="T12" fmla="*/ 12 w 13"/>
                <a:gd name="T13" fmla="*/ 6 h 20"/>
                <a:gd name="T14" fmla="*/ 10 w 13"/>
                <a:gd name="T15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20">
                  <a:moveTo>
                    <a:pt x="10" y="1"/>
                  </a:moveTo>
                  <a:cubicBezTo>
                    <a:pt x="8" y="0"/>
                    <a:pt x="6" y="2"/>
                    <a:pt x="5" y="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7"/>
                    <a:pt x="1" y="19"/>
                    <a:pt x="3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6" y="20"/>
                    <a:pt x="8" y="19"/>
                    <a:pt x="8" y="18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4"/>
                    <a:pt x="12" y="2"/>
                    <a:pt x="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490"/>
            <p:cNvSpPr>
              <a:spLocks noEditPoints="1"/>
            </p:cNvSpPr>
            <p:nvPr/>
          </p:nvSpPr>
          <p:spPr bwMode="auto">
            <a:xfrm>
              <a:off x="8462964" y="3416300"/>
              <a:ext cx="165100" cy="165100"/>
            </a:xfrm>
            <a:custGeom>
              <a:avLst/>
              <a:gdLst>
                <a:gd name="T0" fmla="*/ 104 w 122"/>
                <a:gd name="T1" fmla="*/ 18 h 122"/>
                <a:gd name="T2" fmla="*/ 61 w 122"/>
                <a:gd name="T3" fmla="*/ 0 h 122"/>
                <a:gd name="T4" fmla="*/ 18 w 122"/>
                <a:gd name="T5" fmla="*/ 18 h 122"/>
                <a:gd name="T6" fmla="*/ 0 w 122"/>
                <a:gd name="T7" fmla="*/ 61 h 122"/>
                <a:gd name="T8" fmla="*/ 18 w 122"/>
                <a:gd name="T9" fmla="*/ 105 h 122"/>
                <a:gd name="T10" fmla="*/ 61 w 122"/>
                <a:gd name="T11" fmla="*/ 122 h 122"/>
                <a:gd name="T12" fmla="*/ 104 w 122"/>
                <a:gd name="T13" fmla="*/ 105 h 122"/>
                <a:gd name="T14" fmla="*/ 122 w 122"/>
                <a:gd name="T15" fmla="*/ 61 h 122"/>
                <a:gd name="T16" fmla="*/ 104 w 122"/>
                <a:gd name="T17" fmla="*/ 18 h 122"/>
                <a:gd name="T18" fmla="*/ 99 w 122"/>
                <a:gd name="T19" fmla="*/ 99 h 122"/>
                <a:gd name="T20" fmla="*/ 61 w 122"/>
                <a:gd name="T21" fmla="*/ 114 h 122"/>
                <a:gd name="T22" fmla="*/ 24 w 122"/>
                <a:gd name="T23" fmla="*/ 99 h 122"/>
                <a:gd name="T24" fmla="*/ 8 w 122"/>
                <a:gd name="T25" fmla="*/ 61 h 122"/>
                <a:gd name="T26" fmla="*/ 24 w 122"/>
                <a:gd name="T27" fmla="*/ 24 h 122"/>
                <a:gd name="T28" fmla="*/ 61 w 122"/>
                <a:gd name="T29" fmla="*/ 8 h 122"/>
                <a:gd name="T30" fmla="*/ 99 w 122"/>
                <a:gd name="T31" fmla="*/ 24 h 122"/>
                <a:gd name="T32" fmla="*/ 114 w 122"/>
                <a:gd name="T33" fmla="*/ 61 h 122"/>
                <a:gd name="T34" fmla="*/ 99 w 122"/>
                <a:gd name="T35" fmla="*/ 99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2" h="122">
                  <a:moveTo>
                    <a:pt x="104" y="18"/>
                  </a:moveTo>
                  <a:cubicBezTo>
                    <a:pt x="93" y="7"/>
                    <a:pt x="77" y="0"/>
                    <a:pt x="61" y="0"/>
                  </a:cubicBezTo>
                  <a:cubicBezTo>
                    <a:pt x="45" y="0"/>
                    <a:pt x="29" y="7"/>
                    <a:pt x="18" y="18"/>
                  </a:cubicBezTo>
                  <a:cubicBezTo>
                    <a:pt x="6" y="30"/>
                    <a:pt x="0" y="45"/>
                    <a:pt x="0" y="61"/>
                  </a:cubicBezTo>
                  <a:cubicBezTo>
                    <a:pt x="0" y="78"/>
                    <a:pt x="6" y="93"/>
                    <a:pt x="18" y="105"/>
                  </a:cubicBezTo>
                  <a:cubicBezTo>
                    <a:pt x="29" y="116"/>
                    <a:pt x="45" y="122"/>
                    <a:pt x="61" y="122"/>
                  </a:cubicBezTo>
                  <a:cubicBezTo>
                    <a:pt x="77" y="122"/>
                    <a:pt x="93" y="116"/>
                    <a:pt x="104" y="105"/>
                  </a:cubicBezTo>
                  <a:cubicBezTo>
                    <a:pt x="116" y="93"/>
                    <a:pt x="122" y="78"/>
                    <a:pt x="122" y="61"/>
                  </a:cubicBezTo>
                  <a:cubicBezTo>
                    <a:pt x="122" y="45"/>
                    <a:pt x="116" y="30"/>
                    <a:pt x="104" y="18"/>
                  </a:cubicBezTo>
                  <a:close/>
                  <a:moveTo>
                    <a:pt x="99" y="99"/>
                  </a:moveTo>
                  <a:cubicBezTo>
                    <a:pt x="89" y="109"/>
                    <a:pt x="75" y="114"/>
                    <a:pt x="61" y="114"/>
                  </a:cubicBezTo>
                  <a:cubicBezTo>
                    <a:pt x="47" y="114"/>
                    <a:pt x="34" y="109"/>
                    <a:pt x="24" y="99"/>
                  </a:cubicBezTo>
                  <a:cubicBezTo>
                    <a:pt x="14" y="89"/>
                    <a:pt x="8" y="76"/>
                    <a:pt x="8" y="61"/>
                  </a:cubicBezTo>
                  <a:cubicBezTo>
                    <a:pt x="8" y="47"/>
                    <a:pt x="14" y="34"/>
                    <a:pt x="24" y="24"/>
                  </a:cubicBezTo>
                  <a:cubicBezTo>
                    <a:pt x="34" y="14"/>
                    <a:pt x="47" y="8"/>
                    <a:pt x="61" y="8"/>
                  </a:cubicBezTo>
                  <a:cubicBezTo>
                    <a:pt x="75" y="8"/>
                    <a:pt x="89" y="14"/>
                    <a:pt x="99" y="24"/>
                  </a:cubicBezTo>
                  <a:cubicBezTo>
                    <a:pt x="109" y="34"/>
                    <a:pt x="114" y="47"/>
                    <a:pt x="114" y="61"/>
                  </a:cubicBezTo>
                  <a:cubicBezTo>
                    <a:pt x="114" y="76"/>
                    <a:pt x="109" y="89"/>
                    <a:pt x="99" y="9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491"/>
            <p:cNvSpPr>
              <a:spLocks noEditPoints="1"/>
            </p:cNvSpPr>
            <p:nvPr/>
          </p:nvSpPr>
          <p:spPr bwMode="auto">
            <a:xfrm>
              <a:off x="8474076" y="3433763"/>
              <a:ext cx="144463" cy="131763"/>
            </a:xfrm>
            <a:custGeom>
              <a:avLst/>
              <a:gdLst>
                <a:gd name="T0" fmla="*/ 88 w 107"/>
                <a:gd name="T1" fmla="*/ 14 h 97"/>
                <a:gd name="T2" fmla="*/ 53 w 107"/>
                <a:gd name="T3" fmla="*/ 0 h 97"/>
                <a:gd name="T4" fmla="*/ 19 w 107"/>
                <a:gd name="T5" fmla="*/ 14 h 97"/>
                <a:gd name="T6" fmla="*/ 19 w 107"/>
                <a:gd name="T7" fmla="*/ 83 h 97"/>
                <a:gd name="T8" fmla="*/ 53 w 107"/>
                <a:gd name="T9" fmla="*/ 97 h 97"/>
                <a:gd name="T10" fmla="*/ 88 w 107"/>
                <a:gd name="T11" fmla="*/ 83 h 97"/>
                <a:gd name="T12" fmla="*/ 88 w 107"/>
                <a:gd name="T13" fmla="*/ 14 h 97"/>
                <a:gd name="T14" fmla="*/ 85 w 107"/>
                <a:gd name="T15" fmla="*/ 80 h 97"/>
                <a:gd name="T16" fmla="*/ 53 w 107"/>
                <a:gd name="T17" fmla="*/ 93 h 97"/>
                <a:gd name="T18" fmla="*/ 21 w 107"/>
                <a:gd name="T19" fmla="*/ 80 h 97"/>
                <a:gd name="T20" fmla="*/ 21 w 107"/>
                <a:gd name="T21" fmla="*/ 17 h 97"/>
                <a:gd name="T22" fmla="*/ 53 w 107"/>
                <a:gd name="T23" fmla="*/ 4 h 97"/>
                <a:gd name="T24" fmla="*/ 85 w 107"/>
                <a:gd name="T25" fmla="*/ 17 h 97"/>
                <a:gd name="T26" fmla="*/ 85 w 107"/>
                <a:gd name="T27" fmla="*/ 8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7" h="97">
                  <a:moveTo>
                    <a:pt x="88" y="14"/>
                  </a:moveTo>
                  <a:cubicBezTo>
                    <a:pt x="78" y="5"/>
                    <a:pt x="66" y="0"/>
                    <a:pt x="53" y="0"/>
                  </a:cubicBezTo>
                  <a:cubicBezTo>
                    <a:pt x="40" y="0"/>
                    <a:pt x="28" y="5"/>
                    <a:pt x="19" y="14"/>
                  </a:cubicBezTo>
                  <a:cubicBezTo>
                    <a:pt x="0" y="33"/>
                    <a:pt x="0" y="64"/>
                    <a:pt x="19" y="83"/>
                  </a:cubicBezTo>
                  <a:cubicBezTo>
                    <a:pt x="28" y="92"/>
                    <a:pt x="40" y="97"/>
                    <a:pt x="53" y="97"/>
                  </a:cubicBezTo>
                  <a:cubicBezTo>
                    <a:pt x="66" y="97"/>
                    <a:pt x="78" y="92"/>
                    <a:pt x="88" y="83"/>
                  </a:cubicBezTo>
                  <a:cubicBezTo>
                    <a:pt x="107" y="64"/>
                    <a:pt x="107" y="33"/>
                    <a:pt x="88" y="14"/>
                  </a:cubicBezTo>
                  <a:close/>
                  <a:moveTo>
                    <a:pt x="85" y="80"/>
                  </a:moveTo>
                  <a:cubicBezTo>
                    <a:pt x="76" y="88"/>
                    <a:pt x="65" y="93"/>
                    <a:pt x="53" y="93"/>
                  </a:cubicBezTo>
                  <a:cubicBezTo>
                    <a:pt x="41" y="93"/>
                    <a:pt x="30" y="88"/>
                    <a:pt x="21" y="80"/>
                  </a:cubicBezTo>
                  <a:cubicBezTo>
                    <a:pt x="4" y="63"/>
                    <a:pt x="4" y="34"/>
                    <a:pt x="21" y="17"/>
                  </a:cubicBezTo>
                  <a:cubicBezTo>
                    <a:pt x="30" y="8"/>
                    <a:pt x="41" y="4"/>
                    <a:pt x="53" y="4"/>
                  </a:cubicBezTo>
                  <a:cubicBezTo>
                    <a:pt x="65" y="4"/>
                    <a:pt x="76" y="8"/>
                    <a:pt x="85" y="17"/>
                  </a:cubicBezTo>
                  <a:cubicBezTo>
                    <a:pt x="102" y="34"/>
                    <a:pt x="102" y="63"/>
                    <a:pt x="85" y="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492"/>
            <p:cNvSpPr>
              <a:spLocks noEditPoints="1"/>
            </p:cNvSpPr>
            <p:nvPr/>
          </p:nvSpPr>
          <p:spPr bwMode="auto">
            <a:xfrm>
              <a:off x="8385176" y="3560763"/>
              <a:ext cx="100013" cy="100013"/>
            </a:xfrm>
            <a:custGeom>
              <a:avLst/>
              <a:gdLst>
                <a:gd name="T0" fmla="*/ 49 w 74"/>
                <a:gd name="T1" fmla="*/ 6 h 74"/>
                <a:gd name="T2" fmla="*/ 5 w 74"/>
                <a:gd name="T3" fmla="*/ 49 h 74"/>
                <a:gd name="T4" fmla="*/ 5 w 74"/>
                <a:gd name="T5" fmla="*/ 70 h 74"/>
                <a:gd name="T6" fmla="*/ 16 w 74"/>
                <a:gd name="T7" fmla="*/ 74 h 74"/>
                <a:gd name="T8" fmla="*/ 26 w 74"/>
                <a:gd name="T9" fmla="*/ 70 h 74"/>
                <a:gd name="T10" fmla="*/ 70 w 74"/>
                <a:gd name="T11" fmla="*/ 27 h 74"/>
                <a:gd name="T12" fmla="*/ 74 w 74"/>
                <a:gd name="T13" fmla="*/ 16 h 74"/>
                <a:gd name="T14" fmla="*/ 70 w 74"/>
                <a:gd name="T15" fmla="*/ 6 h 74"/>
                <a:gd name="T16" fmla="*/ 49 w 74"/>
                <a:gd name="T17" fmla="*/ 6 h 74"/>
                <a:gd name="T18" fmla="*/ 64 w 74"/>
                <a:gd name="T19" fmla="*/ 21 h 74"/>
                <a:gd name="T20" fmla="*/ 21 w 74"/>
                <a:gd name="T21" fmla="*/ 64 h 74"/>
                <a:gd name="T22" fmla="*/ 11 w 74"/>
                <a:gd name="T23" fmla="*/ 64 h 74"/>
                <a:gd name="T24" fmla="*/ 11 w 74"/>
                <a:gd name="T25" fmla="*/ 54 h 74"/>
                <a:gd name="T26" fmla="*/ 54 w 74"/>
                <a:gd name="T27" fmla="*/ 11 h 74"/>
                <a:gd name="T28" fmla="*/ 59 w 74"/>
                <a:gd name="T29" fmla="*/ 9 h 74"/>
                <a:gd name="T30" fmla="*/ 64 w 74"/>
                <a:gd name="T31" fmla="*/ 11 h 74"/>
                <a:gd name="T32" fmla="*/ 66 w 74"/>
                <a:gd name="T33" fmla="*/ 16 h 74"/>
                <a:gd name="T34" fmla="*/ 64 w 74"/>
                <a:gd name="T35" fmla="*/ 2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4" h="74">
                  <a:moveTo>
                    <a:pt x="49" y="6"/>
                  </a:moveTo>
                  <a:cubicBezTo>
                    <a:pt x="5" y="49"/>
                    <a:pt x="5" y="49"/>
                    <a:pt x="5" y="49"/>
                  </a:cubicBezTo>
                  <a:cubicBezTo>
                    <a:pt x="0" y="54"/>
                    <a:pt x="0" y="64"/>
                    <a:pt x="5" y="70"/>
                  </a:cubicBezTo>
                  <a:cubicBezTo>
                    <a:pt x="8" y="73"/>
                    <a:pt x="12" y="74"/>
                    <a:pt x="16" y="74"/>
                  </a:cubicBezTo>
                  <a:cubicBezTo>
                    <a:pt x="20" y="74"/>
                    <a:pt x="24" y="73"/>
                    <a:pt x="26" y="70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2" y="24"/>
                    <a:pt x="74" y="20"/>
                    <a:pt x="74" y="16"/>
                  </a:cubicBezTo>
                  <a:cubicBezTo>
                    <a:pt x="74" y="12"/>
                    <a:pt x="72" y="8"/>
                    <a:pt x="70" y="6"/>
                  </a:cubicBezTo>
                  <a:cubicBezTo>
                    <a:pt x="64" y="0"/>
                    <a:pt x="54" y="0"/>
                    <a:pt x="49" y="6"/>
                  </a:cubicBezTo>
                  <a:close/>
                  <a:moveTo>
                    <a:pt x="64" y="21"/>
                  </a:moveTo>
                  <a:cubicBezTo>
                    <a:pt x="21" y="64"/>
                    <a:pt x="21" y="64"/>
                    <a:pt x="21" y="64"/>
                  </a:cubicBezTo>
                  <a:cubicBezTo>
                    <a:pt x="18" y="67"/>
                    <a:pt x="14" y="67"/>
                    <a:pt x="11" y="64"/>
                  </a:cubicBezTo>
                  <a:cubicBezTo>
                    <a:pt x="8" y="61"/>
                    <a:pt x="8" y="57"/>
                    <a:pt x="11" y="54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5" y="10"/>
                    <a:pt x="57" y="9"/>
                    <a:pt x="59" y="9"/>
                  </a:cubicBezTo>
                  <a:cubicBezTo>
                    <a:pt x="61" y="9"/>
                    <a:pt x="63" y="10"/>
                    <a:pt x="64" y="11"/>
                  </a:cubicBezTo>
                  <a:cubicBezTo>
                    <a:pt x="65" y="13"/>
                    <a:pt x="66" y="14"/>
                    <a:pt x="66" y="16"/>
                  </a:cubicBezTo>
                  <a:cubicBezTo>
                    <a:pt x="66" y="18"/>
                    <a:pt x="65" y="20"/>
                    <a:pt x="64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493"/>
            <p:cNvSpPr/>
            <p:nvPr/>
          </p:nvSpPr>
          <p:spPr bwMode="auto">
            <a:xfrm>
              <a:off x="8505826" y="3494088"/>
              <a:ext cx="77788" cy="11113"/>
            </a:xfrm>
            <a:custGeom>
              <a:avLst/>
              <a:gdLst>
                <a:gd name="T0" fmla="*/ 54 w 58"/>
                <a:gd name="T1" fmla="*/ 0 h 8"/>
                <a:gd name="T2" fmla="*/ 4 w 58"/>
                <a:gd name="T3" fmla="*/ 0 h 8"/>
                <a:gd name="T4" fmla="*/ 0 w 58"/>
                <a:gd name="T5" fmla="*/ 4 h 8"/>
                <a:gd name="T6" fmla="*/ 4 w 58"/>
                <a:gd name="T7" fmla="*/ 8 h 8"/>
                <a:gd name="T8" fmla="*/ 54 w 58"/>
                <a:gd name="T9" fmla="*/ 8 h 8"/>
                <a:gd name="T10" fmla="*/ 58 w 58"/>
                <a:gd name="T11" fmla="*/ 4 h 8"/>
                <a:gd name="T12" fmla="*/ 54 w 58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8" h="8">
                  <a:moveTo>
                    <a:pt x="5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8"/>
                    <a:pt x="4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6" y="8"/>
                    <a:pt x="58" y="7"/>
                    <a:pt x="58" y="4"/>
                  </a:cubicBezTo>
                  <a:cubicBezTo>
                    <a:pt x="58" y="2"/>
                    <a:pt x="56" y="0"/>
                    <a:pt x="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494"/>
            <p:cNvSpPr>
              <a:spLocks noEditPoints="1"/>
            </p:cNvSpPr>
            <p:nvPr/>
          </p:nvSpPr>
          <p:spPr bwMode="auto">
            <a:xfrm>
              <a:off x="8442326" y="4714875"/>
              <a:ext cx="103188" cy="119063"/>
            </a:xfrm>
            <a:custGeom>
              <a:avLst/>
              <a:gdLst>
                <a:gd name="T0" fmla="*/ 74 w 76"/>
                <a:gd name="T1" fmla="*/ 1 h 89"/>
                <a:gd name="T2" fmla="*/ 69 w 76"/>
                <a:gd name="T3" fmla="*/ 1 h 89"/>
                <a:gd name="T4" fmla="*/ 48 w 76"/>
                <a:gd name="T5" fmla="*/ 23 h 89"/>
                <a:gd name="T6" fmla="*/ 48 w 76"/>
                <a:gd name="T7" fmla="*/ 4 h 89"/>
                <a:gd name="T8" fmla="*/ 46 w 76"/>
                <a:gd name="T9" fmla="*/ 1 h 89"/>
                <a:gd name="T10" fmla="*/ 41 w 76"/>
                <a:gd name="T11" fmla="*/ 1 h 89"/>
                <a:gd name="T12" fmla="*/ 1 w 76"/>
                <a:gd name="T13" fmla="*/ 42 h 89"/>
                <a:gd name="T14" fmla="*/ 1 w 76"/>
                <a:gd name="T15" fmla="*/ 47 h 89"/>
                <a:gd name="T16" fmla="*/ 41 w 76"/>
                <a:gd name="T17" fmla="*/ 88 h 89"/>
                <a:gd name="T18" fmla="*/ 46 w 76"/>
                <a:gd name="T19" fmla="*/ 88 h 89"/>
                <a:gd name="T20" fmla="*/ 48 w 76"/>
                <a:gd name="T21" fmla="*/ 85 h 89"/>
                <a:gd name="T22" fmla="*/ 48 w 76"/>
                <a:gd name="T23" fmla="*/ 66 h 89"/>
                <a:gd name="T24" fmla="*/ 69 w 76"/>
                <a:gd name="T25" fmla="*/ 88 h 89"/>
                <a:gd name="T26" fmla="*/ 72 w 76"/>
                <a:gd name="T27" fmla="*/ 89 h 89"/>
                <a:gd name="T28" fmla="*/ 74 w 76"/>
                <a:gd name="T29" fmla="*/ 88 h 89"/>
                <a:gd name="T30" fmla="*/ 76 w 76"/>
                <a:gd name="T31" fmla="*/ 85 h 89"/>
                <a:gd name="T32" fmla="*/ 76 w 76"/>
                <a:gd name="T33" fmla="*/ 4 h 89"/>
                <a:gd name="T34" fmla="*/ 74 w 76"/>
                <a:gd name="T35" fmla="*/ 1 h 89"/>
                <a:gd name="T36" fmla="*/ 68 w 76"/>
                <a:gd name="T37" fmla="*/ 75 h 89"/>
                <a:gd name="T38" fmla="*/ 47 w 76"/>
                <a:gd name="T39" fmla="*/ 54 h 89"/>
                <a:gd name="T40" fmla="*/ 44 w 76"/>
                <a:gd name="T41" fmla="*/ 53 h 89"/>
                <a:gd name="T42" fmla="*/ 43 w 76"/>
                <a:gd name="T43" fmla="*/ 53 h 89"/>
                <a:gd name="T44" fmla="*/ 40 w 76"/>
                <a:gd name="T45" fmla="*/ 57 h 89"/>
                <a:gd name="T46" fmla="*/ 40 w 76"/>
                <a:gd name="T47" fmla="*/ 75 h 89"/>
                <a:gd name="T48" fmla="*/ 10 w 76"/>
                <a:gd name="T49" fmla="*/ 44 h 89"/>
                <a:gd name="T50" fmla="*/ 40 w 76"/>
                <a:gd name="T51" fmla="*/ 14 h 89"/>
                <a:gd name="T52" fmla="*/ 40 w 76"/>
                <a:gd name="T53" fmla="*/ 32 h 89"/>
                <a:gd name="T54" fmla="*/ 43 w 76"/>
                <a:gd name="T55" fmla="*/ 36 h 89"/>
                <a:gd name="T56" fmla="*/ 47 w 76"/>
                <a:gd name="T57" fmla="*/ 35 h 89"/>
                <a:gd name="T58" fmla="*/ 68 w 76"/>
                <a:gd name="T59" fmla="*/ 14 h 89"/>
                <a:gd name="T60" fmla="*/ 68 w 76"/>
                <a:gd name="T61" fmla="*/ 7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6" h="89">
                  <a:moveTo>
                    <a:pt x="74" y="1"/>
                  </a:moveTo>
                  <a:cubicBezTo>
                    <a:pt x="72" y="0"/>
                    <a:pt x="71" y="0"/>
                    <a:pt x="69" y="1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3"/>
                    <a:pt x="47" y="1"/>
                    <a:pt x="46" y="1"/>
                  </a:cubicBezTo>
                  <a:cubicBezTo>
                    <a:pt x="44" y="0"/>
                    <a:pt x="43" y="0"/>
                    <a:pt x="41" y="1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0" y="43"/>
                    <a:pt x="0" y="46"/>
                    <a:pt x="1" y="47"/>
                  </a:cubicBezTo>
                  <a:cubicBezTo>
                    <a:pt x="41" y="88"/>
                    <a:pt x="41" y="88"/>
                    <a:pt x="41" y="88"/>
                  </a:cubicBezTo>
                  <a:cubicBezTo>
                    <a:pt x="43" y="89"/>
                    <a:pt x="44" y="89"/>
                    <a:pt x="46" y="88"/>
                  </a:cubicBezTo>
                  <a:cubicBezTo>
                    <a:pt x="47" y="88"/>
                    <a:pt x="48" y="86"/>
                    <a:pt x="48" y="85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69" y="88"/>
                    <a:pt x="69" y="88"/>
                    <a:pt x="69" y="88"/>
                  </a:cubicBezTo>
                  <a:cubicBezTo>
                    <a:pt x="70" y="88"/>
                    <a:pt x="71" y="89"/>
                    <a:pt x="72" y="89"/>
                  </a:cubicBezTo>
                  <a:cubicBezTo>
                    <a:pt x="73" y="89"/>
                    <a:pt x="73" y="89"/>
                    <a:pt x="74" y="88"/>
                  </a:cubicBezTo>
                  <a:cubicBezTo>
                    <a:pt x="75" y="88"/>
                    <a:pt x="76" y="86"/>
                    <a:pt x="76" y="85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76" y="3"/>
                    <a:pt x="75" y="1"/>
                    <a:pt x="74" y="1"/>
                  </a:cubicBezTo>
                  <a:close/>
                  <a:moveTo>
                    <a:pt x="68" y="75"/>
                  </a:moveTo>
                  <a:cubicBezTo>
                    <a:pt x="47" y="54"/>
                    <a:pt x="47" y="54"/>
                    <a:pt x="47" y="54"/>
                  </a:cubicBezTo>
                  <a:cubicBezTo>
                    <a:pt x="46" y="53"/>
                    <a:pt x="45" y="53"/>
                    <a:pt x="44" y="53"/>
                  </a:cubicBezTo>
                  <a:cubicBezTo>
                    <a:pt x="44" y="53"/>
                    <a:pt x="43" y="53"/>
                    <a:pt x="43" y="53"/>
                  </a:cubicBezTo>
                  <a:cubicBezTo>
                    <a:pt x="41" y="54"/>
                    <a:pt x="40" y="55"/>
                    <a:pt x="40" y="57"/>
                  </a:cubicBezTo>
                  <a:cubicBezTo>
                    <a:pt x="40" y="75"/>
                    <a:pt x="40" y="75"/>
                    <a:pt x="40" y="75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4"/>
                    <a:pt x="41" y="35"/>
                    <a:pt x="43" y="36"/>
                  </a:cubicBezTo>
                  <a:cubicBezTo>
                    <a:pt x="44" y="37"/>
                    <a:pt x="46" y="36"/>
                    <a:pt x="47" y="35"/>
                  </a:cubicBezTo>
                  <a:cubicBezTo>
                    <a:pt x="68" y="14"/>
                    <a:pt x="68" y="14"/>
                    <a:pt x="68" y="14"/>
                  </a:cubicBezTo>
                  <a:lnTo>
                    <a:pt x="68" y="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495"/>
            <p:cNvSpPr>
              <a:spLocks noEditPoints="1"/>
            </p:cNvSpPr>
            <p:nvPr/>
          </p:nvSpPr>
          <p:spPr bwMode="auto">
            <a:xfrm>
              <a:off x="8394701" y="4662488"/>
              <a:ext cx="225425" cy="223838"/>
            </a:xfrm>
            <a:custGeom>
              <a:avLst/>
              <a:gdLst>
                <a:gd name="T0" fmla="*/ 83 w 166"/>
                <a:gd name="T1" fmla="*/ 0 h 165"/>
                <a:gd name="T2" fmla="*/ 0 w 166"/>
                <a:gd name="T3" fmla="*/ 82 h 165"/>
                <a:gd name="T4" fmla="*/ 83 w 166"/>
                <a:gd name="T5" fmla="*/ 165 h 165"/>
                <a:gd name="T6" fmla="*/ 166 w 166"/>
                <a:gd name="T7" fmla="*/ 82 h 165"/>
                <a:gd name="T8" fmla="*/ 83 w 166"/>
                <a:gd name="T9" fmla="*/ 0 h 165"/>
                <a:gd name="T10" fmla="*/ 83 w 166"/>
                <a:gd name="T11" fmla="*/ 157 h 165"/>
                <a:gd name="T12" fmla="*/ 8 w 166"/>
                <a:gd name="T13" fmla="*/ 82 h 165"/>
                <a:gd name="T14" fmla="*/ 83 w 166"/>
                <a:gd name="T15" fmla="*/ 8 h 165"/>
                <a:gd name="T16" fmla="*/ 158 w 166"/>
                <a:gd name="T17" fmla="*/ 82 h 165"/>
                <a:gd name="T18" fmla="*/ 83 w 166"/>
                <a:gd name="T19" fmla="*/ 15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6" h="165">
                  <a:moveTo>
                    <a:pt x="83" y="0"/>
                  </a:moveTo>
                  <a:cubicBezTo>
                    <a:pt x="38" y="0"/>
                    <a:pt x="0" y="37"/>
                    <a:pt x="0" y="82"/>
                  </a:cubicBezTo>
                  <a:cubicBezTo>
                    <a:pt x="0" y="128"/>
                    <a:pt x="38" y="165"/>
                    <a:pt x="83" y="165"/>
                  </a:cubicBezTo>
                  <a:cubicBezTo>
                    <a:pt x="129" y="165"/>
                    <a:pt x="166" y="128"/>
                    <a:pt x="166" y="82"/>
                  </a:cubicBezTo>
                  <a:cubicBezTo>
                    <a:pt x="166" y="37"/>
                    <a:pt x="129" y="0"/>
                    <a:pt x="83" y="0"/>
                  </a:cubicBezTo>
                  <a:close/>
                  <a:moveTo>
                    <a:pt x="83" y="157"/>
                  </a:moveTo>
                  <a:cubicBezTo>
                    <a:pt x="42" y="157"/>
                    <a:pt x="8" y="124"/>
                    <a:pt x="8" y="82"/>
                  </a:cubicBezTo>
                  <a:cubicBezTo>
                    <a:pt x="8" y="41"/>
                    <a:pt x="42" y="8"/>
                    <a:pt x="83" y="8"/>
                  </a:cubicBezTo>
                  <a:cubicBezTo>
                    <a:pt x="124" y="8"/>
                    <a:pt x="158" y="41"/>
                    <a:pt x="158" y="82"/>
                  </a:cubicBezTo>
                  <a:cubicBezTo>
                    <a:pt x="158" y="124"/>
                    <a:pt x="124" y="157"/>
                    <a:pt x="83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496"/>
            <p:cNvSpPr/>
            <p:nvPr/>
          </p:nvSpPr>
          <p:spPr bwMode="auto">
            <a:xfrm>
              <a:off x="8421689" y="5318125"/>
              <a:ext cx="169863" cy="147638"/>
            </a:xfrm>
            <a:custGeom>
              <a:avLst/>
              <a:gdLst>
                <a:gd name="T0" fmla="*/ 114 w 126"/>
                <a:gd name="T1" fmla="*/ 50 h 109"/>
                <a:gd name="T2" fmla="*/ 106 w 126"/>
                <a:gd name="T3" fmla="*/ 3 h 109"/>
                <a:gd name="T4" fmla="*/ 91 w 126"/>
                <a:gd name="T5" fmla="*/ 0 h 109"/>
                <a:gd name="T6" fmla="*/ 63 w 126"/>
                <a:gd name="T7" fmla="*/ 16 h 109"/>
                <a:gd name="T8" fmla="*/ 35 w 126"/>
                <a:gd name="T9" fmla="*/ 0 h 109"/>
                <a:gd name="T10" fmla="*/ 22 w 126"/>
                <a:gd name="T11" fmla="*/ 3 h 109"/>
                <a:gd name="T12" fmla="*/ 12 w 126"/>
                <a:gd name="T13" fmla="*/ 50 h 109"/>
                <a:gd name="T14" fmla="*/ 58 w 126"/>
                <a:gd name="T15" fmla="*/ 106 h 109"/>
                <a:gd name="T16" fmla="*/ 68 w 126"/>
                <a:gd name="T17" fmla="*/ 106 h 109"/>
                <a:gd name="T18" fmla="*/ 114 w 126"/>
                <a:gd name="T19" fmla="*/ 5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6" h="109">
                  <a:moveTo>
                    <a:pt x="114" y="50"/>
                  </a:moveTo>
                  <a:cubicBezTo>
                    <a:pt x="126" y="35"/>
                    <a:pt x="122" y="12"/>
                    <a:pt x="106" y="3"/>
                  </a:cubicBezTo>
                  <a:cubicBezTo>
                    <a:pt x="101" y="1"/>
                    <a:pt x="96" y="0"/>
                    <a:pt x="91" y="0"/>
                  </a:cubicBezTo>
                  <a:cubicBezTo>
                    <a:pt x="79" y="0"/>
                    <a:pt x="69" y="7"/>
                    <a:pt x="63" y="16"/>
                  </a:cubicBezTo>
                  <a:cubicBezTo>
                    <a:pt x="57" y="7"/>
                    <a:pt x="47" y="0"/>
                    <a:pt x="35" y="0"/>
                  </a:cubicBezTo>
                  <a:cubicBezTo>
                    <a:pt x="30" y="0"/>
                    <a:pt x="26" y="1"/>
                    <a:pt x="22" y="3"/>
                  </a:cubicBezTo>
                  <a:cubicBezTo>
                    <a:pt x="5" y="11"/>
                    <a:pt x="0" y="35"/>
                    <a:pt x="12" y="50"/>
                  </a:cubicBezTo>
                  <a:cubicBezTo>
                    <a:pt x="58" y="106"/>
                    <a:pt x="58" y="106"/>
                    <a:pt x="58" y="106"/>
                  </a:cubicBezTo>
                  <a:cubicBezTo>
                    <a:pt x="61" y="109"/>
                    <a:pt x="65" y="109"/>
                    <a:pt x="68" y="106"/>
                  </a:cubicBezTo>
                  <a:lnTo>
                    <a:pt x="114" y="5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497"/>
            <p:cNvSpPr>
              <a:spLocks noEditPoints="1"/>
            </p:cNvSpPr>
            <p:nvPr/>
          </p:nvSpPr>
          <p:spPr bwMode="auto">
            <a:xfrm>
              <a:off x="8382001" y="5969000"/>
              <a:ext cx="250825" cy="80963"/>
            </a:xfrm>
            <a:custGeom>
              <a:avLst/>
              <a:gdLst>
                <a:gd name="T0" fmla="*/ 170 w 186"/>
                <a:gd name="T1" fmla="*/ 0 h 60"/>
                <a:gd name="T2" fmla="*/ 16 w 186"/>
                <a:gd name="T3" fmla="*/ 0 h 60"/>
                <a:gd name="T4" fmla="*/ 0 w 186"/>
                <a:gd name="T5" fmla="*/ 16 h 60"/>
                <a:gd name="T6" fmla="*/ 0 w 186"/>
                <a:gd name="T7" fmla="*/ 21 h 60"/>
                <a:gd name="T8" fmla="*/ 16 w 186"/>
                <a:gd name="T9" fmla="*/ 37 h 60"/>
                <a:gd name="T10" fmla="*/ 20 w 186"/>
                <a:gd name="T11" fmla="*/ 37 h 60"/>
                <a:gd name="T12" fmla="*/ 20 w 186"/>
                <a:gd name="T13" fmla="*/ 41 h 60"/>
                <a:gd name="T14" fmla="*/ 40 w 186"/>
                <a:gd name="T15" fmla="*/ 60 h 60"/>
                <a:gd name="T16" fmla="*/ 147 w 186"/>
                <a:gd name="T17" fmla="*/ 60 h 60"/>
                <a:gd name="T18" fmla="*/ 166 w 186"/>
                <a:gd name="T19" fmla="*/ 41 h 60"/>
                <a:gd name="T20" fmla="*/ 166 w 186"/>
                <a:gd name="T21" fmla="*/ 37 h 60"/>
                <a:gd name="T22" fmla="*/ 170 w 186"/>
                <a:gd name="T23" fmla="*/ 37 h 60"/>
                <a:gd name="T24" fmla="*/ 186 w 186"/>
                <a:gd name="T25" fmla="*/ 21 h 60"/>
                <a:gd name="T26" fmla="*/ 186 w 186"/>
                <a:gd name="T27" fmla="*/ 16 h 60"/>
                <a:gd name="T28" fmla="*/ 170 w 186"/>
                <a:gd name="T29" fmla="*/ 0 h 60"/>
                <a:gd name="T30" fmla="*/ 158 w 186"/>
                <a:gd name="T31" fmla="*/ 41 h 60"/>
                <a:gd name="T32" fmla="*/ 147 w 186"/>
                <a:gd name="T33" fmla="*/ 52 h 60"/>
                <a:gd name="T34" fmla="*/ 40 w 186"/>
                <a:gd name="T35" fmla="*/ 52 h 60"/>
                <a:gd name="T36" fmla="*/ 28 w 186"/>
                <a:gd name="T37" fmla="*/ 41 h 60"/>
                <a:gd name="T38" fmla="*/ 28 w 186"/>
                <a:gd name="T39" fmla="*/ 26 h 60"/>
                <a:gd name="T40" fmla="*/ 40 w 186"/>
                <a:gd name="T41" fmla="*/ 15 h 60"/>
                <a:gd name="T42" fmla="*/ 147 w 186"/>
                <a:gd name="T43" fmla="*/ 15 h 60"/>
                <a:gd name="T44" fmla="*/ 158 w 186"/>
                <a:gd name="T45" fmla="*/ 26 h 60"/>
                <a:gd name="T46" fmla="*/ 158 w 186"/>
                <a:gd name="T47" fmla="*/ 4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6" h="60">
                  <a:moveTo>
                    <a:pt x="170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30"/>
                    <a:pt x="7" y="37"/>
                    <a:pt x="16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51"/>
                    <a:pt x="29" y="60"/>
                    <a:pt x="40" y="60"/>
                  </a:cubicBezTo>
                  <a:cubicBezTo>
                    <a:pt x="147" y="60"/>
                    <a:pt x="147" y="60"/>
                    <a:pt x="147" y="60"/>
                  </a:cubicBezTo>
                  <a:cubicBezTo>
                    <a:pt x="157" y="60"/>
                    <a:pt x="166" y="51"/>
                    <a:pt x="166" y="41"/>
                  </a:cubicBezTo>
                  <a:cubicBezTo>
                    <a:pt x="166" y="37"/>
                    <a:pt x="166" y="37"/>
                    <a:pt x="166" y="37"/>
                  </a:cubicBezTo>
                  <a:cubicBezTo>
                    <a:pt x="170" y="37"/>
                    <a:pt x="170" y="37"/>
                    <a:pt x="170" y="37"/>
                  </a:cubicBezTo>
                  <a:cubicBezTo>
                    <a:pt x="179" y="37"/>
                    <a:pt x="186" y="30"/>
                    <a:pt x="186" y="21"/>
                  </a:cubicBezTo>
                  <a:cubicBezTo>
                    <a:pt x="186" y="16"/>
                    <a:pt x="186" y="16"/>
                    <a:pt x="186" y="16"/>
                  </a:cubicBezTo>
                  <a:cubicBezTo>
                    <a:pt x="186" y="7"/>
                    <a:pt x="179" y="0"/>
                    <a:pt x="170" y="0"/>
                  </a:cubicBezTo>
                  <a:close/>
                  <a:moveTo>
                    <a:pt x="158" y="41"/>
                  </a:moveTo>
                  <a:cubicBezTo>
                    <a:pt x="158" y="47"/>
                    <a:pt x="153" y="52"/>
                    <a:pt x="147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3" y="52"/>
                    <a:pt x="28" y="47"/>
                    <a:pt x="28" y="41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0"/>
                    <a:pt x="33" y="15"/>
                    <a:pt x="40" y="15"/>
                  </a:cubicBezTo>
                  <a:cubicBezTo>
                    <a:pt x="147" y="15"/>
                    <a:pt x="147" y="15"/>
                    <a:pt x="147" y="15"/>
                  </a:cubicBezTo>
                  <a:cubicBezTo>
                    <a:pt x="153" y="15"/>
                    <a:pt x="158" y="20"/>
                    <a:pt x="158" y="26"/>
                  </a:cubicBezTo>
                  <a:lnTo>
                    <a:pt x="158" y="4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498"/>
            <p:cNvSpPr/>
            <p:nvPr/>
          </p:nvSpPr>
          <p:spPr bwMode="auto">
            <a:xfrm>
              <a:off x="8955089" y="342900"/>
              <a:ext cx="146050" cy="11113"/>
            </a:xfrm>
            <a:custGeom>
              <a:avLst/>
              <a:gdLst>
                <a:gd name="T0" fmla="*/ 105 w 109"/>
                <a:gd name="T1" fmla="*/ 0 h 8"/>
                <a:gd name="T2" fmla="*/ 4 w 109"/>
                <a:gd name="T3" fmla="*/ 0 h 8"/>
                <a:gd name="T4" fmla="*/ 0 w 109"/>
                <a:gd name="T5" fmla="*/ 4 h 8"/>
                <a:gd name="T6" fmla="*/ 4 w 109"/>
                <a:gd name="T7" fmla="*/ 8 h 8"/>
                <a:gd name="T8" fmla="*/ 105 w 109"/>
                <a:gd name="T9" fmla="*/ 8 h 8"/>
                <a:gd name="T10" fmla="*/ 109 w 109"/>
                <a:gd name="T11" fmla="*/ 4 h 8"/>
                <a:gd name="T12" fmla="*/ 105 w 10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8">
                  <a:moveTo>
                    <a:pt x="10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6"/>
                    <a:pt x="1" y="8"/>
                    <a:pt x="4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7" y="8"/>
                    <a:pt x="109" y="6"/>
                    <a:pt x="109" y="4"/>
                  </a:cubicBezTo>
                  <a:cubicBezTo>
                    <a:pt x="109" y="2"/>
                    <a:pt x="107" y="0"/>
                    <a:pt x="1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499"/>
            <p:cNvSpPr/>
            <p:nvPr/>
          </p:nvSpPr>
          <p:spPr bwMode="auto">
            <a:xfrm>
              <a:off x="8955089" y="377825"/>
              <a:ext cx="146050" cy="11113"/>
            </a:xfrm>
            <a:custGeom>
              <a:avLst/>
              <a:gdLst>
                <a:gd name="T0" fmla="*/ 105 w 109"/>
                <a:gd name="T1" fmla="*/ 0 h 8"/>
                <a:gd name="T2" fmla="*/ 4 w 109"/>
                <a:gd name="T3" fmla="*/ 0 h 8"/>
                <a:gd name="T4" fmla="*/ 0 w 109"/>
                <a:gd name="T5" fmla="*/ 4 h 8"/>
                <a:gd name="T6" fmla="*/ 4 w 109"/>
                <a:gd name="T7" fmla="*/ 8 h 8"/>
                <a:gd name="T8" fmla="*/ 105 w 109"/>
                <a:gd name="T9" fmla="*/ 8 h 8"/>
                <a:gd name="T10" fmla="*/ 109 w 109"/>
                <a:gd name="T11" fmla="*/ 4 h 8"/>
                <a:gd name="T12" fmla="*/ 105 w 10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8">
                  <a:moveTo>
                    <a:pt x="10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1"/>
                    <a:pt x="0" y="4"/>
                  </a:cubicBezTo>
                  <a:cubicBezTo>
                    <a:pt x="0" y="6"/>
                    <a:pt x="1" y="8"/>
                    <a:pt x="4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7" y="8"/>
                    <a:pt x="109" y="6"/>
                    <a:pt x="109" y="4"/>
                  </a:cubicBezTo>
                  <a:cubicBezTo>
                    <a:pt x="109" y="1"/>
                    <a:pt x="107" y="0"/>
                    <a:pt x="1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500"/>
            <p:cNvSpPr/>
            <p:nvPr/>
          </p:nvSpPr>
          <p:spPr bwMode="auto">
            <a:xfrm>
              <a:off x="8955089" y="412750"/>
              <a:ext cx="146050" cy="9525"/>
            </a:xfrm>
            <a:custGeom>
              <a:avLst/>
              <a:gdLst>
                <a:gd name="T0" fmla="*/ 105 w 109"/>
                <a:gd name="T1" fmla="*/ 0 h 8"/>
                <a:gd name="T2" fmla="*/ 4 w 109"/>
                <a:gd name="T3" fmla="*/ 0 h 8"/>
                <a:gd name="T4" fmla="*/ 0 w 109"/>
                <a:gd name="T5" fmla="*/ 4 h 8"/>
                <a:gd name="T6" fmla="*/ 4 w 109"/>
                <a:gd name="T7" fmla="*/ 8 h 8"/>
                <a:gd name="T8" fmla="*/ 105 w 109"/>
                <a:gd name="T9" fmla="*/ 8 h 8"/>
                <a:gd name="T10" fmla="*/ 109 w 109"/>
                <a:gd name="T11" fmla="*/ 4 h 8"/>
                <a:gd name="T12" fmla="*/ 105 w 10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8">
                  <a:moveTo>
                    <a:pt x="10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6"/>
                    <a:pt x="1" y="8"/>
                    <a:pt x="4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7" y="8"/>
                    <a:pt x="109" y="6"/>
                    <a:pt x="109" y="4"/>
                  </a:cubicBezTo>
                  <a:cubicBezTo>
                    <a:pt x="109" y="2"/>
                    <a:pt x="107" y="0"/>
                    <a:pt x="1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501"/>
            <p:cNvSpPr/>
            <p:nvPr/>
          </p:nvSpPr>
          <p:spPr bwMode="auto">
            <a:xfrm>
              <a:off x="8955089" y="446087"/>
              <a:ext cx="146050" cy="11113"/>
            </a:xfrm>
            <a:custGeom>
              <a:avLst/>
              <a:gdLst>
                <a:gd name="T0" fmla="*/ 105 w 109"/>
                <a:gd name="T1" fmla="*/ 0 h 8"/>
                <a:gd name="T2" fmla="*/ 4 w 109"/>
                <a:gd name="T3" fmla="*/ 0 h 8"/>
                <a:gd name="T4" fmla="*/ 0 w 109"/>
                <a:gd name="T5" fmla="*/ 4 h 8"/>
                <a:gd name="T6" fmla="*/ 4 w 109"/>
                <a:gd name="T7" fmla="*/ 8 h 8"/>
                <a:gd name="T8" fmla="*/ 105 w 109"/>
                <a:gd name="T9" fmla="*/ 8 h 8"/>
                <a:gd name="T10" fmla="*/ 109 w 109"/>
                <a:gd name="T11" fmla="*/ 4 h 8"/>
                <a:gd name="T12" fmla="*/ 105 w 10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9" h="8">
                  <a:moveTo>
                    <a:pt x="10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6"/>
                    <a:pt x="1" y="8"/>
                    <a:pt x="4" y="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7" y="8"/>
                    <a:pt x="109" y="6"/>
                    <a:pt x="109" y="4"/>
                  </a:cubicBezTo>
                  <a:cubicBezTo>
                    <a:pt x="109" y="2"/>
                    <a:pt x="107" y="0"/>
                    <a:pt x="1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502"/>
            <p:cNvSpPr>
              <a:spLocks noEditPoints="1"/>
            </p:cNvSpPr>
            <p:nvPr/>
          </p:nvSpPr>
          <p:spPr bwMode="auto">
            <a:xfrm>
              <a:off x="8921751" y="309562"/>
              <a:ext cx="215900" cy="285750"/>
            </a:xfrm>
            <a:custGeom>
              <a:avLst/>
              <a:gdLst>
                <a:gd name="T0" fmla="*/ 142 w 160"/>
                <a:gd name="T1" fmla="*/ 0 h 211"/>
                <a:gd name="T2" fmla="*/ 18 w 160"/>
                <a:gd name="T3" fmla="*/ 0 h 211"/>
                <a:gd name="T4" fmla="*/ 0 w 160"/>
                <a:gd name="T5" fmla="*/ 18 h 211"/>
                <a:gd name="T6" fmla="*/ 0 w 160"/>
                <a:gd name="T7" fmla="*/ 193 h 211"/>
                <a:gd name="T8" fmla="*/ 18 w 160"/>
                <a:gd name="T9" fmla="*/ 211 h 211"/>
                <a:gd name="T10" fmla="*/ 142 w 160"/>
                <a:gd name="T11" fmla="*/ 211 h 211"/>
                <a:gd name="T12" fmla="*/ 160 w 160"/>
                <a:gd name="T13" fmla="*/ 193 h 211"/>
                <a:gd name="T14" fmla="*/ 160 w 160"/>
                <a:gd name="T15" fmla="*/ 18 h 211"/>
                <a:gd name="T16" fmla="*/ 142 w 160"/>
                <a:gd name="T17" fmla="*/ 0 h 211"/>
                <a:gd name="T18" fmla="*/ 152 w 160"/>
                <a:gd name="T19" fmla="*/ 193 h 211"/>
                <a:gd name="T20" fmla="*/ 142 w 160"/>
                <a:gd name="T21" fmla="*/ 203 h 211"/>
                <a:gd name="T22" fmla="*/ 18 w 160"/>
                <a:gd name="T23" fmla="*/ 203 h 211"/>
                <a:gd name="T24" fmla="*/ 8 w 160"/>
                <a:gd name="T25" fmla="*/ 193 h 211"/>
                <a:gd name="T26" fmla="*/ 8 w 160"/>
                <a:gd name="T27" fmla="*/ 18 h 211"/>
                <a:gd name="T28" fmla="*/ 18 w 160"/>
                <a:gd name="T29" fmla="*/ 8 h 211"/>
                <a:gd name="T30" fmla="*/ 142 w 160"/>
                <a:gd name="T31" fmla="*/ 8 h 211"/>
                <a:gd name="T32" fmla="*/ 152 w 160"/>
                <a:gd name="T33" fmla="*/ 18 h 211"/>
                <a:gd name="T34" fmla="*/ 152 w 160"/>
                <a:gd name="T35" fmla="*/ 193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0" h="211">
                  <a:moveTo>
                    <a:pt x="142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0" y="193"/>
                    <a:pt x="0" y="193"/>
                    <a:pt x="0" y="193"/>
                  </a:cubicBezTo>
                  <a:cubicBezTo>
                    <a:pt x="0" y="203"/>
                    <a:pt x="8" y="211"/>
                    <a:pt x="18" y="211"/>
                  </a:cubicBezTo>
                  <a:cubicBezTo>
                    <a:pt x="142" y="211"/>
                    <a:pt x="142" y="211"/>
                    <a:pt x="142" y="211"/>
                  </a:cubicBezTo>
                  <a:cubicBezTo>
                    <a:pt x="152" y="211"/>
                    <a:pt x="160" y="203"/>
                    <a:pt x="160" y="193"/>
                  </a:cubicBezTo>
                  <a:cubicBezTo>
                    <a:pt x="160" y="18"/>
                    <a:pt x="160" y="18"/>
                    <a:pt x="160" y="18"/>
                  </a:cubicBezTo>
                  <a:cubicBezTo>
                    <a:pt x="160" y="8"/>
                    <a:pt x="152" y="0"/>
                    <a:pt x="142" y="0"/>
                  </a:cubicBezTo>
                  <a:close/>
                  <a:moveTo>
                    <a:pt x="152" y="193"/>
                  </a:moveTo>
                  <a:cubicBezTo>
                    <a:pt x="152" y="198"/>
                    <a:pt x="148" y="203"/>
                    <a:pt x="142" y="203"/>
                  </a:cubicBezTo>
                  <a:cubicBezTo>
                    <a:pt x="18" y="203"/>
                    <a:pt x="18" y="203"/>
                    <a:pt x="18" y="203"/>
                  </a:cubicBezTo>
                  <a:cubicBezTo>
                    <a:pt x="12" y="203"/>
                    <a:pt x="8" y="198"/>
                    <a:pt x="8" y="193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2"/>
                    <a:pt x="12" y="8"/>
                    <a:pt x="18" y="8"/>
                  </a:cubicBezTo>
                  <a:cubicBezTo>
                    <a:pt x="142" y="8"/>
                    <a:pt x="142" y="8"/>
                    <a:pt x="142" y="8"/>
                  </a:cubicBezTo>
                  <a:cubicBezTo>
                    <a:pt x="148" y="8"/>
                    <a:pt x="152" y="12"/>
                    <a:pt x="152" y="18"/>
                  </a:cubicBezTo>
                  <a:lnTo>
                    <a:pt x="152" y="1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503"/>
            <p:cNvSpPr/>
            <p:nvPr/>
          </p:nvSpPr>
          <p:spPr bwMode="auto">
            <a:xfrm>
              <a:off x="8955089" y="481012"/>
              <a:ext cx="149225" cy="11113"/>
            </a:xfrm>
            <a:custGeom>
              <a:avLst/>
              <a:gdLst>
                <a:gd name="T0" fmla="*/ 106 w 110"/>
                <a:gd name="T1" fmla="*/ 0 h 8"/>
                <a:gd name="T2" fmla="*/ 4 w 110"/>
                <a:gd name="T3" fmla="*/ 0 h 8"/>
                <a:gd name="T4" fmla="*/ 0 w 110"/>
                <a:gd name="T5" fmla="*/ 4 h 8"/>
                <a:gd name="T6" fmla="*/ 4 w 110"/>
                <a:gd name="T7" fmla="*/ 8 h 8"/>
                <a:gd name="T8" fmla="*/ 106 w 110"/>
                <a:gd name="T9" fmla="*/ 8 h 8"/>
                <a:gd name="T10" fmla="*/ 110 w 110"/>
                <a:gd name="T11" fmla="*/ 4 h 8"/>
                <a:gd name="T12" fmla="*/ 106 w 110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8">
                  <a:moveTo>
                    <a:pt x="10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6" y="8"/>
                    <a:pt x="106" y="8"/>
                    <a:pt x="106" y="8"/>
                  </a:cubicBezTo>
                  <a:cubicBezTo>
                    <a:pt x="108" y="8"/>
                    <a:pt x="110" y="6"/>
                    <a:pt x="110" y="4"/>
                  </a:cubicBezTo>
                  <a:cubicBezTo>
                    <a:pt x="110" y="1"/>
                    <a:pt x="108" y="0"/>
                    <a:pt x="1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504"/>
            <p:cNvSpPr/>
            <p:nvPr/>
          </p:nvSpPr>
          <p:spPr bwMode="auto">
            <a:xfrm>
              <a:off x="8955089" y="514350"/>
              <a:ext cx="149225" cy="11113"/>
            </a:xfrm>
            <a:custGeom>
              <a:avLst/>
              <a:gdLst>
                <a:gd name="T0" fmla="*/ 106 w 110"/>
                <a:gd name="T1" fmla="*/ 0 h 8"/>
                <a:gd name="T2" fmla="*/ 4 w 110"/>
                <a:gd name="T3" fmla="*/ 0 h 8"/>
                <a:gd name="T4" fmla="*/ 0 w 110"/>
                <a:gd name="T5" fmla="*/ 4 h 8"/>
                <a:gd name="T6" fmla="*/ 4 w 110"/>
                <a:gd name="T7" fmla="*/ 8 h 8"/>
                <a:gd name="T8" fmla="*/ 106 w 110"/>
                <a:gd name="T9" fmla="*/ 8 h 8"/>
                <a:gd name="T10" fmla="*/ 110 w 110"/>
                <a:gd name="T11" fmla="*/ 4 h 8"/>
                <a:gd name="T12" fmla="*/ 106 w 110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8">
                  <a:moveTo>
                    <a:pt x="10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6" y="8"/>
                    <a:pt x="106" y="8"/>
                    <a:pt x="106" y="8"/>
                  </a:cubicBezTo>
                  <a:cubicBezTo>
                    <a:pt x="108" y="8"/>
                    <a:pt x="110" y="6"/>
                    <a:pt x="110" y="4"/>
                  </a:cubicBezTo>
                  <a:cubicBezTo>
                    <a:pt x="110" y="2"/>
                    <a:pt x="108" y="0"/>
                    <a:pt x="1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505"/>
            <p:cNvSpPr/>
            <p:nvPr/>
          </p:nvSpPr>
          <p:spPr bwMode="auto">
            <a:xfrm>
              <a:off x="8955089" y="549275"/>
              <a:ext cx="80963" cy="9525"/>
            </a:xfrm>
            <a:custGeom>
              <a:avLst/>
              <a:gdLst>
                <a:gd name="T0" fmla="*/ 55 w 59"/>
                <a:gd name="T1" fmla="*/ 0 h 8"/>
                <a:gd name="T2" fmla="*/ 4 w 59"/>
                <a:gd name="T3" fmla="*/ 0 h 8"/>
                <a:gd name="T4" fmla="*/ 0 w 59"/>
                <a:gd name="T5" fmla="*/ 4 h 8"/>
                <a:gd name="T6" fmla="*/ 4 w 59"/>
                <a:gd name="T7" fmla="*/ 8 h 8"/>
                <a:gd name="T8" fmla="*/ 55 w 59"/>
                <a:gd name="T9" fmla="*/ 8 h 8"/>
                <a:gd name="T10" fmla="*/ 59 w 59"/>
                <a:gd name="T11" fmla="*/ 4 h 8"/>
                <a:gd name="T12" fmla="*/ 55 w 59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" h="8">
                  <a:moveTo>
                    <a:pt x="5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8"/>
                    <a:pt x="4" y="8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7" y="8"/>
                    <a:pt x="59" y="7"/>
                    <a:pt x="59" y="4"/>
                  </a:cubicBezTo>
                  <a:cubicBezTo>
                    <a:pt x="59" y="2"/>
                    <a:pt x="57" y="0"/>
                    <a:pt x="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506"/>
            <p:cNvSpPr/>
            <p:nvPr/>
          </p:nvSpPr>
          <p:spPr bwMode="auto">
            <a:xfrm>
              <a:off x="8966201" y="2193925"/>
              <a:ext cx="127000" cy="220663"/>
            </a:xfrm>
            <a:custGeom>
              <a:avLst/>
              <a:gdLst>
                <a:gd name="T0" fmla="*/ 3 w 94"/>
                <a:gd name="T1" fmla="*/ 16 h 164"/>
                <a:gd name="T2" fmla="*/ 69 w 94"/>
                <a:gd name="T3" fmla="*/ 82 h 164"/>
                <a:gd name="T4" fmla="*/ 3 w 94"/>
                <a:gd name="T5" fmla="*/ 148 h 164"/>
                <a:gd name="T6" fmla="*/ 3 w 94"/>
                <a:gd name="T7" fmla="*/ 157 h 164"/>
                <a:gd name="T8" fmla="*/ 7 w 94"/>
                <a:gd name="T9" fmla="*/ 161 h 164"/>
                <a:gd name="T10" fmla="*/ 16 w 94"/>
                <a:gd name="T11" fmla="*/ 161 h 164"/>
                <a:gd name="T12" fmla="*/ 87 w 94"/>
                <a:gd name="T13" fmla="*/ 91 h 164"/>
                <a:gd name="T14" fmla="*/ 91 w 94"/>
                <a:gd name="T15" fmla="*/ 86 h 164"/>
                <a:gd name="T16" fmla="*/ 91 w 94"/>
                <a:gd name="T17" fmla="*/ 77 h 164"/>
                <a:gd name="T18" fmla="*/ 87 w 94"/>
                <a:gd name="T19" fmla="*/ 73 h 164"/>
                <a:gd name="T20" fmla="*/ 16 w 94"/>
                <a:gd name="T21" fmla="*/ 2 h 164"/>
                <a:gd name="T22" fmla="*/ 7 w 94"/>
                <a:gd name="T23" fmla="*/ 2 h 164"/>
                <a:gd name="T24" fmla="*/ 3 w 94"/>
                <a:gd name="T25" fmla="*/ 7 h 164"/>
                <a:gd name="T26" fmla="*/ 3 w 94"/>
                <a:gd name="T27" fmla="*/ 16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4" h="164">
                  <a:moveTo>
                    <a:pt x="3" y="16"/>
                  </a:moveTo>
                  <a:cubicBezTo>
                    <a:pt x="69" y="82"/>
                    <a:pt x="69" y="82"/>
                    <a:pt x="69" y="82"/>
                  </a:cubicBezTo>
                  <a:cubicBezTo>
                    <a:pt x="3" y="148"/>
                    <a:pt x="3" y="148"/>
                    <a:pt x="3" y="148"/>
                  </a:cubicBezTo>
                  <a:cubicBezTo>
                    <a:pt x="0" y="151"/>
                    <a:pt x="0" y="155"/>
                    <a:pt x="3" y="157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10" y="164"/>
                    <a:pt x="14" y="164"/>
                    <a:pt x="16" y="161"/>
                  </a:cubicBezTo>
                  <a:cubicBezTo>
                    <a:pt x="87" y="91"/>
                    <a:pt x="87" y="91"/>
                    <a:pt x="87" y="91"/>
                  </a:cubicBezTo>
                  <a:cubicBezTo>
                    <a:pt x="91" y="86"/>
                    <a:pt x="91" y="86"/>
                    <a:pt x="91" y="86"/>
                  </a:cubicBezTo>
                  <a:cubicBezTo>
                    <a:pt x="94" y="84"/>
                    <a:pt x="94" y="80"/>
                    <a:pt x="91" y="77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4" y="0"/>
                    <a:pt x="10" y="0"/>
                    <a:pt x="7" y="2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9"/>
                    <a:pt x="0" y="13"/>
                    <a:pt x="3" y="1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507"/>
            <p:cNvSpPr>
              <a:spLocks noEditPoints="1"/>
            </p:cNvSpPr>
            <p:nvPr/>
          </p:nvSpPr>
          <p:spPr bwMode="auto">
            <a:xfrm>
              <a:off x="9012239" y="995362"/>
              <a:ext cx="34925" cy="106363"/>
            </a:xfrm>
            <a:custGeom>
              <a:avLst/>
              <a:gdLst>
                <a:gd name="T0" fmla="*/ 13 w 26"/>
                <a:gd name="T1" fmla="*/ 79 h 79"/>
                <a:gd name="T2" fmla="*/ 14 w 26"/>
                <a:gd name="T3" fmla="*/ 79 h 79"/>
                <a:gd name="T4" fmla="*/ 26 w 26"/>
                <a:gd name="T5" fmla="*/ 67 h 79"/>
                <a:gd name="T6" fmla="*/ 26 w 26"/>
                <a:gd name="T7" fmla="*/ 13 h 79"/>
                <a:gd name="T8" fmla="*/ 14 w 26"/>
                <a:gd name="T9" fmla="*/ 0 h 79"/>
                <a:gd name="T10" fmla="*/ 13 w 26"/>
                <a:gd name="T11" fmla="*/ 0 h 79"/>
                <a:gd name="T12" fmla="*/ 0 w 26"/>
                <a:gd name="T13" fmla="*/ 13 h 79"/>
                <a:gd name="T14" fmla="*/ 0 w 26"/>
                <a:gd name="T15" fmla="*/ 67 h 79"/>
                <a:gd name="T16" fmla="*/ 13 w 26"/>
                <a:gd name="T17" fmla="*/ 79 h 79"/>
                <a:gd name="T18" fmla="*/ 8 w 26"/>
                <a:gd name="T19" fmla="*/ 13 h 79"/>
                <a:gd name="T20" fmla="*/ 13 w 26"/>
                <a:gd name="T21" fmla="*/ 8 h 79"/>
                <a:gd name="T22" fmla="*/ 14 w 26"/>
                <a:gd name="T23" fmla="*/ 8 h 79"/>
                <a:gd name="T24" fmla="*/ 18 w 26"/>
                <a:gd name="T25" fmla="*/ 13 h 79"/>
                <a:gd name="T26" fmla="*/ 18 w 26"/>
                <a:gd name="T27" fmla="*/ 67 h 79"/>
                <a:gd name="T28" fmla="*/ 14 w 26"/>
                <a:gd name="T29" fmla="*/ 71 h 79"/>
                <a:gd name="T30" fmla="*/ 13 w 26"/>
                <a:gd name="T31" fmla="*/ 71 h 79"/>
                <a:gd name="T32" fmla="*/ 8 w 26"/>
                <a:gd name="T33" fmla="*/ 67 h 79"/>
                <a:gd name="T34" fmla="*/ 8 w 26"/>
                <a:gd name="T35" fmla="*/ 13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6" h="79">
                  <a:moveTo>
                    <a:pt x="13" y="79"/>
                  </a:moveTo>
                  <a:cubicBezTo>
                    <a:pt x="14" y="79"/>
                    <a:pt x="14" y="79"/>
                    <a:pt x="14" y="79"/>
                  </a:cubicBezTo>
                  <a:cubicBezTo>
                    <a:pt x="21" y="79"/>
                    <a:pt x="26" y="74"/>
                    <a:pt x="26" y="67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1" y="0"/>
                    <a:pt x="1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74"/>
                    <a:pt x="6" y="79"/>
                    <a:pt x="13" y="79"/>
                  </a:cubicBezTo>
                  <a:close/>
                  <a:moveTo>
                    <a:pt x="8" y="13"/>
                  </a:moveTo>
                  <a:cubicBezTo>
                    <a:pt x="8" y="10"/>
                    <a:pt x="10" y="8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6" y="8"/>
                    <a:pt x="18" y="10"/>
                    <a:pt x="18" y="13"/>
                  </a:cubicBezTo>
                  <a:cubicBezTo>
                    <a:pt x="18" y="67"/>
                    <a:pt x="18" y="67"/>
                    <a:pt x="18" y="67"/>
                  </a:cubicBezTo>
                  <a:cubicBezTo>
                    <a:pt x="18" y="69"/>
                    <a:pt x="16" y="71"/>
                    <a:pt x="14" y="71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0" y="71"/>
                    <a:pt x="8" y="69"/>
                    <a:pt x="8" y="67"/>
                  </a:cubicBezTo>
                  <a:lnTo>
                    <a:pt x="8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508"/>
            <p:cNvSpPr>
              <a:spLocks noEditPoints="1"/>
            </p:cNvSpPr>
            <p:nvPr/>
          </p:nvSpPr>
          <p:spPr bwMode="auto">
            <a:xfrm>
              <a:off x="9010651" y="1106487"/>
              <a:ext cx="38100" cy="36513"/>
            </a:xfrm>
            <a:custGeom>
              <a:avLst/>
              <a:gdLst>
                <a:gd name="T0" fmla="*/ 14 w 28"/>
                <a:gd name="T1" fmla="*/ 0 h 27"/>
                <a:gd name="T2" fmla="*/ 0 w 28"/>
                <a:gd name="T3" fmla="*/ 14 h 27"/>
                <a:gd name="T4" fmla="*/ 14 w 28"/>
                <a:gd name="T5" fmla="*/ 27 h 27"/>
                <a:gd name="T6" fmla="*/ 28 w 28"/>
                <a:gd name="T7" fmla="*/ 14 h 27"/>
                <a:gd name="T8" fmla="*/ 14 w 28"/>
                <a:gd name="T9" fmla="*/ 0 h 27"/>
                <a:gd name="T10" fmla="*/ 14 w 28"/>
                <a:gd name="T11" fmla="*/ 19 h 27"/>
                <a:gd name="T12" fmla="*/ 8 w 28"/>
                <a:gd name="T13" fmla="*/ 14 h 27"/>
                <a:gd name="T14" fmla="*/ 14 w 28"/>
                <a:gd name="T15" fmla="*/ 8 h 27"/>
                <a:gd name="T16" fmla="*/ 20 w 28"/>
                <a:gd name="T17" fmla="*/ 14 h 27"/>
                <a:gd name="T18" fmla="*/ 14 w 28"/>
                <a:gd name="T19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" h="27">
                  <a:moveTo>
                    <a:pt x="14" y="0"/>
                  </a:moveTo>
                  <a:cubicBezTo>
                    <a:pt x="6" y="0"/>
                    <a:pt x="0" y="6"/>
                    <a:pt x="0" y="14"/>
                  </a:cubicBezTo>
                  <a:cubicBezTo>
                    <a:pt x="0" y="21"/>
                    <a:pt x="6" y="27"/>
                    <a:pt x="14" y="27"/>
                  </a:cubicBezTo>
                  <a:cubicBezTo>
                    <a:pt x="22" y="27"/>
                    <a:pt x="28" y="21"/>
                    <a:pt x="28" y="14"/>
                  </a:cubicBezTo>
                  <a:cubicBezTo>
                    <a:pt x="28" y="6"/>
                    <a:pt x="22" y="0"/>
                    <a:pt x="14" y="0"/>
                  </a:cubicBezTo>
                  <a:close/>
                  <a:moveTo>
                    <a:pt x="14" y="19"/>
                  </a:moveTo>
                  <a:cubicBezTo>
                    <a:pt x="11" y="19"/>
                    <a:pt x="8" y="17"/>
                    <a:pt x="8" y="14"/>
                  </a:cubicBezTo>
                  <a:cubicBezTo>
                    <a:pt x="8" y="10"/>
                    <a:pt x="11" y="8"/>
                    <a:pt x="14" y="8"/>
                  </a:cubicBezTo>
                  <a:cubicBezTo>
                    <a:pt x="17" y="8"/>
                    <a:pt x="20" y="10"/>
                    <a:pt x="20" y="14"/>
                  </a:cubicBezTo>
                  <a:cubicBezTo>
                    <a:pt x="20" y="17"/>
                    <a:pt x="17" y="19"/>
                    <a:pt x="14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509"/>
            <p:cNvSpPr>
              <a:spLocks noEditPoints="1"/>
            </p:cNvSpPr>
            <p:nvPr/>
          </p:nvSpPr>
          <p:spPr bwMode="auto">
            <a:xfrm>
              <a:off x="8912226" y="950912"/>
              <a:ext cx="234950" cy="236538"/>
            </a:xfrm>
            <a:custGeom>
              <a:avLst/>
              <a:gdLst>
                <a:gd name="T0" fmla="*/ 87 w 174"/>
                <a:gd name="T1" fmla="*/ 0 h 174"/>
                <a:gd name="T2" fmla="*/ 0 w 174"/>
                <a:gd name="T3" fmla="*/ 87 h 174"/>
                <a:gd name="T4" fmla="*/ 87 w 174"/>
                <a:gd name="T5" fmla="*/ 174 h 174"/>
                <a:gd name="T6" fmla="*/ 174 w 174"/>
                <a:gd name="T7" fmla="*/ 87 h 174"/>
                <a:gd name="T8" fmla="*/ 87 w 174"/>
                <a:gd name="T9" fmla="*/ 0 h 174"/>
                <a:gd name="T10" fmla="*/ 87 w 174"/>
                <a:gd name="T11" fmla="*/ 166 h 174"/>
                <a:gd name="T12" fmla="*/ 8 w 174"/>
                <a:gd name="T13" fmla="*/ 87 h 174"/>
                <a:gd name="T14" fmla="*/ 87 w 174"/>
                <a:gd name="T15" fmla="*/ 8 h 174"/>
                <a:gd name="T16" fmla="*/ 166 w 174"/>
                <a:gd name="T17" fmla="*/ 87 h 174"/>
                <a:gd name="T18" fmla="*/ 87 w 174"/>
                <a:gd name="T19" fmla="*/ 166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4" h="174">
                  <a:moveTo>
                    <a:pt x="87" y="0"/>
                  </a:moveTo>
                  <a:cubicBezTo>
                    <a:pt x="39" y="0"/>
                    <a:pt x="0" y="39"/>
                    <a:pt x="0" y="87"/>
                  </a:cubicBezTo>
                  <a:cubicBezTo>
                    <a:pt x="0" y="135"/>
                    <a:pt x="39" y="174"/>
                    <a:pt x="87" y="174"/>
                  </a:cubicBezTo>
                  <a:cubicBezTo>
                    <a:pt x="135" y="174"/>
                    <a:pt x="174" y="135"/>
                    <a:pt x="174" y="87"/>
                  </a:cubicBezTo>
                  <a:cubicBezTo>
                    <a:pt x="174" y="39"/>
                    <a:pt x="135" y="0"/>
                    <a:pt x="87" y="0"/>
                  </a:cubicBezTo>
                  <a:close/>
                  <a:moveTo>
                    <a:pt x="87" y="166"/>
                  </a:moveTo>
                  <a:cubicBezTo>
                    <a:pt x="44" y="166"/>
                    <a:pt x="8" y="131"/>
                    <a:pt x="8" y="87"/>
                  </a:cubicBezTo>
                  <a:cubicBezTo>
                    <a:pt x="8" y="44"/>
                    <a:pt x="44" y="8"/>
                    <a:pt x="87" y="8"/>
                  </a:cubicBezTo>
                  <a:cubicBezTo>
                    <a:pt x="130" y="8"/>
                    <a:pt x="166" y="44"/>
                    <a:pt x="166" y="87"/>
                  </a:cubicBezTo>
                  <a:cubicBezTo>
                    <a:pt x="166" y="131"/>
                    <a:pt x="130" y="166"/>
                    <a:pt x="87" y="1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510"/>
            <p:cNvSpPr>
              <a:spLocks noEditPoints="1"/>
            </p:cNvSpPr>
            <p:nvPr/>
          </p:nvSpPr>
          <p:spPr bwMode="auto">
            <a:xfrm>
              <a:off x="9042401" y="1560512"/>
              <a:ext cx="115888" cy="114300"/>
            </a:xfrm>
            <a:custGeom>
              <a:avLst/>
              <a:gdLst>
                <a:gd name="T0" fmla="*/ 7 w 86"/>
                <a:gd name="T1" fmla="*/ 85 h 85"/>
                <a:gd name="T2" fmla="*/ 62 w 86"/>
                <a:gd name="T3" fmla="*/ 85 h 85"/>
                <a:gd name="T4" fmla="*/ 69 w 86"/>
                <a:gd name="T5" fmla="*/ 81 h 85"/>
                <a:gd name="T6" fmla="*/ 67 w 86"/>
                <a:gd name="T7" fmla="*/ 73 h 85"/>
                <a:gd name="T8" fmla="*/ 56 w 86"/>
                <a:gd name="T9" fmla="*/ 62 h 85"/>
                <a:gd name="T10" fmla="*/ 83 w 86"/>
                <a:gd name="T11" fmla="*/ 36 h 85"/>
                <a:gd name="T12" fmla="*/ 83 w 86"/>
                <a:gd name="T13" fmla="*/ 25 h 85"/>
                <a:gd name="T14" fmla="*/ 60 w 86"/>
                <a:gd name="T15" fmla="*/ 2 h 85"/>
                <a:gd name="T16" fmla="*/ 49 w 86"/>
                <a:gd name="T17" fmla="*/ 2 h 85"/>
                <a:gd name="T18" fmla="*/ 23 w 86"/>
                <a:gd name="T19" fmla="*/ 29 h 85"/>
                <a:gd name="T20" fmla="*/ 12 w 86"/>
                <a:gd name="T21" fmla="*/ 18 h 85"/>
                <a:gd name="T22" fmla="*/ 7 w 86"/>
                <a:gd name="T23" fmla="*/ 16 h 85"/>
                <a:gd name="T24" fmla="*/ 0 w 86"/>
                <a:gd name="T25" fmla="*/ 23 h 85"/>
                <a:gd name="T26" fmla="*/ 0 w 86"/>
                <a:gd name="T27" fmla="*/ 78 h 85"/>
                <a:gd name="T28" fmla="*/ 7 w 86"/>
                <a:gd name="T29" fmla="*/ 85 h 85"/>
                <a:gd name="T30" fmla="*/ 8 w 86"/>
                <a:gd name="T31" fmla="*/ 24 h 85"/>
                <a:gd name="T32" fmla="*/ 18 w 86"/>
                <a:gd name="T33" fmla="*/ 35 h 85"/>
                <a:gd name="T34" fmla="*/ 28 w 86"/>
                <a:gd name="T35" fmla="*/ 35 h 85"/>
                <a:gd name="T36" fmla="*/ 55 w 86"/>
                <a:gd name="T37" fmla="*/ 8 h 85"/>
                <a:gd name="T38" fmla="*/ 77 w 86"/>
                <a:gd name="T39" fmla="*/ 30 h 85"/>
                <a:gd name="T40" fmla="*/ 50 w 86"/>
                <a:gd name="T41" fmla="*/ 57 h 85"/>
                <a:gd name="T42" fmla="*/ 50 w 86"/>
                <a:gd name="T43" fmla="*/ 67 h 85"/>
                <a:gd name="T44" fmla="*/ 61 w 86"/>
                <a:gd name="T45" fmla="*/ 77 h 85"/>
                <a:gd name="T46" fmla="*/ 8 w 86"/>
                <a:gd name="T47" fmla="*/ 77 h 85"/>
                <a:gd name="T48" fmla="*/ 8 w 86"/>
                <a:gd name="T49" fmla="*/ 24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6" h="85">
                  <a:moveTo>
                    <a:pt x="7" y="85"/>
                  </a:moveTo>
                  <a:cubicBezTo>
                    <a:pt x="62" y="85"/>
                    <a:pt x="62" y="85"/>
                    <a:pt x="62" y="85"/>
                  </a:cubicBezTo>
                  <a:cubicBezTo>
                    <a:pt x="65" y="85"/>
                    <a:pt x="68" y="83"/>
                    <a:pt x="69" y="81"/>
                  </a:cubicBezTo>
                  <a:cubicBezTo>
                    <a:pt x="70" y="78"/>
                    <a:pt x="69" y="75"/>
                    <a:pt x="67" y="73"/>
                  </a:cubicBezTo>
                  <a:cubicBezTo>
                    <a:pt x="56" y="62"/>
                    <a:pt x="56" y="62"/>
                    <a:pt x="56" y="62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6" y="33"/>
                    <a:pt x="86" y="28"/>
                    <a:pt x="83" y="25"/>
                  </a:cubicBezTo>
                  <a:cubicBezTo>
                    <a:pt x="60" y="2"/>
                    <a:pt x="60" y="2"/>
                    <a:pt x="60" y="2"/>
                  </a:cubicBezTo>
                  <a:cubicBezTo>
                    <a:pt x="57" y="0"/>
                    <a:pt x="52" y="0"/>
                    <a:pt x="49" y="2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1" y="16"/>
                    <a:pt x="9" y="16"/>
                    <a:pt x="7" y="16"/>
                  </a:cubicBezTo>
                  <a:cubicBezTo>
                    <a:pt x="3" y="16"/>
                    <a:pt x="0" y="19"/>
                    <a:pt x="0" y="23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82"/>
                    <a:pt x="3" y="85"/>
                    <a:pt x="7" y="85"/>
                  </a:cubicBezTo>
                  <a:close/>
                  <a:moveTo>
                    <a:pt x="8" y="24"/>
                  </a:moveTo>
                  <a:cubicBezTo>
                    <a:pt x="18" y="35"/>
                    <a:pt x="18" y="35"/>
                    <a:pt x="18" y="35"/>
                  </a:cubicBezTo>
                  <a:cubicBezTo>
                    <a:pt x="21" y="37"/>
                    <a:pt x="26" y="37"/>
                    <a:pt x="28" y="35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50" y="57"/>
                    <a:pt x="50" y="57"/>
                    <a:pt x="50" y="57"/>
                  </a:cubicBezTo>
                  <a:cubicBezTo>
                    <a:pt x="48" y="59"/>
                    <a:pt x="48" y="64"/>
                    <a:pt x="50" y="67"/>
                  </a:cubicBezTo>
                  <a:cubicBezTo>
                    <a:pt x="61" y="77"/>
                    <a:pt x="61" y="77"/>
                    <a:pt x="61" y="77"/>
                  </a:cubicBezTo>
                  <a:cubicBezTo>
                    <a:pt x="8" y="77"/>
                    <a:pt x="8" y="77"/>
                    <a:pt x="8" y="77"/>
                  </a:cubicBezTo>
                  <a:lnTo>
                    <a:pt x="8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511"/>
            <p:cNvSpPr>
              <a:spLocks noEditPoints="1"/>
            </p:cNvSpPr>
            <p:nvPr/>
          </p:nvSpPr>
          <p:spPr bwMode="auto">
            <a:xfrm>
              <a:off x="8901114" y="1698625"/>
              <a:ext cx="117475" cy="115888"/>
            </a:xfrm>
            <a:custGeom>
              <a:avLst/>
              <a:gdLst>
                <a:gd name="T0" fmla="*/ 79 w 86"/>
                <a:gd name="T1" fmla="*/ 0 h 85"/>
                <a:gd name="T2" fmla="*/ 24 w 86"/>
                <a:gd name="T3" fmla="*/ 0 h 85"/>
                <a:gd name="T4" fmla="*/ 17 w 86"/>
                <a:gd name="T5" fmla="*/ 4 h 85"/>
                <a:gd name="T6" fmla="*/ 19 w 86"/>
                <a:gd name="T7" fmla="*/ 12 h 85"/>
                <a:gd name="T8" fmla="*/ 30 w 86"/>
                <a:gd name="T9" fmla="*/ 23 h 85"/>
                <a:gd name="T10" fmla="*/ 3 w 86"/>
                <a:gd name="T11" fmla="*/ 49 h 85"/>
                <a:gd name="T12" fmla="*/ 3 w 86"/>
                <a:gd name="T13" fmla="*/ 60 h 85"/>
                <a:gd name="T14" fmla="*/ 26 w 86"/>
                <a:gd name="T15" fmla="*/ 83 h 85"/>
                <a:gd name="T16" fmla="*/ 31 w 86"/>
                <a:gd name="T17" fmla="*/ 85 h 85"/>
                <a:gd name="T18" fmla="*/ 37 w 86"/>
                <a:gd name="T19" fmla="*/ 83 h 85"/>
                <a:gd name="T20" fmla="*/ 63 w 86"/>
                <a:gd name="T21" fmla="*/ 56 h 85"/>
                <a:gd name="T22" fmla="*/ 74 w 86"/>
                <a:gd name="T23" fmla="*/ 67 h 85"/>
                <a:gd name="T24" fmla="*/ 79 w 86"/>
                <a:gd name="T25" fmla="*/ 69 h 85"/>
                <a:gd name="T26" fmla="*/ 86 w 86"/>
                <a:gd name="T27" fmla="*/ 62 h 85"/>
                <a:gd name="T28" fmla="*/ 86 w 86"/>
                <a:gd name="T29" fmla="*/ 7 h 85"/>
                <a:gd name="T30" fmla="*/ 79 w 86"/>
                <a:gd name="T31" fmla="*/ 0 h 85"/>
                <a:gd name="T32" fmla="*/ 78 w 86"/>
                <a:gd name="T33" fmla="*/ 61 h 85"/>
                <a:gd name="T34" fmla="*/ 68 w 86"/>
                <a:gd name="T35" fmla="*/ 50 h 85"/>
                <a:gd name="T36" fmla="*/ 58 w 86"/>
                <a:gd name="T37" fmla="*/ 50 h 85"/>
                <a:gd name="T38" fmla="*/ 31 w 86"/>
                <a:gd name="T39" fmla="*/ 77 h 85"/>
                <a:gd name="T40" fmla="*/ 9 w 86"/>
                <a:gd name="T41" fmla="*/ 55 h 85"/>
                <a:gd name="T42" fmla="*/ 36 w 86"/>
                <a:gd name="T43" fmla="*/ 28 h 85"/>
                <a:gd name="T44" fmla="*/ 36 w 86"/>
                <a:gd name="T45" fmla="*/ 18 h 85"/>
                <a:gd name="T46" fmla="*/ 25 w 86"/>
                <a:gd name="T47" fmla="*/ 8 h 85"/>
                <a:gd name="T48" fmla="*/ 78 w 86"/>
                <a:gd name="T49" fmla="*/ 8 h 85"/>
                <a:gd name="T50" fmla="*/ 78 w 86"/>
                <a:gd name="T51" fmla="*/ 61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" h="85">
                  <a:moveTo>
                    <a:pt x="79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21" y="0"/>
                    <a:pt x="18" y="2"/>
                    <a:pt x="17" y="4"/>
                  </a:cubicBezTo>
                  <a:cubicBezTo>
                    <a:pt x="16" y="7"/>
                    <a:pt x="17" y="10"/>
                    <a:pt x="19" y="12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0" y="52"/>
                    <a:pt x="0" y="57"/>
                    <a:pt x="3" y="60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8" y="84"/>
                    <a:pt x="29" y="85"/>
                    <a:pt x="31" y="85"/>
                  </a:cubicBezTo>
                  <a:cubicBezTo>
                    <a:pt x="33" y="85"/>
                    <a:pt x="35" y="84"/>
                    <a:pt x="37" y="83"/>
                  </a:cubicBezTo>
                  <a:cubicBezTo>
                    <a:pt x="63" y="56"/>
                    <a:pt x="63" y="56"/>
                    <a:pt x="63" y="5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5" y="69"/>
                    <a:pt x="77" y="69"/>
                    <a:pt x="79" y="69"/>
                  </a:cubicBezTo>
                  <a:cubicBezTo>
                    <a:pt x="83" y="69"/>
                    <a:pt x="86" y="66"/>
                    <a:pt x="86" y="62"/>
                  </a:cubicBezTo>
                  <a:cubicBezTo>
                    <a:pt x="86" y="7"/>
                    <a:pt x="86" y="7"/>
                    <a:pt x="86" y="7"/>
                  </a:cubicBezTo>
                  <a:cubicBezTo>
                    <a:pt x="86" y="3"/>
                    <a:pt x="83" y="0"/>
                    <a:pt x="79" y="0"/>
                  </a:cubicBezTo>
                  <a:close/>
                  <a:moveTo>
                    <a:pt x="78" y="61"/>
                  </a:moveTo>
                  <a:cubicBezTo>
                    <a:pt x="68" y="50"/>
                    <a:pt x="68" y="50"/>
                    <a:pt x="68" y="50"/>
                  </a:cubicBezTo>
                  <a:cubicBezTo>
                    <a:pt x="65" y="48"/>
                    <a:pt x="60" y="48"/>
                    <a:pt x="58" y="50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9" y="55"/>
                    <a:pt x="9" y="55"/>
                    <a:pt x="9" y="55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8" y="26"/>
                    <a:pt x="38" y="21"/>
                    <a:pt x="36" y="1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78" y="8"/>
                    <a:pt x="78" y="8"/>
                    <a:pt x="78" y="8"/>
                  </a:cubicBezTo>
                  <a:lnTo>
                    <a:pt x="78" y="6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512"/>
            <p:cNvSpPr>
              <a:spLocks noEditPoints="1"/>
            </p:cNvSpPr>
            <p:nvPr/>
          </p:nvSpPr>
          <p:spPr bwMode="auto">
            <a:xfrm>
              <a:off x="8901114" y="1560512"/>
              <a:ext cx="117475" cy="114300"/>
            </a:xfrm>
            <a:custGeom>
              <a:avLst/>
              <a:gdLst>
                <a:gd name="T0" fmla="*/ 79 w 86"/>
                <a:gd name="T1" fmla="*/ 16 h 85"/>
                <a:gd name="T2" fmla="*/ 74 w 86"/>
                <a:gd name="T3" fmla="*/ 18 h 85"/>
                <a:gd name="T4" fmla="*/ 63 w 86"/>
                <a:gd name="T5" fmla="*/ 29 h 85"/>
                <a:gd name="T6" fmla="*/ 37 w 86"/>
                <a:gd name="T7" fmla="*/ 2 h 85"/>
                <a:gd name="T8" fmla="*/ 26 w 86"/>
                <a:gd name="T9" fmla="*/ 2 h 85"/>
                <a:gd name="T10" fmla="*/ 3 w 86"/>
                <a:gd name="T11" fmla="*/ 25 h 85"/>
                <a:gd name="T12" fmla="*/ 3 w 86"/>
                <a:gd name="T13" fmla="*/ 36 h 85"/>
                <a:gd name="T14" fmla="*/ 30 w 86"/>
                <a:gd name="T15" fmla="*/ 62 h 85"/>
                <a:gd name="T16" fmla="*/ 19 w 86"/>
                <a:gd name="T17" fmla="*/ 73 h 85"/>
                <a:gd name="T18" fmla="*/ 17 w 86"/>
                <a:gd name="T19" fmla="*/ 81 h 85"/>
                <a:gd name="T20" fmla="*/ 24 w 86"/>
                <a:gd name="T21" fmla="*/ 85 h 85"/>
                <a:gd name="T22" fmla="*/ 79 w 86"/>
                <a:gd name="T23" fmla="*/ 85 h 85"/>
                <a:gd name="T24" fmla="*/ 86 w 86"/>
                <a:gd name="T25" fmla="*/ 78 h 85"/>
                <a:gd name="T26" fmla="*/ 86 w 86"/>
                <a:gd name="T27" fmla="*/ 23 h 85"/>
                <a:gd name="T28" fmla="*/ 79 w 86"/>
                <a:gd name="T29" fmla="*/ 16 h 85"/>
                <a:gd name="T30" fmla="*/ 78 w 86"/>
                <a:gd name="T31" fmla="*/ 77 h 85"/>
                <a:gd name="T32" fmla="*/ 25 w 86"/>
                <a:gd name="T33" fmla="*/ 77 h 85"/>
                <a:gd name="T34" fmla="*/ 36 w 86"/>
                <a:gd name="T35" fmla="*/ 67 h 85"/>
                <a:gd name="T36" fmla="*/ 36 w 86"/>
                <a:gd name="T37" fmla="*/ 57 h 85"/>
                <a:gd name="T38" fmla="*/ 9 w 86"/>
                <a:gd name="T39" fmla="*/ 30 h 85"/>
                <a:gd name="T40" fmla="*/ 31 w 86"/>
                <a:gd name="T41" fmla="*/ 8 h 85"/>
                <a:gd name="T42" fmla="*/ 58 w 86"/>
                <a:gd name="T43" fmla="*/ 35 h 85"/>
                <a:gd name="T44" fmla="*/ 68 w 86"/>
                <a:gd name="T45" fmla="*/ 35 h 85"/>
                <a:gd name="T46" fmla="*/ 78 w 86"/>
                <a:gd name="T47" fmla="*/ 24 h 85"/>
                <a:gd name="T48" fmla="*/ 78 w 86"/>
                <a:gd name="T49" fmla="*/ 77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6" h="85">
                  <a:moveTo>
                    <a:pt x="79" y="16"/>
                  </a:moveTo>
                  <a:cubicBezTo>
                    <a:pt x="77" y="16"/>
                    <a:pt x="75" y="16"/>
                    <a:pt x="74" y="18"/>
                  </a:cubicBezTo>
                  <a:cubicBezTo>
                    <a:pt x="63" y="29"/>
                    <a:pt x="63" y="29"/>
                    <a:pt x="63" y="29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4" y="0"/>
                    <a:pt x="29" y="0"/>
                    <a:pt x="26" y="2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0" y="28"/>
                    <a:pt x="0" y="33"/>
                    <a:pt x="3" y="36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19" y="73"/>
                    <a:pt x="19" y="73"/>
                    <a:pt x="19" y="73"/>
                  </a:cubicBezTo>
                  <a:cubicBezTo>
                    <a:pt x="17" y="75"/>
                    <a:pt x="16" y="78"/>
                    <a:pt x="17" y="81"/>
                  </a:cubicBezTo>
                  <a:cubicBezTo>
                    <a:pt x="18" y="83"/>
                    <a:pt x="21" y="85"/>
                    <a:pt x="24" y="85"/>
                  </a:cubicBezTo>
                  <a:cubicBezTo>
                    <a:pt x="79" y="85"/>
                    <a:pt x="79" y="85"/>
                    <a:pt x="79" y="85"/>
                  </a:cubicBezTo>
                  <a:cubicBezTo>
                    <a:pt x="83" y="85"/>
                    <a:pt x="86" y="82"/>
                    <a:pt x="86" y="78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6" y="19"/>
                    <a:pt x="83" y="16"/>
                    <a:pt x="79" y="16"/>
                  </a:cubicBezTo>
                  <a:close/>
                  <a:moveTo>
                    <a:pt x="78" y="77"/>
                  </a:moveTo>
                  <a:cubicBezTo>
                    <a:pt x="25" y="77"/>
                    <a:pt x="25" y="77"/>
                    <a:pt x="25" y="77"/>
                  </a:cubicBezTo>
                  <a:cubicBezTo>
                    <a:pt x="36" y="67"/>
                    <a:pt x="36" y="67"/>
                    <a:pt x="36" y="67"/>
                  </a:cubicBezTo>
                  <a:cubicBezTo>
                    <a:pt x="38" y="64"/>
                    <a:pt x="38" y="59"/>
                    <a:pt x="36" y="57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60" y="37"/>
                    <a:pt x="65" y="37"/>
                    <a:pt x="68" y="35"/>
                  </a:cubicBezTo>
                  <a:cubicBezTo>
                    <a:pt x="78" y="24"/>
                    <a:pt x="78" y="24"/>
                    <a:pt x="78" y="24"/>
                  </a:cubicBezTo>
                  <a:lnTo>
                    <a:pt x="78" y="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513"/>
            <p:cNvSpPr>
              <a:spLocks noEditPoints="1"/>
            </p:cNvSpPr>
            <p:nvPr/>
          </p:nvSpPr>
          <p:spPr bwMode="auto">
            <a:xfrm>
              <a:off x="9042401" y="1698625"/>
              <a:ext cx="115888" cy="115888"/>
            </a:xfrm>
            <a:custGeom>
              <a:avLst/>
              <a:gdLst>
                <a:gd name="T0" fmla="*/ 56 w 86"/>
                <a:gd name="T1" fmla="*/ 23 h 85"/>
                <a:gd name="T2" fmla="*/ 67 w 86"/>
                <a:gd name="T3" fmla="*/ 12 h 85"/>
                <a:gd name="T4" fmla="*/ 69 w 86"/>
                <a:gd name="T5" fmla="*/ 4 h 85"/>
                <a:gd name="T6" fmla="*/ 62 w 86"/>
                <a:gd name="T7" fmla="*/ 0 h 85"/>
                <a:gd name="T8" fmla="*/ 7 w 86"/>
                <a:gd name="T9" fmla="*/ 0 h 85"/>
                <a:gd name="T10" fmla="*/ 0 w 86"/>
                <a:gd name="T11" fmla="*/ 7 h 85"/>
                <a:gd name="T12" fmla="*/ 0 w 86"/>
                <a:gd name="T13" fmla="*/ 62 h 85"/>
                <a:gd name="T14" fmla="*/ 7 w 86"/>
                <a:gd name="T15" fmla="*/ 69 h 85"/>
                <a:gd name="T16" fmla="*/ 7 w 86"/>
                <a:gd name="T17" fmla="*/ 69 h 85"/>
                <a:gd name="T18" fmla="*/ 12 w 86"/>
                <a:gd name="T19" fmla="*/ 67 h 85"/>
                <a:gd name="T20" fmla="*/ 23 w 86"/>
                <a:gd name="T21" fmla="*/ 56 h 85"/>
                <a:gd name="T22" fmla="*/ 49 w 86"/>
                <a:gd name="T23" fmla="*/ 83 h 85"/>
                <a:gd name="T24" fmla="*/ 55 w 86"/>
                <a:gd name="T25" fmla="*/ 85 h 85"/>
                <a:gd name="T26" fmla="*/ 60 w 86"/>
                <a:gd name="T27" fmla="*/ 83 h 85"/>
                <a:gd name="T28" fmla="*/ 83 w 86"/>
                <a:gd name="T29" fmla="*/ 60 h 85"/>
                <a:gd name="T30" fmla="*/ 83 w 86"/>
                <a:gd name="T31" fmla="*/ 49 h 85"/>
                <a:gd name="T32" fmla="*/ 56 w 86"/>
                <a:gd name="T33" fmla="*/ 23 h 85"/>
                <a:gd name="T34" fmla="*/ 55 w 86"/>
                <a:gd name="T35" fmla="*/ 77 h 85"/>
                <a:gd name="T36" fmla="*/ 28 w 86"/>
                <a:gd name="T37" fmla="*/ 50 h 85"/>
                <a:gd name="T38" fmla="*/ 23 w 86"/>
                <a:gd name="T39" fmla="*/ 48 h 85"/>
                <a:gd name="T40" fmla="*/ 18 w 86"/>
                <a:gd name="T41" fmla="*/ 50 h 85"/>
                <a:gd name="T42" fmla="*/ 8 w 86"/>
                <a:gd name="T43" fmla="*/ 61 h 85"/>
                <a:gd name="T44" fmla="*/ 8 w 86"/>
                <a:gd name="T45" fmla="*/ 8 h 85"/>
                <a:gd name="T46" fmla="*/ 61 w 86"/>
                <a:gd name="T47" fmla="*/ 8 h 85"/>
                <a:gd name="T48" fmla="*/ 50 w 86"/>
                <a:gd name="T49" fmla="*/ 18 h 85"/>
                <a:gd name="T50" fmla="*/ 50 w 86"/>
                <a:gd name="T51" fmla="*/ 28 h 85"/>
                <a:gd name="T52" fmla="*/ 77 w 86"/>
                <a:gd name="T53" fmla="*/ 55 h 85"/>
                <a:gd name="T54" fmla="*/ 55 w 86"/>
                <a:gd name="T55" fmla="*/ 77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6" h="85">
                  <a:moveTo>
                    <a:pt x="56" y="23"/>
                  </a:moveTo>
                  <a:cubicBezTo>
                    <a:pt x="67" y="12"/>
                    <a:pt x="67" y="12"/>
                    <a:pt x="67" y="12"/>
                  </a:cubicBezTo>
                  <a:cubicBezTo>
                    <a:pt x="69" y="10"/>
                    <a:pt x="70" y="7"/>
                    <a:pt x="69" y="4"/>
                  </a:cubicBezTo>
                  <a:cubicBezTo>
                    <a:pt x="68" y="2"/>
                    <a:pt x="65" y="0"/>
                    <a:pt x="6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6"/>
                    <a:pt x="3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9" y="69"/>
                    <a:pt x="11" y="69"/>
                    <a:pt x="12" y="67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49" y="83"/>
                    <a:pt x="49" y="83"/>
                    <a:pt x="49" y="83"/>
                  </a:cubicBezTo>
                  <a:cubicBezTo>
                    <a:pt x="51" y="84"/>
                    <a:pt x="53" y="85"/>
                    <a:pt x="55" y="85"/>
                  </a:cubicBezTo>
                  <a:cubicBezTo>
                    <a:pt x="57" y="85"/>
                    <a:pt x="58" y="84"/>
                    <a:pt x="60" y="83"/>
                  </a:cubicBezTo>
                  <a:cubicBezTo>
                    <a:pt x="83" y="60"/>
                    <a:pt x="83" y="60"/>
                    <a:pt x="83" y="60"/>
                  </a:cubicBezTo>
                  <a:cubicBezTo>
                    <a:pt x="86" y="57"/>
                    <a:pt x="86" y="52"/>
                    <a:pt x="83" y="49"/>
                  </a:cubicBezTo>
                  <a:lnTo>
                    <a:pt x="56" y="23"/>
                  </a:lnTo>
                  <a:close/>
                  <a:moveTo>
                    <a:pt x="55" y="77"/>
                  </a:moveTo>
                  <a:cubicBezTo>
                    <a:pt x="28" y="50"/>
                    <a:pt x="28" y="50"/>
                    <a:pt x="28" y="50"/>
                  </a:cubicBezTo>
                  <a:cubicBezTo>
                    <a:pt x="27" y="49"/>
                    <a:pt x="25" y="48"/>
                    <a:pt x="23" y="48"/>
                  </a:cubicBezTo>
                  <a:cubicBezTo>
                    <a:pt x="21" y="48"/>
                    <a:pt x="19" y="49"/>
                    <a:pt x="18" y="50"/>
                  </a:cubicBezTo>
                  <a:cubicBezTo>
                    <a:pt x="8" y="61"/>
                    <a:pt x="8" y="61"/>
                    <a:pt x="8" y="61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48" y="21"/>
                    <a:pt x="48" y="26"/>
                    <a:pt x="50" y="28"/>
                  </a:cubicBezTo>
                  <a:cubicBezTo>
                    <a:pt x="77" y="55"/>
                    <a:pt x="77" y="55"/>
                    <a:pt x="77" y="55"/>
                  </a:cubicBezTo>
                  <a:lnTo>
                    <a:pt x="55" y="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Oval 514"/>
            <p:cNvSpPr>
              <a:spLocks noChangeArrowheads="1"/>
            </p:cNvSpPr>
            <p:nvPr/>
          </p:nvSpPr>
          <p:spPr bwMode="auto">
            <a:xfrm>
              <a:off x="9021764" y="2876550"/>
              <a:ext cx="6350" cy="476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Oval 515"/>
            <p:cNvSpPr>
              <a:spLocks noChangeArrowheads="1"/>
            </p:cNvSpPr>
            <p:nvPr/>
          </p:nvSpPr>
          <p:spPr bwMode="auto">
            <a:xfrm>
              <a:off x="9021764" y="2960687"/>
              <a:ext cx="6350" cy="79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Oval 516"/>
            <p:cNvSpPr>
              <a:spLocks noChangeArrowheads="1"/>
            </p:cNvSpPr>
            <p:nvPr/>
          </p:nvSpPr>
          <p:spPr bwMode="auto">
            <a:xfrm>
              <a:off x="8978901" y="2917825"/>
              <a:ext cx="6350" cy="6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Oval 517"/>
            <p:cNvSpPr>
              <a:spLocks noChangeArrowheads="1"/>
            </p:cNvSpPr>
            <p:nvPr/>
          </p:nvSpPr>
          <p:spPr bwMode="auto">
            <a:xfrm>
              <a:off x="9064626" y="2917825"/>
              <a:ext cx="6350" cy="63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518"/>
            <p:cNvSpPr/>
            <p:nvPr/>
          </p:nvSpPr>
          <p:spPr bwMode="auto">
            <a:xfrm>
              <a:off x="8996364" y="2884487"/>
              <a:ext cx="58738" cy="42863"/>
            </a:xfrm>
            <a:custGeom>
              <a:avLst/>
              <a:gdLst>
                <a:gd name="T0" fmla="*/ 35 w 43"/>
                <a:gd name="T1" fmla="*/ 2 h 32"/>
                <a:gd name="T2" fmla="*/ 20 w 43"/>
                <a:gd name="T3" fmla="*/ 22 h 32"/>
                <a:gd name="T4" fmla="*/ 7 w 43"/>
                <a:gd name="T5" fmla="*/ 12 h 32"/>
                <a:gd name="T6" fmla="*/ 1 w 43"/>
                <a:gd name="T7" fmla="*/ 13 h 32"/>
                <a:gd name="T8" fmla="*/ 2 w 43"/>
                <a:gd name="T9" fmla="*/ 18 h 32"/>
                <a:gd name="T10" fmla="*/ 19 w 43"/>
                <a:gd name="T11" fmla="*/ 31 h 32"/>
                <a:gd name="T12" fmla="*/ 19 w 43"/>
                <a:gd name="T13" fmla="*/ 31 h 32"/>
                <a:gd name="T14" fmla="*/ 19 w 43"/>
                <a:gd name="T15" fmla="*/ 31 h 32"/>
                <a:gd name="T16" fmla="*/ 20 w 43"/>
                <a:gd name="T17" fmla="*/ 32 h 32"/>
                <a:gd name="T18" fmla="*/ 20 w 43"/>
                <a:gd name="T19" fmla="*/ 32 h 32"/>
                <a:gd name="T20" fmla="*/ 21 w 43"/>
                <a:gd name="T21" fmla="*/ 32 h 32"/>
                <a:gd name="T22" fmla="*/ 23 w 43"/>
                <a:gd name="T23" fmla="*/ 31 h 32"/>
                <a:gd name="T24" fmla="*/ 23 w 43"/>
                <a:gd name="T25" fmla="*/ 31 h 32"/>
                <a:gd name="T26" fmla="*/ 24 w 43"/>
                <a:gd name="T27" fmla="*/ 30 h 32"/>
                <a:gd name="T28" fmla="*/ 24 w 43"/>
                <a:gd name="T29" fmla="*/ 30 h 32"/>
                <a:gd name="T30" fmla="*/ 24 w 43"/>
                <a:gd name="T31" fmla="*/ 30 h 32"/>
                <a:gd name="T32" fmla="*/ 42 w 43"/>
                <a:gd name="T33" fmla="*/ 7 h 32"/>
                <a:gd name="T34" fmla="*/ 41 w 43"/>
                <a:gd name="T35" fmla="*/ 2 h 32"/>
                <a:gd name="T36" fmla="*/ 35 w 43"/>
                <a:gd name="T37" fmla="*/ 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3" h="32">
                  <a:moveTo>
                    <a:pt x="35" y="2"/>
                  </a:moveTo>
                  <a:cubicBezTo>
                    <a:pt x="20" y="22"/>
                    <a:pt x="20" y="22"/>
                    <a:pt x="20" y="2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5" y="11"/>
                    <a:pt x="3" y="11"/>
                    <a:pt x="1" y="13"/>
                  </a:cubicBezTo>
                  <a:cubicBezTo>
                    <a:pt x="0" y="15"/>
                    <a:pt x="0" y="17"/>
                    <a:pt x="2" y="18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1" y="32"/>
                    <a:pt x="21" y="32"/>
                  </a:cubicBezTo>
                  <a:cubicBezTo>
                    <a:pt x="22" y="32"/>
                    <a:pt x="22" y="32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3" y="5"/>
                    <a:pt x="43" y="3"/>
                    <a:pt x="41" y="2"/>
                  </a:cubicBezTo>
                  <a:cubicBezTo>
                    <a:pt x="39" y="0"/>
                    <a:pt x="37" y="1"/>
                    <a:pt x="35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519"/>
            <p:cNvSpPr>
              <a:spLocks noEditPoints="1"/>
            </p:cNvSpPr>
            <p:nvPr/>
          </p:nvSpPr>
          <p:spPr bwMode="auto">
            <a:xfrm>
              <a:off x="8963026" y="2813050"/>
              <a:ext cx="134938" cy="219075"/>
            </a:xfrm>
            <a:custGeom>
              <a:avLst/>
              <a:gdLst>
                <a:gd name="T0" fmla="*/ 79 w 100"/>
                <a:gd name="T1" fmla="*/ 49 h 162"/>
                <a:gd name="T2" fmla="*/ 30 w 100"/>
                <a:gd name="T3" fmla="*/ 0 h 162"/>
                <a:gd name="T4" fmla="*/ 0 w 100"/>
                <a:gd name="T5" fmla="*/ 81 h 162"/>
                <a:gd name="T6" fmla="*/ 30 w 100"/>
                <a:gd name="T7" fmla="*/ 162 h 162"/>
                <a:gd name="T8" fmla="*/ 79 w 100"/>
                <a:gd name="T9" fmla="*/ 112 h 162"/>
                <a:gd name="T10" fmla="*/ 100 w 100"/>
                <a:gd name="T11" fmla="*/ 85 h 162"/>
                <a:gd name="T12" fmla="*/ 21 w 100"/>
                <a:gd name="T13" fmla="*/ 18 h 162"/>
                <a:gd name="T14" fmla="*/ 71 w 100"/>
                <a:gd name="T15" fmla="*/ 18 h 162"/>
                <a:gd name="T16" fmla="*/ 68 w 100"/>
                <a:gd name="T17" fmla="*/ 40 h 162"/>
                <a:gd name="T18" fmla="*/ 60 w 100"/>
                <a:gd name="T19" fmla="*/ 37 h 162"/>
                <a:gd name="T20" fmla="*/ 55 w 100"/>
                <a:gd name="T21" fmla="*/ 36 h 162"/>
                <a:gd name="T22" fmla="*/ 46 w 100"/>
                <a:gd name="T23" fmla="*/ 35 h 162"/>
                <a:gd name="T24" fmla="*/ 37 w 100"/>
                <a:gd name="T25" fmla="*/ 36 h 162"/>
                <a:gd name="T26" fmla="*/ 32 w 100"/>
                <a:gd name="T27" fmla="*/ 37 h 162"/>
                <a:gd name="T28" fmla="*/ 25 w 100"/>
                <a:gd name="T29" fmla="*/ 40 h 162"/>
                <a:gd name="T30" fmla="*/ 21 w 100"/>
                <a:gd name="T31" fmla="*/ 18 h 162"/>
                <a:gd name="T32" fmla="*/ 30 w 100"/>
                <a:gd name="T33" fmla="*/ 154 h 162"/>
                <a:gd name="T34" fmla="*/ 24 w 100"/>
                <a:gd name="T35" fmla="*/ 121 h 162"/>
                <a:gd name="T36" fmla="*/ 29 w 100"/>
                <a:gd name="T37" fmla="*/ 123 h 162"/>
                <a:gd name="T38" fmla="*/ 37 w 100"/>
                <a:gd name="T39" fmla="*/ 126 h 162"/>
                <a:gd name="T40" fmla="*/ 42 w 100"/>
                <a:gd name="T41" fmla="*/ 127 h 162"/>
                <a:gd name="T42" fmla="*/ 51 w 100"/>
                <a:gd name="T43" fmla="*/ 126 h 162"/>
                <a:gd name="T44" fmla="*/ 60 w 100"/>
                <a:gd name="T45" fmla="*/ 125 h 162"/>
                <a:gd name="T46" fmla="*/ 64 w 100"/>
                <a:gd name="T47" fmla="*/ 123 h 162"/>
                <a:gd name="T48" fmla="*/ 71 w 100"/>
                <a:gd name="T49" fmla="*/ 119 h 162"/>
                <a:gd name="T50" fmla="*/ 70 w 100"/>
                <a:gd name="T51" fmla="*/ 110 h 162"/>
                <a:gd name="T52" fmla="*/ 65 w 100"/>
                <a:gd name="T53" fmla="*/ 113 h 162"/>
                <a:gd name="T54" fmla="*/ 61 w 100"/>
                <a:gd name="T55" fmla="*/ 116 h 162"/>
                <a:gd name="T56" fmla="*/ 55 w 100"/>
                <a:gd name="T57" fmla="*/ 118 h 162"/>
                <a:gd name="T58" fmla="*/ 50 w 100"/>
                <a:gd name="T59" fmla="*/ 119 h 162"/>
                <a:gd name="T60" fmla="*/ 41 w 100"/>
                <a:gd name="T61" fmla="*/ 118 h 162"/>
                <a:gd name="T62" fmla="*/ 35 w 100"/>
                <a:gd name="T63" fmla="*/ 117 h 162"/>
                <a:gd name="T64" fmla="*/ 30 w 100"/>
                <a:gd name="T65" fmla="*/ 115 h 162"/>
                <a:gd name="T66" fmla="*/ 25 w 100"/>
                <a:gd name="T67" fmla="*/ 112 h 162"/>
                <a:gd name="T68" fmla="*/ 20 w 100"/>
                <a:gd name="T69" fmla="*/ 109 h 162"/>
                <a:gd name="T70" fmla="*/ 22 w 100"/>
                <a:gd name="T71" fmla="*/ 51 h 162"/>
                <a:gd name="T72" fmla="*/ 27 w 100"/>
                <a:gd name="T73" fmla="*/ 48 h 162"/>
                <a:gd name="T74" fmla="*/ 32 w 100"/>
                <a:gd name="T75" fmla="*/ 46 h 162"/>
                <a:gd name="T76" fmla="*/ 37 w 100"/>
                <a:gd name="T77" fmla="*/ 44 h 162"/>
                <a:gd name="T78" fmla="*/ 42 w 100"/>
                <a:gd name="T79" fmla="*/ 43 h 162"/>
                <a:gd name="T80" fmla="*/ 51 w 100"/>
                <a:gd name="T81" fmla="*/ 43 h 162"/>
                <a:gd name="T82" fmla="*/ 57 w 100"/>
                <a:gd name="T83" fmla="*/ 45 h 162"/>
                <a:gd name="T84" fmla="*/ 62 w 100"/>
                <a:gd name="T85" fmla="*/ 46 h 162"/>
                <a:gd name="T86" fmla="*/ 67 w 100"/>
                <a:gd name="T87" fmla="*/ 49 h 162"/>
                <a:gd name="T88" fmla="*/ 72 w 100"/>
                <a:gd name="T89" fmla="*/ 53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0" h="162">
                  <a:moveTo>
                    <a:pt x="93" y="72"/>
                  </a:moveTo>
                  <a:cubicBezTo>
                    <a:pt x="93" y="72"/>
                    <a:pt x="92" y="72"/>
                    <a:pt x="91" y="72"/>
                  </a:cubicBezTo>
                  <a:cubicBezTo>
                    <a:pt x="89" y="63"/>
                    <a:pt x="85" y="55"/>
                    <a:pt x="79" y="49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79" y="8"/>
                    <a:pt x="71" y="0"/>
                    <a:pt x="62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21" y="0"/>
                    <a:pt x="13" y="8"/>
                    <a:pt x="13" y="18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5" y="57"/>
                    <a:pt x="0" y="69"/>
                    <a:pt x="0" y="81"/>
                  </a:cubicBezTo>
                  <a:cubicBezTo>
                    <a:pt x="0" y="93"/>
                    <a:pt x="5" y="104"/>
                    <a:pt x="13" y="112"/>
                  </a:cubicBezTo>
                  <a:cubicBezTo>
                    <a:pt x="13" y="144"/>
                    <a:pt x="13" y="144"/>
                    <a:pt x="13" y="144"/>
                  </a:cubicBezTo>
                  <a:cubicBezTo>
                    <a:pt x="13" y="154"/>
                    <a:pt x="21" y="162"/>
                    <a:pt x="30" y="162"/>
                  </a:cubicBezTo>
                  <a:cubicBezTo>
                    <a:pt x="62" y="162"/>
                    <a:pt x="62" y="162"/>
                    <a:pt x="62" y="162"/>
                  </a:cubicBezTo>
                  <a:cubicBezTo>
                    <a:pt x="71" y="162"/>
                    <a:pt x="79" y="154"/>
                    <a:pt x="79" y="144"/>
                  </a:cubicBezTo>
                  <a:cubicBezTo>
                    <a:pt x="79" y="112"/>
                    <a:pt x="79" y="112"/>
                    <a:pt x="79" y="112"/>
                  </a:cubicBezTo>
                  <a:cubicBezTo>
                    <a:pt x="85" y="106"/>
                    <a:pt x="89" y="99"/>
                    <a:pt x="91" y="90"/>
                  </a:cubicBezTo>
                  <a:cubicBezTo>
                    <a:pt x="92" y="91"/>
                    <a:pt x="93" y="91"/>
                    <a:pt x="93" y="91"/>
                  </a:cubicBezTo>
                  <a:cubicBezTo>
                    <a:pt x="97" y="91"/>
                    <a:pt x="100" y="88"/>
                    <a:pt x="100" y="85"/>
                  </a:cubicBezTo>
                  <a:cubicBezTo>
                    <a:pt x="100" y="78"/>
                    <a:pt x="100" y="78"/>
                    <a:pt x="100" y="78"/>
                  </a:cubicBezTo>
                  <a:cubicBezTo>
                    <a:pt x="100" y="74"/>
                    <a:pt x="97" y="72"/>
                    <a:pt x="93" y="72"/>
                  </a:cubicBezTo>
                  <a:close/>
                  <a:moveTo>
                    <a:pt x="21" y="18"/>
                  </a:moveTo>
                  <a:cubicBezTo>
                    <a:pt x="21" y="12"/>
                    <a:pt x="25" y="8"/>
                    <a:pt x="30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7" y="8"/>
                    <a:pt x="71" y="12"/>
                    <a:pt x="71" y="18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0" y="42"/>
                    <a:pt x="69" y="41"/>
                    <a:pt x="68" y="41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7" y="40"/>
                    <a:pt x="65" y="39"/>
                    <a:pt x="64" y="39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2" y="38"/>
                    <a:pt x="61" y="37"/>
                    <a:pt x="60" y="37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58" y="37"/>
                    <a:pt x="57" y="36"/>
                    <a:pt x="56" y="36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4" y="36"/>
                    <a:pt x="53" y="35"/>
                    <a:pt x="51" y="35"/>
                  </a:cubicBezTo>
                  <a:cubicBezTo>
                    <a:pt x="51" y="35"/>
                    <a:pt x="51" y="35"/>
                    <a:pt x="50" y="35"/>
                  </a:cubicBezTo>
                  <a:cubicBezTo>
                    <a:pt x="49" y="35"/>
                    <a:pt x="47" y="35"/>
                    <a:pt x="46" y="35"/>
                  </a:cubicBezTo>
                  <a:cubicBezTo>
                    <a:pt x="45" y="35"/>
                    <a:pt x="43" y="35"/>
                    <a:pt x="42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0" y="35"/>
                    <a:pt x="39" y="36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5" y="36"/>
                    <a:pt x="34" y="37"/>
                    <a:pt x="33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1" y="37"/>
                    <a:pt x="30" y="38"/>
                    <a:pt x="29" y="38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7" y="39"/>
                    <a:pt x="26" y="40"/>
                    <a:pt x="25" y="40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3" y="41"/>
                    <a:pt x="22" y="42"/>
                    <a:pt x="21" y="42"/>
                  </a:cubicBezTo>
                  <a:lnTo>
                    <a:pt x="21" y="18"/>
                  </a:lnTo>
                  <a:close/>
                  <a:moveTo>
                    <a:pt x="71" y="144"/>
                  </a:moveTo>
                  <a:cubicBezTo>
                    <a:pt x="71" y="149"/>
                    <a:pt x="67" y="154"/>
                    <a:pt x="62" y="154"/>
                  </a:cubicBezTo>
                  <a:cubicBezTo>
                    <a:pt x="30" y="154"/>
                    <a:pt x="30" y="154"/>
                    <a:pt x="30" y="154"/>
                  </a:cubicBezTo>
                  <a:cubicBezTo>
                    <a:pt x="25" y="154"/>
                    <a:pt x="21" y="149"/>
                    <a:pt x="21" y="144"/>
                  </a:cubicBezTo>
                  <a:cubicBezTo>
                    <a:pt x="21" y="119"/>
                    <a:pt x="21" y="119"/>
                    <a:pt x="21" y="119"/>
                  </a:cubicBezTo>
                  <a:cubicBezTo>
                    <a:pt x="22" y="120"/>
                    <a:pt x="23" y="121"/>
                    <a:pt x="24" y="121"/>
                  </a:cubicBezTo>
                  <a:cubicBezTo>
                    <a:pt x="25" y="121"/>
                    <a:pt x="25" y="121"/>
                    <a:pt x="25" y="121"/>
                  </a:cubicBezTo>
                  <a:cubicBezTo>
                    <a:pt x="26" y="122"/>
                    <a:pt x="27" y="122"/>
                    <a:pt x="28" y="123"/>
                  </a:cubicBezTo>
                  <a:cubicBezTo>
                    <a:pt x="29" y="123"/>
                    <a:pt x="29" y="123"/>
                    <a:pt x="29" y="123"/>
                  </a:cubicBezTo>
                  <a:cubicBezTo>
                    <a:pt x="30" y="124"/>
                    <a:pt x="31" y="124"/>
                    <a:pt x="32" y="125"/>
                  </a:cubicBezTo>
                  <a:cubicBezTo>
                    <a:pt x="33" y="125"/>
                    <a:pt x="33" y="125"/>
                    <a:pt x="33" y="125"/>
                  </a:cubicBezTo>
                  <a:cubicBezTo>
                    <a:pt x="34" y="125"/>
                    <a:pt x="35" y="125"/>
                    <a:pt x="37" y="126"/>
                  </a:cubicBezTo>
                  <a:cubicBezTo>
                    <a:pt x="37" y="126"/>
                    <a:pt x="37" y="126"/>
                    <a:pt x="37" y="126"/>
                  </a:cubicBezTo>
                  <a:cubicBezTo>
                    <a:pt x="39" y="126"/>
                    <a:pt x="40" y="126"/>
                    <a:pt x="41" y="126"/>
                  </a:cubicBezTo>
                  <a:cubicBezTo>
                    <a:pt x="41" y="126"/>
                    <a:pt x="41" y="126"/>
                    <a:pt x="42" y="127"/>
                  </a:cubicBezTo>
                  <a:cubicBezTo>
                    <a:pt x="43" y="127"/>
                    <a:pt x="45" y="127"/>
                    <a:pt x="46" y="127"/>
                  </a:cubicBezTo>
                  <a:cubicBezTo>
                    <a:pt x="47" y="127"/>
                    <a:pt x="49" y="127"/>
                    <a:pt x="50" y="127"/>
                  </a:cubicBezTo>
                  <a:cubicBezTo>
                    <a:pt x="51" y="126"/>
                    <a:pt x="51" y="126"/>
                    <a:pt x="51" y="126"/>
                  </a:cubicBezTo>
                  <a:cubicBezTo>
                    <a:pt x="53" y="126"/>
                    <a:pt x="54" y="126"/>
                    <a:pt x="55" y="126"/>
                  </a:cubicBezTo>
                  <a:cubicBezTo>
                    <a:pt x="56" y="126"/>
                    <a:pt x="56" y="126"/>
                    <a:pt x="56" y="126"/>
                  </a:cubicBezTo>
                  <a:cubicBezTo>
                    <a:pt x="57" y="125"/>
                    <a:pt x="58" y="125"/>
                    <a:pt x="60" y="125"/>
                  </a:cubicBezTo>
                  <a:cubicBezTo>
                    <a:pt x="60" y="125"/>
                    <a:pt x="60" y="125"/>
                    <a:pt x="60" y="125"/>
                  </a:cubicBezTo>
                  <a:cubicBezTo>
                    <a:pt x="61" y="124"/>
                    <a:pt x="62" y="124"/>
                    <a:pt x="63" y="123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5" y="122"/>
                    <a:pt x="67" y="122"/>
                    <a:pt x="68" y="121"/>
                  </a:cubicBezTo>
                  <a:cubicBezTo>
                    <a:pt x="68" y="121"/>
                    <a:pt x="68" y="121"/>
                    <a:pt x="68" y="121"/>
                  </a:cubicBezTo>
                  <a:cubicBezTo>
                    <a:pt x="69" y="121"/>
                    <a:pt x="70" y="120"/>
                    <a:pt x="71" y="119"/>
                  </a:cubicBezTo>
                  <a:lnTo>
                    <a:pt x="71" y="144"/>
                  </a:lnTo>
                  <a:close/>
                  <a:moveTo>
                    <a:pt x="72" y="109"/>
                  </a:moveTo>
                  <a:cubicBezTo>
                    <a:pt x="71" y="109"/>
                    <a:pt x="70" y="110"/>
                    <a:pt x="70" y="110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68" y="112"/>
                    <a:pt x="68" y="112"/>
                    <a:pt x="67" y="112"/>
                  </a:cubicBezTo>
                  <a:cubicBezTo>
                    <a:pt x="66" y="113"/>
                    <a:pt x="66" y="113"/>
                    <a:pt x="65" y="113"/>
                  </a:cubicBezTo>
                  <a:cubicBezTo>
                    <a:pt x="65" y="114"/>
                    <a:pt x="64" y="114"/>
                    <a:pt x="64" y="114"/>
                  </a:cubicBezTo>
                  <a:cubicBezTo>
                    <a:pt x="63" y="115"/>
                    <a:pt x="63" y="115"/>
                    <a:pt x="62" y="115"/>
                  </a:cubicBezTo>
                  <a:cubicBezTo>
                    <a:pt x="62" y="115"/>
                    <a:pt x="61" y="116"/>
                    <a:pt x="61" y="116"/>
                  </a:cubicBezTo>
                  <a:cubicBezTo>
                    <a:pt x="60" y="116"/>
                    <a:pt x="59" y="116"/>
                    <a:pt x="59" y="117"/>
                  </a:cubicBezTo>
                  <a:cubicBezTo>
                    <a:pt x="58" y="117"/>
                    <a:pt x="58" y="117"/>
                    <a:pt x="57" y="117"/>
                  </a:cubicBezTo>
                  <a:cubicBezTo>
                    <a:pt x="56" y="117"/>
                    <a:pt x="56" y="117"/>
                    <a:pt x="55" y="118"/>
                  </a:cubicBezTo>
                  <a:cubicBezTo>
                    <a:pt x="55" y="118"/>
                    <a:pt x="54" y="118"/>
                    <a:pt x="54" y="118"/>
                  </a:cubicBezTo>
                  <a:cubicBezTo>
                    <a:pt x="53" y="118"/>
                    <a:pt x="52" y="118"/>
                    <a:pt x="51" y="118"/>
                  </a:cubicBezTo>
                  <a:cubicBezTo>
                    <a:pt x="51" y="118"/>
                    <a:pt x="50" y="118"/>
                    <a:pt x="50" y="119"/>
                  </a:cubicBezTo>
                  <a:cubicBezTo>
                    <a:pt x="49" y="119"/>
                    <a:pt x="47" y="119"/>
                    <a:pt x="46" y="119"/>
                  </a:cubicBezTo>
                  <a:cubicBezTo>
                    <a:pt x="45" y="119"/>
                    <a:pt x="44" y="119"/>
                    <a:pt x="42" y="119"/>
                  </a:cubicBezTo>
                  <a:cubicBezTo>
                    <a:pt x="42" y="118"/>
                    <a:pt x="41" y="118"/>
                    <a:pt x="41" y="118"/>
                  </a:cubicBezTo>
                  <a:cubicBezTo>
                    <a:pt x="40" y="118"/>
                    <a:pt x="39" y="118"/>
                    <a:pt x="39" y="118"/>
                  </a:cubicBezTo>
                  <a:cubicBezTo>
                    <a:pt x="38" y="118"/>
                    <a:pt x="38" y="118"/>
                    <a:pt x="37" y="118"/>
                  </a:cubicBezTo>
                  <a:cubicBezTo>
                    <a:pt x="36" y="117"/>
                    <a:pt x="36" y="117"/>
                    <a:pt x="35" y="117"/>
                  </a:cubicBezTo>
                  <a:cubicBezTo>
                    <a:pt x="35" y="117"/>
                    <a:pt x="34" y="117"/>
                    <a:pt x="34" y="117"/>
                  </a:cubicBezTo>
                  <a:cubicBezTo>
                    <a:pt x="33" y="116"/>
                    <a:pt x="32" y="116"/>
                    <a:pt x="32" y="116"/>
                  </a:cubicBezTo>
                  <a:cubicBezTo>
                    <a:pt x="31" y="116"/>
                    <a:pt x="31" y="115"/>
                    <a:pt x="30" y="115"/>
                  </a:cubicBezTo>
                  <a:cubicBezTo>
                    <a:pt x="29" y="115"/>
                    <a:pt x="29" y="115"/>
                    <a:pt x="28" y="114"/>
                  </a:cubicBezTo>
                  <a:cubicBezTo>
                    <a:pt x="28" y="114"/>
                    <a:pt x="27" y="114"/>
                    <a:pt x="27" y="113"/>
                  </a:cubicBezTo>
                  <a:cubicBezTo>
                    <a:pt x="26" y="113"/>
                    <a:pt x="26" y="113"/>
                    <a:pt x="25" y="112"/>
                  </a:cubicBezTo>
                  <a:cubicBezTo>
                    <a:pt x="25" y="112"/>
                    <a:pt x="24" y="112"/>
                    <a:pt x="23" y="111"/>
                  </a:cubicBezTo>
                  <a:cubicBezTo>
                    <a:pt x="23" y="111"/>
                    <a:pt x="23" y="111"/>
                    <a:pt x="22" y="110"/>
                  </a:cubicBezTo>
                  <a:cubicBezTo>
                    <a:pt x="22" y="110"/>
                    <a:pt x="21" y="109"/>
                    <a:pt x="20" y="109"/>
                  </a:cubicBezTo>
                  <a:cubicBezTo>
                    <a:pt x="13" y="102"/>
                    <a:pt x="8" y="92"/>
                    <a:pt x="8" y="81"/>
                  </a:cubicBezTo>
                  <a:cubicBezTo>
                    <a:pt x="8" y="70"/>
                    <a:pt x="13" y="60"/>
                    <a:pt x="20" y="53"/>
                  </a:cubicBezTo>
                  <a:cubicBezTo>
                    <a:pt x="21" y="52"/>
                    <a:pt x="22" y="52"/>
                    <a:pt x="22" y="51"/>
                  </a:cubicBezTo>
                  <a:cubicBezTo>
                    <a:pt x="23" y="51"/>
                    <a:pt x="23" y="51"/>
                    <a:pt x="23" y="50"/>
                  </a:cubicBezTo>
                  <a:cubicBezTo>
                    <a:pt x="24" y="50"/>
                    <a:pt x="25" y="50"/>
                    <a:pt x="25" y="49"/>
                  </a:cubicBezTo>
                  <a:cubicBezTo>
                    <a:pt x="26" y="49"/>
                    <a:pt x="26" y="49"/>
                    <a:pt x="27" y="48"/>
                  </a:cubicBezTo>
                  <a:cubicBezTo>
                    <a:pt x="27" y="48"/>
                    <a:pt x="28" y="48"/>
                    <a:pt x="28" y="47"/>
                  </a:cubicBezTo>
                  <a:cubicBezTo>
                    <a:pt x="29" y="47"/>
                    <a:pt x="29" y="47"/>
                    <a:pt x="30" y="46"/>
                  </a:cubicBezTo>
                  <a:cubicBezTo>
                    <a:pt x="31" y="46"/>
                    <a:pt x="31" y="46"/>
                    <a:pt x="32" y="46"/>
                  </a:cubicBezTo>
                  <a:cubicBezTo>
                    <a:pt x="32" y="46"/>
                    <a:pt x="33" y="45"/>
                    <a:pt x="34" y="45"/>
                  </a:cubicBezTo>
                  <a:cubicBezTo>
                    <a:pt x="34" y="45"/>
                    <a:pt x="35" y="45"/>
                    <a:pt x="35" y="45"/>
                  </a:cubicBezTo>
                  <a:cubicBezTo>
                    <a:pt x="36" y="44"/>
                    <a:pt x="36" y="44"/>
                    <a:pt x="37" y="44"/>
                  </a:cubicBezTo>
                  <a:cubicBezTo>
                    <a:pt x="38" y="44"/>
                    <a:pt x="38" y="44"/>
                    <a:pt x="39" y="44"/>
                  </a:cubicBezTo>
                  <a:cubicBezTo>
                    <a:pt x="39" y="43"/>
                    <a:pt x="40" y="43"/>
                    <a:pt x="41" y="43"/>
                  </a:cubicBezTo>
                  <a:cubicBezTo>
                    <a:pt x="41" y="43"/>
                    <a:pt x="42" y="43"/>
                    <a:pt x="42" y="43"/>
                  </a:cubicBezTo>
                  <a:cubicBezTo>
                    <a:pt x="44" y="43"/>
                    <a:pt x="45" y="43"/>
                    <a:pt x="46" y="43"/>
                  </a:cubicBezTo>
                  <a:cubicBezTo>
                    <a:pt x="47" y="43"/>
                    <a:pt x="49" y="43"/>
                    <a:pt x="50" y="43"/>
                  </a:cubicBezTo>
                  <a:cubicBezTo>
                    <a:pt x="50" y="43"/>
                    <a:pt x="51" y="43"/>
                    <a:pt x="51" y="43"/>
                  </a:cubicBezTo>
                  <a:cubicBezTo>
                    <a:pt x="52" y="43"/>
                    <a:pt x="53" y="43"/>
                    <a:pt x="54" y="44"/>
                  </a:cubicBezTo>
                  <a:cubicBezTo>
                    <a:pt x="54" y="44"/>
                    <a:pt x="55" y="44"/>
                    <a:pt x="55" y="44"/>
                  </a:cubicBezTo>
                  <a:cubicBezTo>
                    <a:pt x="56" y="44"/>
                    <a:pt x="56" y="44"/>
                    <a:pt x="57" y="45"/>
                  </a:cubicBezTo>
                  <a:cubicBezTo>
                    <a:pt x="58" y="45"/>
                    <a:pt x="58" y="45"/>
                    <a:pt x="59" y="45"/>
                  </a:cubicBezTo>
                  <a:cubicBezTo>
                    <a:pt x="59" y="45"/>
                    <a:pt x="60" y="46"/>
                    <a:pt x="61" y="46"/>
                  </a:cubicBezTo>
                  <a:cubicBezTo>
                    <a:pt x="61" y="46"/>
                    <a:pt x="62" y="46"/>
                    <a:pt x="62" y="46"/>
                  </a:cubicBezTo>
                  <a:cubicBezTo>
                    <a:pt x="63" y="47"/>
                    <a:pt x="63" y="47"/>
                    <a:pt x="64" y="47"/>
                  </a:cubicBezTo>
                  <a:cubicBezTo>
                    <a:pt x="64" y="48"/>
                    <a:pt x="65" y="48"/>
                    <a:pt x="65" y="48"/>
                  </a:cubicBezTo>
                  <a:cubicBezTo>
                    <a:pt x="66" y="49"/>
                    <a:pt x="66" y="49"/>
                    <a:pt x="67" y="49"/>
                  </a:cubicBezTo>
                  <a:cubicBezTo>
                    <a:pt x="68" y="50"/>
                    <a:pt x="68" y="50"/>
                    <a:pt x="69" y="50"/>
                  </a:cubicBezTo>
                  <a:cubicBezTo>
                    <a:pt x="69" y="51"/>
                    <a:pt x="69" y="51"/>
                    <a:pt x="70" y="51"/>
                  </a:cubicBezTo>
                  <a:cubicBezTo>
                    <a:pt x="70" y="52"/>
                    <a:pt x="71" y="52"/>
                    <a:pt x="72" y="53"/>
                  </a:cubicBezTo>
                  <a:cubicBezTo>
                    <a:pt x="79" y="60"/>
                    <a:pt x="84" y="70"/>
                    <a:pt x="84" y="81"/>
                  </a:cubicBezTo>
                  <a:cubicBezTo>
                    <a:pt x="84" y="92"/>
                    <a:pt x="79" y="102"/>
                    <a:pt x="72" y="10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520"/>
            <p:cNvSpPr>
              <a:spLocks noEditPoints="1"/>
            </p:cNvSpPr>
            <p:nvPr/>
          </p:nvSpPr>
          <p:spPr bwMode="auto">
            <a:xfrm>
              <a:off x="8902701" y="4068763"/>
              <a:ext cx="254000" cy="11113"/>
            </a:xfrm>
            <a:custGeom>
              <a:avLst/>
              <a:gdLst>
                <a:gd name="T0" fmla="*/ 16 w 188"/>
                <a:gd name="T1" fmla="*/ 0 h 8"/>
                <a:gd name="T2" fmla="*/ 4 w 188"/>
                <a:gd name="T3" fmla="*/ 0 h 8"/>
                <a:gd name="T4" fmla="*/ 0 w 188"/>
                <a:gd name="T5" fmla="*/ 4 h 8"/>
                <a:gd name="T6" fmla="*/ 4 w 188"/>
                <a:gd name="T7" fmla="*/ 8 h 8"/>
                <a:gd name="T8" fmla="*/ 16 w 188"/>
                <a:gd name="T9" fmla="*/ 8 h 8"/>
                <a:gd name="T10" fmla="*/ 20 w 188"/>
                <a:gd name="T11" fmla="*/ 4 h 8"/>
                <a:gd name="T12" fmla="*/ 16 w 188"/>
                <a:gd name="T13" fmla="*/ 0 h 8"/>
                <a:gd name="T14" fmla="*/ 44 w 188"/>
                <a:gd name="T15" fmla="*/ 0 h 8"/>
                <a:gd name="T16" fmla="*/ 32 w 188"/>
                <a:gd name="T17" fmla="*/ 0 h 8"/>
                <a:gd name="T18" fmla="*/ 28 w 188"/>
                <a:gd name="T19" fmla="*/ 4 h 8"/>
                <a:gd name="T20" fmla="*/ 32 w 188"/>
                <a:gd name="T21" fmla="*/ 8 h 8"/>
                <a:gd name="T22" fmla="*/ 44 w 188"/>
                <a:gd name="T23" fmla="*/ 8 h 8"/>
                <a:gd name="T24" fmla="*/ 48 w 188"/>
                <a:gd name="T25" fmla="*/ 4 h 8"/>
                <a:gd name="T26" fmla="*/ 44 w 188"/>
                <a:gd name="T27" fmla="*/ 0 h 8"/>
                <a:gd name="T28" fmla="*/ 72 w 188"/>
                <a:gd name="T29" fmla="*/ 0 h 8"/>
                <a:gd name="T30" fmla="*/ 60 w 188"/>
                <a:gd name="T31" fmla="*/ 0 h 8"/>
                <a:gd name="T32" fmla="*/ 56 w 188"/>
                <a:gd name="T33" fmla="*/ 4 h 8"/>
                <a:gd name="T34" fmla="*/ 60 w 188"/>
                <a:gd name="T35" fmla="*/ 8 h 8"/>
                <a:gd name="T36" fmla="*/ 72 w 188"/>
                <a:gd name="T37" fmla="*/ 8 h 8"/>
                <a:gd name="T38" fmla="*/ 76 w 188"/>
                <a:gd name="T39" fmla="*/ 4 h 8"/>
                <a:gd name="T40" fmla="*/ 72 w 188"/>
                <a:gd name="T41" fmla="*/ 0 h 8"/>
                <a:gd name="T42" fmla="*/ 100 w 188"/>
                <a:gd name="T43" fmla="*/ 0 h 8"/>
                <a:gd name="T44" fmla="*/ 88 w 188"/>
                <a:gd name="T45" fmla="*/ 0 h 8"/>
                <a:gd name="T46" fmla="*/ 84 w 188"/>
                <a:gd name="T47" fmla="*/ 4 h 8"/>
                <a:gd name="T48" fmla="*/ 88 w 188"/>
                <a:gd name="T49" fmla="*/ 8 h 8"/>
                <a:gd name="T50" fmla="*/ 100 w 188"/>
                <a:gd name="T51" fmla="*/ 8 h 8"/>
                <a:gd name="T52" fmla="*/ 104 w 188"/>
                <a:gd name="T53" fmla="*/ 4 h 8"/>
                <a:gd name="T54" fmla="*/ 100 w 188"/>
                <a:gd name="T55" fmla="*/ 0 h 8"/>
                <a:gd name="T56" fmla="*/ 128 w 188"/>
                <a:gd name="T57" fmla="*/ 0 h 8"/>
                <a:gd name="T58" fmla="*/ 116 w 188"/>
                <a:gd name="T59" fmla="*/ 0 h 8"/>
                <a:gd name="T60" fmla="*/ 112 w 188"/>
                <a:gd name="T61" fmla="*/ 4 h 8"/>
                <a:gd name="T62" fmla="*/ 116 w 188"/>
                <a:gd name="T63" fmla="*/ 8 h 8"/>
                <a:gd name="T64" fmla="*/ 128 w 188"/>
                <a:gd name="T65" fmla="*/ 8 h 8"/>
                <a:gd name="T66" fmla="*/ 132 w 188"/>
                <a:gd name="T67" fmla="*/ 4 h 8"/>
                <a:gd name="T68" fmla="*/ 128 w 188"/>
                <a:gd name="T69" fmla="*/ 0 h 8"/>
                <a:gd name="T70" fmla="*/ 156 w 188"/>
                <a:gd name="T71" fmla="*/ 0 h 8"/>
                <a:gd name="T72" fmla="*/ 144 w 188"/>
                <a:gd name="T73" fmla="*/ 0 h 8"/>
                <a:gd name="T74" fmla="*/ 140 w 188"/>
                <a:gd name="T75" fmla="*/ 4 h 8"/>
                <a:gd name="T76" fmla="*/ 144 w 188"/>
                <a:gd name="T77" fmla="*/ 8 h 8"/>
                <a:gd name="T78" fmla="*/ 156 w 188"/>
                <a:gd name="T79" fmla="*/ 8 h 8"/>
                <a:gd name="T80" fmla="*/ 160 w 188"/>
                <a:gd name="T81" fmla="*/ 4 h 8"/>
                <a:gd name="T82" fmla="*/ 156 w 188"/>
                <a:gd name="T83" fmla="*/ 0 h 8"/>
                <a:gd name="T84" fmla="*/ 184 w 188"/>
                <a:gd name="T85" fmla="*/ 0 h 8"/>
                <a:gd name="T86" fmla="*/ 172 w 188"/>
                <a:gd name="T87" fmla="*/ 0 h 8"/>
                <a:gd name="T88" fmla="*/ 168 w 188"/>
                <a:gd name="T89" fmla="*/ 4 h 8"/>
                <a:gd name="T90" fmla="*/ 172 w 188"/>
                <a:gd name="T91" fmla="*/ 8 h 8"/>
                <a:gd name="T92" fmla="*/ 184 w 188"/>
                <a:gd name="T93" fmla="*/ 8 h 8"/>
                <a:gd name="T94" fmla="*/ 188 w 188"/>
                <a:gd name="T95" fmla="*/ 4 h 8"/>
                <a:gd name="T96" fmla="*/ 184 w 188"/>
                <a:gd name="T9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8" h="8">
                  <a:moveTo>
                    <a:pt x="1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8"/>
                    <a:pt x="4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8" y="8"/>
                    <a:pt x="20" y="7"/>
                    <a:pt x="20" y="4"/>
                  </a:cubicBezTo>
                  <a:cubicBezTo>
                    <a:pt x="20" y="2"/>
                    <a:pt x="18" y="0"/>
                    <a:pt x="16" y="0"/>
                  </a:cubicBezTo>
                  <a:moveTo>
                    <a:pt x="44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30" y="0"/>
                    <a:pt x="28" y="2"/>
                    <a:pt x="28" y="4"/>
                  </a:cubicBezTo>
                  <a:cubicBezTo>
                    <a:pt x="28" y="7"/>
                    <a:pt x="30" y="8"/>
                    <a:pt x="32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6" y="8"/>
                    <a:pt x="48" y="7"/>
                    <a:pt x="48" y="4"/>
                  </a:cubicBezTo>
                  <a:cubicBezTo>
                    <a:pt x="48" y="2"/>
                    <a:pt x="46" y="0"/>
                    <a:pt x="44" y="0"/>
                  </a:cubicBezTo>
                  <a:moveTo>
                    <a:pt x="72" y="0"/>
                  </a:moveTo>
                  <a:cubicBezTo>
                    <a:pt x="60" y="0"/>
                    <a:pt x="60" y="0"/>
                    <a:pt x="60" y="0"/>
                  </a:cubicBezTo>
                  <a:cubicBezTo>
                    <a:pt x="58" y="0"/>
                    <a:pt x="56" y="2"/>
                    <a:pt x="56" y="4"/>
                  </a:cubicBezTo>
                  <a:cubicBezTo>
                    <a:pt x="56" y="7"/>
                    <a:pt x="58" y="8"/>
                    <a:pt x="60" y="8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74" y="8"/>
                    <a:pt x="76" y="7"/>
                    <a:pt x="76" y="4"/>
                  </a:cubicBezTo>
                  <a:cubicBezTo>
                    <a:pt x="76" y="2"/>
                    <a:pt x="74" y="0"/>
                    <a:pt x="72" y="0"/>
                  </a:cubicBezTo>
                  <a:moveTo>
                    <a:pt x="100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86" y="0"/>
                    <a:pt x="84" y="2"/>
                    <a:pt x="84" y="4"/>
                  </a:cubicBezTo>
                  <a:cubicBezTo>
                    <a:pt x="84" y="7"/>
                    <a:pt x="86" y="8"/>
                    <a:pt x="88" y="8"/>
                  </a:cubicBezTo>
                  <a:cubicBezTo>
                    <a:pt x="100" y="8"/>
                    <a:pt x="100" y="8"/>
                    <a:pt x="100" y="8"/>
                  </a:cubicBezTo>
                  <a:cubicBezTo>
                    <a:pt x="102" y="8"/>
                    <a:pt x="104" y="7"/>
                    <a:pt x="104" y="4"/>
                  </a:cubicBezTo>
                  <a:cubicBezTo>
                    <a:pt x="104" y="2"/>
                    <a:pt x="102" y="0"/>
                    <a:pt x="100" y="0"/>
                  </a:cubicBezTo>
                  <a:moveTo>
                    <a:pt x="128" y="0"/>
                  </a:moveTo>
                  <a:cubicBezTo>
                    <a:pt x="116" y="0"/>
                    <a:pt x="116" y="0"/>
                    <a:pt x="116" y="0"/>
                  </a:cubicBezTo>
                  <a:cubicBezTo>
                    <a:pt x="114" y="0"/>
                    <a:pt x="112" y="2"/>
                    <a:pt x="112" y="4"/>
                  </a:cubicBezTo>
                  <a:cubicBezTo>
                    <a:pt x="112" y="7"/>
                    <a:pt x="114" y="8"/>
                    <a:pt x="116" y="8"/>
                  </a:cubicBezTo>
                  <a:cubicBezTo>
                    <a:pt x="128" y="8"/>
                    <a:pt x="128" y="8"/>
                    <a:pt x="128" y="8"/>
                  </a:cubicBezTo>
                  <a:cubicBezTo>
                    <a:pt x="130" y="8"/>
                    <a:pt x="132" y="7"/>
                    <a:pt x="132" y="4"/>
                  </a:cubicBezTo>
                  <a:cubicBezTo>
                    <a:pt x="132" y="2"/>
                    <a:pt x="130" y="0"/>
                    <a:pt x="128" y="0"/>
                  </a:cubicBezTo>
                  <a:moveTo>
                    <a:pt x="156" y="0"/>
                  </a:moveTo>
                  <a:cubicBezTo>
                    <a:pt x="144" y="0"/>
                    <a:pt x="144" y="0"/>
                    <a:pt x="144" y="0"/>
                  </a:cubicBezTo>
                  <a:cubicBezTo>
                    <a:pt x="142" y="0"/>
                    <a:pt x="140" y="2"/>
                    <a:pt x="140" y="4"/>
                  </a:cubicBezTo>
                  <a:cubicBezTo>
                    <a:pt x="140" y="7"/>
                    <a:pt x="142" y="8"/>
                    <a:pt x="144" y="8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58" y="8"/>
                    <a:pt x="160" y="7"/>
                    <a:pt x="160" y="4"/>
                  </a:cubicBezTo>
                  <a:cubicBezTo>
                    <a:pt x="160" y="2"/>
                    <a:pt x="158" y="0"/>
                    <a:pt x="156" y="0"/>
                  </a:cubicBezTo>
                  <a:moveTo>
                    <a:pt x="184" y="0"/>
                  </a:moveTo>
                  <a:cubicBezTo>
                    <a:pt x="172" y="0"/>
                    <a:pt x="172" y="0"/>
                    <a:pt x="172" y="0"/>
                  </a:cubicBezTo>
                  <a:cubicBezTo>
                    <a:pt x="170" y="0"/>
                    <a:pt x="168" y="2"/>
                    <a:pt x="168" y="4"/>
                  </a:cubicBezTo>
                  <a:cubicBezTo>
                    <a:pt x="168" y="7"/>
                    <a:pt x="170" y="8"/>
                    <a:pt x="172" y="8"/>
                  </a:cubicBezTo>
                  <a:cubicBezTo>
                    <a:pt x="184" y="8"/>
                    <a:pt x="184" y="8"/>
                    <a:pt x="184" y="8"/>
                  </a:cubicBezTo>
                  <a:cubicBezTo>
                    <a:pt x="186" y="8"/>
                    <a:pt x="188" y="7"/>
                    <a:pt x="188" y="4"/>
                  </a:cubicBezTo>
                  <a:cubicBezTo>
                    <a:pt x="188" y="2"/>
                    <a:pt x="186" y="0"/>
                    <a:pt x="184" y="0"/>
                  </a:cubicBezTo>
                </a:path>
              </a:pathLst>
            </a:custGeom>
            <a:solidFill>
              <a:srgbClr val="A4B8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521"/>
            <p:cNvSpPr>
              <a:spLocks noEditPoints="1"/>
            </p:cNvSpPr>
            <p:nvPr/>
          </p:nvSpPr>
          <p:spPr bwMode="auto">
            <a:xfrm>
              <a:off x="8901114" y="4102100"/>
              <a:ext cx="257175" cy="11113"/>
            </a:xfrm>
            <a:custGeom>
              <a:avLst/>
              <a:gdLst>
                <a:gd name="T0" fmla="*/ 19 w 190"/>
                <a:gd name="T1" fmla="*/ 0 h 8"/>
                <a:gd name="T2" fmla="*/ 4 w 190"/>
                <a:gd name="T3" fmla="*/ 0 h 8"/>
                <a:gd name="T4" fmla="*/ 0 w 190"/>
                <a:gd name="T5" fmla="*/ 4 h 8"/>
                <a:gd name="T6" fmla="*/ 4 w 190"/>
                <a:gd name="T7" fmla="*/ 8 h 8"/>
                <a:gd name="T8" fmla="*/ 19 w 190"/>
                <a:gd name="T9" fmla="*/ 8 h 8"/>
                <a:gd name="T10" fmla="*/ 23 w 190"/>
                <a:gd name="T11" fmla="*/ 4 h 8"/>
                <a:gd name="T12" fmla="*/ 19 w 190"/>
                <a:gd name="T13" fmla="*/ 0 h 8"/>
                <a:gd name="T14" fmla="*/ 47 w 190"/>
                <a:gd name="T15" fmla="*/ 0 h 8"/>
                <a:gd name="T16" fmla="*/ 32 w 190"/>
                <a:gd name="T17" fmla="*/ 0 h 8"/>
                <a:gd name="T18" fmla="*/ 28 w 190"/>
                <a:gd name="T19" fmla="*/ 4 h 8"/>
                <a:gd name="T20" fmla="*/ 32 w 190"/>
                <a:gd name="T21" fmla="*/ 8 h 8"/>
                <a:gd name="T22" fmla="*/ 47 w 190"/>
                <a:gd name="T23" fmla="*/ 8 h 8"/>
                <a:gd name="T24" fmla="*/ 51 w 190"/>
                <a:gd name="T25" fmla="*/ 4 h 8"/>
                <a:gd name="T26" fmla="*/ 47 w 190"/>
                <a:gd name="T27" fmla="*/ 0 h 8"/>
                <a:gd name="T28" fmla="*/ 75 w 190"/>
                <a:gd name="T29" fmla="*/ 0 h 8"/>
                <a:gd name="T30" fmla="*/ 60 w 190"/>
                <a:gd name="T31" fmla="*/ 0 h 8"/>
                <a:gd name="T32" fmla="*/ 56 w 190"/>
                <a:gd name="T33" fmla="*/ 4 h 8"/>
                <a:gd name="T34" fmla="*/ 60 w 190"/>
                <a:gd name="T35" fmla="*/ 8 h 8"/>
                <a:gd name="T36" fmla="*/ 75 w 190"/>
                <a:gd name="T37" fmla="*/ 8 h 8"/>
                <a:gd name="T38" fmla="*/ 79 w 190"/>
                <a:gd name="T39" fmla="*/ 4 h 8"/>
                <a:gd name="T40" fmla="*/ 75 w 190"/>
                <a:gd name="T41" fmla="*/ 0 h 8"/>
                <a:gd name="T42" fmla="*/ 103 w 190"/>
                <a:gd name="T43" fmla="*/ 0 h 8"/>
                <a:gd name="T44" fmla="*/ 88 w 190"/>
                <a:gd name="T45" fmla="*/ 0 h 8"/>
                <a:gd name="T46" fmla="*/ 84 w 190"/>
                <a:gd name="T47" fmla="*/ 4 h 8"/>
                <a:gd name="T48" fmla="*/ 88 w 190"/>
                <a:gd name="T49" fmla="*/ 8 h 8"/>
                <a:gd name="T50" fmla="*/ 103 w 190"/>
                <a:gd name="T51" fmla="*/ 8 h 8"/>
                <a:gd name="T52" fmla="*/ 107 w 190"/>
                <a:gd name="T53" fmla="*/ 4 h 8"/>
                <a:gd name="T54" fmla="*/ 103 w 190"/>
                <a:gd name="T55" fmla="*/ 0 h 8"/>
                <a:gd name="T56" fmla="*/ 131 w 190"/>
                <a:gd name="T57" fmla="*/ 0 h 8"/>
                <a:gd name="T58" fmla="*/ 116 w 190"/>
                <a:gd name="T59" fmla="*/ 0 h 8"/>
                <a:gd name="T60" fmla="*/ 112 w 190"/>
                <a:gd name="T61" fmla="*/ 4 h 8"/>
                <a:gd name="T62" fmla="*/ 116 w 190"/>
                <a:gd name="T63" fmla="*/ 8 h 8"/>
                <a:gd name="T64" fmla="*/ 131 w 190"/>
                <a:gd name="T65" fmla="*/ 8 h 8"/>
                <a:gd name="T66" fmla="*/ 135 w 190"/>
                <a:gd name="T67" fmla="*/ 4 h 8"/>
                <a:gd name="T68" fmla="*/ 131 w 190"/>
                <a:gd name="T69" fmla="*/ 0 h 8"/>
                <a:gd name="T70" fmla="*/ 159 w 190"/>
                <a:gd name="T71" fmla="*/ 0 h 8"/>
                <a:gd name="T72" fmla="*/ 144 w 190"/>
                <a:gd name="T73" fmla="*/ 0 h 8"/>
                <a:gd name="T74" fmla="*/ 140 w 190"/>
                <a:gd name="T75" fmla="*/ 4 h 8"/>
                <a:gd name="T76" fmla="*/ 144 w 190"/>
                <a:gd name="T77" fmla="*/ 8 h 8"/>
                <a:gd name="T78" fmla="*/ 159 w 190"/>
                <a:gd name="T79" fmla="*/ 8 h 8"/>
                <a:gd name="T80" fmla="*/ 163 w 190"/>
                <a:gd name="T81" fmla="*/ 4 h 8"/>
                <a:gd name="T82" fmla="*/ 159 w 190"/>
                <a:gd name="T83" fmla="*/ 0 h 8"/>
                <a:gd name="T84" fmla="*/ 186 w 190"/>
                <a:gd name="T85" fmla="*/ 0 h 8"/>
                <a:gd name="T86" fmla="*/ 172 w 190"/>
                <a:gd name="T87" fmla="*/ 0 h 8"/>
                <a:gd name="T88" fmla="*/ 168 w 190"/>
                <a:gd name="T89" fmla="*/ 4 h 8"/>
                <a:gd name="T90" fmla="*/ 172 w 190"/>
                <a:gd name="T91" fmla="*/ 8 h 8"/>
                <a:gd name="T92" fmla="*/ 186 w 190"/>
                <a:gd name="T93" fmla="*/ 8 h 8"/>
                <a:gd name="T94" fmla="*/ 190 w 190"/>
                <a:gd name="T95" fmla="*/ 4 h 8"/>
                <a:gd name="T96" fmla="*/ 186 w 190"/>
                <a:gd name="T9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0" h="8">
                  <a:moveTo>
                    <a:pt x="19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2" y="8"/>
                    <a:pt x="23" y="6"/>
                    <a:pt x="23" y="4"/>
                  </a:cubicBezTo>
                  <a:cubicBezTo>
                    <a:pt x="23" y="2"/>
                    <a:pt x="22" y="0"/>
                    <a:pt x="19" y="0"/>
                  </a:cubicBezTo>
                  <a:moveTo>
                    <a:pt x="47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30" y="0"/>
                    <a:pt x="28" y="2"/>
                    <a:pt x="28" y="4"/>
                  </a:cubicBezTo>
                  <a:cubicBezTo>
                    <a:pt x="28" y="6"/>
                    <a:pt x="30" y="8"/>
                    <a:pt x="32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50" y="8"/>
                    <a:pt x="51" y="6"/>
                    <a:pt x="51" y="4"/>
                  </a:cubicBezTo>
                  <a:cubicBezTo>
                    <a:pt x="51" y="2"/>
                    <a:pt x="50" y="0"/>
                    <a:pt x="47" y="0"/>
                  </a:cubicBezTo>
                  <a:moveTo>
                    <a:pt x="75" y="0"/>
                  </a:moveTo>
                  <a:cubicBezTo>
                    <a:pt x="60" y="0"/>
                    <a:pt x="60" y="0"/>
                    <a:pt x="60" y="0"/>
                  </a:cubicBezTo>
                  <a:cubicBezTo>
                    <a:pt x="58" y="0"/>
                    <a:pt x="56" y="2"/>
                    <a:pt x="56" y="4"/>
                  </a:cubicBezTo>
                  <a:cubicBezTo>
                    <a:pt x="56" y="6"/>
                    <a:pt x="58" y="8"/>
                    <a:pt x="60" y="8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8" y="8"/>
                    <a:pt x="79" y="6"/>
                    <a:pt x="79" y="4"/>
                  </a:cubicBezTo>
                  <a:cubicBezTo>
                    <a:pt x="79" y="2"/>
                    <a:pt x="78" y="0"/>
                    <a:pt x="75" y="0"/>
                  </a:cubicBezTo>
                  <a:moveTo>
                    <a:pt x="103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86" y="0"/>
                    <a:pt x="84" y="2"/>
                    <a:pt x="84" y="4"/>
                  </a:cubicBezTo>
                  <a:cubicBezTo>
                    <a:pt x="84" y="6"/>
                    <a:pt x="86" y="8"/>
                    <a:pt x="88" y="8"/>
                  </a:cubicBezTo>
                  <a:cubicBezTo>
                    <a:pt x="103" y="8"/>
                    <a:pt x="103" y="8"/>
                    <a:pt x="103" y="8"/>
                  </a:cubicBezTo>
                  <a:cubicBezTo>
                    <a:pt x="106" y="8"/>
                    <a:pt x="107" y="6"/>
                    <a:pt x="107" y="4"/>
                  </a:cubicBezTo>
                  <a:cubicBezTo>
                    <a:pt x="107" y="2"/>
                    <a:pt x="106" y="0"/>
                    <a:pt x="103" y="0"/>
                  </a:cubicBezTo>
                  <a:moveTo>
                    <a:pt x="131" y="0"/>
                  </a:moveTo>
                  <a:cubicBezTo>
                    <a:pt x="116" y="0"/>
                    <a:pt x="116" y="0"/>
                    <a:pt x="116" y="0"/>
                  </a:cubicBezTo>
                  <a:cubicBezTo>
                    <a:pt x="114" y="0"/>
                    <a:pt x="112" y="2"/>
                    <a:pt x="112" y="4"/>
                  </a:cubicBezTo>
                  <a:cubicBezTo>
                    <a:pt x="112" y="6"/>
                    <a:pt x="114" y="8"/>
                    <a:pt x="116" y="8"/>
                  </a:cubicBezTo>
                  <a:cubicBezTo>
                    <a:pt x="131" y="8"/>
                    <a:pt x="131" y="8"/>
                    <a:pt x="131" y="8"/>
                  </a:cubicBezTo>
                  <a:cubicBezTo>
                    <a:pt x="134" y="8"/>
                    <a:pt x="135" y="6"/>
                    <a:pt x="135" y="4"/>
                  </a:cubicBezTo>
                  <a:cubicBezTo>
                    <a:pt x="135" y="2"/>
                    <a:pt x="134" y="0"/>
                    <a:pt x="131" y="0"/>
                  </a:cubicBezTo>
                  <a:moveTo>
                    <a:pt x="159" y="0"/>
                  </a:moveTo>
                  <a:cubicBezTo>
                    <a:pt x="144" y="0"/>
                    <a:pt x="144" y="0"/>
                    <a:pt x="144" y="0"/>
                  </a:cubicBezTo>
                  <a:cubicBezTo>
                    <a:pt x="142" y="0"/>
                    <a:pt x="140" y="2"/>
                    <a:pt x="140" y="4"/>
                  </a:cubicBezTo>
                  <a:cubicBezTo>
                    <a:pt x="140" y="6"/>
                    <a:pt x="142" y="8"/>
                    <a:pt x="144" y="8"/>
                  </a:cubicBezTo>
                  <a:cubicBezTo>
                    <a:pt x="159" y="8"/>
                    <a:pt x="159" y="8"/>
                    <a:pt x="159" y="8"/>
                  </a:cubicBezTo>
                  <a:cubicBezTo>
                    <a:pt x="162" y="8"/>
                    <a:pt x="163" y="6"/>
                    <a:pt x="163" y="4"/>
                  </a:cubicBezTo>
                  <a:cubicBezTo>
                    <a:pt x="163" y="2"/>
                    <a:pt x="162" y="0"/>
                    <a:pt x="159" y="0"/>
                  </a:cubicBezTo>
                  <a:moveTo>
                    <a:pt x="186" y="0"/>
                  </a:moveTo>
                  <a:cubicBezTo>
                    <a:pt x="172" y="0"/>
                    <a:pt x="172" y="0"/>
                    <a:pt x="172" y="0"/>
                  </a:cubicBezTo>
                  <a:cubicBezTo>
                    <a:pt x="170" y="0"/>
                    <a:pt x="168" y="2"/>
                    <a:pt x="168" y="4"/>
                  </a:cubicBezTo>
                  <a:cubicBezTo>
                    <a:pt x="168" y="6"/>
                    <a:pt x="170" y="8"/>
                    <a:pt x="172" y="8"/>
                  </a:cubicBezTo>
                  <a:cubicBezTo>
                    <a:pt x="186" y="8"/>
                    <a:pt x="186" y="8"/>
                    <a:pt x="186" y="8"/>
                  </a:cubicBezTo>
                  <a:cubicBezTo>
                    <a:pt x="188" y="8"/>
                    <a:pt x="190" y="6"/>
                    <a:pt x="190" y="4"/>
                  </a:cubicBezTo>
                  <a:cubicBezTo>
                    <a:pt x="190" y="2"/>
                    <a:pt x="188" y="0"/>
                    <a:pt x="186" y="0"/>
                  </a:cubicBezTo>
                </a:path>
              </a:pathLst>
            </a:custGeom>
            <a:solidFill>
              <a:srgbClr val="B6C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522"/>
            <p:cNvSpPr>
              <a:spLocks noEditPoints="1"/>
            </p:cNvSpPr>
            <p:nvPr/>
          </p:nvSpPr>
          <p:spPr bwMode="auto">
            <a:xfrm>
              <a:off x="8901114" y="4133850"/>
              <a:ext cx="257175" cy="11113"/>
            </a:xfrm>
            <a:custGeom>
              <a:avLst/>
              <a:gdLst>
                <a:gd name="T0" fmla="*/ 23 w 190"/>
                <a:gd name="T1" fmla="*/ 0 h 8"/>
                <a:gd name="T2" fmla="*/ 4 w 190"/>
                <a:gd name="T3" fmla="*/ 0 h 8"/>
                <a:gd name="T4" fmla="*/ 0 w 190"/>
                <a:gd name="T5" fmla="*/ 4 h 8"/>
                <a:gd name="T6" fmla="*/ 4 w 190"/>
                <a:gd name="T7" fmla="*/ 8 h 8"/>
                <a:gd name="T8" fmla="*/ 23 w 190"/>
                <a:gd name="T9" fmla="*/ 8 h 8"/>
                <a:gd name="T10" fmla="*/ 27 w 190"/>
                <a:gd name="T11" fmla="*/ 4 h 8"/>
                <a:gd name="T12" fmla="*/ 23 w 190"/>
                <a:gd name="T13" fmla="*/ 0 h 8"/>
                <a:gd name="T14" fmla="*/ 51 w 190"/>
                <a:gd name="T15" fmla="*/ 0 h 8"/>
                <a:gd name="T16" fmla="*/ 32 w 190"/>
                <a:gd name="T17" fmla="*/ 0 h 8"/>
                <a:gd name="T18" fmla="*/ 28 w 190"/>
                <a:gd name="T19" fmla="*/ 4 h 8"/>
                <a:gd name="T20" fmla="*/ 32 w 190"/>
                <a:gd name="T21" fmla="*/ 8 h 8"/>
                <a:gd name="T22" fmla="*/ 51 w 190"/>
                <a:gd name="T23" fmla="*/ 8 h 8"/>
                <a:gd name="T24" fmla="*/ 55 w 190"/>
                <a:gd name="T25" fmla="*/ 4 h 8"/>
                <a:gd name="T26" fmla="*/ 51 w 190"/>
                <a:gd name="T27" fmla="*/ 0 h 8"/>
                <a:gd name="T28" fmla="*/ 79 w 190"/>
                <a:gd name="T29" fmla="*/ 0 h 8"/>
                <a:gd name="T30" fmla="*/ 60 w 190"/>
                <a:gd name="T31" fmla="*/ 0 h 8"/>
                <a:gd name="T32" fmla="*/ 56 w 190"/>
                <a:gd name="T33" fmla="*/ 4 h 8"/>
                <a:gd name="T34" fmla="*/ 60 w 190"/>
                <a:gd name="T35" fmla="*/ 8 h 8"/>
                <a:gd name="T36" fmla="*/ 79 w 190"/>
                <a:gd name="T37" fmla="*/ 8 h 8"/>
                <a:gd name="T38" fmla="*/ 83 w 190"/>
                <a:gd name="T39" fmla="*/ 4 h 8"/>
                <a:gd name="T40" fmla="*/ 79 w 190"/>
                <a:gd name="T41" fmla="*/ 0 h 8"/>
                <a:gd name="T42" fmla="*/ 107 w 190"/>
                <a:gd name="T43" fmla="*/ 0 h 8"/>
                <a:gd name="T44" fmla="*/ 88 w 190"/>
                <a:gd name="T45" fmla="*/ 0 h 8"/>
                <a:gd name="T46" fmla="*/ 84 w 190"/>
                <a:gd name="T47" fmla="*/ 4 h 8"/>
                <a:gd name="T48" fmla="*/ 88 w 190"/>
                <a:gd name="T49" fmla="*/ 8 h 8"/>
                <a:gd name="T50" fmla="*/ 107 w 190"/>
                <a:gd name="T51" fmla="*/ 8 h 8"/>
                <a:gd name="T52" fmla="*/ 111 w 190"/>
                <a:gd name="T53" fmla="*/ 4 h 8"/>
                <a:gd name="T54" fmla="*/ 107 w 190"/>
                <a:gd name="T55" fmla="*/ 0 h 8"/>
                <a:gd name="T56" fmla="*/ 135 w 190"/>
                <a:gd name="T57" fmla="*/ 0 h 8"/>
                <a:gd name="T58" fmla="*/ 116 w 190"/>
                <a:gd name="T59" fmla="*/ 0 h 8"/>
                <a:gd name="T60" fmla="*/ 112 w 190"/>
                <a:gd name="T61" fmla="*/ 4 h 8"/>
                <a:gd name="T62" fmla="*/ 116 w 190"/>
                <a:gd name="T63" fmla="*/ 8 h 8"/>
                <a:gd name="T64" fmla="*/ 135 w 190"/>
                <a:gd name="T65" fmla="*/ 8 h 8"/>
                <a:gd name="T66" fmla="*/ 139 w 190"/>
                <a:gd name="T67" fmla="*/ 4 h 8"/>
                <a:gd name="T68" fmla="*/ 135 w 190"/>
                <a:gd name="T69" fmla="*/ 0 h 8"/>
                <a:gd name="T70" fmla="*/ 163 w 190"/>
                <a:gd name="T71" fmla="*/ 0 h 8"/>
                <a:gd name="T72" fmla="*/ 144 w 190"/>
                <a:gd name="T73" fmla="*/ 0 h 8"/>
                <a:gd name="T74" fmla="*/ 140 w 190"/>
                <a:gd name="T75" fmla="*/ 4 h 8"/>
                <a:gd name="T76" fmla="*/ 144 w 190"/>
                <a:gd name="T77" fmla="*/ 8 h 8"/>
                <a:gd name="T78" fmla="*/ 163 w 190"/>
                <a:gd name="T79" fmla="*/ 8 h 8"/>
                <a:gd name="T80" fmla="*/ 167 w 190"/>
                <a:gd name="T81" fmla="*/ 4 h 8"/>
                <a:gd name="T82" fmla="*/ 163 w 190"/>
                <a:gd name="T83" fmla="*/ 0 h 8"/>
                <a:gd name="T84" fmla="*/ 186 w 190"/>
                <a:gd name="T85" fmla="*/ 0 h 8"/>
                <a:gd name="T86" fmla="*/ 172 w 190"/>
                <a:gd name="T87" fmla="*/ 0 h 8"/>
                <a:gd name="T88" fmla="*/ 168 w 190"/>
                <a:gd name="T89" fmla="*/ 4 h 8"/>
                <a:gd name="T90" fmla="*/ 172 w 190"/>
                <a:gd name="T91" fmla="*/ 8 h 8"/>
                <a:gd name="T92" fmla="*/ 186 w 190"/>
                <a:gd name="T93" fmla="*/ 8 h 8"/>
                <a:gd name="T94" fmla="*/ 190 w 190"/>
                <a:gd name="T95" fmla="*/ 4 h 8"/>
                <a:gd name="T96" fmla="*/ 186 w 190"/>
                <a:gd name="T9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90" h="8">
                  <a:moveTo>
                    <a:pt x="2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8"/>
                    <a:pt x="4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5" y="8"/>
                    <a:pt x="27" y="7"/>
                    <a:pt x="27" y="4"/>
                  </a:cubicBezTo>
                  <a:cubicBezTo>
                    <a:pt x="27" y="2"/>
                    <a:pt x="25" y="0"/>
                    <a:pt x="23" y="0"/>
                  </a:cubicBezTo>
                  <a:moveTo>
                    <a:pt x="51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30" y="0"/>
                    <a:pt x="28" y="2"/>
                    <a:pt x="28" y="4"/>
                  </a:cubicBezTo>
                  <a:cubicBezTo>
                    <a:pt x="28" y="7"/>
                    <a:pt x="30" y="8"/>
                    <a:pt x="32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3" y="8"/>
                    <a:pt x="55" y="7"/>
                    <a:pt x="55" y="4"/>
                  </a:cubicBezTo>
                  <a:cubicBezTo>
                    <a:pt x="55" y="2"/>
                    <a:pt x="53" y="0"/>
                    <a:pt x="51" y="0"/>
                  </a:cubicBezTo>
                  <a:moveTo>
                    <a:pt x="79" y="0"/>
                  </a:moveTo>
                  <a:cubicBezTo>
                    <a:pt x="60" y="0"/>
                    <a:pt x="60" y="0"/>
                    <a:pt x="60" y="0"/>
                  </a:cubicBezTo>
                  <a:cubicBezTo>
                    <a:pt x="58" y="0"/>
                    <a:pt x="56" y="2"/>
                    <a:pt x="56" y="4"/>
                  </a:cubicBezTo>
                  <a:cubicBezTo>
                    <a:pt x="56" y="7"/>
                    <a:pt x="58" y="8"/>
                    <a:pt x="60" y="8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81" y="8"/>
                    <a:pt x="83" y="7"/>
                    <a:pt x="83" y="4"/>
                  </a:cubicBezTo>
                  <a:cubicBezTo>
                    <a:pt x="83" y="2"/>
                    <a:pt x="81" y="0"/>
                    <a:pt x="79" y="0"/>
                  </a:cubicBezTo>
                  <a:moveTo>
                    <a:pt x="107" y="0"/>
                  </a:moveTo>
                  <a:cubicBezTo>
                    <a:pt x="88" y="0"/>
                    <a:pt x="88" y="0"/>
                    <a:pt x="88" y="0"/>
                  </a:cubicBezTo>
                  <a:cubicBezTo>
                    <a:pt x="86" y="0"/>
                    <a:pt x="84" y="2"/>
                    <a:pt x="84" y="4"/>
                  </a:cubicBezTo>
                  <a:cubicBezTo>
                    <a:pt x="84" y="7"/>
                    <a:pt x="86" y="8"/>
                    <a:pt x="88" y="8"/>
                  </a:cubicBezTo>
                  <a:cubicBezTo>
                    <a:pt x="107" y="8"/>
                    <a:pt x="107" y="8"/>
                    <a:pt x="107" y="8"/>
                  </a:cubicBezTo>
                  <a:cubicBezTo>
                    <a:pt x="109" y="8"/>
                    <a:pt x="111" y="7"/>
                    <a:pt x="111" y="4"/>
                  </a:cubicBezTo>
                  <a:cubicBezTo>
                    <a:pt x="111" y="2"/>
                    <a:pt x="109" y="0"/>
                    <a:pt x="107" y="0"/>
                  </a:cubicBezTo>
                  <a:moveTo>
                    <a:pt x="135" y="0"/>
                  </a:moveTo>
                  <a:cubicBezTo>
                    <a:pt x="116" y="0"/>
                    <a:pt x="116" y="0"/>
                    <a:pt x="116" y="0"/>
                  </a:cubicBezTo>
                  <a:cubicBezTo>
                    <a:pt x="114" y="0"/>
                    <a:pt x="112" y="2"/>
                    <a:pt x="112" y="4"/>
                  </a:cubicBezTo>
                  <a:cubicBezTo>
                    <a:pt x="112" y="7"/>
                    <a:pt x="114" y="8"/>
                    <a:pt x="116" y="8"/>
                  </a:cubicBezTo>
                  <a:cubicBezTo>
                    <a:pt x="135" y="8"/>
                    <a:pt x="135" y="8"/>
                    <a:pt x="135" y="8"/>
                  </a:cubicBezTo>
                  <a:cubicBezTo>
                    <a:pt x="137" y="8"/>
                    <a:pt x="139" y="7"/>
                    <a:pt x="139" y="4"/>
                  </a:cubicBezTo>
                  <a:cubicBezTo>
                    <a:pt x="139" y="2"/>
                    <a:pt x="137" y="0"/>
                    <a:pt x="135" y="0"/>
                  </a:cubicBezTo>
                  <a:moveTo>
                    <a:pt x="163" y="0"/>
                  </a:moveTo>
                  <a:cubicBezTo>
                    <a:pt x="144" y="0"/>
                    <a:pt x="144" y="0"/>
                    <a:pt x="144" y="0"/>
                  </a:cubicBezTo>
                  <a:cubicBezTo>
                    <a:pt x="142" y="0"/>
                    <a:pt x="140" y="2"/>
                    <a:pt x="140" y="4"/>
                  </a:cubicBezTo>
                  <a:cubicBezTo>
                    <a:pt x="140" y="7"/>
                    <a:pt x="142" y="8"/>
                    <a:pt x="144" y="8"/>
                  </a:cubicBezTo>
                  <a:cubicBezTo>
                    <a:pt x="163" y="8"/>
                    <a:pt x="163" y="8"/>
                    <a:pt x="163" y="8"/>
                  </a:cubicBezTo>
                  <a:cubicBezTo>
                    <a:pt x="165" y="8"/>
                    <a:pt x="167" y="7"/>
                    <a:pt x="167" y="4"/>
                  </a:cubicBezTo>
                  <a:cubicBezTo>
                    <a:pt x="167" y="2"/>
                    <a:pt x="165" y="0"/>
                    <a:pt x="163" y="0"/>
                  </a:cubicBezTo>
                  <a:moveTo>
                    <a:pt x="186" y="0"/>
                  </a:moveTo>
                  <a:cubicBezTo>
                    <a:pt x="172" y="0"/>
                    <a:pt x="172" y="0"/>
                    <a:pt x="172" y="0"/>
                  </a:cubicBezTo>
                  <a:cubicBezTo>
                    <a:pt x="170" y="0"/>
                    <a:pt x="168" y="2"/>
                    <a:pt x="168" y="4"/>
                  </a:cubicBezTo>
                  <a:cubicBezTo>
                    <a:pt x="168" y="7"/>
                    <a:pt x="170" y="8"/>
                    <a:pt x="172" y="8"/>
                  </a:cubicBezTo>
                  <a:cubicBezTo>
                    <a:pt x="186" y="8"/>
                    <a:pt x="186" y="8"/>
                    <a:pt x="186" y="8"/>
                  </a:cubicBezTo>
                  <a:cubicBezTo>
                    <a:pt x="188" y="8"/>
                    <a:pt x="190" y="7"/>
                    <a:pt x="190" y="4"/>
                  </a:cubicBezTo>
                  <a:cubicBezTo>
                    <a:pt x="190" y="2"/>
                    <a:pt x="188" y="0"/>
                    <a:pt x="186" y="0"/>
                  </a:cubicBezTo>
                </a:path>
              </a:pathLst>
            </a:custGeom>
            <a:solidFill>
              <a:srgbClr val="C9D4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523"/>
            <p:cNvSpPr/>
            <p:nvPr/>
          </p:nvSpPr>
          <p:spPr bwMode="auto">
            <a:xfrm>
              <a:off x="8901114" y="4168775"/>
              <a:ext cx="257175" cy="11113"/>
            </a:xfrm>
            <a:custGeom>
              <a:avLst/>
              <a:gdLst>
                <a:gd name="T0" fmla="*/ 186 w 190"/>
                <a:gd name="T1" fmla="*/ 0 h 8"/>
                <a:gd name="T2" fmla="*/ 172 w 190"/>
                <a:gd name="T3" fmla="*/ 0 h 8"/>
                <a:gd name="T4" fmla="*/ 169 w 190"/>
                <a:gd name="T5" fmla="*/ 1 h 8"/>
                <a:gd name="T6" fmla="*/ 166 w 190"/>
                <a:gd name="T7" fmla="*/ 0 h 8"/>
                <a:gd name="T8" fmla="*/ 144 w 190"/>
                <a:gd name="T9" fmla="*/ 0 h 8"/>
                <a:gd name="T10" fmla="*/ 141 w 190"/>
                <a:gd name="T11" fmla="*/ 1 h 8"/>
                <a:gd name="T12" fmla="*/ 138 w 190"/>
                <a:gd name="T13" fmla="*/ 0 h 8"/>
                <a:gd name="T14" fmla="*/ 116 w 190"/>
                <a:gd name="T15" fmla="*/ 0 h 8"/>
                <a:gd name="T16" fmla="*/ 113 w 190"/>
                <a:gd name="T17" fmla="*/ 1 h 8"/>
                <a:gd name="T18" fmla="*/ 110 w 190"/>
                <a:gd name="T19" fmla="*/ 0 h 8"/>
                <a:gd name="T20" fmla="*/ 88 w 190"/>
                <a:gd name="T21" fmla="*/ 0 h 8"/>
                <a:gd name="T22" fmla="*/ 85 w 190"/>
                <a:gd name="T23" fmla="*/ 1 h 8"/>
                <a:gd name="T24" fmla="*/ 82 w 190"/>
                <a:gd name="T25" fmla="*/ 0 h 8"/>
                <a:gd name="T26" fmla="*/ 60 w 190"/>
                <a:gd name="T27" fmla="*/ 0 h 8"/>
                <a:gd name="T28" fmla="*/ 57 w 190"/>
                <a:gd name="T29" fmla="*/ 1 h 8"/>
                <a:gd name="T30" fmla="*/ 54 w 190"/>
                <a:gd name="T31" fmla="*/ 0 h 8"/>
                <a:gd name="T32" fmla="*/ 32 w 190"/>
                <a:gd name="T33" fmla="*/ 0 h 8"/>
                <a:gd name="T34" fmla="*/ 29 w 190"/>
                <a:gd name="T35" fmla="*/ 1 h 8"/>
                <a:gd name="T36" fmla="*/ 26 w 190"/>
                <a:gd name="T37" fmla="*/ 0 h 8"/>
                <a:gd name="T38" fmla="*/ 4 w 190"/>
                <a:gd name="T39" fmla="*/ 0 h 8"/>
                <a:gd name="T40" fmla="*/ 0 w 190"/>
                <a:gd name="T41" fmla="*/ 4 h 8"/>
                <a:gd name="T42" fmla="*/ 4 w 190"/>
                <a:gd name="T43" fmla="*/ 8 h 8"/>
                <a:gd name="T44" fmla="*/ 26 w 190"/>
                <a:gd name="T45" fmla="*/ 8 h 8"/>
                <a:gd name="T46" fmla="*/ 29 w 190"/>
                <a:gd name="T47" fmla="*/ 6 h 8"/>
                <a:gd name="T48" fmla="*/ 32 w 190"/>
                <a:gd name="T49" fmla="*/ 8 h 8"/>
                <a:gd name="T50" fmla="*/ 54 w 190"/>
                <a:gd name="T51" fmla="*/ 8 h 8"/>
                <a:gd name="T52" fmla="*/ 57 w 190"/>
                <a:gd name="T53" fmla="*/ 6 h 8"/>
                <a:gd name="T54" fmla="*/ 60 w 190"/>
                <a:gd name="T55" fmla="*/ 8 h 8"/>
                <a:gd name="T56" fmla="*/ 82 w 190"/>
                <a:gd name="T57" fmla="*/ 8 h 8"/>
                <a:gd name="T58" fmla="*/ 85 w 190"/>
                <a:gd name="T59" fmla="*/ 6 h 8"/>
                <a:gd name="T60" fmla="*/ 88 w 190"/>
                <a:gd name="T61" fmla="*/ 8 h 8"/>
                <a:gd name="T62" fmla="*/ 110 w 190"/>
                <a:gd name="T63" fmla="*/ 8 h 8"/>
                <a:gd name="T64" fmla="*/ 113 w 190"/>
                <a:gd name="T65" fmla="*/ 6 h 8"/>
                <a:gd name="T66" fmla="*/ 116 w 190"/>
                <a:gd name="T67" fmla="*/ 8 h 8"/>
                <a:gd name="T68" fmla="*/ 138 w 190"/>
                <a:gd name="T69" fmla="*/ 8 h 8"/>
                <a:gd name="T70" fmla="*/ 141 w 190"/>
                <a:gd name="T71" fmla="*/ 6 h 8"/>
                <a:gd name="T72" fmla="*/ 144 w 190"/>
                <a:gd name="T73" fmla="*/ 8 h 8"/>
                <a:gd name="T74" fmla="*/ 166 w 190"/>
                <a:gd name="T75" fmla="*/ 8 h 8"/>
                <a:gd name="T76" fmla="*/ 169 w 190"/>
                <a:gd name="T77" fmla="*/ 6 h 8"/>
                <a:gd name="T78" fmla="*/ 172 w 190"/>
                <a:gd name="T79" fmla="*/ 8 h 8"/>
                <a:gd name="T80" fmla="*/ 186 w 190"/>
                <a:gd name="T81" fmla="*/ 8 h 8"/>
                <a:gd name="T82" fmla="*/ 190 w 190"/>
                <a:gd name="T83" fmla="*/ 4 h 8"/>
                <a:gd name="T84" fmla="*/ 186 w 190"/>
                <a:gd name="T8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0" h="8">
                  <a:moveTo>
                    <a:pt x="186" y="0"/>
                  </a:moveTo>
                  <a:cubicBezTo>
                    <a:pt x="172" y="0"/>
                    <a:pt x="172" y="0"/>
                    <a:pt x="172" y="0"/>
                  </a:cubicBezTo>
                  <a:cubicBezTo>
                    <a:pt x="171" y="0"/>
                    <a:pt x="170" y="0"/>
                    <a:pt x="169" y="1"/>
                  </a:cubicBezTo>
                  <a:cubicBezTo>
                    <a:pt x="168" y="0"/>
                    <a:pt x="167" y="0"/>
                    <a:pt x="166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3" y="0"/>
                    <a:pt x="142" y="0"/>
                    <a:pt x="141" y="1"/>
                  </a:cubicBezTo>
                  <a:cubicBezTo>
                    <a:pt x="140" y="0"/>
                    <a:pt x="139" y="0"/>
                    <a:pt x="138" y="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5" y="0"/>
                    <a:pt x="114" y="0"/>
                    <a:pt x="113" y="1"/>
                  </a:cubicBezTo>
                  <a:cubicBezTo>
                    <a:pt x="112" y="0"/>
                    <a:pt x="111" y="0"/>
                    <a:pt x="110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7" y="0"/>
                    <a:pt x="86" y="0"/>
                    <a:pt x="85" y="1"/>
                  </a:cubicBezTo>
                  <a:cubicBezTo>
                    <a:pt x="84" y="0"/>
                    <a:pt x="83" y="0"/>
                    <a:pt x="82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59" y="0"/>
                    <a:pt x="58" y="0"/>
                    <a:pt x="57" y="1"/>
                  </a:cubicBezTo>
                  <a:cubicBezTo>
                    <a:pt x="56" y="0"/>
                    <a:pt x="55" y="0"/>
                    <a:pt x="54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1" y="0"/>
                    <a:pt x="30" y="0"/>
                    <a:pt x="29" y="1"/>
                  </a:cubicBezTo>
                  <a:cubicBezTo>
                    <a:pt x="28" y="0"/>
                    <a:pt x="27" y="0"/>
                    <a:pt x="26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7" y="8"/>
                    <a:pt x="28" y="7"/>
                    <a:pt x="29" y="6"/>
                  </a:cubicBezTo>
                  <a:cubicBezTo>
                    <a:pt x="30" y="7"/>
                    <a:pt x="31" y="8"/>
                    <a:pt x="32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5" y="8"/>
                    <a:pt x="56" y="7"/>
                    <a:pt x="57" y="6"/>
                  </a:cubicBezTo>
                  <a:cubicBezTo>
                    <a:pt x="58" y="7"/>
                    <a:pt x="59" y="8"/>
                    <a:pt x="60" y="8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3" y="8"/>
                    <a:pt x="84" y="7"/>
                    <a:pt x="85" y="6"/>
                  </a:cubicBezTo>
                  <a:cubicBezTo>
                    <a:pt x="86" y="7"/>
                    <a:pt x="87" y="8"/>
                    <a:pt x="88" y="8"/>
                  </a:cubicBezTo>
                  <a:cubicBezTo>
                    <a:pt x="110" y="8"/>
                    <a:pt x="110" y="8"/>
                    <a:pt x="110" y="8"/>
                  </a:cubicBezTo>
                  <a:cubicBezTo>
                    <a:pt x="111" y="8"/>
                    <a:pt x="112" y="7"/>
                    <a:pt x="113" y="6"/>
                  </a:cubicBezTo>
                  <a:cubicBezTo>
                    <a:pt x="114" y="7"/>
                    <a:pt x="115" y="8"/>
                    <a:pt x="116" y="8"/>
                  </a:cubicBezTo>
                  <a:cubicBezTo>
                    <a:pt x="138" y="8"/>
                    <a:pt x="138" y="8"/>
                    <a:pt x="138" y="8"/>
                  </a:cubicBezTo>
                  <a:cubicBezTo>
                    <a:pt x="139" y="8"/>
                    <a:pt x="140" y="7"/>
                    <a:pt x="141" y="6"/>
                  </a:cubicBezTo>
                  <a:cubicBezTo>
                    <a:pt x="142" y="7"/>
                    <a:pt x="143" y="8"/>
                    <a:pt x="144" y="8"/>
                  </a:cubicBezTo>
                  <a:cubicBezTo>
                    <a:pt x="166" y="8"/>
                    <a:pt x="166" y="8"/>
                    <a:pt x="166" y="8"/>
                  </a:cubicBezTo>
                  <a:cubicBezTo>
                    <a:pt x="167" y="8"/>
                    <a:pt x="168" y="7"/>
                    <a:pt x="169" y="6"/>
                  </a:cubicBezTo>
                  <a:cubicBezTo>
                    <a:pt x="170" y="7"/>
                    <a:pt x="171" y="8"/>
                    <a:pt x="172" y="8"/>
                  </a:cubicBezTo>
                  <a:cubicBezTo>
                    <a:pt x="186" y="8"/>
                    <a:pt x="186" y="8"/>
                    <a:pt x="186" y="8"/>
                  </a:cubicBezTo>
                  <a:cubicBezTo>
                    <a:pt x="188" y="8"/>
                    <a:pt x="190" y="6"/>
                    <a:pt x="190" y="4"/>
                  </a:cubicBezTo>
                  <a:cubicBezTo>
                    <a:pt x="190" y="2"/>
                    <a:pt x="188" y="0"/>
                    <a:pt x="186" y="0"/>
                  </a:cubicBezTo>
                </a:path>
              </a:pathLst>
            </a:custGeom>
            <a:solidFill>
              <a:srgbClr val="DBE2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524"/>
            <p:cNvSpPr/>
            <p:nvPr/>
          </p:nvSpPr>
          <p:spPr bwMode="auto">
            <a:xfrm>
              <a:off x="8901114" y="4200525"/>
              <a:ext cx="257175" cy="11113"/>
            </a:xfrm>
            <a:custGeom>
              <a:avLst/>
              <a:gdLst>
                <a:gd name="T0" fmla="*/ 186 w 190"/>
                <a:gd name="T1" fmla="*/ 0 h 8"/>
                <a:gd name="T2" fmla="*/ 172 w 190"/>
                <a:gd name="T3" fmla="*/ 0 h 8"/>
                <a:gd name="T4" fmla="*/ 171 w 190"/>
                <a:gd name="T5" fmla="*/ 1 h 8"/>
                <a:gd name="T6" fmla="*/ 169 w 190"/>
                <a:gd name="T7" fmla="*/ 0 h 8"/>
                <a:gd name="T8" fmla="*/ 144 w 190"/>
                <a:gd name="T9" fmla="*/ 0 h 8"/>
                <a:gd name="T10" fmla="*/ 143 w 190"/>
                <a:gd name="T11" fmla="*/ 1 h 8"/>
                <a:gd name="T12" fmla="*/ 141 w 190"/>
                <a:gd name="T13" fmla="*/ 0 h 8"/>
                <a:gd name="T14" fmla="*/ 116 w 190"/>
                <a:gd name="T15" fmla="*/ 0 h 8"/>
                <a:gd name="T16" fmla="*/ 115 w 190"/>
                <a:gd name="T17" fmla="*/ 1 h 8"/>
                <a:gd name="T18" fmla="*/ 113 w 190"/>
                <a:gd name="T19" fmla="*/ 0 h 8"/>
                <a:gd name="T20" fmla="*/ 88 w 190"/>
                <a:gd name="T21" fmla="*/ 0 h 8"/>
                <a:gd name="T22" fmla="*/ 87 w 190"/>
                <a:gd name="T23" fmla="*/ 1 h 8"/>
                <a:gd name="T24" fmla="*/ 85 w 190"/>
                <a:gd name="T25" fmla="*/ 0 h 8"/>
                <a:gd name="T26" fmla="*/ 60 w 190"/>
                <a:gd name="T27" fmla="*/ 0 h 8"/>
                <a:gd name="T28" fmla="*/ 59 w 190"/>
                <a:gd name="T29" fmla="*/ 1 h 8"/>
                <a:gd name="T30" fmla="*/ 57 w 190"/>
                <a:gd name="T31" fmla="*/ 0 h 8"/>
                <a:gd name="T32" fmla="*/ 32 w 190"/>
                <a:gd name="T33" fmla="*/ 0 h 8"/>
                <a:gd name="T34" fmla="*/ 31 w 190"/>
                <a:gd name="T35" fmla="*/ 1 h 8"/>
                <a:gd name="T36" fmla="*/ 29 w 190"/>
                <a:gd name="T37" fmla="*/ 0 h 8"/>
                <a:gd name="T38" fmla="*/ 4 w 190"/>
                <a:gd name="T39" fmla="*/ 0 h 8"/>
                <a:gd name="T40" fmla="*/ 0 w 190"/>
                <a:gd name="T41" fmla="*/ 4 h 8"/>
                <a:gd name="T42" fmla="*/ 4 w 190"/>
                <a:gd name="T43" fmla="*/ 8 h 8"/>
                <a:gd name="T44" fmla="*/ 29 w 190"/>
                <a:gd name="T45" fmla="*/ 8 h 8"/>
                <a:gd name="T46" fmla="*/ 31 w 190"/>
                <a:gd name="T47" fmla="*/ 8 h 8"/>
                <a:gd name="T48" fmla="*/ 32 w 190"/>
                <a:gd name="T49" fmla="*/ 8 h 8"/>
                <a:gd name="T50" fmla="*/ 57 w 190"/>
                <a:gd name="T51" fmla="*/ 8 h 8"/>
                <a:gd name="T52" fmla="*/ 59 w 190"/>
                <a:gd name="T53" fmla="*/ 8 h 8"/>
                <a:gd name="T54" fmla="*/ 60 w 190"/>
                <a:gd name="T55" fmla="*/ 8 h 8"/>
                <a:gd name="T56" fmla="*/ 85 w 190"/>
                <a:gd name="T57" fmla="*/ 8 h 8"/>
                <a:gd name="T58" fmla="*/ 87 w 190"/>
                <a:gd name="T59" fmla="*/ 8 h 8"/>
                <a:gd name="T60" fmla="*/ 88 w 190"/>
                <a:gd name="T61" fmla="*/ 8 h 8"/>
                <a:gd name="T62" fmla="*/ 113 w 190"/>
                <a:gd name="T63" fmla="*/ 8 h 8"/>
                <a:gd name="T64" fmla="*/ 115 w 190"/>
                <a:gd name="T65" fmla="*/ 8 h 8"/>
                <a:gd name="T66" fmla="*/ 116 w 190"/>
                <a:gd name="T67" fmla="*/ 8 h 8"/>
                <a:gd name="T68" fmla="*/ 141 w 190"/>
                <a:gd name="T69" fmla="*/ 8 h 8"/>
                <a:gd name="T70" fmla="*/ 143 w 190"/>
                <a:gd name="T71" fmla="*/ 8 h 8"/>
                <a:gd name="T72" fmla="*/ 144 w 190"/>
                <a:gd name="T73" fmla="*/ 8 h 8"/>
                <a:gd name="T74" fmla="*/ 169 w 190"/>
                <a:gd name="T75" fmla="*/ 8 h 8"/>
                <a:gd name="T76" fmla="*/ 171 w 190"/>
                <a:gd name="T77" fmla="*/ 8 h 8"/>
                <a:gd name="T78" fmla="*/ 172 w 190"/>
                <a:gd name="T79" fmla="*/ 8 h 8"/>
                <a:gd name="T80" fmla="*/ 186 w 190"/>
                <a:gd name="T81" fmla="*/ 8 h 8"/>
                <a:gd name="T82" fmla="*/ 190 w 190"/>
                <a:gd name="T83" fmla="*/ 4 h 8"/>
                <a:gd name="T84" fmla="*/ 186 w 190"/>
                <a:gd name="T8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0" h="8">
                  <a:moveTo>
                    <a:pt x="186" y="0"/>
                  </a:moveTo>
                  <a:cubicBezTo>
                    <a:pt x="172" y="0"/>
                    <a:pt x="172" y="0"/>
                    <a:pt x="172" y="0"/>
                  </a:cubicBezTo>
                  <a:cubicBezTo>
                    <a:pt x="172" y="0"/>
                    <a:pt x="171" y="0"/>
                    <a:pt x="171" y="1"/>
                  </a:cubicBezTo>
                  <a:cubicBezTo>
                    <a:pt x="170" y="0"/>
                    <a:pt x="169" y="0"/>
                    <a:pt x="169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143" y="0"/>
                    <a:pt x="143" y="1"/>
                  </a:cubicBezTo>
                  <a:cubicBezTo>
                    <a:pt x="142" y="0"/>
                    <a:pt x="141" y="0"/>
                    <a:pt x="141" y="0"/>
                  </a:cubicBezTo>
                  <a:cubicBezTo>
                    <a:pt x="116" y="0"/>
                    <a:pt x="116" y="0"/>
                    <a:pt x="116" y="0"/>
                  </a:cubicBezTo>
                  <a:cubicBezTo>
                    <a:pt x="116" y="0"/>
                    <a:pt x="115" y="0"/>
                    <a:pt x="115" y="1"/>
                  </a:cubicBezTo>
                  <a:cubicBezTo>
                    <a:pt x="114" y="0"/>
                    <a:pt x="113" y="0"/>
                    <a:pt x="113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8" y="0"/>
                    <a:pt x="87" y="0"/>
                    <a:pt x="87" y="1"/>
                  </a:cubicBezTo>
                  <a:cubicBezTo>
                    <a:pt x="86" y="0"/>
                    <a:pt x="85" y="0"/>
                    <a:pt x="85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0"/>
                    <a:pt x="59" y="0"/>
                    <a:pt x="59" y="1"/>
                  </a:cubicBezTo>
                  <a:cubicBezTo>
                    <a:pt x="58" y="0"/>
                    <a:pt x="57" y="0"/>
                    <a:pt x="57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0"/>
                    <a:pt x="31" y="0"/>
                    <a:pt x="31" y="1"/>
                  </a:cubicBezTo>
                  <a:cubicBezTo>
                    <a:pt x="30" y="0"/>
                    <a:pt x="29" y="0"/>
                    <a:pt x="2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8"/>
                    <a:pt x="4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30" y="8"/>
                    <a:pt x="31" y="8"/>
                  </a:cubicBezTo>
                  <a:cubicBezTo>
                    <a:pt x="31" y="8"/>
                    <a:pt x="32" y="8"/>
                    <a:pt x="32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7" y="8"/>
                    <a:pt x="58" y="8"/>
                    <a:pt x="59" y="8"/>
                  </a:cubicBezTo>
                  <a:cubicBezTo>
                    <a:pt x="59" y="8"/>
                    <a:pt x="60" y="8"/>
                    <a:pt x="60" y="8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5" y="8"/>
                    <a:pt x="86" y="8"/>
                    <a:pt x="87" y="8"/>
                  </a:cubicBezTo>
                  <a:cubicBezTo>
                    <a:pt x="87" y="8"/>
                    <a:pt x="88" y="8"/>
                    <a:pt x="88" y="8"/>
                  </a:cubicBezTo>
                  <a:cubicBezTo>
                    <a:pt x="113" y="8"/>
                    <a:pt x="113" y="8"/>
                    <a:pt x="113" y="8"/>
                  </a:cubicBezTo>
                  <a:cubicBezTo>
                    <a:pt x="113" y="8"/>
                    <a:pt x="114" y="8"/>
                    <a:pt x="115" y="8"/>
                  </a:cubicBezTo>
                  <a:cubicBezTo>
                    <a:pt x="115" y="8"/>
                    <a:pt x="116" y="8"/>
                    <a:pt x="116" y="8"/>
                  </a:cubicBezTo>
                  <a:cubicBezTo>
                    <a:pt x="141" y="8"/>
                    <a:pt x="141" y="8"/>
                    <a:pt x="141" y="8"/>
                  </a:cubicBezTo>
                  <a:cubicBezTo>
                    <a:pt x="141" y="8"/>
                    <a:pt x="142" y="8"/>
                    <a:pt x="143" y="8"/>
                  </a:cubicBezTo>
                  <a:cubicBezTo>
                    <a:pt x="143" y="8"/>
                    <a:pt x="144" y="8"/>
                    <a:pt x="144" y="8"/>
                  </a:cubicBezTo>
                  <a:cubicBezTo>
                    <a:pt x="169" y="8"/>
                    <a:pt x="169" y="8"/>
                    <a:pt x="169" y="8"/>
                  </a:cubicBezTo>
                  <a:cubicBezTo>
                    <a:pt x="169" y="8"/>
                    <a:pt x="170" y="8"/>
                    <a:pt x="171" y="8"/>
                  </a:cubicBezTo>
                  <a:cubicBezTo>
                    <a:pt x="171" y="8"/>
                    <a:pt x="172" y="8"/>
                    <a:pt x="172" y="8"/>
                  </a:cubicBezTo>
                  <a:cubicBezTo>
                    <a:pt x="186" y="8"/>
                    <a:pt x="186" y="8"/>
                    <a:pt x="186" y="8"/>
                  </a:cubicBezTo>
                  <a:cubicBezTo>
                    <a:pt x="188" y="8"/>
                    <a:pt x="190" y="7"/>
                    <a:pt x="190" y="4"/>
                  </a:cubicBezTo>
                  <a:cubicBezTo>
                    <a:pt x="190" y="2"/>
                    <a:pt x="188" y="0"/>
                    <a:pt x="186" y="0"/>
                  </a:cubicBezTo>
                </a:path>
              </a:pathLst>
            </a:custGeom>
            <a:solidFill>
              <a:srgbClr val="EDF1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525"/>
            <p:cNvSpPr/>
            <p:nvPr/>
          </p:nvSpPr>
          <p:spPr bwMode="auto">
            <a:xfrm>
              <a:off x="8901114" y="4233863"/>
              <a:ext cx="257175" cy="11113"/>
            </a:xfrm>
            <a:custGeom>
              <a:avLst/>
              <a:gdLst>
                <a:gd name="T0" fmla="*/ 186 w 190"/>
                <a:gd name="T1" fmla="*/ 8 h 8"/>
                <a:gd name="T2" fmla="*/ 4 w 190"/>
                <a:gd name="T3" fmla="*/ 8 h 8"/>
                <a:gd name="T4" fmla="*/ 0 w 190"/>
                <a:gd name="T5" fmla="*/ 4 h 8"/>
                <a:gd name="T6" fmla="*/ 4 w 190"/>
                <a:gd name="T7" fmla="*/ 0 h 8"/>
                <a:gd name="T8" fmla="*/ 186 w 190"/>
                <a:gd name="T9" fmla="*/ 0 h 8"/>
                <a:gd name="T10" fmla="*/ 190 w 190"/>
                <a:gd name="T11" fmla="*/ 4 h 8"/>
                <a:gd name="T12" fmla="*/ 186 w 190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0" h="8">
                  <a:moveTo>
                    <a:pt x="186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86" y="0"/>
                    <a:pt x="186" y="0"/>
                    <a:pt x="186" y="0"/>
                  </a:cubicBezTo>
                  <a:cubicBezTo>
                    <a:pt x="188" y="0"/>
                    <a:pt x="190" y="2"/>
                    <a:pt x="190" y="4"/>
                  </a:cubicBezTo>
                  <a:cubicBezTo>
                    <a:pt x="190" y="6"/>
                    <a:pt x="188" y="8"/>
                    <a:pt x="18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526"/>
            <p:cNvSpPr>
              <a:spLocks noEditPoints="1"/>
            </p:cNvSpPr>
            <p:nvPr/>
          </p:nvSpPr>
          <p:spPr bwMode="auto">
            <a:xfrm>
              <a:off x="8886826" y="3462338"/>
              <a:ext cx="285750" cy="153988"/>
            </a:xfrm>
            <a:custGeom>
              <a:avLst/>
              <a:gdLst>
                <a:gd name="T0" fmla="*/ 211 w 212"/>
                <a:gd name="T1" fmla="*/ 54 h 114"/>
                <a:gd name="T2" fmla="*/ 106 w 212"/>
                <a:gd name="T3" fmla="*/ 0 h 114"/>
                <a:gd name="T4" fmla="*/ 1 w 212"/>
                <a:gd name="T5" fmla="*/ 54 h 114"/>
                <a:gd name="T6" fmla="*/ 1 w 212"/>
                <a:gd name="T7" fmla="*/ 59 h 114"/>
                <a:gd name="T8" fmla="*/ 106 w 212"/>
                <a:gd name="T9" fmla="*/ 114 h 114"/>
                <a:gd name="T10" fmla="*/ 211 w 212"/>
                <a:gd name="T11" fmla="*/ 59 h 114"/>
                <a:gd name="T12" fmla="*/ 211 w 212"/>
                <a:gd name="T13" fmla="*/ 54 h 114"/>
                <a:gd name="T14" fmla="*/ 106 w 212"/>
                <a:gd name="T15" fmla="*/ 106 h 114"/>
                <a:gd name="T16" fmla="*/ 9 w 212"/>
                <a:gd name="T17" fmla="*/ 57 h 114"/>
                <a:gd name="T18" fmla="*/ 106 w 212"/>
                <a:gd name="T19" fmla="*/ 8 h 114"/>
                <a:gd name="T20" fmla="*/ 203 w 212"/>
                <a:gd name="T21" fmla="*/ 57 h 114"/>
                <a:gd name="T22" fmla="*/ 106 w 212"/>
                <a:gd name="T23" fmla="*/ 10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2" h="114">
                  <a:moveTo>
                    <a:pt x="211" y="54"/>
                  </a:moveTo>
                  <a:cubicBezTo>
                    <a:pt x="187" y="20"/>
                    <a:pt x="148" y="0"/>
                    <a:pt x="106" y="0"/>
                  </a:cubicBezTo>
                  <a:cubicBezTo>
                    <a:pt x="64" y="0"/>
                    <a:pt x="25" y="20"/>
                    <a:pt x="1" y="54"/>
                  </a:cubicBezTo>
                  <a:cubicBezTo>
                    <a:pt x="0" y="56"/>
                    <a:pt x="0" y="58"/>
                    <a:pt x="1" y="59"/>
                  </a:cubicBezTo>
                  <a:cubicBezTo>
                    <a:pt x="25" y="93"/>
                    <a:pt x="64" y="114"/>
                    <a:pt x="106" y="114"/>
                  </a:cubicBezTo>
                  <a:cubicBezTo>
                    <a:pt x="148" y="114"/>
                    <a:pt x="187" y="93"/>
                    <a:pt x="211" y="59"/>
                  </a:cubicBezTo>
                  <a:cubicBezTo>
                    <a:pt x="212" y="58"/>
                    <a:pt x="212" y="56"/>
                    <a:pt x="211" y="54"/>
                  </a:cubicBezTo>
                  <a:close/>
                  <a:moveTo>
                    <a:pt x="106" y="106"/>
                  </a:moveTo>
                  <a:cubicBezTo>
                    <a:pt x="68" y="106"/>
                    <a:pt x="32" y="87"/>
                    <a:pt x="9" y="57"/>
                  </a:cubicBezTo>
                  <a:cubicBezTo>
                    <a:pt x="32" y="26"/>
                    <a:pt x="68" y="8"/>
                    <a:pt x="106" y="8"/>
                  </a:cubicBezTo>
                  <a:cubicBezTo>
                    <a:pt x="144" y="8"/>
                    <a:pt x="180" y="26"/>
                    <a:pt x="203" y="57"/>
                  </a:cubicBezTo>
                  <a:cubicBezTo>
                    <a:pt x="180" y="87"/>
                    <a:pt x="144" y="106"/>
                    <a:pt x="106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Oval 527"/>
            <p:cNvSpPr>
              <a:spLocks noChangeArrowheads="1"/>
            </p:cNvSpPr>
            <p:nvPr/>
          </p:nvSpPr>
          <p:spPr bwMode="auto">
            <a:xfrm>
              <a:off x="8978901" y="3487738"/>
              <a:ext cx="103188" cy="1031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528"/>
            <p:cNvSpPr>
              <a:spLocks noEditPoints="1"/>
            </p:cNvSpPr>
            <p:nvPr/>
          </p:nvSpPr>
          <p:spPr bwMode="auto">
            <a:xfrm>
              <a:off x="9009064" y="4714875"/>
              <a:ext cx="65088" cy="119063"/>
            </a:xfrm>
            <a:custGeom>
              <a:avLst/>
              <a:gdLst>
                <a:gd name="T0" fmla="*/ 7 w 49"/>
                <a:gd name="T1" fmla="*/ 1 h 89"/>
                <a:gd name="T2" fmla="*/ 2 w 49"/>
                <a:gd name="T3" fmla="*/ 1 h 89"/>
                <a:gd name="T4" fmla="*/ 0 w 49"/>
                <a:gd name="T5" fmla="*/ 4 h 89"/>
                <a:gd name="T6" fmla="*/ 0 w 49"/>
                <a:gd name="T7" fmla="*/ 85 h 89"/>
                <a:gd name="T8" fmla="*/ 2 w 49"/>
                <a:gd name="T9" fmla="*/ 88 h 89"/>
                <a:gd name="T10" fmla="*/ 4 w 49"/>
                <a:gd name="T11" fmla="*/ 89 h 89"/>
                <a:gd name="T12" fmla="*/ 7 w 49"/>
                <a:gd name="T13" fmla="*/ 88 h 89"/>
                <a:gd name="T14" fmla="*/ 47 w 49"/>
                <a:gd name="T15" fmla="*/ 47 h 89"/>
                <a:gd name="T16" fmla="*/ 47 w 49"/>
                <a:gd name="T17" fmla="*/ 42 h 89"/>
                <a:gd name="T18" fmla="*/ 7 w 49"/>
                <a:gd name="T19" fmla="*/ 1 h 89"/>
                <a:gd name="T20" fmla="*/ 8 w 49"/>
                <a:gd name="T21" fmla="*/ 75 h 89"/>
                <a:gd name="T22" fmla="*/ 8 w 49"/>
                <a:gd name="T23" fmla="*/ 14 h 89"/>
                <a:gd name="T24" fmla="*/ 38 w 49"/>
                <a:gd name="T25" fmla="*/ 44 h 89"/>
                <a:gd name="T26" fmla="*/ 8 w 49"/>
                <a:gd name="T27" fmla="*/ 7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9" h="89">
                  <a:moveTo>
                    <a:pt x="7" y="1"/>
                  </a:moveTo>
                  <a:cubicBezTo>
                    <a:pt x="6" y="0"/>
                    <a:pt x="4" y="0"/>
                    <a:pt x="2" y="1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6"/>
                    <a:pt x="1" y="88"/>
                    <a:pt x="2" y="88"/>
                  </a:cubicBezTo>
                  <a:cubicBezTo>
                    <a:pt x="3" y="89"/>
                    <a:pt x="3" y="89"/>
                    <a:pt x="4" y="89"/>
                  </a:cubicBezTo>
                  <a:cubicBezTo>
                    <a:pt x="5" y="89"/>
                    <a:pt x="6" y="88"/>
                    <a:pt x="7" y="88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9" y="46"/>
                    <a:pt x="49" y="43"/>
                    <a:pt x="47" y="42"/>
                  </a:cubicBezTo>
                  <a:lnTo>
                    <a:pt x="7" y="1"/>
                  </a:lnTo>
                  <a:close/>
                  <a:moveTo>
                    <a:pt x="8" y="75"/>
                  </a:moveTo>
                  <a:cubicBezTo>
                    <a:pt x="8" y="14"/>
                    <a:pt x="8" y="14"/>
                    <a:pt x="8" y="14"/>
                  </a:cubicBezTo>
                  <a:cubicBezTo>
                    <a:pt x="38" y="44"/>
                    <a:pt x="38" y="44"/>
                    <a:pt x="38" y="44"/>
                  </a:cubicBezTo>
                  <a:lnTo>
                    <a:pt x="8" y="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529"/>
            <p:cNvSpPr>
              <a:spLocks noEditPoints="1"/>
            </p:cNvSpPr>
            <p:nvPr/>
          </p:nvSpPr>
          <p:spPr bwMode="auto">
            <a:xfrm>
              <a:off x="8918576" y="4662488"/>
              <a:ext cx="223838" cy="223838"/>
            </a:xfrm>
            <a:custGeom>
              <a:avLst/>
              <a:gdLst>
                <a:gd name="T0" fmla="*/ 83 w 166"/>
                <a:gd name="T1" fmla="*/ 0 h 165"/>
                <a:gd name="T2" fmla="*/ 0 w 166"/>
                <a:gd name="T3" fmla="*/ 82 h 165"/>
                <a:gd name="T4" fmla="*/ 83 w 166"/>
                <a:gd name="T5" fmla="*/ 165 h 165"/>
                <a:gd name="T6" fmla="*/ 166 w 166"/>
                <a:gd name="T7" fmla="*/ 82 h 165"/>
                <a:gd name="T8" fmla="*/ 83 w 166"/>
                <a:gd name="T9" fmla="*/ 0 h 165"/>
                <a:gd name="T10" fmla="*/ 83 w 166"/>
                <a:gd name="T11" fmla="*/ 157 h 165"/>
                <a:gd name="T12" fmla="*/ 8 w 166"/>
                <a:gd name="T13" fmla="*/ 82 h 165"/>
                <a:gd name="T14" fmla="*/ 83 w 166"/>
                <a:gd name="T15" fmla="*/ 8 h 165"/>
                <a:gd name="T16" fmla="*/ 158 w 166"/>
                <a:gd name="T17" fmla="*/ 82 h 165"/>
                <a:gd name="T18" fmla="*/ 83 w 166"/>
                <a:gd name="T19" fmla="*/ 15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6" h="165">
                  <a:moveTo>
                    <a:pt x="83" y="0"/>
                  </a:moveTo>
                  <a:cubicBezTo>
                    <a:pt x="37" y="0"/>
                    <a:pt x="0" y="37"/>
                    <a:pt x="0" y="82"/>
                  </a:cubicBezTo>
                  <a:cubicBezTo>
                    <a:pt x="0" y="128"/>
                    <a:pt x="37" y="165"/>
                    <a:pt x="83" y="165"/>
                  </a:cubicBezTo>
                  <a:cubicBezTo>
                    <a:pt x="129" y="165"/>
                    <a:pt x="166" y="128"/>
                    <a:pt x="166" y="82"/>
                  </a:cubicBezTo>
                  <a:cubicBezTo>
                    <a:pt x="166" y="37"/>
                    <a:pt x="129" y="0"/>
                    <a:pt x="83" y="0"/>
                  </a:cubicBezTo>
                  <a:close/>
                  <a:moveTo>
                    <a:pt x="83" y="157"/>
                  </a:moveTo>
                  <a:cubicBezTo>
                    <a:pt x="42" y="157"/>
                    <a:pt x="8" y="124"/>
                    <a:pt x="8" y="82"/>
                  </a:cubicBezTo>
                  <a:cubicBezTo>
                    <a:pt x="8" y="41"/>
                    <a:pt x="42" y="8"/>
                    <a:pt x="83" y="8"/>
                  </a:cubicBezTo>
                  <a:cubicBezTo>
                    <a:pt x="124" y="8"/>
                    <a:pt x="158" y="41"/>
                    <a:pt x="158" y="82"/>
                  </a:cubicBezTo>
                  <a:cubicBezTo>
                    <a:pt x="158" y="124"/>
                    <a:pt x="124" y="157"/>
                    <a:pt x="83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530"/>
            <p:cNvSpPr>
              <a:spLocks noEditPoints="1"/>
            </p:cNvSpPr>
            <p:nvPr/>
          </p:nvSpPr>
          <p:spPr bwMode="auto">
            <a:xfrm>
              <a:off x="8921751" y="5286375"/>
              <a:ext cx="215900" cy="212725"/>
            </a:xfrm>
            <a:custGeom>
              <a:avLst/>
              <a:gdLst>
                <a:gd name="T0" fmla="*/ 112 w 160"/>
                <a:gd name="T1" fmla="*/ 35 h 157"/>
                <a:gd name="T2" fmla="*/ 116 w 160"/>
                <a:gd name="T3" fmla="*/ 6 h 157"/>
                <a:gd name="T4" fmla="*/ 90 w 160"/>
                <a:gd name="T5" fmla="*/ 5 h 157"/>
                <a:gd name="T6" fmla="*/ 70 w 160"/>
                <a:gd name="T7" fmla="*/ 5 h 157"/>
                <a:gd name="T8" fmla="*/ 44 w 160"/>
                <a:gd name="T9" fmla="*/ 6 h 157"/>
                <a:gd name="T10" fmla="*/ 48 w 160"/>
                <a:gd name="T11" fmla="*/ 35 h 157"/>
                <a:gd name="T12" fmla="*/ 0 w 160"/>
                <a:gd name="T13" fmla="*/ 53 h 157"/>
                <a:gd name="T14" fmla="*/ 15 w 160"/>
                <a:gd name="T15" fmla="*/ 76 h 157"/>
                <a:gd name="T16" fmla="*/ 34 w 160"/>
                <a:gd name="T17" fmla="*/ 157 h 157"/>
                <a:gd name="T18" fmla="*/ 145 w 160"/>
                <a:gd name="T19" fmla="*/ 139 h 157"/>
                <a:gd name="T20" fmla="*/ 160 w 160"/>
                <a:gd name="T21" fmla="*/ 58 h 157"/>
                <a:gd name="T22" fmla="*/ 141 w 160"/>
                <a:gd name="T23" fmla="*/ 35 h 157"/>
                <a:gd name="T24" fmla="*/ 95 w 160"/>
                <a:gd name="T25" fmla="*/ 11 h 157"/>
                <a:gd name="T26" fmla="*/ 110 w 160"/>
                <a:gd name="T27" fmla="*/ 12 h 157"/>
                <a:gd name="T28" fmla="*/ 91 w 160"/>
                <a:gd name="T29" fmla="*/ 34 h 157"/>
                <a:gd name="T30" fmla="*/ 86 w 160"/>
                <a:gd name="T31" fmla="*/ 33 h 157"/>
                <a:gd name="T32" fmla="*/ 50 w 160"/>
                <a:gd name="T33" fmla="*/ 12 h 157"/>
                <a:gd name="T34" fmla="*/ 65 w 160"/>
                <a:gd name="T35" fmla="*/ 11 h 157"/>
                <a:gd name="T36" fmla="*/ 69 w 160"/>
                <a:gd name="T37" fmla="*/ 34 h 157"/>
                <a:gd name="T38" fmla="*/ 50 w 160"/>
                <a:gd name="T39" fmla="*/ 12 h 157"/>
                <a:gd name="T40" fmla="*/ 8 w 160"/>
                <a:gd name="T41" fmla="*/ 53 h 157"/>
                <a:gd name="T42" fmla="*/ 68 w 160"/>
                <a:gd name="T43" fmla="*/ 43 h 157"/>
                <a:gd name="T44" fmla="*/ 19 w 160"/>
                <a:gd name="T45" fmla="*/ 68 h 157"/>
                <a:gd name="T46" fmla="*/ 23 w 160"/>
                <a:gd name="T47" fmla="*/ 139 h 157"/>
                <a:gd name="T48" fmla="*/ 68 w 160"/>
                <a:gd name="T49" fmla="*/ 77 h 157"/>
                <a:gd name="T50" fmla="*/ 34 w 160"/>
                <a:gd name="T51" fmla="*/ 149 h 157"/>
                <a:gd name="T52" fmla="*/ 137 w 160"/>
                <a:gd name="T53" fmla="*/ 139 h 157"/>
                <a:gd name="T54" fmla="*/ 92 w 160"/>
                <a:gd name="T55" fmla="*/ 149 h 157"/>
                <a:gd name="T56" fmla="*/ 137 w 160"/>
                <a:gd name="T57" fmla="*/ 77 h 157"/>
                <a:gd name="T58" fmla="*/ 152 w 160"/>
                <a:gd name="T59" fmla="*/ 58 h 157"/>
                <a:gd name="T60" fmla="*/ 92 w 160"/>
                <a:gd name="T61" fmla="*/ 68 h 157"/>
                <a:gd name="T62" fmla="*/ 141 w 160"/>
                <a:gd name="T63" fmla="*/ 43 h 157"/>
                <a:gd name="T64" fmla="*/ 152 w 160"/>
                <a:gd name="T65" fmla="*/ 58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0" h="157">
                  <a:moveTo>
                    <a:pt x="141" y="35"/>
                  </a:moveTo>
                  <a:cubicBezTo>
                    <a:pt x="112" y="35"/>
                    <a:pt x="112" y="35"/>
                    <a:pt x="112" y="35"/>
                  </a:cubicBezTo>
                  <a:cubicBezTo>
                    <a:pt x="113" y="34"/>
                    <a:pt x="114" y="34"/>
                    <a:pt x="115" y="33"/>
                  </a:cubicBezTo>
                  <a:cubicBezTo>
                    <a:pt x="123" y="26"/>
                    <a:pt x="123" y="14"/>
                    <a:pt x="116" y="6"/>
                  </a:cubicBezTo>
                  <a:cubicBezTo>
                    <a:pt x="113" y="2"/>
                    <a:pt x="108" y="0"/>
                    <a:pt x="102" y="0"/>
                  </a:cubicBezTo>
                  <a:cubicBezTo>
                    <a:pt x="98" y="0"/>
                    <a:pt x="93" y="2"/>
                    <a:pt x="90" y="5"/>
                  </a:cubicBezTo>
                  <a:cubicBezTo>
                    <a:pt x="86" y="8"/>
                    <a:pt x="82" y="13"/>
                    <a:pt x="80" y="19"/>
                  </a:cubicBezTo>
                  <a:cubicBezTo>
                    <a:pt x="77" y="13"/>
                    <a:pt x="73" y="7"/>
                    <a:pt x="70" y="5"/>
                  </a:cubicBezTo>
                  <a:cubicBezTo>
                    <a:pt x="67" y="2"/>
                    <a:pt x="62" y="0"/>
                    <a:pt x="58" y="0"/>
                  </a:cubicBezTo>
                  <a:cubicBezTo>
                    <a:pt x="52" y="0"/>
                    <a:pt x="47" y="2"/>
                    <a:pt x="44" y="6"/>
                  </a:cubicBezTo>
                  <a:cubicBezTo>
                    <a:pt x="37" y="14"/>
                    <a:pt x="37" y="26"/>
                    <a:pt x="45" y="33"/>
                  </a:cubicBezTo>
                  <a:cubicBezTo>
                    <a:pt x="46" y="34"/>
                    <a:pt x="47" y="34"/>
                    <a:pt x="48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9" y="35"/>
                    <a:pt x="0" y="43"/>
                    <a:pt x="0" y="53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67"/>
                    <a:pt x="7" y="74"/>
                    <a:pt x="15" y="76"/>
                  </a:cubicBezTo>
                  <a:cubicBezTo>
                    <a:pt x="15" y="139"/>
                    <a:pt x="15" y="139"/>
                    <a:pt x="15" y="139"/>
                  </a:cubicBezTo>
                  <a:cubicBezTo>
                    <a:pt x="15" y="149"/>
                    <a:pt x="23" y="157"/>
                    <a:pt x="34" y="157"/>
                  </a:cubicBezTo>
                  <a:cubicBezTo>
                    <a:pt x="126" y="157"/>
                    <a:pt x="126" y="157"/>
                    <a:pt x="126" y="157"/>
                  </a:cubicBezTo>
                  <a:cubicBezTo>
                    <a:pt x="137" y="157"/>
                    <a:pt x="145" y="149"/>
                    <a:pt x="145" y="139"/>
                  </a:cubicBezTo>
                  <a:cubicBezTo>
                    <a:pt x="145" y="76"/>
                    <a:pt x="145" y="76"/>
                    <a:pt x="145" y="76"/>
                  </a:cubicBezTo>
                  <a:cubicBezTo>
                    <a:pt x="153" y="74"/>
                    <a:pt x="160" y="67"/>
                    <a:pt x="160" y="58"/>
                  </a:cubicBezTo>
                  <a:cubicBezTo>
                    <a:pt x="160" y="53"/>
                    <a:pt x="160" y="53"/>
                    <a:pt x="160" y="53"/>
                  </a:cubicBezTo>
                  <a:cubicBezTo>
                    <a:pt x="160" y="43"/>
                    <a:pt x="151" y="35"/>
                    <a:pt x="141" y="35"/>
                  </a:cubicBezTo>
                  <a:close/>
                  <a:moveTo>
                    <a:pt x="87" y="23"/>
                  </a:moveTo>
                  <a:cubicBezTo>
                    <a:pt x="89" y="18"/>
                    <a:pt x="92" y="13"/>
                    <a:pt x="95" y="11"/>
                  </a:cubicBezTo>
                  <a:cubicBezTo>
                    <a:pt x="97" y="9"/>
                    <a:pt x="100" y="8"/>
                    <a:pt x="102" y="8"/>
                  </a:cubicBezTo>
                  <a:cubicBezTo>
                    <a:pt x="105" y="8"/>
                    <a:pt x="108" y="9"/>
                    <a:pt x="110" y="12"/>
                  </a:cubicBezTo>
                  <a:cubicBezTo>
                    <a:pt x="114" y="16"/>
                    <a:pt x="114" y="23"/>
                    <a:pt x="110" y="27"/>
                  </a:cubicBezTo>
                  <a:cubicBezTo>
                    <a:pt x="106" y="30"/>
                    <a:pt x="97" y="34"/>
                    <a:pt x="91" y="34"/>
                  </a:cubicBezTo>
                  <a:cubicBezTo>
                    <a:pt x="91" y="34"/>
                    <a:pt x="91" y="34"/>
                    <a:pt x="91" y="34"/>
                  </a:cubicBezTo>
                  <a:cubicBezTo>
                    <a:pt x="88" y="34"/>
                    <a:pt x="87" y="34"/>
                    <a:pt x="86" y="33"/>
                  </a:cubicBezTo>
                  <a:cubicBezTo>
                    <a:pt x="85" y="32"/>
                    <a:pt x="85" y="29"/>
                    <a:pt x="87" y="23"/>
                  </a:cubicBezTo>
                  <a:close/>
                  <a:moveTo>
                    <a:pt x="50" y="12"/>
                  </a:moveTo>
                  <a:cubicBezTo>
                    <a:pt x="52" y="9"/>
                    <a:pt x="55" y="8"/>
                    <a:pt x="58" y="8"/>
                  </a:cubicBezTo>
                  <a:cubicBezTo>
                    <a:pt x="60" y="8"/>
                    <a:pt x="63" y="9"/>
                    <a:pt x="65" y="11"/>
                  </a:cubicBezTo>
                  <a:cubicBezTo>
                    <a:pt x="71" y="16"/>
                    <a:pt x="77" y="30"/>
                    <a:pt x="74" y="33"/>
                  </a:cubicBezTo>
                  <a:cubicBezTo>
                    <a:pt x="73" y="34"/>
                    <a:pt x="72" y="34"/>
                    <a:pt x="69" y="34"/>
                  </a:cubicBezTo>
                  <a:cubicBezTo>
                    <a:pt x="63" y="34"/>
                    <a:pt x="54" y="30"/>
                    <a:pt x="51" y="27"/>
                  </a:cubicBezTo>
                  <a:cubicBezTo>
                    <a:pt x="46" y="23"/>
                    <a:pt x="46" y="16"/>
                    <a:pt x="50" y="12"/>
                  </a:cubicBezTo>
                  <a:close/>
                  <a:moveTo>
                    <a:pt x="8" y="58"/>
                  </a:moveTo>
                  <a:cubicBezTo>
                    <a:pt x="8" y="53"/>
                    <a:pt x="8" y="53"/>
                    <a:pt x="8" y="53"/>
                  </a:cubicBezTo>
                  <a:cubicBezTo>
                    <a:pt x="8" y="48"/>
                    <a:pt x="13" y="43"/>
                    <a:pt x="19" y="43"/>
                  </a:cubicBezTo>
                  <a:cubicBezTo>
                    <a:pt x="68" y="43"/>
                    <a:pt x="68" y="43"/>
                    <a:pt x="68" y="43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19" y="68"/>
                    <a:pt x="19" y="68"/>
                    <a:pt x="19" y="68"/>
                  </a:cubicBezTo>
                  <a:cubicBezTo>
                    <a:pt x="13" y="68"/>
                    <a:pt x="8" y="64"/>
                    <a:pt x="8" y="58"/>
                  </a:cubicBezTo>
                  <a:close/>
                  <a:moveTo>
                    <a:pt x="23" y="139"/>
                  </a:moveTo>
                  <a:cubicBezTo>
                    <a:pt x="23" y="77"/>
                    <a:pt x="23" y="77"/>
                    <a:pt x="23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149"/>
                    <a:pt x="68" y="149"/>
                    <a:pt x="68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28" y="149"/>
                    <a:pt x="23" y="144"/>
                    <a:pt x="23" y="139"/>
                  </a:cubicBezTo>
                  <a:close/>
                  <a:moveTo>
                    <a:pt x="137" y="139"/>
                  </a:moveTo>
                  <a:cubicBezTo>
                    <a:pt x="137" y="144"/>
                    <a:pt x="132" y="149"/>
                    <a:pt x="126" y="149"/>
                  </a:cubicBezTo>
                  <a:cubicBezTo>
                    <a:pt x="92" y="149"/>
                    <a:pt x="92" y="149"/>
                    <a:pt x="92" y="149"/>
                  </a:cubicBezTo>
                  <a:cubicBezTo>
                    <a:pt x="92" y="77"/>
                    <a:pt x="92" y="77"/>
                    <a:pt x="92" y="77"/>
                  </a:cubicBezTo>
                  <a:cubicBezTo>
                    <a:pt x="137" y="77"/>
                    <a:pt x="137" y="77"/>
                    <a:pt x="137" y="77"/>
                  </a:cubicBezTo>
                  <a:lnTo>
                    <a:pt x="137" y="139"/>
                  </a:lnTo>
                  <a:close/>
                  <a:moveTo>
                    <a:pt x="152" y="58"/>
                  </a:moveTo>
                  <a:cubicBezTo>
                    <a:pt x="152" y="64"/>
                    <a:pt x="147" y="68"/>
                    <a:pt x="141" y="68"/>
                  </a:cubicBezTo>
                  <a:cubicBezTo>
                    <a:pt x="92" y="68"/>
                    <a:pt x="92" y="68"/>
                    <a:pt x="92" y="68"/>
                  </a:cubicBezTo>
                  <a:cubicBezTo>
                    <a:pt x="92" y="43"/>
                    <a:pt x="92" y="43"/>
                    <a:pt x="92" y="43"/>
                  </a:cubicBezTo>
                  <a:cubicBezTo>
                    <a:pt x="141" y="43"/>
                    <a:pt x="141" y="43"/>
                    <a:pt x="141" y="43"/>
                  </a:cubicBezTo>
                  <a:cubicBezTo>
                    <a:pt x="147" y="43"/>
                    <a:pt x="152" y="48"/>
                    <a:pt x="152" y="53"/>
                  </a:cubicBezTo>
                  <a:lnTo>
                    <a:pt x="152" y="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531"/>
            <p:cNvSpPr>
              <a:spLocks noEditPoints="1"/>
            </p:cNvSpPr>
            <p:nvPr/>
          </p:nvSpPr>
          <p:spPr bwMode="auto">
            <a:xfrm>
              <a:off x="8956676" y="5942013"/>
              <a:ext cx="146050" cy="185738"/>
            </a:xfrm>
            <a:custGeom>
              <a:avLst/>
              <a:gdLst>
                <a:gd name="T0" fmla="*/ 104 w 108"/>
                <a:gd name="T1" fmla="*/ 0 h 138"/>
                <a:gd name="T2" fmla="*/ 100 w 108"/>
                <a:gd name="T3" fmla="*/ 3 h 138"/>
                <a:gd name="T4" fmla="*/ 97 w 108"/>
                <a:gd name="T5" fmla="*/ 35 h 138"/>
                <a:gd name="T6" fmla="*/ 11 w 108"/>
                <a:gd name="T7" fmla="*/ 35 h 138"/>
                <a:gd name="T8" fmla="*/ 8 w 108"/>
                <a:gd name="T9" fmla="*/ 3 h 138"/>
                <a:gd name="T10" fmla="*/ 4 w 108"/>
                <a:gd name="T11" fmla="*/ 0 h 138"/>
                <a:gd name="T12" fmla="*/ 0 w 108"/>
                <a:gd name="T13" fmla="*/ 4 h 138"/>
                <a:gd name="T14" fmla="*/ 9 w 108"/>
                <a:gd name="T15" fmla="*/ 129 h 138"/>
                <a:gd name="T16" fmla="*/ 18 w 108"/>
                <a:gd name="T17" fmla="*/ 138 h 138"/>
                <a:gd name="T18" fmla="*/ 90 w 108"/>
                <a:gd name="T19" fmla="*/ 138 h 138"/>
                <a:gd name="T20" fmla="*/ 99 w 108"/>
                <a:gd name="T21" fmla="*/ 129 h 138"/>
                <a:gd name="T22" fmla="*/ 108 w 108"/>
                <a:gd name="T23" fmla="*/ 4 h 138"/>
                <a:gd name="T24" fmla="*/ 104 w 108"/>
                <a:gd name="T25" fmla="*/ 0 h 138"/>
                <a:gd name="T26" fmla="*/ 90 w 108"/>
                <a:gd name="T27" fmla="*/ 130 h 138"/>
                <a:gd name="T28" fmla="*/ 18 w 108"/>
                <a:gd name="T29" fmla="*/ 130 h 138"/>
                <a:gd name="T30" fmla="*/ 17 w 108"/>
                <a:gd name="T31" fmla="*/ 128 h 138"/>
                <a:gd name="T32" fmla="*/ 13 w 108"/>
                <a:gd name="T33" fmla="*/ 74 h 138"/>
                <a:gd name="T34" fmla="*/ 95 w 108"/>
                <a:gd name="T35" fmla="*/ 74 h 138"/>
                <a:gd name="T36" fmla="*/ 91 w 108"/>
                <a:gd name="T37" fmla="*/ 128 h 138"/>
                <a:gd name="T38" fmla="*/ 90 w 108"/>
                <a:gd name="T39" fmla="*/ 13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8" h="138">
                  <a:moveTo>
                    <a:pt x="104" y="0"/>
                  </a:moveTo>
                  <a:cubicBezTo>
                    <a:pt x="102" y="0"/>
                    <a:pt x="100" y="1"/>
                    <a:pt x="100" y="3"/>
                  </a:cubicBezTo>
                  <a:cubicBezTo>
                    <a:pt x="97" y="35"/>
                    <a:pt x="97" y="35"/>
                    <a:pt x="97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1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9" y="129"/>
                    <a:pt x="9" y="129"/>
                    <a:pt x="9" y="129"/>
                  </a:cubicBezTo>
                  <a:cubicBezTo>
                    <a:pt x="9" y="134"/>
                    <a:pt x="14" y="138"/>
                    <a:pt x="18" y="138"/>
                  </a:cubicBezTo>
                  <a:cubicBezTo>
                    <a:pt x="90" y="138"/>
                    <a:pt x="90" y="138"/>
                    <a:pt x="90" y="138"/>
                  </a:cubicBezTo>
                  <a:cubicBezTo>
                    <a:pt x="94" y="138"/>
                    <a:pt x="99" y="134"/>
                    <a:pt x="99" y="129"/>
                  </a:cubicBezTo>
                  <a:cubicBezTo>
                    <a:pt x="108" y="4"/>
                    <a:pt x="108" y="4"/>
                    <a:pt x="108" y="4"/>
                  </a:cubicBezTo>
                  <a:cubicBezTo>
                    <a:pt x="108" y="2"/>
                    <a:pt x="106" y="0"/>
                    <a:pt x="104" y="0"/>
                  </a:cubicBezTo>
                  <a:close/>
                  <a:moveTo>
                    <a:pt x="90" y="130"/>
                  </a:moveTo>
                  <a:cubicBezTo>
                    <a:pt x="18" y="130"/>
                    <a:pt x="18" y="130"/>
                    <a:pt x="18" y="130"/>
                  </a:cubicBezTo>
                  <a:cubicBezTo>
                    <a:pt x="18" y="130"/>
                    <a:pt x="17" y="129"/>
                    <a:pt x="17" y="128"/>
                  </a:cubicBezTo>
                  <a:cubicBezTo>
                    <a:pt x="13" y="74"/>
                    <a:pt x="13" y="74"/>
                    <a:pt x="13" y="74"/>
                  </a:cubicBezTo>
                  <a:cubicBezTo>
                    <a:pt x="95" y="74"/>
                    <a:pt x="95" y="74"/>
                    <a:pt x="95" y="74"/>
                  </a:cubicBezTo>
                  <a:cubicBezTo>
                    <a:pt x="91" y="128"/>
                    <a:pt x="91" y="128"/>
                    <a:pt x="91" y="128"/>
                  </a:cubicBezTo>
                  <a:cubicBezTo>
                    <a:pt x="91" y="129"/>
                    <a:pt x="90" y="130"/>
                    <a:pt x="90" y="1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532"/>
            <p:cNvSpPr/>
            <p:nvPr/>
          </p:nvSpPr>
          <p:spPr bwMode="auto">
            <a:xfrm>
              <a:off x="8947151" y="5891213"/>
              <a:ext cx="165100" cy="44450"/>
            </a:xfrm>
            <a:custGeom>
              <a:avLst/>
              <a:gdLst>
                <a:gd name="T0" fmla="*/ 117 w 122"/>
                <a:gd name="T1" fmla="*/ 13 h 32"/>
                <a:gd name="T2" fmla="*/ 98 w 122"/>
                <a:gd name="T3" fmla="*/ 13 h 32"/>
                <a:gd name="T4" fmla="*/ 92 w 122"/>
                <a:gd name="T5" fmla="*/ 7 h 32"/>
                <a:gd name="T6" fmla="*/ 92 w 122"/>
                <a:gd name="T7" fmla="*/ 5 h 32"/>
                <a:gd name="T8" fmla="*/ 87 w 122"/>
                <a:gd name="T9" fmla="*/ 0 h 32"/>
                <a:gd name="T10" fmla="*/ 35 w 122"/>
                <a:gd name="T11" fmla="*/ 0 h 32"/>
                <a:gd name="T12" fmla="*/ 30 w 122"/>
                <a:gd name="T13" fmla="*/ 5 h 32"/>
                <a:gd name="T14" fmla="*/ 30 w 122"/>
                <a:gd name="T15" fmla="*/ 7 h 32"/>
                <a:gd name="T16" fmla="*/ 24 w 122"/>
                <a:gd name="T17" fmla="*/ 13 h 32"/>
                <a:gd name="T18" fmla="*/ 5 w 122"/>
                <a:gd name="T19" fmla="*/ 13 h 32"/>
                <a:gd name="T20" fmla="*/ 0 w 122"/>
                <a:gd name="T21" fmla="*/ 18 h 32"/>
                <a:gd name="T22" fmla="*/ 0 w 122"/>
                <a:gd name="T23" fmla="*/ 27 h 32"/>
                <a:gd name="T24" fmla="*/ 5 w 122"/>
                <a:gd name="T25" fmla="*/ 32 h 32"/>
                <a:gd name="T26" fmla="*/ 117 w 122"/>
                <a:gd name="T27" fmla="*/ 32 h 32"/>
                <a:gd name="T28" fmla="*/ 122 w 122"/>
                <a:gd name="T29" fmla="*/ 27 h 32"/>
                <a:gd name="T30" fmla="*/ 122 w 122"/>
                <a:gd name="T31" fmla="*/ 18 h 32"/>
                <a:gd name="T32" fmla="*/ 117 w 122"/>
                <a:gd name="T33" fmla="*/ 13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2" h="32">
                  <a:moveTo>
                    <a:pt x="117" y="13"/>
                  </a:moveTo>
                  <a:cubicBezTo>
                    <a:pt x="98" y="13"/>
                    <a:pt x="98" y="13"/>
                    <a:pt x="98" y="13"/>
                  </a:cubicBezTo>
                  <a:cubicBezTo>
                    <a:pt x="95" y="13"/>
                    <a:pt x="92" y="10"/>
                    <a:pt x="92" y="7"/>
                  </a:cubicBezTo>
                  <a:cubicBezTo>
                    <a:pt x="92" y="5"/>
                    <a:pt x="92" y="5"/>
                    <a:pt x="92" y="5"/>
                  </a:cubicBezTo>
                  <a:cubicBezTo>
                    <a:pt x="92" y="2"/>
                    <a:pt x="90" y="0"/>
                    <a:pt x="87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2" y="0"/>
                    <a:pt x="30" y="2"/>
                    <a:pt x="30" y="5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10"/>
                    <a:pt x="27" y="13"/>
                    <a:pt x="24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2" y="13"/>
                    <a:pt x="0" y="15"/>
                    <a:pt x="0" y="18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30"/>
                    <a:pt x="2" y="32"/>
                    <a:pt x="5" y="32"/>
                  </a:cubicBezTo>
                  <a:cubicBezTo>
                    <a:pt x="117" y="32"/>
                    <a:pt x="117" y="32"/>
                    <a:pt x="117" y="32"/>
                  </a:cubicBezTo>
                  <a:cubicBezTo>
                    <a:pt x="120" y="32"/>
                    <a:pt x="122" y="30"/>
                    <a:pt x="122" y="27"/>
                  </a:cubicBezTo>
                  <a:cubicBezTo>
                    <a:pt x="122" y="18"/>
                    <a:pt x="122" y="18"/>
                    <a:pt x="122" y="18"/>
                  </a:cubicBezTo>
                  <a:cubicBezTo>
                    <a:pt x="122" y="15"/>
                    <a:pt x="120" y="13"/>
                    <a:pt x="117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533"/>
            <p:cNvSpPr>
              <a:spLocks noEditPoints="1"/>
            </p:cNvSpPr>
            <p:nvPr/>
          </p:nvSpPr>
          <p:spPr bwMode="auto">
            <a:xfrm>
              <a:off x="9447214" y="395287"/>
              <a:ext cx="209550" cy="114300"/>
            </a:xfrm>
            <a:custGeom>
              <a:avLst/>
              <a:gdLst>
                <a:gd name="T0" fmla="*/ 155 w 155"/>
                <a:gd name="T1" fmla="*/ 31 h 85"/>
                <a:gd name="T2" fmla="*/ 155 w 155"/>
                <a:gd name="T3" fmla="*/ 31 h 85"/>
                <a:gd name="T4" fmla="*/ 155 w 155"/>
                <a:gd name="T5" fmla="*/ 30 h 85"/>
                <a:gd name="T6" fmla="*/ 154 w 155"/>
                <a:gd name="T7" fmla="*/ 29 h 85"/>
                <a:gd name="T8" fmla="*/ 154 w 155"/>
                <a:gd name="T9" fmla="*/ 29 h 85"/>
                <a:gd name="T10" fmla="*/ 124 w 155"/>
                <a:gd name="T11" fmla="*/ 1 h 85"/>
                <a:gd name="T12" fmla="*/ 124 w 155"/>
                <a:gd name="T13" fmla="*/ 1 h 85"/>
                <a:gd name="T14" fmla="*/ 124 w 155"/>
                <a:gd name="T15" fmla="*/ 1 h 85"/>
                <a:gd name="T16" fmla="*/ 124 w 155"/>
                <a:gd name="T17" fmla="*/ 1 h 85"/>
                <a:gd name="T18" fmla="*/ 123 w 155"/>
                <a:gd name="T19" fmla="*/ 0 h 85"/>
                <a:gd name="T20" fmla="*/ 122 w 155"/>
                <a:gd name="T21" fmla="*/ 0 h 85"/>
                <a:gd name="T22" fmla="*/ 34 w 155"/>
                <a:gd name="T23" fmla="*/ 0 h 85"/>
                <a:gd name="T24" fmla="*/ 33 w 155"/>
                <a:gd name="T25" fmla="*/ 0 h 85"/>
                <a:gd name="T26" fmla="*/ 32 w 155"/>
                <a:gd name="T27" fmla="*/ 1 h 85"/>
                <a:gd name="T28" fmla="*/ 31 w 155"/>
                <a:gd name="T29" fmla="*/ 1 h 85"/>
                <a:gd name="T30" fmla="*/ 31 w 155"/>
                <a:gd name="T31" fmla="*/ 1 h 85"/>
                <a:gd name="T32" fmla="*/ 31 w 155"/>
                <a:gd name="T33" fmla="*/ 1 h 85"/>
                <a:gd name="T34" fmla="*/ 2 w 155"/>
                <a:gd name="T35" fmla="*/ 29 h 85"/>
                <a:gd name="T36" fmla="*/ 2 w 155"/>
                <a:gd name="T37" fmla="*/ 29 h 85"/>
                <a:gd name="T38" fmla="*/ 1 w 155"/>
                <a:gd name="T39" fmla="*/ 30 h 85"/>
                <a:gd name="T40" fmla="*/ 1 w 155"/>
                <a:gd name="T41" fmla="*/ 31 h 85"/>
                <a:gd name="T42" fmla="*/ 1 w 155"/>
                <a:gd name="T43" fmla="*/ 31 h 85"/>
                <a:gd name="T44" fmla="*/ 0 w 155"/>
                <a:gd name="T45" fmla="*/ 32 h 85"/>
                <a:gd name="T46" fmla="*/ 0 w 155"/>
                <a:gd name="T47" fmla="*/ 32 h 85"/>
                <a:gd name="T48" fmla="*/ 0 w 155"/>
                <a:gd name="T49" fmla="*/ 81 h 85"/>
                <a:gd name="T50" fmla="*/ 4 w 155"/>
                <a:gd name="T51" fmla="*/ 85 h 85"/>
                <a:gd name="T52" fmla="*/ 151 w 155"/>
                <a:gd name="T53" fmla="*/ 85 h 85"/>
                <a:gd name="T54" fmla="*/ 155 w 155"/>
                <a:gd name="T55" fmla="*/ 81 h 85"/>
                <a:gd name="T56" fmla="*/ 155 w 155"/>
                <a:gd name="T57" fmla="*/ 32 h 85"/>
                <a:gd name="T58" fmla="*/ 155 w 155"/>
                <a:gd name="T59" fmla="*/ 32 h 85"/>
                <a:gd name="T60" fmla="*/ 155 w 155"/>
                <a:gd name="T61" fmla="*/ 31 h 85"/>
                <a:gd name="T62" fmla="*/ 99 w 155"/>
                <a:gd name="T63" fmla="*/ 28 h 85"/>
                <a:gd name="T64" fmla="*/ 96 w 155"/>
                <a:gd name="T65" fmla="*/ 30 h 85"/>
                <a:gd name="T66" fmla="*/ 95 w 155"/>
                <a:gd name="T67" fmla="*/ 33 h 85"/>
                <a:gd name="T68" fmla="*/ 95 w 155"/>
                <a:gd name="T69" fmla="*/ 35 h 85"/>
                <a:gd name="T70" fmla="*/ 78 w 155"/>
                <a:gd name="T71" fmla="*/ 52 h 85"/>
                <a:gd name="T72" fmla="*/ 61 w 155"/>
                <a:gd name="T73" fmla="*/ 35 h 85"/>
                <a:gd name="T74" fmla="*/ 61 w 155"/>
                <a:gd name="T75" fmla="*/ 33 h 85"/>
                <a:gd name="T76" fmla="*/ 60 w 155"/>
                <a:gd name="T77" fmla="*/ 30 h 85"/>
                <a:gd name="T78" fmla="*/ 57 w 155"/>
                <a:gd name="T79" fmla="*/ 28 h 85"/>
                <a:gd name="T80" fmla="*/ 38 w 155"/>
                <a:gd name="T81" fmla="*/ 28 h 85"/>
                <a:gd name="T82" fmla="*/ 38 w 155"/>
                <a:gd name="T83" fmla="*/ 8 h 85"/>
                <a:gd name="T84" fmla="*/ 118 w 155"/>
                <a:gd name="T85" fmla="*/ 8 h 85"/>
                <a:gd name="T86" fmla="*/ 118 w 155"/>
                <a:gd name="T87" fmla="*/ 28 h 85"/>
                <a:gd name="T88" fmla="*/ 99 w 155"/>
                <a:gd name="T89" fmla="*/ 28 h 85"/>
                <a:gd name="T90" fmla="*/ 14 w 155"/>
                <a:gd name="T91" fmla="*/ 28 h 85"/>
                <a:gd name="T92" fmla="*/ 30 w 155"/>
                <a:gd name="T93" fmla="*/ 13 h 85"/>
                <a:gd name="T94" fmla="*/ 30 w 155"/>
                <a:gd name="T95" fmla="*/ 28 h 85"/>
                <a:gd name="T96" fmla="*/ 14 w 155"/>
                <a:gd name="T97" fmla="*/ 28 h 85"/>
                <a:gd name="T98" fmla="*/ 126 w 155"/>
                <a:gd name="T99" fmla="*/ 13 h 85"/>
                <a:gd name="T100" fmla="*/ 141 w 155"/>
                <a:gd name="T101" fmla="*/ 28 h 85"/>
                <a:gd name="T102" fmla="*/ 126 w 155"/>
                <a:gd name="T103" fmla="*/ 28 h 85"/>
                <a:gd name="T104" fmla="*/ 126 w 155"/>
                <a:gd name="T105" fmla="*/ 13 h 85"/>
                <a:gd name="T106" fmla="*/ 147 w 155"/>
                <a:gd name="T107" fmla="*/ 77 h 85"/>
                <a:gd name="T108" fmla="*/ 8 w 155"/>
                <a:gd name="T109" fmla="*/ 77 h 85"/>
                <a:gd name="T110" fmla="*/ 8 w 155"/>
                <a:gd name="T111" fmla="*/ 36 h 85"/>
                <a:gd name="T112" fmla="*/ 53 w 155"/>
                <a:gd name="T113" fmla="*/ 36 h 85"/>
                <a:gd name="T114" fmla="*/ 78 w 155"/>
                <a:gd name="T115" fmla="*/ 60 h 85"/>
                <a:gd name="T116" fmla="*/ 103 w 155"/>
                <a:gd name="T117" fmla="*/ 36 h 85"/>
                <a:gd name="T118" fmla="*/ 147 w 155"/>
                <a:gd name="T119" fmla="*/ 36 h 85"/>
                <a:gd name="T120" fmla="*/ 147 w 155"/>
                <a:gd name="T121" fmla="*/ 77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5" h="85">
                  <a:moveTo>
                    <a:pt x="155" y="31"/>
                  </a:moveTo>
                  <a:cubicBezTo>
                    <a:pt x="155" y="31"/>
                    <a:pt x="155" y="31"/>
                    <a:pt x="155" y="31"/>
                  </a:cubicBezTo>
                  <a:cubicBezTo>
                    <a:pt x="155" y="30"/>
                    <a:pt x="155" y="30"/>
                    <a:pt x="155" y="30"/>
                  </a:cubicBezTo>
                  <a:cubicBezTo>
                    <a:pt x="154" y="29"/>
                    <a:pt x="154" y="29"/>
                    <a:pt x="154" y="29"/>
                  </a:cubicBezTo>
                  <a:cubicBezTo>
                    <a:pt x="154" y="29"/>
                    <a:pt x="154" y="29"/>
                    <a:pt x="154" y="29"/>
                  </a:cubicBezTo>
                  <a:cubicBezTo>
                    <a:pt x="124" y="1"/>
                    <a:pt x="124" y="1"/>
                    <a:pt x="124" y="1"/>
                  </a:cubicBezTo>
                  <a:cubicBezTo>
                    <a:pt x="124" y="1"/>
                    <a:pt x="124" y="1"/>
                    <a:pt x="124" y="1"/>
                  </a:cubicBezTo>
                  <a:cubicBezTo>
                    <a:pt x="124" y="1"/>
                    <a:pt x="124" y="1"/>
                    <a:pt x="124" y="1"/>
                  </a:cubicBezTo>
                  <a:cubicBezTo>
                    <a:pt x="124" y="1"/>
                    <a:pt x="124" y="1"/>
                    <a:pt x="124" y="1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23" y="0"/>
                    <a:pt x="122" y="0"/>
                    <a:pt x="122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4" y="0"/>
                    <a:pt x="33" y="0"/>
                    <a:pt x="33" y="0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3"/>
                    <a:pt x="2" y="85"/>
                    <a:pt x="4" y="85"/>
                  </a:cubicBezTo>
                  <a:cubicBezTo>
                    <a:pt x="151" y="85"/>
                    <a:pt x="151" y="85"/>
                    <a:pt x="151" y="85"/>
                  </a:cubicBezTo>
                  <a:cubicBezTo>
                    <a:pt x="153" y="85"/>
                    <a:pt x="155" y="83"/>
                    <a:pt x="155" y="81"/>
                  </a:cubicBezTo>
                  <a:cubicBezTo>
                    <a:pt x="155" y="32"/>
                    <a:pt x="155" y="32"/>
                    <a:pt x="155" y="32"/>
                  </a:cubicBezTo>
                  <a:cubicBezTo>
                    <a:pt x="155" y="32"/>
                    <a:pt x="155" y="32"/>
                    <a:pt x="155" y="32"/>
                  </a:cubicBezTo>
                  <a:cubicBezTo>
                    <a:pt x="155" y="32"/>
                    <a:pt x="155" y="32"/>
                    <a:pt x="155" y="31"/>
                  </a:cubicBezTo>
                  <a:close/>
                  <a:moveTo>
                    <a:pt x="99" y="28"/>
                  </a:moveTo>
                  <a:cubicBezTo>
                    <a:pt x="98" y="28"/>
                    <a:pt x="97" y="29"/>
                    <a:pt x="96" y="30"/>
                  </a:cubicBezTo>
                  <a:cubicBezTo>
                    <a:pt x="95" y="31"/>
                    <a:pt x="95" y="32"/>
                    <a:pt x="95" y="33"/>
                  </a:cubicBezTo>
                  <a:cubicBezTo>
                    <a:pt x="95" y="33"/>
                    <a:pt x="95" y="34"/>
                    <a:pt x="95" y="35"/>
                  </a:cubicBezTo>
                  <a:cubicBezTo>
                    <a:pt x="95" y="44"/>
                    <a:pt x="87" y="52"/>
                    <a:pt x="78" y="52"/>
                  </a:cubicBezTo>
                  <a:cubicBezTo>
                    <a:pt x="68" y="52"/>
                    <a:pt x="61" y="44"/>
                    <a:pt x="61" y="35"/>
                  </a:cubicBezTo>
                  <a:cubicBezTo>
                    <a:pt x="61" y="34"/>
                    <a:pt x="61" y="33"/>
                    <a:pt x="61" y="33"/>
                  </a:cubicBezTo>
                  <a:cubicBezTo>
                    <a:pt x="61" y="32"/>
                    <a:pt x="60" y="31"/>
                    <a:pt x="60" y="30"/>
                  </a:cubicBezTo>
                  <a:cubicBezTo>
                    <a:pt x="59" y="29"/>
                    <a:pt x="58" y="28"/>
                    <a:pt x="57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118" y="8"/>
                    <a:pt x="118" y="8"/>
                    <a:pt x="118" y="8"/>
                  </a:cubicBezTo>
                  <a:cubicBezTo>
                    <a:pt x="118" y="28"/>
                    <a:pt x="118" y="28"/>
                    <a:pt x="118" y="28"/>
                  </a:cubicBezTo>
                  <a:lnTo>
                    <a:pt x="99" y="28"/>
                  </a:lnTo>
                  <a:close/>
                  <a:moveTo>
                    <a:pt x="14" y="28"/>
                  </a:moveTo>
                  <a:cubicBezTo>
                    <a:pt x="30" y="13"/>
                    <a:pt x="30" y="13"/>
                    <a:pt x="30" y="13"/>
                  </a:cubicBezTo>
                  <a:cubicBezTo>
                    <a:pt x="30" y="28"/>
                    <a:pt x="30" y="28"/>
                    <a:pt x="30" y="28"/>
                  </a:cubicBezTo>
                  <a:lnTo>
                    <a:pt x="14" y="28"/>
                  </a:lnTo>
                  <a:close/>
                  <a:moveTo>
                    <a:pt x="126" y="13"/>
                  </a:moveTo>
                  <a:cubicBezTo>
                    <a:pt x="141" y="28"/>
                    <a:pt x="141" y="28"/>
                    <a:pt x="141" y="28"/>
                  </a:cubicBezTo>
                  <a:cubicBezTo>
                    <a:pt x="126" y="28"/>
                    <a:pt x="126" y="28"/>
                    <a:pt x="126" y="28"/>
                  </a:cubicBezTo>
                  <a:lnTo>
                    <a:pt x="126" y="13"/>
                  </a:lnTo>
                  <a:close/>
                  <a:moveTo>
                    <a:pt x="147" y="77"/>
                  </a:moveTo>
                  <a:cubicBezTo>
                    <a:pt x="8" y="77"/>
                    <a:pt x="8" y="77"/>
                    <a:pt x="8" y="77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53" y="36"/>
                    <a:pt x="53" y="36"/>
                    <a:pt x="53" y="36"/>
                  </a:cubicBezTo>
                  <a:cubicBezTo>
                    <a:pt x="53" y="50"/>
                    <a:pt x="64" y="60"/>
                    <a:pt x="78" y="60"/>
                  </a:cubicBezTo>
                  <a:cubicBezTo>
                    <a:pt x="91" y="60"/>
                    <a:pt x="102" y="50"/>
                    <a:pt x="103" y="36"/>
                  </a:cubicBezTo>
                  <a:cubicBezTo>
                    <a:pt x="147" y="36"/>
                    <a:pt x="147" y="36"/>
                    <a:pt x="147" y="36"/>
                  </a:cubicBezTo>
                  <a:lnTo>
                    <a:pt x="147" y="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534"/>
            <p:cNvSpPr/>
            <p:nvPr/>
          </p:nvSpPr>
          <p:spPr bwMode="auto">
            <a:xfrm>
              <a:off x="9442451" y="2241550"/>
              <a:ext cx="220663" cy="127000"/>
            </a:xfrm>
            <a:custGeom>
              <a:avLst/>
              <a:gdLst>
                <a:gd name="T0" fmla="*/ 16 w 164"/>
                <a:gd name="T1" fmla="*/ 91 h 94"/>
                <a:gd name="T2" fmla="*/ 82 w 164"/>
                <a:gd name="T3" fmla="*/ 25 h 94"/>
                <a:gd name="T4" fmla="*/ 148 w 164"/>
                <a:gd name="T5" fmla="*/ 91 h 94"/>
                <a:gd name="T6" fmla="*/ 157 w 164"/>
                <a:gd name="T7" fmla="*/ 91 h 94"/>
                <a:gd name="T8" fmla="*/ 161 w 164"/>
                <a:gd name="T9" fmla="*/ 87 h 94"/>
                <a:gd name="T10" fmla="*/ 161 w 164"/>
                <a:gd name="T11" fmla="*/ 78 h 94"/>
                <a:gd name="T12" fmla="*/ 91 w 164"/>
                <a:gd name="T13" fmla="*/ 7 h 94"/>
                <a:gd name="T14" fmla="*/ 86 w 164"/>
                <a:gd name="T15" fmla="*/ 3 h 94"/>
                <a:gd name="T16" fmla="*/ 77 w 164"/>
                <a:gd name="T17" fmla="*/ 3 h 94"/>
                <a:gd name="T18" fmla="*/ 73 w 164"/>
                <a:gd name="T19" fmla="*/ 7 h 94"/>
                <a:gd name="T20" fmla="*/ 2 w 164"/>
                <a:gd name="T21" fmla="*/ 78 h 94"/>
                <a:gd name="T22" fmla="*/ 2 w 164"/>
                <a:gd name="T23" fmla="*/ 87 h 94"/>
                <a:gd name="T24" fmla="*/ 7 w 164"/>
                <a:gd name="T25" fmla="*/ 91 h 94"/>
                <a:gd name="T26" fmla="*/ 16 w 164"/>
                <a:gd name="T27" fmla="*/ 91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4" h="94">
                  <a:moveTo>
                    <a:pt x="16" y="91"/>
                  </a:moveTo>
                  <a:cubicBezTo>
                    <a:pt x="82" y="25"/>
                    <a:pt x="82" y="25"/>
                    <a:pt x="82" y="25"/>
                  </a:cubicBezTo>
                  <a:cubicBezTo>
                    <a:pt x="148" y="91"/>
                    <a:pt x="148" y="91"/>
                    <a:pt x="148" y="91"/>
                  </a:cubicBezTo>
                  <a:cubicBezTo>
                    <a:pt x="151" y="94"/>
                    <a:pt x="155" y="94"/>
                    <a:pt x="157" y="91"/>
                  </a:cubicBezTo>
                  <a:cubicBezTo>
                    <a:pt x="161" y="87"/>
                    <a:pt x="161" y="87"/>
                    <a:pt x="161" y="87"/>
                  </a:cubicBezTo>
                  <a:cubicBezTo>
                    <a:pt x="164" y="84"/>
                    <a:pt x="164" y="80"/>
                    <a:pt x="161" y="78"/>
                  </a:cubicBezTo>
                  <a:cubicBezTo>
                    <a:pt x="91" y="7"/>
                    <a:pt x="91" y="7"/>
                    <a:pt x="91" y="7"/>
                  </a:cubicBezTo>
                  <a:cubicBezTo>
                    <a:pt x="86" y="3"/>
                    <a:pt x="86" y="3"/>
                    <a:pt x="86" y="3"/>
                  </a:cubicBezTo>
                  <a:cubicBezTo>
                    <a:pt x="84" y="0"/>
                    <a:pt x="80" y="0"/>
                    <a:pt x="77" y="3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2" y="78"/>
                    <a:pt x="2" y="78"/>
                    <a:pt x="2" y="78"/>
                  </a:cubicBezTo>
                  <a:cubicBezTo>
                    <a:pt x="0" y="80"/>
                    <a:pt x="0" y="84"/>
                    <a:pt x="2" y="87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9" y="94"/>
                    <a:pt x="13" y="94"/>
                    <a:pt x="16" y="9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535"/>
            <p:cNvSpPr>
              <a:spLocks noEditPoints="1"/>
            </p:cNvSpPr>
            <p:nvPr/>
          </p:nvSpPr>
          <p:spPr bwMode="auto">
            <a:xfrm>
              <a:off x="9436101" y="950912"/>
              <a:ext cx="234950" cy="236538"/>
            </a:xfrm>
            <a:custGeom>
              <a:avLst/>
              <a:gdLst>
                <a:gd name="T0" fmla="*/ 87 w 174"/>
                <a:gd name="T1" fmla="*/ 0 h 174"/>
                <a:gd name="T2" fmla="*/ 0 w 174"/>
                <a:gd name="T3" fmla="*/ 87 h 174"/>
                <a:gd name="T4" fmla="*/ 87 w 174"/>
                <a:gd name="T5" fmla="*/ 174 h 174"/>
                <a:gd name="T6" fmla="*/ 174 w 174"/>
                <a:gd name="T7" fmla="*/ 87 h 174"/>
                <a:gd name="T8" fmla="*/ 87 w 174"/>
                <a:gd name="T9" fmla="*/ 0 h 174"/>
                <a:gd name="T10" fmla="*/ 87 w 174"/>
                <a:gd name="T11" fmla="*/ 166 h 174"/>
                <a:gd name="T12" fmla="*/ 8 w 174"/>
                <a:gd name="T13" fmla="*/ 87 h 174"/>
                <a:gd name="T14" fmla="*/ 87 w 174"/>
                <a:gd name="T15" fmla="*/ 8 h 174"/>
                <a:gd name="T16" fmla="*/ 166 w 174"/>
                <a:gd name="T17" fmla="*/ 87 h 174"/>
                <a:gd name="T18" fmla="*/ 87 w 174"/>
                <a:gd name="T19" fmla="*/ 166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4" h="174">
                  <a:moveTo>
                    <a:pt x="87" y="0"/>
                  </a:moveTo>
                  <a:cubicBezTo>
                    <a:pt x="39" y="0"/>
                    <a:pt x="0" y="39"/>
                    <a:pt x="0" y="87"/>
                  </a:cubicBezTo>
                  <a:cubicBezTo>
                    <a:pt x="0" y="135"/>
                    <a:pt x="39" y="174"/>
                    <a:pt x="87" y="174"/>
                  </a:cubicBezTo>
                  <a:cubicBezTo>
                    <a:pt x="135" y="174"/>
                    <a:pt x="174" y="135"/>
                    <a:pt x="174" y="87"/>
                  </a:cubicBezTo>
                  <a:cubicBezTo>
                    <a:pt x="174" y="39"/>
                    <a:pt x="135" y="0"/>
                    <a:pt x="87" y="0"/>
                  </a:cubicBezTo>
                  <a:close/>
                  <a:moveTo>
                    <a:pt x="87" y="166"/>
                  </a:moveTo>
                  <a:cubicBezTo>
                    <a:pt x="43" y="166"/>
                    <a:pt x="8" y="131"/>
                    <a:pt x="8" y="87"/>
                  </a:cubicBezTo>
                  <a:cubicBezTo>
                    <a:pt x="8" y="44"/>
                    <a:pt x="43" y="8"/>
                    <a:pt x="87" y="8"/>
                  </a:cubicBezTo>
                  <a:cubicBezTo>
                    <a:pt x="130" y="8"/>
                    <a:pt x="166" y="44"/>
                    <a:pt x="166" y="87"/>
                  </a:cubicBezTo>
                  <a:cubicBezTo>
                    <a:pt x="166" y="131"/>
                    <a:pt x="130" y="166"/>
                    <a:pt x="87" y="1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536"/>
            <p:cNvSpPr>
              <a:spLocks noEditPoints="1"/>
            </p:cNvSpPr>
            <p:nvPr/>
          </p:nvSpPr>
          <p:spPr bwMode="auto">
            <a:xfrm>
              <a:off x="9505951" y="989012"/>
              <a:ext cx="93663" cy="160338"/>
            </a:xfrm>
            <a:custGeom>
              <a:avLst/>
              <a:gdLst>
                <a:gd name="T0" fmla="*/ 35 w 70"/>
                <a:gd name="T1" fmla="*/ 0 h 118"/>
                <a:gd name="T2" fmla="*/ 0 w 70"/>
                <a:gd name="T3" fmla="*/ 35 h 118"/>
                <a:gd name="T4" fmla="*/ 13 w 70"/>
                <a:gd name="T5" fmla="*/ 48 h 118"/>
                <a:gd name="T6" fmla="*/ 25 w 70"/>
                <a:gd name="T7" fmla="*/ 35 h 118"/>
                <a:gd name="T8" fmla="*/ 35 w 70"/>
                <a:gd name="T9" fmla="*/ 26 h 118"/>
                <a:gd name="T10" fmla="*/ 44 w 70"/>
                <a:gd name="T11" fmla="*/ 35 h 118"/>
                <a:gd name="T12" fmla="*/ 35 w 70"/>
                <a:gd name="T13" fmla="*/ 45 h 118"/>
                <a:gd name="T14" fmla="*/ 22 w 70"/>
                <a:gd name="T15" fmla="*/ 58 h 118"/>
                <a:gd name="T16" fmla="*/ 22 w 70"/>
                <a:gd name="T17" fmla="*/ 78 h 118"/>
                <a:gd name="T18" fmla="*/ 32 w 70"/>
                <a:gd name="T19" fmla="*/ 90 h 118"/>
                <a:gd name="T20" fmla="*/ 21 w 70"/>
                <a:gd name="T21" fmla="*/ 104 h 118"/>
                <a:gd name="T22" fmla="*/ 35 w 70"/>
                <a:gd name="T23" fmla="*/ 118 h 118"/>
                <a:gd name="T24" fmla="*/ 49 w 70"/>
                <a:gd name="T25" fmla="*/ 104 h 118"/>
                <a:gd name="T26" fmla="*/ 38 w 70"/>
                <a:gd name="T27" fmla="*/ 90 h 118"/>
                <a:gd name="T28" fmla="*/ 48 w 70"/>
                <a:gd name="T29" fmla="*/ 78 h 118"/>
                <a:gd name="T30" fmla="*/ 48 w 70"/>
                <a:gd name="T31" fmla="*/ 68 h 118"/>
                <a:gd name="T32" fmla="*/ 70 w 70"/>
                <a:gd name="T33" fmla="*/ 35 h 118"/>
                <a:gd name="T34" fmla="*/ 35 w 70"/>
                <a:gd name="T35" fmla="*/ 0 h 118"/>
                <a:gd name="T36" fmla="*/ 41 w 70"/>
                <a:gd name="T37" fmla="*/ 104 h 118"/>
                <a:gd name="T38" fmla="*/ 35 w 70"/>
                <a:gd name="T39" fmla="*/ 110 h 118"/>
                <a:gd name="T40" fmla="*/ 29 w 70"/>
                <a:gd name="T41" fmla="*/ 104 h 118"/>
                <a:gd name="T42" fmla="*/ 35 w 70"/>
                <a:gd name="T43" fmla="*/ 98 h 118"/>
                <a:gd name="T44" fmla="*/ 41 w 70"/>
                <a:gd name="T45" fmla="*/ 104 h 118"/>
                <a:gd name="T46" fmla="*/ 43 w 70"/>
                <a:gd name="T47" fmla="*/ 61 h 118"/>
                <a:gd name="T48" fmla="*/ 40 w 70"/>
                <a:gd name="T49" fmla="*/ 65 h 118"/>
                <a:gd name="T50" fmla="*/ 40 w 70"/>
                <a:gd name="T51" fmla="*/ 78 h 118"/>
                <a:gd name="T52" fmla="*/ 35 w 70"/>
                <a:gd name="T53" fmla="*/ 83 h 118"/>
                <a:gd name="T54" fmla="*/ 30 w 70"/>
                <a:gd name="T55" fmla="*/ 78 h 118"/>
                <a:gd name="T56" fmla="*/ 30 w 70"/>
                <a:gd name="T57" fmla="*/ 58 h 118"/>
                <a:gd name="T58" fmla="*/ 35 w 70"/>
                <a:gd name="T59" fmla="*/ 53 h 118"/>
                <a:gd name="T60" fmla="*/ 52 w 70"/>
                <a:gd name="T61" fmla="*/ 35 h 118"/>
                <a:gd name="T62" fmla="*/ 35 w 70"/>
                <a:gd name="T63" fmla="*/ 18 h 118"/>
                <a:gd name="T64" fmla="*/ 17 w 70"/>
                <a:gd name="T65" fmla="*/ 35 h 118"/>
                <a:gd name="T66" fmla="*/ 13 w 70"/>
                <a:gd name="T67" fmla="*/ 40 h 118"/>
                <a:gd name="T68" fmla="*/ 8 w 70"/>
                <a:gd name="T69" fmla="*/ 35 h 118"/>
                <a:gd name="T70" fmla="*/ 35 w 70"/>
                <a:gd name="T71" fmla="*/ 8 h 118"/>
                <a:gd name="T72" fmla="*/ 62 w 70"/>
                <a:gd name="T73" fmla="*/ 35 h 118"/>
                <a:gd name="T74" fmla="*/ 43 w 70"/>
                <a:gd name="T75" fmla="*/ 61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0" h="118">
                  <a:moveTo>
                    <a:pt x="35" y="0"/>
                  </a:moveTo>
                  <a:cubicBezTo>
                    <a:pt x="16" y="0"/>
                    <a:pt x="0" y="16"/>
                    <a:pt x="0" y="35"/>
                  </a:cubicBezTo>
                  <a:cubicBezTo>
                    <a:pt x="0" y="42"/>
                    <a:pt x="6" y="48"/>
                    <a:pt x="13" y="48"/>
                  </a:cubicBezTo>
                  <a:cubicBezTo>
                    <a:pt x="20" y="48"/>
                    <a:pt x="25" y="42"/>
                    <a:pt x="25" y="35"/>
                  </a:cubicBezTo>
                  <a:cubicBezTo>
                    <a:pt x="25" y="30"/>
                    <a:pt x="30" y="26"/>
                    <a:pt x="35" y="26"/>
                  </a:cubicBezTo>
                  <a:cubicBezTo>
                    <a:pt x="40" y="26"/>
                    <a:pt x="44" y="30"/>
                    <a:pt x="44" y="35"/>
                  </a:cubicBezTo>
                  <a:cubicBezTo>
                    <a:pt x="44" y="41"/>
                    <a:pt x="40" y="45"/>
                    <a:pt x="35" y="45"/>
                  </a:cubicBezTo>
                  <a:cubicBezTo>
                    <a:pt x="28" y="45"/>
                    <a:pt x="22" y="50"/>
                    <a:pt x="22" y="58"/>
                  </a:cubicBezTo>
                  <a:cubicBezTo>
                    <a:pt x="22" y="78"/>
                    <a:pt x="22" y="78"/>
                    <a:pt x="22" y="78"/>
                  </a:cubicBezTo>
                  <a:cubicBezTo>
                    <a:pt x="22" y="84"/>
                    <a:pt x="26" y="89"/>
                    <a:pt x="32" y="90"/>
                  </a:cubicBezTo>
                  <a:cubicBezTo>
                    <a:pt x="26" y="92"/>
                    <a:pt x="21" y="97"/>
                    <a:pt x="21" y="104"/>
                  </a:cubicBezTo>
                  <a:cubicBezTo>
                    <a:pt x="21" y="112"/>
                    <a:pt x="27" y="118"/>
                    <a:pt x="35" y="118"/>
                  </a:cubicBezTo>
                  <a:cubicBezTo>
                    <a:pt x="43" y="118"/>
                    <a:pt x="49" y="112"/>
                    <a:pt x="49" y="104"/>
                  </a:cubicBezTo>
                  <a:cubicBezTo>
                    <a:pt x="49" y="97"/>
                    <a:pt x="44" y="92"/>
                    <a:pt x="38" y="90"/>
                  </a:cubicBezTo>
                  <a:cubicBezTo>
                    <a:pt x="43" y="89"/>
                    <a:pt x="48" y="84"/>
                    <a:pt x="48" y="78"/>
                  </a:cubicBezTo>
                  <a:cubicBezTo>
                    <a:pt x="48" y="68"/>
                    <a:pt x="48" y="68"/>
                    <a:pt x="48" y="68"/>
                  </a:cubicBezTo>
                  <a:cubicBezTo>
                    <a:pt x="61" y="63"/>
                    <a:pt x="70" y="50"/>
                    <a:pt x="70" y="35"/>
                  </a:cubicBezTo>
                  <a:cubicBezTo>
                    <a:pt x="70" y="16"/>
                    <a:pt x="54" y="0"/>
                    <a:pt x="35" y="0"/>
                  </a:cubicBezTo>
                  <a:close/>
                  <a:moveTo>
                    <a:pt x="41" y="104"/>
                  </a:moveTo>
                  <a:cubicBezTo>
                    <a:pt x="41" y="107"/>
                    <a:pt x="38" y="110"/>
                    <a:pt x="35" y="110"/>
                  </a:cubicBezTo>
                  <a:cubicBezTo>
                    <a:pt x="32" y="110"/>
                    <a:pt x="29" y="107"/>
                    <a:pt x="29" y="104"/>
                  </a:cubicBezTo>
                  <a:cubicBezTo>
                    <a:pt x="29" y="101"/>
                    <a:pt x="32" y="98"/>
                    <a:pt x="35" y="98"/>
                  </a:cubicBezTo>
                  <a:cubicBezTo>
                    <a:pt x="38" y="98"/>
                    <a:pt x="41" y="101"/>
                    <a:pt x="41" y="104"/>
                  </a:cubicBezTo>
                  <a:close/>
                  <a:moveTo>
                    <a:pt x="43" y="61"/>
                  </a:moveTo>
                  <a:cubicBezTo>
                    <a:pt x="41" y="62"/>
                    <a:pt x="40" y="63"/>
                    <a:pt x="40" y="65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0" y="81"/>
                    <a:pt x="38" y="83"/>
                    <a:pt x="35" y="83"/>
                  </a:cubicBezTo>
                  <a:cubicBezTo>
                    <a:pt x="32" y="83"/>
                    <a:pt x="30" y="81"/>
                    <a:pt x="30" y="7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5"/>
                    <a:pt x="32" y="53"/>
                    <a:pt x="35" y="53"/>
                  </a:cubicBezTo>
                  <a:cubicBezTo>
                    <a:pt x="44" y="53"/>
                    <a:pt x="52" y="45"/>
                    <a:pt x="52" y="35"/>
                  </a:cubicBezTo>
                  <a:cubicBezTo>
                    <a:pt x="52" y="26"/>
                    <a:pt x="44" y="18"/>
                    <a:pt x="35" y="18"/>
                  </a:cubicBezTo>
                  <a:cubicBezTo>
                    <a:pt x="25" y="18"/>
                    <a:pt x="17" y="26"/>
                    <a:pt x="17" y="35"/>
                  </a:cubicBezTo>
                  <a:cubicBezTo>
                    <a:pt x="17" y="38"/>
                    <a:pt x="15" y="40"/>
                    <a:pt x="13" y="40"/>
                  </a:cubicBezTo>
                  <a:cubicBezTo>
                    <a:pt x="10" y="40"/>
                    <a:pt x="8" y="38"/>
                    <a:pt x="8" y="35"/>
                  </a:cubicBezTo>
                  <a:cubicBezTo>
                    <a:pt x="8" y="20"/>
                    <a:pt x="20" y="8"/>
                    <a:pt x="35" y="8"/>
                  </a:cubicBezTo>
                  <a:cubicBezTo>
                    <a:pt x="50" y="8"/>
                    <a:pt x="62" y="20"/>
                    <a:pt x="62" y="35"/>
                  </a:cubicBezTo>
                  <a:cubicBezTo>
                    <a:pt x="62" y="47"/>
                    <a:pt x="54" y="58"/>
                    <a:pt x="43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537"/>
            <p:cNvSpPr>
              <a:spLocks noEditPoints="1"/>
            </p:cNvSpPr>
            <p:nvPr/>
          </p:nvSpPr>
          <p:spPr bwMode="auto">
            <a:xfrm>
              <a:off x="9439276" y="1555750"/>
              <a:ext cx="227013" cy="261938"/>
            </a:xfrm>
            <a:custGeom>
              <a:avLst/>
              <a:gdLst>
                <a:gd name="T0" fmla="*/ 156 w 168"/>
                <a:gd name="T1" fmla="*/ 0 h 194"/>
                <a:gd name="T2" fmla="*/ 12 w 168"/>
                <a:gd name="T3" fmla="*/ 0 h 194"/>
                <a:gd name="T4" fmla="*/ 0 w 168"/>
                <a:gd name="T5" fmla="*/ 12 h 194"/>
                <a:gd name="T6" fmla="*/ 0 w 168"/>
                <a:gd name="T7" fmla="*/ 34 h 194"/>
                <a:gd name="T8" fmla="*/ 12 w 168"/>
                <a:gd name="T9" fmla="*/ 46 h 194"/>
                <a:gd name="T10" fmla="*/ 16 w 168"/>
                <a:gd name="T11" fmla="*/ 46 h 194"/>
                <a:gd name="T12" fmla="*/ 28 w 168"/>
                <a:gd name="T13" fmla="*/ 34 h 194"/>
                <a:gd name="T14" fmla="*/ 28 w 168"/>
                <a:gd name="T15" fmla="*/ 29 h 194"/>
                <a:gd name="T16" fmla="*/ 70 w 168"/>
                <a:gd name="T17" fmla="*/ 29 h 194"/>
                <a:gd name="T18" fmla="*/ 70 w 168"/>
                <a:gd name="T19" fmla="*/ 166 h 194"/>
                <a:gd name="T20" fmla="*/ 61 w 168"/>
                <a:gd name="T21" fmla="*/ 177 h 194"/>
                <a:gd name="T22" fmla="*/ 61 w 168"/>
                <a:gd name="T23" fmla="*/ 182 h 194"/>
                <a:gd name="T24" fmla="*/ 73 w 168"/>
                <a:gd name="T25" fmla="*/ 194 h 194"/>
                <a:gd name="T26" fmla="*/ 95 w 168"/>
                <a:gd name="T27" fmla="*/ 194 h 194"/>
                <a:gd name="T28" fmla="*/ 107 w 168"/>
                <a:gd name="T29" fmla="*/ 182 h 194"/>
                <a:gd name="T30" fmla="*/ 107 w 168"/>
                <a:gd name="T31" fmla="*/ 177 h 194"/>
                <a:gd name="T32" fmla="*/ 98 w 168"/>
                <a:gd name="T33" fmla="*/ 166 h 194"/>
                <a:gd name="T34" fmla="*/ 98 w 168"/>
                <a:gd name="T35" fmla="*/ 29 h 194"/>
                <a:gd name="T36" fmla="*/ 139 w 168"/>
                <a:gd name="T37" fmla="*/ 29 h 194"/>
                <a:gd name="T38" fmla="*/ 139 w 168"/>
                <a:gd name="T39" fmla="*/ 34 h 194"/>
                <a:gd name="T40" fmla="*/ 151 w 168"/>
                <a:gd name="T41" fmla="*/ 46 h 194"/>
                <a:gd name="T42" fmla="*/ 156 w 168"/>
                <a:gd name="T43" fmla="*/ 46 h 194"/>
                <a:gd name="T44" fmla="*/ 168 w 168"/>
                <a:gd name="T45" fmla="*/ 34 h 194"/>
                <a:gd name="T46" fmla="*/ 168 w 168"/>
                <a:gd name="T47" fmla="*/ 12 h 194"/>
                <a:gd name="T48" fmla="*/ 156 w 168"/>
                <a:gd name="T49" fmla="*/ 0 h 194"/>
                <a:gd name="T50" fmla="*/ 160 w 168"/>
                <a:gd name="T51" fmla="*/ 34 h 194"/>
                <a:gd name="T52" fmla="*/ 156 w 168"/>
                <a:gd name="T53" fmla="*/ 38 h 194"/>
                <a:gd name="T54" fmla="*/ 151 w 168"/>
                <a:gd name="T55" fmla="*/ 38 h 194"/>
                <a:gd name="T56" fmla="*/ 147 w 168"/>
                <a:gd name="T57" fmla="*/ 34 h 194"/>
                <a:gd name="T58" fmla="*/ 147 w 168"/>
                <a:gd name="T59" fmla="*/ 25 h 194"/>
                <a:gd name="T60" fmla="*/ 143 w 168"/>
                <a:gd name="T61" fmla="*/ 21 h 194"/>
                <a:gd name="T62" fmla="*/ 94 w 168"/>
                <a:gd name="T63" fmla="*/ 21 h 194"/>
                <a:gd name="T64" fmla="*/ 90 w 168"/>
                <a:gd name="T65" fmla="*/ 25 h 194"/>
                <a:gd name="T66" fmla="*/ 90 w 168"/>
                <a:gd name="T67" fmla="*/ 169 h 194"/>
                <a:gd name="T68" fmla="*/ 94 w 168"/>
                <a:gd name="T69" fmla="*/ 173 h 194"/>
                <a:gd name="T70" fmla="*/ 95 w 168"/>
                <a:gd name="T71" fmla="*/ 173 h 194"/>
                <a:gd name="T72" fmla="*/ 99 w 168"/>
                <a:gd name="T73" fmla="*/ 177 h 194"/>
                <a:gd name="T74" fmla="*/ 99 w 168"/>
                <a:gd name="T75" fmla="*/ 182 h 194"/>
                <a:gd name="T76" fmla="*/ 95 w 168"/>
                <a:gd name="T77" fmla="*/ 186 h 194"/>
                <a:gd name="T78" fmla="*/ 73 w 168"/>
                <a:gd name="T79" fmla="*/ 186 h 194"/>
                <a:gd name="T80" fmla="*/ 69 w 168"/>
                <a:gd name="T81" fmla="*/ 182 h 194"/>
                <a:gd name="T82" fmla="*/ 69 w 168"/>
                <a:gd name="T83" fmla="*/ 177 h 194"/>
                <a:gd name="T84" fmla="*/ 73 w 168"/>
                <a:gd name="T85" fmla="*/ 173 h 194"/>
                <a:gd name="T86" fmla="*/ 74 w 168"/>
                <a:gd name="T87" fmla="*/ 173 h 194"/>
                <a:gd name="T88" fmla="*/ 78 w 168"/>
                <a:gd name="T89" fmla="*/ 169 h 194"/>
                <a:gd name="T90" fmla="*/ 78 w 168"/>
                <a:gd name="T91" fmla="*/ 25 h 194"/>
                <a:gd name="T92" fmla="*/ 74 w 168"/>
                <a:gd name="T93" fmla="*/ 21 h 194"/>
                <a:gd name="T94" fmla="*/ 24 w 168"/>
                <a:gd name="T95" fmla="*/ 21 h 194"/>
                <a:gd name="T96" fmla="*/ 20 w 168"/>
                <a:gd name="T97" fmla="*/ 25 h 194"/>
                <a:gd name="T98" fmla="*/ 20 w 168"/>
                <a:gd name="T99" fmla="*/ 34 h 194"/>
                <a:gd name="T100" fmla="*/ 16 w 168"/>
                <a:gd name="T101" fmla="*/ 38 h 194"/>
                <a:gd name="T102" fmla="*/ 12 w 168"/>
                <a:gd name="T103" fmla="*/ 38 h 194"/>
                <a:gd name="T104" fmla="*/ 8 w 168"/>
                <a:gd name="T105" fmla="*/ 34 h 194"/>
                <a:gd name="T106" fmla="*/ 8 w 168"/>
                <a:gd name="T107" fmla="*/ 12 h 194"/>
                <a:gd name="T108" fmla="*/ 12 w 168"/>
                <a:gd name="T109" fmla="*/ 8 h 194"/>
                <a:gd name="T110" fmla="*/ 156 w 168"/>
                <a:gd name="T111" fmla="*/ 8 h 194"/>
                <a:gd name="T112" fmla="*/ 160 w 168"/>
                <a:gd name="T113" fmla="*/ 12 h 194"/>
                <a:gd name="T114" fmla="*/ 160 w 168"/>
                <a:gd name="T115" fmla="*/ 3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8" h="194">
                  <a:moveTo>
                    <a:pt x="156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6"/>
                    <a:pt x="0" y="12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41"/>
                    <a:pt x="5" y="46"/>
                    <a:pt x="12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23" y="46"/>
                    <a:pt x="28" y="41"/>
                    <a:pt x="28" y="34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70" y="29"/>
                    <a:pt x="70" y="29"/>
                    <a:pt x="70" y="29"/>
                  </a:cubicBezTo>
                  <a:cubicBezTo>
                    <a:pt x="70" y="166"/>
                    <a:pt x="70" y="166"/>
                    <a:pt x="70" y="166"/>
                  </a:cubicBezTo>
                  <a:cubicBezTo>
                    <a:pt x="65" y="167"/>
                    <a:pt x="61" y="172"/>
                    <a:pt x="61" y="177"/>
                  </a:cubicBezTo>
                  <a:cubicBezTo>
                    <a:pt x="61" y="182"/>
                    <a:pt x="61" y="182"/>
                    <a:pt x="61" y="182"/>
                  </a:cubicBezTo>
                  <a:cubicBezTo>
                    <a:pt x="61" y="188"/>
                    <a:pt x="66" y="194"/>
                    <a:pt x="73" y="194"/>
                  </a:cubicBezTo>
                  <a:cubicBezTo>
                    <a:pt x="95" y="194"/>
                    <a:pt x="95" y="194"/>
                    <a:pt x="95" y="194"/>
                  </a:cubicBezTo>
                  <a:cubicBezTo>
                    <a:pt x="101" y="194"/>
                    <a:pt x="107" y="188"/>
                    <a:pt x="107" y="182"/>
                  </a:cubicBezTo>
                  <a:cubicBezTo>
                    <a:pt x="107" y="177"/>
                    <a:pt x="107" y="177"/>
                    <a:pt x="107" y="177"/>
                  </a:cubicBezTo>
                  <a:cubicBezTo>
                    <a:pt x="107" y="172"/>
                    <a:pt x="103" y="167"/>
                    <a:pt x="98" y="166"/>
                  </a:cubicBezTo>
                  <a:cubicBezTo>
                    <a:pt x="98" y="29"/>
                    <a:pt x="98" y="29"/>
                    <a:pt x="98" y="29"/>
                  </a:cubicBezTo>
                  <a:cubicBezTo>
                    <a:pt x="139" y="29"/>
                    <a:pt x="139" y="29"/>
                    <a:pt x="139" y="29"/>
                  </a:cubicBezTo>
                  <a:cubicBezTo>
                    <a:pt x="139" y="34"/>
                    <a:pt x="139" y="34"/>
                    <a:pt x="139" y="34"/>
                  </a:cubicBezTo>
                  <a:cubicBezTo>
                    <a:pt x="139" y="41"/>
                    <a:pt x="145" y="46"/>
                    <a:pt x="151" y="46"/>
                  </a:cubicBezTo>
                  <a:cubicBezTo>
                    <a:pt x="156" y="46"/>
                    <a:pt x="156" y="46"/>
                    <a:pt x="156" y="46"/>
                  </a:cubicBezTo>
                  <a:cubicBezTo>
                    <a:pt x="163" y="46"/>
                    <a:pt x="168" y="41"/>
                    <a:pt x="168" y="34"/>
                  </a:cubicBezTo>
                  <a:cubicBezTo>
                    <a:pt x="168" y="12"/>
                    <a:pt x="168" y="12"/>
                    <a:pt x="168" y="12"/>
                  </a:cubicBezTo>
                  <a:cubicBezTo>
                    <a:pt x="168" y="6"/>
                    <a:pt x="163" y="0"/>
                    <a:pt x="156" y="0"/>
                  </a:cubicBezTo>
                  <a:close/>
                  <a:moveTo>
                    <a:pt x="160" y="34"/>
                  </a:moveTo>
                  <a:cubicBezTo>
                    <a:pt x="160" y="36"/>
                    <a:pt x="158" y="38"/>
                    <a:pt x="156" y="38"/>
                  </a:cubicBezTo>
                  <a:cubicBezTo>
                    <a:pt x="151" y="38"/>
                    <a:pt x="151" y="38"/>
                    <a:pt x="151" y="38"/>
                  </a:cubicBezTo>
                  <a:cubicBezTo>
                    <a:pt x="149" y="38"/>
                    <a:pt x="147" y="36"/>
                    <a:pt x="147" y="34"/>
                  </a:cubicBezTo>
                  <a:cubicBezTo>
                    <a:pt x="147" y="25"/>
                    <a:pt x="147" y="25"/>
                    <a:pt x="147" y="25"/>
                  </a:cubicBezTo>
                  <a:cubicBezTo>
                    <a:pt x="147" y="23"/>
                    <a:pt x="146" y="21"/>
                    <a:pt x="143" y="21"/>
                  </a:cubicBezTo>
                  <a:cubicBezTo>
                    <a:pt x="94" y="21"/>
                    <a:pt x="94" y="21"/>
                    <a:pt x="94" y="21"/>
                  </a:cubicBezTo>
                  <a:cubicBezTo>
                    <a:pt x="92" y="21"/>
                    <a:pt x="90" y="23"/>
                    <a:pt x="90" y="25"/>
                  </a:cubicBezTo>
                  <a:cubicBezTo>
                    <a:pt x="90" y="169"/>
                    <a:pt x="90" y="169"/>
                    <a:pt x="90" y="169"/>
                  </a:cubicBezTo>
                  <a:cubicBezTo>
                    <a:pt x="90" y="171"/>
                    <a:pt x="92" y="173"/>
                    <a:pt x="94" y="173"/>
                  </a:cubicBezTo>
                  <a:cubicBezTo>
                    <a:pt x="95" y="173"/>
                    <a:pt x="95" y="173"/>
                    <a:pt x="95" y="173"/>
                  </a:cubicBezTo>
                  <a:cubicBezTo>
                    <a:pt x="97" y="173"/>
                    <a:pt x="99" y="175"/>
                    <a:pt x="99" y="177"/>
                  </a:cubicBezTo>
                  <a:cubicBezTo>
                    <a:pt x="99" y="182"/>
                    <a:pt x="99" y="182"/>
                    <a:pt x="99" y="182"/>
                  </a:cubicBezTo>
                  <a:cubicBezTo>
                    <a:pt x="99" y="184"/>
                    <a:pt x="97" y="186"/>
                    <a:pt x="95" y="186"/>
                  </a:cubicBezTo>
                  <a:cubicBezTo>
                    <a:pt x="73" y="186"/>
                    <a:pt x="73" y="186"/>
                    <a:pt x="73" y="186"/>
                  </a:cubicBezTo>
                  <a:cubicBezTo>
                    <a:pt x="71" y="186"/>
                    <a:pt x="69" y="184"/>
                    <a:pt x="69" y="182"/>
                  </a:cubicBezTo>
                  <a:cubicBezTo>
                    <a:pt x="69" y="177"/>
                    <a:pt x="69" y="177"/>
                    <a:pt x="69" y="177"/>
                  </a:cubicBezTo>
                  <a:cubicBezTo>
                    <a:pt x="69" y="175"/>
                    <a:pt x="71" y="173"/>
                    <a:pt x="73" y="173"/>
                  </a:cubicBezTo>
                  <a:cubicBezTo>
                    <a:pt x="74" y="173"/>
                    <a:pt x="74" y="173"/>
                    <a:pt x="74" y="173"/>
                  </a:cubicBezTo>
                  <a:cubicBezTo>
                    <a:pt x="76" y="173"/>
                    <a:pt x="78" y="171"/>
                    <a:pt x="78" y="169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3"/>
                    <a:pt x="76" y="21"/>
                    <a:pt x="7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2" y="21"/>
                    <a:pt x="20" y="23"/>
                    <a:pt x="20" y="25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6"/>
                    <a:pt x="18" y="38"/>
                    <a:pt x="16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9" y="38"/>
                    <a:pt x="8" y="36"/>
                    <a:pt x="8" y="34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0"/>
                    <a:pt x="9" y="8"/>
                    <a:pt x="12" y="8"/>
                  </a:cubicBezTo>
                  <a:cubicBezTo>
                    <a:pt x="156" y="8"/>
                    <a:pt x="156" y="8"/>
                    <a:pt x="156" y="8"/>
                  </a:cubicBezTo>
                  <a:cubicBezTo>
                    <a:pt x="158" y="8"/>
                    <a:pt x="160" y="10"/>
                    <a:pt x="160" y="12"/>
                  </a:cubicBezTo>
                  <a:lnTo>
                    <a:pt x="160" y="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538"/>
            <p:cNvSpPr>
              <a:spLocks noEditPoints="1"/>
            </p:cNvSpPr>
            <p:nvPr/>
          </p:nvSpPr>
          <p:spPr bwMode="auto">
            <a:xfrm>
              <a:off x="9499601" y="2814637"/>
              <a:ext cx="107950" cy="215900"/>
            </a:xfrm>
            <a:custGeom>
              <a:avLst/>
              <a:gdLst>
                <a:gd name="T0" fmla="*/ 80 w 80"/>
                <a:gd name="T1" fmla="*/ 43 h 160"/>
                <a:gd name="T2" fmla="*/ 80 w 80"/>
                <a:gd name="T3" fmla="*/ 30 h 160"/>
                <a:gd name="T4" fmla="*/ 49 w 80"/>
                <a:gd name="T5" fmla="*/ 0 h 160"/>
                <a:gd name="T6" fmla="*/ 30 w 80"/>
                <a:gd name="T7" fmla="*/ 0 h 160"/>
                <a:gd name="T8" fmla="*/ 0 w 80"/>
                <a:gd name="T9" fmla="*/ 30 h 160"/>
                <a:gd name="T10" fmla="*/ 0 w 80"/>
                <a:gd name="T11" fmla="*/ 43 h 160"/>
                <a:gd name="T12" fmla="*/ 17 w 80"/>
                <a:gd name="T13" fmla="*/ 70 h 160"/>
                <a:gd name="T14" fmla="*/ 32 w 80"/>
                <a:gd name="T15" fmla="*/ 80 h 160"/>
                <a:gd name="T16" fmla="*/ 17 w 80"/>
                <a:gd name="T17" fmla="*/ 89 h 160"/>
                <a:gd name="T18" fmla="*/ 0 w 80"/>
                <a:gd name="T19" fmla="*/ 117 h 160"/>
                <a:gd name="T20" fmla="*/ 0 w 80"/>
                <a:gd name="T21" fmla="*/ 129 h 160"/>
                <a:gd name="T22" fmla="*/ 30 w 80"/>
                <a:gd name="T23" fmla="*/ 160 h 160"/>
                <a:gd name="T24" fmla="*/ 49 w 80"/>
                <a:gd name="T25" fmla="*/ 160 h 160"/>
                <a:gd name="T26" fmla="*/ 80 w 80"/>
                <a:gd name="T27" fmla="*/ 129 h 160"/>
                <a:gd name="T28" fmla="*/ 80 w 80"/>
                <a:gd name="T29" fmla="*/ 117 h 160"/>
                <a:gd name="T30" fmla="*/ 63 w 80"/>
                <a:gd name="T31" fmla="*/ 89 h 160"/>
                <a:gd name="T32" fmla="*/ 47 w 80"/>
                <a:gd name="T33" fmla="*/ 80 h 160"/>
                <a:gd name="T34" fmla="*/ 63 w 80"/>
                <a:gd name="T35" fmla="*/ 70 h 160"/>
                <a:gd name="T36" fmla="*/ 80 w 80"/>
                <a:gd name="T37" fmla="*/ 43 h 160"/>
                <a:gd name="T38" fmla="*/ 30 w 80"/>
                <a:gd name="T39" fmla="*/ 8 h 160"/>
                <a:gd name="T40" fmla="*/ 49 w 80"/>
                <a:gd name="T41" fmla="*/ 8 h 160"/>
                <a:gd name="T42" fmla="*/ 72 w 80"/>
                <a:gd name="T43" fmla="*/ 30 h 160"/>
                <a:gd name="T44" fmla="*/ 72 w 80"/>
                <a:gd name="T45" fmla="*/ 43 h 160"/>
                <a:gd name="T46" fmla="*/ 8 w 80"/>
                <a:gd name="T47" fmla="*/ 43 h 160"/>
                <a:gd name="T48" fmla="*/ 8 w 80"/>
                <a:gd name="T49" fmla="*/ 30 h 160"/>
                <a:gd name="T50" fmla="*/ 30 w 80"/>
                <a:gd name="T51" fmla="*/ 8 h 160"/>
                <a:gd name="T52" fmla="*/ 8 w 80"/>
                <a:gd name="T53" fmla="*/ 117 h 160"/>
                <a:gd name="T54" fmla="*/ 21 w 80"/>
                <a:gd name="T55" fmla="*/ 96 h 160"/>
                <a:gd name="T56" fmla="*/ 21 w 80"/>
                <a:gd name="T57" fmla="*/ 96 h 160"/>
                <a:gd name="T58" fmla="*/ 38 w 80"/>
                <a:gd name="T59" fmla="*/ 86 h 160"/>
                <a:gd name="T60" fmla="*/ 38 w 80"/>
                <a:gd name="T61" fmla="*/ 120 h 160"/>
                <a:gd name="T62" fmla="*/ 19 w 80"/>
                <a:gd name="T63" fmla="*/ 132 h 160"/>
                <a:gd name="T64" fmla="*/ 10 w 80"/>
                <a:gd name="T65" fmla="*/ 139 h 160"/>
                <a:gd name="T66" fmla="*/ 8 w 80"/>
                <a:gd name="T67" fmla="*/ 129 h 160"/>
                <a:gd name="T68" fmla="*/ 8 w 80"/>
                <a:gd name="T69" fmla="*/ 117 h 160"/>
                <a:gd name="T70" fmla="*/ 59 w 80"/>
                <a:gd name="T71" fmla="*/ 96 h 160"/>
                <a:gd name="T72" fmla="*/ 59 w 80"/>
                <a:gd name="T73" fmla="*/ 96 h 160"/>
                <a:gd name="T74" fmla="*/ 72 w 80"/>
                <a:gd name="T75" fmla="*/ 117 h 160"/>
                <a:gd name="T76" fmla="*/ 72 w 80"/>
                <a:gd name="T77" fmla="*/ 129 h 160"/>
                <a:gd name="T78" fmla="*/ 70 w 80"/>
                <a:gd name="T79" fmla="*/ 139 h 160"/>
                <a:gd name="T80" fmla="*/ 60 w 80"/>
                <a:gd name="T81" fmla="*/ 132 h 160"/>
                <a:gd name="T82" fmla="*/ 42 w 80"/>
                <a:gd name="T83" fmla="*/ 120 h 160"/>
                <a:gd name="T84" fmla="*/ 42 w 80"/>
                <a:gd name="T85" fmla="*/ 86 h 160"/>
                <a:gd name="T86" fmla="*/ 59 w 80"/>
                <a:gd name="T87" fmla="*/ 96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0" h="160">
                  <a:moveTo>
                    <a:pt x="80" y="43"/>
                  </a:moveTo>
                  <a:cubicBezTo>
                    <a:pt x="80" y="30"/>
                    <a:pt x="80" y="30"/>
                    <a:pt x="80" y="30"/>
                  </a:cubicBezTo>
                  <a:cubicBezTo>
                    <a:pt x="80" y="13"/>
                    <a:pt x="66" y="0"/>
                    <a:pt x="49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13" y="0"/>
                    <a:pt x="0" y="13"/>
                    <a:pt x="0" y="30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55"/>
                    <a:pt x="6" y="65"/>
                    <a:pt x="17" y="70"/>
                  </a:cubicBezTo>
                  <a:cubicBezTo>
                    <a:pt x="32" y="80"/>
                    <a:pt x="32" y="80"/>
                    <a:pt x="32" y="80"/>
                  </a:cubicBezTo>
                  <a:cubicBezTo>
                    <a:pt x="17" y="89"/>
                    <a:pt x="17" y="89"/>
                    <a:pt x="17" y="89"/>
                  </a:cubicBezTo>
                  <a:cubicBezTo>
                    <a:pt x="6" y="94"/>
                    <a:pt x="0" y="105"/>
                    <a:pt x="0" y="117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46"/>
                    <a:pt x="13" y="160"/>
                    <a:pt x="30" y="160"/>
                  </a:cubicBezTo>
                  <a:cubicBezTo>
                    <a:pt x="49" y="160"/>
                    <a:pt x="49" y="160"/>
                    <a:pt x="49" y="160"/>
                  </a:cubicBezTo>
                  <a:cubicBezTo>
                    <a:pt x="66" y="160"/>
                    <a:pt x="80" y="146"/>
                    <a:pt x="80" y="129"/>
                  </a:cubicBezTo>
                  <a:cubicBezTo>
                    <a:pt x="80" y="117"/>
                    <a:pt x="80" y="117"/>
                    <a:pt x="80" y="117"/>
                  </a:cubicBezTo>
                  <a:cubicBezTo>
                    <a:pt x="80" y="105"/>
                    <a:pt x="73" y="94"/>
                    <a:pt x="63" y="89"/>
                  </a:cubicBezTo>
                  <a:cubicBezTo>
                    <a:pt x="47" y="80"/>
                    <a:pt x="47" y="80"/>
                    <a:pt x="47" y="8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73" y="65"/>
                    <a:pt x="80" y="55"/>
                    <a:pt x="80" y="43"/>
                  </a:cubicBezTo>
                  <a:close/>
                  <a:moveTo>
                    <a:pt x="30" y="8"/>
                  </a:moveTo>
                  <a:cubicBezTo>
                    <a:pt x="49" y="8"/>
                    <a:pt x="49" y="8"/>
                    <a:pt x="49" y="8"/>
                  </a:cubicBezTo>
                  <a:cubicBezTo>
                    <a:pt x="62" y="8"/>
                    <a:pt x="72" y="18"/>
                    <a:pt x="72" y="30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18"/>
                    <a:pt x="18" y="8"/>
                    <a:pt x="30" y="8"/>
                  </a:cubicBezTo>
                  <a:close/>
                  <a:moveTo>
                    <a:pt x="8" y="117"/>
                  </a:moveTo>
                  <a:cubicBezTo>
                    <a:pt x="8" y="108"/>
                    <a:pt x="13" y="100"/>
                    <a:pt x="21" y="96"/>
                  </a:cubicBezTo>
                  <a:cubicBezTo>
                    <a:pt x="21" y="96"/>
                    <a:pt x="21" y="96"/>
                    <a:pt x="21" y="96"/>
                  </a:cubicBezTo>
                  <a:cubicBezTo>
                    <a:pt x="38" y="86"/>
                    <a:pt x="38" y="86"/>
                    <a:pt x="38" y="86"/>
                  </a:cubicBezTo>
                  <a:cubicBezTo>
                    <a:pt x="38" y="120"/>
                    <a:pt x="38" y="120"/>
                    <a:pt x="38" y="120"/>
                  </a:cubicBezTo>
                  <a:cubicBezTo>
                    <a:pt x="19" y="132"/>
                    <a:pt x="19" y="132"/>
                    <a:pt x="19" y="132"/>
                  </a:cubicBezTo>
                  <a:cubicBezTo>
                    <a:pt x="15" y="133"/>
                    <a:pt x="12" y="136"/>
                    <a:pt x="10" y="139"/>
                  </a:cubicBezTo>
                  <a:cubicBezTo>
                    <a:pt x="8" y="136"/>
                    <a:pt x="8" y="133"/>
                    <a:pt x="8" y="129"/>
                  </a:cubicBezTo>
                  <a:lnTo>
                    <a:pt x="8" y="117"/>
                  </a:lnTo>
                  <a:close/>
                  <a:moveTo>
                    <a:pt x="59" y="96"/>
                  </a:moveTo>
                  <a:cubicBezTo>
                    <a:pt x="59" y="96"/>
                    <a:pt x="59" y="96"/>
                    <a:pt x="59" y="96"/>
                  </a:cubicBezTo>
                  <a:cubicBezTo>
                    <a:pt x="67" y="100"/>
                    <a:pt x="72" y="108"/>
                    <a:pt x="72" y="117"/>
                  </a:cubicBezTo>
                  <a:cubicBezTo>
                    <a:pt x="72" y="129"/>
                    <a:pt x="72" y="129"/>
                    <a:pt x="72" y="129"/>
                  </a:cubicBezTo>
                  <a:cubicBezTo>
                    <a:pt x="72" y="133"/>
                    <a:pt x="71" y="136"/>
                    <a:pt x="70" y="139"/>
                  </a:cubicBezTo>
                  <a:cubicBezTo>
                    <a:pt x="67" y="136"/>
                    <a:pt x="64" y="134"/>
                    <a:pt x="60" y="132"/>
                  </a:cubicBezTo>
                  <a:cubicBezTo>
                    <a:pt x="42" y="120"/>
                    <a:pt x="42" y="120"/>
                    <a:pt x="42" y="120"/>
                  </a:cubicBezTo>
                  <a:cubicBezTo>
                    <a:pt x="42" y="86"/>
                    <a:pt x="42" y="86"/>
                    <a:pt x="42" y="86"/>
                  </a:cubicBezTo>
                  <a:lnTo>
                    <a:pt x="59" y="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539"/>
            <p:cNvSpPr/>
            <p:nvPr/>
          </p:nvSpPr>
          <p:spPr bwMode="auto">
            <a:xfrm>
              <a:off x="9437689" y="4105275"/>
              <a:ext cx="130175" cy="39688"/>
            </a:xfrm>
            <a:custGeom>
              <a:avLst/>
              <a:gdLst>
                <a:gd name="T0" fmla="*/ 4 w 96"/>
                <a:gd name="T1" fmla="*/ 30 h 30"/>
                <a:gd name="T2" fmla="*/ 81 w 96"/>
                <a:gd name="T3" fmla="*/ 30 h 30"/>
                <a:gd name="T4" fmla="*/ 96 w 96"/>
                <a:gd name="T5" fmla="*/ 15 h 30"/>
                <a:gd name="T6" fmla="*/ 81 w 96"/>
                <a:gd name="T7" fmla="*/ 0 h 30"/>
                <a:gd name="T8" fmla="*/ 77 w 96"/>
                <a:gd name="T9" fmla="*/ 4 h 30"/>
                <a:gd name="T10" fmla="*/ 81 w 96"/>
                <a:gd name="T11" fmla="*/ 8 h 30"/>
                <a:gd name="T12" fmla="*/ 88 w 96"/>
                <a:gd name="T13" fmla="*/ 15 h 30"/>
                <a:gd name="T14" fmla="*/ 81 w 96"/>
                <a:gd name="T15" fmla="*/ 22 h 30"/>
                <a:gd name="T16" fmla="*/ 4 w 96"/>
                <a:gd name="T17" fmla="*/ 22 h 30"/>
                <a:gd name="T18" fmla="*/ 0 w 96"/>
                <a:gd name="T19" fmla="*/ 26 h 30"/>
                <a:gd name="T20" fmla="*/ 4 w 96"/>
                <a:gd name="T2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6" h="30">
                  <a:moveTo>
                    <a:pt x="4" y="30"/>
                  </a:moveTo>
                  <a:cubicBezTo>
                    <a:pt x="81" y="30"/>
                    <a:pt x="81" y="30"/>
                    <a:pt x="81" y="30"/>
                  </a:cubicBezTo>
                  <a:cubicBezTo>
                    <a:pt x="89" y="30"/>
                    <a:pt x="96" y="23"/>
                    <a:pt x="96" y="15"/>
                  </a:cubicBezTo>
                  <a:cubicBezTo>
                    <a:pt x="96" y="7"/>
                    <a:pt x="89" y="0"/>
                    <a:pt x="81" y="0"/>
                  </a:cubicBezTo>
                  <a:cubicBezTo>
                    <a:pt x="78" y="0"/>
                    <a:pt x="77" y="1"/>
                    <a:pt x="77" y="4"/>
                  </a:cubicBezTo>
                  <a:cubicBezTo>
                    <a:pt x="77" y="6"/>
                    <a:pt x="78" y="8"/>
                    <a:pt x="81" y="8"/>
                  </a:cubicBezTo>
                  <a:cubicBezTo>
                    <a:pt x="85" y="8"/>
                    <a:pt x="88" y="11"/>
                    <a:pt x="88" y="15"/>
                  </a:cubicBezTo>
                  <a:cubicBezTo>
                    <a:pt x="88" y="19"/>
                    <a:pt x="85" y="22"/>
                    <a:pt x="81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2"/>
                    <a:pt x="0" y="24"/>
                    <a:pt x="0" y="26"/>
                  </a:cubicBezTo>
                  <a:cubicBezTo>
                    <a:pt x="0" y="28"/>
                    <a:pt x="2" y="30"/>
                    <a:pt x="4" y="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540"/>
            <p:cNvSpPr/>
            <p:nvPr/>
          </p:nvSpPr>
          <p:spPr bwMode="auto">
            <a:xfrm>
              <a:off x="9437689" y="4183063"/>
              <a:ext cx="109538" cy="50800"/>
            </a:xfrm>
            <a:custGeom>
              <a:avLst/>
              <a:gdLst>
                <a:gd name="T0" fmla="*/ 63 w 81"/>
                <a:gd name="T1" fmla="*/ 0 h 37"/>
                <a:gd name="T2" fmla="*/ 4 w 81"/>
                <a:gd name="T3" fmla="*/ 0 h 37"/>
                <a:gd name="T4" fmla="*/ 0 w 81"/>
                <a:gd name="T5" fmla="*/ 4 h 37"/>
                <a:gd name="T6" fmla="*/ 4 w 81"/>
                <a:gd name="T7" fmla="*/ 8 h 37"/>
                <a:gd name="T8" fmla="*/ 63 w 81"/>
                <a:gd name="T9" fmla="*/ 8 h 37"/>
                <a:gd name="T10" fmla="*/ 73 w 81"/>
                <a:gd name="T11" fmla="*/ 19 h 37"/>
                <a:gd name="T12" fmla="*/ 63 w 81"/>
                <a:gd name="T13" fmla="*/ 29 h 37"/>
                <a:gd name="T14" fmla="*/ 59 w 81"/>
                <a:gd name="T15" fmla="*/ 33 h 37"/>
                <a:gd name="T16" fmla="*/ 63 w 81"/>
                <a:gd name="T17" fmla="*/ 37 h 37"/>
                <a:gd name="T18" fmla="*/ 81 w 81"/>
                <a:gd name="T19" fmla="*/ 19 h 37"/>
                <a:gd name="T20" fmla="*/ 63 w 81"/>
                <a:gd name="T21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1" h="37">
                  <a:moveTo>
                    <a:pt x="6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9" y="8"/>
                    <a:pt x="73" y="13"/>
                    <a:pt x="73" y="19"/>
                  </a:cubicBezTo>
                  <a:cubicBezTo>
                    <a:pt x="73" y="25"/>
                    <a:pt x="69" y="29"/>
                    <a:pt x="63" y="29"/>
                  </a:cubicBezTo>
                  <a:cubicBezTo>
                    <a:pt x="60" y="29"/>
                    <a:pt x="59" y="31"/>
                    <a:pt x="59" y="33"/>
                  </a:cubicBezTo>
                  <a:cubicBezTo>
                    <a:pt x="59" y="36"/>
                    <a:pt x="60" y="37"/>
                    <a:pt x="63" y="37"/>
                  </a:cubicBezTo>
                  <a:cubicBezTo>
                    <a:pt x="73" y="37"/>
                    <a:pt x="81" y="29"/>
                    <a:pt x="81" y="19"/>
                  </a:cubicBezTo>
                  <a:cubicBezTo>
                    <a:pt x="81" y="8"/>
                    <a:pt x="73" y="0"/>
                    <a:pt x="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541"/>
            <p:cNvSpPr/>
            <p:nvPr/>
          </p:nvSpPr>
          <p:spPr bwMode="auto">
            <a:xfrm>
              <a:off x="9437689" y="4167188"/>
              <a:ext cx="196850" cy="93663"/>
            </a:xfrm>
            <a:custGeom>
              <a:avLst/>
              <a:gdLst>
                <a:gd name="T0" fmla="*/ 107 w 145"/>
                <a:gd name="T1" fmla="*/ 0 h 70"/>
                <a:gd name="T2" fmla="*/ 4 w 145"/>
                <a:gd name="T3" fmla="*/ 0 h 70"/>
                <a:gd name="T4" fmla="*/ 0 w 145"/>
                <a:gd name="T5" fmla="*/ 4 h 70"/>
                <a:gd name="T6" fmla="*/ 4 w 145"/>
                <a:gd name="T7" fmla="*/ 8 h 70"/>
                <a:gd name="T8" fmla="*/ 107 w 145"/>
                <a:gd name="T9" fmla="*/ 8 h 70"/>
                <a:gd name="T10" fmla="*/ 137 w 145"/>
                <a:gd name="T11" fmla="*/ 38 h 70"/>
                <a:gd name="T12" fmla="*/ 113 w 145"/>
                <a:gd name="T13" fmla="*/ 62 h 70"/>
                <a:gd name="T14" fmla="*/ 96 w 145"/>
                <a:gd name="T15" fmla="*/ 44 h 70"/>
                <a:gd name="T16" fmla="*/ 92 w 145"/>
                <a:gd name="T17" fmla="*/ 40 h 70"/>
                <a:gd name="T18" fmla="*/ 88 w 145"/>
                <a:gd name="T19" fmla="*/ 44 h 70"/>
                <a:gd name="T20" fmla="*/ 113 w 145"/>
                <a:gd name="T21" fmla="*/ 70 h 70"/>
                <a:gd name="T22" fmla="*/ 145 w 145"/>
                <a:gd name="T23" fmla="*/ 38 h 70"/>
                <a:gd name="T24" fmla="*/ 107 w 145"/>
                <a:gd name="T25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5" h="70">
                  <a:moveTo>
                    <a:pt x="107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07" y="8"/>
                    <a:pt x="107" y="8"/>
                    <a:pt x="107" y="8"/>
                  </a:cubicBezTo>
                  <a:cubicBezTo>
                    <a:pt x="123" y="8"/>
                    <a:pt x="137" y="22"/>
                    <a:pt x="137" y="38"/>
                  </a:cubicBezTo>
                  <a:cubicBezTo>
                    <a:pt x="137" y="51"/>
                    <a:pt x="126" y="62"/>
                    <a:pt x="113" y="62"/>
                  </a:cubicBezTo>
                  <a:cubicBezTo>
                    <a:pt x="104" y="62"/>
                    <a:pt x="96" y="54"/>
                    <a:pt x="96" y="44"/>
                  </a:cubicBezTo>
                  <a:cubicBezTo>
                    <a:pt x="96" y="42"/>
                    <a:pt x="94" y="40"/>
                    <a:pt x="92" y="40"/>
                  </a:cubicBezTo>
                  <a:cubicBezTo>
                    <a:pt x="89" y="40"/>
                    <a:pt x="88" y="42"/>
                    <a:pt x="88" y="44"/>
                  </a:cubicBezTo>
                  <a:cubicBezTo>
                    <a:pt x="88" y="58"/>
                    <a:pt x="99" y="70"/>
                    <a:pt x="113" y="70"/>
                  </a:cubicBezTo>
                  <a:cubicBezTo>
                    <a:pt x="131" y="70"/>
                    <a:pt x="145" y="56"/>
                    <a:pt x="145" y="38"/>
                  </a:cubicBezTo>
                  <a:cubicBezTo>
                    <a:pt x="145" y="17"/>
                    <a:pt x="128" y="0"/>
                    <a:pt x="10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542"/>
            <p:cNvSpPr/>
            <p:nvPr/>
          </p:nvSpPr>
          <p:spPr bwMode="auto">
            <a:xfrm>
              <a:off x="9437689" y="4052888"/>
              <a:ext cx="230188" cy="107950"/>
            </a:xfrm>
            <a:custGeom>
              <a:avLst/>
              <a:gdLst>
                <a:gd name="T0" fmla="*/ 134 w 170"/>
                <a:gd name="T1" fmla="*/ 0 h 81"/>
                <a:gd name="T2" fmla="*/ 104 w 170"/>
                <a:gd name="T3" fmla="*/ 30 h 81"/>
                <a:gd name="T4" fmla="*/ 128 w 170"/>
                <a:gd name="T5" fmla="*/ 55 h 81"/>
                <a:gd name="T6" fmla="*/ 132 w 170"/>
                <a:gd name="T7" fmla="*/ 51 h 81"/>
                <a:gd name="T8" fmla="*/ 128 w 170"/>
                <a:gd name="T9" fmla="*/ 47 h 81"/>
                <a:gd name="T10" fmla="*/ 112 w 170"/>
                <a:gd name="T11" fmla="*/ 30 h 81"/>
                <a:gd name="T12" fmla="*/ 134 w 170"/>
                <a:gd name="T13" fmla="*/ 8 h 81"/>
                <a:gd name="T14" fmla="*/ 162 w 170"/>
                <a:gd name="T15" fmla="*/ 37 h 81"/>
                <a:gd name="T16" fmla="*/ 126 w 170"/>
                <a:gd name="T17" fmla="*/ 73 h 81"/>
                <a:gd name="T18" fmla="*/ 4 w 170"/>
                <a:gd name="T19" fmla="*/ 73 h 81"/>
                <a:gd name="T20" fmla="*/ 0 w 170"/>
                <a:gd name="T21" fmla="*/ 77 h 81"/>
                <a:gd name="T22" fmla="*/ 4 w 170"/>
                <a:gd name="T23" fmla="*/ 81 h 81"/>
                <a:gd name="T24" fmla="*/ 126 w 170"/>
                <a:gd name="T25" fmla="*/ 81 h 81"/>
                <a:gd name="T26" fmla="*/ 170 w 170"/>
                <a:gd name="T27" fmla="*/ 37 h 81"/>
                <a:gd name="T28" fmla="*/ 134 w 170"/>
                <a:gd name="T2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0" h="81">
                  <a:moveTo>
                    <a:pt x="134" y="0"/>
                  </a:moveTo>
                  <a:cubicBezTo>
                    <a:pt x="117" y="0"/>
                    <a:pt x="104" y="14"/>
                    <a:pt x="104" y="30"/>
                  </a:cubicBezTo>
                  <a:cubicBezTo>
                    <a:pt x="104" y="44"/>
                    <a:pt x="115" y="55"/>
                    <a:pt x="128" y="55"/>
                  </a:cubicBezTo>
                  <a:cubicBezTo>
                    <a:pt x="131" y="55"/>
                    <a:pt x="132" y="53"/>
                    <a:pt x="132" y="51"/>
                  </a:cubicBezTo>
                  <a:cubicBezTo>
                    <a:pt x="132" y="49"/>
                    <a:pt x="131" y="47"/>
                    <a:pt x="128" y="47"/>
                  </a:cubicBezTo>
                  <a:cubicBezTo>
                    <a:pt x="119" y="47"/>
                    <a:pt x="112" y="39"/>
                    <a:pt x="112" y="30"/>
                  </a:cubicBezTo>
                  <a:cubicBezTo>
                    <a:pt x="112" y="18"/>
                    <a:pt x="122" y="8"/>
                    <a:pt x="134" y="8"/>
                  </a:cubicBezTo>
                  <a:cubicBezTo>
                    <a:pt x="149" y="8"/>
                    <a:pt x="162" y="21"/>
                    <a:pt x="162" y="37"/>
                  </a:cubicBezTo>
                  <a:cubicBezTo>
                    <a:pt x="162" y="57"/>
                    <a:pt x="146" y="73"/>
                    <a:pt x="126" y="73"/>
                  </a:cubicBezTo>
                  <a:cubicBezTo>
                    <a:pt x="4" y="73"/>
                    <a:pt x="4" y="73"/>
                    <a:pt x="4" y="73"/>
                  </a:cubicBezTo>
                  <a:cubicBezTo>
                    <a:pt x="2" y="73"/>
                    <a:pt x="0" y="75"/>
                    <a:pt x="0" y="77"/>
                  </a:cubicBezTo>
                  <a:cubicBezTo>
                    <a:pt x="0" y="79"/>
                    <a:pt x="2" y="81"/>
                    <a:pt x="4" y="81"/>
                  </a:cubicBezTo>
                  <a:cubicBezTo>
                    <a:pt x="126" y="81"/>
                    <a:pt x="126" y="81"/>
                    <a:pt x="126" y="81"/>
                  </a:cubicBezTo>
                  <a:cubicBezTo>
                    <a:pt x="150" y="81"/>
                    <a:pt x="170" y="61"/>
                    <a:pt x="170" y="37"/>
                  </a:cubicBezTo>
                  <a:cubicBezTo>
                    <a:pt x="170" y="17"/>
                    <a:pt x="154" y="0"/>
                    <a:pt x="1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543"/>
            <p:cNvSpPr>
              <a:spLocks noEditPoints="1"/>
            </p:cNvSpPr>
            <p:nvPr/>
          </p:nvSpPr>
          <p:spPr bwMode="auto">
            <a:xfrm>
              <a:off x="9409114" y="3462338"/>
              <a:ext cx="287338" cy="153988"/>
            </a:xfrm>
            <a:custGeom>
              <a:avLst/>
              <a:gdLst>
                <a:gd name="T0" fmla="*/ 211 w 212"/>
                <a:gd name="T1" fmla="*/ 54 h 114"/>
                <a:gd name="T2" fmla="*/ 106 w 212"/>
                <a:gd name="T3" fmla="*/ 0 h 114"/>
                <a:gd name="T4" fmla="*/ 1 w 212"/>
                <a:gd name="T5" fmla="*/ 54 h 114"/>
                <a:gd name="T6" fmla="*/ 1 w 212"/>
                <a:gd name="T7" fmla="*/ 59 h 114"/>
                <a:gd name="T8" fmla="*/ 106 w 212"/>
                <a:gd name="T9" fmla="*/ 114 h 114"/>
                <a:gd name="T10" fmla="*/ 211 w 212"/>
                <a:gd name="T11" fmla="*/ 59 h 114"/>
                <a:gd name="T12" fmla="*/ 211 w 212"/>
                <a:gd name="T13" fmla="*/ 54 h 114"/>
                <a:gd name="T14" fmla="*/ 106 w 212"/>
                <a:gd name="T15" fmla="*/ 106 h 114"/>
                <a:gd name="T16" fmla="*/ 9 w 212"/>
                <a:gd name="T17" fmla="*/ 57 h 114"/>
                <a:gd name="T18" fmla="*/ 106 w 212"/>
                <a:gd name="T19" fmla="*/ 8 h 114"/>
                <a:gd name="T20" fmla="*/ 203 w 212"/>
                <a:gd name="T21" fmla="*/ 57 h 114"/>
                <a:gd name="T22" fmla="*/ 106 w 212"/>
                <a:gd name="T23" fmla="*/ 106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2" h="114">
                  <a:moveTo>
                    <a:pt x="211" y="54"/>
                  </a:moveTo>
                  <a:cubicBezTo>
                    <a:pt x="187" y="20"/>
                    <a:pt x="148" y="0"/>
                    <a:pt x="106" y="0"/>
                  </a:cubicBezTo>
                  <a:cubicBezTo>
                    <a:pt x="64" y="0"/>
                    <a:pt x="25" y="20"/>
                    <a:pt x="1" y="54"/>
                  </a:cubicBezTo>
                  <a:cubicBezTo>
                    <a:pt x="0" y="56"/>
                    <a:pt x="0" y="58"/>
                    <a:pt x="1" y="59"/>
                  </a:cubicBezTo>
                  <a:cubicBezTo>
                    <a:pt x="25" y="93"/>
                    <a:pt x="64" y="114"/>
                    <a:pt x="106" y="114"/>
                  </a:cubicBezTo>
                  <a:cubicBezTo>
                    <a:pt x="148" y="114"/>
                    <a:pt x="187" y="93"/>
                    <a:pt x="211" y="59"/>
                  </a:cubicBezTo>
                  <a:cubicBezTo>
                    <a:pt x="212" y="58"/>
                    <a:pt x="212" y="56"/>
                    <a:pt x="211" y="54"/>
                  </a:cubicBezTo>
                  <a:close/>
                  <a:moveTo>
                    <a:pt x="106" y="106"/>
                  </a:moveTo>
                  <a:cubicBezTo>
                    <a:pt x="68" y="106"/>
                    <a:pt x="32" y="87"/>
                    <a:pt x="9" y="57"/>
                  </a:cubicBezTo>
                  <a:cubicBezTo>
                    <a:pt x="32" y="26"/>
                    <a:pt x="68" y="8"/>
                    <a:pt x="106" y="8"/>
                  </a:cubicBezTo>
                  <a:cubicBezTo>
                    <a:pt x="144" y="8"/>
                    <a:pt x="180" y="26"/>
                    <a:pt x="203" y="57"/>
                  </a:cubicBezTo>
                  <a:cubicBezTo>
                    <a:pt x="180" y="87"/>
                    <a:pt x="144" y="106"/>
                    <a:pt x="106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Oval 544"/>
            <p:cNvSpPr>
              <a:spLocks noChangeArrowheads="1"/>
            </p:cNvSpPr>
            <p:nvPr/>
          </p:nvSpPr>
          <p:spPr bwMode="auto">
            <a:xfrm>
              <a:off x="9501189" y="3487738"/>
              <a:ext cx="103188" cy="10318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545"/>
            <p:cNvSpPr/>
            <p:nvPr/>
          </p:nvSpPr>
          <p:spPr bwMode="auto">
            <a:xfrm>
              <a:off x="9450389" y="3433763"/>
              <a:ext cx="204788" cy="211138"/>
            </a:xfrm>
            <a:custGeom>
              <a:avLst/>
              <a:gdLst>
                <a:gd name="T0" fmla="*/ 148 w 152"/>
                <a:gd name="T1" fmla="*/ 157 h 157"/>
                <a:gd name="T2" fmla="*/ 145 w 152"/>
                <a:gd name="T3" fmla="*/ 156 h 157"/>
                <a:gd name="T4" fmla="*/ 1 w 152"/>
                <a:gd name="T5" fmla="*/ 7 h 157"/>
                <a:gd name="T6" fmla="*/ 1 w 152"/>
                <a:gd name="T7" fmla="*/ 2 h 157"/>
                <a:gd name="T8" fmla="*/ 7 w 152"/>
                <a:gd name="T9" fmla="*/ 2 h 157"/>
                <a:gd name="T10" fmla="*/ 151 w 152"/>
                <a:gd name="T11" fmla="*/ 150 h 157"/>
                <a:gd name="T12" fmla="*/ 151 w 152"/>
                <a:gd name="T13" fmla="*/ 156 h 157"/>
                <a:gd name="T14" fmla="*/ 148 w 152"/>
                <a:gd name="T15" fmla="*/ 157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2" h="157">
                  <a:moveTo>
                    <a:pt x="148" y="157"/>
                  </a:moveTo>
                  <a:cubicBezTo>
                    <a:pt x="147" y="157"/>
                    <a:pt x="146" y="156"/>
                    <a:pt x="145" y="156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3"/>
                    <a:pt x="1" y="2"/>
                  </a:cubicBezTo>
                  <a:cubicBezTo>
                    <a:pt x="3" y="0"/>
                    <a:pt x="5" y="0"/>
                    <a:pt x="7" y="2"/>
                  </a:cubicBezTo>
                  <a:cubicBezTo>
                    <a:pt x="151" y="150"/>
                    <a:pt x="151" y="150"/>
                    <a:pt x="151" y="150"/>
                  </a:cubicBezTo>
                  <a:cubicBezTo>
                    <a:pt x="152" y="152"/>
                    <a:pt x="152" y="154"/>
                    <a:pt x="151" y="156"/>
                  </a:cubicBezTo>
                  <a:cubicBezTo>
                    <a:pt x="150" y="156"/>
                    <a:pt x="149" y="157"/>
                    <a:pt x="148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546"/>
            <p:cNvSpPr>
              <a:spLocks noEditPoints="1"/>
            </p:cNvSpPr>
            <p:nvPr/>
          </p:nvSpPr>
          <p:spPr bwMode="auto">
            <a:xfrm>
              <a:off x="9440864" y="4662488"/>
              <a:ext cx="223838" cy="223838"/>
            </a:xfrm>
            <a:custGeom>
              <a:avLst/>
              <a:gdLst>
                <a:gd name="T0" fmla="*/ 83 w 166"/>
                <a:gd name="T1" fmla="*/ 0 h 165"/>
                <a:gd name="T2" fmla="*/ 0 w 166"/>
                <a:gd name="T3" fmla="*/ 82 h 165"/>
                <a:gd name="T4" fmla="*/ 83 w 166"/>
                <a:gd name="T5" fmla="*/ 165 h 165"/>
                <a:gd name="T6" fmla="*/ 166 w 166"/>
                <a:gd name="T7" fmla="*/ 82 h 165"/>
                <a:gd name="T8" fmla="*/ 83 w 166"/>
                <a:gd name="T9" fmla="*/ 0 h 165"/>
                <a:gd name="T10" fmla="*/ 83 w 166"/>
                <a:gd name="T11" fmla="*/ 157 h 165"/>
                <a:gd name="T12" fmla="*/ 8 w 166"/>
                <a:gd name="T13" fmla="*/ 82 h 165"/>
                <a:gd name="T14" fmla="*/ 83 w 166"/>
                <a:gd name="T15" fmla="*/ 8 h 165"/>
                <a:gd name="T16" fmla="*/ 158 w 166"/>
                <a:gd name="T17" fmla="*/ 82 h 165"/>
                <a:gd name="T18" fmla="*/ 83 w 166"/>
                <a:gd name="T19" fmla="*/ 15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6" h="165">
                  <a:moveTo>
                    <a:pt x="83" y="0"/>
                  </a:moveTo>
                  <a:cubicBezTo>
                    <a:pt x="37" y="0"/>
                    <a:pt x="0" y="37"/>
                    <a:pt x="0" y="82"/>
                  </a:cubicBezTo>
                  <a:cubicBezTo>
                    <a:pt x="0" y="128"/>
                    <a:pt x="37" y="165"/>
                    <a:pt x="83" y="165"/>
                  </a:cubicBezTo>
                  <a:cubicBezTo>
                    <a:pt x="128" y="165"/>
                    <a:pt x="166" y="128"/>
                    <a:pt x="166" y="82"/>
                  </a:cubicBezTo>
                  <a:cubicBezTo>
                    <a:pt x="166" y="37"/>
                    <a:pt x="128" y="0"/>
                    <a:pt x="83" y="0"/>
                  </a:cubicBezTo>
                  <a:close/>
                  <a:moveTo>
                    <a:pt x="83" y="157"/>
                  </a:moveTo>
                  <a:cubicBezTo>
                    <a:pt x="42" y="157"/>
                    <a:pt x="8" y="124"/>
                    <a:pt x="8" y="82"/>
                  </a:cubicBezTo>
                  <a:cubicBezTo>
                    <a:pt x="8" y="41"/>
                    <a:pt x="42" y="8"/>
                    <a:pt x="83" y="8"/>
                  </a:cubicBezTo>
                  <a:cubicBezTo>
                    <a:pt x="124" y="8"/>
                    <a:pt x="158" y="41"/>
                    <a:pt x="158" y="82"/>
                  </a:cubicBezTo>
                  <a:cubicBezTo>
                    <a:pt x="158" y="124"/>
                    <a:pt x="124" y="157"/>
                    <a:pt x="83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547"/>
            <p:cNvSpPr>
              <a:spLocks noEditPoints="1"/>
            </p:cNvSpPr>
            <p:nvPr/>
          </p:nvSpPr>
          <p:spPr bwMode="auto">
            <a:xfrm>
              <a:off x="9509126" y="4719638"/>
              <a:ext cx="38100" cy="107950"/>
            </a:xfrm>
            <a:custGeom>
              <a:avLst/>
              <a:gdLst>
                <a:gd name="T0" fmla="*/ 24 w 28"/>
                <a:gd name="T1" fmla="*/ 0 h 80"/>
                <a:gd name="T2" fmla="*/ 4 w 28"/>
                <a:gd name="T3" fmla="*/ 0 h 80"/>
                <a:gd name="T4" fmla="*/ 0 w 28"/>
                <a:gd name="T5" fmla="*/ 4 h 80"/>
                <a:gd name="T6" fmla="*/ 0 w 28"/>
                <a:gd name="T7" fmla="*/ 76 h 80"/>
                <a:gd name="T8" fmla="*/ 4 w 28"/>
                <a:gd name="T9" fmla="*/ 80 h 80"/>
                <a:gd name="T10" fmla="*/ 24 w 28"/>
                <a:gd name="T11" fmla="*/ 80 h 80"/>
                <a:gd name="T12" fmla="*/ 28 w 28"/>
                <a:gd name="T13" fmla="*/ 76 h 80"/>
                <a:gd name="T14" fmla="*/ 28 w 28"/>
                <a:gd name="T15" fmla="*/ 4 h 80"/>
                <a:gd name="T16" fmla="*/ 24 w 28"/>
                <a:gd name="T17" fmla="*/ 0 h 80"/>
                <a:gd name="T18" fmla="*/ 20 w 28"/>
                <a:gd name="T19" fmla="*/ 72 h 80"/>
                <a:gd name="T20" fmla="*/ 8 w 28"/>
                <a:gd name="T21" fmla="*/ 72 h 80"/>
                <a:gd name="T22" fmla="*/ 8 w 28"/>
                <a:gd name="T23" fmla="*/ 8 h 80"/>
                <a:gd name="T24" fmla="*/ 20 w 28"/>
                <a:gd name="T25" fmla="*/ 8 h 80"/>
                <a:gd name="T26" fmla="*/ 20 w 28"/>
                <a:gd name="T27" fmla="*/ 7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80">
                  <a:moveTo>
                    <a:pt x="2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9"/>
                    <a:pt x="2" y="80"/>
                    <a:pt x="4" y="80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6" y="80"/>
                    <a:pt x="28" y="79"/>
                    <a:pt x="28" y="76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2"/>
                    <a:pt x="26" y="0"/>
                    <a:pt x="24" y="0"/>
                  </a:cubicBezTo>
                  <a:close/>
                  <a:moveTo>
                    <a:pt x="20" y="72"/>
                  </a:moveTo>
                  <a:cubicBezTo>
                    <a:pt x="8" y="72"/>
                    <a:pt x="8" y="72"/>
                    <a:pt x="8" y="7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20" y="8"/>
                    <a:pt x="20" y="8"/>
                    <a:pt x="20" y="8"/>
                  </a:cubicBezTo>
                  <a:lnTo>
                    <a:pt x="20" y="7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548"/>
            <p:cNvSpPr>
              <a:spLocks noEditPoints="1"/>
            </p:cNvSpPr>
            <p:nvPr/>
          </p:nvSpPr>
          <p:spPr bwMode="auto">
            <a:xfrm>
              <a:off x="9558339" y="4719638"/>
              <a:ext cx="38100" cy="107950"/>
            </a:xfrm>
            <a:custGeom>
              <a:avLst/>
              <a:gdLst>
                <a:gd name="T0" fmla="*/ 24 w 28"/>
                <a:gd name="T1" fmla="*/ 0 h 80"/>
                <a:gd name="T2" fmla="*/ 4 w 28"/>
                <a:gd name="T3" fmla="*/ 0 h 80"/>
                <a:gd name="T4" fmla="*/ 0 w 28"/>
                <a:gd name="T5" fmla="*/ 4 h 80"/>
                <a:gd name="T6" fmla="*/ 0 w 28"/>
                <a:gd name="T7" fmla="*/ 76 h 80"/>
                <a:gd name="T8" fmla="*/ 4 w 28"/>
                <a:gd name="T9" fmla="*/ 80 h 80"/>
                <a:gd name="T10" fmla="*/ 24 w 28"/>
                <a:gd name="T11" fmla="*/ 80 h 80"/>
                <a:gd name="T12" fmla="*/ 28 w 28"/>
                <a:gd name="T13" fmla="*/ 76 h 80"/>
                <a:gd name="T14" fmla="*/ 28 w 28"/>
                <a:gd name="T15" fmla="*/ 4 h 80"/>
                <a:gd name="T16" fmla="*/ 24 w 28"/>
                <a:gd name="T17" fmla="*/ 0 h 80"/>
                <a:gd name="T18" fmla="*/ 20 w 28"/>
                <a:gd name="T19" fmla="*/ 72 h 80"/>
                <a:gd name="T20" fmla="*/ 8 w 28"/>
                <a:gd name="T21" fmla="*/ 72 h 80"/>
                <a:gd name="T22" fmla="*/ 8 w 28"/>
                <a:gd name="T23" fmla="*/ 8 h 80"/>
                <a:gd name="T24" fmla="*/ 20 w 28"/>
                <a:gd name="T25" fmla="*/ 8 h 80"/>
                <a:gd name="T26" fmla="*/ 20 w 28"/>
                <a:gd name="T27" fmla="*/ 7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80">
                  <a:moveTo>
                    <a:pt x="2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0" y="79"/>
                    <a:pt x="2" y="80"/>
                    <a:pt x="4" y="80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6" y="80"/>
                    <a:pt x="28" y="79"/>
                    <a:pt x="28" y="76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2"/>
                    <a:pt x="26" y="0"/>
                    <a:pt x="24" y="0"/>
                  </a:cubicBezTo>
                  <a:close/>
                  <a:moveTo>
                    <a:pt x="20" y="72"/>
                  </a:moveTo>
                  <a:cubicBezTo>
                    <a:pt x="8" y="72"/>
                    <a:pt x="8" y="72"/>
                    <a:pt x="8" y="7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20" y="8"/>
                    <a:pt x="20" y="8"/>
                    <a:pt x="20" y="8"/>
                  </a:cubicBezTo>
                  <a:lnTo>
                    <a:pt x="20" y="7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549"/>
            <p:cNvSpPr>
              <a:spLocks noEditPoints="1"/>
            </p:cNvSpPr>
            <p:nvPr/>
          </p:nvSpPr>
          <p:spPr bwMode="auto">
            <a:xfrm>
              <a:off x="9424989" y="5316538"/>
              <a:ext cx="255588" cy="150813"/>
            </a:xfrm>
            <a:custGeom>
              <a:avLst/>
              <a:gdLst>
                <a:gd name="T0" fmla="*/ 187 w 190"/>
                <a:gd name="T1" fmla="*/ 5 h 111"/>
                <a:gd name="T2" fmla="*/ 148 w 190"/>
                <a:gd name="T3" fmla="*/ 0 h 111"/>
                <a:gd name="T4" fmla="*/ 94 w 190"/>
                <a:gd name="T5" fmla="*/ 5 h 111"/>
                <a:gd name="T6" fmla="*/ 42 w 190"/>
                <a:gd name="T7" fmla="*/ 10 h 111"/>
                <a:gd name="T8" fmla="*/ 5 w 190"/>
                <a:gd name="T9" fmla="*/ 5 h 111"/>
                <a:gd name="T10" fmla="*/ 0 w 190"/>
                <a:gd name="T11" fmla="*/ 4 h 111"/>
                <a:gd name="T12" fmla="*/ 0 w 190"/>
                <a:gd name="T13" fmla="*/ 105 h 111"/>
                <a:gd name="T14" fmla="*/ 2 w 190"/>
                <a:gd name="T15" fmla="*/ 106 h 111"/>
                <a:gd name="T16" fmla="*/ 42 w 190"/>
                <a:gd name="T17" fmla="*/ 111 h 111"/>
                <a:gd name="T18" fmla="*/ 42 w 190"/>
                <a:gd name="T19" fmla="*/ 111 h 111"/>
                <a:gd name="T20" fmla="*/ 95 w 190"/>
                <a:gd name="T21" fmla="*/ 106 h 111"/>
                <a:gd name="T22" fmla="*/ 148 w 190"/>
                <a:gd name="T23" fmla="*/ 100 h 111"/>
                <a:gd name="T24" fmla="*/ 185 w 190"/>
                <a:gd name="T25" fmla="*/ 106 h 111"/>
                <a:gd name="T26" fmla="*/ 190 w 190"/>
                <a:gd name="T27" fmla="*/ 107 h 111"/>
                <a:gd name="T28" fmla="*/ 190 w 190"/>
                <a:gd name="T29" fmla="*/ 6 h 111"/>
                <a:gd name="T30" fmla="*/ 187 w 190"/>
                <a:gd name="T31" fmla="*/ 5 h 111"/>
                <a:gd name="T32" fmla="*/ 182 w 190"/>
                <a:gd name="T33" fmla="*/ 96 h 111"/>
                <a:gd name="T34" fmla="*/ 148 w 190"/>
                <a:gd name="T35" fmla="*/ 92 h 111"/>
                <a:gd name="T36" fmla="*/ 94 w 190"/>
                <a:gd name="T37" fmla="*/ 98 h 111"/>
                <a:gd name="T38" fmla="*/ 42 w 190"/>
                <a:gd name="T39" fmla="*/ 103 h 111"/>
                <a:gd name="T40" fmla="*/ 42 w 190"/>
                <a:gd name="T41" fmla="*/ 103 h 111"/>
                <a:gd name="T42" fmla="*/ 8 w 190"/>
                <a:gd name="T43" fmla="*/ 99 h 111"/>
                <a:gd name="T44" fmla="*/ 8 w 190"/>
                <a:gd name="T45" fmla="*/ 14 h 111"/>
                <a:gd name="T46" fmla="*/ 42 w 190"/>
                <a:gd name="T47" fmla="*/ 18 h 111"/>
                <a:gd name="T48" fmla="*/ 95 w 190"/>
                <a:gd name="T49" fmla="*/ 13 h 111"/>
                <a:gd name="T50" fmla="*/ 148 w 190"/>
                <a:gd name="T51" fmla="*/ 8 h 111"/>
                <a:gd name="T52" fmla="*/ 182 w 190"/>
                <a:gd name="T53" fmla="*/ 12 h 111"/>
                <a:gd name="T54" fmla="*/ 182 w 190"/>
                <a:gd name="T55" fmla="*/ 96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90" h="111">
                  <a:moveTo>
                    <a:pt x="187" y="5"/>
                  </a:moveTo>
                  <a:cubicBezTo>
                    <a:pt x="175" y="1"/>
                    <a:pt x="162" y="0"/>
                    <a:pt x="148" y="0"/>
                  </a:cubicBezTo>
                  <a:cubicBezTo>
                    <a:pt x="130" y="0"/>
                    <a:pt x="112" y="2"/>
                    <a:pt x="94" y="5"/>
                  </a:cubicBezTo>
                  <a:cubicBezTo>
                    <a:pt x="77" y="8"/>
                    <a:pt x="59" y="10"/>
                    <a:pt x="42" y="10"/>
                  </a:cubicBezTo>
                  <a:cubicBezTo>
                    <a:pt x="28" y="10"/>
                    <a:pt x="16" y="9"/>
                    <a:pt x="5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2" y="106"/>
                    <a:pt x="2" y="106"/>
                    <a:pt x="2" y="106"/>
                  </a:cubicBezTo>
                  <a:cubicBezTo>
                    <a:pt x="15" y="109"/>
                    <a:pt x="28" y="111"/>
                    <a:pt x="42" y="111"/>
                  </a:cubicBezTo>
                  <a:cubicBezTo>
                    <a:pt x="42" y="111"/>
                    <a:pt x="42" y="111"/>
                    <a:pt x="42" y="111"/>
                  </a:cubicBezTo>
                  <a:cubicBezTo>
                    <a:pt x="60" y="111"/>
                    <a:pt x="78" y="108"/>
                    <a:pt x="95" y="106"/>
                  </a:cubicBezTo>
                  <a:cubicBezTo>
                    <a:pt x="113" y="103"/>
                    <a:pt x="130" y="100"/>
                    <a:pt x="148" y="100"/>
                  </a:cubicBezTo>
                  <a:cubicBezTo>
                    <a:pt x="161" y="100"/>
                    <a:pt x="173" y="102"/>
                    <a:pt x="185" y="106"/>
                  </a:cubicBezTo>
                  <a:cubicBezTo>
                    <a:pt x="190" y="107"/>
                    <a:pt x="190" y="107"/>
                    <a:pt x="190" y="107"/>
                  </a:cubicBezTo>
                  <a:cubicBezTo>
                    <a:pt x="190" y="6"/>
                    <a:pt x="190" y="6"/>
                    <a:pt x="190" y="6"/>
                  </a:cubicBezTo>
                  <a:lnTo>
                    <a:pt x="187" y="5"/>
                  </a:lnTo>
                  <a:close/>
                  <a:moveTo>
                    <a:pt x="182" y="96"/>
                  </a:moveTo>
                  <a:cubicBezTo>
                    <a:pt x="171" y="94"/>
                    <a:pt x="160" y="92"/>
                    <a:pt x="148" y="92"/>
                  </a:cubicBezTo>
                  <a:cubicBezTo>
                    <a:pt x="130" y="92"/>
                    <a:pt x="112" y="95"/>
                    <a:pt x="94" y="98"/>
                  </a:cubicBezTo>
                  <a:cubicBezTo>
                    <a:pt x="77" y="100"/>
                    <a:pt x="59" y="103"/>
                    <a:pt x="42" y="103"/>
                  </a:cubicBezTo>
                  <a:cubicBezTo>
                    <a:pt x="42" y="103"/>
                    <a:pt x="42" y="103"/>
                    <a:pt x="42" y="103"/>
                  </a:cubicBezTo>
                  <a:cubicBezTo>
                    <a:pt x="30" y="103"/>
                    <a:pt x="18" y="102"/>
                    <a:pt x="8" y="99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18" y="17"/>
                    <a:pt x="30" y="18"/>
                    <a:pt x="42" y="18"/>
                  </a:cubicBezTo>
                  <a:cubicBezTo>
                    <a:pt x="60" y="18"/>
                    <a:pt x="78" y="16"/>
                    <a:pt x="95" y="13"/>
                  </a:cubicBezTo>
                  <a:cubicBezTo>
                    <a:pt x="113" y="10"/>
                    <a:pt x="130" y="8"/>
                    <a:pt x="148" y="8"/>
                  </a:cubicBezTo>
                  <a:cubicBezTo>
                    <a:pt x="160" y="8"/>
                    <a:pt x="171" y="9"/>
                    <a:pt x="182" y="12"/>
                  </a:cubicBezTo>
                  <a:lnTo>
                    <a:pt x="182" y="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Oval 550"/>
            <p:cNvSpPr>
              <a:spLocks noChangeArrowheads="1"/>
            </p:cNvSpPr>
            <p:nvPr/>
          </p:nvSpPr>
          <p:spPr bwMode="auto">
            <a:xfrm>
              <a:off x="9517064" y="5356225"/>
              <a:ext cx="71438" cy="6985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551"/>
            <p:cNvSpPr>
              <a:spLocks noEditPoints="1"/>
            </p:cNvSpPr>
            <p:nvPr/>
          </p:nvSpPr>
          <p:spPr bwMode="auto">
            <a:xfrm>
              <a:off x="9491664" y="5880100"/>
              <a:ext cx="122238" cy="263525"/>
            </a:xfrm>
            <a:custGeom>
              <a:avLst/>
              <a:gdLst>
                <a:gd name="T0" fmla="*/ 90 w 90"/>
                <a:gd name="T1" fmla="*/ 45 h 195"/>
                <a:gd name="T2" fmla="*/ 63 w 90"/>
                <a:gd name="T3" fmla="*/ 14 h 195"/>
                <a:gd name="T4" fmla="*/ 37 w 90"/>
                <a:gd name="T5" fmla="*/ 0 h 195"/>
                <a:gd name="T6" fmla="*/ 6 w 90"/>
                <a:gd name="T7" fmla="*/ 31 h 195"/>
                <a:gd name="T8" fmla="*/ 6 w 90"/>
                <a:gd name="T9" fmla="*/ 34 h 195"/>
                <a:gd name="T10" fmla="*/ 0 w 90"/>
                <a:gd name="T11" fmla="*/ 52 h 195"/>
                <a:gd name="T12" fmla="*/ 4 w 90"/>
                <a:gd name="T13" fmla="*/ 68 h 195"/>
                <a:gd name="T14" fmla="*/ 4 w 90"/>
                <a:gd name="T15" fmla="*/ 71 h 195"/>
                <a:gd name="T16" fmla="*/ 36 w 90"/>
                <a:gd name="T17" fmla="*/ 188 h 195"/>
                <a:gd name="T18" fmla="*/ 49 w 90"/>
                <a:gd name="T19" fmla="*/ 188 h 195"/>
                <a:gd name="T20" fmla="*/ 81 w 90"/>
                <a:gd name="T21" fmla="*/ 71 h 195"/>
                <a:gd name="T22" fmla="*/ 80 w 90"/>
                <a:gd name="T23" fmla="*/ 67 h 195"/>
                <a:gd name="T24" fmla="*/ 90 w 90"/>
                <a:gd name="T25" fmla="*/ 45 h 195"/>
                <a:gd name="T26" fmla="*/ 13 w 90"/>
                <a:gd name="T27" fmla="*/ 37 h 195"/>
                <a:gd name="T28" fmla="*/ 14 w 90"/>
                <a:gd name="T29" fmla="*/ 34 h 195"/>
                <a:gd name="T30" fmla="*/ 14 w 90"/>
                <a:gd name="T31" fmla="*/ 31 h 195"/>
                <a:gd name="T32" fmla="*/ 37 w 90"/>
                <a:gd name="T33" fmla="*/ 8 h 195"/>
                <a:gd name="T34" fmla="*/ 57 w 90"/>
                <a:gd name="T35" fmla="*/ 20 h 195"/>
                <a:gd name="T36" fmla="*/ 61 w 90"/>
                <a:gd name="T37" fmla="*/ 22 h 195"/>
                <a:gd name="T38" fmla="*/ 82 w 90"/>
                <a:gd name="T39" fmla="*/ 45 h 195"/>
                <a:gd name="T40" fmla="*/ 73 w 90"/>
                <a:gd name="T41" fmla="*/ 63 h 195"/>
                <a:gd name="T42" fmla="*/ 11 w 90"/>
                <a:gd name="T43" fmla="*/ 63 h 195"/>
                <a:gd name="T44" fmla="*/ 8 w 90"/>
                <a:gd name="T45" fmla="*/ 52 h 195"/>
                <a:gd name="T46" fmla="*/ 13 w 90"/>
                <a:gd name="T47" fmla="*/ 3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90" h="195">
                  <a:moveTo>
                    <a:pt x="90" y="45"/>
                  </a:moveTo>
                  <a:cubicBezTo>
                    <a:pt x="90" y="30"/>
                    <a:pt x="78" y="17"/>
                    <a:pt x="63" y="14"/>
                  </a:cubicBezTo>
                  <a:cubicBezTo>
                    <a:pt x="58" y="5"/>
                    <a:pt x="48" y="0"/>
                    <a:pt x="37" y="0"/>
                  </a:cubicBezTo>
                  <a:cubicBezTo>
                    <a:pt x="20" y="0"/>
                    <a:pt x="6" y="14"/>
                    <a:pt x="6" y="31"/>
                  </a:cubicBezTo>
                  <a:cubicBezTo>
                    <a:pt x="6" y="32"/>
                    <a:pt x="6" y="33"/>
                    <a:pt x="6" y="34"/>
                  </a:cubicBezTo>
                  <a:cubicBezTo>
                    <a:pt x="2" y="39"/>
                    <a:pt x="0" y="46"/>
                    <a:pt x="0" y="52"/>
                  </a:cubicBezTo>
                  <a:cubicBezTo>
                    <a:pt x="0" y="58"/>
                    <a:pt x="2" y="63"/>
                    <a:pt x="4" y="68"/>
                  </a:cubicBezTo>
                  <a:cubicBezTo>
                    <a:pt x="4" y="69"/>
                    <a:pt x="4" y="70"/>
                    <a:pt x="4" y="71"/>
                  </a:cubicBezTo>
                  <a:cubicBezTo>
                    <a:pt x="36" y="188"/>
                    <a:pt x="36" y="188"/>
                    <a:pt x="36" y="188"/>
                  </a:cubicBezTo>
                  <a:cubicBezTo>
                    <a:pt x="38" y="195"/>
                    <a:pt x="47" y="195"/>
                    <a:pt x="49" y="188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69"/>
                    <a:pt x="81" y="68"/>
                    <a:pt x="80" y="67"/>
                  </a:cubicBezTo>
                  <a:cubicBezTo>
                    <a:pt x="86" y="61"/>
                    <a:pt x="90" y="54"/>
                    <a:pt x="90" y="45"/>
                  </a:cubicBezTo>
                  <a:close/>
                  <a:moveTo>
                    <a:pt x="13" y="37"/>
                  </a:moveTo>
                  <a:cubicBezTo>
                    <a:pt x="14" y="37"/>
                    <a:pt x="15" y="35"/>
                    <a:pt x="14" y="34"/>
                  </a:cubicBezTo>
                  <a:cubicBezTo>
                    <a:pt x="14" y="33"/>
                    <a:pt x="14" y="32"/>
                    <a:pt x="14" y="31"/>
                  </a:cubicBezTo>
                  <a:cubicBezTo>
                    <a:pt x="14" y="18"/>
                    <a:pt x="24" y="8"/>
                    <a:pt x="37" y="8"/>
                  </a:cubicBezTo>
                  <a:cubicBezTo>
                    <a:pt x="46" y="8"/>
                    <a:pt x="53" y="12"/>
                    <a:pt x="57" y="20"/>
                  </a:cubicBezTo>
                  <a:cubicBezTo>
                    <a:pt x="58" y="21"/>
                    <a:pt x="59" y="22"/>
                    <a:pt x="61" y="22"/>
                  </a:cubicBezTo>
                  <a:cubicBezTo>
                    <a:pt x="72" y="23"/>
                    <a:pt x="82" y="33"/>
                    <a:pt x="82" y="45"/>
                  </a:cubicBezTo>
                  <a:cubicBezTo>
                    <a:pt x="82" y="52"/>
                    <a:pt x="78" y="58"/>
                    <a:pt x="73" y="63"/>
                  </a:cubicBezTo>
                  <a:cubicBezTo>
                    <a:pt x="11" y="63"/>
                    <a:pt x="11" y="63"/>
                    <a:pt x="11" y="63"/>
                  </a:cubicBezTo>
                  <a:cubicBezTo>
                    <a:pt x="9" y="59"/>
                    <a:pt x="8" y="56"/>
                    <a:pt x="8" y="52"/>
                  </a:cubicBezTo>
                  <a:cubicBezTo>
                    <a:pt x="8" y="47"/>
                    <a:pt x="10" y="42"/>
                    <a:pt x="13" y="3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552"/>
            <p:cNvSpPr>
              <a:spLocks noEditPoints="1"/>
            </p:cNvSpPr>
            <p:nvPr/>
          </p:nvSpPr>
          <p:spPr bwMode="auto">
            <a:xfrm>
              <a:off x="9971089" y="455612"/>
              <a:ext cx="209550" cy="114300"/>
            </a:xfrm>
            <a:custGeom>
              <a:avLst/>
              <a:gdLst>
                <a:gd name="T0" fmla="*/ 155 w 155"/>
                <a:gd name="T1" fmla="*/ 32 h 85"/>
                <a:gd name="T2" fmla="*/ 155 w 155"/>
                <a:gd name="T3" fmla="*/ 31 h 85"/>
                <a:gd name="T4" fmla="*/ 155 w 155"/>
                <a:gd name="T5" fmla="*/ 31 h 85"/>
                <a:gd name="T6" fmla="*/ 155 w 155"/>
                <a:gd name="T7" fmla="*/ 31 h 85"/>
                <a:gd name="T8" fmla="*/ 154 w 155"/>
                <a:gd name="T9" fmla="*/ 30 h 85"/>
                <a:gd name="T10" fmla="*/ 154 w 155"/>
                <a:gd name="T11" fmla="*/ 30 h 85"/>
                <a:gd name="T12" fmla="*/ 124 w 155"/>
                <a:gd name="T13" fmla="*/ 1 h 85"/>
                <a:gd name="T14" fmla="*/ 124 w 155"/>
                <a:gd name="T15" fmla="*/ 1 h 85"/>
                <a:gd name="T16" fmla="*/ 124 w 155"/>
                <a:gd name="T17" fmla="*/ 1 h 85"/>
                <a:gd name="T18" fmla="*/ 124 w 155"/>
                <a:gd name="T19" fmla="*/ 1 h 85"/>
                <a:gd name="T20" fmla="*/ 123 w 155"/>
                <a:gd name="T21" fmla="*/ 0 h 85"/>
                <a:gd name="T22" fmla="*/ 122 w 155"/>
                <a:gd name="T23" fmla="*/ 0 h 85"/>
                <a:gd name="T24" fmla="*/ 34 w 155"/>
                <a:gd name="T25" fmla="*/ 0 h 85"/>
                <a:gd name="T26" fmla="*/ 32 w 155"/>
                <a:gd name="T27" fmla="*/ 0 h 85"/>
                <a:gd name="T28" fmla="*/ 32 w 155"/>
                <a:gd name="T29" fmla="*/ 1 h 85"/>
                <a:gd name="T30" fmla="*/ 31 w 155"/>
                <a:gd name="T31" fmla="*/ 1 h 85"/>
                <a:gd name="T32" fmla="*/ 31 w 155"/>
                <a:gd name="T33" fmla="*/ 1 h 85"/>
                <a:gd name="T34" fmla="*/ 31 w 155"/>
                <a:gd name="T35" fmla="*/ 1 h 85"/>
                <a:gd name="T36" fmla="*/ 2 w 155"/>
                <a:gd name="T37" fmla="*/ 30 h 85"/>
                <a:gd name="T38" fmla="*/ 2 w 155"/>
                <a:gd name="T39" fmla="*/ 30 h 85"/>
                <a:gd name="T40" fmla="*/ 1 w 155"/>
                <a:gd name="T41" fmla="*/ 31 h 85"/>
                <a:gd name="T42" fmla="*/ 1 w 155"/>
                <a:gd name="T43" fmla="*/ 31 h 85"/>
                <a:gd name="T44" fmla="*/ 1 w 155"/>
                <a:gd name="T45" fmla="*/ 31 h 85"/>
                <a:gd name="T46" fmla="*/ 0 w 155"/>
                <a:gd name="T47" fmla="*/ 32 h 85"/>
                <a:gd name="T48" fmla="*/ 0 w 155"/>
                <a:gd name="T49" fmla="*/ 32 h 85"/>
                <a:gd name="T50" fmla="*/ 0 w 155"/>
                <a:gd name="T51" fmla="*/ 81 h 85"/>
                <a:gd name="T52" fmla="*/ 4 w 155"/>
                <a:gd name="T53" fmla="*/ 85 h 85"/>
                <a:gd name="T54" fmla="*/ 151 w 155"/>
                <a:gd name="T55" fmla="*/ 85 h 85"/>
                <a:gd name="T56" fmla="*/ 155 w 155"/>
                <a:gd name="T57" fmla="*/ 81 h 85"/>
                <a:gd name="T58" fmla="*/ 155 w 155"/>
                <a:gd name="T59" fmla="*/ 32 h 85"/>
                <a:gd name="T60" fmla="*/ 95 w 155"/>
                <a:gd name="T61" fmla="*/ 35 h 85"/>
                <a:gd name="T62" fmla="*/ 78 w 155"/>
                <a:gd name="T63" fmla="*/ 52 h 85"/>
                <a:gd name="T64" fmla="*/ 60 w 155"/>
                <a:gd name="T65" fmla="*/ 35 h 85"/>
                <a:gd name="T66" fmla="*/ 61 w 155"/>
                <a:gd name="T67" fmla="*/ 33 h 85"/>
                <a:gd name="T68" fmla="*/ 60 w 155"/>
                <a:gd name="T69" fmla="*/ 30 h 85"/>
                <a:gd name="T70" fmla="*/ 57 w 155"/>
                <a:gd name="T71" fmla="*/ 28 h 85"/>
                <a:gd name="T72" fmla="*/ 38 w 155"/>
                <a:gd name="T73" fmla="*/ 28 h 85"/>
                <a:gd name="T74" fmla="*/ 38 w 155"/>
                <a:gd name="T75" fmla="*/ 8 h 85"/>
                <a:gd name="T76" fmla="*/ 118 w 155"/>
                <a:gd name="T77" fmla="*/ 8 h 85"/>
                <a:gd name="T78" fmla="*/ 118 w 155"/>
                <a:gd name="T79" fmla="*/ 28 h 85"/>
                <a:gd name="T80" fmla="*/ 99 w 155"/>
                <a:gd name="T81" fmla="*/ 28 h 85"/>
                <a:gd name="T82" fmla="*/ 96 w 155"/>
                <a:gd name="T83" fmla="*/ 30 h 85"/>
                <a:gd name="T84" fmla="*/ 95 w 155"/>
                <a:gd name="T85" fmla="*/ 33 h 85"/>
                <a:gd name="T86" fmla="*/ 95 w 155"/>
                <a:gd name="T87" fmla="*/ 35 h 85"/>
                <a:gd name="T88" fmla="*/ 30 w 155"/>
                <a:gd name="T89" fmla="*/ 28 h 85"/>
                <a:gd name="T90" fmla="*/ 14 w 155"/>
                <a:gd name="T91" fmla="*/ 28 h 85"/>
                <a:gd name="T92" fmla="*/ 30 w 155"/>
                <a:gd name="T93" fmla="*/ 13 h 85"/>
                <a:gd name="T94" fmla="*/ 30 w 155"/>
                <a:gd name="T95" fmla="*/ 28 h 85"/>
                <a:gd name="T96" fmla="*/ 126 w 155"/>
                <a:gd name="T97" fmla="*/ 13 h 85"/>
                <a:gd name="T98" fmla="*/ 141 w 155"/>
                <a:gd name="T99" fmla="*/ 28 h 85"/>
                <a:gd name="T100" fmla="*/ 126 w 155"/>
                <a:gd name="T101" fmla="*/ 28 h 85"/>
                <a:gd name="T102" fmla="*/ 126 w 155"/>
                <a:gd name="T103" fmla="*/ 13 h 85"/>
                <a:gd name="T104" fmla="*/ 147 w 155"/>
                <a:gd name="T105" fmla="*/ 77 h 85"/>
                <a:gd name="T106" fmla="*/ 8 w 155"/>
                <a:gd name="T107" fmla="*/ 77 h 85"/>
                <a:gd name="T108" fmla="*/ 8 w 155"/>
                <a:gd name="T109" fmla="*/ 36 h 85"/>
                <a:gd name="T110" fmla="*/ 52 w 155"/>
                <a:gd name="T111" fmla="*/ 36 h 85"/>
                <a:gd name="T112" fmla="*/ 78 w 155"/>
                <a:gd name="T113" fmla="*/ 60 h 85"/>
                <a:gd name="T114" fmla="*/ 103 w 155"/>
                <a:gd name="T115" fmla="*/ 36 h 85"/>
                <a:gd name="T116" fmla="*/ 147 w 155"/>
                <a:gd name="T117" fmla="*/ 36 h 85"/>
                <a:gd name="T118" fmla="*/ 147 w 155"/>
                <a:gd name="T119" fmla="*/ 77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5" h="85">
                  <a:moveTo>
                    <a:pt x="155" y="32"/>
                  </a:moveTo>
                  <a:cubicBezTo>
                    <a:pt x="155" y="32"/>
                    <a:pt x="155" y="32"/>
                    <a:pt x="155" y="31"/>
                  </a:cubicBezTo>
                  <a:cubicBezTo>
                    <a:pt x="155" y="31"/>
                    <a:pt x="155" y="31"/>
                    <a:pt x="155" y="31"/>
                  </a:cubicBezTo>
                  <a:cubicBezTo>
                    <a:pt x="155" y="31"/>
                    <a:pt x="155" y="31"/>
                    <a:pt x="155" y="31"/>
                  </a:cubicBezTo>
                  <a:cubicBezTo>
                    <a:pt x="154" y="30"/>
                    <a:pt x="154" y="30"/>
                    <a:pt x="154" y="30"/>
                  </a:cubicBezTo>
                  <a:cubicBezTo>
                    <a:pt x="154" y="30"/>
                    <a:pt x="154" y="30"/>
                    <a:pt x="154" y="30"/>
                  </a:cubicBezTo>
                  <a:cubicBezTo>
                    <a:pt x="124" y="1"/>
                    <a:pt x="124" y="1"/>
                    <a:pt x="124" y="1"/>
                  </a:cubicBezTo>
                  <a:cubicBezTo>
                    <a:pt x="124" y="1"/>
                    <a:pt x="124" y="1"/>
                    <a:pt x="124" y="1"/>
                  </a:cubicBezTo>
                  <a:cubicBezTo>
                    <a:pt x="124" y="1"/>
                    <a:pt x="124" y="1"/>
                    <a:pt x="124" y="1"/>
                  </a:cubicBezTo>
                  <a:cubicBezTo>
                    <a:pt x="124" y="1"/>
                    <a:pt x="124" y="1"/>
                    <a:pt x="124" y="1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23" y="0"/>
                    <a:pt x="122" y="0"/>
                    <a:pt x="122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0"/>
                    <a:pt x="33" y="0"/>
                    <a:pt x="32" y="0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3"/>
                    <a:pt x="2" y="85"/>
                    <a:pt x="4" y="85"/>
                  </a:cubicBezTo>
                  <a:cubicBezTo>
                    <a:pt x="151" y="85"/>
                    <a:pt x="151" y="85"/>
                    <a:pt x="151" y="85"/>
                  </a:cubicBezTo>
                  <a:cubicBezTo>
                    <a:pt x="153" y="85"/>
                    <a:pt x="155" y="83"/>
                    <a:pt x="155" y="81"/>
                  </a:cubicBezTo>
                  <a:cubicBezTo>
                    <a:pt x="155" y="32"/>
                    <a:pt x="155" y="32"/>
                    <a:pt x="155" y="32"/>
                  </a:cubicBezTo>
                  <a:close/>
                  <a:moveTo>
                    <a:pt x="95" y="35"/>
                  </a:moveTo>
                  <a:cubicBezTo>
                    <a:pt x="95" y="44"/>
                    <a:pt x="87" y="52"/>
                    <a:pt x="78" y="52"/>
                  </a:cubicBezTo>
                  <a:cubicBezTo>
                    <a:pt x="68" y="52"/>
                    <a:pt x="60" y="44"/>
                    <a:pt x="60" y="35"/>
                  </a:cubicBezTo>
                  <a:cubicBezTo>
                    <a:pt x="60" y="34"/>
                    <a:pt x="60" y="34"/>
                    <a:pt x="61" y="33"/>
                  </a:cubicBezTo>
                  <a:cubicBezTo>
                    <a:pt x="61" y="32"/>
                    <a:pt x="60" y="31"/>
                    <a:pt x="60" y="30"/>
                  </a:cubicBezTo>
                  <a:cubicBezTo>
                    <a:pt x="59" y="29"/>
                    <a:pt x="58" y="28"/>
                    <a:pt x="57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118" y="8"/>
                    <a:pt x="118" y="8"/>
                    <a:pt x="118" y="8"/>
                  </a:cubicBezTo>
                  <a:cubicBezTo>
                    <a:pt x="118" y="28"/>
                    <a:pt x="118" y="28"/>
                    <a:pt x="118" y="28"/>
                  </a:cubicBezTo>
                  <a:cubicBezTo>
                    <a:pt x="99" y="28"/>
                    <a:pt x="99" y="28"/>
                    <a:pt x="99" y="28"/>
                  </a:cubicBezTo>
                  <a:cubicBezTo>
                    <a:pt x="98" y="28"/>
                    <a:pt x="97" y="29"/>
                    <a:pt x="96" y="30"/>
                  </a:cubicBezTo>
                  <a:cubicBezTo>
                    <a:pt x="95" y="31"/>
                    <a:pt x="95" y="32"/>
                    <a:pt x="95" y="33"/>
                  </a:cubicBezTo>
                  <a:cubicBezTo>
                    <a:pt x="95" y="34"/>
                    <a:pt x="95" y="34"/>
                    <a:pt x="95" y="35"/>
                  </a:cubicBezTo>
                  <a:close/>
                  <a:moveTo>
                    <a:pt x="30" y="28"/>
                  </a:moveTo>
                  <a:cubicBezTo>
                    <a:pt x="14" y="28"/>
                    <a:pt x="14" y="28"/>
                    <a:pt x="14" y="28"/>
                  </a:cubicBezTo>
                  <a:cubicBezTo>
                    <a:pt x="30" y="13"/>
                    <a:pt x="30" y="13"/>
                    <a:pt x="30" y="13"/>
                  </a:cubicBezTo>
                  <a:lnTo>
                    <a:pt x="30" y="28"/>
                  </a:lnTo>
                  <a:close/>
                  <a:moveTo>
                    <a:pt x="126" y="13"/>
                  </a:moveTo>
                  <a:cubicBezTo>
                    <a:pt x="141" y="28"/>
                    <a:pt x="141" y="28"/>
                    <a:pt x="141" y="28"/>
                  </a:cubicBezTo>
                  <a:cubicBezTo>
                    <a:pt x="126" y="28"/>
                    <a:pt x="126" y="28"/>
                    <a:pt x="126" y="28"/>
                  </a:cubicBezTo>
                  <a:lnTo>
                    <a:pt x="126" y="13"/>
                  </a:lnTo>
                  <a:close/>
                  <a:moveTo>
                    <a:pt x="147" y="77"/>
                  </a:moveTo>
                  <a:cubicBezTo>
                    <a:pt x="8" y="77"/>
                    <a:pt x="8" y="77"/>
                    <a:pt x="8" y="77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3" y="50"/>
                    <a:pt x="64" y="60"/>
                    <a:pt x="78" y="60"/>
                  </a:cubicBezTo>
                  <a:cubicBezTo>
                    <a:pt x="91" y="60"/>
                    <a:pt x="102" y="50"/>
                    <a:pt x="103" y="36"/>
                  </a:cubicBezTo>
                  <a:cubicBezTo>
                    <a:pt x="147" y="36"/>
                    <a:pt x="147" y="36"/>
                    <a:pt x="147" y="36"/>
                  </a:cubicBezTo>
                  <a:lnTo>
                    <a:pt x="147" y="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553"/>
            <p:cNvSpPr>
              <a:spLocks noEditPoints="1"/>
            </p:cNvSpPr>
            <p:nvPr/>
          </p:nvSpPr>
          <p:spPr bwMode="auto">
            <a:xfrm>
              <a:off x="10021889" y="333375"/>
              <a:ext cx="106363" cy="112713"/>
            </a:xfrm>
            <a:custGeom>
              <a:avLst/>
              <a:gdLst>
                <a:gd name="T0" fmla="*/ 35 w 79"/>
                <a:gd name="T1" fmla="*/ 81 h 83"/>
                <a:gd name="T2" fmla="*/ 40 w 79"/>
                <a:gd name="T3" fmla="*/ 83 h 83"/>
                <a:gd name="T4" fmla="*/ 45 w 79"/>
                <a:gd name="T5" fmla="*/ 81 h 83"/>
                <a:gd name="T6" fmla="*/ 77 w 79"/>
                <a:gd name="T7" fmla="*/ 49 h 83"/>
                <a:gd name="T8" fmla="*/ 78 w 79"/>
                <a:gd name="T9" fmla="*/ 41 h 83"/>
                <a:gd name="T10" fmla="*/ 72 w 79"/>
                <a:gd name="T11" fmla="*/ 37 h 83"/>
                <a:gd name="T12" fmla="*/ 60 w 79"/>
                <a:gd name="T13" fmla="*/ 37 h 83"/>
                <a:gd name="T14" fmla="*/ 60 w 79"/>
                <a:gd name="T15" fmla="*/ 7 h 83"/>
                <a:gd name="T16" fmla="*/ 53 w 79"/>
                <a:gd name="T17" fmla="*/ 0 h 83"/>
                <a:gd name="T18" fmla="*/ 26 w 79"/>
                <a:gd name="T19" fmla="*/ 0 h 83"/>
                <a:gd name="T20" fmla="*/ 19 w 79"/>
                <a:gd name="T21" fmla="*/ 7 h 83"/>
                <a:gd name="T22" fmla="*/ 19 w 79"/>
                <a:gd name="T23" fmla="*/ 37 h 83"/>
                <a:gd name="T24" fmla="*/ 7 w 79"/>
                <a:gd name="T25" fmla="*/ 37 h 83"/>
                <a:gd name="T26" fmla="*/ 1 w 79"/>
                <a:gd name="T27" fmla="*/ 41 h 83"/>
                <a:gd name="T28" fmla="*/ 2 w 79"/>
                <a:gd name="T29" fmla="*/ 49 h 83"/>
                <a:gd name="T30" fmla="*/ 35 w 79"/>
                <a:gd name="T31" fmla="*/ 81 h 83"/>
                <a:gd name="T32" fmla="*/ 21 w 79"/>
                <a:gd name="T33" fmla="*/ 45 h 83"/>
                <a:gd name="T34" fmla="*/ 27 w 79"/>
                <a:gd name="T35" fmla="*/ 38 h 83"/>
                <a:gd name="T36" fmla="*/ 27 w 79"/>
                <a:gd name="T37" fmla="*/ 8 h 83"/>
                <a:gd name="T38" fmla="*/ 52 w 79"/>
                <a:gd name="T39" fmla="*/ 8 h 83"/>
                <a:gd name="T40" fmla="*/ 52 w 79"/>
                <a:gd name="T41" fmla="*/ 38 h 83"/>
                <a:gd name="T42" fmla="*/ 59 w 79"/>
                <a:gd name="T43" fmla="*/ 45 h 83"/>
                <a:gd name="T44" fmla="*/ 69 w 79"/>
                <a:gd name="T45" fmla="*/ 45 h 83"/>
                <a:gd name="T46" fmla="*/ 40 w 79"/>
                <a:gd name="T47" fmla="*/ 75 h 83"/>
                <a:gd name="T48" fmla="*/ 10 w 79"/>
                <a:gd name="T49" fmla="*/ 45 h 83"/>
                <a:gd name="T50" fmla="*/ 21 w 79"/>
                <a:gd name="T51" fmla="*/ 4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9" h="83">
                  <a:moveTo>
                    <a:pt x="35" y="81"/>
                  </a:moveTo>
                  <a:cubicBezTo>
                    <a:pt x="36" y="82"/>
                    <a:pt x="38" y="83"/>
                    <a:pt x="40" y="83"/>
                  </a:cubicBezTo>
                  <a:cubicBezTo>
                    <a:pt x="42" y="83"/>
                    <a:pt x="43" y="82"/>
                    <a:pt x="45" y="81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9" y="47"/>
                    <a:pt x="79" y="44"/>
                    <a:pt x="78" y="41"/>
                  </a:cubicBezTo>
                  <a:cubicBezTo>
                    <a:pt x="77" y="39"/>
                    <a:pt x="75" y="37"/>
                    <a:pt x="72" y="37"/>
                  </a:cubicBezTo>
                  <a:cubicBezTo>
                    <a:pt x="60" y="37"/>
                    <a:pt x="60" y="37"/>
                    <a:pt x="60" y="37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60" y="3"/>
                    <a:pt x="57" y="0"/>
                    <a:pt x="53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2" y="0"/>
                    <a:pt x="19" y="3"/>
                    <a:pt x="19" y="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5" y="37"/>
                    <a:pt x="2" y="39"/>
                    <a:pt x="1" y="41"/>
                  </a:cubicBezTo>
                  <a:cubicBezTo>
                    <a:pt x="0" y="44"/>
                    <a:pt x="1" y="47"/>
                    <a:pt x="2" y="49"/>
                  </a:cubicBezTo>
                  <a:lnTo>
                    <a:pt x="35" y="81"/>
                  </a:lnTo>
                  <a:close/>
                  <a:moveTo>
                    <a:pt x="21" y="45"/>
                  </a:moveTo>
                  <a:cubicBezTo>
                    <a:pt x="24" y="45"/>
                    <a:pt x="27" y="42"/>
                    <a:pt x="27" y="3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52" y="42"/>
                    <a:pt x="55" y="45"/>
                    <a:pt x="5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40" y="75"/>
                    <a:pt x="40" y="75"/>
                    <a:pt x="40" y="75"/>
                  </a:cubicBezTo>
                  <a:cubicBezTo>
                    <a:pt x="10" y="45"/>
                    <a:pt x="10" y="45"/>
                    <a:pt x="10" y="45"/>
                  </a:cubicBezTo>
                  <a:lnTo>
                    <a:pt x="21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554"/>
            <p:cNvSpPr/>
            <p:nvPr/>
          </p:nvSpPr>
          <p:spPr bwMode="auto">
            <a:xfrm>
              <a:off x="9964739" y="2241550"/>
              <a:ext cx="222250" cy="127000"/>
            </a:xfrm>
            <a:custGeom>
              <a:avLst/>
              <a:gdLst>
                <a:gd name="T0" fmla="*/ 148 w 164"/>
                <a:gd name="T1" fmla="*/ 3 h 94"/>
                <a:gd name="T2" fmla="*/ 82 w 164"/>
                <a:gd name="T3" fmla="*/ 69 h 94"/>
                <a:gd name="T4" fmla="*/ 15 w 164"/>
                <a:gd name="T5" fmla="*/ 3 h 94"/>
                <a:gd name="T6" fmla="*/ 6 w 164"/>
                <a:gd name="T7" fmla="*/ 3 h 94"/>
                <a:gd name="T8" fmla="*/ 2 w 164"/>
                <a:gd name="T9" fmla="*/ 7 h 94"/>
                <a:gd name="T10" fmla="*/ 2 w 164"/>
                <a:gd name="T11" fmla="*/ 16 h 94"/>
                <a:gd name="T12" fmla="*/ 73 w 164"/>
                <a:gd name="T13" fmla="*/ 87 h 94"/>
                <a:gd name="T14" fmla="*/ 77 w 164"/>
                <a:gd name="T15" fmla="*/ 91 h 94"/>
                <a:gd name="T16" fmla="*/ 86 w 164"/>
                <a:gd name="T17" fmla="*/ 91 h 94"/>
                <a:gd name="T18" fmla="*/ 91 w 164"/>
                <a:gd name="T19" fmla="*/ 87 h 94"/>
                <a:gd name="T20" fmla="*/ 161 w 164"/>
                <a:gd name="T21" fmla="*/ 16 h 94"/>
                <a:gd name="T22" fmla="*/ 161 w 164"/>
                <a:gd name="T23" fmla="*/ 7 h 94"/>
                <a:gd name="T24" fmla="*/ 157 w 164"/>
                <a:gd name="T25" fmla="*/ 3 h 94"/>
                <a:gd name="T26" fmla="*/ 148 w 164"/>
                <a:gd name="T27" fmla="*/ 3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4" h="94">
                  <a:moveTo>
                    <a:pt x="148" y="3"/>
                  </a:moveTo>
                  <a:cubicBezTo>
                    <a:pt x="82" y="69"/>
                    <a:pt x="82" y="69"/>
                    <a:pt x="82" y="69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3" y="0"/>
                    <a:pt x="9" y="0"/>
                    <a:pt x="6" y="3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10"/>
                    <a:pt x="0" y="14"/>
                    <a:pt x="2" y="16"/>
                  </a:cubicBezTo>
                  <a:cubicBezTo>
                    <a:pt x="73" y="87"/>
                    <a:pt x="73" y="87"/>
                    <a:pt x="73" y="87"/>
                  </a:cubicBezTo>
                  <a:cubicBezTo>
                    <a:pt x="77" y="91"/>
                    <a:pt x="77" y="91"/>
                    <a:pt x="77" y="91"/>
                  </a:cubicBezTo>
                  <a:cubicBezTo>
                    <a:pt x="80" y="94"/>
                    <a:pt x="84" y="94"/>
                    <a:pt x="86" y="91"/>
                  </a:cubicBezTo>
                  <a:cubicBezTo>
                    <a:pt x="91" y="87"/>
                    <a:pt x="91" y="87"/>
                    <a:pt x="91" y="87"/>
                  </a:cubicBezTo>
                  <a:cubicBezTo>
                    <a:pt x="161" y="16"/>
                    <a:pt x="161" y="16"/>
                    <a:pt x="161" y="16"/>
                  </a:cubicBezTo>
                  <a:cubicBezTo>
                    <a:pt x="164" y="14"/>
                    <a:pt x="164" y="10"/>
                    <a:pt x="161" y="7"/>
                  </a:cubicBezTo>
                  <a:cubicBezTo>
                    <a:pt x="157" y="3"/>
                    <a:pt x="157" y="3"/>
                    <a:pt x="157" y="3"/>
                  </a:cubicBezTo>
                  <a:cubicBezTo>
                    <a:pt x="154" y="0"/>
                    <a:pt x="150" y="0"/>
                    <a:pt x="148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555"/>
            <p:cNvSpPr>
              <a:spLocks noEditPoints="1"/>
            </p:cNvSpPr>
            <p:nvPr/>
          </p:nvSpPr>
          <p:spPr bwMode="auto">
            <a:xfrm>
              <a:off x="9934576" y="949325"/>
              <a:ext cx="280988" cy="239713"/>
            </a:xfrm>
            <a:custGeom>
              <a:avLst/>
              <a:gdLst>
                <a:gd name="T0" fmla="*/ 203 w 207"/>
                <a:gd name="T1" fmla="*/ 93 h 178"/>
                <a:gd name="T2" fmla="*/ 116 w 207"/>
                <a:gd name="T3" fmla="*/ 5 h 178"/>
                <a:gd name="T4" fmla="*/ 104 w 207"/>
                <a:gd name="T5" fmla="*/ 0 h 178"/>
                <a:gd name="T6" fmla="*/ 92 w 207"/>
                <a:gd name="T7" fmla="*/ 5 h 178"/>
                <a:gd name="T8" fmla="*/ 4 w 207"/>
                <a:gd name="T9" fmla="*/ 93 h 178"/>
                <a:gd name="T10" fmla="*/ 2 w 207"/>
                <a:gd name="T11" fmla="*/ 104 h 178"/>
                <a:gd name="T12" fmla="*/ 11 w 207"/>
                <a:gd name="T13" fmla="*/ 110 h 178"/>
                <a:gd name="T14" fmla="*/ 27 w 207"/>
                <a:gd name="T15" fmla="*/ 110 h 178"/>
                <a:gd name="T16" fmla="*/ 29 w 207"/>
                <a:gd name="T17" fmla="*/ 113 h 178"/>
                <a:gd name="T18" fmla="*/ 29 w 207"/>
                <a:gd name="T19" fmla="*/ 161 h 178"/>
                <a:gd name="T20" fmla="*/ 46 w 207"/>
                <a:gd name="T21" fmla="*/ 178 h 178"/>
                <a:gd name="T22" fmla="*/ 86 w 207"/>
                <a:gd name="T23" fmla="*/ 178 h 178"/>
                <a:gd name="T24" fmla="*/ 121 w 207"/>
                <a:gd name="T25" fmla="*/ 178 h 178"/>
                <a:gd name="T26" fmla="*/ 161 w 207"/>
                <a:gd name="T27" fmla="*/ 178 h 178"/>
                <a:gd name="T28" fmla="*/ 178 w 207"/>
                <a:gd name="T29" fmla="*/ 161 h 178"/>
                <a:gd name="T30" fmla="*/ 178 w 207"/>
                <a:gd name="T31" fmla="*/ 113 h 178"/>
                <a:gd name="T32" fmla="*/ 181 w 207"/>
                <a:gd name="T33" fmla="*/ 110 h 178"/>
                <a:gd name="T34" fmla="*/ 196 w 207"/>
                <a:gd name="T35" fmla="*/ 110 h 178"/>
                <a:gd name="T36" fmla="*/ 206 w 207"/>
                <a:gd name="T37" fmla="*/ 104 h 178"/>
                <a:gd name="T38" fmla="*/ 203 w 207"/>
                <a:gd name="T39" fmla="*/ 93 h 178"/>
                <a:gd name="T40" fmla="*/ 90 w 207"/>
                <a:gd name="T41" fmla="*/ 170 h 178"/>
                <a:gd name="T42" fmla="*/ 90 w 207"/>
                <a:gd name="T43" fmla="*/ 127 h 178"/>
                <a:gd name="T44" fmla="*/ 117 w 207"/>
                <a:gd name="T45" fmla="*/ 127 h 178"/>
                <a:gd name="T46" fmla="*/ 117 w 207"/>
                <a:gd name="T47" fmla="*/ 170 h 178"/>
                <a:gd name="T48" fmla="*/ 90 w 207"/>
                <a:gd name="T49" fmla="*/ 170 h 178"/>
                <a:gd name="T50" fmla="*/ 198 w 207"/>
                <a:gd name="T51" fmla="*/ 101 h 178"/>
                <a:gd name="T52" fmla="*/ 196 w 207"/>
                <a:gd name="T53" fmla="*/ 102 h 178"/>
                <a:gd name="T54" fmla="*/ 181 w 207"/>
                <a:gd name="T55" fmla="*/ 102 h 178"/>
                <a:gd name="T56" fmla="*/ 170 w 207"/>
                <a:gd name="T57" fmla="*/ 113 h 178"/>
                <a:gd name="T58" fmla="*/ 170 w 207"/>
                <a:gd name="T59" fmla="*/ 161 h 178"/>
                <a:gd name="T60" fmla="*/ 161 w 207"/>
                <a:gd name="T61" fmla="*/ 170 h 178"/>
                <a:gd name="T62" fmla="*/ 125 w 207"/>
                <a:gd name="T63" fmla="*/ 170 h 178"/>
                <a:gd name="T64" fmla="*/ 125 w 207"/>
                <a:gd name="T65" fmla="*/ 123 h 178"/>
                <a:gd name="T66" fmla="*/ 121 w 207"/>
                <a:gd name="T67" fmla="*/ 119 h 178"/>
                <a:gd name="T68" fmla="*/ 86 w 207"/>
                <a:gd name="T69" fmla="*/ 119 h 178"/>
                <a:gd name="T70" fmla="*/ 82 w 207"/>
                <a:gd name="T71" fmla="*/ 123 h 178"/>
                <a:gd name="T72" fmla="*/ 82 w 207"/>
                <a:gd name="T73" fmla="*/ 170 h 178"/>
                <a:gd name="T74" fmla="*/ 46 w 207"/>
                <a:gd name="T75" fmla="*/ 170 h 178"/>
                <a:gd name="T76" fmla="*/ 37 w 207"/>
                <a:gd name="T77" fmla="*/ 161 h 178"/>
                <a:gd name="T78" fmla="*/ 37 w 207"/>
                <a:gd name="T79" fmla="*/ 113 h 178"/>
                <a:gd name="T80" fmla="*/ 27 w 207"/>
                <a:gd name="T81" fmla="*/ 102 h 178"/>
                <a:gd name="T82" fmla="*/ 11 w 207"/>
                <a:gd name="T83" fmla="*/ 102 h 178"/>
                <a:gd name="T84" fmla="*/ 9 w 207"/>
                <a:gd name="T85" fmla="*/ 101 h 178"/>
                <a:gd name="T86" fmla="*/ 10 w 207"/>
                <a:gd name="T87" fmla="*/ 99 h 178"/>
                <a:gd name="T88" fmla="*/ 97 w 207"/>
                <a:gd name="T89" fmla="*/ 11 h 178"/>
                <a:gd name="T90" fmla="*/ 104 w 207"/>
                <a:gd name="T91" fmla="*/ 8 h 178"/>
                <a:gd name="T92" fmla="*/ 110 w 207"/>
                <a:gd name="T93" fmla="*/ 11 h 178"/>
                <a:gd name="T94" fmla="*/ 198 w 207"/>
                <a:gd name="T95" fmla="*/ 99 h 178"/>
                <a:gd name="T96" fmla="*/ 198 w 207"/>
                <a:gd name="T97" fmla="*/ 101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07" h="178">
                  <a:moveTo>
                    <a:pt x="203" y="93"/>
                  </a:moveTo>
                  <a:cubicBezTo>
                    <a:pt x="116" y="5"/>
                    <a:pt x="116" y="5"/>
                    <a:pt x="116" y="5"/>
                  </a:cubicBezTo>
                  <a:cubicBezTo>
                    <a:pt x="113" y="2"/>
                    <a:pt x="108" y="0"/>
                    <a:pt x="104" y="0"/>
                  </a:cubicBezTo>
                  <a:cubicBezTo>
                    <a:pt x="99" y="0"/>
                    <a:pt x="95" y="2"/>
                    <a:pt x="92" y="5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1" y="96"/>
                    <a:pt x="0" y="100"/>
                    <a:pt x="2" y="104"/>
                  </a:cubicBezTo>
                  <a:cubicBezTo>
                    <a:pt x="3" y="108"/>
                    <a:pt x="7" y="110"/>
                    <a:pt x="11" y="110"/>
                  </a:cubicBezTo>
                  <a:cubicBezTo>
                    <a:pt x="27" y="110"/>
                    <a:pt x="27" y="110"/>
                    <a:pt x="27" y="110"/>
                  </a:cubicBezTo>
                  <a:cubicBezTo>
                    <a:pt x="28" y="110"/>
                    <a:pt x="29" y="111"/>
                    <a:pt x="29" y="113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70"/>
                    <a:pt x="37" y="178"/>
                    <a:pt x="46" y="178"/>
                  </a:cubicBezTo>
                  <a:cubicBezTo>
                    <a:pt x="86" y="178"/>
                    <a:pt x="86" y="178"/>
                    <a:pt x="86" y="178"/>
                  </a:cubicBezTo>
                  <a:cubicBezTo>
                    <a:pt x="121" y="178"/>
                    <a:pt x="121" y="178"/>
                    <a:pt x="121" y="178"/>
                  </a:cubicBezTo>
                  <a:cubicBezTo>
                    <a:pt x="161" y="178"/>
                    <a:pt x="161" y="178"/>
                    <a:pt x="161" y="178"/>
                  </a:cubicBezTo>
                  <a:cubicBezTo>
                    <a:pt x="171" y="178"/>
                    <a:pt x="178" y="170"/>
                    <a:pt x="178" y="161"/>
                  </a:cubicBezTo>
                  <a:cubicBezTo>
                    <a:pt x="178" y="113"/>
                    <a:pt x="178" y="113"/>
                    <a:pt x="178" y="113"/>
                  </a:cubicBezTo>
                  <a:cubicBezTo>
                    <a:pt x="178" y="111"/>
                    <a:pt x="179" y="110"/>
                    <a:pt x="181" y="110"/>
                  </a:cubicBezTo>
                  <a:cubicBezTo>
                    <a:pt x="196" y="110"/>
                    <a:pt x="196" y="110"/>
                    <a:pt x="196" y="110"/>
                  </a:cubicBezTo>
                  <a:cubicBezTo>
                    <a:pt x="200" y="110"/>
                    <a:pt x="204" y="108"/>
                    <a:pt x="206" y="104"/>
                  </a:cubicBezTo>
                  <a:cubicBezTo>
                    <a:pt x="207" y="100"/>
                    <a:pt x="206" y="96"/>
                    <a:pt x="203" y="93"/>
                  </a:cubicBezTo>
                  <a:close/>
                  <a:moveTo>
                    <a:pt x="90" y="170"/>
                  </a:moveTo>
                  <a:cubicBezTo>
                    <a:pt x="90" y="127"/>
                    <a:pt x="90" y="127"/>
                    <a:pt x="90" y="127"/>
                  </a:cubicBezTo>
                  <a:cubicBezTo>
                    <a:pt x="117" y="127"/>
                    <a:pt x="117" y="127"/>
                    <a:pt x="117" y="127"/>
                  </a:cubicBezTo>
                  <a:cubicBezTo>
                    <a:pt x="117" y="170"/>
                    <a:pt x="117" y="170"/>
                    <a:pt x="117" y="170"/>
                  </a:cubicBezTo>
                  <a:lnTo>
                    <a:pt x="90" y="170"/>
                  </a:lnTo>
                  <a:close/>
                  <a:moveTo>
                    <a:pt x="198" y="101"/>
                  </a:moveTo>
                  <a:cubicBezTo>
                    <a:pt x="198" y="101"/>
                    <a:pt x="198" y="102"/>
                    <a:pt x="196" y="102"/>
                  </a:cubicBezTo>
                  <a:cubicBezTo>
                    <a:pt x="181" y="102"/>
                    <a:pt x="181" y="102"/>
                    <a:pt x="181" y="102"/>
                  </a:cubicBezTo>
                  <a:cubicBezTo>
                    <a:pt x="175" y="102"/>
                    <a:pt x="170" y="107"/>
                    <a:pt x="170" y="113"/>
                  </a:cubicBezTo>
                  <a:cubicBezTo>
                    <a:pt x="170" y="161"/>
                    <a:pt x="170" y="161"/>
                    <a:pt x="170" y="161"/>
                  </a:cubicBezTo>
                  <a:cubicBezTo>
                    <a:pt x="170" y="166"/>
                    <a:pt x="166" y="170"/>
                    <a:pt x="161" y="170"/>
                  </a:cubicBezTo>
                  <a:cubicBezTo>
                    <a:pt x="125" y="170"/>
                    <a:pt x="125" y="170"/>
                    <a:pt x="125" y="170"/>
                  </a:cubicBezTo>
                  <a:cubicBezTo>
                    <a:pt x="125" y="123"/>
                    <a:pt x="125" y="123"/>
                    <a:pt x="125" y="123"/>
                  </a:cubicBezTo>
                  <a:cubicBezTo>
                    <a:pt x="125" y="121"/>
                    <a:pt x="123" y="119"/>
                    <a:pt x="121" y="119"/>
                  </a:cubicBezTo>
                  <a:cubicBezTo>
                    <a:pt x="86" y="119"/>
                    <a:pt x="86" y="119"/>
                    <a:pt x="86" y="119"/>
                  </a:cubicBezTo>
                  <a:cubicBezTo>
                    <a:pt x="84" y="119"/>
                    <a:pt x="82" y="121"/>
                    <a:pt x="82" y="123"/>
                  </a:cubicBezTo>
                  <a:cubicBezTo>
                    <a:pt x="82" y="170"/>
                    <a:pt x="82" y="170"/>
                    <a:pt x="82" y="170"/>
                  </a:cubicBezTo>
                  <a:cubicBezTo>
                    <a:pt x="46" y="170"/>
                    <a:pt x="46" y="170"/>
                    <a:pt x="46" y="170"/>
                  </a:cubicBezTo>
                  <a:cubicBezTo>
                    <a:pt x="41" y="170"/>
                    <a:pt x="37" y="166"/>
                    <a:pt x="37" y="161"/>
                  </a:cubicBezTo>
                  <a:cubicBezTo>
                    <a:pt x="37" y="113"/>
                    <a:pt x="37" y="113"/>
                    <a:pt x="37" y="113"/>
                  </a:cubicBezTo>
                  <a:cubicBezTo>
                    <a:pt x="37" y="107"/>
                    <a:pt x="32" y="102"/>
                    <a:pt x="27" y="102"/>
                  </a:cubicBezTo>
                  <a:cubicBezTo>
                    <a:pt x="11" y="102"/>
                    <a:pt x="11" y="102"/>
                    <a:pt x="11" y="102"/>
                  </a:cubicBezTo>
                  <a:cubicBezTo>
                    <a:pt x="10" y="102"/>
                    <a:pt x="9" y="101"/>
                    <a:pt x="9" y="101"/>
                  </a:cubicBezTo>
                  <a:cubicBezTo>
                    <a:pt x="9" y="101"/>
                    <a:pt x="9" y="100"/>
                    <a:pt x="10" y="99"/>
                  </a:cubicBezTo>
                  <a:cubicBezTo>
                    <a:pt x="97" y="11"/>
                    <a:pt x="97" y="11"/>
                    <a:pt x="97" y="11"/>
                  </a:cubicBezTo>
                  <a:cubicBezTo>
                    <a:pt x="99" y="9"/>
                    <a:pt x="101" y="8"/>
                    <a:pt x="104" y="8"/>
                  </a:cubicBezTo>
                  <a:cubicBezTo>
                    <a:pt x="106" y="8"/>
                    <a:pt x="108" y="9"/>
                    <a:pt x="110" y="11"/>
                  </a:cubicBezTo>
                  <a:cubicBezTo>
                    <a:pt x="198" y="99"/>
                    <a:pt x="198" y="99"/>
                    <a:pt x="198" y="99"/>
                  </a:cubicBezTo>
                  <a:cubicBezTo>
                    <a:pt x="199" y="100"/>
                    <a:pt x="198" y="101"/>
                    <a:pt x="198" y="1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556"/>
            <p:cNvSpPr>
              <a:spLocks noEditPoints="1"/>
            </p:cNvSpPr>
            <p:nvPr/>
          </p:nvSpPr>
          <p:spPr bwMode="auto">
            <a:xfrm>
              <a:off x="10037764" y="1647825"/>
              <a:ext cx="158750" cy="158750"/>
            </a:xfrm>
            <a:custGeom>
              <a:avLst/>
              <a:gdLst>
                <a:gd name="T0" fmla="*/ 113 w 117"/>
                <a:gd name="T1" fmla="*/ 96 h 118"/>
                <a:gd name="T2" fmla="*/ 22 w 117"/>
                <a:gd name="T3" fmla="*/ 5 h 118"/>
                <a:gd name="T4" fmla="*/ 4 w 117"/>
                <a:gd name="T5" fmla="*/ 5 h 118"/>
                <a:gd name="T6" fmla="*/ 0 w 117"/>
                <a:gd name="T7" fmla="*/ 15 h 118"/>
                <a:gd name="T8" fmla="*/ 4 w 117"/>
                <a:gd name="T9" fmla="*/ 24 h 118"/>
                <a:gd name="T10" fmla="*/ 94 w 117"/>
                <a:gd name="T11" fmla="*/ 115 h 118"/>
                <a:gd name="T12" fmla="*/ 103 w 117"/>
                <a:gd name="T13" fmla="*/ 118 h 118"/>
                <a:gd name="T14" fmla="*/ 113 w 117"/>
                <a:gd name="T15" fmla="*/ 115 h 118"/>
                <a:gd name="T16" fmla="*/ 117 w 117"/>
                <a:gd name="T17" fmla="*/ 105 h 118"/>
                <a:gd name="T18" fmla="*/ 113 w 117"/>
                <a:gd name="T19" fmla="*/ 96 h 118"/>
                <a:gd name="T20" fmla="*/ 31 w 117"/>
                <a:gd name="T21" fmla="*/ 33 h 118"/>
                <a:gd name="T22" fmla="*/ 24 w 117"/>
                <a:gd name="T23" fmla="*/ 33 h 118"/>
                <a:gd name="T24" fmla="*/ 9 w 117"/>
                <a:gd name="T25" fmla="*/ 19 h 118"/>
                <a:gd name="T26" fmla="*/ 8 w 117"/>
                <a:gd name="T27" fmla="*/ 15 h 118"/>
                <a:gd name="T28" fmla="*/ 9 w 117"/>
                <a:gd name="T29" fmla="*/ 11 h 118"/>
                <a:gd name="T30" fmla="*/ 13 w 117"/>
                <a:gd name="T31" fmla="*/ 10 h 118"/>
                <a:gd name="T32" fmla="*/ 17 w 117"/>
                <a:gd name="T33" fmla="*/ 11 h 118"/>
                <a:gd name="T34" fmla="*/ 31 w 117"/>
                <a:gd name="T35" fmla="*/ 25 h 118"/>
                <a:gd name="T36" fmla="*/ 33 w 117"/>
                <a:gd name="T37" fmla="*/ 29 h 118"/>
                <a:gd name="T38" fmla="*/ 31 w 117"/>
                <a:gd name="T39" fmla="*/ 33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7" h="118">
                  <a:moveTo>
                    <a:pt x="113" y="96"/>
                  </a:moveTo>
                  <a:cubicBezTo>
                    <a:pt x="22" y="5"/>
                    <a:pt x="22" y="5"/>
                    <a:pt x="22" y="5"/>
                  </a:cubicBezTo>
                  <a:cubicBezTo>
                    <a:pt x="17" y="0"/>
                    <a:pt x="9" y="0"/>
                    <a:pt x="4" y="5"/>
                  </a:cubicBezTo>
                  <a:cubicBezTo>
                    <a:pt x="1" y="8"/>
                    <a:pt x="0" y="11"/>
                    <a:pt x="0" y="15"/>
                  </a:cubicBezTo>
                  <a:cubicBezTo>
                    <a:pt x="0" y="18"/>
                    <a:pt x="1" y="22"/>
                    <a:pt x="4" y="24"/>
                  </a:cubicBezTo>
                  <a:cubicBezTo>
                    <a:pt x="94" y="115"/>
                    <a:pt x="94" y="115"/>
                    <a:pt x="94" y="115"/>
                  </a:cubicBezTo>
                  <a:cubicBezTo>
                    <a:pt x="97" y="117"/>
                    <a:pt x="100" y="118"/>
                    <a:pt x="103" y="118"/>
                  </a:cubicBezTo>
                  <a:cubicBezTo>
                    <a:pt x="107" y="118"/>
                    <a:pt x="110" y="117"/>
                    <a:pt x="113" y="115"/>
                  </a:cubicBezTo>
                  <a:cubicBezTo>
                    <a:pt x="115" y="112"/>
                    <a:pt x="117" y="109"/>
                    <a:pt x="117" y="105"/>
                  </a:cubicBezTo>
                  <a:cubicBezTo>
                    <a:pt x="117" y="102"/>
                    <a:pt x="115" y="98"/>
                    <a:pt x="113" y="96"/>
                  </a:cubicBezTo>
                  <a:close/>
                  <a:moveTo>
                    <a:pt x="31" y="33"/>
                  </a:moveTo>
                  <a:cubicBezTo>
                    <a:pt x="29" y="35"/>
                    <a:pt x="26" y="35"/>
                    <a:pt x="24" y="33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8"/>
                    <a:pt x="8" y="16"/>
                    <a:pt x="8" y="15"/>
                  </a:cubicBezTo>
                  <a:cubicBezTo>
                    <a:pt x="8" y="13"/>
                    <a:pt x="8" y="12"/>
                    <a:pt x="9" y="11"/>
                  </a:cubicBezTo>
                  <a:cubicBezTo>
                    <a:pt x="10" y="10"/>
                    <a:pt x="12" y="10"/>
                    <a:pt x="13" y="10"/>
                  </a:cubicBezTo>
                  <a:cubicBezTo>
                    <a:pt x="14" y="10"/>
                    <a:pt x="16" y="10"/>
                    <a:pt x="17" y="11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2" y="26"/>
                    <a:pt x="33" y="28"/>
                    <a:pt x="33" y="29"/>
                  </a:cubicBezTo>
                  <a:cubicBezTo>
                    <a:pt x="33" y="31"/>
                    <a:pt x="32" y="32"/>
                    <a:pt x="31" y="3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557"/>
            <p:cNvSpPr/>
            <p:nvPr/>
          </p:nvSpPr>
          <p:spPr bwMode="auto">
            <a:xfrm>
              <a:off x="9953626" y="1565275"/>
              <a:ext cx="61913" cy="60325"/>
            </a:xfrm>
            <a:custGeom>
              <a:avLst/>
              <a:gdLst>
                <a:gd name="T0" fmla="*/ 13 w 45"/>
                <a:gd name="T1" fmla="*/ 3 h 45"/>
                <a:gd name="T2" fmla="*/ 3 w 45"/>
                <a:gd name="T3" fmla="*/ 3 h 45"/>
                <a:gd name="T4" fmla="*/ 3 w 45"/>
                <a:gd name="T5" fmla="*/ 13 h 45"/>
                <a:gd name="T6" fmla="*/ 32 w 45"/>
                <a:gd name="T7" fmla="*/ 42 h 45"/>
                <a:gd name="T8" fmla="*/ 42 w 45"/>
                <a:gd name="T9" fmla="*/ 42 h 45"/>
                <a:gd name="T10" fmla="*/ 42 w 45"/>
                <a:gd name="T11" fmla="*/ 31 h 45"/>
                <a:gd name="T12" fmla="*/ 13 w 45"/>
                <a:gd name="T13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45">
                  <a:moveTo>
                    <a:pt x="13" y="3"/>
                  </a:moveTo>
                  <a:cubicBezTo>
                    <a:pt x="10" y="0"/>
                    <a:pt x="6" y="0"/>
                    <a:pt x="3" y="3"/>
                  </a:cubicBezTo>
                  <a:cubicBezTo>
                    <a:pt x="0" y="6"/>
                    <a:pt x="0" y="10"/>
                    <a:pt x="3" y="13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4" y="45"/>
                    <a:pt x="39" y="45"/>
                    <a:pt x="42" y="42"/>
                  </a:cubicBezTo>
                  <a:cubicBezTo>
                    <a:pt x="45" y="39"/>
                    <a:pt x="45" y="34"/>
                    <a:pt x="42" y="31"/>
                  </a:cubicBezTo>
                  <a:lnTo>
                    <a:pt x="13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558"/>
            <p:cNvSpPr/>
            <p:nvPr/>
          </p:nvSpPr>
          <p:spPr bwMode="auto">
            <a:xfrm>
              <a:off x="10031414" y="1565275"/>
              <a:ext cx="60325" cy="60325"/>
            </a:xfrm>
            <a:custGeom>
              <a:avLst/>
              <a:gdLst>
                <a:gd name="T0" fmla="*/ 14 w 45"/>
                <a:gd name="T1" fmla="*/ 42 h 45"/>
                <a:gd name="T2" fmla="*/ 42 w 45"/>
                <a:gd name="T3" fmla="*/ 13 h 45"/>
                <a:gd name="T4" fmla="*/ 42 w 45"/>
                <a:gd name="T5" fmla="*/ 3 h 45"/>
                <a:gd name="T6" fmla="*/ 32 w 45"/>
                <a:gd name="T7" fmla="*/ 3 h 45"/>
                <a:gd name="T8" fmla="*/ 3 w 45"/>
                <a:gd name="T9" fmla="*/ 31 h 45"/>
                <a:gd name="T10" fmla="*/ 3 w 45"/>
                <a:gd name="T11" fmla="*/ 42 h 45"/>
                <a:gd name="T12" fmla="*/ 14 w 45"/>
                <a:gd name="T13" fmla="*/ 4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45">
                  <a:moveTo>
                    <a:pt x="14" y="42"/>
                  </a:moveTo>
                  <a:cubicBezTo>
                    <a:pt x="42" y="13"/>
                    <a:pt x="42" y="13"/>
                    <a:pt x="42" y="13"/>
                  </a:cubicBezTo>
                  <a:cubicBezTo>
                    <a:pt x="45" y="10"/>
                    <a:pt x="45" y="6"/>
                    <a:pt x="42" y="3"/>
                  </a:cubicBezTo>
                  <a:cubicBezTo>
                    <a:pt x="39" y="0"/>
                    <a:pt x="35" y="0"/>
                    <a:pt x="32" y="3"/>
                  </a:cubicBezTo>
                  <a:cubicBezTo>
                    <a:pt x="3" y="31"/>
                    <a:pt x="3" y="31"/>
                    <a:pt x="3" y="31"/>
                  </a:cubicBezTo>
                  <a:cubicBezTo>
                    <a:pt x="0" y="34"/>
                    <a:pt x="0" y="39"/>
                    <a:pt x="3" y="42"/>
                  </a:cubicBezTo>
                  <a:cubicBezTo>
                    <a:pt x="6" y="45"/>
                    <a:pt x="11" y="45"/>
                    <a:pt x="14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559"/>
            <p:cNvSpPr/>
            <p:nvPr/>
          </p:nvSpPr>
          <p:spPr bwMode="auto">
            <a:xfrm>
              <a:off x="9953626" y="1641475"/>
              <a:ext cx="61913" cy="61913"/>
            </a:xfrm>
            <a:custGeom>
              <a:avLst/>
              <a:gdLst>
                <a:gd name="T0" fmla="*/ 32 w 45"/>
                <a:gd name="T1" fmla="*/ 3 h 45"/>
                <a:gd name="T2" fmla="*/ 3 w 45"/>
                <a:gd name="T3" fmla="*/ 32 h 45"/>
                <a:gd name="T4" fmla="*/ 3 w 45"/>
                <a:gd name="T5" fmla="*/ 42 h 45"/>
                <a:gd name="T6" fmla="*/ 13 w 45"/>
                <a:gd name="T7" fmla="*/ 42 h 45"/>
                <a:gd name="T8" fmla="*/ 42 w 45"/>
                <a:gd name="T9" fmla="*/ 13 h 45"/>
                <a:gd name="T10" fmla="*/ 42 w 45"/>
                <a:gd name="T11" fmla="*/ 3 h 45"/>
                <a:gd name="T12" fmla="*/ 32 w 45"/>
                <a:gd name="T13" fmla="*/ 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45">
                  <a:moveTo>
                    <a:pt x="32" y="3"/>
                  </a:moveTo>
                  <a:cubicBezTo>
                    <a:pt x="3" y="32"/>
                    <a:pt x="3" y="32"/>
                    <a:pt x="3" y="32"/>
                  </a:cubicBezTo>
                  <a:cubicBezTo>
                    <a:pt x="0" y="35"/>
                    <a:pt x="0" y="39"/>
                    <a:pt x="3" y="42"/>
                  </a:cubicBezTo>
                  <a:cubicBezTo>
                    <a:pt x="6" y="45"/>
                    <a:pt x="10" y="45"/>
                    <a:pt x="13" y="42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5" y="11"/>
                    <a:pt x="45" y="6"/>
                    <a:pt x="42" y="3"/>
                  </a:cubicBezTo>
                  <a:cubicBezTo>
                    <a:pt x="39" y="0"/>
                    <a:pt x="34" y="0"/>
                    <a:pt x="3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560"/>
            <p:cNvSpPr/>
            <p:nvPr/>
          </p:nvSpPr>
          <p:spPr bwMode="auto">
            <a:xfrm>
              <a:off x="9961564" y="1628775"/>
              <a:ext cx="41275" cy="11113"/>
            </a:xfrm>
            <a:custGeom>
              <a:avLst/>
              <a:gdLst>
                <a:gd name="T0" fmla="*/ 27 w 31"/>
                <a:gd name="T1" fmla="*/ 8 h 8"/>
                <a:gd name="T2" fmla="*/ 31 w 31"/>
                <a:gd name="T3" fmla="*/ 4 h 8"/>
                <a:gd name="T4" fmla="*/ 27 w 31"/>
                <a:gd name="T5" fmla="*/ 0 h 8"/>
                <a:gd name="T6" fmla="*/ 4 w 31"/>
                <a:gd name="T7" fmla="*/ 0 h 8"/>
                <a:gd name="T8" fmla="*/ 0 w 31"/>
                <a:gd name="T9" fmla="*/ 4 h 8"/>
                <a:gd name="T10" fmla="*/ 4 w 31"/>
                <a:gd name="T11" fmla="*/ 8 h 8"/>
                <a:gd name="T12" fmla="*/ 27 w 31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8">
                  <a:moveTo>
                    <a:pt x="27" y="8"/>
                  </a:moveTo>
                  <a:cubicBezTo>
                    <a:pt x="29" y="8"/>
                    <a:pt x="31" y="6"/>
                    <a:pt x="31" y="4"/>
                  </a:cubicBezTo>
                  <a:cubicBezTo>
                    <a:pt x="31" y="2"/>
                    <a:pt x="29" y="0"/>
                    <a:pt x="27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lnTo>
                    <a:pt x="27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561"/>
            <p:cNvSpPr/>
            <p:nvPr/>
          </p:nvSpPr>
          <p:spPr bwMode="auto">
            <a:xfrm>
              <a:off x="10044114" y="1628775"/>
              <a:ext cx="41275" cy="11113"/>
            </a:xfrm>
            <a:custGeom>
              <a:avLst/>
              <a:gdLst>
                <a:gd name="T0" fmla="*/ 4 w 31"/>
                <a:gd name="T1" fmla="*/ 0 h 8"/>
                <a:gd name="T2" fmla="*/ 0 w 31"/>
                <a:gd name="T3" fmla="*/ 4 h 8"/>
                <a:gd name="T4" fmla="*/ 4 w 31"/>
                <a:gd name="T5" fmla="*/ 8 h 8"/>
                <a:gd name="T6" fmla="*/ 27 w 31"/>
                <a:gd name="T7" fmla="*/ 8 h 8"/>
                <a:gd name="T8" fmla="*/ 31 w 31"/>
                <a:gd name="T9" fmla="*/ 4 h 8"/>
                <a:gd name="T10" fmla="*/ 27 w 31"/>
                <a:gd name="T11" fmla="*/ 0 h 8"/>
                <a:gd name="T12" fmla="*/ 4 w 31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8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9" y="8"/>
                    <a:pt x="31" y="6"/>
                    <a:pt x="31" y="4"/>
                  </a:cubicBezTo>
                  <a:cubicBezTo>
                    <a:pt x="31" y="2"/>
                    <a:pt x="29" y="0"/>
                    <a:pt x="27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562"/>
            <p:cNvSpPr/>
            <p:nvPr/>
          </p:nvSpPr>
          <p:spPr bwMode="auto">
            <a:xfrm>
              <a:off x="10017126" y="1571625"/>
              <a:ext cx="11113" cy="42863"/>
            </a:xfrm>
            <a:custGeom>
              <a:avLst/>
              <a:gdLst>
                <a:gd name="T0" fmla="*/ 4 w 8"/>
                <a:gd name="T1" fmla="*/ 0 h 31"/>
                <a:gd name="T2" fmla="*/ 0 w 8"/>
                <a:gd name="T3" fmla="*/ 4 h 31"/>
                <a:gd name="T4" fmla="*/ 0 w 8"/>
                <a:gd name="T5" fmla="*/ 27 h 31"/>
                <a:gd name="T6" fmla="*/ 4 w 8"/>
                <a:gd name="T7" fmla="*/ 31 h 31"/>
                <a:gd name="T8" fmla="*/ 8 w 8"/>
                <a:gd name="T9" fmla="*/ 27 h 31"/>
                <a:gd name="T10" fmla="*/ 8 w 8"/>
                <a:gd name="T11" fmla="*/ 4 h 31"/>
                <a:gd name="T12" fmla="*/ 4 w 8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1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9"/>
                    <a:pt x="2" y="31"/>
                    <a:pt x="4" y="31"/>
                  </a:cubicBezTo>
                  <a:cubicBezTo>
                    <a:pt x="6" y="31"/>
                    <a:pt x="8" y="29"/>
                    <a:pt x="8" y="27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563"/>
            <p:cNvSpPr/>
            <p:nvPr/>
          </p:nvSpPr>
          <p:spPr bwMode="auto">
            <a:xfrm>
              <a:off x="10017126" y="1654175"/>
              <a:ext cx="11113" cy="42863"/>
            </a:xfrm>
            <a:custGeom>
              <a:avLst/>
              <a:gdLst>
                <a:gd name="T0" fmla="*/ 4 w 8"/>
                <a:gd name="T1" fmla="*/ 0 h 31"/>
                <a:gd name="T2" fmla="*/ 0 w 8"/>
                <a:gd name="T3" fmla="*/ 4 h 31"/>
                <a:gd name="T4" fmla="*/ 0 w 8"/>
                <a:gd name="T5" fmla="*/ 27 h 31"/>
                <a:gd name="T6" fmla="*/ 4 w 8"/>
                <a:gd name="T7" fmla="*/ 31 h 31"/>
                <a:gd name="T8" fmla="*/ 8 w 8"/>
                <a:gd name="T9" fmla="*/ 27 h 31"/>
                <a:gd name="T10" fmla="*/ 8 w 8"/>
                <a:gd name="T11" fmla="*/ 4 h 31"/>
                <a:gd name="T12" fmla="*/ 4 w 8"/>
                <a:gd name="T13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1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9"/>
                    <a:pt x="2" y="31"/>
                    <a:pt x="4" y="31"/>
                  </a:cubicBezTo>
                  <a:cubicBezTo>
                    <a:pt x="6" y="31"/>
                    <a:pt x="8" y="29"/>
                    <a:pt x="8" y="27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564"/>
            <p:cNvSpPr>
              <a:spLocks noEditPoints="1"/>
            </p:cNvSpPr>
            <p:nvPr/>
          </p:nvSpPr>
          <p:spPr bwMode="auto">
            <a:xfrm>
              <a:off x="9934576" y="2867025"/>
              <a:ext cx="280988" cy="111125"/>
            </a:xfrm>
            <a:custGeom>
              <a:avLst/>
              <a:gdLst>
                <a:gd name="T0" fmla="*/ 196 w 207"/>
                <a:gd name="T1" fmla="*/ 21 h 82"/>
                <a:gd name="T2" fmla="*/ 172 w 207"/>
                <a:gd name="T3" fmla="*/ 0 h 82"/>
                <a:gd name="T4" fmla="*/ 24 w 207"/>
                <a:gd name="T5" fmla="*/ 0 h 82"/>
                <a:gd name="T6" fmla="*/ 0 w 207"/>
                <a:gd name="T7" fmla="*/ 24 h 82"/>
                <a:gd name="T8" fmla="*/ 0 w 207"/>
                <a:gd name="T9" fmla="*/ 58 h 82"/>
                <a:gd name="T10" fmla="*/ 24 w 207"/>
                <a:gd name="T11" fmla="*/ 82 h 82"/>
                <a:gd name="T12" fmla="*/ 172 w 207"/>
                <a:gd name="T13" fmla="*/ 82 h 82"/>
                <a:gd name="T14" fmla="*/ 196 w 207"/>
                <a:gd name="T15" fmla="*/ 60 h 82"/>
                <a:gd name="T16" fmla="*/ 207 w 207"/>
                <a:gd name="T17" fmla="*/ 46 h 82"/>
                <a:gd name="T18" fmla="*/ 207 w 207"/>
                <a:gd name="T19" fmla="*/ 36 h 82"/>
                <a:gd name="T20" fmla="*/ 196 w 207"/>
                <a:gd name="T21" fmla="*/ 21 h 82"/>
                <a:gd name="T22" fmla="*/ 188 w 207"/>
                <a:gd name="T23" fmla="*/ 58 h 82"/>
                <a:gd name="T24" fmla="*/ 172 w 207"/>
                <a:gd name="T25" fmla="*/ 74 h 82"/>
                <a:gd name="T26" fmla="*/ 24 w 207"/>
                <a:gd name="T27" fmla="*/ 74 h 82"/>
                <a:gd name="T28" fmla="*/ 8 w 207"/>
                <a:gd name="T29" fmla="*/ 58 h 82"/>
                <a:gd name="T30" fmla="*/ 8 w 207"/>
                <a:gd name="T31" fmla="*/ 24 h 82"/>
                <a:gd name="T32" fmla="*/ 24 w 207"/>
                <a:gd name="T33" fmla="*/ 8 h 82"/>
                <a:gd name="T34" fmla="*/ 172 w 207"/>
                <a:gd name="T35" fmla="*/ 8 h 82"/>
                <a:gd name="T36" fmla="*/ 188 w 207"/>
                <a:gd name="T37" fmla="*/ 24 h 82"/>
                <a:gd name="T38" fmla="*/ 188 w 207"/>
                <a:gd name="T39" fmla="*/ 58 h 82"/>
                <a:gd name="T40" fmla="*/ 199 w 207"/>
                <a:gd name="T41" fmla="*/ 46 h 82"/>
                <a:gd name="T42" fmla="*/ 196 w 207"/>
                <a:gd name="T43" fmla="*/ 52 h 82"/>
                <a:gd name="T44" fmla="*/ 196 w 207"/>
                <a:gd name="T45" fmla="*/ 30 h 82"/>
                <a:gd name="T46" fmla="*/ 199 w 207"/>
                <a:gd name="T47" fmla="*/ 36 h 82"/>
                <a:gd name="T48" fmla="*/ 199 w 207"/>
                <a:gd name="T49" fmla="*/ 4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7" h="82">
                  <a:moveTo>
                    <a:pt x="196" y="21"/>
                  </a:moveTo>
                  <a:cubicBezTo>
                    <a:pt x="195" y="9"/>
                    <a:pt x="184" y="0"/>
                    <a:pt x="17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71"/>
                    <a:pt x="11" y="82"/>
                    <a:pt x="24" y="82"/>
                  </a:cubicBezTo>
                  <a:cubicBezTo>
                    <a:pt x="172" y="82"/>
                    <a:pt x="172" y="82"/>
                    <a:pt x="172" y="82"/>
                  </a:cubicBezTo>
                  <a:cubicBezTo>
                    <a:pt x="184" y="82"/>
                    <a:pt x="195" y="72"/>
                    <a:pt x="196" y="60"/>
                  </a:cubicBezTo>
                  <a:cubicBezTo>
                    <a:pt x="202" y="59"/>
                    <a:pt x="207" y="53"/>
                    <a:pt x="207" y="46"/>
                  </a:cubicBezTo>
                  <a:cubicBezTo>
                    <a:pt x="207" y="36"/>
                    <a:pt x="207" y="36"/>
                    <a:pt x="207" y="36"/>
                  </a:cubicBezTo>
                  <a:cubicBezTo>
                    <a:pt x="207" y="29"/>
                    <a:pt x="202" y="23"/>
                    <a:pt x="196" y="21"/>
                  </a:cubicBezTo>
                  <a:close/>
                  <a:moveTo>
                    <a:pt x="188" y="58"/>
                  </a:moveTo>
                  <a:cubicBezTo>
                    <a:pt x="188" y="66"/>
                    <a:pt x="181" y="74"/>
                    <a:pt x="172" y="74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15" y="74"/>
                    <a:pt x="8" y="66"/>
                    <a:pt x="8" y="58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15"/>
                    <a:pt x="15" y="8"/>
                    <a:pt x="24" y="8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81" y="8"/>
                    <a:pt x="188" y="15"/>
                    <a:pt x="188" y="24"/>
                  </a:cubicBezTo>
                  <a:lnTo>
                    <a:pt x="188" y="58"/>
                  </a:lnTo>
                  <a:close/>
                  <a:moveTo>
                    <a:pt x="199" y="46"/>
                  </a:moveTo>
                  <a:cubicBezTo>
                    <a:pt x="199" y="48"/>
                    <a:pt x="198" y="50"/>
                    <a:pt x="196" y="52"/>
                  </a:cubicBezTo>
                  <a:cubicBezTo>
                    <a:pt x="196" y="30"/>
                    <a:pt x="196" y="30"/>
                    <a:pt x="196" y="30"/>
                  </a:cubicBezTo>
                  <a:cubicBezTo>
                    <a:pt x="198" y="31"/>
                    <a:pt x="199" y="33"/>
                    <a:pt x="199" y="36"/>
                  </a:cubicBezTo>
                  <a:lnTo>
                    <a:pt x="199" y="4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Freeform 565"/>
            <p:cNvSpPr>
              <a:spLocks noEditPoints="1"/>
            </p:cNvSpPr>
            <p:nvPr/>
          </p:nvSpPr>
          <p:spPr bwMode="auto">
            <a:xfrm>
              <a:off x="9953626" y="4030663"/>
              <a:ext cx="244475" cy="252413"/>
            </a:xfrm>
            <a:custGeom>
              <a:avLst/>
              <a:gdLst>
                <a:gd name="T0" fmla="*/ 126 w 180"/>
                <a:gd name="T1" fmla="*/ 110 h 187"/>
                <a:gd name="T2" fmla="*/ 155 w 180"/>
                <a:gd name="T3" fmla="*/ 90 h 187"/>
                <a:gd name="T4" fmla="*/ 174 w 180"/>
                <a:gd name="T5" fmla="*/ 67 h 187"/>
                <a:gd name="T6" fmla="*/ 176 w 180"/>
                <a:gd name="T7" fmla="*/ 59 h 187"/>
                <a:gd name="T8" fmla="*/ 160 w 180"/>
                <a:gd name="T9" fmla="*/ 31 h 187"/>
                <a:gd name="T10" fmla="*/ 122 w 180"/>
                <a:gd name="T11" fmla="*/ 70 h 187"/>
                <a:gd name="T12" fmla="*/ 119 w 180"/>
                <a:gd name="T13" fmla="*/ 35 h 187"/>
                <a:gd name="T14" fmla="*/ 109 w 180"/>
                <a:gd name="T15" fmla="*/ 7 h 187"/>
                <a:gd name="T16" fmla="*/ 90 w 180"/>
                <a:gd name="T17" fmla="*/ 15 h 187"/>
                <a:gd name="T18" fmla="*/ 70 w 180"/>
                <a:gd name="T19" fmla="*/ 7 h 187"/>
                <a:gd name="T20" fmla="*/ 60 w 180"/>
                <a:gd name="T21" fmla="*/ 35 h 187"/>
                <a:gd name="T22" fmla="*/ 57 w 180"/>
                <a:gd name="T23" fmla="*/ 70 h 187"/>
                <a:gd name="T24" fmla="*/ 20 w 180"/>
                <a:gd name="T25" fmla="*/ 31 h 187"/>
                <a:gd name="T26" fmla="*/ 3 w 180"/>
                <a:gd name="T27" fmla="*/ 59 h 187"/>
                <a:gd name="T28" fmla="*/ 5 w 180"/>
                <a:gd name="T29" fmla="*/ 67 h 187"/>
                <a:gd name="T30" fmla="*/ 25 w 180"/>
                <a:gd name="T31" fmla="*/ 90 h 187"/>
                <a:gd name="T32" fmla="*/ 53 w 180"/>
                <a:gd name="T33" fmla="*/ 110 h 187"/>
                <a:gd name="T34" fmla="*/ 0 w 180"/>
                <a:gd name="T35" fmla="*/ 123 h 187"/>
                <a:gd name="T36" fmla="*/ 17 w 180"/>
                <a:gd name="T37" fmla="*/ 152 h 187"/>
                <a:gd name="T38" fmla="*/ 25 w 180"/>
                <a:gd name="T39" fmla="*/ 154 h 187"/>
                <a:gd name="T40" fmla="*/ 54 w 180"/>
                <a:gd name="T41" fmla="*/ 148 h 187"/>
                <a:gd name="T42" fmla="*/ 86 w 180"/>
                <a:gd name="T43" fmla="*/ 133 h 187"/>
                <a:gd name="T44" fmla="*/ 70 w 180"/>
                <a:gd name="T45" fmla="*/ 186 h 187"/>
                <a:gd name="T46" fmla="*/ 90 w 180"/>
                <a:gd name="T47" fmla="*/ 172 h 187"/>
                <a:gd name="T48" fmla="*/ 109 w 180"/>
                <a:gd name="T49" fmla="*/ 186 h 187"/>
                <a:gd name="T50" fmla="*/ 94 w 180"/>
                <a:gd name="T51" fmla="*/ 133 h 187"/>
                <a:gd name="T52" fmla="*/ 123 w 180"/>
                <a:gd name="T53" fmla="*/ 152 h 187"/>
                <a:gd name="T54" fmla="*/ 149 w 180"/>
                <a:gd name="T55" fmla="*/ 132 h 187"/>
                <a:gd name="T56" fmla="*/ 160 w 180"/>
                <a:gd name="T57" fmla="*/ 157 h 187"/>
                <a:gd name="T58" fmla="*/ 176 w 180"/>
                <a:gd name="T59" fmla="*/ 128 h 187"/>
                <a:gd name="T60" fmla="*/ 143 w 180"/>
                <a:gd name="T61" fmla="*/ 94 h 187"/>
                <a:gd name="T62" fmla="*/ 104 w 180"/>
                <a:gd name="T63" fmla="*/ 94 h 187"/>
                <a:gd name="T64" fmla="*/ 143 w 180"/>
                <a:gd name="T65" fmla="*/ 94 h 187"/>
                <a:gd name="T66" fmla="*/ 100 w 180"/>
                <a:gd name="T67" fmla="*/ 83 h 187"/>
                <a:gd name="T68" fmla="*/ 117 w 180"/>
                <a:gd name="T69" fmla="*/ 47 h 187"/>
                <a:gd name="T70" fmla="*/ 86 w 180"/>
                <a:gd name="T71" fmla="*/ 80 h 187"/>
                <a:gd name="T72" fmla="*/ 63 w 180"/>
                <a:gd name="T73" fmla="*/ 47 h 187"/>
                <a:gd name="T74" fmla="*/ 75 w 180"/>
                <a:gd name="T75" fmla="*/ 90 h 187"/>
                <a:gd name="T76" fmla="*/ 62 w 180"/>
                <a:gd name="T77" fmla="*/ 105 h 187"/>
                <a:gd name="T78" fmla="*/ 66 w 180"/>
                <a:gd name="T79" fmla="*/ 112 h 187"/>
                <a:gd name="T80" fmla="*/ 86 w 180"/>
                <a:gd name="T81" fmla="*/ 123 h 187"/>
                <a:gd name="T82" fmla="*/ 94 w 180"/>
                <a:gd name="T83" fmla="*/ 123 h 187"/>
                <a:gd name="T84" fmla="*/ 113 w 180"/>
                <a:gd name="T85" fmla="*/ 112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80" h="187">
                  <a:moveTo>
                    <a:pt x="174" y="120"/>
                  </a:moveTo>
                  <a:cubicBezTo>
                    <a:pt x="153" y="126"/>
                    <a:pt x="153" y="126"/>
                    <a:pt x="153" y="126"/>
                  </a:cubicBezTo>
                  <a:cubicBezTo>
                    <a:pt x="126" y="110"/>
                    <a:pt x="126" y="110"/>
                    <a:pt x="126" y="110"/>
                  </a:cubicBezTo>
                  <a:cubicBezTo>
                    <a:pt x="155" y="97"/>
                    <a:pt x="155" y="97"/>
                    <a:pt x="155" y="97"/>
                  </a:cubicBezTo>
                  <a:cubicBezTo>
                    <a:pt x="156" y="97"/>
                    <a:pt x="157" y="95"/>
                    <a:pt x="157" y="94"/>
                  </a:cubicBezTo>
                  <a:cubicBezTo>
                    <a:pt x="157" y="92"/>
                    <a:pt x="156" y="91"/>
                    <a:pt x="155" y="90"/>
                  </a:cubicBezTo>
                  <a:cubicBezTo>
                    <a:pt x="126" y="77"/>
                    <a:pt x="126" y="77"/>
                    <a:pt x="126" y="77"/>
                  </a:cubicBezTo>
                  <a:cubicBezTo>
                    <a:pt x="153" y="62"/>
                    <a:pt x="153" y="62"/>
                    <a:pt x="153" y="62"/>
                  </a:cubicBezTo>
                  <a:cubicBezTo>
                    <a:pt x="174" y="67"/>
                    <a:pt x="174" y="67"/>
                    <a:pt x="174" y="67"/>
                  </a:cubicBezTo>
                  <a:cubicBezTo>
                    <a:pt x="175" y="67"/>
                    <a:pt x="175" y="67"/>
                    <a:pt x="175" y="67"/>
                  </a:cubicBezTo>
                  <a:cubicBezTo>
                    <a:pt x="177" y="67"/>
                    <a:pt x="179" y="66"/>
                    <a:pt x="179" y="64"/>
                  </a:cubicBezTo>
                  <a:cubicBezTo>
                    <a:pt x="180" y="62"/>
                    <a:pt x="178" y="60"/>
                    <a:pt x="176" y="59"/>
                  </a:cubicBezTo>
                  <a:cubicBezTo>
                    <a:pt x="157" y="54"/>
                    <a:pt x="157" y="54"/>
                    <a:pt x="157" y="54"/>
                  </a:cubicBezTo>
                  <a:cubicBezTo>
                    <a:pt x="162" y="35"/>
                    <a:pt x="162" y="35"/>
                    <a:pt x="162" y="35"/>
                  </a:cubicBezTo>
                  <a:cubicBezTo>
                    <a:pt x="163" y="33"/>
                    <a:pt x="162" y="31"/>
                    <a:pt x="160" y="31"/>
                  </a:cubicBezTo>
                  <a:cubicBezTo>
                    <a:pt x="157" y="30"/>
                    <a:pt x="155" y="31"/>
                    <a:pt x="155" y="33"/>
                  </a:cubicBezTo>
                  <a:cubicBezTo>
                    <a:pt x="149" y="55"/>
                    <a:pt x="149" y="55"/>
                    <a:pt x="149" y="55"/>
                  </a:cubicBezTo>
                  <a:cubicBezTo>
                    <a:pt x="122" y="70"/>
                    <a:pt x="122" y="70"/>
                    <a:pt x="122" y="70"/>
                  </a:cubicBezTo>
                  <a:cubicBezTo>
                    <a:pt x="125" y="39"/>
                    <a:pt x="125" y="39"/>
                    <a:pt x="125" y="39"/>
                  </a:cubicBezTo>
                  <a:cubicBezTo>
                    <a:pt x="126" y="37"/>
                    <a:pt x="125" y="36"/>
                    <a:pt x="123" y="35"/>
                  </a:cubicBezTo>
                  <a:cubicBezTo>
                    <a:pt x="122" y="34"/>
                    <a:pt x="120" y="34"/>
                    <a:pt x="119" y="35"/>
                  </a:cubicBezTo>
                  <a:cubicBezTo>
                    <a:pt x="94" y="54"/>
                    <a:pt x="94" y="54"/>
                    <a:pt x="94" y="54"/>
                  </a:cubicBezTo>
                  <a:cubicBezTo>
                    <a:pt x="94" y="23"/>
                    <a:pt x="94" y="23"/>
                    <a:pt x="94" y="23"/>
                  </a:cubicBezTo>
                  <a:cubicBezTo>
                    <a:pt x="109" y="7"/>
                    <a:pt x="109" y="7"/>
                    <a:pt x="109" y="7"/>
                  </a:cubicBezTo>
                  <a:cubicBezTo>
                    <a:pt x="111" y="6"/>
                    <a:pt x="111" y="3"/>
                    <a:pt x="109" y="2"/>
                  </a:cubicBezTo>
                  <a:cubicBezTo>
                    <a:pt x="108" y="0"/>
                    <a:pt x="105" y="0"/>
                    <a:pt x="104" y="2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4" y="0"/>
                    <a:pt x="72" y="0"/>
                    <a:pt x="70" y="2"/>
                  </a:cubicBezTo>
                  <a:cubicBezTo>
                    <a:pt x="69" y="3"/>
                    <a:pt x="69" y="6"/>
                    <a:pt x="70" y="7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86" y="54"/>
                    <a:pt x="86" y="54"/>
                    <a:pt x="86" y="54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59" y="34"/>
                    <a:pt x="57" y="34"/>
                    <a:pt x="56" y="35"/>
                  </a:cubicBezTo>
                  <a:cubicBezTo>
                    <a:pt x="55" y="36"/>
                    <a:pt x="54" y="37"/>
                    <a:pt x="54" y="39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30" y="55"/>
                    <a:pt x="30" y="55"/>
                    <a:pt x="30" y="55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4" y="31"/>
                    <a:pt x="22" y="30"/>
                    <a:pt x="20" y="31"/>
                  </a:cubicBezTo>
                  <a:cubicBezTo>
                    <a:pt x="18" y="31"/>
                    <a:pt x="16" y="33"/>
                    <a:pt x="17" y="35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1" y="60"/>
                    <a:pt x="0" y="62"/>
                    <a:pt x="0" y="64"/>
                  </a:cubicBezTo>
                  <a:cubicBezTo>
                    <a:pt x="1" y="66"/>
                    <a:pt x="2" y="67"/>
                    <a:pt x="4" y="67"/>
                  </a:cubicBezTo>
                  <a:cubicBezTo>
                    <a:pt x="5" y="67"/>
                    <a:pt x="5" y="67"/>
                    <a:pt x="5" y="67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25" y="90"/>
                    <a:pt x="25" y="90"/>
                    <a:pt x="25" y="90"/>
                  </a:cubicBezTo>
                  <a:cubicBezTo>
                    <a:pt x="23" y="91"/>
                    <a:pt x="22" y="92"/>
                    <a:pt x="22" y="94"/>
                  </a:cubicBezTo>
                  <a:cubicBezTo>
                    <a:pt x="22" y="95"/>
                    <a:pt x="23" y="97"/>
                    <a:pt x="25" y="97"/>
                  </a:cubicBezTo>
                  <a:cubicBezTo>
                    <a:pt x="53" y="110"/>
                    <a:pt x="53" y="110"/>
                    <a:pt x="53" y="110"/>
                  </a:cubicBezTo>
                  <a:cubicBezTo>
                    <a:pt x="26" y="126"/>
                    <a:pt x="26" y="126"/>
                    <a:pt x="26" y="126"/>
                  </a:cubicBezTo>
                  <a:cubicBezTo>
                    <a:pt x="5" y="120"/>
                    <a:pt x="5" y="120"/>
                    <a:pt x="5" y="120"/>
                  </a:cubicBezTo>
                  <a:cubicBezTo>
                    <a:pt x="3" y="119"/>
                    <a:pt x="1" y="121"/>
                    <a:pt x="0" y="123"/>
                  </a:cubicBezTo>
                  <a:cubicBezTo>
                    <a:pt x="0" y="125"/>
                    <a:pt x="1" y="127"/>
                    <a:pt x="3" y="128"/>
                  </a:cubicBezTo>
                  <a:cubicBezTo>
                    <a:pt x="22" y="133"/>
                    <a:pt x="22" y="133"/>
                    <a:pt x="22" y="133"/>
                  </a:cubicBezTo>
                  <a:cubicBezTo>
                    <a:pt x="17" y="152"/>
                    <a:pt x="17" y="152"/>
                    <a:pt x="17" y="152"/>
                  </a:cubicBezTo>
                  <a:cubicBezTo>
                    <a:pt x="16" y="154"/>
                    <a:pt x="18" y="156"/>
                    <a:pt x="20" y="157"/>
                  </a:cubicBezTo>
                  <a:cubicBezTo>
                    <a:pt x="21" y="157"/>
                    <a:pt x="21" y="157"/>
                    <a:pt x="21" y="157"/>
                  </a:cubicBezTo>
                  <a:cubicBezTo>
                    <a:pt x="23" y="157"/>
                    <a:pt x="24" y="156"/>
                    <a:pt x="25" y="154"/>
                  </a:cubicBezTo>
                  <a:cubicBezTo>
                    <a:pt x="30" y="132"/>
                    <a:pt x="30" y="132"/>
                    <a:pt x="30" y="132"/>
                  </a:cubicBezTo>
                  <a:cubicBezTo>
                    <a:pt x="57" y="117"/>
                    <a:pt x="57" y="117"/>
                    <a:pt x="57" y="117"/>
                  </a:cubicBezTo>
                  <a:cubicBezTo>
                    <a:pt x="54" y="148"/>
                    <a:pt x="54" y="148"/>
                    <a:pt x="54" y="148"/>
                  </a:cubicBezTo>
                  <a:cubicBezTo>
                    <a:pt x="54" y="150"/>
                    <a:pt x="55" y="151"/>
                    <a:pt x="56" y="152"/>
                  </a:cubicBezTo>
                  <a:cubicBezTo>
                    <a:pt x="57" y="153"/>
                    <a:pt x="59" y="153"/>
                    <a:pt x="60" y="152"/>
                  </a:cubicBezTo>
                  <a:cubicBezTo>
                    <a:pt x="86" y="133"/>
                    <a:pt x="86" y="133"/>
                    <a:pt x="86" y="133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70" y="180"/>
                    <a:pt x="70" y="180"/>
                    <a:pt x="70" y="180"/>
                  </a:cubicBezTo>
                  <a:cubicBezTo>
                    <a:pt x="69" y="182"/>
                    <a:pt x="69" y="184"/>
                    <a:pt x="70" y="186"/>
                  </a:cubicBezTo>
                  <a:cubicBezTo>
                    <a:pt x="71" y="186"/>
                    <a:pt x="72" y="187"/>
                    <a:pt x="73" y="187"/>
                  </a:cubicBezTo>
                  <a:cubicBezTo>
                    <a:pt x="74" y="187"/>
                    <a:pt x="75" y="186"/>
                    <a:pt x="76" y="186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103" y="186"/>
                    <a:pt x="103" y="186"/>
                    <a:pt x="103" y="186"/>
                  </a:cubicBezTo>
                  <a:cubicBezTo>
                    <a:pt x="104" y="186"/>
                    <a:pt x="105" y="187"/>
                    <a:pt x="106" y="187"/>
                  </a:cubicBezTo>
                  <a:cubicBezTo>
                    <a:pt x="107" y="187"/>
                    <a:pt x="108" y="186"/>
                    <a:pt x="109" y="186"/>
                  </a:cubicBezTo>
                  <a:cubicBezTo>
                    <a:pt x="111" y="184"/>
                    <a:pt x="111" y="182"/>
                    <a:pt x="109" y="180"/>
                  </a:cubicBezTo>
                  <a:cubicBezTo>
                    <a:pt x="94" y="165"/>
                    <a:pt x="94" y="165"/>
                    <a:pt x="94" y="165"/>
                  </a:cubicBezTo>
                  <a:cubicBezTo>
                    <a:pt x="94" y="133"/>
                    <a:pt x="94" y="133"/>
                    <a:pt x="94" y="133"/>
                  </a:cubicBezTo>
                  <a:cubicBezTo>
                    <a:pt x="119" y="152"/>
                    <a:pt x="119" y="152"/>
                    <a:pt x="119" y="152"/>
                  </a:cubicBezTo>
                  <a:cubicBezTo>
                    <a:pt x="120" y="152"/>
                    <a:pt x="121" y="153"/>
                    <a:pt x="121" y="153"/>
                  </a:cubicBezTo>
                  <a:cubicBezTo>
                    <a:pt x="122" y="153"/>
                    <a:pt x="123" y="152"/>
                    <a:pt x="123" y="152"/>
                  </a:cubicBezTo>
                  <a:cubicBezTo>
                    <a:pt x="125" y="151"/>
                    <a:pt x="126" y="150"/>
                    <a:pt x="125" y="148"/>
                  </a:cubicBezTo>
                  <a:cubicBezTo>
                    <a:pt x="122" y="117"/>
                    <a:pt x="122" y="117"/>
                    <a:pt x="122" y="117"/>
                  </a:cubicBezTo>
                  <a:cubicBezTo>
                    <a:pt x="149" y="132"/>
                    <a:pt x="149" y="132"/>
                    <a:pt x="149" y="132"/>
                  </a:cubicBezTo>
                  <a:cubicBezTo>
                    <a:pt x="155" y="154"/>
                    <a:pt x="155" y="154"/>
                    <a:pt x="155" y="154"/>
                  </a:cubicBezTo>
                  <a:cubicBezTo>
                    <a:pt x="155" y="156"/>
                    <a:pt x="157" y="157"/>
                    <a:pt x="159" y="157"/>
                  </a:cubicBezTo>
                  <a:cubicBezTo>
                    <a:pt x="160" y="157"/>
                    <a:pt x="160" y="157"/>
                    <a:pt x="160" y="157"/>
                  </a:cubicBezTo>
                  <a:cubicBezTo>
                    <a:pt x="162" y="156"/>
                    <a:pt x="163" y="154"/>
                    <a:pt x="162" y="152"/>
                  </a:cubicBezTo>
                  <a:cubicBezTo>
                    <a:pt x="157" y="133"/>
                    <a:pt x="157" y="133"/>
                    <a:pt x="157" y="133"/>
                  </a:cubicBezTo>
                  <a:cubicBezTo>
                    <a:pt x="176" y="128"/>
                    <a:pt x="176" y="128"/>
                    <a:pt x="176" y="128"/>
                  </a:cubicBezTo>
                  <a:cubicBezTo>
                    <a:pt x="178" y="127"/>
                    <a:pt x="180" y="125"/>
                    <a:pt x="179" y="123"/>
                  </a:cubicBezTo>
                  <a:cubicBezTo>
                    <a:pt x="179" y="121"/>
                    <a:pt x="176" y="119"/>
                    <a:pt x="174" y="120"/>
                  </a:cubicBezTo>
                  <a:close/>
                  <a:moveTo>
                    <a:pt x="143" y="94"/>
                  </a:moveTo>
                  <a:cubicBezTo>
                    <a:pt x="118" y="105"/>
                    <a:pt x="118" y="105"/>
                    <a:pt x="118" y="105"/>
                  </a:cubicBezTo>
                  <a:cubicBezTo>
                    <a:pt x="104" y="97"/>
                    <a:pt x="104" y="97"/>
                    <a:pt x="104" y="97"/>
                  </a:cubicBezTo>
                  <a:cubicBezTo>
                    <a:pt x="104" y="96"/>
                    <a:pt x="104" y="95"/>
                    <a:pt x="104" y="94"/>
                  </a:cubicBezTo>
                  <a:cubicBezTo>
                    <a:pt x="104" y="92"/>
                    <a:pt x="104" y="91"/>
                    <a:pt x="104" y="90"/>
                  </a:cubicBezTo>
                  <a:cubicBezTo>
                    <a:pt x="118" y="82"/>
                    <a:pt x="118" y="82"/>
                    <a:pt x="118" y="82"/>
                  </a:cubicBezTo>
                  <a:lnTo>
                    <a:pt x="143" y="94"/>
                  </a:lnTo>
                  <a:close/>
                  <a:moveTo>
                    <a:pt x="117" y="47"/>
                  </a:moveTo>
                  <a:cubicBezTo>
                    <a:pt x="113" y="75"/>
                    <a:pt x="113" y="75"/>
                    <a:pt x="113" y="75"/>
                  </a:cubicBezTo>
                  <a:cubicBezTo>
                    <a:pt x="100" y="83"/>
                    <a:pt x="100" y="83"/>
                    <a:pt x="100" y="83"/>
                  </a:cubicBezTo>
                  <a:cubicBezTo>
                    <a:pt x="98" y="81"/>
                    <a:pt x="96" y="80"/>
                    <a:pt x="94" y="79"/>
                  </a:cubicBezTo>
                  <a:cubicBezTo>
                    <a:pt x="94" y="64"/>
                    <a:pt x="94" y="64"/>
                    <a:pt x="94" y="64"/>
                  </a:cubicBezTo>
                  <a:lnTo>
                    <a:pt x="117" y="47"/>
                  </a:lnTo>
                  <a:close/>
                  <a:moveTo>
                    <a:pt x="63" y="47"/>
                  </a:moveTo>
                  <a:cubicBezTo>
                    <a:pt x="86" y="64"/>
                    <a:pt x="86" y="64"/>
                    <a:pt x="86" y="64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3" y="80"/>
                    <a:pt x="81" y="81"/>
                    <a:pt x="79" y="83"/>
                  </a:cubicBezTo>
                  <a:cubicBezTo>
                    <a:pt x="66" y="75"/>
                    <a:pt x="66" y="75"/>
                    <a:pt x="66" y="75"/>
                  </a:cubicBezTo>
                  <a:lnTo>
                    <a:pt x="63" y="47"/>
                  </a:lnTo>
                  <a:close/>
                  <a:moveTo>
                    <a:pt x="36" y="94"/>
                  </a:moveTo>
                  <a:cubicBezTo>
                    <a:pt x="62" y="82"/>
                    <a:pt x="62" y="82"/>
                    <a:pt x="62" y="82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1"/>
                    <a:pt x="75" y="92"/>
                    <a:pt x="75" y="94"/>
                  </a:cubicBezTo>
                  <a:cubicBezTo>
                    <a:pt x="75" y="95"/>
                    <a:pt x="75" y="96"/>
                    <a:pt x="75" y="97"/>
                  </a:cubicBezTo>
                  <a:cubicBezTo>
                    <a:pt x="62" y="105"/>
                    <a:pt x="62" y="105"/>
                    <a:pt x="62" y="105"/>
                  </a:cubicBezTo>
                  <a:lnTo>
                    <a:pt x="36" y="94"/>
                  </a:lnTo>
                  <a:close/>
                  <a:moveTo>
                    <a:pt x="63" y="140"/>
                  </a:moveTo>
                  <a:cubicBezTo>
                    <a:pt x="66" y="112"/>
                    <a:pt x="66" y="112"/>
                    <a:pt x="66" y="112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81" y="106"/>
                    <a:pt x="83" y="107"/>
                    <a:pt x="86" y="108"/>
                  </a:cubicBezTo>
                  <a:cubicBezTo>
                    <a:pt x="86" y="123"/>
                    <a:pt x="86" y="123"/>
                    <a:pt x="86" y="123"/>
                  </a:cubicBezTo>
                  <a:lnTo>
                    <a:pt x="63" y="140"/>
                  </a:lnTo>
                  <a:close/>
                  <a:moveTo>
                    <a:pt x="117" y="140"/>
                  </a:moveTo>
                  <a:cubicBezTo>
                    <a:pt x="94" y="123"/>
                    <a:pt x="94" y="123"/>
                    <a:pt x="94" y="123"/>
                  </a:cubicBezTo>
                  <a:cubicBezTo>
                    <a:pt x="94" y="108"/>
                    <a:pt x="94" y="108"/>
                    <a:pt x="94" y="108"/>
                  </a:cubicBezTo>
                  <a:cubicBezTo>
                    <a:pt x="96" y="107"/>
                    <a:pt x="98" y="106"/>
                    <a:pt x="100" y="104"/>
                  </a:cubicBezTo>
                  <a:cubicBezTo>
                    <a:pt x="113" y="112"/>
                    <a:pt x="113" y="112"/>
                    <a:pt x="113" y="112"/>
                  </a:cubicBezTo>
                  <a:lnTo>
                    <a:pt x="117" y="1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Freeform 566"/>
            <p:cNvSpPr>
              <a:spLocks noEditPoints="1"/>
            </p:cNvSpPr>
            <p:nvPr/>
          </p:nvSpPr>
          <p:spPr bwMode="auto">
            <a:xfrm>
              <a:off x="10034589" y="3452813"/>
              <a:ext cx="80963" cy="80963"/>
            </a:xfrm>
            <a:custGeom>
              <a:avLst/>
              <a:gdLst>
                <a:gd name="T0" fmla="*/ 30 w 59"/>
                <a:gd name="T1" fmla="*/ 0 h 60"/>
                <a:gd name="T2" fmla="*/ 0 w 59"/>
                <a:gd name="T3" fmla="*/ 30 h 60"/>
                <a:gd name="T4" fmla="*/ 30 w 59"/>
                <a:gd name="T5" fmla="*/ 60 h 60"/>
                <a:gd name="T6" fmla="*/ 59 w 59"/>
                <a:gd name="T7" fmla="*/ 30 h 60"/>
                <a:gd name="T8" fmla="*/ 30 w 59"/>
                <a:gd name="T9" fmla="*/ 0 h 60"/>
                <a:gd name="T10" fmla="*/ 30 w 59"/>
                <a:gd name="T11" fmla="*/ 52 h 60"/>
                <a:gd name="T12" fmla="*/ 8 w 59"/>
                <a:gd name="T13" fmla="*/ 30 h 60"/>
                <a:gd name="T14" fmla="*/ 30 w 59"/>
                <a:gd name="T15" fmla="*/ 8 h 60"/>
                <a:gd name="T16" fmla="*/ 51 w 59"/>
                <a:gd name="T17" fmla="*/ 30 h 60"/>
                <a:gd name="T18" fmla="*/ 30 w 59"/>
                <a:gd name="T19" fmla="*/ 5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9" h="60">
                  <a:moveTo>
                    <a:pt x="30" y="0"/>
                  </a:moveTo>
                  <a:cubicBezTo>
                    <a:pt x="13" y="0"/>
                    <a:pt x="0" y="14"/>
                    <a:pt x="0" y="30"/>
                  </a:cubicBezTo>
                  <a:cubicBezTo>
                    <a:pt x="0" y="46"/>
                    <a:pt x="13" y="60"/>
                    <a:pt x="30" y="60"/>
                  </a:cubicBezTo>
                  <a:cubicBezTo>
                    <a:pt x="46" y="60"/>
                    <a:pt x="59" y="46"/>
                    <a:pt x="59" y="30"/>
                  </a:cubicBezTo>
                  <a:cubicBezTo>
                    <a:pt x="59" y="14"/>
                    <a:pt x="46" y="0"/>
                    <a:pt x="30" y="0"/>
                  </a:cubicBezTo>
                  <a:close/>
                  <a:moveTo>
                    <a:pt x="30" y="52"/>
                  </a:moveTo>
                  <a:cubicBezTo>
                    <a:pt x="18" y="52"/>
                    <a:pt x="8" y="42"/>
                    <a:pt x="8" y="30"/>
                  </a:cubicBezTo>
                  <a:cubicBezTo>
                    <a:pt x="8" y="18"/>
                    <a:pt x="18" y="8"/>
                    <a:pt x="30" y="8"/>
                  </a:cubicBezTo>
                  <a:cubicBezTo>
                    <a:pt x="42" y="8"/>
                    <a:pt x="51" y="18"/>
                    <a:pt x="51" y="30"/>
                  </a:cubicBezTo>
                  <a:cubicBezTo>
                    <a:pt x="51" y="42"/>
                    <a:pt x="42" y="52"/>
                    <a:pt x="30" y="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567"/>
            <p:cNvSpPr>
              <a:spLocks noEditPoints="1"/>
            </p:cNvSpPr>
            <p:nvPr/>
          </p:nvSpPr>
          <p:spPr bwMode="auto">
            <a:xfrm>
              <a:off x="9998076" y="3416300"/>
              <a:ext cx="155575" cy="244475"/>
            </a:xfrm>
            <a:custGeom>
              <a:avLst/>
              <a:gdLst>
                <a:gd name="T0" fmla="*/ 57 w 114"/>
                <a:gd name="T1" fmla="*/ 0 h 181"/>
                <a:gd name="T2" fmla="*/ 0 w 114"/>
                <a:gd name="T3" fmla="*/ 57 h 181"/>
                <a:gd name="T4" fmla="*/ 47 w 114"/>
                <a:gd name="T5" fmla="*/ 175 h 181"/>
                <a:gd name="T6" fmla="*/ 57 w 114"/>
                <a:gd name="T7" fmla="*/ 181 h 181"/>
                <a:gd name="T8" fmla="*/ 67 w 114"/>
                <a:gd name="T9" fmla="*/ 175 h 181"/>
                <a:gd name="T10" fmla="*/ 114 w 114"/>
                <a:gd name="T11" fmla="*/ 57 h 181"/>
                <a:gd name="T12" fmla="*/ 57 w 114"/>
                <a:gd name="T13" fmla="*/ 0 h 181"/>
                <a:gd name="T14" fmla="*/ 60 w 114"/>
                <a:gd name="T15" fmla="*/ 172 h 181"/>
                <a:gd name="T16" fmla="*/ 57 w 114"/>
                <a:gd name="T17" fmla="*/ 173 h 181"/>
                <a:gd name="T18" fmla="*/ 54 w 114"/>
                <a:gd name="T19" fmla="*/ 172 h 181"/>
                <a:gd name="T20" fmla="*/ 8 w 114"/>
                <a:gd name="T21" fmla="*/ 57 h 181"/>
                <a:gd name="T22" fmla="*/ 57 w 114"/>
                <a:gd name="T23" fmla="*/ 8 h 181"/>
                <a:gd name="T24" fmla="*/ 106 w 114"/>
                <a:gd name="T25" fmla="*/ 57 h 181"/>
                <a:gd name="T26" fmla="*/ 60 w 114"/>
                <a:gd name="T27" fmla="*/ 172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4" h="181">
                  <a:moveTo>
                    <a:pt x="57" y="0"/>
                  </a:moveTo>
                  <a:cubicBezTo>
                    <a:pt x="25" y="0"/>
                    <a:pt x="0" y="26"/>
                    <a:pt x="0" y="57"/>
                  </a:cubicBezTo>
                  <a:cubicBezTo>
                    <a:pt x="0" y="80"/>
                    <a:pt x="29" y="141"/>
                    <a:pt x="47" y="175"/>
                  </a:cubicBezTo>
                  <a:cubicBezTo>
                    <a:pt x="49" y="179"/>
                    <a:pt x="52" y="181"/>
                    <a:pt x="57" y="181"/>
                  </a:cubicBezTo>
                  <a:cubicBezTo>
                    <a:pt x="61" y="181"/>
                    <a:pt x="65" y="179"/>
                    <a:pt x="67" y="175"/>
                  </a:cubicBezTo>
                  <a:cubicBezTo>
                    <a:pt x="84" y="141"/>
                    <a:pt x="114" y="80"/>
                    <a:pt x="114" y="57"/>
                  </a:cubicBezTo>
                  <a:cubicBezTo>
                    <a:pt x="114" y="26"/>
                    <a:pt x="88" y="0"/>
                    <a:pt x="57" y="0"/>
                  </a:cubicBezTo>
                  <a:close/>
                  <a:moveTo>
                    <a:pt x="60" y="172"/>
                  </a:moveTo>
                  <a:cubicBezTo>
                    <a:pt x="59" y="173"/>
                    <a:pt x="57" y="173"/>
                    <a:pt x="57" y="173"/>
                  </a:cubicBezTo>
                  <a:cubicBezTo>
                    <a:pt x="56" y="173"/>
                    <a:pt x="55" y="173"/>
                    <a:pt x="54" y="172"/>
                  </a:cubicBezTo>
                  <a:cubicBezTo>
                    <a:pt x="25" y="115"/>
                    <a:pt x="8" y="72"/>
                    <a:pt x="8" y="57"/>
                  </a:cubicBezTo>
                  <a:cubicBezTo>
                    <a:pt x="8" y="30"/>
                    <a:pt x="30" y="8"/>
                    <a:pt x="57" y="8"/>
                  </a:cubicBezTo>
                  <a:cubicBezTo>
                    <a:pt x="84" y="8"/>
                    <a:pt x="106" y="30"/>
                    <a:pt x="106" y="57"/>
                  </a:cubicBezTo>
                  <a:cubicBezTo>
                    <a:pt x="106" y="72"/>
                    <a:pt x="89" y="115"/>
                    <a:pt x="60" y="1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568"/>
            <p:cNvSpPr>
              <a:spLocks noEditPoints="1"/>
            </p:cNvSpPr>
            <p:nvPr/>
          </p:nvSpPr>
          <p:spPr bwMode="auto">
            <a:xfrm>
              <a:off x="9963151" y="4662488"/>
              <a:ext cx="223838" cy="223838"/>
            </a:xfrm>
            <a:custGeom>
              <a:avLst/>
              <a:gdLst>
                <a:gd name="T0" fmla="*/ 83 w 165"/>
                <a:gd name="T1" fmla="*/ 0 h 165"/>
                <a:gd name="T2" fmla="*/ 0 w 165"/>
                <a:gd name="T3" fmla="*/ 82 h 165"/>
                <a:gd name="T4" fmla="*/ 83 w 165"/>
                <a:gd name="T5" fmla="*/ 165 h 165"/>
                <a:gd name="T6" fmla="*/ 165 w 165"/>
                <a:gd name="T7" fmla="*/ 82 h 165"/>
                <a:gd name="T8" fmla="*/ 83 w 165"/>
                <a:gd name="T9" fmla="*/ 0 h 165"/>
                <a:gd name="T10" fmla="*/ 83 w 165"/>
                <a:gd name="T11" fmla="*/ 157 h 165"/>
                <a:gd name="T12" fmla="*/ 8 w 165"/>
                <a:gd name="T13" fmla="*/ 82 h 165"/>
                <a:gd name="T14" fmla="*/ 83 w 165"/>
                <a:gd name="T15" fmla="*/ 8 h 165"/>
                <a:gd name="T16" fmla="*/ 157 w 165"/>
                <a:gd name="T17" fmla="*/ 82 h 165"/>
                <a:gd name="T18" fmla="*/ 83 w 165"/>
                <a:gd name="T19" fmla="*/ 15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5" h="165">
                  <a:moveTo>
                    <a:pt x="83" y="0"/>
                  </a:moveTo>
                  <a:cubicBezTo>
                    <a:pt x="37" y="0"/>
                    <a:pt x="0" y="37"/>
                    <a:pt x="0" y="82"/>
                  </a:cubicBezTo>
                  <a:cubicBezTo>
                    <a:pt x="0" y="128"/>
                    <a:pt x="37" y="165"/>
                    <a:pt x="83" y="165"/>
                  </a:cubicBezTo>
                  <a:cubicBezTo>
                    <a:pt x="128" y="165"/>
                    <a:pt x="165" y="128"/>
                    <a:pt x="165" y="82"/>
                  </a:cubicBezTo>
                  <a:cubicBezTo>
                    <a:pt x="165" y="37"/>
                    <a:pt x="128" y="0"/>
                    <a:pt x="83" y="0"/>
                  </a:cubicBezTo>
                  <a:close/>
                  <a:moveTo>
                    <a:pt x="83" y="157"/>
                  </a:moveTo>
                  <a:cubicBezTo>
                    <a:pt x="42" y="157"/>
                    <a:pt x="8" y="124"/>
                    <a:pt x="8" y="82"/>
                  </a:cubicBezTo>
                  <a:cubicBezTo>
                    <a:pt x="8" y="41"/>
                    <a:pt x="42" y="8"/>
                    <a:pt x="83" y="8"/>
                  </a:cubicBezTo>
                  <a:cubicBezTo>
                    <a:pt x="124" y="8"/>
                    <a:pt x="157" y="41"/>
                    <a:pt x="157" y="82"/>
                  </a:cubicBezTo>
                  <a:cubicBezTo>
                    <a:pt x="157" y="124"/>
                    <a:pt x="124" y="157"/>
                    <a:pt x="83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Oval 569"/>
            <p:cNvSpPr>
              <a:spLocks noChangeArrowheads="1"/>
            </p:cNvSpPr>
            <p:nvPr/>
          </p:nvSpPr>
          <p:spPr bwMode="auto">
            <a:xfrm>
              <a:off x="10026651" y="4725988"/>
              <a:ext cx="96838" cy="96838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570"/>
            <p:cNvSpPr>
              <a:spLocks noEditPoints="1"/>
            </p:cNvSpPr>
            <p:nvPr/>
          </p:nvSpPr>
          <p:spPr bwMode="auto">
            <a:xfrm>
              <a:off x="9971089" y="5308600"/>
              <a:ext cx="209550" cy="166688"/>
            </a:xfrm>
            <a:custGeom>
              <a:avLst/>
              <a:gdLst>
                <a:gd name="T0" fmla="*/ 140 w 154"/>
                <a:gd name="T1" fmla="*/ 34 h 123"/>
                <a:gd name="T2" fmla="*/ 140 w 154"/>
                <a:gd name="T3" fmla="*/ 22 h 123"/>
                <a:gd name="T4" fmla="*/ 118 w 154"/>
                <a:gd name="T5" fmla="*/ 0 h 123"/>
                <a:gd name="T6" fmla="*/ 21 w 154"/>
                <a:gd name="T7" fmla="*/ 0 h 123"/>
                <a:gd name="T8" fmla="*/ 0 w 154"/>
                <a:gd name="T9" fmla="*/ 22 h 123"/>
                <a:gd name="T10" fmla="*/ 0 w 154"/>
                <a:gd name="T11" fmla="*/ 101 h 123"/>
                <a:gd name="T12" fmla="*/ 21 w 154"/>
                <a:gd name="T13" fmla="*/ 123 h 123"/>
                <a:gd name="T14" fmla="*/ 118 w 154"/>
                <a:gd name="T15" fmla="*/ 123 h 123"/>
                <a:gd name="T16" fmla="*/ 140 w 154"/>
                <a:gd name="T17" fmla="*/ 101 h 123"/>
                <a:gd name="T18" fmla="*/ 140 w 154"/>
                <a:gd name="T19" fmla="*/ 89 h 123"/>
                <a:gd name="T20" fmla="*/ 154 w 154"/>
                <a:gd name="T21" fmla="*/ 72 h 123"/>
                <a:gd name="T22" fmla="*/ 154 w 154"/>
                <a:gd name="T23" fmla="*/ 51 h 123"/>
                <a:gd name="T24" fmla="*/ 140 w 154"/>
                <a:gd name="T25" fmla="*/ 34 h 123"/>
                <a:gd name="T26" fmla="*/ 118 w 154"/>
                <a:gd name="T27" fmla="*/ 115 h 123"/>
                <a:gd name="T28" fmla="*/ 21 w 154"/>
                <a:gd name="T29" fmla="*/ 115 h 123"/>
                <a:gd name="T30" fmla="*/ 8 w 154"/>
                <a:gd name="T31" fmla="*/ 101 h 123"/>
                <a:gd name="T32" fmla="*/ 8 w 154"/>
                <a:gd name="T33" fmla="*/ 22 h 123"/>
                <a:gd name="T34" fmla="*/ 21 w 154"/>
                <a:gd name="T35" fmla="*/ 8 h 123"/>
                <a:gd name="T36" fmla="*/ 118 w 154"/>
                <a:gd name="T37" fmla="*/ 8 h 123"/>
                <a:gd name="T38" fmla="*/ 132 w 154"/>
                <a:gd name="T39" fmla="*/ 22 h 123"/>
                <a:gd name="T40" fmla="*/ 132 w 154"/>
                <a:gd name="T41" fmla="*/ 33 h 123"/>
                <a:gd name="T42" fmla="*/ 80 w 154"/>
                <a:gd name="T43" fmla="*/ 33 h 123"/>
                <a:gd name="T44" fmla="*/ 62 w 154"/>
                <a:gd name="T45" fmla="*/ 51 h 123"/>
                <a:gd name="T46" fmla="*/ 62 w 154"/>
                <a:gd name="T47" fmla="*/ 72 h 123"/>
                <a:gd name="T48" fmla="*/ 80 w 154"/>
                <a:gd name="T49" fmla="*/ 89 h 123"/>
                <a:gd name="T50" fmla="*/ 132 w 154"/>
                <a:gd name="T51" fmla="*/ 89 h 123"/>
                <a:gd name="T52" fmla="*/ 132 w 154"/>
                <a:gd name="T53" fmla="*/ 101 h 123"/>
                <a:gd name="T54" fmla="*/ 118 w 154"/>
                <a:gd name="T55" fmla="*/ 115 h 123"/>
                <a:gd name="T56" fmla="*/ 97 w 154"/>
                <a:gd name="T57" fmla="*/ 61 h 123"/>
                <a:gd name="T58" fmla="*/ 86 w 154"/>
                <a:gd name="T59" fmla="*/ 73 h 123"/>
                <a:gd name="T60" fmla="*/ 74 w 154"/>
                <a:gd name="T61" fmla="*/ 61 h 123"/>
                <a:gd name="T62" fmla="*/ 86 w 154"/>
                <a:gd name="T63" fmla="*/ 50 h 123"/>
                <a:gd name="T64" fmla="*/ 97 w 154"/>
                <a:gd name="T65" fmla="*/ 61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4" h="123">
                  <a:moveTo>
                    <a:pt x="140" y="34"/>
                  </a:moveTo>
                  <a:cubicBezTo>
                    <a:pt x="140" y="22"/>
                    <a:pt x="140" y="22"/>
                    <a:pt x="140" y="22"/>
                  </a:cubicBezTo>
                  <a:cubicBezTo>
                    <a:pt x="140" y="10"/>
                    <a:pt x="130" y="0"/>
                    <a:pt x="118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9" y="0"/>
                    <a:pt x="0" y="10"/>
                    <a:pt x="0" y="22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0" y="113"/>
                    <a:pt x="9" y="123"/>
                    <a:pt x="21" y="123"/>
                  </a:cubicBezTo>
                  <a:cubicBezTo>
                    <a:pt x="118" y="123"/>
                    <a:pt x="118" y="123"/>
                    <a:pt x="118" y="123"/>
                  </a:cubicBezTo>
                  <a:cubicBezTo>
                    <a:pt x="130" y="123"/>
                    <a:pt x="140" y="113"/>
                    <a:pt x="140" y="101"/>
                  </a:cubicBezTo>
                  <a:cubicBezTo>
                    <a:pt x="140" y="89"/>
                    <a:pt x="140" y="89"/>
                    <a:pt x="140" y="89"/>
                  </a:cubicBezTo>
                  <a:cubicBezTo>
                    <a:pt x="148" y="87"/>
                    <a:pt x="154" y="80"/>
                    <a:pt x="154" y="72"/>
                  </a:cubicBezTo>
                  <a:cubicBezTo>
                    <a:pt x="154" y="51"/>
                    <a:pt x="154" y="51"/>
                    <a:pt x="154" y="51"/>
                  </a:cubicBezTo>
                  <a:cubicBezTo>
                    <a:pt x="154" y="43"/>
                    <a:pt x="148" y="36"/>
                    <a:pt x="140" y="34"/>
                  </a:cubicBezTo>
                  <a:close/>
                  <a:moveTo>
                    <a:pt x="118" y="115"/>
                  </a:moveTo>
                  <a:cubicBezTo>
                    <a:pt x="21" y="115"/>
                    <a:pt x="21" y="115"/>
                    <a:pt x="21" y="115"/>
                  </a:cubicBezTo>
                  <a:cubicBezTo>
                    <a:pt x="14" y="115"/>
                    <a:pt x="8" y="109"/>
                    <a:pt x="8" y="101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14"/>
                    <a:pt x="14" y="8"/>
                    <a:pt x="21" y="8"/>
                  </a:cubicBezTo>
                  <a:cubicBezTo>
                    <a:pt x="118" y="8"/>
                    <a:pt x="118" y="8"/>
                    <a:pt x="118" y="8"/>
                  </a:cubicBezTo>
                  <a:cubicBezTo>
                    <a:pt x="126" y="8"/>
                    <a:pt x="132" y="14"/>
                    <a:pt x="132" y="22"/>
                  </a:cubicBezTo>
                  <a:cubicBezTo>
                    <a:pt x="132" y="33"/>
                    <a:pt x="132" y="33"/>
                    <a:pt x="132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70" y="33"/>
                    <a:pt x="62" y="41"/>
                    <a:pt x="62" y="51"/>
                  </a:cubicBezTo>
                  <a:cubicBezTo>
                    <a:pt x="62" y="72"/>
                    <a:pt x="62" y="72"/>
                    <a:pt x="62" y="72"/>
                  </a:cubicBezTo>
                  <a:cubicBezTo>
                    <a:pt x="62" y="81"/>
                    <a:pt x="70" y="89"/>
                    <a:pt x="80" y="89"/>
                  </a:cubicBezTo>
                  <a:cubicBezTo>
                    <a:pt x="132" y="89"/>
                    <a:pt x="132" y="89"/>
                    <a:pt x="132" y="89"/>
                  </a:cubicBezTo>
                  <a:cubicBezTo>
                    <a:pt x="132" y="101"/>
                    <a:pt x="132" y="101"/>
                    <a:pt x="132" y="101"/>
                  </a:cubicBezTo>
                  <a:cubicBezTo>
                    <a:pt x="132" y="109"/>
                    <a:pt x="126" y="115"/>
                    <a:pt x="118" y="115"/>
                  </a:cubicBezTo>
                  <a:close/>
                  <a:moveTo>
                    <a:pt x="97" y="61"/>
                  </a:moveTo>
                  <a:cubicBezTo>
                    <a:pt x="97" y="68"/>
                    <a:pt x="92" y="73"/>
                    <a:pt x="86" y="73"/>
                  </a:cubicBezTo>
                  <a:cubicBezTo>
                    <a:pt x="79" y="73"/>
                    <a:pt x="74" y="68"/>
                    <a:pt x="74" y="61"/>
                  </a:cubicBezTo>
                  <a:cubicBezTo>
                    <a:pt x="74" y="55"/>
                    <a:pt x="79" y="50"/>
                    <a:pt x="86" y="50"/>
                  </a:cubicBezTo>
                  <a:cubicBezTo>
                    <a:pt x="92" y="50"/>
                    <a:pt x="97" y="55"/>
                    <a:pt x="97" y="6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571"/>
            <p:cNvSpPr>
              <a:spLocks noEditPoints="1"/>
            </p:cNvSpPr>
            <p:nvPr/>
          </p:nvSpPr>
          <p:spPr bwMode="auto">
            <a:xfrm>
              <a:off x="9958389" y="5907088"/>
              <a:ext cx="234950" cy="204788"/>
            </a:xfrm>
            <a:custGeom>
              <a:avLst/>
              <a:gdLst>
                <a:gd name="T0" fmla="*/ 173 w 174"/>
                <a:gd name="T1" fmla="*/ 34 h 152"/>
                <a:gd name="T2" fmla="*/ 142 w 174"/>
                <a:gd name="T3" fmla="*/ 1 h 152"/>
                <a:gd name="T4" fmla="*/ 141 w 174"/>
                <a:gd name="T5" fmla="*/ 1 h 152"/>
                <a:gd name="T6" fmla="*/ 135 w 174"/>
                <a:gd name="T7" fmla="*/ 0 h 152"/>
                <a:gd name="T8" fmla="*/ 127 w 174"/>
                <a:gd name="T9" fmla="*/ 1 h 152"/>
                <a:gd name="T10" fmla="*/ 119 w 174"/>
                <a:gd name="T11" fmla="*/ 4 h 152"/>
                <a:gd name="T12" fmla="*/ 112 w 174"/>
                <a:gd name="T13" fmla="*/ 8 h 152"/>
                <a:gd name="T14" fmla="*/ 63 w 174"/>
                <a:gd name="T15" fmla="*/ 8 h 152"/>
                <a:gd name="T16" fmla="*/ 59 w 174"/>
                <a:gd name="T17" fmla="*/ 6 h 152"/>
                <a:gd name="T18" fmla="*/ 51 w 174"/>
                <a:gd name="T19" fmla="*/ 2 h 152"/>
                <a:gd name="T20" fmla="*/ 42 w 174"/>
                <a:gd name="T21" fmla="*/ 0 h 152"/>
                <a:gd name="T22" fmla="*/ 35 w 174"/>
                <a:gd name="T23" fmla="*/ 0 h 152"/>
                <a:gd name="T24" fmla="*/ 32 w 174"/>
                <a:gd name="T25" fmla="*/ 1 h 152"/>
                <a:gd name="T26" fmla="*/ 0 w 174"/>
                <a:gd name="T27" fmla="*/ 32 h 152"/>
                <a:gd name="T28" fmla="*/ 0 w 174"/>
                <a:gd name="T29" fmla="*/ 35 h 152"/>
                <a:gd name="T30" fmla="*/ 0 w 174"/>
                <a:gd name="T31" fmla="*/ 43 h 152"/>
                <a:gd name="T32" fmla="*/ 2 w 174"/>
                <a:gd name="T33" fmla="*/ 51 h 152"/>
                <a:gd name="T34" fmla="*/ 5 w 174"/>
                <a:gd name="T35" fmla="*/ 58 h 152"/>
                <a:gd name="T36" fmla="*/ 8 w 174"/>
                <a:gd name="T37" fmla="*/ 64 h 152"/>
                <a:gd name="T38" fmla="*/ 13 w 174"/>
                <a:gd name="T39" fmla="*/ 69 h 152"/>
                <a:gd name="T40" fmla="*/ 30 w 174"/>
                <a:gd name="T41" fmla="*/ 124 h 152"/>
                <a:gd name="T42" fmla="*/ 42 w 174"/>
                <a:gd name="T43" fmla="*/ 152 h 152"/>
                <a:gd name="T44" fmla="*/ 143 w 174"/>
                <a:gd name="T45" fmla="*/ 125 h 152"/>
                <a:gd name="T46" fmla="*/ 160 w 174"/>
                <a:gd name="T47" fmla="*/ 69 h 152"/>
                <a:gd name="T48" fmla="*/ 164 w 174"/>
                <a:gd name="T49" fmla="*/ 65 h 152"/>
                <a:gd name="T50" fmla="*/ 166 w 174"/>
                <a:gd name="T51" fmla="*/ 62 h 152"/>
                <a:gd name="T52" fmla="*/ 170 w 174"/>
                <a:gd name="T53" fmla="*/ 56 h 152"/>
                <a:gd name="T54" fmla="*/ 173 w 174"/>
                <a:gd name="T55" fmla="*/ 48 h 152"/>
                <a:gd name="T56" fmla="*/ 174 w 174"/>
                <a:gd name="T57" fmla="*/ 40 h 152"/>
                <a:gd name="T58" fmla="*/ 42 w 174"/>
                <a:gd name="T59" fmla="*/ 144 h 152"/>
                <a:gd name="T60" fmla="*/ 136 w 174"/>
                <a:gd name="T61" fmla="*/ 140 h 152"/>
                <a:gd name="T62" fmla="*/ 165 w 174"/>
                <a:gd name="T63" fmla="*/ 46 h 152"/>
                <a:gd name="T64" fmla="*/ 163 w 174"/>
                <a:gd name="T65" fmla="*/ 51 h 152"/>
                <a:gd name="T66" fmla="*/ 160 w 174"/>
                <a:gd name="T67" fmla="*/ 57 h 152"/>
                <a:gd name="T68" fmla="*/ 156 w 174"/>
                <a:gd name="T69" fmla="*/ 61 h 152"/>
                <a:gd name="T70" fmla="*/ 136 w 174"/>
                <a:gd name="T71" fmla="*/ 83 h 152"/>
                <a:gd name="T72" fmla="*/ 27 w 174"/>
                <a:gd name="T73" fmla="*/ 68 h 152"/>
                <a:gd name="T74" fmla="*/ 16 w 174"/>
                <a:gd name="T75" fmla="*/ 61 h 152"/>
                <a:gd name="T76" fmla="*/ 14 w 174"/>
                <a:gd name="T77" fmla="*/ 58 h 152"/>
                <a:gd name="T78" fmla="*/ 11 w 174"/>
                <a:gd name="T79" fmla="*/ 52 h 152"/>
                <a:gd name="T80" fmla="*/ 9 w 174"/>
                <a:gd name="T81" fmla="*/ 47 h 152"/>
                <a:gd name="T82" fmla="*/ 8 w 174"/>
                <a:gd name="T83" fmla="*/ 40 h 152"/>
                <a:gd name="T84" fmla="*/ 8 w 174"/>
                <a:gd name="T85" fmla="*/ 35 h 152"/>
                <a:gd name="T86" fmla="*/ 9 w 174"/>
                <a:gd name="T87" fmla="*/ 30 h 152"/>
                <a:gd name="T88" fmla="*/ 34 w 174"/>
                <a:gd name="T89" fmla="*/ 9 h 152"/>
                <a:gd name="T90" fmla="*/ 39 w 174"/>
                <a:gd name="T91" fmla="*/ 8 h 152"/>
                <a:gd name="T92" fmla="*/ 45 w 174"/>
                <a:gd name="T93" fmla="*/ 9 h 152"/>
                <a:gd name="T94" fmla="*/ 51 w 174"/>
                <a:gd name="T95" fmla="*/ 11 h 152"/>
                <a:gd name="T96" fmla="*/ 55 w 174"/>
                <a:gd name="T97" fmla="*/ 13 h 152"/>
                <a:gd name="T98" fmla="*/ 65 w 174"/>
                <a:gd name="T99" fmla="*/ 17 h 152"/>
                <a:gd name="T100" fmla="*/ 116 w 174"/>
                <a:gd name="T101" fmla="*/ 14 h 152"/>
                <a:gd name="T102" fmla="*/ 120 w 174"/>
                <a:gd name="T103" fmla="*/ 12 h 152"/>
                <a:gd name="T104" fmla="*/ 125 w 174"/>
                <a:gd name="T105" fmla="*/ 10 h 152"/>
                <a:gd name="T106" fmla="*/ 132 w 174"/>
                <a:gd name="T107" fmla="*/ 8 h 152"/>
                <a:gd name="T108" fmla="*/ 137 w 174"/>
                <a:gd name="T109" fmla="*/ 8 h 152"/>
                <a:gd name="T110" fmla="*/ 140 w 174"/>
                <a:gd name="T111" fmla="*/ 9 h 152"/>
                <a:gd name="T112" fmla="*/ 165 w 174"/>
                <a:gd name="T113" fmla="*/ 35 h 152"/>
                <a:gd name="T114" fmla="*/ 166 w 174"/>
                <a:gd name="T115" fmla="*/ 4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4" h="152">
                  <a:moveTo>
                    <a:pt x="174" y="38"/>
                  </a:moveTo>
                  <a:cubicBezTo>
                    <a:pt x="174" y="37"/>
                    <a:pt x="174" y="37"/>
                    <a:pt x="174" y="36"/>
                  </a:cubicBezTo>
                  <a:cubicBezTo>
                    <a:pt x="173" y="35"/>
                    <a:pt x="173" y="35"/>
                    <a:pt x="173" y="35"/>
                  </a:cubicBezTo>
                  <a:cubicBezTo>
                    <a:pt x="173" y="34"/>
                    <a:pt x="173" y="34"/>
                    <a:pt x="173" y="34"/>
                  </a:cubicBezTo>
                  <a:cubicBezTo>
                    <a:pt x="173" y="33"/>
                    <a:pt x="173" y="33"/>
                    <a:pt x="173" y="33"/>
                  </a:cubicBezTo>
                  <a:cubicBezTo>
                    <a:pt x="173" y="31"/>
                    <a:pt x="173" y="31"/>
                    <a:pt x="173" y="31"/>
                  </a:cubicBezTo>
                  <a:cubicBezTo>
                    <a:pt x="173" y="30"/>
                    <a:pt x="172" y="29"/>
                    <a:pt x="172" y="28"/>
                  </a:cubicBezTo>
                  <a:cubicBezTo>
                    <a:pt x="168" y="14"/>
                    <a:pt x="156" y="4"/>
                    <a:pt x="142" y="1"/>
                  </a:cubicBezTo>
                  <a:cubicBezTo>
                    <a:pt x="142" y="1"/>
                    <a:pt x="142" y="1"/>
                    <a:pt x="142" y="1"/>
                  </a:cubicBezTo>
                  <a:cubicBezTo>
                    <a:pt x="142" y="1"/>
                    <a:pt x="142" y="1"/>
                    <a:pt x="142" y="1"/>
                  </a:cubicBezTo>
                  <a:cubicBezTo>
                    <a:pt x="142" y="1"/>
                    <a:pt x="142" y="1"/>
                    <a:pt x="142" y="1"/>
                  </a:cubicBezTo>
                  <a:cubicBezTo>
                    <a:pt x="141" y="1"/>
                    <a:pt x="141" y="1"/>
                    <a:pt x="141" y="1"/>
                  </a:cubicBezTo>
                  <a:cubicBezTo>
                    <a:pt x="140" y="1"/>
                    <a:pt x="139" y="0"/>
                    <a:pt x="139" y="0"/>
                  </a:cubicBezTo>
                  <a:cubicBezTo>
                    <a:pt x="139" y="0"/>
                    <a:pt x="138" y="0"/>
                    <a:pt x="138" y="0"/>
                  </a:cubicBezTo>
                  <a:cubicBezTo>
                    <a:pt x="137" y="0"/>
                    <a:pt x="136" y="0"/>
                    <a:pt x="136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34" y="0"/>
                    <a:pt x="134" y="0"/>
                    <a:pt x="133" y="0"/>
                  </a:cubicBezTo>
                  <a:cubicBezTo>
                    <a:pt x="132" y="0"/>
                    <a:pt x="132" y="0"/>
                    <a:pt x="131" y="0"/>
                  </a:cubicBezTo>
                  <a:cubicBezTo>
                    <a:pt x="130" y="0"/>
                    <a:pt x="130" y="1"/>
                    <a:pt x="129" y="1"/>
                  </a:cubicBezTo>
                  <a:cubicBezTo>
                    <a:pt x="128" y="1"/>
                    <a:pt x="127" y="1"/>
                    <a:pt x="127" y="1"/>
                  </a:cubicBezTo>
                  <a:cubicBezTo>
                    <a:pt x="126" y="1"/>
                    <a:pt x="125" y="1"/>
                    <a:pt x="124" y="2"/>
                  </a:cubicBezTo>
                  <a:cubicBezTo>
                    <a:pt x="124" y="2"/>
                    <a:pt x="123" y="2"/>
                    <a:pt x="123" y="2"/>
                  </a:cubicBezTo>
                  <a:cubicBezTo>
                    <a:pt x="122" y="2"/>
                    <a:pt x="121" y="3"/>
                    <a:pt x="120" y="3"/>
                  </a:cubicBezTo>
                  <a:cubicBezTo>
                    <a:pt x="119" y="3"/>
                    <a:pt x="119" y="4"/>
                    <a:pt x="119" y="4"/>
                  </a:cubicBezTo>
                  <a:cubicBezTo>
                    <a:pt x="118" y="4"/>
                    <a:pt x="117" y="5"/>
                    <a:pt x="116" y="5"/>
                  </a:cubicBezTo>
                  <a:cubicBezTo>
                    <a:pt x="116" y="5"/>
                    <a:pt x="116" y="5"/>
                    <a:pt x="116" y="5"/>
                  </a:cubicBezTo>
                  <a:cubicBezTo>
                    <a:pt x="115" y="5"/>
                    <a:pt x="115" y="6"/>
                    <a:pt x="115" y="6"/>
                  </a:cubicBezTo>
                  <a:cubicBezTo>
                    <a:pt x="114" y="6"/>
                    <a:pt x="113" y="7"/>
                    <a:pt x="112" y="8"/>
                  </a:cubicBezTo>
                  <a:cubicBezTo>
                    <a:pt x="111" y="8"/>
                    <a:pt x="111" y="8"/>
                    <a:pt x="111" y="8"/>
                  </a:cubicBezTo>
                  <a:cubicBezTo>
                    <a:pt x="111" y="8"/>
                    <a:pt x="111" y="8"/>
                    <a:pt x="111" y="8"/>
                  </a:cubicBezTo>
                  <a:cubicBezTo>
                    <a:pt x="104" y="3"/>
                    <a:pt x="95" y="0"/>
                    <a:pt x="87" y="0"/>
                  </a:cubicBezTo>
                  <a:cubicBezTo>
                    <a:pt x="78" y="0"/>
                    <a:pt x="70" y="3"/>
                    <a:pt x="63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0" y="7"/>
                    <a:pt x="59" y="6"/>
                    <a:pt x="59" y="6"/>
                  </a:cubicBezTo>
                  <a:cubicBezTo>
                    <a:pt x="58" y="6"/>
                    <a:pt x="58" y="5"/>
                    <a:pt x="57" y="5"/>
                  </a:cubicBezTo>
                  <a:cubicBezTo>
                    <a:pt x="56" y="5"/>
                    <a:pt x="56" y="4"/>
                    <a:pt x="55" y="4"/>
                  </a:cubicBezTo>
                  <a:cubicBezTo>
                    <a:pt x="54" y="4"/>
                    <a:pt x="54" y="3"/>
                    <a:pt x="53" y="3"/>
                  </a:cubicBezTo>
                  <a:cubicBezTo>
                    <a:pt x="52" y="3"/>
                    <a:pt x="52" y="2"/>
                    <a:pt x="51" y="2"/>
                  </a:cubicBezTo>
                  <a:cubicBezTo>
                    <a:pt x="50" y="2"/>
                    <a:pt x="50" y="2"/>
                    <a:pt x="49" y="2"/>
                  </a:cubicBezTo>
                  <a:cubicBezTo>
                    <a:pt x="48" y="1"/>
                    <a:pt x="47" y="1"/>
                    <a:pt x="47" y="1"/>
                  </a:cubicBezTo>
                  <a:cubicBezTo>
                    <a:pt x="46" y="1"/>
                    <a:pt x="45" y="1"/>
                    <a:pt x="45" y="1"/>
                  </a:cubicBezTo>
                  <a:cubicBezTo>
                    <a:pt x="44" y="1"/>
                    <a:pt x="43" y="0"/>
                    <a:pt x="42" y="0"/>
                  </a:cubicBezTo>
                  <a:cubicBezTo>
                    <a:pt x="42" y="0"/>
                    <a:pt x="41" y="0"/>
                    <a:pt x="40" y="0"/>
                  </a:cubicBezTo>
                  <a:cubicBezTo>
                    <a:pt x="40" y="0"/>
                    <a:pt x="39" y="0"/>
                    <a:pt x="39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7" y="0"/>
                    <a:pt x="36" y="0"/>
                    <a:pt x="35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4" y="0"/>
                    <a:pt x="33" y="1"/>
                    <a:pt x="33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17" y="4"/>
                    <a:pt x="5" y="14"/>
                    <a:pt x="1" y="29"/>
                  </a:cubicBezTo>
                  <a:cubicBezTo>
                    <a:pt x="1" y="29"/>
                    <a:pt x="1" y="30"/>
                    <a:pt x="1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7"/>
                    <a:pt x="0" y="37"/>
                    <a:pt x="0" y="39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41"/>
                    <a:pt x="0" y="42"/>
                    <a:pt x="0" y="43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0" y="46"/>
                    <a:pt x="1" y="47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1" y="49"/>
                    <a:pt x="1" y="50"/>
                    <a:pt x="2" y="51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2" y="53"/>
                    <a:pt x="3" y="54"/>
                    <a:pt x="3" y="55"/>
                  </a:cubicBezTo>
                  <a:cubicBezTo>
                    <a:pt x="3" y="55"/>
                    <a:pt x="3" y="56"/>
                    <a:pt x="3" y="56"/>
                  </a:cubicBezTo>
                  <a:cubicBezTo>
                    <a:pt x="4" y="57"/>
                    <a:pt x="4" y="57"/>
                    <a:pt x="5" y="58"/>
                  </a:cubicBezTo>
                  <a:cubicBezTo>
                    <a:pt x="5" y="59"/>
                    <a:pt x="5" y="59"/>
                    <a:pt x="5" y="59"/>
                  </a:cubicBezTo>
                  <a:cubicBezTo>
                    <a:pt x="6" y="60"/>
                    <a:pt x="6" y="61"/>
                    <a:pt x="7" y="62"/>
                  </a:cubicBezTo>
                  <a:cubicBezTo>
                    <a:pt x="7" y="62"/>
                    <a:pt x="8" y="63"/>
                    <a:pt x="8" y="63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9" y="65"/>
                    <a:pt x="9" y="65"/>
                    <a:pt x="9" y="65"/>
                  </a:cubicBezTo>
                  <a:cubicBezTo>
                    <a:pt x="10" y="65"/>
                    <a:pt x="10" y="66"/>
                    <a:pt x="11" y="66"/>
                  </a:cubicBezTo>
                  <a:cubicBezTo>
                    <a:pt x="12" y="67"/>
                    <a:pt x="12" y="67"/>
                    <a:pt x="12" y="67"/>
                  </a:cubicBezTo>
                  <a:cubicBezTo>
                    <a:pt x="12" y="68"/>
                    <a:pt x="13" y="68"/>
                    <a:pt x="13" y="69"/>
                  </a:cubicBezTo>
                  <a:cubicBezTo>
                    <a:pt x="14" y="69"/>
                    <a:pt x="14" y="69"/>
                    <a:pt x="14" y="69"/>
                  </a:cubicBezTo>
                  <a:cubicBezTo>
                    <a:pt x="17" y="72"/>
                    <a:pt x="21" y="74"/>
                    <a:pt x="25" y="76"/>
                  </a:cubicBezTo>
                  <a:cubicBezTo>
                    <a:pt x="28" y="77"/>
                    <a:pt x="30" y="80"/>
                    <a:pt x="30" y="83"/>
                  </a:cubicBezTo>
                  <a:cubicBezTo>
                    <a:pt x="30" y="124"/>
                    <a:pt x="30" y="124"/>
                    <a:pt x="30" y="124"/>
                  </a:cubicBezTo>
                  <a:cubicBezTo>
                    <a:pt x="30" y="125"/>
                    <a:pt x="30" y="125"/>
                    <a:pt x="30" y="125"/>
                  </a:cubicBezTo>
                  <a:cubicBezTo>
                    <a:pt x="30" y="126"/>
                    <a:pt x="30" y="126"/>
                    <a:pt x="30" y="127"/>
                  </a:cubicBezTo>
                  <a:cubicBezTo>
                    <a:pt x="30" y="140"/>
                    <a:pt x="30" y="140"/>
                    <a:pt x="30" y="140"/>
                  </a:cubicBezTo>
                  <a:cubicBezTo>
                    <a:pt x="30" y="147"/>
                    <a:pt x="35" y="152"/>
                    <a:pt x="42" y="152"/>
                  </a:cubicBezTo>
                  <a:cubicBezTo>
                    <a:pt x="132" y="152"/>
                    <a:pt x="132" y="152"/>
                    <a:pt x="132" y="152"/>
                  </a:cubicBezTo>
                  <a:cubicBezTo>
                    <a:pt x="138" y="152"/>
                    <a:pt x="144" y="147"/>
                    <a:pt x="144" y="140"/>
                  </a:cubicBezTo>
                  <a:cubicBezTo>
                    <a:pt x="144" y="127"/>
                    <a:pt x="144" y="127"/>
                    <a:pt x="144" y="127"/>
                  </a:cubicBezTo>
                  <a:cubicBezTo>
                    <a:pt x="144" y="126"/>
                    <a:pt x="144" y="126"/>
                    <a:pt x="143" y="125"/>
                  </a:cubicBezTo>
                  <a:cubicBezTo>
                    <a:pt x="144" y="125"/>
                    <a:pt x="144" y="125"/>
                    <a:pt x="144" y="124"/>
                  </a:cubicBezTo>
                  <a:cubicBezTo>
                    <a:pt x="144" y="83"/>
                    <a:pt x="144" y="83"/>
                    <a:pt x="144" y="83"/>
                  </a:cubicBezTo>
                  <a:cubicBezTo>
                    <a:pt x="144" y="80"/>
                    <a:pt x="146" y="77"/>
                    <a:pt x="149" y="75"/>
                  </a:cubicBezTo>
                  <a:cubicBezTo>
                    <a:pt x="153" y="74"/>
                    <a:pt x="156" y="72"/>
                    <a:pt x="160" y="69"/>
                  </a:cubicBezTo>
                  <a:cubicBezTo>
                    <a:pt x="160" y="69"/>
                    <a:pt x="160" y="69"/>
                    <a:pt x="160" y="69"/>
                  </a:cubicBezTo>
                  <a:cubicBezTo>
                    <a:pt x="161" y="68"/>
                    <a:pt x="161" y="68"/>
                    <a:pt x="162" y="67"/>
                  </a:cubicBezTo>
                  <a:cubicBezTo>
                    <a:pt x="163" y="66"/>
                    <a:pt x="163" y="66"/>
                    <a:pt x="163" y="66"/>
                  </a:cubicBezTo>
                  <a:cubicBezTo>
                    <a:pt x="163" y="66"/>
                    <a:pt x="164" y="65"/>
                    <a:pt x="164" y="65"/>
                  </a:cubicBezTo>
                  <a:cubicBezTo>
                    <a:pt x="165" y="64"/>
                    <a:pt x="165" y="64"/>
                    <a:pt x="165" y="64"/>
                  </a:cubicBezTo>
                  <a:cubicBezTo>
                    <a:pt x="165" y="64"/>
                    <a:pt x="165" y="64"/>
                    <a:pt x="165" y="64"/>
                  </a:cubicBezTo>
                  <a:cubicBezTo>
                    <a:pt x="166" y="63"/>
                    <a:pt x="166" y="63"/>
                    <a:pt x="166" y="63"/>
                  </a:cubicBezTo>
                  <a:cubicBezTo>
                    <a:pt x="166" y="63"/>
                    <a:pt x="166" y="62"/>
                    <a:pt x="166" y="62"/>
                  </a:cubicBezTo>
                  <a:cubicBezTo>
                    <a:pt x="167" y="61"/>
                    <a:pt x="168" y="60"/>
                    <a:pt x="168" y="59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69" y="58"/>
                    <a:pt x="169" y="58"/>
                    <a:pt x="169" y="58"/>
                  </a:cubicBezTo>
                  <a:cubicBezTo>
                    <a:pt x="169" y="57"/>
                    <a:pt x="170" y="57"/>
                    <a:pt x="170" y="56"/>
                  </a:cubicBezTo>
                  <a:cubicBezTo>
                    <a:pt x="170" y="55"/>
                    <a:pt x="170" y="55"/>
                    <a:pt x="171" y="54"/>
                  </a:cubicBezTo>
                  <a:cubicBezTo>
                    <a:pt x="171" y="54"/>
                    <a:pt x="171" y="53"/>
                    <a:pt x="171" y="52"/>
                  </a:cubicBezTo>
                  <a:cubicBezTo>
                    <a:pt x="172" y="52"/>
                    <a:pt x="172" y="51"/>
                    <a:pt x="172" y="51"/>
                  </a:cubicBezTo>
                  <a:cubicBezTo>
                    <a:pt x="172" y="50"/>
                    <a:pt x="172" y="49"/>
                    <a:pt x="173" y="48"/>
                  </a:cubicBezTo>
                  <a:cubicBezTo>
                    <a:pt x="173" y="47"/>
                    <a:pt x="173" y="47"/>
                    <a:pt x="173" y="47"/>
                  </a:cubicBezTo>
                  <a:cubicBezTo>
                    <a:pt x="173" y="46"/>
                    <a:pt x="173" y="45"/>
                    <a:pt x="173" y="44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2"/>
                    <a:pt x="174" y="41"/>
                    <a:pt x="174" y="40"/>
                  </a:cubicBezTo>
                  <a:cubicBezTo>
                    <a:pt x="174" y="39"/>
                    <a:pt x="174" y="39"/>
                    <a:pt x="174" y="38"/>
                  </a:cubicBezTo>
                  <a:close/>
                  <a:moveTo>
                    <a:pt x="136" y="140"/>
                  </a:moveTo>
                  <a:cubicBezTo>
                    <a:pt x="136" y="142"/>
                    <a:pt x="134" y="144"/>
                    <a:pt x="132" y="144"/>
                  </a:cubicBezTo>
                  <a:cubicBezTo>
                    <a:pt x="42" y="144"/>
                    <a:pt x="42" y="144"/>
                    <a:pt x="42" y="144"/>
                  </a:cubicBezTo>
                  <a:cubicBezTo>
                    <a:pt x="40" y="144"/>
                    <a:pt x="38" y="142"/>
                    <a:pt x="38" y="140"/>
                  </a:cubicBezTo>
                  <a:cubicBezTo>
                    <a:pt x="38" y="131"/>
                    <a:pt x="38" y="131"/>
                    <a:pt x="38" y="131"/>
                  </a:cubicBezTo>
                  <a:cubicBezTo>
                    <a:pt x="136" y="131"/>
                    <a:pt x="136" y="131"/>
                    <a:pt x="136" y="131"/>
                  </a:cubicBezTo>
                  <a:lnTo>
                    <a:pt x="136" y="140"/>
                  </a:lnTo>
                  <a:close/>
                  <a:moveTo>
                    <a:pt x="166" y="42"/>
                  </a:moveTo>
                  <a:cubicBezTo>
                    <a:pt x="166" y="43"/>
                    <a:pt x="166" y="43"/>
                    <a:pt x="166" y="43"/>
                  </a:cubicBezTo>
                  <a:cubicBezTo>
                    <a:pt x="165" y="44"/>
                    <a:pt x="165" y="45"/>
                    <a:pt x="165" y="46"/>
                  </a:cubicBezTo>
                  <a:cubicBezTo>
                    <a:pt x="165" y="46"/>
                    <a:pt x="165" y="46"/>
                    <a:pt x="165" y="46"/>
                  </a:cubicBezTo>
                  <a:cubicBezTo>
                    <a:pt x="165" y="47"/>
                    <a:pt x="165" y="47"/>
                    <a:pt x="165" y="47"/>
                  </a:cubicBezTo>
                  <a:cubicBezTo>
                    <a:pt x="165" y="47"/>
                    <a:pt x="164" y="48"/>
                    <a:pt x="164" y="49"/>
                  </a:cubicBezTo>
                  <a:cubicBezTo>
                    <a:pt x="164" y="49"/>
                    <a:pt x="164" y="49"/>
                    <a:pt x="164" y="50"/>
                  </a:cubicBezTo>
                  <a:cubicBezTo>
                    <a:pt x="164" y="50"/>
                    <a:pt x="163" y="51"/>
                    <a:pt x="163" y="51"/>
                  </a:cubicBezTo>
                  <a:cubicBezTo>
                    <a:pt x="163" y="52"/>
                    <a:pt x="163" y="52"/>
                    <a:pt x="163" y="52"/>
                  </a:cubicBezTo>
                  <a:cubicBezTo>
                    <a:pt x="162" y="53"/>
                    <a:pt x="162" y="54"/>
                    <a:pt x="162" y="54"/>
                  </a:cubicBezTo>
                  <a:cubicBezTo>
                    <a:pt x="161" y="55"/>
                    <a:pt x="161" y="55"/>
                    <a:pt x="161" y="55"/>
                  </a:cubicBezTo>
                  <a:cubicBezTo>
                    <a:pt x="161" y="56"/>
                    <a:pt x="160" y="57"/>
                    <a:pt x="160" y="57"/>
                  </a:cubicBezTo>
                  <a:cubicBezTo>
                    <a:pt x="159" y="58"/>
                    <a:pt x="159" y="58"/>
                    <a:pt x="159" y="58"/>
                  </a:cubicBezTo>
                  <a:cubicBezTo>
                    <a:pt x="158" y="59"/>
                    <a:pt x="158" y="59"/>
                    <a:pt x="158" y="59"/>
                  </a:cubicBezTo>
                  <a:cubicBezTo>
                    <a:pt x="158" y="60"/>
                    <a:pt x="157" y="60"/>
                    <a:pt x="157" y="61"/>
                  </a:cubicBezTo>
                  <a:cubicBezTo>
                    <a:pt x="156" y="61"/>
                    <a:pt x="156" y="61"/>
                    <a:pt x="156" y="61"/>
                  </a:cubicBezTo>
                  <a:cubicBezTo>
                    <a:pt x="156" y="62"/>
                    <a:pt x="155" y="62"/>
                    <a:pt x="155" y="63"/>
                  </a:cubicBezTo>
                  <a:cubicBezTo>
                    <a:pt x="154" y="63"/>
                    <a:pt x="154" y="63"/>
                    <a:pt x="154" y="63"/>
                  </a:cubicBezTo>
                  <a:cubicBezTo>
                    <a:pt x="152" y="65"/>
                    <a:pt x="149" y="67"/>
                    <a:pt x="146" y="68"/>
                  </a:cubicBezTo>
                  <a:cubicBezTo>
                    <a:pt x="140" y="71"/>
                    <a:pt x="136" y="76"/>
                    <a:pt x="136" y="83"/>
                  </a:cubicBezTo>
                  <a:cubicBezTo>
                    <a:pt x="136" y="120"/>
                    <a:pt x="136" y="120"/>
                    <a:pt x="136" y="120"/>
                  </a:cubicBezTo>
                  <a:cubicBezTo>
                    <a:pt x="38" y="120"/>
                    <a:pt x="38" y="120"/>
                    <a:pt x="38" y="120"/>
                  </a:cubicBezTo>
                  <a:cubicBezTo>
                    <a:pt x="38" y="83"/>
                    <a:pt x="38" y="83"/>
                    <a:pt x="38" y="83"/>
                  </a:cubicBezTo>
                  <a:cubicBezTo>
                    <a:pt x="38" y="76"/>
                    <a:pt x="34" y="71"/>
                    <a:pt x="27" y="68"/>
                  </a:cubicBezTo>
                  <a:cubicBezTo>
                    <a:pt x="24" y="67"/>
                    <a:pt x="22" y="65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18" y="62"/>
                    <a:pt x="18" y="62"/>
                    <a:pt x="17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6" y="60"/>
                    <a:pt x="16" y="60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4" y="59"/>
                    <a:pt x="14" y="59"/>
                    <a:pt x="14" y="59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3" y="57"/>
                    <a:pt x="13" y="56"/>
                    <a:pt x="12" y="55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4"/>
                    <a:pt x="11" y="53"/>
                    <a:pt x="11" y="52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0"/>
                    <a:pt x="9" y="50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9" y="48"/>
                    <a:pt x="9" y="47"/>
                    <a:pt x="9" y="47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8" y="45"/>
                    <a:pt x="8" y="44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1"/>
                    <a:pt x="8" y="40"/>
                    <a:pt x="8" y="40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38"/>
                    <a:pt x="8" y="37"/>
                    <a:pt x="8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9" y="32"/>
                    <a:pt x="9" y="31"/>
                    <a:pt x="9" y="30"/>
                  </a:cubicBezTo>
                  <a:cubicBezTo>
                    <a:pt x="12" y="19"/>
                    <a:pt x="22" y="11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5" y="8"/>
                    <a:pt x="35" y="8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7" y="8"/>
                    <a:pt x="37" y="8"/>
                    <a:pt x="38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8"/>
                    <a:pt x="40" y="8"/>
                    <a:pt x="40" y="8"/>
                  </a:cubicBezTo>
                  <a:cubicBezTo>
                    <a:pt x="40" y="8"/>
                    <a:pt x="41" y="8"/>
                    <a:pt x="42" y="8"/>
                  </a:cubicBezTo>
                  <a:cubicBezTo>
                    <a:pt x="42" y="8"/>
                    <a:pt x="43" y="9"/>
                    <a:pt x="43" y="9"/>
                  </a:cubicBezTo>
                  <a:cubicBezTo>
                    <a:pt x="44" y="9"/>
                    <a:pt x="45" y="9"/>
                    <a:pt x="45" y="9"/>
                  </a:cubicBezTo>
                  <a:cubicBezTo>
                    <a:pt x="46" y="9"/>
                    <a:pt x="46" y="9"/>
                    <a:pt x="47" y="9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9" y="10"/>
                    <a:pt x="50" y="10"/>
                    <a:pt x="50" y="10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2" y="11"/>
                    <a:pt x="53" y="12"/>
                    <a:pt x="53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55" y="13"/>
                    <a:pt x="56" y="13"/>
                    <a:pt x="56" y="14"/>
                  </a:cubicBezTo>
                  <a:cubicBezTo>
                    <a:pt x="57" y="14"/>
                    <a:pt x="57" y="14"/>
                    <a:pt x="57" y="14"/>
                  </a:cubicBezTo>
                  <a:cubicBezTo>
                    <a:pt x="58" y="15"/>
                    <a:pt x="59" y="16"/>
                    <a:pt x="60" y="17"/>
                  </a:cubicBezTo>
                  <a:cubicBezTo>
                    <a:pt x="62" y="18"/>
                    <a:pt x="64" y="18"/>
                    <a:pt x="65" y="17"/>
                  </a:cubicBezTo>
                  <a:cubicBezTo>
                    <a:pt x="71" y="11"/>
                    <a:pt x="79" y="8"/>
                    <a:pt x="87" y="8"/>
                  </a:cubicBezTo>
                  <a:cubicBezTo>
                    <a:pt x="95" y="8"/>
                    <a:pt x="102" y="11"/>
                    <a:pt x="108" y="17"/>
                  </a:cubicBezTo>
                  <a:cubicBezTo>
                    <a:pt x="109" y="18"/>
                    <a:pt x="112" y="18"/>
                    <a:pt x="113" y="17"/>
                  </a:cubicBezTo>
                  <a:cubicBezTo>
                    <a:pt x="114" y="16"/>
                    <a:pt x="115" y="15"/>
                    <a:pt x="116" y="14"/>
                  </a:cubicBezTo>
                  <a:cubicBezTo>
                    <a:pt x="117" y="14"/>
                    <a:pt x="117" y="14"/>
                    <a:pt x="117" y="14"/>
                  </a:cubicBezTo>
                  <a:cubicBezTo>
                    <a:pt x="118" y="13"/>
                    <a:pt x="118" y="13"/>
                    <a:pt x="119" y="13"/>
                  </a:cubicBezTo>
                  <a:cubicBezTo>
                    <a:pt x="120" y="12"/>
                    <a:pt x="120" y="12"/>
                    <a:pt x="120" y="12"/>
                  </a:cubicBezTo>
                  <a:cubicBezTo>
                    <a:pt x="120" y="12"/>
                    <a:pt x="120" y="12"/>
                    <a:pt x="120" y="12"/>
                  </a:cubicBezTo>
                  <a:cubicBezTo>
                    <a:pt x="121" y="12"/>
                    <a:pt x="121" y="11"/>
                    <a:pt x="122" y="11"/>
                  </a:cubicBezTo>
                  <a:cubicBezTo>
                    <a:pt x="123" y="11"/>
                    <a:pt x="123" y="11"/>
                    <a:pt x="123" y="11"/>
                  </a:cubicBezTo>
                  <a:cubicBezTo>
                    <a:pt x="123" y="10"/>
                    <a:pt x="123" y="10"/>
                    <a:pt x="123" y="10"/>
                  </a:cubicBezTo>
                  <a:cubicBezTo>
                    <a:pt x="124" y="10"/>
                    <a:pt x="124" y="10"/>
                    <a:pt x="125" y="10"/>
                  </a:cubicBezTo>
                  <a:cubicBezTo>
                    <a:pt x="125" y="10"/>
                    <a:pt x="126" y="10"/>
                    <a:pt x="126" y="9"/>
                  </a:cubicBezTo>
                  <a:cubicBezTo>
                    <a:pt x="127" y="9"/>
                    <a:pt x="128" y="9"/>
                    <a:pt x="128" y="9"/>
                  </a:cubicBezTo>
                  <a:cubicBezTo>
                    <a:pt x="129" y="9"/>
                    <a:pt x="129" y="9"/>
                    <a:pt x="130" y="9"/>
                  </a:cubicBezTo>
                  <a:cubicBezTo>
                    <a:pt x="131" y="9"/>
                    <a:pt x="131" y="8"/>
                    <a:pt x="132" y="8"/>
                  </a:cubicBezTo>
                  <a:cubicBezTo>
                    <a:pt x="132" y="8"/>
                    <a:pt x="133" y="8"/>
                    <a:pt x="133" y="8"/>
                  </a:cubicBezTo>
                  <a:cubicBezTo>
                    <a:pt x="134" y="8"/>
                    <a:pt x="134" y="8"/>
                    <a:pt x="135" y="8"/>
                  </a:cubicBezTo>
                  <a:cubicBezTo>
                    <a:pt x="136" y="8"/>
                    <a:pt x="136" y="8"/>
                    <a:pt x="136" y="8"/>
                  </a:cubicBezTo>
                  <a:cubicBezTo>
                    <a:pt x="136" y="8"/>
                    <a:pt x="137" y="8"/>
                    <a:pt x="137" y="8"/>
                  </a:cubicBezTo>
                  <a:cubicBezTo>
                    <a:pt x="138" y="8"/>
                    <a:pt x="138" y="8"/>
                    <a:pt x="138" y="8"/>
                  </a:cubicBezTo>
                  <a:cubicBezTo>
                    <a:pt x="138" y="8"/>
                    <a:pt x="139" y="8"/>
                    <a:pt x="139" y="9"/>
                  </a:cubicBezTo>
                  <a:cubicBezTo>
                    <a:pt x="140" y="9"/>
                    <a:pt x="140" y="9"/>
                    <a:pt x="140" y="9"/>
                  </a:cubicBezTo>
                  <a:cubicBezTo>
                    <a:pt x="140" y="9"/>
                    <a:pt x="140" y="9"/>
                    <a:pt x="140" y="9"/>
                  </a:cubicBezTo>
                  <a:cubicBezTo>
                    <a:pt x="141" y="9"/>
                    <a:pt x="141" y="9"/>
                    <a:pt x="141" y="9"/>
                  </a:cubicBezTo>
                  <a:cubicBezTo>
                    <a:pt x="152" y="11"/>
                    <a:pt x="161" y="19"/>
                    <a:pt x="165" y="31"/>
                  </a:cubicBezTo>
                  <a:cubicBezTo>
                    <a:pt x="165" y="31"/>
                    <a:pt x="165" y="32"/>
                    <a:pt x="165" y="33"/>
                  </a:cubicBezTo>
                  <a:cubicBezTo>
                    <a:pt x="165" y="35"/>
                    <a:pt x="165" y="35"/>
                    <a:pt x="165" y="35"/>
                  </a:cubicBezTo>
                  <a:cubicBezTo>
                    <a:pt x="166" y="36"/>
                    <a:pt x="166" y="36"/>
                    <a:pt x="166" y="36"/>
                  </a:cubicBezTo>
                  <a:cubicBezTo>
                    <a:pt x="166" y="36"/>
                    <a:pt x="166" y="36"/>
                    <a:pt x="166" y="36"/>
                  </a:cubicBezTo>
                  <a:cubicBezTo>
                    <a:pt x="166" y="37"/>
                    <a:pt x="166" y="38"/>
                    <a:pt x="166" y="39"/>
                  </a:cubicBezTo>
                  <a:cubicBezTo>
                    <a:pt x="166" y="40"/>
                    <a:pt x="166" y="40"/>
                    <a:pt x="166" y="40"/>
                  </a:cubicBezTo>
                  <a:cubicBezTo>
                    <a:pt x="166" y="40"/>
                    <a:pt x="166" y="41"/>
                    <a:pt x="166" y="4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572"/>
            <p:cNvSpPr>
              <a:spLocks noEditPoints="1"/>
            </p:cNvSpPr>
            <p:nvPr/>
          </p:nvSpPr>
          <p:spPr bwMode="auto">
            <a:xfrm>
              <a:off x="10493376" y="455612"/>
              <a:ext cx="209550" cy="114300"/>
            </a:xfrm>
            <a:custGeom>
              <a:avLst/>
              <a:gdLst>
                <a:gd name="T0" fmla="*/ 155 w 155"/>
                <a:gd name="T1" fmla="*/ 32 h 85"/>
                <a:gd name="T2" fmla="*/ 155 w 155"/>
                <a:gd name="T3" fmla="*/ 31 h 85"/>
                <a:gd name="T4" fmla="*/ 155 w 155"/>
                <a:gd name="T5" fmla="*/ 31 h 85"/>
                <a:gd name="T6" fmla="*/ 154 w 155"/>
                <a:gd name="T7" fmla="*/ 31 h 85"/>
                <a:gd name="T8" fmla="*/ 154 w 155"/>
                <a:gd name="T9" fmla="*/ 30 h 85"/>
                <a:gd name="T10" fmla="*/ 154 w 155"/>
                <a:gd name="T11" fmla="*/ 30 h 85"/>
                <a:gd name="T12" fmla="*/ 124 w 155"/>
                <a:gd name="T13" fmla="*/ 1 h 85"/>
                <a:gd name="T14" fmla="*/ 124 w 155"/>
                <a:gd name="T15" fmla="*/ 1 h 85"/>
                <a:gd name="T16" fmla="*/ 124 w 155"/>
                <a:gd name="T17" fmla="*/ 1 h 85"/>
                <a:gd name="T18" fmla="*/ 124 w 155"/>
                <a:gd name="T19" fmla="*/ 1 h 85"/>
                <a:gd name="T20" fmla="*/ 123 w 155"/>
                <a:gd name="T21" fmla="*/ 0 h 85"/>
                <a:gd name="T22" fmla="*/ 121 w 155"/>
                <a:gd name="T23" fmla="*/ 0 h 85"/>
                <a:gd name="T24" fmla="*/ 34 w 155"/>
                <a:gd name="T25" fmla="*/ 0 h 85"/>
                <a:gd name="T26" fmla="*/ 32 w 155"/>
                <a:gd name="T27" fmla="*/ 0 h 85"/>
                <a:gd name="T28" fmla="*/ 32 w 155"/>
                <a:gd name="T29" fmla="*/ 1 h 85"/>
                <a:gd name="T30" fmla="*/ 31 w 155"/>
                <a:gd name="T31" fmla="*/ 1 h 85"/>
                <a:gd name="T32" fmla="*/ 31 w 155"/>
                <a:gd name="T33" fmla="*/ 1 h 85"/>
                <a:gd name="T34" fmla="*/ 31 w 155"/>
                <a:gd name="T35" fmla="*/ 1 h 85"/>
                <a:gd name="T36" fmla="*/ 1 w 155"/>
                <a:gd name="T37" fmla="*/ 30 h 85"/>
                <a:gd name="T38" fmla="*/ 1 w 155"/>
                <a:gd name="T39" fmla="*/ 30 h 85"/>
                <a:gd name="T40" fmla="*/ 1 w 155"/>
                <a:gd name="T41" fmla="*/ 31 h 85"/>
                <a:gd name="T42" fmla="*/ 0 w 155"/>
                <a:gd name="T43" fmla="*/ 31 h 85"/>
                <a:gd name="T44" fmla="*/ 0 w 155"/>
                <a:gd name="T45" fmla="*/ 31 h 85"/>
                <a:gd name="T46" fmla="*/ 0 w 155"/>
                <a:gd name="T47" fmla="*/ 32 h 85"/>
                <a:gd name="T48" fmla="*/ 0 w 155"/>
                <a:gd name="T49" fmla="*/ 32 h 85"/>
                <a:gd name="T50" fmla="*/ 0 w 155"/>
                <a:gd name="T51" fmla="*/ 81 h 85"/>
                <a:gd name="T52" fmla="*/ 4 w 155"/>
                <a:gd name="T53" fmla="*/ 85 h 85"/>
                <a:gd name="T54" fmla="*/ 151 w 155"/>
                <a:gd name="T55" fmla="*/ 85 h 85"/>
                <a:gd name="T56" fmla="*/ 155 w 155"/>
                <a:gd name="T57" fmla="*/ 81 h 85"/>
                <a:gd name="T58" fmla="*/ 155 w 155"/>
                <a:gd name="T59" fmla="*/ 32 h 85"/>
                <a:gd name="T60" fmla="*/ 95 w 155"/>
                <a:gd name="T61" fmla="*/ 35 h 85"/>
                <a:gd name="T62" fmla="*/ 78 w 155"/>
                <a:gd name="T63" fmla="*/ 52 h 85"/>
                <a:gd name="T64" fmla="*/ 60 w 155"/>
                <a:gd name="T65" fmla="*/ 35 h 85"/>
                <a:gd name="T66" fmla="*/ 60 w 155"/>
                <a:gd name="T67" fmla="*/ 33 h 85"/>
                <a:gd name="T68" fmla="*/ 59 w 155"/>
                <a:gd name="T69" fmla="*/ 30 h 85"/>
                <a:gd name="T70" fmla="*/ 56 w 155"/>
                <a:gd name="T71" fmla="*/ 28 h 85"/>
                <a:gd name="T72" fmla="*/ 38 w 155"/>
                <a:gd name="T73" fmla="*/ 28 h 85"/>
                <a:gd name="T74" fmla="*/ 38 w 155"/>
                <a:gd name="T75" fmla="*/ 8 h 85"/>
                <a:gd name="T76" fmla="*/ 117 w 155"/>
                <a:gd name="T77" fmla="*/ 8 h 85"/>
                <a:gd name="T78" fmla="*/ 117 w 155"/>
                <a:gd name="T79" fmla="*/ 28 h 85"/>
                <a:gd name="T80" fmla="*/ 99 w 155"/>
                <a:gd name="T81" fmla="*/ 28 h 85"/>
                <a:gd name="T82" fmla="*/ 96 w 155"/>
                <a:gd name="T83" fmla="*/ 30 h 85"/>
                <a:gd name="T84" fmla="*/ 95 w 155"/>
                <a:gd name="T85" fmla="*/ 33 h 85"/>
                <a:gd name="T86" fmla="*/ 95 w 155"/>
                <a:gd name="T87" fmla="*/ 35 h 85"/>
                <a:gd name="T88" fmla="*/ 30 w 155"/>
                <a:gd name="T89" fmla="*/ 28 h 85"/>
                <a:gd name="T90" fmla="*/ 14 w 155"/>
                <a:gd name="T91" fmla="*/ 28 h 85"/>
                <a:gd name="T92" fmla="*/ 30 w 155"/>
                <a:gd name="T93" fmla="*/ 13 h 85"/>
                <a:gd name="T94" fmla="*/ 30 w 155"/>
                <a:gd name="T95" fmla="*/ 28 h 85"/>
                <a:gd name="T96" fmla="*/ 125 w 155"/>
                <a:gd name="T97" fmla="*/ 13 h 85"/>
                <a:gd name="T98" fmla="*/ 141 w 155"/>
                <a:gd name="T99" fmla="*/ 28 h 85"/>
                <a:gd name="T100" fmla="*/ 125 w 155"/>
                <a:gd name="T101" fmla="*/ 28 h 85"/>
                <a:gd name="T102" fmla="*/ 125 w 155"/>
                <a:gd name="T103" fmla="*/ 13 h 85"/>
                <a:gd name="T104" fmla="*/ 147 w 155"/>
                <a:gd name="T105" fmla="*/ 77 h 85"/>
                <a:gd name="T106" fmla="*/ 8 w 155"/>
                <a:gd name="T107" fmla="*/ 77 h 85"/>
                <a:gd name="T108" fmla="*/ 8 w 155"/>
                <a:gd name="T109" fmla="*/ 36 h 85"/>
                <a:gd name="T110" fmla="*/ 52 w 155"/>
                <a:gd name="T111" fmla="*/ 36 h 85"/>
                <a:gd name="T112" fmla="*/ 78 w 155"/>
                <a:gd name="T113" fmla="*/ 60 h 85"/>
                <a:gd name="T114" fmla="*/ 103 w 155"/>
                <a:gd name="T115" fmla="*/ 36 h 85"/>
                <a:gd name="T116" fmla="*/ 147 w 155"/>
                <a:gd name="T117" fmla="*/ 36 h 85"/>
                <a:gd name="T118" fmla="*/ 147 w 155"/>
                <a:gd name="T119" fmla="*/ 77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5" h="85">
                  <a:moveTo>
                    <a:pt x="155" y="32"/>
                  </a:moveTo>
                  <a:cubicBezTo>
                    <a:pt x="155" y="32"/>
                    <a:pt x="155" y="32"/>
                    <a:pt x="155" y="31"/>
                  </a:cubicBezTo>
                  <a:cubicBezTo>
                    <a:pt x="155" y="31"/>
                    <a:pt x="155" y="31"/>
                    <a:pt x="155" y="31"/>
                  </a:cubicBezTo>
                  <a:cubicBezTo>
                    <a:pt x="154" y="31"/>
                    <a:pt x="154" y="31"/>
                    <a:pt x="154" y="31"/>
                  </a:cubicBezTo>
                  <a:cubicBezTo>
                    <a:pt x="154" y="30"/>
                    <a:pt x="154" y="30"/>
                    <a:pt x="154" y="30"/>
                  </a:cubicBezTo>
                  <a:cubicBezTo>
                    <a:pt x="154" y="30"/>
                    <a:pt x="154" y="30"/>
                    <a:pt x="154" y="30"/>
                  </a:cubicBezTo>
                  <a:cubicBezTo>
                    <a:pt x="124" y="1"/>
                    <a:pt x="124" y="1"/>
                    <a:pt x="124" y="1"/>
                  </a:cubicBezTo>
                  <a:cubicBezTo>
                    <a:pt x="124" y="1"/>
                    <a:pt x="124" y="1"/>
                    <a:pt x="124" y="1"/>
                  </a:cubicBezTo>
                  <a:cubicBezTo>
                    <a:pt x="124" y="1"/>
                    <a:pt x="124" y="1"/>
                    <a:pt x="124" y="1"/>
                  </a:cubicBezTo>
                  <a:cubicBezTo>
                    <a:pt x="124" y="1"/>
                    <a:pt x="124" y="1"/>
                    <a:pt x="124" y="1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22" y="0"/>
                    <a:pt x="122" y="0"/>
                    <a:pt x="121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3" y="0"/>
                    <a:pt x="33" y="0"/>
                    <a:pt x="32" y="0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3"/>
                    <a:pt x="2" y="85"/>
                    <a:pt x="4" y="85"/>
                  </a:cubicBezTo>
                  <a:cubicBezTo>
                    <a:pt x="151" y="85"/>
                    <a:pt x="151" y="85"/>
                    <a:pt x="151" y="85"/>
                  </a:cubicBezTo>
                  <a:cubicBezTo>
                    <a:pt x="153" y="85"/>
                    <a:pt x="155" y="83"/>
                    <a:pt x="155" y="81"/>
                  </a:cubicBezTo>
                  <a:cubicBezTo>
                    <a:pt x="155" y="32"/>
                    <a:pt x="155" y="32"/>
                    <a:pt x="155" y="32"/>
                  </a:cubicBezTo>
                  <a:close/>
                  <a:moveTo>
                    <a:pt x="95" y="35"/>
                  </a:moveTo>
                  <a:cubicBezTo>
                    <a:pt x="95" y="44"/>
                    <a:pt x="87" y="52"/>
                    <a:pt x="78" y="52"/>
                  </a:cubicBezTo>
                  <a:cubicBezTo>
                    <a:pt x="68" y="52"/>
                    <a:pt x="60" y="44"/>
                    <a:pt x="60" y="35"/>
                  </a:cubicBezTo>
                  <a:cubicBezTo>
                    <a:pt x="60" y="34"/>
                    <a:pt x="60" y="33"/>
                    <a:pt x="60" y="33"/>
                  </a:cubicBezTo>
                  <a:cubicBezTo>
                    <a:pt x="60" y="32"/>
                    <a:pt x="60" y="31"/>
                    <a:pt x="59" y="30"/>
                  </a:cubicBezTo>
                  <a:cubicBezTo>
                    <a:pt x="59" y="29"/>
                    <a:pt x="58" y="28"/>
                    <a:pt x="56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117" y="8"/>
                    <a:pt x="117" y="8"/>
                    <a:pt x="117" y="8"/>
                  </a:cubicBezTo>
                  <a:cubicBezTo>
                    <a:pt x="117" y="28"/>
                    <a:pt x="117" y="28"/>
                    <a:pt x="117" y="28"/>
                  </a:cubicBezTo>
                  <a:cubicBezTo>
                    <a:pt x="99" y="28"/>
                    <a:pt x="99" y="28"/>
                    <a:pt x="99" y="28"/>
                  </a:cubicBezTo>
                  <a:cubicBezTo>
                    <a:pt x="98" y="28"/>
                    <a:pt x="96" y="29"/>
                    <a:pt x="96" y="30"/>
                  </a:cubicBezTo>
                  <a:cubicBezTo>
                    <a:pt x="95" y="31"/>
                    <a:pt x="95" y="32"/>
                    <a:pt x="95" y="33"/>
                  </a:cubicBezTo>
                  <a:cubicBezTo>
                    <a:pt x="95" y="34"/>
                    <a:pt x="95" y="34"/>
                    <a:pt x="95" y="35"/>
                  </a:cubicBezTo>
                  <a:close/>
                  <a:moveTo>
                    <a:pt x="30" y="28"/>
                  </a:moveTo>
                  <a:cubicBezTo>
                    <a:pt x="14" y="28"/>
                    <a:pt x="14" y="28"/>
                    <a:pt x="14" y="28"/>
                  </a:cubicBezTo>
                  <a:cubicBezTo>
                    <a:pt x="30" y="13"/>
                    <a:pt x="30" y="13"/>
                    <a:pt x="30" y="13"/>
                  </a:cubicBezTo>
                  <a:lnTo>
                    <a:pt x="30" y="28"/>
                  </a:lnTo>
                  <a:close/>
                  <a:moveTo>
                    <a:pt x="125" y="13"/>
                  </a:moveTo>
                  <a:cubicBezTo>
                    <a:pt x="141" y="28"/>
                    <a:pt x="141" y="28"/>
                    <a:pt x="141" y="28"/>
                  </a:cubicBezTo>
                  <a:cubicBezTo>
                    <a:pt x="125" y="28"/>
                    <a:pt x="125" y="28"/>
                    <a:pt x="125" y="28"/>
                  </a:cubicBezTo>
                  <a:lnTo>
                    <a:pt x="125" y="13"/>
                  </a:lnTo>
                  <a:close/>
                  <a:moveTo>
                    <a:pt x="147" y="77"/>
                  </a:moveTo>
                  <a:cubicBezTo>
                    <a:pt x="8" y="77"/>
                    <a:pt x="8" y="77"/>
                    <a:pt x="8" y="77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52" y="36"/>
                    <a:pt x="52" y="36"/>
                    <a:pt x="52" y="36"/>
                  </a:cubicBezTo>
                  <a:cubicBezTo>
                    <a:pt x="53" y="50"/>
                    <a:pt x="64" y="60"/>
                    <a:pt x="78" y="60"/>
                  </a:cubicBezTo>
                  <a:cubicBezTo>
                    <a:pt x="91" y="60"/>
                    <a:pt x="102" y="50"/>
                    <a:pt x="103" y="36"/>
                  </a:cubicBezTo>
                  <a:cubicBezTo>
                    <a:pt x="147" y="36"/>
                    <a:pt x="147" y="36"/>
                    <a:pt x="147" y="36"/>
                  </a:cubicBezTo>
                  <a:lnTo>
                    <a:pt x="147" y="7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573"/>
            <p:cNvSpPr>
              <a:spLocks noEditPoints="1"/>
            </p:cNvSpPr>
            <p:nvPr/>
          </p:nvSpPr>
          <p:spPr bwMode="auto">
            <a:xfrm>
              <a:off x="10544176" y="331787"/>
              <a:ext cx="107950" cy="114300"/>
            </a:xfrm>
            <a:custGeom>
              <a:avLst/>
              <a:gdLst>
                <a:gd name="T0" fmla="*/ 7 w 79"/>
                <a:gd name="T1" fmla="*/ 47 h 84"/>
                <a:gd name="T2" fmla="*/ 19 w 79"/>
                <a:gd name="T3" fmla="*/ 47 h 84"/>
                <a:gd name="T4" fmla="*/ 19 w 79"/>
                <a:gd name="T5" fmla="*/ 77 h 84"/>
                <a:gd name="T6" fmla="*/ 26 w 79"/>
                <a:gd name="T7" fmla="*/ 84 h 84"/>
                <a:gd name="T8" fmla="*/ 53 w 79"/>
                <a:gd name="T9" fmla="*/ 84 h 84"/>
                <a:gd name="T10" fmla="*/ 60 w 79"/>
                <a:gd name="T11" fmla="*/ 77 h 84"/>
                <a:gd name="T12" fmla="*/ 60 w 79"/>
                <a:gd name="T13" fmla="*/ 47 h 84"/>
                <a:gd name="T14" fmla="*/ 72 w 79"/>
                <a:gd name="T15" fmla="*/ 47 h 84"/>
                <a:gd name="T16" fmla="*/ 78 w 79"/>
                <a:gd name="T17" fmla="*/ 43 h 84"/>
                <a:gd name="T18" fmla="*/ 77 w 79"/>
                <a:gd name="T19" fmla="*/ 35 h 84"/>
                <a:gd name="T20" fmla="*/ 44 w 79"/>
                <a:gd name="T21" fmla="*/ 3 h 84"/>
                <a:gd name="T22" fmla="*/ 35 w 79"/>
                <a:gd name="T23" fmla="*/ 3 h 84"/>
                <a:gd name="T24" fmla="*/ 2 w 79"/>
                <a:gd name="T25" fmla="*/ 35 h 84"/>
                <a:gd name="T26" fmla="*/ 1 w 79"/>
                <a:gd name="T27" fmla="*/ 43 h 84"/>
                <a:gd name="T28" fmla="*/ 7 w 79"/>
                <a:gd name="T29" fmla="*/ 47 h 84"/>
                <a:gd name="T30" fmla="*/ 40 w 79"/>
                <a:gd name="T31" fmla="*/ 9 h 84"/>
                <a:gd name="T32" fmla="*/ 69 w 79"/>
                <a:gd name="T33" fmla="*/ 39 h 84"/>
                <a:gd name="T34" fmla="*/ 59 w 79"/>
                <a:gd name="T35" fmla="*/ 39 h 84"/>
                <a:gd name="T36" fmla="*/ 52 w 79"/>
                <a:gd name="T37" fmla="*/ 46 h 84"/>
                <a:gd name="T38" fmla="*/ 52 w 79"/>
                <a:gd name="T39" fmla="*/ 76 h 84"/>
                <a:gd name="T40" fmla="*/ 27 w 79"/>
                <a:gd name="T41" fmla="*/ 76 h 84"/>
                <a:gd name="T42" fmla="*/ 27 w 79"/>
                <a:gd name="T43" fmla="*/ 46 h 84"/>
                <a:gd name="T44" fmla="*/ 20 w 79"/>
                <a:gd name="T45" fmla="*/ 39 h 84"/>
                <a:gd name="T46" fmla="*/ 10 w 79"/>
                <a:gd name="T47" fmla="*/ 39 h 84"/>
                <a:gd name="T48" fmla="*/ 40 w 79"/>
                <a:gd name="T49" fmla="*/ 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79" h="84">
                  <a:moveTo>
                    <a:pt x="7" y="47"/>
                  </a:moveTo>
                  <a:cubicBezTo>
                    <a:pt x="19" y="47"/>
                    <a:pt x="19" y="47"/>
                    <a:pt x="19" y="47"/>
                  </a:cubicBezTo>
                  <a:cubicBezTo>
                    <a:pt x="19" y="77"/>
                    <a:pt x="19" y="77"/>
                    <a:pt x="19" y="77"/>
                  </a:cubicBezTo>
                  <a:cubicBezTo>
                    <a:pt x="19" y="81"/>
                    <a:pt x="22" y="84"/>
                    <a:pt x="26" y="84"/>
                  </a:cubicBezTo>
                  <a:cubicBezTo>
                    <a:pt x="53" y="84"/>
                    <a:pt x="53" y="84"/>
                    <a:pt x="53" y="84"/>
                  </a:cubicBezTo>
                  <a:cubicBezTo>
                    <a:pt x="57" y="84"/>
                    <a:pt x="60" y="81"/>
                    <a:pt x="60" y="77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75" y="47"/>
                    <a:pt x="77" y="45"/>
                    <a:pt x="78" y="43"/>
                  </a:cubicBezTo>
                  <a:cubicBezTo>
                    <a:pt x="79" y="40"/>
                    <a:pt x="79" y="37"/>
                    <a:pt x="77" y="35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2" y="0"/>
                    <a:pt x="37" y="0"/>
                    <a:pt x="35" y="3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0" y="37"/>
                    <a:pt x="0" y="40"/>
                    <a:pt x="1" y="43"/>
                  </a:cubicBezTo>
                  <a:cubicBezTo>
                    <a:pt x="2" y="45"/>
                    <a:pt x="4" y="47"/>
                    <a:pt x="7" y="47"/>
                  </a:cubicBezTo>
                  <a:close/>
                  <a:moveTo>
                    <a:pt x="40" y="9"/>
                  </a:moveTo>
                  <a:cubicBezTo>
                    <a:pt x="69" y="39"/>
                    <a:pt x="69" y="39"/>
                    <a:pt x="69" y="39"/>
                  </a:cubicBezTo>
                  <a:cubicBezTo>
                    <a:pt x="59" y="39"/>
                    <a:pt x="59" y="39"/>
                    <a:pt x="59" y="39"/>
                  </a:cubicBezTo>
                  <a:cubicBezTo>
                    <a:pt x="55" y="39"/>
                    <a:pt x="52" y="42"/>
                    <a:pt x="52" y="46"/>
                  </a:cubicBezTo>
                  <a:cubicBezTo>
                    <a:pt x="52" y="76"/>
                    <a:pt x="52" y="76"/>
                    <a:pt x="52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2"/>
                    <a:pt x="24" y="39"/>
                    <a:pt x="20" y="39"/>
                  </a:cubicBezTo>
                  <a:cubicBezTo>
                    <a:pt x="10" y="39"/>
                    <a:pt x="10" y="39"/>
                    <a:pt x="10" y="39"/>
                  </a:cubicBezTo>
                  <a:lnTo>
                    <a:pt x="4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574"/>
            <p:cNvSpPr>
              <a:spLocks noEditPoints="1"/>
            </p:cNvSpPr>
            <p:nvPr/>
          </p:nvSpPr>
          <p:spPr bwMode="auto">
            <a:xfrm>
              <a:off x="10506076" y="2212975"/>
              <a:ext cx="184150" cy="184150"/>
            </a:xfrm>
            <a:custGeom>
              <a:avLst/>
              <a:gdLst>
                <a:gd name="T0" fmla="*/ 109 w 137"/>
                <a:gd name="T1" fmla="*/ 136 h 136"/>
                <a:gd name="T2" fmla="*/ 109 w 137"/>
                <a:gd name="T3" fmla="*/ 136 h 136"/>
                <a:gd name="T4" fmla="*/ 75 w 137"/>
                <a:gd name="T5" fmla="*/ 104 h 136"/>
                <a:gd name="T6" fmla="*/ 13 w 137"/>
                <a:gd name="T7" fmla="*/ 104 h 136"/>
                <a:gd name="T8" fmla="*/ 0 w 137"/>
                <a:gd name="T9" fmla="*/ 91 h 136"/>
                <a:gd name="T10" fmla="*/ 0 w 137"/>
                <a:gd name="T11" fmla="*/ 13 h 136"/>
                <a:gd name="T12" fmla="*/ 13 w 137"/>
                <a:gd name="T13" fmla="*/ 0 h 136"/>
                <a:gd name="T14" fmla="*/ 124 w 137"/>
                <a:gd name="T15" fmla="*/ 0 h 136"/>
                <a:gd name="T16" fmla="*/ 137 w 137"/>
                <a:gd name="T17" fmla="*/ 13 h 136"/>
                <a:gd name="T18" fmla="*/ 137 w 137"/>
                <a:gd name="T19" fmla="*/ 91 h 136"/>
                <a:gd name="T20" fmla="*/ 124 w 137"/>
                <a:gd name="T21" fmla="*/ 104 h 136"/>
                <a:gd name="T22" fmla="*/ 105 w 137"/>
                <a:gd name="T23" fmla="*/ 104 h 136"/>
                <a:gd name="T24" fmla="*/ 112 w 137"/>
                <a:gd name="T25" fmla="*/ 130 h 136"/>
                <a:gd name="T26" fmla="*/ 113 w 137"/>
                <a:gd name="T27" fmla="*/ 132 h 136"/>
                <a:gd name="T28" fmla="*/ 109 w 137"/>
                <a:gd name="T29" fmla="*/ 136 h 136"/>
                <a:gd name="T30" fmla="*/ 13 w 137"/>
                <a:gd name="T31" fmla="*/ 8 h 136"/>
                <a:gd name="T32" fmla="*/ 8 w 137"/>
                <a:gd name="T33" fmla="*/ 13 h 136"/>
                <a:gd name="T34" fmla="*/ 8 w 137"/>
                <a:gd name="T35" fmla="*/ 91 h 136"/>
                <a:gd name="T36" fmla="*/ 13 w 137"/>
                <a:gd name="T37" fmla="*/ 96 h 136"/>
                <a:gd name="T38" fmla="*/ 78 w 137"/>
                <a:gd name="T39" fmla="*/ 96 h 136"/>
                <a:gd name="T40" fmla="*/ 82 w 137"/>
                <a:gd name="T41" fmla="*/ 100 h 136"/>
                <a:gd name="T42" fmla="*/ 102 w 137"/>
                <a:gd name="T43" fmla="*/ 127 h 136"/>
                <a:gd name="T44" fmla="*/ 97 w 137"/>
                <a:gd name="T45" fmla="*/ 100 h 136"/>
                <a:gd name="T46" fmla="*/ 101 w 137"/>
                <a:gd name="T47" fmla="*/ 96 h 136"/>
                <a:gd name="T48" fmla="*/ 124 w 137"/>
                <a:gd name="T49" fmla="*/ 96 h 136"/>
                <a:gd name="T50" fmla="*/ 129 w 137"/>
                <a:gd name="T51" fmla="*/ 91 h 136"/>
                <a:gd name="T52" fmla="*/ 129 w 137"/>
                <a:gd name="T53" fmla="*/ 13 h 136"/>
                <a:gd name="T54" fmla="*/ 124 w 137"/>
                <a:gd name="T55" fmla="*/ 8 h 136"/>
                <a:gd name="T56" fmla="*/ 13 w 137"/>
                <a:gd name="T57" fmla="*/ 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7" h="136">
                  <a:moveTo>
                    <a:pt x="109" y="136"/>
                  </a:moveTo>
                  <a:cubicBezTo>
                    <a:pt x="109" y="136"/>
                    <a:pt x="109" y="136"/>
                    <a:pt x="109" y="136"/>
                  </a:cubicBezTo>
                  <a:cubicBezTo>
                    <a:pt x="91" y="135"/>
                    <a:pt x="77" y="121"/>
                    <a:pt x="75" y="104"/>
                  </a:cubicBezTo>
                  <a:cubicBezTo>
                    <a:pt x="13" y="104"/>
                    <a:pt x="13" y="104"/>
                    <a:pt x="13" y="104"/>
                  </a:cubicBezTo>
                  <a:cubicBezTo>
                    <a:pt x="6" y="104"/>
                    <a:pt x="0" y="98"/>
                    <a:pt x="0" y="9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31" y="0"/>
                    <a:pt x="137" y="6"/>
                    <a:pt x="137" y="13"/>
                  </a:cubicBezTo>
                  <a:cubicBezTo>
                    <a:pt x="137" y="91"/>
                    <a:pt x="137" y="91"/>
                    <a:pt x="137" y="91"/>
                  </a:cubicBezTo>
                  <a:cubicBezTo>
                    <a:pt x="137" y="98"/>
                    <a:pt x="131" y="104"/>
                    <a:pt x="124" y="104"/>
                  </a:cubicBezTo>
                  <a:cubicBezTo>
                    <a:pt x="105" y="104"/>
                    <a:pt x="105" y="104"/>
                    <a:pt x="105" y="104"/>
                  </a:cubicBezTo>
                  <a:cubicBezTo>
                    <a:pt x="105" y="113"/>
                    <a:pt x="108" y="122"/>
                    <a:pt x="112" y="130"/>
                  </a:cubicBezTo>
                  <a:cubicBezTo>
                    <a:pt x="113" y="130"/>
                    <a:pt x="113" y="131"/>
                    <a:pt x="113" y="132"/>
                  </a:cubicBezTo>
                  <a:cubicBezTo>
                    <a:pt x="113" y="134"/>
                    <a:pt x="112" y="136"/>
                    <a:pt x="109" y="136"/>
                  </a:cubicBezTo>
                  <a:close/>
                  <a:moveTo>
                    <a:pt x="13" y="8"/>
                  </a:moveTo>
                  <a:cubicBezTo>
                    <a:pt x="11" y="8"/>
                    <a:pt x="8" y="10"/>
                    <a:pt x="8" y="13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8" y="94"/>
                    <a:pt x="11" y="96"/>
                    <a:pt x="13" y="96"/>
                  </a:cubicBezTo>
                  <a:cubicBezTo>
                    <a:pt x="78" y="96"/>
                    <a:pt x="78" y="96"/>
                    <a:pt x="78" y="96"/>
                  </a:cubicBezTo>
                  <a:cubicBezTo>
                    <a:pt x="80" y="96"/>
                    <a:pt x="82" y="98"/>
                    <a:pt x="82" y="100"/>
                  </a:cubicBezTo>
                  <a:cubicBezTo>
                    <a:pt x="83" y="112"/>
                    <a:pt x="91" y="123"/>
                    <a:pt x="102" y="127"/>
                  </a:cubicBezTo>
                  <a:cubicBezTo>
                    <a:pt x="99" y="118"/>
                    <a:pt x="97" y="109"/>
                    <a:pt x="97" y="100"/>
                  </a:cubicBezTo>
                  <a:cubicBezTo>
                    <a:pt x="97" y="98"/>
                    <a:pt x="98" y="96"/>
                    <a:pt x="101" y="96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7" y="96"/>
                    <a:pt x="129" y="94"/>
                    <a:pt x="129" y="91"/>
                  </a:cubicBezTo>
                  <a:cubicBezTo>
                    <a:pt x="129" y="13"/>
                    <a:pt x="129" y="13"/>
                    <a:pt x="129" y="13"/>
                  </a:cubicBezTo>
                  <a:cubicBezTo>
                    <a:pt x="129" y="10"/>
                    <a:pt x="127" y="8"/>
                    <a:pt x="124" y="8"/>
                  </a:cubicBezTo>
                  <a:lnTo>
                    <a:pt x="13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Freeform 575"/>
            <p:cNvSpPr>
              <a:spLocks noEditPoints="1"/>
            </p:cNvSpPr>
            <p:nvPr/>
          </p:nvSpPr>
          <p:spPr bwMode="auto">
            <a:xfrm>
              <a:off x="10533064" y="928687"/>
              <a:ext cx="131763" cy="280988"/>
            </a:xfrm>
            <a:custGeom>
              <a:avLst/>
              <a:gdLst>
                <a:gd name="T0" fmla="*/ 80 w 98"/>
                <a:gd name="T1" fmla="*/ 0 h 208"/>
                <a:gd name="T2" fmla="*/ 17 w 98"/>
                <a:gd name="T3" fmla="*/ 0 h 208"/>
                <a:gd name="T4" fmla="*/ 0 w 98"/>
                <a:gd name="T5" fmla="*/ 18 h 208"/>
                <a:gd name="T6" fmla="*/ 0 w 98"/>
                <a:gd name="T7" fmla="*/ 146 h 208"/>
                <a:gd name="T8" fmla="*/ 3 w 98"/>
                <a:gd name="T9" fmla="*/ 157 h 208"/>
                <a:gd name="T10" fmla="*/ 34 w 98"/>
                <a:gd name="T11" fmla="*/ 201 h 208"/>
                <a:gd name="T12" fmla="*/ 48 w 98"/>
                <a:gd name="T13" fmla="*/ 208 h 208"/>
                <a:gd name="T14" fmla="*/ 63 w 98"/>
                <a:gd name="T15" fmla="*/ 201 h 208"/>
                <a:gd name="T16" fmla="*/ 96 w 98"/>
                <a:gd name="T17" fmla="*/ 154 h 208"/>
                <a:gd name="T18" fmla="*/ 98 w 98"/>
                <a:gd name="T19" fmla="*/ 151 h 208"/>
                <a:gd name="T20" fmla="*/ 98 w 98"/>
                <a:gd name="T21" fmla="*/ 18 h 208"/>
                <a:gd name="T22" fmla="*/ 80 w 98"/>
                <a:gd name="T23" fmla="*/ 0 h 208"/>
                <a:gd name="T24" fmla="*/ 90 w 98"/>
                <a:gd name="T25" fmla="*/ 149 h 208"/>
                <a:gd name="T26" fmla="*/ 56 w 98"/>
                <a:gd name="T27" fmla="*/ 196 h 208"/>
                <a:gd name="T28" fmla="*/ 48 w 98"/>
                <a:gd name="T29" fmla="*/ 200 h 208"/>
                <a:gd name="T30" fmla="*/ 41 w 98"/>
                <a:gd name="T31" fmla="*/ 196 h 208"/>
                <a:gd name="T32" fmla="*/ 9 w 98"/>
                <a:gd name="T33" fmla="*/ 152 h 208"/>
                <a:gd name="T34" fmla="*/ 8 w 98"/>
                <a:gd name="T35" fmla="*/ 146 h 208"/>
                <a:gd name="T36" fmla="*/ 8 w 98"/>
                <a:gd name="T37" fmla="*/ 18 h 208"/>
                <a:gd name="T38" fmla="*/ 17 w 98"/>
                <a:gd name="T39" fmla="*/ 8 h 208"/>
                <a:gd name="T40" fmla="*/ 80 w 98"/>
                <a:gd name="T41" fmla="*/ 8 h 208"/>
                <a:gd name="T42" fmla="*/ 90 w 98"/>
                <a:gd name="T43" fmla="*/ 18 h 208"/>
                <a:gd name="T44" fmla="*/ 90 w 98"/>
                <a:gd name="T45" fmla="*/ 149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8" h="208">
                  <a:moveTo>
                    <a:pt x="80" y="0"/>
                  </a:moveTo>
                  <a:cubicBezTo>
                    <a:pt x="17" y="0"/>
                    <a:pt x="17" y="0"/>
                    <a:pt x="17" y="0"/>
                  </a:cubicBezTo>
                  <a:cubicBezTo>
                    <a:pt x="7" y="0"/>
                    <a:pt x="0" y="8"/>
                    <a:pt x="0" y="18"/>
                  </a:cubicBezTo>
                  <a:cubicBezTo>
                    <a:pt x="0" y="146"/>
                    <a:pt x="0" y="146"/>
                    <a:pt x="0" y="146"/>
                  </a:cubicBezTo>
                  <a:cubicBezTo>
                    <a:pt x="0" y="150"/>
                    <a:pt x="1" y="154"/>
                    <a:pt x="3" y="157"/>
                  </a:cubicBezTo>
                  <a:cubicBezTo>
                    <a:pt x="34" y="201"/>
                    <a:pt x="34" y="201"/>
                    <a:pt x="34" y="201"/>
                  </a:cubicBezTo>
                  <a:cubicBezTo>
                    <a:pt x="38" y="205"/>
                    <a:pt x="43" y="208"/>
                    <a:pt x="48" y="208"/>
                  </a:cubicBezTo>
                  <a:cubicBezTo>
                    <a:pt x="54" y="208"/>
                    <a:pt x="59" y="205"/>
                    <a:pt x="63" y="201"/>
                  </a:cubicBezTo>
                  <a:cubicBezTo>
                    <a:pt x="96" y="154"/>
                    <a:pt x="96" y="154"/>
                    <a:pt x="96" y="154"/>
                  </a:cubicBezTo>
                  <a:cubicBezTo>
                    <a:pt x="97" y="153"/>
                    <a:pt x="98" y="152"/>
                    <a:pt x="98" y="151"/>
                  </a:cubicBezTo>
                  <a:cubicBezTo>
                    <a:pt x="98" y="18"/>
                    <a:pt x="98" y="18"/>
                    <a:pt x="98" y="18"/>
                  </a:cubicBezTo>
                  <a:cubicBezTo>
                    <a:pt x="98" y="8"/>
                    <a:pt x="90" y="0"/>
                    <a:pt x="80" y="0"/>
                  </a:cubicBezTo>
                  <a:close/>
                  <a:moveTo>
                    <a:pt x="90" y="149"/>
                  </a:moveTo>
                  <a:cubicBezTo>
                    <a:pt x="56" y="196"/>
                    <a:pt x="56" y="196"/>
                    <a:pt x="56" y="196"/>
                  </a:cubicBezTo>
                  <a:cubicBezTo>
                    <a:pt x="54" y="198"/>
                    <a:pt x="52" y="200"/>
                    <a:pt x="48" y="200"/>
                  </a:cubicBezTo>
                  <a:cubicBezTo>
                    <a:pt x="45" y="200"/>
                    <a:pt x="42" y="198"/>
                    <a:pt x="41" y="196"/>
                  </a:cubicBezTo>
                  <a:cubicBezTo>
                    <a:pt x="9" y="152"/>
                    <a:pt x="9" y="152"/>
                    <a:pt x="9" y="152"/>
                  </a:cubicBezTo>
                  <a:cubicBezTo>
                    <a:pt x="8" y="150"/>
                    <a:pt x="8" y="148"/>
                    <a:pt x="8" y="146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3"/>
                    <a:pt x="12" y="8"/>
                    <a:pt x="17" y="8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85" y="8"/>
                    <a:pt x="90" y="13"/>
                    <a:pt x="90" y="18"/>
                  </a:cubicBezTo>
                  <a:lnTo>
                    <a:pt x="90" y="14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576"/>
            <p:cNvSpPr>
              <a:spLocks noEditPoints="1"/>
            </p:cNvSpPr>
            <p:nvPr/>
          </p:nvSpPr>
          <p:spPr bwMode="auto">
            <a:xfrm>
              <a:off x="10580689" y="1150937"/>
              <a:ext cx="34925" cy="34925"/>
            </a:xfrm>
            <a:custGeom>
              <a:avLst/>
              <a:gdLst>
                <a:gd name="T0" fmla="*/ 13 w 25"/>
                <a:gd name="T1" fmla="*/ 0 h 26"/>
                <a:gd name="T2" fmla="*/ 0 w 25"/>
                <a:gd name="T3" fmla="*/ 13 h 26"/>
                <a:gd name="T4" fmla="*/ 13 w 25"/>
                <a:gd name="T5" fmla="*/ 26 h 26"/>
                <a:gd name="T6" fmla="*/ 25 w 25"/>
                <a:gd name="T7" fmla="*/ 13 h 26"/>
                <a:gd name="T8" fmla="*/ 13 w 25"/>
                <a:gd name="T9" fmla="*/ 0 h 26"/>
                <a:gd name="T10" fmla="*/ 13 w 25"/>
                <a:gd name="T11" fmla="*/ 18 h 26"/>
                <a:gd name="T12" fmla="*/ 8 w 25"/>
                <a:gd name="T13" fmla="*/ 13 h 26"/>
                <a:gd name="T14" fmla="*/ 13 w 25"/>
                <a:gd name="T15" fmla="*/ 8 h 26"/>
                <a:gd name="T16" fmla="*/ 17 w 25"/>
                <a:gd name="T17" fmla="*/ 13 h 26"/>
                <a:gd name="T18" fmla="*/ 13 w 25"/>
                <a:gd name="T19" fmla="*/ 18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6">
                  <a:moveTo>
                    <a:pt x="13" y="0"/>
                  </a:moveTo>
                  <a:cubicBezTo>
                    <a:pt x="5" y="0"/>
                    <a:pt x="0" y="6"/>
                    <a:pt x="0" y="13"/>
                  </a:cubicBezTo>
                  <a:cubicBezTo>
                    <a:pt x="0" y="20"/>
                    <a:pt x="5" y="26"/>
                    <a:pt x="13" y="26"/>
                  </a:cubicBezTo>
                  <a:cubicBezTo>
                    <a:pt x="20" y="26"/>
                    <a:pt x="25" y="20"/>
                    <a:pt x="25" y="13"/>
                  </a:cubicBezTo>
                  <a:cubicBezTo>
                    <a:pt x="25" y="6"/>
                    <a:pt x="20" y="0"/>
                    <a:pt x="13" y="0"/>
                  </a:cubicBezTo>
                  <a:close/>
                  <a:moveTo>
                    <a:pt x="13" y="18"/>
                  </a:moveTo>
                  <a:cubicBezTo>
                    <a:pt x="10" y="18"/>
                    <a:pt x="8" y="16"/>
                    <a:pt x="8" y="13"/>
                  </a:cubicBezTo>
                  <a:cubicBezTo>
                    <a:pt x="8" y="10"/>
                    <a:pt x="10" y="8"/>
                    <a:pt x="13" y="8"/>
                  </a:cubicBezTo>
                  <a:cubicBezTo>
                    <a:pt x="15" y="8"/>
                    <a:pt x="17" y="10"/>
                    <a:pt x="17" y="13"/>
                  </a:cubicBezTo>
                  <a:cubicBezTo>
                    <a:pt x="17" y="16"/>
                    <a:pt x="15" y="18"/>
                    <a:pt x="13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577"/>
            <p:cNvSpPr>
              <a:spLocks noEditPoints="1"/>
            </p:cNvSpPr>
            <p:nvPr/>
          </p:nvSpPr>
          <p:spPr bwMode="auto">
            <a:xfrm>
              <a:off x="10598151" y="1020762"/>
              <a:ext cx="42863" cy="39688"/>
            </a:xfrm>
            <a:custGeom>
              <a:avLst/>
              <a:gdLst>
                <a:gd name="T0" fmla="*/ 15 w 31"/>
                <a:gd name="T1" fmla="*/ 0 h 30"/>
                <a:gd name="T2" fmla="*/ 0 w 31"/>
                <a:gd name="T3" fmla="*/ 15 h 30"/>
                <a:gd name="T4" fmla="*/ 15 w 31"/>
                <a:gd name="T5" fmla="*/ 30 h 30"/>
                <a:gd name="T6" fmla="*/ 31 w 31"/>
                <a:gd name="T7" fmla="*/ 15 h 30"/>
                <a:gd name="T8" fmla="*/ 15 w 31"/>
                <a:gd name="T9" fmla="*/ 0 h 30"/>
                <a:gd name="T10" fmla="*/ 15 w 31"/>
                <a:gd name="T11" fmla="*/ 22 h 30"/>
                <a:gd name="T12" fmla="*/ 8 w 31"/>
                <a:gd name="T13" fmla="*/ 15 h 30"/>
                <a:gd name="T14" fmla="*/ 15 w 31"/>
                <a:gd name="T15" fmla="*/ 8 h 30"/>
                <a:gd name="T16" fmla="*/ 23 w 31"/>
                <a:gd name="T17" fmla="*/ 15 h 30"/>
                <a:gd name="T18" fmla="*/ 15 w 31"/>
                <a:gd name="T19" fmla="*/ 2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30">
                  <a:moveTo>
                    <a:pt x="15" y="0"/>
                  </a:moveTo>
                  <a:cubicBezTo>
                    <a:pt x="7" y="0"/>
                    <a:pt x="0" y="6"/>
                    <a:pt x="0" y="15"/>
                  </a:cubicBezTo>
                  <a:cubicBezTo>
                    <a:pt x="0" y="23"/>
                    <a:pt x="7" y="30"/>
                    <a:pt x="15" y="30"/>
                  </a:cubicBezTo>
                  <a:cubicBezTo>
                    <a:pt x="24" y="30"/>
                    <a:pt x="31" y="23"/>
                    <a:pt x="31" y="15"/>
                  </a:cubicBezTo>
                  <a:cubicBezTo>
                    <a:pt x="31" y="6"/>
                    <a:pt x="24" y="0"/>
                    <a:pt x="15" y="0"/>
                  </a:cubicBezTo>
                  <a:close/>
                  <a:moveTo>
                    <a:pt x="15" y="22"/>
                  </a:moveTo>
                  <a:cubicBezTo>
                    <a:pt x="11" y="22"/>
                    <a:pt x="8" y="19"/>
                    <a:pt x="8" y="15"/>
                  </a:cubicBezTo>
                  <a:cubicBezTo>
                    <a:pt x="8" y="11"/>
                    <a:pt x="11" y="8"/>
                    <a:pt x="15" y="8"/>
                  </a:cubicBezTo>
                  <a:cubicBezTo>
                    <a:pt x="19" y="8"/>
                    <a:pt x="23" y="11"/>
                    <a:pt x="23" y="15"/>
                  </a:cubicBezTo>
                  <a:cubicBezTo>
                    <a:pt x="23" y="19"/>
                    <a:pt x="19" y="22"/>
                    <a:pt x="15" y="2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578"/>
            <p:cNvSpPr>
              <a:spLocks noEditPoints="1"/>
            </p:cNvSpPr>
            <p:nvPr/>
          </p:nvSpPr>
          <p:spPr bwMode="auto">
            <a:xfrm>
              <a:off x="10558464" y="977900"/>
              <a:ext cx="41275" cy="41275"/>
            </a:xfrm>
            <a:custGeom>
              <a:avLst/>
              <a:gdLst>
                <a:gd name="T0" fmla="*/ 15 w 31"/>
                <a:gd name="T1" fmla="*/ 31 h 31"/>
                <a:gd name="T2" fmla="*/ 31 w 31"/>
                <a:gd name="T3" fmla="*/ 16 h 31"/>
                <a:gd name="T4" fmla="*/ 15 w 31"/>
                <a:gd name="T5" fmla="*/ 0 h 31"/>
                <a:gd name="T6" fmla="*/ 0 w 31"/>
                <a:gd name="T7" fmla="*/ 16 h 31"/>
                <a:gd name="T8" fmla="*/ 15 w 31"/>
                <a:gd name="T9" fmla="*/ 31 h 31"/>
                <a:gd name="T10" fmla="*/ 15 w 31"/>
                <a:gd name="T11" fmla="*/ 8 h 31"/>
                <a:gd name="T12" fmla="*/ 23 w 31"/>
                <a:gd name="T13" fmla="*/ 16 h 31"/>
                <a:gd name="T14" fmla="*/ 15 w 31"/>
                <a:gd name="T15" fmla="*/ 23 h 31"/>
                <a:gd name="T16" fmla="*/ 8 w 31"/>
                <a:gd name="T17" fmla="*/ 16 h 31"/>
                <a:gd name="T18" fmla="*/ 15 w 31"/>
                <a:gd name="T19" fmla="*/ 8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31">
                  <a:moveTo>
                    <a:pt x="15" y="31"/>
                  </a:moveTo>
                  <a:cubicBezTo>
                    <a:pt x="24" y="31"/>
                    <a:pt x="31" y="24"/>
                    <a:pt x="31" y="16"/>
                  </a:cubicBezTo>
                  <a:cubicBezTo>
                    <a:pt x="31" y="7"/>
                    <a:pt x="24" y="0"/>
                    <a:pt x="15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24"/>
                    <a:pt x="7" y="31"/>
                    <a:pt x="15" y="31"/>
                  </a:cubicBezTo>
                  <a:close/>
                  <a:moveTo>
                    <a:pt x="15" y="8"/>
                  </a:moveTo>
                  <a:cubicBezTo>
                    <a:pt x="19" y="8"/>
                    <a:pt x="23" y="12"/>
                    <a:pt x="23" y="16"/>
                  </a:cubicBezTo>
                  <a:cubicBezTo>
                    <a:pt x="23" y="20"/>
                    <a:pt x="19" y="23"/>
                    <a:pt x="15" y="23"/>
                  </a:cubicBezTo>
                  <a:cubicBezTo>
                    <a:pt x="11" y="23"/>
                    <a:pt x="8" y="20"/>
                    <a:pt x="8" y="16"/>
                  </a:cubicBezTo>
                  <a:cubicBezTo>
                    <a:pt x="8" y="12"/>
                    <a:pt x="11" y="8"/>
                    <a:pt x="15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579"/>
            <p:cNvSpPr/>
            <p:nvPr/>
          </p:nvSpPr>
          <p:spPr bwMode="auto">
            <a:xfrm>
              <a:off x="10561639" y="981075"/>
              <a:ext cx="76200" cy="76200"/>
            </a:xfrm>
            <a:custGeom>
              <a:avLst/>
              <a:gdLst>
                <a:gd name="T0" fmla="*/ 55 w 57"/>
                <a:gd name="T1" fmla="*/ 1 h 56"/>
                <a:gd name="T2" fmla="*/ 50 w 57"/>
                <a:gd name="T3" fmla="*/ 1 h 56"/>
                <a:gd name="T4" fmla="*/ 1 w 57"/>
                <a:gd name="T5" fmla="*/ 50 h 56"/>
                <a:gd name="T6" fmla="*/ 1 w 57"/>
                <a:gd name="T7" fmla="*/ 55 h 56"/>
                <a:gd name="T8" fmla="*/ 4 w 57"/>
                <a:gd name="T9" fmla="*/ 56 h 56"/>
                <a:gd name="T10" fmla="*/ 7 w 57"/>
                <a:gd name="T11" fmla="*/ 55 h 56"/>
                <a:gd name="T12" fmla="*/ 55 w 57"/>
                <a:gd name="T13" fmla="*/ 7 h 56"/>
                <a:gd name="T14" fmla="*/ 55 w 57"/>
                <a:gd name="T15" fmla="*/ 1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" h="56">
                  <a:moveTo>
                    <a:pt x="55" y="1"/>
                  </a:moveTo>
                  <a:cubicBezTo>
                    <a:pt x="54" y="0"/>
                    <a:pt x="51" y="0"/>
                    <a:pt x="50" y="1"/>
                  </a:cubicBezTo>
                  <a:cubicBezTo>
                    <a:pt x="1" y="50"/>
                    <a:pt x="1" y="50"/>
                    <a:pt x="1" y="50"/>
                  </a:cubicBezTo>
                  <a:cubicBezTo>
                    <a:pt x="0" y="51"/>
                    <a:pt x="0" y="54"/>
                    <a:pt x="1" y="55"/>
                  </a:cubicBezTo>
                  <a:cubicBezTo>
                    <a:pt x="2" y="56"/>
                    <a:pt x="3" y="56"/>
                    <a:pt x="4" y="56"/>
                  </a:cubicBezTo>
                  <a:cubicBezTo>
                    <a:pt x="5" y="56"/>
                    <a:pt x="6" y="56"/>
                    <a:pt x="7" y="55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7" y="5"/>
                    <a:pt x="57" y="3"/>
                    <a:pt x="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580"/>
            <p:cNvSpPr>
              <a:spLocks noEditPoints="1"/>
            </p:cNvSpPr>
            <p:nvPr/>
          </p:nvSpPr>
          <p:spPr bwMode="auto">
            <a:xfrm>
              <a:off x="10536239" y="1593850"/>
              <a:ext cx="125413" cy="185738"/>
            </a:xfrm>
            <a:custGeom>
              <a:avLst/>
              <a:gdLst>
                <a:gd name="T0" fmla="*/ 54 w 92"/>
                <a:gd name="T1" fmla="*/ 138 h 138"/>
                <a:gd name="T2" fmla="*/ 46 w 92"/>
                <a:gd name="T3" fmla="*/ 133 h 138"/>
                <a:gd name="T4" fmla="*/ 28 w 92"/>
                <a:gd name="T5" fmla="*/ 92 h 138"/>
                <a:gd name="T6" fmla="*/ 27 w 92"/>
                <a:gd name="T7" fmla="*/ 92 h 138"/>
                <a:gd name="T8" fmla="*/ 27 w 92"/>
                <a:gd name="T9" fmla="*/ 92 h 138"/>
                <a:gd name="T10" fmla="*/ 16 w 92"/>
                <a:gd name="T11" fmla="*/ 110 h 138"/>
                <a:gd name="T12" fmla="*/ 9 w 92"/>
                <a:gd name="T13" fmla="*/ 114 h 138"/>
                <a:gd name="T14" fmla="*/ 3 w 92"/>
                <a:gd name="T15" fmla="*/ 111 h 138"/>
                <a:gd name="T16" fmla="*/ 0 w 92"/>
                <a:gd name="T17" fmla="*/ 105 h 138"/>
                <a:gd name="T18" fmla="*/ 1 w 92"/>
                <a:gd name="T19" fmla="*/ 8 h 138"/>
                <a:gd name="T20" fmla="*/ 9 w 92"/>
                <a:gd name="T21" fmla="*/ 0 h 138"/>
                <a:gd name="T22" fmla="*/ 15 w 92"/>
                <a:gd name="T23" fmla="*/ 2 h 138"/>
                <a:gd name="T24" fmla="*/ 88 w 92"/>
                <a:gd name="T25" fmla="*/ 65 h 138"/>
                <a:gd name="T26" fmla="*/ 90 w 92"/>
                <a:gd name="T27" fmla="*/ 75 h 138"/>
                <a:gd name="T28" fmla="*/ 83 w 92"/>
                <a:gd name="T29" fmla="*/ 80 h 138"/>
                <a:gd name="T30" fmla="*/ 81 w 92"/>
                <a:gd name="T31" fmla="*/ 80 h 138"/>
                <a:gd name="T32" fmla="*/ 60 w 92"/>
                <a:gd name="T33" fmla="*/ 77 h 138"/>
                <a:gd name="T34" fmla="*/ 60 w 92"/>
                <a:gd name="T35" fmla="*/ 77 h 138"/>
                <a:gd name="T36" fmla="*/ 60 w 92"/>
                <a:gd name="T37" fmla="*/ 77 h 138"/>
                <a:gd name="T38" fmla="*/ 78 w 92"/>
                <a:gd name="T39" fmla="*/ 118 h 138"/>
                <a:gd name="T40" fmla="*/ 79 w 92"/>
                <a:gd name="T41" fmla="*/ 125 h 138"/>
                <a:gd name="T42" fmla="*/ 74 w 92"/>
                <a:gd name="T43" fmla="*/ 130 h 138"/>
                <a:gd name="T44" fmla="*/ 58 w 92"/>
                <a:gd name="T45" fmla="*/ 137 h 138"/>
                <a:gd name="T46" fmla="*/ 54 w 92"/>
                <a:gd name="T47" fmla="*/ 138 h 138"/>
                <a:gd name="T48" fmla="*/ 27 w 92"/>
                <a:gd name="T49" fmla="*/ 84 h 138"/>
                <a:gd name="T50" fmla="*/ 35 w 92"/>
                <a:gd name="T51" fmla="*/ 89 h 138"/>
                <a:gd name="T52" fmla="*/ 54 w 92"/>
                <a:gd name="T53" fmla="*/ 130 h 138"/>
                <a:gd name="T54" fmla="*/ 54 w 92"/>
                <a:gd name="T55" fmla="*/ 130 h 138"/>
                <a:gd name="T56" fmla="*/ 71 w 92"/>
                <a:gd name="T57" fmla="*/ 122 h 138"/>
                <a:gd name="T58" fmla="*/ 71 w 92"/>
                <a:gd name="T59" fmla="*/ 122 h 138"/>
                <a:gd name="T60" fmla="*/ 53 w 92"/>
                <a:gd name="T61" fmla="*/ 81 h 138"/>
                <a:gd name="T62" fmla="*/ 53 w 92"/>
                <a:gd name="T63" fmla="*/ 73 h 138"/>
                <a:gd name="T64" fmla="*/ 62 w 92"/>
                <a:gd name="T65" fmla="*/ 69 h 138"/>
                <a:gd name="T66" fmla="*/ 82 w 92"/>
                <a:gd name="T67" fmla="*/ 72 h 138"/>
                <a:gd name="T68" fmla="*/ 83 w 92"/>
                <a:gd name="T69" fmla="*/ 72 h 138"/>
                <a:gd name="T70" fmla="*/ 83 w 92"/>
                <a:gd name="T71" fmla="*/ 71 h 138"/>
                <a:gd name="T72" fmla="*/ 10 w 92"/>
                <a:gd name="T73" fmla="*/ 8 h 138"/>
                <a:gd name="T74" fmla="*/ 9 w 92"/>
                <a:gd name="T75" fmla="*/ 9 h 138"/>
                <a:gd name="T76" fmla="*/ 8 w 92"/>
                <a:gd name="T77" fmla="*/ 105 h 138"/>
                <a:gd name="T78" fmla="*/ 9 w 92"/>
                <a:gd name="T79" fmla="*/ 105 h 138"/>
                <a:gd name="T80" fmla="*/ 20 w 92"/>
                <a:gd name="T81" fmla="*/ 88 h 138"/>
                <a:gd name="T82" fmla="*/ 27 w 92"/>
                <a:gd name="T83" fmla="*/ 8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2" h="138">
                  <a:moveTo>
                    <a:pt x="54" y="138"/>
                  </a:moveTo>
                  <a:cubicBezTo>
                    <a:pt x="51" y="138"/>
                    <a:pt x="48" y="136"/>
                    <a:pt x="46" y="133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27" y="92"/>
                    <a:pt x="27" y="92"/>
                    <a:pt x="27" y="92"/>
                  </a:cubicBezTo>
                  <a:cubicBezTo>
                    <a:pt x="16" y="110"/>
                    <a:pt x="16" y="110"/>
                    <a:pt x="16" y="110"/>
                  </a:cubicBezTo>
                  <a:cubicBezTo>
                    <a:pt x="14" y="112"/>
                    <a:pt x="12" y="114"/>
                    <a:pt x="9" y="114"/>
                  </a:cubicBezTo>
                  <a:cubicBezTo>
                    <a:pt x="6" y="114"/>
                    <a:pt x="4" y="113"/>
                    <a:pt x="3" y="111"/>
                  </a:cubicBezTo>
                  <a:cubicBezTo>
                    <a:pt x="1" y="110"/>
                    <a:pt x="0" y="107"/>
                    <a:pt x="0" y="105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4"/>
                    <a:pt x="5" y="0"/>
                    <a:pt x="9" y="0"/>
                  </a:cubicBezTo>
                  <a:cubicBezTo>
                    <a:pt x="11" y="0"/>
                    <a:pt x="13" y="1"/>
                    <a:pt x="15" y="2"/>
                  </a:cubicBezTo>
                  <a:cubicBezTo>
                    <a:pt x="88" y="65"/>
                    <a:pt x="88" y="65"/>
                    <a:pt x="88" y="65"/>
                  </a:cubicBezTo>
                  <a:cubicBezTo>
                    <a:pt x="91" y="68"/>
                    <a:pt x="92" y="71"/>
                    <a:pt x="90" y="75"/>
                  </a:cubicBezTo>
                  <a:cubicBezTo>
                    <a:pt x="89" y="78"/>
                    <a:pt x="86" y="80"/>
                    <a:pt x="83" y="80"/>
                  </a:cubicBezTo>
                  <a:cubicBezTo>
                    <a:pt x="82" y="80"/>
                    <a:pt x="82" y="80"/>
                    <a:pt x="81" y="80"/>
                  </a:cubicBezTo>
                  <a:cubicBezTo>
                    <a:pt x="60" y="77"/>
                    <a:pt x="60" y="77"/>
                    <a:pt x="60" y="77"/>
                  </a:cubicBezTo>
                  <a:cubicBezTo>
                    <a:pt x="60" y="77"/>
                    <a:pt x="60" y="77"/>
                    <a:pt x="60" y="77"/>
                  </a:cubicBezTo>
                  <a:cubicBezTo>
                    <a:pt x="60" y="77"/>
                    <a:pt x="60" y="77"/>
                    <a:pt x="60" y="77"/>
                  </a:cubicBezTo>
                  <a:cubicBezTo>
                    <a:pt x="78" y="118"/>
                    <a:pt x="78" y="118"/>
                    <a:pt x="78" y="118"/>
                  </a:cubicBezTo>
                  <a:cubicBezTo>
                    <a:pt x="79" y="121"/>
                    <a:pt x="80" y="123"/>
                    <a:pt x="79" y="125"/>
                  </a:cubicBezTo>
                  <a:cubicBezTo>
                    <a:pt x="78" y="127"/>
                    <a:pt x="76" y="129"/>
                    <a:pt x="74" y="130"/>
                  </a:cubicBezTo>
                  <a:cubicBezTo>
                    <a:pt x="58" y="137"/>
                    <a:pt x="58" y="137"/>
                    <a:pt x="58" y="137"/>
                  </a:cubicBezTo>
                  <a:cubicBezTo>
                    <a:pt x="56" y="138"/>
                    <a:pt x="55" y="138"/>
                    <a:pt x="54" y="138"/>
                  </a:cubicBezTo>
                  <a:close/>
                  <a:moveTo>
                    <a:pt x="27" y="84"/>
                  </a:moveTo>
                  <a:cubicBezTo>
                    <a:pt x="31" y="84"/>
                    <a:pt x="34" y="86"/>
                    <a:pt x="35" y="89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71" y="122"/>
                    <a:pt x="71" y="122"/>
                    <a:pt x="71" y="122"/>
                  </a:cubicBezTo>
                  <a:cubicBezTo>
                    <a:pt x="71" y="122"/>
                    <a:pt x="71" y="122"/>
                    <a:pt x="71" y="122"/>
                  </a:cubicBezTo>
                  <a:cubicBezTo>
                    <a:pt x="53" y="81"/>
                    <a:pt x="53" y="81"/>
                    <a:pt x="53" y="81"/>
                  </a:cubicBezTo>
                  <a:cubicBezTo>
                    <a:pt x="51" y="78"/>
                    <a:pt x="52" y="75"/>
                    <a:pt x="53" y="73"/>
                  </a:cubicBezTo>
                  <a:cubicBezTo>
                    <a:pt x="55" y="70"/>
                    <a:pt x="58" y="68"/>
                    <a:pt x="62" y="69"/>
                  </a:cubicBezTo>
                  <a:cubicBezTo>
                    <a:pt x="82" y="72"/>
                    <a:pt x="82" y="72"/>
                    <a:pt x="82" y="72"/>
                  </a:cubicBezTo>
                  <a:cubicBezTo>
                    <a:pt x="83" y="72"/>
                    <a:pt x="83" y="72"/>
                    <a:pt x="83" y="72"/>
                  </a:cubicBezTo>
                  <a:cubicBezTo>
                    <a:pt x="83" y="71"/>
                    <a:pt x="83" y="71"/>
                    <a:pt x="83" y="71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8" y="105"/>
                    <a:pt x="8" y="105"/>
                    <a:pt x="8" y="105"/>
                  </a:cubicBezTo>
                  <a:cubicBezTo>
                    <a:pt x="9" y="106"/>
                    <a:pt x="9" y="106"/>
                    <a:pt x="9" y="105"/>
                  </a:cubicBezTo>
                  <a:cubicBezTo>
                    <a:pt x="20" y="88"/>
                    <a:pt x="20" y="88"/>
                    <a:pt x="20" y="88"/>
                  </a:cubicBezTo>
                  <a:cubicBezTo>
                    <a:pt x="22" y="85"/>
                    <a:pt x="24" y="84"/>
                    <a:pt x="27" y="8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581"/>
            <p:cNvSpPr>
              <a:spLocks noEditPoints="1"/>
            </p:cNvSpPr>
            <p:nvPr/>
          </p:nvSpPr>
          <p:spPr bwMode="auto">
            <a:xfrm>
              <a:off x="10458451" y="2867025"/>
              <a:ext cx="279400" cy="111125"/>
            </a:xfrm>
            <a:custGeom>
              <a:avLst/>
              <a:gdLst>
                <a:gd name="T0" fmla="*/ 196 w 207"/>
                <a:gd name="T1" fmla="*/ 21 h 82"/>
                <a:gd name="T2" fmla="*/ 172 w 207"/>
                <a:gd name="T3" fmla="*/ 0 h 82"/>
                <a:gd name="T4" fmla="*/ 24 w 207"/>
                <a:gd name="T5" fmla="*/ 0 h 82"/>
                <a:gd name="T6" fmla="*/ 0 w 207"/>
                <a:gd name="T7" fmla="*/ 24 h 82"/>
                <a:gd name="T8" fmla="*/ 0 w 207"/>
                <a:gd name="T9" fmla="*/ 58 h 82"/>
                <a:gd name="T10" fmla="*/ 24 w 207"/>
                <a:gd name="T11" fmla="*/ 82 h 82"/>
                <a:gd name="T12" fmla="*/ 172 w 207"/>
                <a:gd name="T13" fmla="*/ 82 h 82"/>
                <a:gd name="T14" fmla="*/ 196 w 207"/>
                <a:gd name="T15" fmla="*/ 60 h 82"/>
                <a:gd name="T16" fmla="*/ 207 w 207"/>
                <a:gd name="T17" fmla="*/ 46 h 82"/>
                <a:gd name="T18" fmla="*/ 207 w 207"/>
                <a:gd name="T19" fmla="*/ 36 h 82"/>
                <a:gd name="T20" fmla="*/ 196 w 207"/>
                <a:gd name="T21" fmla="*/ 21 h 82"/>
                <a:gd name="T22" fmla="*/ 188 w 207"/>
                <a:gd name="T23" fmla="*/ 58 h 82"/>
                <a:gd name="T24" fmla="*/ 172 w 207"/>
                <a:gd name="T25" fmla="*/ 74 h 82"/>
                <a:gd name="T26" fmla="*/ 24 w 207"/>
                <a:gd name="T27" fmla="*/ 74 h 82"/>
                <a:gd name="T28" fmla="*/ 8 w 207"/>
                <a:gd name="T29" fmla="*/ 58 h 82"/>
                <a:gd name="T30" fmla="*/ 8 w 207"/>
                <a:gd name="T31" fmla="*/ 24 h 82"/>
                <a:gd name="T32" fmla="*/ 24 w 207"/>
                <a:gd name="T33" fmla="*/ 8 h 82"/>
                <a:gd name="T34" fmla="*/ 172 w 207"/>
                <a:gd name="T35" fmla="*/ 8 h 82"/>
                <a:gd name="T36" fmla="*/ 188 w 207"/>
                <a:gd name="T37" fmla="*/ 24 h 82"/>
                <a:gd name="T38" fmla="*/ 188 w 207"/>
                <a:gd name="T39" fmla="*/ 58 h 82"/>
                <a:gd name="T40" fmla="*/ 199 w 207"/>
                <a:gd name="T41" fmla="*/ 46 h 82"/>
                <a:gd name="T42" fmla="*/ 196 w 207"/>
                <a:gd name="T43" fmla="*/ 52 h 82"/>
                <a:gd name="T44" fmla="*/ 196 w 207"/>
                <a:gd name="T45" fmla="*/ 30 h 82"/>
                <a:gd name="T46" fmla="*/ 199 w 207"/>
                <a:gd name="T47" fmla="*/ 36 h 82"/>
                <a:gd name="T48" fmla="*/ 199 w 207"/>
                <a:gd name="T49" fmla="*/ 46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07" h="82">
                  <a:moveTo>
                    <a:pt x="196" y="21"/>
                  </a:moveTo>
                  <a:cubicBezTo>
                    <a:pt x="194" y="9"/>
                    <a:pt x="184" y="0"/>
                    <a:pt x="17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71"/>
                    <a:pt x="11" y="82"/>
                    <a:pt x="24" y="82"/>
                  </a:cubicBezTo>
                  <a:cubicBezTo>
                    <a:pt x="172" y="82"/>
                    <a:pt x="172" y="82"/>
                    <a:pt x="172" y="82"/>
                  </a:cubicBezTo>
                  <a:cubicBezTo>
                    <a:pt x="184" y="82"/>
                    <a:pt x="194" y="72"/>
                    <a:pt x="196" y="60"/>
                  </a:cubicBezTo>
                  <a:cubicBezTo>
                    <a:pt x="202" y="59"/>
                    <a:pt x="207" y="53"/>
                    <a:pt x="207" y="46"/>
                  </a:cubicBezTo>
                  <a:cubicBezTo>
                    <a:pt x="207" y="36"/>
                    <a:pt x="207" y="36"/>
                    <a:pt x="207" y="36"/>
                  </a:cubicBezTo>
                  <a:cubicBezTo>
                    <a:pt x="207" y="29"/>
                    <a:pt x="202" y="23"/>
                    <a:pt x="196" y="21"/>
                  </a:cubicBezTo>
                  <a:close/>
                  <a:moveTo>
                    <a:pt x="188" y="58"/>
                  </a:moveTo>
                  <a:cubicBezTo>
                    <a:pt x="188" y="66"/>
                    <a:pt x="181" y="74"/>
                    <a:pt x="172" y="74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15" y="74"/>
                    <a:pt x="8" y="66"/>
                    <a:pt x="8" y="58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15"/>
                    <a:pt x="15" y="8"/>
                    <a:pt x="24" y="8"/>
                  </a:cubicBezTo>
                  <a:cubicBezTo>
                    <a:pt x="172" y="8"/>
                    <a:pt x="172" y="8"/>
                    <a:pt x="172" y="8"/>
                  </a:cubicBezTo>
                  <a:cubicBezTo>
                    <a:pt x="181" y="8"/>
                    <a:pt x="188" y="15"/>
                    <a:pt x="188" y="24"/>
                  </a:cubicBezTo>
                  <a:lnTo>
                    <a:pt x="188" y="58"/>
                  </a:lnTo>
                  <a:close/>
                  <a:moveTo>
                    <a:pt x="199" y="46"/>
                  </a:moveTo>
                  <a:cubicBezTo>
                    <a:pt x="199" y="48"/>
                    <a:pt x="198" y="50"/>
                    <a:pt x="196" y="52"/>
                  </a:cubicBezTo>
                  <a:cubicBezTo>
                    <a:pt x="196" y="30"/>
                    <a:pt x="196" y="30"/>
                    <a:pt x="196" y="30"/>
                  </a:cubicBezTo>
                  <a:cubicBezTo>
                    <a:pt x="198" y="31"/>
                    <a:pt x="199" y="33"/>
                    <a:pt x="199" y="36"/>
                  </a:cubicBezTo>
                  <a:lnTo>
                    <a:pt x="199" y="4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582"/>
            <p:cNvSpPr/>
            <p:nvPr/>
          </p:nvSpPr>
          <p:spPr bwMode="auto">
            <a:xfrm>
              <a:off x="10479089" y="2886075"/>
              <a:ext cx="28575" cy="73025"/>
            </a:xfrm>
            <a:custGeom>
              <a:avLst/>
              <a:gdLst>
                <a:gd name="T0" fmla="*/ 10 w 20"/>
                <a:gd name="T1" fmla="*/ 0 h 54"/>
                <a:gd name="T2" fmla="*/ 0 w 20"/>
                <a:gd name="T3" fmla="*/ 10 h 54"/>
                <a:gd name="T4" fmla="*/ 0 w 20"/>
                <a:gd name="T5" fmla="*/ 44 h 54"/>
                <a:gd name="T6" fmla="*/ 10 w 20"/>
                <a:gd name="T7" fmla="*/ 54 h 54"/>
                <a:gd name="T8" fmla="*/ 20 w 20"/>
                <a:gd name="T9" fmla="*/ 44 h 54"/>
                <a:gd name="T10" fmla="*/ 20 w 20"/>
                <a:gd name="T11" fmla="*/ 10 h 54"/>
                <a:gd name="T12" fmla="*/ 10 w 20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54">
                  <a:moveTo>
                    <a:pt x="10" y="0"/>
                  </a:moveTo>
                  <a:cubicBezTo>
                    <a:pt x="4" y="0"/>
                    <a:pt x="0" y="4"/>
                    <a:pt x="0" y="1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9"/>
                    <a:pt x="4" y="54"/>
                    <a:pt x="10" y="54"/>
                  </a:cubicBezTo>
                  <a:cubicBezTo>
                    <a:pt x="15" y="54"/>
                    <a:pt x="20" y="49"/>
                    <a:pt x="20" y="44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4"/>
                    <a:pt x="15" y="0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583"/>
            <p:cNvSpPr/>
            <p:nvPr/>
          </p:nvSpPr>
          <p:spPr bwMode="auto">
            <a:xfrm>
              <a:off x="10517189" y="2886075"/>
              <a:ext cx="28575" cy="73025"/>
            </a:xfrm>
            <a:custGeom>
              <a:avLst/>
              <a:gdLst>
                <a:gd name="T0" fmla="*/ 11 w 21"/>
                <a:gd name="T1" fmla="*/ 0 h 54"/>
                <a:gd name="T2" fmla="*/ 0 w 21"/>
                <a:gd name="T3" fmla="*/ 10 h 54"/>
                <a:gd name="T4" fmla="*/ 0 w 21"/>
                <a:gd name="T5" fmla="*/ 44 h 54"/>
                <a:gd name="T6" fmla="*/ 11 w 21"/>
                <a:gd name="T7" fmla="*/ 54 h 54"/>
                <a:gd name="T8" fmla="*/ 21 w 21"/>
                <a:gd name="T9" fmla="*/ 44 h 54"/>
                <a:gd name="T10" fmla="*/ 21 w 21"/>
                <a:gd name="T11" fmla="*/ 10 h 54"/>
                <a:gd name="T12" fmla="*/ 11 w 21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54">
                  <a:moveTo>
                    <a:pt x="11" y="0"/>
                  </a:moveTo>
                  <a:cubicBezTo>
                    <a:pt x="5" y="0"/>
                    <a:pt x="0" y="4"/>
                    <a:pt x="0" y="1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9"/>
                    <a:pt x="5" y="54"/>
                    <a:pt x="11" y="54"/>
                  </a:cubicBezTo>
                  <a:cubicBezTo>
                    <a:pt x="16" y="54"/>
                    <a:pt x="21" y="49"/>
                    <a:pt x="21" y="44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4"/>
                    <a:pt x="16" y="0"/>
                    <a:pt x="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584"/>
            <p:cNvSpPr/>
            <p:nvPr/>
          </p:nvSpPr>
          <p:spPr bwMode="auto">
            <a:xfrm>
              <a:off x="10556876" y="2886075"/>
              <a:ext cx="28575" cy="73025"/>
            </a:xfrm>
            <a:custGeom>
              <a:avLst/>
              <a:gdLst>
                <a:gd name="T0" fmla="*/ 10 w 21"/>
                <a:gd name="T1" fmla="*/ 0 h 54"/>
                <a:gd name="T2" fmla="*/ 0 w 21"/>
                <a:gd name="T3" fmla="*/ 10 h 54"/>
                <a:gd name="T4" fmla="*/ 0 w 21"/>
                <a:gd name="T5" fmla="*/ 44 h 54"/>
                <a:gd name="T6" fmla="*/ 10 w 21"/>
                <a:gd name="T7" fmla="*/ 54 h 54"/>
                <a:gd name="T8" fmla="*/ 21 w 21"/>
                <a:gd name="T9" fmla="*/ 44 h 54"/>
                <a:gd name="T10" fmla="*/ 21 w 21"/>
                <a:gd name="T11" fmla="*/ 10 h 54"/>
                <a:gd name="T12" fmla="*/ 10 w 21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54">
                  <a:moveTo>
                    <a:pt x="10" y="0"/>
                  </a:moveTo>
                  <a:cubicBezTo>
                    <a:pt x="5" y="0"/>
                    <a:pt x="0" y="4"/>
                    <a:pt x="0" y="1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9"/>
                    <a:pt x="5" y="54"/>
                    <a:pt x="10" y="54"/>
                  </a:cubicBezTo>
                  <a:cubicBezTo>
                    <a:pt x="16" y="54"/>
                    <a:pt x="21" y="49"/>
                    <a:pt x="21" y="44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4"/>
                    <a:pt x="16" y="0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585"/>
            <p:cNvSpPr/>
            <p:nvPr/>
          </p:nvSpPr>
          <p:spPr bwMode="auto">
            <a:xfrm>
              <a:off x="10596564" y="2886075"/>
              <a:ext cx="26988" cy="73025"/>
            </a:xfrm>
            <a:custGeom>
              <a:avLst/>
              <a:gdLst>
                <a:gd name="T0" fmla="*/ 10 w 20"/>
                <a:gd name="T1" fmla="*/ 0 h 54"/>
                <a:gd name="T2" fmla="*/ 0 w 20"/>
                <a:gd name="T3" fmla="*/ 10 h 54"/>
                <a:gd name="T4" fmla="*/ 0 w 20"/>
                <a:gd name="T5" fmla="*/ 44 h 54"/>
                <a:gd name="T6" fmla="*/ 10 w 20"/>
                <a:gd name="T7" fmla="*/ 54 h 54"/>
                <a:gd name="T8" fmla="*/ 20 w 20"/>
                <a:gd name="T9" fmla="*/ 44 h 54"/>
                <a:gd name="T10" fmla="*/ 20 w 20"/>
                <a:gd name="T11" fmla="*/ 10 h 54"/>
                <a:gd name="T12" fmla="*/ 10 w 20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54">
                  <a:moveTo>
                    <a:pt x="10" y="0"/>
                  </a:moveTo>
                  <a:cubicBezTo>
                    <a:pt x="5" y="0"/>
                    <a:pt x="0" y="4"/>
                    <a:pt x="0" y="1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9"/>
                    <a:pt x="5" y="54"/>
                    <a:pt x="10" y="54"/>
                  </a:cubicBezTo>
                  <a:cubicBezTo>
                    <a:pt x="16" y="54"/>
                    <a:pt x="20" y="49"/>
                    <a:pt x="20" y="44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4"/>
                    <a:pt x="16" y="0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586"/>
            <p:cNvSpPr/>
            <p:nvPr/>
          </p:nvSpPr>
          <p:spPr bwMode="auto">
            <a:xfrm>
              <a:off x="10634664" y="2886075"/>
              <a:ext cx="26988" cy="73025"/>
            </a:xfrm>
            <a:custGeom>
              <a:avLst/>
              <a:gdLst>
                <a:gd name="T0" fmla="*/ 10 w 20"/>
                <a:gd name="T1" fmla="*/ 0 h 54"/>
                <a:gd name="T2" fmla="*/ 0 w 20"/>
                <a:gd name="T3" fmla="*/ 10 h 54"/>
                <a:gd name="T4" fmla="*/ 0 w 20"/>
                <a:gd name="T5" fmla="*/ 44 h 54"/>
                <a:gd name="T6" fmla="*/ 10 w 20"/>
                <a:gd name="T7" fmla="*/ 54 h 54"/>
                <a:gd name="T8" fmla="*/ 20 w 20"/>
                <a:gd name="T9" fmla="*/ 44 h 54"/>
                <a:gd name="T10" fmla="*/ 20 w 20"/>
                <a:gd name="T11" fmla="*/ 10 h 54"/>
                <a:gd name="T12" fmla="*/ 10 w 20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54">
                  <a:moveTo>
                    <a:pt x="10" y="0"/>
                  </a:moveTo>
                  <a:cubicBezTo>
                    <a:pt x="4" y="0"/>
                    <a:pt x="0" y="4"/>
                    <a:pt x="0" y="1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9"/>
                    <a:pt x="4" y="54"/>
                    <a:pt x="10" y="54"/>
                  </a:cubicBezTo>
                  <a:cubicBezTo>
                    <a:pt x="16" y="54"/>
                    <a:pt x="20" y="49"/>
                    <a:pt x="20" y="44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4"/>
                    <a:pt x="16" y="0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587"/>
            <p:cNvSpPr/>
            <p:nvPr/>
          </p:nvSpPr>
          <p:spPr bwMode="auto">
            <a:xfrm>
              <a:off x="10674351" y="2886075"/>
              <a:ext cx="26988" cy="73025"/>
            </a:xfrm>
            <a:custGeom>
              <a:avLst/>
              <a:gdLst>
                <a:gd name="T0" fmla="*/ 10 w 20"/>
                <a:gd name="T1" fmla="*/ 0 h 54"/>
                <a:gd name="T2" fmla="*/ 0 w 20"/>
                <a:gd name="T3" fmla="*/ 10 h 54"/>
                <a:gd name="T4" fmla="*/ 0 w 20"/>
                <a:gd name="T5" fmla="*/ 44 h 54"/>
                <a:gd name="T6" fmla="*/ 10 w 20"/>
                <a:gd name="T7" fmla="*/ 54 h 54"/>
                <a:gd name="T8" fmla="*/ 20 w 20"/>
                <a:gd name="T9" fmla="*/ 44 h 54"/>
                <a:gd name="T10" fmla="*/ 20 w 20"/>
                <a:gd name="T11" fmla="*/ 10 h 54"/>
                <a:gd name="T12" fmla="*/ 10 w 20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54">
                  <a:moveTo>
                    <a:pt x="10" y="0"/>
                  </a:moveTo>
                  <a:cubicBezTo>
                    <a:pt x="4" y="0"/>
                    <a:pt x="0" y="4"/>
                    <a:pt x="0" y="1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9"/>
                    <a:pt x="4" y="54"/>
                    <a:pt x="10" y="54"/>
                  </a:cubicBezTo>
                  <a:cubicBezTo>
                    <a:pt x="15" y="54"/>
                    <a:pt x="20" y="49"/>
                    <a:pt x="20" y="44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4"/>
                    <a:pt x="15" y="0"/>
                    <a:pt x="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588"/>
            <p:cNvSpPr/>
            <p:nvPr/>
          </p:nvSpPr>
          <p:spPr bwMode="auto">
            <a:xfrm>
              <a:off x="10463214" y="4019550"/>
              <a:ext cx="269875" cy="274638"/>
            </a:xfrm>
            <a:custGeom>
              <a:avLst/>
              <a:gdLst>
                <a:gd name="T0" fmla="*/ 177 w 199"/>
                <a:gd name="T1" fmla="*/ 113 h 203"/>
                <a:gd name="T2" fmla="*/ 199 w 199"/>
                <a:gd name="T3" fmla="*/ 88 h 203"/>
                <a:gd name="T4" fmla="*/ 165 w 199"/>
                <a:gd name="T5" fmla="*/ 77 h 203"/>
                <a:gd name="T6" fmla="*/ 170 w 199"/>
                <a:gd name="T7" fmla="*/ 54 h 203"/>
                <a:gd name="T8" fmla="*/ 127 w 199"/>
                <a:gd name="T9" fmla="*/ 79 h 203"/>
                <a:gd name="T10" fmla="*/ 127 w 199"/>
                <a:gd name="T11" fmla="*/ 76 h 203"/>
                <a:gd name="T12" fmla="*/ 143 w 199"/>
                <a:gd name="T13" fmla="*/ 20 h 203"/>
                <a:gd name="T14" fmla="*/ 119 w 199"/>
                <a:gd name="T15" fmla="*/ 31 h 203"/>
                <a:gd name="T16" fmla="*/ 98 w 199"/>
                <a:gd name="T17" fmla="*/ 0 h 203"/>
                <a:gd name="T18" fmla="*/ 77 w 199"/>
                <a:gd name="T19" fmla="*/ 29 h 203"/>
                <a:gd name="T20" fmla="*/ 56 w 199"/>
                <a:gd name="T21" fmla="*/ 20 h 203"/>
                <a:gd name="T22" fmla="*/ 72 w 199"/>
                <a:gd name="T23" fmla="*/ 76 h 203"/>
                <a:gd name="T24" fmla="*/ 72 w 199"/>
                <a:gd name="T25" fmla="*/ 79 h 203"/>
                <a:gd name="T26" fmla="*/ 29 w 199"/>
                <a:gd name="T27" fmla="*/ 54 h 203"/>
                <a:gd name="T28" fmla="*/ 34 w 199"/>
                <a:gd name="T29" fmla="*/ 77 h 203"/>
                <a:gd name="T30" fmla="*/ 0 w 199"/>
                <a:gd name="T31" fmla="*/ 88 h 203"/>
                <a:gd name="T32" fmla="*/ 22 w 199"/>
                <a:gd name="T33" fmla="*/ 113 h 203"/>
                <a:gd name="T34" fmla="*/ 8 w 199"/>
                <a:gd name="T35" fmla="*/ 129 h 203"/>
                <a:gd name="T36" fmla="*/ 64 w 199"/>
                <a:gd name="T37" fmla="*/ 129 h 203"/>
                <a:gd name="T38" fmla="*/ 65 w 199"/>
                <a:gd name="T39" fmla="*/ 129 h 203"/>
                <a:gd name="T40" fmla="*/ 39 w 199"/>
                <a:gd name="T41" fmla="*/ 142 h 203"/>
                <a:gd name="T42" fmla="*/ 54 w 199"/>
                <a:gd name="T43" fmla="*/ 147 h 203"/>
                <a:gd name="T44" fmla="*/ 50 w 199"/>
                <a:gd name="T45" fmla="*/ 169 h 203"/>
                <a:gd name="T46" fmla="*/ 71 w 199"/>
                <a:gd name="T47" fmla="*/ 166 h 203"/>
                <a:gd name="T48" fmla="*/ 76 w 199"/>
                <a:gd name="T49" fmla="*/ 178 h 203"/>
                <a:gd name="T50" fmla="*/ 94 w 199"/>
                <a:gd name="T51" fmla="*/ 148 h 203"/>
                <a:gd name="T52" fmla="*/ 98 w 199"/>
                <a:gd name="T53" fmla="*/ 145 h 203"/>
                <a:gd name="T54" fmla="*/ 100 w 199"/>
                <a:gd name="T55" fmla="*/ 182 h 203"/>
                <a:gd name="T56" fmla="*/ 106 w 199"/>
                <a:gd name="T57" fmla="*/ 203 h 203"/>
                <a:gd name="T58" fmla="*/ 116 w 199"/>
                <a:gd name="T59" fmla="*/ 193 h 203"/>
                <a:gd name="T60" fmla="*/ 103 w 199"/>
                <a:gd name="T61" fmla="*/ 155 h 203"/>
                <a:gd name="T62" fmla="*/ 102 w 199"/>
                <a:gd name="T63" fmla="*/ 145 h 203"/>
                <a:gd name="T64" fmla="*/ 105 w 199"/>
                <a:gd name="T65" fmla="*/ 148 h 203"/>
                <a:gd name="T66" fmla="*/ 123 w 199"/>
                <a:gd name="T67" fmla="*/ 178 h 203"/>
                <a:gd name="T68" fmla="*/ 128 w 199"/>
                <a:gd name="T69" fmla="*/ 166 h 203"/>
                <a:gd name="T70" fmla="*/ 150 w 199"/>
                <a:gd name="T71" fmla="*/ 169 h 203"/>
                <a:gd name="T72" fmla="*/ 145 w 199"/>
                <a:gd name="T73" fmla="*/ 147 h 203"/>
                <a:gd name="T74" fmla="*/ 160 w 199"/>
                <a:gd name="T75" fmla="*/ 142 h 203"/>
                <a:gd name="T76" fmla="*/ 134 w 199"/>
                <a:gd name="T77" fmla="*/ 129 h 203"/>
                <a:gd name="T78" fmla="*/ 136 w 199"/>
                <a:gd name="T79" fmla="*/ 129 h 203"/>
                <a:gd name="T80" fmla="*/ 191 w 199"/>
                <a:gd name="T81" fmla="*/ 129 h 203"/>
                <a:gd name="T82" fmla="*/ 177 w 199"/>
                <a:gd name="T83" fmla="*/ 11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9" h="203">
                  <a:moveTo>
                    <a:pt x="177" y="113"/>
                  </a:moveTo>
                  <a:cubicBezTo>
                    <a:pt x="187" y="107"/>
                    <a:pt x="195" y="98"/>
                    <a:pt x="199" y="88"/>
                  </a:cubicBezTo>
                  <a:cubicBezTo>
                    <a:pt x="190" y="80"/>
                    <a:pt x="178" y="76"/>
                    <a:pt x="165" y="77"/>
                  </a:cubicBezTo>
                  <a:cubicBezTo>
                    <a:pt x="168" y="70"/>
                    <a:pt x="170" y="62"/>
                    <a:pt x="170" y="54"/>
                  </a:cubicBezTo>
                  <a:cubicBezTo>
                    <a:pt x="158" y="65"/>
                    <a:pt x="144" y="74"/>
                    <a:pt x="127" y="79"/>
                  </a:cubicBezTo>
                  <a:cubicBezTo>
                    <a:pt x="127" y="78"/>
                    <a:pt x="127" y="77"/>
                    <a:pt x="127" y="76"/>
                  </a:cubicBezTo>
                  <a:cubicBezTo>
                    <a:pt x="127" y="55"/>
                    <a:pt x="133" y="36"/>
                    <a:pt x="143" y="20"/>
                  </a:cubicBezTo>
                  <a:cubicBezTo>
                    <a:pt x="134" y="22"/>
                    <a:pt x="126" y="26"/>
                    <a:pt x="119" y="31"/>
                  </a:cubicBezTo>
                  <a:cubicBezTo>
                    <a:pt x="116" y="18"/>
                    <a:pt x="109" y="7"/>
                    <a:pt x="98" y="0"/>
                  </a:cubicBezTo>
                  <a:cubicBezTo>
                    <a:pt x="88" y="7"/>
                    <a:pt x="80" y="17"/>
                    <a:pt x="77" y="29"/>
                  </a:cubicBezTo>
                  <a:cubicBezTo>
                    <a:pt x="71" y="25"/>
                    <a:pt x="64" y="22"/>
                    <a:pt x="56" y="20"/>
                  </a:cubicBezTo>
                  <a:cubicBezTo>
                    <a:pt x="66" y="36"/>
                    <a:pt x="72" y="55"/>
                    <a:pt x="72" y="76"/>
                  </a:cubicBezTo>
                  <a:cubicBezTo>
                    <a:pt x="72" y="77"/>
                    <a:pt x="72" y="78"/>
                    <a:pt x="72" y="79"/>
                  </a:cubicBezTo>
                  <a:cubicBezTo>
                    <a:pt x="55" y="74"/>
                    <a:pt x="41" y="65"/>
                    <a:pt x="29" y="54"/>
                  </a:cubicBezTo>
                  <a:cubicBezTo>
                    <a:pt x="29" y="62"/>
                    <a:pt x="31" y="70"/>
                    <a:pt x="34" y="77"/>
                  </a:cubicBezTo>
                  <a:cubicBezTo>
                    <a:pt x="21" y="76"/>
                    <a:pt x="9" y="80"/>
                    <a:pt x="0" y="88"/>
                  </a:cubicBezTo>
                  <a:cubicBezTo>
                    <a:pt x="4" y="98"/>
                    <a:pt x="12" y="107"/>
                    <a:pt x="22" y="113"/>
                  </a:cubicBezTo>
                  <a:cubicBezTo>
                    <a:pt x="17" y="117"/>
                    <a:pt x="12" y="123"/>
                    <a:pt x="8" y="129"/>
                  </a:cubicBezTo>
                  <a:cubicBezTo>
                    <a:pt x="26" y="124"/>
                    <a:pt x="45" y="124"/>
                    <a:pt x="64" y="129"/>
                  </a:cubicBezTo>
                  <a:cubicBezTo>
                    <a:pt x="64" y="129"/>
                    <a:pt x="65" y="129"/>
                    <a:pt x="65" y="129"/>
                  </a:cubicBezTo>
                  <a:cubicBezTo>
                    <a:pt x="57" y="135"/>
                    <a:pt x="48" y="140"/>
                    <a:pt x="39" y="142"/>
                  </a:cubicBezTo>
                  <a:cubicBezTo>
                    <a:pt x="44" y="145"/>
                    <a:pt x="49" y="146"/>
                    <a:pt x="54" y="147"/>
                  </a:cubicBezTo>
                  <a:cubicBezTo>
                    <a:pt x="50" y="154"/>
                    <a:pt x="48" y="162"/>
                    <a:pt x="50" y="169"/>
                  </a:cubicBezTo>
                  <a:cubicBezTo>
                    <a:pt x="57" y="171"/>
                    <a:pt x="65" y="169"/>
                    <a:pt x="71" y="166"/>
                  </a:cubicBezTo>
                  <a:cubicBezTo>
                    <a:pt x="72" y="170"/>
                    <a:pt x="74" y="174"/>
                    <a:pt x="76" y="178"/>
                  </a:cubicBezTo>
                  <a:cubicBezTo>
                    <a:pt x="79" y="167"/>
                    <a:pt x="85" y="156"/>
                    <a:pt x="94" y="148"/>
                  </a:cubicBezTo>
                  <a:cubicBezTo>
                    <a:pt x="96" y="147"/>
                    <a:pt x="97" y="146"/>
                    <a:pt x="98" y="145"/>
                  </a:cubicBezTo>
                  <a:cubicBezTo>
                    <a:pt x="97" y="157"/>
                    <a:pt x="98" y="169"/>
                    <a:pt x="100" y="182"/>
                  </a:cubicBezTo>
                  <a:cubicBezTo>
                    <a:pt x="102" y="189"/>
                    <a:pt x="103" y="196"/>
                    <a:pt x="106" y="203"/>
                  </a:cubicBezTo>
                  <a:cubicBezTo>
                    <a:pt x="109" y="200"/>
                    <a:pt x="112" y="197"/>
                    <a:pt x="116" y="193"/>
                  </a:cubicBezTo>
                  <a:cubicBezTo>
                    <a:pt x="110" y="182"/>
                    <a:pt x="106" y="169"/>
                    <a:pt x="103" y="155"/>
                  </a:cubicBezTo>
                  <a:cubicBezTo>
                    <a:pt x="103" y="152"/>
                    <a:pt x="102" y="148"/>
                    <a:pt x="102" y="145"/>
                  </a:cubicBezTo>
                  <a:cubicBezTo>
                    <a:pt x="103" y="146"/>
                    <a:pt x="104" y="147"/>
                    <a:pt x="105" y="148"/>
                  </a:cubicBezTo>
                  <a:cubicBezTo>
                    <a:pt x="114" y="156"/>
                    <a:pt x="120" y="167"/>
                    <a:pt x="123" y="178"/>
                  </a:cubicBezTo>
                  <a:cubicBezTo>
                    <a:pt x="125" y="174"/>
                    <a:pt x="127" y="170"/>
                    <a:pt x="128" y="166"/>
                  </a:cubicBezTo>
                  <a:cubicBezTo>
                    <a:pt x="134" y="169"/>
                    <a:pt x="142" y="171"/>
                    <a:pt x="150" y="169"/>
                  </a:cubicBezTo>
                  <a:cubicBezTo>
                    <a:pt x="151" y="162"/>
                    <a:pt x="149" y="154"/>
                    <a:pt x="145" y="147"/>
                  </a:cubicBezTo>
                  <a:cubicBezTo>
                    <a:pt x="150" y="146"/>
                    <a:pt x="156" y="145"/>
                    <a:pt x="160" y="142"/>
                  </a:cubicBezTo>
                  <a:cubicBezTo>
                    <a:pt x="151" y="140"/>
                    <a:pt x="142" y="135"/>
                    <a:pt x="134" y="129"/>
                  </a:cubicBezTo>
                  <a:cubicBezTo>
                    <a:pt x="134" y="129"/>
                    <a:pt x="135" y="129"/>
                    <a:pt x="136" y="129"/>
                  </a:cubicBezTo>
                  <a:cubicBezTo>
                    <a:pt x="154" y="124"/>
                    <a:pt x="173" y="124"/>
                    <a:pt x="191" y="129"/>
                  </a:cubicBezTo>
                  <a:cubicBezTo>
                    <a:pt x="187" y="123"/>
                    <a:pt x="183" y="117"/>
                    <a:pt x="177" y="1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589"/>
            <p:cNvSpPr>
              <a:spLocks noEditPoints="1"/>
            </p:cNvSpPr>
            <p:nvPr/>
          </p:nvSpPr>
          <p:spPr bwMode="auto">
            <a:xfrm>
              <a:off x="10515601" y="3432175"/>
              <a:ext cx="165100" cy="165100"/>
            </a:xfrm>
            <a:custGeom>
              <a:avLst/>
              <a:gdLst>
                <a:gd name="T0" fmla="*/ 61 w 122"/>
                <a:gd name="T1" fmla="*/ 122 h 122"/>
                <a:gd name="T2" fmla="*/ 122 w 122"/>
                <a:gd name="T3" fmla="*/ 61 h 122"/>
                <a:gd name="T4" fmla="*/ 61 w 122"/>
                <a:gd name="T5" fmla="*/ 0 h 122"/>
                <a:gd name="T6" fmla="*/ 0 w 122"/>
                <a:gd name="T7" fmla="*/ 61 h 122"/>
                <a:gd name="T8" fmla="*/ 61 w 122"/>
                <a:gd name="T9" fmla="*/ 122 h 122"/>
                <a:gd name="T10" fmla="*/ 61 w 122"/>
                <a:gd name="T11" fmla="*/ 8 h 122"/>
                <a:gd name="T12" fmla="*/ 114 w 122"/>
                <a:gd name="T13" fmla="*/ 61 h 122"/>
                <a:gd name="T14" fmla="*/ 61 w 122"/>
                <a:gd name="T15" fmla="*/ 114 h 122"/>
                <a:gd name="T16" fmla="*/ 8 w 122"/>
                <a:gd name="T17" fmla="*/ 61 h 122"/>
                <a:gd name="T18" fmla="*/ 61 w 122"/>
                <a:gd name="T19" fmla="*/ 8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2" h="122">
                  <a:moveTo>
                    <a:pt x="61" y="122"/>
                  </a:moveTo>
                  <a:cubicBezTo>
                    <a:pt x="94" y="122"/>
                    <a:pt x="122" y="94"/>
                    <a:pt x="122" y="61"/>
                  </a:cubicBezTo>
                  <a:cubicBezTo>
                    <a:pt x="122" y="27"/>
                    <a:pt x="94" y="0"/>
                    <a:pt x="61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94"/>
                    <a:pt x="27" y="122"/>
                    <a:pt x="61" y="122"/>
                  </a:cubicBezTo>
                  <a:close/>
                  <a:moveTo>
                    <a:pt x="61" y="8"/>
                  </a:moveTo>
                  <a:cubicBezTo>
                    <a:pt x="90" y="8"/>
                    <a:pt x="114" y="31"/>
                    <a:pt x="114" y="61"/>
                  </a:cubicBezTo>
                  <a:cubicBezTo>
                    <a:pt x="114" y="90"/>
                    <a:pt x="90" y="114"/>
                    <a:pt x="61" y="114"/>
                  </a:cubicBezTo>
                  <a:cubicBezTo>
                    <a:pt x="31" y="114"/>
                    <a:pt x="8" y="90"/>
                    <a:pt x="8" y="61"/>
                  </a:cubicBezTo>
                  <a:cubicBezTo>
                    <a:pt x="8" y="31"/>
                    <a:pt x="31" y="8"/>
                    <a:pt x="61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" name="Freeform 590"/>
            <p:cNvSpPr/>
            <p:nvPr/>
          </p:nvSpPr>
          <p:spPr bwMode="auto">
            <a:xfrm>
              <a:off x="10498139" y="3413125"/>
              <a:ext cx="200025" cy="252413"/>
            </a:xfrm>
            <a:custGeom>
              <a:avLst/>
              <a:gdLst>
                <a:gd name="T0" fmla="*/ 149 w 149"/>
                <a:gd name="T1" fmla="*/ 75 h 187"/>
                <a:gd name="T2" fmla="*/ 75 w 149"/>
                <a:gd name="T3" fmla="*/ 0 h 187"/>
                <a:gd name="T4" fmla="*/ 71 w 149"/>
                <a:gd name="T5" fmla="*/ 4 h 187"/>
                <a:gd name="T6" fmla="*/ 75 w 149"/>
                <a:gd name="T7" fmla="*/ 8 h 187"/>
                <a:gd name="T8" fmla="*/ 141 w 149"/>
                <a:gd name="T9" fmla="*/ 75 h 187"/>
                <a:gd name="T10" fmla="*/ 75 w 149"/>
                <a:gd name="T11" fmla="*/ 141 h 187"/>
                <a:gd name="T12" fmla="*/ 8 w 149"/>
                <a:gd name="T13" fmla="*/ 75 h 187"/>
                <a:gd name="T14" fmla="*/ 4 w 149"/>
                <a:gd name="T15" fmla="*/ 71 h 187"/>
                <a:gd name="T16" fmla="*/ 0 w 149"/>
                <a:gd name="T17" fmla="*/ 75 h 187"/>
                <a:gd name="T18" fmla="*/ 71 w 149"/>
                <a:gd name="T19" fmla="*/ 149 h 187"/>
                <a:gd name="T20" fmla="*/ 71 w 149"/>
                <a:gd name="T21" fmla="*/ 183 h 187"/>
                <a:gd name="T22" fmla="*/ 75 w 149"/>
                <a:gd name="T23" fmla="*/ 187 h 187"/>
                <a:gd name="T24" fmla="*/ 79 w 149"/>
                <a:gd name="T25" fmla="*/ 183 h 187"/>
                <a:gd name="T26" fmla="*/ 79 w 149"/>
                <a:gd name="T27" fmla="*/ 149 h 187"/>
                <a:gd name="T28" fmla="*/ 149 w 149"/>
                <a:gd name="T29" fmla="*/ 75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9" h="187">
                  <a:moveTo>
                    <a:pt x="149" y="75"/>
                  </a:moveTo>
                  <a:cubicBezTo>
                    <a:pt x="149" y="34"/>
                    <a:pt x="116" y="0"/>
                    <a:pt x="75" y="0"/>
                  </a:cubicBezTo>
                  <a:cubicBezTo>
                    <a:pt x="72" y="0"/>
                    <a:pt x="71" y="2"/>
                    <a:pt x="71" y="4"/>
                  </a:cubicBezTo>
                  <a:cubicBezTo>
                    <a:pt x="71" y="6"/>
                    <a:pt x="72" y="8"/>
                    <a:pt x="75" y="8"/>
                  </a:cubicBezTo>
                  <a:cubicBezTo>
                    <a:pt x="111" y="8"/>
                    <a:pt x="141" y="38"/>
                    <a:pt x="141" y="75"/>
                  </a:cubicBezTo>
                  <a:cubicBezTo>
                    <a:pt x="141" y="111"/>
                    <a:pt x="111" y="141"/>
                    <a:pt x="75" y="141"/>
                  </a:cubicBezTo>
                  <a:cubicBezTo>
                    <a:pt x="38" y="141"/>
                    <a:pt x="8" y="111"/>
                    <a:pt x="8" y="75"/>
                  </a:cubicBezTo>
                  <a:cubicBezTo>
                    <a:pt x="8" y="72"/>
                    <a:pt x="6" y="71"/>
                    <a:pt x="4" y="71"/>
                  </a:cubicBezTo>
                  <a:cubicBezTo>
                    <a:pt x="2" y="71"/>
                    <a:pt x="0" y="72"/>
                    <a:pt x="0" y="75"/>
                  </a:cubicBezTo>
                  <a:cubicBezTo>
                    <a:pt x="0" y="114"/>
                    <a:pt x="31" y="147"/>
                    <a:pt x="71" y="149"/>
                  </a:cubicBezTo>
                  <a:cubicBezTo>
                    <a:pt x="71" y="183"/>
                    <a:pt x="71" y="183"/>
                    <a:pt x="71" y="183"/>
                  </a:cubicBezTo>
                  <a:cubicBezTo>
                    <a:pt x="71" y="186"/>
                    <a:pt x="72" y="187"/>
                    <a:pt x="75" y="187"/>
                  </a:cubicBezTo>
                  <a:cubicBezTo>
                    <a:pt x="77" y="187"/>
                    <a:pt x="79" y="186"/>
                    <a:pt x="79" y="183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118" y="147"/>
                    <a:pt x="149" y="114"/>
                    <a:pt x="149" y="7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591"/>
            <p:cNvSpPr/>
            <p:nvPr/>
          </p:nvSpPr>
          <p:spPr bwMode="auto">
            <a:xfrm>
              <a:off x="10560051" y="3654425"/>
              <a:ext cx="76200" cy="11113"/>
            </a:xfrm>
            <a:custGeom>
              <a:avLst/>
              <a:gdLst>
                <a:gd name="T0" fmla="*/ 53 w 57"/>
                <a:gd name="T1" fmla="*/ 8 h 8"/>
                <a:gd name="T2" fmla="*/ 4 w 57"/>
                <a:gd name="T3" fmla="*/ 8 h 8"/>
                <a:gd name="T4" fmla="*/ 0 w 57"/>
                <a:gd name="T5" fmla="*/ 4 h 8"/>
                <a:gd name="T6" fmla="*/ 4 w 57"/>
                <a:gd name="T7" fmla="*/ 0 h 8"/>
                <a:gd name="T8" fmla="*/ 53 w 57"/>
                <a:gd name="T9" fmla="*/ 0 h 8"/>
                <a:gd name="T10" fmla="*/ 57 w 57"/>
                <a:gd name="T11" fmla="*/ 4 h 8"/>
                <a:gd name="T12" fmla="*/ 53 w 57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8">
                  <a:moveTo>
                    <a:pt x="53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7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55" y="0"/>
                    <a:pt x="57" y="2"/>
                    <a:pt x="57" y="4"/>
                  </a:cubicBezTo>
                  <a:cubicBezTo>
                    <a:pt x="57" y="7"/>
                    <a:pt x="55" y="8"/>
                    <a:pt x="53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592"/>
            <p:cNvSpPr>
              <a:spLocks noEditPoints="1"/>
            </p:cNvSpPr>
            <p:nvPr/>
          </p:nvSpPr>
          <p:spPr bwMode="auto">
            <a:xfrm>
              <a:off x="10487026" y="4662488"/>
              <a:ext cx="222250" cy="223838"/>
            </a:xfrm>
            <a:custGeom>
              <a:avLst/>
              <a:gdLst>
                <a:gd name="T0" fmla="*/ 83 w 165"/>
                <a:gd name="T1" fmla="*/ 0 h 165"/>
                <a:gd name="T2" fmla="*/ 0 w 165"/>
                <a:gd name="T3" fmla="*/ 82 h 165"/>
                <a:gd name="T4" fmla="*/ 83 w 165"/>
                <a:gd name="T5" fmla="*/ 165 h 165"/>
                <a:gd name="T6" fmla="*/ 165 w 165"/>
                <a:gd name="T7" fmla="*/ 82 h 165"/>
                <a:gd name="T8" fmla="*/ 83 w 165"/>
                <a:gd name="T9" fmla="*/ 0 h 165"/>
                <a:gd name="T10" fmla="*/ 83 w 165"/>
                <a:gd name="T11" fmla="*/ 157 h 165"/>
                <a:gd name="T12" fmla="*/ 8 w 165"/>
                <a:gd name="T13" fmla="*/ 82 h 165"/>
                <a:gd name="T14" fmla="*/ 83 w 165"/>
                <a:gd name="T15" fmla="*/ 8 h 165"/>
                <a:gd name="T16" fmla="*/ 157 w 165"/>
                <a:gd name="T17" fmla="*/ 82 h 165"/>
                <a:gd name="T18" fmla="*/ 83 w 165"/>
                <a:gd name="T19" fmla="*/ 15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5" h="165">
                  <a:moveTo>
                    <a:pt x="83" y="0"/>
                  </a:moveTo>
                  <a:cubicBezTo>
                    <a:pt x="37" y="0"/>
                    <a:pt x="0" y="37"/>
                    <a:pt x="0" y="82"/>
                  </a:cubicBezTo>
                  <a:cubicBezTo>
                    <a:pt x="0" y="128"/>
                    <a:pt x="37" y="165"/>
                    <a:pt x="83" y="165"/>
                  </a:cubicBezTo>
                  <a:cubicBezTo>
                    <a:pt x="128" y="165"/>
                    <a:pt x="165" y="128"/>
                    <a:pt x="165" y="82"/>
                  </a:cubicBezTo>
                  <a:cubicBezTo>
                    <a:pt x="165" y="37"/>
                    <a:pt x="128" y="0"/>
                    <a:pt x="83" y="0"/>
                  </a:cubicBezTo>
                  <a:close/>
                  <a:moveTo>
                    <a:pt x="83" y="157"/>
                  </a:moveTo>
                  <a:cubicBezTo>
                    <a:pt x="41" y="157"/>
                    <a:pt x="8" y="124"/>
                    <a:pt x="8" y="82"/>
                  </a:cubicBezTo>
                  <a:cubicBezTo>
                    <a:pt x="8" y="41"/>
                    <a:pt x="41" y="8"/>
                    <a:pt x="83" y="8"/>
                  </a:cubicBezTo>
                  <a:cubicBezTo>
                    <a:pt x="124" y="8"/>
                    <a:pt x="157" y="41"/>
                    <a:pt x="157" y="82"/>
                  </a:cubicBezTo>
                  <a:cubicBezTo>
                    <a:pt x="157" y="124"/>
                    <a:pt x="124" y="157"/>
                    <a:pt x="83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593"/>
            <p:cNvSpPr>
              <a:spLocks noEditPoints="1"/>
            </p:cNvSpPr>
            <p:nvPr/>
          </p:nvSpPr>
          <p:spPr bwMode="auto">
            <a:xfrm>
              <a:off x="10552114" y="4727575"/>
              <a:ext cx="92075" cy="92075"/>
            </a:xfrm>
            <a:custGeom>
              <a:avLst/>
              <a:gdLst>
                <a:gd name="T0" fmla="*/ 64 w 68"/>
                <a:gd name="T1" fmla="*/ 0 h 68"/>
                <a:gd name="T2" fmla="*/ 4 w 68"/>
                <a:gd name="T3" fmla="*/ 0 h 68"/>
                <a:gd name="T4" fmla="*/ 0 w 68"/>
                <a:gd name="T5" fmla="*/ 4 h 68"/>
                <a:gd name="T6" fmla="*/ 0 w 68"/>
                <a:gd name="T7" fmla="*/ 64 h 68"/>
                <a:gd name="T8" fmla="*/ 4 w 68"/>
                <a:gd name="T9" fmla="*/ 68 h 68"/>
                <a:gd name="T10" fmla="*/ 64 w 68"/>
                <a:gd name="T11" fmla="*/ 68 h 68"/>
                <a:gd name="T12" fmla="*/ 68 w 68"/>
                <a:gd name="T13" fmla="*/ 64 h 68"/>
                <a:gd name="T14" fmla="*/ 68 w 68"/>
                <a:gd name="T15" fmla="*/ 4 h 68"/>
                <a:gd name="T16" fmla="*/ 64 w 68"/>
                <a:gd name="T17" fmla="*/ 0 h 68"/>
                <a:gd name="T18" fmla="*/ 60 w 68"/>
                <a:gd name="T19" fmla="*/ 60 h 68"/>
                <a:gd name="T20" fmla="*/ 8 w 68"/>
                <a:gd name="T21" fmla="*/ 60 h 68"/>
                <a:gd name="T22" fmla="*/ 8 w 68"/>
                <a:gd name="T23" fmla="*/ 8 h 68"/>
                <a:gd name="T24" fmla="*/ 60 w 68"/>
                <a:gd name="T25" fmla="*/ 8 h 68"/>
                <a:gd name="T26" fmla="*/ 60 w 68"/>
                <a:gd name="T27" fmla="*/ 6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8" h="68">
                  <a:moveTo>
                    <a:pt x="6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7"/>
                    <a:pt x="1" y="68"/>
                    <a:pt x="4" y="68"/>
                  </a:cubicBezTo>
                  <a:cubicBezTo>
                    <a:pt x="64" y="68"/>
                    <a:pt x="64" y="68"/>
                    <a:pt x="64" y="68"/>
                  </a:cubicBezTo>
                  <a:cubicBezTo>
                    <a:pt x="66" y="68"/>
                    <a:pt x="68" y="67"/>
                    <a:pt x="68" y="64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68" y="2"/>
                    <a:pt x="66" y="0"/>
                    <a:pt x="64" y="0"/>
                  </a:cubicBezTo>
                  <a:close/>
                  <a:moveTo>
                    <a:pt x="60" y="60"/>
                  </a:moveTo>
                  <a:cubicBezTo>
                    <a:pt x="8" y="60"/>
                    <a:pt x="8" y="60"/>
                    <a:pt x="8" y="60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60" y="8"/>
                    <a:pt x="60" y="8"/>
                    <a:pt x="60" y="8"/>
                  </a:cubicBezTo>
                  <a:lnTo>
                    <a:pt x="60" y="6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594"/>
            <p:cNvSpPr>
              <a:spLocks noEditPoints="1"/>
            </p:cNvSpPr>
            <p:nvPr/>
          </p:nvSpPr>
          <p:spPr bwMode="auto">
            <a:xfrm>
              <a:off x="10525126" y="5280025"/>
              <a:ext cx="146050" cy="222250"/>
            </a:xfrm>
            <a:custGeom>
              <a:avLst/>
              <a:gdLst>
                <a:gd name="T0" fmla="*/ 107 w 107"/>
                <a:gd name="T1" fmla="*/ 46 h 164"/>
                <a:gd name="T2" fmla="*/ 54 w 107"/>
                <a:gd name="T3" fmla="*/ 0 h 164"/>
                <a:gd name="T4" fmla="*/ 0 w 107"/>
                <a:gd name="T5" fmla="*/ 46 h 164"/>
                <a:gd name="T6" fmla="*/ 27 w 107"/>
                <a:gd name="T7" fmla="*/ 116 h 164"/>
                <a:gd name="T8" fmla="*/ 22 w 107"/>
                <a:gd name="T9" fmla="*/ 133 h 164"/>
                <a:gd name="T10" fmla="*/ 54 w 107"/>
                <a:gd name="T11" fmla="*/ 164 h 164"/>
                <a:gd name="T12" fmla="*/ 85 w 107"/>
                <a:gd name="T13" fmla="*/ 133 h 164"/>
                <a:gd name="T14" fmla="*/ 80 w 107"/>
                <a:gd name="T15" fmla="*/ 116 h 164"/>
                <a:gd name="T16" fmla="*/ 107 w 107"/>
                <a:gd name="T17" fmla="*/ 46 h 164"/>
                <a:gd name="T18" fmla="*/ 54 w 107"/>
                <a:gd name="T19" fmla="*/ 8 h 164"/>
                <a:gd name="T20" fmla="*/ 99 w 107"/>
                <a:gd name="T21" fmla="*/ 46 h 164"/>
                <a:gd name="T22" fmla="*/ 75 w 107"/>
                <a:gd name="T23" fmla="*/ 110 h 164"/>
                <a:gd name="T24" fmla="*/ 54 w 107"/>
                <a:gd name="T25" fmla="*/ 101 h 164"/>
                <a:gd name="T26" fmla="*/ 32 w 107"/>
                <a:gd name="T27" fmla="*/ 110 h 164"/>
                <a:gd name="T28" fmla="*/ 8 w 107"/>
                <a:gd name="T29" fmla="*/ 46 h 164"/>
                <a:gd name="T30" fmla="*/ 54 w 107"/>
                <a:gd name="T31" fmla="*/ 8 h 164"/>
                <a:gd name="T32" fmla="*/ 54 w 107"/>
                <a:gd name="T33" fmla="*/ 156 h 164"/>
                <a:gd name="T34" fmla="*/ 30 w 107"/>
                <a:gd name="T35" fmla="*/ 133 h 164"/>
                <a:gd name="T36" fmla="*/ 35 w 107"/>
                <a:gd name="T37" fmla="*/ 119 h 164"/>
                <a:gd name="T38" fmla="*/ 35 w 107"/>
                <a:gd name="T39" fmla="*/ 119 h 164"/>
                <a:gd name="T40" fmla="*/ 36 w 107"/>
                <a:gd name="T41" fmla="*/ 118 h 164"/>
                <a:gd name="T42" fmla="*/ 54 w 107"/>
                <a:gd name="T43" fmla="*/ 109 h 164"/>
                <a:gd name="T44" fmla="*/ 77 w 107"/>
                <a:gd name="T45" fmla="*/ 133 h 164"/>
                <a:gd name="T46" fmla="*/ 54 w 107"/>
                <a:gd name="T47" fmla="*/ 156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7" h="164">
                  <a:moveTo>
                    <a:pt x="107" y="46"/>
                  </a:moveTo>
                  <a:cubicBezTo>
                    <a:pt x="107" y="21"/>
                    <a:pt x="83" y="0"/>
                    <a:pt x="54" y="0"/>
                  </a:cubicBezTo>
                  <a:cubicBezTo>
                    <a:pt x="24" y="0"/>
                    <a:pt x="0" y="21"/>
                    <a:pt x="0" y="46"/>
                  </a:cubicBezTo>
                  <a:cubicBezTo>
                    <a:pt x="0" y="62"/>
                    <a:pt x="10" y="96"/>
                    <a:pt x="27" y="116"/>
                  </a:cubicBezTo>
                  <a:cubicBezTo>
                    <a:pt x="24" y="121"/>
                    <a:pt x="22" y="127"/>
                    <a:pt x="22" y="133"/>
                  </a:cubicBezTo>
                  <a:cubicBezTo>
                    <a:pt x="22" y="150"/>
                    <a:pt x="36" y="164"/>
                    <a:pt x="54" y="164"/>
                  </a:cubicBezTo>
                  <a:cubicBezTo>
                    <a:pt x="71" y="164"/>
                    <a:pt x="85" y="150"/>
                    <a:pt x="85" y="133"/>
                  </a:cubicBezTo>
                  <a:cubicBezTo>
                    <a:pt x="85" y="127"/>
                    <a:pt x="83" y="121"/>
                    <a:pt x="80" y="116"/>
                  </a:cubicBezTo>
                  <a:cubicBezTo>
                    <a:pt x="97" y="96"/>
                    <a:pt x="107" y="61"/>
                    <a:pt x="107" y="46"/>
                  </a:cubicBezTo>
                  <a:close/>
                  <a:moveTo>
                    <a:pt x="54" y="8"/>
                  </a:moveTo>
                  <a:cubicBezTo>
                    <a:pt x="79" y="8"/>
                    <a:pt x="99" y="25"/>
                    <a:pt x="99" y="46"/>
                  </a:cubicBezTo>
                  <a:cubicBezTo>
                    <a:pt x="99" y="60"/>
                    <a:pt x="90" y="91"/>
                    <a:pt x="75" y="110"/>
                  </a:cubicBezTo>
                  <a:cubicBezTo>
                    <a:pt x="69" y="104"/>
                    <a:pt x="62" y="101"/>
                    <a:pt x="54" y="101"/>
                  </a:cubicBezTo>
                  <a:cubicBezTo>
                    <a:pt x="45" y="101"/>
                    <a:pt x="38" y="104"/>
                    <a:pt x="32" y="110"/>
                  </a:cubicBezTo>
                  <a:cubicBezTo>
                    <a:pt x="17" y="91"/>
                    <a:pt x="8" y="60"/>
                    <a:pt x="8" y="46"/>
                  </a:cubicBezTo>
                  <a:cubicBezTo>
                    <a:pt x="8" y="25"/>
                    <a:pt x="28" y="8"/>
                    <a:pt x="54" y="8"/>
                  </a:cubicBezTo>
                  <a:close/>
                  <a:moveTo>
                    <a:pt x="54" y="156"/>
                  </a:moveTo>
                  <a:cubicBezTo>
                    <a:pt x="41" y="156"/>
                    <a:pt x="30" y="146"/>
                    <a:pt x="30" y="133"/>
                  </a:cubicBezTo>
                  <a:cubicBezTo>
                    <a:pt x="30" y="128"/>
                    <a:pt x="32" y="123"/>
                    <a:pt x="35" y="119"/>
                  </a:cubicBezTo>
                  <a:cubicBezTo>
                    <a:pt x="35" y="119"/>
                    <a:pt x="35" y="119"/>
                    <a:pt x="35" y="119"/>
                  </a:cubicBezTo>
                  <a:cubicBezTo>
                    <a:pt x="35" y="118"/>
                    <a:pt x="35" y="118"/>
                    <a:pt x="36" y="118"/>
                  </a:cubicBezTo>
                  <a:cubicBezTo>
                    <a:pt x="40" y="112"/>
                    <a:pt x="46" y="109"/>
                    <a:pt x="54" y="109"/>
                  </a:cubicBezTo>
                  <a:cubicBezTo>
                    <a:pt x="67" y="109"/>
                    <a:pt x="77" y="120"/>
                    <a:pt x="77" y="133"/>
                  </a:cubicBezTo>
                  <a:cubicBezTo>
                    <a:pt x="77" y="146"/>
                    <a:pt x="67" y="156"/>
                    <a:pt x="54" y="15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595"/>
            <p:cNvSpPr/>
            <p:nvPr/>
          </p:nvSpPr>
          <p:spPr bwMode="auto">
            <a:xfrm>
              <a:off x="10577514" y="5441950"/>
              <a:ext cx="41275" cy="38100"/>
            </a:xfrm>
            <a:custGeom>
              <a:avLst/>
              <a:gdLst>
                <a:gd name="T0" fmla="*/ 29 w 31"/>
                <a:gd name="T1" fmla="*/ 10 h 28"/>
                <a:gd name="T2" fmla="*/ 21 w 31"/>
                <a:gd name="T3" fmla="*/ 8 h 28"/>
                <a:gd name="T4" fmla="*/ 20 w 31"/>
                <a:gd name="T5" fmla="*/ 8 h 28"/>
                <a:gd name="T6" fmla="*/ 17 w 31"/>
                <a:gd name="T7" fmla="*/ 0 h 28"/>
                <a:gd name="T8" fmla="*/ 14 w 31"/>
                <a:gd name="T9" fmla="*/ 0 h 28"/>
                <a:gd name="T10" fmla="*/ 11 w 31"/>
                <a:gd name="T11" fmla="*/ 8 h 28"/>
                <a:gd name="T12" fmla="*/ 10 w 31"/>
                <a:gd name="T13" fmla="*/ 8 h 28"/>
                <a:gd name="T14" fmla="*/ 2 w 31"/>
                <a:gd name="T15" fmla="*/ 10 h 28"/>
                <a:gd name="T16" fmla="*/ 1 w 31"/>
                <a:gd name="T17" fmla="*/ 12 h 28"/>
                <a:gd name="T18" fmla="*/ 7 w 31"/>
                <a:gd name="T19" fmla="*/ 17 h 28"/>
                <a:gd name="T20" fmla="*/ 7 w 31"/>
                <a:gd name="T21" fmla="*/ 18 h 28"/>
                <a:gd name="T22" fmla="*/ 6 w 31"/>
                <a:gd name="T23" fmla="*/ 26 h 28"/>
                <a:gd name="T24" fmla="*/ 8 w 31"/>
                <a:gd name="T25" fmla="*/ 28 h 28"/>
                <a:gd name="T26" fmla="*/ 15 w 31"/>
                <a:gd name="T27" fmla="*/ 24 h 28"/>
                <a:gd name="T28" fmla="*/ 16 w 31"/>
                <a:gd name="T29" fmla="*/ 24 h 28"/>
                <a:gd name="T30" fmla="*/ 23 w 31"/>
                <a:gd name="T31" fmla="*/ 28 h 28"/>
                <a:gd name="T32" fmla="*/ 25 w 31"/>
                <a:gd name="T33" fmla="*/ 26 h 28"/>
                <a:gd name="T34" fmla="*/ 24 w 31"/>
                <a:gd name="T35" fmla="*/ 18 h 28"/>
                <a:gd name="T36" fmla="*/ 24 w 31"/>
                <a:gd name="T37" fmla="*/ 17 h 28"/>
                <a:gd name="T38" fmla="*/ 30 w 31"/>
                <a:gd name="T39" fmla="*/ 12 h 28"/>
                <a:gd name="T40" fmla="*/ 29 w 31"/>
                <a:gd name="T41" fmla="*/ 1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1" h="28">
                  <a:moveTo>
                    <a:pt x="29" y="10"/>
                  </a:move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0" y="8"/>
                    <a:pt x="20" y="8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6" y="0"/>
                    <a:pt x="15" y="0"/>
                    <a:pt x="14" y="0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0" y="11"/>
                    <a:pt x="1" y="12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7"/>
                    <a:pt x="7" y="28"/>
                    <a:pt x="8" y="28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4" y="28"/>
                    <a:pt x="25" y="27"/>
                    <a:pt x="25" y="26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8"/>
                    <a:pt x="24" y="18"/>
                    <a:pt x="24" y="17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1" y="11"/>
                    <a:pt x="30" y="10"/>
                    <a:pt x="29" y="1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596"/>
            <p:cNvSpPr>
              <a:spLocks noEditPoints="1"/>
            </p:cNvSpPr>
            <p:nvPr/>
          </p:nvSpPr>
          <p:spPr bwMode="auto">
            <a:xfrm>
              <a:off x="10467976" y="5919788"/>
              <a:ext cx="260350" cy="179388"/>
            </a:xfrm>
            <a:custGeom>
              <a:avLst/>
              <a:gdLst>
                <a:gd name="T0" fmla="*/ 189 w 193"/>
                <a:gd name="T1" fmla="*/ 39 h 132"/>
                <a:gd name="T2" fmla="*/ 175 w 193"/>
                <a:gd name="T3" fmla="*/ 39 h 132"/>
                <a:gd name="T4" fmla="*/ 175 w 193"/>
                <a:gd name="T5" fmla="*/ 26 h 132"/>
                <a:gd name="T6" fmla="*/ 189 w 193"/>
                <a:gd name="T7" fmla="*/ 26 h 132"/>
                <a:gd name="T8" fmla="*/ 193 w 193"/>
                <a:gd name="T9" fmla="*/ 22 h 132"/>
                <a:gd name="T10" fmla="*/ 189 w 193"/>
                <a:gd name="T11" fmla="*/ 18 h 132"/>
                <a:gd name="T12" fmla="*/ 131 w 193"/>
                <a:gd name="T13" fmla="*/ 18 h 132"/>
                <a:gd name="T14" fmla="*/ 110 w 193"/>
                <a:gd name="T15" fmla="*/ 0 h 132"/>
                <a:gd name="T16" fmla="*/ 83 w 193"/>
                <a:gd name="T17" fmla="*/ 0 h 132"/>
                <a:gd name="T18" fmla="*/ 63 w 193"/>
                <a:gd name="T19" fmla="*/ 18 h 132"/>
                <a:gd name="T20" fmla="*/ 4 w 193"/>
                <a:gd name="T21" fmla="*/ 18 h 132"/>
                <a:gd name="T22" fmla="*/ 0 w 193"/>
                <a:gd name="T23" fmla="*/ 22 h 132"/>
                <a:gd name="T24" fmla="*/ 4 w 193"/>
                <a:gd name="T25" fmla="*/ 26 h 132"/>
                <a:gd name="T26" fmla="*/ 18 w 193"/>
                <a:gd name="T27" fmla="*/ 26 h 132"/>
                <a:gd name="T28" fmla="*/ 18 w 193"/>
                <a:gd name="T29" fmla="*/ 39 h 132"/>
                <a:gd name="T30" fmla="*/ 4 w 193"/>
                <a:gd name="T31" fmla="*/ 39 h 132"/>
                <a:gd name="T32" fmla="*/ 0 w 193"/>
                <a:gd name="T33" fmla="*/ 43 h 132"/>
                <a:gd name="T34" fmla="*/ 4 w 193"/>
                <a:gd name="T35" fmla="*/ 47 h 132"/>
                <a:gd name="T36" fmla="*/ 18 w 193"/>
                <a:gd name="T37" fmla="*/ 47 h 132"/>
                <a:gd name="T38" fmla="*/ 18 w 193"/>
                <a:gd name="T39" fmla="*/ 95 h 132"/>
                <a:gd name="T40" fmla="*/ 55 w 193"/>
                <a:gd name="T41" fmla="*/ 132 h 132"/>
                <a:gd name="T42" fmla="*/ 138 w 193"/>
                <a:gd name="T43" fmla="*/ 132 h 132"/>
                <a:gd name="T44" fmla="*/ 175 w 193"/>
                <a:gd name="T45" fmla="*/ 95 h 132"/>
                <a:gd name="T46" fmla="*/ 175 w 193"/>
                <a:gd name="T47" fmla="*/ 47 h 132"/>
                <a:gd name="T48" fmla="*/ 189 w 193"/>
                <a:gd name="T49" fmla="*/ 47 h 132"/>
                <a:gd name="T50" fmla="*/ 193 w 193"/>
                <a:gd name="T51" fmla="*/ 43 h 132"/>
                <a:gd name="T52" fmla="*/ 189 w 193"/>
                <a:gd name="T53" fmla="*/ 39 h 132"/>
                <a:gd name="T54" fmla="*/ 83 w 193"/>
                <a:gd name="T55" fmla="*/ 8 h 132"/>
                <a:gd name="T56" fmla="*/ 110 w 193"/>
                <a:gd name="T57" fmla="*/ 8 h 132"/>
                <a:gd name="T58" fmla="*/ 122 w 193"/>
                <a:gd name="T59" fmla="*/ 18 h 132"/>
                <a:gd name="T60" fmla="*/ 71 w 193"/>
                <a:gd name="T61" fmla="*/ 18 h 132"/>
                <a:gd name="T62" fmla="*/ 83 w 193"/>
                <a:gd name="T63" fmla="*/ 8 h 132"/>
                <a:gd name="T64" fmla="*/ 167 w 193"/>
                <a:gd name="T65" fmla="*/ 95 h 132"/>
                <a:gd name="T66" fmla="*/ 138 w 193"/>
                <a:gd name="T67" fmla="*/ 124 h 132"/>
                <a:gd name="T68" fmla="*/ 55 w 193"/>
                <a:gd name="T69" fmla="*/ 124 h 132"/>
                <a:gd name="T70" fmla="*/ 26 w 193"/>
                <a:gd name="T71" fmla="*/ 95 h 132"/>
                <a:gd name="T72" fmla="*/ 26 w 193"/>
                <a:gd name="T73" fmla="*/ 26 h 132"/>
                <a:gd name="T74" fmla="*/ 167 w 193"/>
                <a:gd name="T75" fmla="*/ 26 h 132"/>
                <a:gd name="T76" fmla="*/ 167 w 193"/>
                <a:gd name="T77" fmla="*/ 95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93" h="132">
                  <a:moveTo>
                    <a:pt x="189" y="39"/>
                  </a:moveTo>
                  <a:cubicBezTo>
                    <a:pt x="175" y="39"/>
                    <a:pt x="175" y="39"/>
                    <a:pt x="175" y="39"/>
                  </a:cubicBezTo>
                  <a:cubicBezTo>
                    <a:pt x="175" y="26"/>
                    <a:pt x="175" y="26"/>
                    <a:pt x="175" y="26"/>
                  </a:cubicBezTo>
                  <a:cubicBezTo>
                    <a:pt x="189" y="26"/>
                    <a:pt x="189" y="26"/>
                    <a:pt x="189" y="26"/>
                  </a:cubicBezTo>
                  <a:cubicBezTo>
                    <a:pt x="191" y="26"/>
                    <a:pt x="193" y="24"/>
                    <a:pt x="193" y="22"/>
                  </a:cubicBezTo>
                  <a:cubicBezTo>
                    <a:pt x="193" y="20"/>
                    <a:pt x="191" y="18"/>
                    <a:pt x="189" y="18"/>
                  </a:cubicBezTo>
                  <a:cubicBezTo>
                    <a:pt x="131" y="18"/>
                    <a:pt x="131" y="18"/>
                    <a:pt x="131" y="18"/>
                  </a:cubicBezTo>
                  <a:cubicBezTo>
                    <a:pt x="129" y="8"/>
                    <a:pt x="120" y="0"/>
                    <a:pt x="110" y="0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73" y="0"/>
                    <a:pt x="64" y="8"/>
                    <a:pt x="63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2" y="18"/>
                    <a:pt x="0" y="20"/>
                    <a:pt x="0" y="22"/>
                  </a:cubicBezTo>
                  <a:cubicBezTo>
                    <a:pt x="0" y="24"/>
                    <a:pt x="2" y="26"/>
                    <a:pt x="4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2" y="39"/>
                    <a:pt x="0" y="41"/>
                    <a:pt x="0" y="43"/>
                  </a:cubicBezTo>
                  <a:cubicBezTo>
                    <a:pt x="0" y="45"/>
                    <a:pt x="2" y="47"/>
                    <a:pt x="4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95"/>
                    <a:pt x="18" y="95"/>
                    <a:pt x="18" y="95"/>
                  </a:cubicBezTo>
                  <a:cubicBezTo>
                    <a:pt x="18" y="115"/>
                    <a:pt x="35" y="132"/>
                    <a:pt x="55" y="132"/>
                  </a:cubicBezTo>
                  <a:cubicBezTo>
                    <a:pt x="138" y="132"/>
                    <a:pt x="138" y="132"/>
                    <a:pt x="138" y="132"/>
                  </a:cubicBezTo>
                  <a:cubicBezTo>
                    <a:pt x="158" y="132"/>
                    <a:pt x="175" y="115"/>
                    <a:pt x="175" y="95"/>
                  </a:cubicBezTo>
                  <a:cubicBezTo>
                    <a:pt x="175" y="47"/>
                    <a:pt x="175" y="47"/>
                    <a:pt x="175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91" y="47"/>
                    <a:pt x="193" y="45"/>
                    <a:pt x="193" y="43"/>
                  </a:cubicBezTo>
                  <a:cubicBezTo>
                    <a:pt x="193" y="41"/>
                    <a:pt x="191" y="39"/>
                    <a:pt x="189" y="39"/>
                  </a:cubicBezTo>
                  <a:close/>
                  <a:moveTo>
                    <a:pt x="83" y="8"/>
                  </a:moveTo>
                  <a:cubicBezTo>
                    <a:pt x="110" y="8"/>
                    <a:pt x="110" y="8"/>
                    <a:pt x="110" y="8"/>
                  </a:cubicBezTo>
                  <a:cubicBezTo>
                    <a:pt x="116" y="8"/>
                    <a:pt x="121" y="13"/>
                    <a:pt x="122" y="18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2" y="13"/>
                    <a:pt x="77" y="8"/>
                    <a:pt x="83" y="8"/>
                  </a:cubicBezTo>
                  <a:close/>
                  <a:moveTo>
                    <a:pt x="167" y="95"/>
                  </a:moveTo>
                  <a:cubicBezTo>
                    <a:pt x="167" y="111"/>
                    <a:pt x="154" y="124"/>
                    <a:pt x="138" y="124"/>
                  </a:cubicBezTo>
                  <a:cubicBezTo>
                    <a:pt x="55" y="124"/>
                    <a:pt x="55" y="124"/>
                    <a:pt x="55" y="124"/>
                  </a:cubicBezTo>
                  <a:cubicBezTo>
                    <a:pt x="39" y="124"/>
                    <a:pt x="26" y="111"/>
                    <a:pt x="26" y="95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167" y="26"/>
                    <a:pt x="167" y="26"/>
                    <a:pt x="167" y="26"/>
                  </a:cubicBezTo>
                  <a:lnTo>
                    <a:pt x="167" y="9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597"/>
            <p:cNvSpPr>
              <a:spLocks noEditPoints="1"/>
            </p:cNvSpPr>
            <p:nvPr/>
          </p:nvSpPr>
          <p:spPr bwMode="auto">
            <a:xfrm>
              <a:off x="10991851" y="368300"/>
              <a:ext cx="258763" cy="166688"/>
            </a:xfrm>
            <a:custGeom>
              <a:avLst/>
              <a:gdLst>
                <a:gd name="T0" fmla="*/ 174 w 191"/>
                <a:gd name="T1" fmla="*/ 0 h 123"/>
                <a:gd name="T2" fmla="*/ 16 w 191"/>
                <a:gd name="T3" fmla="*/ 0 h 123"/>
                <a:gd name="T4" fmla="*/ 0 w 191"/>
                <a:gd name="T5" fmla="*/ 17 h 123"/>
                <a:gd name="T6" fmla="*/ 0 w 191"/>
                <a:gd name="T7" fmla="*/ 106 h 123"/>
                <a:gd name="T8" fmla="*/ 16 w 191"/>
                <a:gd name="T9" fmla="*/ 123 h 123"/>
                <a:gd name="T10" fmla="*/ 174 w 191"/>
                <a:gd name="T11" fmla="*/ 123 h 123"/>
                <a:gd name="T12" fmla="*/ 191 w 191"/>
                <a:gd name="T13" fmla="*/ 106 h 123"/>
                <a:gd name="T14" fmla="*/ 191 w 191"/>
                <a:gd name="T15" fmla="*/ 17 h 123"/>
                <a:gd name="T16" fmla="*/ 174 w 191"/>
                <a:gd name="T17" fmla="*/ 0 h 123"/>
                <a:gd name="T18" fmla="*/ 174 w 191"/>
                <a:gd name="T19" fmla="*/ 8 h 123"/>
                <a:gd name="T20" fmla="*/ 180 w 191"/>
                <a:gd name="T21" fmla="*/ 10 h 123"/>
                <a:gd name="T22" fmla="*/ 121 w 191"/>
                <a:gd name="T23" fmla="*/ 70 h 123"/>
                <a:gd name="T24" fmla="*/ 121 w 191"/>
                <a:gd name="T25" fmla="*/ 70 h 123"/>
                <a:gd name="T26" fmla="*/ 121 w 191"/>
                <a:gd name="T27" fmla="*/ 70 h 123"/>
                <a:gd name="T28" fmla="*/ 102 w 191"/>
                <a:gd name="T29" fmla="*/ 89 h 123"/>
                <a:gd name="T30" fmla="*/ 89 w 191"/>
                <a:gd name="T31" fmla="*/ 89 h 123"/>
                <a:gd name="T32" fmla="*/ 70 w 191"/>
                <a:gd name="T33" fmla="*/ 70 h 123"/>
                <a:gd name="T34" fmla="*/ 70 w 191"/>
                <a:gd name="T35" fmla="*/ 70 h 123"/>
                <a:gd name="T36" fmla="*/ 70 w 191"/>
                <a:gd name="T37" fmla="*/ 70 h 123"/>
                <a:gd name="T38" fmla="*/ 10 w 191"/>
                <a:gd name="T39" fmla="*/ 10 h 123"/>
                <a:gd name="T40" fmla="*/ 16 w 191"/>
                <a:gd name="T41" fmla="*/ 8 h 123"/>
                <a:gd name="T42" fmla="*/ 174 w 191"/>
                <a:gd name="T43" fmla="*/ 8 h 123"/>
                <a:gd name="T44" fmla="*/ 84 w 191"/>
                <a:gd name="T45" fmla="*/ 95 h 123"/>
                <a:gd name="T46" fmla="*/ 95 w 191"/>
                <a:gd name="T47" fmla="*/ 100 h 123"/>
                <a:gd name="T48" fmla="*/ 107 w 191"/>
                <a:gd name="T49" fmla="*/ 95 h 123"/>
                <a:gd name="T50" fmla="*/ 124 w 191"/>
                <a:gd name="T51" fmla="*/ 78 h 123"/>
                <a:gd name="T52" fmla="*/ 160 w 191"/>
                <a:gd name="T53" fmla="*/ 115 h 123"/>
                <a:gd name="T54" fmla="*/ 31 w 191"/>
                <a:gd name="T55" fmla="*/ 115 h 123"/>
                <a:gd name="T56" fmla="*/ 67 w 191"/>
                <a:gd name="T57" fmla="*/ 78 h 123"/>
                <a:gd name="T58" fmla="*/ 84 w 191"/>
                <a:gd name="T59" fmla="*/ 95 h 123"/>
                <a:gd name="T60" fmla="*/ 8 w 191"/>
                <a:gd name="T61" fmla="*/ 106 h 123"/>
                <a:gd name="T62" fmla="*/ 8 w 191"/>
                <a:gd name="T63" fmla="*/ 19 h 123"/>
                <a:gd name="T64" fmla="*/ 62 w 191"/>
                <a:gd name="T65" fmla="*/ 73 h 123"/>
                <a:gd name="T66" fmla="*/ 20 w 191"/>
                <a:gd name="T67" fmla="*/ 115 h 123"/>
                <a:gd name="T68" fmla="*/ 16 w 191"/>
                <a:gd name="T69" fmla="*/ 115 h 123"/>
                <a:gd name="T70" fmla="*/ 8 w 191"/>
                <a:gd name="T71" fmla="*/ 106 h 123"/>
                <a:gd name="T72" fmla="*/ 174 w 191"/>
                <a:gd name="T73" fmla="*/ 115 h 123"/>
                <a:gd name="T74" fmla="*/ 171 w 191"/>
                <a:gd name="T75" fmla="*/ 115 h 123"/>
                <a:gd name="T76" fmla="*/ 129 w 191"/>
                <a:gd name="T77" fmla="*/ 73 h 123"/>
                <a:gd name="T78" fmla="*/ 183 w 191"/>
                <a:gd name="T79" fmla="*/ 19 h 123"/>
                <a:gd name="T80" fmla="*/ 183 w 191"/>
                <a:gd name="T81" fmla="*/ 106 h 123"/>
                <a:gd name="T82" fmla="*/ 174 w 191"/>
                <a:gd name="T83" fmla="*/ 115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1" h="123">
                  <a:moveTo>
                    <a:pt x="174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7" y="0"/>
                    <a:pt x="0" y="7"/>
                    <a:pt x="0" y="17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15"/>
                    <a:pt x="7" y="123"/>
                    <a:pt x="16" y="123"/>
                  </a:cubicBezTo>
                  <a:cubicBezTo>
                    <a:pt x="174" y="123"/>
                    <a:pt x="174" y="123"/>
                    <a:pt x="174" y="123"/>
                  </a:cubicBezTo>
                  <a:cubicBezTo>
                    <a:pt x="184" y="123"/>
                    <a:pt x="191" y="115"/>
                    <a:pt x="191" y="106"/>
                  </a:cubicBezTo>
                  <a:cubicBezTo>
                    <a:pt x="191" y="17"/>
                    <a:pt x="191" y="17"/>
                    <a:pt x="191" y="17"/>
                  </a:cubicBezTo>
                  <a:cubicBezTo>
                    <a:pt x="191" y="7"/>
                    <a:pt x="184" y="0"/>
                    <a:pt x="174" y="0"/>
                  </a:cubicBezTo>
                  <a:close/>
                  <a:moveTo>
                    <a:pt x="174" y="8"/>
                  </a:moveTo>
                  <a:cubicBezTo>
                    <a:pt x="177" y="8"/>
                    <a:pt x="179" y="9"/>
                    <a:pt x="180" y="10"/>
                  </a:cubicBezTo>
                  <a:cubicBezTo>
                    <a:pt x="121" y="70"/>
                    <a:pt x="121" y="70"/>
                    <a:pt x="121" y="70"/>
                  </a:cubicBezTo>
                  <a:cubicBezTo>
                    <a:pt x="121" y="70"/>
                    <a:pt x="121" y="70"/>
                    <a:pt x="121" y="70"/>
                  </a:cubicBezTo>
                  <a:cubicBezTo>
                    <a:pt x="121" y="70"/>
                    <a:pt x="121" y="70"/>
                    <a:pt x="121" y="70"/>
                  </a:cubicBezTo>
                  <a:cubicBezTo>
                    <a:pt x="102" y="89"/>
                    <a:pt x="102" y="89"/>
                    <a:pt x="102" y="89"/>
                  </a:cubicBezTo>
                  <a:cubicBezTo>
                    <a:pt x="98" y="92"/>
                    <a:pt x="93" y="92"/>
                    <a:pt x="89" y="89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2" y="9"/>
                    <a:pt x="14" y="8"/>
                    <a:pt x="16" y="8"/>
                  </a:cubicBezTo>
                  <a:lnTo>
                    <a:pt x="174" y="8"/>
                  </a:lnTo>
                  <a:close/>
                  <a:moveTo>
                    <a:pt x="84" y="95"/>
                  </a:moveTo>
                  <a:cubicBezTo>
                    <a:pt x="87" y="98"/>
                    <a:pt x="91" y="100"/>
                    <a:pt x="95" y="100"/>
                  </a:cubicBezTo>
                  <a:cubicBezTo>
                    <a:pt x="100" y="100"/>
                    <a:pt x="104" y="98"/>
                    <a:pt x="107" y="95"/>
                  </a:cubicBezTo>
                  <a:cubicBezTo>
                    <a:pt x="124" y="78"/>
                    <a:pt x="124" y="78"/>
                    <a:pt x="124" y="78"/>
                  </a:cubicBezTo>
                  <a:cubicBezTo>
                    <a:pt x="160" y="115"/>
                    <a:pt x="160" y="115"/>
                    <a:pt x="160" y="115"/>
                  </a:cubicBezTo>
                  <a:cubicBezTo>
                    <a:pt x="31" y="115"/>
                    <a:pt x="31" y="115"/>
                    <a:pt x="31" y="115"/>
                  </a:cubicBezTo>
                  <a:cubicBezTo>
                    <a:pt x="67" y="78"/>
                    <a:pt x="67" y="78"/>
                    <a:pt x="67" y="78"/>
                  </a:cubicBezTo>
                  <a:lnTo>
                    <a:pt x="84" y="95"/>
                  </a:lnTo>
                  <a:close/>
                  <a:moveTo>
                    <a:pt x="8" y="106"/>
                  </a:moveTo>
                  <a:cubicBezTo>
                    <a:pt x="8" y="19"/>
                    <a:pt x="8" y="19"/>
                    <a:pt x="8" y="19"/>
                  </a:cubicBezTo>
                  <a:cubicBezTo>
                    <a:pt x="62" y="73"/>
                    <a:pt x="62" y="73"/>
                    <a:pt x="62" y="73"/>
                  </a:cubicBezTo>
                  <a:cubicBezTo>
                    <a:pt x="20" y="115"/>
                    <a:pt x="20" y="115"/>
                    <a:pt x="20" y="115"/>
                  </a:cubicBezTo>
                  <a:cubicBezTo>
                    <a:pt x="16" y="115"/>
                    <a:pt x="16" y="115"/>
                    <a:pt x="16" y="115"/>
                  </a:cubicBezTo>
                  <a:cubicBezTo>
                    <a:pt x="12" y="115"/>
                    <a:pt x="8" y="111"/>
                    <a:pt x="8" y="106"/>
                  </a:cubicBezTo>
                  <a:close/>
                  <a:moveTo>
                    <a:pt x="174" y="115"/>
                  </a:moveTo>
                  <a:cubicBezTo>
                    <a:pt x="171" y="115"/>
                    <a:pt x="171" y="115"/>
                    <a:pt x="171" y="115"/>
                  </a:cubicBezTo>
                  <a:cubicBezTo>
                    <a:pt x="129" y="73"/>
                    <a:pt x="129" y="73"/>
                    <a:pt x="129" y="73"/>
                  </a:cubicBezTo>
                  <a:cubicBezTo>
                    <a:pt x="183" y="19"/>
                    <a:pt x="183" y="19"/>
                    <a:pt x="183" y="19"/>
                  </a:cubicBezTo>
                  <a:cubicBezTo>
                    <a:pt x="183" y="106"/>
                    <a:pt x="183" y="106"/>
                    <a:pt x="183" y="106"/>
                  </a:cubicBezTo>
                  <a:cubicBezTo>
                    <a:pt x="183" y="111"/>
                    <a:pt x="179" y="115"/>
                    <a:pt x="174" y="1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598"/>
            <p:cNvSpPr>
              <a:spLocks noEditPoints="1"/>
            </p:cNvSpPr>
            <p:nvPr/>
          </p:nvSpPr>
          <p:spPr bwMode="auto">
            <a:xfrm>
              <a:off x="11004551" y="2233612"/>
              <a:ext cx="231775" cy="141288"/>
            </a:xfrm>
            <a:custGeom>
              <a:avLst/>
              <a:gdLst>
                <a:gd name="T0" fmla="*/ 124 w 172"/>
                <a:gd name="T1" fmla="*/ 104 h 104"/>
                <a:gd name="T2" fmla="*/ 13 w 172"/>
                <a:gd name="T3" fmla="*/ 104 h 104"/>
                <a:gd name="T4" fmla="*/ 0 w 172"/>
                <a:gd name="T5" fmla="*/ 91 h 104"/>
                <a:gd name="T6" fmla="*/ 0 w 172"/>
                <a:gd name="T7" fmla="*/ 13 h 104"/>
                <a:gd name="T8" fmla="*/ 13 w 172"/>
                <a:gd name="T9" fmla="*/ 0 h 104"/>
                <a:gd name="T10" fmla="*/ 124 w 172"/>
                <a:gd name="T11" fmla="*/ 0 h 104"/>
                <a:gd name="T12" fmla="*/ 137 w 172"/>
                <a:gd name="T13" fmla="*/ 13 h 104"/>
                <a:gd name="T14" fmla="*/ 137 w 172"/>
                <a:gd name="T15" fmla="*/ 21 h 104"/>
                <a:gd name="T16" fmla="*/ 172 w 172"/>
                <a:gd name="T17" fmla="*/ 58 h 104"/>
                <a:gd name="T18" fmla="*/ 170 w 172"/>
                <a:gd name="T19" fmla="*/ 61 h 104"/>
                <a:gd name="T20" fmla="*/ 166 w 172"/>
                <a:gd name="T21" fmla="*/ 61 h 104"/>
                <a:gd name="T22" fmla="*/ 137 w 172"/>
                <a:gd name="T23" fmla="*/ 51 h 104"/>
                <a:gd name="T24" fmla="*/ 137 w 172"/>
                <a:gd name="T25" fmla="*/ 91 h 104"/>
                <a:gd name="T26" fmla="*/ 124 w 172"/>
                <a:gd name="T27" fmla="*/ 104 h 104"/>
                <a:gd name="T28" fmla="*/ 13 w 172"/>
                <a:gd name="T29" fmla="*/ 8 h 104"/>
                <a:gd name="T30" fmla="*/ 8 w 172"/>
                <a:gd name="T31" fmla="*/ 13 h 104"/>
                <a:gd name="T32" fmla="*/ 8 w 172"/>
                <a:gd name="T33" fmla="*/ 91 h 104"/>
                <a:gd name="T34" fmla="*/ 13 w 172"/>
                <a:gd name="T35" fmla="*/ 96 h 104"/>
                <a:gd name="T36" fmla="*/ 124 w 172"/>
                <a:gd name="T37" fmla="*/ 96 h 104"/>
                <a:gd name="T38" fmla="*/ 129 w 172"/>
                <a:gd name="T39" fmla="*/ 91 h 104"/>
                <a:gd name="T40" fmla="*/ 129 w 172"/>
                <a:gd name="T41" fmla="*/ 47 h 104"/>
                <a:gd name="T42" fmla="*/ 133 w 172"/>
                <a:gd name="T43" fmla="*/ 43 h 104"/>
                <a:gd name="T44" fmla="*/ 163 w 172"/>
                <a:gd name="T45" fmla="*/ 50 h 104"/>
                <a:gd name="T46" fmla="*/ 135 w 172"/>
                <a:gd name="T47" fmla="*/ 29 h 104"/>
                <a:gd name="T48" fmla="*/ 134 w 172"/>
                <a:gd name="T49" fmla="*/ 29 h 104"/>
                <a:gd name="T50" fmla="*/ 133 w 172"/>
                <a:gd name="T51" fmla="*/ 29 h 104"/>
                <a:gd name="T52" fmla="*/ 130 w 172"/>
                <a:gd name="T53" fmla="*/ 28 h 104"/>
                <a:gd name="T54" fmla="*/ 129 w 172"/>
                <a:gd name="T55" fmla="*/ 25 h 104"/>
                <a:gd name="T56" fmla="*/ 129 w 172"/>
                <a:gd name="T57" fmla="*/ 13 h 104"/>
                <a:gd name="T58" fmla="*/ 124 w 172"/>
                <a:gd name="T59" fmla="*/ 8 h 104"/>
                <a:gd name="T60" fmla="*/ 13 w 172"/>
                <a:gd name="T61" fmla="*/ 8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72" h="104">
                  <a:moveTo>
                    <a:pt x="124" y="104"/>
                  </a:moveTo>
                  <a:cubicBezTo>
                    <a:pt x="13" y="104"/>
                    <a:pt x="13" y="104"/>
                    <a:pt x="13" y="104"/>
                  </a:cubicBezTo>
                  <a:cubicBezTo>
                    <a:pt x="6" y="104"/>
                    <a:pt x="0" y="98"/>
                    <a:pt x="0" y="91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6"/>
                    <a:pt x="6" y="0"/>
                    <a:pt x="13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31" y="0"/>
                    <a:pt x="137" y="6"/>
                    <a:pt x="137" y="13"/>
                  </a:cubicBezTo>
                  <a:cubicBezTo>
                    <a:pt x="137" y="21"/>
                    <a:pt x="137" y="21"/>
                    <a:pt x="137" y="21"/>
                  </a:cubicBezTo>
                  <a:cubicBezTo>
                    <a:pt x="156" y="22"/>
                    <a:pt x="172" y="38"/>
                    <a:pt x="172" y="58"/>
                  </a:cubicBezTo>
                  <a:cubicBezTo>
                    <a:pt x="172" y="59"/>
                    <a:pt x="172" y="61"/>
                    <a:pt x="170" y="61"/>
                  </a:cubicBezTo>
                  <a:cubicBezTo>
                    <a:pt x="169" y="62"/>
                    <a:pt x="167" y="62"/>
                    <a:pt x="166" y="61"/>
                  </a:cubicBezTo>
                  <a:cubicBezTo>
                    <a:pt x="157" y="55"/>
                    <a:pt x="147" y="52"/>
                    <a:pt x="137" y="51"/>
                  </a:cubicBezTo>
                  <a:cubicBezTo>
                    <a:pt x="137" y="91"/>
                    <a:pt x="137" y="91"/>
                    <a:pt x="137" y="91"/>
                  </a:cubicBezTo>
                  <a:cubicBezTo>
                    <a:pt x="137" y="98"/>
                    <a:pt x="131" y="104"/>
                    <a:pt x="124" y="104"/>
                  </a:cubicBezTo>
                  <a:close/>
                  <a:moveTo>
                    <a:pt x="13" y="8"/>
                  </a:moveTo>
                  <a:cubicBezTo>
                    <a:pt x="11" y="8"/>
                    <a:pt x="8" y="10"/>
                    <a:pt x="8" y="13"/>
                  </a:cubicBezTo>
                  <a:cubicBezTo>
                    <a:pt x="8" y="91"/>
                    <a:pt x="8" y="91"/>
                    <a:pt x="8" y="91"/>
                  </a:cubicBezTo>
                  <a:cubicBezTo>
                    <a:pt x="8" y="94"/>
                    <a:pt x="11" y="96"/>
                    <a:pt x="13" y="96"/>
                  </a:cubicBezTo>
                  <a:cubicBezTo>
                    <a:pt x="124" y="96"/>
                    <a:pt x="124" y="96"/>
                    <a:pt x="124" y="96"/>
                  </a:cubicBezTo>
                  <a:cubicBezTo>
                    <a:pt x="127" y="96"/>
                    <a:pt x="129" y="94"/>
                    <a:pt x="129" y="91"/>
                  </a:cubicBezTo>
                  <a:cubicBezTo>
                    <a:pt x="129" y="47"/>
                    <a:pt x="129" y="47"/>
                    <a:pt x="129" y="47"/>
                  </a:cubicBezTo>
                  <a:cubicBezTo>
                    <a:pt x="129" y="45"/>
                    <a:pt x="131" y="43"/>
                    <a:pt x="133" y="43"/>
                  </a:cubicBezTo>
                  <a:cubicBezTo>
                    <a:pt x="144" y="43"/>
                    <a:pt x="154" y="46"/>
                    <a:pt x="163" y="50"/>
                  </a:cubicBezTo>
                  <a:cubicBezTo>
                    <a:pt x="160" y="38"/>
                    <a:pt x="148" y="29"/>
                    <a:pt x="135" y="29"/>
                  </a:cubicBezTo>
                  <a:cubicBezTo>
                    <a:pt x="134" y="29"/>
                    <a:pt x="134" y="29"/>
                    <a:pt x="134" y="29"/>
                  </a:cubicBezTo>
                  <a:cubicBezTo>
                    <a:pt x="133" y="29"/>
                    <a:pt x="133" y="29"/>
                    <a:pt x="133" y="29"/>
                  </a:cubicBezTo>
                  <a:cubicBezTo>
                    <a:pt x="132" y="29"/>
                    <a:pt x="131" y="29"/>
                    <a:pt x="130" y="28"/>
                  </a:cubicBezTo>
                  <a:cubicBezTo>
                    <a:pt x="129" y="27"/>
                    <a:pt x="129" y="26"/>
                    <a:pt x="129" y="25"/>
                  </a:cubicBezTo>
                  <a:cubicBezTo>
                    <a:pt x="129" y="13"/>
                    <a:pt x="129" y="13"/>
                    <a:pt x="129" y="13"/>
                  </a:cubicBezTo>
                  <a:cubicBezTo>
                    <a:pt x="129" y="10"/>
                    <a:pt x="127" y="8"/>
                    <a:pt x="124" y="8"/>
                  </a:cubicBezTo>
                  <a:lnTo>
                    <a:pt x="13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599"/>
            <p:cNvSpPr>
              <a:spLocks noEditPoints="1"/>
            </p:cNvSpPr>
            <p:nvPr/>
          </p:nvSpPr>
          <p:spPr bwMode="auto">
            <a:xfrm>
              <a:off x="10998201" y="949325"/>
              <a:ext cx="244475" cy="241300"/>
            </a:xfrm>
            <a:custGeom>
              <a:avLst/>
              <a:gdLst>
                <a:gd name="T0" fmla="*/ 175 w 180"/>
                <a:gd name="T1" fmla="*/ 49 h 179"/>
                <a:gd name="T2" fmla="*/ 131 w 180"/>
                <a:gd name="T3" fmla="*/ 5 h 179"/>
                <a:gd name="T4" fmla="*/ 118 w 180"/>
                <a:gd name="T5" fmla="*/ 0 h 179"/>
                <a:gd name="T6" fmla="*/ 106 w 180"/>
                <a:gd name="T7" fmla="*/ 5 h 179"/>
                <a:gd name="T8" fmla="*/ 15 w 180"/>
                <a:gd name="T9" fmla="*/ 95 h 179"/>
                <a:gd name="T10" fmla="*/ 10 w 180"/>
                <a:gd name="T11" fmla="*/ 105 h 179"/>
                <a:gd name="T12" fmla="*/ 1 w 180"/>
                <a:gd name="T13" fmla="*/ 158 h 179"/>
                <a:gd name="T14" fmla="*/ 5 w 180"/>
                <a:gd name="T15" fmla="*/ 173 h 179"/>
                <a:gd name="T16" fmla="*/ 18 w 180"/>
                <a:gd name="T17" fmla="*/ 179 h 179"/>
                <a:gd name="T18" fmla="*/ 21 w 180"/>
                <a:gd name="T19" fmla="*/ 179 h 179"/>
                <a:gd name="T20" fmla="*/ 78 w 180"/>
                <a:gd name="T21" fmla="*/ 169 h 179"/>
                <a:gd name="T22" fmla="*/ 81 w 180"/>
                <a:gd name="T23" fmla="*/ 168 h 179"/>
                <a:gd name="T24" fmla="*/ 175 w 180"/>
                <a:gd name="T25" fmla="*/ 74 h 179"/>
                <a:gd name="T26" fmla="*/ 180 w 180"/>
                <a:gd name="T27" fmla="*/ 62 h 179"/>
                <a:gd name="T28" fmla="*/ 175 w 180"/>
                <a:gd name="T29" fmla="*/ 49 h 179"/>
                <a:gd name="T30" fmla="*/ 169 w 180"/>
                <a:gd name="T31" fmla="*/ 68 h 179"/>
                <a:gd name="T32" fmla="*/ 76 w 180"/>
                <a:gd name="T33" fmla="*/ 161 h 179"/>
                <a:gd name="T34" fmla="*/ 20 w 180"/>
                <a:gd name="T35" fmla="*/ 171 h 179"/>
                <a:gd name="T36" fmla="*/ 11 w 180"/>
                <a:gd name="T37" fmla="*/ 167 h 179"/>
                <a:gd name="T38" fmla="*/ 9 w 180"/>
                <a:gd name="T39" fmla="*/ 160 h 179"/>
                <a:gd name="T40" fmla="*/ 18 w 180"/>
                <a:gd name="T41" fmla="*/ 106 h 179"/>
                <a:gd name="T42" fmla="*/ 20 w 180"/>
                <a:gd name="T43" fmla="*/ 101 h 179"/>
                <a:gd name="T44" fmla="*/ 111 w 180"/>
                <a:gd name="T45" fmla="*/ 10 h 179"/>
                <a:gd name="T46" fmla="*/ 118 w 180"/>
                <a:gd name="T47" fmla="*/ 8 h 179"/>
                <a:gd name="T48" fmla="*/ 125 w 180"/>
                <a:gd name="T49" fmla="*/ 10 h 179"/>
                <a:gd name="T50" fmla="*/ 169 w 180"/>
                <a:gd name="T51" fmla="*/ 55 h 179"/>
                <a:gd name="T52" fmla="*/ 172 w 180"/>
                <a:gd name="T53" fmla="*/ 62 h 179"/>
                <a:gd name="T54" fmla="*/ 169 w 180"/>
                <a:gd name="T55" fmla="*/ 68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0" h="179">
                  <a:moveTo>
                    <a:pt x="175" y="49"/>
                  </a:moveTo>
                  <a:cubicBezTo>
                    <a:pt x="131" y="5"/>
                    <a:pt x="131" y="5"/>
                    <a:pt x="131" y="5"/>
                  </a:cubicBezTo>
                  <a:cubicBezTo>
                    <a:pt x="127" y="1"/>
                    <a:pt x="123" y="0"/>
                    <a:pt x="118" y="0"/>
                  </a:cubicBezTo>
                  <a:cubicBezTo>
                    <a:pt x="113" y="0"/>
                    <a:pt x="109" y="1"/>
                    <a:pt x="106" y="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2" y="98"/>
                    <a:pt x="11" y="101"/>
                    <a:pt x="10" y="105"/>
                  </a:cubicBezTo>
                  <a:cubicBezTo>
                    <a:pt x="1" y="158"/>
                    <a:pt x="1" y="158"/>
                    <a:pt x="1" y="158"/>
                  </a:cubicBezTo>
                  <a:cubicBezTo>
                    <a:pt x="0" y="163"/>
                    <a:pt x="2" y="169"/>
                    <a:pt x="5" y="173"/>
                  </a:cubicBezTo>
                  <a:cubicBezTo>
                    <a:pt x="8" y="176"/>
                    <a:pt x="13" y="179"/>
                    <a:pt x="18" y="179"/>
                  </a:cubicBezTo>
                  <a:cubicBezTo>
                    <a:pt x="19" y="179"/>
                    <a:pt x="20" y="179"/>
                    <a:pt x="21" y="179"/>
                  </a:cubicBezTo>
                  <a:cubicBezTo>
                    <a:pt x="78" y="169"/>
                    <a:pt x="78" y="169"/>
                    <a:pt x="78" y="169"/>
                  </a:cubicBezTo>
                  <a:cubicBezTo>
                    <a:pt x="79" y="169"/>
                    <a:pt x="80" y="169"/>
                    <a:pt x="81" y="168"/>
                  </a:cubicBezTo>
                  <a:cubicBezTo>
                    <a:pt x="175" y="74"/>
                    <a:pt x="175" y="74"/>
                    <a:pt x="175" y="74"/>
                  </a:cubicBezTo>
                  <a:cubicBezTo>
                    <a:pt x="178" y="71"/>
                    <a:pt x="180" y="66"/>
                    <a:pt x="180" y="62"/>
                  </a:cubicBezTo>
                  <a:cubicBezTo>
                    <a:pt x="180" y="57"/>
                    <a:pt x="178" y="52"/>
                    <a:pt x="175" y="49"/>
                  </a:cubicBezTo>
                  <a:close/>
                  <a:moveTo>
                    <a:pt x="169" y="68"/>
                  </a:moveTo>
                  <a:cubicBezTo>
                    <a:pt x="76" y="161"/>
                    <a:pt x="76" y="161"/>
                    <a:pt x="76" y="161"/>
                  </a:cubicBezTo>
                  <a:cubicBezTo>
                    <a:pt x="20" y="171"/>
                    <a:pt x="20" y="171"/>
                    <a:pt x="20" y="171"/>
                  </a:cubicBezTo>
                  <a:cubicBezTo>
                    <a:pt x="17" y="171"/>
                    <a:pt x="13" y="170"/>
                    <a:pt x="11" y="167"/>
                  </a:cubicBezTo>
                  <a:cubicBezTo>
                    <a:pt x="9" y="165"/>
                    <a:pt x="8" y="162"/>
                    <a:pt x="9" y="160"/>
                  </a:cubicBezTo>
                  <a:cubicBezTo>
                    <a:pt x="18" y="106"/>
                    <a:pt x="18" y="106"/>
                    <a:pt x="18" y="106"/>
                  </a:cubicBezTo>
                  <a:cubicBezTo>
                    <a:pt x="18" y="104"/>
                    <a:pt x="19" y="103"/>
                    <a:pt x="20" y="101"/>
                  </a:cubicBezTo>
                  <a:cubicBezTo>
                    <a:pt x="111" y="10"/>
                    <a:pt x="111" y="10"/>
                    <a:pt x="111" y="10"/>
                  </a:cubicBezTo>
                  <a:cubicBezTo>
                    <a:pt x="113" y="9"/>
                    <a:pt x="116" y="8"/>
                    <a:pt x="118" y="8"/>
                  </a:cubicBezTo>
                  <a:cubicBezTo>
                    <a:pt x="121" y="8"/>
                    <a:pt x="123" y="9"/>
                    <a:pt x="125" y="10"/>
                  </a:cubicBezTo>
                  <a:cubicBezTo>
                    <a:pt x="169" y="55"/>
                    <a:pt x="169" y="55"/>
                    <a:pt x="169" y="55"/>
                  </a:cubicBezTo>
                  <a:cubicBezTo>
                    <a:pt x="171" y="57"/>
                    <a:pt x="172" y="59"/>
                    <a:pt x="172" y="62"/>
                  </a:cubicBezTo>
                  <a:cubicBezTo>
                    <a:pt x="172" y="64"/>
                    <a:pt x="171" y="66"/>
                    <a:pt x="169" y="6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600"/>
            <p:cNvSpPr>
              <a:spLocks noEditPoints="1"/>
            </p:cNvSpPr>
            <p:nvPr/>
          </p:nvSpPr>
          <p:spPr bwMode="auto">
            <a:xfrm>
              <a:off x="11017251" y="1135062"/>
              <a:ext cx="38100" cy="36513"/>
            </a:xfrm>
            <a:custGeom>
              <a:avLst/>
              <a:gdLst>
                <a:gd name="T0" fmla="*/ 5 w 28"/>
                <a:gd name="T1" fmla="*/ 5 h 27"/>
                <a:gd name="T2" fmla="*/ 5 w 28"/>
                <a:gd name="T3" fmla="*/ 23 h 27"/>
                <a:gd name="T4" fmla="*/ 14 w 28"/>
                <a:gd name="T5" fmla="*/ 27 h 27"/>
                <a:gd name="T6" fmla="*/ 23 w 28"/>
                <a:gd name="T7" fmla="*/ 23 h 27"/>
                <a:gd name="T8" fmla="*/ 23 w 28"/>
                <a:gd name="T9" fmla="*/ 5 h 27"/>
                <a:gd name="T10" fmla="*/ 5 w 28"/>
                <a:gd name="T11" fmla="*/ 5 h 27"/>
                <a:gd name="T12" fmla="*/ 17 w 28"/>
                <a:gd name="T13" fmla="*/ 17 h 27"/>
                <a:gd name="T14" fmla="*/ 10 w 28"/>
                <a:gd name="T15" fmla="*/ 17 h 27"/>
                <a:gd name="T16" fmla="*/ 10 w 28"/>
                <a:gd name="T17" fmla="*/ 10 h 27"/>
                <a:gd name="T18" fmla="*/ 14 w 28"/>
                <a:gd name="T19" fmla="*/ 9 h 27"/>
                <a:gd name="T20" fmla="*/ 17 w 28"/>
                <a:gd name="T21" fmla="*/ 10 h 27"/>
                <a:gd name="T22" fmla="*/ 17 w 28"/>
                <a:gd name="T23" fmla="*/ 1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27">
                  <a:moveTo>
                    <a:pt x="5" y="5"/>
                  </a:moveTo>
                  <a:cubicBezTo>
                    <a:pt x="0" y="10"/>
                    <a:pt x="0" y="18"/>
                    <a:pt x="5" y="23"/>
                  </a:cubicBezTo>
                  <a:cubicBezTo>
                    <a:pt x="7" y="25"/>
                    <a:pt x="10" y="27"/>
                    <a:pt x="14" y="27"/>
                  </a:cubicBezTo>
                  <a:cubicBezTo>
                    <a:pt x="17" y="27"/>
                    <a:pt x="20" y="25"/>
                    <a:pt x="23" y="23"/>
                  </a:cubicBezTo>
                  <a:cubicBezTo>
                    <a:pt x="28" y="18"/>
                    <a:pt x="28" y="10"/>
                    <a:pt x="23" y="5"/>
                  </a:cubicBezTo>
                  <a:cubicBezTo>
                    <a:pt x="18" y="0"/>
                    <a:pt x="10" y="0"/>
                    <a:pt x="5" y="5"/>
                  </a:cubicBezTo>
                  <a:close/>
                  <a:moveTo>
                    <a:pt x="17" y="17"/>
                  </a:moveTo>
                  <a:cubicBezTo>
                    <a:pt x="15" y="19"/>
                    <a:pt x="12" y="19"/>
                    <a:pt x="10" y="17"/>
                  </a:cubicBezTo>
                  <a:cubicBezTo>
                    <a:pt x="8" y="15"/>
                    <a:pt x="8" y="12"/>
                    <a:pt x="10" y="10"/>
                  </a:cubicBezTo>
                  <a:cubicBezTo>
                    <a:pt x="11" y="10"/>
                    <a:pt x="12" y="9"/>
                    <a:pt x="14" y="9"/>
                  </a:cubicBezTo>
                  <a:cubicBezTo>
                    <a:pt x="15" y="9"/>
                    <a:pt x="16" y="10"/>
                    <a:pt x="17" y="10"/>
                  </a:cubicBezTo>
                  <a:cubicBezTo>
                    <a:pt x="19" y="12"/>
                    <a:pt x="19" y="15"/>
                    <a:pt x="17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601"/>
            <p:cNvSpPr/>
            <p:nvPr/>
          </p:nvSpPr>
          <p:spPr bwMode="auto">
            <a:xfrm>
              <a:off x="11064876" y="1597025"/>
              <a:ext cx="114300" cy="179388"/>
            </a:xfrm>
            <a:custGeom>
              <a:avLst/>
              <a:gdLst>
                <a:gd name="T0" fmla="*/ 81 w 85"/>
                <a:gd name="T1" fmla="*/ 65 h 132"/>
                <a:gd name="T2" fmla="*/ 8 w 85"/>
                <a:gd name="T3" fmla="*/ 2 h 132"/>
                <a:gd name="T4" fmla="*/ 1 w 85"/>
                <a:gd name="T5" fmla="*/ 6 h 132"/>
                <a:gd name="T6" fmla="*/ 0 w 85"/>
                <a:gd name="T7" fmla="*/ 102 h 132"/>
                <a:gd name="T8" fmla="*/ 8 w 85"/>
                <a:gd name="T9" fmla="*/ 105 h 132"/>
                <a:gd name="T10" fmla="*/ 19 w 85"/>
                <a:gd name="T11" fmla="*/ 87 h 132"/>
                <a:gd name="T12" fmla="*/ 27 w 85"/>
                <a:gd name="T13" fmla="*/ 87 h 132"/>
                <a:gd name="T14" fmla="*/ 46 w 85"/>
                <a:gd name="T15" fmla="*/ 128 h 132"/>
                <a:gd name="T16" fmla="*/ 52 w 85"/>
                <a:gd name="T17" fmla="*/ 131 h 132"/>
                <a:gd name="T18" fmla="*/ 68 w 85"/>
                <a:gd name="T19" fmla="*/ 123 h 132"/>
                <a:gd name="T20" fmla="*/ 71 w 85"/>
                <a:gd name="T21" fmla="*/ 117 h 132"/>
                <a:gd name="T22" fmla="*/ 52 w 85"/>
                <a:gd name="T23" fmla="*/ 76 h 132"/>
                <a:gd name="T24" fmla="*/ 57 w 85"/>
                <a:gd name="T25" fmla="*/ 70 h 132"/>
                <a:gd name="T26" fmla="*/ 78 w 85"/>
                <a:gd name="T27" fmla="*/ 73 h 132"/>
                <a:gd name="T28" fmla="*/ 81 w 85"/>
                <a:gd name="T29" fmla="*/ 65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" h="132">
                  <a:moveTo>
                    <a:pt x="81" y="65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5" y="0"/>
                    <a:pt x="1" y="2"/>
                    <a:pt x="1" y="6"/>
                  </a:cubicBezTo>
                  <a:cubicBezTo>
                    <a:pt x="0" y="102"/>
                    <a:pt x="0" y="102"/>
                    <a:pt x="0" y="102"/>
                  </a:cubicBezTo>
                  <a:cubicBezTo>
                    <a:pt x="0" y="107"/>
                    <a:pt x="6" y="108"/>
                    <a:pt x="8" y="105"/>
                  </a:cubicBezTo>
                  <a:cubicBezTo>
                    <a:pt x="19" y="87"/>
                    <a:pt x="19" y="87"/>
                    <a:pt x="19" y="87"/>
                  </a:cubicBezTo>
                  <a:cubicBezTo>
                    <a:pt x="21" y="84"/>
                    <a:pt x="26" y="84"/>
                    <a:pt x="27" y="87"/>
                  </a:cubicBezTo>
                  <a:cubicBezTo>
                    <a:pt x="46" y="128"/>
                    <a:pt x="46" y="128"/>
                    <a:pt x="46" y="128"/>
                  </a:cubicBezTo>
                  <a:cubicBezTo>
                    <a:pt x="47" y="131"/>
                    <a:pt x="49" y="132"/>
                    <a:pt x="52" y="131"/>
                  </a:cubicBezTo>
                  <a:cubicBezTo>
                    <a:pt x="68" y="123"/>
                    <a:pt x="68" y="123"/>
                    <a:pt x="68" y="123"/>
                  </a:cubicBezTo>
                  <a:cubicBezTo>
                    <a:pt x="71" y="122"/>
                    <a:pt x="72" y="119"/>
                    <a:pt x="71" y="117"/>
                  </a:cubicBezTo>
                  <a:cubicBezTo>
                    <a:pt x="52" y="76"/>
                    <a:pt x="52" y="76"/>
                    <a:pt x="52" y="76"/>
                  </a:cubicBezTo>
                  <a:cubicBezTo>
                    <a:pt x="51" y="73"/>
                    <a:pt x="53" y="69"/>
                    <a:pt x="57" y="70"/>
                  </a:cubicBezTo>
                  <a:cubicBezTo>
                    <a:pt x="78" y="73"/>
                    <a:pt x="78" y="73"/>
                    <a:pt x="78" y="73"/>
                  </a:cubicBezTo>
                  <a:cubicBezTo>
                    <a:pt x="82" y="74"/>
                    <a:pt x="85" y="68"/>
                    <a:pt x="81" y="6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602"/>
            <p:cNvSpPr>
              <a:spLocks noEditPoints="1"/>
            </p:cNvSpPr>
            <p:nvPr/>
          </p:nvSpPr>
          <p:spPr bwMode="auto">
            <a:xfrm>
              <a:off x="10980739" y="2867025"/>
              <a:ext cx="265113" cy="111125"/>
            </a:xfrm>
            <a:custGeom>
              <a:avLst/>
              <a:gdLst>
                <a:gd name="T0" fmla="*/ 172 w 196"/>
                <a:gd name="T1" fmla="*/ 82 h 82"/>
                <a:gd name="T2" fmla="*/ 24 w 196"/>
                <a:gd name="T3" fmla="*/ 82 h 82"/>
                <a:gd name="T4" fmla="*/ 0 w 196"/>
                <a:gd name="T5" fmla="*/ 58 h 82"/>
                <a:gd name="T6" fmla="*/ 0 w 196"/>
                <a:gd name="T7" fmla="*/ 24 h 82"/>
                <a:gd name="T8" fmla="*/ 24 w 196"/>
                <a:gd name="T9" fmla="*/ 0 h 82"/>
                <a:gd name="T10" fmla="*/ 172 w 196"/>
                <a:gd name="T11" fmla="*/ 0 h 82"/>
                <a:gd name="T12" fmla="*/ 196 w 196"/>
                <a:gd name="T13" fmla="*/ 24 h 82"/>
                <a:gd name="T14" fmla="*/ 196 w 196"/>
                <a:gd name="T15" fmla="*/ 58 h 82"/>
                <a:gd name="T16" fmla="*/ 172 w 196"/>
                <a:gd name="T17" fmla="*/ 82 h 82"/>
                <a:gd name="T18" fmla="*/ 24 w 196"/>
                <a:gd name="T19" fmla="*/ 8 h 82"/>
                <a:gd name="T20" fmla="*/ 8 w 196"/>
                <a:gd name="T21" fmla="*/ 24 h 82"/>
                <a:gd name="T22" fmla="*/ 8 w 196"/>
                <a:gd name="T23" fmla="*/ 58 h 82"/>
                <a:gd name="T24" fmla="*/ 24 w 196"/>
                <a:gd name="T25" fmla="*/ 74 h 82"/>
                <a:gd name="T26" fmla="*/ 172 w 196"/>
                <a:gd name="T27" fmla="*/ 74 h 82"/>
                <a:gd name="T28" fmla="*/ 188 w 196"/>
                <a:gd name="T29" fmla="*/ 58 h 82"/>
                <a:gd name="T30" fmla="*/ 188 w 196"/>
                <a:gd name="T31" fmla="*/ 24 h 82"/>
                <a:gd name="T32" fmla="*/ 172 w 196"/>
                <a:gd name="T33" fmla="*/ 8 h 82"/>
                <a:gd name="T34" fmla="*/ 24 w 196"/>
                <a:gd name="T35" fmla="*/ 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6" h="82">
                  <a:moveTo>
                    <a:pt x="172" y="82"/>
                  </a:moveTo>
                  <a:cubicBezTo>
                    <a:pt x="24" y="82"/>
                    <a:pt x="24" y="82"/>
                    <a:pt x="24" y="82"/>
                  </a:cubicBezTo>
                  <a:cubicBezTo>
                    <a:pt x="11" y="82"/>
                    <a:pt x="0" y="71"/>
                    <a:pt x="0" y="58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172" y="0"/>
                    <a:pt x="172" y="0"/>
                    <a:pt x="172" y="0"/>
                  </a:cubicBezTo>
                  <a:cubicBezTo>
                    <a:pt x="185" y="0"/>
                    <a:pt x="196" y="11"/>
                    <a:pt x="196" y="24"/>
                  </a:cubicBezTo>
                  <a:cubicBezTo>
                    <a:pt x="196" y="58"/>
                    <a:pt x="196" y="58"/>
                    <a:pt x="196" y="58"/>
                  </a:cubicBezTo>
                  <a:cubicBezTo>
                    <a:pt x="196" y="71"/>
                    <a:pt x="185" y="82"/>
                    <a:pt x="172" y="82"/>
                  </a:cubicBezTo>
                  <a:close/>
                  <a:moveTo>
                    <a:pt x="24" y="8"/>
                  </a:moveTo>
                  <a:cubicBezTo>
                    <a:pt x="15" y="8"/>
                    <a:pt x="8" y="15"/>
                    <a:pt x="8" y="24"/>
                  </a:cubicBezTo>
                  <a:cubicBezTo>
                    <a:pt x="8" y="58"/>
                    <a:pt x="8" y="58"/>
                    <a:pt x="8" y="58"/>
                  </a:cubicBezTo>
                  <a:cubicBezTo>
                    <a:pt x="8" y="66"/>
                    <a:pt x="15" y="74"/>
                    <a:pt x="24" y="74"/>
                  </a:cubicBezTo>
                  <a:cubicBezTo>
                    <a:pt x="172" y="74"/>
                    <a:pt x="172" y="74"/>
                    <a:pt x="172" y="74"/>
                  </a:cubicBezTo>
                  <a:cubicBezTo>
                    <a:pt x="181" y="74"/>
                    <a:pt x="188" y="66"/>
                    <a:pt x="188" y="58"/>
                  </a:cubicBezTo>
                  <a:cubicBezTo>
                    <a:pt x="188" y="24"/>
                    <a:pt x="188" y="24"/>
                    <a:pt x="188" y="24"/>
                  </a:cubicBezTo>
                  <a:cubicBezTo>
                    <a:pt x="188" y="15"/>
                    <a:pt x="181" y="8"/>
                    <a:pt x="172" y="8"/>
                  </a:cubicBezTo>
                  <a:lnTo>
                    <a:pt x="24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603"/>
            <p:cNvSpPr/>
            <p:nvPr/>
          </p:nvSpPr>
          <p:spPr bwMode="auto">
            <a:xfrm>
              <a:off x="11234739" y="2895600"/>
              <a:ext cx="25400" cy="53975"/>
            </a:xfrm>
            <a:custGeom>
              <a:avLst/>
              <a:gdLst>
                <a:gd name="T0" fmla="*/ 4 w 19"/>
                <a:gd name="T1" fmla="*/ 40 h 40"/>
                <a:gd name="T2" fmla="*/ 0 w 19"/>
                <a:gd name="T3" fmla="*/ 36 h 40"/>
                <a:gd name="T4" fmla="*/ 4 w 19"/>
                <a:gd name="T5" fmla="*/ 32 h 40"/>
                <a:gd name="T6" fmla="*/ 11 w 19"/>
                <a:gd name="T7" fmla="*/ 25 h 40"/>
                <a:gd name="T8" fmla="*/ 11 w 19"/>
                <a:gd name="T9" fmla="*/ 15 h 40"/>
                <a:gd name="T10" fmla="*/ 4 w 19"/>
                <a:gd name="T11" fmla="*/ 8 h 40"/>
                <a:gd name="T12" fmla="*/ 0 w 19"/>
                <a:gd name="T13" fmla="*/ 4 h 40"/>
                <a:gd name="T14" fmla="*/ 4 w 19"/>
                <a:gd name="T15" fmla="*/ 0 h 40"/>
                <a:gd name="T16" fmla="*/ 19 w 19"/>
                <a:gd name="T17" fmla="*/ 15 h 40"/>
                <a:gd name="T18" fmla="*/ 19 w 19"/>
                <a:gd name="T19" fmla="*/ 25 h 40"/>
                <a:gd name="T20" fmla="*/ 4 w 19"/>
                <a:gd name="T21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" h="40">
                  <a:moveTo>
                    <a:pt x="4" y="40"/>
                  </a:moveTo>
                  <a:cubicBezTo>
                    <a:pt x="2" y="40"/>
                    <a:pt x="0" y="38"/>
                    <a:pt x="0" y="36"/>
                  </a:cubicBezTo>
                  <a:cubicBezTo>
                    <a:pt x="0" y="34"/>
                    <a:pt x="2" y="32"/>
                    <a:pt x="4" y="32"/>
                  </a:cubicBezTo>
                  <a:cubicBezTo>
                    <a:pt x="8" y="32"/>
                    <a:pt x="11" y="29"/>
                    <a:pt x="11" y="2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1"/>
                    <a:pt x="8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1"/>
                    <a:pt x="2" y="0"/>
                    <a:pt x="4" y="0"/>
                  </a:cubicBezTo>
                  <a:cubicBezTo>
                    <a:pt x="12" y="0"/>
                    <a:pt x="19" y="6"/>
                    <a:pt x="19" y="1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33"/>
                    <a:pt x="12" y="40"/>
                    <a:pt x="4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604"/>
            <p:cNvSpPr/>
            <p:nvPr/>
          </p:nvSpPr>
          <p:spPr bwMode="auto">
            <a:xfrm>
              <a:off x="11001376" y="2886075"/>
              <a:ext cx="28575" cy="73025"/>
            </a:xfrm>
            <a:custGeom>
              <a:avLst/>
              <a:gdLst>
                <a:gd name="T0" fmla="*/ 21 w 21"/>
                <a:gd name="T1" fmla="*/ 44 h 54"/>
                <a:gd name="T2" fmla="*/ 11 w 21"/>
                <a:gd name="T3" fmla="*/ 54 h 54"/>
                <a:gd name="T4" fmla="*/ 0 w 21"/>
                <a:gd name="T5" fmla="*/ 44 h 54"/>
                <a:gd name="T6" fmla="*/ 0 w 21"/>
                <a:gd name="T7" fmla="*/ 10 h 54"/>
                <a:gd name="T8" fmla="*/ 11 w 21"/>
                <a:gd name="T9" fmla="*/ 0 h 54"/>
                <a:gd name="T10" fmla="*/ 21 w 21"/>
                <a:gd name="T11" fmla="*/ 10 h 54"/>
                <a:gd name="T12" fmla="*/ 21 w 21"/>
                <a:gd name="T13" fmla="*/ 4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54">
                  <a:moveTo>
                    <a:pt x="21" y="44"/>
                  </a:moveTo>
                  <a:cubicBezTo>
                    <a:pt x="21" y="49"/>
                    <a:pt x="16" y="54"/>
                    <a:pt x="11" y="54"/>
                  </a:cubicBezTo>
                  <a:cubicBezTo>
                    <a:pt x="5" y="54"/>
                    <a:pt x="0" y="49"/>
                    <a:pt x="0" y="44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4"/>
                    <a:pt x="5" y="0"/>
                    <a:pt x="11" y="0"/>
                  </a:cubicBezTo>
                  <a:cubicBezTo>
                    <a:pt x="16" y="0"/>
                    <a:pt x="21" y="4"/>
                    <a:pt x="21" y="10"/>
                  </a:cubicBezTo>
                  <a:lnTo>
                    <a:pt x="21" y="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605"/>
            <p:cNvSpPr/>
            <p:nvPr/>
          </p:nvSpPr>
          <p:spPr bwMode="auto">
            <a:xfrm>
              <a:off x="11041064" y="2886075"/>
              <a:ext cx="28575" cy="73025"/>
            </a:xfrm>
            <a:custGeom>
              <a:avLst/>
              <a:gdLst>
                <a:gd name="T0" fmla="*/ 10 w 21"/>
                <a:gd name="T1" fmla="*/ 0 h 54"/>
                <a:gd name="T2" fmla="*/ 0 w 21"/>
                <a:gd name="T3" fmla="*/ 10 h 54"/>
                <a:gd name="T4" fmla="*/ 0 w 21"/>
                <a:gd name="T5" fmla="*/ 44 h 54"/>
                <a:gd name="T6" fmla="*/ 10 w 21"/>
                <a:gd name="T7" fmla="*/ 54 h 54"/>
                <a:gd name="T8" fmla="*/ 21 w 21"/>
                <a:gd name="T9" fmla="*/ 44 h 54"/>
                <a:gd name="T10" fmla="*/ 21 w 21"/>
                <a:gd name="T11" fmla="*/ 10 h 54"/>
                <a:gd name="T12" fmla="*/ 10 w 21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54">
                  <a:moveTo>
                    <a:pt x="10" y="0"/>
                  </a:moveTo>
                  <a:cubicBezTo>
                    <a:pt x="5" y="0"/>
                    <a:pt x="0" y="4"/>
                    <a:pt x="0" y="1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9"/>
                    <a:pt x="5" y="54"/>
                    <a:pt x="10" y="54"/>
                  </a:cubicBezTo>
                  <a:cubicBezTo>
                    <a:pt x="16" y="54"/>
                    <a:pt x="21" y="49"/>
                    <a:pt x="21" y="44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4"/>
                    <a:pt x="16" y="0"/>
                    <a:pt x="10" y="0"/>
                  </a:cubicBezTo>
                </a:path>
              </a:pathLst>
            </a:custGeom>
            <a:solidFill>
              <a:srgbClr val="B6C6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606"/>
            <p:cNvSpPr/>
            <p:nvPr/>
          </p:nvSpPr>
          <p:spPr bwMode="auto">
            <a:xfrm>
              <a:off x="11129964" y="4171950"/>
              <a:ext cx="58738" cy="61913"/>
            </a:xfrm>
            <a:custGeom>
              <a:avLst/>
              <a:gdLst>
                <a:gd name="T0" fmla="*/ 44 w 44"/>
                <a:gd name="T1" fmla="*/ 0 h 45"/>
                <a:gd name="T2" fmla="*/ 12 w 44"/>
                <a:gd name="T3" fmla="*/ 12 h 45"/>
                <a:gd name="T4" fmla="*/ 0 w 44"/>
                <a:gd name="T5" fmla="*/ 39 h 45"/>
                <a:gd name="T6" fmla="*/ 35 w 44"/>
                <a:gd name="T7" fmla="*/ 10 h 45"/>
                <a:gd name="T8" fmla="*/ 1 w 44"/>
                <a:gd name="T9" fmla="*/ 44 h 45"/>
                <a:gd name="T10" fmla="*/ 32 w 44"/>
                <a:gd name="T11" fmla="*/ 32 h 45"/>
                <a:gd name="T12" fmla="*/ 44 w 44"/>
                <a:gd name="T1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45">
                  <a:moveTo>
                    <a:pt x="44" y="0"/>
                  </a:moveTo>
                  <a:cubicBezTo>
                    <a:pt x="32" y="0"/>
                    <a:pt x="20" y="4"/>
                    <a:pt x="12" y="12"/>
                  </a:cubicBezTo>
                  <a:cubicBezTo>
                    <a:pt x="4" y="20"/>
                    <a:pt x="0" y="30"/>
                    <a:pt x="0" y="39"/>
                  </a:cubicBezTo>
                  <a:cubicBezTo>
                    <a:pt x="10" y="28"/>
                    <a:pt x="22" y="19"/>
                    <a:pt x="35" y="10"/>
                  </a:cubicBezTo>
                  <a:cubicBezTo>
                    <a:pt x="24" y="19"/>
                    <a:pt x="11" y="33"/>
                    <a:pt x="1" y="44"/>
                  </a:cubicBezTo>
                  <a:cubicBezTo>
                    <a:pt x="12" y="45"/>
                    <a:pt x="23" y="41"/>
                    <a:pt x="32" y="32"/>
                  </a:cubicBezTo>
                  <a:cubicBezTo>
                    <a:pt x="40" y="24"/>
                    <a:pt x="44" y="12"/>
                    <a:pt x="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608"/>
            <p:cNvSpPr/>
            <p:nvPr/>
          </p:nvSpPr>
          <p:spPr bwMode="auto">
            <a:xfrm>
              <a:off x="11052176" y="4144963"/>
              <a:ext cx="60325" cy="61913"/>
            </a:xfrm>
            <a:custGeom>
              <a:avLst/>
              <a:gdLst>
                <a:gd name="T0" fmla="*/ 44 w 44"/>
                <a:gd name="T1" fmla="*/ 40 h 45"/>
                <a:gd name="T2" fmla="*/ 32 w 44"/>
                <a:gd name="T3" fmla="*/ 13 h 45"/>
                <a:gd name="T4" fmla="*/ 0 w 44"/>
                <a:gd name="T5" fmla="*/ 1 h 45"/>
                <a:gd name="T6" fmla="*/ 12 w 44"/>
                <a:gd name="T7" fmla="*/ 33 h 45"/>
                <a:gd name="T8" fmla="*/ 43 w 44"/>
                <a:gd name="T9" fmla="*/ 45 h 45"/>
                <a:gd name="T10" fmla="*/ 9 w 44"/>
                <a:gd name="T11" fmla="*/ 11 h 45"/>
                <a:gd name="T12" fmla="*/ 44 w 44"/>
                <a:gd name="T13" fmla="*/ 4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4" h="45">
                  <a:moveTo>
                    <a:pt x="44" y="40"/>
                  </a:moveTo>
                  <a:cubicBezTo>
                    <a:pt x="44" y="30"/>
                    <a:pt x="40" y="20"/>
                    <a:pt x="32" y="13"/>
                  </a:cubicBezTo>
                  <a:cubicBezTo>
                    <a:pt x="23" y="4"/>
                    <a:pt x="12" y="0"/>
                    <a:pt x="0" y="1"/>
                  </a:cubicBezTo>
                  <a:cubicBezTo>
                    <a:pt x="0" y="12"/>
                    <a:pt x="3" y="24"/>
                    <a:pt x="12" y="33"/>
                  </a:cubicBezTo>
                  <a:cubicBezTo>
                    <a:pt x="21" y="41"/>
                    <a:pt x="32" y="45"/>
                    <a:pt x="43" y="45"/>
                  </a:cubicBezTo>
                  <a:cubicBezTo>
                    <a:pt x="32" y="34"/>
                    <a:pt x="19" y="19"/>
                    <a:pt x="9" y="11"/>
                  </a:cubicBezTo>
                  <a:cubicBezTo>
                    <a:pt x="22" y="19"/>
                    <a:pt x="34" y="29"/>
                    <a:pt x="44" y="4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609"/>
            <p:cNvSpPr/>
            <p:nvPr/>
          </p:nvSpPr>
          <p:spPr bwMode="auto">
            <a:xfrm>
              <a:off x="11115676" y="4122738"/>
              <a:ext cx="11113" cy="166688"/>
            </a:xfrm>
            <a:custGeom>
              <a:avLst/>
              <a:gdLst>
                <a:gd name="T0" fmla="*/ 4 w 8"/>
                <a:gd name="T1" fmla="*/ 0 h 124"/>
                <a:gd name="T2" fmla="*/ 0 w 8"/>
                <a:gd name="T3" fmla="*/ 4 h 124"/>
                <a:gd name="T4" fmla="*/ 0 w 8"/>
                <a:gd name="T5" fmla="*/ 120 h 124"/>
                <a:gd name="T6" fmla="*/ 4 w 8"/>
                <a:gd name="T7" fmla="*/ 124 h 124"/>
                <a:gd name="T8" fmla="*/ 8 w 8"/>
                <a:gd name="T9" fmla="*/ 120 h 124"/>
                <a:gd name="T10" fmla="*/ 8 w 8"/>
                <a:gd name="T11" fmla="*/ 4 h 124"/>
                <a:gd name="T12" fmla="*/ 4 w 8"/>
                <a:gd name="T13" fmla="*/ 0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24">
                  <a:moveTo>
                    <a:pt x="4" y="0"/>
                  </a:moveTo>
                  <a:cubicBezTo>
                    <a:pt x="2" y="0"/>
                    <a:pt x="0" y="2"/>
                    <a:pt x="0" y="4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2"/>
                    <a:pt x="2" y="124"/>
                    <a:pt x="4" y="124"/>
                  </a:cubicBezTo>
                  <a:cubicBezTo>
                    <a:pt x="6" y="124"/>
                    <a:pt x="8" y="122"/>
                    <a:pt x="8" y="120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2"/>
                    <a:pt x="6" y="0"/>
                    <a:pt x="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610"/>
            <p:cNvSpPr>
              <a:spLocks noEditPoints="1"/>
            </p:cNvSpPr>
            <p:nvPr/>
          </p:nvSpPr>
          <p:spPr bwMode="auto">
            <a:xfrm>
              <a:off x="11061701" y="4021138"/>
              <a:ext cx="117475" cy="117475"/>
            </a:xfrm>
            <a:custGeom>
              <a:avLst/>
              <a:gdLst>
                <a:gd name="T0" fmla="*/ 9 w 87"/>
                <a:gd name="T1" fmla="*/ 79 h 87"/>
                <a:gd name="T2" fmla="*/ 33 w 87"/>
                <a:gd name="T3" fmla="*/ 79 h 87"/>
                <a:gd name="T4" fmla="*/ 42 w 87"/>
                <a:gd name="T5" fmla="*/ 60 h 87"/>
                <a:gd name="T6" fmla="*/ 44 w 87"/>
                <a:gd name="T7" fmla="*/ 60 h 87"/>
                <a:gd name="T8" fmla="*/ 46 w 87"/>
                <a:gd name="T9" fmla="*/ 60 h 87"/>
                <a:gd name="T10" fmla="*/ 54 w 87"/>
                <a:gd name="T11" fmla="*/ 79 h 87"/>
                <a:gd name="T12" fmla="*/ 79 w 87"/>
                <a:gd name="T13" fmla="*/ 79 h 87"/>
                <a:gd name="T14" fmla="*/ 79 w 87"/>
                <a:gd name="T15" fmla="*/ 54 h 87"/>
                <a:gd name="T16" fmla="*/ 60 w 87"/>
                <a:gd name="T17" fmla="*/ 46 h 87"/>
                <a:gd name="T18" fmla="*/ 60 w 87"/>
                <a:gd name="T19" fmla="*/ 41 h 87"/>
                <a:gd name="T20" fmla="*/ 79 w 87"/>
                <a:gd name="T21" fmla="*/ 33 h 87"/>
                <a:gd name="T22" fmla="*/ 79 w 87"/>
                <a:gd name="T23" fmla="*/ 8 h 87"/>
                <a:gd name="T24" fmla="*/ 54 w 87"/>
                <a:gd name="T25" fmla="*/ 8 h 87"/>
                <a:gd name="T26" fmla="*/ 46 w 87"/>
                <a:gd name="T27" fmla="*/ 27 h 87"/>
                <a:gd name="T28" fmla="*/ 44 w 87"/>
                <a:gd name="T29" fmla="*/ 27 h 87"/>
                <a:gd name="T30" fmla="*/ 42 w 87"/>
                <a:gd name="T31" fmla="*/ 27 h 87"/>
                <a:gd name="T32" fmla="*/ 33 w 87"/>
                <a:gd name="T33" fmla="*/ 8 h 87"/>
                <a:gd name="T34" fmla="*/ 9 w 87"/>
                <a:gd name="T35" fmla="*/ 8 h 87"/>
                <a:gd name="T36" fmla="*/ 9 w 87"/>
                <a:gd name="T37" fmla="*/ 33 h 87"/>
                <a:gd name="T38" fmla="*/ 27 w 87"/>
                <a:gd name="T39" fmla="*/ 41 h 87"/>
                <a:gd name="T40" fmla="*/ 27 w 87"/>
                <a:gd name="T41" fmla="*/ 46 h 87"/>
                <a:gd name="T42" fmla="*/ 9 w 87"/>
                <a:gd name="T43" fmla="*/ 54 h 87"/>
                <a:gd name="T44" fmla="*/ 9 w 87"/>
                <a:gd name="T45" fmla="*/ 79 h 87"/>
                <a:gd name="T46" fmla="*/ 47 w 87"/>
                <a:gd name="T47" fmla="*/ 35 h 87"/>
                <a:gd name="T48" fmla="*/ 48 w 87"/>
                <a:gd name="T49" fmla="*/ 39 h 87"/>
                <a:gd name="T50" fmla="*/ 52 w 87"/>
                <a:gd name="T51" fmla="*/ 40 h 87"/>
                <a:gd name="T52" fmla="*/ 52 w 87"/>
                <a:gd name="T53" fmla="*/ 47 h 87"/>
                <a:gd name="T54" fmla="*/ 48 w 87"/>
                <a:gd name="T55" fmla="*/ 48 h 87"/>
                <a:gd name="T56" fmla="*/ 47 w 87"/>
                <a:gd name="T57" fmla="*/ 52 h 87"/>
                <a:gd name="T58" fmla="*/ 41 w 87"/>
                <a:gd name="T59" fmla="*/ 52 h 87"/>
                <a:gd name="T60" fmla="*/ 39 w 87"/>
                <a:gd name="T61" fmla="*/ 48 h 87"/>
                <a:gd name="T62" fmla="*/ 36 w 87"/>
                <a:gd name="T63" fmla="*/ 47 h 87"/>
                <a:gd name="T64" fmla="*/ 36 w 87"/>
                <a:gd name="T65" fmla="*/ 40 h 87"/>
                <a:gd name="T66" fmla="*/ 39 w 87"/>
                <a:gd name="T67" fmla="*/ 39 h 87"/>
                <a:gd name="T68" fmla="*/ 41 w 87"/>
                <a:gd name="T69" fmla="*/ 35 h 87"/>
                <a:gd name="T70" fmla="*/ 44 w 87"/>
                <a:gd name="T71" fmla="*/ 35 h 87"/>
                <a:gd name="T72" fmla="*/ 47 w 87"/>
                <a:gd name="T73" fmla="*/ 35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7" h="87">
                  <a:moveTo>
                    <a:pt x="9" y="79"/>
                  </a:moveTo>
                  <a:cubicBezTo>
                    <a:pt x="17" y="87"/>
                    <a:pt x="25" y="87"/>
                    <a:pt x="33" y="79"/>
                  </a:cubicBezTo>
                  <a:cubicBezTo>
                    <a:pt x="39" y="74"/>
                    <a:pt x="41" y="67"/>
                    <a:pt x="42" y="60"/>
                  </a:cubicBezTo>
                  <a:cubicBezTo>
                    <a:pt x="42" y="60"/>
                    <a:pt x="43" y="60"/>
                    <a:pt x="44" y="60"/>
                  </a:cubicBezTo>
                  <a:cubicBezTo>
                    <a:pt x="45" y="60"/>
                    <a:pt x="45" y="60"/>
                    <a:pt x="46" y="60"/>
                  </a:cubicBezTo>
                  <a:cubicBezTo>
                    <a:pt x="47" y="67"/>
                    <a:pt x="49" y="74"/>
                    <a:pt x="54" y="79"/>
                  </a:cubicBezTo>
                  <a:cubicBezTo>
                    <a:pt x="63" y="87"/>
                    <a:pt x="71" y="87"/>
                    <a:pt x="79" y="79"/>
                  </a:cubicBezTo>
                  <a:cubicBezTo>
                    <a:pt x="87" y="71"/>
                    <a:pt x="87" y="62"/>
                    <a:pt x="79" y="54"/>
                  </a:cubicBezTo>
                  <a:cubicBezTo>
                    <a:pt x="74" y="49"/>
                    <a:pt x="67" y="46"/>
                    <a:pt x="60" y="46"/>
                  </a:cubicBezTo>
                  <a:cubicBezTo>
                    <a:pt x="61" y="44"/>
                    <a:pt x="61" y="43"/>
                    <a:pt x="60" y="41"/>
                  </a:cubicBezTo>
                  <a:cubicBezTo>
                    <a:pt x="67" y="41"/>
                    <a:pt x="74" y="38"/>
                    <a:pt x="79" y="33"/>
                  </a:cubicBezTo>
                  <a:cubicBezTo>
                    <a:pt x="87" y="25"/>
                    <a:pt x="87" y="16"/>
                    <a:pt x="79" y="8"/>
                  </a:cubicBezTo>
                  <a:cubicBezTo>
                    <a:pt x="71" y="1"/>
                    <a:pt x="63" y="0"/>
                    <a:pt x="54" y="8"/>
                  </a:cubicBezTo>
                  <a:cubicBezTo>
                    <a:pt x="49" y="14"/>
                    <a:pt x="47" y="20"/>
                    <a:pt x="46" y="27"/>
                  </a:cubicBezTo>
                  <a:cubicBezTo>
                    <a:pt x="45" y="27"/>
                    <a:pt x="45" y="27"/>
                    <a:pt x="44" y="27"/>
                  </a:cubicBezTo>
                  <a:cubicBezTo>
                    <a:pt x="43" y="27"/>
                    <a:pt x="42" y="27"/>
                    <a:pt x="42" y="27"/>
                  </a:cubicBezTo>
                  <a:cubicBezTo>
                    <a:pt x="41" y="20"/>
                    <a:pt x="39" y="14"/>
                    <a:pt x="33" y="8"/>
                  </a:cubicBezTo>
                  <a:cubicBezTo>
                    <a:pt x="25" y="0"/>
                    <a:pt x="17" y="1"/>
                    <a:pt x="9" y="8"/>
                  </a:cubicBezTo>
                  <a:cubicBezTo>
                    <a:pt x="1" y="16"/>
                    <a:pt x="0" y="25"/>
                    <a:pt x="9" y="33"/>
                  </a:cubicBezTo>
                  <a:cubicBezTo>
                    <a:pt x="14" y="38"/>
                    <a:pt x="21" y="41"/>
                    <a:pt x="27" y="41"/>
                  </a:cubicBezTo>
                  <a:cubicBezTo>
                    <a:pt x="27" y="43"/>
                    <a:pt x="27" y="44"/>
                    <a:pt x="27" y="46"/>
                  </a:cubicBezTo>
                  <a:cubicBezTo>
                    <a:pt x="21" y="46"/>
                    <a:pt x="14" y="49"/>
                    <a:pt x="9" y="54"/>
                  </a:cubicBezTo>
                  <a:cubicBezTo>
                    <a:pt x="0" y="62"/>
                    <a:pt x="1" y="71"/>
                    <a:pt x="9" y="79"/>
                  </a:cubicBezTo>
                  <a:close/>
                  <a:moveTo>
                    <a:pt x="47" y="35"/>
                  </a:moveTo>
                  <a:cubicBezTo>
                    <a:pt x="47" y="37"/>
                    <a:pt x="48" y="38"/>
                    <a:pt x="48" y="39"/>
                  </a:cubicBezTo>
                  <a:cubicBezTo>
                    <a:pt x="50" y="40"/>
                    <a:pt x="51" y="40"/>
                    <a:pt x="52" y="40"/>
                  </a:cubicBezTo>
                  <a:cubicBezTo>
                    <a:pt x="53" y="42"/>
                    <a:pt x="53" y="45"/>
                    <a:pt x="52" y="47"/>
                  </a:cubicBezTo>
                  <a:cubicBezTo>
                    <a:pt x="51" y="47"/>
                    <a:pt x="50" y="48"/>
                    <a:pt x="48" y="48"/>
                  </a:cubicBezTo>
                  <a:cubicBezTo>
                    <a:pt x="48" y="49"/>
                    <a:pt x="47" y="50"/>
                    <a:pt x="47" y="52"/>
                  </a:cubicBezTo>
                  <a:cubicBezTo>
                    <a:pt x="45" y="52"/>
                    <a:pt x="43" y="52"/>
                    <a:pt x="41" y="52"/>
                  </a:cubicBezTo>
                  <a:cubicBezTo>
                    <a:pt x="40" y="50"/>
                    <a:pt x="40" y="49"/>
                    <a:pt x="39" y="48"/>
                  </a:cubicBezTo>
                  <a:cubicBezTo>
                    <a:pt x="38" y="48"/>
                    <a:pt x="37" y="47"/>
                    <a:pt x="36" y="47"/>
                  </a:cubicBezTo>
                  <a:cubicBezTo>
                    <a:pt x="35" y="45"/>
                    <a:pt x="35" y="42"/>
                    <a:pt x="36" y="40"/>
                  </a:cubicBezTo>
                  <a:cubicBezTo>
                    <a:pt x="37" y="40"/>
                    <a:pt x="38" y="40"/>
                    <a:pt x="39" y="39"/>
                  </a:cubicBezTo>
                  <a:cubicBezTo>
                    <a:pt x="40" y="38"/>
                    <a:pt x="40" y="37"/>
                    <a:pt x="41" y="35"/>
                  </a:cubicBezTo>
                  <a:cubicBezTo>
                    <a:pt x="42" y="35"/>
                    <a:pt x="43" y="35"/>
                    <a:pt x="44" y="35"/>
                  </a:cubicBezTo>
                  <a:cubicBezTo>
                    <a:pt x="45" y="35"/>
                    <a:pt x="46" y="35"/>
                    <a:pt x="47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611"/>
            <p:cNvSpPr>
              <a:spLocks noEditPoints="1"/>
            </p:cNvSpPr>
            <p:nvPr/>
          </p:nvSpPr>
          <p:spPr bwMode="auto">
            <a:xfrm>
              <a:off x="10983913" y="3403600"/>
              <a:ext cx="274638" cy="273050"/>
            </a:xfrm>
            <a:custGeom>
              <a:avLst/>
              <a:gdLst>
                <a:gd name="T0" fmla="*/ 199 w 203"/>
                <a:gd name="T1" fmla="*/ 97 h 202"/>
                <a:gd name="T2" fmla="*/ 175 w 203"/>
                <a:gd name="T3" fmla="*/ 97 h 202"/>
                <a:gd name="T4" fmla="*/ 105 w 203"/>
                <a:gd name="T5" fmla="*/ 27 h 202"/>
                <a:gd name="T6" fmla="*/ 105 w 203"/>
                <a:gd name="T7" fmla="*/ 4 h 202"/>
                <a:gd name="T8" fmla="*/ 101 w 203"/>
                <a:gd name="T9" fmla="*/ 0 h 202"/>
                <a:gd name="T10" fmla="*/ 97 w 203"/>
                <a:gd name="T11" fmla="*/ 4 h 202"/>
                <a:gd name="T12" fmla="*/ 97 w 203"/>
                <a:gd name="T13" fmla="*/ 27 h 202"/>
                <a:gd name="T14" fmla="*/ 28 w 203"/>
                <a:gd name="T15" fmla="*/ 97 h 202"/>
                <a:gd name="T16" fmla="*/ 4 w 203"/>
                <a:gd name="T17" fmla="*/ 97 h 202"/>
                <a:gd name="T18" fmla="*/ 0 w 203"/>
                <a:gd name="T19" fmla="*/ 101 h 202"/>
                <a:gd name="T20" fmla="*/ 4 w 203"/>
                <a:gd name="T21" fmla="*/ 105 h 202"/>
                <a:gd name="T22" fmla="*/ 28 w 203"/>
                <a:gd name="T23" fmla="*/ 105 h 202"/>
                <a:gd name="T24" fmla="*/ 97 w 203"/>
                <a:gd name="T25" fmla="*/ 174 h 202"/>
                <a:gd name="T26" fmla="*/ 97 w 203"/>
                <a:gd name="T27" fmla="*/ 198 h 202"/>
                <a:gd name="T28" fmla="*/ 101 w 203"/>
                <a:gd name="T29" fmla="*/ 202 h 202"/>
                <a:gd name="T30" fmla="*/ 105 w 203"/>
                <a:gd name="T31" fmla="*/ 198 h 202"/>
                <a:gd name="T32" fmla="*/ 105 w 203"/>
                <a:gd name="T33" fmla="*/ 174 h 202"/>
                <a:gd name="T34" fmla="*/ 175 w 203"/>
                <a:gd name="T35" fmla="*/ 105 h 202"/>
                <a:gd name="T36" fmla="*/ 199 w 203"/>
                <a:gd name="T37" fmla="*/ 105 h 202"/>
                <a:gd name="T38" fmla="*/ 203 w 203"/>
                <a:gd name="T39" fmla="*/ 101 h 202"/>
                <a:gd name="T40" fmla="*/ 199 w 203"/>
                <a:gd name="T41" fmla="*/ 97 h 202"/>
                <a:gd name="T42" fmla="*/ 105 w 203"/>
                <a:gd name="T43" fmla="*/ 166 h 202"/>
                <a:gd name="T44" fmla="*/ 105 w 203"/>
                <a:gd name="T45" fmla="*/ 141 h 202"/>
                <a:gd name="T46" fmla="*/ 101 w 203"/>
                <a:gd name="T47" fmla="*/ 137 h 202"/>
                <a:gd name="T48" fmla="*/ 97 w 203"/>
                <a:gd name="T49" fmla="*/ 141 h 202"/>
                <a:gd name="T50" fmla="*/ 97 w 203"/>
                <a:gd name="T51" fmla="*/ 166 h 202"/>
                <a:gd name="T52" fmla="*/ 36 w 203"/>
                <a:gd name="T53" fmla="*/ 105 h 202"/>
                <a:gd name="T54" fmla="*/ 61 w 203"/>
                <a:gd name="T55" fmla="*/ 105 h 202"/>
                <a:gd name="T56" fmla="*/ 65 w 203"/>
                <a:gd name="T57" fmla="*/ 101 h 202"/>
                <a:gd name="T58" fmla="*/ 61 w 203"/>
                <a:gd name="T59" fmla="*/ 97 h 202"/>
                <a:gd name="T60" fmla="*/ 36 w 203"/>
                <a:gd name="T61" fmla="*/ 97 h 202"/>
                <a:gd name="T62" fmla="*/ 97 w 203"/>
                <a:gd name="T63" fmla="*/ 35 h 202"/>
                <a:gd name="T64" fmla="*/ 97 w 203"/>
                <a:gd name="T65" fmla="*/ 61 h 202"/>
                <a:gd name="T66" fmla="*/ 101 w 203"/>
                <a:gd name="T67" fmla="*/ 65 h 202"/>
                <a:gd name="T68" fmla="*/ 105 w 203"/>
                <a:gd name="T69" fmla="*/ 61 h 202"/>
                <a:gd name="T70" fmla="*/ 105 w 203"/>
                <a:gd name="T71" fmla="*/ 35 h 202"/>
                <a:gd name="T72" fmla="*/ 167 w 203"/>
                <a:gd name="T73" fmla="*/ 97 h 202"/>
                <a:gd name="T74" fmla="*/ 142 w 203"/>
                <a:gd name="T75" fmla="*/ 97 h 202"/>
                <a:gd name="T76" fmla="*/ 138 w 203"/>
                <a:gd name="T77" fmla="*/ 101 h 202"/>
                <a:gd name="T78" fmla="*/ 142 w 203"/>
                <a:gd name="T79" fmla="*/ 105 h 202"/>
                <a:gd name="T80" fmla="*/ 167 w 203"/>
                <a:gd name="T81" fmla="*/ 105 h 202"/>
                <a:gd name="T82" fmla="*/ 105 w 203"/>
                <a:gd name="T83" fmla="*/ 166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3" h="202">
                  <a:moveTo>
                    <a:pt x="199" y="97"/>
                  </a:moveTo>
                  <a:cubicBezTo>
                    <a:pt x="175" y="97"/>
                    <a:pt x="175" y="97"/>
                    <a:pt x="175" y="97"/>
                  </a:cubicBezTo>
                  <a:cubicBezTo>
                    <a:pt x="173" y="59"/>
                    <a:pt x="143" y="29"/>
                    <a:pt x="105" y="27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5" y="1"/>
                    <a:pt x="104" y="0"/>
                    <a:pt x="101" y="0"/>
                  </a:cubicBezTo>
                  <a:cubicBezTo>
                    <a:pt x="99" y="0"/>
                    <a:pt x="97" y="1"/>
                    <a:pt x="97" y="4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60" y="29"/>
                    <a:pt x="30" y="59"/>
                    <a:pt x="28" y="97"/>
                  </a:cubicBezTo>
                  <a:cubicBezTo>
                    <a:pt x="4" y="97"/>
                    <a:pt x="4" y="97"/>
                    <a:pt x="4" y="97"/>
                  </a:cubicBezTo>
                  <a:cubicBezTo>
                    <a:pt x="2" y="97"/>
                    <a:pt x="0" y="98"/>
                    <a:pt x="0" y="101"/>
                  </a:cubicBezTo>
                  <a:cubicBezTo>
                    <a:pt x="0" y="103"/>
                    <a:pt x="2" y="105"/>
                    <a:pt x="4" y="105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30" y="142"/>
                    <a:pt x="60" y="172"/>
                    <a:pt x="97" y="174"/>
                  </a:cubicBezTo>
                  <a:cubicBezTo>
                    <a:pt x="97" y="198"/>
                    <a:pt x="97" y="198"/>
                    <a:pt x="97" y="198"/>
                  </a:cubicBezTo>
                  <a:cubicBezTo>
                    <a:pt x="97" y="200"/>
                    <a:pt x="99" y="202"/>
                    <a:pt x="101" y="202"/>
                  </a:cubicBezTo>
                  <a:cubicBezTo>
                    <a:pt x="104" y="202"/>
                    <a:pt x="105" y="200"/>
                    <a:pt x="105" y="198"/>
                  </a:cubicBezTo>
                  <a:cubicBezTo>
                    <a:pt x="105" y="174"/>
                    <a:pt x="105" y="174"/>
                    <a:pt x="105" y="174"/>
                  </a:cubicBezTo>
                  <a:cubicBezTo>
                    <a:pt x="143" y="172"/>
                    <a:pt x="173" y="142"/>
                    <a:pt x="175" y="105"/>
                  </a:cubicBezTo>
                  <a:cubicBezTo>
                    <a:pt x="199" y="105"/>
                    <a:pt x="199" y="105"/>
                    <a:pt x="199" y="105"/>
                  </a:cubicBezTo>
                  <a:cubicBezTo>
                    <a:pt x="201" y="105"/>
                    <a:pt x="203" y="103"/>
                    <a:pt x="203" y="101"/>
                  </a:cubicBezTo>
                  <a:cubicBezTo>
                    <a:pt x="203" y="98"/>
                    <a:pt x="201" y="97"/>
                    <a:pt x="199" y="97"/>
                  </a:cubicBezTo>
                  <a:close/>
                  <a:moveTo>
                    <a:pt x="105" y="166"/>
                  </a:moveTo>
                  <a:cubicBezTo>
                    <a:pt x="105" y="141"/>
                    <a:pt x="105" y="141"/>
                    <a:pt x="105" y="141"/>
                  </a:cubicBezTo>
                  <a:cubicBezTo>
                    <a:pt x="105" y="139"/>
                    <a:pt x="104" y="137"/>
                    <a:pt x="101" y="137"/>
                  </a:cubicBezTo>
                  <a:cubicBezTo>
                    <a:pt x="99" y="137"/>
                    <a:pt x="97" y="139"/>
                    <a:pt x="97" y="141"/>
                  </a:cubicBezTo>
                  <a:cubicBezTo>
                    <a:pt x="97" y="166"/>
                    <a:pt x="97" y="166"/>
                    <a:pt x="97" y="166"/>
                  </a:cubicBezTo>
                  <a:cubicBezTo>
                    <a:pt x="64" y="164"/>
                    <a:pt x="38" y="138"/>
                    <a:pt x="36" y="105"/>
                  </a:cubicBezTo>
                  <a:cubicBezTo>
                    <a:pt x="61" y="105"/>
                    <a:pt x="61" y="105"/>
                    <a:pt x="61" y="105"/>
                  </a:cubicBezTo>
                  <a:cubicBezTo>
                    <a:pt x="64" y="105"/>
                    <a:pt x="65" y="103"/>
                    <a:pt x="65" y="101"/>
                  </a:cubicBezTo>
                  <a:cubicBezTo>
                    <a:pt x="65" y="98"/>
                    <a:pt x="64" y="97"/>
                    <a:pt x="61" y="97"/>
                  </a:cubicBezTo>
                  <a:cubicBezTo>
                    <a:pt x="36" y="97"/>
                    <a:pt x="36" y="97"/>
                    <a:pt x="36" y="97"/>
                  </a:cubicBezTo>
                  <a:cubicBezTo>
                    <a:pt x="38" y="64"/>
                    <a:pt x="64" y="37"/>
                    <a:pt x="97" y="35"/>
                  </a:cubicBezTo>
                  <a:cubicBezTo>
                    <a:pt x="97" y="61"/>
                    <a:pt x="97" y="61"/>
                    <a:pt x="97" y="61"/>
                  </a:cubicBezTo>
                  <a:cubicBezTo>
                    <a:pt x="97" y="63"/>
                    <a:pt x="99" y="65"/>
                    <a:pt x="101" y="65"/>
                  </a:cubicBezTo>
                  <a:cubicBezTo>
                    <a:pt x="104" y="65"/>
                    <a:pt x="105" y="63"/>
                    <a:pt x="105" y="61"/>
                  </a:cubicBezTo>
                  <a:cubicBezTo>
                    <a:pt x="105" y="35"/>
                    <a:pt x="105" y="35"/>
                    <a:pt x="105" y="35"/>
                  </a:cubicBezTo>
                  <a:cubicBezTo>
                    <a:pt x="138" y="37"/>
                    <a:pt x="165" y="64"/>
                    <a:pt x="167" y="97"/>
                  </a:cubicBezTo>
                  <a:cubicBezTo>
                    <a:pt x="142" y="97"/>
                    <a:pt x="142" y="97"/>
                    <a:pt x="142" y="97"/>
                  </a:cubicBezTo>
                  <a:cubicBezTo>
                    <a:pt x="139" y="97"/>
                    <a:pt x="138" y="98"/>
                    <a:pt x="138" y="101"/>
                  </a:cubicBezTo>
                  <a:cubicBezTo>
                    <a:pt x="138" y="103"/>
                    <a:pt x="139" y="105"/>
                    <a:pt x="142" y="105"/>
                  </a:cubicBezTo>
                  <a:cubicBezTo>
                    <a:pt x="167" y="105"/>
                    <a:pt x="167" y="105"/>
                    <a:pt x="167" y="105"/>
                  </a:cubicBezTo>
                  <a:cubicBezTo>
                    <a:pt x="165" y="138"/>
                    <a:pt x="138" y="164"/>
                    <a:pt x="105" y="16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612"/>
            <p:cNvSpPr>
              <a:spLocks noEditPoints="1"/>
            </p:cNvSpPr>
            <p:nvPr/>
          </p:nvSpPr>
          <p:spPr bwMode="auto">
            <a:xfrm>
              <a:off x="11082338" y="4714876"/>
              <a:ext cx="104775" cy="119063"/>
            </a:xfrm>
            <a:custGeom>
              <a:avLst/>
              <a:gdLst>
                <a:gd name="T0" fmla="*/ 35 w 77"/>
                <a:gd name="T1" fmla="*/ 1 h 89"/>
                <a:gd name="T2" fmla="*/ 31 w 77"/>
                <a:gd name="T3" fmla="*/ 1 h 89"/>
                <a:gd name="T4" fmla="*/ 28 w 77"/>
                <a:gd name="T5" fmla="*/ 4 h 89"/>
                <a:gd name="T6" fmla="*/ 28 w 77"/>
                <a:gd name="T7" fmla="*/ 23 h 89"/>
                <a:gd name="T8" fmla="*/ 7 w 77"/>
                <a:gd name="T9" fmla="*/ 1 h 89"/>
                <a:gd name="T10" fmla="*/ 3 w 77"/>
                <a:gd name="T11" fmla="*/ 1 h 89"/>
                <a:gd name="T12" fmla="*/ 0 w 77"/>
                <a:gd name="T13" fmla="*/ 4 h 89"/>
                <a:gd name="T14" fmla="*/ 0 w 77"/>
                <a:gd name="T15" fmla="*/ 85 h 89"/>
                <a:gd name="T16" fmla="*/ 3 w 77"/>
                <a:gd name="T17" fmla="*/ 88 h 89"/>
                <a:gd name="T18" fmla="*/ 7 w 77"/>
                <a:gd name="T19" fmla="*/ 88 h 89"/>
                <a:gd name="T20" fmla="*/ 28 w 77"/>
                <a:gd name="T21" fmla="*/ 66 h 89"/>
                <a:gd name="T22" fmla="*/ 28 w 77"/>
                <a:gd name="T23" fmla="*/ 85 h 89"/>
                <a:gd name="T24" fmla="*/ 31 w 77"/>
                <a:gd name="T25" fmla="*/ 88 h 89"/>
                <a:gd name="T26" fmla="*/ 32 w 77"/>
                <a:gd name="T27" fmla="*/ 89 h 89"/>
                <a:gd name="T28" fmla="*/ 35 w 77"/>
                <a:gd name="T29" fmla="*/ 88 h 89"/>
                <a:gd name="T30" fmla="*/ 75 w 77"/>
                <a:gd name="T31" fmla="*/ 47 h 89"/>
                <a:gd name="T32" fmla="*/ 75 w 77"/>
                <a:gd name="T33" fmla="*/ 42 h 89"/>
                <a:gd name="T34" fmla="*/ 35 w 77"/>
                <a:gd name="T35" fmla="*/ 1 h 89"/>
                <a:gd name="T36" fmla="*/ 36 w 77"/>
                <a:gd name="T37" fmla="*/ 75 h 89"/>
                <a:gd name="T38" fmla="*/ 36 w 77"/>
                <a:gd name="T39" fmla="*/ 57 h 89"/>
                <a:gd name="T40" fmla="*/ 34 w 77"/>
                <a:gd name="T41" fmla="*/ 53 h 89"/>
                <a:gd name="T42" fmla="*/ 32 w 77"/>
                <a:gd name="T43" fmla="*/ 53 h 89"/>
                <a:gd name="T44" fmla="*/ 29 w 77"/>
                <a:gd name="T45" fmla="*/ 54 h 89"/>
                <a:gd name="T46" fmla="*/ 8 w 77"/>
                <a:gd name="T47" fmla="*/ 75 h 89"/>
                <a:gd name="T48" fmla="*/ 8 w 77"/>
                <a:gd name="T49" fmla="*/ 14 h 89"/>
                <a:gd name="T50" fmla="*/ 29 w 77"/>
                <a:gd name="T51" fmla="*/ 35 h 89"/>
                <a:gd name="T52" fmla="*/ 34 w 77"/>
                <a:gd name="T53" fmla="*/ 36 h 89"/>
                <a:gd name="T54" fmla="*/ 36 w 77"/>
                <a:gd name="T55" fmla="*/ 32 h 89"/>
                <a:gd name="T56" fmla="*/ 36 w 77"/>
                <a:gd name="T57" fmla="*/ 14 h 89"/>
                <a:gd name="T58" fmla="*/ 67 w 77"/>
                <a:gd name="T59" fmla="*/ 44 h 89"/>
                <a:gd name="T60" fmla="*/ 36 w 77"/>
                <a:gd name="T61" fmla="*/ 75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7" h="89">
                  <a:moveTo>
                    <a:pt x="35" y="1"/>
                  </a:moveTo>
                  <a:cubicBezTo>
                    <a:pt x="34" y="0"/>
                    <a:pt x="32" y="0"/>
                    <a:pt x="31" y="1"/>
                  </a:cubicBezTo>
                  <a:cubicBezTo>
                    <a:pt x="29" y="1"/>
                    <a:pt x="28" y="3"/>
                    <a:pt x="28" y="4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4" y="0"/>
                    <a:pt x="3" y="1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86"/>
                    <a:pt x="1" y="88"/>
                    <a:pt x="3" y="88"/>
                  </a:cubicBezTo>
                  <a:cubicBezTo>
                    <a:pt x="4" y="89"/>
                    <a:pt x="6" y="89"/>
                    <a:pt x="7" y="88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85"/>
                    <a:pt x="28" y="85"/>
                    <a:pt x="28" y="85"/>
                  </a:cubicBezTo>
                  <a:cubicBezTo>
                    <a:pt x="28" y="86"/>
                    <a:pt x="29" y="88"/>
                    <a:pt x="31" y="88"/>
                  </a:cubicBezTo>
                  <a:cubicBezTo>
                    <a:pt x="31" y="89"/>
                    <a:pt x="32" y="89"/>
                    <a:pt x="32" y="89"/>
                  </a:cubicBezTo>
                  <a:cubicBezTo>
                    <a:pt x="33" y="89"/>
                    <a:pt x="34" y="88"/>
                    <a:pt x="35" y="88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7" y="46"/>
                    <a:pt x="77" y="43"/>
                    <a:pt x="75" y="42"/>
                  </a:cubicBezTo>
                  <a:lnTo>
                    <a:pt x="35" y="1"/>
                  </a:lnTo>
                  <a:close/>
                  <a:moveTo>
                    <a:pt x="36" y="75"/>
                  </a:moveTo>
                  <a:cubicBezTo>
                    <a:pt x="36" y="57"/>
                    <a:pt x="36" y="57"/>
                    <a:pt x="36" y="57"/>
                  </a:cubicBezTo>
                  <a:cubicBezTo>
                    <a:pt x="36" y="55"/>
                    <a:pt x="35" y="54"/>
                    <a:pt x="34" y="53"/>
                  </a:cubicBezTo>
                  <a:cubicBezTo>
                    <a:pt x="33" y="53"/>
                    <a:pt x="33" y="53"/>
                    <a:pt x="32" y="53"/>
                  </a:cubicBezTo>
                  <a:cubicBezTo>
                    <a:pt x="31" y="53"/>
                    <a:pt x="30" y="53"/>
                    <a:pt x="29" y="54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1" y="36"/>
                    <a:pt x="32" y="37"/>
                    <a:pt x="34" y="36"/>
                  </a:cubicBezTo>
                  <a:cubicBezTo>
                    <a:pt x="35" y="35"/>
                    <a:pt x="36" y="34"/>
                    <a:pt x="36" y="32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67" y="44"/>
                    <a:pt x="67" y="44"/>
                    <a:pt x="67" y="44"/>
                  </a:cubicBezTo>
                  <a:lnTo>
                    <a:pt x="36" y="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613"/>
            <p:cNvSpPr>
              <a:spLocks noEditPoints="1"/>
            </p:cNvSpPr>
            <p:nvPr/>
          </p:nvSpPr>
          <p:spPr bwMode="auto">
            <a:xfrm>
              <a:off x="11009313" y="4662488"/>
              <a:ext cx="223838" cy="223838"/>
            </a:xfrm>
            <a:custGeom>
              <a:avLst/>
              <a:gdLst>
                <a:gd name="T0" fmla="*/ 82 w 165"/>
                <a:gd name="T1" fmla="*/ 0 h 165"/>
                <a:gd name="T2" fmla="*/ 0 w 165"/>
                <a:gd name="T3" fmla="*/ 82 h 165"/>
                <a:gd name="T4" fmla="*/ 82 w 165"/>
                <a:gd name="T5" fmla="*/ 165 h 165"/>
                <a:gd name="T6" fmla="*/ 165 w 165"/>
                <a:gd name="T7" fmla="*/ 82 h 165"/>
                <a:gd name="T8" fmla="*/ 82 w 165"/>
                <a:gd name="T9" fmla="*/ 0 h 165"/>
                <a:gd name="T10" fmla="*/ 82 w 165"/>
                <a:gd name="T11" fmla="*/ 157 h 165"/>
                <a:gd name="T12" fmla="*/ 8 w 165"/>
                <a:gd name="T13" fmla="*/ 82 h 165"/>
                <a:gd name="T14" fmla="*/ 82 w 165"/>
                <a:gd name="T15" fmla="*/ 8 h 165"/>
                <a:gd name="T16" fmla="*/ 157 w 165"/>
                <a:gd name="T17" fmla="*/ 82 h 165"/>
                <a:gd name="T18" fmla="*/ 82 w 165"/>
                <a:gd name="T19" fmla="*/ 157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5" h="165">
                  <a:moveTo>
                    <a:pt x="82" y="0"/>
                  </a:moveTo>
                  <a:cubicBezTo>
                    <a:pt x="37" y="0"/>
                    <a:pt x="0" y="37"/>
                    <a:pt x="0" y="82"/>
                  </a:cubicBezTo>
                  <a:cubicBezTo>
                    <a:pt x="0" y="128"/>
                    <a:pt x="37" y="165"/>
                    <a:pt x="82" y="165"/>
                  </a:cubicBezTo>
                  <a:cubicBezTo>
                    <a:pt x="128" y="165"/>
                    <a:pt x="165" y="128"/>
                    <a:pt x="165" y="82"/>
                  </a:cubicBezTo>
                  <a:cubicBezTo>
                    <a:pt x="165" y="37"/>
                    <a:pt x="128" y="0"/>
                    <a:pt x="82" y="0"/>
                  </a:cubicBezTo>
                  <a:close/>
                  <a:moveTo>
                    <a:pt x="82" y="157"/>
                  </a:moveTo>
                  <a:cubicBezTo>
                    <a:pt x="41" y="157"/>
                    <a:pt x="8" y="124"/>
                    <a:pt x="8" y="82"/>
                  </a:cubicBezTo>
                  <a:cubicBezTo>
                    <a:pt x="8" y="41"/>
                    <a:pt x="41" y="8"/>
                    <a:pt x="82" y="8"/>
                  </a:cubicBezTo>
                  <a:cubicBezTo>
                    <a:pt x="124" y="8"/>
                    <a:pt x="157" y="41"/>
                    <a:pt x="157" y="82"/>
                  </a:cubicBezTo>
                  <a:cubicBezTo>
                    <a:pt x="157" y="124"/>
                    <a:pt x="124" y="157"/>
                    <a:pt x="82" y="1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614"/>
            <p:cNvSpPr>
              <a:spLocks noEditPoints="1"/>
            </p:cNvSpPr>
            <p:nvPr/>
          </p:nvSpPr>
          <p:spPr bwMode="auto">
            <a:xfrm>
              <a:off x="11009313" y="5280026"/>
              <a:ext cx="223838" cy="223838"/>
            </a:xfrm>
            <a:custGeom>
              <a:avLst/>
              <a:gdLst>
                <a:gd name="T0" fmla="*/ 0 w 165"/>
                <a:gd name="T1" fmla="*/ 82 h 165"/>
                <a:gd name="T2" fmla="*/ 165 w 165"/>
                <a:gd name="T3" fmla="*/ 82 h 165"/>
                <a:gd name="T4" fmla="*/ 130 w 165"/>
                <a:gd name="T5" fmla="*/ 73 h 165"/>
                <a:gd name="T6" fmla="*/ 156 w 165"/>
                <a:gd name="T7" fmla="*/ 69 h 165"/>
                <a:gd name="T8" fmla="*/ 156 w 165"/>
                <a:gd name="T9" fmla="*/ 96 h 165"/>
                <a:gd name="T10" fmla="*/ 130 w 165"/>
                <a:gd name="T11" fmla="*/ 92 h 165"/>
                <a:gd name="T12" fmla="*/ 154 w 165"/>
                <a:gd name="T13" fmla="*/ 61 h 165"/>
                <a:gd name="T14" fmla="*/ 126 w 165"/>
                <a:gd name="T15" fmla="*/ 64 h 165"/>
                <a:gd name="T16" fmla="*/ 104 w 165"/>
                <a:gd name="T17" fmla="*/ 31 h 165"/>
                <a:gd name="T18" fmla="*/ 154 w 165"/>
                <a:gd name="T19" fmla="*/ 61 h 165"/>
                <a:gd name="T20" fmla="*/ 43 w 165"/>
                <a:gd name="T21" fmla="*/ 82 h 165"/>
                <a:gd name="T22" fmla="*/ 122 w 165"/>
                <a:gd name="T23" fmla="*/ 82 h 165"/>
                <a:gd name="T24" fmla="*/ 96 w 165"/>
                <a:gd name="T25" fmla="*/ 9 h 165"/>
                <a:gd name="T26" fmla="*/ 92 w 165"/>
                <a:gd name="T27" fmla="*/ 35 h 165"/>
                <a:gd name="T28" fmla="*/ 69 w 165"/>
                <a:gd name="T29" fmla="*/ 31 h 165"/>
                <a:gd name="T30" fmla="*/ 82 w 165"/>
                <a:gd name="T31" fmla="*/ 8 h 165"/>
                <a:gd name="T32" fmla="*/ 61 w 165"/>
                <a:gd name="T33" fmla="*/ 11 h 165"/>
                <a:gd name="T34" fmla="*/ 64 w 165"/>
                <a:gd name="T35" fmla="*/ 38 h 165"/>
                <a:gd name="T36" fmla="*/ 31 w 165"/>
                <a:gd name="T37" fmla="*/ 61 h 165"/>
                <a:gd name="T38" fmla="*/ 61 w 165"/>
                <a:gd name="T39" fmla="*/ 11 h 165"/>
                <a:gd name="T40" fmla="*/ 9 w 165"/>
                <a:gd name="T41" fmla="*/ 69 h 165"/>
                <a:gd name="T42" fmla="*/ 35 w 165"/>
                <a:gd name="T43" fmla="*/ 73 h 165"/>
                <a:gd name="T44" fmla="*/ 31 w 165"/>
                <a:gd name="T45" fmla="*/ 96 h 165"/>
                <a:gd name="T46" fmla="*/ 8 w 165"/>
                <a:gd name="T47" fmla="*/ 82 h 165"/>
                <a:gd name="T48" fmla="*/ 31 w 165"/>
                <a:gd name="T49" fmla="*/ 104 h 165"/>
                <a:gd name="T50" fmla="*/ 64 w 165"/>
                <a:gd name="T51" fmla="*/ 126 h 165"/>
                <a:gd name="T52" fmla="*/ 61 w 165"/>
                <a:gd name="T53" fmla="*/ 154 h 165"/>
                <a:gd name="T54" fmla="*/ 69 w 165"/>
                <a:gd name="T55" fmla="*/ 156 h 165"/>
                <a:gd name="T56" fmla="*/ 73 w 165"/>
                <a:gd name="T57" fmla="*/ 130 h 165"/>
                <a:gd name="T58" fmla="*/ 96 w 165"/>
                <a:gd name="T59" fmla="*/ 134 h 165"/>
                <a:gd name="T60" fmla="*/ 82 w 165"/>
                <a:gd name="T61" fmla="*/ 157 h 165"/>
                <a:gd name="T62" fmla="*/ 104 w 165"/>
                <a:gd name="T63" fmla="*/ 154 h 165"/>
                <a:gd name="T64" fmla="*/ 101 w 165"/>
                <a:gd name="T65" fmla="*/ 126 h 165"/>
                <a:gd name="T66" fmla="*/ 134 w 165"/>
                <a:gd name="T67" fmla="*/ 104 h 165"/>
                <a:gd name="T68" fmla="*/ 104 w 165"/>
                <a:gd name="T69" fmla="*/ 154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65" h="165">
                  <a:moveTo>
                    <a:pt x="82" y="0"/>
                  </a:moveTo>
                  <a:cubicBezTo>
                    <a:pt x="37" y="0"/>
                    <a:pt x="0" y="37"/>
                    <a:pt x="0" y="82"/>
                  </a:cubicBezTo>
                  <a:cubicBezTo>
                    <a:pt x="0" y="128"/>
                    <a:pt x="37" y="165"/>
                    <a:pt x="82" y="165"/>
                  </a:cubicBezTo>
                  <a:cubicBezTo>
                    <a:pt x="128" y="165"/>
                    <a:pt x="165" y="128"/>
                    <a:pt x="165" y="82"/>
                  </a:cubicBezTo>
                  <a:cubicBezTo>
                    <a:pt x="165" y="37"/>
                    <a:pt x="128" y="0"/>
                    <a:pt x="82" y="0"/>
                  </a:cubicBezTo>
                  <a:close/>
                  <a:moveTo>
                    <a:pt x="130" y="73"/>
                  </a:moveTo>
                  <a:cubicBezTo>
                    <a:pt x="130" y="71"/>
                    <a:pt x="132" y="69"/>
                    <a:pt x="134" y="69"/>
                  </a:cubicBezTo>
                  <a:cubicBezTo>
                    <a:pt x="156" y="69"/>
                    <a:pt x="156" y="69"/>
                    <a:pt x="156" y="69"/>
                  </a:cubicBezTo>
                  <a:cubicBezTo>
                    <a:pt x="157" y="73"/>
                    <a:pt x="157" y="78"/>
                    <a:pt x="157" y="82"/>
                  </a:cubicBezTo>
                  <a:cubicBezTo>
                    <a:pt x="157" y="87"/>
                    <a:pt x="157" y="91"/>
                    <a:pt x="156" y="96"/>
                  </a:cubicBezTo>
                  <a:cubicBezTo>
                    <a:pt x="134" y="96"/>
                    <a:pt x="134" y="96"/>
                    <a:pt x="134" y="96"/>
                  </a:cubicBezTo>
                  <a:cubicBezTo>
                    <a:pt x="132" y="96"/>
                    <a:pt x="130" y="94"/>
                    <a:pt x="130" y="92"/>
                  </a:cubicBezTo>
                  <a:lnTo>
                    <a:pt x="130" y="73"/>
                  </a:lnTo>
                  <a:close/>
                  <a:moveTo>
                    <a:pt x="154" y="61"/>
                  </a:moveTo>
                  <a:cubicBezTo>
                    <a:pt x="134" y="61"/>
                    <a:pt x="134" y="61"/>
                    <a:pt x="134" y="61"/>
                  </a:cubicBezTo>
                  <a:cubicBezTo>
                    <a:pt x="131" y="61"/>
                    <a:pt x="128" y="62"/>
                    <a:pt x="126" y="64"/>
                  </a:cubicBezTo>
                  <a:cubicBezTo>
                    <a:pt x="122" y="52"/>
                    <a:pt x="112" y="43"/>
                    <a:pt x="101" y="38"/>
                  </a:cubicBezTo>
                  <a:cubicBezTo>
                    <a:pt x="103" y="36"/>
                    <a:pt x="104" y="34"/>
                    <a:pt x="104" y="31"/>
                  </a:cubicBezTo>
                  <a:cubicBezTo>
                    <a:pt x="104" y="11"/>
                    <a:pt x="104" y="11"/>
                    <a:pt x="104" y="11"/>
                  </a:cubicBezTo>
                  <a:cubicBezTo>
                    <a:pt x="128" y="18"/>
                    <a:pt x="147" y="37"/>
                    <a:pt x="154" y="61"/>
                  </a:cubicBezTo>
                  <a:close/>
                  <a:moveTo>
                    <a:pt x="82" y="122"/>
                  </a:moveTo>
                  <a:cubicBezTo>
                    <a:pt x="61" y="122"/>
                    <a:pt x="43" y="104"/>
                    <a:pt x="43" y="82"/>
                  </a:cubicBezTo>
                  <a:cubicBezTo>
                    <a:pt x="43" y="61"/>
                    <a:pt x="61" y="43"/>
                    <a:pt x="82" y="43"/>
                  </a:cubicBezTo>
                  <a:cubicBezTo>
                    <a:pt x="104" y="43"/>
                    <a:pt x="122" y="61"/>
                    <a:pt x="122" y="82"/>
                  </a:cubicBezTo>
                  <a:cubicBezTo>
                    <a:pt x="122" y="104"/>
                    <a:pt x="104" y="122"/>
                    <a:pt x="82" y="122"/>
                  </a:cubicBezTo>
                  <a:close/>
                  <a:moveTo>
                    <a:pt x="96" y="9"/>
                  </a:moveTo>
                  <a:cubicBezTo>
                    <a:pt x="96" y="31"/>
                    <a:pt x="96" y="31"/>
                    <a:pt x="96" y="31"/>
                  </a:cubicBezTo>
                  <a:cubicBezTo>
                    <a:pt x="96" y="33"/>
                    <a:pt x="94" y="35"/>
                    <a:pt x="92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1" y="35"/>
                    <a:pt x="69" y="33"/>
                    <a:pt x="69" y="31"/>
                  </a:cubicBezTo>
                  <a:cubicBezTo>
                    <a:pt x="69" y="9"/>
                    <a:pt x="69" y="9"/>
                    <a:pt x="69" y="9"/>
                  </a:cubicBezTo>
                  <a:cubicBezTo>
                    <a:pt x="73" y="8"/>
                    <a:pt x="78" y="8"/>
                    <a:pt x="82" y="8"/>
                  </a:cubicBezTo>
                  <a:cubicBezTo>
                    <a:pt x="87" y="8"/>
                    <a:pt x="91" y="8"/>
                    <a:pt x="96" y="9"/>
                  </a:cubicBezTo>
                  <a:close/>
                  <a:moveTo>
                    <a:pt x="61" y="11"/>
                  </a:moveTo>
                  <a:cubicBezTo>
                    <a:pt x="61" y="31"/>
                    <a:pt x="61" y="31"/>
                    <a:pt x="61" y="31"/>
                  </a:cubicBezTo>
                  <a:cubicBezTo>
                    <a:pt x="61" y="34"/>
                    <a:pt x="62" y="36"/>
                    <a:pt x="64" y="38"/>
                  </a:cubicBezTo>
                  <a:cubicBezTo>
                    <a:pt x="52" y="43"/>
                    <a:pt x="43" y="52"/>
                    <a:pt x="38" y="64"/>
                  </a:cubicBezTo>
                  <a:cubicBezTo>
                    <a:pt x="36" y="62"/>
                    <a:pt x="34" y="61"/>
                    <a:pt x="31" y="61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18" y="37"/>
                    <a:pt x="37" y="18"/>
                    <a:pt x="61" y="11"/>
                  </a:cubicBezTo>
                  <a:close/>
                  <a:moveTo>
                    <a:pt x="8" y="82"/>
                  </a:moveTo>
                  <a:cubicBezTo>
                    <a:pt x="8" y="78"/>
                    <a:pt x="8" y="73"/>
                    <a:pt x="9" y="69"/>
                  </a:cubicBezTo>
                  <a:cubicBezTo>
                    <a:pt x="31" y="69"/>
                    <a:pt x="31" y="69"/>
                    <a:pt x="31" y="69"/>
                  </a:cubicBezTo>
                  <a:cubicBezTo>
                    <a:pt x="33" y="69"/>
                    <a:pt x="35" y="71"/>
                    <a:pt x="35" y="73"/>
                  </a:cubicBezTo>
                  <a:cubicBezTo>
                    <a:pt x="35" y="92"/>
                    <a:pt x="35" y="92"/>
                    <a:pt x="35" y="92"/>
                  </a:cubicBezTo>
                  <a:cubicBezTo>
                    <a:pt x="35" y="94"/>
                    <a:pt x="33" y="96"/>
                    <a:pt x="31" y="96"/>
                  </a:cubicBezTo>
                  <a:cubicBezTo>
                    <a:pt x="9" y="96"/>
                    <a:pt x="9" y="96"/>
                    <a:pt x="9" y="96"/>
                  </a:cubicBezTo>
                  <a:cubicBezTo>
                    <a:pt x="8" y="91"/>
                    <a:pt x="8" y="87"/>
                    <a:pt x="8" y="82"/>
                  </a:cubicBezTo>
                  <a:close/>
                  <a:moveTo>
                    <a:pt x="11" y="104"/>
                  </a:moveTo>
                  <a:cubicBezTo>
                    <a:pt x="31" y="104"/>
                    <a:pt x="31" y="104"/>
                    <a:pt x="31" y="104"/>
                  </a:cubicBezTo>
                  <a:cubicBezTo>
                    <a:pt x="34" y="104"/>
                    <a:pt x="36" y="103"/>
                    <a:pt x="38" y="101"/>
                  </a:cubicBezTo>
                  <a:cubicBezTo>
                    <a:pt x="43" y="112"/>
                    <a:pt x="52" y="121"/>
                    <a:pt x="64" y="126"/>
                  </a:cubicBezTo>
                  <a:cubicBezTo>
                    <a:pt x="62" y="128"/>
                    <a:pt x="61" y="131"/>
                    <a:pt x="61" y="134"/>
                  </a:cubicBezTo>
                  <a:cubicBezTo>
                    <a:pt x="61" y="154"/>
                    <a:pt x="61" y="154"/>
                    <a:pt x="61" y="154"/>
                  </a:cubicBezTo>
                  <a:cubicBezTo>
                    <a:pt x="37" y="147"/>
                    <a:pt x="18" y="128"/>
                    <a:pt x="11" y="104"/>
                  </a:cubicBezTo>
                  <a:close/>
                  <a:moveTo>
                    <a:pt x="69" y="156"/>
                  </a:moveTo>
                  <a:cubicBezTo>
                    <a:pt x="69" y="134"/>
                    <a:pt x="69" y="134"/>
                    <a:pt x="69" y="134"/>
                  </a:cubicBezTo>
                  <a:cubicBezTo>
                    <a:pt x="69" y="132"/>
                    <a:pt x="71" y="130"/>
                    <a:pt x="73" y="130"/>
                  </a:cubicBezTo>
                  <a:cubicBezTo>
                    <a:pt x="92" y="130"/>
                    <a:pt x="92" y="130"/>
                    <a:pt x="92" y="130"/>
                  </a:cubicBezTo>
                  <a:cubicBezTo>
                    <a:pt x="94" y="130"/>
                    <a:pt x="96" y="132"/>
                    <a:pt x="96" y="134"/>
                  </a:cubicBezTo>
                  <a:cubicBezTo>
                    <a:pt x="96" y="156"/>
                    <a:pt x="96" y="156"/>
                    <a:pt x="96" y="156"/>
                  </a:cubicBezTo>
                  <a:cubicBezTo>
                    <a:pt x="91" y="157"/>
                    <a:pt x="87" y="157"/>
                    <a:pt x="82" y="157"/>
                  </a:cubicBezTo>
                  <a:cubicBezTo>
                    <a:pt x="78" y="157"/>
                    <a:pt x="73" y="157"/>
                    <a:pt x="69" y="156"/>
                  </a:cubicBezTo>
                  <a:close/>
                  <a:moveTo>
                    <a:pt x="104" y="154"/>
                  </a:moveTo>
                  <a:cubicBezTo>
                    <a:pt x="104" y="134"/>
                    <a:pt x="104" y="134"/>
                    <a:pt x="104" y="134"/>
                  </a:cubicBezTo>
                  <a:cubicBezTo>
                    <a:pt x="104" y="131"/>
                    <a:pt x="103" y="128"/>
                    <a:pt x="101" y="126"/>
                  </a:cubicBezTo>
                  <a:cubicBezTo>
                    <a:pt x="112" y="121"/>
                    <a:pt x="122" y="112"/>
                    <a:pt x="126" y="101"/>
                  </a:cubicBezTo>
                  <a:cubicBezTo>
                    <a:pt x="128" y="103"/>
                    <a:pt x="131" y="104"/>
                    <a:pt x="134" y="104"/>
                  </a:cubicBezTo>
                  <a:cubicBezTo>
                    <a:pt x="154" y="104"/>
                    <a:pt x="154" y="104"/>
                    <a:pt x="154" y="104"/>
                  </a:cubicBezTo>
                  <a:cubicBezTo>
                    <a:pt x="147" y="128"/>
                    <a:pt x="128" y="147"/>
                    <a:pt x="104" y="1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615"/>
            <p:cNvSpPr>
              <a:spLocks noEditPoints="1"/>
            </p:cNvSpPr>
            <p:nvPr/>
          </p:nvSpPr>
          <p:spPr bwMode="auto">
            <a:xfrm>
              <a:off x="11071226" y="5884863"/>
              <a:ext cx="98425" cy="250825"/>
            </a:xfrm>
            <a:custGeom>
              <a:avLst/>
              <a:gdLst>
                <a:gd name="T0" fmla="*/ 61 w 73"/>
                <a:gd name="T1" fmla="*/ 185 h 185"/>
                <a:gd name="T2" fmla="*/ 12 w 73"/>
                <a:gd name="T3" fmla="*/ 185 h 185"/>
                <a:gd name="T4" fmla="*/ 5 w 73"/>
                <a:gd name="T5" fmla="*/ 181 h 185"/>
                <a:gd name="T6" fmla="*/ 3 w 73"/>
                <a:gd name="T7" fmla="*/ 178 h 185"/>
                <a:gd name="T8" fmla="*/ 0 w 73"/>
                <a:gd name="T9" fmla="*/ 172 h 185"/>
                <a:gd name="T10" fmla="*/ 0 w 73"/>
                <a:gd name="T11" fmla="*/ 21 h 185"/>
                <a:gd name="T12" fmla="*/ 3 w 73"/>
                <a:gd name="T13" fmla="*/ 15 h 185"/>
                <a:gd name="T14" fmla="*/ 0 w 73"/>
                <a:gd name="T15" fmla="*/ 10 h 185"/>
                <a:gd name="T16" fmla="*/ 0 w 73"/>
                <a:gd name="T17" fmla="*/ 6 h 185"/>
                <a:gd name="T18" fmla="*/ 6 w 73"/>
                <a:gd name="T19" fmla="*/ 0 h 185"/>
                <a:gd name="T20" fmla="*/ 67 w 73"/>
                <a:gd name="T21" fmla="*/ 0 h 185"/>
                <a:gd name="T22" fmla="*/ 73 w 73"/>
                <a:gd name="T23" fmla="*/ 6 h 185"/>
                <a:gd name="T24" fmla="*/ 73 w 73"/>
                <a:gd name="T25" fmla="*/ 10 h 185"/>
                <a:gd name="T26" fmla="*/ 70 w 73"/>
                <a:gd name="T27" fmla="*/ 15 h 185"/>
                <a:gd name="T28" fmla="*/ 73 w 73"/>
                <a:gd name="T29" fmla="*/ 21 h 185"/>
                <a:gd name="T30" fmla="*/ 73 w 73"/>
                <a:gd name="T31" fmla="*/ 172 h 185"/>
                <a:gd name="T32" fmla="*/ 70 w 73"/>
                <a:gd name="T33" fmla="*/ 178 h 185"/>
                <a:gd name="T34" fmla="*/ 68 w 73"/>
                <a:gd name="T35" fmla="*/ 181 h 185"/>
                <a:gd name="T36" fmla="*/ 61 w 73"/>
                <a:gd name="T37" fmla="*/ 185 h 185"/>
                <a:gd name="T38" fmla="*/ 12 w 73"/>
                <a:gd name="T39" fmla="*/ 177 h 185"/>
                <a:gd name="T40" fmla="*/ 61 w 73"/>
                <a:gd name="T41" fmla="*/ 177 h 185"/>
                <a:gd name="T42" fmla="*/ 65 w 73"/>
                <a:gd name="T43" fmla="*/ 172 h 185"/>
                <a:gd name="T44" fmla="*/ 65 w 73"/>
                <a:gd name="T45" fmla="*/ 21 h 185"/>
                <a:gd name="T46" fmla="*/ 59 w 73"/>
                <a:gd name="T47" fmla="*/ 12 h 185"/>
                <a:gd name="T48" fmla="*/ 60 w 73"/>
                <a:gd name="T49" fmla="*/ 9 h 185"/>
                <a:gd name="T50" fmla="*/ 63 w 73"/>
                <a:gd name="T51" fmla="*/ 8 h 185"/>
                <a:gd name="T52" fmla="*/ 65 w 73"/>
                <a:gd name="T53" fmla="*/ 8 h 185"/>
                <a:gd name="T54" fmla="*/ 8 w 73"/>
                <a:gd name="T55" fmla="*/ 8 h 185"/>
                <a:gd name="T56" fmla="*/ 9 w 73"/>
                <a:gd name="T57" fmla="*/ 8 h 185"/>
                <a:gd name="T58" fmla="*/ 12 w 73"/>
                <a:gd name="T59" fmla="*/ 9 h 185"/>
                <a:gd name="T60" fmla="*/ 13 w 73"/>
                <a:gd name="T61" fmla="*/ 12 h 185"/>
                <a:gd name="T62" fmla="*/ 8 w 73"/>
                <a:gd name="T63" fmla="*/ 21 h 185"/>
                <a:gd name="T64" fmla="*/ 8 w 73"/>
                <a:gd name="T65" fmla="*/ 172 h 185"/>
                <a:gd name="T66" fmla="*/ 12 w 73"/>
                <a:gd name="T67" fmla="*/ 177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3" h="185">
                  <a:moveTo>
                    <a:pt x="61" y="185"/>
                  </a:moveTo>
                  <a:cubicBezTo>
                    <a:pt x="12" y="185"/>
                    <a:pt x="12" y="185"/>
                    <a:pt x="12" y="185"/>
                  </a:cubicBezTo>
                  <a:cubicBezTo>
                    <a:pt x="9" y="185"/>
                    <a:pt x="6" y="183"/>
                    <a:pt x="5" y="181"/>
                  </a:cubicBezTo>
                  <a:cubicBezTo>
                    <a:pt x="5" y="179"/>
                    <a:pt x="4" y="179"/>
                    <a:pt x="3" y="178"/>
                  </a:cubicBezTo>
                  <a:cubicBezTo>
                    <a:pt x="1" y="176"/>
                    <a:pt x="0" y="174"/>
                    <a:pt x="0" y="172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9"/>
                    <a:pt x="1" y="16"/>
                    <a:pt x="3" y="15"/>
                  </a:cubicBezTo>
                  <a:cubicBezTo>
                    <a:pt x="1" y="14"/>
                    <a:pt x="0" y="12"/>
                    <a:pt x="0" y="1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2"/>
                    <a:pt x="3" y="0"/>
                    <a:pt x="6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70" y="0"/>
                    <a:pt x="73" y="2"/>
                    <a:pt x="73" y="6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12"/>
                    <a:pt x="71" y="14"/>
                    <a:pt x="70" y="15"/>
                  </a:cubicBezTo>
                  <a:cubicBezTo>
                    <a:pt x="72" y="16"/>
                    <a:pt x="73" y="19"/>
                    <a:pt x="73" y="21"/>
                  </a:cubicBezTo>
                  <a:cubicBezTo>
                    <a:pt x="73" y="172"/>
                    <a:pt x="73" y="172"/>
                    <a:pt x="73" y="172"/>
                  </a:cubicBezTo>
                  <a:cubicBezTo>
                    <a:pt x="73" y="174"/>
                    <a:pt x="72" y="176"/>
                    <a:pt x="70" y="178"/>
                  </a:cubicBezTo>
                  <a:cubicBezTo>
                    <a:pt x="69" y="179"/>
                    <a:pt x="68" y="179"/>
                    <a:pt x="68" y="181"/>
                  </a:cubicBezTo>
                  <a:cubicBezTo>
                    <a:pt x="66" y="183"/>
                    <a:pt x="64" y="185"/>
                    <a:pt x="61" y="185"/>
                  </a:cubicBezTo>
                  <a:close/>
                  <a:moveTo>
                    <a:pt x="12" y="177"/>
                  </a:moveTo>
                  <a:cubicBezTo>
                    <a:pt x="61" y="177"/>
                    <a:pt x="61" y="177"/>
                    <a:pt x="61" y="177"/>
                  </a:cubicBezTo>
                  <a:cubicBezTo>
                    <a:pt x="62" y="175"/>
                    <a:pt x="63" y="173"/>
                    <a:pt x="65" y="172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2" y="19"/>
                    <a:pt x="60" y="16"/>
                    <a:pt x="59" y="12"/>
                  </a:cubicBezTo>
                  <a:cubicBezTo>
                    <a:pt x="59" y="11"/>
                    <a:pt x="60" y="10"/>
                    <a:pt x="60" y="9"/>
                  </a:cubicBezTo>
                  <a:cubicBezTo>
                    <a:pt x="61" y="8"/>
                    <a:pt x="62" y="8"/>
                    <a:pt x="63" y="8"/>
                  </a:cubicBezTo>
                  <a:cubicBezTo>
                    <a:pt x="65" y="8"/>
                    <a:pt x="65" y="8"/>
                    <a:pt x="65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1" y="8"/>
                    <a:pt x="12" y="8"/>
                    <a:pt x="12" y="9"/>
                  </a:cubicBezTo>
                  <a:cubicBezTo>
                    <a:pt x="13" y="10"/>
                    <a:pt x="14" y="11"/>
                    <a:pt x="13" y="12"/>
                  </a:cubicBezTo>
                  <a:cubicBezTo>
                    <a:pt x="13" y="16"/>
                    <a:pt x="11" y="19"/>
                    <a:pt x="8" y="21"/>
                  </a:cubicBezTo>
                  <a:cubicBezTo>
                    <a:pt x="8" y="172"/>
                    <a:pt x="8" y="172"/>
                    <a:pt x="8" y="172"/>
                  </a:cubicBezTo>
                  <a:cubicBezTo>
                    <a:pt x="10" y="173"/>
                    <a:pt x="11" y="175"/>
                    <a:pt x="12" y="1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811213" y="-69850"/>
            <a:ext cx="10569575" cy="6997700"/>
            <a:chOff x="511" y="-44"/>
            <a:chExt cx="6658" cy="4408"/>
          </a:xfrm>
        </p:grpSpPr>
        <p:grpSp>
          <p:nvGrpSpPr>
            <p:cNvPr id="5" name="Group 205"/>
            <p:cNvGrpSpPr/>
            <p:nvPr/>
          </p:nvGrpSpPr>
          <p:grpSpPr bwMode="auto">
            <a:xfrm>
              <a:off x="511" y="2250"/>
              <a:ext cx="5516" cy="2114"/>
              <a:chOff x="511" y="2250"/>
              <a:chExt cx="5516" cy="2114"/>
            </a:xfrm>
          </p:grpSpPr>
          <p:sp>
            <p:nvSpPr>
              <p:cNvPr id="2587" name="Freeform 5"/>
              <p:cNvSpPr/>
              <p:nvPr/>
            </p:nvSpPr>
            <p:spPr bwMode="auto">
              <a:xfrm>
                <a:off x="3910" y="2253"/>
                <a:ext cx="97" cy="108"/>
              </a:xfrm>
              <a:custGeom>
                <a:avLst/>
                <a:gdLst>
                  <a:gd name="T0" fmla="*/ 68 w 89"/>
                  <a:gd name="T1" fmla="*/ 67 h 99"/>
                  <a:gd name="T2" fmla="*/ 65 w 89"/>
                  <a:gd name="T3" fmla="*/ 76 h 99"/>
                  <a:gd name="T4" fmla="*/ 56 w 89"/>
                  <a:gd name="T5" fmla="*/ 79 h 99"/>
                  <a:gd name="T6" fmla="*/ 33 w 89"/>
                  <a:gd name="T7" fmla="*/ 79 h 99"/>
                  <a:gd name="T8" fmla="*/ 24 w 89"/>
                  <a:gd name="T9" fmla="*/ 76 h 99"/>
                  <a:gd name="T10" fmla="*/ 21 w 89"/>
                  <a:gd name="T11" fmla="*/ 67 h 99"/>
                  <a:gd name="T12" fmla="*/ 21 w 89"/>
                  <a:gd name="T13" fmla="*/ 0 h 99"/>
                  <a:gd name="T14" fmla="*/ 0 w 89"/>
                  <a:gd name="T15" fmla="*/ 0 h 99"/>
                  <a:gd name="T16" fmla="*/ 0 w 89"/>
                  <a:gd name="T17" fmla="*/ 69 h 99"/>
                  <a:gd name="T18" fmla="*/ 9 w 89"/>
                  <a:gd name="T19" fmla="*/ 91 h 99"/>
                  <a:gd name="T20" fmla="*/ 31 w 89"/>
                  <a:gd name="T21" fmla="*/ 99 h 99"/>
                  <a:gd name="T22" fmla="*/ 58 w 89"/>
                  <a:gd name="T23" fmla="*/ 99 h 99"/>
                  <a:gd name="T24" fmla="*/ 80 w 89"/>
                  <a:gd name="T25" fmla="*/ 91 h 99"/>
                  <a:gd name="T26" fmla="*/ 89 w 89"/>
                  <a:gd name="T27" fmla="*/ 69 h 99"/>
                  <a:gd name="T28" fmla="*/ 89 w 89"/>
                  <a:gd name="T29" fmla="*/ 0 h 99"/>
                  <a:gd name="T30" fmla="*/ 68 w 89"/>
                  <a:gd name="T31" fmla="*/ 0 h 99"/>
                  <a:gd name="T32" fmla="*/ 68 w 89"/>
                  <a:gd name="T33" fmla="*/ 6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9" h="99">
                    <a:moveTo>
                      <a:pt x="68" y="67"/>
                    </a:moveTo>
                    <a:cubicBezTo>
                      <a:pt x="68" y="71"/>
                      <a:pt x="67" y="74"/>
                      <a:pt x="65" y="76"/>
                    </a:cubicBezTo>
                    <a:cubicBezTo>
                      <a:pt x="63" y="78"/>
                      <a:pt x="60" y="79"/>
                      <a:pt x="56" y="79"/>
                    </a:cubicBezTo>
                    <a:cubicBezTo>
                      <a:pt x="33" y="79"/>
                      <a:pt x="33" y="79"/>
                      <a:pt x="33" y="79"/>
                    </a:cubicBezTo>
                    <a:cubicBezTo>
                      <a:pt x="29" y="79"/>
                      <a:pt x="26" y="78"/>
                      <a:pt x="24" y="76"/>
                    </a:cubicBezTo>
                    <a:cubicBezTo>
                      <a:pt x="22" y="74"/>
                      <a:pt x="21" y="71"/>
                      <a:pt x="21" y="67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0" y="78"/>
                      <a:pt x="3" y="86"/>
                      <a:pt x="9" y="91"/>
                    </a:cubicBezTo>
                    <a:cubicBezTo>
                      <a:pt x="14" y="97"/>
                      <a:pt x="21" y="99"/>
                      <a:pt x="31" y="99"/>
                    </a:cubicBezTo>
                    <a:cubicBezTo>
                      <a:pt x="58" y="99"/>
                      <a:pt x="58" y="99"/>
                      <a:pt x="58" y="99"/>
                    </a:cubicBezTo>
                    <a:cubicBezTo>
                      <a:pt x="68" y="99"/>
                      <a:pt x="75" y="97"/>
                      <a:pt x="80" y="91"/>
                    </a:cubicBezTo>
                    <a:cubicBezTo>
                      <a:pt x="86" y="86"/>
                      <a:pt x="89" y="78"/>
                      <a:pt x="89" y="69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68" y="0"/>
                      <a:pt x="68" y="0"/>
                      <a:pt x="68" y="0"/>
                    </a:cubicBezTo>
                    <a:lnTo>
                      <a:pt x="68" y="6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8" name="Freeform 6"/>
              <p:cNvSpPr/>
              <p:nvPr/>
            </p:nvSpPr>
            <p:spPr bwMode="auto">
              <a:xfrm>
                <a:off x="4021" y="2250"/>
                <a:ext cx="107" cy="111"/>
              </a:xfrm>
              <a:custGeom>
                <a:avLst/>
                <a:gdLst>
                  <a:gd name="T0" fmla="*/ 77 w 98"/>
                  <a:gd name="T1" fmla="*/ 75 h 101"/>
                  <a:gd name="T2" fmla="*/ 76 w 98"/>
                  <a:gd name="T3" fmla="*/ 79 h 101"/>
                  <a:gd name="T4" fmla="*/ 72 w 98"/>
                  <a:gd name="T5" fmla="*/ 81 h 101"/>
                  <a:gd name="T6" fmla="*/ 68 w 98"/>
                  <a:gd name="T7" fmla="*/ 80 h 101"/>
                  <a:gd name="T8" fmla="*/ 66 w 98"/>
                  <a:gd name="T9" fmla="*/ 74 h 101"/>
                  <a:gd name="T10" fmla="*/ 51 w 98"/>
                  <a:gd name="T11" fmla="*/ 23 h 101"/>
                  <a:gd name="T12" fmla="*/ 42 w 98"/>
                  <a:gd name="T13" fmla="*/ 5 h 101"/>
                  <a:gd name="T14" fmla="*/ 25 w 98"/>
                  <a:gd name="T15" fmla="*/ 0 h 101"/>
                  <a:gd name="T16" fmla="*/ 6 w 98"/>
                  <a:gd name="T17" fmla="*/ 7 h 101"/>
                  <a:gd name="T18" fmla="*/ 0 w 98"/>
                  <a:gd name="T19" fmla="*/ 24 h 101"/>
                  <a:gd name="T20" fmla="*/ 0 w 98"/>
                  <a:gd name="T21" fmla="*/ 99 h 101"/>
                  <a:gd name="T22" fmla="*/ 20 w 98"/>
                  <a:gd name="T23" fmla="*/ 99 h 101"/>
                  <a:gd name="T24" fmla="*/ 20 w 98"/>
                  <a:gd name="T25" fmla="*/ 27 h 101"/>
                  <a:gd name="T26" fmla="*/ 22 w 98"/>
                  <a:gd name="T27" fmla="*/ 22 h 101"/>
                  <a:gd name="T28" fmla="*/ 25 w 98"/>
                  <a:gd name="T29" fmla="*/ 21 h 101"/>
                  <a:gd name="T30" fmla="*/ 29 w 98"/>
                  <a:gd name="T31" fmla="*/ 22 h 101"/>
                  <a:gd name="T32" fmla="*/ 31 w 98"/>
                  <a:gd name="T33" fmla="*/ 27 h 101"/>
                  <a:gd name="T34" fmla="*/ 46 w 98"/>
                  <a:gd name="T35" fmla="*/ 79 h 101"/>
                  <a:gd name="T36" fmla="*/ 56 w 98"/>
                  <a:gd name="T37" fmla="*/ 96 h 101"/>
                  <a:gd name="T38" fmla="*/ 72 w 98"/>
                  <a:gd name="T39" fmla="*/ 101 h 101"/>
                  <a:gd name="T40" fmla="*/ 91 w 98"/>
                  <a:gd name="T41" fmla="*/ 95 h 101"/>
                  <a:gd name="T42" fmla="*/ 98 w 98"/>
                  <a:gd name="T43" fmla="*/ 77 h 101"/>
                  <a:gd name="T44" fmla="*/ 98 w 98"/>
                  <a:gd name="T45" fmla="*/ 2 h 101"/>
                  <a:gd name="T46" fmla="*/ 77 w 98"/>
                  <a:gd name="T47" fmla="*/ 2 h 101"/>
                  <a:gd name="T48" fmla="*/ 77 w 98"/>
                  <a:gd name="T49" fmla="*/ 7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8" h="101">
                    <a:moveTo>
                      <a:pt x="77" y="75"/>
                    </a:moveTo>
                    <a:cubicBezTo>
                      <a:pt x="77" y="77"/>
                      <a:pt x="77" y="78"/>
                      <a:pt x="76" y="79"/>
                    </a:cubicBezTo>
                    <a:cubicBezTo>
                      <a:pt x="75" y="80"/>
                      <a:pt x="74" y="81"/>
                      <a:pt x="72" y="81"/>
                    </a:cubicBezTo>
                    <a:cubicBezTo>
                      <a:pt x="70" y="81"/>
                      <a:pt x="69" y="81"/>
                      <a:pt x="68" y="80"/>
                    </a:cubicBezTo>
                    <a:cubicBezTo>
                      <a:pt x="67" y="79"/>
                      <a:pt x="67" y="77"/>
                      <a:pt x="66" y="74"/>
                    </a:cubicBezTo>
                    <a:cubicBezTo>
                      <a:pt x="51" y="23"/>
                      <a:pt x="51" y="23"/>
                      <a:pt x="51" y="23"/>
                    </a:cubicBezTo>
                    <a:cubicBezTo>
                      <a:pt x="49" y="15"/>
                      <a:pt x="46" y="9"/>
                      <a:pt x="42" y="5"/>
                    </a:cubicBezTo>
                    <a:cubicBezTo>
                      <a:pt x="38" y="2"/>
                      <a:pt x="32" y="0"/>
                      <a:pt x="25" y="0"/>
                    </a:cubicBezTo>
                    <a:cubicBezTo>
                      <a:pt x="17" y="0"/>
                      <a:pt x="11" y="2"/>
                      <a:pt x="6" y="7"/>
                    </a:cubicBezTo>
                    <a:cubicBezTo>
                      <a:pt x="2" y="11"/>
                      <a:pt x="0" y="17"/>
                      <a:pt x="0" y="24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20" y="99"/>
                      <a:pt x="20" y="99"/>
                      <a:pt x="20" y="99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25"/>
                      <a:pt x="21" y="23"/>
                      <a:pt x="22" y="22"/>
                    </a:cubicBezTo>
                    <a:cubicBezTo>
                      <a:pt x="22" y="21"/>
                      <a:pt x="24" y="21"/>
                      <a:pt x="25" y="21"/>
                    </a:cubicBezTo>
                    <a:cubicBezTo>
                      <a:pt x="27" y="21"/>
                      <a:pt x="28" y="21"/>
                      <a:pt x="29" y="22"/>
                    </a:cubicBezTo>
                    <a:cubicBezTo>
                      <a:pt x="30" y="23"/>
                      <a:pt x="31" y="25"/>
                      <a:pt x="31" y="27"/>
                    </a:cubicBezTo>
                    <a:cubicBezTo>
                      <a:pt x="46" y="79"/>
                      <a:pt x="46" y="79"/>
                      <a:pt x="46" y="79"/>
                    </a:cubicBezTo>
                    <a:cubicBezTo>
                      <a:pt x="48" y="87"/>
                      <a:pt x="51" y="93"/>
                      <a:pt x="56" y="96"/>
                    </a:cubicBezTo>
                    <a:cubicBezTo>
                      <a:pt x="60" y="100"/>
                      <a:pt x="65" y="101"/>
                      <a:pt x="72" y="101"/>
                    </a:cubicBezTo>
                    <a:cubicBezTo>
                      <a:pt x="80" y="101"/>
                      <a:pt x="87" y="99"/>
                      <a:pt x="91" y="95"/>
                    </a:cubicBezTo>
                    <a:cubicBezTo>
                      <a:pt x="96" y="91"/>
                      <a:pt x="98" y="85"/>
                      <a:pt x="98" y="77"/>
                    </a:cubicBezTo>
                    <a:cubicBezTo>
                      <a:pt x="98" y="2"/>
                      <a:pt x="98" y="2"/>
                      <a:pt x="98" y="2"/>
                    </a:cubicBezTo>
                    <a:cubicBezTo>
                      <a:pt x="77" y="2"/>
                      <a:pt x="77" y="2"/>
                      <a:pt x="77" y="2"/>
                    </a:cubicBezTo>
                    <a:lnTo>
                      <a:pt x="77" y="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9" name="Rectangle 7"/>
              <p:cNvSpPr>
                <a:spLocks noChangeArrowheads="1"/>
              </p:cNvSpPr>
              <p:nvPr/>
            </p:nvSpPr>
            <p:spPr bwMode="auto">
              <a:xfrm>
                <a:off x="4142" y="2253"/>
                <a:ext cx="22" cy="10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0" name="Freeform 8"/>
              <p:cNvSpPr/>
              <p:nvPr/>
            </p:nvSpPr>
            <p:spPr bwMode="auto">
              <a:xfrm>
                <a:off x="4166" y="2253"/>
                <a:ext cx="109" cy="108"/>
              </a:xfrm>
              <a:custGeom>
                <a:avLst/>
                <a:gdLst>
                  <a:gd name="T0" fmla="*/ 53 w 100"/>
                  <a:gd name="T1" fmla="*/ 75 h 99"/>
                  <a:gd name="T2" fmla="*/ 52 w 100"/>
                  <a:gd name="T3" fmla="*/ 78 h 99"/>
                  <a:gd name="T4" fmla="*/ 50 w 100"/>
                  <a:gd name="T5" fmla="*/ 79 h 99"/>
                  <a:gd name="T6" fmla="*/ 47 w 100"/>
                  <a:gd name="T7" fmla="*/ 78 h 99"/>
                  <a:gd name="T8" fmla="*/ 46 w 100"/>
                  <a:gd name="T9" fmla="*/ 75 h 99"/>
                  <a:gd name="T10" fmla="*/ 22 w 100"/>
                  <a:gd name="T11" fmla="*/ 0 h 99"/>
                  <a:gd name="T12" fmla="*/ 0 w 100"/>
                  <a:gd name="T13" fmla="*/ 0 h 99"/>
                  <a:gd name="T14" fmla="*/ 26 w 100"/>
                  <a:gd name="T15" fmla="*/ 81 h 99"/>
                  <a:gd name="T16" fmla="*/ 35 w 100"/>
                  <a:gd name="T17" fmla="*/ 95 h 99"/>
                  <a:gd name="T18" fmla="*/ 50 w 100"/>
                  <a:gd name="T19" fmla="*/ 99 h 99"/>
                  <a:gd name="T20" fmla="*/ 64 w 100"/>
                  <a:gd name="T21" fmla="*/ 95 h 99"/>
                  <a:gd name="T22" fmla="*/ 73 w 100"/>
                  <a:gd name="T23" fmla="*/ 81 h 99"/>
                  <a:gd name="T24" fmla="*/ 100 w 100"/>
                  <a:gd name="T25" fmla="*/ 0 h 99"/>
                  <a:gd name="T26" fmla="*/ 78 w 100"/>
                  <a:gd name="T27" fmla="*/ 0 h 99"/>
                  <a:gd name="T28" fmla="*/ 53 w 100"/>
                  <a:gd name="T29" fmla="*/ 75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0" h="99">
                    <a:moveTo>
                      <a:pt x="53" y="75"/>
                    </a:moveTo>
                    <a:cubicBezTo>
                      <a:pt x="53" y="77"/>
                      <a:pt x="52" y="77"/>
                      <a:pt x="52" y="78"/>
                    </a:cubicBezTo>
                    <a:cubicBezTo>
                      <a:pt x="51" y="79"/>
                      <a:pt x="50" y="79"/>
                      <a:pt x="50" y="79"/>
                    </a:cubicBezTo>
                    <a:cubicBezTo>
                      <a:pt x="49" y="79"/>
                      <a:pt x="48" y="79"/>
                      <a:pt x="47" y="78"/>
                    </a:cubicBezTo>
                    <a:cubicBezTo>
                      <a:pt x="47" y="78"/>
                      <a:pt x="46" y="77"/>
                      <a:pt x="46" y="75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6" y="81"/>
                      <a:pt x="26" y="81"/>
                      <a:pt x="26" y="81"/>
                    </a:cubicBezTo>
                    <a:cubicBezTo>
                      <a:pt x="28" y="88"/>
                      <a:pt x="31" y="92"/>
                      <a:pt x="35" y="95"/>
                    </a:cubicBezTo>
                    <a:cubicBezTo>
                      <a:pt x="39" y="98"/>
                      <a:pt x="43" y="99"/>
                      <a:pt x="50" y="99"/>
                    </a:cubicBezTo>
                    <a:cubicBezTo>
                      <a:pt x="56" y="99"/>
                      <a:pt x="60" y="98"/>
                      <a:pt x="64" y="95"/>
                    </a:cubicBezTo>
                    <a:cubicBezTo>
                      <a:pt x="68" y="92"/>
                      <a:pt x="71" y="87"/>
                      <a:pt x="73" y="81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78" y="0"/>
                      <a:pt x="78" y="0"/>
                      <a:pt x="78" y="0"/>
                    </a:cubicBezTo>
                    <a:lnTo>
                      <a:pt x="53" y="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1" name="Freeform 9"/>
              <p:cNvSpPr/>
              <p:nvPr/>
            </p:nvSpPr>
            <p:spPr bwMode="auto">
              <a:xfrm>
                <a:off x="4275" y="2253"/>
                <a:ext cx="85" cy="105"/>
              </a:xfrm>
              <a:custGeom>
                <a:avLst/>
                <a:gdLst>
                  <a:gd name="T0" fmla="*/ 7 w 78"/>
                  <a:gd name="T1" fmla="*/ 7 h 97"/>
                  <a:gd name="T2" fmla="*/ 0 w 78"/>
                  <a:gd name="T3" fmla="*/ 31 h 97"/>
                  <a:gd name="T4" fmla="*/ 0 w 78"/>
                  <a:gd name="T5" fmla="*/ 67 h 97"/>
                  <a:gd name="T6" fmla="*/ 7 w 78"/>
                  <a:gd name="T7" fmla="*/ 90 h 97"/>
                  <a:gd name="T8" fmla="*/ 30 w 78"/>
                  <a:gd name="T9" fmla="*/ 97 h 97"/>
                  <a:gd name="T10" fmla="*/ 78 w 78"/>
                  <a:gd name="T11" fmla="*/ 97 h 97"/>
                  <a:gd name="T12" fmla="*/ 78 w 78"/>
                  <a:gd name="T13" fmla="*/ 77 h 97"/>
                  <a:gd name="T14" fmla="*/ 32 w 78"/>
                  <a:gd name="T15" fmla="*/ 77 h 97"/>
                  <a:gd name="T16" fmla="*/ 23 w 78"/>
                  <a:gd name="T17" fmla="*/ 75 h 97"/>
                  <a:gd name="T18" fmla="*/ 21 w 78"/>
                  <a:gd name="T19" fmla="*/ 66 h 97"/>
                  <a:gd name="T20" fmla="*/ 21 w 78"/>
                  <a:gd name="T21" fmla="*/ 59 h 97"/>
                  <a:gd name="T22" fmla="*/ 78 w 78"/>
                  <a:gd name="T23" fmla="*/ 59 h 97"/>
                  <a:gd name="T24" fmla="*/ 78 w 78"/>
                  <a:gd name="T25" fmla="*/ 38 h 97"/>
                  <a:gd name="T26" fmla="*/ 21 w 78"/>
                  <a:gd name="T27" fmla="*/ 38 h 97"/>
                  <a:gd name="T28" fmla="*/ 21 w 78"/>
                  <a:gd name="T29" fmla="*/ 32 h 97"/>
                  <a:gd name="T30" fmla="*/ 23 w 78"/>
                  <a:gd name="T31" fmla="*/ 23 h 97"/>
                  <a:gd name="T32" fmla="*/ 32 w 78"/>
                  <a:gd name="T33" fmla="*/ 21 h 97"/>
                  <a:gd name="T34" fmla="*/ 78 w 78"/>
                  <a:gd name="T35" fmla="*/ 21 h 97"/>
                  <a:gd name="T36" fmla="*/ 78 w 78"/>
                  <a:gd name="T37" fmla="*/ 0 h 97"/>
                  <a:gd name="T38" fmla="*/ 30 w 78"/>
                  <a:gd name="T39" fmla="*/ 0 h 97"/>
                  <a:gd name="T40" fmla="*/ 7 w 78"/>
                  <a:gd name="T41" fmla="*/ 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8" h="97">
                    <a:moveTo>
                      <a:pt x="7" y="7"/>
                    </a:moveTo>
                    <a:cubicBezTo>
                      <a:pt x="2" y="12"/>
                      <a:pt x="0" y="20"/>
                      <a:pt x="0" y="31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78"/>
                      <a:pt x="2" y="86"/>
                      <a:pt x="7" y="90"/>
                    </a:cubicBezTo>
                    <a:cubicBezTo>
                      <a:pt x="12" y="95"/>
                      <a:pt x="20" y="97"/>
                      <a:pt x="30" y="97"/>
                    </a:cubicBezTo>
                    <a:cubicBezTo>
                      <a:pt x="78" y="97"/>
                      <a:pt x="78" y="97"/>
                      <a:pt x="78" y="97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32" y="77"/>
                      <a:pt x="32" y="77"/>
                      <a:pt x="32" y="77"/>
                    </a:cubicBezTo>
                    <a:cubicBezTo>
                      <a:pt x="28" y="77"/>
                      <a:pt x="25" y="76"/>
                      <a:pt x="23" y="75"/>
                    </a:cubicBezTo>
                    <a:cubicBezTo>
                      <a:pt x="22" y="73"/>
                      <a:pt x="21" y="70"/>
                      <a:pt x="21" y="66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8" y="38"/>
                      <a:pt x="78" y="38"/>
                      <a:pt x="78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28"/>
                      <a:pt x="22" y="25"/>
                      <a:pt x="23" y="23"/>
                    </a:cubicBezTo>
                    <a:cubicBezTo>
                      <a:pt x="25" y="21"/>
                      <a:pt x="28" y="21"/>
                      <a:pt x="32" y="21"/>
                    </a:cubicBezTo>
                    <a:cubicBezTo>
                      <a:pt x="78" y="21"/>
                      <a:pt x="78" y="21"/>
                      <a:pt x="78" y="21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19" y="0"/>
                      <a:pt x="12" y="3"/>
                      <a:pt x="7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2" name="Freeform 10"/>
              <p:cNvSpPr/>
              <p:nvPr/>
            </p:nvSpPr>
            <p:spPr bwMode="auto">
              <a:xfrm>
                <a:off x="4374" y="2253"/>
                <a:ext cx="96" cy="105"/>
              </a:xfrm>
              <a:custGeom>
                <a:avLst/>
                <a:gdLst>
                  <a:gd name="T0" fmla="*/ 77 w 88"/>
                  <a:gd name="T1" fmla="*/ 55 h 97"/>
                  <a:gd name="T2" fmla="*/ 70 w 88"/>
                  <a:gd name="T3" fmla="*/ 50 h 97"/>
                  <a:gd name="T4" fmla="*/ 80 w 88"/>
                  <a:gd name="T5" fmla="*/ 43 h 97"/>
                  <a:gd name="T6" fmla="*/ 83 w 88"/>
                  <a:gd name="T7" fmla="*/ 29 h 97"/>
                  <a:gd name="T8" fmla="*/ 83 w 88"/>
                  <a:gd name="T9" fmla="*/ 22 h 97"/>
                  <a:gd name="T10" fmla="*/ 76 w 88"/>
                  <a:gd name="T11" fmla="*/ 5 h 97"/>
                  <a:gd name="T12" fmla="*/ 53 w 88"/>
                  <a:gd name="T13" fmla="*/ 0 h 97"/>
                  <a:gd name="T14" fmla="*/ 0 w 88"/>
                  <a:gd name="T15" fmla="*/ 0 h 97"/>
                  <a:gd name="T16" fmla="*/ 0 w 88"/>
                  <a:gd name="T17" fmla="*/ 97 h 97"/>
                  <a:gd name="T18" fmla="*/ 21 w 88"/>
                  <a:gd name="T19" fmla="*/ 97 h 97"/>
                  <a:gd name="T20" fmla="*/ 21 w 88"/>
                  <a:gd name="T21" fmla="*/ 21 h 97"/>
                  <a:gd name="T22" fmla="*/ 53 w 88"/>
                  <a:gd name="T23" fmla="*/ 21 h 97"/>
                  <a:gd name="T24" fmla="*/ 60 w 88"/>
                  <a:gd name="T25" fmla="*/ 22 h 97"/>
                  <a:gd name="T26" fmla="*/ 62 w 88"/>
                  <a:gd name="T27" fmla="*/ 28 h 97"/>
                  <a:gd name="T28" fmla="*/ 62 w 88"/>
                  <a:gd name="T29" fmla="*/ 33 h 97"/>
                  <a:gd name="T30" fmla="*/ 60 w 88"/>
                  <a:gd name="T31" fmla="*/ 38 h 97"/>
                  <a:gd name="T32" fmla="*/ 53 w 88"/>
                  <a:gd name="T33" fmla="*/ 40 h 97"/>
                  <a:gd name="T34" fmla="*/ 30 w 88"/>
                  <a:gd name="T35" fmla="*/ 40 h 97"/>
                  <a:gd name="T36" fmla="*/ 30 w 88"/>
                  <a:gd name="T37" fmla="*/ 59 h 97"/>
                  <a:gd name="T38" fmla="*/ 51 w 88"/>
                  <a:gd name="T39" fmla="*/ 59 h 97"/>
                  <a:gd name="T40" fmla="*/ 58 w 88"/>
                  <a:gd name="T41" fmla="*/ 62 h 97"/>
                  <a:gd name="T42" fmla="*/ 61 w 88"/>
                  <a:gd name="T43" fmla="*/ 71 h 97"/>
                  <a:gd name="T44" fmla="*/ 66 w 88"/>
                  <a:gd name="T45" fmla="*/ 97 h 97"/>
                  <a:gd name="T46" fmla="*/ 88 w 88"/>
                  <a:gd name="T47" fmla="*/ 97 h 97"/>
                  <a:gd name="T48" fmla="*/ 81 w 88"/>
                  <a:gd name="T49" fmla="*/ 65 h 97"/>
                  <a:gd name="T50" fmla="*/ 77 w 88"/>
                  <a:gd name="T51" fmla="*/ 5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8" h="97">
                    <a:moveTo>
                      <a:pt x="77" y="55"/>
                    </a:moveTo>
                    <a:cubicBezTo>
                      <a:pt x="75" y="53"/>
                      <a:pt x="73" y="51"/>
                      <a:pt x="70" y="50"/>
                    </a:cubicBezTo>
                    <a:cubicBezTo>
                      <a:pt x="75" y="49"/>
                      <a:pt x="78" y="46"/>
                      <a:pt x="80" y="43"/>
                    </a:cubicBezTo>
                    <a:cubicBezTo>
                      <a:pt x="82" y="39"/>
                      <a:pt x="83" y="35"/>
                      <a:pt x="83" y="29"/>
                    </a:cubicBezTo>
                    <a:cubicBezTo>
                      <a:pt x="83" y="22"/>
                      <a:pt x="83" y="22"/>
                      <a:pt x="83" y="22"/>
                    </a:cubicBezTo>
                    <a:cubicBezTo>
                      <a:pt x="83" y="14"/>
                      <a:pt x="81" y="9"/>
                      <a:pt x="76" y="5"/>
                    </a:cubicBezTo>
                    <a:cubicBezTo>
                      <a:pt x="71" y="2"/>
                      <a:pt x="64" y="0"/>
                      <a:pt x="5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21" y="97"/>
                      <a:pt x="21" y="97"/>
                      <a:pt x="21" y="97"/>
                    </a:cubicBezTo>
                    <a:cubicBezTo>
                      <a:pt x="21" y="21"/>
                      <a:pt x="21" y="21"/>
                      <a:pt x="21" y="21"/>
                    </a:cubicBezTo>
                    <a:cubicBezTo>
                      <a:pt x="53" y="21"/>
                      <a:pt x="53" y="21"/>
                      <a:pt x="53" y="21"/>
                    </a:cubicBezTo>
                    <a:cubicBezTo>
                      <a:pt x="56" y="21"/>
                      <a:pt x="58" y="21"/>
                      <a:pt x="60" y="22"/>
                    </a:cubicBezTo>
                    <a:cubicBezTo>
                      <a:pt x="62" y="24"/>
                      <a:pt x="62" y="25"/>
                      <a:pt x="62" y="28"/>
                    </a:cubicBezTo>
                    <a:cubicBezTo>
                      <a:pt x="62" y="33"/>
                      <a:pt x="62" y="33"/>
                      <a:pt x="62" y="33"/>
                    </a:cubicBezTo>
                    <a:cubicBezTo>
                      <a:pt x="62" y="35"/>
                      <a:pt x="62" y="37"/>
                      <a:pt x="60" y="38"/>
                    </a:cubicBezTo>
                    <a:cubicBezTo>
                      <a:pt x="58" y="39"/>
                      <a:pt x="56" y="40"/>
                      <a:pt x="53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51" y="59"/>
                      <a:pt x="51" y="59"/>
                      <a:pt x="51" y="59"/>
                    </a:cubicBezTo>
                    <a:cubicBezTo>
                      <a:pt x="54" y="59"/>
                      <a:pt x="56" y="60"/>
                      <a:pt x="58" y="62"/>
                    </a:cubicBezTo>
                    <a:cubicBezTo>
                      <a:pt x="59" y="65"/>
                      <a:pt x="61" y="67"/>
                      <a:pt x="61" y="71"/>
                    </a:cubicBezTo>
                    <a:cubicBezTo>
                      <a:pt x="66" y="97"/>
                      <a:pt x="66" y="97"/>
                      <a:pt x="66" y="97"/>
                    </a:cubicBezTo>
                    <a:cubicBezTo>
                      <a:pt x="88" y="97"/>
                      <a:pt x="88" y="97"/>
                      <a:pt x="88" y="97"/>
                    </a:cubicBezTo>
                    <a:cubicBezTo>
                      <a:pt x="81" y="65"/>
                      <a:pt x="81" y="65"/>
                      <a:pt x="81" y="65"/>
                    </a:cubicBezTo>
                    <a:cubicBezTo>
                      <a:pt x="80" y="61"/>
                      <a:pt x="79" y="58"/>
                      <a:pt x="77" y="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3" name="Freeform 11"/>
              <p:cNvSpPr/>
              <p:nvPr/>
            </p:nvSpPr>
            <p:spPr bwMode="auto">
              <a:xfrm>
                <a:off x="4476" y="2253"/>
                <a:ext cx="94" cy="105"/>
              </a:xfrm>
              <a:custGeom>
                <a:avLst/>
                <a:gdLst>
                  <a:gd name="T0" fmla="*/ 77 w 86"/>
                  <a:gd name="T1" fmla="*/ 46 h 97"/>
                  <a:gd name="T2" fmla="*/ 53 w 86"/>
                  <a:gd name="T3" fmla="*/ 38 h 97"/>
                  <a:gd name="T4" fmla="*/ 31 w 86"/>
                  <a:gd name="T5" fmla="*/ 38 h 97"/>
                  <a:gd name="T6" fmla="*/ 23 w 86"/>
                  <a:gd name="T7" fmla="*/ 36 h 97"/>
                  <a:gd name="T8" fmla="*/ 21 w 86"/>
                  <a:gd name="T9" fmla="*/ 29 h 97"/>
                  <a:gd name="T10" fmla="*/ 23 w 86"/>
                  <a:gd name="T11" fmla="*/ 23 h 97"/>
                  <a:gd name="T12" fmla="*/ 31 w 86"/>
                  <a:gd name="T13" fmla="*/ 21 h 97"/>
                  <a:gd name="T14" fmla="*/ 82 w 86"/>
                  <a:gd name="T15" fmla="*/ 21 h 97"/>
                  <a:gd name="T16" fmla="*/ 82 w 86"/>
                  <a:gd name="T17" fmla="*/ 0 h 97"/>
                  <a:gd name="T18" fmla="*/ 31 w 86"/>
                  <a:gd name="T19" fmla="*/ 0 h 97"/>
                  <a:gd name="T20" fmla="*/ 8 w 86"/>
                  <a:gd name="T21" fmla="*/ 8 h 97"/>
                  <a:gd name="T22" fmla="*/ 0 w 86"/>
                  <a:gd name="T23" fmla="*/ 29 h 97"/>
                  <a:gd name="T24" fmla="*/ 8 w 86"/>
                  <a:gd name="T25" fmla="*/ 51 h 97"/>
                  <a:gd name="T26" fmla="*/ 31 w 86"/>
                  <a:gd name="T27" fmla="*/ 59 h 97"/>
                  <a:gd name="T28" fmla="*/ 53 w 86"/>
                  <a:gd name="T29" fmla="*/ 59 h 97"/>
                  <a:gd name="T30" fmla="*/ 62 w 86"/>
                  <a:gd name="T31" fmla="*/ 61 h 97"/>
                  <a:gd name="T32" fmla="*/ 65 w 86"/>
                  <a:gd name="T33" fmla="*/ 68 h 97"/>
                  <a:gd name="T34" fmla="*/ 62 w 86"/>
                  <a:gd name="T35" fmla="*/ 75 h 97"/>
                  <a:gd name="T36" fmla="*/ 53 w 86"/>
                  <a:gd name="T37" fmla="*/ 77 h 97"/>
                  <a:gd name="T38" fmla="*/ 2 w 86"/>
                  <a:gd name="T39" fmla="*/ 77 h 97"/>
                  <a:gd name="T40" fmla="*/ 2 w 86"/>
                  <a:gd name="T41" fmla="*/ 97 h 97"/>
                  <a:gd name="T42" fmla="*/ 53 w 86"/>
                  <a:gd name="T43" fmla="*/ 97 h 97"/>
                  <a:gd name="T44" fmla="*/ 77 w 86"/>
                  <a:gd name="T45" fmla="*/ 90 h 97"/>
                  <a:gd name="T46" fmla="*/ 86 w 86"/>
                  <a:gd name="T47" fmla="*/ 68 h 97"/>
                  <a:gd name="T48" fmla="*/ 77 w 86"/>
                  <a:gd name="T49" fmla="*/ 46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6" h="97">
                    <a:moveTo>
                      <a:pt x="77" y="46"/>
                    </a:moveTo>
                    <a:cubicBezTo>
                      <a:pt x="71" y="41"/>
                      <a:pt x="63" y="38"/>
                      <a:pt x="53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28" y="38"/>
                      <a:pt x="25" y="37"/>
                      <a:pt x="23" y="36"/>
                    </a:cubicBezTo>
                    <a:cubicBezTo>
                      <a:pt x="21" y="34"/>
                      <a:pt x="21" y="32"/>
                      <a:pt x="21" y="29"/>
                    </a:cubicBezTo>
                    <a:cubicBezTo>
                      <a:pt x="21" y="26"/>
                      <a:pt x="21" y="24"/>
                      <a:pt x="23" y="23"/>
                    </a:cubicBezTo>
                    <a:cubicBezTo>
                      <a:pt x="25" y="21"/>
                      <a:pt x="28" y="21"/>
                      <a:pt x="31" y="21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22" y="0"/>
                      <a:pt x="14" y="3"/>
                      <a:pt x="8" y="8"/>
                    </a:cubicBezTo>
                    <a:cubicBezTo>
                      <a:pt x="3" y="13"/>
                      <a:pt x="0" y="20"/>
                      <a:pt x="0" y="29"/>
                    </a:cubicBezTo>
                    <a:cubicBezTo>
                      <a:pt x="0" y="38"/>
                      <a:pt x="3" y="45"/>
                      <a:pt x="8" y="51"/>
                    </a:cubicBezTo>
                    <a:cubicBezTo>
                      <a:pt x="14" y="56"/>
                      <a:pt x="22" y="59"/>
                      <a:pt x="31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7" y="59"/>
                      <a:pt x="60" y="59"/>
                      <a:pt x="62" y="61"/>
                    </a:cubicBezTo>
                    <a:cubicBezTo>
                      <a:pt x="64" y="62"/>
                      <a:pt x="65" y="65"/>
                      <a:pt x="65" y="68"/>
                    </a:cubicBezTo>
                    <a:cubicBezTo>
                      <a:pt x="65" y="71"/>
                      <a:pt x="64" y="73"/>
                      <a:pt x="62" y="75"/>
                    </a:cubicBezTo>
                    <a:cubicBezTo>
                      <a:pt x="60" y="76"/>
                      <a:pt x="57" y="77"/>
                      <a:pt x="53" y="77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97"/>
                      <a:pt x="2" y="97"/>
                      <a:pt x="2" y="97"/>
                    </a:cubicBezTo>
                    <a:cubicBezTo>
                      <a:pt x="53" y="97"/>
                      <a:pt x="53" y="97"/>
                      <a:pt x="53" y="97"/>
                    </a:cubicBezTo>
                    <a:cubicBezTo>
                      <a:pt x="63" y="97"/>
                      <a:pt x="71" y="95"/>
                      <a:pt x="77" y="90"/>
                    </a:cubicBezTo>
                    <a:cubicBezTo>
                      <a:pt x="83" y="84"/>
                      <a:pt x="86" y="77"/>
                      <a:pt x="86" y="68"/>
                    </a:cubicBezTo>
                    <a:cubicBezTo>
                      <a:pt x="86" y="58"/>
                      <a:pt x="83" y="51"/>
                      <a:pt x="77" y="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4" name="Freeform 12"/>
              <p:cNvSpPr/>
              <p:nvPr/>
            </p:nvSpPr>
            <p:spPr bwMode="auto">
              <a:xfrm>
                <a:off x="4570" y="2250"/>
                <a:ext cx="110" cy="108"/>
              </a:xfrm>
              <a:custGeom>
                <a:avLst/>
                <a:gdLst>
                  <a:gd name="T0" fmla="*/ 65 w 101"/>
                  <a:gd name="T1" fmla="*/ 5 h 99"/>
                  <a:gd name="T2" fmla="*/ 50 w 101"/>
                  <a:gd name="T3" fmla="*/ 0 h 99"/>
                  <a:gd name="T4" fmla="*/ 36 w 101"/>
                  <a:gd name="T5" fmla="*/ 5 h 99"/>
                  <a:gd name="T6" fmla="*/ 27 w 101"/>
                  <a:gd name="T7" fmla="*/ 18 h 99"/>
                  <a:gd name="T8" fmla="*/ 0 w 101"/>
                  <a:gd name="T9" fmla="*/ 99 h 99"/>
                  <a:gd name="T10" fmla="*/ 22 w 101"/>
                  <a:gd name="T11" fmla="*/ 99 h 99"/>
                  <a:gd name="T12" fmla="*/ 47 w 101"/>
                  <a:gd name="T13" fmla="*/ 24 h 99"/>
                  <a:gd name="T14" fmla="*/ 48 w 101"/>
                  <a:gd name="T15" fmla="*/ 22 h 99"/>
                  <a:gd name="T16" fmla="*/ 50 w 101"/>
                  <a:gd name="T17" fmla="*/ 21 h 99"/>
                  <a:gd name="T18" fmla="*/ 53 w 101"/>
                  <a:gd name="T19" fmla="*/ 22 h 99"/>
                  <a:gd name="T20" fmla="*/ 54 w 101"/>
                  <a:gd name="T21" fmla="*/ 24 h 99"/>
                  <a:gd name="T22" fmla="*/ 79 w 101"/>
                  <a:gd name="T23" fmla="*/ 99 h 99"/>
                  <a:gd name="T24" fmla="*/ 101 w 101"/>
                  <a:gd name="T25" fmla="*/ 99 h 99"/>
                  <a:gd name="T26" fmla="*/ 74 w 101"/>
                  <a:gd name="T27" fmla="*/ 18 h 99"/>
                  <a:gd name="T28" fmla="*/ 65 w 101"/>
                  <a:gd name="T29" fmla="*/ 5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1" h="99">
                    <a:moveTo>
                      <a:pt x="65" y="5"/>
                    </a:moveTo>
                    <a:cubicBezTo>
                      <a:pt x="61" y="2"/>
                      <a:pt x="57" y="0"/>
                      <a:pt x="50" y="0"/>
                    </a:cubicBezTo>
                    <a:cubicBezTo>
                      <a:pt x="44" y="0"/>
                      <a:pt x="40" y="2"/>
                      <a:pt x="36" y="5"/>
                    </a:cubicBezTo>
                    <a:cubicBezTo>
                      <a:pt x="32" y="7"/>
                      <a:pt x="29" y="12"/>
                      <a:pt x="27" y="18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47" y="24"/>
                      <a:pt x="47" y="24"/>
                      <a:pt x="47" y="24"/>
                    </a:cubicBezTo>
                    <a:cubicBezTo>
                      <a:pt x="47" y="23"/>
                      <a:pt x="48" y="22"/>
                      <a:pt x="48" y="22"/>
                    </a:cubicBezTo>
                    <a:cubicBezTo>
                      <a:pt x="49" y="21"/>
                      <a:pt x="50" y="21"/>
                      <a:pt x="50" y="21"/>
                    </a:cubicBezTo>
                    <a:cubicBezTo>
                      <a:pt x="51" y="21"/>
                      <a:pt x="52" y="21"/>
                      <a:pt x="53" y="22"/>
                    </a:cubicBezTo>
                    <a:cubicBezTo>
                      <a:pt x="53" y="22"/>
                      <a:pt x="54" y="23"/>
                      <a:pt x="54" y="24"/>
                    </a:cubicBezTo>
                    <a:cubicBezTo>
                      <a:pt x="79" y="99"/>
                      <a:pt x="79" y="99"/>
                      <a:pt x="79" y="99"/>
                    </a:cubicBezTo>
                    <a:cubicBezTo>
                      <a:pt x="101" y="99"/>
                      <a:pt x="101" y="99"/>
                      <a:pt x="101" y="99"/>
                    </a:cubicBezTo>
                    <a:cubicBezTo>
                      <a:pt x="74" y="18"/>
                      <a:pt x="74" y="18"/>
                      <a:pt x="74" y="18"/>
                    </a:cubicBezTo>
                    <a:cubicBezTo>
                      <a:pt x="72" y="12"/>
                      <a:pt x="69" y="8"/>
                      <a:pt x="6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5" name="Freeform 13"/>
              <p:cNvSpPr/>
              <p:nvPr/>
            </p:nvSpPr>
            <p:spPr bwMode="auto">
              <a:xfrm>
                <a:off x="4681" y="2253"/>
                <a:ext cx="69" cy="105"/>
              </a:xfrm>
              <a:custGeom>
                <a:avLst/>
                <a:gdLst>
                  <a:gd name="T0" fmla="*/ 23 w 63"/>
                  <a:gd name="T1" fmla="*/ 75 h 97"/>
                  <a:gd name="T2" fmla="*/ 20 w 63"/>
                  <a:gd name="T3" fmla="*/ 66 h 97"/>
                  <a:gd name="T4" fmla="*/ 20 w 63"/>
                  <a:gd name="T5" fmla="*/ 0 h 97"/>
                  <a:gd name="T6" fmla="*/ 0 w 63"/>
                  <a:gd name="T7" fmla="*/ 0 h 97"/>
                  <a:gd name="T8" fmla="*/ 0 w 63"/>
                  <a:gd name="T9" fmla="*/ 67 h 97"/>
                  <a:gd name="T10" fmla="*/ 7 w 63"/>
                  <a:gd name="T11" fmla="*/ 90 h 97"/>
                  <a:gd name="T12" fmla="*/ 30 w 63"/>
                  <a:gd name="T13" fmla="*/ 97 h 97"/>
                  <a:gd name="T14" fmla="*/ 63 w 63"/>
                  <a:gd name="T15" fmla="*/ 97 h 97"/>
                  <a:gd name="T16" fmla="*/ 63 w 63"/>
                  <a:gd name="T17" fmla="*/ 77 h 97"/>
                  <a:gd name="T18" fmla="*/ 32 w 63"/>
                  <a:gd name="T19" fmla="*/ 77 h 97"/>
                  <a:gd name="T20" fmla="*/ 23 w 63"/>
                  <a:gd name="T21" fmla="*/ 7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97">
                    <a:moveTo>
                      <a:pt x="23" y="75"/>
                    </a:moveTo>
                    <a:cubicBezTo>
                      <a:pt x="21" y="73"/>
                      <a:pt x="20" y="70"/>
                      <a:pt x="20" y="66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78"/>
                      <a:pt x="2" y="86"/>
                      <a:pt x="7" y="90"/>
                    </a:cubicBezTo>
                    <a:cubicBezTo>
                      <a:pt x="11" y="95"/>
                      <a:pt x="19" y="97"/>
                      <a:pt x="30" y="97"/>
                    </a:cubicBezTo>
                    <a:cubicBezTo>
                      <a:pt x="63" y="97"/>
                      <a:pt x="63" y="97"/>
                      <a:pt x="63" y="97"/>
                    </a:cubicBezTo>
                    <a:cubicBezTo>
                      <a:pt x="63" y="77"/>
                      <a:pt x="63" y="77"/>
                      <a:pt x="63" y="77"/>
                    </a:cubicBezTo>
                    <a:cubicBezTo>
                      <a:pt x="32" y="77"/>
                      <a:pt x="32" y="77"/>
                      <a:pt x="32" y="77"/>
                    </a:cubicBezTo>
                    <a:cubicBezTo>
                      <a:pt x="27" y="77"/>
                      <a:pt x="24" y="76"/>
                      <a:pt x="23" y="7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6" name="Freeform 14"/>
              <p:cNvSpPr/>
              <p:nvPr/>
            </p:nvSpPr>
            <p:spPr bwMode="auto">
              <a:xfrm>
                <a:off x="4814" y="2253"/>
                <a:ext cx="84" cy="105"/>
              </a:xfrm>
              <a:custGeom>
                <a:avLst/>
                <a:gdLst>
                  <a:gd name="T0" fmla="*/ 7 w 77"/>
                  <a:gd name="T1" fmla="*/ 7 h 97"/>
                  <a:gd name="T2" fmla="*/ 0 w 77"/>
                  <a:gd name="T3" fmla="*/ 31 h 97"/>
                  <a:gd name="T4" fmla="*/ 0 w 77"/>
                  <a:gd name="T5" fmla="*/ 97 h 97"/>
                  <a:gd name="T6" fmla="*/ 21 w 77"/>
                  <a:gd name="T7" fmla="*/ 97 h 97"/>
                  <a:gd name="T8" fmla="*/ 21 w 77"/>
                  <a:gd name="T9" fmla="*/ 59 h 97"/>
                  <a:gd name="T10" fmla="*/ 77 w 77"/>
                  <a:gd name="T11" fmla="*/ 59 h 97"/>
                  <a:gd name="T12" fmla="*/ 77 w 77"/>
                  <a:gd name="T13" fmla="*/ 38 h 97"/>
                  <a:gd name="T14" fmla="*/ 21 w 77"/>
                  <a:gd name="T15" fmla="*/ 38 h 97"/>
                  <a:gd name="T16" fmla="*/ 21 w 77"/>
                  <a:gd name="T17" fmla="*/ 32 h 97"/>
                  <a:gd name="T18" fmla="*/ 23 w 77"/>
                  <a:gd name="T19" fmla="*/ 23 h 97"/>
                  <a:gd name="T20" fmla="*/ 32 w 77"/>
                  <a:gd name="T21" fmla="*/ 21 h 97"/>
                  <a:gd name="T22" fmla="*/ 77 w 77"/>
                  <a:gd name="T23" fmla="*/ 21 h 97"/>
                  <a:gd name="T24" fmla="*/ 77 w 77"/>
                  <a:gd name="T25" fmla="*/ 0 h 97"/>
                  <a:gd name="T26" fmla="*/ 31 w 77"/>
                  <a:gd name="T27" fmla="*/ 0 h 97"/>
                  <a:gd name="T28" fmla="*/ 7 w 77"/>
                  <a:gd name="T29" fmla="*/ 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7" h="97">
                    <a:moveTo>
                      <a:pt x="7" y="7"/>
                    </a:moveTo>
                    <a:cubicBezTo>
                      <a:pt x="3" y="12"/>
                      <a:pt x="0" y="20"/>
                      <a:pt x="0" y="31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21" y="97"/>
                      <a:pt x="21" y="97"/>
                      <a:pt x="21" y="97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77" y="59"/>
                      <a:pt x="77" y="59"/>
                      <a:pt x="77" y="59"/>
                    </a:cubicBezTo>
                    <a:cubicBezTo>
                      <a:pt x="77" y="38"/>
                      <a:pt x="77" y="38"/>
                      <a:pt x="77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28"/>
                      <a:pt x="22" y="25"/>
                      <a:pt x="23" y="23"/>
                    </a:cubicBezTo>
                    <a:cubicBezTo>
                      <a:pt x="25" y="21"/>
                      <a:pt x="28" y="21"/>
                      <a:pt x="32" y="21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20" y="0"/>
                      <a:pt x="12" y="3"/>
                      <a:pt x="7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7" name="Freeform 15"/>
              <p:cNvSpPr/>
              <p:nvPr/>
            </p:nvSpPr>
            <p:spPr bwMode="auto">
              <a:xfrm>
                <a:off x="4909" y="2253"/>
                <a:ext cx="69" cy="105"/>
              </a:xfrm>
              <a:custGeom>
                <a:avLst/>
                <a:gdLst>
                  <a:gd name="T0" fmla="*/ 23 w 63"/>
                  <a:gd name="T1" fmla="*/ 75 h 97"/>
                  <a:gd name="T2" fmla="*/ 20 w 63"/>
                  <a:gd name="T3" fmla="*/ 66 h 97"/>
                  <a:gd name="T4" fmla="*/ 20 w 63"/>
                  <a:gd name="T5" fmla="*/ 0 h 97"/>
                  <a:gd name="T6" fmla="*/ 0 w 63"/>
                  <a:gd name="T7" fmla="*/ 0 h 97"/>
                  <a:gd name="T8" fmla="*/ 0 w 63"/>
                  <a:gd name="T9" fmla="*/ 67 h 97"/>
                  <a:gd name="T10" fmla="*/ 7 w 63"/>
                  <a:gd name="T11" fmla="*/ 90 h 97"/>
                  <a:gd name="T12" fmla="*/ 30 w 63"/>
                  <a:gd name="T13" fmla="*/ 97 h 97"/>
                  <a:gd name="T14" fmla="*/ 63 w 63"/>
                  <a:gd name="T15" fmla="*/ 97 h 97"/>
                  <a:gd name="T16" fmla="*/ 63 w 63"/>
                  <a:gd name="T17" fmla="*/ 77 h 97"/>
                  <a:gd name="T18" fmla="*/ 32 w 63"/>
                  <a:gd name="T19" fmla="*/ 77 h 97"/>
                  <a:gd name="T20" fmla="*/ 23 w 63"/>
                  <a:gd name="T21" fmla="*/ 75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97">
                    <a:moveTo>
                      <a:pt x="23" y="75"/>
                    </a:moveTo>
                    <a:cubicBezTo>
                      <a:pt x="21" y="73"/>
                      <a:pt x="20" y="70"/>
                      <a:pt x="20" y="66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78"/>
                      <a:pt x="2" y="86"/>
                      <a:pt x="7" y="90"/>
                    </a:cubicBezTo>
                    <a:cubicBezTo>
                      <a:pt x="11" y="95"/>
                      <a:pt x="19" y="97"/>
                      <a:pt x="30" y="97"/>
                    </a:cubicBezTo>
                    <a:cubicBezTo>
                      <a:pt x="63" y="97"/>
                      <a:pt x="63" y="97"/>
                      <a:pt x="63" y="97"/>
                    </a:cubicBezTo>
                    <a:cubicBezTo>
                      <a:pt x="63" y="77"/>
                      <a:pt x="63" y="77"/>
                      <a:pt x="63" y="77"/>
                    </a:cubicBezTo>
                    <a:cubicBezTo>
                      <a:pt x="32" y="77"/>
                      <a:pt x="32" y="77"/>
                      <a:pt x="32" y="77"/>
                    </a:cubicBezTo>
                    <a:cubicBezTo>
                      <a:pt x="28" y="77"/>
                      <a:pt x="25" y="76"/>
                      <a:pt x="23" y="7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8" name="Freeform 16"/>
              <p:cNvSpPr/>
              <p:nvPr/>
            </p:nvSpPr>
            <p:spPr bwMode="auto">
              <a:xfrm>
                <a:off x="4973" y="2250"/>
                <a:ext cx="109" cy="108"/>
              </a:xfrm>
              <a:custGeom>
                <a:avLst/>
                <a:gdLst>
                  <a:gd name="T0" fmla="*/ 65 w 100"/>
                  <a:gd name="T1" fmla="*/ 5 h 99"/>
                  <a:gd name="T2" fmla="*/ 50 w 100"/>
                  <a:gd name="T3" fmla="*/ 0 h 99"/>
                  <a:gd name="T4" fmla="*/ 35 w 100"/>
                  <a:gd name="T5" fmla="*/ 5 h 99"/>
                  <a:gd name="T6" fmla="*/ 27 w 100"/>
                  <a:gd name="T7" fmla="*/ 18 h 99"/>
                  <a:gd name="T8" fmla="*/ 0 w 100"/>
                  <a:gd name="T9" fmla="*/ 99 h 99"/>
                  <a:gd name="T10" fmla="*/ 22 w 100"/>
                  <a:gd name="T11" fmla="*/ 99 h 99"/>
                  <a:gd name="T12" fmla="*/ 46 w 100"/>
                  <a:gd name="T13" fmla="*/ 24 h 99"/>
                  <a:gd name="T14" fmla="*/ 48 w 100"/>
                  <a:gd name="T15" fmla="*/ 22 h 99"/>
                  <a:gd name="T16" fmla="*/ 50 w 100"/>
                  <a:gd name="T17" fmla="*/ 21 h 99"/>
                  <a:gd name="T18" fmla="*/ 52 w 100"/>
                  <a:gd name="T19" fmla="*/ 22 h 99"/>
                  <a:gd name="T20" fmla="*/ 54 w 100"/>
                  <a:gd name="T21" fmla="*/ 24 h 99"/>
                  <a:gd name="T22" fmla="*/ 78 w 100"/>
                  <a:gd name="T23" fmla="*/ 99 h 99"/>
                  <a:gd name="T24" fmla="*/ 100 w 100"/>
                  <a:gd name="T25" fmla="*/ 99 h 99"/>
                  <a:gd name="T26" fmla="*/ 73 w 100"/>
                  <a:gd name="T27" fmla="*/ 18 h 99"/>
                  <a:gd name="T28" fmla="*/ 65 w 100"/>
                  <a:gd name="T29" fmla="*/ 5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0" h="99">
                    <a:moveTo>
                      <a:pt x="65" y="5"/>
                    </a:moveTo>
                    <a:cubicBezTo>
                      <a:pt x="61" y="2"/>
                      <a:pt x="56" y="0"/>
                      <a:pt x="50" y="0"/>
                    </a:cubicBezTo>
                    <a:cubicBezTo>
                      <a:pt x="44" y="0"/>
                      <a:pt x="39" y="2"/>
                      <a:pt x="35" y="5"/>
                    </a:cubicBezTo>
                    <a:cubicBezTo>
                      <a:pt x="32" y="7"/>
                      <a:pt x="29" y="12"/>
                      <a:pt x="27" y="18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22" y="99"/>
                      <a:pt x="22" y="99"/>
                      <a:pt x="22" y="99"/>
                    </a:cubicBezTo>
                    <a:cubicBezTo>
                      <a:pt x="46" y="24"/>
                      <a:pt x="46" y="24"/>
                      <a:pt x="46" y="24"/>
                    </a:cubicBezTo>
                    <a:cubicBezTo>
                      <a:pt x="47" y="23"/>
                      <a:pt x="47" y="22"/>
                      <a:pt x="48" y="22"/>
                    </a:cubicBezTo>
                    <a:cubicBezTo>
                      <a:pt x="48" y="21"/>
                      <a:pt x="49" y="21"/>
                      <a:pt x="50" y="21"/>
                    </a:cubicBezTo>
                    <a:cubicBezTo>
                      <a:pt x="51" y="21"/>
                      <a:pt x="52" y="21"/>
                      <a:pt x="52" y="22"/>
                    </a:cubicBezTo>
                    <a:cubicBezTo>
                      <a:pt x="53" y="22"/>
                      <a:pt x="54" y="23"/>
                      <a:pt x="54" y="24"/>
                    </a:cubicBezTo>
                    <a:cubicBezTo>
                      <a:pt x="78" y="99"/>
                      <a:pt x="78" y="99"/>
                      <a:pt x="78" y="99"/>
                    </a:cubicBezTo>
                    <a:cubicBezTo>
                      <a:pt x="100" y="99"/>
                      <a:pt x="100" y="99"/>
                      <a:pt x="100" y="99"/>
                    </a:cubicBezTo>
                    <a:cubicBezTo>
                      <a:pt x="73" y="18"/>
                      <a:pt x="73" y="18"/>
                      <a:pt x="73" y="18"/>
                    </a:cubicBezTo>
                    <a:cubicBezTo>
                      <a:pt x="72" y="12"/>
                      <a:pt x="69" y="8"/>
                      <a:pt x="6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9" name="Freeform 17"/>
              <p:cNvSpPr/>
              <p:nvPr/>
            </p:nvSpPr>
            <p:spPr bwMode="auto">
              <a:xfrm>
                <a:off x="5074" y="2253"/>
                <a:ext cx="86" cy="105"/>
              </a:xfrm>
              <a:custGeom>
                <a:avLst/>
                <a:gdLst>
                  <a:gd name="T0" fmla="*/ 0 w 86"/>
                  <a:gd name="T1" fmla="*/ 23 h 105"/>
                  <a:gd name="T2" fmla="*/ 31 w 86"/>
                  <a:gd name="T3" fmla="*/ 23 h 105"/>
                  <a:gd name="T4" fmla="*/ 31 w 86"/>
                  <a:gd name="T5" fmla="*/ 105 h 105"/>
                  <a:gd name="T6" fmla="*/ 54 w 86"/>
                  <a:gd name="T7" fmla="*/ 105 h 105"/>
                  <a:gd name="T8" fmla="*/ 54 w 86"/>
                  <a:gd name="T9" fmla="*/ 23 h 105"/>
                  <a:gd name="T10" fmla="*/ 86 w 86"/>
                  <a:gd name="T11" fmla="*/ 23 h 105"/>
                  <a:gd name="T12" fmla="*/ 86 w 86"/>
                  <a:gd name="T13" fmla="*/ 0 h 105"/>
                  <a:gd name="T14" fmla="*/ 0 w 86"/>
                  <a:gd name="T15" fmla="*/ 0 h 105"/>
                  <a:gd name="T16" fmla="*/ 0 w 86"/>
                  <a:gd name="T17" fmla="*/ 23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" h="105">
                    <a:moveTo>
                      <a:pt x="0" y="23"/>
                    </a:moveTo>
                    <a:lnTo>
                      <a:pt x="31" y="23"/>
                    </a:lnTo>
                    <a:lnTo>
                      <a:pt x="31" y="105"/>
                    </a:lnTo>
                    <a:lnTo>
                      <a:pt x="54" y="105"/>
                    </a:lnTo>
                    <a:lnTo>
                      <a:pt x="54" y="23"/>
                    </a:lnTo>
                    <a:lnTo>
                      <a:pt x="86" y="23"/>
                    </a:lnTo>
                    <a:lnTo>
                      <a:pt x="86" y="0"/>
                    </a:lnTo>
                    <a:lnTo>
                      <a:pt x="0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0" name="Rectangle 18"/>
              <p:cNvSpPr>
                <a:spLocks noChangeArrowheads="1"/>
              </p:cNvSpPr>
              <p:nvPr/>
            </p:nvSpPr>
            <p:spPr bwMode="auto">
              <a:xfrm>
                <a:off x="5225" y="2253"/>
                <a:ext cx="23" cy="10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1" name="Freeform 19"/>
              <p:cNvSpPr/>
              <p:nvPr/>
            </p:nvSpPr>
            <p:spPr bwMode="auto">
              <a:xfrm>
                <a:off x="5261" y="2253"/>
                <a:ext cx="81" cy="105"/>
              </a:xfrm>
              <a:custGeom>
                <a:avLst/>
                <a:gdLst>
                  <a:gd name="T0" fmla="*/ 9 w 74"/>
                  <a:gd name="T1" fmla="*/ 8 h 97"/>
                  <a:gd name="T2" fmla="*/ 0 w 74"/>
                  <a:gd name="T3" fmla="*/ 31 h 97"/>
                  <a:gd name="T4" fmla="*/ 0 w 74"/>
                  <a:gd name="T5" fmla="*/ 67 h 97"/>
                  <a:gd name="T6" fmla="*/ 9 w 74"/>
                  <a:gd name="T7" fmla="*/ 89 h 97"/>
                  <a:gd name="T8" fmla="*/ 31 w 74"/>
                  <a:gd name="T9" fmla="*/ 97 h 97"/>
                  <a:gd name="T10" fmla="*/ 74 w 74"/>
                  <a:gd name="T11" fmla="*/ 97 h 97"/>
                  <a:gd name="T12" fmla="*/ 74 w 74"/>
                  <a:gd name="T13" fmla="*/ 77 h 97"/>
                  <a:gd name="T14" fmla="*/ 33 w 74"/>
                  <a:gd name="T15" fmla="*/ 77 h 97"/>
                  <a:gd name="T16" fmla="*/ 24 w 74"/>
                  <a:gd name="T17" fmla="*/ 74 h 97"/>
                  <a:gd name="T18" fmla="*/ 21 w 74"/>
                  <a:gd name="T19" fmla="*/ 65 h 97"/>
                  <a:gd name="T20" fmla="*/ 21 w 74"/>
                  <a:gd name="T21" fmla="*/ 32 h 97"/>
                  <a:gd name="T22" fmla="*/ 24 w 74"/>
                  <a:gd name="T23" fmla="*/ 24 h 97"/>
                  <a:gd name="T24" fmla="*/ 33 w 74"/>
                  <a:gd name="T25" fmla="*/ 21 h 97"/>
                  <a:gd name="T26" fmla="*/ 74 w 74"/>
                  <a:gd name="T27" fmla="*/ 21 h 97"/>
                  <a:gd name="T28" fmla="*/ 74 w 74"/>
                  <a:gd name="T29" fmla="*/ 0 h 97"/>
                  <a:gd name="T30" fmla="*/ 31 w 74"/>
                  <a:gd name="T31" fmla="*/ 0 h 97"/>
                  <a:gd name="T32" fmla="*/ 9 w 74"/>
                  <a:gd name="T33" fmla="*/ 8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4" h="97">
                    <a:moveTo>
                      <a:pt x="9" y="8"/>
                    </a:moveTo>
                    <a:cubicBezTo>
                      <a:pt x="3" y="14"/>
                      <a:pt x="0" y="21"/>
                      <a:pt x="0" y="31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76"/>
                      <a:pt x="3" y="84"/>
                      <a:pt x="9" y="89"/>
                    </a:cubicBezTo>
                    <a:cubicBezTo>
                      <a:pt x="14" y="95"/>
                      <a:pt x="21" y="97"/>
                      <a:pt x="31" y="97"/>
                    </a:cubicBezTo>
                    <a:cubicBezTo>
                      <a:pt x="74" y="97"/>
                      <a:pt x="74" y="97"/>
                      <a:pt x="74" y="97"/>
                    </a:cubicBezTo>
                    <a:cubicBezTo>
                      <a:pt x="74" y="77"/>
                      <a:pt x="74" y="77"/>
                      <a:pt x="74" y="77"/>
                    </a:cubicBezTo>
                    <a:cubicBezTo>
                      <a:pt x="33" y="77"/>
                      <a:pt x="33" y="77"/>
                      <a:pt x="33" y="77"/>
                    </a:cubicBezTo>
                    <a:cubicBezTo>
                      <a:pt x="29" y="77"/>
                      <a:pt x="26" y="76"/>
                      <a:pt x="24" y="74"/>
                    </a:cubicBezTo>
                    <a:cubicBezTo>
                      <a:pt x="22" y="72"/>
                      <a:pt x="21" y="69"/>
                      <a:pt x="21" y="65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28"/>
                      <a:pt x="22" y="26"/>
                      <a:pt x="24" y="24"/>
                    </a:cubicBezTo>
                    <a:cubicBezTo>
                      <a:pt x="26" y="22"/>
                      <a:pt x="29" y="21"/>
                      <a:pt x="33" y="21"/>
                    </a:cubicBezTo>
                    <a:cubicBezTo>
                      <a:pt x="74" y="21"/>
                      <a:pt x="74" y="21"/>
                      <a:pt x="74" y="21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21" y="0"/>
                      <a:pt x="14" y="3"/>
                      <a:pt x="9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2" name="Freeform 20"/>
              <p:cNvSpPr>
                <a:spLocks noEditPoints="1"/>
              </p:cNvSpPr>
              <p:nvPr/>
            </p:nvSpPr>
            <p:spPr bwMode="auto">
              <a:xfrm>
                <a:off x="5353" y="2250"/>
                <a:ext cx="100" cy="111"/>
              </a:xfrm>
              <a:custGeom>
                <a:avLst/>
                <a:gdLst>
                  <a:gd name="T0" fmla="*/ 62 w 92"/>
                  <a:gd name="T1" fmla="*/ 0 h 101"/>
                  <a:gd name="T2" fmla="*/ 30 w 92"/>
                  <a:gd name="T3" fmla="*/ 0 h 101"/>
                  <a:gd name="T4" fmla="*/ 8 w 92"/>
                  <a:gd name="T5" fmla="*/ 8 h 101"/>
                  <a:gd name="T6" fmla="*/ 0 w 92"/>
                  <a:gd name="T7" fmla="*/ 31 h 101"/>
                  <a:gd name="T8" fmla="*/ 0 w 92"/>
                  <a:gd name="T9" fmla="*/ 71 h 101"/>
                  <a:gd name="T10" fmla="*/ 8 w 92"/>
                  <a:gd name="T11" fmla="*/ 93 h 101"/>
                  <a:gd name="T12" fmla="*/ 30 w 92"/>
                  <a:gd name="T13" fmla="*/ 101 h 101"/>
                  <a:gd name="T14" fmla="*/ 62 w 92"/>
                  <a:gd name="T15" fmla="*/ 101 h 101"/>
                  <a:gd name="T16" fmla="*/ 84 w 92"/>
                  <a:gd name="T17" fmla="*/ 93 h 101"/>
                  <a:gd name="T18" fmla="*/ 92 w 92"/>
                  <a:gd name="T19" fmla="*/ 71 h 101"/>
                  <a:gd name="T20" fmla="*/ 92 w 92"/>
                  <a:gd name="T21" fmla="*/ 31 h 101"/>
                  <a:gd name="T22" fmla="*/ 84 w 92"/>
                  <a:gd name="T23" fmla="*/ 8 h 101"/>
                  <a:gd name="T24" fmla="*/ 62 w 92"/>
                  <a:gd name="T25" fmla="*/ 0 h 101"/>
                  <a:gd name="T26" fmla="*/ 71 w 92"/>
                  <a:gd name="T27" fmla="*/ 69 h 101"/>
                  <a:gd name="T28" fmla="*/ 68 w 92"/>
                  <a:gd name="T29" fmla="*/ 78 h 101"/>
                  <a:gd name="T30" fmla="*/ 60 w 92"/>
                  <a:gd name="T31" fmla="*/ 81 h 101"/>
                  <a:gd name="T32" fmla="*/ 32 w 92"/>
                  <a:gd name="T33" fmla="*/ 81 h 101"/>
                  <a:gd name="T34" fmla="*/ 23 w 92"/>
                  <a:gd name="T35" fmla="*/ 78 h 101"/>
                  <a:gd name="T36" fmla="*/ 20 w 92"/>
                  <a:gd name="T37" fmla="*/ 69 h 101"/>
                  <a:gd name="T38" fmla="*/ 20 w 92"/>
                  <a:gd name="T39" fmla="*/ 32 h 101"/>
                  <a:gd name="T40" fmla="*/ 23 w 92"/>
                  <a:gd name="T41" fmla="*/ 24 h 101"/>
                  <a:gd name="T42" fmla="*/ 32 w 92"/>
                  <a:gd name="T43" fmla="*/ 21 h 101"/>
                  <a:gd name="T44" fmla="*/ 60 w 92"/>
                  <a:gd name="T45" fmla="*/ 21 h 101"/>
                  <a:gd name="T46" fmla="*/ 68 w 92"/>
                  <a:gd name="T47" fmla="*/ 24 h 101"/>
                  <a:gd name="T48" fmla="*/ 71 w 92"/>
                  <a:gd name="T49" fmla="*/ 32 h 101"/>
                  <a:gd name="T50" fmla="*/ 71 w 92"/>
                  <a:gd name="T51" fmla="*/ 69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2" h="101">
                    <a:moveTo>
                      <a:pt x="62" y="0"/>
                    </a:moveTo>
                    <a:cubicBezTo>
                      <a:pt x="30" y="0"/>
                      <a:pt x="30" y="0"/>
                      <a:pt x="30" y="0"/>
                    </a:cubicBezTo>
                    <a:cubicBezTo>
                      <a:pt x="21" y="0"/>
                      <a:pt x="13" y="3"/>
                      <a:pt x="8" y="8"/>
                    </a:cubicBezTo>
                    <a:cubicBezTo>
                      <a:pt x="2" y="14"/>
                      <a:pt x="0" y="21"/>
                      <a:pt x="0" y="31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80"/>
                      <a:pt x="2" y="88"/>
                      <a:pt x="8" y="93"/>
                    </a:cubicBezTo>
                    <a:cubicBezTo>
                      <a:pt x="13" y="99"/>
                      <a:pt x="21" y="101"/>
                      <a:pt x="30" y="101"/>
                    </a:cubicBezTo>
                    <a:cubicBezTo>
                      <a:pt x="62" y="101"/>
                      <a:pt x="62" y="101"/>
                      <a:pt x="62" y="101"/>
                    </a:cubicBezTo>
                    <a:cubicBezTo>
                      <a:pt x="71" y="101"/>
                      <a:pt x="79" y="99"/>
                      <a:pt x="84" y="93"/>
                    </a:cubicBezTo>
                    <a:cubicBezTo>
                      <a:pt x="89" y="88"/>
                      <a:pt x="92" y="80"/>
                      <a:pt x="92" y="71"/>
                    </a:cubicBezTo>
                    <a:cubicBezTo>
                      <a:pt x="92" y="31"/>
                      <a:pt x="92" y="31"/>
                      <a:pt x="92" y="31"/>
                    </a:cubicBezTo>
                    <a:cubicBezTo>
                      <a:pt x="92" y="21"/>
                      <a:pt x="89" y="14"/>
                      <a:pt x="84" y="8"/>
                    </a:cubicBezTo>
                    <a:cubicBezTo>
                      <a:pt x="79" y="3"/>
                      <a:pt x="71" y="0"/>
                      <a:pt x="62" y="0"/>
                    </a:cubicBezTo>
                    <a:close/>
                    <a:moveTo>
                      <a:pt x="71" y="69"/>
                    </a:moveTo>
                    <a:cubicBezTo>
                      <a:pt x="71" y="73"/>
                      <a:pt x="70" y="76"/>
                      <a:pt x="68" y="78"/>
                    </a:cubicBezTo>
                    <a:cubicBezTo>
                      <a:pt x="66" y="80"/>
                      <a:pt x="64" y="81"/>
                      <a:pt x="60" y="81"/>
                    </a:cubicBezTo>
                    <a:cubicBezTo>
                      <a:pt x="32" y="81"/>
                      <a:pt x="32" y="81"/>
                      <a:pt x="32" y="81"/>
                    </a:cubicBezTo>
                    <a:cubicBezTo>
                      <a:pt x="28" y="81"/>
                      <a:pt x="25" y="80"/>
                      <a:pt x="23" y="78"/>
                    </a:cubicBezTo>
                    <a:cubicBezTo>
                      <a:pt x="21" y="76"/>
                      <a:pt x="20" y="73"/>
                      <a:pt x="20" y="69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29"/>
                      <a:pt x="21" y="26"/>
                      <a:pt x="23" y="24"/>
                    </a:cubicBezTo>
                    <a:cubicBezTo>
                      <a:pt x="25" y="22"/>
                      <a:pt x="28" y="21"/>
                      <a:pt x="32" y="21"/>
                    </a:cubicBezTo>
                    <a:cubicBezTo>
                      <a:pt x="60" y="21"/>
                      <a:pt x="60" y="21"/>
                      <a:pt x="60" y="21"/>
                    </a:cubicBezTo>
                    <a:cubicBezTo>
                      <a:pt x="64" y="21"/>
                      <a:pt x="66" y="22"/>
                      <a:pt x="68" y="24"/>
                    </a:cubicBezTo>
                    <a:cubicBezTo>
                      <a:pt x="70" y="26"/>
                      <a:pt x="71" y="29"/>
                      <a:pt x="71" y="32"/>
                    </a:cubicBezTo>
                    <a:lnTo>
                      <a:pt x="71" y="6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3" name="Freeform 21"/>
              <p:cNvSpPr/>
              <p:nvPr/>
            </p:nvSpPr>
            <p:spPr bwMode="auto">
              <a:xfrm>
                <a:off x="5466" y="2250"/>
                <a:ext cx="108" cy="111"/>
              </a:xfrm>
              <a:custGeom>
                <a:avLst/>
                <a:gdLst>
                  <a:gd name="T0" fmla="*/ 78 w 99"/>
                  <a:gd name="T1" fmla="*/ 75 h 101"/>
                  <a:gd name="T2" fmla="*/ 77 w 99"/>
                  <a:gd name="T3" fmla="*/ 79 h 101"/>
                  <a:gd name="T4" fmla="*/ 73 w 99"/>
                  <a:gd name="T5" fmla="*/ 81 h 101"/>
                  <a:gd name="T6" fmla="*/ 69 w 99"/>
                  <a:gd name="T7" fmla="*/ 80 h 101"/>
                  <a:gd name="T8" fmla="*/ 67 w 99"/>
                  <a:gd name="T9" fmla="*/ 74 h 101"/>
                  <a:gd name="T10" fmla="*/ 52 w 99"/>
                  <a:gd name="T11" fmla="*/ 23 h 101"/>
                  <a:gd name="T12" fmla="*/ 43 w 99"/>
                  <a:gd name="T13" fmla="*/ 5 h 101"/>
                  <a:gd name="T14" fmla="*/ 26 w 99"/>
                  <a:gd name="T15" fmla="*/ 0 h 101"/>
                  <a:gd name="T16" fmla="*/ 7 w 99"/>
                  <a:gd name="T17" fmla="*/ 7 h 101"/>
                  <a:gd name="T18" fmla="*/ 0 w 99"/>
                  <a:gd name="T19" fmla="*/ 24 h 101"/>
                  <a:gd name="T20" fmla="*/ 0 w 99"/>
                  <a:gd name="T21" fmla="*/ 99 h 101"/>
                  <a:gd name="T22" fmla="*/ 21 w 99"/>
                  <a:gd name="T23" fmla="*/ 99 h 101"/>
                  <a:gd name="T24" fmla="*/ 21 w 99"/>
                  <a:gd name="T25" fmla="*/ 27 h 101"/>
                  <a:gd name="T26" fmla="*/ 22 w 99"/>
                  <a:gd name="T27" fmla="*/ 22 h 101"/>
                  <a:gd name="T28" fmla="*/ 26 w 99"/>
                  <a:gd name="T29" fmla="*/ 21 h 101"/>
                  <a:gd name="T30" fmla="*/ 30 w 99"/>
                  <a:gd name="T31" fmla="*/ 22 h 101"/>
                  <a:gd name="T32" fmla="*/ 32 w 99"/>
                  <a:gd name="T33" fmla="*/ 27 h 101"/>
                  <a:gd name="T34" fmla="*/ 47 w 99"/>
                  <a:gd name="T35" fmla="*/ 79 h 101"/>
                  <a:gd name="T36" fmla="*/ 56 w 99"/>
                  <a:gd name="T37" fmla="*/ 96 h 101"/>
                  <a:gd name="T38" fmla="*/ 73 w 99"/>
                  <a:gd name="T39" fmla="*/ 101 h 101"/>
                  <a:gd name="T40" fmla="*/ 92 w 99"/>
                  <a:gd name="T41" fmla="*/ 95 h 101"/>
                  <a:gd name="T42" fmla="*/ 99 w 99"/>
                  <a:gd name="T43" fmla="*/ 77 h 101"/>
                  <a:gd name="T44" fmla="*/ 99 w 99"/>
                  <a:gd name="T45" fmla="*/ 2 h 101"/>
                  <a:gd name="T46" fmla="*/ 78 w 99"/>
                  <a:gd name="T47" fmla="*/ 2 h 101"/>
                  <a:gd name="T48" fmla="*/ 78 w 99"/>
                  <a:gd name="T49" fmla="*/ 75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9" h="101">
                    <a:moveTo>
                      <a:pt x="78" y="75"/>
                    </a:moveTo>
                    <a:cubicBezTo>
                      <a:pt x="78" y="77"/>
                      <a:pt x="78" y="78"/>
                      <a:pt x="77" y="79"/>
                    </a:cubicBezTo>
                    <a:cubicBezTo>
                      <a:pt x="76" y="80"/>
                      <a:pt x="74" y="81"/>
                      <a:pt x="73" y="81"/>
                    </a:cubicBezTo>
                    <a:cubicBezTo>
                      <a:pt x="71" y="81"/>
                      <a:pt x="70" y="81"/>
                      <a:pt x="69" y="80"/>
                    </a:cubicBezTo>
                    <a:cubicBezTo>
                      <a:pt x="68" y="79"/>
                      <a:pt x="68" y="77"/>
                      <a:pt x="67" y="74"/>
                    </a:cubicBezTo>
                    <a:cubicBezTo>
                      <a:pt x="52" y="23"/>
                      <a:pt x="52" y="23"/>
                      <a:pt x="52" y="23"/>
                    </a:cubicBezTo>
                    <a:cubicBezTo>
                      <a:pt x="50" y="15"/>
                      <a:pt x="47" y="9"/>
                      <a:pt x="43" y="5"/>
                    </a:cubicBezTo>
                    <a:cubicBezTo>
                      <a:pt x="39" y="2"/>
                      <a:pt x="33" y="0"/>
                      <a:pt x="26" y="0"/>
                    </a:cubicBezTo>
                    <a:cubicBezTo>
                      <a:pt x="18" y="0"/>
                      <a:pt x="12" y="2"/>
                      <a:pt x="7" y="7"/>
                    </a:cubicBezTo>
                    <a:cubicBezTo>
                      <a:pt x="3" y="11"/>
                      <a:pt x="0" y="17"/>
                      <a:pt x="0" y="24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21" y="99"/>
                      <a:pt x="21" y="99"/>
                      <a:pt x="21" y="99"/>
                    </a:cubicBezTo>
                    <a:cubicBezTo>
                      <a:pt x="21" y="27"/>
                      <a:pt x="21" y="27"/>
                      <a:pt x="21" y="27"/>
                    </a:cubicBezTo>
                    <a:cubicBezTo>
                      <a:pt x="21" y="25"/>
                      <a:pt x="22" y="23"/>
                      <a:pt x="22" y="22"/>
                    </a:cubicBezTo>
                    <a:cubicBezTo>
                      <a:pt x="23" y="21"/>
                      <a:pt x="25" y="21"/>
                      <a:pt x="26" y="21"/>
                    </a:cubicBezTo>
                    <a:cubicBezTo>
                      <a:pt x="28" y="21"/>
                      <a:pt x="29" y="21"/>
                      <a:pt x="30" y="22"/>
                    </a:cubicBezTo>
                    <a:cubicBezTo>
                      <a:pt x="31" y="23"/>
                      <a:pt x="32" y="25"/>
                      <a:pt x="32" y="27"/>
                    </a:cubicBezTo>
                    <a:cubicBezTo>
                      <a:pt x="47" y="79"/>
                      <a:pt x="47" y="79"/>
                      <a:pt x="47" y="79"/>
                    </a:cubicBezTo>
                    <a:cubicBezTo>
                      <a:pt x="49" y="87"/>
                      <a:pt x="52" y="93"/>
                      <a:pt x="56" y="96"/>
                    </a:cubicBezTo>
                    <a:cubicBezTo>
                      <a:pt x="60" y="100"/>
                      <a:pt x="66" y="101"/>
                      <a:pt x="73" y="101"/>
                    </a:cubicBezTo>
                    <a:cubicBezTo>
                      <a:pt x="81" y="101"/>
                      <a:pt x="87" y="99"/>
                      <a:pt x="92" y="95"/>
                    </a:cubicBezTo>
                    <a:cubicBezTo>
                      <a:pt x="96" y="91"/>
                      <a:pt x="99" y="85"/>
                      <a:pt x="99" y="77"/>
                    </a:cubicBezTo>
                    <a:cubicBezTo>
                      <a:pt x="99" y="2"/>
                      <a:pt x="99" y="2"/>
                      <a:pt x="99" y="2"/>
                    </a:cubicBezTo>
                    <a:cubicBezTo>
                      <a:pt x="78" y="2"/>
                      <a:pt x="78" y="2"/>
                      <a:pt x="78" y="2"/>
                    </a:cubicBezTo>
                    <a:lnTo>
                      <a:pt x="78" y="7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4" name="Freeform 22"/>
              <p:cNvSpPr/>
              <p:nvPr/>
            </p:nvSpPr>
            <p:spPr bwMode="auto">
              <a:xfrm>
                <a:off x="5585" y="2253"/>
                <a:ext cx="93" cy="105"/>
              </a:xfrm>
              <a:custGeom>
                <a:avLst/>
                <a:gdLst>
                  <a:gd name="T0" fmla="*/ 77 w 86"/>
                  <a:gd name="T1" fmla="*/ 46 h 97"/>
                  <a:gd name="T2" fmla="*/ 53 w 86"/>
                  <a:gd name="T3" fmla="*/ 38 h 97"/>
                  <a:gd name="T4" fmla="*/ 31 w 86"/>
                  <a:gd name="T5" fmla="*/ 38 h 97"/>
                  <a:gd name="T6" fmla="*/ 23 w 86"/>
                  <a:gd name="T7" fmla="*/ 36 h 97"/>
                  <a:gd name="T8" fmla="*/ 21 w 86"/>
                  <a:gd name="T9" fmla="*/ 29 h 97"/>
                  <a:gd name="T10" fmla="*/ 23 w 86"/>
                  <a:gd name="T11" fmla="*/ 23 h 97"/>
                  <a:gd name="T12" fmla="*/ 31 w 86"/>
                  <a:gd name="T13" fmla="*/ 21 h 97"/>
                  <a:gd name="T14" fmla="*/ 82 w 86"/>
                  <a:gd name="T15" fmla="*/ 21 h 97"/>
                  <a:gd name="T16" fmla="*/ 82 w 86"/>
                  <a:gd name="T17" fmla="*/ 0 h 97"/>
                  <a:gd name="T18" fmla="*/ 31 w 86"/>
                  <a:gd name="T19" fmla="*/ 0 h 97"/>
                  <a:gd name="T20" fmla="*/ 8 w 86"/>
                  <a:gd name="T21" fmla="*/ 8 h 97"/>
                  <a:gd name="T22" fmla="*/ 0 w 86"/>
                  <a:gd name="T23" fmla="*/ 29 h 97"/>
                  <a:gd name="T24" fmla="*/ 8 w 86"/>
                  <a:gd name="T25" fmla="*/ 51 h 97"/>
                  <a:gd name="T26" fmla="*/ 31 w 86"/>
                  <a:gd name="T27" fmla="*/ 59 h 97"/>
                  <a:gd name="T28" fmla="*/ 53 w 86"/>
                  <a:gd name="T29" fmla="*/ 59 h 97"/>
                  <a:gd name="T30" fmla="*/ 62 w 86"/>
                  <a:gd name="T31" fmla="*/ 61 h 97"/>
                  <a:gd name="T32" fmla="*/ 65 w 86"/>
                  <a:gd name="T33" fmla="*/ 68 h 97"/>
                  <a:gd name="T34" fmla="*/ 62 w 86"/>
                  <a:gd name="T35" fmla="*/ 75 h 97"/>
                  <a:gd name="T36" fmla="*/ 53 w 86"/>
                  <a:gd name="T37" fmla="*/ 77 h 97"/>
                  <a:gd name="T38" fmla="*/ 2 w 86"/>
                  <a:gd name="T39" fmla="*/ 77 h 97"/>
                  <a:gd name="T40" fmla="*/ 2 w 86"/>
                  <a:gd name="T41" fmla="*/ 97 h 97"/>
                  <a:gd name="T42" fmla="*/ 53 w 86"/>
                  <a:gd name="T43" fmla="*/ 97 h 97"/>
                  <a:gd name="T44" fmla="*/ 77 w 86"/>
                  <a:gd name="T45" fmla="*/ 90 h 97"/>
                  <a:gd name="T46" fmla="*/ 86 w 86"/>
                  <a:gd name="T47" fmla="*/ 68 h 97"/>
                  <a:gd name="T48" fmla="*/ 77 w 86"/>
                  <a:gd name="T49" fmla="*/ 46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6" h="97">
                    <a:moveTo>
                      <a:pt x="77" y="46"/>
                    </a:moveTo>
                    <a:cubicBezTo>
                      <a:pt x="72" y="41"/>
                      <a:pt x="63" y="38"/>
                      <a:pt x="53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28" y="38"/>
                      <a:pt x="25" y="37"/>
                      <a:pt x="23" y="36"/>
                    </a:cubicBezTo>
                    <a:cubicBezTo>
                      <a:pt x="22" y="34"/>
                      <a:pt x="21" y="32"/>
                      <a:pt x="21" y="29"/>
                    </a:cubicBezTo>
                    <a:cubicBezTo>
                      <a:pt x="21" y="26"/>
                      <a:pt x="22" y="24"/>
                      <a:pt x="23" y="23"/>
                    </a:cubicBezTo>
                    <a:cubicBezTo>
                      <a:pt x="25" y="21"/>
                      <a:pt x="28" y="21"/>
                      <a:pt x="31" y="21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22" y="0"/>
                      <a:pt x="14" y="3"/>
                      <a:pt x="8" y="8"/>
                    </a:cubicBezTo>
                    <a:cubicBezTo>
                      <a:pt x="3" y="13"/>
                      <a:pt x="0" y="20"/>
                      <a:pt x="0" y="29"/>
                    </a:cubicBezTo>
                    <a:cubicBezTo>
                      <a:pt x="0" y="38"/>
                      <a:pt x="3" y="45"/>
                      <a:pt x="8" y="51"/>
                    </a:cubicBezTo>
                    <a:cubicBezTo>
                      <a:pt x="14" y="56"/>
                      <a:pt x="22" y="59"/>
                      <a:pt x="31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7" y="59"/>
                      <a:pt x="60" y="59"/>
                      <a:pt x="62" y="61"/>
                    </a:cubicBezTo>
                    <a:cubicBezTo>
                      <a:pt x="64" y="62"/>
                      <a:pt x="65" y="65"/>
                      <a:pt x="65" y="68"/>
                    </a:cubicBezTo>
                    <a:cubicBezTo>
                      <a:pt x="65" y="71"/>
                      <a:pt x="64" y="73"/>
                      <a:pt x="62" y="75"/>
                    </a:cubicBezTo>
                    <a:cubicBezTo>
                      <a:pt x="60" y="76"/>
                      <a:pt x="57" y="77"/>
                      <a:pt x="53" y="77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97"/>
                      <a:pt x="2" y="97"/>
                      <a:pt x="2" y="97"/>
                    </a:cubicBezTo>
                    <a:cubicBezTo>
                      <a:pt x="53" y="97"/>
                      <a:pt x="53" y="97"/>
                      <a:pt x="53" y="97"/>
                    </a:cubicBezTo>
                    <a:cubicBezTo>
                      <a:pt x="63" y="97"/>
                      <a:pt x="72" y="95"/>
                      <a:pt x="77" y="90"/>
                    </a:cubicBezTo>
                    <a:cubicBezTo>
                      <a:pt x="83" y="84"/>
                      <a:pt x="86" y="77"/>
                      <a:pt x="86" y="68"/>
                    </a:cubicBezTo>
                    <a:cubicBezTo>
                      <a:pt x="86" y="58"/>
                      <a:pt x="83" y="51"/>
                      <a:pt x="77" y="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5" name="Freeform 23"/>
              <p:cNvSpPr/>
              <p:nvPr/>
            </p:nvSpPr>
            <p:spPr bwMode="auto">
              <a:xfrm>
                <a:off x="5743" y="2253"/>
                <a:ext cx="93" cy="105"/>
              </a:xfrm>
              <a:custGeom>
                <a:avLst/>
                <a:gdLst>
                  <a:gd name="T0" fmla="*/ 77 w 86"/>
                  <a:gd name="T1" fmla="*/ 46 h 97"/>
                  <a:gd name="T2" fmla="*/ 53 w 86"/>
                  <a:gd name="T3" fmla="*/ 38 h 97"/>
                  <a:gd name="T4" fmla="*/ 31 w 86"/>
                  <a:gd name="T5" fmla="*/ 38 h 97"/>
                  <a:gd name="T6" fmla="*/ 23 w 86"/>
                  <a:gd name="T7" fmla="*/ 36 h 97"/>
                  <a:gd name="T8" fmla="*/ 20 w 86"/>
                  <a:gd name="T9" fmla="*/ 29 h 97"/>
                  <a:gd name="T10" fmla="*/ 23 w 86"/>
                  <a:gd name="T11" fmla="*/ 23 h 97"/>
                  <a:gd name="T12" fmla="*/ 31 w 86"/>
                  <a:gd name="T13" fmla="*/ 21 h 97"/>
                  <a:gd name="T14" fmla="*/ 82 w 86"/>
                  <a:gd name="T15" fmla="*/ 21 h 97"/>
                  <a:gd name="T16" fmla="*/ 82 w 86"/>
                  <a:gd name="T17" fmla="*/ 0 h 97"/>
                  <a:gd name="T18" fmla="*/ 31 w 86"/>
                  <a:gd name="T19" fmla="*/ 0 h 97"/>
                  <a:gd name="T20" fmla="*/ 8 w 86"/>
                  <a:gd name="T21" fmla="*/ 8 h 97"/>
                  <a:gd name="T22" fmla="*/ 0 w 86"/>
                  <a:gd name="T23" fmla="*/ 29 h 97"/>
                  <a:gd name="T24" fmla="*/ 8 w 86"/>
                  <a:gd name="T25" fmla="*/ 51 h 97"/>
                  <a:gd name="T26" fmla="*/ 31 w 86"/>
                  <a:gd name="T27" fmla="*/ 59 h 97"/>
                  <a:gd name="T28" fmla="*/ 53 w 86"/>
                  <a:gd name="T29" fmla="*/ 59 h 97"/>
                  <a:gd name="T30" fmla="*/ 62 w 86"/>
                  <a:gd name="T31" fmla="*/ 61 h 97"/>
                  <a:gd name="T32" fmla="*/ 65 w 86"/>
                  <a:gd name="T33" fmla="*/ 68 h 97"/>
                  <a:gd name="T34" fmla="*/ 62 w 86"/>
                  <a:gd name="T35" fmla="*/ 75 h 97"/>
                  <a:gd name="T36" fmla="*/ 53 w 86"/>
                  <a:gd name="T37" fmla="*/ 77 h 97"/>
                  <a:gd name="T38" fmla="*/ 2 w 86"/>
                  <a:gd name="T39" fmla="*/ 77 h 97"/>
                  <a:gd name="T40" fmla="*/ 2 w 86"/>
                  <a:gd name="T41" fmla="*/ 97 h 97"/>
                  <a:gd name="T42" fmla="*/ 53 w 86"/>
                  <a:gd name="T43" fmla="*/ 97 h 97"/>
                  <a:gd name="T44" fmla="*/ 77 w 86"/>
                  <a:gd name="T45" fmla="*/ 90 h 97"/>
                  <a:gd name="T46" fmla="*/ 86 w 86"/>
                  <a:gd name="T47" fmla="*/ 68 h 97"/>
                  <a:gd name="T48" fmla="*/ 77 w 86"/>
                  <a:gd name="T49" fmla="*/ 46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6" h="97">
                    <a:moveTo>
                      <a:pt x="77" y="46"/>
                    </a:moveTo>
                    <a:cubicBezTo>
                      <a:pt x="71" y="41"/>
                      <a:pt x="63" y="38"/>
                      <a:pt x="53" y="38"/>
                    </a:cubicBezTo>
                    <a:cubicBezTo>
                      <a:pt x="31" y="38"/>
                      <a:pt x="31" y="38"/>
                      <a:pt x="31" y="38"/>
                    </a:cubicBezTo>
                    <a:cubicBezTo>
                      <a:pt x="27" y="38"/>
                      <a:pt x="25" y="37"/>
                      <a:pt x="23" y="36"/>
                    </a:cubicBezTo>
                    <a:cubicBezTo>
                      <a:pt x="21" y="34"/>
                      <a:pt x="20" y="32"/>
                      <a:pt x="20" y="29"/>
                    </a:cubicBezTo>
                    <a:cubicBezTo>
                      <a:pt x="20" y="26"/>
                      <a:pt x="21" y="24"/>
                      <a:pt x="23" y="23"/>
                    </a:cubicBezTo>
                    <a:cubicBezTo>
                      <a:pt x="25" y="21"/>
                      <a:pt x="27" y="21"/>
                      <a:pt x="31" y="21"/>
                    </a:cubicBezTo>
                    <a:cubicBezTo>
                      <a:pt x="82" y="21"/>
                      <a:pt x="82" y="21"/>
                      <a:pt x="82" y="21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22" y="0"/>
                      <a:pt x="14" y="3"/>
                      <a:pt x="8" y="8"/>
                    </a:cubicBezTo>
                    <a:cubicBezTo>
                      <a:pt x="3" y="13"/>
                      <a:pt x="0" y="20"/>
                      <a:pt x="0" y="29"/>
                    </a:cubicBezTo>
                    <a:cubicBezTo>
                      <a:pt x="0" y="38"/>
                      <a:pt x="3" y="45"/>
                      <a:pt x="8" y="51"/>
                    </a:cubicBezTo>
                    <a:cubicBezTo>
                      <a:pt x="14" y="56"/>
                      <a:pt x="22" y="59"/>
                      <a:pt x="31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7" y="59"/>
                      <a:pt x="60" y="59"/>
                      <a:pt x="62" y="61"/>
                    </a:cubicBezTo>
                    <a:cubicBezTo>
                      <a:pt x="64" y="62"/>
                      <a:pt x="65" y="65"/>
                      <a:pt x="65" y="68"/>
                    </a:cubicBezTo>
                    <a:cubicBezTo>
                      <a:pt x="65" y="71"/>
                      <a:pt x="64" y="73"/>
                      <a:pt x="62" y="75"/>
                    </a:cubicBezTo>
                    <a:cubicBezTo>
                      <a:pt x="60" y="76"/>
                      <a:pt x="57" y="77"/>
                      <a:pt x="53" y="77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97"/>
                      <a:pt x="2" y="97"/>
                      <a:pt x="2" y="97"/>
                    </a:cubicBezTo>
                    <a:cubicBezTo>
                      <a:pt x="53" y="97"/>
                      <a:pt x="53" y="97"/>
                      <a:pt x="53" y="97"/>
                    </a:cubicBezTo>
                    <a:cubicBezTo>
                      <a:pt x="63" y="97"/>
                      <a:pt x="71" y="95"/>
                      <a:pt x="77" y="90"/>
                    </a:cubicBezTo>
                    <a:cubicBezTo>
                      <a:pt x="83" y="84"/>
                      <a:pt x="86" y="77"/>
                      <a:pt x="86" y="68"/>
                    </a:cubicBezTo>
                    <a:cubicBezTo>
                      <a:pt x="86" y="58"/>
                      <a:pt x="83" y="51"/>
                      <a:pt x="77" y="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6" name="Freeform 24"/>
              <p:cNvSpPr/>
              <p:nvPr/>
            </p:nvSpPr>
            <p:spPr bwMode="auto">
              <a:xfrm>
                <a:off x="5846" y="2253"/>
                <a:ext cx="86" cy="105"/>
              </a:xfrm>
              <a:custGeom>
                <a:avLst/>
                <a:gdLst>
                  <a:gd name="T0" fmla="*/ 7 w 79"/>
                  <a:gd name="T1" fmla="*/ 7 h 97"/>
                  <a:gd name="T2" fmla="*/ 0 w 79"/>
                  <a:gd name="T3" fmla="*/ 31 h 97"/>
                  <a:gd name="T4" fmla="*/ 0 w 79"/>
                  <a:gd name="T5" fmla="*/ 67 h 97"/>
                  <a:gd name="T6" fmla="*/ 7 w 79"/>
                  <a:gd name="T7" fmla="*/ 90 h 97"/>
                  <a:gd name="T8" fmla="*/ 30 w 79"/>
                  <a:gd name="T9" fmla="*/ 97 h 97"/>
                  <a:gd name="T10" fmla="*/ 79 w 79"/>
                  <a:gd name="T11" fmla="*/ 97 h 97"/>
                  <a:gd name="T12" fmla="*/ 79 w 79"/>
                  <a:gd name="T13" fmla="*/ 77 h 97"/>
                  <a:gd name="T14" fmla="*/ 32 w 79"/>
                  <a:gd name="T15" fmla="*/ 77 h 97"/>
                  <a:gd name="T16" fmla="*/ 23 w 79"/>
                  <a:gd name="T17" fmla="*/ 75 h 97"/>
                  <a:gd name="T18" fmla="*/ 21 w 79"/>
                  <a:gd name="T19" fmla="*/ 66 h 97"/>
                  <a:gd name="T20" fmla="*/ 21 w 79"/>
                  <a:gd name="T21" fmla="*/ 59 h 97"/>
                  <a:gd name="T22" fmla="*/ 79 w 79"/>
                  <a:gd name="T23" fmla="*/ 59 h 97"/>
                  <a:gd name="T24" fmla="*/ 79 w 79"/>
                  <a:gd name="T25" fmla="*/ 38 h 97"/>
                  <a:gd name="T26" fmla="*/ 21 w 79"/>
                  <a:gd name="T27" fmla="*/ 38 h 97"/>
                  <a:gd name="T28" fmla="*/ 21 w 79"/>
                  <a:gd name="T29" fmla="*/ 32 h 97"/>
                  <a:gd name="T30" fmla="*/ 23 w 79"/>
                  <a:gd name="T31" fmla="*/ 23 h 97"/>
                  <a:gd name="T32" fmla="*/ 32 w 79"/>
                  <a:gd name="T33" fmla="*/ 21 h 97"/>
                  <a:gd name="T34" fmla="*/ 79 w 79"/>
                  <a:gd name="T35" fmla="*/ 21 h 97"/>
                  <a:gd name="T36" fmla="*/ 79 w 79"/>
                  <a:gd name="T37" fmla="*/ 0 h 97"/>
                  <a:gd name="T38" fmla="*/ 30 w 79"/>
                  <a:gd name="T39" fmla="*/ 0 h 97"/>
                  <a:gd name="T40" fmla="*/ 7 w 79"/>
                  <a:gd name="T41" fmla="*/ 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9" h="97">
                    <a:moveTo>
                      <a:pt x="7" y="7"/>
                    </a:moveTo>
                    <a:cubicBezTo>
                      <a:pt x="2" y="12"/>
                      <a:pt x="0" y="20"/>
                      <a:pt x="0" y="31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78"/>
                      <a:pt x="2" y="86"/>
                      <a:pt x="7" y="90"/>
                    </a:cubicBezTo>
                    <a:cubicBezTo>
                      <a:pt x="12" y="95"/>
                      <a:pt x="20" y="97"/>
                      <a:pt x="30" y="97"/>
                    </a:cubicBezTo>
                    <a:cubicBezTo>
                      <a:pt x="79" y="97"/>
                      <a:pt x="79" y="97"/>
                      <a:pt x="79" y="97"/>
                    </a:cubicBezTo>
                    <a:cubicBezTo>
                      <a:pt x="79" y="77"/>
                      <a:pt x="79" y="77"/>
                      <a:pt x="79" y="77"/>
                    </a:cubicBezTo>
                    <a:cubicBezTo>
                      <a:pt x="32" y="77"/>
                      <a:pt x="32" y="77"/>
                      <a:pt x="32" y="77"/>
                    </a:cubicBezTo>
                    <a:cubicBezTo>
                      <a:pt x="28" y="77"/>
                      <a:pt x="25" y="76"/>
                      <a:pt x="23" y="75"/>
                    </a:cubicBezTo>
                    <a:cubicBezTo>
                      <a:pt x="22" y="73"/>
                      <a:pt x="21" y="70"/>
                      <a:pt x="21" y="66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28"/>
                      <a:pt x="22" y="25"/>
                      <a:pt x="23" y="23"/>
                    </a:cubicBezTo>
                    <a:cubicBezTo>
                      <a:pt x="25" y="21"/>
                      <a:pt x="28" y="21"/>
                      <a:pt x="32" y="21"/>
                    </a:cubicBezTo>
                    <a:cubicBezTo>
                      <a:pt x="79" y="21"/>
                      <a:pt x="79" y="21"/>
                      <a:pt x="79" y="21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19" y="0"/>
                      <a:pt x="12" y="3"/>
                      <a:pt x="7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7" name="Freeform 25"/>
              <p:cNvSpPr/>
              <p:nvPr/>
            </p:nvSpPr>
            <p:spPr bwMode="auto">
              <a:xfrm>
                <a:off x="5940" y="2253"/>
                <a:ext cx="87" cy="105"/>
              </a:xfrm>
              <a:custGeom>
                <a:avLst/>
                <a:gdLst>
                  <a:gd name="T0" fmla="*/ 0 w 87"/>
                  <a:gd name="T1" fmla="*/ 23 h 105"/>
                  <a:gd name="T2" fmla="*/ 33 w 87"/>
                  <a:gd name="T3" fmla="*/ 23 h 105"/>
                  <a:gd name="T4" fmla="*/ 33 w 87"/>
                  <a:gd name="T5" fmla="*/ 105 h 105"/>
                  <a:gd name="T6" fmla="*/ 56 w 87"/>
                  <a:gd name="T7" fmla="*/ 105 h 105"/>
                  <a:gd name="T8" fmla="*/ 56 w 87"/>
                  <a:gd name="T9" fmla="*/ 23 h 105"/>
                  <a:gd name="T10" fmla="*/ 87 w 87"/>
                  <a:gd name="T11" fmla="*/ 23 h 105"/>
                  <a:gd name="T12" fmla="*/ 87 w 87"/>
                  <a:gd name="T13" fmla="*/ 0 h 105"/>
                  <a:gd name="T14" fmla="*/ 0 w 87"/>
                  <a:gd name="T15" fmla="*/ 0 h 105"/>
                  <a:gd name="T16" fmla="*/ 0 w 87"/>
                  <a:gd name="T17" fmla="*/ 23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105">
                    <a:moveTo>
                      <a:pt x="0" y="23"/>
                    </a:moveTo>
                    <a:lnTo>
                      <a:pt x="33" y="23"/>
                    </a:lnTo>
                    <a:lnTo>
                      <a:pt x="33" y="105"/>
                    </a:lnTo>
                    <a:lnTo>
                      <a:pt x="56" y="105"/>
                    </a:lnTo>
                    <a:lnTo>
                      <a:pt x="56" y="23"/>
                    </a:lnTo>
                    <a:lnTo>
                      <a:pt x="87" y="23"/>
                    </a:lnTo>
                    <a:lnTo>
                      <a:pt x="87" y="0"/>
                    </a:lnTo>
                    <a:lnTo>
                      <a:pt x="0" y="0"/>
                    </a:ln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8" name="Oval 26"/>
              <p:cNvSpPr>
                <a:spLocks noChangeArrowheads="1"/>
              </p:cNvSpPr>
              <p:nvPr/>
            </p:nvSpPr>
            <p:spPr bwMode="auto">
              <a:xfrm>
                <a:off x="511" y="3724"/>
                <a:ext cx="199" cy="201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9" name="Oval 27"/>
              <p:cNvSpPr>
                <a:spLocks noChangeArrowheads="1"/>
              </p:cNvSpPr>
              <p:nvPr/>
            </p:nvSpPr>
            <p:spPr bwMode="auto">
              <a:xfrm>
                <a:off x="731" y="3724"/>
                <a:ext cx="201" cy="201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0" name="Oval 28"/>
              <p:cNvSpPr>
                <a:spLocks noChangeArrowheads="1"/>
              </p:cNvSpPr>
              <p:nvPr/>
            </p:nvSpPr>
            <p:spPr bwMode="auto">
              <a:xfrm>
                <a:off x="952" y="3724"/>
                <a:ext cx="201" cy="201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1" name="Oval 29"/>
              <p:cNvSpPr>
                <a:spLocks noChangeArrowheads="1"/>
              </p:cNvSpPr>
              <p:nvPr/>
            </p:nvSpPr>
            <p:spPr bwMode="auto">
              <a:xfrm>
                <a:off x="1175" y="3724"/>
                <a:ext cx="200" cy="201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2" name="Oval 30"/>
              <p:cNvSpPr>
                <a:spLocks noChangeArrowheads="1"/>
              </p:cNvSpPr>
              <p:nvPr/>
            </p:nvSpPr>
            <p:spPr bwMode="auto">
              <a:xfrm>
                <a:off x="1396" y="3724"/>
                <a:ext cx="200" cy="201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3" name="Oval 31"/>
              <p:cNvSpPr>
                <a:spLocks noChangeArrowheads="1"/>
              </p:cNvSpPr>
              <p:nvPr/>
            </p:nvSpPr>
            <p:spPr bwMode="auto">
              <a:xfrm>
                <a:off x="511" y="3944"/>
                <a:ext cx="199" cy="201"/>
              </a:xfrm>
              <a:prstGeom prst="ellipse">
                <a:avLst/>
              </a:prstGeom>
              <a:solidFill>
                <a:srgbClr val="E3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4" name="Oval 32"/>
              <p:cNvSpPr>
                <a:spLocks noChangeArrowheads="1"/>
              </p:cNvSpPr>
              <p:nvPr/>
            </p:nvSpPr>
            <p:spPr bwMode="auto">
              <a:xfrm>
                <a:off x="731" y="3944"/>
                <a:ext cx="201" cy="201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5" name="Oval 33"/>
              <p:cNvSpPr>
                <a:spLocks noChangeArrowheads="1"/>
              </p:cNvSpPr>
              <p:nvPr/>
            </p:nvSpPr>
            <p:spPr bwMode="auto">
              <a:xfrm>
                <a:off x="952" y="3944"/>
                <a:ext cx="201" cy="201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6" name="Oval 34"/>
              <p:cNvSpPr>
                <a:spLocks noChangeArrowheads="1"/>
              </p:cNvSpPr>
              <p:nvPr/>
            </p:nvSpPr>
            <p:spPr bwMode="auto">
              <a:xfrm>
                <a:off x="1175" y="3944"/>
                <a:ext cx="200" cy="201"/>
              </a:xfrm>
              <a:prstGeom prst="ellipse">
                <a:avLst/>
              </a:prstGeom>
              <a:solidFill>
                <a:srgbClr val="9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7" name="Oval 35"/>
              <p:cNvSpPr>
                <a:spLocks noChangeArrowheads="1"/>
              </p:cNvSpPr>
              <p:nvPr/>
            </p:nvSpPr>
            <p:spPr bwMode="auto">
              <a:xfrm>
                <a:off x="1396" y="3944"/>
                <a:ext cx="200" cy="201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8" name="Oval 36"/>
              <p:cNvSpPr>
                <a:spLocks noChangeArrowheads="1"/>
              </p:cNvSpPr>
              <p:nvPr/>
            </p:nvSpPr>
            <p:spPr bwMode="auto">
              <a:xfrm>
                <a:off x="511" y="4165"/>
                <a:ext cx="199" cy="199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9" name="Oval 37"/>
              <p:cNvSpPr>
                <a:spLocks noChangeArrowheads="1"/>
              </p:cNvSpPr>
              <p:nvPr/>
            </p:nvSpPr>
            <p:spPr bwMode="auto">
              <a:xfrm>
                <a:off x="731" y="4165"/>
                <a:ext cx="201" cy="199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0" name="Oval 38"/>
              <p:cNvSpPr>
                <a:spLocks noChangeArrowheads="1"/>
              </p:cNvSpPr>
              <p:nvPr/>
            </p:nvSpPr>
            <p:spPr bwMode="auto">
              <a:xfrm>
                <a:off x="952" y="4165"/>
                <a:ext cx="201" cy="199"/>
              </a:xfrm>
              <a:prstGeom prst="ellipse">
                <a:avLst/>
              </a:prstGeom>
              <a:solidFill>
                <a:srgbClr val="249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1" name="Oval 39"/>
              <p:cNvSpPr>
                <a:spLocks noChangeArrowheads="1"/>
              </p:cNvSpPr>
              <p:nvPr/>
            </p:nvSpPr>
            <p:spPr bwMode="auto">
              <a:xfrm>
                <a:off x="1175" y="4165"/>
                <a:ext cx="200" cy="199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2" name="Oval 40"/>
              <p:cNvSpPr>
                <a:spLocks noChangeArrowheads="1"/>
              </p:cNvSpPr>
              <p:nvPr/>
            </p:nvSpPr>
            <p:spPr bwMode="auto">
              <a:xfrm>
                <a:off x="1396" y="4165"/>
                <a:ext cx="200" cy="199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3" name="Oval 41"/>
              <p:cNvSpPr>
                <a:spLocks noChangeArrowheads="1"/>
              </p:cNvSpPr>
              <p:nvPr/>
            </p:nvSpPr>
            <p:spPr bwMode="auto">
              <a:xfrm>
                <a:off x="511" y="3282"/>
                <a:ext cx="199" cy="199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4" name="Oval 42"/>
              <p:cNvSpPr>
                <a:spLocks noChangeArrowheads="1"/>
              </p:cNvSpPr>
              <p:nvPr/>
            </p:nvSpPr>
            <p:spPr bwMode="auto">
              <a:xfrm>
                <a:off x="731" y="3282"/>
                <a:ext cx="201" cy="199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5" name="Oval 43"/>
              <p:cNvSpPr>
                <a:spLocks noChangeArrowheads="1"/>
              </p:cNvSpPr>
              <p:nvPr/>
            </p:nvSpPr>
            <p:spPr bwMode="auto">
              <a:xfrm>
                <a:off x="952" y="3282"/>
                <a:ext cx="201" cy="199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6" name="Oval 44"/>
              <p:cNvSpPr>
                <a:spLocks noChangeArrowheads="1"/>
              </p:cNvSpPr>
              <p:nvPr/>
            </p:nvSpPr>
            <p:spPr bwMode="auto">
              <a:xfrm>
                <a:off x="1175" y="3282"/>
                <a:ext cx="200" cy="199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7" name="Oval 45"/>
              <p:cNvSpPr>
                <a:spLocks noChangeArrowheads="1"/>
              </p:cNvSpPr>
              <p:nvPr/>
            </p:nvSpPr>
            <p:spPr bwMode="auto">
              <a:xfrm>
                <a:off x="1396" y="3282"/>
                <a:ext cx="200" cy="199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8" name="Oval 46"/>
              <p:cNvSpPr>
                <a:spLocks noChangeArrowheads="1"/>
              </p:cNvSpPr>
              <p:nvPr/>
            </p:nvSpPr>
            <p:spPr bwMode="auto">
              <a:xfrm>
                <a:off x="511" y="3503"/>
                <a:ext cx="199" cy="200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9" name="Oval 47"/>
              <p:cNvSpPr>
                <a:spLocks noChangeArrowheads="1"/>
              </p:cNvSpPr>
              <p:nvPr/>
            </p:nvSpPr>
            <p:spPr bwMode="auto">
              <a:xfrm>
                <a:off x="731" y="3503"/>
                <a:ext cx="201" cy="200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0" name="Oval 48"/>
              <p:cNvSpPr>
                <a:spLocks noChangeArrowheads="1"/>
              </p:cNvSpPr>
              <p:nvPr/>
            </p:nvSpPr>
            <p:spPr bwMode="auto">
              <a:xfrm>
                <a:off x="952" y="3503"/>
                <a:ext cx="201" cy="200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1" name="Oval 49"/>
              <p:cNvSpPr>
                <a:spLocks noChangeArrowheads="1"/>
              </p:cNvSpPr>
              <p:nvPr/>
            </p:nvSpPr>
            <p:spPr bwMode="auto">
              <a:xfrm>
                <a:off x="1175" y="3503"/>
                <a:ext cx="200" cy="200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2" name="Oval 50"/>
              <p:cNvSpPr>
                <a:spLocks noChangeArrowheads="1"/>
              </p:cNvSpPr>
              <p:nvPr/>
            </p:nvSpPr>
            <p:spPr bwMode="auto">
              <a:xfrm>
                <a:off x="1396" y="3503"/>
                <a:ext cx="200" cy="200"/>
              </a:xfrm>
              <a:prstGeom prst="ellipse">
                <a:avLst/>
              </a:prstGeom>
              <a:solidFill>
                <a:srgbClr val="338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3" name="Freeform 51"/>
              <p:cNvSpPr>
                <a:spLocks noEditPoints="1"/>
              </p:cNvSpPr>
              <p:nvPr/>
            </p:nvSpPr>
            <p:spPr bwMode="auto">
              <a:xfrm>
                <a:off x="558" y="3331"/>
                <a:ext cx="103" cy="118"/>
              </a:xfrm>
              <a:custGeom>
                <a:avLst/>
                <a:gdLst>
                  <a:gd name="T0" fmla="*/ 93 w 95"/>
                  <a:gd name="T1" fmla="*/ 44 h 109"/>
                  <a:gd name="T2" fmla="*/ 70 w 95"/>
                  <a:gd name="T3" fmla="*/ 22 h 109"/>
                  <a:gd name="T4" fmla="*/ 48 w 95"/>
                  <a:gd name="T5" fmla="*/ 0 h 109"/>
                  <a:gd name="T6" fmla="*/ 46 w 95"/>
                  <a:gd name="T7" fmla="*/ 1 h 109"/>
                  <a:gd name="T8" fmla="*/ 2 w 95"/>
                  <a:gd name="T9" fmla="*/ 44 h 109"/>
                  <a:gd name="T10" fmla="*/ 0 w 95"/>
                  <a:gd name="T11" fmla="*/ 49 h 109"/>
                  <a:gd name="T12" fmla="*/ 0 w 95"/>
                  <a:gd name="T13" fmla="*/ 106 h 109"/>
                  <a:gd name="T14" fmla="*/ 1 w 95"/>
                  <a:gd name="T15" fmla="*/ 109 h 109"/>
                  <a:gd name="T16" fmla="*/ 94 w 95"/>
                  <a:gd name="T17" fmla="*/ 109 h 109"/>
                  <a:gd name="T18" fmla="*/ 95 w 95"/>
                  <a:gd name="T19" fmla="*/ 108 h 109"/>
                  <a:gd name="T20" fmla="*/ 95 w 95"/>
                  <a:gd name="T21" fmla="*/ 48 h 109"/>
                  <a:gd name="T22" fmla="*/ 93 w 95"/>
                  <a:gd name="T23" fmla="*/ 44 h 109"/>
                  <a:gd name="T24" fmla="*/ 76 w 95"/>
                  <a:gd name="T25" fmla="*/ 70 h 109"/>
                  <a:gd name="T26" fmla="*/ 65 w 95"/>
                  <a:gd name="T27" fmla="*/ 83 h 109"/>
                  <a:gd name="T28" fmla="*/ 48 w 95"/>
                  <a:gd name="T29" fmla="*/ 96 h 109"/>
                  <a:gd name="T30" fmla="*/ 30 w 95"/>
                  <a:gd name="T31" fmla="*/ 82 h 109"/>
                  <a:gd name="T32" fmla="*/ 17 w 95"/>
                  <a:gd name="T33" fmla="*/ 62 h 109"/>
                  <a:gd name="T34" fmla="*/ 21 w 95"/>
                  <a:gd name="T35" fmla="*/ 46 h 109"/>
                  <a:gd name="T36" fmla="*/ 43 w 95"/>
                  <a:gd name="T37" fmla="*/ 45 h 109"/>
                  <a:gd name="T38" fmla="*/ 47 w 95"/>
                  <a:gd name="T39" fmla="*/ 49 h 109"/>
                  <a:gd name="T40" fmla="*/ 54 w 95"/>
                  <a:gd name="T41" fmla="*/ 43 h 109"/>
                  <a:gd name="T42" fmla="*/ 72 w 95"/>
                  <a:gd name="T43" fmla="*/ 45 h 109"/>
                  <a:gd name="T44" fmla="*/ 76 w 95"/>
                  <a:gd name="T45" fmla="*/ 7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5" h="109">
                    <a:moveTo>
                      <a:pt x="93" y="44"/>
                    </a:moveTo>
                    <a:cubicBezTo>
                      <a:pt x="85" y="37"/>
                      <a:pt x="78" y="29"/>
                      <a:pt x="70" y="22"/>
                    </a:cubicBezTo>
                    <a:cubicBezTo>
                      <a:pt x="63" y="15"/>
                      <a:pt x="55" y="8"/>
                      <a:pt x="48" y="0"/>
                    </a:cubicBezTo>
                    <a:cubicBezTo>
                      <a:pt x="47" y="1"/>
                      <a:pt x="47" y="1"/>
                      <a:pt x="46" y="1"/>
                    </a:cubicBezTo>
                    <a:cubicBezTo>
                      <a:pt x="32" y="16"/>
                      <a:pt x="17" y="30"/>
                      <a:pt x="2" y="44"/>
                    </a:cubicBezTo>
                    <a:cubicBezTo>
                      <a:pt x="1" y="45"/>
                      <a:pt x="1" y="47"/>
                      <a:pt x="0" y="49"/>
                    </a:cubicBezTo>
                    <a:cubicBezTo>
                      <a:pt x="0" y="68"/>
                      <a:pt x="0" y="87"/>
                      <a:pt x="0" y="106"/>
                    </a:cubicBezTo>
                    <a:cubicBezTo>
                      <a:pt x="0" y="107"/>
                      <a:pt x="1" y="108"/>
                      <a:pt x="1" y="109"/>
                    </a:cubicBezTo>
                    <a:cubicBezTo>
                      <a:pt x="32" y="109"/>
                      <a:pt x="63" y="109"/>
                      <a:pt x="94" y="109"/>
                    </a:cubicBezTo>
                    <a:cubicBezTo>
                      <a:pt x="94" y="108"/>
                      <a:pt x="95" y="108"/>
                      <a:pt x="95" y="108"/>
                    </a:cubicBezTo>
                    <a:cubicBezTo>
                      <a:pt x="95" y="88"/>
                      <a:pt x="95" y="68"/>
                      <a:pt x="95" y="48"/>
                    </a:cubicBezTo>
                    <a:cubicBezTo>
                      <a:pt x="95" y="47"/>
                      <a:pt x="94" y="45"/>
                      <a:pt x="93" y="44"/>
                    </a:cubicBezTo>
                    <a:close/>
                    <a:moveTo>
                      <a:pt x="76" y="70"/>
                    </a:moveTo>
                    <a:cubicBezTo>
                      <a:pt x="73" y="75"/>
                      <a:pt x="69" y="79"/>
                      <a:pt x="65" y="83"/>
                    </a:cubicBezTo>
                    <a:cubicBezTo>
                      <a:pt x="59" y="87"/>
                      <a:pt x="53" y="92"/>
                      <a:pt x="48" y="96"/>
                    </a:cubicBezTo>
                    <a:cubicBezTo>
                      <a:pt x="42" y="91"/>
                      <a:pt x="36" y="87"/>
                      <a:pt x="30" y="82"/>
                    </a:cubicBezTo>
                    <a:cubicBezTo>
                      <a:pt x="23" y="77"/>
                      <a:pt x="18" y="71"/>
                      <a:pt x="17" y="62"/>
                    </a:cubicBezTo>
                    <a:cubicBezTo>
                      <a:pt x="16" y="56"/>
                      <a:pt x="18" y="51"/>
                      <a:pt x="21" y="46"/>
                    </a:cubicBezTo>
                    <a:cubicBezTo>
                      <a:pt x="27" y="39"/>
                      <a:pt x="36" y="38"/>
                      <a:pt x="43" y="45"/>
                    </a:cubicBezTo>
                    <a:cubicBezTo>
                      <a:pt x="44" y="46"/>
                      <a:pt x="46" y="48"/>
                      <a:pt x="47" y="49"/>
                    </a:cubicBezTo>
                    <a:cubicBezTo>
                      <a:pt x="49" y="47"/>
                      <a:pt x="51" y="45"/>
                      <a:pt x="54" y="43"/>
                    </a:cubicBezTo>
                    <a:cubicBezTo>
                      <a:pt x="60" y="39"/>
                      <a:pt x="67" y="39"/>
                      <a:pt x="72" y="45"/>
                    </a:cubicBezTo>
                    <a:cubicBezTo>
                      <a:pt x="78" y="51"/>
                      <a:pt x="80" y="61"/>
                      <a:pt x="76" y="7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4" name="Freeform 52"/>
              <p:cNvSpPr/>
              <p:nvPr/>
            </p:nvSpPr>
            <p:spPr bwMode="auto">
              <a:xfrm>
                <a:off x="527" y="3296"/>
                <a:ext cx="165" cy="79"/>
              </a:xfrm>
              <a:custGeom>
                <a:avLst/>
                <a:gdLst>
                  <a:gd name="T0" fmla="*/ 122 w 151"/>
                  <a:gd name="T1" fmla="*/ 46 h 73"/>
                  <a:gd name="T2" fmla="*/ 120 w 151"/>
                  <a:gd name="T3" fmla="*/ 40 h 73"/>
                  <a:gd name="T4" fmla="*/ 120 w 151"/>
                  <a:gd name="T5" fmla="*/ 11 h 73"/>
                  <a:gd name="T6" fmla="*/ 120 w 151"/>
                  <a:gd name="T7" fmla="*/ 7 h 73"/>
                  <a:gd name="T8" fmla="*/ 100 w 151"/>
                  <a:gd name="T9" fmla="*/ 7 h 73"/>
                  <a:gd name="T10" fmla="*/ 100 w 151"/>
                  <a:gd name="T11" fmla="*/ 23 h 73"/>
                  <a:gd name="T12" fmla="*/ 75 w 151"/>
                  <a:gd name="T13" fmla="*/ 0 h 73"/>
                  <a:gd name="T14" fmla="*/ 0 w 151"/>
                  <a:gd name="T15" fmla="*/ 73 h 73"/>
                  <a:gd name="T16" fmla="*/ 20 w 151"/>
                  <a:gd name="T17" fmla="*/ 73 h 73"/>
                  <a:gd name="T18" fmla="*/ 25 w 151"/>
                  <a:gd name="T19" fmla="*/ 71 h 73"/>
                  <a:gd name="T20" fmla="*/ 66 w 151"/>
                  <a:gd name="T21" fmla="*/ 31 h 73"/>
                  <a:gd name="T22" fmla="*/ 75 w 151"/>
                  <a:gd name="T23" fmla="*/ 21 h 73"/>
                  <a:gd name="T24" fmla="*/ 78 w 151"/>
                  <a:gd name="T25" fmla="*/ 24 h 73"/>
                  <a:gd name="T26" fmla="*/ 126 w 151"/>
                  <a:gd name="T27" fmla="*/ 71 h 73"/>
                  <a:gd name="T28" fmla="*/ 129 w 151"/>
                  <a:gd name="T29" fmla="*/ 73 h 73"/>
                  <a:gd name="T30" fmla="*/ 151 w 151"/>
                  <a:gd name="T31" fmla="*/ 73 h 73"/>
                  <a:gd name="T32" fmla="*/ 148 w 151"/>
                  <a:gd name="T33" fmla="*/ 70 h 73"/>
                  <a:gd name="T34" fmla="*/ 122 w 151"/>
                  <a:gd name="T35" fmla="*/ 4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1" h="73">
                    <a:moveTo>
                      <a:pt x="122" y="46"/>
                    </a:moveTo>
                    <a:cubicBezTo>
                      <a:pt x="121" y="44"/>
                      <a:pt x="120" y="42"/>
                      <a:pt x="120" y="40"/>
                    </a:cubicBezTo>
                    <a:cubicBezTo>
                      <a:pt x="120" y="30"/>
                      <a:pt x="120" y="20"/>
                      <a:pt x="120" y="11"/>
                    </a:cubicBezTo>
                    <a:cubicBezTo>
                      <a:pt x="120" y="9"/>
                      <a:pt x="120" y="8"/>
                      <a:pt x="120" y="7"/>
                    </a:cubicBezTo>
                    <a:cubicBezTo>
                      <a:pt x="113" y="7"/>
                      <a:pt x="107" y="7"/>
                      <a:pt x="100" y="7"/>
                    </a:cubicBezTo>
                    <a:cubicBezTo>
                      <a:pt x="100" y="12"/>
                      <a:pt x="100" y="17"/>
                      <a:pt x="100" y="23"/>
                    </a:cubicBezTo>
                    <a:cubicBezTo>
                      <a:pt x="91" y="15"/>
                      <a:pt x="83" y="8"/>
                      <a:pt x="75" y="0"/>
                    </a:cubicBezTo>
                    <a:cubicBezTo>
                      <a:pt x="50" y="24"/>
                      <a:pt x="26" y="48"/>
                      <a:pt x="0" y="73"/>
                    </a:cubicBezTo>
                    <a:cubicBezTo>
                      <a:pt x="7" y="73"/>
                      <a:pt x="14" y="73"/>
                      <a:pt x="20" y="73"/>
                    </a:cubicBezTo>
                    <a:cubicBezTo>
                      <a:pt x="22" y="73"/>
                      <a:pt x="24" y="72"/>
                      <a:pt x="25" y="71"/>
                    </a:cubicBezTo>
                    <a:cubicBezTo>
                      <a:pt x="39" y="58"/>
                      <a:pt x="52" y="45"/>
                      <a:pt x="66" y="31"/>
                    </a:cubicBezTo>
                    <a:cubicBezTo>
                      <a:pt x="69" y="28"/>
                      <a:pt x="72" y="25"/>
                      <a:pt x="75" y="21"/>
                    </a:cubicBezTo>
                    <a:cubicBezTo>
                      <a:pt x="76" y="23"/>
                      <a:pt x="77" y="23"/>
                      <a:pt x="78" y="24"/>
                    </a:cubicBezTo>
                    <a:cubicBezTo>
                      <a:pt x="94" y="40"/>
                      <a:pt x="110" y="55"/>
                      <a:pt x="126" y="71"/>
                    </a:cubicBezTo>
                    <a:cubicBezTo>
                      <a:pt x="127" y="72"/>
                      <a:pt x="128" y="73"/>
                      <a:pt x="129" y="73"/>
                    </a:cubicBezTo>
                    <a:cubicBezTo>
                      <a:pt x="136" y="73"/>
                      <a:pt x="143" y="73"/>
                      <a:pt x="151" y="73"/>
                    </a:cubicBezTo>
                    <a:cubicBezTo>
                      <a:pt x="149" y="72"/>
                      <a:pt x="149" y="71"/>
                      <a:pt x="148" y="70"/>
                    </a:cubicBezTo>
                    <a:cubicBezTo>
                      <a:pt x="139" y="62"/>
                      <a:pt x="131" y="54"/>
                      <a:pt x="122" y="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5" name="Freeform 53"/>
              <p:cNvSpPr>
                <a:spLocks noEditPoints="1"/>
              </p:cNvSpPr>
              <p:nvPr/>
            </p:nvSpPr>
            <p:spPr bwMode="auto">
              <a:xfrm>
                <a:off x="982" y="3322"/>
                <a:ext cx="144" cy="127"/>
              </a:xfrm>
              <a:custGeom>
                <a:avLst/>
                <a:gdLst>
                  <a:gd name="T0" fmla="*/ 93 w 132"/>
                  <a:gd name="T1" fmla="*/ 3 h 117"/>
                  <a:gd name="T2" fmla="*/ 66 w 132"/>
                  <a:gd name="T3" fmla="*/ 21 h 117"/>
                  <a:gd name="T4" fmla="*/ 39 w 132"/>
                  <a:gd name="T5" fmla="*/ 2 h 117"/>
                  <a:gd name="T6" fmla="*/ 0 w 132"/>
                  <a:gd name="T7" fmla="*/ 33 h 117"/>
                  <a:gd name="T8" fmla="*/ 34 w 132"/>
                  <a:gd name="T9" fmla="*/ 83 h 117"/>
                  <a:gd name="T10" fmla="*/ 64 w 132"/>
                  <a:gd name="T11" fmla="*/ 117 h 117"/>
                  <a:gd name="T12" fmla="*/ 96 w 132"/>
                  <a:gd name="T13" fmla="*/ 84 h 117"/>
                  <a:gd name="T14" fmla="*/ 132 w 132"/>
                  <a:gd name="T15" fmla="*/ 36 h 117"/>
                  <a:gd name="T16" fmla="*/ 93 w 132"/>
                  <a:gd name="T17" fmla="*/ 3 h 117"/>
                  <a:gd name="T18" fmla="*/ 84 w 132"/>
                  <a:gd name="T19" fmla="*/ 74 h 117"/>
                  <a:gd name="T20" fmla="*/ 65 w 132"/>
                  <a:gd name="T21" fmla="*/ 94 h 117"/>
                  <a:gd name="T22" fmla="*/ 47 w 132"/>
                  <a:gd name="T23" fmla="*/ 73 h 117"/>
                  <a:gd name="T24" fmla="*/ 26 w 132"/>
                  <a:gd name="T25" fmla="*/ 44 h 117"/>
                  <a:gd name="T26" fmla="*/ 50 w 132"/>
                  <a:gd name="T27" fmla="*/ 25 h 117"/>
                  <a:gd name="T28" fmla="*/ 66 w 132"/>
                  <a:gd name="T29" fmla="*/ 36 h 117"/>
                  <a:gd name="T30" fmla="*/ 82 w 132"/>
                  <a:gd name="T31" fmla="*/ 25 h 117"/>
                  <a:gd name="T32" fmla="*/ 105 w 132"/>
                  <a:gd name="T33" fmla="*/ 45 h 117"/>
                  <a:gd name="T34" fmla="*/ 84 w 132"/>
                  <a:gd name="T35" fmla="*/ 74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2" h="117">
                    <a:moveTo>
                      <a:pt x="93" y="3"/>
                    </a:moveTo>
                    <a:cubicBezTo>
                      <a:pt x="79" y="3"/>
                      <a:pt x="70" y="13"/>
                      <a:pt x="66" y="21"/>
                    </a:cubicBezTo>
                    <a:cubicBezTo>
                      <a:pt x="62" y="12"/>
                      <a:pt x="54" y="3"/>
                      <a:pt x="39" y="2"/>
                    </a:cubicBezTo>
                    <a:cubicBezTo>
                      <a:pt x="14" y="0"/>
                      <a:pt x="0" y="15"/>
                      <a:pt x="0" y="33"/>
                    </a:cubicBezTo>
                    <a:cubicBezTo>
                      <a:pt x="0" y="51"/>
                      <a:pt x="17" y="66"/>
                      <a:pt x="34" y="83"/>
                    </a:cubicBezTo>
                    <a:cubicBezTo>
                      <a:pt x="48" y="97"/>
                      <a:pt x="64" y="117"/>
                      <a:pt x="64" y="117"/>
                    </a:cubicBezTo>
                    <a:cubicBezTo>
                      <a:pt x="64" y="117"/>
                      <a:pt x="82" y="97"/>
                      <a:pt x="96" y="84"/>
                    </a:cubicBezTo>
                    <a:cubicBezTo>
                      <a:pt x="114" y="68"/>
                      <a:pt x="131" y="54"/>
                      <a:pt x="132" y="36"/>
                    </a:cubicBezTo>
                    <a:cubicBezTo>
                      <a:pt x="132" y="18"/>
                      <a:pt x="118" y="2"/>
                      <a:pt x="93" y="3"/>
                    </a:cubicBezTo>
                    <a:close/>
                    <a:moveTo>
                      <a:pt x="84" y="74"/>
                    </a:moveTo>
                    <a:cubicBezTo>
                      <a:pt x="76" y="82"/>
                      <a:pt x="65" y="94"/>
                      <a:pt x="65" y="94"/>
                    </a:cubicBezTo>
                    <a:cubicBezTo>
                      <a:pt x="65" y="94"/>
                      <a:pt x="55" y="82"/>
                      <a:pt x="47" y="73"/>
                    </a:cubicBezTo>
                    <a:cubicBezTo>
                      <a:pt x="36" y="63"/>
                      <a:pt x="26" y="55"/>
                      <a:pt x="26" y="44"/>
                    </a:cubicBezTo>
                    <a:cubicBezTo>
                      <a:pt x="27" y="33"/>
                      <a:pt x="35" y="24"/>
                      <a:pt x="50" y="25"/>
                    </a:cubicBezTo>
                    <a:cubicBezTo>
                      <a:pt x="59" y="26"/>
                      <a:pt x="64" y="31"/>
                      <a:pt x="66" y="36"/>
                    </a:cubicBezTo>
                    <a:cubicBezTo>
                      <a:pt x="68" y="31"/>
                      <a:pt x="74" y="26"/>
                      <a:pt x="82" y="25"/>
                    </a:cubicBezTo>
                    <a:cubicBezTo>
                      <a:pt x="97" y="25"/>
                      <a:pt x="106" y="35"/>
                      <a:pt x="105" y="45"/>
                    </a:cubicBezTo>
                    <a:cubicBezTo>
                      <a:pt x="105" y="56"/>
                      <a:pt x="95" y="64"/>
                      <a:pt x="84" y="7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6" name="Freeform 54"/>
              <p:cNvSpPr/>
              <p:nvPr/>
            </p:nvSpPr>
            <p:spPr bwMode="auto">
              <a:xfrm>
                <a:off x="1207" y="3325"/>
                <a:ext cx="66" cy="130"/>
              </a:xfrm>
              <a:custGeom>
                <a:avLst/>
                <a:gdLst>
                  <a:gd name="T0" fmla="*/ 39 w 60"/>
                  <a:gd name="T1" fmla="*/ 0 h 119"/>
                  <a:gd name="T2" fmla="*/ 37 w 60"/>
                  <a:gd name="T3" fmla="*/ 0 h 119"/>
                  <a:gd name="T4" fmla="*/ 30 w 60"/>
                  <a:gd name="T5" fmla="*/ 0 h 119"/>
                  <a:gd name="T6" fmla="*/ 24 w 60"/>
                  <a:gd name="T7" fmla="*/ 1 h 119"/>
                  <a:gd name="T8" fmla="*/ 5 w 60"/>
                  <a:gd name="T9" fmla="*/ 13 h 119"/>
                  <a:gd name="T10" fmla="*/ 0 w 60"/>
                  <a:gd name="T11" fmla="*/ 29 h 119"/>
                  <a:gd name="T12" fmla="*/ 0 w 60"/>
                  <a:gd name="T13" fmla="*/ 30 h 119"/>
                  <a:gd name="T14" fmla="*/ 0 w 60"/>
                  <a:gd name="T15" fmla="*/ 36 h 119"/>
                  <a:gd name="T16" fmla="*/ 0 w 60"/>
                  <a:gd name="T17" fmla="*/ 37 h 119"/>
                  <a:gd name="T18" fmla="*/ 2 w 60"/>
                  <a:gd name="T19" fmla="*/ 47 h 119"/>
                  <a:gd name="T20" fmla="*/ 18 w 60"/>
                  <a:gd name="T21" fmla="*/ 70 h 119"/>
                  <a:gd name="T22" fmla="*/ 29 w 60"/>
                  <a:gd name="T23" fmla="*/ 79 h 119"/>
                  <a:gd name="T24" fmla="*/ 45 w 60"/>
                  <a:gd name="T25" fmla="*/ 93 h 119"/>
                  <a:gd name="T26" fmla="*/ 59 w 60"/>
                  <a:gd name="T27" fmla="*/ 118 h 119"/>
                  <a:gd name="T28" fmla="*/ 60 w 60"/>
                  <a:gd name="T29" fmla="*/ 119 h 119"/>
                  <a:gd name="T30" fmla="*/ 60 w 60"/>
                  <a:gd name="T31" fmla="*/ 118 h 119"/>
                  <a:gd name="T32" fmla="*/ 60 w 60"/>
                  <a:gd name="T33" fmla="*/ 13 h 119"/>
                  <a:gd name="T34" fmla="*/ 59 w 60"/>
                  <a:gd name="T35" fmla="*/ 11 h 119"/>
                  <a:gd name="T36" fmla="*/ 39 w 60"/>
                  <a:gd name="T37" fmla="*/ 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0" h="119">
                    <a:moveTo>
                      <a:pt x="39" y="0"/>
                    </a:moveTo>
                    <a:cubicBezTo>
                      <a:pt x="38" y="0"/>
                      <a:pt x="38" y="0"/>
                      <a:pt x="37" y="0"/>
                    </a:cubicBezTo>
                    <a:cubicBezTo>
                      <a:pt x="35" y="0"/>
                      <a:pt x="33" y="0"/>
                      <a:pt x="30" y="0"/>
                    </a:cubicBezTo>
                    <a:cubicBezTo>
                      <a:pt x="28" y="0"/>
                      <a:pt x="26" y="0"/>
                      <a:pt x="24" y="1"/>
                    </a:cubicBezTo>
                    <a:cubicBezTo>
                      <a:pt x="16" y="2"/>
                      <a:pt x="10" y="6"/>
                      <a:pt x="5" y="13"/>
                    </a:cubicBezTo>
                    <a:cubicBezTo>
                      <a:pt x="2" y="18"/>
                      <a:pt x="0" y="23"/>
                      <a:pt x="0" y="29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0" y="32"/>
                      <a:pt x="0" y="34"/>
                      <a:pt x="0" y="36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41"/>
                      <a:pt x="0" y="44"/>
                      <a:pt x="2" y="47"/>
                    </a:cubicBezTo>
                    <a:cubicBezTo>
                      <a:pt x="5" y="56"/>
                      <a:pt x="11" y="64"/>
                      <a:pt x="18" y="70"/>
                    </a:cubicBezTo>
                    <a:cubicBezTo>
                      <a:pt x="22" y="74"/>
                      <a:pt x="26" y="76"/>
                      <a:pt x="29" y="79"/>
                    </a:cubicBezTo>
                    <a:cubicBezTo>
                      <a:pt x="35" y="83"/>
                      <a:pt x="40" y="88"/>
                      <a:pt x="45" y="93"/>
                    </a:cubicBezTo>
                    <a:cubicBezTo>
                      <a:pt x="52" y="101"/>
                      <a:pt x="57" y="109"/>
                      <a:pt x="59" y="118"/>
                    </a:cubicBezTo>
                    <a:cubicBezTo>
                      <a:pt x="60" y="119"/>
                      <a:pt x="60" y="119"/>
                      <a:pt x="60" y="119"/>
                    </a:cubicBezTo>
                    <a:cubicBezTo>
                      <a:pt x="60" y="118"/>
                      <a:pt x="60" y="118"/>
                      <a:pt x="60" y="118"/>
                    </a:cubicBezTo>
                    <a:cubicBezTo>
                      <a:pt x="60" y="83"/>
                      <a:pt x="60" y="48"/>
                      <a:pt x="60" y="13"/>
                    </a:cubicBezTo>
                    <a:cubicBezTo>
                      <a:pt x="60" y="13"/>
                      <a:pt x="59" y="12"/>
                      <a:pt x="59" y="11"/>
                    </a:cubicBezTo>
                    <a:cubicBezTo>
                      <a:pt x="54" y="5"/>
                      <a:pt x="47" y="1"/>
                      <a:pt x="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7" name="Freeform 55"/>
              <p:cNvSpPr/>
              <p:nvPr/>
            </p:nvSpPr>
            <p:spPr bwMode="auto">
              <a:xfrm>
                <a:off x="1277" y="3325"/>
                <a:ext cx="66" cy="130"/>
              </a:xfrm>
              <a:custGeom>
                <a:avLst/>
                <a:gdLst>
                  <a:gd name="T0" fmla="*/ 52 w 61"/>
                  <a:gd name="T1" fmla="*/ 9 h 119"/>
                  <a:gd name="T2" fmla="*/ 43 w 61"/>
                  <a:gd name="T3" fmla="*/ 2 h 119"/>
                  <a:gd name="T4" fmla="*/ 33 w 61"/>
                  <a:gd name="T5" fmla="*/ 0 h 119"/>
                  <a:gd name="T6" fmla="*/ 32 w 61"/>
                  <a:gd name="T7" fmla="*/ 0 h 119"/>
                  <a:gd name="T8" fmla="*/ 25 w 61"/>
                  <a:gd name="T9" fmla="*/ 0 h 119"/>
                  <a:gd name="T10" fmla="*/ 23 w 61"/>
                  <a:gd name="T11" fmla="*/ 0 h 119"/>
                  <a:gd name="T12" fmla="*/ 1 w 61"/>
                  <a:gd name="T13" fmla="*/ 12 h 119"/>
                  <a:gd name="T14" fmla="*/ 0 w 61"/>
                  <a:gd name="T15" fmla="*/ 13 h 119"/>
                  <a:gd name="T16" fmla="*/ 0 w 61"/>
                  <a:gd name="T17" fmla="*/ 35 h 119"/>
                  <a:gd name="T18" fmla="*/ 1 w 61"/>
                  <a:gd name="T19" fmla="*/ 36 h 119"/>
                  <a:gd name="T20" fmla="*/ 1 w 61"/>
                  <a:gd name="T21" fmla="*/ 35 h 119"/>
                  <a:gd name="T22" fmla="*/ 14 w 61"/>
                  <a:gd name="T23" fmla="*/ 25 h 119"/>
                  <a:gd name="T24" fmla="*/ 30 w 61"/>
                  <a:gd name="T25" fmla="*/ 24 h 119"/>
                  <a:gd name="T26" fmla="*/ 38 w 61"/>
                  <a:gd name="T27" fmla="*/ 35 h 119"/>
                  <a:gd name="T28" fmla="*/ 34 w 61"/>
                  <a:gd name="T29" fmla="*/ 51 h 119"/>
                  <a:gd name="T30" fmla="*/ 28 w 61"/>
                  <a:gd name="T31" fmla="*/ 59 h 119"/>
                  <a:gd name="T32" fmla="*/ 16 w 61"/>
                  <a:gd name="T33" fmla="*/ 72 h 119"/>
                  <a:gd name="T34" fmla="*/ 6 w 61"/>
                  <a:gd name="T35" fmla="*/ 89 h 119"/>
                  <a:gd name="T36" fmla="*/ 1 w 61"/>
                  <a:gd name="T37" fmla="*/ 118 h 119"/>
                  <a:gd name="T38" fmla="*/ 1 w 61"/>
                  <a:gd name="T39" fmla="*/ 119 h 119"/>
                  <a:gd name="T40" fmla="*/ 1 w 61"/>
                  <a:gd name="T41" fmla="*/ 119 h 119"/>
                  <a:gd name="T42" fmla="*/ 1 w 61"/>
                  <a:gd name="T43" fmla="*/ 118 h 119"/>
                  <a:gd name="T44" fmla="*/ 13 w 61"/>
                  <a:gd name="T45" fmla="*/ 95 h 119"/>
                  <a:gd name="T46" fmla="*/ 28 w 61"/>
                  <a:gd name="T47" fmla="*/ 80 h 119"/>
                  <a:gd name="T48" fmla="*/ 37 w 61"/>
                  <a:gd name="T49" fmla="*/ 74 h 119"/>
                  <a:gd name="T50" fmla="*/ 53 w 61"/>
                  <a:gd name="T51" fmla="*/ 58 h 119"/>
                  <a:gd name="T52" fmla="*/ 60 w 61"/>
                  <a:gd name="T53" fmla="*/ 40 h 119"/>
                  <a:gd name="T54" fmla="*/ 61 w 61"/>
                  <a:gd name="T55" fmla="*/ 35 h 119"/>
                  <a:gd name="T56" fmla="*/ 61 w 61"/>
                  <a:gd name="T57" fmla="*/ 30 h 119"/>
                  <a:gd name="T58" fmla="*/ 60 w 61"/>
                  <a:gd name="T59" fmla="*/ 25 h 119"/>
                  <a:gd name="T60" fmla="*/ 52 w 61"/>
                  <a:gd name="T61" fmla="*/ 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61" h="119">
                    <a:moveTo>
                      <a:pt x="52" y="9"/>
                    </a:moveTo>
                    <a:cubicBezTo>
                      <a:pt x="50" y="6"/>
                      <a:pt x="46" y="4"/>
                      <a:pt x="43" y="2"/>
                    </a:cubicBezTo>
                    <a:cubicBezTo>
                      <a:pt x="40" y="1"/>
                      <a:pt x="36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0" y="0"/>
                      <a:pt x="28" y="0"/>
                      <a:pt x="25" y="0"/>
                    </a:cubicBezTo>
                    <a:cubicBezTo>
                      <a:pt x="24" y="0"/>
                      <a:pt x="24" y="0"/>
                      <a:pt x="23" y="0"/>
                    </a:cubicBezTo>
                    <a:cubicBezTo>
                      <a:pt x="14" y="1"/>
                      <a:pt x="7" y="5"/>
                      <a:pt x="1" y="12"/>
                    </a:cubicBezTo>
                    <a:cubicBezTo>
                      <a:pt x="1" y="12"/>
                      <a:pt x="0" y="13"/>
                      <a:pt x="0" y="13"/>
                    </a:cubicBezTo>
                    <a:cubicBezTo>
                      <a:pt x="0" y="20"/>
                      <a:pt x="0" y="28"/>
                      <a:pt x="0" y="35"/>
                    </a:cubicBezTo>
                    <a:cubicBezTo>
                      <a:pt x="0" y="35"/>
                      <a:pt x="1" y="35"/>
                      <a:pt x="1" y="36"/>
                    </a:cubicBezTo>
                    <a:cubicBezTo>
                      <a:pt x="1" y="36"/>
                      <a:pt x="1" y="35"/>
                      <a:pt x="1" y="35"/>
                    </a:cubicBezTo>
                    <a:cubicBezTo>
                      <a:pt x="5" y="30"/>
                      <a:pt x="9" y="27"/>
                      <a:pt x="14" y="25"/>
                    </a:cubicBezTo>
                    <a:cubicBezTo>
                      <a:pt x="19" y="22"/>
                      <a:pt x="25" y="22"/>
                      <a:pt x="30" y="24"/>
                    </a:cubicBezTo>
                    <a:cubicBezTo>
                      <a:pt x="35" y="26"/>
                      <a:pt x="38" y="30"/>
                      <a:pt x="38" y="35"/>
                    </a:cubicBezTo>
                    <a:cubicBezTo>
                      <a:pt x="39" y="41"/>
                      <a:pt x="38" y="47"/>
                      <a:pt x="34" y="51"/>
                    </a:cubicBezTo>
                    <a:cubicBezTo>
                      <a:pt x="33" y="54"/>
                      <a:pt x="30" y="56"/>
                      <a:pt x="28" y="59"/>
                    </a:cubicBezTo>
                    <a:cubicBezTo>
                      <a:pt x="24" y="63"/>
                      <a:pt x="20" y="68"/>
                      <a:pt x="16" y="72"/>
                    </a:cubicBezTo>
                    <a:cubicBezTo>
                      <a:pt x="12" y="77"/>
                      <a:pt x="9" y="83"/>
                      <a:pt x="6" y="89"/>
                    </a:cubicBezTo>
                    <a:cubicBezTo>
                      <a:pt x="2" y="98"/>
                      <a:pt x="1" y="108"/>
                      <a:pt x="1" y="118"/>
                    </a:cubicBezTo>
                    <a:cubicBezTo>
                      <a:pt x="1" y="119"/>
                      <a:pt x="1" y="119"/>
                      <a:pt x="1" y="119"/>
                    </a:cubicBezTo>
                    <a:cubicBezTo>
                      <a:pt x="1" y="119"/>
                      <a:pt x="1" y="119"/>
                      <a:pt x="1" y="119"/>
                    </a:cubicBezTo>
                    <a:cubicBezTo>
                      <a:pt x="1" y="118"/>
                      <a:pt x="1" y="118"/>
                      <a:pt x="1" y="118"/>
                    </a:cubicBezTo>
                    <a:cubicBezTo>
                      <a:pt x="4" y="110"/>
                      <a:pt x="8" y="102"/>
                      <a:pt x="13" y="95"/>
                    </a:cubicBezTo>
                    <a:cubicBezTo>
                      <a:pt x="17" y="89"/>
                      <a:pt x="22" y="84"/>
                      <a:pt x="28" y="80"/>
                    </a:cubicBezTo>
                    <a:cubicBezTo>
                      <a:pt x="31" y="78"/>
                      <a:pt x="34" y="76"/>
                      <a:pt x="37" y="74"/>
                    </a:cubicBezTo>
                    <a:cubicBezTo>
                      <a:pt x="44" y="70"/>
                      <a:pt x="49" y="65"/>
                      <a:pt x="53" y="58"/>
                    </a:cubicBezTo>
                    <a:cubicBezTo>
                      <a:pt x="57" y="52"/>
                      <a:pt x="60" y="46"/>
                      <a:pt x="60" y="40"/>
                    </a:cubicBezTo>
                    <a:cubicBezTo>
                      <a:pt x="61" y="38"/>
                      <a:pt x="61" y="36"/>
                      <a:pt x="61" y="35"/>
                    </a:cubicBezTo>
                    <a:cubicBezTo>
                      <a:pt x="61" y="33"/>
                      <a:pt x="61" y="32"/>
                      <a:pt x="61" y="30"/>
                    </a:cubicBezTo>
                    <a:cubicBezTo>
                      <a:pt x="61" y="29"/>
                      <a:pt x="61" y="27"/>
                      <a:pt x="60" y="25"/>
                    </a:cubicBezTo>
                    <a:cubicBezTo>
                      <a:pt x="59" y="19"/>
                      <a:pt x="57" y="14"/>
                      <a:pt x="52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8" name="Freeform 56"/>
              <p:cNvSpPr/>
              <p:nvPr/>
            </p:nvSpPr>
            <p:spPr bwMode="auto">
              <a:xfrm>
                <a:off x="1426" y="3325"/>
                <a:ext cx="140" cy="124"/>
              </a:xfrm>
              <a:custGeom>
                <a:avLst/>
                <a:gdLst>
                  <a:gd name="T0" fmla="*/ 91 w 128"/>
                  <a:gd name="T1" fmla="*/ 3 h 114"/>
                  <a:gd name="T2" fmla="*/ 64 w 128"/>
                  <a:gd name="T3" fmla="*/ 20 h 114"/>
                  <a:gd name="T4" fmla="*/ 39 w 128"/>
                  <a:gd name="T5" fmla="*/ 2 h 114"/>
                  <a:gd name="T6" fmla="*/ 0 w 128"/>
                  <a:gd name="T7" fmla="*/ 33 h 114"/>
                  <a:gd name="T8" fmla="*/ 33 w 128"/>
                  <a:gd name="T9" fmla="*/ 81 h 114"/>
                  <a:gd name="T10" fmla="*/ 62 w 128"/>
                  <a:gd name="T11" fmla="*/ 114 h 114"/>
                  <a:gd name="T12" fmla="*/ 93 w 128"/>
                  <a:gd name="T13" fmla="*/ 82 h 114"/>
                  <a:gd name="T14" fmla="*/ 128 w 128"/>
                  <a:gd name="T15" fmla="*/ 35 h 114"/>
                  <a:gd name="T16" fmla="*/ 91 w 128"/>
                  <a:gd name="T17" fmla="*/ 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8" h="114">
                    <a:moveTo>
                      <a:pt x="91" y="3"/>
                    </a:moveTo>
                    <a:cubicBezTo>
                      <a:pt x="77" y="4"/>
                      <a:pt x="68" y="13"/>
                      <a:pt x="64" y="20"/>
                    </a:cubicBezTo>
                    <a:cubicBezTo>
                      <a:pt x="60" y="12"/>
                      <a:pt x="52" y="3"/>
                      <a:pt x="39" y="2"/>
                    </a:cubicBezTo>
                    <a:cubicBezTo>
                      <a:pt x="14" y="0"/>
                      <a:pt x="1" y="15"/>
                      <a:pt x="0" y="33"/>
                    </a:cubicBezTo>
                    <a:cubicBezTo>
                      <a:pt x="0" y="50"/>
                      <a:pt x="17" y="64"/>
                      <a:pt x="33" y="81"/>
                    </a:cubicBezTo>
                    <a:cubicBezTo>
                      <a:pt x="47" y="94"/>
                      <a:pt x="62" y="114"/>
                      <a:pt x="62" y="114"/>
                    </a:cubicBezTo>
                    <a:cubicBezTo>
                      <a:pt x="62" y="114"/>
                      <a:pt x="80" y="94"/>
                      <a:pt x="93" y="82"/>
                    </a:cubicBezTo>
                    <a:cubicBezTo>
                      <a:pt x="111" y="66"/>
                      <a:pt x="128" y="53"/>
                      <a:pt x="128" y="35"/>
                    </a:cubicBezTo>
                    <a:cubicBezTo>
                      <a:pt x="128" y="18"/>
                      <a:pt x="115" y="2"/>
                      <a:pt x="9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9" name="Freeform 57"/>
              <p:cNvSpPr/>
              <p:nvPr/>
            </p:nvSpPr>
            <p:spPr bwMode="auto">
              <a:xfrm>
                <a:off x="1437" y="4235"/>
                <a:ext cx="108" cy="55"/>
              </a:xfrm>
              <a:custGeom>
                <a:avLst/>
                <a:gdLst>
                  <a:gd name="T0" fmla="*/ 86 w 99"/>
                  <a:gd name="T1" fmla="*/ 37 h 50"/>
                  <a:gd name="T2" fmla="*/ 79 w 99"/>
                  <a:gd name="T3" fmla="*/ 19 h 50"/>
                  <a:gd name="T4" fmla="*/ 79 w 99"/>
                  <a:gd name="T5" fmla="*/ 6 h 50"/>
                  <a:gd name="T6" fmla="*/ 66 w 99"/>
                  <a:gd name="T7" fmla="*/ 6 h 50"/>
                  <a:gd name="T8" fmla="*/ 66 w 99"/>
                  <a:gd name="T9" fmla="*/ 16 h 50"/>
                  <a:gd name="T10" fmla="*/ 64 w 99"/>
                  <a:gd name="T11" fmla="*/ 17 h 50"/>
                  <a:gd name="T12" fmla="*/ 50 w 99"/>
                  <a:gd name="T13" fmla="*/ 0 h 50"/>
                  <a:gd name="T14" fmla="*/ 0 w 99"/>
                  <a:gd name="T15" fmla="*/ 49 h 50"/>
                  <a:gd name="T16" fmla="*/ 12 w 99"/>
                  <a:gd name="T17" fmla="*/ 49 h 50"/>
                  <a:gd name="T18" fmla="*/ 17 w 99"/>
                  <a:gd name="T19" fmla="*/ 47 h 50"/>
                  <a:gd name="T20" fmla="*/ 32 w 99"/>
                  <a:gd name="T21" fmla="*/ 33 h 50"/>
                  <a:gd name="T22" fmla="*/ 50 w 99"/>
                  <a:gd name="T23" fmla="*/ 15 h 50"/>
                  <a:gd name="T24" fmla="*/ 82 w 99"/>
                  <a:gd name="T25" fmla="*/ 47 h 50"/>
                  <a:gd name="T26" fmla="*/ 86 w 99"/>
                  <a:gd name="T27" fmla="*/ 49 h 50"/>
                  <a:gd name="T28" fmla="*/ 99 w 99"/>
                  <a:gd name="T29" fmla="*/ 49 h 50"/>
                  <a:gd name="T30" fmla="*/ 86 w 99"/>
                  <a:gd name="T31" fmla="*/ 3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9" h="50">
                    <a:moveTo>
                      <a:pt x="86" y="37"/>
                    </a:moveTo>
                    <a:cubicBezTo>
                      <a:pt x="81" y="32"/>
                      <a:pt x="78" y="27"/>
                      <a:pt x="79" y="19"/>
                    </a:cubicBezTo>
                    <a:cubicBezTo>
                      <a:pt x="80" y="15"/>
                      <a:pt x="79" y="10"/>
                      <a:pt x="79" y="6"/>
                    </a:cubicBezTo>
                    <a:cubicBezTo>
                      <a:pt x="75" y="6"/>
                      <a:pt x="70" y="6"/>
                      <a:pt x="66" y="6"/>
                    </a:cubicBezTo>
                    <a:cubicBezTo>
                      <a:pt x="66" y="9"/>
                      <a:pt x="66" y="12"/>
                      <a:pt x="66" y="16"/>
                    </a:cubicBezTo>
                    <a:cubicBezTo>
                      <a:pt x="65" y="16"/>
                      <a:pt x="65" y="16"/>
                      <a:pt x="64" y="17"/>
                    </a:cubicBezTo>
                    <a:cubicBezTo>
                      <a:pt x="60" y="11"/>
                      <a:pt x="55" y="6"/>
                      <a:pt x="50" y="0"/>
                    </a:cubicBezTo>
                    <a:cubicBezTo>
                      <a:pt x="33" y="17"/>
                      <a:pt x="17" y="33"/>
                      <a:pt x="0" y="49"/>
                    </a:cubicBezTo>
                    <a:cubicBezTo>
                      <a:pt x="4" y="49"/>
                      <a:pt x="8" y="50"/>
                      <a:pt x="12" y="49"/>
                    </a:cubicBezTo>
                    <a:cubicBezTo>
                      <a:pt x="14" y="49"/>
                      <a:pt x="16" y="48"/>
                      <a:pt x="17" y="47"/>
                    </a:cubicBezTo>
                    <a:cubicBezTo>
                      <a:pt x="22" y="43"/>
                      <a:pt x="27" y="38"/>
                      <a:pt x="32" y="33"/>
                    </a:cubicBezTo>
                    <a:cubicBezTo>
                      <a:pt x="38" y="27"/>
                      <a:pt x="44" y="21"/>
                      <a:pt x="50" y="15"/>
                    </a:cubicBezTo>
                    <a:cubicBezTo>
                      <a:pt x="61" y="26"/>
                      <a:pt x="72" y="37"/>
                      <a:pt x="82" y="47"/>
                    </a:cubicBezTo>
                    <a:cubicBezTo>
                      <a:pt x="83" y="48"/>
                      <a:pt x="85" y="49"/>
                      <a:pt x="86" y="49"/>
                    </a:cubicBezTo>
                    <a:cubicBezTo>
                      <a:pt x="90" y="49"/>
                      <a:pt x="94" y="49"/>
                      <a:pt x="99" y="49"/>
                    </a:cubicBezTo>
                    <a:cubicBezTo>
                      <a:pt x="95" y="45"/>
                      <a:pt x="91" y="40"/>
                      <a:pt x="86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0" name="Freeform 58"/>
              <p:cNvSpPr/>
              <p:nvPr/>
            </p:nvSpPr>
            <p:spPr bwMode="auto">
              <a:xfrm>
                <a:off x="1512" y="4177"/>
                <a:ext cx="34" cy="30"/>
              </a:xfrm>
              <a:custGeom>
                <a:avLst/>
                <a:gdLst>
                  <a:gd name="T0" fmla="*/ 27 w 31"/>
                  <a:gd name="T1" fmla="*/ 5 h 28"/>
                  <a:gd name="T2" fmla="*/ 18 w 31"/>
                  <a:gd name="T3" fmla="*/ 5 h 28"/>
                  <a:gd name="T4" fmla="*/ 17 w 31"/>
                  <a:gd name="T5" fmla="*/ 6 h 28"/>
                  <a:gd name="T6" fmla="*/ 16 w 31"/>
                  <a:gd name="T7" fmla="*/ 4 h 28"/>
                  <a:gd name="T8" fmla="*/ 9 w 31"/>
                  <a:gd name="T9" fmla="*/ 0 h 28"/>
                  <a:gd name="T10" fmla="*/ 2 w 31"/>
                  <a:gd name="T11" fmla="*/ 5 h 28"/>
                  <a:gd name="T12" fmla="*/ 4 w 31"/>
                  <a:gd name="T13" fmla="*/ 18 h 28"/>
                  <a:gd name="T14" fmla="*/ 12 w 31"/>
                  <a:gd name="T15" fmla="*/ 28 h 28"/>
                  <a:gd name="T16" fmla="*/ 22 w 31"/>
                  <a:gd name="T17" fmla="*/ 23 h 28"/>
                  <a:gd name="T18" fmla="*/ 31 w 31"/>
                  <a:gd name="T19" fmla="*/ 14 h 28"/>
                  <a:gd name="T20" fmla="*/ 27 w 31"/>
                  <a:gd name="T21" fmla="*/ 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" h="28">
                    <a:moveTo>
                      <a:pt x="27" y="5"/>
                    </a:moveTo>
                    <a:cubicBezTo>
                      <a:pt x="24" y="2"/>
                      <a:pt x="21" y="3"/>
                      <a:pt x="18" y="5"/>
                    </a:cubicBezTo>
                    <a:cubicBezTo>
                      <a:pt x="18" y="6"/>
                      <a:pt x="17" y="6"/>
                      <a:pt x="17" y="6"/>
                    </a:cubicBezTo>
                    <a:cubicBezTo>
                      <a:pt x="17" y="5"/>
                      <a:pt x="16" y="5"/>
                      <a:pt x="16" y="4"/>
                    </a:cubicBezTo>
                    <a:cubicBezTo>
                      <a:pt x="14" y="2"/>
                      <a:pt x="13" y="0"/>
                      <a:pt x="9" y="0"/>
                    </a:cubicBezTo>
                    <a:cubicBezTo>
                      <a:pt x="6" y="0"/>
                      <a:pt x="4" y="2"/>
                      <a:pt x="2" y="5"/>
                    </a:cubicBezTo>
                    <a:cubicBezTo>
                      <a:pt x="0" y="9"/>
                      <a:pt x="1" y="14"/>
                      <a:pt x="4" y="18"/>
                    </a:cubicBezTo>
                    <a:cubicBezTo>
                      <a:pt x="6" y="22"/>
                      <a:pt x="9" y="25"/>
                      <a:pt x="12" y="28"/>
                    </a:cubicBezTo>
                    <a:cubicBezTo>
                      <a:pt x="15" y="26"/>
                      <a:pt x="19" y="25"/>
                      <a:pt x="22" y="23"/>
                    </a:cubicBezTo>
                    <a:cubicBezTo>
                      <a:pt x="27" y="21"/>
                      <a:pt x="30" y="18"/>
                      <a:pt x="31" y="14"/>
                    </a:cubicBezTo>
                    <a:cubicBezTo>
                      <a:pt x="31" y="10"/>
                      <a:pt x="30" y="7"/>
                      <a:pt x="27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1" name="Freeform 59"/>
              <p:cNvSpPr/>
              <p:nvPr/>
            </p:nvSpPr>
            <p:spPr bwMode="auto">
              <a:xfrm>
                <a:off x="1491" y="4196"/>
                <a:ext cx="25" cy="24"/>
              </a:xfrm>
              <a:custGeom>
                <a:avLst/>
                <a:gdLst>
                  <a:gd name="T0" fmla="*/ 17 w 23"/>
                  <a:gd name="T1" fmla="*/ 0 h 22"/>
                  <a:gd name="T2" fmla="*/ 11 w 23"/>
                  <a:gd name="T3" fmla="*/ 5 h 22"/>
                  <a:gd name="T4" fmla="*/ 11 w 23"/>
                  <a:gd name="T5" fmla="*/ 6 h 22"/>
                  <a:gd name="T6" fmla="*/ 3 w 23"/>
                  <a:gd name="T7" fmla="*/ 6 h 22"/>
                  <a:gd name="T8" fmla="*/ 2 w 23"/>
                  <a:gd name="T9" fmla="*/ 14 h 22"/>
                  <a:gd name="T10" fmla="*/ 9 w 23"/>
                  <a:gd name="T11" fmla="*/ 20 h 22"/>
                  <a:gd name="T12" fmla="*/ 17 w 23"/>
                  <a:gd name="T13" fmla="*/ 22 h 22"/>
                  <a:gd name="T14" fmla="*/ 21 w 23"/>
                  <a:gd name="T15" fmla="*/ 15 h 22"/>
                  <a:gd name="T16" fmla="*/ 23 w 23"/>
                  <a:gd name="T17" fmla="*/ 7 h 22"/>
                  <a:gd name="T18" fmla="*/ 17 w 23"/>
                  <a:gd name="T1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22">
                    <a:moveTo>
                      <a:pt x="17" y="0"/>
                    </a:moveTo>
                    <a:cubicBezTo>
                      <a:pt x="14" y="0"/>
                      <a:pt x="12" y="2"/>
                      <a:pt x="11" y="5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8" y="4"/>
                      <a:pt x="5" y="3"/>
                      <a:pt x="3" y="6"/>
                    </a:cubicBezTo>
                    <a:cubicBezTo>
                      <a:pt x="0" y="9"/>
                      <a:pt x="0" y="12"/>
                      <a:pt x="2" y="14"/>
                    </a:cubicBezTo>
                    <a:cubicBezTo>
                      <a:pt x="4" y="17"/>
                      <a:pt x="7" y="18"/>
                      <a:pt x="9" y="20"/>
                    </a:cubicBezTo>
                    <a:cubicBezTo>
                      <a:pt x="12" y="21"/>
                      <a:pt x="14" y="21"/>
                      <a:pt x="17" y="22"/>
                    </a:cubicBezTo>
                    <a:cubicBezTo>
                      <a:pt x="19" y="19"/>
                      <a:pt x="20" y="17"/>
                      <a:pt x="21" y="15"/>
                    </a:cubicBezTo>
                    <a:cubicBezTo>
                      <a:pt x="22" y="13"/>
                      <a:pt x="23" y="10"/>
                      <a:pt x="23" y="7"/>
                    </a:cubicBezTo>
                    <a:cubicBezTo>
                      <a:pt x="23" y="4"/>
                      <a:pt x="21" y="1"/>
                      <a:pt x="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2" name="Freeform 60"/>
              <p:cNvSpPr/>
              <p:nvPr/>
            </p:nvSpPr>
            <p:spPr bwMode="auto">
              <a:xfrm>
                <a:off x="1510" y="4219"/>
                <a:ext cx="21" cy="19"/>
              </a:xfrm>
              <a:custGeom>
                <a:avLst/>
                <a:gdLst>
                  <a:gd name="T0" fmla="*/ 10 w 19"/>
                  <a:gd name="T1" fmla="*/ 4 h 17"/>
                  <a:gd name="T2" fmla="*/ 10 w 19"/>
                  <a:gd name="T3" fmla="*/ 3 h 17"/>
                  <a:gd name="T4" fmla="*/ 5 w 19"/>
                  <a:gd name="T5" fmla="*/ 1 h 17"/>
                  <a:gd name="T6" fmla="*/ 1 w 19"/>
                  <a:gd name="T7" fmla="*/ 5 h 17"/>
                  <a:gd name="T8" fmla="*/ 2 w 19"/>
                  <a:gd name="T9" fmla="*/ 12 h 17"/>
                  <a:gd name="T10" fmla="*/ 7 w 19"/>
                  <a:gd name="T11" fmla="*/ 17 h 17"/>
                  <a:gd name="T12" fmla="*/ 15 w 19"/>
                  <a:gd name="T13" fmla="*/ 13 h 17"/>
                  <a:gd name="T14" fmla="*/ 17 w 19"/>
                  <a:gd name="T15" fmla="*/ 4 h 17"/>
                  <a:gd name="T16" fmla="*/ 10 w 19"/>
                  <a:gd name="T17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" h="17">
                    <a:moveTo>
                      <a:pt x="10" y="4"/>
                    </a:moveTo>
                    <a:cubicBezTo>
                      <a:pt x="10" y="3"/>
                      <a:pt x="10" y="3"/>
                      <a:pt x="10" y="3"/>
                    </a:cubicBezTo>
                    <a:cubicBezTo>
                      <a:pt x="8" y="2"/>
                      <a:pt x="6" y="0"/>
                      <a:pt x="5" y="1"/>
                    </a:cubicBezTo>
                    <a:cubicBezTo>
                      <a:pt x="3" y="1"/>
                      <a:pt x="1" y="3"/>
                      <a:pt x="1" y="5"/>
                    </a:cubicBezTo>
                    <a:cubicBezTo>
                      <a:pt x="0" y="7"/>
                      <a:pt x="1" y="10"/>
                      <a:pt x="2" y="12"/>
                    </a:cubicBezTo>
                    <a:cubicBezTo>
                      <a:pt x="4" y="14"/>
                      <a:pt x="5" y="15"/>
                      <a:pt x="7" y="17"/>
                    </a:cubicBezTo>
                    <a:cubicBezTo>
                      <a:pt x="10" y="16"/>
                      <a:pt x="13" y="15"/>
                      <a:pt x="15" y="13"/>
                    </a:cubicBezTo>
                    <a:cubicBezTo>
                      <a:pt x="18" y="11"/>
                      <a:pt x="19" y="7"/>
                      <a:pt x="17" y="4"/>
                    </a:cubicBezTo>
                    <a:cubicBezTo>
                      <a:pt x="15" y="1"/>
                      <a:pt x="13" y="2"/>
                      <a:pt x="1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3" name="Freeform 61"/>
              <p:cNvSpPr/>
              <p:nvPr/>
            </p:nvSpPr>
            <p:spPr bwMode="auto">
              <a:xfrm>
                <a:off x="1457" y="4259"/>
                <a:ext cx="68" cy="79"/>
              </a:xfrm>
              <a:custGeom>
                <a:avLst/>
                <a:gdLst>
                  <a:gd name="T0" fmla="*/ 61 w 63"/>
                  <a:gd name="T1" fmla="*/ 29 h 72"/>
                  <a:gd name="T2" fmla="*/ 45 w 63"/>
                  <a:gd name="T3" fmla="*/ 13 h 72"/>
                  <a:gd name="T4" fmla="*/ 32 w 63"/>
                  <a:gd name="T5" fmla="*/ 0 h 72"/>
                  <a:gd name="T6" fmla="*/ 2 w 63"/>
                  <a:gd name="T7" fmla="*/ 29 h 72"/>
                  <a:gd name="T8" fmla="*/ 1 w 63"/>
                  <a:gd name="T9" fmla="*/ 34 h 72"/>
                  <a:gd name="T10" fmla="*/ 1 w 63"/>
                  <a:gd name="T11" fmla="*/ 65 h 72"/>
                  <a:gd name="T12" fmla="*/ 1 w 63"/>
                  <a:gd name="T13" fmla="*/ 72 h 72"/>
                  <a:gd name="T14" fmla="*/ 63 w 63"/>
                  <a:gd name="T15" fmla="*/ 72 h 72"/>
                  <a:gd name="T16" fmla="*/ 63 w 63"/>
                  <a:gd name="T17" fmla="*/ 71 h 72"/>
                  <a:gd name="T18" fmla="*/ 63 w 63"/>
                  <a:gd name="T19" fmla="*/ 32 h 72"/>
                  <a:gd name="T20" fmla="*/ 61 w 63"/>
                  <a:gd name="T21" fmla="*/ 29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72">
                    <a:moveTo>
                      <a:pt x="61" y="29"/>
                    </a:moveTo>
                    <a:cubicBezTo>
                      <a:pt x="56" y="24"/>
                      <a:pt x="50" y="18"/>
                      <a:pt x="45" y="13"/>
                    </a:cubicBezTo>
                    <a:cubicBezTo>
                      <a:pt x="41" y="9"/>
                      <a:pt x="36" y="5"/>
                      <a:pt x="32" y="0"/>
                    </a:cubicBezTo>
                    <a:cubicBezTo>
                      <a:pt x="22" y="10"/>
                      <a:pt x="12" y="20"/>
                      <a:pt x="2" y="29"/>
                    </a:cubicBezTo>
                    <a:cubicBezTo>
                      <a:pt x="1" y="30"/>
                      <a:pt x="1" y="32"/>
                      <a:pt x="1" y="34"/>
                    </a:cubicBezTo>
                    <a:cubicBezTo>
                      <a:pt x="0" y="44"/>
                      <a:pt x="1" y="54"/>
                      <a:pt x="1" y="65"/>
                    </a:cubicBezTo>
                    <a:cubicBezTo>
                      <a:pt x="1" y="67"/>
                      <a:pt x="1" y="70"/>
                      <a:pt x="1" y="72"/>
                    </a:cubicBezTo>
                    <a:cubicBezTo>
                      <a:pt x="21" y="72"/>
                      <a:pt x="42" y="72"/>
                      <a:pt x="63" y="72"/>
                    </a:cubicBezTo>
                    <a:cubicBezTo>
                      <a:pt x="63" y="72"/>
                      <a:pt x="63" y="71"/>
                      <a:pt x="63" y="71"/>
                    </a:cubicBezTo>
                    <a:cubicBezTo>
                      <a:pt x="63" y="58"/>
                      <a:pt x="63" y="45"/>
                      <a:pt x="63" y="32"/>
                    </a:cubicBezTo>
                    <a:cubicBezTo>
                      <a:pt x="63" y="31"/>
                      <a:pt x="62" y="30"/>
                      <a:pt x="61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4" name="Freeform 62"/>
              <p:cNvSpPr/>
              <p:nvPr/>
            </p:nvSpPr>
            <p:spPr bwMode="auto">
              <a:xfrm>
                <a:off x="1279" y="4204"/>
                <a:ext cx="35" cy="32"/>
              </a:xfrm>
              <a:custGeom>
                <a:avLst/>
                <a:gdLst>
                  <a:gd name="T0" fmla="*/ 17 w 32"/>
                  <a:gd name="T1" fmla="*/ 11 h 30"/>
                  <a:gd name="T2" fmla="*/ 15 w 32"/>
                  <a:gd name="T3" fmla="*/ 4 h 30"/>
                  <a:gd name="T4" fmla="*/ 3 w 32"/>
                  <a:gd name="T5" fmla="*/ 5 h 30"/>
                  <a:gd name="T6" fmla="*/ 5 w 32"/>
                  <a:gd name="T7" fmla="*/ 22 h 30"/>
                  <a:gd name="T8" fmla="*/ 6 w 32"/>
                  <a:gd name="T9" fmla="*/ 30 h 30"/>
                  <a:gd name="T10" fmla="*/ 14 w 32"/>
                  <a:gd name="T11" fmla="*/ 27 h 30"/>
                  <a:gd name="T12" fmla="*/ 27 w 32"/>
                  <a:gd name="T13" fmla="*/ 23 h 30"/>
                  <a:gd name="T14" fmla="*/ 28 w 32"/>
                  <a:gd name="T15" fmla="*/ 11 h 30"/>
                  <a:gd name="T16" fmla="*/ 17 w 32"/>
                  <a:gd name="T17" fmla="*/ 1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30">
                    <a:moveTo>
                      <a:pt x="17" y="11"/>
                    </a:moveTo>
                    <a:cubicBezTo>
                      <a:pt x="17" y="11"/>
                      <a:pt x="17" y="6"/>
                      <a:pt x="15" y="4"/>
                    </a:cubicBezTo>
                    <a:cubicBezTo>
                      <a:pt x="12" y="1"/>
                      <a:pt x="6" y="0"/>
                      <a:pt x="3" y="5"/>
                    </a:cubicBezTo>
                    <a:cubicBezTo>
                      <a:pt x="0" y="9"/>
                      <a:pt x="3" y="17"/>
                      <a:pt x="5" y="22"/>
                    </a:cubicBezTo>
                    <a:cubicBezTo>
                      <a:pt x="7" y="27"/>
                      <a:pt x="6" y="30"/>
                      <a:pt x="6" y="30"/>
                    </a:cubicBezTo>
                    <a:cubicBezTo>
                      <a:pt x="6" y="30"/>
                      <a:pt x="9" y="28"/>
                      <a:pt x="14" y="27"/>
                    </a:cubicBezTo>
                    <a:cubicBezTo>
                      <a:pt x="22" y="27"/>
                      <a:pt x="25" y="25"/>
                      <a:pt x="27" y="23"/>
                    </a:cubicBezTo>
                    <a:cubicBezTo>
                      <a:pt x="30" y="20"/>
                      <a:pt x="32" y="15"/>
                      <a:pt x="28" y="11"/>
                    </a:cubicBezTo>
                    <a:cubicBezTo>
                      <a:pt x="22" y="7"/>
                      <a:pt x="17" y="11"/>
                      <a:pt x="17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5" name="Freeform 63"/>
              <p:cNvSpPr/>
              <p:nvPr/>
            </p:nvSpPr>
            <p:spPr bwMode="auto">
              <a:xfrm>
                <a:off x="1193" y="4192"/>
                <a:ext cx="85" cy="77"/>
              </a:xfrm>
              <a:custGeom>
                <a:avLst/>
                <a:gdLst>
                  <a:gd name="T0" fmla="*/ 43 w 78"/>
                  <a:gd name="T1" fmla="*/ 8 h 71"/>
                  <a:gd name="T2" fmla="*/ 37 w 78"/>
                  <a:gd name="T3" fmla="*/ 25 h 71"/>
                  <a:gd name="T4" fmla="*/ 11 w 78"/>
                  <a:gd name="T5" fmla="*/ 26 h 71"/>
                  <a:gd name="T6" fmla="*/ 13 w 78"/>
                  <a:gd name="T7" fmla="*/ 55 h 71"/>
                  <a:gd name="T8" fmla="*/ 43 w 78"/>
                  <a:gd name="T9" fmla="*/ 65 h 71"/>
                  <a:gd name="T10" fmla="*/ 63 w 78"/>
                  <a:gd name="T11" fmla="*/ 71 h 71"/>
                  <a:gd name="T12" fmla="*/ 66 w 78"/>
                  <a:gd name="T13" fmla="*/ 51 h 71"/>
                  <a:gd name="T14" fmla="*/ 70 w 78"/>
                  <a:gd name="T15" fmla="*/ 11 h 71"/>
                  <a:gd name="T16" fmla="*/ 43 w 78"/>
                  <a:gd name="T17" fmla="*/ 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" h="71">
                    <a:moveTo>
                      <a:pt x="43" y="8"/>
                    </a:moveTo>
                    <a:cubicBezTo>
                      <a:pt x="36" y="15"/>
                      <a:pt x="37" y="25"/>
                      <a:pt x="37" y="25"/>
                    </a:cubicBezTo>
                    <a:cubicBezTo>
                      <a:pt x="37" y="25"/>
                      <a:pt x="25" y="16"/>
                      <a:pt x="11" y="26"/>
                    </a:cubicBezTo>
                    <a:cubicBezTo>
                      <a:pt x="0" y="34"/>
                      <a:pt x="5" y="48"/>
                      <a:pt x="13" y="55"/>
                    </a:cubicBezTo>
                    <a:cubicBezTo>
                      <a:pt x="19" y="60"/>
                      <a:pt x="25" y="63"/>
                      <a:pt x="43" y="65"/>
                    </a:cubicBezTo>
                    <a:cubicBezTo>
                      <a:pt x="55" y="66"/>
                      <a:pt x="63" y="71"/>
                      <a:pt x="63" y="71"/>
                    </a:cubicBezTo>
                    <a:cubicBezTo>
                      <a:pt x="63" y="71"/>
                      <a:pt x="61" y="63"/>
                      <a:pt x="66" y="51"/>
                    </a:cubicBezTo>
                    <a:cubicBezTo>
                      <a:pt x="71" y="39"/>
                      <a:pt x="78" y="22"/>
                      <a:pt x="70" y="11"/>
                    </a:cubicBezTo>
                    <a:cubicBezTo>
                      <a:pt x="62" y="0"/>
                      <a:pt x="50" y="1"/>
                      <a:pt x="43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6" name="Freeform 64"/>
              <p:cNvSpPr/>
              <p:nvPr/>
            </p:nvSpPr>
            <p:spPr bwMode="auto">
              <a:xfrm>
                <a:off x="1275" y="4243"/>
                <a:ext cx="85" cy="77"/>
              </a:xfrm>
              <a:custGeom>
                <a:avLst/>
                <a:gdLst>
                  <a:gd name="T0" fmla="*/ 67 w 78"/>
                  <a:gd name="T1" fmla="*/ 26 h 71"/>
                  <a:gd name="T2" fmla="*/ 41 w 78"/>
                  <a:gd name="T3" fmla="*/ 25 h 71"/>
                  <a:gd name="T4" fmla="*/ 35 w 78"/>
                  <a:gd name="T5" fmla="*/ 8 h 71"/>
                  <a:gd name="T6" fmla="*/ 8 w 78"/>
                  <a:gd name="T7" fmla="*/ 11 h 71"/>
                  <a:gd name="T8" fmla="*/ 12 w 78"/>
                  <a:gd name="T9" fmla="*/ 51 h 71"/>
                  <a:gd name="T10" fmla="*/ 15 w 78"/>
                  <a:gd name="T11" fmla="*/ 71 h 71"/>
                  <a:gd name="T12" fmla="*/ 35 w 78"/>
                  <a:gd name="T13" fmla="*/ 64 h 71"/>
                  <a:gd name="T14" fmla="*/ 65 w 78"/>
                  <a:gd name="T15" fmla="*/ 55 h 71"/>
                  <a:gd name="T16" fmla="*/ 67 w 78"/>
                  <a:gd name="T17" fmla="*/ 26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" h="71">
                    <a:moveTo>
                      <a:pt x="67" y="26"/>
                    </a:moveTo>
                    <a:cubicBezTo>
                      <a:pt x="53" y="15"/>
                      <a:pt x="41" y="25"/>
                      <a:pt x="41" y="25"/>
                    </a:cubicBezTo>
                    <a:cubicBezTo>
                      <a:pt x="41" y="25"/>
                      <a:pt x="42" y="15"/>
                      <a:pt x="35" y="8"/>
                    </a:cubicBezTo>
                    <a:cubicBezTo>
                      <a:pt x="28" y="1"/>
                      <a:pt x="16" y="0"/>
                      <a:pt x="8" y="11"/>
                    </a:cubicBezTo>
                    <a:cubicBezTo>
                      <a:pt x="0" y="22"/>
                      <a:pt x="7" y="39"/>
                      <a:pt x="12" y="51"/>
                    </a:cubicBezTo>
                    <a:cubicBezTo>
                      <a:pt x="17" y="63"/>
                      <a:pt x="15" y="71"/>
                      <a:pt x="15" y="71"/>
                    </a:cubicBezTo>
                    <a:cubicBezTo>
                      <a:pt x="15" y="71"/>
                      <a:pt x="23" y="66"/>
                      <a:pt x="35" y="64"/>
                    </a:cubicBezTo>
                    <a:cubicBezTo>
                      <a:pt x="52" y="63"/>
                      <a:pt x="59" y="60"/>
                      <a:pt x="65" y="55"/>
                    </a:cubicBezTo>
                    <a:cubicBezTo>
                      <a:pt x="73" y="48"/>
                      <a:pt x="78" y="34"/>
                      <a:pt x="67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7" name="Freeform 65"/>
              <p:cNvSpPr/>
              <p:nvPr/>
            </p:nvSpPr>
            <p:spPr bwMode="auto">
              <a:xfrm>
                <a:off x="1233" y="4277"/>
                <a:ext cx="44" cy="39"/>
              </a:xfrm>
              <a:custGeom>
                <a:avLst/>
                <a:gdLst>
                  <a:gd name="T0" fmla="*/ 22 w 40"/>
                  <a:gd name="T1" fmla="*/ 4 h 36"/>
                  <a:gd name="T2" fmla="*/ 19 w 40"/>
                  <a:gd name="T3" fmla="*/ 13 h 36"/>
                  <a:gd name="T4" fmla="*/ 6 w 40"/>
                  <a:gd name="T5" fmla="*/ 13 h 36"/>
                  <a:gd name="T6" fmla="*/ 7 w 40"/>
                  <a:gd name="T7" fmla="*/ 28 h 36"/>
                  <a:gd name="T8" fmla="*/ 22 w 40"/>
                  <a:gd name="T9" fmla="*/ 33 h 36"/>
                  <a:gd name="T10" fmla="*/ 32 w 40"/>
                  <a:gd name="T11" fmla="*/ 36 h 36"/>
                  <a:gd name="T12" fmla="*/ 34 w 40"/>
                  <a:gd name="T13" fmla="*/ 26 h 36"/>
                  <a:gd name="T14" fmla="*/ 36 w 40"/>
                  <a:gd name="T15" fmla="*/ 6 h 36"/>
                  <a:gd name="T16" fmla="*/ 22 w 40"/>
                  <a:gd name="T17" fmla="*/ 4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36">
                    <a:moveTo>
                      <a:pt x="22" y="4"/>
                    </a:moveTo>
                    <a:cubicBezTo>
                      <a:pt x="18" y="8"/>
                      <a:pt x="19" y="13"/>
                      <a:pt x="19" y="13"/>
                    </a:cubicBezTo>
                    <a:cubicBezTo>
                      <a:pt x="19" y="13"/>
                      <a:pt x="13" y="8"/>
                      <a:pt x="6" y="13"/>
                    </a:cubicBezTo>
                    <a:cubicBezTo>
                      <a:pt x="0" y="18"/>
                      <a:pt x="3" y="25"/>
                      <a:pt x="7" y="28"/>
                    </a:cubicBezTo>
                    <a:cubicBezTo>
                      <a:pt x="10" y="31"/>
                      <a:pt x="13" y="32"/>
                      <a:pt x="22" y="33"/>
                    </a:cubicBezTo>
                    <a:cubicBezTo>
                      <a:pt x="28" y="34"/>
                      <a:pt x="32" y="36"/>
                      <a:pt x="32" y="36"/>
                    </a:cubicBezTo>
                    <a:cubicBezTo>
                      <a:pt x="32" y="36"/>
                      <a:pt x="31" y="32"/>
                      <a:pt x="34" y="26"/>
                    </a:cubicBezTo>
                    <a:cubicBezTo>
                      <a:pt x="36" y="20"/>
                      <a:pt x="40" y="11"/>
                      <a:pt x="36" y="6"/>
                    </a:cubicBezTo>
                    <a:cubicBezTo>
                      <a:pt x="32" y="0"/>
                      <a:pt x="25" y="1"/>
                      <a:pt x="2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8" name="Freeform 66"/>
              <p:cNvSpPr>
                <a:spLocks noEditPoints="1"/>
              </p:cNvSpPr>
              <p:nvPr/>
            </p:nvSpPr>
            <p:spPr bwMode="auto">
              <a:xfrm>
                <a:off x="970" y="4220"/>
                <a:ext cx="84" cy="110"/>
              </a:xfrm>
              <a:custGeom>
                <a:avLst/>
                <a:gdLst>
                  <a:gd name="T0" fmla="*/ 61 w 77"/>
                  <a:gd name="T1" fmla="*/ 5 h 101"/>
                  <a:gd name="T2" fmla="*/ 37 w 77"/>
                  <a:gd name="T3" fmla="*/ 12 h 101"/>
                  <a:gd name="T4" fmla="*/ 33 w 77"/>
                  <a:gd name="T5" fmla="*/ 21 h 101"/>
                  <a:gd name="T6" fmla="*/ 24 w 77"/>
                  <a:gd name="T7" fmla="*/ 17 h 101"/>
                  <a:gd name="T8" fmla="*/ 1 w 77"/>
                  <a:gd name="T9" fmla="*/ 27 h 101"/>
                  <a:gd name="T10" fmla="*/ 0 w 77"/>
                  <a:gd name="T11" fmla="*/ 32 h 101"/>
                  <a:gd name="T12" fmla="*/ 0 w 77"/>
                  <a:gd name="T13" fmla="*/ 40 h 101"/>
                  <a:gd name="T14" fmla="*/ 15 w 77"/>
                  <a:gd name="T15" fmla="*/ 61 h 101"/>
                  <a:gd name="T16" fmla="*/ 33 w 77"/>
                  <a:gd name="T17" fmla="*/ 68 h 101"/>
                  <a:gd name="T18" fmla="*/ 40 w 77"/>
                  <a:gd name="T19" fmla="*/ 70 h 101"/>
                  <a:gd name="T20" fmla="*/ 52 w 77"/>
                  <a:gd name="T21" fmla="*/ 83 h 101"/>
                  <a:gd name="T22" fmla="*/ 44 w 77"/>
                  <a:gd name="T23" fmla="*/ 87 h 101"/>
                  <a:gd name="T24" fmla="*/ 46 w 77"/>
                  <a:gd name="T25" fmla="*/ 94 h 101"/>
                  <a:gd name="T26" fmla="*/ 55 w 77"/>
                  <a:gd name="T27" fmla="*/ 91 h 101"/>
                  <a:gd name="T28" fmla="*/ 58 w 77"/>
                  <a:gd name="T29" fmla="*/ 101 h 101"/>
                  <a:gd name="T30" fmla="*/ 59 w 77"/>
                  <a:gd name="T31" fmla="*/ 101 h 101"/>
                  <a:gd name="T32" fmla="*/ 66 w 77"/>
                  <a:gd name="T33" fmla="*/ 98 h 101"/>
                  <a:gd name="T34" fmla="*/ 63 w 77"/>
                  <a:gd name="T35" fmla="*/ 88 h 101"/>
                  <a:gd name="T36" fmla="*/ 71 w 77"/>
                  <a:gd name="T37" fmla="*/ 85 h 101"/>
                  <a:gd name="T38" fmla="*/ 68 w 77"/>
                  <a:gd name="T39" fmla="*/ 78 h 101"/>
                  <a:gd name="T40" fmla="*/ 60 w 77"/>
                  <a:gd name="T41" fmla="*/ 80 h 101"/>
                  <a:gd name="T42" fmla="*/ 56 w 77"/>
                  <a:gd name="T43" fmla="*/ 71 h 101"/>
                  <a:gd name="T44" fmla="*/ 56 w 77"/>
                  <a:gd name="T45" fmla="*/ 68 h 101"/>
                  <a:gd name="T46" fmla="*/ 62 w 77"/>
                  <a:gd name="T47" fmla="*/ 60 h 101"/>
                  <a:gd name="T48" fmla="*/ 73 w 77"/>
                  <a:gd name="T49" fmla="*/ 37 h 101"/>
                  <a:gd name="T50" fmla="*/ 61 w 77"/>
                  <a:gd name="T51" fmla="*/ 5 h 101"/>
                  <a:gd name="T52" fmla="*/ 65 w 77"/>
                  <a:gd name="T53" fmla="*/ 41 h 101"/>
                  <a:gd name="T54" fmla="*/ 59 w 77"/>
                  <a:gd name="T55" fmla="*/ 50 h 101"/>
                  <a:gd name="T56" fmla="*/ 49 w 77"/>
                  <a:gd name="T57" fmla="*/ 64 h 101"/>
                  <a:gd name="T58" fmla="*/ 28 w 77"/>
                  <a:gd name="T59" fmla="*/ 59 h 101"/>
                  <a:gd name="T60" fmla="*/ 8 w 77"/>
                  <a:gd name="T61" fmla="*/ 38 h 101"/>
                  <a:gd name="T62" fmla="*/ 13 w 77"/>
                  <a:gd name="T63" fmla="*/ 24 h 101"/>
                  <a:gd name="T64" fmla="*/ 28 w 77"/>
                  <a:gd name="T65" fmla="*/ 25 h 101"/>
                  <a:gd name="T66" fmla="*/ 36 w 77"/>
                  <a:gd name="T67" fmla="*/ 30 h 101"/>
                  <a:gd name="T68" fmla="*/ 40 w 77"/>
                  <a:gd name="T69" fmla="*/ 19 h 101"/>
                  <a:gd name="T70" fmla="*/ 61 w 77"/>
                  <a:gd name="T71" fmla="*/ 15 h 101"/>
                  <a:gd name="T72" fmla="*/ 65 w 77"/>
                  <a:gd name="T73" fmla="*/ 4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7" h="101">
                    <a:moveTo>
                      <a:pt x="61" y="5"/>
                    </a:moveTo>
                    <a:cubicBezTo>
                      <a:pt x="51" y="0"/>
                      <a:pt x="42" y="3"/>
                      <a:pt x="37" y="12"/>
                    </a:cubicBezTo>
                    <a:cubicBezTo>
                      <a:pt x="35" y="15"/>
                      <a:pt x="34" y="18"/>
                      <a:pt x="33" y="21"/>
                    </a:cubicBezTo>
                    <a:cubicBezTo>
                      <a:pt x="30" y="20"/>
                      <a:pt x="27" y="18"/>
                      <a:pt x="24" y="17"/>
                    </a:cubicBezTo>
                    <a:cubicBezTo>
                      <a:pt x="14" y="13"/>
                      <a:pt x="5" y="17"/>
                      <a:pt x="1" y="27"/>
                    </a:cubicBezTo>
                    <a:cubicBezTo>
                      <a:pt x="1" y="29"/>
                      <a:pt x="0" y="30"/>
                      <a:pt x="0" y="32"/>
                    </a:cubicBezTo>
                    <a:cubicBezTo>
                      <a:pt x="0" y="34"/>
                      <a:pt x="0" y="37"/>
                      <a:pt x="0" y="40"/>
                    </a:cubicBezTo>
                    <a:cubicBezTo>
                      <a:pt x="2" y="49"/>
                      <a:pt x="7" y="56"/>
                      <a:pt x="15" y="61"/>
                    </a:cubicBezTo>
                    <a:cubicBezTo>
                      <a:pt x="20" y="64"/>
                      <a:pt x="27" y="66"/>
                      <a:pt x="33" y="68"/>
                    </a:cubicBezTo>
                    <a:cubicBezTo>
                      <a:pt x="35" y="69"/>
                      <a:pt x="38" y="70"/>
                      <a:pt x="40" y="70"/>
                    </a:cubicBezTo>
                    <a:cubicBezTo>
                      <a:pt x="48" y="71"/>
                      <a:pt x="50" y="77"/>
                      <a:pt x="52" y="83"/>
                    </a:cubicBezTo>
                    <a:cubicBezTo>
                      <a:pt x="49" y="84"/>
                      <a:pt x="47" y="86"/>
                      <a:pt x="44" y="87"/>
                    </a:cubicBezTo>
                    <a:cubicBezTo>
                      <a:pt x="45" y="89"/>
                      <a:pt x="46" y="91"/>
                      <a:pt x="46" y="94"/>
                    </a:cubicBezTo>
                    <a:cubicBezTo>
                      <a:pt x="49" y="93"/>
                      <a:pt x="52" y="92"/>
                      <a:pt x="55" y="91"/>
                    </a:cubicBezTo>
                    <a:cubicBezTo>
                      <a:pt x="56" y="95"/>
                      <a:pt x="57" y="98"/>
                      <a:pt x="58" y="101"/>
                    </a:cubicBezTo>
                    <a:cubicBezTo>
                      <a:pt x="59" y="101"/>
                      <a:pt x="59" y="101"/>
                      <a:pt x="59" y="101"/>
                    </a:cubicBezTo>
                    <a:cubicBezTo>
                      <a:pt x="62" y="100"/>
                      <a:pt x="64" y="99"/>
                      <a:pt x="66" y="98"/>
                    </a:cubicBezTo>
                    <a:cubicBezTo>
                      <a:pt x="65" y="94"/>
                      <a:pt x="64" y="91"/>
                      <a:pt x="63" y="88"/>
                    </a:cubicBezTo>
                    <a:cubicBezTo>
                      <a:pt x="66" y="87"/>
                      <a:pt x="68" y="86"/>
                      <a:pt x="71" y="85"/>
                    </a:cubicBezTo>
                    <a:cubicBezTo>
                      <a:pt x="70" y="82"/>
                      <a:pt x="69" y="80"/>
                      <a:pt x="68" y="78"/>
                    </a:cubicBezTo>
                    <a:cubicBezTo>
                      <a:pt x="65" y="79"/>
                      <a:pt x="63" y="79"/>
                      <a:pt x="60" y="80"/>
                    </a:cubicBezTo>
                    <a:cubicBezTo>
                      <a:pt x="58" y="77"/>
                      <a:pt x="57" y="74"/>
                      <a:pt x="56" y="71"/>
                    </a:cubicBezTo>
                    <a:cubicBezTo>
                      <a:pt x="56" y="70"/>
                      <a:pt x="56" y="69"/>
                      <a:pt x="56" y="68"/>
                    </a:cubicBezTo>
                    <a:cubicBezTo>
                      <a:pt x="58" y="65"/>
                      <a:pt x="60" y="62"/>
                      <a:pt x="62" y="60"/>
                    </a:cubicBezTo>
                    <a:cubicBezTo>
                      <a:pt x="66" y="53"/>
                      <a:pt x="71" y="46"/>
                      <a:pt x="73" y="37"/>
                    </a:cubicBezTo>
                    <a:cubicBezTo>
                      <a:pt x="77" y="24"/>
                      <a:pt x="72" y="11"/>
                      <a:pt x="61" y="5"/>
                    </a:cubicBezTo>
                    <a:close/>
                    <a:moveTo>
                      <a:pt x="65" y="41"/>
                    </a:moveTo>
                    <a:cubicBezTo>
                      <a:pt x="63" y="45"/>
                      <a:pt x="61" y="47"/>
                      <a:pt x="59" y="50"/>
                    </a:cubicBezTo>
                    <a:cubicBezTo>
                      <a:pt x="56" y="55"/>
                      <a:pt x="52" y="60"/>
                      <a:pt x="49" y="64"/>
                    </a:cubicBezTo>
                    <a:cubicBezTo>
                      <a:pt x="42" y="62"/>
                      <a:pt x="35" y="61"/>
                      <a:pt x="28" y="59"/>
                    </a:cubicBezTo>
                    <a:cubicBezTo>
                      <a:pt x="16" y="56"/>
                      <a:pt x="9" y="48"/>
                      <a:pt x="8" y="38"/>
                    </a:cubicBezTo>
                    <a:cubicBezTo>
                      <a:pt x="7" y="33"/>
                      <a:pt x="9" y="28"/>
                      <a:pt x="13" y="24"/>
                    </a:cubicBezTo>
                    <a:cubicBezTo>
                      <a:pt x="18" y="21"/>
                      <a:pt x="23" y="22"/>
                      <a:pt x="28" y="25"/>
                    </a:cubicBezTo>
                    <a:cubicBezTo>
                      <a:pt x="31" y="26"/>
                      <a:pt x="34" y="28"/>
                      <a:pt x="36" y="30"/>
                    </a:cubicBezTo>
                    <a:cubicBezTo>
                      <a:pt x="37" y="26"/>
                      <a:pt x="38" y="22"/>
                      <a:pt x="40" y="19"/>
                    </a:cubicBezTo>
                    <a:cubicBezTo>
                      <a:pt x="44" y="10"/>
                      <a:pt x="54" y="8"/>
                      <a:pt x="61" y="15"/>
                    </a:cubicBezTo>
                    <a:cubicBezTo>
                      <a:pt x="68" y="22"/>
                      <a:pt x="69" y="32"/>
                      <a:pt x="65" y="4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9" name="Freeform 67"/>
              <p:cNvSpPr>
                <a:spLocks noEditPoints="1"/>
              </p:cNvSpPr>
              <p:nvPr/>
            </p:nvSpPr>
            <p:spPr bwMode="auto">
              <a:xfrm>
                <a:off x="1054" y="4199"/>
                <a:ext cx="85" cy="116"/>
              </a:xfrm>
              <a:custGeom>
                <a:avLst/>
                <a:gdLst>
                  <a:gd name="T0" fmla="*/ 55 w 78"/>
                  <a:gd name="T1" fmla="*/ 21 h 106"/>
                  <a:gd name="T2" fmla="*/ 45 w 78"/>
                  <a:gd name="T3" fmla="*/ 25 h 106"/>
                  <a:gd name="T4" fmla="*/ 44 w 78"/>
                  <a:gd name="T5" fmla="*/ 19 h 106"/>
                  <a:gd name="T6" fmla="*/ 16 w 78"/>
                  <a:gd name="T7" fmla="*/ 7 h 106"/>
                  <a:gd name="T8" fmla="*/ 4 w 78"/>
                  <a:gd name="T9" fmla="*/ 23 h 106"/>
                  <a:gd name="T10" fmla="*/ 7 w 78"/>
                  <a:gd name="T11" fmla="*/ 49 h 106"/>
                  <a:gd name="T12" fmla="*/ 16 w 78"/>
                  <a:gd name="T13" fmla="*/ 69 h 106"/>
                  <a:gd name="T14" fmla="*/ 17 w 78"/>
                  <a:gd name="T15" fmla="*/ 72 h 106"/>
                  <a:gd name="T16" fmla="*/ 6 w 78"/>
                  <a:gd name="T17" fmla="*/ 92 h 106"/>
                  <a:gd name="T18" fmla="*/ 4 w 78"/>
                  <a:gd name="T19" fmla="*/ 95 h 106"/>
                  <a:gd name="T20" fmla="*/ 0 w 78"/>
                  <a:gd name="T21" fmla="*/ 93 h 106"/>
                  <a:gd name="T22" fmla="*/ 3 w 78"/>
                  <a:gd name="T23" fmla="*/ 106 h 106"/>
                  <a:gd name="T24" fmla="*/ 16 w 78"/>
                  <a:gd name="T25" fmla="*/ 101 h 106"/>
                  <a:gd name="T26" fmla="*/ 12 w 78"/>
                  <a:gd name="T27" fmla="*/ 99 h 106"/>
                  <a:gd name="T28" fmla="*/ 24 w 78"/>
                  <a:gd name="T29" fmla="*/ 76 h 106"/>
                  <a:gd name="T30" fmla="*/ 27 w 78"/>
                  <a:gd name="T31" fmla="*/ 73 h 106"/>
                  <a:gd name="T32" fmla="*/ 50 w 78"/>
                  <a:gd name="T33" fmla="*/ 69 h 106"/>
                  <a:gd name="T34" fmla="*/ 77 w 78"/>
                  <a:gd name="T35" fmla="*/ 43 h 106"/>
                  <a:gd name="T36" fmla="*/ 55 w 78"/>
                  <a:gd name="T37" fmla="*/ 21 h 106"/>
                  <a:gd name="T38" fmla="*/ 68 w 78"/>
                  <a:gd name="T39" fmla="*/ 46 h 106"/>
                  <a:gd name="T40" fmla="*/ 50 w 78"/>
                  <a:gd name="T41" fmla="*/ 62 h 106"/>
                  <a:gd name="T42" fmla="*/ 40 w 78"/>
                  <a:gd name="T43" fmla="*/ 64 h 106"/>
                  <a:gd name="T44" fmla="*/ 24 w 78"/>
                  <a:gd name="T45" fmla="*/ 66 h 106"/>
                  <a:gd name="T46" fmla="*/ 12 w 78"/>
                  <a:gd name="T47" fmla="*/ 44 h 106"/>
                  <a:gd name="T48" fmla="*/ 13 w 78"/>
                  <a:gd name="T49" fmla="*/ 21 h 106"/>
                  <a:gd name="T50" fmla="*/ 20 w 78"/>
                  <a:gd name="T51" fmla="*/ 14 h 106"/>
                  <a:gd name="T52" fmla="*/ 38 w 78"/>
                  <a:gd name="T53" fmla="*/ 20 h 106"/>
                  <a:gd name="T54" fmla="*/ 41 w 78"/>
                  <a:gd name="T55" fmla="*/ 33 h 106"/>
                  <a:gd name="T56" fmla="*/ 49 w 78"/>
                  <a:gd name="T57" fmla="*/ 29 h 106"/>
                  <a:gd name="T58" fmla="*/ 64 w 78"/>
                  <a:gd name="T59" fmla="*/ 31 h 106"/>
                  <a:gd name="T60" fmla="*/ 68 w 78"/>
                  <a:gd name="T61" fmla="*/ 4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78" h="106">
                    <a:moveTo>
                      <a:pt x="55" y="21"/>
                    </a:moveTo>
                    <a:cubicBezTo>
                      <a:pt x="51" y="22"/>
                      <a:pt x="48" y="24"/>
                      <a:pt x="45" y="25"/>
                    </a:cubicBezTo>
                    <a:cubicBezTo>
                      <a:pt x="45" y="23"/>
                      <a:pt x="44" y="21"/>
                      <a:pt x="44" y="19"/>
                    </a:cubicBezTo>
                    <a:cubicBezTo>
                      <a:pt x="41" y="5"/>
                      <a:pt x="28" y="0"/>
                      <a:pt x="16" y="7"/>
                    </a:cubicBezTo>
                    <a:cubicBezTo>
                      <a:pt x="10" y="11"/>
                      <a:pt x="6" y="16"/>
                      <a:pt x="4" y="23"/>
                    </a:cubicBezTo>
                    <a:cubicBezTo>
                      <a:pt x="2" y="32"/>
                      <a:pt x="3" y="40"/>
                      <a:pt x="7" y="49"/>
                    </a:cubicBezTo>
                    <a:cubicBezTo>
                      <a:pt x="10" y="55"/>
                      <a:pt x="13" y="62"/>
                      <a:pt x="16" y="69"/>
                    </a:cubicBezTo>
                    <a:cubicBezTo>
                      <a:pt x="17" y="70"/>
                      <a:pt x="17" y="71"/>
                      <a:pt x="17" y="72"/>
                    </a:cubicBezTo>
                    <a:cubicBezTo>
                      <a:pt x="13" y="79"/>
                      <a:pt x="9" y="85"/>
                      <a:pt x="6" y="92"/>
                    </a:cubicBezTo>
                    <a:cubicBezTo>
                      <a:pt x="5" y="93"/>
                      <a:pt x="5" y="94"/>
                      <a:pt x="4" y="95"/>
                    </a:cubicBezTo>
                    <a:cubicBezTo>
                      <a:pt x="3" y="94"/>
                      <a:pt x="2" y="94"/>
                      <a:pt x="0" y="93"/>
                    </a:cubicBezTo>
                    <a:cubicBezTo>
                      <a:pt x="1" y="98"/>
                      <a:pt x="2" y="102"/>
                      <a:pt x="3" y="106"/>
                    </a:cubicBezTo>
                    <a:cubicBezTo>
                      <a:pt x="8" y="105"/>
                      <a:pt x="11" y="103"/>
                      <a:pt x="16" y="101"/>
                    </a:cubicBezTo>
                    <a:cubicBezTo>
                      <a:pt x="14" y="100"/>
                      <a:pt x="13" y="99"/>
                      <a:pt x="12" y="99"/>
                    </a:cubicBezTo>
                    <a:cubicBezTo>
                      <a:pt x="16" y="91"/>
                      <a:pt x="20" y="83"/>
                      <a:pt x="24" y="76"/>
                    </a:cubicBezTo>
                    <a:cubicBezTo>
                      <a:pt x="24" y="74"/>
                      <a:pt x="26" y="74"/>
                      <a:pt x="27" y="73"/>
                    </a:cubicBezTo>
                    <a:cubicBezTo>
                      <a:pt x="35" y="72"/>
                      <a:pt x="43" y="71"/>
                      <a:pt x="50" y="69"/>
                    </a:cubicBezTo>
                    <a:cubicBezTo>
                      <a:pt x="64" y="67"/>
                      <a:pt x="75" y="56"/>
                      <a:pt x="77" y="43"/>
                    </a:cubicBezTo>
                    <a:cubicBezTo>
                      <a:pt x="78" y="29"/>
                      <a:pt x="68" y="18"/>
                      <a:pt x="55" y="21"/>
                    </a:cubicBezTo>
                    <a:close/>
                    <a:moveTo>
                      <a:pt x="68" y="46"/>
                    </a:moveTo>
                    <a:cubicBezTo>
                      <a:pt x="66" y="55"/>
                      <a:pt x="59" y="60"/>
                      <a:pt x="50" y="62"/>
                    </a:cubicBezTo>
                    <a:cubicBezTo>
                      <a:pt x="47" y="63"/>
                      <a:pt x="43" y="63"/>
                      <a:pt x="40" y="64"/>
                    </a:cubicBezTo>
                    <a:cubicBezTo>
                      <a:pt x="35" y="64"/>
                      <a:pt x="29" y="65"/>
                      <a:pt x="24" y="66"/>
                    </a:cubicBezTo>
                    <a:cubicBezTo>
                      <a:pt x="20" y="58"/>
                      <a:pt x="16" y="51"/>
                      <a:pt x="12" y="44"/>
                    </a:cubicBezTo>
                    <a:cubicBezTo>
                      <a:pt x="9" y="36"/>
                      <a:pt x="9" y="28"/>
                      <a:pt x="13" y="21"/>
                    </a:cubicBezTo>
                    <a:cubicBezTo>
                      <a:pt x="15" y="18"/>
                      <a:pt x="17" y="16"/>
                      <a:pt x="20" y="14"/>
                    </a:cubicBezTo>
                    <a:cubicBezTo>
                      <a:pt x="27" y="10"/>
                      <a:pt x="35" y="12"/>
                      <a:pt x="38" y="20"/>
                    </a:cubicBezTo>
                    <a:cubicBezTo>
                      <a:pt x="40" y="24"/>
                      <a:pt x="40" y="29"/>
                      <a:pt x="41" y="33"/>
                    </a:cubicBezTo>
                    <a:cubicBezTo>
                      <a:pt x="44" y="32"/>
                      <a:pt x="46" y="30"/>
                      <a:pt x="49" y="29"/>
                    </a:cubicBezTo>
                    <a:cubicBezTo>
                      <a:pt x="55" y="27"/>
                      <a:pt x="60" y="26"/>
                      <a:pt x="64" y="31"/>
                    </a:cubicBezTo>
                    <a:cubicBezTo>
                      <a:pt x="69" y="35"/>
                      <a:pt x="70" y="40"/>
                      <a:pt x="68" y="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0" name="Freeform 68"/>
              <p:cNvSpPr/>
              <p:nvPr/>
            </p:nvSpPr>
            <p:spPr bwMode="auto">
              <a:xfrm>
                <a:off x="758" y="4203"/>
                <a:ext cx="146" cy="135"/>
              </a:xfrm>
              <a:custGeom>
                <a:avLst/>
                <a:gdLst>
                  <a:gd name="T0" fmla="*/ 114 w 134"/>
                  <a:gd name="T1" fmla="*/ 7 h 124"/>
                  <a:gd name="T2" fmla="*/ 84 w 134"/>
                  <a:gd name="T3" fmla="*/ 6 h 124"/>
                  <a:gd name="T4" fmla="*/ 69 w 134"/>
                  <a:gd name="T5" fmla="*/ 21 h 124"/>
                  <a:gd name="T6" fmla="*/ 67 w 134"/>
                  <a:gd name="T7" fmla="*/ 24 h 124"/>
                  <a:gd name="T8" fmla="*/ 55 w 134"/>
                  <a:gd name="T9" fmla="*/ 10 h 124"/>
                  <a:gd name="T10" fmla="*/ 20 w 134"/>
                  <a:gd name="T11" fmla="*/ 7 h 124"/>
                  <a:gd name="T12" fmla="*/ 3 w 134"/>
                  <a:gd name="T13" fmla="*/ 27 h 124"/>
                  <a:gd name="T14" fmla="*/ 0 w 134"/>
                  <a:gd name="T15" fmla="*/ 39 h 124"/>
                  <a:gd name="T16" fmla="*/ 0 w 134"/>
                  <a:gd name="T17" fmla="*/ 49 h 124"/>
                  <a:gd name="T18" fmla="*/ 1 w 134"/>
                  <a:gd name="T19" fmla="*/ 51 h 124"/>
                  <a:gd name="T20" fmla="*/ 9 w 134"/>
                  <a:gd name="T21" fmla="*/ 72 h 124"/>
                  <a:gd name="T22" fmla="*/ 33 w 134"/>
                  <a:gd name="T23" fmla="*/ 96 h 124"/>
                  <a:gd name="T24" fmla="*/ 65 w 134"/>
                  <a:gd name="T25" fmla="*/ 122 h 124"/>
                  <a:gd name="T26" fmla="*/ 67 w 134"/>
                  <a:gd name="T27" fmla="*/ 124 h 124"/>
                  <a:gd name="T28" fmla="*/ 95 w 134"/>
                  <a:gd name="T29" fmla="*/ 101 h 124"/>
                  <a:gd name="T30" fmla="*/ 111 w 134"/>
                  <a:gd name="T31" fmla="*/ 89 h 124"/>
                  <a:gd name="T32" fmla="*/ 133 w 134"/>
                  <a:gd name="T33" fmla="*/ 42 h 124"/>
                  <a:gd name="T34" fmla="*/ 114 w 134"/>
                  <a:gd name="T35" fmla="*/ 7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4" h="124">
                    <a:moveTo>
                      <a:pt x="114" y="7"/>
                    </a:moveTo>
                    <a:cubicBezTo>
                      <a:pt x="104" y="1"/>
                      <a:pt x="94" y="1"/>
                      <a:pt x="84" y="6"/>
                    </a:cubicBezTo>
                    <a:cubicBezTo>
                      <a:pt x="78" y="10"/>
                      <a:pt x="73" y="15"/>
                      <a:pt x="69" y="21"/>
                    </a:cubicBezTo>
                    <a:cubicBezTo>
                      <a:pt x="69" y="22"/>
                      <a:pt x="68" y="23"/>
                      <a:pt x="67" y="24"/>
                    </a:cubicBezTo>
                    <a:cubicBezTo>
                      <a:pt x="63" y="19"/>
                      <a:pt x="59" y="14"/>
                      <a:pt x="55" y="10"/>
                    </a:cubicBezTo>
                    <a:cubicBezTo>
                      <a:pt x="44" y="1"/>
                      <a:pt x="31" y="0"/>
                      <a:pt x="20" y="7"/>
                    </a:cubicBezTo>
                    <a:cubicBezTo>
                      <a:pt x="12" y="12"/>
                      <a:pt x="7" y="19"/>
                      <a:pt x="3" y="27"/>
                    </a:cubicBezTo>
                    <a:cubicBezTo>
                      <a:pt x="2" y="31"/>
                      <a:pt x="1" y="35"/>
                      <a:pt x="0" y="39"/>
                    </a:cubicBezTo>
                    <a:cubicBezTo>
                      <a:pt x="0" y="42"/>
                      <a:pt x="0" y="46"/>
                      <a:pt x="0" y="49"/>
                    </a:cubicBezTo>
                    <a:cubicBezTo>
                      <a:pt x="1" y="50"/>
                      <a:pt x="1" y="50"/>
                      <a:pt x="1" y="51"/>
                    </a:cubicBezTo>
                    <a:cubicBezTo>
                      <a:pt x="2" y="59"/>
                      <a:pt x="5" y="65"/>
                      <a:pt x="9" y="72"/>
                    </a:cubicBezTo>
                    <a:cubicBezTo>
                      <a:pt x="15" y="82"/>
                      <a:pt x="23" y="89"/>
                      <a:pt x="33" y="96"/>
                    </a:cubicBezTo>
                    <a:cubicBezTo>
                      <a:pt x="44" y="104"/>
                      <a:pt x="56" y="112"/>
                      <a:pt x="65" y="122"/>
                    </a:cubicBezTo>
                    <a:cubicBezTo>
                      <a:pt x="66" y="123"/>
                      <a:pt x="66" y="123"/>
                      <a:pt x="67" y="124"/>
                    </a:cubicBezTo>
                    <a:cubicBezTo>
                      <a:pt x="75" y="115"/>
                      <a:pt x="85" y="108"/>
                      <a:pt x="95" y="101"/>
                    </a:cubicBezTo>
                    <a:cubicBezTo>
                      <a:pt x="100" y="97"/>
                      <a:pt x="106" y="93"/>
                      <a:pt x="111" y="89"/>
                    </a:cubicBezTo>
                    <a:cubicBezTo>
                      <a:pt x="125" y="76"/>
                      <a:pt x="134" y="61"/>
                      <a:pt x="133" y="42"/>
                    </a:cubicBezTo>
                    <a:cubicBezTo>
                      <a:pt x="133" y="27"/>
                      <a:pt x="127" y="15"/>
                      <a:pt x="11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1" name="Freeform 69"/>
              <p:cNvSpPr/>
              <p:nvPr/>
            </p:nvSpPr>
            <p:spPr bwMode="auto">
              <a:xfrm>
                <a:off x="534" y="4222"/>
                <a:ext cx="73" cy="121"/>
              </a:xfrm>
              <a:custGeom>
                <a:avLst/>
                <a:gdLst>
                  <a:gd name="T0" fmla="*/ 31 w 67"/>
                  <a:gd name="T1" fmla="*/ 18 h 111"/>
                  <a:gd name="T2" fmla="*/ 52 w 67"/>
                  <a:gd name="T3" fmla="*/ 19 h 111"/>
                  <a:gd name="T4" fmla="*/ 67 w 67"/>
                  <a:gd name="T5" fmla="*/ 26 h 111"/>
                  <a:gd name="T6" fmla="*/ 63 w 67"/>
                  <a:gd name="T7" fmla="*/ 21 h 111"/>
                  <a:gd name="T8" fmla="*/ 15 w 67"/>
                  <a:gd name="T9" fmla="*/ 3 h 111"/>
                  <a:gd name="T10" fmla="*/ 8 w 67"/>
                  <a:gd name="T11" fmla="*/ 8 h 111"/>
                  <a:gd name="T12" fmla="*/ 0 w 67"/>
                  <a:gd name="T13" fmla="*/ 28 h 111"/>
                  <a:gd name="T14" fmla="*/ 0 w 67"/>
                  <a:gd name="T15" fmla="*/ 39 h 111"/>
                  <a:gd name="T16" fmla="*/ 25 w 67"/>
                  <a:gd name="T17" fmla="*/ 82 h 111"/>
                  <a:gd name="T18" fmla="*/ 66 w 67"/>
                  <a:gd name="T19" fmla="*/ 111 h 111"/>
                  <a:gd name="T20" fmla="*/ 66 w 67"/>
                  <a:gd name="T21" fmla="*/ 110 h 111"/>
                  <a:gd name="T22" fmla="*/ 65 w 67"/>
                  <a:gd name="T23" fmla="*/ 108 h 111"/>
                  <a:gd name="T24" fmla="*/ 29 w 67"/>
                  <a:gd name="T25" fmla="*/ 65 h 111"/>
                  <a:gd name="T26" fmla="*/ 20 w 67"/>
                  <a:gd name="T27" fmla="*/ 32 h 111"/>
                  <a:gd name="T28" fmla="*/ 31 w 67"/>
                  <a:gd name="T29" fmla="*/ 1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7" h="111">
                    <a:moveTo>
                      <a:pt x="31" y="18"/>
                    </a:moveTo>
                    <a:cubicBezTo>
                      <a:pt x="38" y="16"/>
                      <a:pt x="45" y="17"/>
                      <a:pt x="52" y="19"/>
                    </a:cubicBezTo>
                    <a:cubicBezTo>
                      <a:pt x="57" y="21"/>
                      <a:pt x="62" y="24"/>
                      <a:pt x="67" y="26"/>
                    </a:cubicBezTo>
                    <a:cubicBezTo>
                      <a:pt x="66" y="24"/>
                      <a:pt x="64" y="23"/>
                      <a:pt x="63" y="21"/>
                    </a:cubicBezTo>
                    <a:cubicBezTo>
                      <a:pt x="50" y="7"/>
                      <a:pt x="35" y="0"/>
                      <a:pt x="15" y="3"/>
                    </a:cubicBezTo>
                    <a:cubicBezTo>
                      <a:pt x="12" y="4"/>
                      <a:pt x="10" y="5"/>
                      <a:pt x="8" y="8"/>
                    </a:cubicBezTo>
                    <a:cubicBezTo>
                      <a:pt x="4" y="14"/>
                      <a:pt x="2" y="21"/>
                      <a:pt x="0" y="28"/>
                    </a:cubicBezTo>
                    <a:cubicBezTo>
                      <a:pt x="0" y="31"/>
                      <a:pt x="0" y="35"/>
                      <a:pt x="0" y="39"/>
                    </a:cubicBezTo>
                    <a:cubicBezTo>
                      <a:pt x="3" y="56"/>
                      <a:pt x="12" y="70"/>
                      <a:pt x="25" y="82"/>
                    </a:cubicBezTo>
                    <a:cubicBezTo>
                      <a:pt x="37" y="94"/>
                      <a:pt x="50" y="103"/>
                      <a:pt x="66" y="111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6" y="109"/>
                      <a:pt x="65" y="109"/>
                      <a:pt x="65" y="108"/>
                    </a:cubicBezTo>
                    <a:cubicBezTo>
                      <a:pt x="51" y="96"/>
                      <a:pt x="38" y="81"/>
                      <a:pt x="29" y="65"/>
                    </a:cubicBezTo>
                    <a:cubicBezTo>
                      <a:pt x="24" y="54"/>
                      <a:pt x="20" y="44"/>
                      <a:pt x="20" y="32"/>
                    </a:cubicBezTo>
                    <a:cubicBezTo>
                      <a:pt x="20" y="25"/>
                      <a:pt x="24" y="20"/>
                      <a:pt x="31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2" name="Freeform 70"/>
              <p:cNvSpPr/>
              <p:nvPr/>
            </p:nvSpPr>
            <p:spPr bwMode="auto">
              <a:xfrm>
                <a:off x="613" y="4222"/>
                <a:ext cx="72" cy="120"/>
              </a:xfrm>
              <a:custGeom>
                <a:avLst/>
                <a:gdLst>
                  <a:gd name="T0" fmla="*/ 53 w 66"/>
                  <a:gd name="T1" fmla="*/ 4 h 110"/>
                  <a:gd name="T2" fmla="*/ 16 w 66"/>
                  <a:gd name="T3" fmla="*/ 10 h 110"/>
                  <a:gd name="T4" fmla="*/ 0 w 66"/>
                  <a:gd name="T5" fmla="*/ 26 h 110"/>
                  <a:gd name="T6" fmla="*/ 0 w 66"/>
                  <a:gd name="T7" fmla="*/ 26 h 110"/>
                  <a:gd name="T8" fmla="*/ 3 w 66"/>
                  <a:gd name="T9" fmla="*/ 25 h 110"/>
                  <a:gd name="T10" fmla="*/ 29 w 66"/>
                  <a:gd name="T11" fmla="*/ 17 h 110"/>
                  <a:gd name="T12" fmla="*/ 47 w 66"/>
                  <a:gd name="T13" fmla="*/ 35 h 110"/>
                  <a:gd name="T14" fmla="*/ 39 w 66"/>
                  <a:gd name="T15" fmla="*/ 62 h 110"/>
                  <a:gd name="T16" fmla="*/ 3 w 66"/>
                  <a:gd name="T17" fmla="*/ 108 h 110"/>
                  <a:gd name="T18" fmla="*/ 0 w 66"/>
                  <a:gd name="T19" fmla="*/ 109 h 110"/>
                  <a:gd name="T20" fmla="*/ 1 w 66"/>
                  <a:gd name="T21" fmla="*/ 110 h 110"/>
                  <a:gd name="T22" fmla="*/ 1 w 66"/>
                  <a:gd name="T23" fmla="*/ 110 h 110"/>
                  <a:gd name="T24" fmla="*/ 3 w 66"/>
                  <a:gd name="T25" fmla="*/ 109 h 110"/>
                  <a:gd name="T26" fmla="*/ 38 w 66"/>
                  <a:gd name="T27" fmla="*/ 85 h 110"/>
                  <a:gd name="T28" fmla="*/ 60 w 66"/>
                  <a:gd name="T29" fmla="*/ 57 h 110"/>
                  <a:gd name="T30" fmla="*/ 66 w 66"/>
                  <a:gd name="T31" fmla="*/ 38 h 110"/>
                  <a:gd name="T32" fmla="*/ 66 w 66"/>
                  <a:gd name="T33" fmla="*/ 26 h 110"/>
                  <a:gd name="T34" fmla="*/ 58 w 66"/>
                  <a:gd name="T35" fmla="*/ 7 h 110"/>
                  <a:gd name="T36" fmla="*/ 53 w 66"/>
                  <a:gd name="T37" fmla="*/ 4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6" h="110">
                    <a:moveTo>
                      <a:pt x="53" y="4"/>
                    </a:moveTo>
                    <a:cubicBezTo>
                      <a:pt x="40" y="0"/>
                      <a:pt x="28" y="3"/>
                      <a:pt x="16" y="10"/>
                    </a:cubicBezTo>
                    <a:cubicBezTo>
                      <a:pt x="10" y="15"/>
                      <a:pt x="5" y="20"/>
                      <a:pt x="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1" y="26"/>
                      <a:pt x="2" y="25"/>
                      <a:pt x="3" y="25"/>
                    </a:cubicBezTo>
                    <a:cubicBezTo>
                      <a:pt x="11" y="20"/>
                      <a:pt x="20" y="17"/>
                      <a:pt x="29" y="17"/>
                    </a:cubicBezTo>
                    <a:cubicBezTo>
                      <a:pt x="41" y="17"/>
                      <a:pt x="47" y="24"/>
                      <a:pt x="47" y="35"/>
                    </a:cubicBezTo>
                    <a:cubicBezTo>
                      <a:pt x="47" y="45"/>
                      <a:pt x="43" y="54"/>
                      <a:pt x="39" y="62"/>
                    </a:cubicBezTo>
                    <a:cubicBezTo>
                      <a:pt x="30" y="80"/>
                      <a:pt x="17" y="94"/>
                      <a:pt x="3" y="108"/>
                    </a:cubicBezTo>
                    <a:cubicBezTo>
                      <a:pt x="2" y="108"/>
                      <a:pt x="1" y="109"/>
                      <a:pt x="0" y="109"/>
                    </a:cubicBezTo>
                    <a:cubicBezTo>
                      <a:pt x="1" y="110"/>
                      <a:pt x="1" y="110"/>
                      <a:pt x="1" y="110"/>
                    </a:cubicBezTo>
                    <a:cubicBezTo>
                      <a:pt x="1" y="110"/>
                      <a:pt x="1" y="110"/>
                      <a:pt x="1" y="110"/>
                    </a:cubicBezTo>
                    <a:cubicBezTo>
                      <a:pt x="2" y="110"/>
                      <a:pt x="3" y="110"/>
                      <a:pt x="3" y="109"/>
                    </a:cubicBezTo>
                    <a:cubicBezTo>
                      <a:pt x="16" y="103"/>
                      <a:pt x="28" y="95"/>
                      <a:pt x="38" y="85"/>
                    </a:cubicBezTo>
                    <a:cubicBezTo>
                      <a:pt x="47" y="77"/>
                      <a:pt x="55" y="68"/>
                      <a:pt x="60" y="57"/>
                    </a:cubicBezTo>
                    <a:cubicBezTo>
                      <a:pt x="62" y="51"/>
                      <a:pt x="64" y="44"/>
                      <a:pt x="66" y="38"/>
                    </a:cubicBezTo>
                    <a:cubicBezTo>
                      <a:pt x="66" y="34"/>
                      <a:pt x="66" y="30"/>
                      <a:pt x="66" y="26"/>
                    </a:cubicBezTo>
                    <a:cubicBezTo>
                      <a:pt x="64" y="20"/>
                      <a:pt x="62" y="13"/>
                      <a:pt x="58" y="7"/>
                    </a:cubicBezTo>
                    <a:cubicBezTo>
                      <a:pt x="57" y="6"/>
                      <a:pt x="55" y="4"/>
                      <a:pt x="53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3" name="Freeform 71"/>
              <p:cNvSpPr/>
              <p:nvPr/>
            </p:nvSpPr>
            <p:spPr bwMode="auto">
              <a:xfrm>
                <a:off x="547" y="4196"/>
                <a:ext cx="23" cy="24"/>
              </a:xfrm>
              <a:custGeom>
                <a:avLst/>
                <a:gdLst>
                  <a:gd name="T0" fmla="*/ 16 w 21"/>
                  <a:gd name="T1" fmla="*/ 3 h 22"/>
                  <a:gd name="T2" fmla="*/ 0 w 21"/>
                  <a:gd name="T3" fmla="*/ 15 h 22"/>
                  <a:gd name="T4" fmla="*/ 6 w 21"/>
                  <a:gd name="T5" fmla="*/ 22 h 22"/>
                  <a:gd name="T6" fmla="*/ 20 w 21"/>
                  <a:gd name="T7" fmla="*/ 11 h 22"/>
                  <a:gd name="T8" fmla="*/ 16 w 21"/>
                  <a:gd name="T9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2">
                    <a:moveTo>
                      <a:pt x="16" y="3"/>
                    </a:moveTo>
                    <a:cubicBezTo>
                      <a:pt x="10" y="0"/>
                      <a:pt x="0" y="8"/>
                      <a:pt x="0" y="15"/>
                    </a:cubicBezTo>
                    <a:cubicBezTo>
                      <a:pt x="0" y="20"/>
                      <a:pt x="2" y="22"/>
                      <a:pt x="6" y="22"/>
                    </a:cubicBezTo>
                    <a:cubicBezTo>
                      <a:pt x="13" y="22"/>
                      <a:pt x="19" y="17"/>
                      <a:pt x="20" y="11"/>
                    </a:cubicBezTo>
                    <a:cubicBezTo>
                      <a:pt x="21" y="8"/>
                      <a:pt x="19" y="5"/>
                      <a:pt x="1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4" name="Freeform 72"/>
              <p:cNvSpPr/>
              <p:nvPr/>
            </p:nvSpPr>
            <p:spPr bwMode="auto">
              <a:xfrm>
                <a:off x="652" y="4198"/>
                <a:ext cx="22" cy="22"/>
              </a:xfrm>
              <a:custGeom>
                <a:avLst/>
                <a:gdLst>
                  <a:gd name="T0" fmla="*/ 8 w 21"/>
                  <a:gd name="T1" fmla="*/ 1 h 20"/>
                  <a:gd name="T2" fmla="*/ 0 w 21"/>
                  <a:gd name="T3" fmla="*/ 7 h 20"/>
                  <a:gd name="T4" fmla="*/ 14 w 21"/>
                  <a:gd name="T5" fmla="*/ 20 h 20"/>
                  <a:gd name="T6" fmla="*/ 20 w 21"/>
                  <a:gd name="T7" fmla="*/ 16 h 20"/>
                  <a:gd name="T8" fmla="*/ 8 w 21"/>
                  <a:gd name="T9" fmla="*/ 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0">
                    <a:moveTo>
                      <a:pt x="8" y="1"/>
                    </a:moveTo>
                    <a:cubicBezTo>
                      <a:pt x="4" y="0"/>
                      <a:pt x="0" y="4"/>
                      <a:pt x="0" y="7"/>
                    </a:cubicBezTo>
                    <a:cubicBezTo>
                      <a:pt x="1" y="14"/>
                      <a:pt x="7" y="20"/>
                      <a:pt x="14" y="20"/>
                    </a:cubicBezTo>
                    <a:cubicBezTo>
                      <a:pt x="17" y="20"/>
                      <a:pt x="19" y="19"/>
                      <a:pt x="20" y="16"/>
                    </a:cubicBezTo>
                    <a:cubicBezTo>
                      <a:pt x="21" y="9"/>
                      <a:pt x="15" y="1"/>
                      <a:pt x="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5" name="Freeform 73"/>
              <p:cNvSpPr>
                <a:spLocks noEditPoints="1"/>
              </p:cNvSpPr>
              <p:nvPr/>
            </p:nvSpPr>
            <p:spPr bwMode="auto">
              <a:xfrm>
                <a:off x="1427" y="3974"/>
                <a:ext cx="140" cy="139"/>
              </a:xfrm>
              <a:custGeom>
                <a:avLst/>
                <a:gdLst>
                  <a:gd name="T0" fmla="*/ 113 w 128"/>
                  <a:gd name="T1" fmla="*/ 0 h 128"/>
                  <a:gd name="T2" fmla="*/ 15 w 128"/>
                  <a:gd name="T3" fmla="*/ 0 h 128"/>
                  <a:gd name="T4" fmla="*/ 1 w 128"/>
                  <a:gd name="T5" fmla="*/ 15 h 128"/>
                  <a:gd name="T6" fmla="*/ 1 w 128"/>
                  <a:gd name="T7" fmla="*/ 64 h 128"/>
                  <a:gd name="T8" fmla="*/ 0 w 128"/>
                  <a:gd name="T9" fmla="*/ 64 h 128"/>
                  <a:gd name="T10" fmla="*/ 0 w 128"/>
                  <a:gd name="T11" fmla="*/ 113 h 128"/>
                  <a:gd name="T12" fmla="*/ 16 w 128"/>
                  <a:gd name="T13" fmla="*/ 128 h 128"/>
                  <a:gd name="T14" fmla="*/ 113 w 128"/>
                  <a:gd name="T15" fmla="*/ 128 h 128"/>
                  <a:gd name="T16" fmla="*/ 128 w 128"/>
                  <a:gd name="T17" fmla="*/ 113 h 128"/>
                  <a:gd name="T18" fmla="*/ 128 w 128"/>
                  <a:gd name="T19" fmla="*/ 15 h 128"/>
                  <a:gd name="T20" fmla="*/ 113 w 128"/>
                  <a:gd name="T21" fmla="*/ 0 h 128"/>
                  <a:gd name="T22" fmla="*/ 88 w 128"/>
                  <a:gd name="T23" fmla="*/ 83 h 128"/>
                  <a:gd name="T24" fmla="*/ 63 w 128"/>
                  <a:gd name="T25" fmla="*/ 108 h 128"/>
                  <a:gd name="T26" fmla="*/ 40 w 128"/>
                  <a:gd name="T27" fmla="*/ 82 h 128"/>
                  <a:gd name="T28" fmla="*/ 14 w 128"/>
                  <a:gd name="T29" fmla="*/ 44 h 128"/>
                  <a:gd name="T30" fmla="*/ 44 w 128"/>
                  <a:gd name="T31" fmla="*/ 20 h 128"/>
                  <a:gd name="T32" fmla="*/ 64 w 128"/>
                  <a:gd name="T33" fmla="*/ 33 h 128"/>
                  <a:gd name="T34" fmla="*/ 65 w 128"/>
                  <a:gd name="T35" fmla="*/ 33 h 128"/>
                  <a:gd name="T36" fmla="*/ 86 w 128"/>
                  <a:gd name="T37" fmla="*/ 20 h 128"/>
                  <a:gd name="T38" fmla="*/ 115 w 128"/>
                  <a:gd name="T39" fmla="*/ 46 h 128"/>
                  <a:gd name="T40" fmla="*/ 88 w 128"/>
                  <a:gd name="T41" fmla="*/ 83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8" h="128">
                    <a:moveTo>
                      <a:pt x="113" y="0"/>
                    </a:moveTo>
                    <a:cubicBezTo>
                      <a:pt x="81" y="0"/>
                      <a:pt x="48" y="0"/>
                      <a:pt x="15" y="0"/>
                    </a:cubicBezTo>
                    <a:cubicBezTo>
                      <a:pt x="6" y="0"/>
                      <a:pt x="1" y="6"/>
                      <a:pt x="1" y="15"/>
                    </a:cubicBezTo>
                    <a:cubicBezTo>
                      <a:pt x="0" y="31"/>
                      <a:pt x="1" y="48"/>
                      <a:pt x="1" y="64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0" y="80"/>
                      <a:pt x="0" y="96"/>
                      <a:pt x="0" y="113"/>
                    </a:cubicBezTo>
                    <a:cubicBezTo>
                      <a:pt x="0" y="123"/>
                      <a:pt x="6" y="128"/>
                      <a:pt x="16" y="128"/>
                    </a:cubicBezTo>
                    <a:cubicBezTo>
                      <a:pt x="48" y="128"/>
                      <a:pt x="81" y="128"/>
                      <a:pt x="113" y="128"/>
                    </a:cubicBezTo>
                    <a:cubicBezTo>
                      <a:pt x="123" y="128"/>
                      <a:pt x="128" y="122"/>
                      <a:pt x="128" y="113"/>
                    </a:cubicBezTo>
                    <a:cubicBezTo>
                      <a:pt x="128" y="80"/>
                      <a:pt x="128" y="48"/>
                      <a:pt x="128" y="15"/>
                    </a:cubicBezTo>
                    <a:cubicBezTo>
                      <a:pt x="128" y="6"/>
                      <a:pt x="123" y="0"/>
                      <a:pt x="113" y="0"/>
                    </a:cubicBezTo>
                    <a:close/>
                    <a:moveTo>
                      <a:pt x="88" y="83"/>
                    </a:moveTo>
                    <a:cubicBezTo>
                      <a:pt x="77" y="93"/>
                      <a:pt x="63" y="108"/>
                      <a:pt x="63" y="108"/>
                    </a:cubicBezTo>
                    <a:cubicBezTo>
                      <a:pt x="63" y="108"/>
                      <a:pt x="51" y="93"/>
                      <a:pt x="40" y="82"/>
                    </a:cubicBezTo>
                    <a:cubicBezTo>
                      <a:pt x="27" y="69"/>
                      <a:pt x="13" y="58"/>
                      <a:pt x="14" y="44"/>
                    </a:cubicBezTo>
                    <a:cubicBezTo>
                      <a:pt x="14" y="30"/>
                      <a:pt x="25" y="18"/>
                      <a:pt x="44" y="20"/>
                    </a:cubicBezTo>
                    <a:cubicBezTo>
                      <a:pt x="55" y="20"/>
                      <a:pt x="61" y="27"/>
                      <a:pt x="64" y="33"/>
                    </a:cubicBezTo>
                    <a:cubicBezTo>
                      <a:pt x="65" y="33"/>
                      <a:pt x="65" y="33"/>
                      <a:pt x="65" y="33"/>
                    </a:cubicBezTo>
                    <a:cubicBezTo>
                      <a:pt x="68" y="27"/>
                      <a:pt x="75" y="21"/>
                      <a:pt x="86" y="20"/>
                    </a:cubicBezTo>
                    <a:cubicBezTo>
                      <a:pt x="105" y="20"/>
                      <a:pt x="115" y="32"/>
                      <a:pt x="115" y="46"/>
                    </a:cubicBezTo>
                    <a:cubicBezTo>
                      <a:pt x="115" y="60"/>
                      <a:pt x="101" y="70"/>
                      <a:pt x="88" y="8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6" name="Freeform 74"/>
              <p:cNvSpPr/>
              <p:nvPr/>
            </p:nvSpPr>
            <p:spPr bwMode="auto">
              <a:xfrm>
                <a:off x="1213" y="3980"/>
                <a:ext cx="114" cy="129"/>
              </a:xfrm>
              <a:custGeom>
                <a:avLst/>
                <a:gdLst>
                  <a:gd name="T0" fmla="*/ 59 w 105"/>
                  <a:gd name="T1" fmla="*/ 9 h 118"/>
                  <a:gd name="T2" fmla="*/ 50 w 105"/>
                  <a:gd name="T3" fmla="*/ 23 h 118"/>
                  <a:gd name="T4" fmla="*/ 22 w 105"/>
                  <a:gd name="T5" fmla="*/ 12 h 118"/>
                  <a:gd name="T6" fmla="*/ 6 w 105"/>
                  <a:gd name="T7" fmla="*/ 56 h 118"/>
                  <a:gd name="T8" fmla="*/ 79 w 105"/>
                  <a:gd name="T9" fmla="*/ 118 h 118"/>
                  <a:gd name="T10" fmla="*/ 80 w 105"/>
                  <a:gd name="T11" fmla="*/ 80 h 118"/>
                  <a:gd name="T12" fmla="*/ 101 w 105"/>
                  <a:gd name="T13" fmla="*/ 42 h 118"/>
                  <a:gd name="T14" fmla="*/ 95 w 105"/>
                  <a:gd name="T15" fmla="*/ 11 h 118"/>
                  <a:gd name="T16" fmla="*/ 59 w 105"/>
                  <a:gd name="T17" fmla="*/ 9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5" h="118">
                    <a:moveTo>
                      <a:pt x="59" y="9"/>
                    </a:moveTo>
                    <a:cubicBezTo>
                      <a:pt x="56" y="12"/>
                      <a:pt x="52" y="19"/>
                      <a:pt x="50" y="23"/>
                    </a:cubicBezTo>
                    <a:cubicBezTo>
                      <a:pt x="45" y="14"/>
                      <a:pt x="33" y="9"/>
                      <a:pt x="22" y="12"/>
                    </a:cubicBezTo>
                    <a:cubicBezTo>
                      <a:pt x="2" y="17"/>
                      <a:pt x="0" y="40"/>
                      <a:pt x="6" y="56"/>
                    </a:cubicBezTo>
                    <a:cubicBezTo>
                      <a:pt x="19" y="87"/>
                      <a:pt x="50" y="105"/>
                      <a:pt x="79" y="118"/>
                    </a:cubicBezTo>
                    <a:cubicBezTo>
                      <a:pt x="75" y="105"/>
                      <a:pt x="75" y="92"/>
                      <a:pt x="80" y="80"/>
                    </a:cubicBezTo>
                    <a:cubicBezTo>
                      <a:pt x="85" y="66"/>
                      <a:pt x="95" y="55"/>
                      <a:pt x="101" y="42"/>
                    </a:cubicBezTo>
                    <a:cubicBezTo>
                      <a:pt x="105" y="31"/>
                      <a:pt x="103" y="19"/>
                      <a:pt x="95" y="11"/>
                    </a:cubicBezTo>
                    <a:cubicBezTo>
                      <a:pt x="85" y="0"/>
                      <a:pt x="70" y="0"/>
                      <a:pt x="59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7" name="Freeform 75"/>
              <p:cNvSpPr>
                <a:spLocks noEditPoints="1"/>
              </p:cNvSpPr>
              <p:nvPr/>
            </p:nvSpPr>
            <p:spPr bwMode="auto">
              <a:xfrm>
                <a:off x="971" y="3980"/>
                <a:ext cx="163" cy="145"/>
              </a:xfrm>
              <a:custGeom>
                <a:avLst/>
                <a:gdLst>
                  <a:gd name="T0" fmla="*/ 143 w 150"/>
                  <a:gd name="T1" fmla="*/ 43 h 133"/>
                  <a:gd name="T2" fmla="*/ 148 w 150"/>
                  <a:gd name="T3" fmla="*/ 33 h 133"/>
                  <a:gd name="T4" fmla="*/ 137 w 150"/>
                  <a:gd name="T5" fmla="*/ 28 h 133"/>
                  <a:gd name="T6" fmla="*/ 139 w 150"/>
                  <a:gd name="T7" fmla="*/ 17 h 133"/>
                  <a:gd name="T8" fmla="*/ 128 w 150"/>
                  <a:gd name="T9" fmla="*/ 15 h 133"/>
                  <a:gd name="T10" fmla="*/ 124 w 150"/>
                  <a:gd name="T11" fmla="*/ 5 h 133"/>
                  <a:gd name="T12" fmla="*/ 112 w 150"/>
                  <a:gd name="T13" fmla="*/ 8 h 133"/>
                  <a:gd name="T14" fmla="*/ 103 w 150"/>
                  <a:gd name="T15" fmla="*/ 0 h 133"/>
                  <a:gd name="T16" fmla="*/ 96 w 150"/>
                  <a:gd name="T17" fmla="*/ 8 h 133"/>
                  <a:gd name="T18" fmla="*/ 85 w 150"/>
                  <a:gd name="T19" fmla="*/ 5 h 133"/>
                  <a:gd name="T20" fmla="*/ 81 w 150"/>
                  <a:gd name="T21" fmla="*/ 15 h 133"/>
                  <a:gd name="T22" fmla="*/ 69 w 150"/>
                  <a:gd name="T23" fmla="*/ 15 h 133"/>
                  <a:gd name="T24" fmla="*/ 66 w 150"/>
                  <a:gd name="T25" fmla="*/ 5 h 133"/>
                  <a:gd name="T26" fmla="*/ 54 w 150"/>
                  <a:gd name="T27" fmla="*/ 8 h 133"/>
                  <a:gd name="T28" fmla="*/ 47 w 150"/>
                  <a:gd name="T29" fmla="*/ 0 h 133"/>
                  <a:gd name="T30" fmla="*/ 38 w 150"/>
                  <a:gd name="T31" fmla="*/ 8 h 133"/>
                  <a:gd name="T32" fmla="*/ 27 w 150"/>
                  <a:gd name="T33" fmla="*/ 5 h 133"/>
                  <a:gd name="T34" fmla="*/ 23 w 150"/>
                  <a:gd name="T35" fmla="*/ 15 h 133"/>
                  <a:gd name="T36" fmla="*/ 12 w 150"/>
                  <a:gd name="T37" fmla="*/ 16 h 133"/>
                  <a:gd name="T38" fmla="*/ 12 w 150"/>
                  <a:gd name="T39" fmla="*/ 28 h 133"/>
                  <a:gd name="T40" fmla="*/ 2 w 150"/>
                  <a:gd name="T41" fmla="*/ 33 h 133"/>
                  <a:gd name="T42" fmla="*/ 8 w 150"/>
                  <a:gd name="T43" fmla="*/ 43 h 133"/>
                  <a:gd name="T44" fmla="*/ 1 w 150"/>
                  <a:gd name="T45" fmla="*/ 52 h 133"/>
                  <a:gd name="T46" fmla="*/ 9 w 150"/>
                  <a:gd name="T47" fmla="*/ 59 h 133"/>
                  <a:gd name="T48" fmla="*/ 5 w 150"/>
                  <a:gd name="T49" fmla="*/ 68 h 133"/>
                  <a:gd name="T50" fmla="*/ 16 w 150"/>
                  <a:gd name="T51" fmla="*/ 73 h 133"/>
                  <a:gd name="T52" fmla="*/ 15 w 150"/>
                  <a:gd name="T53" fmla="*/ 83 h 133"/>
                  <a:gd name="T54" fmla="*/ 24 w 150"/>
                  <a:gd name="T55" fmla="*/ 86 h 133"/>
                  <a:gd name="T56" fmla="*/ 25 w 150"/>
                  <a:gd name="T57" fmla="*/ 95 h 133"/>
                  <a:gd name="T58" fmla="*/ 35 w 150"/>
                  <a:gd name="T59" fmla="*/ 96 h 133"/>
                  <a:gd name="T60" fmla="*/ 46 w 150"/>
                  <a:gd name="T61" fmla="*/ 106 h 133"/>
                  <a:gd name="T62" fmla="*/ 46 w 150"/>
                  <a:gd name="T63" fmla="*/ 115 h 133"/>
                  <a:gd name="T64" fmla="*/ 56 w 150"/>
                  <a:gd name="T65" fmla="*/ 116 h 133"/>
                  <a:gd name="T66" fmla="*/ 57 w 150"/>
                  <a:gd name="T67" fmla="*/ 124 h 133"/>
                  <a:gd name="T68" fmla="*/ 67 w 150"/>
                  <a:gd name="T69" fmla="*/ 125 h 133"/>
                  <a:gd name="T70" fmla="*/ 73 w 150"/>
                  <a:gd name="T71" fmla="*/ 133 h 133"/>
                  <a:gd name="T72" fmla="*/ 78 w 150"/>
                  <a:gd name="T73" fmla="*/ 132 h 133"/>
                  <a:gd name="T74" fmla="*/ 83 w 150"/>
                  <a:gd name="T75" fmla="*/ 125 h 133"/>
                  <a:gd name="T76" fmla="*/ 93 w 150"/>
                  <a:gd name="T77" fmla="*/ 117 h 133"/>
                  <a:gd name="T78" fmla="*/ 103 w 150"/>
                  <a:gd name="T79" fmla="*/ 116 h 133"/>
                  <a:gd name="T80" fmla="*/ 104 w 150"/>
                  <a:gd name="T81" fmla="*/ 106 h 133"/>
                  <a:gd name="T82" fmla="*/ 115 w 150"/>
                  <a:gd name="T83" fmla="*/ 97 h 133"/>
                  <a:gd name="T84" fmla="*/ 125 w 150"/>
                  <a:gd name="T85" fmla="*/ 86 h 133"/>
                  <a:gd name="T86" fmla="*/ 135 w 150"/>
                  <a:gd name="T87" fmla="*/ 73 h 133"/>
                  <a:gd name="T88" fmla="*/ 145 w 150"/>
                  <a:gd name="T89" fmla="*/ 69 h 133"/>
                  <a:gd name="T90" fmla="*/ 141 w 150"/>
                  <a:gd name="T91" fmla="*/ 59 h 133"/>
                  <a:gd name="T92" fmla="*/ 149 w 150"/>
                  <a:gd name="T93" fmla="*/ 53 h 133"/>
                  <a:gd name="T94" fmla="*/ 143 w 150"/>
                  <a:gd name="T95" fmla="*/ 43 h 133"/>
                  <a:gd name="T96" fmla="*/ 115 w 150"/>
                  <a:gd name="T97" fmla="*/ 70 h 133"/>
                  <a:gd name="T98" fmla="*/ 91 w 150"/>
                  <a:gd name="T99" fmla="*/ 95 h 133"/>
                  <a:gd name="T100" fmla="*/ 75 w 150"/>
                  <a:gd name="T101" fmla="*/ 110 h 133"/>
                  <a:gd name="T102" fmla="*/ 60 w 150"/>
                  <a:gd name="T103" fmla="*/ 96 h 133"/>
                  <a:gd name="T104" fmla="*/ 35 w 150"/>
                  <a:gd name="T105" fmla="*/ 70 h 133"/>
                  <a:gd name="T106" fmla="*/ 28 w 150"/>
                  <a:gd name="T107" fmla="*/ 50 h 133"/>
                  <a:gd name="T108" fmla="*/ 45 w 150"/>
                  <a:gd name="T109" fmla="*/ 26 h 133"/>
                  <a:gd name="T110" fmla="*/ 71 w 150"/>
                  <a:gd name="T111" fmla="*/ 35 h 133"/>
                  <a:gd name="T112" fmla="*/ 75 w 150"/>
                  <a:gd name="T113" fmla="*/ 39 h 133"/>
                  <a:gd name="T114" fmla="*/ 86 w 150"/>
                  <a:gd name="T115" fmla="*/ 29 h 133"/>
                  <a:gd name="T116" fmla="*/ 119 w 150"/>
                  <a:gd name="T117" fmla="*/ 39 h 133"/>
                  <a:gd name="T118" fmla="*/ 115 w 150"/>
                  <a:gd name="T119" fmla="*/ 7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0" h="133">
                    <a:moveTo>
                      <a:pt x="143" y="43"/>
                    </a:moveTo>
                    <a:cubicBezTo>
                      <a:pt x="147" y="41"/>
                      <a:pt x="149" y="38"/>
                      <a:pt x="148" y="33"/>
                    </a:cubicBezTo>
                    <a:cubicBezTo>
                      <a:pt x="147" y="28"/>
                      <a:pt x="142" y="28"/>
                      <a:pt x="137" y="28"/>
                    </a:cubicBezTo>
                    <a:cubicBezTo>
                      <a:pt x="140" y="24"/>
                      <a:pt x="141" y="20"/>
                      <a:pt x="139" y="17"/>
                    </a:cubicBezTo>
                    <a:cubicBezTo>
                      <a:pt x="136" y="13"/>
                      <a:pt x="132" y="14"/>
                      <a:pt x="128" y="15"/>
                    </a:cubicBezTo>
                    <a:cubicBezTo>
                      <a:pt x="128" y="11"/>
                      <a:pt x="128" y="7"/>
                      <a:pt x="124" y="5"/>
                    </a:cubicBezTo>
                    <a:cubicBezTo>
                      <a:pt x="119" y="2"/>
                      <a:pt x="116" y="5"/>
                      <a:pt x="112" y="8"/>
                    </a:cubicBezTo>
                    <a:cubicBezTo>
                      <a:pt x="111" y="3"/>
                      <a:pt x="109" y="0"/>
                      <a:pt x="103" y="0"/>
                    </a:cubicBezTo>
                    <a:cubicBezTo>
                      <a:pt x="99" y="1"/>
                      <a:pt x="97" y="4"/>
                      <a:pt x="96" y="8"/>
                    </a:cubicBezTo>
                    <a:cubicBezTo>
                      <a:pt x="93" y="5"/>
                      <a:pt x="89" y="3"/>
                      <a:pt x="85" y="5"/>
                    </a:cubicBezTo>
                    <a:cubicBezTo>
                      <a:pt x="80" y="7"/>
                      <a:pt x="81" y="11"/>
                      <a:pt x="81" y="15"/>
                    </a:cubicBezTo>
                    <a:cubicBezTo>
                      <a:pt x="77" y="15"/>
                      <a:pt x="73" y="15"/>
                      <a:pt x="69" y="15"/>
                    </a:cubicBezTo>
                    <a:cubicBezTo>
                      <a:pt x="70" y="11"/>
                      <a:pt x="70" y="7"/>
                      <a:pt x="66" y="5"/>
                    </a:cubicBezTo>
                    <a:cubicBezTo>
                      <a:pt x="61" y="3"/>
                      <a:pt x="58" y="5"/>
                      <a:pt x="54" y="8"/>
                    </a:cubicBezTo>
                    <a:cubicBezTo>
                      <a:pt x="53" y="4"/>
                      <a:pt x="52" y="1"/>
                      <a:pt x="47" y="0"/>
                    </a:cubicBezTo>
                    <a:cubicBezTo>
                      <a:pt x="42" y="0"/>
                      <a:pt x="39" y="3"/>
                      <a:pt x="38" y="8"/>
                    </a:cubicBezTo>
                    <a:cubicBezTo>
                      <a:pt x="34" y="4"/>
                      <a:pt x="31" y="3"/>
                      <a:pt x="27" y="5"/>
                    </a:cubicBezTo>
                    <a:cubicBezTo>
                      <a:pt x="22" y="7"/>
                      <a:pt x="22" y="11"/>
                      <a:pt x="23" y="15"/>
                    </a:cubicBezTo>
                    <a:cubicBezTo>
                      <a:pt x="18" y="14"/>
                      <a:pt x="15" y="13"/>
                      <a:pt x="12" y="16"/>
                    </a:cubicBezTo>
                    <a:cubicBezTo>
                      <a:pt x="8" y="20"/>
                      <a:pt x="10" y="24"/>
                      <a:pt x="12" y="28"/>
                    </a:cubicBezTo>
                    <a:cubicBezTo>
                      <a:pt x="8" y="28"/>
                      <a:pt x="4" y="28"/>
                      <a:pt x="2" y="33"/>
                    </a:cubicBezTo>
                    <a:cubicBezTo>
                      <a:pt x="1" y="38"/>
                      <a:pt x="4" y="41"/>
                      <a:pt x="8" y="43"/>
                    </a:cubicBezTo>
                    <a:cubicBezTo>
                      <a:pt x="4" y="46"/>
                      <a:pt x="0" y="47"/>
                      <a:pt x="1" y="52"/>
                    </a:cubicBezTo>
                    <a:cubicBezTo>
                      <a:pt x="1" y="57"/>
                      <a:pt x="6" y="58"/>
                      <a:pt x="9" y="59"/>
                    </a:cubicBezTo>
                    <a:cubicBezTo>
                      <a:pt x="6" y="62"/>
                      <a:pt x="4" y="64"/>
                      <a:pt x="5" y="68"/>
                    </a:cubicBezTo>
                    <a:cubicBezTo>
                      <a:pt x="7" y="74"/>
                      <a:pt x="11" y="73"/>
                      <a:pt x="16" y="73"/>
                    </a:cubicBezTo>
                    <a:cubicBezTo>
                      <a:pt x="14" y="77"/>
                      <a:pt x="11" y="80"/>
                      <a:pt x="15" y="83"/>
                    </a:cubicBezTo>
                    <a:cubicBezTo>
                      <a:pt x="17" y="85"/>
                      <a:pt x="21" y="85"/>
                      <a:pt x="24" y="86"/>
                    </a:cubicBezTo>
                    <a:cubicBezTo>
                      <a:pt x="24" y="89"/>
                      <a:pt x="23" y="93"/>
                      <a:pt x="25" y="95"/>
                    </a:cubicBezTo>
                    <a:cubicBezTo>
                      <a:pt x="27" y="97"/>
                      <a:pt x="31" y="96"/>
                      <a:pt x="35" y="96"/>
                    </a:cubicBezTo>
                    <a:cubicBezTo>
                      <a:pt x="32" y="105"/>
                      <a:pt x="34" y="107"/>
                      <a:pt x="46" y="106"/>
                    </a:cubicBezTo>
                    <a:cubicBezTo>
                      <a:pt x="45" y="109"/>
                      <a:pt x="42" y="113"/>
                      <a:pt x="46" y="115"/>
                    </a:cubicBezTo>
                    <a:cubicBezTo>
                      <a:pt x="49" y="116"/>
                      <a:pt x="52" y="116"/>
                      <a:pt x="56" y="116"/>
                    </a:cubicBezTo>
                    <a:cubicBezTo>
                      <a:pt x="55" y="119"/>
                      <a:pt x="54" y="122"/>
                      <a:pt x="57" y="124"/>
                    </a:cubicBezTo>
                    <a:cubicBezTo>
                      <a:pt x="60" y="125"/>
                      <a:pt x="63" y="125"/>
                      <a:pt x="67" y="125"/>
                    </a:cubicBezTo>
                    <a:cubicBezTo>
                      <a:pt x="67" y="131"/>
                      <a:pt x="69" y="133"/>
                      <a:pt x="73" y="133"/>
                    </a:cubicBezTo>
                    <a:cubicBezTo>
                      <a:pt x="75" y="133"/>
                      <a:pt x="77" y="133"/>
                      <a:pt x="78" y="132"/>
                    </a:cubicBezTo>
                    <a:cubicBezTo>
                      <a:pt x="80" y="130"/>
                      <a:pt x="81" y="127"/>
                      <a:pt x="83" y="125"/>
                    </a:cubicBezTo>
                    <a:cubicBezTo>
                      <a:pt x="89" y="127"/>
                      <a:pt x="94" y="126"/>
                      <a:pt x="93" y="117"/>
                    </a:cubicBezTo>
                    <a:cubicBezTo>
                      <a:pt x="97" y="116"/>
                      <a:pt x="101" y="117"/>
                      <a:pt x="103" y="116"/>
                    </a:cubicBezTo>
                    <a:cubicBezTo>
                      <a:pt x="107" y="114"/>
                      <a:pt x="105" y="110"/>
                      <a:pt x="104" y="106"/>
                    </a:cubicBezTo>
                    <a:cubicBezTo>
                      <a:pt x="115" y="108"/>
                      <a:pt x="117" y="106"/>
                      <a:pt x="115" y="97"/>
                    </a:cubicBezTo>
                    <a:cubicBezTo>
                      <a:pt x="127" y="97"/>
                      <a:pt x="128" y="96"/>
                      <a:pt x="125" y="86"/>
                    </a:cubicBezTo>
                    <a:cubicBezTo>
                      <a:pt x="137" y="85"/>
                      <a:pt x="138" y="85"/>
                      <a:pt x="135" y="73"/>
                    </a:cubicBezTo>
                    <a:cubicBezTo>
                      <a:pt x="139" y="73"/>
                      <a:pt x="143" y="74"/>
                      <a:pt x="145" y="69"/>
                    </a:cubicBezTo>
                    <a:cubicBezTo>
                      <a:pt x="147" y="65"/>
                      <a:pt x="143" y="62"/>
                      <a:pt x="141" y="59"/>
                    </a:cubicBezTo>
                    <a:cubicBezTo>
                      <a:pt x="145" y="58"/>
                      <a:pt x="148" y="57"/>
                      <a:pt x="149" y="53"/>
                    </a:cubicBezTo>
                    <a:cubicBezTo>
                      <a:pt x="150" y="48"/>
                      <a:pt x="146" y="46"/>
                      <a:pt x="143" y="43"/>
                    </a:cubicBezTo>
                    <a:close/>
                    <a:moveTo>
                      <a:pt x="115" y="70"/>
                    </a:moveTo>
                    <a:cubicBezTo>
                      <a:pt x="108" y="79"/>
                      <a:pt x="99" y="87"/>
                      <a:pt x="91" y="95"/>
                    </a:cubicBezTo>
                    <a:cubicBezTo>
                      <a:pt x="86" y="100"/>
                      <a:pt x="81" y="105"/>
                      <a:pt x="75" y="110"/>
                    </a:cubicBezTo>
                    <a:cubicBezTo>
                      <a:pt x="70" y="105"/>
                      <a:pt x="65" y="101"/>
                      <a:pt x="60" y="96"/>
                    </a:cubicBezTo>
                    <a:cubicBezTo>
                      <a:pt x="52" y="87"/>
                      <a:pt x="43" y="79"/>
                      <a:pt x="35" y="70"/>
                    </a:cubicBezTo>
                    <a:cubicBezTo>
                      <a:pt x="31" y="65"/>
                      <a:pt x="28" y="58"/>
                      <a:pt x="28" y="50"/>
                    </a:cubicBezTo>
                    <a:cubicBezTo>
                      <a:pt x="28" y="40"/>
                      <a:pt x="35" y="30"/>
                      <a:pt x="45" y="26"/>
                    </a:cubicBezTo>
                    <a:cubicBezTo>
                      <a:pt x="54" y="23"/>
                      <a:pt x="65" y="27"/>
                      <a:pt x="71" y="35"/>
                    </a:cubicBezTo>
                    <a:cubicBezTo>
                      <a:pt x="73" y="37"/>
                      <a:pt x="74" y="38"/>
                      <a:pt x="75" y="39"/>
                    </a:cubicBezTo>
                    <a:cubicBezTo>
                      <a:pt x="79" y="36"/>
                      <a:pt x="82" y="31"/>
                      <a:pt x="86" y="29"/>
                    </a:cubicBezTo>
                    <a:cubicBezTo>
                      <a:pt x="99" y="22"/>
                      <a:pt x="113" y="26"/>
                      <a:pt x="119" y="39"/>
                    </a:cubicBezTo>
                    <a:cubicBezTo>
                      <a:pt x="125" y="51"/>
                      <a:pt x="122" y="61"/>
                      <a:pt x="115" y="7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8" name="Rectangle 76"/>
              <p:cNvSpPr>
                <a:spLocks noChangeArrowheads="1"/>
              </p:cNvSpPr>
              <p:nvPr/>
            </p:nvSpPr>
            <p:spPr bwMode="auto">
              <a:xfrm>
                <a:off x="768" y="4075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9" name="Freeform 77"/>
              <p:cNvSpPr>
                <a:spLocks noEditPoints="1"/>
              </p:cNvSpPr>
              <p:nvPr/>
            </p:nvSpPr>
            <p:spPr bwMode="auto">
              <a:xfrm>
                <a:off x="753" y="3969"/>
                <a:ext cx="85" cy="122"/>
              </a:xfrm>
              <a:custGeom>
                <a:avLst/>
                <a:gdLst>
                  <a:gd name="T0" fmla="*/ 25 w 78"/>
                  <a:gd name="T1" fmla="*/ 17 h 112"/>
                  <a:gd name="T2" fmla="*/ 17 w 78"/>
                  <a:gd name="T3" fmla="*/ 40 h 112"/>
                  <a:gd name="T4" fmla="*/ 26 w 78"/>
                  <a:gd name="T5" fmla="*/ 68 h 112"/>
                  <a:gd name="T6" fmla="*/ 27 w 78"/>
                  <a:gd name="T7" fmla="*/ 71 h 112"/>
                  <a:gd name="T8" fmla="*/ 17 w 78"/>
                  <a:gd name="T9" fmla="*/ 100 h 112"/>
                  <a:gd name="T10" fmla="*/ 17 w 78"/>
                  <a:gd name="T11" fmla="*/ 100 h 112"/>
                  <a:gd name="T12" fmla="*/ 17 w 78"/>
                  <a:gd name="T13" fmla="*/ 100 h 112"/>
                  <a:gd name="T14" fmla="*/ 17 w 78"/>
                  <a:gd name="T15" fmla="*/ 100 h 112"/>
                  <a:gd name="T16" fmla="*/ 17 w 78"/>
                  <a:gd name="T17" fmla="*/ 100 h 112"/>
                  <a:gd name="T18" fmla="*/ 17 w 78"/>
                  <a:gd name="T19" fmla="*/ 100 h 112"/>
                  <a:gd name="T20" fmla="*/ 17 w 78"/>
                  <a:gd name="T21" fmla="*/ 100 h 112"/>
                  <a:gd name="T22" fmla="*/ 0 w 78"/>
                  <a:gd name="T23" fmla="*/ 98 h 112"/>
                  <a:gd name="T24" fmla="*/ 0 w 78"/>
                  <a:gd name="T25" fmla="*/ 100 h 112"/>
                  <a:gd name="T26" fmla="*/ 39 w 78"/>
                  <a:gd name="T27" fmla="*/ 112 h 112"/>
                  <a:gd name="T28" fmla="*/ 25 w 78"/>
                  <a:gd name="T29" fmla="*/ 103 h 112"/>
                  <a:gd name="T30" fmla="*/ 32 w 78"/>
                  <a:gd name="T31" fmla="*/ 83 h 112"/>
                  <a:gd name="T32" fmla="*/ 33 w 78"/>
                  <a:gd name="T33" fmla="*/ 81 h 112"/>
                  <a:gd name="T34" fmla="*/ 44 w 78"/>
                  <a:gd name="T35" fmla="*/ 71 h 112"/>
                  <a:gd name="T36" fmla="*/ 63 w 78"/>
                  <a:gd name="T37" fmla="*/ 56 h 112"/>
                  <a:gd name="T38" fmla="*/ 72 w 78"/>
                  <a:gd name="T39" fmla="*/ 30 h 112"/>
                  <a:gd name="T40" fmla="*/ 78 w 78"/>
                  <a:gd name="T41" fmla="*/ 16 h 112"/>
                  <a:gd name="T42" fmla="*/ 32 w 78"/>
                  <a:gd name="T43" fmla="*/ 0 h 112"/>
                  <a:gd name="T44" fmla="*/ 25 w 78"/>
                  <a:gd name="T45" fmla="*/ 17 h 112"/>
                  <a:gd name="T46" fmla="*/ 47 w 78"/>
                  <a:gd name="T47" fmla="*/ 24 h 112"/>
                  <a:gd name="T48" fmla="*/ 48 w 78"/>
                  <a:gd name="T49" fmla="*/ 27 h 112"/>
                  <a:gd name="T50" fmla="*/ 49 w 78"/>
                  <a:gd name="T51" fmla="*/ 26 h 112"/>
                  <a:gd name="T52" fmla="*/ 61 w 78"/>
                  <a:gd name="T53" fmla="*/ 26 h 112"/>
                  <a:gd name="T54" fmla="*/ 64 w 78"/>
                  <a:gd name="T55" fmla="*/ 37 h 112"/>
                  <a:gd name="T56" fmla="*/ 53 w 78"/>
                  <a:gd name="T57" fmla="*/ 49 h 112"/>
                  <a:gd name="T58" fmla="*/ 38 w 78"/>
                  <a:gd name="T59" fmla="*/ 53 h 112"/>
                  <a:gd name="T60" fmla="*/ 29 w 78"/>
                  <a:gd name="T61" fmla="*/ 39 h 112"/>
                  <a:gd name="T62" fmla="*/ 31 w 78"/>
                  <a:gd name="T63" fmla="*/ 21 h 112"/>
                  <a:gd name="T64" fmla="*/ 47 w 78"/>
                  <a:gd name="T65" fmla="*/ 24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8" h="112">
                    <a:moveTo>
                      <a:pt x="25" y="17"/>
                    </a:moveTo>
                    <a:cubicBezTo>
                      <a:pt x="23" y="25"/>
                      <a:pt x="20" y="32"/>
                      <a:pt x="17" y="40"/>
                    </a:cubicBezTo>
                    <a:cubicBezTo>
                      <a:pt x="13" y="50"/>
                      <a:pt x="17" y="61"/>
                      <a:pt x="26" y="68"/>
                    </a:cubicBezTo>
                    <a:cubicBezTo>
                      <a:pt x="27" y="68"/>
                      <a:pt x="28" y="70"/>
                      <a:pt x="27" y="71"/>
                    </a:cubicBezTo>
                    <a:cubicBezTo>
                      <a:pt x="24" y="80"/>
                      <a:pt x="20" y="90"/>
                      <a:pt x="17" y="100"/>
                    </a:cubicBezTo>
                    <a:cubicBezTo>
                      <a:pt x="17" y="100"/>
                      <a:pt x="17" y="100"/>
                      <a:pt x="17" y="100"/>
                    </a:cubicBezTo>
                    <a:cubicBezTo>
                      <a:pt x="17" y="100"/>
                      <a:pt x="17" y="100"/>
                      <a:pt x="17" y="100"/>
                    </a:cubicBezTo>
                    <a:cubicBezTo>
                      <a:pt x="17" y="100"/>
                      <a:pt x="17" y="100"/>
                      <a:pt x="17" y="100"/>
                    </a:cubicBezTo>
                    <a:cubicBezTo>
                      <a:pt x="17" y="100"/>
                      <a:pt x="17" y="100"/>
                      <a:pt x="17" y="100"/>
                    </a:cubicBezTo>
                    <a:cubicBezTo>
                      <a:pt x="17" y="100"/>
                      <a:pt x="17" y="100"/>
                      <a:pt x="17" y="100"/>
                    </a:cubicBezTo>
                    <a:cubicBezTo>
                      <a:pt x="17" y="100"/>
                      <a:pt x="17" y="100"/>
                      <a:pt x="17" y="100"/>
                    </a:cubicBezTo>
                    <a:cubicBezTo>
                      <a:pt x="11" y="99"/>
                      <a:pt x="5" y="99"/>
                      <a:pt x="0" y="98"/>
                    </a:cubicBezTo>
                    <a:cubicBezTo>
                      <a:pt x="0" y="99"/>
                      <a:pt x="0" y="99"/>
                      <a:pt x="0" y="100"/>
                    </a:cubicBezTo>
                    <a:cubicBezTo>
                      <a:pt x="12" y="107"/>
                      <a:pt x="24" y="112"/>
                      <a:pt x="39" y="112"/>
                    </a:cubicBezTo>
                    <a:cubicBezTo>
                      <a:pt x="35" y="107"/>
                      <a:pt x="30" y="106"/>
                      <a:pt x="25" y="103"/>
                    </a:cubicBezTo>
                    <a:cubicBezTo>
                      <a:pt x="27" y="97"/>
                      <a:pt x="30" y="90"/>
                      <a:pt x="32" y="83"/>
                    </a:cubicBezTo>
                    <a:cubicBezTo>
                      <a:pt x="32" y="82"/>
                      <a:pt x="32" y="82"/>
                      <a:pt x="33" y="81"/>
                    </a:cubicBezTo>
                    <a:cubicBezTo>
                      <a:pt x="34" y="76"/>
                      <a:pt x="36" y="72"/>
                      <a:pt x="44" y="71"/>
                    </a:cubicBezTo>
                    <a:cubicBezTo>
                      <a:pt x="53" y="71"/>
                      <a:pt x="60" y="65"/>
                      <a:pt x="63" y="56"/>
                    </a:cubicBezTo>
                    <a:cubicBezTo>
                      <a:pt x="66" y="47"/>
                      <a:pt x="69" y="38"/>
                      <a:pt x="72" y="30"/>
                    </a:cubicBezTo>
                    <a:cubicBezTo>
                      <a:pt x="74" y="25"/>
                      <a:pt x="76" y="21"/>
                      <a:pt x="78" y="16"/>
                    </a:cubicBezTo>
                    <a:cubicBezTo>
                      <a:pt x="62" y="10"/>
                      <a:pt x="47" y="5"/>
                      <a:pt x="32" y="0"/>
                    </a:cubicBezTo>
                    <a:cubicBezTo>
                      <a:pt x="29" y="6"/>
                      <a:pt x="27" y="12"/>
                      <a:pt x="25" y="17"/>
                    </a:cubicBezTo>
                    <a:close/>
                    <a:moveTo>
                      <a:pt x="47" y="24"/>
                    </a:moveTo>
                    <a:cubicBezTo>
                      <a:pt x="47" y="25"/>
                      <a:pt x="47" y="26"/>
                      <a:pt x="48" y="27"/>
                    </a:cubicBezTo>
                    <a:cubicBezTo>
                      <a:pt x="48" y="26"/>
                      <a:pt x="49" y="26"/>
                      <a:pt x="49" y="26"/>
                    </a:cubicBezTo>
                    <a:cubicBezTo>
                      <a:pt x="53" y="24"/>
                      <a:pt x="57" y="23"/>
                      <a:pt x="61" y="26"/>
                    </a:cubicBezTo>
                    <a:cubicBezTo>
                      <a:pt x="64" y="28"/>
                      <a:pt x="65" y="33"/>
                      <a:pt x="64" y="37"/>
                    </a:cubicBezTo>
                    <a:cubicBezTo>
                      <a:pt x="63" y="43"/>
                      <a:pt x="58" y="47"/>
                      <a:pt x="53" y="49"/>
                    </a:cubicBezTo>
                    <a:cubicBezTo>
                      <a:pt x="48" y="50"/>
                      <a:pt x="43" y="52"/>
                      <a:pt x="38" y="53"/>
                    </a:cubicBezTo>
                    <a:cubicBezTo>
                      <a:pt x="35" y="48"/>
                      <a:pt x="32" y="44"/>
                      <a:pt x="29" y="39"/>
                    </a:cubicBezTo>
                    <a:cubicBezTo>
                      <a:pt x="25" y="32"/>
                      <a:pt x="27" y="25"/>
                      <a:pt x="31" y="21"/>
                    </a:cubicBezTo>
                    <a:cubicBezTo>
                      <a:pt x="37" y="16"/>
                      <a:pt x="44" y="17"/>
                      <a:pt x="47" y="2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0" name="Freeform 78"/>
              <p:cNvSpPr/>
              <p:nvPr/>
            </p:nvSpPr>
            <p:spPr bwMode="auto">
              <a:xfrm>
                <a:off x="869" y="400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1" name="Freeform 79"/>
              <p:cNvSpPr>
                <a:spLocks noEditPoints="1"/>
              </p:cNvSpPr>
              <p:nvPr/>
            </p:nvSpPr>
            <p:spPr bwMode="auto">
              <a:xfrm>
                <a:off x="837" y="3988"/>
                <a:ext cx="71" cy="124"/>
              </a:xfrm>
              <a:custGeom>
                <a:avLst/>
                <a:gdLst>
                  <a:gd name="T0" fmla="*/ 49 w 65"/>
                  <a:gd name="T1" fmla="*/ 102 h 114"/>
                  <a:gd name="T2" fmla="*/ 45 w 65"/>
                  <a:gd name="T3" fmla="*/ 85 h 114"/>
                  <a:gd name="T4" fmla="*/ 42 w 65"/>
                  <a:gd name="T5" fmla="*/ 72 h 114"/>
                  <a:gd name="T6" fmla="*/ 44 w 65"/>
                  <a:gd name="T7" fmla="*/ 69 h 114"/>
                  <a:gd name="T8" fmla="*/ 57 w 65"/>
                  <a:gd name="T9" fmla="*/ 43 h 114"/>
                  <a:gd name="T10" fmla="*/ 48 w 65"/>
                  <a:gd name="T11" fmla="*/ 0 h 114"/>
                  <a:gd name="T12" fmla="*/ 0 w 65"/>
                  <a:gd name="T13" fmla="*/ 10 h 114"/>
                  <a:gd name="T14" fmla="*/ 9 w 65"/>
                  <a:gd name="T15" fmla="*/ 52 h 114"/>
                  <a:gd name="T16" fmla="*/ 31 w 65"/>
                  <a:gd name="T17" fmla="*/ 71 h 114"/>
                  <a:gd name="T18" fmla="*/ 34 w 65"/>
                  <a:gd name="T19" fmla="*/ 74 h 114"/>
                  <a:gd name="T20" fmla="*/ 40 w 65"/>
                  <a:gd name="T21" fmla="*/ 101 h 114"/>
                  <a:gd name="T22" fmla="*/ 40 w 65"/>
                  <a:gd name="T23" fmla="*/ 104 h 114"/>
                  <a:gd name="T24" fmla="*/ 25 w 65"/>
                  <a:gd name="T25" fmla="*/ 111 h 114"/>
                  <a:gd name="T26" fmla="*/ 65 w 65"/>
                  <a:gd name="T27" fmla="*/ 102 h 114"/>
                  <a:gd name="T28" fmla="*/ 49 w 65"/>
                  <a:gd name="T29" fmla="*/ 102 h 114"/>
                  <a:gd name="T30" fmla="*/ 34 w 65"/>
                  <a:gd name="T31" fmla="*/ 52 h 114"/>
                  <a:gd name="T32" fmla="*/ 21 w 65"/>
                  <a:gd name="T33" fmla="*/ 47 h 114"/>
                  <a:gd name="T34" fmla="*/ 12 w 65"/>
                  <a:gd name="T35" fmla="*/ 38 h 114"/>
                  <a:gd name="T36" fmla="*/ 19 w 65"/>
                  <a:gd name="T37" fmla="*/ 21 h 114"/>
                  <a:gd name="T38" fmla="*/ 29 w 65"/>
                  <a:gd name="T39" fmla="*/ 24 h 114"/>
                  <a:gd name="T40" fmla="*/ 29 w 65"/>
                  <a:gd name="T41" fmla="*/ 24 h 114"/>
                  <a:gd name="T42" fmla="*/ 37 w 65"/>
                  <a:gd name="T43" fmla="*/ 17 h 114"/>
                  <a:gd name="T44" fmla="*/ 47 w 65"/>
                  <a:gd name="T45" fmla="*/ 24 h 114"/>
                  <a:gd name="T46" fmla="*/ 44 w 65"/>
                  <a:gd name="T47" fmla="*/ 41 h 114"/>
                  <a:gd name="T48" fmla="*/ 34 w 65"/>
                  <a:gd name="T49" fmla="*/ 5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5" h="114">
                    <a:moveTo>
                      <a:pt x="49" y="102"/>
                    </a:moveTo>
                    <a:cubicBezTo>
                      <a:pt x="47" y="96"/>
                      <a:pt x="46" y="91"/>
                      <a:pt x="45" y="85"/>
                    </a:cubicBezTo>
                    <a:cubicBezTo>
                      <a:pt x="44" y="80"/>
                      <a:pt x="43" y="76"/>
                      <a:pt x="42" y="72"/>
                    </a:cubicBezTo>
                    <a:cubicBezTo>
                      <a:pt x="42" y="70"/>
                      <a:pt x="42" y="69"/>
                      <a:pt x="44" y="69"/>
                    </a:cubicBezTo>
                    <a:cubicBezTo>
                      <a:pt x="54" y="63"/>
                      <a:pt x="59" y="54"/>
                      <a:pt x="57" y="43"/>
                    </a:cubicBezTo>
                    <a:cubicBezTo>
                      <a:pt x="54" y="29"/>
                      <a:pt x="51" y="15"/>
                      <a:pt x="48" y="0"/>
                    </a:cubicBezTo>
                    <a:cubicBezTo>
                      <a:pt x="32" y="4"/>
                      <a:pt x="16" y="7"/>
                      <a:pt x="0" y="10"/>
                    </a:cubicBezTo>
                    <a:cubicBezTo>
                      <a:pt x="3" y="24"/>
                      <a:pt x="6" y="38"/>
                      <a:pt x="9" y="52"/>
                    </a:cubicBezTo>
                    <a:cubicBezTo>
                      <a:pt x="11" y="63"/>
                      <a:pt x="19" y="70"/>
                      <a:pt x="31" y="71"/>
                    </a:cubicBezTo>
                    <a:cubicBezTo>
                      <a:pt x="33" y="71"/>
                      <a:pt x="34" y="72"/>
                      <a:pt x="34" y="74"/>
                    </a:cubicBezTo>
                    <a:cubicBezTo>
                      <a:pt x="36" y="83"/>
                      <a:pt x="38" y="92"/>
                      <a:pt x="40" y="101"/>
                    </a:cubicBezTo>
                    <a:cubicBezTo>
                      <a:pt x="40" y="102"/>
                      <a:pt x="40" y="103"/>
                      <a:pt x="40" y="104"/>
                    </a:cubicBezTo>
                    <a:cubicBezTo>
                      <a:pt x="35" y="106"/>
                      <a:pt x="29" y="106"/>
                      <a:pt x="25" y="111"/>
                    </a:cubicBezTo>
                    <a:cubicBezTo>
                      <a:pt x="31" y="114"/>
                      <a:pt x="60" y="109"/>
                      <a:pt x="65" y="102"/>
                    </a:cubicBezTo>
                    <a:cubicBezTo>
                      <a:pt x="60" y="101"/>
                      <a:pt x="54" y="102"/>
                      <a:pt x="49" y="102"/>
                    </a:cubicBezTo>
                    <a:close/>
                    <a:moveTo>
                      <a:pt x="34" y="52"/>
                    </a:moveTo>
                    <a:cubicBezTo>
                      <a:pt x="30" y="51"/>
                      <a:pt x="25" y="49"/>
                      <a:pt x="21" y="47"/>
                    </a:cubicBezTo>
                    <a:cubicBezTo>
                      <a:pt x="17" y="45"/>
                      <a:pt x="14" y="42"/>
                      <a:pt x="12" y="38"/>
                    </a:cubicBezTo>
                    <a:cubicBezTo>
                      <a:pt x="9" y="32"/>
                      <a:pt x="11" y="21"/>
                      <a:pt x="19" y="21"/>
                    </a:cubicBezTo>
                    <a:cubicBezTo>
                      <a:pt x="22" y="21"/>
                      <a:pt x="25" y="23"/>
                      <a:pt x="29" y="24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31" y="21"/>
                      <a:pt x="32" y="17"/>
                      <a:pt x="37" y="17"/>
                    </a:cubicBezTo>
                    <a:cubicBezTo>
                      <a:pt x="41" y="17"/>
                      <a:pt x="45" y="19"/>
                      <a:pt x="47" y="24"/>
                    </a:cubicBezTo>
                    <a:cubicBezTo>
                      <a:pt x="50" y="30"/>
                      <a:pt x="48" y="36"/>
                      <a:pt x="44" y="41"/>
                    </a:cubicBezTo>
                    <a:cubicBezTo>
                      <a:pt x="41" y="45"/>
                      <a:pt x="37" y="49"/>
                      <a:pt x="34" y="5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2" name="Freeform 80"/>
              <p:cNvSpPr/>
              <p:nvPr/>
            </p:nvSpPr>
            <p:spPr bwMode="auto">
              <a:xfrm>
                <a:off x="529" y="3982"/>
                <a:ext cx="162" cy="131"/>
              </a:xfrm>
              <a:custGeom>
                <a:avLst/>
                <a:gdLst>
                  <a:gd name="T0" fmla="*/ 121 w 148"/>
                  <a:gd name="T1" fmla="*/ 8 h 120"/>
                  <a:gd name="T2" fmla="*/ 74 w 148"/>
                  <a:gd name="T3" fmla="*/ 25 h 120"/>
                  <a:gd name="T4" fmla="*/ 28 w 148"/>
                  <a:gd name="T5" fmla="*/ 8 h 120"/>
                  <a:gd name="T6" fmla="*/ 15 w 148"/>
                  <a:gd name="T7" fmla="*/ 64 h 120"/>
                  <a:gd name="T8" fmla="*/ 74 w 148"/>
                  <a:gd name="T9" fmla="*/ 120 h 120"/>
                  <a:gd name="T10" fmla="*/ 133 w 148"/>
                  <a:gd name="T11" fmla="*/ 64 h 120"/>
                  <a:gd name="T12" fmla="*/ 121 w 148"/>
                  <a:gd name="T13" fmla="*/ 8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8" h="120">
                    <a:moveTo>
                      <a:pt x="121" y="8"/>
                    </a:moveTo>
                    <a:cubicBezTo>
                      <a:pt x="103" y="0"/>
                      <a:pt x="82" y="7"/>
                      <a:pt x="74" y="25"/>
                    </a:cubicBezTo>
                    <a:cubicBezTo>
                      <a:pt x="66" y="7"/>
                      <a:pt x="45" y="0"/>
                      <a:pt x="28" y="8"/>
                    </a:cubicBezTo>
                    <a:cubicBezTo>
                      <a:pt x="9" y="16"/>
                      <a:pt x="0" y="38"/>
                      <a:pt x="15" y="64"/>
                    </a:cubicBezTo>
                    <a:cubicBezTo>
                      <a:pt x="25" y="82"/>
                      <a:pt x="42" y="96"/>
                      <a:pt x="74" y="120"/>
                    </a:cubicBezTo>
                    <a:cubicBezTo>
                      <a:pt x="107" y="96"/>
                      <a:pt x="123" y="82"/>
                      <a:pt x="133" y="64"/>
                    </a:cubicBezTo>
                    <a:cubicBezTo>
                      <a:pt x="148" y="38"/>
                      <a:pt x="139" y="16"/>
                      <a:pt x="121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3" name="Freeform 81"/>
              <p:cNvSpPr/>
              <p:nvPr/>
            </p:nvSpPr>
            <p:spPr bwMode="auto">
              <a:xfrm>
                <a:off x="525" y="3757"/>
                <a:ext cx="86" cy="78"/>
              </a:xfrm>
              <a:custGeom>
                <a:avLst/>
                <a:gdLst>
                  <a:gd name="T0" fmla="*/ 43 w 79"/>
                  <a:gd name="T1" fmla="*/ 8 h 72"/>
                  <a:gd name="T2" fmla="*/ 37 w 79"/>
                  <a:gd name="T3" fmla="*/ 25 h 72"/>
                  <a:gd name="T4" fmla="*/ 12 w 79"/>
                  <a:gd name="T5" fmla="*/ 26 h 72"/>
                  <a:gd name="T6" fmla="*/ 13 w 79"/>
                  <a:gd name="T7" fmla="*/ 55 h 72"/>
                  <a:gd name="T8" fmla="*/ 44 w 79"/>
                  <a:gd name="T9" fmla="*/ 65 h 72"/>
                  <a:gd name="T10" fmla="*/ 64 w 79"/>
                  <a:gd name="T11" fmla="*/ 72 h 72"/>
                  <a:gd name="T12" fmla="*/ 67 w 79"/>
                  <a:gd name="T13" fmla="*/ 52 h 72"/>
                  <a:gd name="T14" fmla="*/ 71 w 79"/>
                  <a:gd name="T15" fmla="*/ 11 h 72"/>
                  <a:gd name="T16" fmla="*/ 43 w 79"/>
                  <a:gd name="T17" fmla="*/ 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" h="72">
                    <a:moveTo>
                      <a:pt x="43" y="8"/>
                    </a:moveTo>
                    <a:cubicBezTo>
                      <a:pt x="36" y="15"/>
                      <a:pt x="37" y="25"/>
                      <a:pt x="37" y="25"/>
                    </a:cubicBezTo>
                    <a:cubicBezTo>
                      <a:pt x="37" y="25"/>
                      <a:pt x="25" y="15"/>
                      <a:pt x="12" y="26"/>
                    </a:cubicBezTo>
                    <a:cubicBezTo>
                      <a:pt x="0" y="35"/>
                      <a:pt x="5" y="49"/>
                      <a:pt x="13" y="55"/>
                    </a:cubicBezTo>
                    <a:cubicBezTo>
                      <a:pt x="19" y="60"/>
                      <a:pt x="26" y="63"/>
                      <a:pt x="44" y="65"/>
                    </a:cubicBezTo>
                    <a:cubicBezTo>
                      <a:pt x="56" y="66"/>
                      <a:pt x="64" y="72"/>
                      <a:pt x="64" y="72"/>
                    </a:cubicBezTo>
                    <a:cubicBezTo>
                      <a:pt x="64" y="72"/>
                      <a:pt x="62" y="64"/>
                      <a:pt x="67" y="52"/>
                    </a:cubicBezTo>
                    <a:cubicBezTo>
                      <a:pt x="72" y="39"/>
                      <a:pt x="79" y="22"/>
                      <a:pt x="71" y="11"/>
                    </a:cubicBezTo>
                    <a:cubicBezTo>
                      <a:pt x="63" y="0"/>
                      <a:pt x="50" y="1"/>
                      <a:pt x="43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4" name="Freeform 82"/>
              <p:cNvSpPr/>
              <p:nvPr/>
            </p:nvSpPr>
            <p:spPr bwMode="auto">
              <a:xfrm>
                <a:off x="608" y="3803"/>
                <a:ext cx="85" cy="78"/>
              </a:xfrm>
              <a:custGeom>
                <a:avLst/>
                <a:gdLst>
                  <a:gd name="T0" fmla="*/ 67 w 78"/>
                  <a:gd name="T1" fmla="*/ 26 h 72"/>
                  <a:gd name="T2" fmla="*/ 42 w 78"/>
                  <a:gd name="T3" fmla="*/ 25 h 72"/>
                  <a:gd name="T4" fmla="*/ 35 w 78"/>
                  <a:gd name="T5" fmla="*/ 8 h 72"/>
                  <a:gd name="T6" fmla="*/ 8 w 78"/>
                  <a:gd name="T7" fmla="*/ 11 h 72"/>
                  <a:gd name="T8" fmla="*/ 12 w 78"/>
                  <a:gd name="T9" fmla="*/ 52 h 72"/>
                  <a:gd name="T10" fmla="*/ 15 w 78"/>
                  <a:gd name="T11" fmla="*/ 72 h 72"/>
                  <a:gd name="T12" fmla="*/ 35 w 78"/>
                  <a:gd name="T13" fmla="*/ 65 h 72"/>
                  <a:gd name="T14" fmla="*/ 66 w 78"/>
                  <a:gd name="T15" fmla="*/ 55 h 72"/>
                  <a:gd name="T16" fmla="*/ 67 w 78"/>
                  <a:gd name="T17" fmla="*/ 2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8" h="72">
                    <a:moveTo>
                      <a:pt x="67" y="26"/>
                    </a:moveTo>
                    <a:cubicBezTo>
                      <a:pt x="54" y="15"/>
                      <a:pt x="42" y="25"/>
                      <a:pt x="42" y="25"/>
                    </a:cubicBezTo>
                    <a:cubicBezTo>
                      <a:pt x="42" y="25"/>
                      <a:pt x="42" y="15"/>
                      <a:pt x="35" y="8"/>
                    </a:cubicBezTo>
                    <a:cubicBezTo>
                      <a:pt x="28" y="1"/>
                      <a:pt x="16" y="0"/>
                      <a:pt x="8" y="11"/>
                    </a:cubicBezTo>
                    <a:cubicBezTo>
                      <a:pt x="0" y="22"/>
                      <a:pt x="7" y="39"/>
                      <a:pt x="12" y="52"/>
                    </a:cubicBezTo>
                    <a:cubicBezTo>
                      <a:pt x="17" y="64"/>
                      <a:pt x="15" y="72"/>
                      <a:pt x="15" y="72"/>
                    </a:cubicBezTo>
                    <a:cubicBezTo>
                      <a:pt x="15" y="72"/>
                      <a:pt x="23" y="66"/>
                      <a:pt x="35" y="65"/>
                    </a:cubicBezTo>
                    <a:cubicBezTo>
                      <a:pt x="53" y="63"/>
                      <a:pt x="60" y="60"/>
                      <a:pt x="66" y="55"/>
                    </a:cubicBezTo>
                    <a:cubicBezTo>
                      <a:pt x="73" y="49"/>
                      <a:pt x="78" y="35"/>
                      <a:pt x="67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5" name="Freeform 83"/>
              <p:cNvSpPr>
                <a:spLocks noEditPoints="1"/>
              </p:cNvSpPr>
              <p:nvPr/>
            </p:nvSpPr>
            <p:spPr bwMode="auto">
              <a:xfrm>
                <a:off x="761" y="3771"/>
                <a:ext cx="141" cy="121"/>
              </a:xfrm>
              <a:custGeom>
                <a:avLst/>
                <a:gdLst>
                  <a:gd name="T0" fmla="*/ 97 w 130"/>
                  <a:gd name="T1" fmla="*/ 1 h 111"/>
                  <a:gd name="T2" fmla="*/ 65 w 130"/>
                  <a:gd name="T3" fmla="*/ 21 h 111"/>
                  <a:gd name="T4" fmla="*/ 32 w 130"/>
                  <a:gd name="T5" fmla="*/ 0 h 111"/>
                  <a:gd name="T6" fmla="*/ 0 w 130"/>
                  <a:gd name="T7" fmla="*/ 28 h 111"/>
                  <a:gd name="T8" fmla="*/ 65 w 130"/>
                  <a:gd name="T9" fmla="*/ 111 h 111"/>
                  <a:gd name="T10" fmla="*/ 130 w 130"/>
                  <a:gd name="T11" fmla="*/ 28 h 111"/>
                  <a:gd name="T12" fmla="*/ 97 w 130"/>
                  <a:gd name="T13" fmla="*/ 1 h 111"/>
                  <a:gd name="T14" fmla="*/ 75 w 130"/>
                  <a:gd name="T15" fmla="*/ 68 h 111"/>
                  <a:gd name="T16" fmla="*/ 65 w 130"/>
                  <a:gd name="T17" fmla="*/ 76 h 111"/>
                  <a:gd name="T18" fmla="*/ 54 w 130"/>
                  <a:gd name="T19" fmla="*/ 68 h 111"/>
                  <a:gd name="T20" fmla="*/ 54 w 130"/>
                  <a:gd name="T21" fmla="*/ 45 h 111"/>
                  <a:gd name="T22" fmla="*/ 65 w 130"/>
                  <a:gd name="T23" fmla="*/ 36 h 111"/>
                  <a:gd name="T24" fmla="*/ 75 w 130"/>
                  <a:gd name="T25" fmla="*/ 45 h 111"/>
                  <a:gd name="T26" fmla="*/ 75 w 130"/>
                  <a:gd name="T27" fmla="*/ 6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0" h="111">
                    <a:moveTo>
                      <a:pt x="97" y="1"/>
                    </a:moveTo>
                    <a:cubicBezTo>
                      <a:pt x="81" y="1"/>
                      <a:pt x="73" y="7"/>
                      <a:pt x="65" y="21"/>
                    </a:cubicBezTo>
                    <a:cubicBezTo>
                      <a:pt x="57" y="7"/>
                      <a:pt x="49" y="0"/>
                      <a:pt x="32" y="0"/>
                    </a:cubicBezTo>
                    <a:cubicBezTo>
                      <a:pt x="14" y="0"/>
                      <a:pt x="0" y="13"/>
                      <a:pt x="0" y="28"/>
                    </a:cubicBezTo>
                    <a:cubicBezTo>
                      <a:pt x="0" y="56"/>
                      <a:pt x="32" y="83"/>
                      <a:pt x="65" y="111"/>
                    </a:cubicBezTo>
                    <a:cubicBezTo>
                      <a:pt x="97" y="83"/>
                      <a:pt x="130" y="56"/>
                      <a:pt x="130" y="28"/>
                    </a:cubicBezTo>
                    <a:cubicBezTo>
                      <a:pt x="130" y="13"/>
                      <a:pt x="115" y="1"/>
                      <a:pt x="97" y="1"/>
                    </a:cubicBezTo>
                    <a:close/>
                    <a:moveTo>
                      <a:pt x="75" y="68"/>
                    </a:moveTo>
                    <a:cubicBezTo>
                      <a:pt x="76" y="72"/>
                      <a:pt x="70" y="76"/>
                      <a:pt x="65" y="76"/>
                    </a:cubicBezTo>
                    <a:cubicBezTo>
                      <a:pt x="59" y="76"/>
                      <a:pt x="54" y="72"/>
                      <a:pt x="54" y="68"/>
                    </a:cubicBezTo>
                    <a:cubicBezTo>
                      <a:pt x="62" y="64"/>
                      <a:pt x="54" y="50"/>
                      <a:pt x="54" y="45"/>
                    </a:cubicBezTo>
                    <a:cubicBezTo>
                      <a:pt x="54" y="40"/>
                      <a:pt x="59" y="36"/>
                      <a:pt x="65" y="36"/>
                    </a:cubicBezTo>
                    <a:cubicBezTo>
                      <a:pt x="70" y="36"/>
                      <a:pt x="75" y="40"/>
                      <a:pt x="75" y="45"/>
                    </a:cubicBezTo>
                    <a:cubicBezTo>
                      <a:pt x="75" y="52"/>
                      <a:pt x="67" y="62"/>
                      <a:pt x="75" y="6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6" name="Freeform 84"/>
              <p:cNvSpPr/>
              <p:nvPr/>
            </p:nvSpPr>
            <p:spPr bwMode="auto">
              <a:xfrm>
                <a:off x="992" y="3761"/>
                <a:ext cx="128" cy="143"/>
              </a:xfrm>
              <a:custGeom>
                <a:avLst/>
                <a:gdLst>
                  <a:gd name="T0" fmla="*/ 93 w 118"/>
                  <a:gd name="T1" fmla="*/ 5 h 131"/>
                  <a:gd name="T2" fmla="*/ 59 w 118"/>
                  <a:gd name="T3" fmla="*/ 23 h 131"/>
                  <a:gd name="T4" fmla="*/ 24 w 118"/>
                  <a:gd name="T5" fmla="*/ 5 h 131"/>
                  <a:gd name="T6" fmla="*/ 10 w 118"/>
                  <a:gd name="T7" fmla="*/ 49 h 131"/>
                  <a:gd name="T8" fmla="*/ 35 w 118"/>
                  <a:gd name="T9" fmla="*/ 89 h 131"/>
                  <a:gd name="T10" fmla="*/ 59 w 118"/>
                  <a:gd name="T11" fmla="*/ 131 h 131"/>
                  <a:gd name="T12" fmla="*/ 83 w 118"/>
                  <a:gd name="T13" fmla="*/ 89 h 131"/>
                  <a:gd name="T14" fmla="*/ 108 w 118"/>
                  <a:gd name="T15" fmla="*/ 49 h 131"/>
                  <a:gd name="T16" fmla="*/ 93 w 118"/>
                  <a:gd name="T17" fmla="*/ 5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8" h="131">
                    <a:moveTo>
                      <a:pt x="93" y="5"/>
                    </a:moveTo>
                    <a:cubicBezTo>
                      <a:pt x="79" y="0"/>
                      <a:pt x="64" y="8"/>
                      <a:pt x="59" y="23"/>
                    </a:cubicBezTo>
                    <a:cubicBezTo>
                      <a:pt x="54" y="8"/>
                      <a:pt x="39" y="0"/>
                      <a:pt x="24" y="5"/>
                    </a:cubicBezTo>
                    <a:cubicBezTo>
                      <a:pt x="6" y="11"/>
                      <a:pt x="0" y="31"/>
                      <a:pt x="10" y="49"/>
                    </a:cubicBezTo>
                    <a:cubicBezTo>
                      <a:pt x="16" y="62"/>
                      <a:pt x="26" y="76"/>
                      <a:pt x="35" y="89"/>
                    </a:cubicBezTo>
                    <a:cubicBezTo>
                      <a:pt x="44" y="103"/>
                      <a:pt x="52" y="116"/>
                      <a:pt x="59" y="131"/>
                    </a:cubicBezTo>
                    <a:cubicBezTo>
                      <a:pt x="65" y="116"/>
                      <a:pt x="73" y="103"/>
                      <a:pt x="83" y="89"/>
                    </a:cubicBezTo>
                    <a:cubicBezTo>
                      <a:pt x="92" y="76"/>
                      <a:pt x="101" y="62"/>
                      <a:pt x="108" y="49"/>
                    </a:cubicBezTo>
                    <a:cubicBezTo>
                      <a:pt x="118" y="31"/>
                      <a:pt x="111" y="11"/>
                      <a:pt x="9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7" name="Freeform 85"/>
              <p:cNvSpPr/>
              <p:nvPr/>
            </p:nvSpPr>
            <p:spPr bwMode="auto">
              <a:xfrm>
                <a:off x="1313" y="3768"/>
                <a:ext cx="49" cy="38"/>
              </a:xfrm>
              <a:custGeom>
                <a:avLst/>
                <a:gdLst>
                  <a:gd name="T0" fmla="*/ 29 w 45"/>
                  <a:gd name="T1" fmla="*/ 16 h 35"/>
                  <a:gd name="T2" fmla="*/ 29 w 45"/>
                  <a:gd name="T3" fmla="*/ 16 h 35"/>
                  <a:gd name="T4" fmla="*/ 29 w 45"/>
                  <a:gd name="T5" fmla="*/ 16 h 35"/>
                  <a:gd name="T6" fmla="*/ 33 w 45"/>
                  <a:gd name="T7" fmla="*/ 0 h 35"/>
                  <a:gd name="T8" fmla="*/ 8 w 45"/>
                  <a:gd name="T9" fmla="*/ 15 h 35"/>
                  <a:gd name="T10" fmla="*/ 4 w 45"/>
                  <a:gd name="T11" fmla="*/ 28 h 35"/>
                  <a:gd name="T12" fmla="*/ 0 w 45"/>
                  <a:gd name="T13" fmla="*/ 30 h 35"/>
                  <a:gd name="T14" fmla="*/ 1 w 45"/>
                  <a:gd name="T15" fmla="*/ 33 h 35"/>
                  <a:gd name="T16" fmla="*/ 2 w 45"/>
                  <a:gd name="T17" fmla="*/ 34 h 35"/>
                  <a:gd name="T18" fmla="*/ 6 w 45"/>
                  <a:gd name="T19" fmla="*/ 31 h 35"/>
                  <a:gd name="T20" fmla="*/ 19 w 45"/>
                  <a:gd name="T21" fmla="*/ 35 h 35"/>
                  <a:gd name="T22" fmla="*/ 45 w 45"/>
                  <a:gd name="T23" fmla="*/ 21 h 35"/>
                  <a:gd name="T24" fmla="*/ 29 w 45"/>
                  <a:gd name="T25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5" h="35">
                    <a:moveTo>
                      <a:pt x="29" y="16"/>
                    </a:move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1" y="31"/>
                      <a:pt x="1" y="32"/>
                      <a:pt x="1" y="33"/>
                    </a:cubicBezTo>
                    <a:cubicBezTo>
                      <a:pt x="2" y="34"/>
                      <a:pt x="2" y="34"/>
                      <a:pt x="2" y="34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29" y="16"/>
                      <a:pt x="29" y="16"/>
                      <a:pt x="29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8" name="Freeform 86"/>
              <p:cNvSpPr/>
              <p:nvPr/>
            </p:nvSpPr>
            <p:spPr bwMode="auto">
              <a:xfrm>
                <a:off x="1215" y="3773"/>
                <a:ext cx="101" cy="99"/>
              </a:xfrm>
              <a:custGeom>
                <a:avLst/>
                <a:gdLst>
                  <a:gd name="T0" fmla="*/ 75 w 93"/>
                  <a:gd name="T1" fmla="*/ 38 h 91"/>
                  <a:gd name="T2" fmla="*/ 73 w 93"/>
                  <a:gd name="T3" fmla="*/ 39 h 91"/>
                  <a:gd name="T4" fmla="*/ 71 w 93"/>
                  <a:gd name="T5" fmla="*/ 37 h 91"/>
                  <a:gd name="T6" fmla="*/ 73 w 93"/>
                  <a:gd name="T7" fmla="*/ 35 h 91"/>
                  <a:gd name="T8" fmla="*/ 74 w 93"/>
                  <a:gd name="T9" fmla="*/ 35 h 91"/>
                  <a:gd name="T10" fmla="*/ 90 w 93"/>
                  <a:gd name="T11" fmla="*/ 26 h 91"/>
                  <a:gd name="T12" fmla="*/ 49 w 93"/>
                  <a:gd name="T13" fmla="*/ 20 h 91"/>
                  <a:gd name="T14" fmla="*/ 6 w 93"/>
                  <a:gd name="T15" fmla="*/ 45 h 91"/>
                  <a:gd name="T16" fmla="*/ 15 w 93"/>
                  <a:gd name="T17" fmla="*/ 64 h 91"/>
                  <a:gd name="T18" fmla="*/ 21 w 93"/>
                  <a:gd name="T19" fmla="*/ 61 h 91"/>
                  <a:gd name="T20" fmla="*/ 24 w 93"/>
                  <a:gd name="T21" fmla="*/ 59 h 91"/>
                  <a:gd name="T22" fmla="*/ 26 w 93"/>
                  <a:gd name="T23" fmla="*/ 62 h 91"/>
                  <a:gd name="T24" fmla="*/ 24 w 93"/>
                  <a:gd name="T25" fmla="*/ 64 h 91"/>
                  <a:gd name="T26" fmla="*/ 23 w 93"/>
                  <a:gd name="T27" fmla="*/ 64 h 91"/>
                  <a:gd name="T28" fmla="*/ 18 w 93"/>
                  <a:gd name="T29" fmla="*/ 67 h 91"/>
                  <a:gd name="T30" fmla="*/ 49 w 93"/>
                  <a:gd name="T31" fmla="*/ 91 h 91"/>
                  <a:gd name="T32" fmla="*/ 92 w 93"/>
                  <a:gd name="T33" fmla="*/ 45 h 91"/>
                  <a:gd name="T34" fmla="*/ 91 w 93"/>
                  <a:gd name="T35" fmla="*/ 29 h 91"/>
                  <a:gd name="T36" fmla="*/ 75 w 93"/>
                  <a:gd name="T37" fmla="*/ 38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3" h="91">
                    <a:moveTo>
                      <a:pt x="75" y="38"/>
                    </a:moveTo>
                    <a:cubicBezTo>
                      <a:pt x="75" y="39"/>
                      <a:pt x="74" y="39"/>
                      <a:pt x="73" y="39"/>
                    </a:cubicBezTo>
                    <a:cubicBezTo>
                      <a:pt x="72" y="39"/>
                      <a:pt x="71" y="38"/>
                      <a:pt x="71" y="37"/>
                    </a:cubicBezTo>
                    <a:cubicBezTo>
                      <a:pt x="71" y="36"/>
                      <a:pt x="72" y="35"/>
                      <a:pt x="73" y="35"/>
                    </a:cubicBezTo>
                    <a:cubicBezTo>
                      <a:pt x="74" y="35"/>
                      <a:pt x="74" y="35"/>
                      <a:pt x="74" y="35"/>
                    </a:cubicBezTo>
                    <a:cubicBezTo>
                      <a:pt x="90" y="26"/>
                      <a:pt x="90" y="26"/>
                      <a:pt x="90" y="26"/>
                    </a:cubicBezTo>
                    <a:cubicBezTo>
                      <a:pt x="83" y="13"/>
                      <a:pt x="67" y="6"/>
                      <a:pt x="49" y="20"/>
                    </a:cubicBezTo>
                    <a:cubicBezTo>
                      <a:pt x="22" y="0"/>
                      <a:pt x="0" y="22"/>
                      <a:pt x="6" y="45"/>
                    </a:cubicBezTo>
                    <a:cubicBezTo>
                      <a:pt x="7" y="52"/>
                      <a:pt x="11" y="58"/>
                      <a:pt x="15" y="64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22" y="60"/>
                      <a:pt x="23" y="59"/>
                      <a:pt x="24" y="59"/>
                    </a:cubicBezTo>
                    <a:cubicBezTo>
                      <a:pt x="25" y="59"/>
                      <a:pt x="26" y="60"/>
                      <a:pt x="26" y="62"/>
                    </a:cubicBezTo>
                    <a:cubicBezTo>
                      <a:pt x="26" y="63"/>
                      <a:pt x="25" y="64"/>
                      <a:pt x="24" y="64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18" y="67"/>
                      <a:pt x="18" y="67"/>
                      <a:pt x="18" y="67"/>
                    </a:cubicBezTo>
                    <a:cubicBezTo>
                      <a:pt x="31" y="81"/>
                      <a:pt x="49" y="91"/>
                      <a:pt x="49" y="91"/>
                    </a:cubicBezTo>
                    <a:cubicBezTo>
                      <a:pt x="49" y="91"/>
                      <a:pt x="85" y="71"/>
                      <a:pt x="92" y="45"/>
                    </a:cubicBezTo>
                    <a:cubicBezTo>
                      <a:pt x="93" y="40"/>
                      <a:pt x="93" y="34"/>
                      <a:pt x="91" y="29"/>
                    </a:cubicBezTo>
                    <a:lnTo>
                      <a:pt x="75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9" name="Freeform 87"/>
              <p:cNvSpPr/>
              <p:nvPr/>
            </p:nvSpPr>
            <p:spPr bwMode="auto">
              <a:xfrm>
                <a:off x="1192" y="3841"/>
                <a:ext cx="43" cy="25"/>
              </a:xfrm>
              <a:custGeom>
                <a:avLst/>
                <a:gdLst>
                  <a:gd name="T0" fmla="*/ 36 w 39"/>
                  <a:gd name="T1" fmla="*/ 2 h 23"/>
                  <a:gd name="T2" fmla="*/ 36 w 39"/>
                  <a:gd name="T3" fmla="*/ 2 h 23"/>
                  <a:gd name="T4" fmla="*/ 22 w 39"/>
                  <a:gd name="T5" fmla="*/ 9 h 23"/>
                  <a:gd name="T6" fmla="*/ 22 w 39"/>
                  <a:gd name="T7" fmla="*/ 0 h 23"/>
                  <a:gd name="T8" fmla="*/ 0 w 39"/>
                  <a:gd name="T9" fmla="*/ 23 h 23"/>
                  <a:gd name="T10" fmla="*/ 30 w 39"/>
                  <a:gd name="T11" fmla="*/ 17 h 23"/>
                  <a:gd name="T12" fmla="*/ 23 w 39"/>
                  <a:gd name="T13" fmla="*/ 13 h 23"/>
                  <a:gd name="T14" fmla="*/ 39 w 39"/>
                  <a:gd name="T15" fmla="*/ 5 h 23"/>
                  <a:gd name="T16" fmla="*/ 36 w 39"/>
                  <a:gd name="T17" fmla="*/ 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23">
                    <a:moveTo>
                      <a:pt x="36" y="2"/>
                    </a:moveTo>
                    <a:cubicBezTo>
                      <a:pt x="36" y="2"/>
                      <a:pt x="36" y="2"/>
                      <a:pt x="36" y="2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8" y="4"/>
                      <a:pt x="37" y="3"/>
                      <a:pt x="36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0" name="Freeform 88"/>
              <p:cNvSpPr/>
              <p:nvPr/>
            </p:nvSpPr>
            <p:spPr bwMode="auto">
              <a:xfrm>
                <a:off x="1426" y="3763"/>
                <a:ext cx="146" cy="134"/>
              </a:xfrm>
              <a:custGeom>
                <a:avLst/>
                <a:gdLst>
                  <a:gd name="T0" fmla="*/ 112 w 134"/>
                  <a:gd name="T1" fmla="*/ 4 h 123"/>
                  <a:gd name="T2" fmla="*/ 80 w 134"/>
                  <a:gd name="T3" fmla="*/ 5 h 123"/>
                  <a:gd name="T4" fmla="*/ 66 w 134"/>
                  <a:gd name="T5" fmla="*/ 16 h 123"/>
                  <a:gd name="T6" fmla="*/ 73 w 134"/>
                  <a:gd name="T7" fmla="*/ 30 h 123"/>
                  <a:gd name="T8" fmla="*/ 78 w 134"/>
                  <a:gd name="T9" fmla="*/ 23 h 123"/>
                  <a:gd name="T10" fmla="*/ 109 w 134"/>
                  <a:gd name="T11" fmla="*/ 16 h 123"/>
                  <a:gd name="T12" fmla="*/ 120 w 134"/>
                  <a:gd name="T13" fmla="*/ 31 h 123"/>
                  <a:gd name="T14" fmla="*/ 120 w 134"/>
                  <a:gd name="T15" fmla="*/ 42 h 123"/>
                  <a:gd name="T16" fmla="*/ 107 w 134"/>
                  <a:gd name="T17" fmla="*/ 69 h 123"/>
                  <a:gd name="T18" fmla="*/ 66 w 134"/>
                  <a:gd name="T19" fmla="*/ 108 h 123"/>
                  <a:gd name="T20" fmla="*/ 64 w 134"/>
                  <a:gd name="T21" fmla="*/ 108 h 123"/>
                  <a:gd name="T22" fmla="*/ 26 w 134"/>
                  <a:gd name="T23" fmla="*/ 74 h 123"/>
                  <a:gd name="T24" fmla="*/ 22 w 134"/>
                  <a:gd name="T25" fmla="*/ 71 h 123"/>
                  <a:gd name="T26" fmla="*/ 1 w 134"/>
                  <a:gd name="T27" fmla="*/ 59 h 123"/>
                  <a:gd name="T28" fmla="*/ 0 w 134"/>
                  <a:gd name="T29" fmla="*/ 58 h 123"/>
                  <a:gd name="T30" fmla="*/ 9 w 134"/>
                  <a:gd name="T31" fmla="*/ 74 h 123"/>
                  <a:gd name="T32" fmla="*/ 60 w 134"/>
                  <a:gd name="T33" fmla="*/ 121 h 123"/>
                  <a:gd name="T34" fmla="*/ 70 w 134"/>
                  <a:gd name="T35" fmla="*/ 121 h 123"/>
                  <a:gd name="T36" fmla="*/ 101 w 134"/>
                  <a:gd name="T37" fmla="*/ 95 h 123"/>
                  <a:gd name="T38" fmla="*/ 125 w 134"/>
                  <a:gd name="T39" fmla="*/ 65 h 123"/>
                  <a:gd name="T40" fmla="*/ 134 w 134"/>
                  <a:gd name="T41" fmla="*/ 33 h 123"/>
                  <a:gd name="T42" fmla="*/ 112 w 134"/>
                  <a:gd name="T43" fmla="*/ 4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4" h="123">
                    <a:moveTo>
                      <a:pt x="112" y="4"/>
                    </a:moveTo>
                    <a:cubicBezTo>
                      <a:pt x="102" y="0"/>
                      <a:pt x="91" y="1"/>
                      <a:pt x="80" y="5"/>
                    </a:cubicBezTo>
                    <a:cubicBezTo>
                      <a:pt x="75" y="8"/>
                      <a:pt x="70" y="12"/>
                      <a:pt x="66" y="16"/>
                    </a:cubicBezTo>
                    <a:cubicBezTo>
                      <a:pt x="69" y="21"/>
                      <a:pt x="71" y="25"/>
                      <a:pt x="73" y="30"/>
                    </a:cubicBezTo>
                    <a:cubicBezTo>
                      <a:pt x="74" y="28"/>
                      <a:pt x="76" y="25"/>
                      <a:pt x="78" y="23"/>
                    </a:cubicBezTo>
                    <a:cubicBezTo>
                      <a:pt x="86" y="13"/>
                      <a:pt x="101" y="13"/>
                      <a:pt x="109" y="16"/>
                    </a:cubicBezTo>
                    <a:cubicBezTo>
                      <a:pt x="115" y="19"/>
                      <a:pt x="119" y="24"/>
                      <a:pt x="120" y="31"/>
                    </a:cubicBezTo>
                    <a:cubicBezTo>
                      <a:pt x="121" y="34"/>
                      <a:pt x="121" y="38"/>
                      <a:pt x="120" y="42"/>
                    </a:cubicBezTo>
                    <a:cubicBezTo>
                      <a:pt x="118" y="52"/>
                      <a:pt x="113" y="61"/>
                      <a:pt x="107" y="69"/>
                    </a:cubicBezTo>
                    <a:cubicBezTo>
                      <a:pt x="95" y="84"/>
                      <a:pt x="81" y="96"/>
                      <a:pt x="66" y="108"/>
                    </a:cubicBezTo>
                    <a:cubicBezTo>
                      <a:pt x="65" y="108"/>
                      <a:pt x="65" y="108"/>
                      <a:pt x="64" y="108"/>
                    </a:cubicBezTo>
                    <a:cubicBezTo>
                      <a:pt x="50" y="98"/>
                      <a:pt x="37" y="87"/>
                      <a:pt x="26" y="74"/>
                    </a:cubicBezTo>
                    <a:cubicBezTo>
                      <a:pt x="25" y="73"/>
                      <a:pt x="23" y="72"/>
                      <a:pt x="22" y="71"/>
                    </a:cubicBezTo>
                    <a:cubicBezTo>
                      <a:pt x="13" y="69"/>
                      <a:pt x="7" y="65"/>
                      <a:pt x="1" y="59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2" y="63"/>
                      <a:pt x="5" y="69"/>
                      <a:pt x="9" y="74"/>
                    </a:cubicBezTo>
                    <a:cubicBezTo>
                      <a:pt x="23" y="93"/>
                      <a:pt x="41" y="108"/>
                      <a:pt x="60" y="121"/>
                    </a:cubicBezTo>
                    <a:cubicBezTo>
                      <a:pt x="63" y="123"/>
                      <a:pt x="66" y="123"/>
                      <a:pt x="70" y="121"/>
                    </a:cubicBezTo>
                    <a:cubicBezTo>
                      <a:pt x="81" y="113"/>
                      <a:pt x="91" y="105"/>
                      <a:pt x="101" y="95"/>
                    </a:cubicBezTo>
                    <a:cubicBezTo>
                      <a:pt x="110" y="86"/>
                      <a:pt x="119" y="77"/>
                      <a:pt x="125" y="65"/>
                    </a:cubicBezTo>
                    <a:cubicBezTo>
                      <a:pt x="131" y="55"/>
                      <a:pt x="134" y="45"/>
                      <a:pt x="134" y="33"/>
                    </a:cubicBezTo>
                    <a:cubicBezTo>
                      <a:pt x="133" y="19"/>
                      <a:pt x="125" y="8"/>
                      <a:pt x="11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1" name="Freeform 89"/>
              <p:cNvSpPr/>
              <p:nvPr/>
            </p:nvSpPr>
            <p:spPr bwMode="auto">
              <a:xfrm>
                <a:off x="1421" y="3762"/>
                <a:ext cx="131" cy="80"/>
              </a:xfrm>
              <a:custGeom>
                <a:avLst/>
                <a:gdLst>
                  <a:gd name="T0" fmla="*/ 118 w 120"/>
                  <a:gd name="T1" fmla="*/ 52 h 73"/>
                  <a:gd name="T2" fmla="*/ 102 w 120"/>
                  <a:gd name="T3" fmla="*/ 57 h 73"/>
                  <a:gd name="T4" fmla="*/ 84 w 120"/>
                  <a:gd name="T5" fmla="*/ 48 h 73"/>
                  <a:gd name="T6" fmla="*/ 75 w 120"/>
                  <a:gd name="T7" fmla="*/ 33 h 73"/>
                  <a:gd name="T8" fmla="*/ 56 w 120"/>
                  <a:gd name="T9" fmla="*/ 9 h 73"/>
                  <a:gd name="T10" fmla="*/ 14 w 120"/>
                  <a:gd name="T11" fmla="*/ 8 h 73"/>
                  <a:gd name="T12" fmla="*/ 0 w 120"/>
                  <a:gd name="T13" fmla="*/ 37 h 73"/>
                  <a:gd name="T14" fmla="*/ 14 w 120"/>
                  <a:gd name="T15" fmla="*/ 63 h 73"/>
                  <a:gd name="T16" fmla="*/ 50 w 120"/>
                  <a:gd name="T17" fmla="*/ 67 h 73"/>
                  <a:gd name="T18" fmla="*/ 66 w 120"/>
                  <a:gd name="T19" fmla="*/ 55 h 73"/>
                  <a:gd name="T20" fmla="*/ 67 w 120"/>
                  <a:gd name="T21" fmla="*/ 53 h 73"/>
                  <a:gd name="T22" fmla="*/ 60 w 120"/>
                  <a:gd name="T23" fmla="*/ 41 h 73"/>
                  <a:gd name="T24" fmla="*/ 53 w 120"/>
                  <a:gd name="T25" fmla="*/ 49 h 73"/>
                  <a:gd name="T26" fmla="*/ 35 w 120"/>
                  <a:gd name="T27" fmla="*/ 57 h 73"/>
                  <a:gd name="T28" fmla="*/ 13 w 120"/>
                  <a:gd name="T29" fmla="*/ 33 h 73"/>
                  <a:gd name="T30" fmla="*/ 27 w 120"/>
                  <a:gd name="T31" fmla="*/ 17 h 73"/>
                  <a:gd name="T32" fmla="*/ 56 w 120"/>
                  <a:gd name="T33" fmla="*/ 27 h 73"/>
                  <a:gd name="T34" fmla="*/ 65 w 120"/>
                  <a:gd name="T35" fmla="*/ 43 h 73"/>
                  <a:gd name="T36" fmla="*/ 86 w 120"/>
                  <a:gd name="T37" fmla="*/ 66 h 73"/>
                  <a:gd name="T38" fmla="*/ 106 w 120"/>
                  <a:gd name="T39" fmla="*/ 70 h 73"/>
                  <a:gd name="T40" fmla="*/ 109 w 120"/>
                  <a:gd name="T41" fmla="*/ 69 h 73"/>
                  <a:gd name="T42" fmla="*/ 118 w 120"/>
                  <a:gd name="T43" fmla="*/ 55 h 73"/>
                  <a:gd name="T44" fmla="*/ 120 w 120"/>
                  <a:gd name="T45" fmla="*/ 50 h 73"/>
                  <a:gd name="T46" fmla="*/ 120 w 120"/>
                  <a:gd name="T47" fmla="*/ 50 h 73"/>
                  <a:gd name="T48" fmla="*/ 118 w 120"/>
                  <a:gd name="T49" fmla="*/ 52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0" h="73">
                    <a:moveTo>
                      <a:pt x="118" y="52"/>
                    </a:moveTo>
                    <a:cubicBezTo>
                      <a:pt x="113" y="55"/>
                      <a:pt x="108" y="58"/>
                      <a:pt x="102" y="57"/>
                    </a:cubicBezTo>
                    <a:cubicBezTo>
                      <a:pt x="95" y="57"/>
                      <a:pt x="89" y="53"/>
                      <a:pt x="84" y="48"/>
                    </a:cubicBezTo>
                    <a:cubicBezTo>
                      <a:pt x="80" y="44"/>
                      <a:pt x="77" y="39"/>
                      <a:pt x="75" y="33"/>
                    </a:cubicBezTo>
                    <a:cubicBezTo>
                      <a:pt x="71" y="24"/>
                      <a:pt x="65" y="15"/>
                      <a:pt x="56" y="9"/>
                    </a:cubicBezTo>
                    <a:cubicBezTo>
                      <a:pt x="44" y="1"/>
                      <a:pt x="26" y="0"/>
                      <a:pt x="14" y="8"/>
                    </a:cubicBezTo>
                    <a:cubicBezTo>
                      <a:pt x="4" y="15"/>
                      <a:pt x="0" y="25"/>
                      <a:pt x="0" y="37"/>
                    </a:cubicBezTo>
                    <a:cubicBezTo>
                      <a:pt x="0" y="48"/>
                      <a:pt x="5" y="56"/>
                      <a:pt x="14" y="63"/>
                    </a:cubicBezTo>
                    <a:cubicBezTo>
                      <a:pt x="25" y="71"/>
                      <a:pt x="37" y="73"/>
                      <a:pt x="50" y="67"/>
                    </a:cubicBezTo>
                    <a:cubicBezTo>
                      <a:pt x="56" y="64"/>
                      <a:pt x="61" y="60"/>
                      <a:pt x="66" y="55"/>
                    </a:cubicBezTo>
                    <a:cubicBezTo>
                      <a:pt x="66" y="54"/>
                      <a:pt x="67" y="53"/>
                      <a:pt x="67" y="53"/>
                    </a:cubicBezTo>
                    <a:cubicBezTo>
                      <a:pt x="65" y="49"/>
                      <a:pt x="62" y="45"/>
                      <a:pt x="60" y="41"/>
                    </a:cubicBezTo>
                    <a:cubicBezTo>
                      <a:pt x="58" y="44"/>
                      <a:pt x="56" y="47"/>
                      <a:pt x="53" y="49"/>
                    </a:cubicBezTo>
                    <a:cubicBezTo>
                      <a:pt x="48" y="54"/>
                      <a:pt x="42" y="57"/>
                      <a:pt x="35" y="57"/>
                    </a:cubicBezTo>
                    <a:cubicBezTo>
                      <a:pt x="25" y="58"/>
                      <a:pt x="11" y="47"/>
                      <a:pt x="13" y="33"/>
                    </a:cubicBezTo>
                    <a:cubicBezTo>
                      <a:pt x="14" y="25"/>
                      <a:pt x="19" y="19"/>
                      <a:pt x="27" y="17"/>
                    </a:cubicBezTo>
                    <a:cubicBezTo>
                      <a:pt x="38" y="13"/>
                      <a:pt x="49" y="17"/>
                      <a:pt x="56" y="27"/>
                    </a:cubicBezTo>
                    <a:cubicBezTo>
                      <a:pt x="59" y="32"/>
                      <a:pt x="62" y="38"/>
                      <a:pt x="65" y="43"/>
                    </a:cubicBezTo>
                    <a:cubicBezTo>
                      <a:pt x="70" y="53"/>
                      <a:pt x="77" y="61"/>
                      <a:pt x="86" y="66"/>
                    </a:cubicBezTo>
                    <a:cubicBezTo>
                      <a:pt x="93" y="69"/>
                      <a:pt x="99" y="71"/>
                      <a:pt x="106" y="70"/>
                    </a:cubicBezTo>
                    <a:cubicBezTo>
                      <a:pt x="107" y="70"/>
                      <a:pt x="109" y="70"/>
                      <a:pt x="109" y="69"/>
                    </a:cubicBezTo>
                    <a:cubicBezTo>
                      <a:pt x="112" y="64"/>
                      <a:pt x="115" y="60"/>
                      <a:pt x="118" y="55"/>
                    </a:cubicBezTo>
                    <a:cubicBezTo>
                      <a:pt x="119" y="53"/>
                      <a:pt x="119" y="52"/>
                      <a:pt x="120" y="50"/>
                    </a:cubicBezTo>
                    <a:cubicBezTo>
                      <a:pt x="120" y="50"/>
                      <a:pt x="120" y="50"/>
                      <a:pt x="120" y="50"/>
                    </a:cubicBezTo>
                    <a:cubicBezTo>
                      <a:pt x="119" y="51"/>
                      <a:pt x="119" y="51"/>
                      <a:pt x="118" y="5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2" name="Freeform 90"/>
              <p:cNvSpPr>
                <a:spLocks noEditPoints="1"/>
              </p:cNvSpPr>
              <p:nvPr/>
            </p:nvSpPr>
            <p:spPr bwMode="auto">
              <a:xfrm>
                <a:off x="1433" y="3533"/>
                <a:ext cx="136" cy="130"/>
              </a:xfrm>
              <a:custGeom>
                <a:avLst/>
                <a:gdLst>
                  <a:gd name="T0" fmla="*/ 14 w 125"/>
                  <a:gd name="T1" fmla="*/ 54 h 119"/>
                  <a:gd name="T2" fmla="*/ 0 w 125"/>
                  <a:gd name="T3" fmla="*/ 119 h 119"/>
                  <a:gd name="T4" fmla="*/ 70 w 125"/>
                  <a:gd name="T5" fmla="*/ 110 h 119"/>
                  <a:gd name="T6" fmla="*/ 70 w 125"/>
                  <a:gd name="T7" fmla="*/ 0 h 119"/>
                  <a:gd name="T8" fmla="*/ 44 w 125"/>
                  <a:gd name="T9" fmla="*/ 53 h 119"/>
                  <a:gd name="T10" fmla="*/ 47 w 125"/>
                  <a:gd name="T11" fmla="*/ 51 h 119"/>
                  <a:gd name="T12" fmla="*/ 50 w 125"/>
                  <a:gd name="T13" fmla="*/ 33 h 119"/>
                  <a:gd name="T14" fmla="*/ 44 w 125"/>
                  <a:gd name="T15" fmla="*/ 32 h 119"/>
                  <a:gd name="T16" fmla="*/ 44 w 125"/>
                  <a:gd name="T17" fmla="*/ 28 h 119"/>
                  <a:gd name="T18" fmla="*/ 60 w 125"/>
                  <a:gd name="T19" fmla="*/ 27 h 119"/>
                  <a:gd name="T20" fmla="*/ 63 w 125"/>
                  <a:gd name="T21" fmla="*/ 29 h 119"/>
                  <a:gd name="T22" fmla="*/ 60 w 125"/>
                  <a:gd name="T23" fmla="*/ 32 h 119"/>
                  <a:gd name="T24" fmla="*/ 57 w 125"/>
                  <a:gd name="T25" fmla="*/ 50 h 119"/>
                  <a:gd name="T26" fmla="*/ 63 w 125"/>
                  <a:gd name="T27" fmla="*/ 51 h 119"/>
                  <a:gd name="T28" fmla="*/ 63 w 125"/>
                  <a:gd name="T29" fmla="*/ 55 h 119"/>
                  <a:gd name="T30" fmla="*/ 47 w 125"/>
                  <a:gd name="T31" fmla="*/ 56 h 119"/>
                  <a:gd name="T32" fmla="*/ 86 w 125"/>
                  <a:gd name="T33" fmla="*/ 66 h 119"/>
                  <a:gd name="T34" fmla="*/ 84 w 125"/>
                  <a:gd name="T35" fmla="*/ 67 h 119"/>
                  <a:gd name="T36" fmla="*/ 81 w 125"/>
                  <a:gd name="T37" fmla="*/ 88 h 119"/>
                  <a:gd name="T38" fmla="*/ 64 w 125"/>
                  <a:gd name="T39" fmla="*/ 88 h 119"/>
                  <a:gd name="T40" fmla="*/ 61 w 125"/>
                  <a:gd name="T41" fmla="*/ 67 h 119"/>
                  <a:gd name="T42" fmla="*/ 59 w 125"/>
                  <a:gd name="T43" fmla="*/ 66 h 119"/>
                  <a:gd name="T44" fmla="*/ 59 w 125"/>
                  <a:gd name="T45" fmla="*/ 62 h 119"/>
                  <a:gd name="T46" fmla="*/ 67 w 125"/>
                  <a:gd name="T47" fmla="*/ 61 h 119"/>
                  <a:gd name="T48" fmla="*/ 71 w 125"/>
                  <a:gd name="T49" fmla="*/ 64 h 119"/>
                  <a:gd name="T50" fmla="*/ 68 w 125"/>
                  <a:gd name="T51" fmla="*/ 67 h 119"/>
                  <a:gd name="T52" fmla="*/ 67 w 125"/>
                  <a:gd name="T53" fmla="*/ 79 h 119"/>
                  <a:gd name="T54" fmla="*/ 73 w 125"/>
                  <a:gd name="T55" fmla="*/ 86 h 119"/>
                  <a:gd name="T56" fmla="*/ 78 w 125"/>
                  <a:gd name="T57" fmla="*/ 79 h 119"/>
                  <a:gd name="T58" fmla="*/ 77 w 125"/>
                  <a:gd name="T59" fmla="*/ 67 h 119"/>
                  <a:gd name="T60" fmla="*/ 75 w 125"/>
                  <a:gd name="T61" fmla="*/ 64 h 119"/>
                  <a:gd name="T62" fmla="*/ 78 w 125"/>
                  <a:gd name="T63" fmla="*/ 61 h 119"/>
                  <a:gd name="T64" fmla="*/ 86 w 125"/>
                  <a:gd name="T65" fmla="*/ 62 h 119"/>
                  <a:gd name="T66" fmla="*/ 86 w 125"/>
                  <a:gd name="T67" fmla="*/ 66 h 119"/>
                  <a:gd name="T68" fmla="*/ 85 w 125"/>
                  <a:gd name="T69" fmla="*/ 54 h 119"/>
                  <a:gd name="T70" fmla="*/ 85 w 125"/>
                  <a:gd name="T71" fmla="*/ 3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5" h="119">
                    <a:moveTo>
                      <a:pt x="70" y="0"/>
                    </a:moveTo>
                    <a:cubicBezTo>
                      <a:pt x="39" y="0"/>
                      <a:pt x="14" y="24"/>
                      <a:pt x="14" y="54"/>
                    </a:cubicBezTo>
                    <a:cubicBezTo>
                      <a:pt x="14" y="68"/>
                      <a:pt x="20" y="79"/>
                      <a:pt x="28" y="89"/>
                    </a:cubicBezTo>
                    <a:cubicBezTo>
                      <a:pt x="0" y="119"/>
                      <a:pt x="0" y="119"/>
                      <a:pt x="0" y="119"/>
                    </a:cubicBezTo>
                    <a:cubicBezTo>
                      <a:pt x="37" y="97"/>
                      <a:pt x="37" y="97"/>
                      <a:pt x="37" y="97"/>
                    </a:cubicBezTo>
                    <a:cubicBezTo>
                      <a:pt x="43" y="102"/>
                      <a:pt x="56" y="110"/>
                      <a:pt x="70" y="110"/>
                    </a:cubicBezTo>
                    <a:cubicBezTo>
                      <a:pt x="100" y="110"/>
                      <a:pt x="125" y="85"/>
                      <a:pt x="125" y="55"/>
                    </a:cubicBezTo>
                    <a:cubicBezTo>
                      <a:pt x="125" y="24"/>
                      <a:pt x="100" y="0"/>
                      <a:pt x="70" y="0"/>
                    </a:cubicBezTo>
                    <a:close/>
                    <a:moveTo>
                      <a:pt x="45" y="55"/>
                    </a:moveTo>
                    <a:cubicBezTo>
                      <a:pt x="44" y="55"/>
                      <a:pt x="44" y="54"/>
                      <a:pt x="44" y="53"/>
                    </a:cubicBezTo>
                    <a:cubicBezTo>
                      <a:pt x="44" y="52"/>
                      <a:pt x="44" y="52"/>
                      <a:pt x="44" y="51"/>
                    </a:cubicBezTo>
                    <a:cubicBezTo>
                      <a:pt x="45" y="51"/>
                      <a:pt x="46" y="51"/>
                      <a:pt x="47" y="51"/>
                    </a:cubicBezTo>
                    <a:cubicBezTo>
                      <a:pt x="51" y="50"/>
                      <a:pt x="51" y="50"/>
                      <a:pt x="51" y="50"/>
                    </a:cubicBezTo>
                    <a:cubicBezTo>
                      <a:pt x="50" y="33"/>
                      <a:pt x="50" y="33"/>
                      <a:pt x="50" y="33"/>
                    </a:cubicBezTo>
                    <a:cubicBezTo>
                      <a:pt x="46" y="33"/>
                      <a:pt x="46" y="33"/>
                      <a:pt x="46" y="33"/>
                    </a:cubicBezTo>
                    <a:cubicBezTo>
                      <a:pt x="45" y="33"/>
                      <a:pt x="44" y="33"/>
                      <a:pt x="44" y="32"/>
                    </a:cubicBezTo>
                    <a:cubicBezTo>
                      <a:pt x="43" y="32"/>
                      <a:pt x="43" y="31"/>
                      <a:pt x="43" y="30"/>
                    </a:cubicBezTo>
                    <a:cubicBezTo>
                      <a:pt x="43" y="29"/>
                      <a:pt x="43" y="29"/>
                      <a:pt x="44" y="28"/>
                    </a:cubicBezTo>
                    <a:cubicBezTo>
                      <a:pt x="44" y="28"/>
                      <a:pt x="45" y="27"/>
                      <a:pt x="46" y="27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1" y="27"/>
                      <a:pt x="62" y="27"/>
                      <a:pt x="62" y="27"/>
                    </a:cubicBezTo>
                    <a:cubicBezTo>
                      <a:pt x="63" y="28"/>
                      <a:pt x="63" y="28"/>
                      <a:pt x="63" y="29"/>
                    </a:cubicBezTo>
                    <a:cubicBezTo>
                      <a:pt x="63" y="30"/>
                      <a:pt x="63" y="31"/>
                      <a:pt x="63" y="31"/>
                    </a:cubicBezTo>
                    <a:cubicBezTo>
                      <a:pt x="62" y="32"/>
                      <a:pt x="61" y="32"/>
                      <a:pt x="60" y="32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57" y="50"/>
                      <a:pt x="57" y="50"/>
                      <a:pt x="57" y="50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62" y="50"/>
                      <a:pt x="63" y="50"/>
                      <a:pt x="63" y="51"/>
                    </a:cubicBezTo>
                    <a:cubicBezTo>
                      <a:pt x="64" y="51"/>
                      <a:pt x="64" y="52"/>
                      <a:pt x="64" y="52"/>
                    </a:cubicBezTo>
                    <a:cubicBezTo>
                      <a:pt x="64" y="53"/>
                      <a:pt x="64" y="54"/>
                      <a:pt x="63" y="55"/>
                    </a:cubicBezTo>
                    <a:cubicBezTo>
                      <a:pt x="63" y="55"/>
                      <a:pt x="62" y="55"/>
                      <a:pt x="61" y="55"/>
                    </a:cubicBezTo>
                    <a:cubicBezTo>
                      <a:pt x="47" y="56"/>
                      <a:pt x="47" y="56"/>
                      <a:pt x="47" y="56"/>
                    </a:cubicBezTo>
                    <a:cubicBezTo>
                      <a:pt x="46" y="56"/>
                      <a:pt x="45" y="56"/>
                      <a:pt x="45" y="55"/>
                    </a:cubicBezTo>
                    <a:close/>
                    <a:moveTo>
                      <a:pt x="86" y="66"/>
                    </a:moveTo>
                    <a:cubicBezTo>
                      <a:pt x="86" y="67"/>
                      <a:pt x="85" y="67"/>
                      <a:pt x="84" y="67"/>
                    </a:cubicBezTo>
                    <a:cubicBezTo>
                      <a:pt x="84" y="67"/>
                      <a:pt x="84" y="67"/>
                      <a:pt x="84" y="67"/>
                    </a:cubicBezTo>
                    <a:cubicBezTo>
                      <a:pt x="84" y="79"/>
                      <a:pt x="84" y="79"/>
                      <a:pt x="84" y="79"/>
                    </a:cubicBezTo>
                    <a:cubicBezTo>
                      <a:pt x="84" y="83"/>
                      <a:pt x="83" y="86"/>
                      <a:pt x="81" y="88"/>
                    </a:cubicBezTo>
                    <a:cubicBezTo>
                      <a:pt x="79" y="90"/>
                      <a:pt x="77" y="91"/>
                      <a:pt x="73" y="91"/>
                    </a:cubicBezTo>
                    <a:cubicBezTo>
                      <a:pt x="69" y="91"/>
                      <a:pt x="66" y="90"/>
                      <a:pt x="64" y="88"/>
                    </a:cubicBezTo>
                    <a:cubicBezTo>
                      <a:pt x="62" y="86"/>
                      <a:pt x="61" y="84"/>
                      <a:pt x="61" y="79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60" y="67"/>
                      <a:pt x="59" y="67"/>
                      <a:pt x="59" y="66"/>
                    </a:cubicBezTo>
                    <a:cubicBezTo>
                      <a:pt x="58" y="66"/>
                      <a:pt x="58" y="65"/>
                      <a:pt x="58" y="64"/>
                    </a:cubicBezTo>
                    <a:cubicBezTo>
                      <a:pt x="58" y="63"/>
                      <a:pt x="58" y="62"/>
                      <a:pt x="59" y="62"/>
                    </a:cubicBezTo>
                    <a:cubicBezTo>
                      <a:pt x="59" y="62"/>
                      <a:pt x="60" y="61"/>
                      <a:pt x="61" y="61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69" y="61"/>
                      <a:pt x="69" y="62"/>
                      <a:pt x="70" y="62"/>
                    </a:cubicBezTo>
                    <a:cubicBezTo>
                      <a:pt x="70" y="62"/>
                      <a:pt x="71" y="63"/>
                      <a:pt x="71" y="64"/>
                    </a:cubicBezTo>
                    <a:cubicBezTo>
                      <a:pt x="71" y="65"/>
                      <a:pt x="70" y="66"/>
                      <a:pt x="70" y="66"/>
                    </a:cubicBezTo>
                    <a:cubicBezTo>
                      <a:pt x="69" y="67"/>
                      <a:pt x="69" y="67"/>
                      <a:pt x="68" y="67"/>
                    </a:cubicBezTo>
                    <a:cubicBezTo>
                      <a:pt x="67" y="67"/>
                      <a:pt x="67" y="67"/>
                      <a:pt x="67" y="67"/>
                    </a:cubicBezTo>
                    <a:cubicBezTo>
                      <a:pt x="67" y="79"/>
                      <a:pt x="67" y="79"/>
                      <a:pt x="67" y="79"/>
                    </a:cubicBezTo>
                    <a:cubicBezTo>
                      <a:pt x="67" y="82"/>
                      <a:pt x="68" y="83"/>
                      <a:pt x="69" y="84"/>
                    </a:cubicBezTo>
                    <a:cubicBezTo>
                      <a:pt x="69" y="85"/>
                      <a:pt x="71" y="86"/>
                      <a:pt x="73" y="86"/>
                    </a:cubicBezTo>
                    <a:cubicBezTo>
                      <a:pt x="74" y="86"/>
                      <a:pt x="76" y="85"/>
                      <a:pt x="77" y="84"/>
                    </a:cubicBezTo>
                    <a:cubicBezTo>
                      <a:pt x="77" y="83"/>
                      <a:pt x="78" y="82"/>
                      <a:pt x="78" y="79"/>
                    </a:cubicBezTo>
                    <a:cubicBezTo>
                      <a:pt x="78" y="67"/>
                      <a:pt x="78" y="67"/>
                      <a:pt x="78" y="67"/>
                    </a:cubicBezTo>
                    <a:cubicBezTo>
                      <a:pt x="77" y="67"/>
                      <a:pt x="77" y="67"/>
                      <a:pt x="77" y="67"/>
                    </a:cubicBezTo>
                    <a:cubicBezTo>
                      <a:pt x="76" y="67"/>
                      <a:pt x="76" y="67"/>
                      <a:pt x="75" y="66"/>
                    </a:cubicBezTo>
                    <a:cubicBezTo>
                      <a:pt x="75" y="66"/>
                      <a:pt x="75" y="65"/>
                      <a:pt x="75" y="64"/>
                    </a:cubicBezTo>
                    <a:cubicBezTo>
                      <a:pt x="75" y="63"/>
                      <a:pt x="75" y="62"/>
                      <a:pt x="75" y="62"/>
                    </a:cubicBezTo>
                    <a:cubicBezTo>
                      <a:pt x="76" y="62"/>
                      <a:pt x="77" y="61"/>
                      <a:pt x="78" y="61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5" y="61"/>
                      <a:pt x="86" y="62"/>
                      <a:pt x="86" y="62"/>
                    </a:cubicBezTo>
                    <a:cubicBezTo>
                      <a:pt x="87" y="62"/>
                      <a:pt x="87" y="63"/>
                      <a:pt x="87" y="64"/>
                    </a:cubicBezTo>
                    <a:cubicBezTo>
                      <a:pt x="87" y="65"/>
                      <a:pt x="87" y="66"/>
                      <a:pt x="86" y="66"/>
                    </a:cubicBezTo>
                    <a:close/>
                    <a:moveTo>
                      <a:pt x="101" y="38"/>
                    </a:moveTo>
                    <a:cubicBezTo>
                      <a:pt x="98" y="47"/>
                      <a:pt x="85" y="54"/>
                      <a:pt x="85" y="54"/>
                    </a:cubicBezTo>
                    <a:cubicBezTo>
                      <a:pt x="85" y="54"/>
                      <a:pt x="72" y="48"/>
                      <a:pt x="70" y="38"/>
                    </a:cubicBezTo>
                    <a:cubicBezTo>
                      <a:pt x="68" y="30"/>
                      <a:pt x="76" y="23"/>
                      <a:pt x="85" y="30"/>
                    </a:cubicBezTo>
                    <a:cubicBezTo>
                      <a:pt x="95" y="23"/>
                      <a:pt x="103" y="30"/>
                      <a:pt x="101" y="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3" name="Freeform 91"/>
              <p:cNvSpPr/>
              <p:nvPr/>
            </p:nvSpPr>
            <p:spPr bwMode="auto">
              <a:xfrm>
                <a:off x="1253" y="3540"/>
                <a:ext cx="99" cy="135"/>
              </a:xfrm>
              <a:custGeom>
                <a:avLst/>
                <a:gdLst>
                  <a:gd name="T0" fmla="*/ 64 w 91"/>
                  <a:gd name="T1" fmla="*/ 6 h 124"/>
                  <a:gd name="T2" fmla="*/ 24 w 91"/>
                  <a:gd name="T3" fmla="*/ 24 h 124"/>
                  <a:gd name="T4" fmla="*/ 16 w 91"/>
                  <a:gd name="T5" fmla="*/ 42 h 124"/>
                  <a:gd name="T6" fmla="*/ 18 w 91"/>
                  <a:gd name="T7" fmla="*/ 47 h 124"/>
                  <a:gd name="T8" fmla="*/ 39 w 91"/>
                  <a:gd name="T9" fmla="*/ 65 h 124"/>
                  <a:gd name="T10" fmla="*/ 0 w 91"/>
                  <a:gd name="T11" fmla="*/ 95 h 124"/>
                  <a:gd name="T12" fmla="*/ 20 w 91"/>
                  <a:gd name="T13" fmla="*/ 119 h 124"/>
                  <a:gd name="T14" fmla="*/ 24 w 91"/>
                  <a:gd name="T15" fmla="*/ 124 h 124"/>
                  <a:gd name="T16" fmla="*/ 32 w 91"/>
                  <a:gd name="T17" fmla="*/ 118 h 124"/>
                  <a:gd name="T18" fmla="*/ 61 w 91"/>
                  <a:gd name="T19" fmla="*/ 95 h 124"/>
                  <a:gd name="T20" fmla="*/ 83 w 91"/>
                  <a:gd name="T21" fmla="*/ 71 h 124"/>
                  <a:gd name="T22" fmla="*/ 87 w 91"/>
                  <a:gd name="T23" fmla="*/ 32 h 124"/>
                  <a:gd name="T24" fmla="*/ 64 w 91"/>
                  <a:gd name="T25" fmla="*/ 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1" h="124">
                    <a:moveTo>
                      <a:pt x="64" y="6"/>
                    </a:moveTo>
                    <a:cubicBezTo>
                      <a:pt x="50" y="0"/>
                      <a:pt x="30" y="9"/>
                      <a:pt x="24" y="24"/>
                    </a:cubicBezTo>
                    <a:cubicBezTo>
                      <a:pt x="21" y="30"/>
                      <a:pt x="19" y="36"/>
                      <a:pt x="16" y="42"/>
                    </a:cubicBezTo>
                    <a:cubicBezTo>
                      <a:pt x="15" y="44"/>
                      <a:pt x="16" y="45"/>
                      <a:pt x="18" y="47"/>
                    </a:cubicBezTo>
                    <a:cubicBezTo>
                      <a:pt x="25" y="53"/>
                      <a:pt x="32" y="59"/>
                      <a:pt x="39" y="65"/>
                    </a:cubicBezTo>
                    <a:cubicBezTo>
                      <a:pt x="26" y="75"/>
                      <a:pt x="13" y="85"/>
                      <a:pt x="0" y="95"/>
                    </a:cubicBezTo>
                    <a:cubicBezTo>
                      <a:pt x="7" y="103"/>
                      <a:pt x="13" y="111"/>
                      <a:pt x="20" y="119"/>
                    </a:cubicBezTo>
                    <a:cubicBezTo>
                      <a:pt x="21" y="121"/>
                      <a:pt x="23" y="122"/>
                      <a:pt x="24" y="124"/>
                    </a:cubicBezTo>
                    <a:cubicBezTo>
                      <a:pt x="27" y="122"/>
                      <a:pt x="29" y="120"/>
                      <a:pt x="32" y="118"/>
                    </a:cubicBezTo>
                    <a:cubicBezTo>
                      <a:pt x="42" y="110"/>
                      <a:pt x="52" y="103"/>
                      <a:pt x="61" y="95"/>
                    </a:cubicBezTo>
                    <a:cubicBezTo>
                      <a:pt x="70" y="89"/>
                      <a:pt x="78" y="81"/>
                      <a:pt x="83" y="71"/>
                    </a:cubicBezTo>
                    <a:cubicBezTo>
                      <a:pt x="89" y="58"/>
                      <a:pt x="91" y="45"/>
                      <a:pt x="87" y="32"/>
                    </a:cubicBezTo>
                    <a:cubicBezTo>
                      <a:pt x="83" y="20"/>
                      <a:pt x="76" y="11"/>
                      <a:pt x="64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4" name="Freeform 92"/>
              <p:cNvSpPr/>
              <p:nvPr/>
            </p:nvSpPr>
            <p:spPr bwMode="auto">
              <a:xfrm>
                <a:off x="1202" y="3541"/>
                <a:ext cx="84" cy="124"/>
              </a:xfrm>
              <a:custGeom>
                <a:avLst/>
                <a:gdLst>
                  <a:gd name="T0" fmla="*/ 75 w 77"/>
                  <a:gd name="T1" fmla="*/ 62 h 114"/>
                  <a:gd name="T2" fmla="*/ 58 w 77"/>
                  <a:gd name="T3" fmla="*/ 48 h 114"/>
                  <a:gd name="T4" fmla="*/ 56 w 77"/>
                  <a:gd name="T5" fmla="*/ 42 h 114"/>
                  <a:gd name="T6" fmla="*/ 64 w 77"/>
                  <a:gd name="T7" fmla="*/ 23 h 114"/>
                  <a:gd name="T8" fmla="*/ 63 w 77"/>
                  <a:gd name="T9" fmla="*/ 18 h 114"/>
                  <a:gd name="T10" fmla="*/ 55 w 77"/>
                  <a:gd name="T11" fmla="*/ 10 h 114"/>
                  <a:gd name="T12" fmla="*/ 15 w 77"/>
                  <a:gd name="T13" fmla="*/ 12 h 114"/>
                  <a:gd name="T14" fmla="*/ 1 w 77"/>
                  <a:gd name="T15" fmla="*/ 41 h 114"/>
                  <a:gd name="T16" fmla="*/ 22 w 77"/>
                  <a:gd name="T17" fmla="*/ 88 h 114"/>
                  <a:gd name="T18" fmla="*/ 55 w 77"/>
                  <a:gd name="T19" fmla="*/ 114 h 114"/>
                  <a:gd name="T20" fmla="*/ 56 w 77"/>
                  <a:gd name="T21" fmla="*/ 114 h 114"/>
                  <a:gd name="T22" fmla="*/ 39 w 77"/>
                  <a:gd name="T23" fmla="*/ 93 h 114"/>
                  <a:gd name="T24" fmla="*/ 77 w 77"/>
                  <a:gd name="T25" fmla="*/ 64 h 114"/>
                  <a:gd name="T26" fmla="*/ 75 w 77"/>
                  <a:gd name="T27" fmla="*/ 62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7" h="114">
                    <a:moveTo>
                      <a:pt x="75" y="62"/>
                    </a:moveTo>
                    <a:cubicBezTo>
                      <a:pt x="69" y="58"/>
                      <a:pt x="63" y="53"/>
                      <a:pt x="58" y="48"/>
                    </a:cubicBezTo>
                    <a:cubicBezTo>
                      <a:pt x="56" y="46"/>
                      <a:pt x="55" y="45"/>
                      <a:pt x="56" y="42"/>
                    </a:cubicBezTo>
                    <a:cubicBezTo>
                      <a:pt x="59" y="36"/>
                      <a:pt x="61" y="30"/>
                      <a:pt x="64" y="23"/>
                    </a:cubicBezTo>
                    <a:cubicBezTo>
                      <a:pt x="65" y="21"/>
                      <a:pt x="65" y="20"/>
                      <a:pt x="63" y="18"/>
                    </a:cubicBezTo>
                    <a:cubicBezTo>
                      <a:pt x="60" y="15"/>
                      <a:pt x="58" y="12"/>
                      <a:pt x="55" y="10"/>
                    </a:cubicBezTo>
                    <a:cubicBezTo>
                      <a:pt x="42" y="0"/>
                      <a:pt x="27" y="1"/>
                      <a:pt x="15" y="12"/>
                    </a:cubicBezTo>
                    <a:cubicBezTo>
                      <a:pt x="7" y="20"/>
                      <a:pt x="2" y="30"/>
                      <a:pt x="1" y="41"/>
                    </a:cubicBezTo>
                    <a:cubicBezTo>
                      <a:pt x="0" y="60"/>
                      <a:pt x="8" y="76"/>
                      <a:pt x="22" y="88"/>
                    </a:cubicBezTo>
                    <a:cubicBezTo>
                      <a:pt x="32" y="98"/>
                      <a:pt x="44" y="106"/>
                      <a:pt x="55" y="114"/>
                    </a:cubicBezTo>
                    <a:cubicBezTo>
                      <a:pt x="56" y="114"/>
                      <a:pt x="56" y="114"/>
                      <a:pt x="56" y="114"/>
                    </a:cubicBezTo>
                    <a:cubicBezTo>
                      <a:pt x="50" y="107"/>
                      <a:pt x="44" y="100"/>
                      <a:pt x="39" y="93"/>
                    </a:cubicBezTo>
                    <a:cubicBezTo>
                      <a:pt x="51" y="83"/>
                      <a:pt x="64" y="74"/>
                      <a:pt x="77" y="64"/>
                    </a:cubicBezTo>
                    <a:cubicBezTo>
                      <a:pt x="76" y="63"/>
                      <a:pt x="75" y="63"/>
                      <a:pt x="75" y="6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5" name="Freeform 93"/>
              <p:cNvSpPr/>
              <p:nvPr/>
            </p:nvSpPr>
            <p:spPr bwMode="auto">
              <a:xfrm>
                <a:off x="978" y="3542"/>
                <a:ext cx="151" cy="129"/>
              </a:xfrm>
              <a:custGeom>
                <a:avLst/>
                <a:gdLst>
                  <a:gd name="T0" fmla="*/ 69 w 138"/>
                  <a:gd name="T1" fmla="*/ 24 h 118"/>
                  <a:gd name="T2" fmla="*/ 11 w 138"/>
                  <a:gd name="T3" fmla="*/ 18 h 118"/>
                  <a:gd name="T4" fmla="*/ 20 w 138"/>
                  <a:gd name="T5" fmla="*/ 71 h 118"/>
                  <a:gd name="T6" fmla="*/ 69 w 138"/>
                  <a:gd name="T7" fmla="*/ 118 h 118"/>
                  <a:gd name="T8" fmla="*/ 118 w 138"/>
                  <a:gd name="T9" fmla="*/ 71 h 118"/>
                  <a:gd name="T10" fmla="*/ 126 w 138"/>
                  <a:gd name="T11" fmla="*/ 18 h 118"/>
                  <a:gd name="T12" fmla="*/ 69 w 138"/>
                  <a:gd name="T13" fmla="*/ 2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18">
                    <a:moveTo>
                      <a:pt x="69" y="24"/>
                    </a:moveTo>
                    <a:cubicBezTo>
                      <a:pt x="57" y="1"/>
                      <a:pt x="26" y="0"/>
                      <a:pt x="11" y="18"/>
                    </a:cubicBezTo>
                    <a:cubicBezTo>
                      <a:pt x="0" y="32"/>
                      <a:pt x="0" y="56"/>
                      <a:pt x="20" y="71"/>
                    </a:cubicBezTo>
                    <a:cubicBezTo>
                      <a:pt x="43" y="88"/>
                      <a:pt x="54" y="93"/>
                      <a:pt x="69" y="118"/>
                    </a:cubicBezTo>
                    <a:cubicBezTo>
                      <a:pt x="84" y="93"/>
                      <a:pt x="95" y="88"/>
                      <a:pt x="118" y="71"/>
                    </a:cubicBezTo>
                    <a:cubicBezTo>
                      <a:pt x="138" y="56"/>
                      <a:pt x="138" y="32"/>
                      <a:pt x="126" y="18"/>
                    </a:cubicBezTo>
                    <a:cubicBezTo>
                      <a:pt x="111" y="0"/>
                      <a:pt x="81" y="1"/>
                      <a:pt x="69" y="2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6" name="Freeform 94"/>
              <p:cNvSpPr>
                <a:spLocks noEditPoints="1"/>
              </p:cNvSpPr>
              <p:nvPr/>
            </p:nvSpPr>
            <p:spPr bwMode="auto">
              <a:xfrm>
                <a:off x="765" y="3530"/>
                <a:ext cx="128" cy="147"/>
              </a:xfrm>
              <a:custGeom>
                <a:avLst/>
                <a:gdLst>
                  <a:gd name="T0" fmla="*/ 99 w 118"/>
                  <a:gd name="T1" fmla="*/ 17 h 135"/>
                  <a:gd name="T2" fmla="*/ 73 w 118"/>
                  <a:gd name="T3" fmla="*/ 3 h 135"/>
                  <a:gd name="T4" fmla="*/ 41 w 118"/>
                  <a:gd name="T5" fmla="*/ 3 h 135"/>
                  <a:gd name="T6" fmla="*/ 12 w 118"/>
                  <a:gd name="T7" fmla="*/ 24 h 135"/>
                  <a:gd name="T8" fmla="*/ 1 w 118"/>
                  <a:gd name="T9" fmla="*/ 54 h 135"/>
                  <a:gd name="T10" fmla="*/ 4 w 118"/>
                  <a:gd name="T11" fmla="*/ 80 h 135"/>
                  <a:gd name="T12" fmla="*/ 33 w 118"/>
                  <a:gd name="T13" fmla="*/ 112 h 135"/>
                  <a:gd name="T14" fmla="*/ 65 w 118"/>
                  <a:gd name="T15" fmla="*/ 118 h 135"/>
                  <a:gd name="T16" fmla="*/ 71 w 118"/>
                  <a:gd name="T17" fmla="*/ 124 h 135"/>
                  <a:gd name="T18" fmla="*/ 81 w 118"/>
                  <a:gd name="T19" fmla="*/ 132 h 135"/>
                  <a:gd name="T20" fmla="*/ 99 w 118"/>
                  <a:gd name="T21" fmla="*/ 135 h 135"/>
                  <a:gd name="T22" fmla="*/ 110 w 118"/>
                  <a:gd name="T23" fmla="*/ 135 h 135"/>
                  <a:gd name="T24" fmla="*/ 97 w 118"/>
                  <a:gd name="T25" fmla="*/ 121 h 135"/>
                  <a:gd name="T26" fmla="*/ 92 w 118"/>
                  <a:gd name="T27" fmla="*/ 108 h 135"/>
                  <a:gd name="T28" fmla="*/ 113 w 118"/>
                  <a:gd name="T29" fmla="*/ 83 h 135"/>
                  <a:gd name="T30" fmla="*/ 117 w 118"/>
                  <a:gd name="T31" fmla="*/ 54 h 135"/>
                  <a:gd name="T32" fmla="*/ 99 w 118"/>
                  <a:gd name="T33" fmla="*/ 17 h 135"/>
                  <a:gd name="T34" fmla="*/ 76 w 118"/>
                  <a:gd name="T35" fmla="*/ 79 h 135"/>
                  <a:gd name="T36" fmla="*/ 59 w 118"/>
                  <a:gd name="T37" fmla="*/ 97 h 135"/>
                  <a:gd name="T38" fmla="*/ 42 w 118"/>
                  <a:gd name="T39" fmla="*/ 79 h 135"/>
                  <a:gd name="T40" fmla="*/ 24 w 118"/>
                  <a:gd name="T41" fmla="*/ 52 h 135"/>
                  <a:gd name="T42" fmla="*/ 45 w 118"/>
                  <a:gd name="T43" fmla="*/ 34 h 135"/>
                  <a:gd name="T44" fmla="*/ 60 w 118"/>
                  <a:gd name="T45" fmla="*/ 45 h 135"/>
                  <a:gd name="T46" fmla="*/ 75 w 118"/>
                  <a:gd name="T47" fmla="*/ 35 h 135"/>
                  <a:gd name="T48" fmla="*/ 96 w 118"/>
                  <a:gd name="T49" fmla="*/ 53 h 135"/>
                  <a:gd name="T50" fmla="*/ 76 w 118"/>
                  <a:gd name="T51" fmla="*/ 79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18" h="135">
                    <a:moveTo>
                      <a:pt x="99" y="17"/>
                    </a:moveTo>
                    <a:cubicBezTo>
                      <a:pt x="92" y="10"/>
                      <a:pt x="83" y="5"/>
                      <a:pt x="73" y="3"/>
                    </a:cubicBezTo>
                    <a:cubicBezTo>
                      <a:pt x="63" y="0"/>
                      <a:pt x="52" y="0"/>
                      <a:pt x="41" y="3"/>
                    </a:cubicBezTo>
                    <a:cubicBezTo>
                      <a:pt x="30" y="7"/>
                      <a:pt x="19" y="14"/>
                      <a:pt x="12" y="24"/>
                    </a:cubicBezTo>
                    <a:cubicBezTo>
                      <a:pt x="6" y="33"/>
                      <a:pt x="2" y="43"/>
                      <a:pt x="1" y="54"/>
                    </a:cubicBezTo>
                    <a:cubicBezTo>
                      <a:pt x="0" y="63"/>
                      <a:pt x="1" y="72"/>
                      <a:pt x="4" y="80"/>
                    </a:cubicBezTo>
                    <a:cubicBezTo>
                      <a:pt x="9" y="94"/>
                      <a:pt x="20" y="106"/>
                      <a:pt x="33" y="112"/>
                    </a:cubicBezTo>
                    <a:cubicBezTo>
                      <a:pt x="43" y="117"/>
                      <a:pt x="54" y="119"/>
                      <a:pt x="65" y="118"/>
                    </a:cubicBezTo>
                    <a:cubicBezTo>
                      <a:pt x="67" y="120"/>
                      <a:pt x="69" y="122"/>
                      <a:pt x="71" y="124"/>
                    </a:cubicBezTo>
                    <a:cubicBezTo>
                      <a:pt x="74" y="127"/>
                      <a:pt x="77" y="130"/>
                      <a:pt x="81" y="132"/>
                    </a:cubicBezTo>
                    <a:cubicBezTo>
                      <a:pt x="87" y="134"/>
                      <a:pt x="93" y="135"/>
                      <a:pt x="99" y="135"/>
                    </a:cubicBezTo>
                    <a:cubicBezTo>
                      <a:pt x="103" y="135"/>
                      <a:pt x="106" y="135"/>
                      <a:pt x="110" y="135"/>
                    </a:cubicBezTo>
                    <a:cubicBezTo>
                      <a:pt x="106" y="130"/>
                      <a:pt x="101" y="126"/>
                      <a:pt x="97" y="121"/>
                    </a:cubicBezTo>
                    <a:cubicBezTo>
                      <a:pt x="95" y="117"/>
                      <a:pt x="92" y="113"/>
                      <a:pt x="92" y="108"/>
                    </a:cubicBezTo>
                    <a:cubicBezTo>
                      <a:pt x="101" y="102"/>
                      <a:pt x="108" y="93"/>
                      <a:pt x="113" y="83"/>
                    </a:cubicBezTo>
                    <a:cubicBezTo>
                      <a:pt x="117" y="74"/>
                      <a:pt x="118" y="64"/>
                      <a:pt x="117" y="54"/>
                    </a:cubicBezTo>
                    <a:cubicBezTo>
                      <a:pt x="116" y="40"/>
                      <a:pt x="109" y="26"/>
                      <a:pt x="99" y="17"/>
                    </a:cubicBezTo>
                    <a:close/>
                    <a:moveTo>
                      <a:pt x="76" y="79"/>
                    </a:moveTo>
                    <a:cubicBezTo>
                      <a:pt x="69" y="86"/>
                      <a:pt x="59" y="97"/>
                      <a:pt x="59" y="97"/>
                    </a:cubicBezTo>
                    <a:cubicBezTo>
                      <a:pt x="59" y="97"/>
                      <a:pt x="50" y="86"/>
                      <a:pt x="42" y="79"/>
                    </a:cubicBezTo>
                    <a:cubicBezTo>
                      <a:pt x="33" y="69"/>
                      <a:pt x="24" y="61"/>
                      <a:pt x="24" y="52"/>
                    </a:cubicBezTo>
                    <a:cubicBezTo>
                      <a:pt x="24" y="42"/>
                      <a:pt x="31" y="33"/>
                      <a:pt x="45" y="34"/>
                    </a:cubicBezTo>
                    <a:cubicBezTo>
                      <a:pt x="53" y="35"/>
                      <a:pt x="58" y="40"/>
                      <a:pt x="60" y="45"/>
                    </a:cubicBezTo>
                    <a:cubicBezTo>
                      <a:pt x="62" y="40"/>
                      <a:pt x="67" y="35"/>
                      <a:pt x="75" y="35"/>
                    </a:cubicBezTo>
                    <a:cubicBezTo>
                      <a:pt x="88" y="34"/>
                      <a:pt x="96" y="43"/>
                      <a:pt x="96" y="53"/>
                    </a:cubicBezTo>
                    <a:cubicBezTo>
                      <a:pt x="96" y="63"/>
                      <a:pt x="86" y="70"/>
                      <a:pt x="76" y="7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7" name="Freeform 95"/>
              <p:cNvSpPr/>
              <p:nvPr/>
            </p:nvSpPr>
            <p:spPr bwMode="auto">
              <a:xfrm>
                <a:off x="539" y="3544"/>
                <a:ext cx="145" cy="129"/>
              </a:xfrm>
              <a:custGeom>
                <a:avLst/>
                <a:gdLst>
                  <a:gd name="T0" fmla="*/ 67 w 133"/>
                  <a:gd name="T1" fmla="*/ 15 h 118"/>
                  <a:gd name="T2" fmla="*/ 15 w 133"/>
                  <a:gd name="T3" fmla="*/ 15 h 118"/>
                  <a:gd name="T4" fmla="*/ 16 w 133"/>
                  <a:gd name="T5" fmla="*/ 67 h 118"/>
                  <a:gd name="T6" fmla="*/ 67 w 133"/>
                  <a:gd name="T7" fmla="*/ 118 h 118"/>
                  <a:gd name="T8" fmla="*/ 117 w 133"/>
                  <a:gd name="T9" fmla="*/ 67 h 118"/>
                  <a:gd name="T10" fmla="*/ 118 w 133"/>
                  <a:gd name="T11" fmla="*/ 15 h 118"/>
                  <a:gd name="T12" fmla="*/ 67 w 133"/>
                  <a:gd name="T13" fmla="*/ 15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3" h="118">
                    <a:moveTo>
                      <a:pt x="67" y="15"/>
                    </a:moveTo>
                    <a:cubicBezTo>
                      <a:pt x="52" y="0"/>
                      <a:pt x="29" y="0"/>
                      <a:pt x="15" y="15"/>
                    </a:cubicBezTo>
                    <a:cubicBezTo>
                      <a:pt x="1" y="29"/>
                      <a:pt x="0" y="52"/>
                      <a:pt x="16" y="67"/>
                    </a:cubicBezTo>
                    <a:cubicBezTo>
                      <a:pt x="34" y="85"/>
                      <a:pt x="62" y="113"/>
                      <a:pt x="67" y="118"/>
                    </a:cubicBezTo>
                    <a:cubicBezTo>
                      <a:pt x="72" y="113"/>
                      <a:pt x="100" y="85"/>
                      <a:pt x="117" y="67"/>
                    </a:cubicBezTo>
                    <a:cubicBezTo>
                      <a:pt x="133" y="52"/>
                      <a:pt x="132" y="29"/>
                      <a:pt x="118" y="15"/>
                    </a:cubicBezTo>
                    <a:cubicBezTo>
                      <a:pt x="104" y="0"/>
                      <a:pt x="81" y="0"/>
                      <a:pt x="67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8" name="Freeform 96"/>
              <p:cNvSpPr/>
              <p:nvPr/>
            </p:nvSpPr>
            <p:spPr bwMode="auto">
              <a:xfrm>
                <a:off x="764" y="3311"/>
                <a:ext cx="147" cy="133"/>
              </a:xfrm>
              <a:custGeom>
                <a:avLst/>
                <a:gdLst>
                  <a:gd name="T0" fmla="*/ 115 w 135"/>
                  <a:gd name="T1" fmla="*/ 43 h 122"/>
                  <a:gd name="T2" fmla="*/ 72 w 135"/>
                  <a:gd name="T3" fmla="*/ 43 h 122"/>
                  <a:gd name="T4" fmla="*/ 61 w 135"/>
                  <a:gd name="T5" fmla="*/ 13 h 122"/>
                  <a:gd name="T6" fmla="*/ 14 w 135"/>
                  <a:gd name="T7" fmla="*/ 18 h 122"/>
                  <a:gd name="T8" fmla="*/ 21 w 135"/>
                  <a:gd name="T9" fmla="*/ 87 h 122"/>
                  <a:gd name="T10" fmla="*/ 26 w 135"/>
                  <a:gd name="T11" fmla="*/ 122 h 122"/>
                  <a:gd name="T12" fmla="*/ 60 w 135"/>
                  <a:gd name="T13" fmla="*/ 110 h 122"/>
                  <a:gd name="T14" fmla="*/ 113 w 135"/>
                  <a:gd name="T15" fmla="*/ 93 h 122"/>
                  <a:gd name="T16" fmla="*/ 115 w 135"/>
                  <a:gd name="T17" fmla="*/ 43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5" h="122">
                    <a:moveTo>
                      <a:pt x="115" y="43"/>
                    </a:moveTo>
                    <a:cubicBezTo>
                      <a:pt x="93" y="26"/>
                      <a:pt x="72" y="43"/>
                      <a:pt x="72" y="43"/>
                    </a:cubicBezTo>
                    <a:cubicBezTo>
                      <a:pt x="72" y="43"/>
                      <a:pt x="73" y="25"/>
                      <a:pt x="61" y="13"/>
                    </a:cubicBezTo>
                    <a:cubicBezTo>
                      <a:pt x="49" y="1"/>
                      <a:pt x="27" y="0"/>
                      <a:pt x="14" y="18"/>
                    </a:cubicBezTo>
                    <a:cubicBezTo>
                      <a:pt x="0" y="36"/>
                      <a:pt x="12" y="66"/>
                      <a:pt x="21" y="87"/>
                    </a:cubicBezTo>
                    <a:cubicBezTo>
                      <a:pt x="29" y="108"/>
                      <a:pt x="26" y="122"/>
                      <a:pt x="26" y="122"/>
                    </a:cubicBezTo>
                    <a:cubicBezTo>
                      <a:pt x="26" y="122"/>
                      <a:pt x="40" y="112"/>
                      <a:pt x="60" y="110"/>
                    </a:cubicBezTo>
                    <a:cubicBezTo>
                      <a:pt x="91" y="107"/>
                      <a:pt x="102" y="102"/>
                      <a:pt x="113" y="93"/>
                    </a:cubicBezTo>
                    <a:cubicBezTo>
                      <a:pt x="126" y="82"/>
                      <a:pt x="135" y="58"/>
                      <a:pt x="115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9" name="Oval 97"/>
              <p:cNvSpPr>
                <a:spLocks noChangeArrowheads="1"/>
              </p:cNvSpPr>
              <p:nvPr/>
            </p:nvSpPr>
            <p:spPr bwMode="auto">
              <a:xfrm>
                <a:off x="1621" y="3724"/>
                <a:ext cx="201" cy="201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0" name="Oval 98"/>
              <p:cNvSpPr>
                <a:spLocks noChangeArrowheads="1"/>
              </p:cNvSpPr>
              <p:nvPr/>
            </p:nvSpPr>
            <p:spPr bwMode="auto">
              <a:xfrm>
                <a:off x="1843" y="3724"/>
                <a:ext cx="200" cy="201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1" name="Oval 99"/>
              <p:cNvSpPr>
                <a:spLocks noChangeArrowheads="1"/>
              </p:cNvSpPr>
              <p:nvPr/>
            </p:nvSpPr>
            <p:spPr bwMode="auto">
              <a:xfrm>
                <a:off x="2064" y="3724"/>
                <a:ext cx="200" cy="201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2" name="Oval 100"/>
              <p:cNvSpPr>
                <a:spLocks noChangeArrowheads="1"/>
              </p:cNvSpPr>
              <p:nvPr/>
            </p:nvSpPr>
            <p:spPr bwMode="auto">
              <a:xfrm>
                <a:off x="2286" y="3724"/>
                <a:ext cx="201" cy="201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3" name="Oval 101"/>
              <p:cNvSpPr>
                <a:spLocks noChangeArrowheads="1"/>
              </p:cNvSpPr>
              <p:nvPr/>
            </p:nvSpPr>
            <p:spPr bwMode="auto">
              <a:xfrm>
                <a:off x="2507" y="3724"/>
                <a:ext cx="201" cy="201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4" name="Oval 102"/>
              <p:cNvSpPr>
                <a:spLocks noChangeArrowheads="1"/>
              </p:cNvSpPr>
              <p:nvPr/>
            </p:nvSpPr>
            <p:spPr bwMode="auto">
              <a:xfrm>
                <a:off x="1621" y="3944"/>
                <a:ext cx="201" cy="201"/>
              </a:xfrm>
              <a:prstGeom prst="ellipse">
                <a:avLst/>
              </a:prstGeom>
              <a:solidFill>
                <a:srgbClr val="E3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5" name="Oval 103"/>
              <p:cNvSpPr>
                <a:spLocks noChangeArrowheads="1"/>
              </p:cNvSpPr>
              <p:nvPr/>
            </p:nvSpPr>
            <p:spPr bwMode="auto">
              <a:xfrm>
                <a:off x="1843" y="3944"/>
                <a:ext cx="200" cy="201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6" name="Oval 104"/>
              <p:cNvSpPr>
                <a:spLocks noChangeArrowheads="1"/>
              </p:cNvSpPr>
              <p:nvPr/>
            </p:nvSpPr>
            <p:spPr bwMode="auto">
              <a:xfrm>
                <a:off x="2064" y="3944"/>
                <a:ext cx="200" cy="201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7" name="Oval 105"/>
              <p:cNvSpPr>
                <a:spLocks noChangeArrowheads="1"/>
              </p:cNvSpPr>
              <p:nvPr/>
            </p:nvSpPr>
            <p:spPr bwMode="auto">
              <a:xfrm>
                <a:off x="2286" y="3944"/>
                <a:ext cx="201" cy="201"/>
              </a:xfrm>
              <a:prstGeom prst="ellipse">
                <a:avLst/>
              </a:prstGeom>
              <a:solidFill>
                <a:srgbClr val="9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8" name="Oval 106"/>
              <p:cNvSpPr>
                <a:spLocks noChangeArrowheads="1"/>
              </p:cNvSpPr>
              <p:nvPr/>
            </p:nvSpPr>
            <p:spPr bwMode="auto">
              <a:xfrm>
                <a:off x="2507" y="3944"/>
                <a:ext cx="201" cy="201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9" name="Oval 107"/>
              <p:cNvSpPr>
                <a:spLocks noChangeArrowheads="1"/>
              </p:cNvSpPr>
              <p:nvPr/>
            </p:nvSpPr>
            <p:spPr bwMode="auto">
              <a:xfrm>
                <a:off x="1621" y="4165"/>
                <a:ext cx="201" cy="199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0" name="Oval 108"/>
              <p:cNvSpPr>
                <a:spLocks noChangeArrowheads="1"/>
              </p:cNvSpPr>
              <p:nvPr/>
            </p:nvSpPr>
            <p:spPr bwMode="auto">
              <a:xfrm>
                <a:off x="1843" y="4165"/>
                <a:ext cx="200" cy="199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1" name="Oval 109"/>
              <p:cNvSpPr>
                <a:spLocks noChangeArrowheads="1"/>
              </p:cNvSpPr>
              <p:nvPr/>
            </p:nvSpPr>
            <p:spPr bwMode="auto">
              <a:xfrm>
                <a:off x="2064" y="4165"/>
                <a:ext cx="200" cy="199"/>
              </a:xfrm>
              <a:prstGeom prst="ellipse">
                <a:avLst/>
              </a:prstGeom>
              <a:solidFill>
                <a:srgbClr val="249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2" name="Oval 110"/>
              <p:cNvSpPr>
                <a:spLocks noChangeArrowheads="1"/>
              </p:cNvSpPr>
              <p:nvPr/>
            </p:nvSpPr>
            <p:spPr bwMode="auto">
              <a:xfrm>
                <a:off x="2286" y="4165"/>
                <a:ext cx="201" cy="199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3" name="Oval 111"/>
              <p:cNvSpPr>
                <a:spLocks noChangeArrowheads="1"/>
              </p:cNvSpPr>
              <p:nvPr/>
            </p:nvSpPr>
            <p:spPr bwMode="auto">
              <a:xfrm>
                <a:off x="2507" y="4165"/>
                <a:ext cx="201" cy="199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4" name="Oval 112"/>
              <p:cNvSpPr>
                <a:spLocks noChangeArrowheads="1"/>
              </p:cNvSpPr>
              <p:nvPr/>
            </p:nvSpPr>
            <p:spPr bwMode="auto">
              <a:xfrm>
                <a:off x="1621" y="3282"/>
                <a:ext cx="201" cy="199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5" name="Oval 113"/>
              <p:cNvSpPr>
                <a:spLocks noChangeArrowheads="1"/>
              </p:cNvSpPr>
              <p:nvPr/>
            </p:nvSpPr>
            <p:spPr bwMode="auto">
              <a:xfrm>
                <a:off x="1843" y="3282"/>
                <a:ext cx="200" cy="199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6" name="Oval 114"/>
              <p:cNvSpPr>
                <a:spLocks noChangeArrowheads="1"/>
              </p:cNvSpPr>
              <p:nvPr/>
            </p:nvSpPr>
            <p:spPr bwMode="auto">
              <a:xfrm>
                <a:off x="2064" y="3282"/>
                <a:ext cx="200" cy="199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7" name="Oval 115"/>
              <p:cNvSpPr>
                <a:spLocks noChangeArrowheads="1"/>
              </p:cNvSpPr>
              <p:nvPr/>
            </p:nvSpPr>
            <p:spPr bwMode="auto">
              <a:xfrm>
                <a:off x="2286" y="3282"/>
                <a:ext cx="201" cy="199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8" name="Oval 116"/>
              <p:cNvSpPr>
                <a:spLocks noChangeArrowheads="1"/>
              </p:cNvSpPr>
              <p:nvPr/>
            </p:nvSpPr>
            <p:spPr bwMode="auto">
              <a:xfrm>
                <a:off x="2507" y="3282"/>
                <a:ext cx="201" cy="199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9" name="Oval 117"/>
              <p:cNvSpPr>
                <a:spLocks noChangeArrowheads="1"/>
              </p:cNvSpPr>
              <p:nvPr/>
            </p:nvSpPr>
            <p:spPr bwMode="auto">
              <a:xfrm>
                <a:off x="1621" y="3503"/>
                <a:ext cx="201" cy="200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0" name="Oval 118"/>
              <p:cNvSpPr>
                <a:spLocks noChangeArrowheads="1"/>
              </p:cNvSpPr>
              <p:nvPr/>
            </p:nvSpPr>
            <p:spPr bwMode="auto">
              <a:xfrm>
                <a:off x="1843" y="3503"/>
                <a:ext cx="200" cy="200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1" name="Oval 119"/>
              <p:cNvSpPr>
                <a:spLocks noChangeArrowheads="1"/>
              </p:cNvSpPr>
              <p:nvPr/>
            </p:nvSpPr>
            <p:spPr bwMode="auto">
              <a:xfrm>
                <a:off x="2064" y="3503"/>
                <a:ext cx="200" cy="200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2" name="Oval 120"/>
              <p:cNvSpPr>
                <a:spLocks noChangeArrowheads="1"/>
              </p:cNvSpPr>
              <p:nvPr/>
            </p:nvSpPr>
            <p:spPr bwMode="auto">
              <a:xfrm>
                <a:off x="2286" y="3503"/>
                <a:ext cx="201" cy="200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3" name="Oval 121"/>
              <p:cNvSpPr>
                <a:spLocks noChangeArrowheads="1"/>
              </p:cNvSpPr>
              <p:nvPr/>
            </p:nvSpPr>
            <p:spPr bwMode="auto">
              <a:xfrm>
                <a:off x="2507" y="3503"/>
                <a:ext cx="201" cy="200"/>
              </a:xfrm>
              <a:prstGeom prst="ellipse">
                <a:avLst/>
              </a:prstGeom>
              <a:solidFill>
                <a:srgbClr val="338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4" name="Freeform 122"/>
              <p:cNvSpPr>
                <a:spLocks noEditPoints="1"/>
              </p:cNvSpPr>
              <p:nvPr/>
            </p:nvSpPr>
            <p:spPr bwMode="auto">
              <a:xfrm>
                <a:off x="1642" y="3359"/>
                <a:ext cx="157" cy="57"/>
              </a:xfrm>
              <a:custGeom>
                <a:avLst/>
                <a:gdLst>
                  <a:gd name="T0" fmla="*/ 142 w 144"/>
                  <a:gd name="T1" fmla="*/ 5 h 52"/>
                  <a:gd name="T2" fmla="*/ 136 w 144"/>
                  <a:gd name="T3" fmla="*/ 4 h 52"/>
                  <a:gd name="T4" fmla="*/ 114 w 144"/>
                  <a:gd name="T5" fmla="*/ 1 h 52"/>
                  <a:gd name="T6" fmla="*/ 91 w 144"/>
                  <a:gd name="T7" fmla="*/ 4 h 52"/>
                  <a:gd name="T8" fmla="*/ 79 w 144"/>
                  <a:gd name="T9" fmla="*/ 7 h 52"/>
                  <a:gd name="T10" fmla="*/ 61 w 144"/>
                  <a:gd name="T11" fmla="*/ 6 h 52"/>
                  <a:gd name="T12" fmla="*/ 32 w 144"/>
                  <a:gd name="T13" fmla="*/ 0 h 52"/>
                  <a:gd name="T14" fmla="*/ 8 w 144"/>
                  <a:gd name="T15" fmla="*/ 3 h 52"/>
                  <a:gd name="T16" fmla="*/ 1 w 144"/>
                  <a:gd name="T17" fmla="*/ 12 h 52"/>
                  <a:gd name="T18" fmla="*/ 2 w 144"/>
                  <a:gd name="T19" fmla="*/ 14 h 52"/>
                  <a:gd name="T20" fmla="*/ 6 w 144"/>
                  <a:gd name="T21" fmla="*/ 20 h 52"/>
                  <a:gd name="T22" fmla="*/ 9 w 144"/>
                  <a:gd name="T23" fmla="*/ 38 h 52"/>
                  <a:gd name="T24" fmla="*/ 20 w 144"/>
                  <a:gd name="T25" fmla="*/ 48 h 52"/>
                  <a:gd name="T26" fmla="*/ 41 w 144"/>
                  <a:gd name="T27" fmla="*/ 50 h 52"/>
                  <a:gd name="T28" fmla="*/ 60 w 144"/>
                  <a:gd name="T29" fmla="*/ 37 h 52"/>
                  <a:gd name="T30" fmla="*/ 67 w 144"/>
                  <a:gd name="T31" fmla="*/ 23 h 52"/>
                  <a:gd name="T32" fmla="*/ 74 w 144"/>
                  <a:gd name="T33" fmla="*/ 19 h 52"/>
                  <a:gd name="T34" fmla="*/ 79 w 144"/>
                  <a:gd name="T35" fmla="*/ 22 h 52"/>
                  <a:gd name="T36" fmla="*/ 82 w 144"/>
                  <a:gd name="T37" fmla="*/ 33 h 52"/>
                  <a:gd name="T38" fmla="*/ 100 w 144"/>
                  <a:gd name="T39" fmla="*/ 50 h 52"/>
                  <a:gd name="T40" fmla="*/ 125 w 144"/>
                  <a:gd name="T41" fmla="*/ 49 h 52"/>
                  <a:gd name="T42" fmla="*/ 136 w 144"/>
                  <a:gd name="T43" fmla="*/ 38 h 52"/>
                  <a:gd name="T44" fmla="*/ 139 w 144"/>
                  <a:gd name="T45" fmla="*/ 21 h 52"/>
                  <a:gd name="T46" fmla="*/ 143 w 144"/>
                  <a:gd name="T47" fmla="*/ 15 h 52"/>
                  <a:gd name="T48" fmla="*/ 144 w 144"/>
                  <a:gd name="T49" fmla="*/ 14 h 52"/>
                  <a:gd name="T50" fmla="*/ 144 w 144"/>
                  <a:gd name="T51" fmla="*/ 7 h 52"/>
                  <a:gd name="T52" fmla="*/ 142 w 144"/>
                  <a:gd name="T53" fmla="*/ 5 h 52"/>
                  <a:gd name="T54" fmla="*/ 62 w 144"/>
                  <a:gd name="T55" fmla="*/ 24 h 52"/>
                  <a:gd name="T56" fmla="*/ 58 w 144"/>
                  <a:gd name="T57" fmla="*/ 34 h 52"/>
                  <a:gd name="T58" fmla="*/ 33 w 144"/>
                  <a:gd name="T59" fmla="*/ 48 h 52"/>
                  <a:gd name="T60" fmla="*/ 27 w 144"/>
                  <a:gd name="T61" fmla="*/ 47 h 52"/>
                  <a:gd name="T62" fmla="*/ 10 w 144"/>
                  <a:gd name="T63" fmla="*/ 29 h 52"/>
                  <a:gd name="T64" fmla="*/ 9 w 144"/>
                  <a:gd name="T65" fmla="*/ 17 h 52"/>
                  <a:gd name="T66" fmla="*/ 19 w 144"/>
                  <a:gd name="T67" fmla="*/ 6 h 52"/>
                  <a:gd name="T68" fmla="*/ 32 w 144"/>
                  <a:gd name="T69" fmla="*/ 4 h 52"/>
                  <a:gd name="T70" fmla="*/ 53 w 144"/>
                  <a:gd name="T71" fmla="*/ 8 h 52"/>
                  <a:gd name="T72" fmla="*/ 62 w 144"/>
                  <a:gd name="T73" fmla="*/ 24 h 52"/>
                  <a:gd name="T74" fmla="*/ 133 w 144"/>
                  <a:gd name="T75" fmla="*/ 39 h 52"/>
                  <a:gd name="T76" fmla="*/ 126 w 144"/>
                  <a:gd name="T77" fmla="*/ 46 h 52"/>
                  <a:gd name="T78" fmla="*/ 102 w 144"/>
                  <a:gd name="T79" fmla="*/ 48 h 52"/>
                  <a:gd name="T80" fmla="*/ 95 w 144"/>
                  <a:gd name="T81" fmla="*/ 44 h 52"/>
                  <a:gd name="T82" fmla="*/ 83 w 144"/>
                  <a:gd name="T83" fmla="*/ 18 h 52"/>
                  <a:gd name="T84" fmla="*/ 89 w 144"/>
                  <a:gd name="T85" fmla="*/ 10 h 52"/>
                  <a:gd name="T86" fmla="*/ 126 w 144"/>
                  <a:gd name="T87" fmla="*/ 6 h 52"/>
                  <a:gd name="T88" fmla="*/ 136 w 144"/>
                  <a:gd name="T89" fmla="*/ 18 h 52"/>
                  <a:gd name="T90" fmla="*/ 136 w 144"/>
                  <a:gd name="T91" fmla="*/ 22 h 52"/>
                  <a:gd name="T92" fmla="*/ 133 w 144"/>
                  <a:gd name="T93" fmla="*/ 39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44" h="52">
                    <a:moveTo>
                      <a:pt x="142" y="5"/>
                    </a:moveTo>
                    <a:cubicBezTo>
                      <a:pt x="140" y="5"/>
                      <a:pt x="138" y="4"/>
                      <a:pt x="136" y="4"/>
                    </a:cubicBezTo>
                    <a:cubicBezTo>
                      <a:pt x="129" y="3"/>
                      <a:pt x="121" y="2"/>
                      <a:pt x="114" y="1"/>
                    </a:cubicBezTo>
                    <a:cubicBezTo>
                      <a:pt x="106" y="1"/>
                      <a:pt x="98" y="2"/>
                      <a:pt x="91" y="4"/>
                    </a:cubicBezTo>
                    <a:cubicBezTo>
                      <a:pt x="87" y="5"/>
                      <a:pt x="83" y="7"/>
                      <a:pt x="79" y="7"/>
                    </a:cubicBezTo>
                    <a:cubicBezTo>
                      <a:pt x="73" y="7"/>
                      <a:pt x="67" y="7"/>
                      <a:pt x="61" y="6"/>
                    </a:cubicBezTo>
                    <a:cubicBezTo>
                      <a:pt x="52" y="3"/>
                      <a:pt x="42" y="0"/>
                      <a:pt x="32" y="0"/>
                    </a:cubicBezTo>
                    <a:cubicBezTo>
                      <a:pt x="24" y="1"/>
                      <a:pt x="16" y="2"/>
                      <a:pt x="8" y="3"/>
                    </a:cubicBezTo>
                    <a:cubicBezTo>
                      <a:pt x="0" y="4"/>
                      <a:pt x="0" y="4"/>
                      <a:pt x="1" y="12"/>
                    </a:cubicBezTo>
                    <a:cubicBezTo>
                      <a:pt x="1" y="13"/>
                      <a:pt x="1" y="14"/>
                      <a:pt x="2" y="14"/>
                    </a:cubicBezTo>
                    <a:cubicBezTo>
                      <a:pt x="4" y="16"/>
                      <a:pt x="5" y="18"/>
                      <a:pt x="6" y="20"/>
                    </a:cubicBezTo>
                    <a:cubicBezTo>
                      <a:pt x="7" y="26"/>
                      <a:pt x="8" y="32"/>
                      <a:pt x="9" y="38"/>
                    </a:cubicBezTo>
                    <a:cubicBezTo>
                      <a:pt x="11" y="43"/>
                      <a:pt x="14" y="46"/>
                      <a:pt x="20" y="48"/>
                    </a:cubicBezTo>
                    <a:cubicBezTo>
                      <a:pt x="26" y="51"/>
                      <a:pt x="33" y="52"/>
                      <a:pt x="41" y="50"/>
                    </a:cubicBezTo>
                    <a:cubicBezTo>
                      <a:pt x="49" y="49"/>
                      <a:pt x="56" y="45"/>
                      <a:pt x="60" y="37"/>
                    </a:cubicBezTo>
                    <a:cubicBezTo>
                      <a:pt x="63" y="33"/>
                      <a:pt x="65" y="27"/>
                      <a:pt x="67" y="23"/>
                    </a:cubicBezTo>
                    <a:cubicBezTo>
                      <a:pt x="68" y="20"/>
                      <a:pt x="71" y="18"/>
                      <a:pt x="74" y="19"/>
                    </a:cubicBezTo>
                    <a:cubicBezTo>
                      <a:pt x="76" y="19"/>
                      <a:pt x="78" y="20"/>
                      <a:pt x="79" y="22"/>
                    </a:cubicBezTo>
                    <a:cubicBezTo>
                      <a:pt x="79" y="26"/>
                      <a:pt x="81" y="29"/>
                      <a:pt x="82" y="33"/>
                    </a:cubicBezTo>
                    <a:cubicBezTo>
                      <a:pt x="86" y="41"/>
                      <a:pt x="91" y="47"/>
                      <a:pt x="100" y="50"/>
                    </a:cubicBezTo>
                    <a:cubicBezTo>
                      <a:pt x="108" y="52"/>
                      <a:pt x="117" y="52"/>
                      <a:pt x="125" y="49"/>
                    </a:cubicBezTo>
                    <a:cubicBezTo>
                      <a:pt x="130" y="47"/>
                      <a:pt x="134" y="44"/>
                      <a:pt x="136" y="38"/>
                    </a:cubicBezTo>
                    <a:cubicBezTo>
                      <a:pt x="137" y="33"/>
                      <a:pt x="138" y="27"/>
                      <a:pt x="139" y="21"/>
                    </a:cubicBezTo>
                    <a:cubicBezTo>
                      <a:pt x="140" y="19"/>
                      <a:pt x="141" y="17"/>
                      <a:pt x="143" y="15"/>
                    </a:cubicBezTo>
                    <a:cubicBezTo>
                      <a:pt x="143" y="15"/>
                      <a:pt x="144" y="15"/>
                      <a:pt x="144" y="14"/>
                    </a:cubicBezTo>
                    <a:cubicBezTo>
                      <a:pt x="144" y="12"/>
                      <a:pt x="144" y="9"/>
                      <a:pt x="144" y="7"/>
                    </a:cubicBezTo>
                    <a:cubicBezTo>
                      <a:pt x="144" y="6"/>
                      <a:pt x="144" y="5"/>
                      <a:pt x="142" y="5"/>
                    </a:cubicBezTo>
                    <a:close/>
                    <a:moveTo>
                      <a:pt x="62" y="24"/>
                    </a:moveTo>
                    <a:cubicBezTo>
                      <a:pt x="61" y="27"/>
                      <a:pt x="59" y="31"/>
                      <a:pt x="58" y="34"/>
                    </a:cubicBezTo>
                    <a:cubicBezTo>
                      <a:pt x="52" y="45"/>
                      <a:pt x="44" y="48"/>
                      <a:pt x="33" y="48"/>
                    </a:cubicBezTo>
                    <a:cubicBezTo>
                      <a:pt x="31" y="48"/>
                      <a:pt x="29" y="48"/>
                      <a:pt x="27" y="47"/>
                    </a:cubicBezTo>
                    <a:cubicBezTo>
                      <a:pt x="17" y="45"/>
                      <a:pt x="11" y="40"/>
                      <a:pt x="10" y="29"/>
                    </a:cubicBezTo>
                    <a:cubicBezTo>
                      <a:pt x="9" y="25"/>
                      <a:pt x="9" y="21"/>
                      <a:pt x="9" y="17"/>
                    </a:cubicBezTo>
                    <a:cubicBezTo>
                      <a:pt x="9" y="11"/>
                      <a:pt x="12" y="7"/>
                      <a:pt x="19" y="6"/>
                    </a:cubicBezTo>
                    <a:cubicBezTo>
                      <a:pt x="23" y="5"/>
                      <a:pt x="27" y="4"/>
                      <a:pt x="32" y="4"/>
                    </a:cubicBezTo>
                    <a:cubicBezTo>
                      <a:pt x="39" y="4"/>
                      <a:pt x="46" y="6"/>
                      <a:pt x="53" y="8"/>
                    </a:cubicBezTo>
                    <a:cubicBezTo>
                      <a:pt x="62" y="11"/>
                      <a:pt x="63" y="16"/>
                      <a:pt x="62" y="24"/>
                    </a:cubicBezTo>
                    <a:close/>
                    <a:moveTo>
                      <a:pt x="133" y="39"/>
                    </a:moveTo>
                    <a:cubicBezTo>
                      <a:pt x="131" y="42"/>
                      <a:pt x="129" y="44"/>
                      <a:pt x="126" y="46"/>
                    </a:cubicBezTo>
                    <a:cubicBezTo>
                      <a:pt x="118" y="49"/>
                      <a:pt x="110" y="50"/>
                      <a:pt x="102" y="48"/>
                    </a:cubicBezTo>
                    <a:cubicBezTo>
                      <a:pt x="100" y="47"/>
                      <a:pt x="97" y="46"/>
                      <a:pt x="95" y="44"/>
                    </a:cubicBezTo>
                    <a:cubicBezTo>
                      <a:pt x="87" y="37"/>
                      <a:pt x="83" y="29"/>
                      <a:pt x="83" y="18"/>
                    </a:cubicBezTo>
                    <a:cubicBezTo>
                      <a:pt x="83" y="14"/>
                      <a:pt x="85" y="11"/>
                      <a:pt x="89" y="10"/>
                    </a:cubicBezTo>
                    <a:cubicBezTo>
                      <a:pt x="101" y="4"/>
                      <a:pt x="113" y="3"/>
                      <a:pt x="126" y="6"/>
                    </a:cubicBezTo>
                    <a:cubicBezTo>
                      <a:pt x="133" y="8"/>
                      <a:pt x="135" y="11"/>
                      <a:pt x="136" y="18"/>
                    </a:cubicBezTo>
                    <a:cubicBezTo>
                      <a:pt x="136" y="19"/>
                      <a:pt x="136" y="21"/>
                      <a:pt x="136" y="22"/>
                    </a:cubicBezTo>
                    <a:cubicBezTo>
                      <a:pt x="136" y="28"/>
                      <a:pt x="135" y="33"/>
                      <a:pt x="133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5" name="Freeform 123"/>
              <p:cNvSpPr/>
              <p:nvPr/>
            </p:nvSpPr>
            <p:spPr bwMode="auto">
              <a:xfrm>
                <a:off x="1865" y="3349"/>
                <a:ext cx="154" cy="63"/>
              </a:xfrm>
              <a:custGeom>
                <a:avLst/>
                <a:gdLst>
                  <a:gd name="T0" fmla="*/ 140 w 141"/>
                  <a:gd name="T1" fmla="*/ 32 h 58"/>
                  <a:gd name="T2" fmla="*/ 115 w 141"/>
                  <a:gd name="T3" fmla="*/ 40 h 58"/>
                  <a:gd name="T4" fmla="*/ 104 w 141"/>
                  <a:gd name="T5" fmla="*/ 27 h 58"/>
                  <a:gd name="T6" fmla="*/ 87 w 141"/>
                  <a:gd name="T7" fmla="*/ 6 h 58"/>
                  <a:gd name="T8" fmla="*/ 71 w 141"/>
                  <a:gd name="T9" fmla="*/ 8 h 58"/>
                  <a:gd name="T10" fmla="*/ 54 w 141"/>
                  <a:gd name="T11" fmla="*/ 6 h 58"/>
                  <a:gd name="T12" fmla="*/ 38 w 141"/>
                  <a:gd name="T13" fmla="*/ 27 h 58"/>
                  <a:gd name="T14" fmla="*/ 27 w 141"/>
                  <a:gd name="T15" fmla="*/ 40 h 58"/>
                  <a:gd name="T16" fmla="*/ 2 w 141"/>
                  <a:gd name="T17" fmla="*/ 32 h 58"/>
                  <a:gd name="T18" fmla="*/ 0 w 141"/>
                  <a:gd name="T19" fmla="*/ 33 h 58"/>
                  <a:gd name="T20" fmla="*/ 35 w 141"/>
                  <a:gd name="T21" fmla="*/ 52 h 58"/>
                  <a:gd name="T22" fmla="*/ 57 w 141"/>
                  <a:gd name="T23" fmla="*/ 36 h 58"/>
                  <a:gd name="T24" fmla="*/ 71 w 141"/>
                  <a:gd name="T25" fmla="*/ 22 h 58"/>
                  <a:gd name="T26" fmla="*/ 85 w 141"/>
                  <a:gd name="T27" fmla="*/ 36 h 58"/>
                  <a:gd name="T28" fmla="*/ 106 w 141"/>
                  <a:gd name="T29" fmla="*/ 52 h 58"/>
                  <a:gd name="T30" fmla="*/ 141 w 141"/>
                  <a:gd name="T31" fmla="*/ 33 h 58"/>
                  <a:gd name="T32" fmla="*/ 140 w 141"/>
                  <a:gd name="T33" fmla="*/ 3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1" h="58">
                    <a:moveTo>
                      <a:pt x="140" y="32"/>
                    </a:moveTo>
                    <a:cubicBezTo>
                      <a:pt x="134" y="41"/>
                      <a:pt x="125" y="47"/>
                      <a:pt x="115" y="40"/>
                    </a:cubicBezTo>
                    <a:cubicBezTo>
                      <a:pt x="110" y="38"/>
                      <a:pt x="107" y="32"/>
                      <a:pt x="104" y="27"/>
                    </a:cubicBezTo>
                    <a:cubicBezTo>
                      <a:pt x="99" y="20"/>
                      <a:pt x="94" y="12"/>
                      <a:pt x="87" y="6"/>
                    </a:cubicBezTo>
                    <a:cubicBezTo>
                      <a:pt x="82" y="0"/>
                      <a:pt x="74" y="2"/>
                      <a:pt x="71" y="8"/>
                    </a:cubicBezTo>
                    <a:cubicBezTo>
                      <a:pt x="67" y="2"/>
                      <a:pt x="59" y="0"/>
                      <a:pt x="54" y="6"/>
                    </a:cubicBezTo>
                    <a:cubicBezTo>
                      <a:pt x="47" y="12"/>
                      <a:pt x="43" y="20"/>
                      <a:pt x="38" y="27"/>
                    </a:cubicBezTo>
                    <a:cubicBezTo>
                      <a:pt x="35" y="32"/>
                      <a:pt x="31" y="38"/>
                      <a:pt x="27" y="40"/>
                    </a:cubicBezTo>
                    <a:cubicBezTo>
                      <a:pt x="17" y="47"/>
                      <a:pt x="7" y="41"/>
                      <a:pt x="2" y="32"/>
                    </a:cubicBezTo>
                    <a:cubicBezTo>
                      <a:pt x="1" y="32"/>
                      <a:pt x="0" y="32"/>
                      <a:pt x="0" y="33"/>
                    </a:cubicBezTo>
                    <a:cubicBezTo>
                      <a:pt x="4" y="49"/>
                      <a:pt x="19" y="58"/>
                      <a:pt x="35" y="52"/>
                    </a:cubicBezTo>
                    <a:cubicBezTo>
                      <a:pt x="43" y="48"/>
                      <a:pt x="50" y="42"/>
                      <a:pt x="57" y="36"/>
                    </a:cubicBezTo>
                    <a:cubicBezTo>
                      <a:pt x="61" y="32"/>
                      <a:pt x="67" y="27"/>
                      <a:pt x="71" y="22"/>
                    </a:cubicBezTo>
                    <a:cubicBezTo>
                      <a:pt x="74" y="27"/>
                      <a:pt x="80" y="32"/>
                      <a:pt x="85" y="36"/>
                    </a:cubicBezTo>
                    <a:cubicBezTo>
                      <a:pt x="91" y="42"/>
                      <a:pt x="98" y="48"/>
                      <a:pt x="106" y="52"/>
                    </a:cubicBezTo>
                    <a:cubicBezTo>
                      <a:pt x="122" y="58"/>
                      <a:pt x="138" y="49"/>
                      <a:pt x="141" y="33"/>
                    </a:cubicBezTo>
                    <a:cubicBezTo>
                      <a:pt x="141" y="32"/>
                      <a:pt x="140" y="32"/>
                      <a:pt x="140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6" name="Freeform 124"/>
              <p:cNvSpPr>
                <a:spLocks noEditPoints="1"/>
              </p:cNvSpPr>
              <p:nvPr/>
            </p:nvSpPr>
            <p:spPr bwMode="auto">
              <a:xfrm>
                <a:off x="2155" y="3356"/>
                <a:ext cx="62" cy="62"/>
              </a:xfrm>
              <a:custGeom>
                <a:avLst/>
                <a:gdLst>
                  <a:gd name="T0" fmla="*/ 20 w 57"/>
                  <a:gd name="T1" fmla="*/ 6 h 57"/>
                  <a:gd name="T2" fmla="*/ 6 w 57"/>
                  <a:gd name="T3" fmla="*/ 40 h 57"/>
                  <a:gd name="T4" fmla="*/ 36 w 57"/>
                  <a:gd name="T5" fmla="*/ 54 h 57"/>
                  <a:gd name="T6" fmla="*/ 57 w 57"/>
                  <a:gd name="T7" fmla="*/ 30 h 57"/>
                  <a:gd name="T8" fmla="*/ 56 w 57"/>
                  <a:gd name="T9" fmla="*/ 24 h 57"/>
                  <a:gd name="T10" fmla="*/ 20 w 57"/>
                  <a:gd name="T11" fmla="*/ 6 h 57"/>
                  <a:gd name="T12" fmla="*/ 30 w 57"/>
                  <a:gd name="T13" fmla="*/ 49 h 57"/>
                  <a:gd name="T14" fmla="*/ 10 w 57"/>
                  <a:gd name="T15" fmla="*/ 31 h 57"/>
                  <a:gd name="T16" fmla="*/ 30 w 57"/>
                  <a:gd name="T17" fmla="*/ 10 h 57"/>
                  <a:gd name="T18" fmla="*/ 50 w 57"/>
                  <a:gd name="T19" fmla="*/ 29 h 57"/>
                  <a:gd name="T20" fmla="*/ 30 w 57"/>
                  <a:gd name="T21" fmla="*/ 49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7" h="57">
                    <a:moveTo>
                      <a:pt x="20" y="6"/>
                    </a:moveTo>
                    <a:cubicBezTo>
                      <a:pt x="6" y="12"/>
                      <a:pt x="0" y="27"/>
                      <a:pt x="6" y="40"/>
                    </a:cubicBezTo>
                    <a:cubicBezTo>
                      <a:pt x="11" y="51"/>
                      <a:pt x="24" y="57"/>
                      <a:pt x="36" y="54"/>
                    </a:cubicBezTo>
                    <a:cubicBezTo>
                      <a:pt x="48" y="51"/>
                      <a:pt x="56" y="41"/>
                      <a:pt x="57" y="30"/>
                    </a:cubicBezTo>
                    <a:cubicBezTo>
                      <a:pt x="56" y="28"/>
                      <a:pt x="56" y="25"/>
                      <a:pt x="56" y="24"/>
                    </a:cubicBezTo>
                    <a:cubicBezTo>
                      <a:pt x="52" y="8"/>
                      <a:pt x="34" y="0"/>
                      <a:pt x="20" y="6"/>
                    </a:cubicBezTo>
                    <a:close/>
                    <a:moveTo>
                      <a:pt x="30" y="49"/>
                    </a:moveTo>
                    <a:cubicBezTo>
                      <a:pt x="20" y="50"/>
                      <a:pt x="11" y="41"/>
                      <a:pt x="10" y="31"/>
                    </a:cubicBezTo>
                    <a:cubicBezTo>
                      <a:pt x="10" y="18"/>
                      <a:pt x="20" y="9"/>
                      <a:pt x="30" y="10"/>
                    </a:cubicBezTo>
                    <a:cubicBezTo>
                      <a:pt x="41" y="10"/>
                      <a:pt x="50" y="18"/>
                      <a:pt x="50" y="29"/>
                    </a:cubicBezTo>
                    <a:cubicBezTo>
                      <a:pt x="50" y="41"/>
                      <a:pt x="41" y="49"/>
                      <a:pt x="30" y="4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7" name="Freeform 125"/>
              <p:cNvSpPr>
                <a:spLocks noEditPoints="1"/>
              </p:cNvSpPr>
              <p:nvPr/>
            </p:nvSpPr>
            <p:spPr bwMode="auto">
              <a:xfrm>
                <a:off x="2095" y="3332"/>
                <a:ext cx="139" cy="101"/>
              </a:xfrm>
              <a:custGeom>
                <a:avLst/>
                <a:gdLst>
                  <a:gd name="T0" fmla="*/ 117 w 127"/>
                  <a:gd name="T1" fmla="*/ 11 h 93"/>
                  <a:gd name="T2" fmla="*/ 110 w 127"/>
                  <a:gd name="T3" fmla="*/ 10 h 93"/>
                  <a:gd name="T4" fmla="*/ 107 w 127"/>
                  <a:gd name="T5" fmla="*/ 8 h 93"/>
                  <a:gd name="T6" fmla="*/ 97 w 127"/>
                  <a:gd name="T7" fmla="*/ 0 h 93"/>
                  <a:gd name="T8" fmla="*/ 75 w 127"/>
                  <a:gd name="T9" fmla="*/ 0 h 93"/>
                  <a:gd name="T10" fmla="*/ 69 w 127"/>
                  <a:gd name="T11" fmla="*/ 3 h 93"/>
                  <a:gd name="T12" fmla="*/ 65 w 127"/>
                  <a:gd name="T13" fmla="*/ 9 h 93"/>
                  <a:gd name="T14" fmla="*/ 64 w 127"/>
                  <a:gd name="T15" fmla="*/ 10 h 93"/>
                  <a:gd name="T16" fmla="*/ 40 w 127"/>
                  <a:gd name="T17" fmla="*/ 10 h 93"/>
                  <a:gd name="T18" fmla="*/ 39 w 127"/>
                  <a:gd name="T19" fmla="*/ 9 h 93"/>
                  <a:gd name="T20" fmla="*/ 35 w 127"/>
                  <a:gd name="T21" fmla="*/ 7 h 93"/>
                  <a:gd name="T22" fmla="*/ 26 w 127"/>
                  <a:gd name="T23" fmla="*/ 7 h 93"/>
                  <a:gd name="T24" fmla="*/ 23 w 127"/>
                  <a:gd name="T25" fmla="*/ 9 h 93"/>
                  <a:gd name="T26" fmla="*/ 21 w 127"/>
                  <a:gd name="T27" fmla="*/ 10 h 93"/>
                  <a:gd name="T28" fmla="*/ 14 w 127"/>
                  <a:gd name="T29" fmla="*/ 10 h 93"/>
                  <a:gd name="T30" fmla="*/ 0 w 127"/>
                  <a:gd name="T31" fmla="*/ 24 h 93"/>
                  <a:gd name="T32" fmla="*/ 0 w 127"/>
                  <a:gd name="T33" fmla="*/ 78 h 93"/>
                  <a:gd name="T34" fmla="*/ 14 w 127"/>
                  <a:gd name="T35" fmla="*/ 93 h 93"/>
                  <a:gd name="T36" fmla="*/ 63 w 127"/>
                  <a:gd name="T37" fmla="*/ 93 h 93"/>
                  <a:gd name="T38" fmla="*/ 113 w 127"/>
                  <a:gd name="T39" fmla="*/ 93 h 93"/>
                  <a:gd name="T40" fmla="*/ 127 w 127"/>
                  <a:gd name="T41" fmla="*/ 80 h 93"/>
                  <a:gd name="T42" fmla="*/ 127 w 127"/>
                  <a:gd name="T43" fmla="*/ 23 h 93"/>
                  <a:gd name="T44" fmla="*/ 117 w 127"/>
                  <a:gd name="T45" fmla="*/ 11 h 93"/>
                  <a:gd name="T46" fmla="*/ 40 w 127"/>
                  <a:gd name="T47" fmla="*/ 27 h 93"/>
                  <a:gd name="T48" fmla="*/ 22 w 127"/>
                  <a:gd name="T49" fmla="*/ 27 h 93"/>
                  <a:gd name="T50" fmla="*/ 22 w 127"/>
                  <a:gd name="T51" fmla="*/ 22 h 93"/>
                  <a:gd name="T52" fmla="*/ 40 w 127"/>
                  <a:gd name="T53" fmla="*/ 22 h 93"/>
                  <a:gd name="T54" fmla="*/ 40 w 127"/>
                  <a:gd name="T55" fmla="*/ 27 h 93"/>
                  <a:gd name="T56" fmla="*/ 97 w 127"/>
                  <a:gd name="T57" fmla="*/ 78 h 93"/>
                  <a:gd name="T58" fmla="*/ 85 w 127"/>
                  <a:gd name="T59" fmla="*/ 81 h 93"/>
                  <a:gd name="T60" fmla="*/ 55 w 127"/>
                  <a:gd name="T61" fmla="*/ 55 h 93"/>
                  <a:gd name="T62" fmla="*/ 71 w 127"/>
                  <a:gd name="T63" fmla="*/ 26 h 93"/>
                  <a:gd name="T64" fmla="*/ 114 w 127"/>
                  <a:gd name="T65" fmla="*/ 42 h 93"/>
                  <a:gd name="T66" fmla="*/ 97 w 127"/>
                  <a:gd name="T67" fmla="*/ 78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7" h="93">
                    <a:moveTo>
                      <a:pt x="117" y="11"/>
                    </a:moveTo>
                    <a:cubicBezTo>
                      <a:pt x="115" y="10"/>
                      <a:pt x="112" y="10"/>
                      <a:pt x="110" y="10"/>
                    </a:cubicBezTo>
                    <a:cubicBezTo>
                      <a:pt x="108" y="10"/>
                      <a:pt x="108" y="10"/>
                      <a:pt x="107" y="8"/>
                    </a:cubicBezTo>
                    <a:cubicBezTo>
                      <a:pt x="105" y="3"/>
                      <a:pt x="102" y="0"/>
                      <a:pt x="97" y="0"/>
                    </a:cubicBezTo>
                    <a:cubicBezTo>
                      <a:pt x="89" y="0"/>
                      <a:pt x="82" y="0"/>
                      <a:pt x="75" y="0"/>
                    </a:cubicBezTo>
                    <a:cubicBezTo>
                      <a:pt x="72" y="0"/>
                      <a:pt x="70" y="1"/>
                      <a:pt x="69" y="3"/>
                    </a:cubicBezTo>
                    <a:cubicBezTo>
                      <a:pt x="67" y="5"/>
                      <a:pt x="66" y="7"/>
                      <a:pt x="65" y="9"/>
                    </a:cubicBezTo>
                    <a:cubicBezTo>
                      <a:pt x="65" y="10"/>
                      <a:pt x="65" y="10"/>
                      <a:pt x="64" y="10"/>
                    </a:cubicBezTo>
                    <a:cubicBezTo>
                      <a:pt x="56" y="10"/>
                      <a:pt x="48" y="10"/>
                      <a:pt x="40" y="10"/>
                    </a:cubicBezTo>
                    <a:cubicBezTo>
                      <a:pt x="40" y="10"/>
                      <a:pt x="39" y="10"/>
                      <a:pt x="39" y="9"/>
                    </a:cubicBezTo>
                    <a:cubicBezTo>
                      <a:pt x="38" y="8"/>
                      <a:pt x="37" y="7"/>
                      <a:pt x="35" y="7"/>
                    </a:cubicBezTo>
                    <a:cubicBezTo>
                      <a:pt x="32" y="7"/>
                      <a:pt x="29" y="7"/>
                      <a:pt x="26" y="7"/>
                    </a:cubicBezTo>
                    <a:cubicBezTo>
                      <a:pt x="25" y="7"/>
                      <a:pt x="24" y="8"/>
                      <a:pt x="23" y="9"/>
                    </a:cubicBezTo>
                    <a:cubicBezTo>
                      <a:pt x="23" y="10"/>
                      <a:pt x="22" y="10"/>
                      <a:pt x="21" y="10"/>
                    </a:cubicBezTo>
                    <a:cubicBezTo>
                      <a:pt x="19" y="10"/>
                      <a:pt x="16" y="10"/>
                      <a:pt x="14" y="10"/>
                    </a:cubicBezTo>
                    <a:cubicBezTo>
                      <a:pt x="5" y="10"/>
                      <a:pt x="0" y="16"/>
                      <a:pt x="0" y="24"/>
                    </a:cubicBezTo>
                    <a:cubicBezTo>
                      <a:pt x="0" y="42"/>
                      <a:pt x="0" y="60"/>
                      <a:pt x="0" y="78"/>
                    </a:cubicBezTo>
                    <a:cubicBezTo>
                      <a:pt x="0" y="87"/>
                      <a:pt x="6" y="93"/>
                      <a:pt x="14" y="93"/>
                    </a:cubicBezTo>
                    <a:cubicBezTo>
                      <a:pt x="31" y="93"/>
                      <a:pt x="47" y="93"/>
                      <a:pt x="63" y="93"/>
                    </a:cubicBezTo>
                    <a:cubicBezTo>
                      <a:pt x="80" y="93"/>
                      <a:pt x="97" y="93"/>
                      <a:pt x="113" y="93"/>
                    </a:cubicBezTo>
                    <a:cubicBezTo>
                      <a:pt x="121" y="93"/>
                      <a:pt x="127" y="87"/>
                      <a:pt x="127" y="80"/>
                    </a:cubicBezTo>
                    <a:cubicBezTo>
                      <a:pt x="127" y="61"/>
                      <a:pt x="127" y="42"/>
                      <a:pt x="127" y="23"/>
                    </a:cubicBezTo>
                    <a:cubicBezTo>
                      <a:pt x="127" y="17"/>
                      <a:pt x="123" y="12"/>
                      <a:pt x="117" y="11"/>
                    </a:cubicBezTo>
                    <a:close/>
                    <a:moveTo>
                      <a:pt x="40" y="27"/>
                    </a:moveTo>
                    <a:cubicBezTo>
                      <a:pt x="34" y="27"/>
                      <a:pt x="28" y="27"/>
                      <a:pt x="22" y="27"/>
                    </a:cubicBezTo>
                    <a:cubicBezTo>
                      <a:pt x="22" y="25"/>
                      <a:pt x="22" y="24"/>
                      <a:pt x="22" y="22"/>
                    </a:cubicBezTo>
                    <a:cubicBezTo>
                      <a:pt x="28" y="22"/>
                      <a:pt x="34" y="22"/>
                      <a:pt x="40" y="22"/>
                    </a:cubicBezTo>
                    <a:cubicBezTo>
                      <a:pt x="40" y="23"/>
                      <a:pt x="40" y="25"/>
                      <a:pt x="40" y="27"/>
                    </a:cubicBezTo>
                    <a:close/>
                    <a:moveTo>
                      <a:pt x="97" y="78"/>
                    </a:moveTo>
                    <a:cubicBezTo>
                      <a:pt x="94" y="80"/>
                      <a:pt x="89" y="81"/>
                      <a:pt x="85" y="81"/>
                    </a:cubicBezTo>
                    <a:cubicBezTo>
                      <a:pt x="70" y="81"/>
                      <a:pt x="57" y="70"/>
                      <a:pt x="55" y="55"/>
                    </a:cubicBezTo>
                    <a:cubicBezTo>
                      <a:pt x="54" y="43"/>
                      <a:pt x="59" y="32"/>
                      <a:pt x="71" y="26"/>
                    </a:cubicBezTo>
                    <a:cubicBezTo>
                      <a:pt x="87" y="17"/>
                      <a:pt x="107" y="25"/>
                      <a:pt x="114" y="42"/>
                    </a:cubicBezTo>
                    <a:cubicBezTo>
                      <a:pt x="119" y="56"/>
                      <a:pt x="111" y="72"/>
                      <a:pt x="97" y="7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8" name="Freeform 126"/>
              <p:cNvSpPr/>
              <p:nvPr/>
            </p:nvSpPr>
            <p:spPr bwMode="auto">
              <a:xfrm>
                <a:off x="2310" y="3346"/>
                <a:ext cx="156" cy="63"/>
              </a:xfrm>
              <a:custGeom>
                <a:avLst/>
                <a:gdLst>
                  <a:gd name="T0" fmla="*/ 110 w 143"/>
                  <a:gd name="T1" fmla="*/ 13 h 58"/>
                  <a:gd name="T2" fmla="*/ 71 w 143"/>
                  <a:gd name="T3" fmla="*/ 11 h 58"/>
                  <a:gd name="T4" fmla="*/ 33 w 143"/>
                  <a:gd name="T5" fmla="*/ 13 h 58"/>
                  <a:gd name="T6" fmla="*/ 0 w 143"/>
                  <a:gd name="T7" fmla="*/ 32 h 58"/>
                  <a:gd name="T8" fmla="*/ 22 w 143"/>
                  <a:gd name="T9" fmla="*/ 44 h 58"/>
                  <a:gd name="T10" fmla="*/ 71 w 143"/>
                  <a:gd name="T11" fmla="*/ 58 h 58"/>
                  <a:gd name="T12" fmla="*/ 121 w 143"/>
                  <a:gd name="T13" fmla="*/ 44 h 58"/>
                  <a:gd name="T14" fmla="*/ 143 w 143"/>
                  <a:gd name="T15" fmla="*/ 32 h 58"/>
                  <a:gd name="T16" fmla="*/ 110 w 143"/>
                  <a:gd name="T17" fmla="*/ 1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3" h="58">
                    <a:moveTo>
                      <a:pt x="110" y="13"/>
                    </a:moveTo>
                    <a:cubicBezTo>
                      <a:pt x="98" y="0"/>
                      <a:pt x="71" y="11"/>
                      <a:pt x="71" y="11"/>
                    </a:cubicBezTo>
                    <a:cubicBezTo>
                      <a:pt x="71" y="11"/>
                      <a:pt x="44" y="0"/>
                      <a:pt x="33" y="13"/>
                    </a:cubicBezTo>
                    <a:cubicBezTo>
                      <a:pt x="22" y="26"/>
                      <a:pt x="0" y="32"/>
                      <a:pt x="0" y="32"/>
                    </a:cubicBezTo>
                    <a:cubicBezTo>
                      <a:pt x="0" y="32"/>
                      <a:pt x="10" y="34"/>
                      <a:pt x="22" y="44"/>
                    </a:cubicBezTo>
                    <a:cubicBezTo>
                      <a:pt x="38" y="56"/>
                      <a:pt x="43" y="58"/>
                      <a:pt x="71" y="58"/>
                    </a:cubicBezTo>
                    <a:cubicBezTo>
                      <a:pt x="100" y="58"/>
                      <a:pt x="105" y="56"/>
                      <a:pt x="121" y="44"/>
                    </a:cubicBezTo>
                    <a:cubicBezTo>
                      <a:pt x="133" y="34"/>
                      <a:pt x="143" y="32"/>
                      <a:pt x="143" y="32"/>
                    </a:cubicBezTo>
                    <a:cubicBezTo>
                      <a:pt x="143" y="32"/>
                      <a:pt x="121" y="26"/>
                      <a:pt x="110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9" name="Freeform 127"/>
              <p:cNvSpPr>
                <a:spLocks noEditPoints="1"/>
              </p:cNvSpPr>
              <p:nvPr/>
            </p:nvSpPr>
            <p:spPr bwMode="auto">
              <a:xfrm>
                <a:off x="2530" y="3303"/>
                <a:ext cx="154" cy="154"/>
              </a:xfrm>
              <a:custGeom>
                <a:avLst/>
                <a:gdLst>
                  <a:gd name="T0" fmla="*/ 71 w 141"/>
                  <a:gd name="T1" fmla="*/ 0 h 141"/>
                  <a:gd name="T2" fmla="*/ 0 w 141"/>
                  <a:gd name="T3" fmla="*/ 70 h 141"/>
                  <a:gd name="T4" fmla="*/ 71 w 141"/>
                  <a:gd name="T5" fmla="*/ 141 h 141"/>
                  <a:gd name="T6" fmla="*/ 141 w 141"/>
                  <a:gd name="T7" fmla="*/ 70 h 141"/>
                  <a:gd name="T8" fmla="*/ 71 w 141"/>
                  <a:gd name="T9" fmla="*/ 0 h 141"/>
                  <a:gd name="T10" fmla="*/ 71 w 141"/>
                  <a:gd name="T11" fmla="*/ 137 h 141"/>
                  <a:gd name="T12" fmla="*/ 4 w 141"/>
                  <a:gd name="T13" fmla="*/ 70 h 141"/>
                  <a:gd name="T14" fmla="*/ 71 w 141"/>
                  <a:gd name="T15" fmla="*/ 4 h 141"/>
                  <a:gd name="T16" fmla="*/ 137 w 141"/>
                  <a:gd name="T17" fmla="*/ 70 h 141"/>
                  <a:gd name="T18" fmla="*/ 71 w 141"/>
                  <a:gd name="T19" fmla="*/ 137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41">
                    <a:moveTo>
                      <a:pt x="71" y="0"/>
                    </a:moveTo>
                    <a:cubicBezTo>
                      <a:pt x="31" y="0"/>
                      <a:pt x="0" y="31"/>
                      <a:pt x="0" y="70"/>
                    </a:cubicBezTo>
                    <a:cubicBezTo>
                      <a:pt x="0" y="109"/>
                      <a:pt x="31" y="141"/>
                      <a:pt x="71" y="141"/>
                    </a:cubicBezTo>
                    <a:cubicBezTo>
                      <a:pt x="110" y="141"/>
                      <a:pt x="141" y="109"/>
                      <a:pt x="141" y="70"/>
                    </a:cubicBezTo>
                    <a:cubicBezTo>
                      <a:pt x="141" y="31"/>
                      <a:pt x="110" y="0"/>
                      <a:pt x="71" y="0"/>
                    </a:cubicBezTo>
                    <a:close/>
                    <a:moveTo>
                      <a:pt x="71" y="137"/>
                    </a:moveTo>
                    <a:cubicBezTo>
                      <a:pt x="34" y="137"/>
                      <a:pt x="4" y="107"/>
                      <a:pt x="4" y="70"/>
                    </a:cubicBezTo>
                    <a:cubicBezTo>
                      <a:pt x="4" y="34"/>
                      <a:pt x="34" y="4"/>
                      <a:pt x="71" y="4"/>
                    </a:cubicBezTo>
                    <a:cubicBezTo>
                      <a:pt x="107" y="4"/>
                      <a:pt x="137" y="34"/>
                      <a:pt x="137" y="70"/>
                    </a:cubicBezTo>
                    <a:cubicBezTo>
                      <a:pt x="137" y="107"/>
                      <a:pt x="107" y="137"/>
                      <a:pt x="71" y="1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0" name="Freeform 128"/>
              <p:cNvSpPr>
                <a:spLocks noEditPoints="1"/>
              </p:cNvSpPr>
              <p:nvPr/>
            </p:nvSpPr>
            <p:spPr bwMode="auto">
              <a:xfrm>
                <a:off x="2537" y="3310"/>
                <a:ext cx="140" cy="141"/>
              </a:xfrm>
              <a:custGeom>
                <a:avLst/>
                <a:gdLst>
                  <a:gd name="T0" fmla="*/ 65 w 129"/>
                  <a:gd name="T1" fmla="*/ 0 h 129"/>
                  <a:gd name="T2" fmla="*/ 0 w 129"/>
                  <a:gd name="T3" fmla="*/ 64 h 129"/>
                  <a:gd name="T4" fmla="*/ 65 w 129"/>
                  <a:gd name="T5" fmla="*/ 129 h 129"/>
                  <a:gd name="T6" fmla="*/ 129 w 129"/>
                  <a:gd name="T7" fmla="*/ 64 h 129"/>
                  <a:gd name="T8" fmla="*/ 65 w 129"/>
                  <a:gd name="T9" fmla="*/ 0 h 129"/>
                  <a:gd name="T10" fmla="*/ 65 w 129"/>
                  <a:gd name="T11" fmla="*/ 125 h 129"/>
                  <a:gd name="T12" fmla="*/ 4 w 129"/>
                  <a:gd name="T13" fmla="*/ 64 h 129"/>
                  <a:gd name="T14" fmla="*/ 65 w 129"/>
                  <a:gd name="T15" fmla="*/ 4 h 129"/>
                  <a:gd name="T16" fmla="*/ 125 w 129"/>
                  <a:gd name="T17" fmla="*/ 64 h 129"/>
                  <a:gd name="T18" fmla="*/ 65 w 129"/>
                  <a:gd name="T19" fmla="*/ 125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9" h="129">
                    <a:moveTo>
                      <a:pt x="65" y="0"/>
                    </a:moveTo>
                    <a:cubicBezTo>
                      <a:pt x="29" y="0"/>
                      <a:pt x="0" y="29"/>
                      <a:pt x="0" y="64"/>
                    </a:cubicBezTo>
                    <a:cubicBezTo>
                      <a:pt x="0" y="100"/>
                      <a:pt x="29" y="129"/>
                      <a:pt x="65" y="129"/>
                    </a:cubicBezTo>
                    <a:cubicBezTo>
                      <a:pt x="100" y="129"/>
                      <a:pt x="129" y="100"/>
                      <a:pt x="129" y="64"/>
                    </a:cubicBezTo>
                    <a:cubicBezTo>
                      <a:pt x="129" y="29"/>
                      <a:pt x="100" y="0"/>
                      <a:pt x="65" y="0"/>
                    </a:cubicBezTo>
                    <a:close/>
                    <a:moveTo>
                      <a:pt x="65" y="125"/>
                    </a:moveTo>
                    <a:cubicBezTo>
                      <a:pt x="31" y="125"/>
                      <a:pt x="4" y="98"/>
                      <a:pt x="4" y="64"/>
                    </a:cubicBezTo>
                    <a:cubicBezTo>
                      <a:pt x="4" y="31"/>
                      <a:pt x="31" y="4"/>
                      <a:pt x="65" y="4"/>
                    </a:cubicBezTo>
                    <a:cubicBezTo>
                      <a:pt x="98" y="4"/>
                      <a:pt x="125" y="31"/>
                      <a:pt x="125" y="64"/>
                    </a:cubicBezTo>
                    <a:cubicBezTo>
                      <a:pt x="125" y="98"/>
                      <a:pt x="98" y="125"/>
                      <a:pt x="65" y="1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1" name="Freeform 129"/>
              <p:cNvSpPr>
                <a:spLocks noEditPoints="1"/>
              </p:cNvSpPr>
              <p:nvPr/>
            </p:nvSpPr>
            <p:spPr bwMode="auto">
              <a:xfrm>
                <a:off x="2543" y="3316"/>
                <a:ext cx="128" cy="128"/>
              </a:xfrm>
              <a:custGeom>
                <a:avLst/>
                <a:gdLst>
                  <a:gd name="T0" fmla="*/ 59 w 117"/>
                  <a:gd name="T1" fmla="*/ 0 h 117"/>
                  <a:gd name="T2" fmla="*/ 0 w 117"/>
                  <a:gd name="T3" fmla="*/ 58 h 117"/>
                  <a:gd name="T4" fmla="*/ 59 w 117"/>
                  <a:gd name="T5" fmla="*/ 117 h 117"/>
                  <a:gd name="T6" fmla="*/ 117 w 117"/>
                  <a:gd name="T7" fmla="*/ 58 h 117"/>
                  <a:gd name="T8" fmla="*/ 59 w 117"/>
                  <a:gd name="T9" fmla="*/ 0 h 117"/>
                  <a:gd name="T10" fmla="*/ 59 w 117"/>
                  <a:gd name="T11" fmla="*/ 112 h 117"/>
                  <a:gd name="T12" fmla="*/ 5 w 117"/>
                  <a:gd name="T13" fmla="*/ 58 h 117"/>
                  <a:gd name="T14" fmla="*/ 59 w 117"/>
                  <a:gd name="T15" fmla="*/ 4 h 117"/>
                  <a:gd name="T16" fmla="*/ 112 w 117"/>
                  <a:gd name="T17" fmla="*/ 58 h 117"/>
                  <a:gd name="T18" fmla="*/ 59 w 117"/>
                  <a:gd name="T19" fmla="*/ 112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7" h="117">
                    <a:moveTo>
                      <a:pt x="59" y="0"/>
                    </a:moveTo>
                    <a:cubicBezTo>
                      <a:pt x="26" y="0"/>
                      <a:pt x="0" y="26"/>
                      <a:pt x="0" y="58"/>
                    </a:cubicBezTo>
                    <a:cubicBezTo>
                      <a:pt x="0" y="91"/>
                      <a:pt x="26" y="117"/>
                      <a:pt x="59" y="117"/>
                    </a:cubicBezTo>
                    <a:cubicBezTo>
                      <a:pt x="91" y="117"/>
                      <a:pt x="117" y="91"/>
                      <a:pt x="117" y="58"/>
                    </a:cubicBezTo>
                    <a:cubicBezTo>
                      <a:pt x="117" y="26"/>
                      <a:pt x="91" y="0"/>
                      <a:pt x="59" y="0"/>
                    </a:cubicBezTo>
                    <a:close/>
                    <a:moveTo>
                      <a:pt x="59" y="112"/>
                    </a:moveTo>
                    <a:cubicBezTo>
                      <a:pt x="29" y="112"/>
                      <a:pt x="5" y="88"/>
                      <a:pt x="5" y="58"/>
                    </a:cubicBezTo>
                    <a:cubicBezTo>
                      <a:pt x="5" y="29"/>
                      <a:pt x="29" y="4"/>
                      <a:pt x="59" y="4"/>
                    </a:cubicBezTo>
                    <a:cubicBezTo>
                      <a:pt x="88" y="4"/>
                      <a:pt x="112" y="29"/>
                      <a:pt x="112" y="58"/>
                    </a:cubicBezTo>
                    <a:cubicBezTo>
                      <a:pt x="112" y="88"/>
                      <a:pt x="88" y="112"/>
                      <a:pt x="59" y="1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2" name="Freeform 130"/>
              <p:cNvSpPr>
                <a:spLocks noEditPoints="1"/>
              </p:cNvSpPr>
              <p:nvPr/>
            </p:nvSpPr>
            <p:spPr bwMode="auto">
              <a:xfrm>
                <a:off x="2550" y="3323"/>
                <a:ext cx="114" cy="113"/>
              </a:xfrm>
              <a:custGeom>
                <a:avLst/>
                <a:gdLst>
                  <a:gd name="T0" fmla="*/ 53 w 105"/>
                  <a:gd name="T1" fmla="*/ 0 h 104"/>
                  <a:gd name="T2" fmla="*/ 0 w 105"/>
                  <a:gd name="T3" fmla="*/ 52 h 104"/>
                  <a:gd name="T4" fmla="*/ 53 w 105"/>
                  <a:gd name="T5" fmla="*/ 104 h 104"/>
                  <a:gd name="T6" fmla="*/ 105 w 105"/>
                  <a:gd name="T7" fmla="*/ 52 h 104"/>
                  <a:gd name="T8" fmla="*/ 53 w 105"/>
                  <a:gd name="T9" fmla="*/ 0 h 104"/>
                  <a:gd name="T10" fmla="*/ 53 w 105"/>
                  <a:gd name="T11" fmla="*/ 100 h 104"/>
                  <a:gd name="T12" fmla="*/ 5 w 105"/>
                  <a:gd name="T13" fmla="*/ 52 h 104"/>
                  <a:gd name="T14" fmla="*/ 53 w 105"/>
                  <a:gd name="T15" fmla="*/ 5 h 104"/>
                  <a:gd name="T16" fmla="*/ 100 w 105"/>
                  <a:gd name="T17" fmla="*/ 52 h 104"/>
                  <a:gd name="T18" fmla="*/ 53 w 105"/>
                  <a:gd name="T19" fmla="*/ 10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5" h="104">
                    <a:moveTo>
                      <a:pt x="53" y="0"/>
                    </a:moveTo>
                    <a:cubicBezTo>
                      <a:pt x="24" y="0"/>
                      <a:pt x="0" y="24"/>
                      <a:pt x="0" y="52"/>
                    </a:cubicBezTo>
                    <a:cubicBezTo>
                      <a:pt x="0" y="81"/>
                      <a:pt x="24" y="104"/>
                      <a:pt x="53" y="104"/>
                    </a:cubicBezTo>
                    <a:cubicBezTo>
                      <a:pt x="81" y="104"/>
                      <a:pt x="105" y="81"/>
                      <a:pt x="105" y="52"/>
                    </a:cubicBezTo>
                    <a:cubicBezTo>
                      <a:pt x="105" y="24"/>
                      <a:pt x="81" y="0"/>
                      <a:pt x="53" y="0"/>
                    </a:cubicBezTo>
                    <a:close/>
                    <a:moveTo>
                      <a:pt x="53" y="100"/>
                    </a:moveTo>
                    <a:cubicBezTo>
                      <a:pt x="26" y="100"/>
                      <a:pt x="5" y="79"/>
                      <a:pt x="5" y="52"/>
                    </a:cubicBezTo>
                    <a:cubicBezTo>
                      <a:pt x="5" y="26"/>
                      <a:pt x="26" y="5"/>
                      <a:pt x="53" y="5"/>
                    </a:cubicBezTo>
                    <a:cubicBezTo>
                      <a:pt x="79" y="5"/>
                      <a:pt x="100" y="26"/>
                      <a:pt x="100" y="52"/>
                    </a:cubicBezTo>
                    <a:cubicBezTo>
                      <a:pt x="100" y="79"/>
                      <a:pt x="79" y="100"/>
                      <a:pt x="53" y="10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3" name="Freeform 131"/>
              <p:cNvSpPr>
                <a:spLocks noEditPoints="1"/>
              </p:cNvSpPr>
              <p:nvPr/>
            </p:nvSpPr>
            <p:spPr bwMode="auto">
              <a:xfrm>
                <a:off x="2557" y="3330"/>
                <a:ext cx="100" cy="100"/>
              </a:xfrm>
              <a:custGeom>
                <a:avLst/>
                <a:gdLst>
                  <a:gd name="T0" fmla="*/ 46 w 91"/>
                  <a:gd name="T1" fmla="*/ 0 h 92"/>
                  <a:gd name="T2" fmla="*/ 0 w 91"/>
                  <a:gd name="T3" fmla="*/ 46 h 92"/>
                  <a:gd name="T4" fmla="*/ 46 w 91"/>
                  <a:gd name="T5" fmla="*/ 92 h 92"/>
                  <a:gd name="T6" fmla="*/ 91 w 91"/>
                  <a:gd name="T7" fmla="*/ 46 h 92"/>
                  <a:gd name="T8" fmla="*/ 46 w 91"/>
                  <a:gd name="T9" fmla="*/ 0 h 92"/>
                  <a:gd name="T10" fmla="*/ 46 w 91"/>
                  <a:gd name="T11" fmla="*/ 88 h 92"/>
                  <a:gd name="T12" fmla="*/ 4 w 91"/>
                  <a:gd name="T13" fmla="*/ 46 h 92"/>
                  <a:gd name="T14" fmla="*/ 46 w 91"/>
                  <a:gd name="T15" fmla="*/ 5 h 92"/>
                  <a:gd name="T16" fmla="*/ 87 w 91"/>
                  <a:gd name="T17" fmla="*/ 46 h 92"/>
                  <a:gd name="T18" fmla="*/ 46 w 91"/>
                  <a:gd name="T19" fmla="*/ 88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1" h="92">
                    <a:moveTo>
                      <a:pt x="46" y="0"/>
                    </a:moveTo>
                    <a:cubicBezTo>
                      <a:pt x="20" y="0"/>
                      <a:pt x="0" y="21"/>
                      <a:pt x="0" y="46"/>
                    </a:cubicBezTo>
                    <a:cubicBezTo>
                      <a:pt x="0" y="72"/>
                      <a:pt x="20" y="92"/>
                      <a:pt x="46" y="92"/>
                    </a:cubicBezTo>
                    <a:cubicBezTo>
                      <a:pt x="71" y="92"/>
                      <a:pt x="91" y="72"/>
                      <a:pt x="91" y="46"/>
                    </a:cubicBezTo>
                    <a:cubicBezTo>
                      <a:pt x="91" y="21"/>
                      <a:pt x="71" y="0"/>
                      <a:pt x="46" y="0"/>
                    </a:cubicBezTo>
                    <a:close/>
                    <a:moveTo>
                      <a:pt x="46" y="88"/>
                    </a:moveTo>
                    <a:cubicBezTo>
                      <a:pt x="23" y="88"/>
                      <a:pt x="4" y="69"/>
                      <a:pt x="4" y="46"/>
                    </a:cubicBezTo>
                    <a:cubicBezTo>
                      <a:pt x="4" y="23"/>
                      <a:pt x="23" y="5"/>
                      <a:pt x="46" y="5"/>
                    </a:cubicBezTo>
                    <a:cubicBezTo>
                      <a:pt x="68" y="5"/>
                      <a:pt x="87" y="23"/>
                      <a:pt x="87" y="46"/>
                    </a:cubicBezTo>
                    <a:cubicBezTo>
                      <a:pt x="87" y="69"/>
                      <a:pt x="68" y="88"/>
                      <a:pt x="46" y="8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4" name="Freeform 132"/>
              <p:cNvSpPr>
                <a:spLocks noEditPoints="1"/>
              </p:cNvSpPr>
              <p:nvPr/>
            </p:nvSpPr>
            <p:spPr bwMode="auto">
              <a:xfrm>
                <a:off x="2564" y="3337"/>
                <a:ext cx="86" cy="86"/>
              </a:xfrm>
              <a:custGeom>
                <a:avLst/>
                <a:gdLst>
                  <a:gd name="T0" fmla="*/ 40 w 79"/>
                  <a:gd name="T1" fmla="*/ 0 h 79"/>
                  <a:gd name="T2" fmla="*/ 0 w 79"/>
                  <a:gd name="T3" fmla="*/ 39 h 79"/>
                  <a:gd name="T4" fmla="*/ 40 w 79"/>
                  <a:gd name="T5" fmla="*/ 79 h 79"/>
                  <a:gd name="T6" fmla="*/ 79 w 79"/>
                  <a:gd name="T7" fmla="*/ 39 h 79"/>
                  <a:gd name="T8" fmla="*/ 40 w 79"/>
                  <a:gd name="T9" fmla="*/ 0 h 79"/>
                  <a:gd name="T10" fmla="*/ 40 w 79"/>
                  <a:gd name="T11" fmla="*/ 75 h 79"/>
                  <a:gd name="T12" fmla="*/ 4 w 79"/>
                  <a:gd name="T13" fmla="*/ 39 h 79"/>
                  <a:gd name="T14" fmla="*/ 40 w 79"/>
                  <a:gd name="T15" fmla="*/ 4 h 79"/>
                  <a:gd name="T16" fmla="*/ 75 w 79"/>
                  <a:gd name="T17" fmla="*/ 39 h 79"/>
                  <a:gd name="T18" fmla="*/ 40 w 79"/>
                  <a:gd name="T19" fmla="*/ 75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9" h="79">
                    <a:moveTo>
                      <a:pt x="40" y="0"/>
                    </a:moveTo>
                    <a:cubicBezTo>
                      <a:pt x="18" y="0"/>
                      <a:pt x="0" y="17"/>
                      <a:pt x="0" y="39"/>
                    </a:cubicBezTo>
                    <a:cubicBezTo>
                      <a:pt x="0" y="61"/>
                      <a:pt x="18" y="79"/>
                      <a:pt x="40" y="79"/>
                    </a:cubicBezTo>
                    <a:cubicBezTo>
                      <a:pt x="61" y="79"/>
                      <a:pt x="79" y="61"/>
                      <a:pt x="79" y="39"/>
                    </a:cubicBezTo>
                    <a:cubicBezTo>
                      <a:pt x="79" y="17"/>
                      <a:pt x="61" y="0"/>
                      <a:pt x="40" y="0"/>
                    </a:cubicBezTo>
                    <a:close/>
                    <a:moveTo>
                      <a:pt x="40" y="75"/>
                    </a:moveTo>
                    <a:cubicBezTo>
                      <a:pt x="20" y="75"/>
                      <a:pt x="4" y="59"/>
                      <a:pt x="4" y="39"/>
                    </a:cubicBezTo>
                    <a:cubicBezTo>
                      <a:pt x="4" y="20"/>
                      <a:pt x="20" y="4"/>
                      <a:pt x="40" y="4"/>
                    </a:cubicBezTo>
                    <a:cubicBezTo>
                      <a:pt x="59" y="4"/>
                      <a:pt x="75" y="20"/>
                      <a:pt x="75" y="39"/>
                    </a:cubicBezTo>
                    <a:cubicBezTo>
                      <a:pt x="75" y="59"/>
                      <a:pt x="59" y="75"/>
                      <a:pt x="40" y="7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5" name="Freeform 133"/>
              <p:cNvSpPr>
                <a:spLocks noEditPoints="1"/>
              </p:cNvSpPr>
              <p:nvPr/>
            </p:nvSpPr>
            <p:spPr bwMode="auto">
              <a:xfrm>
                <a:off x="2571" y="3344"/>
                <a:ext cx="73" cy="73"/>
              </a:xfrm>
              <a:custGeom>
                <a:avLst/>
                <a:gdLst>
                  <a:gd name="T0" fmla="*/ 34 w 67"/>
                  <a:gd name="T1" fmla="*/ 0 h 67"/>
                  <a:gd name="T2" fmla="*/ 0 w 67"/>
                  <a:gd name="T3" fmla="*/ 33 h 67"/>
                  <a:gd name="T4" fmla="*/ 34 w 67"/>
                  <a:gd name="T5" fmla="*/ 67 h 67"/>
                  <a:gd name="T6" fmla="*/ 67 w 67"/>
                  <a:gd name="T7" fmla="*/ 33 h 67"/>
                  <a:gd name="T8" fmla="*/ 34 w 67"/>
                  <a:gd name="T9" fmla="*/ 0 h 67"/>
                  <a:gd name="T10" fmla="*/ 34 w 67"/>
                  <a:gd name="T11" fmla="*/ 62 h 67"/>
                  <a:gd name="T12" fmla="*/ 5 w 67"/>
                  <a:gd name="T13" fmla="*/ 33 h 67"/>
                  <a:gd name="T14" fmla="*/ 34 w 67"/>
                  <a:gd name="T15" fmla="*/ 4 h 67"/>
                  <a:gd name="T16" fmla="*/ 63 w 67"/>
                  <a:gd name="T17" fmla="*/ 33 h 67"/>
                  <a:gd name="T18" fmla="*/ 34 w 67"/>
                  <a:gd name="T19" fmla="*/ 62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7" h="67">
                    <a:moveTo>
                      <a:pt x="34" y="0"/>
                    </a:moveTo>
                    <a:cubicBezTo>
                      <a:pt x="15" y="0"/>
                      <a:pt x="0" y="15"/>
                      <a:pt x="0" y="33"/>
                    </a:cubicBezTo>
                    <a:cubicBezTo>
                      <a:pt x="0" y="52"/>
                      <a:pt x="15" y="67"/>
                      <a:pt x="34" y="67"/>
                    </a:cubicBezTo>
                    <a:cubicBezTo>
                      <a:pt x="52" y="67"/>
                      <a:pt x="67" y="52"/>
                      <a:pt x="67" y="33"/>
                    </a:cubicBezTo>
                    <a:cubicBezTo>
                      <a:pt x="67" y="15"/>
                      <a:pt x="52" y="0"/>
                      <a:pt x="34" y="0"/>
                    </a:cubicBezTo>
                    <a:close/>
                    <a:moveTo>
                      <a:pt x="34" y="62"/>
                    </a:moveTo>
                    <a:cubicBezTo>
                      <a:pt x="18" y="62"/>
                      <a:pt x="5" y="49"/>
                      <a:pt x="5" y="33"/>
                    </a:cubicBezTo>
                    <a:cubicBezTo>
                      <a:pt x="5" y="17"/>
                      <a:pt x="18" y="4"/>
                      <a:pt x="34" y="4"/>
                    </a:cubicBezTo>
                    <a:cubicBezTo>
                      <a:pt x="50" y="4"/>
                      <a:pt x="63" y="17"/>
                      <a:pt x="63" y="33"/>
                    </a:cubicBezTo>
                    <a:cubicBezTo>
                      <a:pt x="63" y="49"/>
                      <a:pt x="50" y="62"/>
                      <a:pt x="34" y="6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6" name="Freeform 134"/>
              <p:cNvSpPr>
                <a:spLocks noEditPoints="1"/>
              </p:cNvSpPr>
              <p:nvPr/>
            </p:nvSpPr>
            <p:spPr bwMode="auto">
              <a:xfrm>
                <a:off x="2577" y="3350"/>
                <a:ext cx="60" cy="60"/>
              </a:xfrm>
              <a:custGeom>
                <a:avLst/>
                <a:gdLst>
                  <a:gd name="T0" fmla="*/ 28 w 55"/>
                  <a:gd name="T1" fmla="*/ 0 h 55"/>
                  <a:gd name="T2" fmla="*/ 0 w 55"/>
                  <a:gd name="T3" fmla="*/ 27 h 55"/>
                  <a:gd name="T4" fmla="*/ 28 w 55"/>
                  <a:gd name="T5" fmla="*/ 55 h 55"/>
                  <a:gd name="T6" fmla="*/ 55 w 55"/>
                  <a:gd name="T7" fmla="*/ 27 h 55"/>
                  <a:gd name="T8" fmla="*/ 28 w 55"/>
                  <a:gd name="T9" fmla="*/ 0 h 55"/>
                  <a:gd name="T10" fmla="*/ 28 w 55"/>
                  <a:gd name="T11" fmla="*/ 31 h 55"/>
                  <a:gd name="T12" fmla="*/ 24 w 55"/>
                  <a:gd name="T13" fmla="*/ 27 h 55"/>
                  <a:gd name="T14" fmla="*/ 28 w 55"/>
                  <a:gd name="T15" fmla="*/ 24 h 55"/>
                  <a:gd name="T16" fmla="*/ 31 w 55"/>
                  <a:gd name="T17" fmla="*/ 27 h 55"/>
                  <a:gd name="T18" fmla="*/ 28 w 55"/>
                  <a:gd name="T19" fmla="*/ 3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" h="55">
                    <a:moveTo>
                      <a:pt x="28" y="0"/>
                    </a:moveTo>
                    <a:cubicBezTo>
                      <a:pt x="13" y="0"/>
                      <a:pt x="0" y="12"/>
                      <a:pt x="0" y="27"/>
                    </a:cubicBezTo>
                    <a:cubicBezTo>
                      <a:pt x="0" y="42"/>
                      <a:pt x="13" y="55"/>
                      <a:pt x="28" y="55"/>
                    </a:cubicBezTo>
                    <a:cubicBezTo>
                      <a:pt x="42" y="55"/>
                      <a:pt x="55" y="42"/>
                      <a:pt x="55" y="27"/>
                    </a:cubicBezTo>
                    <a:cubicBezTo>
                      <a:pt x="55" y="12"/>
                      <a:pt x="42" y="0"/>
                      <a:pt x="28" y="0"/>
                    </a:cubicBezTo>
                    <a:close/>
                    <a:moveTo>
                      <a:pt x="28" y="31"/>
                    </a:moveTo>
                    <a:cubicBezTo>
                      <a:pt x="26" y="31"/>
                      <a:pt x="24" y="29"/>
                      <a:pt x="24" y="27"/>
                    </a:cubicBezTo>
                    <a:cubicBezTo>
                      <a:pt x="24" y="25"/>
                      <a:pt x="26" y="24"/>
                      <a:pt x="28" y="24"/>
                    </a:cubicBezTo>
                    <a:cubicBezTo>
                      <a:pt x="29" y="24"/>
                      <a:pt x="31" y="25"/>
                      <a:pt x="31" y="27"/>
                    </a:cubicBezTo>
                    <a:cubicBezTo>
                      <a:pt x="31" y="29"/>
                      <a:pt x="29" y="31"/>
                      <a:pt x="28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7" name="Freeform 135"/>
              <p:cNvSpPr>
                <a:spLocks noEditPoints="1"/>
              </p:cNvSpPr>
              <p:nvPr/>
            </p:nvSpPr>
            <p:spPr bwMode="auto">
              <a:xfrm>
                <a:off x="1640" y="3537"/>
                <a:ext cx="148" cy="146"/>
              </a:xfrm>
              <a:custGeom>
                <a:avLst/>
                <a:gdLst>
                  <a:gd name="T0" fmla="*/ 125 w 136"/>
                  <a:gd name="T1" fmla="*/ 0 h 134"/>
                  <a:gd name="T2" fmla="*/ 104 w 136"/>
                  <a:gd name="T3" fmla="*/ 20 h 134"/>
                  <a:gd name="T4" fmla="*/ 107 w 136"/>
                  <a:gd name="T5" fmla="*/ 21 h 134"/>
                  <a:gd name="T6" fmla="*/ 72 w 136"/>
                  <a:gd name="T7" fmla="*/ 54 h 134"/>
                  <a:gd name="T8" fmla="*/ 62 w 136"/>
                  <a:gd name="T9" fmla="*/ 49 h 134"/>
                  <a:gd name="T10" fmla="*/ 47 w 136"/>
                  <a:gd name="T11" fmla="*/ 54 h 134"/>
                  <a:gd name="T12" fmla="*/ 43 w 136"/>
                  <a:gd name="T13" fmla="*/ 61 h 134"/>
                  <a:gd name="T14" fmla="*/ 31 w 136"/>
                  <a:gd name="T15" fmla="*/ 69 h 134"/>
                  <a:gd name="T16" fmla="*/ 13 w 136"/>
                  <a:gd name="T17" fmla="*/ 77 h 134"/>
                  <a:gd name="T18" fmla="*/ 5 w 136"/>
                  <a:gd name="T19" fmla="*/ 103 h 134"/>
                  <a:gd name="T20" fmla="*/ 31 w 136"/>
                  <a:gd name="T21" fmla="*/ 130 h 134"/>
                  <a:gd name="T22" fmla="*/ 55 w 136"/>
                  <a:gd name="T23" fmla="*/ 126 h 134"/>
                  <a:gd name="T24" fmla="*/ 65 w 136"/>
                  <a:gd name="T25" fmla="*/ 106 h 134"/>
                  <a:gd name="T26" fmla="*/ 75 w 136"/>
                  <a:gd name="T27" fmla="*/ 91 h 134"/>
                  <a:gd name="T28" fmla="*/ 81 w 136"/>
                  <a:gd name="T29" fmla="*/ 88 h 134"/>
                  <a:gd name="T30" fmla="*/ 86 w 136"/>
                  <a:gd name="T31" fmla="*/ 76 h 134"/>
                  <a:gd name="T32" fmla="*/ 83 w 136"/>
                  <a:gd name="T33" fmla="*/ 66 h 134"/>
                  <a:gd name="T34" fmla="*/ 80 w 136"/>
                  <a:gd name="T35" fmla="*/ 63 h 134"/>
                  <a:gd name="T36" fmla="*/ 114 w 136"/>
                  <a:gd name="T37" fmla="*/ 28 h 134"/>
                  <a:gd name="T38" fmla="*/ 116 w 136"/>
                  <a:gd name="T39" fmla="*/ 30 h 134"/>
                  <a:gd name="T40" fmla="*/ 136 w 136"/>
                  <a:gd name="T41" fmla="*/ 10 h 134"/>
                  <a:gd name="T42" fmla="*/ 125 w 136"/>
                  <a:gd name="T43" fmla="*/ 0 h 134"/>
                  <a:gd name="T44" fmla="*/ 40 w 136"/>
                  <a:gd name="T45" fmla="*/ 113 h 134"/>
                  <a:gd name="T46" fmla="*/ 39 w 136"/>
                  <a:gd name="T47" fmla="*/ 112 h 134"/>
                  <a:gd name="T48" fmla="*/ 23 w 136"/>
                  <a:gd name="T49" fmla="*/ 96 h 134"/>
                  <a:gd name="T50" fmla="*/ 22 w 136"/>
                  <a:gd name="T51" fmla="*/ 94 h 134"/>
                  <a:gd name="T52" fmla="*/ 25 w 136"/>
                  <a:gd name="T53" fmla="*/ 93 h 134"/>
                  <a:gd name="T54" fmla="*/ 41 w 136"/>
                  <a:gd name="T55" fmla="*/ 110 h 134"/>
                  <a:gd name="T56" fmla="*/ 42 w 136"/>
                  <a:gd name="T57" fmla="*/ 111 h 134"/>
                  <a:gd name="T58" fmla="*/ 40 w 136"/>
                  <a:gd name="T59" fmla="*/ 113 h 134"/>
                  <a:gd name="T60" fmla="*/ 53 w 136"/>
                  <a:gd name="T61" fmla="*/ 96 h 134"/>
                  <a:gd name="T62" fmla="*/ 39 w 136"/>
                  <a:gd name="T63" fmla="*/ 82 h 134"/>
                  <a:gd name="T64" fmla="*/ 53 w 136"/>
                  <a:gd name="T65" fmla="*/ 69 h 134"/>
                  <a:gd name="T66" fmla="*/ 66 w 136"/>
                  <a:gd name="T67" fmla="*/ 82 h 134"/>
                  <a:gd name="T68" fmla="*/ 53 w 136"/>
                  <a:gd name="T69" fmla="*/ 96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6" h="134">
                    <a:moveTo>
                      <a:pt x="125" y="0"/>
                    </a:moveTo>
                    <a:cubicBezTo>
                      <a:pt x="120" y="8"/>
                      <a:pt x="113" y="14"/>
                      <a:pt x="104" y="20"/>
                    </a:cubicBezTo>
                    <a:cubicBezTo>
                      <a:pt x="106" y="21"/>
                      <a:pt x="106" y="20"/>
                      <a:pt x="107" y="21"/>
                    </a:cubicBezTo>
                    <a:cubicBezTo>
                      <a:pt x="95" y="32"/>
                      <a:pt x="83" y="43"/>
                      <a:pt x="72" y="54"/>
                    </a:cubicBezTo>
                    <a:cubicBezTo>
                      <a:pt x="69" y="53"/>
                      <a:pt x="66" y="51"/>
                      <a:pt x="62" y="49"/>
                    </a:cubicBezTo>
                    <a:cubicBezTo>
                      <a:pt x="56" y="47"/>
                      <a:pt x="51" y="49"/>
                      <a:pt x="47" y="54"/>
                    </a:cubicBezTo>
                    <a:cubicBezTo>
                      <a:pt x="46" y="56"/>
                      <a:pt x="44" y="58"/>
                      <a:pt x="43" y="61"/>
                    </a:cubicBezTo>
                    <a:cubicBezTo>
                      <a:pt x="41" y="66"/>
                      <a:pt x="37" y="69"/>
                      <a:pt x="31" y="69"/>
                    </a:cubicBezTo>
                    <a:cubicBezTo>
                      <a:pt x="24" y="70"/>
                      <a:pt x="18" y="73"/>
                      <a:pt x="13" y="77"/>
                    </a:cubicBezTo>
                    <a:cubicBezTo>
                      <a:pt x="4" y="83"/>
                      <a:pt x="0" y="94"/>
                      <a:pt x="5" y="103"/>
                    </a:cubicBezTo>
                    <a:cubicBezTo>
                      <a:pt x="10" y="115"/>
                      <a:pt x="19" y="124"/>
                      <a:pt x="31" y="130"/>
                    </a:cubicBezTo>
                    <a:cubicBezTo>
                      <a:pt x="40" y="134"/>
                      <a:pt x="48" y="132"/>
                      <a:pt x="55" y="126"/>
                    </a:cubicBezTo>
                    <a:cubicBezTo>
                      <a:pt x="61" y="121"/>
                      <a:pt x="64" y="114"/>
                      <a:pt x="65" y="106"/>
                    </a:cubicBezTo>
                    <a:cubicBezTo>
                      <a:pt x="66" y="99"/>
                      <a:pt x="69" y="94"/>
                      <a:pt x="75" y="91"/>
                    </a:cubicBezTo>
                    <a:cubicBezTo>
                      <a:pt x="77" y="90"/>
                      <a:pt x="79" y="89"/>
                      <a:pt x="81" y="88"/>
                    </a:cubicBezTo>
                    <a:cubicBezTo>
                      <a:pt x="85" y="85"/>
                      <a:pt x="87" y="81"/>
                      <a:pt x="86" y="76"/>
                    </a:cubicBezTo>
                    <a:cubicBezTo>
                      <a:pt x="85" y="72"/>
                      <a:pt x="84" y="69"/>
                      <a:pt x="83" y="66"/>
                    </a:cubicBezTo>
                    <a:cubicBezTo>
                      <a:pt x="82" y="65"/>
                      <a:pt x="81" y="64"/>
                      <a:pt x="80" y="63"/>
                    </a:cubicBezTo>
                    <a:cubicBezTo>
                      <a:pt x="91" y="52"/>
                      <a:pt x="103" y="40"/>
                      <a:pt x="114" y="28"/>
                    </a:cubicBezTo>
                    <a:cubicBezTo>
                      <a:pt x="115" y="29"/>
                      <a:pt x="115" y="29"/>
                      <a:pt x="116" y="30"/>
                    </a:cubicBezTo>
                    <a:cubicBezTo>
                      <a:pt x="121" y="22"/>
                      <a:pt x="128" y="15"/>
                      <a:pt x="136" y="10"/>
                    </a:cubicBezTo>
                    <a:cubicBezTo>
                      <a:pt x="131" y="6"/>
                      <a:pt x="130" y="4"/>
                      <a:pt x="125" y="0"/>
                    </a:cubicBezTo>
                    <a:close/>
                    <a:moveTo>
                      <a:pt x="40" y="113"/>
                    </a:moveTo>
                    <a:cubicBezTo>
                      <a:pt x="39" y="113"/>
                      <a:pt x="39" y="112"/>
                      <a:pt x="39" y="112"/>
                    </a:cubicBezTo>
                    <a:cubicBezTo>
                      <a:pt x="34" y="107"/>
                      <a:pt x="28" y="101"/>
                      <a:pt x="23" y="96"/>
                    </a:cubicBezTo>
                    <a:cubicBezTo>
                      <a:pt x="23" y="96"/>
                      <a:pt x="22" y="95"/>
                      <a:pt x="22" y="94"/>
                    </a:cubicBezTo>
                    <a:cubicBezTo>
                      <a:pt x="22" y="93"/>
                      <a:pt x="24" y="92"/>
                      <a:pt x="25" y="93"/>
                    </a:cubicBezTo>
                    <a:cubicBezTo>
                      <a:pt x="30" y="99"/>
                      <a:pt x="36" y="104"/>
                      <a:pt x="41" y="110"/>
                    </a:cubicBezTo>
                    <a:cubicBezTo>
                      <a:pt x="42" y="111"/>
                      <a:pt x="42" y="111"/>
                      <a:pt x="42" y="111"/>
                    </a:cubicBezTo>
                    <a:cubicBezTo>
                      <a:pt x="42" y="112"/>
                      <a:pt x="41" y="113"/>
                      <a:pt x="40" y="113"/>
                    </a:cubicBezTo>
                    <a:close/>
                    <a:moveTo>
                      <a:pt x="53" y="96"/>
                    </a:moveTo>
                    <a:cubicBezTo>
                      <a:pt x="45" y="96"/>
                      <a:pt x="39" y="90"/>
                      <a:pt x="39" y="82"/>
                    </a:cubicBezTo>
                    <a:cubicBezTo>
                      <a:pt x="39" y="75"/>
                      <a:pt x="45" y="69"/>
                      <a:pt x="53" y="69"/>
                    </a:cubicBezTo>
                    <a:cubicBezTo>
                      <a:pt x="60" y="69"/>
                      <a:pt x="66" y="75"/>
                      <a:pt x="66" y="82"/>
                    </a:cubicBezTo>
                    <a:cubicBezTo>
                      <a:pt x="66" y="90"/>
                      <a:pt x="60" y="96"/>
                      <a:pt x="53" y="9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8" name="Freeform 136"/>
              <p:cNvSpPr/>
              <p:nvPr/>
            </p:nvSpPr>
            <p:spPr bwMode="auto">
              <a:xfrm>
                <a:off x="1882" y="3528"/>
                <a:ext cx="124" cy="166"/>
              </a:xfrm>
              <a:custGeom>
                <a:avLst/>
                <a:gdLst>
                  <a:gd name="T0" fmla="*/ 98 w 114"/>
                  <a:gd name="T1" fmla="*/ 4 h 152"/>
                  <a:gd name="T2" fmla="*/ 95 w 114"/>
                  <a:gd name="T3" fmla="*/ 0 h 152"/>
                  <a:gd name="T4" fmla="*/ 104 w 114"/>
                  <a:gd name="T5" fmla="*/ 37 h 152"/>
                  <a:gd name="T6" fmla="*/ 83 w 114"/>
                  <a:gd name="T7" fmla="*/ 26 h 152"/>
                  <a:gd name="T8" fmla="*/ 86 w 114"/>
                  <a:gd name="T9" fmla="*/ 27 h 152"/>
                  <a:gd name="T10" fmla="*/ 99 w 114"/>
                  <a:gd name="T11" fmla="*/ 41 h 152"/>
                  <a:gd name="T12" fmla="*/ 103 w 114"/>
                  <a:gd name="T13" fmla="*/ 55 h 152"/>
                  <a:gd name="T14" fmla="*/ 83 w 114"/>
                  <a:gd name="T15" fmla="*/ 76 h 152"/>
                  <a:gd name="T16" fmla="*/ 72 w 114"/>
                  <a:gd name="T17" fmla="*/ 70 h 152"/>
                  <a:gd name="T18" fmla="*/ 70 w 114"/>
                  <a:gd name="T19" fmla="*/ 62 h 152"/>
                  <a:gd name="T20" fmla="*/ 70 w 114"/>
                  <a:gd name="T21" fmla="*/ 65 h 152"/>
                  <a:gd name="T22" fmla="*/ 69 w 114"/>
                  <a:gd name="T23" fmla="*/ 78 h 152"/>
                  <a:gd name="T24" fmla="*/ 66 w 114"/>
                  <a:gd name="T25" fmla="*/ 86 h 152"/>
                  <a:gd name="T26" fmla="*/ 48 w 114"/>
                  <a:gd name="T27" fmla="*/ 78 h 152"/>
                  <a:gd name="T28" fmla="*/ 48 w 114"/>
                  <a:gd name="T29" fmla="*/ 66 h 152"/>
                  <a:gd name="T30" fmla="*/ 47 w 114"/>
                  <a:gd name="T31" fmla="*/ 62 h 152"/>
                  <a:gd name="T32" fmla="*/ 46 w 114"/>
                  <a:gd name="T33" fmla="*/ 67 h 152"/>
                  <a:gd name="T34" fmla="*/ 33 w 114"/>
                  <a:gd name="T35" fmla="*/ 75 h 152"/>
                  <a:gd name="T36" fmla="*/ 16 w 114"/>
                  <a:gd name="T37" fmla="*/ 63 h 152"/>
                  <a:gd name="T38" fmla="*/ 14 w 114"/>
                  <a:gd name="T39" fmla="*/ 46 h 152"/>
                  <a:gd name="T40" fmla="*/ 31 w 114"/>
                  <a:gd name="T41" fmla="*/ 27 h 152"/>
                  <a:gd name="T42" fmla="*/ 33 w 114"/>
                  <a:gd name="T43" fmla="*/ 26 h 152"/>
                  <a:gd name="T44" fmla="*/ 11 w 114"/>
                  <a:gd name="T45" fmla="*/ 37 h 152"/>
                  <a:gd name="T46" fmla="*/ 21 w 114"/>
                  <a:gd name="T47" fmla="*/ 1 h 152"/>
                  <a:gd name="T48" fmla="*/ 19 w 114"/>
                  <a:gd name="T49" fmla="*/ 2 h 152"/>
                  <a:gd name="T50" fmla="*/ 2 w 114"/>
                  <a:gd name="T51" fmla="*/ 43 h 152"/>
                  <a:gd name="T52" fmla="*/ 15 w 114"/>
                  <a:gd name="T53" fmla="*/ 74 h 152"/>
                  <a:gd name="T54" fmla="*/ 24 w 114"/>
                  <a:gd name="T55" fmla="*/ 81 h 152"/>
                  <a:gd name="T56" fmla="*/ 43 w 114"/>
                  <a:gd name="T57" fmla="*/ 91 h 152"/>
                  <a:gd name="T58" fmla="*/ 40 w 114"/>
                  <a:gd name="T59" fmla="*/ 94 h 152"/>
                  <a:gd name="T60" fmla="*/ 15 w 114"/>
                  <a:gd name="T61" fmla="*/ 79 h 152"/>
                  <a:gd name="T62" fmla="*/ 12 w 114"/>
                  <a:gd name="T63" fmla="*/ 78 h 152"/>
                  <a:gd name="T64" fmla="*/ 29 w 114"/>
                  <a:gd name="T65" fmla="*/ 96 h 152"/>
                  <a:gd name="T66" fmla="*/ 34 w 114"/>
                  <a:gd name="T67" fmla="*/ 102 h 152"/>
                  <a:gd name="T68" fmla="*/ 37 w 114"/>
                  <a:gd name="T69" fmla="*/ 106 h 152"/>
                  <a:gd name="T70" fmla="*/ 41 w 114"/>
                  <a:gd name="T71" fmla="*/ 107 h 152"/>
                  <a:gd name="T72" fmla="*/ 42 w 114"/>
                  <a:gd name="T73" fmla="*/ 124 h 152"/>
                  <a:gd name="T74" fmla="*/ 50 w 114"/>
                  <a:gd name="T75" fmla="*/ 146 h 152"/>
                  <a:gd name="T76" fmla="*/ 51 w 114"/>
                  <a:gd name="T77" fmla="*/ 147 h 152"/>
                  <a:gd name="T78" fmla="*/ 67 w 114"/>
                  <a:gd name="T79" fmla="*/ 147 h 152"/>
                  <a:gd name="T80" fmla="*/ 68 w 114"/>
                  <a:gd name="T81" fmla="*/ 146 h 152"/>
                  <a:gd name="T82" fmla="*/ 75 w 114"/>
                  <a:gd name="T83" fmla="*/ 125 h 152"/>
                  <a:gd name="T84" fmla="*/ 76 w 114"/>
                  <a:gd name="T85" fmla="*/ 107 h 152"/>
                  <a:gd name="T86" fmla="*/ 80 w 114"/>
                  <a:gd name="T87" fmla="*/ 105 h 152"/>
                  <a:gd name="T88" fmla="*/ 88 w 114"/>
                  <a:gd name="T89" fmla="*/ 96 h 152"/>
                  <a:gd name="T90" fmla="*/ 103 w 114"/>
                  <a:gd name="T91" fmla="*/ 78 h 152"/>
                  <a:gd name="T92" fmla="*/ 103 w 114"/>
                  <a:gd name="T93" fmla="*/ 78 h 152"/>
                  <a:gd name="T94" fmla="*/ 103 w 114"/>
                  <a:gd name="T95" fmla="*/ 78 h 152"/>
                  <a:gd name="T96" fmla="*/ 103 w 114"/>
                  <a:gd name="T97" fmla="*/ 78 h 152"/>
                  <a:gd name="T98" fmla="*/ 99 w 114"/>
                  <a:gd name="T99" fmla="*/ 79 h 152"/>
                  <a:gd name="T100" fmla="*/ 77 w 114"/>
                  <a:gd name="T101" fmla="*/ 94 h 152"/>
                  <a:gd name="T102" fmla="*/ 74 w 114"/>
                  <a:gd name="T103" fmla="*/ 91 h 152"/>
                  <a:gd name="T104" fmla="*/ 77 w 114"/>
                  <a:gd name="T105" fmla="*/ 89 h 152"/>
                  <a:gd name="T106" fmla="*/ 100 w 114"/>
                  <a:gd name="T107" fmla="*/ 75 h 152"/>
                  <a:gd name="T108" fmla="*/ 113 w 114"/>
                  <a:gd name="T109" fmla="*/ 44 h 152"/>
                  <a:gd name="T110" fmla="*/ 98 w 114"/>
                  <a:gd name="T111" fmla="*/ 4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4" h="152">
                    <a:moveTo>
                      <a:pt x="98" y="4"/>
                    </a:moveTo>
                    <a:cubicBezTo>
                      <a:pt x="97" y="2"/>
                      <a:pt x="96" y="1"/>
                      <a:pt x="95" y="0"/>
                    </a:cubicBezTo>
                    <a:cubicBezTo>
                      <a:pt x="101" y="12"/>
                      <a:pt x="104" y="24"/>
                      <a:pt x="104" y="37"/>
                    </a:cubicBezTo>
                    <a:cubicBezTo>
                      <a:pt x="92" y="28"/>
                      <a:pt x="88" y="26"/>
                      <a:pt x="83" y="26"/>
                    </a:cubicBezTo>
                    <a:cubicBezTo>
                      <a:pt x="84" y="26"/>
                      <a:pt x="85" y="27"/>
                      <a:pt x="86" y="27"/>
                    </a:cubicBezTo>
                    <a:cubicBezTo>
                      <a:pt x="92" y="31"/>
                      <a:pt x="96" y="35"/>
                      <a:pt x="99" y="41"/>
                    </a:cubicBezTo>
                    <a:cubicBezTo>
                      <a:pt x="102" y="46"/>
                      <a:pt x="104" y="50"/>
                      <a:pt x="103" y="55"/>
                    </a:cubicBezTo>
                    <a:cubicBezTo>
                      <a:pt x="102" y="64"/>
                      <a:pt x="92" y="74"/>
                      <a:pt x="83" y="76"/>
                    </a:cubicBezTo>
                    <a:cubicBezTo>
                      <a:pt x="77" y="77"/>
                      <a:pt x="73" y="75"/>
                      <a:pt x="72" y="70"/>
                    </a:cubicBezTo>
                    <a:cubicBezTo>
                      <a:pt x="71" y="67"/>
                      <a:pt x="71" y="65"/>
                      <a:pt x="70" y="62"/>
                    </a:cubicBezTo>
                    <a:cubicBezTo>
                      <a:pt x="70" y="63"/>
                      <a:pt x="70" y="64"/>
                      <a:pt x="70" y="65"/>
                    </a:cubicBezTo>
                    <a:cubicBezTo>
                      <a:pt x="70" y="69"/>
                      <a:pt x="70" y="74"/>
                      <a:pt x="69" y="78"/>
                    </a:cubicBezTo>
                    <a:cubicBezTo>
                      <a:pt x="69" y="81"/>
                      <a:pt x="69" y="84"/>
                      <a:pt x="66" y="86"/>
                    </a:cubicBezTo>
                    <a:cubicBezTo>
                      <a:pt x="58" y="91"/>
                      <a:pt x="49" y="87"/>
                      <a:pt x="48" y="78"/>
                    </a:cubicBezTo>
                    <a:cubicBezTo>
                      <a:pt x="48" y="74"/>
                      <a:pt x="48" y="70"/>
                      <a:pt x="48" y="66"/>
                    </a:cubicBezTo>
                    <a:cubicBezTo>
                      <a:pt x="48" y="64"/>
                      <a:pt x="47" y="63"/>
                      <a:pt x="47" y="62"/>
                    </a:cubicBezTo>
                    <a:cubicBezTo>
                      <a:pt x="47" y="63"/>
                      <a:pt x="47" y="65"/>
                      <a:pt x="46" y="67"/>
                    </a:cubicBezTo>
                    <a:cubicBezTo>
                      <a:pt x="46" y="75"/>
                      <a:pt x="41" y="77"/>
                      <a:pt x="33" y="75"/>
                    </a:cubicBezTo>
                    <a:cubicBezTo>
                      <a:pt x="26" y="74"/>
                      <a:pt x="20" y="69"/>
                      <a:pt x="16" y="63"/>
                    </a:cubicBezTo>
                    <a:cubicBezTo>
                      <a:pt x="12" y="58"/>
                      <a:pt x="12" y="52"/>
                      <a:pt x="14" y="46"/>
                    </a:cubicBezTo>
                    <a:cubicBezTo>
                      <a:pt x="17" y="37"/>
                      <a:pt x="24" y="31"/>
                      <a:pt x="31" y="27"/>
                    </a:cubicBezTo>
                    <a:cubicBezTo>
                      <a:pt x="32" y="26"/>
                      <a:pt x="33" y="26"/>
                      <a:pt x="33" y="26"/>
                    </a:cubicBezTo>
                    <a:cubicBezTo>
                      <a:pt x="25" y="27"/>
                      <a:pt x="18" y="32"/>
                      <a:pt x="11" y="37"/>
                    </a:cubicBezTo>
                    <a:cubicBezTo>
                      <a:pt x="12" y="24"/>
                      <a:pt x="15" y="13"/>
                      <a:pt x="21" y="1"/>
                    </a:cubicBezTo>
                    <a:cubicBezTo>
                      <a:pt x="20" y="2"/>
                      <a:pt x="20" y="2"/>
                      <a:pt x="19" y="2"/>
                    </a:cubicBezTo>
                    <a:cubicBezTo>
                      <a:pt x="11" y="14"/>
                      <a:pt x="4" y="28"/>
                      <a:pt x="2" y="43"/>
                    </a:cubicBezTo>
                    <a:cubicBezTo>
                      <a:pt x="0" y="56"/>
                      <a:pt x="4" y="67"/>
                      <a:pt x="15" y="74"/>
                    </a:cubicBezTo>
                    <a:cubicBezTo>
                      <a:pt x="18" y="77"/>
                      <a:pt x="21" y="79"/>
                      <a:pt x="24" y="81"/>
                    </a:cubicBezTo>
                    <a:cubicBezTo>
                      <a:pt x="31" y="84"/>
                      <a:pt x="37" y="88"/>
                      <a:pt x="43" y="91"/>
                    </a:cubicBezTo>
                    <a:cubicBezTo>
                      <a:pt x="42" y="92"/>
                      <a:pt x="41" y="93"/>
                      <a:pt x="40" y="94"/>
                    </a:cubicBezTo>
                    <a:cubicBezTo>
                      <a:pt x="32" y="88"/>
                      <a:pt x="25" y="82"/>
                      <a:pt x="15" y="79"/>
                    </a:cubicBezTo>
                    <a:cubicBezTo>
                      <a:pt x="14" y="79"/>
                      <a:pt x="13" y="78"/>
                      <a:pt x="12" y="78"/>
                    </a:cubicBezTo>
                    <a:cubicBezTo>
                      <a:pt x="14" y="85"/>
                      <a:pt x="21" y="93"/>
                      <a:pt x="29" y="96"/>
                    </a:cubicBezTo>
                    <a:cubicBezTo>
                      <a:pt x="31" y="98"/>
                      <a:pt x="32" y="100"/>
                      <a:pt x="34" y="102"/>
                    </a:cubicBezTo>
                    <a:cubicBezTo>
                      <a:pt x="35" y="103"/>
                      <a:pt x="36" y="104"/>
                      <a:pt x="37" y="106"/>
                    </a:cubicBezTo>
                    <a:cubicBezTo>
                      <a:pt x="38" y="106"/>
                      <a:pt x="40" y="106"/>
                      <a:pt x="41" y="107"/>
                    </a:cubicBezTo>
                    <a:cubicBezTo>
                      <a:pt x="41" y="108"/>
                      <a:pt x="40" y="119"/>
                      <a:pt x="42" y="124"/>
                    </a:cubicBezTo>
                    <a:cubicBezTo>
                      <a:pt x="41" y="123"/>
                      <a:pt x="41" y="140"/>
                      <a:pt x="50" y="146"/>
                    </a:cubicBezTo>
                    <a:cubicBezTo>
                      <a:pt x="50" y="146"/>
                      <a:pt x="51" y="147"/>
                      <a:pt x="51" y="147"/>
                    </a:cubicBezTo>
                    <a:cubicBezTo>
                      <a:pt x="55" y="152"/>
                      <a:pt x="63" y="152"/>
                      <a:pt x="67" y="147"/>
                    </a:cubicBezTo>
                    <a:cubicBezTo>
                      <a:pt x="67" y="146"/>
                      <a:pt x="68" y="146"/>
                      <a:pt x="68" y="146"/>
                    </a:cubicBezTo>
                    <a:cubicBezTo>
                      <a:pt x="75" y="140"/>
                      <a:pt x="76" y="124"/>
                      <a:pt x="75" y="125"/>
                    </a:cubicBezTo>
                    <a:cubicBezTo>
                      <a:pt x="77" y="117"/>
                      <a:pt x="76" y="108"/>
                      <a:pt x="76" y="107"/>
                    </a:cubicBezTo>
                    <a:cubicBezTo>
                      <a:pt x="77" y="106"/>
                      <a:pt x="79" y="106"/>
                      <a:pt x="80" y="105"/>
                    </a:cubicBezTo>
                    <a:cubicBezTo>
                      <a:pt x="83" y="102"/>
                      <a:pt x="86" y="99"/>
                      <a:pt x="88" y="96"/>
                    </a:cubicBezTo>
                    <a:cubicBezTo>
                      <a:pt x="96" y="92"/>
                      <a:pt x="102" y="85"/>
                      <a:pt x="103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3" y="78"/>
                      <a:pt x="103" y="78"/>
                      <a:pt x="103" y="78"/>
                    </a:cubicBezTo>
                    <a:cubicBezTo>
                      <a:pt x="102" y="78"/>
                      <a:pt x="100" y="79"/>
                      <a:pt x="99" y="79"/>
                    </a:cubicBezTo>
                    <a:cubicBezTo>
                      <a:pt x="91" y="83"/>
                      <a:pt x="84" y="89"/>
                      <a:pt x="77" y="94"/>
                    </a:cubicBezTo>
                    <a:cubicBezTo>
                      <a:pt x="76" y="93"/>
                      <a:pt x="75" y="92"/>
                      <a:pt x="74" y="91"/>
                    </a:cubicBezTo>
                    <a:cubicBezTo>
                      <a:pt x="75" y="90"/>
                      <a:pt x="76" y="90"/>
                      <a:pt x="77" y="89"/>
                    </a:cubicBezTo>
                    <a:cubicBezTo>
                      <a:pt x="85" y="85"/>
                      <a:pt x="92" y="80"/>
                      <a:pt x="100" y="75"/>
                    </a:cubicBezTo>
                    <a:cubicBezTo>
                      <a:pt x="111" y="67"/>
                      <a:pt x="114" y="57"/>
                      <a:pt x="113" y="44"/>
                    </a:cubicBezTo>
                    <a:cubicBezTo>
                      <a:pt x="111" y="29"/>
                      <a:pt x="105" y="16"/>
                      <a:pt x="98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9" name="Freeform 137"/>
              <p:cNvSpPr/>
              <p:nvPr/>
            </p:nvSpPr>
            <p:spPr bwMode="auto">
              <a:xfrm>
                <a:off x="2140" y="3567"/>
                <a:ext cx="57" cy="127"/>
              </a:xfrm>
              <a:custGeom>
                <a:avLst/>
                <a:gdLst>
                  <a:gd name="T0" fmla="*/ 38 w 52"/>
                  <a:gd name="T1" fmla="*/ 14 h 116"/>
                  <a:gd name="T2" fmla="*/ 21 w 52"/>
                  <a:gd name="T3" fmla="*/ 0 h 116"/>
                  <a:gd name="T4" fmla="*/ 16 w 52"/>
                  <a:gd name="T5" fmla="*/ 4 h 116"/>
                  <a:gd name="T6" fmla="*/ 0 w 52"/>
                  <a:gd name="T7" fmla="*/ 86 h 116"/>
                  <a:gd name="T8" fmla="*/ 0 w 52"/>
                  <a:gd name="T9" fmla="*/ 90 h 116"/>
                  <a:gd name="T10" fmla="*/ 26 w 52"/>
                  <a:gd name="T11" fmla="*/ 116 h 116"/>
                  <a:gd name="T12" fmla="*/ 48 w 52"/>
                  <a:gd name="T13" fmla="*/ 93 h 116"/>
                  <a:gd name="T14" fmla="*/ 52 w 52"/>
                  <a:gd name="T15" fmla="*/ 83 h 116"/>
                  <a:gd name="T16" fmla="*/ 38 w 52"/>
                  <a:gd name="T17" fmla="*/ 1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" h="116">
                    <a:moveTo>
                      <a:pt x="38" y="14"/>
                    </a:moveTo>
                    <a:cubicBezTo>
                      <a:pt x="35" y="0"/>
                      <a:pt x="35" y="0"/>
                      <a:pt x="21" y="0"/>
                    </a:cubicBezTo>
                    <a:cubicBezTo>
                      <a:pt x="18" y="0"/>
                      <a:pt x="17" y="1"/>
                      <a:pt x="16" y="4"/>
                    </a:cubicBezTo>
                    <a:cubicBezTo>
                      <a:pt x="11" y="31"/>
                      <a:pt x="5" y="59"/>
                      <a:pt x="0" y="86"/>
                    </a:cubicBezTo>
                    <a:cubicBezTo>
                      <a:pt x="0" y="87"/>
                      <a:pt x="0" y="89"/>
                      <a:pt x="0" y="90"/>
                    </a:cubicBezTo>
                    <a:cubicBezTo>
                      <a:pt x="9" y="98"/>
                      <a:pt x="17" y="107"/>
                      <a:pt x="26" y="116"/>
                    </a:cubicBezTo>
                    <a:cubicBezTo>
                      <a:pt x="34" y="108"/>
                      <a:pt x="41" y="100"/>
                      <a:pt x="48" y="93"/>
                    </a:cubicBezTo>
                    <a:cubicBezTo>
                      <a:pt x="52" y="90"/>
                      <a:pt x="52" y="87"/>
                      <a:pt x="52" y="83"/>
                    </a:cubicBezTo>
                    <a:cubicBezTo>
                      <a:pt x="47" y="60"/>
                      <a:pt x="42" y="37"/>
                      <a:pt x="38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0" name="Freeform 138"/>
              <p:cNvSpPr/>
              <p:nvPr/>
            </p:nvSpPr>
            <p:spPr bwMode="auto">
              <a:xfrm>
                <a:off x="2150" y="3529"/>
                <a:ext cx="37" cy="39"/>
              </a:xfrm>
              <a:custGeom>
                <a:avLst/>
                <a:gdLst>
                  <a:gd name="T0" fmla="*/ 17 w 34"/>
                  <a:gd name="T1" fmla="*/ 1 h 36"/>
                  <a:gd name="T2" fmla="*/ 1 w 34"/>
                  <a:gd name="T3" fmla="*/ 7 h 36"/>
                  <a:gd name="T4" fmla="*/ 0 w 34"/>
                  <a:gd name="T5" fmla="*/ 12 h 36"/>
                  <a:gd name="T6" fmla="*/ 7 w 34"/>
                  <a:gd name="T7" fmla="*/ 29 h 36"/>
                  <a:gd name="T8" fmla="*/ 13 w 34"/>
                  <a:gd name="T9" fmla="*/ 32 h 36"/>
                  <a:gd name="T10" fmla="*/ 27 w 34"/>
                  <a:gd name="T11" fmla="*/ 29 h 36"/>
                  <a:gd name="T12" fmla="*/ 34 w 34"/>
                  <a:gd name="T13" fmla="*/ 12 h 36"/>
                  <a:gd name="T14" fmla="*/ 32 w 34"/>
                  <a:gd name="T15" fmla="*/ 7 h 36"/>
                  <a:gd name="T16" fmla="*/ 17 w 34"/>
                  <a:gd name="T17" fmla="*/ 1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6">
                    <a:moveTo>
                      <a:pt x="17" y="1"/>
                    </a:moveTo>
                    <a:cubicBezTo>
                      <a:pt x="10" y="0"/>
                      <a:pt x="5" y="2"/>
                      <a:pt x="1" y="7"/>
                    </a:cubicBezTo>
                    <a:cubicBezTo>
                      <a:pt x="0" y="8"/>
                      <a:pt x="0" y="10"/>
                      <a:pt x="0" y="12"/>
                    </a:cubicBezTo>
                    <a:cubicBezTo>
                      <a:pt x="2" y="18"/>
                      <a:pt x="5" y="23"/>
                      <a:pt x="7" y="29"/>
                    </a:cubicBezTo>
                    <a:cubicBezTo>
                      <a:pt x="8" y="33"/>
                      <a:pt x="11" y="33"/>
                      <a:pt x="13" y="32"/>
                    </a:cubicBezTo>
                    <a:cubicBezTo>
                      <a:pt x="18" y="31"/>
                      <a:pt x="24" y="36"/>
                      <a:pt x="27" y="29"/>
                    </a:cubicBezTo>
                    <a:cubicBezTo>
                      <a:pt x="30" y="24"/>
                      <a:pt x="32" y="18"/>
                      <a:pt x="34" y="12"/>
                    </a:cubicBezTo>
                    <a:cubicBezTo>
                      <a:pt x="34" y="10"/>
                      <a:pt x="33" y="8"/>
                      <a:pt x="32" y="7"/>
                    </a:cubicBezTo>
                    <a:cubicBezTo>
                      <a:pt x="28" y="2"/>
                      <a:pt x="23" y="0"/>
                      <a:pt x="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1" name="Freeform 139"/>
              <p:cNvSpPr/>
              <p:nvPr/>
            </p:nvSpPr>
            <p:spPr bwMode="auto">
              <a:xfrm>
                <a:off x="2317" y="3575"/>
                <a:ext cx="129" cy="82"/>
              </a:xfrm>
              <a:custGeom>
                <a:avLst/>
                <a:gdLst>
                  <a:gd name="T0" fmla="*/ 114 w 119"/>
                  <a:gd name="T1" fmla="*/ 22 h 75"/>
                  <a:gd name="T2" fmla="*/ 106 w 119"/>
                  <a:gd name="T3" fmla="*/ 18 h 75"/>
                  <a:gd name="T4" fmla="*/ 97 w 119"/>
                  <a:gd name="T5" fmla="*/ 18 h 75"/>
                  <a:gd name="T6" fmla="*/ 89 w 119"/>
                  <a:gd name="T7" fmla="*/ 18 h 75"/>
                  <a:gd name="T8" fmla="*/ 81 w 119"/>
                  <a:gd name="T9" fmla="*/ 20 h 75"/>
                  <a:gd name="T10" fmla="*/ 79 w 119"/>
                  <a:gd name="T11" fmla="*/ 26 h 75"/>
                  <a:gd name="T12" fmla="*/ 68 w 119"/>
                  <a:gd name="T13" fmla="*/ 31 h 75"/>
                  <a:gd name="T14" fmla="*/ 29 w 119"/>
                  <a:gd name="T15" fmla="*/ 3 h 75"/>
                  <a:gd name="T16" fmla="*/ 5 w 119"/>
                  <a:gd name="T17" fmla="*/ 1 h 75"/>
                  <a:gd name="T18" fmla="*/ 1 w 119"/>
                  <a:gd name="T19" fmla="*/ 3 h 75"/>
                  <a:gd name="T20" fmla="*/ 4 w 119"/>
                  <a:gd name="T21" fmla="*/ 7 h 75"/>
                  <a:gd name="T22" fmla="*/ 29 w 119"/>
                  <a:gd name="T23" fmla="*/ 15 h 75"/>
                  <a:gd name="T24" fmla="*/ 66 w 119"/>
                  <a:gd name="T25" fmla="*/ 60 h 75"/>
                  <a:gd name="T26" fmla="*/ 108 w 119"/>
                  <a:gd name="T27" fmla="*/ 65 h 75"/>
                  <a:gd name="T28" fmla="*/ 117 w 119"/>
                  <a:gd name="T29" fmla="*/ 34 h 75"/>
                  <a:gd name="T30" fmla="*/ 114 w 119"/>
                  <a:gd name="T31" fmla="*/ 22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9" h="75">
                    <a:moveTo>
                      <a:pt x="114" y="22"/>
                    </a:moveTo>
                    <a:cubicBezTo>
                      <a:pt x="112" y="17"/>
                      <a:pt x="110" y="18"/>
                      <a:pt x="106" y="18"/>
                    </a:cubicBezTo>
                    <a:cubicBezTo>
                      <a:pt x="97" y="18"/>
                      <a:pt x="97" y="18"/>
                      <a:pt x="97" y="18"/>
                    </a:cubicBezTo>
                    <a:cubicBezTo>
                      <a:pt x="89" y="18"/>
                      <a:pt x="89" y="18"/>
                      <a:pt x="89" y="18"/>
                    </a:cubicBezTo>
                    <a:cubicBezTo>
                      <a:pt x="86" y="18"/>
                      <a:pt x="83" y="17"/>
                      <a:pt x="81" y="20"/>
                    </a:cubicBezTo>
                    <a:cubicBezTo>
                      <a:pt x="81" y="21"/>
                      <a:pt x="80" y="23"/>
                      <a:pt x="79" y="26"/>
                    </a:cubicBezTo>
                    <a:cubicBezTo>
                      <a:pt x="78" y="32"/>
                      <a:pt x="75" y="37"/>
                      <a:pt x="68" y="31"/>
                    </a:cubicBezTo>
                    <a:cubicBezTo>
                      <a:pt x="61" y="25"/>
                      <a:pt x="42" y="6"/>
                      <a:pt x="29" y="3"/>
                    </a:cubicBezTo>
                    <a:cubicBezTo>
                      <a:pt x="16" y="1"/>
                      <a:pt x="5" y="1"/>
                      <a:pt x="5" y="1"/>
                    </a:cubicBezTo>
                    <a:cubicBezTo>
                      <a:pt x="5" y="1"/>
                      <a:pt x="2" y="0"/>
                      <a:pt x="1" y="3"/>
                    </a:cubicBezTo>
                    <a:cubicBezTo>
                      <a:pt x="0" y="6"/>
                      <a:pt x="2" y="8"/>
                      <a:pt x="4" y="7"/>
                    </a:cubicBezTo>
                    <a:cubicBezTo>
                      <a:pt x="6" y="5"/>
                      <a:pt x="17" y="5"/>
                      <a:pt x="29" y="15"/>
                    </a:cubicBezTo>
                    <a:cubicBezTo>
                      <a:pt x="42" y="26"/>
                      <a:pt x="51" y="44"/>
                      <a:pt x="66" y="60"/>
                    </a:cubicBezTo>
                    <a:cubicBezTo>
                      <a:pt x="81" y="75"/>
                      <a:pt x="98" y="72"/>
                      <a:pt x="108" y="65"/>
                    </a:cubicBezTo>
                    <a:cubicBezTo>
                      <a:pt x="117" y="58"/>
                      <a:pt x="119" y="44"/>
                      <a:pt x="117" y="34"/>
                    </a:cubicBezTo>
                    <a:cubicBezTo>
                      <a:pt x="116" y="28"/>
                      <a:pt x="115" y="24"/>
                      <a:pt x="114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2" name="Freeform 140"/>
              <p:cNvSpPr/>
              <p:nvPr/>
            </p:nvSpPr>
            <p:spPr bwMode="auto">
              <a:xfrm>
                <a:off x="2561" y="3533"/>
                <a:ext cx="95" cy="162"/>
              </a:xfrm>
              <a:custGeom>
                <a:avLst/>
                <a:gdLst>
                  <a:gd name="T0" fmla="*/ 87 w 87"/>
                  <a:gd name="T1" fmla="*/ 26 h 148"/>
                  <a:gd name="T2" fmla="*/ 85 w 87"/>
                  <a:gd name="T3" fmla="*/ 0 h 148"/>
                  <a:gd name="T4" fmla="*/ 6 w 87"/>
                  <a:gd name="T5" fmla="*/ 1 h 148"/>
                  <a:gd name="T6" fmla="*/ 3 w 87"/>
                  <a:gd name="T7" fmla="*/ 37 h 148"/>
                  <a:gd name="T8" fmla="*/ 8 w 87"/>
                  <a:gd name="T9" fmla="*/ 70 h 148"/>
                  <a:gd name="T10" fmla="*/ 10 w 87"/>
                  <a:gd name="T11" fmla="*/ 63 h 148"/>
                  <a:gd name="T12" fmla="*/ 12 w 87"/>
                  <a:gd name="T13" fmla="*/ 59 h 148"/>
                  <a:gd name="T14" fmla="*/ 14 w 87"/>
                  <a:gd name="T15" fmla="*/ 71 h 148"/>
                  <a:gd name="T16" fmla="*/ 11 w 87"/>
                  <a:gd name="T17" fmla="*/ 80 h 148"/>
                  <a:gd name="T18" fmla="*/ 16 w 87"/>
                  <a:gd name="T19" fmla="*/ 78 h 148"/>
                  <a:gd name="T20" fmla="*/ 21 w 87"/>
                  <a:gd name="T21" fmla="*/ 72 h 148"/>
                  <a:gd name="T22" fmla="*/ 23 w 87"/>
                  <a:gd name="T23" fmla="*/ 87 h 148"/>
                  <a:gd name="T24" fmla="*/ 18 w 87"/>
                  <a:gd name="T25" fmla="*/ 97 h 148"/>
                  <a:gd name="T26" fmla="*/ 26 w 87"/>
                  <a:gd name="T27" fmla="*/ 91 h 148"/>
                  <a:gd name="T28" fmla="*/ 25 w 87"/>
                  <a:gd name="T29" fmla="*/ 99 h 148"/>
                  <a:gd name="T30" fmla="*/ 24 w 87"/>
                  <a:gd name="T31" fmla="*/ 102 h 148"/>
                  <a:gd name="T32" fmla="*/ 31 w 87"/>
                  <a:gd name="T33" fmla="*/ 99 h 148"/>
                  <a:gd name="T34" fmla="*/ 33 w 87"/>
                  <a:gd name="T35" fmla="*/ 96 h 148"/>
                  <a:gd name="T36" fmla="*/ 31 w 87"/>
                  <a:gd name="T37" fmla="*/ 113 h 148"/>
                  <a:gd name="T38" fmla="*/ 28 w 87"/>
                  <a:gd name="T39" fmla="*/ 117 h 148"/>
                  <a:gd name="T40" fmla="*/ 37 w 87"/>
                  <a:gd name="T41" fmla="*/ 112 h 148"/>
                  <a:gd name="T42" fmla="*/ 41 w 87"/>
                  <a:gd name="T43" fmla="*/ 119 h 148"/>
                  <a:gd name="T44" fmla="*/ 38 w 87"/>
                  <a:gd name="T45" fmla="*/ 128 h 148"/>
                  <a:gd name="T46" fmla="*/ 45 w 87"/>
                  <a:gd name="T47" fmla="*/ 123 h 148"/>
                  <a:gd name="T48" fmla="*/ 47 w 87"/>
                  <a:gd name="T49" fmla="*/ 138 h 148"/>
                  <a:gd name="T50" fmla="*/ 39 w 87"/>
                  <a:gd name="T51" fmla="*/ 148 h 148"/>
                  <a:gd name="T52" fmla="*/ 52 w 87"/>
                  <a:gd name="T53" fmla="*/ 130 h 148"/>
                  <a:gd name="T54" fmla="*/ 53 w 87"/>
                  <a:gd name="T55" fmla="*/ 119 h 148"/>
                  <a:gd name="T56" fmla="*/ 58 w 87"/>
                  <a:gd name="T57" fmla="*/ 120 h 148"/>
                  <a:gd name="T58" fmla="*/ 62 w 87"/>
                  <a:gd name="T59" fmla="*/ 120 h 148"/>
                  <a:gd name="T60" fmla="*/ 59 w 87"/>
                  <a:gd name="T61" fmla="*/ 105 h 148"/>
                  <a:gd name="T62" fmla="*/ 62 w 87"/>
                  <a:gd name="T63" fmla="*/ 96 h 148"/>
                  <a:gd name="T64" fmla="*/ 64 w 87"/>
                  <a:gd name="T65" fmla="*/ 101 h 148"/>
                  <a:gd name="T66" fmla="*/ 66 w 87"/>
                  <a:gd name="T67" fmla="*/ 103 h 148"/>
                  <a:gd name="T68" fmla="*/ 67 w 87"/>
                  <a:gd name="T69" fmla="*/ 90 h 148"/>
                  <a:gd name="T70" fmla="*/ 69 w 87"/>
                  <a:gd name="T71" fmla="*/ 84 h 148"/>
                  <a:gd name="T72" fmla="*/ 72 w 87"/>
                  <a:gd name="T73" fmla="*/ 88 h 148"/>
                  <a:gd name="T74" fmla="*/ 79 w 87"/>
                  <a:gd name="T75" fmla="*/ 90 h 148"/>
                  <a:gd name="T76" fmla="*/ 74 w 87"/>
                  <a:gd name="T77" fmla="*/ 80 h 148"/>
                  <a:gd name="T78" fmla="*/ 75 w 87"/>
                  <a:gd name="T79" fmla="*/ 73 h 148"/>
                  <a:gd name="T80" fmla="*/ 79 w 87"/>
                  <a:gd name="T81" fmla="*/ 79 h 148"/>
                  <a:gd name="T82" fmla="*/ 84 w 87"/>
                  <a:gd name="T83" fmla="*/ 82 h 148"/>
                  <a:gd name="T84" fmla="*/ 81 w 87"/>
                  <a:gd name="T85" fmla="*/ 66 h 148"/>
                  <a:gd name="T86" fmla="*/ 87 w 87"/>
                  <a:gd name="T87" fmla="*/ 2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7" h="148">
                    <a:moveTo>
                      <a:pt x="87" y="26"/>
                    </a:moveTo>
                    <a:cubicBezTo>
                      <a:pt x="87" y="6"/>
                      <a:pt x="85" y="0"/>
                      <a:pt x="85" y="0"/>
                    </a:cubicBezTo>
                    <a:cubicBezTo>
                      <a:pt x="77" y="25"/>
                      <a:pt x="35" y="54"/>
                      <a:pt x="6" y="1"/>
                    </a:cubicBezTo>
                    <a:cubicBezTo>
                      <a:pt x="6" y="1"/>
                      <a:pt x="0" y="18"/>
                      <a:pt x="3" y="37"/>
                    </a:cubicBezTo>
                    <a:cubicBezTo>
                      <a:pt x="6" y="56"/>
                      <a:pt x="8" y="70"/>
                      <a:pt x="8" y="70"/>
                    </a:cubicBezTo>
                    <a:cubicBezTo>
                      <a:pt x="8" y="70"/>
                      <a:pt x="9" y="66"/>
                      <a:pt x="10" y="63"/>
                    </a:cubicBezTo>
                    <a:cubicBezTo>
                      <a:pt x="12" y="59"/>
                      <a:pt x="12" y="59"/>
                      <a:pt x="12" y="59"/>
                    </a:cubicBezTo>
                    <a:cubicBezTo>
                      <a:pt x="12" y="59"/>
                      <a:pt x="15" y="64"/>
                      <a:pt x="14" y="71"/>
                    </a:cubicBezTo>
                    <a:cubicBezTo>
                      <a:pt x="14" y="77"/>
                      <a:pt x="11" y="80"/>
                      <a:pt x="11" y="80"/>
                    </a:cubicBezTo>
                    <a:cubicBezTo>
                      <a:pt x="11" y="80"/>
                      <a:pt x="13" y="80"/>
                      <a:pt x="16" y="78"/>
                    </a:cubicBezTo>
                    <a:cubicBezTo>
                      <a:pt x="20" y="75"/>
                      <a:pt x="21" y="72"/>
                      <a:pt x="21" y="72"/>
                    </a:cubicBezTo>
                    <a:cubicBezTo>
                      <a:pt x="21" y="72"/>
                      <a:pt x="23" y="80"/>
                      <a:pt x="23" y="87"/>
                    </a:cubicBezTo>
                    <a:cubicBezTo>
                      <a:pt x="23" y="93"/>
                      <a:pt x="18" y="97"/>
                      <a:pt x="18" y="97"/>
                    </a:cubicBezTo>
                    <a:cubicBezTo>
                      <a:pt x="26" y="91"/>
                      <a:pt x="26" y="91"/>
                      <a:pt x="26" y="91"/>
                    </a:cubicBezTo>
                    <a:cubicBezTo>
                      <a:pt x="26" y="91"/>
                      <a:pt x="25" y="95"/>
                      <a:pt x="25" y="99"/>
                    </a:cubicBezTo>
                    <a:cubicBezTo>
                      <a:pt x="24" y="102"/>
                      <a:pt x="24" y="102"/>
                      <a:pt x="24" y="102"/>
                    </a:cubicBezTo>
                    <a:cubicBezTo>
                      <a:pt x="24" y="102"/>
                      <a:pt x="29" y="102"/>
                      <a:pt x="31" y="99"/>
                    </a:cubicBezTo>
                    <a:cubicBezTo>
                      <a:pt x="33" y="96"/>
                      <a:pt x="33" y="96"/>
                      <a:pt x="33" y="96"/>
                    </a:cubicBezTo>
                    <a:cubicBezTo>
                      <a:pt x="33" y="96"/>
                      <a:pt x="32" y="110"/>
                      <a:pt x="31" y="113"/>
                    </a:cubicBezTo>
                    <a:cubicBezTo>
                      <a:pt x="29" y="115"/>
                      <a:pt x="28" y="117"/>
                      <a:pt x="28" y="117"/>
                    </a:cubicBezTo>
                    <a:cubicBezTo>
                      <a:pt x="37" y="112"/>
                      <a:pt x="37" y="112"/>
                      <a:pt x="37" y="112"/>
                    </a:cubicBezTo>
                    <a:cubicBezTo>
                      <a:pt x="37" y="112"/>
                      <a:pt x="41" y="115"/>
                      <a:pt x="41" y="119"/>
                    </a:cubicBezTo>
                    <a:cubicBezTo>
                      <a:pt x="41" y="124"/>
                      <a:pt x="38" y="128"/>
                      <a:pt x="38" y="128"/>
                    </a:cubicBezTo>
                    <a:cubicBezTo>
                      <a:pt x="45" y="123"/>
                      <a:pt x="45" y="123"/>
                      <a:pt x="45" y="123"/>
                    </a:cubicBezTo>
                    <a:cubicBezTo>
                      <a:pt x="45" y="123"/>
                      <a:pt x="48" y="132"/>
                      <a:pt x="47" y="138"/>
                    </a:cubicBezTo>
                    <a:cubicBezTo>
                      <a:pt x="46" y="142"/>
                      <a:pt x="42" y="146"/>
                      <a:pt x="39" y="148"/>
                    </a:cubicBezTo>
                    <a:cubicBezTo>
                      <a:pt x="43" y="145"/>
                      <a:pt x="51" y="138"/>
                      <a:pt x="52" y="130"/>
                    </a:cubicBezTo>
                    <a:cubicBezTo>
                      <a:pt x="53" y="119"/>
                      <a:pt x="53" y="119"/>
                      <a:pt x="53" y="119"/>
                    </a:cubicBezTo>
                    <a:cubicBezTo>
                      <a:pt x="53" y="119"/>
                      <a:pt x="53" y="120"/>
                      <a:pt x="58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57" y="114"/>
                      <a:pt x="59" y="105"/>
                    </a:cubicBezTo>
                    <a:cubicBezTo>
                      <a:pt x="61" y="96"/>
                      <a:pt x="62" y="96"/>
                      <a:pt x="62" y="96"/>
                    </a:cubicBezTo>
                    <a:cubicBezTo>
                      <a:pt x="62" y="96"/>
                      <a:pt x="62" y="98"/>
                      <a:pt x="64" y="101"/>
                    </a:cubicBezTo>
                    <a:cubicBezTo>
                      <a:pt x="66" y="103"/>
                      <a:pt x="66" y="103"/>
                      <a:pt x="66" y="103"/>
                    </a:cubicBezTo>
                    <a:cubicBezTo>
                      <a:pt x="66" y="103"/>
                      <a:pt x="65" y="97"/>
                      <a:pt x="67" y="90"/>
                    </a:cubicBezTo>
                    <a:cubicBezTo>
                      <a:pt x="69" y="84"/>
                      <a:pt x="69" y="84"/>
                      <a:pt x="69" y="84"/>
                    </a:cubicBezTo>
                    <a:cubicBezTo>
                      <a:pt x="69" y="84"/>
                      <a:pt x="69" y="87"/>
                      <a:pt x="72" y="88"/>
                    </a:cubicBezTo>
                    <a:cubicBezTo>
                      <a:pt x="75" y="90"/>
                      <a:pt x="79" y="90"/>
                      <a:pt x="79" y="90"/>
                    </a:cubicBezTo>
                    <a:cubicBezTo>
                      <a:pt x="79" y="90"/>
                      <a:pt x="73" y="86"/>
                      <a:pt x="74" y="80"/>
                    </a:cubicBezTo>
                    <a:cubicBezTo>
                      <a:pt x="75" y="73"/>
                      <a:pt x="75" y="73"/>
                      <a:pt x="75" y="73"/>
                    </a:cubicBezTo>
                    <a:cubicBezTo>
                      <a:pt x="75" y="73"/>
                      <a:pt x="76" y="77"/>
                      <a:pt x="79" y="79"/>
                    </a:cubicBezTo>
                    <a:cubicBezTo>
                      <a:pt x="81" y="80"/>
                      <a:pt x="84" y="82"/>
                      <a:pt x="84" y="82"/>
                    </a:cubicBezTo>
                    <a:cubicBezTo>
                      <a:pt x="84" y="82"/>
                      <a:pt x="81" y="75"/>
                      <a:pt x="81" y="66"/>
                    </a:cubicBezTo>
                    <a:cubicBezTo>
                      <a:pt x="82" y="57"/>
                      <a:pt x="87" y="45"/>
                      <a:pt x="87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3" name="Freeform 141"/>
              <p:cNvSpPr/>
              <p:nvPr/>
            </p:nvSpPr>
            <p:spPr bwMode="auto">
              <a:xfrm>
                <a:off x="2555" y="3764"/>
                <a:ext cx="103" cy="54"/>
              </a:xfrm>
              <a:custGeom>
                <a:avLst/>
                <a:gdLst>
                  <a:gd name="T0" fmla="*/ 47 w 94"/>
                  <a:gd name="T1" fmla="*/ 0 h 49"/>
                  <a:gd name="T2" fmla="*/ 0 w 94"/>
                  <a:gd name="T3" fmla="*/ 49 h 49"/>
                  <a:gd name="T4" fmla="*/ 10 w 94"/>
                  <a:gd name="T5" fmla="*/ 49 h 49"/>
                  <a:gd name="T6" fmla="*/ 47 w 94"/>
                  <a:gd name="T7" fmla="*/ 7 h 49"/>
                  <a:gd name="T8" fmla="*/ 84 w 94"/>
                  <a:gd name="T9" fmla="*/ 49 h 49"/>
                  <a:gd name="T10" fmla="*/ 94 w 94"/>
                  <a:gd name="T11" fmla="*/ 49 h 49"/>
                  <a:gd name="T12" fmla="*/ 47 w 94"/>
                  <a:gd name="T1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49">
                    <a:moveTo>
                      <a:pt x="47" y="0"/>
                    </a:moveTo>
                    <a:cubicBezTo>
                      <a:pt x="21" y="0"/>
                      <a:pt x="0" y="22"/>
                      <a:pt x="0" y="49"/>
                    </a:cubicBezTo>
                    <a:cubicBezTo>
                      <a:pt x="10" y="49"/>
                      <a:pt x="10" y="49"/>
                      <a:pt x="10" y="49"/>
                    </a:cubicBezTo>
                    <a:cubicBezTo>
                      <a:pt x="10" y="26"/>
                      <a:pt x="27" y="7"/>
                      <a:pt x="47" y="7"/>
                    </a:cubicBezTo>
                    <a:cubicBezTo>
                      <a:pt x="68" y="7"/>
                      <a:pt x="84" y="26"/>
                      <a:pt x="84" y="49"/>
                    </a:cubicBezTo>
                    <a:cubicBezTo>
                      <a:pt x="94" y="49"/>
                      <a:pt x="94" y="49"/>
                      <a:pt x="94" y="49"/>
                    </a:cubicBezTo>
                    <a:cubicBezTo>
                      <a:pt x="94" y="22"/>
                      <a:pt x="73" y="0"/>
                      <a:pt x="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4" name="Rectangle 142"/>
              <p:cNvSpPr>
                <a:spLocks noChangeArrowheads="1"/>
              </p:cNvSpPr>
              <p:nvPr/>
            </p:nvSpPr>
            <p:spPr bwMode="auto">
              <a:xfrm>
                <a:off x="2550" y="3821"/>
                <a:ext cx="24" cy="5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5" name="Rectangle 143"/>
              <p:cNvSpPr>
                <a:spLocks noChangeArrowheads="1"/>
              </p:cNvSpPr>
              <p:nvPr/>
            </p:nvSpPr>
            <p:spPr bwMode="auto">
              <a:xfrm>
                <a:off x="2641" y="3821"/>
                <a:ext cx="22" cy="4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6" name="Rectangle 144"/>
              <p:cNvSpPr>
                <a:spLocks noChangeArrowheads="1"/>
              </p:cNvSpPr>
              <p:nvPr/>
            </p:nvSpPr>
            <p:spPr bwMode="auto">
              <a:xfrm>
                <a:off x="2668" y="3832"/>
                <a:ext cx="6" cy="2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7" name="Rectangle 145"/>
              <p:cNvSpPr>
                <a:spLocks noChangeArrowheads="1"/>
              </p:cNvSpPr>
              <p:nvPr/>
            </p:nvSpPr>
            <p:spPr bwMode="auto">
              <a:xfrm>
                <a:off x="2540" y="3832"/>
                <a:ext cx="7" cy="2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8" name="Freeform 146"/>
              <p:cNvSpPr>
                <a:spLocks noEditPoints="1"/>
              </p:cNvSpPr>
              <p:nvPr/>
            </p:nvSpPr>
            <p:spPr bwMode="auto">
              <a:xfrm>
                <a:off x="2345" y="3755"/>
                <a:ext cx="85" cy="142"/>
              </a:xfrm>
              <a:custGeom>
                <a:avLst/>
                <a:gdLst>
                  <a:gd name="T0" fmla="*/ 62 w 78"/>
                  <a:gd name="T1" fmla="*/ 0 h 131"/>
                  <a:gd name="T2" fmla="*/ 16 w 78"/>
                  <a:gd name="T3" fmla="*/ 0 h 131"/>
                  <a:gd name="T4" fmla="*/ 0 w 78"/>
                  <a:gd name="T5" fmla="*/ 15 h 131"/>
                  <a:gd name="T6" fmla="*/ 0 w 78"/>
                  <a:gd name="T7" fmla="*/ 116 h 131"/>
                  <a:gd name="T8" fmla="*/ 16 w 78"/>
                  <a:gd name="T9" fmla="*/ 131 h 131"/>
                  <a:gd name="T10" fmla="*/ 62 w 78"/>
                  <a:gd name="T11" fmla="*/ 131 h 131"/>
                  <a:gd name="T12" fmla="*/ 78 w 78"/>
                  <a:gd name="T13" fmla="*/ 116 h 131"/>
                  <a:gd name="T14" fmla="*/ 78 w 78"/>
                  <a:gd name="T15" fmla="*/ 15 h 131"/>
                  <a:gd name="T16" fmla="*/ 62 w 78"/>
                  <a:gd name="T17" fmla="*/ 0 h 131"/>
                  <a:gd name="T18" fmla="*/ 40 w 78"/>
                  <a:gd name="T19" fmla="*/ 125 h 131"/>
                  <a:gd name="T20" fmla="*/ 33 w 78"/>
                  <a:gd name="T21" fmla="*/ 118 h 131"/>
                  <a:gd name="T22" fmla="*/ 40 w 78"/>
                  <a:gd name="T23" fmla="*/ 111 h 131"/>
                  <a:gd name="T24" fmla="*/ 47 w 78"/>
                  <a:gd name="T25" fmla="*/ 118 h 131"/>
                  <a:gd name="T26" fmla="*/ 40 w 78"/>
                  <a:gd name="T27" fmla="*/ 125 h 131"/>
                  <a:gd name="T28" fmla="*/ 72 w 78"/>
                  <a:gd name="T29" fmla="*/ 94 h 131"/>
                  <a:gd name="T30" fmla="*/ 58 w 78"/>
                  <a:gd name="T31" fmla="*/ 105 h 131"/>
                  <a:gd name="T32" fmla="*/ 20 w 78"/>
                  <a:gd name="T33" fmla="*/ 105 h 131"/>
                  <a:gd name="T34" fmla="*/ 6 w 78"/>
                  <a:gd name="T35" fmla="*/ 94 h 131"/>
                  <a:gd name="T36" fmla="*/ 6 w 78"/>
                  <a:gd name="T37" fmla="*/ 15 h 131"/>
                  <a:gd name="T38" fmla="*/ 20 w 78"/>
                  <a:gd name="T39" fmla="*/ 4 h 131"/>
                  <a:gd name="T40" fmla="*/ 58 w 78"/>
                  <a:gd name="T41" fmla="*/ 4 h 131"/>
                  <a:gd name="T42" fmla="*/ 72 w 78"/>
                  <a:gd name="T43" fmla="*/ 15 h 131"/>
                  <a:gd name="T44" fmla="*/ 72 w 78"/>
                  <a:gd name="T45" fmla="*/ 94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8" h="131">
                    <a:moveTo>
                      <a:pt x="62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7" y="0"/>
                      <a:pt x="0" y="6"/>
                      <a:pt x="0" y="15"/>
                    </a:cubicBezTo>
                    <a:cubicBezTo>
                      <a:pt x="0" y="116"/>
                      <a:pt x="0" y="116"/>
                      <a:pt x="0" y="116"/>
                    </a:cubicBezTo>
                    <a:cubicBezTo>
                      <a:pt x="0" y="124"/>
                      <a:pt x="7" y="131"/>
                      <a:pt x="16" y="131"/>
                    </a:cubicBezTo>
                    <a:cubicBezTo>
                      <a:pt x="62" y="131"/>
                      <a:pt x="62" y="131"/>
                      <a:pt x="62" y="131"/>
                    </a:cubicBezTo>
                    <a:cubicBezTo>
                      <a:pt x="71" y="131"/>
                      <a:pt x="78" y="124"/>
                      <a:pt x="78" y="116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6"/>
                      <a:pt x="71" y="0"/>
                      <a:pt x="62" y="0"/>
                    </a:cubicBezTo>
                    <a:close/>
                    <a:moveTo>
                      <a:pt x="40" y="125"/>
                    </a:moveTo>
                    <a:cubicBezTo>
                      <a:pt x="36" y="125"/>
                      <a:pt x="33" y="122"/>
                      <a:pt x="33" y="118"/>
                    </a:cubicBezTo>
                    <a:cubicBezTo>
                      <a:pt x="33" y="114"/>
                      <a:pt x="36" y="111"/>
                      <a:pt x="40" y="111"/>
                    </a:cubicBezTo>
                    <a:cubicBezTo>
                      <a:pt x="44" y="111"/>
                      <a:pt x="47" y="114"/>
                      <a:pt x="47" y="118"/>
                    </a:cubicBezTo>
                    <a:cubicBezTo>
                      <a:pt x="47" y="122"/>
                      <a:pt x="44" y="125"/>
                      <a:pt x="40" y="125"/>
                    </a:cubicBezTo>
                    <a:close/>
                    <a:moveTo>
                      <a:pt x="72" y="94"/>
                    </a:moveTo>
                    <a:cubicBezTo>
                      <a:pt x="72" y="100"/>
                      <a:pt x="65" y="105"/>
                      <a:pt x="58" y="105"/>
                    </a:cubicBezTo>
                    <a:cubicBezTo>
                      <a:pt x="20" y="105"/>
                      <a:pt x="20" y="105"/>
                      <a:pt x="20" y="105"/>
                    </a:cubicBezTo>
                    <a:cubicBezTo>
                      <a:pt x="12" y="105"/>
                      <a:pt x="6" y="100"/>
                      <a:pt x="6" y="9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9"/>
                      <a:pt x="12" y="4"/>
                      <a:pt x="20" y="4"/>
                    </a:cubicBezTo>
                    <a:cubicBezTo>
                      <a:pt x="58" y="4"/>
                      <a:pt x="58" y="4"/>
                      <a:pt x="58" y="4"/>
                    </a:cubicBezTo>
                    <a:cubicBezTo>
                      <a:pt x="65" y="4"/>
                      <a:pt x="72" y="9"/>
                      <a:pt x="72" y="15"/>
                    </a:cubicBezTo>
                    <a:lnTo>
                      <a:pt x="72" y="9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9" name="Freeform 147"/>
              <p:cNvSpPr/>
              <p:nvPr/>
            </p:nvSpPr>
            <p:spPr bwMode="auto">
              <a:xfrm>
                <a:off x="2125" y="3836"/>
                <a:ext cx="77" cy="48"/>
              </a:xfrm>
              <a:custGeom>
                <a:avLst/>
                <a:gdLst>
                  <a:gd name="T0" fmla="*/ 38 w 71"/>
                  <a:gd name="T1" fmla="*/ 21 h 44"/>
                  <a:gd name="T2" fmla="*/ 34 w 71"/>
                  <a:gd name="T3" fmla="*/ 19 h 44"/>
                  <a:gd name="T4" fmla="*/ 0 w 71"/>
                  <a:gd name="T5" fmla="*/ 0 h 44"/>
                  <a:gd name="T6" fmla="*/ 7 w 71"/>
                  <a:gd name="T7" fmla="*/ 27 h 44"/>
                  <a:gd name="T8" fmla="*/ 38 w 71"/>
                  <a:gd name="T9" fmla="*/ 44 h 44"/>
                  <a:gd name="T10" fmla="*/ 67 w 71"/>
                  <a:gd name="T11" fmla="*/ 27 h 44"/>
                  <a:gd name="T12" fmla="*/ 71 w 71"/>
                  <a:gd name="T13" fmla="*/ 3 h 44"/>
                  <a:gd name="T14" fmla="*/ 41 w 71"/>
                  <a:gd name="T15" fmla="*/ 19 h 44"/>
                  <a:gd name="T16" fmla="*/ 38 w 71"/>
                  <a:gd name="T17" fmla="*/ 2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1" h="44">
                    <a:moveTo>
                      <a:pt x="38" y="21"/>
                    </a:moveTo>
                    <a:cubicBezTo>
                      <a:pt x="34" y="19"/>
                      <a:pt x="34" y="19"/>
                      <a:pt x="34" y="19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11"/>
                      <a:pt x="7" y="27"/>
                      <a:pt x="7" y="27"/>
                    </a:cubicBezTo>
                    <a:cubicBezTo>
                      <a:pt x="7" y="27"/>
                      <a:pt x="30" y="44"/>
                      <a:pt x="38" y="44"/>
                    </a:cubicBezTo>
                    <a:cubicBezTo>
                      <a:pt x="46" y="44"/>
                      <a:pt x="67" y="27"/>
                      <a:pt x="67" y="27"/>
                    </a:cubicBezTo>
                    <a:cubicBezTo>
                      <a:pt x="67" y="27"/>
                      <a:pt x="69" y="13"/>
                      <a:pt x="71" y="3"/>
                    </a:cubicBezTo>
                    <a:cubicBezTo>
                      <a:pt x="41" y="19"/>
                      <a:pt x="41" y="19"/>
                      <a:pt x="41" y="19"/>
                    </a:cubicBezTo>
                    <a:lnTo>
                      <a:pt x="38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0" name="Freeform 148"/>
              <p:cNvSpPr/>
              <p:nvPr/>
            </p:nvSpPr>
            <p:spPr bwMode="auto">
              <a:xfrm>
                <a:off x="2081" y="3767"/>
                <a:ext cx="171" cy="103"/>
              </a:xfrm>
              <a:custGeom>
                <a:avLst/>
                <a:gdLst>
                  <a:gd name="T0" fmla="*/ 79 w 157"/>
                  <a:gd name="T1" fmla="*/ 1 h 95"/>
                  <a:gd name="T2" fmla="*/ 76 w 157"/>
                  <a:gd name="T3" fmla="*/ 0 h 95"/>
                  <a:gd name="T4" fmla="*/ 73 w 157"/>
                  <a:gd name="T5" fmla="*/ 1 h 95"/>
                  <a:gd name="T6" fmla="*/ 13 w 157"/>
                  <a:gd name="T7" fmla="*/ 29 h 95"/>
                  <a:gd name="T8" fmla="*/ 0 w 157"/>
                  <a:gd name="T9" fmla="*/ 34 h 95"/>
                  <a:gd name="T10" fmla="*/ 12 w 157"/>
                  <a:gd name="T11" fmla="*/ 41 h 95"/>
                  <a:gd name="T12" fmla="*/ 16 w 157"/>
                  <a:gd name="T13" fmla="*/ 43 h 95"/>
                  <a:gd name="T14" fmla="*/ 16 w 157"/>
                  <a:gd name="T15" fmla="*/ 65 h 95"/>
                  <a:gd name="T16" fmla="*/ 11 w 157"/>
                  <a:gd name="T17" fmla="*/ 80 h 95"/>
                  <a:gd name="T18" fmla="*/ 18 w 157"/>
                  <a:gd name="T19" fmla="*/ 95 h 95"/>
                  <a:gd name="T20" fmla="*/ 24 w 157"/>
                  <a:gd name="T21" fmla="*/ 80 h 95"/>
                  <a:gd name="T22" fmla="*/ 19 w 157"/>
                  <a:gd name="T23" fmla="*/ 65 h 95"/>
                  <a:gd name="T24" fmla="*/ 19 w 157"/>
                  <a:gd name="T25" fmla="*/ 45 h 95"/>
                  <a:gd name="T26" fmla="*/ 40 w 157"/>
                  <a:gd name="T27" fmla="*/ 57 h 95"/>
                  <a:gd name="T28" fmla="*/ 74 w 157"/>
                  <a:gd name="T29" fmla="*/ 76 h 95"/>
                  <a:gd name="T30" fmla="*/ 78 w 157"/>
                  <a:gd name="T31" fmla="*/ 78 h 95"/>
                  <a:gd name="T32" fmla="*/ 81 w 157"/>
                  <a:gd name="T33" fmla="*/ 76 h 95"/>
                  <a:gd name="T34" fmla="*/ 111 w 157"/>
                  <a:gd name="T35" fmla="*/ 59 h 95"/>
                  <a:gd name="T36" fmla="*/ 145 w 157"/>
                  <a:gd name="T37" fmla="*/ 41 h 95"/>
                  <a:gd name="T38" fmla="*/ 157 w 157"/>
                  <a:gd name="T39" fmla="*/ 34 h 95"/>
                  <a:gd name="T40" fmla="*/ 144 w 157"/>
                  <a:gd name="T41" fmla="*/ 28 h 95"/>
                  <a:gd name="T42" fmla="*/ 79 w 157"/>
                  <a:gd name="T43" fmla="*/ 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7" h="95">
                    <a:moveTo>
                      <a:pt x="79" y="1"/>
                    </a:moveTo>
                    <a:cubicBezTo>
                      <a:pt x="76" y="0"/>
                      <a:pt x="76" y="0"/>
                      <a:pt x="76" y="0"/>
                    </a:cubicBezTo>
                    <a:cubicBezTo>
                      <a:pt x="73" y="1"/>
                      <a:pt x="73" y="1"/>
                      <a:pt x="73" y="1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6" y="65"/>
                      <a:pt x="16" y="65"/>
                      <a:pt x="16" y="65"/>
                    </a:cubicBezTo>
                    <a:cubicBezTo>
                      <a:pt x="13" y="67"/>
                      <a:pt x="11" y="73"/>
                      <a:pt x="11" y="80"/>
                    </a:cubicBezTo>
                    <a:cubicBezTo>
                      <a:pt x="11" y="88"/>
                      <a:pt x="14" y="95"/>
                      <a:pt x="18" y="95"/>
                    </a:cubicBezTo>
                    <a:cubicBezTo>
                      <a:pt x="21" y="95"/>
                      <a:pt x="24" y="88"/>
                      <a:pt x="24" y="80"/>
                    </a:cubicBezTo>
                    <a:cubicBezTo>
                      <a:pt x="24" y="73"/>
                      <a:pt x="22" y="67"/>
                      <a:pt x="19" y="65"/>
                    </a:cubicBezTo>
                    <a:cubicBezTo>
                      <a:pt x="19" y="45"/>
                      <a:pt x="19" y="45"/>
                      <a:pt x="19" y="45"/>
                    </a:cubicBezTo>
                    <a:cubicBezTo>
                      <a:pt x="40" y="57"/>
                      <a:pt x="40" y="57"/>
                      <a:pt x="40" y="57"/>
                    </a:cubicBezTo>
                    <a:cubicBezTo>
                      <a:pt x="74" y="76"/>
                      <a:pt x="74" y="76"/>
                      <a:pt x="74" y="76"/>
                    </a:cubicBezTo>
                    <a:cubicBezTo>
                      <a:pt x="78" y="78"/>
                      <a:pt x="78" y="78"/>
                      <a:pt x="78" y="78"/>
                    </a:cubicBezTo>
                    <a:cubicBezTo>
                      <a:pt x="81" y="76"/>
                      <a:pt x="81" y="76"/>
                      <a:pt x="81" y="76"/>
                    </a:cubicBezTo>
                    <a:cubicBezTo>
                      <a:pt x="111" y="59"/>
                      <a:pt x="111" y="59"/>
                      <a:pt x="111" y="59"/>
                    </a:cubicBezTo>
                    <a:cubicBezTo>
                      <a:pt x="145" y="41"/>
                      <a:pt x="145" y="41"/>
                      <a:pt x="145" y="41"/>
                    </a:cubicBezTo>
                    <a:cubicBezTo>
                      <a:pt x="157" y="34"/>
                      <a:pt x="157" y="34"/>
                      <a:pt x="157" y="34"/>
                    </a:cubicBezTo>
                    <a:cubicBezTo>
                      <a:pt x="144" y="28"/>
                      <a:pt x="144" y="28"/>
                      <a:pt x="144" y="28"/>
                    </a:cubicBezTo>
                    <a:lnTo>
                      <a:pt x="7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1" name="Freeform 149"/>
              <p:cNvSpPr>
                <a:spLocks noEditPoints="1"/>
              </p:cNvSpPr>
              <p:nvPr/>
            </p:nvSpPr>
            <p:spPr bwMode="auto">
              <a:xfrm>
                <a:off x="1879" y="3770"/>
                <a:ext cx="127" cy="92"/>
              </a:xfrm>
              <a:custGeom>
                <a:avLst/>
                <a:gdLst>
                  <a:gd name="T0" fmla="*/ 103 w 117"/>
                  <a:gd name="T1" fmla="*/ 0 h 84"/>
                  <a:gd name="T2" fmla="*/ 14 w 117"/>
                  <a:gd name="T3" fmla="*/ 0 h 84"/>
                  <a:gd name="T4" fmla="*/ 0 w 117"/>
                  <a:gd name="T5" fmla="*/ 16 h 84"/>
                  <a:gd name="T6" fmla="*/ 0 w 117"/>
                  <a:gd name="T7" fmla="*/ 68 h 84"/>
                  <a:gd name="T8" fmla="*/ 14 w 117"/>
                  <a:gd name="T9" fmla="*/ 84 h 84"/>
                  <a:gd name="T10" fmla="*/ 103 w 117"/>
                  <a:gd name="T11" fmla="*/ 84 h 84"/>
                  <a:gd name="T12" fmla="*/ 117 w 117"/>
                  <a:gd name="T13" fmla="*/ 68 h 84"/>
                  <a:gd name="T14" fmla="*/ 117 w 117"/>
                  <a:gd name="T15" fmla="*/ 16 h 84"/>
                  <a:gd name="T16" fmla="*/ 103 w 117"/>
                  <a:gd name="T17" fmla="*/ 0 h 84"/>
                  <a:gd name="T18" fmla="*/ 110 w 117"/>
                  <a:gd name="T19" fmla="*/ 63 h 84"/>
                  <a:gd name="T20" fmla="*/ 98 w 117"/>
                  <a:gd name="T21" fmla="*/ 76 h 84"/>
                  <a:gd name="T22" fmla="*/ 20 w 117"/>
                  <a:gd name="T23" fmla="*/ 76 h 84"/>
                  <a:gd name="T24" fmla="*/ 8 w 117"/>
                  <a:gd name="T25" fmla="*/ 63 h 84"/>
                  <a:gd name="T26" fmla="*/ 8 w 117"/>
                  <a:gd name="T27" fmla="*/ 20 h 84"/>
                  <a:gd name="T28" fmla="*/ 20 w 117"/>
                  <a:gd name="T29" fmla="*/ 6 h 84"/>
                  <a:gd name="T30" fmla="*/ 98 w 117"/>
                  <a:gd name="T31" fmla="*/ 6 h 84"/>
                  <a:gd name="T32" fmla="*/ 110 w 117"/>
                  <a:gd name="T33" fmla="*/ 20 h 84"/>
                  <a:gd name="T34" fmla="*/ 110 w 117"/>
                  <a:gd name="T35" fmla="*/ 6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7" h="84">
                    <a:moveTo>
                      <a:pt x="103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7" y="0"/>
                      <a:pt x="0" y="7"/>
                      <a:pt x="0" y="16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76"/>
                      <a:pt x="7" y="84"/>
                      <a:pt x="14" y="84"/>
                    </a:cubicBezTo>
                    <a:cubicBezTo>
                      <a:pt x="103" y="84"/>
                      <a:pt x="103" y="84"/>
                      <a:pt x="103" y="84"/>
                    </a:cubicBezTo>
                    <a:cubicBezTo>
                      <a:pt x="111" y="84"/>
                      <a:pt x="117" y="76"/>
                      <a:pt x="117" y="68"/>
                    </a:cubicBezTo>
                    <a:cubicBezTo>
                      <a:pt x="117" y="16"/>
                      <a:pt x="117" y="16"/>
                      <a:pt x="117" y="16"/>
                    </a:cubicBezTo>
                    <a:cubicBezTo>
                      <a:pt x="117" y="7"/>
                      <a:pt x="111" y="0"/>
                      <a:pt x="103" y="0"/>
                    </a:cubicBezTo>
                    <a:close/>
                    <a:moveTo>
                      <a:pt x="110" y="63"/>
                    </a:moveTo>
                    <a:cubicBezTo>
                      <a:pt x="110" y="70"/>
                      <a:pt x="105" y="76"/>
                      <a:pt x="98" y="76"/>
                    </a:cubicBezTo>
                    <a:cubicBezTo>
                      <a:pt x="20" y="76"/>
                      <a:pt x="20" y="76"/>
                      <a:pt x="20" y="76"/>
                    </a:cubicBezTo>
                    <a:cubicBezTo>
                      <a:pt x="13" y="76"/>
                      <a:pt x="8" y="70"/>
                      <a:pt x="8" y="63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12"/>
                      <a:pt x="13" y="6"/>
                      <a:pt x="20" y="6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105" y="6"/>
                      <a:pt x="110" y="12"/>
                      <a:pt x="110" y="20"/>
                    </a:cubicBezTo>
                    <a:lnTo>
                      <a:pt x="110" y="6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2" name="Freeform 150"/>
              <p:cNvSpPr>
                <a:spLocks noEditPoints="1"/>
              </p:cNvSpPr>
              <p:nvPr/>
            </p:nvSpPr>
            <p:spPr bwMode="auto">
              <a:xfrm>
                <a:off x="1863" y="3866"/>
                <a:ext cx="159" cy="15"/>
              </a:xfrm>
              <a:custGeom>
                <a:avLst/>
                <a:gdLst>
                  <a:gd name="T0" fmla="*/ 0 w 146"/>
                  <a:gd name="T1" fmla="*/ 8 h 14"/>
                  <a:gd name="T2" fmla="*/ 10 w 146"/>
                  <a:gd name="T3" fmla="*/ 14 h 14"/>
                  <a:gd name="T4" fmla="*/ 135 w 146"/>
                  <a:gd name="T5" fmla="*/ 14 h 14"/>
                  <a:gd name="T6" fmla="*/ 146 w 146"/>
                  <a:gd name="T7" fmla="*/ 8 h 14"/>
                  <a:gd name="T8" fmla="*/ 146 w 146"/>
                  <a:gd name="T9" fmla="*/ 0 h 14"/>
                  <a:gd name="T10" fmla="*/ 0 w 146"/>
                  <a:gd name="T11" fmla="*/ 0 h 14"/>
                  <a:gd name="T12" fmla="*/ 0 w 146"/>
                  <a:gd name="T13" fmla="*/ 8 h 14"/>
                  <a:gd name="T14" fmla="*/ 60 w 146"/>
                  <a:gd name="T15" fmla="*/ 5 h 14"/>
                  <a:gd name="T16" fmla="*/ 86 w 146"/>
                  <a:gd name="T17" fmla="*/ 5 h 14"/>
                  <a:gd name="T18" fmla="*/ 86 w 146"/>
                  <a:gd name="T19" fmla="*/ 9 h 14"/>
                  <a:gd name="T20" fmla="*/ 60 w 146"/>
                  <a:gd name="T21" fmla="*/ 9 h 14"/>
                  <a:gd name="T22" fmla="*/ 60 w 146"/>
                  <a:gd name="T23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6" h="14">
                    <a:moveTo>
                      <a:pt x="0" y="8"/>
                    </a:moveTo>
                    <a:cubicBezTo>
                      <a:pt x="0" y="11"/>
                      <a:pt x="4" y="14"/>
                      <a:pt x="10" y="14"/>
                    </a:cubicBezTo>
                    <a:cubicBezTo>
                      <a:pt x="135" y="14"/>
                      <a:pt x="135" y="14"/>
                      <a:pt x="135" y="14"/>
                    </a:cubicBezTo>
                    <a:cubicBezTo>
                      <a:pt x="141" y="14"/>
                      <a:pt x="146" y="11"/>
                      <a:pt x="146" y="8"/>
                    </a:cubicBezTo>
                    <a:cubicBezTo>
                      <a:pt x="146" y="0"/>
                      <a:pt x="146" y="0"/>
                      <a:pt x="14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  <a:moveTo>
                      <a:pt x="60" y="5"/>
                    </a:moveTo>
                    <a:cubicBezTo>
                      <a:pt x="86" y="5"/>
                      <a:pt x="86" y="5"/>
                      <a:pt x="86" y="5"/>
                    </a:cubicBezTo>
                    <a:cubicBezTo>
                      <a:pt x="86" y="9"/>
                      <a:pt x="86" y="9"/>
                      <a:pt x="86" y="9"/>
                    </a:cubicBezTo>
                    <a:cubicBezTo>
                      <a:pt x="60" y="9"/>
                      <a:pt x="60" y="9"/>
                      <a:pt x="60" y="9"/>
                    </a:cubicBezTo>
                    <a:lnTo>
                      <a:pt x="6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3" name="Freeform 151"/>
              <p:cNvSpPr/>
              <p:nvPr/>
            </p:nvSpPr>
            <p:spPr bwMode="auto">
              <a:xfrm>
                <a:off x="1641" y="3785"/>
                <a:ext cx="163" cy="83"/>
              </a:xfrm>
              <a:custGeom>
                <a:avLst/>
                <a:gdLst>
                  <a:gd name="T0" fmla="*/ 115 w 150"/>
                  <a:gd name="T1" fmla="*/ 5 h 76"/>
                  <a:gd name="T2" fmla="*/ 84 w 150"/>
                  <a:gd name="T3" fmla="*/ 20 h 76"/>
                  <a:gd name="T4" fmla="*/ 84 w 150"/>
                  <a:gd name="T5" fmla="*/ 24 h 76"/>
                  <a:gd name="T6" fmla="*/ 76 w 150"/>
                  <a:gd name="T7" fmla="*/ 22 h 76"/>
                  <a:gd name="T8" fmla="*/ 66 w 150"/>
                  <a:gd name="T9" fmla="*/ 23 h 76"/>
                  <a:gd name="T10" fmla="*/ 66 w 150"/>
                  <a:gd name="T11" fmla="*/ 20 h 76"/>
                  <a:gd name="T12" fmla="*/ 35 w 150"/>
                  <a:gd name="T13" fmla="*/ 5 h 76"/>
                  <a:gd name="T14" fmla="*/ 12 w 150"/>
                  <a:gd name="T15" fmla="*/ 1 h 76"/>
                  <a:gd name="T16" fmla="*/ 13 w 150"/>
                  <a:gd name="T17" fmla="*/ 76 h 76"/>
                  <a:gd name="T18" fmla="*/ 44 w 150"/>
                  <a:gd name="T19" fmla="*/ 67 h 76"/>
                  <a:gd name="T20" fmla="*/ 66 w 150"/>
                  <a:gd name="T21" fmla="*/ 50 h 76"/>
                  <a:gd name="T22" fmla="*/ 66 w 150"/>
                  <a:gd name="T23" fmla="*/ 47 h 76"/>
                  <a:gd name="T24" fmla="*/ 74 w 150"/>
                  <a:gd name="T25" fmla="*/ 49 h 76"/>
                  <a:gd name="T26" fmla="*/ 84 w 150"/>
                  <a:gd name="T27" fmla="*/ 48 h 76"/>
                  <a:gd name="T28" fmla="*/ 84 w 150"/>
                  <a:gd name="T29" fmla="*/ 50 h 76"/>
                  <a:gd name="T30" fmla="*/ 106 w 150"/>
                  <a:gd name="T31" fmla="*/ 67 h 76"/>
                  <a:gd name="T32" fmla="*/ 136 w 150"/>
                  <a:gd name="T33" fmla="*/ 76 h 76"/>
                  <a:gd name="T34" fmla="*/ 137 w 150"/>
                  <a:gd name="T35" fmla="*/ 1 h 76"/>
                  <a:gd name="T36" fmla="*/ 115 w 150"/>
                  <a:gd name="T37" fmla="*/ 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0" h="76">
                    <a:moveTo>
                      <a:pt x="115" y="5"/>
                    </a:moveTo>
                    <a:cubicBezTo>
                      <a:pt x="95" y="10"/>
                      <a:pt x="84" y="20"/>
                      <a:pt x="84" y="20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82" y="23"/>
                      <a:pt x="79" y="23"/>
                      <a:pt x="76" y="22"/>
                    </a:cubicBezTo>
                    <a:cubicBezTo>
                      <a:pt x="72" y="22"/>
                      <a:pt x="68" y="23"/>
                      <a:pt x="66" y="23"/>
                    </a:cubicBezTo>
                    <a:cubicBezTo>
                      <a:pt x="66" y="20"/>
                      <a:pt x="66" y="20"/>
                      <a:pt x="66" y="20"/>
                    </a:cubicBezTo>
                    <a:cubicBezTo>
                      <a:pt x="66" y="20"/>
                      <a:pt x="54" y="10"/>
                      <a:pt x="35" y="5"/>
                    </a:cubicBezTo>
                    <a:cubicBezTo>
                      <a:pt x="15" y="0"/>
                      <a:pt x="12" y="1"/>
                      <a:pt x="12" y="1"/>
                    </a:cubicBezTo>
                    <a:cubicBezTo>
                      <a:pt x="12" y="1"/>
                      <a:pt x="0" y="42"/>
                      <a:pt x="13" y="76"/>
                    </a:cubicBezTo>
                    <a:cubicBezTo>
                      <a:pt x="13" y="76"/>
                      <a:pt x="27" y="76"/>
                      <a:pt x="44" y="67"/>
                    </a:cubicBezTo>
                    <a:cubicBezTo>
                      <a:pt x="60" y="57"/>
                      <a:pt x="66" y="50"/>
                      <a:pt x="66" y="50"/>
                    </a:cubicBezTo>
                    <a:cubicBezTo>
                      <a:pt x="66" y="47"/>
                      <a:pt x="66" y="47"/>
                      <a:pt x="66" y="47"/>
                    </a:cubicBezTo>
                    <a:cubicBezTo>
                      <a:pt x="68" y="48"/>
                      <a:pt x="72" y="49"/>
                      <a:pt x="74" y="49"/>
                    </a:cubicBezTo>
                    <a:cubicBezTo>
                      <a:pt x="77" y="49"/>
                      <a:pt x="81" y="48"/>
                      <a:pt x="84" y="48"/>
                    </a:cubicBezTo>
                    <a:cubicBezTo>
                      <a:pt x="84" y="50"/>
                      <a:pt x="84" y="50"/>
                      <a:pt x="84" y="50"/>
                    </a:cubicBezTo>
                    <a:cubicBezTo>
                      <a:pt x="84" y="50"/>
                      <a:pt x="89" y="57"/>
                      <a:pt x="106" y="67"/>
                    </a:cubicBezTo>
                    <a:cubicBezTo>
                      <a:pt x="123" y="76"/>
                      <a:pt x="136" y="76"/>
                      <a:pt x="136" y="76"/>
                    </a:cubicBezTo>
                    <a:cubicBezTo>
                      <a:pt x="150" y="42"/>
                      <a:pt x="137" y="1"/>
                      <a:pt x="137" y="1"/>
                    </a:cubicBezTo>
                    <a:cubicBezTo>
                      <a:pt x="137" y="1"/>
                      <a:pt x="135" y="0"/>
                      <a:pt x="11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4" name="Freeform 152"/>
              <p:cNvSpPr>
                <a:spLocks noEditPoints="1"/>
              </p:cNvSpPr>
              <p:nvPr/>
            </p:nvSpPr>
            <p:spPr bwMode="auto">
              <a:xfrm>
                <a:off x="1693" y="3961"/>
                <a:ext cx="60" cy="44"/>
              </a:xfrm>
              <a:custGeom>
                <a:avLst/>
                <a:gdLst>
                  <a:gd name="T0" fmla="*/ 49 w 55"/>
                  <a:gd name="T1" fmla="*/ 0 h 41"/>
                  <a:gd name="T2" fmla="*/ 6 w 55"/>
                  <a:gd name="T3" fmla="*/ 0 h 41"/>
                  <a:gd name="T4" fmla="*/ 0 w 55"/>
                  <a:gd name="T5" fmla="*/ 6 h 41"/>
                  <a:gd name="T6" fmla="*/ 0 w 55"/>
                  <a:gd name="T7" fmla="*/ 38 h 41"/>
                  <a:gd name="T8" fmla="*/ 1 w 55"/>
                  <a:gd name="T9" fmla="*/ 41 h 41"/>
                  <a:gd name="T10" fmla="*/ 55 w 55"/>
                  <a:gd name="T11" fmla="*/ 41 h 41"/>
                  <a:gd name="T12" fmla="*/ 55 w 55"/>
                  <a:gd name="T13" fmla="*/ 38 h 41"/>
                  <a:gd name="T14" fmla="*/ 55 w 55"/>
                  <a:gd name="T15" fmla="*/ 6 h 41"/>
                  <a:gd name="T16" fmla="*/ 49 w 55"/>
                  <a:gd name="T17" fmla="*/ 0 h 41"/>
                  <a:gd name="T18" fmla="*/ 48 w 55"/>
                  <a:gd name="T19" fmla="*/ 28 h 41"/>
                  <a:gd name="T20" fmla="*/ 42 w 55"/>
                  <a:gd name="T21" fmla="*/ 34 h 41"/>
                  <a:gd name="T22" fmla="*/ 28 w 55"/>
                  <a:gd name="T23" fmla="*/ 34 h 41"/>
                  <a:gd name="T24" fmla="*/ 13 w 55"/>
                  <a:gd name="T25" fmla="*/ 34 h 41"/>
                  <a:gd name="T26" fmla="*/ 7 w 55"/>
                  <a:gd name="T27" fmla="*/ 28 h 41"/>
                  <a:gd name="T28" fmla="*/ 7 w 55"/>
                  <a:gd name="T29" fmla="*/ 12 h 41"/>
                  <a:gd name="T30" fmla="*/ 13 w 55"/>
                  <a:gd name="T31" fmla="*/ 6 h 41"/>
                  <a:gd name="T32" fmla="*/ 42 w 55"/>
                  <a:gd name="T33" fmla="*/ 6 h 41"/>
                  <a:gd name="T34" fmla="*/ 48 w 55"/>
                  <a:gd name="T35" fmla="*/ 12 h 41"/>
                  <a:gd name="T36" fmla="*/ 48 w 55"/>
                  <a:gd name="T37" fmla="*/ 2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5" h="41">
                    <a:moveTo>
                      <a:pt x="49" y="0"/>
                    </a:moveTo>
                    <a:cubicBezTo>
                      <a:pt x="35" y="0"/>
                      <a:pt x="21" y="0"/>
                      <a:pt x="6" y="0"/>
                    </a:cubicBezTo>
                    <a:cubicBezTo>
                      <a:pt x="2" y="0"/>
                      <a:pt x="0" y="1"/>
                      <a:pt x="0" y="6"/>
                    </a:cubicBezTo>
                    <a:cubicBezTo>
                      <a:pt x="0" y="17"/>
                      <a:pt x="0" y="27"/>
                      <a:pt x="0" y="38"/>
                    </a:cubicBezTo>
                    <a:cubicBezTo>
                      <a:pt x="0" y="39"/>
                      <a:pt x="1" y="40"/>
                      <a:pt x="1" y="41"/>
                    </a:cubicBezTo>
                    <a:cubicBezTo>
                      <a:pt x="19" y="41"/>
                      <a:pt x="37" y="41"/>
                      <a:pt x="55" y="41"/>
                    </a:cubicBezTo>
                    <a:cubicBezTo>
                      <a:pt x="55" y="39"/>
                      <a:pt x="55" y="39"/>
                      <a:pt x="55" y="38"/>
                    </a:cubicBezTo>
                    <a:cubicBezTo>
                      <a:pt x="55" y="27"/>
                      <a:pt x="55" y="16"/>
                      <a:pt x="55" y="6"/>
                    </a:cubicBezTo>
                    <a:cubicBezTo>
                      <a:pt x="55" y="2"/>
                      <a:pt x="53" y="0"/>
                      <a:pt x="49" y="0"/>
                    </a:cubicBezTo>
                    <a:close/>
                    <a:moveTo>
                      <a:pt x="48" y="28"/>
                    </a:moveTo>
                    <a:cubicBezTo>
                      <a:pt x="48" y="32"/>
                      <a:pt x="46" y="34"/>
                      <a:pt x="42" y="34"/>
                    </a:cubicBezTo>
                    <a:cubicBezTo>
                      <a:pt x="37" y="34"/>
                      <a:pt x="33" y="34"/>
                      <a:pt x="28" y="34"/>
                    </a:cubicBezTo>
                    <a:cubicBezTo>
                      <a:pt x="23" y="34"/>
                      <a:pt x="18" y="34"/>
                      <a:pt x="13" y="34"/>
                    </a:cubicBezTo>
                    <a:cubicBezTo>
                      <a:pt x="9" y="34"/>
                      <a:pt x="7" y="32"/>
                      <a:pt x="7" y="28"/>
                    </a:cubicBezTo>
                    <a:cubicBezTo>
                      <a:pt x="7" y="22"/>
                      <a:pt x="7" y="17"/>
                      <a:pt x="7" y="12"/>
                    </a:cubicBezTo>
                    <a:cubicBezTo>
                      <a:pt x="7" y="8"/>
                      <a:pt x="9" y="6"/>
                      <a:pt x="13" y="6"/>
                    </a:cubicBezTo>
                    <a:cubicBezTo>
                      <a:pt x="23" y="6"/>
                      <a:pt x="32" y="6"/>
                      <a:pt x="42" y="6"/>
                    </a:cubicBezTo>
                    <a:cubicBezTo>
                      <a:pt x="46" y="6"/>
                      <a:pt x="48" y="8"/>
                      <a:pt x="48" y="12"/>
                    </a:cubicBezTo>
                    <a:cubicBezTo>
                      <a:pt x="48" y="18"/>
                      <a:pt x="49" y="23"/>
                      <a:pt x="48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5" name="Freeform 153"/>
              <p:cNvSpPr>
                <a:spLocks noEditPoints="1"/>
              </p:cNvSpPr>
              <p:nvPr/>
            </p:nvSpPr>
            <p:spPr bwMode="auto">
              <a:xfrm>
                <a:off x="1682" y="4009"/>
                <a:ext cx="83" cy="115"/>
              </a:xfrm>
              <a:custGeom>
                <a:avLst/>
                <a:gdLst>
                  <a:gd name="T0" fmla="*/ 71 w 76"/>
                  <a:gd name="T1" fmla="*/ 5 h 106"/>
                  <a:gd name="T2" fmla="*/ 71 w 76"/>
                  <a:gd name="T3" fmla="*/ 4 h 106"/>
                  <a:gd name="T4" fmla="*/ 65 w 76"/>
                  <a:gd name="T5" fmla="*/ 0 h 106"/>
                  <a:gd name="T6" fmla="*/ 10 w 76"/>
                  <a:gd name="T7" fmla="*/ 0 h 106"/>
                  <a:gd name="T8" fmla="*/ 4 w 76"/>
                  <a:gd name="T9" fmla="*/ 4 h 106"/>
                  <a:gd name="T10" fmla="*/ 3 w 76"/>
                  <a:gd name="T11" fmla="*/ 5 h 106"/>
                  <a:gd name="T12" fmla="*/ 0 w 76"/>
                  <a:gd name="T13" fmla="*/ 10 h 106"/>
                  <a:gd name="T14" fmla="*/ 0 w 76"/>
                  <a:gd name="T15" fmla="*/ 101 h 106"/>
                  <a:gd name="T16" fmla="*/ 5 w 76"/>
                  <a:gd name="T17" fmla="*/ 106 h 106"/>
                  <a:gd name="T18" fmla="*/ 69 w 76"/>
                  <a:gd name="T19" fmla="*/ 106 h 106"/>
                  <a:gd name="T20" fmla="*/ 75 w 76"/>
                  <a:gd name="T21" fmla="*/ 100 h 106"/>
                  <a:gd name="T22" fmla="*/ 75 w 76"/>
                  <a:gd name="T23" fmla="*/ 55 h 106"/>
                  <a:gd name="T24" fmla="*/ 75 w 76"/>
                  <a:gd name="T25" fmla="*/ 13 h 106"/>
                  <a:gd name="T26" fmla="*/ 71 w 76"/>
                  <a:gd name="T27" fmla="*/ 5 h 106"/>
                  <a:gd name="T28" fmla="*/ 9 w 76"/>
                  <a:gd name="T29" fmla="*/ 9 h 106"/>
                  <a:gd name="T30" fmla="*/ 7 w 76"/>
                  <a:gd name="T31" fmla="*/ 8 h 106"/>
                  <a:gd name="T32" fmla="*/ 9 w 76"/>
                  <a:gd name="T33" fmla="*/ 6 h 106"/>
                  <a:gd name="T34" fmla="*/ 12 w 76"/>
                  <a:gd name="T35" fmla="*/ 6 h 106"/>
                  <a:gd name="T36" fmla="*/ 64 w 76"/>
                  <a:gd name="T37" fmla="*/ 6 h 106"/>
                  <a:gd name="T38" fmla="*/ 66 w 76"/>
                  <a:gd name="T39" fmla="*/ 6 h 106"/>
                  <a:gd name="T40" fmla="*/ 68 w 76"/>
                  <a:gd name="T41" fmla="*/ 8 h 106"/>
                  <a:gd name="T42" fmla="*/ 66 w 76"/>
                  <a:gd name="T43" fmla="*/ 9 h 106"/>
                  <a:gd name="T44" fmla="*/ 64 w 76"/>
                  <a:gd name="T45" fmla="*/ 9 h 106"/>
                  <a:gd name="T46" fmla="*/ 38 w 76"/>
                  <a:gd name="T47" fmla="*/ 9 h 106"/>
                  <a:gd name="T48" fmla="*/ 11 w 76"/>
                  <a:gd name="T49" fmla="*/ 9 h 106"/>
                  <a:gd name="T50" fmla="*/ 9 w 76"/>
                  <a:gd name="T51" fmla="*/ 9 h 106"/>
                  <a:gd name="T52" fmla="*/ 54 w 76"/>
                  <a:gd name="T53" fmla="*/ 31 h 106"/>
                  <a:gd name="T54" fmla="*/ 38 w 76"/>
                  <a:gd name="T55" fmla="*/ 48 h 106"/>
                  <a:gd name="T56" fmla="*/ 21 w 76"/>
                  <a:gd name="T57" fmla="*/ 31 h 106"/>
                  <a:gd name="T58" fmla="*/ 38 w 76"/>
                  <a:gd name="T59" fmla="*/ 15 h 106"/>
                  <a:gd name="T60" fmla="*/ 54 w 76"/>
                  <a:gd name="T61" fmla="*/ 31 h 106"/>
                  <a:gd name="T62" fmla="*/ 20 w 76"/>
                  <a:gd name="T63" fmla="*/ 44 h 106"/>
                  <a:gd name="T64" fmla="*/ 26 w 76"/>
                  <a:gd name="T65" fmla="*/ 50 h 106"/>
                  <a:gd name="T66" fmla="*/ 20 w 76"/>
                  <a:gd name="T67" fmla="*/ 56 h 106"/>
                  <a:gd name="T68" fmla="*/ 14 w 76"/>
                  <a:gd name="T69" fmla="*/ 50 h 106"/>
                  <a:gd name="T70" fmla="*/ 20 w 76"/>
                  <a:gd name="T71" fmla="*/ 44 h 106"/>
                  <a:gd name="T72" fmla="*/ 38 w 76"/>
                  <a:gd name="T73" fmla="*/ 99 h 106"/>
                  <a:gd name="T74" fmla="*/ 14 w 76"/>
                  <a:gd name="T75" fmla="*/ 76 h 106"/>
                  <a:gd name="T76" fmla="*/ 38 w 76"/>
                  <a:gd name="T77" fmla="*/ 52 h 106"/>
                  <a:gd name="T78" fmla="*/ 61 w 76"/>
                  <a:gd name="T79" fmla="*/ 74 h 106"/>
                  <a:gd name="T80" fmla="*/ 38 w 76"/>
                  <a:gd name="T81" fmla="*/ 99 h 106"/>
                  <a:gd name="T82" fmla="*/ 55 w 76"/>
                  <a:gd name="T83" fmla="*/ 56 h 106"/>
                  <a:gd name="T84" fmla="*/ 49 w 76"/>
                  <a:gd name="T85" fmla="*/ 50 h 106"/>
                  <a:gd name="T86" fmla="*/ 55 w 76"/>
                  <a:gd name="T87" fmla="*/ 44 h 106"/>
                  <a:gd name="T88" fmla="*/ 61 w 76"/>
                  <a:gd name="T89" fmla="*/ 50 h 106"/>
                  <a:gd name="T90" fmla="*/ 55 w 76"/>
                  <a:gd name="T91" fmla="*/ 56 h 106"/>
                  <a:gd name="T92" fmla="*/ 66 w 76"/>
                  <a:gd name="T93" fmla="*/ 101 h 106"/>
                  <a:gd name="T94" fmla="*/ 62 w 76"/>
                  <a:gd name="T95" fmla="*/ 97 h 106"/>
                  <a:gd name="T96" fmla="*/ 66 w 76"/>
                  <a:gd name="T97" fmla="*/ 94 h 106"/>
                  <a:gd name="T98" fmla="*/ 70 w 76"/>
                  <a:gd name="T99" fmla="*/ 98 h 106"/>
                  <a:gd name="T100" fmla="*/ 66 w 76"/>
                  <a:gd name="T101" fmla="*/ 101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6" h="106">
                    <a:moveTo>
                      <a:pt x="71" y="5"/>
                    </a:moveTo>
                    <a:cubicBezTo>
                      <a:pt x="71" y="4"/>
                      <a:pt x="71" y="4"/>
                      <a:pt x="71" y="4"/>
                    </a:cubicBezTo>
                    <a:cubicBezTo>
                      <a:pt x="71" y="0"/>
                      <a:pt x="68" y="0"/>
                      <a:pt x="65" y="0"/>
                    </a:cubicBezTo>
                    <a:cubicBezTo>
                      <a:pt x="47" y="0"/>
                      <a:pt x="28" y="0"/>
                      <a:pt x="10" y="0"/>
                    </a:cubicBezTo>
                    <a:cubicBezTo>
                      <a:pt x="7" y="0"/>
                      <a:pt x="5" y="0"/>
                      <a:pt x="4" y="4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1" y="6"/>
                      <a:pt x="0" y="8"/>
                      <a:pt x="0" y="10"/>
                    </a:cubicBezTo>
                    <a:cubicBezTo>
                      <a:pt x="0" y="40"/>
                      <a:pt x="0" y="70"/>
                      <a:pt x="0" y="101"/>
                    </a:cubicBezTo>
                    <a:cubicBezTo>
                      <a:pt x="0" y="104"/>
                      <a:pt x="2" y="106"/>
                      <a:pt x="5" y="106"/>
                    </a:cubicBezTo>
                    <a:cubicBezTo>
                      <a:pt x="27" y="106"/>
                      <a:pt x="48" y="106"/>
                      <a:pt x="69" y="106"/>
                    </a:cubicBezTo>
                    <a:cubicBezTo>
                      <a:pt x="74" y="106"/>
                      <a:pt x="75" y="104"/>
                      <a:pt x="75" y="100"/>
                    </a:cubicBezTo>
                    <a:cubicBezTo>
                      <a:pt x="75" y="85"/>
                      <a:pt x="75" y="70"/>
                      <a:pt x="75" y="55"/>
                    </a:cubicBezTo>
                    <a:cubicBezTo>
                      <a:pt x="75" y="41"/>
                      <a:pt x="75" y="27"/>
                      <a:pt x="75" y="13"/>
                    </a:cubicBezTo>
                    <a:cubicBezTo>
                      <a:pt x="75" y="10"/>
                      <a:pt x="76" y="6"/>
                      <a:pt x="71" y="5"/>
                    </a:cubicBezTo>
                    <a:close/>
                    <a:moveTo>
                      <a:pt x="9" y="9"/>
                    </a:moveTo>
                    <a:cubicBezTo>
                      <a:pt x="8" y="9"/>
                      <a:pt x="8" y="8"/>
                      <a:pt x="7" y="8"/>
                    </a:cubicBezTo>
                    <a:cubicBezTo>
                      <a:pt x="7" y="7"/>
                      <a:pt x="8" y="6"/>
                      <a:pt x="9" y="6"/>
                    </a:cubicBezTo>
                    <a:cubicBezTo>
                      <a:pt x="10" y="6"/>
                      <a:pt x="11" y="6"/>
                      <a:pt x="12" y="6"/>
                    </a:cubicBezTo>
                    <a:cubicBezTo>
                      <a:pt x="29" y="6"/>
                      <a:pt x="46" y="6"/>
                      <a:pt x="64" y="6"/>
                    </a:cubicBezTo>
                    <a:cubicBezTo>
                      <a:pt x="65" y="6"/>
                      <a:pt x="66" y="6"/>
                      <a:pt x="66" y="6"/>
                    </a:cubicBezTo>
                    <a:cubicBezTo>
                      <a:pt x="67" y="6"/>
                      <a:pt x="68" y="7"/>
                      <a:pt x="68" y="8"/>
                    </a:cubicBezTo>
                    <a:cubicBezTo>
                      <a:pt x="68" y="8"/>
                      <a:pt x="67" y="9"/>
                      <a:pt x="66" y="9"/>
                    </a:cubicBezTo>
                    <a:cubicBezTo>
                      <a:pt x="65" y="10"/>
                      <a:pt x="65" y="9"/>
                      <a:pt x="64" y="9"/>
                    </a:cubicBezTo>
                    <a:cubicBezTo>
                      <a:pt x="55" y="9"/>
                      <a:pt x="46" y="9"/>
                      <a:pt x="38" y="9"/>
                    </a:cubicBezTo>
                    <a:cubicBezTo>
                      <a:pt x="29" y="9"/>
                      <a:pt x="20" y="9"/>
                      <a:pt x="11" y="9"/>
                    </a:cubicBezTo>
                    <a:cubicBezTo>
                      <a:pt x="10" y="9"/>
                      <a:pt x="10" y="10"/>
                      <a:pt x="9" y="9"/>
                    </a:cubicBezTo>
                    <a:close/>
                    <a:moveTo>
                      <a:pt x="54" y="31"/>
                    </a:moveTo>
                    <a:cubicBezTo>
                      <a:pt x="54" y="40"/>
                      <a:pt x="47" y="48"/>
                      <a:pt x="38" y="48"/>
                    </a:cubicBezTo>
                    <a:cubicBezTo>
                      <a:pt x="29" y="48"/>
                      <a:pt x="21" y="40"/>
                      <a:pt x="21" y="31"/>
                    </a:cubicBezTo>
                    <a:cubicBezTo>
                      <a:pt x="21" y="22"/>
                      <a:pt x="29" y="15"/>
                      <a:pt x="38" y="15"/>
                    </a:cubicBezTo>
                    <a:cubicBezTo>
                      <a:pt x="46" y="15"/>
                      <a:pt x="54" y="23"/>
                      <a:pt x="54" y="31"/>
                    </a:cubicBezTo>
                    <a:close/>
                    <a:moveTo>
                      <a:pt x="20" y="44"/>
                    </a:moveTo>
                    <a:cubicBezTo>
                      <a:pt x="23" y="44"/>
                      <a:pt x="26" y="47"/>
                      <a:pt x="26" y="50"/>
                    </a:cubicBezTo>
                    <a:cubicBezTo>
                      <a:pt x="26" y="53"/>
                      <a:pt x="23" y="56"/>
                      <a:pt x="20" y="56"/>
                    </a:cubicBezTo>
                    <a:cubicBezTo>
                      <a:pt x="17" y="56"/>
                      <a:pt x="14" y="53"/>
                      <a:pt x="14" y="50"/>
                    </a:cubicBezTo>
                    <a:cubicBezTo>
                      <a:pt x="14" y="46"/>
                      <a:pt x="17" y="44"/>
                      <a:pt x="20" y="44"/>
                    </a:cubicBezTo>
                    <a:close/>
                    <a:moveTo>
                      <a:pt x="38" y="99"/>
                    </a:moveTo>
                    <a:cubicBezTo>
                      <a:pt x="25" y="99"/>
                      <a:pt x="14" y="88"/>
                      <a:pt x="14" y="76"/>
                    </a:cubicBezTo>
                    <a:cubicBezTo>
                      <a:pt x="15" y="63"/>
                      <a:pt x="25" y="52"/>
                      <a:pt x="38" y="52"/>
                    </a:cubicBezTo>
                    <a:cubicBezTo>
                      <a:pt x="50" y="52"/>
                      <a:pt x="61" y="63"/>
                      <a:pt x="61" y="74"/>
                    </a:cubicBezTo>
                    <a:cubicBezTo>
                      <a:pt x="61" y="90"/>
                      <a:pt x="50" y="99"/>
                      <a:pt x="38" y="99"/>
                    </a:cubicBezTo>
                    <a:close/>
                    <a:moveTo>
                      <a:pt x="55" y="56"/>
                    </a:moveTo>
                    <a:cubicBezTo>
                      <a:pt x="52" y="56"/>
                      <a:pt x="49" y="53"/>
                      <a:pt x="49" y="50"/>
                    </a:cubicBezTo>
                    <a:cubicBezTo>
                      <a:pt x="50" y="46"/>
                      <a:pt x="52" y="44"/>
                      <a:pt x="55" y="44"/>
                    </a:cubicBezTo>
                    <a:cubicBezTo>
                      <a:pt x="59" y="44"/>
                      <a:pt x="61" y="47"/>
                      <a:pt x="61" y="50"/>
                    </a:cubicBezTo>
                    <a:cubicBezTo>
                      <a:pt x="61" y="53"/>
                      <a:pt x="58" y="56"/>
                      <a:pt x="55" y="56"/>
                    </a:cubicBezTo>
                    <a:close/>
                    <a:moveTo>
                      <a:pt x="66" y="101"/>
                    </a:moveTo>
                    <a:cubicBezTo>
                      <a:pt x="64" y="101"/>
                      <a:pt x="62" y="99"/>
                      <a:pt x="62" y="97"/>
                    </a:cubicBezTo>
                    <a:cubicBezTo>
                      <a:pt x="62" y="95"/>
                      <a:pt x="64" y="93"/>
                      <a:pt x="66" y="94"/>
                    </a:cubicBezTo>
                    <a:cubicBezTo>
                      <a:pt x="69" y="94"/>
                      <a:pt x="70" y="95"/>
                      <a:pt x="70" y="98"/>
                    </a:cubicBezTo>
                    <a:cubicBezTo>
                      <a:pt x="70" y="100"/>
                      <a:pt x="68" y="101"/>
                      <a:pt x="66" y="10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6" name="Freeform 154"/>
              <p:cNvSpPr>
                <a:spLocks noEditPoints="1"/>
              </p:cNvSpPr>
              <p:nvPr/>
            </p:nvSpPr>
            <p:spPr bwMode="auto">
              <a:xfrm>
                <a:off x="1703" y="4071"/>
                <a:ext cx="42" cy="41"/>
              </a:xfrm>
              <a:custGeom>
                <a:avLst/>
                <a:gdLst>
                  <a:gd name="T0" fmla="*/ 19 w 38"/>
                  <a:gd name="T1" fmla="*/ 0 h 38"/>
                  <a:gd name="T2" fmla="*/ 0 w 38"/>
                  <a:gd name="T3" fmla="*/ 18 h 38"/>
                  <a:gd name="T4" fmla="*/ 19 w 38"/>
                  <a:gd name="T5" fmla="*/ 37 h 38"/>
                  <a:gd name="T6" fmla="*/ 37 w 38"/>
                  <a:gd name="T7" fmla="*/ 19 h 38"/>
                  <a:gd name="T8" fmla="*/ 19 w 38"/>
                  <a:gd name="T9" fmla="*/ 0 h 38"/>
                  <a:gd name="T10" fmla="*/ 19 w 38"/>
                  <a:gd name="T11" fmla="*/ 35 h 38"/>
                  <a:gd name="T12" fmla="*/ 2 w 38"/>
                  <a:gd name="T13" fmla="*/ 19 h 38"/>
                  <a:gd name="T14" fmla="*/ 19 w 38"/>
                  <a:gd name="T15" fmla="*/ 3 h 38"/>
                  <a:gd name="T16" fmla="*/ 35 w 38"/>
                  <a:gd name="T17" fmla="*/ 19 h 38"/>
                  <a:gd name="T18" fmla="*/ 19 w 38"/>
                  <a:gd name="T19" fmla="*/ 3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38">
                    <a:moveTo>
                      <a:pt x="19" y="0"/>
                    </a:moveTo>
                    <a:cubicBezTo>
                      <a:pt x="8" y="0"/>
                      <a:pt x="0" y="10"/>
                      <a:pt x="0" y="18"/>
                    </a:cubicBezTo>
                    <a:cubicBezTo>
                      <a:pt x="0" y="29"/>
                      <a:pt x="8" y="37"/>
                      <a:pt x="19" y="37"/>
                    </a:cubicBezTo>
                    <a:cubicBezTo>
                      <a:pt x="28" y="38"/>
                      <a:pt x="37" y="30"/>
                      <a:pt x="37" y="19"/>
                    </a:cubicBezTo>
                    <a:cubicBezTo>
                      <a:pt x="38" y="8"/>
                      <a:pt x="28" y="0"/>
                      <a:pt x="19" y="0"/>
                    </a:cubicBezTo>
                    <a:close/>
                    <a:moveTo>
                      <a:pt x="19" y="35"/>
                    </a:moveTo>
                    <a:cubicBezTo>
                      <a:pt x="9" y="35"/>
                      <a:pt x="2" y="28"/>
                      <a:pt x="2" y="19"/>
                    </a:cubicBezTo>
                    <a:cubicBezTo>
                      <a:pt x="2" y="10"/>
                      <a:pt x="9" y="3"/>
                      <a:pt x="19" y="3"/>
                    </a:cubicBezTo>
                    <a:cubicBezTo>
                      <a:pt x="28" y="3"/>
                      <a:pt x="35" y="10"/>
                      <a:pt x="35" y="19"/>
                    </a:cubicBezTo>
                    <a:cubicBezTo>
                      <a:pt x="35" y="28"/>
                      <a:pt x="28" y="35"/>
                      <a:pt x="19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7" name="Freeform 155"/>
              <p:cNvSpPr/>
              <p:nvPr/>
            </p:nvSpPr>
            <p:spPr bwMode="auto">
              <a:xfrm>
                <a:off x="1711" y="4030"/>
                <a:ext cx="25" cy="26"/>
              </a:xfrm>
              <a:custGeom>
                <a:avLst/>
                <a:gdLst>
                  <a:gd name="T0" fmla="*/ 12 w 23"/>
                  <a:gd name="T1" fmla="*/ 0 h 23"/>
                  <a:gd name="T2" fmla="*/ 0 w 23"/>
                  <a:gd name="T3" fmla="*/ 11 h 23"/>
                  <a:gd name="T4" fmla="*/ 11 w 23"/>
                  <a:gd name="T5" fmla="*/ 23 h 23"/>
                  <a:gd name="T6" fmla="*/ 23 w 23"/>
                  <a:gd name="T7" fmla="*/ 11 h 23"/>
                  <a:gd name="T8" fmla="*/ 12 w 23"/>
                  <a:gd name="T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23">
                    <a:moveTo>
                      <a:pt x="12" y="0"/>
                    </a:moveTo>
                    <a:cubicBezTo>
                      <a:pt x="5" y="0"/>
                      <a:pt x="0" y="5"/>
                      <a:pt x="0" y="11"/>
                    </a:cubicBezTo>
                    <a:cubicBezTo>
                      <a:pt x="0" y="18"/>
                      <a:pt x="5" y="23"/>
                      <a:pt x="11" y="23"/>
                    </a:cubicBezTo>
                    <a:cubicBezTo>
                      <a:pt x="18" y="23"/>
                      <a:pt x="23" y="18"/>
                      <a:pt x="23" y="11"/>
                    </a:cubicBezTo>
                    <a:cubicBezTo>
                      <a:pt x="23" y="5"/>
                      <a:pt x="18" y="0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8" name="Freeform 156"/>
              <p:cNvSpPr/>
              <p:nvPr/>
            </p:nvSpPr>
            <p:spPr bwMode="auto">
              <a:xfrm>
                <a:off x="1704" y="3969"/>
                <a:ext cx="39" cy="25"/>
              </a:xfrm>
              <a:custGeom>
                <a:avLst/>
                <a:gdLst>
                  <a:gd name="T0" fmla="*/ 32 w 36"/>
                  <a:gd name="T1" fmla="*/ 1 h 23"/>
                  <a:gd name="T2" fmla="*/ 18 w 36"/>
                  <a:gd name="T3" fmla="*/ 1 h 23"/>
                  <a:gd name="T4" fmla="*/ 3 w 36"/>
                  <a:gd name="T5" fmla="*/ 1 h 23"/>
                  <a:gd name="T6" fmla="*/ 0 w 36"/>
                  <a:gd name="T7" fmla="*/ 4 h 23"/>
                  <a:gd name="T8" fmla="*/ 0 w 36"/>
                  <a:gd name="T9" fmla="*/ 20 h 23"/>
                  <a:gd name="T10" fmla="*/ 3 w 36"/>
                  <a:gd name="T11" fmla="*/ 23 h 23"/>
                  <a:gd name="T12" fmla="*/ 32 w 36"/>
                  <a:gd name="T13" fmla="*/ 23 h 23"/>
                  <a:gd name="T14" fmla="*/ 36 w 36"/>
                  <a:gd name="T15" fmla="*/ 20 h 23"/>
                  <a:gd name="T16" fmla="*/ 36 w 36"/>
                  <a:gd name="T17" fmla="*/ 4 h 23"/>
                  <a:gd name="T18" fmla="*/ 32 w 36"/>
                  <a:gd name="T19" fmla="*/ 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23">
                    <a:moveTo>
                      <a:pt x="32" y="1"/>
                    </a:moveTo>
                    <a:cubicBezTo>
                      <a:pt x="27" y="1"/>
                      <a:pt x="22" y="1"/>
                      <a:pt x="18" y="1"/>
                    </a:cubicBezTo>
                    <a:cubicBezTo>
                      <a:pt x="13" y="1"/>
                      <a:pt x="8" y="1"/>
                      <a:pt x="3" y="1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0" y="9"/>
                      <a:pt x="0" y="15"/>
                      <a:pt x="0" y="20"/>
                    </a:cubicBezTo>
                    <a:cubicBezTo>
                      <a:pt x="0" y="22"/>
                      <a:pt x="1" y="23"/>
                      <a:pt x="3" y="23"/>
                    </a:cubicBezTo>
                    <a:cubicBezTo>
                      <a:pt x="13" y="23"/>
                      <a:pt x="22" y="23"/>
                      <a:pt x="32" y="23"/>
                    </a:cubicBezTo>
                    <a:cubicBezTo>
                      <a:pt x="35" y="23"/>
                      <a:pt x="36" y="22"/>
                      <a:pt x="36" y="20"/>
                    </a:cubicBezTo>
                    <a:cubicBezTo>
                      <a:pt x="36" y="15"/>
                      <a:pt x="36" y="9"/>
                      <a:pt x="36" y="4"/>
                    </a:cubicBezTo>
                    <a:cubicBezTo>
                      <a:pt x="36" y="2"/>
                      <a:pt x="35" y="0"/>
                      <a:pt x="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9" name="Freeform 157"/>
              <p:cNvSpPr/>
              <p:nvPr/>
            </p:nvSpPr>
            <p:spPr bwMode="auto">
              <a:xfrm>
                <a:off x="1859" y="4015"/>
                <a:ext cx="169" cy="36"/>
              </a:xfrm>
              <a:custGeom>
                <a:avLst/>
                <a:gdLst>
                  <a:gd name="T0" fmla="*/ 129 w 155"/>
                  <a:gd name="T1" fmla="*/ 18 h 33"/>
                  <a:gd name="T2" fmla="*/ 118 w 155"/>
                  <a:gd name="T3" fmla="*/ 12 h 33"/>
                  <a:gd name="T4" fmla="*/ 98 w 155"/>
                  <a:gd name="T5" fmla="*/ 3 h 33"/>
                  <a:gd name="T6" fmla="*/ 78 w 155"/>
                  <a:gd name="T7" fmla="*/ 7 h 33"/>
                  <a:gd name="T8" fmla="*/ 62 w 155"/>
                  <a:gd name="T9" fmla="*/ 2 h 33"/>
                  <a:gd name="T10" fmla="*/ 51 w 155"/>
                  <a:gd name="T11" fmla="*/ 6 h 33"/>
                  <a:gd name="T12" fmla="*/ 28 w 155"/>
                  <a:gd name="T13" fmla="*/ 18 h 33"/>
                  <a:gd name="T14" fmla="*/ 10 w 155"/>
                  <a:gd name="T15" fmla="*/ 21 h 33"/>
                  <a:gd name="T16" fmla="*/ 0 w 155"/>
                  <a:gd name="T17" fmla="*/ 18 h 33"/>
                  <a:gd name="T18" fmla="*/ 12 w 155"/>
                  <a:gd name="T19" fmla="*/ 29 h 33"/>
                  <a:gd name="T20" fmla="*/ 46 w 155"/>
                  <a:gd name="T21" fmla="*/ 26 h 33"/>
                  <a:gd name="T22" fmla="*/ 68 w 155"/>
                  <a:gd name="T23" fmla="*/ 20 h 33"/>
                  <a:gd name="T24" fmla="*/ 78 w 155"/>
                  <a:gd name="T25" fmla="*/ 17 h 33"/>
                  <a:gd name="T26" fmla="*/ 87 w 155"/>
                  <a:gd name="T27" fmla="*/ 20 h 33"/>
                  <a:gd name="T28" fmla="*/ 107 w 155"/>
                  <a:gd name="T29" fmla="*/ 25 h 33"/>
                  <a:gd name="T30" fmla="*/ 122 w 155"/>
                  <a:gd name="T31" fmla="*/ 29 h 33"/>
                  <a:gd name="T32" fmla="*/ 147 w 155"/>
                  <a:gd name="T33" fmla="*/ 27 h 33"/>
                  <a:gd name="T34" fmla="*/ 155 w 155"/>
                  <a:gd name="T35" fmla="*/ 18 h 33"/>
                  <a:gd name="T36" fmla="*/ 129 w 155"/>
                  <a:gd name="T37" fmla="*/ 18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5" h="33">
                    <a:moveTo>
                      <a:pt x="129" y="18"/>
                    </a:moveTo>
                    <a:cubicBezTo>
                      <a:pt x="125" y="16"/>
                      <a:pt x="121" y="14"/>
                      <a:pt x="118" y="12"/>
                    </a:cubicBezTo>
                    <a:cubicBezTo>
                      <a:pt x="111" y="9"/>
                      <a:pt x="105" y="6"/>
                      <a:pt x="98" y="3"/>
                    </a:cubicBezTo>
                    <a:cubicBezTo>
                      <a:pt x="91" y="1"/>
                      <a:pt x="83" y="0"/>
                      <a:pt x="78" y="7"/>
                    </a:cubicBezTo>
                    <a:cubicBezTo>
                      <a:pt x="74" y="2"/>
                      <a:pt x="68" y="1"/>
                      <a:pt x="62" y="2"/>
                    </a:cubicBezTo>
                    <a:cubicBezTo>
                      <a:pt x="59" y="3"/>
                      <a:pt x="55" y="4"/>
                      <a:pt x="51" y="6"/>
                    </a:cubicBezTo>
                    <a:cubicBezTo>
                      <a:pt x="43" y="9"/>
                      <a:pt x="36" y="14"/>
                      <a:pt x="28" y="18"/>
                    </a:cubicBezTo>
                    <a:cubicBezTo>
                      <a:pt x="22" y="20"/>
                      <a:pt x="16" y="23"/>
                      <a:pt x="10" y="21"/>
                    </a:cubicBezTo>
                    <a:cubicBezTo>
                      <a:pt x="6" y="21"/>
                      <a:pt x="3" y="19"/>
                      <a:pt x="0" y="18"/>
                    </a:cubicBezTo>
                    <a:cubicBezTo>
                      <a:pt x="2" y="24"/>
                      <a:pt x="6" y="27"/>
                      <a:pt x="12" y="29"/>
                    </a:cubicBezTo>
                    <a:cubicBezTo>
                      <a:pt x="23" y="33"/>
                      <a:pt x="35" y="30"/>
                      <a:pt x="46" y="26"/>
                    </a:cubicBezTo>
                    <a:cubicBezTo>
                      <a:pt x="53" y="23"/>
                      <a:pt x="60" y="20"/>
                      <a:pt x="68" y="20"/>
                    </a:cubicBezTo>
                    <a:cubicBezTo>
                      <a:pt x="72" y="20"/>
                      <a:pt x="75" y="18"/>
                      <a:pt x="78" y="17"/>
                    </a:cubicBezTo>
                    <a:cubicBezTo>
                      <a:pt x="81" y="18"/>
                      <a:pt x="84" y="19"/>
                      <a:pt x="87" y="20"/>
                    </a:cubicBezTo>
                    <a:cubicBezTo>
                      <a:pt x="93" y="22"/>
                      <a:pt x="100" y="23"/>
                      <a:pt x="107" y="25"/>
                    </a:cubicBezTo>
                    <a:cubicBezTo>
                      <a:pt x="112" y="26"/>
                      <a:pt x="117" y="28"/>
                      <a:pt x="122" y="29"/>
                    </a:cubicBezTo>
                    <a:cubicBezTo>
                      <a:pt x="130" y="31"/>
                      <a:pt x="139" y="32"/>
                      <a:pt x="147" y="27"/>
                    </a:cubicBezTo>
                    <a:cubicBezTo>
                      <a:pt x="152" y="25"/>
                      <a:pt x="154" y="22"/>
                      <a:pt x="155" y="18"/>
                    </a:cubicBezTo>
                    <a:cubicBezTo>
                      <a:pt x="146" y="24"/>
                      <a:pt x="137" y="22"/>
                      <a:pt x="129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0" name="Freeform 158"/>
              <p:cNvSpPr/>
              <p:nvPr/>
            </p:nvSpPr>
            <p:spPr bwMode="auto">
              <a:xfrm>
                <a:off x="1930" y="4065"/>
                <a:ext cx="27" cy="41"/>
              </a:xfrm>
              <a:custGeom>
                <a:avLst/>
                <a:gdLst>
                  <a:gd name="T0" fmla="*/ 20 w 25"/>
                  <a:gd name="T1" fmla="*/ 1 h 37"/>
                  <a:gd name="T2" fmla="*/ 5 w 25"/>
                  <a:gd name="T3" fmla="*/ 1 h 37"/>
                  <a:gd name="T4" fmla="*/ 1 w 25"/>
                  <a:gd name="T5" fmla="*/ 7 h 37"/>
                  <a:gd name="T6" fmla="*/ 6 w 25"/>
                  <a:gd name="T7" fmla="*/ 27 h 37"/>
                  <a:gd name="T8" fmla="*/ 12 w 25"/>
                  <a:gd name="T9" fmla="*/ 37 h 37"/>
                  <a:gd name="T10" fmla="*/ 17 w 25"/>
                  <a:gd name="T11" fmla="*/ 32 h 37"/>
                  <a:gd name="T12" fmla="*/ 25 w 25"/>
                  <a:gd name="T13" fmla="*/ 7 h 37"/>
                  <a:gd name="T14" fmla="*/ 20 w 25"/>
                  <a:gd name="T15" fmla="*/ 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5" h="37">
                    <a:moveTo>
                      <a:pt x="20" y="1"/>
                    </a:moveTo>
                    <a:cubicBezTo>
                      <a:pt x="15" y="0"/>
                      <a:pt x="10" y="0"/>
                      <a:pt x="5" y="1"/>
                    </a:cubicBezTo>
                    <a:cubicBezTo>
                      <a:pt x="2" y="1"/>
                      <a:pt x="0" y="4"/>
                      <a:pt x="1" y="7"/>
                    </a:cubicBezTo>
                    <a:cubicBezTo>
                      <a:pt x="3" y="14"/>
                      <a:pt x="4" y="21"/>
                      <a:pt x="6" y="27"/>
                    </a:cubicBezTo>
                    <a:cubicBezTo>
                      <a:pt x="7" y="30"/>
                      <a:pt x="10" y="33"/>
                      <a:pt x="12" y="37"/>
                    </a:cubicBezTo>
                    <a:cubicBezTo>
                      <a:pt x="14" y="35"/>
                      <a:pt x="16" y="33"/>
                      <a:pt x="17" y="32"/>
                    </a:cubicBezTo>
                    <a:cubicBezTo>
                      <a:pt x="22" y="24"/>
                      <a:pt x="24" y="16"/>
                      <a:pt x="25" y="7"/>
                    </a:cubicBezTo>
                    <a:cubicBezTo>
                      <a:pt x="25" y="4"/>
                      <a:pt x="23" y="1"/>
                      <a:pt x="2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1" name="Freeform 159"/>
              <p:cNvSpPr>
                <a:spLocks noEditPoints="1"/>
              </p:cNvSpPr>
              <p:nvPr/>
            </p:nvSpPr>
            <p:spPr bwMode="auto">
              <a:xfrm>
                <a:off x="2116" y="4040"/>
                <a:ext cx="119" cy="67"/>
              </a:xfrm>
              <a:custGeom>
                <a:avLst/>
                <a:gdLst>
                  <a:gd name="T0" fmla="*/ 90 w 109"/>
                  <a:gd name="T1" fmla="*/ 3 h 61"/>
                  <a:gd name="T2" fmla="*/ 88 w 109"/>
                  <a:gd name="T3" fmla="*/ 3 h 61"/>
                  <a:gd name="T4" fmla="*/ 88 w 109"/>
                  <a:gd name="T5" fmla="*/ 0 h 61"/>
                  <a:gd name="T6" fmla="*/ 0 w 109"/>
                  <a:gd name="T7" fmla="*/ 0 h 61"/>
                  <a:gd name="T8" fmla="*/ 0 w 109"/>
                  <a:gd name="T9" fmla="*/ 33 h 61"/>
                  <a:gd name="T10" fmla="*/ 25 w 109"/>
                  <a:gd name="T11" fmla="*/ 61 h 61"/>
                  <a:gd name="T12" fmla="*/ 63 w 109"/>
                  <a:gd name="T13" fmla="*/ 61 h 61"/>
                  <a:gd name="T14" fmla="*/ 88 w 109"/>
                  <a:gd name="T15" fmla="*/ 40 h 61"/>
                  <a:gd name="T16" fmla="*/ 90 w 109"/>
                  <a:gd name="T17" fmla="*/ 40 h 61"/>
                  <a:gd name="T18" fmla="*/ 109 w 109"/>
                  <a:gd name="T19" fmla="*/ 22 h 61"/>
                  <a:gd name="T20" fmla="*/ 90 w 109"/>
                  <a:gd name="T21" fmla="*/ 3 h 61"/>
                  <a:gd name="T22" fmla="*/ 90 w 109"/>
                  <a:gd name="T23" fmla="*/ 33 h 61"/>
                  <a:gd name="T24" fmla="*/ 88 w 109"/>
                  <a:gd name="T25" fmla="*/ 33 h 61"/>
                  <a:gd name="T26" fmla="*/ 88 w 109"/>
                  <a:gd name="T27" fmla="*/ 33 h 61"/>
                  <a:gd name="T28" fmla="*/ 88 w 109"/>
                  <a:gd name="T29" fmla="*/ 10 h 61"/>
                  <a:gd name="T30" fmla="*/ 90 w 109"/>
                  <a:gd name="T31" fmla="*/ 10 h 61"/>
                  <a:gd name="T32" fmla="*/ 102 w 109"/>
                  <a:gd name="T33" fmla="*/ 22 h 61"/>
                  <a:gd name="T34" fmla="*/ 90 w 109"/>
                  <a:gd name="T35" fmla="*/ 3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9" h="61">
                    <a:moveTo>
                      <a:pt x="90" y="3"/>
                    </a:moveTo>
                    <a:cubicBezTo>
                      <a:pt x="90" y="3"/>
                      <a:pt x="89" y="3"/>
                      <a:pt x="88" y="3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48"/>
                      <a:pt x="11" y="61"/>
                      <a:pt x="25" y="61"/>
                    </a:cubicBezTo>
                    <a:cubicBezTo>
                      <a:pt x="63" y="61"/>
                      <a:pt x="63" y="61"/>
                      <a:pt x="63" y="61"/>
                    </a:cubicBezTo>
                    <a:cubicBezTo>
                      <a:pt x="75" y="61"/>
                      <a:pt x="85" y="52"/>
                      <a:pt x="88" y="40"/>
                    </a:cubicBezTo>
                    <a:cubicBezTo>
                      <a:pt x="88" y="40"/>
                      <a:pt x="89" y="40"/>
                      <a:pt x="90" y="40"/>
                    </a:cubicBezTo>
                    <a:cubicBezTo>
                      <a:pt x="100" y="40"/>
                      <a:pt x="109" y="32"/>
                      <a:pt x="109" y="22"/>
                    </a:cubicBezTo>
                    <a:cubicBezTo>
                      <a:pt x="109" y="11"/>
                      <a:pt x="100" y="3"/>
                      <a:pt x="90" y="3"/>
                    </a:cubicBezTo>
                    <a:close/>
                    <a:moveTo>
                      <a:pt x="90" y="33"/>
                    </a:moveTo>
                    <a:cubicBezTo>
                      <a:pt x="90" y="33"/>
                      <a:pt x="89" y="33"/>
                      <a:pt x="88" y="33"/>
                    </a:cubicBezTo>
                    <a:cubicBezTo>
                      <a:pt x="88" y="33"/>
                      <a:pt x="88" y="33"/>
                      <a:pt x="88" y="33"/>
                    </a:cubicBezTo>
                    <a:cubicBezTo>
                      <a:pt x="88" y="10"/>
                      <a:pt x="88" y="10"/>
                      <a:pt x="88" y="10"/>
                    </a:cubicBezTo>
                    <a:cubicBezTo>
                      <a:pt x="89" y="10"/>
                      <a:pt x="90" y="10"/>
                      <a:pt x="90" y="10"/>
                    </a:cubicBezTo>
                    <a:cubicBezTo>
                      <a:pt x="97" y="10"/>
                      <a:pt x="102" y="15"/>
                      <a:pt x="102" y="22"/>
                    </a:cubicBezTo>
                    <a:cubicBezTo>
                      <a:pt x="102" y="28"/>
                      <a:pt x="97" y="33"/>
                      <a:pt x="90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2" name="Freeform 160"/>
              <p:cNvSpPr/>
              <p:nvPr/>
            </p:nvSpPr>
            <p:spPr bwMode="auto">
              <a:xfrm>
                <a:off x="2134" y="3987"/>
                <a:ext cx="24" cy="48"/>
              </a:xfrm>
              <a:custGeom>
                <a:avLst/>
                <a:gdLst>
                  <a:gd name="T0" fmla="*/ 6 w 22"/>
                  <a:gd name="T1" fmla="*/ 1 h 44"/>
                  <a:gd name="T2" fmla="*/ 1 w 22"/>
                  <a:gd name="T3" fmla="*/ 2 h 44"/>
                  <a:gd name="T4" fmla="*/ 2 w 22"/>
                  <a:gd name="T5" fmla="*/ 7 h 44"/>
                  <a:gd name="T6" fmla="*/ 5 w 22"/>
                  <a:gd name="T7" fmla="*/ 9 h 44"/>
                  <a:gd name="T8" fmla="*/ 7 w 22"/>
                  <a:gd name="T9" fmla="*/ 23 h 44"/>
                  <a:gd name="T10" fmla="*/ 6 w 22"/>
                  <a:gd name="T11" fmla="*/ 26 h 44"/>
                  <a:gd name="T12" fmla="*/ 4 w 22"/>
                  <a:gd name="T13" fmla="*/ 41 h 44"/>
                  <a:gd name="T14" fmla="*/ 7 w 22"/>
                  <a:gd name="T15" fmla="*/ 44 h 44"/>
                  <a:gd name="T16" fmla="*/ 8 w 22"/>
                  <a:gd name="T17" fmla="*/ 44 h 44"/>
                  <a:gd name="T18" fmla="*/ 10 w 22"/>
                  <a:gd name="T19" fmla="*/ 39 h 44"/>
                  <a:gd name="T20" fmla="*/ 13 w 22"/>
                  <a:gd name="T21" fmla="*/ 27 h 44"/>
                  <a:gd name="T22" fmla="*/ 6 w 22"/>
                  <a:gd name="T23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4">
                    <a:moveTo>
                      <a:pt x="6" y="1"/>
                    </a:moveTo>
                    <a:cubicBezTo>
                      <a:pt x="4" y="0"/>
                      <a:pt x="2" y="1"/>
                      <a:pt x="1" y="2"/>
                    </a:cubicBezTo>
                    <a:cubicBezTo>
                      <a:pt x="0" y="4"/>
                      <a:pt x="1" y="6"/>
                      <a:pt x="2" y="7"/>
                    </a:cubicBezTo>
                    <a:cubicBezTo>
                      <a:pt x="3" y="8"/>
                      <a:pt x="4" y="8"/>
                      <a:pt x="5" y="9"/>
                    </a:cubicBezTo>
                    <a:cubicBezTo>
                      <a:pt x="12" y="14"/>
                      <a:pt x="10" y="17"/>
                      <a:pt x="7" y="23"/>
                    </a:cubicBezTo>
                    <a:cubicBezTo>
                      <a:pt x="7" y="24"/>
                      <a:pt x="6" y="25"/>
                      <a:pt x="6" y="26"/>
                    </a:cubicBezTo>
                    <a:cubicBezTo>
                      <a:pt x="4" y="30"/>
                      <a:pt x="2" y="35"/>
                      <a:pt x="4" y="41"/>
                    </a:cubicBezTo>
                    <a:cubicBezTo>
                      <a:pt x="4" y="43"/>
                      <a:pt x="6" y="44"/>
                      <a:pt x="7" y="44"/>
                    </a:cubicBezTo>
                    <a:cubicBezTo>
                      <a:pt x="7" y="44"/>
                      <a:pt x="8" y="44"/>
                      <a:pt x="8" y="44"/>
                    </a:cubicBezTo>
                    <a:cubicBezTo>
                      <a:pt x="10" y="43"/>
                      <a:pt x="11" y="41"/>
                      <a:pt x="10" y="39"/>
                    </a:cubicBezTo>
                    <a:cubicBezTo>
                      <a:pt x="9" y="35"/>
                      <a:pt x="11" y="31"/>
                      <a:pt x="13" y="27"/>
                    </a:cubicBezTo>
                    <a:cubicBezTo>
                      <a:pt x="17" y="20"/>
                      <a:pt x="22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3" name="Freeform 161"/>
              <p:cNvSpPr/>
              <p:nvPr/>
            </p:nvSpPr>
            <p:spPr bwMode="auto">
              <a:xfrm>
                <a:off x="2156" y="3987"/>
                <a:ext cx="24" cy="48"/>
              </a:xfrm>
              <a:custGeom>
                <a:avLst/>
                <a:gdLst>
                  <a:gd name="T0" fmla="*/ 6 w 22"/>
                  <a:gd name="T1" fmla="*/ 1 h 44"/>
                  <a:gd name="T2" fmla="*/ 1 w 22"/>
                  <a:gd name="T3" fmla="*/ 2 h 44"/>
                  <a:gd name="T4" fmla="*/ 2 w 22"/>
                  <a:gd name="T5" fmla="*/ 7 h 44"/>
                  <a:gd name="T6" fmla="*/ 5 w 22"/>
                  <a:gd name="T7" fmla="*/ 9 h 44"/>
                  <a:gd name="T8" fmla="*/ 7 w 22"/>
                  <a:gd name="T9" fmla="*/ 23 h 44"/>
                  <a:gd name="T10" fmla="*/ 6 w 22"/>
                  <a:gd name="T11" fmla="*/ 26 h 44"/>
                  <a:gd name="T12" fmla="*/ 4 w 22"/>
                  <a:gd name="T13" fmla="*/ 41 h 44"/>
                  <a:gd name="T14" fmla="*/ 7 w 22"/>
                  <a:gd name="T15" fmla="*/ 44 h 44"/>
                  <a:gd name="T16" fmla="*/ 8 w 22"/>
                  <a:gd name="T17" fmla="*/ 44 h 44"/>
                  <a:gd name="T18" fmla="*/ 11 w 22"/>
                  <a:gd name="T19" fmla="*/ 39 h 44"/>
                  <a:gd name="T20" fmla="*/ 13 w 22"/>
                  <a:gd name="T21" fmla="*/ 27 h 44"/>
                  <a:gd name="T22" fmla="*/ 6 w 22"/>
                  <a:gd name="T23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2" h="44">
                    <a:moveTo>
                      <a:pt x="6" y="1"/>
                    </a:moveTo>
                    <a:cubicBezTo>
                      <a:pt x="5" y="0"/>
                      <a:pt x="2" y="1"/>
                      <a:pt x="1" y="2"/>
                    </a:cubicBezTo>
                    <a:cubicBezTo>
                      <a:pt x="0" y="4"/>
                      <a:pt x="1" y="6"/>
                      <a:pt x="2" y="7"/>
                    </a:cubicBezTo>
                    <a:cubicBezTo>
                      <a:pt x="3" y="8"/>
                      <a:pt x="4" y="8"/>
                      <a:pt x="5" y="9"/>
                    </a:cubicBezTo>
                    <a:cubicBezTo>
                      <a:pt x="12" y="14"/>
                      <a:pt x="10" y="17"/>
                      <a:pt x="7" y="23"/>
                    </a:cubicBezTo>
                    <a:cubicBezTo>
                      <a:pt x="7" y="24"/>
                      <a:pt x="6" y="25"/>
                      <a:pt x="6" y="26"/>
                    </a:cubicBezTo>
                    <a:cubicBezTo>
                      <a:pt x="4" y="30"/>
                      <a:pt x="2" y="35"/>
                      <a:pt x="4" y="41"/>
                    </a:cubicBezTo>
                    <a:cubicBezTo>
                      <a:pt x="4" y="43"/>
                      <a:pt x="6" y="44"/>
                      <a:pt x="7" y="4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10" y="43"/>
                      <a:pt x="11" y="41"/>
                      <a:pt x="11" y="39"/>
                    </a:cubicBezTo>
                    <a:cubicBezTo>
                      <a:pt x="9" y="35"/>
                      <a:pt x="11" y="31"/>
                      <a:pt x="13" y="27"/>
                    </a:cubicBezTo>
                    <a:cubicBezTo>
                      <a:pt x="17" y="20"/>
                      <a:pt x="22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4" name="Freeform 162"/>
              <p:cNvSpPr/>
              <p:nvPr/>
            </p:nvSpPr>
            <p:spPr bwMode="auto">
              <a:xfrm>
                <a:off x="2179" y="3987"/>
                <a:ext cx="23" cy="48"/>
              </a:xfrm>
              <a:custGeom>
                <a:avLst/>
                <a:gdLst>
                  <a:gd name="T0" fmla="*/ 6 w 21"/>
                  <a:gd name="T1" fmla="*/ 1 h 44"/>
                  <a:gd name="T2" fmla="*/ 1 w 21"/>
                  <a:gd name="T3" fmla="*/ 2 h 44"/>
                  <a:gd name="T4" fmla="*/ 2 w 21"/>
                  <a:gd name="T5" fmla="*/ 7 h 44"/>
                  <a:gd name="T6" fmla="*/ 4 w 21"/>
                  <a:gd name="T7" fmla="*/ 9 h 44"/>
                  <a:gd name="T8" fmla="*/ 7 w 21"/>
                  <a:gd name="T9" fmla="*/ 23 h 44"/>
                  <a:gd name="T10" fmla="*/ 5 w 21"/>
                  <a:gd name="T11" fmla="*/ 26 h 44"/>
                  <a:gd name="T12" fmla="*/ 3 w 21"/>
                  <a:gd name="T13" fmla="*/ 41 h 44"/>
                  <a:gd name="T14" fmla="*/ 7 w 21"/>
                  <a:gd name="T15" fmla="*/ 44 h 44"/>
                  <a:gd name="T16" fmla="*/ 8 w 21"/>
                  <a:gd name="T17" fmla="*/ 44 h 44"/>
                  <a:gd name="T18" fmla="*/ 10 w 21"/>
                  <a:gd name="T19" fmla="*/ 39 h 44"/>
                  <a:gd name="T20" fmla="*/ 13 w 21"/>
                  <a:gd name="T21" fmla="*/ 27 h 44"/>
                  <a:gd name="T22" fmla="*/ 6 w 21"/>
                  <a:gd name="T23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44">
                    <a:moveTo>
                      <a:pt x="6" y="1"/>
                    </a:moveTo>
                    <a:cubicBezTo>
                      <a:pt x="4" y="0"/>
                      <a:pt x="2" y="1"/>
                      <a:pt x="1" y="2"/>
                    </a:cubicBezTo>
                    <a:cubicBezTo>
                      <a:pt x="0" y="4"/>
                      <a:pt x="0" y="6"/>
                      <a:pt x="2" y="7"/>
                    </a:cubicBezTo>
                    <a:cubicBezTo>
                      <a:pt x="3" y="8"/>
                      <a:pt x="3" y="8"/>
                      <a:pt x="4" y="9"/>
                    </a:cubicBezTo>
                    <a:cubicBezTo>
                      <a:pt x="12" y="14"/>
                      <a:pt x="10" y="17"/>
                      <a:pt x="7" y="23"/>
                    </a:cubicBezTo>
                    <a:cubicBezTo>
                      <a:pt x="6" y="24"/>
                      <a:pt x="6" y="25"/>
                      <a:pt x="5" y="26"/>
                    </a:cubicBezTo>
                    <a:cubicBezTo>
                      <a:pt x="3" y="30"/>
                      <a:pt x="1" y="35"/>
                      <a:pt x="3" y="41"/>
                    </a:cubicBezTo>
                    <a:cubicBezTo>
                      <a:pt x="4" y="43"/>
                      <a:pt x="5" y="44"/>
                      <a:pt x="7" y="44"/>
                    </a:cubicBezTo>
                    <a:cubicBezTo>
                      <a:pt x="7" y="44"/>
                      <a:pt x="7" y="44"/>
                      <a:pt x="8" y="44"/>
                    </a:cubicBezTo>
                    <a:cubicBezTo>
                      <a:pt x="10" y="43"/>
                      <a:pt x="11" y="41"/>
                      <a:pt x="10" y="39"/>
                    </a:cubicBezTo>
                    <a:cubicBezTo>
                      <a:pt x="8" y="35"/>
                      <a:pt x="10" y="31"/>
                      <a:pt x="13" y="27"/>
                    </a:cubicBezTo>
                    <a:cubicBezTo>
                      <a:pt x="16" y="20"/>
                      <a:pt x="21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5" name="Freeform 163"/>
              <p:cNvSpPr/>
              <p:nvPr/>
            </p:nvSpPr>
            <p:spPr bwMode="auto">
              <a:xfrm>
                <a:off x="2313" y="3997"/>
                <a:ext cx="143" cy="99"/>
              </a:xfrm>
              <a:custGeom>
                <a:avLst/>
                <a:gdLst>
                  <a:gd name="T0" fmla="*/ 126 w 131"/>
                  <a:gd name="T1" fmla="*/ 3 h 91"/>
                  <a:gd name="T2" fmla="*/ 121 w 131"/>
                  <a:gd name="T3" fmla="*/ 8 h 91"/>
                  <a:gd name="T4" fmla="*/ 123 w 131"/>
                  <a:gd name="T5" fmla="*/ 13 h 91"/>
                  <a:gd name="T6" fmla="*/ 84 w 131"/>
                  <a:gd name="T7" fmla="*/ 65 h 91"/>
                  <a:gd name="T8" fmla="*/ 67 w 131"/>
                  <a:gd name="T9" fmla="*/ 14 h 91"/>
                  <a:gd name="T10" fmla="*/ 73 w 131"/>
                  <a:gd name="T11" fmla="*/ 7 h 91"/>
                  <a:gd name="T12" fmla="*/ 66 w 131"/>
                  <a:gd name="T13" fmla="*/ 0 h 91"/>
                  <a:gd name="T14" fmla="*/ 58 w 131"/>
                  <a:gd name="T15" fmla="*/ 7 h 91"/>
                  <a:gd name="T16" fmla="*/ 64 w 131"/>
                  <a:gd name="T17" fmla="*/ 14 h 91"/>
                  <a:gd name="T18" fmla="*/ 47 w 131"/>
                  <a:gd name="T19" fmla="*/ 65 h 91"/>
                  <a:gd name="T20" fmla="*/ 8 w 131"/>
                  <a:gd name="T21" fmla="*/ 13 h 91"/>
                  <a:gd name="T22" fmla="*/ 11 w 131"/>
                  <a:gd name="T23" fmla="*/ 8 h 91"/>
                  <a:gd name="T24" fmla="*/ 5 w 131"/>
                  <a:gd name="T25" fmla="*/ 3 h 91"/>
                  <a:gd name="T26" fmla="*/ 0 w 131"/>
                  <a:gd name="T27" fmla="*/ 8 h 91"/>
                  <a:gd name="T28" fmla="*/ 5 w 131"/>
                  <a:gd name="T29" fmla="*/ 14 h 91"/>
                  <a:gd name="T30" fmla="*/ 7 w 131"/>
                  <a:gd name="T31" fmla="*/ 13 h 91"/>
                  <a:gd name="T32" fmla="*/ 28 w 131"/>
                  <a:gd name="T33" fmla="*/ 91 h 91"/>
                  <a:gd name="T34" fmla="*/ 103 w 131"/>
                  <a:gd name="T35" fmla="*/ 91 h 91"/>
                  <a:gd name="T36" fmla="*/ 125 w 131"/>
                  <a:gd name="T37" fmla="*/ 13 h 91"/>
                  <a:gd name="T38" fmla="*/ 126 w 131"/>
                  <a:gd name="T39" fmla="*/ 14 h 91"/>
                  <a:gd name="T40" fmla="*/ 131 w 131"/>
                  <a:gd name="T41" fmla="*/ 8 h 91"/>
                  <a:gd name="T42" fmla="*/ 126 w 131"/>
                  <a:gd name="T43" fmla="*/ 3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1" h="91">
                    <a:moveTo>
                      <a:pt x="126" y="3"/>
                    </a:moveTo>
                    <a:cubicBezTo>
                      <a:pt x="123" y="3"/>
                      <a:pt x="121" y="5"/>
                      <a:pt x="121" y="8"/>
                    </a:cubicBezTo>
                    <a:cubicBezTo>
                      <a:pt x="121" y="10"/>
                      <a:pt x="122" y="12"/>
                      <a:pt x="123" y="13"/>
                    </a:cubicBezTo>
                    <a:cubicBezTo>
                      <a:pt x="84" y="65"/>
                      <a:pt x="84" y="65"/>
                      <a:pt x="84" y="65"/>
                    </a:cubicBezTo>
                    <a:cubicBezTo>
                      <a:pt x="67" y="14"/>
                      <a:pt x="67" y="14"/>
                      <a:pt x="67" y="14"/>
                    </a:cubicBezTo>
                    <a:cubicBezTo>
                      <a:pt x="70" y="13"/>
                      <a:pt x="73" y="10"/>
                      <a:pt x="73" y="7"/>
                    </a:cubicBezTo>
                    <a:cubicBezTo>
                      <a:pt x="73" y="3"/>
                      <a:pt x="70" y="0"/>
                      <a:pt x="66" y="0"/>
                    </a:cubicBezTo>
                    <a:cubicBezTo>
                      <a:pt x="62" y="0"/>
                      <a:pt x="58" y="3"/>
                      <a:pt x="58" y="7"/>
                    </a:cubicBezTo>
                    <a:cubicBezTo>
                      <a:pt x="58" y="10"/>
                      <a:pt x="61" y="13"/>
                      <a:pt x="64" y="14"/>
                    </a:cubicBezTo>
                    <a:cubicBezTo>
                      <a:pt x="47" y="65"/>
                      <a:pt x="47" y="65"/>
                      <a:pt x="47" y="65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0" y="12"/>
                      <a:pt x="11" y="10"/>
                      <a:pt x="11" y="8"/>
                    </a:cubicBezTo>
                    <a:cubicBezTo>
                      <a:pt x="11" y="5"/>
                      <a:pt x="8" y="3"/>
                      <a:pt x="5" y="3"/>
                    </a:cubicBezTo>
                    <a:cubicBezTo>
                      <a:pt x="2" y="3"/>
                      <a:pt x="0" y="5"/>
                      <a:pt x="0" y="8"/>
                    </a:cubicBezTo>
                    <a:cubicBezTo>
                      <a:pt x="0" y="11"/>
                      <a:pt x="2" y="14"/>
                      <a:pt x="5" y="14"/>
                    </a:cubicBezTo>
                    <a:cubicBezTo>
                      <a:pt x="6" y="14"/>
                      <a:pt x="6" y="14"/>
                      <a:pt x="7" y="13"/>
                    </a:cubicBezTo>
                    <a:cubicBezTo>
                      <a:pt x="28" y="91"/>
                      <a:pt x="28" y="91"/>
                      <a:pt x="28" y="91"/>
                    </a:cubicBezTo>
                    <a:cubicBezTo>
                      <a:pt x="103" y="91"/>
                      <a:pt x="103" y="91"/>
                      <a:pt x="103" y="91"/>
                    </a:cubicBezTo>
                    <a:cubicBezTo>
                      <a:pt x="125" y="13"/>
                      <a:pt x="125" y="13"/>
                      <a:pt x="125" y="13"/>
                    </a:cubicBezTo>
                    <a:cubicBezTo>
                      <a:pt x="125" y="14"/>
                      <a:pt x="126" y="14"/>
                      <a:pt x="126" y="14"/>
                    </a:cubicBezTo>
                    <a:cubicBezTo>
                      <a:pt x="129" y="14"/>
                      <a:pt x="131" y="11"/>
                      <a:pt x="131" y="8"/>
                    </a:cubicBezTo>
                    <a:cubicBezTo>
                      <a:pt x="131" y="5"/>
                      <a:pt x="129" y="3"/>
                      <a:pt x="12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6" name="Freeform 164"/>
              <p:cNvSpPr>
                <a:spLocks noEditPoints="1"/>
              </p:cNvSpPr>
              <p:nvPr/>
            </p:nvSpPr>
            <p:spPr bwMode="auto">
              <a:xfrm>
                <a:off x="2551" y="3992"/>
                <a:ext cx="72" cy="113"/>
              </a:xfrm>
              <a:custGeom>
                <a:avLst/>
                <a:gdLst>
                  <a:gd name="T0" fmla="*/ 53 w 66"/>
                  <a:gd name="T1" fmla="*/ 0 h 103"/>
                  <a:gd name="T2" fmla="*/ 13 w 66"/>
                  <a:gd name="T3" fmla="*/ 0 h 103"/>
                  <a:gd name="T4" fmla="*/ 0 w 66"/>
                  <a:gd name="T5" fmla="*/ 12 h 103"/>
                  <a:gd name="T6" fmla="*/ 0 w 66"/>
                  <a:gd name="T7" fmla="*/ 91 h 103"/>
                  <a:gd name="T8" fmla="*/ 13 w 66"/>
                  <a:gd name="T9" fmla="*/ 103 h 103"/>
                  <a:gd name="T10" fmla="*/ 53 w 66"/>
                  <a:gd name="T11" fmla="*/ 103 h 103"/>
                  <a:gd name="T12" fmla="*/ 66 w 66"/>
                  <a:gd name="T13" fmla="*/ 91 h 103"/>
                  <a:gd name="T14" fmla="*/ 66 w 66"/>
                  <a:gd name="T15" fmla="*/ 12 h 103"/>
                  <a:gd name="T16" fmla="*/ 53 w 66"/>
                  <a:gd name="T17" fmla="*/ 0 h 103"/>
                  <a:gd name="T18" fmla="*/ 33 w 66"/>
                  <a:gd name="T19" fmla="*/ 86 h 103"/>
                  <a:gd name="T20" fmla="*/ 20 w 66"/>
                  <a:gd name="T21" fmla="*/ 73 h 103"/>
                  <a:gd name="T22" fmla="*/ 33 w 66"/>
                  <a:gd name="T23" fmla="*/ 59 h 103"/>
                  <a:gd name="T24" fmla="*/ 46 w 66"/>
                  <a:gd name="T25" fmla="*/ 73 h 103"/>
                  <a:gd name="T26" fmla="*/ 33 w 66"/>
                  <a:gd name="T27" fmla="*/ 86 h 103"/>
                  <a:gd name="T28" fmla="*/ 59 w 66"/>
                  <a:gd name="T29" fmla="*/ 37 h 103"/>
                  <a:gd name="T30" fmla="*/ 53 w 66"/>
                  <a:gd name="T31" fmla="*/ 43 h 103"/>
                  <a:gd name="T32" fmla="*/ 13 w 66"/>
                  <a:gd name="T33" fmla="*/ 43 h 103"/>
                  <a:gd name="T34" fmla="*/ 7 w 66"/>
                  <a:gd name="T35" fmla="*/ 37 h 103"/>
                  <a:gd name="T36" fmla="*/ 7 w 66"/>
                  <a:gd name="T37" fmla="*/ 14 h 103"/>
                  <a:gd name="T38" fmla="*/ 13 w 66"/>
                  <a:gd name="T39" fmla="*/ 8 h 103"/>
                  <a:gd name="T40" fmla="*/ 53 w 66"/>
                  <a:gd name="T41" fmla="*/ 8 h 103"/>
                  <a:gd name="T42" fmla="*/ 59 w 66"/>
                  <a:gd name="T43" fmla="*/ 14 h 103"/>
                  <a:gd name="T44" fmla="*/ 59 w 66"/>
                  <a:gd name="T45" fmla="*/ 3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6" h="103">
                    <a:moveTo>
                      <a:pt x="5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6" y="0"/>
                      <a:pt x="0" y="6"/>
                      <a:pt x="0" y="12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8"/>
                      <a:pt x="6" y="103"/>
                      <a:pt x="13" y="103"/>
                    </a:cubicBezTo>
                    <a:cubicBezTo>
                      <a:pt x="53" y="103"/>
                      <a:pt x="53" y="103"/>
                      <a:pt x="53" y="103"/>
                    </a:cubicBezTo>
                    <a:cubicBezTo>
                      <a:pt x="60" y="103"/>
                      <a:pt x="66" y="98"/>
                      <a:pt x="66" y="91"/>
                    </a:cubicBezTo>
                    <a:cubicBezTo>
                      <a:pt x="66" y="12"/>
                      <a:pt x="66" y="12"/>
                      <a:pt x="66" y="12"/>
                    </a:cubicBezTo>
                    <a:cubicBezTo>
                      <a:pt x="66" y="6"/>
                      <a:pt x="60" y="0"/>
                      <a:pt x="53" y="0"/>
                    </a:cubicBezTo>
                    <a:close/>
                    <a:moveTo>
                      <a:pt x="33" y="86"/>
                    </a:moveTo>
                    <a:cubicBezTo>
                      <a:pt x="26" y="86"/>
                      <a:pt x="20" y="80"/>
                      <a:pt x="20" y="73"/>
                    </a:cubicBezTo>
                    <a:cubicBezTo>
                      <a:pt x="20" y="65"/>
                      <a:pt x="26" y="59"/>
                      <a:pt x="33" y="59"/>
                    </a:cubicBezTo>
                    <a:cubicBezTo>
                      <a:pt x="40" y="59"/>
                      <a:pt x="46" y="65"/>
                      <a:pt x="46" y="73"/>
                    </a:cubicBezTo>
                    <a:cubicBezTo>
                      <a:pt x="46" y="80"/>
                      <a:pt x="40" y="86"/>
                      <a:pt x="33" y="86"/>
                    </a:cubicBezTo>
                    <a:close/>
                    <a:moveTo>
                      <a:pt x="59" y="37"/>
                    </a:moveTo>
                    <a:cubicBezTo>
                      <a:pt x="59" y="40"/>
                      <a:pt x="56" y="43"/>
                      <a:pt x="53" y="43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0" y="43"/>
                      <a:pt x="7" y="40"/>
                      <a:pt x="7" y="37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1"/>
                      <a:pt x="10" y="8"/>
                      <a:pt x="13" y="8"/>
                    </a:cubicBezTo>
                    <a:cubicBezTo>
                      <a:pt x="53" y="8"/>
                      <a:pt x="53" y="8"/>
                      <a:pt x="53" y="8"/>
                    </a:cubicBezTo>
                    <a:cubicBezTo>
                      <a:pt x="56" y="8"/>
                      <a:pt x="59" y="11"/>
                      <a:pt x="59" y="14"/>
                    </a:cubicBezTo>
                    <a:lnTo>
                      <a:pt x="59" y="3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7" name="Oval 165"/>
              <p:cNvSpPr>
                <a:spLocks noChangeArrowheads="1"/>
              </p:cNvSpPr>
              <p:nvPr/>
            </p:nvSpPr>
            <p:spPr bwMode="auto">
              <a:xfrm>
                <a:off x="2633" y="3989"/>
                <a:ext cx="23" cy="2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8" name="Oval 166"/>
              <p:cNvSpPr>
                <a:spLocks noChangeArrowheads="1"/>
              </p:cNvSpPr>
              <p:nvPr/>
            </p:nvSpPr>
            <p:spPr bwMode="auto">
              <a:xfrm>
                <a:off x="2652" y="4004"/>
                <a:ext cx="24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9" name="Freeform 167"/>
              <p:cNvSpPr/>
              <p:nvPr/>
            </p:nvSpPr>
            <p:spPr bwMode="auto">
              <a:xfrm>
                <a:off x="2628" y="4009"/>
                <a:ext cx="35" cy="80"/>
              </a:xfrm>
              <a:custGeom>
                <a:avLst/>
                <a:gdLst>
                  <a:gd name="T0" fmla="*/ 20 w 32"/>
                  <a:gd name="T1" fmla="*/ 3 h 74"/>
                  <a:gd name="T2" fmla="*/ 16 w 32"/>
                  <a:gd name="T3" fmla="*/ 0 h 74"/>
                  <a:gd name="T4" fmla="*/ 13 w 32"/>
                  <a:gd name="T5" fmla="*/ 4 h 74"/>
                  <a:gd name="T6" fmla="*/ 16 w 32"/>
                  <a:gd name="T7" fmla="*/ 24 h 74"/>
                  <a:gd name="T8" fmla="*/ 3 w 32"/>
                  <a:gd name="T9" fmla="*/ 67 h 74"/>
                  <a:gd name="T10" fmla="*/ 0 w 32"/>
                  <a:gd name="T11" fmla="*/ 71 h 74"/>
                  <a:gd name="T12" fmla="*/ 4 w 32"/>
                  <a:gd name="T13" fmla="*/ 74 h 74"/>
                  <a:gd name="T14" fmla="*/ 5 w 32"/>
                  <a:gd name="T15" fmla="*/ 74 h 74"/>
                  <a:gd name="T16" fmla="*/ 23 w 32"/>
                  <a:gd name="T17" fmla="*/ 22 h 74"/>
                  <a:gd name="T18" fmla="*/ 20 w 32"/>
                  <a:gd name="T19" fmla="*/ 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74">
                    <a:moveTo>
                      <a:pt x="20" y="3"/>
                    </a:moveTo>
                    <a:cubicBezTo>
                      <a:pt x="19" y="1"/>
                      <a:pt x="18" y="0"/>
                      <a:pt x="16" y="0"/>
                    </a:cubicBezTo>
                    <a:cubicBezTo>
                      <a:pt x="14" y="0"/>
                      <a:pt x="12" y="2"/>
                      <a:pt x="13" y="4"/>
                    </a:cubicBezTo>
                    <a:cubicBezTo>
                      <a:pt x="13" y="10"/>
                      <a:pt x="14" y="17"/>
                      <a:pt x="16" y="24"/>
                    </a:cubicBezTo>
                    <a:cubicBezTo>
                      <a:pt x="21" y="47"/>
                      <a:pt x="22" y="62"/>
                      <a:pt x="3" y="67"/>
                    </a:cubicBezTo>
                    <a:cubicBezTo>
                      <a:pt x="1" y="67"/>
                      <a:pt x="0" y="69"/>
                      <a:pt x="0" y="71"/>
                    </a:cubicBezTo>
                    <a:cubicBezTo>
                      <a:pt x="1" y="73"/>
                      <a:pt x="2" y="74"/>
                      <a:pt x="4" y="74"/>
                    </a:cubicBezTo>
                    <a:cubicBezTo>
                      <a:pt x="5" y="74"/>
                      <a:pt x="5" y="74"/>
                      <a:pt x="5" y="74"/>
                    </a:cubicBezTo>
                    <a:cubicBezTo>
                      <a:pt x="32" y="67"/>
                      <a:pt x="27" y="42"/>
                      <a:pt x="23" y="22"/>
                    </a:cubicBezTo>
                    <a:cubicBezTo>
                      <a:pt x="21" y="16"/>
                      <a:pt x="20" y="9"/>
                      <a:pt x="2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0" name="Freeform 168"/>
              <p:cNvSpPr/>
              <p:nvPr/>
            </p:nvSpPr>
            <p:spPr bwMode="auto">
              <a:xfrm>
                <a:off x="2628" y="4024"/>
                <a:ext cx="49" cy="65"/>
              </a:xfrm>
              <a:custGeom>
                <a:avLst/>
                <a:gdLst>
                  <a:gd name="T0" fmla="*/ 36 w 45"/>
                  <a:gd name="T1" fmla="*/ 3 h 60"/>
                  <a:gd name="T2" fmla="*/ 32 w 45"/>
                  <a:gd name="T3" fmla="*/ 1 h 60"/>
                  <a:gd name="T4" fmla="*/ 30 w 45"/>
                  <a:gd name="T5" fmla="*/ 5 h 60"/>
                  <a:gd name="T6" fmla="*/ 33 w 45"/>
                  <a:gd name="T7" fmla="*/ 20 h 60"/>
                  <a:gd name="T8" fmla="*/ 34 w 45"/>
                  <a:gd name="T9" fmla="*/ 40 h 60"/>
                  <a:gd name="T10" fmla="*/ 3 w 45"/>
                  <a:gd name="T11" fmla="*/ 53 h 60"/>
                  <a:gd name="T12" fmla="*/ 0 w 45"/>
                  <a:gd name="T13" fmla="*/ 57 h 60"/>
                  <a:gd name="T14" fmla="*/ 4 w 45"/>
                  <a:gd name="T15" fmla="*/ 60 h 60"/>
                  <a:gd name="T16" fmla="*/ 5 w 45"/>
                  <a:gd name="T17" fmla="*/ 60 h 60"/>
                  <a:gd name="T18" fmla="*/ 40 w 45"/>
                  <a:gd name="T19" fmla="*/ 44 h 60"/>
                  <a:gd name="T20" fmla="*/ 40 w 45"/>
                  <a:gd name="T21" fmla="*/ 18 h 60"/>
                  <a:gd name="T22" fmla="*/ 36 w 45"/>
                  <a:gd name="T23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60">
                    <a:moveTo>
                      <a:pt x="36" y="3"/>
                    </a:moveTo>
                    <a:cubicBezTo>
                      <a:pt x="36" y="2"/>
                      <a:pt x="34" y="0"/>
                      <a:pt x="32" y="1"/>
                    </a:cubicBezTo>
                    <a:cubicBezTo>
                      <a:pt x="30" y="1"/>
                      <a:pt x="29" y="3"/>
                      <a:pt x="30" y="5"/>
                    </a:cubicBezTo>
                    <a:cubicBezTo>
                      <a:pt x="30" y="10"/>
                      <a:pt x="32" y="15"/>
                      <a:pt x="33" y="20"/>
                    </a:cubicBezTo>
                    <a:cubicBezTo>
                      <a:pt x="36" y="29"/>
                      <a:pt x="37" y="35"/>
                      <a:pt x="34" y="40"/>
                    </a:cubicBezTo>
                    <a:cubicBezTo>
                      <a:pt x="31" y="45"/>
                      <a:pt x="21" y="49"/>
                      <a:pt x="3" y="53"/>
                    </a:cubicBezTo>
                    <a:cubicBezTo>
                      <a:pt x="1" y="53"/>
                      <a:pt x="0" y="55"/>
                      <a:pt x="0" y="57"/>
                    </a:cubicBezTo>
                    <a:cubicBezTo>
                      <a:pt x="1" y="59"/>
                      <a:pt x="2" y="60"/>
                      <a:pt x="4" y="60"/>
                    </a:cubicBezTo>
                    <a:cubicBezTo>
                      <a:pt x="5" y="60"/>
                      <a:pt x="5" y="60"/>
                      <a:pt x="5" y="60"/>
                    </a:cubicBezTo>
                    <a:cubicBezTo>
                      <a:pt x="25" y="56"/>
                      <a:pt x="36" y="51"/>
                      <a:pt x="40" y="44"/>
                    </a:cubicBezTo>
                    <a:cubicBezTo>
                      <a:pt x="45" y="37"/>
                      <a:pt x="43" y="28"/>
                      <a:pt x="40" y="18"/>
                    </a:cubicBezTo>
                    <a:cubicBezTo>
                      <a:pt x="39" y="14"/>
                      <a:pt x="37" y="9"/>
                      <a:pt x="3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1" name="Freeform 169"/>
              <p:cNvSpPr/>
              <p:nvPr/>
            </p:nvSpPr>
            <p:spPr bwMode="auto">
              <a:xfrm>
                <a:off x="2547" y="4282"/>
                <a:ext cx="122" cy="31"/>
              </a:xfrm>
              <a:custGeom>
                <a:avLst/>
                <a:gdLst>
                  <a:gd name="T0" fmla="*/ 0 w 112"/>
                  <a:gd name="T1" fmla="*/ 7 h 28"/>
                  <a:gd name="T2" fmla="*/ 20 w 112"/>
                  <a:gd name="T3" fmla="*/ 28 h 28"/>
                  <a:gd name="T4" fmla="*/ 92 w 112"/>
                  <a:gd name="T5" fmla="*/ 28 h 28"/>
                  <a:gd name="T6" fmla="*/ 112 w 112"/>
                  <a:gd name="T7" fmla="*/ 7 h 28"/>
                  <a:gd name="T8" fmla="*/ 112 w 112"/>
                  <a:gd name="T9" fmla="*/ 0 h 28"/>
                  <a:gd name="T10" fmla="*/ 0 w 112"/>
                  <a:gd name="T11" fmla="*/ 0 h 28"/>
                  <a:gd name="T12" fmla="*/ 0 w 112"/>
                  <a:gd name="T13" fmla="*/ 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" h="28">
                    <a:moveTo>
                      <a:pt x="0" y="7"/>
                    </a:moveTo>
                    <a:cubicBezTo>
                      <a:pt x="0" y="19"/>
                      <a:pt x="9" y="28"/>
                      <a:pt x="20" y="28"/>
                    </a:cubicBezTo>
                    <a:cubicBezTo>
                      <a:pt x="92" y="28"/>
                      <a:pt x="92" y="28"/>
                      <a:pt x="92" y="28"/>
                    </a:cubicBezTo>
                    <a:cubicBezTo>
                      <a:pt x="103" y="28"/>
                      <a:pt x="112" y="19"/>
                      <a:pt x="112" y="7"/>
                    </a:cubicBezTo>
                    <a:cubicBezTo>
                      <a:pt x="112" y="0"/>
                      <a:pt x="112" y="0"/>
                      <a:pt x="112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2" name="Freeform 170"/>
              <p:cNvSpPr/>
              <p:nvPr/>
            </p:nvSpPr>
            <p:spPr bwMode="auto">
              <a:xfrm>
                <a:off x="2533" y="4259"/>
                <a:ext cx="149" cy="18"/>
              </a:xfrm>
              <a:custGeom>
                <a:avLst/>
                <a:gdLst>
                  <a:gd name="T0" fmla="*/ 128 w 136"/>
                  <a:gd name="T1" fmla="*/ 0 h 16"/>
                  <a:gd name="T2" fmla="*/ 8 w 136"/>
                  <a:gd name="T3" fmla="*/ 0 h 16"/>
                  <a:gd name="T4" fmla="*/ 0 w 136"/>
                  <a:gd name="T5" fmla="*/ 8 h 16"/>
                  <a:gd name="T6" fmla="*/ 8 w 136"/>
                  <a:gd name="T7" fmla="*/ 16 h 16"/>
                  <a:gd name="T8" fmla="*/ 128 w 136"/>
                  <a:gd name="T9" fmla="*/ 16 h 16"/>
                  <a:gd name="T10" fmla="*/ 136 w 136"/>
                  <a:gd name="T11" fmla="*/ 8 h 16"/>
                  <a:gd name="T12" fmla="*/ 128 w 136"/>
                  <a:gd name="T13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16">
                    <a:moveTo>
                      <a:pt x="12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2"/>
                      <a:pt x="3" y="16"/>
                      <a:pt x="8" y="16"/>
                    </a:cubicBezTo>
                    <a:cubicBezTo>
                      <a:pt x="128" y="16"/>
                      <a:pt x="128" y="16"/>
                      <a:pt x="128" y="16"/>
                    </a:cubicBezTo>
                    <a:cubicBezTo>
                      <a:pt x="132" y="16"/>
                      <a:pt x="136" y="12"/>
                      <a:pt x="136" y="8"/>
                    </a:cubicBezTo>
                    <a:cubicBezTo>
                      <a:pt x="136" y="4"/>
                      <a:pt x="132" y="0"/>
                      <a:pt x="1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3" name="Freeform 171"/>
              <p:cNvSpPr>
                <a:spLocks noEditPoints="1"/>
              </p:cNvSpPr>
              <p:nvPr/>
            </p:nvSpPr>
            <p:spPr bwMode="auto">
              <a:xfrm>
                <a:off x="2547" y="4209"/>
                <a:ext cx="122" cy="46"/>
              </a:xfrm>
              <a:custGeom>
                <a:avLst/>
                <a:gdLst>
                  <a:gd name="T0" fmla="*/ 56 w 112"/>
                  <a:gd name="T1" fmla="*/ 0 h 42"/>
                  <a:gd name="T2" fmla="*/ 0 w 112"/>
                  <a:gd name="T3" fmla="*/ 42 h 42"/>
                  <a:gd name="T4" fmla="*/ 112 w 112"/>
                  <a:gd name="T5" fmla="*/ 42 h 42"/>
                  <a:gd name="T6" fmla="*/ 56 w 112"/>
                  <a:gd name="T7" fmla="*/ 0 h 42"/>
                  <a:gd name="T8" fmla="*/ 22 w 112"/>
                  <a:gd name="T9" fmla="*/ 23 h 42"/>
                  <a:gd name="T10" fmla="*/ 18 w 112"/>
                  <a:gd name="T11" fmla="*/ 20 h 42"/>
                  <a:gd name="T12" fmla="*/ 22 w 112"/>
                  <a:gd name="T13" fmla="*/ 16 h 42"/>
                  <a:gd name="T14" fmla="*/ 25 w 112"/>
                  <a:gd name="T15" fmla="*/ 20 h 42"/>
                  <a:gd name="T16" fmla="*/ 22 w 112"/>
                  <a:gd name="T17" fmla="*/ 23 h 42"/>
                  <a:gd name="T18" fmla="*/ 42 w 112"/>
                  <a:gd name="T19" fmla="*/ 35 h 42"/>
                  <a:gd name="T20" fmla="*/ 39 w 112"/>
                  <a:gd name="T21" fmla="*/ 31 h 42"/>
                  <a:gd name="T22" fmla="*/ 42 w 112"/>
                  <a:gd name="T23" fmla="*/ 28 h 42"/>
                  <a:gd name="T24" fmla="*/ 46 w 112"/>
                  <a:gd name="T25" fmla="*/ 31 h 42"/>
                  <a:gd name="T26" fmla="*/ 42 w 112"/>
                  <a:gd name="T27" fmla="*/ 35 h 42"/>
                  <a:gd name="T28" fmla="*/ 56 w 112"/>
                  <a:gd name="T29" fmla="*/ 12 h 42"/>
                  <a:gd name="T30" fmla="*/ 52 w 112"/>
                  <a:gd name="T31" fmla="*/ 9 h 42"/>
                  <a:gd name="T32" fmla="*/ 56 w 112"/>
                  <a:gd name="T33" fmla="*/ 6 h 42"/>
                  <a:gd name="T34" fmla="*/ 59 w 112"/>
                  <a:gd name="T35" fmla="*/ 9 h 42"/>
                  <a:gd name="T36" fmla="*/ 56 w 112"/>
                  <a:gd name="T37" fmla="*/ 12 h 42"/>
                  <a:gd name="T38" fmla="*/ 71 w 112"/>
                  <a:gd name="T39" fmla="*/ 35 h 42"/>
                  <a:gd name="T40" fmla="*/ 67 w 112"/>
                  <a:gd name="T41" fmla="*/ 32 h 42"/>
                  <a:gd name="T42" fmla="*/ 71 w 112"/>
                  <a:gd name="T43" fmla="*/ 29 h 42"/>
                  <a:gd name="T44" fmla="*/ 74 w 112"/>
                  <a:gd name="T45" fmla="*/ 32 h 42"/>
                  <a:gd name="T46" fmla="*/ 71 w 112"/>
                  <a:gd name="T47" fmla="*/ 35 h 42"/>
                  <a:gd name="T48" fmla="*/ 90 w 112"/>
                  <a:gd name="T49" fmla="*/ 23 h 42"/>
                  <a:gd name="T50" fmla="*/ 87 w 112"/>
                  <a:gd name="T51" fmla="*/ 20 h 42"/>
                  <a:gd name="T52" fmla="*/ 90 w 112"/>
                  <a:gd name="T53" fmla="*/ 16 h 42"/>
                  <a:gd name="T54" fmla="*/ 94 w 112"/>
                  <a:gd name="T55" fmla="*/ 20 h 42"/>
                  <a:gd name="T56" fmla="*/ 90 w 112"/>
                  <a:gd name="T57" fmla="*/ 23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2" h="42">
                    <a:moveTo>
                      <a:pt x="56" y="0"/>
                    </a:moveTo>
                    <a:cubicBezTo>
                      <a:pt x="25" y="0"/>
                      <a:pt x="0" y="19"/>
                      <a:pt x="0" y="42"/>
                    </a:cubicBezTo>
                    <a:cubicBezTo>
                      <a:pt x="112" y="42"/>
                      <a:pt x="112" y="42"/>
                      <a:pt x="112" y="42"/>
                    </a:cubicBezTo>
                    <a:cubicBezTo>
                      <a:pt x="112" y="19"/>
                      <a:pt x="87" y="0"/>
                      <a:pt x="56" y="0"/>
                    </a:cubicBezTo>
                    <a:close/>
                    <a:moveTo>
                      <a:pt x="22" y="23"/>
                    </a:moveTo>
                    <a:cubicBezTo>
                      <a:pt x="20" y="23"/>
                      <a:pt x="18" y="22"/>
                      <a:pt x="18" y="20"/>
                    </a:cubicBezTo>
                    <a:cubicBezTo>
                      <a:pt x="18" y="18"/>
                      <a:pt x="20" y="16"/>
                      <a:pt x="22" y="16"/>
                    </a:cubicBezTo>
                    <a:cubicBezTo>
                      <a:pt x="23" y="16"/>
                      <a:pt x="25" y="18"/>
                      <a:pt x="25" y="20"/>
                    </a:cubicBezTo>
                    <a:cubicBezTo>
                      <a:pt x="25" y="22"/>
                      <a:pt x="23" y="23"/>
                      <a:pt x="22" y="23"/>
                    </a:cubicBezTo>
                    <a:close/>
                    <a:moveTo>
                      <a:pt x="42" y="35"/>
                    </a:moveTo>
                    <a:cubicBezTo>
                      <a:pt x="41" y="35"/>
                      <a:pt x="39" y="33"/>
                      <a:pt x="39" y="31"/>
                    </a:cubicBezTo>
                    <a:cubicBezTo>
                      <a:pt x="39" y="30"/>
                      <a:pt x="41" y="28"/>
                      <a:pt x="42" y="28"/>
                    </a:cubicBezTo>
                    <a:cubicBezTo>
                      <a:pt x="44" y="28"/>
                      <a:pt x="46" y="30"/>
                      <a:pt x="46" y="31"/>
                    </a:cubicBezTo>
                    <a:cubicBezTo>
                      <a:pt x="46" y="33"/>
                      <a:pt x="44" y="35"/>
                      <a:pt x="42" y="35"/>
                    </a:cubicBezTo>
                    <a:close/>
                    <a:moveTo>
                      <a:pt x="56" y="12"/>
                    </a:moveTo>
                    <a:cubicBezTo>
                      <a:pt x="54" y="12"/>
                      <a:pt x="52" y="11"/>
                      <a:pt x="52" y="9"/>
                    </a:cubicBezTo>
                    <a:cubicBezTo>
                      <a:pt x="52" y="7"/>
                      <a:pt x="54" y="6"/>
                      <a:pt x="56" y="6"/>
                    </a:cubicBezTo>
                    <a:cubicBezTo>
                      <a:pt x="57" y="6"/>
                      <a:pt x="59" y="7"/>
                      <a:pt x="59" y="9"/>
                    </a:cubicBezTo>
                    <a:cubicBezTo>
                      <a:pt x="59" y="11"/>
                      <a:pt x="57" y="12"/>
                      <a:pt x="56" y="12"/>
                    </a:cubicBezTo>
                    <a:close/>
                    <a:moveTo>
                      <a:pt x="71" y="35"/>
                    </a:moveTo>
                    <a:cubicBezTo>
                      <a:pt x="69" y="35"/>
                      <a:pt x="67" y="34"/>
                      <a:pt x="67" y="32"/>
                    </a:cubicBezTo>
                    <a:cubicBezTo>
                      <a:pt x="67" y="30"/>
                      <a:pt x="69" y="29"/>
                      <a:pt x="71" y="29"/>
                    </a:cubicBezTo>
                    <a:cubicBezTo>
                      <a:pt x="72" y="29"/>
                      <a:pt x="74" y="30"/>
                      <a:pt x="74" y="32"/>
                    </a:cubicBezTo>
                    <a:cubicBezTo>
                      <a:pt x="74" y="34"/>
                      <a:pt x="72" y="35"/>
                      <a:pt x="71" y="35"/>
                    </a:cubicBezTo>
                    <a:close/>
                    <a:moveTo>
                      <a:pt x="90" y="23"/>
                    </a:moveTo>
                    <a:cubicBezTo>
                      <a:pt x="89" y="23"/>
                      <a:pt x="87" y="22"/>
                      <a:pt x="87" y="20"/>
                    </a:cubicBezTo>
                    <a:cubicBezTo>
                      <a:pt x="87" y="18"/>
                      <a:pt x="89" y="16"/>
                      <a:pt x="90" y="16"/>
                    </a:cubicBezTo>
                    <a:cubicBezTo>
                      <a:pt x="92" y="16"/>
                      <a:pt x="94" y="18"/>
                      <a:pt x="94" y="20"/>
                    </a:cubicBezTo>
                    <a:cubicBezTo>
                      <a:pt x="94" y="22"/>
                      <a:pt x="92" y="23"/>
                      <a:pt x="90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4" name="Freeform 172"/>
              <p:cNvSpPr>
                <a:spLocks noEditPoints="1"/>
              </p:cNvSpPr>
              <p:nvPr/>
            </p:nvSpPr>
            <p:spPr bwMode="auto">
              <a:xfrm>
                <a:off x="2312" y="4196"/>
                <a:ext cx="175" cy="165"/>
              </a:xfrm>
              <a:custGeom>
                <a:avLst/>
                <a:gdLst>
                  <a:gd name="T0" fmla="*/ 73 w 160"/>
                  <a:gd name="T1" fmla="*/ 10 h 151"/>
                  <a:gd name="T2" fmla="*/ 15 w 160"/>
                  <a:gd name="T3" fmla="*/ 55 h 151"/>
                  <a:gd name="T4" fmla="*/ 10 w 160"/>
                  <a:gd name="T5" fmla="*/ 95 h 151"/>
                  <a:gd name="T6" fmla="*/ 54 w 160"/>
                  <a:gd name="T7" fmla="*/ 111 h 151"/>
                  <a:gd name="T8" fmla="*/ 110 w 160"/>
                  <a:gd name="T9" fmla="*/ 58 h 151"/>
                  <a:gd name="T10" fmla="*/ 113 w 160"/>
                  <a:gd name="T11" fmla="*/ 15 h 151"/>
                  <a:gd name="T12" fmla="*/ 73 w 160"/>
                  <a:gd name="T13" fmla="*/ 10 h 151"/>
                  <a:gd name="T14" fmla="*/ 48 w 160"/>
                  <a:gd name="T15" fmla="*/ 76 h 151"/>
                  <a:gd name="T16" fmla="*/ 40 w 160"/>
                  <a:gd name="T17" fmla="*/ 82 h 151"/>
                  <a:gd name="T18" fmla="*/ 46 w 160"/>
                  <a:gd name="T19" fmla="*/ 90 h 151"/>
                  <a:gd name="T20" fmla="*/ 45 w 160"/>
                  <a:gd name="T21" fmla="*/ 96 h 151"/>
                  <a:gd name="T22" fmla="*/ 39 w 160"/>
                  <a:gd name="T23" fmla="*/ 95 h 151"/>
                  <a:gd name="T24" fmla="*/ 33 w 160"/>
                  <a:gd name="T25" fmla="*/ 87 h 151"/>
                  <a:gd name="T26" fmla="*/ 26 w 160"/>
                  <a:gd name="T27" fmla="*/ 93 h 151"/>
                  <a:gd name="T28" fmla="*/ 20 w 160"/>
                  <a:gd name="T29" fmla="*/ 92 h 151"/>
                  <a:gd name="T30" fmla="*/ 20 w 160"/>
                  <a:gd name="T31" fmla="*/ 86 h 151"/>
                  <a:gd name="T32" fmla="*/ 28 w 160"/>
                  <a:gd name="T33" fmla="*/ 80 h 151"/>
                  <a:gd name="T34" fmla="*/ 22 w 160"/>
                  <a:gd name="T35" fmla="*/ 73 h 151"/>
                  <a:gd name="T36" fmla="*/ 23 w 160"/>
                  <a:gd name="T37" fmla="*/ 67 h 151"/>
                  <a:gd name="T38" fmla="*/ 29 w 160"/>
                  <a:gd name="T39" fmla="*/ 67 h 151"/>
                  <a:gd name="T40" fmla="*/ 35 w 160"/>
                  <a:gd name="T41" fmla="*/ 75 h 151"/>
                  <a:gd name="T42" fmla="*/ 43 w 160"/>
                  <a:gd name="T43" fmla="*/ 69 h 151"/>
                  <a:gd name="T44" fmla="*/ 49 w 160"/>
                  <a:gd name="T45" fmla="*/ 70 h 151"/>
                  <a:gd name="T46" fmla="*/ 48 w 160"/>
                  <a:gd name="T47" fmla="*/ 76 h 151"/>
                  <a:gd name="T48" fmla="*/ 82 w 160"/>
                  <a:gd name="T49" fmla="*/ 18 h 151"/>
                  <a:gd name="T50" fmla="*/ 89 w 160"/>
                  <a:gd name="T51" fmla="*/ 19 h 151"/>
                  <a:gd name="T52" fmla="*/ 88 w 160"/>
                  <a:gd name="T53" fmla="*/ 26 h 151"/>
                  <a:gd name="T54" fmla="*/ 81 w 160"/>
                  <a:gd name="T55" fmla="*/ 25 h 151"/>
                  <a:gd name="T56" fmla="*/ 82 w 160"/>
                  <a:gd name="T57" fmla="*/ 18 h 151"/>
                  <a:gd name="T58" fmla="*/ 89 w 160"/>
                  <a:gd name="T59" fmla="*/ 45 h 151"/>
                  <a:gd name="T60" fmla="*/ 82 w 160"/>
                  <a:gd name="T61" fmla="*/ 44 h 151"/>
                  <a:gd name="T62" fmla="*/ 82 w 160"/>
                  <a:gd name="T63" fmla="*/ 37 h 151"/>
                  <a:gd name="T64" fmla="*/ 90 w 160"/>
                  <a:gd name="T65" fmla="*/ 38 h 151"/>
                  <a:gd name="T66" fmla="*/ 89 w 160"/>
                  <a:gd name="T67" fmla="*/ 45 h 151"/>
                  <a:gd name="T68" fmla="*/ 107 w 160"/>
                  <a:gd name="T69" fmla="*/ 45 h 151"/>
                  <a:gd name="T70" fmla="*/ 100 w 160"/>
                  <a:gd name="T71" fmla="*/ 44 h 151"/>
                  <a:gd name="T72" fmla="*/ 101 w 160"/>
                  <a:gd name="T73" fmla="*/ 37 h 151"/>
                  <a:gd name="T74" fmla="*/ 108 w 160"/>
                  <a:gd name="T75" fmla="*/ 38 h 151"/>
                  <a:gd name="T76" fmla="*/ 107 w 160"/>
                  <a:gd name="T77" fmla="*/ 45 h 151"/>
                  <a:gd name="T78" fmla="*/ 107 w 160"/>
                  <a:gd name="T79" fmla="*/ 26 h 151"/>
                  <a:gd name="T80" fmla="*/ 100 w 160"/>
                  <a:gd name="T81" fmla="*/ 25 h 151"/>
                  <a:gd name="T82" fmla="*/ 101 w 160"/>
                  <a:gd name="T83" fmla="*/ 18 h 151"/>
                  <a:gd name="T84" fmla="*/ 108 w 160"/>
                  <a:gd name="T85" fmla="*/ 19 h 151"/>
                  <a:gd name="T86" fmla="*/ 107 w 160"/>
                  <a:gd name="T87" fmla="*/ 26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60" h="151">
                    <a:moveTo>
                      <a:pt x="73" y="10"/>
                    </a:moveTo>
                    <a:cubicBezTo>
                      <a:pt x="15" y="55"/>
                      <a:pt x="15" y="55"/>
                      <a:pt x="15" y="55"/>
                    </a:cubicBezTo>
                    <a:cubicBezTo>
                      <a:pt x="2" y="65"/>
                      <a:pt x="0" y="83"/>
                      <a:pt x="10" y="95"/>
                    </a:cubicBezTo>
                    <a:cubicBezTo>
                      <a:pt x="20" y="108"/>
                      <a:pt x="49" y="151"/>
                      <a:pt x="54" y="111"/>
                    </a:cubicBezTo>
                    <a:cubicBezTo>
                      <a:pt x="59" y="71"/>
                      <a:pt x="77" y="49"/>
                      <a:pt x="110" y="58"/>
                    </a:cubicBezTo>
                    <a:cubicBezTo>
                      <a:pt x="160" y="73"/>
                      <a:pt x="123" y="27"/>
                      <a:pt x="113" y="15"/>
                    </a:cubicBezTo>
                    <a:cubicBezTo>
                      <a:pt x="104" y="2"/>
                      <a:pt x="86" y="0"/>
                      <a:pt x="73" y="10"/>
                    </a:cubicBezTo>
                    <a:close/>
                    <a:moveTo>
                      <a:pt x="48" y="76"/>
                    </a:moveTo>
                    <a:cubicBezTo>
                      <a:pt x="40" y="82"/>
                      <a:pt x="40" y="82"/>
                      <a:pt x="40" y="82"/>
                    </a:cubicBezTo>
                    <a:cubicBezTo>
                      <a:pt x="46" y="90"/>
                      <a:pt x="46" y="90"/>
                      <a:pt x="46" y="90"/>
                    </a:cubicBezTo>
                    <a:cubicBezTo>
                      <a:pt x="48" y="91"/>
                      <a:pt x="47" y="94"/>
                      <a:pt x="45" y="96"/>
                    </a:cubicBezTo>
                    <a:cubicBezTo>
                      <a:pt x="43" y="97"/>
                      <a:pt x="41" y="97"/>
                      <a:pt x="39" y="95"/>
                    </a:cubicBezTo>
                    <a:cubicBezTo>
                      <a:pt x="33" y="87"/>
                      <a:pt x="33" y="87"/>
                      <a:pt x="33" y="87"/>
                    </a:cubicBezTo>
                    <a:cubicBezTo>
                      <a:pt x="26" y="93"/>
                      <a:pt x="26" y="93"/>
                      <a:pt x="26" y="93"/>
                    </a:cubicBezTo>
                    <a:cubicBezTo>
                      <a:pt x="24" y="95"/>
                      <a:pt x="21" y="94"/>
                      <a:pt x="20" y="92"/>
                    </a:cubicBezTo>
                    <a:cubicBezTo>
                      <a:pt x="18" y="90"/>
                      <a:pt x="19" y="88"/>
                      <a:pt x="20" y="86"/>
                    </a:cubicBezTo>
                    <a:cubicBezTo>
                      <a:pt x="28" y="80"/>
                      <a:pt x="28" y="80"/>
                      <a:pt x="28" y="80"/>
                    </a:cubicBezTo>
                    <a:cubicBezTo>
                      <a:pt x="22" y="73"/>
                      <a:pt x="22" y="73"/>
                      <a:pt x="22" y="73"/>
                    </a:cubicBezTo>
                    <a:cubicBezTo>
                      <a:pt x="21" y="71"/>
                      <a:pt x="21" y="68"/>
                      <a:pt x="23" y="67"/>
                    </a:cubicBezTo>
                    <a:cubicBezTo>
                      <a:pt x="25" y="65"/>
                      <a:pt x="28" y="66"/>
                      <a:pt x="29" y="67"/>
                    </a:cubicBezTo>
                    <a:cubicBezTo>
                      <a:pt x="35" y="75"/>
                      <a:pt x="35" y="75"/>
                      <a:pt x="35" y="75"/>
                    </a:cubicBezTo>
                    <a:cubicBezTo>
                      <a:pt x="43" y="69"/>
                      <a:pt x="43" y="69"/>
                      <a:pt x="43" y="69"/>
                    </a:cubicBezTo>
                    <a:cubicBezTo>
                      <a:pt x="44" y="68"/>
                      <a:pt x="47" y="68"/>
                      <a:pt x="49" y="70"/>
                    </a:cubicBezTo>
                    <a:cubicBezTo>
                      <a:pt x="50" y="72"/>
                      <a:pt x="50" y="75"/>
                      <a:pt x="48" y="76"/>
                    </a:cubicBezTo>
                    <a:close/>
                    <a:moveTo>
                      <a:pt x="82" y="18"/>
                    </a:moveTo>
                    <a:cubicBezTo>
                      <a:pt x="84" y="16"/>
                      <a:pt x="88" y="16"/>
                      <a:pt x="89" y="19"/>
                    </a:cubicBezTo>
                    <a:cubicBezTo>
                      <a:pt x="91" y="21"/>
                      <a:pt x="91" y="24"/>
                      <a:pt x="88" y="26"/>
                    </a:cubicBezTo>
                    <a:cubicBezTo>
                      <a:pt x="86" y="27"/>
                      <a:pt x="83" y="27"/>
                      <a:pt x="81" y="25"/>
                    </a:cubicBezTo>
                    <a:cubicBezTo>
                      <a:pt x="80" y="23"/>
                      <a:pt x="80" y="19"/>
                      <a:pt x="82" y="18"/>
                    </a:cubicBezTo>
                    <a:close/>
                    <a:moveTo>
                      <a:pt x="89" y="45"/>
                    </a:moveTo>
                    <a:cubicBezTo>
                      <a:pt x="86" y="47"/>
                      <a:pt x="83" y="46"/>
                      <a:pt x="82" y="44"/>
                    </a:cubicBezTo>
                    <a:cubicBezTo>
                      <a:pt x="80" y="42"/>
                      <a:pt x="80" y="39"/>
                      <a:pt x="82" y="37"/>
                    </a:cubicBezTo>
                    <a:cubicBezTo>
                      <a:pt x="85" y="35"/>
                      <a:pt x="88" y="36"/>
                      <a:pt x="90" y="38"/>
                    </a:cubicBezTo>
                    <a:cubicBezTo>
                      <a:pt x="91" y="40"/>
                      <a:pt x="91" y="43"/>
                      <a:pt x="89" y="45"/>
                    </a:cubicBezTo>
                    <a:close/>
                    <a:moveTo>
                      <a:pt x="107" y="45"/>
                    </a:moveTo>
                    <a:cubicBezTo>
                      <a:pt x="105" y="46"/>
                      <a:pt x="102" y="46"/>
                      <a:pt x="100" y="44"/>
                    </a:cubicBezTo>
                    <a:cubicBezTo>
                      <a:pt x="98" y="42"/>
                      <a:pt x="99" y="38"/>
                      <a:pt x="101" y="37"/>
                    </a:cubicBezTo>
                    <a:cubicBezTo>
                      <a:pt x="103" y="35"/>
                      <a:pt x="106" y="35"/>
                      <a:pt x="108" y="38"/>
                    </a:cubicBezTo>
                    <a:cubicBezTo>
                      <a:pt x="110" y="40"/>
                      <a:pt x="109" y="43"/>
                      <a:pt x="107" y="45"/>
                    </a:cubicBezTo>
                    <a:close/>
                    <a:moveTo>
                      <a:pt x="107" y="26"/>
                    </a:moveTo>
                    <a:cubicBezTo>
                      <a:pt x="105" y="28"/>
                      <a:pt x="102" y="28"/>
                      <a:pt x="100" y="25"/>
                    </a:cubicBezTo>
                    <a:cubicBezTo>
                      <a:pt x="98" y="23"/>
                      <a:pt x="99" y="20"/>
                      <a:pt x="101" y="18"/>
                    </a:cubicBezTo>
                    <a:cubicBezTo>
                      <a:pt x="103" y="17"/>
                      <a:pt x="106" y="17"/>
                      <a:pt x="108" y="19"/>
                    </a:cubicBezTo>
                    <a:cubicBezTo>
                      <a:pt x="110" y="21"/>
                      <a:pt x="109" y="25"/>
                      <a:pt x="107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5" name="Freeform 173"/>
              <p:cNvSpPr/>
              <p:nvPr/>
            </p:nvSpPr>
            <p:spPr bwMode="auto">
              <a:xfrm>
                <a:off x="2103" y="4189"/>
                <a:ext cx="121" cy="149"/>
              </a:xfrm>
              <a:custGeom>
                <a:avLst/>
                <a:gdLst>
                  <a:gd name="T0" fmla="*/ 105 w 111"/>
                  <a:gd name="T1" fmla="*/ 110 h 137"/>
                  <a:gd name="T2" fmla="*/ 94 w 111"/>
                  <a:gd name="T3" fmla="*/ 120 h 137"/>
                  <a:gd name="T4" fmla="*/ 91 w 111"/>
                  <a:gd name="T5" fmla="*/ 117 h 137"/>
                  <a:gd name="T6" fmla="*/ 91 w 111"/>
                  <a:gd name="T7" fmla="*/ 97 h 137"/>
                  <a:gd name="T8" fmla="*/ 108 w 111"/>
                  <a:gd name="T9" fmla="*/ 15 h 137"/>
                  <a:gd name="T10" fmla="*/ 9 w 111"/>
                  <a:gd name="T11" fmla="*/ 11 h 137"/>
                  <a:gd name="T12" fmla="*/ 20 w 111"/>
                  <a:gd name="T13" fmla="*/ 95 h 137"/>
                  <a:gd name="T14" fmla="*/ 19 w 111"/>
                  <a:gd name="T15" fmla="*/ 114 h 137"/>
                  <a:gd name="T16" fmla="*/ 16 w 111"/>
                  <a:gd name="T17" fmla="*/ 118 h 137"/>
                  <a:gd name="T18" fmla="*/ 6 w 111"/>
                  <a:gd name="T19" fmla="*/ 106 h 137"/>
                  <a:gd name="T20" fmla="*/ 5 w 111"/>
                  <a:gd name="T21" fmla="*/ 126 h 137"/>
                  <a:gd name="T22" fmla="*/ 26 w 111"/>
                  <a:gd name="T23" fmla="*/ 135 h 137"/>
                  <a:gd name="T24" fmla="*/ 55 w 111"/>
                  <a:gd name="T25" fmla="*/ 131 h 137"/>
                  <a:gd name="T26" fmla="*/ 83 w 111"/>
                  <a:gd name="T27" fmla="*/ 137 h 137"/>
                  <a:gd name="T28" fmla="*/ 104 w 111"/>
                  <a:gd name="T29" fmla="*/ 130 h 137"/>
                  <a:gd name="T30" fmla="*/ 105 w 111"/>
                  <a:gd name="T31" fmla="*/ 11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" h="137">
                    <a:moveTo>
                      <a:pt x="105" y="110"/>
                    </a:moveTo>
                    <a:cubicBezTo>
                      <a:pt x="99" y="110"/>
                      <a:pt x="96" y="117"/>
                      <a:pt x="94" y="120"/>
                    </a:cubicBezTo>
                    <a:cubicBezTo>
                      <a:pt x="93" y="123"/>
                      <a:pt x="91" y="117"/>
                      <a:pt x="91" y="117"/>
                    </a:cubicBezTo>
                    <a:cubicBezTo>
                      <a:pt x="91" y="117"/>
                      <a:pt x="91" y="112"/>
                      <a:pt x="91" y="97"/>
                    </a:cubicBezTo>
                    <a:cubicBezTo>
                      <a:pt x="92" y="83"/>
                      <a:pt x="108" y="15"/>
                      <a:pt x="108" y="15"/>
                    </a:cubicBezTo>
                    <a:cubicBezTo>
                      <a:pt x="97" y="2"/>
                      <a:pt x="28" y="0"/>
                      <a:pt x="9" y="11"/>
                    </a:cubicBezTo>
                    <a:cubicBezTo>
                      <a:pt x="9" y="11"/>
                      <a:pt x="21" y="80"/>
                      <a:pt x="20" y="95"/>
                    </a:cubicBezTo>
                    <a:cubicBezTo>
                      <a:pt x="20" y="110"/>
                      <a:pt x="19" y="114"/>
                      <a:pt x="19" y="114"/>
                    </a:cubicBezTo>
                    <a:cubicBezTo>
                      <a:pt x="19" y="114"/>
                      <a:pt x="17" y="121"/>
                      <a:pt x="16" y="118"/>
                    </a:cubicBezTo>
                    <a:cubicBezTo>
                      <a:pt x="15" y="115"/>
                      <a:pt x="12" y="107"/>
                      <a:pt x="6" y="106"/>
                    </a:cubicBezTo>
                    <a:cubicBezTo>
                      <a:pt x="0" y="106"/>
                      <a:pt x="1" y="118"/>
                      <a:pt x="5" y="126"/>
                    </a:cubicBezTo>
                    <a:cubicBezTo>
                      <a:pt x="10" y="134"/>
                      <a:pt x="15" y="135"/>
                      <a:pt x="26" y="135"/>
                    </a:cubicBezTo>
                    <a:cubicBezTo>
                      <a:pt x="36" y="135"/>
                      <a:pt x="45" y="131"/>
                      <a:pt x="55" y="131"/>
                    </a:cubicBezTo>
                    <a:cubicBezTo>
                      <a:pt x="64" y="131"/>
                      <a:pt x="73" y="136"/>
                      <a:pt x="83" y="137"/>
                    </a:cubicBezTo>
                    <a:cubicBezTo>
                      <a:pt x="94" y="137"/>
                      <a:pt x="99" y="137"/>
                      <a:pt x="104" y="130"/>
                    </a:cubicBezTo>
                    <a:cubicBezTo>
                      <a:pt x="110" y="122"/>
                      <a:pt x="111" y="110"/>
                      <a:pt x="105" y="1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6" name="Freeform 174"/>
              <p:cNvSpPr/>
              <p:nvPr/>
            </p:nvSpPr>
            <p:spPr bwMode="auto">
              <a:xfrm>
                <a:off x="1881" y="4247"/>
                <a:ext cx="44" cy="67"/>
              </a:xfrm>
              <a:custGeom>
                <a:avLst/>
                <a:gdLst>
                  <a:gd name="T0" fmla="*/ 1 w 41"/>
                  <a:gd name="T1" fmla="*/ 8 h 61"/>
                  <a:gd name="T2" fmla="*/ 11 w 41"/>
                  <a:gd name="T3" fmla="*/ 14 h 61"/>
                  <a:gd name="T4" fmla="*/ 1 w 41"/>
                  <a:gd name="T5" fmla="*/ 32 h 61"/>
                  <a:gd name="T6" fmla="*/ 1 w 41"/>
                  <a:gd name="T7" fmla="*/ 40 h 61"/>
                  <a:gd name="T8" fmla="*/ 12 w 41"/>
                  <a:gd name="T9" fmla="*/ 58 h 61"/>
                  <a:gd name="T10" fmla="*/ 15 w 41"/>
                  <a:gd name="T11" fmla="*/ 61 h 61"/>
                  <a:gd name="T12" fmla="*/ 13 w 41"/>
                  <a:gd name="T13" fmla="*/ 58 h 61"/>
                  <a:gd name="T14" fmla="*/ 14 w 41"/>
                  <a:gd name="T15" fmla="*/ 54 h 61"/>
                  <a:gd name="T16" fmla="*/ 23 w 41"/>
                  <a:gd name="T17" fmla="*/ 39 h 61"/>
                  <a:gd name="T18" fmla="*/ 31 w 41"/>
                  <a:gd name="T19" fmla="*/ 25 h 61"/>
                  <a:gd name="T20" fmla="*/ 41 w 41"/>
                  <a:gd name="T21" fmla="*/ 31 h 61"/>
                  <a:gd name="T22" fmla="*/ 33 w 41"/>
                  <a:gd name="T23" fmla="*/ 0 h 61"/>
                  <a:gd name="T24" fmla="*/ 1 w 41"/>
                  <a:gd name="T25" fmla="*/ 8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1" h="61">
                    <a:moveTo>
                      <a:pt x="1" y="8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0" y="34"/>
                      <a:pt x="0" y="37"/>
                      <a:pt x="1" y="40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13" y="60"/>
                      <a:pt x="14" y="61"/>
                      <a:pt x="15" y="61"/>
                    </a:cubicBezTo>
                    <a:cubicBezTo>
                      <a:pt x="14" y="61"/>
                      <a:pt x="13" y="59"/>
                      <a:pt x="13" y="58"/>
                    </a:cubicBezTo>
                    <a:cubicBezTo>
                      <a:pt x="13" y="57"/>
                      <a:pt x="14" y="56"/>
                      <a:pt x="14" y="54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41" y="31"/>
                      <a:pt x="41" y="31"/>
                      <a:pt x="41" y="31"/>
                    </a:cubicBezTo>
                    <a:cubicBezTo>
                      <a:pt x="33" y="0"/>
                      <a:pt x="33" y="0"/>
                      <a:pt x="33" y="0"/>
                    </a:cubicBezTo>
                    <a:lnTo>
                      <a:pt x="1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7" name="Freeform 175"/>
              <p:cNvSpPr/>
              <p:nvPr/>
            </p:nvSpPr>
            <p:spPr bwMode="auto">
              <a:xfrm>
                <a:off x="1895" y="4290"/>
                <a:ext cx="40" cy="25"/>
              </a:xfrm>
              <a:custGeom>
                <a:avLst/>
                <a:gdLst>
                  <a:gd name="T0" fmla="*/ 1 w 37"/>
                  <a:gd name="T1" fmla="*/ 15 h 23"/>
                  <a:gd name="T2" fmla="*/ 0 w 37"/>
                  <a:gd name="T3" fmla="*/ 19 h 23"/>
                  <a:gd name="T4" fmla="*/ 2 w 37"/>
                  <a:gd name="T5" fmla="*/ 22 h 23"/>
                  <a:gd name="T6" fmla="*/ 5 w 37"/>
                  <a:gd name="T7" fmla="*/ 23 h 23"/>
                  <a:gd name="T8" fmla="*/ 5 w 37"/>
                  <a:gd name="T9" fmla="*/ 23 h 23"/>
                  <a:gd name="T10" fmla="*/ 7 w 37"/>
                  <a:gd name="T11" fmla="*/ 23 h 23"/>
                  <a:gd name="T12" fmla="*/ 37 w 37"/>
                  <a:gd name="T13" fmla="*/ 23 h 23"/>
                  <a:gd name="T14" fmla="*/ 37 w 37"/>
                  <a:gd name="T15" fmla="*/ 15 h 23"/>
                  <a:gd name="T16" fmla="*/ 37 w 37"/>
                  <a:gd name="T17" fmla="*/ 0 h 23"/>
                  <a:gd name="T18" fmla="*/ 10 w 37"/>
                  <a:gd name="T19" fmla="*/ 0 h 23"/>
                  <a:gd name="T20" fmla="*/ 1 w 37"/>
                  <a:gd name="T21" fmla="*/ 15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23">
                    <a:moveTo>
                      <a:pt x="1" y="15"/>
                    </a:moveTo>
                    <a:cubicBezTo>
                      <a:pt x="1" y="17"/>
                      <a:pt x="0" y="18"/>
                      <a:pt x="0" y="19"/>
                    </a:cubicBezTo>
                    <a:cubicBezTo>
                      <a:pt x="0" y="20"/>
                      <a:pt x="1" y="22"/>
                      <a:pt x="2" y="22"/>
                    </a:cubicBezTo>
                    <a:cubicBezTo>
                      <a:pt x="3" y="23"/>
                      <a:pt x="4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0" y="0"/>
                      <a:pt x="10" y="0"/>
                      <a:pt x="10" y="0"/>
                    </a:cubicBezTo>
                    <a:lnTo>
                      <a:pt x="1" y="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8" name="Freeform 176"/>
              <p:cNvSpPr/>
              <p:nvPr/>
            </p:nvSpPr>
            <p:spPr bwMode="auto">
              <a:xfrm>
                <a:off x="1929" y="4202"/>
                <a:ext cx="57" cy="52"/>
              </a:xfrm>
              <a:custGeom>
                <a:avLst/>
                <a:gdLst>
                  <a:gd name="T0" fmla="*/ 33 w 53"/>
                  <a:gd name="T1" fmla="*/ 4 h 48"/>
                  <a:gd name="T2" fmla="*/ 26 w 53"/>
                  <a:gd name="T3" fmla="*/ 0 h 48"/>
                  <a:gd name="T4" fmla="*/ 4 w 53"/>
                  <a:gd name="T5" fmla="*/ 0 h 48"/>
                  <a:gd name="T6" fmla="*/ 0 w 53"/>
                  <a:gd name="T7" fmla="*/ 2 h 48"/>
                  <a:gd name="T8" fmla="*/ 4 w 53"/>
                  <a:gd name="T9" fmla="*/ 2 h 48"/>
                  <a:gd name="T10" fmla="*/ 6 w 53"/>
                  <a:gd name="T11" fmla="*/ 4 h 48"/>
                  <a:gd name="T12" fmla="*/ 15 w 53"/>
                  <a:gd name="T13" fmla="*/ 19 h 48"/>
                  <a:gd name="T14" fmla="*/ 23 w 53"/>
                  <a:gd name="T15" fmla="*/ 33 h 48"/>
                  <a:gd name="T16" fmla="*/ 13 w 53"/>
                  <a:gd name="T17" fmla="*/ 39 h 48"/>
                  <a:gd name="T18" fmla="*/ 44 w 53"/>
                  <a:gd name="T19" fmla="*/ 48 h 48"/>
                  <a:gd name="T20" fmla="*/ 53 w 53"/>
                  <a:gd name="T21" fmla="*/ 16 h 48"/>
                  <a:gd name="T22" fmla="*/ 43 w 53"/>
                  <a:gd name="T23" fmla="*/ 22 h 48"/>
                  <a:gd name="T24" fmla="*/ 33 w 53"/>
                  <a:gd name="T25" fmla="*/ 4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3" h="48">
                    <a:moveTo>
                      <a:pt x="33" y="4"/>
                    </a:moveTo>
                    <a:cubicBezTo>
                      <a:pt x="31" y="2"/>
                      <a:pt x="28" y="0"/>
                      <a:pt x="26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1" y="1"/>
                      <a:pt x="0" y="2"/>
                    </a:cubicBezTo>
                    <a:cubicBezTo>
                      <a:pt x="1" y="1"/>
                      <a:pt x="3" y="1"/>
                      <a:pt x="4" y="2"/>
                    </a:cubicBezTo>
                    <a:cubicBezTo>
                      <a:pt x="5" y="2"/>
                      <a:pt x="6" y="3"/>
                      <a:pt x="6" y="4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13" y="39"/>
                      <a:pt x="13" y="39"/>
                      <a:pt x="13" y="39"/>
                    </a:cubicBezTo>
                    <a:cubicBezTo>
                      <a:pt x="44" y="48"/>
                      <a:pt x="44" y="48"/>
                      <a:pt x="44" y="48"/>
                    </a:cubicBezTo>
                    <a:cubicBezTo>
                      <a:pt x="53" y="16"/>
                      <a:pt x="53" y="16"/>
                      <a:pt x="53" y="16"/>
                    </a:cubicBezTo>
                    <a:cubicBezTo>
                      <a:pt x="43" y="22"/>
                      <a:pt x="43" y="22"/>
                      <a:pt x="43" y="22"/>
                    </a:cubicBezTo>
                    <a:lnTo>
                      <a:pt x="33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9" name="Freeform 177"/>
              <p:cNvSpPr/>
              <p:nvPr/>
            </p:nvSpPr>
            <p:spPr bwMode="auto">
              <a:xfrm>
                <a:off x="1909" y="4203"/>
                <a:ext cx="36" cy="44"/>
              </a:xfrm>
              <a:custGeom>
                <a:avLst/>
                <a:gdLst>
                  <a:gd name="T0" fmla="*/ 22 w 33"/>
                  <a:gd name="T1" fmla="*/ 1 h 41"/>
                  <a:gd name="T2" fmla="*/ 18 w 33"/>
                  <a:gd name="T3" fmla="*/ 1 h 41"/>
                  <a:gd name="T4" fmla="*/ 16 w 33"/>
                  <a:gd name="T5" fmla="*/ 2 h 41"/>
                  <a:gd name="T6" fmla="*/ 16 w 33"/>
                  <a:gd name="T7" fmla="*/ 3 h 41"/>
                  <a:gd name="T8" fmla="*/ 15 w 33"/>
                  <a:gd name="T9" fmla="*/ 4 h 41"/>
                  <a:gd name="T10" fmla="*/ 0 w 33"/>
                  <a:gd name="T11" fmla="*/ 30 h 41"/>
                  <a:gd name="T12" fmla="*/ 7 w 33"/>
                  <a:gd name="T13" fmla="*/ 34 h 41"/>
                  <a:gd name="T14" fmla="*/ 20 w 33"/>
                  <a:gd name="T15" fmla="*/ 41 h 41"/>
                  <a:gd name="T16" fmla="*/ 33 w 33"/>
                  <a:gd name="T17" fmla="*/ 18 h 41"/>
                  <a:gd name="T18" fmla="*/ 24 w 33"/>
                  <a:gd name="T19" fmla="*/ 3 h 41"/>
                  <a:gd name="T20" fmla="*/ 22 w 33"/>
                  <a:gd name="T21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" h="41">
                    <a:moveTo>
                      <a:pt x="22" y="1"/>
                    </a:moveTo>
                    <a:cubicBezTo>
                      <a:pt x="21" y="0"/>
                      <a:pt x="19" y="0"/>
                      <a:pt x="18" y="1"/>
                    </a:cubicBezTo>
                    <a:cubicBezTo>
                      <a:pt x="17" y="1"/>
                      <a:pt x="16" y="2"/>
                      <a:pt x="16" y="2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2"/>
                      <a:pt x="23" y="1"/>
                      <a:pt x="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0" name="Freeform 178"/>
              <p:cNvSpPr/>
              <p:nvPr/>
            </p:nvSpPr>
            <p:spPr bwMode="auto">
              <a:xfrm>
                <a:off x="1942" y="4277"/>
                <a:ext cx="67" cy="50"/>
              </a:xfrm>
              <a:custGeom>
                <a:avLst/>
                <a:gdLst>
                  <a:gd name="T0" fmla="*/ 60 w 62"/>
                  <a:gd name="T1" fmla="*/ 11 h 46"/>
                  <a:gd name="T2" fmla="*/ 56 w 62"/>
                  <a:gd name="T3" fmla="*/ 12 h 46"/>
                  <a:gd name="T4" fmla="*/ 39 w 62"/>
                  <a:gd name="T5" fmla="*/ 12 h 46"/>
                  <a:gd name="T6" fmla="*/ 23 w 62"/>
                  <a:gd name="T7" fmla="*/ 12 h 46"/>
                  <a:gd name="T8" fmla="*/ 22 w 62"/>
                  <a:gd name="T9" fmla="*/ 0 h 46"/>
                  <a:gd name="T10" fmla="*/ 0 w 62"/>
                  <a:gd name="T11" fmla="*/ 24 h 46"/>
                  <a:gd name="T12" fmla="*/ 23 w 62"/>
                  <a:gd name="T13" fmla="*/ 46 h 46"/>
                  <a:gd name="T14" fmla="*/ 23 w 62"/>
                  <a:gd name="T15" fmla="*/ 35 h 46"/>
                  <a:gd name="T16" fmla="*/ 43 w 62"/>
                  <a:gd name="T17" fmla="*/ 35 h 46"/>
                  <a:gd name="T18" fmla="*/ 50 w 62"/>
                  <a:gd name="T19" fmla="*/ 31 h 46"/>
                  <a:gd name="T20" fmla="*/ 61 w 62"/>
                  <a:gd name="T21" fmla="*/ 12 h 46"/>
                  <a:gd name="T22" fmla="*/ 62 w 62"/>
                  <a:gd name="T23" fmla="*/ 7 h 46"/>
                  <a:gd name="T24" fmla="*/ 60 w 62"/>
                  <a:gd name="T25" fmla="*/ 1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2" h="46">
                    <a:moveTo>
                      <a:pt x="60" y="11"/>
                    </a:moveTo>
                    <a:cubicBezTo>
                      <a:pt x="59" y="11"/>
                      <a:pt x="58" y="12"/>
                      <a:pt x="56" y="12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35"/>
                      <a:pt x="23" y="35"/>
                      <a:pt x="23" y="35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6" y="35"/>
                      <a:pt x="49" y="33"/>
                      <a:pt x="50" y="31"/>
                    </a:cubicBezTo>
                    <a:cubicBezTo>
                      <a:pt x="61" y="12"/>
                      <a:pt x="61" y="12"/>
                      <a:pt x="61" y="12"/>
                    </a:cubicBezTo>
                    <a:cubicBezTo>
                      <a:pt x="62" y="11"/>
                      <a:pt x="62" y="9"/>
                      <a:pt x="62" y="7"/>
                    </a:cubicBezTo>
                    <a:cubicBezTo>
                      <a:pt x="62" y="9"/>
                      <a:pt x="61" y="10"/>
                      <a:pt x="60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1" name="Freeform 179"/>
              <p:cNvSpPr/>
              <p:nvPr/>
            </p:nvSpPr>
            <p:spPr bwMode="auto">
              <a:xfrm>
                <a:off x="1969" y="4252"/>
                <a:ext cx="40" cy="38"/>
              </a:xfrm>
              <a:custGeom>
                <a:avLst/>
                <a:gdLst>
                  <a:gd name="T0" fmla="*/ 36 w 37"/>
                  <a:gd name="T1" fmla="*/ 28 h 35"/>
                  <a:gd name="T2" fmla="*/ 35 w 37"/>
                  <a:gd name="T3" fmla="*/ 26 h 35"/>
                  <a:gd name="T4" fmla="*/ 20 w 37"/>
                  <a:gd name="T5" fmla="*/ 0 h 35"/>
                  <a:gd name="T6" fmla="*/ 13 w 37"/>
                  <a:gd name="T7" fmla="*/ 5 h 35"/>
                  <a:gd name="T8" fmla="*/ 0 w 37"/>
                  <a:gd name="T9" fmla="*/ 12 h 35"/>
                  <a:gd name="T10" fmla="*/ 14 w 37"/>
                  <a:gd name="T11" fmla="*/ 35 h 35"/>
                  <a:gd name="T12" fmla="*/ 31 w 37"/>
                  <a:gd name="T13" fmla="*/ 35 h 35"/>
                  <a:gd name="T14" fmla="*/ 35 w 37"/>
                  <a:gd name="T15" fmla="*/ 34 h 35"/>
                  <a:gd name="T16" fmla="*/ 37 w 37"/>
                  <a:gd name="T17" fmla="*/ 30 h 35"/>
                  <a:gd name="T18" fmla="*/ 36 w 37"/>
                  <a:gd name="T19" fmla="*/ 28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7" h="35">
                    <a:moveTo>
                      <a:pt x="36" y="28"/>
                    </a:moveTo>
                    <a:cubicBezTo>
                      <a:pt x="35" y="26"/>
                      <a:pt x="35" y="26"/>
                      <a:pt x="35" y="26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3" y="35"/>
                      <a:pt x="34" y="34"/>
                      <a:pt x="35" y="34"/>
                    </a:cubicBezTo>
                    <a:cubicBezTo>
                      <a:pt x="36" y="33"/>
                      <a:pt x="37" y="32"/>
                      <a:pt x="37" y="30"/>
                    </a:cubicBezTo>
                    <a:cubicBezTo>
                      <a:pt x="37" y="30"/>
                      <a:pt x="37" y="29"/>
                      <a:pt x="36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2" name="Freeform 180"/>
              <p:cNvSpPr/>
              <p:nvPr/>
            </p:nvSpPr>
            <p:spPr bwMode="auto">
              <a:xfrm>
                <a:off x="1653" y="4208"/>
                <a:ext cx="139" cy="119"/>
              </a:xfrm>
              <a:custGeom>
                <a:avLst/>
                <a:gdLst>
                  <a:gd name="T0" fmla="*/ 64 w 128"/>
                  <a:gd name="T1" fmla="*/ 22 h 109"/>
                  <a:gd name="T2" fmla="*/ 11 w 128"/>
                  <a:gd name="T3" fmla="*/ 17 h 109"/>
                  <a:gd name="T4" fmla="*/ 18 w 128"/>
                  <a:gd name="T5" fmla="*/ 65 h 109"/>
                  <a:gd name="T6" fmla="*/ 64 w 128"/>
                  <a:gd name="T7" fmla="*/ 109 h 109"/>
                  <a:gd name="T8" fmla="*/ 109 w 128"/>
                  <a:gd name="T9" fmla="*/ 65 h 109"/>
                  <a:gd name="T10" fmla="*/ 117 w 128"/>
                  <a:gd name="T11" fmla="*/ 17 h 109"/>
                  <a:gd name="T12" fmla="*/ 64 w 128"/>
                  <a:gd name="T13" fmla="*/ 22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8" h="109">
                    <a:moveTo>
                      <a:pt x="64" y="22"/>
                    </a:moveTo>
                    <a:cubicBezTo>
                      <a:pt x="53" y="1"/>
                      <a:pt x="25" y="0"/>
                      <a:pt x="11" y="17"/>
                    </a:cubicBezTo>
                    <a:cubicBezTo>
                      <a:pt x="0" y="30"/>
                      <a:pt x="0" y="52"/>
                      <a:pt x="18" y="65"/>
                    </a:cubicBezTo>
                    <a:cubicBezTo>
                      <a:pt x="40" y="81"/>
                      <a:pt x="50" y="86"/>
                      <a:pt x="64" y="109"/>
                    </a:cubicBezTo>
                    <a:cubicBezTo>
                      <a:pt x="78" y="86"/>
                      <a:pt x="88" y="81"/>
                      <a:pt x="109" y="65"/>
                    </a:cubicBezTo>
                    <a:cubicBezTo>
                      <a:pt x="128" y="52"/>
                      <a:pt x="128" y="30"/>
                      <a:pt x="117" y="17"/>
                    </a:cubicBezTo>
                    <a:cubicBezTo>
                      <a:pt x="103" y="0"/>
                      <a:pt x="75" y="1"/>
                      <a:pt x="64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3" name="Oval 181"/>
              <p:cNvSpPr>
                <a:spLocks noChangeArrowheads="1"/>
              </p:cNvSpPr>
              <p:nvPr/>
            </p:nvSpPr>
            <p:spPr bwMode="auto">
              <a:xfrm>
                <a:off x="2738" y="3283"/>
                <a:ext cx="200" cy="199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4" name="Oval 182"/>
              <p:cNvSpPr>
                <a:spLocks noChangeArrowheads="1"/>
              </p:cNvSpPr>
              <p:nvPr/>
            </p:nvSpPr>
            <p:spPr bwMode="auto">
              <a:xfrm>
                <a:off x="2958" y="3283"/>
                <a:ext cx="200" cy="199"/>
              </a:xfrm>
              <a:prstGeom prst="ellipse">
                <a:avLst/>
              </a:prstGeom>
              <a:solidFill>
                <a:srgbClr val="D4B3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5" name="Oval 183"/>
              <p:cNvSpPr>
                <a:spLocks noChangeArrowheads="1"/>
              </p:cNvSpPr>
              <p:nvPr/>
            </p:nvSpPr>
            <p:spPr bwMode="auto">
              <a:xfrm>
                <a:off x="3180" y="3283"/>
                <a:ext cx="199" cy="199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6" name="Oval 184"/>
              <p:cNvSpPr>
                <a:spLocks noChangeArrowheads="1"/>
              </p:cNvSpPr>
              <p:nvPr/>
            </p:nvSpPr>
            <p:spPr bwMode="auto">
              <a:xfrm>
                <a:off x="3401" y="3283"/>
                <a:ext cx="200" cy="199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7" name="Oval 185"/>
              <p:cNvSpPr>
                <a:spLocks noChangeArrowheads="1"/>
              </p:cNvSpPr>
              <p:nvPr/>
            </p:nvSpPr>
            <p:spPr bwMode="auto">
              <a:xfrm>
                <a:off x="3622" y="3283"/>
                <a:ext cx="200" cy="199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8" name="Oval 186"/>
              <p:cNvSpPr>
                <a:spLocks noChangeArrowheads="1"/>
              </p:cNvSpPr>
              <p:nvPr/>
            </p:nvSpPr>
            <p:spPr bwMode="auto">
              <a:xfrm>
                <a:off x="2738" y="3502"/>
                <a:ext cx="200" cy="200"/>
              </a:xfrm>
              <a:prstGeom prst="ellipse">
                <a:avLst/>
              </a:prstGeom>
              <a:solidFill>
                <a:srgbClr val="E3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9" name="Oval 187"/>
              <p:cNvSpPr>
                <a:spLocks noChangeArrowheads="1"/>
              </p:cNvSpPr>
              <p:nvPr/>
            </p:nvSpPr>
            <p:spPr bwMode="auto">
              <a:xfrm>
                <a:off x="2958" y="3502"/>
                <a:ext cx="200" cy="200"/>
              </a:xfrm>
              <a:prstGeom prst="ellipse">
                <a:avLst/>
              </a:prstGeom>
              <a:solidFill>
                <a:srgbClr val="3E9E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0" name="Oval 188"/>
              <p:cNvSpPr>
                <a:spLocks noChangeArrowheads="1"/>
              </p:cNvSpPr>
              <p:nvPr/>
            </p:nvSpPr>
            <p:spPr bwMode="auto">
              <a:xfrm>
                <a:off x="3180" y="3502"/>
                <a:ext cx="199" cy="200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1" name="Oval 189"/>
              <p:cNvSpPr>
                <a:spLocks noChangeArrowheads="1"/>
              </p:cNvSpPr>
              <p:nvPr/>
            </p:nvSpPr>
            <p:spPr bwMode="auto">
              <a:xfrm>
                <a:off x="3401" y="3502"/>
                <a:ext cx="200" cy="200"/>
              </a:xfrm>
              <a:prstGeom prst="ellipse">
                <a:avLst/>
              </a:prstGeom>
              <a:solidFill>
                <a:srgbClr val="9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2" name="Oval 190"/>
              <p:cNvSpPr>
                <a:spLocks noChangeArrowheads="1"/>
              </p:cNvSpPr>
              <p:nvPr/>
            </p:nvSpPr>
            <p:spPr bwMode="auto">
              <a:xfrm>
                <a:off x="3622" y="3502"/>
                <a:ext cx="200" cy="200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3" name="Oval 191"/>
              <p:cNvSpPr>
                <a:spLocks noChangeArrowheads="1"/>
              </p:cNvSpPr>
              <p:nvPr/>
            </p:nvSpPr>
            <p:spPr bwMode="auto">
              <a:xfrm>
                <a:off x="2738" y="3722"/>
                <a:ext cx="200" cy="199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4" name="Oval 192"/>
              <p:cNvSpPr>
                <a:spLocks noChangeArrowheads="1"/>
              </p:cNvSpPr>
              <p:nvPr/>
            </p:nvSpPr>
            <p:spPr bwMode="auto">
              <a:xfrm>
                <a:off x="2958" y="3722"/>
                <a:ext cx="200" cy="199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5" name="Oval 193"/>
              <p:cNvSpPr>
                <a:spLocks noChangeArrowheads="1"/>
              </p:cNvSpPr>
              <p:nvPr/>
            </p:nvSpPr>
            <p:spPr bwMode="auto">
              <a:xfrm>
                <a:off x="3180" y="3722"/>
                <a:ext cx="199" cy="199"/>
              </a:xfrm>
              <a:prstGeom prst="ellipse">
                <a:avLst/>
              </a:prstGeom>
              <a:solidFill>
                <a:srgbClr val="249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6" name="Oval 194"/>
              <p:cNvSpPr>
                <a:spLocks noChangeArrowheads="1"/>
              </p:cNvSpPr>
              <p:nvPr/>
            </p:nvSpPr>
            <p:spPr bwMode="auto">
              <a:xfrm>
                <a:off x="3401" y="3722"/>
                <a:ext cx="200" cy="199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7" name="Oval 195"/>
              <p:cNvSpPr>
                <a:spLocks noChangeArrowheads="1"/>
              </p:cNvSpPr>
              <p:nvPr/>
            </p:nvSpPr>
            <p:spPr bwMode="auto">
              <a:xfrm>
                <a:off x="3622" y="3722"/>
                <a:ext cx="200" cy="199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8" name="Oval 196"/>
              <p:cNvSpPr>
                <a:spLocks noChangeArrowheads="1"/>
              </p:cNvSpPr>
              <p:nvPr/>
            </p:nvSpPr>
            <p:spPr bwMode="auto">
              <a:xfrm>
                <a:off x="2738" y="3941"/>
                <a:ext cx="200" cy="201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9" name="Oval 197"/>
              <p:cNvSpPr>
                <a:spLocks noChangeArrowheads="1"/>
              </p:cNvSpPr>
              <p:nvPr/>
            </p:nvSpPr>
            <p:spPr bwMode="auto">
              <a:xfrm>
                <a:off x="2958" y="3941"/>
                <a:ext cx="200" cy="201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0" name="Oval 198"/>
              <p:cNvSpPr>
                <a:spLocks noChangeArrowheads="1"/>
              </p:cNvSpPr>
              <p:nvPr/>
            </p:nvSpPr>
            <p:spPr bwMode="auto">
              <a:xfrm>
                <a:off x="3180" y="3941"/>
                <a:ext cx="199" cy="201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1" name="Oval 199"/>
              <p:cNvSpPr>
                <a:spLocks noChangeArrowheads="1"/>
              </p:cNvSpPr>
              <p:nvPr/>
            </p:nvSpPr>
            <p:spPr bwMode="auto">
              <a:xfrm>
                <a:off x="3401" y="3941"/>
                <a:ext cx="200" cy="201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2" name="Oval 200"/>
              <p:cNvSpPr>
                <a:spLocks noChangeArrowheads="1"/>
              </p:cNvSpPr>
              <p:nvPr/>
            </p:nvSpPr>
            <p:spPr bwMode="auto">
              <a:xfrm>
                <a:off x="3622" y="3941"/>
                <a:ext cx="200" cy="201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3" name="Oval 201"/>
              <p:cNvSpPr>
                <a:spLocks noChangeArrowheads="1"/>
              </p:cNvSpPr>
              <p:nvPr/>
            </p:nvSpPr>
            <p:spPr bwMode="auto">
              <a:xfrm>
                <a:off x="2738" y="4163"/>
                <a:ext cx="200" cy="200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4" name="Oval 202"/>
              <p:cNvSpPr>
                <a:spLocks noChangeArrowheads="1"/>
              </p:cNvSpPr>
              <p:nvPr/>
            </p:nvSpPr>
            <p:spPr bwMode="auto">
              <a:xfrm>
                <a:off x="2958" y="4163"/>
                <a:ext cx="200" cy="200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5" name="Oval 203"/>
              <p:cNvSpPr>
                <a:spLocks noChangeArrowheads="1"/>
              </p:cNvSpPr>
              <p:nvPr/>
            </p:nvSpPr>
            <p:spPr bwMode="auto">
              <a:xfrm>
                <a:off x="3180" y="4163"/>
                <a:ext cx="199" cy="200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6" name="Oval 204"/>
              <p:cNvSpPr>
                <a:spLocks noChangeArrowheads="1"/>
              </p:cNvSpPr>
              <p:nvPr/>
            </p:nvSpPr>
            <p:spPr bwMode="auto">
              <a:xfrm>
                <a:off x="3401" y="4163"/>
                <a:ext cx="200" cy="200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" name="Group 406"/>
            <p:cNvGrpSpPr/>
            <p:nvPr/>
          </p:nvGrpSpPr>
          <p:grpSpPr bwMode="auto">
            <a:xfrm>
              <a:off x="2761" y="3282"/>
              <a:ext cx="3299" cy="1082"/>
              <a:chOff x="2761" y="3282"/>
              <a:chExt cx="3299" cy="1082"/>
            </a:xfrm>
          </p:grpSpPr>
          <p:sp>
            <p:nvSpPr>
              <p:cNvPr id="2387" name="Oval 206"/>
              <p:cNvSpPr>
                <a:spLocks noChangeArrowheads="1"/>
              </p:cNvSpPr>
              <p:nvPr/>
            </p:nvSpPr>
            <p:spPr bwMode="auto">
              <a:xfrm>
                <a:off x="3622" y="4163"/>
                <a:ext cx="200" cy="200"/>
              </a:xfrm>
              <a:prstGeom prst="ellipse">
                <a:avLst/>
              </a:prstGeom>
              <a:solidFill>
                <a:srgbClr val="338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8" name="Freeform 207"/>
              <p:cNvSpPr/>
              <p:nvPr/>
            </p:nvSpPr>
            <p:spPr bwMode="auto">
              <a:xfrm>
                <a:off x="3215" y="3325"/>
                <a:ext cx="138" cy="109"/>
              </a:xfrm>
              <a:custGeom>
                <a:avLst/>
                <a:gdLst>
                  <a:gd name="T0" fmla="*/ 80 w 127"/>
                  <a:gd name="T1" fmla="*/ 2 h 100"/>
                  <a:gd name="T2" fmla="*/ 74 w 127"/>
                  <a:gd name="T3" fmla="*/ 2 h 100"/>
                  <a:gd name="T4" fmla="*/ 74 w 127"/>
                  <a:gd name="T5" fmla="*/ 7 h 100"/>
                  <a:gd name="T6" fmla="*/ 113 w 127"/>
                  <a:gd name="T7" fmla="*/ 46 h 100"/>
                  <a:gd name="T8" fmla="*/ 5 w 127"/>
                  <a:gd name="T9" fmla="*/ 46 h 100"/>
                  <a:gd name="T10" fmla="*/ 0 w 127"/>
                  <a:gd name="T11" fmla="*/ 50 h 100"/>
                  <a:gd name="T12" fmla="*/ 5 w 127"/>
                  <a:gd name="T13" fmla="*/ 54 h 100"/>
                  <a:gd name="T14" fmla="*/ 113 w 127"/>
                  <a:gd name="T15" fmla="*/ 54 h 100"/>
                  <a:gd name="T16" fmla="*/ 74 w 127"/>
                  <a:gd name="T17" fmla="*/ 93 h 100"/>
                  <a:gd name="T18" fmla="*/ 74 w 127"/>
                  <a:gd name="T19" fmla="*/ 99 h 100"/>
                  <a:gd name="T20" fmla="*/ 77 w 127"/>
                  <a:gd name="T21" fmla="*/ 100 h 100"/>
                  <a:gd name="T22" fmla="*/ 80 w 127"/>
                  <a:gd name="T23" fmla="*/ 99 h 100"/>
                  <a:gd name="T24" fmla="*/ 126 w 127"/>
                  <a:gd name="T25" fmla="*/ 53 h 100"/>
                  <a:gd name="T26" fmla="*/ 127 w 127"/>
                  <a:gd name="T27" fmla="*/ 50 h 100"/>
                  <a:gd name="T28" fmla="*/ 126 w 127"/>
                  <a:gd name="T29" fmla="*/ 47 h 100"/>
                  <a:gd name="T30" fmla="*/ 80 w 127"/>
                  <a:gd name="T31" fmla="*/ 2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7" h="100">
                    <a:moveTo>
                      <a:pt x="80" y="2"/>
                    </a:moveTo>
                    <a:cubicBezTo>
                      <a:pt x="79" y="0"/>
                      <a:pt x="76" y="0"/>
                      <a:pt x="74" y="2"/>
                    </a:cubicBezTo>
                    <a:cubicBezTo>
                      <a:pt x="73" y="3"/>
                      <a:pt x="73" y="6"/>
                      <a:pt x="74" y="7"/>
                    </a:cubicBezTo>
                    <a:cubicBezTo>
                      <a:pt x="113" y="46"/>
                      <a:pt x="113" y="46"/>
                      <a:pt x="113" y="46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2" y="46"/>
                      <a:pt x="0" y="48"/>
                      <a:pt x="0" y="50"/>
                    </a:cubicBezTo>
                    <a:cubicBezTo>
                      <a:pt x="0" y="52"/>
                      <a:pt x="2" y="54"/>
                      <a:pt x="5" y="54"/>
                    </a:cubicBezTo>
                    <a:cubicBezTo>
                      <a:pt x="113" y="54"/>
                      <a:pt x="113" y="54"/>
                      <a:pt x="113" y="54"/>
                    </a:cubicBezTo>
                    <a:cubicBezTo>
                      <a:pt x="74" y="93"/>
                      <a:pt x="74" y="93"/>
                      <a:pt x="74" y="93"/>
                    </a:cubicBezTo>
                    <a:cubicBezTo>
                      <a:pt x="73" y="94"/>
                      <a:pt x="73" y="97"/>
                      <a:pt x="74" y="99"/>
                    </a:cubicBezTo>
                    <a:cubicBezTo>
                      <a:pt x="75" y="99"/>
                      <a:pt x="76" y="100"/>
                      <a:pt x="77" y="100"/>
                    </a:cubicBezTo>
                    <a:cubicBezTo>
                      <a:pt x="78" y="100"/>
                      <a:pt x="79" y="99"/>
                      <a:pt x="80" y="99"/>
                    </a:cubicBezTo>
                    <a:cubicBezTo>
                      <a:pt x="126" y="53"/>
                      <a:pt x="126" y="53"/>
                      <a:pt x="126" y="53"/>
                    </a:cubicBezTo>
                    <a:cubicBezTo>
                      <a:pt x="127" y="52"/>
                      <a:pt x="127" y="51"/>
                      <a:pt x="127" y="50"/>
                    </a:cubicBezTo>
                    <a:cubicBezTo>
                      <a:pt x="127" y="49"/>
                      <a:pt x="127" y="48"/>
                      <a:pt x="126" y="47"/>
                    </a:cubicBezTo>
                    <a:lnTo>
                      <a:pt x="8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9" name="Freeform 208"/>
              <p:cNvSpPr/>
              <p:nvPr/>
            </p:nvSpPr>
            <p:spPr bwMode="auto">
              <a:xfrm>
                <a:off x="2988" y="3320"/>
                <a:ext cx="147" cy="117"/>
              </a:xfrm>
              <a:custGeom>
                <a:avLst/>
                <a:gdLst>
                  <a:gd name="T0" fmla="*/ 87 w 135"/>
                  <a:gd name="T1" fmla="*/ 3 h 108"/>
                  <a:gd name="T2" fmla="*/ 75 w 135"/>
                  <a:gd name="T3" fmla="*/ 3 h 108"/>
                  <a:gd name="T4" fmla="*/ 75 w 135"/>
                  <a:gd name="T5" fmla="*/ 14 h 108"/>
                  <a:gd name="T6" fmla="*/ 107 w 135"/>
                  <a:gd name="T7" fmla="*/ 46 h 108"/>
                  <a:gd name="T8" fmla="*/ 8 w 135"/>
                  <a:gd name="T9" fmla="*/ 46 h 108"/>
                  <a:gd name="T10" fmla="*/ 0 w 135"/>
                  <a:gd name="T11" fmla="*/ 54 h 108"/>
                  <a:gd name="T12" fmla="*/ 8 w 135"/>
                  <a:gd name="T13" fmla="*/ 62 h 108"/>
                  <a:gd name="T14" fmla="*/ 107 w 135"/>
                  <a:gd name="T15" fmla="*/ 62 h 108"/>
                  <a:gd name="T16" fmla="*/ 75 w 135"/>
                  <a:gd name="T17" fmla="*/ 94 h 108"/>
                  <a:gd name="T18" fmla="*/ 75 w 135"/>
                  <a:gd name="T19" fmla="*/ 106 h 108"/>
                  <a:gd name="T20" fmla="*/ 81 w 135"/>
                  <a:gd name="T21" fmla="*/ 108 h 108"/>
                  <a:gd name="T22" fmla="*/ 87 w 135"/>
                  <a:gd name="T23" fmla="*/ 106 h 108"/>
                  <a:gd name="T24" fmla="*/ 133 w 135"/>
                  <a:gd name="T25" fmla="*/ 60 h 108"/>
                  <a:gd name="T26" fmla="*/ 135 w 135"/>
                  <a:gd name="T27" fmla="*/ 54 h 108"/>
                  <a:gd name="T28" fmla="*/ 133 w 135"/>
                  <a:gd name="T29" fmla="*/ 48 h 108"/>
                  <a:gd name="T30" fmla="*/ 87 w 135"/>
                  <a:gd name="T31" fmla="*/ 3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5" h="108">
                    <a:moveTo>
                      <a:pt x="87" y="3"/>
                    </a:moveTo>
                    <a:cubicBezTo>
                      <a:pt x="84" y="0"/>
                      <a:pt x="79" y="0"/>
                      <a:pt x="75" y="3"/>
                    </a:cubicBezTo>
                    <a:cubicBezTo>
                      <a:pt x="72" y="6"/>
                      <a:pt x="72" y="11"/>
                      <a:pt x="75" y="14"/>
                    </a:cubicBezTo>
                    <a:cubicBezTo>
                      <a:pt x="107" y="46"/>
                      <a:pt x="107" y="46"/>
                      <a:pt x="107" y="46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4" y="46"/>
                      <a:pt x="0" y="50"/>
                      <a:pt x="0" y="54"/>
                    </a:cubicBezTo>
                    <a:cubicBezTo>
                      <a:pt x="0" y="59"/>
                      <a:pt x="4" y="62"/>
                      <a:pt x="8" y="62"/>
                    </a:cubicBezTo>
                    <a:cubicBezTo>
                      <a:pt x="107" y="62"/>
                      <a:pt x="107" y="62"/>
                      <a:pt x="107" y="62"/>
                    </a:cubicBezTo>
                    <a:cubicBezTo>
                      <a:pt x="75" y="94"/>
                      <a:pt x="75" y="94"/>
                      <a:pt x="75" y="94"/>
                    </a:cubicBezTo>
                    <a:cubicBezTo>
                      <a:pt x="72" y="97"/>
                      <a:pt x="72" y="102"/>
                      <a:pt x="75" y="106"/>
                    </a:cubicBezTo>
                    <a:cubicBezTo>
                      <a:pt x="77" y="107"/>
                      <a:pt x="79" y="108"/>
                      <a:pt x="81" y="108"/>
                    </a:cubicBezTo>
                    <a:cubicBezTo>
                      <a:pt x="83" y="108"/>
                      <a:pt x="85" y="107"/>
                      <a:pt x="87" y="106"/>
                    </a:cubicBezTo>
                    <a:cubicBezTo>
                      <a:pt x="133" y="60"/>
                      <a:pt x="133" y="60"/>
                      <a:pt x="133" y="60"/>
                    </a:cubicBezTo>
                    <a:cubicBezTo>
                      <a:pt x="134" y="58"/>
                      <a:pt x="135" y="56"/>
                      <a:pt x="135" y="54"/>
                    </a:cubicBezTo>
                    <a:cubicBezTo>
                      <a:pt x="135" y="52"/>
                      <a:pt x="134" y="50"/>
                      <a:pt x="133" y="48"/>
                    </a:cubicBezTo>
                    <a:lnTo>
                      <a:pt x="87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0" name="Freeform 209"/>
              <p:cNvSpPr/>
              <p:nvPr/>
            </p:nvSpPr>
            <p:spPr bwMode="auto">
              <a:xfrm>
                <a:off x="2763" y="3318"/>
                <a:ext cx="155" cy="128"/>
              </a:xfrm>
              <a:custGeom>
                <a:avLst/>
                <a:gdLst>
                  <a:gd name="T0" fmla="*/ 95 w 142"/>
                  <a:gd name="T1" fmla="*/ 6 h 118"/>
                  <a:gd name="T2" fmla="*/ 73 w 142"/>
                  <a:gd name="T3" fmla="*/ 6 h 118"/>
                  <a:gd name="T4" fmla="*/ 73 w 142"/>
                  <a:gd name="T5" fmla="*/ 28 h 118"/>
                  <a:gd name="T6" fmla="*/ 90 w 142"/>
                  <a:gd name="T7" fmla="*/ 45 h 118"/>
                  <a:gd name="T8" fmla="*/ 15 w 142"/>
                  <a:gd name="T9" fmla="*/ 45 h 118"/>
                  <a:gd name="T10" fmla="*/ 0 w 142"/>
                  <a:gd name="T11" fmla="*/ 60 h 118"/>
                  <a:gd name="T12" fmla="*/ 15 w 142"/>
                  <a:gd name="T13" fmla="*/ 75 h 118"/>
                  <a:gd name="T14" fmla="*/ 90 w 142"/>
                  <a:gd name="T15" fmla="*/ 75 h 118"/>
                  <a:gd name="T16" fmla="*/ 73 w 142"/>
                  <a:gd name="T17" fmla="*/ 92 h 118"/>
                  <a:gd name="T18" fmla="*/ 73 w 142"/>
                  <a:gd name="T19" fmla="*/ 114 h 118"/>
                  <a:gd name="T20" fmla="*/ 84 w 142"/>
                  <a:gd name="T21" fmla="*/ 118 h 118"/>
                  <a:gd name="T22" fmla="*/ 95 w 142"/>
                  <a:gd name="T23" fmla="*/ 114 h 118"/>
                  <a:gd name="T24" fmla="*/ 138 w 142"/>
                  <a:gd name="T25" fmla="*/ 71 h 118"/>
                  <a:gd name="T26" fmla="*/ 142 w 142"/>
                  <a:gd name="T27" fmla="*/ 60 h 118"/>
                  <a:gd name="T28" fmla="*/ 138 w 142"/>
                  <a:gd name="T29" fmla="*/ 49 h 118"/>
                  <a:gd name="T30" fmla="*/ 95 w 142"/>
                  <a:gd name="T31" fmla="*/ 6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2" h="118">
                    <a:moveTo>
                      <a:pt x="95" y="6"/>
                    </a:moveTo>
                    <a:cubicBezTo>
                      <a:pt x="89" y="0"/>
                      <a:pt x="79" y="0"/>
                      <a:pt x="73" y="6"/>
                    </a:cubicBezTo>
                    <a:cubicBezTo>
                      <a:pt x="67" y="12"/>
                      <a:pt x="67" y="22"/>
                      <a:pt x="73" y="28"/>
                    </a:cubicBezTo>
                    <a:cubicBezTo>
                      <a:pt x="90" y="45"/>
                      <a:pt x="90" y="45"/>
                      <a:pt x="90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7" y="45"/>
                      <a:pt x="0" y="52"/>
                      <a:pt x="0" y="60"/>
                    </a:cubicBezTo>
                    <a:cubicBezTo>
                      <a:pt x="0" y="68"/>
                      <a:pt x="7" y="75"/>
                      <a:pt x="15" y="75"/>
                    </a:cubicBezTo>
                    <a:cubicBezTo>
                      <a:pt x="90" y="75"/>
                      <a:pt x="90" y="75"/>
                      <a:pt x="90" y="75"/>
                    </a:cubicBezTo>
                    <a:cubicBezTo>
                      <a:pt x="73" y="92"/>
                      <a:pt x="73" y="92"/>
                      <a:pt x="73" y="92"/>
                    </a:cubicBezTo>
                    <a:cubicBezTo>
                      <a:pt x="67" y="98"/>
                      <a:pt x="67" y="108"/>
                      <a:pt x="73" y="114"/>
                    </a:cubicBezTo>
                    <a:cubicBezTo>
                      <a:pt x="76" y="117"/>
                      <a:pt x="80" y="118"/>
                      <a:pt x="84" y="118"/>
                    </a:cubicBezTo>
                    <a:cubicBezTo>
                      <a:pt x="88" y="118"/>
                      <a:pt x="92" y="117"/>
                      <a:pt x="95" y="114"/>
                    </a:cubicBezTo>
                    <a:cubicBezTo>
                      <a:pt x="138" y="71"/>
                      <a:pt x="138" y="71"/>
                      <a:pt x="138" y="71"/>
                    </a:cubicBezTo>
                    <a:cubicBezTo>
                      <a:pt x="141" y="68"/>
                      <a:pt x="142" y="64"/>
                      <a:pt x="142" y="60"/>
                    </a:cubicBezTo>
                    <a:cubicBezTo>
                      <a:pt x="142" y="56"/>
                      <a:pt x="141" y="52"/>
                      <a:pt x="138" y="49"/>
                    </a:cubicBezTo>
                    <a:lnTo>
                      <a:pt x="95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1" name="Freeform 210"/>
              <p:cNvSpPr/>
              <p:nvPr/>
            </p:nvSpPr>
            <p:spPr bwMode="auto">
              <a:xfrm>
                <a:off x="3654" y="3320"/>
                <a:ext cx="140" cy="124"/>
              </a:xfrm>
              <a:custGeom>
                <a:avLst/>
                <a:gdLst>
                  <a:gd name="T0" fmla="*/ 65 w 140"/>
                  <a:gd name="T1" fmla="*/ 12 h 124"/>
                  <a:gd name="T2" fmla="*/ 105 w 140"/>
                  <a:gd name="T3" fmla="*/ 53 h 124"/>
                  <a:gd name="T4" fmla="*/ 0 w 140"/>
                  <a:gd name="T5" fmla="*/ 53 h 124"/>
                  <a:gd name="T6" fmla="*/ 0 w 140"/>
                  <a:gd name="T7" fmla="*/ 71 h 124"/>
                  <a:gd name="T8" fmla="*/ 106 w 140"/>
                  <a:gd name="T9" fmla="*/ 71 h 124"/>
                  <a:gd name="T10" fmla="*/ 65 w 140"/>
                  <a:gd name="T11" fmla="*/ 112 h 124"/>
                  <a:gd name="T12" fmla="*/ 77 w 140"/>
                  <a:gd name="T13" fmla="*/ 124 h 124"/>
                  <a:gd name="T14" fmla="*/ 140 w 140"/>
                  <a:gd name="T15" fmla="*/ 62 h 124"/>
                  <a:gd name="T16" fmla="*/ 77 w 140"/>
                  <a:gd name="T17" fmla="*/ 0 h 124"/>
                  <a:gd name="T18" fmla="*/ 65 w 140"/>
                  <a:gd name="T19" fmla="*/ 1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0" h="124">
                    <a:moveTo>
                      <a:pt x="65" y="12"/>
                    </a:moveTo>
                    <a:lnTo>
                      <a:pt x="105" y="53"/>
                    </a:lnTo>
                    <a:lnTo>
                      <a:pt x="0" y="53"/>
                    </a:lnTo>
                    <a:lnTo>
                      <a:pt x="0" y="71"/>
                    </a:lnTo>
                    <a:lnTo>
                      <a:pt x="106" y="71"/>
                    </a:lnTo>
                    <a:lnTo>
                      <a:pt x="65" y="112"/>
                    </a:lnTo>
                    <a:lnTo>
                      <a:pt x="77" y="124"/>
                    </a:lnTo>
                    <a:lnTo>
                      <a:pt x="140" y="62"/>
                    </a:lnTo>
                    <a:lnTo>
                      <a:pt x="77" y="0"/>
                    </a:lnTo>
                    <a:lnTo>
                      <a:pt x="65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2" name="Freeform 211"/>
              <p:cNvSpPr/>
              <p:nvPr/>
            </p:nvSpPr>
            <p:spPr bwMode="auto">
              <a:xfrm>
                <a:off x="2989" y="3537"/>
                <a:ext cx="137" cy="127"/>
              </a:xfrm>
              <a:custGeom>
                <a:avLst/>
                <a:gdLst>
                  <a:gd name="T0" fmla="*/ 85 w 137"/>
                  <a:gd name="T1" fmla="*/ 21 h 127"/>
                  <a:gd name="T2" fmla="*/ 64 w 137"/>
                  <a:gd name="T3" fmla="*/ 0 h 127"/>
                  <a:gd name="T4" fmla="*/ 0 w 137"/>
                  <a:gd name="T5" fmla="*/ 63 h 127"/>
                  <a:gd name="T6" fmla="*/ 64 w 137"/>
                  <a:gd name="T7" fmla="*/ 127 h 127"/>
                  <a:gd name="T8" fmla="*/ 85 w 137"/>
                  <a:gd name="T9" fmla="*/ 105 h 127"/>
                  <a:gd name="T10" fmla="*/ 58 w 137"/>
                  <a:gd name="T11" fmla="*/ 78 h 127"/>
                  <a:gd name="T12" fmla="*/ 137 w 137"/>
                  <a:gd name="T13" fmla="*/ 78 h 127"/>
                  <a:gd name="T14" fmla="*/ 137 w 137"/>
                  <a:gd name="T15" fmla="*/ 48 h 127"/>
                  <a:gd name="T16" fmla="*/ 58 w 137"/>
                  <a:gd name="T17" fmla="*/ 48 h 127"/>
                  <a:gd name="T18" fmla="*/ 85 w 137"/>
                  <a:gd name="T19" fmla="*/ 21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7" h="127">
                    <a:moveTo>
                      <a:pt x="85" y="21"/>
                    </a:moveTo>
                    <a:lnTo>
                      <a:pt x="64" y="0"/>
                    </a:lnTo>
                    <a:lnTo>
                      <a:pt x="0" y="63"/>
                    </a:lnTo>
                    <a:lnTo>
                      <a:pt x="64" y="127"/>
                    </a:lnTo>
                    <a:lnTo>
                      <a:pt x="85" y="105"/>
                    </a:lnTo>
                    <a:lnTo>
                      <a:pt x="58" y="78"/>
                    </a:lnTo>
                    <a:lnTo>
                      <a:pt x="137" y="78"/>
                    </a:lnTo>
                    <a:lnTo>
                      <a:pt x="137" y="48"/>
                    </a:lnTo>
                    <a:lnTo>
                      <a:pt x="58" y="48"/>
                    </a:lnTo>
                    <a:lnTo>
                      <a:pt x="85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3" name="Freeform 212"/>
              <p:cNvSpPr/>
              <p:nvPr/>
            </p:nvSpPr>
            <p:spPr bwMode="auto">
              <a:xfrm>
                <a:off x="3702" y="3766"/>
                <a:ext cx="63" cy="113"/>
              </a:xfrm>
              <a:custGeom>
                <a:avLst/>
                <a:gdLst>
                  <a:gd name="T0" fmla="*/ 11 w 58"/>
                  <a:gd name="T1" fmla="*/ 3 h 104"/>
                  <a:gd name="T2" fmla="*/ 2 w 58"/>
                  <a:gd name="T3" fmla="*/ 3 h 104"/>
                  <a:gd name="T4" fmla="*/ 2 w 58"/>
                  <a:gd name="T5" fmla="*/ 11 h 104"/>
                  <a:gd name="T6" fmla="*/ 44 w 58"/>
                  <a:gd name="T7" fmla="*/ 53 h 104"/>
                  <a:gd name="T8" fmla="*/ 2 w 58"/>
                  <a:gd name="T9" fmla="*/ 94 h 104"/>
                  <a:gd name="T10" fmla="*/ 2 w 58"/>
                  <a:gd name="T11" fmla="*/ 102 h 104"/>
                  <a:gd name="T12" fmla="*/ 7 w 58"/>
                  <a:gd name="T13" fmla="*/ 104 h 104"/>
                  <a:gd name="T14" fmla="*/ 11 w 58"/>
                  <a:gd name="T15" fmla="*/ 102 h 104"/>
                  <a:gd name="T16" fmla="*/ 57 w 58"/>
                  <a:gd name="T17" fmla="*/ 57 h 104"/>
                  <a:gd name="T18" fmla="*/ 58 w 58"/>
                  <a:gd name="T19" fmla="*/ 53 h 104"/>
                  <a:gd name="T20" fmla="*/ 57 w 58"/>
                  <a:gd name="T21" fmla="*/ 48 h 104"/>
                  <a:gd name="T22" fmla="*/ 11 w 58"/>
                  <a:gd name="T23" fmla="*/ 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8" h="104">
                    <a:moveTo>
                      <a:pt x="11" y="3"/>
                    </a:moveTo>
                    <a:cubicBezTo>
                      <a:pt x="9" y="0"/>
                      <a:pt x="5" y="0"/>
                      <a:pt x="2" y="3"/>
                    </a:cubicBezTo>
                    <a:cubicBezTo>
                      <a:pt x="0" y="5"/>
                      <a:pt x="0" y="9"/>
                      <a:pt x="2" y="11"/>
                    </a:cubicBezTo>
                    <a:cubicBezTo>
                      <a:pt x="44" y="53"/>
                      <a:pt x="44" y="53"/>
                      <a:pt x="44" y="53"/>
                    </a:cubicBezTo>
                    <a:cubicBezTo>
                      <a:pt x="2" y="94"/>
                      <a:pt x="2" y="94"/>
                      <a:pt x="2" y="94"/>
                    </a:cubicBezTo>
                    <a:cubicBezTo>
                      <a:pt x="0" y="96"/>
                      <a:pt x="0" y="100"/>
                      <a:pt x="2" y="102"/>
                    </a:cubicBezTo>
                    <a:cubicBezTo>
                      <a:pt x="3" y="104"/>
                      <a:pt x="5" y="104"/>
                      <a:pt x="7" y="104"/>
                    </a:cubicBezTo>
                    <a:cubicBezTo>
                      <a:pt x="8" y="104"/>
                      <a:pt x="10" y="104"/>
                      <a:pt x="11" y="102"/>
                    </a:cubicBezTo>
                    <a:cubicBezTo>
                      <a:pt x="57" y="57"/>
                      <a:pt x="57" y="57"/>
                      <a:pt x="57" y="57"/>
                    </a:cubicBezTo>
                    <a:cubicBezTo>
                      <a:pt x="58" y="56"/>
                      <a:pt x="58" y="54"/>
                      <a:pt x="58" y="53"/>
                    </a:cubicBezTo>
                    <a:cubicBezTo>
                      <a:pt x="58" y="51"/>
                      <a:pt x="58" y="49"/>
                      <a:pt x="57" y="48"/>
                    </a:cubicBezTo>
                    <a:lnTo>
                      <a:pt x="1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4" name="Freeform 213"/>
              <p:cNvSpPr/>
              <p:nvPr/>
            </p:nvSpPr>
            <p:spPr bwMode="auto">
              <a:xfrm>
                <a:off x="3466" y="3754"/>
                <a:ext cx="87" cy="136"/>
              </a:xfrm>
              <a:custGeom>
                <a:avLst/>
                <a:gdLst>
                  <a:gd name="T0" fmla="*/ 30 w 80"/>
                  <a:gd name="T1" fmla="*/ 6 h 125"/>
                  <a:gd name="T2" fmla="*/ 7 w 80"/>
                  <a:gd name="T3" fmla="*/ 6 h 125"/>
                  <a:gd name="T4" fmla="*/ 7 w 80"/>
                  <a:gd name="T5" fmla="*/ 29 h 125"/>
                  <a:gd name="T6" fmla="*/ 41 w 80"/>
                  <a:gd name="T7" fmla="*/ 64 h 125"/>
                  <a:gd name="T8" fmla="*/ 7 w 80"/>
                  <a:gd name="T9" fmla="*/ 98 h 125"/>
                  <a:gd name="T10" fmla="*/ 7 w 80"/>
                  <a:gd name="T11" fmla="*/ 121 h 125"/>
                  <a:gd name="T12" fmla="*/ 18 w 80"/>
                  <a:gd name="T13" fmla="*/ 125 h 125"/>
                  <a:gd name="T14" fmla="*/ 30 w 80"/>
                  <a:gd name="T15" fmla="*/ 121 h 125"/>
                  <a:gd name="T16" fmla="*/ 75 w 80"/>
                  <a:gd name="T17" fmla="*/ 75 h 125"/>
                  <a:gd name="T18" fmla="*/ 80 w 80"/>
                  <a:gd name="T19" fmla="*/ 64 h 125"/>
                  <a:gd name="T20" fmla="*/ 75 w 80"/>
                  <a:gd name="T21" fmla="*/ 52 h 125"/>
                  <a:gd name="T22" fmla="*/ 30 w 80"/>
                  <a:gd name="T23" fmla="*/ 6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125">
                    <a:moveTo>
                      <a:pt x="30" y="6"/>
                    </a:moveTo>
                    <a:cubicBezTo>
                      <a:pt x="23" y="0"/>
                      <a:pt x="13" y="0"/>
                      <a:pt x="7" y="6"/>
                    </a:cubicBezTo>
                    <a:cubicBezTo>
                      <a:pt x="0" y="13"/>
                      <a:pt x="0" y="23"/>
                      <a:pt x="7" y="29"/>
                    </a:cubicBezTo>
                    <a:cubicBezTo>
                      <a:pt x="41" y="64"/>
                      <a:pt x="41" y="64"/>
                      <a:pt x="41" y="64"/>
                    </a:cubicBezTo>
                    <a:cubicBezTo>
                      <a:pt x="7" y="98"/>
                      <a:pt x="7" y="98"/>
                      <a:pt x="7" y="98"/>
                    </a:cubicBezTo>
                    <a:cubicBezTo>
                      <a:pt x="0" y="104"/>
                      <a:pt x="0" y="114"/>
                      <a:pt x="7" y="121"/>
                    </a:cubicBezTo>
                    <a:cubicBezTo>
                      <a:pt x="10" y="124"/>
                      <a:pt x="14" y="125"/>
                      <a:pt x="18" y="125"/>
                    </a:cubicBezTo>
                    <a:cubicBezTo>
                      <a:pt x="22" y="125"/>
                      <a:pt x="26" y="124"/>
                      <a:pt x="30" y="121"/>
                    </a:cubicBezTo>
                    <a:cubicBezTo>
                      <a:pt x="75" y="75"/>
                      <a:pt x="75" y="75"/>
                      <a:pt x="75" y="75"/>
                    </a:cubicBezTo>
                    <a:cubicBezTo>
                      <a:pt x="78" y="72"/>
                      <a:pt x="80" y="68"/>
                      <a:pt x="80" y="64"/>
                    </a:cubicBezTo>
                    <a:cubicBezTo>
                      <a:pt x="80" y="59"/>
                      <a:pt x="78" y="55"/>
                      <a:pt x="75" y="52"/>
                    </a:cubicBezTo>
                    <a:lnTo>
                      <a:pt x="30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5" name="Freeform 214"/>
              <p:cNvSpPr/>
              <p:nvPr/>
            </p:nvSpPr>
            <p:spPr bwMode="auto">
              <a:xfrm>
                <a:off x="3256" y="3763"/>
                <a:ext cx="69" cy="119"/>
              </a:xfrm>
              <a:custGeom>
                <a:avLst/>
                <a:gdLst>
                  <a:gd name="T0" fmla="*/ 0 w 69"/>
                  <a:gd name="T1" fmla="*/ 10 h 119"/>
                  <a:gd name="T2" fmla="*/ 50 w 69"/>
                  <a:gd name="T3" fmla="*/ 60 h 119"/>
                  <a:gd name="T4" fmla="*/ 0 w 69"/>
                  <a:gd name="T5" fmla="*/ 109 h 119"/>
                  <a:gd name="T6" fmla="*/ 10 w 69"/>
                  <a:gd name="T7" fmla="*/ 119 h 119"/>
                  <a:gd name="T8" fmla="*/ 69 w 69"/>
                  <a:gd name="T9" fmla="*/ 60 h 119"/>
                  <a:gd name="T10" fmla="*/ 10 w 69"/>
                  <a:gd name="T11" fmla="*/ 0 h 119"/>
                  <a:gd name="T12" fmla="*/ 0 w 69"/>
                  <a:gd name="T13" fmla="*/ 10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9" h="119">
                    <a:moveTo>
                      <a:pt x="0" y="10"/>
                    </a:moveTo>
                    <a:lnTo>
                      <a:pt x="50" y="60"/>
                    </a:lnTo>
                    <a:lnTo>
                      <a:pt x="0" y="109"/>
                    </a:lnTo>
                    <a:lnTo>
                      <a:pt x="10" y="119"/>
                    </a:lnTo>
                    <a:lnTo>
                      <a:pt x="69" y="60"/>
                    </a:lnTo>
                    <a:lnTo>
                      <a:pt x="10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6" name="Freeform 215"/>
              <p:cNvSpPr/>
              <p:nvPr/>
            </p:nvSpPr>
            <p:spPr bwMode="auto">
              <a:xfrm>
                <a:off x="3027" y="3755"/>
                <a:ext cx="88" cy="136"/>
              </a:xfrm>
              <a:custGeom>
                <a:avLst/>
                <a:gdLst>
                  <a:gd name="T0" fmla="*/ 0 w 88"/>
                  <a:gd name="T1" fmla="*/ 18 h 136"/>
                  <a:gd name="T2" fmla="*/ 50 w 88"/>
                  <a:gd name="T3" fmla="*/ 68 h 136"/>
                  <a:gd name="T4" fmla="*/ 0 w 88"/>
                  <a:gd name="T5" fmla="*/ 117 h 136"/>
                  <a:gd name="T6" fmla="*/ 20 w 88"/>
                  <a:gd name="T7" fmla="*/ 136 h 136"/>
                  <a:gd name="T8" fmla="*/ 88 w 88"/>
                  <a:gd name="T9" fmla="*/ 68 h 136"/>
                  <a:gd name="T10" fmla="*/ 20 w 88"/>
                  <a:gd name="T11" fmla="*/ 0 h 136"/>
                  <a:gd name="T12" fmla="*/ 0 w 88"/>
                  <a:gd name="T13" fmla="*/ 1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136">
                    <a:moveTo>
                      <a:pt x="0" y="18"/>
                    </a:moveTo>
                    <a:lnTo>
                      <a:pt x="50" y="68"/>
                    </a:lnTo>
                    <a:lnTo>
                      <a:pt x="0" y="117"/>
                    </a:lnTo>
                    <a:lnTo>
                      <a:pt x="20" y="136"/>
                    </a:lnTo>
                    <a:lnTo>
                      <a:pt x="88" y="68"/>
                    </a:lnTo>
                    <a:lnTo>
                      <a:pt x="20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7" name="Freeform 216"/>
              <p:cNvSpPr/>
              <p:nvPr/>
            </p:nvSpPr>
            <p:spPr bwMode="auto">
              <a:xfrm>
                <a:off x="2800" y="3748"/>
                <a:ext cx="100" cy="149"/>
              </a:xfrm>
              <a:custGeom>
                <a:avLst/>
                <a:gdLst>
                  <a:gd name="T0" fmla="*/ 0 w 100"/>
                  <a:gd name="T1" fmla="*/ 25 h 149"/>
                  <a:gd name="T2" fmla="*/ 49 w 100"/>
                  <a:gd name="T3" fmla="*/ 75 h 149"/>
                  <a:gd name="T4" fmla="*/ 0 w 100"/>
                  <a:gd name="T5" fmla="*/ 124 h 149"/>
                  <a:gd name="T6" fmla="*/ 26 w 100"/>
                  <a:gd name="T7" fmla="*/ 149 h 149"/>
                  <a:gd name="T8" fmla="*/ 100 w 100"/>
                  <a:gd name="T9" fmla="*/ 75 h 149"/>
                  <a:gd name="T10" fmla="*/ 26 w 100"/>
                  <a:gd name="T11" fmla="*/ 0 h 149"/>
                  <a:gd name="T12" fmla="*/ 0 w 100"/>
                  <a:gd name="T13" fmla="*/ 25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0" h="149">
                    <a:moveTo>
                      <a:pt x="0" y="25"/>
                    </a:moveTo>
                    <a:lnTo>
                      <a:pt x="49" y="75"/>
                    </a:lnTo>
                    <a:lnTo>
                      <a:pt x="0" y="124"/>
                    </a:lnTo>
                    <a:lnTo>
                      <a:pt x="26" y="149"/>
                    </a:lnTo>
                    <a:lnTo>
                      <a:pt x="100" y="75"/>
                    </a:lnTo>
                    <a:lnTo>
                      <a:pt x="26" y="0"/>
                    </a:lnTo>
                    <a:lnTo>
                      <a:pt x="0" y="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8" name="Freeform 217"/>
              <p:cNvSpPr/>
              <p:nvPr/>
            </p:nvSpPr>
            <p:spPr bwMode="auto">
              <a:xfrm>
                <a:off x="3440" y="3325"/>
                <a:ext cx="130" cy="111"/>
              </a:xfrm>
              <a:custGeom>
                <a:avLst/>
                <a:gdLst>
                  <a:gd name="T0" fmla="*/ 68 w 130"/>
                  <a:gd name="T1" fmla="*/ 6 h 111"/>
                  <a:gd name="T2" fmla="*/ 113 w 130"/>
                  <a:gd name="T3" fmla="*/ 51 h 111"/>
                  <a:gd name="T4" fmla="*/ 0 w 130"/>
                  <a:gd name="T5" fmla="*/ 51 h 111"/>
                  <a:gd name="T6" fmla="*/ 0 w 130"/>
                  <a:gd name="T7" fmla="*/ 60 h 111"/>
                  <a:gd name="T8" fmla="*/ 113 w 130"/>
                  <a:gd name="T9" fmla="*/ 60 h 111"/>
                  <a:gd name="T10" fmla="*/ 68 w 130"/>
                  <a:gd name="T11" fmla="*/ 106 h 111"/>
                  <a:gd name="T12" fmla="*/ 74 w 130"/>
                  <a:gd name="T13" fmla="*/ 111 h 111"/>
                  <a:gd name="T14" fmla="*/ 130 w 130"/>
                  <a:gd name="T15" fmla="*/ 56 h 111"/>
                  <a:gd name="T16" fmla="*/ 74 w 130"/>
                  <a:gd name="T17" fmla="*/ 0 h 111"/>
                  <a:gd name="T18" fmla="*/ 68 w 130"/>
                  <a:gd name="T19" fmla="*/ 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0" h="111">
                    <a:moveTo>
                      <a:pt x="68" y="6"/>
                    </a:moveTo>
                    <a:lnTo>
                      <a:pt x="113" y="51"/>
                    </a:lnTo>
                    <a:lnTo>
                      <a:pt x="0" y="51"/>
                    </a:lnTo>
                    <a:lnTo>
                      <a:pt x="0" y="60"/>
                    </a:lnTo>
                    <a:lnTo>
                      <a:pt x="113" y="60"/>
                    </a:lnTo>
                    <a:lnTo>
                      <a:pt x="68" y="106"/>
                    </a:lnTo>
                    <a:lnTo>
                      <a:pt x="74" y="111"/>
                    </a:lnTo>
                    <a:lnTo>
                      <a:pt x="130" y="56"/>
                    </a:lnTo>
                    <a:lnTo>
                      <a:pt x="74" y="0"/>
                    </a:lnTo>
                    <a:lnTo>
                      <a:pt x="68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9" name="Freeform 218"/>
              <p:cNvSpPr/>
              <p:nvPr/>
            </p:nvSpPr>
            <p:spPr bwMode="auto">
              <a:xfrm>
                <a:off x="2761" y="3542"/>
                <a:ext cx="141" cy="117"/>
              </a:xfrm>
              <a:custGeom>
                <a:avLst/>
                <a:gdLst>
                  <a:gd name="T0" fmla="*/ 97 w 141"/>
                  <a:gd name="T1" fmla="*/ 0 h 117"/>
                  <a:gd name="T2" fmla="*/ 59 w 141"/>
                  <a:gd name="T3" fmla="*/ 0 h 117"/>
                  <a:gd name="T4" fmla="*/ 0 w 141"/>
                  <a:gd name="T5" fmla="*/ 58 h 117"/>
                  <a:gd name="T6" fmla="*/ 59 w 141"/>
                  <a:gd name="T7" fmla="*/ 117 h 117"/>
                  <a:gd name="T8" fmla="*/ 97 w 141"/>
                  <a:gd name="T9" fmla="*/ 117 h 117"/>
                  <a:gd name="T10" fmla="*/ 54 w 141"/>
                  <a:gd name="T11" fmla="*/ 72 h 117"/>
                  <a:gd name="T12" fmla="*/ 141 w 141"/>
                  <a:gd name="T13" fmla="*/ 72 h 117"/>
                  <a:gd name="T14" fmla="*/ 141 w 141"/>
                  <a:gd name="T15" fmla="*/ 44 h 117"/>
                  <a:gd name="T16" fmla="*/ 54 w 141"/>
                  <a:gd name="T17" fmla="*/ 44 h 117"/>
                  <a:gd name="T18" fmla="*/ 97 w 141"/>
                  <a:gd name="T19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1" h="117">
                    <a:moveTo>
                      <a:pt x="97" y="0"/>
                    </a:moveTo>
                    <a:lnTo>
                      <a:pt x="59" y="0"/>
                    </a:lnTo>
                    <a:lnTo>
                      <a:pt x="0" y="58"/>
                    </a:lnTo>
                    <a:lnTo>
                      <a:pt x="59" y="117"/>
                    </a:lnTo>
                    <a:lnTo>
                      <a:pt x="97" y="117"/>
                    </a:lnTo>
                    <a:lnTo>
                      <a:pt x="54" y="72"/>
                    </a:lnTo>
                    <a:lnTo>
                      <a:pt x="141" y="72"/>
                    </a:lnTo>
                    <a:lnTo>
                      <a:pt x="141" y="44"/>
                    </a:lnTo>
                    <a:lnTo>
                      <a:pt x="54" y="44"/>
                    </a:lnTo>
                    <a:lnTo>
                      <a:pt x="9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0" name="Freeform 219"/>
              <p:cNvSpPr/>
              <p:nvPr/>
            </p:nvSpPr>
            <p:spPr bwMode="auto">
              <a:xfrm>
                <a:off x="3431" y="3542"/>
                <a:ext cx="132" cy="120"/>
              </a:xfrm>
              <a:custGeom>
                <a:avLst/>
                <a:gdLst>
                  <a:gd name="T0" fmla="*/ 60 w 132"/>
                  <a:gd name="T1" fmla="*/ 0 h 120"/>
                  <a:gd name="T2" fmla="*/ 0 w 132"/>
                  <a:gd name="T3" fmla="*/ 60 h 120"/>
                  <a:gd name="T4" fmla="*/ 60 w 132"/>
                  <a:gd name="T5" fmla="*/ 120 h 120"/>
                  <a:gd name="T6" fmla="*/ 60 w 132"/>
                  <a:gd name="T7" fmla="*/ 76 h 120"/>
                  <a:gd name="T8" fmla="*/ 132 w 132"/>
                  <a:gd name="T9" fmla="*/ 76 h 120"/>
                  <a:gd name="T10" fmla="*/ 132 w 132"/>
                  <a:gd name="T11" fmla="*/ 44 h 120"/>
                  <a:gd name="T12" fmla="*/ 60 w 132"/>
                  <a:gd name="T13" fmla="*/ 44 h 120"/>
                  <a:gd name="T14" fmla="*/ 60 w 132"/>
                  <a:gd name="T15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2" h="120">
                    <a:moveTo>
                      <a:pt x="60" y="0"/>
                    </a:moveTo>
                    <a:lnTo>
                      <a:pt x="0" y="60"/>
                    </a:lnTo>
                    <a:lnTo>
                      <a:pt x="60" y="120"/>
                    </a:lnTo>
                    <a:lnTo>
                      <a:pt x="60" y="76"/>
                    </a:lnTo>
                    <a:lnTo>
                      <a:pt x="132" y="76"/>
                    </a:lnTo>
                    <a:lnTo>
                      <a:pt x="132" y="44"/>
                    </a:lnTo>
                    <a:lnTo>
                      <a:pt x="60" y="44"/>
                    </a:lnTo>
                    <a:lnTo>
                      <a:pt x="6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1" name="Freeform 220"/>
              <p:cNvSpPr/>
              <p:nvPr/>
            </p:nvSpPr>
            <p:spPr bwMode="auto">
              <a:xfrm>
                <a:off x="3201" y="3555"/>
                <a:ext cx="161" cy="91"/>
              </a:xfrm>
              <a:custGeom>
                <a:avLst/>
                <a:gdLst>
                  <a:gd name="T0" fmla="*/ 76 w 161"/>
                  <a:gd name="T1" fmla="*/ 0 h 91"/>
                  <a:gd name="T2" fmla="*/ 0 w 161"/>
                  <a:gd name="T3" fmla="*/ 45 h 91"/>
                  <a:gd name="T4" fmla="*/ 76 w 161"/>
                  <a:gd name="T5" fmla="*/ 91 h 91"/>
                  <a:gd name="T6" fmla="*/ 76 w 161"/>
                  <a:gd name="T7" fmla="*/ 61 h 91"/>
                  <a:gd name="T8" fmla="*/ 161 w 161"/>
                  <a:gd name="T9" fmla="*/ 61 h 91"/>
                  <a:gd name="T10" fmla="*/ 161 w 161"/>
                  <a:gd name="T11" fmla="*/ 30 h 91"/>
                  <a:gd name="T12" fmla="*/ 76 w 161"/>
                  <a:gd name="T13" fmla="*/ 30 h 91"/>
                  <a:gd name="T14" fmla="*/ 76 w 161"/>
                  <a:gd name="T15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1" h="91">
                    <a:moveTo>
                      <a:pt x="76" y="0"/>
                    </a:moveTo>
                    <a:lnTo>
                      <a:pt x="0" y="45"/>
                    </a:lnTo>
                    <a:lnTo>
                      <a:pt x="76" y="91"/>
                    </a:lnTo>
                    <a:lnTo>
                      <a:pt x="76" y="61"/>
                    </a:lnTo>
                    <a:lnTo>
                      <a:pt x="161" y="61"/>
                    </a:lnTo>
                    <a:lnTo>
                      <a:pt x="161" y="30"/>
                    </a:lnTo>
                    <a:lnTo>
                      <a:pt x="76" y="30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2" name="Freeform 221"/>
              <p:cNvSpPr/>
              <p:nvPr/>
            </p:nvSpPr>
            <p:spPr bwMode="auto">
              <a:xfrm>
                <a:off x="3643" y="3546"/>
                <a:ext cx="150" cy="109"/>
              </a:xfrm>
              <a:custGeom>
                <a:avLst/>
                <a:gdLst>
                  <a:gd name="T0" fmla="*/ 72 w 150"/>
                  <a:gd name="T1" fmla="*/ 30 h 109"/>
                  <a:gd name="T2" fmla="*/ 80 w 150"/>
                  <a:gd name="T3" fmla="*/ 0 h 109"/>
                  <a:gd name="T4" fmla="*/ 0 w 150"/>
                  <a:gd name="T5" fmla="*/ 55 h 109"/>
                  <a:gd name="T6" fmla="*/ 80 w 150"/>
                  <a:gd name="T7" fmla="*/ 109 h 109"/>
                  <a:gd name="T8" fmla="*/ 72 w 150"/>
                  <a:gd name="T9" fmla="*/ 80 h 109"/>
                  <a:gd name="T10" fmla="*/ 150 w 150"/>
                  <a:gd name="T11" fmla="*/ 80 h 109"/>
                  <a:gd name="T12" fmla="*/ 137 w 150"/>
                  <a:gd name="T13" fmla="*/ 55 h 109"/>
                  <a:gd name="T14" fmla="*/ 150 w 150"/>
                  <a:gd name="T15" fmla="*/ 30 h 109"/>
                  <a:gd name="T16" fmla="*/ 72 w 150"/>
                  <a:gd name="T17" fmla="*/ 3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0" h="109">
                    <a:moveTo>
                      <a:pt x="72" y="30"/>
                    </a:moveTo>
                    <a:lnTo>
                      <a:pt x="80" y="0"/>
                    </a:lnTo>
                    <a:lnTo>
                      <a:pt x="0" y="55"/>
                    </a:lnTo>
                    <a:lnTo>
                      <a:pt x="80" y="109"/>
                    </a:lnTo>
                    <a:lnTo>
                      <a:pt x="72" y="80"/>
                    </a:lnTo>
                    <a:lnTo>
                      <a:pt x="150" y="80"/>
                    </a:lnTo>
                    <a:lnTo>
                      <a:pt x="137" y="55"/>
                    </a:lnTo>
                    <a:lnTo>
                      <a:pt x="150" y="30"/>
                    </a:lnTo>
                    <a:lnTo>
                      <a:pt x="72" y="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3" name="Freeform 222"/>
              <p:cNvSpPr/>
              <p:nvPr/>
            </p:nvSpPr>
            <p:spPr bwMode="auto">
              <a:xfrm>
                <a:off x="2976" y="3976"/>
                <a:ext cx="156" cy="117"/>
              </a:xfrm>
              <a:custGeom>
                <a:avLst/>
                <a:gdLst>
                  <a:gd name="T0" fmla="*/ 56 w 143"/>
                  <a:gd name="T1" fmla="*/ 25 h 107"/>
                  <a:gd name="T2" fmla="*/ 56 w 143"/>
                  <a:gd name="T3" fmla="*/ 0 h 107"/>
                  <a:gd name="T4" fmla="*/ 0 w 143"/>
                  <a:gd name="T5" fmla="*/ 38 h 107"/>
                  <a:gd name="T6" fmla="*/ 56 w 143"/>
                  <a:gd name="T7" fmla="*/ 77 h 107"/>
                  <a:gd name="T8" fmla="*/ 56 w 143"/>
                  <a:gd name="T9" fmla="*/ 45 h 107"/>
                  <a:gd name="T10" fmla="*/ 113 w 143"/>
                  <a:gd name="T11" fmla="*/ 76 h 107"/>
                  <a:gd name="T12" fmla="*/ 122 w 143"/>
                  <a:gd name="T13" fmla="*/ 107 h 107"/>
                  <a:gd name="T14" fmla="*/ 143 w 143"/>
                  <a:gd name="T15" fmla="*/ 107 h 107"/>
                  <a:gd name="T16" fmla="*/ 131 w 143"/>
                  <a:gd name="T17" fmla="*/ 66 h 107"/>
                  <a:gd name="T18" fmla="*/ 56 w 143"/>
                  <a:gd name="T19" fmla="*/ 2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3" h="107">
                    <a:moveTo>
                      <a:pt x="56" y="25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56" y="77"/>
                      <a:pt x="56" y="77"/>
                      <a:pt x="56" y="77"/>
                    </a:cubicBezTo>
                    <a:cubicBezTo>
                      <a:pt x="56" y="45"/>
                      <a:pt x="56" y="45"/>
                      <a:pt x="56" y="45"/>
                    </a:cubicBezTo>
                    <a:cubicBezTo>
                      <a:pt x="83" y="47"/>
                      <a:pt x="102" y="57"/>
                      <a:pt x="113" y="76"/>
                    </a:cubicBezTo>
                    <a:cubicBezTo>
                      <a:pt x="122" y="91"/>
                      <a:pt x="122" y="107"/>
                      <a:pt x="122" y="107"/>
                    </a:cubicBezTo>
                    <a:cubicBezTo>
                      <a:pt x="143" y="107"/>
                      <a:pt x="143" y="107"/>
                      <a:pt x="143" y="107"/>
                    </a:cubicBezTo>
                    <a:cubicBezTo>
                      <a:pt x="143" y="106"/>
                      <a:pt x="143" y="86"/>
                      <a:pt x="131" y="66"/>
                    </a:cubicBezTo>
                    <a:cubicBezTo>
                      <a:pt x="121" y="48"/>
                      <a:pt x="100" y="27"/>
                      <a:pt x="56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4" name="Freeform 223"/>
              <p:cNvSpPr/>
              <p:nvPr/>
            </p:nvSpPr>
            <p:spPr bwMode="auto">
              <a:xfrm>
                <a:off x="2988" y="4197"/>
                <a:ext cx="136" cy="139"/>
              </a:xfrm>
              <a:custGeom>
                <a:avLst/>
                <a:gdLst>
                  <a:gd name="T0" fmla="*/ 123 w 125"/>
                  <a:gd name="T1" fmla="*/ 55 h 127"/>
                  <a:gd name="T2" fmla="*/ 116 w 125"/>
                  <a:gd name="T3" fmla="*/ 33 h 127"/>
                  <a:gd name="T4" fmla="*/ 116 w 125"/>
                  <a:gd name="T5" fmla="*/ 33 h 127"/>
                  <a:gd name="T6" fmla="*/ 116 w 125"/>
                  <a:gd name="T7" fmla="*/ 33 h 127"/>
                  <a:gd name="T8" fmla="*/ 114 w 125"/>
                  <a:gd name="T9" fmla="*/ 29 h 127"/>
                  <a:gd name="T10" fmla="*/ 112 w 125"/>
                  <a:gd name="T11" fmla="*/ 27 h 127"/>
                  <a:gd name="T12" fmla="*/ 112 w 125"/>
                  <a:gd name="T13" fmla="*/ 27 h 127"/>
                  <a:gd name="T14" fmla="*/ 112 w 125"/>
                  <a:gd name="T15" fmla="*/ 27 h 127"/>
                  <a:gd name="T16" fmla="*/ 89 w 125"/>
                  <a:gd name="T17" fmla="*/ 9 h 127"/>
                  <a:gd name="T18" fmla="*/ 94 w 125"/>
                  <a:gd name="T19" fmla="*/ 0 h 127"/>
                  <a:gd name="T20" fmla="*/ 60 w 125"/>
                  <a:gd name="T21" fmla="*/ 10 h 127"/>
                  <a:gd name="T22" fmla="*/ 80 w 125"/>
                  <a:gd name="T23" fmla="*/ 38 h 127"/>
                  <a:gd name="T24" fmla="*/ 82 w 125"/>
                  <a:gd name="T25" fmla="*/ 28 h 127"/>
                  <a:gd name="T26" fmla="*/ 95 w 125"/>
                  <a:gd name="T27" fmla="*/ 39 h 127"/>
                  <a:gd name="T28" fmla="*/ 97 w 125"/>
                  <a:gd name="T29" fmla="*/ 43 h 127"/>
                  <a:gd name="T30" fmla="*/ 83 w 125"/>
                  <a:gd name="T31" fmla="*/ 93 h 127"/>
                  <a:gd name="T32" fmla="*/ 33 w 125"/>
                  <a:gd name="T33" fmla="*/ 79 h 127"/>
                  <a:gd name="T34" fmla="*/ 47 w 125"/>
                  <a:gd name="T35" fmla="*/ 29 h 127"/>
                  <a:gd name="T36" fmla="*/ 52 w 125"/>
                  <a:gd name="T37" fmla="*/ 27 h 127"/>
                  <a:gd name="T38" fmla="*/ 48 w 125"/>
                  <a:gd name="T39" fmla="*/ 6 h 127"/>
                  <a:gd name="T40" fmla="*/ 37 w 125"/>
                  <a:gd name="T41" fmla="*/ 11 h 127"/>
                  <a:gd name="T42" fmla="*/ 15 w 125"/>
                  <a:gd name="T43" fmla="*/ 89 h 127"/>
                  <a:gd name="T44" fmla="*/ 94 w 125"/>
                  <a:gd name="T45" fmla="*/ 111 h 127"/>
                  <a:gd name="T46" fmla="*/ 123 w 125"/>
                  <a:gd name="T47" fmla="*/ 55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5" h="127">
                    <a:moveTo>
                      <a:pt x="123" y="55"/>
                    </a:moveTo>
                    <a:cubicBezTo>
                      <a:pt x="122" y="47"/>
                      <a:pt x="120" y="40"/>
                      <a:pt x="116" y="33"/>
                    </a:cubicBezTo>
                    <a:cubicBezTo>
                      <a:pt x="116" y="33"/>
                      <a:pt x="116" y="33"/>
                      <a:pt x="116" y="33"/>
                    </a:cubicBezTo>
                    <a:cubicBezTo>
                      <a:pt x="116" y="33"/>
                      <a:pt x="116" y="33"/>
                      <a:pt x="116" y="33"/>
                    </a:cubicBezTo>
                    <a:cubicBezTo>
                      <a:pt x="115" y="32"/>
                      <a:pt x="114" y="31"/>
                      <a:pt x="114" y="29"/>
                    </a:cubicBezTo>
                    <a:cubicBezTo>
                      <a:pt x="113" y="29"/>
                      <a:pt x="113" y="28"/>
                      <a:pt x="112" y="27"/>
                    </a:cubicBezTo>
                    <a:cubicBezTo>
                      <a:pt x="112" y="27"/>
                      <a:pt x="112" y="27"/>
                      <a:pt x="112" y="27"/>
                    </a:cubicBezTo>
                    <a:cubicBezTo>
                      <a:pt x="112" y="27"/>
                      <a:pt x="112" y="27"/>
                      <a:pt x="112" y="27"/>
                    </a:cubicBezTo>
                    <a:cubicBezTo>
                      <a:pt x="106" y="19"/>
                      <a:pt x="98" y="13"/>
                      <a:pt x="89" y="9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80" y="38"/>
                      <a:pt x="80" y="38"/>
                      <a:pt x="80" y="38"/>
                    </a:cubicBezTo>
                    <a:cubicBezTo>
                      <a:pt x="82" y="28"/>
                      <a:pt x="82" y="28"/>
                      <a:pt x="82" y="28"/>
                    </a:cubicBezTo>
                    <a:cubicBezTo>
                      <a:pt x="87" y="31"/>
                      <a:pt x="91" y="34"/>
                      <a:pt x="95" y="39"/>
                    </a:cubicBezTo>
                    <a:cubicBezTo>
                      <a:pt x="95" y="39"/>
                      <a:pt x="96" y="41"/>
                      <a:pt x="97" y="43"/>
                    </a:cubicBezTo>
                    <a:cubicBezTo>
                      <a:pt x="107" y="61"/>
                      <a:pt x="101" y="83"/>
                      <a:pt x="83" y="93"/>
                    </a:cubicBezTo>
                    <a:cubicBezTo>
                      <a:pt x="66" y="103"/>
                      <a:pt x="43" y="97"/>
                      <a:pt x="33" y="79"/>
                    </a:cubicBezTo>
                    <a:cubicBezTo>
                      <a:pt x="23" y="62"/>
                      <a:pt x="29" y="39"/>
                      <a:pt x="47" y="29"/>
                    </a:cubicBezTo>
                    <a:cubicBezTo>
                      <a:pt x="49" y="28"/>
                      <a:pt x="50" y="27"/>
                      <a:pt x="52" y="27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5" y="7"/>
                      <a:pt x="41" y="9"/>
                      <a:pt x="37" y="11"/>
                    </a:cubicBezTo>
                    <a:cubicBezTo>
                      <a:pt x="10" y="26"/>
                      <a:pt x="0" y="62"/>
                      <a:pt x="15" y="89"/>
                    </a:cubicBezTo>
                    <a:cubicBezTo>
                      <a:pt x="31" y="117"/>
                      <a:pt x="66" y="127"/>
                      <a:pt x="94" y="111"/>
                    </a:cubicBezTo>
                    <a:cubicBezTo>
                      <a:pt x="114" y="99"/>
                      <a:pt x="125" y="77"/>
                      <a:pt x="123" y="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5" name="Freeform 224"/>
              <p:cNvSpPr/>
              <p:nvPr/>
            </p:nvSpPr>
            <p:spPr bwMode="auto">
              <a:xfrm>
                <a:off x="3727" y="4236"/>
                <a:ext cx="68" cy="96"/>
              </a:xfrm>
              <a:custGeom>
                <a:avLst/>
                <a:gdLst>
                  <a:gd name="T0" fmla="*/ 46 w 63"/>
                  <a:gd name="T1" fmla="*/ 0 h 88"/>
                  <a:gd name="T2" fmla="*/ 20 w 63"/>
                  <a:gd name="T3" fmla="*/ 15 h 88"/>
                  <a:gd name="T4" fmla="*/ 36 w 63"/>
                  <a:gd name="T5" fmla="*/ 44 h 88"/>
                  <a:gd name="T6" fmla="*/ 34 w 63"/>
                  <a:gd name="T7" fmla="*/ 47 h 88"/>
                  <a:gd name="T8" fmla="*/ 15 w 63"/>
                  <a:gd name="T9" fmla="*/ 47 h 88"/>
                  <a:gd name="T10" fmla="*/ 15 w 63"/>
                  <a:gd name="T11" fmla="*/ 36 h 88"/>
                  <a:gd name="T12" fmla="*/ 0 w 63"/>
                  <a:gd name="T13" fmla="*/ 62 h 88"/>
                  <a:gd name="T14" fmla="*/ 16 w 63"/>
                  <a:gd name="T15" fmla="*/ 88 h 88"/>
                  <a:gd name="T16" fmla="*/ 15 w 63"/>
                  <a:gd name="T17" fmla="*/ 77 h 88"/>
                  <a:gd name="T18" fmla="*/ 28 w 63"/>
                  <a:gd name="T19" fmla="*/ 76 h 88"/>
                  <a:gd name="T20" fmla="*/ 40 w 63"/>
                  <a:gd name="T21" fmla="*/ 70 h 88"/>
                  <a:gd name="T22" fmla="*/ 59 w 63"/>
                  <a:gd name="T23" fmla="*/ 38 h 88"/>
                  <a:gd name="T24" fmla="*/ 59 w 63"/>
                  <a:gd name="T25" fmla="*/ 23 h 88"/>
                  <a:gd name="T26" fmla="*/ 46 w 63"/>
                  <a:gd name="T27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3" h="88">
                    <a:moveTo>
                      <a:pt x="46" y="0"/>
                    </a:moveTo>
                    <a:cubicBezTo>
                      <a:pt x="20" y="15"/>
                      <a:pt x="20" y="15"/>
                      <a:pt x="20" y="15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7" y="45"/>
                      <a:pt x="36" y="47"/>
                      <a:pt x="34" y="47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16" y="88"/>
                      <a:pt x="16" y="88"/>
                      <a:pt x="16" y="88"/>
                    </a:cubicBezTo>
                    <a:cubicBezTo>
                      <a:pt x="15" y="77"/>
                      <a:pt x="15" y="77"/>
                      <a:pt x="15" y="77"/>
                    </a:cubicBezTo>
                    <a:cubicBezTo>
                      <a:pt x="28" y="76"/>
                      <a:pt x="28" y="76"/>
                      <a:pt x="28" y="76"/>
                    </a:cubicBezTo>
                    <a:cubicBezTo>
                      <a:pt x="36" y="76"/>
                      <a:pt x="40" y="70"/>
                      <a:pt x="40" y="70"/>
                    </a:cubicBezTo>
                    <a:cubicBezTo>
                      <a:pt x="59" y="38"/>
                      <a:pt x="59" y="38"/>
                      <a:pt x="59" y="38"/>
                    </a:cubicBezTo>
                    <a:cubicBezTo>
                      <a:pt x="63" y="29"/>
                      <a:pt x="59" y="23"/>
                      <a:pt x="59" y="23"/>
                    </a:cubicBez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6" name="Freeform 225"/>
              <p:cNvSpPr/>
              <p:nvPr/>
            </p:nvSpPr>
            <p:spPr bwMode="auto">
              <a:xfrm>
                <a:off x="3653" y="4243"/>
                <a:ext cx="67" cy="77"/>
              </a:xfrm>
              <a:custGeom>
                <a:avLst/>
                <a:gdLst>
                  <a:gd name="T0" fmla="*/ 28 w 62"/>
                  <a:gd name="T1" fmla="*/ 41 h 71"/>
                  <a:gd name="T2" fmla="*/ 27 w 62"/>
                  <a:gd name="T3" fmla="*/ 37 h 71"/>
                  <a:gd name="T4" fmla="*/ 36 w 62"/>
                  <a:gd name="T5" fmla="*/ 21 h 71"/>
                  <a:gd name="T6" fmla="*/ 45 w 62"/>
                  <a:gd name="T7" fmla="*/ 26 h 71"/>
                  <a:gd name="T8" fmla="*/ 30 w 62"/>
                  <a:gd name="T9" fmla="*/ 0 h 71"/>
                  <a:gd name="T10" fmla="*/ 0 w 62"/>
                  <a:gd name="T11" fmla="*/ 1 h 71"/>
                  <a:gd name="T12" fmla="*/ 10 w 62"/>
                  <a:gd name="T13" fmla="*/ 6 h 71"/>
                  <a:gd name="T14" fmla="*/ 4 w 62"/>
                  <a:gd name="T15" fmla="*/ 17 h 71"/>
                  <a:gd name="T16" fmla="*/ 3 w 62"/>
                  <a:gd name="T17" fmla="*/ 31 h 71"/>
                  <a:gd name="T18" fmla="*/ 22 w 62"/>
                  <a:gd name="T19" fmla="*/ 63 h 71"/>
                  <a:gd name="T20" fmla="*/ 36 w 62"/>
                  <a:gd name="T21" fmla="*/ 71 h 71"/>
                  <a:gd name="T22" fmla="*/ 62 w 62"/>
                  <a:gd name="T23" fmla="*/ 71 h 71"/>
                  <a:gd name="T24" fmla="*/ 62 w 62"/>
                  <a:gd name="T25" fmla="*/ 41 h 71"/>
                  <a:gd name="T26" fmla="*/ 28 w 62"/>
                  <a:gd name="T27" fmla="*/ 4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2" h="71">
                    <a:moveTo>
                      <a:pt x="28" y="41"/>
                    </a:moveTo>
                    <a:cubicBezTo>
                      <a:pt x="27" y="40"/>
                      <a:pt x="26" y="39"/>
                      <a:pt x="27" y="37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0" y="24"/>
                      <a:pt x="3" y="31"/>
                      <a:pt x="3" y="31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8" y="71"/>
                      <a:pt x="36" y="71"/>
                      <a:pt x="36" y="71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62" y="41"/>
                      <a:pt x="62" y="41"/>
                      <a:pt x="62" y="41"/>
                    </a:cubicBezTo>
                    <a:lnTo>
                      <a:pt x="28" y="4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7" name="Freeform 226"/>
              <p:cNvSpPr/>
              <p:nvPr/>
            </p:nvSpPr>
            <p:spPr bwMode="auto">
              <a:xfrm>
                <a:off x="3675" y="4196"/>
                <a:ext cx="100" cy="49"/>
              </a:xfrm>
              <a:custGeom>
                <a:avLst/>
                <a:gdLst>
                  <a:gd name="T0" fmla="*/ 75 w 91"/>
                  <a:gd name="T1" fmla="*/ 7 h 45"/>
                  <a:gd name="T2" fmla="*/ 64 w 91"/>
                  <a:gd name="T3" fmla="*/ 0 h 45"/>
                  <a:gd name="T4" fmla="*/ 26 w 91"/>
                  <a:gd name="T5" fmla="*/ 0 h 45"/>
                  <a:gd name="T6" fmla="*/ 13 w 91"/>
                  <a:gd name="T7" fmla="*/ 8 h 45"/>
                  <a:gd name="T8" fmla="*/ 0 w 91"/>
                  <a:gd name="T9" fmla="*/ 30 h 45"/>
                  <a:gd name="T10" fmla="*/ 26 w 91"/>
                  <a:gd name="T11" fmla="*/ 45 h 45"/>
                  <a:gd name="T12" fmla="*/ 43 w 91"/>
                  <a:gd name="T13" fmla="*/ 16 h 45"/>
                  <a:gd name="T14" fmla="*/ 46 w 91"/>
                  <a:gd name="T15" fmla="*/ 17 h 45"/>
                  <a:gd name="T16" fmla="*/ 56 w 91"/>
                  <a:gd name="T17" fmla="*/ 33 h 45"/>
                  <a:gd name="T18" fmla="*/ 47 w 91"/>
                  <a:gd name="T19" fmla="*/ 38 h 45"/>
                  <a:gd name="T20" fmla="*/ 77 w 91"/>
                  <a:gd name="T21" fmla="*/ 38 h 45"/>
                  <a:gd name="T22" fmla="*/ 91 w 91"/>
                  <a:gd name="T23" fmla="*/ 12 h 45"/>
                  <a:gd name="T24" fmla="*/ 82 w 91"/>
                  <a:gd name="T25" fmla="*/ 18 h 45"/>
                  <a:gd name="T26" fmla="*/ 75 w 91"/>
                  <a:gd name="T27" fmla="*/ 7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1" h="45">
                    <a:moveTo>
                      <a:pt x="75" y="7"/>
                    </a:moveTo>
                    <a:cubicBezTo>
                      <a:pt x="71" y="1"/>
                      <a:pt x="64" y="0"/>
                      <a:pt x="64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16" y="1"/>
                      <a:pt x="13" y="8"/>
                      <a:pt x="13" y="8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26" y="45"/>
                      <a:pt x="26" y="45"/>
                      <a:pt x="26" y="45"/>
                    </a:cubicBezTo>
                    <a:cubicBezTo>
                      <a:pt x="43" y="16"/>
                      <a:pt x="43" y="16"/>
                      <a:pt x="43" y="16"/>
                    </a:cubicBezTo>
                    <a:cubicBezTo>
                      <a:pt x="44" y="15"/>
                      <a:pt x="46" y="15"/>
                      <a:pt x="46" y="17"/>
                    </a:cubicBezTo>
                    <a:cubicBezTo>
                      <a:pt x="56" y="33"/>
                      <a:pt x="56" y="33"/>
                      <a:pt x="56" y="33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77" y="38"/>
                      <a:pt x="77" y="38"/>
                      <a:pt x="77" y="38"/>
                    </a:cubicBezTo>
                    <a:cubicBezTo>
                      <a:pt x="91" y="12"/>
                      <a:pt x="91" y="12"/>
                      <a:pt x="91" y="12"/>
                    </a:cubicBezTo>
                    <a:cubicBezTo>
                      <a:pt x="82" y="18"/>
                      <a:pt x="82" y="18"/>
                      <a:pt x="82" y="18"/>
                    </a:cubicBezTo>
                    <a:lnTo>
                      <a:pt x="75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8" name="Freeform 227"/>
              <p:cNvSpPr/>
              <p:nvPr/>
            </p:nvSpPr>
            <p:spPr bwMode="auto">
              <a:xfrm>
                <a:off x="3508" y="4205"/>
                <a:ext cx="57" cy="67"/>
              </a:xfrm>
              <a:custGeom>
                <a:avLst/>
                <a:gdLst>
                  <a:gd name="T0" fmla="*/ 34 w 53"/>
                  <a:gd name="T1" fmla="*/ 10 h 62"/>
                  <a:gd name="T2" fmla="*/ 40 w 53"/>
                  <a:gd name="T3" fmla="*/ 3 h 62"/>
                  <a:gd name="T4" fmla="*/ 0 w 53"/>
                  <a:gd name="T5" fmla="*/ 0 h 62"/>
                  <a:gd name="T6" fmla="*/ 19 w 53"/>
                  <a:gd name="T7" fmla="*/ 34 h 62"/>
                  <a:gd name="T8" fmla="*/ 24 w 53"/>
                  <a:gd name="T9" fmla="*/ 25 h 62"/>
                  <a:gd name="T10" fmla="*/ 36 w 53"/>
                  <a:gd name="T11" fmla="*/ 53 h 62"/>
                  <a:gd name="T12" fmla="*/ 35 w 53"/>
                  <a:gd name="T13" fmla="*/ 59 h 62"/>
                  <a:gd name="T14" fmla="*/ 52 w 53"/>
                  <a:gd name="T15" fmla="*/ 62 h 62"/>
                  <a:gd name="T16" fmla="*/ 53 w 53"/>
                  <a:gd name="T17" fmla="*/ 53 h 62"/>
                  <a:gd name="T18" fmla="*/ 34 w 53"/>
                  <a:gd name="T19" fmla="*/ 1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62">
                    <a:moveTo>
                      <a:pt x="34" y="10"/>
                    </a:moveTo>
                    <a:cubicBezTo>
                      <a:pt x="40" y="3"/>
                      <a:pt x="40" y="3"/>
                      <a:pt x="40" y="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31" y="32"/>
                      <a:pt x="36" y="42"/>
                      <a:pt x="36" y="53"/>
                    </a:cubicBezTo>
                    <a:cubicBezTo>
                      <a:pt x="36" y="55"/>
                      <a:pt x="36" y="57"/>
                      <a:pt x="35" y="59"/>
                    </a:cubicBezTo>
                    <a:cubicBezTo>
                      <a:pt x="52" y="62"/>
                      <a:pt x="52" y="62"/>
                      <a:pt x="52" y="62"/>
                    </a:cubicBezTo>
                    <a:cubicBezTo>
                      <a:pt x="53" y="59"/>
                      <a:pt x="53" y="56"/>
                      <a:pt x="53" y="53"/>
                    </a:cubicBezTo>
                    <a:cubicBezTo>
                      <a:pt x="53" y="36"/>
                      <a:pt x="45" y="21"/>
                      <a:pt x="34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9" name="Freeform 228"/>
              <p:cNvSpPr/>
              <p:nvPr/>
            </p:nvSpPr>
            <p:spPr bwMode="auto">
              <a:xfrm>
                <a:off x="3434" y="4203"/>
                <a:ext cx="54" cy="84"/>
              </a:xfrm>
              <a:custGeom>
                <a:avLst/>
                <a:gdLst>
                  <a:gd name="T0" fmla="*/ 36 w 50"/>
                  <a:gd name="T1" fmla="*/ 4 h 77"/>
                  <a:gd name="T2" fmla="*/ 10 w 50"/>
                  <a:gd name="T3" fmla="*/ 43 h 77"/>
                  <a:gd name="T4" fmla="*/ 0 w 50"/>
                  <a:gd name="T5" fmla="*/ 42 h 77"/>
                  <a:gd name="T6" fmla="*/ 19 w 50"/>
                  <a:gd name="T7" fmla="*/ 77 h 77"/>
                  <a:gd name="T8" fmla="*/ 37 w 50"/>
                  <a:gd name="T9" fmla="*/ 43 h 77"/>
                  <a:gd name="T10" fmla="*/ 27 w 50"/>
                  <a:gd name="T11" fmla="*/ 44 h 77"/>
                  <a:gd name="T12" fmla="*/ 45 w 50"/>
                  <a:gd name="T13" fmla="*/ 19 h 77"/>
                  <a:gd name="T14" fmla="*/ 50 w 50"/>
                  <a:gd name="T15" fmla="*/ 16 h 77"/>
                  <a:gd name="T16" fmla="*/ 44 w 50"/>
                  <a:gd name="T17" fmla="*/ 0 h 77"/>
                  <a:gd name="T18" fmla="*/ 36 w 50"/>
                  <a:gd name="T19" fmla="*/ 4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0" h="77">
                    <a:moveTo>
                      <a:pt x="36" y="4"/>
                    </a:moveTo>
                    <a:cubicBezTo>
                      <a:pt x="21" y="13"/>
                      <a:pt x="13" y="28"/>
                      <a:pt x="10" y="43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19" y="77"/>
                      <a:pt x="19" y="77"/>
                      <a:pt x="19" y="77"/>
                    </a:cubicBezTo>
                    <a:cubicBezTo>
                      <a:pt x="37" y="43"/>
                      <a:pt x="37" y="43"/>
                      <a:pt x="37" y="43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9" y="34"/>
                      <a:pt x="35" y="25"/>
                      <a:pt x="45" y="19"/>
                    </a:cubicBezTo>
                    <a:cubicBezTo>
                      <a:pt x="47" y="18"/>
                      <a:pt x="49" y="17"/>
                      <a:pt x="50" y="16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1" y="1"/>
                      <a:pt x="38" y="3"/>
                      <a:pt x="3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0" name="Freeform 229"/>
              <p:cNvSpPr/>
              <p:nvPr/>
            </p:nvSpPr>
            <p:spPr bwMode="auto">
              <a:xfrm>
                <a:off x="3463" y="4294"/>
                <a:ext cx="87" cy="36"/>
              </a:xfrm>
              <a:custGeom>
                <a:avLst/>
                <a:gdLst>
                  <a:gd name="T0" fmla="*/ 47 w 80"/>
                  <a:gd name="T1" fmla="*/ 9 h 33"/>
                  <a:gd name="T2" fmla="*/ 16 w 80"/>
                  <a:gd name="T3" fmla="*/ 4 h 33"/>
                  <a:gd name="T4" fmla="*/ 11 w 80"/>
                  <a:gd name="T5" fmla="*/ 1 h 33"/>
                  <a:gd name="T6" fmla="*/ 0 w 80"/>
                  <a:gd name="T7" fmla="*/ 14 h 33"/>
                  <a:gd name="T8" fmla="*/ 8 w 80"/>
                  <a:gd name="T9" fmla="*/ 19 h 33"/>
                  <a:gd name="T10" fmla="*/ 54 w 80"/>
                  <a:gd name="T11" fmla="*/ 24 h 33"/>
                  <a:gd name="T12" fmla="*/ 57 w 80"/>
                  <a:gd name="T13" fmla="*/ 33 h 33"/>
                  <a:gd name="T14" fmla="*/ 80 w 80"/>
                  <a:gd name="T15" fmla="*/ 1 h 33"/>
                  <a:gd name="T16" fmla="*/ 42 w 80"/>
                  <a:gd name="T17" fmla="*/ 0 h 33"/>
                  <a:gd name="T18" fmla="*/ 47 w 80"/>
                  <a:gd name="T19" fmla="*/ 9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0" h="33">
                    <a:moveTo>
                      <a:pt x="47" y="9"/>
                    </a:moveTo>
                    <a:cubicBezTo>
                      <a:pt x="37" y="11"/>
                      <a:pt x="26" y="10"/>
                      <a:pt x="16" y="4"/>
                    </a:cubicBezTo>
                    <a:cubicBezTo>
                      <a:pt x="15" y="3"/>
                      <a:pt x="13" y="2"/>
                      <a:pt x="11" y="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3" y="16"/>
                      <a:pt x="5" y="18"/>
                      <a:pt x="8" y="19"/>
                    </a:cubicBezTo>
                    <a:cubicBezTo>
                      <a:pt x="22" y="28"/>
                      <a:pt x="39" y="29"/>
                      <a:pt x="54" y="24"/>
                    </a:cubicBezTo>
                    <a:cubicBezTo>
                      <a:pt x="57" y="33"/>
                      <a:pt x="57" y="33"/>
                      <a:pt x="57" y="33"/>
                    </a:cubicBezTo>
                    <a:cubicBezTo>
                      <a:pt x="80" y="1"/>
                      <a:pt x="80" y="1"/>
                      <a:pt x="80" y="1"/>
                    </a:cubicBezTo>
                    <a:cubicBezTo>
                      <a:pt x="42" y="0"/>
                      <a:pt x="42" y="0"/>
                      <a:pt x="42" y="0"/>
                    </a:cubicBezTo>
                    <a:lnTo>
                      <a:pt x="47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1" name="Freeform 230"/>
              <p:cNvSpPr/>
              <p:nvPr/>
            </p:nvSpPr>
            <p:spPr bwMode="auto">
              <a:xfrm>
                <a:off x="3228" y="4199"/>
                <a:ext cx="118" cy="66"/>
              </a:xfrm>
              <a:custGeom>
                <a:avLst/>
                <a:gdLst>
                  <a:gd name="T0" fmla="*/ 73 w 109"/>
                  <a:gd name="T1" fmla="*/ 5 h 60"/>
                  <a:gd name="T2" fmla="*/ 73 w 109"/>
                  <a:gd name="T3" fmla="*/ 5 h 60"/>
                  <a:gd name="T4" fmla="*/ 50 w 109"/>
                  <a:gd name="T5" fmla="*/ 0 h 60"/>
                  <a:gd name="T6" fmla="*/ 50 w 109"/>
                  <a:gd name="T7" fmla="*/ 0 h 60"/>
                  <a:gd name="T8" fmla="*/ 50 w 109"/>
                  <a:gd name="T9" fmla="*/ 0 h 60"/>
                  <a:gd name="T10" fmla="*/ 46 w 109"/>
                  <a:gd name="T11" fmla="*/ 0 h 60"/>
                  <a:gd name="T12" fmla="*/ 43 w 109"/>
                  <a:gd name="T13" fmla="*/ 0 h 60"/>
                  <a:gd name="T14" fmla="*/ 43 w 109"/>
                  <a:gd name="T15" fmla="*/ 0 h 60"/>
                  <a:gd name="T16" fmla="*/ 43 w 109"/>
                  <a:gd name="T17" fmla="*/ 0 h 60"/>
                  <a:gd name="T18" fmla="*/ 14 w 109"/>
                  <a:gd name="T19" fmla="*/ 11 h 60"/>
                  <a:gd name="T20" fmla="*/ 9 w 109"/>
                  <a:gd name="T21" fmla="*/ 2 h 60"/>
                  <a:gd name="T22" fmla="*/ 0 w 109"/>
                  <a:gd name="T23" fmla="*/ 38 h 60"/>
                  <a:gd name="T24" fmla="*/ 36 w 109"/>
                  <a:gd name="T25" fmla="*/ 34 h 60"/>
                  <a:gd name="T26" fmla="*/ 28 w 109"/>
                  <a:gd name="T27" fmla="*/ 27 h 60"/>
                  <a:gd name="T28" fmla="*/ 44 w 109"/>
                  <a:gd name="T29" fmla="*/ 22 h 60"/>
                  <a:gd name="T30" fmla="*/ 49 w 109"/>
                  <a:gd name="T31" fmla="*/ 22 h 60"/>
                  <a:gd name="T32" fmla="*/ 87 w 109"/>
                  <a:gd name="T33" fmla="*/ 60 h 60"/>
                  <a:gd name="T34" fmla="*/ 109 w 109"/>
                  <a:gd name="T35" fmla="*/ 58 h 60"/>
                  <a:gd name="T36" fmla="*/ 73 w 109"/>
                  <a:gd name="T37" fmla="*/ 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9" h="60">
                    <a:moveTo>
                      <a:pt x="73" y="5"/>
                    </a:moveTo>
                    <a:cubicBezTo>
                      <a:pt x="73" y="5"/>
                      <a:pt x="73" y="5"/>
                      <a:pt x="73" y="5"/>
                    </a:cubicBezTo>
                    <a:cubicBezTo>
                      <a:pt x="66" y="2"/>
                      <a:pt x="58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48" y="0"/>
                      <a:pt x="47" y="0"/>
                      <a:pt x="46" y="0"/>
                    </a:cubicBezTo>
                    <a:cubicBezTo>
                      <a:pt x="45" y="0"/>
                      <a:pt x="44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32" y="1"/>
                      <a:pt x="22" y="5"/>
                      <a:pt x="14" y="1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33" y="24"/>
                      <a:pt x="38" y="22"/>
                      <a:pt x="44" y="22"/>
                    </a:cubicBezTo>
                    <a:cubicBezTo>
                      <a:pt x="44" y="22"/>
                      <a:pt x="48" y="21"/>
                      <a:pt x="49" y="22"/>
                    </a:cubicBezTo>
                    <a:cubicBezTo>
                      <a:pt x="70" y="22"/>
                      <a:pt x="87" y="39"/>
                      <a:pt x="87" y="60"/>
                    </a:cubicBezTo>
                    <a:cubicBezTo>
                      <a:pt x="109" y="58"/>
                      <a:pt x="109" y="58"/>
                      <a:pt x="109" y="58"/>
                    </a:cubicBezTo>
                    <a:cubicBezTo>
                      <a:pt x="108" y="34"/>
                      <a:pt x="94" y="14"/>
                      <a:pt x="73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2" name="Freeform 231"/>
              <p:cNvSpPr/>
              <p:nvPr/>
            </p:nvSpPr>
            <p:spPr bwMode="auto">
              <a:xfrm>
                <a:off x="3217" y="4262"/>
                <a:ext cx="119" cy="65"/>
              </a:xfrm>
              <a:custGeom>
                <a:avLst/>
                <a:gdLst>
                  <a:gd name="T0" fmla="*/ 81 w 109"/>
                  <a:gd name="T1" fmla="*/ 32 h 60"/>
                  <a:gd name="T2" fmla="*/ 65 w 109"/>
                  <a:gd name="T3" fmla="*/ 38 h 60"/>
                  <a:gd name="T4" fmla="*/ 60 w 109"/>
                  <a:gd name="T5" fmla="*/ 38 h 60"/>
                  <a:gd name="T6" fmla="*/ 22 w 109"/>
                  <a:gd name="T7" fmla="*/ 0 h 60"/>
                  <a:gd name="T8" fmla="*/ 0 w 109"/>
                  <a:gd name="T9" fmla="*/ 2 h 60"/>
                  <a:gd name="T10" fmla="*/ 36 w 109"/>
                  <a:gd name="T11" fmla="*/ 55 h 60"/>
                  <a:gd name="T12" fmla="*/ 36 w 109"/>
                  <a:gd name="T13" fmla="*/ 55 h 60"/>
                  <a:gd name="T14" fmla="*/ 59 w 109"/>
                  <a:gd name="T15" fmla="*/ 60 h 60"/>
                  <a:gd name="T16" fmla="*/ 59 w 109"/>
                  <a:gd name="T17" fmla="*/ 60 h 60"/>
                  <a:gd name="T18" fmla="*/ 60 w 109"/>
                  <a:gd name="T19" fmla="*/ 60 h 60"/>
                  <a:gd name="T20" fmla="*/ 63 w 109"/>
                  <a:gd name="T21" fmla="*/ 60 h 60"/>
                  <a:gd name="T22" fmla="*/ 66 w 109"/>
                  <a:gd name="T23" fmla="*/ 60 h 60"/>
                  <a:gd name="T24" fmla="*/ 67 w 109"/>
                  <a:gd name="T25" fmla="*/ 60 h 60"/>
                  <a:gd name="T26" fmla="*/ 67 w 109"/>
                  <a:gd name="T27" fmla="*/ 60 h 60"/>
                  <a:gd name="T28" fmla="*/ 95 w 109"/>
                  <a:gd name="T29" fmla="*/ 49 h 60"/>
                  <a:gd name="T30" fmla="*/ 101 w 109"/>
                  <a:gd name="T31" fmla="*/ 58 h 60"/>
                  <a:gd name="T32" fmla="*/ 109 w 109"/>
                  <a:gd name="T33" fmla="*/ 22 h 60"/>
                  <a:gd name="T34" fmla="*/ 73 w 109"/>
                  <a:gd name="T35" fmla="*/ 25 h 60"/>
                  <a:gd name="T36" fmla="*/ 81 w 109"/>
                  <a:gd name="T37" fmla="*/ 3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9" h="60">
                    <a:moveTo>
                      <a:pt x="81" y="32"/>
                    </a:moveTo>
                    <a:cubicBezTo>
                      <a:pt x="76" y="35"/>
                      <a:pt x="71" y="37"/>
                      <a:pt x="65" y="38"/>
                    </a:cubicBezTo>
                    <a:cubicBezTo>
                      <a:pt x="65" y="38"/>
                      <a:pt x="62" y="38"/>
                      <a:pt x="60" y="38"/>
                    </a:cubicBezTo>
                    <a:cubicBezTo>
                      <a:pt x="39" y="38"/>
                      <a:pt x="22" y="21"/>
                      <a:pt x="22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6"/>
                      <a:pt x="15" y="46"/>
                      <a:pt x="36" y="55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43" y="58"/>
                      <a:pt x="51" y="60"/>
                      <a:pt x="59" y="60"/>
                    </a:cubicBezTo>
                    <a:cubicBezTo>
                      <a:pt x="59" y="60"/>
                      <a:pt x="59" y="60"/>
                      <a:pt x="59" y="60"/>
                    </a:cubicBezTo>
                    <a:cubicBezTo>
                      <a:pt x="60" y="60"/>
                      <a:pt x="60" y="60"/>
                      <a:pt x="60" y="60"/>
                    </a:cubicBezTo>
                    <a:cubicBezTo>
                      <a:pt x="61" y="60"/>
                      <a:pt x="62" y="60"/>
                      <a:pt x="63" y="60"/>
                    </a:cubicBezTo>
                    <a:cubicBezTo>
                      <a:pt x="64" y="60"/>
                      <a:pt x="65" y="60"/>
                      <a:pt x="66" y="60"/>
                    </a:cubicBezTo>
                    <a:cubicBezTo>
                      <a:pt x="67" y="60"/>
                      <a:pt x="67" y="60"/>
                      <a:pt x="67" y="60"/>
                    </a:cubicBezTo>
                    <a:cubicBezTo>
                      <a:pt x="67" y="60"/>
                      <a:pt x="67" y="60"/>
                      <a:pt x="67" y="60"/>
                    </a:cubicBezTo>
                    <a:cubicBezTo>
                      <a:pt x="77" y="59"/>
                      <a:pt x="87" y="55"/>
                      <a:pt x="95" y="49"/>
                    </a:cubicBezTo>
                    <a:cubicBezTo>
                      <a:pt x="101" y="58"/>
                      <a:pt x="101" y="58"/>
                      <a:pt x="101" y="58"/>
                    </a:cubicBezTo>
                    <a:cubicBezTo>
                      <a:pt x="109" y="22"/>
                      <a:pt x="109" y="22"/>
                      <a:pt x="109" y="22"/>
                    </a:cubicBezTo>
                    <a:cubicBezTo>
                      <a:pt x="73" y="25"/>
                      <a:pt x="73" y="25"/>
                      <a:pt x="73" y="25"/>
                    </a:cubicBezTo>
                    <a:lnTo>
                      <a:pt x="8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3" name="Freeform 232"/>
              <p:cNvSpPr/>
              <p:nvPr/>
            </p:nvSpPr>
            <p:spPr bwMode="auto">
              <a:xfrm>
                <a:off x="3439" y="3981"/>
                <a:ext cx="104" cy="117"/>
              </a:xfrm>
              <a:custGeom>
                <a:avLst/>
                <a:gdLst>
                  <a:gd name="T0" fmla="*/ 75 w 104"/>
                  <a:gd name="T1" fmla="*/ 23 h 117"/>
                  <a:gd name="T2" fmla="*/ 49 w 104"/>
                  <a:gd name="T3" fmla="*/ 23 h 117"/>
                  <a:gd name="T4" fmla="*/ 49 w 104"/>
                  <a:gd name="T5" fmla="*/ 0 h 117"/>
                  <a:gd name="T6" fmla="*/ 0 w 104"/>
                  <a:gd name="T7" fmla="*/ 39 h 117"/>
                  <a:gd name="T8" fmla="*/ 49 w 104"/>
                  <a:gd name="T9" fmla="*/ 78 h 117"/>
                  <a:gd name="T10" fmla="*/ 49 w 104"/>
                  <a:gd name="T11" fmla="*/ 53 h 117"/>
                  <a:gd name="T12" fmla="*/ 75 w 104"/>
                  <a:gd name="T13" fmla="*/ 53 h 117"/>
                  <a:gd name="T14" fmla="*/ 75 w 104"/>
                  <a:gd name="T15" fmla="*/ 117 h 117"/>
                  <a:gd name="T16" fmla="*/ 104 w 104"/>
                  <a:gd name="T17" fmla="*/ 117 h 117"/>
                  <a:gd name="T18" fmla="*/ 104 w 104"/>
                  <a:gd name="T19" fmla="*/ 23 h 117"/>
                  <a:gd name="T20" fmla="*/ 96 w 104"/>
                  <a:gd name="T21" fmla="*/ 23 h 117"/>
                  <a:gd name="T22" fmla="*/ 75 w 104"/>
                  <a:gd name="T23" fmla="*/ 23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4" h="117">
                    <a:moveTo>
                      <a:pt x="75" y="23"/>
                    </a:moveTo>
                    <a:lnTo>
                      <a:pt x="49" y="23"/>
                    </a:lnTo>
                    <a:lnTo>
                      <a:pt x="49" y="0"/>
                    </a:lnTo>
                    <a:lnTo>
                      <a:pt x="0" y="39"/>
                    </a:lnTo>
                    <a:lnTo>
                      <a:pt x="49" y="78"/>
                    </a:lnTo>
                    <a:lnTo>
                      <a:pt x="49" y="53"/>
                    </a:lnTo>
                    <a:lnTo>
                      <a:pt x="75" y="53"/>
                    </a:lnTo>
                    <a:lnTo>
                      <a:pt x="75" y="117"/>
                    </a:lnTo>
                    <a:lnTo>
                      <a:pt x="104" y="117"/>
                    </a:lnTo>
                    <a:lnTo>
                      <a:pt x="104" y="23"/>
                    </a:lnTo>
                    <a:lnTo>
                      <a:pt x="96" y="23"/>
                    </a:lnTo>
                    <a:lnTo>
                      <a:pt x="75" y="2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4" name="Freeform 233"/>
              <p:cNvSpPr/>
              <p:nvPr/>
            </p:nvSpPr>
            <p:spPr bwMode="auto">
              <a:xfrm>
                <a:off x="2790" y="4192"/>
                <a:ext cx="124" cy="135"/>
              </a:xfrm>
              <a:custGeom>
                <a:avLst/>
                <a:gdLst>
                  <a:gd name="T0" fmla="*/ 85 w 114"/>
                  <a:gd name="T1" fmla="*/ 42 h 124"/>
                  <a:gd name="T2" fmla="*/ 42 w 114"/>
                  <a:gd name="T3" fmla="*/ 0 h 124"/>
                  <a:gd name="T4" fmla="*/ 0 w 114"/>
                  <a:gd name="T5" fmla="*/ 42 h 124"/>
                  <a:gd name="T6" fmla="*/ 0 w 114"/>
                  <a:gd name="T7" fmla="*/ 124 h 124"/>
                  <a:gd name="T8" fmla="*/ 22 w 114"/>
                  <a:gd name="T9" fmla="*/ 124 h 124"/>
                  <a:gd name="T10" fmla="*/ 22 w 114"/>
                  <a:gd name="T11" fmla="*/ 42 h 124"/>
                  <a:gd name="T12" fmla="*/ 42 w 114"/>
                  <a:gd name="T13" fmla="*/ 22 h 124"/>
                  <a:gd name="T14" fmla="*/ 62 w 114"/>
                  <a:gd name="T15" fmla="*/ 42 h 124"/>
                  <a:gd name="T16" fmla="*/ 62 w 114"/>
                  <a:gd name="T17" fmla="*/ 61 h 124"/>
                  <a:gd name="T18" fmla="*/ 34 w 114"/>
                  <a:gd name="T19" fmla="*/ 61 h 124"/>
                  <a:gd name="T20" fmla="*/ 73 w 114"/>
                  <a:gd name="T21" fmla="*/ 114 h 124"/>
                  <a:gd name="T22" fmla="*/ 114 w 114"/>
                  <a:gd name="T23" fmla="*/ 61 h 124"/>
                  <a:gd name="T24" fmla="*/ 85 w 114"/>
                  <a:gd name="T25" fmla="*/ 61 h 124"/>
                  <a:gd name="T26" fmla="*/ 85 w 114"/>
                  <a:gd name="T27" fmla="*/ 4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4" h="124">
                    <a:moveTo>
                      <a:pt x="85" y="42"/>
                    </a:moveTo>
                    <a:cubicBezTo>
                      <a:pt x="85" y="19"/>
                      <a:pt x="66" y="0"/>
                      <a:pt x="42" y="0"/>
                    </a:cubicBezTo>
                    <a:cubicBezTo>
                      <a:pt x="19" y="0"/>
                      <a:pt x="0" y="19"/>
                      <a:pt x="0" y="42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22" y="42"/>
                      <a:pt x="22" y="42"/>
                      <a:pt x="22" y="42"/>
                    </a:cubicBezTo>
                    <a:cubicBezTo>
                      <a:pt x="22" y="31"/>
                      <a:pt x="31" y="22"/>
                      <a:pt x="42" y="22"/>
                    </a:cubicBezTo>
                    <a:cubicBezTo>
                      <a:pt x="53" y="22"/>
                      <a:pt x="62" y="31"/>
                      <a:pt x="62" y="42"/>
                    </a:cubicBezTo>
                    <a:cubicBezTo>
                      <a:pt x="62" y="61"/>
                      <a:pt x="62" y="61"/>
                      <a:pt x="62" y="61"/>
                    </a:cubicBezTo>
                    <a:cubicBezTo>
                      <a:pt x="34" y="61"/>
                      <a:pt x="34" y="61"/>
                      <a:pt x="34" y="61"/>
                    </a:cubicBezTo>
                    <a:cubicBezTo>
                      <a:pt x="73" y="114"/>
                      <a:pt x="73" y="114"/>
                      <a:pt x="73" y="114"/>
                    </a:cubicBezTo>
                    <a:cubicBezTo>
                      <a:pt x="114" y="61"/>
                      <a:pt x="114" y="61"/>
                      <a:pt x="114" y="61"/>
                    </a:cubicBezTo>
                    <a:cubicBezTo>
                      <a:pt x="85" y="61"/>
                      <a:pt x="85" y="61"/>
                      <a:pt x="85" y="61"/>
                    </a:cubicBezTo>
                    <a:lnTo>
                      <a:pt x="85" y="4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5" name="Freeform 234"/>
              <p:cNvSpPr/>
              <p:nvPr/>
            </p:nvSpPr>
            <p:spPr bwMode="auto">
              <a:xfrm>
                <a:off x="3635" y="3992"/>
                <a:ext cx="111" cy="62"/>
              </a:xfrm>
              <a:custGeom>
                <a:avLst/>
                <a:gdLst>
                  <a:gd name="T0" fmla="*/ 52 w 111"/>
                  <a:gd name="T1" fmla="*/ 0 h 62"/>
                  <a:gd name="T2" fmla="*/ 0 w 111"/>
                  <a:gd name="T3" fmla="*/ 32 h 62"/>
                  <a:gd name="T4" fmla="*/ 52 w 111"/>
                  <a:gd name="T5" fmla="*/ 62 h 62"/>
                  <a:gd name="T6" fmla="*/ 52 w 111"/>
                  <a:gd name="T7" fmla="*/ 43 h 62"/>
                  <a:gd name="T8" fmla="*/ 111 w 111"/>
                  <a:gd name="T9" fmla="*/ 43 h 62"/>
                  <a:gd name="T10" fmla="*/ 111 w 111"/>
                  <a:gd name="T11" fmla="*/ 20 h 62"/>
                  <a:gd name="T12" fmla="*/ 52 w 111"/>
                  <a:gd name="T13" fmla="*/ 20 h 62"/>
                  <a:gd name="T14" fmla="*/ 52 w 111"/>
                  <a:gd name="T15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62">
                    <a:moveTo>
                      <a:pt x="52" y="0"/>
                    </a:moveTo>
                    <a:lnTo>
                      <a:pt x="0" y="32"/>
                    </a:lnTo>
                    <a:lnTo>
                      <a:pt x="52" y="62"/>
                    </a:lnTo>
                    <a:lnTo>
                      <a:pt x="52" y="43"/>
                    </a:lnTo>
                    <a:lnTo>
                      <a:pt x="111" y="43"/>
                    </a:lnTo>
                    <a:lnTo>
                      <a:pt x="111" y="20"/>
                    </a:lnTo>
                    <a:lnTo>
                      <a:pt x="52" y="20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6" name="Freeform 235"/>
              <p:cNvSpPr/>
              <p:nvPr/>
            </p:nvSpPr>
            <p:spPr bwMode="auto">
              <a:xfrm>
                <a:off x="3701" y="4035"/>
                <a:ext cx="110" cy="62"/>
              </a:xfrm>
              <a:custGeom>
                <a:avLst/>
                <a:gdLst>
                  <a:gd name="T0" fmla="*/ 58 w 110"/>
                  <a:gd name="T1" fmla="*/ 19 h 62"/>
                  <a:gd name="T2" fmla="*/ 0 w 110"/>
                  <a:gd name="T3" fmla="*/ 19 h 62"/>
                  <a:gd name="T4" fmla="*/ 0 w 110"/>
                  <a:gd name="T5" fmla="*/ 42 h 62"/>
                  <a:gd name="T6" fmla="*/ 58 w 110"/>
                  <a:gd name="T7" fmla="*/ 42 h 62"/>
                  <a:gd name="T8" fmla="*/ 58 w 110"/>
                  <a:gd name="T9" fmla="*/ 62 h 62"/>
                  <a:gd name="T10" fmla="*/ 110 w 110"/>
                  <a:gd name="T11" fmla="*/ 31 h 62"/>
                  <a:gd name="T12" fmla="*/ 58 w 110"/>
                  <a:gd name="T13" fmla="*/ 0 h 62"/>
                  <a:gd name="T14" fmla="*/ 58 w 110"/>
                  <a:gd name="T15" fmla="*/ 19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" h="62">
                    <a:moveTo>
                      <a:pt x="58" y="19"/>
                    </a:moveTo>
                    <a:lnTo>
                      <a:pt x="0" y="19"/>
                    </a:lnTo>
                    <a:lnTo>
                      <a:pt x="0" y="42"/>
                    </a:lnTo>
                    <a:lnTo>
                      <a:pt x="58" y="42"/>
                    </a:lnTo>
                    <a:lnTo>
                      <a:pt x="58" y="62"/>
                    </a:lnTo>
                    <a:lnTo>
                      <a:pt x="110" y="31"/>
                    </a:lnTo>
                    <a:lnTo>
                      <a:pt x="58" y="0"/>
                    </a:lnTo>
                    <a:lnTo>
                      <a:pt x="58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7" name="Freeform 236"/>
              <p:cNvSpPr/>
              <p:nvPr/>
            </p:nvSpPr>
            <p:spPr bwMode="auto">
              <a:xfrm>
                <a:off x="3196" y="4010"/>
                <a:ext cx="169" cy="63"/>
              </a:xfrm>
              <a:custGeom>
                <a:avLst/>
                <a:gdLst>
                  <a:gd name="T0" fmla="*/ 116 w 169"/>
                  <a:gd name="T1" fmla="*/ 19 h 63"/>
                  <a:gd name="T2" fmla="*/ 112 w 169"/>
                  <a:gd name="T3" fmla="*/ 19 h 63"/>
                  <a:gd name="T4" fmla="*/ 56 w 169"/>
                  <a:gd name="T5" fmla="*/ 19 h 63"/>
                  <a:gd name="T6" fmla="*/ 52 w 169"/>
                  <a:gd name="T7" fmla="*/ 19 h 63"/>
                  <a:gd name="T8" fmla="*/ 52 w 169"/>
                  <a:gd name="T9" fmla="*/ 0 h 63"/>
                  <a:gd name="T10" fmla="*/ 0 w 169"/>
                  <a:gd name="T11" fmla="*/ 31 h 63"/>
                  <a:gd name="T12" fmla="*/ 52 w 169"/>
                  <a:gd name="T13" fmla="*/ 63 h 63"/>
                  <a:gd name="T14" fmla="*/ 52 w 169"/>
                  <a:gd name="T15" fmla="*/ 42 h 63"/>
                  <a:gd name="T16" fmla="*/ 112 w 169"/>
                  <a:gd name="T17" fmla="*/ 42 h 63"/>
                  <a:gd name="T18" fmla="*/ 116 w 169"/>
                  <a:gd name="T19" fmla="*/ 42 h 63"/>
                  <a:gd name="T20" fmla="*/ 116 w 169"/>
                  <a:gd name="T21" fmla="*/ 63 h 63"/>
                  <a:gd name="T22" fmla="*/ 169 w 169"/>
                  <a:gd name="T23" fmla="*/ 31 h 63"/>
                  <a:gd name="T24" fmla="*/ 116 w 169"/>
                  <a:gd name="T25" fmla="*/ 0 h 63"/>
                  <a:gd name="T26" fmla="*/ 116 w 169"/>
                  <a:gd name="T27" fmla="*/ 19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9" h="63">
                    <a:moveTo>
                      <a:pt x="116" y="19"/>
                    </a:moveTo>
                    <a:lnTo>
                      <a:pt x="112" y="19"/>
                    </a:lnTo>
                    <a:lnTo>
                      <a:pt x="56" y="19"/>
                    </a:lnTo>
                    <a:lnTo>
                      <a:pt x="52" y="19"/>
                    </a:lnTo>
                    <a:lnTo>
                      <a:pt x="52" y="0"/>
                    </a:lnTo>
                    <a:lnTo>
                      <a:pt x="0" y="31"/>
                    </a:lnTo>
                    <a:lnTo>
                      <a:pt x="52" y="63"/>
                    </a:lnTo>
                    <a:lnTo>
                      <a:pt x="52" y="42"/>
                    </a:lnTo>
                    <a:lnTo>
                      <a:pt x="112" y="42"/>
                    </a:lnTo>
                    <a:lnTo>
                      <a:pt x="116" y="42"/>
                    </a:lnTo>
                    <a:lnTo>
                      <a:pt x="116" y="63"/>
                    </a:lnTo>
                    <a:lnTo>
                      <a:pt x="169" y="31"/>
                    </a:lnTo>
                    <a:lnTo>
                      <a:pt x="116" y="0"/>
                    </a:lnTo>
                    <a:lnTo>
                      <a:pt x="116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8" name="Freeform 237"/>
              <p:cNvSpPr/>
              <p:nvPr/>
            </p:nvSpPr>
            <p:spPr bwMode="auto">
              <a:xfrm>
                <a:off x="2792" y="3980"/>
                <a:ext cx="138" cy="127"/>
              </a:xfrm>
              <a:custGeom>
                <a:avLst/>
                <a:gdLst>
                  <a:gd name="T0" fmla="*/ 60 w 127"/>
                  <a:gd name="T1" fmla="*/ 26 h 116"/>
                  <a:gd name="T2" fmla="*/ 73 w 127"/>
                  <a:gd name="T3" fmla="*/ 13 h 116"/>
                  <a:gd name="T4" fmla="*/ 0 w 127"/>
                  <a:gd name="T5" fmla="*/ 0 h 116"/>
                  <a:gd name="T6" fmla="*/ 14 w 127"/>
                  <a:gd name="T7" fmla="*/ 69 h 116"/>
                  <a:gd name="T8" fmla="*/ 32 w 127"/>
                  <a:gd name="T9" fmla="*/ 52 h 116"/>
                  <a:gd name="T10" fmla="*/ 53 w 127"/>
                  <a:gd name="T11" fmla="*/ 116 h 116"/>
                  <a:gd name="T12" fmla="*/ 60 w 127"/>
                  <a:gd name="T13" fmla="*/ 2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7" h="116">
                    <a:moveTo>
                      <a:pt x="60" y="26"/>
                    </a:moveTo>
                    <a:cubicBezTo>
                      <a:pt x="73" y="13"/>
                      <a:pt x="73" y="13"/>
                      <a:pt x="73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32" y="52"/>
                      <a:pt x="32" y="52"/>
                      <a:pt x="32" y="52"/>
                    </a:cubicBezTo>
                    <a:cubicBezTo>
                      <a:pt x="84" y="74"/>
                      <a:pt x="53" y="116"/>
                      <a:pt x="53" y="116"/>
                    </a:cubicBezTo>
                    <a:cubicBezTo>
                      <a:pt x="127" y="80"/>
                      <a:pt x="86" y="43"/>
                      <a:pt x="60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9" name="Oval 238"/>
              <p:cNvSpPr>
                <a:spLocks noChangeArrowheads="1"/>
              </p:cNvSpPr>
              <p:nvPr/>
            </p:nvSpPr>
            <p:spPr bwMode="auto">
              <a:xfrm>
                <a:off x="3852" y="3282"/>
                <a:ext cx="199" cy="200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0" name="Oval 239"/>
              <p:cNvSpPr>
                <a:spLocks noChangeArrowheads="1"/>
              </p:cNvSpPr>
              <p:nvPr/>
            </p:nvSpPr>
            <p:spPr bwMode="auto">
              <a:xfrm>
                <a:off x="4072" y="3282"/>
                <a:ext cx="201" cy="200"/>
              </a:xfrm>
              <a:prstGeom prst="ellipse">
                <a:avLst/>
              </a:prstGeom>
              <a:solidFill>
                <a:srgbClr val="D4B3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1" name="Oval 240"/>
              <p:cNvSpPr>
                <a:spLocks noChangeArrowheads="1"/>
              </p:cNvSpPr>
              <p:nvPr/>
            </p:nvSpPr>
            <p:spPr bwMode="auto">
              <a:xfrm>
                <a:off x="4293" y="3282"/>
                <a:ext cx="201" cy="200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2" name="Oval 241"/>
              <p:cNvSpPr>
                <a:spLocks noChangeArrowheads="1"/>
              </p:cNvSpPr>
              <p:nvPr/>
            </p:nvSpPr>
            <p:spPr bwMode="auto">
              <a:xfrm>
                <a:off x="4516" y="3282"/>
                <a:ext cx="200" cy="200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3" name="Oval 242"/>
              <p:cNvSpPr>
                <a:spLocks noChangeArrowheads="1"/>
              </p:cNvSpPr>
              <p:nvPr/>
            </p:nvSpPr>
            <p:spPr bwMode="auto">
              <a:xfrm>
                <a:off x="4738" y="3282"/>
                <a:ext cx="199" cy="200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4" name="Oval 243"/>
              <p:cNvSpPr>
                <a:spLocks noChangeArrowheads="1"/>
              </p:cNvSpPr>
              <p:nvPr/>
            </p:nvSpPr>
            <p:spPr bwMode="auto">
              <a:xfrm>
                <a:off x="3852" y="3502"/>
                <a:ext cx="199" cy="200"/>
              </a:xfrm>
              <a:prstGeom prst="ellipse">
                <a:avLst/>
              </a:prstGeom>
              <a:solidFill>
                <a:srgbClr val="E3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5" name="Oval 244"/>
              <p:cNvSpPr>
                <a:spLocks noChangeArrowheads="1"/>
              </p:cNvSpPr>
              <p:nvPr/>
            </p:nvSpPr>
            <p:spPr bwMode="auto">
              <a:xfrm>
                <a:off x="4072" y="3502"/>
                <a:ext cx="201" cy="200"/>
              </a:xfrm>
              <a:prstGeom prst="ellipse">
                <a:avLst/>
              </a:prstGeom>
              <a:solidFill>
                <a:srgbClr val="3E9ED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6" name="Oval 245"/>
              <p:cNvSpPr>
                <a:spLocks noChangeArrowheads="1"/>
              </p:cNvSpPr>
              <p:nvPr/>
            </p:nvSpPr>
            <p:spPr bwMode="auto">
              <a:xfrm>
                <a:off x="4293" y="3502"/>
                <a:ext cx="201" cy="200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7" name="Oval 246"/>
              <p:cNvSpPr>
                <a:spLocks noChangeArrowheads="1"/>
              </p:cNvSpPr>
              <p:nvPr/>
            </p:nvSpPr>
            <p:spPr bwMode="auto">
              <a:xfrm>
                <a:off x="4516" y="3502"/>
                <a:ext cx="200" cy="200"/>
              </a:xfrm>
              <a:prstGeom prst="ellipse">
                <a:avLst/>
              </a:prstGeom>
              <a:solidFill>
                <a:srgbClr val="9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8" name="Oval 247"/>
              <p:cNvSpPr>
                <a:spLocks noChangeArrowheads="1"/>
              </p:cNvSpPr>
              <p:nvPr/>
            </p:nvSpPr>
            <p:spPr bwMode="auto">
              <a:xfrm>
                <a:off x="4738" y="3502"/>
                <a:ext cx="199" cy="200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9" name="Oval 248"/>
              <p:cNvSpPr>
                <a:spLocks noChangeArrowheads="1"/>
              </p:cNvSpPr>
              <p:nvPr/>
            </p:nvSpPr>
            <p:spPr bwMode="auto">
              <a:xfrm>
                <a:off x="3852" y="3722"/>
                <a:ext cx="199" cy="199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0" name="Oval 249"/>
              <p:cNvSpPr>
                <a:spLocks noChangeArrowheads="1"/>
              </p:cNvSpPr>
              <p:nvPr/>
            </p:nvSpPr>
            <p:spPr bwMode="auto">
              <a:xfrm>
                <a:off x="4072" y="3722"/>
                <a:ext cx="201" cy="199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1" name="Oval 250"/>
              <p:cNvSpPr>
                <a:spLocks noChangeArrowheads="1"/>
              </p:cNvSpPr>
              <p:nvPr/>
            </p:nvSpPr>
            <p:spPr bwMode="auto">
              <a:xfrm>
                <a:off x="4293" y="3722"/>
                <a:ext cx="201" cy="199"/>
              </a:xfrm>
              <a:prstGeom prst="ellipse">
                <a:avLst/>
              </a:prstGeom>
              <a:solidFill>
                <a:srgbClr val="249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2" name="Oval 251"/>
              <p:cNvSpPr>
                <a:spLocks noChangeArrowheads="1"/>
              </p:cNvSpPr>
              <p:nvPr/>
            </p:nvSpPr>
            <p:spPr bwMode="auto">
              <a:xfrm>
                <a:off x="4516" y="3722"/>
                <a:ext cx="200" cy="199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3" name="Oval 252"/>
              <p:cNvSpPr>
                <a:spLocks noChangeArrowheads="1"/>
              </p:cNvSpPr>
              <p:nvPr/>
            </p:nvSpPr>
            <p:spPr bwMode="auto">
              <a:xfrm>
                <a:off x="4738" y="3722"/>
                <a:ext cx="199" cy="199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4" name="Oval 253"/>
              <p:cNvSpPr>
                <a:spLocks noChangeArrowheads="1"/>
              </p:cNvSpPr>
              <p:nvPr/>
            </p:nvSpPr>
            <p:spPr bwMode="auto">
              <a:xfrm>
                <a:off x="3852" y="3941"/>
                <a:ext cx="199" cy="201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5" name="Oval 254"/>
              <p:cNvSpPr>
                <a:spLocks noChangeArrowheads="1"/>
              </p:cNvSpPr>
              <p:nvPr/>
            </p:nvSpPr>
            <p:spPr bwMode="auto">
              <a:xfrm>
                <a:off x="4072" y="3941"/>
                <a:ext cx="201" cy="201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6" name="Oval 255"/>
              <p:cNvSpPr>
                <a:spLocks noChangeArrowheads="1"/>
              </p:cNvSpPr>
              <p:nvPr/>
            </p:nvSpPr>
            <p:spPr bwMode="auto">
              <a:xfrm>
                <a:off x="4293" y="3941"/>
                <a:ext cx="201" cy="201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7" name="Oval 256"/>
              <p:cNvSpPr>
                <a:spLocks noChangeArrowheads="1"/>
              </p:cNvSpPr>
              <p:nvPr/>
            </p:nvSpPr>
            <p:spPr bwMode="auto">
              <a:xfrm>
                <a:off x="4516" y="3941"/>
                <a:ext cx="200" cy="201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8" name="Oval 257"/>
              <p:cNvSpPr>
                <a:spLocks noChangeArrowheads="1"/>
              </p:cNvSpPr>
              <p:nvPr/>
            </p:nvSpPr>
            <p:spPr bwMode="auto">
              <a:xfrm>
                <a:off x="4738" y="3941"/>
                <a:ext cx="199" cy="201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9" name="Oval 258"/>
              <p:cNvSpPr>
                <a:spLocks noChangeArrowheads="1"/>
              </p:cNvSpPr>
              <p:nvPr/>
            </p:nvSpPr>
            <p:spPr bwMode="auto">
              <a:xfrm>
                <a:off x="3852" y="4163"/>
                <a:ext cx="199" cy="201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0" name="Oval 259"/>
              <p:cNvSpPr>
                <a:spLocks noChangeArrowheads="1"/>
              </p:cNvSpPr>
              <p:nvPr/>
            </p:nvSpPr>
            <p:spPr bwMode="auto">
              <a:xfrm>
                <a:off x="4072" y="4163"/>
                <a:ext cx="201" cy="201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1" name="Oval 260"/>
              <p:cNvSpPr>
                <a:spLocks noChangeArrowheads="1"/>
              </p:cNvSpPr>
              <p:nvPr/>
            </p:nvSpPr>
            <p:spPr bwMode="auto">
              <a:xfrm>
                <a:off x="4293" y="4163"/>
                <a:ext cx="201" cy="201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2" name="Oval 261"/>
              <p:cNvSpPr>
                <a:spLocks noChangeArrowheads="1"/>
              </p:cNvSpPr>
              <p:nvPr/>
            </p:nvSpPr>
            <p:spPr bwMode="auto">
              <a:xfrm>
                <a:off x="4516" y="4163"/>
                <a:ext cx="200" cy="201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3" name="Oval 262"/>
              <p:cNvSpPr>
                <a:spLocks noChangeArrowheads="1"/>
              </p:cNvSpPr>
              <p:nvPr/>
            </p:nvSpPr>
            <p:spPr bwMode="auto">
              <a:xfrm>
                <a:off x="4738" y="4163"/>
                <a:ext cx="199" cy="201"/>
              </a:xfrm>
              <a:prstGeom prst="ellipse">
                <a:avLst/>
              </a:prstGeom>
              <a:solidFill>
                <a:srgbClr val="338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4" name="Freeform 263"/>
              <p:cNvSpPr>
                <a:spLocks noEditPoints="1"/>
              </p:cNvSpPr>
              <p:nvPr/>
            </p:nvSpPr>
            <p:spPr bwMode="auto">
              <a:xfrm>
                <a:off x="4093" y="3761"/>
                <a:ext cx="158" cy="111"/>
              </a:xfrm>
              <a:custGeom>
                <a:avLst/>
                <a:gdLst>
                  <a:gd name="T0" fmla="*/ 134 w 145"/>
                  <a:gd name="T1" fmla="*/ 23 h 102"/>
                  <a:gd name="T2" fmla="*/ 128 w 145"/>
                  <a:gd name="T3" fmla="*/ 32 h 102"/>
                  <a:gd name="T4" fmla="*/ 123 w 145"/>
                  <a:gd name="T5" fmla="*/ 10 h 102"/>
                  <a:gd name="T6" fmla="*/ 35 w 145"/>
                  <a:gd name="T7" fmla="*/ 0 h 102"/>
                  <a:gd name="T8" fmla="*/ 23 w 145"/>
                  <a:gd name="T9" fmla="*/ 12 h 102"/>
                  <a:gd name="T10" fmla="*/ 15 w 145"/>
                  <a:gd name="T11" fmla="*/ 26 h 102"/>
                  <a:gd name="T12" fmla="*/ 4 w 145"/>
                  <a:gd name="T13" fmla="*/ 23 h 102"/>
                  <a:gd name="T14" fmla="*/ 6 w 145"/>
                  <a:gd name="T15" fmla="*/ 31 h 102"/>
                  <a:gd name="T16" fmla="*/ 17 w 145"/>
                  <a:gd name="T17" fmla="*/ 34 h 102"/>
                  <a:gd name="T18" fmla="*/ 11 w 145"/>
                  <a:gd name="T19" fmla="*/ 80 h 102"/>
                  <a:gd name="T20" fmla="*/ 16 w 145"/>
                  <a:gd name="T21" fmla="*/ 92 h 102"/>
                  <a:gd name="T22" fmla="*/ 39 w 145"/>
                  <a:gd name="T23" fmla="*/ 92 h 102"/>
                  <a:gd name="T24" fmla="*/ 107 w 145"/>
                  <a:gd name="T25" fmla="*/ 85 h 102"/>
                  <a:gd name="T26" fmla="*/ 119 w 145"/>
                  <a:gd name="T27" fmla="*/ 102 h 102"/>
                  <a:gd name="T28" fmla="*/ 130 w 145"/>
                  <a:gd name="T29" fmla="*/ 84 h 102"/>
                  <a:gd name="T30" fmla="*/ 139 w 145"/>
                  <a:gd name="T31" fmla="*/ 64 h 102"/>
                  <a:gd name="T32" fmla="*/ 137 w 145"/>
                  <a:gd name="T33" fmla="*/ 31 h 102"/>
                  <a:gd name="T34" fmla="*/ 145 w 145"/>
                  <a:gd name="T35" fmla="*/ 27 h 102"/>
                  <a:gd name="T36" fmla="*/ 27 w 145"/>
                  <a:gd name="T37" fmla="*/ 24 h 102"/>
                  <a:gd name="T38" fmla="*/ 41 w 145"/>
                  <a:gd name="T39" fmla="*/ 6 h 102"/>
                  <a:gd name="T40" fmla="*/ 118 w 145"/>
                  <a:gd name="T41" fmla="*/ 16 h 102"/>
                  <a:gd name="T42" fmla="*/ 110 w 145"/>
                  <a:gd name="T43" fmla="*/ 35 h 102"/>
                  <a:gd name="T44" fmla="*/ 37 w 145"/>
                  <a:gd name="T45" fmla="*/ 36 h 102"/>
                  <a:gd name="T46" fmla="*/ 23 w 145"/>
                  <a:gd name="T47" fmla="*/ 80 h 102"/>
                  <a:gd name="T48" fmla="*/ 24 w 145"/>
                  <a:gd name="T49" fmla="*/ 72 h 102"/>
                  <a:gd name="T50" fmla="*/ 23 w 145"/>
                  <a:gd name="T51" fmla="*/ 80 h 102"/>
                  <a:gd name="T52" fmla="*/ 14 w 145"/>
                  <a:gd name="T53" fmla="*/ 57 h 102"/>
                  <a:gd name="T54" fmla="*/ 41 w 145"/>
                  <a:gd name="T55" fmla="*/ 52 h 102"/>
                  <a:gd name="T56" fmla="*/ 91 w 145"/>
                  <a:gd name="T57" fmla="*/ 80 h 102"/>
                  <a:gd name="T58" fmla="*/ 56 w 145"/>
                  <a:gd name="T59" fmla="*/ 72 h 102"/>
                  <a:gd name="T60" fmla="*/ 91 w 145"/>
                  <a:gd name="T61" fmla="*/ 80 h 102"/>
                  <a:gd name="T62" fmla="*/ 74 w 145"/>
                  <a:gd name="T63" fmla="*/ 64 h 102"/>
                  <a:gd name="T64" fmla="*/ 49 w 145"/>
                  <a:gd name="T65" fmla="*/ 60 h 102"/>
                  <a:gd name="T66" fmla="*/ 45 w 145"/>
                  <a:gd name="T67" fmla="*/ 52 h 102"/>
                  <a:gd name="T68" fmla="*/ 101 w 145"/>
                  <a:gd name="T69" fmla="*/ 52 h 102"/>
                  <a:gd name="T70" fmla="*/ 123 w 145"/>
                  <a:gd name="T71" fmla="*/ 80 h 102"/>
                  <a:gd name="T72" fmla="*/ 123 w 145"/>
                  <a:gd name="T73" fmla="*/ 72 h 102"/>
                  <a:gd name="T74" fmla="*/ 123 w 145"/>
                  <a:gd name="T75" fmla="*/ 80 h 102"/>
                  <a:gd name="T76" fmla="*/ 132 w 145"/>
                  <a:gd name="T77" fmla="*/ 57 h 102"/>
                  <a:gd name="T78" fmla="*/ 105 w 145"/>
                  <a:gd name="T79" fmla="*/ 5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5" h="102">
                    <a:moveTo>
                      <a:pt x="143" y="23"/>
                    </a:moveTo>
                    <a:cubicBezTo>
                      <a:pt x="140" y="23"/>
                      <a:pt x="137" y="23"/>
                      <a:pt x="134" y="23"/>
                    </a:cubicBezTo>
                    <a:cubicBezTo>
                      <a:pt x="133" y="23"/>
                      <a:pt x="131" y="24"/>
                      <a:pt x="132" y="26"/>
                    </a:cubicBezTo>
                    <a:cubicBezTo>
                      <a:pt x="132" y="29"/>
                      <a:pt x="130" y="31"/>
                      <a:pt x="128" y="32"/>
                    </a:cubicBezTo>
                    <a:cubicBezTo>
                      <a:pt x="127" y="31"/>
                      <a:pt x="127" y="31"/>
                      <a:pt x="127" y="30"/>
                    </a:cubicBezTo>
                    <a:cubicBezTo>
                      <a:pt x="126" y="23"/>
                      <a:pt x="125" y="17"/>
                      <a:pt x="123" y="10"/>
                    </a:cubicBezTo>
                    <a:cubicBezTo>
                      <a:pt x="122" y="4"/>
                      <a:pt x="117" y="0"/>
                      <a:pt x="111" y="0"/>
                    </a:cubicBezTo>
                    <a:cubicBezTo>
                      <a:pt x="86" y="0"/>
                      <a:pt x="61" y="0"/>
                      <a:pt x="35" y="0"/>
                    </a:cubicBezTo>
                    <a:cubicBezTo>
                      <a:pt x="31" y="0"/>
                      <a:pt x="28" y="1"/>
                      <a:pt x="26" y="5"/>
                    </a:cubicBezTo>
                    <a:cubicBezTo>
                      <a:pt x="25" y="7"/>
                      <a:pt x="24" y="10"/>
                      <a:pt x="23" y="12"/>
                    </a:cubicBezTo>
                    <a:cubicBezTo>
                      <a:pt x="22" y="19"/>
                      <a:pt x="20" y="25"/>
                      <a:pt x="19" y="32"/>
                    </a:cubicBezTo>
                    <a:cubicBezTo>
                      <a:pt x="17" y="30"/>
                      <a:pt x="15" y="29"/>
                      <a:pt x="15" y="26"/>
                    </a:cubicBezTo>
                    <a:cubicBezTo>
                      <a:pt x="16" y="24"/>
                      <a:pt x="14" y="23"/>
                      <a:pt x="12" y="23"/>
                    </a:cubicBezTo>
                    <a:cubicBezTo>
                      <a:pt x="10" y="23"/>
                      <a:pt x="7" y="23"/>
                      <a:pt x="4" y="23"/>
                    </a:cubicBezTo>
                    <a:cubicBezTo>
                      <a:pt x="4" y="23"/>
                      <a:pt x="2" y="23"/>
                      <a:pt x="2" y="24"/>
                    </a:cubicBezTo>
                    <a:cubicBezTo>
                      <a:pt x="0" y="28"/>
                      <a:pt x="2" y="31"/>
                      <a:pt x="6" y="31"/>
                    </a:cubicBezTo>
                    <a:cubicBezTo>
                      <a:pt x="7" y="31"/>
                      <a:pt x="8" y="31"/>
                      <a:pt x="9" y="31"/>
                    </a:cubicBezTo>
                    <a:cubicBezTo>
                      <a:pt x="13" y="30"/>
                      <a:pt x="16" y="31"/>
                      <a:pt x="17" y="34"/>
                    </a:cubicBezTo>
                    <a:cubicBezTo>
                      <a:pt x="16" y="37"/>
                      <a:pt x="14" y="39"/>
                      <a:pt x="13" y="41"/>
                    </a:cubicBezTo>
                    <a:cubicBezTo>
                      <a:pt x="6" y="54"/>
                      <a:pt x="6" y="67"/>
                      <a:pt x="11" y="80"/>
                    </a:cubicBezTo>
                    <a:cubicBezTo>
                      <a:pt x="12" y="82"/>
                      <a:pt x="13" y="84"/>
                      <a:pt x="16" y="84"/>
                    </a:cubicBezTo>
                    <a:cubicBezTo>
                      <a:pt x="16" y="87"/>
                      <a:pt x="16" y="89"/>
                      <a:pt x="16" y="92"/>
                    </a:cubicBezTo>
                    <a:cubicBezTo>
                      <a:pt x="16" y="99"/>
                      <a:pt x="20" y="102"/>
                      <a:pt x="27" y="102"/>
                    </a:cubicBezTo>
                    <a:cubicBezTo>
                      <a:pt x="35" y="102"/>
                      <a:pt x="39" y="99"/>
                      <a:pt x="39" y="92"/>
                    </a:cubicBezTo>
                    <a:cubicBezTo>
                      <a:pt x="39" y="90"/>
                      <a:pt x="39" y="87"/>
                      <a:pt x="39" y="85"/>
                    </a:cubicBezTo>
                    <a:cubicBezTo>
                      <a:pt x="62" y="85"/>
                      <a:pt x="84" y="85"/>
                      <a:pt x="107" y="85"/>
                    </a:cubicBezTo>
                    <a:cubicBezTo>
                      <a:pt x="107" y="87"/>
                      <a:pt x="107" y="90"/>
                      <a:pt x="107" y="92"/>
                    </a:cubicBezTo>
                    <a:cubicBezTo>
                      <a:pt x="107" y="99"/>
                      <a:pt x="111" y="102"/>
                      <a:pt x="119" y="102"/>
                    </a:cubicBezTo>
                    <a:cubicBezTo>
                      <a:pt x="126" y="102"/>
                      <a:pt x="130" y="98"/>
                      <a:pt x="130" y="92"/>
                    </a:cubicBezTo>
                    <a:cubicBezTo>
                      <a:pt x="130" y="89"/>
                      <a:pt x="130" y="87"/>
                      <a:pt x="130" y="84"/>
                    </a:cubicBezTo>
                    <a:cubicBezTo>
                      <a:pt x="134" y="84"/>
                      <a:pt x="135" y="82"/>
                      <a:pt x="136" y="79"/>
                    </a:cubicBezTo>
                    <a:cubicBezTo>
                      <a:pt x="137" y="74"/>
                      <a:pt x="139" y="69"/>
                      <a:pt x="139" y="64"/>
                    </a:cubicBezTo>
                    <a:cubicBezTo>
                      <a:pt x="139" y="53"/>
                      <a:pt x="137" y="43"/>
                      <a:pt x="129" y="35"/>
                    </a:cubicBezTo>
                    <a:cubicBezTo>
                      <a:pt x="131" y="31"/>
                      <a:pt x="134" y="30"/>
                      <a:pt x="137" y="31"/>
                    </a:cubicBezTo>
                    <a:cubicBezTo>
                      <a:pt x="139" y="31"/>
                      <a:pt x="141" y="31"/>
                      <a:pt x="142" y="31"/>
                    </a:cubicBezTo>
                    <a:cubicBezTo>
                      <a:pt x="145" y="31"/>
                      <a:pt x="145" y="29"/>
                      <a:pt x="145" y="27"/>
                    </a:cubicBezTo>
                    <a:cubicBezTo>
                      <a:pt x="145" y="26"/>
                      <a:pt x="145" y="23"/>
                      <a:pt x="143" y="23"/>
                    </a:cubicBezTo>
                    <a:close/>
                    <a:moveTo>
                      <a:pt x="27" y="24"/>
                    </a:moveTo>
                    <a:cubicBezTo>
                      <a:pt x="28" y="22"/>
                      <a:pt x="28" y="19"/>
                      <a:pt x="29" y="16"/>
                    </a:cubicBezTo>
                    <a:cubicBezTo>
                      <a:pt x="30" y="10"/>
                      <a:pt x="35" y="6"/>
                      <a:pt x="41" y="6"/>
                    </a:cubicBezTo>
                    <a:cubicBezTo>
                      <a:pt x="62" y="6"/>
                      <a:pt x="84" y="6"/>
                      <a:pt x="105" y="6"/>
                    </a:cubicBezTo>
                    <a:cubicBezTo>
                      <a:pt x="112" y="6"/>
                      <a:pt x="116" y="10"/>
                      <a:pt x="118" y="16"/>
                    </a:cubicBezTo>
                    <a:cubicBezTo>
                      <a:pt x="118" y="19"/>
                      <a:pt x="119" y="22"/>
                      <a:pt x="119" y="25"/>
                    </a:cubicBezTo>
                    <a:cubicBezTo>
                      <a:pt x="120" y="31"/>
                      <a:pt x="116" y="35"/>
                      <a:pt x="110" y="35"/>
                    </a:cubicBezTo>
                    <a:cubicBezTo>
                      <a:pt x="98" y="36"/>
                      <a:pt x="85" y="35"/>
                      <a:pt x="73" y="35"/>
                    </a:cubicBezTo>
                    <a:cubicBezTo>
                      <a:pt x="61" y="35"/>
                      <a:pt x="49" y="35"/>
                      <a:pt x="37" y="36"/>
                    </a:cubicBezTo>
                    <a:cubicBezTo>
                      <a:pt x="30" y="36"/>
                      <a:pt x="26" y="30"/>
                      <a:pt x="27" y="24"/>
                    </a:cubicBezTo>
                    <a:close/>
                    <a:moveTo>
                      <a:pt x="23" y="80"/>
                    </a:moveTo>
                    <a:cubicBezTo>
                      <a:pt x="21" y="80"/>
                      <a:pt x="20" y="79"/>
                      <a:pt x="20" y="76"/>
                    </a:cubicBezTo>
                    <a:cubicBezTo>
                      <a:pt x="20" y="74"/>
                      <a:pt x="21" y="73"/>
                      <a:pt x="24" y="72"/>
                    </a:cubicBezTo>
                    <a:cubicBezTo>
                      <a:pt x="26" y="73"/>
                      <a:pt x="27" y="74"/>
                      <a:pt x="27" y="76"/>
                    </a:cubicBezTo>
                    <a:cubicBezTo>
                      <a:pt x="27" y="79"/>
                      <a:pt x="26" y="80"/>
                      <a:pt x="23" y="80"/>
                    </a:cubicBezTo>
                    <a:close/>
                    <a:moveTo>
                      <a:pt x="41" y="59"/>
                    </a:moveTo>
                    <a:cubicBezTo>
                      <a:pt x="32" y="58"/>
                      <a:pt x="23" y="58"/>
                      <a:pt x="14" y="57"/>
                    </a:cubicBezTo>
                    <a:cubicBezTo>
                      <a:pt x="14" y="56"/>
                      <a:pt x="14" y="48"/>
                      <a:pt x="14" y="48"/>
                    </a:cubicBezTo>
                    <a:cubicBezTo>
                      <a:pt x="14" y="48"/>
                      <a:pt x="32" y="53"/>
                      <a:pt x="41" y="52"/>
                    </a:cubicBezTo>
                    <a:cubicBezTo>
                      <a:pt x="41" y="55"/>
                      <a:pt x="41" y="57"/>
                      <a:pt x="41" y="59"/>
                    </a:cubicBezTo>
                    <a:close/>
                    <a:moveTo>
                      <a:pt x="91" y="80"/>
                    </a:moveTo>
                    <a:cubicBezTo>
                      <a:pt x="79" y="80"/>
                      <a:pt x="68" y="80"/>
                      <a:pt x="56" y="80"/>
                    </a:cubicBezTo>
                    <a:cubicBezTo>
                      <a:pt x="56" y="77"/>
                      <a:pt x="56" y="75"/>
                      <a:pt x="56" y="72"/>
                    </a:cubicBezTo>
                    <a:cubicBezTo>
                      <a:pt x="67" y="72"/>
                      <a:pt x="79" y="72"/>
                      <a:pt x="91" y="72"/>
                    </a:cubicBezTo>
                    <a:cubicBezTo>
                      <a:pt x="91" y="75"/>
                      <a:pt x="91" y="77"/>
                      <a:pt x="91" y="80"/>
                    </a:cubicBezTo>
                    <a:close/>
                    <a:moveTo>
                      <a:pt x="96" y="60"/>
                    </a:moveTo>
                    <a:cubicBezTo>
                      <a:pt x="89" y="62"/>
                      <a:pt x="82" y="63"/>
                      <a:pt x="74" y="64"/>
                    </a:cubicBezTo>
                    <a:cubicBezTo>
                      <a:pt x="71" y="65"/>
                      <a:pt x="68" y="64"/>
                      <a:pt x="64" y="63"/>
                    </a:cubicBezTo>
                    <a:cubicBezTo>
                      <a:pt x="59" y="62"/>
                      <a:pt x="54" y="61"/>
                      <a:pt x="49" y="60"/>
                    </a:cubicBezTo>
                    <a:cubicBezTo>
                      <a:pt x="46" y="59"/>
                      <a:pt x="45" y="58"/>
                      <a:pt x="45" y="55"/>
                    </a:cubicBezTo>
                    <a:cubicBezTo>
                      <a:pt x="45" y="54"/>
                      <a:pt x="45" y="53"/>
                      <a:pt x="45" y="52"/>
                    </a:cubicBezTo>
                    <a:cubicBezTo>
                      <a:pt x="64" y="52"/>
                      <a:pt x="82" y="52"/>
                      <a:pt x="101" y="52"/>
                    </a:cubicBezTo>
                    <a:cubicBezTo>
                      <a:pt x="101" y="52"/>
                      <a:pt x="101" y="52"/>
                      <a:pt x="101" y="52"/>
                    </a:cubicBezTo>
                    <a:cubicBezTo>
                      <a:pt x="102" y="58"/>
                      <a:pt x="102" y="59"/>
                      <a:pt x="96" y="60"/>
                    </a:cubicBezTo>
                    <a:close/>
                    <a:moveTo>
                      <a:pt x="123" y="80"/>
                    </a:moveTo>
                    <a:cubicBezTo>
                      <a:pt x="121" y="80"/>
                      <a:pt x="120" y="79"/>
                      <a:pt x="120" y="76"/>
                    </a:cubicBezTo>
                    <a:cubicBezTo>
                      <a:pt x="120" y="74"/>
                      <a:pt x="121" y="73"/>
                      <a:pt x="123" y="72"/>
                    </a:cubicBezTo>
                    <a:cubicBezTo>
                      <a:pt x="126" y="72"/>
                      <a:pt x="128" y="74"/>
                      <a:pt x="128" y="76"/>
                    </a:cubicBezTo>
                    <a:cubicBezTo>
                      <a:pt x="128" y="78"/>
                      <a:pt x="126" y="80"/>
                      <a:pt x="123" y="80"/>
                    </a:cubicBezTo>
                    <a:close/>
                    <a:moveTo>
                      <a:pt x="132" y="48"/>
                    </a:moveTo>
                    <a:cubicBezTo>
                      <a:pt x="132" y="48"/>
                      <a:pt x="132" y="56"/>
                      <a:pt x="132" y="57"/>
                    </a:cubicBezTo>
                    <a:cubicBezTo>
                      <a:pt x="123" y="58"/>
                      <a:pt x="114" y="58"/>
                      <a:pt x="105" y="59"/>
                    </a:cubicBezTo>
                    <a:cubicBezTo>
                      <a:pt x="105" y="57"/>
                      <a:pt x="105" y="54"/>
                      <a:pt x="105" y="52"/>
                    </a:cubicBezTo>
                    <a:cubicBezTo>
                      <a:pt x="114" y="53"/>
                      <a:pt x="132" y="48"/>
                      <a:pt x="132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5" name="Freeform 264"/>
              <p:cNvSpPr>
                <a:spLocks noEditPoints="1"/>
              </p:cNvSpPr>
              <p:nvPr/>
            </p:nvSpPr>
            <p:spPr bwMode="auto">
              <a:xfrm>
                <a:off x="4544" y="3527"/>
                <a:ext cx="148" cy="148"/>
              </a:xfrm>
              <a:custGeom>
                <a:avLst/>
                <a:gdLst>
                  <a:gd name="T0" fmla="*/ 68 w 136"/>
                  <a:gd name="T1" fmla="*/ 0 h 136"/>
                  <a:gd name="T2" fmla="*/ 0 w 136"/>
                  <a:gd name="T3" fmla="*/ 68 h 136"/>
                  <a:gd name="T4" fmla="*/ 68 w 136"/>
                  <a:gd name="T5" fmla="*/ 136 h 136"/>
                  <a:gd name="T6" fmla="*/ 136 w 136"/>
                  <a:gd name="T7" fmla="*/ 68 h 136"/>
                  <a:gd name="T8" fmla="*/ 68 w 136"/>
                  <a:gd name="T9" fmla="*/ 0 h 136"/>
                  <a:gd name="T10" fmla="*/ 67 w 136"/>
                  <a:gd name="T11" fmla="*/ 114 h 136"/>
                  <a:gd name="T12" fmla="*/ 22 w 136"/>
                  <a:gd name="T13" fmla="*/ 68 h 136"/>
                  <a:gd name="T14" fmla="*/ 68 w 136"/>
                  <a:gd name="T15" fmla="*/ 22 h 136"/>
                  <a:gd name="T16" fmla="*/ 114 w 136"/>
                  <a:gd name="T17" fmla="*/ 68 h 136"/>
                  <a:gd name="T18" fmla="*/ 67 w 136"/>
                  <a:gd name="T19" fmla="*/ 114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6" h="136">
                    <a:moveTo>
                      <a:pt x="68" y="0"/>
                    </a:moveTo>
                    <a:cubicBezTo>
                      <a:pt x="30" y="0"/>
                      <a:pt x="0" y="31"/>
                      <a:pt x="0" y="68"/>
                    </a:cubicBezTo>
                    <a:cubicBezTo>
                      <a:pt x="0" y="105"/>
                      <a:pt x="31" y="136"/>
                      <a:pt x="68" y="136"/>
                    </a:cubicBezTo>
                    <a:cubicBezTo>
                      <a:pt x="105" y="136"/>
                      <a:pt x="136" y="105"/>
                      <a:pt x="136" y="68"/>
                    </a:cubicBezTo>
                    <a:cubicBezTo>
                      <a:pt x="136" y="30"/>
                      <a:pt x="105" y="0"/>
                      <a:pt x="68" y="0"/>
                    </a:cubicBezTo>
                    <a:close/>
                    <a:moveTo>
                      <a:pt x="67" y="114"/>
                    </a:moveTo>
                    <a:cubicBezTo>
                      <a:pt x="42" y="114"/>
                      <a:pt x="22" y="93"/>
                      <a:pt x="22" y="68"/>
                    </a:cubicBezTo>
                    <a:cubicBezTo>
                      <a:pt x="22" y="42"/>
                      <a:pt x="43" y="22"/>
                      <a:pt x="68" y="22"/>
                    </a:cubicBezTo>
                    <a:cubicBezTo>
                      <a:pt x="93" y="22"/>
                      <a:pt x="114" y="43"/>
                      <a:pt x="114" y="68"/>
                    </a:cubicBezTo>
                    <a:cubicBezTo>
                      <a:pt x="114" y="93"/>
                      <a:pt x="93" y="115"/>
                      <a:pt x="67" y="1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6" name="Freeform 265"/>
              <p:cNvSpPr>
                <a:spLocks noEditPoints="1"/>
              </p:cNvSpPr>
              <p:nvPr/>
            </p:nvSpPr>
            <p:spPr bwMode="auto">
              <a:xfrm>
                <a:off x="4573" y="3556"/>
                <a:ext cx="90" cy="90"/>
              </a:xfrm>
              <a:custGeom>
                <a:avLst/>
                <a:gdLst>
                  <a:gd name="T0" fmla="*/ 41 w 82"/>
                  <a:gd name="T1" fmla="*/ 0 h 82"/>
                  <a:gd name="T2" fmla="*/ 0 w 82"/>
                  <a:gd name="T3" fmla="*/ 41 h 82"/>
                  <a:gd name="T4" fmla="*/ 40 w 82"/>
                  <a:gd name="T5" fmla="*/ 82 h 82"/>
                  <a:gd name="T6" fmla="*/ 82 w 82"/>
                  <a:gd name="T7" fmla="*/ 41 h 82"/>
                  <a:gd name="T8" fmla="*/ 41 w 82"/>
                  <a:gd name="T9" fmla="*/ 0 h 82"/>
                  <a:gd name="T10" fmla="*/ 41 w 82"/>
                  <a:gd name="T11" fmla="*/ 30 h 82"/>
                  <a:gd name="T12" fmla="*/ 52 w 82"/>
                  <a:gd name="T13" fmla="*/ 41 h 82"/>
                  <a:gd name="T14" fmla="*/ 41 w 82"/>
                  <a:gd name="T15" fmla="*/ 52 h 82"/>
                  <a:gd name="T16" fmla="*/ 30 w 82"/>
                  <a:gd name="T17" fmla="*/ 41 h 82"/>
                  <a:gd name="T18" fmla="*/ 41 w 82"/>
                  <a:gd name="T19" fmla="*/ 30 h 82"/>
                  <a:gd name="T20" fmla="*/ 39 w 82"/>
                  <a:gd name="T21" fmla="*/ 5 h 82"/>
                  <a:gd name="T22" fmla="*/ 36 w 82"/>
                  <a:gd name="T23" fmla="*/ 26 h 82"/>
                  <a:gd name="T24" fmla="*/ 28 w 82"/>
                  <a:gd name="T25" fmla="*/ 32 h 82"/>
                  <a:gd name="T26" fmla="*/ 7 w 82"/>
                  <a:gd name="T27" fmla="*/ 28 h 82"/>
                  <a:gd name="T28" fmla="*/ 39 w 82"/>
                  <a:gd name="T29" fmla="*/ 5 h 82"/>
                  <a:gd name="T30" fmla="*/ 6 w 82"/>
                  <a:gd name="T31" fmla="*/ 32 h 82"/>
                  <a:gd name="T32" fmla="*/ 26 w 82"/>
                  <a:gd name="T33" fmla="*/ 41 h 82"/>
                  <a:gd name="T34" fmla="*/ 28 w 82"/>
                  <a:gd name="T35" fmla="*/ 51 h 82"/>
                  <a:gd name="T36" fmla="*/ 19 w 82"/>
                  <a:gd name="T37" fmla="*/ 68 h 82"/>
                  <a:gd name="T38" fmla="*/ 6 w 82"/>
                  <a:gd name="T39" fmla="*/ 32 h 82"/>
                  <a:gd name="T40" fmla="*/ 21 w 82"/>
                  <a:gd name="T41" fmla="*/ 71 h 82"/>
                  <a:gd name="T42" fmla="*/ 36 w 82"/>
                  <a:gd name="T43" fmla="*/ 55 h 82"/>
                  <a:gd name="T44" fmla="*/ 46 w 82"/>
                  <a:gd name="T45" fmla="*/ 56 h 82"/>
                  <a:gd name="T46" fmla="*/ 60 w 82"/>
                  <a:gd name="T47" fmla="*/ 71 h 82"/>
                  <a:gd name="T48" fmla="*/ 21 w 82"/>
                  <a:gd name="T49" fmla="*/ 71 h 82"/>
                  <a:gd name="T50" fmla="*/ 63 w 82"/>
                  <a:gd name="T51" fmla="*/ 69 h 82"/>
                  <a:gd name="T52" fmla="*/ 53 w 82"/>
                  <a:gd name="T53" fmla="*/ 49 h 82"/>
                  <a:gd name="T54" fmla="*/ 57 w 82"/>
                  <a:gd name="T55" fmla="*/ 40 h 82"/>
                  <a:gd name="T56" fmla="*/ 75 w 82"/>
                  <a:gd name="T57" fmla="*/ 32 h 82"/>
                  <a:gd name="T58" fmla="*/ 63 w 82"/>
                  <a:gd name="T59" fmla="*/ 69 h 82"/>
                  <a:gd name="T60" fmla="*/ 54 w 82"/>
                  <a:gd name="T61" fmla="*/ 32 h 82"/>
                  <a:gd name="T62" fmla="*/ 45 w 82"/>
                  <a:gd name="T63" fmla="*/ 26 h 82"/>
                  <a:gd name="T64" fmla="*/ 43 w 82"/>
                  <a:gd name="T65" fmla="*/ 5 h 82"/>
                  <a:gd name="T66" fmla="*/ 74 w 82"/>
                  <a:gd name="T67" fmla="*/ 28 h 82"/>
                  <a:gd name="T68" fmla="*/ 54 w 82"/>
                  <a:gd name="T69" fmla="*/ 3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2" h="82">
                    <a:moveTo>
                      <a:pt x="41" y="0"/>
                    </a:moveTo>
                    <a:cubicBezTo>
                      <a:pt x="18" y="0"/>
                      <a:pt x="0" y="18"/>
                      <a:pt x="0" y="41"/>
                    </a:cubicBezTo>
                    <a:cubicBezTo>
                      <a:pt x="0" y="64"/>
                      <a:pt x="18" y="81"/>
                      <a:pt x="40" y="82"/>
                    </a:cubicBezTo>
                    <a:cubicBezTo>
                      <a:pt x="63" y="82"/>
                      <a:pt x="82" y="64"/>
                      <a:pt x="82" y="41"/>
                    </a:cubicBezTo>
                    <a:cubicBezTo>
                      <a:pt x="82" y="18"/>
                      <a:pt x="63" y="0"/>
                      <a:pt x="41" y="0"/>
                    </a:cubicBezTo>
                    <a:close/>
                    <a:moveTo>
                      <a:pt x="41" y="30"/>
                    </a:moveTo>
                    <a:cubicBezTo>
                      <a:pt x="47" y="30"/>
                      <a:pt x="52" y="35"/>
                      <a:pt x="52" y="41"/>
                    </a:cubicBezTo>
                    <a:cubicBezTo>
                      <a:pt x="52" y="47"/>
                      <a:pt x="47" y="52"/>
                      <a:pt x="41" y="52"/>
                    </a:cubicBezTo>
                    <a:cubicBezTo>
                      <a:pt x="35" y="52"/>
                      <a:pt x="30" y="47"/>
                      <a:pt x="30" y="41"/>
                    </a:cubicBezTo>
                    <a:cubicBezTo>
                      <a:pt x="30" y="34"/>
                      <a:pt x="35" y="29"/>
                      <a:pt x="41" y="30"/>
                    </a:cubicBezTo>
                    <a:close/>
                    <a:moveTo>
                      <a:pt x="39" y="5"/>
                    </a:moveTo>
                    <a:cubicBezTo>
                      <a:pt x="38" y="12"/>
                      <a:pt x="38" y="20"/>
                      <a:pt x="36" y="26"/>
                    </a:cubicBezTo>
                    <a:cubicBezTo>
                      <a:pt x="36" y="29"/>
                      <a:pt x="31" y="32"/>
                      <a:pt x="28" y="32"/>
                    </a:cubicBezTo>
                    <a:cubicBezTo>
                      <a:pt x="21" y="32"/>
                      <a:pt x="15" y="29"/>
                      <a:pt x="7" y="28"/>
                    </a:cubicBezTo>
                    <a:cubicBezTo>
                      <a:pt x="14" y="14"/>
                      <a:pt x="24" y="7"/>
                      <a:pt x="39" y="5"/>
                    </a:cubicBezTo>
                    <a:close/>
                    <a:moveTo>
                      <a:pt x="6" y="32"/>
                    </a:moveTo>
                    <a:cubicBezTo>
                      <a:pt x="13" y="35"/>
                      <a:pt x="20" y="37"/>
                      <a:pt x="26" y="41"/>
                    </a:cubicBezTo>
                    <a:cubicBezTo>
                      <a:pt x="28" y="42"/>
                      <a:pt x="29" y="48"/>
                      <a:pt x="28" y="51"/>
                    </a:cubicBezTo>
                    <a:cubicBezTo>
                      <a:pt x="26" y="57"/>
                      <a:pt x="22" y="62"/>
                      <a:pt x="19" y="68"/>
                    </a:cubicBezTo>
                    <a:cubicBezTo>
                      <a:pt x="8" y="62"/>
                      <a:pt x="3" y="48"/>
                      <a:pt x="6" y="32"/>
                    </a:cubicBezTo>
                    <a:close/>
                    <a:moveTo>
                      <a:pt x="21" y="71"/>
                    </a:moveTo>
                    <a:cubicBezTo>
                      <a:pt x="26" y="65"/>
                      <a:pt x="31" y="60"/>
                      <a:pt x="36" y="55"/>
                    </a:cubicBezTo>
                    <a:cubicBezTo>
                      <a:pt x="38" y="54"/>
                      <a:pt x="44" y="54"/>
                      <a:pt x="46" y="56"/>
                    </a:cubicBezTo>
                    <a:cubicBezTo>
                      <a:pt x="51" y="60"/>
                      <a:pt x="55" y="65"/>
                      <a:pt x="60" y="71"/>
                    </a:cubicBezTo>
                    <a:cubicBezTo>
                      <a:pt x="49" y="79"/>
                      <a:pt x="33" y="79"/>
                      <a:pt x="21" y="71"/>
                    </a:cubicBezTo>
                    <a:close/>
                    <a:moveTo>
                      <a:pt x="63" y="69"/>
                    </a:moveTo>
                    <a:cubicBezTo>
                      <a:pt x="60" y="62"/>
                      <a:pt x="56" y="56"/>
                      <a:pt x="53" y="49"/>
                    </a:cubicBezTo>
                    <a:cubicBezTo>
                      <a:pt x="52" y="47"/>
                      <a:pt x="55" y="42"/>
                      <a:pt x="57" y="40"/>
                    </a:cubicBezTo>
                    <a:cubicBezTo>
                      <a:pt x="62" y="37"/>
                      <a:pt x="69" y="35"/>
                      <a:pt x="75" y="32"/>
                    </a:cubicBezTo>
                    <a:cubicBezTo>
                      <a:pt x="80" y="43"/>
                      <a:pt x="75" y="58"/>
                      <a:pt x="63" y="69"/>
                    </a:cubicBezTo>
                    <a:close/>
                    <a:moveTo>
                      <a:pt x="54" y="32"/>
                    </a:moveTo>
                    <a:cubicBezTo>
                      <a:pt x="51" y="32"/>
                      <a:pt x="46" y="29"/>
                      <a:pt x="45" y="26"/>
                    </a:cubicBezTo>
                    <a:cubicBezTo>
                      <a:pt x="44" y="19"/>
                      <a:pt x="44" y="12"/>
                      <a:pt x="43" y="5"/>
                    </a:cubicBezTo>
                    <a:cubicBezTo>
                      <a:pt x="57" y="6"/>
                      <a:pt x="69" y="15"/>
                      <a:pt x="74" y="28"/>
                    </a:cubicBezTo>
                    <a:cubicBezTo>
                      <a:pt x="67" y="29"/>
                      <a:pt x="61" y="32"/>
                      <a:pt x="54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7" name="Freeform 266"/>
              <p:cNvSpPr/>
              <p:nvPr/>
            </p:nvSpPr>
            <p:spPr bwMode="auto">
              <a:xfrm>
                <a:off x="4795" y="3556"/>
                <a:ext cx="92" cy="91"/>
              </a:xfrm>
              <a:custGeom>
                <a:avLst/>
                <a:gdLst>
                  <a:gd name="T0" fmla="*/ 81 w 85"/>
                  <a:gd name="T1" fmla="*/ 0 h 83"/>
                  <a:gd name="T2" fmla="*/ 80 w 85"/>
                  <a:gd name="T3" fmla="*/ 0 h 83"/>
                  <a:gd name="T4" fmla="*/ 77 w 85"/>
                  <a:gd name="T5" fmla="*/ 3 h 83"/>
                  <a:gd name="T6" fmla="*/ 77 w 85"/>
                  <a:gd name="T7" fmla="*/ 38 h 83"/>
                  <a:gd name="T8" fmla="*/ 45 w 85"/>
                  <a:gd name="T9" fmla="*/ 38 h 83"/>
                  <a:gd name="T10" fmla="*/ 45 w 85"/>
                  <a:gd name="T11" fmla="*/ 3 h 83"/>
                  <a:gd name="T12" fmla="*/ 41 w 85"/>
                  <a:gd name="T13" fmla="*/ 0 h 83"/>
                  <a:gd name="T14" fmla="*/ 41 w 85"/>
                  <a:gd name="T15" fmla="*/ 0 h 83"/>
                  <a:gd name="T16" fmla="*/ 37 w 85"/>
                  <a:gd name="T17" fmla="*/ 3 h 83"/>
                  <a:gd name="T18" fmla="*/ 37 w 85"/>
                  <a:gd name="T19" fmla="*/ 38 h 83"/>
                  <a:gd name="T20" fmla="*/ 8 w 85"/>
                  <a:gd name="T21" fmla="*/ 38 h 83"/>
                  <a:gd name="T22" fmla="*/ 8 w 85"/>
                  <a:gd name="T23" fmla="*/ 3 h 83"/>
                  <a:gd name="T24" fmla="*/ 4 w 85"/>
                  <a:gd name="T25" fmla="*/ 0 h 83"/>
                  <a:gd name="T26" fmla="*/ 4 w 85"/>
                  <a:gd name="T27" fmla="*/ 0 h 83"/>
                  <a:gd name="T28" fmla="*/ 0 w 85"/>
                  <a:gd name="T29" fmla="*/ 3 h 83"/>
                  <a:gd name="T30" fmla="*/ 0 w 85"/>
                  <a:gd name="T31" fmla="*/ 42 h 83"/>
                  <a:gd name="T32" fmla="*/ 0 w 85"/>
                  <a:gd name="T33" fmla="*/ 44 h 83"/>
                  <a:gd name="T34" fmla="*/ 0 w 85"/>
                  <a:gd name="T35" fmla="*/ 80 h 83"/>
                  <a:gd name="T36" fmla="*/ 4 w 85"/>
                  <a:gd name="T37" fmla="*/ 83 h 83"/>
                  <a:gd name="T38" fmla="*/ 4 w 85"/>
                  <a:gd name="T39" fmla="*/ 83 h 83"/>
                  <a:gd name="T40" fmla="*/ 8 w 85"/>
                  <a:gd name="T41" fmla="*/ 80 h 83"/>
                  <a:gd name="T42" fmla="*/ 8 w 85"/>
                  <a:gd name="T43" fmla="*/ 48 h 83"/>
                  <a:gd name="T44" fmla="*/ 37 w 85"/>
                  <a:gd name="T45" fmla="*/ 48 h 83"/>
                  <a:gd name="T46" fmla="*/ 37 w 85"/>
                  <a:gd name="T47" fmla="*/ 80 h 83"/>
                  <a:gd name="T48" fmla="*/ 41 w 85"/>
                  <a:gd name="T49" fmla="*/ 83 h 83"/>
                  <a:gd name="T50" fmla="*/ 41 w 85"/>
                  <a:gd name="T51" fmla="*/ 83 h 83"/>
                  <a:gd name="T52" fmla="*/ 45 w 85"/>
                  <a:gd name="T53" fmla="*/ 80 h 83"/>
                  <a:gd name="T54" fmla="*/ 45 w 85"/>
                  <a:gd name="T55" fmla="*/ 48 h 83"/>
                  <a:gd name="T56" fmla="*/ 81 w 85"/>
                  <a:gd name="T57" fmla="*/ 48 h 83"/>
                  <a:gd name="T58" fmla="*/ 83 w 85"/>
                  <a:gd name="T59" fmla="*/ 46 h 83"/>
                  <a:gd name="T60" fmla="*/ 85 w 85"/>
                  <a:gd name="T61" fmla="*/ 44 h 83"/>
                  <a:gd name="T62" fmla="*/ 85 w 85"/>
                  <a:gd name="T63" fmla="*/ 3 h 83"/>
                  <a:gd name="T64" fmla="*/ 81 w 85"/>
                  <a:gd name="T65" fmla="*/ 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5" h="83">
                    <a:moveTo>
                      <a:pt x="81" y="0"/>
                    </a:moveTo>
                    <a:cubicBezTo>
                      <a:pt x="80" y="0"/>
                      <a:pt x="80" y="0"/>
                      <a:pt x="80" y="0"/>
                    </a:cubicBezTo>
                    <a:cubicBezTo>
                      <a:pt x="78" y="0"/>
                      <a:pt x="77" y="1"/>
                      <a:pt x="77" y="3"/>
                    </a:cubicBezTo>
                    <a:cubicBezTo>
                      <a:pt x="77" y="38"/>
                      <a:pt x="77" y="38"/>
                      <a:pt x="77" y="38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1"/>
                      <a:pt x="43" y="0"/>
                      <a:pt x="41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39" y="0"/>
                      <a:pt x="37" y="1"/>
                      <a:pt x="37" y="3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1"/>
                      <a:pt x="6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0" y="82"/>
                      <a:pt x="2" y="83"/>
                      <a:pt x="4" y="83"/>
                    </a:cubicBezTo>
                    <a:cubicBezTo>
                      <a:pt x="4" y="83"/>
                      <a:pt x="4" y="83"/>
                      <a:pt x="4" y="83"/>
                    </a:cubicBezTo>
                    <a:cubicBezTo>
                      <a:pt x="6" y="83"/>
                      <a:pt x="8" y="82"/>
                      <a:pt x="8" y="80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7" y="80"/>
                      <a:pt x="37" y="80"/>
                      <a:pt x="37" y="80"/>
                    </a:cubicBezTo>
                    <a:cubicBezTo>
                      <a:pt x="37" y="82"/>
                      <a:pt x="39" y="83"/>
                      <a:pt x="41" y="83"/>
                    </a:cubicBezTo>
                    <a:cubicBezTo>
                      <a:pt x="41" y="83"/>
                      <a:pt x="41" y="83"/>
                      <a:pt x="41" y="83"/>
                    </a:cubicBezTo>
                    <a:cubicBezTo>
                      <a:pt x="43" y="83"/>
                      <a:pt x="45" y="82"/>
                      <a:pt x="45" y="80"/>
                    </a:cubicBezTo>
                    <a:cubicBezTo>
                      <a:pt x="45" y="48"/>
                      <a:pt x="45" y="48"/>
                      <a:pt x="45" y="48"/>
                    </a:cubicBezTo>
                    <a:cubicBezTo>
                      <a:pt x="81" y="48"/>
                      <a:pt x="81" y="48"/>
                      <a:pt x="81" y="48"/>
                    </a:cubicBezTo>
                    <a:cubicBezTo>
                      <a:pt x="82" y="48"/>
                      <a:pt x="83" y="47"/>
                      <a:pt x="83" y="46"/>
                    </a:cubicBezTo>
                    <a:cubicBezTo>
                      <a:pt x="84" y="46"/>
                      <a:pt x="85" y="45"/>
                      <a:pt x="85" y="44"/>
                    </a:cubicBezTo>
                    <a:cubicBezTo>
                      <a:pt x="85" y="3"/>
                      <a:pt x="85" y="3"/>
                      <a:pt x="85" y="3"/>
                    </a:cubicBezTo>
                    <a:cubicBezTo>
                      <a:pt x="85" y="1"/>
                      <a:pt x="83" y="0"/>
                      <a:pt x="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8" name="Freeform 267"/>
              <p:cNvSpPr/>
              <p:nvPr/>
            </p:nvSpPr>
            <p:spPr bwMode="auto">
              <a:xfrm>
                <a:off x="4795" y="3528"/>
                <a:ext cx="7" cy="17"/>
              </a:xfrm>
              <a:custGeom>
                <a:avLst/>
                <a:gdLst>
                  <a:gd name="T0" fmla="*/ 0 w 7"/>
                  <a:gd name="T1" fmla="*/ 2 h 17"/>
                  <a:gd name="T2" fmla="*/ 1 w 7"/>
                  <a:gd name="T3" fmla="*/ 5 h 17"/>
                  <a:gd name="T4" fmla="*/ 4 w 7"/>
                  <a:gd name="T5" fmla="*/ 4 h 17"/>
                  <a:gd name="T6" fmla="*/ 4 w 7"/>
                  <a:gd name="T7" fmla="*/ 4 h 17"/>
                  <a:gd name="T8" fmla="*/ 4 w 7"/>
                  <a:gd name="T9" fmla="*/ 17 h 17"/>
                  <a:gd name="T10" fmla="*/ 7 w 7"/>
                  <a:gd name="T11" fmla="*/ 17 h 17"/>
                  <a:gd name="T12" fmla="*/ 7 w 7"/>
                  <a:gd name="T13" fmla="*/ 0 h 17"/>
                  <a:gd name="T14" fmla="*/ 4 w 7"/>
                  <a:gd name="T15" fmla="*/ 0 h 17"/>
                  <a:gd name="T16" fmla="*/ 0 w 7"/>
                  <a:gd name="T17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17">
                    <a:moveTo>
                      <a:pt x="0" y="2"/>
                    </a:moveTo>
                    <a:lnTo>
                      <a:pt x="1" y="5"/>
                    </a:lnTo>
                    <a:lnTo>
                      <a:pt x="4" y="4"/>
                    </a:lnTo>
                    <a:lnTo>
                      <a:pt x="4" y="4"/>
                    </a:lnTo>
                    <a:lnTo>
                      <a:pt x="4" y="17"/>
                    </a:lnTo>
                    <a:lnTo>
                      <a:pt x="7" y="17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9" name="Freeform 268"/>
              <p:cNvSpPr/>
              <p:nvPr/>
            </p:nvSpPr>
            <p:spPr bwMode="auto">
              <a:xfrm>
                <a:off x="4792" y="3657"/>
                <a:ext cx="12" cy="17"/>
              </a:xfrm>
              <a:custGeom>
                <a:avLst/>
                <a:gdLst>
                  <a:gd name="T0" fmla="*/ 5 w 11"/>
                  <a:gd name="T1" fmla="*/ 13 h 16"/>
                  <a:gd name="T2" fmla="*/ 7 w 11"/>
                  <a:gd name="T3" fmla="*/ 12 h 16"/>
                  <a:gd name="T4" fmla="*/ 11 w 11"/>
                  <a:gd name="T5" fmla="*/ 5 h 16"/>
                  <a:gd name="T6" fmla="*/ 5 w 11"/>
                  <a:gd name="T7" fmla="*/ 0 h 16"/>
                  <a:gd name="T8" fmla="*/ 0 w 11"/>
                  <a:gd name="T9" fmla="*/ 1 h 16"/>
                  <a:gd name="T10" fmla="*/ 1 w 11"/>
                  <a:gd name="T11" fmla="*/ 4 h 16"/>
                  <a:gd name="T12" fmla="*/ 5 w 11"/>
                  <a:gd name="T13" fmla="*/ 3 h 16"/>
                  <a:gd name="T14" fmla="*/ 7 w 11"/>
                  <a:gd name="T15" fmla="*/ 5 h 16"/>
                  <a:gd name="T16" fmla="*/ 2 w 11"/>
                  <a:gd name="T17" fmla="*/ 12 h 16"/>
                  <a:gd name="T18" fmla="*/ 0 w 11"/>
                  <a:gd name="T19" fmla="*/ 14 h 16"/>
                  <a:gd name="T20" fmla="*/ 0 w 11"/>
                  <a:gd name="T21" fmla="*/ 16 h 16"/>
                  <a:gd name="T22" fmla="*/ 11 w 11"/>
                  <a:gd name="T23" fmla="*/ 16 h 16"/>
                  <a:gd name="T24" fmla="*/ 11 w 11"/>
                  <a:gd name="T25" fmla="*/ 13 h 16"/>
                  <a:gd name="T26" fmla="*/ 5 w 11"/>
                  <a:gd name="T27" fmla="*/ 1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" h="16">
                    <a:moveTo>
                      <a:pt x="5" y="13"/>
                    </a:moveTo>
                    <a:cubicBezTo>
                      <a:pt x="7" y="12"/>
                      <a:pt x="7" y="12"/>
                      <a:pt x="7" y="12"/>
                    </a:cubicBezTo>
                    <a:cubicBezTo>
                      <a:pt x="9" y="10"/>
                      <a:pt x="11" y="7"/>
                      <a:pt x="11" y="5"/>
                    </a:cubicBezTo>
                    <a:cubicBezTo>
                      <a:pt x="11" y="2"/>
                      <a:pt x="9" y="0"/>
                      <a:pt x="5" y="0"/>
                    </a:cubicBezTo>
                    <a:cubicBezTo>
                      <a:pt x="3" y="0"/>
                      <a:pt x="1" y="0"/>
                      <a:pt x="0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3"/>
                      <a:pt x="5" y="3"/>
                    </a:cubicBezTo>
                    <a:cubicBezTo>
                      <a:pt x="6" y="3"/>
                      <a:pt x="7" y="4"/>
                      <a:pt x="7" y="5"/>
                    </a:cubicBezTo>
                    <a:cubicBezTo>
                      <a:pt x="7" y="7"/>
                      <a:pt x="6" y="9"/>
                      <a:pt x="2" y="12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5" y="13"/>
                      <a:pt x="5" y="13"/>
                      <a:pt x="5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0" name="Freeform 269"/>
              <p:cNvSpPr/>
              <p:nvPr/>
            </p:nvSpPr>
            <p:spPr bwMode="auto">
              <a:xfrm>
                <a:off x="4835" y="3528"/>
                <a:ext cx="12" cy="17"/>
              </a:xfrm>
              <a:custGeom>
                <a:avLst/>
                <a:gdLst>
                  <a:gd name="T0" fmla="*/ 8 w 11"/>
                  <a:gd name="T1" fmla="*/ 8 h 16"/>
                  <a:gd name="T2" fmla="*/ 8 w 11"/>
                  <a:gd name="T3" fmla="*/ 7 h 16"/>
                  <a:gd name="T4" fmla="*/ 10 w 11"/>
                  <a:gd name="T5" fmla="*/ 4 h 16"/>
                  <a:gd name="T6" fmla="*/ 5 w 11"/>
                  <a:gd name="T7" fmla="*/ 0 h 16"/>
                  <a:gd name="T8" fmla="*/ 0 w 11"/>
                  <a:gd name="T9" fmla="*/ 1 h 16"/>
                  <a:gd name="T10" fmla="*/ 1 w 11"/>
                  <a:gd name="T11" fmla="*/ 4 h 16"/>
                  <a:gd name="T12" fmla="*/ 4 w 11"/>
                  <a:gd name="T13" fmla="*/ 3 h 16"/>
                  <a:gd name="T14" fmla="*/ 7 w 11"/>
                  <a:gd name="T15" fmla="*/ 4 h 16"/>
                  <a:gd name="T16" fmla="*/ 4 w 11"/>
                  <a:gd name="T17" fmla="*/ 6 h 16"/>
                  <a:gd name="T18" fmla="*/ 2 w 11"/>
                  <a:gd name="T19" fmla="*/ 6 h 16"/>
                  <a:gd name="T20" fmla="*/ 2 w 11"/>
                  <a:gd name="T21" fmla="*/ 9 h 16"/>
                  <a:gd name="T22" fmla="*/ 4 w 11"/>
                  <a:gd name="T23" fmla="*/ 9 h 16"/>
                  <a:gd name="T24" fmla="*/ 7 w 11"/>
                  <a:gd name="T25" fmla="*/ 11 h 16"/>
                  <a:gd name="T26" fmla="*/ 4 w 11"/>
                  <a:gd name="T27" fmla="*/ 13 h 16"/>
                  <a:gd name="T28" fmla="*/ 0 w 11"/>
                  <a:gd name="T29" fmla="*/ 12 h 16"/>
                  <a:gd name="T30" fmla="*/ 0 w 11"/>
                  <a:gd name="T31" fmla="*/ 15 h 16"/>
                  <a:gd name="T32" fmla="*/ 4 w 11"/>
                  <a:gd name="T33" fmla="*/ 16 h 16"/>
                  <a:gd name="T34" fmla="*/ 11 w 11"/>
                  <a:gd name="T35" fmla="*/ 11 h 16"/>
                  <a:gd name="T36" fmla="*/ 8 w 11"/>
                  <a:gd name="T37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" h="16">
                    <a:moveTo>
                      <a:pt x="8" y="8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9" y="7"/>
                      <a:pt x="10" y="5"/>
                      <a:pt x="10" y="4"/>
                    </a:cubicBezTo>
                    <a:cubicBezTo>
                      <a:pt x="10" y="2"/>
                      <a:pt x="9" y="0"/>
                      <a:pt x="5" y="0"/>
                    </a:cubicBezTo>
                    <a:cubicBezTo>
                      <a:pt x="3" y="0"/>
                      <a:pt x="1" y="0"/>
                      <a:pt x="0" y="1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3"/>
                      <a:pt x="3" y="3"/>
                      <a:pt x="4" y="3"/>
                    </a:cubicBezTo>
                    <a:cubicBezTo>
                      <a:pt x="6" y="3"/>
                      <a:pt x="7" y="3"/>
                      <a:pt x="7" y="4"/>
                    </a:cubicBezTo>
                    <a:cubicBezTo>
                      <a:pt x="7" y="6"/>
                      <a:pt x="5" y="6"/>
                      <a:pt x="4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6" y="9"/>
                      <a:pt x="7" y="10"/>
                      <a:pt x="7" y="11"/>
                    </a:cubicBezTo>
                    <a:cubicBezTo>
                      <a:pt x="7" y="12"/>
                      <a:pt x="6" y="13"/>
                      <a:pt x="4" y="13"/>
                    </a:cubicBezTo>
                    <a:cubicBezTo>
                      <a:pt x="3" y="13"/>
                      <a:pt x="1" y="13"/>
                      <a:pt x="0" y="12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6"/>
                      <a:pt x="2" y="16"/>
                      <a:pt x="4" y="16"/>
                    </a:cubicBezTo>
                    <a:cubicBezTo>
                      <a:pt x="9" y="16"/>
                      <a:pt x="11" y="14"/>
                      <a:pt x="11" y="11"/>
                    </a:cubicBezTo>
                    <a:cubicBezTo>
                      <a:pt x="11" y="9"/>
                      <a:pt x="9" y="8"/>
                      <a:pt x="8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1" name="Freeform 270"/>
              <p:cNvSpPr>
                <a:spLocks noEditPoints="1"/>
              </p:cNvSpPr>
              <p:nvPr/>
            </p:nvSpPr>
            <p:spPr bwMode="auto">
              <a:xfrm>
                <a:off x="4830" y="3657"/>
                <a:ext cx="13" cy="17"/>
              </a:xfrm>
              <a:custGeom>
                <a:avLst/>
                <a:gdLst>
                  <a:gd name="T0" fmla="*/ 10 w 12"/>
                  <a:gd name="T1" fmla="*/ 0 h 16"/>
                  <a:gd name="T2" fmla="*/ 6 w 12"/>
                  <a:gd name="T3" fmla="*/ 0 h 16"/>
                  <a:gd name="T4" fmla="*/ 0 w 12"/>
                  <a:gd name="T5" fmla="*/ 10 h 16"/>
                  <a:gd name="T6" fmla="*/ 0 w 12"/>
                  <a:gd name="T7" fmla="*/ 12 h 16"/>
                  <a:gd name="T8" fmla="*/ 7 w 12"/>
                  <a:gd name="T9" fmla="*/ 12 h 16"/>
                  <a:gd name="T10" fmla="*/ 7 w 12"/>
                  <a:gd name="T11" fmla="*/ 16 h 16"/>
                  <a:gd name="T12" fmla="*/ 10 w 12"/>
                  <a:gd name="T13" fmla="*/ 16 h 16"/>
                  <a:gd name="T14" fmla="*/ 10 w 12"/>
                  <a:gd name="T15" fmla="*/ 12 h 16"/>
                  <a:gd name="T16" fmla="*/ 12 w 12"/>
                  <a:gd name="T17" fmla="*/ 12 h 16"/>
                  <a:gd name="T18" fmla="*/ 12 w 12"/>
                  <a:gd name="T19" fmla="*/ 9 h 16"/>
                  <a:gd name="T20" fmla="*/ 10 w 12"/>
                  <a:gd name="T21" fmla="*/ 9 h 16"/>
                  <a:gd name="T22" fmla="*/ 10 w 12"/>
                  <a:gd name="T23" fmla="*/ 0 h 16"/>
                  <a:gd name="T24" fmla="*/ 7 w 12"/>
                  <a:gd name="T25" fmla="*/ 6 h 16"/>
                  <a:gd name="T26" fmla="*/ 7 w 12"/>
                  <a:gd name="T27" fmla="*/ 9 h 16"/>
                  <a:gd name="T28" fmla="*/ 3 w 12"/>
                  <a:gd name="T29" fmla="*/ 9 h 16"/>
                  <a:gd name="T30" fmla="*/ 3 w 12"/>
                  <a:gd name="T31" fmla="*/ 9 h 16"/>
                  <a:gd name="T32" fmla="*/ 5 w 12"/>
                  <a:gd name="T33" fmla="*/ 6 h 16"/>
                  <a:gd name="T34" fmla="*/ 7 w 12"/>
                  <a:gd name="T35" fmla="*/ 3 h 16"/>
                  <a:gd name="T36" fmla="*/ 7 w 12"/>
                  <a:gd name="T37" fmla="*/ 3 h 16"/>
                  <a:gd name="T38" fmla="*/ 7 w 12"/>
                  <a:gd name="T39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" h="16">
                    <a:moveTo>
                      <a:pt x="10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0" y="9"/>
                      <a:pt x="10" y="9"/>
                      <a:pt x="10" y="9"/>
                    </a:cubicBezTo>
                    <a:lnTo>
                      <a:pt x="10" y="0"/>
                    </a:lnTo>
                    <a:close/>
                    <a:moveTo>
                      <a:pt x="7" y="6"/>
                    </a:moveTo>
                    <a:cubicBezTo>
                      <a:pt x="7" y="9"/>
                      <a:pt x="7" y="9"/>
                      <a:pt x="7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5"/>
                      <a:pt x="6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7" y="5"/>
                      <a:pt x="7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2" name="Freeform 271"/>
              <p:cNvSpPr>
                <a:spLocks noEditPoints="1"/>
              </p:cNvSpPr>
              <p:nvPr/>
            </p:nvSpPr>
            <p:spPr bwMode="auto">
              <a:xfrm>
                <a:off x="4877" y="3528"/>
                <a:ext cx="14" cy="18"/>
              </a:xfrm>
              <a:custGeom>
                <a:avLst/>
                <a:gdLst>
                  <a:gd name="T0" fmla="*/ 9 w 12"/>
                  <a:gd name="T1" fmla="*/ 9 h 17"/>
                  <a:gd name="T2" fmla="*/ 9 w 12"/>
                  <a:gd name="T3" fmla="*/ 9 h 17"/>
                  <a:gd name="T4" fmla="*/ 12 w 12"/>
                  <a:gd name="T5" fmla="*/ 5 h 17"/>
                  <a:gd name="T6" fmla="*/ 10 w 12"/>
                  <a:gd name="T7" fmla="*/ 1 h 17"/>
                  <a:gd name="T8" fmla="*/ 5 w 12"/>
                  <a:gd name="T9" fmla="*/ 0 h 17"/>
                  <a:gd name="T10" fmla="*/ 0 w 12"/>
                  <a:gd name="T11" fmla="*/ 0 h 17"/>
                  <a:gd name="T12" fmla="*/ 0 w 12"/>
                  <a:gd name="T13" fmla="*/ 17 h 17"/>
                  <a:gd name="T14" fmla="*/ 3 w 12"/>
                  <a:gd name="T15" fmla="*/ 17 h 17"/>
                  <a:gd name="T16" fmla="*/ 3 w 12"/>
                  <a:gd name="T17" fmla="*/ 10 h 17"/>
                  <a:gd name="T18" fmla="*/ 5 w 12"/>
                  <a:gd name="T19" fmla="*/ 10 h 17"/>
                  <a:gd name="T20" fmla="*/ 7 w 12"/>
                  <a:gd name="T21" fmla="*/ 13 h 17"/>
                  <a:gd name="T22" fmla="*/ 8 w 12"/>
                  <a:gd name="T23" fmla="*/ 17 h 17"/>
                  <a:gd name="T24" fmla="*/ 12 w 12"/>
                  <a:gd name="T25" fmla="*/ 17 h 17"/>
                  <a:gd name="T26" fmla="*/ 11 w 12"/>
                  <a:gd name="T27" fmla="*/ 12 h 17"/>
                  <a:gd name="T28" fmla="*/ 9 w 12"/>
                  <a:gd name="T29" fmla="*/ 9 h 17"/>
                  <a:gd name="T30" fmla="*/ 5 w 12"/>
                  <a:gd name="T31" fmla="*/ 7 h 17"/>
                  <a:gd name="T32" fmla="*/ 3 w 12"/>
                  <a:gd name="T33" fmla="*/ 7 h 17"/>
                  <a:gd name="T34" fmla="*/ 3 w 12"/>
                  <a:gd name="T35" fmla="*/ 3 h 17"/>
                  <a:gd name="T36" fmla="*/ 5 w 12"/>
                  <a:gd name="T37" fmla="*/ 3 h 17"/>
                  <a:gd name="T38" fmla="*/ 8 w 12"/>
                  <a:gd name="T39" fmla="*/ 5 h 17"/>
                  <a:gd name="T40" fmla="*/ 5 w 12"/>
                  <a:gd name="T41" fmla="*/ 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" h="17">
                    <a:moveTo>
                      <a:pt x="9" y="9"/>
                    </a:moveTo>
                    <a:cubicBezTo>
                      <a:pt x="9" y="9"/>
                      <a:pt x="9" y="9"/>
                      <a:pt x="9" y="9"/>
                    </a:cubicBezTo>
                    <a:cubicBezTo>
                      <a:pt x="10" y="8"/>
                      <a:pt x="12" y="7"/>
                      <a:pt x="12" y="5"/>
                    </a:cubicBezTo>
                    <a:cubicBezTo>
                      <a:pt x="12" y="3"/>
                      <a:pt x="11" y="2"/>
                      <a:pt x="10" y="1"/>
                    </a:cubicBezTo>
                    <a:cubicBezTo>
                      <a:pt x="9" y="0"/>
                      <a:pt x="7" y="0"/>
                      <a:pt x="5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10"/>
                      <a:pt x="7" y="11"/>
                      <a:pt x="7" y="13"/>
                    </a:cubicBezTo>
                    <a:cubicBezTo>
                      <a:pt x="8" y="15"/>
                      <a:pt x="8" y="16"/>
                      <a:pt x="8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6"/>
                      <a:pt x="11" y="14"/>
                      <a:pt x="11" y="12"/>
                    </a:cubicBezTo>
                    <a:cubicBezTo>
                      <a:pt x="10" y="10"/>
                      <a:pt x="10" y="9"/>
                      <a:pt x="9" y="9"/>
                    </a:cubicBezTo>
                    <a:close/>
                    <a:moveTo>
                      <a:pt x="5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8" y="7"/>
                      <a:pt x="7" y="7"/>
                      <a:pt x="5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3" name="Freeform 272"/>
              <p:cNvSpPr>
                <a:spLocks noEditPoints="1"/>
              </p:cNvSpPr>
              <p:nvPr/>
            </p:nvSpPr>
            <p:spPr bwMode="auto">
              <a:xfrm>
                <a:off x="3877" y="3379"/>
                <a:ext cx="31" cy="30"/>
              </a:xfrm>
              <a:custGeom>
                <a:avLst/>
                <a:gdLst>
                  <a:gd name="T0" fmla="*/ 14 w 28"/>
                  <a:gd name="T1" fmla="*/ 0 h 28"/>
                  <a:gd name="T2" fmla="*/ 0 w 28"/>
                  <a:gd name="T3" fmla="*/ 14 h 28"/>
                  <a:gd name="T4" fmla="*/ 14 w 28"/>
                  <a:gd name="T5" fmla="*/ 28 h 28"/>
                  <a:gd name="T6" fmla="*/ 28 w 28"/>
                  <a:gd name="T7" fmla="*/ 14 h 28"/>
                  <a:gd name="T8" fmla="*/ 14 w 28"/>
                  <a:gd name="T9" fmla="*/ 0 h 28"/>
                  <a:gd name="T10" fmla="*/ 14 w 28"/>
                  <a:gd name="T11" fmla="*/ 22 h 28"/>
                  <a:gd name="T12" fmla="*/ 7 w 28"/>
                  <a:gd name="T13" fmla="*/ 14 h 28"/>
                  <a:gd name="T14" fmla="*/ 14 w 28"/>
                  <a:gd name="T15" fmla="*/ 6 h 28"/>
                  <a:gd name="T16" fmla="*/ 22 w 28"/>
                  <a:gd name="T17" fmla="*/ 14 h 28"/>
                  <a:gd name="T18" fmla="*/ 14 w 28"/>
                  <a:gd name="T19" fmla="*/ 2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8">
                    <a:moveTo>
                      <a:pt x="14" y="0"/>
                    </a:moveTo>
                    <a:cubicBezTo>
                      <a:pt x="7" y="0"/>
                      <a:pt x="0" y="6"/>
                      <a:pt x="0" y="14"/>
                    </a:cubicBezTo>
                    <a:cubicBezTo>
                      <a:pt x="0" y="22"/>
                      <a:pt x="6" y="28"/>
                      <a:pt x="14" y="28"/>
                    </a:cubicBezTo>
                    <a:cubicBezTo>
                      <a:pt x="22" y="28"/>
                      <a:pt x="28" y="22"/>
                      <a:pt x="28" y="14"/>
                    </a:cubicBezTo>
                    <a:cubicBezTo>
                      <a:pt x="28" y="7"/>
                      <a:pt x="22" y="0"/>
                      <a:pt x="14" y="0"/>
                    </a:cubicBezTo>
                    <a:close/>
                    <a:moveTo>
                      <a:pt x="14" y="22"/>
                    </a:moveTo>
                    <a:cubicBezTo>
                      <a:pt x="10" y="21"/>
                      <a:pt x="7" y="18"/>
                      <a:pt x="7" y="14"/>
                    </a:cubicBezTo>
                    <a:cubicBezTo>
                      <a:pt x="7" y="10"/>
                      <a:pt x="10" y="6"/>
                      <a:pt x="14" y="6"/>
                    </a:cubicBezTo>
                    <a:cubicBezTo>
                      <a:pt x="18" y="6"/>
                      <a:pt x="22" y="10"/>
                      <a:pt x="22" y="14"/>
                    </a:cubicBezTo>
                    <a:cubicBezTo>
                      <a:pt x="22" y="18"/>
                      <a:pt x="18" y="22"/>
                      <a:pt x="14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4" name="Freeform 273"/>
              <p:cNvSpPr/>
              <p:nvPr/>
            </p:nvSpPr>
            <p:spPr bwMode="auto">
              <a:xfrm>
                <a:off x="3857" y="3394"/>
                <a:ext cx="16" cy="6"/>
              </a:xfrm>
              <a:custGeom>
                <a:avLst/>
                <a:gdLst>
                  <a:gd name="T0" fmla="*/ 14 w 14"/>
                  <a:gd name="T1" fmla="*/ 5 h 6"/>
                  <a:gd name="T2" fmla="*/ 14 w 14"/>
                  <a:gd name="T3" fmla="*/ 0 h 6"/>
                  <a:gd name="T4" fmla="*/ 0 w 14"/>
                  <a:gd name="T5" fmla="*/ 0 h 6"/>
                  <a:gd name="T6" fmla="*/ 14 w 14"/>
                  <a:gd name="T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6">
                    <a:moveTo>
                      <a:pt x="14" y="5"/>
                    </a:moveTo>
                    <a:cubicBezTo>
                      <a:pt x="14" y="3"/>
                      <a:pt x="14" y="2"/>
                      <a:pt x="14" y="0"/>
                    </a:cubicBezTo>
                    <a:cubicBezTo>
                      <a:pt x="9" y="0"/>
                      <a:pt x="4" y="0"/>
                      <a:pt x="0" y="0"/>
                    </a:cubicBezTo>
                    <a:cubicBezTo>
                      <a:pt x="1" y="3"/>
                      <a:pt x="10" y="6"/>
                      <a:pt x="1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5" name="Freeform 274"/>
              <p:cNvSpPr>
                <a:spLocks noEditPoints="1"/>
              </p:cNvSpPr>
              <p:nvPr/>
            </p:nvSpPr>
            <p:spPr bwMode="auto">
              <a:xfrm>
                <a:off x="3855" y="3346"/>
                <a:ext cx="188" cy="42"/>
              </a:xfrm>
              <a:custGeom>
                <a:avLst/>
                <a:gdLst>
                  <a:gd name="T0" fmla="*/ 128 w 172"/>
                  <a:gd name="T1" fmla="*/ 3 h 39"/>
                  <a:gd name="T2" fmla="*/ 83 w 172"/>
                  <a:gd name="T3" fmla="*/ 7 h 39"/>
                  <a:gd name="T4" fmla="*/ 59 w 172"/>
                  <a:gd name="T5" fmla="*/ 17 h 39"/>
                  <a:gd name="T6" fmla="*/ 55 w 172"/>
                  <a:gd name="T7" fmla="*/ 18 h 39"/>
                  <a:gd name="T8" fmla="*/ 30 w 172"/>
                  <a:gd name="T9" fmla="*/ 20 h 39"/>
                  <a:gd name="T10" fmla="*/ 15 w 172"/>
                  <a:gd name="T11" fmla="*/ 24 h 39"/>
                  <a:gd name="T12" fmla="*/ 3 w 172"/>
                  <a:gd name="T13" fmla="*/ 32 h 39"/>
                  <a:gd name="T14" fmla="*/ 0 w 172"/>
                  <a:gd name="T15" fmla="*/ 39 h 39"/>
                  <a:gd name="T16" fmla="*/ 2 w 172"/>
                  <a:gd name="T17" fmla="*/ 39 h 39"/>
                  <a:gd name="T18" fmla="*/ 15 w 172"/>
                  <a:gd name="T19" fmla="*/ 39 h 39"/>
                  <a:gd name="T20" fmla="*/ 17 w 172"/>
                  <a:gd name="T21" fmla="*/ 37 h 39"/>
                  <a:gd name="T22" fmla="*/ 29 w 172"/>
                  <a:gd name="T23" fmla="*/ 26 h 39"/>
                  <a:gd name="T24" fmla="*/ 51 w 172"/>
                  <a:gd name="T25" fmla="*/ 37 h 39"/>
                  <a:gd name="T26" fmla="*/ 54 w 172"/>
                  <a:gd name="T27" fmla="*/ 39 h 39"/>
                  <a:gd name="T28" fmla="*/ 111 w 172"/>
                  <a:gd name="T29" fmla="*/ 39 h 39"/>
                  <a:gd name="T30" fmla="*/ 111 w 172"/>
                  <a:gd name="T31" fmla="*/ 39 h 39"/>
                  <a:gd name="T32" fmla="*/ 113 w 172"/>
                  <a:gd name="T33" fmla="*/ 34 h 39"/>
                  <a:gd name="T34" fmla="*/ 111 w 172"/>
                  <a:gd name="T35" fmla="*/ 39 h 39"/>
                  <a:gd name="T36" fmla="*/ 111 w 172"/>
                  <a:gd name="T37" fmla="*/ 39 h 39"/>
                  <a:gd name="T38" fmla="*/ 116 w 172"/>
                  <a:gd name="T39" fmla="*/ 39 h 39"/>
                  <a:gd name="T40" fmla="*/ 117 w 172"/>
                  <a:gd name="T41" fmla="*/ 37 h 39"/>
                  <a:gd name="T42" fmla="*/ 135 w 172"/>
                  <a:gd name="T43" fmla="*/ 26 h 39"/>
                  <a:gd name="T44" fmla="*/ 152 w 172"/>
                  <a:gd name="T45" fmla="*/ 37 h 39"/>
                  <a:gd name="T46" fmla="*/ 154 w 172"/>
                  <a:gd name="T47" fmla="*/ 39 h 39"/>
                  <a:gd name="T48" fmla="*/ 164 w 172"/>
                  <a:gd name="T49" fmla="*/ 39 h 39"/>
                  <a:gd name="T50" fmla="*/ 166 w 172"/>
                  <a:gd name="T51" fmla="*/ 37 h 39"/>
                  <a:gd name="T52" fmla="*/ 170 w 172"/>
                  <a:gd name="T53" fmla="*/ 24 h 39"/>
                  <a:gd name="T54" fmla="*/ 172 w 172"/>
                  <a:gd name="T55" fmla="*/ 13 h 39"/>
                  <a:gd name="T56" fmla="*/ 171 w 172"/>
                  <a:gd name="T57" fmla="*/ 13 h 39"/>
                  <a:gd name="T58" fmla="*/ 128 w 172"/>
                  <a:gd name="T59" fmla="*/ 3 h 39"/>
                  <a:gd name="T60" fmla="*/ 6 w 172"/>
                  <a:gd name="T61" fmla="*/ 33 h 39"/>
                  <a:gd name="T62" fmla="*/ 20 w 172"/>
                  <a:gd name="T63" fmla="*/ 25 h 39"/>
                  <a:gd name="T64" fmla="*/ 6 w 172"/>
                  <a:gd name="T65" fmla="*/ 33 h 39"/>
                  <a:gd name="T66" fmla="*/ 115 w 172"/>
                  <a:gd name="T67" fmla="*/ 23 h 39"/>
                  <a:gd name="T68" fmla="*/ 113 w 172"/>
                  <a:gd name="T69" fmla="*/ 33 h 39"/>
                  <a:gd name="T70" fmla="*/ 115 w 172"/>
                  <a:gd name="T71" fmla="*/ 23 h 39"/>
                  <a:gd name="T72" fmla="*/ 116 w 172"/>
                  <a:gd name="T73" fmla="*/ 15 h 39"/>
                  <a:gd name="T74" fmla="*/ 71 w 172"/>
                  <a:gd name="T75" fmla="*/ 19 h 39"/>
                  <a:gd name="T76" fmla="*/ 71 w 172"/>
                  <a:gd name="T77" fmla="*/ 18 h 39"/>
                  <a:gd name="T78" fmla="*/ 72 w 172"/>
                  <a:gd name="T79" fmla="*/ 17 h 39"/>
                  <a:gd name="T80" fmla="*/ 84 w 172"/>
                  <a:gd name="T81" fmla="*/ 12 h 39"/>
                  <a:gd name="T82" fmla="*/ 104 w 172"/>
                  <a:gd name="T83" fmla="*/ 7 h 39"/>
                  <a:gd name="T84" fmla="*/ 115 w 172"/>
                  <a:gd name="T85" fmla="*/ 7 h 39"/>
                  <a:gd name="T86" fmla="*/ 116 w 172"/>
                  <a:gd name="T87" fmla="*/ 15 h 39"/>
                  <a:gd name="T88" fmla="*/ 115 w 172"/>
                  <a:gd name="T89" fmla="*/ 23 h 39"/>
                  <a:gd name="T90" fmla="*/ 139 w 172"/>
                  <a:gd name="T91" fmla="*/ 12 h 39"/>
                  <a:gd name="T92" fmla="*/ 122 w 172"/>
                  <a:gd name="T93" fmla="*/ 14 h 39"/>
                  <a:gd name="T94" fmla="*/ 122 w 172"/>
                  <a:gd name="T95" fmla="*/ 8 h 39"/>
                  <a:gd name="T96" fmla="*/ 139 w 172"/>
                  <a:gd name="T97" fmla="*/ 1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72" h="39">
                    <a:moveTo>
                      <a:pt x="128" y="3"/>
                    </a:moveTo>
                    <a:cubicBezTo>
                      <a:pt x="113" y="0"/>
                      <a:pt x="97" y="0"/>
                      <a:pt x="83" y="7"/>
                    </a:cubicBezTo>
                    <a:cubicBezTo>
                      <a:pt x="75" y="10"/>
                      <a:pt x="67" y="14"/>
                      <a:pt x="59" y="17"/>
                    </a:cubicBezTo>
                    <a:cubicBezTo>
                      <a:pt x="57" y="18"/>
                      <a:pt x="56" y="19"/>
                      <a:pt x="55" y="18"/>
                    </a:cubicBezTo>
                    <a:cubicBezTo>
                      <a:pt x="46" y="18"/>
                      <a:pt x="38" y="18"/>
                      <a:pt x="30" y="20"/>
                    </a:cubicBezTo>
                    <a:cubicBezTo>
                      <a:pt x="24" y="21"/>
                      <a:pt x="19" y="22"/>
                      <a:pt x="15" y="24"/>
                    </a:cubicBezTo>
                    <a:cubicBezTo>
                      <a:pt x="10" y="25"/>
                      <a:pt x="6" y="28"/>
                      <a:pt x="3" y="32"/>
                    </a:cubicBezTo>
                    <a:cubicBezTo>
                      <a:pt x="1" y="34"/>
                      <a:pt x="0" y="36"/>
                      <a:pt x="0" y="39"/>
                    </a:cubicBezTo>
                    <a:cubicBezTo>
                      <a:pt x="1" y="39"/>
                      <a:pt x="1" y="39"/>
                      <a:pt x="2" y="39"/>
                    </a:cubicBezTo>
                    <a:cubicBezTo>
                      <a:pt x="6" y="39"/>
                      <a:pt x="11" y="39"/>
                      <a:pt x="15" y="39"/>
                    </a:cubicBezTo>
                    <a:cubicBezTo>
                      <a:pt x="16" y="39"/>
                      <a:pt x="17" y="38"/>
                      <a:pt x="17" y="37"/>
                    </a:cubicBezTo>
                    <a:cubicBezTo>
                      <a:pt x="19" y="32"/>
                      <a:pt x="23" y="28"/>
                      <a:pt x="29" y="26"/>
                    </a:cubicBezTo>
                    <a:cubicBezTo>
                      <a:pt x="38" y="24"/>
                      <a:pt x="47" y="28"/>
                      <a:pt x="51" y="37"/>
                    </a:cubicBezTo>
                    <a:cubicBezTo>
                      <a:pt x="52" y="38"/>
                      <a:pt x="52" y="39"/>
                      <a:pt x="54" y="39"/>
                    </a:cubicBezTo>
                    <a:cubicBezTo>
                      <a:pt x="70" y="39"/>
                      <a:pt x="111" y="39"/>
                      <a:pt x="111" y="39"/>
                    </a:cubicBezTo>
                    <a:cubicBezTo>
                      <a:pt x="111" y="39"/>
                      <a:pt x="111" y="39"/>
                      <a:pt x="111" y="39"/>
                    </a:cubicBezTo>
                    <a:cubicBezTo>
                      <a:pt x="111" y="37"/>
                      <a:pt x="112" y="36"/>
                      <a:pt x="113" y="34"/>
                    </a:cubicBezTo>
                    <a:cubicBezTo>
                      <a:pt x="112" y="36"/>
                      <a:pt x="111" y="37"/>
                      <a:pt x="111" y="39"/>
                    </a:cubicBezTo>
                    <a:cubicBezTo>
                      <a:pt x="111" y="39"/>
                      <a:pt x="111" y="39"/>
                      <a:pt x="111" y="39"/>
                    </a:cubicBezTo>
                    <a:cubicBezTo>
                      <a:pt x="113" y="39"/>
                      <a:pt x="114" y="39"/>
                      <a:pt x="116" y="39"/>
                    </a:cubicBezTo>
                    <a:cubicBezTo>
                      <a:pt x="117" y="39"/>
                      <a:pt x="117" y="38"/>
                      <a:pt x="117" y="37"/>
                    </a:cubicBezTo>
                    <a:cubicBezTo>
                      <a:pt x="120" y="30"/>
                      <a:pt x="127" y="25"/>
                      <a:pt x="135" y="26"/>
                    </a:cubicBezTo>
                    <a:cubicBezTo>
                      <a:pt x="142" y="26"/>
                      <a:pt x="149" y="30"/>
                      <a:pt x="152" y="37"/>
                    </a:cubicBezTo>
                    <a:cubicBezTo>
                      <a:pt x="152" y="38"/>
                      <a:pt x="153" y="39"/>
                      <a:pt x="154" y="39"/>
                    </a:cubicBezTo>
                    <a:cubicBezTo>
                      <a:pt x="157" y="39"/>
                      <a:pt x="160" y="39"/>
                      <a:pt x="164" y="39"/>
                    </a:cubicBezTo>
                    <a:cubicBezTo>
                      <a:pt x="165" y="39"/>
                      <a:pt x="166" y="38"/>
                      <a:pt x="166" y="37"/>
                    </a:cubicBezTo>
                    <a:cubicBezTo>
                      <a:pt x="168" y="33"/>
                      <a:pt x="169" y="28"/>
                      <a:pt x="170" y="24"/>
                    </a:cubicBezTo>
                    <a:cubicBezTo>
                      <a:pt x="171" y="20"/>
                      <a:pt x="171" y="17"/>
                      <a:pt x="172" y="13"/>
                    </a:cubicBezTo>
                    <a:cubicBezTo>
                      <a:pt x="171" y="13"/>
                      <a:pt x="171" y="13"/>
                      <a:pt x="171" y="13"/>
                    </a:cubicBezTo>
                    <a:cubicBezTo>
                      <a:pt x="157" y="10"/>
                      <a:pt x="142" y="6"/>
                      <a:pt x="128" y="3"/>
                    </a:cubicBezTo>
                    <a:close/>
                    <a:moveTo>
                      <a:pt x="6" y="33"/>
                    </a:moveTo>
                    <a:cubicBezTo>
                      <a:pt x="11" y="29"/>
                      <a:pt x="15" y="27"/>
                      <a:pt x="20" y="25"/>
                    </a:cubicBezTo>
                    <a:cubicBezTo>
                      <a:pt x="20" y="28"/>
                      <a:pt x="12" y="33"/>
                      <a:pt x="6" y="33"/>
                    </a:cubicBezTo>
                    <a:close/>
                    <a:moveTo>
                      <a:pt x="115" y="23"/>
                    </a:moveTo>
                    <a:cubicBezTo>
                      <a:pt x="115" y="27"/>
                      <a:pt x="114" y="30"/>
                      <a:pt x="113" y="33"/>
                    </a:cubicBezTo>
                    <a:cubicBezTo>
                      <a:pt x="114" y="31"/>
                      <a:pt x="115" y="27"/>
                      <a:pt x="115" y="23"/>
                    </a:cubicBezTo>
                    <a:cubicBezTo>
                      <a:pt x="115" y="21"/>
                      <a:pt x="116" y="18"/>
                      <a:pt x="116" y="15"/>
                    </a:cubicBezTo>
                    <a:cubicBezTo>
                      <a:pt x="116" y="15"/>
                      <a:pt x="84" y="18"/>
                      <a:pt x="71" y="19"/>
                    </a:cubicBezTo>
                    <a:cubicBezTo>
                      <a:pt x="71" y="18"/>
                      <a:pt x="71" y="18"/>
                      <a:pt x="71" y="18"/>
                    </a:cubicBezTo>
                    <a:cubicBezTo>
                      <a:pt x="71" y="18"/>
                      <a:pt x="71" y="18"/>
                      <a:pt x="72" y="17"/>
                    </a:cubicBezTo>
                    <a:cubicBezTo>
                      <a:pt x="76" y="16"/>
                      <a:pt x="80" y="14"/>
                      <a:pt x="84" y="12"/>
                    </a:cubicBezTo>
                    <a:cubicBezTo>
                      <a:pt x="90" y="9"/>
                      <a:pt x="97" y="7"/>
                      <a:pt x="104" y="7"/>
                    </a:cubicBezTo>
                    <a:cubicBezTo>
                      <a:pt x="108" y="7"/>
                      <a:pt x="112" y="7"/>
                      <a:pt x="115" y="7"/>
                    </a:cubicBezTo>
                    <a:cubicBezTo>
                      <a:pt x="115" y="10"/>
                      <a:pt x="116" y="13"/>
                      <a:pt x="116" y="15"/>
                    </a:cubicBezTo>
                    <a:cubicBezTo>
                      <a:pt x="116" y="18"/>
                      <a:pt x="115" y="21"/>
                      <a:pt x="115" y="23"/>
                    </a:cubicBezTo>
                    <a:close/>
                    <a:moveTo>
                      <a:pt x="139" y="12"/>
                    </a:moveTo>
                    <a:cubicBezTo>
                      <a:pt x="133" y="13"/>
                      <a:pt x="127" y="13"/>
                      <a:pt x="122" y="14"/>
                    </a:cubicBezTo>
                    <a:cubicBezTo>
                      <a:pt x="122" y="12"/>
                      <a:pt x="122" y="10"/>
                      <a:pt x="122" y="8"/>
                    </a:cubicBezTo>
                    <a:cubicBezTo>
                      <a:pt x="128" y="9"/>
                      <a:pt x="133" y="11"/>
                      <a:pt x="139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6" name="Freeform 275"/>
              <p:cNvSpPr>
                <a:spLocks noEditPoints="1"/>
              </p:cNvSpPr>
              <p:nvPr/>
            </p:nvSpPr>
            <p:spPr bwMode="auto">
              <a:xfrm>
                <a:off x="3987" y="3379"/>
                <a:ext cx="30" cy="30"/>
              </a:xfrm>
              <a:custGeom>
                <a:avLst/>
                <a:gdLst>
                  <a:gd name="T0" fmla="*/ 14 w 27"/>
                  <a:gd name="T1" fmla="*/ 0 h 28"/>
                  <a:gd name="T2" fmla="*/ 0 w 27"/>
                  <a:gd name="T3" fmla="*/ 14 h 28"/>
                  <a:gd name="T4" fmla="*/ 14 w 27"/>
                  <a:gd name="T5" fmla="*/ 28 h 28"/>
                  <a:gd name="T6" fmla="*/ 27 w 27"/>
                  <a:gd name="T7" fmla="*/ 14 h 28"/>
                  <a:gd name="T8" fmla="*/ 14 w 27"/>
                  <a:gd name="T9" fmla="*/ 0 h 28"/>
                  <a:gd name="T10" fmla="*/ 13 w 27"/>
                  <a:gd name="T11" fmla="*/ 22 h 28"/>
                  <a:gd name="T12" fmla="*/ 6 w 27"/>
                  <a:gd name="T13" fmla="*/ 14 h 28"/>
                  <a:gd name="T14" fmla="*/ 14 w 27"/>
                  <a:gd name="T15" fmla="*/ 6 h 28"/>
                  <a:gd name="T16" fmla="*/ 21 w 27"/>
                  <a:gd name="T17" fmla="*/ 14 h 28"/>
                  <a:gd name="T18" fmla="*/ 13 w 27"/>
                  <a:gd name="T19" fmla="*/ 2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28">
                    <a:moveTo>
                      <a:pt x="14" y="0"/>
                    </a:moveTo>
                    <a:cubicBezTo>
                      <a:pt x="6" y="0"/>
                      <a:pt x="0" y="6"/>
                      <a:pt x="0" y="14"/>
                    </a:cubicBezTo>
                    <a:cubicBezTo>
                      <a:pt x="0" y="22"/>
                      <a:pt x="6" y="28"/>
                      <a:pt x="14" y="28"/>
                    </a:cubicBezTo>
                    <a:cubicBezTo>
                      <a:pt x="21" y="28"/>
                      <a:pt x="27" y="21"/>
                      <a:pt x="27" y="14"/>
                    </a:cubicBezTo>
                    <a:cubicBezTo>
                      <a:pt x="27" y="6"/>
                      <a:pt x="21" y="0"/>
                      <a:pt x="14" y="0"/>
                    </a:cubicBezTo>
                    <a:close/>
                    <a:moveTo>
                      <a:pt x="13" y="22"/>
                    </a:moveTo>
                    <a:cubicBezTo>
                      <a:pt x="9" y="21"/>
                      <a:pt x="6" y="18"/>
                      <a:pt x="6" y="14"/>
                    </a:cubicBezTo>
                    <a:cubicBezTo>
                      <a:pt x="6" y="10"/>
                      <a:pt x="10" y="6"/>
                      <a:pt x="14" y="6"/>
                    </a:cubicBezTo>
                    <a:cubicBezTo>
                      <a:pt x="18" y="6"/>
                      <a:pt x="21" y="10"/>
                      <a:pt x="21" y="14"/>
                    </a:cubicBezTo>
                    <a:cubicBezTo>
                      <a:pt x="21" y="18"/>
                      <a:pt x="18" y="22"/>
                      <a:pt x="13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7" name="Freeform 276"/>
              <p:cNvSpPr/>
              <p:nvPr/>
            </p:nvSpPr>
            <p:spPr bwMode="auto">
              <a:xfrm>
                <a:off x="3913" y="3394"/>
                <a:ext cx="69" cy="6"/>
              </a:xfrm>
              <a:custGeom>
                <a:avLst/>
                <a:gdLst>
                  <a:gd name="T0" fmla="*/ 0 w 63"/>
                  <a:gd name="T1" fmla="*/ 6 h 6"/>
                  <a:gd name="T2" fmla="*/ 63 w 63"/>
                  <a:gd name="T3" fmla="*/ 6 h 6"/>
                  <a:gd name="T4" fmla="*/ 63 w 63"/>
                  <a:gd name="T5" fmla="*/ 0 h 6"/>
                  <a:gd name="T6" fmla="*/ 0 w 63"/>
                  <a:gd name="T7" fmla="*/ 0 h 6"/>
                  <a:gd name="T8" fmla="*/ 0 w 63"/>
                  <a:gd name="T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6">
                    <a:moveTo>
                      <a:pt x="0" y="6"/>
                    </a:moveTo>
                    <a:cubicBezTo>
                      <a:pt x="21" y="6"/>
                      <a:pt x="42" y="6"/>
                      <a:pt x="63" y="6"/>
                    </a:cubicBezTo>
                    <a:cubicBezTo>
                      <a:pt x="63" y="4"/>
                      <a:pt x="63" y="2"/>
                      <a:pt x="63" y="0"/>
                    </a:cubicBezTo>
                    <a:cubicBezTo>
                      <a:pt x="42" y="0"/>
                      <a:pt x="21" y="0"/>
                      <a:pt x="0" y="0"/>
                    </a:cubicBezTo>
                    <a:cubicBezTo>
                      <a:pt x="0" y="2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8" name="Freeform 277"/>
              <p:cNvSpPr/>
              <p:nvPr/>
            </p:nvSpPr>
            <p:spPr bwMode="auto">
              <a:xfrm>
                <a:off x="4022" y="3394"/>
                <a:ext cx="11" cy="5"/>
              </a:xfrm>
              <a:custGeom>
                <a:avLst/>
                <a:gdLst>
                  <a:gd name="T0" fmla="*/ 0 w 10"/>
                  <a:gd name="T1" fmla="*/ 5 h 5"/>
                  <a:gd name="T2" fmla="*/ 10 w 10"/>
                  <a:gd name="T3" fmla="*/ 0 h 5"/>
                  <a:gd name="T4" fmla="*/ 0 w 10"/>
                  <a:gd name="T5" fmla="*/ 0 h 5"/>
                  <a:gd name="T6" fmla="*/ 0 w 10"/>
                  <a:gd name="T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5">
                    <a:moveTo>
                      <a:pt x="0" y="5"/>
                    </a:moveTo>
                    <a:cubicBezTo>
                      <a:pt x="4" y="4"/>
                      <a:pt x="7" y="3"/>
                      <a:pt x="10" y="0"/>
                    </a:cubicBezTo>
                    <a:cubicBezTo>
                      <a:pt x="7" y="0"/>
                      <a:pt x="3" y="0"/>
                      <a:pt x="0" y="0"/>
                    </a:cubicBezTo>
                    <a:cubicBezTo>
                      <a:pt x="0" y="1"/>
                      <a:pt x="0" y="3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9" name="Freeform 278"/>
              <p:cNvSpPr>
                <a:spLocks noEditPoints="1"/>
              </p:cNvSpPr>
              <p:nvPr/>
            </p:nvSpPr>
            <p:spPr bwMode="auto">
              <a:xfrm>
                <a:off x="4327" y="3328"/>
                <a:ext cx="132" cy="102"/>
              </a:xfrm>
              <a:custGeom>
                <a:avLst/>
                <a:gdLst>
                  <a:gd name="T0" fmla="*/ 119 w 121"/>
                  <a:gd name="T1" fmla="*/ 6 h 93"/>
                  <a:gd name="T2" fmla="*/ 111 w 121"/>
                  <a:gd name="T3" fmla="*/ 6 h 93"/>
                  <a:gd name="T4" fmla="*/ 111 w 121"/>
                  <a:gd name="T5" fmla="*/ 3 h 93"/>
                  <a:gd name="T6" fmla="*/ 109 w 121"/>
                  <a:gd name="T7" fmla="*/ 0 h 93"/>
                  <a:gd name="T8" fmla="*/ 104 w 121"/>
                  <a:gd name="T9" fmla="*/ 0 h 93"/>
                  <a:gd name="T10" fmla="*/ 101 w 121"/>
                  <a:gd name="T11" fmla="*/ 3 h 93"/>
                  <a:gd name="T12" fmla="*/ 101 w 121"/>
                  <a:gd name="T13" fmla="*/ 6 h 93"/>
                  <a:gd name="T14" fmla="*/ 21 w 121"/>
                  <a:gd name="T15" fmla="*/ 6 h 93"/>
                  <a:gd name="T16" fmla="*/ 21 w 121"/>
                  <a:gd name="T17" fmla="*/ 3 h 93"/>
                  <a:gd name="T18" fmla="*/ 19 w 121"/>
                  <a:gd name="T19" fmla="*/ 0 h 93"/>
                  <a:gd name="T20" fmla="*/ 13 w 121"/>
                  <a:gd name="T21" fmla="*/ 0 h 93"/>
                  <a:gd name="T22" fmla="*/ 11 w 121"/>
                  <a:gd name="T23" fmla="*/ 3 h 93"/>
                  <a:gd name="T24" fmla="*/ 11 w 121"/>
                  <a:gd name="T25" fmla="*/ 6 h 93"/>
                  <a:gd name="T26" fmla="*/ 3 w 121"/>
                  <a:gd name="T27" fmla="*/ 6 h 93"/>
                  <a:gd name="T28" fmla="*/ 0 w 121"/>
                  <a:gd name="T29" fmla="*/ 8 h 93"/>
                  <a:gd name="T30" fmla="*/ 0 w 121"/>
                  <a:gd name="T31" fmla="*/ 91 h 93"/>
                  <a:gd name="T32" fmla="*/ 3 w 121"/>
                  <a:gd name="T33" fmla="*/ 93 h 93"/>
                  <a:gd name="T34" fmla="*/ 119 w 121"/>
                  <a:gd name="T35" fmla="*/ 93 h 93"/>
                  <a:gd name="T36" fmla="*/ 121 w 121"/>
                  <a:gd name="T37" fmla="*/ 91 h 93"/>
                  <a:gd name="T38" fmla="*/ 121 w 121"/>
                  <a:gd name="T39" fmla="*/ 8 h 93"/>
                  <a:gd name="T40" fmla="*/ 119 w 121"/>
                  <a:gd name="T41" fmla="*/ 6 h 93"/>
                  <a:gd name="T42" fmla="*/ 33 w 121"/>
                  <a:gd name="T43" fmla="*/ 28 h 93"/>
                  <a:gd name="T44" fmla="*/ 20 w 121"/>
                  <a:gd name="T45" fmla="*/ 28 h 93"/>
                  <a:gd name="T46" fmla="*/ 19 w 121"/>
                  <a:gd name="T47" fmla="*/ 27 h 93"/>
                  <a:gd name="T48" fmla="*/ 20 w 121"/>
                  <a:gd name="T49" fmla="*/ 25 h 93"/>
                  <a:gd name="T50" fmla="*/ 33 w 121"/>
                  <a:gd name="T51" fmla="*/ 25 h 93"/>
                  <a:gd name="T52" fmla="*/ 34 w 121"/>
                  <a:gd name="T53" fmla="*/ 27 h 93"/>
                  <a:gd name="T54" fmla="*/ 33 w 121"/>
                  <a:gd name="T55" fmla="*/ 28 h 93"/>
                  <a:gd name="T56" fmla="*/ 53 w 121"/>
                  <a:gd name="T57" fmla="*/ 75 h 93"/>
                  <a:gd name="T58" fmla="*/ 53 w 121"/>
                  <a:gd name="T59" fmla="*/ 75 h 93"/>
                  <a:gd name="T60" fmla="*/ 60 w 121"/>
                  <a:gd name="T61" fmla="*/ 60 h 93"/>
                  <a:gd name="T62" fmla="*/ 44 w 121"/>
                  <a:gd name="T63" fmla="*/ 62 h 93"/>
                  <a:gd name="T64" fmla="*/ 49 w 121"/>
                  <a:gd name="T65" fmla="*/ 54 h 93"/>
                  <a:gd name="T66" fmla="*/ 57 w 121"/>
                  <a:gd name="T67" fmla="*/ 37 h 93"/>
                  <a:gd name="T68" fmla="*/ 61 w 121"/>
                  <a:gd name="T69" fmla="*/ 35 h 93"/>
                  <a:gd name="T70" fmla="*/ 74 w 121"/>
                  <a:gd name="T71" fmla="*/ 35 h 93"/>
                  <a:gd name="T72" fmla="*/ 59 w 121"/>
                  <a:gd name="T73" fmla="*/ 54 h 93"/>
                  <a:gd name="T74" fmla="*/ 77 w 121"/>
                  <a:gd name="T75" fmla="*/ 52 h 93"/>
                  <a:gd name="T76" fmla="*/ 77 w 121"/>
                  <a:gd name="T77" fmla="*/ 53 h 93"/>
                  <a:gd name="T78" fmla="*/ 53 w 121"/>
                  <a:gd name="T79" fmla="*/ 75 h 93"/>
                  <a:gd name="T80" fmla="*/ 102 w 121"/>
                  <a:gd name="T81" fmla="*/ 29 h 93"/>
                  <a:gd name="T82" fmla="*/ 97 w 121"/>
                  <a:gd name="T83" fmla="*/ 29 h 93"/>
                  <a:gd name="T84" fmla="*/ 97 w 121"/>
                  <a:gd name="T85" fmla="*/ 34 h 93"/>
                  <a:gd name="T86" fmla="*/ 95 w 121"/>
                  <a:gd name="T87" fmla="*/ 35 h 93"/>
                  <a:gd name="T88" fmla="*/ 94 w 121"/>
                  <a:gd name="T89" fmla="*/ 34 h 93"/>
                  <a:gd name="T90" fmla="*/ 94 w 121"/>
                  <a:gd name="T91" fmla="*/ 29 h 93"/>
                  <a:gd name="T92" fmla="*/ 89 w 121"/>
                  <a:gd name="T93" fmla="*/ 29 h 93"/>
                  <a:gd name="T94" fmla="*/ 87 w 121"/>
                  <a:gd name="T95" fmla="*/ 27 h 93"/>
                  <a:gd name="T96" fmla="*/ 89 w 121"/>
                  <a:gd name="T97" fmla="*/ 26 h 93"/>
                  <a:gd name="T98" fmla="*/ 94 w 121"/>
                  <a:gd name="T99" fmla="*/ 26 h 93"/>
                  <a:gd name="T100" fmla="*/ 94 w 121"/>
                  <a:gd name="T101" fmla="*/ 21 h 93"/>
                  <a:gd name="T102" fmla="*/ 95 w 121"/>
                  <a:gd name="T103" fmla="*/ 19 h 93"/>
                  <a:gd name="T104" fmla="*/ 97 w 121"/>
                  <a:gd name="T105" fmla="*/ 21 h 93"/>
                  <a:gd name="T106" fmla="*/ 97 w 121"/>
                  <a:gd name="T107" fmla="*/ 26 h 93"/>
                  <a:gd name="T108" fmla="*/ 102 w 121"/>
                  <a:gd name="T109" fmla="*/ 26 h 93"/>
                  <a:gd name="T110" fmla="*/ 103 w 121"/>
                  <a:gd name="T111" fmla="*/ 27 h 93"/>
                  <a:gd name="T112" fmla="*/ 102 w 121"/>
                  <a:gd name="T113" fmla="*/ 29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21" h="93">
                    <a:moveTo>
                      <a:pt x="119" y="6"/>
                    </a:moveTo>
                    <a:cubicBezTo>
                      <a:pt x="111" y="6"/>
                      <a:pt x="111" y="6"/>
                      <a:pt x="111" y="6"/>
                    </a:cubicBezTo>
                    <a:cubicBezTo>
                      <a:pt x="111" y="3"/>
                      <a:pt x="111" y="3"/>
                      <a:pt x="111" y="3"/>
                    </a:cubicBezTo>
                    <a:cubicBezTo>
                      <a:pt x="111" y="1"/>
                      <a:pt x="110" y="0"/>
                      <a:pt x="109" y="0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102" y="0"/>
                      <a:pt x="101" y="1"/>
                      <a:pt x="101" y="3"/>
                    </a:cubicBezTo>
                    <a:cubicBezTo>
                      <a:pt x="101" y="6"/>
                      <a:pt x="101" y="6"/>
                      <a:pt x="10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1"/>
                      <a:pt x="20" y="0"/>
                      <a:pt x="19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1" y="1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1" y="6"/>
                      <a:pt x="0" y="7"/>
                      <a:pt x="0" y="8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2"/>
                      <a:pt x="1" y="93"/>
                      <a:pt x="3" y="93"/>
                    </a:cubicBezTo>
                    <a:cubicBezTo>
                      <a:pt x="119" y="93"/>
                      <a:pt x="119" y="93"/>
                      <a:pt x="119" y="93"/>
                    </a:cubicBezTo>
                    <a:cubicBezTo>
                      <a:pt x="120" y="93"/>
                      <a:pt x="121" y="92"/>
                      <a:pt x="121" y="91"/>
                    </a:cubicBezTo>
                    <a:cubicBezTo>
                      <a:pt x="121" y="8"/>
                      <a:pt x="121" y="8"/>
                      <a:pt x="121" y="8"/>
                    </a:cubicBezTo>
                    <a:cubicBezTo>
                      <a:pt x="121" y="7"/>
                      <a:pt x="120" y="6"/>
                      <a:pt x="119" y="6"/>
                    </a:cubicBezTo>
                    <a:close/>
                    <a:moveTo>
                      <a:pt x="33" y="28"/>
                    </a:moveTo>
                    <a:cubicBezTo>
                      <a:pt x="20" y="28"/>
                      <a:pt x="20" y="28"/>
                      <a:pt x="20" y="28"/>
                    </a:cubicBezTo>
                    <a:cubicBezTo>
                      <a:pt x="19" y="28"/>
                      <a:pt x="19" y="28"/>
                      <a:pt x="19" y="27"/>
                    </a:cubicBezTo>
                    <a:cubicBezTo>
                      <a:pt x="19" y="26"/>
                      <a:pt x="19" y="25"/>
                      <a:pt x="20" y="25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4" y="25"/>
                      <a:pt x="34" y="26"/>
                      <a:pt x="34" y="27"/>
                    </a:cubicBezTo>
                    <a:cubicBezTo>
                      <a:pt x="34" y="28"/>
                      <a:pt x="34" y="28"/>
                      <a:pt x="33" y="28"/>
                    </a:cubicBezTo>
                    <a:close/>
                    <a:moveTo>
                      <a:pt x="53" y="75"/>
                    </a:moveTo>
                    <a:cubicBezTo>
                      <a:pt x="53" y="75"/>
                      <a:pt x="53" y="75"/>
                      <a:pt x="53" y="75"/>
                    </a:cubicBezTo>
                    <a:cubicBezTo>
                      <a:pt x="55" y="70"/>
                      <a:pt x="57" y="65"/>
                      <a:pt x="60" y="60"/>
                    </a:cubicBezTo>
                    <a:cubicBezTo>
                      <a:pt x="54" y="61"/>
                      <a:pt x="49" y="62"/>
                      <a:pt x="44" y="62"/>
                    </a:cubicBezTo>
                    <a:cubicBezTo>
                      <a:pt x="46" y="59"/>
                      <a:pt x="47" y="57"/>
                      <a:pt x="49" y="54"/>
                    </a:cubicBezTo>
                    <a:cubicBezTo>
                      <a:pt x="51" y="48"/>
                      <a:pt x="54" y="43"/>
                      <a:pt x="57" y="37"/>
                    </a:cubicBezTo>
                    <a:cubicBezTo>
                      <a:pt x="58" y="36"/>
                      <a:pt x="59" y="35"/>
                      <a:pt x="61" y="35"/>
                    </a:cubicBezTo>
                    <a:cubicBezTo>
                      <a:pt x="65" y="35"/>
                      <a:pt x="69" y="35"/>
                      <a:pt x="74" y="35"/>
                    </a:cubicBezTo>
                    <a:cubicBezTo>
                      <a:pt x="69" y="42"/>
                      <a:pt x="64" y="48"/>
                      <a:pt x="59" y="54"/>
                    </a:cubicBezTo>
                    <a:cubicBezTo>
                      <a:pt x="65" y="53"/>
                      <a:pt x="71" y="53"/>
                      <a:pt x="77" y="52"/>
                    </a:cubicBezTo>
                    <a:cubicBezTo>
                      <a:pt x="77" y="53"/>
                      <a:pt x="77" y="53"/>
                      <a:pt x="77" y="53"/>
                    </a:cubicBezTo>
                    <a:cubicBezTo>
                      <a:pt x="69" y="60"/>
                      <a:pt x="61" y="68"/>
                      <a:pt x="53" y="75"/>
                    </a:cubicBezTo>
                    <a:close/>
                    <a:moveTo>
                      <a:pt x="102" y="29"/>
                    </a:moveTo>
                    <a:cubicBezTo>
                      <a:pt x="97" y="29"/>
                      <a:pt x="97" y="29"/>
                      <a:pt x="97" y="29"/>
                    </a:cubicBezTo>
                    <a:cubicBezTo>
                      <a:pt x="97" y="34"/>
                      <a:pt x="97" y="34"/>
                      <a:pt x="97" y="34"/>
                    </a:cubicBezTo>
                    <a:cubicBezTo>
                      <a:pt x="97" y="34"/>
                      <a:pt x="96" y="35"/>
                      <a:pt x="95" y="35"/>
                    </a:cubicBezTo>
                    <a:cubicBezTo>
                      <a:pt x="95" y="35"/>
                      <a:pt x="94" y="34"/>
                      <a:pt x="94" y="34"/>
                    </a:cubicBezTo>
                    <a:cubicBezTo>
                      <a:pt x="94" y="29"/>
                      <a:pt x="94" y="29"/>
                      <a:pt x="94" y="29"/>
                    </a:cubicBezTo>
                    <a:cubicBezTo>
                      <a:pt x="89" y="29"/>
                      <a:pt x="89" y="29"/>
                      <a:pt x="89" y="29"/>
                    </a:cubicBezTo>
                    <a:cubicBezTo>
                      <a:pt x="88" y="29"/>
                      <a:pt x="87" y="28"/>
                      <a:pt x="87" y="27"/>
                    </a:cubicBezTo>
                    <a:cubicBezTo>
                      <a:pt x="87" y="26"/>
                      <a:pt x="88" y="26"/>
                      <a:pt x="89" y="26"/>
                    </a:cubicBezTo>
                    <a:cubicBezTo>
                      <a:pt x="94" y="26"/>
                      <a:pt x="94" y="26"/>
                      <a:pt x="94" y="26"/>
                    </a:cubicBezTo>
                    <a:cubicBezTo>
                      <a:pt x="94" y="21"/>
                      <a:pt x="94" y="21"/>
                      <a:pt x="94" y="21"/>
                    </a:cubicBezTo>
                    <a:cubicBezTo>
                      <a:pt x="94" y="20"/>
                      <a:pt x="95" y="19"/>
                      <a:pt x="95" y="19"/>
                    </a:cubicBezTo>
                    <a:cubicBezTo>
                      <a:pt x="96" y="19"/>
                      <a:pt x="97" y="20"/>
                      <a:pt x="97" y="21"/>
                    </a:cubicBezTo>
                    <a:cubicBezTo>
                      <a:pt x="97" y="26"/>
                      <a:pt x="97" y="26"/>
                      <a:pt x="97" y="26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103" y="26"/>
                      <a:pt x="103" y="26"/>
                      <a:pt x="103" y="27"/>
                    </a:cubicBezTo>
                    <a:cubicBezTo>
                      <a:pt x="103" y="28"/>
                      <a:pt x="103" y="29"/>
                      <a:pt x="102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0" name="Freeform 279"/>
              <p:cNvSpPr>
                <a:spLocks noEditPoints="1"/>
              </p:cNvSpPr>
              <p:nvPr/>
            </p:nvSpPr>
            <p:spPr bwMode="auto">
              <a:xfrm>
                <a:off x="4349" y="3756"/>
                <a:ext cx="109" cy="112"/>
              </a:xfrm>
              <a:custGeom>
                <a:avLst/>
                <a:gdLst>
                  <a:gd name="T0" fmla="*/ 90 w 100"/>
                  <a:gd name="T1" fmla="*/ 53 h 103"/>
                  <a:gd name="T2" fmla="*/ 85 w 100"/>
                  <a:gd name="T3" fmla="*/ 44 h 103"/>
                  <a:gd name="T4" fmla="*/ 89 w 100"/>
                  <a:gd name="T5" fmla="*/ 44 h 103"/>
                  <a:gd name="T6" fmla="*/ 89 w 100"/>
                  <a:gd name="T7" fmla="*/ 26 h 103"/>
                  <a:gd name="T8" fmla="*/ 85 w 100"/>
                  <a:gd name="T9" fmla="*/ 26 h 103"/>
                  <a:gd name="T10" fmla="*/ 85 w 100"/>
                  <a:gd name="T11" fmla="*/ 21 h 103"/>
                  <a:gd name="T12" fmla="*/ 84 w 100"/>
                  <a:gd name="T13" fmla="*/ 16 h 103"/>
                  <a:gd name="T14" fmla="*/ 75 w 100"/>
                  <a:gd name="T15" fmla="*/ 7 h 103"/>
                  <a:gd name="T16" fmla="*/ 71 w 100"/>
                  <a:gd name="T17" fmla="*/ 12 h 103"/>
                  <a:gd name="T18" fmla="*/ 77 w 100"/>
                  <a:gd name="T19" fmla="*/ 18 h 103"/>
                  <a:gd name="T20" fmla="*/ 79 w 100"/>
                  <a:gd name="T21" fmla="*/ 26 h 103"/>
                  <a:gd name="T22" fmla="*/ 74 w 100"/>
                  <a:gd name="T23" fmla="*/ 26 h 103"/>
                  <a:gd name="T24" fmla="*/ 74 w 100"/>
                  <a:gd name="T25" fmla="*/ 43 h 103"/>
                  <a:gd name="T26" fmla="*/ 80 w 100"/>
                  <a:gd name="T27" fmla="*/ 46 h 103"/>
                  <a:gd name="T28" fmla="*/ 92 w 100"/>
                  <a:gd name="T29" fmla="*/ 72 h 103"/>
                  <a:gd name="T30" fmla="*/ 95 w 100"/>
                  <a:gd name="T31" fmla="*/ 84 h 103"/>
                  <a:gd name="T32" fmla="*/ 85 w 100"/>
                  <a:gd name="T33" fmla="*/ 90 h 103"/>
                  <a:gd name="T34" fmla="*/ 75 w 100"/>
                  <a:gd name="T35" fmla="*/ 74 h 103"/>
                  <a:gd name="T36" fmla="*/ 75 w 100"/>
                  <a:gd name="T37" fmla="*/ 74 h 103"/>
                  <a:gd name="T38" fmla="*/ 77 w 100"/>
                  <a:gd name="T39" fmla="*/ 56 h 103"/>
                  <a:gd name="T40" fmla="*/ 68 w 100"/>
                  <a:gd name="T41" fmla="*/ 56 h 103"/>
                  <a:gd name="T42" fmla="*/ 68 w 100"/>
                  <a:gd name="T43" fmla="*/ 52 h 103"/>
                  <a:gd name="T44" fmla="*/ 68 w 100"/>
                  <a:gd name="T45" fmla="*/ 8 h 103"/>
                  <a:gd name="T46" fmla="*/ 60 w 100"/>
                  <a:gd name="T47" fmla="*/ 0 h 103"/>
                  <a:gd name="T48" fmla="*/ 8 w 100"/>
                  <a:gd name="T49" fmla="*/ 0 h 103"/>
                  <a:gd name="T50" fmla="*/ 0 w 100"/>
                  <a:gd name="T51" fmla="*/ 8 h 103"/>
                  <a:gd name="T52" fmla="*/ 0 w 100"/>
                  <a:gd name="T53" fmla="*/ 16 h 103"/>
                  <a:gd name="T54" fmla="*/ 0 w 100"/>
                  <a:gd name="T55" fmla="*/ 95 h 103"/>
                  <a:gd name="T56" fmla="*/ 8 w 100"/>
                  <a:gd name="T57" fmla="*/ 103 h 103"/>
                  <a:gd name="T58" fmla="*/ 60 w 100"/>
                  <a:gd name="T59" fmla="*/ 103 h 103"/>
                  <a:gd name="T60" fmla="*/ 68 w 100"/>
                  <a:gd name="T61" fmla="*/ 95 h 103"/>
                  <a:gd name="T62" fmla="*/ 68 w 100"/>
                  <a:gd name="T63" fmla="*/ 83 h 103"/>
                  <a:gd name="T64" fmla="*/ 68 w 100"/>
                  <a:gd name="T65" fmla="*/ 74 h 103"/>
                  <a:gd name="T66" fmla="*/ 69 w 100"/>
                  <a:gd name="T67" fmla="*/ 74 h 103"/>
                  <a:gd name="T68" fmla="*/ 70 w 100"/>
                  <a:gd name="T69" fmla="*/ 78 h 103"/>
                  <a:gd name="T70" fmla="*/ 81 w 100"/>
                  <a:gd name="T71" fmla="*/ 95 h 103"/>
                  <a:gd name="T72" fmla="*/ 94 w 100"/>
                  <a:gd name="T73" fmla="*/ 96 h 103"/>
                  <a:gd name="T74" fmla="*/ 100 w 100"/>
                  <a:gd name="T75" fmla="*/ 86 h 103"/>
                  <a:gd name="T76" fmla="*/ 100 w 100"/>
                  <a:gd name="T77" fmla="*/ 82 h 103"/>
                  <a:gd name="T78" fmla="*/ 90 w 100"/>
                  <a:gd name="T79" fmla="*/ 53 h 103"/>
                  <a:gd name="T80" fmla="*/ 61 w 100"/>
                  <a:gd name="T81" fmla="*/ 42 h 103"/>
                  <a:gd name="T82" fmla="*/ 42 w 100"/>
                  <a:gd name="T83" fmla="*/ 42 h 103"/>
                  <a:gd name="T84" fmla="*/ 42 w 100"/>
                  <a:gd name="T85" fmla="*/ 41 h 103"/>
                  <a:gd name="T86" fmla="*/ 35 w 100"/>
                  <a:gd name="T87" fmla="*/ 34 h 103"/>
                  <a:gd name="T88" fmla="*/ 33 w 100"/>
                  <a:gd name="T89" fmla="*/ 34 h 103"/>
                  <a:gd name="T90" fmla="*/ 22 w 100"/>
                  <a:gd name="T91" fmla="*/ 22 h 103"/>
                  <a:gd name="T92" fmla="*/ 29 w 100"/>
                  <a:gd name="T93" fmla="*/ 37 h 103"/>
                  <a:gd name="T94" fmla="*/ 27 w 100"/>
                  <a:gd name="T95" fmla="*/ 41 h 103"/>
                  <a:gd name="T96" fmla="*/ 27 w 100"/>
                  <a:gd name="T97" fmla="*/ 42 h 103"/>
                  <a:gd name="T98" fmla="*/ 7 w 100"/>
                  <a:gd name="T99" fmla="*/ 42 h 103"/>
                  <a:gd name="T100" fmla="*/ 7 w 100"/>
                  <a:gd name="T101" fmla="*/ 9 h 103"/>
                  <a:gd name="T102" fmla="*/ 61 w 100"/>
                  <a:gd name="T103" fmla="*/ 9 h 103"/>
                  <a:gd name="T104" fmla="*/ 61 w 100"/>
                  <a:gd name="T105" fmla="*/ 4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0" h="103">
                    <a:moveTo>
                      <a:pt x="90" y="53"/>
                    </a:moveTo>
                    <a:cubicBezTo>
                      <a:pt x="88" y="50"/>
                      <a:pt x="87" y="47"/>
                      <a:pt x="85" y="44"/>
                    </a:cubicBezTo>
                    <a:cubicBezTo>
                      <a:pt x="87" y="44"/>
                      <a:pt x="88" y="44"/>
                      <a:pt x="89" y="44"/>
                    </a:cubicBezTo>
                    <a:cubicBezTo>
                      <a:pt x="89" y="38"/>
                      <a:pt x="89" y="32"/>
                      <a:pt x="89" y="26"/>
                    </a:cubicBezTo>
                    <a:cubicBezTo>
                      <a:pt x="88" y="26"/>
                      <a:pt x="87" y="26"/>
                      <a:pt x="85" y="26"/>
                    </a:cubicBezTo>
                    <a:cubicBezTo>
                      <a:pt x="85" y="24"/>
                      <a:pt x="85" y="22"/>
                      <a:pt x="85" y="21"/>
                    </a:cubicBezTo>
                    <a:cubicBezTo>
                      <a:pt x="85" y="19"/>
                      <a:pt x="85" y="17"/>
                      <a:pt x="84" y="16"/>
                    </a:cubicBezTo>
                    <a:cubicBezTo>
                      <a:pt x="81" y="13"/>
                      <a:pt x="78" y="10"/>
                      <a:pt x="75" y="7"/>
                    </a:cubicBezTo>
                    <a:cubicBezTo>
                      <a:pt x="73" y="9"/>
                      <a:pt x="72" y="10"/>
                      <a:pt x="71" y="12"/>
                    </a:cubicBezTo>
                    <a:cubicBezTo>
                      <a:pt x="73" y="14"/>
                      <a:pt x="75" y="16"/>
                      <a:pt x="77" y="18"/>
                    </a:cubicBezTo>
                    <a:cubicBezTo>
                      <a:pt x="80" y="20"/>
                      <a:pt x="79" y="23"/>
                      <a:pt x="79" y="26"/>
                    </a:cubicBezTo>
                    <a:cubicBezTo>
                      <a:pt x="77" y="26"/>
                      <a:pt x="76" y="26"/>
                      <a:pt x="74" y="26"/>
                    </a:cubicBezTo>
                    <a:cubicBezTo>
                      <a:pt x="74" y="32"/>
                      <a:pt x="74" y="38"/>
                      <a:pt x="74" y="43"/>
                    </a:cubicBezTo>
                    <a:cubicBezTo>
                      <a:pt x="76" y="44"/>
                      <a:pt x="79" y="45"/>
                      <a:pt x="80" y="46"/>
                    </a:cubicBezTo>
                    <a:cubicBezTo>
                      <a:pt x="84" y="55"/>
                      <a:pt x="88" y="63"/>
                      <a:pt x="92" y="72"/>
                    </a:cubicBezTo>
                    <a:cubicBezTo>
                      <a:pt x="94" y="76"/>
                      <a:pt x="94" y="80"/>
                      <a:pt x="95" y="84"/>
                    </a:cubicBezTo>
                    <a:cubicBezTo>
                      <a:pt x="95" y="90"/>
                      <a:pt x="90" y="93"/>
                      <a:pt x="85" y="90"/>
                    </a:cubicBezTo>
                    <a:cubicBezTo>
                      <a:pt x="79" y="87"/>
                      <a:pt x="77" y="80"/>
                      <a:pt x="75" y="74"/>
                    </a:cubicBezTo>
                    <a:cubicBezTo>
                      <a:pt x="75" y="74"/>
                      <a:pt x="75" y="74"/>
                      <a:pt x="75" y="74"/>
                    </a:cubicBezTo>
                    <a:cubicBezTo>
                      <a:pt x="76" y="68"/>
                      <a:pt x="76" y="62"/>
                      <a:pt x="77" y="56"/>
                    </a:cubicBezTo>
                    <a:cubicBezTo>
                      <a:pt x="74" y="56"/>
                      <a:pt x="71" y="56"/>
                      <a:pt x="68" y="56"/>
                    </a:cubicBezTo>
                    <a:cubicBezTo>
                      <a:pt x="68" y="54"/>
                      <a:pt x="68" y="53"/>
                      <a:pt x="68" y="52"/>
                    </a:cubicBezTo>
                    <a:cubicBezTo>
                      <a:pt x="68" y="37"/>
                      <a:pt x="68" y="23"/>
                      <a:pt x="68" y="8"/>
                    </a:cubicBezTo>
                    <a:cubicBezTo>
                      <a:pt x="68" y="3"/>
                      <a:pt x="65" y="0"/>
                      <a:pt x="60" y="0"/>
                    </a:cubicBezTo>
                    <a:cubicBezTo>
                      <a:pt x="43" y="0"/>
                      <a:pt x="25" y="0"/>
                      <a:pt x="8" y="0"/>
                    </a:cubicBezTo>
                    <a:cubicBezTo>
                      <a:pt x="3" y="0"/>
                      <a:pt x="0" y="3"/>
                      <a:pt x="0" y="8"/>
                    </a:cubicBezTo>
                    <a:cubicBezTo>
                      <a:pt x="0" y="11"/>
                      <a:pt x="0" y="13"/>
                      <a:pt x="0" y="16"/>
                    </a:cubicBezTo>
                    <a:cubicBezTo>
                      <a:pt x="0" y="42"/>
                      <a:pt x="0" y="68"/>
                      <a:pt x="0" y="95"/>
                    </a:cubicBezTo>
                    <a:cubicBezTo>
                      <a:pt x="0" y="100"/>
                      <a:pt x="3" y="103"/>
                      <a:pt x="8" y="103"/>
                    </a:cubicBezTo>
                    <a:cubicBezTo>
                      <a:pt x="25" y="103"/>
                      <a:pt x="43" y="103"/>
                      <a:pt x="60" y="103"/>
                    </a:cubicBezTo>
                    <a:cubicBezTo>
                      <a:pt x="65" y="103"/>
                      <a:pt x="68" y="100"/>
                      <a:pt x="68" y="95"/>
                    </a:cubicBezTo>
                    <a:cubicBezTo>
                      <a:pt x="68" y="91"/>
                      <a:pt x="68" y="87"/>
                      <a:pt x="68" y="83"/>
                    </a:cubicBezTo>
                    <a:cubicBezTo>
                      <a:pt x="68" y="80"/>
                      <a:pt x="68" y="77"/>
                      <a:pt x="68" y="74"/>
                    </a:cubicBezTo>
                    <a:cubicBezTo>
                      <a:pt x="69" y="74"/>
                      <a:pt x="69" y="74"/>
                      <a:pt x="69" y="74"/>
                    </a:cubicBezTo>
                    <a:cubicBezTo>
                      <a:pt x="69" y="75"/>
                      <a:pt x="70" y="76"/>
                      <a:pt x="70" y="78"/>
                    </a:cubicBezTo>
                    <a:cubicBezTo>
                      <a:pt x="72" y="84"/>
                      <a:pt x="75" y="90"/>
                      <a:pt x="81" y="95"/>
                    </a:cubicBezTo>
                    <a:cubicBezTo>
                      <a:pt x="85" y="98"/>
                      <a:pt x="90" y="98"/>
                      <a:pt x="94" y="96"/>
                    </a:cubicBezTo>
                    <a:cubicBezTo>
                      <a:pt x="98" y="94"/>
                      <a:pt x="99" y="90"/>
                      <a:pt x="100" y="86"/>
                    </a:cubicBezTo>
                    <a:cubicBezTo>
                      <a:pt x="100" y="85"/>
                      <a:pt x="100" y="83"/>
                      <a:pt x="100" y="82"/>
                    </a:cubicBezTo>
                    <a:cubicBezTo>
                      <a:pt x="98" y="71"/>
                      <a:pt x="94" y="62"/>
                      <a:pt x="90" y="53"/>
                    </a:cubicBezTo>
                    <a:close/>
                    <a:moveTo>
                      <a:pt x="61" y="42"/>
                    </a:moveTo>
                    <a:cubicBezTo>
                      <a:pt x="54" y="42"/>
                      <a:pt x="48" y="42"/>
                      <a:pt x="42" y="42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2" y="37"/>
                      <a:pt x="39" y="34"/>
                      <a:pt x="35" y="34"/>
                    </a:cubicBezTo>
                    <a:cubicBezTo>
                      <a:pt x="34" y="34"/>
                      <a:pt x="34" y="34"/>
                      <a:pt x="33" y="34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8" y="38"/>
                      <a:pt x="27" y="40"/>
                      <a:pt x="27" y="41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1" y="42"/>
                      <a:pt x="14" y="42"/>
                      <a:pt x="7" y="42"/>
                    </a:cubicBezTo>
                    <a:cubicBezTo>
                      <a:pt x="7" y="31"/>
                      <a:pt x="7" y="20"/>
                      <a:pt x="7" y="9"/>
                    </a:cubicBezTo>
                    <a:cubicBezTo>
                      <a:pt x="25" y="9"/>
                      <a:pt x="43" y="9"/>
                      <a:pt x="61" y="9"/>
                    </a:cubicBezTo>
                    <a:cubicBezTo>
                      <a:pt x="61" y="20"/>
                      <a:pt x="61" y="31"/>
                      <a:pt x="61" y="4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1" name="Freeform 280"/>
              <p:cNvSpPr/>
              <p:nvPr/>
            </p:nvSpPr>
            <p:spPr bwMode="auto">
              <a:xfrm>
                <a:off x="4338" y="3871"/>
                <a:ext cx="97" cy="12"/>
              </a:xfrm>
              <a:custGeom>
                <a:avLst/>
                <a:gdLst>
                  <a:gd name="T0" fmla="*/ 83 w 89"/>
                  <a:gd name="T1" fmla="*/ 0 h 11"/>
                  <a:gd name="T2" fmla="*/ 81 w 89"/>
                  <a:gd name="T3" fmla="*/ 0 h 11"/>
                  <a:gd name="T4" fmla="*/ 14 w 89"/>
                  <a:gd name="T5" fmla="*/ 0 h 11"/>
                  <a:gd name="T6" fmla="*/ 5 w 89"/>
                  <a:gd name="T7" fmla="*/ 0 h 11"/>
                  <a:gd name="T8" fmla="*/ 0 w 89"/>
                  <a:gd name="T9" fmla="*/ 5 h 11"/>
                  <a:gd name="T10" fmla="*/ 5 w 89"/>
                  <a:gd name="T11" fmla="*/ 11 h 11"/>
                  <a:gd name="T12" fmla="*/ 8 w 89"/>
                  <a:gd name="T13" fmla="*/ 11 h 11"/>
                  <a:gd name="T14" fmla="*/ 44 w 89"/>
                  <a:gd name="T15" fmla="*/ 11 h 11"/>
                  <a:gd name="T16" fmla="*/ 71 w 89"/>
                  <a:gd name="T17" fmla="*/ 11 h 11"/>
                  <a:gd name="T18" fmla="*/ 83 w 89"/>
                  <a:gd name="T19" fmla="*/ 11 h 11"/>
                  <a:gd name="T20" fmla="*/ 89 w 89"/>
                  <a:gd name="T21" fmla="*/ 5 h 11"/>
                  <a:gd name="T22" fmla="*/ 83 w 89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9" h="11">
                    <a:moveTo>
                      <a:pt x="83" y="0"/>
                    </a:moveTo>
                    <a:cubicBezTo>
                      <a:pt x="82" y="0"/>
                      <a:pt x="82" y="0"/>
                      <a:pt x="81" y="0"/>
                    </a:cubicBezTo>
                    <a:cubicBezTo>
                      <a:pt x="59" y="0"/>
                      <a:pt x="36" y="0"/>
                      <a:pt x="14" y="0"/>
                    </a:cubicBezTo>
                    <a:cubicBezTo>
                      <a:pt x="11" y="0"/>
                      <a:pt x="8" y="0"/>
                      <a:pt x="5" y="0"/>
                    </a:cubicBezTo>
                    <a:cubicBezTo>
                      <a:pt x="2" y="0"/>
                      <a:pt x="1" y="2"/>
                      <a:pt x="0" y="5"/>
                    </a:cubicBezTo>
                    <a:cubicBezTo>
                      <a:pt x="0" y="8"/>
                      <a:pt x="2" y="10"/>
                      <a:pt x="5" y="11"/>
                    </a:cubicBezTo>
                    <a:cubicBezTo>
                      <a:pt x="6" y="11"/>
                      <a:pt x="7" y="11"/>
                      <a:pt x="8" y="11"/>
                    </a:cubicBezTo>
                    <a:cubicBezTo>
                      <a:pt x="20" y="11"/>
                      <a:pt x="32" y="11"/>
                      <a:pt x="44" y="11"/>
                    </a:cubicBezTo>
                    <a:cubicBezTo>
                      <a:pt x="53" y="11"/>
                      <a:pt x="62" y="11"/>
                      <a:pt x="71" y="11"/>
                    </a:cubicBezTo>
                    <a:cubicBezTo>
                      <a:pt x="75" y="11"/>
                      <a:pt x="79" y="11"/>
                      <a:pt x="83" y="11"/>
                    </a:cubicBezTo>
                    <a:cubicBezTo>
                      <a:pt x="86" y="11"/>
                      <a:pt x="89" y="9"/>
                      <a:pt x="89" y="5"/>
                    </a:cubicBezTo>
                    <a:cubicBezTo>
                      <a:pt x="89" y="2"/>
                      <a:pt x="87" y="0"/>
                      <a:pt x="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2" name="Freeform 281"/>
              <p:cNvSpPr>
                <a:spLocks noEditPoints="1"/>
              </p:cNvSpPr>
              <p:nvPr/>
            </p:nvSpPr>
            <p:spPr bwMode="auto">
              <a:xfrm>
                <a:off x="3900" y="4212"/>
                <a:ext cx="109" cy="107"/>
              </a:xfrm>
              <a:custGeom>
                <a:avLst/>
                <a:gdLst>
                  <a:gd name="T0" fmla="*/ 79 w 100"/>
                  <a:gd name="T1" fmla="*/ 5 h 98"/>
                  <a:gd name="T2" fmla="*/ 70 w 100"/>
                  <a:gd name="T3" fmla="*/ 0 h 98"/>
                  <a:gd name="T4" fmla="*/ 55 w 100"/>
                  <a:gd name="T5" fmla="*/ 0 h 98"/>
                  <a:gd name="T6" fmla="*/ 9 w 100"/>
                  <a:gd name="T7" fmla="*/ 0 h 98"/>
                  <a:gd name="T8" fmla="*/ 0 w 100"/>
                  <a:gd name="T9" fmla="*/ 9 h 98"/>
                  <a:gd name="T10" fmla="*/ 0 w 100"/>
                  <a:gd name="T11" fmla="*/ 49 h 98"/>
                  <a:gd name="T12" fmla="*/ 0 w 100"/>
                  <a:gd name="T13" fmla="*/ 88 h 98"/>
                  <a:gd name="T14" fmla="*/ 10 w 100"/>
                  <a:gd name="T15" fmla="*/ 98 h 98"/>
                  <a:gd name="T16" fmla="*/ 80 w 100"/>
                  <a:gd name="T17" fmla="*/ 98 h 98"/>
                  <a:gd name="T18" fmla="*/ 85 w 100"/>
                  <a:gd name="T19" fmla="*/ 97 h 98"/>
                  <a:gd name="T20" fmla="*/ 89 w 100"/>
                  <a:gd name="T21" fmla="*/ 88 h 98"/>
                  <a:gd name="T22" fmla="*/ 85 w 100"/>
                  <a:gd name="T23" fmla="*/ 80 h 98"/>
                  <a:gd name="T24" fmla="*/ 85 w 100"/>
                  <a:gd name="T25" fmla="*/ 76 h 98"/>
                  <a:gd name="T26" fmla="*/ 98 w 100"/>
                  <a:gd name="T27" fmla="*/ 55 h 98"/>
                  <a:gd name="T28" fmla="*/ 98 w 100"/>
                  <a:gd name="T29" fmla="*/ 46 h 98"/>
                  <a:gd name="T30" fmla="*/ 79 w 100"/>
                  <a:gd name="T31" fmla="*/ 5 h 98"/>
                  <a:gd name="T32" fmla="*/ 84 w 100"/>
                  <a:gd name="T33" fmla="*/ 51 h 98"/>
                  <a:gd name="T34" fmla="*/ 77 w 100"/>
                  <a:gd name="T35" fmla="*/ 63 h 98"/>
                  <a:gd name="T36" fmla="*/ 55 w 100"/>
                  <a:gd name="T37" fmla="*/ 13 h 98"/>
                  <a:gd name="T38" fmla="*/ 66 w 100"/>
                  <a:gd name="T39" fmla="*/ 13 h 98"/>
                  <a:gd name="T40" fmla="*/ 68 w 100"/>
                  <a:gd name="T41" fmla="*/ 15 h 98"/>
                  <a:gd name="T42" fmla="*/ 84 w 100"/>
                  <a:gd name="T43" fmla="*/ 48 h 98"/>
                  <a:gd name="T44" fmla="*/ 84 w 100"/>
                  <a:gd name="T45" fmla="*/ 51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0" h="98">
                    <a:moveTo>
                      <a:pt x="79" y="5"/>
                    </a:moveTo>
                    <a:cubicBezTo>
                      <a:pt x="77" y="1"/>
                      <a:pt x="74" y="0"/>
                      <a:pt x="70" y="0"/>
                    </a:cubicBezTo>
                    <a:cubicBezTo>
                      <a:pt x="65" y="0"/>
                      <a:pt x="60" y="0"/>
                      <a:pt x="55" y="0"/>
                    </a:cubicBezTo>
                    <a:cubicBezTo>
                      <a:pt x="40" y="0"/>
                      <a:pt x="25" y="0"/>
                      <a:pt x="9" y="0"/>
                    </a:cubicBezTo>
                    <a:cubicBezTo>
                      <a:pt x="3" y="0"/>
                      <a:pt x="0" y="3"/>
                      <a:pt x="0" y="9"/>
                    </a:cubicBezTo>
                    <a:cubicBezTo>
                      <a:pt x="0" y="22"/>
                      <a:pt x="0" y="36"/>
                      <a:pt x="0" y="49"/>
                    </a:cubicBezTo>
                    <a:cubicBezTo>
                      <a:pt x="0" y="62"/>
                      <a:pt x="0" y="75"/>
                      <a:pt x="0" y="88"/>
                    </a:cubicBezTo>
                    <a:cubicBezTo>
                      <a:pt x="0" y="95"/>
                      <a:pt x="3" y="98"/>
                      <a:pt x="10" y="98"/>
                    </a:cubicBezTo>
                    <a:cubicBezTo>
                      <a:pt x="33" y="98"/>
                      <a:pt x="57" y="98"/>
                      <a:pt x="80" y="98"/>
                    </a:cubicBezTo>
                    <a:cubicBezTo>
                      <a:pt x="82" y="98"/>
                      <a:pt x="84" y="97"/>
                      <a:pt x="85" y="97"/>
                    </a:cubicBezTo>
                    <a:cubicBezTo>
                      <a:pt x="89" y="95"/>
                      <a:pt x="90" y="92"/>
                      <a:pt x="89" y="88"/>
                    </a:cubicBezTo>
                    <a:cubicBezTo>
                      <a:pt x="87" y="85"/>
                      <a:pt x="86" y="83"/>
                      <a:pt x="85" y="80"/>
                    </a:cubicBezTo>
                    <a:cubicBezTo>
                      <a:pt x="85" y="79"/>
                      <a:pt x="85" y="77"/>
                      <a:pt x="85" y="76"/>
                    </a:cubicBezTo>
                    <a:cubicBezTo>
                      <a:pt x="89" y="69"/>
                      <a:pt x="93" y="62"/>
                      <a:pt x="98" y="55"/>
                    </a:cubicBezTo>
                    <a:cubicBezTo>
                      <a:pt x="99" y="52"/>
                      <a:pt x="100" y="49"/>
                      <a:pt x="98" y="46"/>
                    </a:cubicBezTo>
                    <a:cubicBezTo>
                      <a:pt x="91" y="32"/>
                      <a:pt x="85" y="19"/>
                      <a:pt x="79" y="5"/>
                    </a:cubicBezTo>
                    <a:close/>
                    <a:moveTo>
                      <a:pt x="84" y="51"/>
                    </a:moveTo>
                    <a:cubicBezTo>
                      <a:pt x="82" y="55"/>
                      <a:pt x="80" y="59"/>
                      <a:pt x="77" y="63"/>
                    </a:cubicBezTo>
                    <a:cubicBezTo>
                      <a:pt x="70" y="46"/>
                      <a:pt x="63" y="30"/>
                      <a:pt x="55" y="13"/>
                    </a:cubicBezTo>
                    <a:cubicBezTo>
                      <a:pt x="59" y="13"/>
                      <a:pt x="63" y="13"/>
                      <a:pt x="66" y="13"/>
                    </a:cubicBezTo>
                    <a:cubicBezTo>
                      <a:pt x="67" y="14"/>
                      <a:pt x="68" y="14"/>
                      <a:pt x="68" y="15"/>
                    </a:cubicBezTo>
                    <a:cubicBezTo>
                      <a:pt x="74" y="26"/>
                      <a:pt x="79" y="37"/>
                      <a:pt x="84" y="48"/>
                    </a:cubicBezTo>
                    <a:cubicBezTo>
                      <a:pt x="85" y="49"/>
                      <a:pt x="85" y="50"/>
                      <a:pt x="84" y="5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3" name="Freeform 282"/>
              <p:cNvSpPr/>
              <p:nvPr/>
            </p:nvSpPr>
            <p:spPr bwMode="auto">
              <a:xfrm>
                <a:off x="3907" y="4203"/>
                <a:ext cx="29" cy="9"/>
              </a:xfrm>
              <a:custGeom>
                <a:avLst/>
                <a:gdLst>
                  <a:gd name="T0" fmla="*/ 22 w 27"/>
                  <a:gd name="T1" fmla="*/ 0 h 9"/>
                  <a:gd name="T2" fmla="*/ 5 w 27"/>
                  <a:gd name="T3" fmla="*/ 0 h 9"/>
                  <a:gd name="T4" fmla="*/ 0 w 27"/>
                  <a:gd name="T5" fmla="*/ 4 h 9"/>
                  <a:gd name="T6" fmla="*/ 5 w 27"/>
                  <a:gd name="T7" fmla="*/ 9 h 9"/>
                  <a:gd name="T8" fmla="*/ 22 w 27"/>
                  <a:gd name="T9" fmla="*/ 9 h 9"/>
                  <a:gd name="T10" fmla="*/ 27 w 27"/>
                  <a:gd name="T11" fmla="*/ 4 h 9"/>
                  <a:gd name="T12" fmla="*/ 22 w 27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9">
                    <a:moveTo>
                      <a:pt x="22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7"/>
                      <a:pt x="2" y="9"/>
                      <a:pt x="5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5" y="9"/>
                      <a:pt x="27" y="7"/>
                      <a:pt x="27" y="4"/>
                    </a:cubicBezTo>
                    <a:cubicBezTo>
                      <a:pt x="27" y="2"/>
                      <a:pt x="25" y="0"/>
                      <a:pt x="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4" name="Freeform 283"/>
              <p:cNvSpPr/>
              <p:nvPr/>
            </p:nvSpPr>
            <p:spPr bwMode="auto">
              <a:xfrm>
                <a:off x="4102" y="4233"/>
                <a:ext cx="16" cy="24"/>
              </a:xfrm>
              <a:custGeom>
                <a:avLst/>
                <a:gdLst>
                  <a:gd name="T0" fmla="*/ 0 w 15"/>
                  <a:gd name="T1" fmla="*/ 15 h 22"/>
                  <a:gd name="T2" fmla="*/ 8 w 15"/>
                  <a:gd name="T3" fmla="*/ 22 h 22"/>
                  <a:gd name="T4" fmla="*/ 15 w 15"/>
                  <a:gd name="T5" fmla="*/ 15 h 22"/>
                  <a:gd name="T6" fmla="*/ 8 w 15"/>
                  <a:gd name="T7" fmla="*/ 0 h 22"/>
                  <a:gd name="T8" fmla="*/ 0 w 15"/>
                  <a:gd name="T9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2">
                    <a:moveTo>
                      <a:pt x="0" y="15"/>
                    </a:moveTo>
                    <a:cubicBezTo>
                      <a:pt x="0" y="20"/>
                      <a:pt x="4" y="22"/>
                      <a:pt x="8" y="22"/>
                    </a:cubicBezTo>
                    <a:cubicBezTo>
                      <a:pt x="12" y="22"/>
                      <a:pt x="15" y="20"/>
                      <a:pt x="15" y="15"/>
                    </a:cubicBezTo>
                    <a:cubicBezTo>
                      <a:pt x="15" y="10"/>
                      <a:pt x="8" y="0"/>
                      <a:pt x="8" y="0"/>
                    </a:cubicBezTo>
                    <a:cubicBezTo>
                      <a:pt x="8" y="0"/>
                      <a:pt x="0" y="10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5" name="Freeform 284"/>
              <p:cNvSpPr/>
              <p:nvPr/>
            </p:nvSpPr>
            <p:spPr bwMode="auto">
              <a:xfrm>
                <a:off x="4133" y="4233"/>
                <a:ext cx="15" cy="24"/>
              </a:xfrm>
              <a:custGeom>
                <a:avLst/>
                <a:gdLst>
                  <a:gd name="T0" fmla="*/ 0 w 14"/>
                  <a:gd name="T1" fmla="*/ 15 h 22"/>
                  <a:gd name="T2" fmla="*/ 7 w 14"/>
                  <a:gd name="T3" fmla="*/ 22 h 22"/>
                  <a:gd name="T4" fmla="*/ 14 w 14"/>
                  <a:gd name="T5" fmla="*/ 15 h 22"/>
                  <a:gd name="T6" fmla="*/ 7 w 14"/>
                  <a:gd name="T7" fmla="*/ 0 h 22"/>
                  <a:gd name="T8" fmla="*/ 0 w 14"/>
                  <a:gd name="T9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22">
                    <a:moveTo>
                      <a:pt x="0" y="15"/>
                    </a:moveTo>
                    <a:cubicBezTo>
                      <a:pt x="0" y="20"/>
                      <a:pt x="3" y="22"/>
                      <a:pt x="7" y="22"/>
                    </a:cubicBezTo>
                    <a:cubicBezTo>
                      <a:pt x="11" y="22"/>
                      <a:pt x="14" y="20"/>
                      <a:pt x="14" y="15"/>
                    </a:cubicBezTo>
                    <a:cubicBezTo>
                      <a:pt x="14" y="10"/>
                      <a:pt x="7" y="0"/>
                      <a:pt x="7" y="0"/>
                    </a:cubicBezTo>
                    <a:cubicBezTo>
                      <a:pt x="7" y="0"/>
                      <a:pt x="0" y="10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6" name="Freeform 285"/>
              <p:cNvSpPr/>
              <p:nvPr/>
            </p:nvSpPr>
            <p:spPr bwMode="auto">
              <a:xfrm>
                <a:off x="4164" y="4233"/>
                <a:ext cx="16" cy="24"/>
              </a:xfrm>
              <a:custGeom>
                <a:avLst/>
                <a:gdLst>
                  <a:gd name="T0" fmla="*/ 0 w 15"/>
                  <a:gd name="T1" fmla="*/ 15 h 22"/>
                  <a:gd name="T2" fmla="*/ 7 w 15"/>
                  <a:gd name="T3" fmla="*/ 22 h 22"/>
                  <a:gd name="T4" fmla="*/ 15 w 15"/>
                  <a:gd name="T5" fmla="*/ 15 h 22"/>
                  <a:gd name="T6" fmla="*/ 7 w 15"/>
                  <a:gd name="T7" fmla="*/ 0 h 22"/>
                  <a:gd name="T8" fmla="*/ 0 w 15"/>
                  <a:gd name="T9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2">
                    <a:moveTo>
                      <a:pt x="0" y="15"/>
                    </a:moveTo>
                    <a:cubicBezTo>
                      <a:pt x="0" y="20"/>
                      <a:pt x="3" y="22"/>
                      <a:pt x="7" y="22"/>
                    </a:cubicBezTo>
                    <a:cubicBezTo>
                      <a:pt x="11" y="22"/>
                      <a:pt x="15" y="20"/>
                      <a:pt x="15" y="15"/>
                    </a:cubicBezTo>
                    <a:cubicBezTo>
                      <a:pt x="15" y="10"/>
                      <a:pt x="7" y="0"/>
                      <a:pt x="7" y="0"/>
                    </a:cubicBezTo>
                    <a:cubicBezTo>
                      <a:pt x="7" y="0"/>
                      <a:pt x="0" y="10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7" name="Freeform 286"/>
              <p:cNvSpPr/>
              <p:nvPr/>
            </p:nvSpPr>
            <p:spPr bwMode="auto">
              <a:xfrm>
                <a:off x="4194" y="4233"/>
                <a:ext cx="17" cy="24"/>
              </a:xfrm>
              <a:custGeom>
                <a:avLst/>
                <a:gdLst>
                  <a:gd name="T0" fmla="*/ 0 w 15"/>
                  <a:gd name="T1" fmla="*/ 15 h 22"/>
                  <a:gd name="T2" fmla="*/ 8 w 15"/>
                  <a:gd name="T3" fmla="*/ 22 h 22"/>
                  <a:gd name="T4" fmla="*/ 15 w 15"/>
                  <a:gd name="T5" fmla="*/ 15 h 22"/>
                  <a:gd name="T6" fmla="*/ 8 w 15"/>
                  <a:gd name="T7" fmla="*/ 0 h 22"/>
                  <a:gd name="T8" fmla="*/ 0 w 15"/>
                  <a:gd name="T9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2">
                    <a:moveTo>
                      <a:pt x="0" y="15"/>
                    </a:moveTo>
                    <a:cubicBezTo>
                      <a:pt x="0" y="20"/>
                      <a:pt x="4" y="22"/>
                      <a:pt x="8" y="22"/>
                    </a:cubicBezTo>
                    <a:cubicBezTo>
                      <a:pt x="12" y="22"/>
                      <a:pt x="15" y="20"/>
                      <a:pt x="15" y="15"/>
                    </a:cubicBezTo>
                    <a:cubicBezTo>
                      <a:pt x="15" y="10"/>
                      <a:pt x="8" y="0"/>
                      <a:pt x="8" y="0"/>
                    </a:cubicBezTo>
                    <a:cubicBezTo>
                      <a:pt x="8" y="0"/>
                      <a:pt x="0" y="10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8" name="Freeform 287"/>
              <p:cNvSpPr/>
              <p:nvPr/>
            </p:nvSpPr>
            <p:spPr bwMode="auto">
              <a:xfrm>
                <a:off x="4102" y="4266"/>
                <a:ext cx="16" cy="24"/>
              </a:xfrm>
              <a:custGeom>
                <a:avLst/>
                <a:gdLst>
                  <a:gd name="T0" fmla="*/ 0 w 15"/>
                  <a:gd name="T1" fmla="*/ 14 h 22"/>
                  <a:gd name="T2" fmla="*/ 8 w 15"/>
                  <a:gd name="T3" fmla="*/ 22 h 22"/>
                  <a:gd name="T4" fmla="*/ 15 w 15"/>
                  <a:gd name="T5" fmla="*/ 14 h 22"/>
                  <a:gd name="T6" fmla="*/ 8 w 15"/>
                  <a:gd name="T7" fmla="*/ 0 h 22"/>
                  <a:gd name="T8" fmla="*/ 0 w 15"/>
                  <a:gd name="T9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2">
                    <a:moveTo>
                      <a:pt x="0" y="14"/>
                    </a:moveTo>
                    <a:cubicBezTo>
                      <a:pt x="0" y="20"/>
                      <a:pt x="4" y="22"/>
                      <a:pt x="8" y="22"/>
                    </a:cubicBezTo>
                    <a:cubicBezTo>
                      <a:pt x="12" y="22"/>
                      <a:pt x="15" y="20"/>
                      <a:pt x="15" y="14"/>
                    </a:cubicBezTo>
                    <a:cubicBezTo>
                      <a:pt x="15" y="9"/>
                      <a:pt x="8" y="0"/>
                      <a:pt x="8" y="0"/>
                    </a:cubicBezTo>
                    <a:cubicBezTo>
                      <a:pt x="8" y="0"/>
                      <a:pt x="0" y="9"/>
                      <a:pt x="0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9" name="Freeform 288"/>
              <p:cNvSpPr/>
              <p:nvPr/>
            </p:nvSpPr>
            <p:spPr bwMode="auto">
              <a:xfrm>
                <a:off x="4133" y="4266"/>
                <a:ext cx="15" cy="24"/>
              </a:xfrm>
              <a:custGeom>
                <a:avLst/>
                <a:gdLst>
                  <a:gd name="T0" fmla="*/ 0 w 14"/>
                  <a:gd name="T1" fmla="*/ 14 h 22"/>
                  <a:gd name="T2" fmla="*/ 7 w 14"/>
                  <a:gd name="T3" fmla="*/ 22 h 22"/>
                  <a:gd name="T4" fmla="*/ 14 w 14"/>
                  <a:gd name="T5" fmla="*/ 14 h 22"/>
                  <a:gd name="T6" fmla="*/ 7 w 14"/>
                  <a:gd name="T7" fmla="*/ 0 h 22"/>
                  <a:gd name="T8" fmla="*/ 0 w 14"/>
                  <a:gd name="T9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22">
                    <a:moveTo>
                      <a:pt x="0" y="14"/>
                    </a:moveTo>
                    <a:cubicBezTo>
                      <a:pt x="0" y="20"/>
                      <a:pt x="3" y="22"/>
                      <a:pt x="7" y="22"/>
                    </a:cubicBezTo>
                    <a:cubicBezTo>
                      <a:pt x="11" y="22"/>
                      <a:pt x="14" y="20"/>
                      <a:pt x="14" y="14"/>
                    </a:cubicBezTo>
                    <a:cubicBezTo>
                      <a:pt x="14" y="9"/>
                      <a:pt x="7" y="0"/>
                      <a:pt x="7" y="0"/>
                    </a:cubicBezTo>
                    <a:cubicBezTo>
                      <a:pt x="7" y="0"/>
                      <a:pt x="0" y="9"/>
                      <a:pt x="0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0" name="Freeform 289"/>
              <p:cNvSpPr/>
              <p:nvPr/>
            </p:nvSpPr>
            <p:spPr bwMode="auto">
              <a:xfrm>
                <a:off x="4164" y="4266"/>
                <a:ext cx="16" cy="24"/>
              </a:xfrm>
              <a:custGeom>
                <a:avLst/>
                <a:gdLst>
                  <a:gd name="T0" fmla="*/ 0 w 15"/>
                  <a:gd name="T1" fmla="*/ 14 h 22"/>
                  <a:gd name="T2" fmla="*/ 7 w 15"/>
                  <a:gd name="T3" fmla="*/ 22 h 22"/>
                  <a:gd name="T4" fmla="*/ 15 w 15"/>
                  <a:gd name="T5" fmla="*/ 14 h 22"/>
                  <a:gd name="T6" fmla="*/ 7 w 15"/>
                  <a:gd name="T7" fmla="*/ 0 h 22"/>
                  <a:gd name="T8" fmla="*/ 0 w 15"/>
                  <a:gd name="T9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2">
                    <a:moveTo>
                      <a:pt x="0" y="14"/>
                    </a:moveTo>
                    <a:cubicBezTo>
                      <a:pt x="0" y="20"/>
                      <a:pt x="3" y="22"/>
                      <a:pt x="7" y="22"/>
                    </a:cubicBezTo>
                    <a:cubicBezTo>
                      <a:pt x="11" y="22"/>
                      <a:pt x="15" y="20"/>
                      <a:pt x="15" y="14"/>
                    </a:cubicBezTo>
                    <a:cubicBezTo>
                      <a:pt x="15" y="9"/>
                      <a:pt x="7" y="0"/>
                      <a:pt x="7" y="0"/>
                    </a:cubicBezTo>
                    <a:cubicBezTo>
                      <a:pt x="7" y="0"/>
                      <a:pt x="0" y="9"/>
                      <a:pt x="0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1" name="Freeform 290"/>
              <p:cNvSpPr/>
              <p:nvPr/>
            </p:nvSpPr>
            <p:spPr bwMode="auto">
              <a:xfrm>
                <a:off x="4194" y="4266"/>
                <a:ext cx="17" cy="24"/>
              </a:xfrm>
              <a:custGeom>
                <a:avLst/>
                <a:gdLst>
                  <a:gd name="T0" fmla="*/ 0 w 15"/>
                  <a:gd name="T1" fmla="*/ 14 h 22"/>
                  <a:gd name="T2" fmla="*/ 8 w 15"/>
                  <a:gd name="T3" fmla="*/ 22 h 22"/>
                  <a:gd name="T4" fmla="*/ 15 w 15"/>
                  <a:gd name="T5" fmla="*/ 14 h 22"/>
                  <a:gd name="T6" fmla="*/ 8 w 15"/>
                  <a:gd name="T7" fmla="*/ 0 h 22"/>
                  <a:gd name="T8" fmla="*/ 0 w 15"/>
                  <a:gd name="T9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2">
                    <a:moveTo>
                      <a:pt x="0" y="14"/>
                    </a:moveTo>
                    <a:cubicBezTo>
                      <a:pt x="0" y="20"/>
                      <a:pt x="4" y="22"/>
                      <a:pt x="8" y="22"/>
                    </a:cubicBezTo>
                    <a:cubicBezTo>
                      <a:pt x="12" y="22"/>
                      <a:pt x="15" y="20"/>
                      <a:pt x="15" y="14"/>
                    </a:cubicBezTo>
                    <a:cubicBezTo>
                      <a:pt x="15" y="9"/>
                      <a:pt x="8" y="0"/>
                      <a:pt x="8" y="0"/>
                    </a:cubicBezTo>
                    <a:cubicBezTo>
                      <a:pt x="8" y="0"/>
                      <a:pt x="0" y="9"/>
                      <a:pt x="0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2" name="Freeform 291"/>
              <p:cNvSpPr/>
              <p:nvPr/>
            </p:nvSpPr>
            <p:spPr bwMode="auto">
              <a:xfrm>
                <a:off x="4226" y="4233"/>
                <a:ext cx="16" cy="24"/>
              </a:xfrm>
              <a:custGeom>
                <a:avLst/>
                <a:gdLst>
                  <a:gd name="T0" fmla="*/ 0 w 15"/>
                  <a:gd name="T1" fmla="*/ 15 h 22"/>
                  <a:gd name="T2" fmla="*/ 7 w 15"/>
                  <a:gd name="T3" fmla="*/ 22 h 22"/>
                  <a:gd name="T4" fmla="*/ 15 w 15"/>
                  <a:gd name="T5" fmla="*/ 15 h 22"/>
                  <a:gd name="T6" fmla="*/ 7 w 15"/>
                  <a:gd name="T7" fmla="*/ 0 h 22"/>
                  <a:gd name="T8" fmla="*/ 0 w 15"/>
                  <a:gd name="T9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2">
                    <a:moveTo>
                      <a:pt x="0" y="15"/>
                    </a:moveTo>
                    <a:cubicBezTo>
                      <a:pt x="0" y="20"/>
                      <a:pt x="3" y="22"/>
                      <a:pt x="7" y="22"/>
                    </a:cubicBezTo>
                    <a:cubicBezTo>
                      <a:pt x="11" y="22"/>
                      <a:pt x="15" y="20"/>
                      <a:pt x="15" y="15"/>
                    </a:cubicBezTo>
                    <a:cubicBezTo>
                      <a:pt x="15" y="10"/>
                      <a:pt x="7" y="0"/>
                      <a:pt x="7" y="0"/>
                    </a:cubicBezTo>
                    <a:cubicBezTo>
                      <a:pt x="7" y="0"/>
                      <a:pt x="0" y="10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3" name="Freeform 292"/>
              <p:cNvSpPr/>
              <p:nvPr/>
            </p:nvSpPr>
            <p:spPr bwMode="auto">
              <a:xfrm>
                <a:off x="4226" y="4266"/>
                <a:ext cx="16" cy="24"/>
              </a:xfrm>
              <a:custGeom>
                <a:avLst/>
                <a:gdLst>
                  <a:gd name="T0" fmla="*/ 0 w 15"/>
                  <a:gd name="T1" fmla="*/ 14 h 22"/>
                  <a:gd name="T2" fmla="*/ 7 w 15"/>
                  <a:gd name="T3" fmla="*/ 22 h 22"/>
                  <a:gd name="T4" fmla="*/ 15 w 15"/>
                  <a:gd name="T5" fmla="*/ 14 h 22"/>
                  <a:gd name="T6" fmla="*/ 7 w 15"/>
                  <a:gd name="T7" fmla="*/ 0 h 22"/>
                  <a:gd name="T8" fmla="*/ 0 w 15"/>
                  <a:gd name="T9" fmla="*/ 1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2">
                    <a:moveTo>
                      <a:pt x="0" y="14"/>
                    </a:moveTo>
                    <a:cubicBezTo>
                      <a:pt x="0" y="20"/>
                      <a:pt x="3" y="22"/>
                      <a:pt x="7" y="22"/>
                    </a:cubicBezTo>
                    <a:cubicBezTo>
                      <a:pt x="11" y="22"/>
                      <a:pt x="15" y="20"/>
                      <a:pt x="15" y="14"/>
                    </a:cubicBezTo>
                    <a:cubicBezTo>
                      <a:pt x="15" y="9"/>
                      <a:pt x="7" y="0"/>
                      <a:pt x="7" y="0"/>
                    </a:cubicBezTo>
                    <a:cubicBezTo>
                      <a:pt x="7" y="0"/>
                      <a:pt x="0" y="9"/>
                      <a:pt x="0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4" name="Freeform 293"/>
              <p:cNvSpPr/>
              <p:nvPr/>
            </p:nvSpPr>
            <p:spPr bwMode="auto">
              <a:xfrm>
                <a:off x="4102" y="4299"/>
                <a:ext cx="16" cy="24"/>
              </a:xfrm>
              <a:custGeom>
                <a:avLst/>
                <a:gdLst>
                  <a:gd name="T0" fmla="*/ 0 w 15"/>
                  <a:gd name="T1" fmla="*/ 15 h 22"/>
                  <a:gd name="T2" fmla="*/ 8 w 15"/>
                  <a:gd name="T3" fmla="*/ 22 h 22"/>
                  <a:gd name="T4" fmla="*/ 15 w 15"/>
                  <a:gd name="T5" fmla="*/ 15 h 22"/>
                  <a:gd name="T6" fmla="*/ 8 w 15"/>
                  <a:gd name="T7" fmla="*/ 0 h 22"/>
                  <a:gd name="T8" fmla="*/ 0 w 15"/>
                  <a:gd name="T9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2">
                    <a:moveTo>
                      <a:pt x="0" y="15"/>
                    </a:moveTo>
                    <a:cubicBezTo>
                      <a:pt x="0" y="20"/>
                      <a:pt x="4" y="22"/>
                      <a:pt x="8" y="22"/>
                    </a:cubicBezTo>
                    <a:cubicBezTo>
                      <a:pt x="12" y="22"/>
                      <a:pt x="15" y="20"/>
                      <a:pt x="15" y="15"/>
                    </a:cubicBezTo>
                    <a:cubicBezTo>
                      <a:pt x="15" y="10"/>
                      <a:pt x="8" y="0"/>
                      <a:pt x="8" y="0"/>
                    </a:cubicBezTo>
                    <a:cubicBezTo>
                      <a:pt x="8" y="0"/>
                      <a:pt x="0" y="10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5" name="Freeform 294"/>
              <p:cNvSpPr/>
              <p:nvPr/>
            </p:nvSpPr>
            <p:spPr bwMode="auto">
              <a:xfrm>
                <a:off x="4133" y="4299"/>
                <a:ext cx="15" cy="24"/>
              </a:xfrm>
              <a:custGeom>
                <a:avLst/>
                <a:gdLst>
                  <a:gd name="T0" fmla="*/ 0 w 14"/>
                  <a:gd name="T1" fmla="*/ 15 h 22"/>
                  <a:gd name="T2" fmla="*/ 7 w 14"/>
                  <a:gd name="T3" fmla="*/ 22 h 22"/>
                  <a:gd name="T4" fmla="*/ 14 w 14"/>
                  <a:gd name="T5" fmla="*/ 15 h 22"/>
                  <a:gd name="T6" fmla="*/ 7 w 14"/>
                  <a:gd name="T7" fmla="*/ 0 h 22"/>
                  <a:gd name="T8" fmla="*/ 0 w 14"/>
                  <a:gd name="T9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22">
                    <a:moveTo>
                      <a:pt x="0" y="15"/>
                    </a:moveTo>
                    <a:cubicBezTo>
                      <a:pt x="0" y="20"/>
                      <a:pt x="3" y="22"/>
                      <a:pt x="7" y="22"/>
                    </a:cubicBezTo>
                    <a:cubicBezTo>
                      <a:pt x="11" y="22"/>
                      <a:pt x="14" y="20"/>
                      <a:pt x="14" y="15"/>
                    </a:cubicBezTo>
                    <a:cubicBezTo>
                      <a:pt x="14" y="10"/>
                      <a:pt x="7" y="0"/>
                      <a:pt x="7" y="0"/>
                    </a:cubicBezTo>
                    <a:cubicBezTo>
                      <a:pt x="7" y="0"/>
                      <a:pt x="0" y="10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6" name="Freeform 295"/>
              <p:cNvSpPr/>
              <p:nvPr/>
            </p:nvSpPr>
            <p:spPr bwMode="auto">
              <a:xfrm>
                <a:off x="4164" y="4299"/>
                <a:ext cx="16" cy="24"/>
              </a:xfrm>
              <a:custGeom>
                <a:avLst/>
                <a:gdLst>
                  <a:gd name="T0" fmla="*/ 0 w 15"/>
                  <a:gd name="T1" fmla="*/ 15 h 22"/>
                  <a:gd name="T2" fmla="*/ 7 w 15"/>
                  <a:gd name="T3" fmla="*/ 22 h 22"/>
                  <a:gd name="T4" fmla="*/ 15 w 15"/>
                  <a:gd name="T5" fmla="*/ 15 h 22"/>
                  <a:gd name="T6" fmla="*/ 7 w 15"/>
                  <a:gd name="T7" fmla="*/ 0 h 22"/>
                  <a:gd name="T8" fmla="*/ 0 w 15"/>
                  <a:gd name="T9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2">
                    <a:moveTo>
                      <a:pt x="0" y="15"/>
                    </a:moveTo>
                    <a:cubicBezTo>
                      <a:pt x="0" y="20"/>
                      <a:pt x="3" y="22"/>
                      <a:pt x="7" y="22"/>
                    </a:cubicBezTo>
                    <a:cubicBezTo>
                      <a:pt x="11" y="22"/>
                      <a:pt x="15" y="20"/>
                      <a:pt x="15" y="15"/>
                    </a:cubicBezTo>
                    <a:cubicBezTo>
                      <a:pt x="15" y="10"/>
                      <a:pt x="7" y="0"/>
                      <a:pt x="7" y="0"/>
                    </a:cubicBezTo>
                    <a:cubicBezTo>
                      <a:pt x="7" y="0"/>
                      <a:pt x="0" y="10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7" name="Freeform 296"/>
              <p:cNvSpPr/>
              <p:nvPr/>
            </p:nvSpPr>
            <p:spPr bwMode="auto">
              <a:xfrm>
                <a:off x="4194" y="4299"/>
                <a:ext cx="17" cy="24"/>
              </a:xfrm>
              <a:custGeom>
                <a:avLst/>
                <a:gdLst>
                  <a:gd name="T0" fmla="*/ 0 w 15"/>
                  <a:gd name="T1" fmla="*/ 15 h 22"/>
                  <a:gd name="T2" fmla="*/ 8 w 15"/>
                  <a:gd name="T3" fmla="*/ 22 h 22"/>
                  <a:gd name="T4" fmla="*/ 15 w 15"/>
                  <a:gd name="T5" fmla="*/ 15 h 22"/>
                  <a:gd name="T6" fmla="*/ 8 w 15"/>
                  <a:gd name="T7" fmla="*/ 0 h 22"/>
                  <a:gd name="T8" fmla="*/ 0 w 15"/>
                  <a:gd name="T9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2">
                    <a:moveTo>
                      <a:pt x="0" y="15"/>
                    </a:moveTo>
                    <a:cubicBezTo>
                      <a:pt x="0" y="20"/>
                      <a:pt x="4" y="22"/>
                      <a:pt x="8" y="22"/>
                    </a:cubicBezTo>
                    <a:cubicBezTo>
                      <a:pt x="12" y="22"/>
                      <a:pt x="15" y="20"/>
                      <a:pt x="15" y="15"/>
                    </a:cubicBezTo>
                    <a:cubicBezTo>
                      <a:pt x="15" y="10"/>
                      <a:pt x="8" y="0"/>
                      <a:pt x="8" y="0"/>
                    </a:cubicBezTo>
                    <a:cubicBezTo>
                      <a:pt x="8" y="0"/>
                      <a:pt x="0" y="10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8" name="Freeform 297"/>
              <p:cNvSpPr/>
              <p:nvPr/>
            </p:nvSpPr>
            <p:spPr bwMode="auto">
              <a:xfrm>
                <a:off x="4226" y="4299"/>
                <a:ext cx="16" cy="24"/>
              </a:xfrm>
              <a:custGeom>
                <a:avLst/>
                <a:gdLst>
                  <a:gd name="T0" fmla="*/ 0 w 15"/>
                  <a:gd name="T1" fmla="*/ 15 h 22"/>
                  <a:gd name="T2" fmla="*/ 7 w 15"/>
                  <a:gd name="T3" fmla="*/ 22 h 22"/>
                  <a:gd name="T4" fmla="*/ 15 w 15"/>
                  <a:gd name="T5" fmla="*/ 15 h 22"/>
                  <a:gd name="T6" fmla="*/ 7 w 15"/>
                  <a:gd name="T7" fmla="*/ 0 h 22"/>
                  <a:gd name="T8" fmla="*/ 0 w 15"/>
                  <a:gd name="T9" fmla="*/ 15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22">
                    <a:moveTo>
                      <a:pt x="0" y="15"/>
                    </a:moveTo>
                    <a:cubicBezTo>
                      <a:pt x="0" y="20"/>
                      <a:pt x="3" y="22"/>
                      <a:pt x="7" y="22"/>
                    </a:cubicBezTo>
                    <a:cubicBezTo>
                      <a:pt x="11" y="22"/>
                      <a:pt x="15" y="20"/>
                      <a:pt x="15" y="15"/>
                    </a:cubicBezTo>
                    <a:cubicBezTo>
                      <a:pt x="15" y="10"/>
                      <a:pt x="7" y="0"/>
                      <a:pt x="7" y="0"/>
                    </a:cubicBezTo>
                    <a:cubicBezTo>
                      <a:pt x="7" y="0"/>
                      <a:pt x="0" y="10"/>
                      <a:pt x="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9" name="Freeform 298"/>
              <p:cNvSpPr/>
              <p:nvPr/>
            </p:nvSpPr>
            <p:spPr bwMode="auto">
              <a:xfrm>
                <a:off x="4111" y="4187"/>
                <a:ext cx="120" cy="27"/>
              </a:xfrm>
              <a:custGeom>
                <a:avLst/>
                <a:gdLst>
                  <a:gd name="T0" fmla="*/ 55 w 110"/>
                  <a:gd name="T1" fmla="*/ 0 h 24"/>
                  <a:gd name="T2" fmla="*/ 0 w 110"/>
                  <a:gd name="T3" fmla="*/ 24 h 24"/>
                  <a:gd name="T4" fmla="*/ 110 w 110"/>
                  <a:gd name="T5" fmla="*/ 24 h 24"/>
                  <a:gd name="T6" fmla="*/ 55 w 110"/>
                  <a:gd name="T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0" h="24">
                    <a:moveTo>
                      <a:pt x="55" y="0"/>
                    </a:moveTo>
                    <a:cubicBezTo>
                      <a:pt x="26" y="0"/>
                      <a:pt x="3" y="11"/>
                      <a:pt x="0" y="24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06" y="11"/>
                      <a:pt x="83" y="0"/>
                      <a:pt x="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0" name="Freeform 299"/>
              <p:cNvSpPr/>
              <p:nvPr/>
            </p:nvSpPr>
            <p:spPr bwMode="auto">
              <a:xfrm>
                <a:off x="4102" y="4219"/>
                <a:ext cx="138" cy="8"/>
              </a:xfrm>
              <a:custGeom>
                <a:avLst/>
                <a:gdLst>
                  <a:gd name="T0" fmla="*/ 123 w 127"/>
                  <a:gd name="T1" fmla="*/ 0 h 7"/>
                  <a:gd name="T2" fmla="*/ 4 w 127"/>
                  <a:gd name="T3" fmla="*/ 0 h 7"/>
                  <a:gd name="T4" fmla="*/ 0 w 127"/>
                  <a:gd name="T5" fmla="*/ 4 h 7"/>
                  <a:gd name="T6" fmla="*/ 4 w 127"/>
                  <a:gd name="T7" fmla="*/ 7 h 7"/>
                  <a:gd name="T8" fmla="*/ 123 w 127"/>
                  <a:gd name="T9" fmla="*/ 7 h 7"/>
                  <a:gd name="T10" fmla="*/ 127 w 127"/>
                  <a:gd name="T11" fmla="*/ 4 h 7"/>
                  <a:gd name="T12" fmla="*/ 123 w 127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7" h="7">
                    <a:moveTo>
                      <a:pt x="123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6"/>
                      <a:pt x="2" y="7"/>
                      <a:pt x="4" y="7"/>
                    </a:cubicBezTo>
                    <a:cubicBezTo>
                      <a:pt x="123" y="7"/>
                      <a:pt x="123" y="7"/>
                      <a:pt x="123" y="7"/>
                    </a:cubicBezTo>
                    <a:cubicBezTo>
                      <a:pt x="125" y="7"/>
                      <a:pt x="127" y="6"/>
                      <a:pt x="127" y="4"/>
                    </a:cubicBezTo>
                    <a:cubicBezTo>
                      <a:pt x="127" y="2"/>
                      <a:pt x="125" y="0"/>
                      <a:pt x="1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1" name="Freeform 300"/>
              <p:cNvSpPr>
                <a:spLocks noEditPoints="1"/>
              </p:cNvSpPr>
              <p:nvPr/>
            </p:nvSpPr>
            <p:spPr bwMode="auto">
              <a:xfrm>
                <a:off x="4123" y="3531"/>
                <a:ext cx="98" cy="152"/>
              </a:xfrm>
              <a:custGeom>
                <a:avLst/>
                <a:gdLst>
                  <a:gd name="T0" fmla="*/ 0 w 90"/>
                  <a:gd name="T1" fmla="*/ 0 h 139"/>
                  <a:gd name="T2" fmla="*/ 22 w 90"/>
                  <a:gd name="T3" fmla="*/ 35 h 139"/>
                  <a:gd name="T4" fmla="*/ 0 w 90"/>
                  <a:gd name="T5" fmla="*/ 35 h 139"/>
                  <a:gd name="T6" fmla="*/ 22 w 90"/>
                  <a:gd name="T7" fmla="*/ 69 h 139"/>
                  <a:gd name="T8" fmla="*/ 0 w 90"/>
                  <a:gd name="T9" fmla="*/ 69 h 139"/>
                  <a:gd name="T10" fmla="*/ 45 w 90"/>
                  <a:gd name="T11" fmla="*/ 139 h 139"/>
                  <a:gd name="T12" fmla="*/ 90 w 90"/>
                  <a:gd name="T13" fmla="*/ 69 h 139"/>
                  <a:gd name="T14" fmla="*/ 68 w 90"/>
                  <a:gd name="T15" fmla="*/ 69 h 139"/>
                  <a:gd name="T16" fmla="*/ 90 w 90"/>
                  <a:gd name="T17" fmla="*/ 35 h 139"/>
                  <a:gd name="T18" fmla="*/ 68 w 90"/>
                  <a:gd name="T19" fmla="*/ 35 h 139"/>
                  <a:gd name="T20" fmla="*/ 90 w 90"/>
                  <a:gd name="T21" fmla="*/ 0 h 139"/>
                  <a:gd name="T22" fmla="*/ 0 w 90"/>
                  <a:gd name="T23" fmla="*/ 0 h 139"/>
                  <a:gd name="T24" fmla="*/ 45 w 90"/>
                  <a:gd name="T25" fmla="*/ 103 h 139"/>
                  <a:gd name="T26" fmla="*/ 31 w 90"/>
                  <a:gd name="T27" fmla="*/ 89 h 139"/>
                  <a:gd name="T28" fmla="*/ 45 w 90"/>
                  <a:gd name="T29" fmla="*/ 74 h 139"/>
                  <a:gd name="T30" fmla="*/ 60 w 90"/>
                  <a:gd name="T31" fmla="*/ 89 h 139"/>
                  <a:gd name="T32" fmla="*/ 45 w 90"/>
                  <a:gd name="T33" fmla="*/ 103 h 139"/>
                  <a:gd name="T34" fmla="*/ 45 w 90"/>
                  <a:gd name="T35" fmla="*/ 70 h 139"/>
                  <a:gd name="T36" fmla="*/ 31 w 90"/>
                  <a:gd name="T37" fmla="*/ 55 h 139"/>
                  <a:gd name="T38" fmla="*/ 45 w 90"/>
                  <a:gd name="T39" fmla="*/ 41 h 139"/>
                  <a:gd name="T40" fmla="*/ 60 w 90"/>
                  <a:gd name="T41" fmla="*/ 55 h 139"/>
                  <a:gd name="T42" fmla="*/ 45 w 90"/>
                  <a:gd name="T43" fmla="*/ 70 h 139"/>
                  <a:gd name="T44" fmla="*/ 45 w 90"/>
                  <a:gd name="T45" fmla="*/ 36 h 139"/>
                  <a:gd name="T46" fmla="*/ 31 w 90"/>
                  <a:gd name="T47" fmla="*/ 22 h 139"/>
                  <a:gd name="T48" fmla="*/ 45 w 90"/>
                  <a:gd name="T49" fmla="*/ 7 h 139"/>
                  <a:gd name="T50" fmla="*/ 60 w 90"/>
                  <a:gd name="T51" fmla="*/ 22 h 139"/>
                  <a:gd name="T52" fmla="*/ 45 w 90"/>
                  <a:gd name="T53" fmla="*/ 36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0" h="139">
                    <a:moveTo>
                      <a:pt x="0" y="0"/>
                    </a:moveTo>
                    <a:cubicBezTo>
                      <a:pt x="22" y="35"/>
                      <a:pt x="22" y="35"/>
                      <a:pt x="22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22" y="69"/>
                      <a:pt x="22" y="69"/>
                      <a:pt x="22" y="69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45" y="139"/>
                      <a:pt x="45" y="139"/>
                      <a:pt x="45" y="139"/>
                    </a:cubicBezTo>
                    <a:cubicBezTo>
                      <a:pt x="90" y="69"/>
                      <a:pt x="90" y="69"/>
                      <a:pt x="90" y="69"/>
                    </a:cubicBezTo>
                    <a:cubicBezTo>
                      <a:pt x="68" y="69"/>
                      <a:pt x="68" y="69"/>
                      <a:pt x="68" y="69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68" y="35"/>
                      <a:pt x="68" y="35"/>
                      <a:pt x="68" y="35"/>
                    </a:cubicBezTo>
                    <a:cubicBezTo>
                      <a:pt x="90" y="0"/>
                      <a:pt x="90" y="0"/>
                      <a:pt x="90" y="0"/>
                    </a:cubicBezTo>
                    <a:lnTo>
                      <a:pt x="0" y="0"/>
                    </a:lnTo>
                    <a:close/>
                    <a:moveTo>
                      <a:pt x="45" y="103"/>
                    </a:moveTo>
                    <a:cubicBezTo>
                      <a:pt x="37" y="103"/>
                      <a:pt x="31" y="97"/>
                      <a:pt x="31" y="89"/>
                    </a:cubicBezTo>
                    <a:cubicBezTo>
                      <a:pt x="31" y="81"/>
                      <a:pt x="37" y="74"/>
                      <a:pt x="45" y="74"/>
                    </a:cubicBezTo>
                    <a:cubicBezTo>
                      <a:pt x="53" y="74"/>
                      <a:pt x="60" y="81"/>
                      <a:pt x="60" y="89"/>
                    </a:cubicBezTo>
                    <a:cubicBezTo>
                      <a:pt x="60" y="97"/>
                      <a:pt x="53" y="103"/>
                      <a:pt x="45" y="103"/>
                    </a:cubicBezTo>
                    <a:close/>
                    <a:moveTo>
                      <a:pt x="45" y="70"/>
                    </a:moveTo>
                    <a:cubicBezTo>
                      <a:pt x="37" y="70"/>
                      <a:pt x="31" y="63"/>
                      <a:pt x="31" y="55"/>
                    </a:cubicBezTo>
                    <a:cubicBezTo>
                      <a:pt x="31" y="47"/>
                      <a:pt x="37" y="41"/>
                      <a:pt x="45" y="41"/>
                    </a:cubicBezTo>
                    <a:cubicBezTo>
                      <a:pt x="53" y="41"/>
                      <a:pt x="60" y="47"/>
                      <a:pt x="60" y="55"/>
                    </a:cubicBezTo>
                    <a:cubicBezTo>
                      <a:pt x="60" y="63"/>
                      <a:pt x="53" y="70"/>
                      <a:pt x="45" y="70"/>
                    </a:cubicBezTo>
                    <a:close/>
                    <a:moveTo>
                      <a:pt x="45" y="36"/>
                    </a:moveTo>
                    <a:cubicBezTo>
                      <a:pt x="37" y="36"/>
                      <a:pt x="31" y="30"/>
                      <a:pt x="31" y="22"/>
                    </a:cubicBezTo>
                    <a:cubicBezTo>
                      <a:pt x="31" y="14"/>
                      <a:pt x="37" y="7"/>
                      <a:pt x="45" y="7"/>
                    </a:cubicBezTo>
                    <a:cubicBezTo>
                      <a:pt x="53" y="7"/>
                      <a:pt x="60" y="14"/>
                      <a:pt x="60" y="22"/>
                    </a:cubicBezTo>
                    <a:cubicBezTo>
                      <a:pt x="60" y="30"/>
                      <a:pt x="53" y="36"/>
                      <a:pt x="45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2" name="Freeform 301"/>
              <p:cNvSpPr/>
              <p:nvPr/>
            </p:nvSpPr>
            <p:spPr bwMode="auto">
              <a:xfrm>
                <a:off x="3872" y="3748"/>
                <a:ext cx="153" cy="149"/>
              </a:xfrm>
              <a:custGeom>
                <a:avLst/>
                <a:gdLst>
                  <a:gd name="T0" fmla="*/ 105 w 141"/>
                  <a:gd name="T1" fmla="*/ 85 h 137"/>
                  <a:gd name="T2" fmla="*/ 98 w 141"/>
                  <a:gd name="T3" fmla="*/ 83 h 137"/>
                  <a:gd name="T4" fmla="*/ 77 w 141"/>
                  <a:gd name="T5" fmla="*/ 62 h 137"/>
                  <a:gd name="T6" fmla="*/ 79 w 141"/>
                  <a:gd name="T7" fmla="*/ 61 h 137"/>
                  <a:gd name="T8" fmla="*/ 81 w 141"/>
                  <a:gd name="T9" fmla="*/ 59 h 137"/>
                  <a:gd name="T10" fmla="*/ 96 w 141"/>
                  <a:gd name="T11" fmla="*/ 63 h 137"/>
                  <a:gd name="T12" fmla="*/ 85 w 141"/>
                  <a:gd name="T13" fmla="*/ 51 h 137"/>
                  <a:gd name="T14" fmla="*/ 74 w 141"/>
                  <a:gd name="T15" fmla="*/ 39 h 137"/>
                  <a:gd name="T16" fmla="*/ 77 w 141"/>
                  <a:gd name="T17" fmla="*/ 55 h 137"/>
                  <a:gd name="T18" fmla="*/ 76 w 141"/>
                  <a:gd name="T19" fmla="*/ 56 h 137"/>
                  <a:gd name="T20" fmla="*/ 73 w 141"/>
                  <a:gd name="T21" fmla="*/ 58 h 137"/>
                  <a:gd name="T22" fmla="*/ 56 w 141"/>
                  <a:gd name="T23" fmla="*/ 41 h 137"/>
                  <a:gd name="T24" fmla="*/ 53 w 141"/>
                  <a:gd name="T25" fmla="*/ 33 h 137"/>
                  <a:gd name="T26" fmla="*/ 36 w 141"/>
                  <a:gd name="T27" fmla="*/ 2 h 137"/>
                  <a:gd name="T28" fmla="*/ 21 w 141"/>
                  <a:gd name="T29" fmla="*/ 3 h 137"/>
                  <a:gd name="T30" fmla="*/ 32 w 141"/>
                  <a:gd name="T31" fmla="*/ 13 h 137"/>
                  <a:gd name="T32" fmla="*/ 34 w 141"/>
                  <a:gd name="T33" fmla="*/ 17 h 137"/>
                  <a:gd name="T34" fmla="*/ 33 w 141"/>
                  <a:gd name="T35" fmla="*/ 29 h 137"/>
                  <a:gd name="T36" fmla="*/ 30 w 141"/>
                  <a:gd name="T37" fmla="*/ 32 h 137"/>
                  <a:gd name="T38" fmla="*/ 20 w 141"/>
                  <a:gd name="T39" fmla="*/ 33 h 137"/>
                  <a:gd name="T40" fmla="*/ 14 w 141"/>
                  <a:gd name="T41" fmla="*/ 31 h 137"/>
                  <a:gd name="T42" fmla="*/ 4 w 141"/>
                  <a:gd name="T43" fmla="*/ 20 h 137"/>
                  <a:gd name="T44" fmla="*/ 3 w 141"/>
                  <a:gd name="T45" fmla="*/ 23 h 137"/>
                  <a:gd name="T46" fmla="*/ 35 w 141"/>
                  <a:gd name="T47" fmla="*/ 52 h 137"/>
                  <a:gd name="T48" fmla="*/ 42 w 141"/>
                  <a:gd name="T49" fmla="*/ 54 h 137"/>
                  <a:gd name="T50" fmla="*/ 60 w 141"/>
                  <a:gd name="T51" fmla="*/ 72 h 137"/>
                  <a:gd name="T52" fmla="*/ 31 w 141"/>
                  <a:gd name="T53" fmla="*/ 101 h 137"/>
                  <a:gd name="T54" fmla="*/ 25 w 141"/>
                  <a:gd name="T55" fmla="*/ 103 h 137"/>
                  <a:gd name="T56" fmla="*/ 20 w 141"/>
                  <a:gd name="T57" fmla="*/ 105 h 137"/>
                  <a:gd name="T58" fmla="*/ 11 w 141"/>
                  <a:gd name="T59" fmla="*/ 120 h 137"/>
                  <a:gd name="T60" fmla="*/ 16 w 141"/>
                  <a:gd name="T61" fmla="*/ 124 h 137"/>
                  <a:gd name="T62" fmla="*/ 30 w 141"/>
                  <a:gd name="T63" fmla="*/ 117 h 137"/>
                  <a:gd name="T64" fmla="*/ 33 w 141"/>
                  <a:gd name="T65" fmla="*/ 111 h 137"/>
                  <a:gd name="T66" fmla="*/ 36 w 141"/>
                  <a:gd name="T67" fmla="*/ 104 h 137"/>
                  <a:gd name="T68" fmla="*/ 64 w 141"/>
                  <a:gd name="T69" fmla="*/ 76 h 137"/>
                  <a:gd name="T70" fmla="*/ 84 w 141"/>
                  <a:gd name="T71" fmla="*/ 97 h 137"/>
                  <a:gd name="T72" fmla="*/ 86 w 141"/>
                  <a:gd name="T73" fmla="*/ 103 h 137"/>
                  <a:gd name="T74" fmla="*/ 101 w 141"/>
                  <a:gd name="T75" fmla="*/ 134 h 137"/>
                  <a:gd name="T76" fmla="*/ 119 w 141"/>
                  <a:gd name="T77" fmla="*/ 135 h 137"/>
                  <a:gd name="T78" fmla="*/ 108 w 141"/>
                  <a:gd name="T79" fmla="*/ 124 h 137"/>
                  <a:gd name="T80" fmla="*/ 106 w 141"/>
                  <a:gd name="T81" fmla="*/ 118 h 137"/>
                  <a:gd name="T82" fmla="*/ 119 w 141"/>
                  <a:gd name="T83" fmla="*/ 104 h 137"/>
                  <a:gd name="T84" fmla="*/ 126 w 141"/>
                  <a:gd name="T85" fmla="*/ 107 h 137"/>
                  <a:gd name="T86" fmla="*/ 136 w 141"/>
                  <a:gd name="T87" fmla="*/ 117 h 137"/>
                  <a:gd name="T88" fmla="*/ 105 w 141"/>
                  <a:gd name="T89" fmla="*/ 85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41" h="137">
                    <a:moveTo>
                      <a:pt x="105" y="85"/>
                    </a:moveTo>
                    <a:cubicBezTo>
                      <a:pt x="102" y="86"/>
                      <a:pt x="100" y="85"/>
                      <a:pt x="98" y="83"/>
                    </a:cubicBezTo>
                    <a:cubicBezTo>
                      <a:pt x="91" y="76"/>
                      <a:pt x="84" y="69"/>
                      <a:pt x="77" y="62"/>
                    </a:cubicBezTo>
                    <a:cubicBezTo>
                      <a:pt x="78" y="62"/>
                      <a:pt x="78" y="62"/>
                      <a:pt x="79" y="61"/>
                    </a:cubicBezTo>
                    <a:cubicBezTo>
                      <a:pt x="80" y="60"/>
                      <a:pt x="80" y="60"/>
                      <a:pt x="81" y="59"/>
                    </a:cubicBezTo>
                    <a:cubicBezTo>
                      <a:pt x="86" y="61"/>
                      <a:pt x="90" y="67"/>
                      <a:pt x="96" y="63"/>
                    </a:cubicBezTo>
                    <a:cubicBezTo>
                      <a:pt x="92" y="59"/>
                      <a:pt x="88" y="55"/>
                      <a:pt x="85" y="51"/>
                    </a:cubicBezTo>
                    <a:cubicBezTo>
                      <a:pt x="81" y="47"/>
                      <a:pt x="78" y="44"/>
                      <a:pt x="74" y="39"/>
                    </a:cubicBezTo>
                    <a:cubicBezTo>
                      <a:pt x="69" y="47"/>
                      <a:pt x="75" y="50"/>
                      <a:pt x="77" y="55"/>
                    </a:cubicBezTo>
                    <a:cubicBezTo>
                      <a:pt x="76" y="55"/>
                      <a:pt x="76" y="56"/>
                      <a:pt x="76" y="56"/>
                    </a:cubicBezTo>
                    <a:cubicBezTo>
                      <a:pt x="75" y="57"/>
                      <a:pt x="74" y="58"/>
                      <a:pt x="73" y="58"/>
                    </a:cubicBezTo>
                    <a:cubicBezTo>
                      <a:pt x="68" y="53"/>
                      <a:pt x="62" y="47"/>
                      <a:pt x="56" y="41"/>
                    </a:cubicBezTo>
                    <a:cubicBezTo>
                      <a:pt x="53" y="39"/>
                      <a:pt x="53" y="37"/>
                      <a:pt x="53" y="33"/>
                    </a:cubicBezTo>
                    <a:cubicBezTo>
                      <a:pt x="57" y="20"/>
                      <a:pt x="49" y="6"/>
                      <a:pt x="36" y="2"/>
                    </a:cubicBezTo>
                    <a:cubicBezTo>
                      <a:pt x="31" y="1"/>
                      <a:pt x="27" y="0"/>
                      <a:pt x="21" y="3"/>
                    </a:cubicBezTo>
                    <a:cubicBezTo>
                      <a:pt x="25" y="6"/>
                      <a:pt x="29" y="10"/>
                      <a:pt x="32" y="13"/>
                    </a:cubicBezTo>
                    <a:cubicBezTo>
                      <a:pt x="33" y="14"/>
                      <a:pt x="34" y="16"/>
                      <a:pt x="34" y="17"/>
                    </a:cubicBezTo>
                    <a:cubicBezTo>
                      <a:pt x="34" y="21"/>
                      <a:pt x="34" y="25"/>
                      <a:pt x="33" y="29"/>
                    </a:cubicBezTo>
                    <a:cubicBezTo>
                      <a:pt x="33" y="31"/>
                      <a:pt x="33" y="32"/>
                      <a:pt x="30" y="32"/>
                    </a:cubicBezTo>
                    <a:cubicBezTo>
                      <a:pt x="27" y="32"/>
                      <a:pt x="23" y="33"/>
                      <a:pt x="20" y="33"/>
                    </a:cubicBezTo>
                    <a:cubicBezTo>
                      <a:pt x="18" y="33"/>
                      <a:pt x="16" y="32"/>
                      <a:pt x="14" y="31"/>
                    </a:cubicBezTo>
                    <a:cubicBezTo>
                      <a:pt x="11" y="27"/>
                      <a:pt x="8" y="24"/>
                      <a:pt x="4" y="20"/>
                    </a:cubicBezTo>
                    <a:cubicBezTo>
                      <a:pt x="3" y="22"/>
                      <a:pt x="3" y="22"/>
                      <a:pt x="3" y="23"/>
                    </a:cubicBezTo>
                    <a:cubicBezTo>
                      <a:pt x="0" y="41"/>
                      <a:pt x="16" y="57"/>
                      <a:pt x="35" y="52"/>
                    </a:cubicBezTo>
                    <a:cubicBezTo>
                      <a:pt x="38" y="51"/>
                      <a:pt x="40" y="52"/>
                      <a:pt x="42" y="54"/>
                    </a:cubicBezTo>
                    <a:cubicBezTo>
                      <a:pt x="48" y="60"/>
                      <a:pt x="54" y="66"/>
                      <a:pt x="60" y="72"/>
                    </a:cubicBezTo>
                    <a:cubicBezTo>
                      <a:pt x="50" y="82"/>
                      <a:pt x="41" y="91"/>
                      <a:pt x="31" y="101"/>
                    </a:cubicBezTo>
                    <a:cubicBezTo>
                      <a:pt x="30" y="102"/>
                      <a:pt x="27" y="102"/>
                      <a:pt x="25" y="103"/>
                    </a:cubicBezTo>
                    <a:cubicBezTo>
                      <a:pt x="23" y="103"/>
                      <a:pt x="21" y="103"/>
                      <a:pt x="20" y="105"/>
                    </a:cubicBezTo>
                    <a:cubicBezTo>
                      <a:pt x="17" y="109"/>
                      <a:pt x="11" y="120"/>
                      <a:pt x="11" y="120"/>
                    </a:cubicBezTo>
                    <a:cubicBezTo>
                      <a:pt x="16" y="124"/>
                      <a:pt x="16" y="124"/>
                      <a:pt x="16" y="124"/>
                    </a:cubicBezTo>
                    <a:cubicBezTo>
                      <a:pt x="16" y="124"/>
                      <a:pt x="25" y="119"/>
                      <a:pt x="30" y="117"/>
                    </a:cubicBezTo>
                    <a:cubicBezTo>
                      <a:pt x="32" y="115"/>
                      <a:pt x="33" y="114"/>
                      <a:pt x="33" y="111"/>
                    </a:cubicBezTo>
                    <a:cubicBezTo>
                      <a:pt x="34" y="108"/>
                      <a:pt x="35" y="105"/>
                      <a:pt x="36" y="104"/>
                    </a:cubicBezTo>
                    <a:cubicBezTo>
                      <a:pt x="45" y="95"/>
                      <a:pt x="55" y="85"/>
                      <a:pt x="64" y="76"/>
                    </a:cubicBezTo>
                    <a:cubicBezTo>
                      <a:pt x="71" y="83"/>
                      <a:pt x="77" y="90"/>
                      <a:pt x="84" y="97"/>
                    </a:cubicBezTo>
                    <a:cubicBezTo>
                      <a:pt x="86" y="99"/>
                      <a:pt x="87" y="100"/>
                      <a:pt x="86" y="103"/>
                    </a:cubicBezTo>
                    <a:cubicBezTo>
                      <a:pt x="83" y="116"/>
                      <a:pt x="89" y="129"/>
                      <a:pt x="101" y="134"/>
                    </a:cubicBezTo>
                    <a:cubicBezTo>
                      <a:pt x="106" y="136"/>
                      <a:pt x="112" y="137"/>
                      <a:pt x="119" y="135"/>
                    </a:cubicBezTo>
                    <a:cubicBezTo>
                      <a:pt x="115" y="131"/>
                      <a:pt x="111" y="128"/>
                      <a:pt x="108" y="124"/>
                    </a:cubicBezTo>
                    <a:cubicBezTo>
                      <a:pt x="107" y="123"/>
                      <a:pt x="106" y="120"/>
                      <a:pt x="106" y="118"/>
                    </a:cubicBezTo>
                    <a:cubicBezTo>
                      <a:pt x="106" y="106"/>
                      <a:pt x="105" y="105"/>
                      <a:pt x="119" y="104"/>
                    </a:cubicBezTo>
                    <a:cubicBezTo>
                      <a:pt x="122" y="104"/>
                      <a:pt x="124" y="105"/>
                      <a:pt x="126" y="107"/>
                    </a:cubicBezTo>
                    <a:cubicBezTo>
                      <a:pt x="129" y="110"/>
                      <a:pt x="132" y="113"/>
                      <a:pt x="136" y="117"/>
                    </a:cubicBezTo>
                    <a:cubicBezTo>
                      <a:pt x="141" y="97"/>
                      <a:pt x="124" y="80"/>
                      <a:pt x="105" y="8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3" name="Freeform 302"/>
              <p:cNvSpPr/>
              <p:nvPr/>
            </p:nvSpPr>
            <p:spPr bwMode="auto">
              <a:xfrm>
                <a:off x="3954" y="3750"/>
                <a:ext cx="64" cy="64"/>
              </a:xfrm>
              <a:custGeom>
                <a:avLst/>
                <a:gdLst>
                  <a:gd name="T0" fmla="*/ 0 w 58"/>
                  <a:gd name="T1" fmla="*/ 34 h 58"/>
                  <a:gd name="T2" fmla="*/ 24 w 58"/>
                  <a:gd name="T3" fmla="*/ 58 h 58"/>
                  <a:gd name="T4" fmla="*/ 58 w 58"/>
                  <a:gd name="T5" fmla="*/ 24 h 58"/>
                  <a:gd name="T6" fmla="*/ 34 w 58"/>
                  <a:gd name="T7" fmla="*/ 0 h 58"/>
                  <a:gd name="T8" fmla="*/ 0 w 58"/>
                  <a:gd name="T9" fmla="*/ 34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58">
                    <a:moveTo>
                      <a:pt x="0" y="34"/>
                    </a:moveTo>
                    <a:cubicBezTo>
                      <a:pt x="8" y="42"/>
                      <a:pt x="16" y="50"/>
                      <a:pt x="24" y="58"/>
                    </a:cubicBezTo>
                    <a:cubicBezTo>
                      <a:pt x="36" y="47"/>
                      <a:pt x="47" y="35"/>
                      <a:pt x="58" y="24"/>
                    </a:cubicBezTo>
                    <a:cubicBezTo>
                      <a:pt x="50" y="16"/>
                      <a:pt x="42" y="8"/>
                      <a:pt x="34" y="0"/>
                    </a:cubicBezTo>
                    <a:cubicBezTo>
                      <a:pt x="23" y="11"/>
                      <a:pt x="11" y="23"/>
                      <a:pt x="0" y="3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4" name="Freeform 303"/>
              <p:cNvSpPr/>
              <p:nvPr/>
            </p:nvSpPr>
            <p:spPr bwMode="auto">
              <a:xfrm>
                <a:off x="3999" y="3747"/>
                <a:ext cx="22" cy="23"/>
              </a:xfrm>
              <a:custGeom>
                <a:avLst/>
                <a:gdLst>
                  <a:gd name="T0" fmla="*/ 0 w 20"/>
                  <a:gd name="T1" fmla="*/ 0 h 21"/>
                  <a:gd name="T2" fmla="*/ 20 w 20"/>
                  <a:gd name="T3" fmla="*/ 21 h 21"/>
                  <a:gd name="T4" fmla="*/ 0 w 20"/>
                  <a:gd name="T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1">
                    <a:moveTo>
                      <a:pt x="0" y="0"/>
                    </a:moveTo>
                    <a:cubicBezTo>
                      <a:pt x="6" y="7"/>
                      <a:pt x="13" y="14"/>
                      <a:pt x="20" y="21"/>
                    </a:cubicBezTo>
                    <a:cubicBezTo>
                      <a:pt x="19" y="12"/>
                      <a:pt x="7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5" name="Freeform 304"/>
              <p:cNvSpPr>
                <a:spLocks noEditPoints="1"/>
              </p:cNvSpPr>
              <p:nvPr/>
            </p:nvSpPr>
            <p:spPr bwMode="auto">
              <a:xfrm>
                <a:off x="4310" y="3525"/>
                <a:ext cx="171" cy="120"/>
              </a:xfrm>
              <a:custGeom>
                <a:avLst/>
                <a:gdLst>
                  <a:gd name="T0" fmla="*/ 0 w 157"/>
                  <a:gd name="T1" fmla="*/ 94 h 110"/>
                  <a:gd name="T2" fmla="*/ 4 w 157"/>
                  <a:gd name="T3" fmla="*/ 98 h 110"/>
                  <a:gd name="T4" fmla="*/ 51 w 157"/>
                  <a:gd name="T5" fmla="*/ 51 h 110"/>
                  <a:gd name="T6" fmla="*/ 109 w 157"/>
                  <a:gd name="T7" fmla="*/ 110 h 110"/>
                  <a:gd name="T8" fmla="*/ 157 w 157"/>
                  <a:gd name="T9" fmla="*/ 62 h 110"/>
                  <a:gd name="T10" fmla="*/ 95 w 157"/>
                  <a:gd name="T11" fmla="*/ 0 h 110"/>
                  <a:gd name="T12" fmla="*/ 0 w 157"/>
                  <a:gd name="T13" fmla="*/ 94 h 110"/>
                  <a:gd name="T14" fmla="*/ 63 w 157"/>
                  <a:gd name="T15" fmla="*/ 60 h 110"/>
                  <a:gd name="T16" fmla="*/ 53 w 157"/>
                  <a:gd name="T17" fmla="*/ 50 h 110"/>
                  <a:gd name="T18" fmla="*/ 63 w 157"/>
                  <a:gd name="T19" fmla="*/ 40 h 110"/>
                  <a:gd name="T20" fmla="*/ 73 w 157"/>
                  <a:gd name="T21" fmla="*/ 50 h 110"/>
                  <a:gd name="T22" fmla="*/ 63 w 157"/>
                  <a:gd name="T23" fmla="*/ 60 h 110"/>
                  <a:gd name="T24" fmla="*/ 109 w 157"/>
                  <a:gd name="T25" fmla="*/ 106 h 110"/>
                  <a:gd name="T26" fmla="*/ 99 w 157"/>
                  <a:gd name="T27" fmla="*/ 97 h 110"/>
                  <a:gd name="T28" fmla="*/ 109 w 157"/>
                  <a:gd name="T29" fmla="*/ 87 h 110"/>
                  <a:gd name="T30" fmla="*/ 119 w 157"/>
                  <a:gd name="T31" fmla="*/ 96 h 110"/>
                  <a:gd name="T32" fmla="*/ 109 w 157"/>
                  <a:gd name="T33" fmla="*/ 106 h 110"/>
                  <a:gd name="T34" fmla="*/ 109 w 157"/>
                  <a:gd name="T35" fmla="*/ 84 h 110"/>
                  <a:gd name="T36" fmla="*/ 99 w 157"/>
                  <a:gd name="T37" fmla="*/ 73 h 110"/>
                  <a:gd name="T38" fmla="*/ 109 w 157"/>
                  <a:gd name="T39" fmla="*/ 63 h 110"/>
                  <a:gd name="T40" fmla="*/ 119 w 157"/>
                  <a:gd name="T41" fmla="*/ 74 h 110"/>
                  <a:gd name="T42" fmla="*/ 109 w 157"/>
                  <a:gd name="T43" fmla="*/ 84 h 110"/>
                  <a:gd name="T44" fmla="*/ 132 w 157"/>
                  <a:gd name="T45" fmla="*/ 84 h 110"/>
                  <a:gd name="T46" fmla="*/ 122 w 157"/>
                  <a:gd name="T47" fmla="*/ 74 h 110"/>
                  <a:gd name="T48" fmla="*/ 132 w 157"/>
                  <a:gd name="T49" fmla="*/ 63 h 110"/>
                  <a:gd name="T50" fmla="*/ 142 w 157"/>
                  <a:gd name="T51" fmla="*/ 73 h 110"/>
                  <a:gd name="T52" fmla="*/ 132 w 157"/>
                  <a:gd name="T53" fmla="*/ 84 h 110"/>
                  <a:gd name="T54" fmla="*/ 132 w 157"/>
                  <a:gd name="T55" fmla="*/ 40 h 110"/>
                  <a:gd name="T56" fmla="*/ 142 w 157"/>
                  <a:gd name="T57" fmla="*/ 50 h 110"/>
                  <a:gd name="T58" fmla="*/ 132 w 157"/>
                  <a:gd name="T59" fmla="*/ 61 h 110"/>
                  <a:gd name="T60" fmla="*/ 122 w 157"/>
                  <a:gd name="T61" fmla="*/ 50 h 110"/>
                  <a:gd name="T62" fmla="*/ 132 w 157"/>
                  <a:gd name="T63" fmla="*/ 40 h 110"/>
                  <a:gd name="T64" fmla="*/ 109 w 157"/>
                  <a:gd name="T65" fmla="*/ 61 h 110"/>
                  <a:gd name="T66" fmla="*/ 99 w 157"/>
                  <a:gd name="T67" fmla="*/ 50 h 110"/>
                  <a:gd name="T68" fmla="*/ 109 w 157"/>
                  <a:gd name="T69" fmla="*/ 40 h 110"/>
                  <a:gd name="T70" fmla="*/ 120 w 157"/>
                  <a:gd name="T71" fmla="*/ 50 h 110"/>
                  <a:gd name="T72" fmla="*/ 109 w 157"/>
                  <a:gd name="T73" fmla="*/ 61 h 110"/>
                  <a:gd name="T74" fmla="*/ 109 w 157"/>
                  <a:gd name="T75" fmla="*/ 17 h 110"/>
                  <a:gd name="T76" fmla="*/ 119 w 157"/>
                  <a:gd name="T77" fmla="*/ 27 h 110"/>
                  <a:gd name="T78" fmla="*/ 109 w 157"/>
                  <a:gd name="T79" fmla="*/ 38 h 110"/>
                  <a:gd name="T80" fmla="*/ 98 w 157"/>
                  <a:gd name="T81" fmla="*/ 27 h 110"/>
                  <a:gd name="T82" fmla="*/ 109 w 157"/>
                  <a:gd name="T83" fmla="*/ 17 h 110"/>
                  <a:gd name="T84" fmla="*/ 86 w 157"/>
                  <a:gd name="T85" fmla="*/ 84 h 110"/>
                  <a:gd name="T86" fmla="*/ 76 w 157"/>
                  <a:gd name="T87" fmla="*/ 73 h 110"/>
                  <a:gd name="T88" fmla="*/ 86 w 157"/>
                  <a:gd name="T89" fmla="*/ 63 h 110"/>
                  <a:gd name="T90" fmla="*/ 96 w 157"/>
                  <a:gd name="T91" fmla="*/ 74 h 110"/>
                  <a:gd name="T92" fmla="*/ 86 w 157"/>
                  <a:gd name="T93" fmla="*/ 84 h 110"/>
                  <a:gd name="T94" fmla="*/ 76 w 157"/>
                  <a:gd name="T95" fmla="*/ 50 h 110"/>
                  <a:gd name="T96" fmla="*/ 86 w 157"/>
                  <a:gd name="T97" fmla="*/ 40 h 110"/>
                  <a:gd name="T98" fmla="*/ 96 w 157"/>
                  <a:gd name="T99" fmla="*/ 50 h 110"/>
                  <a:gd name="T100" fmla="*/ 86 w 157"/>
                  <a:gd name="T101" fmla="*/ 60 h 110"/>
                  <a:gd name="T102" fmla="*/ 76 w 157"/>
                  <a:gd name="T103" fmla="*/ 50 h 110"/>
                  <a:gd name="T104" fmla="*/ 86 w 157"/>
                  <a:gd name="T105" fmla="*/ 38 h 110"/>
                  <a:gd name="T106" fmla="*/ 76 w 157"/>
                  <a:gd name="T107" fmla="*/ 28 h 110"/>
                  <a:gd name="T108" fmla="*/ 86 w 157"/>
                  <a:gd name="T109" fmla="*/ 17 h 110"/>
                  <a:gd name="T110" fmla="*/ 96 w 157"/>
                  <a:gd name="T111" fmla="*/ 27 h 110"/>
                  <a:gd name="T112" fmla="*/ 86 w 157"/>
                  <a:gd name="T113" fmla="*/ 3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7" h="110">
                    <a:moveTo>
                      <a:pt x="0" y="94"/>
                    </a:moveTo>
                    <a:cubicBezTo>
                      <a:pt x="2" y="95"/>
                      <a:pt x="3" y="96"/>
                      <a:pt x="4" y="98"/>
                    </a:cubicBezTo>
                    <a:cubicBezTo>
                      <a:pt x="20" y="82"/>
                      <a:pt x="35" y="67"/>
                      <a:pt x="51" y="51"/>
                    </a:cubicBezTo>
                    <a:cubicBezTo>
                      <a:pt x="71" y="71"/>
                      <a:pt x="90" y="90"/>
                      <a:pt x="109" y="110"/>
                    </a:cubicBezTo>
                    <a:cubicBezTo>
                      <a:pt x="125" y="93"/>
                      <a:pt x="141" y="78"/>
                      <a:pt x="157" y="62"/>
                    </a:cubicBezTo>
                    <a:cubicBezTo>
                      <a:pt x="136" y="41"/>
                      <a:pt x="115" y="20"/>
                      <a:pt x="95" y="0"/>
                    </a:cubicBezTo>
                    <a:cubicBezTo>
                      <a:pt x="63" y="31"/>
                      <a:pt x="32" y="63"/>
                      <a:pt x="0" y="94"/>
                    </a:cubicBezTo>
                    <a:close/>
                    <a:moveTo>
                      <a:pt x="63" y="60"/>
                    </a:moveTo>
                    <a:cubicBezTo>
                      <a:pt x="60" y="57"/>
                      <a:pt x="56" y="54"/>
                      <a:pt x="53" y="50"/>
                    </a:cubicBezTo>
                    <a:cubicBezTo>
                      <a:pt x="56" y="47"/>
                      <a:pt x="60" y="44"/>
                      <a:pt x="63" y="40"/>
                    </a:cubicBezTo>
                    <a:cubicBezTo>
                      <a:pt x="66" y="44"/>
                      <a:pt x="70" y="47"/>
                      <a:pt x="73" y="50"/>
                    </a:cubicBezTo>
                    <a:cubicBezTo>
                      <a:pt x="70" y="54"/>
                      <a:pt x="66" y="57"/>
                      <a:pt x="63" y="60"/>
                    </a:cubicBezTo>
                    <a:close/>
                    <a:moveTo>
                      <a:pt x="109" y="106"/>
                    </a:moveTo>
                    <a:cubicBezTo>
                      <a:pt x="106" y="103"/>
                      <a:pt x="102" y="100"/>
                      <a:pt x="99" y="97"/>
                    </a:cubicBezTo>
                    <a:cubicBezTo>
                      <a:pt x="102" y="93"/>
                      <a:pt x="106" y="90"/>
                      <a:pt x="109" y="87"/>
                    </a:cubicBezTo>
                    <a:cubicBezTo>
                      <a:pt x="112" y="90"/>
                      <a:pt x="115" y="93"/>
                      <a:pt x="119" y="96"/>
                    </a:cubicBezTo>
                    <a:cubicBezTo>
                      <a:pt x="116" y="100"/>
                      <a:pt x="113" y="103"/>
                      <a:pt x="109" y="106"/>
                    </a:cubicBezTo>
                    <a:close/>
                    <a:moveTo>
                      <a:pt x="109" y="84"/>
                    </a:moveTo>
                    <a:cubicBezTo>
                      <a:pt x="106" y="80"/>
                      <a:pt x="102" y="77"/>
                      <a:pt x="99" y="73"/>
                    </a:cubicBezTo>
                    <a:cubicBezTo>
                      <a:pt x="102" y="70"/>
                      <a:pt x="105" y="67"/>
                      <a:pt x="109" y="63"/>
                    </a:cubicBezTo>
                    <a:cubicBezTo>
                      <a:pt x="112" y="67"/>
                      <a:pt x="116" y="70"/>
                      <a:pt x="119" y="74"/>
                    </a:cubicBezTo>
                    <a:cubicBezTo>
                      <a:pt x="116" y="77"/>
                      <a:pt x="113" y="80"/>
                      <a:pt x="109" y="84"/>
                    </a:cubicBezTo>
                    <a:close/>
                    <a:moveTo>
                      <a:pt x="132" y="84"/>
                    </a:moveTo>
                    <a:cubicBezTo>
                      <a:pt x="129" y="80"/>
                      <a:pt x="126" y="77"/>
                      <a:pt x="122" y="74"/>
                    </a:cubicBezTo>
                    <a:cubicBezTo>
                      <a:pt x="125" y="70"/>
                      <a:pt x="129" y="67"/>
                      <a:pt x="132" y="63"/>
                    </a:cubicBezTo>
                    <a:cubicBezTo>
                      <a:pt x="136" y="67"/>
                      <a:pt x="139" y="70"/>
                      <a:pt x="142" y="73"/>
                    </a:cubicBezTo>
                    <a:cubicBezTo>
                      <a:pt x="139" y="77"/>
                      <a:pt x="136" y="80"/>
                      <a:pt x="132" y="84"/>
                    </a:cubicBezTo>
                    <a:close/>
                    <a:moveTo>
                      <a:pt x="132" y="40"/>
                    </a:moveTo>
                    <a:cubicBezTo>
                      <a:pt x="136" y="44"/>
                      <a:pt x="139" y="47"/>
                      <a:pt x="142" y="50"/>
                    </a:cubicBezTo>
                    <a:cubicBezTo>
                      <a:pt x="139" y="54"/>
                      <a:pt x="136" y="57"/>
                      <a:pt x="132" y="61"/>
                    </a:cubicBezTo>
                    <a:cubicBezTo>
                      <a:pt x="129" y="57"/>
                      <a:pt x="125" y="54"/>
                      <a:pt x="122" y="50"/>
                    </a:cubicBezTo>
                    <a:cubicBezTo>
                      <a:pt x="125" y="47"/>
                      <a:pt x="128" y="44"/>
                      <a:pt x="132" y="40"/>
                    </a:cubicBezTo>
                    <a:close/>
                    <a:moveTo>
                      <a:pt x="109" y="61"/>
                    </a:moveTo>
                    <a:cubicBezTo>
                      <a:pt x="106" y="57"/>
                      <a:pt x="102" y="54"/>
                      <a:pt x="99" y="50"/>
                    </a:cubicBezTo>
                    <a:cubicBezTo>
                      <a:pt x="102" y="47"/>
                      <a:pt x="106" y="43"/>
                      <a:pt x="109" y="40"/>
                    </a:cubicBezTo>
                    <a:cubicBezTo>
                      <a:pt x="113" y="43"/>
                      <a:pt x="116" y="47"/>
                      <a:pt x="120" y="50"/>
                    </a:cubicBezTo>
                    <a:cubicBezTo>
                      <a:pt x="116" y="54"/>
                      <a:pt x="113" y="57"/>
                      <a:pt x="109" y="61"/>
                    </a:cubicBezTo>
                    <a:close/>
                    <a:moveTo>
                      <a:pt x="109" y="17"/>
                    </a:moveTo>
                    <a:cubicBezTo>
                      <a:pt x="112" y="20"/>
                      <a:pt x="116" y="24"/>
                      <a:pt x="119" y="27"/>
                    </a:cubicBezTo>
                    <a:cubicBezTo>
                      <a:pt x="116" y="31"/>
                      <a:pt x="113" y="34"/>
                      <a:pt x="109" y="38"/>
                    </a:cubicBezTo>
                    <a:cubicBezTo>
                      <a:pt x="105" y="34"/>
                      <a:pt x="102" y="31"/>
                      <a:pt x="98" y="27"/>
                    </a:cubicBezTo>
                    <a:cubicBezTo>
                      <a:pt x="102" y="24"/>
                      <a:pt x="105" y="20"/>
                      <a:pt x="109" y="17"/>
                    </a:cubicBezTo>
                    <a:close/>
                    <a:moveTo>
                      <a:pt x="86" y="84"/>
                    </a:moveTo>
                    <a:cubicBezTo>
                      <a:pt x="83" y="80"/>
                      <a:pt x="80" y="77"/>
                      <a:pt x="76" y="73"/>
                    </a:cubicBezTo>
                    <a:cubicBezTo>
                      <a:pt x="79" y="70"/>
                      <a:pt x="82" y="67"/>
                      <a:pt x="86" y="63"/>
                    </a:cubicBezTo>
                    <a:cubicBezTo>
                      <a:pt x="89" y="67"/>
                      <a:pt x="93" y="70"/>
                      <a:pt x="96" y="74"/>
                    </a:cubicBezTo>
                    <a:cubicBezTo>
                      <a:pt x="93" y="77"/>
                      <a:pt x="90" y="80"/>
                      <a:pt x="86" y="84"/>
                    </a:cubicBezTo>
                    <a:close/>
                    <a:moveTo>
                      <a:pt x="76" y="50"/>
                    </a:moveTo>
                    <a:cubicBezTo>
                      <a:pt x="79" y="47"/>
                      <a:pt x="82" y="44"/>
                      <a:pt x="86" y="40"/>
                    </a:cubicBezTo>
                    <a:cubicBezTo>
                      <a:pt x="89" y="43"/>
                      <a:pt x="92" y="47"/>
                      <a:pt x="96" y="50"/>
                    </a:cubicBezTo>
                    <a:cubicBezTo>
                      <a:pt x="93" y="54"/>
                      <a:pt x="89" y="57"/>
                      <a:pt x="86" y="60"/>
                    </a:cubicBezTo>
                    <a:cubicBezTo>
                      <a:pt x="82" y="57"/>
                      <a:pt x="79" y="54"/>
                      <a:pt x="76" y="50"/>
                    </a:cubicBezTo>
                    <a:close/>
                    <a:moveTo>
                      <a:pt x="86" y="38"/>
                    </a:moveTo>
                    <a:cubicBezTo>
                      <a:pt x="82" y="34"/>
                      <a:pt x="79" y="31"/>
                      <a:pt x="76" y="28"/>
                    </a:cubicBezTo>
                    <a:cubicBezTo>
                      <a:pt x="79" y="24"/>
                      <a:pt x="83" y="21"/>
                      <a:pt x="86" y="17"/>
                    </a:cubicBezTo>
                    <a:cubicBezTo>
                      <a:pt x="89" y="20"/>
                      <a:pt x="93" y="24"/>
                      <a:pt x="96" y="27"/>
                    </a:cubicBezTo>
                    <a:cubicBezTo>
                      <a:pt x="93" y="30"/>
                      <a:pt x="89" y="34"/>
                      <a:pt x="86" y="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6" name="Freeform 305"/>
              <p:cNvSpPr>
                <a:spLocks noEditPoints="1"/>
              </p:cNvSpPr>
              <p:nvPr/>
            </p:nvSpPr>
            <p:spPr bwMode="auto">
              <a:xfrm>
                <a:off x="4540" y="3957"/>
                <a:ext cx="154" cy="138"/>
              </a:xfrm>
              <a:custGeom>
                <a:avLst/>
                <a:gdLst>
                  <a:gd name="T0" fmla="*/ 141 w 142"/>
                  <a:gd name="T1" fmla="*/ 109 h 126"/>
                  <a:gd name="T2" fmla="*/ 81 w 142"/>
                  <a:gd name="T3" fmla="*/ 6 h 126"/>
                  <a:gd name="T4" fmla="*/ 71 w 142"/>
                  <a:gd name="T5" fmla="*/ 0 h 126"/>
                  <a:gd name="T6" fmla="*/ 61 w 142"/>
                  <a:gd name="T7" fmla="*/ 6 h 126"/>
                  <a:gd name="T8" fmla="*/ 2 w 142"/>
                  <a:gd name="T9" fmla="*/ 109 h 126"/>
                  <a:gd name="T10" fmla="*/ 0 w 142"/>
                  <a:gd name="T11" fmla="*/ 114 h 126"/>
                  <a:gd name="T12" fmla="*/ 2 w 142"/>
                  <a:gd name="T13" fmla="*/ 120 h 126"/>
                  <a:gd name="T14" fmla="*/ 12 w 142"/>
                  <a:gd name="T15" fmla="*/ 126 h 126"/>
                  <a:gd name="T16" fmla="*/ 131 w 142"/>
                  <a:gd name="T17" fmla="*/ 126 h 126"/>
                  <a:gd name="T18" fmla="*/ 141 w 142"/>
                  <a:gd name="T19" fmla="*/ 120 h 126"/>
                  <a:gd name="T20" fmla="*/ 142 w 142"/>
                  <a:gd name="T21" fmla="*/ 114 h 126"/>
                  <a:gd name="T22" fmla="*/ 141 w 142"/>
                  <a:gd name="T23" fmla="*/ 109 h 126"/>
                  <a:gd name="T24" fmla="*/ 132 w 142"/>
                  <a:gd name="T25" fmla="*/ 115 h 126"/>
                  <a:gd name="T26" fmla="*/ 131 w 142"/>
                  <a:gd name="T27" fmla="*/ 116 h 126"/>
                  <a:gd name="T28" fmla="*/ 12 w 142"/>
                  <a:gd name="T29" fmla="*/ 116 h 126"/>
                  <a:gd name="T30" fmla="*/ 10 w 142"/>
                  <a:gd name="T31" fmla="*/ 115 h 126"/>
                  <a:gd name="T32" fmla="*/ 10 w 142"/>
                  <a:gd name="T33" fmla="*/ 114 h 126"/>
                  <a:gd name="T34" fmla="*/ 10 w 142"/>
                  <a:gd name="T35" fmla="*/ 113 h 126"/>
                  <a:gd name="T36" fmla="*/ 70 w 142"/>
                  <a:gd name="T37" fmla="*/ 10 h 126"/>
                  <a:gd name="T38" fmla="*/ 71 w 142"/>
                  <a:gd name="T39" fmla="*/ 9 h 126"/>
                  <a:gd name="T40" fmla="*/ 73 w 142"/>
                  <a:gd name="T41" fmla="*/ 10 h 126"/>
                  <a:gd name="T42" fmla="*/ 132 w 142"/>
                  <a:gd name="T43" fmla="*/ 113 h 126"/>
                  <a:gd name="T44" fmla="*/ 133 w 142"/>
                  <a:gd name="T45" fmla="*/ 114 h 126"/>
                  <a:gd name="T46" fmla="*/ 132 w 142"/>
                  <a:gd name="T47" fmla="*/ 115 h 126"/>
                  <a:gd name="T48" fmla="*/ 70 w 142"/>
                  <a:gd name="T49" fmla="*/ 93 h 126"/>
                  <a:gd name="T50" fmla="*/ 60 w 142"/>
                  <a:gd name="T51" fmla="*/ 102 h 126"/>
                  <a:gd name="T52" fmla="*/ 70 w 142"/>
                  <a:gd name="T53" fmla="*/ 112 h 126"/>
                  <a:gd name="T54" fmla="*/ 80 w 142"/>
                  <a:gd name="T55" fmla="*/ 102 h 126"/>
                  <a:gd name="T56" fmla="*/ 70 w 142"/>
                  <a:gd name="T57" fmla="*/ 93 h 126"/>
                  <a:gd name="T58" fmla="*/ 70 w 142"/>
                  <a:gd name="T59" fmla="*/ 33 h 126"/>
                  <a:gd name="T60" fmla="*/ 57 w 142"/>
                  <a:gd name="T61" fmla="*/ 46 h 126"/>
                  <a:gd name="T62" fmla="*/ 57 w 142"/>
                  <a:gd name="T63" fmla="*/ 49 h 126"/>
                  <a:gd name="T64" fmla="*/ 62 w 142"/>
                  <a:gd name="T65" fmla="*/ 90 h 126"/>
                  <a:gd name="T66" fmla="*/ 78 w 142"/>
                  <a:gd name="T67" fmla="*/ 90 h 126"/>
                  <a:gd name="T68" fmla="*/ 83 w 142"/>
                  <a:gd name="T69" fmla="*/ 49 h 126"/>
                  <a:gd name="T70" fmla="*/ 83 w 142"/>
                  <a:gd name="T71" fmla="*/ 46 h 126"/>
                  <a:gd name="T72" fmla="*/ 70 w 142"/>
                  <a:gd name="T73" fmla="*/ 3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42" h="126">
                    <a:moveTo>
                      <a:pt x="141" y="109"/>
                    </a:moveTo>
                    <a:cubicBezTo>
                      <a:pt x="81" y="6"/>
                      <a:pt x="81" y="6"/>
                      <a:pt x="81" y="6"/>
                    </a:cubicBezTo>
                    <a:cubicBezTo>
                      <a:pt x="79" y="2"/>
                      <a:pt x="75" y="0"/>
                      <a:pt x="71" y="0"/>
                    </a:cubicBezTo>
                    <a:cubicBezTo>
                      <a:pt x="67" y="0"/>
                      <a:pt x="63" y="2"/>
                      <a:pt x="61" y="6"/>
                    </a:cubicBezTo>
                    <a:cubicBezTo>
                      <a:pt x="2" y="109"/>
                      <a:pt x="2" y="109"/>
                      <a:pt x="2" y="109"/>
                    </a:cubicBezTo>
                    <a:cubicBezTo>
                      <a:pt x="1" y="110"/>
                      <a:pt x="0" y="112"/>
                      <a:pt x="0" y="114"/>
                    </a:cubicBezTo>
                    <a:cubicBezTo>
                      <a:pt x="0" y="116"/>
                      <a:pt x="1" y="118"/>
                      <a:pt x="2" y="120"/>
                    </a:cubicBezTo>
                    <a:cubicBezTo>
                      <a:pt x="4" y="124"/>
                      <a:pt x="8" y="126"/>
                      <a:pt x="12" y="126"/>
                    </a:cubicBezTo>
                    <a:cubicBezTo>
                      <a:pt x="131" y="126"/>
                      <a:pt x="131" y="126"/>
                      <a:pt x="131" y="126"/>
                    </a:cubicBezTo>
                    <a:cubicBezTo>
                      <a:pt x="135" y="126"/>
                      <a:pt x="139" y="124"/>
                      <a:pt x="141" y="120"/>
                    </a:cubicBezTo>
                    <a:cubicBezTo>
                      <a:pt x="142" y="118"/>
                      <a:pt x="142" y="116"/>
                      <a:pt x="142" y="114"/>
                    </a:cubicBezTo>
                    <a:cubicBezTo>
                      <a:pt x="142" y="112"/>
                      <a:pt x="142" y="110"/>
                      <a:pt x="141" y="109"/>
                    </a:cubicBezTo>
                    <a:close/>
                    <a:moveTo>
                      <a:pt x="132" y="115"/>
                    </a:moveTo>
                    <a:cubicBezTo>
                      <a:pt x="132" y="116"/>
                      <a:pt x="131" y="116"/>
                      <a:pt x="131" y="116"/>
                    </a:cubicBezTo>
                    <a:cubicBezTo>
                      <a:pt x="12" y="116"/>
                      <a:pt x="12" y="116"/>
                      <a:pt x="12" y="116"/>
                    </a:cubicBezTo>
                    <a:cubicBezTo>
                      <a:pt x="11" y="116"/>
                      <a:pt x="10" y="116"/>
                      <a:pt x="10" y="115"/>
                    </a:cubicBezTo>
                    <a:cubicBezTo>
                      <a:pt x="10" y="114"/>
                      <a:pt x="10" y="114"/>
                      <a:pt x="10" y="114"/>
                    </a:cubicBezTo>
                    <a:cubicBezTo>
                      <a:pt x="10" y="113"/>
                      <a:pt x="10" y="113"/>
                      <a:pt x="10" y="113"/>
                    </a:cubicBezTo>
                    <a:cubicBezTo>
                      <a:pt x="70" y="10"/>
                      <a:pt x="70" y="10"/>
                      <a:pt x="70" y="10"/>
                    </a:cubicBezTo>
                    <a:cubicBezTo>
                      <a:pt x="70" y="10"/>
                      <a:pt x="70" y="9"/>
                      <a:pt x="71" y="9"/>
                    </a:cubicBezTo>
                    <a:cubicBezTo>
                      <a:pt x="72" y="9"/>
                      <a:pt x="73" y="10"/>
                      <a:pt x="73" y="10"/>
                    </a:cubicBezTo>
                    <a:cubicBezTo>
                      <a:pt x="132" y="113"/>
                      <a:pt x="132" y="113"/>
                      <a:pt x="132" y="113"/>
                    </a:cubicBezTo>
                    <a:cubicBezTo>
                      <a:pt x="133" y="114"/>
                      <a:pt x="133" y="114"/>
                      <a:pt x="133" y="114"/>
                    </a:cubicBezTo>
                    <a:lnTo>
                      <a:pt x="132" y="115"/>
                    </a:lnTo>
                    <a:close/>
                    <a:moveTo>
                      <a:pt x="70" y="93"/>
                    </a:moveTo>
                    <a:cubicBezTo>
                      <a:pt x="65" y="93"/>
                      <a:pt x="60" y="97"/>
                      <a:pt x="60" y="102"/>
                    </a:cubicBezTo>
                    <a:cubicBezTo>
                      <a:pt x="60" y="108"/>
                      <a:pt x="65" y="112"/>
                      <a:pt x="70" y="112"/>
                    </a:cubicBezTo>
                    <a:cubicBezTo>
                      <a:pt x="75" y="112"/>
                      <a:pt x="80" y="108"/>
                      <a:pt x="80" y="102"/>
                    </a:cubicBezTo>
                    <a:cubicBezTo>
                      <a:pt x="80" y="97"/>
                      <a:pt x="75" y="93"/>
                      <a:pt x="70" y="93"/>
                    </a:cubicBezTo>
                    <a:close/>
                    <a:moveTo>
                      <a:pt x="70" y="33"/>
                    </a:moveTo>
                    <a:cubicBezTo>
                      <a:pt x="63" y="33"/>
                      <a:pt x="57" y="38"/>
                      <a:pt x="57" y="46"/>
                    </a:cubicBezTo>
                    <a:cubicBezTo>
                      <a:pt x="57" y="47"/>
                      <a:pt x="57" y="48"/>
                      <a:pt x="57" y="49"/>
                    </a:cubicBezTo>
                    <a:cubicBezTo>
                      <a:pt x="62" y="90"/>
                      <a:pt x="62" y="90"/>
                      <a:pt x="62" y="90"/>
                    </a:cubicBezTo>
                    <a:cubicBezTo>
                      <a:pt x="78" y="90"/>
                      <a:pt x="78" y="90"/>
                      <a:pt x="78" y="90"/>
                    </a:cubicBezTo>
                    <a:cubicBezTo>
                      <a:pt x="83" y="49"/>
                      <a:pt x="83" y="49"/>
                      <a:pt x="83" y="49"/>
                    </a:cubicBezTo>
                    <a:cubicBezTo>
                      <a:pt x="83" y="48"/>
                      <a:pt x="83" y="47"/>
                      <a:pt x="83" y="46"/>
                    </a:cubicBezTo>
                    <a:cubicBezTo>
                      <a:pt x="83" y="38"/>
                      <a:pt x="77" y="33"/>
                      <a:pt x="70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7" name="Freeform 306"/>
              <p:cNvSpPr/>
              <p:nvPr/>
            </p:nvSpPr>
            <p:spPr bwMode="auto">
              <a:xfrm>
                <a:off x="4091" y="3331"/>
                <a:ext cx="165" cy="130"/>
              </a:xfrm>
              <a:custGeom>
                <a:avLst/>
                <a:gdLst>
                  <a:gd name="T0" fmla="*/ 117 w 152"/>
                  <a:gd name="T1" fmla="*/ 9 h 120"/>
                  <a:gd name="T2" fmla="*/ 130 w 152"/>
                  <a:gd name="T3" fmla="*/ 37 h 120"/>
                  <a:gd name="T4" fmla="*/ 111 w 152"/>
                  <a:gd name="T5" fmla="*/ 34 h 120"/>
                  <a:gd name="T6" fmla="*/ 111 w 152"/>
                  <a:gd name="T7" fmla="*/ 49 h 120"/>
                  <a:gd name="T8" fmla="*/ 130 w 152"/>
                  <a:gd name="T9" fmla="*/ 53 h 120"/>
                  <a:gd name="T10" fmla="*/ 94 w 152"/>
                  <a:gd name="T11" fmla="*/ 96 h 120"/>
                  <a:gd name="T12" fmla="*/ 85 w 152"/>
                  <a:gd name="T13" fmla="*/ 88 h 120"/>
                  <a:gd name="T14" fmla="*/ 85 w 152"/>
                  <a:gd name="T15" fmla="*/ 78 h 120"/>
                  <a:gd name="T16" fmla="*/ 67 w 152"/>
                  <a:gd name="T17" fmla="*/ 78 h 120"/>
                  <a:gd name="T18" fmla="*/ 67 w 152"/>
                  <a:gd name="T19" fmla="*/ 89 h 120"/>
                  <a:gd name="T20" fmla="*/ 63 w 152"/>
                  <a:gd name="T21" fmla="*/ 96 h 120"/>
                  <a:gd name="T22" fmla="*/ 55 w 152"/>
                  <a:gd name="T23" fmla="*/ 95 h 120"/>
                  <a:gd name="T24" fmla="*/ 23 w 152"/>
                  <a:gd name="T25" fmla="*/ 58 h 120"/>
                  <a:gd name="T26" fmla="*/ 22 w 152"/>
                  <a:gd name="T27" fmla="*/ 53 h 120"/>
                  <a:gd name="T28" fmla="*/ 39 w 152"/>
                  <a:gd name="T29" fmla="*/ 49 h 120"/>
                  <a:gd name="T30" fmla="*/ 39 w 152"/>
                  <a:gd name="T31" fmla="*/ 34 h 120"/>
                  <a:gd name="T32" fmla="*/ 22 w 152"/>
                  <a:gd name="T33" fmla="*/ 37 h 120"/>
                  <a:gd name="T34" fmla="*/ 35 w 152"/>
                  <a:gd name="T35" fmla="*/ 9 h 120"/>
                  <a:gd name="T36" fmla="*/ 25 w 152"/>
                  <a:gd name="T37" fmla="*/ 0 h 120"/>
                  <a:gd name="T38" fmla="*/ 28 w 152"/>
                  <a:gd name="T39" fmla="*/ 93 h 120"/>
                  <a:gd name="T40" fmla="*/ 124 w 152"/>
                  <a:gd name="T41" fmla="*/ 92 h 120"/>
                  <a:gd name="T42" fmla="*/ 126 w 152"/>
                  <a:gd name="T43" fmla="*/ 0 h 120"/>
                  <a:gd name="T44" fmla="*/ 117 w 152"/>
                  <a:gd name="T45" fmla="*/ 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120">
                    <a:moveTo>
                      <a:pt x="117" y="9"/>
                    </a:moveTo>
                    <a:cubicBezTo>
                      <a:pt x="123" y="17"/>
                      <a:pt x="128" y="26"/>
                      <a:pt x="130" y="37"/>
                    </a:cubicBezTo>
                    <a:cubicBezTo>
                      <a:pt x="123" y="36"/>
                      <a:pt x="117" y="35"/>
                      <a:pt x="111" y="34"/>
                    </a:cubicBezTo>
                    <a:cubicBezTo>
                      <a:pt x="111" y="39"/>
                      <a:pt x="111" y="44"/>
                      <a:pt x="111" y="49"/>
                    </a:cubicBezTo>
                    <a:cubicBezTo>
                      <a:pt x="118" y="50"/>
                      <a:pt x="124" y="52"/>
                      <a:pt x="130" y="53"/>
                    </a:cubicBezTo>
                    <a:cubicBezTo>
                      <a:pt x="128" y="73"/>
                      <a:pt x="112" y="91"/>
                      <a:pt x="94" y="96"/>
                    </a:cubicBezTo>
                    <a:cubicBezTo>
                      <a:pt x="89" y="98"/>
                      <a:pt x="85" y="94"/>
                      <a:pt x="85" y="88"/>
                    </a:cubicBezTo>
                    <a:cubicBezTo>
                      <a:pt x="85" y="85"/>
                      <a:pt x="85" y="82"/>
                      <a:pt x="85" y="78"/>
                    </a:cubicBezTo>
                    <a:cubicBezTo>
                      <a:pt x="79" y="78"/>
                      <a:pt x="73" y="78"/>
                      <a:pt x="67" y="78"/>
                    </a:cubicBezTo>
                    <a:cubicBezTo>
                      <a:pt x="67" y="82"/>
                      <a:pt x="67" y="86"/>
                      <a:pt x="67" y="89"/>
                    </a:cubicBezTo>
                    <a:cubicBezTo>
                      <a:pt x="68" y="92"/>
                      <a:pt x="66" y="95"/>
                      <a:pt x="63" y="96"/>
                    </a:cubicBezTo>
                    <a:cubicBezTo>
                      <a:pt x="60" y="96"/>
                      <a:pt x="57" y="96"/>
                      <a:pt x="55" y="95"/>
                    </a:cubicBezTo>
                    <a:cubicBezTo>
                      <a:pt x="38" y="88"/>
                      <a:pt x="27" y="76"/>
                      <a:pt x="23" y="58"/>
                    </a:cubicBezTo>
                    <a:cubicBezTo>
                      <a:pt x="22" y="56"/>
                      <a:pt x="22" y="55"/>
                      <a:pt x="22" y="53"/>
                    </a:cubicBezTo>
                    <a:cubicBezTo>
                      <a:pt x="28" y="51"/>
                      <a:pt x="34" y="50"/>
                      <a:pt x="39" y="49"/>
                    </a:cubicBezTo>
                    <a:cubicBezTo>
                      <a:pt x="39" y="44"/>
                      <a:pt x="39" y="39"/>
                      <a:pt x="39" y="34"/>
                    </a:cubicBezTo>
                    <a:cubicBezTo>
                      <a:pt x="33" y="35"/>
                      <a:pt x="28" y="36"/>
                      <a:pt x="22" y="37"/>
                    </a:cubicBezTo>
                    <a:cubicBezTo>
                      <a:pt x="23" y="26"/>
                      <a:pt x="28" y="17"/>
                      <a:pt x="35" y="9"/>
                    </a:cubicBezTo>
                    <a:cubicBezTo>
                      <a:pt x="31" y="6"/>
                      <a:pt x="28" y="3"/>
                      <a:pt x="25" y="0"/>
                    </a:cubicBezTo>
                    <a:cubicBezTo>
                      <a:pt x="4" y="23"/>
                      <a:pt x="0" y="65"/>
                      <a:pt x="28" y="93"/>
                    </a:cubicBezTo>
                    <a:cubicBezTo>
                      <a:pt x="55" y="120"/>
                      <a:pt x="99" y="119"/>
                      <a:pt x="124" y="92"/>
                    </a:cubicBezTo>
                    <a:cubicBezTo>
                      <a:pt x="152" y="63"/>
                      <a:pt x="147" y="21"/>
                      <a:pt x="126" y="0"/>
                    </a:cubicBezTo>
                    <a:cubicBezTo>
                      <a:pt x="123" y="3"/>
                      <a:pt x="120" y="6"/>
                      <a:pt x="117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8" name="Freeform 307"/>
              <p:cNvSpPr/>
              <p:nvPr/>
            </p:nvSpPr>
            <p:spPr bwMode="auto">
              <a:xfrm>
                <a:off x="4140" y="3362"/>
                <a:ext cx="67" cy="53"/>
              </a:xfrm>
              <a:custGeom>
                <a:avLst/>
                <a:gdLst>
                  <a:gd name="T0" fmla="*/ 50 w 62"/>
                  <a:gd name="T1" fmla="*/ 0 h 48"/>
                  <a:gd name="T2" fmla="*/ 31 w 62"/>
                  <a:gd name="T3" fmla="*/ 0 h 48"/>
                  <a:gd name="T4" fmla="*/ 31 w 62"/>
                  <a:gd name="T5" fmla="*/ 0 h 48"/>
                  <a:gd name="T6" fmla="*/ 21 w 62"/>
                  <a:gd name="T7" fmla="*/ 0 h 48"/>
                  <a:gd name="T8" fmla="*/ 11 w 62"/>
                  <a:gd name="T9" fmla="*/ 0 h 48"/>
                  <a:gd name="T10" fmla="*/ 0 w 62"/>
                  <a:gd name="T11" fmla="*/ 11 h 48"/>
                  <a:gd name="T12" fmla="*/ 1 w 62"/>
                  <a:gd name="T13" fmla="*/ 29 h 48"/>
                  <a:gd name="T14" fmla="*/ 11 w 62"/>
                  <a:gd name="T15" fmla="*/ 43 h 48"/>
                  <a:gd name="T16" fmla="*/ 53 w 62"/>
                  <a:gd name="T17" fmla="*/ 41 h 48"/>
                  <a:gd name="T18" fmla="*/ 61 w 62"/>
                  <a:gd name="T19" fmla="*/ 31 h 48"/>
                  <a:gd name="T20" fmla="*/ 62 w 62"/>
                  <a:gd name="T21" fmla="*/ 11 h 48"/>
                  <a:gd name="T22" fmla="*/ 50 w 62"/>
                  <a:gd name="T2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2" h="48">
                    <a:moveTo>
                      <a:pt x="50" y="0"/>
                    </a:moveTo>
                    <a:cubicBezTo>
                      <a:pt x="44" y="0"/>
                      <a:pt x="37" y="0"/>
                      <a:pt x="31" y="0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27" y="0"/>
                      <a:pt x="24" y="0"/>
                      <a:pt x="21" y="0"/>
                    </a:cubicBezTo>
                    <a:cubicBezTo>
                      <a:pt x="18" y="0"/>
                      <a:pt x="14" y="0"/>
                      <a:pt x="11" y="0"/>
                    </a:cubicBezTo>
                    <a:cubicBezTo>
                      <a:pt x="4" y="0"/>
                      <a:pt x="0" y="4"/>
                      <a:pt x="0" y="11"/>
                    </a:cubicBezTo>
                    <a:cubicBezTo>
                      <a:pt x="0" y="17"/>
                      <a:pt x="0" y="23"/>
                      <a:pt x="1" y="29"/>
                    </a:cubicBezTo>
                    <a:cubicBezTo>
                      <a:pt x="1" y="35"/>
                      <a:pt x="5" y="40"/>
                      <a:pt x="11" y="43"/>
                    </a:cubicBezTo>
                    <a:cubicBezTo>
                      <a:pt x="25" y="48"/>
                      <a:pt x="39" y="48"/>
                      <a:pt x="53" y="41"/>
                    </a:cubicBezTo>
                    <a:cubicBezTo>
                      <a:pt x="57" y="39"/>
                      <a:pt x="60" y="36"/>
                      <a:pt x="61" y="31"/>
                    </a:cubicBezTo>
                    <a:cubicBezTo>
                      <a:pt x="61" y="24"/>
                      <a:pt x="62" y="18"/>
                      <a:pt x="62" y="11"/>
                    </a:cubicBezTo>
                    <a:cubicBezTo>
                      <a:pt x="61" y="4"/>
                      <a:pt x="57" y="0"/>
                      <a:pt x="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9" name="Freeform 308"/>
              <p:cNvSpPr/>
              <p:nvPr/>
            </p:nvSpPr>
            <p:spPr bwMode="auto">
              <a:xfrm>
                <a:off x="4121" y="3300"/>
                <a:ext cx="104" cy="36"/>
              </a:xfrm>
              <a:custGeom>
                <a:avLst/>
                <a:gdLst>
                  <a:gd name="T0" fmla="*/ 0 w 95"/>
                  <a:gd name="T1" fmla="*/ 27 h 33"/>
                  <a:gd name="T2" fmla="*/ 8 w 95"/>
                  <a:gd name="T3" fmla="*/ 33 h 33"/>
                  <a:gd name="T4" fmla="*/ 88 w 95"/>
                  <a:gd name="T5" fmla="*/ 33 h 33"/>
                  <a:gd name="T6" fmla="*/ 95 w 95"/>
                  <a:gd name="T7" fmla="*/ 27 h 33"/>
                  <a:gd name="T8" fmla="*/ 0 w 95"/>
                  <a:gd name="T9" fmla="*/ 2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5" h="33">
                    <a:moveTo>
                      <a:pt x="0" y="27"/>
                    </a:moveTo>
                    <a:cubicBezTo>
                      <a:pt x="3" y="29"/>
                      <a:pt x="6" y="31"/>
                      <a:pt x="8" y="33"/>
                    </a:cubicBezTo>
                    <a:cubicBezTo>
                      <a:pt x="30" y="13"/>
                      <a:pt x="63" y="10"/>
                      <a:pt x="88" y="33"/>
                    </a:cubicBezTo>
                    <a:cubicBezTo>
                      <a:pt x="91" y="31"/>
                      <a:pt x="93" y="29"/>
                      <a:pt x="95" y="27"/>
                    </a:cubicBezTo>
                    <a:cubicBezTo>
                      <a:pt x="71" y="1"/>
                      <a:pt x="26" y="0"/>
                      <a:pt x="0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0" name="Freeform 309"/>
              <p:cNvSpPr/>
              <p:nvPr/>
            </p:nvSpPr>
            <p:spPr bwMode="auto">
              <a:xfrm>
                <a:off x="4753" y="3363"/>
                <a:ext cx="39" cy="36"/>
              </a:xfrm>
              <a:custGeom>
                <a:avLst/>
                <a:gdLst>
                  <a:gd name="T0" fmla="*/ 28 w 36"/>
                  <a:gd name="T1" fmla="*/ 2 h 33"/>
                  <a:gd name="T2" fmla="*/ 21 w 36"/>
                  <a:gd name="T3" fmla="*/ 2 h 33"/>
                  <a:gd name="T4" fmla="*/ 8 w 36"/>
                  <a:gd name="T5" fmla="*/ 15 h 33"/>
                  <a:gd name="T6" fmla="*/ 8 w 36"/>
                  <a:gd name="T7" fmla="*/ 31 h 33"/>
                  <a:gd name="T8" fmla="*/ 14 w 36"/>
                  <a:gd name="T9" fmla="*/ 31 h 33"/>
                  <a:gd name="T10" fmla="*/ 23 w 36"/>
                  <a:gd name="T11" fmla="*/ 22 h 33"/>
                  <a:gd name="T12" fmla="*/ 23 w 36"/>
                  <a:gd name="T13" fmla="*/ 22 h 33"/>
                  <a:gd name="T14" fmla="*/ 28 w 36"/>
                  <a:gd name="T15" fmla="*/ 17 h 33"/>
                  <a:gd name="T16" fmla="*/ 28 w 36"/>
                  <a:gd name="T17" fmla="*/ 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33">
                    <a:moveTo>
                      <a:pt x="28" y="2"/>
                    </a:moveTo>
                    <a:cubicBezTo>
                      <a:pt x="25" y="0"/>
                      <a:pt x="23" y="0"/>
                      <a:pt x="21" y="2"/>
                    </a:cubicBezTo>
                    <a:cubicBezTo>
                      <a:pt x="17" y="7"/>
                      <a:pt x="12" y="11"/>
                      <a:pt x="8" y="15"/>
                    </a:cubicBezTo>
                    <a:cubicBezTo>
                      <a:pt x="0" y="24"/>
                      <a:pt x="0" y="22"/>
                      <a:pt x="8" y="31"/>
                    </a:cubicBezTo>
                    <a:cubicBezTo>
                      <a:pt x="10" y="33"/>
                      <a:pt x="12" y="33"/>
                      <a:pt x="14" y="31"/>
                    </a:cubicBezTo>
                    <a:cubicBezTo>
                      <a:pt x="17" y="28"/>
                      <a:pt x="20" y="25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5" y="20"/>
                      <a:pt x="27" y="18"/>
                      <a:pt x="28" y="17"/>
                    </a:cubicBezTo>
                    <a:cubicBezTo>
                      <a:pt x="36" y="9"/>
                      <a:pt x="36" y="9"/>
                      <a:pt x="28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1" name="Freeform 310"/>
              <p:cNvSpPr/>
              <p:nvPr/>
            </p:nvSpPr>
            <p:spPr bwMode="auto">
              <a:xfrm>
                <a:off x="4824" y="3295"/>
                <a:ext cx="37" cy="36"/>
              </a:xfrm>
              <a:custGeom>
                <a:avLst/>
                <a:gdLst>
                  <a:gd name="T0" fmla="*/ 25 w 34"/>
                  <a:gd name="T1" fmla="*/ 2 h 33"/>
                  <a:gd name="T2" fmla="*/ 19 w 34"/>
                  <a:gd name="T3" fmla="*/ 2 h 33"/>
                  <a:gd name="T4" fmla="*/ 11 w 34"/>
                  <a:gd name="T5" fmla="*/ 11 h 33"/>
                  <a:gd name="T6" fmla="*/ 11 w 34"/>
                  <a:gd name="T7" fmla="*/ 11 h 33"/>
                  <a:gd name="T8" fmla="*/ 1 w 34"/>
                  <a:gd name="T9" fmla="*/ 21 h 33"/>
                  <a:gd name="T10" fmla="*/ 0 w 34"/>
                  <a:gd name="T11" fmla="*/ 25 h 33"/>
                  <a:gd name="T12" fmla="*/ 6 w 34"/>
                  <a:gd name="T13" fmla="*/ 31 h 33"/>
                  <a:gd name="T14" fmla="*/ 12 w 34"/>
                  <a:gd name="T15" fmla="*/ 31 h 33"/>
                  <a:gd name="T16" fmla="*/ 25 w 34"/>
                  <a:gd name="T17" fmla="*/ 18 h 33"/>
                  <a:gd name="T18" fmla="*/ 25 w 34"/>
                  <a:gd name="T19" fmla="*/ 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" h="33">
                    <a:moveTo>
                      <a:pt x="25" y="2"/>
                    </a:moveTo>
                    <a:cubicBezTo>
                      <a:pt x="23" y="0"/>
                      <a:pt x="21" y="0"/>
                      <a:pt x="19" y="2"/>
                    </a:cubicBezTo>
                    <a:cubicBezTo>
                      <a:pt x="16" y="5"/>
                      <a:pt x="14" y="8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8" y="14"/>
                      <a:pt x="4" y="17"/>
                      <a:pt x="1" y="21"/>
                    </a:cubicBezTo>
                    <a:cubicBezTo>
                      <a:pt x="0" y="22"/>
                      <a:pt x="0" y="24"/>
                      <a:pt x="0" y="25"/>
                    </a:cubicBezTo>
                    <a:cubicBezTo>
                      <a:pt x="2" y="27"/>
                      <a:pt x="4" y="29"/>
                      <a:pt x="6" y="31"/>
                    </a:cubicBezTo>
                    <a:cubicBezTo>
                      <a:pt x="8" y="33"/>
                      <a:pt x="10" y="33"/>
                      <a:pt x="12" y="31"/>
                    </a:cubicBezTo>
                    <a:cubicBezTo>
                      <a:pt x="16" y="26"/>
                      <a:pt x="21" y="22"/>
                      <a:pt x="25" y="18"/>
                    </a:cubicBezTo>
                    <a:cubicBezTo>
                      <a:pt x="34" y="9"/>
                      <a:pt x="34" y="11"/>
                      <a:pt x="2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2" name="Freeform 311"/>
              <p:cNvSpPr/>
              <p:nvPr/>
            </p:nvSpPr>
            <p:spPr bwMode="auto">
              <a:xfrm>
                <a:off x="4815" y="3426"/>
                <a:ext cx="40" cy="35"/>
              </a:xfrm>
              <a:custGeom>
                <a:avLst/>
                <a:gdLst>
                  <a:gd name="T0" fmla="*/ 21 w 36"/>
                  <a:gd name="T1" fmla="*/ 3 h 33"/>
                  <a:gd name="T2" fmla="*/ 8 w 36"/>
                  <a:gd name="T3" fmla="*/ 16 h 33"/>
                  <a:gd name="T4" fmla="*/ 8 w 36"/>
                  <a:gd name="T5" fmla="*/ 31 h 33"/>
                  <a:gd name="T6" fmla="*/ 15 w 36"/>
                  <a:gd name="T7" fmla="*/ 30 h 33"/>
                  <a:gd name="T8" fmla="*/ 24 w 36"/>
                  <a:gd name="T9" fmla="*/ 22 h 33"/>
                  <a:gd name="T10" fmla="*/ 24 w 36"/>
                  <a:gd name="T11" fmla="*/ 22 h 33"/>
                  <a:gd name="T12" fmla="*/ 28 w 36"/>
                  <a:gd name="T13" fmla="*/ 17 h 33"/>
                  <a:gd name="T14" fmla="*/ 28 w 36"/>
                  <a:gd name="T15" fmla="*/ 2 h 33"/>
                  <a:gd name="T16" fmla="*/ 21 w 36"/>
                  <a:gd name="T17" fmla="*/ 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33">
                    <a:moveTo>
                      <a:pt x="21" y="3"/>
                    </a:moveTo>
                    <a:cubicBezTo>
                      <a:pt x="17" y="7"/>
                      <a:pt x="12" y="11"/>
                      <a:pt x="8" y="16"/>
                    </a:cubicBezTo>
                    <a:cubicBezTo>
                      <a:pt x="0" y="24"/>
                      <a:pt x="0" y="22"/>
                      <a:pt x="8" y="31"/>
                    </a:cubicBezTo>
                    <a:cubicBezTo>
                      <a:pt x="11" y="33"/>
                      <a:pt x="13" y="33"/>
                      <a:pt x="15" y="30"/>
                    </a:cubicBezTo>
                    <a:cubicBezTo>
                      <a:pt x="18" y="27"/>
                      <a:pt x="21" y="25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5" y="20"/>
                      <a:pt x="27" y="18"/>
                      <a:pt x="28" y="17"/>
                    </a:cubicBezTo>
                    <a:cubicBezTo>
                      <a:pt x="36" y="9"/>
                      <a:pt x="36" y="11"/>
                      <a:pt x="28" y="2"/>
                    </a:cubicBezTo>
                    <a:cubicBezTo>
                      <a:pt x="25" y="0"/>
                      <a:pt x="24" y="0"/>
                      <a:pt x="2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3" name="Freeform 312"/>
              <p:cNvSpPr/>
              <p:nvPr/>
            </p:nvSpPr>
            <p:spPr bwMode="auto">
              <a:xfrm>
                <a:off x="4885" y="3357"/>
                <a:ext cx="38" cy="37"/>
              </a:xfrm>
              <a:custGeom>
                <a:avLst/>
                <a:gdLst>
                  <a:gd name="T0" fmla="*/ 26 w 35"/>
                  <a:gd name="T1" fmla="*/ 3 h 34"/>
                  <a:gd name="T2" fmla="*/ 20 w 35"/>
                  <a:gd name="T3" fmla="*/ 2 h 34"/>
                  <a:gd name="T4" fmla="*/ 12 w 35"/>
                  <a:gd name="T5" fmla="*/ 11 h 34"/>
                  <a:gd name="T6" fmla="*/ 12 w 35"/>
                  <a:gd name="T7" fmla="*/ 11 h 34"/>
                  <a:gd name="T8" fmla="*/ 7 w 35"/>
                  <a:gd name="T9" fmla="*/ 16 h 34"/>
                  <a:gd name="T10" fmla="*/ 6 w 35"/>
                  <a:gd name="T11" fmla="*/ 30 h 34"/>
                  <a:gd name="T12" fmla="*/ 14 w 35"/>
                  <a:gd name="T13" fmla="*/ 31 h 34"/>
                  <a:gd name="T14" fmla="*/ 27 w 35"/>
                  <a:gd name="T15" fmla="*/ 17 h 34"/>
                  <a:gd name="T16" fmla="*/ 26 w 35"/>
                  <a:gd name="T17" fmla="*/ 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" h="34">
                    <a:moveTo>
                      <a:pt x="26" y="3"/>
                    </a:moveTo>
                    <a:cubicBezTo>
                      <a:pt x="24" y="0"/>
                      <a:pt x="22" y="0"/>
                      <a:pt x="20" y="2"/>
                    </a:cubicBezTo>
                    <a:cubicBezTo>
                      <a:pt x="17" y="5"/>
                      <a:pt x="14" y="8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0" y="13"/>
                      <a:pt x="8" y="15"/>
                      <a:pt x="7" y="16"/>
                    </a:cubicBezTo>
                    <a:cubicBezTo>
                      <a:pt x="0" y="23"/>
                      <a:pt x="0" y="23"/>
                      <a:pt x="6" y="30"/>
                    </a:cubicBezTo>
                    <a:cubicBezTo>
                      <a:pt x="9" y="34"/>
                      <a:pt x="11" y="33"/>
                      <a:pt x="14" y="31"/>
                    </a:cubicBezTo>
                    <a:cubicBezTo>
                      <a:pt x="18" y="26"/>
                      <a:pt x="22" y="22"/>
                      <a:pt x="27" y="17"/>
                    </a:cubicBezTo>
                    <a:cubicBezTo>
                      <a:pt x="35" y="9"/>
                      <a:pt x="35" y="11"/>
                      <a:pt x="2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4" name="Freeform 313"/>
              <p:cNvSpPr/>
              <p:nvPr/>
            </p:nvSpPr>
            <p:spPr bwMode="auto">
              <a:xfrm>
                <a:off x="4811" y="3346"/>
                <a:ext cx="57" cy="58"/>
              </a:xfrm>
              <a:custGeom>
                <a:avLst/>
                <a:gdLst>
                  <a:gd name="T0" fmla="*/ 46 w 52"/>
                  <a:gd name="T1" fmla="*/ 3 h 53"/>
                  <a:gd name="T2" fmla="*/ 2 w 52"/>
                  <a:gd name="T3" fmla="*/ 48 h 53"/>
                  <a:gd name="T4" fmla="*/ 0 w 52"/>
                  <a:gd name="T5" fmla="*/ 50 h 53"/>
                  <a:gd name="T6" fmla="*/ 4 w 52"/>
                  <a:gd name="T7" fmla="*/ 53 h 53"/>
                  <a:gd name="T8" fmla="*/ 52 w 52"/>
                  <a:gd name="T9" fmla="*/ 4 h 53"/>
                  <a:gd name="T10" fmla="*/ 46 w 52"/>
                  <a:gd name="T11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2" h="53">
                    <a:moveTo>
                      <a:pt x="46" y="3"/>
                    </a:moveTo>
                    <a:cubicBezTo>
                      <a:pt x="31" y="18"/>
                      <a:pt x="16" y="33"/>
                      <a:pt x="2" y="48"/>
                    </a:cubicBezTo>
                    <a:cubicBezTo>
                      <a:pt x="1" y="48"/>
                      <a:pt x="1" y="49"/>
                      <a:pt x="0" y="50"/>
                    </a:cubicBezTo>
                    <a:cubicBezTo>
                      <a:pt x="1" y="51"/>
                      <a:pt x="2" y="52"/>
                      <a:pt x="4" y="53"/>
                    </a:cubicBezTo>
                    <a:cubicBezTo>
                      <a:pt x="20" y="36"/>
                      <a:pt x="36" y="20"/>
                      <a:pt x="52" y="4"/>
                    </a:cubicBezTo>
                    <a:cubicBezTo>
                      <a:pt x="50" y="2"/>
                      <a:pt x="49" y="0"/>
                      <a:pt x="4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5" name="Freeform 314"/>
              <p:cNvSpPr/>
              <p:nvPr/>
            </p:nvSpPr>
            <p:spPr bwMode="auto">
              <a:xfrm>
                <a:off x="4851" y="3321"/>
                <a:ext cx="43" cy="42"/>
              </a:xfrm>
              <a:custGeom>
                <a:avLst/>
                <a:gdLst>
                  <a:gd name="T0" fmla="*/ 0 w 39"/>
                  <a:gd name="T1" fmla="*/ 3 h 39"/>
                  <a:gd name="T2" fmla="*/ 36 w 39"/>
                  <a:gd name="T3" fmla="*/ 39 h 39"/>
                  <a:gd name="T4" fmla="*/ 39 w 39"/>
                  <a:gd name="T5" fmla="*/ 36 h 39"/>
                  <a:gd name="T6" fmla="*/ 3 w 39"/>
                  <a:gd name="T7" fmla="*/ 0 h 39"/>
                  <a:gd name="T8" fmla="*/ 0 w 39"/>
                  <a:gd name="T9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39">
                    <a:moveTo>
                      <a:pt x="0" y="3"/>
                    </a:moveTo>
                    <a:cubicBezTo>
                      <a:pt x="12" y="15"/>
                      <a:pt x="24" y="27"/>
                      <a:pt x="36" y="39"/>
                    </a:cubicBezTo>
                    <a:cubicBezTo>
                      <a:pt x="37" y="38"/>
                      <a:pt x="38" y="37"/>
                      <a:pt x="39" y="36"/>
                    </a:cubicBezTo>
                    <a:cubicBezTo>
                      <a:pt x="27" y="24"/>
                      <a:pt x="15" y="12"/>
                      <a:pt x="3" y="0"/>
                    </a:cubicBezTo>
                    <a:cubicBezTo>
                      <a:pt x="2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6" name="Freeform 315"/>
              <p:cNvSpPr/>
              <p:nvPr/>
            </p:nvSpPr>
            <p:spPr bwMode="auto">
              <a:xfrm>
                <a:off x="4795" y="3403"/>
                <a:ext cx="17" cy="17"/>
              </a:xfrm>
              <a:custGeom>
                <a:avLst/>
                <a:gdLst>
                  <a:gd name="T0" fmla="*/ 3 w 16"/>
                  <a:gd name="T1" fmla="*/ 3 h 16"/>
                  <a:gd name="T2" fmla="*/ 3 w 16"/>
                  <a:gd name="T3" fmla="*/ 13 h 16"/>
                  <a:gd name="T4" fmla="*/ 13 w 16"/>
                  <a:gd name="T5" fmla="*/ 13 h 16"/>
                  <a:gd name="T6" fmla="*/ 13 w 16"/>
                  <a:gd name="T7" fmla="*/ 3 h 16"/>
                  <a:gd name="T8" fmla="*/ 3 w 16"/>
                  <a:gd name="T9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3" y="3"/>
                    </a:moveTo>
                    <a:cubicBezTo>
                      <a:pt x="0" y="6"/>
                      <a:pt x="0" y="11"/>
                      <a:pt x="3" y="13"/>
                    </a:cubicBezTo>
                    <a:cubicBezTo>
                      <a:pt x="5" y="16"/>
                      <a:pt x="10" y="16"/>
                      <a:pt x="13" y="13"/>
                    </a:cubicBezTo>
                    <a:cubicBezTo>
                      <a:pt x="16" y="11"/>
                      <a:pt x="16" y="6"/>
                      <a:pt x="13" y="3"/>
                    </a:cubicBezTo>
                    <a:cubicBezTo>
                      <a:pt x="10" y="0"/>
                      <a:pt x="6" y="0"/>
                      <a:pt x="3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7" name="Freeform 316"/>
              <p:cNvSpPr/>
              <p:nvPr/>
            </p:nvSpPr>
            <p:spPr bwMode="auto">
              <a:xfrm>
                <a:off x="4782" y="3391"/>
                <a:ext cx="13" cy="13"/>
              </a:xfrm>
              <a:custGeom>
                <a:avLst/>
                <a:gdLst>
                  <a:gd name="T0" fmla="*/ 3 w 12"/>
                  <a:gd name="T1" fmla="*/ 0 h 12"/>
                  <a:gd name="T2" fmla="*/ 0 w 12"/>
                  <a:gd name="T3" fmla="*/ 3 h 12"/>
                  <a:gd name="T4" fmla="*/ 9 w 12"/>
                  <a:gd name="T5" fmla="*/ 12 h 12"/>
                  <a:gd name="T6" fmla="*/ 12 w 12"/>
                  <a:gd name="T7" fmla="*/ 8 h 12"/>
                  <a:gd name="T8" fmla="*/ 3 w 1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3" y="6"/>
                      <a:pt x="6" y="9"/>
                      <a:pt x="9" y="12"/>
                    </a:cubicBezTo>
                    <a:cubicBezTo>
                      <a:pt x="10" y="11"/>
                      <a:pt x="11" y="9"/>
                      <a:pt x="12" y="8"/>
                    </a:cubicBezTo>
                    <a:cubicBezTo>
                      <a:pt x="9" y="5"/>
                      <a:pt x="6" y="3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8" name="Freeform 317"/>
              <p:cNvSpPr/>
              <p:nvPr/>
            </p:nvSpPr>
            <p:spPr bwMode="auto">
              <a:xfrm>
                <a:off x="4811" y="3420"/>
                <a:ext cx="13" cy="13"/>
              </a:xfrm>
              <a:custGeom>
                <a:avLst/>
                <a:gdLst>
                  <a:gd name="T0" fmla="*/ 0 w 12"/>
                  <a:gd name="T1" fmla="*/ 3 h 12"/>
                  <a:gd name="T2" fmla="*/ 9 w 12"/>
                  <a:gd name="T3" fmla="*/ 12 h 12"/>
                  <a:gd name="T4" fmla="*/ 12 w 12"/>
                  <a:gd name="T5" fmla="*/ 8 h 12"/>
                  <a:gd name="T6" fmla="*/ 4 w 12"/>
                  <a:gd name="T7" fmla="*/ 0 h 12"/>
                  <a:gd name="T8" fmla="*/ 0 w 12"/>
                  <a:gd name="T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0" y="3"/>
                    </a:moveTo>
                    <a:cubicBezTo>
                      <a:pt x="3" y="6"/>
                      <a:pt x="6" y="9"/>
                      <a:pt x="9" y="12"/>
                    </a:cubicBezTo>
                    <a:cubicBezTo>
                      <a:pt x="10" y="10"/>
                      <a:pt x="11" y="9"/>
                      <a:pt x="12" y="8"/>
                    </a:cubicBezTo>
                    <a:cubicBezTo>
                      <a:pt x="9" y="5"/>
                      <a:pt x="6" y="3"/>
                      <a:pt x="4" y="0"/>
                    </a:cubicBezTo>
                    <a:cubicBezTo>
                      <a:pt x="2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9" name="Freeform 318"/>
              <p:cNvSpPr/>
              <p:nvPr/>
            </p:nvSpPr>
            <p:spPr bwMode="auto">
              <a:xfrm>
                <a:off x="3956" y="3551"/>
                <a:ext cx="71" cy="22"/>
              </a:xfrm>
              <a:custGeom>
                <a:avLst/>
                <a:gdLst>
                  <a:gd name="T0" fmla="*/ 63 w 66"/>
                  <a:gd name="T1" fmla="*/ 12 h 20"/>
                  <a:gd name="T2" fmla="*/ 4 w 66"/>
                  <a:gd name="T3" fmla="*/ 1 h 20"/>
                  <a:gd name="T4" fmla="*/ 0 w 66"/>
                  <a:gd name="T5" fmla="*/ 4 h 20"/>
                  <a:gd name="T6" fmla="*/ 3 w 66"/>
                  <a:gd name="T7" fmla="*/ 8 h 20"/>
                  <a:gd name="T8" fmla="*/ 61 w 66"/>
                  <a:gd name="T9" fmla="*/ 20 h 20"/>
                  <a:gd name="T10" fmla="*/ 65 w 66"/>
                  <a:gd name="T11" fmla="*/ 17 h 20"/>
                  <a:gd name="T12" fmla="*/ 63 w 66"/>
                  <a:gd name="T13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20">
                    <a:moveTo>
                      <a:pt x="63" y="12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6"/>
                      <a:pt x="1" y="8"/>
                      <a:pt x="3" y="8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3" y="20"/>
                      <a:pt x="65" y="19"/>
                      <a:pt x="65" y="17"/>
                    </a:cubicBezTo>
                    <a:cubicBezTo>
                      <a:pt x="66" y="15"/>
                      <a:pt x="65" y="13"/>
                      <a:pt x="6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0" name="Freeform 319"/>
              <p:cNvSpPr/>
              <p:nvPr/>
            </p:nvSpPr>
            <p:spPr bwMode="auto">
              <a:xfrm>
                <a:off x="3934" y="3573"/>
                <a:ext cx="73" cy="20"/>
              </a:xfrm>
              <a:custGeom>
                <a:avLst/>
                <a:gdLst>
                  <a:gd name="T0" fmla="*/ 63 w 67"/>
                  <a:gd name="T1" fmla="*/ 12 h 19"/>
                  <a:gd name="T2" fmla="*/ 5 w 67"/>
                  <a:gd name="T3" fmla="*/ 0 h 19"/>
                  <a:gd name="T4" fmla="*/ 1 w 67"/>
                  <a:gd name="T5" fmla="*/ 3 h 19"/>
                  <a:gd name="T6" fmla="*/ 4 w 67"/>
                  <a:gd name="T7" fmla="*/ 7 h 19"/>
                  <a:gd name="T8" fmla="*/ 62 w 67"/>
                  <a:gd name="T9" fmla="*/ 19 h 19"/>
                  <a:gd name="T10" fmla="*/ 66 w 67"/>
                  <a:gd name="T11" fmla="*/ 16 h 19"/>
                  <a:gd name="T12" fmla="*/ 63 w 67"/>
                  <a:gd name="T1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19">
                    <a:moveTo>
                      <a:pt x="63" y="12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1" y="1"/>
                      <a:pt x="1" y="3"/>
                    </a:cubicBezTo>
                    <a:cubicBezTo>
                      <a:pt x="0" y="5"/>
                      <a:pt x="2" y="7"/>
                      <a:pt x="4" y="7"/>
                    </a:cubicBezTo>
                    <a:cubicBezTo>
                      <a:pt x="62" y="19"/>
                      <a:pt x="62" y="19"/>
                      <a:pt x="62" y="19"/>
                    </a:cubicBezTo>
                    <a:cubicBezTo>
                      <a:pt x="64" y="19"/>
                      <a:pt x="66" y="18"/>
                      <a:pt x="66" y="16"/>
                    </a:cubicBezTo>
                    <a:cubicBezTo>
                      <a:pt x="67" y="14"/>
                      <a:pt x="65" y="12"/>
                      <a:pt x="6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1" name="Freeform 320"/>
              <p:cNvSpPr/>
              <p:nvPr/>
            </p:nvSpPr>
            <p:spPr bwMode="auto">
              <a:xfrm>
                <a:off x="3913" y="3593"/>
                <a:ext cx="72" cy="21"/>
              </a:xfrm>
              <a:custGeom>
                <a:avLst/>
                <a:gdLst>
                  <a:gd name="T0" fmla="*/ 63 w 66"/>
                  <a:gd name="T1" fmla="*/ 12 h 19"/>
                  <a:gd name="T2" fmla="*/ 5 w 66"/>
                  <a:gd name="T3" fmla="*/ 0 h 19"/>
                  <a:gd name="T4" fmla="*/ 1 w 66"/>
                  <a:gd name="T5" fmla="*/ 3 h 19"/>
                  <a:gd name="T6" fmla="*/ 3 w 66"/>
                  <a:gd name="T7" fmla="*/ 8 h 19"/>
                  <a:gd name="T8" fmla="*/ 62 w 66"/>
                  <a:gd name="T9" fmla="*/ 19 h 19"/>
                  <a:gd name="T10" fmla="*/ 66 w 66"/>
                  <a:gd name="T11" fmla="*/ 16 h 19"/>
                  <a:gd name="T12" fmla="*/ 63 w 66"/>
                  <a:gd name="T13" fmla="*/ 1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19">
                    <a:moveTo>
                      <a:pt x="63" y="12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1" y="1"/>
                      <a:pt x="1" y="3"/>
                    </a:cubicBezTo>
                    <a:cubicBezTo>
                      <a:pt x="0" y="5"/>
                      <a:pt x="1" y="7"/>
                      <a:pt x="3" y="8"/>
                    </a:cubicBezTo>
                    <a:cubicBezTo>
                      <a:pt x="62" y="19"/>
                      <a:pt x="62" y="19"/>
                      <a:pt x="62" y="19"/>
                    </a:cubicBezTo>
                    <a:cubicBezTo>
                      <a:pt x="64" y="19"/>
                      <a:pt x="66" y="18"/>
                      <a:pt x="66" y="16"/>
                    </a:cubicBezTo>
                    <a:cubicBezTo>
                      <a:pt x="66" y="14"/>
                      <a:pt x="65" y="12"/>
                      <a:pt x="6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2" name="Freeform 321"/>
              <p:cNvSpPr/>
              <p:nvPr/>
            </p:nvSpPr>
            <p:spPr bwMode="auto">
              <a:xfrm>
                <a:off x="3892" y="3614"/>
                <a:ext cx="72" cy="22"/>
              </a:xfrm>
              <a:custGeom>
                <a:avLst/>
                <a:gdLst>
                  <a:gd name="T0" fmla="*/ 63 w 66"/>
                  <a:gd name="T1" fmla="*/ 12 h 20"/>
                  <a:gd name="T2" fmla="*/ 5 w 66"/>
                  <a:gd name="T3" fmla="*/ 1 h 20"/>
                  <a:gd name="T4" fmla="*/ 0 w 66"/>
                  <a:gd name="T5" fmla="*/ 4 h 20"/>
                  <a:gd name="T6" fmla="*/ 3 w 66"/>
                  <a:gd name="T7" fmla="*/ 8 h 20"/>
                  <a:gd name="T8" fmla="*/ 61 w 66"/>
                  <a:gd name="T9" fmla="*/ 19 h 20"/>
                  <a:gd name="T10" fmla="*/ 66 w 66"/>
                  <a:gd name="T11" fmla="*/ 16 h 20"/>
                  <a:gd name="T12" fmla="*/ 63 w 66"/>
                  <a:gd name="T13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20">
                    <a:moveTo>
                      <a:pt x="63" y="12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3" y="0"/>
                      <a:pt x="1" y="2"/>
                      <a:pt x="0" y="4"/>
                    </a:cubicBezTo>
                    <a:cubicBezTo>
                      <a:pt x="0" y="6"/>
                      <a:pt x="1" y="8"/>
                      <a:pt x="3" y="8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63" y="20"/>
                      <a:pt x="65" y="18"/>
                      <a:pt x="66" y="16"/>
                    </a:cubicBezTo>
                    <a:cubicBezTo>
                      <a:pt x="66" y="14"/>
                      <a:pt x="65" y="12"/>
                      <a:pt x="6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3" name="Freeform 322"/>
              <p:cNvSpPr/>
              <p:nvPr/>
            </p:nvSpPr>
            <p:spPr bwMode="auto">
              <a:xfrm>
                <a:off x="3872" y="3635"/>
                <a:ext cx="72" cy="22"/>
              </a:xfrm>
              <a:custGeom>
                <a:avLst/>
                <a:gdLst>
                  <a:gd name="T0" fmla="*/ 63 w 66"/>
                  <a:gd name="T1" fmla="*/ 12 h 20"/>
                  <a:gd name="T2" fmla="*/ 4 w 66"/>
                  <a:gd name="T3" fmla="*/ 1 h 20"/>
                  <a:gd name="T4" fmla="*/ 0 w 66"/>
                  <a:gd name="T5" fmla="*/ 4 h 20"/>
                  <a:gd name="T6" fmla="*/ 3 w 66"/>
                  <a:gd name="T7" fmla="*/ 8 h 20"/>
                  <a:gd name="T8" fmla="*/ 61 w 66"/>
                  <a:gd name="T9" fmla="*/ 20 h 20"/>
                  <a:gd name="T10" fmla="*/ 65 w 66"/>
                  <a:gd name="T11" fmla="*/ 17 h 20"/>
                  <a:gd name="T12" fmla="*/ 63 w 66"/>
                  <a:gd name="T13" fmla="*/ 1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6" h="20">
                    <a:moveTo>
                      <a:pt x="63" y="12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6"/>
                      <a:pt x="1" y="8"/>
                      <a:pt x="3" y="8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3" y="20"/>
                      <a:pt x="65" y="19"/>
                      <a:pt x="65" y="17"/>
                    </a:cubicBezTo>
                    <a:cubicBezTo>
                      <a:pt x="66" y="15"/>
                      <a:pt x="65" y="13"/>
                      <a:pt x="6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4" name="Freeform 323"/>
              <p:cNvSpPr/>
              <p:nvPr/>
            </p:nvSpPr>
            <p:spPr bwMode="auto">
              <a:xfrm>
                <a:off x="3985" y="3528"/>
                <a:ext cx="11" cy="11"/>
              </a:xfrm>
              <a:custGeom>
                <a:avLst/>
                <a:gdLst>
                  <a:gd name="T0" fmla="*/ 2 w 10"/>
                  <a:gd name="T1" fmla="*/ 2 h 10"/>
                  <a:gd name="T2" fmla="*/ 2 w 10"/>
                  <a:gd name="T3" fmla="*/ 9 h 10"/>
                  <a:gd name="T4" fmla="*/ 8 w 10"/>
                  <a:gd name="T5" fmla="*/ 9 h 10"/>
                  <a:gd name="T6" fmla="*/ 8 w 10"/>
                  <a:gd name="T7" fmla="*/ 2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0" y="4"/>
                      <a:pt x="0" y="7"/>
                      <a:pt x="2" y="9"/>
                    </a:cubicBezTo>
                    <a:cubicBezTo>
                      <a:pt x="3" y="10"/>
                      <a:pt x="6" y="10"/>
                      <a:pt x="8" y="9"/>
                    </a:cubicBezTo>
                    <a:cubicBezTo>
                      <a:pt x="10" y="7"/>
                      <a:pt x="10" y="4"/>
                      <a:pt x="8" y="2"/>
                    </a:cubicBezTo>
                    <a:cubicBezTo>
                      <a:pt x="6" y="0"/>
                      <a:pt x="3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5" name="Freeform 324"/>
              <p:cNvSpPr/>
              <p:nvPr/>
            </p:nvSpPr>
            <p:spPr bwMode="auto">
              <a:xfrm>
                <a:off x="3909" y="3670"/>
                <a:ext cx="11" cy="11"/>
              </a:xfrm>
              <a:custGeom>
                <a:avLst/>
                <a:gdLst>
                  <a:gd name="T0" fmla="*/ 2 w 10"/>
                  <a:gd name="T1" fmla="*/ 2 h 10"/>
                  <a:gd name="T2" fmla="*/ 2 w 10"/>
                  <a:gd name="T3" fmla="*/ 8 h 10"/>
                  <a:gd name="T4" fmla="*/ 9 w 10"/>
                  <a:gd name="T5" fmla="*/ 8 h 10"/>
                  <a:gd name="T6" fmla="*/ 9 w 10"/>
                  <a:gd name="T7" fmla="*/ 2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0" y="4"/>
                      <a:pt x="0" y="7"/>
                      <a:pt x="2" y="8"/>
                    </a:cubicBezTo>
                    <a:cubicBezTo>
                      <a:pt x="4" y="10"/>
                      <a:pt x="7" y="10"/>
                      <a:pt x="9" y="8"/>
                    </a:cubicBezTo>
                    <a:cubicBezTo>
                      <a:pt x="10" y="7"/>
                      <a:pt x="10" y="4"/>
                      <a:pt x="9" y="2"/>
                    </a:cubicBezTo>
                    <a:cubicBezTo>
                      <a:pt x="7" y="0"/>
                      <a:pt x="4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6" name="Freeform 325"/>
              <p:cNvSpPr/>
              <p:nvPr/>
            </p:nvSpPr>
            <p:spPr bwMode="auto">
              <a:xfrm>
                <a:off x="3974" y="3567"/>
                <a:ext cx="23" cy="12"/>
              </a:xfrm>
              <a:custGeom>
                <a:avLst/>
                <a:gdLst>
                  <a:gd name="T0" fmla="*/ 0 w 23"/>
                  <a:gd name="T1" fmla="*/ 0 h 12"/>
                  <a:gd name="T2" fmla="*/ 9 w 23"/>
                  <a:gd name="T3" fmla="*/ 10 h 12"/>
                  <a:gd name="T4" fmla="*/ 23 w 23"/>
                  <a:gd name="T5" fmla="*/ 12 h 12"/>
                  <a:gd name="T6" fmla="*/ 12 w 23"/>
                  <a:gd name="T7" fmla="*/ 1 h 12"/>
                  <a:gd name="T8" fmla="*/ 0 w 23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" h="12">
                    <a:moveTo>
                      <a:pt x="0" y="0"/>
                    </a:moveTo>
                    <a:lnTo>
                      <a:pt x="9" y="10"/>
                    </a:lnTo>
                    <a:lnTo>
                      <a:pt x="23" y="12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7" name="Freeform 326"/>
              <p:cNvSpPr/>
              <p:nvPr/>
            </p:nvSpPr>
            <p:spPr bwMode="auto">
              <a:xfrm>
                <a:off x="3996" y="3546"/>
                <a:ext cx="22" cy="12"/>
              </a:xfrm>
              <a:custGeom>
                <a:avLst/>
                <a:gdLst>
                  <a:gd name="T0" fmla="*/ 0 w 22"/>
                  <a:gd name="T1" fmla="*/ 0 h 12"/>
                  <a:gd name="T2" fmla="*/ 8 w 22"/>
                  <a:gd name="T3" fmla="*/ 10 h 12"/>
                  <a:gd name="T4" fmla="*/ 22 w 22"/>
                  <a:gd name="T5" fmla="*/ 12 h 12"/>
                  <a:gd name="T6" fmla="*/ 11 w 22"/>
                  <a:gd name="T7" fmla="*/ 2 h 12"/>
                  <a:gd name="T8" fmla="*/ 0 w 2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2">
                    <a:moveTo>
                      <a:pt x="0" y="0"/>
                    </a:moveTo>
                    <a:lnTo>
                      <a:pt x="8" y="10"/>
                    </a:lnTo>
                    <a:lnTo>
                      <a:pt x="22" y="12"/>
                    </a:lnTo>
                    <a:lnTo>
                      <a:pt x="1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8" name="Freeform 327"/>
              <p:cNvSpPr/>
              <p:nvPr/>
            </p:nvSpPr>
            <p:spPr bwMode="auto">
              <a:xfrm>
                <a:off x="3953" y="3589"/>
                <a:ext cx="22" cy="12"/>
              </a:xfrm>
              <a:custGeom>
                <a:avLst/>
                <a:gdLst>
                  <a:gd name="T0" fmla="*/ 0 w 22"/>
                  <a:gd name="T1" fmla="*/ 0 h 12"/>
                  <a:gd name="T2" fmla="*/ 9 w 22"/>
                  <a:gd name="T3" fmla="*/ 9 h 12"/>
                  <a:gd name="T4" fmla="*/ 22 w 22"/>
                  <a:gd name="T5" fmla="*/ 12 h 12"/>
                  <a:gd name="T6" fmla="*/ 11 w 22"/>
                  <a:gd name="T7" fmla="*/ 1 h 12"/>
                  <a:gd name="T8" fmla="*/ 0 w 2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2">
                    <a:moveTo>
                      <a:pt x="0" y="0"/>
                    </a:moveTo>
                    <a:lnTo>
                      <a:pt x="9" y="9"/>
                    </a:lnTo>
                    <a:lnTo>
                      <a:pt x="22" y="12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9" name="Freeform 328"/>
              <p:cNvSpPr/>
              <p:nvPr/>
            </p:nvSpPr>
            <p:spPr bwMode="auto">
              <a:xfrm>
                <a:off x="3932" y="3610"/>
                <a:ext cx="21" cy="12"/>
              </a:xfrm>
              <a:custGeom>
                <a:avLst/>
                <a:gdLst>
                  <a:gd name="T0" fmla="*/ 0 w 21"/>
                  <a:gd name="T1" fmla="*/ 0 h 12"/>
                  <a:gd name="T2" fmla="*/ 8 w 21"/>
                  <a:gd name="T3" fmla="*/ 10 h 12"/>
                  <a:gd name="T4" fmla="*/ 21 w 21"/>
                  <a:gd name="T5" fmla="*/ 12 h 12"/>
                  <a:gd name="T6" fmla="*/ 12 w 21"/>
                  <a:gd name="T7" fmla="*/ 1 h 12"/>
                  <a:gd name="T8" fmla="*/ 0 w 21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2">
                    <a:moveTo>
                      <a:pt x="0" y="0"/>
                    </a:moveTo>
                    <a:lnTo>
                      <a:pt x="8" y="10"/>
                    </a:lnTo>
                    <a:lnTo>
                      <a:pt x="21" y="12"/>
                    </a:lnTo>
                    <a:lnTo>
                      <a:pt x="12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0" name="Freeform 329"/>
              <p:cNvSpPr/>
              <p:nvPr/>
            </p:nvSpPr>
            <p:spPr bwMode="auto">
              <a:xfrm>
                <a:off x="3911" y="3632"/>
                <a:ext cx="22" cy="12"/>
              </a:xfrm>
              <a:custGeom>
                <a:avLst/>
                <a:gdLst>
                  <a:gd name="T0" fmla="*/ 0 w 22"/>
                  <a:gd name="T1" fmla="*/ 0 h 12"/>
                  <a:gd name="T2" fmla="*/ 8 w 22"/>
                  <a:gd name="T3" fmla="*/ 9 h 12"/>
                  <a:gd name="T4" fmla="*/ 22 w 22"/>
                  <a:gd name="T5" fmla="*/ 12 h 12"/>
                  <a:gd name="T6" fmla="*/ 11 w 22"/>
                  <a:gd name="T7" fmla="*/ 1 h 12"/>
                  <a:gd name="T8" fmla="*/ 0 w 2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2">
                    <a:moveTo>
                      <a:pt x="0" y="0"/>
                    </a:moveTo>
                    <a:lnTo>
                      <a:pt x="8" y="9"/>
                    </a:lnTo>
                    <a:lnTo>
                      <a:pt x="22" y="12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1" name="Freeform 330"/>
              <p:cNvSpPr/>
              <p:nvPr/>
            </p:nvSpPr>
            <p:spPr bwMode="auto">
              <a:xfrm>
                <a:off x="3889" y="3653"/>
                <a:ext cx="22" cy="12"/>
              </a:xfrm>
              <a:custGeom>
                <a:avLst/>
                <a:gdLst>
                  <a:gd name="T0" fmla="*/ 0 w 22"/>
                  <a:gd name="T1" fmla="*/ 0 h 12"/>
                  <a:gd name="T2" fmla="*/ 9 w 22"/>
                  <a:gd name="T3" fmla="*/ 9 h 12"/>
                  <a:gd name="T4" fmla="*/ 22 w 22"/>
                  <a:gd name="T5" fmla="*/ 12 h 12"/>
                  <a:gd name="T6" fmla="*/ 11 w 22"/>
                  <a:gd name="T7" fmla="*/ 1 h 12"/>
                  <a:gd name="T8" fmla="*/ 0 w 22"/>
                  <a:gd name="T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2">
                    <a:moveTo>
                      <a:pt x="0" y="0"/>
                    </a:moveTo>
                    <a:lnTo>
                      <a:pt x="9" y="9"/>
                    </a:lnTo>
                    <a:lnTo>
                      <a:pt x="22" y="12"/>
                    </a:lnTo>
                    <a:lnTo>
                      <a:pt x="1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2" name="Freeform 331"/>
              <p:cNvSpPr>
                <a:spLocks noEditPoints="1"/>
              </p:cNvSpPr>
              <p:nvPr/>
            </p:nvSpPr>
            <p:spPr bwMode="auto">
              <a:xfrm>
                <a:off x="4314" y="4189"/>
                <a:ext cx="164" cy="129"/>
              </a:xfrm>
              <a:custGeom>
                <a:avLst/>
                <a:gdLst>
                  <a:gd name="T0" fmla="*/ 116 w 150"/>
                  <a:gd name="T1" fmla="*/ 35 h 119"/>
                  <a:gd name="T2" fmla="*/ 104 w 150"/>
                  <a:gd name="T3" fmla="*/ 24 h 119"/>
                  <a:gd name="T4" fmla="*/ 108 w 150"/>
                  <a:gd name="T5" fmla="*/ 20 h 119"/>
                  <a:gd name="T6" fmla="*/ 106 w 150"/>
                  <a:gd name="T7" fmla="*/ 13 h 119"/>
                  <a:gd name="T8" fmla="*/ 102 w 150"/>
                  <a:gd name="T9" fmla="*/ 3 h 119"/>
                  <a:gd name="T10" fmla="*/ 92 w 150"/>
                  <a:gd name="T11" fmla="*/ 2 h 119"/>
                  <a:gd name="T12" fmla="*/ 86 w 150"/>
                  <a:gd name="T13" fmla="*/ 11 h 119"/>
                  <a:gd name="T14" fmla="*/ 83 w 150"/>
                  <a:gd name="T15" fmla="*/ 10 h 119"/>
                  <a:gd name="T16" fmla="*/ 66 w 150"/>
                  <a:gd name="T17" fmla="*/ 10 h 119"/>
                  <a:gd name="T18" fmla="*/ 63 w 150"/>
                  <a:gd name="T19" fmla="*/ 12 h 119"/>
                  <a:gd name="T20" fmla="*/ 62 w 150"/>
                  <a:gd name="T21" fmla="*/ 16 h 119"/>
                  <a:gd name="T22" fmla="*/ 67 w 150"/>
                  <a:gd name="T23" fmla="*/ 18 h 119"/>
                  <a:gd name="T24" fmla="*/ 85 w 150"/>
                  <a:gd name="T25" fmla="*/ 19 h 119"/>
                  <a:gd name="T26" fmla="*/ 88 w 150"/>
                  <a:gd name="T27" fmla="*/ 21 h 119"/>
                  <a:gd name="T28" fmla="*/ 83 w 150"/>
                  <a:gd name="T29" fmla="*/ 24 h 119"/>
                  <a:gd name="T30" fmla="*/ 57 w 150"/>
                  <a:gd name="T31" fmla="*/ 30 h 119"/>
                  <a:gd name="T32" fmla="*/ 36 w 150"/>
                  <a:gd name="T33" fmla="*/ 51 h 119"/>
                  <a:gd name="T34" fmla="*/ 3 w 150"/>
                  <a:gd name="T35" fmla="*/ 84 h 119"/>
                  <a:gd name="T36" fmla="*/ 2 w 150"/>
                  <a:gd name="T37" fmla="*/ 92 h 119"/>
                  <a:gd name="T38" fmla="*/ 27 w 150"/>
                  <a:gd name="T39" fmla="*/ 117 h 119"/>
                  <a:gd name="T40" fmla="*/ 34 w 150"/>
                  <a:gd name="T41" fmla="*/ 117 h 119"/>
                  <a:gd name="T42" fmla="*/ 91 w 150"/>
                  <a:gd name="T43" fmla="*/ 60 h 119"/>
                  <a:gd name="T44" fmla="*/ 95 w 150"/>
                  <a:gd name="T45" fmla="*/ 37 h 119"/>
                  <a:gd name="T46" fmla="*/ 97 w 150"/>
                  <a:gd name="T47" fmla="*/ 31 h 119"/>
                  <a:gd name="T48" fmla="*/ 99 w 150"/>
                  <a:gd name="T49" fmla="*/ 31 h 119"/>
                  <a:gd name="T50" fmla="*/ 109 w 150"/>
                  <a:gd name="T51" fmla="*/ 40 h 119"/>
                  <a:gd name="T52" fmla="*/ 109 w 150"/>
                  <a:gd name="T53" fmla="*/ 42 h 119"/>
                  <a:gd name="T54" fmla="*/ 109 w 150"/>
                  <a:gd name="T55" fmla="*/ 45 h 119"/>
                  <a:gd name="T56" fmla="*/ 124 w 150"/>
                  <a:gd name="T57" fmla="*/ 66 h 119"/>
                  <a:gd name="T58" fmla="*/ 131 w 150"/>
                  <a:gd name="T59" fmla="*/ 76 h 119"/>
                  <a:gd name="T60" fmla="*/ 150 w 150"/>
                  <a:gd name="T61" fmla="*/ 57 h 119"/>
                  <a:gd name="T62" fmla="*/ 122 w 150"/>
                  <a:gd name="T63" fmla="*/ 36 h 119"/>
                  <a:gd name="T64" fmla="*/ 116 w 150"/>
                  <a:gd name="T65" fmla="*/ 35 h 119"/>
                  <a:gd name="T66" fmla="*/ 100 w 150"/>
                  <a:gd name="T67" fmla="*/ 14 h 119"/>
                  <a:gd name="T68" fmla="*/ 93 w 150"/>
                  <a:gd name="T69" fmla="*/ 14 h 119"/>
                  <a:gd name="T70" fmla="*/ 93 w 150"/>
                  <a:gd name="T71" fmla="*/ 7 h 119"/>
                  <a:gd name="T72" fmla="*/ 100 w 150"/>
                  <a:gd name="T73" fmla="*/ 8 h 119"/>
                  <a:gd name="T74" fmla="*/ 100 w 150"/>
                  <a:gd name="T75" fmla="*/ 14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0" h="119">
                    <a:moveTo>
                      <a:pt x="116" y="35"/>
                    </a:moveTo>
                    <a:cubicBezTo>
                      <a:pt x="112" y="31"/>
                      <a:pt x="108" y="28"/>
                      <a:pt x="104" y="24"/>
                    </a:cubicBezTo>
                    <a:cubicBezTo>
                      <a:pt x="105" y="22"/>
                      <a:pt x="107" y="21"/>
                      <a:pt x="108" y="20"/>
                    </a:cubicBezTo>
                    <a:cubicBezTo>
                      <a:pt x="105" y="18"/>
                      <a:pt x="105" y="16"/>
                      <a:pt x="106" y="13"/>
                    </a:cubicBezTo>
                    <a:cubicBezTo>
                      <a:pt x="107" y="9"/>
                      <a:pt x="106" y="5"/>
                      <a:pt x="102" y="3"/>
                    </a:cubicBezTo>
                    <a:cubicBezTo>
                      <a:pt x="99" y="0"/>
                      <a:pt x="96" y="0"/>
                      <a:pt x="92" y="2"/>
                    </a:cubicBezTo>
                    <a:cubicBezTo>
                      <a:pt x="88" y="4"/>
                      <a:pt x="87" y="7"/>
                      <a:pt x="86" y="11"/>
                    </a:cubicBezTo>
                    <a:cubicBezTo>
                      <a:pt x="85" y="11"/>
                      <a:pt x="84" y="11"/>
                      <a:pt x="83" y="10"/>
                    </a:cubicBezTo>
                    <a:cubicBezTo>
                      <a:pt x="78" y="9"/>
                      <a:pt x="72" y="9"/>
                      <a:pt x="66" y="10"/>
                    </a:cubicBezTo>
                    <a:cubicBezTo>
                      <a:pt x="65" y="10"/>
                      <a:pt x="63" y="11"/>
                      <a:pt x="63" y="12"/>
                    </a:cubicBezTo>
                    <a:cubicBezTo>
                      <a:pt x="62" y="13"/>
                      <a:pt x="62" y="15"/>
                      <a:pt x="62" y="16"/>
                    </a:cubicBezTo>
                    <a:cubicBezTo>
                      <a:pt x="63" y="18"/>
                      <a:pt x="65" y="18"/>
                      <a:pt x="67" y="18"/>
                    </a:cubicBezTo>
                    <a:cubicBezTo>
                      <a:pt x="73" y="17"/>
                      <a:pt x="79" y="17"/>
                      <a:pt x="85" y="19"/>
                    </a:cubicBezTo>
                    <a:cubicBezTo>
                      <a:pt x="86" y="20"/>
                      <a:pt x="87" y="20"/>
                      <a:pt x="88" y="21"/>
                    </a:cubicBezTo>
                    <a:cubicBezTo>
                      <a:pt x="87" y="23"/>
                      <a:pt x="86" y="25"/>
                      <a:pt x="83" y="24"/>
                    </a:cubicBezTo>
                    <a:cubicBezTo>
                      <a:pt x="73" y="20"/>
                      <a:pt x="65" y="22"/>
                      <a:pt x="57" y="30"/>
                    </a:cubicBezTo>
                    <a:cubicBezTo>
                      <a:pt x="50" y="37"/>
                      <a:pt x="43" y="44"/>
                      <a:pt x="36" y="51"/>
                    </a:cubicBezTo>
                    <a:cubicBezTo>
                      <a:pt x="25" y="62"/>
                      <a:pt x="14" y="73"/>
                      <a:pt x="3" y="84"/>
                    </a:cubicBezTo>
                    <a:cubicBezTo>
                      <a:pt x="0" y="87"/>
                      <a:pt x="0" y="90"/>
                      <a:pt x="2" y="92"/>
                    </a:cubicBezTo>
                    <a:cubicBezTo>
                      <a:pt x="10" y="100"/>
                      <a:pt x="19" y="109"/>
                      <a:pt x="27" y="117"/>
                    </a:cubicBezTo>
                    <a:cubicBezTo>
                      <a:pt x="29" y="119"/>
                      <a:pt x="32" y="119"/>
                      <a:pt x="34" y="117"/>
                    </a:cubicBezTo>
                    <a:cubicBezTo>
                      <a:pt x="53" y="98"/>
                      <a:pt x="72" y="79"/>
                      <a:pt x="91" y="60"/>
                    </a:cubicBezTo>
                    <a:cubicBezTo>
                      <a:pt x="97" y="53"/>
                      <a:pt x="98" y="45"/>
                      <a:pt x="95" y="37"/>
                    </a:cubicBezTo>
                    <a:cubicBezTo>
                      <a:pt x="94" y="34"/>
                      <a:pt x="95" y="32"/>
                      <a:pt x="97" y="31"/>
                    </a:cubicBezTo>
                    <a:cubicBezTo>
                      <a:pt x="98" y="31"/>
                      <a:pt x="99" y="30"/>
                      <a:pt x="99" y="31"/>
                    </a:cubicBezTo>
                    <a:cubicBezTo>
                      <a:pt x="102" y="34"/>
                      <a:pt x="106" y="37"/>
                      <a:pt x="109" y="40"/>
                    </a:cubicBezTo>
                    <a:cubicBezTo>
                      <a:pt x="109" y="41"/>
                      <a:pt x="109" y="42"/>
                      <a:pt x="109" y="42"/>
                    </a:cubicBezTo>
                    <a:cubicBezTo>
                      <a:pt x="107" y="43"/>
                      <a:pt x="108" y="44"/>
                      <a:pt x="109" y="45"/>
                    </a:cubicBezTo>
                    <a:cubicBezTo>
                      <a:pt x="114" y="52"/>
                      <a:pt x="119" y="59"/>
                      <a:pt x="124" y="66"/>
                    </a:cubicBezTo>
                    <a:cubicBezTo>
                      <a:pt x="126" y="69"/>
                      <a:pt x="129" y="72"/>
                      <a:pt x="131" y="76"/>
                    </a:cubicBezTo>
                    <a:cubicBezTo>
                      <a:pt x="138" y="69"/>
                      <a:pt x="144" y="63"/>
                      <a:pt x="150" y="57"/>
                    </a:cubicBezTo>
                    <a:cubicBezTo>
                      <a:pt x="140" y="50"/>
                      <a:pt x="131" y="43"/>
                      <a:pt x="122" y="36"/>
                    </a:cubicBezTo>
                    <a:cubicBezTo>
                      <a:pt x="120" y="34"/>
                      <a:pt x="118" y="32"/>
                      <a:pt x="116" y="35"/>
                    </a:cubicBezTo>
                    <a:close/>
                    <a:moveTo>
                      <a:pt x="100" y="14"/>
                    </a:moveTo>
                    <a:cubicBezTo>
                      <a:pt x="98" y="16"/>
                      <a:pt x="95" y="16"/>
                      <a:pt x="93" y="14"/>
                    </a:cubicBezTo>
                    <a:cubicBezTo>
                      <a:pt x="91" y="12"/>
                      <a:pt x="91" y="9"/>
                      <a:pt x="93" y="7"/>
                    </a:cubicBezTo>
                    <a:cubicBezTo>
                      <a:pt x="95" y="6"/>
                      <a:pt x="98" y="6"/>
                      <a:pt x="100" y="8"/>
                    </a:cubicBezTo>
                    <a:cubicBezTo>
                      <a:pt x="102" y="9"/>
                      <a:pt x="102" y="13"/>
                      <a:pt x="100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3" name="Freeform 332"/>
              <p:cNvSpPr>
                <a:spLocks noEditPoints="1"/>
              </p:cNvSpPr>
              <p:nvPr/>
            </p:nvSpPr>
            <p:spPr bwMode="auto">
              <a:xfrm>
                <a:off x="4775" y="3965"/>
                <a:ext cx="137" cy="136"/>
              </a:xfrm>
              <a:custGeom>
                <a:avLst/>
                <a:gdLst>
                  <a:gd name="T0" fmla="*/ 69 w 126"/>
                  <a:gd name="T1" fmla="*/ 7 h 125"/>
                  <a:gd name="T2" fmla="*/ 47 w 126"/>
                  <a:gd name="T3" fmla="*/ 47 h 125"/>
                  <a:gd name="T4" fmla="*/ 46 w 126"/>
                  <a:gd name="T5" fmla="*/ 52 h 125"/>
                  <a:gd name="T6" fmla="*/ 28 w 126"/>
                  <a:gd name="T7" fmla="*/ 70 h 125"/>
                  <a:gd name="T8" fmla="*/ 26 w 126"/>
                  <a:gd name="T9" fmla="*/ 76 h 125"/>
                  <a:gd name="T10" fmla="*/ 27 w 126"/>
                  <a:gd name="T11" fmla="*/ 86 h 125"/>
                  <a:gd name="T12" fmla="*/ 11 w 126"/>
                  <a:gd name="T13" fmla="*/ 86 h 125"/>
                  <a:gd name="T14" fmla="*/ 14 w 126"/>
                  <a:gd name="T15" fmla="*/ 100 h 125"/>
                  <a:gd name="T16" fmla="*/ 3 w 126"/>
                  <a:gd name="T17" fmla="*/ 99 h 125"/>
                  <a:gd name="T18" fmla="*/ 0 w 126"/>
                  <a:gd name="T19" fmla="*/ 101 h 125"/>
                  <a:gd name="T20" fmla="*/ 1 w 126"/>
                  <a:gd name="T21" fmla="*/ 125 h 125"/>
                  <a:gd name="T22" fmla="*/ 27 w 126"/>
                  <a:gd name="T23" fmla="*/ 123 h 125"/>
                  <a:gd name="T24" fmla="*/ 70 w 126"/>
                  <a:gd name="T25" fmla="*/ 79 h 125"/>
                  <a:gd name="T26" fmla="*/ 75 w 126"/>
                  <a:gd name="T27" fmla="*/ 78 h 125"/>
                  <a:gd name="T28" fmla="*/ 116 w 126"/>
                  <a:gd name="T29" fmla="*/ 62 h 125"/>
                  <a:gd name="T30" fmla="*/ 113 w 126"/>
                  <a:gd name="T31" fmla="*/ 17 h 125"/>
                  <a:gd name="T32" fmla="*/ 69 w 126"/>
                  <a:gd name="T33" fmla="*/ 7 h 125"/>
                  <a:gd name="T34" fmla="*/ 105 w 126"/>
                  <a:gd name="T35" fmla="*/ 35 h 125"/>
                  <a:gd name="T36" fmla="*/ 93 w 126"/>
                  <a:gd name="T37" fmla="*/ 35 h 125"/>
                  <a:gd name="T38" fmla="*/ 93 w 126"/>
                  <a:gd name="T39" fmla="*/ 24 h 125"/>
                  <a:gd name="T40" fmla="*/ 105 w 126"/>
                  <a:gd name="T41" fmla="*/ 24 h 125"/>
                  <a:gd name="T42" fmla="*/ 105 w 126"/>
                  <a:gd name="T43" fmla="*/ 3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6" h="125">
                    <a:moveTo>
                      <a:pt x="69" y="7"/>
                    </a:moveTo>
                    <a:cubicBezTo>
                      <a:pt x="54" y="14"/>
                      <a:pt x="45" y="30"/>
                      <a:pt x="47" y="47"/>
                    </a:cubicBezTo>
                    <a:cubicBezTo>
                      <a:pt x="48" y="49"/>
                      <a:pt x="47" y="50"/>
                      <a:pt x="46" y="52"/>
                    </a:cubicBezTo>
                    <a:cubicBezTo>
                      <a:pt x="40" y="58"/>
                      <a:pt x="34" y="64"/>
                      <a:pt x="28" y="70"/>
                    </a:cubicBezTo>
                    <a:cubicBezTo>
                      <a:pt x="26" y="72"/>
                      <a:pt x="25" y="73"/>
                      <a:pt x="26" y="76"/>
                    </a:cubicBezTo>
                    <a:cubicBezTo>
                      <a:pt x="26" y="79"/>
                      <a:pt x="26" y="82"/>
                      <a:pt x="27" y="86"/>
                    </a:cubicBezTo>
                    <a:cubicBezTo>
                      <a:pt x="21" y="86"/>
                      <a:pt x="16" y="86"/>
                      <a:pt x="11" y="86"/>
                    </a:cubicBezTo>
                    <a:cubicBezTo>
                      <a:pt x="12" y="90"/>
                      <a:pt x="13" y="95"/>
                      <a:pt x="14" y="100"/>
                    </a:cubicBezTo>
                    <a:cubicBezTo>
                      <a:pt x="10" y="99"/>
                      <a:pt x="7" y="99"/>
                      <a:pt x="3" y="99"/>
                    </a:cubicBezTo>
                    <a:cubicBezTo>
                      <a:pt x="2" y="99"/>
                      <a:pt x="1" y="99"/>
                      <a:pt x="0" y="101"/>
                    </a:cubicBezTo>
                    <a:cubicBezTo>
                      <a:pt x="0" y="105"/>
                      <a:pt x="1" y="125"/>
                      <a:pt x="1" y="125"/>
                    </a:cubicBezTo>
                    <a:cubicBezTo>
                      <a:pt x="27" y="123"/>
                      <a:pt x="27" y="123"/>
                      <a:pt x="27" y="123"/>
                    </a:cubicBezTo>
                    <a:cubicBezTo>
                      <a:pt x="27" y="123"/>
                      <a:pt x="56" y="93"/>
                      <a:pt x="70" y="79"/>
                    </a:cubicBezTo>
                    <a:cubicBezTo>
                      <a:pt x="72" y="77"/>
                      <a:pt x="73" y="77"/>
                      <a:pt x="75" y="78"/>
                    </a:cubicBezTo>
                    <a:cubicBezTo>
                      <a:pt x="91" y="82"/>
                      <a:pt x="107" y="76"/>
                      <a:pt x="116" y="62"/>
                    </a:cubicBezTo>
                    <a:cubicBezTo>
                      <a:pt x="126" y="48"/>
                      <a:pt x="124" y="30"/>
                      <a:pt x="113" y="17"/>
                    </a:cubicBezTo>
                    <a:cubicBezTo>
                      <a:pt x="103" y="4"/>
                      <a:pt x="85" y="0"/>
                      <a:pt x="69" y="7"/>
                    </a:cubicBezTo>
                    <a:close/>
                    <a:moveTo>
                      <a:pt x="105" y="35"/>
                    </a:moveTo>
                    <a:cubicBezTo>
                      <a:pt x="102" y="38"/>
                      <a:pt x="97" y="38"/>
                      <a:pt x="93" y="35"/>
                    </a:cubicBezTo>
                    <a:cubicBezTo>
                      <a:pt x="90" y="32"/>
                      <a:pt x="90" y="27"/>
                      <a:pt x="93" y="24"/>
                    </a:cubicBezTo>
                    <a:cubicBezTo>
                      <a:pt x="96" y="20"/>
                      <a:pt x="101" y="20"/>
                      <a:pt x="105" y="24"/>
                    </a:cubicBezTo>
                    <a:cubicBezTo>
                      <a:pt x="108" y="27"/>
                      <a:pt x="108" y="32"/>
                      <a:pt x="105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4" name="Freeform 333"/>
              <p:cNvSpPr>
                <a:spLocks noEditPoints="1"/>
              </p:cNvSpPr>
              <p:nvPr/>
            </p:nvSpPr>
            <p:spPr bwMode="auto">
              <a:xfrm>
                <a:off x="4547" y="4192"/>
                <a:ext cx="141" cy="140"/>
              </a:xfrm>
              <a:custGeom>
                <a:avLst/>
                <a:gdLst>
                  <a:gd name="T0" fmla="*/ 64 w 129"/>
                  <a:gd name="T1" fmla="*/ 0 h 129"/>
                  <a:gd name="T2" fmla="*/ 0 w 129"/>
                  <a:gd name="T3" fmla="*/ 65 h 129"/>
                  <a:gd name="T4" fmla="*/ 65 w 129"/>
                  <a:gd name="T5" fmla="*/ 129 h 129"/>
                  <a:gd name="T6" fmla="*/ 129 w 129"/>
                  <a:gd name="T7" fmla="*/ 64 h 129"/>
                  <a:gd name="T8" fmla="*/ 64 w 129"/>
                  <a:gd name="T9" fmla="*/ 0 h 129"/>
                  <a:gd name="T10" fmla="*/ 65 w 129"/>
                  <a:gd name="T11" fmla="*/ 124 h 129"/>
                  <a:gd name="T12" fmla="*/ 6 w 129"/>
                  <a:gd name="T13" fmla="*/ 64 h 129"/>
                  <a:gd name="T14" fmla="*/ 65 w 129"/>
                  <a:gd name="T15" fmla="*/ 6 h 129"/>
                  <a:gd name="T16" fmla="*/ 124 w 129"/>
                  <a:gd name="T17" fmla="*/ 65 h 129"/>
                  <a:gd name="T18" fmla="*/ 65 w 129"/>
                  <a:gd name="T19" fmla="*/ 124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9" h="129">
                    <a:moveTo>
                      <a:pt x="64" y="0"/>
                    </a:moveTo>
                    <a:cubicBezTo>
                      <a:pt x="28" y="1"/>
                      <a:pt x="0" y="30"/>
                      <a:pt x="0" y="65"/>
                    </a:cubicBezTo>
                    <a:cubicBezTo>
                      <a:pt x="0" y="101"/>
                      <a:pt x="29" y="129"/>
                      <a:pt x="65" y="129"/>
                    </a:cubicBezTo>
                    <a:cubicBezTo>
                      <a:pt x="101" y="129"/>
                      <a:pt x="129" y="100"/>
                      <a:pt x="129" y="64"/>
                    </a:cubicBezTo>
                    <a:cubicBezTo>
                      <a:pt x="129" y="29"/>
                      <a:pt x="100" y="0"/>
                      <a:pt x="64" y="0"/>
                    </a:cubicBezTo>
                    <a:close/>
                    <a:moveTo>
                      <a:pt x="65" y="124"/>
                    </a:moveTo>
                    <a:cubicBezTo>
                      <a:pt x="32" y="124"/>
                      <a:pt x="6" y="97"/>
                      <a:pt x="6" y="64"/>
                    </a:cubicBezTo>
                    <a:cubicBezTo>
                      <a:pt x="6" y="32"/>
                      <a:pt x="33" y="5"/>
                      <a:pt x="65" y="6"/>
                    </a:cubicBezTo>
                    <a:cubicBezTo>
                      <a:pt x="97" y="6"/>
                      <a:pt x="124" y="32"/>
                      <a:pt x="124" y="65"/>
                    </a:cubicBezTo>
                    <a:cubicBezTo>
                      <a:pt x="124" y="97"/>
                      <a:pt x="97" y="124"/>
                      <a:pt x="65" y="12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5" name="Freeform 334"/>
              <p:cNvSpPr/>
              <p:nvPr/>
            </p:nvSpPr>
            <p:spPr bwMode="auto">
              <a:xfrm>
                <a:off x="4615" y="4204"/>
                <a:ext cx="6" cy="14"/>
              </a:xfrm>
              <a:custGeom>
                <a:avLst/>
                <a:gdLst>
                  <a:gd name="T0" fmla="*/ 0 w 6"/>
                  <a:gd name="T1" fmla="*/ 13 h 13"/>
                  <a:gd name="T2" fmla="*/ 6 w 6"/>
                  <a:gd name="T3" fmla="*/ 13 h 13"/>
                  <a:gd name="T4" fmla="*/ 6 w 6"/>
                  <a:gd name="T5" fmla="*/ 0 h 13"/>
                  <a:gd name="T6" fmla="*/ 0 w 6"/>
                  <a:gd name="T7" fmla="*/ 0 h 13"/>
                  <a:gd name="T8" fmla="*/ 0 w 6"/>
                  <a:gd name="T9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13">
                    <a:moveTo>
                      <a:pt x="0" y="13"/>
                    </a:moveTo>
                    <a:cubicBezTo>
                      <a:pt x="2" y="13"/>
                      <a:pt x="4" y="13"/>
                      <a:pt x="6" y="13"/>
                    </a:cubicBezTo>
                    <a:cubicBezTo>
                      <a:pt x="6" y="9"/>
                      <a:pt x="6" y="4"/>
                      <a:pt x="6" y="0"/>
                    </a:cubicBezTo>
                    <a:cubicBezTo>
                      <a:pt x="4" y="0"/>
                      <a:pt x="2" y="0"/>
                      <a:pt x="0" y="0"/>
                    </a:cubicBezTo>
                    <a:cubicBezTo>
                      <a:pt x="0" y="4"/>
                      <a:pt x="0" y="9"/>
                      <a:pt x="0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6" name="Freeform 335"/>
              <p:cNvSpPr/>
              <p:nvPr/>
            </p:nvSpPr>
            <p:spPr bwMode="auto">
              <a:xfrm>
                <a:off x="4628" y="4206"/>
                <a:ext cx="10" cy="14"/>
              </a:xfrm>
              <a:custGeom>
                <a:avLst/>
                <a:gdLst>
                  <a:gd name="T0" fmla="*/ 0 w 9"/>
                  <a:gd name="T1" fmla="*/ 12 h 13"/>
                  <a:gd name="T2" fmla="*/ 6 w 9"/>
                  <a:gd name="T3" fmla="*/ 13 h 13"/>
                  <a:gd name="T4" fmla="*/ 9 w 9"/>
                  <a:gd name="T5" fmla="*/ 1 h 13"/>
                  <a:gd name="T6" fmla="*/ 4 w 9"/>
                  <a:gd name="T7" fmla="*/ 0 h 13"/>
                  <a:gd name="T8" fmla="*/ 0 w 9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0" y="12"/>
                    </a:moveTo>
                    <a:cubicBezTo>
                      <a:pt x="2" y="12"/>
                      <a:pt x="4" y="13"/>
                      <a:pt x="6" y="13"/>
                    </a:cubicBezTo>
                    <a:cubicBezTo>
                      <a:pt x="7" y="9"/>
                      <a:pt x="8" y="5"/>
                      <a:pt x="9" y="1"/>
                    </a:cubicBezTo>
                    <a:cubicBezTo>
                      <a:pt x="7" y="1"/>
                      <a:pt x="6" y="0"/>
                      <a:pt x="4" y="0"/>
                    </a:cubicBezTo>
                    <a:cubicBezTo>
                      <a:pt x="2" y="4"/>
                      <a:pt x="1" y="8"/>
                      <a:pt x="0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7" name="Freeform 336"/>
              <p:cNvSpPr/>
              <p:nvPr/>
            </p:nvSpPr>
            <p:spPr bwMode="auto">
              <a:xfrm>
                <a:off x="4597" y="4206"/>
                <a:ext cx="10" cy="14"/>
              </a:xfrm>
              <a:custGeom>
                <a:avLst/>
                <a:gdLst>
                  <a:gd name="T0" fmla="*/ 0 w 9"/>
                  <a:gd name="T1" fmla="*/ 1 h 13"/>
                  <a:gd name="T2" fmla="*/ 4 w 9"/>
                  <a:gd name="T3" fmla="*/ 13 h 13"/>
                  <a:gd name="T4" fmla="*/ 9 w 9"/>
                  <a:gd name="T5" fmla="*/ 12 h 13"/>
                  <a:gd name="T6" fmla="*/ 6 w 9"/>
                  <a:gd name="T7" fmla="*/ 0 h 13"/>
                  <a:gd name="T8" fmla="*/ 0 w 9"/>
                  <a:gd name="T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3">
                    <a:moveTo>
                      <a:pt x="0" y="1"/>
                    </a:moveTo>
                    <a:cubicBezTo>
                      <a:pt x="1" y="6"/>
                      <a:pt x="3" y="9"/>
                      <a:pt x="4" y="13"/>
                    </a:cubicBezTo>
                    <a:cubicBezTo>
                      <a:pt x="6" y="13"/>
                      <a:pt x="7" y="12"/>
                      <a:pt x="9" y="12"/>
                    </a:cubicBezTo>
                    <a:cubicBezTo>
                      <a:pt x="8" y="8"/>
                      <a:pt x="7" y="4"/>
                      <a:pt x="6" y="0"/>
                    </a:cubicBezTo>
                    <a:cubicBezTo>
                      <a:pt x="4" y="0"/>
                      <a:pt x="2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8" name="Freeform 337"/>
              <p:cNvSpPr/>
              <p:nvPr/>
            </p:nvSpPr>
            <p:spPr bwMode="auto">
              <a:xfrm>
                <a:off x="4583" y="4212"/>
                <a:ext cx="11" cy="14"/>
              </a:xfrm>
              <a:custGeom>
                <a:avLst/>
                <a:gdLst>
                  <a:gd name="T0" fmla="*/ 0 w 10"/>
                  <a:gd name="T1" fmla="*/ 3 h 12"/>
                  <a:gd name="T2" fmla="*/ 6 w 10"/>
                  <a:gd name="T3" fmla="*/ 12 h 12"/>
                  <a:gd name="T4" fmla="*/ 10 w 10"/>
                  <a:gd name="T5" fmla="*/ 10 h 12"/>
                  <a:gd name="T6" fmla="*/ 4 w 10"/>
                  <a:gd name="T7" fmla="*/ 0 h 12"/>
                  <a:gd name="T8" fmla="*/ 0 w 10"/>
                  <a:gd name="T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2">
                    <a:moveTo>
                      <a:pt x="0" y="3"/>
                    </a:moveTo>
                    <a:cubicBezTo>
                      <a:pt x="2" y="6"/>
                      <a:pt x="4" y="9"/>
                      <a:pt x="6" y="12"/>
                    </a:cubicBezTo>
                    <a:cubicBezTo>
                      <a:pt x="7" y="11"/>
                      <a:pt x="9" y="10"/>
                      <a:pt x="10" y="10"/>
                    </a:cubicBezTo>
                    <a:cubicBezTo>
                      <a:pt x="8" y="6"/>
                      <a:pt x="6" y="3"/>
                      <a:pt x="4" y="0"/>
                    </a:cubicBezTo>
                    <a:cubicBezTo>
                      <a:pt x="3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9" name="Freeform 338"/>
              <p:cNvSpPr/>
              <p:nvPr/>
            </p:nvSpPr>
            <p:spPr bwMode="auto">
              <a:xfrm>
                <a:off x="4641" y="4212"/>
                <a:ext cx="11" cy="14"/>
              </a:xfrm>
              <a:custGeom>
                <a:avLst/>
                <a:gdLst>
                  <a:gd name="T0" fmla="*/ 0 w 10"/>
                  <a:gd name="T1" fmla="*/ 10 h 12"/>
                  <a:gd name="T2" fmla="*/ 4 w 10"/>
                  <a:gd name="T3" fmla="*/ 12 h 12"/>
                  <a:gd name="T4" fmla="*/ 10 w 10"/>
                  <a:gd name="T5" fmla="*/ 3 h 12"/>
                  <a:gd name="T6" fmla="*/ 6 w 10"/>
                  <a:gd name="T7" fmla="*/ 0 h 12"/>
                  <a:gd name="T8" fmla="*/ 0 w 10"/>
                  <a:gd name="T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2">
                    <a:moveTo>
                      <a:pt x="0" y="10"/>
                    </a:moveTo>
                    <a:cubicBezTo>
                      <a:pt x="2" y="10"/>
                      <a:pt x="3" y="11"/>
                      <a:pt x="4" y="12"/>
                    </a:cubicBezTo>
                    <a:cubicBezTo>
                      <a:pt x="6" y="9"/>
                      <a:pt x="8" y="6"/>
                      <a:pt x="10" y="3"/>
                    </a:cubicBezTo>
                    <a:cubicBezTo>
                      <a:pt x="9" y="2"/>
                      <a:pt x="7" y="1"/>
                      <a:pt x="6" y="0"/>
                    </a:cubicBezTo>
                    <a:cubicBezTo>
                      <a:pt x="4" y="3"/>
                      <a:pt x="2" y="6"/>
                      <a:pt x="0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0" name="Freeform 339"/>
              <p:cNvSpPr/>
              <p:nvPr/>
            </p:nvSpPr>
            <p:spPr bwMode="auto">
              <a:xfrm>
                <a:off x="4571" y="4223"/>
                <a:ext cx="12" cy="11"/>
              </a:xfrm>
              <a:custGeom>
                <a:avLst/>
                <a:gdLst>
                  <a:gd name="T0" fmla="*/ 0 w 11"/>
                  <a:gd name="T1" fmla="*/ 3 h 10"/>
                  <a:gd name="T2" fmla="*/ 8 w 11"/>
                  <a:gd name="T3" fmla="*/ 10 h 10"/>
                  <a:gd name="T4" fmla="*/ 11 w 11"/>
                  <a:gd name="T5" fmla="*/ 6 h 10"/>
                  <a:gd name="T6" fmla="*/ 4 w 11"/>
                  <a:gd name="T7" fmla="*/ 0 h 10"/>
                  <a:gd name="T8" fmla="*/ 0 w 11"/>
                  <a:gd name="T9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0" y="3"/>
                    </a:moveTo>
                    <a:cubicBezTo>
                      <a:pt x="3" y="5"/>
                      <a:pt x="5" y="7"/>
                      <a:pt x="8" y="10"/>
                    </a:cubicBezTo>
                    <a:cubicBezTo>
                      <a:pt x="9" y="9"/>
                      <a:pt x="10" y="8"/>
                      <a:pt x="11" y="6"/>
                    </a:cubicBezTo>
                    <a:cubicBezTo>
                      <a:pt x="8" y="4"/>
                      <a:pt x="6" y="2"/>
                      <a:pt x="4" y="0"/>
                    </a:cubicBezTo>
                    <a:cubicBezTo>
                      <a:pt x="3" y="1"/>
                      <a:pt x="2" y="2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1" name="Freeform 340"/>
              <p:cNvSpPr/>
              <p:nvPr/>
            </p:nvSpPr>
            <p:spPr bwMode="auto">
              <a:xfrm>
                <a:off x="4652" y="4223"/>
                <a:ext cx="12" cy="11"/>
              </a:xfrm>
              <a:custGeom>
                <a:avLst/>
                <a:gdLst>
                  <a:gd name="T0" fmla="*/ 0 w 11"/>
                  <a:gd name="T1" fmla="*/ 6 h 10"/>
                  <a:gd name="T2" fmla="*/ 4 w 11"/>
                  <a:gd name="T3" fmla="*/ 10 h 10"/>
                  <a:gd name="T4" fmla="*/ 11 w 11"/>
                  <a:gd name="T5" fmla="*/ 3 h 10"/>
                  <a:gd name="T6" fmla="*/ 8 w 11"/>
                  <a:gd name="T7" fmla="*/ 0 h 10"/>
                  <a:gd name="T8" fmla="*/ 0 w 11"/>
                  <a:gd name="T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0" y="6"/>
                    </a:moveTo>
                    <a:cubicBezTo>
                      <a:pt x="2" y="8"/>
                      <a:pt x="3" y="9"/>
                      <a:pt x="4" y="10"/>
                    </a:cubicBezTo>
                    <a:cubicBezTo>
                      <a:pt x="6" y="7"/>
                      <a:pt x="8" y="5"/>
                      <a:pt x="11" y="3"/>
                    </a:cubicBezTo>
                    <a:cubicBezTo>
                      <a:pt x="10" y="2"/>
                      <a:pt x="9" y="1"/>
                      <a:pt x="8" y="0"/>
                    </a:cubicBezTo>
                    <a:cubicBezTo>
                      <a:pt x="5" y="2"/>
                      <a:pt x="3" y="4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2" name="Freeform 341"/>
              <p:cNvSpPr/>
              <p:nvPr/>
            </p:nvSpPr>
            <p:spPr bwMode="auto">
              <a:xfrm>
                <a:off x="4564" y="4236"/>
                <a:ext cx="11" cy="8"/>
              </a:xfrm>
              <a:custGeom>
                <a:avLst/>
                <a:gdLst>
                  <a:gd name="T0" fmla="*/ 0 w 10"/>
                  <a:gd name="T1" fmla="*/ 3 h 7"/>
                  <a:gd name="T2" fmla="*/ 8 w 10"/>
                  <a:gd name="T3" fmla="*/ 7 h 7"/>
                  <a:gd name="T4" fmla="*/ 10 w 10"/>
                  <a:gd name="T5" fmla="*/ 4 h 7"/>
                  <a:gd name="T6" fmla="*/ 2 w 10"/>
                  <a:gd name="T7" fmla="*/ 0 h 7"/>
                  <a:gd name="T8" fmla="*/ 0 w 10"/>
                  <a:gd name="T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7">
                    <a:moveTo>
                      <a:pt x="0" y="3"/>
                    </a:moveTo>
                    <a:cubicBezTo>
                      <a:pt x="3" y="5"/>
                      <a:pt x="5" y="6"/>
                      <a:pt x="8" y="7"/>
                    </a:cubicBezTo>
                    <a:cubicBezTo>
                      <a:pt x="9" y="6"/>
                      <a:pt x="9" y="5"/>
                      <a:pt x="10" y="4"/>
                    </a:cubicBezTo>
                    <a:cubicBezTo>
                      <a:pt x="7" y="3"/>
                      <a:pt x="5" y="1"/>
                      <a:pt x="2" y="0"/>
                    </a:cubicBezTo>
                    <a:cubicBezTo>
                      <a:pt x="1" y="1"/>
                      <a:pt x="1" y="2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3" name="Freeform 342"/>
              <p:cNvSpPr/>
              <p:nvPr/>
            </p:nvSpPr>
            <p:spPr bwMode="auto">
              <a:xfrm>
                <a:off x="4662" y="4236"/>
                <a:ext cx="10" cy="9"/>
              </a:xfrm>
              <a:custGeom>
                <a:avLst/>
                <a:gdLst>
                  <a:gd name="T0" fmla="*/ 0 w 9"/>
                  <a:gd name="T1" fmla="*/ 4 h 8"/>
                  <a:gd name="T2" fmla="*/ 2 w 9"/>
                  <a:gd name="T3" fmla="*/ 8 h 8"/>
                  <a:gd name="T4" fmla="*/ 9 w 9"/>
                  <a:gd name="T5" fmla="*/ 3 h 8"/>
                  <a:gd name="T6" fmla="*/ 7 w 9"/>
                  <a:gd name="T7" fmla="*/ 0 h 8"/>
                  <a:gd name="T8" fmla="*/ 0 w 9"/>
                  <a:gd name="T9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0" y="4"/>
                    </a:moveTo>
                    <a:cubicBezTo>
                      <a:pt x="0" y="5"/>
                      <a:pt x="1" y="6"/>
                      <a:pt x="2" y="8"/>
                    </a:cubicBezTo>
                    <a:cubicBezTo>
                      <a:pt x="4" y="6"/>
                      <a:pt x="7" y="5"/>
                      <a:pt x="9" y="3"/>
                    </a:cubicBezTo>
                    <a:cubicBezTo>
                      <a:pt x="9" y="2"/>
                      <a:pt x="8" y="1"/>
                      <a:pt x="7" y="0"/>
                    </a:cubicBezTo>
                    <a:cubicBezTo>
                      <a:pt x="5" y="1"/>
                      <a:pt x="2" y="3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4" name="Freeform 343"/>
              <p:cNvSpPr/>
              <p:nvPr/>
            </p:nvSpPr>
            <p:spPr bwMode="auto">
              <a:xfrm>
                <a:off x="4577" y="4248"/>
                <a:ext cx="55" cy="56"/>
              </a:xfrm>
              <a:custGeom>
                <a:avLst/>
                <a:gdLst>
                  <a:gd name="T0" fmla="*/ 44 w 51"/>
                  <a:gd name="T1" fmla="*/ 33 h 51"/>
                  <a:gd name="T2" fmla="*/ 36 w 51"/>
                  <a:gd name="T3" fmla="*/ 31 h 51"/>
                  <a:gd name="T4" fmla="*/ 0 w 51"/>
                  <a:gd name="T5" fmla="*/ 0 h 51"/>
                  <a:gd name="T6" fmla="*/ 32 w 51"/>
                  <a:gd name="T7" fmla="*/ 35 h 51"/>
                  <a:gd name="T8" fmla="*/ 33 w 51"/>
                  <a:gd name="T9" fmla="*/ 44 h 51"/>
                  <a:gd name="T10" fmla="*/ 41 w 51"/>
                  <a:gd name="T11" fmla="*/ 46 h 51"/>
                  <a:gd name="T12" fmla="*/ 45 w 51"/>
                  <a:gd name="T13" fmla="*/ 51 h 51"/>
                  <a:gd name="T14" fmla="*/ 51 w 51"/>
                  <a:gd name="T15" fmla="*/ 45 h 51"/>
                  <a:gd name="T16" fmla="*/ 46 w 51"/>
                  <a:gd name="T17" fmla="*/ 41 h 51"/>
                  <a:gd name="T18" fmla="*/ 44 w 51"/>
                  <a:gd name="T19" fmla="*/ 3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1" h="51">
                    <a:moveTo>
                      <a:pt x="44" y="33"/>
                    </a:moveTo>
                    <a:cubicBezTo>
                      <a:pt x="42" y="31"/>
                      <a:pt x="39" y="30"/>
                      <a:pt x="36" y="3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0" y="38"/>
                      <a:pt x="31" y="42"/>
                      <a:pt x="33" y="44"/>
                    </a:cubicBezTo>
                    <a:cubicBezTo>
                      <a:pt x="35" y="46"/>
                      <a:pt x="38" y="47"/>
                      <a:pt x="41" y="46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51" y="45"/>
                      <a:pt x="51" y="45"/>
                      <a:pt x="51" y="45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47" y="38"/>
                      <a:pt x="47" y="35"/>
                      <a:pt x="44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5" name="Freeform 344"/>
              <p:cNvSpPr/>
              <p:nvPr/>
            </p:nvSpPr>
            <p:spPr bwMode="auto">
              <a:xfrm>
                <a:off x="4580" y="3344"/>
                <a:ext cx="77" cy="77"/>
              </a:xfrm>
              <a:custGeom>
                <a:avLst/>
                <a:gdLst>
                  <a:gd name="T0" fmla="*/ 56 w 71"/>
                  <a:gd name="T1" fmla="*/ 8 h 71"/>
                  <a:gd name="T2" fmla="*/ 57 w 71"/>
                  <a:gd name="T3" fmla="*/ 9 h 71"/>
                  <a:gd name="T4" fmla="*/ 45 w 71"/>
                  <a:gd name="T5" fmla="*/ 21 h 71"/>
                  <a:gd name="T6" fmla="*/ 31 w 71"/>
                  <a:gd name="T7" fmla="*/ 25 h 71"/>
                  <a:gd name="T8" fmla="*/ 0 w 71"/>
                  <a:gd name="T9" fmla="*/ 55 h 71"/>
                  <a:gd name="T10" fmla="*/ 16 w 71"/>
                  <a:gd name="T11" fmla="*/ 71 h 71"/>
                  <a:gd name="T12" fmla="*/ 47 w 71"/>
                  <a:gd name="T13" fmla="*/ 41 h 71"/>
                  <a:gd name="T14" fmla="*/ 50 w 71"/>
                  <a:gd name="T15" fmla="*/ 26 h 71"/>
                  <a:gd name="T16" fmla="*/ 62 w 71"/>
                  <a:gd name="T17" fmla="*/ 14 h 71"/>
                  <a:gd name="T18" fmla="*/ 63 w 71"/>
                  <a:gd name="T19" fmla="*/ 15 h 71"/>
                  <a:gd name="T20" fmla="*/ 71 w 71"/>
                  <a:gd name="T21" fmla="*/ 6 h 71"/>
                  <a:gd name="T22" fmla="*/ 65 w 71"/>
                  <a:gd name="T23" fmla="*/ 0 h 71"/>
                  <a:gd name="T24" fmla="*/ 56 w 71"/>
                  <a:gd name="T25" fmla="*/ 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1" h="71">
                    <a:moveTo>
                      <a:pt x="56" y="8"/>
                    </a:moveTo>
                    <a:cubicBezTo>
                      <a:pt x="57" y="9"/>
                      <a:pt x="57" y="9"/>
                      <a:pt x="57" y="9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39" y="18"/>
                      <a:pt x="31" y="25"/>
                      <a:pt x="31" y="25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16" y="71"/>
                      <a:pt x="16" y="71"/>
                      <a:pt x="16" y="71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7" y="41"/>
                      <a:pt x="53" y="32"/>
                      <a:pt x="50" y="26"/>
                    </a:cubicBezTo>
                    <a:cubicBezTo>
                      <a:pt x="62" y="14"/>
                      <a:pt x="62" y="14"/>
                      <a:pt x="62" y="14"/>
                    </a:cubicBezTo>
                    <a:cubicBezTo>
                      <a:pt x="63" y="15"/>
                      <a:pt x="63" y="15"/>
                      <a:pt x="63" y="15"/>
                    </a:cubicBezTo>
                    <a:cubicBezTo>
                      <a:pt x="71" y="6"/>
                      <a:pt x="71" y="6"/>
                      <a:pt x="71" y="6"/>
                    </a:cubicBezTo>
                    <a:cubicBezTo>
                      <a:pt x="65" y="0"/>
                      <a:pt x="65" y="0"/>
                      <a:pt x="65" y="0"/>
                    </a:cubicBezTo>
                    <a:lnTo>
                      <a:pt x="56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6" name="Freeform 345"/>
              <p:cNvSpPr>
                <a:spLocks noEditPoints="1"/>
              </p:cNvSpPr>
              <p:nvPr/>
            </p:nvSpPr>
            <p:spPr bwMode="auto">
              <a:xfrm>
                <a:off x="4544" y="3308"/>
                <a:ext cx="145" cy="145"/>
              </a:xfrm>
              <a:custGeom>
                <a:avLst/>
                <a:gdLst>
                  <a:gd name="T0" fmla="*/ 67 w 133"/>
                  <a:gd name="T1" fmla="*/ 0 h 133"/>
                  <a:gd name="T2" fmla="*/ 0 w 133"/>
                  <a:gd name="T3" fmla="*/ 67 h 133"/>
                  <a:gd name="T4" fmla="*/ 67 w 133"/>
                  <a:gd name="T5" fmla="*/ 133 h 133"/>
                  <a:gd name="T6" fmla="*/ 133 w 133"/>
                  <a:gd name="T7" fmla="*/ 67 h 133"/>
                  <a:gd name="T8" fmla="*/ 67 w 133"/>
                  <a:gd name="T9" fmla="*/ 0 h 133"/>
                  <a:gd name="T10" fmla="*/ 67 w 133"/>
                  <a:gd name="T11" fmla="*/ 124 h 133"/>
                  <a:gd name="T12" fmla="*/ 9 w 133"/>
                  <a:gd name="T13" fmla="*/ 67 h 133"/>
                  <a:gd name="T14" fmla="*/ 67 w 133"/>
                  <a:gd name="T15" fmla="*/ 10 h 133"/>
                  <a:gd name="T16" fmla="*/ 124 w 133"/>
                  <a:gd name="T17" fmla="*/ 67 h 133"/>
                  <a:gd name="T18" fmla="*/ 67 w 133"/>
                  <a:gd name="T19" fmla="*/ 12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3" h="133">
                    <a:moveTo>
                      <a:pt x="67" y="0"/>
                    </a:moveTo>
                    <a:cubicBezTo>
                      <a:pt x="30" y="0"/>
                      <a:pt x="0" y="30"/>
                      <a:pt x="0" y="67"/>
                    </a:cubicBezTo>
                    <a:cubicBezTo>
                      <a:pt x="0" y="103"/>
                      <a:pt x="30" y="133"/>
                      <a:pt x="67" y="133"/>
                    </a:cubicBezTo>
                    <a:cubicBezTo>
                      <a:pt x="103" y="133"/>
                      <a:pt x="133" y="103"/>
                      <a:pt x="133" y="67"/>
                    </a:cubicBezTo>
                    <a:cubicBezTo>
                      <a:pt x="133" y="30"/>
                      <a:pt x="103" y="0"/>
                      <a:pt x="67" y="0"/>
                    </a:cubicBezTo>
                    <a:close/>
                    <a:moveTo>
                      <a:pt x="67" y="124"/>
                    </a:moveTo>
                    <a:cubicBezTo>
                      <a:pt x="35" y="124"/>
                      <a:pt x="9" y="98"/>
                      <a:pt x="9" y="67"/>
                    </a:cubicBezTo>
                    <a:cubicBezTo>
                      <a:pt x="9" y="35"/>
                      <a:pt x="35" y="10"/>
                      <a:pt x="67" y="10"/>
                    </a:cubicBezTo>
                    <a:cubicBezTo>
                      <a:pt x="98" y="10"/>
                      <a:pt x="124" y="35"/>
                      <a:pt x="124" y="67"/>
                    </a:cubicBezTo>
                    <a:cubicBezTo>
                      <a:pt x="124" y="98"/>
                      <a:pt x="98" y="124"/>
                      <a:pt x="67" y="12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7" name="Freeform 346"/>
              <p:cNvSpPr/>
              <p:nvPr/>
            </p:nvSpPr>
            <p:spPr bwMode="auto">
              <a:xfrm>
                <a:off x="4565" y="3328"/>
                <a:ext cx="103" cy="104"/>
              </a:xfrm>
              <a:custGeom>
                <a:avLst/>
                <a:gdLst>
                  <a:gd name="T0" fmla="*/ 0 w 103"/>
                  <a:gd name="T1" fmla="*/ 7 h 104"/>
                  <a:gd name="T2" fmla="*/ 97 w 103"/>
                  <a:gd name="T3" fmla="*/ 104 h 104"/>
                  <a:gd name="T4" fmla="*/ 103 w 103"/>
                  <a:gd name="T5" fmla="*/ 98 h 104"/>
                  <a:gd name="T6" fmla="*/ 6 w 103"/>
                  <a:gd name="T7" fmla="*/ 0 h 104"/>
                  <a:gd name="T8" fmla="*/ 0 w 103"/>
                  <a:gd name="T9" fmla="*/ 7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" h="104">
                    <a:moveTo>
                      <a:pt x="0" y="7"/>
                    </a:moveTo>
                    <a:lnTo>
                      <a:pt x="97" y="104"/>
                    </a:lnTo>
                    <a:lnTo>
                      <a:pt x="103" y="98"/>
                    </a:lnTo>
                    <a:lnTo>
                      <a:pt x="6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8" name="Freeform 347"/>
              <p:cNvSpPr>
                <a:spLocks noEditPoints="1"/>
              </p:cNvSpPr>
              <p:nvPr/>
            </p:nvSpPr>
            <p:spPr bwMode="auto">
              <a:xfrm>
                <a:off x="4756" y="3791"/>
                <a:ext cx="109" cy="102"/>
              </a:xfrm>
              <a:custGeom>
                <a:avLst/>
                <a:gdLst>
                  <a:gd name="T0" fmla="*/ 76 w 100"/>
                  <a:gd name="T1" fmla="*/ 27 h 94"/>
                  <a:gd name="T2" fmla="*/ 81 w 100"/>
                  <a:gd name="T3" fmla="*/ 6 h 94"/>
                  <a:gd name="T4" fmla="*/ 70 w 100"/>
                  <a:gd name="T5" fmla="*/ 0 h 94"/>
                  <a:gd name="T6" fmla="*/ 56 w 100"/>
                  <a:gd name="T7" fmla="*/ 16 h 94"/>
                  <a:gd name="T8" fmla="*/ 47 w 100"/>
                  <a:gd name="T9" fmla="*/ 15 h 94"/>
                  <a:gd name="T10" fmla="*/ 33 w 100"/>
                  <a:gd name="T11" fmla="*/ 0 h 94"/>
                  <a:gd name="T12" fmla="*/ 21 w 100"/>
                  <a:gd name="T13" fmla="*/ 6 h 94"/>
                  <a:gd name="T14" fmla="*/ 26 w 100"/>
                  <a:gd name="T15" fmla="*/ 26 h 94"/>
                  <a:gd name="T16" fmla="*/ 20 w 100"/>
                  <a:gd name="T17" fmla="*/ 35 h 94"/>
                  <a:gd name="T18" fmla="*/ 0 w 100"/>
                  <a:gd name="T19" fmla="*/ 37 h 94"/>
                  <a:gd name="T20" fmla="*/ 0 w 100"/>
                  <a:gd name="T21" fmla="*/ 52 h 94"/>
                  <a:gd name="T22" fmla="*/ 19 w 100"/>
                  <a:gd name="T23" fmla="*/ 56 h 94"/>
                  <a:gd name="T24" fmla="*/ 25 w 100"/>
                  <a:gd name="T25" fmla="*/ 69 h 94"/>
                  <a:gd name="T26" fmla="*/ 18 w 100"/>
                  <a:gd name="T27" fmla="*/ 86 h 94"/>
                  <a:gd name="T28" fmla="*/ 31 w 100"/>
                  <a:gd name="T29" fmla="*/ 94 h 94"/>
                  <a:gd name="T30" fmla="*/ 43 w 100"/>
                  <a:gd name="T31" fmla="*/ 79 h 94"/>
                  <a:gd name="T32" fmla="*/ 58 w 100"/>
                  <a:gd name="T33" fmla="*/ 79 h 94"/>
                  <a:gd name="T34" fmla="*/ 73 w 100"/>
                  <a:gd name="T35" fmla="*/ 93 h 94"/>
                  <a:gd name="T36" fmla="*/ 84 w 100"/>
                  <a:gd name="T37" fmla="*/ 85 h 94"/>
                  <a:gd name="T38" fmla="*/ 75 w 100"/>
                  <a:gd name="T39" fmla="*/ 68 h 94"/>
                  <a:gd name="T40" fmla="*/ 81 w 100"/>
                  <a:gd name="T41" fmla="*/ 56 h 94"/>
                  <a:gd name="T42" fmla="*/ 100 w 100"/>
                  <a:gd name="T43" fmla="*/ 53 h 94"/>
                  <a:gd name="T44" fmla="*/ 100 w 100"/>
                  <a:gd name="T45" fmla="*/ 38 h 94"/>
                  <a:gd name="T46" fmla="*/ 80 w 100"/>
                  <a:gd name="T47" fmla="*/ 35 h 94"/>
                  <a:gd name="T48" fmla="*/ 76 w 100"/>
                  <a:gd name="T49" fmla="*/ 27 h 94"/>
                  <a:gd name="T50" fmla="*/ 50 w 100"/>
                  <a:gd name="T51" fmla="*/ 69 h 94"/>
                  <a:gd name="T52" fmla="*/ 28 w 100"/>
                  <a:gd name="T53" fmla="*/ 47 h 94"/>
                  <a:gd name="T54" fmla="*/ 50 w 100"/>
                  <a:gd name="T55" fmla="*/ 25 h 94"/>
                  <a:gd name="T56" fmla="*/ 72 w 100"/>
                  <a:gd name="T57" fmla="*/ 47 h 94"/>
                  <a:gd name="T58" fmla="*/ 50 w 100"/>
                  <a:gd name="T59" fmla="*/ 69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00" h="94">
                    <a:moveTo>
                      <a:pt x="76" y="27"/>
                    </a:moveTo>
                    <a:cubicBezTo>
                      <a:pt x="81" y="6"/>
                      <a:pt x="81" y="6"/>
                      <a:pt x="81" y="6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47" y="15"/>
                      <a:pt x="47" y="15"/>
                      <a:pt x="47" y="15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19" y="56"/>
                      <a:pt x="19" y="56"/>
                      <a:pt x="19" y="56"/>
                    </a:cubicBezTo>
                    <a:cubicBezTo>
                      <a:pt x="25" y="69"/>
                      <a:pt x="25" y="69"/>
                      <a:pt x="25" y="69"/>
                    </a:cubicBezTo>
                    <a:cubicBezTo>
                      <a:pt x="18" y="86"/>
                      <a:pt x="18" y="86"/>
                      <a:pt x="18" y="86"/>
                    </a:cubicBezTo>
                    <a:cubicBezTo>
                      <a:pt x="31" y="94"/>
                      <a:pt x="31" y="94"/>
                      <a:pt x="31" y="94"/>
                    </a:cubicBezTo>
                    <a:cubicBezTo>
                      <a:pt x="43" y="79"/>
                      <a:pt x="43" y="79"/>
                      <a:pt x="43" y="79"/>
                    </a:cubicBezTo>
                    <a:cubicBezTo>
                      <a:pt x="58" y="79"/>
                      <a:pt x="58" y="79"/>
                      <a:pt x="58" y="79"/>
                    </a:cubicBezTo>
                    <a:cubicBezTo>
                      <a:pt x="73" y="93"/>
                      <a:pt x="73" y="93"/>
                      <a:pt x="73" y="93"/>
                    </a:cubicBezTo>
                    <a:cubicBezTo>
                      <a:pt x="84" y="85"/>
                      <a:pt x="84" y="85"/>
                      <a:pt x="84" y="85"/>
                    </a:cubicBezTo>
                    <a:cubicBezTo>
                      <a:pt x="75" y="68"/>
                      <a:pt x="75" y="68"/>
                      <a:pt x="75" y="68"/>
                    </a:cubicBezTo>
                    <a:cubicBezTo>
                      <a:pt x="81" y="56"/>
                      <a:pt x="81" y="56"/>
                      <a:pt x="81" y="56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38"/>
                      <a:pt x="100" y="38"/>
                      <a:pt x="100" y="38"/>
                    </a:cubicBezTo>
                    <a:cubicBezTo>
                      <a:pt x="80" y="35"/>
                      <a:pt x="80" y="35"/>
                      <a:pt x="80" y="35"/>
                    </a:cubicBezTo>
                    <a:lnTo>
                      <a:pt x="76" y="27"/>
                    </a:lnTo>
                    <a:close/>
                    <a:moveTo>
                      <a:pt x="50" y="69"/>
                    </a:moveTo>
                    <a:cubicBezTo>
                      <a:pt x="38" y="69"/>
                      <a:pt x="28" y="59"/>
                      <a:pt x="28" y="47"/>
                    </a:cubicBezTo>
                    <a:cubicBezTo>
                      <a:pt x="28" y="35"/>
                      <a:pt x="38" y="25"/>
                      <a:pt x="50" y="25"/>
                    </a:cubicBezTo>
                    <a:cubicBezTo>
                      <a:pt x="62" y="25"/>
                      <a:pt x="72" y="35"/>
                      <a:pt x="72" y="47"/>
                    </a:cubicBezTo>
                    <a:cubicBezTo>
                      <a:pt x="72" y="59"/>
                      <a:pt x="62" y="69"/>
                      <a:pt x="50" y="6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9" name="Oval 348"/>
              <p:cNvSpPr>
                <a:spLocks noChangeArrowheads="1"/>
              </p:cNvSpPr>
              <p:nvPr/>
            </p:nvSpPr>
            <p:spPr bwMode="auto">
              <a:xfrm>
                <a:off x="4794" y="3824"/>
                <a:ext cx="34" cy="3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0" name="Freeform 349"/>
              <p:cNvSpPr>
                <a:spLocks noEditPoints="1"/>
              </p:cNvSpPr>
              <p:nvPr/>
            </p:nvSpPr>
            <p:spPr bwMode="auto">
              <a:xfrm>
                <a:off x="4828" y="3743"/>
                <a:ext cx="87" cy="80"/>
              </a:xfrm>
              <a:custGeom>
                <a:avLst/>
                <a:gdLst>
                  <a:gd name="T0" fmla="*/ 60 w 79"/>
                  <a:gd name="T1" fmla="*/ 21 h 74"/>
                  <a:gd name="T2" fmla="*/ 65 w 79"/>
                  <a:gd name="T3" fmla="*/ 5 h 74"/>
                  <a:gd name="T4" fmla="*/ 56 w 79"/>
                  <a:gd name="T5" fmla="*/ 0 h 74"/>
                  <a:gd name="T6" fmla="*/ 44 w 79"/>
                  <a:gd name="T7" fmla="*/ 12 h 74"/>
                  <a:gd name="T8" fmla="*/ 38 w 79"/>
                  <a:gd name="T9" fmla="*/ 12 h 74"/>
                  <a:gd name="T10" fmla="*/ 26 w 79"/>
                  <a:gd name="T11" fmla="*/ 0 h 74"/>
                  <a:gd name="T12" fmla="*/ 17 w 79"/>
                  <a:gd name="T13" fmla="*/ 4 h 74"/>
                  <a:gd name="T14" fmla="*/ 21 w 79"/>
                  <a:gd name="T15" fmla="*/ 20 h 74"/>
                  <a:gd name="T16" fmla="*/ 16 w 79"/>
                  <a:gd name="T17" fmla="*/ 27 h 74"/>
                  <a:gd name="T18" fmla="*/ 0 w 79"/>
                  <a:gd name="T19" fmla="*/ 29 h 74"/>
                  <a:gd name="T20" fmla="*/ 0 w 79"/>
                  <a:gd name="T21" fmla="*/ 41 h 74"/>
                  <a:gd name="T22" fmla="*/ 15 w 79"/>
                  <a:gd name="T23" fmla="*/ 44 h 74"/>
                  <a:gd name="T24" fmla="*/ 20 w 79"/>
                  <a:gd name="T25" fmla="*/ 54 h 74"/>
                  <a:gd name="T26" fmla="*/ 14 w 79"/>
                  <a:gd name="T27" fmla="*/ 68 h 74"/>
                  <a:gd name="T28" fmla="*/ 24 w 79"/>
                  <a:gd name="T29" fmla="*/ 74 h 74"/>
                  <a:gd name="T30" fmla="*/ 34 w 79"/>
                  <a:gd name="T31" fmla="*/ 62 h 74"/>
                  <a:gd name="T32" fmla="*/ 46 w 79"/>
                  <a:gd name="T33" fmla="*/ 62 h 74"/>
                  <a:gd name="T34" fmla="*/ 58 w 79"/>
                  <a:gd name="T35" fmla="*/ 74 h 74"/>
                  <a:gd name="T36" fmla="*/ 66 w 79"/>
                  <a:gd name="T37" fmla="*/ 67 h 74"/>
                  <a:gd name="T38" fmla="*/ 59 w 79"/>
                  <a:gd name="T39" fmla="*/ 53 h 74"/>
                  <a:gd name="T40" fmla="*/ 65 w 79"/>
                  <a:gd name="T41" fmla="*/ 44 h 74"/>
                  <a:gd name="T42" fmla="*/ 79 w 79"/>
                  <a:gd name="T43" fmla="*/ 41 h 74"/>
                  <a:gd name="T44" fmla="*/ 79 w 79"/>
                  <a:gd name="T45" fmla="*/ 30 h 74"/>
                  <a:gd name="T46" fmla="*/ 64 w 79"/>
                  <a:gd name="T47" fmla="*/ 28 h 74"/>
                  <a:gd name="T48" fmla="*/ 60 w 79"/>
                  <a:gd name="T49" fmla="*/ 21 h 74"/>
                  <a:gd name="T50" fmla="*/ 40 w 79"/>
                  <a:gd name="T51" fmla="*/ 54 h 74"/>
                  <a:gd name="T52" fmla="*/ 22 w 79"/>
                  <a:gd name="T53" fmla="*/ 37 h 74"/>
                  <a:gd name="T54" fmla="*/ 40 w 79"/>
                  <a:gd name="T55" fmla="*/ 20 h 74"/>
                  <a:gd name="T56" fmla="*/ 57 w 79"/>
                  <a:gd name="T57" fmla="*/ 37 h 74"/>
                  <a:gd name="T58" fmla="*/ 40 w 79"/>
                  <a:gd name="T59" fmla="*/ 5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9" h="74">
                    <a:moveTo>
                      <a:pt x="60" y="21"/>
                    </a:moveTo>
                    <a:cubicBezTo>
                      <a:pt x="65" y="5"/>
                      <a:pt x="65" y="5"/>
                      <a:pt x="65" y="5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20" y="54"/>
                      <a:pt x="20" y="54"/>
                      <a:pt x="20" y="54"/>
                    </a:cubicBezTo>
                    <a:cubicBezTo>
                      <a:pt x="14" y="68"/>
                      <a:pt x="14" y="68"/>
                      <a:pt x="14" y="68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34" y="62"/>
                      <a:pt x="34" y="62"/>
                      <a:pt x="34" y="62"/>
                    </a:cubicBezTo>
                    <a:cubicBezTo>
                      <a:pt x="46" y="62"/>
                      <a:pt x="46" y="62"/>
                      <a:pt x="46" y="62"/>
                    </a:cubicBezTo>
                    <a:cubicBezTo>
                      <a:pt x="58" y="74"/>
                      <a:pt x="58" y="74"/>
                      <a:pt x="58" y="74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59" y="53"/>
                      <a:pt x="59" y="53"/>
                      <a:pt x="59" y="53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79" y="41"/>
                      <a:pt x="79" y="41"/>
                      <a:pt x="79" y="41"/>
                    </a:cubicBezTo>
                    <a:cubicBezTo>
                      <a:pt x="79" y="30"/>
                      <a:pt x="79" y="30"/>
                      <a:pt x="79" y="30"/>
                    </a:cubicBezTo>
                    <a:cubicBezTo>
                      <a:pt x="64" y="28"/>
                      <a:pt x="64" y="28"/>
                      <a:pt x="64" y="28"/>
                    </a:cubicBezTo>
                    <a:lnTo>
                      <a:pt x="60" y="21"/>
                    </a:lnTo>
                    <a:close/>
                    <a:moveTo>
                      <a:pt x="40" y="54"/>
                    </a:moveTo>
                    <a:cubicBezTo>
                      <a:pt x="30" y="54"/>
                      <a:pt x="22" y="46"/>
                      <a:pt x="22" y="37"/>
                    </a:cubicBezTo>
                    <a:cubicBezTo>
                      <a:pt x="22" y="27"/>
                      <a:pt x="30" y="20"/>
                      <a:pt x="40" y="20"/>
                    </a:cubicBezTo>
                    <a:cubicBezTo>
                      <a:pt x="49" y="20"/>
                      <a:pt x="57" y="27"/>
                      <a:pt x="57" y="37"/>
                    </a:cubicBezTo>
                    <a:cubicBezTo>
                      <a:pt x="57" y="46"/>
                      <a:pt x="49" y="54"/>
                      <a:pt x="40" y="5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1" name="Oval 350"/>
              <p:cNvSpPr>
                <a:spLocks noChangeArrowheads="1"/>
              </p:cNvSpPr>
              <p:nvPr/>
            </p:nvSpPr>
            <p:spPr bwMode="auto">
              <a:xfrm>
                <a:off x="4858" y="3769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2" name="Freeform 351"/>
              <p:cNvSpPr/>
              <p:nvPr/>
            </p:nvSpPr>
            <p:spPr bwMode="auto">
              <a:xfrm>
                <a:off x="4554" y="3867"/>
                <a:ext cx="125" cy="16"/>
              </a:xfrm>
              <a:custGeom>
                <a:avLst/>
                <a:gdLst>
                  <a:gd name="T0" fmla="*/ 110 w 115"/>
                  <a:gd name="T1" fmla="*/ 0 h 15"/>
                  <a:gd name="T2" fmla="*/ 96 w 115"/>
                  <a:gd name="T3" fmla="*/ 0 h 15"/>
                  <a:gd name="T4" fmla="*/ 17 w 115"/>
                  <a:gd name="T5" fmla="*/ 0 h 15"/>
                  <a:gd name="T6" fmla="*/ 4 w 115"/>
                  <a:gd name="T7" fmla="*/ 0 h 15"/>
                  <a:gd name="T8" fmla="*/ 0 w 115"/>
                  <a:gd name="T9" fmla="*/ 4 h 15"/>
                  <a:gd name="T10" fmla="*/ 0 w 115"/>
                  <a:gd name="T11" fmla="*/ 11 h 15"/>
                  <a:gd name="T12" fmla="*/ 4 w 115"/>
                  <a:gd name="T13" fmla="*/ 15 h 15"/>
                  <a:gd name="T14" fmla="*/ 13 w 115"/>
                  <a:gd name="T15" fmla="*/ 15 h 15"/>
                  <a:gd name="T16" fmla="*/ 100 w 115"/>
                  <a:gd name="T17" fmla="*/ 15 h 15"/>
                  <a:gd name="T18" fmla="*/ 110 w 115"/>
                  <a:gd name="T19" fmla="*/ 15 h 15"/>
                  <a:gd name="T20" fmla="*/ 115 w 115"/>
                  <a:gd name="T21" fmla="*/ 11 h 15"/>
                  <a:gd name="T22" fmla="*/ 115 w 115"/>
                  <a:gd name="T23" fmla="*/ 4 h 15"/>
                  <a:gd name="T24" fmla="*/ 110 w 115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5" h="15">
                    <a:moveTo>
                      <a:pt x="110" y="0"/>
                    </a:moveTo>
                    <a:cubicBezTo>
                      <a:pt x="96" y="0"/>
                      <a:pt x="96" y="0"/>
                      <a:pt x="9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4"/>
                      <a:pt x="2" y="15"/>
                      <a:pt x="4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00" y="15"/>
                      <a:pt x="100" y="15"/>
                      <a:pt x="100" y="15"/>
                    </a:cubicBezTo>
                    <a:cubicBezTo>
                      <a:pt x="110" y="15"/>
                      <a:pt x="110" y="15"/>
                      <a:pt x="110" y="15"/>
                    </a:cubicBezTo>
                    <a:cubicBezTo>
                      <a:pt x="113" y="15"/>
                      <a:pt x="115" y="14"/>
                      <a:pt x="115" y="11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5" y="2"/>
                      <a:pt x="113" y="0"/>
                      <a:pt x="1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3" name="Freeform 352"/>
              <p:cNvSpPr/>
              <p:nvPr/>
            </p:nvSpPr>
            <p:spPr bwMode="auto">
              <a:xfrm>
                <a:off x="4595" y="3743"/>
                <a:ext cx="39" cy="39"/>
              </a:xfrm>
              <a:custGeom>
                <a:avLst/>
                <a:gdLst>
                  <a:gd name="T0" fmla="*/ 18 w 36"/>
                  <a:gd name="T1" fmla="*/ 0 h 36"/>
                  <a:gd name="T2" fmla="*/ 0 w 36"/>
                  <a:gd name="T3" fmla="*/ 36 h 36"/>
                  <a:gd name="T4" fmla="*/ 36 w 36"/>
                  <a:gd name="T5" fmla="*/ 36 h 36"/>
                  <a:gd name="T6" fmla="*/ 18 w 36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6" h="36">
                    <a:moveTo>
                      <a:pt x="18" y="0"/>
                    </a:moveTo>
                    <a:cubicBezTo>
                      <a:pt x="14" y="0"/>
                      <a:pt x="7" y="16"/>
                      <a:pt x="0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29" y="16"/>
                      <a:pt x="23" y="0"/>
                      <a:pt x="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4" name="Freeform 353"/>
              <p:cNvSpPr/>
              <p:nvPr/>
            </p:nvSpPr>
            <p:spPr bwMode="auto">
              <a:xfrm>
                <a:off x="4583" y="3799"/>
                <a:ext cx="65" cy="23"/>
              </a:xfrm>
              <a:custGeom>
                <a:avLst/>
                <a:gdLst>
                  <a:gd name="T0" fmla="*/ 6 w 59"/>
                  <a:gd name="T1" fmla="*/ 0 h 21"/>
                  <a:gd name="T2" fmla="*/ 0 w 59"/>
                  <a:gd name="T3" fmla="*/ 21 h 21"/>
                  <a:gd name="T4" fmla="*/ 59 w 59"/>
                  <a:gd name="T5" fmla="*/ 21 h 21"/>
                  <a:gd name="T6" fmla="*/ 53 w 59"/>
                  <a:gd name="T7" fmla="*/ 0 h 21"/>
                  <a:gd name="T8" fmla="*/ 6 w 59"/>
                  <a:gd name="T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21">
                    <a:moveTo>
                      <a:pt x="6" y="0"/>
                    </a:moveTo>
                    <a:cubicBezTo>
                      <a:pt x="4" y="7"/>
                      <a:pt x="2" y="14"/>
                      <a:pt x="0" y="21"/>
                    </a:cubicBezTo>
                    <a:cubicBezTo>
                      <a:pt x="59" y="21"/>
                      <a:pt x="59" y="21"/>
                      <a:pt x="59" y="21"/>
                    </a:cubicBezTo>
                    <a:cubicBezTo>
                      <a:pt x="57" y="14"/>
                      <a:pt x="55" y="7"/>
                      <a:pt x="53" y="0"/>
                    </a:cubicBez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5" name="Freeform 354"/>
              <p:cNvSpPr/>
              <p:nvPr/>
            </p:nvSpPr>
            <p:spPr bwMode="auto">
              <a:xfrm>
                <a:off x="4572" y="3840"/>
                <a:ext cx="86" cy="20"/>
              </a:xfrm>
              <a:custGeom>
                <a:avLst/>
                <a:gdLst>
                  <a:gd name="T0" fmla="*/ 5 w 79"/>
                  <a:gd name="T1" fmla="*/ 0 h 19"/>
                  <a:gd name="T2" fmla="*/ 0 w 79"/>
                  <a:gd name="T3" fmla="*/ 19 h 19"/>
                  <a:gd name="T4" fmla="*/ 79 w 79"/>
                  <a:gd name="T5" fmla="*/ 19 h 19"/>
                  <a:gd name="T6" fmla="*/ 74 w 79"/>
                  <a:gd name="T7" fmla="*/ 0 h 19"/>
                  <a:gd name="T8" fmla="*/ 5 w 79"/>
                  <a:gd name="T9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9" h="19">
                    <a:moveTo>
                      <a:pt x="5" y="0"/>
                    </a:moveTo>
                    <a:cubicBezTo>
                      <a:pt x="3" y="7"/>
                      <a:pt x="1" y="14"/>
                      <a:pt x="0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77" y="14"/>
                      <a:pt x="76" y="7"/>
                      <a:pt x="74" y="0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6" name="Freeform 355"/>
              <p:cNvSpPr/>
              <p:nvPr/>
            </p:nvSpPr>
            <p:spPr bwMode="auto">
              <a:xfrm>
                <a:off x="4138" y="4000"/>
                <a:ext cx="78" cy="34"/>
              </a:xfrm>
              <a:custGeom>
                <a:avLst/>
                <a:gdLst>
                  <a:gd name="T0" fmla="*/ 0 w 72"/>
                  <a:gd name="T1" fmla="*/ 31 h 31"/>
                  <a:gd name="T2" fmla="*/ 72 w 72"/>
                  <a:gd name="T3" fmla="*/ 30 h 31"/>
                  <a:gd name="T4" fmla="*/ 72 w 72"/>
                  <a:gd name="T5" fmla="*/ 0 h 31"/>
                  <a:gd name="T6" fmla="*/ 0 w 72"/>
                  <a:gd name="T7" fmla="*/ 0 h 31"/>
                  <a:gd name="T8" fmla="*/ 0 w 72"/>
                  <a:gd name="T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" h="31">
                    <a:moveTo>
                      <a:pt x="0" y="31"/>
                    </a:moveTo>
                    <a:cubicBezTo>
                      <a:pt x="24" y="24"/>
                      <a:pt x="48" y="24"/>
                      <a:pt x="72" y="30"/>
                    </a:cubicBezTo>
                    <a:cubicBezTo>
                      <a:pt x="72" y="20"/>
                      <a:pt x="72" y="10"/>
                      <a:pt x="72" y="0"/>
                    </a:cubicBezTo>
                    <a:cubicBezTo>
                      <a:pt x="48" y="0"/>
                      <a:pt x="24" y="0"/>
                      <a:pt x="0" y="0"/>
                    </a:cubicBezTo>
                    <a:cubicBezTo>
                      <a:pt x="0" y="10"/>
                      <a:pt x="0" y="20"/>
                      <a:pt x="0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7" name="Freeform 356"/>
              <p:cNvSpPr>
                <a:spLocks noEditPoints="1"/>
              </p:cNvSpPr>
              <p:nvPr/>
            </p:nvSpPr>
            <p:spPr bwMode="auto">
              <a:xfrm>
                <a:off x="4130" y="4032"/>
                <a:ext cx="51" cy="87"/>
              </a:xfrm>
              <a:custGeom>
                <a:avLst/>
                <a:gdLst>
                  <a:gd name="T0" fmla="*/ 47 w 47"/>
                  <a:gd name="T1" fmla="*/ 1 h 80"/>
                  <a:gd name="T2" fmla="*/ 36 w 47"/>
                  <a:gd name="T3" fmla="*/ 1 h 80"/>
                  <a:gd name="T4" fmla="*/ 33 w 47"/>
                  <a:gd name="T5" fmla="*/ 0 h 80"/>
                  <a:gd name="T6" fmla="*/ 25 w 47"/>
                  <a:gd name="T7" fmla="*/ 25 h 80"/>
                  <a:gd name="T8" fmla="*/ 9 w 47"/>
                  <a:gd name="T9" fmla="*/ 47 h 80"/>
                  <a:gd name="T10" fmla="*/ 4 w 47"/>
                  <a:gd name="T11" fmla="*/ 69 h 80"/>
                  <a:gd name="T12" fmla="*/ 25 w 47"/>
                  <a:gd name="T13" fmla="*/ 78 h 80"/>
                  <a:gd name="T14" fmla="*/ 36 w 47"/>
                  <a:gd name="T15" fmla="*/ 55 h 80"/>
                  <a:gd name="T16" fmla="*/ 36 w 47"/>
                  <a:gd name="T17" fmla="*/ 33 h 80"/>
                  <a:gd name="T18" fmla="*/ 47 w 47"/>
                  <a:gd name="T19" fmla="*/ 1 h 80"/>
                  <a:gd name="T20" fmla="*/ 20 w 47"/>
                  <a:gd name="T21" fmla="*/ 71 h 80"/>
                  <a:gd name="T22" fmla="*/ 9 w 47"/>
                  <a:gd name="T23" fmla="*/ 61 h 80"/>
                  <a:gd name="T24" fmla="*/ 19 w 47"/>
                  <a:gd name="T25" fmla="*/ 50 h 80"/>
                  <a:gd name="T26" fmla="*/ 30 w 47"/>
                  <a:gd name="T27" fmla="*/ 61 h 80"/>
                  <a:gd name="T28" fmla="*/ 20 w 47"/>
                  <a:gd name="T29" fmla="*/ 71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" h="80">
                    <a:moveTo>
                      <a:pt x="47" y="1"/>
                    </a:moveTo>
                    <a:cubicBezTo>
                      <a:pt x="43" y="1"/>
                      <a:pt x="36" y="1"/>
                      <a:pt x="36" y="1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27" y="18"/>
                      <a:pt x="25" y="25"/>
                    </a:cubicBezTo>
                    <a:cubicBezTo>
                      <a:pt x="22" y="34"/>
                      <a:pt x="17" y="41"/>
                      <a:pt x="9" y="47"/>
                    </a:cubicBezTo>
                    <a:cubicBezTo>
                      <a:pt x="2" y="51"/>
                      <a:pt x="0" y="61"/>
                      <a:pt x="4" y="69"/>
                    </a:cubicBezTo>
                    <a:cubicBezTo>
                      <a:pt x="8" y="77"/>
                      <a:pt x="17" y="80"/>
                      <a:pt x="25" y="78"/>
                    </a:cubicBezTo>
                    <a:cubicBezTo>
                      <a:pt x="35" y="75"/>
                      <a:pt x="40" y="65"/>
                      <a:pt x="36" y="55"/>
                    </a:cubicBezTo>
                    <a:cubicBezTo>
                      <a:pt x="34" y="47"/>
                      <a:pt x="34" y="41"/>
                      <a:pt x="36" y="33"/>
                    </a:cubicBezTo>
                    <a:cubicBezTo>
                      <a:pt x="40" y="23"/>
                      <a:pt x="44" y="12"/>
                      <a:pt x="47" y="1"/>
                    </a:cubicBezTo>
                    <a:close/>
                    <a:moveTo>
                      <a:pt x="20" y="71"/>
                    </a:moveTo>
                    <a:cubicBezTo>
                      <a:pt x="14" y="71"/>
                      <a:pt x="9" y="67"/>
                      <a:pt x="9" y="61"/>
                    </a:cubicBezTo>
                    <a:cubicBezTo>
                      <a:pt x="9" y="55"/>
                      <a:pt x="14" y="50"/>
                      <a:pt x="19" y="50"/>
                    </a:cubicBezTo>
                    <a:cubicBezTo>
                      <a:pt x="25" y="50"/>
                      <a:pt x="30" y="55"/>
                      <a:pt x="30" y="61"/>
                    </a:cubicBezTo>
                    <a:cubicBezTo>
                      <a:pt x="31" y="66"/>
                      <a:pt x="26" y="71"/>
                      <a:pt x="20" y="7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8" name="Freeform 357"/>
              <p:cNvSpPr/>
              <p:nvPr/>
            </p:nvSpPr>
            <p:spPr bwMode="auto">
              <a:xfrm>
                <a:off x="4138" y="3969"/>
                <a:ext cx="78" cy="6"/>
              </a:xfrm>
              <a:custGeom>
                <a:avLst/>
                <a:gdLst>
                  <a:gd name="T0" fmla="*/ 0 w 72"/>
                  <a:gd name="T1" fmla="*/ 5 h 5"/>
                  <a:gd name="T2" fmla="*/ 72 w 72"/>
                  <a:gd name="T3" fmla="*/ 5 h 5"/>
                  <a:gd name="T4" fmla="*/ 72 w 72"/>
                  <a:gd name="T5" fmla="*/ 0 h 5"/>
                  <a:gd name="T6" fmla="*/ 0 w 72"/>
                  <a:gd name="T7" fmla="*/ 0 h 5"/>
                  <a:gd name="T8" fmla="*/ 0 w 72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" h="5">
                    <a:moveTo>
                      <a:pt x="0" y="5"/>
                    </a:moveTo>
                    <a:cubicBezTo>
                      <a:pt x="24" y="5"/>
                      <a:pt x="48" y="5"/>
                      <a:pt x="72" y="5"/>
                    </a:cubicBezTo>
                    <a:cubicBezTo>
                      <a:pt x="72" y="4"/>
                      <a:pt x="72" y="2"/>
                      <a:pt x="72" y="0"/>
                    </a:cubicBezTo>
                    <a:cubicBezTo>
                      <a:pt x="48" y="0"/>
                      <a:pt x="24" y="0"/>
                      <a:pt x="0" y="0"/>
                    </a:cubicBezTo>
                    <a:cubicBezTo>
                      <a:pt x="0" y="2"/>
                      <a:pt x="0" y="4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9" name="Freeform 358"/>
              <p:cNvSpPr/>
              <p:nvPr/>
            </p:nvSpPr>
            <p:spPr bwMode="auto">
              <a:xfrm>
                <a:off x="4138" y="3979"/>
                <a:ext cx="78" cy="6"/>
              </a:xfrm>
              <a:custGeom>
                <a:avLst/>
                <a:gdLst>
                  <a:gd name="T0" fmla="*/ 70 w 72"/>
                  <a:gd name="T1" fmla="*/ 0 h 5"/>
                  <a:gd name="T2" fmla="*/ 2 w 72"/>
                  <a:gd name="T3" fmla="*/ 0 h 5"/>
                  <a:gd name="T4" fmla="*/ 0 w 72"/>
                  <a:gd name="T5" fmla="*/ 3 h 5"/>
                  <a:gd name="T6" fmla="*/ 2 w 72"/>
                  <a:gd name="T7" fmla="*/ 5 h 5"/>
                  <a:gd name="T8" fmla="*/ 70 w 72"/>
                  <a:gd name="T9" fmla="*/ 5 h 5"/>
                  <a:gd name="T10" fmla="*/ 72 w 72"/>
                  <a:gd name="T11" fmla="*/ 3 h 5"/>
                  <a:gd name="T12" fmla="*/ 70 w 7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5">
                    <a:moveTo>
                      <a:pt x="7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1" y="5"/>
                      <a:pt x="72" y="4"/>
                      <a:pt x="72" y="3"/>
                    </a:cubicBezTo>
                    <a:cubicBezTo>
                      <a:pt x="72" y="1"/>
                      <a:pt x="71" y="0"/>
                      <a:pt x="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0" name="Freeform 359"/>
              <p:cNvSpPr/>
              <p:nvPr/>
            </p:nvSpPr>
            <p:spPr bwMode="auto">
              <a:xfrm>
                <a:off x="4138" y="3989"/>
                <a:ext cx="78" cy="5"/>
              </a:xfrm>
              <a:custGeom>
                <a:avLst/>
                <a:gdLst>
                  <a:gd name="T0" fmla="*/ 70 w 72"/>
                  <a:gd name="T1" fmla="*/ 0 h 5"/>
                  <a:gd name="T2" fmla="*/ 2 w 72"/>
                  <a:gd name="T3" fmla="*/ 0 h 5"/>
                  <a:gd name="T4" fmla="*/ 0 w 72"/>
                  <a:gd name="T5" fmla="*/ 3 h 5"/>
                  <a:gd name="T6" fmla="*/ 2 w 72"/>
                  <a:gd name="T7" fmla="*/ 5 h 5"/>
                  <a:gd name="T8" fmla="*/ 70 w 72"/>
                  <a:gd name="T9" fmla="*/ 5 h 5"/>
                  <a:gd name="T10" fmla="*/ 72 w 72"/>
                  <a:gd name="T11" fmla="*/ 3 h 5"/>
                  <a:gd name="T12" fmla="*/ 70 w 7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5">
                    <a:moveTo>
                      <a:pt x="70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1" y="5"/>
                      <a:pt x="72" y="4"/>
                      <a:pt x="72" y="3"/>
                    </a:cubicBezTo>
                    <a:cubicBezTo>
                      <a:pt x="72" y="1"/>
                      <a:pt x="71" y="0"/>
                      <a:pt x="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1" name="Freeform 360"/>
              <p:cNvSpPr>
                <a:spLocks noEditPoints="1"/>
              </p:cNvSpPr>
              <p:nvPr/>
            </p:nvSpPr>
            <p:spPr bwMode="auto">
              <a:xfrm>
                <a:off x="4765" y="4211"/>
                <a:ext cx="146" cy="104"/>
              </a:xfrm>
              <a:custGeom>
                <a:avLst/>
                <a:gdLst>
                  <a:gd name="T0" fmla="*/ 119 w 134"/>
                  <a:gd name="T1" fmla="*/ 0 h 95"/>
                  <a:gd name="T2" fmla="*/ 15 w 134"/>
                  <a:gd name="T3" fmla="*/ 0 h 95"/>
                  <a:gd name="T4" fmla="*/ 0 w 134"/>
                  <a:gd name="T5" fmla="*/ 15 h 95"/>
                  <a:gd name="T6" fmla="*/ 0 w 134"/>
                  <a:gd name="T7" fmla="*/ 80 h 95"/>
                  <a:gd name="T8" fmla="*/ 15 w 134"/>
                  <a:gd name="T9" fmla="*/ 95 h 95"/>
                  <a:gd name="T10" fmla="*/ 119 w 134"/>
                  <a:gd name="T11" fmla="*/ 95 h 95"/>
                  <a:gd name="T12" fmla="*/ 134 w 134"/>
                  <a:gd name="T13" fmla="*/ 80 h 95"/>
                  <a:gd name="T14" fmla="*/ 134 w 134"/>
                  <a:gd name="T15" fmla="*/ 15 h 95"/>
                  <a:gd name="T16" fmla="*/ 119 w 134"/>
                  <a:gd name="T17" fmla="*/ 0 h 95"/>
                  <a:gd name="T18" fmla="*/ 67 w 134"/>
                  <a:gd name="T19" fmla="*/ 77 h 95"/>
                  <a:gd name="T20" fmla="*/ 37 w 134"/>
                  <a:gd name="T21" fmla="*/ 48 h 95"/>
                  <a:gd name="T22" fmla="*/ 67 w 134"/>
                  <a:gd name="T23" fmla="*/ 18 h 95"/>
                  <a:gd name="T24" fmla="*/ 97 w 134"/>
                  <a:gd name="T25" fmla="*/ 48 h 95"/>
                  <a:gd name="T26" fmla="*/ 67 w 134"/>
                  <a:gd name="T27" fmla="*/ 77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4" h="95">
                    <a:moveTo>
                      <a:pt x="119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7" y="0"/>
                      <a:pt x="0" y="7"/>
                      <a:pt x="0" y="15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0" y="88"/>
                      <a:pt x="7" y="95"/>
                      <a:pt x="15" y="95"/>
                    </a:cubicBezTo>
                    <a:cubicBezTo>
                      <a:pt x="119" y="95"/>
                      <a:pt x="119" y="95"/>
                      <a:pt x="119" y="95"/>
                    </a:cubicBezTo>
                    <a:cubicBezTo>
                      <a:pt x="127" y="95"/>
                      <a:pt x="134" y="88"/>
                      <a:pt x="134" y="80"/>
                    </a:cubicBezTo>
                    <a:cubicBezTo>
                      <a:pt x="134" y="15"/>
                      <a:pt x="134" y="15"/>
                      <a:pt x="134" y="15"/>
                    </a:cubicBezTo>
                    <a:cubicBezTo>
                      <a:pt x="134" y="7"/>
                      <a:pt x="127" y="0"/>
                      <a:pt x="119" y="0"/>
                    </a:cubicBezTo>
                    <a:close/>
                    <a:moveTo>
                      <a:pt x="67" y="77"/>
                    </a:moveTo>
                    <a:cubicBezTo>
                      <a:pt x="51" y="77"/>
                      <a:pt x="37" y="64"/>
                      <a:pt x="37" y="48"/>
                    </a:cubicBezTo>
                    <a:cubicBezTo>
                      <a:pt x="37" y="31"/>
                      <a:pt x="51" y="18"/>
                      <a:pt x="67" y="18"/>
                    </a:cubicBezTo>
                    <a:cubicBezTo>
                      <a:pt x="84" y="18"/>
                      <a:pt x="97" y="31"/>
                      <a:pt x="97" y="48"/>
                    </a:cubicBezTo>
                    <a:cubicBezTo>
                      <a:pt x="97" y="64"/>
                      <a:pt x="84" y="77"/>
                      <a:pt x="67" y="7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2" name="Freeform 361"/>
              <p:cNvSpPr/>
              <p:nvPr/>
            </p:nvSpPr>
            <p:spPr bwMode="auto">
              <a:xfrm>
                <a:off x="4815" y="4240"/>
                <a:ext cx="47" cy="47"/>
              </a:xfrm>
              <a:custGeom>
                <a:avLst/>
                <a:gdLst>
                  <a:gd name="T0" fmla="*/ 30 w 47"/>
                  <a:gd name="T1" fmla="*/ 0 h 47"/>
                  <a:gd name="T2" fmla="*/ 17 w 47"/>
                  <a:gd name="T3" fmla="*/ 0 h 47"/>
                  <a:gd name="T4" fmla="*/ 17 w 47"/>
                  <a:gd name="T5" fmla="*/ 17 h 47"/>
                  <a:gd name="T6" fmla="*/ 0 w 47"/>
                  <a:gd name="T7" fmla="*/ 17 h 47"/>
                  <a:gd name="T8" fmla="*/ 0 w 47"/>
                  <a:gd name="T9" fmla="*/ 30 h 47"/>
                  <a:gd name="T10" fmla="*/ 17 w 47"/>
                  <a:gd name="T11" fmla="*/ 30 h 47"/>
                  <a:gd name="T12" fmla="*/ 17 w 47"/>
                  <a:gd name="T13" fmla="*/ 47 h 47"/>
                  <a:gd name="T14" fmla="*/ 30 w 47"/>
                  <a:gd name="T15" fmla="*/ 47 h 47"/>
                  <a:gd name="T16" fmla="*/ 30 w 47"/>
                  <a:gd name="T17" fmla="*/ 30 h 47"/>
                  <a:gd name="T18" fmla="*/ 47 w 47"/>
                  <a:gd name="T19" fmla="*/ 30 h 47"/>
                  <a:gd name="T20" fmla="*/ 47 w 47"/>
                  <a:gd name="T21" fmla="*/ 17 h 47"/>
                  <a:gd name="T22" fmla="*/ 30 w 47"/>
                  <a:gd name="T23" fmla="*/ 17 h 47"/>
                  <a:gd name="T24" fmla="*/ 30 w 47"/>
                  <a:gd name="T2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47">
                    <a:moveTo>
                      <a:pt x="30" y="0"/>
                    </a:moveTo>
                    <a:lnTo>
                      <a:pt x="17" y="0"/>
                    </a:lnTo>
                    <a:lnTo>
                      <a:pt x="17" y="17"/>
                    </a:lnTo>
                    <a:lnTo>
                      <a:pt x="0" y="17"/>
                    </a:lnTo>
                    <a:lnTo>
                      <a:pt x="0" y="30"/>
                    </a:lnTo>
                    <a:lnTo>
                      <a:pt x="17" y="30"/>
                    </a:lnTo>
                    <a:lnTo>
                      <a:pt x="17" y="47"/>
                    </a:lnTo>
                    <a:lnTo>
                      <a:pt x="30" y="47"/>
                    </a:lnTo>
                    <a:lnTo>
                      <a:pt x="30" y="30"/>
                    </a:lnTo>
                    <a:lnTo>
                      <a:pt x="47" y="30"/>
                    </a:lnTo>
                    <a:lnTo>
                      <a:pt x="47" y="17"/>
                    </a:lnTo>
                    <a:lnTo>
                      <a:pt x="30" y="17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3" name="Freeform 362"/>
              <p:cNvSpPr>
                <a:spLocks noEditPoints="1"/>
              </p:cNvSpPr>
              <p:nvPr/>
            </p:nvSpPr>
            <p:spPr bwMode="auto">
              <a:xfrm>
                <a:off x="3930" y="3961"/>
                <a:ext cx="91" cy="96"/>
              </a:xfrm>
              <a:custGeom>
                <a:avLst/>
                <a:gdLst>
                  <a:gd name="T0" fmla="*/ 48 w 83"/>
                  <a:gd name="T1" fmla="*/ 6 h 88"/>
                  <a:gd name="T2" fmla="*/ 44 w 83"/>
                  <a:gd name="T3" fmla="*/ 18 h 88"/>
                  <a:gd name="T4" fmla="*/ 21 w 83"/>
                  <a:gd name="T5" fmla="*/ 41 h 88"/>
                  <a:gd name="T6" fmla="*/ 19 w 83"/>
                  <a:gd name="T7" fmla="*/ 39 h 88"/>
                  <a:gd name="T8" fmla="*/ 15 w 83"/>
                  <a:gd name="T9" fmla="*/ 39 h 88"/>
                  <a:gd name="T10" fmla="*/ 3 w 83"/>
                  <a:gd name="T11" fmla="*/ 51 h 88"/>
                  <a:gd name="T12" fmla="*/ 3 w 83"/>
                  <a:gd name="T13" fmla="*/ 55 h 88"/>
                  <a:gd name="T14" fmla="*/ 5 w 83"/>
                  <a:gd name="T15" fmla="*/ 57 h 88"/>
                  <a:gd name="T16" fmla="*/ 0 w 83"/>
                  <a:gd name="T17" fmla="*/ 62 h 88"/>
                  <a:gd name="T18" fmla="*/ 27 w 83"/>
                  <a:gd name="T19" fmla="*/ 88 h 88"/>
                  <a:gd name="T20" fmla="*/ 71 w 83"/>
                  <a:gd name="T21" fmla="*/ 43 h 88"/>
                  <a:gd name="T22" fmla="*/ 68 w 83"/>
                  <a:gd name="T23" fmla="*/ 40 h 88"/>
                  <a:gd name="T24" fmla="*/ 77 w 83"/>
                  <a:gd name="T25" fmla="*/ 36 h 88"/>
                  <a:gd name="T26" fmla="*/ 74 w 83"/>
                  <a:gd name="T27" fmla="*/ 9 h 88"/>
                  <a:gd name="T28" fmla="*/ 48 w 83"/>
                  <a:gd name="T29" fmla="*/ 6 h 88"/>
                  <a:gd name="T30" fmla="*/ 74 w 83"/>
                  <a:gd name="T31" fmla="*/ 32 h 88"/>
                  <a:gd name="T32" fmla="*/ 63 w 83"/>
                  <a:gd name="T33" fmla="*/ 35 h 88"/>
                  <a:gd name="T34" fmla="*/ 48 w 83"/>
                  <a:gd name="T35" fmla="*/ 20 h 88"/>
                  <a:gd name="T36" fmla="*/ 51 w 83"/>
                  <a:gd name="T37" fmla="*/ 10 h 88"/>
                  <a:gd name="T38" fmla="*/ 71 w 83"/>
                  <a:gd name="T39" fmla="*/ 12 h 88"/>
                  <a:gd name="T40" fmla="*/ 74 w 83"/>
                  <a:gd name="T41" fmla="*/ 32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3" h="88">
                    <a:moveTo>
                      <a:pt x="48" y="6"/>
                    </a:moveTo>
                    <a:cubicBezTo>
                      <a:pt x="45" y="10"/>
                      <a:pt x="43" y="14"/>
                      <a:pt x="44" y="18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8" y="38"/>
                      <a:pt x="16" y="38"/>
                      <a:pt x="15" y="39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2" y="52"/>
                      <a:pt x="2" y="54"/>
                      <a:pt x="3" y="55"/>
                    </a:cubicBezTo>
                    <a:cubicBezTo>
                      <a:pt x="5" y="57"/>
                      <a:pt x="5" y="57"/>
                      <a:pt x="5" y="57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27" y="88"/>
                      <a:pt x="27" y="88"/>
                      <a:pt x="27" y="88"/>
                    </a:cubicBezTo>
                    <a:cubicBezTo>
                      <a:pt x="71" y="43"/>
                      <a:pt x="71" y="43"/>
                      <a:pt x="71" y="43"/>
                    </a:cubicBezTo>
                    <a:cubicBezTo>
                      <a:pt x="68" y="40"/>
                      <a:pt x="68" y="40"/>
                      <a:pt x="68" y="40"/>
                    </a:cubicBezTo>
                    <a:cubicBezTo>
                      <a:pt x="71" y="39"/>
                      <a:pt x="74" y="38"/>
                      <a:pt x="77" y="36"/>
                    </a:cubicBezTo>
                    <a:cubicBezTo>
                      <a:pt x="83" y="29"/>
                      <a:pt x="82" y="17"/>
                      <a:pt x="74" y="9"/>
                    </a:cubicBezTo>
                    <a:cubicBezTo>
                      <a:pt x="66" y="1"/>
                      <a:pt x="54" y="0"/>
                      <a:pt x="48" y="6"/>
                    </a:cubicBezTo>
                    <a:close/>
                    <a:moveTo>
                      <a:pt x="74" y="32"/>
                    </a:moveTo>
                    <a:cubicBezTo>
                      <a:pt x="71" y="35"/>
                      <a:pt x="67" y="36"/>
                      <a:pt x="63" y="35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16"/>
                      <a:pt x="49" y="13"/>
                      <a:pt x="51" y="10"/>
                    </a:cubicBezTo>
                    <a:cubicBezTo>
                      <a:pt x="56" y="5"/>
                      <a:pt x="65" y="6"/>
                      <a:pt x="71" y="12"/>
                    </a:cubicBezTo>
                    <a:cubicBezTo>
                      <a:pt x="78" y="18"/>
                      <a:pt x="79" y="27"/>
                      <a:pt x="74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4" name="Freeform 363"/>
              <p:cNvSpPr/>
              <p:nvPr/>
            </p:nvSpPr>
            <p:spPr bwMode="auto">
              <a:xfrm>
                <a:off x="3895" y="4033"/>
                <a:ext cx="58" cy="35"/>
              </a:xfrm>
              <a:custGeom>
                <a:avLst/>
                <a:gdLst>
                  <a:gd name="T0" fmla="*/ 0 w 58"/>
                  <a:gd name="T1" fmla="*/ 29 h 35"/>
                  <a:gd name="T2" fmla="*/ 5 w 58"/>
                  <a:gd name="T3" fmla="*/ 35 h 35"/>
                  <a:gd name="T4" fmla="*/ 58 w 58"/>
                  <a:gd name="T5" fmla="*/ 17 h 35"/>
                  <a:gd name="T6" fmla="*/ 41 w 58"/>
                  <a:gd name="T7" fmla="*/ 0 h 35"/>
                  <a:gd name="T8" fmla="*/ 0 w 58"/>
                  <a:gd name="T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35">
                    <a:moveTo>
                      <a:pt x="0" y="29"/>
                    </a:moveTo>
                    <a:lnTo>
                      <a:pt x="5" y="35"/>
                    </a:lnTo>
                    <a:lnTo>
                      <a:pt x="58" y="17"/>
                    </a:lnTo>
                    <a:lnTo>
                      <a:pt x="41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5" name="Freeform 364"/>
              <p:cNvSpPr/>
              <p:nvPr/>
            </p:nvSpPr>
            <p:spPr bwMode="auto">
              <a:xfrm>
                <a:off x="3887" y="4070"/>
                <a:ext cx="18" cy="45"/>
              </a:xfrm>
              <a:custGeom>
                <a:avLst/>
                <a:gdLst>
                  <a:gd name="T0" fmla="*/ 0 w 17"/>
                  <a:gd name="T1" fmla="*/ 29 h 42"/>
                  <a:gd name="T2" fmla="*/ 8 w 17"/>
                  <a:gd name="T3" fmla="*/ 42 h 42"/>
                  <a:gd name="T4" fmla="*/ 17 w 17"/>
                  <a:gd name="T5" fmla="*/ 29 h 42"/>
                  <a:gd name="T6" fmla="*/ 8 w 17"/>
                  <a:gd name="T7" fmla="*/ 0 h 42"/>
                  <a:gd name="T8" fmla="*/ 0 w 17"/>
                  <a:gd name="T9" fmla="*/ 29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42">
                    <a:moveTo>
                      <a:pt x="0" y="29"/>
                    </a:moveTo>
                    <a:cubicBezTo>
                      <a:pt x="0" y="39"/>
                      <a:pt x="4" y="42"/>
                      <a:pt x="8" y="42"/>
                    </a:cubicBezTo>
                    <a:cubicBezTo>
                      <a:pt x="13" y="42"/>
                      <a:pt x="17" y="39"/>
                      <a:pt x="17" y="29"/>
                    </a:cubicBezTo>
                    <a:cubicBezTo>
                      <a:pt x="17" y="19"/>
                      <a:pt x="8" y="0"/>
                      <a:pt x="8" y="0"/>
                    </a:cubicBezTo>
                    <a:cubicBezTo>
                      <a:pt x="8" y="0"/>
                      <a:pt x="0" y="19"/>
                      <a:pt x="0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6" name="Freeform 365"/>
              <p:cNvSpPr/>
              <p:nvPr/>
            </p:nvSpPr>
            <p:spPr bwMode="auto">
              <a:xfrm>
                <a:off x="4325" y="3971"/>
                <a:ext cx="138" cy="138"/>
              </a:xfrm>
              <a:custGeom>
                <a:avLst/>
                <a:gdLst>
                  <a:gd name="T0" fmla="*/ 112 w 127"/>
                  <a:gd name="T1" fmla="*/ 1 h 127"/>
                  <a:gd name="T2" fmla="*/ 101 w 127"/>
                  <a:gd name="T3" fmla="*/ 11 h 127"/>
                  <a:gd name="T4" fmla="*/ 68 w 127"/>
                  <a:gd name="T5" fmla="*/ 39 h 127"/>
                  <a:gd name="T6" fmla="*/ 59 w 127"/>
                  <a:gd name="T7" fmla="*/ 36 h 127"/>
                  <a:gd name="T8" fmla="*/ 47 w 127"/>
                  <a:gd name="T9" fmla="*/ 54 h 127"/>
                  <a:gd name="T10" fmla="*/ 45 w 127"/>
                  <a:gd name="T11" fmla="*/ 58 h 127"/>
                  <a:gd name="T12" fmla="*/ 43 w 127"/>
                  <a:gd name="T13" fmla="*/ 66 h 127"/>
                  <a:gd name="T14" fmla="*/ 45 w 127"/>
                  <a:gd name="T15" fmla="*/ 69 h 127"/>
                  <a:gd name="T16" fmla="*/ 37 w 127"/>
                  <a:gd name="T17" fmla="*/ 66 h 127"/>
                  <a:gd name="T18" fmla="*/ 34 w 127"/>
                  <a:gd name="T19" fmla="*/ 74 h 127"/>
                  <a:gd name="T20" fmla="*/ 37 w 127"/>
                  <a:gd name="T21" fmla="*/ 78 h 127"/>
                  <a:gd name="T22" fmla="*/ 28 w 127"/>
                  <a:gd name="T23" fmla="*/ 75 h 127"/>
                  <a:gd name="T24" fmla="*/ 26 w 127"/>
                  <a:gd name="T25" fmla="*/ 83 h 127"/>
                  <a:gd name="T26" fmla="*/ 28 w 127"/>
                  <a:gd name="T27" fmla="*/ 86 h 127"/>
                  <a:gd name="T28" fmla="*/ 20 w 127"/>
                  <a:gd name="T29" fmla="*/ 83 h 127"/>
                  <a:gd name="T30" fmla="*/ 17 w 127"/>
                  <a:gd name="T31" fmla="*/ 91 h 127"/>
                  <a:gd name="T32" fmla="*/ 20 w 127"/>
                  <a:gd name="T33" fmla="*/ 95 h 127"/>
                  <a:gd name="T34" fmla="*/ 11 w 127"/>
                  <a:gd name="T35" fmla="*/ 92 h 127"/>
                  <a:gd name="T36" fmla="*/ 9 w 127"/>
                  <a:gd name="T37" fmla="*/ 100 h 127"/>
                  <a:gd name="T38" fmla="*/ 2 w 127"/>
                  <a:gd name="T39" fmla="*/ 112 h 127"/>
                  <a:gd name="T40" fmla="*/ 2 w 127"/>
                  <a:gd name="T41" fmla="*/ 120 h 127"/>
                  <a:gd name="T42" fmla="*/ 2 w 127"/>
                  <a:gd name="T43" fmla="*/ 126 h 127"/>
                  <a:gd name="T44" fmla="*/ 12 w 127"/>
                  <a:gd name="T45" fmla="*/ 122 h 127"/>
                  <a:gd name="T46" fmla="*/ 25 w 127"/>
                  <a:gd name="T47" fmla="*/ 116 h 127"/>
                  <a:gd name="T48" fmla="*/ 33 w 127"/>
                  <a:gd name="T49" fmla="*/ 119 h 127"/>
                  <a:gd name="T50" fmla="*/ 36 w 127"/>
                  <a:gd name="T51" fmla="*/ 111 h 127"/>
                  <a:gd name="T52" fmla="*/ 33 w 127"/>
                  <a:gd name="T53" fmla="*/ 107 h 127"/>
                  <a:gd name="T54" fmla="*/ 42 w 127"/>
                  <a:gd name="T55" fmla="*/ 110 h 127"/>
                  <a:gd name="T56" fmla="*/ 44 w 127"/>
                  <a:gd name="T57" fmla="*/ 102 h 127"/>
                  <a:gd name="T58" fmla="*/ 42 w 127"/>
                  <a:gd name="T59" fmla="*/ 99 h 127"/>
                  <a:gd name="T60" fmla="*/ 50 w 127"/>
                  <a:gd name="T61" fmla="*/ 102 h 127"/>
                  <a:gd name="T62" fmla="*/ 53 w 127"/>
                  <a:gd name="T63" fmla="*/ 94 h 127"/>
                  <a:gd name="T64" fmla="*/ 50 w 127"/>
                  <a:gd name="T65" fmla="*/ 90 h 127"/>
                  <a:gd name="T66" fmla="*/ 59 w 127"/>
                  <a:gd name="T67" fmla="*/ 93 h 127"/>
                  <a:gd name="T68" fmla="*/ 61 w 127"/>
                  <a:gd name="T69" fmla="*/ 85 h 127"/>
                  <a:gd name="T70" fmla="*/ 59 w 127"/>
                  <a:gd name="T71" fmla="*/ 82 h 127"/>
                  <a:gd name="T72" fmla="*/ 67 w 127"/>
                  <a:gd name="T73" fmla="*/ 85 h 127"/>
                  <a:gd name="T74" fmla="*/ 70 w 127"/>
                  <a:gd name="T75" fmla="*/ 77 h 127"/>
                  <a:gd name="T76" fmla="*/ 80 w 127"/>
                  <a:gd name="T77" fmla="*/ 81 h 127"/>
                  <a:gd name="T78" fmla="*/ 92 w 127"/>
                  <a:gd name="T79" fmla="*/ 63 h 127"/>
                  <a:gd name="T80" fmla="*/ 116 w 127"/>
                  <a:gd name="T81" fmla="*/ 31 h 127"/>
                  <a:gd name="T82" fmla="*/ 112 w 127"/>
                  <a:gd name="T83" fmla="*/ 23 h 127"/>
                  <a:gd name="T84" fmla="*/ 114 w 127"/>
                  <a:gd name="T85" fmla="*/ 17 h 127"/>
                  <a:gd name="T86" fmla="*/ 109 w 127"/>
                  <a:gd name="T87" fmla="*/ 19 h 127"/>
                  <a:gd name="T88" fmla="*/ 113 w 127"/>
                  <a:gd name="T89" fmla="*/ 6 h 127"/>
                  <a:gd name="T90" fmla="*/ 126 w 127"/>
                  <a:gd name="T91" fmla="*/ 17 h 127"/>
                  <a:gd name="T92" fmla="*/ 127 w 127"/>
                  <a:gd name="T93" fmla="*/ 1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7" h="127">
                    <a:moveTo>
                      <a:pt x="115" y="1"/>
                    </a:moveTo>
                    <a:cubicBezTo>
                      <a:pt x="114" y="1"/>
                      <a:pt x="113" y="0"/>
                      <a:pt x="112" y="1"/>
                    </a:cubicBezTo>
                    <a:cubicBezTo>
                      <a:pt x="112" y="1"/>
                      <a:pt x="111" y="1"/>
                      <a:pt x="111" y="1"/>
                    </a:cubicBezTo>
                    <a:cubicBezTo>
                      <a:pt x="101" y="11"/>
                      <a:pt x="101" y="11"/>
                      <a:pt x="101" y="11"/>
                    </a:cubicBezTo>
                    <a:cubicBezTo>
                      <a:pt x="99" y="10"/>
                      <a:pt x="98" y="10"/>
                      <a:pt x="97" y="11"/>
                    </a:cubicBezTo>
                    <a:cubicBezTo>
                      <a:pt x="68" y="39"/>
                      <a:pt x="68" y="39"/>
                      <a:pt x="68" y="39"/>
                    </a:cubicBezTo>
                    <a:cubicBezTo>
                      <a:pt x="65" y="36"/>
                      <a:pt x="65" y="36"/>
                      <a:pt x="65" y="36"/>
                    </a:cubicBezTo>
                    <a:cubicBezTo>
                      <a:pt x="63" y="34"/>
                      <a:pt x="61" y="34"/>
                      <a:pt x="59" y="36"/>
                    </a:cubicBezTo>
                    <a:cubicBezTo>
                      <a:pt x="47" y="48"/>
                      <a:pt x="47" y="48"/>
                      <a:pt x="47" y="48"/>
                    </a:cubicBezTo>
                    <a:cubicBezTo>
                      <a:pt x="45" y="50"/>
                      <a:pt x="45" y="52"/>
                      <a:pt x="47" y="54"/>
                    </a:cubicBezTo>
                    <a:cubicBezTo>
                      <a:pt x="51" y="58"/>
                      <a:pt x="51" y="58"/>
                      <a:pt x="51" y="58"/>
                    </a:cubicBezTo>
                    <a:cubicBezTo>
                      <a:pt x="49" y="56"/>
                      <a:pt x="47" y="56"/>
                      <a:pt x="45" y="58"/>
                    </a:cubicBezTo>
                    <a:cubicBezTo>
                      <a:pt x="43" y="60"/>
                      <a:pt x="43" y="60"/>
                      <a:pt x="43" y="60"/>
                    </a:cubicBezTo>
                    <a:cubicBezTo>
                      <a:pt x="41" y="62"/>
                      <a:pt x="41" y="64"/>
                      <a:pt x="43" y="66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5" y="69"/>
                      <a:pt x="45" y="69"/>
                      <a:pt x="45" y="69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1" y="64"/>
                      <a:pt x="38" y="64"/>
                      <a:pt x="37" y="66"/>
                    </a:cubicBezTo>
                    <a:cubicBezTo>
                      <a:pt x="34" y="69"/>
                      <a:pt x="34" y="69"/>
                      <a:pt x="34" y="69"/>
                    </a:cubicBezTo>
                    <a:cubicBezTo>
                      <a:pt x="33" y="70"/>
                      <a:pt x="33" y="73"/>
                      <a:pt x="34" y="74"/>
                    </a:cubicBezTo>
                    <a:cubicBezTo>
                      <a:pt x="37" y="77"/>
                      <a:pt x="37" y="77"/>
                      <a:pt x="37" y="77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4" y="75"/>
                      <a:pt x="34" y="75"/>
                      <a:pt x="34" y="75"/>
                    </a:cubicBezTo>
                    <a:cubicBezTo>
                      <a:pt x="32" y="73"/>
                      <a:pt x="30" y="73"/>
                      <a:pt x="28" y="75"/>
                    </a:cubicBezTo>
                    <a:cubicBezTo>
                      <a:pt x="26" y="77"/>
                      <a:pt x="26" y="77"/>
                      <a:pt x="26" y="77"/>
                    </a:cubicBezTo>
                    <a:cubicBezTo>
                      <a:pt x="24" y="79"/>
                      <a:pt x="24" y="81"/>
                      <a:pt x="26" y="83"/>
                    </a:cubicBezTo>
                    <a:cubicBezTo>
                      <a:pt x="29" y="86"/>
                      <a:pt x="29" y="86"/>
                      <a:pt x="29" y="86"/>
                    </a:cubicBezTo>
                    <a:cubicBezTo>
                      <a:pt x="28" y="86"/>
                      <a:pt x="28" y="86"/>
                      <a:pt x="28" y="86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4" y="81"/>
                      <a:pt x="21" y="81"/>
                      <a:pt x="20" y="83"/>
                    </a:cubicBezTo>
                    <a:cubicBezTo>
                      <a:pt x="17" y="86"/>
                      <a:pt x="17" y="86"/>
                      <a:pt x="17" y="86"/>
                    </a:cubicBezTo>
                    <a:cubicBezTo>
                      <a:pt x="16" y="87"/>
                      <a:pt x="16" y="90"/>
                      <a:pt x="17" y="91"/>
                    </a:cubicBezTo>
                    <a:cubicBezTo>
                      <a:pt x="20" y="94"/>
                      <a:pt x="20" y="94"/>
                      <a:pt x="20" y="94"/>
                    </a:cubicBezTo>
                    <a:cubicBezTo>
                      <a:pt x="20" y="95"/>
                      <a:pt x="20" y="95"/>
                      <a:pt x="20" y="95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5" y="90"/>
                      <a:pt x="13" y="90"/>
                      <a:pt x="11" y="92"/>
                    </a:cubicBezTo>
                    <a:cubicBezTo>
                      <a:pt x="9" y="94"/>
                      <a:pt x="9" y="94"/>
                      <a:pt x="9" y="94"/>
                    </a:cubicBezTo>
                    <a:cubicBezTo>
                      <a:pt x="7" y="96"/>
                      <a:pt x="7" y="98"/>
                      <a:pt x="9" y="100"/>
                    </a:cubicBezTo>
                    <a:cubicBezTo>
                      <a:pt x="12" y="103"/>
                      <a:pt x="12" y="103"/>
                      <a:pt x="12" y="103"/>
                    </a:cubicBezTo>
                    <a:cubicBezTo>
                      <a:pt x="2" y="112"/>
                      <a:pt x="2" y="112"/>
                      <a:pt x="2" y="112"/>
                    </a:cubicBezTo>
                    <a:cubicBezTo>
                      <a:pt x="6" y="116"/>
                      <a:pt x="6" y="116"/>
                      <a:pt x="6" y="116"/>
                    </a:cubicBezTo>
                    <a:cubicBezTo>
                      <a:pt x="2" y="120"/>
                      <a:pt x="2" y="120"/>
                      <a:pt x="2" y="120"/>
                    </a:cubicBezTo>
                    <a:cubicBezTo>
                      <a:pt x="0" y="121"/>
                      <a:pt x="0" y="124"/>
                      <a:pt x="2" y="126"/>
                    </a:cubicBezTo>
                    <a:cubicBezTo>
                      <a:pt x="2" y="126"/>
                      <a:pt x="2" y="126"/>
                      <a:pt x="2" y="126"/>
                    </a:cubicBezTo>
                    <a:cubicBezTo>
                      <a:pt x="4" y="127"/>
                      <a:pt x="6" y="127"/>
                      <a:pt x="8" y="126"/>
                    </a:cubicBezTo>
                    <a:cubicBezTo>
                      <a:pt x="12" y="122"/>
                      <a:pt x="12" y="122"/>
                      <a:pt x="12" y="122"/>
                    </a:cubicBezTo>
                    <a:cubicBezTo>
                      <a:pt x="15" y="126"/>
                      <a:pt x="15" y="126"/>
                      <a:pt x="15" y="126"/>
                    </a:cubicBezTo>
                    <a:cubicBezTo>
                      <a:pt x="25" y="116"/>
                      <a:pt x="25" y="116"/>
                      <a:pt x="25" y="116"/>
                    </a:cubicBezTo>
                    <a:cubicBezTo>
                      <a:pt x="28" y="119"/>
                      <a:pt x="28" y="119"/>
                      <a:pt x="28" y="119"/>
                    </a:cubicBezTo>
                    <a:cubicBezTo>
                      <a:pt x="29" y="120"/>
                      <a:pt x="32" y="120"/>
                      <a:pt x="33" y="119"/>
                    </a:cubicBezTo>
                    <a:cubicBezTo>
                      <a:pt x="36" y="116"/>
                      <a:pt x="36" y="116"/>
                      <a:pt x="36" y="116"/>
                    </a:cubicBezTo>
                    <a:cubicBezTo>
                      <a:pt x="38" y="115"/>
                      <a:pt x="38" y="112"/>
                      <a:pt x="36" y="111"/>
                    </a:cubicBezTo>
                    <a:cubicBezTo>
                      <a:pt x="33" y="108"/>
                      <a:pt x="33" y="108"/>
                      <a:pt x="33" y="108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6" y="110"/>
                      <a:pt x="36" y="110"/>
                      <a:pt x="36" y="110"/>
                    </a:cubicBezTo>
                    <a:cubicBezTo>
                      <a:pt x="38" y="112"/>
                      <a:pt x="40" y="112"/>
                      <a:pt x="42" y="110"/>
                    </a:cubicBezTo>
                    <a:cubicBezTo>
                      <a:pt x="44" y="108"/>
                      <a:pt x="44" y="108"/>
                      <a:pt x="44" y="108"/>
                    </a:cubicBezTo>
                    <a:cubicBezTo>
                      <a:pt x="46" y="106"/>
                      <a:pt x="46" y="104"/>
                      <a:pt x="44" y="102"/>
                    </a:cubicBezTo>
                    <a:cubicBezTo>
                      <a:pt x="42" y="99"/>
                      <a:pt x="42" y="99"/>
                      <a:pt x="42" y="99"/>
                    </a:cubicBezTo>
                    <a:cubicBezTo>
                      <a:pt x="42" y="99"/>
                      <a:pt x="42" y="99"/>
                      <a:pt x="42" y="99"/>
                    </a:cubicBezTo>
                    <a:cubicBezTo>
                      <a:pt x="45" y="102"/>
                      <a:pt x="45" y="102"/>
                      <a:pt x="45" y="102"/>
                    </a:cubicBezTo>
                    <a:cubicBezTo>
                      <a:pt x="46" y="104"/>
                      <a:pt x="49" y="104"/>
                      <a:pt x="50" y="102"/>
                    </a:cubicBezTo>
                    <a:cubicBezTo>
                      <a:pt x="53" y="99"/>
                      <a:pt x="53" y="99"/>
                      <a:pt x="53" y="99"/>
                    </a:cubicBezTo>
                    <a:cubicBezTo>
                      <a:pt x="55" y="98"/>
                      <a:pt x="55" y="95"/>
                      <a:pt x="53" y="94"/>
                    </a:cubicBezTo>
                    <a:cubicBezTo>
                      <a:pt x="50" y="91"/>
                      <a:pt x="50" y="91"/>
                      <a:pt x="50" y="91"/>
                    </a:cubicBezTo>
                    <a:cubicBezTo>
                      <a:pt x="50" y="90"/>
                      <a:pt x="50" y="90"/>
                      <a:pt x="50" y="90"/>
                    </a:cubicBezTo>
                    <a:cubicBezTo>
                      <a:pt x="53" y="93"/>
                      <a:pt x="53" y="93"/>
                      <a:pt x="53" y="93"/>
                    </a:cubicBezTo>
                    <a:cubicBezTo>
                      <a:pt x="55" y="95"/>
                      <a:pt x="57" y="95"/>
                      <a:pt x="59" y="93"/>
                    </a:cubicBezTo>
                    <a:cubicBezTo>
                      <a:pt x="61" y="91"/>
                      <a:pt x="61" y="91"/>
                      <a:pt x="61" y="91"/>
                    </a:cubicBezTo>
                    <a:cubicBezTo>
                      <a:pt x="63" y="89"/>
                      <a:pt x="63" y="87"/>
                      <a:pt x="61" y="85"/>
                    </a:cubicBezTo>
                    <a:cubicBezTo>
                      <a:pt x="59" y="82"/>
                      <a:pt x="59" y="82"/>
                      <a:pt x="59" y="82"/>
                    </a:cubicBezTo>
                    <a:cubicBezTo>
                      <a:pt x="59" y="82"/>
                      <a:pt x="59" y="82"/>
                      <a:pt x="59" y="82"/>
                    </a:cubicBezTo>
                    <a:cubicBezTo>
                      <a:pt x="62" y="85"/>
                      <a:pt x="62" y="85"/>
                      <a:pt x="62" y="85"/>
                    </a:cubicBezTo>
                    <a:cubicBezTo>
                      <a:pt x="63" y="87"/>
                      <a:pt x="66" y="87"/>
                      <a:pt x="67" y="85"/>
                    </a:cubicBezTo>
                    <a:cubicBezTo>
                      <a:pt x="70" y="82"/>
                      <a:pt x="70" y="82"/>
                      <a:pt x="70" y="82"/>
                    </a:cubicBezTo>
                    <a:cubicBezTo>
                      <a:pt x="72" y="81"/>
                      <a:pt x="72" y="78"/>
                      <a:pt x="70" y="77"/>
                    </a:cubicBezTo>
                    <a:cubicBezTo>
                      <a:pt x="74" y="81"/>
                      <a:pt x="74" y="81"/>
                      <a:pt x="74" y="81"/>
                    </a:cubicBezTo>
                    <a:cubicBezTo>
                      <a:pt x="75" y="82"/>
                      <a:pt x="78" y="82"/>
                      <a:pt x="80" y="81"/>
                    </a:cubicBezTo>
                    <a:cubicBezTo>
                      <a:pt x="92" y="68"/>
                      <a:pt x="92" y="68"/>
                      <a:pt x="92" y="68"/>
                    </a:cubicBezTo>
                    <a:cubicBezTo>
                      <a:pt x="93" y="67"/>
                      <a:pt x="93" y="64"/>
                      <a:pt x="92" y="63"/>
                    </a:cubicBezTo>
                    <a:cubicBezTo>
                      <a:pt x="88" y="59"/>
                      <a:pt x="88" y="59"/>
                      <a:pt x="88" y="59"/>
                    </a:cubicBezTo>
                    <a:cubicBezTo>
                      <a:pt x="116" y="31"/>
                      <a:pt x="116" y="31"/>
                      <a:pt x="116" y="31"/>
                    </a:cubicBezTo>
                    <a:cubicBezTo>
                      <a:pt x="117" y="30"/>
                      <a:pt x="117" y="28"/>
                      <a:pt x="116" y="26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4" y="21"/>
                      <a:pt x="114" y="21"/>
                      <a:pt x="114" y="21"/>
                    </a:cubicBezTo>
                    <a:cubicBezTo>
                      <a:pt x="115" y="20"/>
                      <a:pt x="115" y="18"/>
                      <a:pt x="114" y="17"/>
                    </a:cubicBezTo>
                    <a:cubicBezTo>
                      <a:pt x="113" y="16"/>
                      <a:pt x="112" y="16"/>
                      <a:pt x="111" y="17"/>
                    </a:cubicBezTo>
                    <a:cubicBezTo>
                      <a:pt x="109" y="19"/>
                      <a:pt x="109" y="19"/>
                      <a:pt x="109" y="19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13" y="6"/>
                      <a:pt x="113" y="6"/>
                      <a:pt x="113" y="6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4" y="17"/>
                      <a:pt x="125" y="17"/>
                      <a:pt x="126" y="17"/>
                    </a:cubicBezTo>
                    <a:cubicBezTo>
                      <a:pt x="127" y="16"/>
                      <a:pt x="127" y="16"/>
                      <a:pt x="127" y="16"/>
                    </a:cubicBezTo>
                    <a:cubicBezTo>
                      <a:pt x="127" y="15"/>
                      <a:pt x="127" y="14"/>
                      <a:pt x="127" y="13"/>
                    </a:cubicBezTo>
                    <a:lnTo>
                      <a:pt x="11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7" name="Oval 366"/>
              <p:cNvSpPr>
                <a:spLocks noChangeArrowheads="1"/>
              </p:cNvSpPr>
              <p:nvPr/>
            </p:nvSpPr>
            <p:spPr bwMode="auto">
              <a:xfrm>
                <a:off x="4973" y="3282"/>
                <a:ext cx="201" cy="200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8" name="Oval 367"/>
              <p:cNvSpPr>
                <a:spLocks noChangeArrowheads="1"/>
              </p:cNvSpPr>
              <p:nvPr/>
            </p:nvSpPr>
            <p:spPr bwMode="auto">
              <a:xfrm>
                <a:off x="5195" y="3282"/>
                <a:ext cx="199" cy="200"/>
              </a:xfrm>
              <a:prstGeom prst="ellipse">
                <a:avLst/>
              </a:prstGeom>
              <a:solidFill>
                <a:srgbClr val="D4B3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9" name="Oval 368"/>
              <p:cNvSpPr>
                <a:spLocks noChangeArrowheads="1"/>
              </p:cNvSpPr>
              <p:nvPr/>
            </p:nvSpPr>
            <p:spPr bwMode="auto">
              <a:xfrm>
                <a:off x="5416" y="3282"/>
                <a:ext cx="199" cy="200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0" name="Oval 369"/>
              <p:cNvSpPr>
                <a:spLocks noChangeArrowheads="1"/>
              </p:cNvSpPr>
              <p:nvPr/>
            </p:nvSpPr>
            <p:spPr bwMode="auto">
              <a:xfrm>
                <a:off x="5638" y="3282"/>
                <a:ext cx="199" cy="200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1" name="Oval 370"/>
              <p:cNvSpPr>
                <a:spLocks noChangeArrowheads="1"/>
              </p:cNvSpPr>
              <p:nvPr/>
            </p:nvSpPr>
            <p:spPr bwMode="auto">
              <a:xfrm>
                <a:off x="5859" y="3282"/>
                <a:ext cx="201" cy="200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2" name="Oval 371"/>
              <p:cNvSpPr>
                <a:spLocks noChangeArrowheads="1"/>
              </p:cNvSpPr>
              <p:nvPr/>
            </p:nvSpPr>
            <p:spPr bwMode="auto">
              <a:xfrm>
                <a:off x="4973" y="3502"/>
                <a:ext cx="201" cy="200"/>
              </a:xfrm>
              <a:prstGeom prst="ellipse">
                <a:avLst/>
              </a:prstGeom>
              <a:solidFill>
                <a:srgbClr val="E3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3" name="Oval 372"/>
              <p:cNvSpPr>
                <a:spLocks noChangeArrowheads="1"/>
              </p:cNvSpPr>
              <p:nvPr/>
            </p:nvSpPr>
            <p:spPr bwMode="auto">
              <a:xfrm>
                <a:off x="5195" y="3502"/>
                <a:ext cx="199" cy="200"/>
              </a:xfrm>
              <a:prstGeom prst="ellipse">
                <a:avLst/>
              </a:prstGeom>
              <a:solidFill>
                <a:srgbClr val="9975B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4" name="Oval 373"/>
              <p:cNvSpPr>
                <a:spLocks noChangeArrowheads="1"/>
              </p:cNvSpPr>
              <p:nvPr/>
            </p:nvSpPr>
            <p:spPr bwMode="auto">
              <a:xfrm>
                <a:off x="5416" y="3502"/>
                <a:ext cx="199" cy="200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5" name="Oval 374"/>
              <p:cNvSpPr>
                <a:spLocks noChangeArrowheads="1"/>
              </p:cNvSpPr>
              <p:nvPr/>
            </p:nvSpPr>
            <p:spPr bwMode="auto">
              <a:xfrm>
                <a:off x="5638" y="3502"/>
                <a:ext cx="199" cy="200"/>
              </a:xfrm>
              <a:prstGeom prst="ellipse">
                <a:avLst/>
              </a:prstGeom>
              <a:solidFill>
                <a:srgbClr val="9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6" name="Oval 375"/>
              <p:cNvSpPr>
                <a:spLocks noChangeArrowheads="1"/>
              </p:cNvSpPr>
              <p:nvPr/>
            </p:nvSpPr>
            <p:spPr bwMode="auto">
              <a:xfrm>
                <a:off x="5859" y="3502"/>
                <a:ext cx="201" cy="200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7" name="Oval 376"/>
              <p:cNvSpPr>
                <a:spLocks noChangeArrowheads="1"/>
              </p:cNvSpPr>
              <p:nvPr/>
            </p:nvSpPr>
            <p:spPr bwMode="auto">
              <a:xfrm>
                <a:off x="4973" y="3722"/>
                <a:ext cx="201" cy="199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8" name="Oval 377"/>
              <p:cNvSpPr>
                <a:spLocks noChangeArrowheads="1"/>
              </p:cNvSpPr>
              <p:nvPr/>
            </p:nvSpPr>
            <p:spPr bwMode="auto">
              <a:xfrm>
                <a:off x="5195" y="3722"/>
                <a:ext cx="199" cy="199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9" name="Oval 378"/>
              <p:cNvSpPr>
                <a:spLocks noChangeArrowheads="1"/>
              </p:cNvSpPr>
              <p:nvPr/>
            </p:nvSpPr>
            <p:spPr bwMode="auto">
              <a:xfrm>
                <a:off x="5416" y="3722"/>
                <a:ext cx="199" cy="199"/>
              </a:xfrm>
              <a:prstGeom prst="ellipse">
                <a:avLst/>
              </a:prstGeom>
              <a:solidFill>
                <a:srgbClr val="249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0" name="Oval 379"/>
              <p:cNvSpPr>
                <a:spLocks noChangeArrowheads="1"/>
              </p:cNvSpPr>
              <p:nvPr/>
            </p:nvSpPr>
            <p:spPr bwMode="auto">
              <a:xfrm>
                <a:off x="5638" y="3722"/>
                <a:ext cx="199" cy="199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1" name="Oval 380"/>
              <p:cNvSpPr>
                <a:spLocks noChangeArrowheads="1"/>
              </p:cNvSpPr>
              <p:nvPr/>
            </p:nvSpPr>
            <p:spPr bwMode="auto">
              <a:xfrm>
                <a:off x="5859" y="3722"/>
                <a:ext cx="201" cy="199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2" name="Oval 381"/>
              <p:cNvSpPr>
                <a:spLocks noChangeArrowheads="1"/>
              </p:cNvSpPr>
              <p:nvPr/>
            </p:nvSpPr>
            <p:spPr bwMode="auto">
              <a:xfrm>
                <a:off x="4973" y="3941"/>
                <a:ext cx="201" cy="201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3" name="Oval 382"/>
              <p:cNvSpPr>
                <a:spLocks noChangeArrowheads="1"/>
              </p:cNvSpPr>
              <p:nvPr/>
            </p:nvSpPr>
            <p:spPr bwMode="auto">
              <a:xfrm>
                <a:off x="5195" y="3941"/>
                <a:ext cx="199" cy="201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4" name="Oval 383"/>
              <p:cNvSpPr>
                <a:spLocks noChangeArrowheads="1"/>
              </p:cNvSpPr>
              <p:nvPr/>
            </p:nvSpPr>
            <p:spPr bwMode="auto">
              <a:xfrm>
                <a:off x="5416" y="3941"/>
                <a:ext cx="199" cy="201"/>
              </a:xfrm>
              <a:prstGeom prst="ellipse">
                <a:avLst/>
              </a:prstGeom>
              <a:solidFill>
                <a:srgbClr val="E0D56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5" name="Oval 384"/>
              <p:cNvSpPr>
                <a:spLocks noChangeArrowheads="1"/>
              </p:cNvSpPr>
              <p:nvPr/>
            </p:nvSpPr>
            <p:spPr bwMode="auto">
              <a:xfrm>
                <a:off x="5638" y="3941"/>
                <a:ext cx="199" cy="201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6" name="Oval 385"/>
              <p:cNvSpPr>
                <a:spLocks noChangeArrowheads="1"/>
              </p:cNvSpPr>
              <p:nvPr/>
            </p:nvSpPr>
            <p:spPr bwMode="auto">
              <a:xfrm>
                <a:off x="5859" y="3941"/>
                <a:ext cx="201" cy="201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7" name="Oval 386"/>
              <p:cNvSpPr>
                <a:spLocks noChangeArrowheads="1"/>
              </p:cNvSpPr>
              <p:nvPr/>
            </p:nvSpPr>
            <p:spPr bwMode="auto">
              <a:xfrm>
                <a:off x="4973" y="4163"/>
                <a:ext cx="201" cy="201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8" name="Oval 387"/>
              <p:cNvSpPr>
                <a:spLocks noChangeArrowheads="1"/>
              </p:cNvSpPr>
              <p:nvPr/>
            </p:nvSpPr>
            <p:spPr bwMode="auto">
              <a:xfrm>
                <a:off x="5195" y="4163"/>
                <a:ext cx="199" cy="201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9" name="Oval 388"/>
              <p:cNvSpPr>
                <a:spLocks noChangeArrowheads="1"/>
              </p:cNvSpPr>
              <p:nvPr/>
            </p:nvSpPr>
            <p:spPr bwMode="auto">
              <a:xfrm>
                <a:off x="5416" y="4163"/>
                <a:ext cx="199" cy="201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0" name="Oval 389"/>
              <p:cNvSpPr>
                <a:spLocks noChangeArrowheads="1"/>
              </p:cNvSpPr>
              <p:nvPr/>
            </p:nvSpPr>
            <p:spPr bwMode="auto">
              <a:xfrm>
                <a:off x="5638" y="4163"/>
                <a:ext cx="199" cy="201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1" name="Oval 390"/>
              <p:cNvSpPr>
                <a:spLocks noChangeArrowheads="1"/>
              </p:cNvSpPr>
              <p:nvPr/>
            </p:nvSpPr>
            <p:spPr bwMode="auto">
              <a:xfrm>
                <a:off x="5859" y="4163"/>
                <a:ext cx="201" cy="201"/>
              </a:xfrm>
              <a:prstGeom prst="ellipse">
                <a:avLst/>
              </a:prstGeom>
              <a:solidFill>
                <a:srgbClr val="338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2" name="Freeform 391"/>
              <p:cNvSpPr>
                <a:spLocks noEditPoints="1"/>
              </p:cNvSpPr>
              <p:nvPr/>
            </p:nvSpPr>
            <p:spPr bwMode="auto">
              <a:xfrm>
                <a:off x="5657" y="3323"/>
                <a:ext cx="161" cy="123"/>
              </a:xfrm>
              <a:custGeom>
                <a:avLst/>
                <a:gdLst>
                  <a:gd name="T0" fmla="*/ 124 w 148"/>
                  <a:gd name="T1" fmla="*/ 62 h 113"/>
                  <a:gd name="T2" fmla="*/ 135 w 148"/>
                  <a:gd name="T3" fmla="*/ 59 h 113"/>
                  <a:gd name="T4" fmla="*/ 140 w 148"/>
                  <a:gd name="T5" fmla="*/ 42 h 113"/>
                  <a:gd name="T6" fmla="*/ 135 w 148"/>
                  <a:gd name="T7" fmla="*/ 17 h 113"/>
                  <a:gd name="T8" fmla="*/ 125 w 148"/>
                  <a:gd name="T9" fmla="*/ 2 h 113"/>
                  <a:gd name="T10" fmla="*/ 108 w 148"/>
                  <a:gd name="T11" fmla="*/ 6 h 113"/>
                  <a:gd name="T12" fmla="*/ 84 w 148"/>
                  <a:gd name="T13" fmla="*/ 23 h 113"/>
                  <a:gd name="T14" fmla="*/ 79 w 148"/>
                  <a:gd name="T15" fmla="*/ 21 h 113"/>
                  <a:gd name="T16" fmla="*/ 69 w 148"/>
                  <a:gd name="T17" fmla="*/ 21 h 113"/>
                  <a:gd name="T18" fmla="*/ 63 w 148"/>
                  <a:gd name="T19" fmla="*/ 23 h 113"/>
                  <a:gd name="T20" fmla="*/ 40 w 148"/>
                  <a:gd name="T21" fmla="*/ 6 h 113"/>
                  <a:gd name="T22" fmla="*/ 22 w 148"/>
                  <a:gd name="T23" fmla="*/ 2 h 113"/>
                  <a:gd name="T24" fmla="*/ 12 w 148"/>
                  <a:gd name="T25" fmla="*/ 17 h 113"/>
                  <a:gd name="T26" fmla="*/ 8 w 148"/>
                  <a:gd name="T27" fmla="*/ 42 h 113"/>
                  <a:gd name="T28" fmla="*/ 12 w 148"/>
                  <a:gd name="T29" fmla="*/ 59 h 113"/>
                  <a:gd name="T30" fmla="*/ 23 w 148"/>
                  <a:gd name="T31" fmla="*/ 62 h 113"/>
                  <a:gd name="T32" fmla="*/ 27 w 148"/>
                  <a:gd name="T33" fmla="*/ 62 h 113"/>
                  <a:gd name="T34" fmla="*/ 0 w 148"/>
                  <a:gd name="T35" fmla="*/ 95 h 113"/>
                  <a:gd name="T36" fmla="*/ 21 w 148"/>
                  <a:gd name="T37" fmla="*/ 92 h 113"/>
                  <a:gd name="T38" fmla="*/ 21 w 148"/>
                  <a:gd name="T39" fmla="*/ 113 h 113"/>
                  <a:gd name="T40" fmla="*/ 70 w 148"/>
                  <a:gd name="T41" fmla="*/ 55 h 113"/>
                  <a:gd name="T42" fmla="*/ 78 w 148"/>
                  <a:gd name="T43" fmla="*/ 55 h 113"/>
                  <a:gd name="T44" fmla="*/ 126 w 148"/>
                  <a:gd name="T45" fmla="*/ 113 h 113"/>
                  <a:gd name="T46" fmla="*/ 127 w 148"/>
                  <a:gd name="T47" fmla="*/ 92 h 113"/>
                  <a:gd name="T48" fmla="*/ 148 w 148"/>
                  <a:gd name="T49" fmla="*/ 95 h 113"/>
                  <a:gd name="T50" fmla="*/ 120 w 148"/>
                  <a:gd name="T51" fmla="*/ 62 h 113"/>
                  <a:gd name="T52" fmla="*/ 124 w 148"/>
                  <a:gd name="T53" fmla="*/ 62 h 113"/>
                  <a:gd name="T54" fmla="*/ 78 w 148"/>
                  <a:gd name="T55" fmla="*/ 46 h 113"/>
                  <a:gd name="T56" fmla="*/ 69 w 148"/>
                  <a:gd name="T57" fmla="*/ 46 h 113"/>
                  <a:gd name="T58" fmla="*/ 69 w 148"/>
                  <a:gd name="T59" fmla="*/ 30 h 113"/>
                  <a:gd name="T60" fmla="*/ 78 w 148"/>
                  <a:gd name="T61" fmla="*/ 30 h 113"/>
                  <a:gd name="T62" fmla="*/ 78 w 148"/>
                  <a:gd name="T63" fmla="*/ 4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8" h="113">
                    <a:moveTo>
                      <a:pt x="124" y="62"/>
                    </a:moveTo>
                    <a:cubicBezTo>
                      <a:pt x="128" y="62"/>
                      <a:pt x="132" y="61"/>
                      <a:pt x="135" y="59"/>
                    </a:cubicBezTo>
                    <a:cubicBezTo>
                      <a:pt x="139" y="55"/>
                      <a:pt x="141" y="49"/>
                      <a:pt x="140" y="42"/>
                    </a:cubicBezTo>
                    <a:cubicBezTo>
                      <a:pt x="135" y="17"/>
                      <a:pt x="135" y="17"/>
                      <a:pt x="135" y="17"/>
                    </a:cubicBezTo>
                    <a:cubicBezTo>
                      <a:pt x="134" y="9"/>
                      <a:pt x="130" y="4"/>
                      <a:pt x="125" y="2"/>
                    </a:cubicBezTo>
                    <a:cubicBezTo>
                      <a:pt x="120" y="0"/>
                      <a:pt x="113" y="1"/>
                      <a:pt x="108" y="6"/>
                    </a:cubicBezTo>
                    <a:cubicBezTo>
                      <a:pt x="84" y="23"/>
                      <a:pt x="84" y="23"/>
                      <a:pt x="84" y="23"/>
                    </a:cubicBezTo>
                    <a:cubicBezTo>
                      <a:pt x="83" y="22"/>
                      <a:pt x="81" y="21"/>
                      <a:pt x="79" y="21"/>
                    </a:cubicBezTo>
                    <a:cubicBezTo>
                      <a:pt x="69" y="21"/>
                      <a:pt x="69" y="21"/>
                      <a:pt x="69" y="21"/>
                    </a:cubicBezTo>
                    <a:cubicBezTo>
                      <a:pt x="66" y="21"/>
                      <a:pt x="65" y="22"/>
                      <a:pt x="63" y="23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34" y="1"/>
                      <a:pt x="28" y="0"/>
                      <a:pt x="22" y="2"/>
                    </a:cubicBezTo>
                    <a:cubicBezTo>
                      <a:pt x="17" y="4"/>
                      <a:pt x="13" y="9"/>
                      <a:pt x="12" y="17"/>
                    </a:cubicBezTo>
                    <a:cubicBezTo>
                      <a:pt x="8" y="42"/>
                      <a:pt x="8" y="42"/>
                      <a:pt x="8" y="42"/>
                    </a:cubicBezTo>
                    <a:cubicBezTo>
                      <a:pt x="6" y="49"/>
                      <a:pt x="8" y="55"/>
                      <a:pt x="12" y="59"/>
                    </a:cubicBezTo>
                    <a:cubicBezTo>
                      <a:pt x="15" y="61"/>
                      <a:pt x="19" y="62"/>
                      <a:pt x="23" y="62"/>
                    </a:cubicBezTo>
                    <a:cubicBezTo>
                      <a:pt x="24" y="62"/>
                      <a:pt x="26" y="62"/>
                      <a:pt x="27" y="62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21" y="92"/>
                      <a:pt x="21" y="92"/>
                      <a:pt x="21" y="92"/>
                    </a:cubicBezTo>
                    <a:cubicBezTo>
                      <a:pt x="21" y="113"/>
                      <a:pt x="21" y="113"/>
                      <a:pt x="21" y="113"/>
                    </a:cubicBezTo>
                    <a:cubicBezTo>
                      <a:pt x="70" y="55"/>
                      <a:pt x="70" y="55"/>
                      <a:pt x="70" y="55"/>
                    </a:cubicBezTo>
                    <a:cubicBezTo>
                      <a:pt x="78" y="55"/>
                      <a:pt x="78" y="55"/>
                      <a:pt x="78" y="55"/>
                    </a:cubicBezTo>
                    <a:cubicBezTo>
                      <a:pt x="126" y="113"/>
                      <a:pt x="126" y="113"/>
                      <a:pt x="126" y="113"/>
                    </a:cubicBezTo>
                    <a:cubicBezTo>
                      <a:pt x="127" y="92"/>
                      <a:pt x="127" y="92"/>
                      <a:pt x="127" y="92"/>
                    </a:cubicBezTo>
                    <a:cubicBezTo>
                      <a:pt x="148" y="95"/>
                      <a:pt x="148" y="95"/>
                      <a:pt x="148" y="95"/>
                    </a:cubicBezTo>
                    <a:cubicBezTo>
                      <a:pt x="120" y="62"/>
                      <a:pt x="120" y="62"/>
                      <a:pt x="120" y="62"/>
                    </a:cubicBezTo>
                    <a:cubicBezTo>
                      <a:pt x="122" y="62"/>
                      <a:pt x="123" y="62"/>
                      <a:pt x="124" y="62"/>
                    </a:cubicBezTo>
                    <a:close/>
                    <a:moveTo>
                      <a:pt x="78" y="46"/>
                    </a:moveTo>
                    <a:cubicBezTo>
                      <a:pt x="69" y="46"/>
                      <a:pt x="69" y="46"/>
                      <a:pt x="69" y="46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78" y="30"/>
                      <a:pt x="78" y="30"/>
                      <a:pt x="78" y="30"/>
                    </a:cubicBezTo>
                    <a:lnTo>
                      <a:pt x="78" y="4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3" name="Freeform 392"/>
              <p:cNvSpPr/>
              <p:nvPr/>
            </p:nvSpPr>
            <p:spPr bwMode="auto">
              <a:xfrm>
                <a:off x="4992" y="3960"/>
                <a:ext cx="164" cy="164"/>
              </a:xfrm>
              <a:custGeom>
                <a:avLst/>
                <a:gdLst>
                  <a:gd name="T0" fmla="*/ 132 w 151"/>
                  <a:gd name="T1" fmla="*/ 19 h 151"/>
                  <a:gd name="T2" fmla="*/ 115 w 151"/>
                  <a:gd name="T3" fmla="*/ 21 h 151"/>
                  <a:gd name="T4" fmla="*/ 103 w 151"/>
                  <a:gd name="T5" fmla="*/ 0 h 151"/>
                  <a:gd name="T6" fmla="*/ 100 w 151"/>
                  <a:gd name="T7" fmla="*/ 11 h 151"/>
                  <a:gd name="T8" fmla="*/ 95 w 151"/>
                  <a:gd name="T9" fmla="*/ 40 h 151"/>
                  <a:gd name="T10" fmla="*/ 53 w 151"/>
                  <a:gd name="T11" fmla="*/ 53 h 151"/>
                  <a:gd name="T12" fmla="*/ 40 w 151"/>
                  <a:gd name="T13" fmla="*/ 96 h 151"/>
                  <a:gd name="T14" fmla="*/ 11 w 151"/>
                  <a:gd name="T15" fmla="*/ 101 h 151"/>
                  <a:gd name="T16" fmla="*/ 0 w 151"/>
                  <a:gd name="T17" fmla="*/ 103 h 151"/>
                  <a:gd name="T18" fmla="*/ 20 w 151"/>
                  <a:gd name="T19" fmla="*/ 116 h 151"/>
                  <a:gd name="T20" fmla="*/ 19 w 151"/>
                  <a:gd name="T21" fmla="*/ 133 h 151"/>
                  <a:gd name="T22" fmla="*/ 36 w 151"/>
                  <a:gd name="T23" fmla="*/ 131 h 151"/>
                  <a:gd name="T24" fmla="*/ 48 w 151"/>
                  <a:gd name="T25" fmla="*/ 151 h 151"/>
                  <a:gd name="T26" fmla="*/ 51 w 151"/>
                  <a:gd name="T27" fmla="*/ 140 h 151"/>
                  <a:gd name="T28" fmla="*/ 56 w 151"/>
                  <a:gd name="T29" fmla="*/ 112 h 151"/>
                  <a:gd name="T30" fmla="*/ 67 w 151"/>
                  <a:gd name="T31" fmla="*/ 114 h 151"/>
                  <a:gd name="T32" fmla="*/ 98 w 151"/>
                  <a:gd name="T33" fmla="*/ 99 h 151"/>
                  <a:gd name="T34" fmla="*/ 111 w 151"/>
                  <a:gd name="T35" fmla="*/ 56 h 151"/>
                  <a:gd name="T36" fmla="*/ 140 w 151"/>
                  <a:gd name="T37" fmla="*/ 51 h 151"/>
                  <a:gd name="T38" fmla="*/ 151 w 151"/>
                  <a:gd name="T39" fmla="*/ 48 h 151"/>
                  <a:gd name="T40" fmla="*/ 130 w 151"/>
                  <a:gd name="T41" fmla="*/ 36 h 151"/>
                  <a:gd name="T42" fmla="*/ 132 w 151"/>
                  <a:gd name="T43" fmla="*/ 19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1" h="151">
                    <a:moveTo>
                      <a:pt x="132" y="19"/>
                    </a:moveTo>
                    <a:cubicBezTo>
                      <a:pt x="115" y="21"/>
                      <a:pt x="115" y="21"/>
                      <a:pt x="115" y="21"/>
                    </a:cubicBezTo>
                    <a:cubicBezTo>
                      <a:pt x="103" y="0"/>
                      <a:pt x="103" y="0"/>
                      <a:pt x="103" y="0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7" y="25"/>
                      <a:pt x="96" y="34"/>
                      <a:pt x="95" y="40"/>
                    </a:cubicBezTo>
                    <a:cubicBezTo>
                      <a:pt x="82" y="34"/>
                      <a:pt x="67" y="39"/>
                      <a:pt x="53" y="53"/>
                    </a:cubicBezTo>
                    <a:cubicBezTo>
                      <a:pt x="38" y="68"/>
                      <a:pt x="34" y="83"/>
                      <a:pt x="40" y="96"/>
                    </a:cubicBezTo>
                    <a:cubicBezTo>
                      <a:pt x="28" y="97"/>
                      <a:pt x="12" y="100"/>
                      <a:pt x="11" y="101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20" y="116"/>
                      <a:pt x="20" y="116"/>
                      <a:pt x="20" y="116"/>
                    </a:cubicBezTo>
                    <a:cubicBezTo>
                      <a:pt x="19" y="133"/>
                      <a:pt x="19" y="133"/>
                      <a:pt x="19" y="133"/>
                    </a:cubicBezTo>
                    <a:cubicBezTo>
                      <a:pt x="36" y="131"/>
                      <a:pt x="36" y="131"/>
                      <a:pt x="36" y="131"/>
                    </a:cubicBezTo>
                    <a:cubicBezTo>
                      <a:pt x="48" y="151"/>
                      <a:pt x="48" y="151"/>
                      <a:pt x="48" y="151"/>
                    </a:cubicBezTo>
                    <a:cubicBezTo>
                      <a:pt x="51" y="140"/>
                      <a:pt x="51" y="140"/>
                      <a:pt x="51" y="140"/>
                    </a:cubicBezTo>
                    <a:cubicBezTo>
                      <a:pt x="54" y="127"/>
                      <a:pt x="55" y="118"/>
                      <a:pt x="56" y="112"/>
                    </a:cubicBezTo>
                    <a:cubicBezTo>
                      <a:pt x="59" y="113"/>
                      <a:pt x="63" y="114"/>
                      <a:pt x="67" y="114"/>
                    </a:cubicBezTo>
                    <a:cubicBezTo>
                      <a:pt x="77" y="114"/>
                      <a:pt x="88" y="109"/>
                      <a:pt x="98" y="99"/>
                    </a:cubicBezTo>
                    <a:cubicBezTo>
                      <a:pt x="113" y="84"/>
                      <a:pt x="117" y="69"/>
                      <a:pt x="111" y="56"/>
                    </a:cubicBezTo>
                    <a:cubicBezTo>
                      <a:pt x="123" y="55"/>
                      <a:pt x="139" y="51"/>
                      <a:pt x="140" y="51"/>
                    </a:cubicBezTo>
                    <a:cubicBezTo>
                      <a:pt x="151" y="48"/>
                      <a:pt x="151" y="48"/>
                      <a:pt x="151" y="48"/>
                    </a:cubicBezTo>
                    <a:cubicBezTo>
                      <a:pt x="130" y="36"/>
                      <a:pt x="130" y="36"/>
                      <a:pt x="130" y="36"/>
                    </a:cubicBezTo>
                    <a:lnTo>
                      <a:pt x="132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4" name="Freeform 393"/>
              <p:cNvSpPr/>
              <p:nvPr/>
            </p:nvSpPr>
            <p:spPr bwMode="auto">
              <a:xfrm>
                <a:off x="4993" y="4204"/>
                <a:ext cx="162" cy="132"/>
              </a:xfrm>
              <a:custGeom>
                <a:avLst/>
                <a:gdLst>
                  <a:gd name="T0" fmla="*/ 121 w 149"/>
                  <a:gd name="T1" fmla="*/ 8 h 121"/>
                  <a:gd name="T2" fmla="*/ 74 w 149"/>
                  <a:gd name="T3" fmla="*/ 25 h 121"/>
                  <a:gd name="T4" fmla="*/ 27 w 149"/>
                  <a:gd name="T5" fmla="*/ 8 h 121"/>
                  <a:gd name="T6" fmla="*/ 15 w 149"/>
                  <a:gd name="T7" fmla="*/ 64 h 121"/>
                  <a:gd name="T8" fmla="*/ 74 w 149"/>
                  <a:gd name="T9" fmla="*/ 121 h 121"/>
                  <a:gd name="T10" fmla="*/ 134 w 149"/>
                  <a:gd name="T11" fmla="*/ 64 h 121"/>
                  <a:gd name="T12" fmla="*/ 121 w 149"/>
                  <a:gd name="T13" fmla="*/ 8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9" h="121">
                    <a:moveTo>
                      <a:pt x="121" y="8"/>
                    </a:moveTo>
                    <a:cubicBezTo>
                      <a:pt x="103" y="0"/>
                      <a:pt x="82" y="7"/>
                      <a:pt x="74" y="25"/>
                    </a:cubicBezTo>
                    <a:cubicBezTo>
                      <a:pt x="66" y="7"/>
                      <a:pt x="45" y="0"/>
                      <a:pt x="27" y="8"/>
                    </a:cubicBezTo>
                    <a:cubicBezTo>
                      <a:pt x="9" y="17"/>
                      <a:pt x="0" y="38"/>
                      <a:pt x="15" y="64"/>
                    </a:cubicBezTo>
                    <a:cubicBezTo>
                      <a:pt x="25" y="82"/>
                      <a:pt x="42" y="96"/>
                      <a:pt x="74" y="121"/>
                    </a:cubicBezTo>
                    <a:cubicBezTo>
                      <a:pt x="107" y="96"/>
                      <a:pt x="123" y="82"/>
                      <a:pt x="134" y="64"/>
                    </a:cubicBezTo>
                    <a:cubicBezTo>
                      <a:pt x="149" y="38"/>
                      <a:pt x="140" y="17"/>
                      <a:pt x="121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5" name="Freeform 394"/>
              <p:cNvSpPr>
                <a:spLocks noEditPoints="1"/>
              </p:cNvSpPr>
              <p:nvPr/>
            </p:nvSpPr>
            <p:spPr bwMode="auto">
              <a:xfrm>
                <a:off x="5658" y="3763"/>
                <a:ext cx="164" cy="125"/>
              </a:xfrm>
              <a:custGeom>
                <a:avLst/>
                <a:gdLst>
                  <a:gd name="T0" fmla="*/ 113 w 151"/>
                  <a:gd name="T1" fmla="*/ 9 h 114"/>
                  <a:gd name="T2" fmla="*/ 84 w 151"/>
                  <a:gd name="T3" fmla="*/ 11 h 114"/>
                  <a:gd name="T4" fmla="*/ 63 w 151"/>
                  <a:gd name="T5" fmla="*/ 3 h 114"/>
                  <a:gd name="T6" fmla="*/ 32 w 151"/>
                  <a:gd name="T7" fmla="*/ 11 h 114"/>
                  <a:gd name="T8" fmla="*/ 4 w 151"/>
                  <a:gd name="T9" fmla="*/ 43 h 114"/>
                  <a:gd name="T10" fmla="*/ 15 w 151"/>
                  <a:gd name="T11" fmla="*/ 55 h 114"/>
                  <a:gd name="T12" fmla="*/ 5 w 151"/>
                  <a:gd name="T13" fmla="*/ 64 h 114"/>
                  <a:gd name="T14" fmla="*/ 27 w 151"/>
                  <a:gd name="T15" fmla="*/ 96 h 114"/>
                  <a:gd name="T16" fmla="*/ 47 w 151"/>
                  <a:gd name="T17" fmla="*/ 104 h 114"/>
                  <a:gd name="T18" fmla="*/ 67 w 151"/>
                  <a:gd name="T19" fmla="*/ 100 h 114"/>
                  <a:gd name="T20" fmla="*/ 98 w 151"/>
                  <a:gd name="T21" fmla="*/ 100 h 114"/>
                  <a:gd name="T22" fmla="*/ 108 w 151"/>
                  <a:gd name="T23" fmla="*/ 78 h 114"/>
                  <a:gd name="T24" fmla="*/ 117 w 151"/>
                  <a:gd name="T25" fmla="*/ 81 h 114"/>
                  <a:gd name="T26" fmla="*/ 122 w 151"/>
                  <a:gd name="T27" fmla="*/ 83 h 114"/>
                  <a:gd name="T28" fmla="*/ 137 w 151"/>
                  <a:gd name="T29" fmla="*/ 48 h 114"/>
                  <a:gd name="T30" fmla="*/ 131 w 151"/>
                  <a:gd name="T31" fmla="*/ 22 h 114"/>
                  <a:gd name="T32" fmla="*/ 120 w 151"/>
                  <a:gd name="T33" fmla="*/ 56 h 114"/>
                  <a:gd name="T34" fmla="*/ 119 w 151"/>
                  <a:gd name="T35" fmla="*/ 60 h 114"/>
                  <a:gd name="T36" fmla="*/ 103 w 151"/>
                  <a:gd name="T37" fmla="*/ 66 h 114"/>
                  <a:gd name="T38" fmla="*/ 89 w 151"/>
                  <a:gd name="T39" fmla="*/ 62 h 114"/>
                  <a:gd name="T40" fmla="*/ 77 w 151"/>
                  <a:gd name="T41" fmla="*/ 66 h 114"/>
                  <a:gd name="T42" fmla="*/ 73 w 151"/>
                  <a:gd name="T43" fmla="*/ 92 h 114"/>
                  <a:gd name="T44" fmla="*/ 57 w 151"/>
                  <a:gd name="T45" fmla="*/ 78 h 114"/>
                  <a:gd name="T46" fmla="*/ 53 w 151"/>
                  <a:gd name="T47" fmla="*/ 68 h 114"/>
                  <a:gd name="T48" fmla="*/ 51 w 151"/>
                  <a:gd name="T49" fmla="*/ 69 h 114"/>
                  <a:gd name="T50" fmla="*/ 45 w 151"/>
                  <a:gd name="T51" fmla="*/ 69 h 114"/>
                  <a:gd name="T52" fmla="*/ 30 w 151"/>
                  <a:gd name="T53" fmla="*/ 67 h 114"/>
                  <a:gd name="T54" fmla="*/ 19 w 151"/>
                  <a:gd name="T55" fmla="*/ 61 h 114"/>
                  <a:gd name="T56" fmla="*/ 26 w 151"/>
                  <a:gd name="T57" fmla="*/ 52 h 114"/>
                  <a:gd name="T58" fmla="*/ 29 w 151"/>
                  <a:gd name="T59" fmla="*/ 47 h 114"/>
                  <a:gd name="T60" fmla="*/ 34 w 151"/>
                  <a:gd name="T61" fmla="*/ 38 h 114"/>
                  <a:gd name="T62" fmla="*/ 28 w 151"/>
                  <a:gd name="T63" fmla="*/ 19 h 114"/>
                  <a:gd name="T64" fmla="*/ 37 w 151"/>
                  <a:gd name="T65" fmla="*/ 39 h 114"/>
                  <a:gd name="T66" fmla="*/ 56 w 151"/>
                  <a:gd name="T67" fmla="*/ 41 h 114"/>
                  <a:gd name="T68" fmla="*/ 65 w 151"/>
                  <a:gd name="T69" fmla="*/ 42 h 114"/>
                  <a:gd name="T70" fmla="*/ 74 w 151"/>
                  <a:gd name="T71" fmla="*/ 41 h 114"/>
                  <a:gd name="T72" fmla="*/ 80 w 151"/>
                  <a:gd name="T73" fmla="*/ 44 h 114"/>
                  <a:gd name="T74" fmla="*/ 80 w 151"/>
                  <a:gd name="T75" fmla="*/ 23 h 114"/>
                  <a:gd name="T76" fmla="*/ 84 w 151"/>
                  <a:gd name="T77" fmla="*/ 40 h 114"/>
                  <a:gd name="T78" fmla="*/ 108 w 151"/>
                  <a:gd name="T79" fmla="*/ 25 h 114"/>
                  <a:gd name="T80" fmla="*/ 107 w 151"/>
                  <a:gd name="T81" fmla="*/ 48 h 114"/>
                  <a:gd name="T82" fmla="*/ 118 w 151"/>
                  <a:gd name="T83" fmla="*/ 47 h 114"/>
                  <a:gd name="T84" fmla="*/ 129 w 151"/>
                  <a:gd name="T85" fmla="*/ 4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1" h="114">
                    <a:moveTo>
                      <a:pt x="131" y="22"/>
                    </a:moveTo>
                    <a:cubicBezTo>
                      <a:pt x="125" y="18"/>
                      <a:pt x="120" y="13"/>
                      <a:pt x="113" y="9"/>
                    </a:cubicBezTo>
                    <a:cubicBezTo>
                      <a:pt x="107" y="5"/>
                      <a:pt x="100" y="4"/>
                      <a:pt x="93" y="7"/>
                    </a:cubicBezTo>
                    <a:cubicBezTo>
                      <a:pt x="90" y="8"/>
                      <a:pt x="88" y="11"/>
                      <a:pt x="84" y="11"/>
                    </a:cubicBezTo>
                    <a:cubicBezTo>
                      <a:pt x="80" y="11"/>
                      <a:pt x="76" y="10"/>
                      <a:pt x="72" y="9"/>
                    </a:cubicBezTo>
                    <a:cubicBezTo>
                      <a:pt x="69" y="7"/>
                      <a:pt x="66" y="5"/>
                      <a:pt x="63" y="3"/>
                    </a:cubicBezTo>
                    <a:cubicBezTo>
                      <a:pt x="60" y="0"/>
                      <a:pt x="55" y="1"/>
                      <a:pt x="51" y="2"/>
                    </a:cubicBezTo>
                    <a:cubicBezTo>
                      <a:pt x="44" y="3"/>
                      <a:pt x="37" y="6"/>
                      <a:pt x="32" y="11"/>
                    </a:cubicBezTo>
                    <a:cubicBezTo>
                      <a:pt x="27" y="15"/>
                      <a:pt x="22" y="21"/>
                      <a:pt x="17" y="26"/>
                    </a:cubicBezTo>
                    <a:cubicBezTo>
                      <a:pt x="11" y="30"/>
                      <a:pt x="3" y="34"/>
                      <a:pt x="4" y="43"/>
                    </a:cubicBezTo>
                    <a:cubicBezTo>
                      <a:pt x="4" y="45"/>
                      <a:pt x="6" y="48"/>
                      <a:pt x="9" y="50"/>
                    </a:cubicBezTo>
                    <a:cubicBezTo>
                      <a:pt x="10" y="51"/>
                      <a:pt x="15" y="54"/>
                      <a:pt x="15" y="55"/>
                    </a:cubicBezTo>
                    <a:cubicBezTo>
                      <a:pt x="15" y="56"/>
                      <a:pt x="11" y="58"/>
                      <a:pt x="10" y="58"/>
                    </a:cubicBezTo>
                    <a:cubicBezTo>
                      <a:pt x="8" y="60"/>
                      <a:pt x="6" y="62"/>
                      <a:pt x="5" y="64"/>
                    </a:cubicBezTo>
                    <a:cubicBezTo>
                      <a:pt x="0" y="74"/>
                      <a:pt x="12" y="92"/>
                      <a:pt x="21" y="81"/>
                    </a:cubicBezTo>
                    <a:cubicBezTo>
                      <a:pt x="20" y="88"/>
                      <a:pt x="21" y="91"/>
                      <a:pt x="27" y="96"/>
                    </a:cubicBezTo>
                    <a:cubicBezTo>
                      <a:pt x="30" y="99"/>
                      <a:pt x="37" y="106"/>
                      <a:pt x="41" y="100"/>
                    </a:cubicBezTo>
                    <a:cubicBezTo>
                      <a:pt x="41" y="105"/>
                      <a:pt x="44" y="104"/>
                      <a:pt x="47" y="104"/>
                    </a:cubicBezTo>
                    <a:cubicBezTo>
                      <a:pt x="52" y="105"/>
                      <a:pt x="58" y="109"/>
                      <a:pt x="62" y="108"/>
                    </a:cubicBezTo>
                    <a:cubicBezTo>
                      <a:pt x="68" y="108"/>
                      <a:pt x="64" y="101"/>
                      <a:pt x="67" y="100"/>
                    </a:cubicBezTo>
                    <a:cubicBezTo>
                      <a:pt x="68" y="100"/>
                      <a:pt x="68" y="108"/>
                      <a:pt x="70" y="110"/>
                    </a:cubicBezTo>
                    <a:cubicBezTo>
                      <a:pt x="77" y="114"/>
                      <a:pt x="92" y="103"/>
                      <a:pt x="98" y="100"/>
                    </a:cubicBezTo>
                    <a:cubicBezTo>
                      <a:pt x="102" y="98"/>
                      <a:pt x="108" y="96"/>
                      <a:pt x="109" y="92"/>
                    </a:cubicBezTo>
                    <a:cubicBezTo>
                      <a:pt x="110" y="87"/>
                      <a:pt x="107" y="82"/>
                      <a:pt x="108" y="78"/>
                    </a:cubicBezTo>
                    <a:cubicBezTo>
                      <a:pt x="110" y="79"/>
                      <a:pt x="112" y="94"/>
                      <a:pt x="115" y="89"/>
                    </a:cubicBezTo>
                    <a:cubicBezTo>
                      <a:pt x="116" y="87"/>
                      <a:pt x="115" y="83"/>
                      <a:pt x="117" y="81"/>
                    </a:cubicBezTo>
                    <a:cubicBezTo>
                      <a:pt x="119" y="79"/>
                      <a:pt x="119" y="81"/>
                      <a:pt x="121" y="82"/>
                    </a:cubicBezTo>
                    <a:cubicBezTo>
                      <a:pt x="122" y="82"/>
                      <a:pt x="121" y="83"/>
                      <a:pt x="122" y="83"/>
                    </a:cubicBezTo>
                    <a:cubicBezTo>
                      <a:pt x="123" y="83"/>
                      <a:pt x="124" y="82"/>
                      <a:pt x="125" y="82"/>
                    </a:cubicBezTo>
                    <a:cubicBezTo>
                      <a:pt x="135" y="78"/>
                      <a:pt x="151" y="56"/>
                      <a:pt x="137" y="48"/>
                    </a:cubicBezTo>
                    <a:cubicBezTo>
                      <a:pt x="141" y="45"/>
                      <a:pt x="151" y="41"/>
                      <a:pt x="148" y="34"/>
                    </a:cubicBezTo>
                    <a:cubicBezTo>
                      <a:pt x="147" y="27"/>
                      <a:pt x="137" y="25"/>
                      <a:pt x="131" y="22"/>
                    </a:cubicBezTo>
                    <a:close/>
                    <a:moveTo>
                      <a:pt x="129" y="48"/>
                    </a:moveTo>
                    <a:cubicBezTo>
                      <a:pt x="125" y="53"/>
                      <a:pt x="120" y="48"/>
                      <a:pt x="120" y="56"/>
                    </a:cubicBezTo>
                    <a:cubicBezTo>
                      <a:pt x="120" y="57"/>
                      <a:pt x="121" y="63"/>
                      <a:pt x="120" y="64"/>
                    </a:cubicBezTo>
                    <a:cubicBezTo>
                      <a:pt x="119" y="66"/>
                      <a:pt x="119" y="60"/>
                      <a:pt x="119" y="60"/>
                    </a:cubicBezTo>
                    <a:cubicBezTo>
                      <a:pt x="118" y="54"/>
                      <a:pt x="115" y="51"/>
                      <a:pt x="108" y="52"/>
                    </a:cubicBezTo>
                    <a:cubicBezTo>
                      <a:pt x="97" y="54"/>
                      <a:pt x="103" y="58"/>
                      <a:pt x="103" y="66"/>
                    </a:cubicBezTo>
                    <a:cubicBezTo>
                      <a:pt x="102" y="63"/>
                      <a:pt x="100" y="59"/>
                      <a:pt x="98" y="58"/>
                    </a:cubicBezTo>
                    <a:cubicBezTo>
                      <a:pt x="95" y="57"/>
                      <a:pt x="91" y="58"/>
                      <a:pt x="89" y="62"/>
                    </a:cubicBezTo>
                    <a:cubicBezTo>
                      <a:pt x="87" y="68"/>
                      <a:pt x="93" y="76"/>
                      <a:pt x="93" y="82"/>
                    </a:cubicBezTo>
                    <a:cubicBezTo>
                      <a:pt x="89" y="76"/>
                      <a:pt x="87" y="57"/>
                      <a:pt x="77" y="66"/>
                    </a:cubicBezTo>
                    <a:cubicBezTo>
                      <a:pt x="73" y="69"/>
                      <a:pt x="74" y="74"/>
                      <a:pt x="75" y="78"/>
                    </a:cubicBezTo>
                    <a:cubicBezTo>
                      <a:pt x="75" y="81"/>
                      <a:pt x="75" y="90"/>
                      <a:pt x="73" y="92"/>
                    </a:cubicBezTo>
                    <a:cubicBezTo>
                      <a:pt x="73" y="86"/>
                      <a:pt x="75" y="75"/>
                      <a:pt x="71" y="70"/>
                    </a:cubicBezTo>
                    <a:cubicBezTo>
                      <a:pt x="65" y="62"/>
                      <a:pt x="59" y="73"/>
                      <a:pt x="57" y="78"/>
                    </a:cubicBezTo>
                    <a:cubicBezTo>
                      <a:pt x="57" y="74"/>
                      <a:pt x="61" y="70"/>
                      <a:pt x="61" y="66"/>
                    </a:cubicBezTo>
                    <a:cubicBezTo>
                      <a:pt x="60" y="60"/>
                      <a:pt x="55" y="64"/>
                      <a:pt x="53" y="68"/>
                    </a:cubicBezTo>
                    <a:cubicBezTo>
                      <a:pt x="49" y="76"/>
                      <a:pt x="47" y="82"/>
                      <a:pt x="46" y="91"/>
                    </a:cubicBezTo>
                    <a:cubicBezTo>
                      <a:pt x="43" y="83"/>
                      <a:pt x="48" y="76"/>
                      <a:pt x="51" y="69"/>
                    </a:cubicBezTo>
                    <a:cubicBezTo>
                      <a:pt x="51" y="68"/>
                      <a:pt x="54" y="60"/>
                      <a:pt x="50" y="61"/>
                    </a:cubicBezTo>
                    <a:cubicBezTo>
                      <a:pt x="47" y="62"/>
                      <a:pt x="47" y="67"/>
                      <a:pt x="45" y="69"/>
                    </a:cubicBezTo>
                    <a:cubicBezTo>
                      <a:pt x="45" y="65"/>
                      <a:pt x="47" y="59"/>
                      <a:pt x="41" y="60"/>
                    </a:cubicBezTo>
                    <a:cubicBezTo>
                      <a:pt x="38" y="60"/>
                      <a:pt x="32" y="64"/>
                      <a:pt x="30" y="67"/>
                    </a:cubicBezTo>
                    <a:cubicBezTo>
                      <a:pt x="31" y="65"/>
                      <a:pt x="37" y="57"/>
                      <a:pt x="33" y="57"/>
                    </a:cubicBezTo>
                    <a:cubicBezTo>
                      <a:pt x="27" y="55"/>
                      <a:pt x="24" y="59"/>
                      <a:pt x="19" y="61"/>
                    </a:cubicBezTo>
                    <a:cubicBezTo>
                      <a:pt x="26" y="55"/>
                      <a:pt x="14" y="50"/>
                      <a:pt x="12" y="45"/>
                    </a:cubicBezTo>
                    <a:cubicBezTo>
                      <a:pt x="14" y="47"/>
                      <a:pt x="23" y="57"/>
                      <a:pt x="26" y="52"/>
                    </a:cubicBezTo>
                    <a:cubicBezTo>
                      <a:pt x="27" y="47"/>
                      <a:pt x="18" y="40"/>
                      <a:pt x="21" y="36"/>
                    </a:cubicBezTo>
                    <a:cubicBezTo>
                      <a:pt x="23" y="40"/>
                      <a:pt x="25" y="44"/>
                      <a:pt x="29" y="47"/>
                    </a:cubicBezTo>
                    <a:cubicBezTo>
                      <a:pt x="33" y="49"/>
                      <a:pt x="41" y="50"/>
                      <a:pt x="38" y="44"/>
                    </a:cubicBezTo>
                    <a:cubicBezTo>
                      <a:pt x="36" y="42"/>
                      <a:pt x="35" y="40"/>
                      <a:pt x="34" y="38"/>
                    </a:cubicBezTo>
                    <a:cubicBezTo>
                      <a:pt x="34" y="35"/>
                      <a:pt x="32" y="34"/>
                      <a:pt x="30" y="32"/>
                    </a:cubicBezTo>
                    <a:cubicBezTo>
                      <a:pt x="29" y="29"/>
                      <a:pt x="25" y="21"/>
                      <a:pt x="28" y="19"/>
                    </a:cubicBezTo>
                    <a:cubicBezTo>
                      <a:pt x="30" y="24"/>
                      <a:pt x="29" y="29"/>
                      <a:pt x="34" y="33"/>
                    </a:cubicBezTo>
                    <a:cubicBezTo>
                      <a:pt x="36" y="34"/>
                      <a:pt x="36" y="37"/>
                      <a:pt x="37" y="39"/>
                    </a:cubicBezTo>
                    <a:cubicBezTo>
                      <a:pt x="38" y="42"/>
                      <a:pt x="40" y="44"/>
                      <a:pt x="43" y="45"/>
                    </a:cubicBezTo>
                    <a:cubicBezTo>
                      <a:pt x="47" y="46"/>
                      <a:pt x="55" y="46"/>
                      <a:pt x="56" y="41"/>
                    </a:cubicBezTo>
                    <a:cubicBezTo>
                      <a:pt x="57" y="37"/>
                      <a:pt x="54" y="28"/>
                      <a:pt x="57" y="26"/>
                    </a:cubicBezTo>
                    <a:cubicBezTo>
                      <a:pt x="58" y="29"/>
                      <a:pt x="60" y="42"/>
                      <a:pt x="65" y="42"/>
                    </a:cubicBezTo>
                    <a:cubicBezTo>
                      <a:pt x="74" y="41"/>
                      <a:pt x="68" y="32"/>
                      <a:pt x="70" y="28"/>
                    </a:cubicBezTo>
                    <a:cubicBezTo>
                      <a:pt x="72" y="30"/>
                      <a:pt x="73" y="37"/>
                      <a:pt x="74" y="41"/>
                    </a:cubicBezTo>
                    <a:cubicBezTo>
                      <a:pt x="74" y="42"/>
                      <a:pt x="73" y="46"/>
                      <a:pt x="75" y="47"/>
                    </a:cubicBezTo>
                    <a:cubicBezTo>
                      <a:pt x="77" y="49"/>
                      <a:pt x="79" y="45"/>
                      <a:pt x="80" y="44"/>
                    </a:cubicBezTo>
                    <a:cubicBezTo>
                      <a:pt x="84" y="35"/>
                      <a:pt x="73" y="26"/>
                      <a:pt x="80" y="17"/>
                    </a:cubicBezTo>
                    <a:cubicBezTo>
                      <a:pt x="81" y="19"/>
                      <a:pt x="80" y="21"/>
                      <a:pt x="80" y="23"/>
                    </a:cubicBezTo>
                    <a:cubicBezTo>
                      <a:pt x="80" y="26"/>
                      <a:pt x="81" y="29"/>
                      <a:pt x="82" y="32"/>
                    </a:cubicBezTo>
                    <a:cubicBezTo>
                      <a:pt x="83" y="34"/>
                      <a:pt x="84" y="37"/>
                      <a:pt x="84" y="40"/>
                    </a:cubicBezTo>
                    <a:cubicBezTo>
                      <a:pt x="84" y="44"/>
                      <a:pt x="83" y="45"/>
                      <a:pt x="87" y="46"/>
                    </a:cubicBezTo>
                    <a:cubicBezTo>
                      <a:pt x="100" y="52"/>
                      <a:pt x="107" y="36"/>
                      <a:pt x="108" y="25"/>
                    </a:cubicBezTo>
                    <a:cubicBezTo>
                      <a:pt x="109" y="30"/>
                      <a:pt x="109" y="32"/>
                      <a:pt x="107" y="37"/>
                    </a:cubicBezTo>
                    <a:cubicBezTo>
                      <a:pt x="107" y="39"/>
                      <a:pt x="103" y="47"/>
                      <a:pt x="107" y="48"/>
                    </a:cubicBezTo>
                    <a:cubicBezTo>
                      <a:pt x="112" y="49"/>
                      <a:pt x="117" y="30"/>
                      <a:pt x="118" y="26"/>
                    </a:cubicBezTo>
                    <a:cubicBezTo>
                      <a:pt x="121" y="31"/>
                      <a:pt x="109" y="47"/>
                      <a:pt x="118" y="47"/>
                    </a:cubicBezTo>
                    <a:cubicBezTo>
                      <a:pt x="128" y="46"/>
                      <a:pt x="131" y="36"/>
                      <a:pt x="131" y="27"/>
                    </a:cubicBezTo>
                    <a:cubicBezTo>
                      <a:pt x="132" y="33"/>
                      <a:pt x="133" y="43"/>
                      <a:pt x="129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6" name="Freeform 395"/>
              <p:cNvSpPr/>
              <p:nvPr/>
            </p:nvSpPr>
            <p:spPr bwMode="auto">
              <a:xfrm>
                <a:off x="5216" y="3750"/>
                <a:ext cx="161" cy="159"/>
              </a:xfrm>
              <a:custGeom>
                <a:avLst/>
                <a:gdLst>
                  <a:gd name="T0" fmla="*/ 140 w 147"/>
                  <a:gd name="T1" fmla="*/ 29 h 146"/>
                  <a:gd name="T2" fmla="*/ 132 w 147"/>
                  <a:gd name="T3" fmla="*/ 24 h 146"/>
                  <a:gd name="T4" fmla="*/ 123 w 147"/>
                  <a:gd name="T5" fmla="*/ 15 h 146"/>
                  <a:gd name="T6" fmla="*/ 119 w 147"/>
                  <a:gd name="T7" fmla="*/ 7 h 146"/>
                  <a:gd name="T8" fmla="*/ 110 w 147"/>
                  <a:gd name="T9" fmla="*/ 1 h 146"/>
                  <a:gd name="T10" fmla="*/ 106 w 147"/>
                  <a:gd name="T11" fmla="*/ 2 h 146"/>
                  <a:gd name="T12" fmla="*/ 86 w 147"/>
                  <a:gd name="T13" fmla="*/ 21 h 146"/>
                  <a:gd name="T14" fmla="*/ 83 w 147"/>
                  <a:gd name="T15" fmla="*/ 24 h 146"/>
                  <a:gd name="T16" fmla="*/ 78 w 147"/>
                  <a:gd name="T17" fmla="*/ 26 h 146"/>
                  <a:gd name="T18" fmla="*/ 54 w 147"/>
                  <a:gd name="T19" fmla="*/ 37 h 146"/>
                  <a:gd name="T20" fmla="*/ 43 w 147"/>
                  <a:gd name="T21" fmla="*/ 48 h 146"/>
                  <a:gd name="T22" fmla="*/ 16 w 147"/>
                  <a:gd name="T23" fmla="*/ 74 h 146"/>
                  <a:gd name="T24" fmla="*/ 4 w 147"/>
                  <a:gd name="T25" fmla="*/ 81 h 146"/>
                  <a:gd name="T26" fmla="*/ 0 w 147"/>
                  <a:gd name="T27" fmla="*/ 85 h 146"/>
                  <a:gd name="T28" fmla="*/ 6 w 147"/>
                  <a:gd name="T29" fmla="*/ 95 h 146"/>
                  <a:gd name="T30" fmla="*/ 26 w 147"/>
                  <a:gd name="T31" fmla="*/ 96 h 146"/>
                  <a:gd name="T32" fmla="*/ 55 w 147"/>
                  <a:gd name="T33" fmla="*/ 82 h 146"/>
                  <a:gd name="T34" fmla="*/ 70 w 147"/>
                  <a:gd name="T35" fmla="*/ 74 h 146"/>
                  <a:gd name="T36" fmla="*/ 72 w 147"/>
                  <a:gd name="T37" fmla="*/ 74 h 146"/>
                  <a:gd name="T38" fmla="*/ 72 w 147"/>
                  <a:gd name="T39" fmla="*/ 76 h 146"/>
                  <a:gd name="T40" fmla="*/ 70 w 147"/>
                  <a:gd name="T41" fmla="*/ 82 h 146"/>
                  <a:gd name="T42" fmla="*/ 52 w 147"/>
                  <a:gd name="T43" fmla="*/ 115 h 146"/>
                  <a:gd name="T44" fmla="*/ 49 w 147"/>
                  <a:gd name="T45" fmla="*/ 127 h 146"/>
                  <a:gd name="T46" fmla="*/ 51 w 147"/>
                  <a:gd name="T47" fmla="*/ 140 h 146"/>
                  <a:gd name="T48" fmla="*/ 61 w 147"/>
                  <a:gd name="T49" fmla="*/ 146 h 146"/>
                  <a:gd name="T50" fmla="*/ 65 w 147"/>
                  <a:gd name="T51" fmla="*/ 142 h 146"/>
                  <a:gd name="T52" fmla="*/ 68 w 147"/>
                  <a:gd name="T53" fmla="*/ 136 h 146"/>
                  <a:gd name="T54" fmla="*/ 104 w 147"/>
                  <a:gd name="T55" fmla="*/ 98 h 146"/>
                  <a:gd name="T56" fmla="*/ 120 w 147"/>
                  <a:gd name="T57" fmla="*/ 67 h 146"/>
                  <a:gd name="T58" fmla="*/ 121 w 147"/>
                  <a:gd name="T59" fmla="*/ 65 h 146"/>
                  <a:gd name="T60" fmla="*/ 127 w 147"/>
                  <a:gd name="T61" fmla="*/ 60 h 146"/>
                  <a:gd name="T62" fmla="*/ 145 w 147"/>
                  <a:gd name="T63" fmla="*/ 41 h 146"/>
                  <a:gd name="T64" fmla="*/ 146 w 147"/>
                  <a:gd name="T65" fmla="*/ 37 h 146"/>
                  <a:gd name="T66" fmla="*/ 140 w 147"/>
                  <a:gd name="T67" fmla="*/ 29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7" h="146">
                    <a:moveTo>
                      <a:pt x="140" y="29"/>
                    </a:moveTo>
                    <a:cubicBezTo>
                      <a:pt x="138" y="26"/>
                      <a:pt x="136" y="24"/>
                      <a:pt x="132" y="24"/>
                    </a:cubicBezTo>
                    <a:cubicBezTo>
                      <a:pt x="126" y="23"/>
                      <a:pt x="124" y="21"/>
                      <a:pt x="123" y="15"/>
                    </a:cubicBezTo>
                    <a:cubicBezTo>
                      <a:pt x="123" y="12"/>
                      <a:pt x="122" y="9"/>
                      <a:pt x="119" y="7"/>
                    </a:cubicBezTo>
                    <a:cubicBezTo>
                      <a:pt x="116" y="5"/>
                      <a:pt x="113" y="3"/>
                      <a:pt x="110" y="1"/>
                    </a:cubicBezTo>
                    <a:cubicBezTo>
                      <a:pt x="109" y="0"/>
                      <a:pt x="107" y="1"/>
                      <a:pt x="106" y="2"/>
                    </a:cubicBezTo>
                    <a:cubicBezTo>
                      <a:pt x="102" y="11"/>
                      <a:pt x="94" y="17"/>
                      <a:pt x="86" y="21"/>
                    </a:cubicBezTo>
                    <a:cubicBezTo>
                      <a:pt x="84" y="22"/>
                      <a:pt x="83" y="23"/>
                      <a:pt x="83" y="24"/>
                    </a:cubicBezTo>
                    <a:cubicBezTo>
                      <a:pt x="82" y="26"/>
                      <a:pt x="80" y="26"/>
                      <a:pt x="78" y="26"/>
                    </a:cubicBezTo>
                    <a:cubicBezTo>
                      <a:pt x="69" y="27"/>
                      <a:pt x="61" y="31"/>
                      <a:pt x="54" y="37"/>
                    </a:cubicBezTo>
                    <a:cubicBezTo>
                      <a:pt x="50" y="41"/>
                      <a:pt x="46" y="44"/>
                      <a:pt x="43" y="48"/>
                    </a:cubicBezTo>
                    <a:cubicBezTo>
                      <a:pt x="34" y="56"/>
                      <a:pt x="25" y="65"/>
                      <a:pt x="16" y="74"/>
                    </a:cubicBezTo>
                    <a:cubicBezTo>
                      <a:pt x="13" y="78"/>
                      <a:pt x="10" y="81"/>
                      <a:pt x="4" y="81"/>
                    </a:cubicBezTo>
                    <a:cubicBezTo>
                      <a:pt x="2" y="81"/>
                      <a:pt x="1" y="83"/>
                      <a:pt x="0" y="85"/>
                    </a:cubicBezTo>
                    <a:cubicBezTo>
                      <a:pt x="0" y="90"/>
                      <a:pt x="2" y="93"/>
                      <a:pt x="6" y="95"/>
                    </a:cubicBezTo>
                    <a:cubicBezTo>
                      <a:pt x="13" y="99"/>
                      <a:pt x="20" y="99"/>
                      <a:pt x="26" y="96"/>
                    </a:cubicBezTo>
                    <a:cubicBezTo>
                      <a:pt x="36" y="92"/>
                      <a:pt x="45" y="87"/>
                      <a:pt x="55" y="82"/>
                    </a:cubicBezTo>
                    <a:cubicBezTo>
                      <a:pt x="60" y="80"/>
                      <a:pt x="65" y="77"/>
                      <a:pt x="70" y="74"/>
                    </a:cubicBezTo>
                    <a:cubicBezTo>
                      <a:pt x="70" y="74"/>
                      <a:pt x="71" y="74"/>
                      <a:pt x="72" y="74"/>
                    </a:cubicBezTo>
                    <a:cubicBezTo>
                      <a:pt x="72" y="74"/>
                      <a:pt x="73" y="76"/>
                      <a:pt x="72" y="76"/>
                    </a:cubicBezTo>
                    <a:cubicBezTo>
                      <a:pt x="72" y="78"/>
                      <a:pt x="71" y="80"/>
                      <a:pt x="70" y="82"/>
                    </a:cubicBezTo>
                    <a:cubicBezTo>
                      <a:pt x="64" y="93"/>
                      <a:pt x="58" y="104"/>
                      <a:pt x="52" y="115"/>
                    </a:cubicBezTo>
                    <a:cubicBezTo>
                      <a:pt x="51" y="119"/>
                      <a:pt x="50" y="123"/>
                      <a:pt x="49" y="127"/>
                    </a:cubicBezTo>
                    <a:cubicBezTo>
                      <a:pt x="48" y="132"/>
                      <a:pt x="49" y="136"/>
                      <a:pt x="51" y="140"/>
                    </a:cubicBezTo>
                    <a:cubicBezTo>
                      <a:pt x="53" y="144"/>
                      <a:pt x="57" y="146"/>
                      <a:pt x="61" y="146"/>
                    </a:cubicBezTo>
                    <a:cubicBezTo>
                      <a:pt x="64" y="146"/>
                      <a:pt x="65" y="145"/>
                      <a:pt x="65" y="142"/>
                    </a:cubicBezTo>
                    <a:cubicBezTo>
                      <a:pt x="66" y="140"/>
                      <a:pt x="66" y="137"/>
                      <a:pt x="68" y="136"/>
                    </a:cubicBezTo>
                    <a:cubicBezTo>
                      <a:pt x="80" y="123"/>
                      <a:pt x="92" y="111"/>
                      <a:pt x="104" y="98"/>
                    </a:cubicBezTo>
                    <a:cubicBezTo>
                      <a:pt x="112" y="90"/>
                      <a:pt x="120" y="80"/>
                      <a:pt x="120" y="67"/>
                    </a:cubicBezTo>
                    <a:cubicBezTo>
                      <a:pt x="120" y="67"/>
                      <a:pt x="121" y="65"/>
                      <a:pt x="121" y="65"/>
                    </a:cubicBezTo>
                    <a:cubicBezTo>
                      <a:pt x="125" y="65"/>
                      <a:pt x="125" y="62"/>
                      <a:pt x="127" y="60"/>
                    </a:cubicBezTo>
                    <a:cubicBezTo>
                      <a:pt x="131" y="52"/>
                      <a:pt x="137" y="45"/>
                      <a:pt x="145" y="41"/>
                    </a:cubicBezTo>
                    <a:cubicBezTo>
                      <a:pt x="147" y="40"/>
                      <a:pt x="147" y="39"/>
                      <a:pt x="146" y="37"/>
                    </a:cubicBezTo>
                    <a:cubicBezTo>
                      <a:pt x="144" y="35"/>
                      <a:pt x="142" y="32"/>
                      <a:pt x="140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7" name="Freeform 396"/>
              <p:cNvSpPr>
                <a:spLocks noEditPoints="1"/>
              </p:cNvSpPr>
              <p:nvPr/>
            </p:nvSpPr>
            <p:spPr bwMode="auto">
              <a:xfrm>
                <a:off x="5890" y="3524"/>
                <a:ext cx="147" cy="160"/>
              </a:xfrm>
              <a:custGeom>
                <a:avLst/>
                <a:gdLst>
                  <a:gd name="T0" fmla="*/ 120 w 135"/>
                  <a:gd name="T1" fmla="*/ 65 h 147"/>
                  <a:gd name="T2" fmla="*/ 91 w 135"/>
                  <a:gd name="T3" fmla="*/ 52 h 147"/>
                  <a:gd name="T4" fmla="*/ 83 w 135"/>
                  <a:gd name="T5" fmla="*/ 42 h 147"/>
                  <a:gd name="T6" fmla="*/ 76 w 135"/>
                  <a:gd name="T7" fmla="*/ 31 h 147"/>
                  <a:gd name="T8" fmla="*/ 75 w 135"/>
                  <a:gd name="T9" fmla="*/ 27 h 147"/>
                  <a:gd name="T10" fmla="*/ 80 w 135"/>
                  <a:gd name="T11" fmla="*/ 8 h 147"/>
                  <a:gd name="T12" fmla="*/ 74 w 135"/>
                  <a:gd name="T13" fmla="*/ 0 h 147"/>
                  <a:gd name="T14" fmla="*/ 60 w 135"/>
                  <a:gd name="T15" fmla="*/ 0 h 147"/>
                  <a:gd name="T16" fmla="*/ 54 w 135"/>
                  <a:gd name="T17" fmla="*/ 8 h 147"/>
                  <a:gd name="T18" fmla="*/ 60 w 135"/>
                  <a:gd name="T19" fmla="*/ 29 h 147"/>
                  <a:gd name="T20" fmla="*/ 50 w 135"/>
                  <a:gd name="T21" fmla="*/ 45 h 147"/>
                  <a:gd name="T22" fmla="*/ 44 w 135"/>
                  <a:gd name="T23" fmla="*/ 52 h 147"/>
                  <a:gd name="T24" fmla="*/ 21 w 135"/>
                  <a:gd name="T25" fmla="*/ 62 h 147"/>
                  <a:gd name="T26" fmla="*/ 4 w 135"/>
                  <a:gd name="T27" fmla="*/ 76 h 147"/>
                  <a:gd name="T28" fmla="*/ 4 w 135"/>
                  <a:gd name="T29" fmla="*/ 90 h 147"/>
                  <a:gd name="T30" fmla="*/ 13 w 135"/>
                  <a:gd name="T31" fmla="*/ 100 h 147"/>
                  <a:gd name="T32" fmla="*/ 45 w 135"/>
                  <a:gd name="T33" fmla="*/ 113 h 147"/>
                  <a:gd name="T34" fmla="*/ 66 w 135"/>
                  <a:gd name="T35" fmla="*/ 147 h 147"/>
                  <a:gd name="T36" fmla="*/ 89 w 135"/>
                  <a:gd name="T37" fmla="*/ 113 h 147"/>
                  <a:gd name="T38" fmla="*/ 116 w 135"/>
                  <a:gd name="T39" fmla="*/ 104 h 147"/>
                  <a:gd name="T40" fmla="*/ 131 w 135"/>
                  <a:gd name="T41" fmla="*/ 91 h 147"/>
                  <a:gd name="T42" fmla="*/ 130 w 135"/>
                  <a:gd name="T43" fmla="*/ 74 h 147"/>
                  <a:gd name="T44" fmla="*/ 120 w 135"/>
                  <a:gd name="T45" fmla="*/ 65 h 147"/>
                  <a:gd name="T46" fmla="*/ 42 w 135"/>
                  <a:gd name="T47" fmla="*/ 59 h 147"/>
                  <a:gd name="T48" fmla="*/ 53 w 135"/>
                  <a:gd name="T49" fmla="*/ 59 h 147"/>
                  <a:gd name="T50" fmla="*/ 84 w 135"/>
                  <a:gd name="T51" fmla="*/ 58 h 147"/>
                  <a:gd name="T52" fmla="*/ 90 w 135"/>
                  <a:gd name="T53" fmla="*/ 58 h 147"/>
                  <a:gd name="T54" fmla="*/ 104 w 135"/>
                  <a:gd name="T55" fmla="*/ 63 h 147"/>
                  <a:gd name="T56" fmla="*/ 104 w 135"/>
                  <a:gd name="T57" fmla="*/ 64 h 147"/>
                  <a:gd name="T58" fmla="*/ 31 w 135"/>
                  <a:gd name="T59" fmla="*/ 64 h 147"/>
                  <a:gd name="T60" fmla="*/ 31 w 135"/>
                  <a:gd name="T61" fmla="*/ 63 h 147"/>
                  <a:gd name="T62" fmla="*/ 42 w 135"/>
                  <a:gd name="T63" fmla="*/ 59 h 147"/>
                  <a:gd name="T64" fmla="*/ 117 w 135"/>
                  <a:gd name="T65" fmla="*/ 87 h 147"/>
                  <a:gd name="T66" fmla="*/ 79 w 135"/>
                  <a:gd name="T67" fmla="*/ 94 h 147"/>
                  <a:gd name="T68" fmla="*/ 23 w 135"/>
                  <a:gd name="T69" fmla="*/ 89 h 147"/>
                  <a:gd name="T70" fmla="*/ 7 w 135"/>
                  <a:gd name="T71" fmla="*/ 81 h 147"/>
                  <a:gd name="T72" fmla="*/ 16 w 135"/>
                  <a:gd name="T73" fmla="*/ 72 h 147"/>
                  <a:gd name="T74" fmla="*/ 18 w 135"/>
                  <a:gd name="T75" fmla="*/ 72 h 147"/>
                  <a:gd name="T76" fmla="*/ 54 w 135"/>
                  <a:gd name="T77" fmla="*/ 81 h 147"/>
                  <a:gd name="T78" fmla="*/ 105 w 135"/>
                  <a:gd name="T79" fmla="*/ 77 h 147"/>
                  <a:gd name="T80" fmla="*/ 116 w 135"/>
                  <a:gd name="T81" fmla="*/ 73 h 147"/>
                  <a:gd name="T82" fmla="*/ 119 w 135"/>
                  <a:gd name="T83" fmla="*/ 72 h 147"/>
                  <a:gd name="T84" fmla="*/ 129 w 135"/>
                  <a:gd name="T85" fmla="*/ 81 h 147"/>
                  <a:gd name="T86" fmla="*/ 117 w 135"/>
                  <a:gd name="T87" fmla="*/ 8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35" h="147">
                    <a:moveTo>
                      <a:pt x="120" y="65"/>
                    </a:moveTo>
                    <a:cubicBezTo>
                      <a:pt x="111" y="59"/>
                      <a:pt x="101" y="55"/>
                      <a:pt x="91" y="52"/>
                    </a:cubicBezTo>
                    <a:cubicBezTo>
                      <a:pt x="85" y="50"/>
                      <a:pt x="83" y="48"/>
                      <a:pt x="83" y="42"/>
                    </a:cubicBezTo>
                    <a:cubicBezTo>
                      <a:pt x="84" y="36"/>
                      <a:pt x="81" y="33"/>
                      <a:pt x="76" y="31"/>
                    </a:cubicBezTo>
                    <a:cubicBezTo>
                      <a:pt x="74" y="30"/>
                      <a:pt x="74" y="29"/>
                      <a:pt x="75" y="27"/>
                    </a:cubicBezTo>
                    <a:cubicBezTo>
                      <a:pt x="77" y="21"/>
                      <a:pt x="78" y="14"/>
                      <a:pt x="80" y="8"/>
                    </a:cubicBezTo>
                    <a:cubicBezTo>
                      <a:pt x="81" y="5"/>
                      <a:pt x="77" y="0"/>
                      <a:pt x="74" y="0"/>
                    </a:cubicBezTo>
                    <a:cubicBezTo>
                      <a:pt x="69" y="0"/>
                      <a:pt x="64" y="0"/>
                      <a:pt x="60" y="0"/>
                    </a:cubicBezTo>
                    <a:cubicBezTo>
                      <a:pt x="56" y="0"/>
                      <a:pt x="53" y="5"/>
                      <a:pt x="54" y="8"/>
                    </a:cubicBezTo>
                    <a:cubicBezTo>
                      <a:pt x="56" y="15"/>
                      <a:pt x="58" y="22"/>
                      <a:pt x="60" y="29"/>
                    </a:cubicBezTo>
                    <a:cubicBezTo>
                      <a:pt x="51" y="32"/>
                      <a:pt x="49" y="37"/>
                      <a:pt x="50" y="45"/>
                    </a:cubicBezTo>
                    <a:cubicBezTo>
                      <a:pt x="50" y="49"/>
                      <a:pt x="48" y="51"/>
                      <a:pt x="44" y="52"/>
                    </a:cubicBezTo>
                    <a:cubicBezTo>
                      <a:pt x="36" y="55"/>
                      <a:pt x="28" y="58"/>
                      <a:pt x="21" y="62"/>
                    </a:cubicBezTo>
                    <a:cubicBezTo>
                      <a:pt x="15" y="65"/>
                      <a:pt x="9" y="70"/>
                      <a:pt x="4" y="76"/>
                    </a:cubicBezTo>
                    <a:cubicBezTo>
                      <a:pt x="0" y="80"/>
                      <a:pt x="0" y="85"/>
                      <a:pt x="4" y="90"/>
                    </a:cubicBezTo>
                    <a:cubicBezTo>
                      <a:pt x="6" y="94"/>
                      <a:pt x="9" y="97"/>
                      <a:pt x="13" y="100"/>
                    </a:cubicBezTo>
                    <a:cubicBezTo>
                      <a:pt x="23" y="107"/>
                      <a:pt x="34" y="111"/>
                      <a:pt x="45" y="113"/>
                    </a:cubicBezTo>
                    <a:cubicBezTo>
                      <a:pt x="48" y="114"/>
                      <a:pt x="61" y="147"/>
                      <a:pt x="66" y="147"/>
                    </a:cubicBezTo>
                    <a:cubicBezTo>
                      <a:pt x="71" y="147"/>
                      <a:pt x="87" y="114"/>
                      <a:pt x="89" y="113"/>
                    </a:cubicBezTo>
                    <a:cubicBezTo>
                      <a:pt x="98" y="110"/>
                      <a:pt x="107" y="107"/>
                      <a:pt x="116" y="104"/>
                    </a:cubicBezTo>
                    <a:cubicBezTo>
                      <a:pt x="122" y="101"/>
                      <a:pt x="127" y="97"/>
                      <a:pt x="131" y="91"/>
                    </a:cubicBezTo>
                    <a:cubicBezTo>
                      <a:pt x="135" y="85"/>
                      <a:pt x="135" y="80"/>
                      <a:pt x="130" y="74"/>
                    </a:cubicBezTo>
                    <a:cubicBezTo>
                      <a:pt x="127" y="71"/>
                      <a:pt x="124" y="68"/>
                      <a:pt x="120" y="65"/>
                    </a:cubicBezTo>
                    <a:close/>
                    <a:moveTo>
                      <a:pt x="42" y="59"/>
                    </a:moveTo>
                    <a:cubicBezTo>
                      <a:pt x="46" y="57"/>
                      <a:pt x="49" y="57"/>
                      <a:pt x="53" y="59"/>
                    </a:cubicBezTo>
                    <a:cubicBezTo>
                      <a:pt x="64" y="62"/>
                      <a:pt x="74" y="61"/>
                      <a:pt x="84" y="58"/>
                    </a:cubicBezTo>
                    <a:cubicBezTo>
                      <a:pt x="86" y="58"/>
                      <a:pt x="88" y="57"/>
                      <a:pt x="90" y="58"/>
                    </a:cubicBezTo>
                    <a:cubicBezTo>
                      <a:pt x="95" y="59"/>
                      <a:pt x="99" y="61"/>
                      <a:pt x="104" y="63"/>
                    </a:cubicBezTo>
                    <a:cubicBezTo>
                      <a:pt x="104" y="63"/>
                      <a:pt x="104" y="64"/>
                      <a:pt x="104" y="64"/>
                    </a:cubicBezTo>
                    <a:cubicBezTo>
                      <a:pt x="80" y="72"/>
                      <a:pt x="56" y="72"/>
                      <a:pt x="31" y="64"/>
                    </a:cubicBezTo>
                    <a:cubicBezTo>
                      <a:pt x="31" y="64"/>
                      <a:pt x="31" y="63"/>
                      <a:pt x="31" y="63"/>
                    </a:cubicBezTo>
                    <a:cubicBezTo>
                      <a:pt x="35" y="62"/>
                      <a:pt x="38" y="60"/>
                      <a:pt x="42" y="59"/>
                    </a:cubicBezTo>
                    <a:close/>
                    <a:moveTo>
                      <a:pt x="117" y="87"/>
                    </a:moveTo>
                    <a:cubicBezTo>
                      <a:pt x="105" y="91"/>
                      <a:pt x="92" y="93"/>
                      <a:pt x="79" y="94"/>
                    </a:cubicBezTo>
                    <a:cubicBezTo>
                      <a:pt x="60" y="95"/>
                      <a:pt x="42" y="94"/>
                      <a:pt x="23" y="89"/>
                    </a:cubicBezTo>
                    <a:cubicBezTo>
                      <a:pt x="18" y="87"/>
                      <a:pt x="12" y="85"/>
                      <a:pt x="7" y="81"/>
                    </a:cubicBezTo>
                    <a:cubicBezTo>
                      <a:pt x="10" y="78"/>
                      <a:pt x="13" y="75"/>
                      <a:pt x="16" y="72"/>
                    </a:cubicBezTo>
                    <a:cubicBezTo>
                      <a:pt x="16" y="72"/>
                      <a:pt x="18" y="72"/>
                      <a:pt x="18" y="72"/>
                    </a:cubicBezTo>
                    <a:cubicBezTo>
                      <a:pt x="29" y="79"/>
                      <a:pt x="42" y="80"/>
                      <a:pt x="54" y="81"/>
                    </a:cubicBezTo>
                    <a:cubicBezTo>
                      <a:pt x="71" y="82"/>
                      <a:pt x="88" y="82"/>
                      <a:pt x="105" y="77"/>
                    </a:cubicBezTo>
                    <a:cubicBezTo>
                      <a:pt x="109" y="76"/>
                      <a:pt x="112" y="74"/>
                      <a:pt x="116" y="73"/>
                    </a:cubicBezTo>
                    <a:cubicBezTo>
                      <a:pt x="117" y="72"/>
                      <a:pt x="119" y="72"/>
                      <a:pt x="119" y="72"/>
                    </a:cubicBezTo>
                    <a:cubicBezTo>
                      <a:pt x="122" y="75"/>
                      <a:pt x="125" y="78"/>
                      <a:pt x="129" y="81"/>
                    </a:cubicBezTo>
                    <a:cubicBezTo>
                      <a:pt x="124" y="83"/>
                      <a:pt x="121" y="85"/>
                      <a:pt x="117" y="8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8" name="Freeform 397"/>
              <p:cNvSpPr>
                <a:spLocks noEditPoints="1"/>
              </p:cNvSpPr>
              <p:nvPr/>
            </p:nvSpPr>
            <p:spPr bwMode="auto">
              <a:xfrm>
                <a:off x="5229" y="4194"/>
                <a:ext cx="141" cy="143"/>
              </a:xfrm>
              <a:custGeom>
                <a:avLst/>
                <a:gdLst>
                  <a:gd name="T0" fmla="*/ 93 w 129"/>
                  <a:gd name="T1" fmla="*/ 0 h 131"/>
                  <a:gd name="T2" fmla="*/ 64 w 129"/>
                  <a:gd name="T3" fmla="*/ 15 h 131"/>
                  <a:gd name="T4" fmla="*/ 64 w 129"/>
                  <a:gd name="T5" fmla="*/ 13 h 131"/>
                  <a:gd name="T6" fmla="*/ 60 w 129"/>
                  <a:gd name="T7" fmla="*/ 11 h 131"/>
                  <a:gd name="T8" fmla="*/ 48 w 129"/>
                  <a:gd name="T9" fmla="*/ 13 h 131"/>
                  <a:gd name="T10" fmla="*/ 44 w 129"/>
                  <a:gd name="T11" fmla="*/ 19 h 131"/>
                  <a:gd name="T12" fmla="*/ 48 w 129"/>
                  <a:gd name="T13" fmla="*/ 71 h 131"/>
                  <a:gd name="T14" fmla="*/ 47 w 129"/>
                  <a:gd name="T15" fmla="*/ 74 h 131"/>
                  <a:gd name="T16" fmla="*/ 10 w 129"/>
                  <a:gd name="T17" fmla="*/ 103 h 131"/>
                  <a:gd name="T18" fmla="*/ 2 w 129"/>
                  <a:gd name="T19" fmla="*/ 115 h 131"/>
                  <a:gd name="T20" fmla="*/ 16 w 129"/>
                  <a:gd name="T21" fmla="*/ 130 h 131"/>
                  <a:gd name="T22" fmla="*/ 28 w 129"/>
                  <a:gd name="T23" fmla="*/ 122 h 131"/>
                  <a:gd name="T24" fmla="*/ 55 w 129"/>
                  <a:gd name="T25" fmla="*/ 84 h 131"/>
                  <a:gd name="T26" fmla="*/ 59 w 129"/>
                  <a:gd name="T27" fmla="*/ 82 h 131"/>
                  <a:gd name="T28" fmla="*/ 82 w 129"/>
                  <a:gd name="T29" fmla="*/ 83 h 131"/>
                  <a:gd name="T30" fmla="*/ 112 w 129"/>
                  <a:gd name="T31" fmla="*/ 84 h 131"/>
                  <a:gd name="T32" fmla="*/ 116 w 129"/>
                  <a:gd name="T33" fmla="*/ 82 h 131"/>
                  <a:gd name="T34" fmla="*/ 118 w 129"/>
                  <a:gd name="T35" fmla="*/ 67 h 131"/>
                  <a:gd name="T36" fmla="*/ 116 w 129"/>
                  <a:gd name="T37" fmla="*/ 63 h 131"/>
                  <a:gd name="T38" fmla="*/ 129 w 129"/>
                  <a:gd name="T39" fmla="*/ 36 h 131"/>
                  <a:gd name="T40" fmla="*/ 93 w 129"/>
                  <a:gd name="T41" fmla="*/ 0 h 131"/>
                  <a:gd name="T42" fmla="*/ 113 w 129"/>
                  <a:gd name="T43" fmla="*/ 66 h 131"/>
                  <a:gd name="T44" fmla="*/ 111 w 129"/>
                  <a:gd name="T45" fmla="*/ 76 h 131"/>
                  <a:gd name="T46" fmla="*/ 108 w 129"/>
                  <a:gd name="T47" fmla="*/ 78 h 131"/>
                  <a:gd name="T48" fmla="*/ 72 w 129"/>
                  <a:gd name="T49" fmla="*/ 77 h 131"/>
                  <a:gd name="T50" fmla="*/ 54 w 129"/>
                  <a:gd name="T51" fmla="*/ 75 h 131"/>
                  <a:gd name="T52" fmla="*/ 54 w 129"/>
                  <a:gd name="T53" fmla="*/ 71 h 131"/>
                  <a:gd name="T54" fmla="*/ 52 w 129"/>
                  <a:gd name="T55" fmla="*/ 53 h 131"/>
                  <a:gd name="T56" fmla="*/ 50 w 129"/>
                  <a:gd name="T57" fmla="*/ 22 h 131"/>
                  <a:gd name="T58" fmla="*/ 52 w 129"/>
                  <a:gd name="T59" fmla="*/ 18 h 131"/>
                  <a:gd name="T60" fmla="*/ 61 w 129"/>
                  <a:gd name="T61" fmla="*/ 17 h 131"/>
                  <a:gd name="T62" fmla="*/ 64 w 129"/>
                  <a:gd name="T63" fmla="*/ 16 h 131"/>
                  <a:gd name="T64" fmla="*/ 57 w 129"/>
                  <a:gd name="T65" fmla="*/ 36 h 131"/>
                  <a:gd name="T66" fmla="*/ 94 w 129"/>
                  <a:gd name="T67" fmla="*/ 72 h 131"/>
                  <a:gd name="T68" fmla="*/ 113 w 129"/>
                  <a:gd name="T69" fmla="*/ 66 h 131"/>
                  <a:gd name="T70" fmla="*/ 107 w 129"/>
                  <a:gd name="T71" fmla="*/ 58 h 131"/>
                  <a:gd name="T72" fmla="*/ 71 w 129"/>
                  <a:gd name="T73" fmla="*/ 24 h 131"/>
                  <a:gd name="T74" fmla="*/ 76 w 129"/>
                  <a:gd name="T75" fmla="*/ 13 h 131"/>
                  <a:gd name="T76" fmla="*/ 116 w 129"/>
                  <a:gd name="T77" fmla="*/ 53 h 131"/>
                  <a:gd name="T78" fmla="*/ 107 w 129"/>
                  <a:gd name="T79" fmla="*/ 58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29" h="131">
                    <a:moveTo>
                      <a:pt x="93" y="0"/>
                    </a:moveTo>
                    <a:cubicBezTo>
                      <a:pt x="81" y="0"/>
                      <a:pt x="71" y="6"/>
                      <a:pt x="64" y="15"/>
                    </a:cubicBezTo>
                    <a:cubicBezTo>
                      <a:pt x="64" y="14"/>
                      <a:pt x="65" y="14"/>
                      <a:pt x="64" y="13"/>
                    </a:cubicBezTo>
                    <a:cubicBezTo>
                      <a:pt x="64" y="11"/>
                      <a:pt x="62" y="11"/>
                      <a:pt x="60" y="11"/>
                    </a:cubicBezTo>
                    <a:cubicBezTo>
                      <a:pt x="56" y="12"/>
                      <a:pt x="52" y="13"/>
                      <a:pt x="48" y="13"/>
                    </a:cubicBezTo>
                    <a:cubicBezTo>
                      <a:pt x="44" y="14"/>
                      <a:pt x="43" y="15"/>
                      <a:pt x="44" y="19"/>
                    </a:cubicBezTo>
                    <a:cubicBezTo>
                      <a:pt x="45" y="36"/>
                      <a:pt x="47" y="54"/>
                      <a:pt x="48" y="71"/>
                    </a:cubicBezTo>
                    <a:cubicBezTo>
                      <a:pt x="48" y="72"/>
                      <a:pt x="48" y="74"/>
                      <a:pt x="47" y="74"/>
                    </a:cubicBezTo>
                    <a:cubicBezTo>
                      <a:pt x="35" y="84"/>
                      <a:pt x="22" y="94"/>
                      <a:pt x="10" y="103"/>
                    </a:cubicBezTo>
                    <a:cubicBezTo>
                      <a:pt x="6" y="107"/>
                      <a:pt x="3" y="110"/>
                      <a:pt x="2" y="115"/>
                    </a:cubicBezTo>
                    <a:cubicBezTo>
                      <a:pt x="0" y="124"/>
                      <a:pt x="7" y="131"/>
                      <a:pt x="16" y="130"/>
                    </a:cubicBezTo>
                    <a:cubicBezTo>
                      <a:pt x="21" y="129"/>
                      <a:pt x="25" y="127"/>
                      <a:pt x="28" y="122"/>
                    </a:cubicBezTo>
                    <a:cubicBezTo>
                      <a:pt x="37" y="109"/>
                      <a:pt x="46" y="97"/>
                      <a:pt x="55" y="84"/>
                    </a:cubicBezTo>
                    <a:cubicBezTo>
                      <a:pt x="56" y="83"/>
                      <a:pt x="57" y="82"/>
                      <a:pt x="59" y="82"/>
                    </a:cubicBezTo>
                    <a:cubicBezTo>
                      <a:pt x="66" y="82"/>
                      <a:pt x="74" y="82"/>
                      <a:pt x="82" y="83"/>
                    </a:cubicBezTo>
                    <a:cubicBezTo>
                      <a:pt x="92" y="83"/>
                      <a:pt x="102" y="84"/>
                      <a:pt x="112" y="84"/>
                    </a:cubicBezTo>
                    <a:cubicBezTo>
                      <a:pt x="114" y="84"/>
                      <a:pt x="116" y="84"/>
                      <a:pt x="116" y="82"/>
                    </a:cubicBezTo>
                    <a:cubicBezTo>
                      <a:pt x="117" y="77"/>
                      <a:pt x="118" y="72"/>
                      <a:pt x="118" y="67"/>
                    </a:cubicBezTo>
                    <a:cubicBezTo>
                      <a:pt x="119" y="65"/>
                      <a:pt x="118" y="64"/>
                      <a:pt x="116" y="63"/>
                    </a:cubicBezTo>
                    <a:cubicBezTo>
                      <a:pt x="124" y="57"/>
                      <a:pt x="129" y="47"/>
                      <a:pt x="129" y="36"/>
                    </a:cubicBezTo>
                    <a:cubicBezTo>
                      <a:pt x="129" y="16"/>
                      <a:pt x="113" y="0"/>
                      <a:pt x="93" y="0"/>
                    </a:cubicBezTo>
                    <a:close/>
                    <a:moveTo>
                      <a:pt x="113" y="66"/>
                    </a:moveTo>
                    <a:cubicBezTo>
                      <a:pt x="112" y="70"/>
                      <a:pt x="112" y="73"/>
                      <a:pt x="111" y="76"/>
                    </a:cubicBezTo>
                    <a:cubicBezTo>
                      <a:pt x="111" y="78"/>
                      <a:pt x="110" y="79"/>
                      <a:pt x="108" y="78"/>
                    </a:cubicBezTo>
                    <a:cubicBezTo>
                      <a:pt x="96" y="78"/>
                      <a:pt x="84" y="77"/>
                      <a:pt x="72" y="77"/>
                    </a:cubicBezTo>
                    <a:cubicBezTo>
                      <a:pt x="66" y="76"/>
                      <a:pt x="60" y="76"/>
                      <a:pt x="54" y="75"/>
                    </a:cubicBezTo>
                    <a:cubicBezTo>
                      <a:pt x="54" y="74"/>
                      <a:pt x="54" y="72"/>
                      <a:pt x="54" y="71"/>
                    </a:cubicBezTo>
                    <a:cubicBezTo>
                      <a:pt x="53" y="65"/>
                      <a:pt x="53" y="59"/>
                      <a:pt x="52" y="53"/>
                    </a:cubicBezTo>
                    <a:cubicBezTo>
                      <a:pt x="51" y="43"/>
                      <a:pt x="51" y="32"/>
                      <a:pt x="50" y="22"/>
                    </a:cubicBezTo>
                    <a:cubicBezTo>
                      <a:pt x="49" y="20"/>
                      <a:pt x="50" y="19"/>
                      <a:pt x="52" y="18"/>
                    </a:cubicBezTo>
                    <a:cubicBezTo>
                      <a:pt x="55" y="18"/>
                      <a:pt x="58" y="17"/>
                      <a:pt x="61" y="17"/>
                    </a:cubicBezTo>
                    <a:cubicBezTo>
                      <a:pt x="62" y="17"/>
                      <a:pt x="63" y="16"/>
                      <a:pt x="64" y="16"/>
                    </a:cubicBezTo>
                    <a:cubicBezTo>
                      <a:pt x="60" y="22"/>
                      <a:pt x="57" y="29"/>
                      <a:pt x="57" y="36"/>
                    </a:cubicBezTo>
                    <a:cubicBezTo>
                      <a:pt x="58" y="56"/>
                      <a:pt x="74" y="72"/>
                      <a:pt x="94" y="72"/>
                    </a:cubicBezTo>
                    <a:cubicBezTo>
                      <a:pt x="101" y="72"/>
                      <a:pt x="107" y="70"/>
                      <a:pt x="113" y="66"/>
                    </a:cubicBezTo>
                    <a:close/>
                    <a:moveTo>
                      <a:pt x="107" y="58"/>
                    </a:moveTo>
                    <a:cubicBezTo>
                      <a:pt x="89" y="53"/>
                      <a:pt x="77" y="42"/>
                      <a:pt x="71" y="24"/>
                    </a:cubicBezTo>
                    <a:cubicBezTo>
                      <a:pt x="69" y="18"/>
                      <a:pt x="70" y="17"/>
                      <a:pt x="76" y="13"/>
                    </a:cubicBezTo>
                    <a:cubicBezTo>
                      <a:pt x="82" y="34"/>
                      <a:pt x="95" y="48"/>
                      <a:pt x="116" y="53"/>
                    </a:cubicBezTo>
                    <a:cubicBezTo>
                      <a:pt x="114" y="58"/>
                      <a:pt x="112" y="59"/>
                      <a:pt x="107" y="5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9" name="Freeform 398"/>
              <p:cNvSpPr/>
              <p:nvPr/>
            </p:nvSpPr>
            <p:spPr bwMode="auto">
              <a:xfrm>
                <a:off x="5915" y="3759"/>
                <a:ext cx="110" cy="110"/>
              </a:xfrm>
              <a:custGeom>
                <a:avLst/>
                <a:gdLst>
                  <a:gd name="T0" fmla="*/ 96 w 101"/>
                  <a:gd name="T1" fmla="*/ 84 h 101"/>
                  <a:gd name="T2" fmla="*/ 83 w 101"/>
                  <a:gd name="T3" fmla="*/ 67 h 101"/>
                  <a:gd name="T4" fmla="*/ 68 w 101"/>
                  <a:gd name="T5" fmla="*/ 67 h 101"/>
                  <a:gd name="T6" fmla="*/ 52 w 101"/>
                  <a:gd name="T7" fmla="*/ 70 h 101"/>
                  <a:gd name="T8" fmla="*/ 34 w 101"/>
                  <a:gd name="T9" fmla="*/ 54 h 101"/>
                  <a:gd name="T10" fmla="*/ 37 w 101"/>
                  <a:gd name="T11" fmla="*/ 32 h 101"/>
                  <a:gd name="T12" fmla="*/ 41 w 101"/>
                  <a:gd name="T13" fmla="*/ 27 h 101"/>
                  <a:gd name="T14" fmla="*/ 40 w 101"/>
                  <a:gd name="T15" fmla="*/ 23 h 101"/>
                  <a:gd name="T16" fmla="*/ 14 w 101"/>
                  <a:gd name="T17" fmla="*/ 3 h 101"/>
                  <a:gd name="T18" fmla="*/ 0 w 101"/>
                  <a:gd name="T19" fmla="*/ 12 h 101"/>
                  <a:gd name="T20" fmla="*/ 4 w 101"/>
                  <a:gd name="T21" fmla="*/ 31 h 101"/>
                  <a:gd name="T22" fmla="*/ 31 w 101"/>
                  <a:gd name="T23" fmla="*/ 73 h 101"/>
                  <a:gd name="T24" fmla="*/ 72 w 101"/>
                  <a:gd name="T25" fmla="*/ 98 h 101"/>
                  <a:gd name="T26" fmla="*/ 90 w 101"/>
                  <a:gd name="T27" fmla="*/ 101 h 101"/>
                  <a:gd name="T28" fmla="*/ 98 w 101"/>
                  <a:gd name="T29" fmla="*/ 89 h 101"/>
                  <a:gd name="T30" fmla="*/ 96 w 101"/>
                  <a:gd name="T31" fmla="*/ 8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1" h="101">
                    <a:moveTo>
                      <a:pt x="96" y="84"/>
                    </a:moveTo>
                    <a:cubicBezTo>
                      <a:pt x="92" y="78"/>
                      <a:pt x="88" y="72"/>
                      <a:pt x="83" y="67"/>
                    </a:cubicBezTo>
                    <a:cubicBezTo>
                      <a:pt x="77" y="58"/>
                      <a:pt x="76" y="58"/>
                      <a:pt x="68" y="67"/>
                    </a:cubicBezTo>
                    <a:cubicBezTo>
                      <a:pt x="64" y="71"/>
                      <a:pt x="58" y="72"/>
                      <a:pt x="52" y="70"/>
                    </a:cubicBezTo>
                    <a:cubicBezTo>
                      <a:pt x="44" y="67"/>
                      <a:pt x="38" y="61"/>
                      <a:pt x="34" y="54"/>
                    </a:cubicBezTo>
                    <a:cubicBezTo>
                      <a:pt x="30" y="47"/>
                      <a:pt x="28" y="38"/>
                      <a:pt x="37" y="32"/>
                    </a:cubicBezTo>
                    <a:cubicBezTo>
                      <a:pt x="38" y="31"/>
                      <a:pt x="40" y="29"/>
                      <a:pt x="41" y="27"/>
                    </a:cubicBezTo>
                    <a:cubicBezTo>
                      <a:pt x="41" y="26"/>
                      <a:pt x="41" y="24"/>
                      <a:pt x="40" y="23"/>
                    </a:cubicBezTo>
                    <a:cubicBezTo>
                      <a:pt x="32" y="15"/>
                      <a:pt x="24" y="8"/>
                      <a:pt x="14" y="3"/>
                    </a:cubicBezTo>
                    <a:cubicBezTo>
                      <a:pt x="6" y="0"/>
                      <a:pt x="0" y="3"/>
                      <a:pt x="0" y="12"/>
                    </a:cubicBezTo>
                    <a:cubicBezTo>
                      <a:pt x="1" y="18"/>
                      <a:pt x="2" y="25"/>
                      <a:pt x="4" y="31"/>
                    </a:cubicBezTo>
                    <a:cubicBezTo>
                      <a:pt x="9" y="45"/>
                      <a:pt x="17" y="58"/>
                      <a:pt x="31" y="73"/>
                    </a:cubicBezTo>
                    <a:cubicBezTo>
                      <a:pt x="40" y="82"/>
                      <a:pt x="54" y="92"/>
                      <a:pt x="72" y="98"/>
                    </a:cubicBezTo>
                    <a:cubicBezTo>
                      <a:pt x="77" y="100"/>
                      <a:pt x="84" y="101"/>
                      <a:pt x="90" y="101"/>
                    </a:cubicBezTo>
                    <a:cubicBezTo>
                      <a:pt x="98" y="101"/>
                      <a:pt x="101" y="96"/>
                      <a:pt x="98" y="89"/>
                    </a:cubicBezTo>
                    <a:cubicBezTo>
                      <a:pt x="98" y="87"/>
                      <a:pt x="97" y="85"/>
                      <a:pt x="96" y="8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0" name="Freeform 399"/>
              <p:cNvSpPr/>
              <p:nvPr/>
            </p:nvSpPr>
            <p:spPr bwMode="auto">
              <a:xfrm>
                <a:off x="5954" y="3757"/>
                <a:ext cx="74" cy="74"/>
              </a:xfrm>
              <a:custGeom>
                <a:avLst/>
                <a:gdLst>
                  <a:gd name="T0" fmla="*/ 40 w 68"/>
                  <a:gd name="T1" fmla="*/ 0 h 68"/>
                  <a:gd name="T2" fmla="*/ 12 w 68"/>
                  <a:gd name="T3" fmla="*/ 26 h 68"/>
                  <a:gd name="T4" fmla="*/ 8 w 68"/>
                  <a:gd name="T5" fmla="*/ 35 h 68"/>
                  <a:gd name="T6" fmla="*/ 3 w 68"/>
                  <a:gd name="T7" fmla="*/ 41 h 68"/>
                  <a:gd name="T8" fmla="*/ 2 w 68"/>
                  <a:gd name="T9" fmla="*/ 48 h 68"/>
                  <a:gd name="T10" fmla="*/ 9 w 68"/>
                  <a:gd name="T11" fmla="*/ 59 h 68"/>
                  <a:gd name="T12" fmla="*/ 12 w 68"/>
                  <a:gd name="T13" fmla="*/ 62 h 68"/>
                  <a:gd name="T14" fmla="*/ 30 w 68"/>
                  <a:gd name="T15" fmla="*/ 62 h 68"/>
                  <a:gd name="T16" fmla="*/ 42 w 68"/>
                  <a:gd name="T17" fmla="*/ 56 h 68"/>
                  <a:gd name="T18" fmla="*/ 68 w 68"/>
                  <a:gd name="T19" fmla="*/ 27 h 68"/>
                  <a:gd name="T20" fmla="*/ 40 w 68"/>
                  <a:gd name="T21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8" h="68">
                    <a:moveTo>
                      <a:pt x="40" y="0"/>
                    </a:moveTo>
                    <a:cubicBezTo>
                      <a:pt x="25" y="0"/>
                      <a:pt x="13" y="11"/>
                      <a:pt x="12" y="26"/>
                    </a:cubicBezTo>
                    <a:cubicBezTo>
                      <a:pt x="11" y="29"/>
                      <a:pt x="10" y="32"/>
                      <a:pt x="8" y="35"/>
                    </a:cubicBezTo>
                    <a:cubicBezTo>
                      <a:pt x="7" y="37"/>
                      <a:pt x="5" y="39"/>
                      <a:pt x="3" y="41"/>
                    </a:cubicBezTo>
                    <a:cubicBezTo>
                      <a:pt x="1" y="43"/>
                      <a:pt x="0" y="46"/>
                      <a:pt x="2" y="48"/>
                    </a:cubicBezTo>
                    <a:cubicBezTo>
                      <a:pt x="4" y="52"/>
                      <a:pt x="9" y="60"/>
                      <a:pt x="9" y="59"/>
                    </a:cubicBezTo>
                    <a:cubicBezTo>
                      <a:pt x="10" y="60"/>
                      <a:pt x="11" y="61"/>
                      <a:pt x="12" y="62"/>
                    </a:cubicBezTo>
                    <a:cubicBezTo>
                      <a:pt x="17" y="68"/>
                      <a:pt x="24" y="68"/>
                      <a:pt x="30" y="62"/>
                    </a:cubicBezTo>
                    <a:cubicBezTo>
                      <a:pt x="33" y="59"/>
                      <a:pt x="36" y="56"/>
                      <a:pt x="42" y="56"/>
                    </a:cubicBezTo>
                    <a:cubicBezTo>
                      <a:pt x="57" y="54"/>
                      <a:pt x="68" y="42"/>
                      <a:pt x="68" y="27"/>
                    </a:cubicBezTo>
                    <a:cubicBezTo>
                      <a:pt x="67" y="12"/>
                      <a:pt x="55" y="0"/>
                      <a:pt x="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1" name="Freeform 400"/>
              <p:cNvSpPr>
                <a:spLocks noEditPoints="1"/>
              </p:cNvSpPr>
              <p:nvPr/>
            </p:nvSpPr>
            <p:spPr bwMode="auto">
              <a:xfrm>
                <a:off x="5893" y="3809"/>
                <a:ext cx="79" cy="82"/>
              </a:xfrm>
              <a:custGeom>
                <a:avLst/>
                <a:gdLst>
                  <a:gd name="T0" fmla="*/ 22 w 72"/>
                  <a:gd name="T1" fmla="*/ 0 h 75"/>
                  <a:gd name="T2" fmla="*/ 19 w 72"/>
                  <a:gd name="T3" fmla="*/ 11 h 75"/>
                  <a:gd name="T4" fmla="*/ 27 w 72"/>
                  <a:gd name="T5" fmla="*/ 25 h 75"/>
                  <a:gd name="T6" fmla="*/ 0 w 72"/>
                  <a:gd name="T7" fmla="*/ 51 h 75"/>
                  <a:gd name="T8" fmla="*/ 24 w 72"/>
                  <a:gd name="T9" fmla="*/ 75 h 75"/>
                  <a:gd name="T10" fmla="*/ 41 w 72"/>
                  <a:gd name="T11" fmla="*/ 69 h 75"/>
                  <a:gd name="T12" fmla="*/ 51 w 72"/>
                  <a:gd name="T13" fmla="*/ 48 h 75"/>
                  <a:gd name="T14" fmla="*/ 57 w 72"/>
                  <a:gd name="T15" fmla="*/ 52 h 75"/>
                  <a:gd name="T16" fmla="*/ 64 w 72"/>
                  <a:gd name="T17" fmla="*/ 55 h 75"/>
                  <a:gd name="T18" fmla="*/ 72 w 72"/>
                  <a:gd name="T19" fmla="*/ 52 h 75"/>
                  <a:gd name="T20" fmla="*/ 22 w 72"/>
                  <a:gd name="T21" fmla="*/ 0 h 75"/>
                  <a:gd name="T22" fmla="*/ 36 w 72"/>
                  <a:gd name="T23" fmla="*/ 56 h 75"/>
                  <a:gd name="T24" fmla="*/ 25 w 72"/>
                  <a:gd name="T25" fmla="*/ 62 h 75"/>
                  <a:gd name="T26" fmla="*/ 14 w 72"/>
                  <a:gd name="T27" fmla="*/ 55 h 75"/>
                  <a:gd name="T28" fmla="*/ 17 w 72"/>
                  <a:gd name="T29" fmla="*/ 41 h 75"/>
                  <a:gd name="T30" fmla="*/ 20 w 72"/>
                  <a:gd name="T31" fmla="*/ 39 h 75"/>
                  <a:gd name="T32" fmla="*/ 25 w 72"/>
                  <a:gd name="T33" fmla="*/ 40 h 75"/>
                  <a:gd name="T34" fmla="*/ 35 w 72"/>
                  <a:gd name="T35" fmla="*/ 51 h 75"/>
                  <a:gd name="T36" fmla="*/ 36 w 72"/>
                  <a:gd name="T37" fmla="*/ 56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2" h="75">
                    <a:moveTo>
                      <a:pt x="22" y="0"/>
                    </a:moveTo>
                    <a:cubicBezTo>
                      <a:pt x="17" y="4"/>
                      <a:pt x="16" y="6"/>
                      <a:pt x="19" y="11"/>
                    </a:cubicBezTo>
                    <a:cubicBezTo>
                      <a:pt x="21" y="15"/>
                      <a:pt x="24" y="20"/>
                      <a:pt x="27" y="25"/>
                    </a:cubicBezTo>
                    <a:cubicBezTo>
                      <a:pt x="9" y="28"/>
                      <a:pt x="0" y="37"/>
                      <a:pt x="0" y="51"/>
                    </a:cubicBezTo>
                    <a:cubicBezTo>
                      <a:pt x="1" y="64"/>
                      <a:pt x="11" y="74"/>
                      <a:pt x="24" y="75"/>
                    </a:cubicBezTo>
                    <a:cubicBezTo>
                      <a:pt x="31" y="75"/>
                      <a:pt x="36" y="74"/>
                      <a:pt x="41" y="69"/>
                    </a:cubicBezTo>
                    <a:cubicBezTo>
                      <a:pt x="48" y="64"/>
                      <a:pt x="51" y="57"/>
                      <a:pt x="51" y="48"/>
                    </a:cubicBezTo>
                    <a:cubicBezTo>
                      <a:pt x="53" y="49"/>
                      <a:pt x="55" y="51"/>
                      <a:pt x="57" y="52"/>
                    </a:cubicBezTo>
                    <a:cubicBezTo>
                      <a:pt x="59" y="53"/>
                      <a:pt x="62" y="54"/>
                      <a:pt x="64" y="55"/>
                    </a:cubicBezTo>
                    <a:cubicBezTo>
                      <a:pt x="67" y="57"/>
                      <a:pt x="70" y="56"/>
                      <a:pt x="72" y="52"/>
                    </a:cubicBezTo>
                    <a:cubicBezTo>
                      <a:pt x="50" y="40"/>
                      <a:pt x="34" y="23"/>
                      <a:pt x="22" y="0"/>
                    </a:cubicBezTo>
                    <a:close/>
                    <a:moveTo>
                      <a:pt x="36" y="56"/>
                    </a:moveTo>
                    <a:cubicBezTo>
                      <a:pt x="34" y="60"/>
                      <a:pt x="30" y="62"/>
                      <a:pt x="25" y="62"/>
                    </a:cubicBezTo>
                    <a:cubicBezTo>
                      <a:pt x="20" y="62"/>
                      <a:pt x="16" y="59"/>
                      <a:pt x="14" y="55"/>
                    </a:cubicBezTo>
                    <a:cubicBezTo>
                      <a:pt x="12" y="50"/>
                      <a:pt x="13" y="45"/>
                      <a:pt x="17" y="41"/>
                    </a:cubicBezTo>
                    <a:cubicBezTo>
                      <a:pt x="18" y="40"/>
                      <a:pt x="19" y="40"/>
                      <a:pt x="20" y="39"/>
                    </a:cubicBezTo>
                    <a:cubicBezTo>
                      <a:pt x="22" y="38"/>
                      <a:pt x="24" y="38"/>
                      <a:pt x="25" y="40"/>
                    </a:cubicBezTo>
                    <a:cubicBezTo>
                      <a:pt x="27" y="45"/>
                      <a:pt x="30" y="49"/>
                      <a:pt x="35" y="51"/>
                    </a:cubicBezTo>
                    <a:cubicBezTo>
                      <a:pt x="38" y="52"/>
                      <a:pt x="38" y="53"/>
                      <a:pt x="36" y="5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2" name="Freeform 401"/>
              <p:cNvSpPr>
                <a:spLocks noEditPoints="1"/>
              </p:cNvSpPr>
              <p:nvPr/>
            </p:nvSpPr>
            <p:spPr bwMode="auto">
              <a:xfrm>
                <a:off x="5434" y="3537"/>
                <a:ext cx="165" cy="146"/>
              </a:xfrm>
              <a:custGeom>
                <a:avLst/>
                <a:gdLst>
                  <a:gd name="T0" fmla="*/ 107 w 151"/>
                  <a:gd name="T1" fmla="*/ 4 h 134"/>
                  <a:gd name="T2" fmla="*/ 76 w 151"/>
                  <a:gd name="T3" fmla="*/ 24 h 134"/>
                  <a:gd name="T4" fmla="*/ 45 w 151"/>
                  <a:gd name="T5" fmla="*/ 3 h 134"/>
                  <a:gd name="T6" fmla="*/ 0 w 151"/>
                  <a:gd name="T7" fmla="*/ 39 h 134"/>
                  <a:gd name="T8" fmla="*/ 39 w 151"/>
                  <a:gd name="T9" fmla="*/ 95 h 134"/>
                  <a:gd name="T10" fmla="*/ 73 w 151"/>
                  <a:gd name="T11" fmla="*/ 134 h 134"/>
                  <a:gd name="T12" fmla="*/ 110 w 151"/>
                  <a:gd name="T13" fmla="*/ 96 h 134"/>
                  <a:gd name="T14" fmla="*/ 150 w 151"/>
                  <a:gd name="T15" fmla="*/ 42 h 134"/>
                  <a:gd name="T16" fmla="*/ 107 w 151"/>
                  <a:gd name="T17" fmla="*/ 4 h 134"/>
                  <a:gd name="T18" fmla="*/ 96 w 151"/>
                  <a:gd name="T19" fmla="*/ 85 h 134"/>
                  <a:gd name="T20" fmla="*/ 74 w 151"/>
                  <a:gd name="T21" fmla="*/ 108 h 134"/>
                  <a:gd name="T22" fmla="*/ 54 w 151"/>
                  <a:gd name="T23" fmla="*/ 84 h 134"/>
                  <a:gd name="T24" fmla="*/ 30 w 151"/>
                  <a:gd name="T25" fmla="*/ 50 h 134"/>
                  <a:gd name="T26" fmla="*/ 57 w 151"/>
                  <a:gd name="T27" fmla="*/ 29 h 134"/>
                  <a:gd name="T28" fmla="*/ 76 w 151"/>
                  <a:gd name="T29" fmla="*/ 42 h 134"/>
                  <a:gd name="T30" fmla="*/ 94 w 151"/>
                  <a:gd name="T31" fmla="*/ 30 h 134"/>
                  <a:gd name="T32" fmla="*/ 120 w 151"/>
                  <a:gd name="T33" fmla="*/ 52 h 134"/>
                  <a:gd name="T34" fmla="*/ 96 w 151"/>
                  <a:gd name="T35" fmla="*/ 85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1" h="134">
                    <a:moveTo>
                      <a:pt x="107" y="4"/>
                    </a:moveTo>
                    <a:cubicBezTo>
                      <a:pt x="90" y="5"/>
                      <a:pt x="80" y="15"/>
                      <a:pt x="76" y="24"/>
                    </a:cubicBezTo>
                    <a:cubicBezTo>
                      <a:pt x="71" y="15"/>
                      <a:pt x="62" y="4"/>
                      <a:pt x="45" y="3"/>
                    </a:cubicBezTo>
                    <a:cubicBezTo>
                      <a:pt x="17" y="0"/>
                      <a:pt x="1" y="18"/>
                      <a:pt x="0" y="39"/>
                    </a:cubicBezTo>
                    <a:cubicBezTo>
                      <a:pt x="0" y="59"/>
                      <a:pt x="20" y="76"/>
                      <a:pt x="39" y="95"/>
                    </a:cubicBezTo>
                    <a:cubicBezTo>
                      <a:pt x="55" y="111"/>
                      <a:pt x="73" y="134"/>
                      <a:pt x="73" y="134"/>
                    </a:cubicBezTo>
                    <a:cubicBezTo>
                      <a:pt x="73" y="134"/>
                      <a:pt x="94" y="111"/>
                      <a:pt x="110" y="96"/>
                    </a:cubicBezTo>
                    <a:cubicBezTo>
                      <a:pt x="130" y="78"/>
                      <a:pt x="150" y="62"/>
                      <a:pt x="150" y="42"/>
                    </a:cubicBezTo>
                    <a:cubicBezTo>
                      <a:pt x="151" y="21"/>
                      <a:pt x="135" y="3"/>
                      <a:pt x="107" y="4"/>
                    </a:cubicBezTo>
                    <a:close/>
                    <a:moveTo>
                      <a:pt x="96" y="85"/>
                    </a:moveTo>
                    <a:cubicBezTo>
                      <a:pt x="86" y="94"/>
                      <a:pt x="74" y="108"/>
                      <a:pt x="74" y="108"/>
                    </a:cubicBezTo>
                    <a:cubicBezTo>
                      <a:pt x="74" y="108"/>
                      <a:pt x="63" y="94"/>
                      <a:pt x="54" y="84"/>
                    </a:cubicBezTo>
                    <a:cubicBezTo>
                      <a:pt x="42" y="73"/>
                      <a:pt x="30" y="63"/>
                      <a:pt x="30" y="50"/>
                    </a:cubicBezTo>
                    <a:cubicBezTo>
                      <a:pt x="31" y="38"/>
                      <a:pt x="40" y="28"/>
                      <a:pt x="57" y="29"/>
                    </a:cubicBezTo>
                    <a:cubicBezTo>
                      <a:pt x="67" y="30"/>
                      <a:pt x="73" y="36"/>
                      <a:pt x="76" y="42"/>
                    </a:cubicBezTo>
                    <a:cubicBezTo>
                      <a:pt x="78" y="36"/>
                      <a:pt x="84" y="30"/>
                      <a:pt x="94" y="30"/>
                    </a:cubicBezTo>
                    <a:cubicBezTo>
                      <a:pt x="111" y="29"/>
                      <a:pt x="121" y="40"/>
                      <a:pt x="120" y="52"/>
                    </a:cubicBezTo>
                    <a:cubicBezTo>
                      <a:pt x="120" y="65"/>
                      <a:pt x="108" y="74"/>
                      <a:pt x="96" y="8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3" name="Freeform 402"/>
              <p:cNvSpPr/>
              <p:nvPr/>
            </p:nvSpPr>
            <p:spPr bwMode="auto">
              <a:xfrm>
                <a:off x="5490" y="3587"/>
                <a:ext cx="53" cy="46"/>
              </a:xfrm>
              <a:custGeom>
                <a:avLst/>
                <a:gdLst>
                  <a:gd name="T0" fmla="*/ 34 w 49"/>
                  <a:gd name="T1" fmla="*/ 1 h 42"/>
                  <a:gd name="T2" fmla="*/ 24 w 49"/>
                  <a:gd name="T3" fmla="*/ 7 h 42"/>
                  <a:gd name="T4" fmla="*/ 15 w 49"/>
                  <a:gd name="T5" fmla="*/ 0 h 42"/>
                  <a:gd name="T6" fmla="*/ 0 w 49"/>
                  <a:gd name="T7" fmla="*/ 12 h 42"/>
                  <a:gd name="T8" fmla="*/ 13 w 49"/>
                  <a:gd name="T9" fmla="*/ 30 h 42"/>
                  <a:gd name="T10" fmla="*/ 24 w 49"/>
                  <a:gd name="T11" fmla="*/ 42 h 42"/>
                  <a:gd name="T12" fmla="*/ 35 w 49"/>
                  <a:gd name="T13" fmla="*/ 30 h 42"/>
                  <a:gd name="T14" fmla="*/ 49 w 49"/>
                  <a:gd name="T15" fmla="*/ 13 h 42"/>
                  <a:gd name="T16" fmla="*/ 34 w 49"/>
                  <a:gd name="T17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42">
                    <a:moveTo>
                      <a:pt x="34" y="1"/>
                    </a:moveTo>
                    <a:cubicBezTo>
                      <a:pt x="29" y="1"/>
                      <a:pt x="26" y="4"/>
                      <a:pt x="24" y="7"/>
                    </a:cubicBezTo>
                    <a:cubicBezTo>
                      <a:pt x="23" y="4"/>
                      <a:pt x="20" y="1"/>
                      <a:pt x="15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0" y="18"/>
                      <a:pt x="6" y="24"/>
                      <a:pt x="13" y="30"/>
                    </a:cubicBezTo>
                    <a:cubicBezTo>
                      <a:pt x="18" y="35"/>
                      <a:pt x="24" y="42"/>
                      <a:pt x="24" y="42"/>
                    </a:cubicBezTo>
                    <a:cubicBezTo>
                      <a:pt x="24" y="42"/>
                      <a:pt x="30" y="35"/>
                      <a:pt x="35" y="30"/>
                    </a:cubicBezTo>
                    <a:cubicBezTo>
                      <a:pt x="42" y="24"/>
                      <a:pt x="48" y="19"/>
                      <a:pt x="49" y="13"/>
                    </a:cubicBezTo>
                    <a:cubicBezTo>
                      <a:pt x="49" y="6"/>
                      <a:pt x="44" y="0"/>
                      <a:pt x="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4" name="Freeform 403"/>
              <p:cNvSpPr/>
              <p:nvPr/>
            </p:nvSpPr>
            <p:spPr bwMode="auto">
              <a:xfrm>
                <a:off x="5224" y="3960"/>
                <a:ext cx="135" cy="162"/>
              </a:xfrm>
              <a:custGeom>
                <a:avLst/>
                <a:gdLst>
                  <a:gd name="T0" fmla="*/ 78 w 124"/>
                  <a:gd name="T1" fmla="*/ 52 h 149"/>
                  <a:gd name="T2" fmla="*/ 68 w 124"/>
                  <a:gd name="T3" fmla="*/ 46 h 149"/>
                  <a:gd name="T4" fmla="*/ 57 w 124"/>
                  <a:gd name="T5" fmla="*/ 40 h 149"/>
                  <a:gd name="T6" fmla="*/ 55 w 124"/>
                  <a:gd name="T7" fmla="*/ 33 h 149"/>
                  <a:gd name="T8" fmla="*/ 54 w 124"/>
                  <a:gd name="T9" fmla="*/ 26 h 149"/>
                  <a:gd name="T10" fmla="*/ 59 w 124"/>
                  <a:gd name="T11" fmla="*/ 26 h 149"/>
                  <a:gd name="T12" fmla="*/ 62 w 124"/>
                  <a:gd name="T13" fmla="*/ 26 h 149"/>
                  <a:gd name="T14" fmla="*/ 77 w 124"/>
                  <a:gd name="T15" fmla="*/ 28 h 149"/>
                  <a:gd name="T16" fmla="*/ 93 w 124"/>
                  <a:gd name="T17" fmla="*/ 31 h 149"/>
                  <a:gd name="T18" fmla="*/ 111 w 124"/>
                  <a:gd name="T19" fmla="*/ 19 h 149"/>
                  <a:gd name="T20" fmla="*/ 102 w 124"/>
                  <a:gd name="T21" fmla="*/ 8 h 149"/>
                  <a:gd name="T22" fmla="*/ 99 w 124"/>
                  <a:gd name="T23" fmla="*/ 3 h 149"/>
                  <a:gd name="T24" fmla="*/ 84 w 124"/>
                  <a:gd name="T25" fmla="*/ 1 h 149"/>
                  <a:gd name="T26" fmla="*/ 64 w 124"/>
                  <a:gd name="T27" fmla="*/ 8 h 149"/>
                  <a:gd name="T28" fmla="*/ 51 w 124"/>
                  <a:gd name="T29" fmla="*/ 9 h 149"/>
                  <a:gd name="T30" fmla="*/ 38 w 124"/>
                  <a:gd name="T31" fmla="*/ 11 h 149"/>
                  <a:gd name="T32" fmla="*/ 19 w 124"/>
                  <a:gd name="T33" fmla="*/ 15 h 149"/>
                  <a:gd name="T34" fmla="*/ 3 w 124"/>
                  <a:gd name="T35" fmla="*/ 32 h 149"/>
                  <a:gd name="T36" fmla="*/ 1 w 124"/>
                  <a:gd name="T37" fmla="*/ 39 h 149"/>
                  <a:gd name="T38" fmla="*/ 5 w 124"/>
                  <a:gd name="T39" fmla="*/ 50 h 149"/>
                  <a:gd name="T40" fmla="*/ 18 w 124"/>
                  <a:gd name="T41" fmla="*/ 55 h 149"/>
                  <a:gd name="T42" fmla="*/ 20 w 124"/>
                  <a:gd name="T43" fmla="*/ 60 h 149"/>
                  <a:gd name="T44" fmla="*/ 25 w 124"/>
                  <a:gd name="T45" fmla="*/ 91 h 149"/>
                  <a:gd name="T46" fmla="*/ 38 w 124"/>
                  <a:gd name="T47" fmla="*/ 112 h 149"/>
                  <a:gd name="T48" fmla="*/ 40 w 124"/>
                  <a:gd name="T49" fmla="*/ 127 h 149"/>
                  <a:gd name="T50" fmla="*/ 34 w 124"/>
                  <a:gd name="T51" fmla="*/ 134 h 149"/>
                  <a:gd name="T52" fmla="*/ 36 w 124"/>
                  <a:gd name="T53" fmla="*/ 144 h 149"/>
                  <a:gd name="T54" fmla="*/ 50 w 124"/>
                  <a:gd name="T55" fmla="*/ 138 h 149"/>
                  <a:gd name="T56" fmla="*/ 55 w 124"/>
                  <a:gd name="T57" fmla="*/ 122 h 149"/>
                  <a:gd name="T58" fmla="*/ 62 w 124"/>
                  <a:gd name="T59" fmla="*/ 131 h 149"/>
                  <a:gd name="T60" fmla="*/ 53 w 124"/>
                  <a:gd name="T61" fmla="*/ 138 h 149"/>
                  <a:gd name="T62" fmla="*/ 60 w 124"/>
                  <a:gd name="T63" fmla="*/ 146 h 149"/>
                  <a:gd name="T64" fmla="*/ 86 w 124"/>
                  <a:gd name="T65" fmla="*/ 148 h 149"/>
                  <a:gd name="T66" fmla="*/ 96 w 124"/>
                  <a:gd name="T67" fmla="*/ 140 h 149"/>
                  <a:gd name="T68" fmla="*/ 103 w 124"/>
                  <a:gd name="T69" fmla="*/ 138 h 149"/>
                  <a:gd name="T70" fmla="*/ 114 w 124"/>
                  <a:gd name="T71" fmla="*/ 142 h 149"/>
                  <a:gd name="T72" fmla="*/ 123 w 124"/>
                  <a:gd name="T73" fmla="*/ 131 h 149"/>
                  <a:gd name="T74" fmla="*/ 119 w 124"/>
                  <a:gd name="T75" fmla="*/ 126 h 149"/>
                  <a:gd name="T76" fmla="*/ 123 w 124"/>
                  <a:gd name="T77" fmla="*/ 110 h 149"/>
                  <a:gd name="T78" fmla="*/ 111 w 124"/>
                  <a:gd name="T79" fmla="*/ 72 h 149"/>
                  <a:gd name="T80" fmla="*/ 78 w 124"/>
                  <a:gd name="T81" fmla="*/ 5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4" h="149">
                    <a:moveTo>
                      <a:pt x="78" y="52"/>
                    </a:moveTo>
                    <a:cubicBezTo>
                      <a:pt x="74" y="51"/>
                      <a:pt x="71" y="49"/>
                      <a:pt x="68" y="46"/>
                    </a:cubicBezTo>
                    <a:cubicBezTo>
                      <a:pt x="64" y="44"/>
                      <a:pt x="58" y="41"/>
                      <a:pt x="57" y="40"/>
                    </a:cubicBezTo>
                    <a:cubicBezTo>
                      <a:pt x="56" y="39"/>
                      <a:pt x="55" y="35"/>
                      <a:pt x="55" y="33"/>
                    </a:cubicBezTo>
                    <a:cubicBezTo>
                      <a:pt x="55" y="30"/>
                      <a:pt x="54" y="26"/>
                      <a:pt x="54" y="26"/>
                    </a:cubicBezTo>
                    <a:cubicBezTo>
                      <a:pt x="54" y="26"/>
                      <a:pt x="55" y="26"/>
                      <a:pt x="59" y="26"/>
                    </a:cubicBezTo>
                    <a:cubicBezTo>
                      <a:pt x="60" y="26"/>
                      <a:pt x="61" y="26"/>
                      <a:pt x="62" y="26"/>
                    </a:cubicBezTo>
                    <a:cubicBezTo>
                      <a:pt x="67" y="26"/>
                      <a:pt x="72" y="26"/>
                      <a:pt x="77" y="28"/>
                    </a:cubicBezTo>
                    <a:cubicBezTo>
                      <a:pt x="83" y="30"/>
                      <a:pt x="86" y="33"/>
                      <a:pt x="93" y="31"/>
                    </a:cubicBezTo>
                    <a:cubicBezTo>
                      <a:pt x="99" y="30"/>
                      <a:pt x="107" y="23"/>
                      <a:pt x="111" y="19"/>
                    </a:cubicBezTo>
                    <a:cubicBezTo>
                      <a:pt x="114" y="15"/>
                      <a:pt x="106" y="10"/>
                      <a:pt x="102" y="8"/>
                    </a:cubicBezTo>
                    <a:cubicBezTo>
                      <a:pt x="105" y="5"/>
                      <a:pt x="103" y="4"/>
                      <a:pt x="99" y="3"/>
                    </a:cubicBezTo>
                    <a:cubicBezTo>
                      <a:pt x="96" y="2"/>
                      <a:pt x="91" y="0"/>
                      <a:pt x="84" y="1"/>
                    </a:cubicBezTo>
                    <a:cubicBezTo>
                      <a:pt x="77" y="2"/>
                      <a:pt x="68" y="7"/>
                      <a:pt x="64" y="8"/>
                    </a:cubicBezTo>
                    <a:cubicBezTo>
                      <a:pt x="60" y="8"/>
                      <a:pt x="53" y="9"/>
                      <a:pt x="51" y="9"/>
                    </a:cubicBezTo>
                    <a:cubicBezTo>
                      <a:pt x="49" y="9"/>
                      <a:pt x="42" y="11"/>
                      <a:pt x="38" y="11"/>
                    </a:cubicBezTo>
                    <a:cubicBezTo>
                      <a:pt x="34" y="12"/>
                      <a:pt x="24" y="13"/>
                      <a:pt x="19" y="15"/>
                    </a:cubicBezTo>
                    <a:cubicBezTo>
                      <a:pt x="14" y="18"/>
                      <a:pt x="6" y="28"/>
                      <a:pt x="3" y="32"/>
                    </a:cubicBezTo>
                    <a:cubicBezTo>
                      <a:pt x="0" y="35"/>
                      <a:pt x="1" y="39"/>
                      <a:pt x="1" y="39"/>
                    </a:cubicBezTo>
                    <a:cubicBezTo>
                      <a:pt x="0" y="40"/>
                      <a:pt x="2" y="45"/>
                      <a:pt x="5" y="50"/>
                    </a:cubicBezTo>
                    <a:cubicBezTo>
                      <a:pt x="7" y="54"/>
                      <a:pt x="16" y="55"/>
                      <a:pt x="18" y="55"/>
                    </a:cubicBezTo>
                    <a:cubicBezTo>
                      <a:pt x="21" y="56"/>
                      <a:pt x="21" y="58"/>
                      <a:pt x="20" y="60"/>
                    </a:cubicBezTo>
                    <a:cubicBezTo>
                      <a:pt x="19" y="62"/>
                      <a:pt x="22" y="81"/>
                      <a:pt x="25" y="91"/>
                    </a:cubicBezTo>
                    <a:cubicBezTo>
                      <a:pt x="28" y="102"/>
                      <a:pt x="37" y="110"/>
                      <a:pt x="38" y="112"/>
                    </a:cubicBezTo>
                    <a:cubicBezTo>
                      <a:pt x="39" y="115"/>
                      <a:pt x="40" y="126"/>
                      <a:pt x="40" y="127"/>
                    </a:cubicBezTo>
                    <a:cubicBezTo>
                      <a:pt x="40" y="129"/>
                      <a:pt x="38" y="130"/>
                      <a:pt x="34" y="134"/>
                    </a:cubicBezTo>
                    <a:cubicBezTo>
                      <a:pt x="29" y="137"/>
                      <a:pt x="31" y="142"/>
                      <a:pt x="36" y="144"/>
                    </a:cubicBezTo>
                    <a:cubicBezTo>
                      <a:pt x="40" y="146"/>
                      <a:pt x="47" y="142"/>
                      <a:pt x="50" y="138"/>
                    </a:cubicBezTo>
                    <a:cubicBezTo>
                      <a:pt x="54" y="134"/>
                      <a:pt x="55" y="127"/>
                      <a:pt x="55" y="122"/>
                    </a:cubicBezTo>
                    <a:cubicBezTo>
                      <a:pt x="56" y="126"/>
                      <a:pt x="59" y="128"/>
                      <a:pt x="62" y="131"/>
                    </a:cubicBezTo>
                    <a:cubicBezTo>
                      <a:pt x="57" y="131"/>
                      <a:pt x="54" y="134"/>
                      <a:pt x="53" y="138"/>
                    </a:cubicBezTo>
                    <a:cubicBezTo>
                      <a:pt x="51" y="142"/>
                      <a:pt x="55" y="145"/>
                      <a:pt x="60" y="146"/>
                    </a:cubicBezTo>
                    <a:cubicBezTo>
                      <a:pt x="64" y="146"/>
                      <a:pt x="79" y="147"/>
                      <a:pt x="86" y="148"/>
                    </a:cubicBezTo>
                    <a:cubicBezTo>
                      <a:pt x="93" y="149"/>
                      <a:pt x="95" y="145"/>
                      <a:pt x="96" y="140"/>
                    </a:cubicBezTo>
                    <a:cubicBezTo>
                      <a:pt x="99" y="140"/>
                      <a:pt x="103" y="138"/>
                      <a:pt x="103" y="138"/>
                    </a:cubicBezTo>
                    <a:cubicBezTo>
                      <a:pt x="103" y="138"/>
                      <a:pt x="108" y="143"/>
                      <a:pt x="114" y="142"/>
                    </a:cubicBezTo>
                    <a:cubicBezTo>
                      <a:pt x="120" y="141"/>
                      <a:pt x="123" y="135"/>
                      <a:pt x="123" y="131"/>
                    </a:cubicBezTo>
                    <a:cubicBezTo>
                      <a:pt x="123" y="126"/>
                      <a:pt x="119" y="126"/>
                      <a:pt x="119" y="126"/>
                    </a:cubicBezTo>
                    <a:cubicBezTo>
                      <a:pt x="119" y="126"/>
                      <a:pt x="122" y="122"/>
                      <a:pt x="123" y="110"/>
                    </a:cubicBezTo>
                    <a:cubicBezTo>
                      <a:pt x="124" y="99"/>
                      <a:pt x="122" y="87"/>
                      <a:pt x="111" y="72"/>
                    </a:cubicBezTo>
                    <a:cubicBezTo>
                      <a:pt x="100" y="58"/>
                      <a:pt x="82" y="53"/>
                      <a:pt x="78" y="5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5" name="Rectangle 404"/>
              <p:cNvSpPr>
                <a:spLocks noChangeArrowheads="1"/>
              </p:cNvSpPr>
              <p:nvPr/>
            </p:nvSpPr>
            <p:spPr bwMode="auto">
              <a:xfrm>
                <a:off x="5225" y="3961"/>
                <a:ext cx="133" cy="16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6" name="Freeform 405"/>
              <p:cNvSpPr>
                <a:spLocks noEditPoints="1"/>
              </p:cNvSpPr>
              <p:nvPr/>
            </p:nvSpPr>
            <p:spPr bwMode="auto">
              <a:xfrm>
                <a:off x="5453" y="3305"/>
                <a:ext cx="124" cy="156"/>
              </a:xfrm>
              <a:custGeom>
                <a:avLst/>
                <a:gdLst>
                  <a:gd name="T0" fmla="*/ 103 w 114"/>
                  <a:gd name="T1" fmla="*/ 114 h 144"/>
                  <a:gd name="T2" fmla="*/ 90 w 114"/>
                  <a:gd name="T3" fmla="*/ 111 h 144"/>
                  <a:gd name="T4" fmla="*/ 91 w 114"/>
                  <a:gd name="T5" fmla="*/ 107 h 144"/>
                  <a:gd name="T6" fmla="*/ 107 w 114"/>
                  <a:gd name="T7" fmla="*/ 99 h 144"/>
                  <a:gd name="T8" fmla="*/ 107 w 114"/>
                  <a:gd name="T9" fmla="*/ 92 h 144"/>
                  <a:gd name="T10" fmla="*/ 103 w 114"/>
                  <a:gd name="T11" fmla="*/ 77 h 144"/>
                  <a:gd name="T12" fmla="*/ 86 w 114"/>
                  <a:gd name="T13" fmla="*/ 53 h 144"/>
                  <a:gd name="T14" fmla="*/ 92 w 114"/>
                  <a:gd name="T15" fmla="*/ 35 h 144"/>
                  <a:gd name="T16" fmla="*/ 94 w 114"/>
                  <a:gd name="T17" fmla="*/ 33 h 144"/>
                  <a:gd name="T18" fmla="*/ 100 w 114"/>
                  <a:gd name="T19" fmla="*/ 23 h 144"/>
                  <a:gd name="T20" fmla="*/ 94 w 114"/>
                  <a:gd name="T21" fmla="*/ 5 h 144"/>
                  <a:gd name="T22" fmla="*/ 76 w 114"/>
                  <a:gd name="T23" fmla="*/ 5 h 144"/>
                  <a:gd name="T24" fmla="*/ 72 w 114"/>
                  <a:gd name="T25" fmla="*/ 6 h 144"/>
                  <a:gd name="T26" fmla="*/ 44 w 114"/>
                  <a:gd name="T27" fmla="*/ 6 h 144"/>
                  <a:gd name="T28" fmla="*/ 40 w 114"/>
                  <a:gd name="T29" fmla="*/ 5 h 144"/>
                  <a:gd name="T30" fmla="*/ 19 w 114"/>
                  <a:gd name="T31" fmla="*/ 8 h 144"/>
                  <a:gd name="T32" fmla="*/ 21 w 114"/>
                  <a:gd name="T33" fmla="*/ 32 h 144"/>
                  <a:gd name="T34" fmla="*/ 23 w 114"/>
                  <a:gd name="T35" fmla="*/ 35 h 144"/>
                  <a:gd name="T36" fmla="*/ 30 w 114"/>
                  <a:gd name="T37" fmla="*/ 54 h 144"/>
                  <a:gd name="T38" fmla="*/ 21 w 114"/>
                  <a:gd name="T39" fmla="*/ 65 h 144"/>
                  <a:gd name="T40" fmla="*/ 13 w 114"/>
                  <a:gd name="T41" fmla="*/ 78 h 144"/>
                  <a:gd name="T42" fmla="*/ 9 w 114"/>
                  <a:gd name="T43" fmla="*/ 95 h 144"/>
                  <a:gd name="T44" fmla="*/ 26 w 114"/>
                  <a:gd name="T45" fmla="*/ 107 h 144"/>
                  <a:gd name="T46" fmla="*/ 27 w 114"/>
                  <a:gd name="T47" fmla="*/ 111 h 144"/>
                  <a:gd name="T48" fmla="*/ 12 w 114"/>
                  <a:gd name="T49" fmla="*/ 115 h 144"/>
                  <a:gd name="T50" fmla="*/ 8 w 114"/>
                  <a:gd name="T51" fmla="*/ 136 h 144"/>
                  <a:gd name="T52" fmla="*/ 14 w 114"/>
                  <a:gd name="T53" fmla="*/ 140 h 144"/>
                  <a:gd name="T54" fmla="*/ 38 w 114"/>
                  <a:gd name="T55" fmla="*/ 139 h 144"/>
                  <a:gd name="T56" fmla="*/ 44 w 114"/>
                  <a:gd name="T57" fmla="*/ 132 h 144"/>
                  <a:gd name="T58" fmla="*/ 48 w 114"/>
                  <a:gd name="T59" fmla="*/ 129 h 144"/>
                  <a:gd name="T60" fmla="*/ 69 w 114"/>
                  <a:gd name="T61" fmla="*/ 129 h 144"/>
                  <a:gd name="T62" fmla="*/ 73 w 114"/>
                  <a:gd name="T63" fmla="*/ 132 h 144"/>
                  <a:gd name="T64" fmla="*/ 78 w 114"/>
                  <a:gd name="T65" fmla="*/ 138 h 144"/>
                  <a:gd name="T66" fmla="*/ 105 w 114"/>
                  <a:gd name="T67" fmla="*/ 139 h 144"/>
                  <a:gd name="T68" fmla="*/ 114 w 114"/>
                  <a:gd name="T69" fmla="*/ 125 h 144"/>
                  <a:gd name="T70" fmla="*/ 103 w 114"/>
                  <a:gd name="T71" fmla="*/ 114 h 144"/>
                  <a:gd name="T72" fmla="*/ 18 w 114"/>
                  <a:gd name="T73" fmla="*/ 136 h 144"/>
                  <a:gd name="T74" fmla="*/ 9 w 114"/>
                  <a:gd name="T75" fmla="*/ 126 h 144"/>
                  <a:gd name="T76" fmla="*/ 16 w 114"/>
                  <a:gd name="T77" fmla="*/ 121 h 144"/>
                  <a:gd name="T78" fmla="*/ 27 w 114"/>
                  <a:gd name="T79" fmla="*/ 129 h 144"/>
                  <a:gd name="T80" fmla="*/ 18 w 114"/>
                  <a:gd name="T81" fmla="*/ 136 h 144"/>
                  <a:gd name="T82" fmla="*/ 45 w 114"/>
                  <a:gd name="T83" fmla="*/ 36 h 144"/>
                  <a:gd name="T84" fmla="*/ 39 w 114"/>
                  <a:gd name="T85" fmla="*/ 30 h 144"/>
                  <a:gd name="T86" fmla="*/ 45 w 114"/>
                  <a:gd name="T87" fmla="*/ 24 h 144"/>
                  <a:gd name="T88" fmla="*/ 51 w 114"/>
                  <a:gd name="T89" fmla="*/ 30 h 144"/>
                  <a:gd name="T90" fmla="*/ 45 w 114"/>
                  <a:gd name="T91" fmla="*/ 36 h 144"/>
                  <a:gd name="T92" fmla="*/ 72 w 114"/>
                  <a:gd name="T93" fmla="*/ 36 h 144"/>
                  <a:gd name="T94" fmla="*/ 66 w 114"/>
                  <a:gd name="T95" fmla="*/ 30 h 144"/>
                  <a:gd name="T96" fmla="*/ 72 w 114"/>
                  <a:gd name="T97" fmla="*/ 24 h 144"/>
                  <a:gd name="T98" fmla="*/ 78 w 114"/>
                  <a:gd name="T99" fmla="*/ 30 h 144"/>
                  <a:gd name="T100" fmla="*/ 72 w 114"/>
                  <a:gd name="T101" fmla="*/ 36 h 144"/>
                  <a:gd name="T102" fmla="*/ 98 w 114"/>
                  <a:gd name="T103" fmla="*/ 136 h 144"/>
                  <a:gd name="T104" fmla="*/ 90 w 114"/>
                  <a:gd name="T105" fmla="*/ 128 h 144"/>
                  <a:gd name="T106" fmla="*/ 102 w 114"/>
                  <a:gd name="T107" fmla="*/ 121 h 144"/>
                  <a:gd name="T108" fmla="*/ 108 w 114"/>
                  <a:gd name="T109" fmla="*/ 126 h 144"/>
                  <a:gd name="T110" fmla="*/ 98 w 114"/>
                  <a:gd name="T111" fmla="*/ 13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14" h="144">
                    <a:moveTo>
                      <a:pt x="103" y="114"/>
                    </a:moveTo>
                    <a:cubicBezTo>
                      <a:pt x="99" y="112"/>
                      <a:pt x="95" y="112"/>
                      <a:pt x="90" y="111"/>
                    </a:cubicBezTo>
                    <a:cubicBezTo>
                      <a:pt x="91" y="110"/>
                      <a:pt x="91" y="108"/>
                      <a:pt x="91" y="107"/>
                    </a:cubicBezTo>
                    <a:cubicBezTo>
                      <a:pt x="99" y="110"/>
                      <a:pt x="105" y="107"/>
                      <a:pt x="107" y="99"/>
                    </a:cubicBezTo>
                    <a:cubicBezTo>
                      <a:pt x="108" y="97"/>
                      <a:pt x="108" y="94"/>
                      <a:pt x="107" y="92"/>
                    </a:cubicBezTo>
                    <a:cubicBezTo>
                      <a:pt x="106" y="87"/>
                      <a:pt x="105" y="82"/>
                      <a:pt x="103" y="77"/>
                    </a:cubicBezTo>
                    <a:cubicBezTo>
                      <a:pt x="99" y="68"/>
                      <a:pt x="93" y="59"/>
                      <a:pt x="86" y="53"/>
                    </a:cubicBezTo>
                    <a:cubicBezTo>
                      <a:pt x="88" y="47"/>
                      <a:pt x="90" y="41"/>
                      <a:pt x="92" y="35"/>
                    </a:cubicBezTo>
                    <a:cubicBezTo>
                      <a:pt x="92" y="34"/>
                      <a:pt x="93" y="33"/>
                      <a:pt x="94" y="33"/>
                    </a:cubicBezTo>
                    <a:cubicBezTo>
                      <a:pt x="97" y="30"/>
                      <a:pt x="99" y="27"/>
                      <a:pt x="100" y="23"/>
                    </a:cubicBezTo>
                    <a:cubicBezTo>
                      <a:pt x="102" y="17"/>
                      <a:pt x="99" y="9"/>
                      <a:pt x="94" y="5"/>
                    </a:cubicBezTo>
                    <a:cubicBezTo>
                      <a:pt x="89" y="1"/>
                      <a:pt x="82" y="1"/>
                      <a:pt x="76" y="5"/>
                    </a:cubicBezTo>
                    <a:cubicBezTo>
                      <a:pt x="75" y="6"/>
                      <a:pt x="73" y="6"/>
                      <a:pt x="72" y="6"/>
                    </a:cubicBezTo>
                    <a:cubicBezTo>
                      <a:pt x="63" y="3"/>
                      <a:pt x="53" y="3"/>
                      <a:pt x="44" y="6"/>
                    </a:cubicBezTo>
                    <a:cubicBezTo>
                      <a:pt x="43" y="6"/>
                      <a:pt x="41" y="6"/>
                      <a:pt x="40" y="5"/>
                    </a:cubicBezTo>
                    <a:cubicBezTo>
                      <a:pt x="32" y="0"/>
                      <a:pt x="24" y="1"/>
                      <a:pt x="19" y="8"/>
                    </a:cubicBezTo>
                    <a:cubicBezTo>
                      <a:pt x="14" y="16"/>
                      <a:pt x="14" y="26"/>
                      <a:pt x="21" y="32"/>
                    </a:cubicBezTo>
                    <a:cubicBezTo>
                      <a:pt x="22" y="33"/>
                      <a:pt x="23" y="34"/>
                      <a:pt x="23" y="35"/>
                    </a:cubicBezTo>
                    <a:cubicBezTo>
                      <a:pt x="26" y="41"/>
                      <a:pt x="28" y="47"/>
                      <a:pt x="30" y="54"/>
                    </a:cubicBezTo>
                    <a:cubicBezTo>
                      <a:pt x="27" y="57"/>
                      <a:pt x="24" y="61"/>
                      <a:pt x="21" y="65"/>
                    </a:cubicBezTo>
                    <a:cubicBezTo>
                      <a:pt x="18" y="69"/>
                      <a:pt x="15" y="74"/>
                      <a:pt x="13" y="78"/>
                    </a:cubicBezTo>
                    <a:cubicBezTo>
                      <a:pt x="11" y="83"/>
                      <a:pt x="10" y="89"/>
                      <a:pt x="9" y="95"/>
                    </a:cubicBezTo>
                    <a:cubicBezTo>
                      <a:pt x="9" y="107"/>
                      <a:pt x="17" y="111"/>
                      <a:pt x="26" y="107"/>
                    </a:cubicBezTo>
                    <a:cubicBezTo>
                      <a:pt x="26" y="109"/>
                      <a:pt x="26" y="110"/>
                      <a:pt x="27" y="111"/>
                    </a:cubicBezTo>
                    <a:cubicBezTo>
                      <a:pt x="21" y="112"/>
                      <a:pt x="16" y="113"/>
                      <a:pt x="12" y="115"/>
                    </a:cubicBezTo>
                    <a:cubicBezTo>
                      <a:pt x="2" y="119"/>
                      <a:pt x="0" y="129"/>
                      <a:pt x="8" y="136"/>
                    </a:cubicBezTo>
                    <a:cubicBezTo>
                      <a:pt x="10" y="138"/>
                      <a:pt x="12" y="140"/>
                      <a:pt x="14" y="140"/>
                    </a:cubicBezTo>
                    <a:cubicBezTo>
                      <a:pt x="22" y="143"/>
                      <a:pt x="30" y="142"/>
                      <a:pt x="38" y="139"/>
                    </a:cubicBezTo>
                    <a:cubicBezTo>
                      <a:pt x="41" y="138"/>
                      <a:pt x="43" y="135"/>
                      <a:pt x="44" y="132"/>
                    </a:cubicBezTo>
                    <a:cubicBezTo>
                      <a:pt x="44" y="129"/>
                      <a:pt x="46" y="129"/>
                      <a:pt x="48" y="129"/>
                    </a:cubicBezTo>
                    <a:cubicBezTo>
                      <a:pt x="55" y="130"/>
                      <a:pt x="62" y="130"/>
                      <a:pt x="69" y="129"/>
                    </a:cubicBezTo>
                    <a:cubicBezTo>
                      <a:pt x="71" y="129"/>
                      <a:pt x="72" y="129"/>
                      <a:pt x="73" y="132"/>
                    </a:cubicBezTo>
                    <a:cubicBezTo>
                      <a:pt x="74" y="134"/>
                      <a:pt x="76" y="137"/>
                      <a:pt x="78" y="138"/>
                    </a:cubicBezTo>
                    <a:cubicBezTo>
                      <a:pt x="87" y="143"/>
                      <a:pt x="96" y="144"/>
                      <a:pt x="105" y="139"/>
                    </a:cubicBezTo>
                    <a:cubicBezTo>
                      <a:pt x="111" y="136"/>
                      <a:pt x="114" y="132"/>
                      <a:pt x="114" y="125"/>
                    </a:cubicBezTo>
                    <a:cubicBezTo>
                      <a:pt x="113" y="118"/>
                      <a:pt x="108" y="115"/>
                      <a:pt x="103" y="114"/>
                    </a:cubicBezTo>
                    <a:close/>
                    <a:moveTo>
                      <a:pt x="18" y="136"/>
                    </a:moveTo>
                    <a:cubicBezTo>
                      <a:pt x="13" y="136"/>
                      <a:pt x="9" y="131"/>
                      <a:pt x="9" y="126"/>
                    </a:cubicBezTo>
                    <a:cubicBezTo>
                      <a:pt x="9" y="122"/>
                      <a:pt x="11" y="121"/>
                      <a:pt x="16" y="121"/>
                    </a:cubicBezTo>
                    <a:cubicBezTo>
                      <a:pt x="24" y="121"/>
                      <a:pt x="27" y="124"/>
                      <a:pt x="27" y="129"/>
                    </a:cubicBezTo>
                    <a:cubicBezTo>
                      <a:pt x="27" y="133"/>
                      <a:pt x="24" y="136"/>
                      <a:pt x="18" y="136"/>
                    </a:cubicBezTo>
                    <a:close/>
                    <a:moveTo>
                      <a:pt x="45" y="36"/>
                    </a:moveTo>
                    <a:cubicBezTo>
                      <a:pt x="42" y="36"/>
                      <a:pt x="39" y="33"/>
                      <a:pt x="39" y="30"/>
                    </a:cubicBezTo>
                    <a:cubicBezTo>
                      <a:pt x="39" y="27"/>
                      <a:pt x="42" y="24"/>
                      <a:pt x="45" y="24"/>
                    </a:cubicBezTo>
                    <a:cubicBezTo>
                      <a:pt x="48" y="24"/>
                      <a:pt x="51" y="27"/>
                      <a:pt x="51" y="30"/>
                    </a:cubicBezTo>
                    <a:cubicBezTo>
                      <a:pt x="51" y="33"/>
                      <a:pt x="48" y="36"/>
                      <a:pt x="45" y="36"/>
                    </a:cubicBezTo>
                    <a:close/>
                    <a:moveTo>
                      <a:pt x="72" y="36"/>
                    </a:moveTo>
                    <a:cubicBezTo>
                      <a:pt x="69" y="36"/>
                      <a:pt x="66" y="33"/>
                      <a:pt x="66" y="30"/>
                    </a:cubicBezTo>
                    <a:cubicBezTo>
                      <a:pt x="66" y="27"/>
                      <a:pt x="69" y="24"/>
                      <a:pt x="72" y="24"/>
                    </a:cubicBezTo>
                    <a:cubicBezTo>
                      <a:pt x="75" y="24"/>
                      <a:pt x="78" y="27"/>
                      <a:pt x="78" y="30"/>
                    </a:cubicBezTo>
                    <a:cubicBezTo>
                      <a:pt x="78" y="33"/>
                      <a:pt x="75" y="36"/>
                      <a:pt x="72" y="36"/>
                    </a:cubicBezTo>
                    <a:close/>
                    <a:moveTo>
                      <a:pt x="98" y="136"/>
                    </a:moveTo>
                    <a:cubicBezTo>
                      <a:pt x="93" y="136"/>
                      <a:pt x="90" y="133"/>
                      <a:pt x="90" y="128"/>
                    </a:cubicBezTo>
                    <a:cubicBezTo>
                      <a:pt x="90" y="123"/>
                      <a:pt x="94" y="121"/>
                      <a:pt x="102" y="121"/>
                    </a:cubicBezTo>
                    <a:cubicBezTo>
                      <a:pt x="106" y="121"/>
                      <a:pt x="108" y="123"/>
                      <a:pt x="108" y="126"/>
                    </a:cubicBezTo>
                    <a:cubicBezTo>
                      <a:pt x="108" y="132"/>
                      <a:pt x="103" y="136"/>
                      <a:pt x="98" y="1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" name="Group 607"/>
            <p:cNvGrpSpPr/>
            <p:nvPr/>
          </p:nvGrpSpPr>
          <p:grpSpPr bwMode="auto">
            <a:xfrm>
              <a:off x="511" y="2179"/>
              <a:ext cx="5522" cy="2158"/>
              <a:chOff x="511" y="2179"/>
              <a:chExt cx="5522" cy="2158"/>
            </a:xfrm>
          </p:grpSpPr>
          <p:sp>
            <p:nvSpPr>
              <p:cNvPr id="2187" name="Freeform 407"/>
              <p:cNvSpPr>
                <a:spLocks noEditPoints="1"/>
              </p:cNvSpPr>
              <p:nvPr/>
            </p:nvSpPr>
            <p:spPr bwMode="auto">
              <a:xfrm>
                <a:off x="5445" y="3973"/>
                <a:ext cx="155" cy="142"/>
              </a:xfrm>
              <a:custGeom>
                <a:avLst/>
                <a:gdLst>
                  <a:gd name="T0" fmla="*/ 135 w 142"/>
                  <a:gd name="T1" fmla="*/ 38 h 131"/>
                  <a:gd name="T2" fmla="*/ 104 w 142"/>
                  <a:gd name="T3" fmla="*/ 56 h 131"/>
                  <a:gd name="T4" fmla="*/ 53 w 142"/>
                  <a:gd name="T5" fmla="*/ 56 h 131"/>
                  <a:gd name="T6" fmla="*/ 53 w 142"/>
                  <a:gd name="T7" fmla="*/ 0 h 131"/>
                  <a:gd name="T8" fmla="*/ 0 w 142"/>
                  <a:gd name="T9" fmla="*/ 65 h 131"/>
                  <a:gd name="T10" fmla="*/ 3 w 142"/>
                  <a:gd name="T11" fmla="*/ 87 h 131"/>
                  <a:gd name="T12" fmla="*/ 31 w 142"/>
                  <a:gd name="T13" fmla="*/ 87 h 131"/>
                  <a:gd name="T14" fmla="*/ 48 w 142"/>
                  <a:gd name="T15" fmla="*/ 96 h 131"/>
                  <a:gd name="T16" fmla="*/ 38 w 142"/>
                  <a:gd name="T17" fmla="*/ 101 h 131"/>
                  <a:gd name="T18" fmla="*/ 25 w 142"/>
                  <a:gd name="T19" fmla="*/ 96 h 131"/>
                  <a:gd name="T20" fmla="*/ 8 w 142"/>
                  <a:gd name="T21" fmla="*/ 113 h 131"/>
                  <a:gd name="T22" fmla="*/ 25 w 142"/>
                  <a:gd name="T23" fmla="*/ 131 h 131"/>
                  <a:gd name="T24" fmla="*/ 42 w 142"/>
                  <a:gd name="T25" fmla="*/ 113 h 131"/>
                  <a:gd name="T26" fmla="*/ 42 w 142"/>
                  <a:gd name="T27" fmla="*/ 110 h 131"/>
                  <a:gd name="T28" fmla="*/ 58 w 142"/>
                  <a:gd name="T29" fmla="*/ 102 h 131"/>
                  <a:gd name="T30" fmla="*/ 76 w 142"/>
                  <a:gd name="T31" fmla="*/ 111 h 131"/>
                  <a:gd name="T32" fmla="*/ 75 w 142"/>
                  <a:gd name="T33" fmla="*/ 113 h 131"/>
                  <a:gd name="T34" fmla="*/ 93 w 142"/>
                  <a:gd name="T35" fmla="*/ 131 h 131"/>
                  <a:gd name="T36" fmla="*/ 110 w 142"/>
                  <a:gd name="T37" fmla="*/ 113 h 131"/>
                  <a:gd name="T38" fmla="*/ 93 w 142"/>
                  <a:gd name="T39" fmla="*/ 96 h 131"/>
                  <a:gd name="T40" fmla="*/ 79 w 142"/>
                  <a:gd name="T41" fmla="*/ 102 h 131"/>
                  <a:gd name="T42" fmla="*/ 69 w 142"/>
                  <a:gd name="T43" fmla="*/ 96 h 131"/>
                  <a:gd name="T44" fmla="*/ 88 w 142"/>
                  <a:gd name="T45" fmla="*/ 87 h 131"/>
                  <a:gd name="T46" fmla="*/ 117 w 142"/>
                  <a:gd name="T47" fmla="*/ 87 h 131"/>
                  <a:gd name="T48" fmla="*/ 120 w 142"/>
                  <a:gd name="T49" fmla="*/ 65 h 131"/>
                  <a:gd name="T50" fmla="*/ 120 w 142"/>
                  <a:gd name="T51" fmla="*/ 57 h 131"/>
                  <a:gd name="T52" fmla="*/ 140 w 142"/>
                  <a:gd name="T53" fmla="*/ 45 h 131"/>
                  <a:gd name="T54" fmla="*/ 141 w 142"/>
                  <a:gd name="T55" fmla="*/ 40 h 131"/>
                  <a:gd name="T56" fmla="*/ 135 w 142"/>
                  <a:gd name="T57" fmla="*/ 38 h 131"/>
                  <a:gd name="T58" fmla="*/ 59 w 142"/>
                  <a:gd name="T59" fmla="*/ 91 h 131"/>
                  <a:gd name="T60" fmla="*/ 52 w 142"/>
                  <a:gd name="T61" fmla="*/ 87 h 131"/>
                  <a:gd name="T62" fmla="*/ 66 w 142"/>
                  <a:gd name="T63" fmla="*/ 87 h 131"/>
                  <a:gd name="T64" fmla="*/ 59 w 142"/>
                  <a:gd name="T65" fmla="*/ 9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2" h="131">
                    <a:moveTo>
                      <a:pt x="135" y="38"/>
                    </a:moveTo>
                    <a:cubicBezTo>
                      <a:pt x="104" y="56"/>
                      <a:pt x="104" y="56"/>
                      <a:pt x="104" y="56"/>
                    </a:cubicBezTo>
                    <a:cubicBezTo>
                      <a:pt x="53" y="56"/>
                      <a:pt x="53" y="56"/>
                      <a:pt x="53" y="56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23" y="4"/>
                      <a:pt x="0" y="32"/>
                      <a:pt x="0" y="65"/>
                    </a:cubicBezTo>
                    <a:cubicBezTo>
                      <a:pt x="0" y="73"/>
                      <a:pt x="1" y="80"/>
                      <a:pt x="3" y="87"/>
                    </a:cubicBezTo>
                    <a:cubicBezTo>
                      <a:pt x="31" y="87"/>
                      <a:pt x="31" y="87"/>
                      <a:pt x="31" y="87"/>
                    </a:cubicBezTo>
                    <a:cubicBezTo>
                      <a:pt x="48" y="96"/>
                      <a:pt x="48" y="96"/>
                      <a:pt x="48" y="96"/>
                    </a:cubicBezTo>
                    <a:cubicBezTo>
                      <a:pt x="38" y="101"/>
                      <a:pt x="38" y="101"/>
                      <a:pt x="38" y="101"/>
                    </a:cubicBezTo>
                    <a:cubicBezTo>
                      <a:pt x="34" y="98"/>
                      <a:pt x="30" y="96"/>
                      <a:pt x="25" y="96"/>
                    </a:cubicBezTo>
                    <a:cubicBezTo>
                      <a:pt x="15" y="96"/>
                      <a:pt x="8" y="104"/>
                      <a:pt x="8" y="113"/>
                    </a:cubicBezTo>
                    <a:cubicBezTo>
                      <a:pt x="8" y="123"/>
                      <a:pt x="15" y="131"/>
                      <a:pt x="25" y="131"/>
                    </a:cubicBezTo>
                    <a:cubicBezTo>
                      <a:pt x="35" y="131"/>
                      <a:pt x="42" y="123"/>
                      <a:pt x="42" y="113"/>
                    </a:cubicBezTo>
                    <a:cubicBezTo>
                      <a:pt x="42" y="112"/>
                      <a:pt x="42" y="111"/>
                      <a:pt x="42" y="110"/>
                    </a:cubicBezTo>
                    <a:cubicBezTo>
                      <a:pt x="58" y="102"/>
                      <a:pt x="58" y="102"/>
                      <a:pt x="58" y="102"/>
                    </a:cubicBezTo>
                    <a:cubicBezTo>
                      <a:pt x="76" y="111"/>
                      <a:pt x="76" y="111"/>
                      <a:pt x="76" y="111"/>
                    </a:cubicBezTo>
                    <a:cubicBezTo>
                      <a:pt x="75" y="112"/>
                      <a:pt x="75" y="113"/>
                      <a:pt x="75" y="113"/>
                    </a:cubicBezTo>
                    <a:cubicBezTo>
                      <a:pt x="75" y="123"/>
                      <a:pt x="83" y="131"/>
                      <a:pt x="93" y="131"/>
                    </a:cubicBezTo>
                    <a:cubicBezTo>
                      <a:pt x="102" y="131"/>
                      <a:pt x="110" y="123"/>
                      <a:pt x="110" y="113"/>
                    </a:cubicBezTo>
                    <a:cubicBezTo>
                      <a:pt x="110" y="104"/>
                      <a:pt x="102" y="96"/>
                      <a:pt x="93" y="96"/>
                    </a:cubicBezTo>
                    <a:cubicBezTo>
                      <a:pt x="87" y="96"/>
                      <a:pt x="83" y="98"/>
                      <a:pt x="79" y="102"/>
                    </a:cubicBezTo>
                    <a:cubicBezTo>
                      <a:pt x="69" y="96"/>
                      <a:pt x="69" y="96"/>
                      <a:pt x="69" y="96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117" y="87"/>
                      <a:pt x="117" y="87"/>
                      <a:pt x="117" y="87"/>
                    </a:cubicBezTo>
                    <a:cubicBezTo>
                      <a:pt x="119" y="80"/>
                      <a:pt x="120" y="73"/>
                      <a:pt x="120" y="65"/>
                    </a:cubicBezTo>
                    <a:cubicBezTo>
                      <a:pt x="120" y="62"/>
                      <a:pt x="120" y="59"/>
                      <a:pt x="120" y="57"/>
                    </a:cubicBezTo>
                    <a:cubicBezTo>
                      <a:pt x="140" y="45"/>
                      <a:pt x="140" y="45"/>
                      <a:pt x="140" y="45"/>
                    </a:cubicBezTo>
                    <a:cubicBezTo>
                      <a:pt x="142" y="44"/>
                      <a:pt x="142" y="42"/>
                      <a:pt x="141" y="40"/>
                    </a:cubicBezTo>
                    <a:cubicBezTo>
                      <a:pt x="140" y="38"/>
                      <a:pt x="138" y="37"/>
                      <a:pt x="135" y="38"/>
                    </a:cubicBezTo>
                    <a:close/>
                    <a:moveTo>
                      <a:pt x="59" y="91"/>
                    </a:moveTo>
                    <a:cubicBezTo>
                      <a:pt x="52" y="87"/>
                      <a:pt x="52" y="87"/>
                      <a:pt x="52" y="87"/>
                    </a:cubicBezTo>
                    <a:cubicBezTo>
                      <a:pt x="66" y="87"/>
                      <a:pt x="66" y="87"/>
                      <a:pt x="66" y="87"/>
                    </a:cubicBezTo>
                    <a:lnTo>
                      <a:pt x="59" y="9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8" name="Freeform 408"/>
              <p:cNvSpPr>
                <a:spLocks noEditPoints="1"/>
              </p:cNvSpPr>
              <p:nvPr/>
            </p:nvSpPr>
            <p:spPr bwMode="auto">
              <a:xfrm>
                <a:off x="5657" y="3998"/>
                <a:ext cx="163" cy="99"/>
              </a:xfrm>
              <a:custGeom>
                <a:avLst/>
                <a:gdLst>
                  <a:gd name="T0" fmla="*/ 145 w 150"/>
                  <a:gd name="T1" fmla="*/ 10 h 91"/>
                  <a:gd name="T2" fmla="*/ 141 w 150"/>
                  <a:gd name="T3" fmla="*/ 0 h 91"/>
                  <a:gd name="T4" fmla="*/ 134 w 150"/>
                  <a:gd name="T5" fmla="*/ 3 h 91"/>
                  <a:gd name="T6" fmla="*/ 17 w 150"/>
                  <a:gd name="T7" fmla="*/ 10 h 91"/>
                  <a:gd name="T8" fmla="*/ 13 w 150"/>
                  <a:gd name="T9" fmla="*/ 0 h 91"/>
                  <a:gd name="T10" fmla="*/ 5 w 150"/>
                  <a:gd name="T11" fmla="*/ 3 h 91"/>
                  <a:gd name="T12" fmla="*/ 4 w 150"/>
                  <a:gd name="T13" fmla="*/ 10 h 91"/>
                  <a:gd name="T14" fmla="*/ 0 w 150"/>
                  <a:gd name="T15" fmla="*/ 17 h 91"/>
                  <a:gd name="T16" fmla="*/ 5 w 150"/>
                  <a:gd name="T17" fmla="*/ 21 h 91"/>
                  <a:gd name="T18" fmla="*/ 4 w 150"/>
                  <a:gd name="T19" fmla="*/ 71 h 91"/>
                  <a:gd name="T20" fmla="*/ 0 w 150"/>
                  <a:gd name="T21" fmla="*/ 78 h 91"/>
                  <a:gd name="T22" fmla="*/ 19 w 150"/>
                  <a:gd name="T23" fmla="*/ 82 h 91"/>
                  <a:gd name="T24" fmla="*/ 21 w 150"/>
                  <a:gd name="T25" fmla="*/ 91 h 91"/>
                  <a:gd name="T26" fmla="*/ 28 w 150"/>
                  <a:gd name="T27" fmla="*/ 87 h 91"/>
                  <a:gd name="T28" fmla="*/ 123 w 150"/>
                  <a:gd name="T29" fmla="*/ 82 h 91"/>
                  <a:gd name="T30" fmla="*/ 125 w 150"/>
                  <a:gd name="T31" fmla="*/ 91 h 91"/>
                  <a:gd name="T32" fmla="*/ 133 w 150"/>
                  <a:gd name="T33" fmla="*/ 87 h 91"/>
                  <a:gd name="T34" fmla="*/ 146 w 150"/>
                  <a:gd name="T35" fmla="*/ 82 h 91"/>
                  <a:gd name="T36" fmla="*/ 150 w 150"/>
                  <a:gd name="T37" fmla="*/ 75 h 91"/>
                  <a:gd name="T38" fmla="*/ 145 w 150"/>
                  <a:gd name="T39" fmla="*/ 71 h 91"/>
                  <a:gd name="T40" fmla="*/ 146 w 150"/>
                  <a:gd name="T41" fmla="*/ 21 h 91"/>
                  <a:gd name="T42" fmla="*/ 150 w 150"/>
                  <a:gd name="T43" fmla="*/ 14 h 91"/>
                  <a:gd name="T44" fmla="*/ 28 w 150"/>
                  <a:gd name="T45" fmla="*/ 71 h 91"/>
                  <a:gd name="T46" fmla="*/ 17 w 150"/>
                  <a:gd name="T47" fmla="*/ 60 h 91"/>
                  <a:gd name="T48" fmla="*/ 28 w 150"/>
                  <a:gd name="T49" fmla="*/ 71 h 91"/>
                  <a:gd name="T50" fmla="*/ 17 w 150"/>
                  <a:gd name="T51" fmla="*/ 57 h 91"/>
                  <a:gd name="T52" fmla="*/ 28 w 150"/>
                  <a:gd name="T53" fmla="*/ 21 h 91"/>
                  <a:gd name="T54" fmla="*/ 43 w 150"/>
                  <a:gd name="T55" fmla="*/ 71 h 91"/>
                  <a:gd name="T56" fmla="*/ 31 w 150"/>
                  <a:gd name="T57" fmla="*/ 60 h 91"/>
                  <a:gd name="T58" fmla="*/ 43 w 150"/>
                  <a:gd name="T59" fmla="*/ 71 h 91"/>
                  <a:gd name="T60" fmla="*/ 31 w 150"/>
                  <a:gd name="T61" fmla="*/ 57 h 91"/>
                  <a:gd name="T62" fmla="*/ 43 w 150"/>
                  <a:gd name="T63" fmla="*/ 21 h 91"/>
                  <a:gd name="T64" fmla="*/ 59 w 150"/>
                  <a:gd name="T65" fmla="*/ 71 h 91"/>
                  <a:gd name="T66" fmla="*/ 46 w 150"/>
                  <a:gd name="T67" fmla="*/ 60 h 91"/>
                  <a:gd name="T68" fmla="*/ 59 w 150"/>
                  <a:gd name="T69" fmla="*/ 71 h 91"/>
                  <a:gd name="T70" fmla="*/ 46 w 150"/>
                  <a:gd name="T71" fmla="*/ 57 h 91"/>
                  <a:gd name="T72" fmla="*/ 59 w 150"/>
                  <a:gd name="T73" fmla="*/ 21 h 91"/>
                  <a:gd name="T74" fmla="*/ 74 w 150"/>
                  <a:gd name="T75" fmla="*/ 71 h 91"/>
                  <a:gd name="T76" fmla="*/ 62 w 150"/>
                  <a:gd name="T77" fmla="*/ 60 h 91"/>
                  <a:gd name="T78" fmla="*/ 74 w 150"/>
                  <a:gd name="T79" fmla="*/ 71 h 91"/>
                  <a:gd name="T80" fmla="*/ 62 w 150"/>
                  <a:gd name="T81" fmla="*/ 57 h 91"/>
                  <a:gd name="T82" fmla="*/ 74 w 150"/>
                  <a:gd name="T83" fmla="*/ 21 h 91"/>
                  <a:gd name="T84" fmla="*/ 90 w 150"/>
                  <a:gd name="T85" fmla="*/ 71 h 91"/>
                  <a:gd name="T86" fmla="*/ 77 w 150"/>
                  <a:gd name="T87" fmla="*/ 60 h 91"/>
                  <a:gd name="T88" fmla="*/ 90 w 150"/>
                  <a:gd name="T89" fmla="*/ 71 h 91"/>
                  <a:gd name="T90" fmla="*/ 77 w 150"/>
                  <a:gd name="T91" fmla="*/ 57 h 91"/>
                  <a:gd name="T92" fmla="*/ 90 w 150"/>
                  <a:gd name="T93" fmla="*/ 21 h 91"/>
                  <a:gd name="T94" fmla="*/ 105 w 150"/>
                  <a:gd name="T95" fmla="*/ 71 h 91"/>
                  <a:gd name="T96" fmla="*/ 93 w 150"/>
                  <a:gd name="T97" fmla="*/ 60 h 91"/>
                  <a:gd name="T98" fmla="*/ 105 w 150"/>
                  <a:gd name="T99" fmla="*/ 71 h 91"/>
                  <a:gd name="T100" fmla="*/ 93 w 150"/>
                  <a:gd name="T101" fmla="*/ 57 h 91"/>
                  <a:gd name="T102" fmla="*/ 105 w 150"/>
                  <a:gd name="T103" fmla="*/ 21 h 91"/>
                  <a:gd name="T104" fmla="*/ 120 w 150"/>
                  <a:gd name="T105" fmla="*/ 71 h 91"/>
                  <a:gd name="T106" fmla="*/ 108 w 150"/>
                  <a:gd name="T107" fmla="*/ 60 h 91"/>
                  <a:gd name="T108" fmla="*/ 120 w 150"/>
                  <a:gd name="T109" fmla="*/ 71 h 91"/>
                  <a:gd name="T110" fmla="*/ 108 w 150"/>
                  <a:gd name="T111" fmla="*/ 57 h 91"/>
                  <a:gd name="T112" fmla="*/ 120 w 150"/>
                  <a:gd name="T113" fmla="*/ 21 h 91"/>
                  <a:gd name="T114" fmla="*/ 134 w 150"/>
                  <a:gd name="T115" fmla="*/ 71 h 91"/>
                  <a:gd name="T116" fmla="*/ 124 w 150"/>
                  <a:gd name="T117" fmla="*/ 60 h 91"/>
                  <a:gd name="T118" fmla="*/ 134 w 150"/>
                  <a:gd name="T119" fmla="*/ 71 h 91"/>
                  <a:gd name="T120" fmla="*/ 124 w 150"/>
                  <a:gd name="T121" fmla="*/ 57 h 91"/>
                  <a:gd name="T122" fmla="*/ 134 w 150"/>
                  <a:gd name="T123" fmla="*/ 2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0" h="91">
                    <a:moveTo>
                      <a:pt x="146" y="10"/>
                    </a:moveTo>
                    <a:cubicBezTo>
                      <a:pt x="145" y="10"/>
                      <a:pt x="145" y="10"/>
                      <a:pt x="145" y="10"/>
                    </a:cubicBezTo>
                    <a:cubicBezTo>
                      <a:pt x="145" y="3"/>
                      <a:pt x="145" y="3"/>
                      <a:pt x="145" y="3"/>
                    </a:cubicBezTo>
                    <a:cubicBezTo>
                      <a:pt x="145" y="1"/>
                      <a:pt x="144" y="0"/>
                      <a:pt x="141" y="0"/>
                    </a:cubicBezTo>
                    <a:cubicBezTo>
                      <a:pt x="138" y="0"/>
                      <a:pt x="138" y="0"/>
                      <a:pt x="138" y="0"/>
                    </a:cubicBezTo>
                    <a:cubicBezTo>
                      <a:pt x="136" y="0"/>
                      <a:pt x="134" y="1"/>
                      <a:pt x="134" y="3"/>
                    </a:cubicBezTo>
                    <a:cubicBezTo>
                      <a:pt x="134" y="10"/>
                      <a:pt x="134" y="10"/>
                      <a:pt x="134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1"/>
                      <a:pt x="15" y="0"/>
                      <a:pt x="13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0"/>
                      <a:pt x="5" y="1"/>
                      <a:pt x="5" y="3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2" y="10"/>
                      <a:pt x="0" y="12"/>
                      <a:pt x="0" y="1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9"/>
                      <a:pt x="2" y="21"/>
                      <a:pt x="4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71"/>
                      <a:pt x="5" y="71"/>
                      <a:pt x="5" y="71"/>
                    </a:cubicBezTo>
                    <a:cubicBezTo>
                      <a:pt x="4" y="71"/>
                      <a:pt x="4" y="71"/>
                      <a:pt x="4" y="71"/>
                    </a:cubicBezTo>
                    <a:cubicBezTo>
                      <a:pt x="2" y="71"/>
                      <a:pt x="0" y="73"/>
                      <a:pt x="0" y="75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80"/>
                      <a:pt x="2" y="82"/>
                      <a:pt x="4" y="82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19" y="87"/>
                      <a:pt x="19" y="87"/>
                      <a:pt x="19" y="87"/>
                    </a:cubicBezTo>
                    <a:cubicBezTo>
                      <a:pt x="19" y="89"/>
                      <a:pt x="20" y="91"/>
                      <a:pt x="21" y="91"/>
                    </a:cubicBezTo>
                    <a:cubicBezTo>
                      <a:pt x="26" y="91"/>
                      <a:pt x="26" y="91"/>
                      <a:pt x="26" y="91"/>
                    </a:cubicBezTo>
                    <a:cubicBezTo>
                      <a:pt x="27" y="91"/>
                      <a:pt x="28" y="89"/>
                      <a:pt x="28" y="87"/>
                    </a:cubicBezTo>
                    <a:cubicBezTo>
                      <a:pt x="28" y="82"/>
                      <a:pt x="28" y="82"/>
                      <a:pt x="28" y="82"/>
                    </a:cubicBezTo>
                    <a:cubicBezTo>
                      <a:pt x="123" y="82"/>
                      <a:pt x="123" y="82"/>
                      <a:pt x="123" y="82"/>
                    </a:cubicBezTo>
                    <a:cubicBezTo>
                      <a:pt x="123" y="87"/>
                      <a:pt x="123" y="87"/>
                      <a:pt x="123" y="87"/>
                    </a:cubicBezTo>
                    <a:cubicBezTo>
                      <a:pt x="123" y="89"/>
                      <a:pt x="124" y="91"/>
                      <a:pt x="125" y="91"/>
                    </a:cubicBezTo>
                    <a:cubicBezTo>
                      <a:pt x="131" y="91"/>
                      <a:pt x="131" y="91"/>
                      <a:pt x="131" y="91"/>
                    </a:cubicBezTo>
                    <a:cubicBezTo>
                      <a:pt x="132" y="91"/>
                      <a:pt x="133" y="89"/>
                      <a:pt x="133" y="87"/>
                    </a:cubicBezTo>
                    <a:cubicBezTo>
                      <a:pt x="133" y="82"/>
                      <a:pt x="133" y="82"/>
                      <a:pt x="133" y="82"/>
                    </a:cubicBezTo>
                    <a:cubicBezTo>
                      <a:pt x="146" y="82"/>
                      <a:pt x="146" y="82"/>
                      <a:pt x="146" y="82"/>
                    </a:cubicBezTo>
                    <a:cubicBezTo>
                      <a:pt x="149" y="82"/>
                      <a:pt x="150" y="80"/>
                      <a:pt x="150" y="78"/>
                    </a:cubicBezTo>
                    <a:cubicBezTo>
                      <a:pt x="150" y="75"/>
                      <a:pt x="150" y="75"/>
                      <a:pt x="150" y="75"/>
                    </a:cubicBezTo>
                    <a:cubicBezTo>
                      <a:pt x="150" y="73"/>
                      <a:pt x="149" y="71"/>
                      <a:pt x="146" y="71"/>
                    </a:cubicBezTo>
                    <a:cubicBezTo>
                      <a:pt x="145" y="71"/>
                      <a:pt x="145" y="71"/>
                      <a:pt x="145" y="71"/>
                    </a:cubicBezTo>
                    <a:cubicBezTo>
                      <a:pt x="145" y="21"/>
                      <a:pt x="145" y="21"/>
                      <a:pt x="145" y="21"/>
                    </a:cubicBezTo>
                    <a:cubicBezTo>
                      <a:pt x="146" y="21"/>
                      <a:pt x="146" y="21"/>
                      <a:pt x="146" y="21"/>
                    </a:cubicBezTo>
                    <a:cubicBezTo>
                      <a:pt x="149" y="21"/>
                      <a:pt x="150" y="19"/>
                      <a:pt x="150" y="17"/>
                    </a:cubicBezTo>
                    <a:cubicBezTo>
                      <a:pt x="150" y="14"/>
                      <a:pt x="150" y="14"/>
                      <a:pt x="150" y="14"/>
                    </a:cubicBezTo>
                    <a:cubicBezTo>
                      <a:pt x="150" y="12"/>
                      <a:pt x="149" y="10"/>
                      <a:pt x="146" y="10"/>
                    </a:cubicBezTo>
                    <a:close/>
                    <a:moveTo>
                      <a:pt x="28" y="71"/>
                    </a:moveTo>
                    <a:cubicBezTo>
                      <a:pt x="17" y="71"/>
                      <a:pt x="17" y="71"/>
                      <a:pt x="17" y="71"/>
                    </a:cubicBezTo>
                    <a:cubicBezTo>
                      <a:pt x="17" y="60"/>
                      <a:pt x="17" y="60"/>
                      <a:pt x="17" y="60"/>
                    </a:cubicBezTo>
                    <a:cubicBezTo>
                      <a:pt x="28" y="60"/>
                      <a:pt x="28" y="60"/>
                      <a:pt x="28" y="60"/>
                    </a:cubicBezTo>
                    <a:lnTo>
                      <a:pt x="28" y="71"/>
                    </a:lnTo>
                    <a:close/>
                    <a:moveTo>
                      <a:pt x="28" y="57"/>
                    </a:moveTo>
                    <a:cubicBezTo>
                      <a:pt x="17" y="57"/>
                      <a:pt x="17" y="57"/>
                      <a:pt x="17" y="57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28" y="21"/>
                      <a:pt x="28" y="21"/>
                      <a:pt x="28" y="21"/>
                    </a:cubicBezTo>
                    <a:lnTo>
                      <a:pt x="28" y="57"/>
                    </a:lnTo>
                    <a:close/>
                    <a:moveTo>
                      <a:pt x="43" y="71"/>
                    </a:moveTo>
                    <a:cubicBezTo>
                      <a:pt x="31" y="71"/>
                      <a:pt x="31" y="71"/>
                      <a:pt x="31" y="71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43" y="60"/>
                      <a:pt x="43" y="60"/>
                      <a:pt x="43" y="60"/>
                    </a:cubicBezTo>
                    <a:lnTo>
                      <a:pt x="43" y="71"/>
                    </a:lnTo>
                    <a:close/>
                    <a:moveTo>
                      <a:pt x="43" y="57"/>
                    </a:moveTo>
                    <a:cubicBezTo>
                      <a:pt x="31" y="57"/>
                      <a:pt x="31" y="57"/>
                      <a:pt x="31" y="57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43" y="21"/>
                      <a:pt x="43" y="21"/>
                      <a:pt x="43" y="21"/>
                    </a:cubicBezTo>
                    <a:lnTo>
                      <a:pt x="43" y="57"/>
                    </a:lnTo>
                    <a:close/>
                    <a:moveTo>
                      <a:pt x="59" y="71"/>
                    </a:moveTo>
                    <a:cubicBezTo>
                      <a:pt x="46" y="71"/>
                      <a:pt x="46" y="71"/>
                      <a:pt x="46" y="71"/>
                    </a:cubicBezTo>
                    <a:cubicBezTo>
                      <a:pt x="46" y="60"/>
                      <a:pt x="46" y="60"/>
                      <a:pt x="46" y="60"/>
                    </a:cubicBezTo>
                    <a:cubicBezTo>
                      <a:pt x="59" y="60"/>
                      <a:pt x="59" y="60"/>
                      <a:pt x="59" y="60"/>
                    </a:cubicBezTo>
                    <a:lnTo>
                      <a:pt x="59" y="71"/>
                    </a:lnTo>
                    <a:close/>
                    <a:moveTo>
                      <a:pt x="59" y="57"/>
                    </a:moveTo>
                    <a:cubicBezTo>
                      <a:pt x="46" y="57"/>
                      <a:pt x="46" y="57"/>
                      <a:pt x="46" y="57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59" y="21"/>
                      <a:pt x="59" y="21"/>
                      <a:pt x="59" y="21"/>
                    </a:cubicBezTo>
                    <a:lnTo>
                      <a:pt x="59" y="57"/>
                    </a:lnTo>
                    <a:close/>
                    <a:moveTo>
                      <a:pt x="74" y="71"/>
                    </a:moveTo>
                    <a:cubicBezTo>
                      <a:pt x="62" y="71"/>
                      <a:pt x="62" y="71"/>
                      <a:pt x="62" y="71"/>
                    </a:cubicBezTo>
                    <a:cubicBezTo>
                      <a:pt x="62" y="60"/>
                      <a:pt x="62" y="60"/>
                      <a:pt x="62" y="60"/>
                    </a:cubicBezTo>
                    <a:cubicBezTo>
                      <a:pt x="74" y="60"/>
                      <a:pt x="74" y="60"/>
                      <a:pt x="74" y="60"/>
                    </a:cubicBezTo>
                    <a:lnTo>
                      <a:pt x="74" y="71"/>
                    </a:lnTo>
                    <a:close/>
                    <a:moveTo>
                      <a:pt x="74" y="57"/>
                    </a:moveTo>
                    <a:cubicBezTo>
                      <a:pt x="62" y="57"/>
                      <a:pt x="62" y="57"/>
                      <a:pt x="62" y="57"/>
                    </a:cubicBezTo>
                    <a:cubicBezTo>
                      <a:pt x="62" y="21"/>
                      <a:pt x="62" y="21"/>
                      <a:pt x="62" y="21"/>
                    </a:cubicBezTo>
                    <a:cubicBezTo>
                      <a:pt x="74" y="21"/>
                      <a:pt x="74" y="21"/>
                      <a:pt x="74" y="21"/>
                    </a:cubicBezTo>
                    <a:lnTo>
                      <a:pt x="74" y="57"/>
                    </a:lnTo>
                    <a:close/>
                    <a:moveTo>
                      <a:pt x="90" y="71"/>
                    </a:moveTo>
                    <a:cubicBezTo>
                      <a:pt x="77" y="71"/>
                      <a:pt x="77" y="71"/>
                      <a:pt x="77" y="71"/>
                    </a:cubicBezTo>
                    <a:cubicBezTo>
                      <a:pt x="77" y="60"/>
                      <a:pt x="77" y="60"/>
                      <a:pt x="77" y="60"/>
                    </a:cubicBezTo>
                    <a:cubicBezTo>
                      <a:pt x="90" y="60"/>
                      <a:pt x="90" y="60"/>
                      <a:pt x="90" y="60"/>
                    </a:cubicBezTo>
                    <a:lnTo>
                      <a:pt x="90" y="71"/>
                    </a:lnTo>
                    <a:close/>
                    <a:moveTo>
                      <a:pt x="90" y="57"/>
                    </a:moveTo>
                    <a:cubicBezTo>
                      <a:pt x="77" y="57"/>
                      <a:pt x="77" y="57"/>
                      <a:pt x="77" y="57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90" y="21"/>
                      <a:pt x="90" y="21"/>
                      <a:pt x="90" y="21"/>
                    </a:cubicBezTo>
                    <a:lnTo>
                      <a:pt x="90" y="57"/>
                    </a:lnTo>
                    <a:close/>
                    <a:moveTo>
                      <a:pt x="105" y="71"/>
                    </a:moveTo>
                    <a:cubicBezTo>
                      <a:pt x="93" y="71"/>
                      <a:pt x="93" y="71"/>
                      <a:pt x="93" y="71"/>
                    </a:cubicBezTo>
                    <a:cubicBezTo>
                      <a:pt x="93" y="60"/>
                      <a:pt x="93" y="60"/>
                      <a:pt x="93" y="60"/>
                    </a:cubicBezTo>
                    <a:cubicBezTo>
                      <a:pt x="105" y="60"/>
                      <a:pt x="105" y="60"/>
                      <a:pt x="105" y="60"/>
                    </a:cubicBezTo>
                    <a:lnTo>
                      <a:pt x="105" y="71"/>
                    </a:lnTo>
                    <a:close/>
                    <a:moveTo>
                      <a:pt x="105" y="57"/>
                    </a:moveTo>
                    <a:cubicBezTo>
                      <a:pt x="93" y="57"/>
                      <a:pt x="93" y="57"/>
                      <a:pt x="93" y="57"/>
                    </a:cubicBezTo>
                    <a:cubicBezTo>
                      <a:pt x="93" y="21"/>
                      <a:pt x="93" y="21"/>
                      <a:pt x="93" y="21"/>
                    </a:cubicBezTo>
                    <a:cubicBezTo>
                      <a:pt x="105" y="21"/>
                      <a:pt x="105" y="21"/>
                      <a:pt x="105" y="21"/>
                    </a:cubicBezTo>
                    <a:lnTo>
                      <a:pt x="105" y="57"/>
                    </a:lnTo>
                    <a:close/>
                    <a:moveTo>
                      <a:pt x="120" y="71"/>
                    </a:moveTo>
                    <a:cubicBezTo>
                      <a:pt x="108" y="71"/>
                      <a:pt x="108" y="71"/>
                      <a:pt x="108" y="71"/>
                    </a:cubicBezTo>
                    <a:cubicBezTo>
                      <a:pt x="108" y="60"/>
                      <a:pt x="108" y="60"/>
                      <a:pt x="108" y="60"/>
                    </a:cubicBezTo>
                    <a:cubicBezTo>
                      <a:pt x="120" y="60"/>
                      <a:pt x="120" y="60"/>
                      <a:pt x="120" y="60"/>
                    </a:cubicBezTo>
                    <a:lnTo>
                      <a:pt x="120" y="71"/>
                    </a:lnTo>
                    <a:close/>
                    <a:moveTo>
                      <a:pt x="120" y="57"/>
                    </a:moveTo>
                    <a:cubicBezTo>
                      <a:pt x="108" y="57"/>
                      <a:pt x="108" y="57"/>
                      <a:pt x="108" y="57"/>
                    </a:cubicBezTo>
                    <a:cubicBezTo>
                      <a:pt x="108" y="21"/>
                      <a:pt x="108" y="21"/>
                      <a:pt x="108" y="21"/>
                    </a:cubicBezTo>
                    <a:cubicBezTo>
                      <a:pt x="120" y="21"/>
                      <a:pt x="120" y="21"/>
                      <a:pt x="120" y="21"/>
                    </a:cubicBezTo>
                    <a:lnTo>
                      <a:pt x="120" y="57"/>
                    </a:lnTo>
                    <a:close/>
                    <a:moveTo>
                      <a:pt x="134" y="71"/>
                    </a:moveTo>
                    <a:cubicBezTo>
                      <a:pt x="124" y="71"/>
                      <a:pt x="124" y="71"/>
                      <a:pt x="124" y="71"/>
                    </a:cubicBezTo>
                    <a:cubicBezTo>
                      <a:pt x="124" y="60"/>
                      <a:pt x="124" y="60"/>
                      <a:pt x="124" y="60"/>
                    </a:cubicBezTo>
                    <a:cubicBezTo>
                      <a:pt x="134" y="60"/>
                      <a:pt x="134" y="60"/>
                      <a:pt x="134" y="60"/>
                    </a:cubicBezTo>
                    <a:lnTo>
                      <a:pt x="134" y="71"/>
                    </a:lnTo>
                    <a:close/>
                    <a:moveTo>
                      <a:pt x="134" y="57"/>
                    </a:moveTo>
                    <a:cubicBezTo>
                      <a:pt x="124" y="57"/>
                      <a:pt x="124" y="57"/>
                      <a:pt x="124" y="57"/>
                    </a:cubicBezTo>
                    <a:cubicBezTo>
                      <a:pt x="124" y="21"/>
                      <a:pt x="124" y="21"/>
                      <a:pt x="124" y="21"/>
                    </a:cubicBezTo>
                    <a:cubicBezTo>
                      <a:pt x="134" y="21"/>
                      <a:pt x="134" y="21"/>
                      <a:pt x="134" y="21"/>
                    </a:cubicBezTo>
                    <a:lnTo>
                      <a:pt x="134" y="5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9" name="Freeform 409"/>
              <p:cNvSpPr/>
              <p:nvPr/>
            </p:nvSpPr>
            <p:spPr bwMode="auto">
              <a:xfrm>
                <a:off x="5879" y="4003"/>
                <a:ext cx="122" cy="122"/>
              </a:xfrm>
              <a:custGeom>
                <a:avLst/>
                <a:gdLst>
                  <a:gd name="T0" fmla="*/ 77 w 112"/>
                  <a:gd name="T1" fmla="*/ 2 h 112"/>
                  <a:gd name="T2" fmla="*/ 71 w 112"/>
                  <a:gd name="T3" fmla="*/ 2 h 112"/>
                  <a:gd name="T4" fmla="*/ 2 w 112"/>
                  <a:gd name="T5" fmla="*/ 72 h 112"/>
                  <a:gd name="T6" fmla="*/ 2 w 112"/>
                  <a:gd name="T7" fmla="*/ 78 h 112"/>
                  <a:gd name="T8" fmla="*/ 34 w 112"/>
                  <a:gd name="T9" fmla="*/ 111 h 112"/>
                  <a:gd name="T10" fmla="*/ 41 w 112"/>
                  <a:gd name="T11" fmla="*/ 111 h 112"/>
                  <a:gd name="T12" fmla="*/ 110 w 112"/>
                  <a:gd name="T13" fmla="*/ 41 h 112"/>
                  <a:gd name="T14" fmla="*/ 110 w 112"/>
                  <a:gd name="T15" fmla="*/ 35 h 112"/>
                  <a:gd name="T16" fmla="*/ 77 w 112"/>
                  <a:gd name="T17" fmla="*/ 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2" h="112">
                    <a:moveTo>
                      <a:pt x="77" y="2"/>
                    </a:moveTo>
                    <a:cubicBezTo>
                      <a:pt x="76" y="0"/>
                      <a:pt x="73" y="0"/>
                      <a:pt x="71" y="2"/>
                    </a:cubicBezTo>
                    <a:cubicBezTo>
                      <a:pt x="2" y="72"/>
                      <a:pt x="2" y="72"/>
                      <a:pt x="2" y="72"/>
                    </a:cubicBezTo>
                    <a:cubicBezTo>
                      <a:pt x="0" y="73"/>
                      <a:pt x="0" y="76"/>
                      <a:pt x="2" y="78"/>
                    </a:cubicBezTo>
                    <a:cubicBezTo>
                      <a:pt x="34" y="111"/>
                      <a:pt x="34" y="111"/>
                      <a:pt x="34" y="111"/>
                    </a:cubicBezTo>
                    <a:cubicBezTo>
                      <a:pt x="36" y="112"/>
                      <a:pt x="39" y="112"/>
                      <a:pt x="41" y="111"/>
                    </a:cubicBezTo>
                    <a:cubicBezTo>
                      <a:pt x="110" y="41"/>
                      <a:pt x="110" y="41"/>
                      <a:pt x="110" y="41"/>
                    </a:cubicBezTo>
                    <a:cubicBezTo>
                      <a:pt x="112" y="39"/>
                      <a:pt x="112" y="37"/>
                      <a:pt x="110" y="35"/>
                    </a:cubicBezTo>
                    <a:lnTo>
                      <a:pt x="77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0" name="Freeform 410"/>
              <p:cNvSpPr/>
              <p:nvPr/>
            </p:nvSpPr>
            <p:spPr bwMode="auto">
              <a:xfrm>
                <a:off x="5973" y="3972"/>
                <a:ext cx="60" cy="60"/>
              </a:xfrm>
              <a:custGeom>
                <a:avLst/>
                <a:gdLst>
                  <a:gd name="T0" fmla="*/ 31 w 55"/>
                  <a:gd name="T1" fmla="*/ 15 h 55"/>
                  <a:gd name="T2" fmla="*/ 24 w 55"/>
                  <a:gd name="T3" fmla="*/ 31 h 55"/>
                  <a:gd name="T4" fmla="*/ 40 w 55"/>
                  <a:gd name="T5" fmla="*/ 24 h 55"/>
                  <a:gd name="T6" fmla="*/ 51 w 55"/>
                  <a:gd name="T7" fmla="*/ 4 h 55"/>
                  <a:gd name="T8" fmla="*/ 31 w 55"/>
                  <a:gd name="T9" fmla="*/ 1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55">
                    <a:moveTo>
                      <a:pt x="31" y="15"/>
                    </a:moveTo>
                    <a:cubicBezTo>
                      <a:pt x="25" y="21"/>
                      <a:pt x="0" y="7"/>
                      <a:pt x="24" y="31"/>
                    </a:cubicBezTo>
                    <a:cubicBezTo>
                      <a:pt x="48" y="55"/>
                      <a:pt x="34" y="30"/>
                      <a:pt x="40" y="24"/>
                    </a:cubicBezTo>
                    <a:cubicBezTo>
                      <a:pt x="47" y="17"/>
                      <a:pt x="55" y="8"/>
                      <a:pt x="51" y="4"/>
                    </a:cubicBezTo>
                    <a:cubicBezTo>
                      <a:pt x="47" y="0"/>
                      <a:pt x="38" y="8"/>
                      <a:pt x="31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1" name="Freeform 411"/>
              <p:cNvSpPr/>
              <p:nvPr/>
            </p:nvSpPr>
            <p:spPr bwMode="auto">
              <a:xfrm>
                <a:off x="5967" y="3991"/>
                <a:ext cx="45" cy="46"/>
              </a:xfrm>
              <a:custGeom>
                <a:avLst/>
                <a:gdLst>
                  <a:gd name="T0" fmla="*/ 14 w 41"/>
                  <a:gd name="T1" fmla="*/ 1 h 42"/>
                  <a:gd name="T2" fmla="*/ 10 w 41"/>
                  <a:gd name="T3" fmla="*/ 2 h 42"/>
                  <a:gd name="T4" fmla="*/ 1 w 41"/>
                  <a:gd name="T5" fmla="*/ 10 h 42"/>
                  <a:gd name="T6" fmla="*/ 1 w 41"/>
                  <a:gd name="T7" fmla="*/ 14 h 42"/>
                  <a:gd name="T8" fmla="*/ 28 w 41"/>
                  <a:gd name="T9" fmla="*/ 41 h 42"/>
                  <a:gd name="T10" fmla="*/ 32 w 41"/>
                  <a:gd name="T11" fmla="*/ 40 h 42"/>
                  <a:gd name="T12" fmla="*/ 40 w 41"/>
                  <a:gd name="T13" fmla="*/ 32 h 42"/>
                  <a:gd name="T14" fmla="*/ 40 w 41"/>
                  <a:gd name="T15" fmla="*/ 28 h 42"/>
                  <a:gd name="T16" fmla="*/ 14 w 41"/>
                  <a:gd name="T17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42">
                    <a:moveTo>
                      <a:pt x="14" y="1"/>
                    </a:moveTo>
                    <a:cubicBezTo>
                      <a:pt x="13" y="0"/>
                      <a:pt x="11" y="1"/>
                      <a:pt x="10" y="2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1"/>
                      <a:pt x="0" y="13"/>
                      <a:pt x="1" y="14"/>
                    </a:cubicBezTo>
                    <a:cubicBezTo>
                      <a:pt x="28" y="41"/>
                      <a:pt x="28" y="41"/>
                      <a:pt x="28" y="41"/>
                    </a:cubicBezTo>
                    <a:cubicBezTo>
                      <a:pt x="29" y="42"/>
                      <a:pt x="30" y="41"/>
                      <a:pt x="32" y="40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1" y="31"/>
                      <a:pt x="41" y="29"/>
                      <a:pt x="40" y="28"/>
                    </a:cubicBezTo>
                    <a:lnTo>
                      <a:pt x="1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2" name="Freeform 412"/>
              <p:cNvSpPr>
                <a:spLocks noEditPoints="1"/>
              </p:cNvSpPr>
              <p:nvPr/>
            </p:nvSpPr>
            <p:spPr bwMode="auto">
              <a:xfrm>
                <a:off x="5669" y="3538"/>
                <a:ext cx="139" cy="128"/>
              </a:xfrm>
              <a:custGeom>
                <a:avLst/>
                <a:gdLst>
                  <a:gd name="T0" fmla="*/ 104 w 128"/>
                  <a:gd name="T1" fmla="*/ 35 h 118"/>
                  <a:gd name="T2" fmla="*/ 69 w 128"/>
                  <a:gd name="T3" fmla="*/ 46 h 118"/>
                  <a:gd name="T4" fmla="*/ 70 w 128"/>
                  <a:gd name="T5" fmla="*/ 45 h 118"/>
                  <a:gd name="T6" fmla="*/ 74 w 128"/>
                  <a:gd name="T7" fmla="*/ 16 h 118"/>
                  <a:gd name="T8" fmla="*/ 44 w 128"/>
                  <a:gd name="T9" fmla="*/ 1 h 118"/>
                  <a:gd name="T10" fmla="*/ 21 w 128"/>
                  <a:gd name="T11" fmla="*/ 19 h 118"/>
                  <a:gd name="T12" fmla="*/ 19 w 128"/>
                  <a:gd name="T13" fmla="*/ 22 h 118"/>
                  <a:gd name="T14" fmla="*/ 5 w 128"/>
                  <a:gd name="T15" fmla="*/ 25 h 118"/>
                  <a:gd name="T16" fmla="*/ 2 w 128"/>
                  <a:gd name="T17" fmla="*/ 31 h 118"/>
                  <a:gd name="T18" fmla="*/ 20 w 128"/>
                  <a:gd name="T19" fmla="*/ 44 h 118"/>
                  <a:gd name="T20" fmla="*/ 22 w 128"/>
                  <a:gd name="T21" fmla="*/ 50 h 118"/>
                  <a:gd name="T22" fmla="*/ 20 w 128"/>
                  <a:gd name="T23" fmla="*/ 54 h 118"/>
                  <a:gd name="T24" fmla="*/ 11 w 128"/>
                  <a:gd name="T25" fmla="*/ 62 h 118"/>
                  <a:gd name="T26" fmla="*/ 6 w 128"/>
                  <a:gd name="T27" fmla="*/ 71 h 118"/>
                  <a:gd name="T28" fmla="*/ 26 w 128"/>
                  <a:gd name="T29" fmla="*/ 110 h 118"/>
                  <a:gd name="T30" fmla="*/ 53 w 128"/>
                  <a:gd name="T31" fmla="*/ 117 h 118"/>
                  <a:gd name="T32" fmla="*/ 103 w 128"/>
                  <a:gd name="T33" fmla="*/ 108 h 118"/>
                  <a:gd name="T34" fmla="*/ 126 w 128"/>
                  <a:gd name="T35" fmla="*/ 76 h 118"/>
                  <a:gd name="T36" fmla="*/ 118 w 128"/>
                  <a:gd name="T37" fmla="*/ 37 h 118"/>
                  <a:gd name="T38" fmla="*/ 104 w 128"/>
                  <a:gd name="T39" fmla="*/ 35 h 118"/>
                  <a:gd name="T40" fmla="*/ 40 w 128"/>
                  <a:gd name="T41" fmla="*/ 34 h 118"/>
                  <a:gd name="T42" fmla="*/ 32 w 128"/>
                  <a:gd name="T43" fmla="*/ 26 h 118"/>
                  <a:gd name="T44" fmla="*/ 40 w 128"/>
                  <a:gd name="T45" fmla="*/ 18 h 118"/>
                  <a:gd name="T46" fmla="*/ 48 w 128"/>
                  <a:gd name="T47" fmla="*/ 26 h 118"/>
                  <a:gd name="T48" fmla="*/ 40 w 128"/>
                  <a:gd name="T49" fmla="*/ 34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8" h="118">
                    <a:moveTo>
                      <a:pt x="104" y="35"/>
                    </a:moveTo>
                    <a:cubicBezTo>
                      <a:pt x="95" y="45"/>
                      <a:pt x="82" y="46"/>
                      <a:pt x="69" y="46"/>
                    </a:cubicBezTo>
                    <a:cubicBezTo>
                      <a:pt x="69" y="45"/>
                      <a:pt x="70" y="45"/>
                      <a:pt x="70" y="45"/>
                    </a:cubicBezTo>
                    <a:cubicBezTo>
                      <a:pt x="77" y="37"/>
                      <a:pt x="79" y="24"/>
                      <a:pt x="74" y="16"/>
                    </a:cubicBezTo>
                    <a:cubicBezTo>
                      <a:pt x="69" y="5"/>
                      <a:pt x="57" y="0"/>
                      <a:pt x="44" y="1"/>
                    </a:cubicBezTo>
                    <a:cubicBezTo>
                      <a:pt x="33" y="3"/>
                      <a:pt x="24" y="7"/>
                      <a:pt x="21" y="19"/>
                    </a:cubicBezTo>
                    <a:cubicBezTo>
                      <a:pt x="21" y="20"/>
                      <a:pt x="20" y="22"/>
                      <a:pt x="19" y="22"/>
                    </a:cubicBezTo>
                    <a:cubicBezTo>
                      <a:pt x="14" y="23"/>
                      <a:pt x="10" y="24"/>
                      <a:pt x="5" y="25"/>
                    </a:cubicBezTo>
                    <a:cubicBezTo>
                      <a:pt x="1" y="26"/>
                      <a:pt x="0" y="28"/>
                      <a:pt x="2" y="31"/>
                    </a:cubicBezTo>
                    <a:cubicBezTo>
                      <a:pt x="6" y="38"/>
                      <a:pt x="12" y="42"/>
                      <a:pt x="20" y="44"/>
                    </a:cubicBezTo>
                    <a:cubicBezTo>
                      <a:pt x="24" y="45"/>
                      <a:pt x="25" y="46"/>
                      <a:pt x="22" y="50"/>
                    </a:cubicBezTo>
                    <a:cubicBezTo>
                      <a:pt x="22" y="51"/>
                      <a:pt x="21" y="53"/>
                      <a:pt x="20" y="54"/>
                    </a:cubicBezTo>
                    <a:cubicBezTo>
                      <a:pt x="17" y="56"/>
                      <a:pt x="14" y="59"/>
                      <a:pt x="11" y="62"/>
                    </a:cubicBezTo>
                    <a:cubicBezTo>
                      <a:pt x="9" y="65"/>
                      <a:pt x="7" y="68"/>
                      <a:pt x="6" y="71"/>
                    </a:cubicBezTo>
                    <a:cubicBezTo>
                      <a:pt x="2" y="86"/>
                      <a:pt x="12" y="104"/>
                      <a:pt x="26" y="110"/>
                    </a:cubicBezTo>
                    <a:cubicBezTo>
                      <a:pt x="34" y="114"/>
                      <a:pt x="43" y="116"/>
                      <a:pt x="53" y="117"/>
                    </a:cubicBezTo>
                    <a:cubicBezTo>
                      <a:pt x="71" y="118"/>
                      <a:pt x="88" y="116"/>
                      <a:pt x="103" y="108"/>
                    </a:cubicBezTo>
                    <a:cubicBezTo>
                      <a:pt x="116" y="101"/>
                      <a:pt x="124" y="90"/>
                      <a:pt x="126" y="76"/>
                    </a:cubicBezTo>
                    <a:cubicBezTo>
                      <a:pt x="128" y="62"/>
                      <a:pt x="124" y="49"/>
                      <a:pt x="118" y="37"/>
                    </a:cubicBezTo>
                    <a:cubicBezTo>
                      <a:pt x="113" y="28"/>
                      <a:pt x="111" y="28"/>
                      <a:pt x="104" y="35"/>
                    </a:cubicBezTo>
                    <a:close/>
                    <a:moveTo>
                      <a:pt x="40" y="34"/>
                    </a:moveTo>
                    <a:cubicBezTo>
                      <a:pt x="36" y="34"/>
                      <a:pt x="32" y="30"/>
                      <a:pt x="32" y="26"/>
                    </a:cubicBezTo>
                    <a:cubicBezTo>
                      <a:pt x="32" y="22"/>
                      <a:pt x="36" y="18"/>
                      <a:pt x="40" y="18"/>
                    </a:cubicBezTo>
                    <a:cubicBezTo>
                      <a:pt x="45" y="18"/>
                      <a:pt x="48" y="22"/>
                      <a:pt x="48" y="26"/>
                    </a:cubicBezTo>
                    <a:cubicBezTo>
                      <a:pt x="48" y="30"/>
                      <a:pt x="45" y="34"/>
                      <a:pt x="40" y="3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3" name="Freeform 413"/>
              <p:cNvSpPr>
                <a:spLocks noEditPoints="1"/>
              </p:cNvSpPr>
              <p:nvPr/>
            </p:nvSpPr>
            <p:spPr bwMode="auto">
              <a:xfrm>
                <a:off x="5445" y="3749"/>
                <a:ext cx="140" cy="138"/>
              </a:xfrm>
              <a:custGeom>
                <a:avLst/>
                <a:gdLst>
                  <a:gd name="T0" fmla="*/ 123 w 128"/>
                  <a:gd name="T1" fmla="*/ 108 h 126"/>
                  <a:gd name="T2" fmla="*/ 124 w 128"/>
                  <a:gd name="T3" fmla="*/ 102 h 126"/>
                  <a:gd name="T4" fmla="*/ 116 w 128"/>
                  <a:gd name="T5" fmla="*/ 102 h 126"/>
                  <a:gd name="T6" fmla="*/ 100 w 128"/>
                  <a:gd name="T7" fmla="*/ 82 h 126"/>
                  <a:gd name="T8" fmla="*/ 101 w 128"/>
                  <a:gd name="T9" fmla="*/ 59 h 126"/>
                  <a:gd name="T10" fmla="*/ 90 w 128"/>
                  <a:gd name="T11" fmla="*/ 41 h 126"/>
                  <a:gd name="T12" fmla="*/ 91 w 128"/>
                  <a:gd name="T13" fmla="*/ 36 h 126"/>
                  <a:gd name="T14" fmla="*/ 95 w 128"/>
                  <a:gd name="T15" fmla="*/ 29 h 126"/>
                  <a:gd name="T16" fmla="*/ 92 w 128"/>
                  <a:gd name="T17" fmla="*/ 23 h 126"/>
                  <a:gd name="T18" fmla="*/ 90 w 128"/>
                  <a:gd name="T19" fmla="*/ 17 h 126"/>
                  <a:gd name="T20" fmla="*/ 65 w 128"/>
                  <a:gd name="T21" fmla="*/ 1 h 126"/>
                  <a:gd name="T22" fmla="*/ 43 w 128"/>
                  <a:gd name="T23" fmla="*/ 20 h 126"/>
                  <a:gd name="T24" fmla="*/ 41 w 128"/>
                  <a:gd name="T25" fmla="*/ 23 h 126"/>
                  <a:gd name="T26" fmla="*/ 39 w 128"/>
                  <a:gd name="T27" fmla="*/ 27 h 126"/>
                  <a:gd name="T28" fmla="*/ 43 w 128"/>
                  <a:gd name="T29" fmla="*/ 37 h 126"/>
                  <a:gd name="T30" fmla="*/ 41 w 128"/>
                  <a:gd name="T31" fmla="*/ 40 h 126"/>
                  <a:gd name="T32" fmla="*/ 26 w 128"/>
                  <a:gd name="T33" fmla="*/ 60 h 126"/>
                  <a:gd name="T34" fmla="*/ 26 w 128"/>
                  <a:gd name="T35" fmla="*/ 75 h 126"/>
                  <a:gd name="T36" fmla="*/ 31 w 128"/>
                  <a:gd name="T37" fmla="*/ 83 h 126"/>
                  <a:gd name="T38" fmla="*/ 13 w 128"/>
                  <a:gd name="T39" fmla="*/ 102 h 126"/>
                  <a:gd name="T40" fmla="*/ 4 w 128"/>
                  <a:gd name="T41" fmla="*/ 102 h 126"/>
                  <a:gd name="T42" fmla="*/ 5 w 128"/>
                  <a:gd name="T43" fmla="*/ 108 h 126"/>
                  <a:gd name="T44" fmla="*/ 4 w 128"/>
                  <a:gd name="T45" fmla="*/ 109 h 126"/>
                  <a:gd name="T46" fmla="*/ 6 w 128"/>
                  <a:gd name="T47" fmla="*/ 120 h 126"/>
                  <a:gd name="T48" fmla="*/ 18 w 128"/>
                  <a:gd name="T49" fmla="*/ 124 h 126"/>
                  <a:gd name="T50" fmla="*/ 28 w 128"/>
                  <a:gd name="T51" fmla="*/ 125 h 126"/>
                  <a:gd name="T52" fmla="*/ 32 w 128"/>
                  <a:gd name="T53" fmla="*/ 119 h 126"/>
                  <a:gd name="T54" fmla="*/ 37 w 128"/>
                  <a:gd name="T55" fmla="*/ 108 h 126"/>
                  <a:gd name="T56" fmla="*/ 45 w 128"/>
                  <a:gd name="T57" fmla="*/ 108 h 126"/>
                  <a:gd name="T58" fmla="*/ 60 w 128"/>
                  <a:gd name="T59" fmla="*/ 113 h 126"/>
                  <a:gd name="T60" fmla="*/ 85 w 128"/>
                  <a:gd name="T61" fmla="*/ 109 h 126"/>
                  <a:gd name="T62" fmla="*/ 92 w 128"/>
                  <a:gd name="T63" fmla="*/ 108 h 126"/>
                  <a:gd name="T64" fmla="*/ 97 w 128"/>
                  <a:gd name="T65" fmla="*/ 118 h 126"/>
                  <a:gd name="T66" fmla="*/ 101 w 128"/>
                  <a:gd name="T67" fmla="*/ 125 h 126"/>
                  <a:gd name="T68" fmla="*/ 106 w 128"/>
                  <a:gd name="T69" fmla="*/ 125 h 126"/>
                  <a:gd name="T70" fmla="*/ 124 w 128"/>
                  <a:gd name="T71" fmla="*/ 119 h 126"/>
                  <a:gd name="T72" fmla="*/ 126 w 128"/>
                  <a:gd name="T73" fmla="*/ 111 h 126"/>
                  <a:gd name="T74" fmla="*/ 123 w 128"/>
                  <a:gd name="T75" fmla="*/ 108 h 126"/>
                  <a:gd name="T76" fmla="*/ 58 w 128"/>
                  <a:gd name="T77" fmla="*/ 25 h 126"/>
                  <a:gd name="T78" fmla="*/ 54 w 128"/>
                  <a:gd name="T79" fmla="*/ 21 h 126"/>
                  <a:gd name="T80" fmla="*/ 58 w 128"/>
                  <a:gd name="T81" fmla="*/ 18 h 126"/>
                  <a:gd name="T82" fmla="*/ 61 w 128"/>
                  <a:gd name="T83" fmla="*/ 21 h 126"/>
                  <a:gd name="T84" fmla="*/ 58 w 128"/>
                  <a:gd name="T85" fmla="*/ 25 h 126"/>
                  <a:gd name="T86" fmla="*/ 77 w 128"/>
                  <a:gd name="T87" fmla="*/ 25 h 126"/>
                  <a:gd name="T88" fmla="*/ 73 w 128"/>
                  <a:gd name="T89" fmla="*/ 21 h 126"/>
                  <a:gd name="T90" fmla="*/ 77 w 128"/>
                  <a:gd name="T91" fmla="*/ 18 h 126"/>
                  <a:gd name="T92" fmla="*/ 80 w 128"/>
                  <a:gd name="T93" fmla="*/ 21 h 126"/>
                  <a:gd name="T94" fmla="*/ 77 w 128"/>
                  <a:gd name="T95" fmla="*/ 25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28" h="126">
                    <a:moveTo>
                      <a:pt x="123" y="108"/>
                    </a:moveTo>
                    <a:cubicBezTo>
                      <a:pt x="123" y="105"/>
                      <a:pt x="125" y="103"/>
                      <a:pt x="124" y="102"/>
                    </a:cubicBezTo>
                    <a:cubicBezTo>
                      <a:pt x="122" y="98"/>
                      <a:pt x="119" y="101"/>
                      <a:pt x="116" y="102"/>
                    </a:cubicBezTo>
                    <a:cubicBezTo>
                      <a:pt x="114" y="93"/>
                      <a:pt x="109" y="86"/>
                      <a:pt x="100" y="82"/>
                    </a:cubicBezTo>
                    <a:cubicBezTo>
                      <a:pt x="106" y="71"/>
                      <a:pt x="106" y="70"/>
                      <a:pt x="101" y="59"/>
                    </a:cubicBezTo>
                    <a:cubicBezTo>
                      <a:pt x="98" y="52"/>
                      <a:pt x="94" y="47"/>
                      <a:pt x="90" y="41"/>
                    </a:cubicBezTo>
                    <a:cubicBezTo>
                      <a:pt x="89" y="39"/>
                      <a:pt x="89" y="38"/>
                      <a:pt x="91" y="36"/>
                    </a:cubicBezTo>
                    <a:cubicBezTo>
                      <a:pt x="93" y="34"/>
                      <a:pt x="94" y="32"/>
                      <a:pt x="95" y="29"/>
                    </a:cubicBezTo>
                    <a:cubicBezTo>
                      <a:pt x="97" y="25"/>
                      <a:pt x="96" y="24"/>
                      <a:pt x="92" y="23"/>
                    </a:cubicBezTo>
                    <a:cubicBezTo>
                      <a:pt x="91" y="21"/>
                      <a:pt x="91" y="19"/>
                      <a:pt x="90" y="17"/>
                    </a:cubicBezTo>
                    <a:cubicBezTo>
                      <a:pt x="86" y="6"/>
                      <a:pt x="77" y="0"/>
                      <a:pt x="65" y="1"/>
                    </a:cubicBezTo>
                    <a:cubicBezTo>
                      <a:pt x="54" y="2"/>
                      <a:pt x="46" y="9"/>
                      <a:pt x="43" y="20"/>
                    </a:cubicBezTo>
                    <a:cubicBezTo>
                      <a:pt x="43" y="21"/>
                      <a:pt x="42" y="23"/>
                      <a:pt x="41" y="23"/>
                    </a:cubicBezTo>
                    <a:cubicBezTo>
                      <a:pt x="39" y="24"/>
                      <a:pt x="38" y="26"/>
                      <a:pt x="39" y="27"/>
                    </a:cubicBezTo>
                    <a:cubicBezTo>
                      <a:pt x="40" y="31"/>
                      <a:pt x="42" y="34"/>
                      <a:pt x="43" y="37"/>
                    </a:cubicBezTo>
                    <a:cubicBezTo>
                      <a:pt x="43" y="38"/>
                      <a:pt x="42" y="39"/>
                      <a:pt x="41" y="40"/>
                    </a:cubicBezTo>
                    <a:cubicBezTo>
                      <a:pt x="36" y="47"/>
                      <a:pt x="31" y="53"/>
                      <a:pt x="26" y="60"/>
                    </a:cubicBezTo>
                    <a:cubicBezTo>
                      <a:pt x="22" y="65"/>
                      <a:pt x="23" y="70"/>
                      <a:pt x="26" y="75"/>
                    </a:cubicBezTo>
                    <a:cubicBezTo>
                      <a:pt x="28" y="78"/>
                      <a:pt x="29" y="80"/>
                      <a:pt x="31" y="83"/>
                    </a:cubicBezTo>
                    <a:cubicBezTo>
                      <a:pt x="20" y="85"/>
                      <a:pt x="14" y="92"/>
                      <a:pt x="13" y="102"/>
                    </a:cubicBezTo>
                    <a:cubicBezTo>
                      <a:pt x="9" y="100"/>
                      <a:pt x="6" y="99"/>
                      <a:pt x="4" y="102"/>
                    </a:cubicBezTo>
                    <a:cubicBezTo>
                      <a:pt x="4" y="103"/>
                      <a:pt x="5" y="105"/>
                      <a:pt x="5" y="108"/>
                    </a:cubicBezTo>
                    <a:cubicBezTo>
                      <a:pt x="5" y="108"/>
                      <a:pt x="5" y="108"/>
                      <a:pt x="4" y="109"/>
                    </a:cubicBezTo>
                    <a:cubicBezTo>
                      <a:pt x="0" y="113"/>
                      <a:pt x="1" y="117"/>
                      <a:pt x="6" y="120"/>
                    </a:cubicBezTo>
                    <a:cubicBezTo>
                      <a:pt x="10" y="122"/>
                      <a:pt x="14" y="123"/>
                      <a:pt x="18" y="124"/>
                    </a:cubicBezTo>
                    <a:cubicBezTo>
                      <a:pt x="21" y="125"/>
                      <a:pt x="25" y="125"/>
                      <a:pt x="28" y="125"/>
                    </a:cubicBezTo>
                    <a:cubicBezTo>
                      <a:pt x="30" y="124"/>
                      <a:pt x="32" y="122"/>
                      <a:pt x="32" y="119"/>
                    </a:cubicBezTo>
                    <a:cubicBezTo>
                      <a:pt x="31" y="115"/>
                      <a:pt x="33" y="110"/>
                      <a:pt x="37" y="108"/>
                    </a:cubicBezTo>
                    <a:cubicBezTo>
                      <a:pt x="40" y="107"/>
                      <a:pt x="42" y="107"/>
                      <a:pt x="45" y="108"/>
                    </a:cubicBezTo>
                    <a:cubicBezTo>
                      <a:pt x="50" y="110"/>
                      <a:pt x="55" y="112"/>
                      <a:pt x="60" y="113"/>
                    </a:cubicBezTo>
                    <a:cubicBezTo>
                      <a:pt x="68" y="115"/>
                      <a:pt x="77" y="115"/>
                      <a:pt x="85" y="109"/>
                    </a:cubicBezTo>
                    <a:cubicBezTo>
                      <a:pt x="88" y="107"/>
                      <a:pt x="90" y="107"/>
                      <a:pt x="92" y="108"/>
                    </a:cubicBezTo>
                    <a:cubicBezTo>
                      <a:pt x="96" y="111"/>
                      <a:pt x="98" y="115"/>
                      <a:pt x="97" y="118"/>
                    </a:cubicBezTo>
                    <a:cubicBezTo>
                      <a:pt x="96" y="121"/>
                      <a:pt x="97" y="124"/>
                      <a:pt x="101" y="125"/>
                    </a:cubicBezTo>
                    <a:cubicBezTo>
                      <a:pt x="102" y="125"/>
                      <a:pt x="104" y="126"/>
                      <a:pt x="106" y="125"/>
                    </a:cubicBezTo>
                    <a:cubicBezTo>
                      <a:pt x="112" y="123"/>
                      <a:pt x="118" y="121"/>
                      <a:pt x="124" y="119"/>
                    </a:cubicBezTo>
                    <a:cubicBezTo>
                      <a:pt x="127" y="117"/>
                      <a:pt x="128" y="114"/>
                      <a:pt x="126" y="111"/>
                    </a:cubicBezTo>
                    <a:cubicBezTo>
                      <a:pt x="125" y="110"/>
                      <a:pt x="123" y="108"/>
                      <a:pt x="123" y="108"/>
                    </a:cubicBezTo>
                    <a:close/>
                    <a:moveTo>
                      <a:pt x="58" y="25"/>
                    </a:moveTo>
                    <a:cubicBezTo>
                      <a:pt x="56" y="25"/>
                      <a:pt x="54" y="23"/>
                      <a:pt x="54" y="21"/>
                    </a:cubicBezTo>
                    <a:cubicBezTo>
                      <a:pt x="54" y="19"/>
                      <a:pt x="56" y="18"/>
                      <a:pt x="58" y="18"/>
                    </a:cubicBezTo>
                    <a:cubicBezTo>
                      <a:pt x="60" y="18"/>
                      <a:pt x="61" y="19"/>
                      <a:pt x="61" y="21"/>
                    </a:cubicBezTo>
                    <a:cubicBezTo>
                      <a:pt x="61" y="23"/>
                      <a:pt x="60" y="25"/>
                      <a:pt x="58" y="25"/>
                    </a:cubicBezTo>
                    <a:close/>
                    <a:moveTo>
                      <a:pt x="77" y="25"/>
                    </a:moveTo>
                    <a:cubicBezTo>
                      <a:pt x="75" y="25"/>
                      <a:pt x="73" y="23"/>
                      <a:pt x="73" y="21"/>
                    </a:cubicBezTo>
                    <a:cubicBezTo>
                      <a:pt x="73" y="19"/>
                      <a:pt x="75" y="18"/>
                      <a:pt x="77" y="18"/>
                    </a:cubicBezTo>
                    <a:cubicBezTo>
                      <a:pt x="79" y="18"/>
                      <a:pt x="80" y="19"/>
                      <a:pt x="80" y="21"/>
                    </a:cubicBezTo>
                    <a:cubicBezTo>
                      <a:pt x="80" y="23"/>
                      <a:pt x="79" y="25"/>
                      <a:pt x="77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4" name="Freeform 414"/>
              <p:cNvSpPr/>
              <p:nvPr/>
            </p:nvSpPr>
            <p:spPr bwMode="auto">
              <a:xfrm>
                <a:off x="4995" y="3600"/>
                <a:ext cx="46" cy="34"/>
              </a:xfrm>
              <a:custGeom>
                <a:avLst/>
                <a:gdLst>
                  <a:gd name="T0" fmla="*/ 30 w 42"/>
                  <a:gd name="T1" fmla="*/ 1 h 31"/>
                  <a:gd name="T2" fmla="*/ 23 w 42"/>
                  <a:gd name="T3" fmla="*/ 3 h 31"/>
                  <a:gd name="T4" fmla="*/ 18 w 42"/>
                  <a:gd name="T5" fmla="*/ 7 h 31"/>
                  <a:gd name="T6" fmla="*/ 3 w 42"/>
                  <a:gd name="T7" fmla="*/ 19 h 31"/>
                  <a:gd name="T8" fmla="*/ 2 w 42"/>
                  <a:gd name="T9" fmla="*/ 27 h 31"/>
                  <a:gd name="T10" fmla="*/ 11 w 42"/>
                  <a:gd name="T11" fmla="*/ 28 h 31"/>
                  <a:gd name="T12" fmla="*/ 32 w 42"/>
                  <a:gd name="T13" fmla="*/ 12 h 31"/>
                  <a:gd name="T14" fmla="*/ 42 w 42"/>
                  <a:gd name="T15" fmla="*/ 5 h 31"/>
                  <a:gd name="T16" fmla="*/ 42 w 42"/>
                  <a:gd name="T17" fmla="*/ 4 h 31"/>
                  <a:gd name="T18" fmla="*/ 30 w 42"/>
                  <a:gd name="T19" fmla="*/ 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" h="31">
                    <a:moveTo>
                      <a:pt x="30" y="1"/>
                    </a:moveTo>
                    <a:cubicBezTo>
                      <a:pt x="27" y="0"/>
                      <a:pt x="25" y="1"/>
                      <a:pt x="23" y="3"/>
                    </a:cubicBezTo>
                    <a:cubicBezTo>
                      <a:pt x="22" y="4"/>
                      <a:pt x="20" y="6"/>
                      <a:pt x="18" y="7"/>
                    </a:cubicBezTo>
                    <a:cubicBezTo>
                      <a:pt x="13" y="11"/>
                      <a:pt x="8" y="15"/>
                      <a:pt x="3" y="19"/>
                    </a:cubicBezTo>
                    <a:cubicBezTo>
                      <a:pt x="1" y="21"/>
                      <a:pt x="0" y="24"/>
                      <a:pt x="2" y="27"/>
                    </a:cubicBezTo>
                    <a:cubicBezTo>
                      <a:pt x="4" y="30"/>
                      <a:pt x="8" y="31"/>
                      <a:pt x="11" y="28"/>
                    </a:cubicBezTo>
                    <a:cubicBezTo>
                      <a:pt x="18" y="23"/>
                      <a:pt x="25" y="18"/>
                      <a:pt x="32" y="12"/>
                    </a:cubicBezTo>
                    <a:cubicBezTo>
                      <a:pt x="35" y="10"/>
                      <a:pt x="38" y="7"/>
                      <a:pt x="42" y="5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38" y="3"/>
                      <a:pt x="34" y="2"/>
                      <a:pt x="3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5" name="Oval 415"/>
              <p:cNvSpPr>
                <a:spLocks noChangeArrowheads="1"/>
              </p:cNvSpPr>
              <p:nvPr/>
            </p:nvSpPr>
            <p:spPr bwMode="auto">
              <a:xfrm>
                <a:off x="5054" y="3554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6" name="Freeform 416"/>
              <p:cNvSpPr/>
              <p:nvPr/>
            </p:nvSpPr>
            <p:spPr bwMode="auto">
              <a:xfrm>
                <a:off x="5010" y="3541"/>
                <a:ext cx="137" cy="131"/>
              </a:xfrm>
              <a:custGeom>
                <a:avLst/>
                <a:gdLst>
                  <a:gd name="T0" fmla="*/ 103 w 125"/>
                  <a:gd name="T1" fmla="*/ 4 h 120"/>
                  <a:gd name="T2" fmla="*/ 69 w 125"/>
                  <a:gd name="T3" fmla="*/ 32 h 120"/>
                  <a:gd name="T4" fmla="*/ 33 w 125"/>
                  <a:gd name="T5" fmla="*/ 60 h 120"/>
                  <a:gd name="T6" fmla="*/ 13 w 125"/>
                  <a:gd name="T7" fmla="*/ 76 h 120"/>
                  <a:gd name="T8" fmla="*/ 8 w 125"/>
                  <a:gd name="T9" fmla="*/ 89 h 120"/>
                  <a:gd name="T10" fmla="*/ 7 w 125"/>
                  <a:gd name="T11" fmla="*/ 92 h 120"/>
                  <a:gd name="T12" fmla="*/ 3 w 125"/>
                  <a:gd name="T13" fmla="*/ 110 h 120"/>
                  <a:gd name="T14" fmla="*/ 19 w 125"/>
                  <a:gd name="T15" fmla="*/ 119 h 120"/>
                  <a:gd name="T16" fmla="*/ 32 w 125"/>
                  <a:gd name="T17" fmla="*/ 105 h 120"/>
                  <a:gd name="T18" fmla="*/ 22 w 125"/>
                  <a:gd name="T19" fmla="*/ 90 h 120"/>
                  <a:gd name="T20" fmla="*/ 13 w 125"/>
                  <a:gd name="T21" fmla="*/ 88 h 120"/>
                  <a:gd name="T22" fmla="*/ 16 w 125"/>
                  <a:gd name="T23" fmla="*/ 80 h 120"/>
                  <a:gd name="T24" fmla="*/ 20 w 125"/>
                  <a:gd name="T25" fmla="*/ 77 h 120"/>
                  <a:gd name="T26" fmla="*/ 23 w 125"/>
                  <a:gd name="T27" fmla="*/ 76 h 120"/>
                  <a:gd name="T28" fmla="*/ 48 w 125"/>
                  <a:gd name="T29" fmla="*/ 85 h 120"/>
                  <a:gd name="T30" fmla="*/ 63 w 125"/>
                  <a:gd name="T31" fmla="*/ 78 h 120"/>
                  <a:gd name="T32" fmla="*/ 63 w 125"/>
                  <a:gd name="T33" fmla="*/ 77 h 120"/>
                  <a:gd name="T34" fmla="*/ 69 w 125"/>
                  <a:gd name="T35" fmla="*/ 89 h 120"/>
                  <a:gd name="T36" fmla="*/ 68 w 125"/>
                  <a:gd name="T37" fmla="*/ 92 h 120"/>
                  <a:gd name="T38" fmla="*/ 62 w 125"/>
                  <a:gd name="T39" fmla="*/ 103 h 120"/>
                  <a:gd name="T40" fmla="*/ 77 w 125"/>
                  <a:gd name="T41" fmla="*/ 119 h 120"/>
                  <a:gd name="T42" fmla="*/ 92 w 125"/>
                  <a:gd name="T43" fmla="*/ 103 h 120"/>
                  <a:gd name="T44" fmla="*/ 76 w 125"/>
                  <a:gd name="T45" fmla="*/ 89 h 120"/>
                  <a:gd name="T46" fmla="*/ 74 w 125"/>
                  <a:gd name="T47" fmla="*/ 87 h 120"/>
                  <a:gd name="T48" fmla="*/ 67 w 125"/>
                  <a:gd name="T49" fmla="*/ 71 h 120"/>
                  <a:gd name="T50" fmla="*/ 67 w 125"/>
                  <a:gd name="T51" fmla="*/ 67 h 120"/>
                  <a:gd name="T52" fmla="*/ 77 w 125"/>
                  <a:gd name="T53" fmla="*/ 36 h 120"/>
                  <a:gd name="T54" fmla="*/ 85 w 125"/>
                  <a:gd name="T55" fmla="*/ 25 h 120"/>
                  <a:gd name="T56" fmla="*/ 106 w 125"/>
                  <a:gd name="T57" fmla="*/ 8 h 120"/>
                  <a:gd name="T58" fmla="*/ 117 w 125"/>
                  <a:gd name="T59" fmla="*/ 9 h 120"/>
                  <a:gd name="T60" fmla="*/ 121 w 125"/>
                  <a:gd name="T61" fmla="*/ 6 h 120"/>
                  <a:gd name="T62" fmla="*/ 103 w 125"/>
                  <a:gd name="T63" fmla="*/ 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5" h="120">
                    <a:moveTo>
                      <a:pt x="103" y="4"/>
                    </a:moveTo>
                    <a:cubicBezTo>
                      <a:pt x="91" y="13"/>
                      <a:pt x="80" y="22"/>
                      <a:pt x="69" y="32"/>
                    </a:cubicBezTo>
                    <a:cubicBezTo>
                      <a:pt x="57" y="41"/>
                      <a:pt x="45" y="50"/>
                      <a:pt x="33" y="60"/>
                    </a:cubicBezTo>
                    <a:cubicBezTo>
                      <a:pt x="26" y="65"/>
                      <a:pt x="20" y="71"/>
                      <a:pt x="13" y="76"/>
                    </a:cubicBezTo>
                    <a:cubicBezTo>
                      <a:pt x="9" y="79"/>
                      <a:pt x="7" y="83"/>
                      <a:pt x="8" y="89"/>
                    </a:cubicBezTo>
                    <a:cubicBezTo>
                      <a:pt x="8" y="90"/>
                      <a:pt x="8" y="91"/>
                      <a:pt x="7" y="92"/>
                    </a:cubicBezTo>
                    <a:cubicBezTo>
                      <a:pt x="2" y="96"/>
                      <a:pt x="0" y="104"/>
                      <a:pt x="3" y="110"/>
                    </a:cubicBezTo>
                    <a:cubicBezTo>
                      <a:pt x="6" y="116"/>
                      <a:pt x="13" y="120"/>
                      <a:pt x="19" y="119"/>
                    </a:cubicBezTo>
                    <a:cubicBezTo>
                      <a:pt x="26" y="117"/>
                      <a:pt x="31" y="112"/>
                      <a:pt x="32" y="105"/>
                    </a:cubicBezTo>
                    <a:cubicBezTo>
                      <a:pt x="32" y="98"/>
                      <a:pt x="28" y="92"/>
                      <a:pt x="22" y="90"/>
                    </a:cubicBezTo>
                    <a:cubicBezTo>
                      <a:pt x="19" y="89"/>
                      <a:pt x="16" y="89"/>
                      <a:pt x="13" y="88"/>
                    </a:cubicBezTo>
                    <a:cubicBezTo>
                      <a:pt x="12" y="86"/>
                      <a:pt x="13" y="83"/>
                      <a:pt x="16" y="80"/>
                    </a:cubicBezTo>
                    <a:cubicBezTo>
                      <a:pt x="17" y="79"/>
                      <a:pt x="18" y="78"/>
                      <a:pt x="20" y="77"/>
                    </a:cubicBezTo>
                    <a:cubicBezTo>
                      <a:pt x="21" y="76"/>
                      <a:pt x="22" y="76"/>
                      <a:pt x="23" y="76"/>
                    </a:cubicBezTo>
                    <a:cubicBezTo>
                      <a:pt x="32" y="79"/>
                      <a:pt x="40" y="82"/>
                      <a:pt x="48" y="85"/>
                    </a:cubicBezTo>
                    <a:cubicBezTo>
                      <a:pt x="55" y="87"/>
                      <a:pt x="60" y="84"/>
                      <a:pt x="63" y="78"/>
                    </a:cubicBezTo>
                    <a:cubicBezTo>
                      <a:pt x="63" y="78"/>
                      <a:pt x="63" y="77"/>
                      <a:pt x="63" y="77"/>
                    </a:cubicBezTo>
                    <a:cubicBezTo>
                      <a:pt x="65" y="81"/>
                      <a:pt x="67" y="85"/>
                      <a:pt x="69" y="89"/>
                    </a:cubicBezTo>
                    <a:cubicBezTo>
                      <a:pt x="69" y="90"/>
                      <a:pt x="69" y="91"/>
                      <a:pt x="68" y="92"/>
                    </a:cubicBezTo>
                    <a:cubicBezTo>
                      <a:pt x="65" y="95"/>
                      <a:pt x="63" y="98"/>
                      <a:pt x="62" y="103"/>
                    </a:cubicBezTo>
                    <a:cubicBezTo>
                      <a:pt x="62" y="111"/>
                      <a:pt x="68" y="119"/>
                      <a:pt x="77" y="119"/>
                    </a:cubicBezTo>
                    <a:cubicBezTo>
                      <a:pt x="86" y="119"/>
                      <a:pt x="93" y="112"/>
                      <a:pt x="92" y="103"/>
                    </a:cubicBezTo>
                    <a:cubicBezTo>
                      <a:pt x="92" y="95"/>
                      <a:pt x="84" y="88"/>
                      <a:pt x="76" y="89"/>
                    </a:cubicBezTo>
                    <a:cubicBezTo>
                      <a:pt x="75" y="89"/>
                      <a:pt x="74" y="89"/>
                      <a:pt x="74" y="87"/>
                    </a:cubicBezTo>
                    <a:cubicBezTo>
                      <a:pt x="71" y="82"/>
                      <a:pt x="69" y="76"/>
                      <a:pt x="67" y="71"/>
                    </a:cubicBezTo>
                    <a:cubicBezTo>
                      <a:pt x="66" y="70"/>
                      <a:pt x="66" y="68"/>
                      <a:pt x="67" y="67"/>
                    </a:cubicBezTo>
                    <a:cubicBezTo>
                      <a:pt x="70" y="57"/>
                      <a:pt x="74" y="47"/>
                      <a:pt x="77" y="36"/>
                    </a:cubicBezTo>
                    <a:cubicBezTo>
                      <a:pt x="79" y="31"/>
                      <a:pt x="81" y="28"/>
                      <a:pt x="85" y="25"/>
                    </a:cubicBezTo>
                    <a:cubicBezTo>
                      <a:pt x="92" y="19"/>
                      <a:pt x="99" y="14"/>
                      <a:pt x="106" y="8"/>
                    </a:cubicBezTo>
                    <a:cubicBezTo>
                      <a:pt x="109" y="6"/>
                      <a:pt x="114" y="6"/>
                      <a:pt x="117" y="9"/>
                    </a:cubicBezTo>
                    <a:cubicBezTo>
                      <a:pt x="120" y="13"/>
                      <a:pt x="125" y="11"/>
                      <a:pt x="121" y="6"/>
                    </a:cubicBezTo>
                    <a:cubicBezTo>
                      <a:pt x="116" y="1"/>
                      <a:pt x="109" y="0"/>
                      <a:pt x="103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7" name="Freeform 417"/>
              <p:cNvSpPr/>
              <p:nvPr/>
            </p:nvSpPr>
            <p:spPr bwMode="auto">
              <a:xfrm>
                <a:off x="5004" y="3369"/>
                <a:ext cx="59" cy="95"/>
              </a:xfrm>
              <a:custGeom>
                <a:avLst/>
                <a:gdLst>
                  <a:gd name="T0" fmla="*/ 48 w 54"/>
                  <a:gd name="T1" fmla="*/ 5 h 87"/>
                  <a:gd name="T2" fmla="*/ 33 w 54"/>
                  <a:gd name="T3" fmla="*/ 0 h 87"/>
                  <a:gd name="T4" fmla="*/ 18 w 54"/>
                  <a:gd name="T5" fmla="*/ 3 h 87"/>
                  <a:gd name="T6" fmla="*/ 6 w 54"/>
                  <a:gd name="T7" fmla="*/ 12 h 87"/>
                  <a:gd name="T8" fmla="*/ 0 w 54"/>
                  <a:gd name="T9" fmla="*/ 28 h 87"/>
                  <a:gd name="T10" fmla="*/ 3 w 54"/>
                  <a:gd name="T11" fmla="*/ 44 h 87"/>
                  <a:gd name="T12" fmla="*/ 14 w 54"/>
                  <a:gd name="T13" fmla="*/ 71 h 87"/>
                  <a:gd name="T14" fmla="*/ 22 w 54"/>
                  <a:gd name="T15" fmla="*/ 81 h 87"/>
                  <a:gd name="T16" fmla="*/ 38 w 54"/>
                  <a:gd name="T17" fmla="*/ 87 h 87"/>
                  <a:gd name="T18" fmla="*/ 51 w 54"/>
                  <a:gd name="T19" fmla="*/ 76 h 87"/>
                  <a:gd name="T20" fmla="*/ 49 w 54"/>
                  <a:gd name="T21" fmla="*/ 59 h 87"/>
                  <a:gd name="T22" fmla="*/ 45 w 54"/>
                  <a:gd name="T23" fmla="*/ 52 h 87"/>
                  <a:gd name="T24" fmla="*/ 46 w 54"/>
                  <a:gd name="T25" fmla="*/ 38 h 87"/>
                  <a:gd name="T26" fmla="*/ 48 w 54"/>
                  <a:gd name="T27" fmla="*/ 35 h 87"/>
                  <a:gd name="T28" fmla="*/ 52 w 54"/>
                  <a:gd name="T29" fmla="*/ 26 h 87"/>
                  <a:gd name="T30" fmla="*/ 52 w 54"/>
                  <a:gd name="T31" fmla="*/ 13 h 87"/>
                  <a:gd name="T32" fmla="*/ 48 w 54"/>
                  <a:gd name="T33" fmla="*/ 5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4" h="87">
                    <a:moveTo>
                      <a:pt x="48" y="5"/>
                    </a:moveTo>
                    <a:cubicBezTo>
                      <a:pt x="43" y="2"/>
                      <a:pt x="38" y="0"/>
                      <a:pt x="33" y="0"/>
                    </a:cubicBezTo>
                    <a:cubicBezTo>
                      <a:pt x="28" y="0"/>
                      <a:pt x="23" y="1"/>
                      <a:pt x="18" y="3"/>
                    </a:cubicBezTo>
                    <a:cubicBezTo>
                      <a:pt x="13" y="5"/>
                      <a:pt x="9" y="8"/>
                      <a:pt x="6" y="12"/>
                    </a:cubicBezTo>
                    <a:cubicBezTo>
                      <a:pt x="2" y="17"/>
                      <a:pt x="0" y="22"/>
                      <a:pt x="0" y="28"/>
                    </a:cubicBezTo>
                    <a:cubicBezTo>
                      <a:pt x="0" y="34"/>
                      <a:pt x="1" y="39"/>
                      <a:pt x="3" y="44"/>
                    </a:cubicBezTo>
                    <a:cubicBezTo>
                      <a:pt x="6" y="53"/>
                      <a:pt x="10" y="62"/>
                      <a:pt x="14" y="71"/>
                    </a:cubicBezTo>
                    <a:cubicBezTo>
                      <a:pt x="16" y="74"/>
                      <a:pt x="19" y="78"/>
                      <a:pt x="22" y="81"/>
                    </a:cubicBezTo>
                    <a:cubicBezTo>
                      <a:pt x="26" y="86"/>
                      <a:pt x="32" y="87"/>
                      <a:pt x="38" y="87"/>
                    </a:cubicBezTo>
                    <a:cubicBezTo>
                      <a:pt x="45" y="86"/>
                      <a:pt x="49" y="82"/>
                      <a:pt x="51" y="76"/>
                    </a:cubicBezTo>
                    <a:cubicBezTo>
                      <a:pt x="53" y="71"/>
                      <a:pt x="52" y="65"/>
                      <a:pt x="49" y="59"/>
                    </a:cubicBezTo>
                    <a:cubicBezTo>
                      <a:pt x="47" y="57"/>
                      <a:pt x="46" y="55"/>
                      <a:pt x="45" y="52"/>
                    </a:cubicBezTo>
                    <a:cubicBezTo>
                      <a:pt x="43" y="47"/>
                      <a:pt x="43" y="42"/>
                      <a:pt x="46" y="38"/>
                    </a:cubicBezTo>
                    <a:cubicBezTo>
                      <a:pt x="47" y="37"/>
                      <a:pt x="47" y="36"/>
                      <a:pt x="48" y="35"/>
                    </a:cubicBezTo>
                    <a:cubicBezTo>
                      <a:pt x="50" y="32"/>
                      <a:pt x="52" y="29"/>
                      <a:pt x="52" y="26"/>
                    </a:cubicBezTo>
                    <a:cubicBezTo>
                      <a:pt x="54" y="22"/>
                      <a:pt x="53" y="17"/>
                      <a:pt x="52" y="13"/>
                    </a:cubicBezTo>
                    <a:cubicBezTo>
                      <a:pt x="51" y="10"/>
                      <a:pt x="50" y="7"/>
                      <a:pt x="48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8" name="Freeform 418"/>
              <p:cNvSpPr/>
              <p:nvPr/>
            </p:nvSpPr>
            <p:spPr bwMode="auto">
              <a:xfrm>
                <a:off x="5088" y="3330"/>
                <a:ext cx="59" cy="94"/>
              </a:xfrm>
              <a:custGeom>
                <a:avLst/>
                <a:gdLst>
                  <a:gd name="T0" fmla="*/ 41 w 54"/>
                  <a:gd name="T1" fmla="*/ 5 h 87"/>
                  <a:gd name="T2" fmla="*/ 25 w 54"/>
                  <a:gd name="T3" fmla="*/ 1 h 87"/>
                  <a:gd name="T4" fmla="*/ 12 w 54"/>
                  <a:gd name="T5" fmla="*/ 2 h 87"/>
                  <a:gd name="T6" fmla="*/ 2 w 54"/>
                  <a:gd name="T7" fmla="*/ 14 h 87"/>
                  <a:gd name="T8" fmla="*/ 5 w 54"/>
                  <a:gd name="T9" fmla="*/ 34 h 87"/>
                  <a:gd name="T10" fmla="*/ 9 w 54"/>
                  <a:gd name="T11" fmla="*/ 39 h 87"/>
                  <a:gd name="T12" fmla="*/ 10 w 54"/>
                  <a:gd name="T13" fmla="*/ 51 h 87"/>
                  <a:gd name="T14" fmla="*/ 6 w 54"/>
                  <a:gd name="T15" fmla="*/ 59 h 87"/>
                  <a:gd name="T16" fmla="*/ 3 w 54"/>
                  <a:gd name="T17" fmla="*/ 65 h 87"/>
                  <a:gd name="T18" fmla="*/ 3 w 54"/>
                  <a:gd name="T19" fmla="*/ 73 h 87"/>
                  <a:gd name="T20" fmla="*/ 7 w 54"/>
                  <a:gd name="T21" fmla="*/ 82 h 87"/>
                  <a:gd name="T22" fmla="*/ 18 w 54"/>
                  <a:gd name="T23" fmla="*/ 87 h 87"/>
                  <a:gd name="T24" fmla="*/ 33 w 54"/>
                  <a:gd name="T25" fmla="*/ 80 h 87"/>
                  <a:gd name="T26" fmla="*/ 40 w 54"/>
                  <a:gd name="T27" fmla="*/ 72 h 87"/>
                  <a:gd name="T28" fmla="*/ 51 w 54"/>
                  <a:gd name="T29" fmla="*/ 46 h 87"/>
                  <a:gd name="T30" fmla="*/ 54 w 54"/>
                  <a:gd name="T31" fmla="*/ 29 h 87"/>
                  <a:gd name="T32" fmla="*/ 54 w 54"/>
                  <a:gd name="T33" fmla="*/ 26 h 87"/>
                  <a:gd name="T34" fmla="*/ 41 w 54"/>
                  <a:gd name="T35" fmla="*/ 5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4" h="87">
                    <a:moveTo>
                      <a:pt x="41" y="5"/>
                    </a:moveTo>
                    <a:cubicBezTo>
                      <a:pt x="36" y="3"/>
                      <a:pt x="31" y="1"/>
                      <a:pt x="25" y="1"/>
                    </a:cubicBezTo>
                    <a:cubicBezTo>
                      <a:pt x="21" y="0"/>
                      <a:pt x="16" y="1"/>
                      <a:pt x="12" y="2"/>
                    </a:cubicBezTo>
                    <a:cubicBezTo>
                      <a:pt x="7" y="5"/>
                      <a:pt x="3" y="8"/>
                      <a:pt x="2" y="14"/>
                    </a:cubicBezTo>
                    <a:cubicBezTo>
                      <a:pt x="0" y="21"/>
                      <a:pt x="1" y="28"/>
                      <a:pt x="5" y="34"/>
                    </a:cubicBezTo>
                    <a:cubicBezTo>
                      <a:pt x="7" y="35"/>
                      <a:pt x="8" y="37"/>
                      <a:pt x="9" y="39"/>
                    </a:cubicBezTo>
                    <a:cubicBezTo>
                      <a:pt x="11" y="43"/>
                      <a:pt x="12" y="47"/>
                      <a:pt x="10" y="51"/>
                    </a:cubicBezTo>
                    <a:cubicBezTo>
                      <a:pt x="9" y="54"/>
                      <a:pt x="8" y="57"/>
                      <a:pt x="6" y="59"/>
                    </a:cubicBezTo>
                    <a:cubicBezTo>
                      <a:pt x="5" y="61"/>
                      <a:pt x="4" y="63"/>
                      <a:pt x="3" y="65"/>
                    </a:cubicBezTo>
                    <a:cubicBezTo>
                      <a:pt x="3" y="67"/>
                      <a:pt x="2" y="70"/>
                      <a:pt x="3" y="73"/>
                    </a:cubicBezTo>
                    <a:cubicBezTo>
                      <a:pt x="3" y="76"/>
                      <a:pt x="4" y="79"/>
                      <a:pt x="7" y="82"/>
                    </a:cubicBezTo>
                    <a:cubicBezTo>
                      <a:pt x="10" y="85"/>
                      <a:pt x="13" y="87"/>
                      <a:pt x="18" y="87"/>
                    </a:cubicBezTo>
                    <a:cubicBezTo>
                      <a:pt x="24" y="87"/>
                      <a:pt x="29" y="85"/>
                      <a:pt x="33" y="80"/>
                    </a:cubicBezTo>
                    <a:cubicBezTo>
                      <a:pt x="36" y="78"/>
                      <a:pt x="38" y="75"/>
                      <a:pt x="40" y="72"/>
                    </a:cubicBezTo>
                    <a:cubicBezTo>
                      <a:pt x="44" y="64"/>
                      <a:pt x="48" y="55"/>
                      <a:pt x="51" y="46"/>
                    </a:cubicBezTo>
                    <a:cubicBezTo>
                      <a:pt x="53" y="41"/>
                      <a:pt x="54" y="35"/>
                      <a:pt x="54" y="29"/>
                    </a:cubicBezTo>
                    <a:cubicBezTo>
                      <a:pt x="54" y="28"/>
                      <a:pt x="54" y="27"/>
                      <a:pt x="54" y="26"/>
                    </a:cubicBezTo>
                    <a:cubicBezTo>
                      <a:pt x="53" y="17"/>
                      <a:pt x="49" y="10"/>
                      <a:pt x="41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9" name="Freeform 419"/>
              <p:cNvSpPr/>
              <p:nvPr/>
            </p:nvSpPr>
            <p:spPr bwMode="auto">
              <a:xfrm>
                <a:off x="5049" y="3349"/>
                <a:ext cx="18" cy="24"/>
              </a:xfrm>
              <a:custGeom>
                <a:avLst/>
                <a:gdLst>
                  <a:gd name="T0" fmla="*/ 5 w 17"/>
                  <a:gd name="T1" fmla="*/ 3 h 22"/>
                  <a:gd name="T2" fmla="*/ 3 w 17"/>
                  <a:gd name="T3" fmla="*/ 17 h 22"/>
                  <a:gd name="T4" fmla="*/ 14 w 17"/>
                  <a:gd name="T5" fmla="*/ 18 h 22"/>
                  <a:gd name="T6" fmla="*/ 17 w 17"/>
                  <a:gd name="T7" fmla="*/ 11 h 22"/>
                  <a:gd name="T8" fmla="*/ 16 w 17"/>
                  <a:gd name="T9" fmla="*/ 4 h 22"/>
                  <a:gd name="T10" fmla="*/ 5 w 17"/>
                  <a:gd name="T11" fmla="*/ 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2">
                    <a:moveTo>
                      <a:pt x="5" y="3"/>
                    </a:moveTo>
                    <a:cubicBezTo>
                      <a:pt x="1" y="6"/>
                      <a:pt x="0" y="12"/>
                      <a:pt x="3" y="17"/>
                    </a:cubicBezTo>
                    <a:cubicBezTo>
                      <a:pt x="5" y="21"/>
                      <a:pt x="10" y="22"/>
                      <a:pt x="14" y="18"/>
                    </a:cubicBezTo>
                    <a:cubicBezTo>
                      <a:pt x="16" y="16"/>
                      <a:pt x="17" y="13"/>
                      <a:pt x="17" y="11"/>
                    </a:cubicBezTo>
                    <a:cubicBezTo>
                      <a:pt x="17" y="8"/>
                      <a:pt x="17" y="6"/>
                      <a:pt x="16" y="4"/>
                    </a:cubicBezTo>
                    <a:cubicBezTo>
                      <a:pt x="13" y="1"/>
                      <a:pt x="9" y="0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0" name="Freeform 420"/>
              <p:cNvSpPr/>
              <p:nvPr/>
            </p:nvSpPr>
            <p:spPr bwMode="auto">
              <a:xfrm>
                <a:off x="5082" y="3310"/>
                <a:ext cx="19" cy="24"/>
              </a:xfrm>
              <a:custGeom>
                <a:avLst/>
                <a:gdLst>
                  <a:gd name="T0" fmla="*/ 3 w 17"/>
                  <a:gd name="T1" fmla="*/ 4 h 22"/>
                  <a:gd name="T2" fmla="*/ 5 w 17"/>
                  <a:gd name="T3" fmla="*/ 19 h 22"/>
                  <a:gd name="T4" fmla="*/ 16 w 17"/>
                  <a:gd name="T5" fmla="*/ 17 h 22"/>
                  <a:gd name="T6" fmla="*/ 17 w 17"/>
                  <a:gd name="T7" fmla="*/ 11 h 22"/>
                  <a:gd name="T8" fmla="*/ 14 w 17"/>
                  <a:gd name="T9" fmla="*/ 3 h 22"/>
                  <a:gd name="T10" fmla="*/ 3 w 17"/>
                  <a:gd name="T11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7" h="22">
                    <a:moveTo>
                      <a:pt x="3" y="4"/>
                    </a:moveTo>
                    <a:cubicBezTo>
                      <a:pt x="0" y="9"/>
                      <a:pt x="1" y="16"/>
                      <a:pt x="5" y="19"/>
                    </a:cubicBezTo>
                    <a:cubicBezTo>
                      <a:pt x="8" y="22"/>
                      <a:pt x="13" y="21"/>
                      <a:pt x="16" y="17"/>
                    </a:cubicBezTo>
                    <a:cubicBezTo>
                      <a:pt x="17" y="15"/>
                      <a:pt x="17" y="14"/>
                      <a:pt x="17" y="11"/>
                    </a:cubicBezTo>
                    <a:cubicBezTo>
                      <a:pt x="17" y="8"/>
                      <a:pt x="16" y="6"/>
                      <a:pt x="14" y="3"/>
                    </a:cubicBezTo>
                    <a:cubicBezTo>
                      <a:pt x="10" y="0"/>
                      <a:pt x="6" y="1"/>
                      <a:pt x="3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1" name="Freeform 421"/>
              <p:cNvSpPr/>
              <p:nvPr/>
            </p:nvSpPr>
            <p:spPr bwMode="auto">
              <a:xfrm>
                <a:off x="5103" y="3309"/>
                <a:ext cx="14" cy="18"/>
              </a:xfrm>
              <a:custGeom>
                <a:avLst/>
                <a:gdLst>
                  <a:gd name="T0" fmla="*/ 4 w 13"/>
                  <a:gd name="T1" fmla="*/ 2 h 17"/>
                  <a:gd name="T2" fmla="*/ 2 w 13"/>
                  <a:gd name="T3" fmla="*/ 14 h 17"/>
                  <a:gd name="T4" fmla="*/ 10 w 13"/>
                  <a:gd name="T5" fmla="*/ 15 h 17"/>
                  <a:gd name="T6" fmla="*/ 13 w 13"/>
                  <a:gd name="T7" fmla="*/ 9 h 17"/>
                  <a:gd name="T8" fmla="*/ 11 w 13"/>
                  <a:gd name="T9" fmla="*/ 4 h 17"/>
                  <a:gd name="T10" fmla="*/ 4 w 13"/>
                  <a:gd name="T11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7">
                    <a:moveTo>
                      <a:pt x="4" y="2"/>
                    </a:moveTo>
                    <a:cubicBezTo>
                      <a:pt x="0" y="5"/>
                      <a:pt x="0" y="11"/>
                      <a:pt x="2" y="14"/>
                    </a:cubicBezTo>
                    <a:cubicBezTo>
                      <a:pt x="4" y="16"/>
                      <a:pt x="7" y="17"/>
                      <a:pt x="10" y="15"/>
                    </a:cubicBezTo>
                    <a:cubicBezTo>
                      <a:pt x="12" y="13"/>
                      <a:pt x="13" y="11"/>
                      <a:pt x="13" y="9"/>
                    </a:cubicBezTo>
                    <a:cubicBezTo>
                      <a:pt x="13" y="7"/>
                      <a:pt x="12" y="5"/>
                      <a:pt x="11" y="4"/>
                    </a:cubicBezTo>
                    <a:cubicBezTo>
                      <a:pt x="10" y="1"/>
                      <a:pt x="6" y="0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2" name="Freeform 422"/>
              <p:cNvSpPr/>
              <p:nvPr/>
            </p:nvSpPr>
            <p:spPr bwMode="auto">
              <a:xfrm>
                <a:off x="5033" y="3348"/>
                <a:ext cx="14" cy="19"/>
              </a:xfrm>
              <a:custGeom>
                <a:avLst/>
                <a:gdLst>
                  <a:gd name="T0" fmla="*/ 2 w 13"/>
                  <a:gd name="T1" fmla="*/ 4 h 17"/>
                  <a:gd name="T2" fmla="*/ 3 w 13"/>
                  <a:gd name="T3" fmla="*/ 14 h 17"/>
                  <a:gd name="T4" fmla="*/ 11 w 13"/>
                  <a:gd name="T5" fmla="*/ 13 h 17"/>
                  <a:gd name="T6" fmla="*/ 13 w 13"/>
                  <a:gd name="T7" fmla="*/ 9 h 17"/>
                  <a:gd name="T8" fmla="*/ 11 w 13"/>
                  <a:gd name="T9" fmla="*/ 3 h 17"/>
                  <a:gd name="T10" fmla="*/ 2 w 13"/>
                  <a:gd name="T11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" h="17">
                    <a:moveTo>
                      <a:pt x="2" y="4"/>
                    </a:moveTo>
                    <a:cubicBezTo>
                      <a:pt x="0" y="7"/>
                      <a:pt x="1" y="12"/>
                      <a:pt x="3" y="14"/>
                    </a:cubicBezTo>
                    <a:cubicBezTo>
                      <a:pt x="6" y="17"/>
                      <a:pt x="9" y="16"/>
                      <a:pt x="11" y="13"/>
                    </a:cubicBezTo>
                    <a:cubicBezTo>
                      <a:pt x="12" y="12"/>
                      <a:pt x="13" y="10"/>
                      <a:pt x="13" y="9"/>
                    </a:cubicBezTo>
                    <a:cubicBezTo>
                      <a:pt x="13" y="7"/>
                      <a:pt x="12" y="5"/>
                      <a:pt x="11" y="3"/>
                    </a:cubicBezTo>
                    <a:cubicBezTo>
                      <a:pt x="8" y="0"/>
                      <a:pt x="4" y="0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3" name="Freeform 423"/>
              <p:cNvSpPr/>
              <p:nvPr/>
            </p:nvSpPr>
            <p:spPr bwMode="auto">
              <a:xfrm>
                <a:off x="5019" y="3352"/>
                <a:ext cx="13" cy="17"/>
              </a:xfrm>
              <a:custGeom>
                <a:avLst/>
                <a:gdLst>
                  <a:gd name="T0" fmla="*/ 3 w 12"/>
                  <a:gd name="T1" fmla="*/ 2 h 15"/>
                  <a:gd name="T2" fmla="*/ 5 w 12"/>
                  <a:gd name="T3" fmla="*/ 13 h 15"/>
                  <a:gd name="T4" fmla="*/ 11 w 12"/>
                  <a:gd name="T5" fmla="*/ 12 h 15"/>
                  <a:gd name="T6" fmla="*/ 12 w 12"/>
                  <a:gd name="T7" fmla="*/ 8 h 15"/>
                  <a:gd name="T8" fmla="*/ 10 w 12"/>
                  <a:gd name="T9" fmla="*/ 2 h 15"/>
                  <a:gd name="T10" fmla="*/ 3 w 12"/>
                  <a:gd name="T11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5">
                    <a:moveTo>
                      <a:pt x="3" y="2"/>
                    </a:moveTo>
                    <a:cubicBezTo>
                      <a:pt x="0" y="5"/>
                      <a:pt x="1" y="12"/>
                      <a:pt x="5" y="13"/>
                    </a:cubicBezTo>
                    <a:cubicBezTo>
                      <a:pt x="7" y="15"/>
                      <a:pt x="9" y="14"/>
                      <a:pt x="11" y="12"/>
                    </a:cubicBezTo>
                    <a:cubicBezTo>
                      <a:pt x="12" y="11"/>
                      <a:pt x="12" y="9"/>
                      <a:pt x="12" y="8"/>
                    </a:cubicBezTo>
                    <a:cubicBezTo>
                      <a:pt x="12" y="6"/>
                      <a:pt x="11" y="4"/>
                      <a:pt x="10" y="2"/>
                    </a:cubicBezTo>
                    <a:cubicBezTo>
                      <a:pt x="7" y="0"/>
                      <a:pt x="5" y="0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4" name="Freeform 424"/>
              <p:cNvSpPr/>
              <p:nvPr/>
            </p:nvSpPr>
            <p:spPr bwMode="auto">
              <a:xfrm>
                <a:off x="5117" y="3313"/>
                <a:ext cx="13" cy="17"/>
              </a:xfrm>
              <a:custGeom>
                <a:avLst/>
                <a:gdLst>
                  <a:gd name="T0" fmla="*/ 4 w 12"/>
                  <a:gd name="T1" fmla="*/ 2 h 15"/>
                  <a:gd name="T2" fmla="*/ 2 w 12"/>
                  <a:gd name="T3" fmla="*/ 12 h 15"/>
                  <a:gd name="T4" fmla="*/ 9 w 12"/>
                  <a:gd name="T5" fmla="*/ 13 h 15"/>
                  <a:gd name="T6" fmla="*/ 12 w 12"/>
                  <a:gd name="T7" fmla="*/ 7 h 15"/>
                  <a:gd name="T8" fmla="*/ 11 w 12"/>
                  <a:gd name="T9" fmla="*/ 3 h 15"/>
                  <a:gd name="T10" fmla="*/ 4 w 12"/>
                  <a:gd name="T11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" h="15">
                    <a:moveTo>
                      <a:pt x="4" y="2"/>
                    </a:moveTo>
                    <a:cubicBezTo>
                      <a:pt x="1" y="4"/>
                      <a:pt x="0" y="9"/>
                      <a:pt x="2" y="12"/>
                    </a:cubicBezTo>
                    <a:cubicBezTo>
                      <a:pt x="4" y="14"/>
                      <a:pt x="7" y="15"/>
                      <a:pt x="9" y="13"/>
                    </a:cubicBezTo>
                    <a:cubicBezTo>
                      <a:pt x="11" y="12"/>
                      <a:pt x="12" y="10"/>
                      <a:pt x="12" y="7"/>
                    </a:cubicBezTo>
                    <a:cubicBezTo>
                      <a:pt x="12" y="6"/>
                      <a:pt x="12" y="4"/>
                      <a:pt x="11" y="3"/>
                    </a:cubicBezTo>
                    <a:cubicBezTo>
                      <a:pt x="10" y="1"/>
                      <a:pt x="7" y="0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5" name="Freeform 425"/>
              <p:cNvSpPr/>
              <p:nvPr/>
            </p:nvSpPr>
            <p:spPr bwMode="auto">
              <a:xfrm>
                <a:off x="5008" y="3359"/>
                <a:ext cx="12" cy="15"/>
              </a:xfrm>
              <a:custGeom>
                <a:avLst/>
                <a:gdLst>
                  <a:gd name="T0" fmla="*/ 7 w 11"/>
                  <a:gd name="T1" fmla="*/ 2 h 14"/>
                  <a:gd name="T2" fmla="*/ 0 w 11"/>
                  <a:gd name="T3" fmla="*/ 4 h 14"/>
                  <a:gd name="T4" fmla="*/ 0 w 11"/>
                  <a:gd name="T5" fmla="*/ 8 h 14"/>
                  <a:gd name="T6" fmla="*/ 4 w 11"/>
                  <a:gd name="T7" fmla="*/ 13 h 14"/>
                  <a:gd name="T8" fmla="*/ 10 w 11"/>
                  <a:gd name="T9" fmla="*/ 11 h 14"/>
                  <a:gd name="T10" fmla="*/ 11 w 11"/>
                  <a:gd name="T11" fmla="*/ 8 h 14"/>
                  <a:gd name="T12" fmla="*/ 10 w 11"/>
                  <a:gd name="T13" fmla="*/ 8 h 14"/>
                  <a:gd name="T14" fmla="*/ 7 w 11"/>
                  <a:gd name="T1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14">
                    <a:moveTo>
                      <a:pt x="7" y="2"/>
                    </a:moveTo>
                    <a:cubicBezTo>
                      <a:pt x="4" y="0"/>
                      <a:pt x="2" y="1"/>
                      <a:pt x="0" y="4"/>
                    </a:cubicBezTo>
                    <a:cubicBezTo>
                      <a:pt x="0" y="5"/>
                      <a:pt x="0" y="7"/>
                      <a:pt x="0" y="8"/>
                    </a:cubicBezTo>
                    <a:cubicBezTo>
                      <a:pt x="1" y="10"/>
                      <a:pt x="2" y="12"/>
                      <a:pt x="4" y="13"/>
                    </a:cubicBezTo>
                    <a:cubicBezTo>
                      <a:pt x="6" y="14"/>
                      <a:pt x="9" y="14"/>
                      <a:pt x="10" y="11"/>
                    </a:cubicBezTo>
                    <a:cubicBezTo>
                      <a:pt x="10" y="10"/>
                      <a:pt x="10" y="9"/>
                      <a:pt x="11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6"/>
                      <a:pt x="9" y="3"/>
                      <a:pt x="7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6" name="Freeform 426"/>
              <p:cNvSpPr/>
              <p:nvPr/>
            </p:nvSpPr>
            <p:spPr bwMode="auto">
              <a:xfrm>
                <a:off x="5131" y="3320"/>
                <a:ext cx="12" cy="16"/>
              </a:xfrm>
              <a:custGeom>
                <a:avLst/>
                <a:gdLst>
                  <a:gd name="T0" fmla="*/ 3 w 11"/>
                  <a:gd name="T1" fmla="*/ 2 h 15"/>
                  <a:gd name="T2" fmla="*/ 0 w 11"/>
                  <a:gd name="T3" fmla="*/ 9 h 15"/>
                  <a:gd name="T4" fmla="*/ 0 w 11"/>
                  <a:gd name="T5" fmla="*/ 11 h 15"/>
                  <a:gd name="T6" fmla="*/ 7 w 11"/>
                  <a:gd name="T7" fmla="*/ 13 h 15"/>
                  <a:gd name="T8" fmla="*/ 10 w 11"/>
                  <a:gd name="T9" fmla="*/ 5 h 15"/>
                  <a:gd name="T10" fmla="*/ 3 w 11"/>
                  <a:gd name="T11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" h="15">
                    <a:moveTo>
                      <a:pt x="3" y="2"/>
                    </a:moveTo>
                    <a:cubicBezTo>
                      <a:pt x="1" y="4"/>
                      <a:pt x="0" y="6"/>
                      <a:pt x="0" y="9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1" y="14"/>
                      <a:pt x="4" y="15"/>
                      <a:pt x="7" y="13"/>
                    </a:cubicBezTo>
                    <a:cubicBezTo>
                      <a:pt x="10" y="11"/>
                      <a:pt x="11" y="8"/>
                      <a:pt x="10" y="5"/>
                    </a:cubicBezTo>
                    <a:cubicBezTo>
                      <a:pt x="9" y="1"/>
                      <a:pt x="6" y="0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7" name="Freeform 427"/>
              <p:cNvSpPr/>
              <p:nvPr/>
            </p:nvSpPr>
            <p:spPr bwMode="auto">
              <a:xfrm>
                <a:off x="4998" y="3368"/>
                <a:ext cx="11" cy="14"/>
              </a:xfrm>
              <a:custGeom>
                <a:avLst/>
                <a:gdLst>
                  <a:gd name="T0" fmla="*/ 7 w 10"/>
                  <a:gd name="T1" fmla="*/ 2 h 13"/>
                  <a:gd name="T2" fmla="*/ 1 w 10"/>
                  <a:gd name="T3" fmla="*/ 4 h 13"/>
                  <a:gd name="T4" fmla="*/ 4 w 10"/>
                  <a:gd name="T5" fmla="*/ 12 h 13"/>
                  <a:gd name="T6" fmla="*/ 10 w 10"/>
                  <a:gd name="T7" fmla="*/ 10 h 13"/>
                  <a:gd name="T8" fmla="*/ 10 w 10"/>
                  <a:gd name="T9" fmla="*/ 8 h 13"/>
                  <a:gd name="T10" fmla="*/ 7 w 10"/>
                  <a:gd name="T1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3">
                    <a:moveTo>
                      <a:pt x="7" y="2"/>
                    </a:moveTo>
                    <a:cubicBezTo>
                      <a:pt x="5" y="0"/>
                      <a:pt x="2" y="1"/>
                      <a:pt x="1" y="4"/>
                    </a:cubicBezTo>
                    <a:cubicBezTo>
                      <a:pt x="0" y="6"/>
                      <a:pt x="1" y="10"/>
                      <a:pt x="4" y="12"/>
                    </a:cubicBezTo>
                    <a:cubicBezTo>
                      <a:pt x="6" y="13"/>
                      <a:pt x="9" y="12"/>
                      <a:pt x="10" y="10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5"/>
                      <a:pt x="9" y="3"/>
                      <a:pt x="7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8" name="Freeform 428"/>
              <p:cNvSpPr/>
              <p:nvPr/>
            </p:nvSpPr>
            <p:spPr bwMode="auto">
              <a:xfrm>
                <a:off x="5141" y="3330"/>
                <a:ext cx="11" cy="13"/>
              </a:xfrm>
              <a:custGeom>
                <a:avLst/>
                <a:gdLst>
                  <a:gd name="T0" fmla="*/ 3 w 10"/>
                  <a:gd name="T1" fmla="*/ 1 h 12"/>
                  <a:gd name="T2" fmla="*/ 0 w 10"/>
                  <a:gd name="T3" fmla="*/ 7 h 12"/>
                  <a:gd name="T4" fmla="*/ 1 w 10"/>
                  <a:gd name="T5" fmla="*/ 9 h 12"/>
                  <a:gd name="T6" fmla="*/ 7 w 10"/>
                  <a:gd name="T7" fmla="*/ 11 h 12"/>
                  <a:gd name="T8" fmla="*/ 9 w 10"/>
                  <a:gd name="T9" fmla="*/ 3 h 12"/>
                  <a:gd name="T10" fmla="*/ 3 w 10"/>
                  <a:gd name="T11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" h="12">
                    <a:moveTo>
                      <a:pt x="3" y="1"/>
                    </a:moveTo>
                    <a:cubicBezTo>
                      <a:pt x="1" y="2"/>
                      <a:pt x="0" y="4"/>
                      <a:pt x="0" y="7"/>
                    </a:cubicBezTo>
                    <a:cubicBezTo>
                      <a:pt x="0" y="7"/>
                      <a:pt x="0" y="8"/>
                      <a:pt x="1" y="9"/>
                    </a:cubicBezTo>
                    <a:cubicBezTo>
                      <a:pt x="2" y="11"/>
                      <a:pt x="4" y="12"/>
                      <a:pt x="7" y="11"/>
                    </a:cubicBezTo>
                    <a:cubicBezTo>
                      <a:pt x="9" y="9"/>
                      <a:pt x="10" y="6"/>
                      <a:pt x="9" y="3"/>
                    </a:cubicBezTo>
                    <a:cubicBezTo>
                      <a:pt x="8" y="0"/>
                      <a:pt x="5" y="0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9" name="Freeform 429"/>
              <p:cNvSpPr>
                <a:spLocks noEditPoints="1"/>
              </p:cNvSpPr>
              <p:nvPr/>
            </p:nvSpPr>
            <p:spPr bwMode="auto">
              <a:xfrm>
                <a:off x="5903" y="4222"/>
                <a:ext cx="114" cy="115"/>
              </a:xfrm>
              <a:custGeom>
                <a:avLst/>
                <a:gdLst>
                  <a:gd name="T0" fmla="*/ 86 w 105"/>
                  <a:gd name="T1" fmla="*/ 0 h 105"/>
                  <a:gd name="T2" fmla="*/ 53 w 105"/>
                  <a:gd name="T3" fmla="*/ 0 h 105"/>
                  <a:gd name="T4" fmla="*/ 20 w 105"/>
                  <a:gd name="T5" fmla="*/ 0 h 105"/>
                  <a:gd name="T6" fmla="*/ 1 w 105"/>
                  <a:gd name="T7" fmla="*/ 18 h 105"/>
                  <a:gd name="T8" fmla="*/ 1 w 105"/>
                  <a:gd name="T9" fmla="*/ 88 h 105"/>
                  <a:gd name="T10" fmla="*/ 19 w 105"/>
                  <a:gd name="T11" fmla="*/ 105 h 105"/>
                  <a:gd name="T12" fmla="*/ 86 w 105"/>
                  <a:gd name="T13" fmla="*/ 105 h 105"/>
                  <a:gd name="T14" fmla="*/ 105 w 105"/>
                  <a:gd name="T15" fmla="*/ 88 h 105"/>
                  <a:gd name="T16" fmla="*/ 105 w 105"/>
                  <a:gd name="T17" fmla="*/ 17 h 105"/>
                  <a:gd name="T18" fmla="*/ 86 w 105"/>
                  <a:gd name="T19" fmla="*/ 0 h 105"/>
                  <a:gd name="T20" fmla="*/ 100 w 105"/>
                  <a:gd name="T21" fmla="*/ 68 h 105"/>
                  <a:gd name="T22" fmla="*/ 6 w 105"/>
                  <a:gd name="T23" fmla="*/ 68 h 105"/>
                  <a:gd name="T24" fmla="*/ 6 w 105"/>
                  <a:gd name="T25" fmla="*/ 32 h 105"/>
                  <a:gd name="T26" fmla="*/ 100 w 105"/>
                  <a:gd name="T27" fmla="*/ 32 h 105"/>
                  <a:gd name="T28" fmla="*/ 100 w 105"/>
                  <a:gd name="T29" fmla="*/ 6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5" h="105">
                    <a:moveTo>
                      <a:pt x="86" y="0"/>
                    </a:moveTo>
                    <a:cubicBezTo>
                      <a:pt x="75" y="0"/>
                      <a:pt x="64" y="0"/>
                      <a:pt x="53" y="0"/>
                    </a:cubicBezTo>
                    <a:cubicBezTo>
                      <a:pt x="42" y="0"/>
                      <a:pt x="31" y="0"/>
                      <a:pt x="20" y="0"/>
                    </a:cubicBezTo>
                    <a:cubicBezTo>
                      <a:pt x="9" y="0"/>
                      <a:pt x="1" y="7"/>
                      <a:pt x="1" y="18"/>
                    </a:cubicBezTo>
                    <a:cubicBezTo>
                      <a:pt x="0" y="41"/>
                      <a:pt x="0" y="64"/>
                      <a:pt x="1" y="88"/>
                    </a:cubicBezTo>
                    <a:cubicBezTo>
                      <a:pt x="1" y="98"/>
                      <a:pt x="9" y="105"/>
                      <a:pt x="19" y="105"/>
                    </a:cubicBezTo>
                    <a:cubicBezTo>
                      <a:pt x="42" y="105"/>
                      <a:pt x="64" y="105"/>
                      <a:pt x="86" y="105"/>
                    </a:cubicBezTo>
                    <a:cubicBezTo>
                      <a:pt x="97" y="105"/>
                      <a:pt x="105" y="98"/>
                      <a:pt x="105" y="88"/>
                    </a:cubicBezTo>
                    <a:cubicBezTo>
                      <a:pt x="105" y="64"/>
                      <a:pt x="105" y="41"/>
                      <a:pt x="105" y="17"/>
                    </a:cubicBezTo>
                    <a:cubicBezTo>
                      <a:pt x="105" y="7"/>
                      <a:pt x="97" y="0"/>
                      <a:pt x="86" y="0"/>
                    </a:cubicBezTo>
                    <a:close/>
                    <a:moveTo>
                      <a:pt x="100" y="68"/>
                    </a:moveTo>
                    <a:cubicBezTo>
                      <a:pt x="68" y="68"/>
                      <a:pt x="37" y="68"/>
                      <a:pt x="6" y="68"/>
                    </a:cubicBezTo>
                    <a:cubicBezTo>
                      <a:pt x="6" y="56"/>
                      <a:pt x="6" y="45"/>
                      <a:pt x="6" y="32"/>
                    </a:cubicBezTo>
                    <a:cubicBezTo>
                      <a:pt x="37" y="32"/>
                      <a:pt x="68" y="32"/>
                      <a:pt x="100" y="32"/>
                    </a:cubicBezTo>
                    <a:cubicBezTo>
                      <a:pt x="100" y="44"/>
                      <a:pt x="100" y="56"/>
                      <a:pt x="100" y="6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0" name="Freeform 430"/>
              <p:cNvSpPr/>
              <p:nvPr/>
            </p:nvSpPr>
            <p:spPr bwMode="auto">
              <a:xfrm>
                <a:off x="5909" y="4195"/>
                <a:ext cx="103" cy="23"/>
              </a:xfrm>
              <a:custGeom>
                <a:avLst/>
                <a:gdLst>
                  <a:gd name="T0" fmla="*/ 84 w 94"/>
                  <a:gd name="T1" fmla="*/ 0 h 21"/>
                  <a:gd name="T2" fmla="*/ 47 w 94"/>
                  <a:gd name="T3" fmla="*/ 0 h 21"/>
                  <a:gd name="T4" fmla="*/ 10 w 94"/>
                  <a:gd name="T5" fmla="*/ 0 h 21"/>
                  <a:gd name="T6" fmla="*/ 0 w 94"/>
                  <a:gd name="T7" fmla="*/ 10 h 21"/>
                  <a:gd name="T8" fmla="*/ 10 w 94"/>
                  <a:gd name="T9" fmla="*/ 21 h 21"/>
                  <a:gd name="T10" fmla="*/ 84 w 94"/>
                  <a:gd name="T11" fmla="*/ 21 h 21"/>
                  <a:gd name="T12" fmla="*/ 94 w 94"/>
                  <a:gd name="T13" fmla="*/ 10 h 21"/>
                  <a:gd name="T14" fmla="*/ 84 w 94"/>
                  <a:gd name="T1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" h="21">
                    <a:moveTo>
                      <a:pt x="84" y="0"/>
                    </a:moveTo>
                    <a:cubicBezTo>
                      <a:pt x="71" y="0"/>
                      <a:pt x="59" y="0"/>
                      <a:pt x="47" y="0"/>
                    </a:cubicBezTo>
                    <a:cubicBezTo>
                      <a:pt x="35" y="0"/>
                      <a:pt x="22" y="0"/>
                      <a:pt x="10" y="0"/>
                    </a:cubicBezTo>
                    <a:cubicBezTo>
                      <a:pt x="3" y="0"/>
                      <a:pt x="0" y="3"/>
                      <a:pt x="0" y="10"/>
                    </a:cubicBezTo>
                    <a:cubicBezTo>
                      <a:pt x="0" y="17"/>
                      <a:pt x="3" y="21"/>
                      <a:pt x="10" y="21"/>
                    </a:cubicBezTo>
                    <a:cubicBezTo>
                      <a:pt x="34" y="21"/>
                      <a:pt x="59" y="21"/>
                      <a:pt x="84" y="21"/>
                    </a:cubicBezTo>
                    <a:cubicBezTo>
                      <a:pt x="90" y="21"/>
                      <a:pt x="94" y="17"/>
                      <a:pt x="94" y="10"/>
                    </a:cubicBezTo>
                    <a:cubicBezTo>
                      <a:pt x="94" y="4"/>
                      <a:pt x="90" y="0"/>
                      <a:pt x="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1" name="Freeform 431"/>
              <p:cNvSpPr/>
              <p:nvPr/>
            </p:nvSpPr>
            <p:spPr bwMode="auto">
              <a:xfrm>
                <a:off x="5312" y="3315"/>
                <a:ext cx="51" cy="51"/>
              </a:xfrm>
              <a:custGeom>
                <a:avLst/>
                <a:gdLst>
                  <a:gd name="T0" fmla="*/ 9 w 47"/>
                  <a:gd name="T1" fmla="*/ 8 h 46"/>
                  <a:gd name="T2" fmla="*/ 9 w 47"/>
                  <a:gd name="T3" fmla="*/ 38 h 46"/>
                  <a:gd name="T4" fmla="*/ 38 w 47"/>
                  <a:gd name="T5" fmla="*/ 38 h 46"/>
                  <a:gd name="T6" fmla="*/ 38 w 47"/>
                  <a:gd name="T7" fmla="*/ 8 h 46"/>
                  <a:gd name="T8" fmla="*/ 9 w 47"/>
                  <a:gd name="T9" fmla="*/ 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6">
                    <a:moveTo>
                      <a:pt x="9" y="8"/>
                    </a:moveTo>
                    <a:cubicBezTo>
                      <a:pt x="0" y="16"/>
                      <a:pt x="0" y="30"/>
                      <a:pt x="9" y="38"/>
                    </a:cubicBezTo>
                    <a:cubicBezTo>
                      <a:pt x="17" y="46"/>
                      <a:pt x="30" y="46"/>
                      <a:pt x="38" y="38"/>
                    </a:cubicBezTo>
                    <a:cubicBezTo>
                      <a:pt x="47" y="30"/>
                      <a:pt x="47" y="16"/>
                      <a:pt x="38" y="8"/>
                    </a:cubicBezTo>
                    <a:cubicBezTo>
                      <a:pt x="30" y="0"/>
                      <a:pt x="17" y="0"/>
                      <a:pt x="9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2" name="Freeform 432"/>
              <p:cNvSpPr/>
              <p:nvPr/>
            </p:nvSpPr>
            <p:spPr bwMode="auto">
              <a:xfrm>
                <a:off x="5245" y="3346"/>
                <a:ext cx="88" cy="88"/>
              </a:xfrm>
              <a:custGeom>
                <a:avLst/>
                <a:gdLst>
                  <a:gd name="T0" fmla="*/ 68 w 81"/>
                  <a:gd name="T1" fmla="*/ 12 h 81"/>
                  <a:gd name="T2" fmla="*/ 68 w 81"/>
                  <a:gd name="T3" fmla="*/ 12 h 81"/>
                  <a:gd name="T4" fmla="*/ 59 w 81"/>
                  <a:gd name="T5" fmla="*/ 3 h 81"/>
                  <a:gd name="T6" fmla="*/ 51 w 81"/>
                  <a:gd name="T7" fmla="*/ 0 h 81"/>
                  <a:gd name="T8" fmla="*/ 11 w 81"/>
                  <a:gd name="T9" fmla="*/ 0 h 81"/>
                  <a:gd name="T10" fmla="*/ 11 w 81"/>
                  <a:gd name="T11" fmla="*/ 14 h 81"/>
                  <a:gd name="T12" fmla="*/ 35 w 81"/>
                  <a:gd name="T13" fmla="*/ 14 h 81"/>
                  <a:gd name="T14" fmla="*/ 24 w 81"/>
                  <a:gd name="T15" fmla="*/ 25 h 81"/>
                  <a:gd name="T16" fmla="*/ 40 w 81"/>
                  <a:gd name="T17" fmla="*/ 41 h 81"/>
                  <a:gd name="T18" fmla="*/ 40 w 81"/>
                  <a:gd name="T19" fmla="*/ 41 h 81"/>
                  <a:gd name="T20" fmla="*/ 55 w 81"/>
                  <a:gd name="T21" fmla="*/ 57 h 81"/>
                  <a:gd name="T22" fmla="*/ 67 w 81"/>
                  <a:gd name="T23" fmla="*/ 45 h 81"/>
                  <a:gd name="T24" fmla="*/ 67 w 81"/>
                  <a:gd name="T25" fmla="*/ 70 h 81"/>
                  <a:gd name="T26" fmla="*/ 81 w 81"/>
                  <a:gd name="T27" fmla="*/ 70 h 81"/>
                  <a:gd name="T28" fmla="*/ 81 w 81"/>
                  <a:gd name="T29" fmla="*/ 30 h 81"/>
                  <a:gd name="T30" fmla="*/ 77 w 81"/>
                  <a:gd name="T31" fmla="*/ 21 h 81"/>
                  <a:gd name="T32" fmla="*/ 68 w 81"/>
                  <a:gd name="T33" fmla="*/ 12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1" h="81">
                    <a:moveTo>
                      <a:pt x="68" y="12"/>
                    </a:moveTo>
                    <a:cubicBezTo>
                      <a:pt x="68" y="12"/>
                      <a:pt x="68" y="12"/>
                      <a:pt x="68" y="12"/>
                    </a:cubicBezTo>
                    <a:cubicBezTo>
                      <a:pt x="59" y="3"/>
                      <a:pt x="59" y="3"/>
                      <a:pt x="59" y="3"/>
                    </a:cubicBezTo>
                    <a:cubicBezTo>
                      <a:pt x="57" y="0"/>
                      <a:pt x="54" y="0"/>
                      <a:pt x="5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0" y="0"/>
                      <a:pt x="0" y="14"/>
                      <a:pt x="11" y="14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55" y="57"/>
                      <a:pt x="55" y="57"/>
                      <a:pt x="55" y="57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7" y="70"/>
                      <a:pt x="67" y="70"/>
                      <a:pt x="67" y="70"/>
                    </a:cubicBezTo>
                    <a:cubicBezTo>
                      <a:pt x="66" y="80"/>
                      <a:pt x="81" y="81"/>
                      <a:pt x="81" y="70"/>
                    </a:cubicBezTo>
                    <a:cubicBezTo>
                      <a:pt x="81" y="30"/>
                      <a:pt x="81" y="30"/>
                      <a:pt x="81" y="30"/>
                    </a:cubicBezTo>
                    <a:cubicBezTo>
                      <a:pt x="81" y="27"/>
                      <a:pt x="80" y="24"/>
                      <a:pt x="77" y="21"/>
                    </a:cubicBezTo>
                    <a:lnTo>
                      <a:pt x="68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3" name="Freeform 433"/>
              <p:cNvSpPr/>
              <p:nvPr/>
            </p:nvSpPr>
            <p:spPr bwMode="auto">
              <a:xfrm>
                <a:off x="5241" y="3415"/>
                <a:ext cx="57" cy="34"/>
              </a:xfrm>
              <a:custGeom>
                <a:avLst/>
                <a:gdLst>
                  <a:gd name="T0" fmla="*/ 29 w 52"/>
                  <a:gd name="T1" fmla="*/ 0 h 32"/>
                  <a:gd name="T2" fmla="*/ 29 w 52"/>
                  <a:gd name="T3" fmla="*/ 17 h 32"/>
                  <a:gd name="T4" fmla="*/ 11 w 52"/>
                  <a:gd name="T5" fmla="*/ 17 h 32"/>
                  <a:gd name="T6" fmla="*/ 11 w 52"/>
                  <a:gd name="T7" fmla="*/ 32 h 32"/>
                  <a:gd name="T8" fmla="*/ 40 w 52"/>
                  <a:gd name="T9" fmla="*/ 31 h 32"/>
                  <a:gd name="T10" fmla="*/ 52 w 52"/>
                  <a:gd name="T11" fmla="*/ 20 h 32"/>
                  <a:gd name="T12" fmla="*/ 52 w 52"/>
                  <a:gd name="T13" fmla="*/ 0 h 32"/>
                  <a:gd name="T14" fmla="*/ 29 w 52"/>
                  <a:gd name="T1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32">
                    <a:moveTo>
                      <a:pt x="29" y="0"/>
                    </a:moveTo>
                    <a:cubicBezTo>
                      <a:pt x="29" y="17"/>
                      <a:pt x="29" y="17"/>
                      <a:pt x="29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0" y="17"/>
                      <a:pt x="0" y="32"/>
                      <a:pt x="11" y="32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6" y="31"/>
                      <a:pt x="52" y="26"/>
                      <a:pt x="52" y="20"/>
                    </a:cubicBezTo>
                    <a:cubicBezTo>
                      <a:pt x="52" y="0"/>
                      <a:pt x="52" y="0"/>
                      <a:pt x="52" y="0"/>
                    </a:cubicBez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4" name="Freeform 434"/>
              <p:cNvSpPr/>
              <p:nvPr/>
            </p:nvSpPr>
            <p:spPr bwMode="auto">
              <a:xfrm>
                <a:off x="5229" y="3380"/>
                <a:ext cx="35" cy="56"/>
              </a:xfrm>
              <a:custGeom>
                <a:avLst/>
                <a:gdLst>
                  <a:gd name="T0" fmla="*/ 12 w 32"/>
                  <a:gd name="T1" fmla="*/ 0 h 52"/>
                  <a:gd name="T2" fmla="*/ 0 w 32"/>
                  <a:gd name="T3" fmla="*/ 13 h 52"/>
                  <a:gd name="T4" fmla="*/ 0 w 32"/>
                  <a:gd name="T5" fmla="*/ 42 h 52"/>
                  <a:gd name="T6" fmla="*/ 15 w 32"/>
                  <a:gd name="T7" fmla="*/ 42 h 52"/>
                  <a:gd name="T8" fmla="*/ 15 w 32"/>
                  <a:gd name="T9" fmla="*/ 24 h 52"/>
                  <a:gd name="T10" fmla="*/ 32 w 32"/>
                  <a:gd name="T11" fmla="*/ 24 h 52"/>
                  <a:gd name="T12" fmla="*/ 32 w 32"/>
                  <a:gd name="T13" fmla="*/ 0 h 52"/>
                  <a:gd name="T14" fmla="*/ 12 w 32"/>
                  <a:gd name="T15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52">
                    <a:moveTo>
                      <a:pt x="12" y="0"/>
                    </a:moveTo>
                    <a:cubicBezTo>
                      <a:pt x="5" y="0"/>
                      <a:pt x="0" y="7"/>
                      <a:pt x="0" y="13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52"/>
                      <a:pt x="15" y="52"/>
                      <a:pt x="15" y="42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2" y="0"/>
                      <a:pt x="32" y="0"/>
                      <a:pt x="32" y="0"/>
                    </a:cubicBez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5" name="Freeform 435"/>
              <p:cNvSpPr/>
              <p:nvPr/>
            </p:nvSpPr>
            <p:spPr bwMode="auto">
              <a:xfrm>
                <a:off x="5454" y="4184"/>
                <a:ext cx="127" cy="149"/>
              </a:xfrm>
              <a:custGeom>
                <a:avLst/>
                <a:gdLst>
                  <a:gd name="T0" fmla="*/ 84 w 117"/>
                  <a:gd name="T1" fmla="*/ 27 h 137"/>
                  <a:gd name="T2" fmla="*/ 61 w 117"/>
                  <a:gd name="T3" fmla="*/ 31 h 137"/>
                  <a:gd name="T4" fmla="*/ 32 w 117"/>
                  <a:gd name="T5" fmla="*/ 0 h 137"/>
                  <a:gd name="T6" fmla="*/ 30 w 117"/>
                  <a:gd name="T7" fmla="*/ 6 h 137"/>
                  <a:gd name="T8" fmla="*/ 33 w 117"/>
                  <a:gd name="T9" fmla="*/ 7 h 137"/>
                  <a:gd name="T10" fmla="*/ 40 w 117"/>
                  <a:gd name="T11" fmla="*/ 8 h 137"/>
                  <a:gd name="T12" fmla="*/ 48 w 117"/>
                  <a:gd name="T13" fmla="*/ 14 h 137"/>
                  <a:gd name="T14" fmla="*/ 56 w 117"/>
                  <a:gd name="T15" fmla="*/ 31 h 137"/>
                  <a:gd name="T16" fmla="*/ 34 w 117"/>
                  <a:gd name="T17" fmla="*/ 26 h 137"/>
                  <a:gd name="T18" fmla="*/ 1 w 117"/>
                  <a:gd name="T19" fmla="*/ 78 h 137"/>
                  <a:gd name="T20" fmla="*/ 33 w 117"/>
                  <a:gd name="T21" fmla="*/ 135 h 137"/>
                  <a:gd name="T22" fmla="*/ 58 w 117"/>
                  <a:gd name="T23" fmla="*/ 132 h 137"/>
                  <a:gd name="T24" fmla="*/ 81 w 117"/>
                  <a:gd name="T25" fmla="*/ 136 h 137"/>
                  <a:gd name="T26" fmla="*/ 116 w 117"/>
                  <a:gd name="T27" fmla="*/ 73 h 137"/>
                  <a:gd name="T28" fmla="*/ 84 w 117"/>
                  <a:gd name="T29" fmla="*/ 2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7" h="137">
                    <a:moveTo>
                      <a:pt x="84" y="27"/>
                    </a:moveTo>
                    <a:cubicBezTo>
                      <a:pt x="73" y="27"/>
                      <a:pt x="69" y="31"/>
                      <a:pt x="61" y="31"/>
                    </a:cubicBezTo>
                    <a:cubicBezTo>
                      <a:pt x="58" y="17"/>
                      <a:pt x="50" y="1"/>
                      <a:pt x="32" y="0"/>
                    </a:cubicBezTo>
                    <a:cubicBezTo>
                      <a:pt x="30" y="6"/>
                      <a:pt x="30" y="6"/>
                      <a:pt x="30" y="6"/>
                    </a:cubicBezTo>
                    <a:cubicBezTo>
                      <a:pt x="32" y="6"/>
                      <a:pt x="32" y="7"/>
                      <a:pt x="33" y="7"/>
                    </a:cubicBezTo>
                    <a:cubicBezTo>
                      <a:pt x="34" y="7"/>
                      <a:pt x="39" y="8"/>
                      <a:pt x="40" y="8"/>
                    </a:cubicBezTo>
                    <a:cubicBezTo>
                      <a:pt x="43" y="10"/>
                      <a:pt x="46" y="11"/>
                      <a:pt x="48" y="14"/>
                    </a:cubicBezTo>
                    <a:cubicBezTo>
                      <a:pt x="52" y="18"/>
                      <a:pt x="54" y="24"/>
                      <a:pt x="56" y="31"/>
                    </a:cubicBezTo>
                    <a:cubicBezTo>
                      <a:pt x="48" y="30"/>
                      <a:pt x="47" y="26"/>
                      <a:pt x="34" y="26"/>
                    </a:cubicBezTo>
                    <a:cubicBezTo>
                      <a:pt x="19" y="26"/>
                      <a:pt x="0" y="43"/>
                      <a:pt x="1" y="78"/>
                    </a:cubicBezTo>
                    <a:cubicBezTo>
                      <a:pt x="2" y="113"/>
                      <a:pt x="24" y="134"/>
                      <a:pt x="33" y="135"/>
                    </a:cubicBezTo>
                    <a:cubicBezTo>
                      <a:pt x="41" y="137"/>
                      <a:pt x="51" y="131"/>
                      <a:pt x="58" y="132"/>
                    </a:cubicBezTo>
                    <a:cubicBezTo>
                      <a:pt x="65" y="132"/>
                      <a:pt x="70" y="136"/>
                      <a:pt x="81" y="136"/>
                    </a:cubicBezTo>
                    <a:cubicBezTo>
                      <a:pt x="91" y="137"/>
                      <a:pt x="117" y="114"/>
                      <a:pt x="116" y="73"/>
                    </a:cubicBezTo>
                    <a:cubicBezTo>
                      <a:pt x="115" y="33"/>
                      <a:pt x="95" y="28"/>
                      <a:pt x="84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6" name="Freeform 436"/>
              <p:cNvSpPr/>
              <p:nvPr/>
            </p:nvSpPr>
            <p:spPr bwMode="auto">
              <a:xfrm>
                <a:off x="5216" y="3526"/>
                <a:ext cx="157" cy="71"/>
              </a:xfrm>
              <a:custGeom>
                <a:avLst/>
                <a:gdLst>
                  <a:gd name="T0" fmla="*/ 79 w 157"/>
                  <a:gd name="T1" fmla="*/ 0 h 71"/>
                  <a:gd name="T2" fmla="*/ 79 w 157"/>
                  <a:gd name="T3" fmla="*/ 0 h 71"/>
                  <a:gd name="T4" fmla="*/ 0 w 157"/>
                  <a:gd name="T5" fmla="*/ 63 h 71"/>
                  <a:gd name="T6" fmla="*/ 10 w 157"/>
                  <a:gd name="T7" fmla="*/ 71 h 71"/>
                  <a:gd name="T8" fmla="*/ 79 w 157"/>
                  <a:gd name="T9" fmla="*/ 15 h 71"/>
                  <a:gd name="T10" fmla="*/ 147 w 157"/>
                  <a:gd name="T11" fmla="*/ 71 h 71"/>
                  <a:gd name="T12" fmla="*/ 157 w 157"/>
                  <a:gd name="T13" fmla="*/ 63 h 71"/>
                  <a:gd name="T14" fmla="*/ 79 w 157"/>
                  <a:gd name="T15" fmla="*/ 0 h 71"/>
                  <a:gd name="T16" fmla="*/ 79 w 157"/>
                  <a:gd name="T17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7" h="71">
                    <a:moveTo>
                      <a:pt x="79" y="0"/>
                    </a:moveTo>
                    <a:lnTo>
                      <a:pt x="79" y="0"/>
                    </a:lnTo>
                    <a:lnTo>
                      <a:pt x="0" y="63"/>
                    </a:lnTo>
                    <a:lnTo>
                      <a:pt x="10" y="71"/>
                    </a:lnTo>
                    <a:lnTo>
                      <a:pt x="79" y="15"/>
                    </a:lnTo>
                    <a:lnTo>
                      <a:pt x="147" y="71"/>
                    </a:lnTo>
                    <a:lnTo>
                      <a:pt x="157" y="63"/>
                    </a:lnTo>
                    <a:lnTo>
                      <a:pt x="79" y="0"/>
                    </a:lnTo>
                    <a:lnTo>
                      <a:pt x="7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7" name="Freeform 437"/>
              <p:cNvSpPr/>
              <p:nvPr/>
            </p:nvSpPr>
            <p:spPr bwMode="auto">
              <a:xfrm>
                <a:off x="5235" y="3557"/>
                <a:ext cx="121" cy="97"/>
              </a:xfrm>
              <a:custGeom>
                <a:avLst/>
                <a:gdLst>
                  <a:gd name="T0" fmla="*/ 0 w 121"/>
                  <a:gd name="T1" fmla="*/ 49 h 97"/>
                  <a:gd name="T2" fmla="*/ 0 w 121"/>
                  <a:gd name="T3" fmla="*/ 97 h 97"/>
                  <a:gd name="T4" fmla="*/ 48 w 121"/>
                  <a:gd name="T5" fmla="*/ 97 h 97"/>
                  <a:gd name="T6" fmla="*/ 48 w 121"/>
                  <a:gd name="T7" fmla="*/ 52 h 97"/>
                  <a:gd name="T8" fmla="*/ 73 w 121"/>
                  <a:gd name="T9" fmla="*/ 52 h 97"/>
                  <a:gd name="T10" fmla="*/ 73 w 121"/>
                  <a:gd name="T11" fmla="*/ 97 h 97"/>
                  <a:gd name="T12" fmla="*/ 121 w 121"/>
                  <a:gd name="T13" fmla="*/ 97 h 97"/>
                  <a:gd name="T14" fmla="*/ 121 w 121"/>
                  <a:gd name="T15" fmla="*/ 49 h 97"/>
                  <a:gd name="T16" fmla="*/ 59 w 121"/>
                  <a:gd name="T17" fmla="*/ 0 h 97"/>
                  <a:gd name="T18" fmla="*/ 0 w 121"/>
                  <a:gd name="T19" fmla="*/ 49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1" h="97">
                    <a:moveTo>
                      <a:pt x="0" y="49"/>
                    </a:moveTo>
                    <a:lnTo>
                      <a:pt x="0" y="97"/>
                    </a:lnTo>
                    <a:lnTo>
                      <a:pt x="48" y="97"/>
                    </a:lnTo>
                    <a:lnTo>
                      <a:pt x="48" y="52"/>
                    </a:lnTo>
                    <a:lnTo>
                      <a:pt x="73" y="52"/>
                    </a:lnTo>
                    <a:lnTo>
                      <a:pt x="73" y="97"/>
                    </a:lnTo>
                    <a:lnTo>
                      <a:pt x="121" y="97"/>
                    </a:lnTo>
                    <a:lnTo>
                      <a:pt x="121" y="49"/>
                    </a:lnTo>
                    <a:lnTo>
                      <a:pt x="59" y="0"/>
                    </a:lnTo>
                    <a:lnTo>
                      <a:pt x="0" y="4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8" name="Freeform 438"/>
              <p:cNvSpPr>
                <a:spLocks noEditPoints="1"/>
              </p:cNvSpPr>
              <p:nvPr/>
            </p:nvSpPr>
            <p:spPr bwMode="auto">
              <a:xfrm>
                <a:off x="5671" y="4185"/>
                <a:ext cx="148" cy="152"/>
              </a:xfrm>
              <a:custGeom>
                <a:avLst/>
                <a:gdLst>
                  <a:gd name="T0" fmla="*/ 104 w 136"/>
                  <a:gd name="T1" fmla="*/ 0 h 139"/>
                  <a:gd name="T2" fmla="*/ 96 w 136"/>
                  <a:gd name="T3" fmla="*/ 7 h 139"/>
                  <a:gd name="T4" fmla="*/ 103 w 136"/>
                  <a:gd name="T5" fmla="*/ 14 h 139"/>
                  <a:gd name="T6" fmla="*/ 95 w 136"/>
                  <a:gd name="T7" fmla="*/ 22 h 139"/>
                  <a:gd name="T8" fmla="*/ 87 w 136"/>
                  <a:gd name="T9" fmla="*/ 16 h 139"/>
                  <a:gd name="T10" fmla="*/ 27 w 136"/>
                  <a:gd name="T11" fmla="*/ 76 h 139"/>
                  <a:gd name="T12" fmla="*/ 25 w 136"/>
                  <a:gd name="T13" fmla="*/ 78 h 139"/>
                  <a:gd name="T14" fmla="*/ 32 w 136"/>
                  <a:gd name="T15" fmla="*/ 85 h 139"/>
                  <a:gd name="T16" fmla="*/ 25 w 136"/>
                  <a:gd name="T17" fmla="*/ 92 h 139"/>
                  <a:gd name="T18" fmla="*/ 29 w 136"/>
                  <a:gd name="T19" fmla="*/ 99 h 139"/>
                  <a:gd name="T20" fmla="*/ 20 w 136"/>
                  <a:gd name="T21" fmla="*/ 107 h 139"/>
                  <a:gd name="T22" fmla="*/ 18 w 136"/>
                  <a:gd name="T23" fmla="*/ 111 h 139"/>
                  <a:gd name="T24" fmla="*/ 19 w 136"/>
                  <a:gd name="T25" fmla="*/ 113 h 139"/>
                  <a:gd name="T26" fmla="*/ 2 w 136"/>
                  <a:gd name="T27" fmla="*/ 131 h 139"/>
                  <a:gd name="T28" fmla="*/ 0 w 136"/>
                  <a:gd name="T29" fmla="*/ 135 h 139"/>
                  <a:gd name="T30" fmla="*/ 0 w 136"/>
                  <a:gd name="T31" fmla="*/ 139 h 139"/>
                  <a:gd name="T32" fmla="*/ 19 w 136"/>
                  <a:gd name="T33" fmla="*/ 120 h 139"/>
                  <a:gd name="T34" fmla="*/ 23 w 136"/>
                  <a:gd name="T35" fmla="*/ 117 h 139"/>
                  <a:gd name="T36" fmla="*/ 31 w 136"/>
                  <a:gd name="T37" fmla="*/ 113 h 139"/>
                  <a:gd name="T38" fmla="*/ 38 w 136"/>
                  <a:gd name="T39" fmla="*/ 107 h 139"/>
                  <a:gd name="T40" fmla="*/ 43 w 136"/>
                  <a:gd name="T41" fmla="*/ 111 h 139"/>
                  <a:gd name="T42" fmla="*/ 51 w 136"/>
                  <a:gd name="T43" fmla="*/ 104 h 139"/>
                  <a:gd name="T44" fmla="*/ 57 w 136"/>
                  <a:gd name="T45" fmla="*/ 109 h 139"/>
                  <a:gd name="T46" fmla="*/ 119 w 136"/>
                  <a:gd name="T47" fmla="*/ 47 h 139"/>
                  <a:gd name="T48" fmla="*/ 114 w 136"/>
                  <a:gd name="T49" fmla="*/ 42 h 139"/>
                  <a:gd name="T50" fmla="*/ 122 w 136"/>
                  <a:gd name="T51" fmla="*/ 33 h 139"/>
                  <a:gd name="T52" fmla="*/ 129 w 136"/>
                  <a:gd name="T53" fmla="*/ 39 h 139"/>
                  <a:gd name="T54" fmla="*/ 136 w 136"/>
                  <a:gd name="T55" fmla="*/ 32 h 139"/>
                  <a:gd name="T56" fmla="*/ 104 w 136"/>
                  <a:gd name="T57" fmla="*/ 0 h 139"/>
                  <a:gd name="T58" fmla="*/ 103 w 136"/>
                  <a:gd name="T59" fmla="*/ 51 h 139"/>
                  <a:gd name="T60" fmla="*/ 58 w 136"/>
                  <a:gd name="T61" fmla="*/ 97 h 139"/>
                  <a:gd name="T62" fmla="*/ 38 w 136"/>
                  <a:gd name="T63" fmla="*/ 78 h 139"/>
                  <a:gd name="T64" fmla="*/ 49 w 136"/>
                  <a:gd name="T65" fmla="*/ 68 h 139"/>
                  <a:gd name="T66" fmla="*/ 57 w 136"/>
                  <a:gd name="T67" fmla="*/ 71 h 139"/>
                  <a:gd name="T68" fmla="*/ 60 w 136"/>
                  <a:gd name="T69" fmla="*/ 72 h 139"/>
                  <a:gd name="T70" fmla="*/ 53 w 136"/>
                  <a:gd name="T71" fmla="*/ 63 h 139"/>
                  <a:gd name="T72" fmla="*/ 60 w 136"/>
                  <a:gd name="T73" fmla="*/ 56 h 139"/>
                  <a:gd name="T74" fmla="*/ 73 w 136"/>
                  <a:gd name="T75" fmla="*/ 60 h 139"/>
                  <a:gd name="T76" fmla="*/ 65 w 136"/>
                  <a:gd name="T77" fmla="*/ 51 h 139"/>
                  <a:gd name="T78" fmla="*/ 73 w 136"/>
                  <a:gd name="T79" fmla="*/ 44 h 139"/>
                  <a:gd name="T80" fmla="*/ 79 w 136"/>
                  <a:gd name="T81" fmla="*/ 45 h 139"/>
                  <a:gd name="T82" fmla="*/ 85 w 136"/>
                  <a:gd name="T83" fmla="*/ 47 h 139"/>
                  <a:gd name="T84" fmla="*/ 77 w 136"/>
                  <a:gd name="T85" fmla="*/ 39 h 139"/>
                  <a:gd name="T86" fmla="*/ 88 w 136"/>
                  <a:gd name="T87" fmla="*/ 30 h 139"/>
                  <a:gd name="T88" fmla="*/ 106 w 136"/>
                  <a:gd name="T89" fmla="*/ 48 h 139"/>
                  <a:gd name="T90" fmla="*/ 103 w 136"/>
                  <a:gd name="T91" fmla="*/ 51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36" h="139">
                    <a:moveTo>
                      <a:pt x="104" y="0"/>
                    </a:moveTo>
                    <a:cubicBezTo>
                      <a:pt x="104" y="0"/>
                      <a:pt x="99" y="4"/>
                      <a:pt x="96" y="7"/>
                    </a:cubicBezTo>
                    <a:cubicBezTo>
                      <a:pt x="99" y="9"/>
                      <a:pt x="103" y="14"/>
                      <a:pt x="103" y="14"/>
                    </a:cubicBezTo>
                    <a:cubicBezTo>
                      <a:pt x="103" y="14"/>
                      <a:pt x="97" y="19"/>
                      <a:pt x="95" y="22"/>
                    </a:cubicBezTo>
                    <a:cubicBezTo>
                      <a:pt x="92" y="20"/>
                      <a:pt x="90" y="18"/>
                      <a:pt x="87" y="16"/>
                    </a:cubicBezTo>
                    <a:cubicBezTo>
                      <a:pt x="67" y="36"/>
                      <a:pt x="47" y="56"/>
                      <a:pt x="27" y="76"/>
                    </a:cubicBezTo>
                    <a:cubicBezTo>
                      <a:pt x="26" y="77"/>
                      <a:pt x="26" y="78"/>
                      <a:pt x="25" y="78"/>
                    </a:cubicBezTo>
                    <a:cubicBezTo>
                      <a:pt x="27" y="81"/>
                      <a:pt x="29" y="83"/>
                      <a:pt x="32" y="85"/>
                    </a:cubicBezTo>
                    <a:cubicBezTo>
                      <a:pt x="29" y="88"/>
                      <a:pt x="27" y="90"/>
                      <a:pt x="25" y="92"/>
                    </a:cubicBezTo>
                    <a:cubicBezTo>
                      <a:pt x="26" y="94"/>
                      <a:pt x="27" y="96"/>
                      <a:pt x="29" y="99"/>
                    </a:cubicBezTo>
                    <a:cubicBezTo>
                      <a:pt x="26" y="102"/>
                      <a:pt x="23" y="104"/>
                      <a:pt x="20" y="107"/>
                    </a:cubicBezTo>
                    <a:cubicBezTo>
                      <a:pt x="19" y="108"/>
                      <a:pt x="19" y="110"/>
                      <a:pt x="18" y="111"/>
                    </a:cubicBezTo>
                    <a:cubicBezTo>
                      <a:pt x="18" y="113"/>
                      <a:pt x="19" y="113"/>
                      <a:pt x="19" y="113"/>
                    </a:cubicBezTo>
                    <a:cubicBezTo>
                      <a:pt x="2" y="131"/>
                      <a:pt x="2" y="131"/>
                      <a:pt x="2" y="131"/>
                    </a:cubicBezTo>
                    <a:cubicBezTo>
                      <a:pt x="0" y="135"/>
                      <a:pt x="0" y="135"/>
                      <a:pt x="0" y="135"/>
                    </a:cubicBezTo>
                    <a:cubicBezTo>
                      <a:pt x="0" y="139"/>
                      <a:pt x="0" y="139"/>
                      <a:pt x="0" y="139"/>
                    </a:cubicBezTo>
                    <a:cubicBezTo>
                      <a:pt x="0" y="139"/>
                      <a:pt x="13" y="125"/>
                      <a:pt x="19" y="120"/>
                    </a:cubicBezTo>
                    <a:cubicBezTo>
                      <a:pt x="20" y="119"/>
                      <a:pt x="22" y="116"/>
                      <a:pt x="23" y="117"/>
                    </a:cubicBezTo>
                    <a:cubicBezTo>
                      <a:pt x="27" y="120"/>
                      <a:pt x="29" y="115"/>
                      <a:pt x="31" y="113"/>
                    </a:cubicBezTo>
                    <a:cubicBezTo>
                      <a:pt x="34" y="111"/>
                      <a:pt x="36" y="109"/>
                      <a:pt x="38" y="107"/>
                    </a:cubicBezTo>
                    <a:cubicBezTo>
                      <a:pt x="40" y="108"/>
                      <a:pt x="41" y="110"/>
                      <a:pt x="43" y="111"/>
                    </a:cubicBezTo>
                    <a:cubicBezTo>
                      <a:pt x="46" y="109"/>
                      <a:pt x="48" y="106"/>
                      <a:pt x="51" y="104"/>
                    </a:cubicBezTo>
                    <a:cubicBezTo>
                      <a:pt x="53" y="106"/>
                      <a:pt x="55" y="108"/>
                      <a:pt x="57" y="109"/>
                    </a:cubicBezTo>
                    <a:cubicBezTo>
                      <a:pt x="78" y="88"/>
                      <a:pt x="98" y="68"/>
                      <a:pt x="119" y="47"/>
                    </a:cubicBezTo>
                    <a:cubicBezTo>
                      <a:pt x="117" y="45"/>
                      <a:pt x="116" y="43"/>
                      <a:pt x="114" y="42"/>
                    </a:cubicBezTo>
                    <a:cubicBezTo>
                      <a:pt x="117" y="39"/>
                      <a:pt x="119" y="36"/>
                      <a:pt x="122" y="33"/>
                    </a:cubicBezTo>
                    <a:cubicBezTo>
                      <a:pt x="124" y="35"/>
                      <a:pt x="126" y="37"/>
                      <a:pt x="129" y="39"/>
                    </a:cubicBezTo>
                    <a:cubicBezTo>
                      <a:pt x="132" y="36"/>
                      <a:pt x="134" y="33"/>
                      <a:pt x="136" y="32"/>
                    </a:cubicBezTo>
                    <a:cubicBezTo>
                      <a:pt x="125" y="21"/>
                      <a:pt x="104" y="0"/>
                      <a:pt x="104" y="0"/>
                    </a:cubicBezTo>
                    <a:close/>
                    <a:moveTo>
                      <a:pt x="103" y="51"/>
                    </a:moveTo>
                    <a:cubicBezTo>
                      <a:pt x="88" y="67"/>
                      <a:pt x="73" y="82"/>
                      <a:pt x="58" y="97"/>
                    </a:cubicBezTo>
                    <a:cubicBezTo>
                      <a:pt x="51" y="91"/>
                      <a:pt x="45" y="84"/>
                      <a:pt x="38" y="78"/>
                    </a:cubicBezTo>
                    <a:cubicBezTo>
                      <a:pt x="42" y="75"/>
                      <a:pt x="49" y="68"/>
                      <a:pt x="49" y="68"/>
                    </a:cubicBezTo>
                    <a:cubicBezTo>
                      <a:pt x="57" y="71"/>
                      <a:pt x="57" y="71"/>
                      <a:pt x="57" y="71"/>
                    </a:cubicBezTo>
                    <a:cubicBezTo>
                      <a:pt x="60" y="72"/>
                      <a:pt x="60" y="72"/>
                      <a:pt x="60" y="72"/>
                    </a:cubicBezTo>
                    <a:cubicBezTo>
                      <a:pt x="60" y="72"/>
                      <a:pt x="56" y="66"/>
                      <a:pt x="53" y="63"/>
                    </a:cubicBezTo>
                    <a:cubicBezTo>
                      <a:pt x="56" y="61"/>
                      <a:pt x="60" y="56"/>
                      <a:pt x="60" y="56"/>
                    </a:cubicBezTo>
                    <a:cubicBezTo>
                      <a:pt x="73" y="60"/>
                      <a:pt x="73" y="60"/>
                      <a:pt x="73" y="60"/>
                    </a:cubicBezTo>
                    <a:cubicBezTo>
                      <a:pt x="73" y="60"/>
                      <a:pt x="68" y="54"/>
                      <a:pt x="65" y="51"/>
                    </a:cubicBezTo>
                    <a:cubicBezTo>
                      <a:pt x="68" y="49"/>
                      <a:pt x="73" y="44"/>
                      <a:pt x="73" y="44"/>
                    </a:cubicBezTo>
                    <a:cubicBezTo>
                      <a:pt x="79" y="45"/>
                      <a:pt x="79" y="45"/>
                      <a:pt x="79" y="45"/>
                    </a:cubicBezTo>
                    <a:cubicBezTo>
                      <a:pt x="85" y="47"/>
                      <a:pt x="85" y="47"/>
                      <a:pt x="85" y="47"/>
                    </a:cubicBezTo>
                    <a:cubicBezTo>
                      <a:pt x="85" y="47"/>
                      <a:pt x="80" y="42"/>
                      <a:pt x="77" y="39"/>
                    </a:cubicBezTo>
                    <a:cubicBezTo>
                      <a:pt x="81" y="36"/>
                      <a:pt x="84" y="33"/>
                      <a:pt x="88" y="30"/>
                    </a:cubicBezTo>
                    <a:cubicBezTo>
                      <a:pt x="94" y="36"/>
                      <a:pt x="100" y="42"/>
                      <a:pt x="106" y="48"/>
                    </a:cubicBezTo>
                    <a:cubicBezTo>
                      <a:pt x="105" y="49"/>
                      <a:pt x="104" y="50"/>
                      <a:pt x="103" y="5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9" name="Freeform 439"/>
              <p:cNvSpPr/>
              <p:nvPr/>
            </p:nvSpPr>
            <p:spPr bwMode="auto">
              <a:xfrm>
                <a:off x="5033" y="3737"/>
                <a:ext cx="84" cy="166"/>
              </a:xfrm>
              <a:custGeom>
                <a:avLst/>
                <a:gdLst>
                  <a:gd name="T0" fmla="*/ 73 w 77"/>
                  <a:gd name="T1" fmla="*/ 40 h 152"/>
                  <a:gd name="T2" fmla="*/ 71 w 77"/>
                  <a:gd name="T3" fmla="*/ 33 h 152"/>
                  <a:gd name="T4" fmla="*/ 66 w 77"/>
                  <a:gd name="T5" fmla="*/ 37 h 152"/>
                  <a:gd name="T6" fmla="*/ 62 w 77"/>
                  <a:gd name="T7" fmla="*/ 33 h 152"/>
                  <a:gd name="T8" fmla="*/ 52 w 77"/>
                  <a:gd name="T9" fmla="*/ 13 h 152"/>
                  <a:gd name="T10" fmla="*/ 21 w 77"/>
                  <a:gd name="T11" fmla="*/ 7 h 152"/>
                  <a:gd name="T12" fmla="*/ 16 w 77"/>
                  <a:gd name="T13" fmla="*/ 26 h 152"/>
                  <a:gd name="T14" fmla="*/ 18 w 77"/>
                  <a:gd name="T15" fmla="*/ 27 h 152"/>
                  <a:gd name="T16" fmla="*/ 20 w 77"/>
                  <a:gd name="T17" fmla="*/ 30 h 152"/>
                  <a:gd name="T18" fmla="*/ 20 w 77"/>
                  <a:gd name="T19" fmla="*/ 34 h 152"/>
                  <a:gd name="T20" fmla="*/ 25 w 77"/>
                  <a:gd name="T21" fmla="*/ 38 h 152"/>
                  <a:gd name="T22" fmla="*/ 36 w 77"/>
                  <a:gd name="T23" fmla="*/ 40 h 152"/>
                  <a:gd name="T24" fmla="*/ 39 w 77"/>
                  <a:gd name="T25" fmla="*/ 41 h 152"/>
                  <a:gd name="T26" fmla="*/ 39 w 77"/>
                  <a:gd name="T27" fmla="*/ 52 h 152"/>
                  <a:gd name="T28" fmla="*/ 25 w 77"/>
                  <a:gd name="T29" fmla="*/ 66 h 152"/>
                  <a:gd name="T30" fmla="*/ 23 w 77"/>
                  <a:gd name="T31" fmla="*/ 74 h 152"/>
                  <a:gd name="T32" fmla="*/ 27 w 77"/>
                  <a:gd name="T33" fmla="*/ 79 h 152"/>
                  <a:gd name="T34" fmla="*/ 23 w 77"/>
                  <a:gd name="T35" fmla="*/ 82 h 152"/>
                  <a:gd name="T36" fmla="*/ 6 w 77"/>
                  <a:gd name="T37" fmla="*/ 99 h 152"/>
                  <a:gd name="T38" fmla="*/ 7 w 77"/>
                  <a:gd name="T39" fmla="*/ 125 h 152"/>
                  <a:gd name="T40" fmla="*/ 16 w 77"/>
                  <a:gd name="T41" fmla="*/ 135 h 152"/>
                  <a:gd name="T42" fmla="*/ 25 w 77"/>
                  <a:gd name="T43" fmla="*/ 152 h 152"/>
                  <a:gd name="T44" fmla="*/ 71 w 77"/>
                  <a:gd name="T45" fmla="*/ 152 h 152"/>
                  <a:gd name="T46" fmla="*/ 71 w 77"/>
                  <a:gd name="T47" fmla="*/ 148 h 152"/>
                  <a:gd name="T48" fmla="*/ 63 w 77"/>
                  <a:gd name="T49" fmla="*/ 114 h 152"/>
                  <a:gd name="T50" fmla="*/ 58 w 77"/>
                  <a:gd name="T51" fmla="*/ 86 h 152"/>
                  <a:gd name="T52" fmla="*/ 65 w 77"/>
                  <a:gd name="T53" fmla="*/ 70 h 152"/>
                  <a:gd name="T54" fmla="*/ 69 w 77"/>
                  <a:gd name="T55" fmla="*/ 52 h 152"/>
                  <a:gd name="T56" fmla="*/ 77 w 77"/>
                  <a:gd name="T57" fmla="*/ 46 h 152"/>
                  <a:gd name="T58" fmla="*/ 76 w 77"/>
                  <a:gd name="T59" fmla="*/ 45 h 152"/>
                  <a:gd name="T60" fmla="*/ 74 w 77"/>
                  <a:gd name="T61" fmla="*/ 45 h 152"/>
                  <a:gd name="T62" fmla="*/ 77 w 77"/>
                  <a:gd name="T63" fmla="*/ 39 h 152"/>
                  <a:gd name="T64" fmla="*/ 73 w 77"/>
                  <a:gd name="T65" fmla="*/ 4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7" h="152">
                    <a:moveTo>
                      <a:pt x="73" y="40"/>
                    </a:moveTo>
                    <a:cubicBezTo>
                      <a:pt x="72" y="37"/>
                      <a:pt x="71" y="35"/>
                      <a:pt x="71" y="33"/>
                    </a:cubicBezTo>
                    <a:cubicBezTo>
                      <a:pt x="69" y="34"/>
                      <a:pt x="68" y="36"/>
                      <a:pt x="66" y="37"/>
                    </a:cubicBezTo>
                    <a:cubicBezTo>
                      <a:pt x="65" y="36"/>
                      <a:pt x="63" y="34"/>
                      <a:pt x="62" y="33"/>
                    </a:cubicBezTo>
                    <a:cubicBezTo>
                      <a:pt x="59" y="26"/>
                      <a:pt x="56" y="19"/>
                      <a:pt x="52" y="13"/>
                    </a:cubicBezTo>
                    <a:cubicBezTo>
                      <a:pt x="45" y="2"/>
                      <a:pt x="32" y="0"/>
                      <a:pt x="21" y="7"/>
                    </a:cubicBezTo>
                    <a:cubicBezTo>
                      <a:pt x="15" y="11"/>
                      <a:pt x="13" y="19"/>
                      <a:pt x="16" y="26"/>
                    </a:cubicBezTo>
                    <a:cubicBezTo>
                      <a:pt x="16" y="26"/>
                      <a:pt x="17" y="27"/>
                      <a:pt x="18" y="27"/>
                    </a:cubicBezTo>
                    <a:cubicBezTo>
                      <a:pt x="18" y="28"/>
                      <a:pt x="20" y="29"/>
                      <a:pt x="20" y="30"/>
                    </a:cubicBezTo>
                    <a:cubicBezTo>
                      <a:pt x="20" y="32"/>
                      <a:pt x="20" y="33"/>
                      <a:pt x="20" y="34"/>
                    </a:cubicBezTo>
                    <a:cubicBezTo>
                      <a:pt x="22" y="36"/>
                      <a:pt x="24" y="37"/>
                      <a:pt x="25" y="38"/>
                    </a:cubicBezTo>
                    <a:cubicBezTo>
                      <a:pt x="29" y="43"/>
                      <a:pt x="30" y="43"/>
                      <a:pt x="36" y="40"/>
                    </a:cubicBezTo>
                    <a:cubicBezTo>
                      <a:pt x="37" y="39"/>
                      <a:pt x="39" y="40"/>
                      <a:pt x="39" y="41"/>
                    </a:cubicBezTo>
                    <a:cubicBezTo>
                      <a:pt x="42" y="44"/>
                      <a:pt x="42" y="49"/>
                      <a:pt x="39" y="52"/>
                    </a:cubicBezTo>
                    <a:cubicBezTo>
                      <a:pt x="35" y="57"/>
                      <a:pt x="30" y="62"/>
                      <a:pt x="25" y="66"/>
                    </a:cubicBezTo>
                    <a:cubicBezTo>
                      <a:pt x="22" y="69"/>
                      <a:pt x="21" y="71"/>
                      <a:pt x="23" y="74"/>
                    </a:cubicBezTo>
                    <a:cubicBezTo>
                      <a:pt x="24" y="76"/>
                      <a:pt x="26" y="77"/>
                      <a:pt x="27" y="79"/>
                    </a:cubicBezTo>
                    <a:cubicBezTo>
                      <a:pt x="26" y="80"/>
                      <a:pt x="25" y="81"/>
                      <a:pt x="23" y="82"/>
                    </a:cubicBezTo>
                    <a:cubicBezTo>
                      <a:pt x="17" y="88"/>
                      <a:pt x="11" y="93"/>
                      <a:pt x="6" y="99"/>
                    </a:cubicBezTo>
                    <a:cubicBezTo>
                      <a:pt x="0" y="107"/>
                      <a:pt x="0" y="117"/>
                      <a:pt x="7" y="125"/>
                    </a:cubicBezTo>
                    <a:cubicBezTo>
                      <a:pt x="9" y="129"/>
                      <a:pt x="13" y="132"/>
                      <a:pt x="16" y="135"/>
                    </a:cubicBezTo>
                    <a:cubicBezTo>
                      <a:pt x="21" y="139"/>
                      <a:pt x="26" y="144"/>
                      <a:pt x="25" y="152"/>
                    </a:cubicBezTo>
                    <a:cubicBezTo>
                      <a:pt x="40" y="152"/>
                      <a:pt x="55" y="152"/>
                      <a:pt x="71" y="152"/>
                    </a:cubicBezTo>
                    <a:cubicBezTo>
                      <a:pt x="71" y="151"/>
                      <a:pt x="71" y="149"/>
                      <a:pt x="71" y="148"/>
                    </a:cubicBezTo>
                    <a:cubicBezTo>
                      <a:pt x="73" y="135"/>
                      <a:pt x="70" y="124"/>
                      <a:pt x="63" y="114"/>
                    </a:cubicBezTo>
                    <a:cubicBezTo>
                      <a:pt x="56" y="106"/>
                      <a:pt x="55" y="96"/>
                      <a:pt x="58" y="86"/>
                    </a:cubicBezTo>
                    <a:cubicBezTo>
                      <a:pt x="60" y="81"/>
                      <a:pt x="63" y="75"/>
                      <a:pt x="65" y="70"/>
                    </a:cubicBezTo>
                    <a:cubicBezTo>
                      <a:pt x="68" y="64"/>
                      <a:pt x="71" y="58"/>
                      <a:pt x="69" y="52"/>
                    </a:cubicBezTo>
                    <a:cubicBezTo>
                      <a:pt x="72" y="50"/>
                      <a:pt x="74" y="48"/>
                      <a:pt x="77" y="46"/>
                    </a:cubicBezTo>
                    <a:cubicBezTo>
                      <a:pt x="76" y="45"/>
                      <a:pt x="76" y="45"/>
                      <a:pt x="76" y="45"/>
                    </a:cubicBezTo>
                    <a:cubicBezTo>
                      <a:pt x="75" y="45"/>
                      <a:pt x="75" y="45"/>
                      <a:pt x="74" y="45"/>
                    </a:cubicBezTo>
                    <a:cubicBezTo>
                      <a:pt x="75" y="43"/>
                      <a:pt x="76" y="41"/>
                      <a:pt x="77" y="39"/>
                    </a:cubicBezTo>
                    <a:cubicBezTo>
                      <a:pt x="75" y="39"/>
                      <a:pt x="74" y="40"/>
                      <a:pt x="73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0" name="Freeform 440"/>
              <p:cNvSpPr>
                <a:spLocks noEditPoints="1"/>
              </p:cNvSpPr>
              <p:nvPr/>
            </p:nvSpPr>
            <p:spPr bwMode="auto">
              <a:xfrm>
                <a:off x="5888" y="3312"/>
                <a:ext cx="143" cy="145"/>
              </a:xfrm>
              <a:custGeom>
                <a:avLst/>
                <a:gdLst>
                  <a:gd name="T0" fmla="*/ 77 w 132"/>
                  <a:gd name="T1" fmla="*/ 13 h 133"/>
                  <a:gd name="T2" fmla="*/ 45 w 132"/>
                  <a:gd name="T3" fmla="*/ 45 h 133"/>
                  <a:gd name="T4" fmla="*/ 45 w 132"/>
                  <a:gd name="T5" fmla="*/ 45 h 133"/>
                  <a:gd name="T6" fmla="*/ 14 w 132"/>
                  <a:gd name="T7" fmla="*/ 76 h 133"/>
                  <a:gd name="T8" fmla="*/ 12 w 132"/>
                  <a:gd name="T9" fmla="*/ 78 h 133"/>
                  <a:gd name="T10" fmla="*/ 11 w 132"/>
                  <a:gd name="T11" fmla="*/ 119 h 133"/>
                  <a:gd name="T12" fmla="*/ 53 w 132"/>
                  <a:gd name="T13" fmla="*/ 120 h 133"/>
                  <a:gd name="T14" fmla="*/ 119 w 132"/>
                  <a:gd name="T15" fmla="*/ 55 h 133"/>
                  <a:gd name="T16" fmla="*/ 119 w 132"/>
                  <a:gd name="T17" fmla="*/ 13 h 133"/>
                  <a:gd name="T18" fmla="*/ 77 w 132"/>
                  <a:gd name="T19" fmla="*/ 13 h 133"/>
                  <a:gd name="T20" fmla="*/ 46 w 132"/>
                  <a:gd name="T21" fmla="*/ 113 h 133"/>
                  <a:gd name="T22" fmla="*/ 19 w 132"/>
                  <a:gd name="T23" fmla="*/ 113 h 133"/>
                  <a:gd name="T24" fmla="*/ 19 w 132"/>
                  <a:gd name="T25" fmla="*/ 86 h 133"/>
                  <a:gd name="T26" fmla="*/ 49 w 132"/>
                  <a:gd name="T27" fmla="*/ 55 h 133"/>
                  <a:gd name="T28" fmla="*/ 76 w 132"/>
                  <a:gd name="T29" fmla="*/ 83 h 133"/>
                  <a:gd name="T30" fmla="*/ 46 w 132"/>
                  <a:gd name="T31" fmla="*/ 11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2" h="133">
                    <a:moveTo>
                      <a:pt x="77" y="13"/>
                    </a:moveTo>
                    <a:cubicBezTo>
                      <a:pt x="66" y="23"/>
                      <a:pt x="56" y="34"/>
                      <a:pt x="45" y="45"/>
                    </a:cubicBezTo>
                    <a:cubicBezTo>
                      <a:pt x="45" y="45"/>
                      <a:pt x="45" y="45"/>
                      <a:pt x="45" y="45"/>
                    </a:cubicBezTo>
                    <a:cubicBezTo>
                      <a:pt x="35" y="55"/>
                      <a:pt x="24" y="66"/>
                      <a:pt x="14" y="76"/>
                    </a:cubicBezTo>
                    <a:cubicBezTo>
                      <a:pt x="13" y="77"/>
                      <a:pt x="12" y="78"/>
                      <a:pt x="12" y="78"/>
                    </a:cubicBezTo>
                    <a:cubicBezTo>
                      <a:pt x="0" y="91"/>
                      <a:pt x="0" y="108"/>
                      <a:pt x="11" y="119"/>
                    </a:cubicBezTo>
                    <a:cubicBezTo>
                      <a:pt x="23" y="132"/>
                      <a:pt x="41" y="133"/>
                      <a:pt x="53" y="120"/>
                    </a:cubicBezTo>
                    <a:cubicBezTo>
                      <a:pt x="76" y="99"/>
                      <a:pt x="98" y="77"/>
                      <a:pt x="119" y="55"/>
                    </a:cubicBezTo>
                    <a:cubicBezTo>
                      <a:pt x="132" y="42"/>
                      <a:pt x="131" y="25"/>
                      <a:pt x="119" y="13"/>
                    </a:cubicBezTo>
                    <a:cubicBezTo>
                      <a:pt x="108" y="1"/>
                      <a:pt x="90" y="0"/>
                      <a:pt x="77" y="13"/>
                    </a:cubicBezTo>
                    <a:close/>
                    <a:moveTo>
                      <a:pt x="46" y="113"/>
                    </a:moveTo>
                    <a:cubicBezTo>
                      <a:pt x="38" y="121"/>
                      <a:pt x="28" y="121"/>
                      <a:pt x="19" y="113"/>
                    </a:cubicBezTo>
                    <a:cubicBezTo>
                      <a:pt x="11" y="105"/>
                      <a:pt x="11" y="94"/>
                      <a:pt x="19" y="86"/>
                    </a:cubicBezTo>
                    <a:cubicBezTo>
                      <a:pt x="28" y="75"/>
                      <a:pt x="38" y="66"/>
                      <a:pt x="49" y="55"/>
                    </a:cubicBezTo>
                    <a:cubicBezTo>
                      <a:pt x="58" y="65"/>
                      <a:pt x="67" y="73"/>
                      <a:pt x="76" y="83"/>
                    </a:cubicBezTo>
                    <a:cubicBezTo>
                      <a:pt x="66" y="93"/>
                      <a:pt x="56" y="103"/>
                      <a:pt x="46" y="1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1" name="Oval 441"/>
              <p:cNvSpPr>
                <a:spLocks noChangeArrowheads="1"/>
              </p:cNvSpPr>
              <p:nvPr/>
            </p:nvSpPr>
            <p:spPr bwMode="auto">
              <a:xfrm>
                <a:off x="1622" y="2179"/>
                <a:ext cx="201" cy="200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2" name="Oval 442"/>
              <p:cNvSpPr>
                <a:spLocks noChangeArrowheads="1"/>
              </p:cNvSpPr>
              <p:nvPr/>
            </p:nvSpPr>
            <p:spPr bwMode="auto">
              <a:xfrm>
                <a:off x="1843" y="2179"/>
                <a:ext cx="200" cy="200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3" name="Oval 443"/>
              <p:cNvSpPr>
                <a:spLocks noChangeArrowheads="1"/>
              </p:cNvSpPr>
              <p:nvPr/>
            </p:nvSpPr>
            <p:spPr bwMode="auto">
              <a:xfrm>
                <a:off x="2064" y="2179"/>
                <a:ext cx="200" cy="200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4" name="Oval 444"/>
              <p:cNvSpPr>
                <a:spLocks noChangeArrowheads="1"/>
              </p:cNvSpPr>
              <p:nvPr/>
            </p:nvSpPr>
            <p:spPr bwMode="auto">
              <a:xfrm>
                <a:off x="2286" y="2179"/>
                <a:ext cx="200" cy="200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5" name="Oval 445"/>
              <p:cNvSpPr>
                <a:spLocks noChangeArrowheads="1"/>
              </p:cNvSpPr>
              <p:nvPr/>
            </p:nvSpPr>
            <p:spPr bwMode="auto">
              <a:xfrm>
                <a:off x="2507" y="2179"/>
                <a:ext cx="200" cy="200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6" name="Oval 446"/>
              <p:cNvSpPr>
                <a:spLocks noChangeArrowheads="1"/>
              </p:cNvSpPr>
              <p:nvPr/>
            </p:nvSpPr>
            <p:spPr bwMode="auto">
              <a:xfrm>
                <a:off x="1622" y="2399"/>
                <a:ext cx="201" cy="199"/>
              </a:xfrm>
              <a:prstGeom prst="ellipse">
                <a:avLst/>
              </a:prstGeom>
              <a:solidFill>
                <a:srgbClr val="E3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7" name="Oval 447"/>
              <p:cNvSpPr>
                <a:spLocks noChangeArrowheads="1"/>
              </p:cNvSpPr>
              <p:nvPr/>
            </p:nvSpPr>
            <p:spPr bwMode="auto">
              <a:xfrm>
                <a:off x="1843" y="2399"/>
                <a:ext cx="200" cy="199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8" name="Oval 448"/>
              <p:cNvSpPr>
                <a:spLocks noChangeArrowheads="1"/>
              </p:cNvSpPr>
              <p:nvPr/>
            </p:nvSpPr>
            <p:spPr bwMode="auto">
              <a:xfrm>
                <a:off x="2064" y="2399"/>
                <a:ext cx="200" cy="199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9" name="Oval 449"/>
              <p:cNvSpPr>
                <a:spLocks noChangeArrowheads="1"/>
              </p:cNvSpPr>
              <p:nvPr/>
            </p:nvSpPr>
            <p:spPr bwMode="auto">
              <a:xfrm>
                <a:off x="2286" y="2399"/>
                <a:ext cx="200" cy="199"/>
              </a:xfrm>
              <a:prstGeom prst="ellipse">
                <a:avLst/>
              </a:prstGeom>
              <a:solidFill>
                <a:srgbClr val="9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0" name="Oval 450"/>
              <p:cNvSpPr>
                <a:spLocks noChangeArrowheads="1"/>
              </p:cNvSpPr>
              <p:nvPr/>
            </p:nvSpPr>
            <p:spPr bwMode="auto">
              <a:xfrm>
                <a:off x="2507" y="2399"/>
                <a:ext cx="200" cy="199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1" name="Oval 451"/>
              <p:cNvSpPr>
                <a:spLocks noChangeArrowheads="1"/>
              </p:cNvSpPr>
              <p:nvPr/>
            </p:nvSpPr>
            <p:spPr bwMode="auto">
              <a:xfrm>
                <a:off x="1622" y="2618"/>
                <a:ext cx="201" cy="200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2" name="Oval 452"/>
              <p:cNvSpPr>
                <a:spLocks noChangeArrowheads="1"/>
              </p:cNvSpPr>
              <p:nvPr/>
            </p:nvSpPr>
            <p:spPr bwMode="auto">
              <a:xfrm>
                <a:off x="1843" y="2618"/>
                <a:ext cx="200" cy="200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3" name="Oval 453"/>
              <p:cNvSpPr>
                <a:spLocks noChangeArrowheads="1"/>
              </p:cNvSpPr>
              <p:nvPr/>
            </p:nvSpPr>
            <p:spPr bwMode="auto">
              <a:xfrm>
                <a:off x="2064" y="2618"/>
                <a:ext cx="200" cy="200"/>
              </a:xfrm>
              <a:prstGeom prst="ellipse">
                <a:avLst/>
              </a:prstGeom>
              <a:solidFill>
                <a:srgbClr val="249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4" name="Oval 454"/>
              <p:cNvSpPr>
                <a:spLocks noChangeArrowheads="1"/>
              </p:cNvSpPr>
              <p:nvPr/>
            </p:nvSpPr>
            <p:spPr bwMode="auto">
              <a:xfrm>
                <a:off x="2286" y="2618"/>
                <a:ext cx="200" cy="200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5" name="Oval 455"/>
              <p:cNvSpPr>
                <a:spLocks noChangeArrowheads="1"/>
              </p:cNvSpPr>
              <p:nvPr/>
            </p:nvSpPr>
            <p:spPr bwMode="auto">
              <a:xfrm>
                <a:off x="2507" y="2618"/>
                <a:ext cx="200" cy="200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6" name="Oval 456"/>
              <p:cNvSpPr>
                <a:spLocks noChangeArrowheads="1"/>
              </p:cNvSpPr>
              <p:nvPr/>
            </p:nvSpPr>
            <p:spPr bwMode="auto">
              <a:xfrm>
                <a:off x="1622" y="2838"/>
                <a:ext cx="201" cy="199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7" name="Oval 457"/>
              <p:cNvSpPr>
                <a:spLocks noChangeArrowheads="1"/>
              </p:cNvSpPr>
              <p:nvPr/>
            </p:nvSpPr>
            <p:spPr bwMode="auto">
              <a:xfrm>
                <a:off x="1843" y="2838"/>
                <a:ext cx="200" cy="199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8" name="Oval 458"/>
              <p:cNvSpPr>
                <a:spLocks noChangeArrowheads="1"/>
              </p:cNvSpPr>
              <p:nvPr/>
            </p:nvSpPr>
            <p:spPr bwMode="auto">
              <a:xfrm>
                <a:off x="2064" y="2838"/>
                <a:ext cx="200" cy="199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9" name="Oval 459"/>
              <p:cNvSpPr>
                <a:spLocks noChangeArrowheads="1"/>
              </p:cNvSpPr>
              <p:nvPr/>
            </p:nvSpPr>
            <p:spPr bwMode="auto">
              <a:xfrm>
                <a:off x="2286" y="2838"/>
                <a:ext cx="200" cy="199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0" name="Oval 460"/>
              <p:cNvSpPr>
                <a:spLocks noChangeArrowheads="1"/>
              </p:cNvSpPr>
              <p:nvPr/>
            </p:nvSpPr>
            <p:spPr bwMode="auto">
              <a:xfrm>
                <a:off x="2507" y="2838"/>
                <a:ext cx="200" cy="199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1" name="Oval 461"/>
              <p:cNvSpPr>
                <a:spLocks noChangeArrowheads="1"/>
              </p:cNvSpPr>
              <p:nvPr/>
            </p:nvSpPr>
            <p:spPr bwMode="auto">
              <a:xfrm>
                <a:off x="1622" y="3059"/>
                <a:ext cx="201" cy="201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2" name="Oval 462"/>
              <p:cNvSpPr>
                <a:spLocks noChangeArrowheads="1"/>
              </p:cNvSpPr>
              <p:nvPr/>
            </p:nvSpPr>
            <p:spPr bwMode="auto">
              <a:xfrm>
                <a:off x="1843" y="3059"/>
                <a:ext cx="200" cy="201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3" name="Oval 463"/>
              <p:cNvSpPr>
                <a:spLocks noChangeArrowheads="1"/>
              </p:cNvSpPr>
              <p:nvPr/>
            </p:nvSpPr>
            <p:spPr bwMode="auto">
              <a:xfrm>
                <a:off x="2064" y="3059"/>
                <a:ext cx="200" cy="201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4" name="Oval 464"/>
              <p:cNvSpPr>
                <a:spLocks noChangeArrowheads="1"/>
              </p:cNvSpPr>
              <p:nvPr/>
            </p:nvSpPr>
            <p:spPr bwMode="auto">
              <a:xfrm>
                <a:off x="2286" y="3059"/>
                <a:ext cx="200" cy="201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5" name="Oval 465"/>
              <p:cNvSpPr>
                <a:spLocks noChangeArrowheads="1"/>
              </p:cNvSpPr>
              <p:nvPr/>
            </p:nvSpPr>
            <p:spPr bwMode="auto">
              <a:xfrm>
                <a:off x="2507" y="3059"/>
                <a:ext cx="200" cy="201"/>
              </a:xfrm>
              <a:prstGeom prst="ellipse">
                <a:avLst/>
              </a:prstGeom>
              <a:solidFill>
                <a:srgbClr val="338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6" name="Freeform 466"/>
              <p:cNvSpPr>
                <a:spLocks noEditPoints="1"/>
              </p:cNvSpPr>
              <p:nvPr/>
            </p:nvSpPr>
            <p:spPr bwMode="auto">
              <a:xfrm>
                <a:off x="1662" y="2653"/>
                <a:ext cx="120" cy="136"/>
              </a:xfrm>
              <a:custGeom>
                <a:avLst/>
                <a:gdLst>
                  <a:gd name="T0" fmla="*/ 2 w 110"/>
                  <a:gd name="T1" fmla="*/ 0 h 125"/>
                  <a:gd name="T2" fmla="*/ 0 w 110"/>
                  <a:gd name="T3" fmla="*/ 123 h 125"/>
                  <a:gd name="T4" fmla="*/ 108 w 110"/>
                  <a:gd name="T5" fmla="*/ 125 h 125"/>
                  <a:gd name="T6" fmla="*/ 110 w 110"/>
                  <a:gd name="T7" fmla="*/ 2 h 125"/>
                  <a:gd name="T8" fmla="*/ 22 w 110"/>
                  <a:gd name="T9" fmla="*/ 111 h 125"/>
                  <a:gd name="T10" fmla="*/ 9 w 110"/>
                  <a:gd name="T11" fmla="*/ 98 h 125"/>
                  <a:gd name="T12" fmla="*/ 22 w 110"/>
                  <a:gd name="T13" fmla="*/ 111 h 125"/>
                  <a:gd name="T14" fmla="*/ 9 w 110"/>
                  <a:gd name="T15" fmla="*/ 87 h 125"/>
                  <a:gd name="T16" fmla="*/ 22 w 110"/>
                  <a:gd name="T17" fmla="*/ 73 h 125"/>
                  <a:gd name="T18" fmla="*/ 22 w 110"/>
                  <a:gd name="T19" fmla="*/ 62 h 125"/>
                  <a:gd name="T20" fmla="*/ 9 w 110"/>
                  <a:gd name="T21" fmla="*/ 49 h 125"/>
                  <a:gd name="T22" fmla="*/ 22 w 110"/>
                  <a:gd name="T23" fmla="*/ 62 h 125"/>
                  <a:gd name="T24" fmla="*/ 35 w 110"/>
                  <a:gd name="T25" fmla="*/ 111 h 125"/>
                  <a:gd name="T26" fmla="*/ 49 w 110"/>
                  <a:gd name="T27" fmla="*/ 98 h 125"/>
                  <a:gd name="T28" fmla="*/ 49 w 110"/>
                  <a:gd name="T29" fmla="*/ 87 h 125"/>
                  <a:gd name="T30" fmla="*/ 35 w 110"/>
                  <a:gd name="T31" fmla="*/ 73 h 125"/>
                  <a:gd name="T32" fmla="*/ 49 w 110"/>
                  <a:gd name="T33" fmla="*/ 87 h 125"/>
                  <a:gd name="T34" fmla="*/ 35 w 110"/>
                  <a:gd name="T35" fmla="*/ 62 h 125"/>
                  <a:gd name="T36" fmla="*/ 49 w 110"/>
                  <a:gd name="T37" fmla="*/ 49 h 125"/>
                  <a:gd name="T38" fmla="*/ 75 w 110"/>
                  <a:gd name="T39" fmla="*/ 111 h 125"/>
                  <a:gd name="T40" fmla="*/ 61 w 110"/>
                  <a:gd name="T41" fmla="*/ 98 h 125"/>
                  <a:gd name="T42" fmla="*/ 75 w 110"/>
                  <a:gd name="T43" fmla="*/ 111 h 125"/>
                  <a:gd name="T44" fmla="*/ 61 w 110"/>
                  <a:gd name="T45" fmla="*/ 87 h 125"/>
                  <a:gd name="T46" fmla="*/ 75 w 110"/>
                  <a:gd name="T47" fmla="*/ 73 h 125"/>
                  <a:gd name="T48" fmla="*/ 75 w 110"/>
                  <a:gd name="T49" fmla="*/ 62 h 125"/>
                  <a:gd name="T50" fmla="*/ 61 w 110"/>
                  <a:gd name="T51" fmla="*/ 49 h 125"/>
                  <a:gd name="T52" fmla="*/ 75 w 110"/>
                  <a:gd name="T53" fmla="*/ 62 h 125"/>
                  <a:gd name="T54" fmla="*/ 87 w 110"/>
                  <a:gd name="T55" fmla="*/ 111 h 125"/>
                  <a:gd name="T56" fmla="*/ 101 w 110"/>
                  <a:gd name="T57" fmla="*/ 98 h 125"/>
                  <a:gd name="T58" fmla="*/ 101 w 110"/>
                  <a:gd name="T59" fmla="*/ 87 h 125"/>
                  <a:gd name="T60" fmla="*/ 87 w 110"/>
                  <a:gd name="T61" fmla="*/ 73 h 125"/>
                  <a:gd name="T62" fmla="*/ 101 w 110"/>
                  <a:gd name="T63" fmla="*/ 87 h 125"/>
                  <a:gd name="T64" fmla="*/ 87 w 110"/>
                  <a:gd name="T65" fmla="*/ 62 h 125"/>
                  <a:gd name="T66" fmla="*/ 101 w 110"/>
                  <a:gd name="T67" fmla="*/ 49 h 125"/>
                  <a:gd name="T68" fmla="*/ 101 w 110"/>
                  <a:gd name="T69" fmla="*/ 36 h 125"/>
                  <a:gd name="T70" fmla="*/ 9 w 110"/>
                  <a:gd name="T71" fmla="*/ 11 h 125"/>
                  <a:gd name="T72" fmla="*/ 101 w 110"/>
                  <a:gd name="T73" fmla="*/ 36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0" h="125">
                    <a:moveTo>
                      <a:pt x="108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123"/>
                      <a:pt x="0" y="123"/>
                      <a:pt x="0" y="123"/>
                    </a:cubicBezTo>
                    <a:cubicBezTo>
                      <a:pt x="0" y="124"/>
                      <a:pt x="1" y="125"/>
                      <a:pt x="2" y="125"/>
                    </a:cubicBezTo>
                    <a:cubicBezTo>
                      <a:pt x="108" y="125"/>
                      <a:pt x="108" y="125"/>
                      <a:pt x="108" y="125"/>
                    </a:cubicBezTo>
                    <a:cubicBezTo>
                      <a:pt x="109" y="125"/>
                      <a:pt x="110" y="124"/>
                      <a:pt x="110" y="123"/>
                    </a:cubicBezTo>
                    <a:cubicBezTo>
                      <a:pt x="110" y="2"/>
                      <a:pt x="110" y="2"/>
                      <a:pt x="110" y="2"/>
                    </a:cubicBezTo>
                    <a:cubicBezTo>
                      <a:pt x="110" y="1"/>
                      <a:pt x="109" y="0"/>
                      <a:pt x="108" y="0"/>
                    </a:cubicBezTo>
                    <a:close/>
                    <a:moveTo>
                      <a:pt x="22" y="111"/>
                    </a:moveTo>
                    <a:cubicBezTo>
                      <a:pt x="9" y="111"/>
                      <a:pt x="9" y="111"/>
                      <a:pt x="9" y="111"/>
                    </a:cubicBezTo>
                    <a:cubicBezTo>
                      <a:pt x="9" y="98"/>
                      <a:pt x="9" y="98"/>
                      <a:pt x="9" y="98"/>
                    </a:cubicBezTo>
                    <a:cubicBezTo>
                      <a:pt x="22" y="98"/>
                      <a:pt x="22" y="98"/>
                      <a:pt x="22" y="98"/>
                    </a:cubicBezTo>
                    <a:lnTo>
                      <a:pt x="22" y="111"/>
                    </a:lnTo>
                    <a:close/>
                    <a:moveTo>
                      <a:pt x="22" y="87"/>
                    </a:moveTo>
                    <a:cubicBezTo>
                      <a:pt x="9" y="87"/>
                      <a:pt x="9" y="87"/>
                      <a:pt x="9" y="87"/>
                    </a:cubicBezTo>
                    <a:cubicBezTo>
                      <a:pt x="9" y="73"/>
                      <a:pt x="9" y="73"/>
                      <a:pt x="9" y="73"/>
                    </a:cubicBezTo>
                    <a:cubicBezTo>
                      <a:pt x="22" y="73"/>
                      <a:pt x="22" y="73"/>
                      <a:pt x="22" y="73"/>
                    </a:cubicBezTo>
                    <a:lnTo>
                      <a:pt x="22" y="87"/>
                    </a:lnTo>
                    <a:close/>
                    <a:moveTo>
                      <a:pt x="22" y="62"/>
                    </a:moveTo>
                    <a:cubicBezTo>
                      <a:pt x="9" y="62"/>
                      <a:pt x="9" y="62"/>
                      <a:pt x="9" y="62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22" y="49"/>
                      <a:pt x="22" y="49"/>
                      <a:pt x="22" y="49"/>
                    </a:cubicBezTo>
                    <a:lnTo>
                      <a:pt x="22" y="62"/>
                    </a:lnTo>
                    <a:close/>
                    <a:moveTo>
                      <a:pt x="49" y="111"/>
                    </a:moveTo>
                    <a:cubicBezTo>
                      <a:pt x="35" y="111"/>
                      <a:pt x="35" y="111"/>
                      <a:pt x="35" y="111"/>
                    </a:cubicBezTo>
                    <a:cubicBezTo>
                      <a:pt x="35" y="98"/>
                      <a:pt x="35" y="98"/>
                      <a:pt x="35" y="98"/>
                    </a:cubicBezTo>
                    <a:cubicBezTo>
                      <a:pt x="49" y="98"/>
                      <a:pt x="49" y="98"/>
                      <a:pt x="49" y="98"/>
                    </a:cubicBezTo>
                    <a:lnTo>
                      <a:pt x="49" y="111"/>
                    </a:lnTo>
                    <a:close/>
                    <a:moveTo>
                      <a:pt x="49" y="87"/>
                    </a:moveTo>
                    <a:cubicBezTo>
                      <a:pt x="35" y="87"/>
                      <a:pt x="35" y="87"/>
                      <a:pt x="35" y="87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49" y="73"/>
                      <a:pt x="49" y="73"/>
                      <a:pt x="49" y="73"/>
                    </a:cubicBezTo>
                    <a:lnTo>
                      <a:pt x="49" y="87"/>
                    </a:lnTo>
                    <a:close/>
                    <a:moveTo>
                      <a:pt x="49" y="62"/>
                    </a:move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49"/>
                      <a:pt x="35" y="49"/>
                      <a:pt x="35" y="49"/>
                    </a:cubicBezTo>
                    <a:cubicBezTo>
                      <a:pt x="49" y="49"/>
                      <a:pt x="49" y="49"/>
                      <a:pt x="49" y="49"/>
                    </a:cubicBezTo>
                    <a:lnTo>
                      <a:pt x="49" y="62"/>
                    </a:lnTo>
                    <a:close/>
                    <a:moveTo>
                      <a:pt x="75" y="111"/>
                    </a:moveTo>
                    <a:cubicBezTo>
                      <a:pt x="61" y="111"/>
                      <a:pt x="61" y="111"/>
                      <a:pt x="61" y="111"/>
                    </a:cubicBezTo>
                    <a:cubicBezTo>
                      <a:pt x="61" y="98"/>
                      <a:pt x="61" y="98"/>
                      <a:pt x="61" y="98"/>
                    </a:cubicBezTo>
                    <a:cubicBezTo>
                      <a:pt x="75" y="98"/>
                      <a:pt x="75" y="98"/>
                      <a:pt x="75" y="98"/>
                    </a:cubicBezTo>
                    <a:lnTo>
                      <a:pt x="75" y="111"/>
                    </a:lnTo>
                    <a:close/>
                    <a:moveTo>
                      <a:pt x="75" y="87"/>
                    </a:moveTo>
                    <a:cubicBezTo>
                      <a:pt x="61" y="87"/>
                      <a:pt x="61" y="87"/>
                      <a:pt x="61" y="87"/>
                    </a:cubicBezTo>
                    <a:cubicBezTo>
                      <a:pt x="61" y="73"/>
                      <a:pt x="61" y="73"/>
                      <a:pt x="61" y="73"/>
                    </a:cubicBezTo>
                    <a:cubicBezTo>
                      <a:pt x="75" y="73"/>
                      <a:pt x="75" y="73"/>
                      <a:pt x="75" y="73"/>
                    </a:cubicBezTo>
                    <a:lnTo>
                      <a:pt x="75" y="87"/>
                    </a:lnTo>
                    <a:close/>
                    <a:moveTo>
                      <a:pt x="75" y="62"/>
                    </a:moveTo>
                    <a:cubicBezTo>
                      <a:pt x="61" y="62"/>
                      <a:pt x="61" y="62"/>
                      <a:pt x="61" y="62"/>
                    </a:cubicBezTo>
                    <a:cubicBezTo>
                      <a:pt x="61" y="49"/>
                      <a:pt x="61" y="49"/>
                      <a:pt x="61" y="49"/>
                    </a:cubicBezTo>
                    <a:cubicBezTo>
                      <a:pt x="75" y="49"/>
                      <a:pt x="75" y="49"/>
                      <a:pt x="75" y="49"/>
                    </a:cubicBezTo>
                    <a:lnTo>
                      <a:pt x="75" y="62"/>
                    </a:lnTo>
                    <a:close/>
                    <a:moveTo>
                      <a:pt x="101" y="111"/>
                    </a:moveTo>
                    <a:cubicBezTo>
                      <a:pt x="87" y="111"/>
                      <a:pt x="87" y="111"/>
                      <a:pt x="87" y="111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101" y="98"/>
                      <a:pt x="101" y="98"/>
                      <a:pt x="101" y="98"/>
                    </a:cubicBezTo>
                    <a:lnTo>
                      <a:pt x="101" y="111"/>
                    </a:lnTo>
                    <a:close/>
                    <a:moveTo>
                      <a:pt x="101" y="87"/>
                    </a:moveTo>
                    <a:cubicBezTo>
                      <a:pt x="87" y="87"/>
                      <a:pt x="87" y="87"/>
                      <a:pt x="87" y="87"/>
                    </a:cubicBezTo>
                    <a:cubicBezTo>
                      <a:pt x="87" y="73"/>
                      <a:pt x="87" y="73"/>
                      <a:pt x="87" y="73"/>
                    </a:cubicBezTo>
                    <a:cubicBezTo>
                      <a:pt x="101" y="73"/>
                      <a:pt x="101" y="73"/>
                      <a:pt x="101" y="73"/>
                    </a:cubicBezTo>
                    <a:lnTo>
                      <a:pt x="101" y="87"/>
                    </a:lnTo>
                    <a:close/>
                    <a:moveTo>
                      <a:pt x="101" y="62"/>
                    </a:moveTo>
                    <a:cubicBezTo>
                      <a:pt x="87" y="62"/>
                      <a:pt x="87" y="62"/>
                      <a:pt x="87" y="62"/>
                    </a:cubicBezTo>
                    <a:cubicBezTo>
                      <a:pt x="87" y="49"/>
                      <a:pt x="87" y="49"/>
                      <a:pt x="87" y="49"/>
                    </a:cubicBezTo>
                    <a:cubicBezTo>
                      <a:pt x="101" y="49"/>
                      <a:pt x="101" y="49"/>
                      <a:pt x="101" y="49"/>
                    </a:cubicBezTo>
                    <a:lnTo>
                      <a:pt x="101" y="62"/>
                    </a:lnTo>
                    <a:close/>
                    <a:moveTo>
                      <a:pt x="101" y="36"/>
                    </a:moveTo>
                    <a:cubicBezTo>
                      <a:pt x="9" y="36"/>
                      <a:pt x="9" y="36"/>
                      <a:pt x="9" y="36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1" y="11"/>
                      <a:pt x="101" y="11"/>
                      <a:pt x="101" y="11"/>
                    </a:cubicBezTo>
                    <a:lnTo>
                      <a:pt x="101" y="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7" name="Rectangle 467"/>
              <p:cNvSpPr>
                <a:spLocks noChangeArrowheads="1"/>
              </p:cNvSpPr>
              <p:nvPr/>
            </p:nvSpPr>
            <p:spPr bwMode="auto">
              <a:xfrm>
                <a:off x="1678" y="2670"/>
                <a:ext cx="86" cy="1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8" name="Freeform 468"/>
              <p:cNvSpPr/>
              <p:nvPr/>
            </p:nvSpPr>
            <p:spPr bwMode="auto">
              <a:xfrm>
                <a:off x="2313" y="2221"/>
                <a:ext cx="151" cy="111"/>
              </a:xfrm>
              <a:custGeom>
                <a:avLst/>
                <a:gdLst>
                  <a:gd name="T0" fmla="*/ 16 w 151"/>
                  <a:gd name="T1" fmla="*/ 0 h 111"/>
                  <a:gd name="T2" fmla="*/ 0 w 151"/>
                  <a:gd name="T3" fmla="*/ 0 h 111"/>
                  <a:gd name="T4" fmla="*/ 0 w 151"/>
                  <a:gd name="T5" fmla="*/ 111 h 111"/>
                  <a:gd name="T6" fmla="*/ 151 w 151"/>
                  <a:gd name="T7" fmla="*/ 111 h 111"/>
                  <a:gd name="T8" fmla="*/ 151 w 151"/>
                  <a:gd name="T9" fmla="*/ 95 h 111"/>
                  <a:gd name="T10" fmla="*/ 16 w 151"/>
                  <a:gd name="T11" fmla="*/ 95 h 111"/>
                  <a:gd name="T12" fmla="*/ 16 w 151"/>
                  <a:gd name="T13" fmla="*/ 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1" h="111">
                    <a:moveTo>
                      <a:pt x="16" y="0"/>
                    </a:moveTo>
                    <a:lnTo>
                      <a:pt x="0" y="0"/>
                    </a:lnTo>
                    <a:lnTo>
                      <a:pt x="0" y="111"/>
                    </a:lnTo>
                    <a:lnTo>
                      <a:pt x="151" y="111"/>
                    </a:lnTo>
                    <a:lnTo>
                      <a:pt x="151" y="95"/>
                    </a:lnTo>
                    <a:lnTo>
                      <a:pt x="16" y="95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9" name="Freeform 469"/>
              <p:cNvSpPr/>
              <p:nvPr/>
            </p:nvSpPr>
            <p:spPr bwMode="auto">
              <a:xfrm>
                <a:off x="2336" y="2219"/>
                <a:ext cx="128" cy="73"/>
              </a:xfrm>
              <a:custGeom>
                <a:avLst/>
                <a:gdLst>
                  <a:gd name="T0" fmla="*/ 115 w 117"/>
                  <a:gd name="T1" fmla="*/ 1 h 67"/>
                  <a:gd name="T2" fmla="*/ 110 w 117"/>
                  <a:gd name="T3" fmla="*/ 2 h 67"/>
                  <a:gd name="T4" fmla="*/ 81 w 117"/>
                  <a:gd name="T5" fmla="*/ 47 h 67"/>
                  <a:gd name="T6" fmla="*/ 39 w 117"/>
                  <a:gd name="T7" fmla="*/ 17 h 67"/>
                  <a:gd name="T8" fmla="*/ 1 w 117"/>
                  <a:gd name="T9" fmla="*/ 61 h 67"/>
                  <a:gd name="T10" fmla="*/ 2 w 117"/>
                  <a:gd name="T11" fmla="*/ 66 h 67"/>
                  <a:gd name="T12" fmla="*/ 4 w 117"/>
                  <a:gd name="T13" fmla="*/ 67 h 67"/>
                  <a:gd name="T14" fmla="*/ 7 w 117"/>
                  <a:gd name="T15" fmla="*/ 66 h 67"/>
                  <a:gd name="T16" fmla="*/ 40 w 117"/>
                  <a:gd name="T17" fmla="*/ 27 h 67"/>
                  <a:gd name="T18" fmla="*/ 83 w 117"/>
                  <a:gd name="T19" fmla="*/ 58 h 67"/>
                  <a:gd name="T20" fmla="*/ 116 w 117"/>
                  <a:gd name="T21" fmla="*/ 6 h 67"/>
                  <a:gd name="T22" fmla="*/ 115 w 117"/>
                  <a:gd name="T23" fmla="*/ 1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7" h="67">
                    <a:moveTo>
                      <a:pt x="115" y="1"/>
                    </a:moveTo>
                    <a:cubicBezTo>
                      <a:pt x="113" y="0"/>
                      <a:pt x="111" y="1"/>
                      <a:pt x="110" y="2"/>
                    </a:cubicBezTo>
                    <a:cubicBezTo>
                      <a:pt x="81" y="47"/>
                      <a:pt x="81" y="47"/>
                      <a:pt x="81" y="47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1" y="61"/>
                      <a:pt x="1" y="61"/>
                      <a:pt x="1" y="61"/>
                    </a:cubicBezTo>
                    <a:cubicBezTo>
                      <a:pt x="0" y="63"/>
                      <a:pt x="0" y="65"/>
                      <a:pt x="2" y="66"/>
                    </a:cubicBezTo>
                    <a:cubicBezTo>
                      <a:pt x="2" y="67"/>
                      <a:pt x="3" y="67"/>
                      <a:pt x="4" y="67"/>
                    </a:cubicBezTo>
                    <a:cubicBezTo>
                      <a:pt x="5" y="67"/>
                      <a:pt x="6" y="67"/>
                      <a:pt x="7" y="66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83" y="58"/>
                      <a:pt x="83" y="58"/>
                      <a:pt x="83" y="58"/>
                    </a:cubicBezTo>
                    <a:cubicBezTo>
                      <a:pt x="116" y="6"/>
                      <a:pt x="116" y="6"/>
                      <a:pt x="116" y="6"/>
                    </a:cubicBezTo>
                    <a:cubicBezTo>
                      <a:pt x="117" y="5"/>
                      <a:pt x="117" y="2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0" name="Freeform 470"/>
              <p:cNvSpPr/>
              <p:nvPr/>
            </p:nvSpPr>
            <p:spPr bwMode="auto">
              <a:xfrm>
                <a:off x="2342" y="2272"/>
                <a:ext cx="118" cy="35"/>
              </a:xfrm>
              <a:custGeom>
                <a:avLst/>
                <a:gdLst>
                  <a:gd name="T0" fmla="*/ 103 w 109"/>
                  <a:gd name="T1" fmla="*/ 8 h 32"/>
                  <a:gd name="T2" fmla="*/ 69 w 109"/>
                  <a:gd name="T3" fmla="*/ 23 h 32"/>
                  <a:gd name="T4" fmla="*/ 40 w 109"/>
                  <a:gd name="T5" fmla="*/ 0 h 32"/>
                  <a:gd name="T6" fmla="*/ 3 w 109"/>
                  <a:gd name="T7" fmla="*/ 21 h 32"/>
                  <a:gd name="T8" fmla="*/ 1 w 109"/>
                  <a:gd name="T9" fmla="*/ 26 h 32"/>
                  <a:gd name="T10" fmla="*/ 6 w 109"/>
                  <a:gd name="T11" fmla="*/ 28 h 32"/>
                  <a:gd name="T12" fmla="*/ 40 w 109"/>
                  <a:gd name="T13" fmla="*/ 9 h 32"/>
                  <a:gd name="T14" fmla="*/ 68 w 109"/>
                  <a:gd name="T15" fmla="*/ 32 h 32"/>
                  <a:gd name="T16" fmla="*/ 106 w 109"/>
                  <a:gd name="T17" fmla="*/ 15 h 32"/>
                  <a:gd name="T18" fmla="*/ 108 w 109"/>
                  <a:gd name="T19" fmla="*/ 10 h 32"/>
                  <a:gd name="T20" fmla="*/ 103 w 109"/>
                  <a:gd name="T21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9" h="32">
                    <a:moveTo>
                      <a:pt x="103" y="8"/>
                    </a:moveTo>
                    <a:cubicBezTo>
                      <a:pt x="69" y="23"/>
                      <a:pt x="69" y="23"/>
                      <a:pt x="69" y="23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1" y="22"/>
                      <a:pt x="0" y="25"/>
                      <a:pt x="1" y="26"/>
                    </a:cubicBezTo>
                    <a:cubicBezTo>
                      <a:pt x="2" y="28"/>
                      <a:pt x="5" y="29"/>
                      <a:pt x="6" y="28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68" y="32"/>
                      <a:pt x="68" y="32"/>
                      <a:pt x="68" y="32"/>
                    </a:cubicBezTo>
                    <a:cubicBezTo>
                      <a:pt x="106" y="15"/>
                      <a:pt x="106" y="15"/>
                      <a:pt x="106" y="15"/>
                    </a:cubicBezTo>
                    <a:cubicBezTo>
                      <a:pt x="108" y="14"/>
                      <a:pt x="109" y="12"/>
                      <a:pt x="108" y="10"/>
                    </a:cubicBezTo>
                    <a:cubicBezTo>
                      <a:pt x="107" y="8"/>
                      <a:pt x="105" y="7"/>
                      <a:pt x="103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1" name="Freeform 471"/>
              <p:cNvSpPr/>
              <p:nvPr/>
            </p:nvSpPr>
            <p:spPr bwMode="auto">
              <a:xfrm>
                <a:off x="2093" y="2206"/>
                <a:ext cx="143" cy="124"/>
              </a:xfrm>
              <a:custGeom>
                <a:avLst/>
                <a:gdLst>
                  <a:gd name="T0" fmla="*/ 127 w 131"/>
                  <a:gd name="T1" fmla="*/ 106 h 114"/>
                  <a:gd name="T2" fmla="*/ 122 w 131"/>
                  <a:gd name="T3" fmla="*/ 103 h 114"/>
                  <a:gd name="T4" fmla="*/ 93 w 131"/>
                  <a:gd name="T5" fmla="*/ 90 h 114"/>
                  <a:gd name="T6" fmla="*/ 87 w 131"/>
                  <a:gd name="T7" fmla="*/ 82 h 114"/>
                  <a:gd name="T8" fmla="*/ 84 w 131"/>
                  <a:gd name="T9" fmla="*/ 78 h 114"/>
                  <a:gd name="T10" fmla="*/ 85 w 131"/>
                  <a:gd name="T11" fmla="*/ 62 h 114"/>
                  <a:gd name="T12" fmla="*/ 91 w 131"/>
                  <a:gd name="T13" fmla="*/ 46 h 114"/>
                  <a:gd name="T14" fmla="*/ 91 w 131"/>
                  <a:gd name="T15" fmla="*/ 39 h 114"/>
                  <a:gd name="T16" fmla="*/ 90 w 131"/>
                  <a:gd name="T17" fmla="*/ 36 h 114"/>
                  <a:gd name="T18" fmla="*/ 91 w 131"/>
                  <a:gd name="T19" fmla="*/ 21 h 114"/>
                  <a:gd name="T20" fmla="*/ 88 w 131"/>
                  <a:gd name="T21" fmla="*/ 11 h 114"/>
                  <a:gd name="T22" fmla="*/ 85 w 131"/>
                  <a:gd name="T23" fmla="*/ 8 h 114"/>
                  <a:gd name="T24" fmla="*/ 84 w 131"/>
                  <a:gd name="T25" fmla="*/ 0 h 114"/>
                  <a:gd name="T26" fmla="*/ 67 w 131"/>
                  <a:gd name="T27" fmla="*/ 5 h 114"/>
                  <a:gd name="T28" fmla="*/ 51 w 131"/>
                  <a:gd name="T29" fmla="*/ 7 h 114"/>
                  <a:gd name="T30" fmla="*/ 41 w 131"/>
                  <a:gd name="T31" fmla="*/ 22 h 114"/>
                  <a:gd name="T32" fmla="*/ 42 w 131"/>
                  <a:gd name="T33" fmla="*/ 39 h 114"/>
                  <a:gd name="T34" fmla="*/ 40 w 131"/>
                  <a:gd name="T35" fmla="*/ 39 h 114"/>
                  <a:gd name="T36" fmla="*/ 42 w 131"/>
                  <a:gd name="T37" fmla="*/ 48 h 114"/>
                  <a:gd name="T38" fmla="*/ 47 w 131"/>
                  <a:gd name="T39" fmla="*/ 63 h 114"/>
                  <a:gd name="T40" fmla="*/ 48 w 131"/>
                  <a:gd name="T41" fmla="*/ 78 h 114"/>
                  <a:gd name="T42" fmla="*/ 45 w 131"/>
                  <a:gd name="T43" fmla="*/ 82 h 114"/>
                  <a:gd name="T44" fmla="*/ 39 w 131"/>
                  <a:gd name="T45" fmla="*/ 90 h 114"/>
                  <a:gd name="T46" fmla="*/ 6 w 131"/>
                  <a:gd name="T47" fmla="*/ 105 h 114"/>
                  <a:gd name="T48" fmla="*/ 1 w 131"/>
                  <a:gd name="T49" fmla="*/ 114 h 114"/>
                  <a:gd name="T50" fmla="*/ 66 w 131"/>
                  <a:gd name="T51" fmla="*/ 114 h 114"/>
                  <a:gd name="T52" fmla="*/ 56 w 131"/>
                  <a:gd name="T53" fmla="*/ 98 h 114"/>
                  <a:gd name="T54" fmla="*/ 47 w 131"/>
                  <a:gd name="T55" fmla="*/ 81 h 114"/>
                  <a:gd name="T56" fmla="*/ 62 w 131"/>
                  <a:gd name="T57" fmla="*/ 85 h 114"/>
                  <a:gd name="T58" fmla="*/ 66 w 131"/>
                  <a:gd name="T59" fmla="*/ 86 h 114"/>
                  <a:gd name="T60" fmla="*/ 85 w 131"/>
                  <a:gd name="T61" fmla="*/ 81 h 114"/>
                  <a:gd name="T62" fmla="*/ 75 w 131"/>
                  <a:gd name="T63" fmla="*/ 98 h 114"/>
                  <a:gd name="T64" fmla="*/ 66 w 131"/>
                  <a:gd name="T65" fmla="*/ 114 h 114"/>
                  <a:gd name="T66" fmla="*/ 131 w 131"/>
                  <a:gd name="T67" fmla="*/ 114 h 114"/>
                  <a:gd name="T68" fmla="*/ 127 w 131"/>
                  <a:gd name="T69" fmla="*/ 10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1" h="114">
                    <a:moveTo>
                      <a:pt x="127" y="106"/>
                    </a:moveTo>
                    <a:cubicBezTo>
                      <a:pt x="125" y="105"/>
                      <a:pt x="124" y="104"/>
                      <a:pt x="122" y="103"/>
                    </a:cubicBezTo>
                    <a:cubicBezTo>
                      <a:pt x="112" y="99"/>
                      <a:pt x="103" y="94"/>
                      <a:pt x="93" y="90"/>
                    </a:cubicBezTo>
                    <a:cubicBezTo>
                      <a:pt x="89" y="88"/>
                      <a:pt x="88" y="86"/>
                      <a:pt x="87" y="82"/>
                    </a:cubicBezTo>
                    <a:cubicBezTo>
                      <a:pt x="87" y="80"/>
                      <a:pt x="86" y="78"/>
                      <a:pt x="84" y="78"/>
                    </a:cubicBezTo>
                    <a:cubicBezTo>
                      <a:pt x="83" y="73"/>
                      <a:pt x="83" y="74"/>
                      <a:pt x="85" y="62"/>
                    </a:cubicBezTo>
                    <a:cubicBezTo>
                      <a:pt x="87" y="50"/>
                      <a:pt x="87" y="56"/>
                      <a:pt x="91" y="46"/>
                    </a:cubicBezTo>
                    <a:cubicBezTo>
                      <a:pt x="94" y="39"/>
                      <a:pt x="93" y="38"/>
                      <a:pt x="91" y="39"/>
                    </a:cubicBezTo>
                    <a:cubicBezTo>
                      <a:pt x="90" y="39"/>
                      <a:pt x="90" y="37"/>
                      <a:pt x="90" y="36"/>
                    </a:cubicBezTo>
                    <a:cubicBezTo>
                      <a:pt x="90" y="31"/>
                      <a:pt x="91" y="26"/>
                      <a:pt x="91" y="21"/>
                    </a:cubicBezTo>
                    <a:cubicBezTo>
                      <a:pt x="91" y="17"/>
                      <a:pt x="90" y="14"/>
                      <a:pt x="88" y="11"/>
                    </a:cubicBezTo>
                    <a:cubicBezTo>
                      <a:pt x="87" y="10"/>
                      <a:pt x="85" y="8"/>
                      <a:pt x="85" y="8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0" y="4"/>
                      <a:pt x="67" y="5"/>
                      <a:pt x="67" y="5"/>
                    </a:cubicBezTo>
                    <a:cubicBezTo>
                      <a:pt x="67" y="5"/>
                      <a:pt x="56" y="6"/>
                      <a:pt x="51" y="7"/>
                    </a:cubicBezTo>
                    <a:cubicBezTo>
                      <a:pt x="43" y="9"/>
                      <a:pt x="40" y="14"/>
                      <a:pt x="41" y="22"/>
                    </a:cubicBezTo>
                    <a:cubicBezTo>
                      <a:pt x="41" y="26"/>
                      <a:pt x="42" y="34"/>
                      <a:pt x="42" y="39"/>
                    </a:cubicBezTo>
                    <a:cubicBezTo>
                      <a:pt x="42" y="40"/>
                      <a:pt x="41" y="38"/>
                      <a:pt x="40" y="39"/>
                    </a:cubicBezTo>
                    <a:cubicBezTo>
                      <a:pt x="39" y="39"/>
                      <a:pt x="40" y="45"/>
                      <a:pt x="42" y="48"/>
                    </a:cubicBezTo>
                    <a:cubicBezTo>
                      <a:pt x="45" y="54"/>
                      <a:pt x="45" y="51"/>
                      <a:pt x="47" y="63"/>
                    </a:cubicBezTo>
                    <a:cubicBezTo>
                      <a:pt x="49" y="79"/>
                      <a:pt x="49" y="73"/>
                      <a:pt x="48" y="78"/>
                    </a:cubicBezTo>
                    <a:cubicBezTo>
                      <a:pt x="46" y="78"/>
                      <a:pt x="45" y="80"/>
                      <a:pt x="45" y="82"/>
                    </a:cubicBezTo>
                    <a:cubicBezTo>
                      <a:pt x="44" y="86"/>
                      <a:pt x="42" y="88"/>
                      <a:pt x="39" y="90"/>
                    </a:cubicBezTo>
                    <a:cubicBezTo>
                      <a:pt x="28" y="95"/>
                      <a:pt x="17" y="100"/>
                      <a:pt x="6" y="105"/>
                    </a:cubicBezTo>
                    <a:cubicBezTo>
                      <a:pt x="2" y="107"/>
                      <a:pt x="0" y="110"/>
                      <a:pt x="1" y="114"/>
                    </a:cubicBezTo>
                    <a:cubicBezTo>
                      <a:pt x="22" y="114"/>
                      <a:pt x="44" y="114"/>
                      <a:pt x="66" y="114"/>
                    </a:cubicBezTo>
                    <a:cubicBezTo>
                      <a:pt x="56" y="98"/>
                      <a:pt x="56" y="98"/>
                      <a:pt x="56" y="98"/>
                    </a:cubicBezTo>
                    <a:cubicBezTo>
                      <a:pt x="47" y="81"/>
                      <a:pt x="47" y="81"/>
                      <a:pt x="47" y="81"/>
                    </a:cubicBezTo>
                    <a:cubicBezTo>
                      <a:pt x="62" y="85"/>
                      <a:pt x="62" y="85"/>
                      <a:pt x="62" y="85"/>
                    </a:cubicBezTo>
                    <a:cubicBezTo>
                      <a:pt x="66" y="86"/>
                      <a:pt x="66" y="86"/>
                      <a:pt x="66" y="86"/>
                    </a:cubicBezTo>
                    <a:cubicBezTo>
                      <a:pt x="85" y="81"/>
                      <a:pt x="85" y="81"/>
                      <a:pt x="85" y="81"/>
                    </a:cubicBezTo>
                    <a:cubicBezTo>
                      <a:pt x="75" y="98"/>
                      <a:pt x="75" y="98"/>
                      <a:pt x="75" y="98"/>
                    </a:cubicBezTo>
                    <a:cubicBezTo>
                      <a:pt x="66" y="114"/>
                      <a:pt x="66" y="114"/>
                      <a:pt x="66" y="114"/>
                    </a:cubicBezTo>
                    <a:cubicBezTo>
                      <a:pt x="88" y="114"/>
                      <a:pt x="109" y="114"/>
                      <a:pt x="131" y="114"/>
                    </a:cubicBezTo>
                    <a:cubicBezTo>
                      <a:pt x="131" y="110"/>
                      <a:pt x="130" y="108"/>
                      <a:pt x="127" y="10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2" name="Freeform 472"/>
              <p:cNvSpPr/>
              <p:nvPr/>
            </p:nvSpPr>
            <p:spPr bwMode="auto">
              <a:xfrm>
                <a:off x="2160" y="2300"/>
                <a:ext cx="10" cy="30"/>
              </a:xfrm>
              <a:custGeom>
                <a:avLst/>
                <a:gdLst>
                  <a:gd name="T0" fmla="*/ 0 w 10"/>
                  <a:gd name="T1" fmla="*/ 4 h 30"/>
                  <a:gd name="T2" fmla="*/ 5 w 10"/>
                  <a:gd name="T3" fmla="*/ 30 h 30"/>
                  <a:gd name="T4" fmla="*/ 10 w 10"/>
                  <a:gd name="T5" fmla="*/ 4 h 30"/>
                  <a:gd name="T6" fmla="*/ 5 w 10"/>
                  <a:gd name="T7" fmla="*/ 0 h 30"/>
                  <a:gd name="T8" fmla="*/ 0 w 10"/>
                  <a:gd name="T9" fmla="*/ 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30">
                    <a:moveTo>
                      <a:pt x="0" y="4"/>
                    </a:moveTo>
                    <a:lnTo>
                      <a:pt x="5" y="30"/>
                    </a:lnTo>
                    <a:lnTo>
                      <a:pt x="10" y="4"/>
                    </a:lnTo>
                    <a:lnTo>
                      <a:pt x="5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3" name="Freeform 473"/>
              <p:cNvSpPr/>
              <p:nvPr/>
            </p:nvSpPr>
            <p:spPr bwMode="auto">
              <a:xfrm>
                <a:off x="2156" y="2421"/>
                <a:ext cx="87" cy="107"/>
              </a:xfrm>
              <a:custGeom>
                <a:avLst/>
                <a:gdLst>
                  <a:gd name="T0" fmla="*/ 7 w 79"/>
                  <a:gd name="T1" fmla="*/ 0 h 99"/>
                  <a:gd name="T2" fmla="*/ 0 w 79"/>
                  <a:gd name="T3" fmla="*/ 0 h 99"/>
                  <a:gd name="T4" fmla="*/ 3 w 79"/>
                  <a:gd name="T5" fmla="*/ 4 h 99"/>
                  <a:gd name="T6" fmla="*/ 5 w 79"/>
                  <a:gd name="T7" fmla="*/ 9 h 99"/>
                  <a:gd name="T8" fmla="*/ 7 w 79"/>
                  <a:gd name="T9" fmla="*/ 9 h 99"/>
                  <a:gd name="T10" fmla="*/ 71 w 79"/>
                  <a:gd name="T11" fmla="*/ 72 h 99"/>
                  <a:gd name="T12" fmla="*/ 68 w 79"/>
                  <a:gd name="T13" fmla="*/ 91 h 99"/>
                  <a:gd name="T14" fmla="*/ 71 w 79"/>
                  <a:gd name="T15" fmla="*/ 95 h 99"/>
                  <a:gd name="T16" fmla="*/ 74 w 79"/>
                  <a:gd name="T17" fmla="*/ 99 h 99"/>
                  <a:gd name="T18" fmla="*/ 79 w 79"/>
                  <a:gd name="T19" fmla="*/ 72 h 99"/>
                  <a:gd name="T20" fmla="*/ 7 w 79"/>
                  <a:gd name="T21" fmla="*/ 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" h="99">
                    <a:moveTo>
                      <a:pt x="7" y="0"/>
                    </a:moveTo>
                    <a:cubicBezTo>
                      <a:pt x="5" y="0"/>
                      <a:pt x="2" y="0"/>
                      <a:pt x="0" y="0"/>
                    </a:cubicBezTo>
                    <a:cubicBezTo>
                      <a:pt x="1" y="1"/>
                      <a:pt x="2" y="3"/>
                      <a:pt x="3" y="4"/>
                    </a:cubicBezTo>
                    <a:cubicBezTo>
                      <a:pt x="3" y="6"/>
                      <a:pt x="4" y="7"/>
                      <a:pt x="5" y="9"/>
                    </a:cubicBezTo>
                    <a:cubicBezTo>
                      <a:pt x="6" y="9"/>
                      <a:pt x="6" y="9"/>
                      <a:pt x="7" y="9"/>
                    </a:cubicBezTo>
                    <a:cubicBezTo>
                      <a:pt x="42" y="9"/>
                      <a:pt x="71" y="37"/>
                      <a:pt x="71" y="72"/>
                    </a:cubicBezTo>
                    <a:cubicBezTo>
                      <a:pt x="71" y="79"/>
                      <a:pt x="70" y="85"/>
                      <a:pt x="68" y="91"/>
                    </a:cubicBezTo>
                    <a:cubicBezTo>
                      <a:pt x="69" y="93"/>
                      <a:pt x="70" y="94"/>
                      <a:pt x="71" y="95"/>
                    </a:cubicBezTo>
                    <a:cubicBezTo>
                      <a:pt x="72" y="97"/>
                      <a:pt x="73" y="98"/>
                      <a:pt x="74" y="99"/>
                    </a:cubicBezTo>
                    <a:cubicBezTo>
                      <a:pt x="78" y="91"/>
                      <a:pt x="79" y="82"/>
                      <a:pt x="79" y="72"/>
                    </a:cubicBezTo>
                    <a:cubicBezTo>
                      <a:pt x="79" y="32"/>
                      <a:pt x="47" y="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4" name="Freeform 474"/>
              <p:cNvSpPr/>
              <p:nvPr/>
            </p:nvSpPr>
            <p:spPr bwMode="auto">
              <a:xfrm>
                <a:off x="2086" y="2456"/>
                <a:ext cx="102" cy="123"/>
              </a:xfrm>
              <a:custGeom>
                <a:avLst/>
                <a:gdLst>
                  <a:gd name="T0" fmla="*/ 83 w 94"/>
                  <a:gd name="T1" fmla="*/ 102 h 112"/>
                  <a:gd name="T2" fmla="*/ 72 w 94"/>
                  <a:gd name="T3" fmla="*/ 103 h 112"/>
                  <a:gd name="T4" fmla="*/ 8 w 94"/>
                  <a:gd name="T5" fmla="*/ 39 h 112"/>
                  <a:gd name="T6" fmla="*/ 14 w 94"/>
                  <a:gd name="T7" fmla="*/ 12 h 112"/>
                  <a:gd name="T8" fmla="*/ 13 w 94"/>
                  <a:gd name="T9" fmla="*/ 9 h 112"/>
                  <a:gd name="T10" fmla="*/ 13 w 94"/>
                  <a:gd name="T11" fmla="*/ 6 h 112"/>
                  <a:gd name="T12" fmla="*/ 11 w 94"/>
                  <a:gd name="T13" fmla="*/ 0 h 112"/>
                  <a:gd name="T14" fmla="*/ 0 w 94"/>
                  <a:gd name="T15" fmla="*/ 39 h 112"/>
                  <a:gd name="T16" fmla="*/ 72 w 94"/>
                  <a:gd name="T17" fmla="*/ 112 h 112"/>
                  <a:gd name="T18" fmla="*/ 94 w 94"/>
                  <a:gd name="T19" fmla="*/ 108 h 112"/>
                  <a:gd name="T20" fmla="*/ 89 w 94"/>
                  <a:gd name="T21" fmla="*/ 105 h 112"/>
                  <a:gd name="T22" fmla="*/ 83 w 94"/>
                  <a:gd name="T23" fmla="*/ 10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112">
                    <a:moveTo>
                      <a:pt x="83" y="102"/>
                    </a:moveTo>
                    <a:cubicBezTo>
                      <a:pt x="79" y="102"/>
                      <a:pt x="76" y="103"/>
                      <a:pt x="72" y="103"/>
                    </a:cubicBezTo>
                    <a:cubicBezTo>
                      <a:pt x="37" y="103"/>
                      <a:pt x="8" y="74"/>
                      <a:pt x="8" y="39"/>
                    </a:cubicBezTo>
                    <a:cubicBezTo>
                      <a:pt x="8" y="30"/>
                      <a:pt x="11" y="21"/>
                      <a:pt x="14" y="12"/>
                    </a:cubicBezTo>
                    <a:cubicBezTo>
                      <a:pt x="14" y="11"/>
                      <a:pt x="14" y="10"/>
                      <a:pt x="13" y="9"/>
                    </a:cubicBezTo>
                    <a:cubicBezTo>
                      <a:pt x="13" y="8"/>
                      <a:pt x="13" y="7"/>
                      <a:pt x="13" y="6"/>
                    </a:cubicBezTo>
                    <a:cubicBezTo>
                      <a:pt x="12" y="4"/>
                      <a:pt x="12" y="2"/>
                      <a:pt x="11" y="0"/>
                    </a:cubicBezTo>
                    <a:cubicBezTo>
                      <a:pt x="4" y="11"/>
                      <a:pt x="0" y="25"/>
                      <a:pt x="0" y="39"/>
                    </a:cubicBezTo>
                    <a:cubicBezTo>
                      <a:pt x="0" y="79"/>
                      <a:pt x="32" y="112"/>
                      <a:pt x="72" y="112"/>
                    </a:cubicBezTo>
                    <a:cubicBezTo>
                      <a:pt x="80" y="112"/>
                      <a:pt x="87" y="110"/>
                      <a:pt x="94" y="108"/>
                    </a:cubicBezTo>
                    <a:cubicBezTo>
                      <a:pt x="92" y="107"/>
                      <a:pt x="91" y="106"/>
                      <a:pt x="89" y="105"/>
                    </a:cubicBezTo>
                    <a:cubicBezTo>
                      <a:pt x="87" y="104"/>
                      <a:pt x="85" y="103"/>
                      <a:pt x="83" y="10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5" name="Freeform 475"/>
              <p:cNvSpPr/>
              <p:nvPr/>
            </p:nvSpPr>
            <p:spPr bwMode="auto">
              <a:xfrm>
                <a:off x="2105" y="2415"/>
                <a:ext cx="130" cy="154"/>
              </a:xfrm>
              <a:custGeom>
                <a:avLst/>
                <a:gdLst>
                  <a:gd name="T0" fmla="*/ 114 w 119"/>
                  <a:gd name="T1" fmla="*/ 109 h 141"/>
                  <a:gd name="T2" fmla="*/ 111 w 119"/>
                  <a:gd name="T3" fmla="*/ 105 h 141"/>
                  <a:gd name="T4" fmla="*/ 92 w 119"/>
                  <a:gd name="T5" fmla="*/ 89 h 141"/>
                  <a:gd name="T6" fmla="*/ 92 w 119"/>
                  <a:gd name="T7" fmla="*/ 89 h 141"/>
                  <a:gd name="T8" fmla="*/ 73 w 119"/>
                  <a:gd name="T9" fmla="*/ 110 h 141"/>
                  <a:gd name="T10" fmla="*/ 26 w 119"/>
                  <a:gd name="T11" fmla="*/ 48 h 141"/>
                  <a:gd name="T12" fmla="*/ 50 w 119"/>
                  <a:gd name="T13" fmla="*/ 32 h 141"/>
                  <a:gd name="T14" fmla="*/ 42 w 119"/>
                  <a:gd name="T15" fmla="*/ 15 h 141"/>
                  <a:gd name="T16" fmla="*/ 40 w 119"/>
                  <a:gd name="T17" fmla="*/ 11 h 141"/>
                  <a:gd name="T18" fmla="*/ 37 w 119"/>
                  <a:gd name="T19" fmla="*/ 7 h 141"/>
                  <a:gd name="T20" fmla="*/ 27 w 119"/>
                  <a:gd name="T21" fmla="*/ 0 h 141"/>
                  <a:gd name="T22" fmla="*/ 24 w 119"/>
                  <a:gd name="T23" fmla="*/ 1 h 141"/>
                  <a:gd name="T24" fmla="*/ 1 w 119"/>
                  <a:gd name="T25" fmla="*/ 28 h 141"/>
                  <a:gd name="T26" fmla="*/ 1 w 119"/>
                  <a:gd name="T27" fmla="*/ 34 h 141"/>
                  <a:gd name="T28" fmla="*/ 3 w 119"/>
                  <a:gd name="T29" fmla="*/ 40 h 141"/>
                  <a:gd name="T30" fmla="*/ 5 w 119"/>
                  <a:gd name="T31" fmla="*/ 49 h 141"/>
                  <a:gd name="T32" fmla="*/ 49 w 119"/>
                  <a:gd name="T33" fmla="*/ 118 h 141"/>
                  <a:gd name="T34" fmla="*/ 77 w 119"/>
                  <a:gd name="T35" fmla="*/ 137 h 141"/>
                  <a:gd name="T36" fmla="*/ 82 w 119"/>
                  <a:gd name="T37" fmla="*/ 139 h 141"/>
                  <a:gd name="T38" fmla="*/ 89 w 119"/>
                  <a:gd name="T39" fmla="*/ 141 h 141"/>
                  <a:gd name="T40" fmla="*/ 91 w 119"/>
                  <a:gd name="T41" fmla="*/ 141 h 141"/>
                  <a:gd name="T42" fmla="*/ 117 w 119"/>
                  <a:gd name="T43" fmla="*/ 124 h 141"/>
                  <a:gd name="T44" fmla="*/ 116 w 119"/>
                  <a:gd name="T45" fmla="*/ 114 h 141"/>
                  <a:gd name="T46" fmla="*/ 114 w 119"/>
                  <a:gd name="T47" fmla="*/ 10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9" h="141">
                    <a:moveTo>
                      <a:pt x="114" y="109"/>
                    </a:moveTo>
                    <a:cubicBezTo>
                      <a:pt x="113" y="108"/>
                      <a:pt x="112" y="107"/>
                      <a:pt x="111" y="105"/>
                    </a:cubicBezTo>
                    <a:cubicBezTo>
                      <a:pt x="104" y="97"/>
                      <a:pt x="94" y="89"/>
                      <a:pt x="92" y="89"/>
                    </a:cubicBezTo>
                    <a:cubicBezTo>
                      <a:pt x="92" y="89"/>
                      <a:pt x="92" y="89"/>
                      <a:pt x="92" y="89"/>
                    </a:cubicBezTo>
                    <a:cubicBezTo>
                      <a:pt x="87" y="89"/>
                      <a:pt x="78" y="97"/>
                      <a:pt x="73" y="110"/>
                    </a:cubicBezTo>
                    <a:cubicBezTo>
                      <a:pt x="35" y="89"/>
                      <a:pt x="26" y="48"/>
                      <a:pt x="26" y="48"/>
                    </a:cubicBezTo>
                    <a:cubicBezTo>
                      <a:pt x="26" y="48"/>
                      <a:pt x="55" y="42"/>
                      <a:pt x="50" y="32"/>
                    </a:cubicBezTo>
                    <a:cubicBezTo>
                      <a:pt x="49" y="28"/>
                      <a:pt x="46" y="21"/>
                      <a:pt x="42" y="15"/>
                    </a:cubicBezTo>
                    <a:cubicBezTo>
                      <a:pt x="42" y="13"/>
                      <a:pt x="41" y="12"/>
                      <a:pt x="40" y="11"/>
                    </a:cubicBezTo>
                    <a:cubicBezTo>
                      <a:pt x="39" y="9"/>
                      <a:pt x="38" y="8"/>
                      <a:pt x="37" y="7"/>
                    </a:cubicBezTo>
                    <a:cubicBezTo>
                      <a:pt x="34" y="3"/>
                      <a:pt x="31" y="0"/>
                      <a:pt x="27" y="0"/>
                    </a:cubicBezTo>
                    <a:cubicBezTo>
                      <a:pt x="26" y="0"/>
                      <a:pt x="25" y="0"/>
                      <a:pt x="24" y="1"/>
                    </a:cubicBezTo>
                    <a:cubicBezTo>
                      <a:pt x="5" y="12"/>
                      <a:pt x="0" y="19"/>
                      <a:pt x="1" y="28"/>
                    </a:cubicBezTo>
                    <a:cubicBezTo>
                      <a:pt x="1" y="30"/>
                      <a:pt x="1" y="32"/>
                      <a:pt x="1" y="34"/>
                    </a:cubicBezTo>
                    <a:cubicBezTo>
                      <a:pt x="2" y="36"/>
                      <a:pt x="2" y="38"/>
                      <a:pt x="3" y="40"/>
                    </a:cubicBezTo>
                    <a:cubicBezTo>
                      <a:pt x="3" y="43"/>
                      <a:pt x="4" y="46"/>
                      <a:pt x="5" y="49"/>
                    </a:cubicBezTo>
                    <a:cubicBezTo>
                      <a:pt x="14" y="76"/>
                      <a:pt x="20" y="94"/>
                      <a:pt x="49" y="118"/>
                    </a:cubicBezTo>
                    <a:cubicBezTo>
                      <a:pt x="61" y="127"/>
                      <a:pt x="70" y="133"/>
                      <a:pt x="77" y="137"/>
                    </a:cubicBezTo>
                    <a:cubicBezTo>
                      <a:pt x="79" y="138"/>
                      <a:pt x="81" y="138"/>
                      <a:pt x="82" y="139"/>
                    </a:cubicBezTo>
                    <a:cubicBezTo>
                      <a:pt x="85" y="140"/>
                      <a:pt x="87" y="140"/>
                      <a:pt x="89" y="141"/>
                    </a:cubicBezTo>
                    <a:cubicBezTo>
                      <a:pt x="89" y="141"/>
                      <a:pt x="90" y="141"/>
                      <a:pt x="91" y="141"/>
                    </a:cubicBezTo>
                    <a:cubicBezTo>
                      <a:pt x="99" y="141"/>
                      <a:pt x="105" y="135"/>
                      <a:pt x="117" y="124"/>
                    </a:cubicBezTo>
                    <a:cubicBezTo>
                      <a:pt x="119" y="121"/>
                      <a:pt x="118" y="118"/>
                      <a:pt x="116" y="114"/>
                    </a:cubicBezTo>
                    <a:cubicBezTo>
                      <a:pt x="116" y="112"/>
                      <a:pt x="115" y="111"/>
                      <a:pt x="114" y="10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6" name="Freeform 476"/>
              <p:cNvSpPr>
                <a:spLocks noEditPoints="1"/>
              </p:cNvSpPr>
              <p:nvPr/>
            </p:nvSpPr>
            <p:spPr bwMode="auto">
              <a:xfrm>
                <a:off x="2384" y="2642"/>
                <a:ext cx="76" cy="151"/>
              </a:xfrm>
              <a:custGeom>
                <a:avLst/>
                <a:gdLst>
                  <a:gd name="T0" fmla="*/ 60 w 70"/>
                  <a:gd name="T1" fmla="*/ 34 h 139"/>
                  <a:gd name="T2" fmla="*/ 16 w 70"/>
                  <a:gd name="T3" fmla="*/ 2 h 139"/>
                  <a:gd name="T4" fmla="*/ 2 w 70"/>
                  <a:gd name="T5" fmla="*/ 0 h 139"/>
                  <a:gd name="T6" fmla="*/ 0 w 70"/>
                  <a:gd name="T7" fmla="*/ 68 h 139"/>
                  <a:gd name="T8" fmla="*/ 6 w 70"/>
                  <a:gd name="T9" fmla="*/ 139 h 139"/>
                  <a:gd name="T10" fmla="*/ 16 w 70"/>
                  <a:gd name="T11" fmla="*/ 137 h 139"/>
                  <a:gd name="T12" fmla="*/ 64 w 70"/>
                  <a:gd name="T13" fmla="*/ 98 h 139"/>
                  <a:gd name="T14" fmla="*/ 62 w 70"/>
                  <a:gd name="T15" fmla="*/ 46 h 139"/>
                  <a:gd name="T16" fmla="*/ 65 w 70"/>
                  <a:gd name="T17" fmla="*/ 60 h 139"/>
                  <a:gd name="T18" fmla="*/ 44 w 70"/>
                  <a:gd name="T19" fmla="*/ 64 h 139"/>
                  <a:gd name="T20" fmla="*/ 41 w 70"/>
                  <a:gd name="T21" fmla="*/ 48 h 139"/>
                  <a:gd name="T22" fmla="*/ 39 w 70"/>
                  <a:gd name="T23" fmla="*/ 16 h 139"/>
                  <a:gd name="T24" fmla="*/ 47 w 70"/>
                  <a:gd name="T25" fmla="*/ 23 h 139"/>
                  <a:gd name="T26" fmla="*/ 53 w 70"/>
                  <a:gd name="T27" fmla="*/ 30 h 139"/>
                  <a:gd name="T28" fmla="*/ 58 w 70"/>
                  <a:gd name="T29" fmla="*/ 39 h 139"/>
                  <a:gd name="T30" fmla="*/ 34 w 70"/>
                  <a:gd name="T31" fmla="*/ 28 h 139"/>
                  <a:gd name="T32" fmla="*/ 30 w 70"/>
                  <a:gd name="T33" fmla="*/ 20 h 139"/>
                  <a:gd name="T34" fmla="*/ 25 w 70"/>
                  <a:gd name="T35" fmla="*/ 8 h 139"/>
                  <a:gd name="T36" fmla="*/ 32 w 70"/>
                  <a:gd name="T37" fmla="*/ 12 h 139"/>
                  <a:gd name="T38" fmla="*/ 28 w 70"/>
                  <a:gd name="T39" fmla="*/ 16 h 139"/>
                  <a:gd name="T40" fmla="*/ 22 w 70"/>
                  <a:gd name="T41" fmla="*/ 8 h 139"/>
                  <a:gd name="T42" fmla="*/ 15 w 70"/>
                  <a:gd name="T43" fmla="*/ 6 h 139"/>
                  <a:gd name="T44" fmla="*/ 22 w 70"/>
                  <a:gd name="T45" fmla="*/ 14 h 139"/>
                  <a:gd name="T46" fmla="*/ 20 w 70"/>
                  <a:gd name="T47" fmla="*/ 18 h 139"/>
                  <a:gd name="T48" fmla="*/ 7 w 70"/>
                  <a:gd name="T49" fmla="*/ 24 h 139"/>
                  <a:gd name="T50" fmla="*/ 21 w 70"/>
                  <a:gd name="T51" fmla="*/ 22 h 139"/>
                  <a:gd name="T52" fmla="*/ 31 w 70"/>
                  <a:gd name="T53" fmla="*/ 30 h 139"/>
                  <a:gd name="T54" fmla="*/ 4 w 70"/>
                  <a:gd name="T55" fmla="*/ 39 h 139"/>
                  <a:gd name="T56" fmla="*/ 38 w 70"/>
                  <a:gd name="T57" fmla="*/ 51 h 139"/>
                  <a:gd name="T58" fmla="*/ 40 w 70"/>
                  <a:gd name="T59" fmla="*/ 66 h 139"/>
                  <a:gd name="T60" fmla="*/ 39 w 70"/>
                  <a:gd name="T61" fmla="*/ 78 h 139"/>
                  <a:gd name="T62" fmla="*/ 36 w 70"/>
                  <a:gd name="T63" fmla="*/ 93 h 139"/>
                  <a:gd name="T64" fmla="*/ 33 w 70"/>
                  <a:gd name="T65" fmla="*/ 102 h 139"/>
                  <a:gd name="T66" fmla="*/ 27 w 70"/>
                  <a:gd name="T67" fmla="*/ 116 h 139"/>
                  <a:gd name="T68" fmla="*/ 12 w 70"/>
                  <a:gd name="T69" fmla="*/ 114 h 139"/>
                  <a:gd name="T70" fmla="*/ 20 w 70"/>
                  <a:gd name="T71" fmla="*/ 126 h 139"/>
                  <a:gd name="T72" fmla="*/ 17 w 70"/>
                  <a:gd name="T73" fmla="*/ 131 h 139"/>
                  <a:gd name="T74" fmla="*/ 9 w 70"/>
                  <a:gd name="T75" fmla="*/ 134 h 139"/>
                  <a:gd name="T76" fmla="*/ 9 w 70"/>
                  <a:gd name="T77" fmla="*/ 118 h 139"/>
                  <a:gd name="T78" fmla="*/ 21 w 70"/>
                  <a:gd name="T79" fmla="*/ 120 h 139"/>
                  <a:gd name="T80" fmla="*/ 21 w 70"/>
                  <a:gd name="T81" fmla="*/ 125 h 139"/>
                  <a:gd name="T82" fmla="*/ 30 w 70"/>
                  <a:gd name="T83" fmla="*/ 128 h 139"/>
                  <a:gd name="T84" fmla="*/ 21 w 70"/>
                  <a:gd name="T85" fmla="*/ 132 h 139"/>
                  <a:gd name="T86" fmla="*/ 24 w 70"/>
                  <a:gd name="T87" fmla="*/ 128 h 139"/>
                  <a:gd name="T88" fmla="*/ 33 w 70"/>
                  <a:gd name="T89" fmla="*/ 125 h 139"/>
                  <a:gd name="T90" fmla="*/ 56 w 70"/>
                  <a:gd name="T91" fmla="*/ 105 h 139"/>
                  <a:gd name="T92" fmla="*/ 50 w 70"/>
                  <a:gd name="T93" fmla="*/ 113 h 139"/>
                  <a:gd name="T94" fmla="*/ 42 w 70"/>
                  <a:gd name="T95" fmla="*/ 121 h 139"/>
                  <a:gd name="T96" fmla="*/ 34 w 70"/>
                  <a:gd name="T97" fmla="*/ 121 h 139"/>
                  <a:gd name="T98" fmla="*/ 33 w 70"/>
                  <a:gd name="T99" fmla="*/ 113 h 139"/>
                  <a:gd name="T100" fmla="*/ 39 w 70"/>
                  <a:gd name="T101" fmla="*/ 99 h 139"/>
                  <a:gd name="T102" fmla="*/ 66 w 70"/>
                  <a:gd name="T103" fmla="*/ 74 h 139"/>
                  <a:gd name="T104" fmla="*/ 65 w 70"/>
                  <a:gd name="T105" fmla="*/ 81 h 139"/>
                  <a:gd name="T106" fmla="*/ 63 w 70"/>
                  <a:gd name="T107" fmla="*/ 89 h 139"/>
                  <a:gd name="T108" fmla="*/ 40 w 70"/>
                  <a:gd name="T109" fmla="*/ 94 h 139"/>
                  <a:gd name="T110" fmla="*/ 43 w 70"/>
                  <a:gd name="T111" fmla="*/ 82 h 139"/>
                  <a:gd name="T112" fmla="*/ 44 w 70"/>
                  <a:gd name="T113" fmla="*/ 70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0" h="139">
                    <a:moveTo>
                      <a:pt x="70" y="68"/>
                    </a:moveTo>
                    <a:cubicBezTo>
                      <a:pt x="70" y="66"/>
                      <a:pt x="70" y="66"/>
                      <a:pt x="70" y="66"/>
                    </a:cubicBezTo>
                    <a:cubicBezTo>
                      <a:pt x="70" y="66"/>
                      <a:pt x="70" y="66"/>
                      <a:pt x="70" y="66"/>
                    </a:cubicBezTo>
                    <a:cubicBezTo>
                      <a:pt x="69" y="58"/>
                      <a:pt x="68" y="50"/>
                      <a:pt x="65" y="43"/>
                    </a:cubicBezTo>
                    <a:cubicBezTo>
                      <a:pt x="65" y="43"/>
                      <a:pt x="65" y="43"/>
                      <a:pt x="65" y="43"/>
                    </a:cubicBezTo>
                    <a:cubicBezTo>
                      <a:pt x="64" y="40"/>
                      <a:pt x="64" y="40"/>
                      <a:pt x="64" y="40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62" y="38"/>
                      <a:pt x="61" y="36"/>
                      <a:pt x="60" y="34"/>
                    </a:cubicBezTo>
                    <a:cubicBezTo>
                      <a:pt x="56" y="26"/>
                      <a:pt x="50" y="20"/>
                      <a:pt x="43" y="14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33" y="7"/>
                      <a:pt x="25" y="4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4" y="0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0" y="115"/>
                      <a:pt x="0" y="115"/>
                      <a:pt x="0" y="115"/>
                    </a:cubicBezTo>
                    <a:cubicBezTo>
                      <a:pt x="0" y="135"/>
                      <a:pt x="0" y="135"/>
                      <a:pt x="0" y="135"/>
                    </a:cubicBezTo>
                    <a:cubicBezTo>
                      <a:pt x="0" y="137"/>
                      <a:pt x="0" y="137"/>
                      <a:pt x="0" y="137"/>
                    </a:cubicBezTo>
                    <a:cubicBezTo>
                      <a:pt x="0" y="139"/>
                      <a:pt x="0" y="139"/>
                      <a:pt x="0" y="139"/>
                    </a:cubicBezTo>
                    <a:cubicBezTo>
                      <a:pt x="2" y="139"/>
                      <a:pt x="2" y="139"/>
                      <a:pt x="2" y="139"/>
                    </a:cubicBezTo>
                    <a:cubicBezTo>
                      <a:pt x="4" y="139"/>
                      <a:pt x="5" y="139"/>
                      <a:pt x="6" y="139"/>
                    </a:cubicBezTo>
                    <a:cubicBezTo>
                      <a:pt x="6" y="139"/>
                      <a:pt x="6" y="139"/>
                      <a:pt x="6" y="139"/>
                    </a:cubicBezTo>
                    <a:cubicBezTo>
                      <a:pt x="6" y="139"/>
                      <a:pt x="7" y="139"/>
                      <a:pt x="7" y="139"/>
                    </a:cubicBezTo>
                    <a:cubicBezTo>
                      <a:pt x="8" y="139"/>
                      <a:pt x="8" y="139"/>
                      <a:pt x="8" y="139"/>
                    </a:cubicBezTo>
                    <a:cubicBezTo>
                      <a:pt x="9" y="138"/>
                      <a:pt x="9" y="138"/>
                      <a:pt x="9" y="138"/>
                    </a:cubicBezTo>
                    <a:cubicBezTo>
                      <a:pt x="10" y="138"/>
                      <a:pt x="10" y="138"/>
                      <a:pt x="10" y="138"/>
                    </a:cubicBezTo>
                    <a:cubicBezTo>
                      <a:pt x="11" y="138"/>
                      <a:pt x="11" y="138"/>
                      <a:pt x="11" y="138"/>
                    </a:cubicBezTo>
                    <a:cubicBezTo>
                      <a:pt x="10" y="139"/>
                      <a:pt x="10" y="139"/>
                      <a:pt x="10" y="139"/>
                    </a:cubicBezTo>
                    <a:cubicBezTo>
                      <a:pt x="16" y="137"/>
                      <a:pt x="16" y="137"/>
                      <a:pt x="16" y="137"/>
                    </a:cubicBezTo>
                    <a:cubicBezTo>
                      <a:pt x="16" y="137"/>
                      <a:pt x="16" y="137"/>
                      <a:pt x="16" y="137"/>
                    </a:cubicBezTo>
                    <a:cubicBezTo>
                      <a:pt x="17" y="137"/>
                      <a:pt x="17" y="137"/>
                      <a:pt x="17" y="137"/>
                    </a:cubicBezTo>
                    <a:cubicBezTo>
                      <a:pt x="17" y="137"/>
                      <a:pt x="17" y="137"/>
                      <a:pt x="17" y="137"/>
                    </a:cubicBezTo>
                    <a:cubicBezTo>
                      <a:pt x="25" y="135"/>
                      <a:pt x="32" y="132"/>
                      <a:pt x="39" y="128"/>
                    </a:cubicBezTo>
                    <a:cubicBezTo>
                      <a:pt x="39" y="128"/>
                      <a:pt x="39" y="128"/>
                      <a:pt x="39" y="128"/>
                    </a:cubicBezTo>
                    <a:cubicBezTo>
                      <a:pt x="40" y="127"/>
                      <a:pt x="40" y="127"/>
                      <a:pt x="40" y="127"/>
                    </a:cubicBezTo>
                    <a:cubicBezTo>
                      <a:pt x="43" y="125"/>
                      <a:pt x="43" y="125"/>
                      <a:pt x="43" y="125"/>
                    </a:cubicBezTo>
                    <a:cubicBezTo>
                      <a:pt x="43" y="125"/>
                      <a:pt x="43" y="125"/>
                      <a:pt x="43" y="125"/>
                    </a:cubicBezTo>
                    <a:cubicBezTo>
                      <a:pt x="52" y="118"/>
                      <a:pt x="59" y="109"/>
                      <a:pt x="64" y="98"/>
                    </a:cubicBezTo>
                    <a:cubicBezTo>
                      <a:pt x="64" y="98"/>
                      <a:pt x="64" y="98"/>
                      <a:pt x="64" y="98"/>
                    </a:cubicBezTo>
                    <a:cubicBezTo>
                      <a:pt x="65" y="97"/>
                      <a:pt x="65" y="97"/>
                      <a:pt x="65" y="97"/>
                    </a:cubicBezTo>
                    <a:cubicBezTo>
                      <a:pt x="66" y="94"/>
                      <a:pt x="66" y="94"/>
                      <a:pt x="66" y="94"/>
                    </a:cubicBezTo>
                    <a:cubicBezTo>
                      <a:pt x="66" y="94"/>
                      <a:pt x="66" y="94"/>
                      <a:pt x="66" y="94"/>
                    </a:cubicBezTo>
                    <a:cubicBezTo>
                      <a:pt x="69" y="86"/>
                      <a:pt x="70" y="78"/>
                      <a:pt x="70" y="70"/>
                    </a:cubicBezTo>
                    <a:cubicBezTo>
                      <a:pt x="70" y="69"/>
                      <a:pt x="70" y="69"/>
                      <a:pt x="70" y="68"/>
                    </a:cubicBezTo>
                    <a:close/>
                    <a:moveTo>
                      <a:pt x="61" y="43"/>
                    </a:moveTo>
                    <a:cubicBezTo>
                      <a:pt x="61" y="43"/>
                      <a:pt x="61" y="43"/>
                      <a:pt x="61" y="43"/>
                    </a:cubicBezTo>
                    <a:cubicBezTo>
                      <a:pt x="61" y="44"/>
                      <a:pt x="61" y="45"/>
                      <a:pt x="62" y="46"/>
                    </a:cubicBezTo>
                    <a:cubicBezTo>
                      <a:pt x="62" y="46"/>
                      <a:pt x="62" y="46"/>
                      <a:pt x="62" y="46"/>
                    </a:cubicBezTo>
                    <a:cubicBezTo>
                      <a:pt x="62" y="47"/>
                      <a:pt x="62" y="48"/>
                      <a:pt x="63" y="49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3" y="50"/>
                      <a:pt x="63" y="51"/>
                      <a:pt x="64" y="51"/>
                    </a:cubicBezTo>
                    <a:cubicBezTo>
                      <a:pt x="64" y="51"/>
                      <a:pt x="64" y="51"/>
                      <a:pt x="64" y="51"/>
                    </a:cubicBezTo>
                    <a:cubicBezTo>
                      <a:pt x="64" y="52"/>
                      <a:pt x="64" y="53"/>
                      <a:pt x="64" y="54"/>
                    </a:cubicBezTo>
                    <a:cubicBezTo>
                      <a:pt x="64" y="54"/>
                      <a:pt x="64" y="54"/>
                      <a:pt x="64" y="54"/>
                    </a:cubicBezTo>
                    <a:cubicBezTo>
                      <a:pt x="64" y="55"/>
                      <a:pt x="65" y="56"/>
                      <a:pt x="65" y="57"/>
                    </a:cubicBezTo>
                    <a:cubicBezTo>
                      <a:pt x="65" y="57"/>
                      <a:pt x="65" y="57"/>
                      <a:pt x="65" y="57"/>
                    </a:cubicBezTo>
                    <a:cubicBezTo>
                      <a:pt x="65" y="58"/>
                      <a:pt x="65" y="59"/>
                      <a:pt x="65" y="60"/>
                    </a:cubicBezTo>
                    <a:cubicBezTo>
                      <a:pt x="65" y="60"/>
                      <a:pt x="65" y="60"/>
                      <a:pt x="65" y="60"/>
                    </a:cubicBezTo>
                    <a:cubicBezTo>
                      <a:pt x="65" y="61"/>
                      <a:pt x="66" y="62"/>
                      <a:pt x="66" y="63"/>
                    </a:cubicBezTo>
                    <a:cubicBezTo>
                      <a:pt x="66" y="63"/>
                      <a:pt x="66" y="63"/>
                      <a:pt x="66" y="63"/>
                    </a:cubicBezTo>
                    <a:cubicBezTo>
                      <a:pt x="66" y="64"/>
                      <a:pt x="66" y="64"/>
                      <a:pt x="66" y="65"/>
                    </a:cubicBezTo>
                    <a:cubicBezTo>
                      <a:pt x="66" y="66"/>
                      <a:pt x="66" y="66"/>
                      <a:pt x="66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5"/>
                      <a:pt x="44" y="65"/>
                      <a:pt x="44" y="65"/>
                    </a:cubicBezTo>
                    <a:cubicBezTo>
                      <a:pt x="44" y="64"/>
                      <a:pt x="44" y="64"/>
                      <a:pt x="44" y="64"/>
                    </a:cubicBezTo>
                    <a:cubicBezTo>
                      <a:pt x="43" y="63"/>
                      <a:pt x="43" y="62"/>
                      <a:pt x="43" y="62"/>
                    </a:cubicBezTo>
                    <a:cubicBezTo>
                      <a:pt x="43" y="61"/>
                      <a:pt x="43" y="61"/>
                      <a:pt x="43" y="60"/>
                    </a:cubicBezTo>
                    <a:cubicBezTo>
                      <a:pt x="43" y="60"/>
                      <a:pt x="43" y="59"/>
                      <a:pt x="43" y="58"/>
                    </a:cubicBezTo>
                    <a:cubicBezTo>
                      <a:pt x="43" y="57"/>
                      <a:pt x="43" y="57"/>
                      <a:pt x="43" y="57"/>
                    </a:cubicBezTo>
                    <a:cubicBezTo>
                      <a:pt x="43" y="56"/>
                      <a:pt x="43" y="55"/>
                      <a:pt x="43" y="54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42" y="52"/>
                      <a:pt x="42" y="52"/>
                      <a:pt x="42" y="51"/>
                    </a:cubicBezTo>
                    <a:cubicBezTo>
                      <a:pt x="42" y="51"/>
                      <a:pt x="42" y="50"/>
                      <a:pt x="42" y="50"/>
                    </a:cubicBezTo>
                    <a:cubicBezTo>
                      <a:pt x="42" y="49"/>
                      <a:pt x="41" y="49"/>
                      <a:pt x="41" y="48"/>
                    </a:cubicBezTo>
                    <a:cubicBezTo>
                      <a:pt x="41" y="48"/>
                      <a:pt x="41" y="47"/>
                      <a:pt x="41" y="47"/>
                    </a:cubicBezTo>
                    <a:cubicBezTo>
                      <a:pt x="41" y="46"/>
                      <a:pt x="41" y="45"/>
                      <a:pt x="41" y="45"/>
                    </a:cubicBezTo>
                    <a:cubicBezTo>
                      <a:pt x="40" y="44"/>
                      <a:pt x="40" y="44"/>
                      <a:pt x="40" y="44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lnTo>
                      <a:pt x="61" y="43"/>
                    </a:lnTo>
                    <a:close/>
                    <a:moveTo>
                      <a:pt x="37" y="17"/>
                    </a:moveTo>
                    <a:cubicBezTo>
                      <a:pt x="38" y="17"/>
                      <a:pt x="38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40" y="17"/>
                      <a:pt x="40" y="17"/>
                      <a:pt x="40" y="17"/>
                    </a:cubicBezTo>
                    <a:cubicBezTo>
                      <a:pt x="41" y="18"/>
                      <a:pt x="41" y="18"/>
                      <a:pt x="41" y="18"/>
                    </a:cubicBezTo>
                    <a:cubicBezTo>
                      <a:pt x="42" y="18"/>
                      <a:pt x="42" y="18"/>
                      <a:pt x="42" y="18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48" y="24"/>
                      <a:pt x="48" y="24"/>
                      <a:pt x="48" y="24"/>
                    </a:cubicBezTo>
                    <a:cubicBezTo>
                      <a:pt x="48" y="25"/>
                      <a:pt x="48" y="25"/>
                      <a:pt x="48" y="25"/>
                    </a:cubicBezTo>
                    <a:cubicBezTo>
                      <a:pt x="49" y="25"/>
                      <a:pt x="49" y="25"/>
                      <a:pt x="49" y="25"/>
                    </a:cubicBezTo>
                    <a:cubicBezTo>
                      <a:pt x="50" y="26"/>
                      <a:pt x="50" y="26"/>
                      <a:pt x="50" y="26"/>
                    </a:cubicBezTo>
                    <a:cubicBezTo>
                      <a:pt x="50" y="27"/>
                      <a:pt x="50" y="27"/>
                      <a:pt x="50" y="27"/>
                    </a:cubicBezTo>
                    <a:cubicBezTo>
                      <a:pt x="51" y="28"/>
                      <a:pt x="51" y="28"/>
                      <a:pt x="51" y="28"/>
                    </a:cubicBezTo>
                    <a:cubicBezTo>
                      <a:pt x="52" y="28"/>
                      <a:pt x="52" y="28"/>
                      <a:pt x="52" y="28"/>
                    </a:cubicBezTo>
                    <a:cubicBezTo>
                      <a:pt x="52" y="29"/>
                      <a:pt x="52" y="29"/>
                      <a:pt x="52" y="29"/>
                    </a:cubicBezTo>
                    <a:cubicBezTo>
                      <a:pt x="53" y="30"/>
                      <a:pt x="53" y="30"/>
                      <a:pt x="53" y="30"/>
                    </a:cubicBezTo>
                    <a:cubicBezTo>
                      <a:pt x="54" y="31"/>
                      <a:pt x="54" y="31"/>
                      <a:pt x="54" y="31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5" y="33"/>
                      <a:pt x="56" y="34"/>
                      <a:pt x="56" y="34"/>
                    </a:cubicBezTo>
                    <a:cubicBezTo>
                      <a:pt x="56" y="35"/>
                      <a:pt x="56" y="35"/>
                      <a:pt x="56" y="35"/>
                    </a:cubicBezTo>
                    <a:cubicBezTo>
                      <a:pt x="57" y="36"/>
                      <a:pt x="57" y="36"/>
                      <a:pt x="57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58" y="38"/>
                      <a:pt x="58" y="38"/>
                      <a:pt x="58" y="38"/>
                    </a:cubicBezTo>
                    <a:cubicBezTo>
                      <a:pt x="58" y="39"/>
                      <a:pt x="58" y="39"/>
                      <a:pt x="58" y="39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8" y="37"/>
                      <a:pt x="38" y="36"/>
                      <a:pt x="37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6" y="33"/>
                      <a:pt x="36" y="31"/>
                      <a:pt x="35" y="29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4" y="28"/>
                      <a:pt x="34" y="27"/>
                      <a:pt x="34" y="26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3" y="25"/>
                      <a:pt x="32" y="24"/>
                      <a:pt x="32" y="24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31" y="22"/>
                      <a:pt x="31" y="21"/>
                      <a:pt x="31" y="21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2" y="19"/>
                      <a:pt x="33" y="19"/>
                      <a:pt x="33" y="18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5" y="18"/>
                      <a:pt x="36" y="17"/>
                      <a:pt x="37" y="17"/>
                    </a:cubicBezTo>
                    <a:close/>
                    <a:moveTo>
                      <a:pt x="22" y="8"/>
                    </a:moveTo>
                    <a:cubicBezTo>
                      <a:pt x="23" y="8"/>
                      <a:pt x="23" y="8"/>
                      <a:pt x="23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30" y="11"/>
                      <a:pt x="30" y="11"/>
                    </a:cubicBezTo>
                    <a:cubicBezTo>
                      <a:pt x="30" y="11"/>
                      <a:pt x="30" y="11"/>
                      <a:pt x="30" y="11"/>
                    </a:cubicBezTo>
                    <a:cubicBezTo>
                      <a:pt x="31" y="11"/>
                      <a:pt x="31" y="11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3" y="12"/>
                      <a:pt x="33" y="12"/>
                      <a:pt x="33" y="12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4"/>
                      <a:pt x="35" y="14"/>
                      <a:pt x="35" y="14"/>
                    </a:cubicBezTo>
                    <a:cubicBezTo>
                      <a:pt x="34" y="14"/>
                      <a:pt x="33" y="14"/>
                      <a:pt x="33" y="14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1" y="15"/>
                      <a:pt x="30" y="15"/>
                      <a:pt x="29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6"/>
                      <a:pt x="28" y="16"/>
                      <a:pt x="28" y="16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4" y="10"/>
                      <a:pt x="23" y="9"/>
                      <a:pt x="22" y="7"/>
                    </a:cubicBezTo>
                    <a:lnTo>
                      <a:pt x="22" y="8"/>
                    </a:lnTo>
                    <a:close/>
                    <a:moveTo>
                      <a:pt x="4" y="4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6" y="4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5"/>
                      <a:pt x="14" y="5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6" y="7"/>
                      <a:pt x="18" y="9"/>
                      <a:pt x="19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4"/>
                      <a:pt x="22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2" y="18"/>
                      <a:pt x="22" y="18"/>
                      <a:pt x="21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9" y="18"/>
                      <a:pt x="19" y="18"/>
                      <a:pt x="18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6" y="19"/>
                      <a:pt x="15" y="19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11" y="20"/>
                      <a:pt x="8" y="20"/>
                      <a:pt x="4" y="20"/>
                    </a:cubicBezTo>
                    <a:lnTo>
                      <a:pt x="4" y="4"/>
                    </a:lnTo>
                    <a:close/>
                    <a:moveTo>
                      <a:pt x="4" y="24"/>
                    </a:moveTo>
                    <a:cubicBezTo>
                      <a:pt x="5" y="24"/>
                      <a:pt x="5" y="24"/>
                      <a:pt x="5" y="24"/>
                    </a:cubicBezTo>
                    <a:cubicBezTo>
                      <a:pt x="6" y="24"/>
                      <a:pt x="6" y="24"/>
                      <a:pt x="7" y="24"/>
                    </a:cubicBezTo>
                    <a:cubicBezTo>
                      <a:pt x="7" y="24"/>
                      <a:pt x="8" y="24"/>
                      <a:pt x="8" y="24"/>
                    </a:cubicBezTo>
                    <a:cubicBezTo>
                      <a:pt x="9" y="24"/>
                      <a:pt x="9" y="24"/>
                      <a:pt x="10" y="24"/>
                    </a:cubicBezTo>
                    <a:cubicBezTo>
                      <a:pt x="10" y="24"/>
                      <a:pt x="11" y="24"/>
                      <a:pt x="11" y="23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3" y="23"/>
                      <a:pt x="14" y="23"/>
                      <a:pt x="15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7" y="23"/>
                      <a:pt x="17" y="23"/>
                      <a:pt x="18" y="23"/>
                    </a:cubicBezTo>
                    <a:cubicBezTo>
                      <a:pt x="18" y="22"/>
                      <a:pt x="19" y="22"/>
                      <a:pt x="19" y="22"/>
                    </a:cubicBezTo>
                    <a:cubicBezTo>
                      <a:pt x="20" y="22"/>
                      <a:pt x="20" y="22"/>
                      <a:pt x="21" y="22"/>
                    </a:cubicBezTo>
                    <a:cubicBezTo>
                      <a:pt x="21" y="22"/>
                      <a:pt x="22" y="22"/>
                      <a:pt x="22" y="22"/>
                    </a:cubicBezTo>
                    <a:cubicBezTo>
                      <a:pt x="23" y="22"/>
                      <a:pt x="23" y="21"/>
                      <a:pt x="24" y="21"/>
                    </a:cubicBezTo>
                    <a:cubicBezTo>
                      <a:pt x="24" y="21"/>
                      <a:pt x="25" y="21"/>
                      <a:pt x="25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3"/>
                      <a:pt x="27" y="23"/>
                      <a:pt x="27" y="23"/>
                    </a:cubicBezTo>
                    <a:cubicBezTo>
                      <a:pt x="27" y="23"/>
                      <a:pt x="28" y="24"/>
                      <a:pt x="28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9" y="27"/>
                      <a:pt x="30" y="29"/>
                      <a:pt x="31" y="30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2" y="32"/>
                      <a:pt x="32" y="32"/>
                      <a:pt x="32" y="33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33" y="34"/>
                      <a:pt x="33" y="35"/>
                      <a:pt x="33" y="36"/>
                    </a:cubicBezTo>
                    <a:cubicBezTo>
                      <a:pt x="34" y="36"/>
                      <a:pt x="34" y="36"/>
                      <a:pt x="34" y="36"/>
                    </a:cubicBezTo>
                    <a:cubicBezTo>
                      <a:pt x="34" y="37"/>
                      <a:pt x="34" y="38"/>
                      <a:pt x="34" y="39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4" y="39"/>
                      <a:pt x="4" y="39"/>
                      <a:pt x="4" y="39"/>
                    </a:cubicBezTo>
                    <a:lnTo>
                      <a:pt x="4" y="24"/>
                    </a:lnTo>
                    <a:close/>
                    <a:moveTo>
                      <a:pt x="4" y="43"/>
                    </a:moveTo>
                    <a:cubicBezTo>
                      <a:pt x="36" y="43"/>
                      <a:pt x="36" y="43"/>
                      <a:pt x="36" y="43"/>
                    </a:cubicBezTo>
                    <a:cubicBezTo>
                      <a:pt x="36" y="44"/>
                      <a:pt x="36" y="44"/>
                      <a:pt x="36" y="44"/>
                    </a:cubicBezTo>
                    <a:cubicBezTo>
                      <a:pt x="36" y="45"/>
                      <a:pt x="37" y="45"/>
                      <a:pt x="37" y="45"/>
                    </a:cubicBezTo>
                    <a:cubicBezTo>
                      <a:pt x="37" y="46"/>
                      <a:pt x="37" y="47"/>
                      <a:pt x="37" y="47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8" y="49"/>
                      <a:pt x="38" y="50"/>
                      <a:pt x="38" y="51"/>
                    </a:cubicBezTo>
                    <a:cubicBezTo>
                      <a:pt x="38" y="51"/>
                      <a:pt x="38" y="51"/>
                      <a:pt x="38" y="51"/>
                    </a:cubicBezTo>
                    <a:cubicBezTo>
                      <a:pt x="38" y="52"/>
                      <a:pt x="38" y="53"/>
                      <a:pt x="39" y="54"/>
                    </a:cubicBezTo>
                    <a:cubicBezTo>
                      <a:pt x="39" y="55"/>
                      <a:pt x="39" y="55"/>
                      <a:pt x="39" y="56"/>
                    </a:cubicBezTo>
                    <a:cubicBezTo>
                      <a:pt x="39" y="56"/>
                      <a:pt x="39" y="57"/>
                      <a:pt x="39" y="57"/>
                    </a:cubicBezTo>
                    <a:cubicBezTo>
                      <a:pt x="39" y="58"/>
                      <a:pt x="39" y="58"/>
                      <a:pt x="39" y="59"/>
                    </a:cubicBezTo>
                    <a:cubicBezTo>
                      <a:pt x="39" y="59"/>
                      <a:pt x="39" y="60"/>
                      <a:pt x="39" y="61"/>
                    </a:cubicBezTo>
                    <a:cubicBezTo>
                      <a:pt x="39" y="61"/>
                      <a:pt x="39" y="61"/>
                      <a:pt x="39" y="62"/>
                    </a:cubicBezTo>
                    <a:cubicBezTo>
                      <a:pt x="39" y="63"/>
                      <a:pt x="40" y="63"/>
                      <a:pt x="40" y="64"/>
                    </a:cubicBezTo>
                    <a:cubicBezTo>
                      <a:pt x="40" y="64"/>
                      <a:pt x="40" y="65"/>
                      <a:pt x="40" y="65"/>
                    </a:cubicBezTo>
                    <a:cubicBezTo>
                      <a:pt x="40" y="66"/>
                      <a:pt x="40" y="66"/>
                      <a:pt x="40" y="66"/>
                    </a:cubicBezTo>
                    <a:cubicBezTo>
                      <a:pt x="4" y="66"/>
                      <a:pt x="4" y="66"/>
                      <a:pt x="4" y="66"/>
                    </a:cubicBezTo>
                    <a:lnTo>
                      <a:pt x="4" y="43"/>
                    </a:lnTo>
                    <a:close/>
                    <a:moveTo>
                      <a:pt x="4" y="70"/>
                    </a:moveTo>
                    <a:cubicBezTo>
                      <a:pt x="40" y="70"/>
                      <a:pt x="40" y="70"/>
                      <a:pt x="40" y="70"/>
                    </a:cubicBezTo>
                    <a:cubicBezTo>
                      <a:pt x="40" y="70"/>
                      <a:pt x="40" y="70"/>
                      <a:pt x="40" y="71"/>
                    </a:cubicBezTo>
                    <a:cubicBezTo>
                      <a:pt x="40" y="71"/>
                      <a:pt x="40" y="72"/>
                      <a:pt x="40" y="72"/>
                    </a:cubicBezTo>
                    <a:cubicBezTo>
                      <a:pt x="40" y="73"/>
                      <a:pt x="40" y="74"/>
                      <a:pt x="40" y="74"/>
                    </a:cubicBezTo>
                    <a:cubicBezTo>
                      <a:pt x="40" y="75"/>
                      <a:pt x="40" y="75"/>
                      <a:pt x="39" y="75"/>
                    </a:cubicBezTo>
                    <a:cubicBezTo>
                      <a:pt x="39" y="76"/>
                      <a:pt x="39" y="77"/>
                      <a:pt x="39" y="78"/>
                    </a:cubicBezTo>
                    <a:cubicBezTo>
                      <a:pt x="39" y="79"/>
                      <a:pt x="39" y="79"/>
                      <a:pt x="39" y="79"/>
                    </a:cubicBezTo>
                    <a:cubicBezTo>
                      <a:pt x="39" y="80"/>
                      <a:pt x="39" y="81"/>
                      <a:pt x="39" y="82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8" y="84"/>
                      <a:pt x="38" y="84"/>
                      <a:pt x="38" y="85"/>
                    </a:cubicBezTo>
                    <a:cubicBezTo>
                      <a:pt x="38" y="85"/>
                      <a:pt x="38" y="86"/>
                      <a:pt x="38" y="86"/>
                    </a:cubicBezTo>
                    <a:cubicBezTo>
                      <a:pt x="38" y="87"/>
                      <a:pt x="38" y="88"/>
                      <a:pt x="38" y="88"/>
                    </a:cubicBezTo>
                    <a:cubicBezTo>
                      <a:pt x="37" y="89"/>
                      <a:pt x="37" y="89"/>
                      <a:pt x="37" y="90"/>
                    </a:cubicBezTo>
                    <a:cubicBezTo>
                      <a:pt x="37" y="90"/>
                      <a:pt x="37" y="91"/>
                      <a:pt x="37" y="91"/>
                    </a:cubicBezTo>
                    <a:cubicBezTo>
                      <a:pt x="37" y="92"/>
                      <a:pt x="36" y="92"/>
                      <a:pt x="36" y="93"/>
                    </a:cubicBezTo>
                    <a:cubicBezTo>
                      <a:pt x="36" y="94"/>
                      <a:pt x="36" y="94"/>
                      <a:pt x="36" y="94"/>
                    </a:cubicBezTo>
                    <a:cubicBezTo>
                      <a:pt x="4" y="94"/>
                      <a:pt x="4" y="94"/>
                      <a:pt x="4" y="94"/>
                    </a:cubicBezTo>
                    <a:lnTo>
                      <a:pt x="4" y="70"/>
                    </a:lnTo>
                    <a:close/>
                    <a:moveTo>
                      <a:pt x="4" y="98"/>
                    </a:moveTo>
                    <a:cubicBezTo>
                      <a:pt x="35" y="98"/>
                      <a:pt x="35" y="98"/>
                      <a:pt x="35" y="98"/>
                    </a:cubicBezTo>
                    <a:cubicBezTo>
                      <a:pt x="35" y="98"/>
                      <a:pt x="35" y="98"/>
                      <a:pt x="35" y="98"/>
                    </a:cubicBezTo>
                    <a:cubicBezTo>
                      <a:pt x="34" y="99"/>
                      <a:pt x="34" y="99"/>
                      <a:pt x="34" y="99"/>
                    </a:cubicBezTo>
                    <a:cubicBezTo>
                      <a:pt x="34" y="99"/>
                      <a:pt x="34" y="100"/>
                      <a:pt x="34" y="101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3" y="102"/>
                      <a:pt x="33" y="103"/>
                      <a:pt x="33" y="104"/>
                    </a:cubicBezTo>
                    <a:cubicBezTo>
                      <a:pt x="32" y="105"/>
                      <a:pt x="32" y="105"/>
                      <a:pt x="32" y="105"/>
                    </a:cubicBezTo>
                    <a:cubicBezTo>
                      <a:pt x="32" y="105"/>
                      <a:pt x="32" y="106"/>
                      <a:pt x="31" y="107"/>
                    </a:cubicBezTo>
                    <a:cubicBezTo>
                      <a:pt x="31" y="107"/>
                      <a:pt x="31" y="107"/>
                      <a:pt x="31" y="107"/>
                    </a:cubicBezTo>
                    <a:cubicBezTo>
                      <a:pt x="31" y="108"/>
                      <a:pt x="30" y="109"/>
                      <a:pt x="30" y="110"/>
                    </a:cubicBezTo>
                    <a:cubicBezTo>
                      <a:pt x="30" y="110"/>
                      <a:pt x="30" y="110"/>
                      <a:pt x="30" y="110"/>
                    </a:cubicBezTo>
                    <a:cubicBezTo>
                      <a:pt x="29" y="111"/>
                      <a:pt x="29" y="112"/>
                      <a:pt x="28" y="113"/>
                    </a:cubicBezTo>
                    <a:cubicBezTo>
                      <a:pt x="28" y="114"/>
                      <a:pt x="28" y="114"/>
                      <a:pt x="28" y="114"/>
                    </a:cubicBezTo>
                    <a:cubicBezTo>
                      <a:pt x="28" y="114"/>
                      <a:pt x="27" y="115"/>
                      <a:pt x="27" y="116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6" y="117"/>
                      <a:pt x="26" y="117"/>
                      <a:pt x="26" y="117"/>
                    </a:cubicBezTo>
                    <a:cubicBezTo>
                      <a:pt x="25" y="117"/>
                      <a:pt x="24" y="117"/>
                      <a:pt x="23" y="117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2" y="116"/>
                      <a:pt x="21" y="116"/>
                      <a:pt x="20" y="116"/>
                    </a:cubicBezTo>
                    <a:cubicBezTo>
                      <a:pt x="20" y="116"/>
                      <a:pt x="20" y="116"/>
                      <a:pt x="20" y="116"/>
                    </a:cubicBezTo>
                    <a:cubicBezTo>
                      <a:pt x="19" y="115"/>
                      <a:pt x="18" y="115"/>
                      <a:pt x="18" y="115"/>
                    </a:cubicBezTo>
                    <a:cubicBezTo>
                      <a:pt x="17" y="115"/>
                      <a:pt x="17" y="115"/>
                      <a:pt x="17" y="115"/>
                    </a:cubicBezTo>
                    <a:cubicBezTo>
                      <a:pt x="16" y="115"/>
                      <a:pt x="14" y="114"/>
                      <a:pt x="12" y="114"/>
                    </a:cubicBezTo>
                    <a:cubicBezTo>
                      <a:pt x="12" y="114"/>
                      <a:pt x="12" y="114"/>
                      <a:pt x="12" y="114"/>
                    </a:cubicBezTo>
                    <a:cubicBezTo>
                      <a:pt x="11" y="114"/>
                      <a:pt x="10" y="114"/>
                      <a:pt x="10" y="114"/>
                    </a:cubicBezTo>
                    <a:cubicBezTo>
                      <a:pt x="9" y="114"/>
                      <a:pt x="9" y="114"/>
                      <a:pt x="9" y="114"/>
                    </a:cubicBezTo>
                    <a:cubicBezTo>
                      <a:pt x="9" y="113"/>
                      <a:pt x="8" y="113"/>
                      <a:pt x="7" y="113"/>
                    </a:cubicBezTo>
                    <a:cubicBezTo>
                      <a:pt x="7" y="113"/>
                      <a:pt x="7" y="113"/>
                      <a:pt x="7" y="113"/>
                    </a:cubicBezTo>
                    <a:cubicBezTo>
                      <a:pt x="6" y="113"/>
                      <a:pt x="5" y="113"/>
                      <a:pt x="4" y="113"/>
                    </a:cubicBezTo>
                    <a:lnTo>
                      <a:pt x="4" y="98"/>
                    </a:lnTo>
                    <a:close/>
                    <a:moveTo>
                      <a:pt x="21" y="126"/>
                    </a:moveTo>
                    <a:cubicBezTo>
                      <a:pt x="20" y="126"/>
                      <a:pt x="20" y="126"/>
                      <a:pt x="20" y="126"/>
                    </a:cubicBezTo>
                    <a:cubicBezTo>
                      <a:pt x="20" y="127"/>
                      <a:pt x="20" y="127"/>
                      <a:pt x="20" y="127"/>
                    </a:cubicBezTo>
                    <a:cubicBezTo>
                      <a:pt x="19" y="127"/>
                      <a:pt x="19" y="127"/>
                      <a:pt x="19" y="127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18" y="129"/>
                      <a:pt x="18" y="129"/>
                      <a:pt x="18" y="129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7" y="131"/>
                      <a:pt x="17" y="131"/>
                      <a:pt x="17" y="131"/>
                    </a:cubicBezTo>
                    <a:cubicBezTo>
                      <a:pt x="17" y="131"/>
                      <a:pt x="17" y="131"/>
                      <a:pt x="17" y="131"/>
                    </a:cubicBezTo>
                    <a:cubicBezTo>
                      <a:pt x="16" y="132"/>
                      <a:pt x="16" y="132"/>
                      <a:pt x="16" y="132"/>
                    </a:cubicBezTo>
                    <a:cubicBezTo>
                      <a:pt x="16" y="132"/>
                      <a:pt x="16" y="132"/>
                      <a:pt x="16" y="132"/>
                    </a:cubicBezTo>
                    <a:cubicBezTo>
                      <a:pt x="16" y="132"/>
                      <a:pt x="16" y="132"/>
                      <a:pt x="16" y="132"/>
                    </a:cubicBezTo>
                    <a:cubicBezTo>
                      <a:pt x="16" y="132"/>
                      <a:pt x="16" y="132"/>
                      <a:pt x="16" y="132"/>
                    </a:cubicBezTo>
                    <a:cubicBezTo>
                      <a:pt x="15" y="133"/>
                      <a:pt x="15" y="133"/>
                      <a:pt x="15" y="134"/>
                    </a:cubicBezTo>
                    <a:cubicBezTo>
                      <a:pt x="14" y="134"/>
                      <a:pt x="14" y="134"/>
                      <a:pt x="14" y="134"/>
                    </a:cubicBezTo>
                    <a:cubicBezTo>
                      <a:pt x="13" y="134"/>
                      <a:pt x="11" y="134"/>
                      <a:pt x="10" y="134"/>
                    </a:cubicBezTo>
                    <a:cubicBezTo>
                      <a:pt x="9" y="134"/>
                      <a:pt x="9" y="134"/>
                      <a:pt x="9" y="134"/>
                    </a:cubicBezTo>
                    <a:cubicBezTo>
                      <a:pt x="9" y="134"/>
                      <a:pt x="8" y="135"/>
                      <a:pt x="7" y="135"/>
                    </a:cubicBezTo>
                    <a:cubicBezTo>
                      <a:pt x="7" y="135"/>
                      <a:pt x="7" y="135"/>
                      <a:pt x="7" y="135"/>
                    </a:cubicBezTo>
                    <a:cubicBezTo>
                      <a:pt x="6" y="135"/>
                      <a:pt x="5" y="135"/>
                      <a:pt x="5" y="135"/>
                    </a:cubicBezTo>
                    <a:cubicBezTo>
                      <a:pt x="4" y="135"/>
                      <a:pt x="4" y="135"/>
                      <a:pt x="4" y="135"/>
                    </a:cubicBezTo>
                    <a:cubicBezTo>
                      <a:pt x="4" y="117"/>
                      <a:pt x="4" y="117"/>
                      <a:pt x="4" y="117"/>
                    </a:cubicBezTo>
                    <a:cubicBezTo>
                      <a:pt x="5" y="117"/>
                      <a:pt x="6" y="117"/>
                      <a:pt x="7" y="117"/>
                    </a:cubicBezTo>
                    <a:cubicBezTo>
                      <a:pt x="7" y="117"/>
                      <a:pt x="7" y="117"/>
                      <a:pt x="7" y="117"/>
                    </a:cubicBezTo>
                    <a:cubicBezTo>
                      <a:pt x="7" y="117"/>
                      <a:pt x="8" y="117"/>
                      <a:pt x="9" y="117"/>
                    </a:cubicBezTo>
                    <a:cubicBezTo>
                      <a:pt x="9" y="118"/>
                      <a:pt x="9" y="118"/>
                      <a:pt x="9" y="118"/>
                    </a:cubicBezTo>
                    <a:cubicBezTo>
                      <a:pt x="10" y="118"/>
                      <a:pt x="11" y="118"/>
                      <a:pt x="11" y="118"/>
                    </a:cubicBezTo>
                    <a:cubicBezTo>
                      <a:pt x="11" y="118"/>
                      <a:pt x="11" y="118"/>
                      <a:pt x="11" y="118"/>
                    </a:cubicBezTo>
                    <a:cubicBezTo>
                      <a:pt x="12" y="118"/>
                      <a:pt x="13" y="118"/>
                      <a:pt x="14" y="118"/>
                    </a:cubicBezTo>
                    <a:cubicBezTo>
                      <a:pt x="14" y="118"/>
                      <a:pt x="14" y="118"/>
                      <a:pt x="14" y="118"/>
                    </a:cubicBezTo>
                    <a:cubicBezTo>
                      <a:pt x="15" y="118"/>
                      <a:pt x="15" y="119"/>
                      <a:pt x="16" y="119"/>
                    </a:cubicBezTo>
                    <a:cubicBezTo>
                      <a:pt x="16" y="119"/>
                      <a:pt x="16" y="119"/>
                      <a:pt x="16" y="119"/>
                    </a:cubicBezTo>
                    <a:cubicBezTo>
                      <a:pt x="17" y="119"/>
                      <a:pt x="18" y="119"/>
                      <a:pt x="19" y="119"/>
                    </a:cubicBezTo>
                    <a:cubicBezTo>
                      <a:pt x="19" y="119"/>
                      <a:pt x="19" y="119"/>
                      <a:pt x="19" y="119"/>
                    </a:cubicBezTo>
                    <a:cubicBezTo>
                      <a:pt x="20" y="120"/>
                      <a:pt x="20" y="120"/>
                      <a:pt x="21" y="120"/>
                    </a:cubicBezTo>
                    <a:cubicBezTo>
                      <a:pt x="21" y="120"/>
                      <a:pt x="21" y="120"/>
                      <a:pt x="21" y="120"/>
                    </a:cubicBezTo>
                    <a:cubicBezTo>
                      <a:pt x="22" y="120"/>
                      <a:pt x="23" y="121"/>
                      <a:pt x="24" y="121"/>
                    </a:cubicBezTo>
                    <a:cubicBezTo>
                      <a:pt x="24" y="121"/>
                      <a:pt x="24" y="121"/>
                      <a:pt x="24" y="121"/>
                    </a:cubicBezTo>
                    <a:cubicBezTo>
                      <a:pt x="23" y="122"/>
                      <a:pt x="23" y="122"/>
                      <a:pt x="23" y="122"/>
                    </a:cubicBezTo>
                    <a:cubicBezTo>
                      <a:pt x="23" y="122"/>
                      <a:pt x="23" y="122"/>
                      <a:pt x="23" y="122"/>
                    </a:cubicBezTo>
                    <a:cubicBezTo>
                      <a:pt x="23" y="122"/>
                      <a:pt x="23" y="123"/>
                      <a:pt x="23" y="123"/>
                    </a:cubicBezTo>
                    <a:cubicBezTo>
                      <a:pt x="22" y="123"/>
                      <a:pt x="22" y="123"/>
                      <a:pt x="22" y="123"/>
                    </a:cubicBezTo>
                    <a:cubicBezTo>
                      <a:pt x="22" y="123"/>
                      <a:pt x="22" y="124"/>
                      <a:pt x="22" y="124"/>
                    </a:cubicBezTo>
                    <a:cubicBezTo>
                      <a:pt x="21" y="125"/>
                      <a:pt x="21" y="125"/>
                      <a:pt x="21" y="125"/>
                    </a:cubicBezTo>
                    <a:cubicBezTo>
                      <a:pt x="21" y="125"/>
                      <a:pt x="21" y="125"/>
                      <a:pt x="21" y="125"/>
                    </a:cubicBezTo>
                    <a:lnTo>
                      <a:pt x="21" y="126"/>
                    </a:lnTo>
                    <a:close/>
                    <a:moveTo>
                      <a:pt x="35" y="126"/>
                    </a:moveTo>
                    <a:cubicBezTo>
                      <a:pt x="34" y="126"/>
                      <a:pt x="34" y="126"/>
                      <a:pt x="34" y="126"/>
                    </a:cubicBezTo>
                    <a:cubicBezTo>
                      <a:pt x="33" y="127"/>
                      <a:pt x="33" y="127"/>
                      <a:pt x="33" y="127"/>
                    </a:cubicBezTo>
                    <a:cubicBezTo>
                      <a:pt x="32" y="127"/>
                      <a:pt x="32" y="127"/>
                      <a:pt x="32" y="127"/>
                    </a:cubicBezTo>
                    <a:cubicBezTo>
                      <a:pt x="31" y="128"/>
                      <a:pt x="31" y="128"/>
                      <a:pt x="31" y="128"/>
                    </a:cubicBezTo>
                    <a:cubicBezTo>
                      <a:pt x="31" y="128"/>
                      <a:pt x="31" y="128"/>
                      <a:pt x="30" y="128"/>
                    </a:cubicBezTo>
                    <a:cubicBezTo>
                      <a:pt x="30" y="128"/>
                      <a:pt x="30" y="128"/>
                      <a:pt x="30" y="128"/>
                    </a:cubicBezTo>
                    <a:cubicBezTo>
                      <a:pt x="29" y="129"/>
                      <a:pt x="29" y="129"/>
                      <a:pt x="28" y="129"/>
                    </a:cubicBezTo>
                    <a:cubicBezTo>
                      <a:pt x="28" y="129"/>
                      <a:pt x="28" y="129"/>
                      <a:pt x="28" y="129"/>
                    </a:cubicBezTo>
                    <a:cubicBezTo>
                      <a:pt x="27" y="130"/>
                      <a:pt x="27" y="130"/>
                      <a:pt x="27" y="130"/>
                    </a:cubicBezTo>
                    <a:cubicBezTo>
                      <a:pt x="26" y="130"/>
                      <a:pt x="26" y="130"/>
                      <a:pt x="26" y="130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4" y="131"/>
                      <a:pt x="24" y="131"/>
                      <a:pt x="24" y="131"/>
                    </a:cubicBezTo>
                    <a:cubicBezTo>
                      <a:pt x="23" y="131"/>
                      <a:pt x="23" y="131"/>
                      <a:pt x="23" y="131"/>
                    </a:cubicBezTo>
                    <a:cubicBezTo>
                      <a:pt x="23" y="131"/>
                      <a:pt x="23" y="131"/>
                      <a:pt x="22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21" y="131"/>
                      <a:pt x="21" y="131"/>
                      <a:pt x="21" y="131"/>
                    </a:cubicBezTo>
                    <a:cubicBezTo>
                      <a:pt x="22" y="131"/>
                      <a:pt x="22" y="131"/>
                      <a:pt x="22" y="131"/>
                    </a:cubicBezTo>
                    <a:cubicBezTo>
                      <a:pt x="22" y="130"/>
                      <a:pt x="22" y="130"/>
                      <a:pt x="22" y="130"/>
                    </a:cubicBezTo>
                    <a:cubicBezTo>
                      <a:pt x="22" y="130"/>
                      <a:pt x="22" y="130"/>
                      <a:pt x="22" y="130"/>
                    </a:cubicBezTo>
                    <a:cubicBezTo>
                      <a:pt x="23" y="130"/>
                      <a:pt x="23" y="130"/>
                      <a:pt x="23" y="130"/>
                    </a:cubicBezTo>
                    <a:cubicBezTo>
                      <a:pt x="23" y="129"/>
                      <a:pt x="23" y="129"/>
                      <a:pt x="23" y="129"/>
                    </a:cubicBezTo>
                    <a:cubicBezTo>
                      <a:pt x="24" y="129"/>
                      <a:pt x="24" y="129"/>
                      <a:pt x="24" y="129"/>
                    </a:cubicBezTo>
                    <a:cubicBezTo>
                      <a:pt x="24" y="128"/>
                      <a:pt x="24" y="128"/>
                      <a:pt x="24" y="128"/>
                    </a:cubicBezTo>
                    <a:cubicBezTo>
                      <a:pt x="24" y="128"/>
                      <a:pt x="24" y="128"/>
                      <a:pt x="24" y="128"/>
                    </a:cubicBezTo>
                    <a:cubicBezTo>
                      <a:pt x="25" y="126"/>
                      <a:pt x="26" y="124"/>
                      <a:pt x="28" y="122"/>
                    </a:cubicBezTo>
                    <a:cubicBezTo>
                      <a:pt x="28" y="122"/>
                      <a:pt x="28" y="122"/>
                      <a:pt x="28" y="122"/>
                    </a:cubicBezTo>
                    <a:cubicBezTo>
                      <a:pt x="28" y="123"/>
                      <a:pt x="29" y="123"/>
                      <a:pt x="29" y="123"/>
                    </a:cubicBezTo>
                    <a:cubicBezTo>
                      <a:pt x="30" y="123"/>
                      <a:pt x="30" y="123"/>
                      <a:pt x="30" y="123"/>
                    </a:cubicBezTo>
                    <a:cubicBezTo>
                      <a:pt x="31" y="124"/>
                      <a:pt x="31" y="124"/>
                      <a:pt x="31" y="124"/>
                    </a:cubicBezTo>
                    <a:cubicBezTo>
                      <a:pt x="32" y="124"/>
                      <a:pt x="32" y="124"/>
                      <a:pt x="32" y="124"/>
                    </a:cubicBezTo>
                    <a:cubicBezTo>
                      <a:pt x="33" y="124"/>
                      <a:pt x="33" y="124"/>
                      <a:pt x="33" y="124"/>
                    </a:cubicBezTo>
                    <a:cubicBezTo>
                      <a:pt x="33" y="125"/>
                      <a:pt x="33" y="125"/>
                      <a:pt x="33" y="125"/>
                    </a:cubicBezTo>
                    <a:cubicBezTo>
                      <a:pt x="34" y="125"/>
                      <a:pt x="34" y="125"/>
                      <a:pt x="35" y="125"/>
                    </a:cubicBezTo>
                    <a:cubicBezTo>
                      <a:pt x="35" y="126"/>
                      <a:pt x="35" y="126"/>
                      <a:pt x="35" y="126"/>
                    </a:cubicBezTo>
                    <a:close/>
                    <a:moveTo>
                      <a:pt x="59" y="99"/>
                    </a:moveTo>
                    <a:cubicBezTo>
                      <a:pt x="59" y="100"/>
                      <a:pt x="59" y="100"/>
                      <a:pt x="59" y="100"/>
                    </a:cubicBezTo>
                    <a:cubicBezTo>
                      <a:pt x="59" y="100"/>
                      <a:pt x="59" y="100"/>
                      <a:pt x="58" y="101"/>
                    </a:cubicBezTo>
                    <a:cubicBezTo>
                      <a:pt x="58" y="102"/>
                      <a:pt x="58" y="102"/>
                      <a:pt x="58" y="102"/>
                    </a:cubicBezTo>
                    <a:cubicBezTo>
                      <a:pt x="58" y="102"/>
                      <a:pt x="57" y="103"/>
                      <a:pt x="57" y="103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56" y="104"/>
                      <a:pt x="56" y="105"/>
                      <a:pt x="56" y="105"/>
                    </a:cubicBezTo>
                    <a:cubicBezTo>
                      <a:pt x="55" y="106"/>
                      <a:pt x="55" y="106"/>
                      <a:pt x="55" y="106"/>
                    </a:cubicBezTo>
                    <a:cubicBezTo>
                      <a:pt x="54" y="107"/>
                      <a:pt x="54" y="107"/>
                      <a:pt x="54" y="107"/>
                    </a:cubicBezTo>
                    <a:cubicBezTo>
                      <a:pt x="54" y="108"/>
                      <a:pt x="54" y="108"/>
                      <a:pt x="54" y="108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53" y="110"/>
                      <a:pt x="53" y="110"/>
                      <a:pt x="53" y="110"/>
                    </a:cubicBezTo>
                    <a:cubicBezTo>
                      <a:pt x="52" y="111"/>
                      <a:pt x="52" y="111"/>
                      <a:pt x="52" y="111"/>
                    </a:cubicBezTo>
                    <a:cubicBezTo>
                      <a:pt x="51" y="111"/>
                      <a:pt x="51" y="111"/>
                      <a:pt x="51" y="111"/>
                    </a:cubicBezTo>
                    <a:cubicBezTo>
                      <a:pt x="50" y="112"/>
                      <a:pt x="50" y="112"/>
                      <a:pt x="50" y="112"/>
                    </a:cubicBezTo>
                    <a:cubicBezTo>
                      <a:pt x="50" y="113"/>
                      <a:pt x="50" y="113"/>
                      <a:pt x="50" y="113"/>
                    </a:cubicBezTo>
                    <a:cubicBezTo>
                      <a:pt x="49" y="114"/>
                      <a:pt x="49" y="114"/>
                      <a:pt x="49" y="114"/>
                    </a:cubicBezTo>
                    <a:cubicBezTo>
                      <a:pt x="48" y="115"/>
                      <a:pt x="48" y="115"/>
                      <a:pt x="48" y="115"/>
                    </a:cubicBezTo>
                    <a:cubicBezTo>
                      <a:pt x="48" y="115"/>
                      <a:pt x="48" y="116"/>
                      <a:pt x="47" y="116"/>
                    </a:cubicBezTo>
                    <a:cubicBezTo>
                      <a:pt x="47" y="116"/>
                      <a:pt x="47" y="116"/>
                      <a:pt x="47" y="116"/>
                    </a:cubicBezTo>
                    <a:cubicBezTo>
                      <a:pt x="46" y="117"/>
                      <a:pt x="46" y="117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4" y="119"/>
                      <a:pt x="44" y="119"/>
                      <a:pt x="44" y="119"/>
                    </a:cubicBezTo>
                    <a:cubicBezTo>
                      <a:pt x="43" y="120"/>
                      <a:pt x="43" y="120"/>
                      <a:pt x="43" y="120"/>
                    </a:cubicBezTo>
                    <a:cubicBezTo>
                      <a:pt x="43" y="120"/>
                      <a:pt x="42" y="120"/>
                      <a:pt x="42" y="121"/>
                    </a:cubicBezTo>
                    <a:cubicBezTo>
                      <a:pt x="41" y="121"/>
                      <a:pt x="41" y="121"/>
                      <a:pt x="41" y="121"/>
                    </a:cubicBezTo>
                    <a:cubicBezTo>
                      <a:pt x="41" y="122"/>
                      <a:pt x="41" y="122"/>
                      <a:pt x="40" y="122"/>
                    </a:cubicBezTo>
                    <a:cubicBezTo>
                      <a:pt x="39" y="123"/>
                      <a:pt x="39" y="123"/>
                      <a:pt x="39" y="123"/>
                    </a:cubicBezTo>
                    <a:cubicBezTo>
                      <a:pt x="39" y="123"/>
                      <a:pt x="39" y="123"/>
                      <a:pt x="39" y="123"/>
                    </a:cubicBezTo>
                    <a:cubicBezTo>
                      <a:pt x="39" y="123"/>
                      <a:pt x="39" y="123"/>
                      <a:pt x="39" y="123"/>
                    </a:cubicBezTo>
                    <a:cubicBezTo>
                      <a:pt x="38" y="123"/>
                      <a:pt x="37" y="122"/>
                      <a:pt x="37" y="122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1"/>
                      <a:pt x="35" y="121"/>
                      <a:pt x="34" y="121"/>
                    </a:cubicBezTo>
                    <a:cubicBezTo>
                      <a:pt x="34" y="121"/>
                      <a:pt x="34" y="121"/>
                      <a:pt x="34" y="121"/>
                    </a:cubicBezTo>
                    <a:cubicBezTo>
                      <a:pt x="33" y="120"/>
                      <a:pt x="31" y="119"/>
                      <a:pt x="30" y="119"/>
                    </a:cubicBezTo>
                    <a:cubicBezTo>
                      <a:pt x="30" y="119"/>
                      <a:pt x="30" y="119"/>
                      <a:pt x="30" y="119"/>
                    </a:cubicBezTo>
                    <a:cubicBezTo>
                      <a:pt x="30" y="119"/>
                      <a:pt x="30" y="119"/>
                      <a:pt x="30" y="119"/>
                    </a:cubicBezTo>
                    <a:cubicBezTo>
                      <a:pt x="30" y="119"/>
                      <a:pt x="30" y="119"/>
                      <a:pt x="30" y="119"/>
                    </a:cubicBezTo>
                    <a:cubicBezTo>
                      <a:pt x="30" y="118"/>
                      <a:pt x="30" y="118"/>
                      <a:pt x="30" y="118"/>
                    </a:cubicBezTo>
                    <a:cubicBezTo>
                      <a:pt x="30" y="118"/>
                      <a:pt x="30" y="117"/>
                      <a:pt x="31" y="117"/>
                    </a:cubicBezTo>
                    <a:cubicBezTo>
                      <a:pt x="31" y="117"/>
                      <a:pt x="31" y="116"/>
                      <a:pt x="31" y="116"/>
                    </a:cubicBezTo>
                    <a:cubicBezTo>
                      <a:pt x="32" y="115"/>
                      <a:pt x="32" y="115"/>
                      <a:pt x="32" y="114"/>
                    </a:cubicBezTo>
                    <a:cubicBezTo>
                      <a:pt x="32" y="114"/>
                      <a:pt x="33" y="113"/>
                      <a:pt x="33" y="113"/>
                    </a:cubicBezTo>
                    <a:cubicBezTo>
                      <a:pt x="33" y="112"/>
                      <a:pt x="33" y="112"/>
                      <a:pt x="34" y="111"/>
                    </a:cubicBezTo>
                    <a:cubicBezTo>
                      <a:pt x="34" y="111"/>
                      <a:pt x="34" y="110"/>
                      <a:pt x="34" y="110"/>
                    </a:cubicBezTo>
                    <a:cubicBezTo>
                      <a:pt x="34" y="110"/>
                      <a:pt x="35" y="109"/>
                      <a:pt x="35" y="109"/>
                    </a:cubicBezTo>
                    <a:cubicBezTo>
                      <a:pt x="35" y="108"/>
                      <a:pt x="35" y="107"/>
                      <a:pt x="36" y="107"/>
                    </a:cubicBezTo>
                    <a:cubicBezTo>
                      <a:pt x="36" y="106"/>
                      <a:pt x="36" y="105"/>
                      <a:pt x="37" y="105"/>
                    </a:cubicBezTo>
                    <a:cubicBezTo>
                      <a:pt x="37" y="104"/>
                      <a:pt x="37" y="104"/>
                      <a:pt x="37" y="103"/>
                    </a:cubicBezTo>
                    <a:cubicBezTo>
                      <a:pt x="37" y="103"/>
                      <a:pt x="38" y="102"/>
                      <a:pt x="38" y="102"/>
                    </a:cubicBezTo>
                    <a:cubicBezTo>
                      <a:pt x="38" y="101"/>
                      <a:pt x="38" y="101"/>
                      <a:pt x="38" y="100"/>
                    </a:cubicBezTo>
                    <a:cubicBezTo>
                      <a:pt x="38" y="100"/>
                      <a:pt x="39" y="99"/>
                      <a:pt x="39" y="99"/>
                    </a:cubicBezTo>
                    <a:cubicBezTo>
                      <a:pt x="39" y="98"/>
                      <a:pt x="39" y="98"/>
                      <a:pt x="39" y="98"/>
                    </a:cubicBezTo>
                    <a:cubicBezTo>
                      <a:pt x="39" y="98"/>
                      <a:pt x="39" y="98"/>
                      <a:pt x="39" y="98"/>
                    </a:cubicBezTo>
                    <a:cubicBezTo>
                      <a:pt x="60" y="98"/>
                      <a:pt x="60" y="98"/>
                      <a:pt x="60" y="98"/>
                    </a:cubicBezTo>
                    <a:lnTo>
                      <a:pt x="59" y="99"/>
                    </a:lnTo>
                    <a:close/>
                    <a:moveTo>
                      <a:pt x="66" y="71"/>
                    </a:moveTo>
                    <a:cubicBezTo>
                      <a:pt x="66" y="72"/>
                      <a:pt x="66" y="72"/>
                      <a:pt x="66" y="72"/>
                    </a:cubicBezTo>
                    <a:cubicBezTo>
                      <a:pt x="66" y="72"/>
                      <a:pt x="66" y="72"/>
                      <a:pt x="66" y="73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66" y="74"/>
                      <a:pt x="66" y="74"/>
                      <a:pt x="66" y="74"/>
                    </a:cubicBezTo>
                    <a:cubicBezTo>
                      <a:pt x="66" y="75"/>
                      <a:pt x="66" y="75"/>
                      <a:pt x="66" y="75"/>
                    </a:cubicBezTo>
                    <a:cubicBezTo>
                      <a:pt x="66" y="75"/>
                      <a:pt x="66" y="76"/>
                      <a:pt x="66" y="76"/>
                    </a:cubicBezTo>
                    <a:cubicBezTo>
                      <a:pt x="66" y="77"/>
                      <a:pt x="66" y="77"/>
                      <a:pt x="66" y="77"/>
                    </a:cubicBezTo>
                    <a:cubicBezTo>
                      <a:pt x="66" y="78"/>
                      <a:pt x="66" y="78"/>
                      <a:pt x="66" y="78"/>
                    </a:cubicBezTo>
                    <a:cubicBezTo>
                      <a:pt x="66" y="78"/>
                      <a:pt x="66" y="78"/>
                      <a:pt x="66" y="78"/>
                    </a:cubicBezTo>
                    <a:cubicBezTo>
                      <a:pt x="65" y="79"/>
                      <a:pt x="65" y="79"/>
                      <a:pt x="65" y="79"/>
                    </a:cubicBezTo>
                    <a:cubicBezTo>
                      <a:pt x="65" y="80"/>
                      <a:pt x="65" y="80"/>
                      <a:pt x="65" y="80"/>
                    </a:cubicBezTo>
                    <a:cubicBezTo>
                      <a:pt x="65" y="81"/>
                      <a:pt x="65" y="81"/>
                      <a:pt x="65" y="81"/>
                    </a:cubicBezTo>
                    <a:cubicBezTo>
                      <a:pt x="65" y="81"/>
                      <a:pt x="65" y="81"/>
                      <a:pt x="65" y="81"/>
                    </a:cubicBezTo>
                    <a:cubicBezTo>
                      <a:pt x="65" y="82"/>
                      <a:pt x="65" y="82"/>
                      <a:pt x="65" y="82"/>
                    </a:cubicBezTo>
                    <a:cubicBezTo>
                      <a:pt x="65" y="83"/>
                      <a:pt x="65" y="83"/>
                      <a:pt x="65" y="83"/>
                    </a:cubicBezTo>
                    <a:cubicBezTo>
                      <a:pt x="65" y="84"/>
                      <a:pt x="65" y="84"/>
                      <a:pt x="65" y="84"/>
                    </a:cubicBezTo>
                    <a:cubicBezTo>
                      <a:pt x="64" y="85"/>
                      <a:pt x="64" y="85"/>
                      <a:pt x="64" y="85"/>
                    </a:cubicBezTo>
                    <a:cubicBezTo>
                      <a:pt x="64" y="86"/>
                      <a:pt x="64" y="86"/>
                      <a:pt x="64" y="86"/>
                    </a:cubicBezTo>
                    <a:cubicBezTo>
                      <a:pt x="64" y="86"/>
                      <a:pt x="64" y="86"/>
                      <a:pt x="64" y="86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64" y="88"/>
                      <a:pt x="64" y="88"/>
                      <a:pt x="64" y="88"/>
                    </a:cubicBezTo>
                    <a:cubicBezTo>
                      <a:pt x="63" y="89"/>
                      <a:pt x="63" y="89"/>
                      <a:pt x="63" y="89"/>
                    </a:cubicBezTo>
                    <a:cubicBezTo>
                      <a:pt x="63" y="89"/>
                      <a:pt x="63" y="89"/>
                      <a:pt x="63" y="89"/>
                    </a:cubicBezTo>
                    <a:cubicBezTo>
                      <a:pt x="63" y="90"/>
                      <a:pt x="63" y="90"/>
                      <a:pt x="63" y="90"/>
                    </a:cubicBezTo>
                    <a:cubicBezTo>
                      <a:pt x="63" y="91"/>
                      <a:pt x="63" y="91"/>
                      <a:pt x="63" y="91"/>
                    </a:cubicBezTo>
                    <a:cubicBezTo>
                      <a:pt x="63" y="91"/>
                      <a:pt x="62" y="91"/>
                      <a:pt x="62" y="92"/>
                    </a:cubicBezTo>
                    <a:cubicBezTo>
                      <a:pt x="62" y="92"/>
                      <a:pt x="62" y="92"/>
                      <a:pt x="62" y="92"/>
                    </a:cubicBezTo>
                    <a:cubicBezTo>
                      <a:pt x="62" y="93"/>
                      <a:pt x="62" y="93"/>
                      <a:pt x="62" y="93"/>
                    </a:cubicBezTo>
                    <a:cubicBezTo>
                      <a:pt x="62" y="94"/>
                      <a:pt x="62" y="94"/>
                      <a:pt x="62" y="94"/>
                    </a:cubicBezTo>
                    <a:cubicBezTo>
                      <a:pt x="61" y="94"/>
                      <a:pt x="61" y="94"/>
                      <a:pt x="61" y="94"/>
                    </a:cubicBezTo>
                    <a:cubicBezTo>
                      <a:pt x="40" y="94"/>
                      <a:pt x="40" y="94"/>
                      <a:pt x="40" y="94"/>
                    </a:cubicBezTo>
                    <a:cubicBezTo>
                      <a:pt x="40" y="94"/>
                      <a:pt x="40" y="94"/>
                      <a:pt x="40" y="94"/>
                    </a:cubicBezTo>
                    <a:cubicBezTo>
                      <a:pt x="40" y="94"/>
                      <a:pt x="40" y="94"/>
                      <a:pt x="40" y="94"/>
                    </a:cubicBezTo>
                    <a:cubicBezTo>
                      <a:pt x="40" y="93"/>
                      <a:pt x="41" y="92"/>
                      <a:pt x="41" y="91"/>
                    </a:cubicBezTo>
                    <a:cubicBezTo>
                      <a:pt x="41" y="90"/>
                      <a:pt x="41" y="90"/>
                      <a:pt x="41" y="90"/>
                    </a:cubicBezTo>
                    <a:cubicBezTo>
                      <a:pt x="41" y="90"/>
                      <a:pt x="41" y="89"/>
                      <a:pt x="42" y="88"/>
                    </a:cubicBezTo>
                    <a:cubicBezTo>
                      <a:pt x="42" y="88"/>
                      <a:pt x="42" y="88"/>
                      <a:pt x="42" y="88"/>
                    </a:cubicBezTo>
                    <a:cubicBezTo>
                      <a:pt x="42" y="87"/>
                      <a:pt x="42" y="86"/>
                      <a:pt x="42" y="85"/>
                    </a:cubicBezTo>
                    <a:cubicBezTo>
                      <a:pt x="42" y="85"/>
                      <a:pt x="42" y="85"/>
                      <a:pt x="42" y="85"/>
                    </a:cubicBezTo>
                    <a:cubicBezTo>
                      <a:pt x="42" y="84"/>
                      <a:pt x="43" y="83"/>
                      <a:pt x="43" y="82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3" y="81"/>
                      <a:pt x="43" y="80"/>
                      <a:pt x="43" y="79"/>
                    </a:cubicBezTo>
                    <a:cubicBezTo>
                      <a:pt x="43" y="78"/>
                      <a:pt x="43" y="78"/>
                      <a:pt x="43" y="78"/>
                    </a:cubicBezTo>
                    <a:cubicBezTo>
                      <a:pt x="43" y="78"/>
                      <a:pt x="43" y="77"/>
                      <a:pt x="43" y="76"/>
                    </a:cubicBezTo>
                    <a:cubicBezTo>
                      <a:pt x="43" y="75"/>
                      <a:pt x="43" y="75"/>
                      <a:pt x="43" y="75"/>
                    </a:cubicBezTo>
                    <a:cubicBezTo>
                      <a:pt x="43" y="75"/>
                      <a:pt x="44" y="74"/>
                      <a:pt x="44" y="73"/>
                    </a:cubicBezTo>
                    <a:cubicBezTo>
                      <a:pt x="44" y="72"/>
                      <a:pt x="44" y="72"/>
                      <a:pt x="44" y="72"/>
                    </a:cubicBezTo>
                    <a:cubicBezTo>
                      <a:pt x="44" y="72"/>
                      <a:pt x="44" y="71"/>
                      <a:pt x="44" y="70"/>
                    </a:cubicBezTo>
                    <a:cubicBezTo>
                      <a:pt x="44" y="70"/>
                      <a:pt x="44" y="70"/>
                      <a:pt x="44" y="70"/>
                    </a:cubicBezTo>
                    <a:cubicBezTo>
                      <a:pt x="66" y="70"/>
                      <a:pt x="66" y="70"/>
                      <a:pt x="66" y="70"/>
                    </a:cubicBezTo>
                    <a:cubicBezTo>
                      <a:pt x="66" y="70"/>
                      <a:pt x="66" y="71"/>
                      <a:pt x="66" y="7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7" name="Freeform 477"/>
              <p:cNvSpPr>
                <a:spLocks noEditPoints="1"/>
              </p:cNvSpPr>
              <p:nvPr/>
            </p:nvSpPr>
            <p:spPr bwMode="auto">
              <a:xfrm>
                <a:off x="2318" y="2645"/>
                <a:ext cx="59" cy="146"/>
              </a:xfrm>
              <a:custGeom>
                <a:avLst/>
                <a:gdLst>
                  <a:gd name="T0" fmla="*/ 36 w 54"/>
                  <a:gd name="T1" fmla="*/ 12 h 134"/>
                  <a:gd name="T2" fmla="*/ 27 w 54"/>
                  <a:gd name="T3" fmla="*/ 13 h 134"/>
                  <a:gd name="T4" fmla="*/ 15 w 54"/>
                  <a:gd name="T5" fmla="*/ 20 h 134"/>
                  <a:gd name="T6" fmla="*/ 7 w 54"/>
                  <a:gd name="T7" fmla="*/ 29 h 134"/>
                  <a:gd name="T8" fmla="*/ 4 w 54"/>
                  <a:gd name="T9" fmla="*/ 41 h 134"/>
                  <a:gd name="T10" fmla="*/ 6 w 54"/>
                  <a:gd name="T11" fmla="*/ 52 h 134"/>
                  <a:gd name="T12" fmla="*/ 12 w 54"/>
                  <a:gd name="T13" fmla="*/ 61 h 134"/>
                  <a:gd name="T14" fmla="*/ 23 w 54"/>
                  <a:gd name="T15" fmla="*/ 67 h 134"/>
                  <a:gd name="T16" fmla="*/ 36 w 54"/>
                  <a:gd name="T17" fmla="*/ 71 h 134"/>
                  <a:gd name="T18" fmla="*/ 36 w 54"/>
                  <a:gd name="T19" fmla="*/ 104 h 134"/>
                  <a:gd name="T20" fmla="*/ 34 w 54"/>
                  <a:gd name="T21" fmla="*/ 103 h 134"/>
                  <a:gd name="T22" fmla="*/ 26 w 54"/>
                  <a:gd name="T23" fmla="*/ 100 h 134"/>
                  <a:gd name="T24" fmla="*/ 20 w 54"/>
                  <a:gd name="T25" fmla="*/ 93 h 134"/>
                  <a:gd name="T26" fmla="*/ 17 w 54"/>
                  <a:gd name="T27" fmla="*/ 84 h 134"/>
                  <a:gd name="T28" fmla="*/ 17 w 54"/>
                  <a:gd name="T29" fmla="*/ 82 h 134"/>
                  <a:gd name="T30" fmla="*/ 0 w 54"/>
                  <a:gd name="T31" fmla="*/ 82 h 134"/>
                  <a:gd name="T32" fmla="*/ 0 w 54"/>
                  <a:gd name="T33" fmla="*/ 84 h 134"/>
                  <a:gd name="T34" fmla="*/ 4 w 54"/>
                  <a:gd name="T35" fmla="*/ 99 h 134"/>
                  <a:gd name="T36" fmla="*/ 12 w 54"/>
                  <a:gd name="T37" fmla="*/ 111 h 134"/>
                  <a:gd name="T38" fmla="*/ 26 w 54"/>
                  <a:gd name="T39" fmla="*/ 118 h 134"/>
                  <a:gd name="T40" fmla="*/ 36 w 54"/>
                  <a:gd name="T41" fmla="*/ 120 h 134"/>
                  <a:gd name="T42" fmla="*/ 36 w 54"/>
                  <a:gd name="T43" fmla="*/ 134 h 134"/>
                  <a:gd name="T44" fmla="*/ 54 w 54"/>
                  <a:gd name="T45" fmla="*/ 134 h 134"/>
                  <a:gd name="T46" fmla="*/ 54 w 54"/>
                  <a:gd name="T47" fmla="*/ 0 h 134"/>
                  <a:gd name="T48" fmla="*/ 36 w 54"/>
                  <a:gd name="T49" fmla="*/ 0 h 134"/>
                  <a:gd name="T50" fmla="*/ 36 w 54"/>
                  <a:gd name="T51" fmla="*/ 12 h 134"/>
                  <a:gd name="T52" fmla="*/ 38 w 54"/>
                  <a:gd name="T53" fmla="*/ 56 h 134"/>
                  <a:gd name="T54" fmla="*/ 31 w 54"/>
                  <a:gd name="T55" fmla="*/ 54 h 134"/>
                  <a:gd name="T56" fmla="*/ 24 w 54"/>
                  <a:gd name="T57" fmla="*/ 51 h 134"/>
                  <a:gd name="T58" fmla="*/ 20 w 54"/>
                  <a:gd name="T59" fmla="*/ 47 h 134"/>
                  <a:gd name="T60" fmla="*/ 19 w 54"/>
                  <a:gd name="T61" fmla="*/ 41 h 134"/>
                  <a:gd name="T62" fmla="*/ 25 w 54"/>
                  <a:gd name="T63" fmla="*/ 30 h 134"/>
                  <a:gd name="T64" fmla="*/ 38 w 54"/>
                  <a:gd name="T65" fmla="*/ 26 h 134"/>
                  <a:gd name="T66" fmla="*/ 38 w 54"/>
                  <a:gd name="T67" fmla="*/ 56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" h="134">
                    <a:moveTo>
                      <a:pt x="36" y="12"/>
                    </a:moveTo>
                    <a:cubicBezTo>
                      <a:pt x="33" y="12"/>
                      <a:pt x="29" y="12"/>
                      <a:pt x="27" y="13"/>
                    </a:cubicBezTo>
                    <a:cubicBezTo>
                      <a:pt x="22" y="15"/>
                      <a:pt x="18" y="17"/>
                      <a:pt x="15" y="20"/>
                    </a:cubicBezTo>
                    <a:cubicBezTo>
                      <a:pt x="11" y="22"/>
                      <a:pt x="8" y="26"/>
                      <a:pt x="7" y="29"/>
                    </a:cubicBezTo>
                    <a:cubicBezTo>
                      <a:pt x="5" y="33"/>
                      <a:pt x="4" y="37"/>
                      <a:pt x="4" y="41"/>
                    </a:cubicBezTo>
                    <a:cubicBezTo>
                      <a:pt x="4" y="46"/>
                      <a:pt x="5" y="49"/>
                      <a:pt x="6" y="52"/>
                    </a:cubicBezTo>
                    <a:cubicBezTo>
                      <a:pt x="7" y="55"/>
                      <a:pt x="9" y="58"/>
                      <a:pt x="12" y="61"/>
                    </a:cubicBezTo>
                    <a:cubicBezTo>
                      <a:pt x="15" y="63"/>
                      <a:pt x="19" y="65"/>
                      <a:pt x="23" y="67"/>
                    </a:cubicBezTo>
                    <a:cubicBezTo>
                      <a:pt x="27" y="68"/>
                      <a:pt x="31" y="70"/>
                      <a:pt x="36" y="71"/>
                    </a:cubicBezTo>
                    <a:cubicBezTo>
                      <a:pt x="36" y="104"/>
                      <a:pt x="36" y="104"/>
                      <a:pt x="36" y="104"/>
                    </a:cubicBezTo>
                    <a:cubicBezTo>
                      <a:pt x="36" y="104"/>
                      <a:pt x="35" y="104"/>
                      <a:pt x="34" y="103"/>
                    </a:cubicBezTo>
                    <a:cubicBezTo>
                      <a:pt x="31" y="103"/>
                      <a:pt x="28" y="101"/>
                      <a:pt x="26" y="100"/>
                    </a:cubicBezTo>
                    <a:cubicBezTo>
                      <a:pt x="23" y="98"/>
                      <a:pt x="21" y="96"/>
                      <a:pt x="20" y="93"/>
                    </a:cubicBezTo>
                    <a:cubicBezTo>
                      <a:pt x="18" y="91"/>
                      <a:pt x="17" y="87"/>
                      <a:pt x="17" y="84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1" y="89"/>
                      <a:pt x="2" y="94"/>
                      <a:pt x="4" y="99"/>
                    </a:cubicBezTo>
                    <a:cubicBezTo>
                      <a:pt x="5" y="103"/>
                      <a:pt x="8" y="107"/>
                      <a:pt x="12" y="111"/>
                    </a:cubicBezTo>
                    <a:cubicBezTo>
                      <a:pt x="16" y="114"/>
                      <a:pt x="21" y="116"/>
                      <a:pt x="26" y="118"/>
                    </a:cubicBezTo>
                    <a:cubicBezTo>
                      <a:pt x="29" y="119"/>
                      <a:pt x="33" y="120"/>
                      <a:pt x="36" y="120"/>
                    </a:cubicBezTo>
                    <a:cubicBezTo>
                      <a:pt x="36" y="134"/>
                      <a:pt x="36" y="134"/>
                      <a:pt x="36" y="134"/>
                    </a:cubicBezTo>
                    <a:cubicBezTo>
                      <a:pt x="54" y="134"/>
                      <a:pt x="54" y="134"/>
                      <a:pt x="54" y="134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36" y="0"/>
                      <a:pt x="36" y="0"/>
                      <a:pt x="36" y="0"/>
                    </a:cubicBezTo>
                    <a:lnTo>
                      <a:pt x="36" y="12"/>
                    </a:lnTo>
                    <a:close/>
                    <a:moveTo>
                      <a:pt x="38" y="56"/>
                    </a:moveTo>
                    <a:cubicBezTo>
                      <a:pt x="36" y="55"/>
                      <a:pt x="33" y="54"/>
                      <a:pt x="31" y="54"/>
                    </a:cubicBezTo>
                    <a:cubicBezTo>
                      <a:pt x="28" y="53"/>
                      <a:pt x="26" y="52"/>
                      <a:pt x="24" y="51"/>
                    </a:cubicBezTo>
                    <a:cubicBezTo>
                      <a:pt x="22" y="49"/>
                      <a:pt x="21" y="48"/>
                      <a:pt x="20" y="47"/>
                    </a:cubicBezTo>
                    <a:cubicBezTo>
                      <a:pt x="19" y="45"/>
                      <a:pt x="19" y="43"/>
                      <a:pt x="19" y="41"/>
                    </a:cubicBezTo>
                    <a:cubicBezTo>
                      <a:pt x="19" y="36"/>
                      <a:pt x="21" y="32"/>
                      <a:pt x="25" y="30"/>
                    </a:cubicBezTo>
                    <a:cubicBezTo>
                      <a:pt x="28" y="27"/>
                      <a:pt x="33" y="26"/>
                      <a:pt x="38" y="26"/>
                    </a:cubicBezTo>
                    <a:lnTo>
                      <a:pt x="38" y="5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8" name="Freeform 478"/>
              <p:cNvSpPr/>
              <p:nvPr/>
            </p:nvSpPr>
            <p:spPr bwMode="auto">
              <a:xfrm>
                <a:off x="1909" y="2852"/>
                <a:ext cx="67" cy="34"/>
              </a:xfrm>
              <a:custGeom>
                <a:avLst/>
                <a:gdLst>
                  <a:gd name="T0" fmla="*/ 30 w 61"/>
                  <a:gd name="T1" fmla="*/ 0 h 31"/>
                  <a:gd name="T2" fmla="*/ 0 w 61"/>
                  <a:gd name="T3" fmla="*/ 6 h 31"/>
                  <a:gd name="T4" fmla="*/ 4 w 61"/>
                  <a:gd name="T5" fmla="*/ 22 h 31"/>
                  <a:gd name="T6" fmla="*/ 10 w 61"/>
                  <a:gd name="T7" fmla="*/ 31 h 31"/>
                  <a:gd name="T8" fmla="*/ 52 w 61"/>
                  <a:gd name="T9" fmla="*/ 31 h 31"/>
                  <a:gd name="T10" fmla="*/ 59 w 61"/>
                  <a:gd name="T11" fmla="*/ 22 h 31"/>
                  <a:gd name="T12" fmla="*/ 61 w 61"/>
                  <a:gd name="T13" fmla="*/ 6 h 31"/>
                  <a:gd name="T14" fmla="*/ 30 w 61"/>
                  <a:gd name="T15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31">
                    <a:moveTo>
                      <a:pt x="30" y="0"/>
                    </a:moveTo>
                    <a:cubicBezTo>
                      <a:pt x="16" y="1"/>
                      <a:pt x="0" y="6"/>
                      <a:pt x="0" y="6"/>
                    </a:cubicBezTo>
                    <a:cubicBezTo>
                      <a:pt x="0" y="6"/>
                      <a:pt x="0" y="15"/>
                      <a:pt x="4" y="22"/>
                    </a:cubicBezTo>
                    <a:cubicBezTo>
                      <a:pt x="6" y="26"/>
                      <a:pt x="8" y="29"/>
                      <a:pt x="10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4" y="29"/>
                      <a:pt x="58" y="26"/>
                      <a:pt x="59" y="22"/>
                    </a:cubicBezTo>
                    <a:cubicBezTo>
                      <a:pt x="61" y="16"/>
                      <a:pt x="61" y="6"/>
                      <a:pt x="61" y="6"/>
                    </a:cubicBezTo>
                    <a:cubicBezTo>
                      <a:pt x="58" y="5"/>
                      <a:pt x="45" y="0"/>
                      <a:pt x="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9" name="Freeform 479"/>
              <p:cNvSpPr>
                <a:spLocks noEditPoints="1"/>
              </p:cNvSpPr>
              <p:nvPr/>
            </p:nvSpPr>
            <p:spPr bwMode="auto">
              <a:xfrm>
                <a:off x="1883" y="2912"/>
                <a:ext cx="120" cy="109"/>
              </a:xfrm>
              <a:custGeom>
                <a:avLst/>
                <a:gdLst>
                  <a:gd name="T0" fmla="*/ 101 w 110"/>
                  <a:gd name="T1" fmla="*/ 36 h 100"/>
                  <a:gd name="T2" fmla="*/ 78 w 110"/>
                  <a:gd name="T3" fmla="*/ 0 h 100"/>
                  <a:gd name="T4" fmla="*/ 33 w 110"/>
                  <a:gd name="T5" fmla="*/ 0 h 100"/>
                  <a:gd name="T6" fmla="*/ 15 w 110"/>
                  <a:gd name="T7" fmla="*/ 19 h 100"/>
                  <a:gd name="T8" fmla="*/ 2 w 110"/>
                  <a:gd name="T9" fmla="*/ 89 h 100"/>
                  <a:gd name="T10" fmla="*/ 110 w 110"/>
                  <a:gd name="T11" fmla="*/ 86 h 100"/>
                  <a:gd name="T12" fmla="*/ 101 w 110"/>
                  <a:gd name="T13" fmla="*/ 36 h 100"/>
                  <a:gd name="T14" fmla="*/ 30 w 110"/>
                  <a:gd name="T15" fmla="*/ 39 h 100"/>
                  <a:gd name="T16" fmla="*/ 34 w 110"/>
                  <a:gd name="T17" fmla="*/ 39 h 100"/>
                  <a:gd name="T18" fmla="*/ 44 w 110"/>
                  <a:gd name="T19" fmla="*/ 39 h 100"/>
                  <a:gd name="T20" fmla="*/ 60 w 110"/>
                  <a:gd name="T21" fmla="*/ 39 h 100"/>
                  <a:gd name="T22" fmla="*/ 55 w 110"/>
                  <a:gd name="T23" fmla="*/ 44 h 100"/>
                  <a:gd name="T24" fmla="*/ 42 w 110"/>
                  <a:gd name="T25" fmla="*/ 44 h 100"/>
                  <a:gd name="T26" fmla="*/ 33 w 110"/>
                  <a:gd name="T27" fmla="*/ 44 h 100"/>
                  <a:gd name="T28" fmla="*/ 27 w 110"/>
                  <a:gd name="T29" fmla="*/ 44 h 100"/>
                  <a:gd name="T30" fmla="*/ 25 w 110"/>
                  <a:gd name="T31" fmla="*/ 44 h 100"/>
                  <a:gd name="T32" fmla="*/ 25 w 110"/>
                  <a:gd name="T33" fmla="*/ 44 h 100"/>
                  <a:gd name="T34" fmla="*/ 25 w 110"/>
                  <a:gd name="T35" fmla="*/ 44 h 100"/>
                  <a:gd name="T36" fmla="*/ 30 w 110"/>
                  <a:gd name="T37" fmla="*/ 39 h 100"/>
                  <a:gd name="T38" fmla="*/ 22 w 110"/>
                  <a:gd name="T39" fmla="*/ 54 h 100"/>
                  <a:gd name="T40" fmla="*/ 27 w 110"/>
                  <a:gd name="T41" fmla="*/ 48 h 100"/>
                  <a:gd name="T42" fmla="*/ 33 w 110"/>
                  <a:gd name="T43" fmla="*/ 48 h 100"/>
                  <a:gd name="T44" fmla="*/ 42 w 110"/>
                  <a:gd name="T45" fmla="*/ 48 h 100"/>
                  <a:gd name="T46" fmla="*/ 55 w 110"/>
                  <a:gd name="T47" fmla="*/ 48 h 100"/>
                  <a:gd name="T48" fmla="*/ 56 w 110"/>
                  <a:gd name="T49" fmla="*/ 48 h 100"/>
                  <a:gd name="T50" fmla="*/ 52 w 110"/>
                  <a:gd name="T51" fmla="*/ 54 h 100"/>
                  <a:gd name="T52" fmla="*/ 43 w 110"/>
                  <a:gd name="T53" fmla="*/ 54 h 100"/>
                  <a:gd name="T54" fmla="*/ 33 w 110"/>
                  <a:gd name="T55" fmla="*/ 54 h 100"/>
                  <a:gd name="T56" fmla="*/ 22 w 110"/>
                  <a:gd name="T57" fmla="*/ 54 h 100"/>
                  <a:gd name="T58" fmla="*/ 57 w 110"/>
                  <a:gd name="T59" fmla="*/ 72 h 100"/>
                  <a:gd name="T60" fmla="*/ 35 w 110"/>
                  <a:gd name="T61" fmla="*/ 58 h 100"/>
                  <a:gd name="T62" fmla="*/ 45 w 110"/>
                  <a:gd name="T63" fmla="*/ 58 h 100"/>
                  <a:gd name="T64" fmla="*/ 59 w 110"/>
                  <a:gd name="T65" fmla="*/ 65 h 100"/>
                  <a:gd name="T66" fmla="*/ 70 w 110"/>
                  <a:gd name="T67" fmla="*/ 63 h 100"/>
                  <a:gd name="T68" fmla="*/ 72 w 110"/>
                  <a:gd name="T69" fmla="*/ 69 h 100"/>
                  <a:gd name="T70" fmla="*/ 57 w 110"/>
                  <a:gd name="T71" fmla="*/ 72 h 100"/>
                  <a:gd name="T72" fmla="*/ 70 w 110"/>
                  <a:gd name="T73" fmla="*/ 31 h 100"/>
                  <a:gd name="T74" fmla="*/ 59 w 110"/>
                  <a:gd name="T75" fmla="*/ 29 h 100"/>
                  <a:gd name="T76" fmla="*/ 46 w 110"/>
                  <a:gd name="T77" fmla="*/ 35 h 100"/>
                  <a:gd name="T78" fmla="*/ 36 w 110"/>
                  <a:gd name="T79" fmla="*/ 35 h 100"/>
                  <a:gd name="T80" fmla="*/ 59 w 110"/>
                  <a:gd name="T81" fmla="*/ 22 h 100"/>
                  <a:gd name="T82" fmla="*/ 72 w 110"/>
                  <a:gd name="T83" fmla="*/ 25 h 100"/>
                  <a:gd name="T84" fmla="*/ 70 w 110"/>
                  <a:gd name="T85" fmla="*/ 31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0" h="100">
                    <a:moveTo>
                      <a:pt x="101" y="36"/>
                    </a:moveTo>
                    <a:cubicBezTo>
                      <a:pt x="99" y="14"/>
                      <a:pt x="84" y="4"/>
                      <a:pt x="78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29" y="2"/>
                      <a:pt x="21" y="7"/>
                      <a:pt x="15" y="19"/>
                    </a:cubicBezTo>
                    <a:cubicBezTo>
                      <a:pt x="0" y="42"/>
                      <a:pt x="10" y="79"/>
                      <a:pt x="2" y="89"/>
                    </a:cubicBezTo>
                    <a:cubicBezTo>
                      <a:pt x="27" y="95"/>
                      <a:pt x="81" y="100"/>
                      <a:pt x="110" y="86"/>
                    </a:cubicBezTo>
                    <a:cubicBezTo>
                      <a:pt x="102" y="81"/>
                      <a:pt x="102" y="65"/>
                      <a:pt x="101" y="36"/>
                    </a:cubicBezTo>
                    <a:close/>
                    <a:moveTo>
                      <a:pt x="30" y="39"/>
                    </a:moveTo>
                    <a:cubicBezTo>
                      <a:pt x="34" y="39"/>
                      <a:pt x="34" y="39"/>
                      <a:pt x="34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60" y="39"/>
                      <a:pt x="60" y="39"/>
                      <a:pt x="60" y="39"/>
                    </a:cubicBezTo>
                    <a:cubicBezTo>
                      <a:pt x="55" y="44"/>
                      <a:pt x="55" y="44"/>
                      <a:pt x="55" y="44"/>
                    </a:cubicBezTo>
                    <a:cubicBezTo>
                      <a:pt x="42" y="44"/>
                      <a:pt x="42" y="44"/>
                      <a:pt x="42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4"/>
                      <a:pt x="25" y="44"/>
                      <a:pt x="25" y="44"/>
                    </a:cubicBezTo>
                    <a:lnTo>
                      <a:pt x="30" y="39"/>
                    </a:lnTo>
                    <a:close/>
                    <a:moveTo>
                      <a:pt x="22" y="54"/>
                    </a:moveTo>
                    <a:cubicBezTo>
                      <a:pt x="27" y="48"/>
                      <a:pt x="27" y="48"/>
                      <a:pt x="27" y="48"/>
                    </a:cubicBezTo>
                    <a:cubicBezTo>
                      <a:pt x="33" y="48"/>
                      <a:pt x="33" y="48"/>
                      <a:pt x="33" y="48"/>
                    </a:cubicBezTo>
                    <a:cubicBezTo>
                      <a:pt x="42" y="48"/>
                      <a:pt x="42" y="48"/>
                      <a:pt x="42" y="48"/>
                    </a:cubicBezTo>
                    <a:cubicBezTo>
                      <a:pt x="55" y="48"/>
                      <a:pt x="55" y="48"/>
                      <a:pt x="55" y="48"/>
                    </a:cubicBezTo>
                    <a:cubicBezTo>
                      <a:pt x="56" y="48"/>
                      <a:pt x="56" y="48"/>
                      <a:pt x="56" y="48"/>
                    </a:cubicBezTo>
                    <a:cubicBezTo>
                      <a:pt x="52" y="54"/>
                      <a:pt x="52" y="54"/>
                      <a:pt x="52" y="54"/>
                    </a:cubicBezTo>
                    <a:cubicBezTo>
                      <a:pt x="43" y="54"/>
                      <a:pt x="43" y="54"/>
                      <a:pt x="43" y="54"/>
                    </a:cubicBezTo>
                    <a:cubicBezTo>
                      <a:pt x="33" y="54"/>
                      <a:pt x="33" y="54"/>
                      <a:pt x="33" y="54"/>
                    </a:cubicBezTo>
                    <a:lnTo>
                      <a:pt x="22" y="54"/>
                    </a:lnTo>
                    <a:close/>
                    <a:moveTo>
                      <a:pt x="57" y="72"/>
                    </a:moveTo>
                    <a:cubicBezTo>
                      <a:pt x="46" y="72"/>
                      <a:pt x="38" y="66"/>
                      <a:pt x="35" y="58"/>
                    </a:cubicBezTo>
                    <a:cubicBezTo>
                      <a:pt x="45" y="58"/>
                      <a:pt x="45" y="58"/>
                      <a:pt x="45" y="58"/>
                    </a:cubicBezTo>
                    <a:cubicBezTo>
                      <a:pt x="48" y="62"/>
                      <a:pt x="53" y="65"/>
                      <a:pt x="59" y="65"/>
                    </a:cubicBezTo>
                    <a:cubicBezTo>
                      <a:pt x="64" y="65"/>
                      <a:pt x="67" y="64"/>
                      <a:pt x="70" y="63"/>
                    </a:cubicBezTo>
                    <a:cubicBezTo>
                      <a:pt x="72" y="69"/>
                      <a:pt x="72" y="69"/>
                      <a:pt x="72" y="69"/>
                    </a:cubicBezTo>
                    <a:cubicBezTo>
                      <a:pt x="69" y="70"/>
                      <a:pt x="64" y="72"/>
                      <a:pt x="57" y="72"/>
                    </a:cubicBezTo>
                    <a:close/>
                    <a:moveTo>
                      <a:pt x="70" y="31"/>
                    </a:moveTo>
                    <a:cubicBezTo>
                      <a:pt x="68" y="30"/>
                      <a:pt x="64" y="29"/>
                      <a:pt x="59" y="29"/>
                    </a:cubicBezTo>
                    <a:cubicBezTo>
                      <a:pt x="53" y="29"/>
                      <a:pt x="49" y="31"/>
                      <a:pt x="4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40" y="27"/>
                      <a:pt x="48" y="22"/>
                      <a:pt x="59" y="22"/>
                    </a:cubicBezTo>
                    <a:cubicBezTo>
                      <a:pt x="65" y="22"/>
                      <a:pt x="69" y="23"/>
                      <a:pt x="72" y="25"/>
                    </a:cubicBezTo>
                    <a:lnTo>
                      <a:pt x="70" y="3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0" name="Freeform 480"/>
              <p:cNvSpPr/>
              <p:nvPr/>
            </p:nvSpPr>
            <p:spPr bwMode="auto">
              <a:xfrm>
                <a:off x="1922" y="2890"/>
                <a:ext cx="43" cy="18"/>
              </a:xfrm>
              <a:custGeom>
                <a:avLst/>
                <a:gdLst>
                  <a:gd name="T0" fmla="*/ 0 w 43"/>
                  <a:gd name="T1" fmla="*/ 0 h 18"/>
                  <a:gd name="T2" fmla="*/ 0 w 43"/>
                  <a:gd name="T3" fmla="*/ 0 h 18"/>
                  <a:gd name="T4" fmla="*/ 0 w 43"/>
                  <a:gd name="T5" fmla="*/ 18 h 18"/>
                  <a:gd name="T6" fmla="*/ 0 w 43"/>
                  <a:gd name="T7" fmla="*/ 18 h 18"/>
                  <a:gd name="T8" fmla="*/ 43 w 43"/>
                  <a:gd name="T9" fmla="*/ 18 h 18"/>
                  <a:gd name="T10" fmla="*/ 43 w 43"/>
                  <a:gd name="T11" fmla="*/ 18 h 18"/>
                  <a:gd name="T12" fmla="*/ 43 w 43"/>
                  <a:gd name="T13" fmla="*/ 0 h 18"/>
                  <a:gd name="T14" fmla="*/ 42 w 43"/>
                  <a:gd name="T15" fmla="*/ 0 h 18"/>
                  <a:gd name="T16" fmla="*/ 0 w 43"/>
                  <a:gd name="T17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3" h="18">
                    <a:moveTo>
                      <a:pt x="0" y="0"/>
                    </a:moveTo>
                    <a:lnTo>
                      <a:pt x="0" y="0"/>
                    </a:lnTo>
                    <a:lnTo>
                      <a:pt x="0" y="18"/>
                    </a:lnTo>
                    <a:lnTo>
                      <a:pt x="0" y="18"/>
                    </a:lnTo>
                    <a:lnTo>
                      <a:pt x="43" y="18"/>
                    </a:lnTo>
                    <a:lnTo>
                      <a:pt x="43" y="18"/>
                    </a:lnTo>
                    <a:lnTo>
                      <a:pt x="43" y="0"/>
                    </a:lnTo>
                    <a:lnTo>
                      <a:pt x="4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1" name="Freeform 481"/>
              <p:cNvSpPr>
                <a:spLocks noEditPoints="1"/>
              </p:cNvSpPr>
              <p:nvPr/>
            </p:nvSpPr>
            <p:spPr bwMode="auto">
              <a:xfrm>
                <a:off x="2601" y="2666"/>
                <a:ext cx="16" cy="18"/>
              </a:xfrm>
              <a:custGeom>
                <a:avLst/>
                <a:gdLst>
                  <a:gd name="T0" fmla="*/ 8 w 15"/>
                  <a:gd name="T1" fmla="*/ 1 h 17"/>
                  <a:gd name="T2" fmla="*/ 2 w 15"/>
                  <a:gd name="T3" fmla="*/ 2 h 17"/>
                  <a:gd name="T4" fmla="*/ 0 w 15"/>
                  <a:gd name="T5" fmla="*/ 7 h 17"/>
                  <a:gd name="T6" fmla="*/ 1 w 15"/>
                  <a:gd name="T7" fmla="*/ 13 h 17"/>
                  <a:gd name="T8" fmla="*/ 7 w 15"/>
                  <a:gd name="T9" fmla="*/ 16 h 17"/>
                  <a:gd name="T10" fmla="*/ 12 w 15"/>
                  <a:gd name="T11" fmla="*/ 15 h 17"/>
                  <a:gd name="T12" fmla="*/ 15 w 15"/>
                  <a:gd name="T13" fmla="*/ 10 h 17"/>
                  <a:gd name="T14" fmla="*/ 13 w 15"/>
                  <a:gd name="T15" fmla="*/ 4 h 17"/>
                  <a:gd name="T16" fmla="*/ 8 w 15"/>
                  <a:gd name="T17" fmla="*/ 1 h 17"/>
                  <a:gd name="T18" fmla="*/ 9 w 15"/>
                  <a:gd name="T19" fmla="*/ 11 h 17"/>
                  <a:gd name="T20" fmla="*/ 7 w 15"/>
                  <a:gd name="T21" fmla="*/ 11 h 17"/>
                  <a:gd name="T22" fmla="*/ 5 w 15"/>
                  <a:gd name="T23" fmla="*/ 10 h 17"/>
                  <a:gd name="T24" fmla="*/ 4 w 15"/>
                  <a:gd name="T25" fmla="*/ 8 h 17"/>
                  <a:gd name="T26" fmla="*/ 5 w 15"/>
                  <a:gd name="T27" fmla="*/ 6 h 17"/>
                  <a:gd name="T28" fmla="*/ 7 w 15"/>
                  <a:gd name="T29" fmla="*/ 5 h 17"/>
                  <a:gd name="T30" fmla="*/ 9 w 15"/>
                  <a:gd name="T31" fmla="*/ 7 h 17"/>
                  <a:gd name="T32" fmla="*/ 10 w 15"/>
                  <a:gd name="T33" fmla="*/ 9 h 17"/>
                  <a:gd name="T34" fmla="*/ 9 w 15"/>
                  <a:gd name="T35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" h="17">
                    <a:moveTo>
                      <a:pt x="8" y="1"/>
                    </a:moveTo>
                    <a:cubicBezTo>
                      <a:pt x="6" y="0"/>
                      <a:pt x="4" y="1"/>
                      <a:pt x="2" y="2"/>
                    </a:cubicBezTo>
                    <a:cubicBezTo>
                      <a:pt x="1" y="3"/>
                      <a:pt x="0" y="5"/>
                      <a:pt x="0" y="7"/>
                    </a:cubicBezTo>
                    <a:cubicBezTo>
                      <a:pt x="0" y="9"/>
                      <a:pt x="0" y="11"/>
                      <a:pt x="1" y="13"/>
                    </a:cubicBezTo>
                    <a:cubicBezTo>
                      <a:pt x="3" y="14"/>
                      <a:pt x="5" y="16"/>
                      <a:pt x="7" y="16"/>
                    </a:cubicBezTo>
                    <a:cubicBezTo>
                      <a:pt x="9" y="17"/>
                      <a:pt x="11" y="16"/>
                      <a:pt x="12" y="15"/>
                    </a:cubicBezTo>
                    <a:cubicBezTo>
                      <a:pt x="14" y="14"/>
                      <a:pt x="15" y="12"/>
                      <a:pt x="15" y="10"/>
                    </a:cubicBezTo>
                    <a:cubicBezTo>
                      <a:pt x="15" y="8"/>
                      <a:pt x="14" y="6"/>
                      <a:pt x="13" y="4"/>
                    </a:cubicBezTo>
                    <a:cubicBezTo>
                      <a:pt x="12" y="2"/>
                      <a:pt x="10" y="1"/>
                      <a:pt x="8" y="1"/>
                    </a:cubicBezTo>
                    <a:close/>
                    <a:moveTo>
                      <a:pt x="9" y="11"/>
                    </a:moveTo>
                    <a:cubicBezTo>
                      <a:pt x="9" y="12"/>
                      <a:pt x="8" y="12"/>
                      <a:pt x="7" y="11"/>
                    </a:cubicBezTo>
                    <a:cubicBezTo>
                      <a:pt x="6" y="11"/>
                      <a:pt x="6" y="11"/>
                      <a:pt x="5" y="10"/>
                    </a:cubicBezTo>
                    <a:cubicBezTo>
                      <a:pt x="4" y="9"/>
                      <a:pt x="4" y="8"/>
                      <a:pt x="4" y="8"/>
                    </a:cubicBezTo>
                    <a:cubicBezTo>
                      <a:pt x="4" y="7"/>
                      <a:pt x="5" y="6"/>
                      <a:pt x="5" y="6"/>
                    </a:cubicBezTo>
                    <a:cubicBezTo>
                      <a:pt x="6" y="5"/>
                      <a:pt x="7" y="5"/>
                      <a:pt x="7" y="5"/>
                    </a:cubicBezTo>
                    <a:cubicBezTo>
                      <a:pt x="8" y="6"/>
                      <a:pt x="9" y="6"/>
                      <a:pt x="9" y="7"/>
                    </a:cubicBezTo>
                    <a:cubicBezTo>
                      <a:pt x="10" y="7"/>
                      <a:pt x="10" y="8"/>
                      <a:pt x="10" y="9"/>
                    </a:cubicBezTo>
                    <a:cubicBezTo>
                      <a:pt x="10" y="10"/>
                      <a:pt x="10" y="11"/>
                      <a:pt x="9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2" name="Freeform 482"/>
              <p:cNvSpPr>
                <a:spLocks noEditPoints="1"/>
              </p:cNvSpPr>
              <p:nvPr/>
            </p:nvSpPr>
            <p:spPr bwMode="auto">
              <a:xfrm>
                <a:off x="2614" y="2656"/>
                <a:ext cx="16" cy="17"/>
              </a:xfrm>
              <a:custGeom>
                <a:avLst/>
                <a:gdLst>
                  <a:gd name="T0" fmla="*/ 8 w 15"/>
                  <a:gd name="T1" fmla="*/ 0 h 16"/>
                  <a:gd name="T2" fmla="*/ 3 w 15"/>
                  <a:gd name="T3" fmla="*/ 1 h 16"/>
                  <a:gd name="T4" fmla="*/ 0 w 15"/>
                  <a:gd name="T5" fmla="*/ 7 h 16"/>
                  <a:gd name="T6" fmla="*/ 2 w 15"/>
                  <a:gd name="T7" fmla="*/ 12 h 16"/>
                  <a:gd name="T8" fmla="*/ 7 w 15"/>
                  <a:gd name="T9" fmla="*/ 16 h 16"/>
                  <a:gd name="T10" fmla="*/ 13 w 15"/>
                  <a:gd name="T11" fmla="*/ 15 h 16"/>
                  <a:gd name="T12" fmla="*/ 15 w 15"/>
                  <a:gd name="T13" fmla="*/ 10 h 16"/>
                  <a:gd name="T14" fmla="*/ 13 w 15"/>
                  <a:gd name="T15" fmla="*/ 4 h 16"/>
                  <a:gd name="T16" fmla="*/ 8 w 15"/>
                  <a:gd name="T17" fmla="*/ 0 h 16"/>
                  <a:gd name="T18" fmla="*/ 10 w 15"/>
                  <a:gd name="T19" fmla="*/ 11 h 16"/>
                  <a:gd name="T20" fmla="*/ 7 w 15"/>
                  <a:gd name="T21" fmla="*/ 11 h 16"/>
                  <a:gd name="T22" fmla="*/ 5 w 15"/>
                  <a:gd name="T23" fmla="*/ 10 h 16"/>
                  <a:gd name="T24" fmla="*/ 5 w 15"/>
                  <a:gd name="T25" fmla="*/ 7 h 16"/>
                  <a:gd name="T26" fmla="*/ 6 w 15"/>
                  <a:gd name="T27" fmla="*/ 5 h 16"/>
                  <a:gd name="T28" fmla="*/ 8 w 15"/>
                  <a:gd name="T29" fmla="*/ 5 h 16"/>
                  <a:gd name="T30" fmla="*/ 10 w 15"/>
                  <a:gd name="T31" fmla="*/ 6 h 16"/>
                  <a:gd name="T32" fmla="*/ 11 w 15"/>
                  <a:gd name="T33" fmla="*/ 9 h 16"/>
                  <a:gd name="T34" fmla="*/ 10 w 15"/>
                  <a:gd name="T35" fmla="*/ 11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" h="16">
                    <a:moveTo>
                      <a:pt x="8" y="0"/>
                    </a:moveTo>
                    <a:cubicBezTo>
                      <a:pt x="6" y="0"/>
                      <a:pt x="4" y="0"/>
                      <a:pt x="3" y="1"/>
                    </a:cubicBezTo>
                    <a:cubicBezTo>
                      <a:pt x="1" y="3"/>
                      <a:pt x="0" y="4"/>
                      <a:pt x="0" y="7"/>
                    </a:cubicBezTo>
                    <a:cubicBezTo>
                      <a:pt x="0" y="9"/>
                      <a:pt x="1" y="11"/>
                      <a:pt x="2" y="12"/>
                    </a:cubicBezTo>
                    <a:cubicBezTo>
                      <a:pt x="3" y="14"/>
                      <a:pt x="5" y="15"/>
                      <a:pt x="7" y="16"/>
                    </a:cubicBezTo>
                    <a:cubicBezTo>
                      <a:pt x="9" y="16"/>
                      <a:pt x="11" y="16"/>
                      <a:pt x="13" y="15"/>
                    </a:cubicBezTo>
                    <a:cubicBezTo>
                      <a:pt x="14" y="13"/>
                      <a:pt x="15" y="12"/>
                      <a:pt x="15" y="10"/>
                    </a:cubicBezTo>
                    <a:cubicBezTo>
                      <a:pt x="15" y="7"/>
                      <a:pt x="15" y="6"/>
                      <a:pt x="13" y="4"/>
                    </a:cubicBezTo>
                    <a:cubicBezTo>
                      <a:pt x="12" y="2"/>
                      <a:pt x="10" y="1"/>
                      <a:pt x="8" y="0"/>
                    </a:cubicBezTo>
                    <a:close/>
                    <a:moveTo>
                      <a:pt x="10" y="11"/>
                    </a:moveTo>
                    <a:cubicBezTo>
                      <a:pt x="9" y="11"/>
                      <a:pt x="8" y="11"/>
                      <a:pt x="7" y="11"/>
                    </a:cubicBezTo>
                    <a:cubicBezTo>
                      <a:pt x="7" y="11"/>
                      <a:pt x="6" y="10"/>
                      <a:pt x="5" y="10"/>
                    </a:cubicBezTo>
                    <a:cubicBezTo>
                      <a:pt x="5" y="9"/>
                      <a:pt x="5" y="8"/>
                      <a:pt x="5" y="7"/>
                    </a:cubicBezTo>
                    <a:cubicBezTo>
                      <a:pt x="5" y="7"/>
                      <a:pt x="5" y="6"/>
                      <a:pt x="6" y="5"/>
                    </a:cubicBezTo>
                    <a:cubicBezTo>
                      <a:pt x="6" y="5"/>
                      <a:pt x="7" y="5"/>
                      <a:pt x="8" y="5"/>
                    </a:cubicBezTo>
                    <a:cubicBezTo>
                      <a:pt x="9" y="5"/>
                      <a:pt x="9" y="6"/>
                      <a:pt x="10" y="6"/>
                    </a:cubicBezTo>
                    <a:cubicBezTo>
                      <a:pt x="10" y="7"/>
                      <a:pt x="11" y="8"/>
                      <a:pt x="11" y="9"/>
                    </a:cubicBezTo>
                    <a:cubicBezTo>
                      <a:pt x="11" y="10"/>
                      <a:pt x="10" y="10"/>
                      <a:pt x="10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3" name="Freeform 483"/>
              <p:cNvSpPr>
                <a:spLocks noEditPoints="1"/>
              </p:cNvSpPr>
              <p:nvPr/>
            </p:nvSpPr>
            <p:spPr bwMode="auto">
              <a:xfrm>
                <a:off x="2544" y="2631"/>
                <a:ext cx="121" cy="156"/>
              </a:xfrm>
              <a:custGeom>
                <a:avLst/>
                <a:gdLst>
                  <a:gd name="T0" fmla="*/ 81 w 111"/>
                  <a:gd name="T1" fmla="*/ 0 h 143"/>
                  <a:gd name="T2" fmla="*/ 8 w 111"/>
                  <a:gd name="T3" fmla="*/ 50 h 143"/>
                  <a:gd name="T4" fmla="*/ 0 w 111"/>
                  <a:gd name="T5" fmla="*/ 50 h 143"/>
                  <a:gd name="T6" fmla="*/ 0 w 111"/>
                  <a:gd name="T7" fmla="*/ 143 h 143"/>
                  <a:gd name="T8" fmla="*/ 111 w 111"/>
                  <a:gd name="T9" fmla="*/ 143 h 143"/>
                  <a:gd name="T10" fmla="*/ 111 w 111"/>
                  <a:gd name="T11" fmla="*/ 119 h 143"/>
                  <a:gd name="T12" fmla="*/ 80 w 111"/>
                  <a:gd name="T13" fmla="*/ 119 h 143"/>
                  <a:gd name="T14" fmla="*/ 80 w 111"/>
                  <a:gd name="T15" fmla="*/ 71 h 143"/>
                  <a:gd name="T16" fmla="*/ 111 w 111"/>
                  <a:gd name="T17" fmla="*/ 71 h 143"/>
                  <a:gd name="T18" fmla="*/ 111 w 111"/>
                  <a:gd name="T19" fmla="*/ 50 h 143"/>
                  <a:gd name="T20" fmla="*/ 107 w 111"/>
                  <a:gd name="T21" fmla="*/ 50 h 143"/>
                  <a:gd name="T22" fmla="*/ 81 w 111"/>
                  <a:gd name="T23" fmla="*/ 0 h 143"/>
                  <a:gd name="T24" fmla="*/ 55 w 111"/>
                  <a:gd name="T25" fmla="*/ 50 h 143"/>
                  <a:gd name="T26" fmla="*/ 53 w 111"/>
                  <a:gd name="T27" fmla="*/ 48 h 143"/>
                  <a:gd name="T28" fmla="*/ 51 w 111"/>
                  <a:gd name="T29" fmla="*/ 44 h 143"/>
                  <a:gd name="T30" fmla="*/ 47 w 111"/>
                  <a:gd name="T31" fmla="*/ 40 h 143"/>
                  <a:gd name="T32" fmla="*/ 47 w 111"/>
                  <a:gd name="T33" fmla="*/ 40 h 143"/>
                  <a:gd name="T34" fmla="*/ 47 w 111"/>
                  <a:gd name="T35" fmla="*/ 39 h 143"/>
                  <a:gd name="T36" fmla="*/ 46 w 111"/>
                  <a:gd name="T37" fmla="*/ 40 h 143"/>
                  <a:gd name="T38" fmla="*/ 44 w 111"/>
                  <a:gd name="T39" fmla="*/ 41 h 143"/>
                  <a:gd name="T40" fmla="*/ 44 w 111"/>
                  <a:gd name="T41" fmla="*/ 41 h 143"/>
                  <a:gd name="T42" fmla="*/ 44 w 111"/>
                  <a:gd name="T43" fmla="*/ 41 h 143"/>
                  <a:gd name="T44" fmla="*/ 43 w 111"/>
                  <a:gd name="T45" fmla="*/ 45 h 143"/>
                  <a:gd name="T46" fmla="*/ 43 w 111"/>
                  <a:gd name="T47" fmla="*/ 45 h 143"/>
                  <a:gd name="T48" fmla="*/ 44 w 111"/>
                  <a:gd name="T49" fmla="*/ 46 h 143"/>
                  <a:gd name="T50" fmla="*/ 45 w 111"/>
                  <a:gd name="T51" fmla="*/ 47 h 143"/>
                  <a:gd name="T52" fmla="*/ 46 w 111"/>
                  <a:gd name="T53" fmla="*/ 47 h 143"/>
                  <a:gd name="T54" fmla="*/ 46 w 111"/>
                  <a:gd name="T55" fmla="*/ 47 h 143"/>
                  <a:gd name="T56" fmla="*/ 46 w 111"/>
                  <a:gd name="T57" fmla="*/ 46 h 143"/>
                  <a:gd name="T58" fmla="*/ 47 w 111"/>
                  <a:gd name="T59" fmla="*/ 46 h 143"/>
                  <a:gd name="T60" fmla="*/ 49 w 111"/>
                  <a:gd name="T61" fmla="*/ 50 h 143"/>
                  <a:gd name="T62" fmla="*/ 50 w 111"/>
                  <a:gd name="T63" fmla="*/ 50 h 143"/>
                  <a:gd name="T64" fmla="*/ 26 w 111"/>
                  <a:gd name="T65" fmla="*/ 50 h 143"/>
                  <a:gd name="T66" fmla="*/ 80 w 111"/>
                  <a:gd name="T67" fmla="*/ 13 h 143"/>
                  <a:gd name="T68" fmla="*/ 100 w 111"/>
                  <a:gd name="T69" fmla="*/ 50 h 143"/>
                  <a:gd name="T70" fmla="*/ 55 w 111"/>
                  <a:gd name="T71" fmla="*/ 5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1" h="143">
                    <a:moveTo>
                      <a:pt x="81" y="0"/>
                    </a:moveTo>
                    <a:cubicBezTo>
                      <a:pt x="8" y="50"/>
                      <a:pt x="8" y="50"/>
                      <a:pt x="8" y="50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143"/>
                      <a:pt x="0" y="143"/>
                      <a:pt x="0" y="143"/>
                    </a:cubicBezTo>
                    <a:cubicBezTo>
                      <a:pt x="111" y="143"/>
                      <a:pt x="111" y="143"/>
                      <a:pt x="111" y="143"/>
                    </a:cubicBezTo>
                    <a:cubicBezTo>
                      <a:pt x="111" y="119"/>
                      <a:pt x="111" y="119"/>
                      <a:pt x="111" y="119"/>
                    </a:cubicBezTo>
                    <a:cubicBezTo>
                      <a:pt x="80" y="119"/>
                      <a:pt x="80" y="119"/>
                      <a:pt x="80" y="119"/>
                    </a:cubicBezTo>
                    <a:cubicBezTo>
                      <a:pt x="80" y="71"/>
                      <a:pt x="80" y="71"/>
                      <a:pt x="80" y="71"/>
                    </a:cubicBezTo>
                    <a:cubicBezTo>
                      <a:pt x="111" y="71"/>
                      <a:pt x="111" y="71"/>
                      <a:pt x="111" y="71"/>
                    </a:cubicBezTo>
                    <a:cubicBezTo>
                      <a:pt x="111" y="50"/>
                      <a:pt x="111" y="50"/>
                      <a:pt x="111" y="50"/>
                    </a:cubicBezTo>
                    <a:cubicBezTo>
                      <a:pt x="107" y="50"/>
                      <a:pt x="107" y="50"/>
                      <a:pt x="107" y="50"/>
                    </a:cubicBezTo>
                    <a:lnTo>
                      <a:pt x="81" y="0"/>
                    </a:lnTo>
                    <a:close/>
                    <a:moveTo>
                      <a:pt x="55" y="50"/>
                    </a:moveTo>
                    <a:cubicBezTo>
                      <a:pt x="55" y="50"/>
                      <a:pt x="54" y="49"/>
                      <a:pt x="53" y="48"/>
                    </a:cubicBezTo>
                    <a:cubicBezTo>
                      <a:pt x="52" y="46"/>
                      <a:pt x="51" y="45"/>
                      <a:pt x="51" y="44"/>
                    </a:cubicBezTo>
                    <a:cubicBezTo>
                      <a:pt x="49" y="42"/>
                      <a:pt x="48" y="40"/>
                      <a:pt x="47" y="40"/>
                    </a:cubicBezTo>
                    <a:cubicBezTo>
                      <a:pt x="47" y="40"/>
                      <a:pt x="47" y="40"/>
                      <a:pt x="47" y="40"/>
                    </a:cubicBezTo>
                    <a:cubicBezTo>
                      <a:pt x="47" y="39"/>
                      <a:pt x="47" y="39"/>
                      <a:pt x="47" y="39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45" y="40"/>
                      <a:pt x="45" y="41"/>
                      <a:pt x="44" y="41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44" y="42"/>
                      <a:pt x="44" y="43"/>
                      <a:pt x="43" y="45"/>
                    </a:cubicBezTo>
                    <a:cubicBezTo>
                      <a:pt x="43" y="45"/>
                      <a:pt x="43" y="45"/>
                      <a:pt x="43" y="45"/>
                    </a:cubicBezTo>
                    <a:cubicBezTo>
                      <a:pt x="43" y="45"/>
                      <a:pt x="44" y="46"/>
                      <a:pt x="44" y="46"/>
                    </a:cubicBezTo>
                    <a:cubicBezTo>
                      <a:pt x="44" y="47"/>
                      <a:pt x="45" y="47"/>
                      <a:pt x="45" y="47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7"/>
                      <a:pt x="46" y="47"/>
                      <a:pt x="46" y="47"/>
                    </a:cubicBezTo>
                    <a:cubicBezTo>
                      <a:pt x="46" y="46"/>
                      <a:pt x="46" y="46"/>
                      <a:pt x="46" y="46"/>
                    </a:cubicBezTo>
                    <a:cubicBezTo>
                      <a:pt x="47" y="46"/>
                      <a:pt x="47" y="46"/>
                      <a:pt x="47" y="46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50" y="50"/>
                      <a:pt x="50" y="50"/>
                      <a:pt x="50" y="50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80" y="13"/>
                      <a:pt x="80" y="13"/>
                      <a:pt x="80" y="13"/>
                    </a:cubicBezTo>
                    <a:cubicBezTo>
                      <a:pt x="100" y="50"/>
                      <a:pt x="100" y="50"/>
                      <a:pt x="100" y="50"/>
                    </a:cubicBezTo>
                    <a:lnTo>
                      <a:pt x="55" y="5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4" name="Freeform 484"/>
              <p:cNvSpPr/>
              <p:nvPr/>
            </p:nvSpPr>
            <p:spPr bwMode="auto">
              <a:xfrm>
                <a:off x="2641" y="2717"/>
                <a:ext cx="25" cy="34"/>
              </a:xfrm>
              <a:custGeom>
                <a:avLst/>
                <a:gdLst>
                  <a:gd name="T0" fmla="*/ 0 w 25"/>
                  <a:gd name="T1" fmla="*/ 0 h 34"/>
                  <a:gd name="T2" fmla="*/ 0 w 25"/>
                  <a:gd name="T3" fmla="*/ 34 h 34"/>
                  <a:gd name="T4" fmla="*/ 24 w 25"/>
                  <a:gd name="T5" fmla="*/ 34 h 34"/>
                  <a:gd name="T6" fmla="*/ 25 w 25"/>
                  <a:gd name="T7" fmla="*/ 34 h 34"/>
                  <a:gd name="T8" fmla="*/ 25 w 25"/>
                  <a:gd name="T9" fmla="*/ 0 h 34"/>
                  <a:gd name="T10" fmla="*/ 24 w 25"/>
                  <a:gd name="T11" fmla="*/ 0 h 34"/>
                  <a:gd name="T12" fmla="*/ 0 w 25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34">
                    <a:moveTo>
                      <a:pt x="0" y="0"/>
                    </a:moveTo>
                    <a:lnTo>
                      <a:pt x="0" y="34"/>
                    </a:lnTo>
                    <a:lnTo>
                      <a:pt x="24" y="34"/>
                    </a:lnTo>
                    <a:lnTo>
                      <a:pt x="25" y="34"/>
                    </a:lnTo>
                    <a:lnTo>
                      <a:pt x="25" y="0"/>
                    </a:lnTo>
                    <a:lnTo>
                      <a:pt x="24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5" name="Freeform 485"/>
              <p:cNvSpPr/>
              <p:nvPr/>
            </p:nvSpPr>
            <p:spPr bwMode="auto">
              <a:xfrm>
                <a:off x="2533" y="2229"/>
                <a:ext cx="149" cy="101"/>
              </a:xfrm>
              <a:custGeom>
                <a:avLst/>
                <a:gdLst>
                  <a:gd name="T0" fmla="*/ 133 w 149"/>
                  <a:gd name="T1" fmla="*/ 6 h 101"/>
                  <a:gd name="T2" fmla="*/ 119 w 149"/>
                  <a:gd name="T3" fmla="*/ 6 h 101"/>
                  <a:gd name="T4" fmla="*/ 119 w 149"/>
                  <a:gd name="T5" fmla="*/ 0 h 101"/>
                  <a:gd name="T6" fmla="*/ 29 w 149"/>
                  <a:gd name="T7" fmla="*/ 0 h 101"/>
                  <a:gd name="T8" fmla="*/ 29 w 149"/>
                  <a:gd name="T9" fmla="*/ 1 h 101"/>
                  <a:gd name="T10" fmla="*/ 29 w 149"/>
                  <a:gd name="T11" fmla="*/ 6 h 101"/>
                  <a:gd name="T12" fmla="*/ 15 w 149"/>
                  <a:gd name="T13" fmla="*/ 6 h 101"/>
                  <a:gd name="T14" fmla="*/ 15 w 149"/>
                  <a:gd name="T15" fmla="*/ 1 h 101"/>
                  <a:gd name="T16" fmla="*/ 15 w 149"/>
                  <a:gd name="T17" fmla="*/ 0 h 101"/>
                  <a:gd name="T18" fmla="*/ 0 w 149"/>
                  <a:gd name="T19" fmla="*/ 0 h 101"/>
                  <a:gd name="T20" fmla="*/ 0 w 149"/>
                  <a:gd name="T21" fmla="*/ 101 h 101"/>
                  <a:gd name="T22" fmla="*/ 149 w 149"/>
                  <a:gd name="T23" fmla="*/ 101 h 101"/>
                  <a:gd name="T24" fmla="*/ 149 w 149"/>
                  <a:gd name="T25" fmla="*/ 0 h 101"/>
                  <a:gd name="T26" fmla="*/ 133 w 149"/>
                  <a:gd name="T27" fmla="*/ 0 h 101"/>
                  <a:gd name="T28" fmla="*/ 133 w 149"/>
                  <a:gd name="T29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9" h="101">
                    <a:moveTo>
                      <a:pt x="133" y="6"/>
                    </a:moveTo>
                    <a:lnTo>
                      <a:pt x="119" y="6"/>
                    </a:lnTo>
                    <a:lnTo>
                      <a:pt x="119" y="0"/>
                    </a:lnTo>
                    <a:lnTo>
                      <a:pt x="29" y="0"/>
                    </a:lnTo>
                    <a:lnTo>
                      <a:pt x="29" y="1"/>
                    </a:lnTo>
                    <a:lnTo>
                      <a:pt x="29" y="6"/>
                    </a:lnTo>
                    <a:lnTo>
                      <a:pt x="15" y="6"/>
                    </a:lnTo>
                    <a:lnTo>
                      <a:pt x="15" y="1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0" y="101"/>
                    </a:lnTo>
                    <a:lnTo>
                      <a:pt x="149" y="101"/>
                    </a:lnTo>
                    <a:lnTo>
                      <a:pt x="149" y="0"/>
                    </a:lnTo>
                    <a:lnTo>
                      <a:pt x="133" y="0"/>
                    </a:lnTo>
                    <a:lnTo>
                      <a:pt x="133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6" name="Freeform 486"/>
              <p:cNvSpPr/>
              <p:nvPr/>
            </p:nvSpPr>
            <p:spPr bwMode="auto">
              <a:xfrm>
                <a:off x="2578" y="2210"/>
                <a:ext cx="55" cy="19"/>
              </a:xfrm>
              <a:custGeom>
                <a:avLst/>
                <a:gdLst>
                  <a:gd name="T0" fmla="*/ 25 w 50"/>
                  <a:gd name="T1" fmla="*/ 0 h 17"/>
                  <a:gd name="T2" fmla="*/ 0 w 50"/>
                  <a:gd name="T3" fmla="*/ 15 h 17"/>
                  <a:gd name="T4" fmla="*/ 0 w 50"/>
                  <a:gd name="T5" fmla="*/ 17 h 17"/>
                  <a:gd name="T6" fmla="*/ 9 w 50"/>
                  <a:gd name="T7" fmla="*/ 17 h 17"/>
                  <a:gd name="T8" fmla="*/ 9 w 50"/>
                  <a:gd name="T9" fmla="*/ 15 h 17"/>
                  <a:gd name="T10" fmla="*/ 25 w 50"/>
                  <a:gd name="T11" fmla="*/ 6 h 17"/>
                  <a:gd name="T12" fmla="*/ 41 w 50"/>
                  <a:gd name="T13" fmla="*/ 15 h 17"/>
                  <a:gd name="T14" fmla="*/ 41 w 50"/>
                  <a:gd name="T15" fmla="*/ 17 h 17"/>
                  <a:gd name="T16" fmla="*/ 50 w 50"/>
                  <a:gd name="T17" fmla="*/ 17 h 17"/>
                  <a:gd name="T18" fmla="*/ 50 w 50"/>
                  <a:gd name="T19" fmla="*/ 15 h 17"/>
                  <a:gd name="T20" fmla="*/ 25 w 50"/>
                  <a:gd name="T21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17">
                    <a:moveTo>
                      <a:pt x="25" y="0"/>
                    </a:moveTo>
                    <a:cubicBezTo>
                      <a:pt x="11" y="0"/>
                      <a:pt x="0" y="7"/>
                      <a:pt x="0" y="15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0"/>
                      <a:pt x="16" y="6"/>
                      <a:pt x="25" y="6"/>
                    </a:cubicBezTo>
                    <a:cubicBezTo>
                      <a:pt x="34" y="6"/>
                      <a:pt x="41" y="10"/>
                      <a:pt x="41" y="15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50" y="15"/>
                      <a:pt x="50" y="15"/>
                      <a:pt x="50" y="15"/>
                    </a:cubicBezTo>
                    <a:cubicBezTo>
                      <a:pt x="50" y="7"/>
                      <a:pt x="39" y="0"/>
                      <a:pt x="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7" name="Freeform 487"/>
              <p:cNvSpPr>
                <a:spLocks noEditPoints="1"/>
              </p:cNvSpPr>
              <p:nvPr/>
            </p:nvSpPr>
            <p:spPr bwMode="auto">
              <a:xfrm>
                <a:off x="1882" y="2672"/>
                <a:ext cx="120" cy="78"/>
              </a:xfrm>
              <a:custGeom>
                <a:avLst/>
                <a:gdLst>
                  <a:gd name="T0" fmla="*/ 0 w 120"/>
                  <a:gd name="T1" fmla="*/ 78 h 78"/>
                  <a:gd name="T2" fmla="*/ 120 w 120"/>
                  <a:gd name="T3" fmla="*/ 78 h 78"/>
                  <a:gd name="T4" fmla="*/ 120 w 120"/>
                  <a:gd name="T5" fmla="*/ 0 h 78"/>
                  <a:gd name="T6" fmla="*/ 0 w 120"/>
                  <a:gd name="T7" fmla="*/ 0 h 78"/>
                  <a:gd name="T8" fmla="*/ 0 w 120"/>
                  <a:gd name="T9" fmla="*/ 78 h 78"/>
                  <a:gd name="T10" fmla="*/ 36 w 120"/>
                  <a:gd name="T11" fmla="*/ 31 h 78"/>
                  <a:gd name="T12" fmla="*/ 46 w 120"/>
                  <a:gd name="T13" fmla="*/ 21 h 78"/>
                  <a:gd name="T14" fmla="*/ 46 w 120"/>
                  <a:gd name="T15" fmla="*/ 21 h 78"/>
                  <a:gd name="T16" fmla="*/ 46 w 120"/>
                  <a:gd name="T17" fmla="*/ 21 h 78"/>
                  <a:gd name="T18" fmla="*/ 55 w 120"/>
                  <a:gd name="T19" fmla="*/ 31 h 78"/>
                  <a:gd name="T20" fmla="*/ 55 w 120"/>
                  <a:gd name="T21" fmla="*/ 31 h 78"/>
                  <a:gd name="T22" fmla="*/ 63 w 120"/>
                  <a:gd name="T23" fmla="*/ 38 h 78"/>
                  <a:gd name="T24" fmla="*/ 79 w 120"/>
                  <a:gd name="T25" fmla="*/ 23 h 78"/>
                  <a:gd name="T26" fmla="*/ 70 w 120"/>
                  <a:gd name="T27" fmla="*/ 12 h 78"/>
                  <a:gd name="T28" fmla="*/ 87 w 120"/>
                  <a:gd name="T29" fmla="*/ 10 h 78"/>
                  <a:gd name="T30" fmla="*/ 104 w 120"/>
                  <a:gd name="T31" fmla="*/ 8 h 78"/>
                  <a:gd name="T32" fmla="*/ 102 w 120"/>
                  <a:gd name="T33" fmla="*/ 25 h 78"/>
                  <a:gd name="T34" fmla="*/ 100 w 120"/>
                  <a:gd name="T35" fmla="*/ 43 h 78"/>
                  <a:gd name="T36" fmla="*/ 89 w 120"/>
                  <a:gd name="T37" fmla="*/ 33 h 78"/>
                  <a:gd name="T38" fmla="*/ 74 w 120"/>
                  <a:gd name="T39" fmla="*/ 48 h 78"/>
                  <a:gd name="T40" fmla="*/ 74 w 120"/>
                  <a:gd name="T41" fmla="*/ 48 h 78"/>
                  <a:gd name="T42" fmla="*/ 64 w 120"/>
                  <a:gd name="T43" fmla="*/ 58 h 78"/>
                  <a:gd name="T44" fmla="*/ 63 w 120"/>
                  <a:gd name="T45" fmla="*/ 58 h 78"/>
                  <a:gd name="T46" fmla="*/ 63 w 120"/>
                  <a:gd name="T47" fmla="*/ 58 h 78"/>
                  <a:gd name="T48" fmla="*/ 53 w 120"/>
                  <a:gd name="T49" fmla="*/ 48 h 78"/>
                  <a:gd name="T50" fmla="*/ 53 w 120"/>
                  <a:gd name="T51" fmla="*/ 48 h 78"/>
                  <a:gd name="T52" fmla="*/ 46 w 120"/>
                  <a:gd name="T53" fmla="*/ 41 h 78"/>
                  <a:gd name="T54" fmla="*/ 21 w 120"/>
                  <a:gd name="T55" fmla="*/ 67 h 78"/>
                  <a:gd name="T56" fmla="*/ 11 w 120"/>
                  <a:gd name="T57" fmla="*/ 56 h 78"/>
                  <a:gd name="T58" fmla="*/ 36 w 120"/>
                  <a:gd name="T59" fmla="*/ 31 h 78"/>
                  <a:gd name="T60" fmla="*/ 36 w 120"/>
                  <a:gd name="T61" fmla="*/ 3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0" h="78">
                    <a:moveTo>
                      <a:pt x="0" y="78"/>
                    </a:moveTo>
                    <a:lnTo>
                      <a:pt x="120" y="78"/>
                    </a:lnTo>
                    <a:lnTo>
                      <a:pt x="120" y="0"/>
                    </a:lnTo>
                    <a:lnTo>
                      <a:pt x="0" y="0"/>
                    </a:lnTo>
                    <a:lnTo>
                      <a:pt x="0" y="78"/>
                    </a:lnTo>
                    <a:close/>
                    <a:moveTo>
                      <a:pt x="36" y="31"/>
                    </a:moveTo>
                    <a:lnTo>
                      <a:pt x="46" y="21"/>
                    </a:lnTo>
                    <a:lnTo>
                      <a:pt x="46" y="21"/>
                    </a:lnTo>
                    <a:lnTo>
                      <a:pt x="46" y="21"/>
                    </a:lnTo>
                    <a:lnTo>
                      <a:pt x="55" y="31"/>
                    </a:lnTo>
                    <a:lnTo>
                      <a:pt x="55" y="31"/>
                    </a:lnTo>
                    <a:lnTo>
                      <a:pt x="63" y="38"/>
                    </a:lnTo>
                    <a:lnTo>
                      <a:pt x="79" y="23"/>
                    </a:lnTo>
                    <a:lnTo>
                      <a:pt x="70" y="12"/>
                    </a:lnTo>
                    <a:lnTo>
                      <a:pt x="87" y="10"/>
                    </a:lnTo>
                    <a:lnTo>
                      <a:pt x="104" y="8"/>
                    </a:lnTo>
                    <a:lnTo>
                      <a:pt x="102" y="25"/>
                    </a:lnTo>
                    <a:lnTo>
                      <a:pt x="100" y="43"/>
                    </a:lnTo>
                    <a:lnTo>
                      <a:pt x="89" y="33"/>
                    </a:lnTo>
                    <a:lnTo>
                      <a:pt x="74" y="48"/>
                    </a:lnTo>
                    <a:lnTo>
                      <a:pt x="74" y="48"/>
                    </a:lnTo>
                    <a:lnTo>
                      <a:pt x="64" y="58"/>
                    </a:lnTo>
                    <a:lnTo>
                      <a:pt x="63" y="58"/>
                    </a:lnTo>
                    <a:lnTo>
                      <a:pt x="63" y="58"/>
                    </a:lnTo>
                    <a:lnTo>
                      <a:pt x="53" y="48"/>
                    </a:lnTo>
                    <a:lnTo>
                      <a:pt x="53" y="48"/>
                    </a:lnTo>
                    <a:lnTo>
                      <a:pt x="46" y="41"/>
                    </a:lnTo>
                    <a:lnTo>
                      <a:pt x="21" y="67"/>
                    </a:lnTo>
                    <a:lnTo>
                      <a:pt x="11" y="56"/>
                    </a:lnTo>
                    <a:lnTo>
                      <a:pt x="36" y="31"/>
                    </a:lnTo>
                    <a:lnTo>
                      <a:pt x="36" y="3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8" name="Freeform 488"/>
              <p:cNvSpPr/>
              <p:nvPr/>
            </p:nvSpPr>
            <p:spPr bwMode="auto">
              <a:xfrm>
                <a:off x="1869" y="2657"/>
                <a:ext cx="147" cy="12"/>
              </a:xfrm>
              <a:custGeom>
                <a:avLst/>
                <a:gdLst>
                  <a:gd name="T0" fmla="*/ 130 w 135"/>
                  <a:gd name="T1" fmla="*/ 0 h 11"/>
                  <a:gd name="T2" fmla="*/ 5 w 135"/>
                  <a:gd name="T3" fmla="*/ 0 h 11"/>
                  <a:gd name="T4" fmla="*/ 0 w 135"/>
                  <a:gd name="T5" fmla="*/ 5 h 11"/>
                  <a:gd name="T6" fmla="*/ 5 w 135"/>
                  <a:gd name="T7" fmla="*/ 11 h 11"/>
                  <a:gd name="T8" fmla="*/ 130 w 135"/>
                  <a:gd name="T9" fmla="*/ 11 h 11"/>
                  <a:gd name="T10" fmla="*/ 135 w 135"/>
                  <a:gd name="T11" fmla="*/ 5 h 11"/>
                  <a:gd name="T12" fmla="*/ 130 w 135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5" h="11">
                    <a:moveTo>
                      <a:pt x="130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5"/>
                    </a:cubicBezTo>
                    <a:cubicBezTo>
                      <a:pt x="0" y="8"/>
                      <a:pt x="2" y="11"/>
                      <a:pt x="5" y="11"/>
                    </a:cubicBezTo>
                    <a:cubicBezTo>
                      <a:pt x="130" y="11"/>
                      <a:pt x="130" y="11"/>
                      <a:pt x="130" y="11"/>
                    </a:cubicBezTo>
                    <a:cubicBezTo>
                      <a:pt x="133" y="11"/>
                      <a:pt x="135" y="8"/>
                      <a:pt x="135" y="5"/>
                    </a:cubicBezTo>
                    <a:cubicBezTo>
                      <a:pt x="135" y="3"/>
                      <a:pt x="133" y="0"/>
                      <a:pt x="1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9" name="Freeform 489"/>
              <p:cNvSpPr/>
              <p:nvPr/>
            </p:nvSpPr>
            <p:spPr bwMode="auto">
              <a:xfrm>
                <a:off x="1896" y="2752"/>
                <a:ext cx="87" cy="48"/>
              </a:xfrm>
              <a:custGeom>
                <a:avLst/>
                <a:gdLst>
                  <a:gd name="T0" fmla="*/ 43 w 80"/>
                  <a:gd name="T1" fmla="*/ 2 h 44"/>
                  <a:gd name="T2" fmla="*/ 43 w 80"/>
                  <a:gd name="T3" fmla="*/ 1 h 44"/>
                  <a:gd name="T4" fmla="*/ 40 w 80"/>
                  <a:gd name="T5" fmla="*/ 0 h 44"/>
                  <a:gd name="T6" fmla="*/ 37 w 80"/>
                  <a:gd name="T7" fmla="*/ 1 h 44"/>
                  <a:gd name="T8" fmla="*/ 36 w 80"/>
                  <a:gd name="T9" fmla="*/ 2 h 44"/>
                  <a:gd name="T10" fmla="*/ 2 w 80"/>
                  <a:gd name="T11" fmla="*/ 36 h 44"/>
                  <a:gd name="T12" fmla="*/ 2 w 80"/>
                  <a:gd name="T13" fmla="*/ 43 h 44"/>
                  <a:gd name="T14" fmla="*/ 8 w 80"/>
                  <a:gd name="T15" fmla="*/ 42 h 44"/>
                  <a:gd name="T16" fmla="*/ 36 w 80"/>
                  <a:gd name="T17" fmla="*/ 13 h 44"/>
                  <a:gd name="T18" fmla="*/ 36 w 80"/>
                  <a:gd name="T19" fmla="*/ 40 h 44"/>
                  <a:gd name="T20" fmla="*/ 40 w 80"/>
                  <a:gd name="T21" fmla="*/ 43 h 44"/>
                  <a:gd name="T22" fmla="*/ 44 w 80"/>
                  <a:gd name="T23" fmla="*/ 40 h 44"/>
                  <a:gd name="T24" fmla="*/ 44 w 80"/>
                  <a:gd name="T25" fmla="*/ 13 h 44"/>
                  <a:gd name="T26" fmla="*/ 72 w 80"/>
                  <a:gd name="T27" fmla="*/ 42 h 44"/>
                  <a:gd name="T28" fmla="*/ 78 w 80"/>
                  <a:gd name="T29" fmla="*/ 43 h 44"/>
                  <a:gd name="T30" fmla="*/ 77 w 80"/>
                  <a:gd name="T31" fmla="*/ 36 h 44"/>
                  <a:gd name="T32" fmla="*/ 43 w 80"/>
                  <a:gd name="T33" fmla="*/ 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44">
                    <a:moveTo>
                      <a:pt x="43" y="2"/>
                    </a:moveTo>
                    <a:cubicBezTo>
                      <a:pt x="43" y="2"/>
                      <a:pt x="43" y="2"/>
                      <a:pt x="43" y="1"/>
                    </a:cubicBezTo>
                    <a:cubicBezTo>
                      <a:pt x="42" y="1"/>
                      <a:pt x="41" y="0"/>
                      <a:pt x="40" y="0"/>
                    </a:cubicBezTo>
                    <a:cubicBezTo>
                      <a:pt x="39" y="0"/>
                      <a:pt x="38" y="1"/>
                      <a:pt x="37" y="1"/>
                    </a:cubicBezTo>
                    <a:cubicBezTo>
                      <a:pt x="37" y="2"/>
                      <a:pt x="36" y="2"/>
                      <a:pt x="36" y="2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0" y="38"/>
                      <a:pt x="0" y="41"/>
                      <a:pt x="2" y="43"/>
                    </a:cubicBezTo>
                    <a:cubicBezTo>
                      <a:pt x="3" y="44"/>
                      <a:pt x="6" y="44"/>
                      <a:pt x="8" y="4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6" y="42"/>
                      <a:pt x="38" y="43"/>
                      <a:pt x="40" y="43"/>
                    </a:cubicBezTo>
                    <a:cubicBezTo>
                      <a:pt x="42" y="43"/>
                      <a:pt x="44" y="42"/>
                      <a:pt x="44" y="40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74" y="44"/>
                      <a:pt x="77" y="44"/>
                      <a:pt x="78" y="43"/>
                    </a:cubicBezTo>
                    <a:cubicBezTo>
                      <a:pt x="80" y="41"/>
                      <a:pt x="79" y="38"/>
                      <a:pt x="77" y="36"/>
                    </a:cubicBez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0" name="Freeform 490"/>
              <p:cNvSpPr>
                <a:spLocks noEditPoints="1"/>
              </p:cNvSpPr>
              <p:nvPr/>
            </p:nvSpPr>
            <p:spPr bwMode="auto">
              <a:xfrm>
                <a:off x="2326" y="2428"/>
                <a:ext cx="118" cy="141"/>
              </a:xfrm>
              <a:custGeom>
                <a:avLst/>
                <a:gdLst>
                  <a:gd name="T0" fmla="*/ 0 w 108"/>
                  <a:gd name="T1" fmla="*/ 15 h 129"/>
                  <a:gd name="T2" fmla="*/ 10 w 108"/>
                  <a:gd name="T3" fmla="*/ 15 h 129"/>
                  <a:gd name="T4" fmla="*/ 15 w 108"/>
                  <a:gd name="T5" fmla="*/ 21 h 129"/>
                  <a:gd name="T6" fmla="*/ 10 w 108"/>
                  <a:gd name="T7" fmla="*/ 26 h 129"/>
                  <a:gd name="T8" fmla="*/ 0 w 108"/>
                  <a:gd name="T9" fmla="*/ 26 h 129"/>
                  <a:gd name="T10" fmla="*/ 0 w 108"/>
                  <a:gd name="T11" fmla="*/ 57 h 129"/>
                  <a:gd name="T12" fmla="*/ 10 w 108"/>
                  <a:gd name="T13" fmla="*/ 57 h 129"/>
                  <a:gd name="T14" fmla="*/ 15 w 108"/>
                  <a:gd name="T15" fmla="*/ 62 h 129"/>
                  <a:gd name="T16" fmla="*/ 10 w 108"/>
                  <a:gd name="T17" fmla="*/ 68 h 129"/>
                  <a:gd name="T18" fmla="*/ 0 w 108"/>
                  <a:gd name="T19" fmla="*/ 68 h 129"/>
                  <a:gd name="T20" fmla="*/ 0 w 108"/>
                  <a:gd name="T21" fmla="*/ 102 h 129"/>
                  <a:gd name="T22" fmla="*/ 10 w 108"/>
                  <a:gd name="T23" fmla="*/ 102 h 129"/>
                  <a:gd name="T24" fmla="*/ 15 w 108"/>
                  <a:gd name="T25" fmla="*/ 108 h 129"/>
                  <a:gd name="T26" fmla="*/ 10 w 108"/>
                  <a:gd name="T27" fmla="*/ 113 h 129"/>
                  <a:gd name="T28" fmla="*/ 0 w 108"/>
                  <a:gd name="T29" fmla="*/ 113 h 129"/>
                  <a:gd name="T30" fmla="*/ 0 w 108"/>
                  <a:gd name="T31" fmla="*/ 129 h 129"/>
                  <a:gd name="T32" fmla="*/ 108 w 108"/>
                  <a:gd name="T33" fmla="*/ 129 h 129"/>
                  <a:gd name="T34" fmla="*/ 108 w 108"/>
                  <a:gd name="T35" fmla="*/ 0 h 129"/>
                  <a:gd name="T36" fmla="*/ 0 w 108"/>
                  <a:gd name="T37" fmla="*/ 0 h 129"/>
                  <a:gd name="T38" fmla="*/ 0 w 108"/>
                  <a:gd name="T39" fmla="*/ 15 h 129"/>
                  <a:gd name="T40" fmla="*/ 22 w 108"/>
                  <a:gd name="T41" fmla="*/ 90 h 129"/>
                  <a:gd name="T42" fmla="*/ 42 w 108"/>
                  <a:gd name="T43" fmla="*/ 82 h 129"/>
                  <a:gd name="T44" fmla="*/ 46 w 108"/>
                  <a:gd name="T45" fmla="*/ 77 h 129"/>
                  <a:gd name="T46" fmla="*/ 48 w 108"/>
                  <a:gd name="T47" fmla="*/ 72 h 129"/>
                  <a:gd name="T48" fmla="*/ 48 w 108"/>
                  <a:gd name="T49" fmla="*/ 70 h 129"/>
                  <a:gd name="T50" fmla="*/ 35 w 108"/>
                  <a:gd name="T51" fmla="*/ 62 h 129"/>
                  <a:gd name="T52" fmla="*/ 36 w 108"/>
                  <a:gd name="T53" fmla="*/ 62 h 129"/>
                  <a:gd name="T54" fmla="*/ 44 w 108"/>
                  <a:gd name="T55" fmla="*/ 50 h 129"/>
                  <a:gd name="T56" fmla="*/ 43 w 108"/>
                  <a:gd name="T57" fmla="*/ 45 h 129"/>
                  <a:gd name="T58" fmla="*/ 48 w 108"/>
                  <a:gd name="T59" fmla="*/ 32 h 129"/>
                  <a:gd name="T60" fmla="*/ 64 w 108"/>
                  <a:gd name="T61" fmla="*/ 30 h 129"/>
                  <a:gd name="T62" fmla="*/ 71 w 108"/>
                  <a:gd name="T63" fmla="*/ 35 h 129"/>
                  <a:gd name="T64" fmla="*/ 73 w 108"/>
                  <a:gd name="T65" fmla="*/ 41 h 129"/>
                  <a:gd name="T66" fmla="*/ 73 w 108"/>
                  <a:gd name="T67" fmla="*/ 52 h 129"/>
                  <a:gd name="T68" fmla="*/ 81 w 108"/>
                  <a:gd name="T69" fmla="*/ 62 h 129"/>
                  <a:gd name="T70" fmla="*/ 69 w 108"/>
                  <a:gd name="T71" fmla="*/ 70 h 129"/>
                  <a:gd name="T72" fmla="*/ 70 w 108"/>
                  <a:gd name="T73" fmla="*/ 75 h 129"/>
                  <a:gd name="T74" fmla="*/ 71 w 108"/>
                  <a:gd name="T75" fmla="*/ 76 h 129"/>
                  <a:gd name="T76" fmla="*/ 77 w 108"/>
                  <a:gd name="T77" fmla="*/ 83 h 129"/>
                  <a:gd name="T78" fmla="*/ 94 w 108"/>
                  <a:gd name="T79" fmla="*/ 90 h 129"/>
                  <a:gd name="T80" fmla="*/ 98 w 108"/>
                  <a:gd name="T81" fmla="*/ 96 h 129"/>
                  <a:gd name="T82" fmla="*/ 19 w 108"/>
                  <a:gd name="T83" fmla="*/ 96 h 129"/>
                  <a:gd name="T84" fmla="*/ 22 w 108"/>
                  <a:gd name="T85" fmla="*/ 9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8" h="129">
                    <a:moveTo>
                      <a:pt x="0" y="15"/>
                    </a:moveTo>
                    <a:cubicBezTo>
                      <a:pt x="10" y="15"/>
                      <a:pt x="10" y="15"/>
                      <a:pt x="10" y="15"/>
                    </a:cubicBezTo>
                    <a:cubicBezTo>
                      <a:pt x="13" y="15"/>
                      <a:pt x="15" y="17"/>
                      <a:pt x="15" y="21"/>
                    </a:cubicBezTo>
                    <a:cubicBezTo>
                      <a:pt x="15" y="24"/>
                      <a:pt x="13" y="26"/>
                      <a:pt x="10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10" y="57"/>
                      <a:pt x="10" y="57"/>
                      <a:pt x="10" y="57"/>
                    </a:cubicBezTo>
                    <a:cubicBezTo>
                      <a:pt x="13" y="57"/>
                      <a:pt x="15" y="59"/>
                      <a:pt x="15" y="62"/>
                    </a:cubicBezTo>
                    <a:cubicBezTo>
                      <a:pt x="15" y="66"/>
                      <a:pt x="13" y="68"/>
                      <a:pt x="1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102"/>
                      <a:pt x="0" y="102"/>
                      <a:pt x="0" y="102"/>
                    </a:cubicBezTo>
                    <a:cubicBezTo>
                      <a:pt x="10" y="102"/>
                      <a:pt x="10" y="102"/>
                      <a:pt x="10" y="102"/>
                    </a:cubicBezTo>
                    <a:cubicBezTo>
                      <a:pt x="13" y="102"/>
                      <a:pt x="15" y="104"/>
                      <a:pt x="15" y="108"/>
                    </a:cubicBezTo>
                    <a:cubicBezTo>
                      <a:pt x="15" y="111"/>
                      <a:pt x="13" y="113"/>
                      <a:pt x="10" y="113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29"/>
                      <a:pt x="0" y="129"/>
                      <a:pt x="0" y="129"/>
                    </a:cubicBezTo>
                    <a:cubicBezTo>
                      <a:pt x="108" y="129"/>
                      <a:pt x="108" y="129"/>
                      <a:pt x="108" y="129"/>
                    </a:cubicBezTo>
                    <a:cubicBezTo>
                      <a:pt x="108" y="0"/>
                      <a:pt x="108" y="0"/>
                      <a:pt x="10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5"/>
                    </a:lnTo>
                    <a:close/>
                    <a:moveTo>
                      <a:pt x="22" y="90"/>
                    </a:moveTo>
                    <a:cubicBezTo>
                      <a:pt x="29" y="87"/>
                      <a:pt x="38" y="85"/>
                      <a:pt x="42" y="82"/>
                    </a:cubicBezTo>
                    <a:cubicBezTo>
                      <a:pt x="46" y="80"/>
                      <a:pt x="46" y="77"/>
                      <a:pt x="46" y="77"/>
                    </a:cubicBezTo>
                    <a:cubicBezTo>
                      <a:pt x="47" y="77"/>
                      <a:pt x="48" y="75"/>
                      <a:pt x="48" y="72"/>
                    </a:cubicBezTo>
                    <a:cubicBezTo>
                      <a:pt x="48" y="71"/>
                      <a:pt x="48" y="71"/>
                      <a:pt x="48" y="70"/>
                    </a:cubicBezTo>
                    <a:cubicBezTo>
                      <a:pt x="42" y="69"/>
                      <a:pt x="38" y="67"/>
                      <a:pt x="35" y="62"/>
                    </a:cubicBezTo>
                    <a:cubicBezTo>
                      <a:pt x="36" y="62"/>
                      <a:pt x="36" y="62"/>
                      <a:pt x="36" y="62"/>
                    </a:cubicBezTo>
                    <a:cubicBezTo>
                      <a:pt x="42" y="60"/>
                      <a:pt x="43" y="55"/>
                      <a:pt x="44" y="50"/>
                    </a:cubicBezTo>
                    <a:cubicBezTo>
                      <a:pt x="44" y="48"/>
                      <a:pt x="43" y="47"/>
                      <a:pt x="43" y="45"/>
                    </a:cubicBezTo>
                    <a:cubicBezTo>
                      <a:pt x="43" y="40"/>
                      <a:pt x="44" y="36"/>
                      <a:pt x="48" y="32"/>
                    </a:cubicBezTo>
                    <a:cubicBezTo>
                      <a:pt x="53" y="29"/>
                      <a:pt x="58" y="28"/>
                      <a:pt x="64" y="30"/>
                    </a:cubicBezTo>
                    <a:cubicBezTo>
                      <a:pt x="66" y="32"/>
                      <a:pt x="69" y="32"/>
                      <a:pt x="71" y="35"/>
                    </a:cubicBezTo>
                    <a:cubicBezTo>
                      <a:pt x="73" y="37"/>
                      <a:pt x="73" y="39"/>
                      <a:pt x="73" y="41"/>
                    </a:cubicBezTo>
                    <a:cubicBezTo>
                      <a:pt x="73" y="45"/>
                      <a:pt x="73" y="48"/>
                      <a:pt x="73" y="52"/>
                    </a:cubicBezTo>
                    <a:cubicBezTo>
                      <a:pt x="74" y="57"/>
                      <a:pt x="76" y="60"/>
                      <a:pt x="81" y="62"/>
                    </a:cubicBezTo>
                    <a:cubicBezTo>
                      <a:pt x="78" y="67"/>
                      <a:pt x="74" y="69"/>
                      <a:pt x="69" y="70"/>
                    </a:cubicBezTo>
                    <a:cubicBezTo>
                      <a:pt x="69" y="75"/>
                      <a:pt x="70" y="75"/>
                      <a:pt x="70" y="75"/>
                    </a:cubicBezTo>
                    <a:cubicBezTo>
                      <a:pt x="71" y="76"/>
                      <a:pt x="71" y="76"/>
                      <a:pt x="71" y="76"/>
                    </a:cubicBezTo>
                    <a:cubicBezTo>
                      <a:pt x="72" y="79"/>
                      <a:pt x="74" y="82"/>
                      <a:pt x="77" y="83"/>
                    </a:cubicBezTo>
                    <a:cubicBezTo>
                      <a:pt x="82" y="85"/>
                      <a:pt x="88" y="88"/>
                      <a:pt x="94" y="90"/>
                    </a:cubicBezTo>
                    <a:cubicBezTo>
                      <a:pt x="96" y="91"/>
                      <a:pt x="98" y="93"/>
                      <a:pt x="98" y="96"/>
                    </a:cubicBezTo>
                    <a:cubicBezTo>
                      <a:pt x="71" y="96"/>
                      <a:pt x="45" y="96"/>
                      <a:pt x="19" y="96"/>
                    </a:cubicBezTo>
                    <a:cubicBezTo>
                      <a:pt x="19" y="93"/>
                      <a:pt x="20" y="91"/>
                      <a:pt x="22" y="9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1" name="Freeform 491"/>
              <p:cNvSpPr/>
              <p:nvPr/>
            </p:nvSpPr>
            <p:spPr bwMode="auto">
              <a:xfrm>
                <a:off x="2320" y="2447"/>
                <a:ext cx="20" cy="7"/>
              </a:xfrm>
              <a:custGeom>
                <a:avLst/>
                <a:gdLst>
                  <a:gd name="T0" fmla="*/ 14 w 18"/>
                  <a:gd name="T1" fmla="*/ 0 h 7"/>
                  <a:gd name="T2" fmla="*/ 4 w 18"/>
                  <a:gd name="T3" fmla="*/ 0 h 7"/>
                  <a:gd name="T4" fmla="*/ 0 w 18"/>
                  <a:gd name="T5" fmla="*/ 4 h 7"/>
                  <a:gd name="T6" fmla="*/ 4 w 18"/>
                  <a:gd name="T7" fmla="*/ 7 h 7"/>
                  <a:gd name="T8" fmla="*/ 14 w 18"/>
                  <a:gd name="T9" fmla="*/ 7 h 7"/>
                  <a:gd name="T10" fmla="*/ 18 w 18"/>
                  <a:gd name="T11" fmla="*/ 4 h 7"/>
                  <a:gd name="T12" fmla="*/ 14 w 18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7">
                    <a:moveTo>
                      <a:pt x="1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5"/>
                      <a:pt x="2" y="7"/>
                      <a:pt x="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6" y="7"/>
                      <a:pt x="18" y="5"/>
                      <a:pt x="18" y="4"/>
                    </a:cubicBezTo>
                    <a:cubicBezTo>
                      <a:pt x="18" y="2"/>
                      <a:pt x="16" y="0"/>
                      <a:pt x="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2" name="Freeform 492"/>
              <p:cNvSpPr/>
              <p:nvPr/>
            </p:nvSpPr>
            <p:spPr bwMode="auto">
              <a:xfrm>
                <a:off x="2320" y="2492"/>
                <a:ext cx="20" cy="8"/>
              </a:xfrm>
              <a:custGeom>
                <a:avLst/>
                <a:gdLst>
                  <a:gd name="T0" fmla="*/ 14 w 18"/>
                  <a:gd name="T1" fmla="*/ 0 h 7"/>
                  <a:gd name="T2" fmla="*/ 4 w 18"/>
                  <a:gd name="T3" fmla="*/ 0 h 7"/>
                  <a:gd name="T4" fmla="*/ 0 w 18"/>
                  <a:gd name="T5" fmla="*/ 3 h 7"/>
                  <a:gd name="T6" fmla="*/ 4 w 18"/>
                  <a:gd name="T7" fmla="*/ 7 h 7"/>
                  <a:gd name="T8" fmla="*/ 14 w 18"/>
                  <a:gd name="T9" fmla="*/ 7 h 7"/>
                  <a:gd name="T10" fmla="*/ 18 w 18"/>
                  <a:gd name="T11" fmla="*/ 3 h 7"/>
                  <a:gd name="T12" fmla="*/ 14 w 18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7">
                    <a:moveTo>
                      <a:pt x="1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3"/>
                    </a:cubicBezTo>
                    <a:cubicBezTo>
                      <a:pt x="0" y="5"/>
                      <a:pt x="2" y="7"/>
                      <a:pt x="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6" y="7"/>
                      <a:pt x="18" y="5"/>
                      <a:pt x="18" y="3"/>
                    </a:cubicBezTo>
                    <a:cubicBezTo>
                      <a:pt x="18" y="2"/>
                      <a:pt x="16" y="0"/>
                      <a:pt x="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3" name="Freeform 493"/>
              <p:cNvSpPr/>
              <p:nvPr/>
            </p:nvSpPr>
            <p:spPr bwMode="auto">
              <a:xfrm>
                <a:off x="2320" y="2543"/>
                <a:ext cx="20" cy="6"/>
              </a:xfrm>
              <a:custGeom>
                <a:avLst/>
                <a:gdLst>
                  <a:gd name="T0" fmla="*/ 14 w 18"/>
                  <a:gd name="T1" fmla="*/ 0 h 6"/>
                  <a:gd name="T2" fmla="*/ 4 w 18"/>
                  <a:gd name="T3" fmla="*/ 0 h 6"/>
                  <a:gd name="T4" fmla="*/ 0 w 18"/>
                  <a:gd name="T5" fmla="*/ 3 h 6"/>
                  <a:gd name="T6" fmla="*/ 4 w 18"/>
                  <a:gd name="T7" fmla="*/ 6 h 6"/>
                  <a:gd name="T8" fmla="*/ 14 w 18"/>
                  <a:gd name="T9" fmla="*/ 6 h 6"/>
                  <a:gd name="T10" fmla="*/ 18 w 18"/>
                  <a:gd name="T11" fmla="*/ 3 h 6"/>
                  <a:gd name="T12" fmla="*/ 14 w 18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6">
                    <a:moveTo>
                      <a:pt x="1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2" y="6"/>
                      <a:pt x="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6" y="6"/>
                      <a:pt x="18" y="5"/>
                      <a:pt x="18" y="3"/>
                    </a:cubicBezTo>
                    <a:cubicBezTo>
                      <a:pt x="18" y="1"/>
                      <a:pt x="16" y="0"/>
                      <a:pt x="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4" name="Freeform 494"/>
              <p:cNvSpPr/>
              <p:nvPr/>
            </p:nvSpPr>
            <p:spPr bwMode="auto">
              <a:xfrm>
                <a:off x="1873" y="2449"/>
                <a:ext cx="128" cy="88"/>
              </a:xfrm>
              <a:custGeom>
                <a:avLst/>
                <a:gdLst>
                  <a:gd name="T0" fmla="*/ 0 w 128"/>
                  <a:gd name="T1" fmla="*/ 88 h 88"/>
                  <a:gd name="T2" fmla="*/ 12 w 128"/>
                  <a:gd name="T3" fmla="*/ 88 h 88"/>
                  <a:gd name="T4" fmla="*/ 12 w 128"/>
                  <a:gd name="T5" fmla="*/ 14 h 88"/>
                  <a:gd name="T6" fmla="*/ 128 w 128"/>
                  <a:gd name="T7" fmla="*/ 14 h 88"/>
                  <a:gd name="T8" fmla="*/ 128 w 128"/>
                  <a:gd name="T9" fmla="*/ 0 h 88"/>
                  <a:gd name="T10" fmla="*/ 0 w 128"/>
                  <a:gd name="T11" fmla="*/ 0 h 88"/>
                  <a:gd name="T12" fmla="*/ 0 w 128"/>
                  <a:gd name="T13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8" h="88">
                    <a:moveTo>
                      <a:pt x="0" y="88"/>
                    </a:moveTo>
                    <a:lnTo>
                      <a:pt x="12" y="88"/>
                    </a:lnTo>
                    <a:lnTo>
                      <a:pt x="12" y="14"/>
                    </a:lnTo>
                    <a:lnTo>
                      <a:pt x="128" y="14"/>
                    </a:lnTo>
                    <a:lnTo>
                      <a:pt x="128" y="0"/>
                    </a:lnTo>
                    <a:lnTo>
                      <a:pt x="0" y="0"/>
                    </a:lnTo>
                    <a:lnTo>
                      <a:pt x="0" y="8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5" name="Freeform 495"/>
              <p:cNvSpPr/>
              <p:nvPr/>
            </p:nvSpPr>
            <p:spPr bwMode="auto">
              <a:xfrm>
                <a:off x="1903" y="2484"/>
                <a:ext cx="46" cy="41"/>
              </a:xfrm>
              <a:custGeom>
                <a:avLst/>
                <a:gdLst>
                  <a:gd name="T0" fmla="*/ 41 w 43"/>
                  <a:gd name="T1" fmla="*/ 35 h 38"/>
                  <a:gd name="T2" fmla="*/ 39 w 43"/>
                  <a:gd name="T3" fmla="*/ 34 h 38"/>
                  <a:gd name="T4" fmla="*/ 30 w 43"/>
                  <a:gd name="T5" fmla="*/ 30 h 38"/>
                  <a:gd name="T6" fmla="*/ 28 w 43"/>
                  <a:gd name="T7" fmla="*/ 27 h 38"/>
                  <a:gd name="T8" fmla="*/ 27 w 43"/>
                  <a:gd name="T9" fmla="*/ 26 h 38"/>
                  <a:gd name="T10" fmla="*/ 27 w 43"/>
                  <a:gd name="T11" fmla="*/ 21 h 38"/>
                  <a:gd name="T12" fmla="*/ 29 w 43"/>
                  <a:gd name="T13" fmla="*/ 16 h 38"/>
                  <a:gd name="T14" fmla="*/ 29 w 43"/>
                  <a:gd name="T15" fmla="*/ 13 h 38"/>
                  <a:gd name="T16" fmla="*/ 29 w 43"/>
                  <a:gd name="T17" fmla="*/ 12 h 38"/>
                  <a:gd name="T18" fmla="*/ 29 w 43"/>
                  <a:gd name="T19" fmla="*/ 7 h 38"/>
                  <a:gd name="T20" fmla="*/ 28 w 43"/>
                  <a:gd name="T21" fmla="*/ 4 h 38"/>
                  <a:gd name="T22" fmla="*/ 27 w 43"/>
                  <a:gd name="T23" fmla="*/ 3 h 38"/>
                  <a:gd name="T24" fmla="*/ 27 w 43"/>
                  <a:gd name="T25" fmla="*/ 0 h 38"/>
                  <a:gd name="T26" fmla="*/ 22 w 43"/>
                  <a:gd name="T27" fmla="*/ 2 h 38"/>
                  <a:gd name="T28" fmla="*/ 16 w 43"/>
                  <a:gd name="T29" fmla="*/ 3 h 38"/>
                  <a:gd name="T30" fmla="*/ 13 w 43"/>
                  <a:gd name="T31" fmla="*/ 7 h 38"/>
                  <a:gd name="T32" fmla="*/ 13 w 43"/>
                  <a:gd name="T33" fmla="*/ 13 h 38"/>
                  <a:gd name="T34" fmla="*/ 13 w 43"/>
                  <a:gd name="T35" fmla="*/ 13 h 38"/>
                  <a:gd name="T36" fmla="*/ 13 w 43"/>
                  <a:gd name="T37" fmla="*/ 16 h 38"/>
                  <a:gd name="T38" fmla="*/ 15 w 43"/>
                  <a:gd name="T39" fmla="*/ 21 h 38"/>
                  <a:gd name="T40" fmla="*/ 15 w 43"/>
                  <a:gd name="T41" fmla="*/ 26 h 38"/>
                  <a:gd name="T42" fmla="*/ 14 w 43"/>
                  <a:gd name="T43" fmla="*/ 27 h 38"/>
                  <a:gd name="T44" fmla="*/ 12 w 43"/>
                  <a:gd name="T45" fmla="*/ 30 h 38"/>
                  <a:gd name="T46" fmla="*/ 1 w 43"/>
                  <a:gd name="T47" fmla="*/ 35 h 38"/>
                  <a:gd name="T48" fmla="*/ 0 w 43"/>
                  <a:gd name="T49" fmla="*/ 38 h 38"/>
                  <a:gd name="T50" fmla="*/ 21 w 43"/>
                  <a:gd name="T51" fmla="*/ 38 h 38"/>
                  <a:gd name="T52" fmla="*/ 18 w 43"/>
                  <a:gd name="T53" fmla="*/ 32 h 38"/>
                  <a:gd name="T54" fmla="*/ 15 w 43"/>
                  <a:gd name="T55" fmla="*/ 27 h 38"/>
                  <a:gd name="T56" fmla="*/ 20 w 43"/>
                  <a:gd name="T57" fmla="*/ 28 h 38"/>
                  <a:gd name="T58" fmla="*/ 21 w 43"/>
                  <a:gd name="T59" fmla="*/ 28 h 38"/>
                  <a:gd name="T60" fmla="*/ 27 w 43"/>
                  <a:gd name="T61" fmla="*/ 27 h 38"/>
                  <a:gd name="T62" fmla="*/ 24 w 43"/>
                  <a:gd name="T63" fmla="*/ 32 h 38"/>
                  <a:gd name="T64" fmla="*/ 21 w 43"/>
                  <a:gd name="T65" fmla="*/ 38 h 38"/>
                  <a:gd name="T66" fmla="*/ 42 w 43"/>
                  <a:gd name="T67" fmla="*/ 38 h 38"/>
                  <a:gd name="T68" fmla="*/ 41 w 43"/>
                  <a:gd name="T69" fmla="*/ 35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3" h="38">
                    <a:moveTo>
                      <a:pt x="41" y="35"/>
                    </a:moveTo>
                    <a:cubicBezTo>
                      <a:pt x="41" y="35"/>
                      <a:pt x="40" y="35"/>
                      <a:pt x="39" y="34"/>
                    </a:cubicBezTo>
                    <a:cubicBezTo>
                      <a:pt x="36" y="33"/>
                      <a:pt x="33" y="31"/>
                      <a:pt x="30" y="30"/>
                    </a:cubicBezTo>
                    <a:cubicBezTo>
                      <a:pt x="29" y="29"/>
                      <a:pt x="28" y="28"/>
                      <a:pt x="28" y="27"/>
                    </a:cubicBezTo>
                    <a:cubicBezTo>
                      <a:pt x="28" y="27"/>
                      <a:pt x="28" y="26"/>
                      <a:pt x="27" y="26"/>
                    </a:cubicBezTo>
                    <a:cubicBezTo>
                      <a:pt x="27" y="24"/>
                      <a:pt x="27" y="25"/>
                      <a:pt x="27" y="21"/>
                    </a:cubicBezTo>
                    <a:cubicBezTo>
                      <a:pt x="28" y="17"/>
                      <a:pt x="28" y="19"/>
                      <a:pt x="29" y="16"/>
                    </a:cubicBezTo>
                    <a:cubicBezTo>
                      <a:pt x="30" y="13"/>
                      <a:pt x="30" y="13"/>
                      <a:pt x="29" y="13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1"/>
                      <a:pt x="29" y="9"/>
                      <a:pt x="29" y="7"/>
                    </a:cubicBezTo>
                    <a:cubicBezTo>
                      <a:pt x="29" y="6"/>
                      <a:pt x="29" y="5"/>
                      <a:pt x="28" y="4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6" y="2"/>
                      <a:pt x="22" y="2"/>
                      <a:pt x="22" y="2"/>
                    </a:cubicBezTo>
                    <a:cubicBezTo>
                      <a:pt x="22" y="2"/>
                      <a:pt x="18" y="2"/>
                      <a:pt x="16" y="3"/>
                    </a:cubicBezTo>
                    <a:cubicBezTo>
                      <a:pt x="14" y="3"/>
                      <a:pt x="13" y="5"/>
                      <a:pt x="13" y="7"/>
                    </a:cubicBezTo>
                    <a:cubicBezTo>
                      <a:pt x="13" y="9"/>
                      <a:pt x="13" y="12"/>
                      <a:pt x="13" y="13"/>
                    </a:cubicBezTo>
                    <a:cubicBezTo>
                      <a:pt x="13" y="14"/>
                      <a:pt x="13" y="13"/>
                      <a:pt x="13" y="13"/>
                    </a:cubicBezTo>
                    <a:cubicBezTo>
                      <a:pt x="12" y="13"/>
                      <a:pt x="13" y="15"/>
                      <a:pt x="13" y="16"/>
                    </a:cubicBezTo>
                    <a:cubicBezTo>
                      <a:pt x="14" y="18"/>
                      <a:pt x="14" y="17"/>
                      <a:pt x="15" y="21"/>
                    </a:cubicBezTo>
                    <a:cubicBezTo>
                      <a:pt x="16" y="26"/>
                      <a:pt x="16" y="24"/>
                      <a:pt x="15" y="26"/>
                    </a:cubicBezTo>
                    <a:cubicBezTo>
                      <a:pt x="14" y="26"/>
                      <a:pt x="14" y="27"/>
                      <a:pt x="14" y="27"/>
                    </a:cubicBezTo>
                    <a:cubicBezTo>
                      <a:pt x="14" y="28"/>
                      <a:pt x="13" y="29"/>
                      <a:pt x="12" y="30"/>
                    </a:cubicBezTo>
                    <a:cubicBezTo>
                      <a:pt x="9" y="31"/>
                      <a:pt x="5" y="33"/>
                      <a:pt x="1" y="35"/>
                    </a:cubicBezTo>
                    <a:cubicBezTo>
                      <a:pt x="0" y="36"/>
                      <a:pt x="0" y="36"/>
                      <a:pt x="0" y="38"/>
                    </a:cubicBezTo>
                    <a:cubicBezTo>
                      <a:pt x="7" y="38"/>
                      <a:pt x="14" y="38"/>
                      <a:pt x="21" y="38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8" y="38"/>
                      <a:pt x="35" y="38"/>
                      <a:pt x="42" y="38"/>
                    </a:cubicBezTo>
                    <a:cubicBezTo>
                      <a:pt x="43" y="37"/>
                      <a:pt x="42" y="36"/>
                      <a:pt x="41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6" name="Freeform 496"/>
              <p:cNvSpPr>
                <a:spLocks noEditPoints="1"/>
              </p:cNvSpPr>
              <p:nvPr/>
            </p:nvSpPr>
            <p:spPr bwMode="auto">
              <a:xfrm>
                <a:off x="1889" y="2467"/>
                <a:ext cx="122" cy="84"/>
              </a:xfrm>
              <a:custGeom>
                <a:avLst/>
                <a:gdLst>
                  <a:gd name="T0" fmla="*/ 0 w 112"/>
                  <a:gd name="T1" fmla="*/ 0 h 77"/>
                  <a:gd name="T2" fmla="*/ 0 w 112"/>
                  <a:gd name="T3" fmla="*/ 64 h 77"/>
                  <a:gd name="T4" fmla="*/ 0 w 112"/>
                  <a:gd name="T5" fmla="*/ 77 h 77"/>
                  <a:gd name="T6" fmla="*/ 112 w 112"/>
                  <a:gd name="T7" fmla="*/ 77 h 77"/>
                  <a:gd name="T8" fmla="*/ 112 w 112"/>
                  <a:gd name="T9" fmla="*/ 0 h 77"/>
                  <a:gd name="T10" fmla="*/ 102 w 112"/>
                  <a:gd name="T11" fmla="*/ 0 h 77"/>
                  <a:gd name="T12" fmla="*/ 0 w 112"/>
                  <a:gd name="T13" fmla="*/ 0 h 77"/>
                  <a:gd name="T14" fmla="*/ 55 w 112"/>
                  <a:gd name="T15" fmla="*/ 53 h 77"/>
                  <a:gd name="T16" fmla="*/ 47 w 112"/>
                  <a:gd name="T17" fmla="*/ 59 h 77"/>
                  <a:gd name="T18" fmla="*/ 18 w 112"/>
                  <a:gd name="T19" fmla="*/ 59 h 77"/>
                  <a:gd name="T20" fmla="*/ 11 w 112"/>
                  <a:gd name="T21" fmla="*/ 53 h 77"/>
                  <a:gd name="T22" fmla="*/ 11 w 112"/>
                  <a:gd name="T23" fmla="*/ 15 h 77"/>
                  <a:gd name="T24" fmla="*/ 18 w 112"/>
                  <a:gd name="T25" fmla="*/ 9 h 77"/>
                  <a:gd name="T26" fmla="*/ 47 w 112"/>
                  <a:gd name="T27" fmla="*/ 9 h 77"/>
                  <a:gd name="T28" fmla="*/ 55 w 112"/>
                  <a:gd name="T29" fmla="*/ 15 h 77"/>
                  <a:gd name="T30" fmla="*/ 55 w 112"/>
                  <a:gd name="T31" fmla="*/ 53 h 77"/>
                  <a:gd name="T32" fmla="*/ 102 w 112"/>
                  <a:gd name="T33" fmla="*/ 51 h 77"/>
                  <a:gd name="T34" fmla="*/ 102 w 112"/>
                  <a:gd name="T35" fmla="*/ 51 h 77"/>
                  <a:gd name="T36" fmla="*/ 66 w 112"/>
                  <a:gd name="T37" fmla="*/ 51 h 77"/>
                  <a:gd name="T38" fmla="*/ 64 w 112"/>
                  <a:gd name="T39" fmla="*/ 48 h 77"/>
                  <a:gd name="T40" fmla="*/ 66 w 112"/>
                  <a:gd name="T41" fmla="*/ 45 h 77"/>
                  <a:gd name="T42" fmla="*/ 102 w 112"/>
                  <a:gd name="T43" fmla="*/ 45 h 77"/>
                  <a:gd name="T44" fmla="*/ 102 w 112"/>
                  <a:gd name="T45" fmla="*/ 45 h 77"/>
                  <a:gd name="T46" fmla="*/ 103 w 112"/>
                  <a:gd name="T47" fmla="*/ 48 h 77"/>
                  <a:gd name="T48" fmla="*/ 102 w 112"/>
                  <a:gd name="T49" fmla="*/ 51 h 77"/>
                  <a:gd name="T50" fmla="*/ 102 w 112"/>
                  <a:gd name="T51" fmla="*/ 34 h 77"/>
                  <a:gd name="T52" fmla="*/ 102 w 112"/>
                  <a:gd name="T53" fmla="*/ 34 h 77"/>
                  <a:gd name="T54" fmla="*/ 66 w 112"/>
                  <a:gd name="T55" fmla="*/ 34 h 77"/>
                  <a:gd name="T56" fmla="*/ 64 w 112"/>
                  <a:gd name="T57" fmla="*/ 31 h 77"/>
                  <a:gd name="T58" fmla="*/ 66 w 112"/>
                  <a:gd name="T59" fmla="*/ 29 h 77"/>
                  <a:gd name="T60" fmla="*/ 102 w 112"/>
                  <a:gd name="T61" fmla="*/ 29 h 77"/>
                  <a:gd name="T62" fmla="*/ 102 w 112"/>
                  <a:gd name="T63" fmla="*/ 29 h 77"/>
                  <a:gd name="T64" fmla="*/ 103 w 112"/>
                  <a:gd name="T65" fmla="*/ 31 h 77"/>
                  <a:gd name="T66" fmla="*/ 102 w 112"/>
                  <a:gd name="T67" fmla="*/ 34 h 77"/>
                  <a:gd name="T68" fmla="*/ 103 w 112"/>
                  <a:gd name="T69" fmla="*/ 15 h 77"/>
                  <a:gd name="T70" fmla="*/ 102 w 112"/>
                  <a:gd name="T71" fmla="*/ 18 h 77"/>
                  <a:gd name="T72" fmla="*/ 102 w 112"/>
                  <a:gd name="T73" fmla="*/ 18 h 77"/>
                  <a:gd name="T74" fmla="*/ 66 w 112"/>
                  <a:gd name="T75" fmla="*/ 18 h 77"/>
                  <a:gd name="T76" fmla="*/ 64 w 112"/>
                  <a:gd name="T77" fmla="*/ 15 h 77"/>
                  <a:gd name="T78" fmla="*/ 66 w 112"/>
                  <a:gd name="T79" fmla="*/ 12 h 77"/>
                  <a:gd name="T80" fmla="*/ 102 w 112"/>
                  <a:gd name="T81" fmla="*/ 12 h 77"/>
                  <a:gd name="T82" fmla="*/ 102 w 112"/>
                  <a:gd name="T83" fmla="*/ 12 h 77"/>
                  <a:gd name="T84" fmla="*/ 103 w 112"/>
                  <a:gd name="T85" fmla="*/ 15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2" h="77">
                    <a:moveTo>
                      <a:pt x="0" y="0"/>
                    </a:moveTo>
                    <a:cubicBezTo>
                      <a:pt x="0" y="64"/>
                      <a:pt x="0" y="64"/>
                      <a:pt x="0" y="6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12" y="77"/>
                      <a:pt x="112" y="77"/>
                      <a:pt x="112" y="77"/>
                    </a:cubicBezTo>
                    <a:cubicBezTo>
                      <a:pt x="112" y="0"/>
                      <a:pt x="112" y="0"/>
                      <a:pt x="112" y="0"/>
                    </a:cubicBezTo>
                    <a:cubicBezTo>
                      <a:pt x="102" y="0"/>
                      <a:pt x="102" y="0"/>
                      <a:pt x="102" y="0"/>
                    </a:cubicBezTo>
                    <a:lnTo>
                      <a:pt x="0" y="0"/>
                    </a:lnTo>
                    <a:close/>
                    <a:moveTo>
                      <a:pt x="55" y="53"/>
                    </a:moveTo>
                    <a:cubicBezTo>
                      <a:pt x="55" y="56"/>
                      <a:pt x="52" y="59"/>
                      <a:pt x="47" y="59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14" y="59"/>
                      <a:pt x="11" y="56"/>
                      <a:pt x="11" y="53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2"/>
                      <a:pt x="14" y="9"/>
                      <a:pt x="18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52" y="9"/>
                      <a:pt x="55" y="12"/>
                      <a:pt x="55" y="15"/>
                    </a:cubicBezTo>
                    <a:lnTo>
                      <a:pt x="55" y="53"/>
                    </a:lnTo>
                    <a:close/>
                    <a:moveTo>
                      <a:pt x="102" y="51"/>
                    </a:moveTo>
                    <a:cubicBezTo>
                      <a:pt x="102" y="51"/>
                      <a:pt x="102" y="51"/>
                      <a:pt x="102" y="51"/>
                    </a:cubicBezTo>
                    <a:cubicBezTo>
                      <a:pt x="66" y="51"/>
                      <a:pt x="66" y="51"/>
                      <a:pt x="66" y="51"/>
                    </a:cubicBezTo>
                    <a:cubicBezTo>
                      <a:pt x="65" y="51"/>
                      <a:pt x="64" y="50"/>
                      <a:pt x="64" y="48"/>
                    </a:cubicBezTo>
                    <a:cubicBezTo>
                      <a:pt x="64" y="47"/>
                      <a:pt x="65" y="45"/>
                      <a:pt x="66" y="45"/>
                    </a:cubicBezTo>
                    <a:cubicBezTo>
                      <a:pt x="102" y="45"/>
                      <a:pt x="102" y="45"/>
                      <a:pt x="102" y="45"/>
                    </a:cubicBezTo>
                    <a:cubicBezTo>
                      <a:pt x="102" y="45"/>
                      <a:pt x="102" y="45"/>
                      <a:pt x="102" y="45"/>
                    </a:cubicBezTo>
                    <a:cubicBezTo>
                      <a:pt x="103" y="45"/>
                      <a:pt x="103" y="47"/>
                      <a:pt x="103" y="48"/>
                    </a:cubicBezTo>
                    <a:cubicBezTo>
                      <a:pt x="103" y="50"/>
                      <a:pt x="103" y="51"/>
                      <a:pt x="102" y="51"/>
                    </a:cubicBezTo>
                    <a:close/>
                    <a:moveTo>
                      <a:pt x="102" y="34"/>
                    </a:moveTo>
                    <a:cubicBezTo>
                      <a:pt x="102" y="34"/>
                      <a:pt x="102" y="34"/>
                      <a:pt x="102" y="34"/>
                    </a:cubicBezTo>
                    <a:cubicBezTo>
                      <a:pt x="66" y="34"/>
                      <a:pt x="66" y="34"/>
                      <a:pt x="66" y="34"/>
                    </a:cubicBezTo>
                    <a:cubicBezTo>
                      <a:pt x="65" y="34"/>
                      <a:pt x="64" y="33"/>
                      <a:pt x="64" y="31"/>
                    </a:cubicBezTo>
                    <a:cubicBezTo>
                      <a:pt x="64" y="30"/>
                      <a:pt x="65" y="29"/>
                      <a:pt x="66" y="29"/>
                    </a:cubicBezTo>
                    <a:cubicBezTo>
                      <a:pt x="102" y="29"/>
                      <a:pt x="102" y="29"/>
                      <a:pt x="102" y="29"/>
                    </a:cubicBezTo>
                    <a:cubicBezTo>
                      <a:pt x="102" y="29"/>
                      <a:pt x="102" y="29"/>
                      <a:pt x="102" y="29"/>
                    </a:cubicBezTo>
                    <a:cubicBezTo>
                      <a:pt x="103" y="29"/>
                      <a:pt x="103" y="30"/>
                      <a:pt x="103" y="31"/>
                    </a:cubicBezTo>
                    <a:cubicBezTo>
                      <a:pt x="103" y="33"/>
                      <a:pt x="103" y="34"/>
                      <a:pt x="102" y="34"/>
                    </a:cubicBezTo>
                    <a:close/>
                    <a:moveTo>
                      <a:pt x="103" y="15"/>
                    </a:moveTo>
                    <a:cubicBezTo>
                      <a:pt x="103" y="16"/>
                      <a:pt x="103" y="18"/>
                      <a:pt x="102" y="18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66" y="18"/>
                      <a:pt x="66" y="18"/>
                      <a:pt x="66" y="18"/>
                    </a:cubicBezTo>
                    <a:cubicBezTo>
                      <a:pt x="65" y="18"/>
                      <a:pt x="64" y="16"/>
                      <a:pt x="64" y="15"/>
                    </a:cubicBezTo>
                    <a:cubicBezTo>
                      <a:pt x="64" y="14"/>
                      <a:pt x="65" y="12"/>
                      <a:pt x="66" y="12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2" y="12"/>
                      <a:pt x="102" y="12"/>
                      <a:pt x="102" y="12"/>
                    </a:cubicBezTo>
                    <a:cubicBezTo>
                      <a:pt x="103" y="12"/>
                      <a:pt x="103" y="13"/>
                      <a:pt x="103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7" name="Freeform 497"/>
              <p:cNvSpPr/>
              <p:nvPr/>
            </p:nvSpPr>
            <p:spPr bwMode="auto">
              <a:xfrm>
                <a:off x="1924" y="2514"/>
                <a:ext cx="4" cy="11"/>
              </a:xfrm>
              <a:custGeom>
                <a:avLst/>
                <a:gdLst>
                  <a:gd name="T0" fmla="*/ 0 w 4"/>
                  <a:gd name="T1" fmla="*/ 2 h 11"/>
                  <a:gd name="T2" fmla="*/ 1 w 4"/>
                  <a:gd name="T3" fmla="*/ 11 h 11"/>
                  <a:gd name="T4" fmla="*/ 4 w 4"/>
                  <a:gd name="T5" fmla="*/ 2 h 11"/>
                  <a:gd name="T6" fmla="*/ 1 w 4"/>
                  <a:gd name="T7" fmla="*/ 0 h 11"/>
                  <a:gd name="T8" fmla="*/ 0 w 4"/>
                  <a:gd name="T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11">
                    <a:moveTo>
                      <a:pt x="0" y="2"/>
                    </a:moveTo>
                    <a:lnTo>
                      <a:pt x="1" y="11"/>
                    </a:lnTo>
                    <a:lnTo>
                      <a:pt x="4" y="2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8" name="Freeform 498"/>
              <p:cNvSpPr/>
              <p:nvPr/>
            </p:nvSpPr>
            <p:spPr bwMode="auto">
              <a:xfrm>
                <a:off x="2513" y="2857"/>
                <a:ext cx="110" cy="168"/>
              </a:xfrm>
              <a:custGeom>
                <a:avLst/>
                <a:gdLst>
                  <a:gd name="T0" fmla="*/ 99 w 110"/>
                  <a:gd name="T1" fmla="*/ 0 h 168"/>
                  <a:gd name="T2" fmla="*/ 0 w 110"/>
                  <a:gd name="T3" fmla="*/ 99 h 168"/>
                  <a:gd name="T4" fmla="*/ 68 w 110"/>
                  <a:gd name="T5" fmla="*/ 168 h 168"/>
                  <a:gd name="T6" fmla="*/ 78 w 110"/>
                  <a:gd name="T7" fmla="*/ 159 h 168"/>
                  <a:gd name="T8" fmla="*/ 19 w 110"/>
                  <a:gd name="T9" fmla="*/ 101 h 168"/>
                  <a:gd name="T10" fmla="*/ 110 w 110"/>
                  <a:gd name="T11" fmla="*/ 10 h 168"/>
                  <a:gd name="T12" fmla="*/ 99 w 110"/>
                  <a:gd name="T13" fmla="*/ 0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0" h="168">
                    <a:moveTo>
                      <a:pt x="99" y="0"/>
                    </a:moveTo>
                    <a:lnTo>
                      <a:pt x="0" y="99"/>
                    </a:lnTo>
                    <a:lnTo>
                      <a:pt x="68" y="168"/>
                    </a:lnTo>
                    <a:lnTo>
                      <a:pt x="78" y="159"/>
                    </a:lnTo>
                    <a:lnTo>
                      <a:pt x="19" y="101"/>
                    </a:lnTo>
                    <a:lnTo>
                      <a:pt x="110" y="10"/>
                    </a:lnTo>
                    <a:lnTo>
                      <a:pt x="9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9" name="Freeform 499"/>
              <p:cNvSpPr>
                <a:spLocks noEditPoints="1"/>
              </p:cNvSpPr>
              <p:nvPr/>
            </p:nvSpPr>
            <p:spPr bwMode="auto">
              <a:xfrm>
                <a:off x="2540" y="2862"/>
                <a:ext cx="162" cy="161"/>
              </a:xfrm>
              <a:custGeom>
                <a:avLst/>
                <a:gdLst>
                  <a:gd name="T0" fmla="*/ 79 w 149"/>
                  <a:gd name="T1" fmla="*/ 8 h 148"/>
                  <a:gd name="T2" fmla="*/ 0 w 149"/>
                  <a:gd name="T3" fmla="*/ 88 h 148"/>
                  <a:gd name="T4" fmla="*/ 50 w 149"/>
                  <a:gd name="T5" fmla="*/ 138 h 148"/>
                  <a:gd name="T6" fmla="*/ 60 w 149"/>
                  <a:gd name="T7" fmla="*/ 148 h 148"/>
                  <a:gd name="T8" fmla="*/ 149 w 149"/>
                  <a:gd name="T9" fmla="*/ 60 h 148"/>
                  <a:gd name="T10" fmla="*/ 88 w 149"/>
                  <a:gd name="T11" fmla="*/ 0 h 148"/>
                  <a:gd name="T12" fmla="*/ 79 w 149"/>
                  <a:gd name="T13" fmla="*/ 8 h 148"/>
                  <a:gd name="T14" fmla="*/ 45 w 149"/>
                  <a:gd name="T15" fmla="*/ 106 h 148"/>
                  <a:gd name="T16" fmla="*/ 41 w 149"/>
                  <a:gd name="T17" fmla="*/ 105 h 148"/>
                  <a:gd name="T18" fmla="*/ 41 w 149"/>
                  <a:gd name="T19" fmla="*/ 102 h 148"/>
                  <a:gd name="T20" fmla="*/ 69 w 149"/>
                  <a:gd name="T21" fmla="*/ 73 h 148"/>
                  <a:gd name="T22" fmla="*/ 72 w 149"/>
                  <a:gd name="T23" fmla="*/ 74 h 148"/>
                  <a:gd name="T24" fmla="*/ 73 w 149"/>
                  <a:gd name="T25" fmla="*/ 77 h 148"/>
                  <a:gd name="T26" fmla="*/ 45 w 149"/>
                  <a:gd name="T27" fmla="*/ 106 h 148"/>
                  <a:gd name="T28" fmla="*/ 114 w 149"/>
                  <a:gd name="T29" fmla="*/ 68 h 148"/>
                  <a:gd name="T30" fmla="*/ 113 w 149"/>
                  <a:gd name="T31" fmla="*/ 72 h 148"/>
                  <a:gd name="T32" fmla="*/ 63 w 149"/>
                  <a:gd name="T33" fmla="*/ 123 h 148"/>
                  <a:gd name="T34" fmla="*/ 58 w 149"/>
                  <a:gd name="T35" fmla="*/ 123 h 148"/>
                  <a:gd name="T36" fmla="*/ 59 w 149"/>
                  <a:gd name="T37" fmla="*/ 119 h 148"/>
                  <a:gd name="T38" fmla="*/ 109 w 149"/>
                  <a:gd name="T39" fmla="*/ 68 h 148"/>
                  <a:gd name="T40" fmla="*/ 114 w 149"/>
                  <a:gd name="T41" fmla="*/ 68 h 148"/>
                  <a:gd name="T42" fmla="*/ 93 w 149"/>
                  <a:gd name="T43" fmla="*/ 19 h 148"/>
                  <a:gd name="T44" fmla="*/ 93 w 149"/>
                  <a:gd name="T45" fmla="*/ 22 h 148"/>
                  <a:gd name="T46" fmla="*/ 92 w 149"/>
                  <a:gd name="T47" fmla="*/ 24 h 148"/>
                  <a:gd name="T48" fmla="*/ 26 w 149"/>
                  <a:gd name="T49" fmla="*/ 90 h 148"/>
                  <a:gd name="T50" fmla="*/ 21 w 149"/>
                  <a:gd name="T51" fmla="*/ 91 h 148"/>
                  <a:gd name="T52" fmla="*/ 22 w 149"/>
                  <a:gd name="T53" fmla="*/ 86 h 148"/>
                  <a:gd name="T54" fmla="*/ 88 w 149"/>
                  <a:gd name="T55" fmla="*/ 20 h 148"/>
                  <a:gd name="T56" fmla="*/ 90 w 149"/>
                  <a:gd name="T57" fmla="*/ 18 h 148"/>
                  <a:gd name="T58" fmla="*/ 93 w 149"/>
                  <a:gd name="T59" fmla="*/ 19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9" h="148">
                    <a:moveTo>
                      <a:pt x="79" y="8"/>
                    </a:moveTo>
                    <a:cubicBezTo>
                      <a:pt x="0" y="88"/>
                      <a:pt x="0" y="88"/>
                      <a:pt x="0" y="88"/>
                    </a:cubicBezTo>
                    <a:cubicBezTo>
                      <a:pt x="50" y="138"/>
                      <a:pt x="50" y="138"/>
                      <a:pt x="50" y="138"/>
                    </a:cubicBezTo>
                    <a:cubicBezTo>
                      <a:pt x="60" y="148"/>
                      <a:pt x="60" y="148"/>
                      <a:pt x="60" y="148"/>
                    </a:cubicBezTo>
                    <a:cubicBezTo>
                      <a:pt x="149" y="60"/>
                      <a:pt x="149" y="60"/>
                      <a:pt x="149" y="60"/>
                    </a:cubicBezTo>
                    <a:cubicBezTo>
                      <a:pt x="88" y="0"/>
                      <a:pt x="88" y="0"/>
                      <a:pt x="88" y="0"/>
                    </a:cubicBezTo>
                    <a:lnTo>
                      <a:pt x="79" y="8"/>
                    </a:lnTo>
                    <a:close/>
                    <a:moveTo>
                      <a:pt x="45" y="106"/>
                    </a:moveTo>
                    <a:cubicBezTo>
                      <a:pt x="44" y="106"/>
                      <a:pt x="42" y="106"/>
                      <a:pt x="41" y="105"/>
                    </a:cubicBezTo>
                    <a:cubicBezTo>
                      <a:pt x="40" y="104"/>
                      <a:pt x="40" y="102"/>
                      <a:pt x="41" y="102"/>
                    </a:cubicBezTo>
                    <a:cubicBezTo>
                      <a:pt x="69" y="73"/>
                      <a:pt x="69" y="73"/>
                      <a:pt x="69" y="73"/>
                    </a:cubicBezTo>
                    <a:cubicBezTo>
                      <a:pt x="69" y="73"/>
                      <a:pt x="71" y="73"/>
                      <a:pt x="72" y="74"/>
                    </a:cubicBezTo>
                    <a:cubicBezTo>
                      <a:pt x="73" y="75"/>
                      <a:pt x="74" y="77"/>
                      <a:pt x="73" y="77"/>
                    </a:cubicBezTo>
                    <a:lnTo>
                      <a:pt x="45" y="106"/>
                    </a:lnTo>
                    <a:close/>
                    <a:moveTo>
                      <a:pt x="114" y="68"/>
                    </a:moveTo>
                    <a:cubicBezTo>
                      <a:pt x="115" y="69"/>
                      <a:pt x="115" y="71"/>
                      <a:pt x="113" y="72"/>
                    </a:cubicBezTo>
                    <a:cubicBezTo>
                      <a:pt x="63" y="123"/>
                      <a:pt x="63" y="123"/>
                      <a:pt x="63" y="123"/>
                    </a:cubicBezTo>
                    <a:cubicBezTo>
                      <a:pt x="61" y="124"/>
                      <a:pt x="59" y="124"/>
                      <a:pt x="58" y="123"/>
                    </a:cubicBezTo>
                    <a:cubicBezTo>
                      <a:pt x="57" y="122"/>
                      <a:pt x="57" y="120"/>
                      <a:pt x="59" y="119"/>
                    </a:cubicBezTo>
                    <a:cubicBezTo>
                      <a:pt x="109" y="68"/>
                      <a:pt x="109" y="68"/>
                      <a:pt x="109" y="68"/>
                    </a:cubicBezTo>
                    <a:cubicBezTo>
                      <a:pt x="110" y="67"/>
                      <a:pt x="112" y="67"/>
                      <a:pt x="114" y="68"/>
                    </a:cubicBezTo>
                    <a:close/>
                    <a:moveTo>
                      <a:pt x="93" y="19"/>
                    </a:moveTo>
                    <a:cubicBezTo>
                      <a:pt x="94" y="19"/>
                      <a:pt x="94" y="21"/>
                      <a:pt x="93" y="22"/>
                    </a:cubicBezTo>
                    <a:cubicBezTo>
                      <a:pt x="93" y="22"/>
                      <a:pt x="92" y="23"/>
                      <a:pt x="92" y="24"/>
                    </a:cubicBezTo>
                    <a:cubicBezTo>
                      <a:pt x="26" y="90"/>
                      <a:pt x="26" y="90"/>
                      <a:pt x="26" y="90"/>
                    </a:cubicBezTo>
                    <a:cubicBezTo>
                      <a:pt x="24" y="92"/>
                      <a:pt x="22" y="92"/>
                      <a:pt x="21" y="91"/>
                    </a:cubicBezTo>
                    <a:cubicBezTo>
                      <a:pt x="20" y="90"/>
                      <a:pt x="20" y="87"/>
                      <a:pt x="22" y="86"/>
                    </a:cubicBezTo>
                    <a:cubicBezTo>
                      <a:pt x="88" y="20"/>
                      <a:pt x="88" y="20"/>
                      <a:pt x="88" y="20"/>
                    </a:cubicBezTo>
                    <a:cubicBezTo>
                      <a:pt x="88" y="19"/>
                      <a:pt x="89" y="19"/>
                      <a:pt x="90" y="18"/>
                    </a:cubicBezTo>
                    <a:cubicBezTo>
                      <a:pt x="91" y="18"/>
                      <a:pt x="92" y="18"/>
                      <a:pt x="93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0" name="Freeform 500"/>
              <p:cNvSpPr/>
              <p:nvPr/>
            </p:nvSpPr>
            <p:spPr bwMode="auto">
              <a:xfrm>
                <a:off x="2399" y="3090"/>
                <a:ext cx="24" cy="20"/>
              </a:xfrm>
              <a:custGeom>
                <a:avLst/>
                <a:gdLst>
                  <a:gd name="T0" fmla="*/ 0 w 22"/>
                  <a:gd name="T1" fmla="*/ 13 h 19"/>
                  <a:gd name="T2" fmla="*/ 18 w 22"/>
                  <a:gd name="T3" fmla="*/ 19 h 19"/>
                  <a:gd name="T4" fmla="*/ 22 w 22"/>
                  <a:gd name="T5" fmla="*/ 6 h 19"/>
                  <a:gd name="T6" fmla="*/ 0 w 22"/>
                  <a:gd name="T7" fmla="*/ 0 h 19"/>
                  <a:gd name="T8" fmla="*/ 0 w 22"/>
                  <a:gd name="T9" fmla="*/ 1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19">
                    <a:moveTo>
                      <a:pt x="0" y="13"/>
                    </a:moveTo>
                    <a:cubicBezTo>
                      <a:pt x="9" y="14"/>
                      <a:pt x="15" y="17"/>
                      <a:pt x="18" y="19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18" y="3"/>
                      <a:pt x="10" y="0"/>
                      <a:pt x="0" y="0"/>
                    </a:cubicBez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1" name="Freeform 501"/>
              <p:cNvSpPr/>
              <p:nvPr/>
            </p:nvSpPr>
            <p:spPr bwMode="auto">
              <a:xfrm>
                <a:off x="2348" y="3092"/>
                <a:ext cx="27" cy="71"/>
              </a:xfrm>
              <a:custGeom>
                <a:avLst/>
                <a:gdLst>
                  <a:gd name="T0" fmla="*/ 0 w 25"/>
                  <a:gd name="T1" fmla="*/ 32 h 65"/>
                  <a:gd name="T2" fmla="*/ 25 w 25"/>
                  <a:gd name="T3" fmla="*/ 65 h 65"/>
                  <a:gd name="T4" fmla="*/ 25 w 25"/>
                  <a:gd name="T5" fmla="*/ 46 h 65"/>
                  <a:gd name="T6" fmla="*/ 17 w 25"/>
                  <a:gd name="T7" fmla="*/ 30 h 65"/>
                  <a:gd name="T8" fmla="*/ 25 w 25"/>
                  <a:gd name="T9" fmla="*/ 15 h 65"/>
                  <a:gd name="T10" fmla="*/ 25 w 25"/>
                  <a:gd name="T11" fmla="*/ 0 h 65"/>
                  <a:gd name="T12" fmla="*/ 0 w 25"/>
                  <a:gd name="T13" fmla="*/ 3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65">
                    <a:moveTo>
                      <a:pt x="0" y="32"/>
                    </a:moveTo>
                    <a:cubicBezTo>
                      <a:pt x="0" y="47"/>
                      <a:pt x="10" y="57"/>
                      <a:pt x="25" y="65"/>
                    </a:cubicBezTo>
                    <a:cubicBezTo>
                      <a:pt x="25" y="46"/>
                      <a:pt x="25" y="46"/>
                      <a:pt x="25" y="46"/>
                    </a:cubicBezTo>
                    <a:cubicBezTo>
                      <a:pt x="20" y="42"/>
                      <a:pt x="17" y="37"/>
                      <a:pt x="17" y="30"/>
                    </a:cubicBezTo>
                    <a:cubicBezTo>
                      <a:pt x="17" y="25"/>
                      <a:pt x="19" y="19"/>
                      <a:pt x="25" y="15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10" y="5"/>
                      <a:pt x="0" y="17"/>
                      <a:pt x="0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2" name="Freeform 502"/>
              <p:cNvSpPr/>
              <p:nvPr/>
            </p:nvSpPr>
            <p:spPr bwMode="auto">
              <a:xfrm>
                <a:off x="2346" y="3209"/>
                <a:ext cx="29" cy="22"/>
              </a:xfrm>
              <a:custGeom>
                <a:avLst/>
                <a:gdLst>
                  <a:gd name="T0" fmla="*/ 0 w 27"/>
                  <a:gd name="T1" fmla="*/ 13 h 21"/>
                  <a:gd name="T2" fmla="*/ 27 w 27"/>
                  <a:gd name="T3" fmla="*/ 21 h 21"/>
                  <a:gd name="T4" fmla="*/ 27 w 27"/>
                  <a:gd name="T5" fmla="*/ 8 h 21"/>
                  <a:gd name="T6" fmla="*/ 4 w 27"/>
                  <a:gd name="T7" fmla="*/ 0 h 21"/>
                  <a:gd name="T8" fmla="*/ 0 w 27"/>
                  <a:gd name="T9" fmla="*/ 1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21">
                    <a:moveTo>
                      <a:pt x="0" y="13"/>
                    </a:moveTo>
                    <a:cubicBezTo>
                      <a:pt x="6" y="17"/>
                      <a:pt x="16" y="21"/>
                      <a:pt x="27" y="21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18" y="7"/>
                      <a:pt x="10" y="3"/>
                      <a:pt x="4" y="0"/>
                    </a:cubicBezTo>
                    <a:lnTo>
                      <a:pt x="0" y="1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3" name="Freeform 503"/>
              <p:cNvSpPr/>
              <p:nvPr/>
            </p:nvSpPr>
            <p:spPr bwMode="auto">
              <a:xfrm>
                <a:off x="2399" y="3154"/>
                <a:ext cx="30" cy="75"/>
              </a:xfrm>
              <a:custGeom>
                <a:avLst/>
                <a:gdLst>
                  <a:gd name="T0" fmla="*/ 0 w 27"/>
                  <a:gd name="T1" fmla="*/ 0 h 69"/>
                  <a:gd name="T2" fmla="*/ 0 w 27"/>
                  <a:gd name="T3" fmla="*/ 18 h 69"/>
                  <a:gd name="T4" fmla="*/ 11 w 27"/>
                  <a:gd name="T5" fmla="*/ 36 h 69"/>
                  <a:gd name="T6" fmla="*/ 0 w 27"/>
                  <a:gd name="T7" fmla="*/ 54 h 69"/>
                  <a:gd name="T8" fmla="*/ 0 w 27"/>
                  <a:gd name="T9" fmla="*/ 69 h 69"/>
                  <a:gd name="T10" fmla="*/ 27 w 27"/>
                  <a:gd name="T11" fmla="*/ 35 h 69"/>
                  <a:gd name="T12" fmla="*/ 0 w 27"/>
                  <a:gd name="T13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69">
                    <a:moveTo>
                      <a:pt x="0" y="0"/>
                    </a:moveTo>
                    <a:cubicBezTo>
                      <a:pt x="0" y="18"/>
                      <a:pt x="0" y="18"/>
                      <a:pt x="0" y="18"/>
                    </a:cubicBezTo>
                    <a:cubicBezTo>
                      <a:pt x="8" y="22"/>
                      <a:pt x="11" y="28"/>
                      <a:pt x="11" y="36"/>
                    </a:cubicBezTo>
                    <a:cubicBezTo>
                      <a:pt x="11" y="44"/>
                      <a:pt x="7" y="51"/>
                      <a:pt x="0" y="54"/>
                    </a:cubicBezTo>
                    <a:cubicBezTo>
                      <a:pt x="0" y="69"/>
                      <a:pt x="0" y="69"/>
                      <a:pt x="0" y="69"/>
                    </a:cubicBezTo>
                    <a:cubicBezTo>
                      <a:pt x="19" y="64"/>
                      <a:pt x="27" y="50"/>
                      <a:pt x="27" y="35"/>
                    </a:cubicBezTo>
                    <a:cubicBezTo>
                      <a:pt x="27" y="18"/>
                      <a:pt x="18" y="8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4" name="Freeform 504"/>
              <p:cNvSpPr/>
              <p:nvPr/>
            </p:nvSpPr>
            <p:spPr bwMode="auto">
              <a:xfrm>
                <a:off x="2380" y="3079"/>
                <a:ext cx="15" cy="163"/>
              </a:xfrm>
              <a:custGeom>
                <a:avLst/>
                <a:gdLst>
                  <a:gd name="T0" fmla="*/ 0 w 15"/>
                  <a:gd name="T1" fmla="*/ 12 h 163"/>
                  <a:gd name="T2" fmla="*/ 0 w 15"/>
                  <a:gd name="T3" fmla="*/ 27 h 163"/>
                  <a:gd name="T4" fmla="*/ 0 w 15"/>
                  <a:gd name="T5" fmla="*/ 66 h 163"/>
                  <a:gd name="T6" fmla="*/ 0 w 15"/>
                  <a:gd name="T7" fmla="*/ 85 h 163"/>
                  <a:gd name="T8" fmla="*/ 0 w 15"/>
                  <a:gd name="T9" fmla="*/ 138 h 163"/>
                  <a:gd name="T10" fmla="*/ 0 w 15"/>
                  <a:gd name="T11" fmla="*/ 154 h 163"/>
                  <a:gd name="T12" fmla="*/ 0 w 15"/>
                  <a:gd name="T13" fmla="*/ 163 h 163"/>
                  <a:gd name="T14" fmla="*/ 15 w 15"/>
                  <a:gd name="T15" fmla="*/ 163 h 163"/>
                  <a:gd name="T16" fmla="*/ 15 w 15"/>
                  <a:gd name="T17" fmla="*/ 151 h 163"/>
                  <a:gd name="T18" fmla="*/ 15 w 15"/>
                  <a:gd name="T19" fmla="*/ 136 h 163"/>
                  <a:gd name="T20" fmla="*/ 15 w 15"/>
                  <a:gd name="T21" fmla="*/ 91 h 163"/>
                  <a:gd name="T22" fmla="*/ 15 w 15"/>
                  <a:gd name="T23" fmla="*/ 73 h 163"/>
                  <a:gd name="T24" fmla="*/ 15 w 15"/>
                  <a:gd name="T25" fmla="*/ 25 h 163"/>
                  <a:gd name="T26" fmla="*/ 15 w 15"/>
                  <a:gd name="T27" fmla="*/ 11 h 163"/>
                  <a:gd name="T28" fmla="*/ 15 w 15"/>
                  <a:gd name="T29" fmla="*/ 0 h 163"/>
                  <a:gd name="T30" fmla="*/ 0 w 15"/>
                  <a:gd name="T31" fmla="*/ 0 h 163"/>
                  <a:gd name="T32" fmla="*/ 0 w 15"/>
                  <a:gd name="T33" fmla="*/ 1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63">
                    <a:moveTo>
                      <a:pt x="0" y="12"/>
                    </a:moveTo>
                    <a:lnTo>
                      <a:pt x="0" y="27"/>
                    </a:lnTo>
                    <a:lnTo>
                      <a:pt x="0" y="66"/>
                    </a:lnTo>
                    <a:lnTo>
                      <a:pt x="0" y="85"/>
                    </a:lnTo>
                    <a:lnTo>
                      <a:pt x="0" y="138"/>
                    </a:lnTo>
                    <a:lnTo>
                      <a:pt x="0" y="154"/>
                    </a:lnTo>
                    <a:lnTo>
                      <a:pt x="0" y="163"/>
                    </a:lnTo>
                    <a:lnTo>
                      <a:pt x="15" y="163"/>
                    </a:lnTo>
                    <a:lnTo>
                      <a:pt x="15" y="151"/>
                    </a:lnTo>
                    <a:lnTo>
                      <a:pt x="15" y="136"/>
                    </a:lnTo>
                    <a:lnTo>
                      <a:pt x="15" y="91"/>
                    </a:lnTo>
                    <a:lnTo>
                      <a:pt x="15" y="73"/>
                    </a:lnTo>
                    <a:lnTo>
                      <a:pt x="15" y="25"/>
                    </a:lnTo>
                    <a:lnTo>
                      <a:pt x="15" y="11"/>
                    </a:lnTo>
                    <a:lnTo>
                      <a:pt x="15" y="0"/>
                    </a:lnTo>
                    <a:lnTo>
                      <a:pt x="0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5" name="Freeform 505"/>
              <p:cNvSpPr>
                <a:spLocks noEditPoints="1"/>
              </p:cNvSpPr>
              <p:nvPr/>
            </p:nvSpPr>
            <p:spPr bwMode="auto">
              <a:xfrm>
                <a:off x="2104" y="3096"/>
                <a:ext cx="122" cy="31"/>
              </a:xfrm>
              <a:custGeom>
                <a:avLst/>
                <a:gdLst>
                  <a:gd name="T0" fmla="*/ 0 w 112"/>
                  <a:gd name="T1" fmla="*/ 28 h 28"/>
                  <a:gd name="T2" fmla="*/ 112 w 112"/>
                  <a:gd name="T3" fmla="*/ 28 h 28"/>
                  <a:gd name="T4" fmla="*/ 112 w 112"/>
                  <a:gd name="T5" fmla="*/ 0 h 28"/>
                  <a:gd name="T6" fmla="*/ 0 w 112"/>
                  <a:gd name="T7" fmla="*/ 0 h 28"/>
                  <a:gd name="T8" fmla="*/ 0 w 112"/>
                  <a:gd name="T9" fmla="*/ 28 h 28"/>
                  <a:gd name="T10" fmla="*/ 93 w 112"/>
                  <a:gd name="T11" fmla="*/ 9 h 28"/>
                  <a:gd name="T12" fmla="*/ 98 w 112"/>
                  <a:gd name="T13" fmla="*/ 14 h 28"/>
                  <a:gd name="T14" fmla="*/ 93 w 112"/>
                  <a:gd name="T15" fmla="*/ 19 h 28"/>
                  <a:gd name="T16" fmla="*/ 89 w 112"/>
                  <a:gd name="T17" fmla="*/ 14 h 28"/>
                  <a:gd name="T18" fmla="*/ 93 w 112"/>
                  <a:gd name="T19" fmla="*/ 9 h 28"/>
                  <a:gd name="T20" fmla="*/ 20 w 112"/>
                  <a:gd name="T21" fmla="*/ 9 h 28"/>
                  <a:gd name="T22" fmla="*/ 25 w 112"/>
                  <a:gd name="T23" fmla="*/ 14 h 28"/>
                  <a:gd name="T24" fmla="*/ 20 w 112"/>
                  <a:gd name="T25" fmla="*/ 19 h 28"/>
                  <a:gd name="T26" fmla="*/ 15 w 112"/>
                  <a:gd name="T27" fmla="*/ 14 h 28"/>
                  <a:gd name="T28" fmla="*/ 20 w 112"/>
                  <a:gd name="T29" fmla="*/ 9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2" h="28">
                    <a:moveTo>
                      <a:pt x="0" y="28"/>
                    </a:moveTo>
                    <a:cubicBezTo>
                      <a:pt x="112" y="28"/>
                      <a:pt x="112" y="28"/>
                      <a:pt x="112" y="28"/>
                    </a:cubicBezTo>
                    <a:cubicBezTo>
                      <a:pt x="112" y="0"/>
                      <a:pt x="112" y="0"/>
                      <a:pt x="112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8"/>
                    </a:lnTo>
                    <a:close/>
                    <a:moveTo>
                      <a:pt x="93" y="9"/>
                    </a:moveTo>
                    <a:cubicBezTo>
                      <a:pt x="96" y="9"/>
                      <a:pt x="98" y="11"/>
                      <a:pt x="98" y="14"/>
                    </a:cubicBezTo>
                    <a:cubicBezTo>
                      <a:pt x="98" y="17"/>
                      <a:pt x="96" y="19"/>
                      <a:pt x="93" y="19"/>
                    </a:cubicBezTo>
                    <a:cubicBezTo>
                      <a:pt x="91" y="19"/>
                      <a:pt x="89" y="17"/>
                      <a:pt x="89" y="14"/>
                    </a:cubicBezTo>
                    <a:cubicBezTo>
                      <a:pt x="89" y="11"/>
                      <a:pt x="91" y="9"/>
                      <a:pt x="93" y="9"/>
                    </a:cubicBezTo>
                    <a:close/>
                    <a:moveTo>
                      <a:pt x="20" y="9"/>
                    </a:moveTo>
                    <a:cubicBezTo>
                      <a:pt x="23" y="9"/>
                      <a:pt x="25" y="11"/>
                      <a:pt x="25" y="14"/>
                    </a:cubicBezTo>
                    <a:cubicBezTo>
                      <a:pt x="25" y="17"/>
                      <a:pt x="23" y="19"/>
                      <a:pt x="20" y="19"/>
                    </a:cubicBezTo>
                    <a:cubicBezTo>
                      <a:pt x="17" y="19"/>
                      <a:pt x="15" y="17"/>
                      <a:pt x="15" y="14"/>
                    </a:cubicBezTo>
                    <a:cubicBezTo>
                      <a:pt x="15" y="11"/>
                      <a:pt x="17" y="9"/>
                      <a:pt x="2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6" name="Freeform 506"/>
              <p:cNvSpPr>
                <a:spLocks noEditPoints="1"/>
              </p:cNvSpPr>
              <p:nvPr/>
            </p:nvSpPr>
            <p:spPr bwMode="auto">
              <a:xfrm>
                <a:off x="2104" y="3140"/>
                <a:ext cx="122" cy="81"/>
              </a:xfrm>
              <a:custGeom>
                <a:avLst/>
                <a:gdLst>
                  <a:gd name="T0" fmla="*/ 0 w 112"/>
                  <a:gd name="T1" fmla="*/ 74 h 74"/>
                  <a:gd name="T2" fmla="*/ 112 w 112"/>
                  <a:gd name="T3" fmla="*/ 74 h 74"/>
                  <a:gd name="T4" fmla="*/ 112 w 112"/>
                  <a:gd name="T5" fmla="*/ 0 h 74"/>
                  <a:gd name="T6" fmla="*/ 0 w 112"/>
                  <a:gd name="T7" fmla="*/ 0 h 74"/>
                  <a:gd name="T8" fmla="*/ 0 w 112"/>
                  <a:gd name="T9" fmla="*/ 74 h 74"/>
                  <a:gd name="T10" fmla="*/ 56 w 112"/>
                  <a:gd name="T11" fmla="*/ 47 h 74"/>
                  <a:gd name="T12" fmla="*/ 69 w 112"/>
                  <a:gd name="T13" fmla="*/ 47 h 74"/>
                  <a:gd name="T14" fmla="*/ 69 w 112"/>
                  <a:gd name="T15" fmla="*/ 51 h 74"/>
                  <a:gd name="T16" fmla="*/ 70 w 112"/>
                  <a:gd name="T17" fmla="*/ 54 h 74"/>
                  <a:gd name="T18" fmla="*/ 72 w 112"/>
                  <a:gd name="T19" fmla="*/ 55 h 74"/>
                  <a:gd name="T20" fmla="*/ 75 w 112"/>
                  <a:gd name="T21" fmla="*/ 54 h 74"/>
                  <a:gd name="T22" fmla="*/ 75 w 112"/>
                  <a:gd name="T23" fmla="*/ 52 h 74"/>
                  <a:gd name="T24" fmla="*/ 75 w 112"/>
                  <a:gd name="T25" fmla="*/ 41 h 74"/>
                  <a:gd name="T26" fmla="*/ 75 w 112"/>
                  <a:gd name="T27" fmla="*/ 38 h 74"/>
                  <a:gd name="T28" fmla="*/ 72 w 112"/>
                  <a:gd name="T29" fmla="*/ 37 h 74"/>
                  <a:gd name="T30" fmla="*/ 70 w 112"/>
                  <a:gd name="T31" fmla="*/ 38 h 74"/>
                  <a:gd name="T32" fmla="*/ 69 w 112"/>
                  <a:gd name="T33" fmla="*/ 41 h 74"/>
                  <a:gd name="T34" fmla="*/ 57 w 112"/>
                  <a:gd name="T35" fmla="*/ 41 h 74"/>
                  <a:gd name="T36" fmla="*/ 57 w 112"/>
                  <a:gd name="T37" fmla="*/ 14 h 74"/>
                  <a:gd name="T38" fmla="*/ 88 w 112"/>
                  <a:gd name="T39" fmla="*/ 14 h 74"/>
                  <a:gd name="T40" fmla="*/ 88 w 112"/>
                  <a:gd name="T41" fmla="*/ 23 h 74"/>
                  <a:gd name="T42" fmla="*/ 68 w 112"/>
                  <a:gd name="T43" fmla="*/ 23 h 74"/>
                  <a:gd name="T44" fmla="*/ 68 w 112"/>
                  <a:gd name="T45" fmla="*/ 31 h 74"/>
                  <a:gd name="T46" fmla="*/ 72 w 112"/>
                  <a:gd name="T47" fmla="*/ 29 h 74"/>
                  <a:gd name="T48" fmla="*/ 76 w 112"/>
                  <a:gd name="T49" fmla="*/ 29 h 74"/>
                  <a:gd name="T50" fmla="*/ 86 w 112"/>
                  <a:gd name="T51" fmla="*/ 32 h 74"/>
                  <a:gd name="T52" fmla="*/ 89 w 112"/>
                  <a:gd name="T53" fmla="*/ 42 h 74"/>
                  <a:gd name="T54" fmla="*/ 89 w 112"/>
                  <a:gd name="T55" fmla="*/ 48 h 74"/>
                  <a:gd name="T56" fmla="*/ 85 w 112"/>
                  <a:gd name="T57" fmla="*/ 60 h 74"/>
                  <a:gd name="T58" fmla="*/ 72 w 112"/>
                  <a:gd name="T59" fmla="*/ 64 h 74"/>
                  <a:gd name="T60" fmla="*/ 60 w 112"/>
                  <a:gd name="T61" fmla="*/ 60 h 74"/>
                  <a:gd name="T62" fmla="*/ 56 w 112"/>
                  <a:gd name="T63" fmla="*/ 50 h 74"/>
                  <a:gd name="T64" fmla="*/ 56 w 112"/>
                  <a:gd name="T65" fmla="*/ 47 h 74"/>
                  <a:gd name="T66" fmla="*/ 21 w 112"/>
                  <a:gd name="T67" fmla="*/ 19 h 74"/>
                  <a:gd name="T68" fmla="*/ 21 w 112"/>
                  <a:gd name="T69" fmla="*/ 19 h 74"/>
                  <a:gd name="T70" fmla="*/ 28 w 112"/>
                  <a:gd name="T71" fmla="*/ 18 h 74"/>
                  <a:gd name="T72" fmla="*/ 32 w 112"/>
                  <a:gd name="T73" fmla="*/ 14 h 74"/>
                  <a:gd name="T74" fmla="*/ 44 w 112"/>
                  <a:gd name="T75" fmla="*/ 14 h 74"/>
                  <a:gd name="T76" fmla="*/ 44 w 112"/>
                  <a:gd name="T77" fmla="*/ 63 h 74"/>
                  <a:gd name="T78" fmla="*/ 31 w 112"/>
                  <a:gd name="T79" fmla="*/ 63 h 74"/>
                  <a:gd name="T80" fmla="*/ 31 w 112"/>
                  <a:gd name="T81" fmla="*/ 26 h 74"/>
                  <a:gd name="T82" fmla="*/ 27 w 112"/>
                  <a:gd name="T83" fmla="*/ 27 h 74"/>
                  <a:gd name="T84" fmla="*/ 26 w 112"/>
                  <a:gd name="T85" fmla="*/ 27 h 74"/>
                  <a:gd name="T86" fmla="*/ 21 w 112"/>
                  <a:gd name="T87" fmla="*/ 27 h 74"/>
                  <a:gd name="T88" fmla="*/ 21 w 112"/>
                  <a:gd name="T89" fmla="*/ 19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2" h="74">
                    <a:moveTo>
                      <a:pt x="0" y="74"/>
                    </a:moveTo>
                    <a:cubicBezTo>
                      <a:pt x="112" y="74"/>
                      <a:pt x="112" y="74"/>
                      <a:pt x="112" y="74"/>
                    </a:cubicBezTo>
                    <a:cubicBezTo>
                      <a:pt x="112" y="0"/>
                      <a:pt x="112" y="0"/>
                      <a:pt x="112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74"/>
                    </a:lnTo>
                    <a:close/>
                    <a:moveTo>
                      <a:pt x="56" y="47"/>
                    </a:moveTo>
                    <a:cubicBezTo>
                      <a:pt x="69" y="47"/>
                      <a:pt x="69" y="47"/>
                      <a:pt x="69" y="47"/>
                    </a:cubicBezTo>
                    <a:cubicBezTo>
                      <a:pt x="69" y="51"/>
                      <a:pt x="69" y="51"/>
                      <a:pt x="69" y="51"/>
                    </a:cubicBezTo>
                    <a:cubicBezTo>
                      <a:pt x="69" y="52"/>
                      <a:pt x="69" y="53"/>
                      <a:pt x="70" y="54"/>
                    </a:cubicBezTo>
                    <a:cubicBezTo>
                      <a:pt x="70" y="55"/>
                      <a:pt x="71" y="55"/>
                      <a:pt x="72" y="55"/>
                    </a:cubicBezTo>
                    <a:cubicBezTo>
                      <a:pt x="73" y="55"/>
                      <a:pt x="74" y="55"/>
                      <a:pt x="75" y="54"/>
                    </a:cubicBezTo>
                    <a:cubicBezTo>
                      <a:pt x="75" y="54"/>
                      <a:pt x="75" y="53"/>
                      <a:pt x="75" y="52"/>
                    </a:cubicBezTo>
                    <a:cubicBezTo>
                      <a:pt x="75" y="41"/>
                      <a:pt x="75" y="41"/>
                      <a:pt x="75" y="41"/>
                    </a:cubicBezTo>
                    <a:cubicBezTo>
                      <a:pt x="75" y="40"/>
                      <a:pt x="75" y="39"/>
                      <a:pt x="75" y="38"/>
                    </a:cubicBezTo>
                    <a:cubicBezTo>
                      <a:pt x="74" y="38"/>
                      <a:pt x="73" y="37"/>
                      <a:pt x="72" y="37"/>
                    </a:cubicBezTo>
                    <a:cubicBezTo>
                      <a:pt x="71" y="37"/>
                      <a:pt x="70" y="38"/>
                      <a:pt x="70" y="38"/>
                    </a:cubicBezTo>
                    <a:cubicBezTo>
                      <a:pt x="69" y="39"/>
                      <a:pt x="69" y="40"/>
                      <a:pt x="69" y="41"/>
                    </a:cubicBezTo>
                    <a:cubicBezTo>
                      <a:pt x="57" y="41"/>
                      <a:pt x="57" y="41"/>
                      <a:pt x="57" y="41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88" y="14"/>
                      <a:pt x="88" y="14"/>
                      <a:pt x="88" y="14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68" y="31"/>
                      <a:pt x="68" y="31"/>
                      <a:pt x="68" y="31"/>
                    </a:cubicBezTo>
                    <a:cubicBezTo>
                      <a:pt x="69" y="30"/>
                      <a:pt x="70" y="29"/>
                      <a:pt x="72" y="29"/>
                    </a:cubicBezTo>
                    <a:cubicBezTo>
                      <a:pt x="73" y="29"/>
                      <a:pt x="75" y="29"/>
                      <a:pt x="76" y="29"/>
                    </a:cubicBezTo>
                    <a:cubicBezTo>
                      <a:pt x="80" y="29"/>
                      <a:pt x="84" y="30"/>
                      <a:pt x="86" y="32"/>
                    </a:cubicBezTo>
                    <a:cubicBezTo>
                      <a:pt x="88" y="34"/>
                      <a:pt x="89" y="37"/>
                      <a:pt x="89" y="42"/>
                    </a:cubicBezTo>
                    <a:cubicBezTo>
                      <a:pt x="89" y="48"/>
                      <a:pt x="89" y="48"/>
                      <a:pt x="89" y="48"/>
                    </a:cubicBezTo>
                    <a:cubicBezTo>
                      <a:pt x="89" y="53"/>
                      <a:pt x="88" y="57"/>
                      <a:pt x="85" y="60"/>
                    </a:cubicBezTo>
                    <a:cubicBezTo>
                      <a:pt x="82" y="62"/>
                      <a:pt x="78" y="64"/>
                      <a:pt x="72" y="64"/>
                    </a:cubicBezTo>
                    <a:cubicBezTo>
                      <a:pt x="66" y="64"/>
                      <a:pt x="62" y="62"/>
                      <a:pt x="60" y="60"/>
                    </a:cubicBezTo>
                    <a:cubicBezTo>
                      <a:pt x="57" y="58"/>
                      <a:pt x="56" y="54"/>
                      <a:pt x="56" y="50"/>
                    </a:cubicBezTo>
                    <a:lnTo>
                      <a:pt x="56" y="47"/>
                    </a:lnTo>
                    <a:close/>
                    <a:moveTo>
                      <a:pt x="21" y="19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4" y="19"/>
                      <a:pt x="26" y="19"/>
                      <a:pt x="28" y="18"/>
                    </a:cubicBezTo>
                    <a:cubicBezTo>
                      <a:pt x="30" y="17"/>
                      <a:pt x="31" y="16"/>
                      <a:pt x="32" y="14"/>
                    </a:cubicBezTo>
                    <a:cubicBezTo>
                      <a:pt x="44" y="14"/>
                      <a:pt x="44" y="14"/>
                      <a:pt x="44" y="14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31" y="63"/>
                      <a:pt x="31" y="63"/>
                      <a:pt x="31" y="63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29" y="27"/>
                      <a:pt x="28" y="27"/>
                      <a:pt x="27" y="27"/>
                    </a:cubicBezTo>
                    <a:cubicBezTo>
                      <a:pt x="27" y="27"/>
                      <a:pt x="26" y="27"/>
                      <a:pt x="26" y="27"/>
                    </a:cubicBezTo>
                    <a:cubicBezTo>
                      <a:pt x="21" y="27"/>
                      <a:pt x="21" y="27"/>
                      <a:pt x="21" y="27"/>
                    </a:cubicBezTo>
                    <a:lnTo>
                      <a:pt x="21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7" name="Freeform 507"/>
              <p:cNvSpPr/>
              <p:nvPr/>
            </p:nvSpPr>
            <p:spPr bwMode="auto">
              <a:xfrm>
                <a:off x="1655" y="2873"/>
                <a:ext cx="132" cy="132"/>
              </a:xfrm>
              <a:custGeom>
                <a:avLst/>
                <a:gdLst>
                  <a:gd name="T0" fmla="*/ 60 w 121"/>
                  <a:gd name="T1" fmla="*/ 59 h 121"/>
                  <a:gd name="T2" fmla="*/ 85 w 121"/>
                  <a:gd name="T3" fmla="*/ 5 h 121"/>
                  <a:gd name="T4" fmla="*/ 60 w 121"/>
                  <a:gd name="T5" fmla="*/ 0 h 121"/>
                  <a:gd name="T6" fmla="*/ 0 w 121"/>
                  <a:gd name="T7" fmla="*/ 61 h 121"/>
                  <a:gd name="T8" fmla="*/ 60 w 121"/>
                  <a:gd name="T9" fmla="*/ 121 h 121"/>
                  <a:gd name="T10" fmla="*/ 121 w 121"/>
                  <a:gd name="T11" fmla="*/ 61 h 121"/>
                  <a:gd name="T12" fmla="*/ 120 w 121"/>
                  <a:gd name="T13" fmla="*/ 53 h 121"/>
                  <a:gd name="T14" fmla="*/ 60 w 121"/>
                  <a:gd name="T15" fmla="*/ 59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1" h="121">
                    <a:moveTo>
                      <a:pt x="60" y="59"/>
                    </a:moveTo>
                    <a:cubicBezTo>
                      <a:pt x="85" y="5"/>
                      <a:pt x="85" y="5"/>
                      <a:pt x="85" y="5"/>
                    </a:cubicBezTo>
                    <a:cubicBezTo>
                      <a:pt x="78" y="2"/>
                      <a:pt x="69" y="0"/>
                      <a:pt x="60" y="0"/>
                    </a:cubicBezTo>
                    <a:cubicBezTo>
                      <a:pt x="27" y="0"/>
                      <a:pt x="0" y="27"/>
                      <a:pt x="0" y="61"/>
                    </a:cubicBezTo>
                    <a:cubicBezTo>
                      <a:pt x="0" y="94"/>
                      <a:pt x="27" y="121"/>
                      <a:pt x="60" y="121"/>
                    </a:cubicBezTo>
                    <a:cubicBezTo>
                      <a:pt x="94" y="121"/>
                      <a:pt x="121" y="94"/>
                      <a:pt x="121" y="61"/>
                    </a:cubicBezTo>
                    <a:cubicBezTo>
                      <a:pt x="121" y="58"/>
                      <a:pt x="121" y="56"/>
                      <a:pt x="120" y="53"/>
                    </a:cubicBezTo>
                    <a:lnTo>
                      <a:pt x="60" y="5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8" name="Freeform 508"/>
              <p:cNvSpPr/>
              <p:nvPr/>
            </p:nvSpPr>
            <p:spPr bwMode="auto">
              <a:xfrm>
                <a:off x="1733" y="2873"/>
                <a:ext cx="65" cy="55"/>
              </a:xfrm>
              <a:custGeom>
                <a:avLst/>
                <a:gdLst>
                  <a:gd name="T0" fmla="*/ 27 w 60"/>
                  <a:gd name="T1" fmla="*/ 0 h 51"/>
                  <a:gd name="T2" fmla="*/ 0 w 60"/>
                  <a:gd name="T3" fmla="*/ 51 h 51"/>
                  <a:gd name="T4" fmla="*/ 60 w 60"/>
                  <a:gd name="T5" fmla="*/ 44 h 51"/>
                  <a:gd name="T6" fmla="*/ 50 w 60"/>
                  <a:gd name="T7" fmla="*/ 18 h 51"/>
                  <a:gd name="T8" fmla="*/ 27 w 60"/>
                  <a:gd name="T9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1">
                    <a:moveTo>
                      <a:pt x="27" y="0"/>
                    </a:moveTo>
                    <a:cubicBezTo>
                      <a:pt x="0" y="51"/>
                      <a:pt x="0" y="51"/>
                      <a:pt x="0" y="51"/>
                    </a:cubicBezTo>
                    <a:cubicBezTo>
                      <a:pt x="60" y="44"/>
                      <a:pt x="60" y="44"/>
                      <a:pt x="60" y="44"/>
                    </a:cubicBezTo>
                    <a:cubicBezTo>
                      <a:pt x="60" y="44"/>
                      <a:pt x="57" y="28"/>
                      <a:pt x="50" y="18"/>
                    </a:cubicBezTo>
                    <a:cubicBezTo>
                      <a:pt x="42" y="7"/>
                      <a:pt x="27" y="0"/>
                      <a:pt x="2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9" name="Freeform 509"/>
              <p:cNvSpPr/>
              <p:nvPr/>
            </p:nvSpPr>
            <p:spPr bwMode="auto">
              <a:xfrm>
                <a:off x="1919" y="3090"/>
                <a:ext cx="103" cy="145"/>
              </a:xfrm>
              <a:custGeom>
                <a:avLst/>
                <a:gdLst>
                  <a:gd name="T0" fmla="*/ 29 w 95"/>
                  <a:gd name="T1" fmla="*/ 0 h 133"/>
                  <a:gd name="T2" fmla="*/ 0 w 95"/>
                  <a:gd name="T3" fmla="*/ 7 h 133"/>
                  <a:gd name="T4" fmla="*/ 0 w 95"/>
                  <a:gd name="T5" fmla="*/ 9 h 133"/>
                  <a:gd name="T6" fmla="*/ 1 w 95"/>
                  <a:gd name="T7" fmla="*/ 10 h 133"/>
                  <a:gd name="T8" fmla="*/ 29 w 95"/>
                  <a:gd name="T9" fmla="*/ 4 h 133"/>
                  <a:gd name="T10" fmla="*/ 91 w 95"/>
                  <a:gd name="T11" fmla="*/ 67 h 133"/>
                  <a:gd name="T12" fmla="*/ 29 w 95"/>
                  <a:gd name="T13" fmla="*/ 130 h 133"/>
                  <a:gd name="T14" fmla="*/ 13 w 95"/>
                  <a:gd name="T15" fmla="*/ 128 h 133"/>
                  <a:gd name="T16" fmla="*/ 9 w 95"/>
                  <a:gd name="T17" fmla="*/ 127 h 133"/>
                  <a:gd name="T18" fmla="*/ 12 w 95"/>
                  <a:gd name="T19" fmla="*/ 129 h 133"/>
                  <a:gd name="T20" fmla="*/ 15 w 95"/>
                  <a:gd name="T21" fmla="*/ 132 h 133"/>
                  <a:gd name="T22" fmla="*/ 18 w 95"/>
                  <a:gd name="T23" fmla="*/ 133 h 133"/>
                  <a:gd name="T24" fmla="*/ 29 w 95"/>
                  <a:gd name="T25" fmla="*/ 133 h 133"/>
                  <a:gd name="T26" fmla="*/ 95 w 95"/>
                  <a:gd name="T27" fmla="*/ 67 h 133"/>
                  <a:gd name="T28" fmla="*/ 29 w 95"/>
                  <a:gd name="T29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5" h="133">
                    <a:moveTo>
                      <a:pt x="29" y="0"/>
                    </a:moveTo>
                    <a:cubicBezTo>
                      <a:pt x="18" y="0"/>
                      <a:pt x="9" y="3"/>
                      <a:pt x="0" y="7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9" y="6"/>
                      <a:pt x="19" y="4"/>
                      <a:pt x="29" y="4"/>
                    </a:cubicBezTo>
                    <a:cubicBezTo>
                      <a:pt x="63" y="4"/>
                      <a:pt x="91" y="32"/>
                      <a:pt x="91" y="67"/>
                    </a:cubicBezTo>
                    <a:cubicBezTo>
                      <a:pt x="91" y="102"/>
                      <a:pt x="63" y="130"/>
                      <a:pt x="29" y="130"/>
                    </a:cubicBezTo>
                    <a:cubicBezTo>
                      <a:pt x="23" y="130"/>
                      <a:pt x="18" y="129"/>
                      <a:pt x="13" y="128"/>
                    </a:cubicBezTo>
                    <a:cubicBezTo>
                      <a:pt x="12" y="127"/>
                      <a:pt x="10" y="127"/>
                      <a:pt x="9" y="127"/>
                    </a:cubicBezTo>
                    <a:cubicBezTo>
                      <a:pt x="12" y="129"/>
                      <a:pt x="12" y="129"/>
                      <a:pt x="12" y="129"/>
                    </a:cubicBezTo>
                    <a:cubicBezTo>
                      <a:pt x="15" y="132"/>
                      <a:pt x="15" y="132"/>
                      <a:pt x="15" y="132"/>
                    </a:cubicBezTo>
                    <a:cubicBezTo>
                      <a:pt x="16" y="132"/>
                      <a:pt x="17" y="132"/>
                      <a:pt x="18" y="133"/>
                    </a:cubicBezTo>
                    <a:cubicBezTo>
                      <a:pt x="21" y="133"/>
                      <a:pt x="25" y="133"/>
                      <a:pt x="29" y="133"/>
                    </a:cubicBezTo>
                    <a:cubicBezTo>
                      <a:pt x="65" y="133"/>
                      <a:pt x="95" y="104"/>
                      <a:pt x="95" y="67"/>
                    </a:cubicBezTo>
                    <a:cubicBezTo>
                      <a:pt x="95" y="30"/>
                      <a:pt x="65" y="0"/>
                      <a:pt x="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0" name="Freeform 510"/>
              <p:cNvSpPr>
                <a:spLocks noEditPoints="1"/>
              </p:cNvSpPr>
              <p:nvPr/>
            </p:nvSpPr>
            <p:spPr bwMode="auto">
              <a:xfrm>
                <a:off x="1903" y="3104"/>
                <a:ext cx="105" cy="118"/>
              </a:xfrm>
              <a:custGeom>
                <a:avLst/>
                <a:gdLst>
                  <a:gd name="T0" fmla="*/ 44 w 97"/>
                  <a:gd name="T1" fmla="*/ 0 h 108"/>
                  <a:gd name="T2" fmla="*/ 19 w 97"/>
                  <a:gd name="T3" fmla="*/ 6 h 108"/>
                  <a:gd name="T4" fmla="*/ 36 w 97"/>
                  <a:gd name="T5" fmla="*/ 53 h 108"/>
                  <a:gd name="T6" fmla="*/ 38 w 97"/>
                  <a:gd name="T7" fmla="*/ 61 h 108"/>
                  <a:gd name="T8" fmla="*/ 31 w 97"/>
                  <a:gd name="T9" fmla="*/ 58 h 108"/>
                  <a:gd name="T10" fmla="*/ 12 w 97"/>
                  <a:gd name="T11" fmla="*/ 49 h 108"/>
                  <a:gd name="T12" fmla="*/ 14 w 97"/>
                  <a:gd name="T13" fmla="*/ 98 h 108"/>
                  <a:gd name="T14" fmla="*/ 44 w 97"/>
                  <a:gd name="T15" fmla="*/ 108 h 108"/>
                  <a:gd name="T16" fmla="*/ 97 w 97"/>
                  <a:gd name="T17" fmla="*/ 54 h 108"/>
                  <a:gd name="T18" fmla="*/ 44 w 97"/>
                  <a:gd name="T19" fmla="*/ 0 h 108"/>
                  <a:gd name="T20" fmla="*/ 72 w 97"/>
                  <a:gd name="T21" fmla="*/ 58 h 108"/>
                  <a:gd name="T22" fmla="*/ 48 w 97"/>
                  <a:gd name="T23" fmla="*/ 58 h 108"/>
                  <a:gd name="T24" fmla="*/ 44 w 97"/>
                  <a:gd name="T25" fmla="*/ 60 h 108"/>
                  <a:gd name="T26" fmla="*/ 38 w 97"/>
                  <a:gd name="T27" fmla="*/ 54 h 108"/>
                  <a:gd name="T28" fmla="*/ 40 w 97"/>
                  <a:gd name="T29" fmla="*/ 49 h 108"/>
                  <a:gd name="T30" fmla="*/ 40 w 97"/>
                  <a:gd name="T31" fmla="*/ 9 h 108"/>
                  <a:gd name="T32" fmla="*/ 44 w 97"/>
                  <a:gd name="T33" fmla="*/ 5 h 108"/>
                  <a:gd name="T34" fmla="*/ 48 w 97"/>
                  <a:gd name="T35" fmla="*/ 9 h 108"/>
                  <a:gd name="T36" fmla="*/ 48 w 97"/>
                  <a:gd name="T37" fmla="*/ 49 h 108"/>
                  <a:gd name="T38" fmla="*/ 48 w 97"/>
                  <a:gd name="T39" fmla="*/ 50 h 108"/>
                  <a:gd name="T40" fmla="*/ 72 w 97"/>
                  <a:gd name="T41" fmla="*/ 50 h 108"/>
                  <a:gd name="T42" fmla="*/ 76 w 97"/>
                  <a:gd name="T43" fmla="*/ 54 h 108"/>
                  <a:gd name="T44" fmla="*/ 72 w 97"/>
                  <a:gd name="T45" fmla="*/ 5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7" h="108">
                    <a:moveTo>
                      <a:pt x="44" y="0"/>
                    </a:moveTo>
                    <a:cubicBezTo>
                      <a:pt x="35" y="0"/>
                      <a:pt x="27" y="2"/>
                      <a:pt x="19" y="6"/>
                    </a:cubicBezTo>
                    <a:cubicBezTo>
                      <a:pt x="36" y="53"/>
                      <a:pt x="36" y="53"/>
                      <a:pt x="36" y="53"/>
                    </a:cubicBezTo>
                    <a:cubicBezTo>
                      <a:pt x="38" y="61"/>
                      <a:pt x="38" y="61"/>
                      <a:pt x="38" y="61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12" y="49"/>
                      <a:pt x="12" y="49"/>
                      <a:pt x="12" y="49"/>
                    </a:cubicBezTo>
                    <a:cubicBezTo>
                      <a:pt x="8" y="57"/>
                      <a:pt x="0" y="77"/>
                      <a:pt x="14" y="98"/>
                    </a:cubicBezTo>
                    <a:cubicBezTo>
                      <a:pt x="22" y="104"/>
                      <a:pt x="33" y="108"/>
                      <a:pt x="44" y="108"/>
                    </a:cubicBezTo>
                    <a:cubicBezTo>
                      <a:pt x="73" y="108"/>
                      <a:pt x="97" y="84"/>
                      <a:pt x="97" y="54"/>
                    </a:cubicBezTo>
                    <a:cubicBezTo>
                      <a:pt x="97" y="24"/>
                      <a:pt x="73" y="0"/>
                      <a:pt x="44" y="0"/>
                    </a:cubicBezTo>
                    <a:close/>
                    <a:moveTo>
                      <a:pt x="72" y="58"/>
                    </a:moveTo>
                    <a:cubicBezTo>
                      <a:pt x="48" y="58"/>
                      <a:pt x="48" y="58"/>
                      <a:pt x="48" y="58"/>
                    </a:cubicBezTo>
                    <a:cubicBezTo>
                      <a:pt x="47" y="59"/>
                      <a:pt x="46" y="60"/>
                      <a:pt x="44" y="60"/>
                    </a:cubicBezTo>
                    <a:cubicBezTo>
                      <a:pt x="40" y="60"/>
                      <a:pt x="38" y="57"/>
                      <a:pt x="38" y="54"/>
                    </a:cubicBezTo>
                    <a:cubicBezTo>
                      <a:pt x="38" y="52"/>
                      <a:pt x="39" y="50"/>
                      <a:pt x="40" y="4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6"/>
                      <a:pt x="42" y="5"/>
                      <a:pt x="44" y="5"/>
                    </a:cubicBezTo>
                    <a:cubicBezTo>
                      <a:pt x="46" y="5"/>
                      <a:pt x="48" y="6"/>
                      <a:pt x="48" y="9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8" y="50"/>
                      <a:pt x="48" y="50"/>
                      <a:pt x="48" y="50"/>
                    </a:cubicBezTo>
                    <a:cubicBezTo>
                      <a:pt x="72" y="50"/>
                      <a:pt x="72" y="50"/>
                      <a:pt x="72" y="50"/>
                    </a:cubicBezTo>
                    <a:cubicBezTo>
                      <a:pt x="74" y="50"/>
                      <a:pt x="76" y="52"/>
                      <a:pt x="76" y="54"/>
                    </a:cubicBezTo>
                    <a:cubicBezTo>
                      <a:pt x="76" y="56"/>
                      <a:pt x="74" y="58"/>
                      <a:pt x="72" y="5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1" name="Freeform 511"/>
              <p:cNvSpPr/>
              <p:nvPr/>
            </p:nvSpPr>
            <p:spPr bwMode="auto">
              <a:xfrm>
                <a:off x="1857" y="3103"/>
                <a:ext cx="80" cy="123"/>
              </a:xfrm>
              <a:custGeom>
                <a:avLst/>
                <a:gdLst>
                  <a:gd name="T0" fmla="*/ 74 w 74"/>
                  <a:gd name="T1" fmla="*/ 55 h 113"/>
                  <a:gd name="T2" fmla="*/ 58 w 74"/>
                  <a:gd name="T3" fmla="*/ 9 h 113"/>
                  <a:gd name="T4" fmla="*/ 55 w 74"/>
                  <a:gd name="T5" fmla="*/ 0 h 113"/>
                  <a:gd name="T6" fmla="*/ 55 w 74"/>
                  <a:gd name="T7" fmla="*/ 0 h 113"/>
                  <a:gd name="T8" fmla="*/ 46 w 74"/>
                  <a:gd name="T9" fmla="*/ 4 h 113"/>
                  <a:gd name="T10" fmla="*/ 40 w 74"/>
                  <a:gd name="T11" fmla="*/ 7 h 113"/>
                  <a:gd name="T12" fmla="*/ 0 w 74"/>
                  <a:gd name="T13" fmla="*/ 25 h 113"/>
                  <a:gd name="T14" fmla="*/ 22 w 74"/>
                  <a:gd name="T15" fmla="*/ 33 h 113"/>
                  <a:gd name="T16" fmla="*/ 19 w 74"/>
                  <a:gd name="T17" fmla="*/ 52 h 113"/>
                  <a:gd name="T18" fmla="*/ 23 w 74"/>
                  <a:gd name="T19" fmla="*/ 70 h 113"/>
                  <a:gd name="T20" fmla="*/ 30 w 74"/>
                  <a:gd name="T21" fmla="*/ 84 h 113"/>
                  <a:gd name="T22" fmla="*/ 62 w 74"/>
                  <a:gd name="T23" fmla="*/ 113 h 113"/>
                  <a:gd name="T24" fmla="*/ 48 w 74"/>
                  <a:gd name="T25" fmla="*/ 93 h 113"/>
                  <a:gd name="T26" fmla="*/ 52 w 74"/>
                  <a:gd name="T27" fmla="*/ 46 h 113"/>
                  <a:gd name="T28" fmla="*/ 74 w 74"/>
                  <a:gd name="T29" fmla="*/ 55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4" h="113">
                    <a:moveTo>
                      <a:pt x="74" y="55"/>
                    </a:moveTo>
                    <a:cubicBezTo>
                      <a:pt x="58" y="9"/>
                      <a:pt x="58" y="9"/>
                      <a:pt x="58" y="9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0" y="40"/>
                      <a:pt x="19" y="46"/>
                      <a:pt x="19" y="52"/>
                    </a:cubicBezTo>
                    <a:cubicBezTo>
                      <a:pt x="19" y="59"/>
                      <a:pt x="21" y="65"/>
                      <a:pt x="23" y="70"/>
                    </a:cubicBezTo>
                    <a:cubicBezTo>
                      <a:pt x="25" y="75"/>
                      <a:pt x="27" y="80"/>
                      <a:pt x="30" y="84"/>
                    </a:cubicBezTo>
                    <a:cubicBezTo>
                      <a:pt x="43" y="103"/>
                      <a:pt x="62" y="113"/>
                      <a:pt x="62" y="113"/>
                    </a:cubicBezTo>
                    <a:cubicBezTo>
                      <a:pt x="55" y="106"/>
                      <a:pt x="51" y="100"/>
                      <a:pt x="48" y="93"/>
                    </a:cubicBezTo>
                    <a:cubicBezTo>
                      <a:pt x="37" y="68"/>
                      <a:pt x="52" y="46"/>
                      <a:pt x="52" y="46"/>
                    </a:cubicBezTo>
                    <a:lnTo>
                      <a:pt x="74" y="5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2" name="Rectangle 512"/>
              <p:cNvSpPr>
                <a:spLocks noChangeArrowheads="1"/>
              </p:cNvSpPr>
              <p:nvPr/>
            </p:nvSpPr>
            <p:spPr bwMode="auto">
              <a:xfrm>
                <a:off x="1934" y="3234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3" name="Freeform 513"/>
              <p:cNvSpPr>
                <a:spLocks noEditPoints="1"/>
              </p:cNvSpPr>
              <p:nvPr/>
            </p:nvSpPr>
            <p:spPr bwMode="auto">
              <a:xfrm>
                <a:off x="1862" y="2204"/>
                <a:ext cx="160" cy="150"/>
              </a:xfrm>
              <a:custGeom>
                <a:avLst/>
                <a:gdLst>
                  <a:gd name="T0" fmla="*/ 112 w 147"/>
                  <a:gd name="T1" fmla="*/ 40 h 138"/>
                  <a:gd name="T2" fmla="*/ 119 w 147"/>
                  <a:gd name="T3" fmla="*/ 10 h 138"/>
                  <a:gd name="T4" fmla="*/ 103 w 147"/>
                  <a:gd name="T5" fmla="*/ 1 h 138"/>
                  <a:gd name="T6" fmla="*/ 82 w 147"/>
                  <a:gd name="T7" fmla="*/ 23 h 138"/>
                  <a:gd name="T8" fmla="*/ 70 w 147"/>
                  <a:gd name="T9" fmla="*/ 22 h 138"/>
                  <a:gd name="T10" fmla="*/ 48 w 147"/>
                  <a:gd name="T11" fmla="*/ 0 h 138"/>
                  <a:gd name="T12" fmla="*/ 31 w 147"/>
                  <a:gd name="T13" fmla="*/ 9 h 138"/>
                  <a:gd name="T14" fmla="*/ 39 w 147"/>
                  <a:gd name="T15" fmla="*/ 38 h 138"/>
                  <a:gd name="T16" fmla="*/ 29 w 147"/>
                  <a:gd name="T17" fmla="*/ 51 h 138"/>
                  <a:gd name="T18" fmla="*/ 0 w 147"/>
                  <a:gd name="T19" fmla="*/ 54 h 138"/>
                  <a:gd name="T20" fmla="*/ 0 w 147"/>
                  <a:gd name="T21" fmla="*/ 77 h 138"/>
                  <a:gd name="T22" fmla="*/ 29 w 147"/>
                  <a:gd name="T23" fmla="*/ 82 h 138"/>
                  <a:gd name="T24" fmla="*/ 37 w 147"/>
                  <a:gd name="T25" fmla="*/ 100 h 138"/>
                  <a:gd name="T26" fmla="*/ 27 w 147"/>
                  <a:gd name="T27" fmla="*/ 126 h 138"/>
                  <a:gd name="T28" fmla="*/ 45 w 147"/>
                  <a:gd name="T29" fmla="*/ 138 h 138"/>
                  <a:gd name="T30" fmla="*/ 63 w 147"/>
                  <a:gd name="T31" fmla="*/ 116 h 138"/>
                  <a:gd name="T32" fmla="*/ 84 w 147"/>
                  <a:gd name="T33" fmla="*/ 115 h 138"/>
                  <a:gd name="T34" fmla="*/ 106 w 147"/>
                  <a:gd name="T35" fmla="*/ 137 h 138"/>
                  <a:gd name="T36" fmla="*/ 123 w 147"/>
                  <a:gd name="T37" fmla="*/ 125 h 138"/>
                  <a:gd name="T38" fmla="*/ 110 w 147"/>
                  <a:gd name="T39" fmla="*/ 99 h 138"/>
                  <a:gd name="T40" fmla="*/ 119 w 147"/>
                  <a:gd name="T41" fmla="*/ 82 h 138"/>
                  <a:gd name="T42" fmla="*/ 146 w 147"/>
                  <a:gd name="T43" fmla="*/ 77 h 138"/>
                  <a:gd name="T44" fmla="*/ 147 w 147"/>
                  <a:gd name="T45" fmla="*/ 56 h 138"/>
                  <a:gd name="T46" fmla="*/ 117 w 147"/>
                  <a:gd name="T47" fmla="*/ 52 h 138"/>
                  <a:gd name="T48" fmla="*/ 112 w 147"/>
                  <a:gd name="T49" fmla="*/ 40 h 138"/>
                  <a:gd name="T50" fmla="*/ 73 w 147"/>
                  <a:gd name="T51" fmla="*/ 101 h 138"/>
                  <a:gd name="T52" fmla="*/ 42 w 147"/>
                  <a:gd name="T53" fmla="*/ 69 h 138"/>
                  <a:gd name="T54" fmla="*/ 73 w 147"/>
                  <a:gd name="T55" fmla="*/ 37 h 138"/>
                  <a:gd name="T56" fmla="*/ 105 w 147"/>
                  <a:gd name="T57" fmla="*/ 69 h 138"/>
                  <a:gd name="T58" fmla="*/ 73 w 147"/>
                  <a:gd name="T59" fmla="*/ 101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7" h="138">
                    <a:moveTo>
                      <a:pt x="112" y="40"/>
                    </a:moveTo>
                    <a:cubicBezTo>
                      <a:pt x="119" y="10"/>
                      <a:pt x="119" y="10"/>
                      <a:pt x="119" y="10"/>
                    </a:cubicBezTo>
                    <a:cubicBezTo>
                      <a:pt x="103" y="1"/>
                      <a:pt x="103" y="1"/>
                      <a:pt x="103" y="1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70" y="22"/>
                      <a:pt x="70" y="22"/>
                      <a:pt x="70" y="22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29" y="82"/>
                      <a:pt x="29" y="82"/>
                      <a:pt x="29" y="82"/>
                    </a:cubicBezTo>
                    <a:cubicBezTo>
                      <a:pt x="37" y="100"/>
                      <a:pt x="37" y="100"/>
                      <a:pt x="37" y="100"/>
                    </a:cubicBezTo>
                    <a:cubicBezTo>
                      <a:pt x="27" y="126"/>
                      <a:pt x="27" y="126"/>
                      <a:pt x="27" y="126"/>
                    </a:cubicBezTo>
                    <a:cubicBezTo>
                      <a:pt x="45" y="138"/>
                      <a:pt x="45" y="138"/>
                      <a:pt x="45" y="138"/>
                    </a:cubicBezTo>
                    <a:cubicBezTo>
                      <a:pt x="63" y="116"/>
                      <a:pt x="63" y="116"/>
                      <a:pt x="63" y="116"/>
                    </a:cubicBezTo>
                    <a:cubicBezTo>
                      <a:pt x="84" y="115"/>
                      <a:pt x="84" y="115"/>
                      <a:pt x="84" y="115"/>
                    </a:cubicBezTo>
                    <a:cubicBezTo>
                      <a:pt x="106" y="137"/>
                      <a:pt x="106" y="137"/>
                      <a:pt x="106" y="137"/>
                    </a:cubicBezTo>
                    <a:cubicBezTo>
                      <a:pt x="123" y="125"/>
                      <a:pt x="123" y="125"/>
                      <a:pt x="123" y="125"/>
                    </a:cubicBezTo>
                    <a:cubicBezTo>
                      <a:pt x="110" y="99"/>
                      <a:pt x="110" y="99"/>
                      <a:pt x="110" y="99"/>
                    </a:cubicBezTo>
                    <a:cubicBezTo>
                      <a:pt x="119" y="82"/>
                      <a:pt x="119" y="82"/>
                      <a:pt x="119" y="82"/>
                    </a:cubicBezTo>
                    <a:cubicBezTo>
                      <a:pt x="146" y="77"/>
                      <a:pt x="146" y="77"/>
                      <a:pt x="146" y="77"/>
                    </a:cubicBezTo>
                    <a:cubicBezTo>
                      <a:pt x="147" y="56"/>
                      <a:pt x="147" y="56"/>
                      <a:pt x="147" y="56"/>
                    </a:cubicBezTo>
                    <a:cubicBezTo>
                      <a:pt x="117" y="52"/>
                      <a:pt x="117" y="52"/>
                      <a:pt x="117" y="52"/>
                    </a:cubicBezTo>
                    <a:lnTo>
                      <a:pt x="112" y="40"/>
                    </a:lnTo>
                    <a:close/>
                    <a:moveTo>
                      <a:pt x="73" y="101"/>
                    </a:moveTo>
                    <a:cubicBezTo>
                      <a:pt x="56" y="101"/>
                      <a:pt x="42" y="87"/>
                      <a:pt x="42" y="69"/>
                    </a:cubicBezTo>
                    <a:cubicBezTo>
                      <a:pt x="42" y="52"/>
                      <a:pt x="56" y="37"/>
                      <a:pt x="73" y="37"/>
                    </a:cubicBezTo>
                    <a:cubicBezTo>
                      <a:pt x="91" y="37"/>
                      <a:pt x="105" y="52"/>
                      <a:pt x="105" y="69"/>
                    </a:cubicBezTo>
                    <a:cubicBezTo>
                      <a:pt x="105" y="87"/>
                      <a:pt x="91" y="101"/>
                      <a:pt x="73" y="10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4" name="Oval 514"/>
              <p:cNvSpPr>
                <a:spLocks noChangeArrowheads="1"/>
              </p:cNvSpPr>
              <p:nvPr/>
            </p:nvSpPr>
            <p:spPr bwMode="auto">
              <a:xfrm>
                <a:off x="1917" y="2254"/>
                <a:ext cx="50" cy="5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5" name="Freeform 515"/>
              <p:cNvSpPr/>
              <p:nvPr/>
            </p:nvSpPr>
            <p:spPr bwMode="auto">
              <a:xfrm>
                <a:off x="2311" y="2867"/>
                <a:ext cx="149" cy="68"/>
              </a:xfrm>
              <a:custGeom>
                <a:avLst/>
                <a:gdLst>
                  <a:gd name="T0" fmla="*/ 75 w 149"/>
                  <a:gd name="T1" fmla="*/ 0 h 68"/>
                  <a:gd name="T2" fmla="*/ 75 w 149"/>
                  <a:gd name="T3" fmla="*/ 0 h 68"/>
                  <a:gd name="T4" fmla="*/ 0 w 149"/>
                  <a:gd name="T5" fmla="*/ 60 h 68"/>
                  <a:gd name="T6" fmla="*/ 9 w 149"/>
                  <a:gd name="T7" fmla="*/ 68 h 68"/>
                  <a:gd name="T8" fmla="*/ 75 w 149"/>
                  <a:gd name="T9" fmla="*/ 15 h 68"/>
                  <a:gd name="T10" fmla="*/ 141 w 149"/>
                  <a:gd name="T11" fmla="*/ 68 h 68"/>
                  <a:gd name="T12" fmla="*/ 149 w 149"/>
                  <a:gd name="T13" fmla="*/ 60 h 68"/>
                  <a:gd name="T14" fmla="*/ 75 w 149"/>
                  <a:gd name="T15" fmla="*/ 0 h 68"/>
                  <a:gd name="T16" fmla="*/ 75 w 149"/>
                  <a:gd name="T17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9" h="68">
                    <a:moveTo>
                      <a:pt x="75" y="0"/>
                    </a:moveTo>
                    <a:lnTo>
                      <a:pt x="75" y="0"/>
                    </a:lnTo>
                    <a:lnTo>
                      <a:pt x="0" y="60"/>
                    </a:lnTo>
                    <a:lnTo>
                      <a:pt x="9" y="68"/>
                    </a:lnTo>
                    <a:lnTo>
                      <a:pt x="75" y="15"/>
                    </a:lnTo>
                    <a:lnTo>
                      <a:pt x="141" y="68"/>
                    </a:lnTo>
                    <a:lnTo>
                      <a:pt x="149" y="60"/>
                    </a:lnTo>
                    <a:lnTo>
                      <a:pt x="75" y="0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6" name="Freeform 516"/>
              <p:cNvSpPr/>
              <p:nvPr/>
            </p:nvSpPr>
            <p:spPr bwMode="auto">
              <a:xfrm>
                <a:off x="2329" y="2898"/>
                <a:ext cx="115" cy="91"/>
              </a:xfrm>
              <a:custGeom>
                <a:avLst/>
                <a:gdLst>
                  <a:gd name="T0" fmla="*/ 0 w 115"/>
                  <a:gd name="T1" fmla="*/ 47 h 91"/>
                  <a:gd name="T2" fmla="*/ 0 w 115"/>
                  <a:gd name="T3" fmla="*/ 91 h 91"/>
                  <a:gd name="T4" fmla="*/ 45 w 115"/>
                  <a:gd name="T5" fmla="*/ 91 h 91"/>
                  <a:gd name="T6" fmla="*/ 45 w 115"/>
                  <a:gd name="T7" fmla="*/ 48 h 91"/>
                  <a:gd name="T8" fmla="*/ 69 w 115"/>
                  <a:gd name="T9" fmla="*/ 48 h 91"/>
                  <a:gd name="T10" fmla="*/ 69 w 115"/>
                  <a:gd name="T11" fmla="*/ 91 h 91"/>
                  <a:gd name="T12" fmla="*/ 115 w 115"/>
                  <a:gd name="T13" fmla="*/ 91 h 91"/>
                  <a:gd name="T14" fmla="*/ 115 w 115"/>
                  <a:gd name="T15" fmla="*/ 47 h 91"/>
                  <a:gd name="T16" fmla="*/ 56 w 115"/>
                  <a:gd name="T17" fmla="*/ 0 h 91"/>
                  <a:gd name="T18" fmla="*/ 0 w 115"/>
                  <a:gd name="T19" fmla="*/ 47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5" h="91">
                    <a:moveTo>
                      <a:pt x="0" y="47"/>
                    </a:moveTo>
                    <a:lnTo>
                      <a:pt x="0" y="91"/>
                    </a:lnTo>
                    <a:lnTo>
                      <a:pt x="45" y="91"/>
                    </a:lnTo>
                    <a:lnTo>
                      <a:pt x="45" y="48"/>
                    </a:lnTo>
                    <a:lnTo>
                      <a:pt x="69" y="48"/>
                    </a:lnTo>
                    <a:lnTo>
                      <a:pt x="69" y="91"/>
                    </a:lnTo>
                    <a:lnTo>
                      <a:pt x="115" y="91"/>
                    </a:lnTo>
                    <a:lnTo>
                      <a:pt x="115" y="47"/>
                    </a:lnTo>
                    <a:lnTo>
                      <a:pt x="56" y="0"/>
                    </a:lnTo>
                    <a:lnTo>
                      <a:pt x="0" y="4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7" name="Freeform 517"/>
              <p:cNvSpPr/>
              <p:nvPr/>
            </p:nvSpPr>
            <p:spPr bwMode="auto">
              <a:xfrm>
                <a:off x="2542" y="2433"/>
                <a:ext cx="121" cy="76"/>
              </a:xfrm>
              <a:custGeom>
                <a:avLst/>
                <a:gdLst>
                  <a:gd name="T0" fmla="*/ 75 w 121"/>
                  <a:gd name="T1" fmla="*/ 6 h 76"/>
                  <a:gd name="T2" fmla="*/ 90 w 121"/>
                  <a:gd name="T3" fmla="*/ 19 h 76"/>
                  <a:gd name="T4" fmla="*/ 69 w 121"/>
                  <a:gd name="T5" fmla="*/ 40 h 76"/>
                  <a:gd name="T6" fmla="*/ 58 w 121"/>
                  <a:gd name="T7" fmla="*/ 30 h 76"/>
                  <a:gd name="T8" fmla="*/ 58 w 121"/>
                  <a:gd name="T9" fmla="*/ 30 h 76"/>
                  <a:gd name="T10" fmla="*/ 46 w 121"/>
                  <a:gd name="T11" fmla="*/ 17 h 76"/>
                  <a:gd name="T12" fmla="*/ 46 w 121"/>
                  <a:gd name="T13" fmla="*/ 17 h 76"/>
                  <a:gd name="T14" fmla="*/ 45 w 121"/>
                  <a:gd name="T15" fmla="*/ 17 h 76"/>
                  <a:gd name="T16" fmla="*/ 33 w 121"/>
                  <a:gd name="T17" fmla="*/ 30 h 76"/>
                  <a:gd name="T18" fmla="*/ 33 w 121"/>
                  <a:gd name="T19" fmla="*/ 30 h 76"/>
                  <a:gd name="T20" fmla="*/ 0 w 121"/>
                  <a:gd name="T21" fmla="*/ 63 h 76"/>
                  <a:gd name="T22" fmla="*/ 12 w 121"/>
                  <a:gd name="T23" fmla="*/ 76 h 76"/>
                  <a:gd name="T24" fmla="*/ 46 w 121"/>
                  <a:gd name="T25" fmla="*/ 43 h 76"/>
                  <a:gd name="T26" fmla="*/ 56 w 121"/>
                  <a:gd name="T27" fmla="*/ 53 h 76"/>
                  <a:gd name="T28" fmla="*/ 56 w 121"/>
                  <a:gd name="T29" fmla="*/ 53 h 76"/>
                  <a:gd name="T30" fmla="*/ 68 w 121"/>
                  <a:gd name="T31" fmla="*/ 66 h 76"/>
                  <a:gd name="T32" fmla="*/ 69 w 121"/>
                  <a:gd name="T33" fmla="*/ 66 h 76"/>
                  <a:gd name="T34" fmla="*/ 69 w 121"/>
                  <a:gd name="T35" fmla="*/ 66 h 76"/>
                  <a:gd name="T36" fmla="*/ 81 w 121"/>
                  <a:gd name="T37" fmla="*/ 53 h 76"/>
                  <a:gd name="T38" fmla="*/ 81 w 121"/>
                  <a:gd name="T39" fmla="*/ 53 h 76"/>
                  <a:gd name="T40" fmla="*/ 102 w 121"/>
                  <a:gd name="T41" fmla="*/ 32 h 76"/>
                  <a:gd name="T42" fmla="*/ 116 w 121"/>
                  <a:gd name="T43" fmla="*/ 45 h 76"/>
                  <a:gd name="T44" fmla="*/ 118 w 121"/>
                  <a:gd name="T45" fmla="*/ 22 h 76"/>
                  <a:gd name="T46" fmla="*/ 121 w 121"/>
                  <a:gd name="T47" fmla="*/ 0 h 76"/>
                  <a:gd name="T48" fmla="*/ 98 w 121"/>
                  <a:gd name="T49" fmla="*/ 3 h 76"/>
                  <a:gd name="T50" fmla="*/ 75 w 121"/>
                  <a:gd name="T51" fmla="*/ 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1" h="76">
                    <a:moveTo>
                      <a:pt x="75" y="6"/>
                    </a:moveTo>
                    <a:lnTo>
                      <a:pt x="90" y="19"/>
                    </a:lnTo>
                    <a:lnTo>
                      <a:pt x="69" y="40"/>
                    </a:lnTo>
                    <a:lnTo>
                      <a:pt x="58" y="30"/>
                    </a:lnTo>
                    <a:lnTo>
                      <a:pt x="58" y="30"/>
                    </a:lnTo>
                    <a:lnTo>
                      <a:pt x="46" y="17"/>
                    </a:lnTo>
                    <a:lnTo>
                      <a:pt x="46" y="17"/>
                    </a:lnTo>
                    <a:lnTo>
                      <a:pt x="45" y="17"/>
                    </a:lnTo>
                    <a:lnTo>
                      <a:pt x="33" y="30"/>
                    </a:lnTo>
                    <a:lnTo>
                      <a:pt x="33" y="30"/>
                    </a:lnTo>
                    <a:lnTo>
                      <a:pt x="0" y="63"/>
                    </a:lnTo>
                    <a:lnTo>
                      <a:pt x="12" y="76"/>
                    </a:lnTo>
                    <a:lnTo>
                      <a:pt x="46" y="43"/>
                    </a:lnTo>
                    <a:lnTo>
                      <a:pt x="56" y="53"/>
                    </a:lnTo>
                    <a:lnTo>
                      <a:pt x="56" y="53"/>
                    </a:lnTo>
                    <a:lnTo>
                      <a:pt x="68" y="66"/>
                    </a:lnTo>
                    <a:lnTo>
                      <a:pt x="69" y="66"/>
                    </a:lnTo>
                    <a:lnTo>
                      <a:pt x="69" y="66"/>
                    </a:lnTo>
                    <a:lnTo>
                      <a:pt x="81" y="53"/>
                    </a:lnTo>
                    <a:lnTo>
                      <a:pt x="81" y="53"/>
                    </a:lnTo>
                    <a:lnTo>
                      <a:pt x="102" y="32"/>
                    </a:lnTo>
                    <a:lnTo>
                      <a:pt x="116" y="45"/>
                    </a:lnTo>
                    <a:lnTo>
                      <a:pt x="118" y="22"/>
                    </a:lnTo>
                    <a:lnTo>
                      <a:pt x="121" y="0"/>
                    </a:lnTo>
                    <a:lnTo>
                      <a:pt x="98" y="3"/>
                    </a:lnTo>
                    <a:lnTo>
                      <a:pt x="75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8" name="Rectangle 518"/>
              <p:cNvSpPr>
                <a:spLocks noChangeArrowheads="1"/>
              </p:cNvSpPr>
              <p:nvPr/>
            </p:nvSpPr>
            <p:spPr bwMode="auto">
              <a:xfrm>
                <a:off x="2549" y="2531"/>
                <a:ext cx="22" cy="2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9" name="Rectangle 519"/>
              <p:cNvSpPr>
                <a:spLocks noChangeArrowheads="1"/>
              </p:cNvSpPr>
              <p:nvPr/>
            </p:nvSpPr>
            <p:spPr bwMode="auto">
              <a:xfrm>
                <a:off x="2580" y="2503"/>
                <a:ext cx="21" cy="5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0" name="Rectangle 520"/>
              <p:cNvSpPr>
                <a:spLocks noChangeArrowheads="1"/>
              </p:cNvSpPr>
              <p:nvPr/>
            </p:nvSpPr>
            <p:spPr bwMode="auto">
              <a:xfrm>
                <a:off x="2611" y="2518"/>
                <a:ext cx="22" cy="4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1" name="Rectangle 521"/>
              <p:cNvSpPr>
                <a:spLocks noChangeArrowheads="1"/>
              </p:cNvSpPr>
              <p:nvPr/>
            </p:nvSpPr>
            <p:spPr bwMode="auto">
              <a:xfrm>
                <a:off x="2641" y="2490"/>
                <a:ext cx="21" cy="7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2" name="Freeform 522"/>
              <p:cNvSpPr/>
              <p:nvPr/>
            </p:nvSpPr>
            <p:spPr bwMode="auto">
              <a:xfrm>
                <a:off x="1702" y="2491"/>
                <a:ext cx="102" cy="90"/>
              </a:xfrm>
              <a:custGeom>
                <a:avLst/>
                <a:gdLst>
                  <a:gd name="T0" fmla="*/ 37 w 102"/>
                  <a:gd name="T1" fmla="*/ 4 h 90"/>
                  <a:gd name="T2" fmla="*/ 34 w 102"/>
                  <a:gd name="T3" fmla="*/ 17 h 90"/>
                  <a:gd name="T4" fmla="*/ 33 w 102"/>
                  <a:gd name="T5" fmla="*/ 23 h 90"/>
                  <a:gd name="T6" fmla="*/ 26 w 102"/>
                  <a:gd name="T7" fmla="*/ 24 h 90"/>
                  <a:gd name="T8" fmla="*/ 13 w 102"/>
                  <a:gd name="T9" fmla="*/ 24 h 90"/>
                  <a:gd name="T10" fmla="*/ 9 w 102"/>
                  <a:gd name="T11" fmla="*/ 47 h 90"/>
                  <a:gd name="T12" fmla="*/ 0 w 102"/>
                  <a:gd name="T13" fmla="*/ 90 h 90"/>
                  <a:gd name="T14" fmla="*/ 51 w 102"/>
                  <a:gd name="T15" fmla="*/ 45 h 90"/>
                  <a:gd name="T16" fmla="*/ 102 w 102"/>
                  <a:gd name="T17" fmla="*/ 0 h 90"/>
                  <a:gd name="T18" fmla="*/ 60 w 102"/>
                  <a:gd name="T19" fmla="*/ 3 h 90"/>
                  <a:gd name="T20" fmla="*/ 37 w 102"/>
                  <a:gd name="T21" fmla="*/ 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2" h="90">
                    <a:moveTo>
                      <a:pt x="37" y="4"/>
                    </a:moveTo>
                    <a:lnTo>
                      <a:pt x="34" y="17"/>
                    </a:lnTo>
                    <a:lnTo>
                      <a:pt x="33" y="23"/>
                    </a:lnTo>
                    <a:lnTo>
                      <a:pt x="26" y="24"/>
                    </a:lnTo>
                    <a:lnTo>
                      <a:pt x="13" y="24"/>
                    </a:lnTo>
                    <a:lnTo>
                      <a:pt x="9" y="47"/>
                    </a:lnTo>
                    <a:lnTo>
                      <a:pt x="0" y="90"/>
                    </a:lnTo>
                    <a:lnTo>
                      <a:pt x="51" y="45"/>
                    </a:lnTo>
                    <a:lnTo>
                      <a:pt x="102" y="0"/>
                    </a:lnTo>
                    <a:lnTo>
                      <a:pt x="60" y="3"/>
                    </a:lnTo>
                    <a:lnTo>
                      <a:pt x="37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3" name="Freeform 523"/>
              <p:cNvSpPr/>
              <p:nvPr/>
            </p:nvSpPr>
            <p:spPr bwMode="auto">
              <a:xfrm>
                <a:off x="1741" y="2422"/>
                <a:ext cx="62" cy="61"/>
              </a:xfrm>
              <a:custGeom>
                <a:avLst/>
                <a:gdLst>
                  <a:gd name="T0" fmla="*/ 11 w 62"/>
                  <a:gd name="T1" fmla="*/ 0 h 61"/>
                  <a:gd name="T2" fmla="*/ 11 w 62"/>
                  <a:gd name="T3" fmla="*/ 0 h 61"/>
                  <a:gd name="T4" fmla="*/ 4 w 62"/>
                  <a:gd name="T5" fmla="*/ 43 h 61"/>
                  <a:gd name="T6" fmla="*/ 0 w 62"/>
                  <a:gd name="T7" fmla="*/ 61 h 61"/>
                  <a:gd name="T8" fmla="*/ 31 w 62"/>
                  <a:gd name="T9" fmla="*/ 60 h 61"/>
                  <a:gd name="T10" fmla="*/ 62 w 62"/>
                  <a:gd name="T11" fmla="*/ 58 h 61"/>
                  <a:gd name="T12" fmla="*/ 36 w 62"/>
                  <a:gd name="T13" fmla="*/ 29 h 61"/>
                  <a:gd name="T14" fmla="*/ 11 w 62"/>
                  <a:gd name="T15" fmla="*/ 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2" h="61">
                    <a:moveTo>
                      <a:pt x="11" y="0"/>
                    </a:moveTo>
                    <a:lnTo>
                      <a:pt x="11" y="0"/>
                    </a:lnTo>
                    <a:lnTo>
                      <a:pt x="4" y="43"/>
                    </a:lnTo>
                    <a:lnTo>
                      <a:pt x="0" y="61"/>
                    </a:lnTo>
                    <a:lnTo>
                      <a:pt x="31" y="60"/>
                    </a:lnTo>
                    <a:lnTo>
                      <a:pt x="62" y="58"/>
                    </a:lnTo>
                    <a:lnTo>
                      <a:pt x="36" y="29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4" name="Freeform 524"/>
              <p:cNvSpPr/>
              <p:nvPr/>
            </p:nvSpPr>
            <p:spPr bwMode="auto">
              <a:xfrm>
                <a:off x="1639" y="2515"/>
                <a:ext cx="67" cy="64"/>
              </a:xfrm>
              <a:custGeom>
                <a:avLst/>
                <a:gdLst>
                  <a:gd name="T0" fmla="*/ 21 w 67"/>
                  <a:gd name="T1" fmla="*/ 3 h 64"/>
                  <a:gd name="T2" fmla="*/ 0 w 67"/>
                  <a:gd name="T3" fmla="*/ 5 h 64"/>
                  <a:gd name="T4" fmla="*/ 26 w 67"/>
                  <a:gd name="T5" fmla="*/ 34 h 64"/>
                  <a:gd name="T6" fmla="*/ 52 w 67"/>
                  <a:gd name="T7" fmla="*/ 64 h 64"/>
                  <a:gd name="T8" fmla="*/ 60 w 67"/>
                  <a:gd name="T9" fmla="*/ 31 h 64"/>
                  <a:gd name="T10" fmla="*/ 67 w 67"/>
                  <a:gd name="T11" fmla="*/ 0 h 64"/>
                  <a:gd name="T12" fmla="*/ 46 w 67"/>
                  <a:gd name="T13" fmla="*/ 1 h 64"/>
                  <a:gd name="T14" fmla="*/ 21 w 67"/>
                  <a:gd name="T15" fmla="*/ 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" h="64">
                    <a:moveTo>
                      <a:pt x="21" y="3"/>
                    </a:moveTo>
                    <a:lnTo>
                      <a:pt x="0" y="5"/>
                    </a:lnTo>
                    <a:lnTo>
                      <a:pt x="26" y="34"/>
                    </a:lnTo>
                    <a:lnTo>
                      <a:pt x="52" y="64"/>
                    </a:lnTo>
                    <a:lnTo>
                      <a:pt x="60" y="31"/>
                    </a:lnTo>
                    <a:lnTo>
                      <a:pt x="67" y="0"/>
                    </a:lnTo>
                    <a:lnTo>
                      <a:pt x="46" y="1"/>
                    </a:lnTo>
                    <a:lnTo>
                      <a:pt x="2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5" name="Freeform 525"/>
              <p:cNvSpPr/>
              <p:nvPr/>
            </p:nvSpPr>
            <p:spPr bwMode="auto">
              <a:xfrm>
                <a:off x="1641" y="2421"/>
                <a:ext cx="102" cy="89"/>
              </a:xfrm>
              <a:custGeom>
                <a:avLst/>
                <a:gdLst>
                  <a:gd name="T0" fmla="*/ 0 w 102"/>
                  <a:gd name="T1" fmla="*/ 89 h 89"/>
                  <a:gd name="T2" fmla="*/ 44 w 102"/>
                  <a:gd name="T3" fmla="*/ 87 h 89"/>
                  <a:gd name="T4" fmla="*/ 75 w 102"/>
                  <a:gd name="T5" fmla="*/ 86 h 89"/>
                  <a:gd name="T6" fmla="*/ 87 w 102"/>
                  <a:gd name="T7" fmla="*/ 86 h 89"/>
                  <a:gd name="T8" fmla="*/ 88 w 102"/>
                  <a:gd name="T9" fmla="*/ 75 h 89"/>
                  <a:gd name="T10" fmla="*/ 95 w 102"/>
                  <a:gd name="T11" fmla="*/ 42 h 89"/>
                  <a:gd name="T12" fmla="*/ 102 w 102"/>
                  <a:gd name="T13" fmla="*/ 0 h 89"/>
                  <a:gd name="T14" fmla="*/ 51 w 102"/>
                  <a:gd name="T15" fmla="*/ 44 h 89"/>
                  <a:gd name="T16" fmla="*/ 0 w 102"/>
                  <a:gd name="T17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2" h="89">
                    <a:moveTo>
                      <a:pt x="0" y="89"/>
                    </a:moveTo>
                    <a:lnTo>
                      <a:pt x="44" y="87"/>
                    </a:lnTo>
                    <a:lnTo>
                      <a:pt x="75" y="86"/>
                    </a:lnTo>
                    <a:lnTo>
                      <a:pt x="87" y="86"/>
                    </a:lnTo>
                    <a:lnTo>
                      <a:pt x="88" y="75"/>
                    </a:lnTo>
                    <a:lnTo>
                      <a:pt x="95" y="42"/>
                    </a:lnTo>
                    <a:lnTo>
                      <a:pt x="102" y="0"/>
                    </a:lnTo>
                    <a:lnTo>
                      <a:pt x="51" y="44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6" name="Freeform 526"/>
              <p:cNvSpPr>
                <a:spLocks noEditPoints="1"/>
              </p:cNvSpPr>
              <p:nvPr/>
            </p:nvSpPr>
            <p:spPr bwMode="auto">
              <a:xfrm>
                <a:off x="2100" y="2660"/>
                <a:ext cx="58" cy="58"/>
              </a:xfrm>
              <a:custGeom>
                <a:avLst/>
                <a:gdLst>
                  <a:gd name="T0" fmla="*/ 23 w 53"/>
                  <a:gd name="T1" fmla="*/ 2 h 53"/>
                  <a:gd name="T2" fmla="*/ 2 w 53"/>
                  <a:gd name="T3" fmla="*/ 30 h 53"/>
                  <a:gd name="T4" fmla="*/ 30 w 53"/>
                  <a:gd name="T5" fmla="*/ 51 h 53"/>
                  <a:gd name="T6" fmla="*/ 51 w 53"/>
                  <a:gd name="T7" fmla="*/ 23 h 53"/>
                  <a:gd name="T8" fmla="*/ 23 w 53"/>
                  <a:gd name="T9" fmla="*/ 2 h 53"/>
                  <a:gd name="T10" fmla="*/ 29 w 53"/>
                  <a:gd name="T11" fmla="*/ 41 h 53"/>
                  <a:gd name="T12" fmla="*/ 12 w 53"/>
                  <a:gd name="T13" fmla="*/ 28 h 53"/>
                  <a:gd name="T14" fmla="*/ 25 w 53"/>
                  <a:gd name="T15" fmla="*/ 11 h 53"/>
                  <a:gd name="T16" fmla="*/ 42 w 53"/>
                  <a:gd name="T17" fmla="*/ 24 h 53"/>
                  <a:gd name="T18" fmla="*/ 29 w 53"/>
                  <a:gd name="T19" fmla="*/ 4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53">
                    <a:moveTo>
                      <a:pt x="23" y="2"/>
                    </a:moveTo>
                    <a:cubicBezTo>
                      <a:pt x="9" y="4"/>
                      <a:pt x="0" y="16"/>
                      <a:pt x="2" y="30"/>
                    </a:cubicBezTo>
                    <a:cubicBezTo>
                      <a:pt x="4" y="44"/>
                      <a:pt x="16" y="53"/>
                      <a:pt x="30" y="51"/>
                    </a:cubicBezTo>
                    <a:cubicBezTo>
                      <a:pt x="43" y="49"/>
                      <a:pt x="53" y="36"/>
                      <a:pt x="51" y="23"/>
                    </a:cubicBezTo>
                    <a:cubicBezTo>
                      <a:pt x="49" y="9"/>
                      <a:pt x="36" y="0"/>
                      <a:pt x="23" y="2"/>
                    </a:cubicBezTo>
                    <a:close/>
                    <a:moveTo>
                      <a:pt x="29" y="41"/>
                    </a:moveTo>
                    <a:cubicBezTo>
                      <a:pt x="21" y="42"/>
                      <a:pt x="13" y="36"/>
                      <a:pt x="12" y="28"/>
                    </a:cubicBezTo>
                    <a:cubicBezTo>
                      <a:pt x="11" y="20"/>
                      <a:pt x="16" y="12"/>
                      <a:pt x="25" y="11"/>
                    </a:cubicBezTo>
                    <a:cubicBezTo>
                      <a:pt x="33" y="10"/>
                      <a:pt x="40" y="16"/>
                      <a:pt x="42" y="24"/>
                    </a:cubicBezTo>
                    <a:cubicBezTo>
                      <a:pt x="43" y="32"/>
                      <a:pt x="37" y="40"/>
                      <a:pt x="29" y="4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7" name="Freeform 527"/>
              <p:cNvSpPr>
                <a:spLocks noEditPoints="1"/>
              </p:cNvSpPr>
              <p:nvPr/>
            </p:nvSpPr>
            <p:spPr bwMode="auto">
              <a:xfrm>
                <a:off x="2174" y="2721"/>
                <a:ext cx="58" cy="58"/>
              </a:xfrm>
              <a:custGeom>
                <a:avLst/>
                <a:gdLst>
                  <a:gd name="T0" fmla="*/ 23 w 53"/>
                  <a:gd name="T1" fmla="*/ 2 h 53"/>
                  <a:gd name="T2" fmla="*/ 2 w 53"/>
                  <a:gd name="T3" fmla="*/ 30 h 53"/>
                  <a:gd name="T4" fmla="*/ 30 w 53"/>
                  <a:gd name="T5" fmla="*/ 51 h 53"/>
                  <a:gd name="T6" fmla="*/ 51 w 53"/>
                  <a:gd name="T7" fmla="*/ 23 h 53"/>
                  <a:gd name="T8" fmla="*/ 23 w 53"/>
                  <a:gd name="T9" fmla="*/ 2 h 53"/>
                  <a:gd name="T10" fmla="*/ 29 w 53"/>
                  <a:gd name="T11" fmla="*/ 41 h 53"/>
                  <a:gd name="T12" fmla="*/ 12 w 53"/>
                  <a:gd name="T13" fmla="*/ 28 h 53"/>
                  <a:gd name="T14" fmla="*/ 25 w 53"/>
                  <a:gd name="T15" fmla="*/ 11 h 53"/>
                  <a:gd name="T16" fmla="*/ 42 w 53"/>
                  <a:gd name="T17" fmla="*/ 24 h 53"/>
                  <a:gd name="T18" fmla="*/ 29 w 53"/>
                  <a:gd name="T19" fmla="*/ 4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" h="53">
                    <a:moveTo>
                      <a:pt x="23" y="2"/>
                    </a:moveTo>
                    <a:cubicBezTo>
                      <a:pt x="9" y="4"/>
                      <a:pt x="0" y="17"/>
                      <a:pt x="2" y="30"/>
                    </a:cubicBezTo>
                    <a:cubicBezTo>
                      <a:pt x="4" y="44"/>
                      <a:pt x="17" y="53"/>
                      <a:pt x="30" y="51"/>
                    </a:cubicBezTo>
                    <a:cubicBezTo>
                      <a:pt x="44" y="49"/>
                      <a:pt x="53" y="36"/>
                      <a:pt x="51" y="23"/>
                    </a:cubicBezTo>
                    <a:cubicBezTo>
                      <a:pt x="49" y="9"/>
                      <a:pt x="36" y="0"/>
                      <a:pt x="23" y="2"/>
                    </a:cubicBezTo>
                    <a:close/>
                    <a:moveTo>
                      <a:pt x="29" y="41"/>
                    </a:moveTo>
                    <a:cubicBezTo>
                      <a:pt x="21" y="42"/>
                      <a:pt x="13" y="36"/>
                      <a:pt x="12" y="28"/>
                    </a:cubicBezTo>
                    <a:cubicBezTo>
                      <a:pt x="11" y="20"/>
                      <a:pt x="17" y="12"/>
                      <a:pt x="25" y="11"/>
                    </a:cubicBezTo>
                    <a:cubicBezTo>
                      <a:pt x="33" y="10"/>
                      <a:pt x="41" y="16"/>
                      <a:pt x="42" y="24"/>
                    </a:cubicBezTo>
                    <a:cubicBezTo>
                      <a:pt x="43" y="32"/>
                      <a:pt x="37" y="40"/>
                      <a:pt x="29" y="4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8" name="Freeform 528"/>
              <p:cNvSpPr/>
              <p:nvPr/>
            </p:nvSpPr>
            <p:spPr bwMode="auto">
              <a:xfrm>
                <a:off x="2108" y="2664"/>
                <a:ext cx="116" cy="112"/>
              </a:xfrm>
              <a:custGeom>
                <a:avLst/>
                <a:gdLst>
                  <a:gd name="T0" fmla="*/ 96 w 106"/>
                  <a:gd name="T1" fmla="*/ 2 h 103"/>
                  <a:gd name="T2" fmla="*/ 3 w 106"/>
                  <a:gd name="T3" fmla="*/ 93 h 103"/>
                  <a:gd name="T4" fmla="*/ 2 w 106"/>
                  <a:gd name="T5" fmla="*/ 101 h 103"/>
                  <a:gd name="T6" fmla="*/ 7 w 106"/>
                  <a:gd name="T7" fmla="*/ 103 h 103"/>
                  <a:gd name="T8" fmla="*/ 10 w 106"/>
                  <a:gd name="T9" fmla="*/ 101 h 103"/>
                  <a:gd name="T10" fmla="*/ 103 w 106"/>
                  <a:gd name="T11" fmla="*/ 10 h 103"/>
                  <a:gd name="T12" fmla="*/ 104 w 106"/>
                  <a:gd name="T13" fmla="*/ 2 h 103"/>
                  <a:gd name="T14" fmla="*/ 96 w 106"/>
                  <a:gd name="T15" fmla="*/ 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6" h="103">
                    <a:moveTo>
                      <a:pt x="96" y="2"/>
                    </a:moveTo>
                    <a:cubicBezTo>
                      <a:pt x="3" y="93"/>
                      <a:pt x="3" y="93"/>
                      <a:pt x="3" y="93"/>
                    </a:cubicBezTo>
                    <a:cubicBezTo>
                      <a:pt x="0" y="95"/>
                      <a:pt x="0" y="99"/>
                      <a:pt x="2" y="101"/>
                    </a:cubicBezTo>
                    <a:cubicBezTo>
                      <a:pt x="4" y="102"/>
                      <a:pt x="5" y="103"/>
                      <a:pt x="7" y="103"/>
                    </a:cubicBezTo>
                    <a:cubicBezTo>
                      <a:pt x="8" y="103"/>
                      <a:pt x="9" y="102"/>
                      <a:pt x="10" y="101"/>
                    </a:cubicBezTo>
                    <a:cubicBezTo>
                      <a:pt x="103" y="10"/>
                      <a:pt x="103" y="10"/>
                      <a:pt x="103" y="10"/>
                    </a:cubicBezTo>
                    <a:cubicBezTo>
                      <a:pt x="106" y="8"/>
                      <a:pt x="106" y="5"/>
                      <a:pt x="104" y="2"/>
                    </a:cubicBezTo>
                    <a:cubicBezTo>
                      <a:pt x="101" y="0"/>
                      <a:pt x="98" y="0"/>
                      <a:pt x="96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9" name="Freeform 529"/>
              <p:cNvSpPr>
                <a:spLocks noEditPoints="1"/>
              </p:cNvSpPr>
              <p:nvPr/>
            </p:nvSpPr>
            <p:spPr bwMode="auto">
              <a:xfrm>
                <a:off x="2539" y="3090"/>
                <a:ext cx="140" cy="139"/>
              </a:xfrm>
              <a:custGeom>
                <a:avLst/>
                <a:gdLst>
                  <a:gd name="T0" fmla="*/ 64 w 129"/>
                  <a:gd name="T1" fmla="*/ 0 h 128"/>
                  <a:gd name="T2" fmla="*/ 0 w 129"/>
                  <a:gd name="T3" fmla="*/ 64 h 128"/>
                  <a:gd name="T4" fmla="*/ 64 w 129"/>
                  <a:gd name="T5" fmla="*/ 128 h 128"/>
                  <a:gd name="T6" fmla="*/ 129 w 129"/>
                  <a:gd name="T7" fmla="*/ 64 h 128"/>
                  <a:gd name="T8" fmla="*/ 64 w 129"/>
                  <a:gd name="T9" fmla="*/ 0 h 128"/>
                  <a:gd name="T10" fmla="*/ 65 w 129"/>
                  <a:gd name="T11" fmla="*/ 115 h 128"/>
                  <a:gd name="T12" fmla="*/ 14 w 129"/>
                  <a:gd name="T13" fmla="*/ 64 h 128"/>
                  <a:gd name="T14" fmla="*/ 65 w 129"/>
                  <a:gd name="T15" fmla="*/ 13 h 128"/>
                  <a:gd name="T16" fmla="*/ 116 w 129"/>
                  <a:gd name="T17" fmla="*/ 64 h 128"/>
                  <a:gd name="T18" fmla="*/ 65 w 129"/>
                  <a:gd name="T19" fmla="*/ 115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9" h="128">
                    <a:moveTo>
                      <a:pt x="64" y="0"/>
                    </a:moveTo>
                    <a:cubicBezTo>
                      <a:pt x="29" y="0"/>
                      <a:pt x="0" y="29"/>
                      <a:pt x="0" y="64"/>
                    </a:cubicBezTo>
                    <a:cubicBezTo>
                      <a:pt x="0" y="100"/>
                      <a:pt x="29" y="128"/>
                      <a:pt x="64" y="128"/>
                    </a:cubicBezTo>
                    <a:cubicBezTo>
                      <a:pt x="100" y="128"/>
                      <a:pt x="129" y="100"/>
                      <a:pt x="129" y="64"/>
                    </a:cubicBezTo>
                    <a:cubicBezTo>
                      <a:pt x="129" y="29"/>
                      <a:pt x="100" y="0"/>
                      <a:pt x="64" y="0"/>
                    </a:cubicBezTo>
                    <a:close/>
                    <a:moveTo>
                      <a:pt x="65" y="115"/>
                    </a:moveTo>
                    <a:cubicBezTo>
                      <a:pt x="37" y="115"/>
                      <a:pt x="14" y="92"/>
                      <a:pt x="14" y="64"/>
                    </a:cubicBezTo>
                    <a:cubicBezTo>
                      <a:pt x="14" y="36"/>
                      <a:pt x="37" y="13"/>
                      <a:pt x="65" y="13"/>
                    </a:cubicBezTo>
                    <a:cubicBezTo>
                      <a:pt x="93" y="13"/>
                      <a:pt x="116" y="36"/>
                      <a:pt x="116" y="64"/>
                    </a:cubicBezTo>
                    <a:cubicBezTo>
                      <a:pt x="116" y="92"/>
                      <a:pt x="93" y="115"/>
                      <a:pt x="65" y="1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0" name="Freeform 530"/>
              <p:cNvSpPr>
                <a:spLocks noEditPoints="1"/>
              </p:cNvSpPr>
              <p:nvPr/>
            </p:nvSpPr>
            <p:spPr bwMode="auto">
              <a:xfrm>
                <a:off x="2562" y="3112"/>
                <a:ext cx="96" cy="95"/>
              </a:xfrm>
              <a:custGeom>
                <a:avLst/>
                <a:gdLst>
                  <a:gd name="T0" fmla="*/ 44 w 88"/>
                  <a:gd name="T1" fmla="*/ 0 h 88"/>
                  <a:gd name="T2" fmla="*/ 0 w 88"/>
                  <a:gd name="T3" fmla="*/ 44 h 88"/>
                  <a:gd name="T4" fmla="*/ 44 w 88"/>
                  <a:gd name="T5" fmla="*/ 88 h 88"/>
                  <a:gd name="T6" fmla="*/ 88 w 88"/>
                  <a:gd name="T7" fmla="*/ 44 h 88"/>
                  <a:gd name="T8" fmla="*/ 44 w 88"/>
                  <a:gd name="T9" fmla="*/ 0 h 88"/>
                  <a:gd name="T10" fmla="*/ 44 w 88"/>
                  <a:gd name="T11" fmla="*/ 12 h 88"/>
                  <a:gd name="T12" fmla="*/ 51 w 88"/>
                  <a:gd name="T13" fmla="*/ 15 h 88"/>
                  <a:gd name="T14" fmla="*/ 56 w 88"/>
                  <a:gd name="T15" fmla="*/ 13 h 88"/>
                  <a:gd name="T16" fmla="*/ 47 w 88"/>
                  <a:gd name="T17" fmla="*/ 24 h 88"/>
                  <a:gd name="T18" fmla="*/ 40 w 88"/>
                  <a:gd name="T19" fmla="*/ 22 h 88"/>
                  <a:gd name="T20" fmla="*/ 44 w 88"/>
                  <a:gd name="T21" fmla="*/ 12 h 88"/>
                  <a:gd name="T22" fmla="*/ 57 w 88"/>
                  <a:gd name="T23" fmla="*/ 62 h 88"/>
                  <a:gd name="T24" fmla="*/ 40 w 88"/>
                  <a:gd name="T25" fmla="*/ 74 h 88"/>
                  <a:gd name="T26" fmla="*/ 35 w 88"/>
                  <a:gd name="T27" fmla="*/ 71 h 88"/>
                  <a:gd name="T28" fmla="*/ 32 w 88"/>
                  <a:gd name="T29" fmla="*/ 63 h 88"/>
                  <a:gd name="T30" fmla="*/ 39 w 88"/>
                  <a:gd name="T31" fmla="*/ 34 h 88"/>
                  <a:gd name="T32" fmla="*/ 52 w 88"/>
                  <a:gd name="T33" fmla="*/ 32 h 88"/>
                  <a:gd name="T34" fmla="*/ 52 w 88"/>
                  <a:gd name="T35" fmla="*/ 32 h 88"/>
                  <a:gd name="T36" fmla="*/ 47 w 88"/>
                  <a:gd name="T37" fmla="*/ 47 h 88"/>
                  <a:gd name="T38" fmla="*/ 44 w 88"/>
                  <a:gd name="T39" fmla="*/ 60 h 88"/>
                  <a:gd name="T40" fmla="*/ 45 w 88"/>
                  <a:gd name="T41" fmla="*/ 63 h 88"/>
                  <a:gd name="T42" fmla="*/ 47 w 88"/>
                  <a:gd name="T43" fmla="*/ 64 h 88"/>
                  <a:gd name="T44" fmla="*/ 51 w 88"/>
                  <a:gd name="T45" fmla="*/ 62 h 88"/>
                  <a:gd name="T46" fmla="*/ 57 w 88"/>
                  <a:gd name="T47" fmla="*/ 56 h 88"/>
                  <a:gd name="T48" fmla="*/ 57 w 88"/>
                  <a:gd name="T49" fmla="*/ 62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8" h="88">
                    <a:moveTo>
                      <a:pt x="44" y="0"/>
                    </a:moveTo>
                    <a:cubicBezTo>
                      <a:pt x="20" y="0"/>
                      <a:pt x="0" y="20"/>
                      <a:pt x="0" y="44"/>
                    </a:cubicBezTo>
                    <a:cubicBezTo>
                      <a:pt x="0" y="68"/>
                      <a:pt x="20" y="88"/>
                      <a:pt x="44" y="88"/>
                    </a:cubicBezTo>
                    <a:cubicBezTo>
                      <a:pt x="68" y="88"/>
                      <a:pt x="88" y="68"/>
                      <a:pt x="88" y="44"/>
                    </a:cubicBezTo>
                    <a:cubicBezTo>
                      <a:pt x="88" y="20"/>
                      <a:pt x="68" y="0"/>
                      <a:pt x="44" y="0"/>
                    </a:cubicBezTo>
                    <a:close/>
                    <a:moveTo>
                      <a:pt x="44" y="12"/>
                    </a:moveTo>
                    <a:cubicBezTo>
                      <a:pt x="47" y="14"/>
                      <a:pt x="49" y="15"/>
                      <a:pt x="51" y="15"/>
                    </a:cubicBezTo>
                    <a:cubicBezTo>
                      <a:pt x="52" y="15"/>
                      <a:pt x="54" y="14"/>
                      <a:pt x="56" y="13"/>
                    </a:cubicBezTo>
                    <a:cubicBezTo>
                      <a:pt x="56" y="21"/>
                      <a:pt x="53" y="24"/>
                      <a:pt x="47" y="24"/>
                    </a:cubicBezTo>
                    <a:cubicBezTo>
                      <a:pt x="44" y="24"/>
                      <a:pt x="42" y="24"/>
                      <a:pt x="40" y="22"/>
                    </a:cubicBezTo>
                    <a:cubicBezTo>
                      <a:pt x="42" y="19"/>
                      <a:pt x="43" y="16"/>
                      <a:pt x="44" y="12"/>
                    </a:cubicBezTo>
                    <a:close/>
                    <a:moveTo>
                      <a:pt x="57" y="62"/>
                    </a:moveTo>
                    <a:cubicBezTo>
                      <a:pt x="49" y="70"/>
                      <a:pt x="44" y="74"/>
                      <a:pt x="40" y="74"/>
                    </a:cubicBezTo>
                    <a:cubicBezTo>
                      <a:pt x="38" y="74"/>
                      <a:pt x="36" y="73"/>
                      <a:pt x="35" y="71"/>
                    </a:cubicBezTo>
                    <a:cubicBezTo>
                      <a:pt x="33" y="68"/>
                      <a:pt x="32" y="66"/>
                      <a:pt x="32" y="63"/>
                    </a:cubicBezTo>
                    <a:cubicBezTo>
                      <a:pt x="32" y="56"/>
                      <a:pt x="35" y="46"/>
                      <a:pt x="39" y="34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5" y="53"/>
                      <a:pt x="44" y="57"/>
                      <a:pt x="44" y="60"/>
                    </a:cubicBezTo>
                    <a:cubicBezTo>
                      <a:pt x="44" y="61"/>
                      <a:pt x="45" y="62"/>
                      <a:pt x="45" y="63"/>
                    </a:cubicBezTo>
                    <a:cubicBezTo>
                      <a:pt x="46" y="63"/>
                      <a:pt x="46" y="64"/>
                      <a:pt x="47" y="64"/>
                    </a:cubicBezTo>
                    <a:cubicBezTo>
                      <a:pt x="48" y="64"/>
                      <a:pt x="49" y="63"/>
                      <a:pt x="51" y="62"/>
                    </a:cubicBezTo>
                    <a:cubicBezTo>
                      <a:pt x="52" y="61"/>
                      <a:pt x="54" y="59"/>
                      <a:pt x="57" y="56"/>
                    </a:cubicBezTo>
                    <a:lnTo>
                      <a:pt x="57" y="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1" name="Freeform 531"/>
              <p:cNvSpPr/>
              <p:nvPr/>
            </p:nvSpPr>
            <p:spPr bwMode="auto">
              <a:xfrm>
                <a:off x="2110" y="2869"/>
                <a:ext cx="109" cy="139"/>
              </a:xfrm>
              <a:custGeom>
                <a:avLst/>
                <a:gdLst>
                  <a:gd name="T0" fmla="*/ 68 w 100"/>
                  <a:gd name="T1" fmla="*/ 18 h 128"/>
                  <a:gd name="T2" fmla="*/ 95 w 100"/>
                  <a:gd name="T3" fmla="*/ 23 h 128"/>
                  <a:gd name="T4" fmla="*/ 100 w 100"/>
                  <a:gd name="T5" fmla="*/ 7 h 128"/>
                  <a:gd name="T6" fmla="*/ 68 w 100"/>
                  <a:gd name="T7" fmla="*/ 0 h 128"/>
                  <a:gd name="T8" fmla="*/ 0 w 100"/>
                  <a:gd name="T9" fmla="*/ 65 h 128"/>
                  <a:gd name="T10" fmla="*/ 63 w 100"/>
                  <a:gd name="T11" fmla="*/ 128 h 128"/>
                  <a:gd name="T12" fmla="*/ 99 w 100"/>
                  <a:gd name="T13" fmla="*/ 121 h 128"/>
                  <a:gd name="T14" fmla="*/ 95 w 100"/>
                  <a:gd name="T15" fmla="*/ 104 h 128"/>
                  <a:gd name="T16" fmla="*/ 67 w 100"/>
                  <a:gd name="T17" fmla="*/ 110 h 128"/>
                  <a:gd name="T18" fmla="*/ 23 w 100"/>
                  <a:gd name="T19" fmla="*/ 64 h 128"/>
                  <a:gd name="T20" fmla="*/ 68 w 100"/>
                  <a:gd name="T21" fmla="*/ 1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0" h="128">
                    <a:moveTo>
                      <a:pt x="68" y="18"/>
                    </a:moveTo>
                    <a:cubicBezTo>
                      <a:pt x="81" y="18"/>
                      <a:pt x="89" y="21"/>
                      <a:pt x="95" y="23"/>
                    </a:cubicBezTo>
                    <a:cubicBezTo>
                      <a:pt x="100" y="7"/>
                      <a:pt x="100" y="7"/>
                      <a:pt x="100" y="7"/>
                    </a:cubicBezTo>
                    <a:cubicBezTo>
                      <a:pt x="94" y="3"/>
                      <a:pt x="82" y="0"/>
                      <a:pt x="68" y="0"/>
                    </a:cubicBezTo>
                    <a:cubicBezTo>
                      <a:pt x="26" y="0"/>
                      <a:pt x="0" y="28"/>
                      <a:pt x="0" y="65"/>
                    </a:cubicBezTo>
                    <a:cubicBezTo>
                      <a:pt x="0" y="103"/>
                      <a:pt x="25" y="128"/>
                      <a:pt x="63" y="128"/>
                    </a:cubicBezTo>
                    <a:cubicBezTo>
                      <a:pt x="80" y="128"/>
                      <a:pt x="93" y="124"/>
                      <a:pt x="99" y="121"/>
                    </a:cubicBezTo>
                    <a:cubicBezTo>
                      <a:pt x="95" y="104"/>
                      <a:pt x="95" y="104"/>
                      <a:pt x="95" y="104"/>
                    </a:cubicBezTo>
                    <a:cubicBezTo>
                      <a:pt x="89" y="107"/>
                      <a:pt x="80" y="110"/>
                      <a:pt x="67" y="110"/>
                    </a:cubicBezTo>
                    <a:cubicBezTo>
                      <a:pt x="42" y="110"/>
                      <a:pt x="23" y="93"/>
                      <a:pt x="23" y="64"/>
                    </a:cubicBezTo>
                    <a:cubicBezTo>
                      <a:pt x="23" y="39"/>
                      <a:pt x="39" y="18"/>
                      <a:pt x="68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2" name="Freeform 532"/>
              <p:cNvSpPr/>
              <p:nvPr/>
            </p:nvSpPr>
            <p:spPr bwMode="auto">
              <a:xfrm>
                <a:off x="2082" y="2915"/>
                <a:ext cx="88" cy="18"/>
              </a:xfrm>
              <a:custGeom>
                <a:avLst/>
                <a:gdLst>
                  <a:gd name="T0" fmla="*/ 0 w 88"/>
                  <a:gd name="T1" fmla="*/ 18 h 18"/>
                  <a:gd name="T2" fmla="*/ 73 w 88"/>
                  <a:gd name="T3" fmla="*/ 18 h 18"/>
                  <a:gd name="T4" fmla="*/ 88 w 88"/>
                  <a:gd name="T5" fmla="*/ 0 h 18"/>
                  <a:gd name="T6" fmla="*/ 18 w 88"/>
                  <a:gd name="T7" fmla="*/ 0 h 18"/>
                  <a:gd name="T8" fmla="*/ 0 w 88"/>
                  <a:gd name="T9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8" h="18">
                    <a:moveTo>
                      <a:pt x="0" y="18"/>
                    </a:moveTo>
                    <a:lnTo>
                      <a:pt x="73" y="18"/>
                    </a:lnTo>
                    <a:lnTo>
                      <a:pt x="88" y="0"/>
                    </a:lnTo>
                    <a:lnTo>
                      <a:pt x="18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3" name="Freeform 533"/>
              <p:cNvSpPr/>
              <p:nvPr/>
            </p:nvSpPr>
            <p:spPr bwMode="auto">
              <a:xfrm>
                <a:off x="2075" y="2947"/>
                <a:ext cx="87" cy="17"/>
              </a:xfrm>
              <a:custGeom>
                <a:avLst/>
                <a:gdLst>
                  <a:gd name="T0" fmla="*/ 0 w 87"/>
                  <a:gd name="T1" fmla="*/ 17 h 17"/>
                  <a:gd name="T2" fmla="*/ 73 w 87"/>
                  <a:gd name="T3" fmla="*/ 17 h 17"/>
                  <a:gd name="T4" fmla="*/ 87 w 87"/>
                  <a:gd name="T5" fmla="*/ 0 h 17"/>
                  <a:gd name="T6" fmla="*/ 17 w 87"/>
                  <a:gd name="T7" fmla="*/ 0 h 17"/>
                  <a:gd name="T8" fmla="*/ 0 w 87"/>
                  <a:gd name="T9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17">
                    <a:moveTo>
                      <a:pt x="0" y="17"/>
                    </a:moveTo>
                    <a:lnTo>
                      <a:pt x="73" y="17"/>
                    </a:lnTo>
                    <a:lnTo>
                      <a:pt x="87" y="0"/>
                    </a:lnTo>
                    <a:lnTo>
                      <a:pt x="17" y="0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4" name="Rectangle 534"/>
              <p:cNvSpPr>
                <a:spLocks noChangeArrowheads="1"/>
              </p:cNvSpPr>
              <p:nvPr/>
            </p:nvSpPr>
            <p:spPr bwMode="auto">
              <a:xfrm>
                <a:off x="1693" y="3082"/>
                <a:ext cx="57" cy="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5" name="Freeform 535"/>
              <p:cNvSpPr/>
              <p:nvPr/>
            </p:nvSpPr>
            <p:spPr bwMode="auto">
              <a:xfrm>
                <a:off x="1668" y="3110"/>
                <a:ext cx="107" cy="71"/>
              </a:xfrm>
              <a:custGeom>
                <a:avLst/>
                <a:gdLst>
                  <a:gd name="T0" fmla="*/ 82 w 107"/>
                  <a:gd name="T1" fmla="*/ 0 h 71"/>
                  <a:gd name="T2" fmla="*/ 25 w 107"/>
                  <a:gd name="T3" fmla="*/ 0 h 71"/>
                  <a:gd name="T4" fmla="*/ 25 w 107"/>
                  <a:gd name="T5" fmla="*/ 20 h 71"/>
                  <a:gd name="T6" fmla="*/ 0 w 107"/>
                  <a:gd name="T7" fmla="*/ 20 h 71"/>
                  <a:gd name="T8" fmla="*/ 27 w 107"/>
                  <a:gd name="T9" fmla="*/ 46 h 71"/>
                  <a:gd name="T10" fmla="*/ 54 w 107"/>
                  <a:gd name="T11" fmla="*/ 71 h 71"/>
                  <a:gd name="T12" fmla="*/ 80 w 107"/>
                  <a:gd name="T13" fmla="*/ 45 h 71"/>
                  <a:gd name="T14" fmla="*/ 107 w 107"/>
                  <a:gd name="T15" fmla="*/ 20 h 71"/>
                  <a:gd name="T16" fmla="*/ 82 w 107"/>
                  <a:gd name="T17" fmla="*/ 20 h 71"/>
                  <a:gd name="T18" fmla="*/ 82 w 107"/>
                  <a:gd name="T19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7" h="71">
                    <a:moveTo>
                      <a:pt x="82" y="0"/>
                    </a:moveTo>
                    <a:lnTo>
                      <a:pt x="25" y="0"/>
                    </a:lnTo>
                    <a:lnTo>
                      <a:pt x="25" y="20"/>
                    </a:lnTo>
                    <a:lnTo>
                      <a:pt x="0" y="20"/>
                    </a:lnTo>
                    <a:lnTo>
                      <a:pt x="27" y="46"/>
                    </a:lnTo>
                    <a:lnTo>
                      <a:pt x="54" y="71"/>
                    </a:lnTo>
                    <a:lnTo>
                      <a:pt x="80" y="45"/>
                    </a:lnTo>
                    <a:lnTo>
                      <a:pt x="107" y="20"/>
                    </a:lnTo>
                    <a:lnTo>
                      <a:pt x="82" y="20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6" name="Freeform 536"/>
              <p:cNvSpPr/>
              <p:nvPr/>
            </p:nvSpPr>
            <p:spPr bwMode="auto">
              <a:xfrm>
                <a:off x="1644" y="3166"/>
                <a:ext cx="155" cy="51"/>
              </a:xfrm>
              <a:custGeom>
                <a:avLst/>
                <a:gdLst>
                  <a:gd name="T0" fmla="*/ 124 w 142"/>
                  <a:gd name="T1" fmla="*/ 7 h 47"/>
                  <a:gd name="T2" fmla="*/ 105 w 142"/>
                  <a:gd name="T3" fmla="*/ 30 h 47"/>
                  <a:gd name="T4" fmla="*/ 37 w 142"/>
                  <a:gd name="T5" fmla="*/ 30 h 47"/>
                  <a:gd name="T6" fmla="*/ 18 w 142"/>
                  <a:gd name="T7" fmla="*/ 7 h 47"/>
                  <a:gd name="T8" fmla="*/ 18 w 142"/>
                  <a:gd name="T9" fmla="*/ 0 h 47"/>
                  <a:gd name="T10" fmla="*/ 0 w 142"/>
                  <a:gd name="T11" fmla="*/ 0 h 47"/>
                  <a:gd name="T12" fmla="*/ 0 w 142"/>
                  <a:gd name="T13" fmla="*/ 21 h 47"/>
                  <a:gd name="T14" fmla="*/ 26 w 142"/>
                  <a:gd name="T15" fmla="*/ 47 h 47"/>
                  <a:gd name="T16" fmla="*/ 116 w 142"/>
                  <a:gd name="T17" fmla="*/ 47 h 47"/>
                  <a:gd name="T18" fmla="*/ 142 w 142"/>
                  <a:gd name="T19" fmla="*/ 21 h 47"/>
                  <a:gd name="T20" fmla="*/ 142 w 142"/>
                  <a:gd name="T21" fmla="*/ 0 h 47"/>
                  <a:gd name="T22" fmla="*/ 124 w 142"/>
                  <a:gd name="T23" fmla="*/ 0 h 47"/>
                  <a:gd name="T24" fmla="*/ 124 w 142"/>
                  <a:gd name="T25" fmla="*/ 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2" h="47">
                    <a:moveTo>
                      <a:pt x="124" y="7"/>
                    </a:moveTo>
                    <a:cubicBezTo>
                      <a:pt x="124" y="25"/>
                      <a:pt x="121" y="30"/>
                      <a:pt x="105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20" y="30"/>
                      <a:pt x="18" y="28"/>
                      <a:pt x="18" y="7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35"/>
                      <a:pt x="12" y="47"/>
                      <a:pt x="26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31" y="47"/>
                      <a:pt x="142" y="35"/>
                      <a:pt x="142" y="21"/>
                    </a:cubicBezTo>
                    <a:cubicBezTo>
                      <a:pt x="142" y="0"/>
                      <a:pt x="142" y="0"/>
                      <a:pt x="142" y="0"/>
                    </a:cubicBezTo>
                    <a:cubicBezTo>
                      <a:pt x="124" y="0"/>
                      <a:pt x="124" y="0"/>
                      <a:pt x="124" y="0"/>
                    </a:cubicBezTo>
                    <a:lnTo>
                      <a:pt x="124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7" name="Freeform 537"/>
              <p:cNvSpPr>
                <a:spLocks noEditPoints="1"/>
              </p:cNvSpPr>
              <p:nvPr/>
            </p:nvSpPr>
            <p:spPr bwMode="auto">
              <a:xfrm>
                <a:off x="1629" y="2224"/>
                <a:ext cx="66" cy="71"/>
              </a:xfrm>
              <a:custGeom>
                <a:avLst/>
                <a:gdLst>
                  <a:gd name="T0" fmla="*/ 0 w 61"/>
                  <a:gd name="T1" fmla="*/ 49 h 65"/>
                  <a:gd name="T2" fmla="*/ 18 w 61"/>
                  <a:gd name="T3" fmla="*/ 65 h 65"/>
                  <a:gd name="T4" fmla="*/ 61 w 61"/>
                  <a:gd name="T5" fmla="*/ 15 h 65"/>
                  <a:gd name="T6" fmla="*/ 44 w 61"/>
                  <a:gd name="T7" fmla="*/ 0 h 65"/>
                  <a:gd name="T8" fmla="*/ 0 w 61"/>
                  <a:gd name="T9" fmla="*/ 49 h 65"/>
                  <a:gd name="T10" fmla="*/ 20 w 61"/>
                  <a:gd name="T11" fmla="*/ 52 h 65"/>
                  <a:gd name="T12" fmla="*/ 13 w 61"/>
                  <a:gd name="T13" fmla="*/ 51 h 65"/>
                  <a:gd name="T14" fmla="*/ 14 w 61"/>
                  <a:gd name="T15" fmla="*/ 44 h 65"/>
                  <a:gd name="T16" fmla="*/ 21 w 61"/>
                  <a:gd name="T17" fmla="*/ 45 h 65"/>
                  <a:gd name="T18" fmla="*/ 20 w 61"/>
                  <a:gd name="T19" fmla="*/ 5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" h="65">
                    <a:moveTo>
                      <a:pt x="0" y="49"/>
                    </a:moveTo>
                    <a:cubicBezTo>
                      <a:pt x="18" y="65"/>
                      <a:pt x="18" y="65"/>
                      <a:pt x="18" y="6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44" y="0"/>
                      <a:pt x="44" y="0"/>
                      <a:pt x="44" y="0"/>
                    </a:cubicBezTo>
                    <a:lnTo>
                      <a:pt x="0" y="49"/>
                    </a:lnTo>
                    <a:close/>
                    <a:moveTo>
                      <a:pt x="20" y="52"/>
                    </a:moveTo>
                    <a:cubicBezTo>
                      <a:pt x="18" y="54"/>
                      <a:pt x="15" y="53"/>
                      <a:pt x="13" y="51"/>
                    </a:cubicBezTo>
                    <a:cubicBezTo>
                      <a:pt x="11" y="49"/>
                      <a:pt x="12" y="46"/>
                      <a:pt x="14" y="44"/>
                    </a:cubicBezTo>
                    <a:cubicBezTo>
                      <a:pt x="16" y="43"/>
                      <a:pt x="19" y="43"/>
                      <a:pt x="21" y="45"/>
                    </a:cubicBezTo>
                    <a:cubicBezTo>
                      <a:pt x="23" y="47"/>
                      <a:pt x="22" y="50"/>
                      <a:pt x="20" y="5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8" name="Freeform 538"/>
              <p:cNvSpPr>
                <a:spLocks noEditPoints="1"/>
              </p:cNvSpPr>
              <p:nvPr/>
            </p:nvSpPr>
            <p:spPr bwMode="auto">
              <a:xfrm>
                <a:off x="1748" y="2222"/>
                <a:ext cx="66" cy="71"/>
              </a:xfrm>
              <a:custGeom>
                <a:avLst/>
                <a:gdLst>
                  <a:gd name="T0" fmla="*/ 0 w 61"/>
                  <a:gd name="T1" fmla="*/ 16 h 65"/>
                  <a:gd name="T2" fmla="*/ 44 w 61"/>
                  <a:gd name="T3" fmla="*/ 65 h 65"/>
                  <a:gd name="T4" fmla="*/ 61 w 61"/>
                  <a:gd name="T5" fmla="*/ 50 h 65"/>
                  <a:gd name="T6" fmla="*/ 18 w 61"/>
                  <a:gd name="T7" fmla="*/ 0 h 65"/>
                  <a:gd name="T8" fmla="*/ 0 w 61"/>
                  <a:gd name="T9" fmla="*/ 16 h 65"/>
                  <a:gd name="T10" fmla="*/ 41 w 61"/>
                  <a:gd name="T11" fmla="*/ 45 h 65"/>
                  <a:gd name="T12" fmla="*/ 48 w 61"/>
                  <a:gd name="T13" fmla="*/ 46 h 65"/>
                  <a:gd name="T14" fmla="*/ 47 w 61"/>
                  <a:gd name="T15" fmla="*/ 53 h 65"/>
                  <a:gd name="T16" fmla="*/ 40 w 61"/>
                  <a:gd name="T17" fmla="*/ 52 h 65"/>
                  <a:gd name="T18" fmla="*/ 41 w 61"/>
                  <a:gd name="T19" fmla="*/ 4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" h="65">
                    <a:moveTo>
                      <a:pt x="0" y="16"/>
                    </a:moveTo>
                    <a:cubicBezTo>
                      <a:pt x="44" y="65"/>
                      <a:pt x="44" y="65"/>
                      <a:pt x="44" y="65"/>
                    </a:cubicBezTo>
                    <a:cubicBezTo>
                      <a:pt x="61" y="50"/>
                      <a:pt x="61" y="50"/>
                      <a:pt x="61" y="50"/>
                    </a:cubicBezTo>
                    <a:cubicBezTo>
                      <a:pt x="18" y="0"/>
                      <a:pt x="18" y="0"/>
                      <a:pt x="18" y="0"/>
                    </a:cubicBezTo>
                    <a:lnTo>
                      <a:pt x="0" y="16"/>
                    </a:lnTo>
                    <a:close/>
                    <a:moveTo>
                      <a:pt x="41" y="45"/>
                    </a:moveTo>
                    <a:cubicBezTo>
                      <a:pt x="43" y="43"/>
                      <a:pt x="46" y="43"/>
                      <a:pt x="48" y="46"/>
                    </a:cubicBezTo>
                    <a:cubicBezTo>
                      <a:pt x="49" y="48"/>
                      <a:pt x="49" y="51"/>
                      <a:pt x="47" y="53"/>
                    </a:cubicBezTo>
                    <a:cubicBezTo>
                      <a:pt x="45" y="54"/>
                      <a:pt x="42" y="54"/>
                      <a:pt x="40" y="52"/>
                    </a:cubicBezTo>
                    <a:cubicBezTo>
                      <a:pt x="38" y="49"/>
                      <a:pt x="39" y="46"/>
                      <a:pt x="41" y="4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9" name="Freeform 539"/>
              <p:cNvSpPr>
                <a:spLocks noEditPoints="1"/>
              </p:cNvSpPr>
              <p:nvPr/>
            </p:nvSpPr>
            <p:spPr bwMode="auto">
              <a:xfrm>
                <a:off x="1668" y="2247"/>
                <a:ext cx="111" cy="94"/>
              </a:xfrm>
              <a:custGeom>
                <a:avLst/>
                <a:gdLst>
                  <a:gd name="T0" fmla="*/ 70 w 102"/>
                  <a:gd name="T1" fmla="*/ 0 h 86"/>
                  <a:gd name="T2" fmla="*/ 65 w 102"/>
                  <a:gd name="T3" fmla="*/ 4 h 86"/>
                  <a:gd name="T4" fmla="*/ 62 w 102"/>
                  <a:gd name="T5" fmla="*/ 2 h 86"/>
                  <a:gd name="T6" fmla="*/ 51 w 102"/>
                  <a:gd name="T7" fmla="*/ 0 h 86"/>
                  <a:gd name="T8" fmla="*/ 34 w 102"/>
                  <a:gd name="T9" fmla="*/ 1 h 86"/>
                  <a:gd name="T10" fmla="*/ 29 w 102"/>
                  <a:gd name="T11" fmla="*/ 0 h 86"/>
                  <a:gd name="T12" fmla="*/ 0 w 102"/>
                  <a:gd name="T13" fmla="*/ 34 h 86"/>
                  <a:gd name="T14" fmla="*/ 9 w 102"/>
                  <a:gd name="T15" fmla="*/ 48 h 86"/>
                  <a:gd name="T16" fmla="*/ 16 w 102"/>
                  <a:gd name="T17" fmla="*/ 69 h 86"/>
                  <a:gd name="T18" fmla="*/ 37 w 102"/>
                  <a:gd name="T19" fmla="*/ 85 h 86"/>
                  <a:gd name="T20" fmla="*/ 42 w 102"/>
                  <a:gd name="T21" fmla="*/ 86 h 86"/>
                  <a:gd name="T22" fmla="*/ 48 w 102"/>
                  <a:gd name="T23" fmla="*/ 84 h 86"/>
                  <a:gd name="T24" fmla="*/ 49 w 102"/>
                  <a:gd name="T25" fmla="*/ 81 h 86"/>
                  <a:gd name="T26" fmla="*/ 62 w 102"/>
                  <a:gd name="T27" fmla="*/ 78 h 86"/>
                  <a:gd name="T28" fmla="*/ 81 w 102"/>
                  <a:gd name="T29" fmla="*/ 60 h 86"/>
                  <a:gd name="T30" fmla="*/ 81 w 102"/>
                  <a:gd name="T31" fmla="*/ 55 h 86"/>
                  <a:gd name="T32" fmla="*/ 102 w 102"/>
                  <a:gd name="T33" fmla="*/ 36 h 86"/>
                  <a:gd name="T34" fmla="*/ 70 w 102"/>
                  <a:gd name="T35" fmla="*/ 0 h 86"/>
                  <a:gd name="T36" fmla="*/ 45 w 102"/>
                  <a:gd name="T37" fmla="*/ 81 h 86"/>
                  <a:gd name="T38" fmla="*/ 45 w 102"/>
                  <a:gd name="T39" fmla="*/ 82 h 86"/>
                  <a:gd name="T40" fmla="*/ 38 w 102"/>
                  <a:gd name="T41" fmla="*/ 82 h 86"/>
                  <a:gd name="T42" fmla="*/ 19 w 102"/>
                  <a:gd name="T43" fmla="*/ 67 h 86"/>
                  <a:gd name="T44" fmla="*/ 12 w 102"/>
                  <a:gd name="T45" fmla="*/ 55 h 86"/>
                  <a:gd name="T46" fmla="*/ 12 w 102"/>
                  <a:gd name="T47" fmla="*/ 53 h 86"/>
                  <a:gd name="T48" fmla="*/ 12 w 102"/>
                  <a:gd name="T49" fmla="*/ 51 h 86"/>
                  <a:gd name="T50" fmla="*/ 12 w 102"/>
                  <a:gd name="T51" fmla="*/ 50 h 86"/>
                  <a:gd name="T52" fmla="*/ 14 w 102"/>
                  <a:gd name="T53" fmla="*/ 50 h 86"/>
                  <a:gd name="T54" fmla="*/ 14 w 102"/>
                  <a:gd name="T55" fmla="*/ 50 h 86"/>
                  <a:gd name="T56" fmla="*/ 16 w 102"/>
                  <a:gd name="T57" fmla="*/ 50 h 86"/>
                  <a:gd name="T58" fmla="*/ 18 w 102"/>
                  <a:gd name="T59" fmla="*/ 51 h 86"/>
                  <a:gd name="T60" fmla="*/ 20 w 102"/>
                  <a:gd name="T61" fmla="*/ 52 h 86"/>
                  <a:gd name="T62" fmla="*/ 26 w 102"/>
                  <a:gd name="T63" fmla="*/ 60 h 86"/>
                  <a:gd name="T64" fmla="*/ 36 w 102"/>
                  <a:gd name="T65" fmla="*/ 70 h 86"/>
                  <a:gd name="T66" fmla="*/ 41 w 102"/>
                  <a:gd name="T67" fmla="*/ 75 h 86"/>
                  <a:gd name="T68" fmla="*/ 45 w 102"/>
                  <a:gd name="T69" fmla="*/ 81 h 86"/>
                  <a:gd name="T70" fmla="*/ 80 w 102"/>
                  <a:gd name="T71" fmla="*/ 52 h 86"/>
                  <a:gd name="T72" fmla="*/ 80 w 102"/>
                  <a:gd name="T73" fmla="*/ 51 h 86"/>
                  <a:gd name="T74" fmla="*/ 65 w 102"/>
                  <a:gd name="T75" fmla="*/ 32 h 86"/>
                  <a:gd name="T76" fmla="*/ 53 w 102"/>
                  <a:gd name="T77" fmla="*/ 24 h 86"/>
                  <a:gd name="T78" fmla="*/ 37 w 102"/>
                  <a:gd name="T79" fmla="*/ 34 h 86"/>
                  <a:gd name="T80" fmla="*/ 28 w 102"/>
                  <a:gd name="T81" fmla="*/ 40 h 86"/>
                  <a:gd name="T82" fmla="*/ 25 w 102"/>
                  <a:gd name="T83" fmla="*/ 32 h 86"/>
                  <a:gd name="T84" fmla="*/ 31 w 102"/>
                  <a:gd name="T85" fmla="*/ 23 h 86"/>
                  <a:gd name="T86" fmla="*/ 38 w 102"/>
                  <a:gd name="T87" fmla="*/ 16 h 86"/>
                  <a:gd name="T88" fmla="*/ 51 w 102"/>
                  <a:gd name="T89" fmla="*/ 9 h 86"/>
                  <a:gd name="T90" fmla="*/ 62 w 102"/>
                  <a:gd name="T91" fmla="*/ 12 h 86"/>
                  <a:gd name="T92" fmla="*/ 65 w 102"/>
                  <a:gd name="T93" fmla="*/ 8 h 86"/>
                  <a:gd name="T94" fmla="*/ 70 w 102"/>
                  <a:gd name="T95" fmla="*/ 5 h 86"/>
                  <a:gd name="T96" fmla="*/ 97 w 102"/>
                  <a:gd name="T97" fmla="*/ 35 h 86"/>
                  <a:gd name="T98" fmla="*/ 80 w 102"/>
                  <a:gd name="T99" fmla="*/ 52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2" h="86">
                    <a:moveTo>
                      <a:pt x="70" y="0"/>
                    </a:moveTo>
                    <a:cubicBezTo>
                      <a:pt x="65" y="4"/>
                      <a:pt x="65" y="4"/>
                      <a:pt x="65" y="4"/>
                    </a:cubicBezTo>
                    <a:cubicBezTo>
                      <a:pt x="64" y="3"/>
                      <a:pt x="63" y="3"/>
                      <a:pt x="62" y="2"/>
                    </a:cubicBezTo>
                    <a:cubicBezTo>
                      <a:pt x="60" y="0"/>
                      <a:pt x="55" y="0"/>
                      <a:pt x="51" y="0"/>
                    </a:cubicBezTo>
                    <a:cubicBezTo>
                      <a:pt x="47" y="0"/>
                      <a:pt x="36" y="1"/>
                      <a:pt x="34" y="1"/>
                    </a:cubicBezTo>
                    <a:cubicBezTo>
                      <a:pt x="31" y="1"/>
                      <a:pt x="29" y="0"/>
                      <a:pt x="29" y="0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4"/>
                      <a:pt x="4" y="41"/>
                      <a:pt x="9" y="48"/>
                    </a:cubicBezTo>
                    <a:cubicBezTo>
                      <a:pt x="6" y="53"/>
                      <a:pt x="11" y="63"/>
                      <a:pt x="16" y="69"/>
                    </a:cubicBezTo>
                    <a:cubicBezTo>
                      <a:pt x="22" y="77"/>
                      <a:pt x="33" y="83"/>
                      <a:pt x="37" y="85"/>
                    </a:cubicBezTo>
                    <a:cubicBezTo>
                      <a:pt x="38" y="86"/>
                      <a:pt x="40" y="86"/>
                      <a:pt x="42" y="86"/>
                    </a:cubicBezTo>
                    <a:cubicBezTo>
                      <a:pt x="45" y="86"/>
                      <a:pt x="46" y="86"/>
                      <a:pt x="48" y="84"/>
                    </a:cubicBezTo>
                    <a:cubicBezTo>
                      <a:pt x="48" y="83"/>
                      <a:pt x="49" y="82"/>
                      <a:pt x="49" y="81"/>
                    </a:cubicBezTo>
                    <a:cubicBezTo>
                      <a:pt x="54" y="81"/>
                      <a:pt x="59" y="80"/>
                      <a:pt x="62" y="78"/>
                    </a:cubicBezTo>
                    <a:cubicBezTo>
                      <a:pt x="68" y="76"/>
                      <a:pt x="81" y="63"/>
                      <a:pt x="81" y="60"/>
                    </a:cubicBezTo>
                    <a:cubicBezTo>
                      <a:pt x="82" y="59"/>
                      <a:pt x="82" y="57"/>
                      <a:pt x="81" y="55"/>
                    </a:cubicBezTo>
                    <a:cubicBezTo>
                      <a:pt x="102" y="36"/>
                      <a:pt x="102" y="36"/>
                      <a:pt x="102" y="36"/>
                    </a:cubicBezTo>
                    <a:lnTo>
                      <a:pt x="70" y="0"/>
                    </a:lnTo>
                    <a:close/>
                    <a:moveTo>
                      <a:pt x="45" y="81"/>
                    </a:moveTo>
                    <a:cubicBezTo>
                      <a:pt x="45" y="82"/>
                      <a:pt x="45" y="82"/>
                      <a:pt x="45" y="82"/>
                    </a:cubicBezTo>
                    <a:cubicBezTo>
                      <a:pt x="44" y="83"/>
                      <a:pt x="41" y="83"/>
                      <a:pt x="38" y="82"/>
                    </a:cubicBezTo>
                    <a:cubicBezTo>
                      <a:pt x="29" y="77"/>
                      <a:pt x="22" y="72"/>
                      <a:pt x="19" y="67"/>
                    </a:cubicBezTo>
                    <a:cubicBezTo>
                      <a:pt x="16" y="63"/>
                      <a:pt x="13" y="58"/>
                      <a:pt x="12" y="55"/>
                    </a:cubicBezTo>
                    <a:cubicBezTo>
                      <a:pt x="12" y="54"/>
                      <a:pt x="12" y="54"/>
                      <a:pt x="12" y="53"/>
                    </a:cubicBezTo>
                    <a:cubicBezTo>
                      <a:pt x="12" y="52"/>
                      <a:pt x="12" y="51"/>
                      <a:pt x="12" y="51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3" y="50"/>
                      <a:pt x="13" y="50"/>
                      <a:pt x="14" y="50"/>
                    </a:cubicBezTo>
                    <a:cubicBezTo>
                      <a:pt x="14" y="50"/>
                      <a:pt x="14" y="50"/>
                      <a:pt x="14" y="50"/>
                    </a:cubicBezTo>
                    <a:cubicBezTo>
                      <a:pt x="15" y="50"/>
                      <a:pt x="15" y="50"/>
                      <a:pt x="16" y="50"/>
                    </a:cubicBezTo>
                    <a:cubicBezTo>
                      <a:pt x="17" y="50"/>
                      <a:pt x="17" y="51"/>
                      <a:pt x="18" y="51"/>
                    </a:cubicBezTo>
                    <a:cubicBezTo>
                      <a:pt x="18" y="51"/>
                      <a:pt x="19" y="52"/>
                      <a:pt x="20" y="52"/>
                    </a:cubicBezTo>
                    <a:cubicBezTo>
                      <a:pt x="21" y="54"/>
                      <a:pt x="23" y="56"/>
                      <a:pt x="26" y="60"/>
                    </a:cubicBezTo>
                    <a:cubicBezTo>
                      <a:pt x="29" y="65"/>
                      <a:pt x="33" y="67"/>
                      <a:pt x="36" y="70"/>
                    </a:cubicBezTo>
                    <a:cubicBezTo>
                      <a:pt x="38" y="72"/>
                      <a:pt x="39" y="73"/>
                      <a:pt x="41" y="75"/>
                    </a:cubicBezTo>
                    <a:cubicBezTo>
                      <a:pt x="45" y="78"/>
                      <a:pt x="46" y="80"/>
                      <a:pt x="45" y="81"/>
                    </a:cubicBezTo>
                    <a:close/>
                    <a:moveTo>
                      <a:pt x="80" y="52"/>
                    </a:moveTo>
                    <a:cubicBezTo>
                      <a:pt x="80" y="51"/>
                      <a:pt x="80" y="51"/>
                      <a:pt x="80" y="51"/>
                    </a:cubicBezTo>
                    <a:cubicBezTo>
                      <a:pt x="77" y="46"/>
                      <a:pt x="68" y="36"/>
                      <a:pt x="65" y="32"/>
                    </a:cubicBezTo>
                    <a:cubicBezTo>
                      <a:pt x="61" y="28"/>
                      <a:pt x="59" y="27"/>
                      <a:pt x="53" y="24"/>
                    </a:cubicBezTo>
                    <a:cubicBezTo>
                      <a:pt x="46" y="24"/>
                      <a:pt x="39" y="32"/>
                      <a:pt x="37" y="34"/>
                    </a:cubicBezTo>
                    <a:cubicBezTo>
                      <a:pt x="35" y="35"/>
                      <a:pt x="33" y="41"/>
                      <a:pt x="28" y="40"/>
                    </a:cubicBezTo>
                    <a:cubicBezTo>
                      <a:pt x="23" y="38"/>
                      <a:pt x="25" y="32"/>
                      <a:pt x="25" y="32"/>
                    </a:cubicBezTo>
                    <a:cubicBezTo>
                      <a:pt x="25" y="32"/>
                      <a:pt x="27" y="28"/>
                      <a:pt x="31" y="23"/>
                    </a:cubicBezTo>
                    <a:cubicBezTo>
                      <a:pt x="34" y="19"/>
                      <a:pt x="36" y="19"/>
                      <a:pt x="38" y="16"/>
                    </a:cubicBezTo>
                    <a:cubicBezTo>
                      <a:pt x="40" y="14"/>
                      <a:pt x="47" y="9"/>
                      <a:pt x="51" y="9"/>
                    </a:cubicBezTo>
                    <a:cubicBezTo>
                      <a:pt x="54" y="9"/>
                      <a:pt x="60" y="12"/>
                      <a:pt x="62" y="12"/>
                    </a:cubicBezTo>
                    <a:cubicBezTo>
                      <a:pt x="63" y="12"/>
                      <a:pt x="65" y="10"/>
                      <a:pt x="65" y="8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97" y="35"/>
                      <a:pt x="97" y="35"/>
                      <a:pt x="97" y="35"/>
                    </a:cubicBezTo>
                    <a:lnTo>
                      <a:pt x="80" y="5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0" name="Oval 540"/>
              <p:cNvSpPr>
                <a:spLocks noChangeArrowheads="1"/>
              </p:cNvSpPr>
              <p:nvPr/>
            </p:nvSpPr>
            <p:spPr bwMode="auto">
              <a:xfrm>
                <a:off x="511" y="2620"/>
                <a:ext cx="200" cy="199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1" name="Oval 541"/>
              <p:cNvSpPr>
                <a:spLocks noChangeArrowheads="1"/>
              </p:cNvSpPr>
              <p:nvPr/>
            </p:nvSpPr>
            <p:spPr bwMode="auto">
              <a:xfrm>
                <a:off x="732" y="2620"/>
                <a:ext cx="200" cy="199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2" name="Oval 542"/>
              <p:cNvSpPr>
                <a:spLocks noChangeArrowheads="1"/>
              </p:cNvSpPr>
              <p:nvPr/>
            </p:nvSpPr>
            <p:spPr bwMode="auto">
              <a:xfrm>
                <a:off x="953" y="2620"/>
                <a:ext cx="200" cy="199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3" name="Oval 543"/>
              <p:cNvSpPr>
                <a:spLocks noChangeArrowheads="1"/>
              </p:cNvSpPr>
              <p:nvPr/>
            </p:nvSpPr>
            <p:spPr bwMode="auto">
              <a:xfrm>
                <a:off x="1175" y="2620"/>
                <a:ext cx="200" cy="199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4" name="Oval 544"/>
              <p:cNvSpPr>
                <a:spLocks noChangeArrowheads="1"/>
              </p:cNvSpPr>
              <p:nvPr/>
            </p:nvSpPr>
            <p:spPr bwMode="auto">
              <a:xfrm>
                <a:off x="1396" y="2620"/>
                <a:ext cx="200" cy="199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5" name="Oval 545"/>
              <p:cNvSpPr>
                <a:spLocks noChangeArrowheads="1"/>
              </p:cNvSpPr>
              <p:nvPr/>
            </p:nvSpPr>
            <p:spPr bwMode="auto">
              <a:xfrm>
                <a:off x="511" y="2839"/>
                <a:ext cx="200" cy="201"/>
              </a:xfrm>
              <a:prstGeom prst="ellipse">
                <a:avLst/>
              </a:prstGeom>
              <a:solidFill>
                <a:srgbClr val="E3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6" name="Oval 546"/>
              <p:cNvSpPr>
                <a:spLocks noChangeArrowheads="1"/>
              </p:cNvSpPr>
              <p:nvPr/>
            </p:nvSpPr>
            <p:spPr bwMode="auto">
              <a:xfrm>
                <a:off x="732" y="2839"/>
                <a:ext cx="200" cy="201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7" name="Oval 547"/>
              <p:cNvSpPr>
                <a:spLocks noChangeArrowheads="1"/>
              </p:cNvSpPr>
              <p:nvPr/>
            </p:nvSpPr>
            <p:spPr bwMode="auto">
              <a:xfrm>
                <a:off x="953" y="2839"/>
                <a:ext cx="200" cy="201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8" name="Oval 548"/>
              <p:cNvSpPr>
                <a:spLocks noChangeArrowheads="1"/>
              </p:cNvSpPr>
              <p:nvPr/>
            </p:nvSpPr>
            <p:spPr bwMode="auto">
              <a:xfrm>
                <a:off x="1175" y="2839"/>
                <a:ext cx="200" cy="201"/>
              </a:xfrm>
              <a:prstGeom prst="ellipse">
                <a:avLst/>
              </a:prstGeom>
              <a:solidFill>
                <a:srgbClr val="9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9" name="Oval 549"/>
              <p:cNvSpPr>
                <a:spLocks noChangeArrowheads="1"/>
              </p:cNvSpPr>
              <p:nvPr/>
            </p:nvSpPr>
            <p:spPr bwMode="auto">
              <a:xfrm>
                <a:off x="1396" y="2839"/>
                <a:ext cx="200" cy="201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0" name="Oval 550"/>
              <p:cNvSpPr>
                <a:spLocks noChangeArrowheads="1"/>
              </p:cNvSpPr>
              <p:nvPr/>
            </p:nvSpPr>
            <p:spPr bwMode="auto">
              <a:xfrm>
                <a:off x="511" y="3059"/>
                <a:ext cx="200" cy="200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1" name="Oval 551"/>
              <p:cNvSpPr>
                <a:spLocks noChangeArrowheads="1"/>
              </p:cNvSpPr>
              <p:nvPr/>
            </p:nvSpPr>
            <p:spPr bwMode="auto">
              <a:xfrm>
                <a:off x="732" y="3059"/>
                <a:ext cx="200" cy="200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2" name="Oval 552"/>
              <p:cNvSpPr>
                <a:spLocks noChangeArrowheads="1"/>
              </p:cNvSpPr>
              <p:nvPr/>
            </p:nvSpPr>
            <p:spPr bwMode="auto">
              <a:xfrm>
                <a:off x="953" y="3059"/>
                <a:ext cx="200" cy="200"/>
              </a:xfrm>
              <a:prstGeom prst="ellipse">
                <a:avLst/>
              </a:prstGeom>
              <a:solidFill>
                <a:srgbClr val="249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3" name="Oval 553"/>
              <p:cNvSpPr>
                <a:spLocks noChangeArrowheads="1"/>
              </p:cNvSpPr>
              <p:nvPr/>
            </p:nvSpPr>
            <p:spPr bwMode="auto">
              <a:xfrm>
                <a:off x="1175" y="3059"/>
                <a:ext cx="200" cy="200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4" name="Oval 554"/>
              <p:cNvSpPr>
                <a:spLocks noChangeArrowheads="1"/>
              </p:cNvSpPr>
              <p:nvPr/>
            </p:nvSpPr>
            <p:spPr bwMode="auto">
              <a:xfrm>
                <a:off x="1396" y="3059"/>
                <a:ext cx="200" cy="200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5" name="Oval 555"/>
              <p:cNvSpPr>
                <a:spLocks noChangeArrowheads="1"/>
              </p:cNvSpPr>
              <p:nvPr/>
            </p:nvSpPr>
            <p:spPr bwMode="auto">
              <a:xfrm>
                <a:off x="511" y="2180"/>
                <a:ext cx="200" cy="199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6" name="Oval 556"/>
              <p:cNvSpPr>
                <a:spLocks noChangeArrowheads="1"/>
              </p:cNvSpPr>
              <p:nvPr/>
            </p:nvSpPr>
            <p:spPr bwMode="auto">
              <a:xfrm>
                <a:off x="732" y="2180"/>
                <a:ext cx="200" cy="199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7" name="Oval 557"/>
              <p:cNvSpPr>
                <a:spLocks noChangeArrowheads="1"/>
              </p:cNvSpPr>
              <p:nvPr/>
            </p:nvSpPr>
            <p:spPr bwMode="auto">
              <a:xfrm>
                <a:off x="953" y="2180"/>
                <a:ext cx="200" cy="199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8" name="Oval 558"/>
              <p:cNvSpPr>
                <a:spLocks noChangeArrowheads="1"/>
              </p:cNvSpPr>
              <p:nvPr/>
            </p:nvSpPr>
            <p:spPr bwMode="auto">
              <a:xfrm>
                <a:off x="1175" y="2180"/>
                <a:ext cx="200" cy="199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9" name="Oval 559"/>
              <p:cNvSpPr>
                <a:spLocks noChangeArrowheads="1"/>
              </p:cNvSpPr>
              <p:nvPr/>
            </p:nvSpPr>
            <p:spPr bwMode="auto">
              <a:xfrm>
                <a:off x="1396" y="2180"/>
                <a:ext cx="200" cy="199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0" name="Oval 560"/>
              <p:cNvSpPr>
                <a:spLocks noChangeArrowheads="1"/>
              </p:cNvSpPr>
              <p:nvPr/>
            </p:nvSpPr>
            <p:spPr bwMode="auto">
              <a:xfrm>
                <a:off x="511" y="2401"/>
                <a:ext cx="200" cy="200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1" name="Oval 561"/>
              <p:cNvSpPr>
                <a:spLocks noChangeArrowheads="1"/>
              </p:cNvSpPr>
              <p:nvPr/>
            </p:nvSpPr>
            <p:spPr bwMode="auto">
              <a:xfrm>
                <a:off x="732" y="2401"/>
                <a:ext cx="200" cy="200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2" name="Oval 562"/>
              <p:cNvSpPr>
                <a:spLocks noChangeArrowheads="1"/>
              </p:cNvSpPr>
              <p:nvPr/>
            </p:nvSpPr>
            <p:spPr bwMode="auto">
              <a:xfrm>
                <a:off x="953" y="2401"/>
                <a:ext cx="200" cy="200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3" name="Oval 563"/>
              <p:cNvSpPr>
                <a:spLocks noChangeArrowheads="1"/>
              </p:cNvSpPr>
              <p:nvPr/>
            </p:nvSpPr>
            <p:spPr bwMode="auto">
              <a:xfrm>
                <a:off x="1175" y="2401"/>
                <a:ext cx="200" cy="200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4" name="Oval 564"/>
              <p:cNvSpPr>
                <a:spLocks noChangeArrowheads="1"/>
              </p:cNvSpPr>
              <p:nvPr/>
            </p:nvSpPr>
            <p:spPr bwMode="auto">
              <a:xfrm>
                <a:off x="1396" y="2401"/>
                <a:ext cx="200" cy="200"/>
              </a:xfrm>
              <a:prstGeom prst="ellipse">
                <a:avLst/>
              </a:prstGeom>
              <a:solidFill>
                <a:srgbClr val="338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5" name="Freeform 565"/>
              <p:cNvSpPr/>
              <p:nvPr/>
            </p:nvSpPr>
            <p:spPr bwMode="auto">
              <a:xfrm>
                <a:off x="1433" y="2654"/>
                <a:ext cx="124" cy="119"/>
              </a:xfrm>
              <a:custGeom>
                <a:avLst/>
                <a:gdLst>
                  <a:gd name="T0" fmla="*/ 82 w 124"/>
                  <a:gd name="T1" fmla="*/ 39 h 119"/>
                  <a:gd name="T2" fmla="*/ 62 w 124"/>
                  <a:gd name="T3" fmla="*/ 0 h 119"/>
                  <a:gd name="T4" fmla="*/ 42 w 124"/>
                  <a:gd name="T5" fmla="*/ 39 h 119"/>
                  <a:gd name="T6" fmla="*/ 0 w 124"/>
                  <a:gd name="T7" fmla="*/ 46 h 119"/>
                  <a:gd name="T8" fmla="*/ 30 w 124"/>
                  <a:gd name="T9" fmla="*/ 76 h 119"/>
                  <a:gd name="T10" fmla="*/ 24 w 124"/>
                  <a:gd name="T11" fmla="*/ 119 h 119"/>
                  <a:gd name="T12" fmla="*/ 62 w 124"/>
                  <a:gd name="T13" fmla="*/ 99 h 119"/>
                  <a:gd name="T14" fmla="*/ 100 w 124"/>
                  <a:gd name="T15" fmla="*/ 119 h 119"/>
                  <a:gd name="T16" fmla="*/ 94 w 124"/>
                  <a:gd name="T17" fmla="*/ 76 h 119"/>
                  <a:gd name="T18" fmla="*/ 124 w 124"/>
                  <a:gd name="T19" fmla="*/ 46 h 119"/>
                  <a:gd name="T20" fmla="*/ 82 w 124"/>
                  <a:gd name="T21" fmla="*/ 39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4" h="119">
                    <a:moveTo>
                      <a:pt x="82" y="39"/>
                    </a:moveTo>
                    <a:lnTo>
                      <a:pt x="62" y="0"/>
                    </a:lnTo>
                    <a:lnTo>
                      <a:pt x="42" y="39"/>
                    </a:lnTo>
                    <a:lnTo>
                      <a:pt x="0" y="46"/>
                    </a:lnTo>
                    <a:lnTo>
                      <a:pt x="30" y="76"/>
                    </a:lnTo>
                    <a:lnTo>
                      <a:pt x="24" y="119"/>
                    </a:lnTo>
                    <a:lnTo>
                      <a:pt x="62" y="99"/>
                    </a:lnTo>
                    <a:lnTo>
                      <a:pt x="100" y="119"/>
                    </a:lnTo>
                    <a:lnTo>
                      <a:pt x="94" y="76"/>
                    </a:lnTo>
                    <a:lnTo>
                      <a:pt x="124" y="46"/>
                    </a:lnTo>
                    <a:lnTo>
                      <a:pt x="82" y="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6" name="Freeform 566"/>
              <p:cNvSpPr/>
              <p:nvPr/>
            </p:nvSpPr>
            <p:spPr bwMode="auto">
              <a:xfrm>
                <a:off x="1001" y="2212"/>
                <a:ext cx="104" cy="125"/>
              </a:xfrm>
              <a:custGeom>
                <a:avLst/>
                <a:gdLst>
                  <a:gd name="T0" fmla="*/ 89 w 104"/>
                  <a:gd name="T1" fmla="*/ 60 h 125"/>
                  <a:gd name="T2" fmla="*/ 61 w 104"/>
                  <a:gd name="T3" fmla="*/ 30 h 125"/>
                  <a:gd name="T4" fmla="*/ 78 w 104"/>
                  <a:gd name="T5" fmla="*/ 30 h 125"/>
                  <a:gd name="T6" fmla="*/ 53 w 104"/>
                  <a:gd name="T7" fmla="*/ 0 h 125"/>
                  <a:gd name="T8" fmla="*/ 26 w 104"/>
                  <a:gd name="T9" fmla="*/ 30 h 125"/>
                  <a:gd name="T10" fmla="*/ 43 w 104"/>
                  <a:gd name="T11" fmla="*/ 30 h 125"/>
                  <a:gd name="T12" fmla="*/ 16 w 104"/>
                  <a:gd name="T13" fmla="*/ 60 h 125"/>
                  <a:gd name="T14" fmla="*/ 35 w 104"/>
                  <a:gd name="T15" fmla="*/ 60 h 125"/>
                  <a:gd name="T16" fmla="*/ 0 w 104"/>
                  <a:gd name="T17" fmla="*/ 100 h 125"/>
                  <a:gd name="T18" fmla="*/ 44 w 104"/>
                  <a:gd name="T19" fmla="*/ 100 h 125"/>
                  <a:gd name="T20" fmla="*/ 44 w 104"/>
                  <a:gd name="T21" fmla="*/ 125 h 125"/>
                  <a:gd name="T22" fmla="*/ 60 w 104"/>
                  <a:gd name="T23" fmla="*/ 125 h 125"/>
                  <a:gd name="T24" fmla="*/ 60 w 104"/>
                  <a:gd name="T25" fmla="*/ 100 h 125"/>
                  <a:gd name="T26" fmla="*/ 104 w 104"/>
                  <a:gd name="T27" fmla="*/ 100 h 125"/>
                  <a:gd name="T28" fmla="*/ 69 w 104"/>
                  <a:gd name="T29" fmla="*/ 60 h 125"/>
                  <a:gd name="T30" fmla="*/ 89 w 104"/>
                  <a:gd name="T31" fmla="*/ 6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4" h="125">
                    <a:moveTo>
                      <a:pt x="89" y="60"/>
                    </a:moveTo>
                    <a:lnTo>
                      <a:pt x="61" y="30"/>
                    </a:lnTo>
                    <a:lnTo>
                      <a:pt x="78" y="30"/>
                    </a:lnTo>
                    <a:lnTo>
                      <a:pt x="53" y="0"/>
                    </a:lnTo>
                    <a:lnTo>
                      <a:pt x="26" y="30"/>
                    </a:lnTo>
                    <a:lnTo>
                      <a:pt x="43" y="30"/>
                    </a:lnTo>
                    <a:lnTo>
                      <a:pt x="16" y="60"/>
                    </a:lnTo>
                    <a:lnTo>
                      <a:pt x="35" y="60"/>
                    </a:lnTo>
                    <a:lnTo>
                      <a:pt x="0" y="100"/>
                    </a:lnTo>
                    <a:lnTo>
                      <a:pt x="44" y="100"/>
                    </a:lnTo>
                    <a:lnTo>
                      <a:pt x="44" y="125"/>
                    </a:lnTo>
                    <a:lnTo>
                      <a:pt x="60" y="125"/>
                    </a:lnTo>
                    <a:lnTo>
                      <a:pt x="60" y="100"/>
                    </a:lnTo>
                    <a:lnTo>
                      <a:pt x="104" y="100"/>
                    </a:lnTo>
                    <a:lnTo>
                      <a:pt x="69" y="60"/>
                    </a:lnTo>
                    <a:lnTo>
                      <a:pt x="89" y="6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7" name="Freeform 567"/>
              <p:cNvSpPr>
                <a:spLocks noEditPoints="1"/>
              </p:cNvSpPr>
              <p:nvPr/>
            </p:nvSpPr>
            <p:spPr bwMode="auto">
              <a:xfrm>
                <a:off x="998" y="2646"/>
                <a:ext cx="113" cy="133"/>
              </a:xfrm>
              <a:custGeom>
                <a:avLst/>
                <a:gdLst>
                  <a:gd name="T0" fmla="*/ 63 w 104"/>
                  <a:gd name="T1" fmla="*/ 29 h 122"/>
                  <a:gd name="T2" fmla="*/ 75 w 104"/>
                  <a:gd name="T3" fmla="*/ 8 h 122"/>
                  <a:gd name="T4" fmla="*/ 74 w 104"/>
                  <a:gd name="T5" fmla="*/ 3 h 122"/>
                  <a:gd name="T6" fmla="*/ 70 w 104"/>
                  <a:gd name="T7" fmla="*/ 3 h 122"/>
                  <a:gd name="T8" fmla="*/ 62 w 104"/>
                  <a:gd name="T9" fmla="*/ 5 h 122"/>
                  <a:gd name="T10" fmla="*/ 60 w 104"/>
                  <a:gd name="T11" fmla="*/ 4 h 122"/>
                  <a:gd name="T12" fmla="*/ 52 w 104"/>
                  <a:gd name="T13" fmla="*/ 0 h 122"/>
                  <a:gd name="T14" fmla="*/ 44 w 104"/>
                  <a:gd name="T15" fmla="*/ 4 h 122"/>
                  <a:gd name="T16" fmla="*/ 42 w 104"/>
                  <a:gd name="T17" fmla="*/ 5 h 122"/>
                  <a:gd name="T18" fmla="*/ 34 w 104"/>
                  <a:gd name="T19" fmla="*/ 3 h 122"/>
                  <a:gd name="T20" fmla="*/ 30 w 104"/>
                  <a:gd name="T21" fmla="*/ 3 h 122"/>
                  <a:gd name="T22" fmla="*/ 29 w 104"/>
                  <a:gd name="T23" fmla="*/ 8 h 122"/>
                  <a:gd name="T24" fmla="*/ 41 w 104"/>
                  <a:gd name="T25" fmla="*/ 29 h 122"/>
                  <a:gd name="T26" fmla="*/ 0 w 104"/>
                  <a:gd name="T27" fmla="*/ 88 h 122"/>
                  <a:gd name="T28" fmla="*/ 52 w 104"/>
                  <a:gd name="T29" fmla="*/ 122 h 122"/>
                  <a:gd name="T30" fmla="*/ 104 w 104"/>
                  <a:gd name="T31" fmla="*/ 88 h 122"/>
                  <a:gd name="T32" fmla="*/ 63 w 104"/>
                  <a:gd name="T33" fmla="*/ 29 h 122"/>
                  <a:gd name="T34" fmla="*/ 56 w 104"/>
                  <a:gd name="T35" fmla="*/ 95 h 122"/>
                  <a:gd name="T36" fmla="*/ 56 w 104"/>
                  <a:gd name="T37" fmla="*/ 105 h 122"/>
                  <a:gd name="T38" fmla="*/ 49 w 104"/>
                  <a:gd name="T39" fmla="*/ 105 h 122"/>
                  <a:gd name="T40" fmla="*/ 49 w 104"/>
                  <a:gd name="T41" fmla="*/ 95 h 122"/>
                  <a:gd name="T42" fmla="*/ 31 w 104"/>
                  <a:gd name="T43" fmla="*/ 95 h 122"/>
                  <a:gd name="T44" fmla="*/ 45 w 104"/>
                  <a:gd name="T45" fmla="*/ 79 h 122"/>
                  <a:gd name="T46" fmla="*/ 37 w 104"/>
                  <a:gd name="T47" fmla="*/ 79 h 122"/>
                  <a:gd name="T48" fmla="*/ 48 w 104"/>
                  <a:gd name="T49" fmla="*/ 66 h 122"/>
                  <a:gd name="T50" fmla="*/ 42 w 104"/>
                  <a:gd name="T51" fmla="*/ 66 h 122"/>
                  <a:gd name="T52" fmla="*/ 52 w 104"/>
                  <a:gd name="T53" fmla="*/ 54 h 122"/>
                  <a:gd name="T54" fmla="*/ 63 w 104"/>
                  <a:gd name="T55" fmla="*/ 66 h 122"/>
                  <a:gd name="T56" fmla="*/ 56 w 104"/>
                  <a:gd name="T57" fmla="*/ 66 h 122"/>
                  <a:gd name="T58" fmla="*/ 68 w 104"/>
                  <a:gd name="T59" fmla="*/ 79 h 122"/>
                  <a:gd name="T60" fmla="*/ 60 w 104"/>
                  <a:gd name="T61" fmla="*/ 79 h 122"/>
                  <a:gd name="T62" fmla="*/ 74 w 104"/>
                  <a:gd name="T63" fmla="*/ 95 h 122"/>
                  <a:gd name="T64" fmla="*/ 56 w 104"/>
                  <a:gd name="T65" fmla="*/ 95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4" h="122">
                    <a:moveTo>
                      <a:pt x="63" y="29"/>
                    </a:moveTo>
                    <a:cubicBezTo>
                      <a:pt x="70" y="22"/>
                      <a:pt x="74" y="11"/>
                      <a:pt x="75" y="8"/>
                    </a:cubicBezTo>
                    <a:cubicBezTo>
                      <a:pt x="76" y="6"/>
                      <a:pt x="75" y="4"/>
                      <a:pt x="74" y="3"/>
                    </a:cubicBezTo>
                    <a:cubicBezTo>
                      <a:pt x="73" y="2"/>
                      <a:pt x="71" y="2"/>
                      <a:pt x="70" y="3"/>
                    </a:cubicBezTo>
                    <a:cubicBezTo>
                      <a:pt x="70" y="3"/>
                      <a:pt x="66" y="5"/>
                      <a:pt x="62" y="5"/>
                    </a:cubicBezTo>
                    <a:cubicBezTo>
                      <a:pt x="61" y="5"/>
                      <a:pt x="61" y="5"/>
                      <a:pt x="60" y="4"/>
                    </a:cubicBezTo>
                    <a:cubicBezTo>
                      <a:pt x="58" y="2"/>
                      <a:pt x="56" y="0"/>
                      <a:pt x="52" y="0"/>
                    </a:cubicBezTo>
                    <a:cubicBezTo>
                      <a:pt x="48" y="0"/>
                      <a:pt x="46" y="2"/>
                      <a:pt x="44" y="4"/>
                    </a:cubicBezTo>
                    <a:cubicBezTo>
                      <a:pt x="43" y="5"/>
                      <a:pt x="43" y="5"/>
                      <a:pt x="42" y="5"/>
                    </a:cubicBezTo>
                    <a:cubicBezTo>
                      <a:pt x="38" y="5"/>
                      <a:pt x="34" y="3"/>
                      <a:pt x="34" y="3"/>
                    </a:cubicBezTo>
                    <a:cubicBezTo>
                      <a:pt x="33" y="2"/>
                      <a:pt x="31" y="2"/>
                      <a:pt x="30" y="3"/>
                    </a:cubicBezTo>
                    <a:cubicBezTo>
                      <a:pt x="29" y="4"/>
                      <a:pt x="28" y="6"/>
                      <a:pt x="29" y="8"/>
                    </a:cubicBezTo>
                    <a:cubicBezTo>
                      <a:pt x="30" y="11"/>
                      <a:pt x="34" y="22"/>
                      <a:pt x="41" y="29"/>
                    </a:cubicBezTo>
                    <a:cubicBezTo>
                      <a:pt x="20" y="38"/>
                      <a:pt x="0" y="68"/>
                      <a:pt x="0" y="88"/>
                    </a:cubicBezTo>
                    <a:cubicBezTo>
                      <a:pt x="0" y="118"/>
                      <a:pt x="26" y="122"/>
                      <a:pt x="52" y="122"/>
                    </a:cubicBezTo>
                    <a:cubicBezTo>
                      <a:pt x="78" y="122"/>
                      <a:pt x="104" y="118"/>
                      <a:pt x="104" y="88"/>
                    </a:cubicBezTo>
                    <a:cubicBezTo>
                      <a:pt x="104" y="68"/>
                      <a:pt x="84" y="38"/>
                      <a:pt x="63" y="29"/>
                    </a:cubicBezTo>
                    <a:close/>
                    <a:moveTo>
                      <a:pt x="56" y="95"/>
                    </a:moveTo>
                    <a:cubicBezTo>
                      <a:pt x="56" y="105"/>
                      <a:pt x="56" y="105"/>
                      <a:pt x="56" y="105"/>
                    </a:cubicBezTo>
                    <a:cubicBezTo>
                      <a:pt x="49" y="105"/>
                      <a:pt x="49" y="105"/>
                      <a:pt x="49" y="105"/>
                    </a:cubicBezTo>
                    <a:cubicBezTo>
                      <a:pt x="49" y="95"/>
                      <a:pt x="49" y="95"/>
                      <a:pt x="49" y="95"/>
                    </a:cubicBezTo>
                    <a:cubicBezTo>
                      <a:pt x="31" y="95"/>
                      <a:pt x="31" y="95"/>
                      <a:pt x="31" y="95"/>
                    </a:cubicBezTo>
                    <a:cubicBezTo>
                      <a:pt x="45" y="79"/>
                      <a:pt x="45" y="79"/>
                      <a:pt x="45" y="79"/>
                    </a:cubicBezTo>
                    <a:cubicBezTo>
                      <a:pt x="37" y="79"/>
                      <a:pt x="37" y="79"/>
                      <a:pt x="37" y="79"/>
                    </a:cubicBezTo>
                    <a:cubicBezTo>
                      <a:pt x="48" y="66"/>
                      <a:pt x="48" y="66"/>
                      <a:pt x="48" y="66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52" y="54"/>
                      <a:pt x="52" y="54"/>
                      <a:pt x="52" y="54"/>
                    </a:cubicBezTo>
                    <a:cubicBezTo>
                      <a:pt x="63" y="66"/>
                      <a:pt x="63" y="66"/>
                      <a:pt x="63" y="66"/>
                    </a:cubicBezTo>
                    <a:cubicBezTo>
                      <a:pt x="56" y="66"/>
                      <a:pt x="56" y="66"/>
                      <a:pt x="56" y="66"/>
                    </a:cubicBezTo>
                    <a:cubicBezTo>
                      <a:pt x="68" y="79"/>
                      <a:pt x="68" y="79"/>
                      <a:pt x="68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74" y="95"/>
                      <a:pt x="74" y="95"/>
                      <a:pt x="74" y="95"/>
                    </a:cubicBezTo>
                    <a:lnTo>
                      <a:pt x="56" y="9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8" name="Freeform 568"/>
              <p:cNvSpPr/>
              <p:nvPr/>
            </p:nvSpPr>
            <p:spPr bwMode="auto">
              <a:xfrm>
                <a:off x="1019" y="3087"/>
                <a:ext cx="37" cy="137"/>
              </a:xfrm>
              <a:custGeom>
                <a:avLst/>
                <a:gdLst>
                  <a:gd name="T0" fmla="*/ 21 w 34"/>
                  <a:gd name="T1" fmla="*/ 42 h 126"/>
                  <a:gd name="T2" fmla="*/ 21 w 34"/>
                  <a:gd name="T3" fmla="*/ 17 h 126"/>
                  <a:gd name="T4" fmla="*/ 23 w 34"/>
                  <a:gd name="T5" fmla="*/ 17 h 126"/>
                  <a:gd name="T6" fmla="*/ 23 w 34"/>
                  <a:gd name="T7" fmla="*/ 0 h 126"/>
                  <a:gd name="T8" fmla="*/ 10 w 34"/>
                  <a:gd name="T9" fmla="*/ 0 h 126"/>
                  <a:gd name="T10" fmla="*/ 10 w 34"/>
                  <a:gd name="T11" fmla="*/ 17 h 126"/>
                  <a:gd name="T12" fmla="*/ 11 w 34"/>
                  <a:gd name="T13" fmla="*/ 17 h 126"/>
                  <a:gd name="T14" fmla="*/ 11 w 34"/>
                  <a:gd name="T15" fmla="*/ 42 h 126"/>
                  <a:gd name="T16" fmla="*/ 0 w 34"/>
                  <a:gd name="T17" fmla="*/ 62 h 126"/>
                  <a:gd name="T18" fmla="*/ 0 w 34"/>
                  <a:gd name="T19" fmla="*/ 126 h 126"/>
                  <a:gd name="T20" fmla="*/ 34 w 34"/>
                  <a:gd name="T21" fmla="*/ 126 h 126"/>
                  <a:gd name="T22" fmla="*/ 34 w 34"/>
                  <a:gd name="T23" fmla="*/ 62 h 126"/>
                  <a:gd name="T24" fmla="*/ 21 w 34"/>
                  <a:gd name="T25" fmla="*/ 42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" h="126">
                    <a:moveTo>
                      <a:pt x="21" y="42"/>
                    </a:moveTo>
                    <a:cubicBezTo>
                      <a:pt x="21" y="17"/>
                      <a:pt x="21" y="17"/>
                      <a:pt x="21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" y="46"/>
                      <a:pt x="0" y="62"/>
                      <a:pt x="0" y="62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34" y="126"/>
                      <a:pt x="34" y="126"/>
                      <a:pt x="34" y="126"/>
                    </a:cubicBezTo>
                    <a:cubicBezTo>
                      <a:pt x="34" y="62"/>
                      <a:pt x="34" y="62"/>
                      <a:pt x="34" y="62"/>
                    </a:cubicBezTo>
                    <a:cubicBezTo>
                      <a:pt x="34" y="62"/>
                      <a:pt x="32" y="46"/>
                      <a:pt x="21" y="4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9" name="Freeform 569"/>
              <p:cNvSpPr/>
              <p:nvPr/>
            </p:nvSpPr>
            <p:spPr bwMode="auto">
              <a:xfrm>
                <a:off x="1066" y="3129"/>
                <a:ext cx="34" cy="53"/>
              </a:xfrm>
              <a:custGeom>
                <a:avLst/>
                <a:gdLst>
                  <a:gd name="T0" fmla="*/ 16 w 32"/>
                  <a:gd name="T1" fmla="*/ 0 h 49"/>
                  <a:gd name="T2" fmla="*/ 4 w 32"/>
                  <a:gd name="T3" fmla="*/ 1 h 49"/>
                  <a:gd name="T4" fmla="*/ 16 w 32"/>
                  <a:gd name="T5" fmla="*/ 49 h 49"/>
                  <a:gd name="T6" fmla="*/ 27 w 32"/>
                  <a:gd name="T7" fmla="*/ 1 h 49"/>
                  <a:gd name="T8" fmla="*/ 16 w 32"/>
                  <a:gd name="T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49">
                    <a:moveTo>
                      <a:pt x="16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3"/>
                      <a:pt x="0" y="49"/>
                      <a:pt x="16" y="49"/>
                    </a:cubicBezTo>
                    <a:cubicBezTo>
                      <a:pt x="32" y="49"/>
                      <a:pt x="27" y="13"/>
                      <a:pt x="27" y="1"/>
                    </a:cubicBez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0" name="Rectangle 570"/>
              <p:cNvSpPr>
                <a:spLocks noChangeArrowheads="1"/>
              </p:cNvSpPr>
              <p:nvPr/>
            </p:nvSpPr>
            <p:spPr bwMode="auto">
              <a:xfrm>
                <a:off x="1082" y="3181"/>
                <a:ext cx="2" cy="4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1" name="Freeform 571"/>
              <p:cNvSpPr/>
              <p:nvPr/>
            </p:nvSpPr>
            <p:spPr bwMode="auto">
              <a:xfrm>
                <a:off x="1067" y="3219"/>
                <a:ext cx="32" cy="4"/>
              </a:xfrm>
              <a:custGeom>
                <a:avLst/>
                <a:gdLst>
                  <a:gd name="T0" fmla="*/ 0 w 32"/>
                  <a:gd name="T1" fmla="*/ 4 h 4"/>
                  <a:gd name="T2" fmla="*/ 32 w 32"/>
                  <a:gd name="T3" fmla="*/ 4 h 4"/>
                  <a:gd name="T4" fmla="*/ 16 w 32"/>
                  <a:gd name="T5" fmla="*/ 0 h 4"/>
                  <a:gd name="T6" fmla="*/ 0 w 3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2" h="4">
                    <a:moveTo>
                      <a:pt x="0" y="4"/>
                    </a:moveTo>
                    <a:lnTo>
                      <a:pt x="32" y="4"/>
                    </a:lnTo>
                    <a:lnTo>
                      <a:pt x="16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2" name="Freeform 572"/>
              <p:cNvSpPr>
                <a:spLocks noEditPoints="1"/>
              </p:cNvSpPr>
              <p:nvPr/>
            </p:nvSpPr>
            <p:spPr bwMode="auto">
              <a:xfrm>
                <a:off x="551" y="3090"/>
                <a:ext cx="123" cy="139"/>
              </a:xfrm>
              <a:custGeom>
                <a:avLst/>
                <a:gdLst>
                  <a:gd name="T0" fmla="*/ 98 w 113"/>
                  <a:gd name="T1" fmla="*/ 83 h 128"/>
                  <a:gd name="T2" fmla="*/ 109 w 113"/>
                  <a:gd name="T3" fmla="*/ 76 h 128"/>
                  <a:gd name="T4" fmla="*/ 88 w 113"/>
                  <a:gd name="T5" fmla="*/ 78 h 128"/>
                  <a:gd name="T6" fmla="*/ 88 w 113"/>
                  <a:gd name="T7" fmla="*/ 50 h 128"/>
                  <a:gd name="T8" fmla="*/ 106 w 113"/>
                  <a:gd name="T9" fmla="*/ 55 h 128"/>
                  <a:gd name="T10" fmla="*/ 107 w 113"/>
                  <a:gd name="T11" fmla="*/ 47 h 128"/>
                  <a:gd name="T12" fmla="*/ 110 w 113"/>
                  <a:gd name="T13" fmla="*/ 37 h 128"/>
                  <a:gd name="T14" fmla="*/ 106 w 113"/>
                  <a:gd name="T15" fmla="*/ 31 h 128"/>
                  <a:gd name="T16" fmla="*/ 96 w 113"/>
                  <a:gd name="T17" fmla="*/ 29 h 128"/>
                  <a:gd name="T18" fmla="*/ 88 w 113"/>
                  <a:gd name="T19" fmla="*/ 27 h 128"/>
                  <a:gd name="T20" fmla="*/ 60 w 113"/>
                  <a:gd name="T21" fmla="*/ 57 h 128"/>
                  <a:gd name="T22" fmla="*/ 72 w 113"/>
                  <a:gd name="T23" fmla="*/ 17 h 128"/>
                  <a:gd name="T24" fmla="*/ 67 w 113"/>
                  <a:gd name="T25" fmla="*/ 12 h 128"/>
                  <a:gd name="T26" fmla="*/ 60 w 113"/>
                  <a:gd name="T27" fmla="*/ 4 h 128"/>
                  <a:gd name="T28" fmla="*/ 52 w 113"/>
                  <a:gd name="T29" fmla="*/ 4 h 128"/>
                  <a:gd name="T30" fmla="*/ 46 w 113"/>
                  <a:gd name="T31" fmla="*/ 12 h 128"/>
                  <a:gd name="T32" fmla="*/ 40 w 113"/>
                  <a:gd name="T33" fmla="*/ 18 h 128"/>
                  <a:gd name="T34" fmla="*/ 52 w 113"/>
                  <a:gd name="T35" fmla="*/ 58 h 128"/>
                  <a:gd name="T36" fmla="*/ 23 w 113"/>
                  <a:gd name="T37" fmla="*/ 27 h 128"/>
                  <a:gd name="T38" fmla="*/ 16 w 113"/>
                  <a:gd name="T39" fmla="*/ 29 h 128"/>
                  <a:gd name="T40" fmla="*/ 6 w 113"/>
                  <a:gd name="T41" fmla="*/ 31 h 128"/>
                  <a:gd name="T42" fmla="*/ 2 w 113"/>
                  <a:gd name="T43" fmla="*/ 38 h 128"/>
                  <a:gd name="T44" fmla="*/ 6 w 113"/>
                  <a:gd name="T45" fmla="*/ 47 h 128"/>
                  <a:gd name="T46" fmla="*/ 7 w 113"/>
                  <a:gd name="T47" fmla="*/ 55 h 128"/>
                  <a:gd name="T48" fmla="*/ 24 w 113"/>
                  <a:gd name="T49" fmla="*/ 50 h 128"/>
                  <a:gd name="T50" fmla="*/ 25 w 113"/>
                  <a:gd name="T51" fmla="*/ 78 h 128"/>
                  <a:gd name="T52" fmla="*/ 3 w 113"/>
                  <a:gd name="T53" fmla="*/ 76 h 128"/>
                  <a:gd name="T54" fmla="*/ 15 w 113"/>
                  <a:gd name="T55" fmla="*/ 84 h 128"/>
                  <a:gd name="T56" fmla="*/ 1 w 113"/>
                  <a:gd name="T57" fmla="*/ 96 h 128"/>
                  <a:gd name="T58" fmla="*/ 6 w 113"/>
                  <a:gd name="T59" fmla="*/ 98 h 128"/>
                  <a:gd name="T60" fmla="*/ 17 w 113"/>
                  <a:gd name="T61" fmla="*/ 99 h 128"/>
                  <a:gd name="T62" fmla="*/ 20 w 113"/>
                  <a:gd name="T63" fmla="*/ 104 h 128"/>
                  <a:gd name="T64" fmla="*/ 28 w 113"/>
                  <a:gd name="T65" fmla="*/ 85 h 128"/>
                  <a:gd name="T66" fmla="*/ 53 w 113"/>
                  <a:gd name="T67" fmla="*/ 99 h 128"/>
                  <a:gd name="T68" fmla="*/ 40 w 113"/>
                  <a:gd name="T69" fmla="*/ 117 h 128"/>
                  <a:gd name="T70" fmla="*/ 46 w 113"/>
                  <a:gd name="T71" fmla="*/ 117 h 128"/>
                  <a:gd name="T72" fmla="*/ 53 w 113"/>
                  <a:gd name="T73" fmla="*/ 124 h 128"/>
                  <a:gd name="T74" fmla="*/ 60 w 113"/>
                  <a:gd name="T75" fmla="*/ 124 h 128"/>
                  <a:gd name="T76" fmla="*/ 67 w 113"/>
                  <a:gd name="T77" fmla="*/ 116 h 128"/>
                  <a:gd name="T78" fmla="*/ 72 w 113"/>
                  <a:gd name="T79" fmla="*/ 116 h 128"/>
                  <a:gd name="T80" fmla="*/ 60 w 113"/>
                  <a:gd name="T81" fmla="*/ 99 h 128"/>
                  <a:gd name="T82" fmla="*/ 84 w 113"/>
                  <a:gd name="T83" fmla="*/ 84 h 128"/>
                  <a:gd name="T84" fmla="*/ 93 w 113"/>
                  <a:gd name="T85" fmla="*/ 105 h 128"/>
                  <a:gd name="T86" fmla="*/ 96 w 113"/>
                  <a:gd name="T87" fmla="*/ 100 h 128"/>
                  <a:gd name="T88" fmla="*/ 106 w 113"/>
                  <a:gd name="T89" fmla="*/ 97 h 128"/>
                  <a:gd name="T90" fmla="*/ 112 w 113"/>
                  <a:gd name="T91" fmla="*/ 96 h 128"/>
                  <a:gd name="T92" fmla="*/ 56 w 113"/>
                  <a:gd name="T93" fmla="*/ 64 h 128"/>
                  <a:gd name="T94" fmla="*/ 56 w 113"/>
                  <a:gd name="T95" fmla="*/ 64 h 128"/>
                  <a:gd name="T96" fmla="*/ 56 w 113"/>
                  <a:gd name="T97" fmla="*/ 64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3" h="128">
                    <a:moveTo>
                      <a:pt x="110" y="90"/>
                    </a:moveTo>
                    <a:cubicBezTo>
                      <a:pt x="98" y="83"/>
                      <a:pt x="98" y="83"/>
                      <a:pt x="98" y="83"/>
                    </a:cubicBezTo>
                    <a:cubicBezTo>
                      <a:pt x="107" y="81"/>
                      <a:pt x="107" y="81"/>
                      <a:pt x="107" y="81"/>
                    </a:cubicBezTo>
                    <a:cubicBezTo>
                      <a:pt x="109" y="80"/>
                      <a:pt x="110" y="78"/>
                      <a:pt x="109" y="76"/>
                    </a:cubicBezTo>
                    <a:cubicBezTo>
                      <a:pt x="109" y="74"/>
                      <a:pt x="107" y="73"/>
                      <a:pt x="105" y="73"/>
                    </a:cubicBezTo>
                    <a:cubicBezTo>
                      <a:pt x="88" y="78"/>
                      <a:pt x="88" y="78"/>
                      <a:pt x="88" y="78"/>
                    </a:cubicBezTo>
                    <a:cubicBezTo>
                      <a:pt x="64" y="64"/>
                      <a:pt x="64" y="64"/>
                      <a:pt x="64" y="64"/>
                    </a:cubicBezTo>
                    <a:cubicBezTo>
                      <a:pt x="88" y="50"/>
                      <a:pt x="88" y="50"/>
                      <a:pt x="88" y="50"/>
                    </a:cubicBezTo>
                    <a:cubicBezTo>
                      <a:pt x="105" y="54"/>
                      <a:pt x="105" y="54"/>
                      <a:pt x="105" y="54"/>
                    </a:cubicBezTo>
                    <a:cubicBezTo>
                      <a:pt x="106" y="55"/>
                      <a:pt x="106" y="55"/>
                      <a:pt x="106" y="55"/>
                    </a:cubicBezTo>
                    <a:cubicBezTo>
                      <a:pt x="108" y="55"/>
                      <a:pt x="109" y="53"/>
                      <a:pt x="110" y="52"/>
                    </a:cubicBezTo>
                    <a:cubicBezTo>
                      <a:pt x="110" y="50"/>
                      <a:pt x="109" y="48"/>
                      <a:pt x="107" y="47"/>
                    </a:cubicBezTo>
                    <a:cubicBezTo>
                      <a:pt x="97" y="44"/>
                      <a:pt x="97" y="44"/>
                      <a:pt x="97" y="44"/>
                    </a:cubicBezTo>
                    <a:cubicBezTo>
                      <a:pt x="110" y="37"/>
                      <a:pt x="110" y="37"/>
                      <a:pt x="110" y="37"/>
                    </a:cubicBezTo>
                    <a:cubicBezTo>
                      <a:pt x="112" y="36"/>
                      <a:pt x="112" y="34"/>
                      <a:pt x="111" y="32"/>
                    </a:cubicBezTo>
                    <a:cubicBezTo>
                      <a:pt x="110" y="30"/>
                      <a:pt x="108" y="30"/>
                      <a:pt x="106" y="31"/>
                    </a:cubicBezTo>
                    <a:cubicBezTo>
                      <a:pt x="93" y="38"/>
                      <a:pt x="93" y="38"/>
                      <a:pt x="93" y="38"/>
                    </a:cubicBezTo>
                    <a:cubicBezTo>
                      <a:pt x="96" y="29"/>
                      <a:pt x="96" y="29"/>
                      <a:pt x="96" y="29"/>
                    </a:cubicBezTo>
                    <a:cubicBezTo>
                      <a:pt x="96" y="27"/>
                      <a:pt x="95" y="25"/>
                      <a:pt x="93" y="24"/>
                    </a:cubicBezTo>
                    <a:cubicBezTo>
                      <a:pt x="91" y="24"/>
                      <a:pt x="89" y="25"/>
                      <a:pt x="88" y="27"/>
                    </a:cubicBezTo>
                    <a:cubicBezTo>
                      <a:pt x="84" y="43"/>
                      <a:pt x="84" y="43"/>
                      <a:pt x="84" y="43"/>
                    </a:cubicBezTo>
                    <a:cubicBezTo>
                      <a:pt x="60" y="57"/>
                      <a:pt x="60" y="57"/>
                      <a:pt x="60" y="57"/>
                    </a:cubicBezTo>
                    <a:cubicBezTo>
                      <a:pt x="60" y="30"/>
                      <a:pt x="60" y="30"/>
                      <a:pt x="60" y="30"/>
                    </a:cubicBezTo>
                    <a:cubicBezTo>
                      <a:pt x="72" y="17"/>
                      <a:pt x="72" y="17"/>
                      <a:pt x="72" y="17"/>
                    </a:cubicBezTo>
                    <a:cubicBezTo>
                      <a:pt x="74" y="15"/>
                      <a:pt x="74" y="13"/>
                      <a:pt x="72" y="12"/>
                    </a:cubicBezTo>
                    <a:cubicBezTo>
                      <a:pt x="71" y="10"/>
                      <a:pt x="69" y="10"/>
                      <a:pt x="67" y="12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2"/>
                      <a:pt x="58" y="0"/>
                      <a:pt x="56" y="0"/>
                    </a:cubicBezTo>
                    <a:cubicBezTo>
                      <a:pt x="54" y="0"/>
                      <a:pt x="52" y="2"/>
                      <a:pt x="52" y="4"/>
                    </a:cubicBezTo>
                    <a:cubicBezTo>
                      <a:pt x="52" y="19"/>
                      <a:pt x="52" y="19"/>
                      <a:pt x="52" y="19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4" y="11"/>
                      <a:pt x="42" y="11"/>
                      <a:pt x="40" y="12"/>
                    </a:cubicBezTo>
                    <a:cubicBezTo>
                      <a:pt x="39" y="14"/>
                      <a:pt x="39" y="16"/>
                      <a:pt x="40" y="18"/>
                    </a:cubicBezTo>
                    <a:cubicBezTo>
                      <a:pt x="52" y="30"/>
                      <a:pt x="52" y="30"/>
                      <a:pt x="52" y="30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28" y="44"/>
                      <a:pt x="28" y="44"/>
                      <a:pt x="28" y="44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3" y="25"/>
                      <a:pt x="21" y="23"/>
                      <a:pt x="19" y="24"/>
                    </a:cubicBezTo>
                    <a:cubicBezTo>
                      <a:pt x="17" y="24"/>
                      <a:pt x="16" y="26"/>
                      <a:pt x="16" y="29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4" y="30"/>
                      <a:pt x="2" y="31"/>
                      <a:pt x="1" y="33"/>
                    </a:cubicBezTo>
                    <a:cubicBezTo>
                      <a:pt x="0" y="34"/>
                      <a:pt x="1" y="37"/>
                      <a:pt x="2" y="38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4" y="48"/>
                      <a:pt x="3" y="50"/>
                      <a:pt x="3" y="52"/>
                    </a:cubicBezTo>
                    <a:cubicBezTo>
                      <a:pt x="4" y="54"/>
                      <a:pt x="5" y="55"/>
                      <a:pt x="7" y="55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24" y="50"/>
                      <a:pt x="24" y="50"/>
                      <a:pt x="24" y="50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7" y="74"/>
                      <a:pt x="7" y="74"/>
                      <a:pt x="7" y="74"/>
                    </a:cubicBezTo>
                    <a:cubicBezTo>
                      <a:pt x="5" y="73"/>
                      <a:pt x="3" y="74"/>
                      <a:pt x="3" y="76"/>
                    </a:cubicBezTo>
                    <a:cubicBezTo>
                      <a:pt x="2" y="78"/>
                      <a:pt x="3" y="81"/>
                      <a:pt x="5" y="81"/>
                    </a:cubicBezTo>
                    <a:cubicBezTo>
                      <a:pt x="15" y="84"/>
                      <a:pt x="15" y="84"/>
                      <a:pt x="15" y="84"/>
                    </a:cubicBezTo>
                    <a:cubicBezTo>
                      <a:pt x="3" y="91"/>
                      <a:pt x="3" y="91"/>
                      <a:pt x="3" y="91"/>
                    </a:cubicBezTo>
                    <a:cubicBezTo>
                      <a:pt x="1" y="92"/>
                      <a:pt x="0" y="94"/>
                      <a:pt x="1" y="96"/>
                    </a:cubicBezTo>
                    <a:cubicBezTo>
                      <a:pt x="2" y="97"/>
                      <a:pt x="3" y="98"/>
                      <a:pt x="5" y="98"/>
                    </a:cubicBezTo>
                    <a:cubicBezTo>
                      <a:pt x="5" y="98"/>
                      <a:pt x="6" y="98"/>
                      <a:pt x="6" y="98"/>
                    </a:cubicBezTo>
                    <a:cubicBezTo>
                      <a:pt x="19" y="90"/>
                      <a:pt x="19" y="90"/>
                      <a:pt x="19" y="90"/>
                    </a:cubicBezTo>
                    <a:cubicBezTo>
                      <a:pt x="17" y="99"/>
                      <a:pt x="17" y="99"/>
                      <a:pt x="17" y="99"/>
                    </a:cubicBezTo>
                    <a:cubicBezTo>
                      <a:pt x="16" y="101"/>
                      <a:pt x="17" y="103"/>
                      <a:pt x="19" y="104"/>
                    </a:cubicBezTo>
                    <a:cubicBezTo>
                      <a:pt x="20" y="104"/>
                      <a:pt x="20" y="104"/>
                      <a:pt x="20" y="104"/>
                    </a:cubicBezTo>
                    <a:cubicBezTo>
                      <a:pt x="22" y="104"/>
                      <a:pt x="24" y="103"/>
                      <a:pt x="24" y="101"/>
                    </a:cubicBezTo>
                    <a:cubicBezTo>
                      <a:pt x="28" y="85"/>
                      <a:pt x="28" y="85"/>
                      <a:pt x="28" y="85"/>
                    </a:cubicBezTo>
                    <a:cubicBezTo>
                      <a:pt x="53" y="71"/>
                      <a:pt x="53" y="71"/>
                      <a:pt x="53" y="71"/>
                    </a:cubicBezTo>
                    <a:cubicBezTo>
                      <a:pt x="53" y="99"/>
                      <a:pt x="53" y="99"/>
                      <a:pt x="53" y="99"/>
                    </a:cubicBezTo>
                    <a:cubicBezTo>
                      <a:pt x="40" y="111"/>
                      <a:pt x="40" y="111"/>
                      <a:pt x="40" y="111"/>
                    </a:cubicBezTo>
                    <a:cubicBezTo>
                      <a:pt x="39" y="113"/>
                      <a:pt x="39" y="115"/>
                      <a:pt x="40" y="117"/>
                    </a:cubicBezTo>
                    <a:cubicBezTo>
                      <a:pt x="41" y="117"/>
                      <a:pt x="42" y="118"/>
                      <a:pt x="43" y="118"/>
                    </a:cubicBezTo>
                    <a:cubicBezTo>
                      <a:pt x="44" y="118"/>
                      <a:pt x="45" y="117"/>
                      <a:pt x="46" y="117"/>
                    </a:cubicBezTo>
                    <a:cubicBezTo>
                      <a:pt x="53" y="109"/>
                      <a:pt x="53" y="109"/>
                      <a:pt x="53" y="109"/>
                    </a:cubicBezTo>
                    <a:cubicBezTo>
                      <a:pt x="53" y="124"/>
                      <a:pt x="53" y="124"/>
                      <a:pt x="53" y="124"/>
                    </a:cubicBezTo>
                    <a:cubicBezTo>
                      <a:pt x="53" y="126"/>
                      <a:pt x="55" y="128"/>
                      <a:pt x="57" y="128"/>
                    </a:cubicBezTo>
                    <a:cubicBezTo>
                      <a:pt x="59" y="128"/>
                      <a:pt x="60" y="126"/>
                      <a:pt x="60" y="124"/>
                    </a:cubicBezTo>
                    <a:cubicBezTo>
                      <a:pt x="60" y="109"/>
                      <a:pt x="60" y="109"/>
                      <a:pt x="60" y="109"/>
                    </a:cubicBezTo>
                    <a:cubicBezTo>
                      <a:pt x="67" y="116"/>
                      <a:pt x="67" y="116"/>
                      <a:pt x="67" y="116"/>
                    </a:cubicBezTo>
                    <a:cubicBezTo>
                      <a:pt x="68" y="117"/>
                      <a:pt x="69" y="117"/>
                      <a:pt x="70" y="117"/>
                    </a:cubicBezTo>
                    <a:cubicBezTo>
                      <a:pt x="71" y="117"/>
                      <a:pt x="72" y="117"/>
                      <a:pt x="72" y="116"/>
                    </a:cubicBezTo>
                    <a:cubicBezTo>
                      <a:pt x="74" y="115"/>
                      <a:pt x="74" y="112"/>
                      <a:pt x="72" y="111"/>
                    </a:cubicBezTo>
                    <a:cubicBezTo>
                      <a:pt x="60" y="99"/>
                      <a:pt x="60" y="99"/>
                      <a:pt x="60" y="99"/>
                    </a:cubicBezTo>
                    <a:cubicBezTo>
                      <a:pt x="60" y="70"/>
                      <a:pt x="60" y="70"/>
                      <a:pt x="60" y="70"/>
                    </a:cubicBezTo>
                    <a:cubicBezTo>
                      <a:pt x="84" y="84"/>
                      <a:pt x="84" y="84"/>
                      <a:pt x="84" y="84"/>
                    </a:cubicBezTo>
                    <a:cubicBezTo>
                      <a:pt x="89" y="102"/>
                      <a:pt x="89" y="102"/>
                      <a:pt x="89" y="102"/>
                    </a:cubicBezTo>
                    <a:cubicBezTo>
                      <a:pt x="90" y="103"/>
                      <a:pt x="91" y="105"/>
                      <a:pt x="93" y="105"/>
                    </a:cubicBezTo>
                    <a:cubicBezTo>
                      <a:pt x="94" y="104"/>
                      <a:pt x="94" y="104"/>
                      <a:pt x="94" y="104"/>
                    </a:cubicBezTo>
                    <a:cubicBezTo>
                      <a:pt x="96" y="104"/>
                      <a:pt x="97" y="102"/>
                      <a:pt x="96" y="100"/>
                    </a:cubicBezTo>
                    <a:cubicBezTo>
                      <a:pt x="94" y="90"/>
                      <a:pt x="94" y="90"/>
                      <a:pt x="94" y="90"/>
                    </a:cubicBezTo>
                    <a:cubicBezTo>
                      <a:pt x="106" y="97"/>
                      <a:pt x="106" y="97"/>
                      <a:pt x="106" y="97"/>
                    </a:cubicBezTo>
                    <a:cubicBezTo>
                      <a:pt x="107" y="97"/>
                      <a:pt x="108" y="98"/>
                      <a:pt x="108" y="98"/>
                    </a:cubicBezTo>
                    <a:cubicBezTo>
                      <a:pt x="110" y="98"/>
                      <a:pt x="111" y="97"/>
                      <a:pt x="112" y="96"/>
                    </a:cubicBezTo>
                    <a:cubicBezTo>
                      <a:pt x="113" y="94"/>
                      <a:pt x="112" y="92"/>
                      <a:pt x="110" y="90"/>
                    </a:cubicBezTo>
                    <a:close/>
                    <a:moveTo>
                      <a:pt x="56" y="64"/>
                    </a:moveTo>
                    <a:cubicBezTo>
                      <a:pt x="56" y="64"/>
                      <a:pt x="56" y="64"/>
                      <a:pt x="56" y="64"/>
                    </a:cubicBezTo>
                    <a:cubicBezTo>
                      <a:pt x="56" y="64"/>
                      <a:pt x="56" y="64"/>
                      <a:pt x="56" y="64"/>
                    </a:cubicBezTo>
                    <a:cubicBezTo>
                      <a:pt x="56" y="64"/>
                      <a:pt x="56" y="64"/>
                      <a:pt x="56" y="64"/>
                    </a:cubicBezTo>
                    <a:cubicBezTo>
                      <a:pt x="56" y="64"/>
                      <a:pt x="56" y="64"/>
                      <a:pt x="56" y="64"/>
                    </a:cubicBezTo>
                    <a:cubicBezTo>
                      <a:pt x="56" y="64"/>
                      <a:pt x="56" y="64"/>
                      <a:pt x="56" y="6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3" name="Freeform 573"/>
              <p:cNvSpPr/>
              <p:nvPr/>
            </p:nvSpPr>
            <p:spPr bwMode="auto">
              <a:xfrm>
                <a:off x="884" y="244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4" name="Freeform 574"/>
              <p:cNvSpPr/>
              <p:nvPr/>
            </p:nvSpPr>
            <p:spPr bwMode="auto">
              <a:xfrm>
                <a:off x="778" y="244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5" name="Freeform 575"/>
              <p:cNvSpPr>
                <a:spLocks noEditPoints="1"/>
              </p:cNvSpPr>
              <p:nvPr/>
            </p:nvSpPr>
            <p:spPr bwMode="auto">
              <a:xfrm>
                <a:off x="755" y="2425"/>
                <a:ext cx="153" cy="150"/>
              </a:xfrm>
              <a:custGeom>
                <a:avLst/>
                <a:gdLst>
                  <a:gd name="T0" fmla="*/ 133 w 140"/>
                  <a:gd name="T1" fmla="*/ 31 h 138"/>
                  <a:gd name="T2" fmla="*/ 129 w 140"/>
                  <a:gd name="T3" fmla="*/ 31 h 138"/>
                  <a:gd name="T4" fmla="*/ 104 w 140"/>
                  <a:gd name="T5" fmla="*/ 39 h 138"/>
                  <a:gd name="T6" fmla="*/ 118 w 140"/>
                  <a:gd name="T7" fmla="*/ 16 h 138"/>
                  <a:gd name="T8" fmla="*/ 106 w 140"/>
                  <a:gd name="T9" fmla="*/ 28 h 138"/>
                  <a:gd name="T10" fmla="*/ 110 w 140"/>
                  <a:gd name="T11" fmla="*/ 2 h 138"/>
                  <a:gd name="T12" fmla="*/ 93 w 140"/>
                  <a:gd name="T13" fmla="*/ 39 h 138"/>
                  <a:gd name="T14" fmla="*/ 70 w 140"/>
                  <a:gd name="T15" fmla="*/ 31 h 138"/>
                  <a:gd name="T16" fmla="*/ 46 w 140"/>
                  <a:gd name="T17" fmla="*/ 39 h 138"/>
                  <a:gd name="T18" fmla="*/ 30 w 140"/>
                  <a:gd name="T19" fmla="*/ 2 h 138"/>
                  <a:gd name="T20" fmla="*/ 34 w 140"/>
                  <a:gd name="T21" fmla="*/ 29 h 138"/>
                  <a:gd name="T22" fmla="*/ 22 w 140"/>
                  <a:gd name="T23" fmla="*/ 18 h 138"/>
                  <a:gd name="T24" fmla="*/ 36 w 140"/>
                  <a:gd name="T25" fmla="*/ 39 h 138"/>
                  <a:gd name="T26" fmla="*/ 10 w 140"/>
                  <a:gd name="T27" fmla="*/ 31 h 138"/>
                  <a:gd name="T28" fmla="*/ 6 w 140"/>
                  <a:gd name="T29" fmla="*/ 32 h 138"/>
                  <a:gd name="T30" fmla="*/ 5 w 140"/>
                  <a:gd name="T31" fmla="*/ 35 h 138"/>
                  <a:gd name="T32" fmla="*/ 12 w 140"/>
                  <a:gd name="T33" fmla="*/ 72 h 138"/>
                  <a:gd name="T34" fmla="*/ 28 w 140"/>
                  <a:gd name="T35" fmla="*/ 79 h 138"/>
                  <a:gd name="T36" fmla="*/ 28 w 140"/>
                  <a:gd name="T37" fmla="*/ 79 h 138"/>
                  <a:gd name="T38" fmla="*/ 67 w 140"/>
                  <a:gd name="T39" fmla="*/ 136 h 138"/>
                  <a:gd name="T40" fmla="*/ 70 w 140"/>
                  <a:gd name="T41" fmla="*/ 138 h 138"/>
                  <a:gd name="T42" fmla="*/ 73 w 140"/>
                  <a:gd name="T43" fmla="*/ 136 h 138"/>
                  <a:gd name="T44" fmla="*/ 112 w 140"/>
                  <a:gd name="T45" fmla="*/ 79 h 138"/>
                  <a:gd name="T46" fmla="*/ 112 w 140"/>
                  <a:gd name="T47" fmla="*/ 79 h 138"/>
                  <a:gd name="T48" fmla="*/ 127 w 140"/>
                  <a:gd name="T49" fmla="*/ 72 h 138"/>
                  <a:gd name="T50" fmla="*/ 135 w 140"/>
                  <a:gd name="T51" fmla="*/ 35 h 138"/>
                  <a:gd name="T52" fmla="*/ 133 w 140"/>
                  <a:gd name="T53" fmla="*/ 31 h 138"/>
                  <a:gd name="T54" fmla="*/ 51 w 140"/>
                  <a:gd name="T55" fmla="*/ 74 h 138"/>
                  <a:gd name="T56" fmla="*/ 56 w 140"/>
                  <a:gd name="T57" fmla="*/ 70 h 138"/>
                  <a:gd name="T58" fmla="*/ 60 w 140"/>
                  <a:gd name="T59" fmla="*/ 74 h 138"/>
                  <a:gd name="T60" fmla="*/ 56 w 140"/>
                  <a:gd name="T61" fmla="*/ 79 h 138"/>
                  <a:gd name="T62" fmla="*/ 51 w 140"/>
                  <a:gd name="T63" fmla="*/ 74 h 138"/>
                  <a:gd name="T64" fmla="*/ 70 w 140"/>
                  <a:gd name="T65" fmla="*/ 113 h 138"/>
                  <a:gd name="T66" fmla="*/ 56 w 140"/>
                  <a:gd name="T67" fmla="*/ 99 h 138"/>
                  <a:gd name="T68" fmla="*/ 70 w 140"/>
                  <a:gd name="T69" fmla="*/ 86 h 138"/>
                  <a:gd name="T70" fmla="*/ 84 w 140"/>
                  <a:gd name="T71" fmla="*/ 99 h 138"/>
                  <a:gd name="T72" fmla="*/ 70 w 140"/>
                  <a:gd name="T73" fmla="*/ 113 h 138"/>
                  <a:gd name="T74" fmla="*/ 84 w 140"/>
                  <a:gd name="T75" fmla="*/ 79 h 138"/>
                  <a:gd name="T76" fmla="*/ 79 w 140"/>
                  <a:gd name="T77" fmla="*/ 74 h 138"/>
                  <a:gd name="T78" fmla="*/ 84 w 140"/>
                  <a:gd name="T79" fmla="*/ 70 h 138"/>
                  <a:gd name="T80" fmla="*/ 89 w 140"/>
                  <a:gd name="T81" fmla="*/ 74 h 138"/>
                  <a:gd name="T82" fmla="*/ 84 w 140"/>
                  <a:gd name="T83" fmla="*/ 7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0" h="138">
                    <a:moveTo>
                      <a:pt x="133" y="31"/>
                    </a:moveTo>
                    <a:cubicBezTo>
                      <a:pt x="129" y="31"/>
                      <a:pt x="129" y="31"/>
                      <a:pt x="129" y="31"/>
                    </a:cubicBezTo>
                    <a:cubicBezTo>
                      <a:pt x="126" y="31"/>
                      <a:pt x="114" y="32"/>
                      <a:pt x="104" y="39"/>
                    </a:cubicBezTo>
                    <a:cubicBezTo>
                      <a:pt x="104" y="39"/>
                      <a:pt x="115" y="20"/>
                      <a:pt x="118" y="16"/>
                    </a:cubicBezTo>
                    <a:cubicBezTo>
                      <a:pt x="106" y="28"/>
                      <a:pt x="106" y="28"/>
                      <a:pt x="106" y="28"/>
                    </a:cubicBezTo>
                    <a:cubicBezTo>
                      <a:pt x="108" y="16"/>
                      <a:pt x="110" y="0"/>
                      <a:pt x="110" y="2"/>
                    </a:cubicBezTo>
                    <a:cubicBezTo>
                      <a:pt x="93" y="39"/>
                      <a:pt x="93" y="39"/>
                      <a:pt x="93" y="39"/>
                    </a:cubicBezTo>
                    <a:cubicBezTo>
                      <a:pt x="87" y="34"/>
                      <a:pt x="79" y="31"/>
                      <a:pt x="70" y="31"/>
                    </a:cubicBezTo>
                    <a:cubicBezTo>
                      <a:pt x="61" y="31"/>
                      <a:pt x="53" y="34"/>
                      <a:pt x="46" y="39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29" y="0"/>
                      <a:pt x="32" y="17"/>
                      <a:pt x="34" y="29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5" y="21"/>
                      <a:pt x="36" y="39"/>
                      <a:pt x="36" y="39"/>
                    </a:cubicBezTo>
                    <a:cubicBezTo>
                      <a:pt x="26" y="32"/>
                      <a:pt x="14" y="31"/>
                      <a:pt x="10" y="31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5" y="36"/>
                      <a:pt x="0" y="60"/>
                      <a:pt x="12" y="72"/>
                    </a:cubicBezTo>
                    <a:cubicBezTo>
                      <a:pt x="16" y="75"/>
                      <a:pt x="21" y="78"/>
                      <a:pt x="28" y="79"/>
                    </a:cubicBezTo>
                    <a:cubicBezTo>
                      <a:pt x="28" y="79"/>
                      <a:pt x="28" y="79"/>
                      <a:pt x="28" y="79"/>
                    </a:cubicBezTo>
                    <a:cubicBezTo>
                      <a:pt x="28" y="108"/>
                      <a:pt x="66" y="135"/>
                      <a:pt x="67" y="136"/>
                    </a:cubicBezTo>
                    <a:cubicBezTo>
                      <a:pt x="70" y="138"/>
                      <a:pt x="70" y="138"/>
                      <a:pt x="70" y="138"/>
                    </a:cubicBezTo>
                    <a:cubicBezTo>
                      <a:pt x="73" y="136"/>
                      <a:pt x="73" y="136"/>
                      <a:pt x="73" y="136"/>
                    </a:cubicBezTo>
                    <a:cubicBezTo>
                      <a:pt x="74" y="135"/>
                      <a:pt x="112" y="108"/>
                      <a:pt x="112" y="79"/>
                    </a:cubicBezTo>
                    <a:cubicBezTo>
                      <a:pt x="112" y="79"/>
                      <a:pt x="112" y="79"/>
                      <a:pt x="112" y="79"/>
                    </a:cubicBezTo>
                    <a:cubicBezTo>
                      <a:pt x="119" y="78"/>
                      <a:pt x="124" y="75"/>
                      <a:pt x="127" y="72"/>
                    </a:cubicBezTo>
                    <a:cubicBezTo>
                      <a:pt x="140" y="60"/>
                      <a:pt x="135" y="36"/>
                      <a:pt x="135" y="35"/>
                    </a:cubicBezTo>
                    <a:lnTo>
                      <a:pt x="133" y="31"/>
                    </a:lnTo>
                    <a:close/>
                    <a:moveTo>
                      <a:pt x="51" y="74"/>
                    </a:moveTo>
                    <a:cubicBezTo>
                      <a:pt x="51" y="72"/>
                      <a:pt x="53" y="70"/>
                      <a:pt x="56" y="70"/>
                    </a:cubicBezTo>
                    <a:cubicBezTo>
                      <a:pt x="58" y="70"/>
                      <a:pt x="60" y="72"/>
                      <a:pt x="60" y="74"/>
                    </a:cubicBezTo>
                    <a:cubicBezTo>
                      <a:pt x="60" y="77"/>
                      <a:pt x="58" y="79"/>
                      <a:pt x="56" y="79"/>
                    </a:cubicBezTo>
                    <a:cubicBezTo>
                      <a:pt x="53" y="79"/>
                      <a:pt x="51" y="77"/>
                      <a:pt x="51" y="74"/>
                    </a:cubicBezTo>
                    <a:close/>
                    <a:moveTo>
                      <a:pt x="70" y="113"/>
                    </a:moveTo>
                    <a:cubicBezTo>
                      <a:pt x="62" y="113"/>
                      <a:pt x="56" y="107"/>
                      <a:pt x="56" y="99"/>
                    </a:cubicBezTo>
                    <a:cubicBezTo>
                      <a:pt x="56" y="92"/>
                      <a:pt x="62" y="86"/>
                      <a:pt x="70" y="86"/>
                    </a:cubicBezTo>
                    <a:cubicBezTo>
                      <a:pt x="77" y="86"/>
                      <a:pt x="84" y="92"/>
                      <a:pt x="84" y="99"/>
                    </a:cubicBezTo>
                    <a:cubicBezTo>
                      <a:pt x="84" y="107"/>
                      <a:pt x="77" y="113"/>
                      <a:pt x="70" y="113"/>
                    </a:cubicBezTo>
                    <a:close/>
                    <a:moveTo>
                      <a:pt x="84" y="79"/>
                    </a:moveTo>
                    <a:cubicBezTo>
                      <a:pt x="81" y="79"/>
                      <a:pt x="79" y="77"/>
                      <a:pt x="79" y="74"/>
                    </a:cubicBezTo>
                    <a:cubicBezTo>
                      <a:pt x="79" y="72"/>
                      <a:pt x="81" y="70"/>
                      <a:pt x="84" y="70"/>
                    </a:cubicBezTo>
                    <a:cubicBezTo>
                      <a:pt x="87" y="70"/>
                      <a:pt x="89" y="72"/>
                      <a:pt x="89" y="74"/>
                    </a:cubicBezTo>
                    <a:cubicBezTo>
                      <a:pt x="89" y="77"/>
                      <a:pt x="87" y="79"/>
                      <a:pt x="84" y="7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6" name="Oval 576"/>
              <p:cNvSpPr>
                <a:spLocks noChangeArrowheads="1"/>
              </p:cNvSpPr>
              <p:nvPr/>
            </p:nvSpPr>
            <p:spPr bwMode="auto">
              <a:xfrm>
                <a:off x="826" y="2526"/>
                <a:ext cx="11" cy="1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7" name="Freeform 577"/>
              <p:cNvSpPr>
                <a:spLocks noEditPoints="1"/>
              </p:cNvSpPr>
              <p:nvPr/>
            </p:nvSpPr>
            <p:spPr bwMode="auto">
              <a:xfrm>
                <a:off x="1204" y="2450"/>
                <a:ext cx="144" cy="110"/>
              </a:xfrm>
              <a:custGeom>
                <a:avLst/>
                <a:gdLst>
                  <a:gd name="T0" fmla="*/ 111 w 132"/>
                  <a:gd name="T1" fmla="*/ 55 h 101"/>
                  <a:gd name="T2" fmla="*/ 121 w 132"/>
                  <a:gd name="T3" fmla="*/ 52 h 101"/>
                  <a:gd name="T4" fmla="*/ 125 w 132"/>
                  <a:gd name="T5" fmla="*/ 37 h 101"/>
                  <a:gd name="T6" fmla="*/ 121 w 132"/>
                  <a:gd name="T7" fmla="*/ 14 h 101"/>
                  <a:gd name="T8" fmla="*/ 112 w 132"/>
                  <a:gd name="T9" fmla="*/ 2 h 101"/>
                  <a:gd name="T10" fmla="*/ 96 w 132"/>
                  <a:gd name="T11" fmla="*/ 5 h 101"/>
                  <a:gd name="T12" fmla="*/ 75 w 132"/>
                  <a:gd name="T13" fmla="*/ 21 h 101"/>
                  <a:gd name="T14" fmla="*/ 71 w 132"/>
                  <a:gd name="T15" fmla="*/ 19 h 101"/>
                  <a:gd name="T16" fmla="*/ 61 w 132"/>
                  <a:gd name="T17" fmla="*/ 19 h 101"/>
                  <a:gd name="T18" fmla="*/ 57 w 132"/>
                  <a:gd name="T19" fmla="*/ 21 h 101"/>
                  <a:gd name="T20" fmla="*/ 36 w 132"/>
                  <a:gd name="T21" fmla="*/ 5 h 101"/>
                  <a:gd name="T22" fmla="*/ 20 w 132"/>
                  <a:gd name="T23" fmla="*/ 2 h 101"/>
                  <a:gd name="T24" fmla="*/ 11 w 132"/>
                  <a:gd name="T25" fmla="*/ 15 h 101"/>
                  <a:gd name="T26" fmla="*/ 7 w 132"/>
                  <a:gd name="T27" fmla="*/ 37 h 101"/>
                  <a:gd name="T28" fmla="*/ 11 w 132"/>
                  <a:gd name="T29" fmla="*/ 53 h 101"/>
                  <a:gd name="T30" fmla="*/ 21 w 132"/>
                  <a:gd name="T31" fmla="*/ 56 h 101"/>
                  <a:gd name="T32" fmla="*/ 25 w 132"/>
                  <a:gd name="T33" fmla="*/ 56 h 101"/>
                  <a:gd name="T34" fmla="*/ 0 w 132"/>
                  <a:gd name="T35" fmla="*/ 85 h 101"/>
                  <a:gd name="T36" fmla="*/ 19 w 132"/>
                  <a:gd name="T37" fmla="*/ 82 h 101"/>
                  <a:gd name="T38" fmla="*/ 20 w 132"/>
                  <a:gd name="T39" fmla="*/ 101 h 101"/>
                  <a:gd name="T40" fmla="*/ 63 w 132"/>
                  <a:gd name="T41" fmla="*/ 49 h 101"/>
                  <a:gd name="T42" fmla="*/ 70 w 132"/>
                  <a:gd name="T43" fmla="*/ 49 h 101"/>
                  <a:gd name="T44" fmla="*/ 113 w 132"/>
                  <a:gd name="T45" fmla="*/ 100 h 101"/>
                  <a:gd name="T46" fmla="*/ 114 w 132"/>
                  <a:gd name="T47" fmla="*/ 81 h 101"/>
                  <a:gd name="T48" fmla="*/ 132 w 132"/>
                  <a:gd name="T49" fmla="*/ 84 h 101"/>
                  <a:gd name="T50" fmla="*/ 108 w 132"/>
                  <a:gd name="T51" fmla="*/ 55 h 101"/>
                  <a:gd name="T52" fmla="*/ 111 w 132"/>
                  <a:gd name="T53" fmla="*/ 55 h 101"/>
                  <a:gd name="T54" fmla="*/ 62 w 132"/>
                  <a:gd name="T55" fmla="*/ 41 h 101"/>
                  <a:gd name="T56" fmla="*/ 61 w 132"/>
                  <a:gd name="T57" fmla="*/ 27 h 101"/>
                  <a:gd name="T58" fmla="*/ 70 w 132"/>
                  <a:gd name="T59" fmla="*/ 27 h 101"/>
                  <a:gd name="T60" fmla="*/ 70 w 132"/>
                  <a:gd name="T61" fmla="*/ 41 h 101"/>
                  <a:gd name="T62" fmla="*/ 62 w 132"/>
                  <a:gd name="T63" fmla="*/ 4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2" h="101">
                    <a:moveTo>
                      <a:pt x="111" y="55"/>
                    </a:moveTo>
                    <a:cubicBezTo>
                      <a:pt x="115" y="55"/>
                      <a:pt x="119" y="54"/>
                      <a:pt x="121" y="52"/>
                    </a:cubicBezTo>
                    <a:cubicBezTo>
                      <a:pt x="125" y="49"/>
                      <a:pt x="126" y="43"/>
                      <a:pt x="125" y="37"/>
                    </a:cubicBezTo>
                    <a:cubicBezTo>
                      <a:pt x="121" y="14"/>
                      <a:pt x="121" y="14"/>
                      <a:pt x="121" y="14"/>
                    </a:cubicBezTo>
                    <a:cubicBezTo>
                      <a:pt x="120" y="8"/>
                      <a:pt x="117" y="3"/>
                      <a:pt x="112" y="2"/>
                    </a:cubicBezTo>
                    <a:cubicBezTo>
                      <a:pt x="107" y="0"/>
                      <a:pt x="101" y="1"/>
                      <a:pt x="96" y="5"/>
                    </a:cubicBezTo>
                    <a:cubicBezTo>
                      <a:pt x="75" y="21"/>
                      <a:pt x="75" y="21"/>
                      <a:pt x="75" y="21"/>
                    </a:cubicBezTo>
                    <a:cubicBezTo>
                      <a:pt x="74" y="20"/>
                      <a:pt x="72" y="19"/>
                      <a:pt x="71" y="19"/>
                    </a:cubicBezTo>
                    <a:cubicBezTo>
                      <a:pt x="61" y="19"/>
                      <a:pt x="61" y="19"/>
                      <a:pt x="61" y="19"/>
                    </a:cubicBezTo>
                    <a:cubicBezTo>
                      <a:pt x="60" y="19"/>
                      <a:pt x="58" y="20"/>
                      <a:pt x="57" y="21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0" y="1"/>
                      <a:pt x="25" y="0"/>
                      <a:pt x="20" y="2"/>
                    </a:cubicBezTo>
                    <a:cubicBezTo>
                      <a:pt x="15" y="4"/>
                      <a:pt x="12" y="9"/>
                      <a:pt x="11" y="15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6" y="44"/>
                      <a:pt x="8" y="49"/>
                      <a:pt x="11" y="53"/>
                    </a:cubicBezTo>
                    <a:cubicBezTo>
                      <a:pt x="14" y="55"/>
                      <a:pt x="17" y="56"/>
                      <a:pt x="21" y="56"/>
                    </a:cubicBezTo>
                    <a:cubicBezTo>
                      <a:pt x="22" y="56"/>
                      <a:pt x="24" y="56"/>
                      <a:pt x="25" y="5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19" y="82"/>
                      <a:pt x="19" y="82"/>
                      <a:pt x="19" y="82"/>
                    </a:cubicBezTo>
                    <a:cubicBezTo>
                      <a:pt x="20" y="101"/>
                      <a:pt x="20" y="101"/>
                      <a:pt x="20" y="101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70" y="49"/>
                      <a:pt x="70" y="49"/>
                      <a:pt x="70" y="49"/>
                    </a:cubicBezTo>
                    <a:cubicBezTo>
                      <a:pt x="113" y="100"/>
                      <a:pt x="113" y="100"/>
                      <a:pt x="113" y="100"/>
                    </a:cubicBezTo>
                    <a:cubicBezTo>
                      <a:pt x="114" y="81"/>
                      <a:pt x="114" y="81"/>
                      <a:pt x="114" y="81"/>
                    </a:cubicBezTo>
                    <a:cubicBezTo>
                      <a:pt x="132" y="84"/>
                      <a:pt x="132" y="84"/>
                      <a:pt x="132" y="84"/>
                    </a:cubicBezTo>
                    <a:cubicBezTo>
                      <a:pt x="108" y="55"/>
                      <a:pt x="108" y="55"/>
                      <a:pt x="108" y="55"/>
                    </a:cubicBezTo>
                    <a:cubicBezTo>
                      <a:pt x="109" y="55"/>
                      <a:pt x="110" y="55"/>
                      <a:pt x="111" y="55"/>
                    </a:cubicBezTo>
                    <a:close/>
                    <a:moveTo>
                      <a:pt x="62" y="41"/>
                    </a:moveTo>
                    <a:cubicBezTo>
                      <a:pt x="61" y="27"/>
                      <a:pt x="61" y="27"/>
                      <a:pt x="61" y="27"/>
                    </a:cubicBezTo>
                    <a:cubicBezTo>
                      <a:pt x="70" y="27"/>
                      <a:pt x="70" y="27"/>
                      <a:pt x="70" y="27"/>
                    </a:cubicBezTo>
                    <a:cubicBezTo>
                      <a:pt x="70" y="41"/>
                      <a:pt x="70" y="41"/>
                      <a:pt x="70" y="41"/>
                    </a:cubicBezTo>
                    <a:lnTo>
                      <a:pt x="62" y="4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8" name="Freeform 578"/>
              <p:cNvSpPr/>
              <p:nvPr/>
            </p:nvSpPr>
            <p:spPr bwMode="auto">
              <a:xfrm>
                <a:off x="985" y="2876"/>
                <a:ext cx="130" cy="131"/>
              </a:xfrm>
              <a:custGeom>
                <a:avLst/>
                <a:gdLst>
                  <a:gd name="T0" fmla="*/ 104 w 119"/>
                  <a:gd name="T1" fmla="*/ 15 h 120"/>
                  <a:gd name="T2" fmla="*/ 91 w 119"/>
                  <a:gd name="T3" fmla="*/ 17 h 120"/>
                  <a:gd name="T4" fmla="*/ 81 w 119"/>
                  <a:gd name="T5" fmla="*/ 0 h 120"/>
                  <a:gd name="T6" fmla="*/ 79 w 119"/>
                  <a:gd name="T7" fmla="*/ 9 h 120"/>
                  <a:gd name="T8" fmla="*/ 75 w 119"/>
                  <a:gd name="T9" fmla="*/ 32 h 120"/>
                  <a:gd name="T10" fmla="*/ 41 w 119"/>
                  <a:gd name="T11" fmla="*/ 42 h 120"/>
                  <a:gd name="T12" fmla="*/ 31 w 119"/>
                  <a:gd name="T13" fmla="*/ 76 h 120"/>
                  <a:gd name="T14" fmla="*/ 9 w 119"/>
                  <a:gd name="T15" fmla="*/ 80 h 120"/>
                  <a:gd name="T16" fmla="*/ 0 w 119"/>
                  <a:gd name="T17" fmla="*/ 82 h 120"/>
                  <a:gd name="T18" fmla="*/ 16 w 119"/>
                  <a:gd name="T19" fmla="*/ 92 h 120"/>
                  <a:gd name="T20" fmla="*/ 15 w 119"/>
                  <a:gd name="T21" fmla="*/ 105 h 120"/>
                  <a:gd name="T22" fmla="*/ 28 w 119"/>
                  <a:gd name="T23" fmla="*/ 104 h 120"/>
                  <a:gd name="T24" fmla="*/ 38 w 119"/>
                  <a:gd name="T25" fmla="*/ 120 h 120"/>
                  <a:gd name="T26" fmla="*/ 40 w 119"/>
                  <a:gd name="T27" fmla="*/ 111 h 120"/>
                  <a:gd name="T28" fmla="*/ 44 w 119"/>
                  <a:gd name="T29" fmla="*/ 88 h 120"/>
                  <a:gd name="T30" fmla="*/ 53 w 119"/>
                  <a:gd name="T31" fmla="*/ 90 h 120"/>
                  <a:gd name="T32" fmla="*/ 77 w 119"/>
                  <a:gd name="T33" fmla="*/ 78 h 120"/>
                  <a:gd name="T34" fmla="*/ 87 w 119"/>
                  <a:gd name="T35" fmla="*/ 44 h 120"/>
                  <a:gd name="T36" fmla="*/ 110 w 119"/>
                  <a:gd name="T37" fmla="*/ 41 h 120"/>
                  <a:gd name="T38" fmla="*/ 119 w 119"/>
                  <a:gd name="T39" fmla="*/ 38 h 120"/>
                  <a:gd name="T40" fmla="*/ 103 w 119"/>
                  <a:gd name="T41" fmla="*/ 29 h 120"/>
                  <a:gd name="T42" fmla="*/ 104 w 119"/>
                  <a:gd name="T43" fmla="*/ 15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9" h="120">
                    <a:moveTo>
                      <a:pt x="104" y="15"/>
                    </a:moveTo>
                    <a:cubicBezTo>
                      <a:pt x="91" y="17"/>
                      <a:pt x="91" y="17"/>
                      <a:pt x="91" y="17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79" y="9"/>
                      <a:pt x="79" y="9"/>
                      <a:pt x="79" y="9"/>
                    </a:cubicBezTo>
                    <a:cubicBezTo>
                      <a:pt x="76" y="20"/>
                      <a:pt x="75" y="27"/>
                      <a:pt x="75" y="32"/>
                    </a:cubicBezTo>
                    <a:cubicBezTo>
                      <a:pt x="65" y="27"/>
                      <a:pt x="53" y="31"/>
                      <a:pt x="41" y="42"/>
                    </a:cubicBezTo>
                    <a:cubicBezTo>
                      <a:pt x="30" y="54"/>
                      <a:pt x="26" y="66"/>
                      <a:pt x="31" y="76"/>
                    </a:cubicBezTo>
                    <a:cubicBezTo>
                      <a:pt x="22" y="76"/>
                      <a:pt x="9" y="79"/>
                      <a:pt x="9" y="80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5" y="105"/>
                      <a:pt x="15" y="105"/>
                      <a:pt x="15" y="105"/>
                    </a:cubicBezTo>
                    <a:cubicBezTo>
                      <a:pt x="28" y="104"/>
                      <a:pt x="28" y="104"/>
                      <a:pt x="28" y="104"/>
                    </a:cubicBezTo>
                    <a:cubicBezTo>
                      <a:pt x="38" y="120"/>
                      <a:pt x="38" y="120"/>
                      <a:pt x="38" y="120"/>
                    </a:cubicBezTo>
                    <a:cubicBezTo>
                      <a:pt x="40" y="111"/>
                      <a:pt x="40" y="111"/>
                      <a:pt x="40" y="111"/>
                    </a:cubicBezTo>
                    <a:cubicBezTo>
                      <a:pt x="42" y="100"/>
                      <a:pt x="43" y="93"/>
                      <a:pt x="44" y="88"/>
                    </a:cubicBezTo>
                    <a:cubicBezTo>
                      <a:pt x="47" y="90"/>
                      <a:pt x="50" y="90"/>
                      <a:pt x="53" y="90"/>
                    </a:cubicBezTo>
                    <a:cubicBezTo>
                      <a:pt x="61" y="90"/>
                      <a:pt x="69" y="86"/>
                      <a:pt x="77" y="78"/>
                    </a:cubicBezTo>
                    <a:cubicBezTo>
                      <a:pt x="89" y="66"/>
                      <a:pt x="92" y="54"/>
                      <a:pt x="87" y="44"/>
                    </a:cubicBezTo>
                    <a:cubicBezTo>
                      <a:pt x="97" y="44"/>
                      <a:pt x="110" y="41"/>
                      <a:pt x="110" y="41"/>
                    </a:cubicBezTo>
                    <a:cubicBezTo>
                      <a:pt x="119" y="38"/>
                      <a:pt x="119" y="38"/>
                      <a:pt x="119" y="38"/>
                    </a:cubicBezTo>
                    <a:cubicBezTo>
                      <a:pt x="103" y="29"/>
                      <a:pt x="103" y="29"/>
                      <a:pt x="103" y="29"/>
                    </a:cubicBezTo>
                    <a:lnTo>
                      <a:pt x="104" y="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9" name="Freeform 579"/>
              <p:cNvSpPr>
                <a:spLocks noEditPoints="1"/>
              </p:cNvSpPr>
              <p:nvPr/>
            </p:nvSpPr>
            <p:spPr bwMode="auto">
              <a:xfrm>
                <a:off x="1436" y="2862"/>
                <a:ext cx="118" cy="143"/>
              </a:xfrm>
              <a:custGeom>
                <a:avLst/>
                <a:gdLst>
                  <a:gd name="T0" fmla="*/ 75 w 108"/>
                  <a:gd name="T1" fmla="*/ 46 h 131"/>
                  <a:gd name="T2" fmla="*/ 60 w 108"/>
                  <a:gd name="T3" fmla="*/ 46 h 131"/>
                  <a:gd name="T4" fmla="*/ 60 w 108"/>
                  <a:gd name="T5" fmla="*/ 41 h 131"/>
                  <a:gd name="T6" fmla="*/ 69 w 108"/>
                  <a:gd name="T7" fmla="*/ 29 h 131"/>
                  <a:gd name="T8" fmla="*/ 60 w 108"/>
                  <a:gd name="T9" fmla="*/ 6 h 131"/>
                  <a:gd name="T10" fmla="*/ 56 w 108"/>
                  <a:gd name="T11" fmla="*/ 0 h 131"/>
                  <a:gd name="T12" fmla="*/ 53 w 108"/>
                  <a:gd name="T13" fmla="*/ 6 h 131"/>
                  <a:gd name="T14" fmla="*/ 43 w 108"/>
                  <a:gd name="T15" fmla="*/ 29 h 131"/>
                  <a:gd name="T16" fmla="*/ 52 w 108"/>
                  <a:gd name="T17" fmla="*/ 41 h 131"/>
                  <a:gd name="T18" fmla="*/ 52 w 108"/>
                  <a:gd name="T19" fmla="*/ 46 h 131"/>
                  <a:gd name="T20" fmla="*/ 37 w 108"/>
                  <a:gd name="T21" fmla="*/ 46 h 131"/>
                  <a:gd name="T22" fmla="*/ 37 w 108"/>
                  <a:gd name="T23" fmla="*/ 107 h 131"/>
                  <a:gd name="T24" fmla="*/ 18 w 108"/>
                  <a:gd name="T25" fmla="*/ 107 h 131"/>
                  <a:gd name="T26" fmla="*/ 0 w 108"/>
                  <a:gd name="T27" fmla="*/ 107 h 131"/>
                  <a:gd name="T28" fmla="*/ 26 w 108"/>
                  <a:gd name="T29" fmla="*/ 131 h 131"/>
                  <a:gd name="T30" fmla="*/ 26 w 108"/>
                  <a:gd name="T31" fmla="*/ 131 h 131"/>
                  <a:gd name="T32" fmla="*/ 84 w 108"/>
                  <a:gd name="T33" fmla="*/ 131 h 131"/>
                  <a:gd name="T34" fmla="*/ 85 w 108"/>
                  <a:gd name="T35" fmla="*/ 131 h 131"/>
                  <a:gd name="T36" fmla="*/ 104 w 108"/>
                  <a:gd name="T37" fmla="*/ 114 h 131"/>
                  <a:gd name="T38" fmla="*/ 108 w 108"/>
                  <a:gd name="T39" fmla="*/ 107 h 131"/>
                  <a:gd name="T40" fmla="*/ 75 w 108"/>
                  <a:gd name="T41" fmla="*/ 107 h 131"/>
                  <a:gd name="T42" fmla="*/ 75 w 108"/>
                  <a:gd name="T43" fmla="*/ 46 h 131"/>
                  <a:gd name="T44" fmla="*/ 56 w 108"/>
                  <a:gd name="T45" fmla="*/ 33 h 131"/>
                  <a:gd name="T46" fmla="*/ 51 w 108"/>
                  <a:gd name="T47" fmla="*/ 29 h 131"/>
                  <a:gd name="T48" fmla="*/ 56 w 108"/>
                  <a:gd name="T49" fmla="*/ 17 h 131"/>
                  <a:gd name="T50" fmla="*/ 61 w 108"/>
                  <a:gd name="T51" fmla="*/ 29 h 131"/>
                  <a:gd name="T52" fmla="*/ 56 w 108"/>
                  <a:gd name="T53" fmla="*/ 33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8" h="131">
                    <a:moveTo>
                      <a:pt x="75" y="46"/>
                    </a:moveTo>
                    <a:cubicBezTo>
                      <a:pt x="60" y="46"/>
                      <a:pt x="60" y="46"/>
                      <a:pt x="60" y="46"/>
                    </a:cubicBezTo>
                    <a:cubicBezTo>
                      <a:pt x="60" y="41"/>
                      <a:pt x="60" y="41"/>
                      <a:pt x="60" y="41"/>
                    </a:cubicBezTo>
                    <a:cubicBezTo>
                      <a:pt x="65" y="39"/>
                      <a:pt x="69" y="34"/>
                      <a:pt x="69" y="29"/>
                    </a:cubicBezTo>
                    <a:cubicBezTo>
                      <a:pt x="69" y="23"/>
                      <a:pt x="62" y="10"/>
                      <a:pt x="60" y="6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3" y="6"/>
                      <a:pt x="53" y="6"/>
                      <a:pt x="53" y="6"/>
                    </a:cubicBezTo>
                    <a:cubicBezTo>
                      <a:pt x="50" y="10"/>
                      <a:pt x="43" y="23"/>
                      <a:pt x="43" y="29"/>
                    </a:cubicBezTo>
                    <a:cubicBezTo>
                      <a:pt x="43" y="34"/>
                      <a:pt x="47" y="39"/>
                      <a:pt x="52" y="41"/>
                    </a:cubicBezTo>
                    <a:cubicBezTo>
                      <a:pt x="52" y="46"/>
                      <a:pt x="52" y="46"/>
                      <a:pt x="52" y="46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37" y="107"/>
                      <a:pt x="37" y="107"/>
                      <a:pt x="37" y="107"/>
                    </a:cubicBezTo>
                    <a:cubicBezTo>
                      <a:pt x="18" y="107"/>
                      <a:pt x="18" y="107"/>
                      <a:pt x="18" y="107"/>
                    </a:cubicBezTo>
                    <a:cubicBezTo>
                      <a:pt x="0" y="107"/>
                      <a:pt x="0" y="107"/>
                      <a:pt x="0" y="107"/>
                    </a:cubicBezTo>
                    <a:cubicBezTo>
                      <a:pt x="3" y="114"/>
                      <a:pt x="21" y="128"/>
                      <a:pt x="26" y="131"/>
                    </a:cubicBezTo>
                    <a:cubicBezTo>
                      <a:pt x="26" y="131"/>
                      <a:pt x="26" y="131"/>
                      <a:pt x="26" y="131"/>
                    </a:cubicBezTo>
                    <a:cubicBezTo>
                      <a:pt x="84" y="131"/>
                      <a:pt x="84" y="131"/>
                      <a:pt x="84" y="131"/>
                    </a:cubicBezTo>
                    <a:cubicBezTo>
                      <a:pt x="85" y="131"/>
                      <a:pt x="85" y="131"/>
                      <a:pt x="85" y="131"/>
                    </a:cubicBezTo>
                    <a:cubicBezTo>
                      <a:pt x="97" y="123"/>
                      <a:pt x="103" y="114"/>
                      <a:pt x="104" y="114"/>
                    </a:cubicBezTo>
                    <a:cubicBezTo>
                      <a:pt x="108" y="107"/>
                      <a:pt x="108" y="107"/>
                      <a:pt x="108" y="107"/>
                    </a:cubicBezTo>
                    <a:cubicBezTo>
                      <a:pt x="75" y="107"/>
                      <a:pt x="75" y="107"/>
                      <a:pt x="75" y="107"/>
                    </a:cubicBezTo>
                    <a:lnTo>
                      <a:pt x="75" y="46"/>
                    </a:lnTo>
                    <a:close/>
                    <a:moveTo>
                      <a:pt x="56" y="33"/>
                    </a:moveTo>
                    <a:cubicBezTo>
                      <a:pt x="53" y="33"/>
                      <a:pt x="51" y="31"/>
                      <a:pt x="51" y="29"/>
                    </a:cubicBezTo>
                    <a:cubicBezTo>
                      <a:pt x="51" y="27"/>
                      <a:pt x="53" y="22"/>
                      <a:pt x="56" y="17"/>
                    </a:cubicBezTo>
                    <a:cubicBezTo>
                      <a:pt x="59" y="22"/>
                      <a:pt x="61" y="27"/>
                      <a:pt x="61" y="29"/>
                    </a:cubicBezTo>
                    <a:cubicBezTo>
                      <a:pt x="61" y="31"/>
                      <a:pt x="59" y="33"/>
                      <a:pt x="56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0" name="Freeform 580"/>
              <p:cNvSpPr/>
              <p:nvPr/>
            </p:nvSpPr>
            <p:spPr bwMode="auto">
              <a:xfrm>
                <a:off x="1203" y="3087"/>
                <a:ext cx="145" cy="146"/>
              </a:xfrm>
              <a:custGeom>
                <a:avLst/>
                <a:gdLst>
                  <a:gd name="T0" fmla="*/ 86 w 145"/>
                  <a:gd name="T1" fmla="*/ 65 h 146"/>
                  <a:gd name="T2" fmla="*/ 112 w 145"/>
                  <a:gd name="T3" fmla="*/ 33 h 146"/>
                  <a:gd name="T4" fmla="*/ 81 w 145"/>
                  <a:gd name="T5" fmla="*/ 59 h 146"/>
                  <a:gd name="T6" fmla="*/ 73 w 145"/>
                  <a:gd name="T7" fmla="*/ 0 h 146"/>
                  <a:gd name="T8" fmla="*/ 65 w 145"/>
                  <a:gd name="T9" fmla="*/ 59 h 146"/>
                  <a:gd name="T10" fmla="*/ 34 w 145"/>
                  <a:gd name="T11" fmla="*/ 33 h 146"/>
                  <a:gd name="T12" fmla="*/ 60 w 145"/>
                  <a:gd name="T13" fmla="*/ 65 h 146"/>
                  <a:gd name="T14" fmla="*/ 0 w 145"/>
                  <a:gd name="T15" fmla="*/ 73 h 146"/>
                  <a:gd name="T16" fmla="*/ 60 w 145"/>
                  <a:gd name="T17" fmla="*/ 80 h 146"/>
                  <a:gd name="T18" fmla="*/ 34 w 145"/>
                  <a:gd name="T19" fmla="*/ 112 h 146"/>
                  <a:gd name="T20" fmla="*/ 65 w 145"/>
                  <a:gd name="T21" fmla="*/ 86 h 146"/>
                  <a:gd name="T22" fmla="*/ 73 w 145"/>
                  <a:gd name="T23" fmla="*/ 146 h 146"/>
                  <a:gd name="T24" fmla="*/ 81 w 145"/>
                  <a:gd name="T25" fmla="*/ 86 h 146"/>
                  <a:gd name="T26" fmla="*/ 112 w 145"/>
                  <a:gd name="T27" fmla="*/ 112 h 146"/>
                  <a:gd name="T28" fmla="*/ 86 w 145"/>
                  <a:gd name="T29" fmla="*/ 80 h 146"/>
                  <a:gd name="T30" fmla="*/ 145 w 145"/>
                  <a:gd name="T31" fmla="*/ 73 h 146"/>
                  <a:gd name="T32" fmla="*/ 86 w 145"/>
                  <a:gd name="T33" fmla="*/ 65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5" h="146">
                    <a:moveTo>
                      <a:pt x="86" y="65"/>
                    </a:moveTo>
                    <a:lnTo>
                      <a:pt x="112" y="33"/>
                    </a:lnTo>
                    <a:lnTo>
                      <a:pt x="81" y="59"/>
                    </a:lnTo>
                    <a:lnTo>
                      <a:pt x="73" y="0"/>
                    </a:lnTo>
                    <a:lnTo>
                      <a:pt x="65" y="59"/>
                    </a:lnTo>
                    <a:lnTo>
                      <a:pt x="34" y="33"/>
                    </a:lnTo>
                    <a:lnTo>
                      <a:pt x="60" y="65"/>
                    </a:lnTo>
                    <a:lnTo>
                      <a:pt x="0" y="73"/>
                    </a:lnTo>
                    <a:lnTo>
                      <a:pt x="60" y="80"/>
                    </a:lnTo>
                    <a:lnTo>
                      <a:pt x="34" y="112"/>
                    </a:lnTo>
                    <a:lnTo>
                      <a:pt x="65" y="86"/>
                    </a:lnTo>
                    <a:lnTo>
                      <a:pt x="73" y="146"/>
                    </a:lnTo>
                    <a:lnTo>
                      <a:pt x="81" y="86"/>
                    </a:lnTo>
                    <a:lnTo>
                      <a:pt x="112" y="112"/>
                    </a:lnTo>
                    <a:lnTo>
                      <a:pt x="86" y="80"/>
                    </a:lnTo>
                    <a:lnTo>
                      <a:pt x="145" y="73"/>
                    </a:lnTo>
                    <a:lnTo>
                      <a:pt x="86" y="6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1" name="Freeform 581"/>
              <p:cNvSpPr>
                <a:spLocks noEditPoints="1"/>
              </p:cNvSpPr>
              <p:nvPr/>
            </p:nvSpPr>
            <p:spPr bwMode="auto">
              <a:xfrm>
                <a:off x="532" y="2212"/>
                <a:ext cx="152" cy="118"/>
              </a:xfrm>
              <a:custGeom>
                <a:avLst/>
                <a:gdLst>
                  <a:gd name="T0" fmla="*/ 69 w 140"/>
                  <a:gd name="T1" fmla="*/ 14 h 108"/>
                  <a:gd name="T2" fmla="*/ 0 w 140"/>
                  <a:gd name="T3" fmla="*/ 83 h 108"/>
                  <a:gd name="T4" fmla="*/ 24 w 140"/>
                  <a:gd name="T5" fmla="*/ 108 h 108"/>
                  <a:gd name="T6" fmla="*/ 93 w 140"/>
                  <a:gd name="T7" fmla="*/ 39 h 108"/>
                  <a:gd name="T8" fmla="*/ 100 w 140"/>
                  <a:gd name="T9" fmla="*/ 39 h 108"/>
                  <a:gd name="T10" fmla="*/ 101 w 140"/>
                  <a:gd name="T11" fmla="*/ 46 h 108"/>
                  <a:gd name="T12" fmla="*/ 86 w 140"/>
                  <a:gd name="T13" fmla="*/ 61 h 108"/>
                  <a:gd name="T14" fmla="*/ 111 w 140"/>
                  <a:gd name="T15" fmla="*/ 86 h 108"/>
                  <a:gd name="T16" fmla="*/ 125 w 140"/>
                  <a:gd name="T17" fmla="*/ 71 h 108"/>
                  <a:gd name="T18" fmla="*/ 123 w 140"/>
                  <a:gd name="T19" fmla="*/ 17 h 108"/>
                  <a:gd name="T20" fmla="*/ 69 w 140"/>
                  <a:gd name="T21" fmla="*/ 14 h 108"/>
                  <a:gd name="T22" fmla="*/ 24 w 140"/>
                  <a:gd name="T23" fmla="*/ 95 h 108"/>
                  <a:gd name="T24" fmla="*/ 12 w 140"/>
                  <a:gd name="T25" fmla="*/ 84 h 108"/>
                  <a:gd name="T26" fmla="*/ 24 w 140"/>
                  <a:gd name="T27" fmla="*/ 72 h 108"/>
                  <a:gd name="T28" fmla="*/ 32 w 140"/>
                  <a:gd name="T29" fmla="*/ 87 h 108"/>
                  <a:gd name="T30" fmla="*/ 24 w 140"/>
                  <a:gd name="T31" fmla="*/ 95 h 108"/>
                  <a:gd name="T32" fmla="*/ 45 w 140"/>
                  <a:gd name="T33" fmla="*/ 75 h 108"/>
                  <a:gd name="T34" fmla="*/ 37 w 140"/>
                  <a:gd name="T35" fmla="*/ 59 h 108"/>
                  <a:gd name="T36" fmla="*/ 48 w 140"/>
                  <a:gd name="T37" fmla="*/ 48 h 108"/>
                  <a:gd name="T38" fmla="*/ 56 w 140"/>
                  <a:gd name="T39" fmla="*/ 64 h 108"/>
                  <a:gd name="T40" fmla="*/ 45 w 140"/>
                  <a:gd name="T41" fmla="*/ 75 h 108"/>
                  <a:gd name="T42" fmla="*/ 68 w 140"/>
                  <a:gd name="T43" fmla="*/ 51 h 108"/>
                  <a:gd name="T44" fmla="*/ 60 w 140"/>
                  <a:gd name="T45" fmla="*/ 35 h 108"/>
                  <a:gd name="T46" fmla="*/ 72 w 140"/>
                  <a:gd name="T47" fmla="*/ 24 h 108"/>
                  <a:gd name="T48" fmla="*/ 80 w 140"/>
                  <a:gd name="T49" fmla="*/ 40 h 108"/>
                  <a:gd name="T50" fmla="*/ 68 w 140"/>
                  <a:gd name="T51" fmla="*/ 51 h 108"/>
                  <a:gd name="T52" fmla="*/ 97 w 140"/>
                  <a:gd name="T53" fmla="*/ 29 h 108"/>
                  <a:gd name="T54" fmla="*/ 93 w 140"/>
                  <a:gd name="T55" fmla="*/ 29 h 108"/>
                  <a:gd name="T56" fmla="*/ 86 w 140"/>
                  <a:gd name="T57" fmla="*/ 14 h 108"/>
                  <a:gd name="T58" fmla="*/ 107 w 140"/>
                  <a:gd name="T59" fmla="*/ 16 h 108"/>
                  <a:gd name="T60" fmla="*/ 97 w 140"/>
                  <a:gd name="T61" fmla="*/ 29 h 108"/>
                  <a:gd name="T62" fmla="*/ 110 w 140"/>
                  <a:gd name="T63" fmla="*/ 73 h 108"/>
                  <a:gd name="T64" fmla="*/ 98 w 140"/>
                  <a:gd name="T65" fmla="*/ 62 h 108"/>
                  <a:gd name="T66" fmla="*/ 101 w 140"/>
                  <a:gd name="T67" fmla="*/ 59 h 108"/>
                  <a:gd name="T68" fmla="*/ 118 w 140"/>
                  <a:gd name="T69" fmla="*/ 65 h 108"/>
                  <a:gd name="T70" fmla="*/ 110 w 140"/>
                  <a:gd name="T71" fmla="*/ 73 h 108"/>
                  <a:gd name="T72" fmla="*/ 126 w 140"/>
                  <a:gd name="T73" fmla="*/ 50 h 108"/>
                  <a:gd name="T74" fmla="*/ 111 w 140"/>
                  <a:gd name="T75" fmla="*/ 44 h 108"/>
                  <a:gd name="T76" fmla="*/ 111 w 140"/>
                  <a:gd name="T77" fmla="*/ 42 h 108"/>
                  <a:gd name="T78" fmla="*/ 121 w 140"/>
                  <a:gd name="T79" fmla="*/ 28 h 108"/>
                  <a:gd name="T80" fmla="*/ 126 w 140"/>
                  <a:gd name="T81" fmla="*/ 50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40" h="108">
                    <a:moveTo>
                      <a:pt x="69" y="14"/>
                    </a:moveTo>
                    <a:cubicBezTo>
                      <a:pt x="0" y="83"/>
                      <a:pt x="0" y="83"/>
                      <a:pt x="0" y="83"/>
                    </a:cubicBezTo>
                    <a:cubicBezTo>
                      <a:pt x="24" y="108"/>
                      <a:pt x="24" y="108"/>
                      <a:pt x="24" y="108"/>
                    </a:cubicBezTo>
                    <a:cubicBezTo>
                      <a:pt x="93" y="39"/>
                      <a:pt x="93" y="39"/>
                      <a:pt x="93" y="39"/>
                    </a:cubicBezTo>
                    <a:cubicBezTo>
                      <a:pt x="95" y="37"/>
                      <a:pt x="98" y="37"/>
                      <a:pt x="100" y="39"/>
                    </a:cubicBezTo>
                    <a:cubicBezTo>
                      <a:pt x="103" y="41"/>
                      <a:pt x="103" y="45"/>
                      <a:pt x="101" y="46"/>
                    </a:cubicBezTo>
                    <a:cubicBezTo>
                      <a:pt x="86" y="61"/>
                      <a:pt x="86" y="61"/>
                      <a:pt x="86" y="61"/>
                    </a:cubicBezTo>
                    <a:cubicBezTo>
                      <a:pt x="111" y="86"/>
                      <a:pt x="111" y="86"/>
                      <a:pt x="111" y="86"/>
                    </a:cubicBezTo>
                    <a:cubicBezTo>
                      <a:pt x="125" y="71"/>
                      <a:pt x="125" y="71"/>
                      <a:pt x="125" y="71"/>
                    </a:cubicBezTo>
                    <a:cubicBezTo>
                      <a:pt x="140" y="57"/>
                      <a:pt x="139" y="32"/>
                      <a:pt x="123" y="17"/>
                    </a:cubicBezTo>
                    <a:cubicBezTo>
                      <a:pt x="107" y="1"/>
                      <a:pt x="83" y="0"/>
                      <a:pt x="69" y="14"/>
                    </a:cubicBezTo>
                    <a:close/>
                    <a:moveTo>
                      <a:pt x="24" y="95"/>
                    </a:moveTo>
                    <a:cubicBezTo>
                      <a:pt x="12" y="84"/>
                      <a:pt x="12" y="84"/>
                      <a:pt x="12" y="84"/>
                    </a:cubicBezTo>
                    <a:cubicBezTo>
                      <a:pt x="24" y="72"/>
                      <a:pt x="24" y="72"/>
                      <a:pt x="24" y="72"/>
                    </a:cubicBezTo>
                    <a:cubicBezTo>
                      <a:pt x="32" y="87"/>
                      <a:pt x="32" y="87"/>
                      <a:pt x="32" y="87"/>
                    </a:cubicBezTo>
                    <a:lnTo>
                      <a:pt x="24" y="95"/>
                    </a:lnTo>
                    <a:close/>
                    <a:moveTo>
                      <a:pt x="45" y="75"/>
                    </a:moveTo>
                    <a:cubicBezTo>
                      <a:pt x="37" y="59"/>
                      <a:pt x="37" y="59"/>
                      <a:pt x="37" y="59"/>
                    </a:cubicBezTo>
                    <a:cubicBezTo>
                      <a:pt x="48" y="48"/>
                      <a:pt x="48" y="48"/>
                      <a:pt x="48" y="48"/>
                    </a:cubicBezTo>
                    <a:cubicBezTo>
                      <a:pt x="56" y="64"/>
                      <a:pt x="56" y="64"/>
                      <a:pt x="56" y="64"/>
                    </a:cubicBezTo>
                    <a:lnTo>
                      <a:pt x="45" y="75"/>
                    </a:lnTo>
                    <a:close/>
                    <a:moveTo>
                      <a:pt x="68" y="51"/>
                    </a:moveTo>
                    <a:cubicBezTo>
                      <a:pt x="60" y="35"/>
                      <a:pt x="60" y="35"/>
                      <a:pt x="60" y="35"/>
                    </a:cubicBezTo>
                    <a:cubicBezTo>
                      <a:pt x="72" y="24"/>
                      <a:pt x="72" y="24"/>
                      <a:pt x="72" y="24"/>
                    </a:cubicBezTo>
                    <a:cubicBezTo>
                      <a:pt x="80" y="40"/>
                      <a:pt x="80" y="40"/>
                      <a:pt x="80" y="40"/>
                    </a:cubicBezTo>
                    <a:lnTo>
                      <a:pt x="68" y="51"/>
                    </a:lnTo>
                    <a:close/>
                    <a:moveTo>
                      <a:pt x="97" y="29"/>
                    </a:moveTo>
                    <a:cubicBezTo>
                      <a:pt x="96" y="29"/>
                      <a:pt x="95" y="29"/>
                      <a:pt x="93" y="29"/>
                    </a:cubicBezTo>
                    <a:cubicBezTo>
                      <a:pt x="86" y="14"/>
                      <a:pt x="86" y="14"/>
                      <a:pt x="86" y="14"/>
                    </a:cubicBezTo>
                    <a:cubicBezTo>
                      <a:pt x="93" y="12"/>
                      <a:pt x="100" y="13"/>
                      <a:pt x="107" y="16"/>
                    </a:cubicBezTo>
                    <a:lnTo>
                      <a:pt x="97" y="29"/>
                    </a:lnTo>
                    <a:close/>
                    <a:moveTo>
                      <a:pt x="110" y="73"/>
                    </a:moveTo>
                    <a:cubicBezTo>
                      <a:pt x="98" y="62"/>
                      <a:pt x="98" y="62"/>
                      <a:pt x="98" y="62"/>
                    </a:cubicBezTo>
                    <a:cubicBezTo>
                      <a:pt x="101" y="59"/>
                      <a:pt x="101" y="59"/>
                      <a:pt x="101" y="59"/>
                    </a:cubicBezTo>
                    <a:cubicBezTo>
                      <a:pt x="118" y="65"/>
                      <a:pt x="118" y="65"/>
                      <a:pt x="118" y="65"/>
                    </a:cubicBezTo>
                    <a:lnTo>
                      <a:pt x="110" y="73"/>
                    </a:lnTo>
                    <a:close/>
                    <a:moveTo>
                      <a:pt x="126" y="50"/>
                    </a:moveTo>
                    <a:cubicBezTo>
                      <a:pt x="111" y="44"/>
                      <a:pt x="111" y="44"/>
                      <a:pt x="111" y="44"/>
                    </a:cubicBezTo>
                    <a:cubicBezTo>
                      <a:pt x="111" y="43"/>
                      <a:pt x="111" y="42"/>
                      <a:pt x="111" y="42"/>
                    </a:cubicBezTo>
                    <a:cubicBezTo>
                      <a:pt x="121" y="28"/>
                      <a:pt x="121" y="28"/>
                      <a:pt x="121" y="28"/>
                    </a:cubicBezTo>
                    <a:cubicBezTo>
                      <a:pt x="126" y="35"/>
                      <a:pt x="128" y="43"/>
                      <a:pt x="126" y="5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2" name="Freeform 582"/>
              <p:cNvSpPr>
                <a:spLocks noEditPoints="1"/>
              </p:cNvSpPr>
              <p:nvPr/>
            </p:nvSpPr>
            <p:spPr bwMode="auto">
              <a:xfrm>
                <a:off x="784" y="2214"/>
                <a:ext cx="107" cy="139"/>
              </a:xfrm>
              <a:custGeom>
                <a:avLst/>
                <a:gdLst>
                  <a:gd name="T0" fmla="*/ 69 w 98"/>
                  <a:gd name="T1" fmla="*/ 55 h 127"/>
                  <a:gd name="T2" fmla="*/ 68 w 98"/>
                  <a:gd name="T3" fmla="*/ 30 h 127"/>
                  <a:gd name="T4" fmla="*/ 72 w 98"/>
                  <a:gd name="T5" fmla="*/ 21 h 127"/>
                  <a:gd name="T6" fmla="*/ 71 w 98"/>
                  <a:gd name="T7" fmla="*/ 12 h 127"/>
                  <a:gd name="T8" fmla="*/ 59 w 98"/>
                  <a:gd name="T9" fmla="*/ 1 h 127"/>
                  <a:gd name="T10" fmla="*/ 19 w 98"/>
                  <a:gd name="T11" fmla="*/ 2 h 127"/>
                  <a:gd name="T12" fmla="*/ 3 w 98"/>
                  <a:gd name="T13" fmla="*/ 5 h 127"/>
                  <a:gd name="T14" fmla="*/ 0 w 98"/>
                  <a:gd name="T15" fmla="*/ 14 h 127"/>
                  <a:gd name="T16" fmla="*/ 0 w 98"/>
                  <a:gd name="T17" fmla="*/ 23 h 127"/>
                  <a:gd name="T18" fmla="*/ 4 w 98"/>
                  <a:gd name="T19" fmla="*/ 32 h 127"/>
                  <a:gd name="T20" fmla="*/ 4 w 98"/>
                  <a:gd name="T21" fmla="*/ 32 h 127"/>
                  <a:gd name="T22" fmla="*/ 5 w 98"/>
                  <a:gd name="T23" fmla="*/ 69 h 127"/>
                  <a:gd name="T24" fmla="*/ 15 w 98"/>
                  <a:gd name="T25" fmla="*/ 92 h 127"/>
                  <a:gd name="T26" fmla="*/ 40 w 98"/>
                  <a:gd name="T27" fmla="*/ 116 h 127"/>
                  <a:gd name="T28" fmla="*/ 74 w 98"/>
                  <a:gd name="T29" fmla="*/ 123 h 127"/>
                  <a:gd name="T30" fmla="*/ 86 w 98"/>
                  <a:gd name="T31" fmla="*/ 115 h 127"/>
                  <a:gd name="T32" fmla="*/ 85 w 98"/>
                  <a:gd name="T33" fmla="*/ 69 h 127"/>
                  <a:gd name="T34" fmla="*/ 69 w 98"/>
                  <a:gd name="T35" fmla="*/ 55 h 127"/>
                  <a:gd name="T36" fmla="*/ 22 w 98"/>
                  <a:gd name="T37" fmla="*/ 85 h 127"/>
                  <a:gd name="T38" fmla="*/ 22 w 98"/>
                  <a:gd name="T39" fmla="*/ 85 h 127"/>
                  <a:gd name="T40" fmla="*/ 15 w 98"/>
                  <a:gd name="T41" fmla="*/ 69 h 127"/>
                  <a:gd name="T42" fmla="*/ 15 w 98"/>
                  <a:gd name="T43" fmla="*/ 61 h 127"/>
                  <a:gd name="T44" fmla="*/ 23 w 98"/>
                  <a:gd name="T45" fmla="*/ 78 h 127"/>
                  <a:gd name="T46" fmla="*/ 22 w 98"/>
                  <a:gd name="T47" fmla="*/ 85 h 127"/>
                  <a:gd name="T48" fmla="*/ 14 w 98"/>
                  <a:gd name="T49" fmla="*/ 25 h 127"/>
                  <a:gd name="T50" fmla="*/ 12 w 98"/>
                  <a:gd name="T51" fmla="*/ 25 h 127"/>
                  <a:gd name="T52" fmla="*/ 11 w 98"/>
                  <a:gd name="T53" fmla="*/ 24 h 127"/>
                  <a:gd name="T54" fmla="*/ 10 w 98"/>
                  <a:gd name="T55" fmla="*/ 23 h 127"/>
                  <a:gd name="T56" fmla="*/ 10 w 98"/>
                  <a:gd name="T57" fmla="*/ 14 h 127"/>
                  <a:gd name="T58" fmla="*/ 11 w 98"/>
                  <a:gd name="T59" fmla="*/ 12 h 127"/>
                  <a:gd name="T60" fmla="*/ 12 w 98"/>
                  <a:gd name="T61" fmla="*/ 12 h 127"/>
                  <a:gd name="T62" fmla="*/ 59 w 98"/>
                  <a:gd name="T63" fmla="*/ 11 h 127"/>
                  <a:gd name="T64" fmla="*/ 61 w 98"/>
                  <a:gd name="T65" fmla="*/ 12 h 127"/>
                  <a:gd name="T66" fmla="*/ 61 w 98"/>
                  <a:gd name="T67" fmla="*/ 22 h 127"/>
                  <a:gd name="T68" fmla="*/ 60 w 98"/>
                  <a:gd name="T69" fmla="*/ 23 h 127"/>
                  <a:gd name="T70" fmla="*/ 14 w 98"/>
                  <a:gd name="T71" fmla="*/ 25 h 127"/>
                  <a:gd name="T72" fmla="*/ 78 w 98"/>
                  <a:gd name="T73" fmla="*/ 108 h 127"/>
                  <a:gd name="T74" fmla="*/ 59 w 98"/>
                  <a:gd name="T75" fmla="*/ 114 h 127"/>
                  <a:gd name="T76" fmla="*/ 59 w 98"/>
                  <a:gd name="T77" fmla="*/ 113 h 127"/>
                  <a:gd name="T78" fmla="*/ 65 w 98"/>
                  <a:gd name="T79" fmla="*/ 96 h 127"/>
                  <a:gd name="T80" fmla="*/ 82 w 98"/>
                  <a:gd name="T81" fmla="*/ 89 h 127"/>
                  <a:gd name="T82" fmla="*/ 84 w 98"/>
                  <a:gd name="T83" fmla="*/ 89 h 127"/>
                  <a:gd name="T84" fmla="*/ 78 w 98"/>
                  <a:gd name="T85" fmla="*/ 108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98" h="127">
                    <a:moveTo>
                      <a:pt x="69" y="55"/>
                    </a:moveTo>
                    <a:cubicBezTo>
                      <a:pt x="68" y="30"/>
                      <a:pt x="68" y="30"/>
                      <a:pt x="68" y="30"/>
                    </a:cubicBezTo>
                    <a:cubicBezTo>
                      <a:pt x="70" y="28"/>
                      <a:pt x="72" y="25"/>
                      <a:pt x="72" y="21"/>
                    </a:cubicBezTo>
                    <a:cubicBezTo>
                      <a:pt x="71" y="12"/>
                      <a:pt x="71" y="12"/>
                      <a:pt x="71" y="12"/>
                    </a:cubicBezTo>
                    <a:cubicBezTo>
                      <a:pt x="71" y="6"/>
                      <a:pt x="66" y="0"/>
                      <a:pt x="5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5" y="3"/>
                      <a:pt x="3" y="5"/>
                    </a:cubicBezTo>
                    <a:cubicBezTo>
                      <a:pt x="0" y="8"/>
                      <a:pt x="0" y="11"/>
                      <a:pt x="0" y="14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6"/>
                      <a:pt x="2" y="29"/>
                      <a:pt x="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5" y="69"/>
                      <a:pt x="5" y="69"/>
                      <a:pt x="5" y="69"/>
                    </a:cubicBezTo>
                    <a:cubicBezTo>
                      <a:pt x="5" y="78"/>
                      <a:pt x="8" y="86"/>
                      <a:pt x="15" y="92"/>
                    </a:cubicBezTo>
                    <a:cubicBezTo>
                      <a:pt x="40" y="116"/>
                      <a:pt x="40" y="116"/>
                      <a:pt x="40" y="116"/>
                    </a:cubicBezTo>
                    <a:cubicBezTo>
                      <a:pt x="49" y="125"/>
                      <a:pt x="63" y="127"/>
                      <a:pt x="74" y="123"/>
                    </a:cubicBezTo>
                    <a:cubicBezTo>
                      <a:pt x="79" y="121"/>
                      <a:pt x="83" y="118"/>
                      <a:pt x="86" y="115"/>
                    </a:cubicBezTo>
                    <a:cubicBezTo>
                      <a:pt x="98" y="102"/>
                      <a:pt x="97" y="82"/>
                      <a:pt x="85" y="69"/>
                    </a:cubicBezTo>
                    <a:lnTo>
                      <a:pt x="69" y="55"/>
                    </a:lnTo>
                    <a:close/>
                    <a:moveTo>
                      <a:pt x="22" y="85"/>
                    </a:moveTo>
                    <a:cubicBezTo>
                      <a:pt x="22" y="85"/>
                      <a:pt x="22" y="85"/>
                      <a:pt x="22" y="85"/>
                    </a:cubicBezTo>
                    <a:cubicBezTo>
                      <a:pt x="17" y="80"/>
                      <a:pt x="15" y="75"/>
                      <a:pt x="15" y="69"/>
                    </a:cubicBezTo>
                    <a:cubicBezTo>
                      <a:pt x="15" y="61"/>
                      <a:pt x="15" y="61"/>
                      <a:pt x="15" y="61"/>
                    </a:cubicBezTo>
                    <a:cubicBezTo>
                      <a:pt x="20" y="65"/>
                      <a:pt x="23" y="71"/>
                      <a:pt x="23" y="78"/>
                    </a:cubicBezTo>
                    <a:cubicBezTo>
                      <a:pt x="23" y="80"/>
                      <a:pt x="23" y="83"/>
                      <a:pt x="22" y="85"/>
                    </a:cubicBezTo>
                    <a:close/>
                    <a:moveTo>
                      <a:pt x="14" y="25"/>
                    </a:moveTo>
                    <a:cubicBezTo>
                      <a:pt x="12" y="25"/>
                      <a:pt x="12" y="25"/>
                      <a:pt x="12" y="25"/>
                    </a:cubicBezTo>
                    <a:cubicBezTo>
                      <a:pt x="11" y="25"/>
                      <a:pt x="11" y="24"/>
                      <a:pt x="11" y="24"/>
                    </a:cubicBezTo>
                    <a:cubicBezTo>
                      <a:pt x="11" y="24"/>
                      <a:pt x="10" y="24"/>
                      <a:pt x="10" y="23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3"/>
                      <a:pt x="10" y="12"/>
                      <a:pt x="11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60" y="11"/>
                      <a:pt x="61" y="11"/>
                      <a:pt x="61" y="12"/>
                    </a:cubicBezTo>
                    <a:cubicBezTo>
                      <a:pt x="61" y="22"/>
                      <a:pt x="61" y="22"/>
                      <a:pt x="61" y="22"/>
                    </a:cubicBezTo>
                    <a:cubicBezTo>
                      <a:pt x="61" y="23"/>
                      <a:pt x="61" y="23"/>
                      <a:pt x="60" y="23"/>
                    </a:cubicBezTo>
                    <a:lnTo>
                      <a:pt x="14" y="25"/>
                    </a:lnTo>
                    <a:close/>
                    <a:moveTo>
                      <a:pt x="78" y="108"/>
                    </a:moveTo>
                    <a:cubicBezTo>
                      <a:pt x="73" y="113"/>
                      <a:pt x="66" y="115"/>
                      <a:pt x="59" y="114"/>
                    </a:cubicBezTo>
                    <a:cubicBezTo>
                      <a:pt x="59" y="114"/>
                      <a:pt x="59" y="113"/>
                      <a:pt x="59" y="113"/>
                    </a:cubicBezTo>
                    <a:cubicBezTo>
                      <a:pt x="59" y="106"/>
                      <a:pt x="61" y="100"/>
                      <a:pt x="65" y="96"/>
                    </a:cubicBezTo>
                    <a:cubicBezTo>
                      <a:pt x="70" y="91"/>
                      <a:pt x="75" y="89"/>
                      <a:pt x="82" y="89"/>
                    </a:cubicBezTo>
                    <a:cubicBezTo>
                      <a:pt x="82" y="88"/>
                      <a:pt x="83" y="89"/>
                      <a:pt x="84" y="89"/>
                    </a:cubicBezTo>
                    <a:cubicBezTo>
                      <a:pt x="85" y="95"/>
                      <a:pt x="83" y="103"/>
                      <a:pt x="78" y="10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3" name="Freeform 583"/>
              <p:cNvSpPr>
                <a:spLocks noEditPoints="1"/>
              </p:cNvSpPr>
              <p:nvPr/>
            </p:nvSpPr>
            <p:spPr bwMode="auto">
              <a:xfrm>
                <a:off x="543" y="2661"/>
                <a:ext cx="125" cy="127"/>
              </a:xfrm>
              <a:custGeom>
                <a:avLst/>
                <a:gdLst>
                  <a:gd name="T0" fmla="*/ 106 w 115"/>
                  <a:gd name="T1" fmla="*/ 10 h 116"/>
                  <a:gd name="T2" fmla="*/ 71 w 115"/>
                  <a:gd name="T3" fmla="*/ 10 h 116"/>
                  <a:gd name="T4" fmla="*/ 66 w 115"/>
                  <a:gd name="T5" fmla="*/ 18 h 116"/>
                  <a:gd name="T6" fmla="*/ 61 w 115"/>
                  <a:gd name="T7" fmla="*/ 10 h 116"/>
                  <a:gd name="T8" fmla="*/ 45 w 115"/>
                  <a:gd name="T9" fmla="*/ 4 h 116"/>
                  <a:gd name="T10" fmla="*/ 39 w 115"/>
                  <a:gd name="T11" fmla="*/ 20 h 116"/>
                  <a:gd name="T12" fmla="*/ 46 w 115"/>
                  <a:gd name="T13" fmla="*/ 39 h 116"/>
                  <a:gd name="T14" fmla="*/ 29 w 115"/>
                  <a:gd name="T15" fmla="*/ 47 h 116"/>
                  <a:gd name="T16" fmla="*/ 10 w 115"/>
                  <a:gd name="T17" fmla="*/ 40 h 116"/>
                  <a:gd name="T18" fmla="*/ 4 w 115"/>
                  <a:gd name="T19" fmla="*/ 64 h 116"/>
                  <a:gd name="T20" fmla="*/ 23 w 115"/>
                  <a:gd name="T21" fmla="*/ 75 h 116"/>
                  <a:gd name="T22" fmla="*/ 42 w 115"/>
                  <a:gd name="T23" fmla="*/ 73 h 116"/>
                  <a:gd name="T24" fmla="*/ 40 w 115"/>
                  <a:gd name="T25" fmla="*/ 92 h 116"/>
                  <a:gd name="T26" fmla="*/ 45 w 115"/>
                  <a:gd name="T27" fmla="*/ 107 h 116"/>
                  <a:gd name="T28" fmla="*/ 52 w 115"/>
                  <a:gd name="T29" fmla="*/ 111 h 116"/>
                  <a:gd name="T30" fmla="*/ 75 w 115"/>
                  <a:gd name="T31" fmla="*/ 106 h 116"/>
                  <a:gd name="T32" fmla="*/ 68 w 115"/>
                  <a:gd name="T33" fmla="*/ 87 h 116"/>
                  <a:gd name="T34" fmla="*/ 77 w 115"/>
                  <a:gd name="T35" fmla="*/ 69 h 116"/>
                  <a:gd name="T36" fmla="*/ 95 w 115"/>
                  <a:gd name="T37" fmla="*/ 76 h 116"/>
                  <a:gd name="T38" fmla="*/ 112 w 115"/>
                  <a:gd name="T39" fmla="*/ 70 h 116"/>
                  <a:gd name="T40" fmla="*/ 106 w 115"/>
                  <a:gd name="T41" fmla="*/ 54 h 116"/>
                  <a:gd name="T42" fmla="*/ 98 w 115"/>
                  <a:gd name="T43" fmla="*/ 49 h 116"/>
                  <a:gd name="T44" fmla="*/ 106 w 115"/>
                  <a:gd name="T45" fmla="*/ 44 h 116"/>
                  <a:gd name="T46" fmla="*/ 106 w 115"/>
                  <a:gd name="T47" fmla="*/ 10 h 116"/>
                  <a:gd name="T48" fmla="*/ 62 w 115"/>
                  <a:gd name="T49" fmla="*/ 60 h 116"/>
                  <a:gd name="T50" fmla="*/ 55 w 115"/>
                  <a:gd name="T51" fmla="*/ 60 h 116"/>
                  <a:gd name="T52" fmla="*/ 55 w 115"/>
                  <a:gd name="T53" fmla="*/ 53 h 116"/>
                  <a:gd name="T54" fmla="*/ 62 w 115"/>
                  <a:gd name="T55" fmla="*/ 53 h 116"/>
                  <a:gd name="T56" fmla="*/ 62 w 115"/>
                  <a:gd name="T57" fmla="*/ 60 h 116"/>
                  <a:gd name="T58" fmla="*/ 73 w 115"/>
                  <a:gd name="T59" fmla="*/ 49 h 116"/>
                  <a:gd name="T60" fmla="*/ 66 w 115"/>
                  <a:gd name="T61" fmla="*/ 49 h 116"/>
                  <a:gd name="T62" fmla="*/ 66 w 115"/>
                  <a:gd name="T63" fmla="*/ 42 h 116"/>
                  <a:gd name="T64" fmla="*/ 73 w 115"/>
                  <a:gd name="T65" fmla="*/ 42 h 116"/>
                  <a:gd name="T66" fmla="*/ 73 w 115"/>
                  <a:gd name="T67" fmla="*/ 49 h 116"/>
                  <a:gd name="T68" fmla="*/ 81 w 115"/>
                  <a:gd name="T69" fmla="*/ 35 h 116"/>
                  <a:gd name="T70" fmla="*/ 81 w 115"/>
                  <a:gd name="T71" fmla="*/ 26 h 116"/>
                  <a:gd name="T72" fmla="*/ 90 w 115"/>
                  <a:gd name="T73" fmla="*/ 35 h 116"/>
                  <a:gd name="T74" fmla="*/ 81 w 115"/>
                  <a:gd name="T75" fmla="*/ 35 h 116"/>
                  <a:gd name="T76" fmla="*/ 89 w 115"/>
                  <a:gd name="T77" fmla="*/ 22 h 116"/>
                  <a:gd name="T78" fmla="*/ 85 w 115"/>
                  <a:gd name="T79" fmla="*/ 22 h 116"/>
                  <a:gd name="T80" fmla="*/ 85 w 115"/>
                  <a:gd name="T81" fmla="*/ 18 h 116"/>
                  <a:gd name="T82" fmla="*/ 89 w 115"/>
                  <a:gd name="T83" fmla="*/ 18 h 116"/>
                  <a:gd name="T84" fmla="*/ 89 w 115"/>
                  <a:gd name="T85" fmla="*/ 22 h 116"/>
                  <a:gd name="T86" fmla="*/ 97 w 115"/>
                  <a:gd name="T87" fmla="*/ 31 h 116"/>
                  <a:gd name="T88" fmla="*/ 93 w 115"/>
                  <a:gd name="T89" fmla="*/ 31 h 116"/>
                  <a:gd name="T90" fmla="*/ 93 w 115"/>
                  <a:gd name="T91" fmla="*/ 26 h 116"/>
                  <a:gd name="T92" fmla="*/ 97 w 115"/>
                  <a:gd name="T93" fmla="*/ 26 h 116"/>
                  <a:gd name="T94" fmla="*/ 97 w 115"/>
                  <a:gd name="T95" fmla="*/ 3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15" h="116">
                    <a:moveTo>
                      <a:pt x="106" y="10"/>
                    </a:moveTo>
                    <a:cubicBezTo>
                      <a:pt x="96" y="0"/>
                      <a:pt x="81" y="0"/>
                      <a:pt x="71" y="10"/>
                    </a:cubicBezTo>
                    <a:cubicBezTo>
                      <a:pt x="69" y="12"/>
                      <a:pt x="67" y="15"/>
                      <a:pt x="66" y="18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58" y="4"/>
                      <a:pt x="51" y="1"/>
                      <a:pt x="45" y="4"/>
                    </a:cubicBezTo>
                    <a:cubicBezTo>
                      <a:pt x="39" y="6"/>
                      <a:pt x="37" y="13"/>
                      <a:pt x="39" y="20"/>
                    </a:cubicBezTo>
                    <a:cubicBezTo>
                      <a:pt x="46" y="39"/>
                      <a:pt x="46" y="39"/>
                      <a:pt x="46" y="39"/>
                    </a:cubicBezTo>
                    <a:cubicBezTo>
                      <a:pt x="29" y="47"/>
                      <a:pt x="29" y="47"/>
                      <a:pt x="29" y="47"/>
                    </a:cubicBezTo>
                    <a:cubicBezTo>
                      <a:pt x="24" y="40"/>
                      <a:pt x="16" y="38"/>
                      <a:pt x="10" y="40"/>
                    </a:cubicBezTo>
                    <a:cubicBezTo>
                      <a:pt x="2" y="44"/>
                      <a:pt x="0" y="54"/>
                      <a:pt x="4" y="64"/>
                    </a:cubicBezTo>
                    <a:cubicBezTo>
                      <a:pt x="8" y="72"/>
                      <a:pt x="15" y="76"/>
                      <a:pt x="23" y="75"/>
                    </a:cubicBezTo>
                    <a:cubicBezTo>
                      <a:pt x="42" y="73"/>
                      <a:pt x="42" y="73"/>
                      <a:pt x="42" y="73"/>
                    </a:cubicBezTo>
                    <a:cubicBezTo>
                      <a:pt x="40" y="92"/>
                      <a:pt x="40" y="92"/>
                      <a:pt x="40" y="92"/>
                    </a:cubicBezTo>
                    <a:cubicBezTo>
                      <a:pt x="40" y="98"/>
                      <a:pt x="41" y="103"/>
                      <a:pt x="45" y="107"/>
                    </a:cubicBezTo>
                    <a:cubicBezTo>
                      <a:pt x="47" y="109"/>
                      <a:pt x="49" y="110"/>
                      <a:pt x="52" y="111"/>
                    </a:cubicBezTo>
                    <a:cubicBezTo>
                      <a:pt x="61" y="116"/>
                      <a:pt x="71" y="113"/>
                      <a:pt x="75" y="106"/>
                    </a:cubicBezTo>
                    <a:cubicBezTo>
                      <a:pt x="78" y="99"/>
                      <a:pt x="75" y="92"/>
                      <a:pt x="68" y="87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95" y="76"/>
                      <a:pt x="95" y="76"/>
                      <a:pt x="95" y="76"/>
                    </a:cubicBezTo>
                    <a:cubicBezTo>
                      <a:pt x="102" y="79"/>
                      <a:pt x="109" y="76"/>
                      <a:pt x="112" y="70"/>
                    </a:cubicBezTo>
                    <a:cubicBezTo>
                      <a:pt x="114" y="65"/>
                      <a:pt x="112" y="58"/>
                      <a:pt x="106" y="54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101" y="48"/>
                      <a:pt x="103" y="46"/>
                      <a:pt x="106" y="44"/>
                    </a:cubicBezTo>
                    <a:cubicBezTo>
                      <a:pt x="115" y="35"/>
                      <a:pt x="115" y="19"/>
                      <a:pt x="106" y="10"/>
                    </a:cubicBezTo>
                    <a:close/>
                    <a:moveTo>
                      <a:pt x="62" y="60"/>
                    </a:moveTo>
                    <a:cubicBezTo>
                      <a:pt x="60" y="62"/>
                      <a:pt x="57" y="62"/>
                      <a:pt x="55" y="60"/>
                    </a:cubicBezTo>
                    <a:cubicBezTo>
                      <a:pt x="54" y="58"/>
                      <a:pt x="54" y="55"/>
                      <a:pt x="55" y="53"/>
                    </a:cubicBezTo>
                    <a:cubicBezTo>
                      <a:pt x="57" y="52"/>
                      <a:pt x="60" y="52"/>
                      <a:pt x="62" y="53"/>
                    </a:cubicBezTo>
                    <a:cubicBezTo>
                      <a:pt x="64" y="55"/>
                      <a:pt x="64" y="58"/>
                      <a:pt x="62" y="60"/>
                    </a:cubicBezTo>
                    <a:close/>
                    <a:moveTo>
                      <a:pt x="73" y="49"/>
                    </a:moveTo>
                    <a:cubicBezTo>
                      <a:pt x="71" y="51"/>
                      <a:pt x="68" y="51"/>
                      <a:pt x="66" y="49"/>
                    </a:cubicBezTo>
                    <a:cubicBezTo>
                      <a:pt x="64" y="47"/>
                      <a:pt x="64" y="44"/>
                      <a:pt x="66" y="42"/>
                    </a:cubicBezTo>
                    <a:cubicBezTo>
                      <a:pt x="68" y="41"/>
                      <a:pt x="71" y="41"/>
                      <a:pt x="73" y="42"/>
                    </a:cubicBezTo>
                    <a:cubicBezTo>
                      <a:pt x="75" y="44"/>
                      <a:pt x="75" y="47"/>
                      <a:pt x="73" y="49"/>
                    </a:cubicBezTo>
                    <a:close/>
                    <a:moveTo>
                      <a:pt x="81" y="35"/>
                    </a:moveTo>
                    <a:cubicBezTo>
                      <a:pt x="79" y="33"/>
                      <a:pt x="78" y="28"/>
                      <a:pt x="81" y="26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87" y="37"/>
                      <a:pt x="83" y="37"/>
                      <a:pt x="81" y="35"/>
                    </a:cubicBezTo>
                    <a:close/>
                    <a:moveTo>
                      <a:pt x="89" y="22"/>
                    </a:moveTo>
                    <a:cubicBezTo>
                      <a:pt x="88" y="24"/>
                      <a:pt x="86" y="24"/>
                      <a:pt x="85" y="22"/>
                    </a:cubicBezTo>
                    <a:cubicBezTo>
                      <a:pt x="83" y="21"/>
                      <a:pt x="83" y="19"/>
                      <a:pt x="85" y="18"/>
                    </a:cubicBezTo>
                    <a:cubicBezTo>
                      <a:pt x="86" y="17"/>
                      <a:pt x="88" y="17"/>
                      <a:pt x="89" y="18"/>
                    </a:cubicBezTo>
                    <a:cubicBezTo>
                      <a:pt x="90" y="19"/>
                      <a:pt x="90" y="21"/>
                      <a:pt x="89" y="22"/>
                    </a:cubicBezTo>
                    <a:close/>
                    <a:moveTo>
                      <a:pt x="97" y="31"/>
                    </a:moveTo>
                    <a:cubicBezTo>
                      <a:pt x="96" y="32"/>
                      <a:pt x="94" y="32"/>
                      <a:pt x="93" y="31"/>
                    </a:cubicBezTo>
                    <a:cubicBezTo>
                      <a:pt x="92" y="29"/>
                      <a:pt x="92" y="27"/>
                      <a:pt x="93" y="26"/>
                    </a:cubicBezTo>
                    <a:cubicBezTo>
                      <a:pt x="94" y="25"/>
                      <a:pt x="96" y="25"/>
                      <a:pt x="97" y="26"/>
                    </a:cubicBezTo>
                    <a:cubicBezTo>
                      <a:pt x="99" y="27"/>
                      <a:pt x="99" y="29"/>
                      <a:pt x="97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4" name="Freeform 584"/>
              <p:cNvSpPr/>
              <p:nvPr/>
            </p:nvSpPr>
            <p:spPr bwMode="auto">
              <a:xfrm>
                <a:off x="557" y="2478"/>
                <a:ext cx="49" cy="81"/>
              </a:xfrm>
              <a:custGeom>
                <a:avLst/>
                <a:gdLst>
                  <a:gd name="T0" fmla="*/ 0 w 45"/>
                  <a:gd name="T1" fmla="*/ 14 h 74"/>
                  <a:gd name="T2" fmla="*/ 0 w 45"/>
                  <a:gd name="T3" fmla="*/ 60 h 74"/>
                  <a:gd name="T4" fmla="*/ 11 w 45"/>
                  <a:gd name="T5" fmla="*/ 74 h 74"/>
                  <a:gd name="T6" fmla="*/ 45 w 45"/>
                  <a:gd name="T7" fmla="*/ 74 h 74"/>
                  <a:gd name="T8" fmla="*/ 45 w 45"/>
                  <a:gd name="T9" fmla="*/ 0 h 74"/>
                  <a:gd name="T10" fmla="*/ 11 w 45"/>
                  <a:gd name="T11" fmla="*/ 0 h 74"/>
                  <a:gd name="T12" fmla="*/ 0 w 45"/>
                  <a:gd name="T13" fmla="*/ 1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74">
                    <a:moveTo>
                      <a:pt x="0" y="14"/>
                    </a:moveTo>
                    <a:cubicBezTo>
                      <a:pt x="0" y="60"/>
                      <a:pt x="0" y="60"/>
                      <a:pt x="0" y="60"/>
                    </a:cubicBezTo>
                    <a:cubicBezTo>
                      <a:pt x="0" y="67"/>
                      <a:pt x="5" y="74"/>
                      <a:pt x="11" y="74"/>
                    </a:cubicBezTo>
                    <a:cubicBezTo>
                      <a:pt x="45" y="74"/>
                      <a:pt x="45" y="74"/>
                      <a:pt x="45" y="74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0" y="6"/>
                      <a:pt x="0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5" name="Freeform 585"/>
              <p:cNvSpPr/>
              <p:nvPr/>
            </p:nvSpPr>
            <p:spPr bwMode="auto">
              <a:xfrm>
                <a:off x="614" y="2478"/>
                <a:ext cx="46" cy="81"/>
              </a:xfrm>
              <a:custGeom>
                <a:avLst/>
                <a:gdLst>
                  <a:gd name="T0" fmla="*/ 31 w 42"/>
                  <a:gd name="T1" fmla="*/ 0 h 74"/>
                  <a:gd name="T2" fmla="*/ 0 w 42"/>
                  <a:gd name="T3" fmla="*/ 0 h 74"/>
                  <a:gd name="T4" fmla="*/ 0 w 42"/>
                  <a:gd name="T5" fmla="*/ 74 h 74"/>
                  <a:gd name="T6" fmla="*/ 31 w 42"/>
                  <a:gd name="T7" fmla="*/ 74 h 74"/>
                  <a:gd name="T8" fmla="*/ 42 w 42"/>
                  <a:gd name="T9" fmla="*/ 60 h 74"/>
                  <a:gd name="T10" fmla="*/ 42 w 42"/>
                  <a:gd name="T11" fmla="*/ 14 h 74"/>
                  <a:gd name="T12" fmla="*/ 31 w 42"/>
                  <a:gd name="T13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" h="74">
                    <a:moveTo>
                      <a:pt x="3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31" y="74"/>
                      <a:pt x="31" y="74"/>
                      <a:pt x="31" y="74"/>
                    </a:cubicBezTo>
                    <a:cubicBezTo>
                      <a:pt x="37" y="74"/>
                      <a:pt x="42" y="67"/>
                      <a:pt x="42" y="60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6"/>
                      <a:pt x="37" y="0"/>
                      <a:pt x="3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6" name="Freeform 586"/>
              <p:cNvSpPr>
                <a:spLocks noEditPoints="1"/>
              </p:cNvSpPr>
              <p:nvPr/>
            </p:nvSpPr>
            <p:spPr bwMode="auto">
              <a:xfrm>
                <a:off x="573" y="2437"/>
                <a:ext cx="76" cy="40"/>
              </a:xfrm>
              <a:custGeom>
                <a:avLst/>
                <a:gdLst>
                  <a:gd name="T0" fmla="*/ 60 w 70"/>
                  <a:gd name="T1" fmla="*/ 2 h 37"/>
                  <a:gd name="T2" fmla="*/ 42 w 70"/>
                  <a:gd name="T3" fmla="*/ 12 h 37"/>
                  <a:gd name="T4" fmla="*/ 34 w 70"/>
                  <a:gd name="T5" fmla="*/ 22 h 37"/>
                  <a:gd name="T6" fmla="*/ 26 w 70"/>
                  <a:gd name="T7" fmla="*/ 12 h 37"/>
                  <a:gd name="T8" fmla="*/ 7 w 70"/>
                  <a:gd name="T9" fmla="*/ 0 h 37"/>
                  <a:gd name="T10" fmla="*/ 3 w 70"/>
                  <a:gd name="T11" fmla="*/ 2 h 37"/>
                  <a:gd name="T12" fmla="*/ 3 w 70"/>
                  <a:gd name="T13" fmla="*/ 13 h 37"/>
                  <a:gd name="T14" fmla="*/ 13 w 70"/>
                  <a:gd name="T15" fmla="*/ 25 h 37"/>
                  <a:gd name="T16" fmla="*/ 32 w 70"/>
                  <a:gd name="T17" fmla="*/ 37 h 37"/>
                  <a:gd name="T18" fmla="*/ 34 w 70"/>
                  <a:gd name="T19" fmla="*/ 36 h 37"/>
                  <a:gd name="T20" fmla="*/ 37 w 70"/>
                  <a:gd name="T21" fmla="*/ 37 h 37"/>
                  <a:gd name="T22" fmla="*/ 56 w 70"/>
                  <a:gd name="T23" fmla="*/ 26 h 37"/>
                  <a:gd name="T24" fmla="*/ 65 w 70"/>
                  <a:gd name="T25" fmla="*/ 3 h 37"/>
                  <a:gd name="T26" fmla="*/ 60 w 70"/>
                  <a:gd name="T27" fmla="*/ 2 h 37"/>
                  <a:gd name="T28" fmla="*/ 31 w 70"/>
                  <a:gd name="T29" fmla="*/ 30 h 37"/>
                  <a:gd name="T30" fmla="*/ 17 w 70"/>
                  <a:gd name="T31" fmla="*/ 21 h 37"/>
                  <a:gd name="T32" fmla="*/ 7 w 70"/>
                  <a:gd name="T33" fmla="*/ 7 h 37"/>
                  <a:gd name="T34" fmla="*/ 22 w 70"/>
                  <a:gd name="T35" fmla="*/ 16 h 37"/>
                  <a:gd name="T36" fmla="*/ 31 w 70"/>
                  <a:gd name="T37" fmla="*/ 30 h 37"/>
                  <a:gd name="T38" fmla="*/ 51 w 70"/>
                  <a:gd name="T39" fmla="*/ 22 h 37"/>
                  <a:gd name="T40" fmla="*/ 38 w 70"/>
                  <a:gd name="T41" fmla="*/ 31 h 37"/>
                  <a:gd name="T42" fmla="*/ 37 w 70"/>
                  <a:gd name="T43" fmla="*/ 29 h 37"/>
                  <a:gd name="T44" fmla="*/ 46 w 70"/>
                  <a:gd name="T45" fmla="*/ 17 h 37"/>
                  <a:gd name="T46" fmla="*/ 60 w 70"/>
                  <a:gd name="T47" fmla="*/ 8 h 37"/>
                  <a:gd name="T48" fmla="*/ 60 w 70"/>
                  <a:gd name="T49" fmla="*/ 8 h 37"/>
                  <a:gd name="T50" fmla="*/ 51 w 70"/>
                  <a:gd name="T51" fmla="*/ 2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0" h="37">
                    <a:moveTo>
                      <a:pt x="60" y="2"/>
                    </a:moveTo>
                    <a:cubicBezTo>
                      <a:pt x="55" y="2"/>
                      <a:pt x="48" y="6"/>
                      <a:pt x="42" y="12"/>
                    </a:cubicBezTo>
                    <a:cubicBezTo>
                      <a:pt x="39" y="15"/>
                      <a:pt x="36" y="18"/>
                      <a:pt x="34" y="22"/>
                    </a:cubicBezTo>
                    <a:cubicBezTo>
                      <a:pt x="32" y="18"/>
                      <a:pt x="29" y="15"/>
                      <a:pt x="26" y="12"/>
                    </a:cubicBezTo>
                    <a:cubicBezTo>
                      <a:pt x="21" y="6"/>
                      <a:pt x="13" y="0"/>
                      <a:pt x="7" y="0"/>
                    </a:cubicBezTo>
                    <a:cubicBezTo>
                      <a:pt x="5" y="0"/>
                      <a:pt x="4" y="1"/>
                      <a:pt x="3" y="2"/>
                    </a:cubicBezTo>
                    <a:cubicBezTo>
                      <a:pt x="1" y="4"/>
                      <a:pt x="0" y="7"/>
                      <a:pt x="3" y="13"/>
                    </a:cubicBezTo>
                    <a:cubicBezTo>
                      <a:pt x="5" y="17"/>
                      <a:pt x="8" y="21"/>
                      <a:pt x="13" y="25"/>
                    </a:cubicBezTo>
                    <a:cubicBezTo>
                      <a:pt x="18" y="31"/>
                      <a:pt x="26" y="37"/>
                      <a:pt x="32" y="37"/>
                    </a:cubicBezTo>
                    <a:cubicBezTo>
                      <a:pt x="33" y="37"/>
                      <a:pt x="34" y="37"/>
                      <a:pt x="34" y="36"/>
                    </a:cubicBezTo>
                    <a:cubicBezTo>
                      <a:pt x="35" y="37"/>
                      <a:pt x="36" y="37"/>
                      <a:pt x="37" y="37"/>
                    </a:cubicBezTo>
                    <a:cubicBezTo>
                      <a:pt x="42" y="37"/>
                      <a:pt x="49" y="33"/>
                      <a:pt x="56" y="26"/>
                    </a:cubicBezTo>
                    <a:cubicBezTo>
                      <a:pt x="63" y="19"/>
                      <a:pt x="70" y="8"/>
                      <a:pt x="65" y="3"/>
                    </a:cubicBezTo>
                    <a:cubicBezTo>
                      <a:pt x="64" y="3"/>
                      <a:pt x="62" y="2"/>
                      <a:pt x="60" y="2"/>
                    </a:cubicBezTo>
                    <a:close/>
                    <a:moveTo>
                      <a:pt x="31" y="30"/>
                    </a:moveTo>
                    <a:cubicBezTo>
                      <a:pt x="29" y="30"/>
                      <a:pt x="23" y="27"/>
                      <a:pt x="17" y="21"/>
                    </a:cubicBezTo>
                    <a:cubicBezTo>
                      <a:pt x="10" y="14"/>
                      <a:pt x="8" y="9"/>
                      <a:pt x="7" y="7"/>
                    </a:cubicBezTo>
                    <a:cubicBezTo>
                      <a:pt x="10" y="7"/>
                      <a:pt x="15" y="10"/>
                      <a:pt x="22" y="16"/>
                    </a:cubicBezTo>
                    <a:cubicBezTo>
                      <a:pt x="28" y="22"/>
                      <a:pt x="30" y="27"/>
                      <a:pt x="31" y="30"/>
                    </a:cubicBezTo>
                    <a:close/>
                    <a:moveTo>
                      <a:pt x="51" y="22"/>
                    </a:moveTo>
                    <a:cubicBezTo>
                      <a:pt x="46" y="27"/>
                      <a:pt x="40" y="31"/>
                      <a:pt x="38" y="31"/>
                    </a:cubicBezTo>
                    <a:cubicBezTo>
                      <a:pt x="38" y="30"/>
                      <a:pt x="38" y="30"/>
                      <a:pt x="37" y="29"/>
                    </a:cubicBezTo>
                    <a:cubicBezTo>
                      <a:pt x="38" y="27"/>
                      <a:pt x="41" y="22"/>
                      <a:pt x="46" y="17"/>
                    </a:cubicBezTo>
                    <a:cubicBezTo>
                      <a:pt x="52" y="11"/>
                      <a:pt x="58" y="8"/>
                      <a:pt x="60" y="8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60" y="9"/>
                      <a:pt x="58" y="15"/>
                      <a:pt x="51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7" name="Freeform 587"/>
              <p:cNvSpPr>
                <a:spLocks noEditPoints="1"/>
              </p:cNvSpPr>
              <p:nvPr/>
            </p:nvSpPr>
            <p:spPr bwMode="auto">
              <a:xfrm>
                <a:off x="1436" y="2444"/>
                <a:ext cx="117" cy="119"/>
              </a:xfrm>
              <a:custGeom>
                <a:avLst/>
                <a:gdLst>
                  <a:gd name="T0" fmla="*/ 101 w 107"/>
                  <a:gd name="T1" fmla="*/ 3 h 109"/>
                  <a:gd name="T2" fmla="*/ 87 w 107"/>
                  <a:gd name="T3" fmla="*/ 3 h 109"/>
                  <a:gd name="T4" fmla="*/ 83 w 107"/>
                  <a:gd name="T5" fmla="*/ 16 h 109"/>
                  <a:gd name="T6" fmla="*/ 53 w 107"/>
                  <a:gd name="T7" fmla="*/ 13 h 109"/>
                  <a:gd name="T8" fmla="*/ 29 w 107"/>
                  <a:gd name="T9" fmla="*/ 33 h 109"/>
                  <a:gd name="T10" fmla="*/ 8 w 107"/>
                  <a:gd name="T11" fmla="*/ 32 h 109"/>
                  <a:gd name="T12" fmla="*/ 0 w 107"/>
                  <a:gd name="T13" fmla="*/ 44 h 109"/>
                  <a:gd name="T14" fmla="*/ 62 w 107"/>
                  <a:gd name="T15" fmla="*/ 106 h 109"/>
                  <a:gd name="T16" fmla="*/ 75 w 107"/>
                  <a:gd name="T17" fmla="*/ 101 h 109"/>
                  <a:gd name="T18" fmla="*/ 74 w 107"/>
                  <a:gd name="T19" fmla="*/ 78 h 109"/>
                  <a:gd name="T20" fmla="*/ 97 w 107"/>
                  <a:gd name="T21" fmla="*/ 53 h 109"/>
                  <a:gd name="T22" fmla="*/ 91 w 107"/>
                  <a:gd name="T23" fmla="*/ 23 h 109"/>
                  <a:gd name="T24" fmla="*/ 104 w 107"/>
                  <a:gd name="T25" fmla="*/ 17 h 109"/>
                  <a:gd name="T26" fmla="*/ 101 w 107"/>
                  <a:gd name="T27" fmla="*/ 3 h 109"/>
                  <a:gd name="T28" fmla="*/ 94 w 107"/>
                  <a:gd name="T29" fmla="*/ 18 h 109"/>
                  <a:gd name="T30" fmla="*/ 88 w 107"/>
                  <a:gd name="T31" fmla="*/ 12 h 109"/>
                  <a:gd name="T32" fmla="*/ 94 w 107"/>
                  <a:gd name="T33" fmla="*/ 5 h 109"/>
                  <a:gd name="T34" fmla="*/ 100 w 107"/>
                  <a:gd name="T35" fmla="*/ 12 h 109"/>
                  <a:gd name="T36" fmla="*/ 94 w 107"/>
                  <a:gd name="T37" fmla="*/ 18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7" h="109">
                    <a:moveTo>
                      <a:pt x="101" y="3"/>
                    </a:moveTo>
                    <a:cubicBezTo>
                      <a:pt x="97" y="0"/>
                      <a:pt x="91" y="0"/>
                      <a:pt x="87" y="3"/>
                    </a:cubicBezTo>
                    <a:cubicBezTo>
                      <a:pt x="81" y="8"/>
                      <a:pt x="83" y="16"/>
                      <a:pt x="83" y="16"/>
                    </a:cubicBezTo>
                    <a:cubicBezTo>
                      <a:pt x="83" y="16"/>
                      <a:pt x="58" y="12"/>
                      <a:pt x="53" y="13"/>
                    </a:cubicBezTo>
                    <a:cubicBezTo>
                      <a:pt x="49" y="13"/>
                      <a:pt x="35" y="33"/>
                      <a:pt x="29" y="33"/>
                    </a:cubicBezTo>
                    <a:cubicBezTo>
                      <a:pt x="23" y="34"/>
                      <a:pt x="13" y="32"/>
                      <a:pt x="8" y="32"/>
                    </a:cubicBezTo>
                    <a:cubicBezTo>
                      <a:pt x="3" y="33"/>
                      <a:pt x="0" y="32"/>
                      <a:pt x="0" y="44"/>
                    </a:cubicBezTo>
                    <a:cubicBezTo>
                      <a:pt x="62" y="106"/>
                      <a:pt x="62" y="106"/>
                      <a:pt x="62" y="106"/>
                    </a:cubicBezTo>
                    <a:cubicBezTo>
                      <a:pt x="62" y="106"/>
                      <a:pt x="76" y="109"/>
                      <a:pt x="75" y="101"/>
                    </a:cubicBezTo>
                    <a:cubicBezTo>
                      <a:pt x="75" y="98"/>
                      <a:pt x="71" y="83"/>
                      <a:pt x="74" y="78"/>
                    </a:cubicBezTo>
                    <a:cubicBezTo>
                      <a:pt x="80" y="66"/>
                      <a:pt x="96" y="56"/>
                      <a:pt x="97" y="53"/>
                    </a:cubicBezTo>
                    <a:cubicBezTo>
                      <a:pt x="97" y="49"/>
                      <a:pt x="91" y="23"/>
                      <a:pt x="91" y="23"/>
                    </a:cubicBezTo>
                    <a:cubicBezTo>
                      <a:pt x="91" y="23"/>
                      <a:pt x="100" y="25"/>
                      <a:pt x="104" y="17"/>
                    </a:cubicBezTo>
                    <a:cubicBezTo>
                      <a:pt x="107" y="11"/>
                      <a:pt x="105" y="6"/>
                      <a:pt x="101" y="3"/>
                    </a:cubicBezTo>
                    <a:close/>
                    <a:moveTo>
                      <a:pt x="94" y="18"/>
                    </a:moveTo>
                    <a:cubicBezTo>
                      <a:pt x="91" y="18"/>
                      <a:pt x="88" y="15"/>
                      <a:pt x="88" y="12"/>
                    </a:cubicBezTo>
                    <a:cubicBezTo>
                      <a:pt x="88" y="8"/>
                      <a:pt x="91" y="5"/>
                      <a:pt x="94" y="5"/>
                    </a:cubicBezTo>
                    <a:cubicBezTo>
                      <a:pt x="98" y="5"/>
                      <a:pt x="100" y="8"/>
                      <a:pt x="100" y="12"/>
                    </a:cubicBezTo>
                    <a:cubicBezTo>
                      <a:pt x="100" y="15"/>
                      <a:pt x="98" y="18"/>
                      <a:pt x="94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8" name="Freeform 588"/>
              <p:cNvSpPr/>
              <p:nvPr/>
            </p:nvSpPr>
            <p:spPr bwMode="auto">
              <a:xfrm>
                <a:off x="1445" y="2515"/>
                <a:ext cx="36" cy="36"/>
              </a:xfrm>
              <a:custGeom>
                <a:avLst/>
                <a:gdLst>
                  <a:gd name="T0" fmla="*/ 5 w 33"/>
                  <a:gd name="T1" fmla="*/ 2 h 33"/>
                  <a:gd name="T2" fmla="*/ 9 w 33"/>
                  <a:gd name="T3" fmla="*/ 24 h 33"/>
                  <a:gd name="T4" fmla="*/ 31 w 33"/>
                  <a:gd name="T5" fmla="*/ 28 h 33"/>
                  <a:gd name="T6" fmla="*/ 33 w 33"/>
                  <a:gd name="T7" fmla="*/ 26 h 33"/>
                  <a:gd name="T8" fmla="*/ 8 w 33"/>
                  <a:gd name="T9" fmla="*/ 0 h 33"/>
                  <a:gd name="T10" fmla="*/ 5 w 33"/>
                  <a:gd name="T11" fmla="*/ 2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33">
                    <a:moveTo>
                      <a:pt x="5" y="2"/>
                    </a:moveTo>
                    <a:cubicBezTo>
                      <a:pt x="0" y="7"/>
                      <a:pt x="2" y="17"/>
                      <a:pt x="9" y="24"/>
                    </a:cubicBezTo>
                    <a:cubicBezTo>
                      <a:pt x="17" y="31"/>
                      <a:pt x="27" y="33"/>
                      <a:pt x="31" y="28"/>
                    </a:cubicBezTo>
                    <a:cubicBezTo>
                      <a:pt x="32" y="28"/>
                      <a:pt x="33" y="27"/>
                      <a:pt x="33" y="26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1"/>
                      <a:pt x="5" y="1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9" name="Freeform 589"/>
              <p:cNvSpPr/>
              <p:nvPr/>
            </p:nvSpPr>
            <p:spPr bwMode="auto">
              <a:xfrm>
                <a:off x="988" y="2444"/>
                <a:ext cx="129" cy="58"/>
              </a:xfrm>
              <a:custGeom>
                <a:avLst/>
                <a:gdLst>
                  <a:gd name="T0" fmla="*/ 65 w 129"/>
                  <a:gd name="T1" fmla="*/ 0 h 58"/>
                  <a:gd name="T2" fmla="*/ 65 w 129"/>
                  <a:gd name="T3" fmla="*/ 0 h 58"/>
                  <a:gd name="T4" fmla="*/ 0 w 129"/>
                  <a:gd name="T5" fmla="*/ 52 h 58"/>
                  <a:gd name="T6" fmla="*/ 9 w 129"/>
                  <a:gd name="T7" fmla="*/ 58 h 58"/>
                  <a:gd name="T8" fmla="*/ 65 w 129"/>
                  <a:gd name="T9" fmla="*/ 14 h 58"/>
                  <a:gd name="T10" fmla="*/ 121 w 129"/>
                  <a:gd name="T11" fmla="*/ 58 h 58"/>
                  <a:gd name="T12" fmla="*/ 129 w 129"/>
                  <a:gd name="T13" fmla="*/ 52 h 58"/>
                  <a:gd name="T14" fmla="*/ 65 w 129"/>
                  <a:gd name="T15" fmla="*/ 0 h 58"/>
                  <a:gd name="T16" fmla="*/ 65 w 129"/>
                  <a:gd name="T17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9" h="58">
                    <a:moveTo>
                      <a:pt x="65" y="0"/>
                    </a:moveTo>
                    <a:lnTo>
                      <a:pt x="65" y="0"/>
                    </a:lnTo>
                    <a:lnTo>
                      <a:pt x="0" y="52"/>
                    </a:lnTo>
                    <a:lnTo>
                      <a:pt x="9" y="58"/>
                    </a:lnTo>
                    <a:lnTo>
                      <a:pt x="65" y="14"/>
                    </a:lnTo>
                    <a:lnTo>
                      <a:pt x="121" y="58"/>
                    </a:lnTo>
                    <a:lnTo>
                      <a:pt x="129" y="52"/>
                    </a:lnTo>
                    <a:lnTo>
                      <a:pt x="65" y="0"/>
                    </a:lnTo>
                    <a:lnTo>
                      <a:pt x="6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0" name="Freeform 590"/>
              <p:cNvSpPr/>
              <p:nvPr/>
            </p:nvSpPr>
            <p:spPr bwMode="auto">
              <a:xfrm>
                <a:off x="1004" y="2471"/>
                <a:ext cx="99" cy="79"/>
              </a:xfrm>
              <a:custGeom>
                <a:avLst/>
                <a:gdLst>
                  <a:gd name="T0" fmla="*/ 0 w 99"/>
                  <a:gd name="T1" fmla="*/ 40 h 79"/>
                  <a:gd name="T2" fmla="*/ 0 w 99"/>
                  <a:gd name="T3" fmla="*/ 79 h 79"/>
                  <a:gd name="T4" fmla="*/ 39 w 99"/>
                  <a:gd name="T5" fmla="*/ 79 h 79"/>
                  <a:gd name="T6" fmla="*/ 39 w 99"/>
                  <a:gd name="T7" fmla="*/ 41 h 79"/>
                  <a:gd name="T8" fmla="*/ 59 w 99"/>
                  <a:gd name="T9" fmla="*/ 41 h 79"/>
                  <a:gd name="T10" fmla="*/ 59 w 99"/>
                  <a:gd name="T11" fmla="*/ 79 h 79"/>
                  <a:gd name="T12" fmla="*/ 99 w 99"/>
                  <a:gd name="T13" fmla="*/ 79 h 79"/>
                  <a:gd name="T14" fmla="*/ 99 w 99"/>
                  <a:gd name="T15" fmla="*/ 40 h 79"/>
                  <a:gd name="T16" fmla="*/ 47 w 99"/>
                  <a:gd name="T17" fmla="*/ 0 h 79"/>
                  <a:gd name="T18" fmla="*/ 0 w 99"/>
                  <a:gd name="T19" fmla="*/ 4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9" h="79">
                    <a:moveTo>
                      <a:pt x="0" y="40"/>
                    </a:moveTo>
                    <a:lnTo>
                      <a:pt x="0" y="79"/>
                    </a:lnTo>
                    <a:lnTo>
                      <a:pt x="39" y="79"/>
                    </a:lnTo>
                    <a:lnTo>
                      <a:pt x="39" y="41"/>
                    </a:lnTo>
                    <a:lnTo>
                      <a:pt x="59" y="41"/>
                    </a:lnTo>
                    <a:lnTo>
                      <a:pt x="59" y="79"/>
                    </a:lnTo>
                    <a:lnTo>
                      <a:pt x="99" y="79"/>
                    </a:lnTo>
                    <a:lnTo>
                      <a:pt x="99" y="40"/>
                    </a:lnTo>
                    <a:lnTo>
                      <a:pt x="47" y="0"/>
                    </a:lnTo>
                    <a:lnTo>
                      <a:pt x="0" y="4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1" name="Rectangle 591"/>
              <p:cNvSpPr>
                <a:spLocks noChangeArrowheads="1"/>
              </p:cNvSpPr>
              <p:nvPr/>
            </p:nvSpPr>
            <p:spPr bwMode="auto">
              <a:xfrm>
                <a:off x="1083" y="2444"/>
                <a:ext cx="12" cy="3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2" name="Freeform 592"/>
              <p:cNvSpPr/>
              <p:nvPr/>
            </p:nvSpPr>
            <p:spPr bwMode="auto">
              <a:xfrm>
                <a:off x="772" y="2651"/>
                <a:ext cx="92" cy="87"/>
              </a:xfrm>
              <a:custGeom>
                <a:avLst/>
                <a:gdLst>
                  <a:gd name="T0" fmla="*/ 60 w 92"/>
                  <a:gd name="T1" fmla="*/ 29 h 87"/>
                  <a:gd name="T2" fmla="*/ 46 w 92"/>
                  <a:gd name="T3" fmla="*/ 0 h 87"/>
                  <a:gd name="T4" fmla="*/ 32 w 92"/>
                  <a:gd name="T5" fmla="*/ 29 h 87"/>
                  <a:gd name="T6" fmla="*/ 0 w 92"/>
                  <a:gd name="T7" fmla="*/ 33 h 87"/>
                  <a:gd name="T8" fmla="*/ 23 w 92"/>
                  <a:gd name="T9" fmla="*/ 55 h 87"/>
                  <a:gd name="T10" fmla="*/ 18 w 92"/>
                  <a:gd name="T11" fmla="*/ 87 h 87"/>
                  <a:gd name="T12" fmla="*/ 46 w 92"/>
                  <a:gd name="T13" fmla="*/ 73 h 87"/>
                  <a:gd name="T14" fmla="*/ 75 w 92"/>
                  <a:gd name="T15" fmla="*/ 87 h 87"/>
                  <a:gd name="T16" fmla="*/ 69 w 92"/>
                  <a:gd name="T17" fmla="*/ 55 h 87"/>
                  <a:gd name="T18" fmla="*/ 92 w 92"/>
                  <a:gd name="T19" fmla="*/ 33 h 87"/>
                  <a:gd name="T20" fmla="*/ 60 w 92"/>
                  <a:gd name="T21" fmla="*/ 29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2" h="87">
                    <a:moveTo>
                      <a:pt x="60" y="29"/>
                    </a:moveTo>
                    <a:lnTo>
                      <a:pt x="46" y="0"/>
                    </a:lnTo>
                    <a:lnTo>
                      <a:pt x="32" y="29"/>
                    </a:lnTo>
                    <a:lnTo>
                      <a:pt x="0" y="33"/>
                    </a:lnTo>
                    <a:lnTo>
                      <a:pt x="23" y="55"/>
                    </a:lnTo>
                    <a:lnTo>
                      <a:pt x="18" y="87"/>
                    </a:lnTo>
                    <a:lnTo>
                      <a:pt x="46" y="73"/>
                    </a:lnTo>
                    <a:lnTo>
                      <a:pt x="75" y="87"/>
                    </a:lnTo>
                    <a:lnTo>
                      <a:pt x="69" y="55"/>
                    </a:lnTo>
                    <a:lnTo>
                      <a:pt x="92" y="33"/>
                    </a:lnTo>
                    <a:lnTo>
                      <a:pt x="60" y="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3" name="Freeform 593"/>
              <p:cNvSpPr/>
              <p:nvPr/>
            </p:nvSpPr>
            <p:spPr bwMode="auto">
              <a:xfrm>
                <a:off x="859" y="2691"/>
                <a:ext cx="41" cy="39"/>
              </a:xfrm>
              <a:custGeom>
                <a:avLst/>
                <a:gdLst>
                  <a:gd name="T0" fmla="*/ 27 w 41"/>
                  <a:gd name="T1" fmla="*/ 13 h 39"/>
                  <a:gd name="T2" fmla="*/ 20 w 41"/>
                  <a:gd name="T3" fmla="*/ 0 h 39"/>
                  <a:gd name="T4" fmla="*/ 14 w 41"/>
                  <a:gd name="T5" fmla="*/ 13 h 39"/>
                  <a:gd name="T6" fmla="*/ 0 w 41"/>
                  <a:gd name="T7" fmla="*/ 15 h 39"/>
                  <a:gd name="T8" fmla="*/ 10 w 41"/>
                  <a:gd name="T9" fmla="*/ 25 h 39"/>
                  <a:gd name="T10" fmla="*/ 7 w 41"/>
                  <a:gd name="T11" fmla="*/ 39 h 39"/>
                  <a:gd name="T12" fmla="*/ 20 w 41"/>
                  <a:gd name="T13" fmla="*/ 33 h 39"/>
                  <a:gd name="T14" fmla="*/ 32 w 41"/>
                  <a:gd name="T15" fmla="*/ 39 h 39"/>
                  <a:gd name="T16" fmla="*/ 30 w 41"/>
                  <a:gd name="T17" fmla="*/ 25 h 39"/>
                  <a:gd name="T18" fmla="*/ 41 w 41"/>
                  <a:gd name="T19" fmla="*/ 15 h 39"/>
                  <a:gd name="T20" fmla="*/ 27 w 41"/>
                  <a:gd name="T21" fmla="*/ 1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1" h="39">
                    <a:moveTo>
                      <a:pt x="27" y="13"/>
                    </a:moveTo>
                    <a:lnTo>
                      <a:pt x="20" y="0"/>
                    </a:lnTo>
                    <a:lnTo>
                      <a:pt x="14" y="13"/>
                    </a:lnTo>
                    <a:lnTo>
                      <a:pt x="0" y="15"/>
                    </a:lnTo>
                    <a:lnTo>
                      <a:pt x="10" y="25"/>
                    </a:lnTo>
                    <a:lnTo>
                      <a:pt x="7" y="39"/>
                    </a:lnTo>
                    <a:lnTo>
                      <a:pt x="20" y="33"/>
                    </a:lnTo>
                    <a:lnTo>
                      <a:pt x="32" y="39"/>
                    </a:lnTo>
                    <a:lnTo>
                      <a:pt x="30" y="25"/>
                    </a:lnTo>
                    <a:lnTo>
                      <a:pt x="41" y="15"/>
                    </a:lnTo>
                    <a:lnTo>
                      <a:pt x="27" y="1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4" name="Freeform 594"/>
              <p:cNvSpPr/>
              <p:nvPr/>
            </p:nvSpPr>
            <p:spPr bwMode="auto">
              <a:xfrm>
                <a:off x="810" y="2733"/>
                <a:ext cx="49" cy="47"/>
              </a:xfrm>
              <a:custGeom>
                <a:avLst/>
                <a:gdLst>
                  <a:gd name="T0" fmla="*/ 31 w 49"/>
                  <a:gd name="T1" fmla="*/ 16 h 47"/>
                  <a:gd name="T2" fmla="*/ 24 w 49"/>
                  <a:gd name="T3" fmla="*/ 0 h 47"/>
                  <a:gd name="T4" fmla="*/ 16 w 49"/>
                  <a:gd name="T5" fmla="*/ 16 h 47"/>
                  <a:gd name="T6" fmla="*/ 0 w 49"/>
                  <a:gd name="T7" fmla="*/ 19 h 47"/>
                  <a:gd name="T8" fmla="*/ 12 w 49"/>
                  <a:gd name="T9" fmla="*/ 31 h 47"/>
                  <a:gd name="T10" fmla="*/ 8 w 49"/>
                  <a:gd name="T11" fmla="*/ 47 h 47"/>
                  <a:gd name="T12" fmla="*/ 24 w 49"/>
                  <a:gd name="T13" fmla="*/ 40 h 47"/>
                  <a:gd name="T14" fmla="*/ 39 w 49"/>
                  <a:gd name="T15" fmla="*/ 47 h 47"/>
                  <a:gd name="T16" fmla="*/ 37 w 49"/>
                  <a:gd name="T17" fmla="*/ 31 h 47"/>
                  <a:gd name="T18" fmla="*/ 49 w 49"/>
                  <a:gd name="T19" fmla="*/ 19 h 47"/>
                  <a:gd name="T20" fmla="*/ 31 w 49"/>
                  <a:gd name="T21" fmla="*/ 16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47">
                    <a:moveTo>
                      <a:pt x="31" y="16"/>
                    </a:moveTo>
                    <a:lnTo>
                      <a:pt x="24" y="0"/>
                    </a:lnTo>
                    <a:lnTo>
                      <a:pt x="16" y="16"/>
                    </a:lnTo>
                    <a:lnTo>
                      <a:pt x="0" y="19"/>
                    </a:lnTo>
                    <a:lnTo>
                      <a:pt x="12" y="31"/>
                    </a:lnTo>
                    <a:lnTo>
                      <a:pt x="8" y="47"/>
                    </a:lnTo>
                    <a:lnTo>
                      <a:pt x="24" y="40"/>
                    </a:lnTo>
                    <a:lnTo>
                      <a:pt x="39" y="47"/>
                    </a:lnTo>
                    <a:lnTo>
                      <a:pt x="37" y="31"/>
                    </a:lnTo>
                    <a:lnTo>
                      <a:pt x="49" y="19"/>
                    </a:lnTo>
                    <a:lnTo>
                      <a:pt x="31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5" name="Freeform 595"/>
              <p:cNvSpPr>
                <a:spLocks noEditPoints="1"/>
              </p:cNvSpPr>
              <p:nvPr/>
            </p:nvSpPr>
            <p:spPr bwMode="auto">
              <a:xfrm>
                <a:off x="770" y="2911"/>
                <a:ext cx="133" cy="71"/>
              </a:xfrm>
              <a:custGeom>
                <a:avLst/>
                <a:gdLst>
                  <a:gd name="T0" fmla="*/ 111 w 122"/>
                  <a:gd name="T1" fmla="*/ 30 h 65"/>
                  <a:gd name="T2" fmla="*/ 110 w 122"/>
                  <a:gd name="T3" fmla="*/ 35 h 65"/>
                  <a:gd name="T4" fmla="*/ 114 w 122"/>
                  <a:gd name="T5" fmla="*/ 44 h 65"/>
                  <a:gd name="T6" fmla="*/ 100 w 122"/>
                  <a:gd name="T7" fmla="*/ 58 h 65"/>
                  <a:gd name="T8" fmla="*/ 82 w 122"/>
                  <a:gd name="T9" fmla="*/ 58 h 65"/>
                  <a:gd name="T10" fmla="*/ 77 w 122"/>
                  <a:gd name="T11" fmla="*/ 50 h 65"/>
                  <a:gd name="T12" fmla="*/ 85 w 122"/>
                  <a:gd name="T13" fmla="*/ 50 h 65"/>
                  <a:gd name="T14" fmla="*/ 96 w 122"/>
                  <a:gd name="T15" fmla="*/ 44 h 65"/>
                  <a:gd name="T16" fmla="*/ 103 w 122"/>
                  <a:gd name="T17" fmla="*/ 27 h 65"/>
                  <a:gd name="T18" fmla="*/ 102 w 122"/>
                  <a:gd name="T19" fmla="*/ 20 h 65"/>
                  <a:gd name="T20" fmla="*/ 96 w 122"/>
                  <a:gd name="T21" fmla="*/ 14 h 65"/>
                  <a:gd name="T22" fmla="*/ 82 w 122"/>
                  <a:gd name="T23" fmla="*/ 20 h 65"/>
                  <a:gd name="T24" fmla="*/ 78 w 122"/>
                  <a:gd name="T25" fmla="*/ 29 h 65"/>
                  <a:gd name="T26" fmla="*/ 57 w 122"/>
                  <a:gd name="T27" fmla="*/ 29 h 65"/>
                  <a:gd name="T28" fmla="*/ 55 w 122"/>
                  <a:gd name="T29" fmla="*/ 23 h 65"/>
                  <a:gd name="T30" fmla="*/ 21 w 122"/>
                  <a:gd name="T31" fmla="*/ 0 h 65"/>
                  <a:gd name="T32" fmla="*/ 0 w 122"/>
                  <a:gd name="T33" fmla="*/ 0 h 65"/>
                  <a:gd name="T34" fmla="*/ 17 w 122"/>
                  <a:gd name="T35" fmla="*/ 44 h 65"/>
                  <a:gd name="T36" fmla="*/ 27 w 122"/>
                  <a:gd name="T37" fmla="*/ 50 h 65"/>
                  <a:gd name="T38" fmla="*/ 28 w 122"/>
                  <a:gd name="T39" fmla="*/ 50 h 65"/>
                  <a:gd name="T40" fmla="*/ 23 w 122"/>
                  <a:gd name="T41" fmla="*/ 58 h 65"/>
                  <a:gd name="T42" fmla="*/ 4 w 122"/>
                  <a:gd name="T43" fmla="*/ 58 h 65"/>
                  <a:gd name="T44" fmla="*/ 0 w 122"/>
                  <a:gd name="T45" fmla="*/ 61 h 65"/>
                  <a:gd name="T46" fmla="*/ 4 w 122"/>
                  <a:gd name="T47" fmla="*/ 65 h 65"/>
                  <a:gd name="T48" fmla="*/ 100 w 122"/>
                  <a:gd name="T49" fmla="*/ 65 h 65"/>
                  <a:gd name="T50" fmla="*/ 122 w 122"/>
                  <a:gd name="T51" fmla="*/ 44 h 65"/>
                  <a:gd name="T52" fmla="*/ 116 w 122"/>
                  <a:gd name="T53" fmla="*/ 30 h 65"/>
                  <a:gd name="T54" fmla="*/ 111 w 122"/>
                  <a:gd name="T55" fmla="*/ 30 h 65"/>
                  <a:gd name="T56" fmla="*/ 32 w 122"/>
                  <a:gd name="T57" fmla="*/ 58 h 65"/>
                  <a:gd name="T58" fmla="*/ 37 w 122"/>
                  <a:gd name="T59" fmla="*/ 50 h 65"/>
                  <a:gd name="T60" fmla="*/ 68 w 122"/>
                  <a:gd name="T61" fmla="*/ 50 h 65"/>
                  <a:gd name="T62" fmla="*/ 73 w 122"/>
                  <a:gd name="T63" fmla="*/ 58 h 65"/>
                  <a:gd name="T64" fmla="*/ 32 w 122"/>
                  <a:gd name="T65" fmla="*/ 58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2" h="65">
                    <a:moveTo>
                      <a:pt x="111" y="30"/>
                    </a:moveTo>
                    <a:cubicBezTo>
                      <a:pt x="109" y="31"/>
                      <a:pt x="109" y="34"/>
                      <a:pt x="110" y="35"/>
                    </a:cubicBezTo>
                    <a:cubicBezTo>
                      <a:pt x="113" y="37"/>
                      <a:pt x="114" y="41"/>
                      <a:pt x="114" y="44"/>
                    </a:cubicBezTo>
                    <a:cubicBezTo>
                      <a:pt x="114" y="52"/>
                      <a:pt x="108" y="58"/>
                      <a:pt x="100" y="58"/>
                    </a:cubicBezTo>
                    <a:cubicBezTo>
                      <a:pt x="82" y="58"/>
                      <a:pt x="82" y="58"/>
                      <a:pt x="82" y="58"/>
                    </a:cubicBezTo>
                    <a:cubicBezTo>
                      <a:pt x="77" y="50"/>
                      <a:pt x="77" y="50"/>
                      <a:pt x="77" y="50"/>
                    </a:cubicBezTo>
                    <a:cubicBezTo>
                      <a:pt x="85" y="50"/>
                      <a:pt x="85" y="50"/>
                      <a:pt x="85" y="50"/>
                    </a:cubicBezTo>
                    <a:cubicBezTo>
                      <a:pt x="90" y="50"/>
                      <a:pt x="94" y="48"/>
                      <a:pt x="96" y="44"/>
                    </a:cubicBezTo>
                    <a:cubicBezTo>
                      <a:pt x="103" y="27"/>
                      <a:pt x="103" y="27"/>
                      <a:pt x="103" y="27"/>
                    </a:cubicBezTo>
                    <a:cubicBezTo>
                      <a:pt x="104" y="25"/>
                      <a:pt x="103" y="22"/>
                      <a:pt x="102" y="20"/>
                    </a:cubicBezTo>
                    <a:cubicBezTo>
                      <a:pt x="101" y="17"/>
                      <a:pt x="99" y="15"/>
                      <a:pt x="96" y="14"/>
                    </a:cubicBezTo>
                    <a:cubicBezTo>
                      <a:pt x="90" y="12"/>
                      <a:pt x="84" y="15"/>
                      <a:pt x="82" y="20"/>
                    </a:cubicBezTo>
                    <a:cubicBezTo>
                      <a:pt x="78" y="29"/>
                      <a:pt x="78" y="29"/>
                      <a:pt x="78" y="29"/>
                    </a:cubicBezTo>
                    <a:cubicBezTo>
                      <a:pt x="57" y="29"/>
                      <a:pt x="57" y="29"/>
                      <a:pt x="57" y="29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49" y="10"/>
                      <a:pt x="35" y="0"/>
                      <a:pt x="2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9" y="48"/>
                      <a:pt x="23" y="50"/>
                      <a:pt x="27" y="50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23" y="58"/>
                      <a:pt x="23" y="58"/>
                      <a:pt x="23" y="58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2" y="58"/>
                      <a:pt x="0" y="59"/>
                      <a:pt x="0" y="61"/>
                    </a:cubicBezTo>
                    <a:cubicBezTo>
                      <a:pt x="0" y="63"/>
                      <a:pt x="2" y="65"/>
                      <a:pt x="4" y="65"/>
                    </a:cubicBezTo>
                    <a:cubicBezTo>
                      <a:pt x="100" y="65"/>
                      <a:pt x="100" y="65"/>
                      <a:pt x="100" y="65"/>
                    </a:cubicBezTo>
                    <a:cubicBezTo>
                      <a:pt x="112" y="65"/>
                      <a:pt x="122" y="56"/>
                      <a:pt x="122" y="44"/>
                    </a:cubicBezTo>
                    <a:cubicBezTo>
                      <a:pt x="122" y="39"/>
                      <a:pt x="120" y="34"/>
                      <a:pt x="116" y="30"/>
                    </a:cubicBezTo>
                    <a:cubicBezTo>
                      <a:pt x="115" y="29"/>
                      <a:pt x="112" y="29"/>
                      <a:pt x="111" y="30"/>
                    </a:cubicBezTo>
                    <a:close/>
                    <a:moveTo>
                      <a:pt x="32" y="58"/>
                    </a:moveTo>
                    <a:cubicBezTo>
                      <a:pt x="37" y="50"/>
                      <a:pt x="37" y="50"/>
                      <a:pt x="37" y="50"/>
                    </a:cubicBezTo>
                    <a:cubicBezTo>
                      <a:pt x="68" y="50"/>
                      <a:pt x="68" y="50"/>
                      <a:pt x="68" y="50"/>
                    </a:cubicBezTo>
                    <a:cubicBezTo>
                      <a:pt x="73" y="58"/>
                      <a:pt x="73" y="58"/>
                      <a:pt x="73" y="58"/>
                    </a:cubicBezTo>
                    <a:lnTo>
                      <a:pt x="32" y="5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6" name="Freeform 596"/>
              <p:cNvSpPr/>
              <p:nvPr/>
            </p:nvSpPr>
            <p:spPr bwMode="auto">
              <a:xfrm>
                <a:off x="1481" y="3160"/>
                <a:ext cx="13" cy="19"/>
              </a:xfrm>
              <a:custGeom>
                <a:avLst/>
                <a:gdLst>
                  <a:gd name="T0" fmla="*/ 2 w 12"/>
                  <a:gd name="T1" fmla="*/ 4 h 18"/>
                  <a:gd name="T2" fmla="*/ 0 w 12"/>
                  <a:gd name="T3" fmla="*/ 0 h 18"/>
                  <a:gd name="T4" fmla="*/ 1 w 12"/>
                  <a:gd name="T5" fmla="*/ 3 h 18"/>
                  <a:gd name="T6" fmla="*/ 3 w 12"/>
                  <a:gd name="T7" fmla="*/ 6 h 18"/>
                  <a:gd name="T8" fmla="*/ 8 w 12"/>
                  <a:gd name="T9" fmla="*/ 18 h 18"/>
                  <a:gd name="T10" fmla="*/ 12 w 12"/>
                  <a:gd name="T11" fmla="*/ 15 h 18"/>
                  <a:gd name="T12" fmla="*/ 4 w 12"/>
                  <a:gd name="T13" fmla="*/ 6 h 18"/>
                  <a:gd name="T14" fmla="*/ 2 w 12"/>
                  <a:gd name="T15" fmla="*/ 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18">
                    <a:moveTo>
                      <a:pt x="2" y="4"/>
                    </a:moveTo>
                    <a:cubicBezTo>
                      <a:pt x="2" y="3"/>
                      <a:pt x="1" y="2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2" y="4"/>
                      <a:pt x="2" y="5"/>
                      <a:pt x="3" y="6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3" y="4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7" name="Freeform 597"/>
              <p:cNvSpPr>
                <a:spLocks noEditPoints="1"/>
              </p:cNvSpPr>
              <p:nvPr/>
            </p:nvSpPr>
            <p:spPr bwMode="auto">
              <a:xfrm>
                <a:off x="1422" y="3102"/>
                <a:ext cx="153" cy="128"/>
              </a:xfrm>
              <a:custGeom>
                <a:avLst/>
                <a:gdLst>
                  <a:gd name="T0" fmla="*/ 32 w 140"/>
                  <a:gd name="T1" fmla="*/ 118 h 118"/>
                  <a:gd name="T2" fmla="*/ 108 w 140"/>
                  <a:gd name="T3" fmla="*/ 0 h 118"/>
                  <a:gd name="T4" fmla="*/ 55 w 140"/>
                  <a:gd name="T5" fmla="*/ 89 h 118"/>
                  <a:gd name="T6" fmla="*/ 40 w 140"/>
                  <a:gd name="T7" fmla="*/ 99 h 118"/>
                  <a:gd name="T8" fmla="*/ 31 w 140"/>
                  <a:gd name="T9" fmla="*/ 91 h 118"/>
                  <a:gd name="T10" fmla="*/ 40 w 140"/>
                  <a:gd name="T11" fmla="*/ 89 h 118"/>
                  <a:gd name="T12" fmla="*/ 45 w 140"/>
                  <a:gd name="T13" fmla="*/ 90 h 118"/>
                  <a:gd name="T14" fmla="*/ 46 w 140"/>
                  <a:gd name="T15" fmla="*/ 86 h 118"/>
                  <a:gd name="T16" fmla="*/ 41 w 140"/>
                  <a:gd name="T17" fmla="*/ 83 h 118"/>
                  <a:gd name="T18" fmla="*/ 30 w 140"/>
                  <a:gd name="T19" fmla="*/ 82 h 118"/>
                  <a:gd name="T20" fmla="*/ 23 w 140"/>
                  <a:gd name="T21" fmla="*/ 77 h 118"/>
                  <a:gd name="T22" fmla="*/ 27 w 140"/>
                  <a:gd name="T23" fmla="*/ 62 h 118"/>
                  <a:gd name="T24" fmla="*/ 42 w 140"/>
                  <a:gd name="T25" fmla="*/ 64 h 118"/>
                  <a:gd name="T26" fmla="*/ 37 w 140"/>
                  <a:gd name="T27" fmla="*/ 72 h 118"/>
                  <a:gd name="T28" fmla="*/ 33 w 140"/>
                  <a:gd name="T29" fmla="*/ 67 h 118"/>
                  <a:gd name="T30" fmla="*/ 30 w 140"/>
                  <a:gd name="T31" fmla="*/ 69 h 118"/>
                  <a:gd name="T32" fmla="*/ 39 w 140"/>
                  <a:gd name="T33" fmla="*/ 74 h 118"/>
                  <a:gd name="T34" fmla="*/ 40 w 140"/>
                  <a:gd name="T35" fmla="*/ 75 h 118"/>
                  <a:gd name="T36" fmla="*/ 51 w 140"/>
                  <a:gd name="T37" fmla="*/ 78 h 118"/>
                  <a:gd name="T38" fmla="*/ 55 w 140"/>
                  <a:gd name="T39" fmla="*/ 89 h 118"/>
                  <a:gd name="T40" fmla="*/ 70 w 140"/>
                  <a:gd name="T41" fmla="*/ 74 h 118"/>
                  <a:gd name="T42" fmla="*/ 68 w 140"/>
                  <a:gd name="T43" fmla="*/ 84 h 118"/>
                  <a:gd name="T44" fmla="*/ 45 w 140"/>
                  <a:gd name="T45" fmla="*/ 51 h 118"/>
                  <a:gd name="T46" fmla="*/ 83 w 140"/>
                  <a:gd name="T47" fmla="*/ 74 h 118"/>
                  <a:gd name="T48" fmla="*/ 85 w 140"/>
                  <a:gd name="T49" fmla="*/ 73 h 118"/>
                  <a:gd name="T50" fmla="*/ 71 w 140"/>
                  <a:gd name="T51" fmla="*/ 35 h 118"/>
                  <a:gd name="T52" fmla="*/ 96 w 140"/>
                  <a:gd name="T53" fmla="*/ 57 h 118"/>
                  <a:gd name="T54" fmla="*/ 85 w 140"/>
                  <a:gd name="T55" fmla="*/ 73 h 118"/>
                  <a:gd name="T56" fmla="*/ 116 w 140"/>
                  <a:gd name="T57" fmla="*/ 45 h 118"/>
                  <a:gd name="T58" fmla="*/ 103 w 140"/>
                  <a:gd name="T59" fmla="*/ 62 h 118"/>
                  <a:gd name="T60" fmla="*/ 99 w 140"/>
                  <a:gd name="T61" fmla="*/ 18 h 118"/>
                  <a:gd name="T62" fmla="*/ 93 w 140"/>
                  <a:gd name="T63" fmla="*/ 30 h 118"/>
                  <a:gd name="T64" fmla="*/ 106 w 140"/>
                  <a:gd name="T65" fmla="*/ 32 h 118"/>
                  <a:gd name="T66" fmla="*/ 102 w 140"/>
                  <a:gd name="T67" fmla="*/ 43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0" h="118">
                    <a:moveTo>
                      <a:pt x="0" y="67"/>
                    </a:moveTo>
                    <a:cubicBezTo>
                      <a:pt x="32" y="118"/>
                      <a:pt x="32" y="118"/>
                      <a:pt x="32" y="118"/>
                    </a:cubicBezTo>
                    <a:cubicBezTo>
                      <a:pt x="140" y="51"/>
                      <a:pt x="140" y="51"/>
                      <a:pt x="140" y="51"/>
                    </a:cubicBezTo>
                    <a:cubicBezTo>
                      <a:pt x="108" y="0"/>
                      <a:pt x="108" y="0"/>
                      <a:pt x="108" y="0"/>
                    </a:cubicBezTo>
                    <a:lnTo>
                      <a:pt x="0" y="67"/>
                    </a:lnTo>
                    <a:close/>
                    <a:moveTo>
                      <a:pt x="55" y="89"/>
                    </a:moveTo>
                    <a:cubicBezTo>
                      <a:pt x="54" y="92"/>
                      <a:pt x="52" y="94"/>
                      <a:pt x="49" y="96"/>
                    </a:cubicBezTo>
                    <a:cubicBezTo>
                      <a:pt x="45" y="98"/>
                      <a:pt x="42" y="99"/>
                      <a:pt x="40" y="99"/>
                    </a:cubicBezTo>
                    <a:cubicBezTo>
                      <a:pt x="37" y="98"/>
                      <a:pt x="35" y="96"/>
                      <a:pt x="33" y="93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9" y="86"/>
                      <a:pt x="39" y="86"/>
                      <a:pt x="39" y="86"/>
                    </a:cubicBezTo>
                    <a:cubicBezTo>
                      <a:pt x="40" y="89"/>
                      <a:pt x="40" y="89"/>
                      <a:pt x="40" y="89"/>
                    </a:cubicBezTo>
                    <a:cubicBezTo>
                      <a:pt x="41" y="90"/>
                      <a:pt x="42" y="90"/>
                      <a:pt x="43" y="91"/>
                    </a:cubicBezTo>
                    <a:cubicBezTo>
                      <a:pt x="43" y="91"/>
                      <a:pt x="44" y="91"/>
                      <a:pt x="45" y="90"/>
                    </a:cubicBezTo>
                    <a:cubicBezTo>
                      <a:pt x="46" y="90"/>
                      <a:pt x="46" y="89"/>
                      <a:pt x="46" y="88"/>
                    </a:cubicBezTo>
                    <a:cubicBezTo>
                      <a:pt x="46" y="88"/>
                      <a:pt x="46" y="87"/>
                      <a:pt x="46" y="86"/>
                    </a:cubicBezTo>
                    <a:cubicBezTo>
                      <a:pt x="45" y="85"/>
                      <a:pt x="45" y="85"/>
                      <a:pt x="44" y="84"/>
                    </a:cubicBezTo>
                    <a:cubicBezTo>
                      <a:pt x="43" y="84"/>
                      <a:pt x="42" y="84"/>
                      <a:pt x="41" y="83"/>
                    </a:cubicBezTo>
                    <a:cubicBezTo>
                      <a:pt x="40" y="83"/>
                      <a:pt x="39" y="83"/>
                      <a:pt x="38" y="83"/>
                    </a:cubicBezTo>
                    <a:cubicBezTo>
                      <a:pt x="34" y="83"/>
                      <a:pt x="32" y="82"/>
                      <a:pt x="30" y="82"/>
                    </a:cubicBezTo>
                    <a:cubicBezTo>
                      <a:pt x="29" y="82"/>
                      <a:pt x="27" y="81"/>
                      <a:pt x="26" y="80"/>
                    </a:cubicBezTo>
                    <a:cubicBezTo>
                      <a:pt x="25" y="79"/>
                      <a:pt x="24" y="78"/>
                      <a:pt x="23" y="77"/>
                    </a:cubicBezTo>
                    <a:cubicBezTo>
                      <a:pt x="21" y="74"/>
                      <a:pt x="21" y="71"/>
                      <a:pt x="22" y="68"/>
                    </a:cubicBezTo>
                    <a:cubicBezTo>
                      <a:pt x="22" y="66"/>
                      <a:pt x="24" y="64"/>
                      <a:pt x="27" y="62"/>
                    </a:cubicBezTo>
                    <a:cubicBezTo>
                      <a:pt x="30" y="60"/>
                      <a:pt x="33" y="59"/>
                      <a:pt x="36" y="59"/>
                    </a:cubicBezTo>
                    <a:cubicBezTo>
                      <a:pt x="38" y="60"/>
                      <a:pt x="40" y="61"/>
                      <a:pt x="42" y="64"/>
                    </a:cubicBezTo>
                    <a:cubicBezTo>
                      <a:pt x="44" y="67"/>
                      <a:pt x="44" y="67"/>
                      <a:pt x="44" y="67"/>
                    </a:cubicBezTo>
                    <a:cubicBezTo>
                      <a:pt x="37" y="72"/>
                      <a:pt x="37" y="72"/>
                      <a:pt x="37" y="72"/>
                    </a:cubicBezTo>
                    <a:cubicBezTo>
                      <a:pt x="35" y="69"/>
                      <a:pt x="35" y="69"/>
                      <a:pt x="35" y="69"/>
                    </a:cubicBezTo>
                    <a:cubicBezTo>
                      <a:pt x="35" y="68"/>
                      <a:pt x="34" y="67"/>
                      <a:pt x="33" y="67"/>
                    </a:cubicBezTo>
                    <a:cubicBezTo>
                      <a:pt x="32" y="67"/>
                      <a:pt x="32" y="67"/>
                      <a:pt x="31" y="68"/>
                    </a:cubicBezTo>
                    <a:cubicBezTo>
                      <a:pt x="30" y="68"/>
                      <a:pt x="30" y="69"/>
                      <a:pt x="30" y="69"/>
                    </a:cubicBezTo>
                    <a:cubicBezTo>
                      <a:pt x="30" y="70"/>
                      <a:pt x="30" y="71"/>
                      <a:pt x="30" y="71"/>
                    </a:cubicBezTo>
                    <a:cubicBezTo>
                      <a:pt x="31" y="73"/>
                      <a:pt x="34" y="74"/>
                      <a:pt x="39" y="74"/>
                    </a:cubicBezTo>
                    <a:cubicBezTo>
                      <a:pt x="39" y="74"/>
                      <a:pt x="39" y="74"/>
                      <a:pt x="39" y="74"/>
                    </a:cubicBezTo>
                    <a:cubicBezTo>
                      <a:pt x="40" y="75"/>
                      <a:pt x="40" y="75"/>
                      <a:pt x="40" y="75"/>
                    </a:cubicBezTo>
                    <a:cubicBezTo>
                      <a:pt x="45" y="75"/>
                      <a:pt x="47" y="76"/>
                      <a:pt x="49" y="76"/>
                    </a:cubicBezTo>
                    <a:cubicBezTo>
                      <a:pt x="50" y="77"/>
                      <a:pt x="50" y="78"/>
                      <a:pt x="51" y="78"/>
                    </a:cubicBezTo>
                    <a:cubicBezTo>
                      <a:pt x="52" y="79"/>
                      <a:pt x="52" y="80"/>
                      <a:pt x="53" y="81"/>
                    </a:cubicBezTo>
                    <a:cubicBezTo>
                      <a:pt x="55" y="84"/>
                      <a:pt x="55" y="87"/>
                      <a:pt x="55" y="89"/>
                    </a:cubicBezTo>
                    <a:close/>
                    <a:moveTo>
                      <a:pt x="75" y="79"/>
                    </a:moveTo>
                    <a:cubicBezTo>
                      <a:pt x="70" y="74"/>
                      <a:pt x="70" y="74"/>
                      <a:pt x="70" y="74"/>
                    </a:cubicBezTo>
                    <a:cubicBezTo>
                      <a:pt x="65" y="77"/>
                      <a:pt x="65" y="77"/>
                      <a:pt x="65" y="77"/>
                    </a:cubicBezTo>
                    <a:cubicBezTo>
                      <a:pt x="68" y="84"/>
                      <a:pt x="68" y="84"/>
                      <a:pt x="68" y="84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56" y="45"/>
                      <a:pt x="56" y="45"/>
                      <a:pt x="56" y="45"/>
                    </a:cubicBezTo>
                    <a:cubicBezTo>
                      <a:pt x="83" y="74"/>
                      <a:pt x="83" y="74"/>
                      <a:pt x="83" y="74"/>
                    </a:cubicBezTo>
                    <a:lnTo>
                      <a:pt x="75" y="79"/>
                    </a:lnTo>
                    <a:close/>
                    <a:moveTo>
                      <a:pt x="85" y="73"/>
                    </a:moveTo>
                    <a:cubicBezTo>
                      <a:pt x="64" y="40"/>
                      <a:pt x="64" y="40"/>
                      <a:pt x="64" y="40"/>
                    </a:cubicBezTo>
                    <a:cubicBezTo>
                      <a:pt x="71" y="35"/>
                      <a:pt x="71" y="35"/>
                      <a:pt x="71" y="35"/>
                    </a:cubicBezTo>
                    <a:cubicBezTo>
                      <a:pt x="88" y="62"/>
                      <a:pt x="88" y="62"/>
                      <a:pt x="88" y="62"/>
                    </a:cubicBezTo>
                    <a:cubicBezTo>
                      <a:pt x="96" y="57"/>
                      <a:pt x="96" y="57"/>
                      <a:pt x="96" y="57"/>
                    </a:cubicBezTo>
                    <a:cubicBezTo>
                      <a:pt x="101" y="63"/>
                      <a:pt x="101" y="63"/>
                      <a:pt x="101" y="63"/>
                    </a:cubicBezTo>
                    <a:lnTo>
                      <a:pt x="85" y="73"/>
                    </a:lnTo>
                    <a:close/>
                    <a:moveTo>
                      <a:pt x="106" y="51"/>
                    </a:moveTo>
                    <a:cubicBezTo>
                      <a:pt x="116" y="45"/>
                      <a:pt x="116" y="45"/>
                      <a:pt x="116" y="45"/>
                    </a:cubicBezTo>
                    <a:cubicBezTo>
                      <a:pt x="120" y="51"/>
                      <a:pt x="120" y="51"/>
                      <a:pt x="120" y="51"/>
                    </a:cubicBezTo>
                    <a:cubicBezTo>
                      <a:pt x="103" y="62"/>
                      <a:pt x="103" y="62"/>
                      <a:pt x="103" y="62"/>
                    </a:cubicBezTo>
                    <a:cubicBezTo>
                      <a:pt x="82" y="28"/>
                      <a:pt x="82" y="28"/>
                      <a:pt x="82" y="28"/>
                    </a:cubicBezTo>
                    <a:cubicBezTo>
                      <a:pt x="99" y="18"/>
                      <a:pt x="99" y="18"/>
                      <a:pt x="99" y="18"/>
                    </a:cubicBezTo>
                    <a:cubicBezTo>
                      <a:pt x="103" y="24"/>
                      <a:pt x="103" y="24"/>
                      <a:pt x="103" y="24"/>
                    </a:cubicBezTo>
                    <a:cubicBezTo>
                      <a:pt x="93" y="30"/>
                      <a:pt x="93" y="30"/>
                      <a:pt x="93" y="30"/>
                    </a:cubicBezTo>
                    <a:cubicBezTo>
                      <a:pt x="98" y="37"/>
                      <a:pt x="98" y="37"/>
                      <a:pt x="98" y="37"/>
                    </a:cubicBezTo>
                    <a:cubicBezTo>
                      <a:pt x="106" y="32"/>
                      <a:pt x="106" y="32"/>
                      <a:pt x="106" y="32"/>
                    </a:cubicBezTo>
                    <a:cubicBezTo>
                      <a:pt x="110" y="38"/>
                      <a:pt x="110" y="38"/>
                      <a:pt x="110" y="38"/>
                    </a:cubicBezTo>
                    <a:cubicBezTo>
                      <a:pt x="102" y="43"/>
                      <a:pt x="102" y="43"/>
                      <a:pt x="102" y="43"/>
                    </a:cubicBezTo>
                    <a:lnTo>
                      <a:pt x="106" y="5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8" name="Freeform 598"/>
              <p:cNvSpPr/>
              <p:nvPr/>
            </p:nvSpPr>
            <p:spPr bwMode="auto">
              <a:xfrm>
                <a:off x="583" y="2951"/>
                <a:ext cx="9" cy="11"/>
              </a:xfrm>
              <a:custGeom>
                <a:avLst/>
                <a:gdLst>
                  <a:gd name="T0" fmla="*/ 0 w 9"/>
                  <a:gd name="T1" fmla="*/ 6 h 11"/>
                  <a:gd name="T2" fmla="*/ 5 w 9"/>
                  <a:gd name="T3" fmla="*/ 11 h 11"/>
                  <a:gd name="T4" fmla="*/ 9 w 9"/>
                  <a:gd name="T5" fmla="*/ 8 h 11"/>
                  <a:gd name="T6" fmla="*/ 5 w 9"/>
                  <a:gd name="T7" fmla="*/ 0 h 11"/>
                  <a:gd name="T8" fmla="*/ 0 w 9"/>
                  <a:gd name="T9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11">
                    <a:moveTo>
                      <a:pt x="0" y="6"/>
                    </a:moveTo>
                    <a:lnTo>
                      <a:pt x="5" y="11"/>
                    </a:lnTo>
                    <a:lnTo>
                      <a:pt x="9" y="8"/>
                    </a:lnTo>
                    <a:lnTo>
                      <a:pt x="5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9" name="Freeform 599"/>
              <p:cNvSpPr/>
              <p:nvPr/>
            </p:nvSpPr>
            <p:spPr bwMode="auto">
              <a:xfrm>
                <a:off x="594" y="2942"/>
                <a:ext cx="7" cy="10"/>
              </a:xfrm>
              <a:custGeom>
                <a:avLst/>
                <a:gdLst>
                  <a:gd name="T0" fmla="*/ 0 w 7"/>
                  <a:gd name="T1" fmla="*/ 4 h 10"/>
                  <a:gd name="T2" fmla="*/ 3 w 7"/>
                  <a:gd name="T3" fmla="*/ 10 h 10"/>
                  <a:gd name="T4" fmla="*/ 7 w 7"/>
                  <a:gd name="T5" fmla="*/ 6 h 10"/>
                  <a:gd name="T6" fmla="*/ 4 w 7"/>
                  <a:gd name="T7" fmla="*/ 0 h 10"/>
                  <a:gd name="T8" fmla="*/ 0 w 7"/>
                  <a:gd name="T9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" h="10">
                    <a:moveTo>
                      <a:pt x="0" y="4"/>
                    </a:moveTo>
                    <a:lnTo>
                      <a:pt x="3" y="10"/>
                    </a:lnTo>
                    <a:lnTo>
                      <a:pt x="7" y="6"/>
                    </a:lnTo>
                    <a:lnTo>
                      <a:pt x="4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0" name="Freeform 600"/>
              <p:cNvSpPr/>
              <p:nvPr/>
            </p:nvSpPr>
            <p:spPr bwMode="auto">
              <a:xfrm>
                <a:off x="604" y="2931"/>
                <a:ext cx="8" cy="12"/>
              </a:xfrm>
              <a:custGeom>
                <a:avLst/>
                <a:gdLst>
                  <a:gd name="T0" fmla="*/ 0 w 8"/>
                  <a:gd name="T1" fmla="*/ 5 h 12"/>
                  <a:gd name="T2" fmla="*/ 3 w 8"/>
                  <a:gd name="T3" fmla="*/ 12 h 12"/>
                  <a:gd name="T4" fmla="*/ 8 w 8"/>
                  <a:gd name="T5" fmla="*/ 6 h 12"/>
                  <a:gd name="T6" fmla="*/ 5 w 8"/>
                  <a:gd name="T7" fmla="*/ 0 h 12"/>
                  <a:gd name="T8" fmla="*/ 0 w 8"/>
                  <a:gd name="T9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12">
                    <a:moveTo>
                      <a:pt x="0" y="5"/>
                    </a:moveTo>
                    <a:lnTo>
                      <a:pt x="3" y="12"/>
                    </a:lnTo>
                    <a:lnTo>
                      <a:pt x="8" y="6"/>
                    </a:lnTo>
                    <a:lnTo>
                      <a:pt x="5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1" name="Freeform 601"/>
              <p:cNvSpPr>
                <a:spLocks noEditPoints="1"/>
              </p:cNvSpPr>
              <p:nvPr/>
            </p:nvSpPr>
            <p:spPr bwMode="auto">
              <a:xfrm>
                <a:off x="553" y="2866"/>
                <a:ext cx="113" cy="135"/>
              </a:xfrm>
              <a:custGeom>
                <a:avLst/>
                <a:gdLst>
                  <a:gd name="T0" fmla="*/ 73 w 103"/>
                  <a:gd name="T1" fmla="*/ 25 h 124"/>
                  <a:gd name="T2" fmla="*/ 52 w 103"/>
                  <a:gd name="T3" fmla="*/ 0 h 124"/>
                  <a:gd name="T4" fmla="*/ 30 w 103"/>
                  <a:gd name="T5" fmla="*/ 25 h 124"/>
                  <a:gd name="T6" fmla="*/ 8 w 103"/>
                  <a:gd name="T7" fmla="*/ 25 h 124"/>
                  <a:gd name="T8" fmla="*/ 0 w 103"/>
                  <a:gd name="T9" fmla="*/ 124 h 124"/>
                  <a:gd name="T10" fmla="*/ 103 w 103"/>
                  <a:gd name="T11" fmla="*/ 124 h 124"/>
                  <a:gd name="T12" fmla="*/ 95 w 103"/>
                  <a:gd name="T13" fmla="*/ 25 h 124"/>
                  <a:gd name="T14" fmla="*/ 73 w 103"/>
                  <a:gd name="T15" fmla="*/ 25 h 124"/>
                  <a:gd name="T16" fmla="*/ 52 w 103"/>
                  <a:gd name="T17" fmla="*/ 7 h 124"/>
                  <a:gd name="T18" fmla="*/ 65 w 103"/>
                  <a:gd name="T19" fmla="*/ 25 h 124"/>
                  <a:gd name="T20" fmla="*/ 38 w 103"/>
                  <a:gd name="T21" fmla="*/ 25 h 124"/>
                  <a:gd name="T22" fmla="*/ 52 w 103"/>
                  <a:gd name="T23" fmla="*/ 7 h 124"/>
                  <a:gd name="T24" fmla="*/ 73 w 103"/>
                  <a:gd name="T25" fmla="*/ 78 h 124"/>
                  <a:gd name="T26" fmla="*/ 67 w 103"/>
                  <a:gd name="T27" fmla="*/ 84 h 124"/>
                  <a:gd name="T28" fmla="*/ 57 w 103"/>
                  <a:gd name="T29" fmla="*/ 74 h 124"/>
                  <a:gd name="T30" fmla="*/ 63 w 103"/>
                  <a:gd name="T31" fmla="*/ 68 h 124"/>
                  <a:gd name="T32" fmla="*/ 62 w 103"/>
                  <a:gd name="T33" fmla="*/ 65 h 124"/>
                  <a:gd name="T34" fmla="*/ 60 w 103"/>
                  <a:gd name="T35" fmla="*/ 65 h 124"/>
                  <a:gd name="T36" fmla="*/ 32 w 103"/>
                  <a:gd name="T37" fmla="*/ 93 h 124"/>
                  <a:gd name="T38" fmla="*/ 22 w 103"/>
                  <a:gd name="T39" fmla="*/ 83 h 124"/>
                  <a:gd name="T40" fmla="*/ 50 w 103"/>
                  <a:gd name="T41" fmla="*/ 55 h 124"/>
                  <a:gd name="T42" fmla="*/ 72 w 103"/>
                  <a:gd name="T43" fmla="*/ 56 h 124"/>
                  <a:gd name="T44" fmla="*/ 73 w 103"/>
                  <a:gd name="T45" fmla="*/ 78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3" h="124">
                    <a:moveTo>
                      <a:pt x="73" y="25"/>
                    </a:moveTo>
                    <a:cubicBezTo>
                      <a:pt x="69" y="10"/>
                      <a:pt x="61" y="0"/>
                      <a:pt x="52" y="0"/>
                    </a:cubicBezTo>
                    <a:cubicBezTo>
                      <a:pt x="42" y="0"/>
                      <a:pt x="34" y="10"/>
                      <a:pt x="30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103" y="124"/>
                      <a:pt x="103" y="124"/>
                      <a:pt x="103" y="124"/>
                    </a:cubicBezTo>
                    <a:cubicBezTo>
                      <a:pt x="95" y="25"/>
                      <a:pt x="95" y="25"/>
                      <a:pt x="95" y="25"/>
                    </a:cubicBezTo>
                    <a:lnTo>
                      <a:pt x="73" y="25"/>
                    </a:lnTo>
                    <a:close/>
                    <a:moveTo>
                      <a:pt x="52" y="7"/>
                    </a:moveTo>
                    <a:cubicBezTo>
                      <a:pt x="56" y="7"/>
                      <a:pt x="62" y="14"/>
                      <a:pt x="65" y="25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41" y="14"/>
                      <a:pt x="47" y="7"/>
                      <a:pt x="52" y="7"/>
                    </a:cubicBezTo>
                    <a:close/>
                    <a:moveTo>
                      <a:pt x="73" y="78"/>
                    </a:moveTo>
                    <a:cubicBezTo>
                      <a:pt x="67" y="84"/>
                      <a:pt x="67" y="84"/>
                      <a:pt x="67" y="84"/>
                    </a:cubicBezTo>
                    <a:cubicBezTo>
                      <a:pt x="57" y="74"/>
                      <a:pt x="57" y="74"/>
                      <a:pt x="57" y="74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3" y="67"/>
                      <a:pt x="63" y="66"/>
                      <a:pt x="62" y="65"/>
                    </a:cubicBezTo>
                    <a:cubicBezTo>
                      <a:pt x="62" y="64"/>
                      <a:pt x="60" y="64"/>
                      <a:pt x="60" y="65"/>
                    </a:cubicBezTo>
                    <a:cubicBezTo>
                      <a:pt x="32" y="93"/>
                      <a:pt x="32" y="93"/>
                      <a:pt x="32" y="93"/>
                    </a:cubicBezTo>
                    <a:cubicBezTo>
                      <a:pt x="22" y="83"/>
                      <a:pt x="22" y="83"/>
                      <a:pt x="22" y="83"/>
                    </a:cubicBezTo>
                    <a:cubicBezTo>
                      <a:pt x="50" y="55"/>
                      <a:pt x="50" y="55"/>
                      <a:pt x="50" y="55"/>
                    </a:cubicBezTo>
                    <a:cubicBezTo>
                      <a:pt x="55" y="49"/>
                      <a:pt x="65" y="50"/>
                      <a:pt x="72" y="56"/>
                    </a:cubicBezTo>
                    <a:cubicBezTo>
                      <a:pt x="78" y="62"/>
                      <a:pt x="78" y="72"/>
                      <a:pt x="73" y="7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2" name="Freeform 602"/>
              <p:cNvSpPr/>
              <p:nvPr/>
            </p:nvSpPr>
            <p:spPr bwMode="auto">
              <a:xfrm>
                <a:off x="626" y="2933"/>
                <a:ext cx="7" cy="10"/>
              </a:xfrm>
              <a:custGeom>
                <a:avLst/>
                <a:gdLst>
                  <a:gd name="T0" fmla="*/ 0 w 6"/>
                  <a:gd name="T1" fmla="*/ 5 h 9"/>
                  <a:gd name="T2" fmla="*/ 0 w 6"/>
                  <a:gd name="T3" fmla="*/ 6 h 9"/>
                  <a:gd name="T4" fmla="*/ 6 w 6"/>
                  <a:gd name="T5" fmla="*/ 9 h 9"/>
                  <a:gd name="T6" fmla="*/ 4 w 6"/>
                  <a:gd name="T7" fmla="*/ 0 h 9"/>
                  <a:gd name="T8" fmla="*/ 0 w 6"/>
                  <a:gd name="T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9">
                    <a:moveTo>
                      <a:pt x="0" y="5"/>
                    </a:moveTo>
                    <a:cubicBezTo>
                      <a:pt x="0" y="5"/>
                      <a:pt x="0" y="6"/>
                      <a:pt x="0" y="6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6"/>
                      <a:pt x="6" y="2"/>
                      <a:pt x="4" y="0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3" name="Freeform 603"/>
              <p:cNvSpPr/>
              <p:nvPr/>
            </p:nvSpPr>
            <p:spPr bwMode="auto">
              <a:xfrm>
                <a:off x="621" y="2946"/>
                <a:ext cx="9" cy="6"/>
              </a:xfrm>
              <a:custGeom>
                <a:avLst/>
                <a:gdLst>
                  <a:gd name="T0" fmla="*/ 0 w 9"/>
                  <a:gd name="T1" fmla="*/ 1 h 6"/>
                  <a:gd name="T2" fmla="*/ 4 w 9"/>
                  <a:gd name="T3" fmla="*/ 6 h 6"/>
                  <a:gd name="T4" fmla="*/ 9 w 9"/>
                  <a:gd name="T5" fmla="*/ 3 h 6"/>
                  <a:gd name="T6" fmla="*/ 1 w 9"/>
                  <a:gd name="T7" fmla="*/ 0 h 6"/>
                  <a:gd name="T8" fmla="*/ 0 w 9"/>
                  <a:gd name="T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6">
                    <a:moveTo>
                      <a:pt x="0" y="1"/>
                    </a:moveTo>
                    <a:lnTo>
                      <a:pt x="4" y="6"/>
                    </a:lnTo>
                    <a:lnTo>
                      <a:pt x="9" y="3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4" name="Freeform 604"/>
              <p:cNvSpPr/>
              <p:nvPr/>
            </p:nvSpPr>
            <p:spPr bwMode="auto">
              <a:xfrm>
                <a:off x="616" y="2925"/>
                <a:ext cx="8" cy="8"/>
              </a:xfrm>
              <a:custGeom>
                <a:avLst/>
                <a:gdLst>
                  <a:gd name="T0" fmla="*/ 0 w 8"/>
                  <a:gd name="T1" fmla="*/ 1 h 7"/>
                  <a:gd name="T2" fmla="*/ 3 w 8"/>
                  <a:gd name="T3" fmla="*/ 7 h 7"/>
                  <a:gd name="T4" fmla="*/ 4 w 8"/>
                  <a:gd name="T5" fmla="*/ 7 h 7"/>
                  <a:gd name="T6" fmla="*/ 8 w 8"/>
                  <a:gd name="T7" fmla="*/ 2 h 7"/>
                  <a:gd name="T8" fmla="*/ 0 w 8"/>
                  <a:gd name="T9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7">
                    <a:moveTo>
                      <a:pt x="0" y="1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7"/>
                      <a:pt x="4" y="7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5" y="0"/>
                      <a:pt x="2" y="0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5" name="Freeform 605"/>
              <p:cNvSpPr>
                <a:spLocks noEditPoints="1"/>
              </p:cNvSpPr>
              <p:nvPr/>
            </p:nvSpPr>
            <p:spPr bwMode="auto">
              <a:xfrm>
                <a:off x="1221" y="2860"/>
                <a:ext cx="113" cy="150"/>
              </a:xfrm>
              <a:custGeom>
                <a:avLst/>
                <a:gdLst>
                  <a:gd name="T0" fmla="*/ 78 w 103"/>
                  <a:gd name="T1" fmla="*/ 42 h 138"/>
                  <a:gd name="T2" fmla="*/ 78 w 103"/>
                  <a:gd name="T3" fmla="*/ 24 h 138"/>
                  <a:gd name="T4" fmla="*/ 75 w 103"/>
                  <a:gd name="T5" fmla="*/ 23 h 138"/>
                  <a:gd name="T6" fmla="*/ 69 w 103"/>
                  <a:gd name="T7" fmla="*/ 21 h 138"/>
                  <a:gd name="T8" fmla="*/ 69 w 103"/>
                  <a:gd name="T9" fmla="*/ 18 h 138"/>
                  <a:gd name="T10" fmla="*/ 51 w 103"/>
                  <a:gd name="T11" fmla="*/ 0 h 138"/>
                  <a:gd name="T12" fmla="*/ 34 w 103"/>
                  <a:gd name="T13" fmla="*/ 18 h 138"/>
                  <a:gd name="T14" fmla="*/ 34 w 103"/>
                  <a:gd name="T15" fmla="*/ 21 h 138"/>
                  <a:gd name="T16" fmla="*/ 28 w 103"/>
                  <a:gd name="T17" fmla="*/ 23 h 138"/>
                  <a:gd name="T18" fmla="*/ 25 w 103"/>
                  <a:gd name="T19" fmla="*/ 24 h 138"/>
                  <a:gd name="T20" fmla="*/ 25 w 103"/>
                  <a:gd name="T21" fmla="*/ 42 h 138"/>
                  <a:gd name="T22" fmla="*/ 0 w 103"/>
                  <a:gd name="T23" fmla="*/ 86 h 138"/>
                  <a:gd name="T24" fmla="*/ 51 w 103"/>
                  <a:gd name="T25" fmla="*/ 138 h 138"/>
                  <a:gd name="T26" fmla="*/ 103 w 103"/>
                  <a:gd name="T27" fmla="*/ 86 h 138"/>
                  <a:gd name="T28" fmla="*/ 78 w 103"/>
                  <a:gd name="T29" fmla="*/ 42 h 138"/>
                  <a:gd name="T30" fmla="*/ 24 w 103"/>
                  <a:gd name="T31" fmla="*/ 104 h 138"/>
                  <a:gd name="T32" fmla="*/ 16 w 103"/>
                  <a:gd name="T33" fmla="*/ 80 h 138"/>
                  <a:gd name="T34" fmla="*/ 30 w 103"/>
                  <a:gd name="T35" fmla="*/ 51 h 138"/>
                  <a:gd name="T36" fmla="*/ 21 w 103"/>
                  <a:gd name="T37" fmla="*/ 82 h 138"/>
                  <a:gd name="T38" fmla="*/ 24 w 103"/>
                  <a:gd name="T39" fmla="*/ 104 h 138"/>
                  <a:gd name="T40" fmla="*/ 60 w 103"/>
                  <a:gd name="T41" fmla="*/ 19 h 138"/>
                  <a:gd name="T42" fmla="*/ 43 w 103"/>
                  <a:gd name="T43" fmla="*/ 19 h 138"/>
                  <a:gd name="T44" fmla="*/ 42 w 103"/>
                  <a:gd name="T45" fmla="*/ 18 h 138"/>
                  <a:gd name="T46" fmla="*/ 51 w 103"/>
                  <a:gd name="T47" fmla="*/ 9 h 138"/>
                  <a:gd name="T48" fmla="*/ 60 w 103"/>
                  <a:gd name="T49" fmla="*/ 18 h 138"/>
                  <a:gd name="T50" fmla="*/ 60 w 103"/>
                  <a:gd name="T51" fmla="*/ 1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3" h="138">
                    <a:moveTo>
                      <a:pt x="78" y="42"/>
                    </a:moveTo>
                    <a:cubicBezTo>
                      <a:pt x="78" y="24"/>
                      <a:pt x="78" y="24"/>
                      <a:pt x="78" y="24"/>
                    </a:cubicBezTo>
                    <a:cubicBezTo>
                      <a:pt x="75" y="23"/>
                      <a:pt x="75" y="23"/>
                      <a:pt x="75" y="23"/>
                    </a:cubicBezTo>
                    <a:cubicBezTo>
                      <a:pt x="73" y="22"/>
                      <a:pt x="71" y="22"/>
                      <a:pt x="69" y="21"/>
                    </a:cubicBezTo>
                    <a:cubicBezTo>
                      <a:pt x="69" y="20"/>
                      <a:pt x="69" y="19"/>
                      <a:pt x="69" y="18"/>
                    </a:cubicBezTo>
                    <a:cubicBezTo>
                      <a:pt x="69" y="8"/>
                      <a:pt x="61" y="0"/>
                      <a:pt x="51" y="0"/>
                    </a:cubicBezTo>
                    <a:cubicBezTo>
                      <a:pt x="42" y="0"/>
                      <a:pt x="34" y="8"/>
                      <a:pt x="34" y="18"/>
                    </a:cubicBezTo>
                    <a:cubicBezTo>
                      <a:pt x="34" y="19"/>
                      <a:pt x="34" y="20"/>
                      <a:pt x="34" y="21"/>
                    </a:cubicBezTo>
                    <a:cubicBezTo>
                      <a:pt x="32" y="22"/>
                      <a:pt x="30" y="22"/>
                      <a:pt x="28" y="23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5" y="42"/>
                      <a:pt x="25" y="42"/>
                      <a:pt x="25" y="42"/>
                    </a:cubicBezTo>
                    <a:cubicBezTo>
                      <a:pt x="10" y="51"/>
                      <a:pt x="0" y="68"/>
                      <a:pt x="0" y="86"/>
                    </a:cubicBezTo>
                    <a:cubicBezTo>
                      <a:pt x="0" y="115"/>
                      <a:pt x="23" y="138"/>
                      <a:pt x="51" y="138"/>
                    </a:cubicBezTo>
                    <a:cubicBezTo>
                      <a:pt x="80" y="138"/>
                      <a:pt x="103" y="115"/>
                      <a:pt x="103" y="86"/>
                    </a:cubicBezTo>
                    <a:cubicBezTo>
                      <a:pt x="103" y="68"/>
                      <a:pt x="93" y="51"/>
                      <a:pt x="78" y="42"/>
                    </a:cubicBezTo>
                    <a:close/>
                    <a:moveTo>
                      <a:pt x="24" y="104"/>
                    </a:moveTo>
                    <a:cubicBezTo>
                      <a:pt x="19" y="98"/>
                      <a:pt x="16" y="89"/>
                      <a:pt x="16" y="80"/>
                    </a:cubicBezTo>
                    <a:cubicBezTo>
                      <a:pt x="16" y="67"/>
                      <a:pt x="21" y="56"/>
                      <a:pt x="30" y="51"/>
                    </a:cubicBezTo>
                    <a:cubicBezTo>
                      <a:pt x="24" y="59"/>
                      <a:pt x="21" y="70"/>
                      <a:pt x="21" y="82"/>
                    </a:cubicBezTo>
                    <a:cubicBezTo>
                      <a:pt x="21" y="90"/>
                      <a:pt x="22" y="98"/>
                      <a:pt x="24" y="104"/>
                    </a:cubicBezTo>
                    <a:close/>
                    <a:moveTo>
                      <a:pt x="60" y="19"/>
                    </a:moveTo>
                    <a:cubicBezTo>
                      <a:pt x="54" y="19"/>
                      <a:pt x="48" y="19"/>
                      <a:pt x="43" y="19"/>
                    </a:cubicBezTo>
                    <a:cubicBezTo>
                      <a:pt x="43" y="19"/>
                      <a:pt x="42" y="18"/>
                      <a:pt x="42" y="18"/>
                    </a:cubicBezTo>
                    <a:cubicBezTo>
                      <a:pt x="42" y="13"/>
                      <a:pt x="46" y="9"/>
                      <a:pt x="51" y="9"/>
                    </a:cubicBezTo>
                    <a:cubicBezTo>
                      <a:pt x="56" y="9"/>
                      <a:pt x="60" y="13"/>
                      <a:pt x="60" y="18"/>
                    </a:cubicBezTo>
                    <a:cubicBezTo>
                      <a:pt x="60" y="18"/>
                      <a:pt x="60" y="19"/>
                      <a:pt x="60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6" name="Freeform 606"/>
              <p:cNvSpPr>
                <a:spLocks noEditPoints="1"/>
              </p:cNvSpPr>
              <p:nvPr/>
            </p:nvSpPr>
            <p:spPr bwMode="auto">
              <a:xfrm>
                <a:off x="1189" y="2207"/>
                <a:ext cx="160" cy="159"/>
              </a:xfrm>
              <a:custGeom>
                <a:avLst/>
                <a:gdLst>
                  <a:gd name="T0" fmla="*/ 122 w 147"/>
                  <a:gd name="T1" fmla="*/ 5 h 146"/>
                  <a:gd name="T2" fmla="*/ 121 w 147"/>
                  <a:gd name="T3" fmla="*/ 23 h 146"/>
                  <a:gd name="T4" fmla="*/ 25 w 147"/>
                  <a:gd name="T5" fmla="*/ 68 h 146"/>
                  <a:gd name="T6" fmla="*/ 24 w 147"/>
                  <a:gd name="T7" fmla="*/ 66 h 146"/>
                  <a:gd name="T8" fmla="*/ 16 w 147"/>
                  <a:gd name="T9" fmla="*/ 66 h 146"/>
                  <a:gd name="T10" fmla="*/ 2 w 147"/>
                  <a:gd name="T11" fmla="*/ 80 h 146"/>
                  <a:gd name="T12" fmla="*/ 2 w 147"/>
                  <a:gd name="T13" fmla="*/ 88 h 146"/>
                  <a:gd name="T14" fmla="*/ 58 w 147"/>
                  <a:gd name="T15" fmla="*/ 144 h 146"/>
                  <a:gd name="T16" fmla="*/ 66 w 147"/>
                  <a:gd name="T17" fmla="*/ 144 h 146"/>
                  <a:gd name="T18" fmla="*/ 80 w 147"/>
                  <a:gd name="T19" fmla="*/ 130 h 146"/>
                  <a:gd name="T20" fmla="*/ 80 w 147"/>
                  <a:gd name="T21" fmla="*/ 122 h 146"/>
                  <a:gd name="T22" fmla="*/ 79 w 147"/>
                  <a:gd name="T23" fmla="*/ 122 h 146"/>
                  <a:gd name="T24" fmla="*/ 124 w 147"/>
                  <a:gd name="T25" fmla="*/ 27 h 146"/>
                  <a:gd name="T26" fmla="*/ 142 w 147"/>
                  <a:gd name="T27" fmla="*/ 25 h 146"/>
                  <a:gd name="T28" fmla="*/ 142 w 147"/>
                  <a:gd name="T29" fmla="*/ 5 h 146"/>
                  <a:gd name="T30" fmla="*/ 122 w 147"/>
                  <a:gd name="T31" fmla="*/ 5 h 146"/>
                  <a:gd name="T32" fmla="*/ 73 w 147"/>
                  <a:gd name="T33" fmla="*/ 128 h 146"/>
                  <a:gd name="T34" fmla="*/ 64 w 147"/>
                  <a:gd name="T35" fmla="*/ 137 h 146"/>
                  <a:gd name="T36" fmla="*/ 58 w 147"/>
                  <a:gd name="T37" fmla="*/ 136 h 146"/>
                  <a:gd name="T38" fmla="*/ 10 w 147"/>
                  <a:gd name="T39" fmla="*/ 88 h 146"/>
                  <a:gd name="T40" fmla="*/ 10 w 147"/>
                  <a:gd name="T41" fmla="*/ 83 h 146"/>
                  <a:gd name="T42" fmla="*/ 19 w 147"/>
                  <a:gd name="T43" fmla="*/ 74 h 146"/>
                  <a:gd name="T44" fmla="*/ 22 w 147"/>
                  <a:gd name="T45" fmla="*/ 73 h 146"/>
                  <a:gd name="T46" fmla="*/ 73 w 147"/>
                  <a:gd name="T47" fmla="*/ 124 h 146"/>
                  <a:gd name="T48" fmla="*/ 73 w 147"/>
                  <a:gd name="T49" fmla="*/ 128 h 146"/>
                  <a:gd name="T50" fmla="*/ 138 w 147"/>
                  <a:gd name="T51" fmla="*/ 21 h 146"/>
                  <a:gd name="T52" fmla="*/ 126 w 147"/>
                  <a:gd name="T53" fmla="*/ 21 h 146"/>
                  <a:gd name="T54" fmla="*/ 126 w 147"/>
                  <a:gd name="T55" fmla="*/ 9 h 146"/>
                  <a:gd name="T56" fmla="*/ 138 w 147"/>
                  <a:gd name="T57" fmla="*/ 9 h 146"/>
                  <a:gd name="T58" fmla="*/ 138 w 147"/>
                  <a:gd name="T59" fmla="*/ 21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7" h="146">
                    <a:moveTo>
                      <a:pt x="122" y="5"/>
                    </a:moveTo>
                    <a:cubicBezTo>
                      <a:pt x="118" y="10"/>
                      <a:pt x="117" y="17"/>
                      <a:pt x="121" y="23"/>
                    </a:cubicBezTo>
                    <a:cubicBezTo>
                      <a:pt x="25" y="68"/>
                      <a:pt x="25" y="68"/>
                      <a:pt x="25" y="68"/>
                    </a:cubicBezTo>
                    <a:cubicBezTo>
                      <a:pt x="24" y="66"/>
                      <a:pt x="24" y="66"/>
                      <a:pt x="24" y="66"/>
                    </a:cubicBezTo>
                    <a:cubicBezTo>
                      <a:pt x="22" y="64"/>
                      <a:pt x="18" y="64"/>
                      <a:pt x="16" y="66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0" y="82"/>
                      <a:pt x="0" y="86"/>
                      <a:pt x="2" y="88"/>
                    </a:cubicBezTo>
                    <a:cubicBezTo>
                      <a:pt x="58" y="144"/>
                      <a:pt x="58" y="144"/>
                      <a:pt x="58" y="144"/>
                    </a:cubicBezTo>
                    <a:cubicBezTo>
                      <a:pt x="60" y="146"/>
                      <a:pt x="64" y="146"/>
                      <a:pt x="66" y="144"/>
                    </a:cubicBezTo>
                    <a:cubicBezTo>
                      <a:pt x="80" y="130"/>
                      <a:pt x="80" y="130"/>
                      <a:pt x="80" y="130"/>
                    </a:cubicBezTo>
                    <a:cubicBezTo>
                      <a:pt x="82" y="128"/>
                      <a:pt x="82" y="124"/>
                      <a:pt x="80" y="122"/>
                    </a:cubicBezTo>
                    <a:cubicBezTo>
                      <a:pt x="79" y="122"/>
                      <a:pt x="79" y="122"/>
                      <a:pt x="79" y="122"/>
                    </a:cubicBezTo>
                    <a:cubicBezTo>
                      <a:pt x="124" y="27"/>
                      <a:pt x="124" y="27"/>
                      <a:pt x="124" y="27"/>
                    </a:cubicBezTo>
                    <a:cubicBezTo>
                      <a:pt x="130" y="30"/>
                      <a:pt x="137" y="30"/>
                      <a:pt x="142" y="25"/>
                    </a:cubicBezTo>
                    <a:cubicBezTo>
                      <a:pt x="147" y="19"/>
                      <a:pt x="147" y="11"/>
                      <a:pt x="142" y="5"/>
                    </a:cubicBezTo>
                    <a:cubicBezTo>
                      <a:pt x="136" y="0"/>
                      <a:pt x="128" y="0"/>
                      <a:pt x="122" y="5"/>
                    </a:cubicBezTo>
                    <a:close/>
                    <a:moveTo>
                      <a:pt x="73" y="128"/>
                    </a:moveTo>
                    <a:cubicBezTo>
                      <a:pt x="64" y="137"/>
                      <a:pt x="64" y="137"/>
                      <a:pt x="64" y="137"/>
                    </a:cubicBezTo>
                    <a:cubicBezTo>
                      <a:pt x="62" y="138"/>
                      <a:pt x="60" y="138"/>
                      <a:pt x="58" y="136"/>
                    </a:cubicBezTo>
                    <a:cubicBezTo>
                      <a:pt x="10" y="88"/>
                      <a:pt x="10" y="88"/>
                      <a:pt x="10" y="88"/>
                    </a:cubicBezTo>
                    <a:cubicBezTo>
                      <a:pt x="9" y="86"/>
                      <a:pt x="8" y="84"/>
                      <a:pt x="10" y="83"/>
                    </a:cubicBezTo>
                    <a:cubicBezTo>
                      <a:pt x="19" y="74"/>
                      <a:pt x="19" y="74"/>
                      <a:pt x="19" y="74"/>
                    </a:cubicBezTo>
                    <a:cubicBezTo>
                      <a:pt x="20" y="73"/>
                      <a:pt x="21" y="73"/>
                      <a:pt x="22" y="73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4" y="125"/>
                      <a:pt x="73" y="127"/>
                      <a:pt x="73" y="128"/>
                    </a:cubicBezTo>
                    <a:close/>
                    <a:moveTo>
                      <a:pt x="138" y="21"/>
                    </a:moveTo>
                    <a:cubicBezTo>
                      <a:pt x="135" y="25"/>
                      <a:pt x="129" y="25"/>
                      <a:pt x="126" y="21"/>
                    </a:cubicBezTo>
                    <a:cubicBezTo>
                      <a:pt x="123" y="18"/>
                      <a:pt x="123" y="12"/>
                      <a:pt x="126" y="9"/>
                    </a:cubicBezTo>
                    <a:cubicBezTo>
                      <a:pt x="129" y="6"/>
                      <a:pt x="135" y="6"/>
                      <a:pt x="138" y="9"/>
                    </a:cubicBezTo>
                    <a:cubicBezTo>
                      <a:pt x="142" y="12"/>
                      <a:pt x="142" y="18"/>
                      <a:pt x="138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8" name="Group 808"/>
            <p:cNvGrpSpPr/>
            <p:nvPr/>
          </p:nvGrpSpPr>
          <p:grpSpPr bwMode="auto">
            <a:xfrm>
              <a:off x="513" y="1078"/>
              <a:ext cx="3310" cy="2183"/>
              <a:chOff x="513" y="1078"/>
              <a:chExt cx="3310" cy="2183"/>
            </a:xfrm>
          </p:grpSpPr>
          <p:sp>
            <p:nvSpPr>
              <p:cNvPr id="1987" name="Freeform 608"/>
              <p:cNvSpPr>
                <a:spLocks noEditPoints="1"/>
              </p:cNvSpPr>
              <p:nvPr/>
            </p:nvSpPr>
            <p:spPr bwMode="auto">
              <a:xfrm>
                <a:off x="800" y="3071"/>
                <a:ext cx="65" cy="172"/>
              </a:xfrm>
              <a:custGeom>
                <a:avLst/>
                <a:gdLst>
                  <a:gd name="T0" fmla="*/ 60 w 60"/>
                  <a:gd name="T1" fmla="*/ 100 h 158"/>
                  <a:gd name="T2" fmla="*/ 60 w 60"/>
                  <a:gd name="T3" fmla="*/ 87 h 158"/>
                  <a:gd name="T4" fmla="*/ 57 w 60"/>
                  <a:gd name="T5" fmla="*/ 84 h 158"/>
                  <a:gd name="T6" fmla="*/ 56 w 60"/>
                  <a:gd name="T7" fmla="*/ 84 h 158"/>
                  <a:gd name="T8" fmla="*/ 33 w 60"/>
                  <a:gd name="T9" fmla="*/ 18 h 158"/>
                  <a:gd name="T10" fmla="*/ 40 w 60"/>
                  <a:gd name="T11" fmla="*/ 9 h 158"/>
                  <a:gd name="T12" fmla="*/ 31 w 60"/>
                  <a:gd name="T13" fmla="*/ 0 h 158"/>
                  <a:gd name="T14" fmla="*/ 22 w 60"/>
                  <a:gd name="T15" fmla="*/ 9 h 158"/>
                  <a:gd name="T16" fmla="*/ 29 w 60"/>
                  <a:gd name="T17" fmla="*/ 18 h 158"/>
                  <a:gd name="T18" fmla="*/ 5 w 60"/>
                  <a:gd name="T19" fmla="*/ 84 h 158"/>
                  <a:gd name="T20" fmla="*/ 4 w 60"/>
                  <a:gd name="T21" fmla="*/ 84 h 158"/>
                  <a:gd name="T22" fmla="*/ 0 w 60"/>
                  <a:gd name="T23" fmla="*/ 87 h 158"/>
                  <a:gd name="T24" fmla="*/ 0 w 60"/>
                  <a:gd name="T25" fmla="*/ 100 h 158"/>
                  <a:gd name="T26" fmla="*/ 1 w 60"/>
                  <a:gd name="T27" fmla="*/ 101 h 158"/>
                  <a:gd name="T28" fmla="*/ 1 w 60"/>
                  <a:gd name="T29" fmla="*/ 109 h 158"/>
                  <a:gd name="T30" fmla="*/ 1 w 60"/>
                  <a:gd name="T31" fmla="*/ 112 h 158"/>
                  <a:gd name="T32" fmla="*/ 2 w 60"/>
                  <a:gd name="T33" fmla="*/ 112 h 158"/>
                  <a:gd name="T34" fmla="*/ 2 w 60"/>
                  <a:gd name="T35" fmla="*/ 119 h 158"/>
                  <a:gd name="T36" fmla="*/ 30 w 60"/>
                  <a:gd name="T37" fmla="*/ 158 h 158"/>
                  <a:gd name="T38" fmla="*/ 59 w 60"/>
                  <a:gd name="T39" fmla="*/ 119 h 158"/>
                  <a:gd name="T40" fmla="*/ 59 w 60"/>
                  <a:gd name="T41" fmla="*/ 112 h 158"/>
                  <a:gd name="T42" fmla="*/ 60 w 60"/>
                  <a:gd name="T43" fmla="*/ 109 h 158"/>
                  <a:gd name="T44" fmla="*/ 60 w 60"/>
                  <a:gd name="T45" fmla="*/ 101 h 158"/>
                  <a:gd name="T46" fmla="*/ 60 w 60"/>
                  <a:gd name="T47" fmla="*/ 101 h 158"/>
                  <a:gd name="T48" fmla="*/ 60 w 60"/>
                  <a:gd name="T49" fmla="*/ 100 h 158"/>
                  <a:gd name="T50" fmla="*/ 25 w 60"/>
                  <a:gd name="T51" fmla="*/ 9 h 158"/>
                  <a:gd name="T52" fmla="*/ 31 w 60"/>
                  <a:gd name="T53" fmla="*/ 3 h 158"/>
                  <a:gd name="T54" fmla="*/ 37 w 60"/>
                  <a:gd name="T55" fmla="*/ 9 h 158"/>
                  <a:gd name="T56" fmla="*/ 31 w 60"/>
                  <a:gd name="T57" fmla="*/ 15 h 158"/>
                  <a:gd name="T58" fmla="*/ 25 w 60"/>
                  <a:gd name="T59" fmla="*/ 9 h 158"/>
                  <a:gd name="T60" fmla="*/ 52 w 60"/>
                  <a:gd name="T61" fmla="*/ 119 h 158"/>
                  <a:gd name="T62" fmla="*/ 30 w 60"/>
                  <a:gd name="T63" fmla="*/ 151 h 158"/>
                  <a:gd name="T64" fmla="*/ 8 w 60"/>
                  <a:gd name="T65" fmla="*/ 119 h 158"/>
                  <a:gd name="T66" fmla="*/ 8 w 60"/>
                  <a:gd name="T67" fmla="*/ 119 h 158"/>
                  <a:gd name="T68" fmla="*/ 16 w 60"/>
                  <a:gd name="T69" fmla="*/ 129 h 158"/>
                  <a:gd name="T70" fmla="*/ 18 w 60"/>
                  <a:gd name="T71" fmla="*/ 128 h 158"/>
                  <a:gd name="T72" fmla="*/ 30 w 60"/>
                  <a:gd name="T73" fmla="*/ 125 h 158"/>
                  <a:gd name="T74" fmla="*/ 42 w 60"/>
                  <a:gd name="T75" fmla="*/ 128 h 158"/>
                  <a:gd name="T76" fmla="*/ 45 w 60"/>
                  <a:gd name="T77" fmla="*/ 129 h 158"/>
                  <a:gd name="T78" fmla="*/ 52 w 60"/>
                  <a:gd name="T79" fmla="*/ 119 h 158"/>
                  <a:gd name="T80" fmla="*/ 10 w 60"/>
                  <a:gd name="T81" fmla="*/ 111 h 158"/>
                  <a:gd name="T82" fmla="*/ 51 w 60"/>
                  <a:gd name="T83" fmla="*/ 111 h 158"/>
                  <a:gd name="T84" fmla="*/ 43 w 60"/>
                  <a:gd name="T85" fmla="*/ 121 h 158"/>
                  <a:gd name="T86" fmla="*/ 30 w 60"/>
                  <a:gd name="T87" fmla="*/ 119 h 158"/>
                  <a:gd name="T88" fmla="*/ 18 w 60"/>
                  <a:gd name="T89" fmla="*/ 121 h 158"/>
                  <a:gd name="T90" fmla="*/ 10 w 60"/>
                  <a:gd name="T91" fmla="*/ 111 h 158"/>
                  <a:gd name="T92" fmla="*/ 54 w 60"/>
                  <a:gd name="T93" fmla="*/ 100 h 158"/>
                  <a:gd name="T94" fmla="*/ 7 w 60"/>
                  <a:gd name="T95" fmla="*/ 100 h 158"/>
                  <a:gd name="T96" fmla="*/ 5 w 60"/>
                  <a:gd name="T97" fmla="*/ 98 h 158"/>
                  <a:gd name="T98" fmla="*/ 5 w 60"/>
                  <a:gd name="T99" fmla="*/ 89 h 158"/>
                  <a:gd name="T100" fmla="*/ 7 w 60"/>
                  <a:gd name="T101" fmla="*/ 88 h 158"/>
                  <a:gd name="T102" fmla="*/ 54 w 60"/>
                  <a:gd name="T103" fmla="*/ 88 h 158"/>
                  <a:gd name="T104" fmla="*/ 56 w 60"/>
                  <a:gd name="T105" fmla="*/ 89 h 158"/>
                  <a:gd name="T106" fmla="*/ 56 w 60"/>
                  <a:gd name="T107" fmla="*/ 98 h 158"/>
                  <a:gd name="T108" fmla="*/ 54 w 60"/>
                  <a:gd name="T109" fmla="*/ 10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0" h="158">
                    <a:moveTo>
                      <a:pt x="60" y="100"/>
                    </a:moveTo>
                    <a:cubicBezTo>
                      <a:pt x="60" y="87"/>
                      <a:pt x="60" y="87"/>
                      <a:pt x="60" y="87"/>
                    </a:cubicBezTo>
                    <a:cubicBezTo>
                      <a:pt x="60" y="85"/>
                      <a:pt x="59" y="84"/>
                      <a:pt x="57" y="84"/>
                    </a:cubicBezTo>
                    <a:cubicBezTo>
                      <a:pt x="56" y="84"/>
                      <a:pt x="56" y="84"/>
                      <a:pt x="56" y="84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7" y="17"/>
                      <a:pt x="40" y="13"/>
                      <a:pt x="40" y="9"/>
                    </a:cubicBezTo>
                    <a:cubicBezTo>
                      <a:pt x="40" y="4"/>
                      <a:pt x="36" y="0"/>
                      <a:pt x="31" y="0"/>
                    </a:cubicBezTo>
                    <a:cubicBezTo>
                      <a:pt x="26" y="0"/>
                      <a:pt x="22" y="4"/>
                      <a:pt x="22" y="9"/>
                    </a:cubicBezTo>
                    <a:cubicBezTo>
                      <a:pt x="22" y="13"/>
                      <a:pt x="25" y="17"/>
                      <a:pt x="29" y="18"/>
                    </a:cubicBezTo>
                    <a:cubicBezTo>
                      <a:pt x="5" y="84"/>
                      <a:pt x="5" y="84"/>
                      <a:pt x="5" y="84"/>
                    </a:cubicBezTo>
                    <a:cubicBezTo>
                      <a:pt x="4" y="84"/>
                      <a:pt x="4" y="84"/>
                      <a:pt x="4" y="84"/>
                    </a:cubicBezTo>
                    <a:cubicBezTo>
                      <a:pt x="2" y="84"/>
                      <a:pt x="0" y="85"/>
                      <a:pt x="0" y="87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1" y="101"/>
                      <a:pt x="1" y="101"/>
                      <a:pt x="1" y="101"/>
                    </a:cubicBezTo>
                    <a:cubicBezTo>
                      <a:pt x="1" y="109"/>
                      <a:pt x="1" y="109"/>
                      <a:pt x="1" y="109"/>
                    </a:cubicBezTo>
                    <a:cubicBezTo>
                      <a:pt x="1" y="111"/>
                      <a:pt x="1" y="111"/>
                      <a:pt x="1" y="112"/>
                    </a:cubicBezTo>
                    <a:cubicBezTo>
                      <a:pt x="2" y="112"/>
                      <a:pt x="2" y="112"/>
                      <a:pt x="2" y="112"/>
                    </a:cubicBezTo>
                    <a:cubicBezTo>
                      <a:pt x="2" y="116"/>
                      <a:pt x="2" y="118"/>
                      <a:pt x="2" y="119"/>
                    </a:cubicBezTo>
                    <a:cubicBezTo>
                      <a:pt x="2" y="135"/>
                      <a:pt x="19" y="158"/>
                      <a:pt x="30" y="158"/>
                    </a:cubicBezTo>
                    <a:cubicBezTo>
                      <a:pt x="42" y="158"/>
                      <a:pt x="59" y="135"/>
                      <a:pt x="59" y="119"/>
                    </a:cubicBezTo>
                    <a:cubicBezTo>
                      <a:pt x="59" y="118"/>
                      <a:pt x="59" y="115"/>
                      <a:pt x="59" y="112"/>
                    </a:cubicBezTo>
                    <a:cubicBezTo>
                      <a:pt x="60" y="112"/>
                      <a:pt x="60" y="111"/>
                      <a:pt x="60" y="109"/>
                    </a:cubicBezTo>
                    <a:cubicBezTo>
                      <a:pt x="60" y="101"/>
                      <a:pt x="60" y="101"/>
                      <a:pt x="60" y="101"/>
                    </a:cubicBezTo>
                    <a:cubicBezTo>
                      <a:pt x="60" y="101"/>
                      <a:pt x="60" y="101"/>
                      <a:pt x="60" y="101"/>
                    </a:cubicBezTo>
                    <a:lnTo>
                      <a:pt x="60" y="100"/>
                    </a:lnTo>
                    <a:close/>
                    <a:moveTo>
                      <a:pt x="25" y="9"/>
                    </a:moveTo>
                    <a:cubicBezTo>
                      <a:pt x="25" y="6"/>
                      <a:pt x="28" y="3"/>
                      <a:pt x="31" y="3"/>
                    </a:cubicBezTo>
                    <a:cubicBezTo>
                      <a:pt x="34" y="3"/>
                      <a:pt x="37" y="6"/>
                      <a:pt x="37" y="9"/>
                    </a:cubicBezTo>
                    <a:cubicBezTo>
                      <a:pt x="37" y="12"/>
                      <a:pt x="34" y="15"/>
                      <a:pt x="31" y="15"/>
                    </a:cubicBezTo>
                    <a:cubicBezTo>
                      <a:pt x="28" y="15"/>
                      <a:pt x="25" y="12"/>
                      <a:pt x="25" y="9"/>
                    </a:cubicBezTo>
                    <a:close/>
                    <a:moveTo>
                      <a:pt x="52" y="119"/>
                    </a:moveTo>
                    <a:cubicBezTo>
                      <a:pt x="52" y="133"/>
                      <a:pt x="37" y="151"/>
                      <a:pt x="30" y="151"/>
                    </a:cubicBezTo>
                    <a:cubicBezTo>
                      <a:pt x="24" y="151"/>
                      <a:pt x="8" y="133"/>
                      <a:pt x="8" y="119"/>
                    </a:cubicBezTo>
                    <a:cubicBezTo>
                      <a:pt x="8" y="119"/>
                      <a:pt x="8" y="119"/>
                      <a:pt x="8" y="119"/>
                    </a:cubicBezTo>
                    <a:cubicBezTo>
                      <a:pt x="16" y="129"/>
                      <a:pt x="16" y="129"/>
                      <a:pt x="16" y="129"/>
                    </a:cubicBezTo>
                    <a:cubicBezTo>
                      <a:pt x="18" y="128"/>
                      <a:pt x="18" y="128"/>
                      <a:pt x="18" y="128"/>
                    </a:cubicBezTo>
                    <a:cubicBezTo>
                      <a:pt x="18" y="128"/>
                      <a:pt x="23" y="125"/>
                      <a:pt x="30" y="125"/>
                    </a:cubicBezTo>
                    <a:cubicBezTo>
                      <a:pt x="38" y="125"/>
                      <a:pt x="42" y="128"/>
                      <a:pt x="42" y="128"/>
                    </a:cubicBezTo>
                    <a:cubicBezTo>
                      <a:pt x="45" y="129"/>
                      <a:pt x="45" y="129"/>
                      <a:pt x="45" y="129"/>
                    </a:cubicBezTo>
                    <a:cubicBezTo>
                      <a:pt x="52" y="119"/>
                      <a:pt x="52" y="119"/>
                      <a:pt x="52" y="119"/>
                    </a:cubicBezTo>
                    <a:close/>
                    <a:moveTo>
                      <a:pt x="10" y="111"/>
                    </a:moveTo>
                    <a:cubicBezTo>
                      <a:pt x="22" y="103"/>
                      <a:pt x="38" y="103"/>
                      <a:pt x="51" y="111"/>
                    </a:cubicBezTo>
                    <a:cubicBezTo>
                      <a:pt x="43" y="121"/>
                      <a:pt x="43" y="121"/>
                      <a:pt x="43" y="121"/>
                    </a:cubicBezTo>
                    <a:cubicBezTo>
                      <a:pt x="40" y="120"/>
                      <a:pt x="36" y="119"/>
                      <a:pt x="30" y="119"/>
                    </a:cubicBezTo>
                    <a:cubicBezTo>
                      <a:pt x="25" y="119"/>
                      <a:pt x="20" y="120"/>
                      <a:pt x="18" y="121"/>
                    </a:cubicBezTo>
                    <a:lnTo>
                      <a:pt x="10" y="111"/>
                    </a:lnTo>
                    <a:close/>
                    <a:moveTo>
                      <a:pt x="54" y="100"/>
                    </a:moveTo>
                    <a:cubicBezTo>
                      <a:pt x="43" y="99"/>
                      <a:pt x="18" y="99"/>
                      <a:pt x="7" y="100"/>
                    </a:cubicBezTo>
                    <a:cubicBezTo>
                      <a:pt x="6" y="100"/>
                      <a:pt x="5" y="99"/>
                      <a:pt x="5" y="98"/>
                    </a:cubicBezTo>
                    <a:cubicBezTo>
                      <a:pt x="5" y="89"/>
                      <a:pt x="5" y="89"/>
                      <a:pt x="5" y="89"/>
                    </a:cubicBezTo>
                    <a:cubicBezTo>
                      <a:pt x="5" y="89"/>
                      <a:pt x="6" y="88"/>
                      <a:pt x="7" y="88"/>
                    </a:cubicBezTo>
                    <a:cubicBezTo>
                      <a:pt x="54" y="88"/>
                      <a:pt x="54" y="88"/>
                      <a:pt x="54" y="88"/>
                    </a:cubicBezTo>
                    <a:cubicBezTo>
                      <a:pt x="55" y="88"/>
                      <a:pt x="56" y="89"/>
                      <a:pt x="56" y="89"/>
                    </a:cubicBezTo>
                    <a:cubicBezTo>
                      <a:pt x="56" y="98"/>
                      <a:pt x="56" y="98"/>
                      <a:pt x="56" y="98"/>
                    </a:cubicBezTo>
                    <a:cubicBezTo>
                      <a:pt x="56" y="99"/>
                      <a:pt x="55" y="100"/>
                      <a:pt x="54" y="10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8" name="Oval 609"/>
              <p:cNvSpPr>
                <a:spLocks noChangeArrowheads="1"/>
              </p:cNvSpPr>
              <p:nvPr/>
            </p:nvSpPr>
            <p:spPr bwMode="auto">
              <a:xfrm>
                <a:off x="839" y="3190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9" name="Freeform 610"/>
              <p:cNvSpPr/>
              <p:nvPr/>
            </p:nvSpPr>
            <p:spPr bwMode="auto">
              <a:xfrm>
                <a:off x="826" y="3215"/>
                <a:ext cx="13" cy="4"/>
              </a:xfrm>
              <a:custGeom>
                <a:avLst/>
                <a:gdLst>
                  <a:gd name="T0" fmla="*/ 6 w 12"/>
                  <a:gd name="T1" fmla="*/ 4 h 4"/>
                  <a:gd name="T2" fmla="*/ 12 w 12"/>
                  <a:gd name="T3" fmla="*/ 0 h 4"/>
                  <a:gd name="T4" fmla="*/ 0 w 12"/>
                  <a:gd name="T5" fmla="*/ 0 h 4"/>
                  <a:gd name="T6" fmla="*/ 6 w 12"/>
                  <a:gd name="T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4">
                    <a:moveTo>
                      <a:pt x="6" y="4"/>
                    </a:moveTo>
                    <a:cubicBezTo>
                      <a:pt x="10" y="4"/>
                      <a:pt x="12" y="3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"/>
                      <a:pt x="3" y="4"/>
                      <a:pt x="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0" name="Oval 611"/>
              <p:cNvSpPr>
                <a:spLocks noChangeArrowheads="1"/>
              </p:cNvSpPr>
              <p:nvPr/>
            </p:nvSpPr>
            <p:spPr bwMode="auto">
              <a:xfrm>
                <a:off x="819" y="3190"/>
                <a:ext cx="8" cy="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1" name="Freeform 612"/>
              <p:cNvSpPr>
                <a:spLocks noEditPoints="1"/>
              </p:cNvSpPr>
              <p:nvPr/>
            </p:nvSpPr>
            <p:spPr bwMode="auto">
              <a:xfrm>
                <a:off x="1230" y="2647"/>
                <a:ext cx="90" cy="148"/>
              </a:xfrm>
              <a:custGeom>
                <a:avLst/>
                <a:gdLst>
                  <a:gd name="T0" fmla="*/ 63 w 82"/>
                  <a:gd name="T1" fmla="*/ 22 h 136"/>
                  <a:gd name="T2" fmla="*/ 57 w 82"/>
                  <a:gd name="T3" fmla="*/ 24 h 136"/>
                  <a:gd name="T4" fmla="*/ 59 w 82"/>
                  <a:gd name="T5" fmla="*/ 17 h 136"/>
                  <a:gd name="T6" fmla="*/ 41 w 82"/>
                  <a:gd name="T7" fmla="*/ 0 h 136"/>
                  <a:gd name="T8" fmla="*/ 24 w 82"/>
                  <a:gd name="T9" fmla="*/ 17 h 136"/>
                  <a:gd name="T10" fmla="*/ 25 w 82"/>
                  <a:gd name="T11" fmla="*/ 24 h 136"/>
                  <a:gd name="T12" fmla="*/ 19 w 82"/>
                  <a:gd name="T13" fmla="*/ 22 h 136"/>
                  <a:gd name="T14" fmla="*/ 0 w 82"/>
                  <a:gd name="T15" fmla="*/ 76 h 136"/>
                  <a:gd name="T16" fmla="*/ 3 w 82"/>
                  <a:gd name="T17" fmla="*/ 106 h 136"/>
                  <a:gd name="T18" fmla="*/ 4 w 82"/>
                  <a:gd name="T19" fmla="*/ 112 h 136"/>
                  <a:gd name="T20" fmla="*/ 19 w 82"/>
                  <a:gd name="T21" fmla="*/ 93 h 136"/>
                  <a:gd name="T22" fmla="*/ 13 w 82"/>
                  <a:gd name="T23" fmla="*/ 136 h 136"/>
                  <a:gd name="T24" fmla="*/ 69 w 82"/>
                  <a:gd name="T25" fmla="*/ 136 h 136"/>
                  <a:gd name="T26" fmla="*/ 63 w 82"/>
                  <a:gd name="T27" fmla="*/ 93 h 136"/>
                  <a:gd name="T28" fmla="*/ 78 w 82"/>
                  <a:gd name="T29" fmla="*/ 112 h 136"/>
                  <a:gd name="T30" fmla="*/ 79 w 82"/>
                  <a:gd name="T31" fmla="*/ 106 h 136"/>
                  <a:gd name="T32" fmla="*/ 82 w 82"/>
                  <a:gd name="T33" fmla="*/ 76 h 136"/>
                  <a:gd name="T34" fmla="*/ 63 w 82"/>
                  <a:gd name="T35" fmla="*/ 22 h 136"/>
                  <a:gd name="T36" fmla="*/ 30 w 82"/>
                  <a:gd name="T37" fmla="*/ 30 h 136"/>
                  <a:gd name="T38" fmla="*/ 30 w 82"/>
                  <a:gd name="T39" fmla="*/ 30 h 136"/>
                  <a:gd name="T40" fmla="*/ 30 w 82"/>
                  <a:gd name="T41" fmla="*/ 30 h 136"/>
                  <a:gd name="T42" fmla="*/ 41 w 82"/>
                  <a:gd name="T43" fmla="*/ 27 h 136"/>
                  <a:gd name="T44" fmla="*/ 31 w 82"/>
                  <a:gd name="T45" fmla="*/ 17 h 136"/>
                  <a:gd name="T46" fmla="*/ 41 w 82"/>
                  <a:gd name="T47" fmla="*/ 7 h 136"/>
                  <a:gd name="T48" fmla="*/ 51 w 82"/>
                  <a:gd name="T49" fmla="*/ 17 h 136"/>
                  <a:gd name="T50" fmla="*/ 41 w 82"/>
                  <a:gd name="T51" fmla="*/ 27 h 136"/>
                  <a:gd name="T52" fmla="*/ 52 w 82"/>
                  <a:gd name="T53" fmla="*/ 30 h 136"/>
                  <a:gd name="T54" fmla="*/ 52 w 82"/>
                  <a:gd name="T55" fmla="*/ 30 h 136"/>
                  <a:gd name="T56" fmla="*/ 52 w 82"/>
                  <a:gd name="T57" fmla="*/ 30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2" h="136">
                    <a:moveTo>
                      <a:pt x="63" y="22"/>
                    </a:moveTo>
                    <a:cubicBezTo>
                      <a:pt x="61" y="22"/>
                      <a:pt x="59" y="23"/>
                      <a:pt x="57" y="24"/>
                    </a:cubicBezTo>
                    <a:cubicBezTo>
                      <a:pt x="58" y="22"/>
                      <a:pt x="59" y="20"/>
                      <a:pt x="59" y="17"/>
                    </a:cubicBezTo>
                    <a:cubicBezTo>
                      <a:pt x="59" y="7"/>
                      <a:pt x="51" y="0"/>
                      <a:pt x="41" y="0"/>
                    </a:cubicBezTo>
                    <a:cubicBezTo>
                      <a:pt x="31" y="0"/>
                      <a:pt x="24" y="7"/>
                      <a:pt x="24" y="17"/>
                    </a:cubicBezTo>
                    <a:cubicBezTo>
                      <a:pt x="24" y="20"/>
                      <a:pt x="24" y="22"/>
                      <a:pt x="25" y="24"/>
                    </a:cubicBezTo>
                    <a:cubicBezTo>
                      <a:pt x="23" y="23"/>
                      <a:pt x="21" y="22"/>
                      <a:pt x="19" y="22"/>
                    </a:cubicBezTo>
                    <a:cubicBezTo>
                      <a:pt x="9" y="22"/>
                      <a:pt x="0" y="46"/>
                      <a:pt x="0" y="76"/>
                    </a:cubicBezTo>
                    <a:cubicBezTo>
                      <a:pt x="0" y="87"/>
                      <a:pt x="1" y="97"/>
                      <a:pt x="3" y="106"/>
                    </a:cubicBezTo>
                    <a:cubicBezTo>
                      <a:pt x="4" y="112"/>
                      <a:pt x="4" y="112"/>
                      <a:pt x="4" y="112"/>
                    </a:cubicBezTo>
                    <a:cubicBezTo>
                      <a:pt x="19" y="93"/>
                      <a:pt x="19" y="93"/>
                      <a:pt x="19" y="93"/>
                    </a:cubicBezTo>
                    <a:cubicBezTo>
                      <a:pt x="13" y="136"/>
                      <a:pt x="13" y="136"/>
                      <a:pt x="13" y="136"/>
                    </a:cubicBezTo>
                    <a:cubicBezTo>
                      <a:pt x="69" y="136"/>
                      <a:pt x="69" y="136"/>
                      <a:pt x="69" y="136"/>
                    </a:cubicBezTo>
                    <a:cubicBezTo>
                      <a:pt x="63" y="93"/>
                      <a:pt x="63" y="93"/>
                      <a:pt x="63" y="93"/>
                    </a:cubicBezTo>
                    <a:cubicBezTo>
                      <a:pt x="78" y="112"/>
                      <a:pt x="78" y="112"/>
                      <a:pt x="78" y="112"/>
                    </a:cubicBezTo>
                    <a:cubicBezTo>
                      <a:pt x="79" y="106"/>
                      <a:pt x="79" y="106"/>
                      <a:pt x="79" y="106"/>
                    </a:cubicBezTo>
                    <a:cubicBezTo>
                      <a:pt x="81" y="97"/>
                      <a:pt x="82" y="87"/>
                      <a:pt x="82" y="76"/>
                    </a:cubicBezTo>
                    <a:cubicBezTo>
                      <a:pt x="82" y="46"/>
                      <a:pt x="73" y="22"/>
                      <a:pt x="63" y="22"/>
                    </a:cubicBezTo>
                    <a:close/>
                    <a:moveTo>
                      <a:pt x="30" y="30"/>
                    </a:move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lose/>
                    <a:moveTo>
                      <a:pt x="41" y="27"/>
                    </a:moveTo>
                    <a:cubicBezTo>
                      <a:pt x="36" y="27"/>
                      <a:pt x="31" y="22"/>
                      <a:pt x="31" y="17"/>
                    </a:cubicBezTo>
                    <a:cubicBezTo>
                      <a:pt x="31" y="11"/>
                      <a:pt x="36" y="7"/>
                      <a:pt x="41" y="7"/>
                    </a:cubicBezTo>
                    <a:cubicBezTo>
                      <a:pt x="47" y="7"/>
                      <a:pt x="51" y="11"/>
                      <a:pt x="51" y="17"/>
                    </a:cubicBezTo>
                    <a:cubicBezTo>
                      <a:pt x="51" y="22"/>
                      <a:pt x="47" y="27"/>
                      <a:pt x="41" y="27"/>
                    </a:cubicBezTo>
                    <a:close/>
                    <a:moveTo>
                      <a:pt x="52" y="30"/>
                    </a:moveTo>
                    <a:cubicBezTo>
                      <a:pt x="52" y="30"/>
                      <a:pt x="52" y="30"/>
                      <a:pt x="52" y="30"/>
                    </a:cubicBezTo>
                    <a:cubicBezTo>
                      <a:pt x="52" y="30"/>
                      <a:pt x="52" y="30"/>
                      <a:pt x="52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2" name="Freeform 613"/>
              <p:cNvSpPr/>
              <p:nvPr/>
            </p:nvSpPr>
            <p:spPr bwMode="auto">
              <a:xfrm>
                <a:off x="1254" y="2633"/>
                <a:ext cx="42" cy="9"/>
              </a:xfrm>
              <a:custGeom>
                <a:avLst/>
                <a:gdLst>
                  <a:gd name="T0" fmla="*/ 34 w 38"/>
                  <a:gd name="T1" fmla="*/ 0 h 8"/>
                  <a:gd name="T2" fmla="*/ 4 w 38"/>
                  <a:gd name="T3" fmla="*/ 0 h 8"/>
                  <a:gd name="T4" fmla="*/ 0 w 38"/>
                  <a:gd name="T5" fmla="*/ 4 h 8"/>
                  <a:gd name="T6" fmla="*/ 4 w 38"/>
                  <a:gd name="T7" fmla="*/ 8 h 8"/>
                  <a:gd name="T8" fmla="*/ 34 w 38"/>
                  <a:gd name="T9" fmla="*/ 8 h 8"/>
                  <a:gd name="T10" fmla="*/ 38 w 38"/>
                  <a:gd name="T11" fmla="*/ 4 h 8"/>
                  <a:gd name="T12" fmla="*/ 34 w 38"/>
                  <a:gd name="T1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" h="8">
                    <a:moveTo>
                      <a:pt x="3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7"/>
                      <a:pt x="2" y="8"/>
                      <a:pt x="4" y="8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6" y="8"/>
                      <a:pt x="38" y="7"/>
                      <a:pt x="38" y="4"/>
                    </a:cubicBezTo>
                    <a:cubicBezTo>
                      <a:pt x="38" y="2"/>
                      <a:pt x="36" y="0"/>
                      <a:pt x="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3" name="Freeform 614"/>
              <p:cNvSpPr/>
              <p:nvPr/>
            </p:nvSpPr>
            <p:spPr bwMode="auto">
              <a:xfrm>
                <a:off x="1507" y="2244"/>
                <a:ext cx="68" cy="63"/>
              </a:xfrm>
              <a:custGeom>
                <a:avLst/>
                <a:gdLst>
                  <a:gd name="T0" fmla="*/ 33 w 62"/>
                  <a:gd name="T1" fmla="*/ 0 h 58"/>
                  <a:gd name="T2" fmla="*/ 21 w 62"/>
                  <a:gd name="T3" fmla="*/ 16 h 58"/>
                  <a:gd name="T4" fmla="*/ 0 w 62"/>
                  <a:gd name="T5" fmla="*/ 18 h 58"/>
                  <a:gd name="T6" fmla="*/ 0 w 62"/>
                  <a:gd name="T7" fmla="*/ 36 h 58"/>
                  <a:gd name="T8" fmla="*/ 7 w 62"/>
                  <a:gd name="T9" fmla="*/ 50 h 58"/>
                  <a:gd name="T10" fmla="*/ 23 w 62"/>
                  <a:gd name="T11" fmla="*/ 58 h 58"/>
                  <a:gd name="T12" fmla="*/ 36 w 62"/>
                  <a:gd name="T13" fmla="*/ 42 h 58"/>
                  <a:gd name="T14" fmla="*/ 56 w 62"/>
                  <a:gd name="T15" fmla="*/ 40 h 58"/>
                  <a:gd name="T16" fmla="*/ 62 w 62"/>
                  <a:gd name="T17" fmla="*/ 10 h 58"/>
                  <a:gd name="T18" fmla="*/ 33 w 62"/>
                  <a:gd name="T19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58">
                    <a:moveTo>
                      <a:pt x="33" y="0"/>
                    </a:moveTo>
                    <a:cubicBezTo>
                      <a:pt x="33" y="0"/>
                      <a:pt x="31" y="10"/>
                      <a:pt x="21" y="16"/>
                    </a:cubicBezTo>
                    <a:cubicBezTo>
                      <a:pt x="10" y="22"/>
                      <a:pt x="0" y="18"/>
                      <a:pt x="0" y="18"/>
                    </a:cubicBezTo>
                    <a:cubicBezTo>
                      <a:pt x="4" y="25"/>
                      <a:pt x="0" y="36"/>
                      <a:pt x="0" y="36"/>
                    </a:cubicBezTo>
                    <a:cubicBezTo>
                      <a:pt x="4" y="38"/>
                      <a:pt x="8" y="46"/>
                      <a:pt x="7" y="50"/>
                    </a:cubicBezTo>
                    <a:cubicBezTo>
                      <a:pt x="7" y="50"/>
                      <a:pt x="19" y="51"/>
                      <a:pt x="23" y="58"/>
                    </a:cubicBezTo>
                    <a:cubicBezTo>
                      <a:pt x="23" y="58"/>
                      <a:pt x="25" y="48"/>
                      <a:pt x="36" y="42"/>
                    </a:cubicBezTo>
                    <a:cubicBezTo>
                      <a:pt x="46" y="36"/>
                      <a:pt x="56" y="40"/>
                      <a:pt x="56" y="40"/>
                    </a:cubicBezTo>
                    <a:cubicBezTo>
                      <a:pt x="46" y="22"/>
                      <a:pt x="61" y="11"/>
                      <a:pt x="62" y="10"/>
                    </a:cubicBezTo>
                    <a:cubicBezTo>
                      <a:pt x="61" y="11"/>
                      <a:pt x="43" y="17"/>
                      <a:pt x="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4" name="Freeform 615"/>
              <p:cNvSpPr/>
              <p:nvPr/>
            </p:nvSpPr>
            <p:spPr bwMode="auto">
              <a:xfrm>
                <a:off x="1438" y="2212"/>
                <a:ext cx="62" cy="71"/>
              </a:xfrm>
              <a:custGeom>
                <a:avLst/>
                <a:gdLst>
                  <a:gd name="T0" fmla="*/ 42 w 57"/>
                  <a:gd name="T1" fmla="*/ 30 h 65"/>
                  <a:gd name="T2" fmla="*/ 42 w 57"/>
                  <a:gd name="T3" fmla="*/ 9 h 65"/>
                  <a:gd name="T4" fmla="*/ 13 w 57"/>
                  <a:gd name="T5" fmla="*/ 0 h 65"/>
                  <a:gd name="T6" fmla="*/ 0 w 57"/>
                  <a:gd name="T7" fmla="*/ 27 h 65"/>
                  <a:gd name="T8" fmla="*/ 14 w 57"/>
                  <a:gd name="T9" fmla="*/ 42 h 65"/>
                  <a:gd name="T10" fmla="*/ 14 w 57"/>
                  <a:gd name="T11" fmla="*/ 62 h 65"/>
                  <a:gd name="T12" fmla="*/ 32 w 57"/>
                  <a:gd name="T13" fmla="*/ 65 h 65"/>
                  <a:gd name="T14" fmla="*/ 47 w 57"/>
                  <a:gd name="T15" fmla="*/ 59 h 65"/>
                  <a:gd name="T16" fmla="*/ 57 w 57"/>
                  <a:gd name="T17" fmla="*/ 44 h 65"/>
                  <a:gd name="T18" fmla="*/ 42 w 57"/>
                  <a:gd name="T19" fmla="*/ 3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7" h="65">
                    <a:moveTo>
                      <a:pt x="42" y="30"/>
                    </a:moveTo>
                    <a:cubicBezTo>
                      <a:pt x="37" y="19"/>
                      <a:pt x="42" y="9"/>
                      <a:pt x="42" y="9"/>
                    </a:cubicBezTo>
                    <a:cubicBezTo>
                      <a:pt x="23" y="17"/>
                      <a:pt x="14" y="1"/>
                      <a:pt x="13" y="0"/>
                    </a:cubicBezTo>
                    <a:cubicBezTo>
                      <a:pt x="13" y="1"/>
                      <a:pt x="18" y="19"/>
                      <a:pt x="0" y="27"/>
                    </a:cubicBezTo>
                    <a:cubicBezTo>
                      <a:pt x="0" y="27"/>
                      <a:pt x="9" y="30"/>
                      <a:pt x="14" y="42"/>
                    </a:cubicBezTo>
                    <a:cubicBezTo>
                      <a:pt x="19" y="53"/>
                      <a:pt x="14" y="62"/>
                      <a:pt x="14" y="62"/>
                    </a:cubicBezTo>
                    <a:cubicBezTo>
                      <a:pt x="21" y="59"/>
                      <a:pt x="32" y="65"/>
                      <a:pt x="32" y="65"/>
                    </a:cubicBezTo>
                    <a:cubicBezTo>
                      <a:pt x="34" y="61"/>
                      <a:pt x="43" y="58"/>
                      <a:pt x="47" y="59"/>
                    </a:cubicBezTo>
                    <a:cubicBezTo>
                      <a:pt x="47" y="59"/>
                      <a:pt x="49" y="48"/>
                      <a:pt x="57" y="44"/>
                    </a:cubicBezTo>
                    <a:cubicBezTo>
                      <a:pt x="57" y="44"/>
                      <a:pt x="47" y="41"/>
                      <a:pt x="42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5" name="Freeform 616"/>
              <p:cNvSpPr>
                <a:spLocks noEditPoints="1"/>
              </p:cNvSpPr>
              <p:nvPr/>
            </p:nvSpPr>
            <p:spPr bwMode="auto">
              <a:xfrm>
                <a:off x="1439" y="2281"/>
                <a:ext cx="71" cy="73"/>
              </a:xfrm>
              <a:custGeom>
                <a:avLst/>
                <a:gdLst>
                  <a:gd name="T0" fmla="*/ 65 w 65"/>
                  <a:gd name="T1" fmla="*/ 19 h 67"/>
                  <a:gd name="T2" fmla="*/ 46 w 65"/>
                  <a:gd name="T3" fmla="*/ 0 h 67"/>
                  <a:gd name="T4" fmla="*/ 28 w 65"/>
                  <a:gd name="T5" fmla="*/ 13 h 67"/>
                  <a:gd name="T6" fmla="*/ 19 w 65"/>
                  <a:gd name="T7" fmla="*/ 10 h 67"/>
                  <a:gd name="T8" fmla="*/ 0 w 65"/>
                  <a:gd name="T9" fmla="*/ 29 h 67"/>
                  <a:gd name="T10" fmla="*/ 19 w 65"/>
                  <a:gd name="T11" fmla="*/ 48 h 67"/>
                  <a:gd name="T12" fmla="*/ 23 w 65"/>
                  <a:gd name="T13" fmla="*/ 48 h 67"/>
                  <a:gd name="T14" fmla="*/ 23 w 65"/>
                  <a:gd name="T15" fmla="*/ 48 h 67"/>
                  <a:gd name="T16" fmla="*/ 42 w 65"/>
                  <a:gd name="T17" fmla="*/ 67 h 67"/>
                  <a:gd name="T18" fmla="*/ 60 w 65"/>
                  <a:gd name="T19" fmla="*/ 48 h 67"/>
                  <a:gd name="T20" fmla="*/ 56 w 65"/>
                  <a:gd name="T21" fmla="*/ 35 h 67"/>
                  <a:gd name="T22" fmla="*/ 65 w 65"/>
                  <a:gd name="T23" fmla="*/ 19 h 67"/>
                  <a:gd name="T24" fmla="*/ 20 w 65"/>
                  <a:gd name="T25" fmla="*/ 38 h 67"/>
                  <a:gd name="T26" fmla="*/ 11 w 65"/>
                  <a:gd name="T27" fmla="*/ 29 h 67"/>
                  <a:gd name="T28" fmla="*/ 20 w 65"/>
                  <a:gd name="T29" fmla="*/ 20 h 67"/>
                  <a:gd name="T30" fmla="*/ 28 w 65"/>
                  <a:gd name="T31" fmla="*/ 25 h 67"/>
                  <a:gd name="T32" fmla="*/ 29 w 65"/>
                  <a:gd name="T33" fmla="*/ 27 h 67"/>
                  <a:gd name="T34" fmla="*/ 29 w 65"/>
                  <a:gd name="T35" fmla="*/ 29 h 67"/>
                  <a:gd name="T36" fmla="*/ 20 w 65"/>
                  <a:gd name="T37" fmla="*/ 38 h 67"/>
                  <a:gd name="T38" fmla="*/ 42 w 65"/>
                  <a:gd name="T39" fmla="*/ 57 h 67"/>
                  <a:gd name="T40" fmla="*/ 33 w 65"/>
                  <a:gd name="T41" fmla="*/ 48 h 67"/>
                  <a:gd name="T42" fmla="*/ 42 w 65"/>
                  <a:gd name="T43" fmla="*/ 39 h 67"/>
                  <a:gd name="T44" fmla="*/ 51 w 65"/>
                  <a:gd name="T45" fmla="*/ 48 h 67"/>
                  <a:gd name="T46" fmla="*/ 42 w 65"/>
                  <a:gd name="T47" fmla="*/ 57 h 67"/>
                  <a:gd name="T48" fmla="*/ 47 w 65"/>
                  <a:gd name="T49" fmla="*/ 28 h 67"/>
                  <a:gd name="T50" fmla="*/ 38 w 65"/>
                  <a:gd name="T51" fmla="*/ 19 h 67"/>
                  <a:gd name="T52" fmla="*/ 47 w 65"/>
                  <a:gd name="T53" fmla="*/ 10 h 67"/>
                  <a:gd name="T54" fmla="*/ 56 w 65"/>
                  <a:gd name="T55" fmla="*/ 19 h 67"/>
                  <a:gd name="T56" fmla="*/ 47 w 65"/>
                  <a:gd name="T57" fmla="*/ 2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5" h="67">
                    <a:moveTo>
                      <a:pt x="65" y="19"/>
                    </a:moveTo>
                    <a:cubicBezTo>
                      <a:pt x="65" y="9"/>
                      <a:pt x="56" y="0"/>
                      <a:pt x="46" y="0"/>
                    </a:cubicBezTo>
                    <a:cubicBezTo>
                      <a:pt x="38" y="0"/>
                      <a:pt x="31" y="6"/>
                      <a:pt x="28" y="13"/>
                    </a:cubicBezTo>
                    <a:cubicBezTo>
                      <a:pt x="26" y="11"/>
                      <a:pt x="22" y="10"/>
                      <a:pt x="19" y="10"/>
                    </a:cubicBezTo>
                    <a:cubicBezTo>
                      <a:pt x="9" y="10"/>
                      <a:pt x="0" y="19"/>
                      <a:pt x="0" y="29"/>
                    </a:cubicBezTo>
                    <a:cubicBezTo>
                      <a:pt x="0" y="39"/>
                      <a:pt x="9" y="48"/>
                      <a:pt x="19" y="48"/>
                    </a:cubicBezTo>
                    <a:cubicBezTo>
                      <a:pt x="20" y="48"/>
                      <a:pt x="22" y="48"/>
                      <a:pt x="23" y="48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58"/>
                      <a:pt x="31" y="67"/>
                      <a:pt x="42" y="67"/>
                    </a:cubicBezTo>
                    <a:cubicBezTo>
                      <a:pt x="52" y="67"/>
                      <a:pt x="60" y="58"/>
                      <a:pt x="60" y="48"/>
                    </a:cubicBezTo>
                    <a:cubicBezTo>
                      <a:pt x="60" y="43"/>
                      <a:pt x="59" y="39"/>
                      <a:pt x="56" y="35"/>
                    </a:cubicBezTo>
                    <a:cubicBezTo>
                      <a:pt x="61" y="32"/>
                      <a:pt x="65" y="26"/>
                      <a:pt x="65" y="19"/>
                    </a:cubicBezTo>
                    <a:close/>
                    <a:moveTo>
                      <a:pt x="20" y="38"/>
                    </a:moveTo>
                    <a:cubicBezTo>
                      <a:pt x="15" y="38"/>
                      <a:pt x="11" y="34"/>
                      <a:pt x="11" y="29"/>
                    </a:cubicBezTo>
                    <a:cubicBezTo>
                      <a:pt x="11" y="24"/>
                      <a:pt x="15" y="20"/>
                      <a:pt x="20" y="20"/>
                    </a:cubicBezTo>
                    <a:cubicBezTo>
                      <a:pt x="23" y="20"/>
                      <a:pt x="26" y="22"/>
                      <a:pt x="28" y="25"/>
                    </a:cubicBezTo>
                    <a:cubicBezTo>
                      <a:pt x="28" y="26"/>
                      <a:pt x="29" y="26"/>
                      <a:pt x="29" y="27"/>
                    </a:cubicBezTo>
                    <a:cubicBezTo>
                      <a:pt x="29" y="28"/>
                      <a:pt x="29" y="28"/>
                      <a:pt x="29" y="29"/>
                    </a:cubicBezTo>
                    <a:cubicBezTo>
                      <a:pt x="29" y="34"/>
                      <a:pt x="25" y="38"/>
                      <a:pt x="20" y="38"/>
                    </a:cubicBezTo>
                    <a:close/>
                    <a:moveTo>
                      <a:pt x="42" y="57"/>
                    </a:moveTo>
                    <a:cubicBezTo>
                      <a:pt x="37" y="57"/>
                      <a:pt x="33" y="53"/>
                      <a:pt x="33" y="48"/>
                    </a:cubicBezTo>
                    <a:cubicBezTo>
                      <a:pt x="33" y="43"/>
                      <a:pt x="37" y="39"/>
                      <a:pt x="42" y="39"/>
                    </a:cubicBezTo>
                    <a:cubicBezTo>
                      <a:pt x="47" y="39"/>
                      <a:pt x="51" y="43"/>
                      <a:pt x="51" y="48"/>
                    </a:cubicBezTo>
                    <a:cubicBezTo>
                      <a:pt x="51" y="53"/>
                      <a:pt x="47" y="57"/>
                      <a:pt x="42" y="57"/>
                    </a:cubicBezTo>
                    <a:close/>
                    <a:moveTo>
                      <a:pt x="47" y="28"/>
                    </a:moveTo>
                    <a:cubicBezTo>
                      <a:pt x="42" y="28"/>
                      <a:pt x="38" y="24"/>
                      <a:pt x="38" y="19"/>
                    </a:cubicBezTo>
                    <a:cubicBezTo>
                      <a:pt x="38" y="14"/>
                      <a:pt x="42" y="10"/>
                      <a:pt x="47" y="10"/>
                    </a:cubicBezTo>
                    <a:cubicBezTo>
                      <a:pt x="52" y="10"/>
                      <a:pt x="56" y="14"/>
                      <a:pt x="56" y="19"/>
                    </a:cubicBezTo>
                    <a:cubicBezTo>
                      <a:pt x="56" y="24"/>
                      <a:pt x="52" y="28"/>
                      <a:pt x="47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6" name="Oval 617"/>
              <p:cNvSpPr>
                <a:spLocks noChangeArrowheads="1"/>
              </p:cNvSpPr>
              <p:nvPr/>
            </p:nvSpPr>
            <p:spPr bwMode="auto">
              <a:xfrm>
                <a:off x="2737" y="2621"/>
                <a:ext cx="200" cy="200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7" name="Oval 618"/>
              <p:cNvSpPr>
                <a:spLocks noChangeArrowheads="1"/>
              </p:cNvSpPr>
              <p:nvPr/>
            </p:nvSpPr>
            <p:spPr bwMode="auto">
              <a:xfrm>
                <a:off x="2957" y="2621"/>
                <a:ext cx="201" cy="200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8" name="Oval 619"/>
              <p:cNvSpPr>
                <a:spLocks noChangeArrowheads="1"/>
              </p:cNvSpPr>
              <p:nvPr/>
            </p:nvSpPr>
            <p:spPr bwMode="auto">
              <a:xfrm>
                <a:off x="3179" y="2621"/>
                <a:ext cx="200" cy="200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9" name="Oval 620"/>
              <p:cNvSpPr>
                <a:spLocks noChangeArrowheads="1"/>
              </p:cNvSpPr>
              <p:nvPr/>
            </p:nvSpPr>
            <p:spPr bwMode="auto">
              <a:xfrm>
                <a:off x="3401" y="2621"/>
                <a:ext cx="200" cy="200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0" name="Oval 621"/>
              <p:cNvSpPr>
                <a:spLocks noChangeArrowheads="1"/>
              </p:cNvSpPr>
              <p:nvPr/>
            </p:nvSpPr>
            <p:spPr bwMode="auto">
              <a:xfrm>
                <a:off x="3623" y="2621"/>
                <a:ext cx="200" cy="200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1" name="Oval 622"/>
              <p:cNvSpPr>
                <a:spLocks noChangeArrowheads="1"/>
              </p:cNvSpPr>
              <p:nvPr/>
            </p:nvSpPr>
            <p:spPr bwMode="auto">
              <a:xfrm>
                <a:off x="2737" y="2840"/>
                <a:ext cx="200" cy="201"/>
              </a:xfrm>
              <a:prstGeom prst="ellipse">
                <a:avLst/>
              </a:prstGeom>
              <a:solidFill>
                <a:srgbClr val="E3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2" name="Oval 623"/>
              <p:cNvSpPr>
                <a:spLocks noChangeArrowheads="1"/>
              </p:cNvSpPr>
              <p:nvPr/>
            </p:nvSpPr>
            <p:spPr bwMode="auto">
              <a:xfrm>
                <a:off x="2957" y="2840"/>
                <a:ext cx="201" cy="201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3" name="Oval 624"/>
              <p:cNvSpPr>
                <a:spLocks noChangeArrowheads="1"/>
              </p:cNvSpPr>
              <p:nvPr/>
            </p:nvSpPr>
            <p:spPr bwMode="auto">
              <a:xfrm>
                <a:off x="3179" y="2840"/>
                <a:ext cx="200" cy="201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4" name="Oval 625"/>
              <p:cNvSpPr>
                <a:spLocks noChangeArrowheads="1"/>
              </p:cNvSpPr>
              <p:nvPr/>
            </p:nvSpPr>
            <p:spPr bwMode="auto">
              <a:xfrm>
                <a:off x="3401" y="2840"/>
                <a:ext cx="200" cy="201"/>
              </a:xfrm>
              <a:prstGeom prst="ellipse">
                <a:avLst/>
              </a:prstGeom>
              <a:solidFill>
                <a:srgbClr val="9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5" name="Oval 626"/>
              <p:cNvSpPr>
                <a:spLocks noChangeArrowheads="1"/>
              </p:cNvSpPr>
              <p:nvPr/>
            </p:nvSpPr>
            <p:spPr bwMode="auto">
              <a:xfrm>
                <a:off x="3623" y="2840"/>
                <a:ext cx="200" cy="201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6" name="Oval 627"/>
              <p:cNvSpPr>
                <a:spLocks noChangeArrowheads="1"/>
              </p:cNvSpPr>
              <p:nvPr/>
            </p:nvSpPr>
            <p:spPr bwMode="auto">
              <a:xfrm>
                <a:off x="2737" y="3060"/>
                <a:ext cx="200" cy="201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7" name="Oval 628"/>
              <p:cNvSpPr>
                <a:spLocks noChangeArrowheads="1"/>
              </p:cNvSpPr>
              <p:nvPr/>
            </p:nvSpPr>
            <p:spPr bwMode="auto">
              <a:xfrm>
                <a:off x="2957" y="3060"/>
                <a:ext cx="201" cy="201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8" name="Oval 629"/>
              <p:cNvSpPr>
                <a:spLocks noChangeArrowheads="1"/>
              </p:cNvSpPr>
              <p:nvPr/>
            </p:nvSpPr>
            <p:spPr bwMode="auto">
              <a:xfrm>
                <a:off x="3179" y="3060"/>
                <a:ext cx="200" cy="201"/>
              </a:xfrm>
              <a:prstGeom prst="ellipse">
                <a:avLst/>
              </a:prstGeom>
              <a:solidFill>
                <a:srgbClr val="249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9" name="Oval 630"/>
              <p:cNvSpPr>
                <a:spLocks noChangeArrowheads="1"/>
              </p:cNvSpPr>
              <p:nvPr/>
            </p:nvSpPr>
            <p:spPr bwMode="auto">
              <a:xfrm>
                <a:off x="3401" y="3060"/>
                <a:ext cx="200" cy="201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0" name="Oval 631"/>
              <p:cNvSpPr>
                <a:spLocks noChangeArrowheads="1"/>
              </p:cNvSpPr>
              <p:nvPr/>
            </p:nvSpPr>
            <p:spPr bwMode="auto">
              <a:xfrm>
                <a:off x="3623" y="3060"/>
                <a:ext cx="200" cy="201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1" name="Oval 632"/>
              <p:cNvSpPr>
                <a:spLocks noChangeArrowheads="1"/>
              </p:cNvSpPr>
              <p:nvPr/>
            </p:nvSpPr>
            <p:spPr bwMode="auto">
              <a:xfrm>
                <a:off x="2737" y="2177"/>
                <a:ext cx="200" cy="201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2" name="Oval 633"/>
              <p:cNvSpPr>
                <a:spLocks noChangeArrowheads="1"/>
              </p:cNvSpPr>
              <p:nvPr/>
            </p:nvSpPr>
            <p:spPr bwMode="auto">
              <a:xfrm>
                <a:off x="2957" y="2177"/>
                <a:ext cx="201" cy="201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3" name="Oval 634"/>
              <p:cNvSpPr>
                <a:spLocks noChangeArrowheads="1"/>
              </p:cNvSpPr>
              <p:nvPr/>
            </p:nvSpPr>
            <p:spPr bwMode="auto">
              <a:xfrm>
                <a:off x="3179" y="2177"/>
                <a:ext cx="200" cy="201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4" name="Oval 635"/>
              <p:cNvSpPr>
                <a:spLocks noChangeArrowheads="1"/>
              </p:cNvSpPr>
              <p:nvPr/>
            </p:nvSpPr>
            <p:spPr bwMode="auto">
              <a:xfrm>
                <a:off x="3401" y="2177"/>
                <a:ext cx="200" cy="201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5" name="Oval 636"/>
              <p:cNvSpPr>
                <a:spLocks noChangeArrowheads="1"/>
              </p:cNvSpPr>
              <p:nvPr/>
            </p:nvSpPr>
            <p:spPr bwMode="auto">
              <a:xfrm>
                <a:off x="3623" y="2177"/>
                <a:ext cx="200" cy="201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6" name="Oval 637"/>
              <p:cNvSpPr>
                <a:spLocks noChangeArrowheads="1"/>
              </p:cNvSpPr>
              <p:nvPr/>
            </p:nvSpPr>
            <p:spPr bwMode="auto">
              <a:xfrm>
                <a:off x="2737" y="2400"/>
                <a:ext cx="200" cy="200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7" name="Oval 638"/>
              <p:cNvSpPr>
                <a:spLocks noChangeArrowheads="1"/>
              </p:cNvSpPr>
              <p:nvPr/>
            </p:nvSpPr>
            <p:spPr bwMode="auto">
              <a:xfrm>
                <a:off x="2957" y="2400"/>
                <a:ext cx="201" cy="200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8" name="Oval 639"/>
              <p:cNvSpPr>
                <a:spLocks noChangeArrowheads="1"/>
              </p:cNvSpPr>
              <p:nvPr/>
            </p:nvSpPr>
            <p:spPr bwMode="auto">
              <a:xfrm>
                <a:off x="3179" y="2400"/>
                <a:ext cx="200" cy="200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9" name="Oval 640"/>
              <p:cNvSpPr>
                <a:spLocks noChangeArrowheads="1"/>
              </p:cNvSpPr>
              <p:nvPr/>
            </p:nvSpPr>
            <p:spPr bwMode="auto">
              <a:xfrm>
                <a:off x="3401" y="2400"/>
                <a:ext cx="200" cy="200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0" name="Oval 641"/>
              <p:cNvSpPr>
                <a:spLocks noChangeArrowheads="1"/>
              </p:cNvSpPr>
              <p:nvPr/>
            </p:nvSpPr>
            <p:spPr bwMode="auto">
              <a:xfrm>
                <a:off x="3623" y="2400"/>
                <a:ext cx="200" cy="200"/>
              </a:xfrm>
              <a:prstGeom prst="ellipse">
                <a:avLst/>
              </a:prstGeom>
              <a:solidFill>
                <a:srgbClr val="338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1" name="Rectangle 642"/>
              <p:cNvSpPr>
                <a:spLocks noChangeArrowheads="1"/>
              </p:cNvSpPr>
              <p:nvPr/>
            </p:nvSpPr>
            <p:spPr bwMode="auto">
              <a:xfrm>
                <a:off x="2803" y="2891"/>
                <a:ext cx="68" cy="2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2" name="Freeform 643"/>
              <p:cNvSpPr/>
              <p:nvPr/>
            </p:nvSpPr>
            <p:spPr bwMode="auto">
              <a:xfrm>
                <a:off x="2774" y="2925"/>
                <a:ext cx="127" cy="85"/>
              </a:xfrm>
              <a:custGeom>
                <a:avLst/>
                <a:gdLst>
                  <a:gd name="T0" fmla="*/ 97 w 127"/>
                  <a:gd name="T1" fmla="*/ 0 h 85"/>
                  <a:gd name="T2" fmla="*/ 29 w 127"/>
                  <a:gd name="T3" fmla="*/ 0 h 85"/>
                  <a:gd name="T4" fmla="*/ 29 w 127"/>
                  <a:gd name="T5" fmla="*/ 23 h 85"/>
                  <a:gd name="T6" fmla="*/ 0 w 127"/>
                  <a:gd name="T7" fmla="*/ 23 h 85"/>
                  <a:gd name="T8" fmla="*/ 32 w 127"/>
                  <a:gd name="T9" fmla="*/ 54 h 85"/>
                  <a:gd name="T10" fmla="*/ 64 w 127"/>
                  <a:gd name="T11" fmla="*/ 85 h 85"/>
                  <a:gd name="T12" fmla="*/ 95 w 127"/>
                  <a:gd name="T13" fmla="*/ 54 h 85"/>
                  <a:gd name="T14" fmla="*/ 127 w 127"/>
                  <a:gd name="T15" fmla="*/ 23 h 85"/>
                  <a:gd name="T16" fmla="*/ 97 w 127"/>
                  <a:gd name="T17" fmla="*/ 23 h 85"/>
                  <a:gd name="T18" fmla="*/ 97 w 127"/>
                  <a:gd name="T19" fmla="*/ 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7" h="85">
                    <a:moveTo>
                      <a:pt x="97" y="0"/>
                    </a:moveTo>
                    <a:lnTo>
                      <a:pt x="29" y="0"/>
                    </a:lnTo>
                    <a:lnTo>
                      <a:pt x="29" y="23"/>
                    </a:lnTo>
                    <a:lnTo>
                      <a:pt x="0" y="23"/>
                    </a:lnTo>
                    <a:lnTo>
                      <a:pt x="32" y="54"/>
                    </a:lnTo>
                    <a:lnTo>
                      <a:pt x="64" y="85"/>
                    </a:lnTo>
                    <a:lnTo>
                      <a:pt x="95" y="54"/>
                    </a:lnTo>
                    <a:lnTo>
                      <a:pt x="127" y="23"/>
                    </a:lnTo>
                    <a:lnTo>
                      <a:pt x="97" y="23"/>
                    </a:lnTo>
                    <a:lnTo>
                      <a:pt x="9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3" name="Freeform 644"/>
              <p:cNvSpPr/>
              <p:nvPr/>
            </p:nvSpPr>
            <p:spPr bwMode="auto">
              <a:xfrm>
                <a:off x="3231" y="2658"/>
                <a:ext cx="99" cy="50"/>
              </a:xfrm>
              <a:custGeom>
                <a:avLst/>
                <a:gdLst>
                  <a:gd name="T0" fmla="*/ 46 w 91"/>
                  <a:gd name="T1" fmla="*/ 0 h 46"/>
                  <a:gd name="T2" fmla="*/ 0 w 91"/>
                  <a:gd name="T3" fmla="*/ 46 h 46"/>
                  <a:gd name="T4" fmla="*/ 7 w 91"/>
                  <a:gd name="T5" fmla="*/ 46 h 46"/>
                  <a:gd name="T6" fmla="*/ 46 w 91"/>
                  <a:gd name="T7" fmla="*/ 4 h 46"/>
                  <a:gd name="T8" fmla="*/ 84 w 91"/>
                  <a:gd name="T9" fmla="*/ 46 h 46"/>
                  <a:gd name="T10" fmla="*/ 91 w 91"/>
                  <a:gd name="T11" fmla="*/ 46 h 46"/>
                  <a:gd name="T12" fmla="*/ 46 w 91"/>
                  <a:gd name="T1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46">
                    <a:moveTo>
                      <a:pt x="46" y="0"/>
                    </a:moveTo>
                    <a:cubicBezTo>
                      <a:pt x="21" y="0"/>
                      <a:pt x="1" y="20"/>
                      <a:pt x="0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8" y="23"/>
                      <a:pt x="25" y="4"/>
                      <a:pt x="46" y="4"/>
                    </a:cubicBezTo>
                    <a:cubicBezTo>
                      <a:pt x="67" y="4"/>
                      <a:pt x="84" y="23"/>
                      <a:pt x="84" y="46"/>
                    </a:cubicBezTo>
                    <a:cubicBezTo>
                      <a:pt x="91" y="46"/>
                      <a:pt x="91" y="46"/>
                      <a:pt x="91" y="46"/>
                    </a:cubicBezTo>
                    <a:cubicBezTo>
                      <a:pt x="90" y="20"/>
                      <a:pt x="70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4" name="Rectangle 645"/>
              <p:cNvSpPr>
                <a:spLocks noChangeArrowheads="1"/>
              </p:cNvSpPr>
              <p:nvPr/>
            </p:nvSpPr>
            <p:spPr bwMode="auto">
              <a:xfrm>
                <a:off x="3224" y="2714"/>
                <a:ext cx="23" cy="4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5" name="Rectangle 646"/>
              <p:cNvSpPr>
                <a:spLocks noChangeArrowheads="1"/>
              </p:cNvSpPr>
              <p:nvPr/>
            </p:nvSpPr>
            <p:spPr bwMode="auto">
              <a:xfrm>
                <a:off x="3315" y="2713"/>
                <a:ext cx="23" cy="5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6" name="Rectangle 647"/>
              <p:cNvSpPr>
                <a:spLocks noChangeArrowheads="1"/>
              </p:cNvSpPr>
              <p:nvPr/>
            </p:nvSpPr>
            <p:spPr bwMode="auto">
              <a:xfrm>
                <a:off x="3342" y="2724"/>
                <a:ext cx="7" cy="2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7" name="Rectangle 648"/>
              <p:cNvSpPr>
                <a:spLocks noChangeArrowheads="1"/>
              </p:cNvSpPr>
              <p:nvPr/>
            </p:nvSpPr>
            <p:spPr bwMode="auto">
              <a:xfrm>
                <a:off x="3213" y="2724"/>
                <a:ext cx="7" cy="2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8" name="Freeform 649"/>
              <p:cNvSpPr>
                <a:spLocks noEditPoints="1"/>
              </p:cNvSpPr>
              <p:nvPr/>
            </p:nvSpPr>
            <p:spPr bwMode="auto">
              <a:xfrm>
                <a:off x="3472" y="2656"/>
                <a:ext cx="112" cy="112"/>
              </a:xfrm>
              <a:custGeom>
                <a:avLst/>
                <a:gdLst>
                  <a:gd name="T0" fmla="*/ 51 w 103"/>
                  <a:gd name="T1" fmla="*/ 0 h 103"/>
                  <a:gd name="T2" fmla="*/ 0 w 103"/>
                  <a:gd name="T3" fmla="*/ 51 h 103"/>
                  <a:gd name="T4" fmla="*/ 51 w 103"/>
                  <a:gd name="T5" fmla="*/ 103 h 103"/>
                  <a:gd name="T6" fmla="*/ 103 w 103"/>
                  <a:gd name="T7" fmla="*/ 51 h 103"/>
                  <a:gd name="T8" fmla="*/ 51 w 103"/>
                  <a:gd name="T9" fmla="*/ 0 h 103"/>
                  <a:gd name="T10" fmla="*/ 32 w 103"/>
                  <a:gd name="T11" fmla="*/ 14 h 103"/>
                  <a:gd name="T12" fmla="*/ 49 w 103"/>
                  <a:gd name="T13" fmla="*/ 30 h 103"/>
                  <a:gd name="T14" fmla="*/ 32 w 103"/>
                  <a:gd name="T15" fmla="*/ 47 h 103"/>
                  <a:gd name="T16" fmla="*/ 15 w 103"/>
                  <a:gd name="T17" fmla="*/ 30 h 103"/>
                  <a:gd name="T18" fmla="*/ 32 w 103"/>
                  <a:gd name="T19" fmla="*/ 14 h 103"/>
                  <a:gd name="T20" fmla="*/ 32 w 103"/>
                  <a:gd name="T21" fmla="*/ 87 h 103"/>
                  <a:gd name="T22" fmla="*/ 15 w 103"/>
                  <a:gd name="T23" fmla="*/ 70 h 103"/>
                  <a:gd name="T24" fmla="*/ 32 w 103"/>
                  <a:gd name="T25" fmla="*/ 53 h 103"/>
                  <a:gd name="T26" fmla="*/ 49 w 103"/>
                  <a:gd name="T27" fmla="*/ 70 h 103"/>
                  <a:gd name="T28" fmla="*/ 32 w 103"/>
                  <a:gd name="T29" fmla="*/ 87 h 103"/>
                  <a:gd name="T30" fmla="*/ 46 w 103"/>
                  <a:gd name="T31" fmla="*/ 51 h 103"/>
                  <a:gd name="T32" fmla="*/ 53 w 103"/>
                  <a:gd name="T33" fmla="*/ 44 h 103"/>
                  <a:gd name="T34" fmla="*/ 60 w 103"/>
                  <a:gd name="T35" fmla="*/ 51 h 103"/>
                  <a:gd name="T36" fmla="*/ 53 w 103"/>
                  <a:gd name="T37" fmla="*/ 58 h 103"/>
                  <a:gd name="T38" fmla="*/ 46 w 103"/>
                  <a:gd name="T39" fmla="*/ 51 h 103"/>
                  <a:gd name="T40" fmla="*/ 72 w 103"/>
                  <a:gd name="T41" fmla="*/ 87 h 103"/>
                  <a:gd name="T42" fmla="*/ 55 w 103"/>
                  <a:gd name="T43" fmla="*/ 70 h 103"/>
                  <a:gd name="T44" fmla="*/ 72 w 103"/>
                  <a:gd name="T45" fmla="*/ 53 h 103"/>
                  <a:gd name="T46" fmla="*/ 89 w 103"/>
                  <a:gd name="T47" fmla="*/ 70 h 103"/>
                  <a:gd name="T48" fmla="*/ 72 w 103"/>
                  <a:gd name="T49" fmla="*/ 87 h 103"/>
                  <a:gd name="T50" fmla="*/ 72 w 103"/>
                  <a:gd name="T51" fmla="*/ 47 h 103"/>
                  <a:gd name="T52" fmla="*/ 55 w 103"/>
                  <a:gd name="T53" fmla="*/ 30 h 103"/>
                  <a:gd name="T54" fmla="*/ 72 w 103"/>
                  <a:gd name="T55" fmla="*/ 14 h 103"/>
                  <a:gd name="T56" fmla="*/ 89 w 103"/>
                  <a:gd name="T57" fmla="*/ 30 h 103"/>
                  <a:gd name="T58" fmla="*/ 72 w 103"/>
                  <a:gd name="T59" fmla="*/ 4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03" h="103">
                    <a:moveTo>
                      <a:pt x="51" y="0"/>
                    </a:moveTo>
                    <a:cubicBezTo>
                      <a:pt x="23" y="0"/>
                      <a:pt x="0" y="23"/>
                      <a:pt x="0" y="51"/>
                    </a:cubicBezTo>
                    <a:cubicBezTo>
                      <a:pt x="0" y="80"/>
                      <a:pt x="23" y="103"/>
                      <a:pt x="51" y="103"/>
                    </a:cubicBezTo>
                    <a:cubicBezTo>
                      <a:pt x="80" y="103"/>
                      <a:pt x="103" y="80"/>
                      <a:pt x="103" y="51"/>
                    </a:cubicBezTo>
                    <a:cubicBezTo>
                      <a:pt x="103" y="23"/>
                      <a:pt x="80" y="0"/>
                      <a:pt x="51" y="0"/>
                    </a:cubicBezTo>
                    <a:close/>
                    <a:moveTo>
                      <a:pt x="32" y="14"/>
                    </a:moveTo>
                    <a:cubicBezTo>
                      <a:pt x="41" y="14"/>
                      <a:pt x="49" y="21"/>
                      <a:pt x="49" y="30"/>
                    </a:cubicBezTo>
                    <a:cubicBezTo>
                      <a:pt x="49" y="40"/>
                      <a:pt x="41" y="47"/>
                      <a:pt x="32" y="47"/>
                    </a:cubicBezTo>
                    <a:cubicBezTo>
                      <a:pt x="23" y="47"/>
                      <a:pt x="15" y="40"/>
                      <a:pt x="15" y="30"/>
                    </a:cubicBezTo>
                    <a:cubicBezTo>
                      <a:pt x="15" y="21"/>
                      <a:pt x="23" y="14"/>
                      <a:pt x="32" y="14"/>
                    </a:cubicBezTo>
                    <a:close/>
                    <a:moveTo>
                      <a:pt x="32" y="87"/>
                    </a:moveTo>
                    <a:cubicBezTo>
                      <a:pt x="23" y="87"/>
                      <a:pt x="15" y="79"/>
                      <a:pt x="15" y="70"/>
                    </a:cubicBezTo>
                    <a:cubicBezTo>
                      <a:pt x="15" y="61"/>
                      <a:pt x="23" y="53"/>
                      <a:pt x="32" y="53"/>
                    </a:cubicBezTo>
                    <a:cubicBezTo>
                      <a:pt x="41" y="53"/>
                      <a:pt x="49" y="61"/>
                      <a:pt x="49" y="70"/>
                    </a:cubicBezTo>
                    <a:cubicBezTo>
                      <a:pt x="49" y="79"/>
                      <a:pt x="41" y="87"/>
                      <a:pt x="32" y="87"/>
                    </a:cubicBezTo>
                    <a:close/>
                    <a:moveTo>
                      <a:pt x="46" y="51"/>
                    </a:moveTo>
                    <a:cubicBezTo>
                      <a:pt x="46" y="47"/>
                      <a:pt x="49" y="44"/>
                      <a:pt x="53" y="44"/>
                    </a:cubicBezTo>
                    <a:cubicBezTo>
                      <a:pt x="57" y="44"/>
                      <a:pt x="60" y="47"/>
                      <a:pt x="60" y="51"/>
                    </a:cubicBezTo>
                    <a:cubicBezTo>
                      <a:pt x="60" y="55"/>
                      <a:pt x="57" y="58"/>
                      <a:pt x="53" y="58"/>
                    </a:cubicBezTo>
                    <a:cubicBezTo>
                      <a:pt x="49" y="58"/>
                      <a:pt x="46" y="55"/>
                      <a:pt x="46" y="51"/>
                    </a:cubicBezTo>
                    <a:close/>
                    <a:moveTo>
                      <a:pt x="72" y="87"/>
                    </a:moveTo>
                    <a:cubicBezTo>
                      <a:pt x="63" y="87"/>
                      <a:pt x="55" y="79"/>
                      <a:pt x="55" y="70"/>
                    </a:cubicBezTo>
                    <a:cubicBezTo>
                      <a:pt x="55" y="61"/>
                      <a:pt x="63" y="53"/>
                      <a:pt x="72" y="53"/>
                    </a:cubicBezTo>
                    <a:cubicBezTo>
                      <a:pt x="81" y="53"/>
                      <a:pt x="89" y="61"/>
                      <a:pt x="89" y="70"/>
                    </a:cubicBezTo>
                    <a:cubicBezTo>
                      <a:pt x="89" y="79"/>
                      <a:pt x="81" y="87"/>
                      <a:pt x="72" y="87"/>
                    </a:cubicBezTo>
                    <a:close/>
                    <a:moveTo>
                      <a:pt x="72" y="47"/>
                    </a:moveTo>
                    <a:cubicBezTo>
                      <a:pt x="63" y="47"/>
                      <a:pt x="55" y="40"/>
                      <a:pt x="55" y="30"/>
                    </a:cubicBezTo>
                    <a:cubicBezTo>
                      <a:pt x="55" y="21"/>
                      <a:pt x="63" y="14"/>
                      <a:pt x="72" y="14"/>
                    </a:cubicBezTo>
                    <a:cubicBezTo>
                      <a:pt x="81" y="14"/>
                      <a:pt x="89" y="21"/>
                      <a:pt x="89" y="30"/>
                    </a:cubicBezTo>
                    <a:cubicBezTo>
                      <a:pt x="89" y="40"/>
                      <a:pt x="81" y="47"/>
                      <a:pt x="72" y="4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9" name="Oval 650"/>
              <p:cNvSpPr>
                <a:spLocks noChangeArrowheads="1"/>
              </p:cNvSpPr>
              <p:nvPr/>
            </p:nvSpPr>
            <p:spPr bwMode="auto">
              <a:xfrm>
                <a:off x="3494" y="2676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0" name="Oval 651"/>
              <p:cNvSpPr>
                <a:spLocks noChangeArrowheads="1"/>
              </p:cNvSpPr>
              <p:nvPr/>
            </p:nvSpPr>
            <p:spPr bwMode="auto">
              <a:xfrm>
                <a:off x="3537" y="2676"/>
                <a:ext cx="26" cy="2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1" name="Oval 652"/>
              <p:cNvSpPr>
                <a:spLocks noChangeArrowheads="1"/>
              </p:cNvSpPr>
              <p:nvPr/>
            </p:nvSpPr>
            <p:spPr bwMode="auto">
              <a:xfrm>
                <a:off x="3537" y="271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2" name="Oval 653"/>
              <p:cNvSpPr>
                <a:spLocks noChangeArrowheads="1"/>
              </p:cNvSpPr>
              <p:nvPr/>
            </p:nvSpPr>
            <p:spPr bwMode="auto">
              <a:xfrm>
                <a:off x="3494" y="2719"/>
                <a:ext cx="26" cy="2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3" name="Freeform 654"/>
              <p:cNvSpPr/>
              <p:nvPr/>
            </p:nvSpPr>
            <p:spPr bwMode="auto">
              <a:xfrm>
                <a:off x="3422" y="2739"/>
                <a:ext cx="74" cy="31"/>
              </a:xfrm>
              <a:custGeom>
                <a:avLst/>
                <a:gdLst>
                  <a:gd name="T0" fmla="*/ 62 w 68"/>
                  <a:gd name="T1" fmla="*/ 18 h 29"/>
                  <a:gd name="T2" fmla="*/ 33 w 68"/>
                  <a:gd name="T3" fmla="*/ 11 h 29"/>
                  <a:gd name="T4" fmla="*/ 15 w 68"/>
                  <a:gd name="T5" fmla="*/ 1 h 29"/>
                  <a:gd name="T6" fmla="*/ 1 w 68"/>
                  <a:gd name="T7" fmla="*/ 12 h 29"/>
                  <a:gd name="T8" fmla="*/ 2 w 68"/>
                  <a:gd name="T9" fmla="*/ 17 h 29"/>
                  <a:gd name="T10" fmla="*/ 7 w 68"/>
                  <a:gd name="T11" fmla="*/ 16 h 29"/>
                  <a:gd name="T12" fmla="*/ 16 w 68"/>
                  <a:gd name="T13" fmla="*/ 7 h 29"/>
                  <a:gd name="T14" fmla="*/ 28 w 68"/>
                  <a:gd name="T15" fmla="*/ 16 h 29"/>
                  <a:gd name="T16" fmla="*/ 51 w 68"/>
                  <a:gd name="T17" fmla="*/ 29 h 29"/>
                  <a:gd name="T18" fmla="*/ 66 w 68"/>
                  <a:gd name="T19" fmla="*/ 24 h 29"/>
                  <a:gd name="T20" fmla="*/ 67 w 68"/>
                  <a:gd name="T21" fmla="*/ 19 h 29"/>
                  <a:gd name="T22" fmla="*/ 62 w 68"/>
                  <a:gd name="T23" fmla="*/ 1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8" h="29">
                    <a:moveTo>
                      <a:pt x="62" y="18"/>
                    </a:moveTo>
                    <a:cubicBezTo>
                      <a:pt x="50" y="27"/>
                      <a:pt x="43" y="21"/>
                      <a:pt x="33" y="11"/>
                    </a:cubicBezTo>
                    <a:cubicBezTo>
                      <a:pt x="27" y="5"/>
                      <a:pt x="22" y="0"/>
                      <a:pt x="15" y="1"/>
                    </a:cubicBezTo>
                    <a:cubicBezTo>
                      <a:pt x="10" y="1"/>
                      <a:pt x="6" y="5"/>
                      <a:pt x="1" y="12"/>
                    </a:cubicBezTo>
                    <a:cubicBezTo>
                      <a:pt x="0" y="14"/>
                      <a:pt x="0" y="16"/>
                      <a:pt x="2" y="17"/>
                    </a:cubicBezTo>
                    <a:cubicBezTo>
                      <a:pt x="3" y="18"/>
                      <a:pt x="6" y="18"/>
                      <a:pt x="7" y="16"/>
                    </a:cubicBezTo>
                    <a:cubicBezTo>
                      <a:pt x="10" y="11"/>
                      <a:pt x="13" y="8"/>
                      <a:pt x="16" y="7"/>
                    </a:cubicBezTo>
                    <a:cubicBezTo>
                      <a:pt x="19" y="7"/>
                      <a:pt x="24" y="11"/>
                      <a:pt x="28" y="16"/>
                    </a:cubicBezTo>
                    <a:cubicBezTo>
                      <a:pt x="34" y="22"/>
                      <a:pt x="41" y="29"/>
                      <a:pt x="51" y="29"/>
                    </a:cubicBezTo>
                    <a:cubicBezTo>
                      <a:pt x="55" y="29"/>
                      <a:pt x="60" y="28"/>
                      <a:pt x="66" y="24"/>
                    </a:cubicBezTo>
                    <a:cubicBezTo>
                      <a:pt x="67" y="23"/>
                      <a:pt x="68" y="20"/>
                      <a:pt x="67" y="19"/>
                    </a:cubicBezTo>
                    <a:cubicBezTo>
                      <a:pt x="65" y="17"/>
                      <a:pt x="63" y="17"/>
                      <a:pt x="62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4" name="Freeform 655"/>
              <p:cNvSpPr>
                <a:spLocks noEditPoints="1"/>
              </p:cNvSpPr>
              <p:nvPr/>
            </p:nvSpPr>
            <p:spPr bwMode="auto">
              <a:xfrm>
                <a:off x="2760" y="3084"/>
                <a:ext cx="157" cy="157"/>
              </a:xfrm>
              <a:custGeom>
                <a:avLst/>
                <a:gdLst>
                  <a:gd name="T0" fmla="*/ 86 w 157"/>
                  <a:gd name="T1" fmla="*/ 157 h 157"/>
                  <a:gd name="T2" fmla="*/ 71 w 157"/>
                  <a:gd name="T3" fmla="*/ 0 h 157"/>
                  <a:gd name="T4" fmla="*/ 19 w 157"/>
                  <a:gd name="T5" fmla="*/ 77 h 157"/>
                  <a:gd name="T6" fmla="*/ 18 w 157"/>
                  <a:gd name="T7" fmla="*/ 65 h 157"/>
                  <a:gd name="T8" fmla="*/ 19 w 157"/>
                  <a:gd name="T9" fmla="*/ 77 h 157"/>
                  <a:gd name="T10" fmla="*/ 25 w 157"/>
                  <a:gd name="T11" fmla="*/ 84 h 157"/>
                  <a:gd name="T12" fmla="*/ 38 w 157"/>
                  <a:gd name="T13" fmla="*/ 84 h 157"/>
                  <a:gd name="T14" fmla="*/ 46 w 157"/>
                  <a:gd name="T15" fmla="*/ 105 h 157"/>
                  <a:gd name="T16" fmla="*/ 46 w 157"/>
                  <a:gd name="T17" fmla="*/ 92 h 157"/>
                  <a:gd name="T18" fmla="*/ 46 w 157"/>
                  <a:gd name="T19" fmla="*/ 105 h 157"/>
                  <a:gd name="T20" fmla="*/ 52 w 157"/>
                  <a:gd name="T21" fmla="*/ 112 h 157"/>
                  <a:gd name="T22" fmla="*/ 66 w 157"/>
                  <a:gd name="T23" fmla="*/ 112 h 157"/>
                  <a:gd name="T24" fmla="*/ 73 w 157"/>
                  <a:gd name="T25" fmla="*/ 132 h 157"/>
                  <a:gd name="T26" fmla="*/ 73 w 157"/>
                  <a:gd name="T27" fmla="*/ 119 h 157"/>
                  <a:gd name="T28" fmla="*/ 73 w 157"/>
                  <a:gd name="T29" fmla="*/ 132 h 157"/>
                  <a:gd name="T30" fmla="*/ 80 w 157"/>
                  <a:gd name="T31" fmla="*/ 139 h 157"/>
                  <a:gd name="T32" fmla="*/ 93 w 157"/>
                  <a:gd name="T33" fmla="*/ 139 h 157"/>
                  <a:gd name="T34" fmla="*/ 140 w 157"/>
                  <a:gd name="T35" fmla="*/ 79 h 157"/>
                  <a:gd name="T36" fmla="*/ 140 w 157"/>
                  <a:gd name="T37" fmla="*/ 92 h 157"/>
                  <a:gd name="T38" fmla="*/ 140 w 157"/>
                  <a:gd name="T39" fmla="*/ 79 h 157"/>
                  <a:gd name="T40" fmla="*/ 133 w 157"/>
                  <a:gd name="T41" fmla="*/ 72 h 157"/>
                  <a:gd name="T42" fmla="*/ 120 w 157"/>
                  <a:gd name="T43" fmla="*/ 72 h 157"/>
                  <a:gd name="T44" fmla="*/ 112 w 157"/>
                  <a:gd name="T45" fmla="*/ 52 h 157"/>
                  <a:gd name="T46" fmla="*/ 112 w 157"/>
                  <a:gd name="T47" fmla="*/ 65 h 157"/>
                  <a:gd name="T48" fmla="*/ 112 w 157"/>
                  <a:gd name="T49" fmla="*/ 52 h 157"/>
                  <a:gd name="T50" fmla="*/ 106 w 157"/>
                  <a:gd name="T51" fmla="*/ 45 h 157"/>
                  <a:gd name="T52" fmla="*/ 93 w 157"/>
                  <a:gd name="T53" fmla="*/ 45 h 157"/>
                  <a:gd name="T54" fmla="*/ 85 w 157"/>
                  <a:gd name="T55" fmla="*/ 24 h 157"/>
                  <a:gd name="T56" fmla="*/ 85 w 157"/>
                  <a:gd name="T57" fmla="*/ 37 h 157"/>
                  <a:gd name="T58" fmla="*/ 85 w 157"/>
                  <a:gd name="T59" fmla="*/ 24 h 157"/>
                  <a:gd name="T60" fmla="*/ 72 w 157"/>
                  <a:gd name="T61" fmla="*/ 23 h 157"/>
                  <a:gd name="T62" fmla="*/ 71 w 157"/>
                  <a:gd name="T63" fmla="*/ 11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7" h="157">
                    <a:moveTo>
                      <a:pt x="0" y="71"/>
                    </a:moveTo>
                    <a:lnTo>
                      <a:pt x="86" y="157"/>
                    </a:lnTo>
                    <a:lnTo>
                      <a:pt x="157" y="86"/>
                    </a:lnTo>
                    <a:lnTo>
                      <a:pt x="71" y="0"/>
                    </a:lnTo>
                    <a:lnTo>
                      <a:pt x="0" y="71"/>
                    </a:lnTo>
                    <a:close/>
                    <a:moveTo>
                      <a:pt x="19" y="77"/>
                    </a:moveTo>
                    <a:lnTo>
                      <a:pt x="12" y="70"/>
                    </a:lnTo>
                    <a:lnTo>
                      <a:pt x="18" y="65"/>
                    </a:lnTo>
                    <a:lnTo>
                      <a:pt x="24" y="71"/>
                    </a:lnTo>
                    <a:lnTo>
                      <a:pt x="19" y="77"/>
                    </a:lnTo>
                    <a:close/>
                    <a:moveTo>
                      <a:pt x="32" y="91"/>
                    </a:moveTo>
                    <a:lnTo>
                      <a:pt x="25" y="84"/>
                    </a:lnTo>
                    <a:lnTo>
                      <a:pt x="32" y="78"/>
                    </a:lnTo>
                    <a:lnTo>
                      <a:pt x="38" y="84"/>
                    </a:lnTo>
                    <a:lnTo>
                      <a:pt x="32" y="91"/>
                    </a:lnTo>
                    <a:close/>
                    <a:moveTo>
                      <a:pt x="46" y="105"/>
                    </a:moveTo>
                    <a:lnTo>
                      <a:pt x="39" y="98"/>
                    </a:lnTo>
                    <a:lnTo>
                      <a:pt x="46" y="92"/>
                    </a:lnTo>
                    <a:lnTo>
                      <a:pt x="52" y="98"/>
                    </a:lnTo>
                    <a:lnTo>
                      <a:pt x="46" y="105"/>
                    </a:lnTo>
                    <a:close/>
                    <a:moveTo>
                      <a:pt x="59" y="118"/>
                    </a:moveTo>
                    <a:lnTo>
                      <a:pt x="52" y="112"/>
                    </a:lnTo>
                    <a:lnTo>
                      <a:pt x="59" y="105"/>
                    </a:lnTo>
                    <a:lnTo>
                      <a:pt x="66" y="112"/>
                    </a:lnTo>
                    <a:lnTo>
                      <a:pt x="59" y="118"/>
                    </a:lnTo>
                    <a:close/>
                    <a:moveTo>
                      <a:pt x="73" y="132"/>
                    </a:moveTo>
                    <a:lnTo>
                      <a:pt x="67" y="126"/>
                    </a:lnTo>
                    <a:lnTo>
                      <a:pt x="73" y="119"/>
                    </a:lnTo>
                    <a:lnTo>
                      <a:pt x="80" y="126"/>
                    </a:lnTo>
                    <a:lnTo>
                      <a:pt x="73" y="132"/>
                    </a:lnTo>
                    <a:close/>
                    <a:moveTo>
                      <a:pt x="86" y="145"/>
                    </a:moveTo>
                    <a:lnTo>
                      <a:pt x="80" y="139"/>
                    </a:lnTo>
                    <a:lnTo>
                      <a:pt x="86" y="132"/>
                    </a:lnTo>
                    <a:lnTo>
                      <a:pt x="93" y="139"/>
                    </a:lnTo>
                    <a:lnTo>
                      <a:pt x="86" y="145"/>
                    </a:lnTo>
                    <a:close/>
                    <a:moveTo>
                      <a:pt x="140" y="79"/>
                    </a:moveTo>
                    <a:lnTo>
                      <a:pt x="146" y="85"/>
                    </a:lnTo>
                    <a:lnTo>
                      <a:pt x="140" y="92"/>
                    </a:lnTo>
                    <a:lnTo>
                      <a:pt x="133" y="85"/>
                    </a:lnTo>
                    <a:lnTo>
                      <a:pt x="140" y="79"/>
                    </a:lnTo>
                    <a:close/>
                    <a:moveTo>
                      <a:pt x="127" y="66"/>
                    </a:moveTo>
                    <a:lnTo>
                      <a:pt x="133" y="72"/>
                    </a:lnTo>
                    <a:lnTo>
                      <a:pt x="127" y="79"/>
                    </a:lnTo>
                    <a:lnTo>
                      <a:pt x="120" y="72"/>
                    </a:lnTo>
                    <a:lnTo>
                      <a:pt x="127" y="66"/>
                    </a:lnTo>
                    <a:close/>
                    <a:moveTo>
                      <a:pt x="112" y="52"/>
                    </a:moveTo>
                    <a:lnTo>
                      <a:pt x="119" y="58"/>
                    </a:lnTo>
                    <a:lnTo>
                      <a:pt x="112" y="65"/>
                    </a:lnTo>
                    <a:lnTo>
                      <a:pt x="106" y="58"/>
                    </a:lnTo>
                    <a:lnTo>
                      <a:pt x="112" y="52"/>
                    </a:lnTo>
                    <a:close/>
                    <a:moveTo>
                      <a:pt x="99" y="38"/>
                    </a:moveTo>
                    <a:lnTo>
                      <a:pt x="106" y="45"/>
                    </a:lnTo>
                    <a:lnTo>
                      <a:pt x="99" y="52"/>
                    </a:lnTo>
                    <a:lnTo>
                      <a:pt x="93" y="45"/>
                    </a:lnTo>
                    <a:lnTo>
                      <a:pt x="99" y="38"/>
                    </a:lnTo>
                    <a:close/>
                    <a:moveTo>
                      <a:pt x="85" y="24"/>
                    </a:moveTo>
                    <a:lnTo>
                      <a:pt x="92" y="31"/>
                    </a:lnTo>
                    <a:lnTo>
                      <a:pt x="85" y="37"/>
                    </a:lnTo>
                    <a:lnTo>
                      <a:pt x="79" y="31"/>
                    </a:lnTo>
                    <a:lnTo>
                      <a:pt x="85" y="24"/>
                    </a:lnTo>
                    <a:close/>
                    <a:moveTo>
                      <a:pt x="78" y="18"/>
                    </a:moveTo>
                    <a:lnTo>
                      <a:pt x="72" y="23"/>
                    </a:lnTo>
                    <a:lnTo>
                      <a:pt x="66" y="17"/>
                    </a:lnTo>
                    <a:lnTo>
                      <a:pt x="71" y="11"/>
                    </a:lnTo>
                    <a:lnTo>
                      <a:pt x="78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5" name="Freeform 656"/>
              <p:cNvSpPr/>
              <p:nvPr/>
            </p:nvSpPr>
            <p:spPr bwMode="auto">
              <a:xfrm>
                <a:off x="3270" y="2879"/>
                <a:ext cx="40" cy="42"/>
              </a:xfrm>
              <a:custGeom>
                <a:avLst/>
                <a:gdLst>
                  <a:gd name="T0" fmla="*/ 36 w 37"/>
                  <a:gd name="T1" fmla="*/ 6 h 38"/>
                  <a:gd name="T2" fmla="*/ 30 w 37"/>
                  <a:gd name="T3" fmla="*/ 3 h 38"/>
                  <a:gd name="T4" fmla="*/ 14 w 37"/>
                  <a:gd name="T5" fmla="*/ 0 h 38"/>
                  <a:gd name="T6" fmla="*/ 11 w 37"/>
                  <a:gd name="T7" fmla="*/ 0 h 38"/>
                  <a:gd name="T8" fmla="*/ 9 w 37"/>
                  <a:gd name="T9" fmla="*/ 0 h 38"/>
                  <a:gd name="T10" fmla="*/ 8 w 37"/>
                  <a:gd name="T11" fmla="*/ 0 h 38"/>
                  <a:gd name="T12" fmla="*/ 2 w 37"/>
                  <a:gd name="T13" fmla="*/ 0 h 38"/>
                  <a:gd name="T14" fmla="*/ 0 w 37"/>
                  <a:gd name="T15" fmla="*/ 1 h 38"/>
                  <a:gd name="T16" fmla="*/ 37 w 37"/>
                  <a:gd name="T17" fmla="*/ 38 h 38"/>
                  <a:gd name="T18" fmla="*/ 37 w 37"/>
                  <a:gd name="T19" fmla="*/ 38 h 38"/>
                  <a:gd name="T20" fmla="*/ 37 w 37"/>
                  <a:gd name="T21" fmla="*/ 7 h 38"/>
                  <a:gd name="T22" fmla="*/ 36 w 37"/>
                  <a:gd name="T23" fmla="*/ 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" h="38">
                    <a:moveTo>
                      <a:pt x="36" y="6"/>
                    </a:moveTo>
                    <a:cubicBezTo>
                      <a:pt x="34" y="5"/>
                      <a:pt x="32" y="4"/>
                      <a:pt x="30" y="3"/>
                    </a:cubicBezTo>
                    <a:cubicBezTo>
                      <a:pt x="25" y="1"/>
                      <a:pt x="19" y="0"/>
                      <a:pt x="14" y="0"/>
                    </a:cubicBezTo>
                    <a:cubicBezTo>
                      <a:pt x="13" y="0"/>
                      <a:pt x="12" y="0"/>
                      <a:pt x="11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6" y="0"/>
                      <a:pt x="4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2" y="13"/>
                      <a:pt x="24" y="26"/>
                      <a:pt x="37" y="38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27"/>
                      <a:pt x="37" y="17"/>
                      <a:pt x="37" y="7"/>
                    </a:cubicBezTo>
                    <a:lnTo>
                      <a:pt x="36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6" name="Freeform 657"/>
              <p:cNvSpPr/>
              <p:nvPr/>
            </p:nvSpPr>
            <p:spPr bwMode="auto">
              <a:xfrm>
                <a:off x="3219" y="2911"/>
                <a:ext cx="41" cy="40"/>
              </a:xfrm>
              <a:custGeom>
                <a:avLst/>
                <a:gdLst>
                  <a:gd name="T0" fmla="*/ 10 w 38"/>
                  <a:gd name="T1" fmla="*/ 0 h 37"/>
                  <a:gd name="T2" fmla="*/ 7 w 38"/>
                  <a:gd name="T3" fmla="*/ 0 h 37"/>
                  <a:gd name="T4" fmla="*/ 7 w 38"/>
                  <a:gd name="T5" fmla="*/ 1 h 37"/>
                  <a:gd name="T6" fmla="*/ 4 w 38"/>
                  <a:gd name="T7" fmla="*/ 7 h 37"/>
                  <a:gd name="T8" fmla="*/ 0 w 38"/>
                  <a:gd name="T9" fmla="*/ 23 h 37"/>
                  <a:gd name="T10" fmla="*/ 0 w 38"/>
                  <a:gd name="T11" fmla="*/ 26 h 37"/>
                  <a:gd name="T12" fmla="*/ 0 w 38"/>
                  <a:gd name="T13" fmla="*/ 28 h 37"/>
                  <a:gd name="T14" fmla="*/ 0 w 38"/>
                  <a:gd name="T15" fmla="*/ 29 h 37"/>
                  <a:gd name="T16" fmla="*/ 1 w 38"/>
                  <a:gd name="T17" fmla="*/ 35 h 37"/>
                  <a:gd name="T18" fmla="*/ 1 w 38"/>
                  <a:gd name="T19" fmla="*/ 37 h 37"/>
                  <a:gd name="T20" fmla="*/ 38 w 38"/>
                  <a:gd name="T21" fmla="*/ 0 h 37"/>
                  <a:gd name="T22" fmla="*/ 38 w 38"/>
                  <a:gd name="T23" fmla="*/ 0 h 37"/>
                  <a:gd name="T24" fmla="*/ 10 w 38"/>
                  <a:gd name="T25" fmla="*/ 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37">
                    <a:moveTo>
                      <a:pt x="10" y="0"/>
                    </a:moveTo>
                    <a:cubicBezTo>
                      <a:pt x="9" y="0"/>
                      <a:pt x="8" y="0"/>
                      <a:pt x="7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5" y="5"/>
                      <a:pt x="4" y="7"/>
                    </a:cubicBezTo>
                    <a:cubicBezTo>
                      <a:pt x="2" y="12"/>
                      <a:pt x="1" y="18"/>
                      <a:pt x="0" y="23"/>
                    </a:cubicBezTo>
                    <a:cubicBezTo>
                      <a:pt x="0" y="24"/>
                      <a:pt x="0" y="25"/>
                      <a:pt x="0" y="26"/>
                    </a:cubicBezTo>
                    <a:cubicBezTo>
                      <a:pt x="0" y="27"/>
                      <a:pt x="0" y="28"/>
                      <a:pt x="0" y="28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31"/>
                      <a:pt x="0" y="33"/>
                      <a:pt x="1" y="35"/>
                    </a:cubicBezTo>
                    <a:cubicBezTo>
                      <a:pt x="1" y="36"/>
                      <a:pt x="1" y="37"/>
                      <a:pt x="1" y="37"/>
                    </a:cubicBezTo>
                    <a:cubicBezTo>
                      <a:pt x="13" y="25"/>
                      <a:pt x="26" y="13"/>
                      <a:pt x="38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29" y="0"/>
                      <a:pt x="20" y="0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7" name="Freeform 658"/>
              <p:cNvSpPr/>
              <p:nvPr/>
            </p:nvSpPr>
            <p:spPr bwMode="auto">
              <a:xfrm>
                <a:off x="3301" y="2930"/>
                <a:ext cx="41" cy="40"/>
              </a:xfrm>
              <a:custGeom>
                <a:avLst/>
                <a:gdLst>
                  <a:gd name="T0" fmla="*/ 38 w 38"/>
                  <a:gd name="T1" fmla="*/ 3 h 37"/>
                  <a:gd name="T2" fmla="*/ 37 w 38"/>
                  <a:gd name="T3" fmla="*/ 0 h 37"/>
                  <a:gd name="T4" fmla="*/ 0 w 38"/>
                  <a:gd name="T5" fmla="*/ 37 h 37"/>
                  <a:gd name="T6" fmla="*/ 1 w 38"/>
                  <a:gd name="T7" fmla="*/ 37 h 37"/>
                  <a:gd name="T8" fmla="*/ 28 w 38"/>
                  <a:gd name="T9" fmla="*/ 37 h 37"/>
                  <a:gd name="T10" fmla="*/ 31 w 38"/>
                  <a:gd name="T11" fmla="*/ 37 h 37"/>
                  <a:gd name="T12" fmla="*/ 32 w 38"/>
                  <a:gd name="T13" fmla="*/ 37 h 37"/>
                  <a:gd name="T14" fmla="*/ 35 w 38"/>
                  <a:gd name="T15" fmla="*/ 30 h 37"/>
                  <a:gd name="T16" fmla="*/ 38 w 38"/>
                  <a:gd name="T17" fmla="*/ 15 h 37"/>
                  <a:gd name="T18" fmla="*/ 38 w 38"/>
                  <a:gd name="T19" fmla="*/ 12 h 37"/>
                  <a:gd name="T20" fmla="*/ 38 w 38"/>
                  <a:gd name="T21" fmla="*/ 9 h 37"/>
                  <a:gd name="T22" fmla="*/ 38 w 38"/>
                  <a:gd name="T23" fmla="*/ 9 h 37"/>
                  <a:gd name="T24" fmla="*/ 38 w 38"/>
                  <a:gd name="T25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8" h="37">
                    <a:moveTo>
                      <a:pt x="38" y="3"/>
                    </a:moveTo>
                    <a:cubicBezTo>
                      <a:pt x="38" y="2"/>
                      <a:pt x="37" y="1"/>
                      <a:pt x="37" y="0"/>
                    </a:cubicBezTo>
                    <a:cubicBezTo>
                      <a:pt x="25" y="13"/>
                      <a:pt x="13" y="25"/>
                      <a:pt x="0" y="37"/>
                    </a:cubicBezTo>
                    <a:cubicBezTo>
                      <a:pt x="1" y="37"/>
                      <a:pt x="1" y="37"/>
                      <a:pt x="1" y="37"/>
                    </a:cubicBezTo>
                    <a:cubicBezTo>
                      <a:pt x="10" y="37"/>
                      <a:pt x="19" y="37"/>
                      <a:pt x="28" y="37"/>
                    </a:cubicBezTo>
                    <a:cubicBezTo>
                      <a:pt x="29" y="37"/>
                      <a:pt x="30" y="37"/>
                      <a:pt x="31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3" y="35"/>
                      <a:pt x="34" y="33"/>
                      <a:pt x="35" y="30"/>
                    </a:cubicBezTo>
                    <a:cubicBezTo>
                      <a:pt x="36" y="25"/>
                      <a:pt x="38" y="20"/>
                      <a:pt x="38" y="15"/>
                    </a:cubicBezTo>
                    <a:cubicBezTo>
                      <a:pt x="38" y="14"/>
                      <a:pt x="38" y="13"/>
                      <a:pt x="38" y="12"/>
                    </a:cubicBezTo>
                    <a:cubicBezTo>
                      <a:pt x="38" y="11"/>
                      <a:pt x="38" y="10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7"/>
                      <a:pt x="38" y="5"/>
                      <a:pt x="38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8" name="Freeform 659"/>
              <p:cNvSpPr/>
              <p:nvPr/>
            </p:nvSpPr>
            <p:spPr bwMode="auto">
              <a:xfrm>
                <a:off x="3252" y="2961"/>
                <a:ext cx="40" cy="42"/>
              </a:xfrm>
              <a:custGeom>
                <a:avLst/>
                <a:gdLst>
                  <a:gd name="T0" fmla="*/ 0 w 37"/>
                  <a:gd name="T1" fmla="*/ 0 h 38"/>
                  <a:gd name="T2" fmla="*/ 0 w 37"/>
                  <a:gd name="T3" fmla="*/ 31 h 38"/>
                  <a:gd name="T4" fmla="*/ 0 w 37"/>
                  <a:gd name="T5" fmla="*/ 31 h 38"/>
                  <a:gd name="T6" fmla="*/ 7 w 37"/>
                  <a:gd name="T7" fmla="*/ 34 h 38"/>
                  <a:gd name="T8" fmla="*/ 22 w 37"/>
                  <a:gd name="T9" fmla="*/ 38 h 38"/>
                  <a:gd name="T10" fmla="*/ 25 w 37"/>
                  <a:gd name="T11" fmla="*/ 38 h 38"/>
                  <a:gd name="T12" fmla="*/ 28 w 37"/>
                  <a:gd name="T13" fmla="*/ 38 h 38"/>
                  <a:gd name="T14" fmla="*/ 28 w 37"/>
                  <a:gd name="T15" fmla="*/ 38 h 38"/>
                  <a:gd name="T16" fmla="*/ 34 w 37"/>
                  <a:gd name="T17" fmla="*/ 37 h 38"/>
                  <a:gd name="T18" fmla="*/ 37 w 37"/>
                  <a:gd name="T19" fmla="*/ 37 h 38"/>
                  <a:gd name="T20" fmla="*/ 0 w 37"/>
                  <a:gd name="T21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38">
                    <a:moveTo>
                      <a:pt x="0" y="0"/>
                    </a:moveTo>
                    <a:cubicBezTo>
                      <a:pt x="0" y="10"/>
                      <a:pt x="0" y="20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2" y="32"/>
                      <a:pt x="4" y="33"/>
                      <a:pt x="7" y="34"/>
                    </a:cubicBezTo>
                    <a:cubicBezTo>
                      <a:pt x="12" y="36"/>
                      <a:pt x="17" y="37"/>
                      <a:pt x="22" y="38"/>
                    </a:cubicBezTo>
                    <a:cubicBezTo>
                      <a:pt x="23" y="38"/>
                      <a:pt x="24" y="38"/>
                      <a:pt x="25" y="38"/>
                    </a:cubicBezTo>
                    <a:cubicBezTo>
                      <a:pt x="26" y="38"/>
                      <a:pt x="27" y="38"/>
                      <a:pt x="28" y="38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30" y="38"/>
                      <a:pt x="32" y="38"/>
                      <a:pt x="34" y="37"/>
                    </a:cubicBezTo>
                    <a:cubicBezTo>
                      <a:pt x="35" y="37"/>
                      <a:pt x="36" y="37"/>
                      <a:pt x="37" y="37"/>
                    </a:cubicBezTo>
                    <a:cubicBezTo>
                      <a:pt x="24" y="25"/>
                      <a:pt x="12" y="1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9" name="Freeform 660"/>
              <p:cNvSpPr/>
              <p:nvPr/>
            </p:nvSpPr>
            <p:spPr bwMode="auto">
              <a:xfrm>
                <a:off x="3230" y="2882"/>
                <a:ext cx="58" cy="24"/>
              </a:xfrm>
              <a:custGeom>
                <a:avLst/>
                <a:gdLst>
                  <a:gd name="T0" fmla="*/ 46 w 53"/>
                  <a:gd name="T1" fmla="*/ 16 h 22"/>
                  <a:gd name="T2" fmla="*/ 31 w 53"/>
                  <a:gd name="T3" fmla="*/ 0 h 22"/>
                  <a:gd name="T4" fmla="*/ 30 w 53"/>
                  <a:gd name="T5" fmla="*/ 0 h 22"/>
                  <a:gd name="T6" fmla="*/ 23 w 53"/>
                  <a:gd name="T7" fmla="*/ 3 h 22"/>
                  <a:gd name="T8" fmla="*/ 0 w 53"/>
                  <a:gd name="T9" fmla="*/ 22 h 22"/>
                  <a:gd name="T10" fmla="*/ 0 w 53"/>
                  <a:gd name="T11" fmla="*/ 22 h 22"/>
                  <a:gd name="T12" fmla="*/ 53 w 53"/>
                  <a:gd name="T13" fmla="*/ 22 h 22"/>
                  <a:gd name="T14" fmla="*/ 52 w 53"/>
                  <a:gd name="T15" fmla="*/ 22 h 22"/>
                  <a:gd name="T16" fmla="*/ 46 w 53"/>
                  <a:gd name="T17" fmla="*/ 16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" h="22">
                    <a:moveTo>
                      <a:pt x="46" y="16"/>
                    </a:moveTo>
                    <a:cubicBezTo>
                      <a:pt x="41" y="11"/>
                      <a:pt x="36" y="5"/>
                      <a:pt x="31" y="0"/>
                    </a:cubicBezTo>
                    <a:cubicBezTo>
                      <a:pt x="31" y="0"/>
                      <a:pt x="31" y="0"/>
                      <a:pt x="30" y="0"/>
                    </a:cubicBezTo>
                    <a:cubicBezTo>
                      <a:pt x="28" y="1"/>
                      <a:pt x="25" y="2"/>
                      <a:pt x="23" y="3"/>
                    </a:cubicBezTo>
                    <a:cubicBezTo>
                      <a:pt x="14" y="7"/>
                      <a:pt x="6" y="13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8" y="22"/>
                      <a:pt x="35" y="22"/>
                      <a:pt x="53" y="22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0" y="20"/>
                      <a:pt x="48" y="18"/>
                      <a:pt x="46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0" name="Freeform 661"/>
              <p:cNvSpPr/>
              <p:nvPr/>
            </p:nvSpPr>
            <p:spPr bwMode="auto">
              <a:xfrm>
                <a:off x="3316" y="2890"/>
                <a:ext cx="24" cy="58"/>
              </a:xfrm>
              <a:custGeom>
                <a:avLst/>
                <a:gdLst>
                  <a:gd name="T0" fmla="*/ 19 w 22"/>
                  <a:gd name="T1" fmla="*/ 23 h 53"/>
                  <a:gd name="T2" fmla="*/ 0 w 22"/>
                  <a:gd name="T3" fmla="*/ 0 h 53"/>
                  <a:gd name="T4" fmla="*/ 0 w 22"/>
                  <a:gd name="T5" fmla="*/ 0 h 53"/>
                  <a:gd name="T6" fmla="*/ 0 w 22"/>
                  <a:gd name="T7" fmla="*/ 53 h 53"/>
                  <a:gd name="T8" fmla="*/ 0 w 22"/>
                  <a:gd name="T9" fmla="*/ 52 h 53"/>
                  <a:gd name="T10" fmla="*/ 10 w 22"/>
                  <a:gd name="T11" fmla="*/ 42 h 53"/>
                  <a:gd name="T12" fmla="*/ 22 w 22"/>
                  <a:gd name="T13" fmla="*/ 31 h 53"/>
                  <a:gd name="T14" fmla="*/ 22 w 22"/>
                  <a:gd name="T15" fmla="*/ 30 h 53"/>
                  <a:gd name="T16" fmla="*/ 19 w 22"/>
                  <a:gd name="T17" fmla="*/ 2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53">
                    <a:moveTo>
                      <a:pt x="19" y="23"/>
                    </a:moveTo>
                    <a:cubicBezTo>
                      <a:pt x="15" y="14"/>
                      <a:pt x="9" y="6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7"/>
                      <a:pt x="0" y="35"/>
                      <a:pt x="0" y="53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4" y="49"/>
                      <a:pt x="7" y="45"/>
                      <a:pt x="10" y="42"/>
                    </a:cubicBezTo>
                    <a:cubicBezTo>
                      <a:pt x="14" y="38"/>
                      <a:pt x="18" y="35"/>
                      <a:pt x="22" y="31"/>
                    </a:cubicBezTo>
                    <a:cubicBezTo>
                      <a:pt x="22" y="31"/>
                      <a:pt x="22" y="30"/>
                      <a:pt x="22" y="30"/>
                    </a:cubicBezTo>
                    <a:cubicBezTo>
                      <a:pt x="21" y="28"/>
                      <a:pt x="20" y="25"/>
                      <a:pt x="19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1" name="Freeform 662"/>
              <p:cNvSpPr/>
              <p:nvPr/>
            </p:nvSpPr>
            <p:spPr bwMode="auto">
              <a:xfrm>
                <a:off x="3221" y="2934"/>
                <a:ext cx="25" cy="58"/>
              </a:xfrm>
              <a:custGeom>
                <a:avLst/>
                <a:gdLst>
                  <a:gd name="T0" fmla="*/ 22 w 23"/>
                  <a:gd name="T1" fmla="*/ 1 h 53"/>
                  <a:gd name="T2" fmla="*/ 1 w 23"/>
                  <a:gd name="T3" fmla="*/ 22 h 53"/>
                  <a:gd name="T4" fmla="*/ 1 w 23"/>
                  <a:gd name="T5" fmla="*/ 22 h 53"/>
                  <a:gd name="T6" fmla="*/ 0 w 23"/>
                  <a:gd name="T7" fmla="*/ 23 h 53"/>
                  <a:gd name="T8" fmla="*/ 2 w 23"/>
                  <a:gd name="T9" fmla="*/ 27 h 53"/>
                  <a:gd name="T10" fmla="*/ 19 w 23"/>
                  <a:gd name="T11" fmla="*/ 50 h 53"/>
                  <a:gd name="T12" fmla="*/ 23 w 23"/>
                  <a:gd name="T13" fmla="*/ 53 h 53"/>
                  <a:gd name="T14" fmla="*/ 23 w 23"/>
                  <a:gd name="T15" fmla="*/ 0 h 53"/>
                  <a:gd name="T16" fmla="*/ 22 w 23"/>
                  <a:gd name="T17" fmla="*/ 0 h 53"/>
                  <a:gd name="T18" fmla="*/ 22 w 23"/>
                  <a:gd name="T19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53">
                    <a:moveTo>
                      <a:pt x="22" y="1"/>
                    </a:moveTo>
                    <a:cubicBezTo>
                      <a:pt x="15" y="8"/>
                      <a:pt x="8" y="15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4"/>
                      <a:pt x="1" y="26"/>
                      <a:pt x="2" y="27"/>
                    </a:cubicBezTo>
                    <a:cubicBezTo>
                      <a:pt x="6" y="36"/>
                      <a:pt x="11" y="44"/>
                      <a:pt x="19" y="50"/>
                    </a:cubicBezTo>
                    <a:cubicBezTo>
                      <a:pt x="20" y="51"/>
                      <a:pt x="21" y="52"/>
                      <a:pt x="23" y="53"/>
                    </a:cubicBezTo>
                    <a:cubicBezTo>
                      <a:pt x="23" y="35"/>
                      <a:pt x="23" y="18"/>
                      <a:pt x="23" y="0"/>
                    </a:cubicBezTo>
                    <a:cubicBezTo>
                      <a:pt x="22" y="0"/>
                      <a:pt x="22" y="0"/>
                      <a:pt x="22" y="0"/>
                    </a:cubicBezTo>
                    <a:lnTo>
                      <a:pt x="2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2" name="Freeform 663"/>
              <p:cNvSpPr/>
              <p:nvPr/>
            </p:nvSpPr>
            <p:spPr bwMode="auto">
              <a:xfrm>
                <a:off x="3273" y="2975"/>
                <a:ext cx="58" cy="24"/>
              </a:xfrm>
              <a:custGeom>
                <a:avLst/>
                <a:gdLst>
                  <a:gd name="T0" fmla="*/ 1 w 53"/>
                  <a:gd name="T1" fmla="*/ 1 h 22"/>
                  <a:gd name="T2" fmla="*/ 22 w 53"/>
                  <a:gd name="T3" fmla="*/ 22 h 22"/>
                  <a:gd name="T4" fmla="*/ 23 w 53"/>
                  <a:gd name="T5" fmla="*/ 22 h 22"/>
                  <a:gd name="T6" fmla="*/ 53 w 53"/>
                  <a:gd name="T7" fmla="*/ 1 h 22"/>
                  <a:gd name="T8" fmla="*/ 53 w 53"/>
                  <a:gd name="T9" fmla="*/ 0 h 22"/>
                  <a:gd name="T10" fmla="*/ 0 w 53"/>
                  <a:gd name="T11" fmla="*/ 0 h 22"/>
                  <a:gd name="T12" fmla="*/ 1 w 53"/>
                  <a:gd name="T13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" h="22">
                    <a:moveTo>
                      <a:pt x="1" y="1"/>
                    </a:moveTo>
                    <a:cubicBezTo>
                      <a:pt x="8" y="8"/>
                      <a:pt x="15" y="15"/>
                      <a:pt x="22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35" y="19"/>
                      <a:pt x="45" y="11"/>
                      <a:pt x="53" y="1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36" y="0"/>
                      <a:pt x="18" y="0"/>
                      <a:pt x="0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3" name="Freeform 664"/>
              <p:cNvSpPr>
                <a:spLocks noEditPoints="1"/>
              </p:cNvSpPr>
              <p:nvPr/>
            </p:nvSpPr>
            <p:spPr bwMode="auto">
              <a:xfrm>
                <a:off x="2993" y="3102"/>
                <a:ext cx="127" cy="90"/>
              </a:xfrm>
              <a:custGeom>
                <a:avLst/>
                <a:gdLst>
                  <a:gd name="T0" fmla="*/ 103 w 116"/>
                  <a:gd name="T1" fmla="*/ 0 h 83"/>
                  <a:gd name="T2" fmla="*/ 13 w 116"/>
                  <a:gd name="T3" fmla="*/ 0 h 83"/>
                  <a:gd name="T4" fmla="*/ 0 w 116"/>
                  <a:gd name="T5" fmla="*/ 16 h 83"/>
                  <a:gd name="T6" fmla="*/ 0 w 116"/>
                  <a:gd name="T7" fmla="*/ 67 h 83"/>
                  <a:gd name="T8" fmla="*/ 13 w 116"/>
                  <a:gd name="T9" fmla="*/ 83 h 83"/>
                  <a:gd name="T10" fmla="*/ 103 w 116"/>
                  <a:gd name="T11" fmla="*/ 83 h 83"/>
                  <a:gd name="T12" fmla="*/ 116 w 116"/>
                  <a:gd name="T13" fmla="*/ 67 h 83"/>
                  <a:gd name="T14" fmla="*/ 116 w 116"/>
                  <a:gd name="T15" fmla="*/ 16 h 83"/>
                  <a:gd name="T16" fmla="*/ 103 w 116"/>
                  <a:gd name="T17" fmla="*/ 0 h 83"/>
                  <a:gd name="T18" fmla="*/ 109 w 116"/>
                  <a:gd name="T19" fmla="*/ 62 h 83"/>
                  <a:gd name="T20" fmla="*/ 98 w 116"/>
                  <a:gd name="T21" fmla="*/ 76 h 83"/>
                  <a:gd name="T22" fmla="*/ 19 w 116"/>
                  <a:gd name="T23" fmla="*/ 76 h 83"/>
                  <a:gd name="T24" fmla="*/ 7 w 116"/>
                  <a:gd name="T25" fmla="*/ 62 h 83"/>
                  <a:gd name="T26" fmla="*/ 7 w 116"/>
                  <a:gd name="T27" fmla="*/ 19 h 83"/>
                  <a:gd name="T28" fmla="*/ 19 w 116"/>
                  <a:gd name="T29" fmla="*/ 6 h 83"/>
                  <a:gd name="T30" fmla="*/ 98 w 116"/>
                  <a:gd name="T31" fmla="*/ 6 h 83"/>
                  <a:gd name="T32" fmla="*/ 109 w 116"/>
                  <a:gd name="T33" fmla="*/ 19 h 83"/>
                  <a:gd name="T34" fmla="*/ 109 w 116"/>
                  <a:gd name="T35" fmla="*/ 62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6" h="83">
                    <a:moveTo>
                      <a:pt x="10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6" y="0"/>
                      <a:pt x="0" y="7"/>
                      <a:pt x="0" y="16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76"/>
                      <a:pt x="6" y="83"/>
                      <a:pt x="13" y="83"/>
                    </a:cubicBezTo>
                    <a:cubicBezTo>
                      <a:pt x="103" y="83"/>
                      <a:pt x="103" y="83"/>
                      <a:pt x="103" y="83"/>
                    </a:cubicBezTo>
                    <a:cubicBezTo>
                      <a:pt x="110" y="83"/>
                      <a:pt x="116" y="76"/>
                      <a:pt x="116" y="67"/>
                    </a:cubicBezTo>
                    <a:cubicBezTo>
                      <a:pt x="116" y="16"/>
                      <a:pt x="116" y="16"/>
                      <a:pt x="116" y="16"/>
                    </a:cubicBezTo>
                    <a:cubicBezTo>
                      <a:pt x="116" y="7"/>
                      <a:pt x="110" y="0"/>
                      <a:pt x="103" y="0"/>
                    </a:cubicBezTo>
                    <a:close/>
                    <a:moveTo>
                      <a:pt x="109" y="62"/>
                    </a:moveTo>
                    <a:cubicBezTo>
                      <a:pt x="109" y="70"/>
                      <a:pt x="104" y="76"/>
                      <a:pt x="98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13" y="76"/>
                      <a:pt x="7" y="70"/>
                      <a:pt x="7" y="62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2"/>
                      <a:pt x="13" y="6"/>
                      <a:pt x="19" y="6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104" y="6"/>
                      <a:pt x="109" y="12"/>
                      <a:pt x="109" y="19"/>
                    </a:cubicBezTo>
                    <a:lnTo>
                      <a:pt x="109" y="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4" name="Freeform 665"/>
              <p:cNvSpPr>
                <a:spLocks noEditPoints="1"/>
              </p:cNvSpPr>
              <p:nvPr/>
            </p:nvSpPr>
            <p:spPr bwMode="auto">
              <a:xfrm>
                <a:off x="2977" y="3197"/>
                <a:ext cx="160" cy="16"/>
              </a:xfrm>
              <a:custGeom>
                <a:avLst/>
                <a:gdLst>
                  <a:gd name="T0" fmla="*/ 0 w 147"/>
                  <a:gd name="T1" fmla="*/ 8 h 15"/>
                  <a:gd name="T2" fmla="*/ 11 w 147"/>
                  <a:gd name="T3" fmla="*/ 15 h 15"/>
                  <a:gd name="T4" fmla="*/ 136 w 147"/>
                  <a:gd name="T5" fmla="*/ 15 h 15"/>
                  <a:gd name="T6" fmla="*/ 147 w 147"/>
                  <a:gd name="T7" fmla="*/ 8 h 15"/>
                  <a:gd name="T8" fmla="*/ 147 w 147"/>
                  <a:gd name="T9" fmla="*/ 0 h 15"/>
                  <a:gd name="T10" fmla="*/ 0 w 147"/>
                  <a:gd name="T11" fmla="*/ 0 h 15"/>
                  <a:gd name="T12" fmla="*/ 0 w 147"/>
                  <a:gd name="T13" fmla="*/ 8 h 15"/>
                  <a:gd name="T14" fmla="*/ 60 w 147"/>
                  <a:gd name="T15" fmla="*/ 5 h 15"/>
                  <a:gd name="T16" fmla="*/ 86 w 147"/>
                  <a:gd name="T17" fmla="*/ 5 h 15"/>
                  <a:gd name="T18" fmla="*/ 86 w 147"/>
                  <a:gd name="T19" fmla="*/ 10 h 15"/>
                  <a:gd name="T20" fmla="*/ 60 w 147"/>
                  <a:gd name="T21" fmla="*/ 10 h 15"/>
                  <a:gd name="T22" fmla="*/ 60 w 147"/>
                  <a:gd name="T23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7" h="15">
                    <a:moveTo>
                      <a:pt x="0" y="8"/>
                    </a:moveTo>
                    <a:cubicBezTo>
                      <a:pt x="0" y="12"/>
                      <a:pt x="5" y="15"/>
                      <a:pt x="11" y="15"/>
                    </a:cubicBezTo>
                    <a:cubicBezTo>
                      <a:pt x="136" y="15"/>
                      <a:pt x="136" y="15"/>
                      <a:pt x="136" y="15"/>
                    </a:cubicBezTo>
                    <a:cubicBezTo>
                      <a:pt x="142" y="15"/>
                      <a:pt x="147" y="12"/>
                      <a:pt x="147" y="8"/>
                    </a:cubicBezTo>
                    <a:cubicBezTo>
                      <a:pt x="147" y="0"/>
                      <a:pt x="147" y="0"/>
                      <a:pt x="147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  <a:moveTo>
                      <a:pt x="60" y="5"/>
                    </a:moveTo>
                    <a:cubicBezTo>
                      <a:pt x="86" y="5"/>
                      <a:pt x="86" y="5"/>
                      <a:pt x="86" y="5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60" y="10"/>
                      <a:pt x="60" y="10"/>
                      <a:pt x="60" y="10"/>
                    </a:cubicBezTo>
                    <a:lnTo>
                      <a:pt x="6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5" name="Freeform 666"/>
              <p:cNvSpPr>
                <a:spLocks noEditPoints="1"/>
              </p:cNvSpPr>
              <p:nvPr/>
            </p:nvSpPr>
            <p:spPr bwMode="auto">
              <a:xfrm>
                <a:off x="3672" y="2498"/>
                <a:ext cx="92" cy="60"/>
              </a:xfrm>
              <a:custGeom>
                <a:avLst/>
                <a:gdLst>
                  <a:gd name="T0" fmla="*/ 71 w 84"/>
                  <a:gd name="T1" fmla="*/ 1 h 55"/>
                  <a:gd name="T2" fmla="*/ 13 w 84"/>
                  <a:gd name="T3" fmla="*/ 0 h 55"/>
                  <a:gd name="T4" fmla="*/ 1 w 84"/>
                  <a:gd name="T5" fmla="*/ 15 h 55"/>
                  <a:gd name="T6" fmla="*/ 0 w 84"/>
                  <a:gd name="T7" fmla="*/ 39 h 55"/>
                  <a:gd name="T8" fmla="*/ 13 w 84"/>
                  <a:gd name="T9" fmla="*/ 55 h 55"/>
                  <a:gd name="T10" fmla="*/ 71 w 84"/>
                  <a:gd name="T11" fmla="*/ 55 h 55"/>
                  <a:gd name="T12" fmla="*/ 83 w 84"/>
                  <a:gd name="T13" fmla="*/ 40 h 55"/>
                  <a:gd name="T14" fmla="*/ 84 w 84"/>
                  <a:gd name="T15" fmla="*/ 16 h 55"/>
                  <a:gd name="T16" fmla="*/ 71 w 84"/>
                  <a:gd name="T17" fmla="*/ 1 h 55"/>
                  <a:gd name="T18" fmla="*/ 71 w 84"/>
                  <a:gd name="T19" fmla="*/ 15 h 55"/>
                  <a:gd name="T20" fmla="*/ 14 w 84"/>
                  <a:gd name="T21" fmla="*/ 15 h 55"/>
                  <a:gd name="T22" fmla="*/ 11 w 84"/>
                  <a:gd name="T23" fmla="*/ 11 h 55"/>
                  <a:gd name="T24" fmla="*/ 14 w 84"/>
                  <a:gd name="T25" fmla="*/ 6 h 55"/>
                  <a:gd name="T26" fmla="*/ 71 w 84"/>
                  <a:gd name="T27" fmla="*/ 6 h 55"/>
                  <a:gd name="T28" fmla="*/ 74 w 84"/>
                  <a:gd name="T29" fmla="*/ 11 h 55"/>
                  <a:gd name="T30" fmla="*/ 71 w 84"/>
                  <a:gd name="T31" fmla="*/ 15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4" h="55">
                    <a:moveTo>
                      <a:pt x="71" y="1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6" y="0"/>
                      <a:pt x="1" y="7"/>
                      <a:pt x="1" y="15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8"/>
                      <a:pt x="6" y="54"/>
                      <a:pt x="13" y="55"/>
                    </a:cubicBezTo>
                    <a:cubicBezTo>
                      <a:pt x="71" y="55"/>
                      <a:pt x="71" y="55"/>
                      <a:pt x="71" y="55"/>
                    </a:cubicBezTo>
                    <a:cubicBezTo>
                      <a:pt x="78" y="55"/>
                      <a:pt x="83" y="48"/>
                      <a:pt x="83" y="40"/>
                    </a:cubicBezTo>
                    <a:cubicBezTo>
                      <a:pt x="84" y="16"/>
                      <a:pt x="84" y="16"/>
                      <a:pt x="84" y="16"/>
                    </a:cubicBezTo>
                    <a:cubicBezTo>
                      <a:pt x="84" y="8"/>
                      <a:pt x="78" y="1"/>
                      <a:pt x="71" y="1"/>
                    </a:cubicBezTo>
                    <a:close/>
                    <a:moveTo>
                      <a:pt x="71" y="15"/>
                    </a:moveTo>
                    <a:cubicBezTo>
                      <a:pt x="14" y="15"/>
                      <a:pt x="14" y="15"/>
                      <a:pt x="14" y="15"/>
                    </a:cubicBezTo>
                    <a:cubicBezTo>
                      <a:pt x="13" y="15"/>
                      <a:pt x="11" y="13"/>
                      <a:pt x="11" y="11"/>
                    </a:cubicBezTo>
                    <a:cubicBezTo>
                      <a:pt x="11" y="8"/>
                      <a:pt x="13" y="6"/>
                      <a:pt x="14" y="6"/>
                    </a:cubicBezTo>
                    <a:cubicBezTo>
                      <a:pt x="71" y="6"/>
                      <a:pt x="71" y="6"/>
                      <a:pt x="71" y="6"/>
                    </a:cubicBezTo>
                    <a:cubicBezTo>
                      <a:pt x="73" y="6"/>
                      <a:pt x="74" y="8"/>
                      <a:pt x="74" y="11"/>
                    </a:cubicBezTo>
                    <a:cubicBezTo>
                      <a:pt x="74" y="13"/>
                      <a:pt x="73" y="15"/>
                      <a:pt x="71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6" name="Freeform 667"/>
              <p:cNvSpPr/>
              <p:nvPr/>
            </p:nvSpPr>
            <p:spPr bwMode="auto">
              <a:xfrm>
                <a:off x="3770" y="2494"/>
                <a:ext cx="21" cy="62"/>
              </a:xfrm>
              <a:custGeom>
                <a:avLst/>
                <a:gdLst>
                  <a:gd name="T0" fmla="*/ 0 w 21"/>
                  <a:gd name="T1" fmla="*/ 46 h 62"/>
                  <a:gd name="T2" fmla="*/ 21 w 21"/>
                  <a:gd name="T3" fmla="*/ 62 h 62"/>
                  <a:gd name="T4" fmla="*/ 21 w 21"/>
                  <a:gd name="T5" fmla="*/ 0 h 62"/>
                  <a:gd name="T6" fmla="*/ 0 w 21"/>
                  <a:gd name="T7" fmla="*/ 17 h 62"/>
                  <a:gd name="T8" fmla="*/ 0 w 21"/>
                  <a:gd name="T9" fmla="*/ 46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62">
                    <a:moveTo>
                      <a:pt x="0" y="46"/>
                    </a:moveTo>
                    <a:lnTo>
                      <a:pt x="21" y="62"/>
                    </a:lnTo>
                    <a:lnTo>
                      <a:pt x="21" y="0"/>
                    </a:lnTo>
                    <a:lnTo>
                      <a:pt x="0" y="17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7" name="Freeform 668"/>
              <p:cNvSpPr>
                <a:spLocks noEditPoints="1"/>
              </p:cNvSpPr>
              <p:nvPr/>
            </p:nvSpPr>
            <p:spPr bwMode="auto">
              <a:xfrm>
                <a:off x="3661" y="2435"/>
                <a:ext cx="56" cy="55"/>
              </a:xfrm>
              <a:custGeom>
                <a:avLst/>
                <a:gdLst>
                  <a:gd name="T0" fmla="*/ 25 w 51"/>
                  <a:gd name="T1" fmla="*/ 0 h 51"/>
                  <a:gd name="T2" fmla="*/ 0 w 51"/>
                  <a:gd name="T3" fmla="*/ 25 h 51"/>
                  <a:gd name="T4" fmla="*/ 25 w 51"/>
                  <a:gd name="T5" fmla="*/ 51 h 51"/>
                  <a:gd name="T6" fmla="*/ 51 w 51"/>
                  <a:gd name="T7" fmla="*/ 25 h 51"/>
                  <a:gd name="T8" fmla="*/ 25 w 51"/>
                  <a:gd name="T9" fmla="*/ 0 h 51"/>
                  <a:gd name="T10" fmla="*/ 14 w 51"/>
                  <a:gd name="T11" fmla="*/ 38 h 51"/>
                  <a:gd name="T12" fmla="*/ 6 w 51"/>
                  <a:gd name="T13" fmla="*/ 36 h 51"/>
                  <a:gd name="T14" fmla="*/ 8 w 51"/>
                  <a:gd name="T15" fmla="*/ 28 h 51"/>
                  <a:gd name="T16" fmla="*/ 17 w 51"/>
                  <a:gd name="T17" fmla="*/ 30 h 51"/>
                  <a:gd name="T18" fmla="*/ 14 w 51"/>
                  <a:gd name="T19" fmla="*/ 38 h 51"/>
                  <a:gd name="T20" fmla="*/ 17 w 51"/>
                  <a:gd name="T21" fmla="*/ 20 h 51"/>
                  <a:gd name="T22" fmla="*/ 8 w 51"/>
                  <a:gd name="T23" fmla="*/ 22 h 51"/>
                  <a:gd name="T24" fmla="*/ 6 w 51"/>
                  <a:gd name="T25" fmla="*/ 14 h 51"/>
                  <a:gd name="T26" fmla="*/ 15 w 51"/>
                  <a:gd name="T27" fmla="*/ 12 h 51"/>
                  <a:gd name="T28" fmla="*/ 17 w 51"/>
                  <a:gd name="T29" fmla="*/ 20 h 51"/>
                  <a:gd name="T30" fmla="*/ 25 w 51"/>
                  <a:gd name="T31" fmla="*/ 47 h 51"/>
                  <a:gd name="T32" fmla="*/ 19 w 51"/>
                  <a:gd name="T33" fmla="*/ 41 h 51"/>
                  <a:gd name="T34" fmla="*/ 25 w 51"/>
                  <a:gd name="T35" fmla="*/ 35 h 51"/>
                  <a:gd name="T36" fmla="*/ 31 w 51"/>
                  <a:gd name="T37" fmla="*/ 41 h 51"/>
                  <a:gd name="T38" fmla="*/ 25 w 51"/>
                  <a:gd name="T39" fmla="*/ 47 h 51"/>
                  <a:gd name="T40" fmla="*/ 22 w 51"/>
                  <a:gd name="T41" fmla="*/ 25 h 51"/>
                  <a:gd name="T42" fmla="*/ 25 w 51"/>
                  <a:gd name="T43" fmla="*/ 22 h 51"/>
                  <a:gd name="T44" fmla="*/ 28 w 51"/>
                  <a:gd name="T45" fmla="*/ 25 h 51"/>
                  <a:gd name="T46" fmla="*/ 25 w 51"/>
                  <a:gd name="T47" fmla="*/ 28 h 51"/>
                  <a:gd name="T48" fmla="*/ 22 w 51"/>
                  <a:gd name="T49" fmla="*/ 25 h 51"/>
                  <a:gd name="T50" fmla="*/ 25 w 51"/>
                  <a:gd name="T51" fmla="*/ 15 h 51"/>
                  <a:gd name="T52" fmla="*/ 19 w 51"/>
                  <a:gd name="T53" fmla="*/ 9 h 51"/>
                  <a:gd name="T54" fmla="*/ 25 w 51"/>
                  <a:gd name="T55" fmla="*/ 3 h 51"/>
                  <a:gd name="T56" fmla="*/ 31 w 51"/>
                  <a:gd name="T57" fmla="*/ 9 h 51"/>
                  <a:gd name="T58" fmla="*/ 25 w 51"/>
                  <a:gd name="T59" fmla="*/ 15 h 51"/>
                  <a:gd name="T60" fmla="*/ 44 w 51"/>
                  <a:gd name="T61" fmla="*/ 37 h 51"/>
                  <a:gd name="T62" fmla="*/ 36 w 51"/>
                  <a:gd name="T63" fmla="*/ 39 h 51"/>
                  <a:gd name="T64" fmla="*/ 34 w 51"/>
                  <a:gd name="T65" fmla="*/ 30 h 51"/>
                  <a:gd name="T66" fmla="*/ 42 w 51"/>
                  <a:gd name="T67" fmla="*/ 28 h 51"/>
                  <a:gd name="T68" fmla="*/ 44 w 51"/>
                  <a:gd name="T69" fmla="*/ 37 h 51"/>
                  <a:gd name="T70" fmla="*/ 44 w 51"/>
                  <a:gd name="T71" fmla="*/ 14 h 51"/>
                  <a:gd name="T72" fmla="*/ 42 w 51"/>
                  <a:gd name="T73" fmla="*/ 23 h 51"/>
                  <a:gd name="T74" fmla="*/ 34 w 51"/>
                  <a:gd name="T75" fmla="*/ 21 h 51"/>
                  <a:gd name="T76" fmla="*/ 36 w 51"/>
                  <a:gd name="T77" fmla="*/ 12 h 51"/>
                  <a:gd name="T78" fmla="*/ 44 w 51"/>
                  <a:gd name="T79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1" h="51">
                    <a:moveTo>
                      <a:pt x="25" y="0"/>
                    </a:moveTo>
                    <a:cubicBezTo>
                      <a:pt x="11" y="0"/>
                      <a:pt x="0" y="11"/>
                      <a:pt x="0" y="25"/>
                    </a:cubicBezTo>
                    <a:cubicBezTo>
                      <a:pt x="0" y="39"/>
                      <a:pt x="11" y="51"/>
                      <a:pt x="25" y="51"/>
                    </a:cubicBezTo>
                    <a:cubicBezTo>
                      <a:pt x="39" y="51"/>
                      <a:pt x="51" y="39"/>
                      <a:pt x="51" y="25"/>
                    </a:cubicBezTo>
                    <a:cubicBezTo>
                      <a:pt x="51" y="11"/>
                      <a:pt x="39" y="0"/>
                      <a:pt x="25" y="0"/>
                    </a:cubicBezTo>
                    <a:close/>
                    <a:moveTo>
                      <a:pt x="14" y="38"/>
                    </a:moveTo>
                    <a:cubicBezTo>
                      <a:pt x="11" y="40"/>
                      <a:pt x="8" y="39"/>
                      <a:pt x="6" y="36"/>
                    </a:cubicBezTo>
                    <a:cubicBezTo>
                      <a:pt x="4" y="33"/>
                      <a:pt x="5" y="30"/>
                      <a:pt x="8" y="28"/>
                    </a:cubicBezTo>
                    <a:cubicBezTo>
                      <a:pt x="11" y="26"/>
                      <a:pt x="15" y="27"/>
                      <a:pt x="17" y="30"/>
                    </a:cubicBezTo>
                    <a:cubicBezTo>
                      <a:pt x="18" y="33"/>
                      <a:pt x="17" y="37"/>
                      <a:pt x="14" y="38"/>
                    </a:cubicBezTo>
                    <a:close/>
                    <a:moveTo>
                      <a:pt x="17" y="20"/>
                    </a:moveTo>
                    <a:cubicBezTo>
                      <a:pt x="15" y="23"/>
                      <a:pt x="11" y="24"/>
                      <a:pt x="8" y="22"/>
                    </a:cubicBezTo>
                    <a:cubicBezTo>
                      <a:pt x="6" y="21"/>
                      <a:pt x="5" y="17"/>
                      <a:pt x="6" y="14"/>
                    </a:cubicBezTo>
                    <a:cubicBezTo>
                      <a:pt x="8" y="11"/>
                      <a:pt x="12" y="10"/>
                      <a:pt x="15" y="12"/>
                    </a:cubicBezTo>
                    <a:cubicBezTo>
                      <a:pt x="17" y="14"/>
                      <a:pt x="18" y="17"/>
                      <a:pt x="17" y="20"/>
                    </a:cubicBezTo>
                    <a:close/>
                    <a:moveTo>
                      <a:pt x="25" y="47"/>
                    </a:moveTo>
                    <a:cubicBezTo>
                      <a:pt x="22" y="47"/>
                      <a:pt x="19" y="45"/>
                      <a:pt x="19" y="41"/>
                    </a:cubicBezTo>
                    <a:cubicBezTo>
                      <a:pt x="19" y="38"/>
                      <a:pt x="22" y="35"/>
                      <a:pt x="25" y="35"/>
                    </a:cubicBezTo>
                    <a:cubicBezTo>
                      <a:pt x="28" y="35"/>
                      <a:pt x="31" y="38"/>
                      <a:pt x="31" y="41"/>
                    </a:cubicBezTo>
                    <a:cubicBezTo>
                      <a:pt x="31" y="45"/>
                      <a:pt x="28" y="47"/>
                      <a:pt x="25" y="47"/>
                    </a:cubicBezTo>
                    <a:close/>
                    <a:moveTo>
                      <a:pt x="22" y="25"/>
                    </a:moveTo>
                    <a:cubicBezTo>
                      <a:pt x="22" y="24"/>
                      <a:pt x="24" y="22"/>
                      <a:pt x="25" y="22"/>
                    </a:cubicBezTo>
                    <a:cubicBezTo>
                      <a:pt x="27" y="22"/>
                      <a:pt x="28" y="24"/>
                      <a:pt x="28" y="25"/>
                    </a:cubicBezTo>
                    <a:cubicBezTo>
                      <a:pt x="28" y="27"/>
                      <a:pt x="27" y="28"/>
                      <a:pt x="25" y="28"/>
                    </a:cubicBezTo>
                    <a:cubicBezTo>
                      <a:pt x="24" y="28"/>
                      <a:pt x="22" y="27"/>
                      <a:pt x="22" y="25"/>
                    </a:cubicBezTo>
                    <a:close/>
                    <a:moveTo>
                      <a:pt x="25" y="15"/>
                    </a:moveTo>
                    <a:cubicBezTo>
                      <a:pt x="22" y="15"/>
                      <a:pt x="19" y="13"/>
                      <a:pt x="19" y="9"/>
                    </a:cubicBezTo>
                    <a:cubicBezTo>
                      <a:pt x="19" y="6"/>
                      <a:pt x="22" y="3"/>
                      <a:pt x="25" y="3"/>
                    </a:cubicBezTo>
                    <a:cubicBezTo>
                      <a:pt x="29" y="3"/>
                      <a:pt x="31" y="6"/>
                      <a:pt x="31" y="9"/>
                    </a:cubicBezTo>
                    <a:cubicBezTo>
                      <a:pt x="31" y="13"/>
                      <a:pt x="29" y="15"/>
                      <a:pt x="25" y="15"/>
                    </a:cubicBezTo>
                    <a:close/>
                    <a:moveTo>
                      <a:pt x="44" y="37"/>
                    </a:moveTo>
                    <a:cubicBezTo>
                      <a:pt x="43" y="39"/>
                      <a:pt x="39" y="40"/>
                      <a:pt x="36" y="39"/>
                    </a:cubicBezTo>
                    <a:cubicBezTo>
                      <a:pt x="33" y="37"/>
                      <a:pt x="32" y="33"/>
                      <a:pt x="34" y="30"/>
                    </a:cubicBezTo>
                    <a:cubicBezTo>
                      <a:pt x="35" y="28"/>
                      <a:pt x="39" y="27"/>
                      <a:pt x="42" y="28"/>
                    </a:cubicBezTo>
                    <a:cubicBezTo>
                      <a:pt x="45" y="30"/>
                      <a:pt x="46" y="34"/>
                      <a:pt x="44" y="37"/>
                    </a:cubicBezTo>
                    <a:close/>
                    <a:moveTo>
                      <a:pt x="44" y="14"/>
                    </a:moveTo>
                    <a:cubicBezTo>
                      <a:pt x="46" y="17"/>
                      <a:pt x="45" y="21"/>
                      <a:pt x="42" y="23"/>
                    </a:cubicBezTo>
                    <a:cubicBezTo>
                      <a:pt x="39" y="24"/>
                      <a:pt x="36" y="23"/>
                      <a:pt x="34" y="21"/>
                    </a:cubicBezTo>
                    <a:cubicBezTo>
                      <a:pt x="32" y="18"/>
                      <a:pt x="33" y="14"/>
                      <a:pt x="36" y="12"/>
                    </a:cubicBezTo>
                    <a:cubicBezTo>
                      <a:pt x="39" y="11"/>
                      <a:pt x="43" y="12"/>
                      <a:pt x="44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8" name="Freeform 669"/>
              <p:cNvSpPr>
                <a:spLocks noEditPoints="1"/>
              </p:cNvSpPr>
              <p:nvPr/>
            </p:nvSpPr>
            <p:spPr bwMode="auto">
              <a:xfrm>
                <a:off x="3726" y="2435"/>
                <a:ext cx="55" cy="55"/>
              </a:xfrm>
              <a:custGeom>
                <a:avLst/>
                <a:gdLst>
                  <a:gd name="T0" fmla="*/ 25 w 51"/>
                  <a:gd name="T1" fmla="*/ 0 h 51"/>
                  <a:gd name="T2" fmla="*/ 0 w 51"/>
                  <a:gd name="T3" fmla="*/ 25 h 51"/>
                  <a:gd name="T4" fmla="*/ 25 w 51"/>
                  <a:gd name="T5" fmla="*/ 51 h 51"/>
                  <a:gd name="T6" fmla="*/ 51 w 51"/>
                  <a:gd name="T7" fmla="*/ 25 h 51"/>
                  <a:gd name="T8" fmla="*/ 25 w 51"/>
                  <a:gd name="T9" fmla="*/ 0 h 51"/>
                  <a:gd name="T10" fmla="*/ 15 w 51"/>
                  <a:gd name="T11" fmla="*/ 38 h 51"/>
                  <a:gd name="T12" fmla="*/ 6 w 51"/>
                  <a:gd name="T13" fmla="*/ 36 h 51"/>
                  <a:gd name="T14" fmla="*/ 8 w 51"/>
                  <a:gd name="T15" fmla="*/ 28 h 51"/>
                  <a:gd name="T16" fmla="*/ 17 w 51"/>
                  <a:gd name="T17" fmla="*/ 30 h 51"/>
                  <a:gd name="T18" fmla="*/ 15 w 51"/>
                  <a:gd name="T19" fmla="*/ 38 h 51"/>
                  <a:gd name="T20" fmla="*/ 17 w 51"/>
                  <a:gd name="T21" fmla="*/ 20 h 51"/>
                  <a:gd name="T22" fmla="*/ 9 w 51"/>
                  <a:gd name="T23" fmla="*/ 22 h 51"/>
                  <a:gd name="T24" fmla="*/ 6 w 51"/>
                  <a:gd name="T25" fmla="*/ 14 h 51"/>
                  <a:gd name="T26" fmla="*/ 15 w 51"/>
                  <a:gd name="T27" fmla="*/ 12 h 51"/>
                  <a:gd name="T28" fmla="*/ 17 w 51"/>
                  <a:gd name="T29" fmla="*/ 20 h 51"/>
                  <a:gd name="T30" fmla="*/ 25 w 51"/>
                  <a:gd name="T31" fmla="*/ 47 h 51"/>
                  <a:gd name="T32" fmla="*/ 19 w 51"/>
                  <a:gd name="T33" fmla="*/ 41 h 51"/>
                  <a:gd name="T34" fmla="*/ 25 w 51"/>
                  <a:gd name="T35" fmla="*/ 35 h 51"/>
                  <a:gd name="T36" fmla="*/ 31 w 51"/>
                  <a:gd name="T37" fmla="*/ 41 h 51"/>
                  <a:gd name="T38" fmla="*/ 25 w 51"/>
                  <a:gd name="T39" fmla="*/ 47 h 51"/>
                  <a:gd name="T40" fmla="*/ 22 w 51"/>
                  <a:gd name="T41" fmla="*/ 25 h 51"/>
                  <a:gd name="T42" fmla="*/ 25 w 51"/>
                  <a:gd name="T43" fmla="*/ 22 h 51"/>
                  <a:gd name="T44" fmla="*/ 28 w 51"/>
                  <a:gd name="T45" fmla="*/ 25 h 51"/>
                  <a:gd name="T46" fmla="*/ 25 w 51"/>
                  <a:gd name="T47" fmla="*/ 28 h 51"/>
                  <a:gd name="T48" fmla="*/ 22 w 51"/>
                  <a:gd name="T49" fmla="*/ 25 h 51"/>
                  <a:gd name="T50" fmla="*/ 26 w 51"/>
                  <a:gd name="T51" fmla="*/ 15 h 51"/>
                  <a:gd name="T52" fmla="*/ 20 w 51"/>
                  <a:gd name="T53" fmla="*/ 9 h 51"/>
                  <a:gd name="T54" fmla="*/ 26 w 51"/>
                  <a:gd name="T55" fmla="*/ 3 h 51"/>
                  <a:gd name="T56" fmla="*/ 32 w 51"/>
                  <a:gd name="T57" fmla="*/ 9 h 51"/>
                  <a:gd name="T58" fmla="*/ 26 w 51"/>
                  <a:gd name="T59" fmla="*/ 15 h 51"/>
                  <a:gd name="T60" fmla="*/ 44 w 51"/>
                  <a:gd name="T61" fmla="*/ 37 h 51"/>
                  <a:gd name="T62" fmla="*/ 36 w 51"/>
                  <a:gd name="T63" fmla="*/ 39 h 51"/>
                  <a:gd name="T64" fmla="*/ 34 w 51"/>
                  <a:gd name="T65" fmla="*/ 30 h 51"/>
                  <a:gd name="T66" fmla="*/ 42 w 51"/>
                  <a:gd name="T67" fmla="*/ 28 h 51"/>
                  <a:gd name="T68" fmla="*/ 44 w 51"/>
                  <a:gd name="T69" fmla="*/ 37 h 51"/>
                  <a:gd name="T70" fmla="*/ 45 w 51"/>
                  <a:gd name="T71" fmla="*/ 14 h 51"/>
                  <a:gd name="T72" fmla="*/ 42 w 51"/>
                  <a:gd name="T73" fmla="*/ 23 h 51"/>
                  <a:gd name="T74" fmla="*/ 34 w 51"/>
                  <a:gd name="T75" fmla="*/ 21 h 51"/>
                  <a:gd name="T76" fmla="*/ 36 w 51"/>
                  <a:gd name="T77" fmla="*/ 12 h 51"/>
                  <a:gd name="T78" fmla="*/ 45 w 51"/>
                  <a:gd name="T79" fmla="*/ 1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1" h="51">
                    <a:moveTo>
                      <a:pt x="25" y="0"/>
                    </a:moveTo>
                    <a:cubicBezTo>
                      <a:pt x="11" y="0"/>
                      <a:pt x="0" y="11"/>
                      <a:pt x="0" y="25"/>
                    </a:cubicBezTo>
                    <a:cubicBezTo>
                      <a:pt x="0" y="39"/>
                      <a:pt x="11" y="51"/>
                      <a:pt x="25" y="51"/>
                    </a:cubicBezTo>
                    <a:cubicBezTo>
                      <a:pt x="39" y="51"/>
                      <a:pt x="51" y="39"/>
                      <a:pt x="51" y="25"/>
                    </a:cubicBezTo>
                    <a:cubicBezTo>
                      <a:pt x="51" y="11"/>
                      <a:pt x="39" y="0"/>
                      <a:pt x="25" y="0"/>
                    </a:cubicBezTo>
                    <a:close/>
                    <a:moveTo>
                      <a:pt x="15" y="38"/>
                    </a:moveTo>
                    <a:cubicBezTo>
                      <a:pt x="12" y="40"/>
                      <a:pt x="8" y="39"/>
                      <a:pt x="6" y="36"/>
                    </a:cubicBezTo>
                    <a:cubicBezTo>
                      <a:pt x="5" y="33"/>
                      <a:pt x="6" y="30"/>
                      <a:pt x="8" y="28"/>
                    </a:cubicBezTo>
                    <a:cubicBezTo>
                      <a:pt x="11" y="26"/>
                      <a:pt x="15" y="27"/>
                      <a:pt x="17" y="30"/>
                    </a:cubicBezTo>
                    <a:cubicBezTo>
                      <a:pt x="18" y="33"/>
                      <a:pt x="17" y="37"/>
                      <a:pt x="15" y="38"/>
                    </a:cubicBezTo>
                    <a:close/>
                    <a:moveTo>
                      <a:pt x="17" y="20"/>
                    </a:moveTo>
                    <a:cubicBezTo>
                      <a:pt x="15" y="23"/>
                      <a:pt x="12" y="24"/>
                      <a:pt x="9" y="22"/>
                    </a:cubicBezTo>
                    <a:cubicBezTo>
                      <a:pt x="6" y="21"/>
                      <a:pt x="5" y="17"/>
                      <a:pt x="6" y="14"/>
                    </a:cubicBezTo>
                    <a:cubicBezTo>
                      <a:pt x="8" y="11"/>
                      <a:pt x="12" y="10"/>
                      <a:pt x="15" y="12"/>
                    </a:cubicBezTo>
                    <a:cubicBezTo>
                      <a:pt x="18" y="14"/>
                      <a:pt x="19" y="17"/>
                      <a:pt x="17" y="20"/>
                    </a:cubicBezTo>
                    <a:close/>
                    <a:moveTo>
                      <a:pt x="25" y="47"/>
                    </a:moveTo>
                    <a:cubicBezTo>
                      <a:pt x="22" y="47"/>
                      <a:pt x="19" y="45"/>
                      <a:pt x="19" y="41"/>
                    </a:cubicBezTo>
                    <a:cubicBezTo>
                      <a:pt x="19" y="38"/>
                      <a:pt x="22" y="35"/>
                      <a:pt x="25" y="35"/>
                    </a:cubicBezTo>
                    <a:cubicBezTo>
                      <a:pt x="29" y="35"/>
                      <a:pt x="31" y="38"/>
                      <a:pt x="31" y="41"/>
                    </a:cubicBezTo>
                    <a:cubicBezTo>
                      <a:pt x="31" y="45"/>
                      <a:pt x="29" y="47"/>
                      <a:pt x="25" y="47"/>
                    </a:cubicBezTo>
                    <a:close/>
                    <a:moveTo>
                      <a:pt x="22" y="25"/>
                    </a:moveTo>
                    <a:cubicBezTo>
                      <a:pt x="22" y="24"/>
                      <a:pt x="24" y="22"/>
                      <a:pt x="25" y="22"/>
                    </a:cubicBezTo>
                    <a:cubicBezTo>
                      <a:pt x="27" y="22"/>
                      <a:pt x="28" y="24"/>
                      <a:pt x="28" y="25"/>
                    </a:cubicBezTo>
                    <a:cubicBezTo>
                      <a:pt x="28" y="27"/>
                      <a:pt x="27" y="28"/>
                      <a:pt x="25" y="28"/>
                    </a:cubicBezTo>
                    <a:cubicBezTo>
                      <a:pt x="24" y="28"/>
                      <a:pt x="22" y="27"/>
                      <a:pt x="22" y="25"/>
                    </a:cubicBezTo>
                    <a:close/>
                    <a:moveTo>
                      <a:pt x="26" y="15"/>
                    </a:moveTo>
                    <a:cubicBezTo>
                      <a:pt x="22" y="15"/>
                      <a:pt x="20" y="13"/>
                      <a:pt x="20" y="9"/>
                    </a:cubicBezTo>
                    <a:cubicBezTo>
                      <a:pt x="20" y="6"/>
                      <a:pt x="22" y="3"/>
                      <a:pt x="26" y="3"/>
                    </a:cubicBezTo>
                    <a:cubicBezTo>
                      <a:pt x="29" y="3"/>
                      <a:pt x="32" y="6"/>
                      <a:pt x="32" y="9"/>
                    </a:cubicBezTo>
                    <a:cubicBezTo>
                      <a:pt x="32" y="13"/>
                      <a:pt x="29" y="15"/>
                      <a:pt x="26" y="15"/>
                    </a:cubicBezTo>
                    <a:close/>
                    <a:moveTo>
                      <a:pt x="44" y="37"/>
                    </a:moveTo>
                    <a:cubicBezTo>
                      <a:pt x="43" y="39"/>
                      <a:pt x="39" y="40"/>
                      <a:pt x="36" y="39"/>
                    </a:cubicBezTo>
                    <a:cubicBezTo>
                      <a:pt x="33" y="37"/>
                      <a:pt x="32" y="33"/>
                      <a:pt x="34" y="30"/>
                    </a:cubicBezTo>
                    <a:cubicBezTo>
                      <a:pt x="36" y="28"/>
                      <a:pt x="39" y="27"/>
                      <a:pt x="42" y="28"/>
                    </a:cubicBezTo>
                    <a:cubicBezTo>
                      <a:pt x="45" y="30"/>
                      <a:pt x="46" y="34"/>
                      <a:pt x="44" y="37"/>
                    </a:cubicBezTo>
                    <a:close/>
                    <a:moveTo>
                      <a:pt x="45" y="14"/>
                    </a:moveTo>
                    <a:cubicBezTo>
                      <a:pt x="46" y="17"/>
                      <a:pt x="45" y="21"/>
                      <a:pt x="42" y="23"/>
                    </a:cubicBezTo>
                    <a:cubicBezTo>
                      <a:pt x="39" y="24"/>
                      <a:pt x="36" y="23"/>
                      <a:pt x="34" y="21"/>
                    </a:cubicBezTo>
                    <a:cubicBezTo>
                      <a:pt x="32" y="18"/>
                      <a:pt x="33" y="14"/>
                      <a:pt x="36" y="12"/>
                    </a:cubicBezTo>
                    <a:cubicBezTo>
                      <a:pt x="39" y="11"/>
                      <a:pt x="43" y="12"/>
                      <a:pt x="45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9" name="Freeform 670"/>
              <p:cNvSpPr>
                <a:spLocks noEditPoints="1"/>
              </p:cNvSpPr>
              <p:nvPr/>
            </p:nvSpPr>
            <p:spPr bwMode="auto">
              <a:xfrm>
                <a:off x="3229" y="2213"/>
                <a:ext cx="103" cy="124"/>
              </a:xfrm>
              <a:custGeom>
                <a:avLst/>
                <a:gdLst>
                  <a:gd name="T0" fmla="*/ 0 w 103"/>
                  <a:gd name="T1" fmla="*/ 124 h 124"/>
                  <a:gd name="T2" fmla="*/ 103 w 103"/>
                  <a:gd name="T3" fmla="*/ 17 h 124"/>
                  <a:gd name="T4" fmla="*/ 0 w 103"/>
                  <a:gd name="T5" fmla="*/ 0 h 124"/>
                  <a:gd name="T6" fmla="*/ 5 w 103"/>
                  <a:gd name="T7" fmla="*/ 115 h 124"/>
                  <a:gd name="T8" fmla="*/ 16 w 103"/>
                  <a:gd name="T9" fmla="*/ 106 h 124"/>
                  <a:gd name="T10" fmla="*/ 16 w 103"/>
                  <a:gd name="T11" fmla="*/ 97 h 124"/>
                  <a:gd name="T12" fmla="*/ 5 w 103"/>
                  <a:gd name="T13" fmla="*/ 89 h 124"/>
                  <a:gd name="T14" fmla="*/ 16 w 103"/>
                  <a:gd name="T15" fmla="*/ 97 h 124"/>
                  <a:gd name="T16" fmla="*/ 5 w 103"/>
                  <a:gd name="T17" fmla="*/ 79 h 124"/>
                  <a:gd name="T18" fmla="*/ 16 w 103"/>
                  <a:gd name="T19" fmla="*/ 70 h 124"/>
                  <a:gd name="T20" fmla="*/ 16 w 103"/>
                  <a:gd name="T21" fmla="*/ 61 h 124"/>
                  <a:gd name="T22" fmla="*/ 5 w 103"/>
                  <a:gd name="T23" fmla="*/ 53 h 124"/>
                  <a:gd name="T24" fmla="*/ 16 w 103"/>
                  <a:gd name="T25" fmla="*/ 61 h 124"/>
                  <a:gd name="T26" fmla="*/ 5 w 103"/>
                  <a:gd name="T27" fmla="*/ 43 h 124"/>
                  <a:gd name="T28" fmla="*/ 16 w 103"/>
                  <a:gd name="T29" fmla="*/ 34 h 124"/>
                  <a:gd name="T30" fmla="*/ 16 w 103"/>
                  <a:gd name="T31" fmla="*/ 25 h 124"/>
                  <a:gd name="T32" fmla="*/ 5 w 103"/>
                  <a:gd name="T33" fmla="*/ 17 h 124"/>
                  <a:gd name="T34" fmla="*/ 16 w 103"/>
                  <a:gd name="T35" fmla="*/ 25 h 124"/>
                  <a:gd name="T36" fmla="*/ 33 w 103"/>
                  <a:gd name="T37" fmla="*/ 40 h 124"/>
                  <a:gd name="T38" fmla="*/ 33 w 103"/>
                  <a:gd name="T39" fmla="*/ 83 h 124"/>
                  <a:gd name="T40" fmla="*/ 99 w 103"/>
                  <a:gd name="T41" fmla="*/ 17 h 124"/>
                  <a:gd name="T42" fmla="*/ 88 w 103"/>
                  <a:gd name="T43" fmla="*/ 25 h 124"/>
                  <a:gd name="T44" fmla="*/ 88 w 103"/>
                  <a:gd name="T45" fmla="*/ 34 h 124"/>
                  <a:gd name="T46" fmla="*/ 99 w 103"/>
                  <a:gd name="T47" fmla="*/ 43 h 124"/>
                  <a:gd name="T48" fmla="*/ 88 w 103"/>
                  <a:gd name="T49" fmla="*/ 34 h 124"/>
                  <a:gd name="T50" fmla="*/ 99 w 103"/>
                  <a:gd name="T51" fmla="*/ 53 h 124"/>
                  <a:gd name="T52" fmla="*/ 88 w 103"/>
                  <a:gd name="T53" fmla="*/ 61 h 124"/>
                  <a:gd name="T54" fmla="*/ 88 w 103"/>
                  <a:gd name="T55" fmla="*/ 70 h 124"/>
                  <a:gd name="T56" fmla="*/ 99 w 103"/>
                  <a:gd name="T57" fmla="*/ 79 h 124"/>
                  <a:gd name="T58" fmla="*/ 88 w 103"/>
                  <a:gd name="T59" fmla="*/ 70 h 124"/>
                  <a:gd name="T60" fmla="*/ 99 w 103"/>
                  <a:gd name="T61" fmla="*/ 89 h 124"/>
                  <a:gd name="T62" fmla="*/ 88 w 103"/>
                  <a:gd name="T63" fmla="*/ 97 h 124"/>
                  <a:gd name="T64" fmla="*/ 88 w 103"/>
                  <a:gd name="T65" fmla="*/ 106 h 124"/>
                  <a:gd name="T66" fmla="*/ 99 w 103"/>
                  <a:gd name="T67" fmla="*/ 115 h 124"/>
                  <a:gd name="T68" fmla="*/ 88 w 103"/>
                  <a:gd name="T69" fmla="*/ 10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3" h="124">
                    <a:moveTo>
                      <a:pt x="0" y="0"/>
                    </a:moveTo>
                    <a:lnTo>
                      <a:pt x="0" y="124"/>
                    </a:lnTo>
                    <a:lnTo>
                      <a:pt x="103" y="124"/>
                    </a:lnTo>
                    <a:lnTo>
                      <a:pt x="103" y="17"/>
                    </a:lnTo>
                    <a:lnTo>
                      <a:pt x="86" y="0"/>
                    </a:lnTo>
                    <a:lnTo>
                      <a:pt x="0" y="0"/>
                    </a:lnTo>
                    <a:close/>
                    <a:moveTo>
                      <a:pt x="16" y="115"/>
                    </a:moveTo>
                    <a:lnTo>
                      <a:pt x="5" y="115"/>
                    </a:lnTo>
                    <a:lnTo>
                      <a:pt x="5" y="106"/>
                    </a:lnTo>
                    <a:lnTo>
                      <a:pt x="16" y="106"/>
                    </a:lnTo>
                    <a:lnTo>
                      <a:pt x="16" y="115"/>
                    </a:lnTo>
                    <a:close/>
                    <a:moveTo>
                      <a:pt x="16" y="97"/>
                    </a:moveTo>
                    <a:lnTo>
                      <a:pt x="5" y="97"/>
                    </a:lnTo>
                    <a:lnTo>
                      <a:pt x="5" y="89"/>
                    </a:lnTo>
                    <a:lnTo>
                      <a:pt x="16" y="89"/>
                    </a:lnTo>
                    <a:lnTo>
                      <a:pt x="16" y="97"/>
                    </a:lnTo>
                    <a:close/>
                    <a:moveTo>
                      <a:pt x="16" y="79"/>
                    </a:moveTo>
                    <a:lnTo>
                      <a:pt x="5" y="79"/>
                    </a:lnTo>
                    <a:lnTo>
                      <a:pt x="5" y="70"/>
                    </a:lnTo>
                    <a:lnTo>
                      <a:pt x="16" y="70"/>
                    </a:lnTo>
                    <a:lnTo>
                      <a:pt x="16" y="79"/>
                    </a:lnTo>
                    <a:close/>
                    <a:moveTo>
                      <a:pt x="16" y="61"/>
                    </a:moveTo>
                    <a:lnTo>
                      <a:pt x="5" y="61"/>
                    </a:lnTo>
                    <a:lnTo>
                      <a:pt x="5" y="53"/>
                    </a:lnTo>
                    <a:lnTo>
                      <a:pt x="16" y="53"/>
                    </a:lnTo>
                    <a:lnTo>
                      <a:pt x="16" y="61"/>
                    </a:lnTo>
                    <a:close/>
                    <a:moveTo>
                      <a:pt x="16" y="43"/>
                    </a:moveTo>
                    <a:lnTo>
                      <a:pt x="5" y="43"/>
                    </a:lnTo>
                    <a:lnTo>
                      <a:pt x="5" y="34"/>
                    </a:lnTo>
                    <a:lnTo>
                      <a:pt x="16" y="34"/>
                    </a:lnTo>
                    <a:lnTo>
                      <a:pt x="16" y="43"/>
                    </a:lnTo>
                    <a:close/>
                    <a:moveTo>
                      <a:pt x="16" y="25"/>
                    </a:moveTo>
                    <a:lnTo>
                      <a:pt x="5" y="25"/>
                    </a:lnTo>
                    <a:lnTo>
                      <a:pt x="5" y="17"/>
                    </a:lnTo>
                    <a:lnTo>
                      <a:pt x="16" y="17"/>
                    </a:lnTo>
                    <a:lnTo>
                      <a:pt x="16" y="25"/>
                    </a:lnTo>
                    <a:close/>
                    <a:moveTo>
                      <a:pt x="33" y="83"/>
                    </a:moveTo>
                    <a:lnTo>
                      <a:pt x="33" y="40"/>
                    </a:lnTo>
                    <a:lnTo>
                      <a:pt x="74" y="61"/>
                    </a:lnTo>
                    <a:lnTo>
                      <a:pt x="33" y="83"/>
                    </a:lnTo>
                    <a:close/>
                    <a:moveTo>
                      <a:pt x="88" y="17"/>
                    </a:moveTo>
                    <a:lnTo>
                      <a:pt x="99" y="17"/>
                    </a:lnTo>
                    <a:lnTo>
                      <a:pt x="99" y="25"/>
                    </a:lnTo>
                    <a:lnTo>
                      <a:pt x="88" y="25"/>
                    </a:lnTo>
                    <a:lnTo>
                      <a:pt x="88" y="17"/>
                    </a:lnTo>
                    <a:close/>
                    <a:moveTo>
                      <a:pt x="88" y="34"/>
                    </a:moveTo>
                    <a:lnTo>
                      <a:pt x="99" y="34"/>
                    </a:lnTo>
                    <a:lnTo>
                      <a:pt x="99" y="43"/>
                    </a:lnTo>
                    <a:lnTo>
                      <a:pt x="88" y="43"/>
                    </a:lnTo>
                    <a:lnTo>
                      <a:pt x="88" y="34"/>
                    </a:lnTo>
                    <a:close/>
                    <a:moveTo>
                      <a:pt x="88" y="53"/>
                    </a:moveTo>
                    <a:lnTo>
                      <a:pt x="99" y="53"/>
                    </a:lnTo>
                    <a:lnTo>
                      <a:pt x="99" y="61"/>
                    </a:lnTo>
                    <a:lnTo>
                      <a:pt x="88" y="61"/>
                    </a:lnTo>
                    <a:lnTo>
                      <a:pt x="88" y="53"/>
                    </a:lnTo>
                    <a:close/>
                    <a:moveTo>
                      <a:pt x="88" y="70"/>
                    </a:moveTo>
                    <a:lnTo>
                      <a:pt x="99" y="70"/>
                    </a:lnTo>
                    <a:lnTo>
                      <a:pt x="99" y="79"/>
                    </a:lnTo>
                    <a:lnTo>
                      <a:pt x="88" y="79"/>
                    </a:lnTo>
                    <a:lnTo>
                      <a:pt x="88" y="70"/>
                    </a:lnTo>
                    <a:close/>
                    <a:moveTo>
                      <a:pt x="88" y="89"/>
                    </a:moveTo>
                    <a:lnTo>
                      <a:pt x="99" y="89"/>
                    </a:lnTo>
                    <a:lnTo>
                      <a:pt x="99" y="97"/>
                    </a:lnTo>
                    <a:lnTo>
                      <a:pt x="88" y="97"/>
                    </a:lnTo>
                    <a:lnTo>
                      <a:pt x="88" y="89"/>
                    </a:lnTo>
                    <a:close/>
                    <a:moveTo>
                      <a:pt x="88" y="106"/>
                    </a:moveTo>
                    <a:lnTo>
                      <a:pt x="99" y="106"/>
                    </a:lnTo>
                    <a:lnTo>
                      <a:pt x="99" y="115"/>
                    </a:lnTo>
                    <a:lnTo>
                      <a:pt x="88" y="115"/>
                    </a:lnTo>
                    <a:lnTo>
                      <a:pt x="88" y="10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0" name="Freeform 671"/>
              <p:cNvSpPr>
                <a:spLocks noEditPoints="1"/>
              </p:cNvSpPr>
              <p:nvPr/>
            </p:nvSpPr>
            <p:spPr bwMode="auto">
              <a:xfrm>
                <a:off x="3430" y="2869"/>
                <a:ext cx="144" cy="136"/>
              </a:xfrm>
              <a:custGeom>
                <a:avLst/>
                <a:gdLst>
                  <a:gd name="T0" fmla="*/ 46 w 132"/>
                  <a:gd name="T1" fmla="*/ 41 h 125"/>
                  <a:gd name="T2" fmla="*/ 26 w 132"/>
                  <a:gd name="T3" fmla="*/ 125 h 125"/>
                  <a:gd name="T4" fmla="*/ 99 w 132"/>
                  <a:gd name="T5" fmla="*/ 80 h 125"/>
                  <a:gd name="T6" fmla="*/ 44 w 132"/>
                  <a:gd name="T7" fmla="*/ 65 h 125"/>
                  <a:gd name="T8" fmla="*/ 40 w 132"/>
                  <a:gd name="T9" fmla="*/ 55 h 125"/>
                  <a:gd name="T10" fmla="*/ 39 w 132"/>
                  <a:gd name="T11" fmla="*/ 58 h 125"/>
                  <a:gd name="T12" fmla="*/ 39 w 132"/>
                  <a:gd name="T13" fmla="*/ 61 h 125"/>
                  <a:gd name="T14" fmla="*/ 35 w 132"/>
                  <a:gd name="T15" fmla="*/ 56 h 125"/>
                  <a:gd name="T16" fmla="*/ 43 w 132"/>
                  <a:gd name="T17" fmla="*/ 52 h 125"/>
                  <a:gd name="T18" fmla="*/ 52 w 132"/>
                  <a:gd name="T19" fmla="*/ 64 h 125"/>
                  <a:gd name="T20" fmla="*/ 46 w 132"/>
                  <a:gd name="T21" fmla="*/ 61 h 125"/>
                  <a:gd name="T22" fmla="*/ 50 w 132"/>
                  <a:gd name="T23" fmla="*/ 60 h 125"/>
                  <a:gd name="T24" fmla="*/ 51 w 132"/>
                  <a:gd name="T25" fmla="*/ 60 h 125"/>
                  <a:gd name="T26" fmla="*/ 55 w 132"/>
                  <a:gd name="T27" fmla="*/ 60 h 125"/>
                  <a:gd name="T28" fmla="*/ 56 w 132"/>
                  <a:gd name="T29" fmla="*/ 60 h 125"/>
                  <a:gd name="T30" fmla="*/ 60 w 132"/>
                  <a:gd name="T31" fmla="*/ 61 h 125"/>
                  <a:gd name="T32" fmla="*/ 53 w 132"/>
                  <a:gd name="T33" fmla="*/ 63 h 125"/>
                  <a:gd name="T34" fmla="*/ 56 w 132"/>
                  <a:gd name="T35" fmla="*/ 89 h 125"/>
                  <a:gd name="T36" fmla="*/ 56 w 132"/>
                  <a:gd name="T37" fmla="*/ 72 h 125"/>
                  <a:gd name="T38" fmla="*/ 56 w 132"/>
                  <a:gd name="T39" fmla="*/ 71 h 125"/>
                  <a:gd name="T40" fmla="*/ 61 w 132"/>
                  <a:gd name="T41" fmla="*/ 89 h 125"/>
                  <a:gd name="T42" fmla="*/ 67 w 132"/>
                  <a:gd name="T43" fmla="*/ 51 h 125"/>
                  <a:gd name="T44" fmla="*/ 72 w 132"/>
                  <a:gd name="T45" fmla="*/ 65 h 125"/>
                  <a:gd name="T46" fmla="*/ 67 w 132"/>
                  <a:gd name="T47" fmla="*/ 55 h 125"/>
                  <a:gd name="T48" fmla="*/ 66 w 132"/>
                  <a:gd name="T49" fmla="*/ 58 h 125"/>
                  <a:gd name="T50" fmla="*/ 66 w 132"/>
                  <a:gd name="T51" fmla="*/ 61 h 125"/>
                  <a:gd name="T52" fmla="*/ 62 w 132"/>
                  <a:gd name="T53" fmla="*/ 56 h 125"/>
                  <a:gd name="T54" fmla="*/ 69 w 132"/>
                  <a:gd name="T55" fmla="*/ 83 h 125"/>
                  <a:gd name="T56" fmla="*/ 69 w 132"/>
                  <a:gd name="T57" fmla="*/ 84 h 125"/>
                  <a:gd name="T58" fmla="*/ 66 w 132"/>
                  <a:gd name="T59" fmla="*/ 89 h 125"/>
                  <a:gd name="T60" fmla="*/ 66 w 132"/>
                  <a:gd name="T61" fmla="*/ 87 h 125"/>
                  <a:gd name="T62" fmla="*/ 66 w 132"/>
                  <a:gd name="T63" fmla="*/ 85 h 125"/>
                  <a:gd name="T64" fmla="*/ 69 w 132"/>
                  <a:gd name="T65" fmla="*/ 80 h 125"/>
                  <a:gd name="T66" fmla="*/ 77 w 132"/>
                  <a:gd name="T67" fmla="*/ 83 h 125"/>
                  <a:gd name="T68" fmla="*/ 72 w 132"/>
                  <a:gd name="T69" fmla="*/ 89 h 125"/>
                  <a:gd name="T70" fmla="*/ 70 w 132"/>
                  <a:gd name="T71" fmla="*/ 80 h 125"/>
                  <a:gd name="T72" fmla="*/ 80 w 132"/>
                  <a:gd name="T73" fmla="*/ 65 h 125"/>
                  <a:gd name="T74" fmla="*/ 79 w 132"/>
                  <a:gd name="T75" fmla="*/ 57 h 125"/>
                  <a:gd name="T76" fmla="*/ 78 w 132"/>
                  <a:gd name="T77" fmla="*/ 55 h 125"/>
                  <a:gd name="T78" fmla="*/ 74 w 132"/>
                  <a:gd name="T79" fmla="*/ 52 h 125"/>
                  <a:gd name="T80" fmla="*/ 84 w 132"/>
                  <a:gd name="T81" fmla="*/ 56 h 125"/>
                  <a:gd name="T82" fmla="*/ 80 w 132"/>
                  <a:gd name="T83" fmla="*/ 65 h 125"/>
                  <a:gd name="T84" fmla="*/ 90 w 132"/>
                  <a:gd name="T85" fmla="*/ 65 h 125"/>
                  <a:gd name="T86" fmla="*/ 94 w 132"/>
                  <a:gd name="T87" fmla="*/ 58 h 125"/>
                  <a:gd name="T88" fmla="*/ 89 w 132"/>
                  <a:gd name="T89" fmla="*/ 65 h 125"/>
                  <a:gd name="T90" fmla="*/ 91 w 132"/>
                  <a:gd name="T91" fmla="*/ 52 h 125"/>
                  <a:gd name="T92" fmla="*/ 96 w 132"/>
                  <a:gd name="T93" fmla="*/ 6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32" h="125">
                    <a:moveTo>
                      <a:pt x="87" y="41"/>
                    </a:moveTo>
                    <a:cubicBezTo>
                      <a:pt x="66" y="0"/>
                      <a:pt x="66" y="0"/>
                      <a:pt x="66" y="0"/>
                    </a:cubicBezTo>
                    <a:cubicBezTo>
                      <a:pt x="46" y="41"/>
                      <a:pt x="46" y="41"/>
                      <a:pt x="46" y="41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33" y="80"/>
                      <a:pt x="33" y="80"/>
                      <a:pt x="33" y="80"/>
                    </a:cubicBezTo>
                    <a:cubicBezTo>
                      <a:pt x="26" y="125"/>
                      <a:pt x="26" y="125"/>
                      <a:pt x="26" y="125"/>
                    </a:cubicBezTo>
                    <a:cubicBezTo>
                      <a:pt x="66" y="104"/>
                      <a:pt x="66" y="104"/>
                      <a:pt x="66" y="104"/>
                    </a:cubicBezTo>
                    <a:cubicBezTo>
                      <a:pt x="107" y="125"/>
                      <a:pt x="107" y="125"/>
                      <a:pt x="107" y="125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132" y="48"/>
                      <a:pt x="132" y="48"/>
                      <a:pt x="132" y="48"/>
                    </a:cubicBezTo>
                    <a:lnTo>
                      <a:pt x="87" y="41"/>
                    </a:lnTo>
                    <a:close/>
                    <a:moveTo>
                      <a:pt x="44" y="65"/>
                    </a:moveTo>
                    <a:cubicBezTo>
                      <a:pt x="40" y="65"/>
                      <a:pt x="40" y="65"/>
                      <a:pt x="40" y="65"/>
                    </a:cubicBezTo>
                    <a:cubicBezTo>
                      <a:pt x="40" y="56"/>
                      <a:pt x="40" y="56"/>
                      <a:pt x="40" y="56"/>
                    </a:cubicBezTo>
                    <a:cubicBezTo>
                      <a:pt x="40" y="56"/>
                      <a:pt x="40" y="56"/>
                      <a:pt x="40" y="55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39" y="55"/>
                      <a:pt x="39" y="56"/>
                      <a:pt x="39" y="56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40" y="61"/>
                      <a:pt x="40" y="61"/>
                      <a:pt x="40" y="61"/>
                    </a:cubicBezTo>
                    <a:cubicBezTo>
                      <a:pt x="39" y="61"/>
                      <a:pt x="39" y="61"/>
                      <a:pt x="39" y="61"/>
                    </a:cubicBezTo>
                    <a:cubicBezTo>
                      <a:pt x="39" y="65"/>
                      <a:pt x="39" y="65"/>
                      <a:pt x="39" y="65"/>
                    </a:cubicBezTo>
                    <a:cubicBezTo>
                      <a:pt x="35" y="65"/>
                      <a:pt x="35" y="65"/>
                      <a:pt x="35" y="65"/>
                    </a:cubicBezTo>
                    <a:cubicBezTo>
                      <a:pt x="35" y="56"/>
                      <a:pt x="35" y="56"/>
                      <a:pt x="35" y="56"/>
                    </a:cubicBezTo>
                    <a:cubicBezTo>
                      <a:pt x="35" y="55"/>
                      <a:pt x="35" y="53"/>
                      <a:pt x="36" y="53"/>
                    </a:cubicBezTo>
                    <a:cubicBezTo>
                      <a:pt x="37" y="52"/>
                      <a:pt x="38" y="51"/>
                      <a:pt x="40" y="51"/>
                    </a:cubicBezTo>
                    <a:cubicBezTo>
                      <a:pt x="41" y="51"/>
                      <a:pt x="42" y="52"/>
                      <a:pt x="43" y="52"/>
                    </a:cubicBezTo>
                    <a:cubicBezTo>
                      <a:pt x="44" y="53"/>
                      <a:pt x="44" y="54"/>
                      <a:pt x="44" y="56"/>
                    </a:cubicBezTo>
                    <a:lnTo>
                      <a:pt x="44" y="65"/>
                    </a:lnTo>
                    <a:close/>
                    <a:moveTo>
                      <a:pt x="52" y="64"/>
                    </a:moveTo>
                    <a:cubicBezTo>
                      <a:pt x="51" y="65"/>
                      <a:pt x="51" y="65"/>
                      <a:pt x="50" y="65"/>
                    </a:cubicBezTo>
                    <a:cubicBezTo>
                      <a:pt x="49" y="65"/>
                      <a:pt x="48" y="65"/>
                      <a:pt x="47" y="64"/>
                    </a:cubicBezTo>
                    <a:cubicBezTo>
                      <a:pt x="47" y="63"/>
                      <a:pt x="46" y="62"/>
                      <a:pt x="46" y="61"/>
                    </a:cubicBezTo>
                    <a:cubicBezTo>
                      <a:pt x="46" y="52"/>
                      <a:pt x="46" y="52"/>
                      <a:pt x="46" y="52"/>
                    </a:cubicBezTo>
                    <a:cubicBezTo>
                      <a:pt x="50" y="52"/>
                      <a:pt x="50" y="52"/>
                      <a:pt x="50" y="52"/>
                    </a:cubicBezTo>
                    <a:cubicBezTo>
                      <a:pt x="50" y="60"/>
                      <a:pt x="50" y="60"/>
                      <a:pt x="50" y="60"/>
                    </a:cubicBezTo>
                    <a:cubicBezTo>
                      <a:pt x="50" y="60"/>
                      <a:pt x="50" y="61"/>
                      <a:pt x="50" y="61"/>
                    </a:cubicBezTo>
                    <a:cubicBezTo>
                      <a:pt x="51" y="61"/>
                      <a:pt x="51" y="61"/>
                      <a:pt x="51" y="61"/>
                    </a:cubicBezTo>
                    <a:cubicBezTo>
                      <a:pt x="51" y="61"/>
                      <a:pt x="51" y="61"/>
                      <a:pt x="51" y="60"/>
                    </a:cubicBezTo>
                    <a:cubicBezTo>
                      <a:pt x="51" y="52"/>
                      <a:pt x="51" y="52"/>
                      <a:pt x="51" y="52"/>
                    </a:cubicBezTo>
                    <a:cubicBezTo>
                      <a:pt x="55" y="52"/>
                      <a:pt x="55" y="52"/>
                      <a:pt x="55" y="52"/>
                    </a:cubicBezTo>
                    <a:cubicBezTo>
                      <a:pt x="55" y="60"/>
                      <a:pt x="55" y="60"/>
                      <a:pt x="55" y="60"/>
                    </a:cubicBezTo>
                    <a:cubicBezTo>
                      <a:pt x="55" y="60"/>
                      <a:pt x="55" y="61"/>
                      <a:pt x="55" y="61"/>
                    </a:cubicBezTo>
                    <a:cubicBezTo>
                      <a:pt x="56" y="61"/>
                      <a:pt x="56" y="61"/>
                      <a:pt x="56" y="61"/>
                    </a:cubicBezTo>
                    <a:cubicBezTo>
                      <a:pt x="56" y="61"/>
                      <a:pt x="56" y="61"/>
                      <a:pt x="56" y="60"/>
                    </a:cubicBezTo>
                    <a:cubicBezTo>
                      <a:pt x="56" y="52"/>
                      <a:pt x="56" y="52"/>
                      <a:pt x="56" y="52"/>
                    </a:cubicBezTo>
                    <a:cubicBezTo>
                      <a:pt x="60" y="52"/>
                      <a:pt x="60" y="52"/>
                      <a:pt x="60" y="52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0" y="62"/>
                      <a:pt x="60" y="63"/>
                      <a:pt x="59" y="64"/>
                    </a:cubicBezTo>
                    <a:cubicBezTo>
                      <a:pt x="58" y="65"/>
                      <a:pt x="57" y="65"/>
                      <a:pt x="56" y="65"/>
                    </a:cubicBezTo>
                    <a:cubicBezTo>
                      <a:pt x="55" y="65"/>
                      <a:pt x="54" y="64"/>
                      <a:pt x="53" y="63"/>
                    </a:cubicBezTo>
                    <a:cubicBezTo>
                      <a:pt x="53" y="64"/>
                      <a:pt x="52" y="64"/>
                      <a:pt x="52" y="64"/>
                    </a:cubicBezTo>
                    <a:close/>
                    <a:moveTo>
                      <a:pt x="61" y="89"/>
                    </a:moveTo>
                    <a:cubicBezTo>
                      <a:pt x="56" y="89"/>
                      <a:pt x="56" y="89"/>
                      <a:pt x="56" y="89"/>
                    </a:cubicBezTo>
                    <a:cubicBezTo>
                      <a:pt x="56" y="77"/>
                      <a:pt x="56" y="77"/>
                      <a:pt x="56" y="77"/>
                    </a:cubicBezTo>
                    <a:cubicBezTo>
                      <a:pt x="53" y="77"/>
                      <a:pt x="53" y="77"/>
                      <a:pt x="53" y="77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56" y="71"/>
                      <a:pt x="56" y="71"/>
                      <a:pt x="56" y="71"/>
                    </a:cubicBezTo>
                    <a:cubicBezTo>
                      <a:pt x="56" y="71"/>
                      <a:pt x="56" y="71"/>
                      <a:pt x="56" y="71"/>
                    </a:cubicBezTo>
                    <a:cubicBezTo>
                      <a:pt x="56" y="71"/>
                      <a:pt x="56" y="71"/>
                      <a:pt x="56" y="71"/>
                    </a:cubicBezTo>
                    <a:cubicBezTo>
                      <a:pt x="56" y="71"/>
                      <a:pt x="56" y="71"/>
                      <a:pt x="56" y="71"/>
                    </a:cubicBezTo>
                    <a:cubicBezTo>
                      <a:pt x="61" y="71"/>
                      <a:pt x="61" y="71"/>
                      <a:pt x="61" y="71"/>
                    </a:cubicBezTo>
                    <a:lnTo>
                      <a:pt x="61" y="89"/>
                    </a:lnTo>
                    <a:close/>
                    <a:moveTo>
                      <a:pt x="62" y="56"/>
                    </a:moveTo>
                    <a:cubicBezTo>
                      <a:pt x="62" y="55"/>
                      <a:pt x="63" y="53"/>
                      <a:pt x="63" y="53"/>
                    </a:cubicBezTo>
                    <a:cubicBezTo>
                      <a:pt x="64" y="52"/>
                      <a:pt x="65" y="51"/>
                      <a:pt x="67" y="51"/>
                    </a:cubicBezTo>
                    <a:cubicBezTo>
                      <a:pt x="69" y="51"/>
                      <a:pt x="70" y="52"/>
                      <a:pt x="70" y="52"/>
                    </a:cubicBezTo>
                    <a:cubicBezTo>
                      <a:pt x="71" y="53"/>
                      <a:pt x="72" y="54"/>
                      <a:pt x="72" y="56"/>
                    </a:cubicBezTo>
                    <a:cubicBezTo>
                      <a:pt x="72" y="65"/>
                      <a:pt x="72" y="65"/>
                      <a:pt x="72" y="65"/>
                    </a:cubicBezTo>
                    <a:cubicBezTo>
                      <a:pt x="68" y="65"/>
                      <a:pt x="68" y="65"/>
                      <a:pt x="68" y="65"/>
                    </a:cubicBezTo>
                    <a:cubicBezTo>
                      <a:pt x="68" y="56"/>
                      <a:pt x="68" y="56"/>
                      <a:pt x="68" y="56"/>
                    </a:cubicBezTo>
                    <a:cubicBezTo>
                      <a:pt x="68" y="56"/>
                      <a:pt x="68" y="56"/>
                      <a:pt x="67" y="55"/>
                    </a:cubicBezTo>
                    <a:cubicBezTo>
                      <a:pt x="67" y="55"/>
                      <a:pt x="67" y="55"/>
                      <a:pt x="67" y="55"/>
                    </a:cubicBezTo>
                    <a:cubicBezTo>
                      <a:pt x="66" y="55"/>
                      <a:pt x="66" y="56"/>
                      <a:pt x="66" y="56"/>
                    </a:cubicBezTo>
                    <a:cubicBezTo>
                      <a:pt x="66" y="58"/>
                      <a:pt x="66" y="58"/>
                      <a:pt x="66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61"/>
                      <a:pt x="67" y="61"/>
                      <a:pt x="67" y="61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6" y="65"/>
                      <a:pt x="66" y="65"/>
                      <a:pt x="66" y="65"/>
                    </a:cubicBezTo>
                    <a:cubicBezTo>
                      <a:pt x="62" y="65"/>
                      <a:pt x="62" y="65"/>
                      <a:pt x="62" y="65"/>
                    </a:cubicBezTo>
                    <a:lnTo>
                      <a:pt x="62" y="56"/>
                    </a:lnTo>
                    <a:close/>
                    <a:moveTo>
                      <a:pt x="70" y="82"/>
                    </a:moveTo>
                    <a:cubicBezTo>
                      <a:pt x="69" y="82"/>
                      <a:pt x="69" y="82"/>
                      <a:pt x="69" y="82"/>
                    </a:cubicBezTo>
                    <a:cubicBezTo>
                      <a:pt x="69" y="83"/>
                      <a:pt x="69" y="83"/>
                      <a:pt x="69" y="83"/>
                    </a:cubicBezTo>
                    <a:cubicBezTo>
                      <a:pt x="68" y="83"/>
                      <a:pt x="68" y="83"/>
                      <a:pt x="68" y="83"/>
                    </a:cubicBezTo>
                    <a:cubicBezTo>
                      <a:pt x="69" y="84"/>
                      <a:pt x="69" y="84"/>
                      <a:pt x="69" y="84"/>
                    </a:cubicBezTo>
                    <a:cubicBezTo>
                      <a:pt x="69" y="84"/>
                      <a:pt x="69" y="84"/>
                      <a:pt x="69" y="84"/>
                    </a:cubicBezTo>
                    <a:cubicBezTo>
                      <a:pt x="69" y="85"/>
                      <a:pt x="69" y="85"/>
                      <a:pt x="69" y="86"/>
                    </a:cubicBezTo>
                    <a:cubicBezTo>
                      <a:pt x="69" y="87"/>
                      <a:pt x="69" y="88"/>
                      <a:pt x="69" y="88"/>
                    </a:cubicBezTo>
                    <a:cubicBezTo>
                      <a:pt x="68" y="89"/>
                      <a:pt x="67" y="89"/>
                      <a:pt x="66" y="89"/>
                    </a:cubicBezTo>
                    <a:cubicBezTo>
                      <a:pt x="66" y="89"/>
                      <a:pt x="65" y="89"/>
                      <a:pt x="65" y="89"/>
                    </a:cubicBezTo>
                    <a:cubicBezTo>
                      <a:pt x="65" y="86"/>
                      <a:pt x="65" y="86"/>
                      <a:pt x="65" y="86"/>
                    </a:cubicBezTo>
                    <a:cubicBezTo>
                      <a:pt x="66" y="87"/>
                      <a:pt x="66" y="87"/>
                      <a:pt x="66" y="87"/>
                    </a:cubicBezTo>
                    <a:cubicBezTo>
                      <a:pt x="66" y="86"/>
                      <a:pt x="66" y="86"/>
                      <a:pt x="66" y="86"/>
                    </a:cubicBezTo>
                    <a:cubicBezTo>
                      <a:pt x="66" y="86"/>
                      <a:pt x="66" y="86"/>
                      <a:pt x="66" y="86"/>
                    </a:cubicBezTo>
                    <a:cubicBezTo>
                      <a:pt x="66" y="86"/>
                      <a:pt x="66" y="85"/>
                      <a:pt x="66" y="85"/>
                    </a:cubicBezTo>
                    <a:cubicBezTo>
                      <a:pt x="66" y="84"/>
                      <a:pt x="65" y="84"/>
                      <a:pt x="65" y="83"/>
                    </a:cubicBezTo>
                    <a:cubicBezTo>
                      <a:pt x="65" y="82"/>
                      <a:pt x="66" y="81"/>
                      <a:pt x="66" y="81"/>
                    </a:cubicBezTo>
                    <a:cubicBezTo>
                      <a:pt x="67" y="80"/>
                      <a:pt x="68" y="80"/>
                      <a:pt x="69" y="80"/>
                    </a:cubicBezTo>
                    <a:cubicBezTo>
                      <a:pt x="69" y="80"/>
                      <a:pt x="69" y="80"/>
                      <a:pt x="70" y="80"/>
                    </a:cubicBezTo>
                    <a:lnTo>
                      <a:pt x="70" y="82"/>
                    </a:lnTo>
                    <a:close/>
                    <a:moveTo>
                      <a:pt x="77" y="83"/>
                    </a:moveTo>
                    <a:cubicBezTo>
                      <a:pt x="75" y="83"/>
                      <a:pt x="75" y="83"/>
                      <a:pt x="75" y="83"/>
                    </a:cubicBezTo>
                    <a:cubicBezTo>
                      <a:pt x="75" y="89"/>
                      <a:pt x="75" y="89"/>
                      <a:pt x="75" y="89"/>
                    </a:cubicBezTo>
                    <a:cubicBezTo>
                      <a:pt x="72" y="89"/>
                      <a:pt x="72" y="89"/>
                      <a:pt x="72" y="89"/>
                    </a:cubicBezTo>
                    <a:cubicBezTo>
                      <a:pt x="72" y="83"/>
                      <a:pt x="72" y="83"/>
                      <a:pt x="72" y="83"/>
                    </a:cubicBezTo>
                    <a:cubicBezTo>
                      <a:pt x="70" y="83"/>
                      <a:pt x="70" y="83"/>
                      <a:pt x="70" y="83"/>
                    </a:cubicBezTo>
                    <a:cubicBezTo>
                      <a:pt x="70" y="80"/>
                      <a:pt x="70" y="80"/>
                      <a:pt x="70" y="80"/>
                    </a:cubicBezTo>
                    <a:cubicBezTo>
                      <a:pt x="77" y="80"/>
                      <a:pt x="77" y="80"/>
                      <a:pt x="77" y="80"/>
                    </a:cubicBezTo>
                    <a:lnTo>
                      <a:pt x="77" y="83"/>
                    </a:lnTo>
                    <a:close/>
                    <a:moveTo>
                      <a:pt x="80" y="65"/>
                    </a:moveTo>
                    <a:cubicBezTo>
                      <a:pt x="78" y="60"/>
                      <a:pt x="78" y="60"/>
                      <a:pt x="78" y="60"/>
                    </a:cubicBezTo>
                    <a:cubicBezTo>
                      <a:pt x="78" y="57"/>
                      <a:pt x="78" y="57"/>
                      <a:pt x="78" y="57"/>
                    </a:cubicBezTo>
                    <a:cubicBezTo>
                      <a:pt x="79" y="57"/>
                      <a:pt x="79" y="57"/>
                      <a:pt x="79" y="57"/>
                    </a:cubicBezTo>
                    <a:cubicBezTo>
                      <a:pt x="79" y="57"/>
                      <a:pt x="80" y="57"/>
                      <a:pt x="80" y="56"/>
                    </a:cubicBezTo>
                    <a:cubicBezTo>
                      <a:pt x="80" y="55"/>
                      <a:pt x="79" y="55"/>
                      <a:pt x="78" y="55"/>
                    </a:cubicBezTo>
                    <a:cubicBezTo>
                      <a:pt x="78" y="55"/>
                      <a:pt x="78" y="55"/>
                      <a:pt x="78" y="55"/>
                    </a:cubicBezTo>
                    <a:cubicBezTo>
                      <a:pt x="78" y="65"/>
                      <a:pt x="78" y="65"/>
                      <a:pt x="78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52"/>
                      <a:pt x="74" y="52"/>
                      <a:pt x="74" y="52"/>
                    </a:cubicBezTo>
                    <a:cubicBezTo>
                      <a:pt x="79" y="52"/>
                      <a:pt x="79" y="52"/>
                      <a:pt x="79" y="52"/>
                    </a:cubicBezTo>
                    <a:cubicBezTo>
                      <a:pt x="80" y="52"/>
                      <a:pt x="82" y="52"/>
                      <a:pt x="82" y="53"/>
                    </a:cubicBezTo>
                    <a:cubicBezTo>
                      <a:pt x="83" y="54"/>
                      <a:pt x="84" y="55"/>
                      <a:pt x="84" y="56"/>
                    </a:cubicBezTo>
                    <a:cubicBezTo>
                      <a:pt x="84" y="57"/>
                      <a:pt x="83" y="58"/>
                      <a:pt x="82" y="59"/>
                    </a:cubicBezTo>
                    <a:cubicBezTo>
                      <a:pt x="84" y="65"/>
                      <a:pt x="84" y="65"/>
                      <a:pt x="84" y="65"/>
                    </a:cubicBezTo>
                    <a:lnTo>
                      <a:pt x="80" y="65"/>
                    </a:lnTo>
                    <a:close/>
                    <a:moveTo>
                      <a:pt x="96" y="63"/>
                    </a:moveTo>
                    <a:cubicBezTo>
                      <a:pt x="95" y="64"/>
                      <a:pt x="93" y="65"/>
                      <a:pt x="91" y="65"/>
                    </a:cubicBezTo>
                    <a:cubicBezTo>
                      <a:pt x="91" y="65"/>
                      <a:pt x="91" y="65"/>
                      <a:pt x="90" y="65"/>
                    </a:cubicBezTo>
                    <a:cubicBezTo>
                      <a:pt x="90" y="61"/>
                      <a:pt x="90" y="61"/>
                      <a:pt x="90" y="61"/>
                    </a:cubicBezTo>
                    <a:cubicBezTo>
                      <a:pt x="91" y="61"/>
                      <a:pt x="91" y="61"/>
                      <a:pt x="91" y="61"/>
                    </a:cubicBezTo>
                    <a:cubicBezTo>
                      <a:pt x="93" y="61"/>
                      <a:pt x="94" y="60"/>
                      <a:pt x="94" y="58"/>
                    </a:cubicBezTo>
                    <a:cubicBezTo>
                      <a:pt x="94" y="56"/>
                      <a:pt x="93" y="55"/>
                      <a:pt x="91" y="55"/>
                    </a:cubicBezTo>
                    <a:cubicBezTo>
                      <a:pt x="89" y="55"/>
                      <a:pt x="89" y="55"/>
                      <a:pt x="89" y="55"/>
                    </a:cubicBezTo>
                    <a:cubicBezTo>
                      <a:pt x="89" y="65"/>
                      <a:pt x="89" y="65"/>
                      <a:pt x="89" y="65"/>
                    </a:cubicBezTo>
                    <a:cubicBezTo>
                      <a:pt x="86" y="65"/>
                      <a:pt x="86" y="65"/>
                      <a:pt x="86" y="65"/>
                    </a:cubicBezTo>
                    <a:cubicBezTo>
                      <a:pt x="86" y="52"/>
                      <a:pt x="86" y="52"/>
                      <a:pt x="86" y="52"/>
                    </a:cubicBezTo>
                    <a:cubicBezTo>
                      <a:pt x="91" y="52"/>
                      <a:pt x="91" y="52"/>
                      <a:pt x="91" y="52"/>
                    </a:cubicBezTo>
                    <a:cubicBezTo>
                      <a:pt x="93" y="52"/>
                      <a:pt x="95" y="52"/>
                      <a:pt x="96" y="53"/>
                    </a:cubicBezTo>
                    <a:cubicBezTo>
                      <a:pt x="97" y="54"/>
                      <a:pt x="98" y="56"/>
                      <a:pt x="98" y="58"/>
                    </a:cubicBezTo>
                    <a:cubicBezTo>
                      <a:pt x="98" y="60"/>
                      <a:pt x="97" y="62"/>
                      <a:pt x="96" y="6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1" name="Freeform 672"/>
              <p:cNvSpPr/>
              <p:nvPr/>
            </p:nvSpPr>
            <p:spPr bwMode="auto">
              <a:xfrm>
                <a:off x="3697" y="2876"/>
                <a:ext cx="58" cy="36"/>
              </a:xfrm>
              <a:custGeom>
                <a:avLst/>
                <a:gdLst>
                  <a:gd name="T0" fmla="*/ 58 w 58"/>
                  <a:gd name="T1" fmla="*/ 6 h 36"/>
                  <a:gd name="T2" fmla="*/ 49 w 58"/>
                  <a:gd name="T3" fmla="*/ 0 h 36"/>
                  <a:gd name="T4" fmla="*/ 9 w 58"/>
                  <a:gd name="T5" fmla="*/ 0 h 36"/>
                  <a:gd name="T6" fmla="*/ 0 w 58"/>
                  <a:gd name="T7" fmla="*/ 6 h 36"/>
                  <a:gd name="T8" fmla="*/ 0 w 58"/>
                  <a:gd name="T9" fmla="*/ 6 h 36"/>
                  <a:gd name="T10" fmla="*/ 0 w 58"/>
                  <a:gd name="T11" fmla="*/ 7 h 36"/>
                  <a:gd name="T12" fmla="*/ 0 w 58"/>
                  <a:gd name="T13" fmla="*/ 7 h 36"/>
                  <a:gd name="T14" fmla="*/ 0 w 58"/>
                  <a:gd name="T15" fmla="*/ 7 h 36"/>
                  <a:gd name="T16" fmla="*/ 9 w 58"/>
                  <a:gd name="T17" fmla="*/ 36 h 36"/>
                  <a:gd name="T18" fmla="*/ 49 w 58"/>
                  <a:gd name="T19" fmla="*/ 36 h 36"/>
                  <a:gd name="T20" fmla="*/ 58 w 58"/>
                  <a:gd name="T21" fmla="*/ 7 h 36"/>
                  <a:gd name="T22" fmla="*/ 58 w 58"/>
                  <a:gd name="T23" fmla="*/ 7 h 36"/>
                  <a:gd name="T24" fmla="*/ 58 w 58"/>
                  <a:gd name="T25" fmla="*/ 7 h 36"/>
                  <a:gd name="T26" fmla="*/ 58 w 58"/>
                  <a:gd name="T27" fmla="*/ 6 h 36"/>
                  <a:gd name="T28" fmla="*/ 58 w 58"/>
                  <a:gd name="T29" fmla="*/ 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36">
                    <a:moveTo>
                      <a:pt x="58" y="6"/>
                    </a:moveTo>
                    <a:lnTo>
                      <a:pt x="49" y="0"/>
                    </a:lnTo>
                    <a:lnTo>
                      <a:pt x="9" y="0"/>
                    </a:lnTo>
                    <a:lnTo>
                      <a:pt x="0" y="6"/>
                    </a:lnTo>
                    <a:lnTo>
                      <a:pt x="0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9" y="36"/>
                    </a:lnTo>
                    <a:lnTo>
                      <a:pt x="49" y="36"/>
                    </a:lnTo>
                    <a:lnTo>
                      <a:pt x="58" y="7"/>
                    </a:lnTo>
                    <a:lnTo>
                      <a:pt x="58" y="7"/>
                    </a:lnTo>
                    <a:lnTo>
                      <a:pt x="58" y="7"/>
                    </a:lnTo>
                    <a:lnTo>
                      <a:pt x="58" y="6"/>
                    </a:lnTo>
                    <a:lnTo>
                      <a:pt x="58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2" name="Freeform 673"/>
              <p:cNvSpPr/>
              <p:nvPr/>
            </p:nvSpPr>
            <p:spPr bwMode="auto">
              <a:xfrm>
                <a:off x="3697" y="2966"/>
                <a:ext cx="58" cy="37"/>
              </a:xfrm>
              <a:custGeom>
                <a:avLst/>
                <a:gdLst>
                  <a:gd name="T0" fmla="*/ 58 w 58"/>
                  <a:gd name="T1" fmla="*/ 30 h 37"/>
                  <a:gd name="T2" fmla="*/ 49 w 58"/>
                  <a:gd name="T3" fmla="*/ 0 h 37"/>
                  <a:gd name="T4" fmla="*/ 9 w 58"/>
                  <a:gd name="T5" fmla="*/ 0 h 37"/>
                  <a:gd name="T6" fmla="*/ 0 w 58"/>
                  <a:gd name="T7" fmla="*/ 30 h 37"/>
                  <a:gd name="T8" fmla="*/ 0 w 58"/>
                  <a:gd name="T9" fmla="*/ 30 h 37"/>
                  <a:gd name="T10" fmla="*/ 0 w 58"/>
                  <a:gd name="T11" fmla="*/ 30 h 37"/>
                  <a:gd name="T12" fmla="*/ 0 w 58"/>
                  <a:gd name="T13" fmla="*/ 30 h 37"/>
                  <a:gd name="T14" fmla="*/ 1 w 58"/>
                  <a:gd name="T15" fmla="*/ 30 h 37"/>
                  <a:gd name="T16" fmla="*/ 9 w 58"/>
                  <a:gd name="T17" fmla="*/ 37 h 37"/>
                  <a:gd name="T18" fmla="*/ 49 w 58"/>
                  <a:gd name="T19" fmla="*/ 37 h 37"/>
                  <a:gd name="T20" fmla="*/ 58 w 58"/>
                  <a:gd name="T21" fmla="*/ 30 h 37"/>
                  <a:gd name="T22" fmla="*/ 58 w 58"/>
                  <a:gd name="T23" fmla="*/ 30 h 37"/>
                  <a:gd name="T24" fmla="*/ 58 w 58"/>
                  <a:gd name="T25" fmla="*/ 30 h 37"/>
                  <a:gd name="T26" fmla="*/ 58 w 58"/>
                  <a:gd name="T27" fmla="*/ 30 h 37"/>
                  <a:gd name="T28" fmla="*/ 58 w 58"/>
                  <a:gd name="T29" fmla="*/ 3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8" h="37">
                    <a:moveTo>
                      <a:pt x="58" y="30"/>
                    </a:moveTo>
                    <a:lnTo>
                      <a:pt x="49" y="0"/>
                    </a:lnTo>
                    <a:lnTo>
                      <a:pt x="9" y="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0" y="30"/>
                    </a:lnTo>
                    <a:lnTo>
                      <a:pt x="1" y="30"/>
                    </a:lnTo>
                    <a:lnTo>
                      <a:pt x="9" y="37"/>
                    </a:lnTo>
                    <a:lnTo>
                      <a:pt x="49" y="37"/>
                    </a:lnTo>
                    <a:lnTo>
                      <a:pt x="58" y="30"/>
                    </a:lnTo>
                    <a:lnTo>
                      <a:pt x="58" y="30"/>
                    </a:lnTo>
                    <a:lnTo>
                      <a:pt x="58" y="30"/>
                    </a:lnTo>
                    <a:lnTo>
                      <a:pt x="58" y="30"/>
                    </a:lnTo>
                    <a:lnTo>
                      <a:pt x="58" y="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3" name="Freeform 674"/>
              <p:cNvSpPr/>
              <p:nvPr/>
            </p:nvSpPr>
            <p:spPr bwMode="auto">
              <a:xfrm>
                <a:off x="3753" y="2911"/>
                <a:ext cx="36" cy="57"/>
              </a:xfrm>
              <a:custGeom>
                <a:avLst/>
                <a:gdLst>
                  <a:gd name="T0" fmla="*/ 30 w 36"/>
                  <a:gd name="T1" fmla="*/ 0 h 57"/>
                  <a:gd name="T2" fmla="*/ 29 w 36"/>
                  <a:gd name="T3" fmla="*/ 0 h 57"/>
                  <a:gd name="T4" fmla="*/ 29 w 36"/>
                  <a:gd name="T5" fmla="*/ 0 h 57"/>
                  <a:gd name="T6" fmla="*/ 29 w 36"/>
                  <a:gd name="T7" fmla="*/ 0 h 57"/>
                  <a:gd name="T8" fmla="*/ 0 w 36"/>
                  <a:gd name="T9" fmla="*/ 9 h 57"/>
                  <a:gd name="T10" fmla="*/ 0 w 36"/>
                  <a:gd name="T11" fmla="*/ 49 h 57"/>
                  <a:gd name="T12" fmla="*/ 29 w 36"/>
                  <a:gd name="T13" fmla="*/ 57 h 57"/>
                  <a:gd name="T14" fmla="*/ 29 w 36"/>
                  <a:gd name="T15" fmla="*/ 57 h 57"/>
                  <a:gd name="T16" fmla="*/ 29 w 36"/>
                  <a:gd name="T17" fmla="*/ 57 h 57"/>
                  <a:gd name="T18" fmla="*/ 30 w 36"/>
                  <a:gd name="T19" fmla="*/ 57 h 57"/>
                  <a:gd name="T20" fmla="*/ 30 w 36"/>
                  <a:gd name="T21" fmla="*/ 57 h 57"/>
                  <a:gd name="T22" fmla="*/ 36 w 36"/>
                  <a:gd name="T23" fmla="*/ 48 h 57"/>
                  <a:gd name="T24" fmla="*/ 36 w 36"/>
                  <a:gd name="T25" fmla="*/ 8 h 57"/>
                  <a:gd name="T26" fmla="*/ 30 w 36"/>
                  <a:gd name="T27" fmla="*/ 0 h 57"/>
                  <a:gd name="T28" fmla="*/ 30 w 36"/>
                  <a:gd name="T2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6" h="57">
                    <a:moveTo>
                      <a:pt x="30" y="0"/>
                    </a:moveTo>
                    <a:lnTo>
                      <a:pt x="29" y="0"/>
                    </a:lnTo>
                    <a:lnTo>
                      <a:pt x="29" y="0"/>
                    </a:lnTo>
                    <a:lnTo>
                      <a:pt x="29" y="0"/>
                    </a:lnTo>
                    <a:lnTo>
                      <a:pt x="0" y="9"/>
                    </a:lnTo>
                    <a:lnTo>
                      <a:pt x="0" y="49"/>
                    </a:lnTo>
                    <a:lnTo>
                      <a:pt x="29" y="57"/>
                    </a:lnTo>
                    <a:lnTo>
                      <a:pt x="29" y="57"/>
                    </a:lnTo>
                    <a:lnTo>
                      <a:pt x="29" y="57"/>
                    </a:lnTo>
                    <a:lnTo>
                      <a:pt x="30" y="57"/>
                    </a:lnTo>
                    <a:lnTo>
                      <a:pt x="30" y="57"/>
                    </a:lnTo>
                    <a:lnTo>
                      <a:pt x="36" y="48"/>
                    </a:lnTo>
                    <a:lnTo>
                      <a:pt x="36" y="8"/>
                    </a:lnTo>
                    <a:lnTo>
                      <a:pt x="30" y="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4" name="Freeform 675"/>
              <p:cNvSpPr/>
              <p:nvPr/>
            </p:nvSpPr>
            <p:spPr bwMode="auto">
              <a:xfrm>
                <a:off x="3662" y="2911"/>
                <a:ext cx="37" cy="57"/>
              </a:xfrm>
              <a:custGeom>
                <a:avLst/>
                <a:gdLst>
                  <a:gd name="T0" fmla="*/ 7 w 37"/>
                  <a:gd name="T1" fmla="*/ 0 h 57"/>
                  <a:gd name="T2" fmla="*/ 7 w 37"/>
                  <a:gd name="T3" fmla="*/ 0 h 57"/>
                  <a:gd name="T4" fmla="*/ 7 w 37"/>
                  <a:gd name="T5" fmla="*/ 0 h 57"/>
                  <a:gd name="T6" fmla="*/ 7 w 37"/>
                  <a:gd name="T7" fmla="*/ 0 h 57"/>
                  <a:gd name="T8" fmla="*/ 0 w 37"/>
                  <a:gd name="T9" fmla="*/ 9 h 57"/>
                  <a:gd name="T10" fmla="*/ 0 w 37"/>
                  <a:gd name="T11" fmla="*/ 49 h 57"/>
                  <a:gd name="T12" fmla="*/ 7 w 37"/>
                  <a:gd name="T13" fmla="*/ 57 h 57"/>
                  <a:gd name="T14" fmla="*/ 7 w 37"/>
                  <a:gd name="T15" fmla="*/ 57 h 57"/>
                  <a:gd name="T16" fmla="*/ 7 w 37"/>
                  <a:gd name="T17" fmla="*/ 57 h 57"/>
                  <a:gd name="T18" fmla="*/ 7 w 37"/>
                  <a:gd name="T19" fmla="*/ 57 h 57"/>
                  <a:gd name="T20" fmla="*/ 7 w 37"/>
                  <a:gd name="T21" fmla="*/ 57 h 57"/>
                  <a:gd name="T22" fmla="*/ 37 w 37"/>
                  <a:gd name="T23" fmla="*/ 48 h 57"/>
                  <a:gd name="T24" fmla="*/ 37 w 37"/>
                  <a:gd name="T25" fmla="*/ 8 h 57"/>
                  <a:gd name="T26" fmla="*/ 7 w 37"/>
                  <a:gd name="T27" fmla="*/ 0 h 57"/>
                  <a:gd name="T28" fmla="*/ 7 w 37"/>
                  <a:gd name="T29" fmla="*/ 0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" h="57">
                    <a:moveTo>
                      <a:pt x="7" y="0"/>
                    </a:moveTo>
                    <a:lnTo>
                      <a:pt x="7" y="0"/>
                    </a:lnTo>
                    <a:lnTo>
                      <a:pt x="7" y="0"/>
                    </a:lnTo>
                    <a:lnTo>
                      <a:pt x="7" y="0"/>
                    </a:lnTo>
                    <a:lnTo>
                      <a:pt x="0" y="9"/>
                    </a:lnTo>
                    <a:lnTo>
                      <a:pt x="0" y="49"/>
                    </a:lnTo>
                    <a:lnTo>
                      <a:pt x="7" y="57"/>
                    </a:lnTo>
                    <a:lnTo>
                      <a:pt x="7" y="57"/>
                    </a:lnTo>
                    <a:lnTo>
                      <a:pt x="7" y="57"/>
                    </a:lnTo>
                    <a:lnTo>
                      <a:pt x="7" y="57"/>
                    </a:lnTo>
                    <a:lnTo>
                      <a:pt x="7" y="57"/>
                    </a:lnTo>
                    <a:lnTo>
                      <a:pt x="37" y="48"/>
                    </a:lnTo>
                    <a:lnTo>
                      <a:pt x="37" y="8"/>
                    </a:lnTo>
                    <a:lnTo>
                      <a:pt x="7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5" name="Freeform 676"/>
              <p:cNvSpPr>
                <a:spLocks noEditPoints="1"/>
              </p:cNvSpPr>
              <p:nvPr/>
            </p:nvSpPr>
            <p:spPr bwMode="auto">
              <a:xfrm>
                <a:off x="3703" y="2915"/>
                <a:ext cx="48" cy="48"/>
              </a:xfrm>
              <a:custGeom>
                <a:avLst/>
                <a:gdLst>
                  <a:gd name="T0" fmla="*/ 39 w 44"/>
                  <a:gd name="T1" fmla="*/ 0 h 44"/>
                  <a:gd name="T2" fmla="*/ 4 w 44"/>
                  <a:gd name="T3" fmla="*/ 0 h 44"/>
                  <a:gd name="T4" fmla="*/ 0 w 44"/>
                  <a:gd name="T5" fmla="*/ 4 h 44"/>
                  <a:gd name="T6" fmla="*/ 0 w 44"/>
                  <a:gd name="T7" fmla="*/ 39 h 44"/>
                  <a:gd name="T8" fmla="*/ 4 w 44"/>
                  <a:gd name="T9" fmla="*/ 44 h 44"/>
                  <a:gd name="T10" fmla="*/ 39 w 44"/>
                  <a:gd name="T11" fmla="*/ 44 h 44"/>
                  <a:gd name="T12" fmla="*/ 44 w 44"/>
                  <a:gd name="T13" fmla="*/ 39 h 44"/>
                  <a:gd name="T14" fmla="*/ 44 w 44"/>
                  <a:gd name="T15" fmla="*/ 4 h 44"/>
                  <a:gd name="T16" fmla="*/ 39 w 44"/>
                  <a:gd name="T17" fmla="*/ 0 h 44"/>
                  <a:gd name="T18" fmla="*/ 22 w 44"/>
                  <a:gd name="T19" fmla="*/ 40 h 44"/>
                  <a:gd name="T20" fmla="*/ 4 w 44"/>
                  <a:gd name="T21" fmla="*/ 22 h 44"/>
                  <a:gd name="T22" fmla="*/ 22 w 44"/>
                  <a:gd name="T23" fmla="*/ 4 h 44"/>
                  <a:gd name="T24" fmla="*/ 40 w 44"/>
                  <a:gd name="T25" fmla="*/ 22 h 44"/>
                  <a:gd name="T26" fmla="*/ 22 w 44"/>
                  <a:gd name="T27" fmla="*/ 4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4" h="44">
                    <a:moveTo>
                      <a:pt x="39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0" y="42"/>
                      <a:pt x="2" y="44"/>
                      <a:pt x="4" y="44"/>
                    </a:cubicBezTo>
                    <a:cubicBezTo>
                      <a:pt x="39" y="44"/>
                      <a:pt x="39" y="44"/>
                      <a:pt x="39" y="44"/>
                    </a:cubicBezTo>
                    <a:cubicBezTo>
                      <a:pt x="41" y="44"/>
                      <a:pt x="44" y="42"/>
                      <a:pt x="44" y="39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2"/>
                      <a:pt x="41" y="0"/>
                      <a:pt x="39" y="0"/>
                    </a:cubicBezTo>
                    <a:close/>
                    <a:moveTo>
                      <a:pt x="22" y="40"/>
                    </a:moveTo>
                    <a:cubicBezTo>
                      <a:pt x="12" y="40"/>
                      <a:pt x="4" y="32"/>
                      <a:pt x="4" y="22"/>
                    </a:cubicBezTo>
                    <a:cubicBezTo>
                      <a:pt x="4" y="12"/>
                      <a:pt x="12" y="4"/>
                      <a:pt x="22" y="4"/>
                    </a:cubicBezTo>
                    <a:cubicBezTo>
                      <a:pt x="32" y="4"/>
                      <a:pt x="40" y="12"/>
                      <a:pt x="40" y="22"/>
                    </a:cubicBezTo>
                    <a:cubicBezTo>
                      <a:pt x="40" y="32"/>
                      <a:pt x="32" y="40"/>
                      <a:pt x="22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6" name="Freeform 677"/>
              <p:cNvSpPr>
                <a:spLocks noEditPoints="1"/>
              </p:cNvSpPr>
              <p:nvPr/>
            </p:nvSpPr>
            <p:spPr bwMode="auto">
              <a:xfrm>
                <a:off x="2985" y="2206"/>
                <a:ext cx="134" cy="134"/>
              </a:xfrm>
              <a:custGeom>
                <a:avLst/>
                <a:gdLst>
                  <a:gd name="T0" fmla="*/ 0 w 134"/>
                  <a:gd name="T1" fmla="*/ 104 h 134"/>
                  <a:gd name="T2" fmla="*/ 29 w 134"/>
                  <a:gd name="T3" fmla="*/ 134 h 134"/>
                  <a:gd name="T4" fmla="*/ 38 w 134"/>
                  <a:gd name="T5" fmla="*/ 125 h 134"/>
                  <a:gd name="T6" fmla="*/ 109 w 134"/>
                  <a:gd name="T7" fmla="*/ 120 h 134"/>
                  <a:gd name="T8" fmla="*/ 107 w 134"/>
                  <a:gd name="T9" fmla="*/ 112 h 134"/>
                  <a:gd name="T10" fmla="*/ 54 w 134"/>
                  <a:gd name="T11" fmla="*/ 108 h 134"/>
                  <a:gd name="T12" fmla="*/ 74 w 134"/>
                  <a:gd name="T13" fmla="*/ 88 h 134"/>
                  <a:gd name="T14" fmla="*/ 60 w 134"/>
                  <a:gd name="T15" fmla="*/ 65 h 134"/>
                  <a:gd name="T16" fmla="*/ 60 w 134"/>
                  <a:gd name="T17" fmla="*/ 65 h 134"/>
                  <a:gd name="T18" fmla="*/ 66 w 134"/>
                  <a:gd name="T19" fmla="*/ 59 h 134"/>
                  <a:gd name="T20" fmla="*/ 66 w 134"/>
                  <a:gd name="T21" fmla="*/ 59 h 134"/>
                  <a:gd name="T22" fmla="*/ 89 w 134"/>
                  <a:gd name="T23" fmla="*/ 74 h 134"/>
                  <a:gd name="T24" fmla="*/ 109 w 134"/>
                  <a:gd name="T25" fmla="*/ 54 h 134"/>
                  <a:gd name="T26" fmla="*/ 113 w 134"/>
                  <a:gd name="T27" fmla="*/ 107 h 134"/>
                  <a:gd name="T28" fmla="*/ 121 w 134"/>
                  <a:gd name="T29" fmla="*/ 107 h 134"/>
                  <a:gd name="T30" fmla="*/ 125 w 134"/>
                  <a:gd name="T31" fmla="*/ 38 h 134"/>
                  <a:gd name="T32" fmla="*/ 134 w 134"/>
                  <a:gd name="T33" fmla="*/ 29 h 134"/>
                  <a:gd name="T34" fmla="*/ 104 w 134"/>
                  <a:gd name="T35" fmla="*/ 0 h 134"/>
                  <a:gd name="T36" fmla="*/ 0 w 134"/>
                  <a:gd name="T37" fmla="*/ 104 h 134"/>
                  <a:gd name="T38" fmla="*/ 61 w 134"/>
                  <a:gd name="T39" fmla="*/ 91 h 134"/>
                  <a:gd name="T40" fmla="*/ 31 w 134"/>
                  <a:gd name="T41" fmla="*/ 121 h 134"/>
                  <a:gd name="T42" fmla="*/ 13 w 134"/>
                  <a:gd name="T43" fmla="*/ 102 h 134"/>
                  <a:gd name="T44" fmla="*/ 46 w 134"/>
                  <a:gd name="T45" fmla="*/ 68 h 134"/>
                  <a:gd name="T46" fmla="*/ 61 w 134"/>
                  <a:gd name="T47" fmla="*/ 91 h 134"/>
                  <a:gd name="T48" fmla="*/ 92 w 134"/>
                  <a:gd name="T49" fmla="*/ 60 h 134"/>
                  <a:gd name="T50" fmla="*/ 68 w 134"/>
                  <a:gd name="T51" fmla="*/ 47 h 134"/>
                  <a:gd name="T52" fmla="*/ 103 w 134"/>
                  <a:gd name="T53" fmla="*/ 12 h 134"/>
                  <a:gd name="T54" fmla="*/ 122 w 134"/>
                  <a:gd name="T55" fmla="*/ 30 h 134"/>
                  <a:gd name="T56" fmla="*/ 92 w 134"/>
                  <a:gd name="T57" fmla="*/ 6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34" h="134">
                    <a:moveTo>
                      <a:pt x="0" y="104"/>
                    </a:moveTo>
                    <a:lnTo>
                      <a:pt x="29" y="134"/>
                    </a:lnTo>
                    <a:lnTo>
                      <a:pt x="38" y="125"/>
                    </a:lnTo>
                    <a:lnTo>
                      <a:pt x="109" y="120"/>
                    </a:lnTo>
                    <a:lnTo>
                      <a:pt x="107" y="112"/>
                    </a:lnTo>
                    <a:lnTo>
                      <a:pt x="54" y="108"/>
                    </a:lnTo>
                    <a:lnTo>
                      <a:pt x="74" y="88"/>
                    </a:lnTo>
                    <a:lnTo>
                      <a:pt x="60" y="65"/>
                    </a:lnTo>
                    <a:lnTo>
                      <a:pt x="60" y="65"/>
                    </a:lnTo>
                    <a:lnTo>
                      <a:pt x="66" y="59"/>
                    </a:lnTo>
                    <a:lnTo>
                      <a:pt x="66" y="59"/>
                    </a:lnTo>
                    <a:lnTo>
                      <a:pt x="89" y="74"/>
                    </a:lnTo>
                    <a:lnTo>
                      <a:pt x="109" y="54"/>
                    </a:lnTo>
                    <a:lnTo>
                      <a:pt x="113" y="107"/>
                    </a:lnTo>
                    <a:lnTo>
                      <a:pt x="121" y="107"/>
                    </a:lnTo>
                    <a:lnTo>
                      <a:pt x="125" y="38"/>
                    </a:lnTo>
                    <a:lnTo>
                      <a:pt x="134" y="29"/>
                    </a:lnTo>
                    <a:lnTo>
                      <a:pt x="104" y="0"/>
                    </a:lnTo>
                    <a:lnTo>
                      <a:pt x="0" y="104"/>
                    </a:lnTo>
                    <a:close/>
                    <a:moveTo>
                      <a:pt x="61" y="91"/>
                    </a:moveTo>
                    <a:lnTo>
                      <a:pt x="31" y="121"/>
                    </a:lnTo>
                    <a:lnTo>
                      <a:pt x="13" y="102"/>
                    </a:lnTo>
                    <a:lnTo>
                      <a:pt x="46" y="68"/>
                    </a:lnTo>
                    <a:lnTo>
                      <a:pt x="61" y="91"/>
                    </a:lnTo>
                    <a:close/>
                    <a:moveTo>
                      <a:pt x="92" y="60"/>
                    </a:moveTo>
                    <a:lnTo>
                      <a:pt x="68" y="47"/>
                    </a:lnTo>
                    <a:lnTo>
                      <a:pt x="103" y="12"/>
                    </a:lnTo>
                    <a:lnTo>
                      <a:pt x="122" y="30"/>
                    </a:lnTo>
                    <a:lnTo>
                      <a:pt x="92" y="6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7" name="Freeform 678"/>
              <p:cNvSpPr>
                <a:spLocks noEditPoints="1"/>
              </p:cNvSpPr>
              <p:nvPr/>
            </p:nvSpPr>
            <p:spPr bwMode="auto">
              <a:xfrm>
                <a:off x="3427" y="2431"/>
                <a:ext cx="80" cy="92"/>
              </a:xfrm>
              <a:custGeom>
                <a:avLst/>
                <a:gdLst>
                  <a:gd name="T0" fmla="*/ 55 w 73"/>
                  <a:gd name="T1" fmla="*/ 10 h 84"/>
                  <a:gd name="T2" fmla="*/ 45 w 73"/>
                  <a:gd name="T3" fmla="*/ 16 h 84"/>
                  <a:gd name="T4" fmla="*/ 35 w 73"/>
                  <a:gd name="T5" fmla="*/ 20 h 84"/>
                  <a:gd name="T6" fmla="*/ 17 w 73"/>
                  <a:gd name="T7" fmla="*/ 19 h 84"/>
                  <a:gd name="T8" fmla="*/ 8 w 73"/>
                  <a:gd name="T9" fmla="*/ 17 h 84"/>
                  <a:gd name="T10" fmla="*/ 1 w 73"/>
                  <a:gd name="T11" fmla="*/ 16 h 84"/>
                  <a:gd name="T12" fmla="*/ 2 w 73"/>
                  <a:gd name="T13" fmla="*/ 32 h 84"/>
                  <a:gd name="T14" fmla="*/ 38 w 73"/>
                  <a:gd name="T15" fmla="*/ 80 h 84"/>
                  <a:gd name="T16" fmla="*/ 60 w 73"/>
                  <a:gd name="T17" fmla="*/ 76 h 84"/>
                  <a:gd name="T18" fmla="*/ 65 w 73"/>
                  <a:gd name="T19" fmla="*/ 70 h 84"/>
                  <a:gd name="T20" fmla="*/ 73 w 73"/>
                  <a:gd name="T21" fmla="*/ 37 h 84"/>
                  <a:gd name="T22" fmla="*/ 67 w 73"/>
                  <a:gd name="T23" fmla="*/ 11 h 84"/>
                  <a:gd name="T24" fmla="*/ 55 w 73"/>
                  <a:gd name="T25" fmla="*/ 10 h 84"/>
                  <a:gd name="T26" fmla="*/ 15 w 73"/>
                  <a:gd name="T27" fmla="*/ 47 h 84"/>
                  <a:gd name="T28" fmla="*/ 24 w 73"/>
                  <a:gd name="T29" fmla="*/ 38 h 84"/>
                  <a:gd name="T30" fmla="*/ 28 w 73"/>
                  <a:gd name="T31" fmla="*/ 39 h 84"/>
                  <a:gd name="T32" fmla="*/ 33 w 73"/>
                  <a:gd name="T33" fmla="*/ 46 h 84"/>
                  <a:gd name="T34" fmla="*/ 28 w 73"/>
                  <a:gd name="T35" fmla="*/ 43 h 84"/>
                  <a:gd name="T36" fmla="*/ 20 w 73"/>
                  <a:gd name="T37" fmla="*/ 44 h 84"/>
                  <a:gd name="T38" fmla="*/ 15 w 73"/>
                  <a:gd name="T39" fmla="*/ 47 h 84"/>
                  <a:gd name="T40" fmla="*/ 62 w 73"/>
                  <a:gd name="T41" fmla="*/ 56 h 84"/>
                  <a:gd name="T42" fmla="*/ 35 w 73"/>
                  <a:gd name="T43" fmla="*/ 69 h 84"/>
                  <a:gd name="T44" fmla="*/ 23 w 73"/>
                  <a:gd name="T45" fmla="*/ 59 h 84"/>
                  <a:gd name="T46" fmla="*/ 63 w 73"/>
                  <a:gd name="T47" fmla="*/ 51 h 84"/>
                  <a:gd name="T48" fmla="*/ 62 w 73"/>
                  <a:gd name="T49" fmla="*/ 56 h 84"/>
                  <a:gd name="T50" fmla="*/ 64 w 73"/>
                  <a:gd name="T51" fmla="*/ 36 h 84"/>
                  <a:gd name="T52" fmla="*/ 61 w 73"/>
                  <a:gd name="T53" fmla="*/ 36 h 84"/>
                  <a:gd name="T54" fmla="*/ 50 w 73"/>
                  <a:gd name="T55" fmla="*/ 40 h 84"/>
                  <a:gd name="T56" fmla="*/ 48 w 73"/>
                  <a:gd name="T57" fmla="*/ 43 h 84"/>
                  <a:gd name="T58" fmla="*/ 47 w 73"/>
                  <a:gd name="T59" fmla="*/ 43 h 84"/>
                  <a:gd name="T60" fmla="*/ 49 w 73"/>
                  <a:gd name="T61" fmla="*/ 36 h 84"/>
                  <a:gd name="T62" fmla="*/ 57 w 73"/>
                  <a:gd name="T63" fmla="*/ 32 h 84"/>
                  <a:gd name="T64" fmla="*/ 65 w 73"/>
                  <a:gd name="T65" fmla="*/ 35 h 84"/>
                  <a:gd name="T66" fmla="*/ 64 w 73"/>
                  <a:gd name="T67" fmla="*/ 3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3" h="84">
                    <a:moveTo>
                      <a:pt x="55" y="10"/>
                    </a:moveTo>
                    <a:cubicBezTo>
                      <a:pt x="52" y="12"/>
                      <a:pt x="48" y="14"/>
                      <a:pt x="45" y="16"/>
                    </a:cubicBezTo>
                    <a:cubicBezTo>
                      <a:pt x="42" y="18"/>
                      <a:pt x="38" y="19"/>
                      <a:pt x="35" y="20"/>
                    </a:cubicBezTo>
                    <a:cubicBezTo>
                      <a:pt x="29" y="22"/>
                      <a:pt x="23" y="21"/>
                      <a:pt x="17" y="19"/>
                    </a:cubicBezTo>
                    <a:cubicBezTo>
                      <a:pt x="14" y="19"/>
                      <a:pt x="12" y="18"/>
                      <a:pt x="8" y="17"/>
                    </a:cubicBezTo>
                    <a:cubicBezTo>
                      <a:pt x="5" y="16"/>
                      <a:pt x="1" y="13"/>
                      <a:pt x="1" y="16"/>
                    </a:cubicBezTo>
                    <a:cubicBezTo>
                      <a:pt x="0" y="19"/>
                      <a:pt x="2" y="30"/>
                      <a:pt x="2" y="32"/>
                    </a:cubicBezTo>
                    <a:cubicBezTo>
                      <a:pt x="6" y="54"/>
                      <a:pt x="17" y="71"/>
                      <a:pt x="38" y="80"/>
                    </a:cubicBezTo>
                    <a:cubicBezTo>
                      <a:pt x="46" y="84"/>
                      <a:pt x="54" y="82"/>
                      <a:pt x="60" y="76"/>
                    </a:cubicBezTo>
                    <a:cubicBezTo>
                      <a:pt x="62" y="74"/>
                      <a:pt x="64" y="72"/>
                      <a:pt x="65" y="70"/>
                    </a:cubicBezTo>
                    <a:cubicBezTo>
                      <a:pt x="70" y="60"/>
                      <a:pt x="73" y="49"/>
                      <a:pt x="73" y="37"/>
                    </a:cubicBezTo>
                    <a:cubicBezTo>
                      <a:pt x="72" y="30"/>
                      <a:pt x="70" y="18"/>
                      <a:pt x="67" y="11"/>
                    </a:cubicBezTo>
                    <a:cubicBezTo>
                      <a:pt x="63" y="0"/>
                      <a:pt x="65" y="3"/>
                      <a:pt x="55" y="10"/>
                    </a:cubicBezTo>
                    <a:close/>
                    <a:moveTo>
                      <a:pt x="15" y="47"/>
                    </a:moveTo>
                    <a:cubicBezTo>
                      <a:pt x="15" y="43"/>
                      <a:pt x="20" y="38"/>
                      <a:pt x="24" y="38"/>
                    </a:cubicBezTo>
                    <a:cubicBezTo>
                      <a:pt x="25" y="38"/>
                      <a:pt x="26" y="38"/>
                      <a:pt x="28" y="39"/>
                    </a:cubicBezTo>
                    <a:cubicBezTo>
                      <a:pt x="30" y="40"/>
                      <a:pt x="32" y="43"/>
                      <a:pt x="33" y="46"/>
                    </a:cubicBezTo>
                    <a:cubicBezTo>
                      <a:pt x="31" y="45"/>
                      <a:pt x="30" y="44"/>
                      <a:pt x="28" y="43"/>
                    </a:cubicBezTo>
                    <a:cubicBezTo>
                      <a:pt x="25" y="42"/>
                      <a:pt x="22" y="42"/>
                      <a:pt x="20" y="44"/>
                    </a:cubicBezTo>
                    <a:cubicBezTo>
                      <a:pt x="18" y="45"/>
                      <a:pt x="17" y="46"/>
                      <a:pt x="15" y="47"/>
                    </a:cubicBezTo>
                    <a:close/>
                    <a:moveTo>
                      <a:pt x="62" y="56"/>
                    </a:moveTo>
                    <a:cubicBezTo>
                      <a:pt x="60" y="66"/>
                      <a:pt x="49" y="75"/>
                      <a:pt x="35" y="69"/>
                    </a:cubicBezTo>
                    <a:cubicBezTo>
                      <a:pt x="31" y="67"/>
                      <a:pt x="27" y="64"/>
                      <a:pt x="23" y="59"/>
                    </a:cubicBezTo>
                    <a:cubicBezTo>
                      <a:pt x="46" y="60"/>
                      <a:pt x="46" y="60"/>
                      <a:pt x="63" y="51"/>
                    </a:cubicBezTo>
                    <a:cubicBezTo>
                      <a:pt x="62" y="53"/>
                      <a:pt x="62" y="55"/>
                      <a:pt x="62" y="56"/>
                    </a:cubicBezTo>
                    <a:close/>
                    <a:moveTo>
                      <a:pt x="64" y="36"/>
                    </a:moveTo>
                    <a:cubicBezTo>
                      <a:pt x="63" y="36"/>
                      <a:pt x="62" y="36"/>
                      <a:pt x="61" y="36"/>
                    </a:cubicBezTo>
                    <a:cubicBezTo>
                      <a:pt x="56" y="34"/>
                      <a:pt x="53" y="36"/>
                      <a:pt x="50" y="40"/>
                    </a:cubicBezTo>
                    <a:cubicBezTo>
                      <a:pt x="49" y="41"/>
                      <a:pt x="48" y="42"/>
                      <a:pt x="48" y="43"/>
                    </a:cubicBezTo>
                    <a:cubicBezTo>
                      <a:pt x="47" y="43"/>
                      <a:pt x="47" y="43"/>
                      <a:pt x="47" y="43"/>
                    </a:cubicBezTo>
                    <a:cubicBezTo>
                      <a:pt x="48" y="40"/>
                      <a:pt x="48" y="38"/>
                      <a:pt x="49" y="36"/>
                    </a:cubicBezTo>
                    <a:cubicBezTo>
                      <a:pt x="50" y="32"/>
                      <a:pt x="53" y="31"/>
                      <a:pt x="57" y="32"/>
                    </a:cubicBezTo>
                    <a:cubicBezTo>
                      <a:pt x="60" y="32"/>
                      <a:pt x="62" y="34"/>
                      <a:pt x="65" y="35"/>
                    </a:cubicBezTo>
                    <a:lnTo>
                      <a:pt x="64" y="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8" name="Freeform 679"/>
              <p:cNvSpPr>
                <a:spLocks noEditPoints="1"/>
              </p:cNvSpPr>
              <p:nvPr/>
            </p:nvSpPr>
            <p:spPr bwMode="auto">
              <a:xfrm>
                <a:off x="3503" y="2470"/>
                <a:ext cx="84" cy="90"/>
              </a:xfrm>
              <a:custGeom>
                <a:avLst/>
                <a:gdLst>
                  <a:gd name="T0" fmla="*/ 70 w 77"/>
                  <a:gd name="T1" fmla="*/ 24 h 83"/>
                  <a:gd name="T2" fmla="*/ 63 w 77"/>
                  <a:gd name="T3" fmla="*/ 24 h 83"/>
                  <a:gd name="T4" fmla="*/ 53 w 77"/>
                  <a:gd name="T5" fmla="*/ 24 h 83"/>
                  <a:gd name="T6" fmla="*/ 39 w 77"/>
                  <a:gd name="T7" fmla="*/ 20 h 83"/>
                  <a:gd name="T8" fmla="*/ 29 w 77"/>
                  <a:gd name="T9" fmla="*/ 12 h 83"/>
                  <a:gd name="T10" fmla="*/ 23 w 77"/>
                  <a:gd name="T11" fmla="*/ 7 h 83"/>
                  <a:gd name="T12" fmla="*/ 12 w 77"/>
                  <a:gd name="T13" fmla="*/ 9 h 83"/>
                  <a:gd name="T14" fmla="*/ 11 w 77"/>
                  <a:gd name="T15" fmla="*/ 11 h 83"/>
                  <a:gd name="T16" fmla="*/ 14 w 77"/>
                  <a:gd name="T17" fmla="*/ 74 h 83"/>
                  <a:gd name="T18" fmla="*/ 32 w 77"/>
                  <a:gd name="T19" fmla="*/ 82 h 83"/>
                  <a:gd name="T20" fmla="*/ 48 w 77"/>
                  <a:gd name="T21" fmla="*/ 76 h 83"/>
                  <a:gd name="T22" fmla="*/ 75 w 77"/>
                  <a:gd name="T23" fmla="*/ 37 h 83"/>
                  <a:gd name="T24" fmla="*/ 76 w 77"/>
                  <a:gd name="T25" fmla="*/ 32 h 83"/>
                  <a:gd name="T26" fmla="*/ 70 w 77"/>
                  <a:gd name="T27" fmla="*/ 24 h 83"/>
                  <a:gd name="T28" fmla="*/ 33 w 77"/>
                  <a:gd name="T29" fmla="*/ 34 h 83"/>
                  <a:gd name="T30" fmla="*/ 25 w 77"/>
                  <a:gd name="T31" fmla="*/ 40 h 83"/>
                  <a:gd name="T32" fmla="*/ 18 w 77"/>
                  <a:gd name="T33" fmla="*/ 38 h 83"/>
                  <a:gd name="T34" fmla="*/ 14 w 77"/>
                  <a:gd name="T35" fmla="*/ 30 h 83"/>
                  <a:gd name="T36" fmla="*/ 33 w 77"/>
                  <a:gd name="T37" fmla="*/ 34 h 83"/>
                  <a:gd name="T38" fmla="*/ 44 w 77"/>
                  <a:gd name="T39" fmla="*/ 73 h 83"/>
                  <a:gd name="T40" fmla="*/ 12 w 77"/>
                  <a:gd name="T41" fmla="*/ 60 h 83"/>
                  <a:gd name="T42" fmla="*/ 35 w 77"/>
                  <a:gd name="T43" fmla="*/ 54 h 83"/>
                  <a:gd name="T44" fmla="*/ 44 w 77"/>
                  <a:gd name="T45" fmla="*/ 73 h 83"/>
                  <a:gd name="T46" fmla="*/ 52 w 77"/>
                  <a:gd name="T47" fmla="*/ 53 h 83"/>
                  <a:gd name="T48" fmla="*/ 47 w 77"/>
                  <a:gd name="T49" fmla="*/ 50 h 83"/>
                  <a:gd name="T50" fmla="*/ 45 w 77"/>
                  <a:gd name="T51" fmla="*/ 39 h 83"/>
                  <a:gd name="T52" fmla="*/ 62 w 77"/>
                  <a:gd name="T53" fmla="*/ 50 h 83"/>
                  <a:gd name="T54" fmla="*/ 52 w 77"/>
                  <a:gd name="T55" fmla="*/ 5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7" h="83">
                    <a:moveTo>
                      <a:pt x="70" y="24"/>
                    </a:moveTo>
                    <a:cubicBezTo>
                      <a:pt x="68" y="24"/>
                      <a:pt x="65" y="24"/>
                      <a:pt x="63" y="24"/>
                    </a:cubicBezTo>
                    <a:cubicBezTo>
                      <a:pt x="60" y="24"/>
                      <a:pt x="56" y="24"/>
                      <a:pt x="53" y="24"/>
                    </a:cubicBezTo>
                    <a:cubicBezTo>
                      <a:pt x="48" y="24"/>
                      <a:pt x="43" y="23"/>
                      <a:pt x="39" y="20"/>
                    </a:cubicBezTo>
                    <a:cubicBezTo>
                      <a:pt x="36" y="18"/>
                      <a:pt x="32" y="15"/>
                      <a:pt x="29" y="12"/>
                    </a:cubicBezTo>
                    <a:cubicBezTo>
                      <a:pt x="26" y="11"/>
                      <a:pt x="29" y="13"/>
                      <a:pt x="23" y="7"/>
                    </a:cubicBezTo>
                    <a:cubicBezTo>
                      <a:pt x="17" y="0"/>
                      <a:pt x="18" y="0"/>
                      <a:pt x="12" y="9"/>
                    </a:cubicBezTo>
                    <a:cubicBezTo>
                      <a:pt x="12" y="10"/>
                      <a:pt x="11" y="10"/>
                      <a:pt x="11" y="11"/>
                    </a:cubicBezTo>
                    <a:cubicBezTo>
                      <a:pt x="1" y="32"/>
                      <a:pt x="0" y="54"/>
                      <a:pt x="14" y="74"/>
                    </a:cubicBezTo>
                    <a:cubicBezTo>
                      <a:pt x="18" y="81"/>
                      <a:pt x="24" y="83"/>
                      <a:pt x="32" y="82"/>
                    </a:cubicBezTo>
                    <a:cubicBezTo>
                      <a:pt x="38" y="82"/>
                      <a:pt x="43" y="79"/>
                      <a:pt x="48" y="76"/>
                    </a:cubicBezTo>
                    <a:cubicBezTo>
                      <a:pt x="62" y="67"/>
                      <a:pt x="70" y="53"/>
                      <a:pt x="75" y="37"/>
                    </a:cubicBezTo>
                    <a:cubicBezTo>
                      <a:pt x="75" y="35"/>
                      <a:pt x="75" y="34"/>
                      <a:pt x="76" y="32"/>
                    </a:cubicBezTo>
                    <a:cubicBezTo>
                      <a:pt x="77" y="21"/>
                      <a:pt x="76" y="24"/>
                      <a:pt x="70" y="24"/>
                    </a:cubicBezTo>
                    <a:close/>
                    <a:moveTo>
                      <a:pt x="33" y="34"/>
                    </a:moveTo>
                    <a:cubicBezTo>
                      <a:pt x="30" y="37"/>
                      <a:pt x="28" y="39"/>
                      <a:pt x="25" y="40"/>
                    </a:cubicBezTo>
                    <a:cubicBezTo>
                      <a:pt x="22" y="41"/>
                      <a:pt x="20" y="40"/>
                      <a:pt x="18" y="38"/>
                    </a:cubicBezTo>
                    <a:cubicBezTo>
                      <a:pt x="16" y="36"/>
                      <a:pt x="15" y="33"/>
                      <a:pt x="14" y="30"/>
                    </a:cubicBezTo>
                    <a:cubicBezTo>
                      <a:pt x="20" y="33"/>
                      <a:pt x="26" y="35"/>
                      <a:pt x="33" y="34"/>
                    </a:cubicBezTo>
                    <a:close/>
                    <a:moveTo>
                      <a:pt x="44" y="73"/>
                    </a:moveTo>
                    <a:cubicBezTo>
                      <a:pt x="34" y="66"/>
                      <a:pt x="24" y="62"/>
                      <a:pt x="12" y="60"/>
                    </a:cubicBezTo>
                    <a:cubicBezTo>
                      <a:pt x="17" y="53"/>
                      <a:pt x="27" y="50"/>
                      <a:pt x="35" y="54"/>
                    </a:cubicBezTo>
                    <a:cubicBezTo>
                      <a:pt x="41" y="57"/>
                      <a:pt x="46" y="67"/>
                      <a:pt x="44" y="73"/>
                    </a:cubicBezTo>
                    <a:close/>
                    <a:moveTo>
                      <a:pt x="52" y="53"/>
                    </a:moveTo>
                    <a:cubicBezTo>
                      <a:pt x="50" y="52"/>
                      <a:pt x="48" y="52"/>
                      <a:pt x="47" y="50"/>
                    </a:cubicBezTo>
                    <a:cubicBezTo>
                      <a:pt x="45" y="47"/>
                      <a:pt x="45" y="43"/>
                      <a:pt x="45" y="39"/>
                    </a:cubicBezTo>
                    <a:cubicBezTo>
                      <a:pt x="50" y="44"/>
                      <a:pt x="55" y="48"/>
                      <a:pt x="62" y="50"/>
                    </a:cubicBezTo>
                    <a:cubicBezTo>
                      <a:pt x="58" y="51"/>
                      <a:pt x="55" y="53"/>
                      <a:pt x="52" y="5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9" name="Freeform 680"/>
              <p:cNvSpPr>
                <a:spLocks noEditPoints="1"/>
              </p:cNvSpPr>
              <p:nvPr/>
            </p:nvSpPr>
            <p:spPr bwMode="auto">
              <a:xfrm>
                <a:off x="2987" y="2434"/>
                <a:ext cx="143" cy="126"/>
              </a:xfrm>
              <a:custGeom>
                <a:avLst/>
                <a:gdLst>
                  <a:gd name="T0" fmla="*/ 131 w 131"/>
                  <a:gd name="T1" fmla="*/ 116 h 116"/>
                  <a:gd name="T2" fmla="*/ 0 w 131"/>
                  <a:gd name="T3" fmla="*/ 0 h 116"/>
                  <a:gd name="T4" fmla="*/ 20 w 131"/>
                  <a:gd name="T5" fmla="*/ 111 h 116"/>
                  <a:gd name="T6" fmla="*/ 10 w 131"/>
                  <a:gd name="T7" fmla="*/ 99 h 116"/>
                  <a:gd name="T8" fmla="*/ 20 w 131"/>
                  <a:gd name="T9" fmla="*/ 111 h 116"/>
                  <a:gd name="T10" fmla="*/ 31 w 131"/>
                  <a:gd name="T11" fmla="*/ 111 h 116"/>
                  <a:gd name="T12" fmla="*/ 40 w 131"/>
                  <a:gd name="T13" fmla="*/ 99 h 116"/>
                  <a:gd name="T14" fmla="*/ 60 w 131"/>
                  <a:gd name="T15" fmla="*/ 111 h 116"/>
                  <a:gd name="T16" fmla="*/ 51 w 131"/>
                  <a:gd name="T17" fmla="*/ 99 h 116"/>
                  <a:gd name="T18" fmla="*/ 60 w 131"/>
                  <a:gd name="T19" fmla="*/ 111 h 116"/>
                  <a:gd name="T20" fmla="*/ 71 w 131"/>
                  <a:gd name="T21" fmla="*/ 111 h 116"/>
                  <a:gd name="T22" fmla="*/ 81 w 131"/>
                  <a:gd name="T23" fmla="*/ 99 h 116"/>
                  <a:gd name="T24" fmla="*/ 101 w 131"/>
                  <a:gd name="T25" fmla="*/ 111 h 116"/>
                  <a:gd name="T26" fmla="*/ 91 w 131"/>
                  <a:gd name="T27" fmla="*/ 99 h 116"/>
                  <a:gd name="T28" fmla="*/ 101 w 131"/>
                  <a:gd name="T29" fmla="*/ 111 h 116"/>
                  <a:gd name="T30" fmla="*/ 112 w 131"/>
                  <a:gd name="T31" fmla="*/ 111 h 116"/>
                  <a:gd name="T32" fmla="*/ 121 w 131"/>
                  <a:gd name="T33" fmla="*/ 99 h 116"/>
                  <a:gd name="T34" fmla="*/ 122 w 131"/>
                  <a:gd name="T35" fmla="*/ 92 h 116"/>
                  <a:gd name="T36" fmla="*/ 67 w 131"/>
                  <a:gd name="T37" fmla="*/ 76 h 116"/>
                  <a:gd name="T38" fmla="*/ 122 w 131"/>
                  <a:gd name="T39" fmla="*/ 60 h 116"/>
                  <a:gd name="T40" fmla="*/ 112 w 131"/>
                  <a:gd name="T41" fmla="*/ 5 h 116"/>
                  <a:gd name="T42" fmla="*/ 121 w 131"/>
                  <a:gd name="T43" fmla="*/ 18 h 116"/>
                  <a:gd name="T44" fmla="*/ 112 w 131"/>
                  <a:gd name="T45" fmla="*/ 5 h 116"/>
                  <a:gd name="T46" fmla="*/ 101 w 131"/>
                  <a:gd name="T47" fmla="*/ 5 h 116"/>
                  <a:gd name="T48" fmla="*/ 91 w 131"/>
                  <a:gd name="T49" fmla="*/ 18 h 116"/>
                  <a:gd name="T50" fmla="*/ 71 w 131"/>
                  <a:gd name="T51" fmla="*/ 5 h 116"/>
                  <a:gd name="T52" fmla="*/ 81 w 131"/>
                  <a:gd name="T53" fmla="*/ 18 h 116"/>
                  <a:gd name="T54" fmla="*/ 71 w 131"/>
                  <a:gd name="T55" fmla="*/ 5 h 116"/>
                  <a:gd name="T56" fmla="*/ 122 w 131"/>
                  <a:gd name="T57" fmla="*/ 26 h 116"/>
                  <a:gd name="T58" fmla="*/ 82 w 131"/>
                  <a:gd name="T59" fmla="*/ 58 h 116"/>
                  <a:gd name="T60" fmla="*/ 67 w 131"/>
                  <a:gd name="T61" fmla="*/ 26 h 116"/>
                  <a:gd name="T62" fmla="*/ 66 w 131"/>
                  <a:gd name="T63" fmla="*/ 73 h 116"/>
                  <a:gd name="T64" fmla="*/ 66 w 131"/>
                  <a:gd name="T65" fmla="*/ 45 h 116"/>
                  <a:gd name="T66" fmla="*/ 51 w 131"/>
                  <a:gd name="T67" fmla="*/ 5 h 116"/>
                  <a:gd name="T68" fmla="*/ 60 w 131"/>
                  <a:gd name="T69" fmla="*/ 18 h 116"/>
                  <a:gd name="T70" fmla="*/ 51 w 131"/>
                  <a:gd name="T71" fmla="*/ 5 h 116"/>
                  <a:gd name="T72" fmla="*/ 40 w 131"/>
                  <a:gd name="T73" fmla="*/ 5 h 116"/>
                  <a:gd name="T74" fmla="*/ 31 w 131"/>
                  <a:gd name="T75" fmla="*/ 18 h 116"/>
                  <a:gd name="T76" fmla="*/ 10 w 131"/>
                  <a:gd name="T77" fmla="*/ 5 h 116"/>
                  <a:gd name="T78" fmla="*/ 20 w 131"/>
                  <a:gd name="T79" fmla="*/ 18 h 116"/>
                  <a:gd name="T80" fmla="*/ 10 w 131"/>
                  <a:gd name="T81" fmla="*/ 5 h 116"/>
                  <a:gd name="T82" fmla="*/ 9 w 131"/>
                  <a:gd name="T83" fmla="*/ 26 h 116"/>
                  <a:gd name="T84" fmla="*/ 65 w 131"/>
                  <a:gd name="T85" fmla="*/ 42 h 116"/>
                  <a:gd name="T86" fmla="*/ 10 w 131"/>
                  <a:gd name="T87" fmla="*/ 58 h 116"/>
                  <a:gd name="T88" fmla="*/ 49 w 131"/>
                  <a:gd name="T89" fmla="*/ 60 h 116"/>
                  <a:gd name="T90" fmla="*/ 65 w 131"/>
                  <a:gd name="T91" fmla="*/ 92 h 116"/>
                  <a:gd name="T92" fmla="*/ 9 w 131"/>
                  <a:gd name="T93" fmla="*/ 6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31" h="116">
                    <a:moveTo>
                      <a:pt x="0" y="116"/>
                    </a:moveTo>
                    <a:cubicBezTo>
                      <a:pt x="131" y="116"/>
                      <a:pt x="131" y="116"/>
                      <a:pt x="131" y="116"/>
                    </a:cubicBezTo>
                    <a:cubicBezTo>
                      <a:pt x="131" y="0"/>
                      <a:pt x="131" y="0"/>
                      <a:pt x="131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16"/>
                    </a:lnTo>
                    <a:close/>
                    <a:moveTo>
                      <a:pt x="20" y="111"/>
                    </a:moveTo>
                    <a:cubicBezTo>
                      <a:pt x="10" y="111"/>
                      <a:pt x="10" y="111"/>
                      <a:pt x="10" y="111"/>
                    </a:cubicBezTo>
                    <a:cubicBezTo>
                      <a:pt x="10" y="99"/>
                      <a:pt x="10" y="99"/>
                      <a:pt x="10" y="99"/>
                    </a:cubicBezTo>
                    <a:cubicBezTo>
                      <a:pt x="20" y="99"/>
                      <a:pt x="20" y="99"/>
                      <a:pt x="20" y="99"/>
                    </a:cubicBezTo>
                    <a:lnTo>
                      <a:pt x="20" y="111"/>
                    </a:lnTo>
                    <a:close/>
                    <a:moveTo>
                      <a:pt x="40" y="111"/>
                    </a:moveTo>
                    <a:cubicBezTo>
                      <a:pt x="31" y="111"/>
                      <a:pt x="31" y="111"/>
                      <a:pt x="31" y="111"/>
                    </a:cubicBezTo>
                    <a:cubicBezTo>
                      <a:pt x="31" y="99"/>
                      <a:pt x="31" y="99"/>
                      <a:pt x="31" y="99"/>
                    </a:cubicBezTo>
                    <a:cubicBezTo>
                      <a:pt x="40" y="99"/>
                      <a:pt x="40" y="99"/>
                      <a:pt x="40" y="99"/>
                    </a:cubicBezTo>
                    <a:lnTo>
                      <a:pt x="40" y="111"/>
                    </a:lnTo>
                    <a:close/>
                    <a:moveTo>
                      <a:pt x="60" y="111"/>
                    </a:moveTo>
                    <a:cubicBezTo>
                      <a:pt x="51" y="111"/>
                      <a:pt x="51" y="111"/>
                      <a:pt x="51" y="111"/>
                    </a:cubicBezTo>
                    <a:cubicBezTo>
                      <a:pt x="51" y="99"/>
                      <a:pt x="51" y="99"/>
                      <a:pt x="51" y="99"/>
                    </a:cubicBezTo>
                    <a:cubicBezTo>
                      <a:pt x="60" y="99"/>
                      <a:pt x="60" y="99"/>
                      <a:pt x="60" y="99"/>
                    </a:cubicBezTo>
                    <a:lnTo>
                      <a:pt x="60" y="111"/>
                    </a:lnTo>
                    <a:close/>
                    <a:moveTo>
                      <a:pt x="81" y="111"/>
                    </a:moveTo>
                    <a:cubicBezTo>
                      <a:pt x="71" y="111"/>
                      <a:pt x="71" y="111"/>
                      <a:pt x="71" y="111"/>
                    </a:cubicBezTo>
                    <a:cubicBezTo>
                      <a:pt x="71" y="99"/>
                      <a:pt x="71" y="99"/>
                      <a:pt x="71" y="99"/>
                    </a:cubicBezTo>
                    <a:cubicBezTo>
                      <a:pt x="81" y="99"/>
                      <a:pt x="81" y="99"/>
                      <a:pt x="81" y="99"/>
                    </a:cubicBezTo>
                    <a:lnTo>
                      <a:pt x="81" y="111"/>
                    </a:lnTo>
                    <a:close/>
                    <a:moveTo>
                      <a:pt x="101" y="111"/>
                    </a:moveTo>
                    <a:cubicBezTo>
                      <a:pt x="91" y="111"/>
                      <a:pt x="91" y="111"/>
                      <a:pt x="91" y="111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101" y="99"/>
                      <a:pt x="101" y="99"/>
                      <a:pt x="101" y="99"/>
                    </a:cubicBezTo>
                    <a:lnTo>
                      <a:pt x="101" y="111"/>
                    </a:lnTo>
                    <a:close/>
                    <a:moveTo>
                      <a:pt x="121" y="111"/>
                    </a:moveTo>
                    <a:cubicBezTo>
                      <a:pt x="112" y="111"/>
                      <a:pt x="112" y="111"/>
                      <a:pt x="112" y="111"/>
                    </a:cubicBezTo>
                    <a:cubicBezTo>
                      <a:pt x="112" y="99"/>
                      <a:pt x="112" y="99"/>
                      <a:pt x="112" y="99"/>
                    </a:cubicBezTo>
                    <a:cubicBezTo>
                      <a:pt x="121" y="99"/>
                      <a:pt x="121" y="99"/>
                      <a:pt x="121" y="99"/>
                    </a:cubicBezTo>
                    <a:lnTo>
                      <a:pt x="121" y="111"/>
                    </a:lnTo>
                    <a:close/>
                    <a:moveTo>
                      <a:pt x="122" y="92"/>
                    </a:moveTo>
                    <a:cubicBezTo>
                      <a:pt x="67" y="92"/>
                      <a:pt x="67" y="92"/>
                      <a:pt x="67" y="92"/>
                    </a:cubicBezTo>
                    <a:cubicBezTo>
                      <a:pt x="67" y="76"/>
                      <a:pt x="67" y="76"/>
                      <a:pt x="67" y="76"/>
                    </a:cubicBezTo>
                    <a:cubicBezTo>
                      <a:pt x="75" y="75"/>
                      <a:pt x="82" y="68"/>
                      <a:pt x="82" y="60"/>
                    </a:cubicBezTo>
                    <a:cubicBezTo>
                      <a:pt x="122" y="60"/>
                      <a:pt x="122" y="60"/>
                      <a:pt x="122" y="60"/>
                    </a:cubicBezTo>
                    <a:lnTo>
                      <a:pt x="122" y="92"/>
                    </a:lnTo>
                    <a:close/>
                    <a:moveTo>
                      <a:pt x="112" y="5"/>
                    </a:moveTo>
                    <a:cubicBezTo>
                      <a:pt x="121" y="5"/>
                      <a:pt x="121" y="5"/>
                      <a:pt x="121" y="5"/>
                    </a:cubicBezTo>
                    <a:cubicBezTo>
                      <a:pt x="121" y="18"/>
                      <a:pt x="121" y="18"/>
                      <a:pt x="121" y="18"/>
                    </a:cubicBezTo>
                    <a:cubicBezTo>
                      <a:pt x="112" y="18"/>
                      <a:pt x="112" y="18"/>
                      <a:pt x="112" y="18"/>
                    </a:cubicBezTo>
                    <a:lnTo>
                      <a:pt x="112" y="5"/>
                    </a:lnTo>
                    <a:close/>
                    <a:moveTo>
                      <a:pt x="91" y="5"/>
                    </a:moveTo>
                    <a:cubicBezTo>
                      <a:pt x="101" y="5"/>
                      <a:pt x="101" y="5"/>
                      <a:pt x="101" y="5"/>
                    </a:cubicBezTo>
                    <a:cubicBezTo>
                      <a:pt x="101" y="18"/>
                      <a:pt x="101" y="18"/>
                      <a:pt x="101" y="18"/>
                    </a:cubicBezTo>
                    <a:cubicBezTo>
                      <a:pt x="91" y="18"/>
                      <a:pt x="91" y="18"/>
                      <a:pt x="91" y="18"/>
                    </a:cubicBezTo>
                    <a:lnTo>
                      <a:pt x="91" y="5"/>
                    </a:lnTo>
                    <a:close/>
                    <a:moveTo>
                      <a:pt x="71" y="5"/>
                    </a:moveTo>
                    <a:cubicBezTo>
                      <a:pt x="81" y="5"/>
                      <a:pt x="81" y="5"/>
                      <a:pt x="81" y="5"/>
                    </a:cubicBezTo>
                    <a:cubicBezTo>
                      <a:pt x="81" y="18"/>
                      <a:pt x="81" y="18"/>
                      <a:pt x="81" y="18"/>
                    </a:cubicBezTo>
                    <a:cubicBezTo>
                      <a:pt x="71" y="18"/>
                      <a:pt x="71" y="18"/>
                      <a:pt x="71" y="18"/>
                    </a:cubicBezTo>
                    <a:lnTo>
                      <a:pt x="71" y="5"/>
                    </a:lnTo>
                    <a:close/>
                    <a:moveTo>
                      <a:pt x="67" y="26"/>
                    </a:moveTo>
                    <a:cubicBezTo>
                      <a:pt x="122" y="26"/>
                      <a:pt x="122" y="26"/>
                      <a:pt x="122" y="26"/>
                    </a:cubicBezTo>
                    <a:cubicBezTo>
                      <a:pt x="122" y="58"/>
                      <a:pt x="122" y="58"/>
                      <a:pt x="122" y="58"/>
                    </a:cubicBezTo>
                    <a:cubicBezTo>
                      <a:pt x="82" y="58"/>
                      <a:pt x="82" y="58"/>
                      <a:pt x="82" y="58"/>
                    </a:cubicBezTo>
                    <a:cubicBezTo>
                      <a:pt x="82" y="49"/>
                      <a:pt x="75" y="43"/>
                      <a:pt x="67" y="42"/>
                    </a:cubicBezTo>
                    <a:lnTo>
                      <a:pt x="67" y="26"/>
                    </a:lnTo>
                    <a:close/>
                    <a:moveTo>
                      <a:pt x="79" y="59"/>
                    </a:moveTo>
                    <a:cubicBezTo>
                      <a:pt x="79" y="66"/>
                      <a:pt x="73" y="73"/>
                      <a:pt x="66" y="73"/>
                    </a:cubicBezTo>
                    <a:cubicBezTo>
                      <a:pt x="58" y="73"/>
                      <a:pt x="52" y="66"/>
                      <a:pt x="52" y="59"/>
                    </a:cubicBezTo>
                    <a:cubicBezTo>
                      <a:pt x="52" y="51"/>
                      <a:pt x="58" y="45"/>
                      <a:pt x="66" y="45"/>
                    </a:cubicBezTo>
                    <a:cubicBezTo>
                      <a:pt x="73" y="45"/>
                      <a:pt x="79" y="51"/>
                      <a:pt x="79" y="59"/>
                    </a:cubicBezTo>
                    <a:close/>
                    <a:moveTo>
                      <a:pt x="51" y="5"/>
                    </a:moveTo>
                    <a:cubicBezTo>
                      <a:pt x="60" y="5"/>
                      <a:pt x="60" y="5"/>
                      <a:pt x="60" y="5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51" y="18"/>
                      <a:pt x="51" y="18"/>
                      <a:pt x="51" y="18"/>
                    </a:cubicBezTo>
                    <a:lnTo>
                      <a:pt x="51" y="5"/>
                    </a:lnTo>
                    <a:close/>
                    <a:moveTo>
                      <a:pt x="31" y="5"/>
                    </a:moveTo>
                    <a:cubicBezTo>
                      <a:pt x="40" y="5"/>
                      <a:pt x="40" y="5"/>
                      <a:pt x="40" y="5"/>
                    </a:cubicBezTo>
                    <a:cubicBezTo>
                      <a:pt x="40" y="18"/>
                      <a:pt x="40" y="18"/>
                      <a:pt x="40" y="18"/>
                    </a:cubicBezTo>
                    <a:cubicBezTo>
                      <a:pt x="31" y="18"/>
                      <a:pt x="31" y="18"/>
                      <a:pt x="31" y="18"/>
                    </a:cubicBezTo>
                    <a:lnTo>
                      <a:pt x="31" y="5"/>
                    </a:lnTo>
                    <a:close/>
                    <a:moveTo>
                      <a:pt x="10" y="5"/>
                    </a:moveTo>
                    <a:cubicBezTo>
                      <a:pt x="20" y="5"/>
                      <a:pt x="20" y="5"/>
                      <a:pt x="20" y="5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0" y="18"/>
                      <a:pt x="10" y="18"/>
                      <a:pt x="10" y="18"/>
                    </a:cubicBezTo>
                    <a:lnTo>
                      <a:pt x="10" y="5"/>
                    </a:lnTo>
                    <a:close/>
                    <a:moveTo>
                      <a:pt x="9" y="60"/>
                    </a:moveTo>
                    <a:cubicBezTo>
                      <a:pt x="9" y="26"/>
                      <a:pt x="9" y="26"/>
                      <a:pt x="9" y="26"/>
                    </a:cubicBezTo>
                    <a:cubicBezTo>
                      <a:pt x="65" y="26"/>
                      <a:pt x="65" y="26"/>
                      <a:pt x="65" y="26"/>
                    </a:cubicBezTo>
                    <a:cubicBezTo>
                      <a:pt x="65" y="42"/>
                      <a:pt x="65" y="42"/>
                      <a:pt x="65" y="42"/>
                    </a:cubicBezTo>
                    <a:cubicBezTo>
                      <a:pt x="56" y="42"/>
                      <a:pt x="49" y="49"/>
                      <a:pt x="49" y="58"/>
                    </a:cubicBezTo>
                    <a:cubicBezTo>
                      <a:pt x="10" y="58"/>
                      <a:pt x="10" y="58"/>
                      <a:pt x="10" y="58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49" y="60"/>
                      <a:pt x="49" y="60"/>
                      <a:pt x="49" y="60"/>
                    </a:cubicBezTo>
                    <a:cubicBezTo>
                      <a:pt x="49" y="68"/>
                      <a:pt x="56" y="75"/>
                      <a:pt x="65" y="76"/>
                    </a:cubicBezTo>
                    <a:cubicBezTo>
                      <a:pt x="65" y="92"/>
                      <a:pt x="65" y="92"/>
                      <a:pt x="65" y="92"/>
                    </a:cubicBezTo>
                    <a:cubicBezTo>
                      <a:pt x="9" y="92"/>
                      <a:pt x="9" y="92"/>
                      <a:pt x="9" y="92"/>
                    </a:cubicBezTo>
                    <a:lnTo>
                      <a:pt x="9" y="6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0" name="Freeform 681"/>
              <p:cNvSpPr/>
              <p:nvPr/>
            </p:nvSpPr>
            <p:spPr bwMode="auto">
              <a:xfrm>
                <a:off x="3053" y="2487"/>
                <a:ext cx="8" cy="21"/>
              </a:xfrm>
              <a:custGeom>
                <a:avLst/>
                <a:gdLst>
                  <a:gd name="T0" fmla="*/ 0 w 8"/>
                  <a:gd name="T1" fmla="*/ 3 h 21"/>
                  <a:gd name="T2" fmla="*/ 5 w 8"/>
                  <a:gd name="T3" fmla="*/ 3 h 21"/>
                  <a:gd name="T4" fmla="*/ 5 w 8"/>
                  <a:gd name="T5" fmla="*/ 21 h 21"/>
                  <a:gd name="T6" fmla="*/ 8 w 8"/>
                  <a:gd name="T7" fmla="*/ 21 h 21"/>
                  <a:gd name="T8" fmla="*/ 8 w 8"/>
                  <a:gd name="T9" fmla="*/ 0 h 21"/>
                  <a:gd name="T10" fmla="*/ 2 w 8"/>
                  <a:gd name="T11" fmla="*/ 0 h 21"/>
                  <a:gd name="T12" fmla="*/ 0 w 8"/>
                  <a:gd name="T13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1">
                    <a:moveTo>
                      <a:pt x="0" y="3"/>
                    </a:moveTo>
                    <a:lnTo>
                      <a:pt x="5" y="3"/>
                    </a:lnTo>
                    <a:lnTo>
                      <a:pt x="5" y="21"/>
                    </a:lnTo>
                    <a:lnTo>
                      <a:pt x="8" y="21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1" name="Freeform 682"/>
              <p:cNvSpPr/>
              <p:nvPr/>
            </p:nvSpPr>
            <p:spPr bwMode="auto">
              <a:xfrm>
                <a:off x="3204" y="2444"/>
                <a:ext cx="68" cy="104"/>
              </a:xfrm>
              <a:custGeom>
                <a:avLst/>
                <a:gdLst>
                  <a:gd name="T0" fmla="*/ 45 w 63"/>
                  <a:gd name="T1" fmla="*/ 43 h 95"/>
                  <a:gd name="T2" fmla="*/ 55 w 63"/>
                  <a:gd name="T3" fmla="*/ 35 h 95"/>
                  <a:gd name="T4" fmla="*/ 58 w 63"/>
                  <a:gd name="T5" fmla="*/ 24 h 95"/>
                  <a:gd name="T6" fmla="*/ 50 w 63"/>
                  <a:gd name="T7" fmla="*/ 7 h 95"/>
                  <a:gd name="T8" fmla="*/ 32 w 63"/>
                  <a:gd name="T9" fmla="*/ 0 h 95"/>
                  <a:gd name="T10" fmla="*/ 11 w 63"/>
                  <a:gd name="T11" fmla="*/ 8 h 95"/>
                  <a:gd name="T12" fmla="*/ 4 w 63"/>
                  <a:gd name="T13" fmla="*/ 25 h 95"/>
                  <a:gd name="T14" fmla="*/ 20 w 63"/>
                  <a:gd name="T15" fmla="*/ 25 h 95"/>
                  <a:gd name="T16" fmla="*/ 24 w 63"/>
                  <a:gd name="T17" fmla="*/ 19 h 95"/>
                  <a:gd name="T18" fmla="*/ 31 w 63"/>
                  <a:gd name="T19" fmla="*/ 16 h 95"/>
                  <a:gd name="T20" fmla="*/ 38 w 63"/>
                  <a:gd name="T21" fmla="*/ 19 h 95"/>
                  <a:gd name="T22" fmla="*/ 40 w 63"/>
                  <a:gd name="T23" fmla="*/ 25 h 95"/>
                  <a:gd name="T24" fmla="*/ 39 w 63"/>
                  <a:gd name="T25" fmla="*/ 30 h 95"/>
                  <a:gd name="T26" fmla="*/ 34 w 63"/>
                  <a:gd name="T27" fmla="*/ 34 h 95"/>
                  <a:gd name="T28" fmla="*/ 25 w 63"/>
                  <a:gd name="T29" fmla="*/ 36 h 95"/>
                  <a:gd name="T30" fmla="*/ 25 w 63"/>
                  <a:gd name="T31" fmla="*/ 51 h 95"/>
                  <a:gd name="T32" fmla="*/ 40 w 63"/>
                  <a:gd name="T33" fmla="*/ 55 h 95"/>
                  <a:gd name="T34" fmla="*/ 45 w 63"/>
                  <a:gd name="T35" fmla="*/ 66 h 95"/>
                  <a:gd name="T36" fmla="*/ 41 w 63"/>
                  <a:gd name="T37" fmla="*/ 75 h 95"/>
                  <a:gd name="T38" fmla="*/ 31 w 63"/>
                  <a:gd name="T39" fmla="*/ 79 h 95"/>
                  <a:gd name="T40" fmla="*/ 22 w 63"/>
                  <a:gd name="T41" fmla="*/ 76 h 95"/>
                  <a:gd name="T42" fmla="*/ 17 w 63"/>
                  <a:gd name="T43" fmla="*/ 65 h 95"/>
                  <a:gd name="T44" fmla="*/ 0 w 63"/>
                  <a:gd name="T45" fmla="*/ 65 h 95"/>
                  <a:gd name="T46" fmla="*/ 9 w 63"/>
                  <a:gd name="T47" fmla="*/ 87 h 95"/>
                  <a:gd name="T48" fmla="*/ 31 w 63"/>
                  <a:gd name="T49" fmla="*/ 95 h 95"/>
                  <a:gd name="T50" fmla="*/ 54 w 63"/>
                  <a:gd name="T51" fmla="*/ 87 h 95"/>
                  <a:gd name="T52" fmla="*/ 63 w 63"/>
                  <a:gd name="T53" fmla="*/ 66 h 95"/>
                  <a:gd name="T54" fmla="*/ 58 w 63"/>
                  <a:gd name="T55" fmla="*/ 52 h 95"/>
                  <a:gd name="T56" fmla="*/ 45 w 63"/>
                  <a:gd name="T57" fmla="*/ 43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63" h="95">
                    <a:moveTo>
                      <a:pt x="45" y="43"/>
                    </a:moveTo>
                    <a:cubicBezTo>
                      <a:pt x="49" y="41"/>
                      <a:pt x="52" y="38"/>
                      <a:pt x="55" y="35"/>
                    </a:cubicBezTo>
                    <a:cubicBezTo>
                      <a:pt x="57" y="31"/>
                      <a:pt x="58" y="28"/>
                      <a:pt x="58" y="24"/>
                    </a:cubicBezTo>
                    <a:cubicBezTo>
                      <a:pt x="58" y="17"/>
                      <a:pt x="55" y="12"/>
                      <a:pt x="50" y="7"/>
                    </a:cubicBezTo>
                    <a:cubicBezTo>
                      <a:pt x="45" y="2"/>
                      <a:pt x="39" y="0"/>
                      <a:pt x="32" y="0"/>
                    </a:cubicBezTo>
                    <a:cubicBezTo>
                      <a:pt x="23" y="0"/>
                      <a:pt x="16" y="3"/>
                      <a:pt x="11" y="8"/>
                    </a:cubicBezTo>
                    <a:cubicBezTo>
                      <a:pt x="7" y="12"/>
                      <a:pt x="4" y="18"/>
                      <a:pt x="4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1" y="22"/>
                      <a:pt x="22" y="20"/>
                      <a:pt x="24" y="19"/>
                    </a:cubicBezTo>
                    <a:cubicBezTo>
                      <a:pt x="26" y="17"/>
                      <a:pt x="29" y="16"/>
                      <a:pt x="31" y="16"/>
                    </a:cubicBezTo>
                    <a:cubicBezTo>
                      <a:pt x="34" y="16"/>
                      <a:pt x="36" y="17"/>
                      <a:pt x="38" y="19"/>
                    </a:cubicBezTo>
                    <a:cubicBezTo>
                      <a:pt x="39" y="20"/>
                      <a:pt x="40" y="23"/>
                      <a:pt x="40" y="25"/>
                    </a:cubicBezTo>
                    <a:cubicBezTo>
                      <a:pt x="40" y="27"/>
                      <a:pt x="40" y="29"/>
                      <a:pt x="39" y="30"/>
                    </a:cubicBezTo>
                    <a:cubicBezTo>
                      <a:pt x="38" y="32"/>
                      <a:pt x="36" y="33"/>
                      <a:pt x="34" y="34"/>
                    </a:cubicBezTo>
                    <a:cubicBezTo>
                      <a:pt x="32" y="35"/>
                      <a:pt x="29" y="36"/>
                      <a:pt x="25" y="36"/>
                    </a:cubicBezTo>
                    <a:cubicBezTo>
                      <a:pt x="25" y="51"/>
                      <a:pt x="25" y="51"/>
                      <a:pt x="25" y="51"/>
                    </a:cubicBezTo>
                    <a:cubicBezTo>
                      <a:pt x="31" y="51"/>
                      <a:pt x="37" y="53"/>
                      <a:pt x="40" y="55"/>
                    </a:cubicBezTo>
                    <a:cubicBezTo>
                      <a:pt x="44" y="58"/>
                      <a:pt x="45" y="62"/>
                      <a:pt x="45" y="66"/>
                    </a:cubicBezTo>
                    <a:cubicBezTo>
                      <a:pt x="45" y="70"/>
                      <a:pt x="44" y="73"/>
                      <a:pt x="41" y="75"/>
                    </a:cubicBezTo>
                    <a:cubicBezTo>
                      <a:pt x="39" y="78"/>
                      <a:pt x="36" y="79"/>
                      <a:pt x="31" y="79"/>
                    </a:cubicBezTo>
                    <a:cubicBezTo>
                      <a:pt x="28" y="79"/>
                      <a:pt x="24" y="78"/>
                      <a:pt x="22" y="76"/>
                    </a:cubicBezTo>
                    <a:cubicBezTo>
                      <a:pt x="19" y="74"/>
                      <a:pt x="18" y="70"/>
                      <a:pt x="17" y="65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0" y="75"/>
                      <a:pt x="3" y="82"/>
                      <a:pt x="9" y="87"/>
                    </a:cubicBezTo>
                    <a:cubicBezTo>
                      <a:pt x="15" y="93"/>
                      <a:pt x="22" y="95"/>
                      <a:pt x="31" y="95"/>
                    </a:cubicBezTo>
                    <a:cubicBezTo>
                      <a:pt x="40" y="95"/>
                      <a:pt x="47" y="92"/>
                      <a:pt x="54" y="87"/>
                    </a:cubicBezTo>
                    <a:cubicBezTo>
                      <a:pt x="60" y="81"/>
                      <a:pt x="63" y="74"/>
                      <a:pt x="63" y="66"/>
                    </a:cubicBezTo>
                    <a:cubicBezTo>
                      <a:pt x="63" y="60"/>
                      <a:pt x="61" y="56"/>
                      <a:pt x="58" y="52"/>
                    </a:cubicBezTo>
                    <a:cubicBezTo>
                      <a:pt x="55" y="47"/>
                      <a:pt x="50" y="45"/>
                      <a:pt x="45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2" name="Freeform 683"/>
              <p:cNvSpPr>
                <a:spLocks noEditPoints="1"/>
              </p:cNvSpPr>
              <p:nvPr/>
            </p:nvSpPr>
            <p:spPr bwMode="auto">
              <a:xfrm>
                <a:off x="3276" y="2447"/>
                <a:ext cx="78" cy="99"/>
              </a:xfrm>
              <a:custGeom>
                <a:avLst/>
                <a:gdLst>
                  <a:gd name="T0" fmla="*/ 50 w 72"/>
                  <a:gd name="T1" fmla="*/ 5 h 91"/>
                  <a:gd name="T2" fmla="*/ 21 w 72"/>
                  <a:gd name="T3" fmla="*/ 0 h 91"/>
                  <a:gd name="T4" fmla="*/ 0 w 72"/>
                  <a:gd name="T5" fmla="*/ 0 h 91"/>
                  <a:gd name="T6" fmla="*/ 0 w 72"/>
                  <a:gd name="T7" fmla="*/ 91 h 91"/>
                  <a:gd name="T8" fmla="*/ 21 w 72"/>
                  <a:gd name="T9" fmla="*/ 91 h 91"/>
                  <a:gd name="T10" fmla="*/ 46 w 72"/>
                  <a:gd name="T11" fmla="*/ 89 h 91"/>
                  <a:gd name="T12" fmla="*/ 59 w 72"/>
                  <a:gd name="T13" fmla="*/ 81 h 91"/>
                  <a:gd name="T14" fmla="*/ 69 w 72"/>
                  <a:gd name="T15" fmla="*/ 66 h 91"/>
                  <a:gd name="T16" fmla="*/ 72 w 72"/>
                  <a:gd name="T17" fmla="*/ 47 h 91"/>
                  <a:gd name="T18" fmla="*/ 66 w 72"/>
                  <a:gd name="T19" fmla="*/ 21 h 91"/>
                  <a:gd name="T20" fmla="*/ 50 w 72"/>
                  <a:gd name="T21" fmla="*/ 5 h 91"/>
                  <a:gd name="T22" fmla="*/ 52 w 72"/>
                  <a:gd name="T23" fmla="*/ 62 h 91"/>
                  <a:gd name="T24" fmla="*/ 43 w 72"/>
                  <a:gd name="T25" fmla="*/ 71 h 91"/>
                  <a:gd name="T26" fmla="*/ 26 w 72"/>
                  <a:gd name="T27" fmla="*/ 74 h 91"/>
                  <a:gd name="T28" fmla="*/ 18 w 72"/>
                  <a:gd name="T29" fmla="*/ 74 h 91"/>
                  <a:gd name="T30" fmla="*/ 18 w 72"/>
                  <a:gd name="T31" fmla="*/ 17 h 91"/>
                  <a:gd name="T32" fmla="*/ 24 w 72"/>
                  <a:gd name="T33" fmla="*/ 17 h 91"/>
                  <a:gd name="T34" fmla="*/ 47 w 72"/>
                  <a:gd name="T35" fmla="*/ 24 h 91"/>
                  <a:gd name="T36" fmla="*/ 55 w 72"/>
                  <a:gd name="T37" fmla="*/ 46 h 91"/>
                  <a:gd name="T38" fmla="*/ 52 w 72"/>
                  <a:gd name="T39" fmla="*/ 62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2" h="91">
                    <a:moveTo>
                      <a:pt x="50" y="5"/>
                    </a:moveTo>
                    <a:cubicBezTo>
                      <a:pt x="44" y="2"/>
                      <a:pt x="34" y="0"/>
                      <a:pt x="2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21" y="91"/>
                      <a:pt x="21" y="91"/>
                      <a:pt x="21" y="91"/>
                    </a:cubicBezTo>
                    <a:cubicBezTo>
                      <a:pt x="33" y="91"/>
                      <a:pt x="41" y="90"/>
                      <a:pt x="46" y="89"/>
                    </a:cubicBezTo>
                    <a:cubicBezTo>
                      <a:pt x="51" y="87"/>
                      <a:pt x="55" y="85"/>
                      <a:pt x="59" y="81"/>
                    </a:cubicBezTo>
                    <a:cubicBezTo>
                      <a:pt x="63" y="77"/>
                      <a:pt x="67" y="72"/>
                      <a:pt x="69" y="66"/>
                    </a:cubicBezTo>
                    <a:cubicBezTo>
                      <a:pt x="71" y="60"/>
                      <a:pt x="72" y="54"/>
                      <a:pt x="72" y="47"/>
                    </a:cubicBezTo>
                    <a:cubicBezTo>
                      <a:pt x="72" y="37"/>
                      <a:pt x="70" y="28"/>
                      <a:pt x="66" y="21"/>
                    </a:cubicBezTo>
                    <a:cubicBezTo>
                      <a:pt x="62" y="14"/>
                      <a:pt x="57" y="8"/>
                      <a:pt x="50" y="5"/>
                    </a:cubicBezTo>
                    <a:close/>
                    <a:moveTo>
                      <a:pt x="52" y="62"/>
                    </a:moveTo>
                    <a:cubicBezTo>
                      <a:pt x="49" y="66"/>
                      <a:pt x="46" y="70"/>
                      <a:pt x="43" y="71"/>
                    </a:cubicBezTo>
                    <a:cubicBezTo>
                      <a:pt x="39" y="73"/>
                      <a:pt x="34" y="74"/>
                      <a:pt x="26" y="74"/>
                    </a:cubicBezTo>
                    <a:cubicBezTo>
                      <a:pt x="18" y="74"/>
                      <a:pt x="18" y="74"/>
                      <a:pt x="18" y="74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34" y="17"/>
                      <a:pt x="42" y="19"/>
                      <a:pt x="47" y="24"/>
                    </a:cubicBezTo>
                    <a:cubicBezTo>
                      <a:pt x="52" y="29"/>
                      <a:pt x="55" y="37"/>
                      <a:pt x="55" y="46"/>
                    </a:cubicBezTo>
                    <a:cubicBezTo>
                      <a:pt x="55" y="53"/>
                      <a:pt x="54" y="58"/>
                      <a:pt x="52" y="6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3" name="Freeform 684"/>
              <p:cNvSpPr>
                <a:spLocks noEditPoints="1"/>
              </p:cNvSpPr>
              <p:nvPr/>
            </p:nvSpPr>
            <p:spPr bwMode="auto">
              <a:xfrm>
                <a:off x="3657" y="2197"/>
                <a:ext cx="151" cy="152"/>
              </a:xfrm>
              <a:custGeom>
                <a:avLst/>
                <a:gdLst>
                  <a:gd name="T0" fmla="*/ 82 w 139"/>
                  <a:gd name="T1" fmla="*/ 1 h 139"/>
                  <a:gd name="T2" fmla="*/ 79 w 139"/>
                  <a:gd name="T3" fmla="*/ 1 h 139"/>
                  <a:gd name="T4" fmla="*/ 78 w 139"/>
                  <a:gd name="T5" fmla="*/ 2 h 139"/>
                  <a:gd name="T6" fmla="*/ 78 w 139"/>
                  <a:gd name="T7" fmla="*/ 5 h 139"/>
                  <a:gd name="T8" fmla="*/ 79 w 139"/>
                  <a:gd name="T9" fmla="*/ 5 h 139"/>
                  <a:gd name="T10" fmla="*/ 6 w 139"/>
                  <a:gd name="T11" fmla="*/ 120 h 139"/>
                  <a:gd name="T12" fmla="*/ 5 w 139"/>
                  <a:gd name="T13" fmla="*/ 119 h 139"/>
                  <a:gd name="T14" fmla="*/ 2 w 139"/>
                  <a:gd name="T15" fmla="*/ 119 h 139"/>
                  <a:gd name="T16" fmla="*/ 1 w 139"/>
                  <a:gd name="T17" fmla="*/ 121 h 139"/>
                  <a:gd name="T18" fmla="*/ 0 w 139"/>
                  <a:gd name="T19" fmla="*/ 124 h 139"/>
                  <a:gd name="T20" fmla="*/ 14 w 139"/>
                  <a:gd name="T21" fmla="*/ 138 h 139"/>
                  <a:gd name="T22" fmla="*/ 17 w 139"/>
                  <a:gd name="T23" fmla="*/ 137 h 139"/>
                  <a:gd name="T24" fmla="*/ 19 w 139"/>
                  <a:gd name="T25" fmla="*/ 136 h 139"/>
                  <a:gd name="T26" fmla="*/ 19 w 139"/>
                  <a:gd name="T27" fmla="*/ 133 h 139"/>
                  <a:gd name="T28" fmla="*/ 19 w 139"/>
                  <a:gd name="T29" fmla="*/ 132 h 139"/>
                  <a:gd name="T30" fmla="*/ 58 w 139"/>
                  <a:gd name="T31" fmla="*/ 108 h 139"/>
                  <a:gd name="T32" fmla="*/ 62 w 139"/>
                  <a:gd name="T33" fmla="*/ 114 h 139"/>
                  <a:gd name="T34" fmla="*/ 71 w 139"/>
                  <a:gd name="T35" fmla="*/ 116 h 139"/>
                  <a:gd name="T36" fmla="*/ 104 w 139"/>
                  <a:gd name="T37" fmla="*/ 97 h 139"/>
                  <a:gd name="T38" fmla="*/ 107 w 139"/>
                  <a:gd name="T39" fmla="*/ 88 h 139"/>
                  <a:gd name="T40" fmla="*/ 102 w 139"/>
                  <a:gd name="T41" fmla="*/ 80 h 139"/>
                  <a:gd name="T42" fmla="*/ 134 w 139"/>
                  <a:gd name="T43" fmla="*/ 60 h 139"/>
                  <a:gd name="T44" fmla="*/ 135 w 139"/>
                  <a:gd name="T45" fmla="*/ 61 h 139"/>
                  <a:gd name="T46" fmla="*/ 137 w 139"/>
                  <a:gd name="T47" fmla="*/ 61 h 139"/>
                  <a:gd name="T48" fmla="*/ 139 w 139"/>
                  <a:gd name="T49" fmla="*/ 60 h 139"/>
                  <a:gd name="T50" fmla="*/ 139 w 139"/>
                  <a:gd name="T51" fmla="*/ 57 h 139"/>
                  <a:gd name="T52" fmla="*/ 82 w 139"/>
                  <a:gd name="T53" fmla="*/ 1 h 139"/>
                  <a:gd name="T54" fmla="*/ 99 w 139"/>
                  <a:gd name="T55" fmla="*/ 95 h 139"/>
                  <a:gd name="T56" fmla="*/ 72 w 139"/>
                  <a:gd name="T57" fmla="*/ 110 h 139"/>
                  <a:gd name="T58" fmla="*/ 65 w 139"/>
                  <a:gd name="T59" fmla="*/ 108 h 139"/>
                  <a:gd name="T60" fmla="*/ 63 w 139"/>
                  <a:gd name="T61" fmla="*/ 105 h 139"/>
                  <a:gd name="T62" fmla="*/ 98 w 139"/>
                  <a:gd name="T63" fmla="*/ 83 h 139"/>
                  <a:gd name="T64" fmla="*/ 101 w 139"/>
                  <a:gd name="T65" fmla="*/ 88 h 139"/>
                  <a:gd name="T66" fmla="*/ 99 w 139"/>
                  <a:gd name="T67" fmla="*/ 95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9" h="139">
                    <a:moveTo>
                      <a:pt x="82" y="1"/>
                    </a:moveTo>
                    <a:cubicBezTo>
                      <a:pt x="81" y="0"/>
                      <a:pt x="80" y="0"/>
                      <a:pt x="79" y="1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7" y="3"/>
                      <a:pt x="77" y="4"/>
                      <a:pt x="78" y="5"/>
                    </a:cubicBezTo>
                    <a:cubicBezTo>
                      <a:pt x="79" y="5"/>
                      <a:pt x="79" y="5"/>
                      <a:pt x="79" y="5"/>
                    </a:cubicBezTo>
                    <a:cubicBezTo>
                      <a:pt x="6" y="120"/>
                      <a:pt x="6" y="120"/>
                      <a:pt x="6" y="120"/>
                    </a:cubicBezTo>
                    <a:cubicBezTo>
                      <a:pt x="5" y="119"/>
                      <a:pt x="5" y="119"/>
                      <a:pt x="5" y="119"/>
                    </a:cubicBezTo>
                    <a:cubicBezTo>
                      <a:pt x="5" y="118"/>
                      <a:pt x="3" y="118"/>
                      <a:pt x="2" y="119"/>
                    </a:cubicBezTo>
                    <a:cubicBezTo>
                      <a:pt x="1" y="121"/>
                      <a:pt x="1" y="121"/>
                      <a:pt x="1" y="121"/>
                    </a:cubicBezTo>
                    <a:cubicBezTo>
                      <a:pt x="0" y="122"/>
                      <a:pt x="0" y="123"/>
                      <a:pt x="0" y="124"/>
                    </a:cubicBezTo>
                    <a:cubicBezTo>
                      <a:pt x="14" y="138"/>
                      <a:pt x="14" y="138"/>
                      <a:pt x="14" y="138"/>
                    </a:cubicBezTo>
                    <a:cubicBezTo>
                      <a:pt x="15" y="139"/>
                      <a:pt x="16" y="138"/>
                      <a:pt x="17" y="137"/>
                    </a:cubicBezTo>
                    <a:cubicBezTo>
                      <a:pt x="19" y="136"/>
                      <a:pt x="19" y="136"/>
                      <a:pt x="19" y="136"/>
                    </a:cubicBezTo>
                    <a:cubicBezTo>
                      <a:pt x="20" y="135"/>
                      <a:pt x="20" y="133"/>
                      <a:pt x="19" y="133"/>
                    </a:cubicBezTo>
                    <a:cubicBezTo>
                      <a:pt x="19" y="132"/>
                      <a:pt x="19" y="132"/>
                      <a:pt x="19" y="132"/>
                    </a:cubicBezTo>
                    <a:cubicBezTo>
                      <a:pt x="58" y="108"/>
                      <a:pt x="58" y="108"/>
                      <a:pt x="58" y="108"/>
                    </a:cubicBezTo>
                    <a:cubicBezTo>
                      <a:pt x="62" y="114"/>
                      <a:pt x="62" y="114"/>
                      <a:pt x="62" y="114"/>
                    </a:cubicBezTo>
                    <a:cubicBezTo>
                      <a:pt x="64" y="117"/>
                      <a:pt x="68" y="118"/>
                      <a:pt x="71" y="116"/>
                    </a:cubicBezTo>
                    <a:cubicBezTo>
                      <a:pt x="104" y="97"/>
                      <a:pt x="104" y="97"/>
                      <a:pt x="104" y="97"/>
                    </a:cubicBezTo>
                    <a:cubicBezTo>
                      <a:pt x="107" y="95"/>
                      <a:pt x="108" y="92"/>
                      <a:pt x="107" y="88"/>
                    </a:cubicBezTo>
                    <a:cubicBezTo>
                      <a:pt x="102" y="80"/>
                      <a:pt x="102" y="80"/>
                      <a:pt x="102" y="80"/>
                    </a:cubicBezTo>
                    <a:cubicBezTo>
                      <a:pt x="134" y="60"/>
                      <a:pt x="134" y="60"/>
                      <a:pt x="134" y="60"/>
                    </a:cubicBezTo>
                    <a:cubicBezTo>
                      <a:pt x="135" y="61"/>
                      <a:pt x="135" y="61"/>
                      <a:pt x="135" y="61"/>
                    </a:cubicBezTo>
                    <a:cubicBezTo>
                      <a:pt x="135" y="62"/>
                      <a:pt x="137" y="62"/>
                      <a:pt x="137" y="61"/>
                    </a:cubicBezTo>
                    <a:cubicBezTo>
                      <a:pt x="139" y="60"/>
                      <a:pt x="139" y="60"/>
                      <a:pt x="139" y="60"/>
                    </a:cubicBezTo>
                    <a:cubicBezTo>
                      <a:pt x="139" y="59"/>
                      <a:pt x="139" y="58"/>
                      <a:pt x="139" y="57"/>
                    </a:cubicBezTo>
                    <a:lnTo>
                      <a:pt x="82" y="1"/>
                    </a:lnTo>
                    <a:close/>
                    <a:moveTo>
                      <a:pt x="99" y="95"/>
                    </a:moveTo>
                    <a:cubicBezTo>
                      <a:pt x="72" y="110"/>
                      <a:pt x="72" y="110"/>
                      <a:pt x="72" y="110"/>
                    </a:cubicBezTo>
                    <a:cubicBezTo>
                      <a:pt x="69" y="112"/>
                      <a:pt x="66" y="111"/>
                      <a:pt x="65" y="108"/>
                    </a:cubicBezTo>
                    <a:cubicBezTo>
                      <a:pt x="63" y="105"/>
                      <a:pt x="63" y="105"/>
                      <a:pt x="63" y="105"/>
                    </a:cubicBezTo>
                    <a:cubicBezTo>
                      <a:pt x="98" y="83"/>
                      <a:pt x="98" y="83"/>
                      <a:pt x="98" y="83"/>
                    </a:cubicBezTo>
                    <a:cubicBezTo>
                      <a:pt x="101" y="88"/>
                      <a:pt x="101" y="88"/>
                      <a:pt x="101" y="88"/>
                    </a:cubicBezTo>
                    <a:cubicBezTo>
                      <a:pt x="102" y="90"/>
                      <a:pt x="101" y="94"/>
                      <a:pt x="99" y="9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4" name="Freeform 685"/>
              <p:cNvSpPr>
                <a:spLocks noEditPoints="1"/>
              </p:cNvSpPr>
              <p:nvPr/>
            </p:nvSpPr>
            <p:spPr bwMode="auto">
              <a:xfrm>
                <a:off x="2766" y="2247"/>
                <a:ext cx="129" cy="92"/>
              </a:xfrm>
              <a:custGeom>
                <a:avLst/>
                <a:gdLst>
                  <a:gd name="T0" fmla="*/ 116 w 119"/>
                  <a:gd name="T1" fmla="*/ 32 h 84"/>
                  <a:gd name="T2" fmla="*/ 102 w 119"/>
                  <a:gd name="T3" fmla="*/ 32 h 84"/>
                  <a:gd name="T4" fmla="*/ 93 w 119"/>
                  <a:gd name="T5" fmla="*/ 16 h 84"/>
                  <a:gd name="T6" fmla="*/ 79 w 119"/>
                  <a:gd name="T7" fmla="*/ 16 h 84"/>
                  <a:gd name="T8" fmla="*/ 87 w 119"/>
                  <a:gd name="T9" fmla="*/ 32 h 84"/>
                  <a:gd name="T10" fmla="*/ 73 w 119"/>
                  <a:gd name="T11" fmla="*/ 32 h 84"/>
                  <a:gd name="T12" fmla="*/ 64 w 119"/>
                  <a:gd name="T13" fmla="*/ 16 h 84"/>
                  <a:gd name="T14" fmla="*/ 50 w 119"/>
                  <a:gd name="T15" fmla="*/ 16 h 84"/>
                  <a:gd name="T16" fmla="*/ 59 w 119"/>
                  <a:gd name="T17" fmla="*/ 32 h 84"/>
                  <a:gd name="T18" fmla="*/ 44 w 119"/>
                  <a:gd name="T19" fmla="*/ 32 h 84"/>
                  <a:gd name="T20" fmla="*/ 35 w 119"/>
                  <a:gd name="T21" fmla="*/ 16 h 84"/>
                  <a:gd name="T22" fmla="*/ 22 w 119"/>
                  <a:gd name="T23" fmla="*/ 16 h 84"/>
                  <a:gd name="T24" fmla="*/ 31 w 119"/>
                  <a:gd name="T25" fmla="*/ 32 h 84"/>
                  <a:gd name="T26" fmla="*/ 16 w 119"/>
                  <a:gd name="T27" fmla="*/ 32 h 84"/>
                  <a:gd name="T28" fmla="*/ 9 w 119"/>
                  <a:gd name="T29" fmla="*/ 20 h 84"/>
                  <a:gd name="T30" fmla="*/ 11 w 119"/>
                  <a:gd name="T31" fmla="*/ 16 h 84"/>
                  <a:gd name="T32" fmla="*/ 11 w 119"/>
                  <a:gd name="T33" fmla="*/ 15 h 84"/>
                  <a:gd name="T34" fmla="*/ 17 w 119"/>
                  <a:gd name="T35" fmla="*/ 13 h 84"/>
                  <a:gd name="T36" fmla="*/ 2 w 119"/>
                  <a:gd name="T37" fmla="*/ 0 h 84"/>
                  <a:gd name="T38" fmla="*/ 0 w 119"/>
                  <a:gd name="T39" fmla="*/ 1 h 84"/>
                  <a:gd name="T40" fmla="*/ 5 w 119"/>
                  <a:gd name="T41" fmla="*/ 13 h 84"/>
                  <a:gd name="T42" fmla="*/ 3 w 119"/>
                  <a:gd name="T43" fmla="*/ 16 h 84"/>
                  <a:gd name="T44" fmla="*/ 6 w 119"/>
                  <a:gd name="T45" fmla="*/ 20 h 84"/>
                  <a:gd name="T46" fmla="*/ 6 w 119"/>
                  <a:gd name="T47" fmla="*/ 32 h 84"/>
                  <a:gd name="T48" fmla="*/ 6 w 119"/>
                  <a:gd name="T49" fmla="*/ 32 h 84"/>
                  <a:gd name="T50" fmla="*/ 6 w 119"/>
                  <a:gd name="T51" fmla="*/ 84 h 84"/>
                  <a:gd name="T52" fmla="*/ 119 w 119"/>
                  <a:gd name="T53" fmla="*/ 84 h 84"/>
                  <a:gd name="T54" fmla="*/ 119 w 119"/>
                  <a:gd name="T55" fmla="*/ 33 h 84"/>
                  <a:gd name="T56" fmla="*/ 119 w 119"/>
                  <a:gd name="T57" fmla="*/ 33 h 84"/>
                  <a:gd name="T58" fmla="*/ 119 w 119"/>
                  <a:gd name="T59" fmla="*/ 16 h 84"/>
                  <a:gd name="T60" fmla="*/ 107 w 119"/>
                  <a:gd name="T61" fmla="*/ 16 h 84"/>
                  <a:gd name="T62" fmla="*/ 116 w 119"/>
                  <a:gd name="T63" fmla="*/ 32 h 84"/>
                  <a:gd name="T64" fmla="*/ 49 w 119"/>
                  <a:gd name="T65" fmla="*/ 76 h 84"/>
                  <a:gd name="T66" fmla="*/ 49 w 119"/>
                  <a:gd name="T67" fmla="*/ 40 h 84"/>
                  <a:gd name="T68" fmla="*/ 80 w 119"/>
                  <a:gd name="T69" fmla="*/ 58 h 84"/>
                  <a:gd name="T70" fmla="*/ 49 w 119"/>
                  <a:gd name="T71" fmla="*/ 76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9" h="84">
                    <a:moveTo>
                      <a:pt x="116" y="32"/>
                    </a:moveTo>
                    <a:cubicBezTo>
                      <a:pt x="102" y="32"/>
                      <a:pt x="102" y="32"/>
                      <a:pt x="102" y="32"/>
                    </a:cubicBezTo>
                    <a:cubicBezTo>
                      <a:pt x="93" y="16"/>
                      <a:pt x="93" y="16"/>
                      <a:pt x="93" y="16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87" y="32"/>
                      <a:pt x="87" y="32"/>
                      <a:pt x="87" y="32"/>
                    </a:cubicBezTo>
                    <a:cubicBezTo>
                      <a:pt x="73" y="32"/>
                      <a:pt x="73" y="32"/>
                      <a:pt x="73" y="32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10" y="19"/>
                      <a:pt x="11" y="18"/>
                      <a:pt x="11" y="16"/>
                    </a:cubicBezTo>
                    <a:cubicBezTo>
                      <a:pt x="11" y="16"/>
                      <a:pt x="11" y="16"/>
                      <a:pt x="11" y="15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4"/>
                      <a:pt x="3" y="15"/>
                      <a:pt x="3" y="16"/>
                    </a:cubicBezTo>
                    <a:cubicBezTo>
                      <a:pt x="3" y="18"/>
                      <a:pt x="4" y="19"/>
                      <a:pt x="6" y="20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84"/>
                      <a:pt x="6" y="84"/>
                      <a:pt x="6" y="84"/>
                    </a:cubicBezTo>
                    <a:cubicBezTo>
                      <a:pt x="119" y="84"/>
                      <a:pt x="119" y="84"/>
                      <a:pt x="119" y="84"/>
                    </a:cubicBezTo>
                    <a:cubicBezTo>
                      <a:pt x="119" y="33"/>
                      <a:pt x="119" y="33"/>
                      <a:pt x="119" y="33"/>
                    </a:cubicBezTo>
                    <a:cubicBezTo>
                      <a:pt x="119" y="33"/>
                      <a:pt x="119" y="33"/>
                      <a:pt x="119" y="33"/>
                    </a:cubicBezTo>
                    <a:cubicBezTo>
                      <a:pt x="119" y="16"/>
                      <a:pt x="119" y="16"/>
                      <a:pt x="119" y="16"/>
                    </a:cubicBezTo>
                    <a:cubicBezTo>
                      <a:pt x="107" y="16"/>
                      <a:pt x="107" y="16"/>
                      <a:pt x="107" y="16"/>
                    </a:cubicBezTo>
                    <a:lnTo>
                      <a:pt x="116" y="32"/>
                    </a:lnTo>
                    <a:close/>
                    <a:moveTo>
                      <a:pt x="49" y="76"/>
                    </a:moveTo>
                    <a:cubicBezTo>
                      <a:pt x="49" y="40"/>
                      <a:pt x="49" y="40"/>
                      <a:pt x="49" y="40"/>
                    </a:cubicBezTo>
                    <a:cubicBezTo>
                      <a:pt x="80" y="58"/>
                      <a:pt x="80" y="58"/>
                      <a:pt x="80" y="58"/>
                    </a:cubicBezTo>
                    <a:lnTo>
                      <a:pt x="49" y="7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5" name="Freeform 686"/>
              <p:cNvSpPr/>
              <p:nvPr/>
            </p:nvSpPr>
            <p:spPr bwMode="auto">
              <a:xfrm>
                <a:off x="2812" y="2224"/>
                <a:ext cx="31" cy="20"/>
              </a:xfrm>
              <a:custGeom>
                <a:avLst/>
                <a:gdLst>
                  <a:gd name="T0" fmla="*/ 0 w 31"/>
                  <a:gd name="T1" fmla="*/ 6 h 20"/>
                  <a:gd name="T2" fmla="*/ 16 w 31"/>
                  <a:gd name="T3" fmla="*/ 20 h 20"/>
                  <a:gd name="T4" fmla="*/ 31 w 31"/>
                  <a:gd name="T5" fmla="*/ 14 h 20"/>
                  <a:gd name="T6" fmla="*/ 15 w 31"/>
                  <a:gd name="T7" fmla="*/ 0 h 20"/>
                  <a:gd name="T8" fmla="*/ 0 w 31"/>
                  <a:gd name="T9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20">
                    <a:moveTo>
                      <a:pt x="0" y="6"/>
                    </a:moveTo>
                    <a:lnTo>
                      <a:pt x="16" y="20"/>
                    </a:lnTo>
                    <a:lnTo>
                      <a:pt x="31" y="14"/>
                    </a:lnTo>
                    <a:lnTo>
                      <a:pt x="15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6" name="Freeform 687"/>
              <p:cNvSpPr/>
              <p:nvPr/>
            </p:nvSpPr>
            <p:spPr bwMode="auto">
              <a:xfrm>
                <a:off x="2841" y="2213"/>
                <a:ext cx="30" cy="20"/>
              </a:xfrm>
              <a:custGeom>
                <a:avLst/>
                <a:gdLst>
                  <a:gd name="T0" fmla="*/ 0 w 30"/>
                  <a:gd name="T1" fmla="*/ 6 h 20"/>
                  <a:gd name="T2" fmla="*/ 16 w 30"/>
                  <a:gd name="T3" fmla="*/ 20 h 20"/>
                  <a:gd name="T4" fmla="*/ 30 w 30"/>
                  <a:gd name="T5" fmla="*/ 15 h 20"/>
                  <a:gd name="T6" fmla="*/ 14 w 30"/>
                  <a:gd name="T7" fmla="*/ 0 h 20"/>
                  <a:gd name="T8" fmla="*/ 0 w 30"/>
                  <a:gd name="T9" fmla="*/ 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0">
                    <a:moveTo>
                      <a:pt x="0" y="6"/>
                    </a:moveTo>
                    <a:lnTo>
                      <a:pt x="16" y="20"/>
                    </a:lnTo>
                    <a:lnTo>
                      <a:pt x="30" y="15"/>
                    </a:lnTo>
                    <a:lnTo>
                      <a:pt x="14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7" name="Freeform 688"/>
              <p:cNvSpPr/>
              <p:nvPr/>
            </p:nvSpPr>
            <p:spPr bwMode="auto">
              <a:xfrm>
                <a:off x="2870" y="2204"/>
                <a:ext cx="18" cy="17"/>
              </a:xfrm>
              <a:custGeom>
                <a:avLst/>
                <a:gdLst>
                  <a:gd name="T0" fmla="*/ 0 w 18"/>
                  <a:gd name="T1" fmla="*/ 4 h 17"/>
                  <a:gd name="T2" fmla="*/ 15 w 18"/>
                  <a:gd name="T3" fmla="*/ 17 h 17"/>
                  <a:gd name="T4" fmla="*/ 18 w 18"/>
                  <a:gd name="T5" fmla="*/ 17 h 17"/>
                  <a:gd name="T6" fmla="*/ 11 w 18"/>
                  <a:gd name="T7" fmla="*/ 0 h 17"/>
                  <a:gd name="T8" fmla="*/ 0 w 18"/>
                  <a:gd name="T9" fmla="*/ 4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17">
                    <a:moveTo>
                      <a:pt x="0" y="4"/>
                    </a:moveTo>
                    <a:lnTo>
                      <a:pt x="15" y="17"/>
                    </a:lnTo>
                    <a:lnTo>
                      <a:pt x="18" y="17"/>
                    </a:lnTo>
                    <a:lnTo>
                      <a:pt x="1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8" name="Freeform 689"/>
              <p:cNvSpPr/>
              <p:nvPr/>
            </p:nvSpPr>
            <p:spPr bwMode="auto">
              <a:xfrm>
                <a:off x="2783" y="2236"/>
                <a:ext cx="31" cy="19"/>
              </a:xfrm>
              <a:custGeom>
                <a:avLst/>
                <a:gdLst>
                  <a:gd name="T0" fmla="*/ 0 w 31"/>
                  <a:gd name="T1" fmla="*/ 6 h 19"/>
                  <a:gd name="T2" fmla="*/ 16 w 31"/>
                  <a:gd name="T3" fmla="*/ 19 h 19"/>
                  <a:gd name="T4" fmla="*/ 31 w 31"/>
                  <a:gd name="T5" fmla="*/ 13 h 19"/>
                  <a:gd name="T6" fmla="*/ 14 w 31"/>
                  <a:gd name="T7" fmla="*/ 0 h 19"/>
                  <a:gd name="T8" fmla="*/ 0 w 31"/>
                  <a:gd name="T9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19">
                    <a:moveTo>
                      <a:pt x="0" y="6"/>
                    </a:moveTo>
                    <a:lnTo>
                      <a:pt x="16" y="19"/>
                    </a:lnTo>
                    <a:lnTo>
                      <a:pt x="31" y="13"/>
                    </a:lnTo>
                    <a:lnTo>
                      <a:pt x="14" y="0"/>
                    </a:lnTo>
                    <a:lnTo>
                      <a:pt x="0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9" name="Freeform 690"/>
              <p:cNvSpPr>
                <a:spLocks noEditPoints="1"/>
              </p:cNvSpPr>
              <p:nvPr/>
            </p:nvSpPr>
            <p:spPr bwMode="auto">
              <a:xfrm>
                <a:off x="3453" y="2204"/>
                <a:ext cx="97" cy="139"/>
              </a:xfrm>
              <a:custGeom>
                <a:avLst/>
                <a:gdLst>
                  <a:gd name="T0" fmla="*/ 79 w 89"/>
                  <a:gd name="T1" fmla="*/ 0 h 128"/>
                  <a:gd name="T2" fmla="*/ 11 w 89"/>
                  <a:gd name="T3" fmla="*/ 0 h 128"/>
                  <a:gd name="T4" fmla="*/ 0 w 89"/>
                  <a:gd name="T5" fmla="*/ 24 h 128"/>
                  <a:gd name="T6" fmla="*/ 0 w 89"/>
                  <a:gd name="T7" fmla="*/ 103 h 128"/>
                  <a:gd name="T8" fmla="*/ 11 w 89"/>
                  <a:gd name="T9" fmla="*/ 128 h 128"/>
                  <a:gd name="T10" fmla="*/ 79 w 89"/>
                  <a:gd name="T11" fmla="*/ 128 h 128"/>
                  <a:gd name="T12" fmla="*/ 89 w 89"/>
                  <a:gd name="T13" fmla="*/ 103 h 128"/>
                  <a:gd name="T14" fmla="*/ 89 w 89"/>
                  <a:gd name="T15" fmla="*/ 24 h 128"/>
                  <a:gd name="T16" fmla="*/ 79 w 89"/>
                  <a:gd name="T17" fmla="*/ 0 h 128"/>
                  <a:gd name="T18" fmla="*/ 46 w 89"/>
                  <a:gd name="T19" fmla="*/ 13 h 128"/>
                  <a:gd name="T20" fmla="*/ 61 w 89"/>
                  <a:gd name="T21" fmla="*/ 27 h 128"/>
                  <a:gd name="T22" fmla="*/ 46 w 89"/>
                  <a:gd name="T23" fmla="*/ 42 h 128"/>
                  <a:gd name="T24" fmla="*/ 32 w 89"/>
                  <a:gd name="T25" fmla="*/ 27 h 128"/>
                  <a:gd name="T26" fmla="*/ 46 w 89"/>
                  <a:gd name="T27" fmla="*/ 13 h 128"/>
                  <a:gd name="T28" fmla="*/ 45 w 89"/>
                  <a:gd name="T29" fmla="*/ 120 h 128"/>
                  <a:gd name="T30" fmla="*/ 9 w 89"/>
                  <a:gd name="T31" fmla="*/ 85 h 128"/>
                  <a:gd name="T32" fmla="*/ 45 w 89"/>
                  <a:gd name="T33" fmla="*/ 49 h 128"/>
                  <a:gd name="T34" fmla="*/ 80 w 89"/>
                  <a:gd name="T35" fmla="*/ 85 h 128"/>
                  <a:gd name="T36" fmla="*/ 45 w 89"/>
                  <a:gd name="T37" fmla="*/ 12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9" h="128">
                    <a:moveTo>
                      <a:pt x="79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0" y="11"/>
                      <a:pt x="0" y="24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0" y="117"/>
                      <a:pt x="5" y="128"/>
                      <a:pt x="11" y="128"/>
                    </a:cubicBezTo>
                    <a:cubicBezTo>
                      <a:pt x="79" y="128"/>
                      <a:pt x="79" y="128"/>
                      <a:pt x="79" y="128"/>
                    </a:cubicBezTo>
                    <a:cubicBezTo>
                      <a:pt x="84" y="128"/>
                      <a:pt x="89" y="117"/>
                      <a:pt x="89" y="103"/>
                    </a:cubicBezTo>
                    <a:cubicBezTo>
                      <a:pt x="89" y="24"/>
                      <a:pt x="89" y="24"/>
                      <a:pt x="89" y="24"/>
                    </a:cubicBezTo>
                    <a:cubicBezTo>
                      <a:pt x="89" y="11"/>
                      <a:pt x="84" y="0"/>
                      <a:pt x="79" y="0"/>
                    </a:cubicBezTo>
                    <a:close/>
                    <a:moveTo>
                      <a:pt x="46" y="13"/>
                    </a:moveTo>
                    <a:cubicBezTo>
                      <a:pt x="54" y="13"/>
                      <a:pt x="61" y="19"/>
                      <a:pt x="61" y="27"/>
                    </a:cubicBezTo>
                    <a:cubicBezTo>
                      <a:pt x="61" y="36"/>
                      <a:pt x="54" y="42"/>
                      <a:pt x="46" y="42"/>
                    </a:cubicBezTo>
                    <a:cubicBezTo>
                      <a:pt x="38" y="42"/>
                      <a:pt x="32" y="36"/>
                      <a:pt x="32" y="27"/>
                    </a:cubicBezTo>
                    <a:cubicBezTo>
                      <a:pt x="32" y="19"/>
                      <a:pt x="38" y="13"/>
                      <a:pt x="46" y="13"/>
                    </a:cubicBezTo>
                    <a:close/>
                    <a:moveTo>
                      <a:pt x="45" y="120"/>
                    </a:moveTo>
                    <a:cubicBezTo>
                      <a:pt x="25" y="120"/>
                      <a:pt x="9" y="104"/>
                      <a:pt x="9" y="85"/>
                    </a:cubicBezTo>
                    <a:cubicBezTo>
                      <a:pt x="9" y="65"/>
                      <a:pt x="25" y="49"/>
                      <a:pt x="45" y="49"/>
                    </a:cubicBezTo>
                    <a:cubicBezTo>
                      <a:pt x="64" y="49"/>
                      <a:pt x="80" y="65"/>
                      <a:pt x="80" y="85"/>
                    </a:cubicBezTo>
                    <a:cubicBezTo>
                      <a:pt x="80" y="104"/>
                      <a:pt x="64" y="120"/>
                      <a:pt x="45" y="1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0" name="Oval 691"/>
              <p:cNvSpPr>
                <a:spLocks noChangeArrowheads="1"/>
              </p:cNvSpPr>
              <p:nvPr/>
            </p:nvSpPr>
            <p:spPr bwMode="auto">
              <a:xfrm>
                <a:off x="3488" y="2281"/>
                <a:ext cx="27" cy="2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1" name="Oval 692"/>
              <p:cNvSpPr>
                <a:spLocks noChangeArrowheads="1"/>
              </p:cNvSpPr>
              <p:nvPr/>
            </p:nvSpPr>
            <p:spPr bwMode="auto">
              <a:xfrm>
                <a:off x="3498" y="2228"/>
                <a:ext cx="11" cy="1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2" name="Freeform 693"/>
              <p:cNvSpPr/>
              <p:nvPr/>
            </p:nvSpPr>
            <p:spPr bwMode="auto">
              <a:xfrm>
                <a:off x="3644" y="3085"/>
                <a:ext cx="94" cy="144"/>
              </a:xfrm>
              <a:custGeom>
                <a:avLst/>
                <a:gdLst>
                  <a:gd name="T0" fmla="*/ 85 w 94"/>
                  <a:gd name="T1" fmla="*/ 0 h 144"/>
                  <a:gd name="T2" fmla="*/ 0 w 94"/>
                  <a:gd name="T3" fmla="*/ 85 h 144"/>
                  <a:gd name="T4" fmla="*/ 59 w 94"/>
                  <a:gd name="T5" fmla="*/ 144 h 144"/>
                  <a:gd name="T6" fmla="*/ 66 w 94"/>
                  <a:gd name="T7" fmla="*/ 137 h 144"/>
                  <a:gd name="T8" fmla="*/ 17 w 94"/>
                  <a:gd name="T9" fmla="*/ 87 h 144"/>
                  <a:gd name="T10" fmla="*/ 94 w 94"/>
                  <a:gd name="T11" fmla="*/ 10 h 144"/>
                  <a:gd name="T12" fmla="*/ 85 w 94"/>
                  <a:gd name="T13" fmla="*/ 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4" h="144">
                    <a:moveTo>
                      <a:pt x="85" y="0"/>
                    </a:moveTo>
                    <a:lnTo>
                      <a:pt x="0" y="85"/>
                    </a:lnTo>
                    <a:lnTo>
                      <a:pt x="59" y="144"/>
                    </a:lnTo>
                    <a:lnTo>
                      <a:pt x="66" y="137"/>
                    </a:lnTo>
                    <a:lnTo>
                      <a:pt x="17" y="87"/>
                    </a:lnTo>
                    <a:lnTo>
                      <a:pt x="94" y="10"/>
                    </a:lnTo>
                    <a:lnTo>
                      <a:pt x="8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3" name="Freeform 694"/>
              <p:cNvSpPr>
                <a:spLocks noEditPoints="1"/>
              </p:cNvSpPr>
              <p:nvPr/>
            </p:nvSpPr>
            <p:spPr bwMode="auto">
              <a:xfrm>
                <a:off x="3667" y="3090"/>
                <a:ext cx="137" cy="137"/>
              </a:xfrm>
              <a:custGeom>
                <a:avLst/>
                <a:gdLst>
                  <a:gd name="T0" fmla="*/ 68 w 126"/>
                  <a:gd name="T1" fmla="*/ 7 h 126"/>
                  <a:gd name="T2" fmla="*/ 0 w 126"/>
                  <a:gd name="T3" fmla="*/ 75 h 126"/>
                  <a:gd name="T4" fmla="*/ 43 w 126"/>
                  <a:gd name="T5" fmla="*/ 118 h 126"/>
                  <a:gd name="T6" fmla="*/ 51 w 126"/>
                  <a:gd name="T7" fmla="*/ 126 h 126"/>
                  <a:gd name="T8" fmla="*/ 126 w 126"/>
                  <a:gd name="T9" fmla="*/ 52 h 126"/>
                  <a:gd name="T10" fmla="*/ 75 w 126"/>
                  <a:gd name="T11" fmla="*/ 0 h 126"/>
                  <a:gd name="T12" fmla="*/ 68 w 126"/>
                  <a:gd name="T13" fmla="*/ 7 h 126"/>
                  <a:gd name="T14" fmla="*/ 38 w 126"/>
                  <a:gd name="T15" fmla="*/ 90 h 126"/>
                  <a:gd name="T16" fmla="*/ 35 w 126"/>
                  <a:gd name="T17" fmla="*/ 90 h 126"/>
                  <a:gd name="T18" fmla="*/ 35 w 126"/>
                  <a:gd name="T19" fmla="*/ 87 h 126"/>
                  <a:gd name="T20" fmla="*/ 59 w 126"/>
                  <a:gd name="T21" fmla="*/ 63 h 126"/>
                  <a:gd name="T22" fmla="*/ 62 w 126"/>
                  <a:gd name="T23" fmla="*/ 63 h 126"/>
                  <a:gd name="T24" fmla="*/ 62 w 126"/>
                  <a:gd name="T25" fmla="*/ 66 h 126"/>
                  <a:gd name="T26" fmla="*/ 38 w 126"/>
                  <a:gd name="T27" fmla="*/ 90 h 126"/>
                  <a:gd name="T28" fmla="*/ 97 w 126"/>
                  <a:gd name="T29" fmla="*/ 58 h 126"/>
                  <a:gd name="T30" fmla="*/ 96 w 126"/>
                  <a:gd name="T31" fmla="*/ 62 h 126"/>
                  <a:gd name="T32" fmla="*/ 54 w 126"/>
                  <a:gd name="T33" fmla="*/ 105 h 126"/>
                  <a:gd name="T34" fmla="*/ 50 w 126"/>
                  <a:gd name="T35" fmla="*/ 105 h 126"/>
                  <a:gd name="T36" fmla="*/ 50 w 126"/>
                  <a:gd name="T37" fmla="*/ 101 h 126"/>
                  <a:gd name="T38" fmla="*/ 93 w 126"/>
                  <a:gd name="T39" fmla="*/ 58 h 126"/>
                  <a:gd name="T40" fmla="*/ 97 w 126"/>
                  <a:gd name="T41" fmla="*/ 58 h 126"/>
                  <a:gd name="T42" fmla="*/ 79 w 126"/>
                  <a:gd name="T43" fmla="*/ 16 h 126"/>
                  <a:gd name="T44" fmla="*/ 79 w 126"/>
                  <a:gd name="T45" fmla="*/ 19 h 126"/>
                  <a:gd name="T46" fmla="*/ 78 w 126"/>
                  <a:gd name="T47" fmla="*/ 21 h 126"/>
                  <a:gd name="T48" fmla="*/ 23 w 126"/>
                  <a:gd name="T49" fmla="*/ 77 h 126"/>
                  <a:gd name="T50" fmla="*/ 18 w 126"/>
                  <a:gd name="T51" fmla="*/ 78 h 126"/>
                  <a:gd name="T52" fmla="*/ 19 w 126"/>
                  <a:gd name="T53" fmla="*/ 73 h 126"/>
                  <a:gd name="T54" fmla="*/ 75 w 126"/>
                  <a:gd name="T55" fmla="*/ 17 h 126"/>
                  <a:gd name="T56" fmla="*/ 76 w 126"/>
                  <a:gd name="T57" fmla="*/ 16 h 126"/>
                  <a:gd name="T58" fmla="*/ 79 w 126"/>
                  <a:gd name="T59" fmla="*/ 16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6" h="126">
                    <a:moveTo>
                      <a:pt x="68" y="7"/>
                    </a:moveTo>
                    <a:cubicBezTo>
                      <a:pt x="0" y="75"/>
                      <a:pt x="0" y="75"/>
                      <a:pt x="0" y="75"/>
                    </a:cubicBezTo>
                    <a:cubicBezTo>
                      <a:pt x="43" y="118"/>
                      <a:pt x="43" y="118"/>
                      <a:pt x="43" y="118"/>
                    </a:cubicBezTo>
                    <a:cubicBezTo>
                      <a:pt x="51" y="126"/>
                      <a:pt x="51" y="126"/>
                      <a:pt x="51" y="126"/>
                    </a:cubicBezTo>
                    <a:cubicBezTo>
                      <a:pt x="126" y="52"/>
                      <a:pt x="126" y="52"/>
                      <a:pt x="126" y="52"/>
                    </a:cubicBezTo>
                    <a:cubicBezTo>
                      <a:pt x="75" y="0"/>
                      <a:pt x="75" y="0"/>
                      <a:pt x="75" y="0"/>
                    </a:cubicBezTo>
                    <a:lnTo>
                      <a:pt x="68" y="7"/>
                    </a:lnTo>
                    <a:close/>
                    <a:moveTo>
                      <a:pt x="38" y="90"/>
                    </a:moveTo>
                    <a:cubicBezTo>
                      <a:pt x="38" y="91"/>
                      <a:pt x="36" y="91"/>
                      <a:pt x="35" y="90"/>
                    </a:cubicBezTo>
                    <a:cubicBezTo>
                      <a:pt x="34" y="89"/>
                      <a:pt x="34" y="87"/>
                      <a:pt x="35" y="87"/>
                    </a:cubicBezTo>
                    <a:cubicBezTo>
                      <a:pt x="59" y="63"/>
                      <a:pt x="59" y="63"/>
                      <a:pt x="59" y="63"/>
                    </a:cubicBezTo>
                    <a:cubicBezTo>
                      <a:pt x="59" y="62"/>
                      <a:pt x="61" y="62"/>
                      <a:pt x="62" y="63"/>
                    </a:cubicBezTo>
                    <a:cubicBezTo>
                      <a:pt x="63" y="64"/>
                      <a:pt x="63" y="66"/>
                      <a:pt x="62" y="66"/>
                    </a:cubicBezTo>
                    <a:lnTo>
                      <a:pt x="38" y="90"/>
                    </a:lnTo>
                    <a:close/>
                    <a:moveTo>
                      <a:pt x="97" y="58"/>
                    </a:moveTo>
                    <a:cubicBezTo>
                      <a:pt x="98" y="59"/>
                      <a:pt x="97" y="61"/>
                      <a:pt x="96" y="62"/>
                    </a:cubicBezTo>
                    <a:cubicBezTo>
                      <a:pt x="54" y="105"/>
                      <a:pt x="54" y="105"/>
                      <a:pt x="54" y="105"/>
                    </a:cubicBezTo>
                    <a:cubicBezTo>
                      <a:pt x="52" y="106"/>
                      <a:pt x="51" y="106"/>
                      <a:pt x="50" y="105"/>
                    </a:cubicBezTo>
                    <a:cubicBezTo>
                      <a:pt x="49" y="104"/>
                      <a:pt x="49" y="102"/>
                      <a:pt x="50" y="101"/>
                    </a:cubicBezTo>
                    <a:cubicBezTo>
                      <a:pt x="93" y="58"/>
                      <a:pt x="93" y="58"/>
                      <a:pt x="93" y="58"/>
                    </a:cubicBezTo>
                    <a:cubicBezTo>
                      <a:pt x="94" y="57"/>
                      <a:pt x="96" y="57"/>
                      <a:pt x="97" y="58"/>
                    </a:cubicBezTo>
                    <a:close/>
                    <a:moveTo>
                      <a:pt x="79" y="16"/>
                    </a:moveTo>
                    <a:cubicBezTo>
                      <a:pt x="80" y="17"/>
                      <a:pt x="80" y="18"/>
                      <a:pt x="79" y="19"/>
                    </a:cubicBezTo>
                    <a:cubicBezTo>
                      <a:pt x="79" y="20"/>
                      <a:pt x="79" y="20"/>
                      <a:pt x="78" y="21"/>
                    </a:cubicBezTo>
                    <a:cubicBezTo>
                      <a:pt x="23" y="77"/>
                      <a:pt x="23" y="77"/>
                      <a:pt x="23" y="77"/>
                    </a:cubicBezTo>
                    <a:cubicBezTo>
                      <a:pt x="21" y="78"/>
                      <a:pt x="19" y="79"/>
                      <a:pt x="18" y="78"/>
                    </a:cubicBezTo>
                    <a:cubicBezTo>
                      <a:pt x="17" y="77"/>
                      <a:pt x="18" y="75"/>
                      <a:pt x="19" y="73"/>
                    </a:cubicBezTo>
                    <a:cubicBezTo>
                      <a:pt x="75" y="17"/>
                      <a:pt x="75" y="17"/>
                      <a:pt x="75" y="17"/>
                    </a:cubicBezTo>
                    <a:cubicBezTo>
                      <a:pt x="75" y="17"/>
                      <a:pt x="76" y="16"/>
                      <a:pt x="76" y="16"/>
                    </a:cubicBezTo>
                    <a:cubicBezTo>
                      <a:pt x="77" y="16"/>
                      <a:pt x="78" y="16"/>
                      <a:pt x="79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4" name="Freeform 695"/>
              <p:cNvSpPr/>
              <p:nvPr/>
            </p:nvSpPr>
            <p:spPr bwMode="auto">
              <a:xfrm>
                <a:off x="2758" y="2724"/>
                <a:ext cx="57" cy="50"/>
              </a:xfrm>
              <a:custGeom>
                <a:avLst/>
                <a:gdLst>
                  <a:gd name="T0" fmla="*/ 47 w 52"/>
                  <a:gd name="T1" fmla="*/ 34 h 46"/>
                  <a:gd name="T2" fmla="*/ 24 w 52"/>
                  <a:gd name="T3" fmla="*/ 36 h 46"/>
                  <a:gd name="T4" fmla="*/ 27 w 52"/>
                  <a:gd name="T5" fmla="*/ 28 h 46"/>
                  <a:gd name="T6" fmla="*/ 34 w 52"/>
                  <a:gd name="T7" fmla="*/ 16 h 46"/>
                  <a:gd name="T8" fmla="*/ 22 w 52"/>
                  <a:gd name="T9" fmla="*/ 2 h 46"/>
                  <a:gd name="T10" fmla="*/ 0 w 52"/>
                  <a:gd name="T11" fmla="*/ 12 h 46"/>
                  <a:gd name="T12" fmla="*/ 2 w 52"/>
                  <a:gd name="T13" fmla="*/ 17 h 46"/>
                  <a:gd name="T14" fmla="*/ 6 w 52"/>
                  <a:gd name="T15" fmla="*/ 15 h 46"/>
                  <a:gd name="T16" fmla="*/ 21 w 52"/>
                  <a:gd name="T17" fmla="*/ 8 h 46"/>
                  <a:gd name="T18" fmla="*/ 27 w 52"/>
                  <a:gd name="T19" fmla="*/ 16 h 46"/>
                  <a:gd name="T20" fmla="*/ 22 w 52"/>
                  <a:gd name="T21" fmla="*/ 24 h 46"/>
                  <a:gd name="T22" fmla="*/ 19 w 52"/>
                  <a:gd name="T23" fmla="*/ 40 h 46"/>
                  <a:gd name="T24" fmla="*/ 31 w 52"/>
                  <a:gd name="T25" fmla="*/ 46 h 46"/>
                  <a:gd name="T26" fmla="*/ 50 w 52"/>
                  <a:gd name="T27" fmla="*/ 40 h 46"/>
                  <a:gd name="T28" fmla="*/ 51 w 52"/>
                  <a:gd name="T29" fmla="*/ 35 h 46"/>
                  <a:gd name="T30" fmla="*/ 47 w 52"/>
                  <a:gd name="T31" fmla="*/ 3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2" h="46">
                    <a:moveTo>
                      <a:pt x="47" y="34"/>
                    </a:moveTo>
                    <a:cubicBezTo>
                      <a:pt x="45" y="35"/>
                      <a:pt x="29" y="44"/>
                      <a:pt x="24" y="36"/>
                    </a:cubicBezTo>
                    <a:cubicBezTo>
                      <a:pt x="22" y="34"/>
                      <a:pt x="23" y="32"/>
                      <a:pt x="27" y="28"/>
                    </a:cubicBezTo>
                    <a:cubicBezTo>
                      <a:pt x="30" y="25"/>
                      <a:pt x="33" y="22"/>
                      <a:pt x="34" y="16"/>
                    </a:cubicBezTo>
                    <a:cubicBezTo>
                      <a:pt x="34" y="9"/>
                      <a:pt x="30" y="4"/>
                      <a:pt x="22" y="2"/>
                    </a:cubicBezTo>
                    <a:cubicBezTo>
                      <a:pt x="14" y="0"/>
                      <a:pt x="4" y="3"/>
                      <a:pt x="0" y="12"/>
                    </a:cubicBezTo>
                    <a:cubicBezTo>
                      <a:pt x="0" y="14"/>
                      <a:pt x="0" y="16"/>
                      <a:pt x="2" y="17"/>
                    </a:cubicBezTo>
                    <a:cubicBezTo>
                      <a:pt x="4" y="17"/>
                      <a:pt x="5" y="17"/>
                      <a:pt x="6" y="15"/>
                    </a:cubicBezTo>
                    <a:cubicBezTo>
                      <a:pt x="9" y="9"/>
                      <a:pt x="16" y="7"/>
                      <a:pt x="21" y="8"/>
                    </a:cubicBezTo>
                    <a:cubicBezTo>
                      <a:pt x="22" y="9"/>
                      <a:pt x="28" y="10"/>
                      <a:pt x="27" y="16"/>
                    </a:cubicBezTo>
                    <a:cubicBezTo>
                      <a:pt x="27" y="19"/>
                      <a:pt x="25" y="21"/>
                      <a:pt x="22" y="24"/>
                    </a:cubicBezTo>
                    <a:cubicBezTo>
                      <a:pt x="19" y="27"/>
                      <a:pt x="14" y="33"/>
                      <a:pt x="19" y="40"/>
                    </a:cubicBezTo>
                    <a:cubicBezTo>
                      <a:pt x="21" y="44"/>
                      <a:pt x="26" y="46"/>
                      <a:pt x="31" y="46"/>
                    </a:cubicBezTo>
                    <a:cubicBezTo>
                      <a:pt x="37" y="46"/>
                      <a:pt x="44" y="43"/>
                      <a:pt x="50" y="40"/>
                    </a:cubicBezTo>
                    <a:cubicBezTo>
                      <a:pt x="52" y="39"/>
                      <a:pt x="52" y="37"/>
                      <a:pt x="51" y="35"/>
                    </a:cubicBezTo>
                    <a:cubicBezTo>
                      <a:pt x="50" y="34"/>
                      <a:pt x="48" y="33"/>
                      <a:pt x="47" y="3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5" name="Freeform 696"/>
              <p:cNvSpPr/>
              <p:nvPr/>
            </p:nvSpPr>
            <p:spPr bwMode="auto">
              <a:xfrm>
                <a:off x="2811" y="2697"/>
                <a:ext cx="65" cy="68"/>
              </a:xfrm>
              <a:custGeom>
                <a:avLst/>
                <a:gdLst>
                  <a:gd name="T0" fmla="*/ 39 w 59"/>
                  <a:gd name="T1" fmla="*/ 0 h 62"/>
                  <a:gd name="T2" fmla="*/ 4 w 59"/>
                  <a:gd name="T3" fmla="*/ 43 h 62"/>
                  <a:gd name="T4" fmla="*/ 4 w 59"/>
                  <a:gd name="T5" fmla="*/ 58 h 62"/>
                  <a:gd name="T6" fmla="*/ 19 w 59"/>
                  <a:gd name="T7" fmla="*/ 58 h 62"/>
                  <a:gd name="T8" fmla="*/ 59 w 59"/>
                  <a:gd name="T9" fmla="*/ 23 h 62"/>
                  <a:gd name="T10" fmla="*/ 39 w 59"/>
                  <a:gd name="T11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9" h="62">
                    <a:moveTo>
                      <a:pt x="39" y="0"/>
                    </a:moveTo>
                    <a:cubicBezTo>
                      <a:pt x="4" y="43"/>
                      <a:pt x="4" y="43"/>
                      <a:pt x="4" y="43"/>
                    </a:cubicBezTo>
                    <a:cubicBezTo>
                      <a:pt x="0" y="47"/>
                      <a:pt x="0" y="54"/>
                      <a:pt x="4" y="58"/>
                    </a:cubicBezTo>
                    <a:cubicBezTo>
                      <a:pt x="8" y="62"/>
                      <a:pt x="15" y="62"/>
                      <a:pt x="19" y="58"/>
                    </a:cubicBezTo>
                    <a:cubicBezTo>
                      <a:pt x="59" y="23"/>
                      <a:pt x="59" y="23"/>
                      <a:pt x="59" y="23"/>
                    </a:cubicBezTo>
                    <a:cubicBezTo>
                      <a:pt x="48" y="21"/>
                      <a:pt x="40" y="11"/>
                      <a:pt x="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6" name="Freeform 697"/>
              <p:cNvSpPr/>
              <p:nvPr/>
            </p:nvSpPr>
            <p:spPr bwMode="auto">
              <a:xfrm>
                <a:off x="2857" y="2669"/>
                <a:ext cx="50" cy="51"/>
              </a:xfrm>
              <a:custGeom>
                <a:avLst/>
                <a:gdLst>
                  <a:gd name="T0" fmla="*/ 23 w 46"/>
                  <a:gd name="T1" fmla="*/ 0 h 47"/>
                  <a:gd name="T2" fmla="*/ 0 w 46"/>
                  <a:gd name="T3" fmla="*/ 23 h 47"/>
                  <a:gd name="T4" fmla="*/ 0 w 46"/>
                  <a:gd name="T5" fmla="*/ 24 h 47"/>
                  <a:gd name="T6" fmla="*/ 20 w 46"/>
                  <a:gd name="T7" fmla="*/ 47 h 47"/>
                  <a:gd name="T8" fmla="*/ 23 w 46"/>
                  <a:gd name="T9" fmla="*/ 47 h 47"/>
                  <a:gd name="T10" fmla="*/ 46 w 46"/>
                  <a:gd name="T11" fmla="*/ 24 h 47"/>
                  <a:gd name="T12" fmla="*/ 23 w 46"/>
                  <a:gd name="T1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47">
                    <a:moveTo>
                      <a:pt x="23" y="0"/>
                    </a:moveTo>
                    <a:cubicBezTo>
                      <a:pt x="10" y="0"/>
                      <a:pt x="0" y="11"/>
                      <a:pt x="0" y="23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35"/>
                      <a:pt x="9" y="45"/>
                      <a:pt x="20" y="47"/>
                    </a:cubicBezTo>
                    <a:cubicBezTo>
                      <a:pt x="21" y="47"/>
                      <a:pt x="22" y="47"/>
                      <a:pt x="23" y="47"/>
                    </a:cubicBezTo>
                    <a:cubicBezTo>
                      <a:pt x="36" y="47"/>
                      <a:pt x="46" y="36"/>
                      <a:pt x="46" y="24"/>
                    </a:cubicBezTo>
                    <a:cubicBezTo>
                      <a:pt x="46" y="11"/>
                      <a:pt x="36" y="0"/>
                      <a:pt x="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7" name="Freeform 698"/>
              <p:cNvSpPr>
                <a:spLocks noEditPoints="1"/>
              </p:cNvSpPr>
              <p:nvPr/>
            </p:nvSpPr>
            <p:spPr bwMode="auto">
              <a:xfrm>
                <a:off x="2759" y="2444"/>
                <a:ext cx="153" cy="83"/>
              </a:xfrm>
              <a:custGeom>
                <a:avLst/>
                <a:gdLst>
                  <a:gd name="T0" fmla="*/ 130 w 140"/>
                  <a:gd name="T1" fmla="*/ 33 h 76"/>
                  <a:gd name="T2" fmla="*/ 101 w 140"/>
                  <a:gd name="T3" fmla="*/ 33 h 76"/>
                  <a:gd name="T4" fmla="*/ 101 w 140"/>
                  <a:gd name="T5" fmla="*/ 28 h 76"/>
                  <a:gd name="T6" fmla="*/ 66 w 140"/>
                  <a:gd name="T7" fmla="*/ 2 h 76"/>
                  <a:gd name="T8" fmla="*/ 40 w 140"/>
                  <a:gd name="T9" fmla="*/ 33 h 76"/>
                  <a:gd name="T10" fmla="*/ 10 w 140"/>
                  <a:gd name="T11" fmla="*/ 33 h 76"/>
                  <a:gd name="T12" fmla="*/ 0 w 140"/>
                  <a:gd name="T13" fmla="*/ 43 h 76"/>
                  <a:gd name="T14" fmla="*/ 0 w 140"/>
                  <a:gd name="T15" fmla="*/ 66 h 76"/>
                  <a:gd name="T16" fmla="*/ 10 w 140"/>
                  <a:gd name="T17" fmla="*/ 76 h 76"/>
                  <a:gd name="T18" fmla="*/ 130 w 140"/>
                  <a:gd name="T19" fmla="*/ 76 h 76"/>
                  <a:gd name="T20" fmla="*/ 140 w 140"/>
                  <a:gd name="T21" fmla="*/ 66 h 76"/>
                  <a:gd name="T22" fmla="*/ 140 w 140"/>
                  <a:gd name="T23" fmla="*/ 43 h 76"/>
                  <a:gd name="T24" fmla="*/ 130 w 140"/>
                  <a:gd name="T25" fmla="*/ 33 h 76"/>
                  <a:gd name="T26" fmla="*/ 14 w 140"/>
                  <a:gd name="T27" fmla="*/ 43 h 76"/>
                  <a:gd name="T28" fmla="*/ 19 w 140"/>
                  <a:gd name="T29" fmla="*/ 42 h 76"/>
                  <a:gd name="T30" fmla="*/ 21 w 140"/>
                  <a:gd name="T31" fmla="*/ 47 h 76"/>
                  <a:gd name="T32" fmla="*/ 15 w 140"/>
                  <a:gd name="T33" fmla="*/ 49 h 76"/>
                  <a:gd name="T34" fmla="*/ 14 w 140"/>
                  <a:gd name="T35" fmla="*/ 43 h 76"/>
                  <a:gd name="T36" fmla="*/ 14 w 140"/>
                  <a:gd name="T37" fmla="*/ 54 h 76"/>
                  <a:gd name="T38" fmla="*/ 19 w 140"/>
                  <a:gd name="T39" fmla="*/ 52 h 76"/>
                  <a:gd name="T40" fmla="*/ 21 w 140"/>
                  <a:gd name="T41" fmla="*/ 57 h 76"/>
                  <a:gd name="T42" fmla="*/ 15 w 140"/>
                  <a:gd name="T43" fmla="*/ 59 h 76"/>
                  <a:gd name="T44" fmla="*/ 14 w 140"/>
                  <a:gd name="T45" fmla="*/ 54 h 76"/>
                  <a:gd name="T46" fmla="*/ 21 w 140"/>
                  <a:gd name="T47" fmla="*/ 68 h 76"/>
                  <a:gd name="T48" fmla="*/ 16 w 140"/>
                  <a:gd name="T49" fmla="*/ 69 h 76"/>
                  <a:gd name="T50" fmla="*/ 14 w 140"/>
                  <a:gd name="T51" fmla="*/ 64 h 76"/>
                  <a:gd name="T52" fmla="*/ 19 w 140"/>
                  <a:gd name="T53" fmla="*/ 63 h 76"/>
                  <a:gd name="T54" fmla="*/ 21 w 140"/>
                  <a:gd name="T55" fmla="*/ 68 h 76"/>
                  <a:gd name="T56" fmla="*/ 70 w 140"/>
                  <a:gd name="T57" fmla="*/ 57 h 76"/>
                  <a:gd name="T58" fmla="*/ 46 w 140"/>
                  <a:gd name="T59" fmla="*/ 33 h 76"/>
                  <a:gd name="T60" fmla="*/ 70 w 140"/>
                  <a:gd name="T61" fmla="*/ 8 h 76"/>
                  <a:gd name="T62" fmla="*/ 94 w 140"/>
                  <a:gd name="T63" fmla="*/ 33 h 76"/>
                  <a:gd name="T64" fmla="*/ 70 w 140"/>
                  <a:gd name="T65" fmla="*/ 57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0" h="76">
                    <a:moveTo>
                      <a:pt x="130" y="33"/>
                    </a:moveTo>
                    <a:cubicBezTo>
                      <a:pt x="101" y="33"/>
                      <a:pt x="101" y="33"/>
                      <a:pt x="101" y="33"/>
                    </a:cubicBezTo>
                    <a:cubicBezTo>
                      <a:pt x="101" y="31"/>
                      <a:pt x="101" y="30"/>
                      <a:pt x="101" y="28"/>
                    </a:cubicBezTo>
                    <a:cubicBezTo>
                      <a:pt x="98" y="11"/>
                      <a:pt x="83" y="0"/>
                      <a:pt x="66" y="2"/>
                    </a:cubicBezTo>
                    <a:cubicBezTo>
                      <a:pt x="51" y="4"/>
                      <a:pt x="40" y="18"/>
                      <a:pt x="4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5" y="33"/>
                      <a:pt x="0" y="37"/>
                      <a:pt x="0" y="43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72"/>
                      <a:pt x="5" y="76"/>
                      <a:pt x="10" y="76"/>
                    </a:cubicBezTo>
                    <a:cubicBezTo>
                      <a:pt x="130" y="76"/>
                      <a:pt x="130" y="76"/>
                      <a:pt x="130" y="76"/>
                    </a:cubicBezTo>
                    <a:cubicBezTo>
                      <a:pt x="135" y="76"/>
                      <a:pt x="140" y="72"/>
                      <a:pt x="140" y="66"/>
                    </a:cubicBezTo>
                    <a:cubicBezTo>
                      <a:pt x="140" y="43"/>
                      <a:pt x="140" y="43"/>
                      <a:pt x="140" y="43"/>
                    </a:cubicBezTo>
                    <a:cubicBezTo>
                      <a:pt x="140" y="37"/>
                      <a:pt x="135" y="33"/>
                      <a:pt x="130" y="33"/>
                    </a:cubicBezTo>
                    <a:close/>
                    <a:moveTo>
                      <a:pt x="14" y="43"/>
                    </a:moveTo>
                    <a:cubicBezTo>
                      <a:pt x="15" y="42"/>
                      <a:pt x="17" y="41"/>
                      <a:pt x="19" y="42"/>
                    </a:cubicBezTo>
                    <a:cubicBezTo>
                      <a:pt x="21" y="43"/>
                      <a:pt x="22" y="45"/>
                      <a:pt x="21" y="47"/>
                    </a:cubicBezTo>
                    <a:cubicBezTo>
                      <a:pt x="20" y="49"/>
                      <a:pt x="17" y="50"/>
                      <a:pt x="15" y="49"/>
                    </a:cubicBezTo>
                    <a:cubicBezTo>
                      <a:pt x="14" y="48"/>
                      <a:pt x="13" y="45"/>
                      <a:pt x="14" y="43"/>
                    </a:cubicBezTo>
                    <a:close/>
                    <a:moveTo>
                      <a:pt x="14" y="54"/>
                    </a:moveTo>
                    <a:cubicBezTo>
                      <a:pt x="15" y="52"/>
                      <a:pt x="17" y="51"/>
                      <a:pt x="19" y="52"/>
                    </a:cubicBezTo>
                    <a:cubicBezTo>
                      <a:pt x="21" y="53"/>
                      <a:pt x="22" y="56"/>
                      <a:pt x="21" y="57"/>
                    </a:cubicBezTo>
                    <a:cubicBezTo>
                      <a:pt x="20" y="59"/>
                      <a:pt x="17" y="60"/>
                      <a:pt x="15" y="59"/>
                    </a:cubicBezTo>
                    <a:cubicBezTo>
                      <a:pt x="14" y="58"/>
                      <a:pt x="13" y="56"/>
                      <a:pt x="14" y="54"/>
                    </a:cubicBezTo>
                    <a:close/>
                    <a:moveTo>
                      <a:pt x="21" y="68"/>
                    </a:moveTo>
                    <a:cubicBezTo>
                      <a:pt x="20" y="70"/>
                      <a:pt x="18" y="70"/>
                      <a:pt x="16" y="69"/>
                    </a:cubicBezTo>
                    <a:cubicBezTo>
                      <a:pt x="14" y="68"/>
                      <a:pt x="13" y="66"/>
                      <a:pt x="14" y="64"/>
                    </a:cubicBezTo>
                    <a:cubicBezTo>
                      <a:pt x="15" y="62"/>
                      <a:pt x="18" y="62"/>
                      <a:pt x="19" y="63"/>
                    </a:cubicBezTo>
                    <a:cubicBezTo>
                      <a:pt x="21" y="64"/>
                      <a:pt x="22" y="66"/>
                      <a:pt x="21" y="68"/>
                    </a:cubicBezTo>
                    <a:close/>
                    <a:moveTo>
                      <a:pt x="70" y="57"/>
                    </a:moveTo>
                    <a:cubicBezTo>
                      <a:pt x="57" y="57"/>
                      <a:pt x="46" y="46"/>
                      <a:pt x="46" y="33"/>
                    </a:cubicBezTo>
                    <a:cubicBezTo>
                      <a:pt x="46" y="19"/>
                      <a:pt x="57" y="8"/>
                      <a:pt x="70" y="8"/>
                    </a:cubicBezTo>
                    <a:cubicBezTo>
                      <a:pt x="83" y="8"/>
                      <a:pt x="94" y="19"/>
                      <a:pt x="94" y="33"/>
                    </a:cubicBezTo>
                    <a:cubicBezTo>
                      <a:pt x="94" y="46"/>
                      <a:pt x="83" y="57"/>
                      <a:pt x="70" y="5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8" name="Oval 699"/>
              <p:cNvSpPr>
                <a:spLocks noChangeArrowheads="1"/>
              </p:cNvSpPr>
              <p:nvPr/>
            </p:nvSpPr>
            <p:spPr bwMode="auto">
              <a:xfrm>
                <a:off x="2816" y="2461"/>
                <a:ext cx="38" cy="3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9" name="Freeform 700"/>
              <p:cNvSpPr>
                <a:spLocks noEditPoints="1"/>
              </p:cNvSpPr>
              <p:nvPr/>
            </p:nvSpPr>
            <p:spPr bwMode="auto">
              <a:xfrm>
                <a:off x="3003" y="2853"/>
                <a:ext cx="111" cy="42"/>
              </a:xfrm>
              <a:custGeom>
                <a:avLst/>
                <a:gdLst>
                  <a:gd name="T0" fmla="*/ 99 w 102"/>
                  <a:gd name="T1" fmla="*/ 26 h 38"/>
                  <a:gd name="T2" fmla="*/ 87 w 102"/>
                  <a:gd name="T3" fmla="*/ 24 h 38"/>
                  <a:gd name="T4" fmla="*/ 87 w 102"/>
                  <a:gd name="T5" fmla="*/ 23 h 38"/>
                  <a:gd name="T6" fmla="*/ 83 w 102"/>
                  <a:gd name="T7" fmla="*/ 10 h 38"/>
                  <a:gd name="T8" fmla="*/ 75 w 102"/>
                  <a:gd name="T9" fmla="*/ 9 h 38"/>
                  <a:gd name="T10" fmla="*/ 70 w 102"/>
                  <a:gd name="T11" fmla="*/ 3 h 38"/>
                  <a:gd name="T12" fmla="*/ 56 w 102"/>
                  <a:gd name="T13" fmla="*/ 7 h 38"/>
                  <a:gd name="T14" fmla="*/ 56 w 102"/>
                  <a:gd name="T15" fmla="*/ 8 h 38"/>
                  <a:gd name="T16" fmla="*/ 45 w 102"/>
                  <a:gd name="T17" fmla="*/ 3 h 38"/>
                  <a:gd name="T18" fmla="*/ 39 w 102"/>
                  <a:gd name="T19" fmla="*/ 8 h 38"/>
                  <a:gd name="T20" fmla="*/ 31 w 102"/>
                  <a:gd name="T21" fmla="*/ 6 h 38"/>
                  <a:gd name="T22" fmla="*/ 23 w 102"/>
                  <a:gd name="T23" fmla="*/ 15 h 38"/>
                  <a:gd name="T24" fmla="*/ 23 w 102"/>
                  <a:gd name="T25" fmla="*/ 15 h 38"/>
                  <a:gd name="T26" fmla="*/ 9 w 102"/>
                  <a:gd name="T27" fmla="*/ 18 h 38"/>
                  <a:gd name="T28" fmla="*/ 8 w 102"/>
                  <a:gd name="T29" fmla="*/ 26 h 38"/>
                  <a:gd name="T30" fmla="*/ 1 w 102"/>
                  <a:gd name="T31" fmla="*/ 31 h 38"/>
                  <a:gd name="T32" fmla="*/ 0 w 102"/>
                  <a:gd name="T33" fmla="*/ 38 h 38"/>
                  <a:gd name="T34" fmla="*/ 30 w 102"/>
                  <a:gd name="T35" fmla="*/ 38 h 38"/>
                  <a:gd name="T36" fmla="*/ 31 w 102"/>
                  <a:gd name="T37" fmla="*/ 36 h 38"/>
                  <a:gd name="T38" fmla="*/ 30 w 102"/>
                  <a:gd name="T39" fmla="*/ 26 h 38"/>
                  <a:gd name="T40" fmla="*/ 35 w 102"/>
                  <a:gd name="T41" fmla="*/ 26 h 38"/>
                  <a:gd name="T42" fmla="*/ 35 w 102"/>
                  <a:gd name="T43" fmla="*/ 26 h 38"/>
                  <a:gd name="T44" fmla="*/ 38 w 102"/>
                  <a:gd name="T45" fmla="*/ 29 h 38"/>
                  <a:gd name="T46" fmla="*/ 32 w 102"/>
                  <a:gd name="T47" fmla="*/ 38 h 38"/>
                  <a:gd name="T48" fmla="*/ 67 w 102"/>
                  <a:gd name="T49" fmla="*/ 38 h 38"/>
                  <a:gd name="T50" fmla="*/ 67 w 102"/>
                  <a:gd name="T51" fmla="*/ 36 h 38"/>
                  <a:gd name="T52" fmla="*/ 67 w 102"/>
                  <a:gd name="T53" fmla="*/ 34 h 38"/>
                  <a:gd name="T54" fmla="*/ 66 w 102"/>
                  <a:gd name="T55" fmla="*/ 32 h 38"/>
                  <a:gd name="T56" fmla="*/ 79 w 102"/>
                  <a:gd name="T57" fmla="*/ 29 h 38"/>
                  <a:gd name="T58" fmla="*/ 82 w 102"/>
                  <a:gd name="T59" fmla="*/ 28 h 38"/>
                  <a:gd name="T60" fmla="*/ 81 w 102"/>
                  <a:gd name="T61" fmla="*/ 32 h 38"/>
                  <a:gd name="T62" fmla="*/ 73 w 102"/>
                  <a:gd name="T63" fmla="*/ 34 h 38"/>
                  <a:gd name="T64" fmla="*/ 71 w 102"/>
                  <a:gd name="T65" fmla="*/ 38 h 38"/>
                  <a:gd name="T66" fmla="*/ 102 w 102"/>
                  <a:gd name="T67" fmla="*/ 38 h 38"/>
                  <a:gd name="T68" fmla="*/ 101 w 102"/>
                  <a:gd name="T69" fmla="*/ 36 h 38"/>
                  <a:gd name="T70" fmla="*/ 99 w 102"/>
                  <a:gd name="T71" fmla="*/ 26 h 38"/>
                  <a:gd name="T72" fmla="*/ 55 w 102"/>
                  <a:gd name="T73" fmla="*/ 26 h 38"/>
                  <a:gd name="T74" fmla="*/ 54 w 102"/>
                  <a:gd name="T75" fmla="*/ 26 h 38"/>
                  <a:gd name="T76" fmla="*/ 53 w 102"/>
                  <a:gd name="T77" fmla="*/ 26 h 38"/>
                  <a:gd name="T78" fmla="*/ 54 w 102"/>
                  <a:gd name="T79" fmla="*/ 20 h 38"/>
                  <a:gd name="T80" fmla="*/ 57 w 102"/>
                  <a:gd name="T81" fmla="*/ 17 h 38"/>
                  <a:gd name="T82" fmla="*/ 60 w 102"/>
                  <a:gd name="T83" fmla="*/ 20 h 38"/>
                  <a:gd name="T84" fmla="*/ 61 w 102"/>
                  <a:gd name="T85" fmla="*/ 20 h 38"/>
                  <a:gd name="T86" fmla="*/ 61 w 102"/>
                  <a:gd name="T87" fmla="*/ 27 h 38"/>
                  <a:gd name="T88" fmla="*/ 55 w 102"/>
                  <a:gd name="T89" fmla="*/ 26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02" h="38">
                    <a:moveTo>
                      <a:pt x="99" y="26"/>
                    </a:moveTo>
                    <a:cubicBezTo>
                      <a:pt x="96" y="23"/>
                      <a:pt x="91" y="22"/>
                      <a:pt x="87" y="24"/>
                    </a:cubicBezTo>
                    <a:cubicBezTo>
                      <a:pt x="87" y="23"/>
                      <a:pt x="87" y="23"/>
                      <a:pt x="87" y="23"/>
                    </a:cubicBezTo>
                    <a:cubicBezTo>
                      <a:pt x="90" y="18"/>
                      <a:pt x="88" y="12"/>
                      <a:pt x="83" y="10"/>
                    </a:cubicBezTo>
                    <a:cubicBezTo>
                      <a:pt x="80" y="8"/>
                      <a:pt x="78" y="8"/>
                      <a:pt x="75" y="9"/>
                    </a:cubicBezTo>
                    <a:cubicBezTo>
                      <a:pt x="74" y="6"/>
                      <a:pt x="73" y="4"/>
                      <a:pt x="70" y="3"/>
                    </a:cubicBezTo>
                    <a:cubicBezTo>
                      <a:pt x="65" y="0"/>
                      <a:pt x="59" y="2"/>
                      <a:pt x="56" y="7"/>
                    </a:cubicBezTo>
                    <a:cubicBezTo>
                      <a:pt x="56" y="7"/>
                      <a:pt x="56" y="7"/>
                      <a:pt x="56" y="8"/>
                    </a:cubicBezTo>
                    <a:cubicBezTo>
                      <a:pt x="54" y="4"/>
                      <a:pt x="50" y="2"/>
                      <a:pt x="45" y="3"/>
                    </a:cubicBezTo>
                    <a:cubicBezTo>
                      <a:pt x="42" y="4"/>
                      <a:pt x="40" y="5"/>
                      <a:pt x="39" y="8"/>
                    </a:cubicBezTo>
                    <a:cubicBezTo>
                      <a:pt x="37" y="6"/>
                      <a:pt x="34" y="5"/>
                      <a:pt x="31" y="6"/>
                    </a:cubicBezTo>
                    <a:cubicBezTo>
                      <a:pt x="26" y="7"/>
                      <a:pt x="23" y="10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18" y="12"/>
                      <a:pt x="12" y="14"/>
                      <a:pt x="9" y="18"/>
                    </a:cubicBezTo>
                    <a:cubicBezTo>
                      <a:pt x="7" y="21"/>
                      <a:pt x="7" y="24"/>
                      <a:pt x="8" y="26"/>
                    </a:cubicBezTo>
                    <a:cubicBezTo>
                      <a:pt x="5" y="27"/>
                      <a:pt x="3" y="28"/>
                      <a:pt x="1" y="31"/>
                    </a:cubicBezTo>
                    <a:cubicBezTo>
                      <a:pt x="0" y="33"/>
                      <a:pt x="0" y="35"/>
                      <a:pt x="0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7"/>
                      <a:pt x="30" y="37"/>
                      <a:pt x="31" y="36"/>
                    </a:cubicBezTo>
                    <a:cubicBezTo>
                      <a:pt x="33" y="33"/>
                      <a:pt x="32" y="29"/>
                      <a:pt x="30" y="26"/>
                    </a:cubicBezTo>
                    <a:cubicBezTo>
                      <a:pt x="32" y="26"/>
                      <a:pt x="33" y="26"/>
                      <a:pt x="35" y="26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6" y="27"/>
                      <a:pt x="37" y="28"/>
                      <a:pt x="38" y="29"/>
                    </a:cubicBezTo>
                    <a:cubicBezTo>
                      <a:pt x="34" y="31"/>
                      <a:pt x="32" y="34"/>
                      <a:pt x="32" y="38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7" y="37"/>
                      <a:pt x="67" y="37"/>
                      <a:pt x="67" y="36"/>
                    </a:cubicBezTo>
                    <a:cubicBezTo>
                      <a:pt x="67" y="35"/>
                      <a:pt x="67" y="35"/>
                      <a:pt x="67" y="34"/>
                    </a:cubicBezTo>
                    <a:cubicBezTo>
                      <a:pt x="66" y="33"/>
                      <a:pt x="66" y="33"/>
                      <a:pt x="66" y="32"/>
                    </a:cubicBezTo>
                    <a:cubicBezTo>
                      <a:pt x="71" y="34"/>
                      <a:pt x="76" y="33"/>
                      <a:pt x="79" y="29"/>
                    </a:cubicBezTo>
                    <a:cubicBezTo>
                      <a:pt x="80" y="28"/>
                      <a:pt x="81" y="28"/>
                      <a:pt x="82" y="28"/>
                    </a:cubicBezTo>
                    <a:cubicBezTo>
                      <a:pt x="82" y="29"/>
                      <a:pt x="81" y="30"/>
                      <a:pt x="81" y="32"/>
                    </a:cubicBezTo>
                    <a:cubicBezTo>
                      <a:pt x="78" y="32"/>
                      <a:pt x="76" y="33"/>
                      <a:pt x="73" y="34"/>
                    </a:cubicBezTo>
                    <a:cubicBezTo>
                      <a:pt x="72" y="35"/>
                      <a:pt x="72" y="36"/>
                      <a:pt x="71" y="38"/>
                    </a:cubicBezTo>
                    <a:cubicBezTo>
                      <a:pt x="102" y="38"/>
                      <a:pt x="102" y="38"/>
                      <a:pt x="102" y="38"/>
                    </a:cubicBezTo>
                    <a:cubicBezTo>
                      <a:pt x="102" y="37"/>
                      <a:pt x="101" y="36"/>
                      <a:pt x="101" y="36"/>
                    </a:cubicBezTo>
                    <a:cubicBezTo>
                      <a:pt x="102" y="32"/>
                      <a:pt x="101" y="29"/>
                      <a:pt x="99" y="26"/>
                    </a:cubicBezTo>
                    <a:close/>
                    <a:moveTo>
                      <a:pt x="55" y="26"/>
                    </a:moveTo>
                    <a:cubicBezTo>
                      <a:pt x="54" y="26"/>
                      <a:pt x="54" y="26"/>
                      <a:pt x="54" y="26"/>
                    </a:cubicBezTo>
                    <a:cubicBezTo>
                      <a:pt x="53" y="26"/>
                      <a:pt x="53" y="26"/>
                      <a:pt x="53" y="26"/>
                    </a:cubicBezTo>
                    <a:cubicBezTo>
                      <a:pt x="54" y="24"/>
                      <a:pt x="54" y="22"/>
                      <a:pt x="54" y="20"/>
                    </a:cubicBezTo>
                    <a:cubicBezTo>
                      <a:pt x="55" y="19"/>
                      <a:pt x="56" y="18"/>
                      <a:pt x="57" y="17"/>
                    </a:cubicBezTo>
                    <a:cubicBezTo>
                      <a:pt x="58" y="18"/>
                      <a:pt x="59" y="19"/>
                      <a:pt x="60" y="20"/>
                    </a:cubicBezTo>
                    <a:cubicBezTo>
                      <a:pt x="61" y="20"/>
                      <a:pt x="61" y="20"/>
                      <a:pt x="61" y="20"/>
                    </a:cubicBezTo>
                    <a:cubicBezTo>
                      <a:pt x="60" y="22"/>
                      <a:pt x="60" y="25"/>
                      <a:pt x="61" y="27"/>
                    </a:cubicBezTo>
                    <a:cubicBezTo>
                      <a:pt x="59" y="26"/>
                      <a:pt x="57" y="25"/>
                      <a:pt x="55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0" name="Freeform 701"/>
              <p:cNvSpPr>
                <a:spLocks noEditPoints="1"/>
              </p:cNvSpPr>
              <p:nvPr/>
            </p:nvSpPr>
            <p:spPr bwMode="auto">
              <a:xfrm>
                <a:off x="3000" y="2899"/>
                <a:ext cx="118" cy="114"/>
              </a:xfrm>
              <a:custGeom>
                <a:avLst/>
                <a:gdLst>
                  <a:gd name="T0" fmla="*/ 14 w 118"/>
                  <a:gd name="T1" fmla="*/ 114 h 114"/>
                  <a:gd name="T2" fmla="*/ 104 w 118"/>
                  <a:gd name="T3" fmla="*/ 114 h 114"/>
                  <a:gd name="T4" fmla="*/ 118 w 118"/>
                  <a:gd name="T5" fmla="*/ 0 h 114"/>
                  <a:gd name="T6" fmla="*/ 0 w 118"/>
                  <a:gd name="T7" fmla="*/ 0 h 114"/>
                  <a:gd name="T8" fmla="*/ 14 w 118"/>
                  <a:gd name="T9" fmla="*/ 114 h 114"/>
                  <a:gd name="T10" fmla="*/ 88 w 118"/>
                  <a:gd name="T11" fmla="*/ 8 h 114"/>
                  <a:gd name="T12" fmla="*/ 96 w 118"/>
                  <a:gd name="T13" fmla="*/ 9 h 114"/>
                  <a:gd name="T14" fmla="*/ 88 w 118"/>
                  <a:gd name="T15" fmla="*/ 107 h 114"/>
                  <a:gd name="T16" fmla="*/ 81 w 118"/>
                  <a:gd name="T17" fmla="*/ 106 h 114"/>
                  <a:gd name="T18" fmla="*/ 88 w 118"/>
                  <a:gd name="T19" fmla="*/ 8 h 114"/>
                  <a:gd name="T20" fmla="*/ 55 w 118"/>
                  <a:gd name="T21" fmla="*/ 8 h 114"/>
                  <a:gd name="T22" fmla="*/ 63 w 118"/>
                  <a:gd name="T23" fmla="*/ 8 h 114"/>
                  <a:gd name="T24" fmla="*/ 63 w 118"/>
                  <a:gd name="T25" fmla="*/ 106 h 114"/>
                  <a:gd name="T26" fmla="*/ 55 w 118"/>
                  <a:gd name="T27" fmla="*/ 106 h 114"/>
                  <a:gd name="T28" fmla="*/ 55 w 118"/>
                  <a:gd name="T29" fmla="*/ 8 h 114"/>
                  <a:gd name="T30" fmla="*/ 27 w 118"/>
                  <a:gd name="T31" fmla="*/ 8 h 114"/>
                  <a:gd name="T32" fmla="*/ 37 w 118"/>
                  <a:gd name="T33" fmla="*/ 106 h 114"/>
                  <a:gd name="T34" fmla="*/ 30 w 118"/>
                  <a:gd name="T35" fmla="*/ 106 h 114"/>
                  <a:gd name="T36" fmla="*/ 21 w 118"/>
                  <a:gd name="T37" fmla="*/ 9 h 114"/>
                  <a:gd name="T38" fmla="*/ 27 w 118"/>
                  <a:gd name="T39" fmla="*/ 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8" h="114">
                    <a:moveTo>
                      <a:pt x="14" y="114"/>
                    </a:moveTo>
                    <a:lnTo>
                      <a:pt x="104" y="114"/>
                    </a:lnTo>
                    <a:lnTo>
                      <a:pt x="118" y="0"/>
                    </a:lnTo>
                    <a:lnTo>
                      <a:pt x="0" y="0"/>
                    </a:lnTo>
                    <a:lnTo>
                      <a:pt x="14" y="114"/>
                    </a:lnTo>
                    <a:close/>
                    <a:moveTo>
                      <a:pt x="88" y="8"/>
                    </a:moveTo>
                    <a:lnTo>
                      <a:pt x="96" y="9"/>
                    </a:lnTo>
                    <a:lnTo>
                      <a:pt x="88" y="107"/>
                    </a:lnTo>
                    <a:lnTo>
                      <a:pt x="81" y="106"/>
                    </a:lnTo>
                    <a:lnTo>
                      <a:pt x="88" y="8"/>
                    </a:lnTo>
                    <a:close/>
                    <a:moveTo>
                      <a:pt x="55" y="8"/>
                    </a:moveTo>
                    <a:lnTo>
                      <a:pt x="63" y="8"/>
                    </a:lnTo>
                    <a:lnTo>
                      <a:pt x="63" y="106"/>
                    </a:lnTo>
                    <a:lnTo>
                      <a:pt x="55" y="106"/>
                    </a:lnTo>
                    <a:lnTo>
                      <a:pt x="55" y="8"/>
                    </a:lnTo>
                    <a:close/>
                    <a:moveTo>
                      <a:pt x="27" y="8"/>
                    </a:moveTo>
                    <a:lnTo>
                      <a:pt x="37" y="106"/>
                    </a:lnTo>
                    <a:lnTo>
                      <a:pt x="30" y="106"/>
                    </a:lnTo>
                    <a:lnTo>
                      <a:pt x="21" y="9"/>
                    </a:ln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1" name="Freeform 702"/>
              <p:cNvSpPr>
                <a:spLocks noEditPoints="1"/>
              </p:cNvSpPr>
              <p:nvPr/>
            </p:nvSpPr>
            <p:spPr bwMode="auto">
              <a:xfrm>
                <a:off x="2990" y="2645"/>
                <a:ext cx="134" cy="156"/>
              </a:xfrm>
              <a:custGeom>
                <a:avLst/>
                <a:gdLst>
                  <a:gd name="T0" fmla="*/ 110 w 123"/>
                  <a:gd name="T1" fmla="*/ 55 h 143"/>
                  <a:gd name="T2" fmla="*/ 108 w 123"/>
                  <a:gd name="T3" fmla="*/ 58 h 143"/>
                  <a:gd name="T4" fmla="*/ 108 w 123"/>
                  <a:gd name="T5" fmla="*/ 79 h 143"/>
                  <a:gd name="T6" fmla="*/ 103 w 123"/>
                  <a:gd name="T7" fmla="*/ 79 h 143"/>
                  <a:gd name="T8" fmla="*/ 100 w 123"/>
                  <a:gd name="T9" fmla="*/ 0 h 143"/>
                  <a:gd name="T10" fmla="*/ 97 w 123"/>
                  <a:gd name="T11" fmla="*/ 4 h 143"/>
                  <a:gd name="T12" fmla="*/ 26 w 123"/>
                  <a:gd name="T13" fmla="*/ 2 h 143"/>
                  <a:gd name="T14" fmla="*/ 19 w 123"/>
                  <a:gd name="T15" fmla="*/ 2 h 143"/>
                  <a:gd name="T16" fmla="*/ 19 w 123"/>
                  <a:gd name="T17" fmla="*/ 79 h 143"/>
                  <a:gd name="T18" fmla="*/ 14 w 123"/>
                  <a:gd name="T19" fmla="*/ 79 h 143"/>
                  <a:gd name="T20" fmla="*/ 14 w 123"/>
                  <a:gd name="T21" fmla="*/ 60 h 143"/>
                  <a:gd name="T22" fmla="*/ 16 w 123"/>
                  <a:gd name="T23" fmla="*/ 57 h 143"/>
                  <a:gd name="T24" fmla="*/ 2 w 123"/>
                  <a:gd name="T25" fmla="*/ 55 h 143"/>
                  <a:gd name="T26" fmla="*/ 0 w 123"/>
                  <a:gd name="T27" fmla="*/ 58 h 143"/>
                  <a:gd name="T28" fmla="*/ 8 w 123"/>
                  <a:gd name="T29" fmla="*/ 60 h 143"/>
                  <a:gd name="T30" fmla="*/ 8 w 123"/>
                  <a:gd name="T31" fmla="*/ 79 h 143"/>
                  <a:gd name="T32" fmla="*/ 1 w 123"/>
                  <a:gd name="T33" fmla="*/ 82 h 143"/>
                  <a:gd name="T34" fmla="*/ 18 w 123"/>
                  <a:gd name="T35" fmla="*/ 85 h 143"/>
                  <a:gd name="T36" fmla="*/ 18 w 123"/>
                  <a:gd name="T37" fmla="*/ 139 h 143"/>
                  <a:gd name="T38" fmla="*/ 23 w 123"/>
                  <a:gd name="T39" fmla="*/ 142 h 143"/>
                  <a:gd name="T40" fmla="*/ 100 w 123"/>
                  <a:gd name="T41" fmla="*/ 142 h 143"/>
                  <a:gd name="T42" fmla="*/ 105 w 123"/>
                  <a:gd name="T43" fmla="*/ 138 h 143"/>
                  <a:gd name="T44" fmla="*/ 105 w 123"/>
                  <a:gd name="T45" fmla="*/ 85 h 143"/>
                  <a:gd name="T46" fmla="*/ 121 w 123"/>
                  <a:gd name="T47" fmla="*/ 82 h 143"/>
                  <a:gd name="T48" fmla="*/ 115 w 123"/>
                  <a:gd name="T49" fmla="*/ 79 h 143"/>
                  <a:gd name="T50" fmla="*/ 115 w 123"/>
                  <a:gd name="T51" fmla="*/ 60 h 143"/>
                  <a:gd name="T52" fmla="*/ 123 w 123"/>
                  <a:gd name="T53" fmla="*/ 58 h 143"/>
                  <a:gd name="T54" fmla="*/ 121 w 123"/>
                  <a:gd name="T55" fmla="*/ 55 h 143"/>
                  <a:gd name="T56" fmla="*/ 62 w 123"/>
                  <a:gd name="T57" fmla="*/ 26 h 143"/>
                  <a:gd name="T58" fmla="*/ 72 w 123"/>
                  <a:gd name="T59" fmla="*/ 33 h 143"/>
                  <a:gd name="T60" fmla="*/ 68 w 123"/>
                  <a:gd name="T61" fmla="*/ 45 h 143"/>
                  <a:gd name="T62" fmla="*/ 55 w 123"/>
                  <a:gd name="T63" fmla="*/ 45 h 143"/>
                  <a:gd name="T64" fmla="*/ 51 w 123"/>
                  <a:gd name="T65" fmla="*/ 33 h 143"/>
                  <a:gd name="T66" fmla="*/ 62 w 123"/>
                  <a:gd name="T67" fmla="*/ 108 h 143"/>
                  <a:gd name="T68" fmla="*/ 95 w 123"/>
                  <a:gd name="T69" fmla="*/ 85 h 143"/>
                  <a:gd name="T70" fmla="*/ 97 w 123"/>
                  <a:gd name="T71" fmla="*/ 79 h 143"/>
                  <a:gd name="T72" fmla="*/ 26 w 123"/>
                  <a:gd name="T73" fmla="*/ 43 h 143"/>
                  <a:gd name="T74" fmla="*/ 97 w 123"/>
                  <a:gd name="T75" fmla="*/ 79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3" h="143">
                    <a:moveTo>
                      <a:pt x="121" y="55"/>
                    </a:moveTo>
                    <a:cubicBezTo>
                      <a:pt x="110" y="55"/>
                      <a:pt x="110" y="55"/>
                      <a:pt x="110" y="55"/>
                    </a:cubicBezTo>
                    <a:cubicBezTo>
                      <a:pt x="108" y="55"/>
                      <a:pt x="108" y="56"/>
                      <a:pt x="108" y="57"/>
                    </a:cubicBezTo>
                    <a:cubicBezTo>
                      <a:pt x="108" y="58"/>
                      <a:pt x="108" y="58"/>
                      <a:pt x="108" y="58"/>
                    </a:cubicBezTo>
                    <a:cubicBezTo>
                      <a:pt x="108" y="58"/>
                      <a:pt x="108" y="59"/>
                      <a:pt x="108" y="59"/>
                    </a:cubicBezTo>
                    <a:cubicBezTo>
                      <a:pt x="108" y="79"/>
                      <a:pt x="108" y="79"/>
                      <a:pt x="108" y="79"/>
                    </a:cubicBezTo>
                    <a:cubicBezTo>
                      <a:pt x="108" y="79"/>
                      <a:pt x="108" y="79"/>
                      <a:pt x="108" y="79"/>
                    </a:cubicBezTo>
                    <a:cubicBezTo>
                      <a:pt x="103" y="79"/>
                      <a:pt x="103" y="79"/>
                      <a:pt x="103" y="79"/>
                    </a:cubicBezTo>
                    <a:cubicBezTo>
                      <a:pt x="103" y="2"/>
                      <a:pt x="103" y="2"/>
                      <a:pt x="103" y="2"/>
                    </a:cubicBezTo>
                    <a:cubicBezTo>
                      <a:pt x="103" y="1"/>
                      <a:pt x="102" y="0"/>
                      <a:pt x="100" y="0"/>
                    </a:cubicBezTo>
                    <a:cubicBezTo>
                      <a:pt x="98" y="0"/>
                      <a:pt x="97" y="1"/>
                      <a:pt x="97" y="2"/>
                    </a:cubicBezTo>
                    <a:cubicBezTo>
                      <a:pt x="97" y="4"/>
                      <a:pt x="97" y="4"/>
                      <a:pt x="97" y="4"/>
                    </a:cubicBezTo>
                    <a:cubicBezTo>
                      <a:pt x="74" y="19"/>
                      <a:pt x="49" y="19"/>
                      <a:pt x="26" y="4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1"/>
                      <a:pt x="24" y="0"/>
                      <a:pt x="23" y="0"/>
                    </a:cubicBezTo>
                    <a:cubicBezTo>
                      <a:pt x="21" y="0"/>
                      <a:pt x="19" y="1"/>
                      <a:pt x="19" y="2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9" y="79"/>
                      <a:pt x="19" y="79"/>
                      <a:pt x="19" y="79"/>
                    </a:cubicBezTo>
                    <a:cubicBezTo>
                      <a:pt x="18" y="79"/>
                      <a:pt x="17" y="79"/>
                      <a:pt x="17" y="79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4" y="60"/>
                      <a:pt x="14" y="60"/>
                      <a:pt x="14" y="60"/>
                    </a:cubicBezTo>
                    <a:cubicBezTo>
                      <a:pt x="15" y="59"/>
                      <a:pt x="16" y="59"/>
                      <a:pt x="16" y="58"/>
                    </a:cubicBezTo>
                    <a:cubicBezTo>
                      <a:pt x="16" y="57"/>
                      <a:pt x="16" y="57"/>
                      <a:pt x="16" y="57"/>
                    </a:cubicBezTo>
                    <a:cubicBezTo>
                      <a:pt x="16" y="56"/>
                      <a:pt x="15" y="55"/>
                      <a:pt x="14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1" y="55"/>
                      <a:pt x="0" y="56"/>
                      <a:pt x="0" y="57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0" y="59"/>
                      <a:pt x="1" y="60"/>
                      <a:pt x="2" y="60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8" y="79"/>
                      <a:pt x="8" y="79"/>
                      <a:pt x="8" y="79"/>
                    </a:cubicBezTo>
                    <a:cubicBezTo>
                      <a:pt x="8" y="79"/>
                      <a:pt x="8" y="79"/>
                      <a:pt x="8" y="79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3" y="79"/>
                      <a:pt x="1" y="81"/>
                      <a:pt x="1" y="82"/>
                    </a:cubicBezTo>
                    <a:cubicBezTo>
                      <a:pt x="1" y="84"/>
                      <a:pt x="3" y="85"/>
                      <a:pt x="5" y="85"/>
                    </a:cubicBezTo>
                    <a:cubicBezTo>
                      <a:pt x="18" y="85"/>
                      <a:pt x="18" y="85"/>
                      <a:pt x="18" y="85"/>
                    </a:cubicBezTo>
                    <a:cubicBezTo>
                      <a:pt x="57" y="112"/>
                      <a:pt x="57" y="112"/>
                      <a:pt x="57" y="112"/>
                    </a:cubicBezTo>
                    <a:cubicBezTo>
                      <a:pt x="18" y="139"/>
                      <a:pt x="18" y="139"/>
                      <a:pt x="18" y="139"/>
                    </a:cubicBezTo>
                    <a:cubicBezTo>
                      <a:pt x="16" y="140"/>
                      <a:pt x="16" y="141"/>
                      <a:pt x="18" y="142"/>
                    </a:cubicBezTo>
                    <a:cubicBezTo>
                      <a:pt x="19" y="143"/>
                      <a:pt x="21" y="143"/>
                      <a:pt x="23" y="142"/>
                    </a:cubicBezTo>
                    <a:cubicBezTo>
                      <a:pt x="62" y="115"/>
                      <a:pt x="62" y="115"/>
                      <a:pt x="62" y="115"/>
                    </a:cubicBezTo>
                    <a:cubicBezTo>
                      <a:pt x="100" y="142"/>
                      <a:pt x="100" y="142"/>
                      <a:pt x="100" y="142"/>
                    </a:cubicBezTo>
                    <a:cubicBezTo>
                      <a:pt x="101" y="143"/>
                      <a:pt x="104" y="143"/>
                      <a:pt x="105" y="142"/>
                    </a:cubicBezTo>
                    <a:cubicBezTo>
                      <a:pt x="106" y="141"/>
                      <a:pt x="106" y="139"/>
                      <a:pt x="105" y="138"/>
                    </a:cubicBezTo>
                    <a:cubicBezTo>
                      <a:pt x="66" y="112"/>
                      <a:pt x="66" y="112"/>
                      <a:pt x="66" y="112"/>
                    </a:cubicBezTo>
                    <a:cubicBezTo>
                      <a:pt x="105" y="85"/>
                      <a:pt x="105" y="85"/>
                      <a:pt x="105" y="85"/>
                    </a:cubicBezTo>
                    <a:cubicBezTo>
                      <a:pt x="118" y="85"/>
                      <a:pt x="118" y="85"/>
                      <a:pt x="118" y="85"/>
                    </a:cubicBezTo>
                    <a:cubicBezTo>
                      <a:pt x="119" y="85"/>
                      <a:pt x="121" y="84"/>
                      <a:pt x="121" y="82"/>
                    </a:cubicBezTo>
                    <a:cubicBezTo>
                      <a:pt x="121" y="81"/>
                      <a:pt x="119" y="79"/>
                      <a:pt x="118" y="79"/>
                    </a:cubicBezTo>
                    <a:cubicBezTo>
                      <a:pt x="115" y="79"/>
                      <a:pt x="115" y="79"/>
                      <a:pt x="115" y="79"/>
                    </a:cubicBezTo>
                    <a:cubicBezTo>
                      <a:pt x="115" y="79"/>
                      <a:pt x="115" y="79"/>
                      <a:pt x="115" y="79"/>
                    </a:cubicBezTo>
                    <a:cubicBezTo>
                      <a:pt x="115" y="60"/>
                      <a:pt x="115" y="60"/>
                      <a:pt x="115" y="60"/>
                    </a:cubicBezTo>
                    <a:cubicBezTo>
                      <a:pt x="121" y="60"/>
                      <a:pt x="121" y="60"/>
                      <a:pt x="121" y="60"/>
                    </a:cubicBezTo>
                    <a:cubicBezTo>
                      <a:pt x="122" y="60"/>
                      <a:pt x="123" y="59"/>
                      <a:pt x="123" y="58"/>
                    </a:cubicBezTo>
                    <a:cubicBezTo>
                      <a:pt x="123" y="57"/>
                      <a:pt x="123" y="57"/>
                      <a:pt x="123" y="57"/>
                    </a:cubicBezTo>
                    <a:cubicBezTo>
                      <a:pt x="123" y="56"/>
                      <a:pt x="122" y="55"/>
                      <a:pt x="121" y="55"/>
                    </a:cubicBezTo>
                    <a:close/>
                    <a:moveTo>
                      <a:pt x="59" y="32"/>
                    </a:moveTo>
                    <a:cubicBezTo>
                      <a:pt x="62" y="26"/>
                      <a:pt x="62" y="26"/>
                      <a:pt x="62" y="26"/>
                    </a:cubicBezTo>
                    <a:cubicBezTo>
                      <a:pt x="65" y="32"/>
                      <a:pt x="65" y="32"/>
                      <a:pt x="65" y="32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7" y="38"/>
                      <a:pt x="67" y="38"/>
                      <a:pt x="67" y="38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2" y="42"/>
                      <a:pt x="62" y="42"/>
                      <a:pt x="62" y="42"/>
                    </a:cubicBezTo>
                    <a:cubicBezTo>
                      <a:pt x="55" y="45"/>
                      <a:pt x="55" y="45"/>
                      <a:pt x="55" y="45"/>
                    </a:cubicBezTo>
                    <a:cubicBezTo>
                      <a:pt x="57" y="38"/>
                      <a:pt x="57" y="38"/>
                      <a:pt x="57" y="38"/>
                    </a:cubicBezTo>
                    <a:cubicBezTo>
                      <a:pt x="51" y="33"/>
                      <a:pt x="51" y="33"/>
                      <a:pt x="51" y="33"/>
                    </a:cubicBezTo>
                    <a:lnTo>
                      <a:pt x="59" y="32"/>
                    </a:lnTo>
                    <a:close/>
                    <a:moveTo>
                      <a:pt x="62" y="108"/>
                    </a:moveTo>
                    <a:cubicBezTo>
                      <a:pt x="28" y="85"/>
                      <a:pt x="28" y="85"/>
                      <a:pt x="28" y="85"/>
                    </a:cubicBezTo>
                    <a:cubicBezTo>
                      <a:pt x="95" y="85"/>
                      <a:pt x="95" y="85"/>
                      <a:pt x="95" y="85"/>
                    </a:cubicBezTo>
                    <a:lnTo>
                      <a:pt x="62" y="108"/>
                    </a:lnTo>
                    <a:close/>
                    <a:moveTo>
                      <a:pt x="97" y="79"/>
                    </a:moveTo>
                    <a:cubicBezTo>
                      <a:pt x="26" y="79"/>
                      <a:pt x="26" y="79"/>
                      <a:pt x="26" y="79"/>
                    </a:cubicBezTo>
                    <a:cubicBezTo>
                      <a:pt x="26" y="43"/>
                      <a:pt x="26" y="43"/>
                      <a:pt x="26" y="43"/>
                    </a:cubicBezTo>
                    <a:cubicBezTo>
                      <a:pt x="47" y="60"/>
                      <a:pt x="73" y="58"/>
                      <a:pt x="97" y="43"/>
                    </a:cubicBezTo>
                    <a:lnTo>
                      <a:pt x="97" y="7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2" name="Freeform 703"/>
              <p:cNvSpPr/>
              <p:nvPr/>
            </p:nvSpPr>
            <p:spPr bwMode="auto">
              <a:xfrm>
                <a:off x="3483" y="3165"/>
                <a:ext cx="62" cy="44"/>
              </a:xfrm>
              <a:custGeom>
                <a:avLst/>
                <a:gdLst>
                  <a:gd name="T0" fmla="*/ 3 w 57"/>
                  <a:gd name="T1" fmla="*/ 37 h 40"/>
                  <a:gd name="T2" fmla="*/ 7 w 57"/>
                  <a:gd name="T3" fmla="*/ 39 h 40"/>
                  <a:gd name="T4" fmla="*/ 25 w 57"/>
                  <a:gd name="T5" fmla="*/ 40 h 40"/>
                  <a:gd name="T6" fmla="*/ 54 w 57"/>
                  <a:gd name="T7" fmla="*/ 40 h 40"/>
                  <a:gd name="T8" fmla="*/ 57 w 57"/>
                  <a:gd name="T9" fmla="*/ 0 h 40"/>
                  <a:gd name="T10" fmla="*/ 0 w 57"/>
                  <a:gd name="T11" fmla="*/ 0 h 40"/>
                  <a:gd name="T12" fmla="*/ 3 w 57"/>
                  <a:gd name="T13" fmla="*/ 3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40">
                    <a:moveTo>
                      <a:pt x="3" y="37"/>
                    </a:moveTo>
                    <a:cubicBezTo>
                      <a:pt x="3" y="38"/>
                      <a:pt x="5" y="39"/>
                      <a:pt x="7" y="39"/>
                    </a:cubicBezTo>
                    <a:cubicBezTo>
                      <a:pt x="13" y="40"/>
                      <a:pt x="19" y="40"/>
                      <a:pt x="25" y="40"/>
                    </a:cubicBezTo>
                    <a:cubicBezTo>
                      <a:pt x="35" y="40"/>
                      <a:pt x="44" y="40"/>
                      <a:pt x="54" y="40"/>
                    </a:cubicBezTo>
                    <a:cubicBezTo>
                      <a:pt x="55" y="26"/>
                      <a:pt x="56" y="13"/>
                      <a:pt x="57" y="0"/>
                    </a:cubicBezTo>
                    <a:cubicBezTo>
                      <a:pt x="38" y="0"/>
                      <a:pt x="20" y="0"/>
                      <a:pt x="0" y="0"/>
                    </a:cubicBezTo>
                    <a:cubicBezTo>
                      <a:pt x="1" y="13"/>
                      <a:pt x="2" y="25"/>
                      <a:pt x="3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3" name="Freeform 704"/>
              <p:cNvSpPr/>
              <p:nvPr/>
            </p:nvSpPr>
            <p:spPr bwMode="auto">
              <a:xfrm>
                <a:off x="3480" y="3131"/>
                <a:ext cx="67" cy="31"/>
              </a:xfrm>
              <a:custGeom>
                <a:avLst/>
                <a:gdLst>
                  <a:gd name="T0" fmla="*/ 2 w 61"/>
                  <a:gd name="T1" fmla="*/ 28 h 28"/>
                  <a:gd name="T2" fmla="*/ 59 w 61"/>
                  <a:gd name="T3" fmla="*/ 28 h 28"/>
                  <a:gd name="T4" fmla="*/ 61 w 61"/>
                  <a:gd name="T5" fmla="*/ 0 h 28"/>
                  <a:gd name="T6" fmla="*/ 0 w 61"/>
                  <a:gd name="T7" fmla="*/ 0 h 28"/>
                  <a:gd name="T8" fmla="*/ 2 w 61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28">
                    <a:moveTo>
                      <a:pt x="2" y="28"/>
                    </a:moveTo>
                    <a:cubicBezTo>
                      <a:pt x="21" y="28"/>
                      <a:pt x="40" y="28"/>
                      <a:pt x="59" y="28"/>
                    </a:cubicBezTo>
                    <a:cubicBezTo>
                      <a:pt x="60" y="19"/>
                      <a:pt x="60" y="9"/>
                      <a:pt x="61" y="0"/>
                    </a:cubicBezTo>
                    <a:cubicBezTo>
                      <a:pt x="41" y="0"/>
                      <a:pt x="20" y="0"/>
                      <a:pt x="0" y="0"/>
                    </a:cubicBezTo>
                    <a:cubicBezTo>
                      <a:pt x="1" y="9"/>
                      <a:pt x="2" y="19"/>
                      <a:pt x="2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4" name="Freeform 705"/>
              <p:cNvSpPr/>
              <p:nvPr/>
            </p:nvSpPr>
            <p:spPr bwMode="auto">
              <a:xfrm>
                <a:off x="3486" y="3211"/>
                <a:ext cx="55" cy="25"/>
              </a:xfrm>
              <a:custGeom>
                <a:avLst/>
                <a:gdLst>
                  <a:gd name="T0" fmla="*/ 2 w 51"/>
                  <a:gd name="T1" fmla="*/ 23 h 23"/>
                  <a:gd name="T2" fmla="*/ 49 w 51"/>
                  <a:gd name="T3" fmla="*/ 23 h 23"/>
                  <a:gd name="T4" fmla="*/ 51 w 51"/>
                  <a:gd name="T5" fmla="*/ 0 h 23"/>
                  <a:gd name="T6" fmla="*/ 0 w 51"/>
                  <a:gd name="T7" fmla="*/ 0 h 23"/>
                  <a:gd name="T8" fmla="*/ 2 w 51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23">
                    <a:moveTo>
                      <a:pt x="2" y="23"/>
                    </a:moveTo>
                    <a:cubicBezTo>
                      <a:pt x="18" y="23"/>
                      <a:pt x="33" y="23"/>
                      <a:pt x="49" y="23"/>
                    </a:cubicBezTo>
                    <a:cubicBezTo>
                      <a:pt x="50" y="15"/>
                      <a:pt x="50" y="8"/>
                      <a:pt x="51" y="0"/>
                    </a:cubicBezTo>
                    <a:cubicBezTo>
                      <a:pt x="34" y="0"/>
                      <a:pt x="17" y="0"/>
                      <a:pt x="0" y="0"/>
                    </a:cubicBezTo>
                    <a:cubicBezTo>
                      <a:pt x="1" y="8"/>
                      <a:pt x="1" y="15"/>
                      <a:pt x="2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5" name="Freeform 706"/>
              <p:cNvSpPr/>
              <p:nvPr/>
            </p:nvSpPr>
            <p:spPr bwMode="auto">
              <a:xfrm>
                <a:off x="3458" y="3081"/>
                <a:ext cx="93" cy="48"/>
              </a:xfrm>
              <a:custGeom>
                <a:avLst/>
                <a:gdLst>
                  <a:gd name="T0" fmla="*/ 28 w 93"/>
                  <a:gd name="T1" fmla="*/ 0 h 48"/>
                  <a:gd name="T2" fmla="*/ 28 w 93"/>
                  <a:gd name="T3" fmla="*/ 0 h 48"/>
                  <a:gd name="T4" fmla="*/ 0 w 93"/>
                  <a:gd name="T5" fmla="*/ 0 h 48"/>
                  <a:gd name="T6" fmla="*/ 0 w 93"/>
                  <a:gd name="T7" fmla="*/ 6 h 48"/>
                  <a:gd name="T8" fmla="*/ 26 w 93"/>
                  <a:gd name="T9" fmla="*/ 6 h 48"/>
                  <a:gd name="T10" fmla="*/ 40 w 93"/>
                  <a:gd name="T11" fmla="*/ 41 h 48"/>
                  <a:gd name="T12" fmla="*/ 18 w 93"/>
                  <a:gd name="T13" fmla="*/ 41 h 48"/>
                  <a:gd name="T14" fmla="*/ 18 w 93"/>
                  <a:gd name="T15" fmla="*/ 48 h 48"/>
                  <a:gd name="T16" fmla="*/ 93 w 93"/>
                  <a:gd name="T17" fmla="*/ 48 h 48"/>
                  <a:gd name="T18" fmla="*/ 93 w 93"/>
                  <a:gd name="T19" fmla="*/ 41 h 48"/>
                  <a:gd name="T20" fmla="*/ 44 w 93"/>
                  <a:gd name="T21" fmla="*/ 41 h 48"/>
                  <a:gd name="T22" fmla="*/ 28 w 93"/>
                  <a:gd name="T23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3" h="48">
                    <a:moveTo>
                      <a:pt x="28" y="0"/>
                    </a:moveTo>
                    <a:lnTo>
                      <a:pt x="28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26" y="6"/>
                    </a:lnTo>
                    <a:lnTo>
                      <a:pt x="40" y="41"/>
                    </a:lnTo>
                    <a:lnTo>
                      <a:pt x="18" y="41"/>
                    </a:lnTo>
                    <a:lnTo>
                      <a:pt x="18" y="48"/>
                    </a:lnTo>
                    <a:lnTo>
                      <a:pt x="93" y="48"/>
                    </a:lnTo>
                    <a:lnTo>
                      <a:pt x="93" y="41"/>
                    </a:lnTo>
                    <a:lnTo>
                      <a:pt x="44" y="41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6" name="Freeform 707"/>
              <p:cNvSpPr/>
              <p:nvPr/>
            </p:nvSpPr>
            <p:spPr bwMode="auto">
              <a:xfrm>
                <a:off x="3690" y="2645"/>
                <a:ext cx="33" cy="33"/>
              </a:xfrm>
              <a:custGeom>
                <a:avLst/>
                <a:gdLst>
                  <a:gd name="T0" fmla="*/ 6 w 31"/>
                  <a:gd name="T1" fmla="*/ 1 h 30"/>
                  <a:gd name="T2" fmla="*/ 1 w 31"/>
                  <a:gd name="T3" fmla="*/ 1 h 30"/>
                  <a:gd name="T4" fmla="*/ 1 w 31"/>
                  <a:gd name="T5" fmla="*/ 5 h 30"/>
                  <a:gd name="T6" fmla="*/ 25 w 31"/>
                  <a:gd name="T7" fmla="*/ 29 h 30"/>
                  <a:gd name="T8" fmla="*/ 28 w 31"/>
                  <a:gd name="T9" fmla="*/ 30 h 30"/>
                  <a:gd name="T10" fmla="*/ 30 w 31"/>
                  <a:gd name="T11" fmla="*/ 29 h 30"/>
                  <a:gd name="T12" fmla="*/ 30 w 31"/>
                  <a:gd name="T13" fmla="*/ 25 h 30"/>
                  <a:gd name="T14" fmla="*/ 6 w 31"/>
                  <a:gd name="T15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0">
                    <a:moveTo>
                      <a:pt x="6" y="1"/>
                    </a:moveTo>
                    <a:cubicBezTo>
                      <a:pt x="5" y="0"/>
                      <a:pt x="3" y="0"/>
                      <a:pt x="1" y="1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6" y="30"/>
                      <a:pt x="27" y="30"/>
                      <a:pt x="28" y="30"/>
                    </a:cubicBezTo>
                    <a:cubicBezTo>
                      <a:pt x="28" y="30"/>
                      <a:pt x="29" y="30"/>
                      <a:pt x="30" y="29"/>
                    </a:cubicBezTo>
                    <a:cubicBezTo>
                      <a:pt x="31" y="28"/>
                      <a:pt x="31" y="26"/>
                      <a:pt x="30" y="25"/>
                    </a:cubicBez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7" name="Freeform 708"/>
              <p:cNvSpPr/>
              <p:nvPr/>
            </p:nvSpPr>
            <p:spPr bwMode="auto">
              <a:xfrm>
                <a:off x="3727" y="2645"/>
                <a:ext cx="33" cy="33"/>
              </a:xfrm>
              <a:custGeom>
                <a:avLst/>
                <a:gdLst>
                  <a:gd name="T0" fmla="*/ 25 w 31"/>
                  <a:gd name="T1" fmla="*/ 1 h 30"/>
                  <a:gd name="T2" fmla="*/ 1 w 31"/>
                  <a:gd name="T3" fmla="*/ 25 h 30"/>
                  <a:gd name="T4" fmla="*/ 1 w 31"/>
                  <a:gd name="T5" fmla="*/ 29 h 30"/>
                  <a:gd name="T6" fmla="*/ 3 w 31"/>
                  <a:gd name="T7" fmla="*/ 30 h 30"/>
                  <a:gd name="T8" fmla="*/ 5 w 31"/>
                  <a:gd name="T9" fmla="*/ 29 h 30"/>
                  <a:gd name="T10" fmla="*/ 29 w 31"/>
                  <a:gd name="T11" fmla="*/ 5 h 30"/>
                  <a:gd name="T12" fmla="*/ 29 w 31"/>
                  <a:gd name="T13" fmla="*/ 1 h 30"/>
                  <a:gd name="T14" fmla="*/ 25 w 31"/>
                  <a:gd name="T15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30">
                    <a:moveTo>
                      <a:pt x="25" y="1"/>
                    </a:moveTo>
                    <a:cubicBezTo>
                      <a:pt x="1" y="25"/>
                      <a:pt x="1" y="25"/>
                      <a:pt x="1" y="25"/>
                    </a:cubicBezTo>
                    <a:cubicBezTo>
                      <a:pt x="0" y="26"/>
                      <a:pt x="0" y="28"/>
                      <a:pt x="1" y="29"/>
                    </a:cubicBezTo>
                    <a:cubicBezTo>
                      <a:pt x="2" y="30"/>
                      <a:pt x="2" y="30"/>
                      <a:pt x="3" y="30"/>
                    </a:cubicBezTo>
                    <a:cubicBezTo>
                      <a:pt x="4" y="30"/>
                      <a:pt x="5" y="30"/>
                      <a:pt x="5" y="29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31" y="4"/>
                      <a:pt x="31" y="2"/>
                      <a:pt x="29" y="1"/>
                    </a:cubicBezTo>
                    <a:cubicBezTo>
                      <a:pt x="28" y="0"/>
                      <a:pt x="26" y="0"/>
                      <a:pt x="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8" name="Freeform 709"/>
              <p:cNvSpPr>
                <a:spLocks noEditPoints="1"/>
              </p:cNvSpPr>
              <p:nvPr/>
            </p:nvSpPr>
            <p:spPr bwMode="auto">
              <a:xfrm>
                <a:off x="3659" y="2680"/>
                <a:ext cx="129" cy="99"/>
              </a:xfrm>
              <a:custGeom>
                <a:avLst/>
                <a:gdLst>
                  <a:gd name="T0" fmla="*/ 104 w 118"/>
                  <a:gd name="T1" fmla="*/ 0 h 91"/>
                  <a:gd name="T2" fmla="*/ 14 w 118"/>
                  <a:gd name="T3" fmla="*/ 0 h 91"/>
                  <a:gd name="T4" fmla="*/ 0 w 118"/>
                  <a:gd name="T5" fmla="*/ 17 h 91"/>
                  <a:gd name="T6" fmla="*/ 0 w 118"/>
                  <a:gd name="T7" fmla="*/ 74 h 91"/>
                  <a:gd name="T8" fmla="*/ 14 w 118"/>
                  <a:gd name="T9" fmla="*/ 91 h 91"/>
                  <a:gd name="T10" fmla="*/ 104 w 118"/>
                  <a:gd name="T11" fmla="*/ 91 h 91"/>
                  <a:gd name="T12" fmla="*/ 118 w 118"/>
                  <a:gd name="T13" fmla="*/ 74 h 91"/>
                  <a:gd name="T14" fmla="*/ 118 w 118"/>
                  <a:gd name="T15" fmla="*/ 17 h 91"/>
                  <a:gd name="T16" fmla="*/ 104 w 118"/>
                  <a:gd name="T17" fmla="*/ 0 h 91"/>
                  <a:gd name="T18" fmla="*/ 77 w 118"/>
                  <a:gd name="T19" fmla="*/ 87 h 91"/>
                  <a:gd name="T20" fmla="*/ 73 w 118"/>
                  <a:gd name="T21" fmla="*/ 84 h 91"/>
                  <a:gd name="T22" fmla="*/ 77 w 118"/>
                  <a:gd name="T23" fmla="*/ 80 h 91"/>
                  <a:gd name="T24" fmla="*/ 80 w 118"/>
                  <a:gd name="T25" fmla="*/ 84 h 91"/>
                  <a:gd name="T26" fmla="*/ 77 w 118"/>
                  <a:gd name="T27" fmla="*/ 87 h 91"/>
                  <a:gd name="T28" fmla="*/ 86 w 118"/>
                  <a:gd name="T29" fmla="*/ 87 h 91"/>
                  <a:gd name="T30" fmla="*/ 82 w 118"/>
                  <a:gd name="T31" fmla="*/ 84 h 91"/>
                  <a:gd name="T32" fmla="*/ 86 w 118"/>
                  <a:gd name="T33" fmla="*/ 80 h 91"/>
                  <a:gd name="T34" fmla="*/ 89 w 118"/>
                  <a:gd name="T35" fmla="*/ 84 h 91"/>
                  <a:gd name="T36" fmla="*/ 86 w 118"/>
                  <a:gd name="T37" fmla="*/ 87 h 91"/>
                  <a:gd name="T38" fmla="*/ 94 w 118"/>
                  <a:gd name="T39" fmla="*/ 87 h 91"/>
                  <a:gd name="T40" fmla="*/ 91 w 118"/>
                  <a:gd name="T41" fmla="*/ 84 h 91"/>
                  <a:gd name="T42" fmla="*/ 94 w 118"/>
                  <a:gd name="T43" fmla="*/ 80 h 91"/>
                  <a:gd name="T44" fmla="*/ 98 w 118"/>
                  <a:gd name="T45" fmla="*/ 84 h 91"/>
                  <a:gd name="T46" fmla="*/ 94 w 118"/>
                  <a:gd name="T47" fmla="*/ 87 h 91"/>
                  <a:gd name="T48" fmla="*/ 111 w 118"/>
                  <a:gd name="T49" fmla="*/ 63 h 91"/>
                  <a:gd name="T50" fmla="*/ 99 w 118"/>
                  <a:gd name="T51" fmla="*/ 76 h 91"/>
                  <a:gd name="T52" fmla="*/ 19 w 118"/>
                  <a:gd name="T53" fmla="*/ 76 h 91"/>
                  <a:gd name="T54" fmla="*/ 7 w 118"/>
                  <a:gd name="T55" fmla="*/ 63 h 91"/>
                  <a:gd name="T56" fmla="*/ 7 w 118"/>
                  <a:gd name="T57" fmla="*/ 19 h 91"/>
                  <a:gd name="T58" fmla="*/ 19 w 118"/>
                  <a:gd name="T59" fmla="*/ 5 h 91"/>
                  <a:gd name="T60" fmla="*/ 99 w 118"/>
                  <a:gd name="T61" fmla="*/ 5 h 91"/>
                  <a:gd name="T62" fmla="*/ 111 w 118"/>
                  <a:gd name="T63" fmla="*/ 19 h 91"/>
                  <a:gd name="T64" fmla="*/ 111 w 118"/>
                  <a:gd name="T65" fmla="*/ 63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8" h="91">
                    <a:moveTo>
                      <a:pt x="10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6" y="0"/>
                      <a:pt x="0" y="7"/>
                      <a:pt x="0" y="17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83"/>
                      <a:pt x="6" y="91"/>
                      <a:pt x="14" y="91"/>
                    </a:cubicBezTo>
                    <a:cubicBezTo>
                      <a:pt x="104" y="91"/>
                      <a:pt x="104" y="91"/>
                      <a:pt x="104" y="91"/>
                    </a:cubicBezTo>
                    <a:cubicBezTo>
                      <a:pt x="111" y="91"/>
                      <a:pt x="118" y="83"/>
                      <a:pt x="118" y="74"/>
                    </a:cubicBezTo>
                    <a:cubicBezTo>
                      <a:pt x="118" y="17"/>
                      <a:pt x="118" y="17"/>
                      <a:pt x="118" y="17"/>
                    </a:cubicBezTo>
                    <a:cubicBezTo>
                      <a:pt x="118" y="7"/>
                      <a:pt x="111" y="0"/>
                      <a:pt x="104" y="0"/>
                    </a:cubicBezTo>
                    <a:close/>
                    <a:moveTo>
                      <a:pt x="77" y="87"/>
                    </a:moveTo>
                    <a:cubicBezTo>
                      <a:pt x="75" y="87"/>
                      <a:pt x="73" y="86"/>
                      <a:pt x="73" y="84"/>
                    </a:cubicBezTo>
                    <a:cubicBezTo>
                      <a:pt x="73" y="82"/>
                      <a:pt x="75" y="80"/>
                      <a:pt x="77" y="80"/>
                    </a:cubicBezTo>
                    <a:cubicBezTo>
                      <a:pt x="79" y="80"/>
                      <a:pt x="80" y="82"/>
                      <a:pt x="80" y="84"/>
                    </a:cubicBezTo>
                    <a:cubicBezTo>
                      <a:pt x="80" y="86"/>
                      <a:pt x="79" y="87"/>
                      <a:pt x="77" y="87"/>
                    </a:cubicBezTo>
                    <a:close/>
                    <a:moveTo>
                      <a:pt x="86" y="87"/>
                    </a:moveTo>
                    <a:cubicBezTo>
                      <a:pt x="83" y="87"/>
                      <a:pt x="82" y="86"/>
                      <a:pt x="82" y="84"/>
                    </a:cubicBezTo>
                    <a:cubicBezTo>
                      <a:pt x="82" y="82"/>
                      <a:pt x="83" y="80"/>
                      <a:pt x="86" y="80"/>
                    </a:cubicBezTo>
                    <a:cubicBezTo>
                      <a:pt x="88" y="80"/>
                      <a:pt x="89" y="82"/>
                      <a:pt x="89" y="84"/>
                    </a:cubicBezTo>
                    <a:cubicBezTo>
                      <a:pt x="89" y="86"/>
                      <a:pt x="88" y="87"/>
                      <a:pt x="86" y="87"/>
                    </a:cubicBezTo>
                    <a:close/>
                    <a:moveTo>
                      <a:pt x="94" y="87"/>
                    </a:moveTo>
                    <a:cubicBezTo>
                      <a:pt x="92" y="87"/>
                      <a:pt x="91" y="86"/>
                      <a:pt x="91" y="84"/>
                    </a:cubicBezTo>
                    <a:cubicBezTo>
                      <a:pt x="91" y="82"/>
                      <a:pt x="92" y="80"/>
                      <a:pt x="94" y="80"/>
                    </a:cubicBezTo>
                    <a:cubicBezTo>
                      <a:pt x="96" y="80"/>
                      <a:pt x="98" y="82"/>
                      <a:pt x="98" y="84"/>
                    </a:cubicBezTo>
                    <a:cubicBezTo>
                      <a:pt x="98" y="86"/>
                      <a:pt x="96" y="87"/>
                      <a:pt x="94" y="87"/>
                    </a:cubicBezTo>
                    <a:close/>
                    <a:moveTo>
                      <a:pt x="111" y="63"/>
                    </a:moveTo>
                    <a:cubicBezTo>
                      <a:pt x="111" y="70"/>
                      <a:pt x="105" y="76"/>
                      <a:pt x="99" y="76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13" y="76"/>
                      <a:pt x="7" y="70"/>
                      <a:pt x="7" y="63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2"/>
                      <a:pt x="13" y="5"/>
                      <a:pt x="19" y="5"/>
                    </a:cubicBezTo>
                    <a:cubicBezTo>
                      <a:pt x="99" y="5"/>
                      <a:pt x="99" y="5"/>
                      <a:pt x="99" y="5"/>
                    </a:cubicBezTo>
                    <a:cubicBezTo>
                      <a:pt x="105" y="5"/>
                      <a:pt x="111" y="12"/>
                      <a:pt x="111" y="19"/>
                    </a:cubicBezTo>
                    <a:lnTo>
                      <a:pt x="111" y="6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9" name="Freeform 710"/>
              <p:cNvSpPr/>
              <p:nvPr/>
            </p:nvSpPr>
            <p:spPr bwMode="auto">
              <a:xfrm>
                <a:off x="3705" y="2695"/>
                <a:ext cx="50" cy="57"/>
              </a:xfrm>
              <a:custGeom>
                <a:avLst/>
                <a:gdLst>
                  <a:gd name="T0" fmla="*/ 0 w 50"/>
                  <a:gd name="T1" fmla="*/ 57 h 57"/>
                  <a:gd name="T2" fmla="*/ 50 w 50"/>
                  <a:gd name="T3" fmla="*/ 29 h 57"/>
                  <a:gd name="T4" fmla="*/ 0 w 50"/>
                  <a:gd name="T5" fmla="*/ 0 h 57"/>
                  <a:gd name="T6" fmla="*/ 0 w 50"/>
                  <a:gd name="T7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57">
                    <a:moveTo>
                      <a:pt x="0" y="57"/>
                    </a:moveTo>
                    <a:lnTo>
                      <a:pt x="50" y="29"/>
                    </a:lnTo>
                    <a:lnTo>
                      <a:pt x="0" y="0"/>
                    </a:lnTo>
                    <a:lnTo>
                      <a:pt x="0" y="5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0" name="Freeform 711"/>
              <p:cNvSpPr/>
              <p:nvPr/>
            </p:nvSpPr>
            <p:spPr bwMode="auto">
              <a:xfrm>
                <a:off x="3301" y="3143"/>
                <a:ext cx="26" cy="32"/>
              </a:xfrm>
              <a:custGeom>
                <a:avLst/>
                <a:gdLst>
                  <a:gd name="T0" fmla="*/ 7 w 24"/>
                  <a:gd name="T1" fmla="*/ 2 h 29"/>
                  <a:gd name="T2" fmla="*/ 6 w 24"/>
                  <a:gd name="T3" fmla="*/ 3 h 29"/>
                  <a:gd name="T4" fmla="*/ 0 w 24"/>
                  <a:gd name="T5" fmla="*/ 27 h 29"/>
                  <a:gd name="T6" fmla="*/ 22 w 24"/>
                  <a:gd name="T7" fmla="*/ 10 h 29"/>
                  <a:gd name="T8" fmla="*/ 7 w 24"/>
                  <a:gd name="T9" fmla="*/ 2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9">
                    <a:moveTo>
                      <a:pt x="7" y="2"/>
                    </a:moveTo>
                    <a:cubicBezTo>
                      <a:pt x="7" y="2"/>
                      <a:pt x="6" y="2"/>
                      <a:pt x="6" y="3"/>
                    </a:cubicBezTo>
                    <a:cubicBezTo>
                      <a:pt x="4" y="11"/>
                      <a:pt x="2" y="19"/>
                      <a:pt x="0" y="27"/>
                    </a:cubicBezTo>
                    <a:cubicBezTo>
                      <a:pt x="12" y="29"/>
                      <a:pt x="24" y="20"/>
                      <a:pt x="22" y="10"/>
                    </a:cubicBezTo>
                    <a:cubicBezTo>
                      <a:pt x="22" y="4"/>
                      <a:pt x="14" y="0"/>
                      <a:pt x="7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1" name="Freeform 712"/>
              <p:cNvSpPr>
                <a:spLocks noEditPoints="1"/>
              </p:cNvSpPr>
              <p:nvPr/>
            </p:nvSpPr>
            <p:spPr bwMode="auto">
              <a:xfrm>
                <a:off x="3208" y="3100"/>
                <a:ext cx="145" cy="118"/>
              </a:xfrm>
              <a:custGeom>
                <a:avLst/>
                <a:gdLst>
                  <a:gd name="T0" fmla="*/ 0 w 133"/>
                  <a:gd name="T1" fmla="*/ 3 h 109"/>
                  <a:gd name="T2" fmla="*/ 0 w 133"/>
                  <a:gd name="T3" fmla="*/ 105 h 109"/>
                  <a:gd name="T4" fmla="*/ 129 w 133"/>
                  <a:gd name="T5" fmla="*/ 109 h 109"/>
                  <a:gd name="T6" fmla="*/ 133 w 133"/>
                  <a:gd name="T7" fmla="*/ 0 h 109"/>
                  <a:gd name="T8" fmla="*/ 3 w 133"/>
                  <a:gd name="T9" fmla="*/ 0 h 109"/>
                  <a:gd name="T10" fmla="*/ 109 w 133"/>
                  <a:gd name="T11" fmla="*/ 6 h 109"/>
                  <a:gd name="T12" fmla="*/ 99 w 133"/>
                  <a:gd name="T13" fmla="*/ 16 h 109"/>
                  <a:gd name="T14" fmla="*/ 84 w 133"/>
                  <a:gd name="T15" fmla="*/ 6 h 109"/>
                  <a:gd name="T16" fmla="*/ 93 w 133"/>
                  <a:gd name="T17" fmla="*/ 16 h 109"/>
                  <a:gd name="T18" fmla="*/ 84 w 133"/>
                  <a:gd name="T19" fmla="*/ 6 h 109"/>
                  <a:gd name="T20" fmla="*/ 77 w 133"/>
                  <a:gd name="T21" fmla="*/ 6 h 109"/>
                  <a:gd name="T22" fmla="*/ 68 w 133"/>
                  <a:gd name="T23" fmla="*/ 16 h 109"/>
                  <a:gd name="T24" fmla="*/ 53 w 133"/>
                  <a:gd name="T25" fmla="*/ 6 h 109"/>
                  <a:gd name="T26" fmla="*/ 62 w 133"/>
                  <a:gd name="T27" fmla="*/ 16 h 109"/>
                  <a:gd name="T28" fmla="*/ 53 w 133"/>
                  <a:gd name="T29" fmla="*/ 6 h 109"/>
                  <a:gd name="T30" fmla="*/ 46 w 133"/>
                  <a:gd name="T31" fmla="*/ 6 h 109"/>
                  <a:gd name="T32" fmla="*/ 37 w 133"/>
                  <a:gd name="T33" fmla="*/ 16 h 109"/>
                  <a:gd name="T34" fmla="*/ 21 w 133"/>
                  <a:gd name="T35" fmla="*/ 6 h 109"/>
                  <a:gd name="T36" fmla="*/ 31 w 133"/>
                  <a:gd name="T37" fmla="*/ 16 h 109"/>
                  <a:gd name="T38" fmla="*/ 21 w 133"/>
                  <a:gd name="T39" fmla="*/ 6 h 109"/>
                  <a:gd name="T40" fmla="*/ 15 w 133"/>
                  <a:gd name="T41" fmla="*/ 6 h 109"/>
                  <a:gd name="T42" fmla="*/ 6 w 133"/>
                  <a:gd name="T43" fmla="*/ 16 h 109"/>
                  <a:gd name="T44" fmla="*/ 15 w 133"/>
                  <a:gd name="T45" fmla="*/ 102 h 109"/>
                  <a:gd name="T46" fmla="*/ 6 w 133"/>
                  <a:gd name="T47" fmla="*/ 93 h 109"/>
                  <a:gd name="T48" fmla="*/ 15 w 133"/>
                  <a:gd name="T49" fmla="*/ 102 h 109"/>
                  <a:gd name="T50" fmla="*/ 21 w 133"/>
                  <a:gd name="T51" fmla="*/ 102 h 109"/>
                  <a:gd name="T52" fmla="*/ 31 w 133"/>
                  <a:gd name="T53" fmla="*/ 93 h 109"/>
                  <a:gd name="T54" fmla="*/ 46 w 133"/>
                  <a:gd name="T55" fmla="*/ 102 h 109"/>
                  <a:gd name="T56" fmla="*/ 37 w 133"/>
                  <a:gd name="T57" fmla="*/ 93 h 109"/>
                  <a:gd name="T58" fmla="*/ 46 w 133"/>
                  <a:gd name="T59" fmla="*/ 102 h 109"/>
                  <a:gd name="T60" fmla="*/ 53 w 133"/>
                  <a:gd name="T61" fmla="*/ 102 h 109"/>
                  <a:gd name="T62" fmla="*/ 62 w 133"/>
                  <a:gd name="T63" fmla="*/ 93 h 109"/>
                  <a:gd name="T64" fmla="*/ 55 w 133"/>
                  <a:gd name="T65" fmla="*/ 77 h 109"/>
                  <a:gd name="T66" fmla="*/ 39 w 133"/>
                  <a:gd name="T67" fmla="*/ 79 h 109"/>
                  <a:gd name="T68" fmla="*/ 32 w 133"/>
                  <a:gd name="T69" fmla="*/ 61 h 109"/>
                  <a:gd name="T70" fmla="*/ 26 w 133"/>
                  <a:gd name="T71" fmla="*/ 77 h 109"/>
                  <a:gd name="T72" fmla="*/ 10 w 133"/>
                  <a:gd name="T73" fmla="*/ 79 h 109"/>
                  <a:gd name="T74" fmla="*/ 22 w 133"/>
                  <a:gd name="T75" fmla="*/ 33 h 109"/>
                  <a:gd name="T76" fmla="*/ 38 w 133"/>
                  <a:gd name="T77" fmla="*/ 29 h 109"/>
                  <a:gd name="T78" fmla="*/ 46 w 133"/>
                  <a:gd name="T79" fmla="*/ 48 h 109"/>
                  <a:gd name="T80" fmla="*/ 51 w 133"/>
                  <a:gd name="T81" fmla="*/ 33 h 109"/>
                  <a:gd name="T82" fmla="*/ 67 w 133"/>
                  <a:gd name="T83" fmla="*/ 29 h 109"/>
                  <a:gd name="T84" fmla="*/ 55 w 133"/>
                  <a:gd name="T85" fmla="*/ 77 h 109"/>
                  <a:gd name="T86" fmla="*/ 68 w 133"/>
                  <a:gd name="T87" fmla="*/ 102 h 109"/>
                  <a:gd name="T88" fmla="*/ 77 w 133"/>
                  <a:gd name="T89" fmla="*/ 93 h 109"/>
                  <a:gd name="T90" fmla="*/ 93 w 133"/>
                  <a:gd name="T91" fmla="*/ 102 h 109"/>
                  <a:gd name="T92" fmla="*/ 84 w 133"/>
                  <a:gd name="T93" fmla="*/ 93 h 109"/>
                  <a:gd name="T94" fmla="*/ 93 w 133"/>
                  <a:gd name="T95" fmla="*/ 102 h 109"/>
                  <a:gd name="T96" fmla="*/ 99 w 133"/>
                  <a:gd name="T97" fmla="*/ 102 h 109"/>
                  <a:gd name="T98" fmla="*/ 109 w 133"/>
                  <a:gd name="T99" fmla="*/ 93 h 109"/>
                  <a:gd name="T100" fmla="*/ 85 w 133"/>
                  <a:gd name="T101" fmla="*/ 79 h 109"/>
                  <a:gd name="T102" fmla="*/ 71 w 133"/>
                  <a:gd name="T103" fmla="*/ 59 h 109"/>
                  <a:gd name="T104" fmla="*/ 83 w 133"/>
                  <a:gd name="T105" fmla="*/ 29 h 109"/>
                  <a:gd name="T106" fmla="*/ 123 w 133"/>
                  <a:gd name="T107" fmla="*/ 53 h 109"/>
                  <a:gd name="T108" fmla="*/ 124 w 133"/>
                  <a:gd name="T109" fmla="*/ 102 h 109"/>
                  <a:gd name="T110" fmla="*/ 115 w 133"/>
                  <a:gd name="T111" fmla="*/ 93 h 109"/>
                  <a:gd name="T112" fmla="*/ 124 w 133"/>
                  <a:gd name="T113" fmla="*/ 102 h 109"/>
                  <a:gd name="T114" fmla="*/ 115 w 133"/>
                  <a:gd name="T115" fmla="*/ 16 h 109"/>
                  <a:gd name="T116" fmla="*/ 124 w 133"/>
                  <a:gd name="T117" fmla="*/ 6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33" h="109">
                    <a:moveTo>
                      <a:pt x="3" y="0"/>
                    </a:moveTo>
                    <a:cubicBezTo>
                      <a:pt x="0" y="0"/>
                      <a:pt x="0" y="1"/>
                      <a:pt x="0" y="3"/>
                    </a:cubicBezTo>
                    <a:cubicBezTo>
                      <a:pt x="0" y="23"/>
                      <a:pt x="0" y="43"/>
                      <a:pt x="0" y="63"/>
                    </a:cubicBezTo>
                    <a:cubicBezTo>
                      <a:pt x="0" y="77"/>
                      <a:pt x="0" y="91"/>
                      <a:pt x="0" y="105"/>
                    </a:cubicBezTo>
                    <a:cubicBezTo>
                      <a:pt x="0" y="108"/>
                      <a:pt x="1" y="109"/>
                      <a:pt x="5" y="109"/>
                    </a:cubicBezTo>
                    <a:cubicBezTo>
                      <a:pt x="46" y="109"/>
                      <a:pt x="87" y="109"/>
                      <a:pt x="129" y="109"/>
                    </a:cubicBezTo>
                    <a:cubicBezTo>
                      <a:pt x="130" y="109"/>
                      <a:pt x="131" y="108"/>
                      <a:pt x="133" y="108"/>
                    </a:cubicBezTo>
                    <a:cubicBezTo>
                      <a:pt x="133" y="72"/>
                      <a:pt x="133" y="36"/>
                      <a:pt x="133" y="0"/>
                    </a:cubicBezTo>
                    <a:cubicBezTo>
                      <a:pt x="132" y="0"/>
                      <a:pt x="131" y="0"/>
                      <a:pt x="131" y="0"/>
                    </a:cubicBezTo>
                    <a:cubicBezTo>
                      <a:pt x="88" y="0"/>
                      <a:pt x="46" y="0"/>
                      <a:pt x="3" y="0"/>
                    </a:cubicBezTo>
                    <a:close/>
                    <a:moveTo>
                      <a:pt x="99" y="6"/>
                    </a:moveTo>
                    <a:cubicBezTo>
                      <a:pt x="109" y="6"/>
                      <a:pt x="109" y="6"/>
                      <a:pt x="109" y="6"/>
                    </a:cubicBezTo>
                    <a:cubicBezTo>
                      <a:pt x="109" y="16"/>
                      <a:pt x="109" y="16"/>
                      <a:pt x="109" y="16"/>
                    </a:cubicBezTo>
                    <a:cubicBezTo>
                      <a:pt x="99" y="16"/>
                      <a:pt x="99" y="16"/>
                      <a:pt x="99" y="16"/>
                    </a:cubicBezTo>
                    <a:lnTo>
                      <a:pt x="99" y="6"/>
                    </a:lnTo>
                    <a:close/>
                    <a:moveTo>
                      <a:pt x="84" y="6"/>
                    </a:moveTo>
                    <a:cubicBezTo>
                      <a:pt x="93" y="6"/>
                      <a:pt x="93" y="6"/>
                      <a:pt x="93" y="6"/>
                    </a:cubicBezTo>
                    <a:cubicBezTo>
                      <a:pt x="93" y="16"/>
                      <a:pt x="93" y="16"/>
                      <a:pt x="93" y="16"/>
                    </a:cubicBezTo>
                    <a:cubicBezTo>
                      <a:pt x="84" y="16"/>
                      <a:pt x="84" y="16"/>
                      <a:pt x="84" y="16"/>
                    </a:cubicBezTo>
                    <a:lnTo>
                      <a:pt x="84" y="6"/>
                    </a:lnTo>
                    <a:close/>
                    <a:moveTo>
                      <a:pt x="68" y="6"/>
                    </a:moveTo>
                    <a:cubicBezTo>
                      <a:pt x="77" y="6"/>
                      <a:pt x="77" y="6"/>
                      <a:pt x="77" y="6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68" y="16"/>
                      <a:pt x="68" y="16"/>
                      <a:pt x="68" y="16"/>
                    </a:cubicBezTo>
                    <a:lnTo>
                      <a:pt x="68" y="6"/>
                    </a:lnTo>
                    <a:close/>
                    <a:moveTo>
                      <a:pt x="53" y="6"/>
                    </a:moveTo>
                    <a:cubicBezTo>
                      <a:pt x="62" y="6"/>
                      <a:pt x="62" y="6"/>
                      <a:pt x="62" y="6"/>
                    </a:cubicBezTo>
                    <a:cubicBezTo>
                      <a:pt x="62" y="16"/>
                      <a:pt x="62" y="16"/>
                      <a:pt x="62" y="16"/>
                    </a:cubicBezTo>
                    <a:cubicBezTo>
                      <a:pt x="53" y="16"/>
                      <a:pt x="53" y="16"/>
                      <a:pt x="53" y="16"/>
                    </a:cubicBezTo>
                    <a:lnTo>
                      <a:pt x="53" y="6"/>
                    </a:lnTo>
                    <a:close/>
                    <a:moveTo>
                      <a:pt x="37" y="6"/>
                    </a:moveTo>
                    <a:cubicBezTo>
                      <a:pt x="46" y="6"/>
                      <a:pt x="46" y="6"/>
                      <a:pt x="46" y="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37" y="16"/>
                      <a:pt x="37" y="16"/>
                      <a:pt x="37" y="16"/>
                    </a:cubicBezTo>
                    <a:lnTo>
                      <a:pt x="37" y="6"/>
                    </a:lnTo>
                    <a:close/>
                    <a:moveTo>
                      <a:pt x="21" y="6"/>
                    </a:moveTo>
                    <a:cubicBezTo>
                      <a:pt x="31" y="6"/>
                      <a:pt x="31" y="6"/>
                      <a:pt x="31" y="6"/>
                    </a:cubicBezTo>
                    <a:cubicBezTo>
                      <a:pt x="31" y="16"/>
                      <a:pt x="31" y="16"/>
                      <a:pt x="31" y="16"/>
                    </a:cubicBezTo>
                    <a:cubicBezTo>
                      <a:pt x="21" y="16"/>
                      <a:pt x="21" y="16"/>
                      <a:pt x="21" y="16"/>
                    </a:cubicBezTo>
                    <a:lnTo>
                      <a:pt x="21" y="6"/>
                    </a:lnTo>
                    <a:close/>
                    <a:moveTo>
                      <a:pt x="6" y="6"/>
                    </a:moveTo>
                    <a:cubicBezTo>
                      <a:pt x="15" y="6"/>
                      <a:pt x="15" y="6"/>
                      <a:pt x="15" y="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6" y="16"/>
                      <a:pt x="6" y="16"/>
                      <a:pt x="6" y="16"/>
                    </a:cubicBezTo>
                    <a:lnTo>
                      <a:pt x="6" y="6"/>
                    </a:lnTo>
                    <a:close/>
                    <a:moveTo>
                      <a:pt x="15" y="102"/>
                    </a:moveTo>
                    <a:cubicBezTo>
                      <a:pt x="6" y="102"/>
                      <a:pt x="6" y="102"/>
                      <a:pt x="6" y="102"/>
                    </a:cubicBezTo>
                    <a:cubicBezTo>
                      <a:pt x="6" y="93"/>
                      <a:pt x="6" y="93"/>
                      <a:pt x="6" y="93"/>
                    </a:cubicBezTo>
                    <a:cubicBezTo>
                      <a:pt x="15" y="93"/>
                      <a:pt x="15" y="93"/>
                      <a:pt x="15" y="93"/>
                    </a:cubicBezTo>
                    <a:lnTo>
                      <a:pt x="15" y="102"/>
                    </a:lnTo>
                    <a:close/>
                    <a:moveTo>
                      <a:pt x="31" y="102"/>
                    </a:moveTo>
                    <a:cubicBezTo>
                      <a:pt x="21" y="102"/>
                      <a:pt x="21" y="102"/>
                      <a:pt x="21" y="102"/>
                    </a:cubicBezTo>
                    <a:cubicBezTo>
                      <a:pt x="21" y="93"/>
                      <a:pt x="21" y="93"/>
                      <a:pt x="21" y="93"/>
                    </a:cubicBezTo>
                    <a:cubicBezTo>
                      <a:pt x="31" y="93"/>
                      <a:pt x="31" y="93"/>
                      <a:pt x="31" y="93"/>
                    </a:cubicBezTo>
                    <a:lnTo>
                      <a:pt x="31" y="102"/>
                    </a:lnTo>
                    <a:close/>
                    <a:moveTo>
                      <a:pt x="46" y="102"/>
                    </a:moveTo>
                    <a:cubicBezTo>
                      <a:pt x="37" y="102"/>
                      <a:pt x="37" y="102"/>
                      <a:pt x="37" y="102"/>
                    </a:cubicBezTo>
                    <a:cubicBezTo>
                      <a:pt x="37" y="93"/>
                      <a:pt x="37" y="93"/>
                      <a:pt x="37" y="93"/>
                    </a:cubicBezTo>
                    <a:cubicBezTo>
                      <a:pt x="46" y="93"/>
                      <a:pt x="46" y="93"/>
                      <a:pt x="46" y="93"/>
                    </a:cubicBezTo>
                    <a:lnTo>
                      <a:pt x="46" y="102"/>
                    </a:lnTo>
                    <a:close/>
                    <a:moveTo>
                      <a:pt x="62" y="102"/>
                    </a:moveTo>
                    <a:cubicBezTo>
                      <a:pt x="53" y="102"/>
                      <a:pt x="53" y="102"/>
                      <a:pt x="53" y="102"/>
                    </a:cubicBezTo>
                    <a:cubicBezTo>
                      <a:pt x="53" y="93"/>
                      <a:pt x="53" y="93"/>
                      <a:pt x="53" y="93"/>
                    </a:cubicBezTo>
                    <a:cubicBezTo>
                      <a:pt x="62" y="93"/>
                      <a:pt x="62" y="93"/>
                      <a:pt x="62" y="93"/>
                    </a:cubicBezTo>
                    <a:lnTo>
                      <a:pt x="62" y="102"/>
                    </a:lnTo>
                    <a:close/>
                    <a:moveTo>
                      <a:pt x="55" y="77"/>
                    </a:moveTo>
                    <a:cubicBezTo>
                      <a:pt x="55" y="79"/>
                      <a:pt x="54" y="80"/>
                      <a:pt x="51" y="79"/>
                    </a:cubicBezTo>
                    <a:cubicBezTo>
                      <a:pt x="47" y="79"/>
                      <a:pt x="44" y="79"/>
                      <a:pt x="39" y="79"/>
                    </a:cubicBezTo>
                    <a:cubicBezTo>
                      <a:pt x="41" y="73"/>
                      <a:pt x="42" y="67"/>
                      <a:pt x="44" y="61"/>
                    </a:cubicBezTo>
                    <a:cubicBezTo>
                      <a:pt x="40" y="61"/>
                      <a:pt x="36" y="60"/>
                      <a:pt x="32" y="61"/>
                    </a:cubicBezTo>
                    <a:cubicBezTo>
                      <a:pt x="31" y="61"/>
                      <a:pt x="29" y="62"/>
                      <a:pt x="29" y="64"/>
                    </a:cubicBezTo>
                    <a:cubicBezTo>
                      <a:pt x="28" y="68"/>
                      <a:pt x="27" y="73"/>
                      <a:pt x="26" y="77"/>
                    </a:cubicBezTo>
                    <a:cubicBezTo>
                      <a:pt x="25" y="78"/>
                      <a:pt x="24" y="79"/>
                      <a:pt x="23" y="79"/>
                    </a:cubicBezTo>
                    <a:cubicBezTo>
                      <a:pt x="19" y="80"/>
                      <a:pt x="15" y="79"/>
                      <a:pt x="10" y="79"/>
                    </a:cubicBezTo>
                    <a:cubicBezTo>
                      <a:pt x="12" y="73"/>
                      <a:pt x="13" y="68"/>
                      <a:pt x="15" y="62"/>
                    </a:cubicBezTo>
                    <a:cubicBezTo>
                      <a:pt x="17" y="52"/>
                      <a:pt x="19" y="43"/>
                      <a:pt x="22" y="33"/>
                    </a:cubicBezTo>
                    <a:cubicBezTo>
                      <a:pt x="22" y="30"/>
                      <a:pt x="23" y="29"/>
                      <a:pt x="27" y="29"/>
                    </a:cubicBezTo>
                    <a:cubicBezTo>
                      <a:pt x="30" y="29"/>
                      <a:pt x="34" y="29"/>
                      <a:pt x="38" y="29"/>
                    </a:cubicBezTo>
                    <a:cubicBezTo>
                      <a:pt x="36" y="36"/>
                      <a:pt x="35" y="42"/>
                      <a:pt x="33" y="48"/>
                    </a:cubicBezTo>
                    <a:cubicBezTo>
                      <a:pt x="38" y="48"/>
                      <a:pt x="42" y="48"/>
                      <a:pt x="46" y="48"/>
                    </a:cubicBezTo>
                    <a:cubicBezTo>
                      <a:pt x="46" y="48"/>
                      <a:pt x="47" y="47"/>
                      <a:pt x="48" y="46"/>
                    </a:cubicBezTo>
                    <a:cubicBezTo>
                      <a:pt x="49" y="41"/>
                      <a:pt x="50" y="37"/>
                      <a:pt x="51" y="33"/>
                    </a:cubicBezTo>
                    <a:cubicBezTo>
                      <a:pt x="51" y="30"/>
                      <a:pt x="53" y="29"/>
                      <a:pt x="56" y="29"/>
                    </a:cubicBezTo>
                    <a:cubicBezTo>
                      <a:pt x="60" y="30"/>
                      <a:pt x="63" y="29"/>
                      <a:pt x="67" y="29"/>
                    </a:cubicBezTo>
                    <a:cubicBezTo>
                      <a:pt x="65" y="35"/>
                      <a:pt x="64" y="41"/>
                      <a:pt x="63" y="46"/>
                    </a:cubicBezTo>
                    <a:cubicBezTo>
                      <a:pt x="60" y="56"/>
                      <a:pt x="58" y="66"/>
                      <a:pt x="55" y="77"/>
                    </a:cubicBezTo>
                    <a:close/>
                    <a:moveTo>
                      <a:pt x="77" y="102"/>
                    </a:moveTo>
                    <a:cubicBezTo>
                      <a:pt x="68" y="102"/>
                      <a:pt x="68" y="102"/>
                      <a:pt x="68" y="102"/>
                    </a:cubicBezTo>
                    <a:cubicBezTo>
                      <a:pt x="68" y="93"/>
                      <a:pt x="68" y="93"/>
                      <a:pt x="68" y="93"/>
                    </a:cubicBezTo>
                    <a:cubicBezTo>
                      <a:pt x="77" y="93"/>
                      <a:pt x="77" y="93"/>
                      <a:pt x="77" y="93"/>
                    </a:cubicBezTo>
                    <a:lnTo>
                      <a:pt x="77" y="102"/>
                    </a:lnTo>
                    <a:close/>
                    <a:moveTo>
                      <a:pt x="93" y="102"/>
                    </a:moveTo>
                    <a:cubicBezTo>
                      <a:pt x="84" y="102"/>
                      <a:pt x="84" y="102"/>
                      <a:pt x="84" y="102"/>
                    </a:cubicBezTo>
                    <a:cubicBezTo>
                      <a:pt x="84" y="93"/>
                      <a:pt x="84" y="93"/>
                      <a:pt x="84" y="93"/>
                    </a:cubicBezTo>
                    <a:cubicBezTo>
                      <a:pt x="93" y="93"/>
                      <a:pt x="93" y="93"/>
                      <a:pt x="93" y="93"/>
                    </a:cubicBezTo>
                    <a:lnTo>
                      <a:pt x="93" y="102"/>
                    </a:lnTo>
                    <a:close/>
                    <a:moveTo>
                      <a:pt x="109" y="102"/>
                    </a:moveTo>
                    <a:cubicBezTo>
                      <a:pt x="99" y="102"/>
                      <a:pt x="99" y="102"/>
                      <a:pt x="99" y="102"/>
                    </a:cubicBezTo>
                    <a:cubicBezTo>
                      <a:pt x="99" y="93"/>
                      <a:pt x="99" y="93"/>
                      <a:pt x="99" y="93"/>
                    </a:cubicBezTo>
                    <a:cubicBezTo>
                      <a:pt x="109" y="93"/>
                      <a:pt x="109" y="93"/>
                      <a:pt x="109" y="93"/>
                    </a:cubicBezTo>
                    <a:lnTo>
                      <a:pt x="109" y="102"/>
                    </a:lnTo>
                    <a:close/>
                    <a:moveTo>
                      <a:pt x="85" y="79"/>
                    </a:moveTo>
                    <a:cubicBezTo>
                      <a:pt x="79" y="79"/>
                      <a:pt x="73" y="79"/>
                      <a:pt x="66" y="79"/>
                    </a:cubicBezTo>
                    <a:cubicBezTo>
                      <a:pt x="68" y="72"/>
                      <a:pt x="70" y="65"/>
                      <a:pt x="71" y="59"/>
                    </a:cubicBezTo>
                    <a:cubicBezTo>
                      <a:pt x="74" y="50"/>
                      <a:pt x="76" y="41"/>
                      <a:pt x="78" y="32"/>
                    </a:cubicBezTo>
                    <a:cubicBezTo>
                      <a:pt x="79" y="30"/>
                      <a:pt x="80" y="29"/>
                      <a:pt x="83" y="29"/>
                    </a:cubicBezTo>
                    <a:cubicBezTo>
                      <a:pt x="88" y="29"/>
                      <a:pt x="93" y="29"/>
                      <a:pt x="98" y="29"/>
                    </a:cubicBezTo>
                    <a:cubicBezTo>
                      <a:pt x="115" y="29"/>
                      <a:pt x="126" y="39"/>
                      <a:pt x="123" y="53"/>
                    </a:cubicBezTo>
                    <a:cubicBezTo>
                      <a:pt x="120" y="69"/>
                      <a:pt x="104" y="79"/>
                      <a:pt x="85" y="79"/>
                    </a:cubicBezTo>
                    <a:close/>
                    <a:moveTo>
                      <a:pt x="124" y="102"/>
                    </a:moveTo>
                    <a:cubicBezTo>
                      <a:pt x="115" y="102"/>
                      <a:pt x="115" y="102"/>
                      <a:pt x="115" y="102"/>
                    </a:cubicBezTo>
                    <a:cubicBezTo>
                      <a:pt x="115" y="93"/>
                      <a:pt x="115" y="93"/>
                      <a:pt x="115" y="93"/>
                    </a:cubicBezTo>
                    <a:cubicBezTo>
                      <a:pt x="124" y="93"/>
                      <a:pt x="124" y="93"/>
                      <a:pt x="124" y="93"/>
                    </a:cubicBezTo>
                    <a:lnTo>
                      <a:pt x="124" y="102"/>
                    </a:lnTo>
                    <a:close/>
                    <a:moveTo>
                      <a:pt x="124" y="16"/>
                    </a:moveTo>
                    <a:cubicBezTo>
                      <a:pt x="115" y="16"/>
                      <a:pt x="115" y="16"/>
                      <a:pt x="115" y="16"/>
                    </a:cubicBezTo>
                    <a:cubicBezTo>
                      <a:pt x="115" y="6"/>
                      <a:pt x="115" y="6"/>
                      <a:pt x="115" y="6"/>
                    </a:cubicBezTo>
                    <a:cubicBezTo>
                      <a:pt x="124" y="6"/>
                      <a:pt x="124" y="6"/>
                      <a:pt x="124" y="6"/>
                    </a:cubicBezTo>
                    <a:lnTo>
                      <a:pt x="124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2" name="Oval 713"/>
              <p:cNvSpPr>
                <a:spLocks noChangeArrowheads="1"/>
              </p:cNvSpPr>
              <p:nvPr/>
            </p:nvSpPr>
            <p:spPr bwMode="auto">
              <a:xfrm>
                <a:off x="513" y="1738"/>
                <a:ext cx="200" cy="200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3" name="Oval 714"/>
              <p:cNvSpPr>
                <a:spLocks noChangeArrowheads="1"/>
              </p:cNvSpPr>
              <p:nvPr/>
            </p:nvSpPr>
            <p:spPr bwMode="auto">
              <a:xfrm>
                <a:off x="733" y="1738"/>
                <a:ext cx="200" cy="200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4" name="Oval 715"/>
              <p:cNvSpPr>
                <a:spLocks noChangeArrowheads="1"/>
              </p:cNvSpPr>
              <p:nvPr/>
            </p:nvSpPr>
            <p:spPr bwMode="auto">
              <a:xfrm>
                <a:off x="953" y="1738"/>
                <a:ext cx="200" cy="200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5" name="Oval 716"/>
              <p:cNvSpPr>
                <a:spLocks noChangeArrowheads="1"/>
              </p:cNvSpPr>
              <p:nvPr/>
            </p:nvSpPr>
            <p:spPr bwMode="auto">
              <a:xfrm>
                <a:off x="1175" y="1738"/>
                <a:ext cx="199" cy="200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6" name="Oval 717"/>
              <p:cNvSpPr>
                <a:spLocks noChangeArrowheads="1"/>
              </p:cNvSpPr>
              <p:nvPr/>
            </p:nvSpPr>
            <p:spPr bwMode="auto">
              <a:xfrm>
                <a:off x="1395" y="1738"/>
                <a:ext cx="199" cy="200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7" name="Oval 718"/>
              <p:cNvSpPr>
                <a:spLocks noChangeArrowheads="1"/>
              </p:cNvSpPr>
              <p:nvPr/>
            </p:nvSpPr>
            <p:spPr bwMode="auto">
              <a:xfrm>
                <a:off x="513" y="1957"/>
                <a:ext cx="200" cy="199"/>
              </a:xfrm>
              <a:prstGeom prst="ellipse">
                <a:avLst/>
              </a:prstGeom>
              <a:solidFill>
                <a:srgbClr val="E3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8" name="Oval 719"/>
              <p:cNvSpPr>
                <a:spLocks noChangeArrowheads="1"/>
              </p:cNvSpPr>
              <p:nvPr/>
            </p:nvSpPr>
            <p:spPr bwMode="auto">
              <a:xfrm>
                <a:off x="733" y="1957"/>
                <a:ext cx="200" cy="199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9" name="Oval 720"/>
              <p:cNvSpPr>
                <a:spLocks noChangeArrowheads="1"/>
              </p:cNvSpPr>
              <p:nvPr/>
            </p:nvSpPr>
            <p:spPr bwMode="auto">
              <a:xfrm>
                <a:off x="953" y="1957"/>
                <a:ext cx="200" cy="199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0" name="Oval 721"/>
              <p:cNvSpPr>
                <a:spLocks noChangeArrowheads="1"/>
              </p:cNvSpPr>
              <p:nvPr/>
            </p:nvSpPr>
            <p:spPr bwMode="auto">
              <a:xfrm>
                <a:off x="1175" y="1957"/>
                <a:ext cx="199" cy="199"/>
              </a:xfrm>
              <a:prstGeom prst="ellipse">
                <a:avLst/>
              </a:prstGeom>
              <a:solidFill>
                <a:srgbClr val="9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1" name="Oval 722"/>
              <p:cNvSpPr>
                <a:spLocks noChangeArrowheads="1"/>
              </p:cNvSpPr>
              <p:nvPr/>
            </p:nvSpPr>
            <p:spPr bwMode="auto">
              <a:xfrm>
                <a:off x="1395" y="1957"/>
                <a:ext cx="199" cy="199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2" name="Oval 723"/>
              <p:cNvSpPr>
                <a:spLocks noChangeArrowheads="1"/>
              </p:cNvSpPr>
              <p:nvPr/>
            </p:nvSpPr>
            <p:spPr bwMode="auto">
              <a:xfrm>
                <a:off x="513" y="1078"/>
                <a:ext cx="200" cy="199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3" name="Oval 724"/>
              <p:cNvSpPr>
                <a:spLocks noChangeArrowheads="1"/>
              </p:cNvSpPr>
              <p:nvPr/>
            </p:nvSpPr>
            <p:spPr bwMode="auto">
              <a:xfrm>
                <a:off x="733" y="1078"/>
                <a:ext cx="200" cy="199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4" name="Oval 725"/>
              <p:cNvSpPr>
                <a:spLocks noChangeArrowheads="1"/>
              </p:cNvSpPr>
              <p:nvPr/>
            </p:nvSpPr>
            <p:spPr bwMode="auto">
              <a:xfrm>
                <a:off x="953" y="1078"/>
                <a:ext cx="200" cy="199"/>
              </a:xfrm>
              <a:prstGeom prst="ellipse">
                <a:avLst/>
              </a:prstGeom>
              <a:solidFill>
                <a:srgbClr val="249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5" name="Oval 726"/>
              <p:cNvSpPr>
                <a:spLocks noChangeArrowheads="1"/>
              </p:cNvSpPr>
              <p:nvPr/>
            </p:nvSpPr>
            <p:spPr bwMode="auto">
              <a:xfrm>
                <a:off x="1175" y="1078"/>
                <a:ext cx="199" cy="199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6" name="Oval 727"/>
              <p:cNvSpPr>
                <a:spLocks noChangeArrowheads="1"/>
              </p:cNvSpPr>
              <p:nvPr/>
            </p:nvSpPr>
            <p:spPr bwMode="auto">
              <a:xfrm>
                <a:off x="1395" y="1078"/>
                <a:ext cx="199" cy="199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7" name="Oval 728"/>
              <p:cNvSpPr>
                <a:spLocks noChangeArrowheads="1"/>
              </p:cNvSpPr>
              <p:nvPr/>
            </p:nvSpPr>
            <p:spPr bwMode="auto">
              <a:xfrm>
                <a:off x="513" y="1297"/>
                <a:ext cx="200" cy="199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8" name="Oval 729"/>
              <p:cNvSpPr>
                <a:spLocks noChangeArrowheads="1"/>
              </p:cNvSpPr>
              <p:nvPr/>
            </p:nvSpPr>
            <p:spPr bwMode="auto">
              <a:xfrm>
                <a:off x="733" y="1297"/>
                <a:ext cx="200" cy="199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9" name="Oval 730"/>
              <p:cNvSpPr>
                <a:spLocks noChangeArrowheads="1"/>
              </p:cNvSpPr>
              <p:nvPr/>
            </p:nvSpPr>
            <p:spPr bwMode="auto">
              <a:xfrm>
                <a:off x="953" y="1297"/>
                <a:ext cx="200" cy="199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0" name="Oval 731"/>
              <p:cNvSpPr>
                <a:spLocks noChangeArrowheads="1"/>
              </p:cNvSpPr>
              <p:nvPr/>
            </p:nvSpPr>
            <p:spPr bwMode="auto">
              <a:xfrm>
                <a:off x="1175" y="1297"/>
                <a:ext cx="199" cy="199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1" name="Oval 732"/>
              <p:cNvSpPr>
                <a:spLocks noChangeArrowheads="1"/>
              </p:cNvSpPr>
              <p:nvPr/>
            </p:nvSpPr>
            <p:spPr bwMode="auto">
              <a:xfrm>
                <a:off x="1395" y="1297"/>
                <a:ext cx="199" cy="199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2" name="Oval 733"/>
              <p:cNvSpPr>
                <a:spLocks noChangeArrowheads="1"/>
              </p:cNvSpPr>
              <p:nvPr/>
            </p:nvSpPr>
            <p:spPr bwMode="auto">
              <a:xfrm>
                <a:off x="513" y="1518"/>
                <a:ext cx="200" cy="199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3" name="Oval 734"/>
              <p:cNvSpPr>
                <a:spLocks noChangeArrowheads="1"/>
              </p:cNvSpPr>
              <p:nvPr/>
            </p:nvSpPr>
            <p:spPr bwMode="auto">
              <a:xfrm>
                <a:off x="733" y="1518"/>
                <a:ext cx="200" cy="199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4" name="Oval 735"/>
              <p:cNvSpPr>
                <a:spLocks noChangeArrowheads="1"/>
              </p:cNvSpPr>
              <p:nvPr/>
            </p:nvSpPr>
            <p:spPr bwMode="auto">
              <a:xfrm>
                <a:off x="953" y="1518"/>
                <a:ext cx="200" cy="199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5" name="Oval 736"/>
              <p:cNvSpPr>
                <a:spLocks noChangeArrowheads="1"/>
              </p:cNvSpPr>
              <p:nvPr/>
            </p:nvSpPr>
            <p:spPr bwMode="auto">
              <a:xfrm>
                <a:off x="1175" y="1518"/>
                <a:ext cx="199" cy="199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6" name="Oval 737"/>
              <p:cNvSpPr>
                <a:spLocks noChangeArrowheads="1"/>
              </p:cNvSpPr>
              <p:nvPr/>
            </p:nvSpPr>
            <p:spPr bwMode="auto">
              <a:xfrm>
                <a:off x="1395" y="1518"/>
                <a:ext cx="199" cy="199"/>
              </a:xfrm>
              <a:prstGeom prst="ellipse">
                <a:avLst/>
              </a:prstGeom>
              <a:solidFill>
                <a:srgbClr val="338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7" name="Freeform 738"/>
              <p:cNvSpPr/>
              <p:nvPr/>
            </p:nvSpPr>
            <p:spPr bwMode="auto">
              <a:xfrm>
                <a:off x="747" y="1823"/>
                <a:ext cx="67" cy="66"/>
              </a:xfrm>
              <a:custGeom>
                <a:avLst/>
                <a:gdLst>
                  <a:gd name="T0" fmla="*/ 2 w 61"/>
                  <a:gd name="T1" fmla="*/ 2 h 60"/>
                  <a:gd name="T2" fmla="*/ 16 w 61"/>
                  <a:gd name="T3" fmla="*/ 46 h 60"/>
                  <a:gd name="T4" fmla="*/ 58 w 61"/>
                  <a:gd name="T5" fmla="*/ 60 h 60"/>
                  <a:gd name="T6" fmla="*/ 20 w 61"/>
                  <a:gd name="T7" fmla="*/ 18 h 60"/>
                  <a:gd name="T8" fmla="*/ 15 w 61"/>
                  <a:gd name="T9" fmla="*/ 15 h 60"/>
                  <a:gd name="T10" fmla="*/ 20 w 61"/>
                  <a:gd name="T11" fmla="*/ 18 h 60"/>
                  <a:gd name="T12" fmla="*/ 61 w 61"/>
                  <a:gd name="T13" fmla="*/ 59 h 60"/>
                  <a:gd name="T14" fmla="*/ 47 w 61"/>
                  <a:gd name="T15" fmla="*/ 16 h 60"/>
                  <a:gd name="T16" fmla="*/ 2 w 61"/>
                  <a:gd name="T17" fmla="*/ 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60">
                    <a:moveTo>
                      <a:pt x="2" y="2"/>
                    </a:moveTo>
                    <a:cubicBezTo>
                      <a:pt x="2" y="2"/>
                      <a:pt x="0" y="30"/>
                      <a:pt x="16" y="46"/>
                    </a:cubicBezTo>
                    <a:cubicBezTo>
                      <a:pt x="30" y="60"/>
                      <a:pt x="51" y="60"/>
                      <a:pt x="58" y="60"/>
                    </a:cubicBezTo>
                    <a:cubicBezTo>
                      <a:pt x="48" y="47"/>
                      <a:pt x="31" y="27"/>
                      <a:pt x="20" y="18"/>
                    </a:cubicBezTo>
                    <a:cubicBezTo>
                      <a:pt x="17" y="16"/>
                      <a:pt x="15" y="15"/>
                      <a:pt x="15" y="15"/>
                    </a:cubicBezTo>
                    <a:cubicBezTo>
                      <a:pt x="17" y="16"/>
                      <a:pt x="18" y="17"/>
                      <a:pt x="20" y="18"/>
                    </a:cubicBezTo>
                    <a:cubicBezTo>
                      <a:pt x="28" y="25"/>
                      <a:pt x="45" y="39"/>
                      <a:pt x="61" y="59"/>
                    </a:cubicBezTo>
                    <a:cubicBezTo>
                      <a:pt x="61" y="53"/>
                      <a:pt x="61" y="30"/>
                      <a:pt x="47" y="16"/>
                    </a:cubicBezTo>
                    <a:cubicBezTo>
                      <a:pt x="31" y="0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8" name="Freeform 739"/>
              <p:cNvSpPr/>
              <p:nvPr/>
            </p:nvSpPr>
            <p:spPr bwMode="auto">
              <a:xfrm>
                <a:off x="823" y="1799"/>
                <a:ext cx="99" cy="90"/>
              </a:xfrm>
              <a:custGeom>
                <a:avLst/>
                <a:gdLst>
                  <a:gd name="T0" fmla="*/ 22 w 91"/>
                  <a:gd name="T1" fmla="*/ 22 h 82"/>
                  <a:gd name="T2" fmla="*/ 1 w 91"/>
                  <a:gd name="T3" fmla="*/ 80 h 82"/>
                  <a:gd name="T4" fmla="*/ 62 w 91"/>
                  <a:gd name="T5" fmla="*/ 26 h 82"/>
                  <a:gd name="T6" fmla="*/ 69 w 91"/>
                  <a:gd name="T7" fmla="*/ 21 h 82"/>
                  <a:gd name="T8" fmla="*/ 62 w 91"/>
                  <a:gd name="T9" fmla="*/ 26 h 82"/>
                  <a:gd name="T10" fmla="*/ 4 w 91"/>
                  <a:gd name="T11" fmla="*/ 82 h 82"/>
                  <a:gd name="T12" fmla="*/ 67 w 91"/>
                  <a:gd name="T13" fmla="*/ 63 h 82"/>
                  <a:gd name="T14" fmla="*/ 88 w 91"/>
                  <a:gd name="T15" fmla="*/ 3 h 82"/>
                  <a:gd name="T16" fmla="*/ 22 w 91"/>
                  <a:gd name="T17" fmla="*/ 2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" h="82">
                    <a:moveTo>
                      <a:pt x="22" y="22"/>
                    </a:moveTo>
                    <a:cubicBezTo>
                      <a:pt x="1" y="41"/>
                      <a:pt x="0" y="72"/>
                      <a:pt x="1" y="80"/>
                    </a:cubicBezTo>
                    <a:cubicBezTo>
                      <a:pt x="24" y="54"/>
                      <a:pt x="49" y="34"/>
                      <a:pt x="62" y="26"/>
                    </a:cubicBezTo>
                    <a:cubicBezTo>
                      <a:pt x="64" y="24"/>
                      <a:pt x="67" y="22"/>
                      <a:pt x="69" y="21"/>
                    </a:cubicBezTo>
                    <a:cubicBezTo>
                      <a:pt x="69" y="21"/>
                      <a:pt x="66" y="23"/>
                      <a:pt x="62" y="26"/>
                    </a:cubicBezTo>
                    <a:cubicBezTo>
                      <a:pt x="45" y="38"/>
                      <a:pt x="21" y="64"/>
                      <a:pt x="4" y="82"/>
                    </a:cubicBezTo>
                    <a:cubicBezTo>
                      <a:pt x="15" y="82"/>
                      <a:pt x="47" y="81"/>
                      <a:pt x="67" y="63"/>
                    </a:cubicBezTo>
                    <a:cubicBezTo>
                      <a:pt x="91" y="42"/>
                      <a:pt x="88" y="3"/>
                      <a:pt x="88" y="3"/>
                    </a:cubicBezTo>
                    <a:cubicBezTo>
                      <a:pt x="88" y="3"/>
                      <a:pt x="46" y="0"/>
                      <a:pt x="22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9" name="Freeform 740"/>
              <p:cNvSpPr/>
              <p:nvPr/>
            </p:nvSpPr>
            <p:spPr bwMode="auto">
              <a:xfrm>
                <a:off x="823" y="1102"/>
                <a:ext cx="60" cy="58"/>
              </a:xfrm>
              <a:custGeom>
                <a:avLst/>
                <a:gdLst>
                  <a:gd name="T0" fmla="*/ 32 w 55"/>
                  <a:gd name="T1" fmla="*/ 4 h 54"/>
                  <a:gd name="T2" fmla="*/ 25 w 55"/>
                  <a:gd name="T3" fmla="*/ 0 h 54"/>
                  <a:gd name="T4" fmla="*/ 0 w 55"/>
                  <a:gd name="T5" fmla="*/ 0 h 54"/>
                  <a:gd name="T6" fmla="*/ 0 w 55"/>
                  <a:gd name="T7" fmla="*/ 0 h 54"/>
                  <a:gd name="T8" fmla="*/ 1 w 55"/>
                  <a:gd name="T9" fmla="*/ 1 h 54"/>
                  <a:gd name="T10" fmla="*/ 1 w 55"/>
                  <a:gd name="T11" fmla="*/ 1 h 54"/>
                  <a:gd name="T12" fmla="*/ 2 w 55"/>
                  <a:gd name="T13" fmla="*/ 1 h 54"/>
                  <a:gd name="T14" fmla="*/ 2 w 55"/>
                  <a:gd name="T15" fmla="*/ 1 h 54"/>
                  <a:gd name="T16" fmla="*/ 2 w 55"/>
                  <a:gd name="T17" fmla="*/ 2 h 54"/>
                  <a:gd name="T18" fmla="*/ 2 w 55"/>
                  <a:gd name="T19" fmla="*/ 2 h 54"/>
                  <a:gd name="T20" fmla="*/ 3 w 55"/>
                  <a:gd name="T21" fmla="*/ 3 h 54"/>
                  <a:gd name="T22" fmla="*/ 13 w 55"/>
                  <a:gd name="T23" fmla="*/ 21 h 54"/>
                  <a:gd name="T24" fmla="*/ 23 w 55"/>
                  <a:gd name="T25" fmla="*/ 39 h 54"/>
                  <a:gd name="T26" fmla="*/ 13 w 55"/>
                  <a:gd name="T27" fmla="*/ 45 h 54"/>
                  <a:gd name="T28" fmla="*/ 46 w 55"/>
                  <a:gd name="T29" fmla="*/ 54 h 54"/>
                  <a:gd name="T30" fmla="*/ 55 w 55"/>
                  <a:gd name="T31" fmla="*/ 20 h 54"/>
                  <a:gd name="T32" fmla="*/ 45 w 55"/>
                  <a:gd name="T33" fmla="*/ 26 h 54"/>
                  <a:gd name="T34" fmla="*/ 32 w 55"/>
                  <a:gd name="T35" fmla="*/ 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5" h="54">
                    <a:moveTo>
                      <a:pt x="32" y="4"/>
                    </a:moveTo>
                    <a:cubicBezTo>
                      <a:pt x="31" y="2"/>
                      <a:pt x="28" y="0"/>
                      <a:pt x="2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23" y="39"/>
                      <a:pt x="23" y="39"/>
                      <a:pt x="23" y="39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46" y="54"/>
                      <a:pt x="46" y="54"/>
                      <a:pt x="46" y="54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45" y="26"/>
                      <a:pt x="45" y="26"/>
                      <a:pt x="45" y="26"/>
                    </a:cubicBezTo>
                    <a:lnTo>
                      <a:pt x="32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0" name="Freeform 741"/>
              <p:cNvSpPr/>
              <p:nvPr/>
            </p:nvSpPr>
            <p:spPr bwMode="auto">
              <a:xfrm>
                <a:off x="761" y="1155"/>
                <a:ext cx="50" cy="73"/>
              </a:xfrm>
              <a:custGeom>
                <a:avLst/>
                <a:gdLst>
                  <a:gd name="T0" fmla="*/ 4 w 46"/>
                  <a:gd name="T1" fmla="*/ 9 h 67"/>
                  <a:gd name="T2" fmla="*/ 14 w 46"/>
                  <a:gd name="T3" fmla="*/ 15 h 67"/>
                  <a:gd name="T4" fmla="*/ 2 w 46"/>
                  <a:gd name="T5" fmla="*/ 38 h 67"/>
                  <a:gd name="T6" fmla="*/ 2 w 46"/>
                  <a:gd name="T7" fmla="*/ 46 h 67"/>
                  <a:gd name="T8" fmla="*/ 14 w 46"/>
                  <a:gd name="T9" fmla="*/ 67 h 67"/>
                  <a:gd name="T10" fmla="*/ 14 w 46"/>
                  <a:gd name="T11" fmla="*/ 67 h 67"/>
                  <a:gd name="T12" fmla="*/ 14 w 46"/>
                  <a:gd name="T13" fmla="*/ 66 h 67"/>
                  <a:gd name="T14" fmla="*/ 14 w 46"/>
                  <a:gd name="T15" fmla="*/ 66 h 67"/>
                  <a:gd name="T16" fmla="*/ 14 w 46"/>
                  <a:gd name="T17" fmla="*/ 65 h 67"/>
                  <a:gd name="T18" fmla="*/ 14 w 46"/>
                  <a:gd name="T19" fmla="*/ 65 h 67"/>
                  <a:gd name="T20" fmla="*/ 15 w 46"/>
                  <a:gd name="T21" fmla="*/ 64 h 67"/>
                  <a:gd name="T22" fmla="*/ 15 w 46"/>
                  <a:gd name="T23" fmla="*/ 64 h 67"/>
                  <a:gd name="T24" fmla="*/ 15 w 46"/>
                  <a:gd name="T25" fmla="*/ 63 h 67"/>
                  <a:gd name="T26" fmla="*/ 26 w 46"/>
                  <a:gd name="T27" fmla="*/ 45 h 67"/>
                  <a:gd name="T28" fmla="*/ 36 w 46"/>
                  <a:gd name="T29" fmla="*/ 28 h 67"/>
                  <a:gd name="T30" fmla="*/ 46 w 46"/>
                  <a:gd name="T31" fmla="*/ 34 h 67"/>
                  <a:gd name="T32" fmla="*/ 37 w 46"/>
                  <a:gd name="T33" fmla="*/ 0 h 67"/>
                  <a:gd name="T34" fmla="*/ 4 w 46"/>
                  <a:gd name="T35" fmla="*/ 9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6" h="67">
                    <a:moveTo>
                      <a:pt x="4" y="9"/>
                    </a:moveTo>
                    <a:cubicBezTo>
                      <a:pt x="14" y="15"/>
                      <a:pt x="14" y="15"/>
                      <a:pt x="14" y="15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0" y="40"/>
                      <a:pt x="0" y="44"/>
                      <a:pt x="2" y="46"/>
                    </a:cubicBezTo>
                    <a:cubicBezTo>
                      <a:pt x="14" y="67"/>
                      <a:pt x="14" y="67"/>
                      <a:pt x="14" y="67"/>
                    </a:cubicBezTo>
                    <a:cubicBezTo>
                      <a:pt x="14" y="67"/>
                      <a:pt x="14" y="67"/>
                      <a:pt x="14" y="67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15" y="63"/>
                      <a:pt x="15" y="63"/>
                      <a:pt x="15" y="63"/>
                    </a:cubicBezTo>
                    <a:cubicBezTo>
                      <a:pt x="26" y="45"/>
                      <a:pt x="26" y="45"/>
                      <a:pt x="26" y="45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37" y="0"/>
                      <a:pt x="37" y="0"/>
                      <a:pt x="37" y="0"/>
                    </a:cubicBezTo>
                    <a:lnTo>
                      <a:pt x="4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1" name="Freeform 742"/>
              <p:cNvSpPr/>
              <p:nvPr/>
            </p:nvSpPr>
            <p:spPr bwMode="auto">
              <a:xfrm>
                <a:off x="778" y="1206"/>
                <a:ext cx="45" cy="27"/>
              </a:xfrm>
              <a:custGeom>
                <a:avLst/>
                <a:gdLst>
                  <a:gd name="T0" fmla="*/ 1 w 41"/>
                  <a:gd name="T1" fmla="*/ 17 h 25"/>
                  <a:gd name="T2" fmla="*/ 0 w 41"/>
                  <a:gd name="T3" fmla="*/ 21 h 25"/>
                  <a:gd name="T4" fmla="*/ 0 w 41"/>
                  <a:gd name="T5" fmla="*/ 21 h 25"/>
                  <a:gd name="T6" fmla="*/ 0 w 41"/>
                  <a:gd name="T7" fmla="*/ 22 h 25"/>
                  <a:gd name="T8" fmla="*/ 0 w 41"/>
                  <a:gd name="T9" fmla="*/ 22 h 25"/>
                  <a:gd name="T10" fmla="*/ 0 w 41"/>
                  <a:gd name="T11" fmla="*/ 22 h 25"/>
                  <a:gd name="T12" fmla="*/ 0 w 41"/>
                  <a:gd name="T13" fmla="*/ 22 h 25"/>
                  <a:gd name="T14" fmla="*/ 1 w 41"/>
                  <a:gd name="T15" fmla="*/ 22 h 25"/>
                  <a:gd name="T16" fmla="*/ 1 w 41"/>
                  <a:gd name="T17" fmla="*/ 22 h 25"/>
                  <a:gd name="T18" fmla="*/ 1 w 41"/>
                  <a:gd name="T19" fmla="*/ 23 h 25"/>
                  <a:gd name="T20" fmla="*/ 1 w 41"/>
                  <a:gd name="T21" fmla="*/ 23 h 25"/>
                  <a:gd name="T22" fmla="*/ 1 w 41"/>
                  <a:gd name="T23" fmla="*/ 23 h 25"/>
                  <a:gd name="T24" fmla="*/ 1 w 41"/>
                  <a:gd name="T25" fmla="*/ 23 h 25"/>
                  <a:gd name="T26" fmla="*/ 1 w 41"/>
                  <a:gd name="T27" fmla="*/ 23 h 25"/>
                  <a:gd name="T28" fmla="*/ 1 w 41"/>
                  <a:gd name="T29" fmla="*/ 23 h 25"/>
                  <a:gd name="T30" fmla="*/ 1 w 41"/>
                  <a:gd name="T31" fmla="*/ 23 h 25"/>
                  <a:gd name="T32" fmla="*/ 1 w 41"/>
                  <a:gd name="T33" fmla="*/ 23 h 25"/>
                  <a:gd name="T34" fmla="*/ 2 w 41"/>
                  <a:gd name="T35" fmla="*/ 24 h 25"/>
                  <a:gd name="T36" fmla="*/ 2 w 41"/>
                  <a:gd name="T37" fmla="*/ 24 h 25"/>
                  <a:gd name="T38" fmla="*/ 2 w 41"/>
                  <a:gd name="T39" fmla="*/ 24 h 25"/>
                  <a:gd name="T40" fmla="*/ 2 w 41"/>
                  <a:gd name="T41" fmla="*/ 24 h 25"/>
                  <a:gd name="T42" fmla="*/ 2 w 41"/>
                  <a:gd name="T43" fmla="*/ 24 h 25"/>
                  <a:gd name="T44" fmla="*/ 3 w 41"/>
                  <a:gd name="T45" fmla="*/ 24 h 25"/>
                  <a:gd name="T46" fmla="*/ 3 w 41"/>
                  <a:gd name="T47" fmla="*/ 24 h 25"/>
                  <a:gd name="T48" fmla="*/ 3 w 41"/>
                  <a:gd name="T49" fmla="*/ 25 h 25"/>
                  <a:gd name="T50" fmla="*/ 4 w 41"/>
                  <a:gd name="T51" fmla="*/ 25 h 25"/>
                  <a:gd name="T52" fmla="*/ 4 w 41"/>
                  <a:gd name="T53" fmla="*/ 25 h 25"/>
                  <a:gd name="T54" fmla="*/ 4 w 41"/>
                  <a:gd name="T55" fmla="*/ 25 h 25"/>
                  <a:gd name="T56" fmla="*/ 4 w 41"/>
                  <a:gd name="T57" fmla="*/ 25 h 25"/>
                  <a:gd name="T58" fmla="*/ 5 w 41"/>
                  <a:gd name="T59" fmla="*/ 25 h 25"/>
                  <a:gd name="T60" fmla="*/ 7 w 41"/>
                  <a:gd name="T61" fmla="*/ 25 h 25"/>
                  <a:gd name="T62" fmla="*/ 41 w 41"/>
                  <a:gd name="T63" fmla="*/ 25 h 25"/>
                  <a:gd name="T64" fmla="*/ 41 w 41"/>
                  <a:gd name="T65" fmla="*/ 0 h 25"/>
                  <a:gd name="T66" fmla="*/ 11 w 41"/>
                  <a:gd name="T67" fmla="*/ 0 h 25"/>
                  <a:gd name="T68" fmla="*/ 1 w 41"/>
                  <a:gd name="T69" fmla="*/ 1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1" h="25">
                    <a:moveTo>
                      <a:pt x="1" y="17"/>
                    </a:moveTo>
                    <a:cubicBezTo>
                      <a:pt x="1" y="19"/>
                      <a:pt x="0" y="20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41" y="25"/>
                      <a:pt x="41" y="25"/>
                      <a:pt x="41" y="25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1" y="0"/>
                      <a:pt x="11" y="0"/>
                      <a:pt x="11" y="0"/>
                    </a:cubicBezTo>
                    <a:lnTo>
                      <a:pt x="1" y="1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2" name="Freeform 743"/>
              <p:cNvSpPr/>
              <p:nvPr/>
            </p:nvSpPr>
            <p:spPr bwMode="auto">
              <a:xfrm>
                <a:off x="795" y="1103"/>
                <a:ext cx="40" cy="50"/>
              </a:xfrm>
              <a:custGeom>
                <a:avLst/>
                <a:gdLst>
                  <a:gd name="T0" fmla="*/ 24 w 36"/>
                  <a:gd name="T1" fmla="*/ 1 h 46"/>
                  <a:gd name="T2" fmla="*/ 23 w 36"/>
                  <a:gd name="T3" fmla="*/ 1 h 46"/>
                  <a:gd name="T4" fmla="*/ 23 w 36"/>
                  <a:gd name="T5" fmla="*/ 0 h 46"/>
                  <a:gd name="T6" fmla="*/ 23 w 36"/>
                  <a:gd name="T7" fmla="*/ 0 h 46"/>
                  <a:gd name="T8" fmla="*/ 23 w 36"/>
                  <a:gd name="T9" fmla="*/ 0 h 46"/>
                  <a:gd name="T10" fmla="*/ 23 w 36"/>
                  <a:gd name="T11" fmla="*/ 0 h 46"/>
                  <a:gd name="T12" fmla="*/ 23 w 36"/>
                  <a:gd name="T13" fmla="*/ 0 h 46"/>
                  <a:gd name="T14" fmla="*/ 22 w 36"/>
                  <a:gd name="T15" fmla="*/ 0 h 46"/>
                  <a:gd name="T16" fmla="*/ 22 w 36"/>
                  <a:gd name="T17" fmla="*/ 0 h 46"/>
                  <a:gd name="T18" fmla="*/ 22 w 36"/>
                  <a:gd name="T19" fmla="*/ 0 h 46"/>
                  <a:gd name="T20" fmla="*/ 22 w 36"/>
                  <a:gd name="T21" fmla="*/ 0 h 46"/>
                  <a:gd name="T22" fmla="*/ 21 w 36"/>
                  <a:gd name="T23" fmla="*/ 0 h 46"/>
                  <a:gd name="T24" fmla="*/ 21 w 36"/>
                  <a:gd name="T25" fmla="*/ 0 h 46"/>
                  <a:gd name="T26" fmla="*/ 21 w 36"/>
                  <a:gd name="T27" fmla="*/ 0 h 46"/>
                  <a:gd name="T28" fmla="*/ 21 w 36"/>
                  <a:gd name="T29" fmla="*/ 0 h 46"/>
                  <a:gd name="T30" fmla="*/ 20 w 36"/>
                  <a:gd name="T31" fmla="*/ 0 h 46"/>
                  <a:gd name="T32" fmla="*/ 20 w 36"/>
                  <a:gd name="T33" fmla="*/ 0 h 46"/>
                  <a:gd name="T34" fmla="*/ 20 w 36"/>
                  <a:gd name="T35" fmla="*/ 0 h 46"/>
                  <a:gd name="T36" fmla="*/ 20 w 36"/>
                  <a:gd name="T37" fmla="*/ 1 h 46"/>
                  <a:gd name="T38" fmla="*/ 20 w 36"/>
                  <a:gd name="T39" fmla="*/ 1 h 46"/>
                  <a:gd name="T40" fmla="*/ 19 w 36"/>
                  <a:gd name="T41" fmla="*/ 1 h 46"/>
                  <a:gd name="T42" fmla="*/ 19 w 36"/>
                  <a:gd name="T43" fmla="*/ 1 h 46"/>
                  <a:gd name="T44" fmla="*/ 19 w 36"/>
                  <a:gd name="T45" fmla="*/ 1 h 46"/>
                  <a:gd name="T46" fmla="*/ 19 w 36"/>
                  <a:gd name="T47" fmla="*/ 2 h 46"/>
                  <a:gd name="T48" fmla="*/ 18 w 36"/>
                  <a:gd name="T49" fmla="*/ 2 h 46"/>
                  <a:gd name="T50" fmla="*/ 18 w 36"/>
                  <a:gd name="T51" fmla="*/ 2 h 46"/>
                  <a:gd name="T52" fmla="*/ 18 w 36"/>
                  <a:gd name="T53" fmla="*/ 2 h 46"/>
                  <a:gd name="T54" fmla="*/ 18 w 36"/>
                  <a:gd name="T55" fmla="*/ 2 h 46"/>
                  <a:gd name="T56" fmla="*/ 18 w 36"/>
                  <a:gd name="T57" fmla="*/ 2 h 46"/>
                  <a:gd name="T58" fmla="*/ 18 w 36"/>
                  <a:gd name="T59" fmla="*/ 3 h 46"/>
                  <a:gd name="T60" fmla="*/ 18 w 36"/>
                  <a:gd name="T61" fmla="*/ 3 h 46"/>
                  <a:gd name="T62" fmla="*/ 18 w 36"/>
                  <a:gd name="T63" fmla="*/ 3 h 46"/>
                  <a:gd name="T64" fmla="*/ 17 w 36"/>
                  <a:gd name="T65" fmla="*/ 4 h 46"/>
                  <a:gd name="T66" fmla="*/ 0 w 36"/>
                  <a:gd name="T67" fmla="*/ 34 h 46"/>
                  <a:gd name="T68" fmla="*/ 21 w 36"/>
                  <a:gd name="T69" fmla="*/ 46 h 46"/>
                  <a:gd name="T70" fmla="*/ 36 w 36"/>
                  <a:gd name="T71" fmla="*/ 21 h 46"/>
                  <a:gd name="T72" fmla="*/ 26 w 36"/>
                  <a:gd name="T73" fmla="*/ 3 h 46"/>
                  <a:gd name="T74" fmla="*/ 24 w 36"/>
                  <a:gd name="T75" fmla="*/ 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6" h="46">
                    <a:moveTo>
                      <a:pt x="24" y="1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5" y="2"/>
                      <a:pt x="24" y="1"/>
                      <a:pt x="2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3" name="Freeform 744"/>
              <p:cNvSpPr/>
              <p:nvPr/>
            </p:nvSpPr>
            <p:spPr bwMode="auto">
              <a:xfrm>
                <a:off x="834" y="1193"/>
                <a:ext cx="75" cy="54"/>
              </a:xfrm>
              <a:custGeom>
                <a:avLst/>
                <a:gdLst>
                  <a:gd name="T0" fmla="*/ 68 w 69"/>
                  <a:gd name="T1" fmla="*/ 11 h 49"/>
                  <a:gd name="T2" fmla="*/ 68 w 69"/>
                  <a:gd name="T3" fmla="*/ 11 h 49"/>
                  <a:gd name="T4" fmla="*/ 67 w 69"/>
                  <a:gd name="T5" fmla="*/ 11 h 49"/>
                  <a:gd name="T6" fmla="*/ 67 w 69"/>
                  <a:gd name="T7" fmla="*/ 11 h 49"/>
                  <a:gd name="T8" fmla="*/ 66 w 69"/>
                  <a:gd name="T9" fmla="*/ 11 h 49"/>
                  <a:gd name="T10" fmla="*/ 66 w 69"/>
                  <a:gd name="T11" fmla="*/ 12 h 49"/>
                  <a:gd name="T12" fmla="*/ 65 w 69"/>
                  <a:gd name="T13" fmla="*/ 12 h 49"/>
                  <a:gd name="T14" fmla="*/ 45 w 69"/>
                  <a:gd name="T15" fmla="*/ 12 h 49"/>
                  <a:gd name="T16" fmla="*/ 24 w 69"/>
                  <a:gd name="T17" fmla="*/ 12 h 49"/>
                  <a:gd name="T18" fmla="*/ 24 w 69"/>
                  <a:gd name="T19" fmla="*/ 0 h 49"/>
                  <a:gd name="T20" fmla="*/ 0 w 69"/>
                  <a:gd name="T21" fmla="*/ 24 h 49"/>
                  <a:gd name="T22" fmla="*/ 24 w 69"/>
                  <a:gd name="T23" fmla="*/ 49 h 49"/>
                  <a:gd name="T24" fmla="*/ 24 w 69"/>
                  <a:gd name="T25" fmla="*/ 37 h 49"/>
                  <a:gd name="T26" fmla="*/ 50 w 69"/>
                  <a:gd name="T27" fmla="*/ 36 h 49"/>
                  <a:gd name="T28" fmla="*/ 57 w 69"/>
                  <a:gd name="T29" fmla="*/ 32 h 49"/>
                  <a:gd name="T30" fmla="*/ 69 w 69"/>
                  <a:gd name="T31" fmla="*/ 11 h 49"/>
                  <a:gd name="T32" fmla="*/ 69 w 69"/>
                  <a:gd name="T33" fmla="*/ 11 h 49"/>
                  <a:gd name="T34" fmla="*/ 68 w 69"/>
                  <a:gd name="T35" fmla="*/ 11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9" h="49">
                    <a:moveTo>
                      <a:pt x="68" y="11"/>
                    </a:moveTo>
                    <a:cubicBezTo>
                      <a:pt x="68" y="11"/>
                      <a:pt x="68" y="11"/>
                      <a:pt x="68" y="11"/>
                    </a:cubicBezTo>
                    <a:cubicBezTo>
                      <a:pt x="67" y="11"/>
                      <a:pt x="67" y="11"/>
                      <a:pt x="67" y="11"/>
                    </a:cubicBezTo>
                    <a:cubicBezTo>
                      <a:pt x="67" y="11"/>
                      <a:pt x="67" y="11"/>
                      <a:pt x="67" y="11"/>
                    </a:cubicBezTo>
                    <a:cubicBezTo>
                      <a:pt x="66" y="11"/>
                      <a:pt x="66" y="11"/>
                      <a:pt x="66" y="11"/>
                    </a:cubicBezTo>
                    <a:cubicBezTo>
                      <a:pt x="66" y="12"/>
                      <a:pt x="66" y="12"/>
                      <a:pt x="66" y="12"/>
                    </a:cubicBezTo>
                    <a:cubicBezTo>
                      <a:pt x="66" y="12"/>
                      <a:pt x="65" y="12"/>
                      <a:pt x="65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50" y="36"/>
                      <a:pt x="50" y="36"/>
                      <a:pt x="50" y="36"/>
                    </a:cubicBezTo>
                    <a:cubicBezTo>
                      <a:pt x="53" y="36"/>
                      <a:pt x="56" y="34"/>
                      <a:pt x="57" y="32"/>
                    </a:cubicBezTo>
                    <a:cubicBezTo>
                      <a:pt x="69" y="11"/>
                      <a:pt x="69" y="11"/>
                      <a:pt x="69" y="11"/>
                    </a:cubicBezTo>
                    <a:cubicBezTo>
                      <a:pt x="69" y="11"/>
                      <a:pt x="69" y="11"/>
                      <a:pt x="69" y="11"/>
                    </a:cubicBezTo>
                    <a:lnTo>
                      <a:pt x="68" y="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4" name="Freeform 745"/>
              <p:cNvSpPr/>
              <p:nvPr/>
            </p:nvSpPr>
            <p:spPr bwMode="auto">
              <a:xfrm>
                <a:off x="866" y="1162"/>
                <a:ext cx="45" cy="41"/>
              </a:xfrm>
              <a:custGeom>
                <a:avLst/>
                <a:gdLst>
                  <a:gd name="T0" fmla="*/ 41 w 41"/>
                  <a:gd name="T1" fmla="*/ 34 h 38"/>
                  <a:gd name="T2" fmla="*/ 41 w 41"/>
                  <a:gd name="T3" fmla="*/ 34 h 38"/>
                  <a:gd name="T4" fmla="*/ 41 w 41"/>
                  <a:gd name="T5" fmla="*/ 34 h 38"/>
                  <a:gd name="T6" fmla="*/ 40 w 41"/>
                  <a:gd name="T7" fmla="*/ 34 h 38"/>
                  <a:gd name="T8" fmla="*/ 40 w 41"/>
                  <a:gd name="T9" fmla="*/ 33 h 38"/>
                  <a:gd name="T10" fmla="*/ 40 w 41"/>
                  <a:gd name="T11" fmla="*/ 33 h 38"/>
                  <a:gd name="T12" fmla="*/ 40 w 41"/>
                  <a:gd name="T13" fmla="*/ 33 h 38"/>
                  <a:gd name="T14" fmla="*/ 40 w 41"/>
                  <a:gd name="T15" fmla="*/ 32 h 38"/>
                  <a:gd name="T16" fmla="*/ 40 w 41"/>
                  <a:gd name="T17" fmla="*/ 32 h 38"/>
                  <a:gd name="T18" fmla="*/ 40 w 41"/>
                  <a:gd name="T19" fmla="*/ 32 h 38"/>
                  <a:gd name="T20" fmla="*/ 40 w 41"/>
                  <a:gd name="T21" fmla="*/ 32 h 38"/>
                  <a:gd name="T22" fmla="*/ 40 w 41"/>
                  <a:gd name="T23" fmla="*/ 31 h 38"/>
                  <a:gd name="T24" fmla="*/ 40 w 41"/>
                  <a:gd name="T25" fmla="*/ 31 h 38"/>
                  <a:gd name="T26" fmla="*/ 40 w 41"/>
                  <a:gd name="T27" fmla="*/ 31 h 38"/>
                  <a:gd name="T28" fmla="*/ 40 w 41"/>
                  <a:gd name="T29" fmla="*/ 31 h 38"/>
                  <a:gd name="T30" fmla="*/ 39 w 41"/>
                  <a:gd name="T31" fmla="*/ 30 h 38"/>
                  <a:gd name="T32" fmla="*/ 22 w 41"/>
                  <a:gd name="T33" fmla="*/ 0 h 38"/>
                  <a:gd name="T34" fmla="*/ 0 w 41"/>
                  <a:gd name="T35" fmla="*/ 13 h 38"/>
                  <a:gd name="T36" fmla="*/ 15 w 41"/>
                  <a:gd name="T37" fmla="*/ 38 h 38"/>
                  <a:gd name="T38" fmla="*/ 35 w 41"/>
                  <a:gd name="T39" fmla="*/ 38 h 38"/>
                  <a:gd name="T40" fmla="*/ 39 w 41"/>
                  <a:gd name="T41" fmla="*/ 37 h 38"/>
                  <a:gd name="T42" fmla="*/ 39 w 41"/>
                  <a:gd name="T43" fmla="*/ 37 h 38"/>
                  <a:gd name="T44" fmla="*/ 39 w 41"/>
                  <a:gd name="T45" fmla="*/ 37 h 38"/>
                  <a:gd name="T46" fmla="*/ 39 w 41"/>
                  <a:gd name="T47" fmla="*/ 37 h 38"/>
                  <a:gd name="T48" fmla="*/ 39 w 41"/>
                  <a:gd name="T49" fmla="*/ 37 h 38"/>
                  <a:gd name="T50" fmla="*/ 40 w 41"/>
                  <a:gd name="T51" fmla="*/ 37 h 38"/>
                  <a:gd name="T52" fmla="*/ 40 w 41"/>
                  <a:gd name="T53" fmla="*/ 36 h 38"/>
                  <a:gd name="T54" fmla="*/ 40 w 41"/>
                  <a:gd name="T55" fmla="*/ 36 h 38"/>
                  <a:gd name="T56" fmla="*/ 40 w 41"/>
                  <a:gd name="T57" fmla="*/ 36 h 38"/>
                  <a:gd name="T58" fmla="*/ 40 w 41"/>
                  <a:gd name="T59" fmla="*/ 36 h 38"/>
                  <a:gd name="T60" fmla="*/ 40 w 41"/>
                  <a:gd name="T61" fmla="*/ 36 h 38"/>
                  <a:gd name="T62" fmla="*/ 40 w 41"/>
                  <a:gd name="T63" fmla="*/ 36 h 38"/>
                  <a:gd name="T64" fmla="*/ 41 w 41"/>
                  <a:gd name="T65" fmla="*/ 34 h 38"/>
                  <a:gd name="T66" fmla="*/ 41 w 41"/>
                  <a:gd name="T67" fmla="*/ 34 h 38"/>
                  <a:gd name="T68" fmla="*/ 41 w 41"/>
                  <a:gd name="T69" fmla="*/ 3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1" h="38">
                    <a:moveTo>
                      <a:pt x="41" y="34"/>
                    </a:moveTo>
                    <a:cubicBezTo>
                      <a:pt x="41" y="34"/>
                      <a:pt x="41" y="34"/>
                      <a:pt x="41" y="34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6" y="38"/>
                      <a:pt x="38" y="38"/>
                      <a:pt x="39" y="37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5"/>
                      <a:pt x="41" y="35"/>
                      <a:pt x="41" y="34"/>
                    </a:cubicBezTo>
                    <a:cubicBezTo>
                      <a:pt x="41" y="34"/>
                      <a:pt x="41" y="34"/>
                      <a:pt x="41" y="34"/>
                    </a:cubicBezTo>
                    <a:cubicBezTo>
                      <a:pt x="41" y="34"/>
                      <a:pt x="41" y="34"/>
                      <a:pt x="41" y="3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5" name="Freeform 746"/>
              <p:cNvSpPr/>
              <p:nvPr/>
            </p:nvSpPr>
            <p:spPr bwMode="auto">
              <a:xfrm>
                <a:off x="997" y="1749"/>
                <a:ext cx="98" cy="64"/>
              </a:xfrm>
              <a:custGeom>
                <a:avLst/>
                <a:gdLst>
                  <a:gd name="T0" fmla="*/ 68 w 90"/>
                  <a:gd name="T1" fmla="*/ 17 h 59"/>
                  <a:gd name="T2" fmla="*/ 65 w 90"/>
                  <a:gd name="T3" fmla="*/ 15 h 59"/>
                  <a:gd name="T4" fmla="*/ 0 w 90"/>
                  <a:gd name="T5" fmla="*/ 59 h 59"/>
                  <a:gd name="T6" fmla="*/ 55 w 90"/>
                  <a:gd name="T7" fmla="*/ 44 h 59"/>
                  <a:gd name="T8" fmla="*/ 49 w 90"/>
                  <a:gd name="T9" fmla="*/ 59 h 59"/>
                  <a:gd name="T10" fmla="*/ 90 w 90"/>
                  <a:gd name="T11" fmla="*/ 44 h 59"/>
                  <a:gd name="T12" fmla="*/ 73 w 90"/>
                  <a:gd name="T13" fmla="*/ 0 h 59"/>
                  <a:gd name="T14" fmla="*/ 68 w 90"/>
                  <a:gd name="T15" fmla="*/ 1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0" h="59">
                    <a:moveTo>
                      <a:pt x="68" y="17"/>
                    </a:moveTo>
                    <a:cubicBezTo>
                      <a:pt x="65" y="15"/>
                      <a:pt x="65" y="15"/>
                      <a:pt x="65" y="15"/>
                    </a:cubicBezTo>
                    <a:cubicBezTo>
                      <a:pt x="15" y="4"/>
                      <a:pt x="0" y="59"/>
                      <a:pt x="0" y="59"/>
                    </a:cubicBezTo>
                    <a:cubicBezTo>
                      <a:pt x="39" y="25"/>
                      <a:pt x="55" y="44"/>
                      <a:pt x="55" y="44"/>
                    </a:cubicBezTo>
                    <a:cubicBezTo>
                      <a:pt x="49" y="59"/>
                      <a:pt x="49" y="59"/>
                      <a:pt x="49" y="59"/>
                    </a:cubicBezTo>
                    <a:cubicBezTo>
                      <a:pt x="90" y="44"/>
                      <a:pt x="90" y="44"/>
                      <a:pt x="90" y="44"/>
                    </a:cubicBezTo>
                    <a:cubicBezTo>
                      <a:pt x="73" y="0"/>
                      <a:pt x="73" y="0"/>
                      <a:pt x="73" y="0"/>
                    </a:cubicBezTo>
                    <a:lnTo>
                      <a:pt x="68" y="1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6" name="Freeform 747"/>
              <p:cNvSpPr/>
              <p:nvPr/>
            </p:nvSpPr>
            <p:spPr bwMode="auto">
              <a:xfrm>
                <a:off x="1072" y="1804"/>
                <a:ext cx="75" cy="98"/>
              </a:xfrm>
              <a:custGeom>
                <a:avLst/>
                <a:gdLst>
                  <a:gd name="T0" fmla="*/ 26 w 69"/>
                  <a:gd name="T1" fmla="*/ 0 h 90"/>
                  <a:gd name="T2" fmla="*/ 15 w 69"/>
                  <a:gd name="T3" fmla="*/ 56 h 90"/>
                  <a:gd name="T4" fmla="*/ 4 w 69"/>
                  <a:gd name="T5" fmla="*/ 43 h 90"/>
                  <a:gd name="T6" fmla="*/ 0 w 69"/>
                  <a:gd name="T7" fmla="*/ 87 h 90"/>
                  <a:gd name="T8" fmla="*/ 47 w 69"/>
                  <a:gd name="T9" fmla="*/ 90 h 90"/>
                  <a:gd name="T10" fmla="*/ 34 w 69"/>
                  <a:gd name="T11" fmla="*/ 79 h 90"/>
                  <a:gd name="T12" fmla="*/ 37 w 69"/>
                  <a:gd name="T13" fmla="*/ 77 h 90"/>
                  <a:gd name="T14" fmla="*/ 26 w 69"/>
                  <a:gd name="T15" fmla="*/ 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9" h="90">
                    <a:moveTo>
                      <a:pt x="26" y="0"/>
                    </a:moveTo>
                    <a:cubicBezTo>
                      <a:pt x="39" y="49"/>
                      <a:pt x="15" y="56"/>
                      <a:pt x="15" y="56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47" y="90"/>
                      <a:pt x="47" y="90"/>
                      <a:pt x="47" y="90"/>
                    </a:cubicBezTo>
                    <a:cubicBezTo>
                      <a:pt x="34" y="79"/>
                      <a:pt x="34" y="79"/>
                      <a:pt x="34" y="79"/>
                    </a:cubicBezTo>
                    <a:cubicBezTo>
                      <a:pt x="37" y="77"/>
                      <a:pt x="37" y="77"/>
                      <a:pt x="37" y="77"/>
                    </a:cubicBezTo>
                    <a:cubicBezTo>
                      <a:pt x="69" y="37"/>
                      <a:pt x="26" y="0"/>
                      <a:pt x="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7" name="Freeform 748"/>
              <p:cNvSpPr/>
              <p:nvPr/>
            </p:nvSpPr>
            <p:spPr bwMode="auto">
              <a:xfrm>
                <a:off x="963" y="1822"/>
                <a:ext cx="94" cy="93"/>
              </a:xfrm>
              <a:custGeom>
                <a:avLst/>
                <a:gdLst>
                  <a:gd name="T0" fmla="*/ 47 w 86"/>
                  <a:gd name="T1" fmla="*/ 30 h 85"/>
                  <a:gd name="T2" fmla="*/ 63 w 86"/>
                  <a:gd name="T3" fmla="*/ 28 h 85"/>
                  <a:gd name="T4" fmla="*/ 30 w 86"/>
                  <a:gd name="T5" fmla="*/ 0 h 85"/>
                  <a:gd name="T6" fmla="*/ 0 w 86"/>
                  <a:gd name="T7" fmla="*/ 36 h 85"/>
                  <a:gd name="T8" fmla="*/ 17 w 86"/>
                  <a:gd name="T9" fmla="*/ 32 h 85"/>
                  <a:gd name="T10" fmla="*/ 17 w 86"/>
                  <a:gd name="T11" fmla="*/ 36 h 85"/>
                  <a:gd name="T12" fmla="*/ 86 w 86"/>
                  <a:gd name="T13" fmla="*/ 71 h 85"/>
                  <a:gd name="T14" fmla="*/ 47 w 86"/>
                  <a:gd name="T15" fmla="*/ 30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6" h="85">
                    <a:moveTo>
                      <a:pt x="47" y="30"/>
                    </a:moveTo>
                    <a:cubicBezTo>
                      <a:pt x="63" y="28"/>
                      <a:pt x="63" y="28"/>
                      <a:pt x="63" y="28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31" y="85"/>
                      <a:pt x="86" y="71"/>
                      <a:pt x="86" y="71"/>
                    </a:cubicBezTo>
                    <a:cubicBezTo>
                      <a:pt x="38" y="53"/>
                      <a:pt x="47" y="30"/>
                      <a:pt x="47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8" name="Freeform 749"/>
              <p:cNvSpPr/>
              <p:nvPr/>
            </p:nvSpPr>
            <p:spPr bwMode="auto">
              <a:xfrm>
                <a:off x="540" y="1320"/>
                <a:ext cx="153" cy="152"/>
              </a:xfrm>
              <a:custGeom>
                <a:avLst/>
                <a:gdLst>
                  <a:gd name="T0" fmla="*/ 98 w 140"/>
                  <a:gd name="T1" fmla="*/ 6 h 140"/>
                  <a:gd name="T2" fmla="*/ 98 w 140"/>
                  <a:gd name="T3" fmla="*/ 6 h 140"/>
                  <a:gd name="T4" fmla="*/ 71 w 140"/>
                  <a:gd name="T5" fmla="*/ 0 h 140"/>
                  <a:gd name="T6" fmla="*/ 70 w 140"/>
                  <a:gd name="T7" fmla="*/ 0 h 140"/>
                  <a:gd name="T8" fmla="*/ 70 w 140"/>
                  <a:gd name="T9" fmla="*/ 0 h 140"/>
                  <a:gd name="T10" fmla="*/ 66 w 140"/>
                  <a:gd name="T11" fmla="*/ 0 h 140"/>
                  <a:gd name="T12" fmla="*/ 63 w 140"/>
                  <a:gd name="T13" fmla="*/ 1 h 140"/>
                  <a:gd name="T14" fmla="*/ 62 w 140"/>
                  <a:gd name="T15" fmla="*/ 1 h 140"/>
                  <a:gd name="T16" fmla="*/ 62 w 140"/>
                  <a:gd name="T17" fmla="*/ 1 h 140"/>
                  <a:gd name="T18" fmla="*/ 31 w 140"/>
                  <a:gd name="T19" fmla="*/ 12 h 140"/>
                  <a:gd name="T20" fmla="*/ 23 w 140"/>
                  <a:gd name="T21" fmla="*/ 1 h 140"/>
                  <a:gd name="T22" fmla="*/ 13 w 140"/>
                  <a:gd name="T23" fmla="*/ 45 h 140"/>
                  <a:gd name="T24" fmla="*/ 53 w 140"/>
                  <a:gd name="T25" fmla="*/ 41 h 140"/>
                  <a:gd name="T26" fmla="*/ 46 w 140"/>
                  <a:gd name="T27" fmla="*/ 32 h 140"/>
                  <a:gd name="T28" fmla="*/ 64 w 140"/>
                  <a:gd name="T29" fmla="*/ 26 h 140"/>
                  <a:gd name="T30" fmla="*/ 64 w 140"/>
                  <a:gd name="T31" fmla="*/ 26 h 140"/>
                  <a:gd name="T32" fmla="*/ 70 w 140"/>
                  <a:gd name="T33" fmla="*/ 25 h 140"/>
                  <a:gd name="T34" fmla="*/ 114 w 140"/>
                  <a:gd name="T35" fmla="*/ 71 h 140"/>
                  <a:gd name="T36" fmla="*/ 69 w 140"/>
                  <a:gd name="T37" fmla="*/ 115 h 140"/>
                  <a:gd name="T38" fmla="*/ 25 w 140"/>
                  <a:gd name="T39" fmla="*/ 70 h 140"/>
                  <a:gd name="T40" fmla="*/ 26 w 140"/>
                  <a:gd name="T41" fmla="*/ 63 h 140"/>
                  <a:gd name="T42" fmla="*/ 2 w 140"/>
                  <a:gd name="T43" fmla="*/ 54 h 140"/>
                  <a:gd name="T44" fmla="*/ 0 w 140"/>
                  <a:gd name="T45" fmla="*/ 69 h 140"/>
                  <a:gd name="T46" fmla="*/ 69 w 140"/>
                  <a:gd name="T47" fmla="*/ 139 h 140"/>
                  <a:gd name="T48" fmla="*/ 139 w 140"/>
                  <a:gd name="T49" fmla="*/ 70 h 140"/>
                  <a:gd name="T50" fmla="*/ 98 w 140"/>
                  <a:gd name="T51" fmla="*/ 6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0" h="140">
                    <a:moveTo>
                      <a:pt x="98" y="6"/>
                    </a:moveTo>
                    <a:cubicBezTo>
                      <a:pt x="98" y="6"/>
                      <a:pt x="98" y="6"/>
                      <a:pt x="98" y="6"/>
                    </a:cubicBezTo>
                    <a:cubicBezTo>
                      <a:pt x="89" y="2"/>
                      <a:pt x="80" y="0"/>
                      <a:pt x="71" y="0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70" y="0"/>
                      <a:pt x="70" y="0"/>
                      <a:pt x="70" y="0"/>
                    </a:cubicBezTo>
                    <a:cubicBezTo>
                      <a:pt x="69" y="0"/>
                      <a:pt x="67" y="0"/>
                      <a:pt x="66" y="0"/>
                    </a:cubicBezTo>
                    <a:cubicBezTo>
                      <a:pt x="65" y="0"/>
                      <a:pt x="64" y="0"/>
                      <a:pt x="63" y="1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62" y="1"/>
                      <a:pt x="62" y="1"/>
                      <a:pt x="62" y="1"/>
                    </a:cubicBezTo>
                    <a:cubicBezTo>
                      <a:pt x="50" y="2"/>
                      <a:pt x="40" y="5"/>
                      <a:pt x="31" y="1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2" y="0"/>
                      <a:pt x="12" y="45"/>
                      <a:pt x="13" y="45"/>
                    </a:cubicBezTo>
                    <a:cubicBezTo>
                      <a:pt x="13" y="45"/>
                      <a:pt x="53" y="42"/>
                      <a:pt x="53" y="41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51" y="29"/>
                      <a:pt x="57" y="27"/>
                      <a:pt x="64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6" y="26"/>
                      <a:pt x="68" y="25"/>
                      <a:pt x="70" y="25"/>
                    </a:cubicBezTo>
                    <a:cubicBezTo>
                      <a:pt x="95" y="26"/>
                      <a:pt x="115" y="46"/>
                      <a:pt x="114" y="71"/>
                    </a:cubicBezTo>
                    <a:cubicBezTo>
                      <a:pt x="114" y="95"/>
                      <a:pt x="94" y="115"/>
                      <a:pt x="69" y="115"/>
                    </a:cubicBezTo>
                    <a:cubicBezTo>
                      <a:pt x="45" y="114"/>
                      <a:pt x="25" y="94"/>
                      <a:pt x="25" y="70"/>
                    </a:cubicBezTo>
                    <a:cubicBezTo>
                      <a:pt x="25" y="68"/>
                      <a:pt x="25" y="65"/>
                      <a:pt x="26" y="63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1" y="59"/>
                      <a:pt x="0" y="64"/>
                      <a:pt x="0" y="69"/>
                    </a:cubicBezTo>
                    <a:cubicBezTo>
                      <a:pt x="0" y="107"/>
                      <a:pt x="31" y="139"/>
                      <a:pt x="69" y="139"/>
                    </a:cubicBezTo>
                    <a:cubicBezTo>
                      <a:pt x="107" y="140"/>
                      <a:pt x="139" y="109"/>
                      <a:pt x="139" y="70"/>
                    </a:cubicBezTo>
                    <a:cubicBezTo>
                      <a:pt x="140" y="42"/>
                      <a:pt x="123" y="17"/>
                      <a:pt x="98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9" name="Freeform 750"/>
              <p:cNvSpPr/>
              <p:nvPr/>
            </p:nvSpPr>
            <p:spPr bwMode="auto">
              <a:xfrm>
                <a:off x="584" y="1396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1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0" name="Freeform 751"/>
              <p:cNvSpPr/>
              <p:nvPr/>
            </p:nvSpPr>
            <p:spPr bwMode="auto">
              <a:xfrm>
                <a:off x="576" y="1388"/>
                <a:ext cx="32" cy="32"/>
              </a:xfrm>
              <a:custGeom>
                <a:avLst/>
                <a:gdLst>
                  <a:gd name="T0" fmla="*/ 1 w 29"/>
                  <a:gd name="T1" fmla="*/ 1 h 29"/>
                  <a:gd name="T2" fmla="*/ 8 w 29"/>
                  <a:gd name="T3" fmla="*/ 22 h 29"/>
                  <a:gd name="T4" fmla="*/ 28 w 29"/>
                  <a:gd name="T5" fmla="*/ 29 h 29"/>
                  <a:gd name="T6" fmla="*/ 10 w 29"/>
                  <a:gd name="T7" fmla="*/ 9 h 29"/>
                  <a:gd name="T8" fmla="*/ 7 w 29"/>
                  <a:gd name="T9" fmla="*/ 7 h 29"/>
                  <a:gd name="T10" fmla="*/ 10 w 29"/>
                  <a:gd name="T11" fmla="*/ 9 h 29"/>
                  <a:gd name="T12" fmla="*/ 29 w 29"/>
                  <a:gd name="T13" fmla="*/ 28 h 29"/>
                  <a:gd name="T14" fmla="*/ 22 w 29"/>
                  <a:gd name="T15" fmla="*/ 8 h 29"/>
                  <a:gd name="T16" fmla="*/ 1 w 29"/>
                  <a:gd name="T17" fmla="*/ 1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29">
                    <a:moveTo>
                      <a:pt x="1" y="1"/>
                    </a:moveTo>
                    <a:cubicBezTo>
                      <a:pt x="1" y="1"/>
                      <a:pt x="0" y="15"/>
                      <a:pt x="8" y="22"/>
                    </a:cubicBezTo>
                    <a:cubicBezTo>
                      <a:pt x="14" y="29"/>
                      <a:pt x="25" y="29"/>
                      <a:pt x="28" y="29"/>
                    </a:cubicBezTo>
                    <a:cubicBezTo>
                      <a:pt x="23" y="22"/>
                      <a:pt x="15" y="13"/>
                      <a:pt x="10" y="9"/>
                    </a:cubicBezTo>
                    <a:cubicBezTo>
                      <a:pt x="9" y="8"/>
                      <a:pt x="8" y="8"/>
                      <a:pt x="7" y="7"/>
                    </a:cubicBezTo>
                    <a:cubicBezTo>
                      <a:pt x="7" y="7"/>
                      <a:pt x="8" y="8"/>
                      <a:pt x="10" y="9"/>
                    </a:cubicBezTo>
                    <a:cubicBezTo>
                      <a:pt x="14" y="12"/>
                      <a:pt x="22" y="19"/>
                      <a:pt x="29" y="28"/>
                    </a:cubicBezTo>
                    <a:cubicBezTo>
                      <a:pt x="29" y="25"/>
                      <a:pt x="29" y="14"/>
                      <a:pt x="22" y="8"/>
                    </a:cubicBezTo>
                    <a:cubicBezTo>
                      <a:pt x="15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1" name="Freeform 752"/>
              <p:cNvSpPr/>
              <p:nvPr/>
            </p:nvSpPr>
            <p:spPr bwMode="auto">
              <a:xfrm>
                <a:off x="616" y="1380"/>
                <a:ext cx="41" cy="41"/>
              </a:xfrm>
              <a:custGeom>
                <a:avLst/>
                <a:gdLst>
                  <a:gd name="T0" fmla="*/ 9 w 38"/>
                  <a:gd name="T1" fmla="*/ 10 h 38"/>
                  <a:gd name="T2" fmla="*/ 0 w 38"/>
                  <a:gd name="T3" fmla="*/ 37 h 38"/>
                  <a:gd name="T4" fmla="*/ 30 w 38"/>
                  <a:gd name="T5" fmla="*/ 8 h 38"/>
                  <a:gd name="T6" fmla="*/ 31 w 38"/>
                  <a:gd name="T7" fmla="*/ 7 h 38"/>
                  <a:gd name="T8" fmla="*/ 31 w 38"/>
                  <a:gd name="T9" fmla="*/ 7 h 38"/>
                  <a:gd name="T10" fmla="*/ 31 w 38"/>
                  <a:gd name="T11" fmla="*/ 7 h 38"/>
                  <a:gd name="T12" fmla="*/ 30 w 38"/>
                  <a:gd name="T13" fmla="*/ 8 h 38"/>
                  <a:gd name="T14" fmla="*/ 1 w 38"/>
                  <a:gd name="T15" fmla="*/ 38 h 38"/>
                  <a:gd name="T16" fmla="*/ 28 w 38"/>
                  <a:gd name="T17" fmla="*/ 29 h 38"/>
                  <a:gd name="T18" fmla="*/ 37 w 38"/>
                  <a:gd name="T19" fmla="*/ 1 h 38"/>
                  <a:gd name="T20" fmla="*/ 9 w 38"/>
                  <a:gd name="T21" fmla="*/ 1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" h="38">
                    <a:moveTo>
                      <a:pt x="9" y="10"/>
                    </a:moveTo>
                    <a:cubicBezTo>
                      <a:pt x="0" y="18"/>
                      <a:pt x="0" y="33"/>
                      <a:pt x="0" y="37"/>
                    </a:cubicBezTo>
                    <a:cubicBezTo>
                      <a:pt x="11" y="21"/>
                      <a:pt x="26" y="10"/>
                      <a:pt x="30" y="8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23" y="13"/>
                      <a:pt x="9" y="28"/>
                      <a:pt x="1" y="38"/>
                    </a:cubicBezTo>
                    <a:cubicBezTo>
                      <a:pt x="5" y="38"/>
                      <a:pt x="19" y="37"/>
                      <a:pt x="28" y="29"/>
                    </a:cubicBezTo>
                    <a:cubicBezTo>
                      <a:pt x="38" y="19"/>
                      <a:pt x="37" y="1"/>
                      <a:pt x="37" y="1"/>
                    </a:cubicBezTo>
                    <a:cubicBezTo>
                      <a:pt x="37" y="1"/>
                      <a:pt x="19" y="0"/>
                      <a:pt x="9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2" name="Freeform 753"/>
              <p:cNvSpPr/>
              <p:nvPr/>
            </p:nvSpPr>
            <p:spPr bwMode="auto">
              <a:xfrm>
                <a:off x="584" y="1396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1" y="1"/>
                      <a:pt x="2" y="1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3" name="Freeform 754"/>
              <p:cNvSpPr/>
              <p:nvPr/>
            </p:nvSpPr>
            <p:spPr bwMode="auto">
              <a:xfrm>
                <a:off x="648" y="1387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0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4" name="Freeform 755"/>
              <p:cNvSpPr/>
              <p:nvPr/>
            </p:nvSpPr>
            <p:spPr bwMode="auto">
              <a:xfrm>
                <a:off x="607" y="1393"/>
                <a:ext cx="10" cy="42"/>
              </a:xfrm>
              <a:custGeom>
                <a:avLst/>
                <a:gdLst>
                  <a:gd name="T0" fmla="*/ 8 w 9"/>
                  <a:gd name="T1" fmla="*/ 25 h 39"/>
                  <a:gd name="T2" fmla="*/ 8 w 9"/>
                  <a:gd name="T3" fmla="*/ 25 h 39"/>
                  <a:gd name="T4" fmla="*/ 6 w 9"/>
                  <a:gd name="T5" fmla="*/ 28 h 39"/>
                  <a:gd name="T6" fmla="*/ 4 w 9"/>
                  <a:gd name="T7" fmla="*/ 0 h 39"/>
                  <a:gd name="T8" fmla="*/ 4 w 9"/>
                  <a:gd name="T9" fmla="*/ 28 h 39"/>
                  <a:gd name="T10" fmla="*/ 1 w 9"/>
                  <a:gd name="T11" fmla="*/ 24 h 39"/>
                  <a:gd name="T12" fmla="*/ 1 w 9"/>
                  <a:gd name="T13" fmla="*/ 25 h 39"/>
                  <a:gd name="T14" fmla="*/ 0 w 9"/>
                  <a:gd name="T15" fmla="*/ 25 h 39"/>
                  <a:gd name="T16" fmla="*/ 4 w 9"/>
                  <a:gd name="T17" fmla="*/ 30 h 39"/>
                  <a:gd name="T18" fmla="*/ 2 w 9"/>
                  <a:gd name="T19" fmla="*/ 38 h 39"/>
                  <a:gd name="T20" fmla="*/ 4 w 9"/>
                  <a:gd name="T21" fmla="*/ 39 h 39"/>
                  <a:gd name="T22" fmla="*/ 5 w 9"/>
                  <a:gd name="T23" fmla="*/ 31 h 39"/>
                  <a:gd name="T24" fmla="*/ 5 w 9"/>
                  <a:gd name="T25" fmla="*/ 31 h 39"/>
                  <a:gd name="T26" fmla="*/ 5 w 9"/>
                  <a:gd name="T27" fmla="*/ 31 h 39"/>
                  <a:gd name="T28" fmla="*/ 9 w 9"/>
                  <a:gd name="T29" fmla="*/ 26 h 39"/>
                  <a:gd name="T30" fmla="*/ 8 w 9"/>
                  <a:gd name="T31" fmla="*/ 25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" h="39">
                    <a:moveTo>
                      <a:pt x="8" y="25"/>
                    </a:moveTo>
                    <a:cubicBezTo>
                      <a:pt x="8" y="25"/>
                      <a:pt x="8" y="25"/>
                      <a:pt x="8" y="25"/>
                    </a:cubicBezTo>
                    <a:cubicBezTo>
                      <a:pt x="7" y="26"/>
                      <a:pt x="6" y="27"/>
                      <a:pt x="6" y="28"/>
                    </a:cubicBezTo>
                    <a:cubicBezTo>
                      <a:pt x="7" y="14"/>
                      <a:pt x="4" y="0"/>
                      <a:pt x="4" y="0"/>
                    </a:cubicBezTo>
                    <a:cubicBezTo>
                      <a:pt x="5" y="13"/>
                      <a:pt x="5" y="22"/>
                      <a:pt x="4" y="28"/>
                    </a:cubicBezTo>
                    <a:cubicBezTo>
                      <a:pt x="3" y="27"/>
                      <a:pt x="2" y="26"/>
                      <a:pt x="1" y="24"/>
                    </a:cubicBezTo>
                    <a:cubicBezTo>
                      <a:pt x="1" y="25"/>
                      <a:pt x="1" y="25"/>
                      <a:pt x="1" y="25"/>
                    </a:cubicBezTo>
                    <a:cubicBezTo>
                      <a:pt x="1" y="25"/>
                      <a:pt x="1" y="25"/>
                      <a:pt x="0" y="25"/>
                    </a:cubicBezTo>
                    <a:cubicBezTo>
                      <a:pt x="2" y="27"/>
                      <a:pt x="3" y="29"/>
                      <a:pt x="4" y="30"/>
                    </a:cubicBezTo>
                    <a:cubicBezTo>
                      <a:pt x="3" y="36"/>
                      <a:pt x="2" y="38"/>
                      <a:pt x="2" y="38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7"/>
                      <a:pt x="5" y="34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6" y="29"/>
                      <a:pt x="8" y="28"/>
                      <a:pt x="9" y="26"/>
                    </a:cubicBezTo>
                    <a:cubicBezTo>
                      <a:pt x="9" y="25"/>
                      <a:pt x="8" y="25"/>
                      <a:pt x="8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5" name="Freeform 756"/>
              <p:cNvSpPr/>
              <p:nvPr/>
            </p:nvSpPr>
            <p:spPr bwMode="auto">
              <a:xfrm>
                <a:off x="649" y="13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6" name="Freeform 757"/>
              <p:cNvSpPr/>
              <p:nvPr/>
            </p:nvSpPr>
            <p:spPr bwMode="auto">
              <a:xfrm>
                <a:off x="853" y="1549"/>
                <a:ext cx="16" cy="10"/>
              </a:xfrm>
              <a:custGeom>
                <a:avLst/>
                <a:gdLst>
                  <a:gd name="T0" fmla="*/ 0 w 15"/>
                  <a:gd name="T1" fmla="*/ 1 h 10"/>
                  <a:gd name="T2" fmla="*/ 0 w 15"/>
                  <a:gd name="T3" fmla="*/ 1 h 10"/>
                  <a:gd name="T4" fmla="*/ 1 w 15"/>
                  <a:gd name="T5" fmla="*/ 1 h 10"/>
                  <a:gd name="T6" fmla="*/ 1 w 15"/>
                  <a:gd name="T7" fmla="*/ 2 h 10"/>
                  <a:gd name="T8" fmla="*/ 2 w 15"/>
                  <a:gd name="T9" fmla="*/ 2 h 10"/>
                  <a:gd name="T10" fmla="*/ 2 w 15"/>
                  <a:gd name="T11" fmla="*/ 3 h 10"/>
                  <a:gd name="T12" fmla="*/ 2 w 15"/>
                  <a:gd name="T13" fmla="*/ 3 h 10"/>
                  <a:gd name="T14" fmla="*/ 3 w 15"/>
                  <a:gd name="T15" fmla="*/ 4 h 10"/>
                  <a:gd name="T16" fmla="*/ 3 w 15"/>
                  <a:gd name="T17" fmla="*/ 5 h 10"/>
                  <a:gd name="T18" fmla="*/ 4 w 15"/>
                  <a:gd name="T19" fmla="*/ 6 h 10"/>
                  <a:gd name="T20" fmla="*/ 4 w 15"/>
                  <a:gd name="T21" fmla="*/ 6 h 10"/>
                  <a:gd name="T22" fmla="*/ 7 w 15"/>
                  <a:gd name="T23" fmla="*/ 10 h 10"/>
                  <a:gd name="T24" fmla="*/ 7 w 15"/>
                  <a:gd name="T25" fmla="*/ 10 h 10"/>
                  <a:gd name="T26" fmla="*/ 9 w 15"/>
                  <a:gd name="T27" fmla="*/ 9 h 10"/>
                  <a:gd name="T28" fmla="*/ 9 w 15"/>
                  <a:gd name="T29" fmla="*/ 9 h 10"/>
                  <a:gd name="T30" fmla="*/ 11 w 15"/>
                  <a:gd name="T31" fmla="*/ 9 h 10"/>
                  <a:gd name="T32" fmla="*/ 11 w 15"/>
                  <a:gd name="T33" fmla="*/ 8 h 10"/>
                  <a:gd name="T34" fmla="*/ 13 w 15"/>
                  <a:gd name="T35" fmla="*/ 8 h 10"/>
                  <a:gd name="T36" fmla="*/ 13 w 15"/>
                  <a:gd name="T37" fmla="*/ 7 h 10"/>
                  <a:gd name="T38" fmla="*/ 15 w 15"/>
                  <a:gd name="T39" fmla="*/ 7 h 10"/>
                  <a:gd name="T40" fmla="*/ 15 w 15"/>
                  <a:gd name="T41" fmla="*/ 6 h 10"/>
                  <a:gd name="T42" fmla="*/ 0 w 15"/>
                  <a:gd name="T43" fmla="*/ 0 h 10"/>
                  <a:gd name="T44" fmla="*/ 0 w 15"/>
                  <a:gd name="T45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" h="1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7"/>
                      <a:pt x="6" y="9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8" y="10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1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2" y="8"/>
                      <a:pt x="12" y="8"/>
                      <a:pt x="13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7"/>
                      <a:pt x="14" y="7"/>
                      <a:pt x="15" y="7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0" y="4"/>
                      <a:pt x="5" y="1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7" name="Freeform 758"/>
              <p:cNvSpPr/>
              <p:nvPr/>
            </p:nvSpPr>
            <p:spPr bwMode="auto">
              <a:xfrm>
                <a:off x="836" y="1620"/>
                <a:ext cx="40" cy="24"/>
              </a:xfrm>
              <a:custGeom>
                <a:avLst/>
                <a:gdLst>
                  <a:gd name="T0" fmla="*/ 0 w 37"/>
                  <a:gd name="T1" fmla="*/ 22 h 22"/>
                  <a:gd name="T2" fmla="*/ 31 w 37"/>
                  <a:gd name="T3" fmla="*/ 22 h 22"/>
                  <a:gd name="T4" fmla="*/ 32 w 37"/>
                  <a:gd name="T5" fmla="*/ 22 h 22"/>
                  <a:gd name="T6" fmla="*/ 32 w 37"/>
                  <a:gd name="T7" fmla="*/ 21 h 22"/>
                  <a:gd name="T8" fmla="*/ 32 w 37"/>
                  <a:gd name="T9" fmla="*/ 20 h 22"/>
                  <a:gd name="T10" fmla="*/ 32 w 37"/>
                  <a:gd name="T11" fmla="*/ 19 h 22"/>
                  <a:gd name="T12" fmla="*/ 33 w 37"/>
                  <a:gd name="T13" fmla="*/ 19 h 22"/>
                  <a:gd name="T14" fmla="*/ 33 w 37"/>
                  <a:gd name="T15" fmla="*/ 18 h 22"/>
                  <a:gd name="T16" fmla="*/ 33 w 37"/>
                  <a:gd name="T17" fmla="*/ 17 h 22"/>
                  <a:gd name="T18" fmla="*/ 33 w 37"/>
                  <a:gd name="T19" fmla="*/ 16 h 22"/>
                  <a:gd name="T20" fmla="*/ 34 w 37"/>
                  <a:gd name="T21" fmla="*/ 16 h 22"/>
                  <a:gd name="T22" fmla="*/ 35 w 37"/>
                  <a:gd name="T23" fmla="*/ 12 h 22"/>
                  <a:gd name="T24" fmla="*/ 35 w 37"/>
                  <a:gd name="T25" fmla="*/ 12 h 22"/>
                  <a:gd name="T26" fmla="*/ 35 w 37"/>
                  <a:gd name="T27" fmla="*/ 11 h 22"/>
                  <a:gd name="T28" fmla="*/ 35 w 37"/>
                  <a:gd name="T29" fmla="*/ 10 h 22"/>
                  <a:gd name="T30" fmla="*/ 35 w 37"/>
                  <a:gd name="T31" fmla="*/ 10 h 22"/>
                  <a:gd name="T32" fmla="*/ 35 w 37"/>
                  <a:gd name="T33" fmla="*/ 9 h 22"/>
                  <a:gd name="T34" fmla="*/ 36 w 37"/>
                  <a:gd name="T35" fmla="*/ 8 h 22"/>
                  <a:gd name="T36" fmla="*/ 36 w 37"/>
                  <a:gd name="T37" fmla="*/ 7 h 22"/>
                  <a:gd name="T38" fmla="*/ 36 w 37"/>
                  <a:gd name="T39" fmla="*/ 7 h 22"/>
                  <a:gd name="T40" fmla="*/ 36 w 37"/>
                  <a:gd name="T41" fmla="*/ 6 h 22"/>
                  <a:gd name="T42" fmla="*/ 36 w 37"/>
                  <a:gd name="T43" fmla="*/ 5 h 22"/>
                  <a:gd name="T44" fmla="*/ 36 w 37"/>
                  <a:gd name="T45" fmla="*/ 4 h 22"/>
                  <a:gd name="T46" fmla="*/ 36 w 37"/>
                  <a:gd name="T47" fmla="*/ 4 h 22"/>
                  <a:gd name="T48" fmla="*/ 37 w 37"/>
                  <a:gd name="T49" fmla="*/ 2 h 22"/>
                  <a:gd name="T50" fmla="*/ 37 w 37"/>
                  <a:gd name="T51" fmla="*/ 2 h 22"/>
                  <a:gd name="T52" fmla="*/ 37 w 37"/>
                  <a:gd name="T53" fmla="*/ 1 h 22"/>
                  <a:gd name="T54" fmla="*/ 37 w 37"/>
                  <a:gd name="T55" fmla="*/ 1 h 22"/>
                  <a:gd name="T56" fmla="*/ 37 w 37"/>
                  <a:gd name="T57" fmla="*/ 0 h 22"/>
                  <a:gd name="T58" fmla="*/ 0 w 37"/>
                  <a:gd name="T59" fmla="*/ 0 h 22"/>
                  <a:gd name="T60" fmla="*/ 0 w 37"/>
                  <a:gd name="T61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7" h="22">
                    <a:moveTo>
                      <a:pt x="0" y="22"/>
                    </a:moveTo>
                    <a:cubicBezTo>
                      <a:pt x="31" y="22"/>
                      <a:pt x="31" y="22"/>
                      <a:pt x="31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4" y="15"/>
                      <a:pt x="34" y="14"/>
                      <a:pt x="35" y="12"/>
                    </a:cubicBezTo>
                    <a:cubicBezTo>
                      <a:pt x="35" y="12"/>
                      <a:pt x="35" y="12"/>
                      <a:pt x="35" y="12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6" y="5"/>
                      <a:pt x="36" y="5"/>
                      <a:pt x="36" y="5"/>
                    </a:cubicBezTo>
                    <a:cubicBezTo>
                      <a:pt x="36" y="5"/>
                      <a:pt x="36" y="5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3"/>
                      <a:pt x="36" y="3"/>
                      <a:pt x="37" y="2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7" y="2"/>
                      <a:pt x="37" y="1"/>
                      <a:pt x="37" y="1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8" name="Freeform 759"/>
              <p:cNvSpPr/>
              <p:nvPr/>
            </p:nvSpPr>
            <p:spPr bwMode="auto">
              <a:xfrm>
                <a:off x="836" y="1649"/>
                <a:ext cx="32" cy="19"/>
              </a:xfrm>
              <a:custGeom>
                <a:avLst/>
                <a:gdLst>
                  <a:gd name="T0" fmla="*/ 0 w 30"/>
                  <a:gd name="T1" fmla="*/ 15 h 18"/>
                  <a:gd name="T2" fmla="*/ 1 w 30"/>
                  <a:gd name="T3" fmla="*/ 15 h 18"/>
                  <a:gd name="T4" fmla="*/ 2 w 30"/>
                  <a:gd name="T5" fmla="*/ 15 h 18"/>
                  <a:gd name="T6" fmla="*/ 4 w 30"/>
                  <a:gd name="T7" fmla="*/ 15 h 18"/>
                  <a:gd name="T8" fmla="*/ 5 w 30"/>
                  <a:gd name="T9" fmla="*/ 15 h 18"/>
                  <a:gd name="T10" fmla="*/ 6 w 30"/>
                  <a:gd name="T11" fmla="*/ 16 h 18"/>
                  <a:gd name="T12" fmla="*/ 7 w 30"/>
                  <a:gd name="T13" fmla="*/ 16 h 18"/>
                  <a:gd name="T14" fmla="*/ 9 w 30"/>
                  <a:gd name="T15" fmla="*/ 16 h 18"/>
                  <a:gd name="T16" fmla="*/ 10 w 30"/>
                  <a:gd name="T17" fmla="*/ 16 h 18"/>
                  <a:gd name="T18" fmla="*/ 13 w 30"/>
                  <a:gd name="T19" fmla="*/ 17 h 18"/>
                  <a:gd name="T20" fmla="*/ 13 w 30"/>
                  <a:gd name="T21" fmla="*/ 17 h 18"/>
                  <a:gd name="T22" fmla="*/ 16 w 30"/>
                  <a:gd name="T23" fmla="*/ 17 h 18"/>
                  <a:gd name="T24" fmla="*/ 16 w 30"/>
                  <a:gd name="T25" fmla="*/ 17 h 18"/>
                  <a:gd name="T26" fmla="*/ 18 w 30"/>
                  <a:gd name="T27" fmla="*/ 18 h 18"/>
                  <a:gd name="T28" fmla="*/ 19 w 30"/>
                  <a:gd name="T29" fmla="*/ 18 h 18"/>
                  <a:gd name="T30" fmla="*/ 20 w 30"/>
                  <a:gd name="T31" fmla="*/ 18 h 18"/>
                  <a:gd name="T32" fmla="*/ 21 w 30"/>
                  <a:gd name="T33" fmla="*/ 17 h 18"/>
                  <a:gd name="T34" fmla="*/ 21 w 30"/>
                  <a:gd name="T35" fmla="*/ 16 h 18"/>
                  <a:gd name="T36" fmla="*/ 22 w 30"/>
                  <a:gd name="T37" fmla="*/ 15 h 18"/>
                  <a:gd name="T38" fmla="*/ 23 w 30"/>
                  <a:gd name="T39" fmla="*/ 14 h 18"/>
                  <a:gd name="T40" fmla="*/ 24 w 30"/>
                  <a:gd name="T41" fmla="*/ 11 h 18"/>
                  <a:gd name="T42" fmla="*/ 25 w 30"/>
                  <a:gd name="T43" fmla="*/ 10 h 18"/>
                  <a:gd name="T44" fmla="*/ 26 w 30"/>
                  <a:gd name="T45" fmla="*/ 9 h 18"/>
                  <a:gd name="T46" fmla="*/ 26 w 30"/>
                  <a:gd name="T47" fmla="*/ 8 h 18"/>
                  <a:gd name="T48" fmla="*/ 27 w 30"/>
                  <a:gd name="T49" fmla="*/ 6 h 18"/>
                  <a:gd name="T50" fmla="*/ 28 w 30"/>
                  <a:gd name="T51" fmla="*/ 5 h 18"/>
                  <a:gd name="T52" fmla="*/ 28 w 30"/>
                  <a:gd name="T53" fmla="*/ 3 h 18"/>
                  <a:gd name="T54" fmla="*/ 29 w 30"/>
                  <a:gd name="T55" fmla="*/ 2 h 18"/>
                  <a:gd name="T56" fmla="*/ 30 w 30"/>
                  <a:gd name="T57" fmla="*/ 0 h 18"/>
                  <a:gd name="T58" fmla="*/ 0 w 30"/>
                  <a:gd name="T59" fmla="*/ 0 h 18"/>
                  <a:gd name="T60" fmla="*/ 0 w 30"/>
                  <a:gd name="T61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0" h="18">
                    <a:moveTo>
                      <a:pt x="0" y="15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3" y="15"/>
                      <a:pt x="3" y="15"/>
                      <a:pt x="4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9" y="16"/>
                      <a:pt x="9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1" y="16"/>
                      <a:pt x="12" y="16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7"/>
                      <a:pt x="15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7" y="17"/>
                      <a:pt x="18" y="17"/>
                      <a:pt x="18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2" y="16"/>
                      <a:pt x="22" y="15"/>
                      <a:pt x="22" y="15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3"/>
                      <a:pt x="24" y="12"/>
                      <a:pt x="24" y="11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7"/>
                      <a:pt x="27" y="7"/>
                      <a:pt x="27" y="6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4"/>
                      <a:pt x="28" y="4"/>
                      <a:pt x="28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9" y="1"/>
                      <a:pt x="3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9" name="Freeform 760"/>
              <p:cNvSpPr/>
              <p:nvPr/>
            </p:nvSpPr>
            <p:spPr bwMode="auto">
              <a:xfrm>
                <a:off x="875" y="1590"/>
                <a:ext cx="29" cy="26"/>
              </a:xfrm>
              <a:custGeom>
                <a:avLst/>
                <a:gdLst>
                  <a:gd name="T0" fmla="*/ 0 w 27"/>
                  <a:gd name="T1" fmla="*/ 0 h 24"/>
                  <a:gd name="T2" fmla="*/ 0 w 27"/>
                  <a:gd name="T3" fmla="*/ 0 h 24"/>
                  <a:gd name="T4" fmla="*/ 1 w 27"/>
                  <a:gd name="T5" fmla="*/ 1 h 24"/>
                  <a:gd name="T6" fmla="*/ 1 w 27"/>
                  <a:gd name="T7" fmla="*/ 1 h 24"/>
                  <a:gd name="T8" fmla="*/ 1 w 27"/>
                  <a:gd name="T9" fmla="*/ 2 h 24"/>
                  <a:gd name="T10" fmla="*/ 1 w 27"/>
                  <a:gd name="T11" fmla="*/ 3 h 24"/>
                  <a:gd name="T12" fmla="*/ 2 w 27"/>
                  <a:gd name="T13" fmla="*/ 4 h 24"/>
                  <a:gd name="T14" fmla="*/ 2 w 27"/>
                  <a:gd name="T15" fmla="*/ 5 h 24"/>
                  <a:gd name="T16" fmla="*/ 2 w 27"/>
                  <a:gd name="T17" fmla="*/ 6 h 24"/>
                  <a:gd name="T18" fmla="*/ 2 w 27"/>
                  <a:gd name="T19" fmla="*/ 6 h 24"/>
                  <a:gd name="T20" fmla="*/ 3 w 27"/>
                  <a:gd name="T21" fmla="*/ 7 h 24"/>
                  <a:gd name="T22" fmla="*/ 3 w 27"/>
                  <a:gd name="T23" fmla="*/ 9 h 24"/>
                  <a:gd name="T24" fmla="*/ 3 w 27"/>
                  <a:gd name="T25" fmla="*/ 9 h 24"/>
                  <a:gd name="T26" fmla="*/ 3 w 27"/>
                  <a:gd name="T27" fmla="*/ 10 h 24"/>
                  <a:gd name="T28" fmla="*/ 3 w 27"/>
                  <a:gd name="T29" fmla="*/ 11 h 24"/>
                  <a:gd name="T30" fmla="*/ 4 w 27"/>
                  <a:gd name="T31" fmla="*/ 12 h 24"/>
                  <a:gd name="T32" fmla="*/ 4 w 27"/>
                  <a:gd name="T33" fmla="*/ 13 h 24"/>
                  <a:gd name="T34" fmla="*/ 4 w 27"/>
                  <a:gd name="T35" fmla="*/ 13 h 24"/>
                  <a:gd name="T36" fmla="*/ 4 w 27"/>
                  <a:gd name="T37" fmla="*/ 14 h 24"/>
                  <a:gd name="T38" fmla="*/ 4 w 27"/>
                  <a:gd name="T39" fmla="*/ 15 h 24"/>
                  <a:gd name="T40" fmla="*/ 4 w 27"/>
                  <a:gd name="T41" fmla="*/ 16 h 24"/>
                  <a:gd name="T42" fmla="*/ 4 w 27"/>
                  <a:gd name="T43" fmla="*/ 17 h 24"/>
                  <a:gd name="T44" fmla="*/ 4 w 27"/>
                  <a:gd name="T45" fmla="*/ 17 h 24"/>
                  <a:gd name="T46" fmla="*/ 5 w 27"/>
                  <a:gd name="T47" fmla="*/ 18 h 24"/>
                  <a:gd name="T48" fmla="*/ 5 w 27"/>
                  <a:gd name="T49" fmla="*/ 19 h 24"/>
                  <a:gd name="T50" fmla="*/ 5 w 27"/>
                  <a:gd name="T51" fmla="*/ 20 h 24"/>
                  <a:gd name="T52" fmla="*/ 5 w 27"/>
                  <a:gd name="T53" fmla="*/ 21 h 24"/>
                  <a:gd name="T54" fmla="*/ 5 w 27"/>
                  <a:gd name="T55" fmla="*/ 21 h 24"/>
                  <a:gd name="T56" fmla="*/ 5 w 27"/>
                  <a:gd name="T57" fmla="*/ 22 h 24"/>
                  <a:gd name="T58" fmla="*/ 5 w 27"/>
                  <a:gd name="T59" fmla="*/ 23 h 24"/>
                  <a:gd name="T60" fmla="*/ 5 w 27"/>
                  <a:gd name="T61" fmla="*/ 24 h 24"/>
                  <a:gd name="T62" fmla="*/ 27 w 27"/>
                  <a:gd name="T63" fmla="*/ 24 h 24"/>
                  <a:gd name="T64" fmla="*/ 22 w 27"/>
                  <a:gd name="T65" fmla="*/ 0 h 24"/>
                  <a:gd name="T66" fmla="*/ 0 w 27"/>
                  <a:gd name="T6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7" h="2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3" y="7"/>
                      <a:pt x="3" y="7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6"/>
                      <a:pt x="4" y="16"/>
                      <a:pt x="4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4"/>
                      <a:pt x="5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16"/>
                      <a:pt x="25" y="8"/>
                      <a:pt x="2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0" name="Freeform 761"/>
              <p:cNvSpPr/>
              <p:nvPr/>
            </p:nvSpPr>
            <p:spPr bwMode="auto">
              <a:xfrm>
                <a:off x="863" y="1558"/>
                <a:ext cx="35" cy="28"/>
              </a:xfrm>
              <a:custGeom>
                <a:avLst/>
                <a:gdLst>
                  <a:gd name="T0" fmla="*/ 10 w 32"/>
                  <a:gd name="T1" fmla="*/ 0 h 25"/>
                  <a:gd name="T2" fmla="*/ 10 w 32"/>
                  <a:gd name="T3" fmla="*/ 0 h 25"/>
                  <a:gd name="T4" fmla="*/ 8 w 32"/>
                  <a:gd name="T5" fmla="*/ 1 h 25"/>
                  <a:gd name="T6" fmla="*/ 7 w 32"/>
                  <a:gd name="T7" fmla="*/ 1 h 25"/>
                  <a:gd name="T8" fmla="*/ 5 w 32"/>
                  <a:gd name="T9" fmla="*/ 2 h 25"/>
                  <a:gd name="T10" fmla="*/ 5 w 32"/>
                  <a:gd name="T11" fmla="*/ 3 h 25"/>
                  <a:gd name="T12" fmla="*/ 2 w 32"/>
                  <a:gd name="T13" fmla="*/ 3 h 25"/>
                  <a:gd name="T14" fmla="*/ 2 w 32"/>
                  <a:gd name="T15" fmla="*/ 4 h 25"/>
                  <a:gd name="T16" fmla="*/ 0 w 32"/>
                  <a:gd name="T17" fmla="*/ 4 h 25"/>
                  <a:gd name="T18" fmla="*/ 0 w 32"/>
                  <a:gd name="T19" fmla="*/ 4 h 25"/>
                  <a:gd name="T20" fmla="*/ 0 w 32"/>
                  <a:gd name="T21" fmla="*/ 4 h 25"/>
                  <a:gd name="T22" fmla="*/ 0 w 32"/>
                  <a:gd name="T23" fmla="*/ 4 h 25"/>
                  <a:gd name="T24" fmla="*/ 0 w 32"/>
                  <a:gd name="T25" fmla="*/ 5 h 25"/>
                  <a:gd name="T26" fmla="*/ 1 w 32"/>
                  <a:gd name="T27" fmla="*/ 6 h 25"/>
                  <a:gd name="T28" fmla="*/ 2 w 32"/>
                  <a:gd name="T29" fmla="*/ 8 h 25"/>
                  <a:gd name="T30" fmla="*/ 2 w 32"/>
                  <a:gd name="T31" fmla="*/ 9 h 25"/>
                  <a:gd name="T32" fmla="*/ 3 w 32"/>
                  <a:gd name="T33" fmla="*/ 11 h 25"/>
                  <a:gd name="T34" fmla="*/ 4 w 32"/>
                  <a:gd name="T35" fmla="*/ 12 h 25"/>
                  <a:gd name="T36" fmla="*/ 5 w 32"/>
                  <a:gd name="T37" fmla="*/ 14 h 25"/>
                  <a:gd name="T38" fmla="*/ 5 w 32"/>
                  <a:gd name="T39" fmla="*/ 15 h 25"/>
                  <a:gd name="T40" fmla="*/ 8 w 32"/>
                  <a:gd name="T41" fmla="*/ 20 h 25"/>
                  <a:gd name="T42" fmla="*/ 8 w 32"/>
                  <a:gd name="T43" fmla="*/ 21 h 25"/>
                  <a:gd name="T44" fmla="*/ 9 w 32"/>
                  <a:gd name="T45" fmla="*/ 23 h 25"/>
                  <a:gd name="T46" fmla="*/ 9 w 32"/>
                  <a:gd name="T47" fmla="*/ 24 h 25"/>
                  <a:gd name="T48" fmla="*/ 10 w 32"/>
                  <a:gd name="T49" fmla="*/ 25 h 25"/>
                  <a:gd name="T50" fmla="*/ 10 w 32"/>
                  <a:gd name="T51" fmla="*/ 25 h 25"/>
                  <a:gd name="T52" fmla="*/ 32 w 32"/>
                  <a:gd name="T53" fmla="*/ 25 h 25"/>
                  <a:gd name="T54" fmla="*/ 10 w 32"/>
                  <a:gd name="T55" fmla="*/ 0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2" h="25">
                    <a:moveTo>
                      <a:pt x="1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6"/>
                      <a:pt x="1" y="6"/>
                    </a:cubicBezTo>
                    <a:cubicBezTo>
                      <a:pt x="1" y="7"/>
                      <a:pt x="1" y="7"/>
                      <a:pt x="2" y="8"/>
                    </a:cubicBezTo>
                    <a:cubicBezTo>
                      <a:pt x="2" y="8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3"/>
                      <a:pt x="5" y="14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6"/>
                      <a:pt x="7" y="18"/>
                      <a:pt x="8" y="20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9" y="22"/>
                      <a:pt x="9" y="22"/>
                      <a:pt x="9" y="23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10" y="24"/>
                      <a:pt x="10" y="25"/>
                      <a:pt x="10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27" y="15"/>
                      <a:pt x="19" y="6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1" name="Freeform 762"/>
              <p:cNvSpPr/>
              <p:nvPr/>
            </p:nvSpPr>
            <p:spPr bwMode="auto">
              <a:xfrm>
                <a:off x="863" y="1563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2" name="Freeform 763"/>
              <p:cNvSpPr/>
              <p:nvPr/>
            </p:nvSpPr>
            <p:spPr bwMode="auto">
              <a:xfrm>
                <a:off x="872" y="1558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1"/>
                      <a:pt x="2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3" name="Freeform 764"/>
              <p:cNvSpPr/>
              <p:nvPr/>
            </p:nvSpPr>
            <p:spPr bwMode="auto">
              <a:xfrm>
                <a:off x="865" y="1562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4" name="Freeform 765"/>
              <p:cNvSpPr/>
              <p:nvPr/>
            </p:nvSpPr>
            <p:spPr bwMode="auto">
              <a:xfrm>
                <a:off x="868" y="1559"/>
                <a:ext cx="3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5" name="Freeform 766"/>
              <p:cNvSpPr/>
              <p:nvPr/>
            </p:nvSpPr>
            <p:spPr bwMode="auto">
              <a:xfrm>
                <a:off x="836" y="1546"/>
                <a:ext cx="20" cy="19"/>
              </a:xfrm>
              <a:custGeom>
                <a:avLst/>
                <a:gdLst>
                  <a:gd name="T0" fmla="*/ 18 w 19"/>
                  <a:gd name="T1" fmla="*/ 13 h 17"/>
                  <a:gd name="T2" fmla="*/ 18 w 19"/>
                  <a:gd name="T3" fmla="*/ 12 h 17"/>
                  <a:gd name="T4" fmla="*/ 18 w 19"/>
                  <a:gd name="T5" fmla="*/ 11 h 17"/>
                  <a:gd name="T6" fmla="*/ 15 w 19"/>
                  <a:gd name="T7" fmla="*/ 8 h 17"/>
                  <a:gd name="T8" fmla="*/ 15 w 19"/>
                  <a:gd name="T9" fmla="*/ 8 h 17"/>
                  <a:gd name="T10" fmla="*/ 15 w 19"/>
                  <a:gd name="T11" fmla="*/ 7 h 17"/>
                  <a:gd name="T12" fmla="*/ 15 w 19"/>
                  <a:gd name="T13" fmla="*/ 7 h 17"/>
                  <a:gd name="T14" fmla="*/ 14 w 19"/>
                  <a:gd name="T15" fmla="*/ 6 h 17"/>
                  <a:gd name="T16" fmla="*/ 14 w 19"/>
                  <a:gd name="T17" fmla="*/ 6 h 17"/>
                  <a:gd name="T18" fmla="*/ 13 w 19"/>
                  <a:gd name="T19" fmla="*/ 5 h 17"/>
                  <a:gd name="T20" fmla="*/ 13 w 19"/>
                  <a:gd name="T21" fmla="*/ 5 h 17"/>
                  <a:gd name="T22" fmla="*/ 13 w 19"/>
                  <a:gd name="T23" fmla="*/ 4 h 17"/>
                  <a:gd name="T24" fmla="*/ 12 w 19"/>
                  <a:gd name="T25" fmla="*/ 4 h 17"/>
                  <a:gd name="T26" fmla="*/ 12 w 19"/>
                  <a:gd name="T27" fmla="*/ 3 h 17"/>
                  <a:gd name="T28" fmla="*/ 12 w 19"/>
                  <a:gd name="T29" fmla="*/ 3 h 17"/>
                  <a:gd name="T30" fmla="*/ 11 w 19"/>
                  <a:gd name="T31" fmla="*/ 3 h 17"/>
                  <a:gd name="T32" fmla="*/ 11 w 19"/>
                  <a:gd name="T33" fmla="*/ 2 h 17"/>
                  <a:gd name="T34" fmla="*/ 11 w 19"/>
                  <a:gd name="T35" fmla="*/ 2 h 17"/>
                  <a:gd name="T36" fmla="*/ 10 w 19"/>
                  <a:gd name="T37" fmla="*/ 1 h 17"/>
                  <a:gd name="T38" fmla="*/ 0 w 19"/>
                  <a:gd name="T39" fmla="*/ 0 h 17"/>
                  <a:gd name="T40" fmla="*/ 0 w 19"/>
                  <a:gd name="T41" fmla="*/ 17 h 17"/>
                  <a:gd name="T42" fmla="*/ 1 w 19"/>
                  <a:gd name="T43" fmla="*/ 17 h 17"/>
                  <a:gd name="T44" fmla="*/ 3 w 19"/>
                  <a:gd name="T45" fmla="*/ 17 h 17"/>
                  <a:gd name="T46" fmla="*/ 3 w 19"/>
                  <a:gd name="T47" fmla="*/ 17 h 17"/>
                  <a:gd name="T48" fmla="*/ 5 w 19"/>
                  <a:gd name="T49" fmla="*/ 17 h 17"/>
                  <a:gd name="T50" fmla="*/ 5 w 19"/>
                  <a:gd name="T51" fmla="*/ 16 h 17"/>
                  <a:gd name="T52" fmla="*/ 7 w 19"/>
                  <a:gd name="T53" fmla="*/ 16 h 17"/>
                  <a:gd name="T54" fmla="*/ 7 w 19"/>
                  <a:gd name="T55" fmla="*/ 16 h 17"/>
                  <a:gd name="T56" fmla="*/ 9 w 19"/>
                  <a:gd name="T57" fmla="*/ 16 h 17"/>
                  <a:gd name="T58" fmla="*/ 9 w 19"/>
                  <a:gd name="T59" fmla="*/ 16 h 17"/>
                  <a:gd name="T60" fmla="*/ 11 w 19"/>
                  <a:gd name="T61" fmla="*/ 15 h 17"/>
                  <a:gd name="T62" fmla="*/ 12 w 19"/>
                  <a:gd name="T63" fmla="*/ 15 h 17"/>
                  <a:gd name="T64" fmla="*/ 14 w 19"/>
                  <a:gd name="T65" fmla="*/ 15 h 17"/>
                  <a:gd name="T66" fmla="*/ 14 w 19"/>
                  <a:gd name="T67" fmla="*/ 15 h 17"/>
                  <a:gd name="T68" fmla="*/ 16 w 19"/>
                  <a:gd name="T69" fmla="*/ 14 h 17"/>
                  <a:gd name="T70" fmla="*/ 17 w 19"/>
                  <a:gd name="T71" fmla="*/ 14 h 17"/>
                  <a:gd name="T72" fmla="*/ 19 w 19"/>
                  <a:gd name="T73" fmla="*/ 13 h 17"/>
                  <a:gd name="T74" fmla="*/ 19 w 19"/>
                  <a:gd name="T75" fmla="*/ 13 h 17"/>
                  <a:gd name="T76" fmla="*/ 19 w 19"/>
                  <a:gd name="T77" fmla="*/ 13 h 17"/>
                  <a:gd name="T78" fmla="*/ 18 w 19"/>
                  <a:gd name="T79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" h="17">
                    <a:moveTo>
                      <a:pt x="18" y="13"/>
                    </a:move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0"/>
                      <a:pt x="16" y="9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0" y="1"/>
                      <a:pt x="10" y="1"/>
                    </a:cubicBezTo>
                    <a:cubicBezTo>
                      <a:pt x="7" y="0"/>
                      <a:pt x="4" y="0"/>
                      <a:pt x="0" y="0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2" y="17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4" y="17"/>
                      <a:pt x="5" y="17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6" y="16"/>
                      <a:pt x="6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8" y="16"/>
                      <a:pt x="9" y="16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6"/>
                      <a:pt x="11" y="16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5"/>
                      <a:pt x="13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5" y="15"/>
                      <a:pt x="16" y="14"/>
                      <a:pt x="16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8" y="14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lnTo>
                      <a:pt x="18" y="1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6" name="Freeform 767"/>
              <p:cNvSpPr/>
              <p:nvPr/>
            </p:nvSpPr>
            <p:spPr bwMode="auto">
              <a:xfrm>
                <a:off x="848" y="1550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7" name="Freeform 768"/>
              <p:cNvSpPr/>
              <p:nvPr/>
            </p:nvSpPr>
            <p:spPr bwMode="auto">
              <a:xfrm>
                <a:off x="848" y="15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8" name="Freeform 769"/>
              <p:cNvSpPr/>
              <p:nvPr/>
            </p:nvSpPr>
            <p:spPr bwMode="auto">
              <a:xfrm>
                <a:off x="852" y="1555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0 w 3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1"/>
                      <a:pt x="2" y="2"/>
                      <a:pt x="3" y="3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9" name="Freeform 770"/>
              <p:cNvSpPr/>
              <p:nvPr/>
            </p:nvSpPr>
            <p:spPr bwMode="auto">
              <a:xfrm>
                <a:off x="852" y="155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0" name="Freeform 771"/>
              <p:cNvSpPr/>
              <p:nvPr/>
            </p:nvSpPr>
            <p:spPr bwMode="auto">
              <a:xfrm>
                <a:off x="850" y="1552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1" name="Freeform 772"/>
              <p:cNvSpPr/>
              <p:nvPr/>
            </p:nvSpPr>
            <p:spPr bwMode="auto">
              <a:xfrm>
                <a:off x="855" y="15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2" name="Freeform 773"/>
              <p:cNvSpPr/>
              <p:nvPr/>
            </p:nvSpPr>
            <p:spPr bwMode="auto">
              <a:xfrm>
                <a:off x="851" y="155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3" name="Rectangle 774"/>
              <p:cNvSpPr>
                <a:spLocks noChangeArrowheads="1"/>
              </p:cNvSpPr>
              <p:nvPr/>
            </p:nvSpPr>
            <p:spPr bwMode="auto">
              <a:xfrm>
                <a:off x="856" y="1560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4" name="Freeform 775"/>
              <p:cNvSpPr/>
              <p:nvPr/>
            </p:nvSpPr>
            <p:spPr bwMode="auto">
              <a:xfrm>
                <a:off x="850" y="155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5" name="Freeform 776"/>
              <p:cNvSpPr/>
              <p:nvPr/>
            </p:nvSpPr>
            <p:spPr bwMode="auto">
              <a:xfrm>
                <a:off x="849" y="155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6" name="Freeform 777"/>
              <p:cNvSpPr/>
              <p:nvPr/>
            </p:nvSpPr>
            <p:spPr bwMode="auto">
              <a:xfrm>
                <a:off x="799" y="1565"/>
                <a:ext cx="32" cy="21"/>
              </a:xfrm>
              <a:custGeom>
                <a:avLst/>
                <a:gdLst>
                  <a:gd name="T0" fmla="*/ 28 w 30"/>
                  <a:gd name="T1" fmla="*/ 4 h 19"/>
                  <a:gd name="T2" fmla="*/ 26 w 30"/>
                  <a:gd name="T3" fmla="*/ 4 h 19"/>
                  <a:gd name="T4" fmla="*/ 25 w 30"/>
                  <a:gd name="T5" fmla="*/ 4 h 19"/>
                  <a:gd name="T6" fmla="*/ 23 w 30"/>
                  <a:gd name="T7" fmla="*/ 3 h 19"/>
                  <a:gd name="T8" fmla="*/ 22 w 30"/>
                  <a:gd name="T9" fmla="*/ 3 h 19"/>
                  <a:gd name="T10" fmla="*/ 20 w 30"/>
                  <a:gd name="T11" fmla="*/ 3 h 19"/>
                  <a:gd name="T12" fmla="*/ 20 w 30"/>
                  <a:gd name="T13" fmla="*/ 3 h 19"/>
                  <a:gd name="T14" fmla="*/ 18 w 30"/>
                  <a:gd name="T15" fmla="*/ 2 h 19"/>
                  <a:gd name="T16" fmla="*/ 17 w 30"/>
                  <a:gd name="T17" fmla="*/ 2 h 19"/>
                  <a:gd name="T18" fmla="*/ 15 w 30"/>
                  <a:gd name="T19" fmla="*/ 2 h 19"/>
                  <a:gd name="T20" fmla="*/ 14 w 30"/>
                  <a:gd name="T21" fmla="*/ 1 h 19"/>
                  <a:gd name="T22" fmla="*/ 12 w 30"/>
                  <a:gd name="T23" fmla="*/ 1 h 19"/>
                  <a:gd name="T24" fmla="*/ 11 w 30"/>
                  <a:gd name="T25" fmla="*/ 0 h 19"/>
                  <a:gd name="T26" fmla="*/ 9 w 30"/>
                  <a:gd name="T27" fmla="*/ 0 h 19"/>
                  <a:gd name="T28" fmla="*/ 9 w 30"/>
                  <a:gd name="T29" fmla="*/ 0 h 19"/>
                  <a:gd name="T30" fmla="*/ 8 w 30"/>
                  <a:gd name="T31" fmla="*/ 0 h 19"/>
                  <a:gd name="T32" fmla="*/ 8 w 30"/>
                  <a:gd name="T33" fmla="*/ 2 h 19"/>
                  <a:gd name="T34" fmla="*/ 7 w 30"/>
                  <a:gd name="T35" fmla="*/ 3 h 19"/>
                  <a:gd name="T36" fmla="*/ 6 w 30"/>
                  <a:gd name="T37" fmla="*/ 4 h 19"/>
                  <a:gd name="T38" fmla="*/ 5 w 30"/>
                  <a:gd name="T39" fmla="*/ 7 h 19"/>
                  <a:gd name="T40" fmla="*/ 4 w 30"/>
                  <a:gd name="T41" fmla="*/ 7 h 19"/>
                  <a:gd name="T42" fmla="*/ 3 w 30"/>
                  <a:gd name="T43" fmla="*/ 10 h 19"/>
                  <a:gd name="T44" fmla="*/ 3 w 30"/>
                  <a:gd name="T45" fmla="*/ 10 h 19"/>
                  <a:gd name="T46" fmla="*/ 2 w 30"/>
                  <a:gd name="T47" fmla="*/ 12 h 19"/>
                  <a:gd name="T48" fmla="*/ 2 w 30"/>
                  <a:gd name="T49" fmla="*/ 13 h 19"/>
                  <a:gd name="T50" fmla="*/ 1 w 30"/>
                  <a:gd name="T51" fmla="*/ 15 h 19"/>
                  <a:gd name="T52" fmla="*/ 1 w 30"/>
                  <a:gd name="T53" fmla="*/ 16 h 19"/>
                  <a:gd name="T54" fmla="*/ 0 w 30"/>
                  <a:gd name="T55" fmla="*/ 18 h 19"/>
                  <a:gd name="T56" fmla="*/ 0 w 30"/>
                  <a:gd name="T57" fmla="*/ 19 h 19"/>
                  <a:gd name="T58" fmla="*/ 0 w 30"/>
                  <a:gd name="T59" fmla="*/ 19 h 19"/>
                  <a:gd name="T60" fmla="*/ 30 w 30"/>
                  <a:gd name="T61" fmla="*/ 19 h 19"/>
                  <a:gd name="T62" fmla="*/ 30 w 30"/>
                  <a:gd name="T63" fmla="*/ 4 h 19"/>
                  <a:gd name="T64" fmla="*/ 30 w 30"/>
                  <a:gd name="T65" fmla="*/ 4 h 19"/>
                  <a:gd name="T66" fmla="*/ 28 w 30"/>
                  <a:gd name="T67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0" h="19">
                    <a:moveTo>
                      <a:pt x="28" y="4"/>
                    </a:moveTo>
                    <a:cubicBezTo>
                      <a:pt x="27" y="4"/>
                      <a:pt x="26" y="4"/>
                      <a:pt x="26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4" y="3"/>
                      <a:pt x="24" y="3"/>
                      <a:pt x="23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3"/>
                      <a:pt x="21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3"/>
                      <a:pt x="18" y="2"/>
                      <a:pt x="18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5" y="6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1"/>
                      <a:pt x="3" y="12"/>
                      <a:pt x="2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0" y="17"/>
                      <a:pt x="0" y="18"/>
                      <a:pt x="0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0" y="4"/>
                      <a:pt x="29" y="4"/>
                      <a:pt x="28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7" name="Freeform 778"/>
              <p:cNvSpPr/>
              <p:nvPr/>
            </p:nvSpPr>
            <p:spPr bwMode="auto">
              <a:xfrm>
                <a:off x="799" y="1649"/>
                <a:ext cx="32" cy="19"/>
              </a:xfrm>
              <a:custGeom>
                <a:avLst/>
                <a:gdLst>
                  <a:gd name="T0" fmla="*/ 0 w 30"/>
                  <a:gd name="T1" fmla="*/ 0 h 18"/>
                  <a:gd name="T2" fmla="*/ 0 w 30"/>
                  <a:gd name="T3" fmla="*/ 1 h 18"/>
                  <a:gd name="T4" fmla="*/ 1 w 30"/>
                  <a:gd name="T5" fmla="*/ 3 h 18"/>
                  <a:gd name="T6" fmla="*/ 1 w 30"/>
                  <a:gd name="T7" fmla="*/ 4 h 18"/>
                  <a:gd name="T8" fmla="*/ 2 w 30"/>
                  <a:gd name="T9" fmla="*/ 5 h 18"/>
                  <a:gd name="T10" fmla="*/ 2 w 30"/>
                  <a:gd name="T11" fmla="*/ 6 h 18"/>
                  <a:gd name="T12" fmla="*/ 3 w 30"/>
                  <a:gd name="T13" fmla="*/ 8 h 18"/>
                  <a:gd name="T14" fmla="*/ 4 w 30"/>
                  <a:gd name="T15" fmla="*/ 9 h 18"/>
                  <a:gd name="T16" fmla="*/ 4 w 30"/>
                  <a:gd name="T17" fmla="*/ 11 h 18"/>
                  <a:gd name="T18" fmla="*/ 5 w 30"/>
                  <a:gd name="T19" fmla="*/ 11 h 18"/>
                  <a:gd name="T20" fmla="*/ 6 w 30"/>
                  <a:gd name="T21" fmla="*/ 14 h 18"/>
                  <a:gd name="T22" fmla="*/ 7 w 30"/>
                  <a:gd name="T23" fmla="*/ 15 h 18"/>
                  <a:gd name="T24" fmla="*/ 7 w 30"/>
                  <a:gd name="T25" fmla="*/ 16 h 18"/>
                  <a:gd name="T26" fmla="*/ 8 w 30"/>
                  <a:gd name="T27" fmla="*/ 17 h 18"/>
                  <a:gd name="T28" fmla="*/ 9 w 30"/>
                  <a:gd name="T29" fmla="*/ 18 h 18"/>
                  <a:gd name="T30" fmla="*/ 10 w 30"/>
                  <a:gd name="T31" fmla="*/ 18 h 18"/>
                  <a:gd name="T32" fmla="*/ 11 w 30"/>
                  <a:gd name="T33" fmla="*/ 18 h 18"/>
                  <a:gd name="T34" fmla="*/ 13 w 30"/>
                  <a:gd name="T35" fmla="*/ 17 h 18"/>
                  <a:gd name="T36" fmla="*/ 14 w 30"/>
                  <a:gd name="T37" fmla="*/ 17 h 18"/>
                  <a:gd name="T38" fmla="*/ 16 w 30"/>
                  <a:gd name="T39" fmla="*/ 17 h 18"/>
                  <a:gd name="T40" fmla="*/ 16 w 30"/>
                  <a:gd name="T41" fmla="*/ 16 h 18"/>
                  <a:gd name="T42" fmla="*/ 19 w 30"/>
                  <a:gd name="T43" fmla="*/ 16 h 18"/>
                  <a:gd name="T44" fmla="*/ 19 w 30"/>
                  <a:gd name="T45" fmla="*/ 16 h 18"/>
                  <a:gd name="T46" fmla="*/ 22 w 30"/>
                  <a:gd name="T47" fmla="*/ 16 h 18"/>
                  <a:gd name="T48" fmla="*/ 23 w 30"/>
                  <a:gd name="T49" fmla="*/ 16 h 18"/>
                  <a:gd name="T50" fmla="*/ 25 w 30"/>
                  <a:gd name="T51" fmla="*/ 15 h 18"/>
                  <a:gd name="T52" fmla="*/ 27 w 30"/>
                  <a:gd name="T53" fmla="*/ 15 h 18"/>
                  <a:gd name="T54" fmla="*/ 28 w 30"/>
                  <a:gd name="T55" fmla="*/ 15 h 18"/>
                  <a:gd name="T56" fmla="*/ 30 w 30"/>
                  <a:gd name="T57" fmla="*/ 15 h 18"/>
                  <a:gd name="T58" fmla="*/ 30 w 30"/>
                  <a:gd name="T59" fmla="*/ 15 h 18"/>
                  <a:gd name="T60" fmla="*/ 30 w 30"/>
                  <a:gd name="T61" fmla="*/ 0 h 18"/>
                  <a:gd name="T62" fmla="*/ 0 w 30"/>
                  <a:gd name="T6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0" h="18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3" y="7"/>
                      <a:pt x="3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6" y="13"/>
                      <a:pt x="6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2" y="17"/>
                      <a:pt x="13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5" y="17"/>
                      <a:pt x="16" y="17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7" y="16"/>
                      <a:pt x="18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20" y="16"/>
                      <a:pt x="21" y="16"/>
                      <a:pt x="22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4" y="15"/>
                      <a:pt x="25" y="15"/>
                      <a:pt x="25" y="15"/>
                    </a:cubicBezTo>
                    <a:cubicBezTo>
                      <a:pt x="26" y="15"/>
                      <a:pt x="26" y="15"/>
                      <a:pt x="27" y="15"/>
                    </a:cubicBezTo>
                    <a:cubicBezTo>
                      <a:pt x="27" y="15"/>
                      <a:pt x="28" y="15"/>
                      <a:pt x="28" y="15"/>
                    </a:cubicBezTo>
                    <a:cubicBezTo>
                      <a:pt x="29" y="15"/>
                      <a:pt x="29" y="15"/>
                      <a:pt x="30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8" name="Freeform 779"/>
              <p:cNvSpPr/>
              <p:nvPr/>
            </p:nvSpPr>
            <p:spPr bwMode="auto">
              <a:xfrm>
                <a:off x="836" y="1565"/>
                <a:ext cx="33" cy="21"/>
              </a:xfrm>
              <a:custGeom>
                <a:avLst/>
                <a:gdLst>
                  <a:gd name="T0" fmla="*/ 30 w 31"/>
                  <a:gd name="T1" fmla="*/ 16 h 19"/>
                  <a:gd name="T2" fmla="*/ 29 w 31"/>
                  <a:gd name="T3" fmla="*/ 15 h 19"/>
                  <a:gd name="T4" fmla="*/ 28 w 31"/>
                  <a:gd name="T5" fmla="*/ 14 h 19"/>
                  <a:gd name="T6" fmla="*/ 28 w 31"/>
                  <a:gd name="T7" fmla="*/ 13 h 19"/>
                  <a:gd name="T8" fmla="*/ 27 w 31"/>
                  <a:gd name="T9" fmla="*/ 11 h 19"/>
                  <a:gd name="T10" fmla="*/ 27 w 31"/>
                  <a:gd name="T11" fmla="*/ 10 h 19"/>
                  <a:gd name="T12" fmla="*/ 26 w 31"/>
                  <a:gd name="T13" fmla="*/ 8 h 19"/>
                  <a:gd name="T14" fmla="*/ 25 w 31"/>
                  <a:gd name="T15" fmla="*/ 7 h 19"/>
                  <a:gd name="T16" fmla="*/ 24 w 31"/>
                  <a:gd name="T17" fmla="*/ 5 h 19"/>
                  <a:gd name="T18" fmla="*/ 23 w 31"/>
                  <a:gd name="T19" fmla="*/ 4 h 19"/>
                  <a:gd name="T20" fmla="*/ 22 w 31"/>
                  <a:gd name="T21" fmla="*/ 2 h 19"/>
                  <a:gd name="T22" fmla="*/ 21 w 31"/>
                  <a:gd name="T23" fmla="*/ 1 h 19"/>
                  <a:gd name="T24" fmla="*/ 21 w 31"/>
                  <a:gd name="T25" fmla="*/ 0 h 19"/>
                  <a:gd name="T26" fmla="*/ 21 w 31"/>
                  <a:gd name="T27" fmla="*/ 0 h 19"/>
                  <a:gd name="T28" fmla="*/ 19 w 31"/>
                  <a:gd name="T29" fmla="*/ 1 h 19"/>
                  <a:gd name="T30" fmla="*/ 18 w 31"/>
                  <a:gd name="T31" fmla="*/ 1 h 19"/>
                  <a:gd name="T32" fmla="*/ 16 w 31"/>
                  <a:gd name="T33" fmla="*/ 1 h 19"/>
                  <a:gd name="T34" fmla="*/ 15 w 31"/>
                  <a:gd name="T35" fmla="*/ 2 h 19"/>
                  <a:gd name="T36" fmla="*/ 13 w 31"/>
                  <a:gd name="T37" fmla="*/ 2 h 19"/>
                  <a:gd name="T38" fmla="*/ 13 w 31"/>
                  <a:gd name="T39" fmla="*/ 2 h 19"/>
                  <a:gd name="T40" fmla="*/ 11 w 31"/>
                  <a:gd name="T41" fmla="*/ 3 h 19"/>
                  <a:gd name="T42" fmla="*/ 10 w 31"/>
                  <a:gd name="T43" fmla="*/ 3 h 19"/>
                  <a:gd name="T44" fmla="*/ 8 w 31"/>
                  <a:gd name="T45" fmla="*/ 3 h 19"/>
                  <a:gd name="T46" fmla="*/ 8 w 31"/>
                  <a:gd name="T47" fmla="*/ 3 h 19"/>
                  <a:gd name="T48" fmla="*/ 5 w 31"/>
                  <a:gd name="T49" fmla="*/ 3 h 19"/>
                  <a:gd name="T50" fmla="*/ 5 w 31"/>
                  <a:gd name="T51" fmla="*/ 3 h 19"/>
                  <a:gd name="T52" fmla="*/ 3 w 31"/>
                  <a:gd name="T53" fmla="*/ 4 h 19"/>
                  <a:gd name="T54" fmla="*/ 3 w 31"/>
                  <a:gd name="T55" fmla="*/ 4 h 19"/>
                  <a:gd name="T56" fmla="*/ 1 w 31"/>
                  <a:gd name="T57" fmla="*/ 4 h 19"/>
                  <a:gd name="T58" fmla="*/ 0 w 31"/>
                  <a:gd name="T59" fmla="*/ 4 h 19"/>
                  <a:gd name="T60" fmla="*/ 0 w 31"/>
                  <a:gd name="T61" fmla="*/ 4 h 19"/>
                  <a:gd name="T62" fmla="*/ 0 w 31"/>
                  <a:gd name="T63" fmla="*/ 19 h 19"/>
                  <a:gd name="T64" fmla="*/ 31 w 31"/>
                  <a:gd name="T65" fmla="*/ 19 h 19"/>
                  <a:gd name="T66" fmla="*/ 30 w 31"/>
                  <a:gd name="T67" fmla="*/ 18 h 19"/>
                  <a:gd name="T68" fmla="*/ 30 w 31"/>
                  <a:gd name="T69" fmla="*/ 1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1" h="19">
                    <a:moveTo>
                      <a:pt x="30" y="16"/>
                    </a:moveTo>
                    <a:cubicBezTo>
                      <a:pt x="29" y="16"/>
                      <a:pt x="29" y="16"/>
                      <a:pt x="29" y="15"/>
                    </a:cubicBezTo>
                    <a:cubicBezTo>
                      <a:pt x="29" y="15"/>
                      <a:pt x="29" y="14"/>
                      <a:pt x="28" y="14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2"/>
                      <a:pt x="27" y="11"/>
                      <a:pt x="27" y="11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6" y="9"/>
                      <a:pt x="26" y="9"/>
                      <a:pt x="26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6"/>
                      <a:pt x="24" y="5"/>
                      <a:pt x="24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3"/>
                      <a:pt x="23" y="2"/>
                      <a:pt x="22" y="2"/>
                    </a:cubicBezTo>
                    <a:cubicBezTo>
                      <a:pt x="22" y="1"/>
                      <a:pt x="22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0"/>
                      <a:pt x="19" y="0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4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1" y="2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9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31" y="19"/>
                      <a:pt x="30" y="18"/>
                      <a:pt x="30" y="18"/>
                    </a:cubicBezTo>
                    <a:cubicBezTo>
                      <a:pt x="30" y="17"/>
                      <a:pt x="30" y="17"/>
                      <a:pt x="30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9" name="Freeform 780"/>
              <p:cNvSpPr/>
              <p:nvPr/>
            </p:nvSpPr>
            <p:spPr bwMode="auto">
              <a:xfrm>
                <a:off x="868" y="158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0" name="Freeform 781"/>
              <p:cNvSpPr/>
              <p:nvPr/>
            </p:nvSpPr>
            <p:spPr bwMode="auto">
              <a:xfrm>
                <a:off x="859" y="15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1" name="Freeform 782"/>
              <p:cNvSpPr/>
              <p:nvPr/>
            </p:nvSpPr>
            <p:spPr bwMode="auto">
              <a:xfrm>
                <a:off x="860" y="156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2" name="Freeform 783"/>
              <p:cNvSpPr/>
              <p:nvPr/>
            </p:nvSpPr>
            <p:spPr bwMode="auto">
              <a:xfrm>
                <a:off x="864" y="1574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3" name="Freeform 784"/>
              <p:cNvSpPr/>
              <p:nvPr/>
            </p:nvSpPr>
            <p:spPr bwMode="auto">
              <a:xfrm>
                <a:off x="866" y="1580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4" name="Freeform 785"/>
              <p:cNvSpPr/>
              <p:nvPr/>
            </p:nvSpPr>
            <p:spPr bwMode="auto">
              <a:xfrm>
                <a:off x="862" y="1570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5" name="Freeform 786"/>
              <p:cNvSpPr/>
              <p:nvPr/>
            </p:nvSpPr>
            <p:spPr bwMode="auto">
              <a:xfrm>
                <a:off x="865" y="1577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1"/>
                      <a:pt x="1" y="2"/>
                    </a:cubicBezTo>
                    <a:cubicBezTo>
                      <a:pt x="1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6" name="Freeform 787"/>
              <p:cNvSpPr/>
              <p:nvPr/>
            </p:nvSpPr>
            <p:spPr bwMode="auto">
              <a:xfrm>
                <a:off x="841" y="1568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7" name="Freeform 788"/>
              <p:cNvSpPr/>
              <p:nvPr/>
            </p:nvSpPr>
            <p:spPr bwMode="auto">
              <a:xfrm>
                <a:off x="839" y="1568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8" name="Freeform 789"/>
              <p:cNvSpPr/>
              <p:nvPr/>
            </p:nvSpPr>
            <p:spPr bwMode="auto">
              <a:xfrm>
                <a:off x="856" y="1565"/>
                <a:ext cx="3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9" name="Freeform 790"/>
              <p:cNvSpPr/>
              <p:nvPr/>
            </p:nvSpPr>
            <p:spPr bwMode="auto">
              <a:xfrm>
                <a:off x="853" y="156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0" name="Freeform 791"/>
              <p:cNvSpPr/>
              <p:nvPr/>
            </p:nvSpPr>
            <p:spPr bwMode="auto">
              <a:xfrm>
                <a:off x="837" y="156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1" name="Freeform 792"/>
              <p:cNvSpPr/>
              <p:nvPr/>
            </p:nvSpPr>
            <p:spPr bwMode="auto">
              <a:xfrm>
                <a:off x="850" y="1567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2" name="Freeform 793"/>
              <p:cNvSpPr/>
              <p:nvPr/>
            </p:nvSpPr>
            <p:spPr bwMode="auto">
              <a:xfrm>
                <a:off x="848" y="1567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3" name="Freeform 794"/>
              <p:cNvSpPr/>
              <p:nvPr/>
            </p:nvSpPr>
            <p:spPr bwMode="auto">
              <a:xfrm>
                <a:off x="844" y="1568"/>
                <a:ext cx="3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4" name="Freeform 795"/>
              <p:cNvSpPr/>
              <p:nvPr/>
            </p:nvSpPr>
            <p:spPr bwMode="auto">
              <a:xfrm>
                <a:off x="793" y="1590"/>
                <a:ext cx="38" cy="26"/>
              </a:xfrm>
              <a:custGeom>
                <a:avLst/>
                <a:gdLst>
                  <a:gd name="T0" fmla="*/ 3 w 35"/>
                  <a:gd name="T1" fmla="*/ 0 h 24"/>
                  <a:gd name="T2" fmla="*/ 3 w 35"/>
                  <a:gd name="T3" fmla="*/ 3 h 24"/>
                  <a:gd name="T4" fmla="*/ 2 w 35"/>
                  <a:gd name="T5" fmla="*/ 3 h 24"/>
                  <a:gd name="T6" fmla="*/ 2 w 35"/>
                  <a:gd name="T7" fmla="*/ 6 h 24"/>
                  <a:gd name="T8" fmla="*/ 2 w 35"/>
                  <a:gd name="T9" fmla="*/ 6 h 24"/>
                  <a:gd name="T10" fmla="*/ 1 w 35"/>
                  <a:gd name="T11" fmla="*/ 9 h 24"/>
                  <a:gd name="T12" fmla="*/ 1 w 35"/>
                  <a:gd name="T13" fmla="*/ 9 h 24"/>
                  <a:gd name="T14" fmla="*/ 1 w 35"/>
                  <a:gd name="T15" fmla="*/ 12 h 24"/>
                  <a:gd name="T16" fmla="*/ 1 w 35"/>
                  <a:gd name="T17" fmla="*/ 12 h 24"/>
                  <a:gd name="T18" fmla="*/ 0 w 35"/>
                  <a:gd name="T19" fmla="*/ 15 h 24"/>
                  <a:gd name="T20" fmla="*/ 0 w 35"/>
                  <a:gd name="T21" fmla="*/ 15 h 24"/>
                  <a:gd name="T22" fmla="*/ 0 w 35"/>
                  <a:gd name="T23" fmla="*/ 18 h 24"/>
                  <a:gd name="T24" fmla="*/ 0 w 35"/>
                  <a:gd name="T25" fmla="*/ 18 h 24"/>
                  <a:gd name="T26" fmla="*/ 0 w 35"/>
                  <a:gd name="T27" fmla="*/ 21 h 24"/>
                  <a:gd name="T28" fmla="*/ 0 w 35"/>
                  <a:gd name="T29" fmla="*/ 21 h 24"/>
                  <a:gd name="T30" fmla="*/ 0 w 35"/>
                  <a:gd name="T31" fmla="*/ 24 h 24"/>
                  <a:gd name="T32" fmla="*/ 0 w 35"/>
                  <a:gd name="T33" fmla="*/ 24 h 24"/>
                  <a:gd name="T34" fmla="*/ 0 w 35"/>
                  <a:gd name="T35" fmla="*/ 24 h 24"/>
                  <a:gd name="T36" fmla="*/ 35 w 35"/>
                  <a:gd name="T37" fmla="*/ 24 h 24"/>
                  <a:gd name="T38" fmla="*/ 35 w 35"/>
                  <a:gd name="T39" fmla="*/ 0 h 24"/>
                  <a:gd name="T40" fmla="*/ 3 w 35"/>
                  <a:gd name="T4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5" h="24">
                    <a:moveTo>
                      <a:pt x="3" y="0"/>
                    </a:moveTo>
                    <a:cubicBezTo>
                      <a:pt x="3" y="1"/>
                      <a:pt x="3" y="2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1" y="8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1" y="11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3"/>
                      <a:pt x="0" y="14"/>
                      <a:pt x="0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6"/>
                      <a:pt x="0" y="17"/>
                      <a:pt x="0" y="18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9"/>
                      <a:pt x="0" y="20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3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5" name="Freeform 796"/>
              <p:cNvSpPr/>
              <p:nvPr/>
            </p:nvSpPr>
            <p:spPr bwMode="auto">
              <a:xfrm>
                <a:off x="793" y="1620"/>
                <a:ext cx="38" cy="24"/>
              </a:xfrm>
              <a:custGeom>
                <a:avLst/>
                <a:gdLst>
                  <a:gd name="T0" fmla="*/ 0 w 35"/>
                  <a:gd name="T1" fmla="*/ 0 h 22"/>
                  <a:gd name="T2" fmla="*/ 0 w 35"/>
                  <a:gd name="T3" fmla="*/ 5 h 22"/>
                  <a:gd name="T4" fmla="*/ 0 w 35"/>
                  <a:gd name="T5" fmla="*/ 6 h 22"/>
                  <a:gd name="T6" fmla="*/ 0 w 35"/>
                  <a:gd name="T7" fmla="*/ 8 h 22"/>
                  <a:gd name="T8" fmla="*/ 0 w 35"/>
                  <a:gd name="T9" fmla="*/ 8 h 22"/>
                  <a:gd name="T10" fmla="*/ 1 w 35"/>
                  <a:gd name="T11" fmla="*/ 11 h 22"/>
                  <a:gd name="T12" fmla="*/ 1 w 35"/>
                  <a:gd name="T13" fmla="*/ 11 h 22"/>
                  <a:gd name="T14" fmla="*/ 1 w 35"/>
                  <a:gd name="T15" fmla="*/ 14 h 22"/>
                  <a:gd name="T16" fmla="*/ 1 w 35"/>
                  <a:gd name="T17" fmla="*/ 14 h 22"/>
                  <a:gd name="T18" fmla="*/ 2 w 35"/>
                  <a:gd name="T19" fmla="*/ 16 h 22"/>
                  <a:gd name="T20" fmla="*/ 2 w 35"/>
                  <a:gd name="T21" fmla="*/ 17 h 22"/>
                  <a:gd name="T22" fmla="*/ 3 w 35"/>
                  <a:gd name="T23" fmla="*/ 19 h 22"/>
                  <a:gd name="T24" fmla="*/ 3 w 35"/>
                  <a:gd name="T25" fmla="*/ 19 h 22"/>
                  <a:gd name="T26" fmla="*/ 3 w 35"/>
                  <a:gd name="T27" fmla="*/ 22 h 22"/>
                  <a:gd name="T28" fmla="*/ 35 w 35"/>
                  <a:gd name="T29" fmla="*/ 22 h 22"/>
                  <a:gd name="T30" fmla="*/ 35 w 35"/>
                  <a:gd name="T31" fmla="*/ 0 h 22"/>
                  <a:gd name="T32" fmla="*/ 0 w 35"/>
                  <a:gd name="T3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5" h="22">
                    <a:moveTo>
                      <a:pt x="0" y="0"/>
                    </a:moveTo>
                    <a:cubicBezTo>
                      <a:pt x="0" y="2"/>
                      <a:pt x="0" y="4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9"/>
                      <a:pt x="1" y="10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2"/>
                      <a:pt x="1" y="13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5"/>
                      <a:pt x="2" y="16"/>
                      <a:pt x="2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8"/>
                      <a:pt x="3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0"/>
                      <a:pt x="3" y="21"/>
                      <a:pt x="3" y="22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6" name="Freeform 797"/>
              <p:cNvSpPr/>
              <p:nvPr/>
            </p:nvSpPr>
            <p:spPr bwMode="auto">
              <a:xfrm>
                <a:off x="836" y="1590"/>
                <a:ext cx="40" cy="26"/>
              </a:xfrm>
              <a:custGeom>
                <a:avLst/>
                <a:gdLst>
                  <a:gd name="T0" fmla="*/ 37 w 37"/>
                  <a:gd name="T1" fmla="*/ 23 h 24"/>
                  <a:gd name="T2" fmla="*/ 37 w 37"/>
                  <a:gd name="T3" fmla="*/ 21 h 24"/>
                  <a:gd name="T4" fmla="*/ 37 w 37"/>
                  <a:gd name="T5" fmla="*/ 21 h 24"/>
                  <a:gd name="T6" fmla="*/ 37 w 37"/>
                  <a:gd name="T7" fmla="*/ 20 h 24"/>
                  <a:gd name="T8" fmla="*/ 37 w 37"/>
                  <a:gd name="T9" fmla="*/ 19 h 24"/>
                  <a:gd name="T10" fmla="*/ 37 w 37"/>
                  <a:gd name="T11" fmla="*/ 18 h 24"/>
                  <a:gd name="T12" fmla="*/ 37 w 37"/>
                  <a:gd name="T13" fmla="*/ 18 h 24"/>
                  <a:gd name="T14" fmla="*/ 36 w 37"/>
                  <a:gd name="T15" fmla="*/ 17 h 24"/>
                  <a:gd name="T16" fmla="*/ 36 w 37"/>
                  <a:gd name="T17" fmla="*/ 16 h 24"/>
                  <a:gd name="T18" fmla="*/ 36 w 37"/>
                  <a:gd name="T19" fmla="*/ 15 h 24"/>
                  <a:gd name="T20" fmla="*/ 36 w 37"/>
                  <a:gd name="T21" fmla="*/ 15 h 24"/>
                  <a:gd name="T22" fmla="*/ 36 w 37"/>
                  <a:gd name="T23" fmla="*/ 14 h 24"/>
                  <a:gd name="T24" fmla="*/ 36 w 37"/>
                  <a:gd name="T25" fmla="*/ 13 h 24"/>
                  <a:gd name="T26" fmla="*/ 36 w 37"/>
                  <a:gd name="T27" fmla="*/ 12 h 24"/>
                  <a:gd name="T28" fmla="*/ 36 w 37"/>
                  <a:gd name="T29" fmla="*/ 11 h 24"/>
                  <a:gd name="T30" fmla="*/ 35 w 37"/>
                  <a:gd name="T31" fmla="*/ 11 h 24"/>
                  <a:gd name="T32" fmla="*/ 35 w 37"/>
                  <a:gd name="T33" fmla="*/ 10 h 24"/>
                  <a:gd name="T34" fmla="*/ 35 w 37"/>
                  <a:gd name="T35" fmla="*/ 9 h 24"/>
                  <a:gd name="T36" fmla="*/ 35 w 37"/>
                  <a:gd name="T37" fmla="*/ 8 h 24"/>
                  <a:gd name="T38" fmla="*/ 35 w 37"/>
                  <a:gd name="T39" fmla="*/ 8 h 24"/>
                  <a:gd name="T40" fmla="*/ 34 w 37"/>
                  <a:gd name="T41" fmla="*/ 7 h 24"/>
                  <a:gd name="T42" fmla="*/ 34 w 37"/>
                  <a:gd name="T43" fmla="*/ 6 h 24"/>
                  <a:gd name="T44" fmla="*/ 34 w 37"/>
                  <a:gd name="T45" fmla="*/ 5 h 24"/>
                  <a:gd name="T46" fmla="*/ 34 w 37"/>
                  <a:gd name="T47" fmla="*/ 4 h 24"/>
                  <a:gd name="T48" fmla="*/ 33 w 37"/>
                  <a:gd name="T49" fmla="*/ 3 h 24"/>
                  <a:gd name="T50" fmla="*/ 33 w 37"/>
                  <a:gd name="T51" fmla="*/ 3 h 24"/>
                  <a:gd name="T52" fmla="*/ 33 w 37"/>
                  <a:gd name="T53" fmla="*/ 2 h 24"/>
                  <a:gd name="T54" fmla="*/ 33 w 37"/>
                  <a:gd name="T55" fmla="*/ 1 h 24"/>
                  <a:gd name="T56" fmla="*/ 32 w 37"/>
                  <a:gd name="T57" fmla="*/ 0 h 24"/>
                  <a:gd name="T58" fmla="*/ 32 w 37"/>
                  <a:gd name="T59" fmla="*/ 0 h 24"/>
                  <a:gd name="T60" fmla="*/ 0 w 37"/>
                  <a:gd name="T61" fmla="*/ 0 h 24"/>
                  <a:gd name="T62" fmla="*/ 0 w 37"/>
                  <a:gd name="T63" fmla="*/ 24 h 24"/>
                  <a:gd name="T64" fmla="*/ 37 w 37"/>
                  <a:gd name="T65" fmla="*/ 24 h 24"/>
                  <a:gd name="T66" fmla="*/ 37 w 37"/>
                  <a:gd name="T67" fmla="*/ 24 h 24"/>
                  <a:gd name="T68" fmla="*/ 37 w 37"/>
                  <a:gd name="T69" fmla="*/ 2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7" h="24">
                    <a:moveTo>
                      <a:pt x="37" y="23"/>
                    </a:moveTo>
                    <a:cubicBezTo>
                      <a:pt x="37" y="22"/>
                      <a:pt x="37" y="22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1"/>
                      <a:pt x="37" y="20"/>
                      <a:pt x="37" y="20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3"/>
                      <a:pt x="37" y="23"/>
                      <a:pt x="37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7" name="Freeform 798"/>
              <p:cNvSpPr/>
              <p:nvPr/>
            </p:nvSpPr>
            <p:spPr bwMode="auto">
              <a:xfrm>
                <a:off x="875" y="160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8" name="Freeform 799"/>
              <p:cNvSpPr/>
              <p:nvPr/>
            </p:nvSpPr>
            <p:spPr bwMode="auto">
              <a:xfrm>
                <a:off x="873" y="159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9" name="Freeform 800"/>
              <p:cNvSpPr/>
              <p:nvPr/>
            </p:nvSpPr>
            <p:spPr bwMode="auto">
              <a:xfrm>
                <a:off x="875" y="160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0" name="Freeform 801"/>
              <p:cNvSpPr/>
              <p:nvPr/>
            </p:nvSpPr>
            <p:spPr bwMode="auto">
              <a:xfrm>
                <a:off x="875" y="160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1" name="Freeform 802"/>
              <p:cNvSpPr/>
              <p:nvPr/>
            </p:nvSpPr>
            <p:spPr bwMode="auto">
              <a:xfrm>
                <a:off x="875" y="160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2" name="Freeform 803"/>
              <p:cNvSpPr/>
              <p:nvPr/>
            </p:nvSpPr>
            <p:spPr bwMode="auto">
              <a:xfrm>
                <a:off x="874" y="160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3" name="Freeform 804"/>
              <p:cNvSpPr/>
              <p:nvPr/>
            </p:nvSpPr>
            <p:spPr bwMode="auto">
              <a:xfrm>
                <a:off x="876" y="161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4" name="Freeform 805"/>
              <p:cNvSpPr/>
              <p:nvPr/>
            </p:nvSpPr>
            <p:spPr bwMode="auto">
              <a:xfrm>
                <a:off x="874" y="160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5" name="Freeform 806"/>
              <p:cNvSpPr/>
              <p:nvPr/>
            </p:nvSpPr>
            <p:spPr bwMode="auto">
              <a:xfrm>
                <a:off x="876" y="161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6" name="Freeform 807"/>
              <p:cNvSpPr/>
              <p:nvPr/>
            </p:nvSpPr>
            <p:spPr bwMode="auto">
              <a:xfrm>
                <a:off x="872" y="15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9" name="Group 1009"/>
            <p:cNvGrpSpPr/>
            <p:nvPr/>
          </p:nvGrpSpPr>
          <p:grpSpPr bwMode="auto">
            <a:xfrm>
              <a:off x="764" y="1092"/>
              <a:ext cx="819" cy="1042"/>
              <a:chOff x="764" y="1092"/>
              <a:chExt cx="819" cy="1042"/>
            </a:xfrm>
          </p:grpSpPr>
          <p:sp>
            <p:nvSpPr>
              <p:cNvPr id="1787" name="Freeform 809"/>
              <p:cNvSpPr/>
              <p:nvPr/>
            </p:nvSpPr>
            <p:spPr bwMode="auto">
              <a:xfrm>
                <a:off x="876" y="161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8" name="Freeform 810"/>
              <p:cNvSpPr/>
              <p:nvPr/>
            </p:nvSpPr>
            <p:spPr bwMode="auto">
              <a:xfrm>
                <a:off x="872" y="159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9" name="Freeform 811"/>
              <p:cNvSpPr/>
              <p:nvPr/>
            </p:nvSpPr>
            <p:spPr bwMode="auto">
              <a:xfrm>
                <a:off x="876" y="161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0" name="Rectangle 812"/>
              <p:cNvSpPr>
                <a:spLocks noChangeArrowheads="1"/>
              </p:cNvSpPr>
              <p:nvPr/>
            </p:nvSpPr>
            <p:spPr bwMode="auto">
              <a:xfrm>
                <a:off x="871" y="1590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1" name="Freeform 813"/>
              <p:cNvSpPr/>
              <p:nvPr/>
            </p:nvSpPr>
            <p:spPr bwMode="auto">
              <a:xfrm>
                <a:off x="874" y="159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2" name="Freeform 814"/>
              <p:cNvSpPr/>
              <p:nvPr/>
            </p:nvSpPr>
            <p:spPr bwMode="auto">
              <a:xfrm>
                <a:off x="873" y="159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3" name="Freeform 815"/>
              <p:cNvSpPr/>
              <p:nvPr/>
            </p:nvSpPr>
            <p:spPr bwMode="auto">
              <a:xfrm>
                <a:off x="799" y="1674"/>
                <a:ext cx="14" cy="9"/>
              </a:xfrm>
              <a:custGeom>
                <a:avLst/>
                <a:gdLst>
                  <a:gd name="T0" fmla="*/ 12 w 13"/>
                  <a:gd name="T1" fmla="*/ 8 h 8"/>
                  <a:gd name="T2" fmla="*/ 12 w 13"/>
                  <a:gd name="T3" fmla="*/ 7 h 8"/>
                  <a:gd name="T4" fmla="*/ 12 w 13"/>
                  <a:gd name="T5" fmla="*/ 7 h 8"/>
                  <a:gd name="T6" fmla="*/ 11 w 13"/>
                  <a:gd name="T7" fmla="*/ 6 h 8"/>
                  <a:gd name="T8" fmla="*/ 11 w 13"/>
                  <a:gd name="T9" fmla="*/ 6 h 8"/>
                  <a:gd name="T10" fmla="*/ 11 w 13"/>
                  <a:gd name="T11" fmla="*/ 5 h 8"/>
                  <a:gd name="T12" fmla="*/ 10 w 13"/>
                  <a:gd name="T13" fmla="*/ 5 h 8"/>
                  <a:gd name="T14" fmla="*/ 10 w 13"/>
                  <a:gd name="T15" fmla="*/ 4 h 8"/>
                  <a:gd name="T16" fmla="*/ 9 w 13"/>
                  <a:gd name="T17" fmla="*/ 4 h 8"/>
                  <a:gd name="T18" fmla="*/ 9 w 13"/>
                  <a:gd name="T19" fmla="*/ 3 h 8"/>
                  <a:gd name="T20" fmla="*/ 9 w 13"/>
                  <a:gd name="T21" fmla="*/ 2 h 8"/>
                  <a:gd name="T22" fmla="*/ 8 w 13"/>
                  <a:gd name="T23" fmla="*/ 2 h 8"/>
                  <a:gd name="T24" fmla="*/ 8 w 13"/>
                  <a:gd name="T25" fmla="*/ 1 h 8"/>
                  <a:gd name="T26" fmla="*/ 7 w 13"/>
                  <a:gd name="T27" fmla="*/ 1 h 8"/>
                  <a:gd name="T28" fmla="*/ 7 w 13"/>
                  <a:gd name="T29" fmla="*/ 0 h 8"/>
                  <a:gd name="T30" fmla="*/ 5 w 13"/>
                  <a:gd name="T31" fmla="*/ 0 h 8"/>
                  <a:gd name="T32" fmla="*/ 5 w 13"/>
                  <a:gd name="T33" fmla="*/ 0 h 8"/>
                  <a:gd name="T34" fmla="*/ 2 w 13"/>
                  <a:gd name="T35" fmla="*/ 1 h 8"/>
                  <a:gd name="T36" fmla="*/ 2 w 13"/>
                  <a:gd name="T37" fmla="*/ 2 h 8"/>
                  <a:gd name="T38" fmla="*/ 0 w 13"/>
                  <a:gd name="T39" fmla="*/ 2 h 8"/>
                  <a:gd name="T40" fmla="*/ 13 w 13"/>
                  <a:gd name="T41" fmla="*/ 8 h 8"/>
                  <a:gd name="T42" fmla="*/ 13 w 13"/>
                  <a:gd name="T43" fmla="*/ 8 h 8"/>
                  <a:gd name="T44" fmla="*/ 12 w 13"/>
                  <a:gd name="T4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" h="8">
                    <a:moveTo>
                      <a:pt x="12" y="8"/>
                    </a:move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4" y="5"/>
                      <a:pt x="8" y="7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lnTo>
                      <a:pt x="12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4" name="Freeform 816"/>
              <p:cNvSpPr/>
              <p:nvPr/>
            </p:nvSpPr>
            <p:spPr bwMode="auto">
              <a:xfrm>
                <a:off x="836" y="1669"/>
                <a:ext cx="19" cy="17"/>
              </a:xfrm>
              <a:custGeom>
                <a:avLst/>
                <a:gdLst>
                  <a:gd name="T0" fmla="*/ 18 w 18"/>
                  <a:gd name="T1" fmla="*/ 3 h 15"/>
                  <a:gd name="T2" fmla="*/ 15 w 18"/>
                  <a:gd name="T3" fmla="*/ 2 h 15"/>
                  <a:gd name="T4" fmla="*/ 15 w 18"/>
                  <a:gd name="T5" fmla="*/ 2 h 15"/>
                  <a:gd name="T6" fmla="*/ 13 w 18"/>
                  <a:gd name="T7" fmla="*/ 1 h 15"/>
                  <a:gd name="T8" fmla="*/ 12 w 18"/>
                  <a:gd name="T9" fmla="*/ 1 h 15"/>
                  <a:gd name="T10" fmla="*/ 10 w 18"/>
                  <a:gd name="T11" fmla="*/ 1 h 15"/>
                  <a:gd name="T12" fmla="*/ 9 w 18"/>
                  <a:gd name="T13" fmla="*/ 1 h 15"/>
                  <a:gd name="T14" fmla="*/ 7 w 18"/>
                  <a:gd name="T15" fmla="*/ 1 h 15"/>
                  <a:gd name="T16" fmla="*/ 6 w 18"/>
                  <a:gd name="T17" fmla="*/ 1 h 15"/>
                  <a:gd name="T18" fmla="*/ 4 w 18"/>
                  <a:gd name="T19" fmla="*/ 0 h 15"/>
                  <a:gd name="T20" fmla="*/ 3 w 18"/>
                  <a:gd name="T21" fmla="*/ 0 h 15"/>
                  <a:gd name="T22" fmla="*/ 2 w 18"/>
                  <a:gd name="T23" fmla="*/ 0 h 15"/>
                  <a:gd name="T24" fmla="*/ 1 w 18"/>
                  <a:gd name="T25" fmla="*/ 0 h 15"/>
                  <a:gd name="T26" fmla="*/ 0 w 18"/>
                  <a:gd name="T27" fmla="*/ 0 h 15"/>
                  <a:gd name="T28" fmla="*/ 0 w 18"/>
                  <a:gd name="T29" fmla="*/ 15 h 15"/>
                  <a:gd name="T30" fmla="*/ 9 w 18"/>
                  <a:gd name="T31" fmla="*/ 15 h 15"/>
                  <a:gd name="T32" fmla="*/ 9 w 18"/>
                  <a:gd name="T33" fmla="*/ 14 h 15"/>
                  <a:gd name="T34" fmla="*/ 18 w 18"/>
                  <a:gd name="T35" fmla="*/ 3 h 15"/>
                  <a:gd name="T36" fmla="*/ 18 w 18"/>
                  <a:gd name="T37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5">
                    <a:moveTo>
                      <a:pt x="18" y="3"/>
                    </a:moveTo>
                    <a:cubicBezTo>
                      <a:pt x="17" y="2"/>
                      <a:pt x="16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4" y="2"/>
                      <a:pt x="13" y="2"/>
                      <a:pt x="13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5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3" y="15"/>
                      <a:pt x="6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3"/>
                      <a:pt x="14" y="9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5" name="Rectangle 817"/>
              <p:cNvSpPr>
                <a:spLocks noChangeArrowheads="1"/>
              </p:cNvSpPr>
              <p:nvPr/>
            </p:nvSpPr>
            <p:spPr bwMode="auto">
              <a:xfrm>
                <a:off x="855" y="1673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6" name="Freeform 818"/>
              <p:cNvSpPr/>
              <p:nvPr/>
            </p:nvSpPr>
            <p:spPr bwMode="auto">
              <a:xfrm>
                <a:off x="852" y="1672"/>
                <a:ext cx="3" cy="1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1 h 1"/>
                  <a:gd name="T4" fmla="*/ 0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0"/>
                      <a:pt x="2" y="0"/>
                      <a:pt x="3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7" name="Freeform 819"/>
              <p:cNvSpPr/>
              <p:nvPr/>
            </p:nvSpPr>
            <p:spPr bwMode="auto">
              <a:xfrm>
                <a:off x="840" y="1669"/>
                <a:ext cx="2" cy="2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8" name="Freeform 820"/>
              <p:cNvSpPr/>
              <p:nvPr/>
            </p:nvSpPr>
            <p:spPr bwMode="auto">
              <a:xfrm>
                <a:off x="838" y="166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9" name="Freeform 821"/>
              <p:cNvSpPr/>
              <p:nvPr/>
            </p:nvSpPr>
            <p:spPr bwMode="auto">
              <a:xfrm>
                <a:off x="850" y="1671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1"/>
                      <a:pt x="2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0" name="Freeform 822"/>
              <p:cNvSpPr/>
              <p:nvPr/>
            </p:nvSpPr>
            <p:spPr bwMode="auto">
              <a:xfrm>
                <a:off x="843" y="1671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1" name="Freeform 823"/>
              <p:cNvSpPr/>
              <p:nvPr/>
            </p:nvSpPr>
            <p:spPr bwMode="auto">
              <a:xfrm>
                <a:off x="847" y="1671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2" name="Freeform 824"/>
              <p:cNvSpPr/>
              <p:nvPr/>
            </p:nvSpPr>
            <p:spPr bwMode="auto">
              <a:xfrm>
                <a:off x="836" y="166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3" name="Freeform 825"/>
              <p:cNvSpPr/>
              <p:nvPr/>
            </p:nvSpPr>
            <p:spPr bwMode="auto">
              <a:xfrm>
                <a:off x="811" y="1669"/>
                <a:ext cx="20" cy="17"/>
              </a:xfrm>
              <a:custGeom>
                <a:avLst/>
                <a:gdLst>
                  <a:gd name="T0" fmla="*/ 18 w 19"/>
                  <a:gd name="T1" fmla="*/ 0 h 15"/>
                  <a:gd name="T2" fmla="*/ 15 w 19"/>
                  <a:gd name="T3" fmla="*/ 0 h 15"/>
                  <a:gd name="T4" fmla="*/ 15 w 19"/>
                  <a:gd name="T5" fmla="*/ 0 h 15"/>
                  <a:gd name="T6" fmla="*/ 12 w 19"/>
                  <a:gd name="T7" fmla="*/ 1 h 15"/>
                  <a:gd name="T8" fmla="*/ 12 w 19"/>
                  <a:gd name="T9" fmla="*/ 1 h 15"/>
                  <a:gd name="T10" fmla="*/ 9 w 19"/>
                  <a:gd name="T11" fmla="*/ 1 h 15"/>
                  <a:gd name="T12" fmla="*/ 8 w 19"/>
                  <a:gd name="T13" fmla="*/ 1 h 15"/>
                  <a:gd name="T14" fmla="*/ 6 w 19"/>
                  <a:gd name="T15" fmla="*/ 1 h 15"/>
                  <a:gd name="T16" fmla="*/ 6 w 19"/>
                  <a:gd name="T17" fmla="*/ 1 h 15"/>
                  <a:gd name="T18" fmla="*/ 4 w 19"/>
                  <a:gd name="T19" fmla="*/ 2 h 15"/>
                  <a:gd name="T20" fmla="*/ 3 w 19"/>
                  <a:gd name="T21" fmla="*/ 2 h 15"/>
                  <a:gd name="T22" fmla="*/ 0 w 19"/>
                  <a:gd name="T23" fmla="*/ 3 h 15"/>
                  <a:gd name="T24" fmla="*/ 0 w 19"/>
                  <a:gd name="T25" fmla="*/ 3 h 15"/>
                  <a:gd name="T26" fmla="*/ 0 w 19"/>
                  <a:gd name="T27" fmla="*/ 3 h 15"/>
                  <a:gd name="T28" fmla="*/ 0 w 19"/>
                  <a:gd name="T29" fmla="*/ 4 h 15"/>
                  <a:gd name="T30" fmla="*/ 0 w 19"/>
                  <a:gd name="T31" fmla="*/ 4 h 15"/>
                  <a:gd name="T32" fmla="*/ 4 w 19"/>
                  <a:gd name="T33" fmla="*/ 9 h 15"/>
                  <a:gd name="T34" fmla="*/ 4 w 19"/>
                  <a:gd name="T35" fmla="*/ 9 h 15"/>
                  <a:gd name="T36" fmla="*/ 5 w 19"/>
                  <a:gd name="T37" fmla="*/ 10 h 15"/>
                  <a:gd name="T38" fmla="*/ 5 w 19"/>
                  <a:gd name="T39" fmla="*/ 10 h 15"/>
                  <a:gd name="T40" fmla="*/ 7 w 19"/>
                  <a:gd name="T41" fmla="*/ 12 h 15"/>
                  <a:gd name="T42" fmla="*/ 7 w 19"/>
                  <a:gd name="T43" fmla="*/ 12 h 15"/>
                  <a:gd name="T44" fmla="*/ 7 w 19"/>
                  <a:gd name="T45" fmla="*/ 13 h 15"/>
                  <a:gd name="T46" fmla="*/ 8 w 19"/>
                  <a:gd name="T47" fmla="*/ 13 h 15"/>
                  <a:gd name="T48" fmla="*/ 8 w 19"/>
                  <a:gd name="T49" fmla="*/ 13 h 15"/>
                  <a:gd name="T50" fmla="*/ 8 w 19"/>
                  <a:gd name="T51" fmla="*/ 13 h 15"/>
                  <a:gd name="T52" fmla="*/ 8 w 19"/>
                  <a:gd name="T53" fmla="*/ 14 h 15"/>
                  <a:gd name="T54" fmla="*/ 9 w 19"/>
                  <a:gd name="T55" fmla="*/ 14 h 15"/>
                  <a:gd name="T56" fmla="*/ 9 w 19"/>
                  <a:gd name="T57" fmla="*/ 14 h 15"/>
                  <a:gd name="T58" fmla="*/ 19 w 19"/>
                  <a:gd name="T59" fmla="*/ 15 h 15"/>
                  <a:gd name="T60" fmla="*/ 19 w 19"/>
                  <a:gd name="T61" fmla="*/ 0 h 15"/>
                  <a:gd name="T62" fmla="*/ 18 w 19"/>
                  <a:gd name="T6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" h="15">
                    <a:moveTo>
                      <a:pt x="18" y="0"/>
                    </a:moveTo>
                    <a:cubicBezTo>
                      <a:pt x="17" y="0"/>
                      <a:pt x="16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0"/>
                      <a:pt x="13" y="0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6"/>
                      <a:pt x="3" y="7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11"/>
                      <a:pt x="6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2" y="15"/>
                      <a:pt x="16" y="15"/>
                      <a:pt x="19" y="15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4" name="Freeform 826"/>
              <p:cNvSpPr/>
              <p:nvPr/>
            </p:nvSpPr>
            <p:spPr bwMode="auto">
              <a:xfrm>
                <a:off x="827" y="1669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5" name="Freeform 827"/>
              <p:cNvSpPr/>
              <p:nvPr/>
            </p:nvSpPr>
            <p:spPr bwMode="auto">
              <a:xfrm>
                <a:off x="830" y="166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6" name="Freeform 828"/>
              <p:cNvSpPr/>
              <p:nvPr/>
            </p:nvSpPr>
            <p:spPr bwMode="auto">
              <a:xfrm>
                <a:off x="824" y="1669"/>
                <a:ext cx="3" cy="2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7" name="Freeform 829"/>
              <p:cNvSpPr/>
              <p:nvPr/>
            </p:nvSpPr>
            <p:spPr bwMode="auto">
              <a:xfrm>
                <a:off x="817" y="167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8" name="Freeform 830"/>
              <p:cNvSpPr/>
              <p:nvPr/>
            </p:nvSpPr>
            <p:spPr bwMode="auto">
              <a:xfrm>
                <a:off x="815" y="1671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9" name="Rectangle 831"/>
              <p:cNvSpPr>
                <a:spLocks noChangeArrowheads="1"/>
              </p:cNvSpPr>
              <p:nvPr/>
            </p:nvSpPr>
            <p:spPr bwMode="auto">
              <a:xfrm>
                <a:off x="811" y="1673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0" name="Freeform 832"/>
              <p:cNvSpPr/>
              <p:nvPr/>
            </p:nvSpPr>
            <p:spPr bwMode="auto">
              <a:xfrm>
                <a:off x="820" y="1671"/>
                <a:ext cx="4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1" name="Freeform 833"/>
              <p:cNvSpPr/>
              <p:nvPr/>
            </p:nvSpPr>
            <p:spPr bwMode="auto">
              <a:xfrm>
                <a:off x="811" y="1672"/>
                <a:ext cx="3" cy="1"/>
              </a:xfrm>
              <a:custGeom>
                <a:avLst/>
                <a:gdLst>
                  <a:gd name="T0" fmla="*/ 3 w 3"/>
                  <a:gd name="T1" fmla="*/ 0 h 1"/>
                  <a:gd name="T2" fmla="*/ 0 w 3"/>
                  <a:gd name="T3" fmla="*/ 1 h 1"/>
                  <a:gd name="T4" fmla="*/ 3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0"/>
                      <a:pt x="1" y="0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2" name="Freeform 834"/>
              <p:cNvSpPr/>
              <p:nvPr/>
            </p:nvSpPr>
            <p:spPr bwMode="auto">
              <a:xfrm>
                <a:off x="819" y="16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3" name="Freeform 835"/>
              <p:cNvSpPr/>
              <p:nvPr/>
            </p:nvSpPr>
            <p:spPr bwMode="auto">
              <a:xfrm>
                <a:off x="819" y="1685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4" name="Freeform 836"/>
              <p:cNvSpPr/>
              <p:nvPr/>
            </p:nvSpPr>
            <p:spPr bwMode="auto">
              <a:xfrm>
                <a:off x="818" y="168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5" name="Freeform 837"/>
              <p:cNvSpPr/>
              <p:nvPr/>
            </p:nvSpPr>
            <p:spPr bwMode="auto">
              <a:xfrm>
                <a:off x="811" y="16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6" name="Freeform 838"/>
              <p:cNvSpPr/>
              <p:nvPr/>
            </p:nvSpPr>
            <p:spPr bwMode="auto">
              <a:xfrm>
                <a:off x="815" y="16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7" name="Freeform 839"/>
              <p:cNvSpPr/>
              <p:nvPr/>
            </p:nvSpPr>
            <p:spPr bwMode="auto">
              <a:xfrm>
                <a:off x="818" y="1684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8" name="Freeform 840"/>
              <p:cNvSpPr/>
              <p:nvPr/>
            </p:nvSpPr>
            <p:spPr bwMode="auto">
              <a:xfrm>
                <a:off x="816" y="16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9" name="Freeform 841"/>
              <p:cNvSpPr/>
              <p:nvPr/>
            </p:nvSpPr>
            <p:spPr bwMode="auto">
              <a:xfrm>
                <a:off x="852" y="1674"/>
                <a:ext cx="17" cy="10"/>
              </a:xfrm>
              <a:custGeom>
                <a:avLst/>
                <a:gdLst>
                  <a:gd name="T0" fmla="*/ 14 w 16"/>
                  <a:gd name="T1" fmla="*/ 2 h 9"/>
                  <a:gd name="T2" fmla="*/ 13 w 16"/>
                  <a:gd name="T3" fmla="*/ 2 h 9"/>
                  <a:gd name="T4" fmla="*/ 12 w 16"/>
                  <a:gd name="T5" fmla="*/ 1 h 9"/>
                  <a:gd name="T6" fmla="*/ 11 w 16"/>
                  <a:gd name="T7" fmla="*/ 1 h 9"/>
                  <a:gd name="T8" fmla="*/ 10 w 16"/>
                  <a:gd name="T9" fmla="*/ 0 h 9"/>
                  <a:gd name="T10" fmla="*/ 9 w 16"/>
                  <a:gd name="T11" fmla="*/ 0 h 9"/>
                  <a:gd name="T12" fmla="*/ 7 w 16"/>
                  <a:gd name="T13" fmla="*/ 0 h 9"/>
                  <a:gd name="T14" fmla="*/ 7 w 16"/>
                  <a:gd name="T15" fmla="*/ 0 h 9"/>
                  <a:gd name="T16" fmla="*/ 6 w 16"/>
                  <a:gd name="T17" fmla="*/ 2 h 9"/>
                  <a:gd name="T18" fmla="*/ 5 w 16"/>
                  <a:gd name="T19" fmla="*/ 2 h 9"/>
                  <a:gd name="T20" fmla="*/ 5 w 16"/>
                  <a:gd name="T21" fmla="*/ 3 h 9"/>
                  <a:gd name="T22" fmla="*/ 4 w 16"/>
                  <a:gd name="T23" fmla="*/ 3 h 9"/>
                  <a:gd name="T24" fmla="*/ 4 w 16"/>
                  <a:gd name="T25" fmla="*/ 5 h 9"/>
                  <a:gd name="T26" fmla="*/ 4 w 16"/>
                  <a:gd name="T27" fmla="*/ 5 h 9"/>
                  <a:gd name="T28" fmla="*/ 2 w 16"/>
                  <a:gd name="T29" fmla="*/ 6 h 9"/>
                  <a:gd name="T30" fmla="*/ 2 w 16"/>
                  <a:gd name="T31" fmla="*/ 7 h 9"/>
                  <a:gd name="T32" fmla="*/ 1 w 16"/>
                  <a:gd name="T33" fmla="*/ 7 h 9"/>
                  <a:gd name="T34" fmla="*/ 1 w 16"/>
                  <a:gd name="T35" fmla="*/ 8 h 9"/>
                  <a:gd name="T36" fmla="*/ 1 w 16"/>
                  <a:gd name="T37" fmla="*/ 8 h 9"/>
                  <a:gd name="T38" fmla="*/ 0 w 16"/>
                  <a:gd name="T39" fmla="*/ 9 h 9"/>
                  <a:gd name="T40" fmla="*/ 16 w 16"/>
                  <a:gd name="T41" fmla="*/ 3 h 9"/>
                  <a:gd name="T42" fmla="*/ 15 w 16"/>
                  <a:gd name="T43" fmla="*/ 2 h 9"/>
                  <a:gd name="T44" fmla="*/ 14 w 16"/>
                  <a:gd name="T4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" h="9">
                    <a:moveTo>
                      <a:pt x="14" y="2"/>
                    </a:move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2" y="1"/>
                      <a:pt x="12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0" y="1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6" y="8"/>
                      <a:pt x="11" y="6"/>
                      <a:pt x="16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4" y="2"/>
                      <a:pt x="1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0" name="Freeform 842"/>
              <p:cNvSpPr/>
              <p:nvPr/>
            </p:nvSpPr>
            <p:spPr bwMode="auto">
              <a:xfrm>
                <a:off x="856" y="16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1" name="Freeform 843"/>
              <p:cNvSpPr/>
              <p:nvPr/>
            </p:nvSpPr>
            <p:spPr bwMode="auto">
              <a:xfrm>
                <a:off x="856" y="167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2" name="Freeform 844"/>
              <p:cNvSpPr/>
              <p:nvPr/>
            </p:nvSpPr>
            <p:spPr bwMode="auto">
              <a:xfrm>
                <a:off x="853" y="168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3" name="Freeform 845"/>
              <p:cNvSpPr/>
              <p:nvPr/>
            </p:nvSpPr>
            <p:spPr bwMode="auto">
              <a:xfrm>
                <a:off x="854" y="1680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4" name="Freeform 846"/>
              <p:cNvSpPr/>
              <p:nvPr/>
            </p:nvSpPr>
            <p:spPr bwMode="auto">
              <a:xfrm>
                <a:off x="852" y="1683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5" name="Freeform 847"/>
              <p:cNvSpPr/>
              <p:nvPr/>
            </p:nvSpPr>
            <p:spPr bwMode="auto">
              <a:xfrm>
                <a:off x="857" y="167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6" name="Freeform 848"/>
              <p:cNvSpPr/>
              <p:nvPr/>
            </p:nvSpPr>
            <p:spPr bwMode="auto">
              <a:xfrm>
                <a:off x="862" y="1649"/>
                <a:ext cx="34" cy="25"/>
              </a:xfrm>
              <a:custGeom>
                <a:avLst/>
                <a:gdLst>
                  <a:gd name="T0" fmla="*/ 10 w 31"/>
                  <a:gd name="T1" fmla="*/ 0 h 23"/>
                  <a:gd name="T2" fmla="*/ 10 w 31"/>
                  <a:gd name="T3" fmla="*/ 1 h 23"/>
                  <a:gd name="T4" fmla="*/ 9 w 31"/>
                  <a:gd name="T5" fmla="*/ 2 h 23"/>
                  <a:gd name="T6" fmla="*/ 8 w 31"/>
                  <a:gd name="T7" fmla="*/ 4 h 23"/>
                  <a:gd name="T8" fmla="*/ 8 w 31"/>
                  <a:gd name="T9" fmla="*/ 4 h 23"/>
                  <a:gd name="T10" fmla="*/ 5 w 31"/>
                  <a:gd name="T11" fmla="*/ 10 h 23"/>
                  <a:gd name="T12" fmla="*/ 5 w 31"/>
                  <a:gd name="T13" fmla="*/ 10 h 23"/>
                  <a:gd name="T14" fmla="*/ 4 w 31"/>
                  <a:gd name="T15" fmla="*/ 13 h 23"/>
                  <a:gd name="T16" fmla="*/ 4 w 31"/>
                  <a:gd name="T17" fmla="*/ 13 h 23"/>
                  <a:gd name="T18" fmla="*/ 2 w 31"/>
                  <a:gd name="T19" fmla="*/ 15 h 23"/>
                  <a:gd name="T20" fmla="*/ 2 w 31"/>
                  <a:gd name="T21" fmla="*/ 16 h 23"/>
                  <a:gd name="T22" fmla="*/ 1 w 31"/>
                  <a:gd name="T23" fmla="*/ 18 h 23"/>
                  <a:gd name="T24" fmla="*/ 0 w 31"/>
                  <a:gd name="T25" fmla="*/ 19 h 23"/>
                  <a:gd name="T26" fmla="*/ 0 w 31"/>
                  <a:gd name="T27" fmla="*/ 19 h 23"/>
                  <a:gd name="T28" fmla="*/ 0 w 31"/>
                  <a:gd name="T29" fmla="*/ 19 h 23"/>
                  <a:gd name="T30" fmla="*/ 0 w 31"/>
                  <a:gd name="T31" fmla="*/ 19 h 23"/>
                  <a:gd name="T32" fmla="*/ 1 w 31"/>
                  <a:gd name="T33" fmla="*/ 19 h 23"/>
                  <a:gd name="T34" fmla="*/ 3 w 31"/>
                  <a:gd name="T35" fmla="*/ 20 h 23"/>
                  <a:gd name="T36" fmla="*/ 3 w 31"/>
                  <a:gd name="T37" fmla="*/ 20 h 23"/>
                  <a:gd name="T38" fmla="*/ 5 w 31"/>
                  <a:gd name="T39" fmla="*/ 21 h 23"/>
                  <a:gd name="T40" fmla="*/ 6 w 31"/>
                  <a:gd name="T41" fmla="*/ 21 h 23"/>
                  <a:gd name="T42" fmla="*/ 8 w 31"/>
                  <a:gd name="T43" fmla="*/ 22 h 23"/>
                  <a:gd name="T44" fmla="*/ 8 w 31"/>
                  <a:gd name="T45" fmla="*/ 22 h 23"/>
                  <a:gd name="T46" fmla="*/ 11 w 31"/>
                  <a:gd name="T47" fmla="*/ 23 h 23"/>
                  <a:gd name="T48" fmla="*/ 11 w 31"/>
                  <a:gd name="T49" fmla="*/ 23 h 23"/>
                  <a:gd name="T50" fmla="*/ 31 w 31"/>
                  <a:gd name="T51" fmla="*/ 0 h 23"/>
                  <a:gd name="T52" fmla="*/ 10 w 31"/>
                  <a:gd name="T53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1" h="23">
                    <a:moveTo>
                      <a:pt x="10" y="0"/>
                    </a:move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9" y="2"/>
                      <a:pt x="9" y="2"/>
                    </a:cubicBezTo>
                    <a:cubicBezTo>
                      <a:pt x="9" y="3"/>
                      <a:pt x="9" y="3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6"/>
                      <a:pt x="6" y="8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4" y="12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4"/>
                      <a:pt x="3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1" y="18"/>
                      <a:pt x="1" y="18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1" y="20"/>
                      <a:pt x="2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4" y="20"/>
                      <a:pt x="5" y="21"/>
                      <a:pt x="5" y="21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7" y="21"/>
                      <a:pt x="7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9" y="22"/>
                      <a:pt x="10" y="23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20" y="17"/>
                      <a:pt x="27" y="9"/>
                      <a:pt x="31" y="0"/>
                    </a:cubicBezTo>
                    <a:cubicBezTo>
                      <a:pt x="10" y="0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7" name="Freeform 849"/>
              <p:cNvSpPr/>
              <p:nvPr/>
            </p:nvSpPr>
            <p:spPr bwMode="auto">
              <a:xfrm>
                <a:off x="862" y="1668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8" name="Freeform 850"/>
              <p:cNvSpPr/>
              <p:nvPr/>
            </p:nvSpPr>
            <p:spPr bwMode="auto">
              <a:xfrm>
                <a:off x="872" y="165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9" name="Freeform 851"/>
              <p:cNvSpPr/>
              <p:nvPr/>
            </p:nvSpPr>
            <p:spPr bwMode="auto">
              <a:xfrm>
                <a:off x="867" y="16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0" name="Freeform 852"/>
              <p:cNvSpPr/>
              <p:nvPr/>
            </p:nvSpPr>
            <p:spPr bwMode="auto">
              <a:xfrm>
                <a:off x="871" y="16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1" name="Freeform 853"/>
              <p:cNvSpPr/>
              <p:nvPr/>
            </p:nvSpPr>
            <p:spPr bwMode="auto">
              <a:xfrm>
                <a:off x="866" y="16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2" name="Freeform 854"/>
              <p:cNvSpPr/>
              <p:nvPr/>
            </p:nvSpPr>
            <p:spPr bwMode="auto">
              <a:xfrm>
                <a:off x="864" y="166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3" name="Rectangle 855"/>
              <p:cNvSpPr>
                <a:spLocks noChangeArrowheads="1"/>
              </p:cNvSpPr>
              <p:nvPr/>
            </p:nvSpPr>
            <p:spPr bwMode="auto">
              <a:xfrm>
                <a:off x="862" y="1669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4" name="Freeform 856"/>
              <p:cNvSpPr/>
              <p:nvPr/>
            </p:nvSpPr>
            <p:spPr bwMode="auto">
              <a:xfrm>
                <a:off x="863" y="1669"/>
                <a:ext cx="2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5" name="Freeform 857"/>
              <p:cNvSpPr/>
              <p:nvPr/>
            </p:nvSpPr>
            <p:spPr bwMode="auto">
              <a:xfrm>
                <a:off x="871" y="1673"/>
                <a:ext cx="3" cy="1"/>
              </a:xfrm>
              <a:custGeom>
                <a:avLst/>
                <a:gdLst>
                  <a:gd name="T0" fmla="*/ 3 w 3"/>
                  <a:gd name="T1" fmla="*/ 1 h 1"/>
                  <a:gd name="T2" fmla="*/ 0 w 3"/>
                  <a:gd name="T3" fmla="*/ 0 h 1"/>
                  <a:gd name="T4" fmla="*/ 3 w 3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cubicBezTo>
                      <a:pt x="1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6" name="Freeform 858"/>
              <p:cNvSpPr/>
              <p:nvPr/>
            </p:nvSpPr>
            <p:spPr bwMode="auto">
              <a:xfrm>
                <a:off x="865" y="167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0"/>
                      <a:pt x="0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7" name="Freeform 859"/>
              <p:cNvSpPr/>
              <p:nvPr/>
            </p:nvSpPr>
            <p:spPr bwMode="auto">
              <a:xfrm>
                <a:off x="868" y="1672"/>
                <a:ext cx="3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8" name="Freeform 860"/>
              <p:cNvSpPr/>
              <p:nvPr/>
            </p:nvSpPr>
            <p:spPr bwMode="auto">
              <a:xfrm>
                <a:off x="875" y="1620"/>
                <a:ext cx="29" cy="24"/>
              </a:xfrm>
              <a:custGeom>
                <a:avLst/>
                <a:gdLst>
                  <a:gd name="T0" fmla="*/ 5 w 27"/>
                  <a:gd name="T1" fmla="*/ 0 h 22"/>
                  <a:gd name="T2" fmla="*/ 5 w 27"/>
                  <a:gd name="T3" fmla="*/ 0 h 22"/>
                  <a:gd name="T4" fmla="*/ 4 w 27"/>
                  <a:gd name="T5" fmla="*/ 2 h 22"/>
                  <a:gd name="T6" fmla="*/ 4 w 27"/>
                  <a:gd name="T7" fmla="*/ 3 h 22"/>
                  <a:gd name="T8" fmla="*/ 4 w 27"/>
                  <a:gd name="T9" fmla="*/ 5 h 22"/>
                  <a:gd name="T10" fmla="*/ 4 w 27"/>
                  <a:gd name="T11" fmla="*/ 5 h 22"/>
                  <a:gd name="T12" fmla="*/ 4 w 27"/>
                  <a:gd name="T13" fmla="*/ 8 h 22"/>
                  <a:gd name="T14" fmla="*/ 4 w 27"/>
                  <a:gd name="T15" fmla="*/ 8 h 22"/>
                  <a:gd name="T16" fmla="*/ 3 w 27"/>
                  <a:gd name="T17" fmla="*/ 10 h 22"/>
                  <a:gd name="T18" fmla="*/ 3 w 27"/>
                  <a:gd name="T19" fmla="*/ 11 h 22"/>
                  <a:gd name="T20" fmla="*/ 2 w 27"/>
                  <a:gd name="T21" fmla="*/ 13 h 22"/>
                  <a:gd name="T22" fmla="*/ 2 w 27"/>
                  <a:gd name="T23" fmla="*/ 14 h 22"/>
                  <a:gd name="T24" fmla="*/ 2 w 27"/>
                  <a:gd name="T25" fmla="*/ 16 h 22"/>
                  <a:gd name="T26" fmla="*/ 2 w 27"/>
                  <a:gd name="T27" fmla="*/ 16 h 22"/>
                  <a:gd name="T28" fmla="*/ 1 w 27"/>
                  <a:gd name="T29" fmla="*/ 19 h 22"/>
                  <a:gd name="T30" fmla="*/ 1 w 27"/>
                  <a:gd name="T31" fmla="*/ 19 h 22"/>
                  <a:gd name="T32" fmla="*/ 0 w 27"/>
                  <a:gd name="T33" fmla="*/ 22 h 22"/>
                  <a:gd name="T34" fmla="*/ 0 w 27"/>
                  <a:gd name="T35" fmla="*/ 22 h 22"/>
                  <a:gd name="T36" fmla="*/ 0 w 27"/>
                  <a:gd name="T37" fmla="*/ 22 h 22"/>
                  <a:gd name="T38" fmla="*/ 21 w 27"/>
                  <a:gd name="T39" fmla="*/ 22 h 22"/>
                  <a:gd name="T40" fmla="*/ 27 w 27"/>
                  <a:gd name="T41" fmla="*/ 0 h 22"/>
                  <a:gd name="T42" fmla="*/ 5 w 27"/>
                  <a:gd name="T4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7" h="22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6"/>
                      <a:pt x="4" y="7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2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" y="17"/>
                      <a:pt x="1" y="18"/>
                      <a:pt x="1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20"/>
                      <a:pt x="0" y="21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4" y="15"/>
                      <a:pt x="26" y="8"/>
                      <a:pt x="27" y="0"/>
                    </a:cubicBezTo>
                    <a:cubicBezTo>
                      <a:pt x="5" y="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9" name="Freeform 861"/>
              <p:cNvSpPr/>
              <p:nvPr/>
            </p:nvSpPr>
            <p:spPr bwMode="auto">
              <a:xfrm>
                <a:off x="878" y="1629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0" name="Freeform 862"/>
              <p:cNvSpPr/>
              <p:nvPr/>
            </p:nvSpPr>
            <p:spPr bwMode="auto">
              <a:xfrm>
                <a:off x="879" y="1620"/>
                <a:ext cx="1" cy="3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2"/>
                      <a:pt x="0" y="2"/>
                    </a:cubicBezTo>
                    <a:cubicBezTo>
                      <a:pt x="1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1" name="Freeform 863"/>
              <p:cNvSpPr/>
              <p:nvPr/>
            </p:nvSpPr>
            <p:spPr bwMode="auto">
              <a:xfrm>
                <a:off x="875" y="1641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2" name="Freeform 864"/>
              <p:cNvSpPr/>
              <p:nvPr/>
            </p:nvSpPr>
            <p:spPr bwMode="auto">
              <a:xfrm>
                <a:off x="879" y="1626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3" name="Freeform 865"/>
              <p:cNvSpPr/>
              <p:nvPr/>
            </p:nvSpPr>
            <p:spPr bwMode="auto">
              <a:xfrm>
                <a:off x="876" y="1638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4" name="Freeform 866"/>
              <p:cNvSpPr/>
              <p:nvPr/>
            </p:nvSpPr>
            <p:spPr bwMode="auto">
              <a:xfrm>
                <a:off x="877" y="1632"/>
                <a:ext cx="1" cy="3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5" name="Freeform 867"/>
              <p:cNvSpPr/>
              <p:nvPr/>
            </p:nvSpPr>
            <p:spPr bwMode="auto">
              <a:xfrm>
                <a:off x="879" y="162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6" name="Freeform 868"/>
              <p:cNvSpPr/>
              <p:nvPr/>
            </p:nvSpPr>
            <p:spPr bwMode="auto">
              <a:xfrm>
                <a:off x="877" y="163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7" name="Freeform 869"/>
              <p:cNvSpPr/>
              <p:nvPr/>
            </p:nvSpPr>
            <p:spPr bwMode="auto">
              <a:xfrm>
                <a:off x="770" y="1558"/>
                <a:ext cx="34" cy="28"/>
              </a:xfrm>
              <a:custGeom>
                <a:avLst/>
                <a:gdLst>
                  <a:gd name="T0" fmla="*/ 31 w 31"/>
                  <a:gd name="T1" fmla="*/ 4 h 25"/>
                  <a:gd name="T2" fmla="*/ 31 w 31"/>
                  <a:gd name="T3" fmla="*/ 4 h 25"/>
                  <a:gd name="T4" fmla="*/ 26 w 31"/>
                  <a:gd name="T5" fmla="*/ 2 h 25"/>
                  <a:gd name="T6" fmla="*/ 26 w 31"/>
                  <a:gd name="T7" fmla="*/ 2 h 25"/>
                  <a:gd name="T8" fmla="*/ 24 w 31"/>
                  <a:gd name="T9" fmla="*/ 1 h 25"/>
                  <a:gd name="T10" fmla="*/ 24 w 31"/>
                  <a:gd name="T11" fmla="*/ 1 h 25"/>
                  <a:gd name="T12" fmla="*/ 22 w 31"/>
                  <a:gd name="T13" fmla="*/ 0 h 25"/>
                  <a:gd name="T14" fmla="*/ 22 w 31"/>
                  <a:gd name="T15" fmla="*/ 0 h 25"/>
                  <a:gd name="T16" fmla="*/ 0 w 31"/>
                  <a:gd name="T17" fmla="*/ 25 h 25"/>
                  <a:gd name="T18" fmla="*/ 21 w 31"/>
                  <a:gd name="T19" fmla="*/ 25 h 25"/>
                  <a:gd name="T20" fmla="*/ 21 w 31"/>
                  <a:gd name="T21" fmla="*/ 25 h 25"/>
                  <a:gd name="T22" fmla="*/ 22 w 31"/>
                  <a:gd name="T23" fmla="*/ 24 h 25"/>
                  <a:gd name="T24" fmla="*/ 22 w 31"/>
                  <a:gd name="T25" fmla="*/ 23 h 25"/>
                  <a:gd name="T26" fmla="*/ 23 w 31"/>
                  <a:gd name="T27" fmla="*/ 21 h 25"/>
                  <a:gd name="T28" fmla="*/ 23 w 31"/>
                  <a:gd name="T29" fmla="*/ 20 h 25"/>
                  <a:gd name="T30" fmla="*/ 24 w 31"/>
                  <a:gd name="T31" fmla="*/ 17 h 25"/>
                  <a:gd name="T32" fmla="*/ 24 w 31"/>
                  <a:gd name="T33" fmla="*/ 17 h 25"/>
                  <a:gd name="T34" fmla="*/ 26 w 31"/>
                  <a:gd name="T35" fmla="*/ 14 h 25"/>
                  <a:gd name="T36" fmla="*/ 26 w 31"/>
                  <a:gd name="T37" fmla="*/ 13 h 25"/>
                  <a:gd name="T38" fmla="*/ 27 w 31"/>
                  <a:gd name="T39" fmla="*/ 12 h 25"/>
                  <a:gd name="T40" fmla="*/ 28 w 31"/>
                  <a:gd name="T41" fmla="*/ 10 h 25"/>
                  <a:gd name="T42" fmla="*/ 28 w 31"/>
                  <a:gd name="T43" fmla="*/ 9 h 25"/>
                  <a:gd name="T44" fmla="*/ 29 w 31"/>
                  <a:gd name="T45" fmla="*/ 8 h 25"/>
                  <a:gd name="T46" fmla="*/ 30 w 31"/>
                  <a:gd name="T47" fmla="*/ 6 h 25"/>
                  <a:gd name="T48" fmla="*/ 31 w 31"/>
                  <a:gd name="T49" fmla="*/ 5 h 25"/>
                  <a:gd name="T50" fmla="*/ 31 w 31"/>
                  <a:gd name="T51" fmla="*/ 4 h 25"/>
                  <a:gd name="T52" fmla="*/ 31 w 31"/>
                  <a:gd name="T53" fmla="*/ 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1" h="25">
                    <a:moveTo>
                      <a:pt x="31" y="4"/>
                    </a:moveTo>
                    <a:cubicBezTo>
                      <a:pt x="31" y="4"/>
                      <a:pt x="31" y="4"/>
                      <a:pt x="31" y="4"/>
                    </a:cubicBezTo>
                    <a:cubicBezTo>
                      <a:pt x="29" y="4"/>
                      <a:pt x="28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5" y="2"/>
                      <a:pt x="25" y="2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3" y="1"/>
                      <a:pt x="22" y="1"/>
                      <a:pt x="2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2" y="7"/>
                      <a:pt x="5" y="15"/>
                      <a:pt x="0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3"/>
                      <a:pt x="22" y="23"/>
                    </a:cubicBezTo>
                    <a:cubicBezTo>
                      <a:pt x="22" y="22"/>
                      <a:pt x="23" y="22"/>
                      <a:pt x="23" y="21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4" y="19"/>
                      <a:pt x="24" y="18"/>
                      <a:pt x="24" y="17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5" y="16"/>
                      <a:pt x="25" y="15"/>
                      <a:pt x="26" y="14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7" y="12"/>
                      <a:pt x="27" y="12"/>
                    </a:cubicBezTo>
                    <a:cubicBezTo>
                      <a:pt x="27" y="11"/>
                      <a:pt x="27" y="11"/>
                      <a:pt x="28" y="10"/>
                    </a:cubicBezTo>
                    <a:cubicBezTo>
                      <a:pt x="28" y="10"/>
                      <a:pt x="28" y="9"/>
                      <a:pt x="28" y="9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7"/>
                      <a:pt x="30" y="6"/>
                      <a:pt x="30" y="6"/>
                    </a:cubicBezTo>
                    <a:cubicBezTo>
                      <a:pt x="30" y="6"/>
                      <a:pt x="30" y="5"/>
                      <a:pt x="31" y="5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8" name="Freeform 870"/>
              <p:cNvSpPr/>
              <p:nvPr/>
            </p:nvSpPr>
            <p:spPr bwMode="auto">
              <a:xfrm>
                <a:off x="794" y="158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9" name="Freeform 871"/>
              <p:cNvSpPr/>
              <p:nvPr/>
            </p:nvSpPr>
            <p:spPr bwMode="auto">
              <a:xfrm>
                <a:off x="795" y="1580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0" name="Freeform 872"/>
              <p:cNvSpPr/>
              <p:nvPr/>
            </p:nvSpPr>
            <p:spPr bwMode="auto">
              <a:xfrm>
                <a:off x="799" y="157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1" name="Freeform 873"/>
              <p:cNvSpPr/>
              <p:nvPr/>
            </p:nvSpPr>
            <p:spPr bwMode="auto">
              <a:xfrm>
                <a:off x="796" y="157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2" name="Freeform 874"/>
              <p:cNvSpPr/>
              <p:nvPr/>
            </p:nvSpPr>
            <p:spPr bwMode="auto">
              <a:xfrm>
                <a:off x="800" y="1569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3" name="Freeform 875"/>
              <p:cNvSpPr/>
              <p:nvPr/>
            </p:nvSpPr>
            <p:spPr bwMode="auto">
              <a:xfrm>
                <a:off x="801" y="156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4" name="Freeform 876"/>
              <p:cNvSpPr/>
              <p:nvPr/>
            </p:nvSpPr>
            <p:spPr bwMode="auto">
              <a:xfrm>
                <a:off x="803" y="1564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5" name="Freeform 877"/>
              <p:cNvSpPr/>
              <p:nvPr/>
            </p:nvSpPr>
            <p:spPr bwMode="auto">
              <a:xfrm>
                <a:off x="811" y="1546"/>
                <a:ext cx="20" cy="19"/>
              </a:xfrm>
              <a:custGeom>
                <a:avLst/>
                <a:gdLst>
                  <a:gd name="T0" fmla="*/ 8 w 19"/>
                  <a:gd name="T1" fmla="*/ 2 h 17"/>
                  <a:gd name="T2" fmla="*/ 8 w 19"/>
                  <a:gd name="T3" fmla="*/ 2 h 17"/>
                  <a:gd name="T4" fmla="*/ 7 w 19"/>
                  <a:gd name="T5" fmla="*/ 3 h 17"/>
                  <a:gd name="T6" fmla="*/ 7 w 19"/>
                  <a:gd name="T7" fmla="*/ 3 h 17"/>
                  <a:gd name="T8" fmla="*/ 7 w 19"/>
                  <a:gd name="T9" fmla="*/ 3 h 17"/>
                  <a:gd name="T10" fmla="*/ 7 w 19"/>
                  <a:gd name="T11" fmla="*/ 3 h 17"/>
                  <a:gd name="T12" fmla="*/ 6 w 19"/>
                  <a:gd name="T13" fmla="*/ 4 h 17"/>
                  <a:gd name="T14" fmla="*/ 6 w 19"/>
                  <a:gd name="T15" fmla="*/ 4 h 17"/>
                  <a:gd name="T16" fmla="*/ 5 w 19"/>
                  <a:gd name="T17" fmla="*/ 5 h 17"/>
                  <a:gd name="T18" fmla="*/ 5 w 19"/>
                  <a:gd name="T19" fmla="*/ 5 h 17"/>
                  <a:gd name="T20" fmla="*/ 5 w 19"/>
                  <a:gd name="T21" fmla="*/ 6 h 17"/>
                  <a:gd name="T22" fmla="*/ 5 w 19"/>
                  <a:gd name="T23" fmla="*/ 6 h 17"/>
                  <a:gd name="T24" fmla="*/ 4 w 19"/>
                  <a:gd name="T25" fmla="*/ 7 h 17"/>
                  <a:gd name="T26" fmla="*/ 4 w 19"/>
                  <a:gd name="T27" fmla="*/ 7 h 17"/>
                  <a:gd name="T28" fmla="*/ 3 w 19"/>
                  <a:gd name="T29" fmla="*/ 8 h 17"/>
                  <a:gd name="T30" fmla="*/ 3 w 19"/>
                  <a:gd name="T31" fmla="*/ 8 h 17"/>
                  <a:gd name="T32" fmla="*/ 3 w 19"/>
                  <a:gd name="T33" fmla="*/ 9 h 17"/>
                  <a:gd name="T34" fmla="*/ 2 w 19"/>
                  <a:gd name="T35" fmla="*/ 9 h 17"/>
                  <a:gd name="T36" fmla="*/ 2 w 19"/>
                  <a:gd name="T37" fmla="*/ 10 h 17"/>
                  <a:gd name="T38" fmla="*/ 1 w 19"/>
                  <a:gd name="T39" fmla="*/ 11 h 17"/>
                  <a:gd name="T40" fmla="*/ 1 w 19"/>
                  <a:gd name="T41" fmla="*/ 12 h 17"/>
                  <a:gd name="T42" fmla="*/ 0 w 19"/>
                  <a:gd name="T43" fmla="*/ 12 h 17"/>
                  <a:gd name="T44" fmla="*/ 0 w 19"/>
                  <a:gd name="T45" fmla="*/ 13 h 17"/>
                  <a:gd name="T46" fmla="*/ 0 w 19"/>
                  <a:gd name="T47" fmla="*/ 13 h 17"/>
                  <a:gd name="T48" fmla="*/ 0 w 19"/>
                  <a:gd name="T49" fmla="*/ 13 h 17"/>
                  <a:gd name="T50" fmla="*/ 2 w 19"/>
                  <a:gd name="T51" fmla="*/ 14 h 17"/>
                  <a:gd name="T52" fmla="*/ 2 w 19"/>
                  <a:gd name="T53" fmla="*/ 14 h 17"/>
                  <a:gd name="T54" fmla="*/ 5 w 19"/>
                  <a:gd name="T55" fmla="*/ 15 h 17"/>
                  <a:gd name="T56" fmla="*/ 5 w 19"/>
                  <a:gd name="T57" fmla="*/ 15 h 17"/>
                  <a:gd name="T58" fmla="*/ 7 w 19"/>
                  <a:gd name="T59" fmla="*/ 15 h 17"/>
                  <a:gd name="T60" fmla="*/ 8 w 19"/>
                  <a:gd name="T61" fmla="*/ 15 h 17"/>
                  <a:gd name="T62" fmla="*/ 10 w 19"/>
                  <a:gd name="T63" fmla="*/ 16 h 17"/>
                  <a:gd name="T64" fmla="*/ 10 w 19"/>
                  <a:gd name="T65" fmla="*/ 16 h 17"/>
                  <a:gd name="T66" fmla="*/ 12 w 19"/>
                  <a:gd name="T67" fmla="*/ 16 h 17"/>
                  <a:gd name="T68" fmla="*/ 12 w 19"/>
                  <a:gd name="T69" fmla="*/ 16 h 17"/>
                  <a:gd name="T70" fmla="*/ 14 w 19"/>
                  <a:gd name="T71" fmla="*/ 17 h 17"/>
                  <a:gd name="T72" fmla="*/ 15 w 19"/>
                  <a:gd name="T73" fmla="*/ 17 h 17"/>
                  <a:gd name="T74" fmla="*/ 17 w 19"/>
                  <a:gd name="T75" fmla="*/ 17 h 17"/>
                  <a:gd name="T76" fmla="*/ 18 w 19"/>
                  <a:gd name="T77" fmla="*/ 17 h 17"/>
                  <a:gd name="T78" fmla="*/ 19 w 19"/>
                  <a:gd name="T79" fmla="*/ 17 h 17"/>
                  <a:gd name="T80" fmla="*/ 19 w 19"/>
                  <a:gd name="T81" fmla="*/ 17 h 17"/>
                  <a:gd name="T82" fmla="*/ 19 w 19"/>
                  <a:gd name="T83" fmla="*/ 0 h 17"/>
                  <a:gd name="T84" fmla="*/ 9 w 19"/>
                  <a:gd name="T85" fmla="*/ 1 h 17"/>
                  <a:gd name="T86" fmla="*/ 8 w 19"/>
                  <a:gd name="T87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" h="17">
                    <a:moveTo>
                      <a:pt x="8" y="2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3" y="14"/>
                      <a:pt x="4" y="15"/>
                      <a:pt x="5" y="15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6" y="15"/>
                      <a:pt x="7" y="15"/>
                      <a:pt x="7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6"/>
                      <a:pt x="9" y="16"/>
                      <a:pt x="10" y="16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6"/>
                      <a:pt x="14" y="17"/>
                      <a:pt x="14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7"/>
                      <a:pt x="16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18" y="17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6" y="0"/>
                      <a:pt x="12" y="0"/>
                      <a:pt x="9" y="1"/>
                    </a:cubicBezTo>
                    <a:cubicBezTo>
                      <a:pt x="9" y="1"/>
                      <a:pt x="8" y="2"/>
                      <a:pt x="8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6" name="Rectangle 878"/>
              <p:cNvSpPr>
                <a:spLocks noChangeArrowheads="1"/>
              </p:cNvSpPr>
              <p:nvPr/>
            </p:nvSpPr>
            <p:spPr bwMode="auto">
              <a:xfrm>
                <a:off x="811" y="1560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7" name="Freeform 879"/>
              <p:cNvSpPr/>
              <p:nvPr/>
            </p:nvSpPr>
            <p:spPr bwMode="auto">
              <a:xfrm>
                <a:off x="822" y="15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8" name="Freeform 880"/>
              <p:cNvSpPr/>
              <p:nvPr/>
            </p:nvSpPr>
            <p:spPr bwMode="auto">
              <a:xfrm>
                <a:off x="816" y="15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9" name="Freeform 881"/>
              <p:cNvSpPr/>
              <p:nvPr/>
            </p:nvSpPr>
            <p:spPr bwMode="auto">
              <a:xfrm>
                <a:off x="813" y="15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0" name="Freeform 882"/>
              <p:cNvSpPr/>
              <p:nvPr/>
            </p:nvSpPr>
            <p:spPr bwMode="auto">
              <a:xfrm>
                <a:off x="818" y="156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1" name="Freeform 883"/>
              <p:cNvSpPr/>
              <p:nvPr/>
            </p:nvSpPr>
            <p:spPr bwMode="auto">
              <a:xfrm>
                <a:off x="826" y="156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2" name="Rectangle 884"/>
              <p:cNvSpPr>
                <a:spLocks noChangeArrowheads="1"/>
              </p:cNvSpPr>
              <p:nvPr/>
            </p:nvSpPr>
            <p:spPr bwMode="auto">
              <a:xfrm>
                <a:off x="831" y="1565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3" name="Freeform 885"/>
              <p:cNvSpPr/>
              <p:nvPr/>
            </p:nvSpPr>
            <p:spPr bwMode="auto">
              <a:xfrm>
                <a:off x="829" y="156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4" name="Freeform 886"/>
              <p:cNvSpPr/>
              <p:nvPr/>
            </p:nvSpPr>
            <p:spPr bwMode="auto">
              <a:xfrm>
                <a:off x="824" y="15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5" name="Freeform 887"/>
              <p:cNvSpPr/>
              <p:nvPr/>
            </p:nvSpPr>
            <p:spPr bwMode="auto">
              <a:xfrm>
                <a:off x="798" y="1549"/>
                <a:ext cx="16" cy="10"/>
              </a:xfrm>
              <a:custGeom>
                <a:avLst/>
                <a:gdLst>
                  <a:gd name="T0" fmla="*/ 2 w 15"/>
                  <a:gd name="T1" fmla="*/ 7 h 10"/>
                  <a:gd name="T2" fmla="*/ 2 w 15"/>
                  <a:gd name="T3" fmla="*/ 7 h 10"/>
                  <a:gd name="T4" fmla="*/ 3 w 15"/>
                  <a:gd name="T5" fmla="*/ 8 h 10"/>
                  <a:gd name="T6" fmla="*/ 4 w 15"/>
                  <a:gd name="T7" fmla="*/ 8 h 10"/>
                  <a:gd name="T8" fmla="*/ 5 w 15"/>
                  <a:gd name="T9" fmla="*/ 9 h 10"/>
                  <a:gd name="T10" fmla="*/ 6 w 15"/>
                  <a:gd name="T11" fmla="*/ 9 h 10"/>
                  <a:gd name="T12" fmla="*/ 6 w 15"/>
                  <a:gd name="T13" fmla="*/ 9 h 10"/>
                  <a:gd name="T14" fmla="*/ 8 w 15"/>
                  <a:gd name="T15" fmla="*/ 10 h 10"/>
                  <a:gd name="T16" fmla="*/ 9 w 15"/>
                  <a:gd name="T17" fmla="*/ 9 h 10"/>
                  <a:gd name="T18" fmla="*/ 9 w 15"/>
                  <a:gd name="T19" fmla="*/ 8 h 10"/>
                  <a:gd name="T20" fmla="*/ 10 w 15"/>
                  <a:gd name="T21" fmla="*/ 7 h 10"/>
                  <a:gd name="T22" fmla="*/ 10 w 15"/>
                  <a:gd name="T23" fmla="*/ 7 h 10"/>
                  <a:gd name="T24" fmla="*/ 10 w 15"/>
                  <a:gd name="T25" fmla="*/ 6 h 10"/>
                  <a:gd name="T26" fmla="*/ 11 w 15"/>
                  <a:gd name="T27" fmla="*/ 6 h 10"/>
                  <a:gd name="T28" fmla="*/ 11 w 15"/>
                  <a:gd name="T29" fmla="*/ 5 h 10"/>
                  <a:gd name="T30" fmla="*/ 12 w 15"/>
                  <a:gd name="T31" fmla="*/ 5 h 10"/>
                  <a:gd name="T32" fmla="*/ 12 w 15"/>
                  <a:gd name="T33" fmla="*/ 4 h 10"/>
                  <a:gd name="T34" fmla="*/ 12 w 15"/>
                  <a:gd name="T35" fmla="*/ 3 h 10"/>
                  <a:gd name="T36" fmla="*/ 13 w 15"/>
                  <a:gd name="T37" fmla="*/ 3 h 10"/>
                  <a:gd name="T38" fmla="*/ 13 w 15"/>
                  <a:gd name="T39" fmla="*/ 2 h 10"/>
                  <a:gd name="T40" fmla="*/ 13 w 15"/>
                  <a:gd name="T41" fmla="*/ 2 h 10"/>
                  <a:gd name="T42" fmla="*/ 14 w 15"/>
                  <a:gd name="T43" fmla="*/ 1 h 10"/>
                  <a:gd name="T44" fmla="*/ 14 w 15"/>
                  <a:gd name="T45" fmla="*/ 1 h 10"/>
                  <a:gd name="T46" fmla="*/ 15 w 15"/>
                  <a:gd name="T47" fmla="*/ 0 h 10"/>
                  <a:gd name="T48" fmla="*/ 0 w 15"/>
                  <a:gd name="T49" fmla="*/ 7 h 10"/>
                  <a:gd name="T50" fmla="*/ 2 w 15"/>
                  <a:gd name="T51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" h="10">
                    <a:moveTo>
                      <a:pt x="2" y="7"/>
                    </a:move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10"/>
                      <a:pt x="8" y="10"/>
                    </a:cubicBezTo>
                    <a:cubicBezTo>
                      <a:pt x="8" y="9"/>
                      <a:pt x="9" y="9"/>
                      <a:pt x="9" y="9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0" y="2"/>
                      <a:pt x="5" y="4"/>
                      <a:pt x="0" y="7"/>
                    </a:cubicBezTo>
                    <a:cubicBezTo>
                      <a:pt x="1" y="7"/>
                      <a:pt x="1" y="7"/>
                      <a:pt x="2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6" name="Freeform 888"/>
              <p:cNvSpPr/>
              <p:nvPr/>
            </p:nvSpPr>
            <p:spPr bwMode="auto">
              <a:xfrm>
                <a:off x="804" y="15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7" name="Freeform 889"/>
              <p:cNvSpPr/>
              <p:nvPr/>
            </p:nvSpPr>
            <p:spPr bwMode="auto">
              <a:xfrm>
                <a:off x="802" y="155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8" name="Freeform 890"/>
              <p:cNvSpPr/>
              <p:nvPr/>
            </p:nvSpPr>
            <p:spPr bwMode="auto">
              <a:xfrm>
                <a:off x="800" y="1556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9" name="Freeform 891"/>
              <p:cNvSpPr/>
              <p:nvPr/>
            </p:nvSpPr>
            <p:spPr bwMode="auto">
              <a:xfrm>
                <a:off x="798" y="155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0" name="Freeform 892"/>
              <p:cNvSpPr/>
              <p:nvPr/>
            </p:nvSpPr>
            <p:spPr bwMode="auto">
              <a:xfrm>
                <a:off x="813" y="15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1" name="Freeform 893"/>
              <p:cNvSpPr/>
              <p:nvPr/>
            </p:nvSpPr>
            <p:spPr bwMode="auto">
              <a:xfrm>
                <a:off x="807" y="1556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2" name="Freeform 894"/>
              <p:cNvSpPr/>
              <p:nvPr/>
            </p:nvSpPr>
            <p:spPr bwMode="auto">
              <a:xfrm>
                <a:off x="812" y="15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3" name="Freeform 895"/>
              <p:cNvSpPr/>
              <p:nvPr/>
            </p:nvSpPr>
            <p:spPr bwMode="auto">
              <a:xfrm>
                <a:off x="811" y="1552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4" name="Freeform 896"/>
              <p:cNvSpPr/>
              <p:nvPr/>
            </p:nvSpPr>
            <p:spPr bwMode="auto">
              <a:xfrm>
                <a:off x="808" y="1555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5" name="Freeform 897"/>
              <p:cNvSpPr/>
              <p:nvPr/>
            </p:nvSpPr>
            <p:spPr bwMode="auto">
              <a:xfrm>
                <a:off x="806" y="155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6" name="Freeform 898"/>
              <p:cNvSpPr/>
              <p:nvPr/>
            </p:nvSpPr>
            <p:spPr bwMode="auto">
              <a:xfrm>
                <a:off x="811" y="15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7" name="Freeform 899"/>
              <p:cNvSpPr/>
              <p:nvPr/>
            </p:nvSpPr>
            <p:spPr bwMode="auto">
              <a:xfrm>
                <a:off x="810" y="155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8" name="Freeform 900"/>
              <p:cNvSpPr/>
              <p:nvPr/>
            </p:nvSpPr>
            <p:spPr bwMode="auto">
              <a:xfrm>
                <a:off x="771" y="1649"/>
                <a:ext cx="33" cy="25"/>
              </a:xfrm>
              <a:custGeom>
                <a:avLst/>
                <a:gdLst>
                  <a:gd name="T0" fmla="*/ 29 w 30"/>
                  <a:gd name="T1" fmla="*/ 19 h 23"/>
                  <a:gd name="T2" fmla="*/ 29 w 30"/>
                  <a:gd name="T3" fmla="*/ 18 h 23"/>
                  <a:gd name="T4" fmla="*/ 28 w 30"/>
                  <a:gd name="T5" fmla="*/ 16 h 23"/>
                  <a:gd name="T6" fmla="*/ 27 w 30"/>
                  <a:gd name="T7" fmla="*/ 15 h 23"/>
                  <a:gd name="T8" fmla="*/ 27 w 30"/>
                  <a:gd name="T9" fmla="*/ 14 h 23"/>
                  <a:gd name="T10" fmla="*/ 26 w 30"/>
                  <a:gd name="T11" fmla="*/ 13 h 23"/>
                  <a:gd name="T12" fmla="*/ 25 w 30"/>
                  <a:gd name="T13" fmla="*/ 11 h 23"/>
                  <a:gd name="T14" fmla="*/ 25 w 30"/>
                  <a:gd name="T15" fmla="*/ 10 h 23"/>
                  <a:gd name="T16" fmla="*/ 24 w 30"/>
                  <a:gd name="T17" fmla="*/ 8 h 23"/>
                  <a:gd name="T18" fmla="*/ 23 w 30"/>
                  <a:gd name="T19" fmla="*/ 7 h 23"/>
                  <a:gd name="T20" fmla="*/ 22 w 30"/>
                  <a:gd name="T21" fmla="*/ 5 h 23"/>
                  <a:gd name="T22" fmla="*/ 22 w 30"/>
                  <a:gd name="T23" fmla="*/ 4 h 23"/>
                  <a:gd name="T24" fmla="*/ 21 w 30"/>
                  <a:gd name="T25" fmla="*/ 2 h 23"/>
                  <a:gd name="T26" fmla="*/ 21 w 30"/>
                  <a:gd name="T27" fmla="*/ 1 h 23"/>
                  <a:gd name="T28" fmla="*/ 21 w 30"/>
                  <a:gd name="T29" fmla="*/ 0 h 23"/>
                  <a:gd name="T30" fmla="*/ 21 w 30"/>
                  <a:gd name="T31" fmla="*/ 0 h 23"/>
                  <a:gd name="T32" fmla="*/ 0 w 30"/>
                  <a:gd name="T33" fmla="*/ 0 h 23"/>
                  <a:gd name="T34" fmla="*/ 20 w 30"/>
                  <a:gd name="T35" fmla="*/ 23 h 23"/>
                  <a:gd name="T36" fmla="*/ 22 w 30"/>
                  <a:gd name="T37" fmla="*/ 22 h 23"/>
                  <a:gd name="T38" fmla="*/ 23 w 30"/>
                  <a:gd name="T39" fmla="*/ 22 h 23"/>
                  <a:gd name="T40" fmla="*/ 25 w 30"/>
                  <a:gd name="T41" fmla="*/ 21 h 23"/>
                  <a:gd name="T42" fmla="*/ 26 w 30"/>
                  <a:gd name="T43" fmla="*/ 21 h 23"/>
                  <a:gd name="T44" fmla="*/ 28 w 30"/>
                  <a:gd name="T45" fmla="*/ 20 h 23"/>
                  <a:gd name="T46" fmla="*/ 29 w 30"/>
                  <a:gd name="T47" fmla="*/ 20 h 23"/>
                  <a:gd name="T48" fmla="*/ 30 w 30"/>
                  <a:gd name="T49" fmla="*/ 19 h 23"/>
                  <a:gd name="T50" fmla="*/ 30 w 30"/>
                  <a:gd name="T51" fmla="*/ 19 h 23"/>
                  <a:gd name="T52" fmla="*/ 30 w 30"/>
                  <a:gd name="T53" fmla="*/ 19 h 23"/>
                  <a:gd name="T54" fmla="*/ 29 w 30"/>
                  <a:gd name="T55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0" h="23">
                    <a:moveTo>
                      <a:pt x="29" y="19"/>
                    </a:moveTo>
                    <a:cubicBezTo>
                      <a:pt x="29" y="18"/>
                      <a:pt x="29" y="18"/>
                      <a:pt x="29" y="18"/>
                    </a:cubicBezTo>
                    <a:cubicBezTo>
                      <a:pt x="29" y="18"/>
                      <a:pt x="28" y="17"/>
                      <a:pt x="28" y="16"/>
                    </a:cubicBezTo>
                    <a:cubicBezTo>
                      <a:pt x="28" y="16"/>
                      <a:pt x="28" y="16"/>
                      <a:pt x="27" y="15"/>
                    </a:cubicBezTo>
                    <a:cubicBezTo>
                      <a:pt x="27" y="15"/>
                      <a:pt x="27" y="14"/>
                      <a:pt x="27" y="14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2"/>
                      <a:pt x="25" y="12"/>
                      <a:pt x="25" y="11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6"/>
                      <a:pt x="23" y="6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1" y="3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9"/>
                      <a:pt x="12" y="17"/>
                      <a:pt x="20" y="23"/>
                    </a:cubicBezTo>
                    <a:cubicBezTo>
                      <a:pt x="21" y="23"/>
                      <a:pt x="22" y="22"/>
                      <a:pt x="22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4" y="22"/>
                      <a:pt x="24" y="21"/>
                      <a:pt x="25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7" y="20"/>
                      <a:pt x="28" y="20"/>
                      <a:pt x="28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lnTo>
                      <a:pt x="29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9" name="Freeform 901"/>
              <p:cNvSpPr/>
              <p:nvPr/>
            </p:nvSpPr>
            <p:spPr bwMode="auto">
              <a:xfrm>
                <a:off x="794" y="1650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0" name="Freeform 902"/>
              <p:cNvSpPr/>
              <p:nvPr/>
            </p:nvSpPr>
            <p:spPr bwMode="auto">
              <a:xfrm>
                <a:off x="799" y="1660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1" name="Freeform 903"/>
              <p:cNvSpPr/>
              <p:nvPr/>
            </p:nvSpPr>
            <p:spPr bwMode="auto">
              <a:xfrm>
                <a:off x="800" y="166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2" name="Freeform 904"/>
              <p:cNvSpPr/>
              <p:nvPr/>
            </p:nvSpPr>
            <p:spPr bwMode="auto">
              <a:xfrm>
                <a:off x="803" y="166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3" name="Freeform 905"/>
              <p:cNvSpPr/>
              <p:nvPr/>
            </p:nvSpPr>
            <p:spPr bwMode="auto">
              <a:xfrm>
                <a:off x="801" y="166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4" name="Freeform 906"/>
              <p:cNvSpPr/>
              <p:nvPr/>
            </p:nvSpPr>
            <p:spPr bwMode="auto">
              <a:xfrm>
                <a:off x="795" y="165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5" name="Freeform 907"/>
              <p:cNvSpPr/>
              <p:nvPr/>
            </p:nvSpPr>
            <p:spPr bwMode="auto">
              <a:xfrm>
                <a:off x="796" y="165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6" name="Freeform 908"/>
              <p:cNvSpPr/>
              <p:nvPr/>
            </p:nvSpPr>
            <p:spPr bwMode="auto">
              <a:xfrm>
                <a:off x="799" y="1672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7" name="Freeform 909"/>
              <p:cNvSpPr/>
              <p:nvPr/>
            </p:nvSpPr>
            <p:spPr bwMode="auto">
              <a:xfrm>
                <a:off x="802" y="1671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8" name="Freeform 910"/>
              <p:cNvSpPr/>
              <p:nvPr/>
            </p:nvSpPr>
            <p:spPr bwMode="auto">
              <a:xfrm>
                <a:off x="795" y="1673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9" name="Rectangle 911"/>
              <p:cNvSpPr>
                <a:spLocks noChangeArrowheads="1"/>
              </p:cNvSpPr>
              <p:nvPr/>
            </p:nvSpPr>
            <p:spPr bwMode="auto">
              <a:xfrm>
                <a:off x="804" y="1669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0" name="Freeform 912"/>
              <p:cNvSpPr/>
              <p:nvPr/>
            </p:nvSpPr>
            <p:spPr bwMode="auto">
              <a:xfrm>
                <a:off x="764" y="1620"/>
                <a:ext cx="28" cy="24"/>
              </a:xfrm>
              <a:custGeom>
                <a:avLst/>
                <a:gdLst>
                  <a:gd name="T0" fmla="*/ 26 w 26"/>
                  <a:gd name="T1" fmla="*/ 20 h 22"/>
                  <a:gd name="T2" fmla="*/ 25 w 26"/>
                  <a:gd name="T3" fmla="*/ 19 h 22"/>
                  <a:gd name="T4" fmla="*/ 25 w 26"/>
                  <a:gd name="T5" fmla="*/ 17 h 22"/>
                  <a:gd name="T6" fmla="*/ 25 w 26"/>
                  <a:gd name="T7" fmla="*/ 16 h 22"/>
                  <a:gd name="T8" fmla="*/ 24 w 26"/>
                  <a:gd name="T9" fmla="*/ 14 h 22"/>
                  <a:gd name="T10" fmla="*/ 24 w 26"/>
                  <a:gd name="T11" fmla="*/ 14 h 22"/>
                  <a:gd name="T12" fmla="*/ 24 w 26"/>
                  <a:gd name="T13" fmla="*/ 11 h 22"/>
                  <a:gd name="T14" fmla="*/ 24 w 26"/>
                  <a:gd name="T15" fmla="*/ 11 h 22"/>
                  <a:gd name="T16" fmla="*/ 23 w 26"/>
                  <a:gd name="T17" fmla="*/ 8 h 22"/>
                  <a:gd name="T18" fmla="*/ 23 w 26"/>
                  <a:gd name="T19" fmla="*/ 8 h 22"/>
                  <a:gd name="T20" fmla="*/ 23 w 26"/>
                  <a:gd name="T21" fmla="*/ 6 h 22"/>
                  <a:gd name="T22" fmla="*/ 23 w 26"/>
                  <a:gd name="T23" fmla="*/ 5 h 22"/>
                  <a:gd name="T24" fmla="*/ 23 w 26"/>
                  <a:gd name="T25" fmla="*/ 3 h 22"/>
                  <a:gd name="T26" fmla="*/ 23 w 26"/>
                  <a:gd name="T27" fmla="*/ 2 h 22"/>
                  <a:gd name="T28" fmla="*/ 23 w 26"/>
                  <a:gd name="T29" fmla="*/ 0 h 22"/>
                  <a:gd name="T30" fmla="*/ 23 w 26"/>
                  <a:gd name="T31" fmla="*/ 0 h 22"/>
                  <a:gd name="T32" fmla="*/ 23 w 26"/>
                  <a:gd name="T33" fmla="*/ 0 h 22"/>
                  <a:gd name="T34" fmla="*/ 0 w 26"/>
                  <a:gd name="T35" fmla="*/ 0 h 22"/>
                  <a:gd name="T36" fmla="*/ 6 w 26"/>
                  <a:gd name="T37" fmla="*/ 22 h 22"/>
                  <a:gd name="T38" fmla="*/ 26 w 26"/>
                  <a:gd name="T39" fmla="*/ 22 h 22"/>
                  <a:gd name="T40" fmla="*/ 26 w 26"/>
                  <a:gd name="T41" fmla="*/ 22 h 22"/>
                  <a:gd name="T42" fmla="*/ 26 w 26"/>
                  <a:gd name="T43" fmla="*/ 22 h 22"/>
                  <a:gd name="T44" fmla="*/ 26 w 26"/>
                  <a:gd name="T45" fmla="*/ 2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6" h="22">
                    <a:moveTo>
                      <a:pt x="26" y="20"/>
                    </a:move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6"/>
                      <a:pt x="25" y="15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3"/>
                      <a:pt x="24" y="12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0"/>
                      <a:pt x="24" y="9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3" y="4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1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8"/>
                      <a:pt x="2" y="15"/>
                      <a:pt x="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1"/>
                      <a:pt x="26" y="20"/>
                      <a:pt x="26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1" name="Freeform 913"/>
              <p:cNvSpPr/>
              <p:nvPr/>
            </p:nvSpPr>
            <p:spPr bwMode="auto">
              <a:xfrm>
                <a:off x="789" y="162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2" name="Freeform 914"/>
              <p:cNvSpPr/>
              <p:nvPr/>
            </p:nvSpPr>
            <p:spPr bwMode="auto">
              <a:xfrm>
                <a:off x="789" y="1620"/>
                <a:ext cx="0" cy="3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3" name="Freeform 915"/>
              <p:cNvSpPr/>
              <p:nvPr/>
            </p:nvSpPr>
            <p:spPr bwMode="auto">
              <a:xfrm>
                <a:off x="789" y="1627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4" name="Freeform 916"/>
              <p:cNvSpPr/>
              <p:nvPr/>
            </p:nvSpPr>
            <p:spPr bwMode="auto">
              <a:xfrm>
                <a:off x="790" y="163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5" name="Freeform 917"/>
              <p:cNvSpPr/>
              <p:nvPr/>
            </p:nvSpPr>
            <p:spPr bwMode="auto">
              <a:xfrm>
                <a:off x="792" y="164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6" name="Freeform 918"/>
              <p:cNvSpPr/>
              <p:nvPr/>
            </p:nvSpPr>
            <p:spPr bwMode="auto">
              <a:xfrm>
                <a:off x="791" y="1639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7" name="Freeform 919"/>
              <p:cNvSpPr/>
              <p:nvPr/>
            </p:nvSpPr>
            <p:spPr bwMode="auto">
              <a:xfrm>
                <a:off x="789" y="1629"/>
                <a:ext cx="1" cy="3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0 h 3"/>
                  <a:gd name="T4" fmla="*/ 1 w 1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1" y="2"/>
                      <a:pt x="1" y="1"/>
                      <a:pt x="0" y="0"/>
                    </a:cubicBezTo>
                    <a:cubicBezTo>
                      <a:pt x="1" y="1"/>
                      <a:pt x="1" y="2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8" name="Freeform 920"/>
              <p:cNvSpPr/>
              <p:nvPr/>
            </p:nvSpPr>
            <p:spPr bwMode="auto">
              <a:xfrm>
                <a:off x="790" y="1632"/>
                <a:ext cx="0" cy="4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cubicBezTo>
                      <a:pt x="0" y="2"/>
                      <a:pt x="0" y="1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9" name="Freeform 921"/>
              <p:cNvSpPr/>
              <p:nvPr/>
            </p:nvSpPr>
            <p:spPr bwMode="auto">
              <a:xfrm>
                <a:off x="764" y="1590"/>
                <a:ext cx="28" cy="26"/>
              </a:xfrm>
              <a:custGeom>
                <a:avLst/>
                <a:gdLst>
                  <a:gd name="T0" fmla="*/ 5 w 26"/>
                  <a:gd name="T1" fmla="*/ 0 h 24"/>
                  <a:gd name="T2" fmla="*/ 0 w 26"/>
                  <a:gd name="T3" fmla="*/ 24 h 24"/>
                  <a:gd name="T4" fmla="*/ 23 w 26"/>
                  <a:gd name="T5" fmla="*/ 24 h 24"/>
                  <a:gd name="T6" fmla="*/ 23 w 26"/>
                  <a:gd name="T7" fmla="*/ 24 h 24"/>
                  <a:gd name="T8" fmla="*/ 23 w 26"/>
                  <a:gd name="T9" fmla="*/ 21 h 24"/>
                  <a:gd name="T10" fmla="*/ 23 w 26"/>
                  <a:gd name="T11" fmla="*/ 21 h 24"/>
                  <a:gd name="T12" fmla="*/ 23 w 26"/>
                  <a:gd name="T13" fmla="*/ 18 h 24"/>
                  <a:gd name="T14" fmla="*/ 23 w 26"/>
                  <a:gd name="T15" fmla="*/ 18 h 24"/>
                  <a:gd name="T16" fmla="*/ 23 w 26"/>
                  <a:gd name="T17" fmla="*/ 15 h 24"/>
                  <a:gd name="T18" fmla="*/ 23 w 26"/>
                  <a:gd name="T19" fmla="*/ 15 h 24"/>
                  <a:gd name="T20" fmla="*/ 24 w 26"/>
                  <a:gd name="T21" fmla="*/ 12 h 24"/>
                  <a:gd name="T22" fmla="*/ 24 w 26"/>
                  <a:gd name="T23" fmla="*/ 12 h 24"/>
                  <a:gd name="T24" fmla="*/ 24 w 26"/>
                  <a:gd name="T25" fmla="*/ 9 h 24"/>
                  <a:gd name="T26" fmla="*/ 24 w 26"/>
                  <a:gd name="T27" fmla="*/ 9 h 24"/>
                  <a:gd name="T28" fmla="*/ 25 w 26"/>
                  <a:gd name="T29" fmla="*/ 6 h 24"/>
                  <a:gd name="T30" fmla="*/ 25 w 26"/>
                  <a:gd name="T31" fmla="*/ 6 h 24"/>
                  <a:gd name="T32" fmla="*/ 25 w 26"/>
                  <a:gd name="T33" fmla="*/ 3 h 24"/>
                  <a:gd name="T34" fmla="*/ 26 w 26"/>
                  <a:gd name="T35" fmla="*/ 3 h 24"/>
                  <a:gd name="T36" fmla="*/ 26 w 26"/>
                  <a:gd name="T37" fmla="*/ 0 h 24"/>
                  <a:gd name="T38" fmla="*/ 26 w 26"/>
                  <a:gd name="T39" fmla="*/ 0 h 24"/>
                  <a:gd name="T40" fmla="*/ 26 w 26"/>
                  <a:gd name="T41" fmla="*/ 0 h 24"/>
                  <a:gd name="T42" fmla="*/ 5 w 26"/>
                  <a:gd name="T43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" h="24">
                    <a:moveTo>
                      <a:pt x="5" y="0"/>
                    </a:moveTo>
                    <a:cubicBezTo>
                      <a:pt x="2" y="8"/>
                      <a:pt x="0" y="16"/>
                      <a:pt x="0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3"/>
                      <a:pt x="23" y="22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3" y="20"/>
                      <a:pt x="23" y="19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7"/>
                      <a:pt x="23" y="16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4"/>
                      <a:pt x="24" y="13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1"/>
                      <a:pt x="24" y="10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8"/>
                      <a:pt x="25" y="7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4"/>
                      <a:pt x="25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2"/>
                      <a:pt x="26" y="1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0" name="Freeform 922"/>
              <p:cNvSpPr/>
              <p:nvPr/>
            </p:nvSpPr>
            <p:spPr bwMode="auto">
              <a:xfrm>
                <a:off x="789" y="161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1" name="Freeform 923"/>
              <p:cNvSpPr/>
              <p:nvPr/>
            </p:nvSpPr>
            <p:spPr bwMode="auto">
              <a:xfrm>
                <a:off x="790" y="160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2" name="Freeform 924"/>
              <p:cNvSpPr/>
              <p:nvPr/>
            </p:nvSpPr>
            <p:spPr bwMode="auto">
              <a:xfrm>
                <a:off x="790" y="1596"/>
                <a:ext cx="1" cy="4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3" name="Freeform 925"/>
              <p:cNvSpPr/>
              <p:nvPr/>
            </p:nvSpPr>
            <p:spPr bwMode="auto">
              <a:xfrm>
                <a:off x="789" y="1603"/>
                <a:ext cx="1" cy="3"/>
              </a:xfrm>
              <a:custGeom>
                <a:avLst/>
                <a:gdLst>
                  <a:gd name="T0" fmla="*/ 1 w 1"/>
                  <a:gd name="T1" fmla="*/ 0 h 3"/>
                  <a:gd name="T2" fmla="*/ 0 w 1"/>
                  <a:gd name="T3" fmla="*/ 3 h 3"/>
                  <a:gd name="T4" fmla="*/ 1 w 1"/>
                  <a:gd name="T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1"/>
                      <a:pt x="0" y="2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4" name="Freeform 926"/>
              <p:cNvSpPr/>
              <p:nvPr/>
            </p:nvSpPr>
            <p:spPr bwMode="auto">
              <a:xfrm>
                <a:off x="789" y="1606"/>
                <a:ext cx="0" cy="4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5" name="Freeform 927"/>
              <p:cNvSpPr/>
              <p:nvPr/>
            </p:nvSpPr>
            <p:spPr bwMode="auto">
              <a:xfrm>
                <a:off x="792" y="159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6" name="Freeform 928"/>
              <p:cNvSpPr/>
              <p:nvPr/>
            </p:nvSpPr>
            <p:spPr bwMode="auto">
              <a:xfrm>
                <a:off x="791" y="1593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7" name="Freeform 929"/>
              <p:cNvSpPr/>
              <p:nvPr/>
            </p:nvSpPr>
            <p:spPr bwMode="auto">
              <a:xfrm>
                <a:off x="789" y="1610"/>
                <a:ext cx="0" cy="3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8" name="Freeform 930"/>
              <p:cNvSpPr/>
              <p:nvPr/>
            </p:nvSpPr>
            <p:spPr bwMode="auto">
              <a:xfrm>
                <a:off x="1411" y="1362"/>
                <a:ext cx="98" cy="111"/>
              </a:xfrm>
              <a:custGeom>
                <a:avLst/>
                <a:gdLst>
                  <a:gd name="T0" fmla="*/ 55 w 90"/>
                  <a:gd name="T1" fmla="*/ 43 h 102"/>
                  <a:gd name="T2" fmla="*/ 79 w 90"/>
                  <a:gd name="T3" fmla="*/ 44 h 102"/>
                  <a:gd name="T4" fmla="*/ 40 w 90"/>
                  <a:gd name="T5" fmla="*/ 0 h 102"/>
                  <a:gd name="T6" fmla="*/ 0 w 90"/>
                  <a:gd name="T7" fmla="*/ 44 h 102"/>
                  <a:gd name="T8" fmla="*/ 23 w 90"/>
                  <a:gd name="T9" fmla="*/ 44 h 102"/>
                  <a:gd name="T10" fmla="*/ 90 w 90"/>
                  <a:gd name="T11" fmla="*/ 102 h 102"/>
                  <a:gd name="T12" fmla="*/ 55 w 90"/>
                  <a:gd name="T13" fmla="*/ 43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0" h="102">
                    <a:moveTo>
                      <a:pt x="55" y="43"/>
                    </a:moveTo>
                    <a:cubicBezTo>
                      <a:pt x="79" y="44"/>
                      <a:pt x="79" y="44"/>
                      <a:pt x="79" y="44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8" y="96"/>
                      <a:pt x="90" y="102"/>
                      <a:pt x="90" y="102"/>
                    </a:cubicBezTo>
                    <a:cubicBezTo>
                      <a:pt x="47" y="84"/>
                      <a:pt x="55" y="43"/>
                      <a:pt x="55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9" name="Freeform 931"/>
              <p:cNvSpPr/>
              <p:nvPr/>
            </p:nvSpPr>
            <p:spPr bwMode="auto">
              <a:xfrm>
                <a:off x="1485" y="1324"/>
                <a:ext cx="98" cy="112"/>
              </a:xfrm>
              <a:custGeom>
                <a:avLst/>
                <a:gdLst>
                  <a:gd name="T0" fmla="*/ 0 w 90"/>
                  <a:gd name="T1" fmla="*/ 0 h 103"/>
                  <a:gd name="T2" fmla="*/ 34 w 90"/>
                  <a:gd name="T3" fmla="*/ 59 h 103"/>
                  <a:gd name="T4" fmla="*/ 11 w 90"/>
                  <a:gd name="T5" fmla="*/ 59 h 103"/>
                  <a:gd name="T6" fmla="*/ 50 w 90"/>
                  <a:gd name="T7" fmla="*/ 103 h 103"/>
                  <a:gd name="T8" fmla="*/ 90 w 90"/>
                  <a:gd name="T9" fmla="*/ 58 h 103"/>
                  <a:gd name="T10" fmla="*/ 67 w 90"/>
                  <a:gd name="T11" fmla="*/ 59 h 103"/>
                  <a:gd name="T12" fmla="*/ 0 w 90"/>
                  <a:gd name="T13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0" h="103">
                    <a:moveTo>
                      <a:pt x="0" y="0"/>
                    </a:moveTo>
                    <a:cubicBezTo>
                      <a:pt x="43" y="18"/>
                      <a:pt x="34" y="59"/>
                      <a:pt x="34" y="59"/>
                    </a:cubicBezTo>
                    <a:cubicBezTo>
                      <a:pt x="11" y="59"/>
                      <a:pt x="11" y="59"/>
                      <a:pt x="11" y="59"/>
                    </a:cubicBezTo>
                    <a:cubicBezTo>
                      <a:pt x="50" y="103"/>
                      <a:pt x="50" y="103"/>
                      <a:pt x="50" y="103"/>
                    </a:cubicBezTo>
                    <a:cubicBezTo>
                      <a:pt x="90" y="58"/>
                      <a:pt x="90" y="58"/>
                      <a:pt x="90" y="58"/>
                    </a:cubicBezTo>
                    <a:cubicBezTo>
                      <a:pt x="67" y="59"/>
                      <a:pt x="67" y="59"/>
                      <a:pt x="67" y="59"/>
                    </a:cubicBezTo>
                    <a:cubicBezTo>
                      <a:pt x="62" y="6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0" name="Freeform 932"/>
              <p:cNvSpPr/>
              <p:nvPr/>
            </p:nvSpPr>
            <p:spPr bwMode="auto">
              <a:xfrm>
                <a:off x="1206" y="1335"/>
                <a:ext cx="126" cy="136"/>
              </a:xfrm>
              <a:custGeom>
                <a:avLst/>
                <a:gdLst>
                  <a:gd name="T0" fmla="*/ 90 w 115"/>
                  <a:gd name="T1" fmla="*/ 0 h 125"/>
                  <a:gd name="T2" fmla="*/ 52 w 115"/>
                  <a:gd name="T3" fmla="*/ 6 h 125"/>
                  <a:gd name="T4" fmla="*/ 15 w 115"/>
                  <a:gd name="T5" fmla="*/ 26 h 125"/>
                  <a:gd name="T6" fmla="*/ 0 w 115"/>
                  <a:gd name="T7" fmla="*/ 58 h 125"/>
                  <a:gd name="T8" fmla="*/ 4 w 115"/>
                  <a:gd name="T9" fmla="*/ 92 h 125"/>
                  <a:gd name="T10" fmla="*/ 18 w 115"/>
                  <a:gd name="T11" fmla="*/ 109 h 125"/>
                  <a:gd name="T12" fmla="*/ 15 w 115"/>
                  <a:gd name="T13" fmla="*/ 85 h 125"/>
                  <a:gd name="T14" fmla="*/ 31 w 115"/>
                  <a:gd name="T15" fmla="*/ 96 h 125"/>
                  <a:gd name="T16" fmla="*/ 32 w 115"/>
                  <a:gd name="T17" fmla="*/ 95 h 125"/>
                  <a:gd name="T18" fmla="*/ 38 w 115"/>
                  <a:gd name="T19" fmla="*/ 88 h 125"/>
                  <a:gd name="T20" fmla="*/ 40 w 115"/>
                  <a:gd name="T21" fmla="*/ 86 h 125"/>
                  <a:gd name="T22" fmla="*/ 33 w 115"/>
                  <a:gd name="T23" fmla="*/ 29 h 125"/>
                  <a:gd name="T24" fmla="*/ 58 w 115"/>
                  <a:gd name="T25" fmla="*/ 65 h 125"/>
                  <a:gd name="T26" fmla="*/ 60 w 115"/>
                  <a:gd name="T27" fmla="*/ 63 h 125"/>
                  <a:gd name="T28" fmla="*/ 71 w 115"/>
                  <a:gd name="T29" fmla="*/ 48 h 125"/>
                  <a:gd name="T30" fmla="*/ 72 w 115"/>
                  <a:gd name="T31" fmla="*/ 47 h 125"/>
                  <a:gd name="T32" fmla="*/ 86 w 115"/>
                  <a:gd name="T33" fmla="*/ 9 h 125"/>
                  <a:gd name="T34" fmla="*/ 93 w 115"/>
                  <a:gd name="T35" fmla="*/ 18 h 125"/>
                  <a:gd name="T36" fmla="*/ 107 w 115"/>
                  <a:gd name="T37" fmla="*/ 24 h 125"/>
                  <a:gd name="T38" fmla="*/ 85 w 115"/>
                  <a:gd name="T39" fmla="*/ 30 h 125"/>
                  <a:gd name="T40" fmla="*/ 85 w 115"/>
                  <a:gd name="T41" fmla="*/ 31 h 125"/>
                  <a:gd name="T42" fmla="*/ 73 w 115"/>
                  <a:gd name="T43" fmla="*/ 48 h 125"/>
                  <a:gd name="T44" fmla="*/ 73 w 115"/>
                  <a:gd name="T45" fmla="*/ 49 h 125"/>
                  <a:gd name="T46" fmla="*/ 101 w 115"/>
                  <a:gd name="T47" fmla="*/ 68 h 125"/>
                  <a:gd name="T48" fmla="*/ 51 w 115"/>
                  <a:gd name="T49" fmla="*/ 76 h 125"/>
                  <a:gd name="T50" fmla="*/ 50 w 115"/>
                  <a:gd name="T51" fmla="*/ 78 h 125"/>
                  <a:gd name="T52" fmla="*/ 41 w 115"/>
                  <a:gd name="T53" fmla="*/ 88 h 125"/>
                  <a:gd name="T54" fmla="*/ 39 w 115"/>
                  <a:gd name="T55" fmla="*/ 90 h 125"/>
                  <a:gd name="T56" fmla="*/ 65 w 115"/>
                  <a:gd name="T57" fmla="*/ 109 h 125"/>
                  <a:gd name="T58" fmla="*/ 27 w 115"/>
                  <a:gd name="T59" fmla="*/ 104 h 125"/>
                  <a:gd name="T60" fmla="*/ 26 w 115"/>
                  <a:gd name="T61" fmla="*/ 105 h 125"/>
                  <a:gd name="T62" fmla="*/ 44 w 115"/>
                  <a:gd name="T63" fmla="*/ 124 h 125"/>
                  <a:gd name="T64" fmla="*/ 85 w 115"/>
                  <a:gd name="T65" fmla="*/ 120 h 125"/>
                  <a:gd name="T66" fmla="*/ 106 w 115"/>
                  <a:gd name="T67" fmla="*/ 88 h 125"/>
                  <a:gd name="T68" fmla="*/ 113 w 115"/>
                  <a:gd name="T69" fmla="*/ 51 h 125"/>
                  <a:gd name="T70" fmla="*/ 113 w 115"/>
                  <a:gd name="T71" fmla="*/ 23 h 125"/>
                  <a:gd name="T72" fmla="*/ 101 w 115"/>
                  <a:gd name="T73" fmla="*/ 5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5" h="125">
                    <a:moveTo>
                      <a:pt x="101" y="5"/>
                    </a:moveTo>
                    <a:cubicBezTo>
                      <a:pt x="86" y="10"/>
                      <a:pt x="90" y="0"/>
                      <a:pt x="90" y="0"/>
                    </a:cubicBezTo>
                    <a:cubicBezTo>
                      <a:pt x="73" y="20"/>
                      <a:pt x="69" y="2"/>
                      <a:pt x="69" y="2"/>
                    </a:cubicBezTo>
                    <a:cubicBezTo>
                      <a:pt x="57" y="26"/>
                      <a:pt x="52" y="6"/>
                      <a:pt x="52" y="6"/>
                    </a:cubicBezTo>
                    <a:cubicBezTo>
                      <a:pt x="42" y="33"/>
                      <a:pt x="31" y="15"/>
                      <a:pt x="31" y="15"/>
                    </a:cubicBezTo>
                    <a:cubicBezTo>
                      <a:pt x="24" y="46"/>
                      <a:pt x="15" y="26"/>
                      <a:pt x="15" y="26"/>
                    </a:cubicBezTo>
                    <a:cubicBezTo>
                      <a:pt x="18" y="50"/>
                      <a:pt x="4" y="38"/>
                      <a:pt x="4" y="38"/>
                    </a:cubicBezTo>
                    <a:cubicBezTo>
                      <a:pt x="13" y="64"/>
                      <a:pt x="0" y="58"/>
                      <a:pt x="0" y="58"/>
                    </a:cubicBezTo>
                    <a:cubicBezTo>
                      <a:pt x="11" y="77"/>
                      <a:pt x="1" y="77"/>
                      <a:pt x="1" y="77"/>
                    </a:cubicBezTo>
                    <a:cubicBezTo>
                      <a:pt x="4" y="81"/>
                      <a:pt x="9" y="91"/>
                      <a:pt x="4" y="92"/>
                    </a:cubicBezTo>
                    <a:cubicBezTo>
                      <a:pt x="4" y="92"/>
                      <a:pt x="10" y="102"/>
                      <a:pt x="18" y="109"/>
                    </a:cubicBezTo>
                    <a:cubicBezTo>
                      <a:pt x="18" y="109"/>
                      <a:pt x="18" y="109"/>
                      <a:pt x="18" y="109"/>
                    </a:cubicBezTo>
                    <a:cubicBezTo>
                      <a:pt x="19" y="108"/>
                      <a:pt x="21" y="106"/>
                      <a:pt x="24" y="103"/>
                    </a:cubicBezTo>
                    <a:cubicBezTo>
                      <a:pt x="23" y="101"/>
                      <a:pt x="17" y="93"/>
                      <a:pt x="15" y="85"/>
                    </a:cubicBezTo>
                    <a:cubicBezTo>
                      <a:pt x="15" y="85"/>
                      <a:pt x="19" y="96"/>
                      <a:pt x="25" y="102"/>
                    </a:cubicBezTo>
                    <a:cubicBezTo>
                      <a:pt x="27" y="100"/>
                      <a:pt x="29" y="98"/>
                      <a:pt x="31" y="96"/>
                    </a:cubicBezTo>
                    <a:cubicBezTo>
                      <a:pt x="29" y="94"/>
                      <a:pt x="18" y="81"/>
                      <a:pt x="15" y="68"/>
                    </a:cubicBezTo>
                    <a:cubicBezTo>
                      <a:pt x="15" y="68"/>
                      <a:pt x="21" y="86"/>
                      <a:pt x="32" y="95"/>
                    </a:cubicBezTo>
                    <a:cubicBezTo>
                      <a:pt x="34" y="93"/>
                      <a:pt x="36" y="91"/>
                      <a:pt x="38" y="88"/>
                    </a:cubicBezTo>
                    <a:cubicBezTo>
                      <a:pt x="38" y="88"/>
                      <a:pt x="38" y="88"/>
                      <a:pt x="38" y="88"/>
                    </a:cubicBezTo>
                    <a:cubicBezTo>
                      <a:pt x="38" y="88"/>
                      <a:pt x="23" y="65"/>
                      <a:pt x="21" y="43"/>
                    </a:cubicBezTo>
                    <a:cubicBezTo>
                      <a:pt x="21" y="43"/>
                      <a:pt x="27" y="70"/>
                      <a:pt x="40" y="86"/>
                    </a:cubicBezTo>
                    <a:cubicBezTo>
                      <a:pt x="43" y="83"/>
                      <a:pt x="46" y="80"/>
                      <a:pt x="49" y="76"/>
                    </a:cubicBezTo>
                    <a:cubicBezTo>
                      <a:pt x="47" y="73"/>
                      <a:pt x="36" y="50"/>
                      <a:pt x="33" y="29"/>
                    </a:cubicBezTo>
                    <a:cubicBezTo>
                      <a:pt x="33" y="29"/>
                      <a:pt x="39" y="57"/>
                      <a:pt x="50" y="75"/>
                    </a:cubicBezTo>
                    <a:cubicBezTo>
                      <a:pt x="53" y="72"/>
                      <a:pt x="56" y="68"/>
                      <a:pt x="58" y="65"/>
                    </a:cubicBezTo>
                    <a:cubicBezTo>
                      <a:pt x="58" y="63"/>
                      <a:pt x="51" y="40"/>
                      <a:pt x="53" y="20"/>
                    </a:cubicBezTo>
                    <a:cubicBezTo>
                      <a:pt x="53" y="20"/>
                      <a:pt x="53" y="46"/>
                      <a:pt x="60" y="63"/>
                    </a:cubicBezTo>
                    <a:cubicBezTo>
                      <a:pt x="64" y="58"/>
                      <a:pt x="68" y="53"/>
                      <a:pt x="71" y="48"/>
                    </a:cubicBezTo>
                    <a:cubicBezTo>
                      <a:pt x="71" y="48"/>
                      <a:pt x="71" y="48"/>
                      <a:pt x="71" y="48"/>
                    </a:cubicBezTo>
                    <a:cubicBezTo>
                      <a:pt x="71" y="48"/>
                      <a:pt x="67" y="28"/>
                      <a:pt x="68" y="11"/>
                    </a:cubicBezTo>
                    <a:cubicBezTo>
                      <a:pt x="68" y="11"/>
                      <a:pt x="68" y="32"/>
                      <a:pt x="72" y="47"/>
                    </a:cubicBezTo>
                    <a:cubicBezTo>
                      <a:pt x="77" y="40"/>
                      <a:pt x="81" y="35"/>
                      <a:pt x="85" y="30"/>
                    </a:cubicBezTo>
                    <a:cubicBezTo>
                      <a:pt x="84" y="27"/>
                      <a:pt x="84" y="17"/>
                      <a:pt x="86" y="9"/>
                    </a:cubicBezTo>
                    <a:cubicBezTo>
                      <a:pt x="86" y="9"/>
                      <a:pt x="84" y="20"/>
                      <a:pt x="85" y="29"/>
                    </a:cubicBezTo>
                    <a:cubicBezTo>
                      <a:pt x="90" y="22"/>
                      <a:pt x="93" y="18"/>
                      <a:pt x="93" y="18"/>
                    </a:cubicBezTo>
                    <a:cubicBezTo>
                      <a:pt x="91" y="22"/>
                      <a:pt x="88" y="26"/>
                      <a:pt x="86" y="29"/>
                    </a:cubicBezTo>
                    <a:cubicBezTo>
                      <a:pt x="95" y="29"/>
                      <a:pt x="107" y="24"/>
                      <a:pt x="107" y="24"/>
                    </a:cubicBezTo>
                    <a:cubicBezTo>
                      <a:pt x="98" y="29"/>
                      <a:pt x="86" y="30"/>
                      <a:pt x="86" y="30"/>
                    </a:cubicBezTo>
                    <a:cubicBezTo>
                      <a:pt x="85" y="30"/>
                      <a:pt x="85" y="30"/>
                      <a:pt x="85" y="30"/>
                    </a:cubicBezTo>
                    <a:cubicBezTo>
                      <a:pt x="85" y="30"/>
                      <a:pt x="85" y="30"/>
                      <a:pt x="85" y="30"/>
                    </a:cubicBezTo>
                    <a:cubicBezTo>
                      <a:pt x="85" y="31"/>
                      <a:pt x="85" y="31"/>
                      <a:pt x="85" y="31"/>
                    </a:cubicBezTo>
                    <a:cubicBezTo>
                      <a:pt x="85" y="31"/>
                      <a:pt x="85" y="31"/>
                      <a:pt x="85" y="31"/>
                    </a:cubicBezTo>
                    <a:cubicBezTo>
                      <a:pt x="81" y="37"/>
                      <a:pt x="77" y="42"/>
                      <a:pt x="73" y="48"/>
                    </a:cubicBezTo>
                    <a:cubicBezTo>
                      <a:pt x="85" y="52"/>
                      <a:pt x="102" y="51"/>
                      <a:pt x="102" y="51"/>
                    </a:cubicBezTo>
                    <a:cubicBezTo>
                      <a:pt x="90" y="52"/>
                      <a:pt x="75" y="49"/>
                      <a:pt x="73" y="49"/>
                    </a:cubicBezTo>
                    <a:cubicBezTo>
                      <a:pt x="69" y="54"/>
                      <a:pt x="65" y="60"/>
                      <a:pt x="61" y="65"/>
                    </a:cubicBezTo>
                    <a:cubicBezTo>
                      <a:pt x="78" y="70"/>
                      <a:pt x="101" y="68"/>
                      <a:pt x="101" y="68"/>
                    </a:cubicBezTo>
                    <a:cubicBezTo>
                      <a:pt x="84" y="71"/>
                      <a:pt x="63" y="67"/>
                      <a:pt x="59" y="66"/>
                    </a:cubicBezTo>
                    <a:cubicBezTo>
                      <a:pt x="57" y="70"/>
                      <a:pt x="54" y="73"/>
                      <a:pt x="51" y="76"/>
                    </a:cubicBezTo>
                    <a:cubicBezTo>
                      <a:pt x="70" y="85"/>
                      <a:pt x="96" y="84"/>
                      <a:pt x="96" y="84"/>
                    </a:cubicBezTo>
                    <a:cubicBezTo>
                      <a:pt x="75" y="87"/>
                      <a:pt x="50" y="78"/>
                      <a:pt x="50" y="78"/>
                    </a:cubicBezTo>
                    <a:cubicBezTo>
                      <a:pt x="50" y="78"/>
                      <a:pt x="50" y="78"/>
                      <a:pt x="50" y="78"/>
                    </a:cubicBezTo>
                    <a:cubicBezTo>
                      <a:pt x="47" y="81"/>
                      <a:pt x="44" y="85"/>
                      <a:pt x="41" y="88"/>
                    </a:cubicBezTo>
                    <a:cubicBezTo>
                      <a:pt x="59" y="97"/>
                      <a:pt x="84" y="97"/>
                      <a:pt x="84" y="97"/>
                    </a:cubicBezTo>
                    <a:cubicBezTo>
                      <a:pt x="65" y="99"/>
                      <a:pt x="42" y="91"/>
                      <a:pt x="39" y="90"/>
                    </a:cubicBezTo>
                    <a:cubicBezTo>
                      <a:pt x="37" y="92"/>
                      <a:pt x="35" y="94"/>
                      <a:pt x="34" y="96"/>
                    </a:cubicBezTo>
                    <a:cubicBezTo>
                      <a:pt x="46" y="105"/>
                      <a:pt x="65" y="109"/>
                      <a:pt x="65" y="109"/>
                    </a:cubicBezTo>
                    <a:cubicBezTo>
                      <a:pt x="51" y="107"/>
                      <a:pt x="36" y="100"/>
                      <a:pt x="33" y="97"/>
                    </a:cubicBezTo>
                    <a:cubicBezTo>
                      <a:pt x="31" y="100"/>
                      <a:pt x="29" y="102"/>
                      <a:pt x="27" y="104"/>
                    </a:cubicBezTo>
                    <a:cubicBezTo>
                      <a:pt x="35" y="110"/>
                      <a:pt x="47" y="111"/>
                      <a:pt x="47" y="111"/>
                    </a:cubicBezTo>
                    <a:cubicBezTo>
                      <a:pt x="38" y="111"/>
                      <a:pt x="27" y="105"/>
                      <a:pt x="26" y="105"/>
                    </a:cubicBezTo>
                    <a:cubicBezTo>
                      <a:pt x="20" y="111"/>
                      <a:pt x="20" y="111"/>
                      <a:pt x="20" y="111"/>
                    </a:cubicBezTo>
                    <a:cubicBezTo>
                      <a:pt x="29" y="118"/>
                      <a:pt x="44" y="124"/>
                      <a:pt x="44" y="124"/>
                    </a:cubicBezTo>
                    <a:cubicBezTo>
                      <a:pt x="42" y="109"/>
                      <a:pt x="64" y="125"/>
                      <a:pt x="64" y="125"/>
                    </a:cubicBezTo>
                    <a:cubicBezTo>
                      <a:pt x="61" y="107"/>
                      <a:pt x="85" y="120"/>
                      <a:pt x="85" y="120"/>
                    </a:cubicBezTo>
                    <a:cubicBezTo>
                      <a:pt x="85" y="96"/>
                      <a:pt x="99" y="104"/>
                      <a:pt x="99" y="104"/>
                    </a:cubicBezTo>
                    <a:cubicBezTo>
                      <a:pt x="88" y="88"/>
                      <a:pt x="106" y="88"/>
                      <a:pt x="106" y="88"/>
                    </a:cubicBezTo>
                    <a:cubicBezTo>
                      <a:pt x="94" y="76"/>
                      <a:pt x="112" y="68"/>
                      <a:pt x="112" y="68"/>
                    </a:cubicBezTo>
                    <a:cubicBezTo>
                      <a:pt x="95" y="63"/>
                      <a:pt x="113" y="51"/>
                      <a:pt x="113" y="51"/>
                    </a:cubicBezTo>
                    <a:cubicBezTo>
                      <a:pt x="96" y="54"/>
                      <a:pt x="113" y="36"/>
                      <a:pt x="113" y="36"/>
                    </a:cubicBezTo>
                    <a:cubicBezTo>
                      <a:pt x="99" y="37"/>
                      <a:pt x="113" y="23"/>
                      <a:pt x="113" y="23"/>
                    </a:cubicBezTo>
                    <a:cubicBezTo>
                      <a:pt x="103" y="26"/>
                      <a:pt x="115" y="0"/>
                      <a:pt x="115" y="0"/>
                    </a:cubicBezTo>
                    <a:lnTo>
                      <a:pt x="101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1" name="Freeform 933"/>
              <p:cNvSpPr/>
              <p:nvPr/>
            </p:nvSpPr>
            <p:spPr bwMode="auto">
              <a:xfrm>
                <a:off x="1255" y="1206"/>
                <a:ext cx="45" cy="16"/>
              </a:xfrm>
              <a:custGeom>
                <a:avLst/>
                <a:gdLst>
                  <a:gd name="T0" fmla="*/ 37 w 41"/>
                  <a:gd name="T1" fmla="*/ 1 h 14"/>
                  <a:gd name="T2" fmla="*/ 3 w 41"/>
                  <a:gd name="T3" fmla="*/ 7 h 14"/>
                  <a:gd name="T4" fmla="*/ 0 w 41"/>
                  <a:gd name="T5" fmla="*/ 10 h 14"/>
                  <a:gd name="T6" fmla="*/ 0 w 41"/>
                  <a:gd name="T7" fmla="*/ 11 h 14"/>
                  <a:gd name="T8" fmla="*/ 4 w 41"/>
                  <a:gd name="T9" fmla="*/ 13 h 14"/>
                  <a:gd name="T10" fmla="*/ 38 w 41"/>
                  <a:gd name="T11" fmla="*/ 7 h 14"/>
                  <a:gd name="T12" fmla="*/ 40 w 41"/>
                  <a:gd name="T13" fmla="*/ 4 h 14"/>
                  <a:gd name="T14" fmla="*/ 40 w 41"/>
                  <a:gd name="T15" fmla="*/ 3 h 14"/>
                  <a:gd name="T16" fmla="*/ 37 w 41"/>
                  <a:gd name="T17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14">
                    <a:moveTo>
                      <a:pt x="37" y="1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0" y="9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2" y="14"/>
                      <a:pt x="4" y="13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9" y="7"/>
                      <a:pt x="41" y="5"/>
                      <a:pt x="40" y="4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2"/>
                      <a:pt x="38" y="0"/>
                      <a:pt x="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2" name="Freeform 934"/>
              <p:cNvSpPr/>
              <p:nvPr/>
            </p:nvSpPr>
            <p:spPr bwMode="auto">
              <a:xfrm>
                <a:off x="1255" y="1219"/>
                <a:ext cx="45" cy="14"/>
              </a:xfrm>
              <a:custGeom>
                <a:avLst/>
                <a:gdLst>
                  <a:gd name="T0" fmla="*/ 37 w 41"/>
                  <a:gd name="T1" fmla="*/ 0 h 13"/>
                  <a:gd name="T2" fmla="*/ 3 w 41"/>
                  <a:gd name="T3" fmla="*/ 6 h 13"/>
                  <a:gd name="T4" fmla="*/ 0 w 41"/>
                  <a:gd name="T5" fmla="*/ 9 h 13"/>
                  <a:gd name="T6" fmla="*/ 0 w 41"/>
                  <a:gd name="T7" fmla="*/ 10 h 13"/>
                  <a:gd name="T8" fmla="*/ 4 w 41"/>
                  <a:gd name="T9" fmla="*/ 12 h 13"/>
                  <a:gd name="T10" fmla="*/ 38 w 41"/>
                  <a:gd name="T11" fmla="*/ 6 h 13"/>
                  <a:gd name="T12" fmla="*/ 40 w 41"/>
                  <a:gd name="T13" fmla="*/ 3 h 13"/>
                  <a:gd name="T14" fmla="*/ 40 w 41"/>
                  <a:gd name="T15" fmla="*/ 2 h 13"/>
                  <a:gd name="T16" fmla="*/ 37 w 41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13">
                    <a:moveTo>
                      <a:pt x="37" y="0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1" y="6"/>
                      <a:pt x="0" y="8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2"/>
                      <a:pt x="2" y="13"/>
                      <a:pt x="4" y="12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9" y="6"/>
                      <a:pt x="41" y="4"/>
                      <a:pt x="40" y="3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1"/>
                      <a:pt x="38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3" name="Freeform 935"/>
              <p:cNvSpPr/>
              <p:nvPr/>
            </p:nvSpPr>
            <p:spPr bwMode="auto">
              <a:xfrm>
                <a:off x="1255" y="1231"/>
                <a:ext cx="45" cy="14"/>
              </a:xfrm>
              <a:custGeom>
                <a:avLst/>
                <a:gdLst>
                  <a:gd name="T0" fmla="*/ 37 w 41"/>
                  <a:gd name="T1" fmla="*/ 0 h 13"/>
                  <a:gd name="T2" fmla="*/ 3 w 41"/>
                  <a:gd name="T3" fmla="*/ 6 h 13"/>
                  <a:gd name="T4" fmla="*/ 0 w 41"/>
                  <a:gd name="T5" fmla="*/ 10 h 13"/>
                  <a:gd name="T6" fmla="*/ 0 w 41"/>
                  <a:gd name="T7" fmla="*/ 10 h 13"/>
                  <a:gd name="T8" fmla="*/ 4 w 41"/>
                  <a:gd name="T9" fmla="*/ 13 h 13"/>
                  <a:gd name="T10" fmla="*/ 38 w 41"/>
                  <a:gd name="T11" fmla="*/ 7 h 13"/>
                  <a:gd name="T12" fmla="*/ 40 w 41"/>
                  <a:gd name="T13" fmla="*/ 3 h 13"/>
                  <a:gd name="T14" fmla="*/ 40 w 41"/>
                  <a:gd name="T15" fmla="*/ 3 h 13"/>
                  <a:gd name="T16" fmla="*/ 37 w 41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13">
                    <a:moveTo>
                      <a:pt x="37" y="0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1" y="6"/>
                      <a:pt x="0" y="8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2"/>
                      <a:pt x="2" y="13"/>
                      <a:pt x="4" y="13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9" y="6"/>
                      <a:pt x="41" y="5"/>
                      <a:pt x="40" y="3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40" y="1"/>
                      <a:pt x="38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4" name="Freeform 936"/>
              <p:cNvSpPr/>
              <p:nvPr/>
            </p:nvSpPr>
            <p:spPr bwMode="auto">
              <a:xfrm>
                <a:off x="1267" y="1243"/>
                <a:ext cx="24" cy="16"/>
              </a:xfrm>
              <a:custGeom>
                <a:avLst/>
                <a:gdLst>
                  <a:gd name="T0" fmla="*/ 0 w 22"/>
                  <a:gd name="T1" fmla="*/ 4 h 14"/>
                  <a:gd name="T2" fmla="*/ 13 w 22"/>
                  <a:gd name="T3" fmla="*/ 13 h 14"/>
                  <a:gd name="T4" fmla="*/ 21 w 22"/>
                  <a:gd name="T5" fmla="*/ 0 h 14"/>
                  <a:gd name="T6" fmla="*/ 0 w 22"/>
                  <a:gd name="T7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14">
                    <a:moveTo>
                      <a:pt x="0" y="4"/>
                    </a:moveTo>
                    <a:cubicBezTo>
                      <a:pt x="1" y="10"/>
                      <a:pt x="7" y="14"/>
                      <a:pt x="13" y="13"/>
                    </a:cubicBezTo>
                    <a:cubicBezTo>
                      <a:pt x="18" y="12"/>
                      <a:pt x="22" y="6"/>
                      <a:pt x="21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5" name="Freeform 937"/>
              <p:cNvSpPr>
                <a:spLocks noEditPoints="1"/>
              </p:cNvSpPr>
              <p:nvPr/>
            </p:nvSpPr>
            <p:spPr bwMode="auto">
              <a:xfrm>
                <a:off x="1229" y="1092"/>
                <a:ext cx="89" cy="118"/>
              </a:xfrm>
              <a:custGeom>
                <a:avLst/>
                <a:gdLst>
                  <a:gd name="T0" fmla="*/ 41 w 82"/>
                  <a:gd name="T1" fmla="*/ 0 h 108"/>
                  <a:gd name="T2" fmla="*/ 0 w 82"/>
                  <a:gd name="T3" fmla="*/ 42 h 108"/>
                  <a:gd name="T4" fmla="*/ 12 w 82"/>
                  <a:gd name="T5" fmla="*/ 71 h 108"/>
                  <a:gd name="T6" fmla="*/ 25 w 82"/>
                  <a:gd name="T7" fmla="*/ 104 h 108"/>
                  <a:gd name="T8" fmla="*/ 25 w 82"/>
                  <a:gd name="T9" fmla="*/ 108 h 108"/>
                  <a:gd name="T10" fmla="*/ 61 w 82"/>
                  <a:gd name="T11" fmla="*/ 102 h 108"/>
                  <a:gd name="T12" fmla="*/ 61 w 82"/>
                  <a:gd name="T13" fmla="*/ 99 h 108"/>
                  <a:gd name="T14" fmla="*/ 73 w 82"/>
                  <a:gd name="T15" fmla="*/ 66 h 108"/>
                  <a:gd name="T16" fmla="*/ 82 w 82"/>
                  <a:gd name="T17" fmla="*/ 42 h 108"/>
                  <a:gd name="T18" fmla="*/ 41 w 82"/>
                  <a:gd name="T19" fmla="*/ 0 h 108"/>
                  <a:gd name="T20" fmla="*/ 66 w 82"/>
                  <a:gd name="T21" fmla="*/ 63 h 108"/>
                  <a:gd name="T22" fmla="*/ 54 w 82"/>
                  <a:gd name="T23" fmla="*/ 96 h 108"/>
                  <a:gd name="T24" fmla="*/ 32 w 82"/>
                  <a:gd name="T25" fmla="*/ 100 h 108"/>
                  <a:gd name="T26" fmla="*/ 18 w 82"/>
                  <a:gd name="T27" fmla="*/ 67 h 108"/>
                  <a:gd name="T28" fmla="*/ 7 w 82"/>
                  <a:gd name="T29" fmla="*/ 42 h 108"/>
                  <a:gd name="T30" fmla="*/ 41 w 82"/>
                  <a:gd name="T31" fmla="*/ 8 h 108"/>
                  <a:gd name="T32" fmla="*/ 75 w 82"/>
                  <a:gd name="T33" fmla="*/ 42 h 108"/>
                  <a:gd name="T34" fmla="*/ 66 w 82"/>
                  <a:gd name="T35" fmla="*/ 63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2" h="108">
                    <a:moveTo>
                      <a:pt x="41" y="0"/>
                    </a:moveTo>
                    <a:cubicBezTo>
                      <a:pt x="18" y="0"/>
                      <a:pt x="0" y="19"/>
                      <a:pt x="0" y="42"/>
                    </a:cubicBezTo>
                    <a:cubicBezTo>
                      <a:pt x="0" y="55"/>
                      <a:pt x="6" y="63"/>
                      <a:pt x="12" y="71"/>
                    </a:cubicBezTo>
                    <a:cubicBezTo>
                      <a:pt x="18" y="80"/>
                      <a:pt x="25" y="88"/>
                      <a:pt x="25" y="104"/>
                    </a:cubicBezTo>
                    <a:cubicBezTo>
                      <a:pt x="25" y="108"/>
                      <a:pt x="25" y="108"/>
                      <a:pt x="25" y="108"/>
                    </a:cubicBezTo>
                    <a:cubicBezTo>
                      <a:pt x="61" y="102"/>
                      <a:pt x="61" y="102"/>
                      <a:pt x="61" y="102"/>
                    </a:cubicBezTo>
                    <a:cubicBezTo>
                      <a:pt x="61" y="99"/>
                      <a:pt x="61" y="99"/>
                      <a:pt x="61" y="99"/>
                    </a:cubicBezTo>
                    <a:cubicBezTo>
                      <a:pt x="61" y="86"/>
                      <a:pt x="67" y="76"/>
                      <a:pt x="73" y="66"/>
                    </a:cubicBezTo>
                    <a:cubicBezTo>
                      <a:pt x="78" y="58"/>
                      <a:pt x="82" y="51"/>
                      <a:pt x="82" y="42"/>
                    </a:cubicBezTo>
                    <a:cubicBezTo>
                      <a:pt x="82" y="19"/>
                      <a:pt x="64" y="0"/>
                      <a:pt x="41" y="0"/>
                    </a:cubicBezTo>
                    <a:close/>
                    <a:moveTo>
                      <a:pt x="66" y="63"/>
                    </a:moveTo>
                    <a:cubicBezTo>
                      <a:pt x="61" y="72"/>
                      <a:pt x="54" y="82"/>
                      <a:pt x="54" y="96"/>
                    </a:cubicBezTo>
                    <a:cubicBezTo>
                      <a:pt x="32" y="100"/>
                      <a:pt x="32" y="100"/>
                      <a:pt x="32" y="100"/>
                    </a:cubicBezTo>
                    <a:cubicBezTo>
                      <a:pt x="31" y="84"/>
                      <a:pt x="24" y="75"/>
                      <a:pt x="18" y="67"/>
                    </a:cubicBezTo>
                    <a:cubicBezTo>
                      <a:pt x="12" y="59"/>
                      <a:pt x="7" y="52"/>
                      <a:pt x="7" y="42"/>
                    </a:cubicBezTo>
                    <a:cubicBezTo>
                      <a:pt x="7" y="23"/>
                      <a:pt x="22" y="8"/>
                      <a:pt x="41" y="8"/>
                    </a:cubicBezTo>
                    <a:cubicBezTo>
                      <a:pt x="60" y="8"/>
                      <a:pt x="75" y="23"/>
                      <a:pt x="75" y="42"/>
                    </a:cubicBezTo>
                    <a:cubicBezTo>
                      <a:pt x="75" y="49"/>
                      <a:pt x="71" y="55"/>
                      <a:pt x="66" y="6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6" name="Freeform 938"/>
              <p:cNvSpPr/>
              <p:nvPr/>
            </p:nvSpPr>
            <p:spPr bwMode="auto">
              <a:xfrm>
                <a:off x="998" y="1994"/>
                <a:ext cx="133" cy="57"/>
              </a:xfrm>
              <a:custGeom>
                <a:avLst/>
                <a:gdLst>
                  <a:gd name="T0" fmla="*/ 105 w 122"/>
                  <a:gd name="T1" fmla="*/ 18 h 52"/>
                  <a:gd name="T2" fmla="*/ 104 w 122"/>
                  <a:gd name="T3" fmla="*/ 18 h 52"/>
                  <a:gd name="T4" fmla="*/ 87 w 122"/>
                  <a:gd name="T5" fmla="*/ 7 h 52"/>
                  <a:gd name="T6" fmla="*/ 77 w 122"/>
                  <a:gd name="T7" fmla="*/ 10 h 52"/>
                  <a:gd name="T8" fmla="*/ 61 w 122"/>
                  <a:gd name="T9" fmla="*/ 0 h 52"/>
                  <a:gd name="T10" fmla="*/ 45 w 122"/>
                  <a:gd name="T11" fmla="*/ 10 h 52"/>
                  <a:gd name="T12" fmla="*/ 35 w 122"/>
                  <a:gd name="T13" fmla="*/ 7 h 52"/>
                  <a:gd name="T14" fmla="*/ 18 w 122"/>
                  <a:gd name="T15" fmla="*/ 18 h 52"/>
                  <a:gd name="T16" fmla="*/ 16 w 122"/>
                  <a:gd name="T17" fmla="*/ 18 h 52"/>
                  <a:gd name="T18" fmla="*/ 0 w 122"/>
                  <a:gd name="T19" fmla="*/ 35 h 52"/>
                  <a:gd name="T20" fmla="*/ 16 w 122"/>
                  <a:gd name="T21" fmla="*/ 52 h 52"/>
                  <a:gd name="T22" fmla="*/ 105 w 122"/>
                  <a:gd name="T23" fmla="*/ 52 h 52"/>
                  <a:gd name="T24" fmla="*/ 122 w 122"/>
                  <a:gd name="T25" fmla="*/ 35 h 52"/>
                  <a:gd name="T26" fmla="*/ 105 w 122"/>
                  <a:gd name="T27" fmla="*/ 1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2" h="52">
                    <a:moveTo>
                      <a:pt x="105" y="18"/>
                    </a:moveTo>
                    <a:cubicBezTo>
                      <a:pt x="104" y="18"/>
                      <a:pt x="104" y="18"/>
                      <a:pt x="104" y="18"/>
                    </a:cubicBezTo>
                    <a:cubicBezTo>
                      <a:pt x="101" y="12"/>
                      <a:pt x="94" y="7"/>
                      <a:pt x="87" y="7"/>
                    </a:cubicBezTo>
                    <a:cubicBezTo>
                      <a:pt x="83" y="7"/>
                      <a:pt x="80" y="8"/>
                      <a:pt x="77" y="10"/>
                    </a:cubicBezTo>
                    <a:cubicBezTo>
                      <a:pt x="74" y="4"/>
                      <a:pt x="68" y="0"/>
                      <a:pt x="61" y="0"/>
                    </a:cubicBezTo>
                    <a:cubicBezTo>
                      <a:pt x="54" y="0"/>
                      <a:pt x="48" y="4"/>
                      <a:pt x="45" y="10"/>
                    </a:cubicBezTo>
                    <a:cubicBezTo>
                      <a:pt x="42" y="8"/>
                      <a:pt x="39" y="7"/>
                      <a:pt x="35" y="7"/>
                    </a:cubicBezTo>
                    <a:cubicBezTo>
                      <a:pt x="28" y="7"/>
                      <a:pt x="21" y="12"/>
                      <a:pt x="18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7" y="18"/>
                      <a:pt x="0" y="26"/>
                      <a:pt x="0" y="35"/>
                    </a:cubicBezTo>
                    <a:cubicBezTo>
                      <a:pt x="0" y="44"/>
                      <a:pt x="7" y="52"/>
                      <a:pt x="16" y="52"/>
                    </a:cubicBezTo>
                    <a:cubicBezTo>
                      <a:pt x="105" y="52"/>
                      <a:pt x="105" y="52"/>
                      <a:pt x="105" y="52"/>
                    </a:cubicBezTo>
                    <a:cubicBezTo>
                      <a:pt x="114" y="52"/>
                      <a:pt x="122" y="44"/>
                      <a:pt x="122" y="35"/>
                    </a:cubicBezTo>
                    <a:cubicBezTo>
                      <a:pt x="122" y="26"/>
                      <a:pt x="114" y="18"/>
                      <a:pt x="105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7" name="Freeform 939"/>
              <p:cNvSpPr/>
              <p:nvPr/>
            </p:nvSpPr>
            <p:spPr bwMode="auto">
              <a:xfrm>
                <a:off x="981" y="2055"/>
                <a:ext cx="43" cy="58"/>
              </a:xfrm>
              <a:custGeom>
                <a:avLst/>
                <a:gdLst>
                  <a:gd name="T0" fmla="*/ 35 w 40"/>
                  <a:gd name="T1" fmla="*/ 3 h 53"/>
                  <a:gd name="T2" fmla="*/ 2 w 40"/>
                  <a:gd name="T3" fmla="*/ 47 h 53"/>
                  <a:gd name="T4" fmla="*/ 1 w 40"/>
                  <a:gd name="T5" fmla="*/ 52 h 53"/>
                  <a:gd name="T6" fmla="*/ 5 w 40"/>
                  <a:gd name="T7" fmla="*/ 50 h 53"/>
                  <a:gd name="T8" fmla="*/ 38 w 40"/>
                  <a:gd name="T9" fmla="*/ 6 h 53"/>
                  <a:gd name="T10" fmla="*/ 39 w 40"/>
                  <a:gd name="T11" fmla="*/ 1 h 53"/>
                  <a:gd name="T12" fmla="*/ 35 w 40"/>
                  <a:gd name="T13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53">
                    <a:moveTo>
                      <a:pt x="35" y="3"/>
                    </a:moveTo>
                    <a:cubicBezTo>
                      <a:pt x="2" y="47"/>
                      <a:pt x="2" y="47"/>
                      <a:pt x="2" y="47"/>
                    </a:cubicBezTo>
                    <a:cubicBezTo>
                      <a:pt x="0" y="49"/>
                      <a:pt x="0" y="52"/>
                      <a:pt x="1" y="52"/>
                    </a:cubicBezTo>
                    <a:cubicBezTo>
                      <a:pt x="2" y="53"/>
                      <a:pt x="4" y="52"/>
                      <a:pt x="5" y="50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40" y="4"/>
                      <a:pt x="40" y="1"/>
                      <a:pt x="39" y="1"/>
                    </a:cubicBezTo>
                    <a:cubicBezTo>
                      <a:pt x="38" y="0"/>
                      <a:pt x="36" y="1"/>
                      <a:pt x="3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8" name="Freeform 940"/>
              <p:cNvSpPr/>
              <p:nvPr/>
            </p:nvSpPr>
            <p:spPr bwMode="auto">
              <a:xfrm>
                <a:off x="1002" y="2055"/>
                <a:ext cx="45" cy="58"/>
              </a:xfrm>
              <a:custGeom>
                <a:avLst/>
                <a:gdLst>
                  <a:gd name="T0" fmla="*/ 35 w 41"/>
                  <a:gd name="T1" fmla="*/ 3 h 53"/>
                  <a:gd name="T2" fmla="*/ 2 w 41"/>
                  <a:gd name="T3" fmla="*/ 47 h 53"/>
                  <a:gd name="T4" fmla="*/ 1 w 41"/>
                  <a:gd name="T5" fmla="*/ 52 h 53"/>
                  <a:gd name="T6" fmla="*/ 6 w 41"/>
                  <a:gd name="T7" fmla="*/ 50 h 53"/>
                  <a:gd name="T8" fmla="*/ 39 w 41"/>
                  <a:gd name="T9" fmla="*/ 6 h 53"/>
                  <a:gd name="T10" fmla="*/ 40 w 41"/>
                  <a:gd name="T11" fmla="*/ 1 h 53"/>
                  <a:gd name="T12" fmla="*/ 35 w 41"/>
                  <a:gd name="T13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53">
                    <a:moveTo>
                      <a:pt x="35" y="3"/>
                    </a:moveTo>
                    <a:cubicBezTo>
                      <a:pt x="2" y="47"/>
                      <a:pt x="2" y="47"/>
                      <a:pt x="2" y="47"/>
                    </a:cubicBezTo>
                    <a:cubicBezTo>
                      <a:pt x="0" y="49"/>
                      <a:pt x="0" y="52"/>
                      <a:pt x="1" y="52"/>
                    </a:cubicBezTo>
                    <a:cubicBezTo>
                      <a:pt x="2" y="53"/>
                      <a:pt x="4" y="52"/>
                      <a:pt x="6" y="50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40" y="4"/>
                      <a:pt x="41" y="1"/>
                      <a:pt x="40" y="1"/>
                    </a:cubicBezTo>
                    <a:cubicBezTo>
                      <a:pt x="39" y="0"/>
                      <a:pt x="37" y="1"/>
                      <a:pt x="3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9" name="Freeform 941"/>
              <p:cNvSpPr/>
              <p:nvPr/>
            </p:nvSpPr>
            <p:spPr bwMode="auto">
              <a:xfrm>
                <a:off x="1024" y="2055"/>
                <a:ext cx="45" cy="58"/>
              </a:xfrm>
              <a:custGeom>
                <a:avLst/>
                <a:gdLst>
                  <a:gd name="T0" fmla="*/ 35 w 41"/>
                  <a:gd name="T1" fmla="*/ 3 h 53"/>
                  <a:gd name="T2" fmla="*/ 2 w 41"/>
                  <a:gd name="T3" fmla="*/ 47 h 53"/>
                  <a:gd name="T4" fmla="*/ 1 w 41"/>
                  <a:gd name="T5" fmla="*/ 52 h 53"/>
                  <a:gd name="T6" fmla="*/ 6 w 41"/>
                  <a:gd name="T7" fmla="*/ 50 h 53"/>
                  <a:gd name="T8" fmla="*/ 39 w 41"/>
                  <a:gd name="T9" fmla="*/ 6 h 53"/>
                  <a:gd name="T10" fmla="*/ 40 w 41"/>
                  <a:gd name="T11" fmla="*/ 1 h 53"/>
                  <a:gd name="T12" fmla="*/ 35 w 41"/>
                  <a:gd name="T13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53">
                    <a:moveTo>
                      <a:pt x="35" y="3"/>
                    </a:moveTo>
                    <a:cubicBezTo>
                      <a:pt x="2" y="47"/>
                      <a:pt x="2" y="47"/>
                      <a:pt x="2" y="47"/>
                    </a:cubicBezTo>
                    <a:cubicBezTo>
                      <a:pt x="1" y="49"/>
                      <a:pt x="0" y="52"/>
                      <a:pt x="1" y="52"/>
                    </a:cubicBezTo>
                    <a:cubicBezTo>
                      <a:pt x="2" y="53"/>
                      <a:pt x="4" y="52"/>
                      <a:pt x="6" y="50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41" y="4"/>
                      <a:pt x="41" y="1"/>
                      <a:pt x="40" y="1"/>
                    </a:cubicBezTo>
                    <a:cubicBezTo>
                      <a:pt x="39" y="0"/>
                      <a:pt x="37" y="1"/>
                      <a:pt x="3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0" name="Freeform 942"/>
              <p:cNvSpPr/>
              <p:nvPr/>
            </p:nvSpPr>
            <p:spPr bwMode="auto">
              <a:xfrm>
                <a:off x="1047" y="2055"/>
                <a:ext cx="45" cy="58"/>
              </a:xfrm>
              <a:custGeom>
                <a:avLst/>
                <a:gdLst>
                  <a:gd name="T0" fmla="*/ 35 w 41"/>
                  <a:gd name="T1" fmla="*/ 3 h 53"/>
                  <a:gd name="T2" fmla="*/ 2 w 41"/>
                  <a:gd name="T3" fmla="*/ 47 h 53"/>
                  <a:gd name="T4" fmla="*/ 1 w 41"/>
                  <a:gd name="T5" fmla="*/ 52 h 53"/>
                  <a:gd name="T6" fmla="*/ 6 w 41"/>
                  <a:gd name="T7" fmla="*/ 50 h 53"/>
                  <a:gd name="T8" fmla="*/ 39 w 41"/>
                  <a:gd name="T9" fmla="*/ 6 h 53"/>
                  <a:gd name="T10" fmla="*/ 40 w 41"/>
                  <a:gd name="T11" fmla="*/ 1 h 53"/>
                  <a:gd name="T12" fmla="*/ 35 w 41"/>
                  <a:gd name="T13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53">
                    <a:moveTo>
                      <a:pt x="35" y="3"/>
                    </a:moveTo>
                    <a:cubicBezTo>
                      <a:pt x="2" y="47"/>
                      <a:pt x="2" y="47"/>
                      <a:pt x="2" y="47"/>
                    </a:cubicBezTo>
                    <a:cubicBezTo>
                      <a:pt x="1" y="49"/>
                      <a:pt x="0" y="52"/>
                      <a:pt x="1" y="52"/>
                    </a:cubicBezTo>
                    <a:cubicBezTo>
                      <a:pt x="2" y="53"/>
                      <a:pt x="4" y="52"/>
                      <a:pt x="6" y="50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40" y="4"/>
                      <a:pt x="41" y="1"/>
                      <a:pt x="40" y="1"/>
                    </a:cubicBezTo>
                    <a:cubicBezTo>
                      <a:pt x="39" y="0"/>
                      <a:pt x="37" y="1"/>
                      <a:pt x="3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1" name="Freeform 943"/>
              <p:cNvSpPr/>
              <p:nvPr/>
            </p:nvSpPr>
            <p:spPr bwMode="auto">
              <a:xfrm>
                <a:off x="1069" y="2055"/>
                <a:ext cx="45" cy="58"/>
              </a:xfrm>
              <a:custGeom>
                <a:avLst/>
                <a:gdLst>
                  <a:gd name="T0" fmla="*/ 35 w 41"/>
                  <a:gd name="T1" fmla="*/ 3 h 53"/>
                  <a:gd name="T2" fmla="*/ 2 w 41"/>
                  <a:gd name="T3" fmla="*/ 47 h 53"/>
                  <a:gd name="T4" fmla="*/ 1 w 41"/>
                  <a:gd name="T5" fmla="*/ 52 h 53"/>
                  <a:gd name="T6" fmla="*/ 6 w 41"/>
                  <a:gd name="T7" fmla="*/ 50 h 53"/>
                  <a:gd name="T8" fmla="*/ 39 w 41"/>
                  <a:gd name="T9" fmla="*/ 6 h 53"/>
                  <a:gd name="T10" fmla="*/ 40 w 41"/>
                  <a:gd name="T11" fmla="*/ 1 h 53"/>
                  <a:gd name="T12" fmla="*/ 35 w 41"/>
                  <a:gd name="T13" fmla="*/ 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53">
                    <a:moveTo>
                      <a:pt x="35" y="3"/>
                    </a:moveTo>
                    <a:cubicBezTo>
                      <a:pt x="2" y="47"/>
                      <a:pt x="2" y="47"/>
                      <a:pt x="2" y="47"/>
                    </a:cubicBezTo>
                    <a:cubicBezTo>
                      <a:pt x="0" y="49"/>
                      <a:pt x="0" y="52"/>
                      <a:pt x="1" y="52"/>
                    </a:cubicBezTo>
                    <a:cubicBezTo>
                      <a:pt x="2" y="53"/>
                      <a:pt x="4" y="52"/>
                      <a:pt x="6" y="50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40" y="4"/>
                      <a:pt x="41" y="1"/>
                      <a:pt x="40" y="1"/>
                    </a:cubicBezTo>
                    <a:cubicBezTo>
                      <a:pt x="39" y="0"/>
                      <a:pt x="37" y="1"/>
                      <a:pt x="3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2" name="Freeform 944"/>
              <p:cNvSpPr/>
              <p:nvPr/>
            </p:nvSpPr>
            <p:spPr bwMode="auto">
              <a:xfrm>
                <a:off x="778" y="1990"/>
                <a:ext cx="112" cy="144"/>
              </a:xfrm>
              <a:custGeom>
                <a:avLst/>
                <a:gdLst>
                  <a:gd name="T0" fmla="*/ 98 w 103"/>
                  <a:gd name="T1" fmla="*/ 27 h 132"/>
                  <a:gd name="T2" fmla="*/ 82 w 103"/>
                  <a:gd name="T3" fmla="*/ 41 h 132"/>
                  <a:gd name="T4" fmla="*/ 83 w 103"/>
                  <a:gd name="T5" fmla="*/ 34 h 132"/>
                  <a:gd name="T6" fmla="*/ 83 w 103"/>
                  <a:gd name="T7" fmla="*/ 28 h 132"/>
                  <a:gd name="T8" fmla="*/ 83 w 103"/>
                  <a:gd name="T9" fmla="*/ 26 h 132"/>
                  <a:gd name="T10" fmla="*/ 82 w 103"/>
                  <a:gd name="T11" fmla="*/ 31 h 132"/>
                  <a:gd name="T12" fmla="*/ 81 w 103"/>
                  <a:gd name="T13" fmla="*/ 37 h 132"/>
                  <a:gd name="T14" fmla="*/ 79 w 103"/>
                  <a:gd name="T15" fmla="*/ 43 h 132"/>
                  <a:gd name="T16" fmla="*/ 73 w 103"/>
                  <a:gd name="T17" fmla="*/ 47 h 132"/>
                  <a:gd name="T18" fmla="*/ 56 w 103"/>
                  <a:gd name="T19" fmla="*/ 54 h 132"/>
                  <a:gd name="T20" fmla="*/ 54 w 103"/>
                  <a:gd name="T21" fmla="*/ 26 h 132"/>
                  <a:gd name="T22" fmla="*/ 55 w 103"/>
                  <a:gd name="T23" fmla="*/ 23 h 132"/>
                  <a:gd name="T24" fmla="*/ 60 w 103"/>
                  <a:gd name="T25" fmla="*/ 16 h 132"/>
                  <a:gd name="T26" fmla="*/ 63 w 103"/>
                  <a:gd name="T27" fmla="*/ 12 h 132"/>
                  <a:gd name="T28" fmla="*/ 62 w 103"/>
                  <a:gd name="T29" fmla="*/ 12 h 132"/>
                  <a:gd name="T30" fmla="*/ 59 w 103"/>
                  <a:gd name="T31" fmla="*/ 17 h 132"/>
                  <a:gd name="T32" fmla="*/ 54 w 103"/>
                  <a:gd name="T33" fmla="*/ 22 h 132"/>
                  <a:gd name="T34" fmla="*/ 51 w 103"/>
                  <a:gd name="T35" fmla="*/ 6 h 132"/>
                  <a:gd name="T36" fmla="*/ 51 w 103"/>
                  <a:gd name="T37" fmla="*/ 16 h 132"/>
                  <a:gd name="T38" fmla="*/ 50 w 103"/>
                  <a:gd name="T39" fmla="*/ 34 h 132"/>
                  <a:gd name="T40" fmla="*/ 38 w 103"/>
                  <a:gd name="T41" fmla="*/ 21 h 132"/>
                  <a:gd name="T42" fmla="*/ 36 w 103"/>
                  <a:gd name="T43" fmla="*/ 17 h 132"/>
                  <a:gd name="T44" fmla="*/ 37 w 103"/>
                  <a:gd name="T45" fmla="*/ 21 h 132"/>
                  <a:gd name="T46" fmla="*/ 48 w 103"/>
                  <a:gd name="T47" fmla="*/ 37 h 132"/>
                  <a:gd name="T48" fmla="*/ 49 w 103"/>
                  <a:gd name="T49" fmla="*/ 53 h 132"/>
                  <a:gd name="T50" fmla="*/ 43 w 103"/>
                  <a:gd name="T51" fmla="*/ 68 h 132"/>
                  <a:gd name="T52" fmla="*/ 35 w 103"/>
                  <a:gd name="T53" fmla="*/ 58 h 132"/>
                  <a:gd name="T54" fmla="*/ 23 w 103"/>
                  <a:gd name="T55" fmla="*/ 48 h 132"/>
                  <a:gd name="T56" fmla="*/ 22 w 103"/>
                  <a:gd name="T57" fmla="*/ 43 h 132"/>
                  <a:gd name="T58" fmla="*/ 20 w 103"/>
                  <a:gd name="T59" fmla="*/ 36 h 132"/>
                  <a:gd name="T60" fmla="*/ 19 w 103"/>
                  <a:gd name="T61" fmla="*/ 34 h 132"/>
                  <a:gd name="T62" fmla="*/ 20 w 103"/>
                  <a:gd name="T63" fmla="*/ 43 h 132"/>
                  <a:gd name="T64" fmla="*/ 16 w 103"/>
                  <a:gd name="T65" fmla="*/ 42 h 132"/>
                  <a:gd name="T66" fmla="*/ 3 w 103"/>
                  <a:gd name="T67" fmla="*/ 32 h 132"/>
                  <a:gd name="T68" fmla="*/ 12 w 103"/>
                  <a:gd name="T69" fmla="*/ 40 h 132"/>
                  <a:gd name="T70" fmla="*/ 23 w 103"/>
                  <a:gd name="T71" fmla="*/ 52 h 132"/>
                  <a:gd name="T72" fmla="*/ 31 w 103"/>
                  <a:gd name="T73" fmla="*/ 61 h 132"/>
                  <a:gd name="T74" fmla="*/ 24 w 103"/>
                  <a:gd name="T75" fmla="*/ 60 h 132"/>
                  <a:gd name="T76" fmla="*/ 18 w 103"/>
                  <a:gd name="T77" fmla="*/ 61 h 132"/>
                  <a:gd name="T78" fmla="*/ 28 w 103"/>
                  <a:gd name="T79" fmla="*/ 62 h 132"/>
                  <a:gd name="T80" fmla="*/ 32 w 103"/>
                  <a:gd name="T81" fmla="*/ 64 h 132"/>
                  <a:gd name="T82" fmla="*/ 35 w 103"/>
                  <a:gd name="T83" fmla="*/ 65 h 132"/>
                  <a:gd name="T84" fmla="*/ 40 w 103"/>
                  <a:gd name="T85" fmla="*/ 73 h 132"/>
                  <a:gd name="T86" fmla="*/ 44 w 103"/>
                  <a:gd name="T87" fmla="*/ 81 h 132"/>
                  <a:gd name="T88" fmla="*/ 45 w 103"/>
                  <a:gd name="T89" fmla="*/ 95 h 132"/>
                  <a:gd name="T90" fmla="*/ 45 w 103"/>
                  <a:gd name="T91" fmla="*/ 115 h 132"/>
                  <a:gd name="T92" fmla="*/ 43 w 103"/>
                  <a:gd name="T93" fmla="*/ 130 h 132"/>
                  <a:gd name="T94" fmla="*/ 72 w 103"/>
                  <a:gd name="T95" fmla="*/ 132 h 132"/>
                  <a:gd name="T96" fmla="*/ 58 w 103"/>
                  <a:gd name="T97" fmla="*/ 129 h 132"/>
                  <a:gd name="T98" fmla="*/ 57 w 103"/>
                  <a:gd name="T99" fmla="*/ 111 h 132"/>
                  <a:gd name="T100" fmla="*/ 56 w 103"/>
                  <a:gd name="T101" fmla="*/ 82 h 132"/>
                  <a:gd name="T102" fmla="*/ 70 w 103"/>
                  <a:gd name="T103" fmla="*/ 57 h 132"/>
                  <a:gd name="T104" fmla="*/ 83 w 103"/>
                  <a:gd name="T105" fmla="*/ 54 h 132"/>
                  <a:gd name="T106" fmla="*/ 92 w 103"/>
                  <a:gd name="T107" fmla="*/ 55 h 132"/>
                  <a:gd name="T108" fmla="*/ 97 w 103"/>
                  <a:gd name="T109" fmla="*/ 57 h 132"/>
                  <a:gd name="T110" fmla="*/ 99 w 103"/>
                  <a:gd name="T111" fmla="*/ 58 h 132"/>
                  <a:gd name="T112" fmla="*/ 96 w 103"/>
                  <a:gd name="T113" fmla="*/ 56 h 132"/>
                  <a:gd name="T114" fmla="*/ 83 w 103"/>
                  <a:gd name="T115" fmla="*/ 52 h 132"/>
                  <a:gd name="T116" fmla="*/ 76 w 103"/>
                  <a:gd name="T117" fmla="*/ 49 h 132"/>
                  <a:gd name="T118" fmla="*/ 87 w 103"/>
                  <a:gd name="T119" fmla="*/ 40 h 132"/>
                  <a:gd name="T120" fmla="*/ 100 w 103"/>
                  <a:gd name="T121" fmla="*/ 26 h 132"/>
                  <a:gd name="T122" fmla="*/ 103 w 103"/>
                  <a:gd name="T123" fmla="*/ 2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3" h="132">
                    <a:moveTo>
                      <a:pt x="101" y="23"/>
                    </a:moveTo>
                    <a:cubicBezTo>
                      <a:pt x="101" y="23"/>
                      <a:pt x="101" y="23"/>
                      <a:pt x="101" y="23"/>
                    </a:cubicBezTo>
                    <a:cubicBezTo>
                      <a:pt x="101" y="24"/>
                      <a:pt x="101" y="24"/>
                      <a:pt x="101" y="24"/>
                    </a:cubicBezTo>
                    <a:cubicBezTo>
                      <a:pt x="100" y="24"/>
                      <a:pt x="100" y="25"/>
                      <a:pt x="100" y="25"/>
                    </a:cubicBezTo>
                    <a:cubicBezTo>
                      <a:pt x="99" y="26"/>
                      <a:pt x="99" y="26"/>
                      <a:pt x="98" y="27"/>
                    </a:cubicBezTo>
                    <a:cubicBezTo>
                      <a:pt x="98" y="28"/>
                      <a:pt x="97" y="28"/>
                      <a:pt x="97" y="29"/>
                    </a:cubicBezTo>
                    <a:cubicBezTo>
                      <a:pt x="96" y="29"/>
                      <a:pt x="96" y="30"/>
                      <a:pt x="95" y="31"/>
                    </a:cubicBezTo>
                    <a:cubicBezTo>
                      <a:pt x="94" y="32"/>
                      <a:pt x="92" y="33"/>
                      <a:pt x="91" y="35"/>
                    </a:cubicBezTo>
                    <a:cubicBezTo>
                      <a:pt x="89" y="36"/>
                      <a:pt x="87" y="37"/>
                      <a:pt x="85" y="39"/>
                    </a:cubicBezTo>
                    <a:cubicBezTo>
                      <a:pt x="84" y="39"/>
                      <a:pt x="83" y="40"/>
                      <a:pt x="82" y="41"/>
                    </a:cubicBezTo>
                    <a:cubicBezTo>
                      <a:pt x="82" y="41"/>
                      <a:pt x="82" y="41"/>
                      <a:pt x="82" y="41"/>
                    </a:cubicBezTo>
                    <a:cubicBezTo>
                      <a:pt x="82" y="40"/>
                      <a:pt x="82" y="40"/>
                      <a:pt x="82" y="39"/>
                    </a:cubicBezTo>
                    <a:cubicBezTo>
                      <a:pt x="82" y="39"/>
                      <a:pt x="82" y="38"/>
                      <a:pt x="83" y="38"/>
                    </a:cubicBezTo>
                    <a:cubicBezTo>
                      <a:pt x="83" y="37"/>
                      <a:pt x="83" y="36"/>
                      <a:pt x="83" y="36"/>
                    </a:cubicBezTo>
                    <a:cubicBezTo>
                      <a:pt x="83" y="35"/>
                      <a:pt x="83" y="35"/>
                      <a:pt x="83" y="34"/>
                    </a:cubicBezTo>
                    <a:cubicBezTo>
                      <a:pt x="83" y="34"/>
                      <a:pt x="83" y="33"/>
                      <a:pt x="83" y="32"/>
                    </a:cubicBezTo>
                    <a:cubicBezTo>
                      <a:pt x="83" y="32"/>
                      <a:pt x="83" y="32"/>
                      <a:pt x="83" y="32"/>
                    </a:cubicBezTo>
                    <a:cubicBezTo>
                      <a:pt x="83" y="31"/>
                      <a:pt x="83" y="31"/>
                      <a:pt x="83" y="31"/>
                    </a:cubicBezTo>
                    <a:cubicBezTo>
                      <a:pt x="83" y="30"/>
                      <a:pt x="83" y="30"/>
                      <a:pt x="83" y="29"/>
                    </a:cubicBezTo>
                    <a:cubicBezTo>
                      <a:pt x="83" y="29"/>
                      <a:pt x="83" y="28"/>
                      <a:pt x="83" y="28"/>
                    </a:cubicBezTo>
                    <a:cubicBezTo>
                      <a:pt x="83" y="27"/>
                      <a:pt x="83" y="27"/>
                      <a:pt x="83" y="27"/>
                    </a:cubicBezTo>
                    <a:cubicBezTo>
                      <a:pt x="83" y="27"/>
                      <a:pt x="83" y="27"/>
                      <a:pt x="83" y="27"/>
                    </a:cubicBezTo>
                    <a:cubicBezTo>
                      <a:pt x="83" y="26"/>
                      <a:pt x="83" y="26"/>
                      <a:pt x="83" y="26"/>
                    </a:cubicBezTo>
                    <a:cubicBezTo>
                      <a:pt x="83" y="25"/>
                      <a:pt x="83" y="25"/>
                      <a:pt x="83" y="25"/>
                    </a:cubicBezTo>
                    <a:cubicBezTo>
                      <a:pt x="83" y="25"/>
                      <a:pt x="83" y="25"/>
                      <a:pt x="83" y="26"/>
                    </a:cubicBezTo>
                    <a:cubicBezTo>
                      <a:pt x="83" y="27"/>
                      <a:pt x="83" y="27"/>
                      <a:pt x="83" y="27"/>
                    </a:cubicBezTo>
                    <a:cubicBezTo>
                      <a:pt x="83" y="27"/>
                      <a:pt x="83" y="27"/>
                      <a:pt x="83" y="27"/>
                    </a:cubicBezTo>
                    <a:cubicBezTo>
                      <a:pt x="83" y="28"/>
                      <a:pt x="83" y="28"/>
                      <a:pt x="83" y="28"/>
                    </a:cubicBezTo>
                    <a:cubicBezTo>
                      <a:pt x="83" y="28"/>
                      <a:pt x="83" y="29"/>
                      <a:pt x="83" y="29"/>
                    </a:cubicBezTo>
                    <a:cubicBezTo>
                      <a:pt x="83" y="30"/>
                      <a:pt x="82" y="30"/>
                      <a:pt x="82" y="31"/>
                    </a:cubicBezTo>
                    <a:cubicBezTo>
                      <a:pt x="82" y="32"/>
                      <a:pt x="82" y="32"/>
                      <a:pt x="82" y="32"/>
                    </a:cubicBezTo>
                    <a:cubicBezTo>
                      <a:pt x="82" y="32"/>
                      <a:pt x="82" y="32"/>
                      <a:pt x="82" y="32"/>
                    </a:cubicBezTo>
                    <a:cubicBezTo>
                      <a:pt x="82" y="33"/>
                      <a:pt x="82" y="33"/>
                      <a:pt x="82" y="34"/>
                    </a:cubicBezTo>
                    <a:cubicBezTo>
                      <a:pt x="82" y="35"/>
                      <a:pt x="82" y="35"/>
                      <a:pt x="81" y="36"/>
                    </a:cubicBezTo>
                    <a:cubicBezTo>
                      <a:pt x="81" y="36"/>
                      <a:pt x="81" y="37"/>
                      <a:pt x="81" y="37"/>
                    </a:cubicBezTo>
                    <a:cubicBezTo>
                      <a:pt x="81" y="38"/>
                      <a:pt x="81" y="38"/>
                      <a:pt x="81" y="39"/>
                    </a:cubicBezTo>
                    <a:cubicBezTo>
                      <a:pt x="80" y="39"/>
                      <a:pt x="80" y="40"/>
                      <a:pt x="80" y="40"/>
                    </a:cubicBezTo>
                    <a:cubicBezTo>
                      <a:pt x="80" y="40"/>
                      <a:pt x="80" y="41"/>
                      <a:pt x="80" y="41"/>
                    </a:cubicBezTo>
                    <a:cubicBezTo>
                      <a:pt x="79" y="42"/>
                      <a:pt x="79" y="42"/>
                      <a:pt x="79" y="42"/>
                    </a:cubicBezTo>
                    <a:cubicBezTo>
                      <a:pt x="79" y="43"/>
                      <a:pt x="79" y="43"/>
                      <a:pt x="79" y="43"/>
                    </a:cubicBezTo>
                    <a:cubicBezTo>
                      <a:pt x="79" y="43"/>
                      <a:pt x="78" y="43"/>
                      <a:pt x="78" y="43"/>
                    </a:cubicBezTo>
                    <a:cubicBezTo>
                      <a:pt x="77" y="44"/>
                      <a:pt x="77" y="44"/>
                      <a:pt x="76" y="45"/>
                    </a:cubicBezTo>
                    <a:cubicBezTo>
                      <a:pt x="76" y="45"/>
                      <a:pt x="75" y="45"/>
                      <a:pt x="75" y="46"/>
                    </a:cubicBezTo>
                    <a:cubicBezTo>
                      <a:pt x="74" y="46"/>
                      <a:pt x="74" y="46"/>
                      <a:pt x="74" y="46"/>
                    </a:cubicBezTo>
                    <a:cubicBezTo>
                      <a:pt x="73" y="47"/>
                      <a:pt x="73" y="47"/>
                      <a:pt x="73" y="47"/>
                    </a:cubicBezTo>
                    <a:cubicBezTo>
                      <a:pt x="71" y="48"/>
                      <a:pt x="69" y="50"/>
                      <a:pt x="68" y="52"/>
                    </a:cubicBezTo>
                    <a:cubicBezTo>
                      <a:pt x="66" y="54"/>
                      <a:pt x="64" y="56"/>
                      <a:pt x="63" y="58"/>
                    </a:cubicBezTo>
                    <a:cubicBezTo>
                      <a:pt x="60" y="61"/>
                      <a:pt x="58" y="65"/>
                      <a:pt x="56" y="68"/>
                    </a:cubicBezTo>
                    <a:cubicBezTo>
                      <a:pt x="56" y="67"/>
                      <a:pt x="56" y="67"/>
                      <a:pt x="56" y="66"/>
                    </a:cubicBezTo>
                    <a:cubicBezTo>
                      <a:pt x="56" y="62"/>
                      <a:pt x="56" y="58"/>
                      <a:pt x="56" y="54"/>
                    </a:cubicBezTo>
                    <a:cubicBezTo>
                      <a:pt x="55" y="50"/>
                      <a:pt x="55" y="46"/>
                      <a:pt x="55" y="42"/>
                    </a:cubicBezTo>
                    <a:cubicBezTo>
                      <a:pt x="55" y="40"/>
                      <a:pt x="55" y="38"/>
                      <a:pt x="55" y="36"/>
                    </a:cubicBezTo>
                    <a:cubicBezTo>
                      <a:pt x="55" y="35"/>
                      <a:pt x="55" y="34"/>
                      <a:pt x="55" y="33"/>
                    </a:cubicBezTo>
                    <a:cubicBezTo>
                      <a:pt x="55" y="32"/>
                      <a:pt x="54" y="31"/>
                      <a:pt x="54" y="31"/>
                    </a:cubicBezTo>
                    <a:cubicBezTo>
                      <a:pt x="54" y="29"/>
                      <a:pt x="54" y="28"/>
                      <a:pt x="54" y="26"/>
                    </a:cubicBezTo>
                    <a:cubicBezTo>
                      <a:pt x="54" y="26"/>
                      <a:pt x="54" y="26"/>
                      <a:pt x="54" y="26"/>
                    </a:cubicBezTo>
                    <a:cubicBezTo>
                      <a:pt x="54" y="25"/>
                      <a:pt x="54" y="25"/>
                      <a:pt x="54" y="25"/>
                    </a:cubicBezTo>
                    <a:cubicBezTo>
                      <a:pt x="55" y="25"/>
                      <a:pt x="55" y="25"/>
                      <a:pt x="55" y="25"/>
                    </a:cubicBezTo>
                    <a:cubicBezTo>
                      <a:pt x="55" y="24"/>
                      <a:pt x="55" y="24"/>
                      <a:pt x="55" y="24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6" y="23"/>
                      <a:pt x="56" y="23"/>
                      <a:pt x="56" y="23"/>
                    </a:cubicBezTo>
                    <a:cubicBezTo>
                      <a:pt x="56" y="22"/>
                      <a:pt x="56" y="22"/>
                      <a:pt x="57" y="22"/>
                    </a:cubicBezTo>
                    <a:cubicBezTo>
                      <a:pt x="57" y="21"/>
                      <a:pt x="58" y="20"/>
                      <a:pt x="59" y="19"/>
                    </a:cubicBezTo>
                    <a:cubicBezTo>
                      <a:pt x="59" y="18"/>
                      <a:pt x="59" y="18"/>
                      <a:pt x="60" y="17"/>
                    </a:cubicBezTo>
                    <a:cubicBezTo>
                      <a:pt x="60" y="17"/>
                      <a:pt x="60" y="16"/>
                      <a:pt x="60" y="16"/>
                    </a:cubicBezTo>
                    <a:cubicBezTo>
                      <a:pt x="61" y="16"/>
                      <a:pt x="61" y="15"/>
                      <a:pt x="61" y="15"/>
                    </a:cubicBezTo>
                    <a:cubicBezTo>
                      <a:pt x="62" y="14"/>
                      <a:pt x="62" y="14"/>
                      <a:pt x="62" y="14"/>
                    </a:cubicBezTo>
                    <a:cubicBezTo>
                      <a:pt x="62" y="13"/>
                      <a:pt x="62" y="13"/>
                      <a:pt x="62" y="13"/>
                    </a:cubicBezTo>
                    <a:cubicBezTo>
                      <a:pt x="62" y="13"/>
                      <a:pt x="62" y="13"/>
                      <a:pt x="62" y="12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3" y="11"/>
                      <a:pt x="63" y="11"/>
                      <a:pt x="63" y="12"/>
                    </a:cubicBezTo>
                    <a:cubicBezTo>
                      <a:pt x="62" y="12"/>
                      <a:pt x="62" y="12"/>
                      <a:pt x="62" y="12"/>
                    </a:cubicBezTo>
                    <a:cubicBezTo>
                      <a:pt x="62" y="12"/>
                      <a:pt x="62" y="12"/>
                      <a:pt x="62" y="12"/>
                    </a:cubicBezTo>
                    <a:cubicBezTo>
                      <a:pt x="62" y="13"/>
                      <a:pt x="62" y="13"/>
                      <a:pt x="62" y="13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1" y="15"/>
                      <a:pt x="60" y="15"/>
                      <a:pt x="60" y="16"/>
                    </a:cubicBezTo>
                    <a:cubicBezTo>
                      <a:pt x="60" y="16"/>
                      <a:pt x="59" y="16"/>
                      <a:pt x="59" y="17"/>
                    </a:cubicBezTo>
                    <a:cubicBezTo>
                      <a:pt x="58" y="17"/>
                      <a:pt x="58" y="18"/>
                      <a:pt x="58" y="18"/>
                    </a:cubicBezTo>
                    <a:cubicBezTo>
                      <a:pt x="57" y="19"/>
                      <a:pt x="56" y="20"/>
                      <a:pt x="55" y="20"/>
                    </a:cubicBezTo>
                    <a:cubicBezTo>
                      <a:pt x="55" y="21"/>
                      <a:pt x="55" y="21"/>
                      <a:pt x="54" y="22"/>
                    </a:cubicBezTo>
                    <a:cubicBezTo>
                      <a:pt x="54" y="22"/>
                      <a:pt x="54" y="22"/>
                      <a:pt x="54" y="22"/>
                    </a:cubicBezTo>
                    <a:cubicBezTo>
                      <a:pt x="54" y="22"/>
                      <a:pt x="54" y="22"/>
                      <a:pt x="54" y="22"/>
                    </a:cubicBezTo>
                    <a:cubicBezTo>
                      <a:pt x="54" y="22"/>
                      <a:pt x="53" y="21"/>
                      <a:pt x="53" y="21"/>
                    </a:cubicBezTo>
                    <a:cubicBezTo>
                      <a:pt x="53" y="19"/>
                      <a:pt x="53" y="18"/>
                      <a:pt x="53" y="16"/>
                    </a:cubicBezTo>
                    <a:cubicBezTo>
                      <a:pt x="53" y="15"/>
                      <a:pt x="53" y="14"/>
                      <a:pt x="52" y="12"/>
                    </a:cubicBezTo>
                    <a:cubicBezTo>
                      <a:pt x="52" y="11"/>
                      <a:pt x="52" y="10"/>
                      <a:pt x="52" y="9"/>
                    </a:cubicBezTo>
                    <a:cubicBezTo>
                      <a:pt x="52" y="8"/>
                      <a:pt x="51" y="7"/>
                      <a:pt x="51" y="6"/>
                    </a:cubicBezTo>
                    <a:cubicBezTo>
                      <a:pt x="51" y="2"/>
                      <a:pt x="50" y="0"/>
                      <a:pt x="50" y="0"/>
                    </a:cubicBezTo>
                    <a:cubicBezTo>
                      <a:pt x="50" y="0"/>
                      <a:pt x="50" y="2"/>
                      <a:pt x="51" y="6"/>
                    </a:cubicBezTo>
                    <a:cubicBezTo>
                      <a:pt x="51" y="7"/>
                      <a:pt x="51" y="8"/>
                      <a:pt x="51" y="9"/>
                    </a:cubicBezTo>
                    <a:cubicBezTo>
                      <a:pt x="51" y="10"/>
                      <a:pt x="51" y="11"/>
                      <a:pt x="51" y="12"/>
                    </a:cubicBezTo>
                    <a:cubicBezTo>
                      <a:pt x="51" y="14"/>
                      <a:pt x="51" y="15"/>
                      <a:pt x="51" y="16"/>
                    </a:cubicBezTo>
                    <a:cubicBezTo>
                      <a:pt x="51" y="18"/>
                      <a:pt x="51" y="19"/>
                      <a:pt x="51" y="21"/>
                    </a:cubicBezTo>
                    <a:cubicBezTo>
                      <a:pt x="51" y="22"/>
                      <a:pt x="51" y="24"/>
                      <a:pt x="51" y="26"/>
                    </a:cubicBezTo>
                    <a:cubicBezTo>
                      <a:pt x="50" y="27"/>
                      <a:pt x="50" y="29"/>
                      <a:pt x="50" y="31"/>
                    </a:cubicBezTo>
                    <a:cubicBezTo>
                      <a:pt x="50" y="32"/>
                      <a:pt x="50" y="32"/>
                      <a:pt x="50" y="33"/>
                    </a:cubicBezTo>
                    <a:cubicBezTo>
                      <a:pt x="50" y="34"/>
                      <a:pt x="50" y="34"/>
                      <a:pt x="50" y="34"/>
                    </a:cubicBezTo>
                    <a:cubicBezTo>
                      <a:pt x="50" y="34"/>
                      <a:pt x="49" y="34"/>
                      <a:pt x="49" y="34"/>
                    </a:cubicBezTo>
                    <a:cubicBezTo>
                      <a:pt x="47" y="32"/>
                      <a:pt x="45" y="30"/>
                      <a:pt x="43" y="28"/>
                    </a:cubicBezTo>
                    <a:cubicBezTo>
                      <a:pt x="42" y="26"/>
                      <a:pt x="41" y="25"/>
                      <a:pt x="40" y="24"/>
                    </a:cubicBezTo>
                    <a:cubicBezTo>
                      <a:pt x="39" y="23"/>
                      <a:pt x="39" y="23"/>
                      <a:pt x="39" y="22"/>
                    </a:cubicBezTo>
                    <a:cubicBezTo>
                      <a:pt x="38" y="22"/>
                      <a:pt x="38" y="21"/>
                      <a:pt x="38" y="21"/>
                    </a:cubicBezTo>
                    <a:cubicBezTo>
                      <a:pt x="37" y="20"/>
                      <a:pt x="37" y="20"/>
                      <a:pt x="37" y="20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7" y="19"/>
                      <a:pt x="36" y="18"/>
                      <a:pt x="36" y="18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9"/>
                      <a:pt x="36" y="19"/>
                      <a:pt x="37" y="19"/>
                    </a:cubicBezTo>
                    <a:cubicBezTo>
                      <a:pt x="37" y="20"/>
                      <a:pt x="37" y="20"/>
                      <a:pt x="37" y="20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1"/>
                      <a:pt x="38" y="22"/>
                      <a:pt x="38" y="23"/>
                    </a:cubicBezTo>
                    <a:cubicBezTo>
                      <a:pt x="38" y="23"/>
                      <a:pt x="39" y="24"/>
                      <a:pt x="39" y="25"/>
                    </a:cubicBezTo>
                    <a:cubicBezTo>
                      <a:pt x="40" y="26"/>
                      <a:pt x="41" y="27"/>
                      <a:pt x="42" y="29"/>
                    </a:cubicBezTo>
                    <a:cubicBezTo>
                      <a:pt x="43" y="31"/>
                      <a:pt x="46" y="34"/>
                      <a:pt x="47" y="35"/>
                    </a:cubicBezTo>
                    <a:cubicBezTo>
                      <a:pt x="48" y="36"/>
                      <a:pt x="48" y="36"/>
                      <a:pt x="48" y="37"/>
                    </a:cubicBezTo>
                    <a:cubicBezTo>
                      <a:pt x="49" y="37"/>
                      <a:pt x="49" y="37"/>
                      <a:pt x="49" y="38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50" y="39"/>
                      <a:pt x="50" y="40"/>
                      <a:pt x="50" y="42"/>
                    </a:cubicBezTo>
                    <a:cubicBezTo>
                      <a:pt x="49" y="46"/>
                      <a:pt x="49" y="49"/>
                      <a:pt x="49" y="53"/>
                    </a:cubicBezTo>
                    <a:cubicBezTo>
                      <a:pt x="49" y="57"/>
                      <a:pt x="48" y="62"/>
                      <a:pt x="48" y="66"/>
                    </a:cubicBezTo>
                    <a:cubicBezTo>
                      <a:pt x="48" y="68"/>
                      <a:pt x="47" y="70"/>
                      <a:pt x="47" y="73"/>
                    </a:cubicBezTo>
                    <a:cubicBezTo>
                      <a:pt x="47" y="72"/>
                      <a:pt x="46" y="71"/>
                      <a:pt x="45" y="71"/>
                    </a:cubicBezTo>
                    <a:cubicBezTo>
                      <a:pt x="45" y="70"/>
                      <a:pt x="45" y="70"/>
                      <a:pt x="44" y="69"/>
                    </a:cubicBezTo>
                    <a:cubicBezTo>
                      <a:pt x="44" y="69"/>
                      <a:pt x="44" y="68"/>
                      <a:pt x="43" y="68"/>
                    </a:cubicBezTo>
                    <a:cubicBezTo>
                      <a:pt x="43" y="67"/>
                      <a:pt x="42" y="66"/>
                      <a:pt x="41" y="65"/>
                    </a:cubicBezTo>
                    <a:cubicBezTo>
                      <a:pt x="40" y="64"/>
                      <a:pt x="40" y="63"/>
                      <a:pt x="39" y="63"/>
                    </a:cubicBezTo>
                    <a:cubicBezTo>
                      <a:pt x="38" y="62"/>
                      <a:pt x="38" y="62"/>
                      <a:pt x="38" y="61"/>
                    </a:cubicBezTo>
                    <a:cubicBezTo>
                      <a:pt x="37" y="61"/>
                      <a:pt x="37" y="60"/>
                      <a:pt x="36" y="60"/>
                    </a:cubicBezTo>
                    <a:cubicBezTo>
                      <a:pt x="36" y="59"/>
                      <a:pt x="36" y="59"/>
                      <a:pt x="35" y="58"/>
                    </a:cubicBezTo>
                    <a:cubicBezTo>
                      <a:pt x="34" y="58"/>
                      <a:pt x="34" y="58"/>
                      <a:pt x="34" y="58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3" y="56"/>
                      <a:pt x="32" y="55"/>
                      <a:pt x="31" y="55"/>
                    </a:cubicBezTo>
                    <a:cubicBezTo>
                      <a:pt x="29" y="53"/>
                      <a:pt x="27" y="51"/>
                      <a:pt x="26" y="50"/>
                    </a:cubicBezTo>
                    <a:cubicBezTo>
                      <a:pt x="25" y="49"/>
                      <a:pt x="24" y="48"/>
                      <a:pt x="23" y="48"/>
                    </a:cubicBezTo>
                    <a:cubicBezTo>
                      <a:pt x="23" y="47"/>
                      <a:pt x="23" y="47"/>
                      <a:pt x="23" y="47"/>
                    </a:cubicBezTo>
                    <a:cubicBezTo>
                      <a:pt x="23" y="47"/>
                      <a:pt x="23" y="47"/>
                      <a:pt x="23" y="46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22" y="45"/>
                      <a:pt x="22" y="44"/>
                      <a:pt x="22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1" y="41"/>
                      <a:pt x="21" y="40"/>
                      <a:pt x="21" y="40"/>
                    </a:cubicBezTo>
                    <a:cubicBezTo>
                      <a:pt x="21" y="39"/>
                      <a:pt x="20" y="38"/>
                      <a:pt x="20" y="38"/>
                    </a:cubicBezTo>
                    <a:cubicBezTo>
                      <a:pt x="20" y="37"/>
                      <a:pt x="20" y="36"/>
                      <a:pt x="20" y="36"/>
                    </a:cubicBezTo>
                    <a:cubicBezTo>
                      <a:pt x="20" y="35"/>
                      <a:pt x="20" y="34"/>
                      <a:pt x="19" y="34"/>
                    </a:cubicBezTo>
                    <a:cubicBezTo>
                      <a:pt x="19" y="32"/>
                      <a:pt x="19" y="31"/>
                      <a:pt x="19" y="30"/>
                    </a:cubicBezTo>
                    <a:cubicBezTo>
                      <a:pt x="18" y="28"/>
                      <a:pt x="18" y="27"/>
                      <a:pt x="18" y="27"/>
                    </a:cubicBezTo>
                    <a:cubicBezTo>
                      <a:pt x="18" y="27"/>
                      <a:pt x="18" y="28"/>
                      <a:pt x="18" y="30"/>
                    </a:cubicBezTo>
                    <a:cubicBezTo>
                      <a:pt x="19" y="31"/>
                      <a:pt x="19" y="32"/>
                      <a:pt x="19" y="34"/>
                    </a:cubicBezTo>
                    <a:cubicBezTo>
                      <a:pt x="19" y="34"/>
                      <a:pt x="19" y="35"/>
                      <a:pt x="19" y="36"/>
                    </a:cubicBezTo>
                    <a:cubicBezTo>
                      <a:pt x="19" y="36"/>
                      <a:pt x="19" y="37"/>
                      <a:pt x="19" y="38"/>
                    </a:cubicBezTo>
                    <a:cubicBezTo>
                      <a:pt x="19" y="39"/>
                      <a:pt x="19" y="39"/>
                      <a:pt x="19" y="40"/>
                    </a:cubicBezTo>
                    <a:cubicBezTo>
                      <a:pt x="20" y="41"/>
                      <a:pt x="20" y="41"/>
                      <a:pt x="20" y="42"/>
                    </a:cubicBezTo>
                    <a:cubicBezTo>
                      <a:pt x="20" y="43"/>
                      <a:pt x="20" y="43"/>
                      <a:pt x="20" y="43"/>
                    </a:cubicBezTo>
                    <a:cubicBezTo>
                      <a:pt x="20" y="44"/>
                      <a:pt x="20" y="44"/>
                      <a:pt x="20" y="44"/>
                    </a:cubicBezTo>
                    <a:cubicBezTo>
                      <a:pt x="20" y="44"/>
                      <a:pt x="20" y="45"/>
                      <a:pt x="20" y="45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19" y="44"/>
                      <a:pt x="18" y="44"/>
                      <a:pt x="17" y="43"/>
                    </a:cubicBezTo>
                    <a:cubicBezTo>
                      <a:pt x="17" y="42"/>
                      <a:pt x="17" y="42"/>
                      <a:pt x="16" y="42"/>
                    </a:cubicBezTo>
                    <a:cubicBezTo>
                      <a:pt x="16" y="41"/>
                      <a:pt x="15" y="41"/>
                      <a:pt x="15" y="41"/>
                    </a:cubicBezTo>
                    <a:cubicBezTo>
                      <a:pt x="14" y="40"/>
                      <a:pt x="13" y="40"/>
                      <a:pt x="12" y="39"/>
                    </a:cubicBezTo>
                    <a:cubicBezTo>
                      <a:pt x="12" y="38"/>
                      <a:pt x="11" y="38"/>
                      <a:pt x="10" y="37"/>
                    </a:cubicBezTo>
                    <a:cubicBezTo>
                      <a:pt x="9" y="36"/>
                      <a:pt x="7" y="35"/>
                      <a:pt x="6" y="34"/>
                    </a:cubicBezTo>
                    <a:cubicBezTo>
                      <a:pt x="5" y="33"/>
                      <a:pt x="4" y="33"/>
                      <a:pt x="3" y="32"/>
                    </a:cubicBezTo>
                    <a:cubicBezTo>
                      <a:pt x="1" y="31"/>
                      <a:pt x="0" y="30"/>
                      <a:pt x="0" y="30"/>
                    </a:cubicBezTo>
                    <a:cubicBezTo>
                      <a:pt x="0" y="30"/>
                      <a:pt x="1" y="31"/>
                      <a:pt x="3" y="32"/>
                    </a:cubicBezTo>
                    <a:cubicBezTo>
                      <a:pt x="4" y="33"/>
                      <a:pt x="5" y="34"/>
                      <a:pt x="6" y="35"/>
                    </a:cubicBezTo>
                    <a:cubicBezTo>
                      <a:pt x="7" y="36"/>
                      <a:pt x="8" y="37"/>
                      <a:pt x="9" y="38"/>
                    </a:cubicBezTo>
                    <a:cubicBezTo>
                      <a:pt x="10" y="39"/>
                      <a:pt x="11" y="39"/>
                      <a:pt x="12" y="40"/>
                    </a:cubicBezTo>
                    <a:cubicBezTo>
                      <a:pt x="12" y="41"/>
                      <a:pt x="13" y="41"/>
                      <a:pt x="14" y="42"/>
                    </a:cubicBezTo>
                    <a:cubicBezTo>
                      <a:pt x="14" y="43"/>
                      <a:pt x="15" y="43"/>
                      <a:pt x="15" y="43"/>
                    </a:cubicBezTo>
                    <a:cubicBezTo>
                      <a:pt x="15" y="44"/>
                      <a:pt x="16" y="44"/>
                      <a:pt x="16" y="44"/>
                    </a:cubicBezTo>
                    <a:cubicBezTo>
                      <a:pt x="17" y="45"/>
                      <a:pt x="18" y="46"/>
                      <a:pt x="19" y="47"/>
                    </a:cubicBezTo>
                    <a:cubicBezTo>
                      <a:pt x="20" y="48"/>
                      <a:pt x="22" y="50"/>
                      <a:pt x="23" y="52"/>
                    </a:cubicBezTo>
                    <a:cubicBezTo>
                      <a:pt x="25" y="54"/>
                      <a:pt x="27" y="55"/>
                      <a:pt x="28" y="57"/>
                    </a:cubicBezTo>
                    <a:cubicBezTo>
                      <a:pt x="29" y="58"/>
                      <a:pt x="30" y="59"/>
                      <a:pt x="31" y="60"/>
                    </a:cubicBezTo>
                    <a:cubicBezTo>
                      <a:pt x="31" y="61"/>
                      <a:pt x="31" y="61"/>
                      <a:pt x="31" y="61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1" y="61"/>
                      <a:pt x="31" y="61"/>
                      <a:pt x="31" y="61"/>
                    </a:cubicBezTo>
                    <a:cubicBezTo>
                      <a:pt x="31" y="61"/>
                      <a:pt x="31" y="61"/>
                      <a:pt x="31" y="61"/>
                    </a:cubicBezTo>
                    <a:cubicBezTo>
                      <a:pt x="30" y="61"/>
                      <a:pt x="30" y="61"/>
                      <a:pt x="30" y="61"/>
                    </a:cubicBezTo>
                    <a:cubicBezTo>
                      <a:pt x="29" y="61"/>
                      <a:pt x="29" y="61"/>
                      <a:pt x="28" y="61"/>
                    </a:cubicBezTo>
                    <a:cubicBezTo>
                      <a:pt x="27" y="60"/>
                      <a:pt x="27" y="60"/>
                      <a:pt x="26" y="60"/>
                    </a:cubicBezTo>
                    <a:cubicBezTo>
                      <a:pt x="25" y="60"/>
                      <a:pt x="24" y="60"/>
                      <a:pt x="24" y="60"/>
                    </a:cubicBezTo>
                    <a:cubicBezTo>
                      <a:pt x="23" y="60"/>
                      <a:pt x="22" y="60"/>
                      <a:pt x="22" y="61"/>
                    </a:cubicBezTo>
                    <a:cubicBezTo>
                      <a:pt x="21" y="61"/>
                      <a:pt x="20" y="61"/>
                      <a:pt x="20" y="61"/>
                    </a:cubicBezTo>
                    <a:cubicBezTo>
                      <a:pt x="19" y="61"/>
                      <a:pt x="19" y="61"/>
                      <a:pt x="18" y="61"/>
                    </a:cubicBezTo>
                    <a:cubicBezTo>
                      <a:pt x="16" y="61"/>
                      <a:pt x="15" y="61"/>
                      <a:pt x="15" y="61"/>
                    </a:cubicBezTo>
                    <a:cubicBezTo>
                      <a:pt x="15" y="61"/>
                      <a:pt x="16" y="61"/>
                      <a:pt x="18" y="61"/>
                    </a:cubicBezTo>
                    <a:cubicBezTo>
                      <a:pt x="19" y="61"/>
                      <a:pt x="19" y="61"/>
                      <a:pt x="20" y="61"/>
                    </a:cubicBezTo>
                    <a:cubicBezTo>
                      <a:pt x="20" y="61"/>
                      <a:pt x="21" y="61"/>
                      <a:pt x="22" y="61"/>
                    </a:cubicBezTo>
                    <a:cubicBezTo>
                      <a:pt x="22" y="62"/>
                      <a:pt x="23" y="62"/>
                      <a:pt x="24" y="62"/>
                    </a:cubicBezTo>
                    <a:cubicBezTo>
                      <a:pt x="24" y="62"/>
                      <a:pt x="25" y="62"/>
                      <a:pt x="26" y="62"/>
                    </a:cubicBezTo>
                    <a:cubicBezTo>
                      <a:pt x="26" y="62"/>
                      <a:pt x="27" y="62"/>
                      <a:pt x="28" y="62"/>
                    </a:cubicBezTo>
                    <a:cubicBezTo>
                      <a:pt x="28" y="62"/>
                      <a:pt x="29" y="63"/>
                      <a:pt x="30" y="63"/>
                    </a:cubicBezTo>
                    <a:cubicBezTo>
                      <a:pt x="30" y="63"/>
                      <a:pt x="30" y="63"/>
                      <a:pt x="30" y="63"/>
                    </a:cubicBezTo>
                    <a:cubicBezTo>
                      <a:pt x="31" y="63"/>
                      <a:pt x="31" y="63"/>
                      <a:pt x="31" y="63"/>
                    </a:cubicBezTo>
                    <a:cubicBezTo>
                      <a:pt x="31" y="63"/>
                      <a:pt x="31" y="63"/>
                      <a:pt x="31" y="63"/>
                    </a:cubicBezTo>
                    <a:cubicBezTo>
                      <a:pt x="32" y="64"/>
                      <a:pt x="32" y="64"/>
                      <a:pt x="32" y="64"/>
                    </a:cubicBezTo>
                    <a:cubicBezTo>
                      <a:pt x="33" y="64"/>
                      <a:pt x="33" y="64"/>
                      <a:pt x="33" y="64"/>
                    </a:cubicBezTo>
                    <a:cubicBezTo>
                      <a:pt x="33" y="64"/>
                      <a:pt x="33" y="64"/>
                      <a:pt x="33" y="64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5" y="65"/>
                      <a:pt x="35" y="65"/>
                      <a:pt x="35" y="65"/>
                    </a:cubicBezTo>
                    <a:cubicBezTo>
                      <a:pt x="35" y="65"/>
                      <a:pt x="35" y="65"/>
                      <a:pt x="35" y="65"/>
                    </a:cubicBezTo>
                    <a:cubicBezTo>
                      <a:pt x="35" y="66"/>
                      <a:pt x="35" y="66"/>
                      <a:pt x="35" y="66"/>
                    </a:cubicBezTo>
                    <a:cubicBezTo>
                      <a:pt x="36" y="67"/>
                      <a:pt x="36" y="67"/>
                      <a:pt x="37" y="68"/>
                    </a:cubicBezTo>
                    <a:cubicBezTo>
                      <a:pt x="38" y="69"/>
                      <a:pt x="38" y="70"/>
                      <a:pt x="39" y="71"/>
                    </a:cubicBezTo>
                    <a:cubicBezTo>
                      <a:pt x="39" y="72"/>
                      <a:pt x="40" y="72"/>
                      <a:pt x="40" y="73"/>
                    </a:cubicBezTo>
                    <a:cubicBezTo>
                      <a:pt x="40" y="73"/>
                      <a:pt x="40" y="73"/>
                      <a:pt x="41" y="74"/>
                    </a:cubicBezTo>
                    <a:cubicBezTo>
                      <a:pt x="41" y="75"/>
                      <a:pt x="42" y="76"/>
                      <a:pt x="42" y="76"/>
                    </a:cubicBezTo>
                    <a:cubicBezTo>
                      <a:pt x="43" y="77"/>
                      <a:pt x="43" y="78"/>
                      <a:pt x="44" y="79"/>
                    </a:cubicBezTo>
                    <a:cubicBezTo>
                      <a:pt x="44" y="79"/>
                      <a:pt x="44" y="80"/>
                      <a:pt x="44" y="80"/>
                    </a:cubicBezTo>
                    <a:cubicBezTo>
                      <a:pt x="44" y="81"/>
                      <a:pt x="44" y="81"/>
                      <a:pt x="44" y="81"/>
                    </a:cubicBezTo>
                    <a:cubicBezTo>
                      <a:pt x="45" y="81"/>
                      <a:pt x="45" y="81"/>
                      <a:pt x="45" y="81"/>
                    </a:cubicBezTo>
                    <a:cubicBezTo>
                      <a:pt x="45" y="82"/>
                      <a:pt x="45" y="83"/>
                      <a:pt x="46" y="83"/>
                    </a:cubicBezTo>
                    <a:cubicBezTo>
                      <a:pt x="46" y="84"/>
                      <a:pt x="46" y="84"/>
                      <a:pt x="46" y="84"/>
                    </a:cubicBezTo>
                    <a:cubicBezTo>
                      <a:pt x="46" y="86"/>
                      <a:pt x="46" y="88"/>
                      <a:pt x="46" y="90"/>
                    </a:cubicBezTo>
                    <a:cubicBezTo>
                      <a:pt x="45" y="92"/>
                      <a:pt x="45" y="94"/>
                      <a:pt x="45" y="95"/>
                    </a:cubicBezTo>
                    <a:cubicBezTo>
                      <a:pt x="45" y="96"/>
                      <a:pt x="45" y="97"/>
                      <a:pt x="45" y="98"/>
                    </a:cubicBezTo>
                    <a:cubicBezTo>
                      <a:pt x="45" y="99"/>
                      <a:pt x="45" y="100"/>
                      <a:pt x="45" y="101"/>
                    </a:cubicBezTo>
                    <a:cubicBezTo>
                      <a:pt x="45" y="103"/>
                      <a:pt x="45" y="104"/>
                      <a:pt x="45" y="106"/>
                    </a:cubicBezTo>
                    <a:cubicBezTo>
                      <a:pt x="45" y="108"/>
                      <a:pt x="45" y="109"/>
                      <a:pt x="45" y="111"/>
                    </a:cubicBezTo>
                    <a:cubicBezTo>
                      <a:pt x="45" y="112"/>
                      <a:pt x="45" y="114"/>
                      <a:pt x="45" y="115"/>
                    </a:cubicBezTo>
                    <a:cubicBezTo>
                      <a:pt x="45" y="117"/>
                      <a:pt x="45" y="118"/>
                      <a:pt x="45" y="119"/>
                    </a:cubicBezTo>
                    <a:cubicBezTo>
                      <a:pt x="45" y="121"/>
                      <a:pt x="45" y="122"/>
                      <a:pt x="45" y="123"/>
                    </a:cubicBezTo>
                    <a:cubicBezTo>
                      <a:pt x="45" y="124"/>
                      <a:pt x="45" y="125"/>
                      <a:pt x="45" y="126"/>
                    </a:cubicBezTo>
                    <a:cubicBezTo>
                      <a:pt x="45" y="128"/>
                      <a:pt x="44" y="129"/>
                      <a:pt x="44" y="130"/>
                    </a:cubicBezTo>
                    <a:cubicBezTo>
                      <a:pt x="43" y="130"/>
                      <a:pt x="43" y="130"/>
                      <a:pt x="43" y="130"/>
                    </a:cubicBezTo>
                    <a:cubicBezTo>
                      <a:pt x="40" y="131"/>
                      <a:pt x="40" y="131"/>
                      <a:pt x="40" y="131"/>
                    </a:cubicBezTo>
                    <a:cubicBezTo>
                      <a:pt x="36" y="132"/>
                      <a:pt x="36" y="132"/>
                      <a:pt x="36" y="132"/>
                    </a:cubicBezTo>
                    <a:cubicBezTo>
                      <a:pt x="32" y="132"/>
                      <a:pt x="32" y="132"/>
                      <a:pt x="32" y="132"/>
                    </a:cubicBezTo>
                    <a:cubicBezTo>
                      <a:pt x="32" y="132"/>
                      <a:pt x="31" y="132"/>
                      <a:pt x="30" y="132"/>
                    </a:cubicBezTo>
                    <a:cubicBezTo>
                      <a:pt x="72" y="132"/>
                      <a:pt x="72" y="132"/>
                      <a:pt x="72" y="132"/>
                    </a:cubicBezTo>
                    <a:cubicBezTo>
                      <a:pt x="71" y="132"/>
                      <a:pt x="70" y="132"/>
                      <a:pt x="69" y="132"/>
                    </a:cubicBezTo>
                    <a:cubicBezTo>
                      <a:pt x="67" y="132"/>
                      <a:pt x="66" y="132"/>
                      <a:pt x="65" y="131"/>
                    </a:cubicBezTo>
                    <a:cubicBezTo>
                      <a:pt x="64" y="131"/>
                      <a:pt x="63" y="131"/>
                      <a:pt x="62" y="131"/>
                    </a:cubicBezTo>
                    <a:cubicBezTo>
                      <a:pt x="61" y="130"/>
                      <a:pt x="60" y="130"/>
                      <a:pt x="59" y="130"/>
                    </a:cubicBezTo>
                    <a:cubicBezTo>
                      <a:pt x="58" y="129"/>
                      <a:pt x="58" y="129"/>
                      <a:pt x="58" y="129"/>
                    </a:cubicBezTo>
                    <a:cubicBezTo>
                      <a:pt x="58" y="129"/>
                      <a:pt x="57" y="127"/>
                      <a:pt x="57" y="125"/>
                    </a:cubicBezTo>
                    <a:cubicBezTo>
                      <a:pt x="57" y="125"/>
                      <a:pt x="57" y="124"/>
                      <a:pt x="57" y="123"/>
                    </a:cubicBezTo>
                    <a:cubicBezTo>
                      <a:pt x="57" y="121"/>
                      <a:pt x="57" y="120"/>
                      <a:pt x="57" y="119"/>
                    </a:cubicBezTo>
                    <a:cubicBezTo>
                      <a:pt x="57" y="118"/>
                      <a:pt x="57" y="117"/>
                      <a:pt x="57" y="115"/>
                    </a:cubicBezTo>
                    <a:cubicBezTo>
                      <a:pt x="57" y="114"/>
                      <a:pt x="57" y="112"/>
                      <a:pt x="57" y="111"/>
                    </a:cubicBezTo>
                    <a:cubicBezTo>
                      <a:pt x="57" y="109"/>
                      <a:pt x="57" y="108"/>
                      <a:pt x="57" y="106"/>
                    </a:cubicBezTo>
                    <a:cubicBezTo>
                      <a:pt x="57" y="104"/>
                      <a:pt x="56" y="103"/>
                      <a:pt x="56" y="101"/>
                    </a:cubicBezTo>
                    <a:cubicBezTo>
                      <a:pt x="56" y="99"/>
                      <a:pt x="56" y="97"/>
                      <a:pt x="56" y="96"/>
                    </a:cubicBezTo>
                    <a:cubicBezTo>
                      <a:pt x="56" y="94"/>
                      <a:pt x="56" y="92"/>
                      <a:pt x="56" y="90"/>
                    </a:cubicBezTo>
                    <a:cubicBezTo>
                      <a:pt x="56" y="87"/>
                      <a:pt x="56" y="84"/>
                      <a:pt x="56" y="82"/>
                    </a:cubicBezTo>
                    <a:cubicBezTo>
                      <a:pt x="56" y="81"/>
                      <a:pt x="57" y="80"/>
                      <a:pt x="57" y="79"/>
                    </a:cubicBezTo>
                    <a:cubicBezTo>
                      <a:pt x="58" y="77"/>
                      <a:pt x="59" y="74"/>
                      <a:pt x="61" y="71"/>
                    </a:cubicBezTo>
                    <a:cubicBezTo>
                      <a:pt x="63" y="68"/>
                      <a:pt x="65" y="64"/>
                      <a:pt x="67" y="60"/>
                    </a:cubicBezTo>
                    <a:cubicBezTo>
                      <a:pt x="68" y="59"/>
                      <a:pt x="68" y="58"/>
                      <a:pt x="69" y="57"/>
                    </a:cubicBezTo>
                    <a:cubicBezTo>
                      <a:pt x="70" y="57"/>
                      <a:pt x="70" y="57"/>
                      <a:pt x="70" y="57"/>
                    </a:cubicBezTo>
                    <a:cubicBezTo>
                      <a:pt x="70" y="57"/>
                      <a:pt x="71" y="57"/>
                      <a:pt x="72" y="56"/>
                    </a:cubicBezTo>
                    <a:cubicBezTo>
                      <a:pt x="73" y="56"/>
                      <a:pt x="73" y="56"/>
                      <a:pt x="74" y="56"/>
                    </a:cubicBezTo>
                    <a:cubicBezTo>
                      <a:pt x="75" y="56"/>
                      <a:pt x="76" y="55"/>
                      <a:pt x="77" y="55"/>
                    </a:cubicBezTo>
                    <a:cubicBezTo>
                      <a:pt x="78" y="55"/>
                      <a:pt x="79" y="55"/>
                      <a:pt x="80" y="55"/>
                    </a:cubicBezTo>
                    <a:cubicBezTo>
                      <a:pt x="81" y="54"/>
                      <a:pt x="82" y="54"/>
                      <a:pt x="83" y="54"/>
                    </a:cubicBezTo>
                    <a:cubicBezTo>
                      <a:pt x="84" y="54"/>
                      <a:pt x="85" y="54"/>
                      <a:pt x="86" y="54"/>
                    </a:cubicBezTo>
                    <a:cubicBezTo>
                      <a:pt x="87" y="54"/>
                      <a:pt x="87" y="54"/>
                      <a:pt x="87" y="54"/>
                    </a:cubicBezTo>
                    <a:cubicBezTo>
                      <a:pt x="88" y="54"/>
                      <a:pt x="88" y="54"/>
                      <a:pt x="88" y="54"/>
                    </a:cubicBezTo>
                    <a:cubicBezTo>
                      <a:pt x="88" y="55"/>
                      <a:pt x="89" y="55"/>
                      <a:pt x="89" y="55"/>
                    </a:cubicBezTo>
                    <a:cubicBezTo>
                      <a:pt x="90" y="55"/>
                      <a:pt x="91" y="55"/>
                      <a:pt x="92" y="55"/>
                    </a:cubicBezTo>
                    <a:cubicBezTo>
                      <a:pt x="93" y="55"/>
                      <a:pt x="93" y="56"/>
                      <a:pt x="94" y="56"/>
                    </a:cubicBezTo>
                    <a:cubicBezTo>
                      <a:pt x="94" y="56"/>
                      <a:pt x="94" y="56"/>
                      <a:pt x="95" y="56"/>
                    </a:cubicBezTo>
                    <a:cubicBezTo>
                      <a:pt x="95" y="56"/>
                      <a:pt x="95" y="56"/>
                      <a:pt x="95" y="56"/>
                    </a:cubicBezTo>
                    <a:cubicBezTo>
                      <a:pt x="96" y="57"/>
                      <a:pt x="96" y="57"/>
                      <a:pt x="96" y="57"/>
                    </a:cubicBezTo>
                    <a:cubicBezTo>
                      <a:pt x="97" y="57"/>
                      <a:pt x="97" y="57"/>
                      <a:pt x="97" y="57"/>
                    </a:cubicBezTo>
                    <a:cubicBezTo>
                      <a:pt x="97" y="58"/>
                      <a:pt x="98" y="58"/>
                      <a:pt x="98" y="58"/>
                    </a:cubicBezTo>
                    <a:cubicBezTo>
                      <a:pt x="99" y="58"/>
                      <a:pt x="99" y="59"/>
                      <a:pt x="99" y="59"/>
                    </a:cubicBezTo>
                    <a:cubicBezTo>
                      <a:pt x="99" y="59"/>
                      <a:pt x="99" y="59"/>
                      <a:pt x="99" y="59"/>
                    </a:cubicBezTo>
                    <a:cubicBezTo>
                      <a:pt x="99" y="59"/>
                      <a:pt x="99" y="59"/>
                      <a:pt x="99" y="59"/>
                    </a:cubicBezTo>
                    <a:cubicBezTo>
                      <a:pt x="99" y="58"/>
                      <a:pt x="99" y="58"/>
                      <a:pt x="99" y="58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98" y="57"/>
                      <a:pt x="98" y="57"/>
                      <a:pt x="98" y="57"/>
                    </a:cubicBezTo>
                    <a:cubicBezTo>
                      <a:pt x="97" y="57"/>
                      <a:pt x="97" y="57"/>
                      <a:pt x="97" y="57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56"/>
                      <a:pt x="96" y="56"/>
                      <a:pt x="96" y="56"/>
                    </a:cubicBezTo>
                    <a:cubicBezTo>
                      <a:pt x="95" y="55"/>
                      <a:pt x="95" y="55"/>
                      <a:pt x="95" y="55"/>
                    </a:cubicBezTo>
                    <a:cubicBezTo>
                      <a:pt x="94" y="55"/>
                      <a:pt x="94" y="54"/>
                      <a:pt x="93" y="54"/>
                    </a:cubicBezTo>
                    <a:cubicBezTo>
                      <a:pt x="92" y="54"/>
                      <a:pt x="91" y="53"/>
                      <a:pt x="90" y="53"/>
                    </a:cubicBezTo>
                    <a:cubicBezTo>
                      <a:pt x="89" y="53"/>
                      <a:pt x="88" y="52"/>
                      <a:pt x="87" y="52"/>
                    </a:cubicBezTo>
                    <a:cubicBezTo>
                      <a:pt x="86" y="52"/>
                      <a:pt x="84" y="52"/>
                      <a:pt x="83" y="52"/>
                    </a:cubicBezTo>
                    <a:cubicBezTo>
                      <a:pt x="81" y="52"/>
                      <a:pt x="79" y="52"/>
                      <a:pt x="77" y="52"/>
                    </a:cubicBezTo>
                    <a:cubicBezTo>
                      <a:pt x="76" y="53"/>
                      <a:pt x="75" y="53"/>
                      <a:pt x="74" y="53"/>
                    </a:cubicBezTo>
                    <a:cubicBezTo>
                      <a:pt x="73" y="53"/>
                      <a:pt x="73" y="53"/>
                      <a:pt x="72" y="53"/>
                    </a:cubicBezTo>
                    <a:cubicBezTo>
                      <a:pt x="73" y="52"/>
                      <a:pt x="75" y="51"/>
                      <a:pt x="76" y="50"/>
                    </a:cubicBezTo>
                    <a:cubicBezTo>
                      <a:pt x="76" y="49"/>
                      <a:pt x="76" y="49"/>
                      <a:pt x="76" y="49"/>
                    </a:cubicBezTo>
                    <a:cubicBezTo>
                      <a:pt x="77" y="48"/>
                      <a:pt x="77" y="48"/>
                      <a:pt x="77" y="48"/>
                    </a:cubicBezTo>
                    <a:cubicBezTo>
                      <a:pt x="78" y="48"/>
                      <a:pt x="78" y="48"/>
                      <a:pt x="78" y="47"/>
                    </a:cubicBezTo>
                    <a:cubicBezTo>
                      <a:pt x="79" y="47"/>
                      <a:pt x="79" y="46"/>
                      <a:pt x="80" y="46"/>
                    </a:cubicBezTo>
                    <a:cubicBezTo>
                      <a:pt x="80" y="46"/>
                      <a:pt x="81" y="45"/>
                      <a:pt x="81" y="45"/>
                    </a:cubicBezTo>
                    <a:cubicBezTo>
                      <a:pt x="83" y="43"/>
                      <a:pt x="85" y="42"/>
                      <a:pt x="87" y="40"/>
                    </a:cubicBezTo>
                    <a:cubicBezTo>
                      <a:pt x="89" y="39"/>
                      <a:pt x="90" y="37"/>
                      <a:pt x="92" y="36"/>
                    </a:cubicBezTo>
                    <a:cubicBezTo>
                      <a:pt x="93" y="34"/>
                      <a:pt x="95" y="33"/>
                      <a:pt x="96" y="32"/>
                    </a:cubicBezTo>
                    <a:cubicBezTo>
                      <a:pt x="96" y="31"/>
                      <a:pt x="97" y="30"/>
                      <a:pt x="97" y="29"/>
                    </a:cubicBezTo>
                    <a:cubicBezTo>
                      <a:pt x="98" y="29"/>
                      <a:pt x="98" y="28"/>
                      <a:pt x="99" y="27"/>
                    </a:cubicBezTo>
                    <a:cubicBezTo>
                      <a:pt x="99" y="27"/>
                      <a:pt x="100" y="26"/>
                      <a:pt x="100" y="26"/>
                    </a:cubicBezTo>
                    <a:cubicBezTo>
                      <a:pt x="100" y="25"/>
                      <a:pt x="101" y="25"/>
                      <a:pt x="101" y="24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102" y="23"/>
                      <a:pt x="102" y="23"/>
                      <a:pt x="102" y="23"/>
                    </a:cubicBezTo>
                    <a:cubicBezTo>
                      <a:pt x="102" y="23"/>
                      <a:pt x="102" y="22"/>
                      <a:pt x="102" y="22"/>
                    </a:cubicBezTo>
                    <a:cubicBezTo>
                      <a:pt x="102" y="21"/>
                      <a:pt x="103" y="21"/>
                      <a:pt x="103" y="21"/>
                    </a:cubicBezTo>
                    <a:cubicBezTo>
                      <a:pt x="103" y="21"/>
                      <a:pt x="102" y="21"/>
                      <a:pt x="102" y="22"/>
                    </a:cubicBezTo>
                    <a:lnTo>
                      <a:pt x="101" y="2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3" name="Freeform 945"/>
              <p:cNvSpPr/>
              <p:nvPr/>
            </p:nvSpPr>
            <p:spPr bwMode="auto">
              <a:xfrm>
                <a:off x="784" y="2032"/>
                <a:ext cx="6" cy="6"/>
              </a:xfrm>
              <a:custGeom>
                <a:avLst/>
                <a:gdLst>
                  <a:gd name="T0" fmla="*/ 5 w 5"/>
                  <a:gd name="T1" fmla="*/ 1 h 5"/>
                  <a:gd name="T2" fmla="*/ 4 w 5"/>
                  <a:gd name="T3" fmla="*/ 0 h 5"/>
                  <a:gd name="T4" fmla="*/ 3 w 5"/>
                  <a:gd name="T5" fmla="*/ 0 h 5"/>
                  <a:gd name="T6" fmla="*/ 2 w 5"/>
                  <a:gd name="T7" fmla="*/ 0 h 5"/>
                  <a:gd name="T8" fmla="*/ 2 w 5"/>
                  <a:gd name="T9" fmla="*/ 1 h 5"/>
                  <a:gd name="T10" fmla="*/ 1 w 5"/>
                  <a:gd name="T11" fmla="*/ 1 h 5"/>
                  <a:gd name="T12" fmla="*/ 1 w 5"/>
                  <a:gd name="T13" fmla="*/ 2 h 5"/>
                  <a:gd name="T14" fmla="*/ 0 w 5"/>
                  <a:gd name="T15" fmla="*/ 2 h 5"/>
                  <a:gd name="T16" fmla="*/ 0 w 5"/>
                  <a:gd name="T17" fmla="*/ 3 h 5"/>
                  <a:gd name="T18" fmla="*/ 0 w 5"/>
                  <a:gd name="T19" fmla="*/ 4 h 5"/>
                  <a:gd name="T20" fmla="*/ 0 w 5"/>
                  <a:gd name="T21" fmla="*/ 4 h 5"/>
                  <a:gd name="T22" fmla="*/ 0 w 5"/>
                  <a:gd name="T23" fmla="*/ 4 h 5"/>
                  <a:gd name="T24" fmla="*/ 1 w 5"/>
                  <a:gd name="T25" fmla="*/ 4 h 5"/>
                  <a:gd name="T26" fmla="*/ 2 w 5"/>
                  <a:gd name="T27" fmla="*/ 5 h 5"/>
                  <a:gd name="T28" fmla="*/ 3 w 5"/>
                  <a:gd name="T29" fmla="*/ 5 h 5"/>
                  <a:gd name="T30" fmla="*/ 4 w 5"/>
                  <a:gd name="T31" fmla="*/ 5 h 5"/>
                  <a:gd name="T32" fmla="*/ 4 w 5"/>
                  <a:gd name="T33" fmla="*/ 5 h 5"/>
                  <a:gd name="T34" fmla="*/ 5 w 5"/>
                  <a:gd name="T35" fmla="*/ 4 h 5"/>
                  <a:gd name="T36" fmla="*/ 5 w 5"/>
                  <a:gd name="T37" fmla="*/ 3 h 5"/>
                  <a:gd name="T38" fmla="*/ 5 w 5"/>
                  <a:gd name="T39" fmla="*/ 3 h 5"/>
                  <a:gd name="T40" fmla="*/ 5 w 5"/>
                  <a:gd name="T41" fmla="*/ 2 h 5"/>
                  <a:gd name="T42" fmla="*/ 5 w 5"/>
                  <a:gd name="T4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5" y="1"/>
                    </a:moveTo>
                    <a:cubicBezTo>
                      <a:pt x="4" y="1"/>
                      <a:pt x="4" y="0"/>
                      <a:pt x="4" y="0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4" name="Freeform 946"/>
              <p:cNvSpPr/>
              <p:nvPr/>
            </p:nvSpPr>
            <p:spPr bwMode="auto">
              <a:xfrm>
                <a:off x="788" y="2037"/>
                <a:ext cx="6" cy="4"/>
              </a:xfrm>
              <a:custGeom>
                <a:avLst/>
                <a:gdLst>
                  <a:gd name="T0" fmla="*/ 6 w 6"/>
                  <a:gd name="T1" fmla="*/ 0 h 4"/>
                  <a:gd name="T2" fmla="*/ 5 w 6"/>
                  <a:gd name="T3" fmla="*/ 0 h 4"/>
                  <a:gd name="T4" fmla="*/ 4 w 6"/>
                  <a:gd name="T5" fmla="*/ 0 h 4"/>
                  <a:gd name="T6" fmla="*/ 3 w 6"/>
                  <a:gd name="T7" fmla="*/ 0 h 4"/>
                  <a:gd name="T8" fmla="*/ 3 w 6"/>
                  <a:gd name="T9" fmla="*/ 0 h 4"/>
                  <a:gd name="T10" fmla="*/ 2 w 6"/>
                  <a:gd name="T11" fmla="*/ 1 h 4"/>
                  <a:gd name="T12" fmla="*/ 2 w 6"/>
                  <a:gd name="T13" fmla="*/ 1 h 4"/>
                  <a:gd name="T14" fmla="*/ 1 w 6"/>
                  <a:gd name="T15" fmla="*/ 2 h 4"/>
                  <a:gd name="T16" fmla="*/ 1 w 6"/>
                  <a:gd name="T17" fmla="*/ 2 h 4"/>
                  <a:gd name="T18" fmla="*/ 0 w 6"/>
                  <a:gd name="T19" fmla="*/ 3 h 4"/>
                  <a:gd name="T20" fmla="*/ 1 w 6"/>
                  <a:gd name="T21" fmla="*/ 3 h 4"/>
                  <a:gd name="T22" fmla="*/ 1 w 6"/>
                  <a:gd name="T23" fmla="*/ 4 h 4"/>
                  <a:gd name="T24" fmla="*/ 2 w 6"/>
                  <a:gd name="T25" fmla="*/ 4 h 4"/>
                  <a:gd name="T26" fmla="*/ 3 w 6"/>
                  <a:gd name="T27" fmla="*/ 4 h 4"/>
                  <a:gd name="T28" fmla="*/ 4 w 6"/>
                  <a:gd name="T29" fmla="*/ 4 h 4"/>
                  <a:gd name="T30" fmla="*/ 5 w 6"/>
                  <a:gd name="T31" fmla="*/ 4 h 4"/>
                  <a:gd name="T32" fmla="*/ 5 w 6"/>
                  <a:gd name="T33" fmla="*/ 4 h 4"/>
                  <a:gd name="T34" fmla="*/ 6 w 6"/>
                  <a:gd name="T35" fmla="*/ 4 h 4"/>
                  <a:gd name="T36" fmla="*/ 6 w 6"/>
                  <a:gd name="T37" fmla="*/ 3 h 4"/>
                  <a:gd name="T38" fmla="*/ 6 w 6"/>
                  <a:gd name="T39" fmla="*/ 2 h 4"/>
                  <a:gd name="T40" fmla="*/ 6 w 6"/>
                  <a:gd name="T41" fmla="*/ 1 h 4"/>
                  <a:gd name="T42" fmla="*/ 6 w 6"/>
                  <a:gd name="T4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cubicBezTo>
                      <a:pt x="5" y="1"/>
                      <a:pt x="5" y="0"/>
                      <a:pt x="5" y="0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1"/>
                    </a:cubicBezTo>
                    <a:cubicBezTo>
                      <a:pt x="6" y="1"/>
                      <a:pt x="6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5" name="Freeform 947"/>
              <p:cNvSpPr/>
              <p:nvPr/>
            </p:nvSpPr>
            <p:spPr bwMode="auto">
              <a:xfrm>
                <a:off x="783" y="2040"/>
                <a:ext cx="6" cy="6"/>
              </a:xfrm>
              <a:custGeom>
                <a:avLst/>
                <a:gdLst>
                  <a:gd name="T0" fmla="*/ 5 w 5"/>
                  <a:gd name="T1" fmla="*/ 2 h 5"/>
                  <a:gd name="T2" fmla="*/ 5 w 5"/>
                  <a:gd name="T3" fmla="*/ 1 h 5"/>
                  <a:gd name="T4" fmla="*/ 4 w 5"/>
                  <a:gd name="T5" fmla="*/ 0 h 5"/>
                  <a:gd name="T6" fmla="*/ 3 w 5"/>
                  <a:gd name="T7" fmla="*/ 0 h 5"/>
                  <a:gd name="T8" fmla="*/ 2 w 5"/>
                  <a:gd name="T9" fmla="*/ 0 h 5"/>
                  <a:gd name="T10" fmla="*/ 1 w 5"/>
                  <a:gd name="T11" fmla="*/ 1 h 5"/>
                  <a:gd name="T12" fmla="*/ 1 w 5"/>
                  <a:gd name="T13" fmla="*/ 1 h 5"/>
                  <a:gd name="T14" fmla="*/ 1 w 5"/>
                  <a:gd name="T15" fmla="*/ 2 h 5"/>
                  <a:gd name="T16" fmla="*/ 1 w 5"/>
                  <a:gd name="T17" fmla="*/ 3 h 5"/>
                  <a:gd name="T18" fmla="*/ 0 w 5"/>
                  <a:gd name="T19" fmla="*/ 4 h 5"/>
                  <a:gd name="T20" fmla="*/ 0 w 5"/>
                  <a:gd name="T21" fmla="*/ 4 h 5"/>
                  <a:gd name="T22" fmla="*/ 0 w 5"/>
                  <a:gd name="T23" fmla="*/ 5 h 5"/>
                  <a:gd name="T24" fmla="*/ 1 w 5"/>
                  <a:gd name="T25" fmla="*/ 5 h 5"/>
                  <a:gd name="T26" fmla="*/ 1 w 5"/>
                  <a:gd name="T27" fmla="*/ 5 h 5"/>
                  <a:gd name="T28" fmla="*/ 2 w 5"/>
                  <a:gd name="T29" fmla="*/ 5 h 5"/>
                  <a:gd name="T30" fmla="*/ 3 w 5"/>
                  <a:gd name="T31" fmla="*/ 5 h 5"/>
                  <a:gd name="T32" fmla="*/ 4 w 5"/>
                  <a:gd name="T33" fmla="*/ 5 h 5"/>
                  <a:gd name="T34" fmla="*/ 4 w 5"/>
                  <a:gd name="T35" fmla="*/ 5 h 5"/>
                  <a:gd name="T36" fmla="*/ 5 w 5"/>
                  <a:gd name="T37" fmla="*/ 4 h 5"/>
                  <a:gd name="T38" fmla="*/ 5 w 5"/>
                  <a:gd name="T39" fmla="*/ 3 h 5"/>
                  <a:gd name="T40" fmla="*/ 5 w 5"/>
                  <a:gd name="T41" fmla="*/ 3 h 5"/>
                  <a:gd name="T42" fmla="*/ 5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6" name="Freeform 948"/>
              <p:cNvSpPr/>
              <p:nvPr/>
            </p:nvSpPr>
            <p:spPr bwMode="auto">
              <a:xfrm>
                <a:off x="777" y="2041"/>
                <a:ext cx="6" cy="6"/>
              </a:xfrm>
              <a:custGeom>
                <a:avLst/>
                <a:gdLst>
                  <a:gd name="T0" fmla="*/ 5 w 6"/>
                  <a:gd name="T1" fmla="*/ 1 h 5"/>
                  <a:gd name="T2" fmla="*/ 4 w 6"/>
                  <a:gd name="T3" fmla="*/ 0 h 5"/>
                  <a:gd name="T4" fmla="*/ 3 w 6"/>
                  <a:gd name="T5" fmla="*/ 0 h 5"/>
                  <a:gd name="T6" fmla="*/ 3 w 6"/>
                  <a:gd name="T7" fmla="*/ 0 h 5"/>
                  <a:gd name="T8" fmla="*/ 2 w 6"/>
                  <a:gd name="T9" fmla="*/ 1 h 5"/>
                  <a:gd name="T10" fmla="*/ 1 w 6"/>
                  <a:gd name="T11" fmla="*/ 1 h 5"/>
                  <a:gd name="T12" fmla="*/ 1 w 6"/>
                  <a:gd name="T13" fmla="*/ 2 h 5"/>
                  <a:gd name="T14" fmla="*/ 1 w 6"/>
                  <a:gd name="T15" fmla="*/ 3 h 5"/>
                  <a:gd name="T16" fmla="*/ 0 w 6"/>
                  <a:gd name="T17" fmla="*/ 3 h 5"/>
                  <a:gd name="T18" fmla="*/ 0 w 6"/>
                  <a:gd name="T19" fmla="*/ 4 h 5"/>
                  <a:gd name="T20" fmla="*/ 0 w 6"/>
                  <a:gd name="T21" fmla="*/ 4 h 5"/>
                  <a:gd name="T22" fmla="*/ 1 w 6"/>
                  <a:gd name="T23" fmla="*/ 4 h 5"/>
                  <a:gd name="T24" fmla="*/ 1 w 6"/>
                  <a:gd name="T25" fmla="*/ 5 h 5"/>
                  <a:gd name="T26" fmla="*/ 2 w 6"/>
                  <a:gd name="T27" fmla="*/ 5 h 5"/>
                  <a:gd name="T28" fmla="*/ 3 w 6"/>
                  <a:gd name="T29" fmla="*/ 5 h 5"/>
                  <a:gd name="T30" fmla="*/ 4 w 6"/>
                  <a:gd name="T31" fmla="*/ 5 h 5"/>
                  <a:gd name="T32" fmla="*/ 5 w 6"/>
                  <a:gd name="T33" fmla="*/ 5 h 5"/>
                  <a:gd name="T34" fmla="*/ 5 w 6"/>
                  <a:gd name="T35" fmla="*/ 4 h 5"/>
                  <a:gd name="T36" fmla="*/ 6 w 6"/>
                  <a:gd name="T37" fmla="*/ 3 h 5"/>
                  <a:gd name="T38" fmla="*/ 6 w 6"/>
                  <a:gd name="T39" fmla="*/ 3 h 5"/>
                  <a:gd name="T40" fmla="*/ 6 w 6"/>
                  <a:gd name="T41" fmla="*/ 2 h 5"/>
                  <a:gd name="T42" fmla="*/ 5 w 6"/>
                  <a:gd name="T4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5" y="1"/>
                    </a:moveTo>
                    <a:cubicBezTo>
                      <a:pt x="5" y="1"/>
                      <a:pt x="4" y="0"/>
                      <a:pt x="4" y="0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1" y="5"/>
                      <a:pt x="1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2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7" name="Freeform 949"/>
              <p:cNvSpPr/>
              <p:nvPr/>
            </p:nvSpPr>
            <p:spPr bwMode="auto">
              <a:xfrm>
                <a:off x="770" y="2036"/>
                <a:ext cx="7" cy="5"/>
              </a:xfrm>
              <a:custGeom>
                <a:avLst/>
                <a:gdLst>
                  <a:gd name="T0" fmla="*/ 5 w 6"/>
                  <a:gd name="T1" fmla="*/ 1 h 5"/>
                  <a:gd name="T2" fmla="*/ 4 w 6"/>
                  <a:gd name="T3" fmla="*/ 1 h 5"/>
                  <a:gd name="T4" fmla="*/ 3 w 6"/>
                  <a:gd name="T5" fmla="*/ 0 h 5"/>
                  <a:gd name="T6" fmla="*/ 2 w 6"/>
                  <a:gd name="T7" fmla="*/ 1 h 5"/>
                  <a:gd name="T8" fmla="*/ 2 w 6"/>
                  <a:gd name="T9" fmla="*/ 1 h 5"/>
                  <a:gd name="T10" fmla="*/ 1 w 6"/>
                  <a:gd name="T11" fmla="*/ 2 h 5"/>
                  <a:gd name="T12" fmla="*/ 1 w 6"/>
                  <a:gd name="T13" fmla="*/ 2 h 5"/>
                  <a:gd name="T14" fmla="*/ 1 w 6"/>
                  <a:gd name="T15" fmla="*/ 3 h 5"/>
                  <a:gd name="T16" fmla="*/ 0 w 6"/>
                  <a:gd name="T17" fmla="*/ 3 h 5"/>
                  <a:gd name="T18" fmla="*/ 0 w 6"/>
                  <a:gd name="T19" fmla="*/ 4 h 5"/>
                  <a:gd name="T20" fmla="*/ 0 w 6"/>
                  <a:gd name="T21" fmla="*/ 4 h 5"/>
                  <a:gd name="T22" fmla="*/ 1 w 6"/>
                  <a:gd name="T23" fmla="*/ 5 h 5"/>
                  <a:gd name="T24" fmla="*/ 1 w 6"/>
                  <a:gd name="T25" fmla="*/ 5 h 5"/>
                  <a:gd name="T26" fmla="*/ 2 w 6"/>
                  <a:gd name="T27" fmla="*/ 5 h 5"/>
                  <a:gd name="T28" fmla="*/ 3 w 6"/>
                  <a:gd name="T29" fmla="*/ 5 h 5"/>
                  <a:gd name="T30" fmla="*/ 4 w 6"/>
                  <a:gd name="T31" fmla="*/ 5 h 5"/>
                  <a:gd name="T32" fmla="*/ 5 w 6"/>
                  <a:gd name="T33" fmla="*/ 5 h 5"/>
                  <a:gd name="T34" fmla="*/ 5 w 6"/>
                  <a:gd name="T35" fmla="*/ 4 h 5"/>
                  <a:gd name="T36" fmla="*/ 5 w 6"/>
                  <a:gd name="T37" fmla="*/ 4 h 5"/>
                  <a:gd name="T38" fmla="*/ 6 w 6"/>
                  <a:gd name="T39" fmla="*/ 3 h 5"/>
                  <a:gd name="T40" fmla="*/ 6 w 6"/>
                  <a:gd name="T41" fmla="*/ 2 h 5"/>
                  <a:gd name="T42" fmla="*/ 5 w 6"/>
                  <a:gd name="T4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5" y="1"/>
                    </a:moveTo>
                    <a:cubicBezTo>
                      <a:pt x="5" y="2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4"/>
                      <a:pt x="1" y="5"/>
                      <a:pt x="1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5" y="2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8" name="Freeform 950"/>
              <p:cNvSpPr/>
              <p:nvPr/>
            </p:nvSpPr>
            <p:spPr bwMode="auto">
              <a:xfrm>
                <a:off x="778" y="2036"/>
                <a:ext cx="6" cy="5"/>
              </a:xfrm>
              <a:custGeom>
                <a:avLst/>
                <a:gdLst>
                  <a:gd name="T0" fmla="*/ 5 w 6"/>
                  <a:gd name="T1" fmla="*/ 1 h 5"/>
                  <a:gd name="T2" fmla="*/ 4 w 6"/>
                  <a:gd name="T3" fmla="*/ 0 h 5"/>
                  <a:gd name="T4" fmla="*/ 3 w 6"/>
                  <a:gd name="T5" fmla="*/ 0 h 5"/>
                  <a:gd name="T6" fmla="*/ 3 w 6"/>
                  <a:gd name="T7" fmla="*/ 0 h 5"/>
                  <a:gd name="T8" fmla="*/ 2 w 6"/>
                  <a:gd name="T9" fmla="*/ 1 h 5"/>
                  <a:gd name="T10" fmla="*/ 1 w 6"/>
                  <a:gd name="T11" fmla="*/ 1 h 5"/>
                  <a:gd name="T12" fmla="*/ 1 w 6"/>
                  <a:gd name="T13" fmla="*/ 2 h 5"/>
                  <a:gd name="T14" fmla="*/ 0 w 6"/>
                  <a:gd name="T15" fmla="*/ 2 h 5"/>
                  <a:gd name="T16" fmla="*/ 0 w 6"/>
                  <a:gd name="T17" fmla="*/ 3 h 5"/>
                  <a:gd name="T18" fmla="*/ 0 w 6"/>
                  <a:gd name="T19" fmla="*/ 3 h 5"/>
                  <a:gd name="T20" fmla="*/ 0 w 6"/>
                  <a:gd name="T21" fmla="*/ 3 h 5"/>
                  <a:gd name="T22" fmla="*/ 1 w 6"/>
                  <a:gd name="T23" fmla="*/ 4 h 5"/>
                  <a:gd name="T24" fmla="*/ 2 w 6"/>
                  <a:gd name="T25" fmla="*/ 4 h 5"/>
                  <a:gd name="T26" fmla="*/ 2 w 6"/>
                  <a:gd name="T27" fmla="*/ 5 h 5"/>
                  <a:gd name="T28" fmla="*/ 3 w 6"/>
                  <a:gd name="T29" fmla="*/ 5 h 5"/>
                  <a:gd name="T30" fmla="*/ 4 w 6"/>
                  <a:gd name="T31" fmla="*/ 5 h 5"/>
                  <a:gd name="T32" fmla="*/ 5 w 6"/>
                  <a:gd name="T33" fmla="*/ 5 h 5"/>
                  <a:gd name="T34" fmla="*/ 5 w 6"/>
                  <a:gd name="T35" fmla="*/ 4 h 5"/>
                  <a:gd name="T36" fmla="*/ 6 w 6"/>
                  <a:gd name="T37" fmla="*/ 4 h 5"/>
                  <a:gd name="T38" fmla="*/ 6 w 6"/>
                  <a:gd name="T39" fmla="*/ 3 h 5"/>
                  <a:gd name="T40" fmla="*/ 5 w 6"/>
                  <a:gd name="T41" fmla="*/ 1 h 5"/>
                  <a:gd name="T42" fmla="*/ 5 w 6"/>
                  <a:gd name="T4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5" y="1"/>
                    </a:moveTo>
                    <a:cubicBezTo>
                      <a:pt x="4" y="1"/>
                      <a:pt x="4" y="0"/>
                      <a:pt x="4" y="0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3"/>
                      <a:pt x="6" y="3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5" y="2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9" name="Freeform 951"/>
              <p:cNvSpPr/>
              <p:nvPr/>
            </p:nvSpPr>
            <p:spPr bwMode="auto">
              <a:xfrm>
                <a:off x="767" y="2028"/>
                <a:ext cx="7" cy="6"/>
              </a:xfrm>
              <a:custGeom>
                <a:avLst/>
                <a:gdLst>
                  <a:gd name="T0" fmla="*/ 6 w 6"/>
                  <a:gd name="T1" fmla="*/ 0 h 5"/>
                  <a:gd name="T2" fmla="*/ 5 w 6"/>
                  <a:gd name="T3" fmla="*/ 0 h 5"/>
                  <a:gd name="T4" fmla="*/ 4 w 6"/>
                  <a:gd name="T5" fmla="*/ 0 h 5"/>
                  <a:gd name="T6" fmla="*/ 3 w 6"/>
                  <a:gd name="T7" fmla="*/ 0 h 5"/>
                  <a:gd name="T8" fmla="*/ 3 w 6"/>
                  <a:gd name="T9" fmla="*/ 0 h 5"/>
                  <a:gd name="T10" fmla="*/ 2 w 6"/>
                  <a:gd name="T11" fmla="*/ 1 h 5"/>
                  <a:gd name="T12" fmla="*/ 2 w 6"/>
                  <a:gd name="T13" fmla="*/ 1 h 5"/>
                  <a:gd name="T14" fmla="*/ 1 w 6"/>
                  <a:gd name="T15" fmla="*/ 2 h 5"/>
                  <a:gd name="T16" fmla="*/ 0 w 6"/>
                  <a:gd name="T17" fmla="*/ 2 h 5"/>
                  <a:gd name="T18" fmla="*/ 1 w 6"/>
                  <a:gd name="T19" fmla="*/ 2 h 5"/>
                  <a:gd name="T20" fmla="*/ 1 w 6"/>
                  <a:gd name="T21" fmla="*/ 3 h 5"/>
                  <a:gd name="T22" fmla="*/ 2 w 6"/>
                  <a:gd name="T23" fmla="*/ 4 h 5"/>
                  <a:gd name="T24" fmla="*/ 2 w 6"/>
                  <a:gd name="T25" fmla="*/ 4 h 5"/>
                  <a:gd name="T26" fmla="*/ 3 w 6"/>
                  <a:gd name="T27" fmla="*/ 4 h 5"/>
                  <a:gd name="T28" fmla="*/ 4 w 6"/>
                  <a:gd name="T29" fmla="*/ 5 h 5"/>
                  <a:gd name="T30" fmla="*/ 5 w 6"/>
                  <a:gd name="T31" fmla="*/ 5 h 5"/>
                  <a:gd name="T32" fmla="*/ 5 w 6"/>
                  <a:gd name="T33" fmla="*/ 4 h 5"/>
                  <a:gd name="T34" fmla="*/ 6 w 6"/>
                  <a:gd name="T35" fmla="*/ 4 h 5"/>
                  <a:gd name="T36" fmla="*/ 6 w 6"/>
                  <a:gd name="T37" fmla="*/ 3 h 5"/>
                  <a:gd name="T38" fmla="*/ 6 w 6"/>
                  <a:gd name="T39" fmla="*/ 2 h 5"/>
                  <a:gd name="T40" fmla="*/ 6 w 6"/>
                  <a:gd name="T41" fmla="*/ 1 h 5"/>
                  <a:gd name="T42" fmla="*/ 6 w 6"/>
                  <a:gd name="T4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6" y="0"/>
                    </a:moveTo>
                    <a:cubicBezTo>
                      <a:pt x="5" y="1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2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1"/>
                      <a:pt x="6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0" name="Freeform 952"/>
              <p:cNvSpPr/>
              <p:nvPr/>
            </p:nvSpPr>
            <p:spPr bwMode="auto">
              <a:xfrm>
                <a:off x="792" y="2041"/>
                <a:ext cx="6" cy="6"/>
              </a:xfrm>
              <a:custGeom>
                <a:avLst/>
                <a:gdLst>
                  <a:gd name="T0" fmla="*/ 5 w 5"/>
                  <a:gd name="T1" fmla="*/ 1 h 5"/>
                  <a:gd name="T2" fmla="*/ 5 w 5"/>
                  <a:gd name="T3" fmla="*/ 0 h 5"/>
                  <a:gd name="T4" fmla="*/ 4 w 5"/>
                  <a:gd name="T5" fmla="*/ 0 h 5"/>
                  <a:gd name="T6" fmla="*/ 3 w 5"/>
                  <a:gd name="T7" fmla="*/ 0 h 5"/>
                  <a:gd name="T8" fmla="*/ 2 w 5"/>
                  <a:gd name="T9" fmla="*/ 0 h 5"/>
                  <a:gd name="T10" fmla="*/ 2 w 5"/>
                  <a:gd name="T11" fmla="*/ 1 h 5"/>
                  <a:gd name="T12" fmla="*/ 1 w 5"/>
                  <a:gd name="T13" fmla="*/ 1 h 5"/>
                  <a:gd name="T14" fmla="*/ 1 w 5"/>
                  <a:gd name="T15" fmla="*/ 2 h 5"/>
                  <a:gd name="T16" fmla="*/ 0 w 5"/>
                  <a:gd name="T17" fmla="*/ 2 h 5"/>
                  <a:gd name="T18" fmla="*/ 0 w 5"/>
                  <a:gd name="T19" fmla="*/ 3 h 5"/>
                  <a:gd name="T20" fmla="*/ 0 w 5"/>
                  <a:gd name="T21" fmla="*/ 4 h 5"/>
                  <a:gd name="T22" fmla="*/ 0 w 5"/>
                  <a:gd name="T23" fmla="*/ 4 h 5"/>
                  <a:gd name="T24" fmla="*/ 1 w 5"/>
                  <a:gd name="T25" fmla="*/ 4 h 5"/>
                  <a:gd name="T26" fmla="*/ 1 w 5"/>
                  <a:gd name="T27" fmla="*/ 5 h 5"/>
                  <a:gd name="T28" fmla="*/ 2 w 5"/>
                  <a:gd name="T29" fmla="*/ 5 h 5"/>
                  <a:gd name="T30" fmla="*/ 3 w 5"/>
                  <a:gd name="T31" fmla="*/ 5 h 5"/>
                  <a:gd name="T32" fmla="*/ 4 w 5"/>
                  <a:gd name="T33" fmla="*/ 5 h 5"/>
                  <a:gd name="T34" fmla="*/ 5 w 5"/>
                  <a:gd name="T35" fmla="*/ 4 h 5"/>
                  <a:gd name="T36" fmla="*/ 5 w 5"/>
                  <a:gd name="T37" fmla="*/ 4 h 5"/>
                  <a:gd name="T38" fmla="*/ 5 w 5"/>
                  <a:gd name="T39" fmla="*/ 3 h 5"/>
                  <a:gd name="T40" fmla="*/ 5 w 5"/>
                  <a:gd name="T41" fmla="*/ 2 h 5"/>
                  <a:gd name="T42" fmla="*/ 5 w 5"/>
                  <a:gd name="T4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5" y="1"/>
                    </a:moveTo>
                    <a:cubicBezTo>
                      <a:pt x="5" y="1"/>
                      <a:pt x="5" y="0"/>
                      <a:pt x="5" y="0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1" y="5"/>
                      <a:pt x="1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1" name="Freeform 953"/>
              <p:cNvSpPr/>
              <p:nvPr/>
            </p:nvSpPr>
            <p:spPr bwMode="auto">
              <a:xfrm>
                <a:off x="774" y="2032"/>
                <a:ext cx="6" cy="5"/>
              </a:xfrm>
              <a:custGeom>
                <a:avLst/>
                <a:gdLst>
                  <a:gd name="T0" fmla="*/ 5 w 6"/>
                  <a:gd name="T1" fmla="*/ 0 h 4"/>
                  <a:gd name="T2" fmla="*/ 4 w 6"/>
                  <a:gd name="T3" fmla="*/ 0 h 4"/>
                  <a:gd name="T4" fmla="*/ 3 w 6"/>
                  <a:gd name="T5" fmla="*/ 0 h 4"/>
                  <a:gd name="T6" fmla="*/ 3 w 6"/>
                  <a:gd name="T7" fmla="*/ 0 h 4"/>
                  <a:gd name="T8" fmla="*/ 2 w 6"/>
                  <a:gd name="T9" fmla="*/ 0 h 4"/>
                  <a:gd name="T10" fmla="*/ 1 w 6"/>
                  <a:gd name="T11" fmla="*/ 1 h 4"/>
                  <a:gd name="T12" fmla="*/ 1 w 6"/>
                  <a:gd name="T13" fmla="*/ 1 h 4"/>
                  <a:gd name="T14" fmla="*/ 0 w 6"/>
                  <a:gd name="T15" fmla="*/ 1 h 4"/>
                  <a:gd name="T16" fmla="*/ 0 w 6"/>
                  <a:gd name="T17" fmla="*/ 2 h 4"/>
                  <a:gd name="T18" fmla="*/ 0 w 6"/>
                  <a:gd name="T19" fmla="*/ 2 h 4"/>
                  <a:gd name="T20" fmla="*/ 0 w 6"/>
                  <a:gd name="T21" fmla="*/ 3 h 4"/>
                  <a:gd name="T22" fmla="*/ 1 w 6"/>
                  <a:gd name="T23" fmla="*/ 3 h 4"/>
                  <a:gd name="T24" fmla="*/ 2 w 6"/>
                  <a:gd name="T25" fmla="*/ 4 h 4"/>
                  <a:gd name="T26" fmla="*/ 2 w 6"/>
                  <a:gd name="T27" fmla="*/ 4 h 4"/>
                  <a:gd name="T28" fmla="*/ 3 w 6"/>
                  <a:gd name="T29" fmla="*/ 4 h 4"/>
                  <a:gd name="T30" fmla="*/ 4 w 6"/>
                  <a:gd name="T31" fmla="*/ 4 h 4"/>
                  <a:gd name="T32" fmla="*/ 5 w 6"/>
                  <a:gd name="T33" fmla="*/ 4 h 4"/>
                  <a:gd name="T34" fmla="*/ 5 w 6"/>
                  <a:gd name="T35" fmla="*/ 3 h 4"/>
                  <a:gd name="T36" fmla="*/ 6 w 6"/>
                  <a:gd name="T37" fmla="*/ 3 h 4"/>
                  <a:gd name="T38" fmla="*/ 6 w 6"/>
                  <a:gd name="T39" fmla="*/ 2 h 4"/>
                  <a:gd name="T40" fmla="*/ 6 w 6"/>
                  <a:gd name="T41" fmla="*/ 1 h 4"/>
                  <a:gd name="T42" fmla="*/ 5 w 6"/>
                  <a:gd name="T4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4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2" name="Freeform 954"/>
              <p:cNvSpPr/>
              <p:nvPr/>
            </p:nvSpPr>
            <p:spPr bwMode="auto">
              <a:xfrm>
                <a:off x="768" y="2018"/>
                <a:ext cx="7" cy="6"/>
              </a:xfrm>
              <a:custGeom>
                <a:avLst/>
                <a:gdLst>
                  <a:gd name="T0" fmla="*/ 5 w 6"/>
                  <a:gd name="T1" fmla="*/ 0 h 5"/>
                  <a:gd name="T2" fmla="*/ 4 w 6"/>
                  <a:gd name="T3" fmla="*/ 0 h 5"/>
                  <a:gd name="T4" fmla="*/ 3 w 6"/>
                  <a:gd name="T5" fmla="*/ 0 h 5"/>
                  <a:gd name="T6" fmla="*/ 2 w 6"/>
                  <a:gd name="T7" fmla="*/ 0 h 5"/>
                  <a:gd name="T8" fmla="*/ 2 w 6"/>
                  <a:gd name="T9" fmla="*/ 1 h 5"/>
                  <a:gd name="T10" fmla="*/ 1 w 6"/>
                  <a:gd name="T11" fmla="*/ 1 h 5"/>
                  <a:gd name="T12" fmla="*/ 1 w 6"/>
                  <a:gd name="T13" fmla="*/ 1 h 5"/>
                  <a:gd name="T14" fmla="*/ 0 w 6"/>
                  <a:gd name="T15" fmla="*/ 2 h 5"/>
                  <a:gd name="T16" fmla="*/ 0 w 6"/>
                  <a:gd name="T17" fmla="*/ 2 h 5"/>
                  <a:gd name="T18" fmla="*/ 0 w 6"/>
                  <a:gd name="T19" fmla="*/ 3 h 5"/>
                  <a:gd name="T20" fmla="*/ 0 w 6"/>
                  <a:gd name="T21" fmla="*/ 3 h 5"/>
                  <a:gd name="T22" fmla="*/ 1 w 6"/>
                  <a:gd name="T23" fmla="*/ 4 h 5"/>
                  <a:gd name="T24" fmla="*/ 1 w 6"/>
                  <a:gd name="T25" fmla="*/ 4 h 5"/>
                  <a:gd name="T26" fmla="*/ 2 w 6"/>
                  <a:gd name="T27" fmla="*/ 5 h 5"/>
                  <a:gd name="T28" fmla="*/ 3 w 6"/>
                  <a:gd name="T29" fmla="*/ 5 h 5"/>
                  <a:gd name="T30" fmla="*/ 4 w 6"/>
                  <a:gd name="T31" fmla="*/ 5 h 5"/>
                  <a:gd name="T32" fmla="*/ 5 w 6"/>
                  <a:gd name="T33" fmla="*/ 4 h 5"/>
                  <a:gd name="T34" fmla="*/ 5 w 6"/>
                  <a:gd name="T35" fmla="*/ 4 h 5"/>
                  <a:gd name="T36" fmla="*/ 5 w 6"/>
                  <a:gd name="T37" fmla="*/ 3 h 5"/>
                  <a:gd name="T38" fmla="*/ 6 w 6"/>
                  <a:gd name="T39" fmla="*/ 2 h 5"/>
                  <a:gd name="T40" fmla="*/ 5 w 6"/>
                  <a:gd name="T41" fmla="*/ 1 h 5"/>
                  <a:gd name="T42" fmla="*/ 5 w 6"/>
                  <a:gd name="T4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5" y="0"/>
                    </a:moveTo>
                    <a:cubicBezTo>
                      <a:pt x="4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6" y="3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3" name="Freeform 955"/>
              <p:cNvSpPr/>
              <p:nvPr/>
            </p:nvSpPr>
            <p:spPr bwMode="auto">
              <a:xfrm>
                <a:off x="819" y="2023"/>
                <a:ext cx="7" cy="5"/>
              </a:xfrm>
              <a:custGeom>
                <a:avLst/>
                <a:gdLst>
                  <a:gd name="T0" fmla="*/ 5 w 6"/>
                  <a:gd name="T1" fmla="*/ 1 h 5"/>
                  <a:gd name="T2" fmla="*/ 4 w 6"/>
                  <a:gd name="T3" fmla="*/ 1 h 5"/>
                  <a:gd name="T4" fmla="*/ 4 w 6"/>
                  <a:gd name="T5" fmla="*/ 0 h 5"/>
                  <a:gd name="T6" fmla="*/ 3 w 6"/>
                  <a:gd name="T7" fmla="*/ 1 h 5"/>
                  <a:gd name="T8" fmla="*/ 2 w 6"/>
                  <a:gd name="T9" fmla="*/ 1 h 5"/>
                  <a:gd name="T10" fmla="*/ 1 w 6"/>
                  <a:gd name="T11" fmla="*/ 2 h 5"/>
                  <a:gd name="T12" fmla="*/ 1 w 6"/>
                  <a:gd name="T13" fmla="*/ 2 h 5"/>
                  <a:gd name="T14" fmla="*/ 1 w 6"/>
                  <a:gd name="T15" fmla="*/ 3 h 5"/>
                  <a:gd name="T16" fmla="*/ 0 w 6"/>
                  <a:gd name="T17" fmla="*/ 3 h 5"/>
                  <a:gd name="T18" fmla="*/ 0 w 6"/>
                  <a:gd name="T19" fmla="*/ 4 h 5"/>
                  <a:gd name="T20" fmla="*/ 1 w 6"/>
                  <a:gd name="T21" fmla="*/ 4 h 5"/>
                  <a:gd name="T22" fmla="*/ 1 w 6"/>
                  <a:gd name="T23" fmla="*/ 5 h 5"/>
                  <a:gd name="T24" fmla="*/ 2 w 6"/>
                  <a:gd name="T25" fmla="*/ 5 h 5"/>
                  <a:gd name="T26" fmla="*/ 2 w 6"/>
                  <a:gd name="T27" fmla="*/ 5 h 5"/>
                  <a:gd name="T28" fmla="*/ 3 w 6"/>
                  <a:gd name="T29" fmla="*/ 5 h 5"/>
                  <a:gd name="T30" fmla="*/ 4 w 6"/>
                  <a:gd name="T31" fmla="*/ 5 h 5"/>
                  <a:gd name="T32" fmla="*/ 5 w 6"/>
                  <a:gd name="T33" fmla="*/ 5 h 5"/>
                  <a:gd name="T34" fmla="*/ 5 w 6"/>
                  <a:gd name="T35" fmla="*/ 4 h 5"/>
                  <a:gd name="T36" fmla="*/ 6 w 6"/>
                  <a:gd name="T37" fmla="*/ 4 h 5"/>
                  <a:gd name="T38" fmla="*/ 6 w 6"/>
                  <a:gd name="T39" fmla="*/ 3 h 5"/>
                  <a:gd name="T40" fmla="*/ 6 w 6"/>
                  <a:gd name="T41" fmla="*/ 2 h 5"/>
                  <a:gd name="T42" fmla="*/ 5 w 6"/>
                  <a:gd name="T4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5" y="1"/>
                    </a:moveTo>
                    <a:cubicBezTo>
                      <a:pt x="5" y="2"/>
                      <a:pt x="4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4" name="Freeform 956"/>
              <p:cNvSpPr/>
              <p:nvPr/>
            </p:nvSpPr>
            <p:spPr bwMode="auto">
              <a:xfrm>
                <a:off x="812" y="2024"/>
                <a:ext cx="6" cy="5"/>
              </a:xfrm>
              <a:custGeom>
                <a:avLst/>
                <a:gdLst>
                  <a:gd name="T0" fmla="*/ 5 w 6"/>
                  <a:gd name="T1" fmla="*/ 1 h 5"/>
                  <a:gd name="T2" fmla="*/ 5 w 6"/>
                  <a:gd name="T3" fmla="*/ 0 h 5"/>
                  <a:gd name="T4" fmla="*/ 4 w 6"/>
                  <a:gd name="T5" fmla="*/ 0 h 5"/>
                  <a:gd name="T6" fmla="*/ 3 w 6"/>
                  <a:gd name="T7" fmla="*/ 0 h 5"/>
                  <a:gd name="T8" fmla="*/ 2 w 6"/>
                  <a:gd name="T9" fmla="*/ 1 h 5"/>
                  <a:gd name="T10" fmla="*/ 2 w 6"/>
                  <a:gd name="T11" fmla="*/ 1 h 5"/>
                  <a:gd name="T12" fmla="*/ 1 w 6"/>
                  <a:gd name="T13" fmla="*/ 2 h 5"/>
                  <a:gd name="T14" fmla="*/ 1 w 6"/>
                  <a:gd name="T15" fmla="*/ 2 h 5"/>
                  <a:gd name="T16" fmla="*/ 1 w 6"/>
                  <a:gd name="T17" fmla="*/ 3 h 5"/>
                  <a:gd name="T18" fmla="*/ 0 w 6"/>
                  <a:gd name="T19" fmla="*/ 4 h 5"/>
                  <a:gd name="T20" fmla="*/ 1 w 6"/>
                  <a:gd name="T21" fmla="*/ 4 h 5"/>
                  <a:gd name="T22" fmla="*/ 1 w 6"/>
                  <a:gd name="T23" fmla="*/ 4 h 5"/>
                  <a:gd name="T24" fmla="*/ 2 w 6"/>
                  <a:gd name="T25" fmla="*/ 5 h 5"/>
                  <a:gd name="T26" fmla="*/ 3 w 6"/>
                  <a:gd name="T27" fmla="*/ 5 h 5"/>
                  <a:gd name="T28" fmla="*/ 4 w 6"/>
                  <a:gd name="T29" fmla="*/ 5 h 5"/>
                  <a:gd name="T30" fmla="*/ 4 w 6"/>
                  <a:gd name="T31" fmla="*/ 5 h 5"/>
                  <a:gd name="T32" fmla="*/ 5 w 6"/>
                  <a:gd name="T33" fmla="*/ 5 h 5"/>
                  <a:gd name="T34" fmla="*/ 6 w 6"/>
                  <a:gd name="T35" fmla="*/ 4 h 5"/>
                  <a:gd name="T36" fmla="*/ 6 w 6"/>
                  <a:gd name="T37" fmla="*/ 3 h 5"/>
                  <a:gd name="T38" fmla="*/ 6 w 6"/>
                  <a:gd name="T39" fmla="*/ 3 h 5"/>
                  <a:gd name="T40" fmla="*/ 6 w 6"/>
                  <a:gd name="T41" fmla="*/ 2 h 5"/>
                  <a:gd name="T42" fmla="*/ 5 w 6"/>
                  <a:gd name="T4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5" y="1"/>
                    </a:moveTo>
                    <a:cubicBezTo>
                      <a:pt x="5" y="1"/>
                      <a:pt x="5" y="0"/>
                      <a:pt x="5" y="0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1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5" name="Freeform 957"/>
              <p:cNvSpPr/>
              <p:nvPr/>
            </p:nvSpPr>
            <p:spPr bwMode="auto">
              <a:xfrm>
                <a:off x="822" y="1996"/>
                <a:ext cx="5" cy="6"/>
              </a:xfrm>
              <a:custGeom>
                <a:avLst/>
                <a:gdLst>
                  <a:gd name="T0" fmla="*/ 5 w 5"/>
                  <a:gd name="T1" fmla="*/ 2 h 5"/>
                  <a:gd name="T2" fmla="*/ 5 w 5"/>
                  <a:gd name="T3" fmla="*/ 1 h 5"/>
                  <a:gd name="T4" fmla="*/ 4 w 5"/>
                  <a:gd name="T5" fmla="*/ 1 h 5"/>
                  <a:gd name="T6" fmla="*/ 3 w 5"/>
                  <a:gd name="T7" fmla="*/ 0 h 5"/>
                  <a:gd name="T8" fmla="*/ 2 w 5"/>
                  <a:gd name="T9" fmla="*/ 0 h 5"/>
                  <a:gd name="T10" fmla="*/ 2 w 5"/>
                  <a:gd name="T11" fmla="*/ 0 h 5"/>
                  <a:gd name="T12" fmla="*/ 1 w 5"/>
                  <a:gd name="T13" fmla="*/ 0 h 5"/>
                  <a:gd name="T14" fmla="*/ 0 w 5"/>
                  <a:gd name="T15" fmla="*/ 0 h 5"/>
                  <a:gd name="T16" fmla="*/ 1 w 5"/>
                  <a:gd name="T17" fmla="*/ 0 h 5"/>
                  <a:gd name="T18" fmla="*/ 0 w 5"/>
                  <a:gd name="T19" fmla="*/ 1 h 5"/>
                  <a:gd name="T20" fmla="*/ 0 w 5"/>
                  <a:gd name="T21" fmla="*/ 2 h 5"/>
                  <a:gd name="T22" fmla="*/ 0 w 5"/>
                  <a:gd name="T23" fmla="*/ 2 h 5"/>
                  <a:gd name="T24" fmla="*/ 0 w 5"/>
                  <a:gd name="T25" fmla="*/ 3 h 5"/>
                  <a:gd name="T26" fmla="*/ 1 w 5"/>
                  <a:gd name="T27" fmla="*/ 4 h 5"/>
                  <a:gd name="T28" fmla="*/ 1 w 5"/>
                  <a:gd name="T29" fmla="*/ 5 h 5"/>
                  <a:gd name="T30" fmla="*/ 2 w 5"/>
                  <a:gd name="T31" fmla="*/ 5 h 5"/>
                  <a:gd name="T32" fmla="*/ 3 w 5"/>
                  <a:gd name="T33" fmla="*/ 5 h 5"/>
                  <a:gd name="T34" fmla="*/ 3 w 5"/>
                  <a:gd name="T35" fmla="*/ 5 h 5"/>
                  <a:gd name="T36" fmla="*/ 4 w 5"/>
                  <a:gd name="T37" fmla="*/ 5 h 5"/>
                  <a:gd name="T38" fmla="*/ 5 w 5"/>
                  <a:gd name="T39" fmla="*/ 4 h 5"/>
                  <a:gd name="T40" fmla="*/ 5 w 5"/>
                  <a:gd name="T41" fmla="*/ 3 h 5"/>
                  <a:gd name="T42" fmla="*/ 5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4" y="2"/>
                      <a:pt x="5" y="1"/>
                      <a:pt x="5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1" y="5"/>
                      <a:pt x="1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4" y="3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6" name="Freeform 958"/>
              <p:cNvSpPr/>
              <p:nvPr/>
            </p:nvSpPr>
            <p:spPr bwMode="auto">
              <a:xfrm>
                <a:off x="813" y="2014"/>
                <a:ext cx="6" cy="5"/>
              </a:xfrm>
              <a:custGeom>
                <a:avLst/>
                <a:gdLst>
                  <a:gd name="T0" fmla="*/ 5 w 6"/>
                  <a:gd name="T1" fmla="*/ 1 h 5"/>
                  <a:gd name="T2" fmla="*/ 4 w 6"/>
                  <a:gd name="T3" fmla="*/ 0 h 5"/>
                  <a:gd name="T4" fmla="*/ 3 w 6"/>
                  <a:gd name="T5" fmla="*/ 0 h 5"/>
                  <a:gd name="T6" fmla="*/ 3 w 6"/>
                  <a:gd name="T7" fmla="*/ 0 h 5"/>
                  <a:gd name="T8" fmla="*/ 2 w 6"/>
                  <a:gd name="T9" fmla="*/ 1 h 5"/>
                  <a:gd name="T10" fmla="*/ 1 w 6"/>
                  <a:gd name="T11" fmla="*/ 1 h 5"/>
                  <a:gd name="T12" fmla="*/ 1 w 6"/>
                  <a:gd name="T13" fmla="*/ 2 h 5"/>
                  <a:gd name="T14" fmla="*/ 1 w 6"/>
                  <a:gd name="T15" fmla="*/ 3 h 5"/>
                  <a:gd name="T16" fmla="*/ 0 w 6"/>
                  <a:gd name="T17" fmla="*/ 3 h 5"/>
                  <a:gd name="T18" fmla="*/ 0 w 6"/>
                  <a:gd name="T19" fmla="*/ 4 h 5"/>
                  <a:gd name="T20" fmla="*/ 1 w 6"/>
                  <a:gd name="T21" fmla="*/ 4 h 5"/>
                  <a:gd name="T22" fmla="*/ 1 w 6"/>
                  <a:gd name="T23" fmla="*/ 4 h 5"/>
                  <a:gd name="T24" fmla="*/ 2 w 6"/>
                  <a:gd name="T25" fmla="*/ 5 h 5"/>
                  <a:gd name="T26" fmla="*/ 2 w 6"/>
                  <a:gd name="T27" fmla="*/ 5 h 5"/>
                  <a:gd name="T28" fmla="*/ 3 w 6"/>
                  <a:gd name="T29" fmla="*/ 5 h 5"/>
                  <a:gd name="T30" fmla="*/ 4 w 6"/>
                  <a:gd name="T31" fmla="*/ 5 h 5"/>
                  <a:gd name="T32" fmla="*/ 5 w 6"/>
                  <a:gd name="T33" fmla="*/ 5 h 5"/>
                  <a:gd name="T34" fmla="*/ 5 w 6"/>
                  <a:gd name="T35" fmla="*/ 4 h 5"/>
                  <a:gd name="T36" fmla="*/ 6 w 6"/>
                  <a:gd name="T37" fmla="*/ 3 h 5"/>
                  <a:gd name="T38" fmla="*/ 6 w 6"/>
                  <a:gd name="T39" fmla="*/ 3 h 5"/>
                  <a:gd name="T40" fmla="*/ 6 w 6"/>
                  <a:gd name="T41" fmla="*/ 2 h 5"/>
                  <a:gd name="T42" fmla="*/ 5 w 6"/>
                  <a:gd name="T4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5" y="1"/>
                    </a:moveTo>
                    <a:cubicBezTo>
                      <a:pt x="5" y="1"/>
                      <a:pt x="4" y="0"/>
                      <a:pt x="4" y="0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7" name="Freeform 959"/>
              <p:cNvSpPr/>
              <p:nvPr/>
            </p:nvSpPr>
            <p:spPr bwMode="auto">
              <a:xfrm>
                <a:off x="811" y="2008"/>
                <a:ext cx="6" cy="6"/>
              </a:xfrm>
              <a:custGeom>
                <a:avLst/>
                <a:gdLst>
                  <a:gd name="T0" fmla="*/ 5 w 6"/>
                  <a:gd name="T1" fmla="*/ 1 h 5"/>
                  <a:gd name="T2" fmla="*/ 4 w 6"/>
                  <a:gd name="T3" fmla="*/ 0 h 5"/>
                  <a:gd name="T4" fmla="*/ 4 w 6"/>
                  <a:gd name="T5" fmla="*/ 0 h 5"/>
                  <a:gd name="T6" fmla="*/ 3 w 6"/>
                  <a:gd name="T7" fmla="*/ 0 h 5"/>
                  <a:gd name="T8" fmla="*/ 2 w 6"/>
                  <a:gd name="T9" fmla="*/ 1 h 5"/>
                  <a:gd name="T10" fmla="*/ 2 w 6"/>
                  <a:gd name="T11" fmla="*/ 1 h 5"/>
                  <a:gd name="T12" fmla="*/ 1 w 6"/>
                  <a:gd name="T13" fmla="*/ 2 h 5"/>
                  <a:gd name="T14" fmla="*/ 1 w 6"/>
                  <a:gd name="T15" fmla="*/ 3 h 5"/>
                  <a:gd name="T16" fmla="*/ 1 w 6"/>
                  <a:gd name="T17" fmla="*/ 3 h 5"/>
                  <a:gd name="T18" fmla="*/ 0 w 6"/>
                  <a:gd name="T19" fmla="*/ 4 h 5"/>
                  <a:gd name="T20" fmla="*/ 1 w 6"/>
                  <a:gd name="T21" fmla="*/ 4 h 5"/>
                  <a:gd name="T22" fmla="*/ 1 w 6"/>
                  <a:gd name="T23" fmla="*/ 4 h 5"/>
                  <a:gd name="T24" fmla="*/ 2 w 6"/>
                  <a:gd name="T25" fmla="*/ 5 h 5"/>
                  <a:gd name="T26" fmla="*/ 2 w 6"/>
                  <a:gd name="T27" fmla="*/ 5 h 5"/>
                  <a:gd name="T28" fmla="*/ 3 w 6"/>
                  <a:gd name="T29" fmla="*/ 5 h 5"/>
                  <a:gd name="T30" fmla="*/ 4 w 6"/>
                  <a:gd name="T31" fmla="*/ 5 h 5"/>
                  <a:gd name="T32" fmla="*/ 5 w 6"/>
                  <a:gd name="T33" fmla="*/ 5 h 5"/>
                  <a:gd name="T34" fmla="*/ 5 w 6"/>
                  <a:gd name="T35" fmla="*/ 4 h 5"/>
                  <a:gd name="T36" fmla="*/ 6 w 6"/>
                  <a:gd name="T37" fmla="*/ 3 h 5"/>
                  <a:gd name="T38" fmla="*/ 6 w 6"/>
                  <a:gd name="T39" fmla="*/ 3 h 5"/>
                  <a:gd name="T40" fmla="*/ 6 w 6"/>
                  <a:gd name="T41" fmla="*/ 2 h 5"/>
                  <a:gd name="T42" fmla="*/ 5 w 6"/>
                  <a:gd name="T4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5" y="1"/>
                    </a:moveTo>
                    <a:cubicBezTo>
                      <a:pt x="5" y="1"/>
                      <a:pt x="4" y="0"/>
                      <a:pt x="4" y="0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1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8" name="Freeform 960"/>
              <p:cNvSpPr/>
              <p:nvPr/>
            </p:nvSpPr>
            <p:spPr bwMode="auto">
              <a:xfrm>
                <a:off x="816" y="2018"/>
                <a:ext cx="7" cy="6"/>
              </a:xfrm>
              <a:custGeom>
                <a:avLst/>
                <a:gdLst>
                  <a:gd name="T0" fmla="*/ 5 w 6"/>
                  <a:gd name="T1" fmla="*/ 1 h 5"/>
                  <a:gd name="T2" fmla="*/ 4 w 6"/>
                  <a:gd name="T3" fmla="*/ 1 h 5"/>
                  <a:gd name="T4" fmla="*/ 4 w 6"/>
                  <a:gd name="T5" fmla="*/ 0 h 5"/>
                  <a:gd name="T6" fmla="*/ 3 w 6"/>
                  <a:gd name="T7" fmla="*/ 1 h 5"/>
                  <a:gd name="T8" fmla="*/ 2 w 6"/>
                  <a:gd name="T9" fmla="*/ 1 h 5"/>
                  <a:gd name="T10" fmla="*/ 1 w 6"/>
                  <a:gd name="T11" fmla="*/ 2 h 5"/>
                  <a:gd name="T12" fmla="*/ 1 w 6"/>
                  <a:gd name="T13" fmla="*/ 2 h 5"/>
                  <a:gd name="T14" fmla="*/ 1 w 6"/>
                  <a:gd name="T15" fmla="*/ 3 h 5"/>
                  <a:gd name="T16" fmla="*/ 1 w 6"/>
                  <a:gd name="T17" fmla="*/ 3 h 5"/>
                  <a:gd name="T18" fmla="*/ 0 w 6"/>
                  <a:gd name="T19" fmla="*/ 4 h 5"/>
                  <a:gd name="T20" fmla="*/ 1 w 6"/>
                  <a:gd name="T21" fmla="*/ 4 h 5"/>
                  <a:gd name="T22" fmla="*/ 1 w 6"/>
                  <a:gd name="T23" fmla="*/ 5 h 5"/>
                  <a:gd name="T24" fmla="*/ 2 w 6"/>
                  <a:gd name="T25" fmla="*/ 5 h 5"/>
                  <a:gd name="T26" fmla="*/ 2 w 6"/>
                  <a:gd name="T27" fmla="*/ 5 h 5"/>
                  <a:gd name="T28" fmla="*/ 3 w 6"/>
                  <a:gd name="T29" fmla="*/ 5 h 5"/>
                  <a:gd name="T30" fmla="*/ 4 w 6"/>
                  <a:gd name="T31" fmla="*/ 5 h 5"/>
                  <a:gd name="T32" fmla="*/ 5 w 6"/>
                  <a:gd name="T33" fmla="*/ 5 h 5"/>
                  <a:gd name="T34" fmla="*/ 5 w 6"/>
                  <a:gd name="T35" fmla="*/ 4 h 5"/>
                  <a:gd name="T36" fmla="*/ 6 w 6"/>
                  <a:gd name="T37" fmla="*/ 4 h 5"/>
                  <a:gd name="T38" fmla="*/ 6 w 6"/>
                  <a:gd name="T39" fmla="*/ 3 h 5"/>
                  <a:gd name="T40" fmla="*/ 6 w 6"/>
                  <a:gd name="T41" fmla="*/ 2 h 5"/>
                  <a:gd name="T42" fmla="*/ 5 w 6"/>
                  <a:gd name="T4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5" y="1"/>
                    </a:moveTo>
                    <a:cubicBezTo>
                      <a:pt x="5" y="2"/>
                      <a:pt x="4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9" name="Freeform 961"/>
              <p:cNvSpPr/>
              <p:nvPr/>
            </p:nvSpPr>
            <p:spPr bwMode="auto">
              <a:xfrm>
                <a:off x="784" y="2060"/>
                <a:ext cx="7" cy="5"/>
              </a:xfrm>
              <a:custGeom>
                <a:avLst/>
                <a:gdLst>
                  <a:gd name="T0" fmla="*/ 5 w 6"/>
                  <a:gd name="T1" fmla="*/ 1 h 5"/>
                  <a:gd name="T2" fmla="*/ 4 w 6"/>
                  <a:gd name="T3" fmla="*/ 0 h 5"/>
                  <a:gd name="T4" fmla="*/ 3 w 6"/>
                  <a:gd name="T5" fmla="*/ 0 h 5"/>
                  <a:gd name="T6" fmla="*/ 3 w 6"/>
                  <a:gd name="T7" fmla="*/ 0 h 5"/>
                  <a:gd name="T8" fmla="*/ 2 w 6"/>
                  <a:gd name="T9" fmla="*/ 1 h 5"/>
                  <a:gd name="T10" fmla="*/ 1 w 6"/>
                  <a:gd name="T11" fmla="*/ 1 h 5"/>
                  <a:gd name="T12" fmla="*/ 1 w 6"/>
                  <a:gd name="T13" fmla="*/ 2 h 5"/>
                  <a:gd name="T14" fmla="*/ 1 w 6"/>
                  <a:gd name="T15" fmla="*/ 2 h 5"/>
                  <a:gd name="T16" fmla="*/ 0 w 6"/>
                  <a:gd name="T17" fmla="*/ 3 h 5"/>
                  <a:gd name="T18" fmla="*/ 0 w 6"/>
                  <a:gd name="T19" fmla="*/ 3 h 5"/>
                  <a:gd name="T20" fmla="*/ 0 w 6"/>
                  <a:gd name="T21" fmla="*/ 4 h 5"/>
                  <a:gd name="T22" fmla="*/ 1 w 6"/>
                  <a:gd name="T23" fmla="*/ 4 h 5"/>
                  <a:gd name="T24" fmla="*/ 1 w 6"/>
                  <a:gd name="T25" fmla="*/ 4 h 5"/>
                  <a:gd name="T26" fmla="*/ 2 w 6"/>
                  <a:gd name="T27" fmla="*/ 5 h 5"/>
                  <a:gd name="T28" fmla="*/ 3 w 6"/>
                  <a:gd name="T29" fmla="*/ 5 h 5"/>
                  <a:gd name="T30" fmla="*/ 4 w 6"/>
                  <a:gd name="T31" fmla="*/ 5 h 5"/>
                  <a:gd name="T32" fmla="*/ 5 w 6"/>
                  <a:gd name="T33" fmla="*/ 4 h 5"/>
                  <a:gd name="T34" fmla="*/ 5 w 6"/>
                  <a:gd name="T35" fmla="*/ 4 h 5"/>
                  <a:gd name="T36" fmla="*/ 6 w 6"/>
                  <a:gd name="T37" fmla="*/ 3 h 5"/>
                  <a:gd name="T38" fmla="*/ 6 w 6"/>
                  <a:gd name="T39" fmla="*/ 3 h 5"/>
                  <a:gd name="T40" fmla="*/ 6 w 6"/>
                  <a:gd name="T41" fmla="*/ 2 h 5"/>
                  <a:gd name="T42" fmla="*/ 5 w 6"/>
                  <a:gd name="T4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5" y="1"/>
                    </a:moveTo>
                    <a:cubicBezTo>
                      <a:pt x="5" y="1"/>
                      <a:pt x="4" y="0"/>
                      <a:pt x="4" y="0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0" name="Freeform 962"/>
              <p:cNvSpPr/>
              <p:nvPr/>
            </p:nvSpPr>
            <p:spPr bwMode="auto">
              <a:xfrm>
                <a:off x="801" y="2028"/>
                <a:ext cx="5" cy="6"/>
              </a:xfrm>
              <a:custGeom>
                <a:avLst/>
                <a:gdLst>
                  <a:gd name="T0" fmla="*/ 5 w 5"/>
                  <a:gd name="T1" fmla="*/ 3 h 5"/>
                  <a:gd name="T2" fmla="*/ 5 w 5"/>
                  <a:gd name="T3" fmla="*/ 2 h 5"/>
                  <a:gd name="T4" fmla="*/ 4 w 5"/>
                  <a:gd name="T5" fmla="*/ 1 h 5"/>
                  <a:gd name="T6" fmla="*/ 4 w 5"/>
                  <a:gd name="T7" fmla="*/ 1 h 5"/>
                  <a:gd name="T8" fmla="*/ 4 w 5"/>
                  <a:gd name="T9" fmla="*/ 0 h 5"/>
                  <a:gd name="T10" fmla="*/ 4 w 5"/>
                  <a:gd name="T11" fmla="*/ 0 h 5"/>
                  <a:gd name="T12" fmla="*/ 3 w 5"/>
                  <a:gd name="T13" fmla="*/ 0 h 5"/>
                  <a:gd name="T14" fmla="*/ 2 w 5"/>
                  <a:gd name="T15" fmla="*/ 0 h 5"/>
                  <a:gd name="T16" fmla="*/ 2 w 5"/>
                  <a:gd name="T17" fmla="*/ 1 h 5"/>
                  <a:gd name="T18" fmla="*/ 1 w 5"/>
                  <a:gd name="T19" fmla="*/ 1 h 5"/>
                  <a:gd name="T20" fmla="*/ 0 w 5"/>
                  <a:gd name="T21" fmla="*/ 2 h 5"/>
                  <a:gd name="T22" fmla="*/ 0 w 5"/>
                  <a:gd name="T23" fmla="*/ 2 h 5"/>
                  <a:gd name="T24" fmla="*/ 0 w 5"/>
                  <a:gd name="T25" fmla="*/ 3 h 5"/>
                  <a:gd name="T26" fmla="*/ 0 w 5"/>
                  <a:gd name="T27" fmla="*/ 4 h 5"/>
                  <a:gd name="T28" fmla="*/ 1 w 5"/>
                  <a:gd name="T29" fmla="*/ 5 h 5"/>
                  <a:gd name="T30" fmla="*/ 1 w 5"/>
                  <a:gd name="T31" fmla="*/ 5 h 5"/>
                  <a:gd name="T32" fmla="*/ 2 w 5"/>
                  <a:gd name="T33" fmla="*/ 5 h 5"/>
                  <a:gd name="T34" fmla="*/ 3 w 5"/>
                  <a:gd name="T35" fmla="*/ 5 h 5"/>
                  <a:gd name="T36" fmla="*/ 4 w 5"/>
                  <a:gd name="T37" fmla="*/ 5 h 5"/>
                  <a:gd name="T38" fmla="*/ 5 w 5"/>
                  <a:gd name="T39" fmla="*/ 4 h 5"/>
                  <a:gd name="T40" fmla="*/ 5 w 5"/>
                  <a:gd name="T41" fmla="*/ 3 h 5"/>
                  <a:gd name="T42" fmla="*/ 5 w 5"/>
                  <a:gd name="T4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4" y="3"/>
                      <a:pt x="5" y="2"/>
                      <a:pt x="5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4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1" name="Freeform 963"/>
              <p:cNvSpPr/>
              <p:nvPr/>
            </p:nvSpPr>
            <p:spPr bwMode="auto">
              <a:xfrm>
                <a:off x="803" y="2036"/>
                <a:ext cx="5" cy="5"/>
              </a:xfrm>
              <a:custGeom>
                <a:avLst/>
                <a:gdLst>
                  <a:gd name="T0" fmla="*/ 5 w 5"/>
                  <a:gd name="T1" fmla="*/ 3 h 5"/>
                  <a:gd name="T2" fmla="*/ 4 w 5"/>
                  <a:gd name="T3" fmla="*/ 2 h 5"/>
                  <a:gd name="T4" fmla="*/ 4 w 5"/>
                  <a:gd name="T5" fmla="*/ 1 h 5"/>
                  <a:gd name="T6" fmla="*/ 4 w 5"/>
                  <a:gd name="T7" fmla="*/ 1 h 5"/>
                  <a:gd name="T8" fmla="*/ 4 w 5"/>
                  <a:gd name="T9" fmla="*/ 0 h 5"/>
                  <a:gd name="T10" fmla="*/ 4 w 5"/>
                  <a:gd name="T11" fmla="*/ 0 h 5"/>
                  <a:gd name="T12" fmla="*/ 3 w 5"/>
                  <a:gd name="T13" fmla="*/ 0 h 5"/>
                  <a:gd name="T14" fmla="*/ 2 w 5"/>
                  <a:gd name="T15" fmla="*/ 0 h 5"/>
                  <a:gd name="T16" fmla="*/ 2 w 5"/>
                  <a:gd name="T17" fmla="*/ 1 h 5"/>
                  <a:gd name="T18" fmla="*/ 1 w 5"/>
                  <a:gd name="T19" fmla="*/ 1 h 5"/>
                  <a:gd name="T20" fmla="*/ 0 w 5"/>
                  <a:gd name="T21" fmla="*/ 2 h 5"/>
                  <a:gd name="T22" fmla="*/ 0 w 5"/>
                  <a:gd name="T23" fmla="*/ 2 h 5"/>
                  <a:gd name="T24" fmla="*/ 0 w 5"/>
                  <a:gd name="T25" fmla="*/ 3 h 5"/>
                  <a:gd name="T26" fmla="*/ 0 w 5"/>
                  <a:gd name="T27" fmla="*/ 4 h 5"/>
                  <a:gd name="T28" fmla="*/ 0 w 5"/>
                  <a:gd name="T29" fmla="*/ 5 h 5"/>
                  <a:gd name="T30" fmla="*/ 1 w 5"/>
                  <a:gd name="T31" fmla="*/ 5 h 5"/>
                  <a:gd name="T32" fmla="*/ 2 w 5"/>
                  <a:gd name="T33" fmla="*/ 5 h 5"/>
                  <a:gd name="T34" fmla="*/ 3 w 5"/>
                  <a:gd name="T35" fmla="*/ 5 h 5"/>
                  <a:gd name="T36" fmla="*/ 4 w 5"/>
                  <a:gd name="T37" fmla="*/ 5 h 5"/>
                  <a:gd name="T38" fmla="*/ 4 w 5"/>
                  <a:gd name="T39" fmla="*/ 4 h 5"/>
                  <a:gd name="T40" fmla="*/ 5 w 5"/>
                  <a:gd name="T41" fmla="*/ 3 h 5"/>
                  <a:gd name="T42" fmla="*/ 5 w 5"/>
                  <a:gd name="T4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4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2" name="Freeform 964"/>
              <p:cNvSpPr/>
              <p:nvPr/>
            </p:nvSpPr>
            <p:spPr bwMode="auto">
              <a:xfrm>
                <a:off x="807" y="2030"/>
                <a:ext cx="6" cy="6"/>
              </a:xfrm>
              <a:custGeom>
                <a:avLst/>
                <a:gdLst>
                  <a:gd name="T0" fmla="*/ 5 w 5"/>
                  <a:gd name="T1" fmla="*/ 1 h 5"/>
                  <a:gd name="T2" fmla="*/ 4 w 5"/>
                  <a:gd name="T3" fmla="*/ 0 h 5"/>
                  <a:gd name="T4" fmla="*/ 3 w 5"/>
                  <a:gd name="T5" fmla="*/ 0 h 5"/>
                  <a:gd name="T6" fmla="*/ 3 w 5"/>
                  <a:gd name="T7" fmla="*/ 0 h 5"/>
                  <a:gd name="T8" fmla="*/ 2 w 5"/>
                  <a:gd name="T9" fmla="*/ 0 h 5"/>
                  <a:gd name="T10" fmla="*/ 1 w 5"/>
                  <a:gd name="T11" fmla="*/ 1 h 5"/>
                  <a:gd name="T12" fmla="*/ 0 w 5"/>
                  <a:gd name="T13" fmla="*/ 1 h 5"/>
                  <a:gd name="T14" fmla="*/ 0 w 5"/>
                  <a:gd name="T15" fmla="*/ 2 h 5"/>
                  <a:gd name="T16" fmla="*/ 0 w 5"/>
                  <a:gd name="T17" fmla="*/ 2 h 5"/>
                  <a:gd name="T18" fmla="*/ 0 w 5"/>
                  <a:gd name="T19" fmla="*/ 3 h 5"/>
                  <a:gd name="T20" fmla="*/ 0 w 5"/>
                  <a:gd name="T21" fmla="*/ 4 h 5"/>
                  <a:gd name="T22" fmla="*/ 1 w 5"/>
                  <a:gd name="T23" fmla="*/ 5 h 5"/>
                  <a:gd name="T24" fmla="*/ 2 w 5"/>
                  <a:gd name="T25" fmla="*/ 5 h 5"/>
                  <a:gd name="T26" fmla="*/ 2 w 5"/>
                  <a:gd name="T27" fmla="*/ 5 h 5"/>
                  <a:gd name="T28" fmla="*/ 3 w 5"/>
                  <a:gd name="T29" fmla="*/ 5 h 5"/>
                  <a:gd name="T30" fmla="*/ 4 w 5"/>
                  <a:gd name="T31" fmla="*/ 4 h 5"/>
                  <a:gd name="T32" fmla="*/ 4 w 5"/>
                  <a:gd name="T33" fmla="*/ 3 h 5"/>
                  <a:gd name="T34" fmla="*/ 4 w 5"/>
                  <a:gd name="T35" fmla="*/ 3 h 5"/>
                  <a:gd name="T36" fmla="*/ 5 w 5"/>
                  <a:gd name="T37" fmla="*/ 2 h 5"/>
                  <a:gd name="T38" fmla="*/ 5 w 5"/>
                  <a:gd name="T39" fmla="*/ 2 h 5"/>
                  <a:gd name="T40" fmla="*/ 5 w 5"/>
                  <a:gd name="T4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5">
                    <a:moveTo>
                      <a:pt x="5" y="1"/>
                    </a:moveTo>
                    <a:cubicBezTo>
                      <a:pt x="4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4" y="2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3" name="Freeform 965"/>
              <p:cNvSpPr/>
              <p:nvPr/>
            </p:nvSpPr>
            <p:spPr bwMode="auto">
              <a:xfrm>
                <a:off x="886" y="2037"/>
                <a:ext cx="5" cy="5"/>
              </a:xfrm>
              <a:custGeom>
                <a:avLst/>
                <a:gdLst>
                  <a:gd name="T0" fmla="*/ 5 w 5"/>
                  <a:gd name="T1" fmla="*/ 1 h 5"/>
                  <a:gd name="T2" fmla="*/ 4 w 5"/>
                  <a:gd name="T3" fmla="*/ 0 h 5"/>
                  <a:gd name="T4" fmla="*/ 4 w 5"/>
                  <a:gd name="T5" fmla="*/ 0 h 5"/>
                  <a:gd name="T6" fmla="*/ 3 w 5"/>
                  <a:gd name="T7" fmla="*/ 0 h 5"/>
                  <a:gd name="T8" fmla="*/ 2 w 5"/>
                  <a:gd name="T9" fmla="*/ 0 h 5"/>
                  <a:gd name="T10" fmla="*/ 1 w 5"/>
                  <a:gd name="T11" fmla="*/ 0 h 5"/>
                  <a:gd name="T12" fmla="*/ 0 w 5"/>
                  <a:gd name="T13" fmla="*/ 1 h 5"/>
                  <a:gd name="T14" fmla="*/ 0 w 5"/>
                  <a:gd name="T15" fmla="*/ 1 h 5"/>
                  <a:gd name="T16" fmla="*/ 0 w 5"/>
                  <a:gd name="T17" fmla="*/ 2 h 5"/>
                  <a:gd name="T18" fmla="*/ 0 w 5"/>
                  <a:gd name="T19" fmla="*/ 3 h 5"/>
                  <a:gd name="T20" fmla="*/ 0 w 5"/>
                  <a:gd name="T21" fmla="*/ 4 h 5"/>
                  <a:gd name="T22" fmla="*/ 1 w 5"/>
                  <a:gd name="T23" fmla="*/ 5 h 5"/>
                  <a:gd name="T24" fmla="*/ 2 w 5"/>
                  <a:gd name="T25" fmla="*/ 5 h 5"/>
                  <a:gd name="T26" fmla="*/ 3 w 5"/>
                  <a:gd name="T27" fmla="*/ 5 h 5"/>
                  <a:gd name="T28" fmla="*/ 3 w 5"/>
                  <a:gd name="T29" fmla="*/ 5 h 5"/>
                  <a:gd name="T30" fmla="*/ 4 w 5"/>
                  <a:gd name="T31" fmla="*/ 4 h 5"/>
                  <a:gd name="T32" fmla="*/ 4 w 5"/>
                  <a:gd name="T33" fmla="*/ 3 h 5"/>
                  <a:gd name="T34" fmla="*/ 5 w 5"/>
                  <a:gd name="T35" fmla="*/ 3 h 5"/>
                  <a:gd name="T36" fmla="*/ 5 w 5"/>
                  <a:gd name="T37" fmla="*/ 2 h 5"/>
                  <a:gd name="T38" fmla="*/ 5 w 5"/>
                  <a:gd name="T39" fmla="*/ 2 h 5"/>
                  <a:gd name="T40" fmla="*/ 5 w 5"/>
                  <a:gd name="T4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5">
                    <a:moveTo>
                      <a:pt x="5" y="1"/>
                    </a:moveTo>
                    <a:cubicBezTo>
                      <a:pt x="4" y="1"/>
                      <a:pt x="4" y="0"/>
                      <a:pt x="4" y="0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4" name="Freeform 966"/>
              <p:cNvSpPr/>
              <p:nvPr/>
            </p:nvSpPr>
            <p:spPr bwMode="auto">
              <a:xfrm>
                <a:off x="863" y="2041"/>
                <a:ext cx="5" cy="6"/>
              </a:xfrm>
              <a:custGeom>
                <a:avLst/>
                <a:gdLst>
                  <a:gd name="T0" fmla="*/ 5 w 5"/>
                  <a:gd name="T1" fmla="*/ 0 h 5"/>
                  <a:gd name="T2" fmla="*/ 5 w 5"/>
                  <a:gd name="T3" fmla="*/ 0 h 5"/>
                  <a:gd name="T4" fmla="*/ 4 w 5"/>
                  <a:gd name="T5" fmla="*/ 0 h 5"/>
                  <a:gd name="T6" fmla="*/ 3 w 5"/>
                  <a:gd name="T7" fmla="*/ 0 h 5"/>
                  <a:gd name="T8" fmla="*/ 2 w 5"/>
                  <a:gd name="T9" fmla="*/ 0 h 5"/>
                  <a:gd name="T10" fmla="*/ 1 w 5"/>
                  <a:gd name="T11" fmla="*/ 0 h 5"/>
                  <a:gd name="T12" fmla="*/ 1 w 5"/>
                  <a:gd name="T13" fmla="*/ 0 h 5"/>
                  <a:gd name="T14" fmla="*/ 0 w 5"/>
                  <a:gd name="T15" fmla="*/ 1 h 5"/>
                  <a:gd name="T16" fmla="*/ 0 w 5"/>
                  <a:gd name="T17" fmla="*/ 2 h 5"/>
                  <a:gd name="T18" fmla="*/ 0 w 5"/>
                  <a:gd name="T19" fmla="*/ 3 h 5"/>
                  <a:gd name="T20" fmla="*/ 0 w 5"/>
                  <a:gd name="T21" fmla="*/ 3 h 5"/>
                  <a:gd name="T22" fmla="*/ 1 w 5"/>
                  <a:gd name="T23" fmla="*/ 4 h 5"/>
                  <a:gd name="T24" fmla="*/ 2 w 5"/>
                  <a:gd name="T25" fmla="*/ 5 h 5"/>
                  <a:gd name="T26" fmla="*/ 3 w 5"/>
                  <a:gd name="T27" fmla="*/ 5 h 5"/>
                  <a:gd name="T28" fmla="*/ 3 w 5"/>
                  <a:gd name="T29" fmla="*/ 4 h 5"/>
                  <a:gd name="T30" fmla="*/ 4 w 5"/>
                  <a:gd name="T31" fmla="*/ 4 h 5"/>
                  <a:gd name="T32" fmla="*/ 4 w 5"/>
                  <a:gd name="T33" fmla="*/ 3 h 5"/>
                  <a:gd name="T34" fmla="*/ 5 w 5"/>
                  <a:gd name="T35" fmla="*/ 2 h 5"/>
                  <a:gd name="T36" fmla="*/ 5 w 5"/>
                  <a:gd name="T37" fmla="*/ 2 h 5"/>
                  <a:gd name="T38" fmla="*/ 5 w 5"/>
                  <a:gd name="T39" fmla="*/ 1 h 5"/>
                  <a:gd name="T40" fmla="*/ 5 w 5"/>
                  <a:gd name="T4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4" y="0"/>
                      <a:pt x="5" y="0"/>
                      <a:pt x="5" y="0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5" name="Freeform 967"/>
              <p:cNvSpPr/>
              <p:nvPr/>
            </p:nvSpPr>
            <p:spPr bwMode="auto">
              <a:xfrm>
                <a:off x="847" y="2026"/>
                <a:ext cx="5" cy="5"/>
              </a:xfrm>
              <a:custGeom>
                <a:avLst/>
                <a:gdLst>
                  <a:gd name="T0" fmla="*/ 5 w 5"/>
                  <a:gd name="T1" fmla="*/ 1 h 5"/>
                  <a:gd name="T2" fmla="*/ 4 w 5"/>
                  <a:gd name="T3" fmla="*/ 0 h 5"/>
                  <a:gd name="T4" fmla="*/ 4 w 5"/>
                  <a:gd name="T5" fmla="*/ 0 h 5"/>
                  <a:gd name="T6" fmla="*/ 3 w 5"/>
                  <a:gd name="T7" fmla="*/ 0 h 5"/>
                  <a:gd name="T8" fmla="*/ 2 w 5"/>
                  <a:gd name="T9" fmla="*/ 0 h 5"/>
                  <a:gd name="T10" fmla="*/ 1 w 5"/>
                  <a:gd name="T11" fmla="*/ 0 h 5"/>
                  <a:gd name="T12" fmla="*/ 0 w 5"/>
                  <a:gd name="T13" fmla="*/ 1 h 5"/>
                  <a:gd name="T14" fmla="*/ 0 w 5"/>
                  <a:gd name="T15" fmla="*/ 1 h 5"/>
                  <a:gd name="T16" fmla="*/ 0 w 5"/>
                  <a:gd name="T17" fmla="*/ 2 h 5"/>
                  <a:gd name="T18" fmla="*/ 0 w 5"/>
                  <a:gd name="T19" fmla="*/ 3 h 5"/>
                  <a:gd name="T20" fmla="*/ 0 w 5"/>
                  <a:gd name="T21" fmla="*/ 4 h 5"/>
                  <a:gd name="T22" fmla="*/ 1 w 5"/>
                  <a:gd name="T23" fmla="*/ 4 h 5"/>
                  <a:gd name="T24" fmla="*/ 2 w 5"/>
                  <a:gd name="T25" fmla="*/ 5 h 5"/>
                  <a:gd name="T26" fmla="*/ 2 w 5"/>
                  <a:gd name="T27" fmla="*/ 5 h 5"/>
                  <a:gd name="T28" fmla="*/ 3 w 5"/>
                  <a:gd name="T29" fmla="*/ 4 h 5"/>
                  <a:gd name="T30" fmla="*/ 4 w 5"/>
                  <a:gd name="T31" fmla="*/ 4 h 5"/>
                  <a:gd name="T32" fmla="*/ 4 w 5"/>
                  <a:gd name="T33" fmla="*/ 3 h 5"/>
                  <a:gd name="T34" fmla="*/ 5 w 5"/>
                  <a:gd name="T35" fmla="*/ 3 h 5"/>
                  <a:gd name="T36" fmla="*/ 5 w 5"/>
                  <a:gd name="T37" fmla="*/ 2 h 5"/>
                  <a:gd name="T38" fmla="*/ 5 w 5"/>
                  <a:gd name="T39" fmla="*/ 2 h 5"/>
                  <a:gd name="T40" fmla="*/ 5 w 5"/>
                  <a:gd name="T4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5">
                    <a:moveTo>
                      <a:pt x="5" y="1"/>
                    </a:moveTo>
                    <a:cubicBezTo>
                      <a:pt x="4" y="1"/>
                      <a:pt x="4" y="0"/>
                      <a:pt x="4" y="0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6" name="Freeform 968"/>
              <p:cNvSpPr/>
              <p:nvPr/>
            </p:nvSpPr>
            <p:spPr bwMode="auto">
              <a:xfrm>
                <a:off x="836" y="2003"/>
                <a:ext cx="5" cy="7"/>
              </a:xfrm>
              <a:custGeom>
                <a:avLst/>
                <a:gdLst>
                  <a:gd name="T0" fmla="*/ 5 w 5"/>
                  <a:gd name="T1" fmla="*/ 3 h 6"/>
                  <a:gd name="T2" fmla="*/ 5 w 5"/>
                  <a:gd name="T3" fmla="*/ 2 h 6"/>
                  <a:gd name="T4" fmla="*/ 5 w 5"/>
                  <a:gd name="T5" fmla="*/ 2 h 6"/>
                  <a:gd name="T6" fmla="*/ 4 w 5"/>
                  <a:gd name="T7" fmla="*/ 1 h 6"/>
                  <a:gd name="T8" fmla="*/ 4 w 5"/>
                  <a:gd name="T9" fmla="*/ 0 h 6"/>
                  <a:gd name="T10" fmla="*/ 4 w 5"/>
                  <a:gd name="T11" fmla="*/ 1 h 6"/>
                  <a:gd name="T12" fmla="*/ 3 w 5"/>
                  <a:gd name="T13" fmla="*/ 0 h 6"/>
                  <a:gd name="T14" fmla="*/ 2 w 5"/>
                  <a:gd name="T15" fmla="*/ 1 h 6"/>
                  <a:gd name="T16" fmla="*/ 2 w 5"/>
                  <a:gd name="T17" fmla="*/ 1 h 6"/>
                  <a:gd name="T18" fmla="*/ 1 w 5"/>
                  <a:gd name="T19" fmla="*/ 2 h 6"/>
                  <a:gd name="T20" fmla="*/ 0 w 5"/>
                  <a:gd name="T21" fmla="*/ 2 h 6"/>
                  <a:gd name="T22" fmla="*/ 0 w 5"/>
                  <a:gd name="T23" fmla="*/ 3 h 6"/>
                  <a:gd name="T24" fmla="*/ 0 w 5"/>
                  <a:gd name="T25" fmla="*/ 4 h 6"/>
                  <a:gd name="T26" fmla="*/ 0 w 5"/>
                  <a:gd name="T27" fmla="*/ 4 h 6"/>
                  <a:gd name="T28" fmla="*/ 1 w 5"/>
                  <a:gd name="T29" fmla="*/ 5 h 6"/>
                  <a:gd name="T30" fmla="*/ 1 w 5"/>
                  <a:gd name="T31" fmla="*/ 6 h 6"/>
                  <a:gd name="T32" fmla="*/ 3 w 5"/>
                  <a:gd name="T33" fmla="*/ 6 h 6"/>
                  <a:gd name="T34" fmla="*/ 3 w 5"/>
                  <a:gd name="T35" fmla="*/ 6 h 6"/>
                  <a:gd name="T36" fmla="*/ 4 w 5"/>
                  <a:gd name="T37" fmla="*/ 5 h 6"/>
                  <a:gd name="T38" fmla="*/ 5 w 5"/>
                  <a:gd name="T39" fmla="*/ 5 h 6"/>
                  <a:gd name="T40" fmla="*/ 5 w 5"/>
                  <a:gd name="T41" fmla="*/ 4 h 6"/>
                  <a:gd name="T42" fmla="*/ 5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4" y="3"/>
                      <a:pt x="5" y="2"/>
                      <a:pt x="5" y="2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5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4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7" name="Freeform 969"/>
              <p:cNvSpPr/>
              <p:nvPr/>
            </p:nvSpPr>
            <p:spPr bwMode="auto">
              <a:xfrm>
                <a:off x="776" y="2026"/>
                <a:ext cx="6" cy="5"/>
              </a:xfrm>
              <a:custGeom>
                <a:avLst/>
                <a:gdLst>
                  <a:gd name="T0" fmla="*/ 5 w 6"/>
                  <a:gd name="T1" fmla="*/ 1 h 5"/>
                  <a:gd name="T2" fmla="*/ 5 w 6"/>
                  <a:gd name="T3" fmla="*/ 0 h 5"/>
                  <a:gd name="T4" fmla="*/ 4 w 6"/>
                  <a:gd name="T5" fmla="*/ 0 h 5"/>
                  <a:gd name="T6" fmla="*/ 3 w 6"/>
                  <a:gd name="T7" fmla="*/ 0 h 5"/>
                  <a:gd name="T8" fmla="*/ 2 w 6"/>
                  <a:gd name="T9" fmla="*/ 1 h 5"/>
                  <a:gd name="T10" fmla="*/ 2 w 6"/>
                  <a:gd name="T11" fmla="*/ 1 h 5"/>
                  <a:gd name="T12" fmla="*/ 1 w 6"/>
                  <a:gd name="T13" fmla="*/ 2 h 5"/>
                  <a:gd name="T14" fmla="*/ 1 w 6"/>
                  <a:gd name="T15" fmla="*/ 3 h 5"/>
                  <a:gd name="T16" fmla="*/ 1 w 6"/>
                  <a:gd name="T17" fmla="*/ 3 h 5"/>
                  <a:gd name="T18" fmla="*/ 0 w 6"/>
                  <a:gd name="T19" fmla="*/ 4 h 5"/>
                  <a:gd name="T20" fmla="*/ 1 w 6"/>
                  <a:gd name="T21" fmla="*/ 4 h 5"/>
                  <a:gd name="T22" fmla="*/ 1 w 6"/>
                  <a:gd name="T23" fmla="*/ 4 h 5"/>
                  <a:gd name="T24" fmla="*/ 2 w 6"/>
                  <a:gd name="T25" fmla="*/ 5 h 5"/>
                  <a:gd name="T26" fmla="*/ 3 w 6"/>
                  <a:gd name="T27" fmla="*/ 5 h 5"/>
                  <a:gd name="T28" fmla="*/ 3 w 6"/>
                  <a:gd name="T29" fmla="*/ 5 h 5"/>
                  <a:gd name="T30" fmla="*/ 4 w 6"/>
                  <a:gd name="T31" fmla="*/ 5 h 5"/>
                  <a:gd name="T32" fmla="*/ 5 w 6"/>
                  <a:gd name="T33" fmla="*/ 5 h 5"/>
                  <a:gd name="T34" fmla="*/ 6 w 6"/>
                  <a:gd name="T35" fmla="*/ 4 h 5"/>
                  <a:gd name="T36" fmla="*/ 6 w 6"/>
                  <a:gd name="T37" fmla="*/ 3 h 5"/>
                  <a:gd name="T38" fmla="*/ 6 w 6"/>
                  <a:gd name="T39" fmla="*/ 3 h 5"/>
                  <a:gd name="T40" fmla="*/ 6 w 6"/>
                  <a:gd name="T41" fmla="*/ 2 h 5"/>
                  <a:gd name="T42" fmla="*/ 5 w 6"/>
                  <a:gd name="T4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5" y="1"/>
                    </a:moveTo>
                    <a:cubicBezTo>
                      <a:pt x="5" y="1"/>
                      <a:pt x="5" y="0"/>
                      <a:pt x="5" y="0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8" name="Freeform 970"/>
              <p:cNvSpPr/>
              <p:nvPr/>
            </p:nvSpPr>
            <p:spPr bwMode="auto">
              <a:xfrm>
                <a:off x="780" y="2029"/>
                <a:ext cx="7" cy="6"/>
              </a:xfrm>
              <a:custGeom>
                <a:avLst/>
                <a:gdLst>
                  <a:gd name="T0" fmla="*/ 6 w 6"/>
                  <a:gd name="T1" fmla="*/ 1 h 5"/>
                  <a:gd name="T2" fmla="*/ 5 w 6"/>
                  <a:gd name="T3" fmla="*/ 0 h 5"/>
                  <a:gd name="T4" fmla="*/ 4 w 6"/>
                  <a:gd name="T5" fmla="*/ 0 h 5"/>
                  <a:gd name="T6" fmla="*/ 3 w 6"/>
                  <a:gd name="T7" fmla="*/ 0 h 5"/>
                  <a:gd name="T8" fmla="*/ 3 w 6"/>
                  <a:gd name="T9" fmla="*/ 0 h 5"/>
                  <a:gd name="T10" fmla="*/ 2 w 6"/>
                  <a:gd name="T11" fmla="*/ 1 h 5"/>
                  <a:gd name="T12" fmla="*/ 1 w 6"/>
                  <a:gd name="T13" fmla="*/ 1 h 5"/>
                  <a:gd name="T14" fmla="*/ 1 w 6"/>
                  <a:gd name="T15" fmla="*/ 2 h 5"/>
                  <a:gd name="T16" fmla="*/ 1 w 6"/>
                  <a:gd name="T17" fmla="*/ 3 h 5"/>
                  <a:gd name="T18" fmla="*/ 1 w 6"/>
                  <a:gd name="T19" fmla="*/ 3 h 5"/>
                  <a:gd name="T20" fmla="*/ 0 w 6"/>
                  <a:gd name="T21" fmla="*/ 4 h 5"/>
                  <a:gd name="T22" fmla="*/ 1 w 6"/>
                  <a:gd name="T23" fmla="*/ 4 h 5"/>
                  <a:gd name="T24" fmla="*/ 1 w 6"/>
                  <a:gd name="T25" fmla="*/ 4 h 5"/>
                  <a:gd name="T26" fmla="*/ 2 w 6"/>
                  <a:gd name="T27" fmla="*/ 5 h 5"/>
                  <a:gd name="T28" fmla="*/ 3 w 6"/>
                  <a:gd name="T29" fmla="*/ 5 h 5"/>
                  <a:gd name="T30" fmla="*/ 4 w 6"/>
                  <a:gd name="T31" fmla="*/ 5 h 5"/>
                  <a:gd name="T32" fmla="*/ 5 w 6"/>
                  <a:gd name="T33" fmla="*/ 4 h 5"/>
                  <a:gd name="T34" fmla="*/ 5 w 6"/>
                  <a:gd name="T35" fmla="*/ 4 h 5"/>
                  <a:gd name="T36" fmla="*/ 6 w 6"/>
                  <a:gd name="T37" fmla="*/ 3 h 5"/>
                  <a:gd name="T38" fmla="*/ 6 w 6"/>
                  <a:gd name="T39" fmla="*/ 3 h 5"/>
                  <a:gd name="T40" fmla="*/ 6 w 6"/>
                  <a:gd name="T41" fmla="*/ 2 h 5"/>
                  <a:gd name="T42" fmla="*/ 6 w 6"/>
                  <a:gd name="T4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6" y="1"/>
                    </a:moveTo>
                    <a:cubicBezTo>
                      <a:pt x="6" y="1"/>
                      <a:pt x="5" y="0"/>
                      <a:pt x="5" y="0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9" name="Freeform 971"/>
              <p:cNvSpPr/>
              <p:nvPr/>
            </p:nvSpPr>
            <p:spPr bwMode="auto">
              <a:xfrm>
                <a:off x="888" y="2006"/>
                <a:ext cx="5" cy="7"/>
              </a:xfrm>
              <a:custGeom>
                <a:avLst/>
                <a:gdLst>
                  <a:gd name="T0" fmla="*/ 5 w 5"/>
                  <a:gd name="T1" fmla="*/ 3 h 6"/>
                  <a:gd name="T2" fmla="*/ 4 w 5"/>
                  <a:gd name="T3" fmla="*/ 2 h 6"/>
                  <a:gd name="T4" fmla="*/ 4 w 5"/>
                  <a:gd name="T5" fmla="*/ 2 h 6"/>
                  <a:gd name="T6" fmla="*/ 4 w 5"/>
                  <a:gd name="T7" fmla="*/ 1 h 6"/>
                  <a:gd name="T8" fmla="*/ 4 w 5"/>
                  <a:gd name="T9" fmla="*/ 0 h 6"/>
                  <a:gd name="T10" fmla="*/ 3 w 5"/>
                  <a:gd name="T11" fmla="*/ 0 h 6"/>
                  <a:gd name="T12" fmla="*/ 3 w 5"/>
                  <a:gd name="T13" fmla="*/ 0 h 6"/>
                  <a:gd name="T14" fmla="*/ 2 w 5"/>
                  <a:gd name="T15" fmla="*/ 1 h 6"/>
                  <a:gd name="T16" fmla="*/ 2 w 5"/>
                  <a:gd name="T17" fmla="*/ 1 h 6"/>
                  <a:gd name="T18" fmla="*/ 1 w 5"/>
                  <a:gd name="T19" fmla="*/ 1 h 6"/>
                  <a:gd name="T20" fmla="*/ 0 w 5"/>
                  <a:gd name="T21" fmla="*/ 2 h 6"/>
                  <a:gd name="T22" fmla="*/ 0 w 5"/>
                  <a:gd name="T23" fmla="*/ 3 h 6"/>
                  <a:gd name="T24" fmla="*/ 0 w 5"/>
                  <a:gd name="T25" fmla="*/ 3 h 6"/>
                  <a:gd name="T26" fmla="*/ 0 w 5"/>
                  <a:gd name="T27" fmla="*/ 4 h 6"/>
                  <a:gd name="T28" fmla="*/ 0 w 5"/>
                  <a:gd name="T29" fmla="*/ 5 h 6"/>
                  <a:gd name="T30" fmla="*/ 1 w 5"/>
                  <a:gd name="T31" fmla="*/ 5 h 6"/>
                  <a:gd name="T32" fmla="*/ 2 w 5"/>
                  <a:gd name="T33" fmla="*/ 6 h 6"/>
                  <a:gd name="T34" fmla="*/ 3 w 5"/>
                  <a:gd name="T35" fmla="*/ 6 h 6"/>
                  <a:gd name="T36" fmla="*/ 4 w 5"/>
                  <a:gd name="T37" fmla="*/ 5 h 6"/>
                  <a:gd name="T38" fmla="*/ 4 w 5"/>
                  <a:gd name="T39" fmla="*/ 4 h 6"/>
                  <a:gd name="T40" fmla="*/ 4 w 5"/>
                  <a:gd name="T41" fmla="*/ 4 h 6"/>
                  <a:gd name="T42" fmla="*/ 5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0" name="Freeform 972"/>
              <p:cNvSpPr/>
              <p:nvPr/>
            </p:nvSpPr>
            <p:spPr bwMode="auto">
              <a:xfrm>
                <a:off x="784" y="2022"/>
                <a:ext cx="6" cy="6"/>
              </a:xfrm>
              <a:custGeom>
                <a:avLst/>
                <a:gdLst>
                  <a:gd name="T0" fmla="*/ 5 w 5"/>
                  <a:gd name="T1" fmla="*/ 3 h 6"/>
                  <a:gd name="T2" fmla="*/ 5 w 5"/>
                  <a:gd name="T3" fmla="*/ 2 h 6"/>
                  <a:gd name="T4" fmla="*/ 5 w 5"/>
                  <a:gd name="T5" fmla="*/ 1 h 6"/>
                  <a:gd name="T6" fmla="*/ 5 w 5"/>
                  <a:gd name="T7" fmla="*/ 1 h 6"/>
                  <a:gd name="T8" fmla="*/ 5 w 5"/>
                  <a:gd name="T9" fmla="*/ 0 h 6"/>
                  <a:gd name="T10" fmla="*/ 4 w 5"/>
                  <a:gd name="T11" fmla="*/ 0 h 6"/>
                  <a:gd name="T12" fmla="*/ 4 w 5"/>
                  <a:gd name="T13" fmla="*/ 0 h 6"/>
                  <a:gd name="T14" fmla="*/ 3 w 5"/>
                  <a:gd name="T15" fmla="*/ 0 h 6"/>
                  <a:gd name="T16" fmla="*/ 2 w 5"/>
                  <a:gd name="T17" fmla="*/ 1 h 6"/>
                  <a:gd name="T18" fmla="*/ 1 w 5"/>
                  <a:gd name="T19" fmla="*/ 1 h 6"/>
                  <a:gd name="T20" fmla="*/ 1 w 5"/>
                  <a:gd name="T21" fmla="*/ 2 h 6"/>
                  <a:gd name="T22" fmla="*/ 0 w 5"/>
                  <a:gd name="T23" fmla="*/ 3 h 6"/>
                  <a:gd name="T24" fmla="*/ 0 w 5"/>
                  <a:gd name="T25" fmla="*/ 3 h 6"/>
                  <a:gd name="T26" fmla="*/ 1 w 5"/>
                  <a:gd name="T27" fmla="*/ 4 h 6"/>
                  <a:gd name="T28" fmla="*/ 1 w 5"/>
                  <a:gd name="T29" fmla="*/ 5 h 6"/>
                  <a:gd name="T30" fmla="*/ 2 w 5"/>
                  <a:gd name="T31" fmla="*/ 5 h 6"/>
                  <a:gd name="T32" fmla="*/ 3 w 5"/>
                  <a:gd name="T33" fmla="*/ 6 h 6"/>
                  <a:gd name="T34" fmla="*/ 4 w 5"/>
                  <a:gd name="T35" fmla="*/ 6 h 6"/>
                  <a:gd name="T36" fmla="*/ 4 w 5"/>
                  <a:gd name="T37" fmla="*/ 5 h 6"/>
                  <a:gd name="T38" fmla="*/ 5 w 5"/>
                  <a:gd name="T39" fmla="*/ 4 h 6"/>
                  <a:gd name="T40" fmla="*/ 5 w 5"/>
                  <a:gd name="T41" fmla="*/ 4 h 6"/>
                  <a:gd name="T42" fmla="*/ 5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4" y="3"/>
                      <a:pt x="5" y="2"/>
                      <a:pt x="5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4" y="1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1" name="Freeform 973"/>
              <p:cNvSpPr/>
              <p:nvPr/>
            </p:nvSpPr>
            <p:spPr bwMode="auto">
              <a:xfrm>
                <a:off x="847" y="1994"/>
                <a:ext cx="4" cy="7"/>
              </a:xfrm>
              <a:custGeom>
                <a:avLst/>
                <a:gdLst>
                  <a:gd name="T0" fmla="*/ 4 w 4"/>
                  <a:gd name="T1" fmla="*/ 3 h 6"/>
                  <a:gd name="T2" fmla="*/ 4 w 4"/>
                  <a:gd name="T3" fmla="*/ 3 h 6"/>
                  <a:gd name="T4" fmla="*/ 4 w 4"/>
                  <a:gd name="T5" fmla="*/ 2 h 6"/>
                  <a:gd name="T6" fmla="*/ 4 w 4"/>
                  <a:gd name="T7" fmla="*/ 1 h 6"/>
                  <a:gd name="T8" fmla="*/ 4 w 4"/>
                  <a:gd name="T9" fmla="*/ 0 h 6"/>
                  <a:gd name="T10" fmla="*/ 3 w 4"/>
                  <a:gd name="T11" fmla="*/ 1 h 6"/>
                  <a:gd name="T12" fmla="*/ 3 w 4"/>
                  <a:gd name="T13" fmla="*/ 1 h 6"/>
                  <a:gd name="T14" fmla="*/ 2 w 4"/>
                  <a:gd name="T15" fmla="*/ 1 h 6"/>
                  <a:gd name="T16" fmla="*/ 1 w 4"/>
                  <a:gd name="T17" fmla="*/ 1 h 6"/>
                  <a:gd name="T18" fmla="*/ 0 w 4"/>
                  <a:gd name="T19" fmla="*/ 2 h 6"/>
                  <a:gd name="T20" fmla="*/ 0 w 4"/>
                  <a:gd name="T21" fmla="*/ 2 h 6"/>
                  <a:gd name="T22" fmla="*/ 0 w 4"/>
                  <a:gd name="T23" fmla="*/ 3 h 6"/>
                  <a:gd name="T24" fmla="*/ 0 w 4"/>
                  <a:gd name="T25" fmla="*/ 4 h 6"/>
                  <a:gd name="T26" fmla="*/ 0 w 4"/>
                  <a:gd name="T27" fmla="*/ 5 h 6"/>
                  <a:gd name="T28" fmla="*/ 0 w 4"/>
                  <a:gd name="T29" fmla="*/ 5 h 6"/>
                  <a:gd name="T30" fmla="*/ 1 w 4"/>
                  <a:gd name="T31" fmla="*/ 6 h 6"/>
                  <a:gd name="T32" fmla="*/ 2 w 4"/>
                  <a:gd name="T33" fmla="*/ 6 h 6"/>
                  <a:gd name="T34" fmla="*/ 3 w 4"/>
                  <a:gd name="T35" fmla="*/ 6 h 6"/>
                  <a:gd name="T36" fmla="*/ 4 w 4"/>
                  <a:gd name="T37" fmla="*/ 6 h 6"/>
                  <a:gd name="T38" fmla="*/ 4 w 4"/>
                  <a:gd name="T39" fmla="*/ 5 h 6"/>
                  <a:gd name="T40" fmla="*/ 4 w 4"/>
                  <a:gd name="T41" fmla="*/ 4 h 6"/>
                  <a:gd name="T42" fmla="*/ 4 w 4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3" y="3"/>
                      <a:pt x="4" y="3"/>
                      <a:pt x="4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3" y="2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2" y="5"/>
                      <a:pt x="4" y="6"/>
                      <a:pt x="4" y="6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2" name="Freeform 974"/>
              <p:cNvSpPr/>
              <p:nvPr/>
            </p:nvSpPr>
            <p:spPr bwMode="auto">
              <a:xfrm>
                <a:off x="866" y="2011"/>
                <a:ext cx="6" cy="6"/>
              </a:xfrm>
              <a:custGeom>
                <a:avLst/>
                <a:gdLst>
                  <a:gd name="T0" fmla="*/ 5 w 5"/>
                  <a:gd name="T1" fmla="*/ 4 h 6"/>
                  <a:gd name="T2" fmla="*/ 5 w 5"/>
                  <a:gd name="T3" fmla="*/ 3 h 6"/>
                  <a:gd name="T4" fmla="*/ 4 w 5"/>
                  <a:gd name="T5" fmla="*/ 2 h 6"/>
                  <a:gd name="T6" fmla="*/ 4 w 5"/>
                  <a:gd name="T7" fmla="*/ 2 h 6"/>
                  <a:gd name="T8" fmla="*/ 4 w 5"/>
                  <a:gd name="T9" fmla="*/ 1 h 6"/>
                  <a:gd name="T10" fmla="*/ 3 w 5"/>
                  <a:gd name="T11" fmla="*/ 1 h 6"/>
                  <a:gd name="T12" fmla="*/ 3 w 5"/>
                  <a:gd name="T13" fmla="*/ 0 h 6"/>
                  <a:gd name="T14" fmla="*/ 3 w 5"/>
                  <a:gd name="T15" fmla="*/ 0 h 6"/>
                  <a:gd name="T16" fmla="*/ 2 w 5"/>
                  <a:gd name="T17" fmla="*/ 0 h 6"/>
                  <a:gd name="T18" fmla="*/ 1 w 5"/>
                  <a:gd name="T19" fmla="*/ 1 h 6"/>
                  <a:gd name="T20" fmla="*/ 1 w 5"/>
                  <a:gd name="T21" fmla="*/ 1 h 6"/>
                  <a:gd name="T22" fmla="*/ 0 w 5"/>
                  <a:gd name="T23" fmla="*/ 2 h 6"/>
                  <a:gd name="T24" fmla="*/ 0 w 5"/>
                  <a:gd name="T25" fmla="*/ 3 h 6"/>
                  <a:gd name="T26" fmla="*/ 0 w 5"/>
                  <a:gd name="T27" fmla="*/ 3 h 6"/>
                  <a:gd name="T28" fmla="*/ 0 w 5"/>
                  <a:gd name="T29" fmla="*/ 4 h 6"/>
                  <a:gd name="T30" fmla="*/ 0 w 5"/>
                  <a:gd name="T31" fmla="*/ 5 h 6"/>
                  <a:gd name="T32" fmla="*/ 1 w 5"/>
                  <a:gd name="T33" fmla="*/ 5 h 6"/>
                  <a:gd name="T34" fmla="*/ 2 w 5"/>
                  <a:gd name="T35" fmla="*/ 6 h 6"/>
                  <a:gd name="T36" fmla="*/ 3 w 5"/>
                  <a:gd name="T37" fmla="*/ 6 h 6"/>
                  <a:gd name="T38" fmla="*/ 4 w 5"/>
                  <a:gd name="T39" fmla="*/ 5 h 6"/>
                  <a:gd name="T40" fmla="*/ 4 w 5"/>
                  <a:gd name="T41" fmla="*/ 5 h 6"/>
                  <a:gd name="T42" fmla="*/ 5 w 5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4" y="3"/>
                      <a:pt x="5" y="3"/>
                      <a:pt x="5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4"/>
                      <a:pt x="5" y="4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3" name="Freeform 975"/>
              <p:cNvSpPr/>
              <p:nvPr/>
            </p:nvSpPr>
            <p:spPr bwMode="auto">
              <a:xfrm>
                <a:off x="834" y="1980"/>
                <a:ext cx="5" cy="7"/>
              </a:xfrm>
              <a:custGeom>
                <a:avLst/>
                <a:gdLst>
                  <a:gd name="T0" fmla="*/ 5 w 5"/>
                  <a:gd name="T1" fmla="*/ 4 h 6"/>
                  <a:gd name="T2" fmla="*/ 5 w 5"/>
                  <a:gd name="T3" fmla="*/ 3 h 6"/>
                  <a:gd name="T4" fmla="*/ 5 w 5"/>
                  <a:gd name="T5" fmla="*/ 2 h 6"/>
                  <a:gd name="T6" fmla="*/ 5 w 5"/>
                  <a:gd name="T7" fmla="*/ 2 h 6"/>
                  <a:gd name="T8" fmla="*/ 4 w 5"/>
                  <a:gd name="T9" fmla="*/ 1 h 6"/>
                  <a:gd name="T10" fmla="*/ 4 w 5"/>
                  <a:gd name="T11" fmla="*/ 1 h 6"/>
                  <a:gd name="T12" fmla="*/ 4 w 5"/>
                  <a:gd name="T13" fmla="*/ 0 h 6"/>
                  <a:gd name="T14" fmla="*/ 3 w 5"/>
                  <a:gd name="T15" fmla="*/ 0 h 6"/>
                  <a:gd name="T16" fmla="*/ 3 w 5"/>
                  <a:gd name="T17" fmla="*/ 0 h 6"/>
                  <a:gd name="T18" fmla="*/ 2 w 5"/>
                  <a:gd name="T19" fmla="*/ 1 h 6"/>
                  <a:gd name="T20" fmla="*/ 2 w 5"/>
                  <a:gd name="T21" fmla="*/ 1 h 6"/>
                  <a:gd name="T22" fmla="*/ 1 w 5"/>
                  <a:gd name="T23" fmla="*/ 2 h 6"/>
                  <a:gd name="T24" fmla="*/ 1 w 5"/>
                  <a:gd name="T25" fmla="*/ 3 h 6"/>
                  <a:gd name="T26" fmla="*/ 0 w 5"/>
                  <a:gd name="T27" fmla="*/ 3 h 6"/>
                  <a:gd name="T28" fmla="*/ 1 w 5"/>
                  <a:gd name="T29" fmla="*/ 4 h 6"/>
                  <a:gd name="T30" fmla="*/ 1 w 5"/>
                  <a:gd name="T31" fmla="*/ 5 h 6"/>
                  <a:gd name="T32" fmla="*/ 1 w 5"/>
                  <a:gd name="T33" fmla="*/ 5 h 6"/>
                  <a:gd name="T34" fmla="*/ 2 w 5"/>
                  <a:gd name="T35" fmla="*/ 6 h 6"/>
                  <a:gd name="T36" fmla="*/ 4 w 5"/>
                  <a:gd name="T37" fmla="*/ 6 h 6"/>
                  <a:gd name="T38" fmla="*/ 4 w 5"/>
                  <a:gd name="T39" fmla="*/ 5 h 6"/>
                  <a:gd name="T40" fmla="*/ 5 w 5"/>
                  <a:gd name="T41" fmla="*/ 5 h 6"/>
                  <a:gd name="T42" fmla="*/ 5 w 5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4" name="Freeform 976"/>
              <p:cNvSpPr/>
              <p:nvPr/>
            </p:nvSpPr>
            <p:spPr bwMode="auto">
              <a:xfrm>
                <a:off x="841" y="1990"/>
                <a:ext cx="4" cy="6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3 h 6"/>
                  <a:gd name="T4" fmla="*/ 4 w 4"/>
                  <a:gd name="T5" fmla="*/ 2 h 6"/>
                  <a:gd name="T6" fmla="*/ 4 w 4"/>
                  <a:gd name="T7" fmla="*/ 2 h 6"/>
                  <a:gd name="T8" fmla="*/ 4 w 4"/>
                  <a:gd name="T9" fmla="*/ 1 h 6"/>
                  <a:gd name="T10" fmla="*/ 3 w 4"/>
                  <a:gd name="T11" fmla="*/ 1 h 6"/>
                  <a:gd name="T12" fmla="*/ 3 w 4"/>
                  <a:gd name="T13" fmla="*/ 0 h 6"/>
                  <a:gd name="T14" fmla="*/ 3 w 4"/>
                  <a:gd name="T15" fmla="*/ 0 h 6"/>
                  <a:gd name="T16" fmla="*/ 2 w 4"/>
                  <a:gd name="T17" fmla="*/ 0 h 6"/>
                  <a:gd name="T18" fmla="*/ 1 w 4"/>
                  <a:gd name="T19" fmla="*/ 1 h 6"/>
                  <a:gd name="T20" fmla="*/ 1 w 4"/>
                  <a:gd name="T21" fmla="*/ 1 h 6"/>
                  <a:gd name="T22" fmla="*/ 0 w 4"/>
                  <a:gd name="T23" fmla="*/ 2 h 6"/>
                  <a:gd name="T24" fmla="*/ 0 w 4"/>
                  <a:gd name="T25" fmla="*/ 3 h 6"/>
                  <a:gd name="T26" fmla="*/ 0 w 4"/>
                  <a:gd name="T27" fmla="*/ 3 h 6"/>
                  <a:gd name="T28" fmla="*/ 0 w 4"/>
                  <a:gd name="T29" fmla="*/ 4 h 6"/>
                  <a:gd name="T30" fmla="*/ 0 w 4"/>
                  <a:gd name="T31" fmla="*/ 5 h 6"/>
                  <a:gd name="T32" fmla="*/ 1 w 4"/>
                  <a:gd name="T33" fmla="*/ 5 h 6"/>
                  <a:gd name="T34" fmla="*/ 2 w 4"/>
                  <a:gd name="T35" fmla="*/ 6 h 6"/>
                  <a:gd name="T36" fmla="*/ 3 w 4"/>
                  <a:gd name="T37" fmla="*/ 6 h 6"/>
                  <a:gd name="T38" fmla="*/ 4 w 4"/>
                  <a:gd name="T39" fmla="*/ 5 h 6"/>
                  <a:gd name="T40" fmla="*/ 4 w 4"/>
                  <a:gd name="T41" fmla="*/ 5 h 6"/>
                  <a:gd name="T42" fmla="*/ 4 w 4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2" y="5"/>
                      <a:pt x="4" y="5"/>
                      <a:pt x="4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5" name="Freeform 977"/>
              <p:cNvSpPr/>
              <p:nvPr/>
            </p:nvSpPr>
            <p:spPr bwMode="auto">
              <a:xfrm>
                <a:off x="843" y="2043"/>
                <a:ext cx="6" cy="7"/>
              </a:xfrm>
              <a:custGeom>
                <a:avLst/>
                <a:gdLst>
                  <a:gd name="T0" fmla="*/ 5 w 5"/>
                  <a:gd name="T1" fmla="*/ 3 h 6"/>
                  <a:gd name="T2" fmla="*/ 4 w 5"/>
                  <a:gd name="T3" fmla="*/ 2 h 6"/>
                  <a:gd name="T4" fmla="*/ 4 w 5"/>
                  <a:gd name="T5" fmla="*/ 1 h 6"/>
                  <a:gd name="T6" fmla="*/ 3 w 5"/>
                  <a:gd name="T7" fmla="*/ 1 h 6"/>
                  <a:gd name="T8" fmla="*/ 3 w 5"/>
                  <a:gd name="T9" fmla="*/ 1 h 6"/>
                  <a:gd name="T10" fmla="*/ 2 w 5"/>
                  <a:gd name="T11" fmla="*/ 1 h 6"/>
                  <a:gd name="T12" fmla="*/ 1 w 5"/>
                  <a:gd name="T13" fmla="*/ 0 h 6"/>
                  <a:gd name="T14" fmla="*/ 1 w 5"/>
                  <a:gd name="T15" fmla="*/ 1 h 6"/>
                  <a:gd name="T16" fmla="*/ 1 w 5"/>
                  <a:gd name="T17" fmla="*/ 1 h 6"/>
                  <a:gd name="T18" fmla="*/ 0 w 5"/>
                  <a:gd name="T19" fmla="*/ 2 h 6"/>
                  <a:gd name="T20" fmla="*/ 0 w 5"/>
                  <a:gd name="T21" fmla="*/ 3 h 6"/>
                  <a:gd name="T22" fmla="*/ 0 w 5"/>
                  <a:gd name="T23" fmla="*/ 4 h 6"/>
                  <a:gd name="T24" fmla="*/ 0 w 5"/>
                  <a:gd name="T25" fmla="*/ 4 h 6"/>
                  <a:gd name="T26" fmla="*/ 1 w 5"/>
                  <a:gd name="T27" fmla="*/ 5 h 6"/>
                  <a:gd name="T28" fmla="*/ 1 w 5"/>
                  <a:gd name="T29" fmla="*/ 5 h 6"/>
                  <a:gd name="T30" fmla="*/ 2 w 5"/>
                  <a:gd name="T31" fmla="*/ 6 h 6"/>
                  <a:gd name="T32" fmla="*/ 3 w 5"/>
                  <a:gd name="T33" fmla="*/ 6 h 6"/>
                  <a:gd name="T34" fmla="*/ 4 w 5"/>
                  <a:gd name="T35" fmla="*/ 6 h 6"/>
                  <a:gd name="T36" fmla="*/ 5 w 5"/>
                  <a:gd name="T37" fmla="*/ 5 h 6"/>
                  <a:gd name="T38" fmla="*/ 5 w 5"/>
                  <a:gd name="T39" fmla="*/ 4 h 6"/>
                  <a:gd name="T40" fmla="*/ 5 w 5"/>
                  <a:gd name="T41" fmla="*/ 3 h 6"/>
                  <a:gd name="T42" fmla="*/ 5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4" y="5"/>
                      <a:pt x="5" y="4"/>
                      <a:pt x="5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4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6" name="Freeform 978"/>
              <p:cNvSpPr/>
              <p:nvPr/>
            </p:nvSpPr>
            <p:spPr bwMode="auto">
              <a:xfrm>
                <a:off x="826" y="2002"/>
                <a:ext cx="5" cy="6"/>
              </a:xfrm>
              <a:custGeom>
                <a:avLst/>
                <a:gdLst>
                  <a:gd name="T0" fmla="*/ 5 w 5"/>
                  <a:gd name="T1" fmla="*/ 3 h 6"/>
                  <a:gd name="T2" fmla="*/ 4 w 5"/>
                  <a:gd name="T3" fmla="*/ 2 h 6"/>
                  <a:gd name="T4" fmla="*/ 4 w 5"/>
                  <a:gd name="T5" fmla="*/ 1 h 6"/>
                  <a:gd name="T6" fmla="*/ 3 w 5"/>
                  <a:gd name="T7" fmla="*/ 1 h 6"/>
                  <a:gd name="T8" fmla="*/ 3 w 5"/>
                  <a:gd name="T9" fmla="*/ 1 h 6"/>
                  <a:gd name="T10" fmla="*/ 2 w 5"/>
                  <a:gd name="T11" fmla="*/ 1 h 6"/>
                  <a:gd name="T12" fmla="*/ 1 w 5"/>
                  <a:gd name="T13" fmla="*/ 0 h 6"/>
                  <a:gd name="T14" fmla="*/ 1 w 5"/>
                  <a:gd name="T15" fmla="*/ 1 h 6"/>
                  <a:gd name="T16" fmla="*/ 1 w 5"/>
                  <a:gd name="T17" fmla="*/ 1 h 6"/>
                  <a:gd name="T18" fmla="*/ 0 w 5"/>
                  <a:gd name="T19" fmla="*/ 2 h 6"/>
                  <a:gd name="T20" fmla="*/ 0 w 5"/>
                  <a:gd name="T21" fmla="*/ 3 h 6"/>
                  <a:gd name="T22" fmla="*/ 0 w 5"/>
                  <a:gd name="T23" fmla="*/ 3 h 6"/>
                  <a:gd name="T24" fmla="*/ 0 w 5"/>
                  <a:gd name="T25" fmla="*/ 4 h 6"/>
                  <a:gd name="T26" fmla="*/ 1 w 5"/>
                  <a:gd name="T27" fmla="*/ 5 h 6"/>
                  <a:gd name="T28" fmla="*/ 1 w 5"/>
                  <a:gd name="T29" fmla="*/ 5 h 6"/>
                  <a:gd name="T30" fmla="*/ 2 w 5"/>
                  <a:gd name="T31" fmla="*/ 6 h 6"/>
                  <a:gd name="T32" fmla="*/ 3 w 5"/>
                  <a:gd name="T33" fmla="*/ 6 h 6"/>
                  <a:gd name="T34" fmla="*/ 4 w 5"/>
                  <a:gd name="T35" fmla="*/ 6 h 6"/>
                  <a:gd name="T36" fmla="*/ 5 w 5"/>
                  <a:gd name="T37" fmla="*/ 5 h 6"/>
                  <a:gd name="T38" fmla="*/ 5 w 5"/>
                  <a:gd name="T39" fmla="*/ 4 h 6"/>
                  <a:gd name="T40" fmla="*/ 5 w 5"/>
                  <a:gd name="T41" fmla="*/ 3 h 6"/>
                  <a:gd name="T42" fmla="*/ 5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4" y="5"/>
                      <a:pt x="5" y="4"/>
                      <a:pt x="5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4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7" name="Freeform 979"/>
              <p:cNvSpPr/>
              <p:nvPr/>
            </p:nvSpPr>
            <p:spPr bwMode="auto">
              <a:xfrm>
                <a:off x="827" y="2008"/>
                <a:ext cx="5" cy="7"/>
              </a:xfrm>
              <a:custGeom>
                <a:avLst/>
                <a:gdLst>
                  <a:gd name="T0" fmla="*/ 5 w 5"/>
                  <a:gd name="T1" fmla="*/ 3 h 6"/>
                  <a:gd name="T2" fmla="*/ 4 w 5"/>
                  <a:gd name="T3" fmla="*/ 2 h 6"/>
                  <a:gd name="T4" fmla="*/ 4 w 5"/>
                  <a:gd name="T5" fmla="*/ 2 h 6"/>
                  <a:gd name="T6" fmla="*/ 3 w 5"/>
                  <a:gd name="T7" fmla="*/ 1 h 6"/>
                  <a:gd name="T8" fmla="*/ 2 w 5"/>
                  <a:gd name="T9" fmla="*/ 1 h 6"/>
                  <a:gd name="T10" fmla="*/ 2 w 5"/>
                  <a:gd name="T11" fmla="*/ 1 h 6"/>
                  <a:gd name="T12" fmla="*/ 1 w 5"/>
                  <a:gd name="T13" fmla="*/ 0 h 6"/>
                  <a:gd name="T14" fmla="*/ 1 w 5"/>
                  <a:gd name="T15" fmla="*/ 1 h 6"/>
                  <a:gd name="T16" fmla="*/ 1 w 5"/>
                  <a:gd name="T17" fmla="*/ 1 h 6"/>
                  <a:gd name="T18" fmla="*/ 0 w 5"/>
                  <a:gd name="T19" fmla="*/ 2 h 6"/>
                  <a:gd name="T20" fmla="*/ 0 w 5"/>
                  <a:gd name="T21" fmla="*/ 3 h 6"/>
                  <a:gd name="T22" fmla="*/ 0 w 5"/>
                  <a:gd name="T23" fmla="*/ 4 h 6"/>
                  <a:gd name="T24" fmla="*/ 0 w 5"/>
                  <a:gd name="T25" fmla="*/ 4 h 6"/>
                  <a:gd name="T26" fmla="*/ 1 w 5"/>
                  <a:gd name="T27" fmla="*/ 5 h 6"/>
                  <a:gd name="T28" fmla="*/ 1 w 5"/>
                  <a:gd name="T29" fmla="*/ 6 h 6"/>
                  <a:gd name="T30" fmla="*/ 2 w 5"/>
                  <a:gd name="T31" fmla="*/ 6 h 6"/>
                  <a:gd name="T32" fmla="*/ 3 w 5"/>
                  <a:gd name="T33" fmla="*/ 6 h 6"/>
                  <a:gd name="T34" fmla="*/ 3 w 5"/>
                  <a:gd name="T35" fmla="*/ 6 h 6"/>
                  <a:gd name="T36" fmla="*/ 5 w 5"/>
                  <a:gd name="T37" fmla="*/ 5 h 6"/>
                  <a:gd name="T38" fmla="*/ 5 w 5"/>
                  <a:gd name="T39" fmla="*/ 4 h 6"/>
                  <a:gd name="T40" fmla="*/ 5 w 5"/>
                  <a:gd name="T41" fmla="*/ 4 h 6"/>
                  <a:gd name="T42" fmla="*/ 5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4" y="5"/>
                      <a:pt x="5" y="4"/>
                      <a:pt x="5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8" name="Freeform 980"/>
              <p:cNvSpPr/>
              <p:nvPr/>
            </p:nvSpPr>
            <p:spPr bwMode="auto">
              <a:xfrm>
                <a:off x="828" y="1996"/>
                <a:ext cx="4" cy="6"/>
              </a:xfrm>
              <a:custGeom>
                <a:avLst/>
                <a:gdLst>
                  <a:gd name="T0" fmla="*/ 4 w 4"/>
                  <a:gd name="T1" fmla="*/ 2 h 5"/>
                  <a:gd name="T2" fmla="*/ 4 w 4"/>
                  <a:gd name="T3" fmla="*/ 1 h 5"/>
                  <a:gd name="T4" fmla="*/ 3 w 4"/>
                  <a:gd name="T5" fmla="*/ 1 h 5"/>
                  <a:gd name="T6" fmla="*/ 2 w 4"/>
                  <a:gd name="T7" fmla="*/ 1 h 5"/>
                  <a:gd name="T8" fmla="*/ 2 w 4"/>
                  <a:gd name="T9" fmla="*/ 0 h 5"/>
                  <a:gd name="T10" fmla="*/ 1 w 4"/>
                  <a:gd name="T11" fmla="*/ 0 h 5"/>
                  <a:gd name="T12" fmla="*/ 1 w 4"/>
                  <a:gd name="T13" fmla="*/ 0 h 5"/>
                  <a:gd name="T14" fmla="*/ 0 w 4"/>
                  <a:gd name="T15" fmla="*/ 0 h 5"/>
                  <a:gd name="T16" fmla="*/ 0 w 4"/>
                  <a:gd name="T17" fmla="*/ 0 h 5"/>
                  <a:gd name="T18" fmla="*/ 0 w 4"/>
                  <a:gd name="T19" fmla="*/ 1 h 5"/>
                  <a:gd name="T20" fmla="*/ 0 w 4"/>
                  <a:gd name="T21" fmla="*/ 2 h 5"/>
                  <a:gd name="T22" fmla="*/ 0 w 4"/>
                  <a:gd name="T23" fmla="*/ 3 h 5"/>
                  <a:gd name="T24" fmla="*/ 0 w 4"/>
                  <a:gd name="T25" fmla="*/ 4 h 5"/>
                  <a:gd name="T26" fmla="*/ 0 w 4"/>
                  <a:gd name="T27" fmla="*/ 4 h 5"/>
                  <a:gd name="T28" fmla="*/ 1 w 4"/>
                  <a:gd name="T29" fmla="*/ 5 h 5"/>
                  <a:gd name="T30" fmla="*/ 1 w 4"/>
                  <a:gd name="T31" fmla="*/ 5 h 5"/>
                  <a:gd name="T32" fmla="*/ 2 w 4"/>
                  <a:gd name="T33" fmla="*/ 5 h 5"/>
                  <a:gd name="T34" fmla="*/ 3 w 4"/>
                  <a:gd name="T35" fmla="*/ 5 h 5"/>
                  <a:gd name="T36" fmla="*/ 4 w 4"/>
                  <a:gd name="T37" fmla="*/ 4 h 5"/>
                  <a:gd name="T38" fmla="*/ 4 w 4"/>
                  <a:gd name="T39" fmla="*/ 4 h 5"/>
                  <a:gd name="T40" fmla="*/ 4 w 4"/>
                  <a:gd name="T41" fmla="*/ 3 h 5"/>
                  <a:gd name="T42" fmla="*/ 4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cubicBezTo>
                      <a:pt x="3" y="2"/>
                      <a:pt x="4" y="1"/>
                      <a:pt x="4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3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9" name="Freeform 981"/>
              <p:cNvSpPr/>
              <p:nvPr/>
            </p:nvSpPr>
            <p:spPr bwMode="auto">
              <a:xfrm>
                <a:off x="792" y="2050"/>
                <a:ext cx="7" cy="5"/>
              </a:xfrm>
              <a:custGeom>
                <a:avLst/>
                <a:gdLst>
                  <a:gd name="T0" fmla="*/ 5 w 6"/>
                  <a:gd name="T1" fmla="*/ 2 h 5"/>
                  <a:gd name="T2" fmla="*/ 5 w 6"/>
                  <a:gd name="T3" fmla="*/ 1 h 5"/>
                  <a:gd name="T4" fmla="*/ 4 w 6"/>
                  <a:gd name="T5" fmla="*/ 1 h 5"/>
                  <a:gd name="T6" fmla="*/ 3 w 6"/>
                  <a:gd name="T7" fmla="*/ 0 h 5"/>
                  <a:gd name="T8" fmla="*/ 3 w 6"/>
                  <a:gd name="T9" fmla="*/ 0 h 5"/>
                  <a:gd name="T10" fmla="*/ 2 w 6"/>
                  <a:gd name="T11" fmla="*/ 0 h 5"/>
                  <a:gd name="T12" fmla="*/ 1 w 6"/>
                  <a:gd name="T13" fmla="*/ 0 h 5"/>
                  <a:gd name="T14" fmla="*/ 0 w 6"/>
                  <a:gd name="T15" fmla="*/ 0 h 5"/>
                  <a:gd name="T16" fmla="*/ 1 w 6"/>
                  <a:gd name="T17" fmla="*/ 1 h 5"/>
                  <a:gd name="T18" fmla="*/ 0 w 6"/>
                  <a:gd name="T19" fmla="*/ 1 h 5"/>
                  <a:gd name="T20" fmla="*/ 1 w 6"/>
                  <a:gd name="T21" fmla="*/ 2 h 5"/>
                  <a:gd name="T22" fmla="*/ 1 w 6"/>
                  <a:gd name="T23" fmla="*/ 3 h 5"/>
                  <a:gd name="T24" fmla="*/ 1 w 6"/>
                  <a:gd name="T25" fmla="*/ 4 h 5"/>
                  <a:gd name="T26" fmla="*/ 2 w 6"/>
                  <a:gd name="T27" fmla="*/ 5 h 5"/>
                  <a:gd name="T28" fmla="*/ 2 w 6"/>
                  <a:gd name="T29" fmla="*/ 5 h 5"/>
                  <a:gd name="T30" fmla="*/ 3 w 6"/>
                  <a:gd name="T31" fmla="*/ 5 h 5"/>
                  <a:gd name="T32" fmla="*/ 4 w 6"/>
                  <a:gd name="T33" fmla="*/ 5 h 5"/>
                  <a:gd name="T34" fmla="*/ 4 w 6"/>
                  <a:gd name="T35" fmla="*/ 5 h 5"/>
                  <a:gd name="T36" fmla="*/ 5 w 6"/>
                  <a:gd name="T37" fmla="*/ 4 h 5"/>
                  <a:gd name="T38" fmla="*/ 6 w 6"/>
                  <a:gd name="T39" fmla="*/ 3 h 5"/>
                  <a:gd name="T40" fmla="*/ 6 w 6"/>
                  <a:gd name="T41" fmla="*/ 2 h 5"/>
                  <a:gd name="T42" fmla="*/ 5 w 6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5" y="2"/>
                    </a:moveTo>
                    <a:cubicBezTo>
                      <a:pt x="4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2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3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0" name="Freeform 982"/>
              <p:cNvSpPr/>
              <p:nvPr/>
            </p:nvSpPr>
            <p:spPr bwMode="auto">
              <a:xfrm>
                <a:off x="787" y="2049"/>
                <a:ext cx="5" cy="4"/>
              </a:xfrm>
              <a:custGeom>
                <a:avLst/>
                <a:gdLst>
                  <a:gd name="T0" fmla="*/ 5 w 5"/>
                  <a:gd name="T1" fmla="*/ 1 h 4"/>
                  <a:gd name="T2" fmla="*/ 4 w 5"/>
                  <a:gd name="T3" fmla="*/ 0 h 4"/>
                  <a:gd name="T4" fmla="*/ 3 w 5"/>
                  <a:gd name="T5" fmla="*/ 0 h 4"/>
                  <a:gd name="T6" fmla="*/ 3 w 5"/>
                  <a:gd name="T7" fmla="*/ 0 h 4"/>
                  <a:gd name="T8" fmla="*/ 2 w 5"/>
                  <a:gd name="T9" fmla="*/ 0 h 4"/>
                  <a:gd name="T10" fmla="*/ 1 w 5"/>
                  <a:gd name="T11" fmla="*/ 0 h 4"/>
                  <a:gd name="T12" fmla="*/ 1 w 5"/>
                  <a:gd name="T13" fmla="*/ 0 h 4"/>
                  <a:gd name="T14" fmla="*/ 0 w 5"/>
                  <a:gd name="T15" fmla="*/ 0 h 4"/>
                  <a:gd name="T16" fmla="*/ 0 w 5"/>
                  <a:gd name="T17" fmla="*/ 0 h 4"/>
                  <a:gd name="T18" fmla="*/ 0 w 5"/>
                  <a:gd name="T19" fmla="*/ 1 h 4"/>
                  <a:gd name="T20" fmla="*/ 0 w 5"/>
                  <a:gd name="T21" fmla="*/ 1 h 4"/>
                  <a:gd name="T22" fmla="*/ 0 w 5"/>
                  <a:gd name="T23" fmla="*/ 2 h 4"/>
                  <a:gd name="T24" fmla="*/ 0 w 5"/>
                  <a:gd name="T25" fmla="*/ 3 h 4"/>
                  <a:gd name="T26" fmla="*/ 1 w 5"/>
                  <a:gd name="T27" fmla="*/ 4 h 4"/>
                  <a:gd name="T28" fmla="*/ 1 w 5"/>
                  <a:gd name="T29" fmla="*/ 4 h 4"/>
                  <a:gd name="T30" fmla="*/ 2 w 5"/>
                  <a:gd name="T31" fmla="*/ 4 h 4"/>
                  <a:gd name="T32" fmla="*/ 3 w 5"/>
                  <a:gd name="T33" fmla="*/ 4 h 4"/>
                  <a:gd name="T34" fmla="*/ 4 w 5"/>
                  <a:gd name="T35" fmla="*/ 4 h 4"/>
                  <a:gd name="T36" fmla="*/ 4 w 5"/>
                  <a:gd name="T37" fmla="*/ 4 h 4"/>
                  <a:gd name="T38" fmla="*/ 5 w 5"/>
                  <a:gd name="T39" fmla="*/ 2 h 4"/>
                  <a:gd name="T40" fmla="*/ 5 w 5"/>
                  <a:gd name="T41" fmla="*/ 2 h 4"/>
                  <a:gd name="T42" fmla="*/ 5 w 5"/>
                  <a:gd name="T4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4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4" y="2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1" name="Freeform 983"/>
              <p:cNvSpPr/>
              <p:nvPr/>
            </p:nvSpPr>
            <p:spPr bwMode="auto">
              <a:xfrm>
                <a:off x="862" y="2015"/>
                <a:ext cx="5" cy="7"/>
              </a:xfrm>
              <a:custGeom>
                <a:avLst/>
                <a:gdLst>
                  <a:gd name="T0" fmla="*/ 5 w 5"/>
                  <a:gd name="T1" fmla="*/ 3 h 6"/>
                  <a:gd name="T2" fmla="*/ 4 w 5"/>
                  <a:gd name="T3" fmla="*/ 2 h 6"/>
                  <a:gd name="T4" fmla="*/ 4 w 5"/>
                  <a:gd name="T5" fmla="*/ 1 h 6"/>
                  <a:gd name="T6" fmla="*/ 3 w 5"/>
                  <a:gd name="T7" fmla="*/ 1 h 6"/>
                  <a:gd name="T8" fmla="*/ 2 w 5"/>
                  <a:gd name="T9" fmla="*/ 1 h 6"/>
                  <a:gd name="T10" fmla="*/ 2 w 5"/>
                  <a:gd name="T11" fmla="*/ 1 h 6"/>
                  <a:gd name="T12" fmla="*/ 1 w 5"/>
                  <a:gd name="T13" fmla="*/ 0 h 6"/>
                  <a:gd name="T14" fmla="*/ 1 w 5"/>
                  <a:gd name="T15" fmla="*/ 1 h 6"/>
                  <a:gd name="T16" fmla="*/ 1 w 5"/>
                  <a:gd name="T17" fmla="*/ 1 h 6"/>
                  <a:gd name="T18" fmla="*/ 0 w 5"/>
                  <a:gd name="T19" fmla="*/ 2 h 6"/>
                  <a:gd name="T20" fmla="*/ 0 w 5"/>
                  <a:gd name="T21" fmla="*/ 3 h 6"/>
                  <a:gd name="T22" fmla="*/ 0 w 5"/>
                  <a:gd name="T23" fmla="*/ 4 h 6"/>
                  <a:gd name="T24" fmla="*/ 0 w 5"/>
                  <a:gd name="T25" fmla="*/ 4 h 6"/>
                  <a:gd name="T26" fmla="*/ 1 w 5"/>
                  <a:gd name="T27" fmla="*/ 5 h 6"/>
                  <a:gd name="T28" fmla="*/ 1 w 5"/>
                  <a:gd name="T29" fmla="*/ 5 h 6"/>
                  <a:gd name="T30" fmla="*/ 2 w 5"/>
                  <a:gd name="T31" fmla="*/ 6 h 6"/>
                  <a:gd name="T32" fmla="*/ 3 w 5"/>
                  <a:gd name="T33" fmla="*/ 6 h 6"/>
                  <a:gd name="T34" fmla="*/ 3 w 5"/>
                  <a:gd name="T35" fmla="*/ 6 h 6"/>
                  <a:gd name="T36" fmla="*/ 4 w 5"/>
                  <a:gd name="T37" fmla="*/ 5 h 6"/>
                  <a:gd name="T38" fmla="*/ 5 w 5"/>
                  <a:gd name="T39" fmla="*/ 4 h 6"/>
                  <a:gd name="T40" fmla="*/ 5 w 5"/>
                  <a:gd name="T41" fmla="*/ 3 h 6"/>
                  <a:gd name="T42" fmla="*/ 5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5" y="4"/>
                      <a:pt x="5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4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2" name="Freeform 984"/>
              <p:cNvSpPr/>
              <p:nvPr/>
            </p:nvSpPr>
            <p:spPr bwMode="auto">
              <a:xfrm>
                <a:off x="855" y="2023"/>
                <a:ext cx="6" cy="5"/>
              </a:xfrm>
              <a:custGeom>
                <a:avLst/>
                <a:gdLst>
                  <a:gd name="T0" fmla="*/ 4 w 5"/>
                  <a:gd name="T1" fmla="*/ 2 h 5"/>
                  <a:gd name="T2" fmla="*/ 4 w 5"/>
                  <a:gd name="T3" fmla="*/ 2 h 5"/>
                  <a:gd name="T4" fmla="*/ 3 w 5"/>
                  <a:gd name="T5" fmla="*/ 1 h 5"/>
                  <a:gd name="T6" fmla="*/ 3 w 5"/>
                  <a:gd name="T7" fmla="*/ 1 h 5"/>
                  <a:gd name="T8" fmla="*/ 2 w 5"/>
                  <a:gd name="T9" fmla="*/ 1 h 5"/>
                  <a:gd name="T10" fmla="*/ 1 w 5"/>
                  <a:gd name="T11" fmla="*/ 1 h 5"/>
                  <a:gd name="T12" fmla="*/ 1 w 5"/>
                  <a:gd name="T13" fmla="*/ 0 h 5"/>
                  <a:gd name="T14" fmla="*/ 0 w 5"/>
                  <a:gd name="T15" fmla="*/ 0 h 5"/>
                  <a:gd name="T16" fmla="*/ 0 w 5"/>
                  <a:gd name="T17" fmla="*/ 1 h 5"/>
                  <a:gd name="T18" fmla="*/ 0 w 5"/>
                  <a:gd name="T19" fmla="*/ 1 h 5"/>
                  <a:gd name="T20" fmla="*/ 0 w 5"/>
                  <a:gd name="T21" fmla="*/ 2 h 5"/>
                  <a:gd name="T22" fmla="*/ 0 w 5"/>
                  <a:gd name="T23" fmla="*/ 3 h 5"/>
                  <a:gd name="T24" fmla="*/ 0 w 5"/>
                  <a:gd name="T25" fmla="*/ 4 h 5"/>
                  <a:gd name="T26" fmla="*/ 0 w 5"/>
                  <a:gd name="T27" fmla="*/ 4 h 5"/>
                  <a:gd name="T28" fmla="*/ 1 w 5"/>
                  <a:gd name="T29" fmla="*/ 5 h 5"/>
                  <a:gd name="T30" fmla="*/ 1 w 5"/>
                  <a:gd name="T31" fmla="*/ 5 h 5"/>
                  <a:gd name="T32" fmla="*/ 2 w 5"/>
                  <a:gd name="T33" fmla="*/ 5 h 5"/>
                  <a:gd name="T34" fmla="*/ 3 w 5"/>
                  <a:gd name="T35" fmla="*/ 5 h 5"/>
                  <a:gd name="T36" fmla="*/ 4 w 5"/>
                  <a:gd name="T37" fmla="*/ 5 h 5"/>
                  <a:gd name="T38" fmla="*/ 4 w 5"/>
                  <a:gd name="T39" fmla="*/ 4 h 5"/>
                  <a:gd name="T40" fmla="*/ 5 w 5"/>
                  <a:gd name="T41" fmla="*/ 3 h 5"/>
                  <a:gd name="T42" fmla="*/ 4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4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4" y="3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3" name="Freeform 985"/>
              <p:cNvSpPr/>
              <p:nvPr/>
            </p:nvSpPr>
            <p:spPr bwMode="auto">
              <a:xfrm>
                <a:off x="874" y="2010"/>
                <a:ext cx="5" cy="6"/>
              </a:xfrm>
              <a:custGeom>
                <a:avLst/>
                <a:gdLst>
                  <a:gd name="T0" fmla="*/ 5 w 5"/>
                  <a:gd name="T1" fmla="*/ 3 h 6"/>
                  <a:gd name="T2" fmla="*/ 5 w 5"/>
                  <a:gd name="T3" fmla="*/ 2 h 6"/>
                  <a:gd name="T4" fmla="*/ 4 w 5"/>
                  <a:gd name="T5" fmla="*/ 1 h 6"/>
                  <a:gd name="T6" fmla="*/ 3 w 5"/>
                  <a:gd name="T7" fmla="*/ 1 h 6"/>
                  <a:gd name="T8" fmla="*/ 3 w 5"/>
                  <a:gd name="T9" fmla="*/ 1 h 6"/>
                  <a:gd name="T10" fmla="*/ 2 w 5"/>
                  <a:gd name="T11" fmla="*/ 1 h 6"/>
                  <a:gd name="T12" fmla="*/ 1 w 5"/>
                  <a:gd name="T13" fmla="*/ 0 h 6"/>
                  <a:gd name="T14" fmla="*/ 1 w 5"/>
                  <a:gd name="T15" fmla="*/ 1 h 6"/>
                  <a:gd name="T16" fmla="*/ 1 w 5"/>
                  <a:gd name="T17" fmla="*/ 1 h 6"/>
                  <a:gd name="T18" fmla="*/ 1 w 5"/>
                  <a:gd name="T19" fmla="*/ 2 h 6"/>
                  <a:gd name="T20" fmla="*/ 1 w 5"/>
                  <a:gd name="T21" fmla="*/ 3 h 6"/>
                  <a:gd name="T22" fmla="*/ 0 w 5"/>
                  <a:gd name="T23" fmla="*/ 4 h 6"/>
                  <a:gd name="T24" fmla="*/ 1 w 5"/>
                  <a:gd name="T25" fmla="*/ 4 h 6"/>
                  <a:gd name="T26" fmla="*/ 1 w 5"/>
                  <a:gd name="T27" fmla="*/ 5 h 6"/>
                  <a:gd name="T28" fmla="*/ 2 w 5"/>
                  <a:gd name="T29" fmla="*/ 5 h 6"/>
                  <a:gd name="T30" fmla="*/ 2 w 5"/>
                  <a:gd name="T31" fmla="*/ 6 h 6"/>
                  <a:gd name="T32" fmla="*/ 3 w 5"/>
                  <a:gd name="T33" fmla="*/ 6 h 6"/>
                  <a:gd name="T34" fmla="*/ 4 w 5"/>
                  <a:gd name="T35" fmla="*/ 6 h 6"/>
                  <a:gd name="T36" fmla="*/ 5 w 5"/>
                  <a:gd name="T37" fmla="*/ 5 h 6"/>
                  <a:gd name="T38" fmla="*/ 5 w 5"/>
                  <a:gd name="T39" fmla="*/ 4 h 6"/>
                  <a:gd name="T40" fmla="*/ 5 w 5"/>
                  <a:gd name="T41" fmla="*/ 3 h 6"/>
                  <a:gd name="T42" fmla="*/ 5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4" y="3"/>
                      <a:pt x="5" y="2"/>
                      <a:pt x="5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4" y="5"/>
                      <a:pt x="5" y="4"/>
                      <a:pt x="5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4" name="Freeform 986"/>
              <p:cNvSpPr/>
              <p:nvPr/>
            </p:nvSpPr>
            <p:spPr bwMode="auto">
              <a:xfrm>
                <a:off x="823" y="1982"/>
                <a:ext cx="5" cy="7"/>
              </a:xfrm>
              <a:custGeom>
                <a:avLst/>
                <a:gdLst>
                  <a:gd name="T0" fmla="*/ 4 w 5"/>
                  <a:gd name="T1" fmla="*/ 3 h 6"/>
                  <a:gd name="T2" fmla="*/ 4 w 5"/>
                  <a:gd name="T3" fmla="*/ 2 h 6"/>
                  <a:gd name="T4" fmla="*/ 3 w 5"/>
                  <a:gd name="T5" fmla="*/ 2 h 6"/>
                  <a:gd name="T6" fmla="*/ 2 w 5"/>
                  <a:gd name="T7" fmla="*/ 1 h 6"/>
                  <a:gd name="T8" fmla="*/ 2 w 5"/>
                  <a:gd name="T9" fmla="*/ 1 h 6"/>
                  <a:gd name="T10" fmla="*/ 1 w 5"/>
                  <a:gd name="T11" fmla="*/ 1 h 6"/>
                  <a:gd name="T12" fmla="*/ 1 w 5"/>
                  <a:gd name="T13" fmla="*/ 0 h 6"/>
                  <a:gd name="T14" fmla="*/ 1 w 5"/>
                  <a:gd name="T15" fmla="*/ 1 h 6"/>
                  <a:gd name="T16" fmla="*/ 0 w 5"/>
                  <a:gd name="T17" fmla="*/ 1 h 6"/>
                  <a:gd name="T18" fmla="*/ 0 w 5"/>
                  <a:gd name="T19" fmla="*/ 2 h 6"/>
                  <a:gd name="T20" fmla="*/ 0 w 5"/>
                  <a:gd name="T21" fmla="*/ 3 h 6"/>
                  <a:gd name="T22" fmla="*/ 0 w 5"/>
                  <a:gd name="T23" fmla="*/ 4 h 6"/>
                  <a:gd name="T24" fmla="*/ 0 w 5"/>
                  <a:gd name="T25" fmla="*/ 5 h 6"/>
                  <a:gd name="T26" fmla="*/ 0 w 5"/>
                  <a:gd name="T27" fmla="*/ 5 h 6"/>
                  <a:gd name="T28" fmla="*/ 1 w 5"/>
                  <a:gd name="T29" fmla="*/ 6 h 6"/>
                  <a:gd name="T30" fmla="*/ 1 w 5"/>
                  <a:gd name="T31" fmla="*/ 6 h 6"/>
                  <a:gd name="T32" fmla="*/ 2 w 5"/>
                  <a:gd name="T33" fmla="*/ 6 h 6"/>
                  <a:gd name="T34" fmla="*/ 3 w 5"/>
                  <a:gd name="T35" fmla="*/ 6 h 6"/>
                  <a:gd name="T36" fmla="*/ 4 w 5"/>
                  <a:gd name="T37" fmla="*/ 5 h 6"/>
                  <a:gd name="T38" fmla="*/ 4 w 5"/>
                  <a:gd name="T39" fmla="*/ 5 h 6"/>
                  <a:gd name="T40" fmla="*/ 5 w 5"/>
                  <a:gd name="T41" fmla="*/ 4 h 6"/>
                  <a:gd name="T42" fmla="*/ 4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4" y="3"/>
                    </a:moveTo>
                    <a:cubicBezTo>
                      <a:pt x="3" y="3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3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5" name="Freeform 987"/>
              <p:cNvSpPr/>
              <p:nvPr/>
            </p:nvSpPr>
            <p:spPr bwMode="auto">
              <a:xfrm>
                <a:off x="848" y="2064"/>
                <a:ext cx="5" cy="6"/>
              </a:xfrm>
              <a:custGeom>
                <a:avLst/>
                <a:gdLst>
                  <a:gd name="T0" fmla="*/ 5 w 5"/>
                  <a:gd name="T1" fmla="*/ 3 h 5"/>
                  <a:gd name="T2" fmla="*/ 5 w 5"/>
                  <a:gd name="T3" fmla="*/ 2 h 5"/>
                  <a:gd name="T4" fmla="*/ 5 w 5"/>
                  <a:gd name="T5" fmla="*/ 2 h 5"/>
                  <a:gd name="T6" fmla="*/ 4 w 5"/>
                  <a:gd name="T7" fmla="*/ 1 h 5"/>
                  <a:gd name="T8" fmla="*/ 4 w 5"/>
                  <a:gd name="T9" fmla="*/ 0 h 5"/>
                  <a:gd name="T10" fmla="*/ 3 w 5"/>
                  <a:gd name="T11" fmla="*/ 0 h 5"/>
                  <a:gd name="T12" fmla="*/ 2 w 5"/>
                  <a:gd name="T13" fmla="*/ 0 h 5"/>
                  <a:gd name="T14" fmla="*/ 1 w 5"/>
                  <a:gd name="T15" fmla="*/ 0 h 5"/>
                  <a:gd name="T16" fmla="*/ 1 w 5"/>
                  <a:gd name="T17" fmla="*/ 1 h 5"/>
                  <a:gd name="T18" fmla="*/ 0 w 5"/>
                  <a:gd name="T19" fmla="*/ 1 h 5"/>
                  <a:gd name="T20" fmla="*/ 0 w 5"/>
                  <a:gd name="T21" fmla="*/ 2 h 5"/>
                  <a:gd name="T22" fmla="*/ 0 w 5"/>
                  <a:gd name="T23" fmla="*/ 3 h 5"/>
                  <a:gd name="T24" fmla="*/ 0 w 5"/>
                  <a:gd name="T25" fmla="*/ 4 h 5"/>
                  <a:gd name="T26" fmla="*/ 1 w 5"/>
                  <a:gd name="T27" fmla="*/ 4 h 5"/>
                  <a:gd name="T28" fmla="*/ 2 w 5"/>
                  <a:gd name="T29" fmla="*/ 5 h 5"/>
                  <a:gd name="T30" fmla="*/ 3 w 5"/>
                  <a:gd name="T31" fmla="*/ 5 h 5"/>
                  <a:gd name="T32" fmla="*/ 3 w 5"/>
                  <a:gd name="T33" fmla="*/ 5 h 5"/>
                  <a:gd name="T34" fmla="*/ 4 w 5"/>
                  <a:gd name="T35" fmla="*/ 4 h 5"/>
                  <a:gd name="T36" fmla="*/ 4 w 5"/>
                  <a:gd name="T37" fmla="*/ 4 h 5"/>
                  <a:gd name="T38" fmla="*/ 5 w 5"/>
                  <a:gd name="T39" fmla="*/ 4 h 5"/>
                  <a:gd name="T40" fmla="*/ 5 w 5"/>
                  <a:gd name="T41" fmla="*/ 4 h 5"/>
                  <a:gd name="T42" fmla="*/ 5 w 5"/>
                  <a:gd name="T4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4" y="3"/>
                      <a:pt x="5" y="2"/>
                      <a:pt x="5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6" name="Freeform 988"/>
              <p:cNvSpPr/>
              <p:nvPr/>
            </p:nvSpPr>
            <p:spPr bwMode="auto">
              <a:xfrm>
                <a:off x="854" y="2065"/>
                <a:ext cx="6" cy="6"/>
              </a:xfrm>
              <a:custGeom>
                <a:avLst/>
                <a:gdLst>
                  <a:gd name="T0" fmla="*/ 5 w 5"/>
                  <a:gd name="T1" fmla="*/ 3 h 5"/>
                  <a:gd name="T2" fmla="*/ 5 w 5"/>
                  <a:gd name="T3" fmla="*/ 3 h 5"/>
                  <a:gd name="T4" fmla="*/ 5 w 5"/>
                  <a:gd name="T5" fmla="*/ 2 h 5"/>
                  <a:gd name="T6" fmla="*/ 4 w 5"/>
                  <a:gd name="T7" fmla="*/ 1 h 5"/>
                  <a:gd name="T8" fmla="*/ 4 w 5"/>
                  <a:gd name="T9" fmla="*/ 1 h 5"/>
                  <a:gd name="T10" fmla="*/ 3 w 5"/>
                  <a:gd name="T11" fmla="*/ 0 h 5"/>
                  <a:gd name="T12" fmla="*/ 2 w 5"/>
                  <a:gd name="T13" fmla="*/ 0 h 5"/>
                  <a:gd name="T14" fmla="*/ 2 w 5"/>
                  <a:gd name="T15" fmla="*/ 1 h 5"/>
                  <a:gd name="T16" fmla="*/ 1 w 5"/>
                  <a:gd name="T17" fmla="*/ 1 h 5"/>
                  <a:gd name="T18" fmla="*/ 0 w 5"/>
                  <a:gd name="T19" fmla="*/ 2 h 5"/>
                  <a:gd name="T20" fmla="*/ 0 w 5"/>
                  <a:gd name="T21" fmla="*/ 3 h 5"/>
                  <a:gd name="T22" fmla="*/ 0 w 5"/>
                  <a:gd name="T23" fmla="*/ 4 h 5"/>
                  <a:gd name="T24" fmla="*/ 1 w 5"/>
                  <a:gd name="T25" fmla="*/ 4 h 5"/>
                  <a:gd name="T26" fmla="*/ 2 w 5"/>
                  <a:gd name="T27" fmla="*/ 5 h 5"/>
                  <a:gd name="T28" fmla="*/ 2 w 5"/>
                  <a:gd name="T29" fmla="*/ 5 h 5"/>
                  <a:gd name="T30" fmla="*/ 3 w 5"/>
                  <a:gd name="T31" fmla="*/ 5 h 5"/>
                  <a:gd name="T32" fmla="*/ 4 w 5"/>
                  <a:gd name="T33" fmla="*/ 5 h 5"/>
                  <a:gd name="T34" fmla="*/ 4 w 5"/>
                  <a:gd name="T35" fmla="*/ 5 h 5"/>
                  <a:gd name="T36" fmla="*/ 5 w 5"/>
                  <a:gd name="T37" fmla="*/ 5 h 5"/>
                  <a:gd name="T38" fmla="*/ 5 w 5"/>
                  <a:gd name="T39" fmla="*/ 5 h 5"/>
                  <a:gd name="T40" fmla="*/ 5 w 5"/>
                  <a:gd name="T41" fmla="*/ 4 h 5"/>
                  <a:gd name="T42" fmla="*/ 5 w 5"/>
                  <a:gd name="T4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4" y="3"/>
                      <a:pt x="5" y="3"/>
                      <a:pt x="5" y="3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7" name="Freeform 989"/>
              <p:cNvSpPr/>
              <p:nvPr/>
            </p:nvSpPr>
            <p:spPr bwMode="auto">
              <a:xfrm>
                <a:off x="834" y="1987"/>
                <a:ext cx="5" cy="6"/>
              </a:xfrm>
              <a:custGeom>
                <a:avLst/>
                <a:gdLst>
                  <a:gd name="T0" fmla="*/ 5 w 5"/>
                  <a:gd name="T1" fmla="*/ 3 h 6"/>
                  <a:gd name="T2" fmla="*/ 5 w 5"/>
                  <a:gd name="T3" fmla="*/ 2 h 6"/>
                  <a:gd name="T4" fmla="*/ 4 w 5"/>
                  <a:gd name="T5" fmla="*/ 2 h 6"/>
                  <a:gd name="T6" fmla="*/ 4 w 5"/>
                  <a:gd name="T7" fmla="*/ 1 h 6"/>
                  <a:gd name="T8" fmla="*/ 4 w 5"/>
                  <a:gd name="T9" fmla="*/ 1 h 6"/>
                  <a:gd name="T10" fmla="*/ 4 w 5"/>
                  <a:gd name="T11" fmla="*/ 0 h 6"/>
                  <a:gd name="T12" fmla="*/ 3 w 5"/>
                  <a:gd name="T13" fmla="*/ 0 h 6"/>
                  <a:gd name="T14" fmla="*/ 3 w 5"/>
                  <a:gd name="T15" fmla="*/ 0 h 6"/>
                  <a:gd name="T16" fmla="*/ 2 w 5"/>
                  <a:gd name="T17" fmla="*/ 0 h 6"/>
                  <a:gd name="T18" fmla="*/ 1 w 5"/>
                  <a:gd name="T19" fmla="*/ 1 h 6"/>
                  <a:gd name="T20" fmla="*/ 1 w 5"/>
                  <a:gd name="T21" fmla="*/ 1 h 6"/>
                  <a:gd name="T22" fmla="*/ 0 w 5"/>
                  <a:gd name="T23" fmla="*/ 2 h 6"/>
                  <a:gd name="T24" fmla="*/ 0 w 5"/>
                  <a:gd name="T25" fmla="*/ 3 h 6"/>
                  <a:gd name="T26" fmla="*/ 0 w 5"/>
                  <a:gd name="T27" fmla="*/ 4 h 6"/>
                  <a:gd name="T28" fmla="*/ 0 w 5"/>
                  <a:gd name="T29" fmla="*/ 4 h 6"/>
                  <a:gd name="T30" fmla="*/ 1 w 5"/>
                  <a:gd name="T31" fmla="*/ 5 h 6"/>
                  <a:gd name="T32" fmla="*/ 1 w 5"/>
                  <a:gd name="T33" fmla="*/ 5 h 6"/>
                  <a:gd name="T34" fmla="*/ 3 w 5"/>
                  <a:gd name="T35" fmla="*/ 6 h 6"/>
                  <a:gd name="T36" fmla="*/ 3 w 5"/>
                  <a:gd name="T37" fmla="*/ 5 h 6"/>
                  <a:gd name="T38" fmla="*/ 4 w 5"/>
                  <a:gd name="T39" fmla="*/ 5 h 6"/>
                  <a:gd name="T40" fmla="*/ 5 w 5"/>
                  <a:gd name="T41" fmla="*/ 4 h 6"/>
                  <a:gd name="T42" fmla="*/ 5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4" y="3"/>
                      <a:pt x="5" y="2"/>
                      <a:pt x="5" y="2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4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8" name="Freeform 990"/>
              <p:cNvSpPr/>
              <p:nvPr/>
            </p:nvSpPr>
            <p:spPr bwMode="auto">
              <a:xfrm>
                <a:off x="826" y="1989"/>
                <a:ext cx="5" cy="6"/>
              </a:xfrm>
              <a:custGeom>
                <a:avLst/>
                <a:gdLst>
                  <a:gd name="T0" fmla="*/ 5 w 5"/>
                  <a:gd name="T1" fmla="*/ 2 h 6"/>
                  <a:gd name="T2" fmla="*/ 4 w 5"/>
                  <a:gd name="T3" fmla="*/ 2 h 6"/>
                  <a:gd name="T4" fmla="*/ 4 w 5"/>
                  <a:gd name="T5" fmla="*/ 1 h 6"/>
                  <a:gd name="T6" fmla="*/ 3 w 5"/>
                  <a:gd name="T7" fmla="*/ 1 h 6"/>
                  <a:gd name="T8" fmla="*/ 2 w 5"/>
                  <a:gd name="T9" fmla="*/ 1 h 6"/>
                  <a:gd name="T10" fmla="*/ 2 w 5"/>
                  <a:gd name="T11" fmla="*/ 1 h 6"/>
                  <a:gd name="T12" fmla="*/ 1 w 5"/>
                  <a:gd name="T13" fmla="*/ 0 h 6"/>
                  <a:gd name="T14" fmla="*/ 1 w 5"/>
                  <a:gd name="T15" fmla="*/ 1 h 6"/>
                  <a:gd name="T16" fmla="*/ 1 w 5"/>
                  <a:gd name="T17" fmla="*/ 1 h 6"/>
                  <a:gd name="T18" fmla="*/ 0 w 5"/>
                  <a:gd name="T19" fmla="*/ 2 h 6"/>
                  <a:gd name="T20" fmla="*/ 0 w 5"/>
                  <a:gd name="T21" fmla="*/ 3 h 6"/>
                  <a:gd name="T22" fmla="*/ 0 w 5"/>
                  <a:gd name="T23" fmla="*/ 4 h 6"/>
                  <a:gd name="T24" fmla="*/ 1 w 5"/>
                  <a:gd name="T25" fmla="*/ 5 h 6"/>
                  <a:gd name="T26" fmla="*/ 1 w 5"/>
                  <a:gd name="T27" fmla="*/ 5 h 6"/>
                  <a:gd name="T28" fmla="*/ 2 w 5"/>
                  <a:gd name="T29" fmla="*/ 6 h 6"/>
                  <a:gd name="T30" fmla="*/ 3 w 5"/>
                  <a:gd name="T31" fmla="*/ 6 h 6"/>
                  <a:gd name="T32" fmla="*/ 3 w 5"/>
                  <a:gd name="T33" fmla="*/ 6 h 6"/>
                  <a:gd name="T34" fmla="*/ 4 w 5"/>
                  <a:gd name="T35" fmla="*/ 6 h 6"/>
                  <a:gd name="T36" fmla="*/ 5 w 5"/>
                  <a:gd name="T37" fmla="*/ 5 h 6"/>
                  <a:gd name="T38" fmla="*/ 5 w 5"/>
                  <a:gd name="T39" fmla="*/ 4 h 6"/>
                  <a:gd name="T40" fmla="*/ 5 w 5"/>
                  <a:gd name="T41" fmla="*/ 3 h 6"/>
                  <a:gd name="T42" fmla="*/ 5 w 5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2" y="4"/>
                      <a:pt x="1" y="5"/>
                      <a:pt x="1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4" y="5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4" y="3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9" name="Freeform 991"/>
              <p:cNvSpPr/>
              <p:nvPr/>
            </p:nvSpPr>
            <p:spPr bwMode="auto">
              <a:xfrm>
                <a:off x="841" y="1996"/>
                <a:ext cx="6" cy="7"/>
              </a:xfrm>
              <a:custGeom>
                <a:avLst/>
                <a:gdLst>
                  <a:gd name="T0" fmla="*/ 4 w 5"/>
                  <a:gd name="T1" fmla="*/ 2 h 6"/>
                  <a:gd name="T2" fmla="*/ 4 w 5"/>
                  <a:gd name="T3" fmla="*/ 2 h 6"/>
                  <a:gd name="T4" fmla="*/ 3 w 5"/>
                  <a:gd name="T5" fmla="*/ 1 h 6"/>
                  <a:gd name="T6" fmla="*/ 2 w 5"/>
                  <a:gd name="T7" fmla="*/ 1 h 6"/>
                  <a:gd name="T8" fmla="*/ 2 w 5"/>
                  <a:gd name="T9" fmla="*/ 1 h 6"/>
                  <a:gd name="T10" fmla="*/ 1 w 5"/>
                  <a:gd name="T11" fmla="*/ 0 h 6"/>
                  <a:gd name="T12" fmla="*/ 0 w 5"/>
                  <a:gd name="T13" fmla="*/ 0 h 6"/>
                  <a:gd name="T14" fmla="*/ 0 w 5"/>
                  <a:gd name="T15" fmla="*/ 1 h 6"/>
                  <a:gd name="T16" fmla="*/ 0 w 5"/>
                  <a:gd name="T17" fmla="*/ 1 h 6"/>
                  <a:gd name="T18" fmla="*/ 0 w 5"/>
                  <a:gd name="T19" fmla="*/ 2 h 6"/>
                  <a:gd name="T20" fmla="*/ 0 w 5"/>
                  <a:gd name="T21" fmla="*/ 3 h 6"/>
                  <a:gd name="T22" fmla="*/ 0 w 5"/>
                  <a:gd name="T23" fmla="*/ 4 h 6"/>
                  <a:gd name="T24" fmla="*/ 0 w 5"/>
                  <a:gd name="T25" fmla="*/ 4 h 6"/>
                  <a:gd name="T26" fmla="*/ 0 w 5"/>
                  <a:gd name="T27" fmla="*/ 5 h 6"/>
                  <a:gd name="T28" fmla="*/ 1 w 5"/>
                  <a:gd name="T29" fmla="*/ 5 h 6"/>
                  <a:gd name="T30" fmla="*/ 2 w 5"/>
                  <a:gd name="T31" fmla="*/ 6 h 6"/>
                  <a:gd name="T32" fmla="*/ 2 w 5"/>
                  <a:gd name="T33" fmla="*/ 6 h 6"/>
                  <a:gd name="T34" fmla="*/ 3 w 5"/>
                  <a:gd name="T35" fmla="*/ 5 h 6"/>
                  <a:gd name="T36" fmla="*/ 4 w 5"/>
                  <a:gd name="T37" fmla="*/ 4 h 6"/>
                  <a:gd name="T38" fmla="*/ 5 w 5"/>
                  <a:gd name="T39" fmla="*/ 4 h 6"/>
                  <a:gd name="T40" fmla="*/ 5 w 5"/>
                  <a:gd name="T41" fmla="*/ 3 h 6"/>
                  <a:gd name="T42" fmla="*/ 4 w 5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4" y="2"/>
                    </a:moveTo>
                    <a:cubicBezTo>
                      <a:pt x="3" y="2"/>
                      <a:pt x="4" y="2"/>
                      <a:pt x="4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3" y="6"/>
                      <a:pt x="3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0" name="Freeform 992"/>
              <p:cNvSpPr/>
              <p:nvPr/>
            </p:nvSpPr>
            <p:spPr bwMode="auto">
              <a:xfrm>
                <a:off x="780" y="2018"/>
                <a:ext cx="6" cy="7"/>
              </a:xfrm>
              <a:custGeom>
                <a:avLst/>
                <a:gdLst>
                  <a:gd name="T0" fmla="*/ 5 w 5"/>
                  <a:gd name="T1" fmla="*/ 4 h 6"/>
                  <a:gd name="T2" fmla="*/ 5 w 5"/>
                  <a:gd name="T3" fmla="*/ 3 h 6"/>
                  <a:gd name="T4" fmla="*/ 5 w 5"/>
                  <a:gd name="T5" fmla="*/ 2 h 6"/>
                  <a:gd name="T6" fmla="*/ 4 w 5"/>
                  <a:gd name="T7" fmla="*/ 2 h 6"/>
                  <a:gd name="T8" fmla="*/ 4 w 5"/>
                  <a:gd name="T9" fmla="*/ 1 h 6"/>
                  <a:gd name="T10" fmla="*/ 3 w 5"/>
                  <a:gd name="T11" fmla="*/ 1 h 6"/>
                  <a:gd name="T12" fmla="*/ 3 w 5"/>
                  <a:gd name="T13" fmla="*/ 0 h 6"/>
                  <a:gd name="T14" fmla="*/ 2 w 5"/>
                  <a:gd name="T15" fmla="*/ 0 h 6"/>
                  <a:gd name="T16" fmla="*/ 2 w 5"/>
                  <a:gd name="T17" fmla="*/ 0 h 6"/>
                  <a:gd name="T18" fmla="*/ 1 w 5"/>
                  <a:gd name="T19" fmla="*/ 1 h 6"/>
                  <a:gd name="T20" fmla="*/ 1 w 5"/>
                  <a:gd name="T21" fmla="*/ 1 h 6"/>
                  <a:gd name="T22" fmla="*/ 1 w 5"/>
                  <a:gd name="T23" fmla="*/ 2 h 6"/>
                  <a:gd name="T24" fmla="*/ 0 w 5"/>
                  <a:gd name="T25" fmla="*/ 3 h 6"/>
                  <a:gd name="T26" fmla="*/ 0 w 5"/>
                  <a:gd name="T27" fmla="*/ 4 h 6"/>
                  <a:gd name="T28" fmla="*/ 0 w 5"/>
                  <a:gd name="T29" fmla="*/ 4 h 6"/>
                  <a:gd name="T30" fmla="*/ 1 w 5"/>
                  <a:gd name="T31" fmla="*/ 5 h 6"/>
                  <a:gd name="T32" fmla="*/ 2 w 5"/>
                  <a:gd name="T33" fmla="*/ 5 h 6"/>
                  <a:gd name="T34" fmla="*/ 2 w 5"/>
                  <a:gd name="T35" fmla="*/ 6 h 6"/>
                  <a:gd name="T36" fmla="*/ 3 w 5"/>
                  <a:gd name="T37" fmla="*/ 6 h 6"/>
                  <a:gd name="T38" fmla="*/ 4 w 5"/>
                  <a:gd name="T39" fmla="*/ 5 h 6"/>
                  <a:gd name="T40" fmla="*/ 5 w 5"/>
                  <a:gd name="T41" fmla="*/ 5 h 6"/>
                  <a:gd name="T42" fmla="*/ 5 w 5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4" y="3"/>
                      <a:pt x="5" y="3"/>
                      <a:pt x="5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4" y="4"/>
                      <a:pt x="5" y="4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1" name="Freeform 993"/>
              <p:cNvSpPr/>
              <p:nvPr/>
            </p:nvSpPr>
            <p:spPr bwMode="auto">
              <a:xfrm>
                <a:off x="886" y="2019"/>
                <a:ext cx="6" cy="5"/>
              </a:xfrm>
              <a:custGeom>
                <a:avLst/>
                <a:gdLst>
                  <a:gd name="T0" fmla="*/ 6 w 6"/>
                  <a:gd name="T1" fmla="*/ 2 h 4"/>
                  <a:gd name="T2" fmla="*/ 5 w 6"/>
                  <a:gd name="T3" fmla="*/ 1 h 4"/>
                  <a:gd name="T4" fmla="*/ 5 w 6"/>
                  <a:gd name="T5" fmla="*/ 1 h 4"/>
                  <a:gd name="T6" fmla="*/ 4 w 6"/>
                  <a:gd name="T7" fmla="*/ 0 h 4"/>
                  <a:gd name="T8" fmla="*/ 3 w 6"/>
                  <a:gd name="T9" fmla="*/ 0 h 4"/>
                  <a:gd name="T10" fmla="*/ 3 w 6"/>
                  <a:gd name="T11" fmla="*/ 0 h 4"/>
                  <a:gd name="T12" fmla="*/ 2 w 6"/>
                  <a:gd name="T13" fmla="*/ 0 h 4"/>
                  <a:gd name="T14" fmla="*/ 1 w 6"/>
                  <a:gd name="T15" fmla="*/ 0 h 4"/>
                  <a:gd name="T16" fmla="*/ 1 w 6"/>
                  <a:gd name="T17" fmla="*/ 0 h 4"/>
                  <a:gd name="T18" fmla="*/ 0 w 6"/>
                  <a:gd name="T19" fmla="*/ 1 h 4"/>
                  <a:gd name="T20" fmla="*/ 0 w 6"/>
                  <a:gd name="T21" fmla="*/ 2 h 4"/>
                  <a:gd name="T22" fmla="*/ 0 w 6"/>
                  <a:gd name="T23" fmla="*/ 3 h 4"/>
                  <a:gd name="T24" fmla="*/ 1 w 6"/>
                  <a:gd name="T25" fmla="*/ 4 h 4"/>
                  <a:gd name="T26" fmla="*/ 1 w 6"/>
                  <a:gd name="T27" fmla="*/ 4 h 4"/>
                  <a:gd name="T28" fmla="*/ 2 w 6"/>
                  <a:gd name="T29" fmla="*/ 4 h 4"/>
                  <a:gd name="T30" fmla="*/ 3 w 6"/>
                  <a:gd name="T31" fmla="*/ 4 h 4"/>
                  <a:gd name="T32" fmla="*/ 4 w 6"/>
                  <a:gd name="T33" fmla="*/ 4 h 4"/>
                  <a:gd name="T34" fmla="*/ 4 w 6"/>
                  <a:gd name="T35" fmla="*/ 4 h 4"/>
                  <a:gd name="T36" fmla="*/ 5 w 6"/>
                  <a:gd name="T37" fmla="*/ 3 h 4"/>
                  <a:gd name="T38" fmla="*/ 5 w 6"/>
                  <a:gd name="T39" fmla="*/ 3 h 4"/>
                  <a:gd name="T40" fmla="*/ 6 w 6"/>
                  <a:gd name="T4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cubicBezTo>
                      <a:pt x="5" y="2"/>
                      <a:pt x="5" y="1"/>
                      <a:pt x="5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2" name="Freeform 994"/>
              <p:cNvSpPr/>
              <p:nvPr/>
            </p:nvSpPr>
            <p:spPr bwMode="auto">
              <a:xfrm>
                <a:off x="793" y="2013"/>
                <a:ext cx="6" cy="6"/>
              </a:xfrm>
              <a:custGeom>
                <a:avLst/>
                <a:gdLst>
                  <a:gd name="T0" fmla="*/ 4 w 5"/>
                  <a:gd name="T1" fmla="*/ 2 h 6"/>
                  <a:gd name="T2" fmla="*/ 4 w 5"/>
                  <a:gd name="T3" fmla="*/ 1 h 6"/>
                  <a:gd name="T4" fmla="*/ 3 w 5"/>
                  <a:gd name="T5" fmla="*/ 1 h 6"/>
                  <a:gd name="T6" fmla="*/ 2 w 5"/>
                  <a:gd name="T7" fmla="*/ 1 h 6"/>
                  <a:gd name="T8" fmla="*/ 2 w 5"/>
                  <a:gd name="T9" fmla="*/ 1 h 6"/>
                  <a:gd name="T10" fmla="*/ 1 w 5"/>
                  <a:gd name="T11" fmla="*/ 0 h 6"/>
                  <a:gd name="T12" fmla="*/ 0 w 5"/>
                  <a:gd name="T13" fmla="*/ 0 h 6"/>
                  <a:gd name="T14" fmla="*/ 0 w 5"/>
                  <a:gd name="T15" fmla="*/ 1 h 6"/>
                  <a:gd name="T16" fmla="*/ 0 w 5"/>
                  <a:gd name="T17" fmla="*/ 1 h 6"/>
                  <a:gd name="T18" fmla="*/ 0 w 5"/>
                  <a:gd name="T19" fmla="*/ 2 h 6"/>
                  <a:gd name="T20" fmla="*/ 0 w 5"/>
                  <a:gd name="T21" fmla="*/ 3 h 6"/>
                  <a:gd name="T22" fmla="*/ 0 w 5"/>
                  <a:gd name="T23" fmla="*/ 4 h 6"/>
                  <a:gd name="T24" fmla="*/ 0 w 5"/>
                  <a:gd name="T25" fmla="*/ 4 h 6"/>
                  <a:gd name="T26" fmla="*/ 0 w 5"/>
                  <a:gd name="T27" fmla="*/ 5 h 6"/>
                  <a:gd name="T28" fmla="*/ 1 w 5"/>
                  <a:gd name="T29" fmla="*/ 5 h 6"/>
                  <a:gd name="T30" fmla="*/ 2 w 5"/>
                  <a:gd name="T31" fmla="*/ 6 h 6"/>
                  <a:gd name="T32" fmla="*/ 3 w 5"/>
                  <a:gd name="T33" fmla="*/ 6 h 6"/>
                  <a:gd name="T34" fmla="*/ 3 w 5"/>
                  <a:gd name="T35" fmla="*/ 5 h 6"/>
                  <a:gd name="T36" fmla="*/ 4 w 5"/>
                  <a:gd name="T37" fmla="*/ 4 h 6"/>
                  <a:gd name="T38" fmla="*/ 5 w 5"/>
                  <a:gd name="T39" fmla="*/ 4 h 6"/>
                  <a:gd name="T40" fmla="*/ 5 w 5"/>
                  <a:gd name="T41" fmla="*/ 3 h 6"/>
                  <a:gd name="T42" fmla="*/ 4 w 5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4" y="2"/>
                    </a:moveTo>
                    <a:cubicBezTo>
                      <a:pt x="3" y="2"/>
                      <a:pt x="4" y="1"/>
                      <a:pt x="4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3" name="Freeform 995"/>
              <p:cNvSpPr/>
              <p:nvPr/>
            </p:nvSpPr>
            <p:spPr bwMode="auto">
              <a:xfrm>
                <a:off x="889" y="2014"/>
                <a:ext cx="7" cy="5"/>
              </a:xfrm>
              <a:custGeom>
                <a:avLst/>
                <a:gdLst>
                  <a:gd name="T0" fmla="*/ 6 w 6"/>
                  <a:gd name="T1" fmla="*/ 3 h 5"/>
                  <a:gd name="T2" fmla="*/ 5 w 6"/>
                  <a:gd name="T3" fmla="*/ 2 h 5"/>
                  <a:gd name="T4" fmla="*/ 5 w 6"/>
                  <a:gd name="T5" fmla="*/ 2 h 5"/>
                  <a:gd name="T6" fmla="*/ 4 w 6"/>
                  <a:gd name="T7" fmla="*/ 1 h 5"/>
                  <a:gd name="T8" fmla="*/ 4 w 6"/>
                  <a:gd name="T9" fmla="*/ 0 h 5"/>
                  <a:gd name="T10" fmla="*/ 3 w 6"/>
                  <a:gd name="T11" fmla="*/ 0 h 5"/>
                  <a:gd name="T12" fmla="*/ 2 w 6"/>
                  <a:gd name="T13" fmla="*/ 0 h 5"/>
                  <a:gd name="T14" fmla="*/ 1 w 6"/>
                  <a:gd name="T15" fmla="*/ 0 h 5"/>
                  <a:gd name="T16" fmla="*/ 1 w 6"/>
                  <a:gd name="T17" fmla="*/ 1 h 5"/>
                  <a:gd name="T18" fmla="*/ 0 w 6"/>
                  <a:gd name="T19" fmla="*/ 1 h 5"/>
                  <a:gd name="T20" fmla="*/ 0 w 6"/>
                  <a:gd name="T21" fmla="*/ 3 h 5"/>
                  <a:gd name="T22" fmla="*/ 0 w 6"/>
                  <a:gd name="T23" fmla="*/ 3 h 5"/>
                  <a:gd name="T24" fmla="*/ 1 w 6"/>
                  <a:gd name="T25" fmla="*/ 4 h 5"/>
                  <a:gd name="T26" fmla="*/ 1 w 6"/>
                  <a:gd name="T27" fmla="*/ 5 h 5"/>
                  <a:gd name="T28" fmla="*/ 2 w 6"/>
                  <a:gd name="T29" fmla="*/ 5 h 5"/>
                  <a:gd name="T30" fmla="*/ 3 w 6"/>
                  <a:gd name="T31" fmla="*/ 5 h 5"/>
                  <a:gd name="T32" fmla="*/ 4 w 6"/>
                  <a:gd name="T33" fmla="*/ 5 h 5"/>
                  <a:gd name="T34" fmla="*/ 4 w 6"/>
                  <a:gd name="T35" fmla="*/ 4 h 5"/>
                  <a:gd name="T36" fmla="*/ 5 w 6"/>
                  <a:gd name="T37" fmla="*/ 4 h 5"/>
                  <a:gd name="T38" fmla="*/ 6 w 6"/>
                  <a:gd name="T39" fmla="*/ 4 h 5"/>
                  <a:gd name="T40" fmla="*/ 5 w 6"/>
                  <a:gd name="T41" fmla="*/ 4 h 5"/>
                  <a:gd name="T42" fmla="*/ 6 w 6"/>
                  <a:gd name="T4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6" y="3"/>
                    </a:moveTo>
                    <a:cubicBezTo>
                      <a:pt x="5" y="3"/>
                      <a:pt x="5" y="2"/>
                      <a:pt x="5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4"/>
                      <a:pt x="1" y="5"/>
                      <a:pt x="1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4" name="Freeform 996"/>
              <p:cNvSpPr/>
              <p:nvPr/>
            </p:nvSpPr>
            <p:spPr bwMode="auto">
              <a:xfrm>
                <a:off x="792" y="2019"/>
                <a:ext cx="6" cy="6"/>
              </a:xfrm>
              <a:custGeom>
                <a:avLst/>
                <a:gdLst>
                  <a:gd name="T0" fmla="*/ 5 w 5"/>
                  <a:gd name="T1" fmla="*/ 2 h 5"/>
                  <a:gd name="T2" fmla="*/ 5 w 5"/>
                  <a:gd name="T3" fmla="*/ 2 h 5"/>
                  <a:gd name="T4" fmla="*/ 4 w 5"/>
                  <a:gd name="T5" fmla="*/ 1 h 5"/>
                  <a:gd name="T6" fmla="*/ 3 w 5"/>
                  <a:gd name="T7" fmla="*/ 1 h 5"/>
                  <a:gd name="T8" fmla="*/ 3 w 5"/>
                  <a:gd name="T9" fmla="*/ 0 h 5"/>
                  <a:gd name="T10" fmla="*/ 2 w 5"/>
                  <a:gd name="T11" fmla="*/ 0 h 5"/>
                  <a:gd name="T12" fmla="*/ 1 w 5"/>
                  <a:gd name="T13" fmla="*/ 0 h 5"/>
                  <a:gd name="T14" fmla="*/ 1 w 5"/>
                  <a:gd name="T15" fmla="*/ 0 h 5"/>
                  <a:gd name="T16" fmla="*/ 1 w 5"/>
                  <a:gd name="T17" fmla="*/ 1 h 5"/>
                  <a:gd name="T18" fmla="*/ 1 w 5"/>
                  <a:gd name="T19" fmla="*/ 1 h 5"/>
                  <a:gd name="T20" fmla="*/ 1 w 5"/>
                  <a:gd name="T21" fmla="*/ 2 h 5"/>
                  <a:gd name="T22" fmla="*/ 0 w 5"/>
                  <a:gd name="T23" fmla="*/ 3 h 5"/>
                  <a:gd name="T24" fmla="*/ 1 w 5"/>
                  <a:gd name="T25" fmla="*/ 4 h 5"/>
                  <a:gd name="T26" fmla="*/ 1 w 5"/>
                  <a:gd name="T27" fmla="*/ 5 h 5"/>
                  <a:gd name="T28" fmla="*/ 2 w 5"/>
                  <a:gd name="T29" fmla="*/ 5 h 5"/>
                  <a:gd name="T30" fmla="*/ 2 w 5"/>
                  <a:gd name="T31" fmla="*/ 5 h 5"/>
                  <a:gd name="T32" fmla="*/ 3 w 5"/>
                  <a:gd name="T33" fmla="*/ 5 h 5"/>
                  <a:gd name="T34" fmla="*/ 4 w 5"/>
                  <a:gd name="T35" fmla="*/ 5 h 5"/>
                  <a:gd name="T36" fmla="*/ 5 w 5"/>
                  <a:gd name="T37" fmla="*/ 5 h 5"/>
                  <a:gd name="T38" fmla="*/ 5 w 5"/>
                  <a:gd name="T39" fmla="*/ 4 h 5"/>
                  <a:gd name="T40" fmla="*/ 5 w 5"/>
                  <a:gd name="T41" fmla="*/ 3 h 5"/>
                  <a:gd name="T42" fmla="*/ 5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4" y="2"/>
                      <a:pt x="5" y="2"/>
                      <a:pt x="5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5" name="Freeform 997"/>
              <p:cNvSpPr/>
              <p:nvPr/>
            </p:nvSpPr>
            <p:spPr bwMode="auto">
              <a:xfrm>
                <a:off x="827" y="2016"/>
                <a:ext cx="5" cy="8"/>
              </a:xfrm>
              <a:custGeom>
                <a:avLst/>
                <a:gdLst>
                  <a:gd name="T0" fmla="*/ 5 w 5"/>
                  <a:gd name="T1" fmla="*/ 5 h 7"/>
                  <a:gd name="T2" fmla="*/ 5 w 5"/>
                  <a:gd name="T3" fmla="*/ 4 h 7"/>
                  <a:gd name="T4" fmla="*/ 5 w 5"/>
                  <a:gd name="T5" fmla="*/ 3 h 7"/>
                  <a:gd name="T6" fmla="*/ 4 w 5"/>
                  <a:gd name="T7" fmla="*/ 3 h 7"/>
                  <a:gd name="T8" fmla="*/ 4 w 5"/>
                  <a:gd name="T9" fmla="*/ 2 h 7"/>
                  <a:gd name="T10" fmla="*/ 3 w 5"/>
                  <a:gd name="T11" fmla="*/ 2 h 7"/>
                  <a:gd name="T12" fmla="*/ 3 w 5"/>
                  <a:gd name="T13" fmla="*/ 1 h 7"/>
                  <a:gd name="T14" fmla="*/ 2 w 5"/>
                  <a:gd name="T15" fmla="*/ 0 h 7"/>
                  <a:gd name="T16" fmla="*/ 2 w 5"/>
                  <a:gd name="T17" fmla="*/ 1 h 7"/>
                  <a:gd name="T18" fmla="*/ 2 w 5"/>
                  <a:gd name="T19" fmla="*/ 1 h 7"/>
                  <a:gd name="T20" fmla="*/ 1 w 5"/>
                  <a:gd name="T21" fmla="*/ 2 h 7"/>
                  <a:gd name="T22" fmla="*/ 1 w 5"/>
                  <a:gd name="T23" fmla="*/ 2 h 7"/>
                  <a:gd name="T24" fmla="*/ 0 w 5"/>
                  <a:gd name="T25" fmla="*/ 3 h 7"/>
                  <a:gd name="T26" fmla="*/ 0 w 5"/>
                  <a:gd name="T27" fmla="*/ 4 h 7"/>
                  <a:gd name="T28" fmla="*/ 0 w 5"/>
                  <a:gd name="T29" fmla="*/ 5 h 7"/>
                  <a:gd name="T30" fmla="*/ 1 w 5"/>
                  <a:gd name="T31" fmla="*/ 6 h 7"/>
                  <a:gd name="T32" fmla="*/ 1 w 5"/>
                  <a:gd name="T33" fmla="*/ 6 h 7"/>
                  <a:gd name="T34" fmla="*/ 2 w 5"/>
                  <a:gd name="T35" fmla="*/ 6 h 7"/>
                  <a:gd name="T36" fmla="*/ 3 w 5"/>
                  <a:gd name="T37" fmla="*/ 7 h 7"/>
                  <a:gd name="T38" fmla="*/ 4 w 5"/>
                  <a:gd name="T39" fmla="*/ 6 h 7"/>
                  <a:gd name="T40" fmla="*/ 5 w 5"/>
                  <a:gd name="T41" fmla="*/ 6 h 7"/>
                  <a:gd name="T42" fmla="*/ 5 w 5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7">
                    <a:moveTo>
                      <a:pt x="5" y="5"/>
                    </a:moveTo>
                    <a:cubicBezTo>
                      <a:pt x="4" y="4"/>
                      <a:pt x="5" y="4"/>
                      <a:pt x="5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7"/>
                      <a:pt x="3" y="7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3" y="6"/>
                      <a:pt x="5" y="6"/>
                      <a:pt x="5" y="6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6" name="Freeform 998"/>
              <p:cNvSpPr/>
              <p:nvPr/>
            </p:nvSpPr>
            <p:spPr bwMode="auto">
              <a:xfrm>
                <a:off x="861" y="2022"/>
                <a:ext cx="5" cy="6"/>
              </a:xfrm>
              <a:custGeom>
                <a:avLst/>
                <a:gdLst>
                  <a:gd name="T0" fmla="*/ 5 w 5"/>
                  <a:gd name="T1" fmla="*/ 3 h 6"/>
                  <a:gd name="T2" fmla="*/ 4 w 5"/>
                  <a:gd name="T3" fmla="*/ 2 h 6"/>
                  <a:gd name="T4" fmla="*/ 4 w 5"/>
                  <a:gd name="T5" fmla="*/ 1 h 6"/>
                  <a:gd name="T6" fmla="*/ 3 w 5"/>
                  <a:gd name="T7" fmla="*/ 1 h 6"/>
                  <a:gd name="T8" fmla="*/ 3 w 5"/>
                  <a:gd name="T9" fmla="*/ 1 h 6"/>
                  <a:gd name="T10" fmla="*/ 2 w 5"/>
                  <a:gd name="T11" fmla="*/ 1 h 6"/>
                  <a:gd name="T12" fmla="*/ 1 w 5"/>
                  <a:gd name="T13" fmla="*/ 0 h 6"/>
                  <a:gd name="T14" fmla="*/ 1 w 5"/>
                  <a:gd name="T15" fmla="*/ 1 h 6"/>
                  <a:gd name="T16" fmla="*/ 1 w 5"/>
                  <a:gd name="T17" fmla="*/ 1 h 6"/>
                  <a:gd name="T18" fmla="*/ 1 w 5"/>
                  <a:gd name="T19" fmla="*/ 2 h 6"/>
                  <a:gd name="T20" fmla="*/ 0 w 5"/>
                  <a:gd name="T21" fmla="*/ 3 h 6"/>
                  <a:gd name="T22" fmla="*/ 0 w 5"/>
                  <a:gd name="T23" fmla="*/ 4 h 6"/>
                  <a:gd name="T24" fmla="*/ 0 w 5"/>
                  <a:gd name="T25" fmla="*/ 4 h 6"/>
                  <a:gd name="T26" fmla="*/ 1 w 5"/>
                  <a:gd name="T27" fmla="*/ 5 h 6"/>
                  <a:gd name="T28" fmla="*/ 1 w 5"/>
                  <a:gd name="T29" fmla="*/ 5 h 6"/>
                  <a:gd name="T30" fmla="*/ 2 w 5"/>
                  <a:gd name="T31" fmla="*/ 6 h 6"/>
                  <a:gd name="T32" fmla="*/ 3 w 5"/>
                  <a:gd name="T33" fmla="*/ 6 h 6"/>
                  <a:gd name="T34" fmla="*/ 4 w 5"/>
                  <a:gd name="T35" fmla="*/ 6 h 6"/>
                  <a:gd name="T36" fmla="*/ 5 w 5"/>
                  <a:gd name="T37" fmla="*/ 5 h 6"/>
                  <a:gd name="T38" fmla="*/ 5 w 5"/>
                  <a:gd name="T39" fmla="*/ 4 h 6"/>
                  <a:gd name="T40" fmla="*/ 5 w 5"/>
                  <a:gd name="T41" fmla="*/ 3 h 6"/>
                  <a:gd name="T42" fmla="*/ 5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4" y="5"/>
                      <a:pt x="5" y="4"/>
                      <a:pt x="5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4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7" name="Freeform 999"/>
              <p:cNvSpPr/>
              <p:nvPr/>
            </p:nvSpPr>
            <p:spPr bwMode="auto">
              <a:xfrm>
                <a:off x="869" y="2024"/>
                <a:ext cx="5" cy="5"/>
              </a:xfrm>
              <a:custGeom>
                <a:avLst/>
                <a:gdLst>
                  <a:gd name="T0" fmla="*/ 4 w 4"/>
                  <a:gd name="T1" fmla="*/ 0 h 5"/>
                  <a:gd name="T2" fmla="*/ 3 w 4"/>
                  <a:gd name="T3" fmla="*/ 0 h 5"/>
                  <a:gd name="T4" fmla="*/ 3 w 4"/>
                  <a:gd name="T5" fmla="*/ 0 h 5"/>
                  <a:gd name="T6" fmla="*/ 2 w 4"/>
                  <a:gd name="T7" fmla="*/ 0 h 5"/>
                  <a:gd name="T8" fmla="*/ 1 w 4"/>
                  <a:gd name="T9" fmla="*/ 0 h 5"/>
                  <a:gd name="T10" fmla="*/ 0 w 4"/>
                  <a:gd name="T11" fmla="*/ 0 h 5"/>
                  <a:gd name="T12" fmla="*/ 0 w 4"/>
                  <a:gd name="T13" fmla="*/ 1 h 5"/>
                  <a:gd name="T14" fmla="*/ 0 w 4"/>
                  <a:gd name="T15" fmla="*/ 2 h 5"/>
                  <a:gd name="T16" fmla="*/ 0 w 4"/>
                  <a:gd name="T17" fmla="*/ 3 h 5"/>
                  <a:gd name="T18" fmla="*/ 0 w 4"/>
                  <a:gd name="T19" fmla="*/ 3 h 5"/>
                  <a:gd name="T20" fmla="*/ 0 w 4"/>
                  <a:gd name="T21" fmla="*/ 4 h 5"/>
                  <a:gd name="T22" fmla="*/ 1 w 4"/>
                  <a:gd name="T23" fmla="*/ 5 h 5"/>
                  <a:gd name="T24" fmla="*/ 2 w 4"/>
                  <a:gd name="T25" fmla="*/ 5 h 5"/>
                  <a:gd name="T26" fmla="*/ 3 w 4"/>
                  <a:gd name="T27" fmla="*/ 5 h 5"/>
                  <a:gd name="T28" fmla="*/ 4 w 4"/>
                  <a:gd name="T29" fmla="*/ 4 h 5"/>
                  <a:gd name="T30" fmla="*/ 4 w 4"/>
                  <a:gd name="T31" fmla="*/ 3 h 5"/>
                  <a:gd name="T32" fmla="*/ 4 w 4"/>
                  <a:gd name="T33" fmla="*/ 2 h 5"/>
                  <a:gd name="T34" fmla="*/ 4 w 4"/>
                  <a:gd name="T35" fmla="*/ 2 h 5"/>
                  <a:gd name="T36" fmla="*/ 4 w 4"/>
                  <a:gd name="T37" fmla="*/ 1 h 5"/>
                  <a:gd name="T38" fmla="*/ 4 w 4"/>
                  <a:gd name="T39" fmla="*/ 1 h 5"/>
                  <a:gd name="T40" fmla="*/ 4 w 4"/>
                  <a:gd name="T4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8" name="Freeform 1000"/>
              <p:cNvSpPr/>
              <p:nvPr/>
            </p:nvSpPr>
            <p:spPr bwMode="auto">
              <a:xfrm>
                <a:off x="806" y="2024"/>
                <a:ext cx="6" cy="5"/>
              </a:xfrm>
              <a:custGeom>
                <a:avLst/>
                <a:gdLst>
                  <a:gd name="T0" fmla="*/ 5 w 5"/>
                  <a:gd name="T1" fmla="*/ 1 h 5"/>
                  <a:gd name="T2" fmla="*/ 4 w 5"/>
                  <a:gd name="T3" fmla="*/ 0 h 5"/>
                  <a:gd name="T4" fmla="*/ 3 w 5"/>
                  <a:gd name="T5" fmla="*/ 0 h 5"/>
                  <a:gd name="T6" fmla="*/ 3 w 5"/>
                  <a:gd name="T7" fmla="*/ 0 h 5"/>
                  <a:gd name="T8" fmla="*/ 2 w 5"/>
                  <a:gd name="T9" fmla="*/ 0 h 5"/>
                  <a:gd name="T10" fmla="*/ 1 w 5"/>
                  <a:gd name="T11" fmla="*/ 0 h 5"/>
                  <a:gd name="T12" fmla="*/ 0 w 5"/>
                  <a:gd name="T13" fmla="*/ 1 h 5"/>
                  <a:gd name="T14" fmla="*/ 0 w 5"/>
                  <a:gd name="T15" fmla="*/ 2 h 5"/>
                  <a:gd name="T16" fmla="*/ 0 w 5"/>
                  <a:gd name="T17" fmla="*/ 2 h 5"/>
                  <a:gd name="T18" fmla="*/ 0 w 5"/>
                  <a:gd name="T19" fmla="*/ 3 h 5"/>
                  <a:gd name="T20" fmla="*/ 0 w 5"/>
                  <a:gd name="T21" fmla="*/ 4 h 5"/>
                  <a:gd name="T22" fmla="*/ 1 w 5"/>
                  <a:gd name="T23" fmla="*/ 5 h 5"/>
                  <a:gd name="T24" fmla="*/ 2 w 5"/>
                  <a:gd name="T25" fmla="*/ 5 h 5"/>
                  <a:gd name="T26" fmla="*/ 3 w 5"/>
                  <a:gd name="T27" fmla="*/ 5 h 5"/>
                  <a:gd name="T28" fmla="*/ 3 w 5"/>
                  <a:gd name="T29" fmla="*/ 5 h 5"/>
                  <a:gd name="T30" fmla="*/ 4 w 5"/>
                  <a:gd name="T31" fmla="*/ 4 h 5"/>
                  <a:gd name="T32" fmla="*/ 4 w 5"/>
                  <a:gd name="T33" fmla="*/ 3 h 5"/>
                  <a:gd name="T34" fmla="*/ 4 w 5"/>
                  <a:gd name="T35" fmla="*/ 3 h 5"/>
                  <a:gd name="T36" fmla="*/ 5 w 5"/>
                  <a:gd name="T37" fmla="*/ 2 h 5"/>
                  <a:gd name="T38" fmla="*/ 5 w 5"/>
                  <a:gd name="T39" fmla="*/ 1 h 5"/>
                  <a:gd name="T40" fmla="*/ 5 w 5"/>
                  <a:gd name="T4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5">
                    <a:moveTo>
                      <a:pt x="5" y="1"/>
                    </a:moveTo>
                    <a:cubicBezTo>
                      <a:pt x="4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4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4" y="1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9" name="Freeform 1001"/>
              <p:cNvSpPr/>
              <p:nvPr/>
            </p:nvSpPr>
            <p:spPr bwMode="auto">
              <a:xfrm>
                <a:off x="847" y="2002"/>
                <a:ext cx="6" cy="4"/>
              </a:xfrm>
              <a:custGeom>
                <a:avLst/>
                <a:gdLst>
                  <a:gd name="T0" fmla="*/ 6 w 6"/>
                  <a:gd name="T1" fmla="*/ 2 h 4"/>
                  <a:gd name="T2" fmla="*/ 5 w 6"/>
                  <a:gd name="T3" fmla="*/ 2 h 4"/>
                  <a:gd name="T4" fmla="*/ 5 w 6"/>
                  <a:gd name="T5" fmla="*/ 1 h 4"/>
                  <a:gd name="T6" fmla="*/ 4 w 6"/>
                  <a:gd name="T7" fmla="*/ 0 h 4"/>
                  <a:gd name="T8" fmla="*/ 3 w 6"/>
                  <a:gd name="T9" fmla="*/ 0 h 4"/>
                  <a:gd name="T10" fmla="*/ 3 w 6"/>
                  <a:gd name="T11" fmla="*/ 0 h 4"/>
                  <a:gd name="T12" fmla="*/ 2 w 6"/>
                  <a:gd name="T13" fmla="*/ 0 h 4"/>
                  <a:gd name="T14" fmla="*/ 1 w 6"/>
                  <a:gd name="T15" fmla="*/ 0 h 4"/>
                  <a:gd name="T16" fmla="*/ 1 w 6"/>
                  <a:gd name="T17" fmla="*/ 1 h 4"/>
                  <a:gd name="T18" fmla="*/ 0 w 6"/>
                  <a:gd name="T19" fmla="*/ 1 h 4"/>
                  <a:gd name="T20" fmla="*/ 0 w 6"/>
                  <a:gd name="T21" fmla="*/ 2 h 4"/>
                  <a:gd name="T22" fmla="*/ 0 w 6"/>
                  <a:gd name="T23" fmla="*/ 3 h 4"/>
                  <a:gd name="T24" fmla="*/ 1 w 6"/>
                  <a:gd name="T25" fmla="*/ 4 h 4"/>
                  <a:gd name="T26" fmla="*/ 1 w 6"/>
                  <a:gd name="T27" fmla="*/ 4 h 4"/>
                  <a:gd name="T28" fmla="*/ 2 w 6"/>
                  <a:gd name="T29" fmla="*/ 4 h 4"/>
                  <a:gd name="T30" fmla="*/ 3 w 6"/>
                  <a:gd name="T31" fmla="*/ 4 h 4"/>
                  <a:gd name="T32" fmla="*/ 4 w 6"/>
                  <a:gd name="T33" fmla="*/ 4 h 4"/>
                  <a:gd name="T34" fmla="*/ 4 w 6"/>
                  <a:gd name="T35" fmla="*/ 4 h 4"/>
                  <a:gd name="T36" fmla="*/ 5 w 6"/>
                  <a:gd name="T37" fmla="*/ 3 h 4"/>
                  <a:gd name="T38" fmla="*/ 5 w 6"/>
                  <a:gd name="T39" fmla="*/ 3 h 4"/>
                  <a:gd name="T40" fmla="*/ 6 w 6"/>
                  <a:gd name="T4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0" name="Freeform 1002"/>
              <p:cNvSpPr/>
              <p:nvPr/>
            </p:nvSpPr>
            <p:spPr bwMode="auto">
              <a:xfrm>
                <a:off x="844" y="2007"/>
                <a:ext cx="7" cy="6"/>
              </a:xfrm>
              <a:custGeom>
                <a:avLst/>
                <a:gdLst>
                  <a:gd name="T0" fmla="*/ 5 w 6"/>
                  <a:gd name="T1" fmla="*/ 2 h 5"/>
                  <a:gd name="T2" fmla="*/ 5 w 6"/>
                  <a:gd name="T3" fmla="*/ 2 h 5"/>
                  <a:gd name="T4" fmla="*/ 4 w 6"/>
                  <a:gd name="T5" fmla="*/ 1 h 5"/>
                  <a:gd name="T6" fmla="*/ 4 w 6"/>
                  <a:gd name="T7" fmla="*/ 0 h 5"/>
                  <a:gd name="T8" fmla="*/ 3 w 6"/>
                  <a:gd name="T9" fmla="*/ 0 h 5"/>
                  <a:gd name="T10" fmla="*/ 2 w 6"/>
                  <a:gd name="T11" fmla="*/ 0 h 5"/>
                  <a:gd name="T12" fmla="*/ 1 w 6"/>
                  <a:gd name="T13" fmla="*/ 0 h 5"/>
                  <a:gd name="T14" fmla="*/ 1 w 6"/>
                  <a:gd name="T15" fmla="*/ 0 h 5"/>
                  <a:gd name="T16" fmla="*/ 0 w 6"/>
                  <a:gd name="T17" fmla="*/ 1 h 5"/>
                  <a:gd name="T18" fmla="*/ 0 w 6"/>
                  <a:gd name="T19" fmla="*/ 2 h 5"/>
                  <a:gd name="T20" fmla="*/ 0 w 6"/>
                  <a:gd name="T21" fmla="*/ 3 h 5"/>
                  <a:gd name="T22" fmla="*/ 0 w 6"/>
                  <a:gd name="T23" fmla="*/ 4 h 5"/>
                  <a:gd name="T24" fmla="*/ 0 w 6"/>
                  <a:gd name="T25" fmla="*/ 4 h 5"/>
                  <a:gd name="T26" fmla="*/ 1 w 6"/>
                  <a:gd name="T27" fmla="*/ 5 h 5"/>
                  <a:gd name="T28" fmla="*/ 2 w 6"/>
                  <a:gd name="T29" fmla="*/ 5 h 5"/>
                  <a:gd name="T30" fmla="*/ 3 w 6"/>
                  <a:gd name="T31" fmla="*/ 4 h 5"/>
                  <a:gd name="T32" fmla="*/ 4 w 6"/>
                  <a:gd name="T33" fmla="*/ 4 h 5"/>
                  <a:gd name="T34" fmla="*/ 4 w 6"/>
                  <a:gd name="T35" fmla="*/ 4 h 5"/>
                  <a:gd name="T36" fmla="*/ 5 w 6"/>
                  <a:gd name="T37" fmla="*/ 4 h 5"/>
                  <a:gd name="T38" fmla="*/ 6 w 6"/>
                  <a:gd name="T39" fmla="*/ 3 h 5"/>
                  <a:gd name="T40" fmla="*/ 5 w 6"/>
                  <a:gd name="T41" fmla="*/ 3 h 5"/>
                  <a:gd name="T42" fmla="*/ 5 w 6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5" y="2"/>
                    </a:moveTo>
                    <a:cubicBezTo>
                      <a:pt x="4" y="2"/>
                      <a:pt x="5" y="2"/>
                      <a:pt x="5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2"/>
                      <a:pt x="0" y="4"/>
                      <a:pt x="0" y="4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1" name="Freeform 1003"/>
              <p:cNvSpPr/>
              <p:nvPr/>
            </p:nvSpPr>
            <p:spPr bwMode="auto">
              <a:xfrm>
                <a:off x="798" y="2011"/>
                <a:ext cx="5" cy="6"/>
              </a:xfrm>
              <a:custGeom>
                <a:avLst/>
                <a:gdLst>
                  <a:gd name="T0" fmla="*/ 5 w 5"/>
                  <a:gd name="T1" fmla="*/ 3 h 6"/>
                  <a:gd name="T2" fmla="*/ 5 w 5"/>
                  <a:gd name="T3" fmla="*/ 2 h 6"/>
                  <a:gd name="T4" fmla="*/ 4 w 5"/>
                  <a:gd name="T5" fmla="*/ 2 h 6"/>
                  <a:gd name="T6" fmla="*/ 4 w 5"/>
                  <a:gd name="T7" fmla="*/ 1 h 6"/>
                  <a:gd name="T8" fmla="*/ 4 w 5"/>
                  <a:gd name="T9" fmla="*/ 1 h 6"/>
                  <a:gd name="T10" fmla="*/ 4 w 5"/>
                  <a:gd name="T11" fmla="*/ 0 h 6"/>
                  <a:gd name="T12" fmla="*/ 3 w 5"/>
                  <a:gd name="T13" fmla="*/ 0 h 6"/>
                  <a:gd name="T14" fmla="*/ 3 w 5"/>
                  <a:gd name="T15" fmla="*/ 0 h 6"/>
                  <a:gd name="T16" fmla="*/ 2 w 5"/>
                  <a:gd name="T17" fmla="*/ 0 h 6"/>
                  <a:gd name="T18" fmla="*/ 1 w 5"/>
                  <a:gd name="T19" fmla="*/ 1 h 6"/>
                  <a:gd name="T20" fmla="*/ 1 w 5"/>
                  <a:gd name="T21" fmla="*/ 1 h 6"/>
                  <a:gd name="T22" fmla="*/ 0 w 5"/>
                  <a:gd name="T23" fmla="*/ 2 h 6"/>
                  <a:gd name="T24" fmla="*/ 0 w 5"/>
                  <a:gd name="T25" fmla="*/ 3 h 6"/>
                  <a:gd name="T26" fmla="*/ 0 w 5"/>
                  <a:gd name="T27" fmla="*/ 4 h 6"/>
                  <a:gd name="T28" fmla="*/ 0 w 5"/>
                  <a:gd name="T29" fmla="*/ 4 h 6"/>
                  <a:gd name="T30" fmla="*/ 1 w 5"/>
                  <a:gd name="T31" fmla="*/ 5 h 6"/>
                  <a:gd name="T32" fmla="*/ 2 w 5"/>
                  <a:gd name="T33" fmla="*/ 5 h 6"/>
                  <a:gd name="T34" fmla="*/ 3 w 5"/>
                  <a:gd name="T35" fmla="*/ 6 h 6"/>
                  <a:gd name="T36" fmla="*/ 4 w 5"/>
                  <a:gd name="T37" fmla="*/ 5 h 6"/>
                  <a:gd name="T38" fmla="*/ 4 w 5"/>
                  <a:gd name="T39" fmla="*/ 5 h 6"/>
                  <a:gd name="T40" fmla="*/ 5 w 5"/>
                  <a:gd name="T41" fmla="*/ 4 h 6"/>
                  <a:gd name="T42" fmla="*/ 5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4" y="3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2" y="5"/>
                      <a:pt x="4" y="5"/>
                      <a:pt x="4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2" name="Freeform 1004"/>
              <p:cNvSpPr/>
              <p:nvPr/>
            </p:nvSpPr>
            <p:spPr bwMode="auto">
              <a:xfrm>
                <a:off x="886" y="2054"/>
                <a:ext cx="5" cy="6"/>
              </a:xfrm>
              <a:custGeom>
                <a:avLst/>
                <a:gdLst>
                  <a:gd name="T0" fmla="*/ 5 w 5"/>
                  <a:gd name="T1" fmla="*/ 4 h 5"/>
                  <a:gd name="T2" fmla="*/ 5 w 5"/>
                  <a:gd name="T3" fmla="*/ 3 h 5"/>
                  <a:gd name="T4" fmla="*/ 5 w 5"/>
                  <a:gd name="T5" fmla="*/ 2 h 5"/>
                  <a:gd name="T6" fmla="*/ 5 w 5"/>
                  <a:gd name="T7" fmla="*/ 1 h 5"/>
                  <a:gd name="T8" fmla="*/ 4 w 5"/>
                  <a:gd name="T9" fmla="*/ 0 h 5"/>
                  <a:gd name="T10" fmla="*/ 4 w 5"/>
                  <a:gd name="T11" fmla="*/ 0 h 5"/>
                  <a:gd name="T12" fmla="*/ 3 w 5"/>
                  <a:gd name="T13" fmla="*/ 0 h 5"/>
                  <a:gd name="T14" fmla="*/ 2 w 5"/>
                  <a:gd name="T15" fmla="*/ 0 h 5"/>
                  <a:gd name="T16" fmla="*/ 1 w 5"/>
                  <a:gd name="T17" fmla="*/ 0 h 5"/>
                  <a:gd name="T18" fmla="*/ 1 w 5"/>
                  <a:gd name="T19" fmla="*/ 0 h 5"/>
                  <a:gd name="T20" fmla="*/ 0 w 5"/>
                  <a:gd name="T21" fmla="*/ 2 h 5"/>
                  <a:gd name="T22" fmla="*/ 0 w 5"/>
                  <a:gd name="T23" fmla="*/ 2 h 5"/>
                  <a:gd name="T24" fmla="*/ 0 w 5"/>
                  <a:gd name="T25" fmla="*/ 3 h 5"/>
                  <a:gd name="T26" fmla="*/ 1 w 5"/>
                  <a:gd name="T27" fmla="*/ 4 h 5"/>
                  <a:gd name="T28" fmla="*/ 1 w 5"/>
                  <a:gd name="T29" fmla="*/ 4 h 5"/>
                  <a:gd name="T30" fmla="*/ 2 w 5"/>
                  <a:gd name="T31" fmla="*/ 4 h 5"/>
                  <a:gd name="T32" fmla="*/ 3 w 5"/>
                  <a:gd name="T33" fmla="*/ 4 h 5"/>
                  <a:gd name="T34" fmla="*/ 4 w 5"/>
                  <a:gd name="T35" fmla="*/ 4 h 5"/>
                  <a:gd name="T36" fmla="*/ 4 w 5"/>
                  <a:gd name="T37" fmla="*/ 5 h 5"/>
                  <a:gd name="T38" fmla="*/ 5 w 5"/>
                  <a:gd name="T39" fmla="*/ 5 h 5"/>
                  <a:gd name="T40" fmla="*/ 5 w 5"/>
                  <a:gd name="T41" fmla="*/ 4 h 5"/>
                  <a:gd name="T42" fmla="*/ 5 w 5"/>
                  <a:gd name="T4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4" y="3"/>
                      <a:pt x="5" y="3"/>
                      <a:pt x="5" y="3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4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3" name="Freeform 1005"/>
              <p:cNvSpPr/>
              <p:nvPr/>
            </p:nvSpPr>
            <p:spPr bwMode="auto">
              <a:xfrm>
                <a:off x="896" y="2028"/>
                <a:ext cx="5" cy="6"/>
              </a:xfrm>
              <a:custGeom>
                <a:avLst/>
                <a:gdLst>
                  <a:gd name="T0" fmla="*/ 5 w 5"/>
                  <a:gd name="T1" fmla="*/ 4 h 5"/>
                  <a:gd name="T2" fmla="*/ 5 w 5"/>
                  <a:gd name="T3" fmla="*/ 3 h 5"/>
                  <a:gd name="T4" fmla="*/ 5 w 5"/>
                  <a:gd name="T5" fmla="*/ 2 h 5"/>
                  <a:gd name="T6" fmla="*/ 4 w 5"/>
                  <a:gd name="T7" fmla="*/ 1 h 5"/>
                  <a:gd name="T8" fmla="*/ 4 w 5"/>
                  <a:gd name="T9" fmla="*/ 0 h 5"/>
                  <a:gd name="T10" fmla="*/ 3 w 5"/>
                  <a:gd name="T11" fmla="*/ 0 h 5"/>
                  <a:gd name="T12" fmla="*/ 2 w 5"/>
                  <a:gd name="T13" fmla="*/ 0 h 5"/>
                  <a:gd name="T14" fmla="*/ 2 w 5"/>
                  <a:gd name="T15" fmla="*/ 0 h 5"/>
                  <a:gd name="T16" fmla="*/ 1 w 5"/>
                  <a:gd name="T17" fmla="*/ 0 h 5"/>
                  <a:gd name="T18" fmla="*/ 0 w 5"/>
                  <a:gd name="T19" fmla="*/ 0 h 5"/>
                  <a:gd name="T20" fmla="*/ 0 w 5"/>
                  <a:gd name="T21" fmla="*/ 1 h 5"/>
                  <a:gd name="T22" fmla="*/ 0 w 5"/>
                  <a:gd name="T23" fmla="*/ 2 h 5"/>
                  <a:gd name="T24" fmla="*/ 0 w 5"/>
                  <a:gd name="T25" fmla="*/ 3 h 5"/>
                  <a:gd name="T26" fmla="*/ 0 w 5"/>
                  <a:gd name="T27" fmla="*/ 4 h 5"/>
                  <a:gd name="T28" fmla="*/ 1 w 5"/>
                  <a:gd name="T29" fmla="*/ 4 h 5"/>
                  <a:gd name="T30" fmla="*/ 2 w 5"/>
                  <a:gd name="T31" fmla="*/ 4 h 5"/>
                  <a:gd name="T32" fmla="*/ 3 w 5"/>
                  <a:gd name="T33" fmla="*/ 4 h 5"/>
                  <a:gd name="T34" fmla="*/ 3 w 5"/>
                  <a:gd name="T35" fmla="*/ 4 h 5"/>
                  <a:gd name="T36" fmla="*/ 4 w 5"/>
                  <a:gd name="T37" fmla="*/ 4 h 5"/>
                  <a:gd name="T38" fmla="*/ 5 w 5"/>
                  <a:gd name="T39" fmla="*/ 5 h 5"/>
                  <a:gd name="T40" fmla="*/ 4 w 5"/>
                  <a:gd name="T41" fmla="*/ 4 h 5"/>
                  <a:gd name="T42" fmla="*/ 5 w 5"/>
                  <a:gd name="T4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4" y="3"/>
                      <a:pt x="5" y="3"/>
                      <a:pt x="5" y="3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5" y="5"/>
                      <a:pt x="5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4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4" name="Freeform 1006"/>
              <p:cNvSpPr/>
              <p:nvPr/>
            </p:nvSpPr>
            <p:spPr bwMode="auto">
              <a:xfrm>
                <a:off x="790" y="2024"/>
                <a:ext cx="5" cy="5"/>
              </a:xfrm>
              <a:custGeom>
                <a:avLst/>
                <a:gdLst>
                  <a:gd name="T0" fmla="*/ 5 w 5"/>
                  <a:gd name="T1" fmla="*/ 2 h 5"/>
                  <a:gd name="T2" fmla="*/ 4 w 5"/>
                  <a:gd name="T3" fmla="*/ 1 h 5"/>
                  <a:gd name="T4" fmla="*/ 4 w 5"/>
                  <a:gd name="T5" fmla="*/ 1 h 5"/>
                  <a:gd name="T6" fmla="*/ 3 w 5"/>
                  <a:gd name="T7" fmla="*/ 1 h 5"/>
                  <a:gd name="T8" fmla="*/ 2 w 5"/>
                  <a:gd name="T9" fmla="*/ 0 h 5"/>
                  <a:gd name="T10" fmla="*/ 2 w 5"/>
                  <a:gd name="T11" fmla="*/ 0 h 5"/>
                  <a:gd name="T12" fmla="*/ 1 w 5"/>
                  <a:gd name="T13" fmla="*/ 0 h 5"/>
                  <a:gd name="T14" fmla="*/ 1 w 5"/>
                  <a:gd name="T15" fmla="*/ 0 h 5"/>
                  <a:gd name="T16" fmla="*/ 1 w 5"/>
                  <a:gd name="T17" fmla="*/ 0 h 5"/>
                  <a:gd name="T18" fmla="*/ 0 w 5"/>
                  <a:gd name="T19" fmla="*/ 1 h 5"/>
                  <a:gd name="T20" fmla="*/ 0 w 5"/>
                  <a:gd name="T21" fmla="*/ 2 h 5"/>
                  <a:gd name="T22" fmla="*/ 0 w 5"/>
                  <a:gd name="T23" fmla="*/ 3 h 5"/>
                  <a:gd name="T24" fmla="*/ 0 w 5"/>
                  <a:gd name="T25" fmla="*/ 4 h 5"/>
                  <a:gd name="T26" fmla="*/ 0 w 5"/>
                  <a:gd name="T27" fmla="*/ 4 h 5"/>
                  <a:gd name="T28" fmla="*/ 1 w 5"/>
                  <a:gd name="T29" fmla="*/ 5 h 5"/>
                  <a:gd name="T30" fmla="*/ 2 w 5"/>
                  <a:gd name="T31" fmla="*/ 5 h 5"/>
                  <a:gd name="T32" fmla="*/ 3 w 5"/>
                  <a:gd name="T33" fmla="*/ 5 h 5"/>
                  <a:gd name="T34" fmla="*/ 3 w 5"/>
                  <a:gd name="T35" fmla="*/ 5 h 5"/>
                  <a:gd name="T36" fmla="*/ 4 w 5"/>
                  <a:gd name="T37" fmla="*/ 4 h 5"/>
                  <a:gd name="T38" fmla="*/ 5 w 5"/>
                  <a:gd name="T39" fmla="*/ 4 h 5"/>
                  <a:gd name="T40" fmla="*/ 5 w 5"/>
                  <a:gd name="T41" fmla="*/ 3 h 5"/>
                  <a:gd name="T42" fmla="*/ 5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4" y="2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5" name="Freeform 1007"/>
              <p:cNvSpPr/>
              <p:nvPr/>
            </p:nvSpPr>
            <p:spPr bwMode="auto">
              <a:xfrm>
                <a:off x="793" y="2028"/>
                <a:ext cx="6" cy="7"/>
              </a:xfrm>
              <a:custGeom>
                <a:avLst/>
                <a:gdLst>
                  <a:gd name="T0" fmla="*/ 5 w 5"/>
                  <a:gd name="T1" fmla="*/ 4 h 6"/>
                  <a:gd name="T2" fmla="*/ 5 w 5"/>
                  <a:gd name="T3" fmla="*/ 3 h 6"/>
                  <a:gd name="T4" fmla="*/ 5 w 5"/>
                  <a:gd name="T5" fmla="*/ 2 h 6"/>
                  <a:gd name="T6" fmla="*/ 4 w 5"/>
                  <a:gd name="T7" fmla="*/ 2 h 6"/>
                  <a:gd name="T8" fmla="*/ 4 w 5"/>
                  <a:gd name="T9" fmla="*/ 1 h 6"/>
                  <a:gd name="T10" fmla="*/ 3 w 5"/>
                  <a:gd name="T11" fmla="*/ 1 h 6"/>
                  <a:gd name="T12" fmla="*/ 3 w 5"/>
                  <a:gd name="T13" fmla="*/ 1 h 6"/>
                  <a:gd name="T14" fmla="*/ 2 w 5"/>
                  <a:gd name="T15" fmla="*/ 0 h 6"/>
                  <a:gd name="T16" fmla="*/ 2 w 5"/>
                  <a:gd name="T17" fmla="*/ 0 h 6"/>
                  <a:gd name="T18" fmla="*/ 1 w 5"/>
                  <a:gd name="T19" fmla="*/ 1 h 6"/>
                  <a:gd name="T20" fmla="*/ 1 w 5"/>
                  <a:gd name="T21" fmla="*/ 1 h 6"/>
                  <a:gd name="T22" fmla="*/ 1 w 5"/>
                  <a:gd name="T23" fmla="*/ 2 h 6"/>
                  <a:gd name="T24" fmla="*/ 0 w 5"/>
                  <a:gd name="T25" fmla="*/ 3 h 6"/>
                  <a:gd name="T26" fmla="*/ 0 w 5"/>
                  <a:gd name="T27" fmla="*/ 4 h 6"/>
                  <a:gd name="T28" fmla="*/ 0 w 5"/>
                  <a:gd name="T29" fmla="*/ 4 h 6"/>
                  <a:gd name="T30" fmla="*/ 1 w 5"/>
                  <a:gd name="T31" fmla="*/ 5 h 6"/>
                  <a:gd name="T32" fmla="*/ 2 w 5"/>
                  <a:gd name="T33" fmla="*/ 6 h 6"/>
                  <a:gd name="T34" fmla="*/ 2 w 5"/>
                  <a:gd name="T35" fmla="*/ 6 h 6"/>
                  <a:gd name="T36" fmla="*/ 3 w 5"/>
                  <a:gd name="T37" fmla="*/ 6 h 6"/>
                  <a:gd name="T38" fmla="*/ 4 w 5"/>
                  <a:gd name="T39" fmla="*/ 5 h 6"/>
                  <a:gd name="T40" fmla="*/ 5 w 5"/>
                  <a:gd name="T41" fmla="*/ 5 h 6"/>
                  <a:gd name="T42" fmla="*/ 5 w 5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4" y="3"/>
                      <a:pt x="5" y="3"/>
                      <a:pt x="5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4" y="4"/>
                      <a:pt x="5" y="4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6" name="Freeform 1008"/>
              <p:cNvSpPr/>
              <p:nvPr/>
            </p:nvSpPr>
            <p:spPr bwMode="auto">
              <a:xfrm>
                <a:off x="788" y="2014"/>
                <a:ext cx="5" cy="6"/>
              </a:xfrm>
              <a:custGeom>
                <a:avLst/>
                <a:gdLst>
                  <a:gd name="T0" fmla="*/ 5 w 5"/>
                  <a:gd name="T1" fmla="*/ 4 h 6"/>
                  <a:gd name="T2" fmla="*/ 4 w 5"/>
                  <a:gd name="T3" fmla="*/ 4 h 6"/>
                  <a:gd name="T4" fmla="*/ 4 w 5"/>
                  <a:gd name="T5" fmla="*/ 3 h 6"/>
                  <a:gd name="T6" fmla="*/ 4 w 5"/>
                  <a:gd name="T7" fmla="*/ 2 h 6"/>
                  <a:gd name="T8" fmla="*/ 3 w 5"/>
                  <a:gd name="T9" fmla="*/ 2 h 6"/>
                  <a:gd name="T10" fmla="*/ 3 w 5"/>
                  <a:gd name="T11" fmla="*/ 1 h 6"/>
                  <a:gd name="T12" fmla="*/ 2 w 5"/>
                  <a:gd name="T13" fmla="*/ 1 h 6"/>
                  <a:gd name="T14" fmla="*/ 2 w 5"/>
                  <a:gd name="T15" fmla="*/ 0 h 6"/>
                  <a:gd name="T16" fmla="*/ 1 w 5"/>
                  <a:gd name="T17" fmla="*/ 1 h 6"/>
                  <a:gd name="T18" fmla="*/ 1 w 5"/>
                  <a:gd name="T19" fmla="*/ 1 h 6"/>
                  <a:gd name="T20" fmla="*/ 0 w 5"/>
                  <a:gd name="T21" fmla="*/ 2 h 6"/>
                  <a:gd name="T22" fmla="*/ 0 w 5"/>
                  <a:gd name="T23" fmla="*/ 2 h 6"/>
                  <a:gd name="T24" fmla="*/ 0 w 5"/>
                  <a:gd name="T25" fmla="*/ 3 h 6"/>
                  <a:gd name="T26" fmla="*/ 0 w 5"/>
                  <a:gd name="T27" fmla="*/ 4 h 6"/>
                  <a:gd name="T28" fmla="*/ 0 w 5"/>
                  <a:gd name="T29" fmla="*/ 5 h 6"/>
                  <a:gd name="T30" fmla="*/ 0 w 5"/>
                  <a:gd name="T31" fmla="*/ 6 h 6"/>
                  <a:gd name="T32" fmla="*/ 1 w 5"/>
                  <a:gd name="T33" fmla="*/ 6 h 6"/>
                  <a:gd name="T34" fmla="*/ 2 w 5"/>
                  <a:gd name="T35" fmla="*/ 6 h 6"/>
                  <a:gd name="T36" fmla="*/ 2 w 5"/>
                  <a:gd name="T37" fmla="*/ 6 h 6"/>
                  <a:gd name="T38" fmla="*/ 4 w 5"/>
                  <a:gd name="T39" fmla="*/ 6 h 6"/>
                  <a:gd name="T40" fmla="*/ 4 w 5"/>
                  <a:gd name="T41" fmla="*/ 5 h 6"/>
                  <a:gd name="T42" fmla="*/ 5 w 5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3" y="5"/>
                      <a:pt x="5" y="4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0" name="Group 1210"/>
            <p:cNvGrpSpPr/>
            <p:nvPr/>
          </p:nvGrpSpPr>
          <p:grpSpPr bwMode="auto">
            <a:xfrm>
              <a:off x="582" y="1099"/>
              <a:ext cx="320" cy="975"/>
              <a:chOff x="582" y="1099"/>
              <a:chExt cx="320" cy="975"/>
            </a:xfrm>
          </p:grpSpPr>
          <p:sp>
            <p:nvSpPr>
              <p:cNvPr id="1587" name="Freeform 1010"/>
              <p:cNvSpPr/>
              <p:nvPr/>
            </p:nvSpPr>
            <p:spPr bwMode="auto">
              <a:xfrm>
                <a:off x="883" y="2010"/>
                <a:ext cx="5" cy="5"/>
              </a:xfrm>
              <a:custGeom>
                <a:avLst/>
                <a:gdLst>
                  <a:gd name="T0" fmla="*/ 5 w 5"/>
                  <a:gd name="T1" fmla="*/ 2 h 5"/>
                  <a:gd name="T2" fmla="*/ 4 w 5"/>
                  <a:gd name="T3" fmla="*/ 1 h 5"/>
                  <a:gd name="T4" fmla="*/ 4 w 5"/>
                  <a:gd name="T5" fmla="*/ 1 h 5"/>
                  <a:gd name="T6" fmla="*/ 3 w 5"/>
                  <a:gd name="T7" fmla="*/ 1 h 5"/>
                  <a:gd name="T8" fmla="*/ 2 w 5"/>
                  <a:gd name="T9" fmla="*/ 0 h 5"/>
                  <a:gd name="T10" fmla="*/ 2 w 5"/>
                  <a:gd name="T11" fmla="*/ 0 h 5"/>
                  <a:gd name="T12" fmla="*/ 1 w 5"/>
                  <a:gd name="T13" fmla="*/ 0 h 5"/>
                  <a:gd name="T14" fmla="*/ 1 w 5"/>
                  <a:gd name="T15" fmla="*/ 0 h 5"/>
                  <a:gd name="T16" fmla="*/ 1 w 5"/>
                  <a:gd name="T17" fmla="*/ 0 h 5"/>
                  <a:gd name="T18" fmla="*/ 0 w 5"/>
                  <a:gd name="T19" fmla="*/ 1 h 5"/>
                  <a:gd name="T20" fmla="*/ 0 w 5"/>
                  <a:gd name="T21" fmla="*/ 2 h 5"/>
                  <a:gd name="T22" fmla="*/ 0 w 5"/>
                  <a:gd name="T23" fmla="*/ 3 h 5"/>
                  <a:gd name="T24" fmla="*/ 0 w 5"/>
                  <a:gd name="T25" fmla="*/ 4 h 5"/>
                  <a:gd name="T26" fmla="*/ 0 w 5"/>
                  <a:gd name="T27" fmla="*/ 4 h 5"/>
                  <a:gd name="T28" fmla="*/ 1 w 5"/>
                  <a:gd name="T29" fmla="*/ 5 h 5"/>
                  <a:gd name="T30" fmla="*/ 2 w 5"/>
                  <a:gd name="T31" fmla="*/ 5 h 5"/>
                  <a:gd name="T32" fmla="*/ 2 w 5"/>
                  <a:gd name="T33" fmla="*/ 5 h 5"/>
                  <a:gd name="T34" fmla="*/ 3 w 5"/>
                  <a:gd name="T35" fmla="*/ 5 h 5"/>
                  <a:gd name="T36" fmla="*/ 4 w 5"/>
                  <a:gd name="T37" fmla="*/ 4 h 5"/>
                  <a:gd name="T38" fmla="*/ 5 w 5"/>
                  <a:gd name="T39" fmla="*/ 4 h 5"/>
                  <a:gd name="T40" fmla="*/ 5 w 5"/>
                  <a:gd name="T41" fmla="*/ 3 h 5"/>
                  <a:gd name="T42" fmla="*/ 5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4" y="2"/>
                      <a:pt x="4" y="1"/>
                      <a:pt x="4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2" y="4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4" y="5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2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8" name="Freeform 1011"/>
              <p:cNvSpPr/>
              <p:nvPr/>
            </p:nvSpPr>
            <p:spPr bwMode="auto">
              <a:xfrm>
                <a:off x="820" y="1990"/>
                <a:ext cx="6" cy="5"/>
              </a:xfrm>
              <a:custGeom>
                <a:avLst/>
                <a:gdLst>
                  <a:gd name="T0" fmla="*/ 4 w 5"/>
                  <a:gd name="T1" fmla="*/ 2 h 5"/>
                  <a:gd name="T2" fmla="*/ 4 w 5"/>
                  <a:gd name="T3" fmla="*/ 1 h 5"/>
                  <a:gd name="T4" fmla="*/ 3 w 5"/>
                  <a:gd name="T5" fmla="*/ 1 h 5"/>
                  <a:gd name="T6" fmla="*/ 3 w 5"/>
                  <a:gd name="T7" fmla="*/ 1 h 5"/>
                  <a:gd name="T8" fmla="*/ 2 w 5"/>
                  <a:gd name="T9" fmla="*/ 0 h 5"/>
                  <a:gd name="T10" fmla="*/ 2 w 5"/>
                  <a:gd name="T11" fmla="*/ 0 h 5"/>
                  <a:gd name="T12" fmla="*/ 1 w 5"/>
                  <a:gd name="T13" fmla="*/ 0 h 5"/>
                  <a:gd name="T14" fmla="*/ 1 w 5"/>
                  <a:gd name="T15" fmla="*/ 0 h 5"/>
                  <a:gd name="T16" fmla="*/ 0 w 5"/>
                  <a:gd name="T17" fmla="*/ 0 h 5"/>
                  <a:gd name="T18" fmla="*/ 0 w 5"/>
                  <a:gd name="T19" fmla="*/ 1 h 5"/>
                  <a:gd name="T20" fmla="*/ 0 w 5"/>
                  <a:gd name="T21" fmla="*/ 2 h 5"/>
                  <a:gd name="T22" fmla="*/ 0 w 5"/>
                  <a:gd name="T23" fmla="*/ 3 h 5"/>
                  <a:gd name="T24" fmla="*/ 0 w 5"/>
                  <a:gd name="T25" fmla="*/ 4 h 5"/>
                  <a:gd name="T26" fmla="*/ 0 w 5"/>
                  <a:gd name="T27" fmla="*/ 4 h 5"/>
                  <a:gd name="T28" fmla="*/ 1 w 5"/>
                  <a:gd name="T29" fmla="*/ 5 h 5"/>
                  <a:gd name="T30" fmla="*/ 2 w 5"/>
                  <a:gd name="T31" fmla="*/ 5 h 5"/>
                  <a:gd name="T32" fmla="*/ 2 w 5"/>
                  <a:gd name="T33" fmla="*/ 5 h 5"/>
                  <a:gd name="T34" fmla="*/ 3 w 5"/>
                  <a:gd name="T35" fmla="*/ 5 h 5"/>
                  <a:gd name="T36" fmla="*/ 4 w 5"/>
                  <a:gd name="T37" fmla="*/ 4 h 5"/>
                  <a:gd name="T38" fmla="*/ 4 w 5"/>
                  <a:gd name="T39" fmla="*/ 4 h 5"/>
                  <a:gd name="T40" fmla="*/ 5 w 5"/>
                  <a:gd name="T41" fmla="*/ 3 h 5"/>
                  <a:gd name="T42" fmla="*/ 4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4" y="2"/>
                    </a:moveTo>
                    <a:cubicBezTo>
                      <a:pt x="4" y="2"/>
                      <a:pt x="4" y="1"/>
                      <a:pt x="4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9" name="Freeform 1012"/>
              <p:cNvSpPr/>
              <p:nvPr/>
            </p:nvSpPr>
            <p:spPr bwMode="auto">
              <a:xfrm>
                <a:off x="860" y="2028"/>
                <a:ext cx="5" cy="7"/>
              </a:xfrm>
              <a:custGeom>
                <a:avLst/>
                <a:gdLst>
                  <a:gd name="T0" fmla="*/ 5 w 5"/>
                  <a:gd name="T1" fmla="*/ 3 h 6"/>
                  <a:gd name="T2" fmla="*/ 4 w 5"/>
                  <a:gd name="T3" fmla="*/ 2 h 6"/>
                  <a:gd name="T4" fmla="*/ 4 w 5"/>
                  <a:gd name="T5" fmla="*/ 1 h 6"/>
                  <a:gd name="T6" fmla="*/ 3 w 5"/>
                  <a:gd name="T7" fmla="*/ 1 h 6"/>
                  <a:gd name="T8" fmla="*/ 2 w 5"/>
                  <a:gd name="T9" fmla="*/ 1 h 6"/>
                  <a:gd name="T10" fmla="*/ 2 w 5"/>
                  <a:gd name="T11" fmla="*/ 1 h 6"/>
                  <a:gd name="T12" fmla="*/ 1 w 5"/>
                  <a:gd name="T13" fmla="*/ 0 h 6"/>
                  <a:gd name="T14" fmla="*/ 1 w 5"/>
                  <a:gd name="T15" fmla="*/ 1 h 6"/>
                  <a:gd name="T16" fmla="*/ 1 w 5"/>
                  <a:gd name="T17" fmla="*/ 1 h 6"/>
                  <a:gd name="T18" fmla="*/ 0 w 5"/>
                  <a:gd name="T19" fmla="*/ 2 h 6"/>
                  <a:gd name="T20" fmla="*/ 0 w 5"/>
                  <a:gd name="T21" fmla="*/ 3 h 6"/>
                  <a:gd name="T22" fmla="*/ 0 w 5"/>
                  <a:gd name="T23" fmla="*/ 4 h 6"/>
                  <a:gd name="T24" fmla="*/ 0 w 5"/>
                  <a:gd name="T25" fmla="*/ 4 h 6"/>
                  <a:gd name="T26" fmla="*/ 1 w 5"/>
                  <a:gd name="T27" fmla="*/ 5 h 6"/>
                  <a:gd name="T28" fmla="*/ 1 w 5"/>
                  <a:gd name="T29" fmla="*/ 5 h 6"/>
                  <a:gd name="T30" fmla="*/ 2 w 5"/>
                  <a:gd name="T31" fmla="*/ 6 h 6"/>
                  <a:gd name="T32" fmla="*/ 3 w 5"/>
                  <a:gd name="T33" fmla="*/ 6 h 6"/>
                  <a:gd name="T34" fmla="*/ 3 w 5"/>
                  <a:gd name="T35" fmla="*/ 6 h 6"/>
                  <a:gd name="T36" fmla="*/ 4 w 5"/>
                  <a:gd name="T37" fmla="*/ 5 h 6"/>
                  <a:gd name="T38" fmla="*/ 5 w 5"/>
                  <a:gd name="T39" fmla="*/ 4 h 6"/>
                  <a:gd name="T40" fmla="*/ 5 w 5"/>
                  <a:gd name="T41" fmla="*/ 3 h 6"/>
                  <a:gd name="T42" fmla="*/ 5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5" y="4"/>
                      <a:pt x="5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4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0" name="Freeform 1013"/>
              <p:cNvSpPr/>
              <p:nvPr/>
            </p:nvSpPr>
            <p:spPr bwMode="auto">
              <a:xfrm>
                <a:off x="826" y="2032"/>
                <a:ext cx="5" cy="7"/>
              </a:xfrm>
              <a:custGeom>
                <a:avLst/>
                <a:gdLst>
                  <a:gd name="T0" fmla="*/ 5 w 5"/>
                  <a:gd name="T1" fmla="*/ 3 h 6"/>
                  <a:gd name="T2" fmla="*/ 4 w 5"/>
                  <a:gd name="T3" fmla="*/ 2 h 6"/>
                  <a:gd name="T4" fmla="*/ 4 w 5"/>
                  <a:gd name="T5" fmla="*/ 2 h 6"/>
                  <a:gd name="T6" fmla="*/ 3 w 5"/>
                  <a:gd name="T7" fmla="*/ 1 h 6"/>
                  <a:gd name="T8" fmla="*/ 3 w 5"/>
                  <a:gd name="T9" fmla="*/ 1 h 6"/>
                  <a:gd name="T10" fmla="*/ 2 w 5"/>
                  <a:gd name="T11" fmla="*/ 1 h 6"/>
                  <a:gd name="T12" fmla="*/ 1 w 5"/>
                  <a:gd name="T13" fmla="*/ 0 h 6"/>
                  <a:gd name="T14" fmla="*/ 1 w 5"/>
                  <a:gd name="T15" fmla="*/ 1 h 6"/>
                  <a:gd name="T16" fmla="*/ 1 w 5"/>
                  <a:gd name="T17" fmla="*/ 1 h 6"/>
                  <a:gd name="T18" fmla="*/ 1 w 5"/>
                  <a:gd name="T19" fmla="*/ 2 h 6"/>
                  <a:gd name="T20" fmla="*/ 0 w 5"/>
                  <a:gd name="T21" fmla="*/ 3 h 6"/>
                  <a:gd name="T22" fmla="*/ 0 w 5"/>
                  <a:gd name="T23" fmla="*/ 4 h 6"/>
                  <a:gd name="T24" fmla="*/ 1 w 5"/>
                  <a:gd name="T25" fmla="*/ 5 h 6"/>
                  <a:gd name="T26" fmla="*/ 1 w 5"/>
                  <a:gd name="T27" fmla="*/ 5 h 6"/>
                  <a:gd name="T28" fmla="*/ 1 w 5"/>
                  <a:gd name="T29" fmla="*/ 6 h 6"/>
                  <a:gd name="T30" fmla="*/ 2 w 5"/>
                  <a:gd name="T31" fmla="*/ 6 h 6"/>
                  <a:gd name="T32" fmla="*/ 3 w 5"/>
                  <a:gd name="T33" fmla="*/ 6 h 6"/>
                  <a:gd name="T34" fmla="*/ 4 w 5"/>
                  <a:gd name="T35" fmla="*/ 6 h 6"/>
                  <a:gd name="T36" fmla="*/ 5 w 5"/>
                  <a:gd name="T37" fmla="*/ 5 h 6"/>
                  <a:gd name="T38" fmla="*/ 5 w 5"/>
                  <a:gd name="T39" fmla="*/ 5 h 6"/>
                  <a:gd name="T40" fmla="*/ 5 w 5"/>
                  <a:gd name="T41" fmla="*/ 4 h 6"/>
                  <a:gd name="T42" fmla="*/ 5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4" y="3"/>
                      <a:pt x="4" y="2"/>
                      <a:pt x="4" y="2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1" name="Freeform 1014"/>
              <p:cNvSpPr/>
              <p:nvPr/>
            </p:nvSpPr>
            <p:spPr bwMode="auto">
              <a:xfrm>
                <a:off x="881" y="2044"/>
                <a:ext cx="6" cy="6"/>
              </a:xfrm>
              <a:custGeom>
                <a:avLst/>
                <a:gdLst>
                  <a:gd name="T0" fmla="*/ 4 w 5"/>
                  <a:gd name="T1" fmla="*/ 1 h 5"/>
                  <a:gd name="T2" fmla="*/ 4 w 5"/>
                  <a:gd name="T3" fmla="*/ 0 h 5"/>
                  <a:gd name="T4" fmla="*/ 3 w 5"/>
                  <a:gd name="T5" fmla="*/ 0 h 5"/>
                  <a:gd name="T6" fmla="*/ 2 w 5"/>
                  <a:gd name="T7" fmla="*/ 0 h 5"/>
                  <a:gd name="T8" fmla="*/ 1 w 5"/>
                  <a:gd name="T9" fmla="*/ 1 h 5"/>
                  <a:gd name="T10" fmla="*/ 1 w 5"/>
                  <a:gd name="T11" fmla="*/ 1 h 5"/>
                  <a:gd name="T12" fmla="*/ 0 w 5"/>
                  <a:gd name="T13" fmla="*/ 2 h 5"/>
                  <a:gd name="T14" fmla="*/ 0 w 5"/>
                  <a:gd name="T15" fmla="*/ 3 h 5"/>
                  <a:gd name="T16" fmla="*/ 0 w 5"/>
                  <a:gd name="T17" fmla="*/ 3 h 5"/>
                  <a:gd name="T18" fmla="*/ 0 w 5"/>
                  <a:gd name="T19" fmla="*/ 4 h 5"/>
                  <a:gd name="T20" fmla="*/ 1 w 5"/>
                  <a:gd name="T21" fmla="*/ 5 h 5"/>
                  <a:gd name="T22" fmla="*/ 2 w 5"/>
                  <a:gd name="T23" fmla="*/ 5 h 5"/>
                  <a:gd name="T24" fmla="*/ 2 w 5"/>
                  <a:gd name="T25" fmla="*/ 5 h 5"/>
                  <a:gd name="T26" fmla="*/ 3 w 5"/>
                  <a:gd name="T27" fmla="*/ 5 h 5"/>
                  <a:gd name="T28" fmla="*/ 4 w 5"/>
                  <a:gd name="T29" fmla="*/ 5 h 5"/>
                  <a:gd name="T30" fmla="*/ 4 w 5"/>
                  <a:gd name="T31" fmla="*/ 4 h 5"/>
                  <a:gd name="T32" fmla="*/ 5 w 5"/>
                  <a:gd name="T33" fmla="*/ 3 h 5"/>
                  <a:gd name="T34" fmla="*/ 5 w 5"/>
                  <a:gd name="T35" fmla="*/ 2 h 5"/>
                  <a:gd name="T36" fmla="*/ 5 w 5"/>
                  <a:gd name="T37" fmla="*/ 2 h 5"/>
                  <a:gd name="T38" fmla="*/ 5 w 5"/>
                  <a:gd name="T39" fmla="*/ 1 h 5"/>
                  <a:gd name="T40" fmla="*/ 5 w 5"/>
                  <a:gd name="T41" fmla="*/ 0 h 5"/>
                  <a:gd name="T42" fmla="*/ 4 w 5"/>
                  <a:gd name="T4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4" y="1"/>
                    </a:moveTo>
                    <a:cubicBezTo>
                      <a:pt x="4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4" y="1"/>
                      <a:pt x="5" y="0"/>
                      <a:pt x="5" y="0"/>
                    </a:cubicBez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2" name="Freeform 1015"/>
              <p:cNvSpPr/>
              <p:nvPr/>
            </p:nvSpPr>
            <p:spPr bwMode="auto">
              <a:xfrm>
                <a:off x="839" y="2051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4 w 5"/>
                  <a:gd name="T3" fmla="*/ 0 h 5"/>
                  <a:gd name="T4" fmla="*/ 3 w 5"/>
                  <a:gd name="T5" fmla="*/ 0 h 5"/>
                  <a:gd name="T6" fmla="*/ 3 w 5"/>
                  <a:gd name="T7" fmla="*/ 0 h 5"/>
                  <a:gd name="T8" fmla="*/ 2 w 5"/>
                  <a:gd name="T9" fmla="*/ 0 h 5"/>
                  <a:gd name="T10" fmla="*/ 1 w 5"/>
                  <a:gd name="T11" fmla="*/ 1 h 5"/>
                  <a:gd name="T12" fmla="*/ 1 w 5"/>
                  <a:gd name="T13" fmla="*/ 1 h 5"/>
                  <a:gd name="T14" fmla="*/ 0 w 5"/>
                  <a:gd name="T15" fmla="*/ 2 h 5"/>
                  <a:gd name="T16" fmla="*/ 0 w 5"/>
                  <a:gd name="T17" fmla="*/ 3 h 5"/>
                  <a:gd name="T18" fmla="*/ 0 w 5"/>
                  <a:gd name="T19" fmla="*/ 3 h 5"/>
                  <a:gd name="T20" fmla="*/ 1 w 5"/>
                  <a:gd name="T21" fmla="*/ 4 h 5"/>
                  <a:gd name="T22" fmla="*/ 2 w 5"/>
                  <a:gd name="T23" fmla="*/ 5 h 5"/>
                  <a:gd name="T24" fmla="*/ 3 w 5"/>
                  <a:gd name="T25" fmla="*/ 5 h 5"/>
                  <a:gd name="T26" fmla="*/ 4 w 5"/>
                  <a:gd name="T27" fmla="*/ 5 h 5"/>
                  <a:gd name="T28" fmla="*/ 4 w 5"/>
                  <a:gd name="T29" fmla="*/ 4 h 5"/>
                  <a:gd name="T30" fmla="*/ 5 w 5"/>
                  <a:gd name="T31" fmla="*/ 3 h 5"/>
                  <a:gd name="T32" fmla="*/ 5 w 5"/>
                  <a:gd name="T33" fmla="*/ 3 h 5"/>
                  <a:gd name="T34" fmla="*/ 5 w 5"/>
                  <a:gd name="T35" fmla="*/ 2 h 5"/>
                  <a:gd name="T36" fmla="*/ 5 w 5"/>
                  <a:gd name="T37" fmla="*/ 1 h 5"/>
                  <a:gd name="T38" fmla="*/ 5 w 5"/>
                  <a:gd name="T39" fmla="*/ 1 h 5"/>
                  <a:gd name="T40" fmla="*/ 5 w 5"/>
                  <a:gd name="T4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3" name="Freeform 1016"/>
              <p:cNvSpPr/>
              <p:nvPr/>
            </p:nvSpPr>
            <p:spPr bwMode="auto">
              <a:xfrm>
                <a:off x="891" y="2050"/>
                <a:ext cx="7" cy="5"/>
              </a:xfrm>
              <a:custGeom>
                <a:avLst/>
                <a:gdLst>
                  <a:gd name="T0" fmla="*/ 5 w 6"/>
                  <a:gd name="T1" fmla="*/ 2 h 5"/>
                  <a:gd name="T2" fmla="*/ 5 w 6"/>
                  <a:gd name="T3" fmla="*/ 2 h 5"/>
                  <a:gd name="T4" fmla="*/ 4 w 6"/>
                  <a:gd name="T5" fmla="*/ 1 h 5"/>
                  <a:gd name="T6" fmla="*/ 4 w 6"/>
                  <a:gd name="T7" fmla="*/ 1 h 5"/>
                  <a:gd name="T8" fmla="*/ 3 w 6"/>
                  <a:gd name="T9" fmla="*/ 0 h 5"/>
                  <a:gd name="T10" fmla="*/ 2 w 6"/>
                  <a:gd name="T11" fmla="*/ 0 h 5"/>
                  <a:gd name="T12" fmla="*/ 1 w 6"/>
                  <a:gd name="T13" fmla="*/ 0 h 5"/>
                  <a:gd name="T14" fmla="*/ 1 w 6"/>
                  <a:gd name="T15" fmla="*/ 1 h 5"/>
                  <a:gd name="T16" fmla="*/ 0 w 6"/>
                  <a:gd name="T17" fmla="*/ 2 h 5"/>
                  <a:gd name="T18" fmla="*/ 0 w 6"/>
                  <a:gd name="T19" fmla="*/ 2 h 5"/>
                  <a:gd name="T20" fmla="*/ 0 w 6"/>
                  <a:gd name="T21" fmla="*/ 3 h 5"/>
                  <a:gd name="T22" fmla="*/ 0 w 6"/>
                  <a:gd name="T23" fmla="*/ 4 h 5"/>
                  <a:gd name="T24" fmla="*/ 1 w 6"/>
                  <a:gd name="T25" fmla="*/ 5 h 5"/>
                  <a:gd name="T26" fmla="*/ 1 w 6"/>
                  <a:gd name="T27" fmla="*/ 5 h 5"/>
                  <a:gd name="T28" fmla="*/ 2 w 6"/>
                  <a:gd name="T29" fmla="*/ 5 h 5"/>
                  <a:gd name="T30" fmla="*/ 3 w 6"/>
                  <a:gd name="T31" fmla="*/ 5 h 5"/>
                  <a:gd name="T32" fmla="*/ 4 w 6"/>
                  <a:gd name="T33" fmla="*/ 4 h 5"/>
                  <a:gd name="T34" fmla="*/ 4 w 6"/>
                  <a:gd name="T35" fmla="*/ 4 h 5"/>
                  <a:gd name="T36" fmla="*/ 5 w 6"/>
                  <a:gd name="T37" fmla="*/ 3 h 5"/>
                  <a:gd name="T38" fmla="*/ 5 w 6"/>
                  <a:gd name="T39" fmla="*/ 3 h 5"/>
                  <a:gd name="T40" fmla="*/ 6 w 6"/>
                  <a:gd name="T41" fmla="*/ 2 h 5"/>
                  <a:gd name="T42" fmla="*/ 5 w 6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5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4" name="Freeform 1017"/>
              <p:cNvSpPr/>
              <p:nvPr/>
            </p:nvSpPr>
            <p:spPr bwMode="auto">
              <a:xfrm>
                <a:off x="888" y="2042"/>
                <a:ext cx="5" cy="6"/>
              </a:xfrm>
              <a:custGeom>
                <a:avLst/>
                <a:gdLst>
                  <a:gd name="T0" fmla="*/ 4 w 5"/>
                  <a:gd name="T1" fmla="*/ 0 h 5"/>
                  <a:gd name="T2" fmla="*/ 4 w 5"/>
                  <a:gd name="T3" fmla="*/ 0 h 5"/>
                  <a:gd name="T4" fmla="*/ 3 w 5"/>
                  <a:gd name="T5" fmla="*/ 0 h 5"/>
                  <a:gd name="T6" fmla="*/ 2 w 5"/>
                  <a:gd name="T7" fmla="*/ 0 h 5"/>
                  <a:gd name="T8" fmla="*/ 1 w 5"/>
                  <a:gd name="T9" fmla="*/ 0 h 5"/>
                  <a:gd name="T10" fmla="*/ 0 w 5"/>
                  <a:gd name="T11" fmla="*/ 1 h 5"/>
                  <a:gd name="T12" fmla="*/ 0 w 5"/>
                  <a:gd name="T13" fmla="*/ 1 h 5"/>
                  <a:gd name="T14" fmla="*/ 0 w 5"/>
                  <a:gd name="T15" fmla="*/ 2 h 5"/>
                  <a:gd name="T16" fmla="*/ 0 w 5"/>
                  <a:gd name="T17" fmla="*/ 3 h 5"/>
                  <a:gd name="T18" fmla="*/ 0 w 5"/>
                  <a:gd name="T19" fmla="*/ 3 h 5"/>
                  <a:gd name="T20" fmla="*/ 0 w 5"/>
                  <a:gd name="T21" fmla="*/ 4 h 5"/>
                  <a:gd name="T22" fmla="*/ 1 w 5"/>
                  <a:gd name="T23" fmla="*/ 5 h 5"/>
                  <a:gd name="T24" fmla="*/ 2 w 5"/>
                  <a:gd name="T25" fmla="*/ 5 h 5"/>
                  <a:gd name="T26" fmla="*/ 3 w 5"/>
                  <a:gd name="T27" fmla="*/ 5 h 5"/>
                  <a:gd name="T28" fmla="*/ 4 w 5"/>
                  <a:gd name="T29" fmla="*/ 4 h 5"/>
                  <a:gd name="T30" fmla="*/ 4 w 5"/>
                  <a:gd name="T31" fmla="*/ 3 h 5"/>
                  <a:gd name="T32" fmla="*/ 4 w 5"/>
                  <a:gd name="T33" fmla="*/ 3 h 5"/>
                  <a:gd name="T34" fmla="*/ 4 w 5"/>
                  <a:gd name="T35" fmla="*/ 2 h 5"/>
                  <a:gd name="T36" fmla="*/ 4 w 5"/>
                  <a:gd name="T37" fmla="*/ 1 h 5"/>
                  <a:gd name="T38" fmla="*/ 5 w 5"/>
                  <a:gd name="T39" fmla="*/ 1 h 5"/>
                  <a:gd name="T40" fmla="*/ 5 w 5"/>
                  <a:gd name="T41" fmla="*/ 0 h 5"/>
                  <a:gd name="T42" fmla="*/ 4 w 5"/>
                  <a:gd name="T4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cubicBezTo>
                      <a:pt x="3" y="0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4" y="1"/>
                      <a:pt x="5" y="0"/>
                      <a:pt x="5" y="0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5" name="Freeform 1018"/>
              <p:cNvSpPr/>
              <p:nvPr/>
            </p:nvSpPr>
            <p:spPr bwMode="auto">
              <a:xfrm>
                <a:off x="893" y="2010"/>
                <a:ext cx="6" cy="5"/>
              </a:xfrm>
              <a:custGeom>
                <a:avLst/>
                <a:gdLst>
                  <a:gd name="T0" fmla="*/ 5 w 5"/>
                  <a:gd name="T1" fmla="*/ 0 h 5"/>
                  <a:gd name="T2" fmla="*/ 4 w 5"/>
                  <a:gd name="T3" fmla="*/ 0 h 5"/>
                  <a:gd name="T4" fmla="*/ 3 w 5"/>
                  <a:gd name="T5" fmla="*/ 0 h 5"/>
                  <a:gd name="T6" fmla="*/ 3 w 5"/>
                  <a:gd name="T7" fmla="*/ 0 h 5"/>
                  <a:gd name="T8" fmla="*/ 2 w 5"/>
                  <a:gd name="T9" fmla="*/ 0 h 5"/>
                  <a:gd name="T10" fmla="*/ 1 w 5"/>
                  <a:gd name="T11" fmla="*/ 1 h 5"/>
                  <a:gd name="T12" fmla="*/ 1 w 5"/>
                  <a:gd name="T13" fmla="*/ 1 h 5"/>
                  <a:gd name="T14" fmla="*/ 0 w 5"/>
                  <a:gd name="T15" fmla="*/ 2 h 5"/>
                  <a:gd name="T16" fmla="*/ 0 w 5"/>
                  <a:gd name="T17" fmla="*/ 3 h 5"/>
                  <a:gd name="T18" fmla="*/ 0 w 5"/>
                  <a:gd name="T19" fmla="*/ 4 h 5"/>
                  <a:gd name="T20" fmla="*/ 1 w 5"/>
                  <a:gd name="T21" fmla="*/ 4 h 5"/>
                  <a:gd name="T22" fmla="*/ 2 w 5"/>
                  <a:gd name="T23" fmla="*/ 5 h 5"/>
                  <a:gd name="T24" fmla="*/ 3 w 5"/>
                  <a:gd name="T25" fmla="*/ 5 h 5"/>
                  <a:gd name="T26" fmla="*/ 4 w 5"/>
                  <a:gd name="T27" fmla="*/ 5 h 5"/>
                  <a:gd name="T28" fmla="*/ 4 w 5"/>
                  <a:gd name="T29" fmla="*/ 4 h 5"/>
                  <a:gd name="T30" fmla="*/ 5 w 5"/>
                  <a:gd name="T31" fmla="*/ 4 h 5"/>
                  <a:gd name="T32" fmla="*/ 5 w 5"/>
                  <a:gd name="T33" fmla="*/ 3 h 5"/>
                  <a:gd name="T34" fmla="*/ 5 w 5"/>
                  <a:gd name="T35" fmla="*/ 2 h 5"/>
                  <a:gd name="T36" fmla="*/ 5 w 5"/>
                  <a:gd name="T37" fmla="*/ 1 h 5"/>
                  <a:gd name="T38" fmla="*/ 5 w 5"/>
                  <a:gd name="T39" fmla="*/ 1 h 5"/>
                  <a:gd name="T40" fmla="*/ 5 w 5"/>
                  <a:gd name="T4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6" name="Freeform 1019"/>
              <p:cNvSpPr/>
              <p:nvPr/>
            </p:nvSpPr>
            <p:spPr bwMode="auto">
              <a:xfrm>
                <a:off x="852" y="1996"/>
                <a:ext cx="5" cy="6"/>
              </a:xfrm>
              <a:custGeom>
                <a:avLst/>
                <a:gdLst>
                  <a:gd name="T0" fmla="*/ 4 w 5"/>
                  <a:gd name="T1" fmla="*/ 0 h 5"/>
                  <a:gd name="T2" fmla="*/ 4 w 5"/>
                  <a:gd name="T3" fmla="*/ 0 h 5"/>
                  <a:gd name="T4" fmla="*/ 3 w 5"/>
                  <a:gd name="T5" fmla="*/ 0 h 5"/>
                  <a:gd name="T6" fmla="*/ 2 w 5"/>
                  <a:gd name="T7" fmla="*/ 0 h 5"/>
                  <a:gd name="T8" fmla="*/ 1 w 5"/>
                  <a:gd name="T9" fmla="*/ 0 h 5"/>
                  <a:gd name="T10" fmla="*/ 0 w 5"/>
                  <a:gd name="T11" fmla="*/ 1 h 5"/>
                  <a:gd name="T12" fmla="*/ 0 w 5"/>
                  <a:gd name="T13" fmla="*/ 1 h 5"/>
                  <a:gd name="T14" fmla="*/ 0 w 5"/>
                  <a:gd name="T15" fmla="*/ 2 h 5"/>
                  <a:gd name="T16" fmla="*/ 0 w 5"/>
                  <a:gd name="T17" fmla="*/ 3 h 5"/>
                  <a:gd name="T18" fmla="*/ 0 w 5"/>
                  <a:gd name="T19" fmla="*/ 3 h 5"/>
                  <a:gd name="T20" fmla="*/ 0 w 5"/>
                  <a:gd name="T21" fmla="*/ 4 h 5"/>
                  <a:gd name="T22" fmla="*/ 1 w 5"/>
                  <a:gd name="T23" fmla="*/ 5 h 5"/>
                  <a:gd name="T24" fmla="*/ 2 w 5"/>
                  <a:gd name="T25" fmla="*/ 5 h 5"/>
                  <a:gd name="T26" fmla="*/ 3 w 5"/>
                  <a:gd name="T27" fmla="*/ 5 h 5"/>
                  <a:gd name="T28" fmla="*/ 4 w 5"/>
                  <a:gd name="T29" fmla="*/ 4 h 5"/>
                  <a:gd name="T30" fmla="*/ 4 w 5"/>
                  <a:gd name="T31" fmla="*/ 4 h 5"/>
                  <a:gd name="T32" fmla="*/ 4 w 5"/>
                  <a:gd name="T33" fmla="*/ 3 h 5"/>
                  <a:gd name="T34" fmla="*/ 4 w 5"/>
                  <a:gd name="T35" fmla="*/ 2 h 5"/>
                  <a:gd name="T36" fmla="*/ 4 w 5"/>
                  <a:gd name="T37" fmla="*/ 1 h 5"/>
                  <a:gd name="T38" fmla="*/ 4 w 5"/>
                  <a:gd name="T39" fmla="*/ 1 h 5"/>
                  <a:gd name="T40" fmla="*/ 5 w 5"/>
                  <a:gd name="T41" fmla="*/ 0 h 5"/>
                  <a:gd name="T42" fmla="*/ 4 w 5"/>
                  <a:gd name="T4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cubicBezTo>
                      <a:pt x="3" y="0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0"/>
                      <a:pt x="5" y="0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7" name="Freeform 1020"/>
              <p:cNvSpPr/>
              <p:nvPr/>
            </p:nvSpPr>
            <p:spPr bwMode="auto">
              <a:xfrm>
                <a:off x="851" y="2006"/>
                <a:ext cx="6" cy="6"/>
              </a:xfrm>
              <a:custGeom>
                <a:avLst/>
                <a:gdLst>
                  <a:gd name="T0" fmla="*/ 5 w 6"/>
                  <a:gd name="T1" fmla="*/ 2 h 5"/>
                  <a:gd name="T2" fmla="*/ 5 w 6"/>
                  <a:gd name="T3" fmla="*/ 2 h 5"/>
                  <a:gd name="T4" fmla="*/ 5 w 6"/>
                  <a:gd name="T5" fmla="*/ 1 h 5"/>
                  <a:gd name="T6" fmla="*/ 4 w 6"/>
                  <a:gd name="T7" fmla="*/ 1 h 5"/>
                  <a:gd name="T8" fmla="*/ 3 w 6"/>
                  <a:gd name="T9" fmla="*/ 0 h 5"/>
                  <a:gd name="T10" fmla="*/ 3 w 6"/>
                  <a:gd name="T11" fmla="*/ 0 h 5"/>
                  <a:gd name="T12" fmla="*/ 2 w 6"/>
                  <a:gd name="T13" fmla="*/ 0 h 5"/>
                  <a:gd name="T14" fmla="*/ 1 w 6"/>
                  <a:gd name="T15" fmla="*/ 0 h 5"/>
                  <a:gd name="T16" fmla="*/ 1 w 6"/>
                  <a:gd name="T17" fmla="*/ 1 h 5"/>
                  <a:gd name="T18" fmla="*/ 0 w 6"/>
                  <a:gd name="T19" fmla="*/ 1 h 5"/>
                  <a:gd name="T20" fmla="*/ 0 w 6"/>
                  <a:gd name="T21" fmla="*/ 2 h 5"/>
                  <a:gd name="T22" fmla="*/ 0 w 6"/>
                  <a:gd name="T23" fmla="*/ 3 h 5"/>
                  <a:gd name="T24" fmla="*/ 1 w 6"/>
                  <a:gd name="T25" fmla="*/ 4 h 5"/>
                  <a:gd name="T26" fmla="*/ 1 w 6"/>
                  <a:gd name="T27" fmla="*/ 5 h 5"/>
                  <a:gd name="T28" fmla="*/ 2 w 6"/>
                  <a:gd name="T29" fmla="*/ 5 h 5"/>
                  <a:gd name="T30" fmla="*/ 3 w 6"/>
                  <a:gd name="T31" fmla="*/ 4 h 5"/>
                  <a:gd name="T32" fmla="*/ 4 w 6"/>
                  <a:gd name="T33" fmla="*/ 4 h 5"/>
                  <a:gd name="T34" fmla="*/ 4 w 6"/>
                  <a:gd name="T35" fmla="*/ 4 h 5"/>
                  <a:gd name="T36" fmla="*/ 5 w 6"/>
                  <a:gd name="T37" fmla="*/ 3 h 5"/>
                  <a:gd name="T38" fmla="*/ 5 w 6"/>
                  <a:gd name="T39" fmla="*/ 3 h 5"/>
                  <a:gd name="T40" fmla="*/ 6 w 6"/>
                  <a:gd name="T41" fmla="*/ 3 h 5"/>
                  <a:gd name="T42" fmla="*/ 5 w 6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5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5"/>
                      <a:pt x="1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8" name="Freeform 1021"/>
              <p:cNvSpPr/>
              <p:nvPr/>
            </p:nvSpPr>
            <p:spPr bwMode="auto">
              <a:xfrm>
                <a:off x="847" y="1989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4 w 5"/>
                  <a:gd name="T3" fmla="*/ 0 h 5"/>
                  <a:gd name="T4" fmla="*/ 3 w 5"/>
                  <a:gd name="T5" fmla="*/ 0 h 5"/>
                  <a:gd name="T6" fmla="*/ 3 w 5"/>
                  <a:gd name="T7" fmla="*/ 0 h 5"/>
                  <a:gd name="T8" fmla="*/ 2 w 5"/>
                  <a:gd name="T9" fmla="*/ 1 h 5"/>
                  <a:gd name="T10" fmla="*/ 1 w 5"/>
                  <a:gd name="T11" fmla="*/ 1 h 5"/>
                  <a:gd name="T12" fmla="*/ 1 w 5"/>
                  <a:gd name="T13" fmla="*/ 2 h 5"/>
                  <a:gd name="T14" fmla="*/ 0 w 5"/>
                  <a:gd name="T15" fmla="*/ 2 h 5"/>
                  <a:gd name="T16" fmla="*/ 0 w 5"/>
                  <a:gd name="T17" fmla="*/ 3 h 5"/>
                  <a:gd name="T18" fmla="*/ 0 w 5"/>
                  <a:gd name="T19" fmla="*/ 4 h 5"/>
                  <a:gd name="T20" fmla="*/ 1 w 5"/>
                  <a:gd name="T21" fmla="*/ 5 h 5"/>
                  <a:gd name="T22" fmla="*/ 2 w 5"/>
                  <a:gd name="T23" fmla="*/ 5 h 5"/>
                  <a:gd name="T24" fmla="*/ 3 w 5"/>
                  <a:gd name="T25" fmla="*/ 5 h 5"/>
                  <a:gd name="T26" fmla="*/ 4 w 5"/>
                  <a:gd name="T27" fmla="*/ 5 h 5"/>
                  <a:gd name="T28" fmla="*/ 4 w 5"/>
                  <a:gd name="T29" fmla="*/ 4 h 5"/>
                  <a:gd name="T30" fmla="*/ 5 w 5"/>
                  <a:gd name="T31" fmla="*/ 4 h 5"/>
                  <a:gd name="T32" fmla="*/ 5 w 5"/>
                  <a:gd name="T33" fmla="*/ 3 h 5"/>
                  <a:gd name="T34" fmla="*/ 5 w 5"/>
                  <a:gd name="T35" fmla="*/ 2 h 5"/>
                  <a:gd name="T36" fmla="*/ 5 w 5"/>
                  <a:gd name="T37" fmla="*/ 2 h 5"/>
                  <a:gd name="T38" fmla="*/ 5 w 5"/>
                  <a:gd name="T39" fmla="*/ 1 h 5"/>
                  <a:gd name="T40" fmla="*/ 5 w 5"/>
                  <a:gd name="T4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4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9" name="Freeform 1022"/>
              <p:cNvSpPr/>
              <p:nvPr/>
            </p:nvSpPr>
            <p:spPr bwMode="auto">
              <a:xfrm>
                <a:off x="874" y="2050"/>
                <a:ext cx="5" cy="6"/>
              </a:xfrm>
              <a:custGeom>
                <a:avLst/>
                <a:gdLst>
                  <a:gd name="T0" fmla="*/ 5 w 5"/>
                  <a:gd name="T1" fmla="*/ 3 h 6"/>
                  <a:gd name="T2" fmla="*/ 5 w 5"/>
                  <a:gd name="T3" fmla="*/ 2 h 6"/>
                  <a:gd name="T4" fmla="*/ 5 w 5"/>
                  <a:gd name="T5" fmla="*/ 1 h 6"/>
                  <a:gd name="T6" fmla="*/ 4 w 5"/>
                  <a:gd name="T7" fmla="*/ 1 h 6"/>
                  <a:gd name="T8" fmla="*/ 3 w 5"/>
                  <a:gd name="T9" fmla="*/ 0 h 6"/>
                  <a:gd name="T10" fmla="*/ 3 w 5"/>
                  <a:gd name="T11" fmla="*/ 0 h 6"/>
                  <a:gd name="T12" fmla="*/ 2 w 5"/>
                  <a:gd name="T13" fmla="*/ 0 h 6"/>
                  <a:gd name="T14" fmla="*/ 1 w 5"/>
                  <a:gd name="T15" fmla="*/ 1 h 6"/>
                  <a:gd name="T16" fmla="*/ 0 w 5"/>
                  <a:gd name="T17" fmla="*/ 2 h 6"/>
                  <a:gd name="T18" fmla="*/ 0 w 5"/>
                  <a:gd name="T19" fmla="*/ 3 h 6"/>
                  <a:gd name="T20" fmla="*/ 0 w 5"/>
                  <a:gd name="T21" fmla="*/ 3 h 6"/>
                  <a:gd name="T22" fmla="*/ 1 w 5"/>
                  <a:gd name="T23" fmla="*/ 4 h 6"/>
                  <a:gd name="T24" fmla="*/ 2 w 5"/>
                  <a:gd name="T25" fmla="*/ 5 h 6"/>
                  <a:gd name="T26" fmla="*/ 2 w 5"/>
                  <a:gd name="T27" fmla="*/ 5 h 6"/>
                  <a:gd name="T28" fmla="*/ 3 w 5"/>
                  <a:gd name="T29" fmla="*/ 5 h 6"/>
                  <a:gd name="T30" fmla="*/ 3 w 5"/>
                  <a:gd name="T31" fmla="*/ 5 h 6"/>
                  <a:gd name="T32" fmla="*/ 4 w 5"/>
                  <a:gd name="T33" fmla="*/ 6 h 6"/>
                  <a:gd name="T34" fmla="*/ 4 w 5"/>
                  <a:gd name="T35" fmla="*/ 5 h 6"/>
                  <a:gd name="T36" fmla="*/ 4 w 5"/>
                  <a:gd name="T37" fmla="*/ 5 h 6"/>
                  <a:gd name="T38" fmla="*/ 5 w 5"/>
                  <a:gd name="T39" fmla="*/ 4 h 6"/>
                  <a:gd name="T40" fmla="*/ 5 w 5"/>
                  <a:gd name="T41" fmla="*/ 3 h 6"/>
                  <a:gd name="T42" fmla="*/ 5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4" y="2"/>
                      <a:pt x="5" y="2"/>
                      <a:pt x="5" y="2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0" name="Freeform 1023"/>
              <p:cNvSpPr/>
              <p:nvPr/>
            </p:nvSpPr>
            <p:spPr bwMode="auto">
              <a:xfrm>
                <a:off x="804" y="2059"/>
                <a:ext cx="4" cy="6"/>
              </a:xfrm>
              <a:custGeom>
                <a:avLst/>
                <a:gdLst>
                  <a:gd name="T0" fmla="*/ 4 w 4"/>
                  <a:gd name="T1" fmla="*/ 1 h 6"/>
                  <a:gd name="T2" fmla="*/ 4 w 4"/>
                  <a:gd name="T3" fmla="*/ 1 h 6"/>
                  <a:gd name="T4" fmla="*/ 3 w 4"/>
                  <a:gd name="T5" fmla="*/ 0 h 6"/>
                  <a:gd name="T6" fmla="*/ 2 w 4"/>
                  <a:gd name="T7" fmla="*/ 0 h 6"/>
                  <a:gd name="T8" fmla="*/ 1 w 4"/>
                  <a:gd name="T9" fmla="*/ 0 h 6"/>
                  <a:gd name="T10" fmla="*/ 0 w 4"/>
                  <a:gd name="T11" fmla="*/ 0 h 6"/>
                  <a:gd name="T12" fmla="*/ 0 w 4"/>
                  <a:gd name="T13" fmla="*/ 1 h 6"/>
                  <a:gd name="T14" fmla="*/ 0 w 4"/>
                  <a:gd name="T15" fmla="*/ 2 h 6"/>
                  <a:gd name="T16" fmla="*/ 0 w 4"/>
                  <a:gd name="T17" fmla="*/ 3 h 6"/>
                  <a:gd name="T18" fmla="*/ 0 w 4"/>
                  <a:gd name="T19" fmla="*/ 4 h 6"/>
                  <a:gd name="T20" fmla="*/ 0 w 4"/>
                  <a:gd name="T21" fmla="*/ 4 h 6"/>
                  <a:gd name="T22" fmla="*/ 0 w 4"/>
                  <a:gd name="T23" fmla="*/ 5 h 6"/>
                  <a:gd name="T24" fmla="*/ 1 w 4"/>
                  <a:gd name="T25" fmla="*/ 5 h 6"/>
                  <a:gd name="T26" fmla="*/ 1 w 4"/>
                  <a:gd name="T27" fmla="*/ 6 h 6"/>
                  <a:gd name="T28" fmla="*/ 2 w 4"/>
                  <a:gd name="T29" fmla="*/ 5 h 6"/>
                  <a:gd name="T30" fmla="*/ 2 w 4"/>
                  <a:gd name="T31" fmla="*/ 5 h 6"/>
                  <a:gd name="T32" fmla="*/ 3 w 4"/>
                  <a:gd name="T33" fmla="*/ 5 h 6"/>
                  <a:gd name="T34" fmla="*/ 3 w 4"/>
                  <a:gd name="T35" fmla="*/ 4 h 6"/>
                  <a:gd name="T36" fmla="*/ 4 w 4"/>
                  <a:gd name="T37" fmla="*/ 4 h 6"/>
                  <a:gd name="T38" fmla="*/ 4 w 4"/>
                  <a:gd name="T39" fmla="*/ 3 h 6"/>
                  <a:gd name="T40" fmla="*/ 4 w 4"/>
                  <a:gd name="T41" fmla="*/ 2 h 6"/>
                  <a:gd name="T42" fmla="*/ 4 w 4"/>
                  <a:gd name="T4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6">
                    <a:moveTo>
                      <a:pt x="4" y="1"/>
                    </a:moveTo>
                    <a:cubicBezTo>
                      <a:pt x="3" y="1"/>
                      <a:pt x="4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1" name="Freeform 1024"/>
              <p:cNvSpPr/>
              <p:nvPr/>
            </p:nvSpPr>
            <p:spPr bwMode="auto">
              <a:xfrm>
                <a:off x="793" y="2063"/>
                <a:ext cx="6" cy="7"/>
              </a:xfrm>
              <a:custGeom>
                <a:avLst/>
                <a:gdLst>
                  <a:gd name="T0" fmla="*/ 5 w 5"/>
                  <a:gd name="T1" fmla="*/ 3 h 6"/>
                  <a:gd name="T2" fmla="*/ 5 w 5"/>
                  <a:gd name="T3" fmla="*/ 2 h 6"/>
                  <a:gd name="T4" fmla="*/ 4 w 5"/>
                  <a:gd name="T5" fmla="*/ 2 h 6"/>
                  <a:gd name="T6" fmla="*/ 4 w 5"/>
                  <a:gd name="T7" fmla="*/ 1 h 6"/>
                  <a:gd name="T8" fmla="*/ 3 w 5"/>
                  <a:gd name="T9" fmla="*/ 0 h 6"/>
                  <a:gd name="T10" fmla="*/ 2 w 5"/>
                  <a:gd name="T11" fmla="*/ 1 h 6"/>
                  <a:gd name="T12" fmla="*/ 1 w 5"/>
                  <a:gd name="T13" fmla="*/ 1 h 6"/>
                  <a:gd name="T14" fmla="*/ 0 w 5"/>
                  <a:gd name="T15" fmla="*/ 2 h 6"/>
                  <a:gd name="T16" fmla="*/ 0 w 5"/>
                  <a:gd name="T17" fmla="*/ 2 h 6"/>
                  <a:gd name="T18" fmla="*/ 0 w 5"/>
                  <a:gd name="T19" fmla="*/ 3 h 6"/>
                  <a:gd name="T20" fmla="*/ 0 w 5"/>
                  <a:gd name="T21" fmla="*/ 4 h 6"/>
                  <a:gd name="T22" fmla="*/ 0 w 5"/>
                  <a:gd name="T23" fmla="*/ 4 h 6"/>
                  <a:gd name="T24" fmla="*/ 0 w 5"/>
                  <a:gd name="T25" fmla="*/ 5 h 6"/>
                  <a:gd name="T26" fmla="*/ 0 w 5"/>
                  <a:gd name="T27" fmla="*/ 6 h 6"/>
                  <a:gd name="T28" fmla="*/ 1 w 5"/>
                  <a:gd name="T29" fmla="*/ 6 h 6"/>
                  <a:gd name="T30" fmla="*/ 1 w 5"/>
                  <a:gd name="T31" fmla="*/ 6 h 6"/>
                  <a:gd name="T32" fmla="*/ 2 w 5"/>
                  <a:gd name="T33" fmla="*/ 6 h 6"/>
                  <a:gd name="T34" fmla="*/ 3 w 5"/>
                  <a:gd name="T35" fmla="*/ 5 h 6"/>
                  <a:gd name="T36" fmla="*/ 4 w 5"/>
                  <a:gd name="T37" fmla="*/ 5 h 6"/>
                  <a:gd name="T38" fmla="*/ 4 w 5"/>
                  <a:gd name="T39" fmla="*/ 4 h 6"/>
                  <a:gd name="T40" fmla="*/ 5 w 5"/>
                  <a:gd name="T41" fmla="*/ 4 h 6"/>
                  <a:gd name="T42" fmla="*/ 5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4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2" name="Freeform 1025"/>
              <p:cNvSpPr/>
              <p:nvPr/>
            </p:nvSpPr>
            <p:spPr bwMode="auto">
              <a:xfrm>
                <a:off x="799" y="2064"/>
                <a:ext cx="5" cy="7"/>
              </a:xfrm>
              <a:custGeom>
                <a:avLst/>
                <a:gdLst>
                  <a:gd name="T0" fmla="*/ 5 w 5"/>
                  <a:gd name="T1" fmla="*/ 2 h 6"/>
                  <a:gd name="T2" fmla="*/ 4 w 5"/>
                  <a:gd name="T3" fmla="*/ 1 h 6"/>
                  <a:gd name="T4" fmla="*/ 4 w 5"/>
                  <a:gd name="T5" fmla="*/ 1 h 6"/>
                  <a:gd name="T6" fmla="*/ 3 w 5"/>
                  <a:gd name="T7" fmla="*/ 0 h 6"/>
                  <a:gd name="T8" fmla="*/ 2 w 5"/>
                  <a:gd name="T9" fmla="*/ 0 h 6"/>
                  <a:gd name="T10" fmla="*/ 1 w 5"/>
                  <a:gd name="T11" fmla="*/ 1 h 6"/>
                  <a:gd name="T12" fmla="*/ 0 w 5"/>
                  <a:gd name="T13" fmla="*/ 1 h 6"/>
                  <a:gd name="T14" fmla="*/ 0 w 5"/>
                  <a:gd name="T15" fmla="*/ 2 h 6"/>
                  <a:gd name="T16" fmla="*/ 0 w 5"/>
                  <a:gd name="T17" fmla="*/ 3 h 6"/>
                  <a:gd name="T18" fmla="*/ 0 w 5"/>
                  <a:gd name="T19" fmla="*/ 4 h 6"/>
                  <a:gd name="T20" fmla="*/ 1 w 5"/>
                  <a:gd name="T21" fmla="*/ 5 h 6"/>
                  <a:gd name="T22" fmla="*/ 1 w 5"/>
                  <a:gd name="T23" fmla="*/ 5 h 6"/>
                  <a:gd name="T24" fmla="*/ 1 w 5"/>
                  <a:gd name="T25" fmla="*/ 6 h 6"/>
                  <a:gd name="T26" fmla="*/ 2 w 5"/>
                  <a:gd name="T27" fmla="*/ 6 h 6"/>
                  <a:gd name="T28" fmla="*/ 2 w 5"/>
                  <a:gd name="T29" fmla="*/ 6 h 6"/>
                  <a:gd name="T30" fmla="*/ 3 w 5"/>
                  <a:gd name="T31" fmla="*/ 6 h 6"/>
                  <a:gd name="T32" fmla="*/ 3 w 5"/>
                  <a:gd name="T33" fmla="*/ 5 h 6"/>
                  <a:gd name="T34" fmla="*/ 4 w 5"/>
                  <a:gd name="T35" fmla="*/ 5 h 6"/>
                  <a:gd name="T36" fmla="*/ 4 w 5"/>
                  <a:gd name="T37" fmla="*/ 4 h 6"/>
                  <a:gd name="T38" fmla="*/ 5 w 5"/>
                  <a:gd name="T39" fmla="*/ 3 h 6"/>
                  <a:gd name="T40" fmla="*/ 5 w 5"/>
                  <a:gd name="T41" fmla="*/ 3 h 6"/>
                  <a:gd name="T42" fmla="*/ 5 w 5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2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2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3" name="Freeform 1026"/>
              <p:cNvSpPr/>
              <p:nvPr/>
            </p:nvSpPr>
            <p:spPr bwMode="auto">
              <a:xfrm>
                <a:off x="813" y="2065"/>
                <a:ext cx="5" cy="6"/>
              </a:xfrm>
              <a:custGeom>
                <a:avLst/>
                <a:gdLst>
                  <a:gd name="T0" fmla="*/ 5 w 5"/>
                  <a:gd name="T1" fmla="*/ 2 h 5"/>
                  <a:gd name="T2" fmla="*/ 5 w 5"/>
                  <a:gd name="T3" fmla="*/ 1 h 5"/>
                  <a:gd name="T4" fmla="*/ 4 w 5"/>
                  <a:gd name="T5" fmla="*/ 1 h 5"/>
                  <a:gd name="T6" fmla="*/ 3 w 5"/>
                  <a:gd name="T7" fmla="*/ 0 h 5"/>
                  <a:gd name="T8" fmla="*/ 2 w 5"/>
                  <a:gd name="T9" fmla="*/ 0 h 5"/>
                  <a:gd name="T10" fmla="*/ 1 w 5"/>
                  <a:gd name="T11" fmla="*/ 0 h 5"/>
                  <a:gd name="T12" fmla="*/ 1 w 5"/>
                  <a:gd name="T13" fmla="*/ 1 h 5"/>
                  <a:gd name="T14" fmla="*/ 1 w 5"/>
                  <a:gd name="T15" fmla="*/ 2 h 5"/>
                  <a:gd name="T16" fmla="*/ 0 w 5"/>
                  <a:gd name="T17" fmla="*/ 3 h 5"/>
                  <a:gd name="T18" fmla="*/ 0 w 5"/>
                  <a:gd name="T19" fmla="*/ 3 h 5"/>
                  <a:gd name="T20" fmla="*/ 0 w 5"/>
                  <a:gd name="T21" fmla="*/ 4 h 5"/>
                  <a:gd name="T22" fmla="*/ 0 w 5"/>
                  <a:gd name="T23" fmla="*/ 4 h 5"/>
                  <a:gd name="T24" fmla="*/ 0 w 5"/>
                  <a:gd name="T25" fmla="*/ 5 h 5"/>
                  <a:gd name="T26" fmla="*/ 1 w 5"/>
                  <a:gd name="T27" fmla="*/ 5 h 5"/>
                  <a:gd name="T28" fmla="*/ 1 w 5"/>
                  <a:gd name="T29" fmla="*/ 5 h 5"/>
                  <a:gd name="T30" fmla="*/ 2 w 5"/>
                  <a:gd name="T31" fmla="*/ 5 h 5"/>
                  <a:gd name="T32" fmla="*/ 3 w 5"/>
                  <a:gd name="T33" fmla="*/ 5 h 5"/>
                  <a:gd name="T34" fmla="*/ 4 w 5"/>
                  <a:gd name="T35" fmla="*/ 5 h 5"/>
                  <a:gd name="T36" fmla="*/ 5 w 5"/>
                  <a:gd name="T37" fmla="*/ 4 h 5"/>
                  <a:gd name="T38" fmla="*/ 5 w 5"/>
                  <a:gd name="T39" fmla="*/ 4 h 5"/>
                  <a:gd name="T40" fmla="*/ 5 w 5"/>
                  <a:gd name="T41" fmla="*/ 3 h 5"/>
                  <a:gd name="T42" fmla="*/ 5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4" name="Freeform 1027"/>
              <p:cNvSpPr/>
              <p:nvPr/>
            </p:nvSpPr>
            <p:spPr bwMode="auto">
              <a:xfrm>
                <a:off x="805" y="2065"/>
                <a:ext cx="5" cy="7"/>
              </a:xfrm>
              <a:custGeom>
                <a:avLst/>
                <a:gdLst>
                  <a:gd name="T0" fmla="*/ 4 w 4"/>
                  <a:gd name="T1" fmla="*/ 2 h 6"/>
                  <a:gd name="T2" fmla="*/ 4 w 4"/>
                  <a:gd name="T3" fmla="*/ 2 h 6"/>
                  <a:gd name="T4" fmla="*/ 3 w 4"/>
                  <a:gd name="T5" fmla="*/ 1 h 6"/>
                  <a:gd name="T6" fmla="*/ 2 w 4"/>
                  <a:gd name="T7" fmla="*/ 0 h 6"/>
                  <a:gd name="T8" fmla="*/ 1 w 4"/>
                  <a:gd name="T9" fmla="*/ 0 h 6"/>
                  <a:gd name="T10" fmla="*/ 1 w 4"/>
                  <a:gd name="T11" fmla="*/ 1 h 6"/>
                  <a:gd name="T12" fmla="*/ 0 w 4"/>
                  <a:gd name="T13" fmla="*/ 1 h 6"/>
                  <a:gd name="T14" fmla="*/ 0 w 4"/>
                  <a:gd name="T15" fmla="*/ 2 h 6"/>
                  <a:gd name="T16" fmla="*/ 0 w 4"/>
                  <a:gd name="T17" fmla="*/ 3 h 6"/>
                  <a:gd name="T18" fmla="*/ 0 w 4"/>
                  <a:gd name="T19" fmla="*/ 4 h 6"/>
                  <a:gd name="T20" fmla="*/ 0 w 4"/>
                  <a:gd name="T21" fmla="*/ 4 h 6"/>
                  <a:gd name="T22" fmla="*/ 0 w 4"/>
                  <a:gd name="T23" fmla="*/ 5 h 6"/>
                  <a:gd name="T24" fmla="*/ 0 w 4"/>
                  <a:gd name="T25" fmla="*/ 6 h 6"/>
                  <a:gd name="T26" fmla="*/ 0 w 4"/>
                  <a:gd name="T27" fmla="*/ 5 h 6"/>
                  <a:gd name="T28" fmla="*/ 1 w 4"/>
                  <a:gd name="T29" fmla="*/ 6 h 6"/>
                  <a:gd name="T30" fmla="*/ 1 w 4"/>
                  <a:gd name="T31" fmla="*/ 6 h 6"/>
                  <a:gd name="T32" fmla="*/ 2 w 4"/>
                  <a:gd name="T33" fmla="*/ 5 h 6"/>
                  <a:gd name="T34" fmla="*/ 3 w 4"/>
                  <a:gd name="T35" fmla="*/ 5 h 6"/>
                  <a:gd name="T36" fmla="*/ 4 w 4"/>
                  <a:gd name="T37" fmla="*/ 4 h 6"/>
                  <a:gd name="T38" fmla="*/ 4 w 4"/>
                  <a:gd name="T39" fmla="*/ 4 h 6"/>
                  <a:gd name="T40" fmla="*/ 4 w 4"/>
                  <a:gd name="T41" fmla="*/ 3 h 6"/>
                  <a:gd name="T42" fmla="*/ 4 w 4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6">
                    <a:moveTo>
                      <a:pt x="4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5" name="Freeform 1028"/>
              <p:cNvSpPr/>
              <p:nvPr/>
            </p:nvSpPr>
            <p:spPr bwMode="auto">
              <a:xfrm>
                <a:off x="810" y="2061"/>
                <a:ext cx="5" cy="5"/>
              </a:xfrm>
              <a:custGeom>
                <a:avLst/>
                <a:gdLst>
                  <a:gd name="T0" fmla="*/ 4 w 5"/>
                  <a:gd name="T1" fmla="*/ 2 h 5"/>
                  <a:gd name="T2" fmla="*/ 4 w 5"/>
                  <a:gd name="T3" fmla="*/ 1 h 5"/>
                  <a:gd name="T4" fmla="*/ 4 w 5"/>
                  <a:gd name="T5" fmla="*/ 0 h 5"/>
                  <a:gd name="T6" fmla="*/ 3 w 5"/>
                  <a:gd name="T7" fmla="*/ 0 h 5"/>
                  <a:gd name="T8" fmla="*/ 2 w 5"/>
                  <a:gd name="T9" fmla="*/ 0 h 5"/>
                  <a:gd name="T10" fmla="*/ 1 w 5"/>
                  <a:gd name="T11" fmla="*/ 0 h 5"/>
                  <a:gd name="T12" fmla="*/ 0 w 5"/>
                  <a:gd name="T13" fmla="*/ 0 h 5"/>
                  <a:gd name="T14" fmla="*/ 0 w 5"/>
                  <a:gd name="T15" fmla="*/ 1 h 5"/>
                  <a:gd name="T16" fmla="*/ 0 w 5"/>
                  <a:gd name="T17" fmla="*/ 2 h 5"/>
                  <a:gd name="T18" fmla="*/ 0 w 5"/>
                  <a:gd name="T19" fmla="*/ 3 h 5"/>
                  <a:gd name="T20" fmla="*/ 0 w 5"/>
                  <a:gd name="T21" fmla="*/ 3 h 5"/>
                  <a:gd name="T22" fmla="*/ 0 w 5"/>
                  <a:gd name="T23" fmla="*/ 4 h 5"/>
                  <a:gd name="T24" fmla="*/ 0 w 5"/>
                  <a:gd name="T25" fmla="*/ 4 h 5"/>
                  <a:gd name="T26" fmla="*/ 1 w 5"/>
                  <a:gd name="T27" fmla="*/ 5 h 5"/>
                  <a:gd name="T28" fmla="*/ 1 w 5"/>
                  <a:gd name="T29" fmla="*/ 5 h 5"/>
                  <a:gd name="T30" fmla="*/ 2 w 5"/>
                  <a:gd name="T31" fmla="*/ 5 h 5"/>
                  <a:gd name="T32" fmla="*/ 2 w 5"/>
                  <a:gd name="T33" fmla="*/ 5 h 5"/>
                  <a:gd name="T34" fmla="*/ 3 w 5"/>
                  <a:gd name="T35" fmla="*/ 4 h 5"/>
                  <a:gd name="T36" fmla="*/ 4 w 5"/>
                  <a:gd name="T37" fmla="*/ 4 h 5"/>
                  <a:gd name="T38" fmla="*/ 4 w 5"/>
                  <a:gd name="T39" fmla="*/ 3 h 5"/>
                  <a:gd name="T40" fmla="*/ 5 w 5"/>
                  <a:gd name="T41" fmla="*/ 2 h 5"/>
                  <a:gd name="T42" fmla="*/ 4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4" y="2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6" name="Freeform 1029"/>
              <p:cNvSpPr/>
              <p:nvPr/>
            </p:nvSpPr>
            <p:spPr bwMode="auto">
              <a:xfrm>
                <a:off x="861" y="2051"/>
                <a:ext cx="5" cy="7"/>
              </a:xfrm>
              <a:custGeom>
                <a:avLst/>
                <a:gdLst>
                  <a:gd name="T0" fmla="*/ 5 w 5"/>
                  <a:gd name="T1" fmla="*/ 3 h 6"/>
                  <a:gd name="T2" fmla="*/ 5 w 5"/>
                  <a:gd name="T3" fmla="*/ 2 h 6"/>
                  <a:gd name="T4" fmla="*/ 5 w 5"/>
                  <a:gd name="T5" fmla="*/ 1 h 6"/>
                  <a:gd name="T6" fmla="*/ 5 w 5"/>
                  <a:gd name="T7" fmla="*/ 1 h 6"/>
                  <a:gd name="T8" fmla="*/ 4 w 5"/>
                  <a:gd name="T9" fmla="*/ 0 h 6"/>
                  <a:gd name="T10" fmla="*/ 3 w 5"/>
                  <a:gd name="T11" fmla="*/ 0 h 6"/>
                  <a:gd name="T12" fmla="*/ 3 w 5"/>
                  <a:gd name="T13" fmla="*/ 0 h 6"/>
                  <a:gd name="T14" fmla="*/ 2 w 5"/>
                  <a:gd name="T15" fmla="*/ 0 h 6"/>
                  <a:gd name="T16" fmla="*/ 1 w 5"/>
                  <a:gd name="T17" fmla="*/ 1 h 6"/>
                  <a:gd name="T18" fmla="*/ 0 w 5"/>
                  <a:gd name="T19" fmla="*/ 2 h 6"/>
                  <a:gd name="T20" fmla="*/ 0 w 5"/>
                  <a:gd name="T21" fmla="*/ 3 h 6"/>
                  <a:gd name="T22" fmla="*/ 1 w 5"/>
                  <a:gd name="T23" fmla="*/ 4 h 6"/>
                  <a:gd name="T24" fmla="*/ 1 w 5"/>
                  <a:gd name="T25" fmla="*/ 4 h 6"/>
                  <a:gd name="T26" fmla="*/ 2 w 5"/>
                  <a:gd name="T27" fmla="*/ 5 h 6"/>
                  <a:gd name="T28" fmla="*/ 3 w 5"/>
                  <a:gd name="T29" fmla="*/ 5 h 6"/>
                  <a:gd name="T30" fmla="*/ 3 w 5"/>
                  <a:gd name="T31" fmla="*/ 5 h 6"/>
                  <a:gd name="T32" fmla="*/ 4 w 5"/>
                  <a:gd name="T33" fmla="*/ 5 h 6"/>
                  <a:gd name="T34" fmla="*/ 5 w 5"/>
                  <a:gd name="T35" fmla="*/ 6 h 6"/>
                  <a:gd name="T36" fmla="*/ 5 w 5"/>
                  <a:gd name="T37" fmla="*/ 5 h 6"/>
                  <a:gd name="T38" fmla="*/ 5 w 5"/>
                  <a:gd name="T39" fmla="*/ 5 h 6"/>
                  <a:gd name="T40" fmla="*/ 5 w 5"/>
                  <a:gd name="T41" fmla="*/ 4 h 6"/>
                  <a:gd name="T42" fmla="*/ 5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4" y="2"/>
                      <a:pt x="5" y="2"/>
                      <a:pt x="5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5"/>
                      <a:pt x="5" y="6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5"/>
                      <a:pt x="5" y="5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7" name="Freeform 1030"/>
              <p:cNvSpPr/>
              <p:nvPr/>
            </p:nvSpPr>
            <p:spPr bwMode="auto">
              <a:xfrm>
                <a:off x="854" y="2052"/>
                <a:ext cx="5" cy="7"/>
              </a:xfrm>
              <a:custGeom>
                <a:avLst/>
                <a:gdLst>
                  <a:gd name="T0" fmla="*/ 4 w 4"/>
                  <a:gd name="T1" fmla="*/ 3 h 6"/>
                  <a:gd name="T2" fmla="*/ 4 w 4"/>
                  <a:gd name="T3" fmla="*/ 2 h 6"/>
                  <a:gd name="T4" fmla="*/ 4 w 4"/>
                  <a:gd name="T5" fmla="*/ 1 h 6"/>
                  <a:gd name="T6" fmla="*/ 4 w 4"/>
                  <a:gd name="T7" fmla="*/ 1 h 6"/>
                  <a:gd name="T8" fmla="*/ 3 w 4"/>
                  <a:gd name="T9" fmla="*/ 0 h 6"/>
                  <a:gd name="T10" fmla="*/ 2 w 4"/>
                  <a:gd name="T11" fmla="*/ 0 h 6"/>
                  <a:gd name="T12" fmla="*/ 2 w 4"/>
                  <a:gd name="T13" fmla="*/ 0 h 6"/>
                  <a:gd name="T14" fmla="*/ 1 w 4"/>
                  <a:gd name="T15" fmla="*/ 0 h 6"/>
                  <a:gd name="T16" fmla="*/ 0 w 4"/>
                  <a:gd name="T17" fmla="*/ 1 h 6"/>
                  <a:gd name="T18" fmla="*/ 0 w 4"/>
                  <a:gd name="T19" fmla="*/ 2 h 6"/>
                  <a:gd name="T20" fmla="*/ 0 w 4"/>
                  <a:gd name="T21" fmla="*/ 3 h 6"/>
                  <a:gd name="T22" fmla="*/ 0 w 4"/>
                  <a:gd name="T23" fmla="*/ 4 h 6"/>
                  <a:gd name="T24" fmla="*/ 1 w 4"/>
                  <a:gd name="T25" fmla="*/ 4 h 6"/>
                  <a:gd name="T26" fmla="*/ 1 w 4"/>
                  <a:gd name="T27" fmla="*/ 5 h 6"/>
                  <a:gd name="T28" fmla="*/ 2 w 4"/>
                  <a:gd name="T29" fmla="*/ 5 h 6"/>
                  <a:gd name="T30" fmla="*/ 2 w 4"/>
                  <a:gd name="T31" fmla="*/ 5 h 6"/>
                  <a:gd name="T32" fmla="*/ 3 w 4"/>
                  <a:gd name="T33" fmla="*/ 5 h 6"/>
                  <a:gd name="T34" fmla="*/ 4 w 4"/>
                  <a:gd name="T35" fmla="*/ 6 h 6"/>
                  <a:gd name="T36" fmla="*/ 4 w 4"/>
                  <a:gd name="T37" fmla="*/ 5 h 6"/>
                  <a:gd name="T38" fmla="*/ 4 w 4"/>
                  <a:gd name="T39" fmla="*/ 5 h 6"/>
                  <a:gd name="T40" fmla="*/ 4 w 4"/>
                  <a:gd name="T41" fmla="*/ 4 h 6"/>
                  <a:gd name="T42" fmla="*/ 4 w 4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8" name="Freeform 1031"/>
              <p:cNvSpPr/>
              <p:nvPr/>
            </p:nvSpPr>
            <p:spPr bwMode="auto">
              <a:xfrm>
                <a:off x="855" y="2032"/>
                <a:ext cx="6" cy="6"/>
              </a:xfrm>
              <a:custGeom>
                <a:avLst/>
                <a:gdLst>
                  <a:gd name="T0" fmla="*/ 5 w 5"/>
                  <a:gd name="T1" fmla="*/ 2 h 5"/>
                  <a:gd name="T2" fmla="*/ 4 w 5"/>
                  <a:gd name="T3" fmla="*/ 1 h 5"/>
                  <a:gd name="T4" fmla="*/ 4 w 5"/>
                  <a:gd name="T5" fmla="*/ 1 h 5"/>
                  <a:gd name="T6" fmla="*/ 3 w 5"/>
                  <a:gd name="T7" fmla="*/ 0 h 5"/>
                  <a:gd name="T8" fmla="*/ 2 w 5"/>
                  <a:gd name="T9" fmla="*/ 0 h 5"/>
                  <a:gd name="T10" fmla="*/ 2 w 5"/>
                  <a:gd name="T11" fmla="*/ 0 h 5"/>
                  <a:gd name="T12" fmla="*/ 1 w 5"/>
                  <a:gd name="T13" fmla="*/ 0 h 5"/>
                  <a:gd name="T14" fmla="*/ 0 w 5"/>
                  <a:gd name="T15" fmla="*/ 0 h 5"/>
                  <a:gd name="T16" fmla="*/ 0 w 5"/>
                  <a:gd name="T17" fmla="*/ 1 h 5"/>
                  <a:gd name="T18" fmla="*/ 0 w 5"/>
                  <a:gd name="T19" fmla="*/ 1 h 5"/>
                  <a:gd name="T20" fmla="*/ 0 w 5"/>
                  <a:gd name="T21" fmla="*/ 2 h 5"/>
                  <a:gd name="T22" fmla="*/ 0 w 5"/>
                  <a:gd name="T23" fmla="*/ 3 h 5"/>
                  <a:gd name="T24" fmla="*/ 0 w 5"/>
                  <a:gd name="T25" fmla="*/ 3 h 5"/>
                  <a:gd name="T26" fmla="*/ 1 w 5"/>
                  <a:gd name="T27" fmla="*/ 4 h 5"/>
                  <a:gd name="T28" fmla="*/ 1 w 5"/>
                  <a:gd name="T29" fmla="*/ 5 h 5"/>
                  <a:gd name="T30" fmla="*/ 2 w 5"/>
                  <a:gd name="T31" fmla="*/ 5 h 5"/>
                  <a:gd name="T32" fmla="*/ 3 w 5"/>
                  <a:gd name="T33" fmla="*/ 5 h 5"/>
                  <a:gd name="T34" fmla="*/ 3 w 5"/>
                  <a:gd name="T35" fmla="*/ 5 h 5"/>
                  <a:gd name="T36" fmla="*/ 4 w 5"/>
                  <a:gd name="T37" fmla="*/ 5 h 5"/>
                  <a:gd name="T38" fmla="*/ 5 w 5"/>
                  <a:gd name="T39" fmla="*/ 4 h 5"/>
                  <a:gd name="T40" fmla="*/ 5 w 5"/>
                  <a:gd name="T41" fmla="*/ 3 h 5"/>
                  <a:gd name="T42" fmla="*/ 5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4" y="3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9" name="Freeform 1032"/>
              <p:cNvSpPr/>
              <p:nvPr/>
            </p:nvSpPr>
            <p:spPr bwMode="auto">
              <a:xfrm>
                <a:off x="818" y="2029"/>
                <a:ext cx="6" cy="6"/>
              </a:xfrm>
              <a:custGeom>
                <a:avLst/>
                <a:gdLst>
                  <a:gd name="T0" fmla="*/ 5 w 5"/>
                  <a:gd name="T1" fmla="*/ 2 h 5"/>
                  <a:gd name="T2" fmla="*/ 4 w 5"/>
                  <a:gd name="T3" fmla="*/ 1 h 5"/>
                  <a:gd name="T4" fmla="*/ 4 w 5"/>
                  <a:gd name="T5" fmla="*/ 0 h 5"/>
                  <a:gd name="T6" fmla="*/ 3 w 5"/>
                  <a:gd name="T7" fmla="*/ 0 h 5"/>
                  <a:gd name="T8" fmla="*/ 2 w 5"/>
                  <a:gd name="T9" fmla="*/ 0 h 5"/>
                  <a:gd name="T10" fmla="*/ 2 w 5"/>
                  <a:gd name="T11" fmla="*/ 0 h 5"/>
                  <a:gd name="T12" fmla="*/ 1 w 5"/>
                  <a:gd name="T13" fmla="*/ 0 h 5"/>
                  <a:gd name="T14" fmla="*/ 0 w 5"/>
                  <a:gd name="T15" fmla="*/ 0 h 5"/>
                  <a:gd name="T16" fmla="*/ 0 w 5"/>
                  <a:gd name="T17" fmla="*/ 0 h 5"/>
                  <a:gd name="T18" fmla="*/ 0 w 5"/>
                  <a:gd name="T19" fmla="*/ 1 h 5"/>
                  <a:gd name="T20" fmla="*/ 0 w 5"/>
                  <a:gd name="T21" fmla="*/ 1 h 5"/>
                  <a:gd name="T22" fmla="*/ 0 w 5"/>
                  <a:gd name="T23" fmla="*/ 2 h 5"/>
                  <a:gd name="T24" fmla="*/ 0 w 5"/>
                  <a:gd name="T25" fmla="*/ 3 h 5"/>
                  <a:gd name="T26" fmla="*/ 1 w 5"/>
                  <a:gd name="T27" fmla="*/ 4 h 5"/>
                  <a:gd name="T28" fmla="*/ 1 w 5"/>
                  <a:gd name="T29" fmla="*/ 4 h 5"/>
                  <a:gd name="T30" fmla="*/ 2 w 5"/>
                  <a:gd name="T31" fmla="*/ 5 h 5"/>
                  <a:gd name="T32" fmla="*/ 3 w 5"/>
                  <a:gd name="T33" fmla="*/ 5 h 5"/>
                  <a:gd name="T34" fmla="*/ 3 w 5"/>
                  <a:gd name="T35" fmla="*/ 5 h 5"/>
                  <a:gd name="T36" fmla="*/ 4 w 5"/>
                  <a:gd name="T37" fmla="*/ 4 h 5"/>
                  <a:gd name="T38" fmla="*/ 5 w 5"/>
                  <a:gd name="T39" fmla="*/ 3 h 5"/>
                  <a:gd name="T40" fmla="*/ 5 w 5"/>
                  <a:gd name="T41" fmla="*/ 2 h 5"/>
                  <a:gd name="T42" fmla="*/ 5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4" y="3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0" name="Freeform 1033"/>
              <p:cNvSpPr/>
              <p:nvPr/>
            </p:nvSpPr>
            <p:spPr bwMode="auto">
              <a:xfrm>
                <a:off x="806" y="2002"/>
                <a:ext cx="7" cy="5"/>
              </a:xfrm>
              <a:custGeom>
                <a:avLst/>
                <a:gdLst>
                  <a:gd name="T0" fmla="*/ 6 w 6"/>
                  <a:gd name="T1" fmla="*/ 1 h 5"/>
                  <a:gd name="T2" fmla="*/ 5 w 6"/>
                  <a:gd name="T3" fmla="*/ 0 h 5"/>
                  <a:gd name="T4" fmla="*/ 4 w 6"/>
                  <a:gd name="T5" fmla="*/ 0 h 5"/>
                  <a:gd name="T6" fmla="*/ 3 w 6"/>
                  <a:gd name="T7" fmla="*/ 0 h 5"/>
                  <a:gd name="T8" fmla="*/ 2 w 6"/>
                  <a:gd name="T9" fmla="*/ 0 h 5"/>
                  <a:gd name="T10" fmla="*/ 2 w 6"/>
                  <a:gd name="T11" fmla="*/ 0 h 5"/>
                  <a:gd name="T12" fmla="*/ 1 w 6"/>
                  <a:gd name="T13" fmla="*/ 1 h 5"/>
                  <a:gd name="T14" fmla="*/ 1 w 6"/>
                  <a:gd name="T15" fmla="*/ 1 h 5"/>
                  <a:gd name="T16" fmla="*/ 0 w 6"/>
                  <a:gd name="T17" fmla="*/ 1 h 5"/>
                  <a:gd name="T18" fmla="*/ 0 w 6"/>
                  <a:gd name="T19" fmla="*/ 2 h 5"/>
                  <a:gd name="T20" fmla="*/ 0 w 6"/>
                  <a:gd name="T21" fmla="*/ 2 h 5"/>
                  <a:gd name="T22" fmla="*/ 1 w 6"/>
                  <a:gd name="T23" fmla="*/ 3 h 5"/>
                  <a:gd name="T24" fmla="*/ 1 w 6"/>
                  <a:gd name="T25" fmla="*/ 3 h 5"/>
                  <a:gd name="T26" fmla="*/ 2 w 6"/>
                  <a:gd name="T27" fmla="*/ 4 h 5"/>
                  <a:gd name="T28" fmla="*/ 3 w 6"/>
                  <a:gd name="T29" fmla="*/ 4 h 5"/>
                  <a:gd name="T30" fmla="*/ 3 w 6"/>
                  <a:gd name="T31" fmla="*/ 5 h 5"/>
                  <a:gd name="T32" fmla="*/ 4 w 6"/>
                  <a:gd name="T33" fmla="*/ 4 h 5"/>
                  <a:gd name="T34" fmla="*/ 5 w 6"/>
                  <a:gd name="T35" fmla="*/ 4 h 5"/>
                  <a:gd name="T36" fmla="*/ 5 w 6"/>
                  <a:gd name="T37" fmla="*/ 4 h 5"/>
                  <a:gd name="T38" fmla="*/ 6 w 6"/>
                  <a:gd name="T39" fmla="*/ 3 h 5"/>
                  <a:gd name="T40" fmla="*/ 6 w 6"/>
                  <a:gd name="T41" fmla="*/ 2 h 5"/>
                  <a:gd name="T42" fmla="*/ 6 w 6"/>
                  <a:gd name="T4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6" y="1"/>
                    </a:moveTo>
                    <a:cubicBezTo>
                      <a:pt x="5" y="1"/>
                      <a:pt x="5" y="0"/>
                      <a:pt x="5" y="0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1" name="Freeform 1034"/>
              <p:cNvSpPr/>
              <p:nvPr/>
            </p:nvSpPr>
            <p:spPr bwMode="auto">
              <a:xfrm>
                <a:off x="813" y="2032"/>
                <a:ext cx="5" cy="6"/>
              </a:xfrm>
              <a:custGeom>
                <a:avLst/>
                <a:gdLst>
                  <a:gd name="T0" fmla="*/ 5 w 5"/>
                  <a:gd name="T1" fmla="*/ 2 h 5"/>
                  <a:gd name="T2" fmla="*/ 5 w 5"/>
                  <a:gd name="T3" fmla="*/ 1 h 5"/>
                  <a:gd name="T4" fmla="*/ 4 w 5"/>
                  <a:gd name="T5" fmla="*/ 1 h 5"/>
                  <a:gd name="T6" fmla="*/ 3 w 5"/>
                  <a:gd name="T7" fmla="*/ 1 h 5"/>
                  <a:gd name="T8" fmla="*/ 3 w 5"/>
                  <a:gd name="T9" fmla="*/ 0 h 5"/>
                  <a:gd name="T10" fmla="*/ 2 w 5"/>
                  <a:gd name="T11" fmla="*/ 0 h 5"/>
                  <a:gd name="T12" fmla="*/ 1 w 5"/>
                  <a:gd name="T13" fmla="*/ 0 h 5"/>
                  <a:gd name="T14" fmla="*/ 0 w 5"/>
                  <a:gd name="T15" fmla="*/ 0 h 5"/>
                  <a:gd name="T16" fmla="*/ 1 w 5"/>
                  <a:gd name="T17" fmla="*/ 1 h 5"/>
                  <a:gd name="T18" fmla="*/ 0 w 5"/>
                  <a:gd name="T19" fmla="*/ 1 h 5"/>
                  <a:gd name="T20" fmla="*/ 0 w 5"/>
                  <a:gd name="T21" fmla="*/ 2 h 5"/>
                  <a:gd name="T22" fmla="*/ 0 w 5"/>
                  <a:gd name="T23" fmla="*/ 3 h 5"/>
                  <a:gd name="T24" fmla="*/ 0 w 5"/>
                  <a:gd name="T25" fmla="*/ 3 h 5"/>
                  <a:gd name="T26" fmla="*/ 1 w 5"/>
                  <a:gd name="T27" fmla="*/ 4 h 5"/>
                  <a:gd name="T28" fmla="*/ 1 w 5"/>
                  <a:gd name="T29" fmla="*/ 5 h 5"/>
                  <a:gd name="T30" fmla="*/ 2 w 5"/>
                  <a:gd name="T31" fmla="*/ 5 h 5"/>
                  <a:gd name="T32" fmla="*/ 3 w 5"/>
                  <a:gd name="T33" fmla="*/ 5 h 5"/>
                  <a:gd name="T34" fmla="*/ 3 w 5"/>
                  <a:gd name="T35" fmla="*/ 5 h 5"/>
                  <a:gd name="T36" fmla="*/ 4 w 5"/>
                  <a:gd name="T37" fmla="*/ 5 h 5"/>
                  <a:gd name="T38" fmla="*/ 5 w 5"/>
                  <a:gd name="T39" fmla="*/ 4 h 5"/>
                  <a:gd name="T40" fmla="*/ 5 w 5"/>
                  <a:gd name="T41" fmla="*/ 3 h 5"/>
                  <a:gd name="T42" fmla="*/ 5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4" y="2"/>
                      <a:pt x="5" y="1"/>
                      <a:pt x="5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4" y="3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2" name="Freeform 1035"/>
              <p:cNvSpPr/>
              <p:nvPr/>
            </p:nvSpPr>
            <p:spPr bwMode="auto">
              <a:xfrm>
                <a:off x="825" y="2039"/>
                <a:ext cx="6" cy="5"/>
              </a:xfrm>
              <a:custGeom>
                <a:avLst/>
                <a:gdLst>
                  <a:gd name="T0" fmla="*/ 5 w 6"/>
                  <a:gd name="T1" fmla="*/ 2 h 5"/>
                  <a:gd name="T2" fmla="*/ 5 w 6"/>
                  <a:gd name="T3" fmla="*/ 1 h 5"/>
                  <a:gd name="T4" fmla="*/ 4 w 6"/>
                  <a:gd name="T5" fmla="*/ 1 h 5"/>
                  <a:gd name="T6" fmla="*/ 3 w 6"/>
                  <a:gd name="T7" fmla="*/ 0 h 5"/>
                  <a:gd name="T8" fmla="*/ 3 w 6"/>
                  <a:gd name="T9" fmla="*/ 0 h 5"/>
                  <a:gd name="T10" fmla="*/ 2 w 6"/>
                  <a:gd name="T11" fmla="*/ 0 h 5"/>
                  <a:gd name="T12" fmla="*/ 2 w 6"/>
                  <a:gd name="T13" fmla="*/ 0 h 5"/>
                  <a:gd name="T14" fmla="*/ 1 w 6"/>
                  <a:gd name="T15" fmla="*/ 0 h 5"/>
                  <a:gd name="T16" fmla="*/ 1 w 6"/>
                  <a:gd name="T17" fmla="*/ 0 h 5"/>
                  <a:gd name="T18" fmla="*/ 1 w 6"/>
                  <a:gd name="T19" fmla="*/ 1 h 5"/>
                  <a:gd name="T20" fmla="*/ 0 w 6"/>
                  <a:gd name="T21" fmla="*/ 2 h 5"/>
                  <a:gd name="T22" fmla="*/ 1 w 6"/>
                  <a:gd name="T23" fmla="*/ 2 h 5"/>
                  <a:gd name="T24" fmla="*/ 1 w 6"/>
                  <a:gd name="T25" fmla="*/ 3 h 5"/>
                  <a:gd name="T26" fmla="*/ 1 w 6"/>
                  <a:gd name="T27" fmla="*/ 4 h 5"/>
                  <a:gd name="T28" fmla="*/ 2 w 6"/>
                  <a:gd name="T29" fmla="*/ 5 h 5"/>
                  <a:gd name="T30" fmla="*/ 2 w 6"/>
                  <a:gd name="T31" fmla="*/ 5 h 5"/>
                  <a:gd name="T32" fmla="*/ 3 w 6"/>
                  <a:gd name="T33" fmla="*/ 5 h 5"/>
                  <a:gd name="T34" fmla="*/ 4 w 6"/>
                  <a:gd name="T35" fmla="*/ 5 h 5"/>
                  <a:gd name="T36" fmla="*/ 5 w 6"/>
                  <a:gd name="T37" fmla="*/ 5 h 5"/>
                  <a:gd name="T38" fmla="*/ 5 w 6"/>
                  <a:gd name="T39" fmla="*/ 4 h 5"/>
                  <a:gd name="T40" fmla="*/ 6 w 6"/>
                  <a:gd name="T41" fmla="*/ 3 h 5"/>
                  <a:gd name="T42" fmla="*/ 5 w 6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5" y="2"/>
                    </a:moveTo>
                    <a:cubicBezTo>
                      <a:pt x="4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3" y="4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6" y="3"/>
                      <a:pt x="6" y="3"/>
                    </a:cubicBezTo>
                    <a:cubicBezTo>
                      <a:pt x="5" y="3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3" name="Freeform 1036"/>
              <p:cNvSpPr/>
              <p:nvPr/>
            </p:nvSpPr>
            <p:spPr bwMode="auto">
              <a:xfrm>
                <a:off x="826" y="2044"/>
                <a:ext cx="5" cy="7"/>
              </a:xfrm>
              <a:custGeom>
                <a:avLst/>
                <a:gdLst>
                  <a:gd name="T0" fmla="*/ 4 w 5"/>
                  <a:gd name="T1" fmla="*/ 2 h 6"/>
                  <a:gd name="T2" fmla="*/ 4 w 5"/>
                  <a:gd name="T3" fmla="*/ 2 h 6"/>
                  <a:gd name="T4" fmla="*/ 3 w 5"/>
                  <a:gd name="T5" fmla="*/ 1 h 6"/>
                  <a:gd name="T6" fmla="*/ 3 w 5"/>
                  <a:gd name="T7" fmla="*/ 1 h 6"/>
                  <a:gd name="T8" fmla="*/ 2 w 5"/>
                  <a:gd name="T9" fmla="*/ 1 h 6"/>
                  <a:gd name="T10" fmla="*/ 1 w 5"/>
                  <a:gd name="T11" fmla="*/ 1 h 6"/>
                  <a:gd name="T12" fmla="*/ 1 w 5"/>
                  <a:gd name="T13" fmla="*/ 1 h 6"/>
                  <a:gd name="T14" fmla="*/ 0 w 5"/>
                  <a:gd name="T15" fmla="*/ 0 h 6"/>
                  <a:gd name="T16" fmla="*/ 0 w 5"/>
                  <a:gd name="T17" fmla="*/ 1 h 6"/>
                  <a:gd name="T18" fmla="*/ 0 w 5"/>
                  <a:gd name="T19" fmla="*/ 1 h 6"/>
                  <a:gd name="T20" fmla="*/ 0 w 5"/>
                  <a:gd name="T21" fmla="*/ 2 h 6"/>
                  <a:gd name="T22" fmla="*/ 0 w 5"/>
                  <a:gd name="T23" fmla="*/ 3 h 6"/>
                  <a:gd name="T24" fmla="*/ 0 w 5"/>
                  <a:gd name="T25" fmla="*/ 4 h 6"/>
                  <a:gd name="T26" fmla="*/ 0 w 5"/>
                  <a:gd name="T27" fmla="*/ 5 h 6"/>
                  <a:gd name="T28" fmla="*/ 1 w 5"/>
                  <a:gd name="T29" fmla="*/ 5 h 6"/>
                  <a:gd name="T30" fmla="*/ 1 w 5"/>
                  <a:gd name="T31" fmla="*/ 5 h 6"/>
                  <a:gd name="T32" fmla="*/ 2 w 5"/>
                  <a:gd name="T33" fmla="*/ 6 h 6"/>
                  <a:gd name="T34" fmla="*/ 3 w 5"/>
                  <a:gd name="T35" fmla="*/ 6 h 6"/>
                  <a:gd name="T36" fmla="*/ 4 w 5"/>
                  <a:gd name="T37" fmla="*/ 5 h 6"/>
                  <a:gd name="T38" fmla="*/ 4 w 5"/>
                  <a:gd name="T39" fmla="*/ 4 h 6"/>
                  <a:gd name="T40" fmla="*/ 5 w 5"/>
                  <a:gd name="T41" fmla="*/ 3 h 6"/>
                  <a:gd name="T42" fmla="*/ 4 w 5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4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4" y="3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4" name="Freeform 1037"/>
              <p:cNvSpPr/>
              <p:nvPr/>
            </p:nvSpPr>
            <p:spPr bwMode="auto">
              <a:xfrm>
                <a:off x="867" y="2050"/>
                <a:ext cx="6" cy="6"/>
              </a:xfrm>
              <a:custGeom>
                <a:avLst/>
                <a:gdLst>
                  <a:gd name="T0" fmla="*/ 5 w 5"/>
                  <a:gd name="T1" fmla="*/ 3 h 6"/>
                  <a:gd name="T2" fmla="*/ 5 w 5"/>
                  <a:gd name="T3" fmla="*/ 2 h 6"/>
                  <a:gd name="T4" fmla="*/ 5 w 5"/>
                  <a:gd name="T5" fmla="*/ 2 h 6"/>
                  <a:gd name="T6" fmla="*/ 5 w 5"/>
                  <a:gd name="T7" fmla="*/ 1 h 6"/>
                  <a:gd name="T8" fmla="*/ 4 w 5"/>
                  <a:gd name="T9" fmla="*/ 1 h 6"/>
                  <a:gd name="T10" fmla="*/ 3 w 5"/>
                  <a:gd name="T11" fmla="*/ 0 h 6"/>
                  <a:gd name="T12" fmla="*/ 3 w 5"/>
                  <a:gd name="T13" fmla="*/ 0 h 6"/>
                  <a:gd name="T14" fmla="*/ 2 w 5"/>
                  <a:gd name="T15" fmla="*/ 0 h 6"/>
                  <a:gd name="T16" fmla="*/ 1 w 5"/>
                  <a:gd name="T17" fmla="*/ 1 h 6"/>
                  <a:gd name="T18" fmla="*/ 1 w 5"/>
                  <a:gd name="T19" fmla="*/ 2 h 6"/>
                  <a:gd name="T20" fmla="*/ 0 w 5"/>
                  <a:gd name="T21" fmla="*/ 3 h 6"/>
                  <a:gd name="T22" fmla="*/ 1 w 5"/>
                  <a:gd name="T23" fmla="*/ 4 h 6"/>
                  <a:gd name="T24" fmla="*/ 1 w 5"/>
                  <a:gd name="T25" fmla="*/ 4 h 6"/>
                  <a:gd name="T26" fmla="*/ 2 w 5"/>
                  <a:gd name="T27" fmla="*/ 5 h 6"/>
                  <a:gd name="T28" fmla="*/ 3 w 5"/>
                  <a:gd name="T29" fmla="*/ 5 h 6"/>
                  <a:gd name="T30" fmla="*/ 3 w 5"/>
                  <a:gd name="T31" fmla="*/ 5 h 6"/>
                  <a:gd name="T32" fmla="*/ 4 w 5"/>
                  <a:gd name="T33" fmla="*/ 5 h 6"/>
                  <a:gd name="T34" fmla="*/ 5 w 5"/>
                  <a:gd name="T35" fmla="*/ 6 h 6"/>
                  <a:gd name="T36" fmla="*/ 5 w 5"/>
                  <a:gd name="T37" fmla="*/ 5 h 6"/>
                  <a:gd name="T38" fmla="*/ 5 w 5"/>
                  <a:gd name="T39" fmla="*/ 5 h 6"/>
                  <a:gd name="T40" fmla="*/ 5 w 5"/>
                  <a:gd name="T41" fmla="*/ 4 h 6"/>
                  <a:gd name="T42" fmla="*/ 5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4" y="2"/>
                      <a:pt x="5" y="2"/>
                      <a:pt x="5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5"/>
                      <a:pt x="5" y="6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5" name="Freeform 1038"/>
              <p:cNvSpPr/>
              <p:nvPr/>
            </p:nvSpPr>
            <p:spPr bwMode="auto">
              <a:xfrm>
                <a:off x="873" y="2056"/>
                <a:ext cx="5" cy="6"/>
              </a:xfrm>
              <a:custGeom>
                <a:avLst/>
                <a:gdLst>
                  <a:gd name="T0" fmla="*/ 5 w 5"/>
                  <a:gd name="T1" fmla="*/ 3 h 5"/>
                  <a:gd name="T2" fmla="*/ 5 w 5"/>
                  <a:gd name="T3" fmla="*/ 2 h 5"/>
                  <a:gd name="T4" fmla="*/ 5 w 5"/>
                  <a:gd name="T5" fmla="*/ 1 h 5"/>
                  <a:gd name="T6" fmla="*/ 5 w 5"/>
                  <a:gd name="T7" fmla="*/ 0 h 5"/>
                  <a:gd name="T8" fmla="*/ 4 w 5"/>
                  <a:gd name="T9" fmla="*/ 0 h 5"/>
                  <a:gd name="T10" fmla="*/ 3 w 5"/>
                  <a:gd name="T11" fmla="*/ 0 h 5"/>
                  <a:gd name="T12" fmla="*/ 3 w 5"/>
                  <a:gd name="T13" fmla="*/ 0 h 5"/>
                  <a:gd name="T14" fmla="*/ 2 w 5"/>
                  <a:gd name="T15" fmla="*/ 0 h 5"/>
                  <a:gd name="T16" fmla="*/ 1 w 5"/>
                  <a:gd name="T17" fmla="*/ 1 h 5"/>
                  <a:gd name="T18" fmla="*/ 0 w 5"/>
                  <a:gd name="T19" fmla="*/ 1 h 5"/>
                  <a:gd name="T20" fmla="*/ 0 w 5"/>
                  <a:gd name="T21" fmla="*/ 2 h 5"/>
                  <a:gd name="T22" fmla="*/ 1 w 5"/>
                  <a:gd name="T23" fmla="*/ 3 h 5"/>
                  <a:gd name="T24" fmla="*/ 1 w 5"/>
                  <a:gd name="T25" fmla="*/ 4 h 5"/>
                  <a:gd name="T26" fmla="*/ 2 w 5"/>
                  <a:gd name="T27" fmla="*/ 4 h 5"/>
                  <a:gd name="T28" fmla="*/ 3 w 5"/>
                  <a:gd name="T29" fmla="*/ 4 h 5"/>
                  <a:gd name="T30" fmla="*/ 3 w 5"/>
                  <a:gd name="T31" fmla="*/ 5 h 5"/>
                  <a:gd name="T32" fmla="*/ 4 w 5"/>
                  <a:gd name="T33" fmla="*/ 5 h 5"/>
                  <a:gd name="T34" fmla="*/ 5 w 5"/>
                  <a:gd name="T35" fmla="*/ 5 h 5"/>
                  <a:gd name="T36" fmla="*/ 5 w 5"/>
                  <a:gd name="T37" fmla="*/ 5 h 5"/>
                  <a:gd name="T38" fmla="*/ 5 w 5"/>
                  <a:gd name="T39" fmla="*/ 4 h 5"/>
                  <a:gd name="T40" fmla="*/ 5 w 5"/>
                  <a:gd name="T41" fmla="*/ 3 h 5"/>
                  <a:gd name="T42" fmla="*/ 5 w 5"/>
                  <a:gd name="T4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4" y="2"/>
                      <a:pt x="5" y="2"/>
                      <a:pt x="5" y="2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4" y="1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3"/>
                      <a:pt x="3" y="4"/>
                      <a:pt x="3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6" name="Freeform 1039"/>
              <p:cNvSpPr/>
              <p:nvPr/>
            </p:nvSpPr>
            <p:spPr bwMode="auto">
              <a:xfrm>
                <a:off x="867" y="2055"/>
                <a:ext cx="6" cy="6"/>
              </a:xfrm>
              <a:custGeom>
                <a:avLst/>
                <a:gdLst>
                  <a:gd name="T0" fmla="*/ 5 w 5"/>
                  <a:gd name="T1" fmla="*/ 4 h 5"/>
                  <a:gd name="T2" fmla="*/ 5 w 5"/>
                  <a:gd name="T3" fmla="*/ 3 h 5"/>
                  <a:gd name="T4" fmla="*/ 5 w 5"/>
                  <a:gd name="T5" fmla="*/ 2 h 5"/>
                  <a:gd name="T6" fmla="*/ 4 w 5"/>
                  <a:gd name="T7" fmla="*/ 1 h 5"/>
                  <a:gd name="T8" fmla="*/ 4 w 5"/>
                  <a:gd name="T9" fmla="*/ 1 h 5"/>
                  <a:gd name="T10" fmla="*/ 3 w 5"/>
                  <a:gd name="T11" fmla="*/ 0 h 5"/>
                  <a:gd name="T12" fmla="*/ 2 w 5"/>
                  <a:gd name="T13" fmla="*/ 0 h 5"/>
                  <a:gd name="T14" fmla="*/ 2 w 5"/>
                  <a:gd name="T15" fmla="*/ 0 h 5"/>
                  <a:gd name="T16" fmla="*/ 1 w 5"/>
                  <a:gd name="T17" fmla="*/ 1 h 5"/>
                  <a:gd name="T18" fmla="*/ 0 w 5"/>
                  <a:gd name="T19" fmla="*/ 2 h 5"/>
                  <a:gd name="T20" fmla="*/ 0 w 5"/>
                  <a:gd name="T21" fmla="*/ 3 h 5"/>
                  <a:gd name="T22" fmla="*/ 0 w 5"/>
                  <a:gd name="T23" fmla="*/ 4 h 5"/>
                  <a:gd name="T24" fmla="*/ 1 w 5"/>
                  <a:gd name="T25" fmla="*/ 4 h 5"/>
                  <a:gd name="T26" fmla="*/ 1 w 5"/>
                  <a:gd name="T27" fmla="*/ 5 h 5"/>
                  <a:gd name="T28" fmla="*/ 2 w 5"/>
                  <a:gd name="T29" fmla="*/ 5 h 5"/>
                  <a:gd name="T30" fmla="*/ 3 w 5"/>
                  <a:gd name="T31" fmla="*/ 5 h 5"/>
                  <a:gd name="T32" fmla="*/ 3 w 5"/>
                  <a:gd name="T33" fmla="*/ 5 h 5"/>
                  <a:gd name="T34" fmla="*/ 4 w 5"/>
                  <a:gd name="T35" fmla="*/ 5 h 5"/>
                  <a:gd name="T36" fmla="*/ 5 w 5"/>
                  <a:gd name="T37" fmla="*/ 5 h 5"/>
                  <a:gd name="T38" fmla="*/ 5 w 5"/>
                  <a:gd name="T39" fmla="*/ 5 h 5"/>
                  <a:gd name="T40" fmla="*/ 5 w 5"/>
                  <a:gd name="T41" fmla="*/ 4 h 5"/>
                  <a:gd name="T42" fmla="*/ 5 w 5"/>
                  <a:gd name="T4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4" y="3"/>
                      <a:pt x="5" y="3"/>
                      <a:pt x="5" y="3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4"/>
                      <a:pt x="5" y="4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7" name="Freeform 1040"/>
              <p:cNvSpPr/>
              <p:nvPr/>
            </p:nvSpPr>
            <p:spPr bwMode="auto">
              <a:xfrm>
                <a:off x="844" y="2068"/>
                <a:ext cx="6" cy="6"/>
              </a:xfrm>
              <a:custGeom>
                <a:avLst/>
                <a:gdLst>
                  <a:gd name="T0" fmla="*/ 5 w 5"/>
                  <a:gd name="T1" fmla="*/ 4 h 5"/>
                  <a:gd name="T2" fmla="*/ 5 w 5"/>
                  <a:gd name="T3" fmla="*/ 3 h 5"/>
                  <a:gd name="T4" fmla="*/ 5 w 5"/>
                  <a:gd name="T5" fmla="*/ 2 h 5"/>
                  <a:gd name="T6" fmla="*/ 4 w 5"/>
                  <a:gd name="T7" fmla="*/ 1 h 5"/>
                  <a:gd name="T8" fmla="*/ 4 w 5"/>
                  <a:gd name="T9" fmla="*/ 1 h 5"/>
                  <a:gd name="T10" fmla="*/ 3 w 5"/>
                  <a:gd name="T11" fmla="*/ 0 h 5"/>
                  <a:gd name="T12" fmla="*/ 2 w 5"/>
                  <a:gd name="T13" fmla="*/ 0 h 5"/>
                  <a:gd name="T14" fmla="*/ 2 w 5"/>
                  <a:gd name="T15" fmla="*/ 0 h 5"/>
                  <a:gd name="T16" fmla="*/ 1 w 5"/>
                  <a:gd name="T17" fmla="*/ 1 h 5"/>
                  <a:gd name="T18" fmla="*/ 0 w 5"/>
                  <a:gd name="T19" fmla="*/ 2 h 5"/>
                  <a:gd name="T20" fmla="*/ 0 w 5"/>
                  <a:gd name="T21" fmla="*/ 3 h 5"/>
                  <a:gd name="T22" fmla="*/ 0 w 5"/>
                  <a:gd name="T23" fmla="*/ 4 h 5"/>
                  <a:gd name="T24" fmla="*/ 1 w 5"/>
                  <a:gd name="T25" fmla="*/ 4 h 5"/>
                  <a:gd name="T26" fmla="*/ 1 w 5"/>
                  <a:gd name="T27" fmla="*/ 5 h 5"/>
                  <a:gd name="T28" fmla="*/ 2 w 5"/>
                  <a:gd name="T29" fmla="*/ 5 h 5"/>
                  <a:gd name="T30" fmla="*/ 3 w 5"/>
                  <a:gd name="T31" fmla="*/ 5 h 5"/>
                  <a:gd name="T32" fmla="*/ 3 w 5"/>
                  <a:gd name="T33" fmla="*/ 5 h 5"/>
                  <a:gd name="T34" fmla="*/ 4 w 5"/>
                  <a:gd name="T35" fmla="*/ 5 h 5"/>
                  <a:gd name="T36" fmla="*/ 5 w 5"/>
                  <a:gd name="T37" fmla="*/ 5 h 5"/>
                  <a:gd name="T38" fmla="*/ 5 w 5"/>
                  <a:gd name="T39" fmla="*/ 5 h 5"/>
                  <a:gd name="T40" fmla="*/ 5 w 5"/>
                  <a:gd name="T41" fmla="*/ 4 h 5"/>
                  <a:gd name="T42" fmla="*/ 5 w 5"/>
                  <a:gd name="T4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4" y="3"/>
                      <a:pt x="5" y="3"/>
                      <a:pt x="5" y="3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5" y="4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8" name="Freeform 1041"/>
              <p:cNvSpPr/>
              <p:nvPr/>
            </p:nvSpPr>
            <p:spPr bwMode="auto">
              <a:xfrm>
                <a:off x="878" y="2059"/>
                <a:ext cx="6" cy="6"/>
              </a:xfrm>
              <a:custGeom>
                <a:avLst/>
                <a:gdLst>
                  <a:gd name="T0" fmla="*/ 5 w 5"/>
                  <a:gd name="T1" fmla="*/ 3 h 6"/>
                  <a:gd name="T2" fmla="*/ 5 w 5"/>
                  <a:gd name="T3" fmla="*/ 2 h 6"/>
                  <a:gd name="T4" fmla="*/ 5 w 5"/>
                  <a:gd name="T5" fmla="*/ 2 h 6"/>
                  <a:gd name="T6" fmla="*/ 5 w 5"/>
                  <a:gd name="T7" fmla="*/ 1 h 6"/>
                  <a:gd name="T8" fmla="*/ 4 w 5"/>
                  <a:gd name="T9" fmla="*/ 1 h 6"/>
                  <a:gd name="T10" fmla="*/ 3 w 5"/>
                  <a:gd name="T11" fmla="*/ 0 h 6"/>
                  <a:gd name="T12" fmla="*/ 3 w 5"/>
                  <a:gd name="T13" fmla="*/ 0 h 6"/>
                  <a:gd name="T14" fmla="*/ 2 w 5"/>
                  <a:gd name="T15" fmla="*/ 1 h 6"/>
                  <a:gd name="T16" fmla="*/ 1 w 5"/>
                  <a:gd name="T17" fmla="*/ 1 h 6"/>
                  <a:gd name="T18" fmla="*/ 0 w 5"/>
                  <a:gd name="T19" fmla="*/ 2 h 6"/>
                  <a:gd name="T20" fmla="*/ 0 w 5"/>
                  <a:gd name="T21" fmla="*/ 3 h 6"/>
                  <a:gd name="T22" fmla="*/ 1 w 5"/>
                  <a:gd name="T23" fmla="*/ 4 h 6"/>
                  <a:gd name="T24" fmla="*/ 1 w 5"/>
                  <a:gd name="T25" fmla="*/ 4 h 6"/>
                  <a:gd name="T26" fmla="*/ 2 w 5"/>
                  <a:gd name="T27" fmla="*/ 5 h 6"/>
                  <a:gd name="T28" fmla="*/ 3 w 5"/>
                  <a:gd name="T29" fmla="*/ 5 h 6"/>
                  <a:gd name="T30" fmla="*/ 3 w 5"/>
                  <a:gd name="T31" fmla="*/ 5 h 6"/>
                  <a:gd name="T32" fmla="*/ 4 w 5"/>
                  <a:gd name="T33" fmla="*/ 6 h 6"/>
                  <a:gd name="T34" fmla="*/ 5 w 5"/>
                  <a:gd name="T35" fmla="*/ 6 h 6"/>
                  <a:gd name="T36" fmla="*/ 5 w 5"/>
                  <a:gd name="T37" fmla="*/ 5 h 6"/>
                  <a:gd name="T38" fmla="*/ 5 w 5"/>
                  <a:gd name="T39" fmla="*/ 5 h 6"/>
                  <a:gd name="T40" fmla="*/ 5 w 5"/>
                  <a:gd name="T41" fmla="*/ 4 h 6"/>
                  <a:gd name="T42" fmla="*/ 5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4" y="3"/>
                      <a:pt x="5" y="2"/>
                      <a:pt x="5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5"/>
                      <a:pt x="5" y="6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9" name="Freeform 1042"/>
              <p:cNvSpPr/>
              <p:nvPr/>
            </p:nvSpPr>
            <p:spPr bwMode="auto">
              <a:xfrm>
                <a:off x="860" y="2056"/>
                <a:ext cx="5" cy="7"/>
              </a:xfrm>
              <a:custGeom>
                <a:avLst/>
                <a:gdLst>
                  <a:gd name="T0" fmla="*/ 5 w 5"/>
                  <a:gd name="T1" fmla="*/ 3 h 6"/>
                  <a:gd name="T2" fmla="*/ 5 w 5"/>
                  <a:gd name="T3" fmla="*/ 2 h 6"/>
                  <a:gd name="T4" fmla="*/ 5 w 5"/>
                  <a:gd name="T5" fmla="*/ 2 h 6"/>
                  <a:gd name="T6" fmla="*/ 5 w 5"/>
                  <a:gd name="T7" fmla="*/ 1 h 6"/>
                  <a:gd name="T8" fmla="*/ 4 w 5"/>
                  <a:gd name="T9" fmla="*/ 1 h 6"/>
                  <a:gd name="T10" fmla="*/ 3 w 5"/>
                  <a:gd name="T11" fmla="*/ 0 h 6"/>
                  <a:gd name="T12" fmla="*/ 3 w 5"/>
                  <a:gd name="T13" fmla="*/ 0 h 6"/>
                  <a:gd name="T14" fmla="*/ 2 w 5"/>
                  <a:gd name="T15" fmla="*/ 0 h 6"/>
                  <a:gd name="T16" fmla="*/ 1 w 5"/>
                  <a:gd name="T17" fmla="*/ 1 h 6"/>
                  <a:gd name="T18" fmla="*/ 1 w 5"/>
                  <a:gd name="T19" fmla="*/ 2 h 6"/>
                  <a:gd name="T20" fmla="*/ 0 w 5"/>
                  <a:gd name="T21" fmla="*/ 3 h 6"/>
                  <a:gd name="T22" fmla="*/ 1 w 5"/>
                  <a:gd name="T23" fmla="*/ 4 h 6"/>
                  <a:gd name="T24" fmla="*/ 1 w 5"/>
                  <a:gd name="T25" fmla="*/ 4 h 6"/>
                  <a:gd name="T26" fmla="*/ 2 w 5"/>
                  <a:gd name="T27" fmla="*/ 5 h 6"/>
                  <a:gd name="T28" fmla="*/ 3 w 5"/>
                  <a:gd name="T29" fmla="*/ 5 h 6"/>
                  <a:gd name="T30" fmla="*/ 3 w 5"/>
                  <a:gd name="T31" fmla="*/ 5 h 6"/>
                  <a:gd name="T32" fmla="*/ 4 w 5"/>
                  <a:gd name="T33" fmla="*/ 5 h 6"/>
                  <a:gd name="T34" fmla="*/ 5 w 5"/>
                  <a:gd name="T35" fmla="*/ 6 h 6"/>
                  <a:gd name="T36" fmla="*/ 5 w 5"/>
                  <a:gd name="T37" fmla="*/ 5 h 6"/>
                  <a:gd name="T38" fmla="*/ 5 w 5"/>
                  <a:gd name="T39" fmla="*/ 5 h 6"/>
                  <a:gd name="T40" fmla="*/ 5 w 5"/>
                  <a:gd name="T41" fmla="*/ 4 h 6"/>
                  <a:gd name="T42" fmla="*/ 5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4" y="3"/>
                      <a:pt x="5" y="2"/>
                      <a:pt x="5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5"/>
                      <a:pt x="5" y="6"/>
                      <a:pt x="5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0" name="Freeform 1043"/>
              <p:cNvSpPr/>
              <p:nvPr/>
            </p:nvSpPr>
            <p:spPr bwMode="auto">
              <a:xfrm>
                <a:off x="851" y="2058"/>
                <a:ext cx="5" cy="6"/>
              </a:xfrm>
              <a:custGeom>
                <a:avLst/>
                <a:gdLst>
                  <a:gd name="T0" fmla="*/ 5 w 5"/>
                  <a:gd name="T1" fmla="*/ 4 h 6"/>
                  <a:gd name="T2" fmla="*/ 4 w 5"/>
                  <a:gd name="T3" fmla="*/ 3 h 6"/>
                  <a:gd name="T4" fmla="*/ 4 w 5"/>
                  <a:gd name="T5" fmla="*/ 2 h 6"/>
                  <a:gd name="T6" fmla="*/ 4 w 5"/>
                  <a:gd name="T7" fmla="*/ 1 h 6"/>
                  <a:gd name="T8" fmla="*/ 3 w 5"/>
                  <a:gd name="T9" fmla="*/ 1 h 6"/>
                  <a:gd name="T10" fmla="*/ 2 w 5"/>
                  <a:gd name="T11" fmla="*/ 1 h 6"/>
                  <a:gd name="T12" fmla="*/ 2 w 5"/>
                  <a:gd name="T13" fmla="*/ 0 h 6"/>
                  <a:gd name="T14" fmla="*/ 1 w 5"/>
                  <a:gd name="T15" fmla="*/ 1 h 6"/>
                  <a:gd name="T16" fmla="*/ 0 w 5"/>
                  <a:gd name="T17" fmla="*/ 2 h 6"/>
                  <a:gd name="T18" fmla="*/ 0 w 5"/>
                  <a:gd name="T19" fmla="*/ 2 h 6"/>
                  <a:gd name="T20" fmla="*/ 0 w 5"/>
                  <a:gd name="T21" fmla="*/ 3 h 6"/>
                  <a:gd name="T22" fmla="*/ 0 w 5"/>
                  <a:gd name="T23" fmla="*/ 4 h 6"/>
                  <a:gd name="T24" fmla="*/ 1 w 5"/>
                  <a:gd name="T25" fmla="*/ 5 h 6"/>
                  <a:gd name="T26" fmla="*/ 1 w 5"/>
                  <a:gd name="T27" fmla="*/ 5 h 6"/>
                  <a:gd name="T28" fmla="*/ 2 w 5"/>
                  <a:gd name="T29" fmla="*/ 5 h 6"/>
                  <a:gd name="T30" fmla="*/ 2 w 5"/>
                  <a:gd name="T31" fmla="*/ 6 h 6"/>
                  <a:gd name="T32" fmla="*/ 3 w 5"/>
                  <a:gd name="T33" fmla="*/ 6 h 6"/>
                  <a:gd name="T34" fmla="*/ 4 w 5"/>
                  <a:gd name="T35" fmla="*/ 6 h 6"/>
                  <a:gd name="T36" fmla="*/ 4 w 5"/>
                  <a:gd name="T37" fmla="*/ 6 h 6"/>
                  <a:gd name="T38" fmla="*/ 4 w 5"/>
                  <a:gd name="T39" fmla="*/ 5 h 6"/>
                  <a:gd name="T40" fmla="*/ 4 w 5"/>
                  <a:gd name="T41" fmla="*/ 4 h 6"/>
                  <a:gd name="T42" fmla="*/ 5 w 5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1" name="Freeform 1044"/>
              <p:cNvSpPr/>
              <p:nvPr/>
            </p:nvSpPr>
            <p:spPr bwMode="auto">
              <a:xfrm>
                <a:off x="856" y="2061"/>
                <a:ext cx="6" cy="5"/>
              </a:xfrm>
              <a:custGeom>
                <a:avLst/>
                <a:gdLst>
                  <a:gd name="T0" fmla="*/ 5 w 5"/>
                  <a:gd name="T1" fmla="*/ 3 h 5"/>
                  <a:gd name="T2" fmla="*/ 5 w 5"/>
                  <a:gd name="T3" fmla="*/ 2 h 5"/>
                  <a:gd name="T4" fmla="*/ 4 w 5"/>
                  <a:gd name="T5" fmla="*/ 1 h 5"/>
                  <a:gd name="T6" fmla="*/ 4 w 5"/>
                  <a:gd name="T7" fmla="*/ 0 h 5"/>
                  <a:gd name="T8" fmla="*/ 3 w 5"/>
                  <a:gd name="T9" fmla="*/ 0 h 5"/>
                  <a:gd name="T10" fmla="*/ 3 w 5"/>
                  <a:gd name="T11" fmla="*/ 0 h 5"/>
                  <a:gd name="T12" fmla="*/ 2 w 5"/>
                  <a:gd name="T13" fmla="*/ 0 h 5"/>
                  <a:gd name="T14" fmla="*/ 1 w 5"/>
                  <a:gd name="T15" fmla="*/ 0 h 5"/>
                  <a:gd name="T16" fmla="*/ 0 w 5"/>
                  <a:gd name="T17" fmla="*/ 1 h 5"/>
                  <a:gd name="T18" fmla="*/ 0 w 5"/>
                  <a:gd name="T19" fmla="*/ 1 h 5"/>
                  <a:gd name="T20" fmla="*/ 0 w 5"/>
                  <a:gd name="T21" fmla="*/ 2 h 5"/>
                  <a:gd name="T22" fmla="*/ 0 w 5"/>
                  <a:gd name="T23" fmla="*/ 3 h 5"/>
                  <a:gd name="T24" fmla="*/ 1 w 5"/>
                  <a:gd name="T25" fmla="*/ 4 h 5"/>
                  <a:gd name="T26" fmla="*/ 1 w 5"/>
                  <a:gd name="T27" fmla="*/ 4 h 5"/>
                  <a:gd name="T28" fmla="*/ 2 w 5"/>
                  <a:gd name="T29" fmla="*/ 4 h 5"/>
                  <a:gd name="T30" fmla="*/ 3 w 5"/>
                  <a:gd name="T31" fmla="*/ 5 h 5"/>
                  <a:gd name="T32" fmla="*/ 3 w 5"/>
                  <a:gd name="T33" fmla="*/ 5 h 5"/>
                  <a:gd name="T34" fmla="*/ 4 w 5"/>
                  <a:gd name="T35" fmla="*/ 5 h 5"/>
                  <a:gd name="T36" fmla="*/ 4 w 5"/>
                  <a:gd name="T37" fmla="*/ 5 h 5"/>
                  <a:gd name="T38" fmla="*/ 4 w 5"/>
                  <a:gd name="T39" fmla="*/ 4 h 5"/>
                  <a:gd name="T40" fmla="*/ 5 w 5"/>
                  <a:gd name="T41" fmla="*/ 3 h 5"/>
                  <a:gd name="T42" fmla="*/ 5 w 5"/>
                  <a:gd name="T4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4" y="2"/>
                      <a:pt x="5" y="2"/>
                      <a:pt x="5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2" name="Freeform 1045"/>
              <p:cNvSpPr/>
              <p:nvPr/>
            </p:nvSpPr>
            <p:spPr bwMode="auto">
              <a:xfrm>
                <a:off x="825" y="2028"/>
                <a:ext cx="4" cy="6"/>
              </a:xfrm>
              <a:custGeom>
                <a:avLst/>
                <a:gdLst>
                  <a:gd name="T0" fmla="*/ 4 w 4"/>
                  <a:gd name="T1" fmla="*/ 2 h 5"/>
                  <a:gd name="T2" fmla="*/ 4 w 4"/>
                  <a:gd name="T3" fmla="*/ 1 h 5"/>
                  <a:gd name="T4" fmla="*/ 4 w 4"/>
                  <a:gd name="T5" fmla="*/ 0 h 5"/>
                  <a:gd name="T6" fmla="*/ 3 w 4"/>
                  <a:gd name="T7" fmla="*/ 0 h 5"/>
                  <a:gd name="T8" fmla="*/ 2 w 4"/>
                  <a:gd name="T9" fmla="*/ 0 h 5"/>
                  <a:gd name="T10" fmla="*/ 1 w 4"/>
                  <a:gd name="T11" fmla="*/ 0 h 5"/>
                  <a:gd name="T12" fmla="*/ 0 w 4"/>
                  <a:gd name="T13" fmla="*/ 0 h 5"/>
                  <a:gd name="T14" fmla="*/ 0 w 4"/>
                  <a:gd name="T15" fmla="*/ 1 h 5"/>
                  <a:gd name="T16" fmla="*/ 0 w 4"/>
                  <a:gd name="T17" fmla="*/ 2 h 5"/>
                  <a:gd name="T18" fmla="*/ 0 w 4"/>
                  <a:gd name="T19" fmla="*/ 2 h 5"/>
                  <a:gd name="T20" fmla="*/ 0 w 4"/>
                  <a:gd name="T21" fmla="*/ 3 h 5"/>
                  <a:gd name="T22" fmla="*/ 0 w 4"/>
                  <a:gd name="T23" fmla="*/ 4 h 5"/>
                  <a:gd name="T24" fmla="*/ 0 w 4"/>
                  <a:gd name="T25" fmla="*/ 4 h 5"/>
                  <a:gd name="T26" fmla="*/ 0 w 4"/>
                  <a:gd name="T27" fmla="*/ 5 h 5"/>
                  <a:gd name="T28" fmla="*/ 1 w 4"/>
                  <a:gd name="T29" fmla="*/ 5 h 5"/>
                  <a:gd name="T30" fmla="*/ 1 w 4"/>
                  <a:gd name="T31" fmla="*/ 5 h 5"/>
                  <a:gd name="T32" fmla="*/ 2 w 4"/>
                  <a:gd name="T33" fmla="*/ 5 h 5"/>
                  <a:gd name="T34" fmla="*/ 3 w 4"/>
                  <a:gd name="T35" fmla="*/ 4 h 5"/>
                  <a:gd name="T36" fmla="*/ 4 w 4"/>
                  <a:gd name="T37" fmla="*/ 4 h 5"/>
                  <a:gd name="T38" fmla="*/ 4 w 4"/>
                  <a:gd name="T39" fmla="*/ 3 h 5"/>
                  <a:gd name="T40" fmla="*/ 4 w 4"/>
                  <a:gd name="T41" fmla="*/ 3 h 5"/>
                  <a:gd name="T42" fmla="*/ 4 w 4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2" y="0"/>
                      <a:pt x="0" y="0"/>
                      <a:pt x="0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3" name="Freeform 1046"/>
              <p:cNvSpPr/>
              <p:nvPr/>
            </p:nvSpPr>
            <p:spPr bwMode="auto">
              <a:xfrm>
                <a:off x="799" y="2058"/>
                <a:ext cx="4" cy="6"/>
              </a:xfrm>
              <a:custGeom>
                <a:avLst/>
                <a:gdLst>
                  <a:gd name="T0" fmla="*/ 4 w 4"/>
                  <a:gd name="T1" fmla="*/ 3 h 6"/>
                  <a:gd name="T2" fmla="*/ 4 w 4"/>
                  <a:gd name="T3" fmla="*/ 2 h 6"/>
                  <a:gd name="T4" fmla="*/ 4 w 4"/>
                  <a:gd name="T5" fmla="*/ 1 h 6"/>
                  <a:gd name="T6" fmla="*/ 3 w 4"/>
                  <a:gd name="T7" fmla="*/ 1 h 6"/>
                  <a:gd name="T8" fmla="*/ 2 w 4"/>
                  <a:gd name="T9" fmla="*/ 0 h 6"/>
                  <a:gd name="T10" fmla="*/ 1 w 4"/>
                  <a:gd name="T11" fmla="*/ 0 h 6"/>
                  <a:gd name="T12" fmla="*/ 0 w 4"/>
                  <a:gd name="T13" fmla="*/ 1 h 6"/>
                  <a:gd name="T14" fmla="*/ 0 w 4"/>
                  <a:gd name="T15" fmla="*/ 2 h 6"/>
                  <a:gd name="T16" fmla="*/ 0 w 4"/>
                  <a:gd name="T17" fmla="*/ 2 h 6"/>
                  <a:gd name="T18" fmla="*/ 0 w 4"/>
                  <a:gd name="T19" fmla="*/ 3 h 6"/>
                  <a:gd name="T20" fmla="*/ 0 w 4"/>
                  <a:gd name="T21" fmla="*/ 4 h 6"/>
                  <a:gd name="T22" fmla="*/ 0 w 4"/>
                  <a:gd name="T23" fmla="*/ 4 h 6"/>
                  <a:gd name="T24" fmla="*/ 0 w 4"/>
                  <a:gd name="T25" fmla="*/ 5 h 6"/>
                  <a:gd name="T26" fmla="*/ 0 w 4"/>
                  <a:gd name="T27" fmla="*/ 6 h 6"/>
                  <a:gd name="T28" fmla="*/ 1 w 4"/>
                  <a:gd name="T29" fmla="*/ 6 h 6"/>
                  <a:gd name="T30" fmla="*/ 1 w 4"/>
                  <a:gd name="T31" fmla="*/ 6 h 6"/>
                  <a:gd name="T32" fmla="*/ 2 w 4"/>
                  <a:gd name="T33" fmla="*/ 5 h 6"/>
                  <a:gd name="T34" fmla="*/ 3 w 4"/>
                  <a:gd name="T35" fmla="*/ 5 h 6"/>
                  <a:gd name="T36" fmla="*/ 4 w 4"/>
                  <a:gd name="T37" fmla="*/ 5 h 6"/>
                  <a:gd name="T38" fmla="*/ 4 w 4"/>
                  <a:gd name="T39" fmla="*/ 4 h 6"/>
                  <a:gd name="T40" fmla="*/ 4 w 4"/>
                  <a:gd name="T41" fmla="*/ 3 h 6"/>
                  <a:gd name="T42" fmla="*/ 4 w 4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2" y="1"/>
                      <a:pt x="0" y="1"/>
                      <a:pt x="0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4" name="Freeform 1047"/>
              <p:cNvSpPr/>
              <p:nvPr/>
            </p:nvSpPr>
            <p:spPr bwMode="auto">
              <a:xfrm>
                <a:off x="792" y="2058"/>
                <a:ext cx="6" cy="5"/>
              </a:xfrm>
              <a:custGeom>
                <a:avLst/>
                <a:gdLst>
                  <a:gd name="T0" fmla="*/ 5 w 5"/>
                  <a:gd name="T1" fmla="*/ 2 h 5"/>
                  <a:gd name="T2" fmla="*/ 5 w 5"/>
                  <a:gd name="T3" fmla="*/ 1 h 5"/>
                  <a:gd name="T4" fmla="*/ 5 w 5"/>
                  <a:gd name="T5" fmla="*/ 1 h 5"/>
                  <a:gd name="T6" fmla="*/ 4 w 5"/>
                  <a:gd name="T7" fmla="*/ 0 h 5"/>
                  <a:gd name="T8" fmla="*/ 3 w 5"/>
                  <a:gd name="T9" fmla="*/ 0 h 5"/>
                  <a:gd name="T10" fmla="*/ 2 w 5"/>
                  <a:gd name="T11" fmla="*/ 0 h 5"/>
                  <a:gd name="T12" fmla="*/ 1 w 5"/>
                  <a:gd name="T13" fmla="*/ 0 h 5"/>
                  <a:gd name="T14" fmla="*/ 1 w 5"/>
                  <a:gd name="T15" fmla="*/ 1 h 5"/>
                  <a:gd name="T16" fmla="*/ 0 w 5"/>
                  <a:gd name="T17" fmla="*/ 2 h 5"/>
                  <a:gd name="T18" fmla="*/ 0 w 5"/>
                  <a:gd name="T19" fmla="*/ 3 h 5"/>
                  <a:gd name="T20" fmla="*/ 0 w 5"/>
                  <a:gd name="T21" fmla="*/ 3 h 5"/>
                  <a:gd name="T22" fmla="*/ 1 w 5"/>
                  <a:gd name="T23" fmla="*/ 4 h 5"/>
                  <a:gd name="T24" fmla="*/ 1 w 5"/>
                  <a:gd name="T25" fmla="*/ 4 h 5"/>
                  <a:gd name="T26" fmla="*/ 1 w 5"/>
                  <a:gd name="T27" fmla="*/ 5 h 5"/>
                  <a:gd name="T28" fmla="*/ 1 w 5"/>
                  <a:gd name="T29" fmla="*/ 5 h 5"/>
                  <a:gd name="T30" fmla="*/ 2 w 5"/>
                  <a:gd name="T31" fmla="*/ 5 h 5"/>
                  <a:gd name="T32" fmla="*/ 3 w 5"/>
                  <a:gd name="T33" fmla="*/ 5 h 5"/>
                  <a:gd name="T34" fmla="*/ 3 w 5"/>
                  <a:gd name="T35" fmla="*/ 5 h 5"/>
                  <a:gd name="T36" fmla="*/ 4 w 5"/>
                  <a:gd name="T37" fmla="*/ 4 h 5"/>
                  <a:gd name="T38" fmla="*/ 5 w 5"/>
                  <a:gd name="T39" fmla="*/ 3 h 5"/>
                  <a:gd name="T40" fmla="*/ 5 w 5"/>
                  <a:gd name="T41" fmla="*/ 3 h 5"/>
                  <a:gd name="T42" fmla="*/ 5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4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2"/>
                      <a:pt x="5" y="3"/>
                      <a:pt x="5" y="3"/>
                    </a:cubicBezTo>
                    <a:cubicBezTo>
                      <a:pt x="4" y="2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5" name="Freeform 1048"/>
              <p:cNvSpPr/>
              <p:nvPr/>
            </p:nvSpPr>
            <p:spPr bwMode="auto">
              <a:xfrm>
                <a:off x="879" y="2052"/>
                <a:ext cx="6" cy="7"/>
              </a:xfrm>
              <a:custGeom>
                <a:avLst/>
                <a:gdLst>
                  <a:gd name="T0" fmla="*/ 5 w 5"/>
                  <a:gd name="T1" fmla="*/ 2 h 6"/>
                  <a:gd name="T2" fmla="*/ 5 w 5"/>
                  <a:gd name="T3" fmla="*/ 2 h 6"/>
                  <a:gd name="T4" fmla="*/ 5 w 5"/>
                  <a:gd name="T5" fmla="*/ 1 h 6"/>
                  <a:gd name="T6" fmla="*/ 4 w 5"/>
                  <a:gd name="T7" fmla="*/ 1 h 6"/>
                  <a:gd name="T8" fmla="*/ 3 w 5"/>
                  <a:gd name="T9" fmla="*/ 0 h 6"/>
                  <a:gd name="T10" fmla="*/ 2 w 5"/>
                  <a:gd name="T11" fmla="*/ 0 h 6"/>
                  <a:gd name="T12" fmla="*/ 1 w 5"/>
                  <a:gd name="T13" fmla="*/ 1 h 6"/>
                  <a:gd name="T14" fmla="*/ 1 w 5"/>
                  <a:gd name="T15" fmla="*/ 1 h 6"/>
                  <a:gd name="T16" fmla="*/ 0 w 5"/>
                  <a:gd name="T17" fmla="*/ 2 h 6"/>
                  <a:gd name="T18" fmla="*/ 1 w 5"/>
                  <a:gd name="T19" fmla="*/ 3 h 6"/>
                  <a:gd name="T20" fmla="*/ 1 w 5"/>
                  <a:gd name="T21" fmla="*/ 4 h 6"/>
                  <a:gd name="T22" fmla="*/ 1 w 5"/>
                  <a:gd name="T23" fmla="*/ 5 h 6"/>
                  <a:gd name="T24" fmla="*/ 2 w 5"/>
                  <a:gd name="T25" fmla="*/ 5 h 6"/>
                  <a:gd name="T26" fmla="*/ 2 w 5"/>
                  <a:gd name="T27" fmla="*/ 5 h 6"/>
                  <a:gd name="T28" fmla="*/ 3 w 5"/>
                  <a:gd name="T29" fmla="*/ 6 h 6"/>
                  <a:gd name="T30" fmla="*/ 3 w 5"/>
                  <a:gd name="T31" fmla="*/ 6 h 6"/>
                  <a:gd name="T32" fmla="*/ 4 w 5"/>
                  <a:gd name="T33" fmla="*/ 6 h 6"/>
                  <a:gd name="T34" fmla="*/ 4 w 5"/>
                  <a:gd name="T35" fmla="*/ 6 h 6"/>
                  <a:gd name="T36" fmla="*/ 5 w 5"/>
                  <a:gd name="T37" fmla="*/ 5 h 6"/>
                  <a:gd name="T38" fmla="*/ 5 w 5"/>
                  <a:gd name="T39" fmla="*/ 4 h 6"/>
                  <a:gd name="T40" fmla="*/ 5 w 5"/>
                  <a:gd name="T41" fmla="*/ 3 h 6"/>
                  <a:gd name="T42" fmla="*/ 5 w 5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2"/>
                    </a:moveTo>
                    <a:cubicBezTo>
                      <a:pt x="4" y="2"/>
                      <a:pt x="5" y="2"/>
                      <a:pt x="5" y="2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4"/>
                      <a:pt x="1" y="5"/>
                      <a:pt x="1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4"/>
                      <a:pt x="5" y="5"/>
                      <a:pt x="5" y="5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2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6" name="Freeform 1049"/>
              <p:cNvSpPr/>
              <p:nvPr/>
            </p:nvSpPr>
            <p:spPr bwMode="auto">
              <a:xfrm>
                <a:off x="873" y="2032"/>
                <a:ext cx="6" cy="6"/>
              </a:xfrm>
              <a:custGeom>
                <a:avLst/>
                <a:gdLst>
                  <a:gd name="T0" fmla="*/ 6 w 6"/>
                  <a:gd name="T1" fmla="*/ 3 h 5"/>
                  <a:gd name="T2" fmla="*/ 5 w 6"/>
                  <a:gd name="T3" fmla="*/ 2 h 5"/>
                  <a:gd name="T4" fmla="*/ 5 w 6"/>
                  <a:gd name="T5" fmla="*/ 2 h 5"/>
                  <a:gd name="T6" fmla="*/ 4 w 6"/>
                  <a:gd name="T7" fmla="*/ 1 h 5"/>
                  <a:gd name="T8" fmla="*/ 4 w 6"/>
                  <a:gd name="T9" fmla="*/ 0 h 5"/>
                  <a:gd name="T10" fmla="*/ 3 w 6"/>
                  <a:gd name="T11" fmla="*/ 0 h 5"/>
                  <a:gd name="T12" fmla="*/ 2 w 6"/>
                  <a:gd name="T13" fmla="*/ 0 h 5"/>
                  <a:gd name="T14" fmla="*/ 1 w 6"/>
                  <a:gd name="T15" fmla="*/ 1 h 5"/>
                  <a:gd name="T16" fmla="*/ 1 w 6"/>
                  <a:gd name="T17" fmla="*/ 1 h 5"/>
                  <a:gd name="T18" fmla="*/ 0 w 6"/>
                  <a:gd name="T19" fmla="*/ 2 h 5"/>
                  <a:gd name="T20" fmla="*/ 0 w 6"/>
                  <a:gd name="T21" fmla="*/ 3 h 5"/>
                  <a:gd name="T22" fmla="*/ 0 w 6"/>
                  <a:gd name="T23" fmla="*/ 4 h 5"/>
                  <a:gd name="T24" fmla="*/ 1 w 6"/>
                  <a:gd name="T25" fmla="*/ 4 h 5"/>
                  <a:gd name="T26" fmla="*/ 2 w 6"/>
                  <a:gd name="T27" fmla="*/ 5 h 5"/>
                  <a:gd name="T28" fmla="*/ 2 w 6"/>
                  <a:gd name="T29" fmla="*/ 5 h 5"/>
                  <a:gd name="T30" fmla="*/ 3 w 6"/>
                  <a:gd name="T31" fmla="*/ 5 h 5"/>
                  <a:gd name="T32" fmla="*/ 4 w 6"/>
                  <a:gd name="T33" fmla="*/ 5 h 5"/>
                  <a:gd name="T34" fmla="*/ 4 w 6"/>
                  <a:gd name="T35" fmla="*/ 5 h 5"/>
                  <a:gd name="T36" fmla="*/ 5 w 6"/>
                  <a:gd name="T37" fmla="*/ 4 h 5"/>
                  <a:gd name="T38" fmla="*/ 6 w 6"/>
                  <a:gd name="T39" fmla="*/ 4 h 5"/>
                  <a:gd name="T40" fmla="*/ 6 w 6"/>
                  <a:gd name="T41" fmla="*/ 4 h 5"/>
                  <a:gd name="T42" fmla="*/ 6 w 6"/>
                  <a:gd name="T4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6" y="3"/>
                    </a:moveTo>
                    <a:cubicBezTo>
                      <a:pt x="5" y="3"/>
                      <a:pt x="5" y="2"/>
                      <a:pt x="5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6" y="3"/>
                      <a:pt x="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7" name="Freeform 1050"/>
              <p:cNvSpPr/>
              <p:nvPr/>
            </p:nvSpPr>
            <p:spPr bwMode="auto">
              <a:xfrm>
                <a:off x="868" y="2037"/>
                <a:ext cx="7" cy="4"/>
              </a:xfrm>
              <a:custGeom>
                <a:avLst/>
                <a:gdLst>
                  <a:gd name="T0" fmla="*/ 6 w 6"/>
                  <a:gd name="T1" fmla="*/ 3 h 4"/>
                  <a:gd name="T2" fmla="*/ 5 w 6"/>
                  <a:gd name="T3" fmla="*/ 2 h 4"/>
                  <a:gd name="T4" fmla="*/ 5 w 6"/>
                  <a:gd name="T5" fmla="*/ 1 h 4"/>
                  <a:gd name="T6" fmla="*/ 4 w 6"/>
                  <a:gd name="T7" fmla="*/ 1 h 4"/>
                  <a:gd name="T8" fmla="*/ 4 w 6"/>
                  <a:gd name="T9" fmla="*/ 0 h 4"/>
                  <a:gd name="T10" fmla="*/ 3 w 6"/>
                  <a:gd name="T11" fmla="*/ 0 h 4"/>
                  <a:gd name="T12" fmla="*/ 2 w 6"/>
                  <a:gd name="T13" fmla="*/ 0 h 4"/>
                  <a:gd name="T14" fmla="*/ 2 w 6"/>
                  <a:gd name="T15" fmla="*/ 0 h 4"/>
                  <a:gd name="T16" fmla="*/ 1 w 6"/>
                  <a:gd name="T17" fmla="*/ 0 h 4"/>
                  <a:gd name="T18" fmla="*/ 0 w 6"/>
                  <a:gd name="T19" fmla="*/ 1 h 4"/>
                  <a:gd name="T20" fmla="*/ 0 w 6"/>
                  <a:gd name="T21" fmla="*/ 2 h 4"/>
                  <a:gd name="T22" fmla="*/ 0 w 6"/>
                  <a:gd name="T23" fmla="*/ 3 h 4"/>
                  <a:gd name="T24" fmla="*/ 1 w 6"/>
                  <a:gd name="T25" fmla="*/ 4 h 4"/>
                  <a:gd name="T26" fmla="*/ 2 w 6"/>
                  <a:gd name="T27" fmla="*/ 4 h 4"/>
                  <a:gd name="T28" fmla="*/ 2 w 6"/>
                  <a:gd name="T29" fmla="*/ 4 h 4"/>
                  <a:gd name="T30" fmla="*/ 3 w 6"/>
                  <a:gd name="T31" fmla="*/ 4 h 4"/>
                  <a:gd name="T32" fmla="*/ 4 w 6"/>
                  <a:gd name="T33" fmla="*/ 4 h 4"/>
                  <a:gd name="T34" fmla="*/ 4 w 6"/>
                  <a:gd name="T35" fmla="*/ 4 h 4"/>
                  <a:gd name="T36" fmla="*/ 5 w 6"/>
                  <a:gd name="T37" fmla="*/ 4 h 4"/>
                  <a:gd name="T38" fmla="*/ 6 w 6"/>
                  <a:gd name="T39" fmla="*/ 4 h 4"/>
                  <a:gd name="T40" fmla="*/ 6 w 6"/>
                  <a:gd name="T41" fmla="*/ 3 h 4"/>
                  <a:gd name="T42" fmla="*/ 6 w 6"/>
                  <a:gd name="T4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4">
                    <a:moveTo>
                      <a:pt x="6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6" y="3"/>
                      <a:pt x="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8" name="Freeform 1051"/>
              <p:cNvSpPr/>
              <p:nvPr/>
            </p:nvSpPr>
            <p:spPr bwMode="auto">
              <a:xfrm>
                <a:off x="878" y="2037"/>
                <a:ext cx="7" cy="5"/>
              </a:xfrm>
              <a:custGeom>
                <a:avLst/>
                <a:gdLst>
                  <a:gd name="T0" fmla="*/ 6 w 6"/>
                  <a:gd name="T1" fmla="*/ 3 h 5"/>
                  <a:gd name="T2" fmla="*/ 5 w 6"/>
                  <a:gd name="T3" fmla="*/ 2 h 5"/>
                  <a:gd name="T4" fmla="*/ 5 w 6"/>
                  <a:gd name="T5" fmla="*/ 1 h 5"/>
                  <a:gd name="T6" fmla="*/ 4 w 6"/>
                  <a:gd name="T7" fmla="*/ 1 h 5"/>
                  <a:gd name="T8" fmla="*/ 4 w 6"/>
                  <a:gd name="T9" fmla="*/ 0 h 5"/>
                  <a:gd name="T10" fmla="*/ 3 w 6"/>
                  <a:gd name="T11" fmla="*/ 0 h 5"/>
                  <a:gd name="T12" fmla="*/ 2 w 6"/>
                  <a:gd name="T13" fmla="*/ 0 h 5"/>
                  <a:gd name="T14" fmla="*/ 2 w 6"/>
                  <a:gd name="T15" fmla="*/ 0 h 5"/>
                  <a:gd name="T16" fmla="*/ 1 w 6"/>
                  <a:gd name="T17" fmla="*/ 1 h 5"/>
                  <a:gd name="T18" fmla="*/ 1 w 6"/>
                  <a:gd name="T19" fmla="*/ 2 h 5"/>
                  <a:gd name="T20" fmla="*/ 0 w 6"/>
                  <a:gd name="T21" fmla="*/ 3 h 5"/>
                  <a:gd name="T22" fmla="*/ 1 w 6"/>
                  <a:gd name="T23" fmla="*/ 4 h 5"/>
                  <a:gd name="T24" fmla="*/ 1 w 6"/>
                  <a:gd name="T25" fmla="*/ 4 h 5"/>
                  <a:gd name="T26" fmla="*/ 2 w 6"/>
                  <a:gd name="T27" fmla="*/ 5 h 5"/>
                  <a:gd name="T28" fmla="*/ 3 w 6"/>
                  <a:gd name="T29" fmla="*/ 5 h 5"/>
                  <a:gd name="T30" fmla="*/ 4 w 6"/>
                  <a:gd name="T31" fmla="*/ 5 h 5"/>
                  <a:gd name="T32" fmla="*/ 4 w 6"/>
                  <a:gd name="T33" fmla="*/ 4 h 5"/>
                  <a:gd name="T34" fmla="*/ 5 w 6"/>
                  <a:gd name="T35" fmla="*/ 4 h 5"/>
                  <a:gd name="T36" fmla="*/ 5 w 6"/>
                  <a:gd name="T37" fmla="*/ 4 h 5"/>
                  <a:gd name="T38" fmla="*/ 6 w 6"/>
                  <a:gd name="T39" fmla="*/ 4 h 5"/>
                  <a:gd name="T40" fmla="*/ 6 w 6"/>
                  <a:gd name="T41" fmla="*/ 3 h 5"/>
                  <a:gd name="T42" fmla="*/ 6 w 6"/>
                  <a:gd name="T4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6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6" y="3"/>
                      <a:pt x="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9" name="Freeform 1052"/>
              <p:cNvSpPr/>
              <p:nvPr/>
            </p:nvSpPr>
            <p:spPr bwMode="auto">
              <a:xfrm>
                <a:off x="896" y="2018"/>
                <a:ext cx="6" cy="6"/>
              </a:xfrm>
              <a:custGeom>
                <a:avLst/>
                <a:gdLst>
                  <a:gd name="T0" fmla="*/ 5 w 6"/>
                  <a:gd name="T1" fmla="*/ 3 h 5"/>
                  <a:gd name="T2" fmla="*/ 5 w 6"/>
                  <a:gd name="T3" fmla="*/ 2 h 5"/>
                  <a:gd name="T4" fmla="*/ 4 w 6"/>
                  <a:gd name="T5" fmla="*/ 2 h 5"/>
                  <a:gd name="T6" fmla="*/ 3 w 6"/>
                  <a:gd name="T7" fmla="*/ 1 h 5"/>
                  <a:gd name="T8" fmla="*/ 3 w 6"/>
                  <a:gd name="T9" fmla="*/ 1 h 5"/>
                  <a:gd name="T10" fmla="*/ 2 w 6"/>
                  <a:gd name="T11" fmla="*/ 0 h 5"/>
                  <a:gd name="T12" fmla="*/ 1 w 6"/>
                  <a:gd name="T13" fmla="*/ 1 h 5"/>
                  <a:gd name="T14" fmla="*/ 1 w 6"/>
                  <a:gd name="T15" fmla="*/ 1 h 5"/>
                  <a:gd name="T16" fmla="*/ 0 w 6"/>
                  <a:gd name="T17" fmla="*/ 1 h 5"/>
                  <a:gd name="T18" fmla="*/ 0 w 6"/>
                  <a:gd name="T19" fmla="*/ 2 h 5"/>
                  <a:gd name="T20" fmla="*/ 0 w 6"/>
                  <a:gd name="T21" fmla="*/ 4 h 5"/>
                  <a:gd name="T22" fmla="*/ 0 w 6"/>
                  <a:gd name="T23" fmla="*/ 4 h 5"/>
                  <a:gd name="T24" fmla="*/ 1 w 6"/>
                  <a:gd name="T25" fmla="*/ 5 h 5"/>
                  <a:gd name="T26" fmla="*/ 1 w 6"/>
                  <a:gd name="T27" fmla="*/ 5 h 5"/>
                  <a:gd name="T28" fmla="*/ 2 w 6"/>
                  <a:gd name="T29" fmla="*/ 5 h 5"/>
                  <a:gd name="T30" fmla="*/ 3 w 6"/>
                  <a:gd name="T31" fmla="*/ 5 h 5"/>
                  <a:gd name="T32" fmla="*/ 4 w 6"/>
                  <a:gd name="T33" fmla="*/ 5 h 5"/>
                  <a:gd name="T34" fmla="*/ 4 w 6"/>
                  <a:gd name="T35" fmla="*/ 5 h 5"/>
                  <a:gd name="T36" fmla="*/ 5 w 6"/>
                  <a:gd name="T37" fmla="*/ 4 h 5"/>
                  <a:gd name="T38" fmla="*/ 6 w 6"/>
                  <a:gd name="T39" fmla="*/ 4 h 5"/>
                  <a:gd name="T40" fmla="*/ 5 w 6"/>
                  <a:gd name="T41" fmla="*/ 4 h 5"/>
                  <a:gd name="T42" fmla="*/ 5 w 6"/>
                  <a:gd name="T4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5" y="3"/>
                    </a:moveTo>
                    <a:cubicBezTo>
                      <a:pt x="4" y="3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0" name="Freeform 1053"/>
              <p:cNvSpPr/>
              <p:nvPr/>
            </p:nvSpPr>
            <p:spPr bwMode="auto">
              <a:xfrm>
                <a:off x="887" y="2029"/>
                <a:ext cx="6" cy="6"/>
              </a:xfrm>
              <a:custGeom>
                <a:avLst/>
                <a:gdLst>
                  <a:gd name="T0" fmla="*/ 6 w 6"/>
                  <a:gd name="T1" fmla="*/ 2 h 5"/>
                  <a:gd name="T2" fmla="*/ 5 w 6"/>
                  <a:gd name="T3" fmla="*/ 2 h 5"/>
                  <a:gd name="T4" fmla="*/ 5 w 6"/>
                  <a:gd name="T5" fmla="*/ 1 h 5"/>
                  <a:gd name="T6" fmla="*/ 4 w 6"/>
                  <a:gd name="T7" fmla="*/ 0 h 5"/>
                  <a:gd name="T8" fmla="*/ 3 w 6"/>
                  <a:gd name="T9" fmla="*/ 0 h 5"/>
                  <a:gd name="T10" fmla="*/ 3 w 6"/>
                  <a:gd name="T11" fmla="*/ 0 h 5"/>
                  <a:gd name="T12" fmla="*/ 2 w 6"/>
                  <a:gd name="T13" fmla="*/ 0 h 5"/>
                  <a:gd name="T14" fmla="*/ 1 w 6"/>
                  <a:gd name="T15" fmla="*/ 0 h 5"/>
                  <a:gd name="T16" fmla="*/ 1 w 6"/>
                  <a:gd name="T17" fmla="*/ 1 h 5"/>
                  <a:gd name="T18" fmla="*/ 0 w 6"/>
                  <a:gd name="T19" fmla="*/ 2 h 5"/>
                  <a:gd name="T20" fmla="*/ 0 w 6"/>
                  <a:gd name="T21" fmla="*/ 3 h 5"/>
                  <a:gd name="T22" fmla="*/ 1 w 6"/>
                  <a:gd name="T23" fmla="*/ 4 h 5"/>
                  <a:gd name="T24" fmla="*/ 1 w 6"/>
                  <a:gd name="T25" fmla="*/ 4 h 5"/>
                  <a:gd name="T26" fmla="*/ 2 w 6"/>
                  <a:gd name="T27" fmla="*/ 5 h 5"/>
                  <a:gd name="T28" fmla="*/ 3 w 6"/>
                  <a:gd name="T29" fmla="*/ 5 h 5"/>
                  <a:gd name="T30" fmla="*/ 4 w 6"/>
                  <a:gd name="T31" fmla="*/ 4 h 5"/>
                  <a:gd name="T32" fmla="*/ 4 w 6"/>
                  <a:gd name="T33" fmla="*/ 4 h 5"/>
                  <a:gd name="T34" fmla="*/ 5 w 6"/>
                  <a:gd name="T35" fmla="*/ 4 h 5"/>
                  <a:gd name="T36" fmla="*/ 5 w 6"/>
                  <a:gd name="T37" fmla="*/ 4 h 5"/>
                  <a:gd name="T38" fmla="*/ 6 w 6"/>
                  <a:gd name="T39" fmla="*/ 3 h 5"/>
                  <a:gd name="T40" fmla="*/ 6 w 6"/>
                  <a:gd name="T41" fmla="*/ 3 h 5"/>
                  <a:gd name="T42" fmla="*/ 6 w 6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6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6" y="2"/>
                      <a:pt x="6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1" name="Freeform 1054"/>
              <p:cNvSpPr/>
              <p:nvPr/>
            </p:nvSpPr>
            <p:spPr bwMode="auto">
              <a:xfrm>
                <a:off x="890" y="2023"/>
                <a:ext cx="7" cy="5"/>
              </a:xfrm>
              <a:custGeom>
                <a:avLst/>
                <a:gdLst>
                  <a:gd name="T0" fmla="*/ 5 w 6"/>
                  <a:gd name="T1" fmla="*/ 3 h 5"/>
                  <a:gd name="T2" fmla="*/ 5 w 6"/>
                  <a:gd name="T3" fmla="*/ 2 h 5"/>
                  <a:gd name="T4" fmla="*/ 4 w 6"/>
                  <a:gd name="T5" fmla="*/ 2 h 5"/>
                  <a:gd name="T6" fmla="*/ 4 w 6"/>
                  <a:gd name="T7" fmla="*/ 1 h 5"/>
                  <a:gd name="T8" fmla="*/ 3 w 6"/>
                  <a:gd name="T9" fmla="*/ 1 h 5"/>
                  <a:gd name="T10" fmla="*/ 2 w 6"/>
                  <a:gd name="T11" fmla="*/ 0 h 5"/>
                  <a:gd name="T12" fmla="*/ 1 w 6"/>
                  <a:gd name="T13" fmla="*/ 1 h 5"/>
                  <a:gd name="T14" fmla="*/ 1 w 6"/>
                  <a:gd name="T15" fmla="*/ 1 h 5"/>
                  <a:gd name="T16" fmla="*/ 0 w 6"/>
                  <a:gd name="T17" fmla="*/ 1 h 5"/>
                  <a:gd name="T18" fmla="*/ 0 w 6"/>
                  <a:gd name="T19" fmla="*/ 2 h 5"/>
                  <a:gd name="T20" fmla="*/ 0 w 6"/>
                  <a:gd name="T21" fmla="*/ 4 h 5"/>
                  <a:gd name="T22" fmla="*/ 0 w 6"/>
                  <a:gd name="T23" fmla="*/ 4 h 5"/>
                  <a:gd name="T24" fmla="*/ 1 w 6"/>
                  <a:gd name="T25" fmla="*/ 5 h 5"/>
                  <a:gd name="T26" fmla="*/ 2 w 6"/>
                  <a:gd name="T27" fmla="*/ 5 h 5"/>
                  <a:gd name="T28" fmla="*/ 2 w 6"/>
                  <a:gd name="T29" fmla="*/ 5 h 5"/>
                  <a:gd name="T30" fmla="*/ 3 w 6"/>
                  <a:gd name="T31" fmla="*/ 5 h 5"/>
                  <a:gd name="T32" fmla="*/ 4 w 6"/>
                  <a:gd name="T33" fmla="*/ 5 h 5"/>
                  <a:gd name="T34" fmla="*/ 4 w 6"/>
                  <a:gd name="T35" fmla="*/ 4 h 5"/>
                  <a:gd name="T36" fmla="*/ 5 w 6"/>
                  <a:gd name="T37" fmla="*/ 4 h 5"/>
                  <a:gd name="T38" fmla="*/ 6 w 6"/>
                  <a:gd name="T39" fmla="*/ 4 h 5"/>
                  <a:gd name="T40" fmla="*/ 5 w 6"/>
                  <a:gd name="T41" fmla="*/ 3 h 5"/>
                  <a:gd name="T42" fmla="*/ 5 w 6"/>
                  <a:gd name="T4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5" y="3"/>
                    </a:moveTo>
                    <a:cubicBezTo>
                      <a:pt x="4" y="3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2" name="Freeform 1055"/>
              <p:cNvSpPr/>
              <p:nvPr/>
            </p:nvSpPr>
            <p:spPr bwMode="auto">
              <a:xfrm>
                <a:off x="799" y="2049"/>
                <a:ext cx="5" cy="6"/>
              </a:xfrm>
              <a:custGeom>
                <a:avLst/>
                <a:gdLst>
                  <a:gd name="T0" fmla="*/ 5 w 5"/>
                  <a:gd name="T1" fmla="*/ 3 h 6"/>
                  <a:gd name="T2" fmla="*/ 4 w 5"/>
                  <a:gd name="T3" fmla="*/ 2 h 6"/>
                  <a:gd name="T4" fmla="*/ 4 w 5"/>
                  <a:gd name="T5" fmla="*/ 1 h 6"/>
                  <a:gd name="T6" fmla="*/ 3 w 5"/>
                  <a:gd name="T7" fmla="*/ 1 h 6"/>
                  <a:gd name="T8" fmla="*/ 3 w 5"/>
                  <a:gd name="T9" fmla="*/ 1 h 6"/>
                  <a:gd name="T10" fmla="*/ 2 w 5"/>
                  <a:gd name="T11" fmla="*/ 1 h 6"/>
                  <a:gd name="T12" fmla="*/ 1 w 5"/>
                  <a:gd name="T13" fmla="*/ 0 h 6"/>
                  <a:gd name="T14" fmla="*/ 1 w 5"/>
                  <a:gd name="T15" fmla="*/ 1 h 6"/>
                  <a:gd name="T16" fmla="*/ 1 w 5"/>
                  <a:gd name="T17" fmla="*/ 1 h 6"/>
                  <a:gd name="T18" fmla="*/ 1 w 5"/>
                  <a:gd name="T19" fmla="*/ 2 h 6"/>
                  <a:gd name="T20" fmla="*/ 0 w 5"/>
                  <a:gd name="T21" fmla="*/ 3 h 6"/>
                  <a:gd name="T22" fmla="*/ 0 w 5"/>
                  <a:gd name="T23" fmla="*/ 4 h 6"/>
                  <a:gd name="T24" fmla="*/ 0 w 5"/>
                  <a:gd name="T25" fmla="*/ 4 h 6"/>
                  <a:gd name="T26" fmla="*/ 1 w 5"/>
                  <a:gd name="T27" fmla="*/ 5 h 6"/>
                  <a:gd name="T28" fmla="*/ 1 w 5"/>
                  <a:gd name="T29" fmla="*/ 5 h 6"/>
                  <a:gd name="T30" fmla="*/ 2 w 5"/>
                  <a:gd name="T31" fmla="*/ 6 h 6"/>
                  <a:gd name="T32" fmla="*/ 3 w 5"/>
                  <a:gd name="T33" fmla="*/ 6 h 6"/>
                  <a:gd name="T34" fmla="*/ 4 w 5"/>
                  <a:gd name="T35" fmla="*/ 6 h 6"/>
                  <a:gd name="T36" fmla="*/ 5 w 5"/>
                  <a:gd name="T37" fmla="*/ 5 h 6"/>
                  <a:gd name="T38" fmla="*/ 5 w 5"/>
                  <a:gd name="T39" fmla="*/ 4 h 6"/>
                  <a:gd name="T40" fmla="*/ 5 w 5"/>
                  <a:gd name="T41" fmla="*/ 3 h 6"/>
                  <a:gd name="T42" fmla="*/ 5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4" y="5"/>
                      <a:pt x="5" y="4"/>
                      <a:pt x="5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4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3" name="Freeform 1056"/>
              <p:cNvSpPr/>
              <p:nvPr/>
            </p:nvSpPr>
            <p:spPr bwMode="auto">
              <a:xfrm>
                <a:off x="879" y="2014"/>
                <a:ext cx="6" cy="6"/>
              </a:xfrm>
              <a:custGeom>
                <a:avLst/>
                <a:gdLst>
                  <a:gd name="T0" fmla="*/ 5 w 5"/>
                  <a:gd name="T1" fmla="*/ 2 h 6"/>
                  <a:gd name="T2" fmla="*/ 4 w 5"/>
                  <a:gd name="T3" fmla="*/ 2 h 6"/>
                  <a:gd name="T4" fmla="*/ 4 w 5"/>
                  <a:gd name="T5" fmla="*/ 1 h 6"/>
                  <a:gd name="T6" fmla="*/ 3 w 5"/>
                  <a:gd name="T7" fmla="*/ 1 h 6"/>
                  <a:gd name="T8" fmla="*/ 2 w 5"/>
                  <a:gd name="T9" fmla="*/ 1 h 6"/>
                  <a:gd name="T10" fmla="*/ 2 w 5"/>
                  <a:gd name="T11" fmla="*/ 0 h 6"/>
                  <a:gd name="T12" fmla="*/ 1 w 5"/>
                  <a:gd name="T13" fmla="*/ 0 h 6"/>
                  <a:gd name="T14" fmla="*/ 1 w 5"/>
                  <a:gd name="T15" fmla="*/ 1 h 6"/>
                  <a:gd name="T16" fmla="*/ 1 w 5"/>
                  <a:gd name="T17" fmla="*/ 1 h 6"/>
                  <a:gd name="T18" fmla="*/ 0 w 5"/>
                  <a:gd name="T19" fmla="*/ 2 h 6"/>
                  <a:gd name="T20" fmla="*/ 0 w 5"/>
                  <a:gd name="T21" fmla="*/ 2 h 6"/>
                  <a:gd name="T22" fmla="*/ 0 w 5"/>
                  <a:gd name="T23" fmla="*/ 3 h 6"/>
                  <a:gd name="T24" fmla="*/ 0 w 5"/>
                  <a:gd name="T25" fmla="*/ 4 h 6"/>
                  <a:gd name="T26" fmla="*/ 0 w 5"/>
                  <a:gd name="T27" fmla="*/ 5 h 6"/>
                  <a:gd name="T28" fmla="*/ 1 w 5"/>
                  <a:gd name="T29" fmla="*/ 5 h 6"/>
                  <a:gd name="T30" fmla="*/ 2 w 5"/>
                  <a:gd name="T31" fmla="*/ 6 h 6"/>
                  <a:gd name="T32" fmla="*/ 3 w 5"/>
                  <a:gd name="T33" fmla="*/ 6 h 6"/>
                  <a:gd name="T34" fmla="*/ 3 w 5"/>
                  <a:gd name="T35" fmla="*/ 6 h 6"/>
                  <a:gd name="T36" fmla="*/ 4 w 5"/>
                  <a:gd name="T37" fmla="*/ 5 h 6"/>
                  <a:gd name="T38" fmla="*/ 5 w 5"/>
                  <a:gd name="T39" fmla="*/ 4 h 6"/>
                  <a:gd name="T40" fmla="*/ 5 w 5"/>
                  <a:gd name="T41" fmla="*/ 3 h 6"/>
                  <a:gd name="T42" fmla="*/ 5 w 5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2"/>
                    </a:move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4"/>
                      <a:pt x="5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4" y="3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4" name="Freeform 1057"/>
              <p:cNvSpPr/>
              <p:nvPr/>
            </p:nvSpPr>
            <p:spPr bwMode="auto">
              <a:xfrm>
                <a:off x="856" y="2015"/>
                <a:ext cx="6" cy="7"/>
              </a:xfrm>
              <a:custGeom>
                <a:avLst/>
                <a:gdLst>
                  <a:gd name="T0" fmla="*/ 4 w 5"/>
                  <a:gd name="T1" fmla="*/ 2 h 6"/>
                  <a:gd name="T2" fmla="*/ 4 w 5"/>
                  <a:gd name="T3" fmla="*/ 2 h 6"/>
                  <a:gd name="T4" fmla="*/ 3 w 5"/>
                  <a:gd name="T5" fmla="*/ 1 h 6"/>
                  <a:gd name="T6" fmla="*/ 3 w 5"/>
                  <a:gd name="T7" fmla="*/ 1 h 6"/>
                  <a:gd name="T8" fmla="*/ 2 w 5"/>
                  <a:gd name="T9" fmla="*/ 1 h 6"/>
                  <a:gd name="T10" fmla="*/ 2 w 5"/>
                  <a:gd name="T11" fmla="*/ 1 h 6"/>
                  <a:gd name="T12" fmla="*/ 1 w 5"/>
                  <a:gd name="T13" fmla="*/ 0 h 6"/>
                  <a:gd name="T14" fmla="*/ 1 w 5"/>
                  <a:gd name="T15" fmla="*/ 1 h 6"/>
                  <a:gd name="T16" fmla="*/ 0 w 5"/>
                  <a:gd name="T17" fmla="*/ 1 h 6"/>
                  <a:gd name="T18" fmla="*/ 0 w 5"/>
                  <a:gd name="T19" fmla="*/ 2 h 6"/>
                  <a:gd name="T20" fmla="*/ 0 w 5"/>
                  <a:gd name="T21" fmla="*/ 2 h 6"/>
                  <a:gd name="T22" fmla="*/ 0 w 5"/>
                  <a:gd name="T23" fmla="*/ 3 h 6"/>
                  <a:gd name="T24" fmla="*/ 0 w 5"/>
                  <a:gd name="T25" fmla="*/ 4 h 6"/>
                  <a:gd name="T26" fmla="*/ 0 w 5"/>
                  <a:gd name="T27" fmla="*/ 5 h 6"/>
                  <a:gd name="T28" fmla="*/ 1 w 5"/>
                  <a:gd name="T29" fmla="*/ 5 h 6"/>
                  <a:gd name="T30" fmla="*/ 2 w 5"/>
                  <a:gd name="T31" fmla="*/ 6 h 6"/>
                  <a:gd name="T32" fmla="*/ 2 w 5"/>
                  <a:gd name="T33" fmla="*/ 6 h 6"/>
                  <a:gd name="T34" fmla="*/ 3 w 5"/>
                  <a:gd name="T35" fmla="*/ 6 h 6"/>
                  <a:gd name="T36" fmla="*/ 4 w 5"/>
                  <a:gd name="T37" fmla="*/ 5 h 6"/>
                  <a:gd name="T38" fmla="*/ 5 w 5"/>
                  <a:gd name="T39" fmla="*/ 4 h 6"/>
                  <a:gd name="T40" fmla="*/ 5 w 5"/>
                  <a:gd name="T41" fmla="*/ 3 h 6"/>
                  <a:gd name="T42" fmla="*/ 4 w 5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4" y="2"/>
                    </a:moveTo>
                    <a:cubicBezTo>
                      <a:pt x="4" y="3"/>
                      <a:pt x="4" y="2"/>
                      <a:pt x="4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4"/>
                      <a:pt x="5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4" y="3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5" name="Freeform 1058"/>
              <p:cNvSpPr/>
              <p:nvPr/>
            </p:nvSpPr>
            <p:spPr bwMode="auto">
              <a:xfrm>
                <a:off x="886" y="2048"/>
                <a:ext cx="5" cy="5"/>
              </a:xfrm>
              <a:custGeom>
                <a:avLst/>
                <a:gdLst>
                  <a:gd name="T0" fmla="*/ 5 w 5"/>
                  <a:gd name="T1" fmla="*/ 1 h 5"/>
                  <a:gd name="T2" fmla="*/ 4 w 5"/>
                  <a:gd name="T3" fmla="*/ 0 h 5"/>
                  <a:gd name="T4" fmla="*/ 3 w 5"/>
                  <a:gd name="T5" fmla="*/ 0 h 5"/>
                  <a:gd name="T6" fmla="*/ 3 w 5"/>
                  <a:gd name="T7" fmla="*/ 0 h 5"/>
                  <a:gd name="T8" fmla="*/ 2 w 5"/>
                  <a:gd name="T9" fmla="*/ 0 h 5"/>
                  <a:gd name="T10" fmla="*/ 1 w 5"/>
                  <a:gd name="T11" fmla="*/ 1 h 5"/>
                  <a:gd name="T12" fmla="*/ 0 w 5"/>
                  <a:gd name="T13" fmla="*/ 1 h 5"/>
                  <a:gd name="T14" fmla="*/ 0 w 5"/>
                  <a:gd name="T15" fmla="*/ 2 h 5"/>
                  <a:gd name="T16" fmla="*/ 0 w 5"/>
                  <a:gd name="T17" fmla="*/ 3 h 5"/>
                  <a:gd name="T18" fmla="*/ 0 w 5"/>
                  <a:gd name="T19" fmla="*/ 3 h 5"/>
                  <a:gd name="T20" fmla="*/ 0 w 5"/>
                  <a:gd name="T21" fmla="*/ 4 h 5"/>
                  <a:gd name="T22" fmla="*/ 1 w 5"/>
                  <a:gd name="T23" fmla="*/ 5 h 5"/>
                  <a:gd name="T24" fmla="*/ 2 w 5"/>
                  <a:gd name="T25" fmla="*/ 5 h 5"/>
                  <a:gd name="T26" fmla="*/ 3 w 5"/>
                  <a:gd name="T27" fmla="*/ 5 h 5"/>
                  <a:gd name="T28" fmla="*/ 3 w 5"/>
                  <a:gd name="T29" fmla="*/ 5 h 5"/>
                  <a:gd name="T30" fmla="*/ 4 w 5"/>
                  <a:gd name="T31" fmla="*/ 4 h 5"/>
                  <a:gd name="T32" fmla="*/ 4 w 5"/>
                  <a:gd name="T33" fmla="*/ 3 h 5"/>
                  <a:gd name="T34" fmla="*/ 5 w 5"/>
                  <a:gd name="T35" fmla="*/ 3 h 5"/>
                  <a:gd name="T36" fmla="*/ 5 w 5"/>
                  <a:gd name="T37" fmla="*/ 2 h 5"/>
                  <a:gd name="T38" fmla="*/ 5 w 5"/>
                  <a:gd name="T39" fmla="*/ 2 h 5"/>
                  <a:gd name="T40" fmla="*/ 5 w 5"/>
                  <a:gd name="T4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5">
                    <a:moveTo>
                      <a:pt x="5" y="1"/>
                    </a:moveTo>
                    <a:cubicBezTo>
                      <a:pt x="4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6" name="Freeform 1059"/>
              <p:cNvSpPr/>
              <p:nvPr/>
            </p:nvSpPr>
            <p:spPr bwMode="auto">
              <a:xfrm>
                <a:off x="838" y="2041"/>
                <a:ext cx="5" cy="6"/>
              </a:xfrm>
              <a:custGeom>
                <a:avLst/>
                <a:gdLst>
                  <a:gd name="T0" fmla="*/ 5 w 5"/>
                  <a:gd name="T1" fmla="*/ 0 h 5"/>
                  <a:gd name="T2" fmla="*/ 4 w 5"/>
                  <a:gd name="T3" fmla="*/ 0 h 5"/>
                  <a:gd name="T4" fmla="*/ 3 w 5"/>
                  <a:gd name="T5" fmla="*/ 0 h 5"/>
                  <a:gd name="T6" fmla="*/ 3 w 5"/>
                  <a:gd name="T7" fmla="*/ 0 h 5"/>
                  <a:gd name="T8" fmla="*/ 2 w 5"/>
                  <a:gd name="T9" fmla="*/ 0 h 5"/>
                  <a:gd name="T10" fmla="*/ 1 w 5"/>
                  <a:gd name="T11" fmla="*/ 1 h 5"/>
                  <a:gd name="T12" fmla="*/ 1 w 5"/>
                  <a:gd name="T13" fmla="*/ 1 h 5"/>
                  <a:gd name="T14" fmla="*/ 0 w 5"/>
                  <a:gd name="T15" fmla="*/ 2 h 5"/>
                  <a:gd name="T16" fmla="*/ 0 w 5"/>
                  <a:gd name="T17" fmla="*/ 3 h 5"/>
                  <a:gd name="T18" fmla="*/ 1 w 5"/>
                  <a:gd name="T19" fmla="*/ 4 h 5"/>
                  <a:gd name="T20" fmla="*/ 1 w 5"/>
                  <a:gd name="T21" fmla="*/ 4 h 5"/>
                  <a:gd name="T22" fmla="*/ 2 w 5"/>
                  <a:gd name="T23" fmla="*/ 5 h 5"/>
                  <a:gd name="T24" fmla="*/ 3 w 5"/>
                  <a:gd name="T25" fmla="*/ 5 h 5"/>
                  <a:gd name="T26" fmla="*/ 4 w 5"/>
                  <a:gd name="T27" fmla="*/ 5 h 5"/>
                  <a:gd name="T28" fmla="*/ 4 w 5"/>
                  <a:gd name="T29" fmla="*/ 4 h 5"/>
                  <a:gd name="T30" fmla="*/ 5 w 5"/>
                  <a:gd name="T31" fmla="*/ 4 h 5"/>
                  <a:gd name="T32" fmla="*/ 5 w 5"/>
                  <a:gd name="T33" fmla="*/ 3 h 5"/>
                  <a:gd name="T34" fmla="*/ 5 w 5"/>
                  <a:gd name="T35" fmla="*/ 2 h 5"/>
                  <a:gd name="T36" fmla="*/ 5 w 5"/>
                  <a:gd name="T37" fmla="*/ 1 h 5"/>
                  <a:gd name="T38" fmla="*/ 5 w 5"/>
                  <a:gd name="T39" fmla="*/ 1 h 5"/>
                  <a:gd name="T40" fmla="*/ 5 w 5"/>
                  <a:gd name="T4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7" name="Freeform 1060"/>
              <p:cNvSpPr/>
              <p:nvPr/>
            </p:nvSpPr>
            <p:spPr bwMode="auto">
              <a:xfrm>
                <a:off x="812" y="2043"/>
                <a:ext cx="5" cy="7"/>
              </a:xfrm>
              <a:custGeom>
                <a:avLst/>
                <a:gdLst>
                  <a:gd name="T0" fmla="*/ 5 w 5"/>
                  <a:gd name="T1" fmla="*/ 4 h 6"/>
                  <a:gd name="T2" fmla="*/ 5 w 5"/>
                  <a:gd name="T3" fmla="*/ 3 h 6"/>
                  <a:gd name="T4" fmla="*/ 4 w 5"/>
                  <a:gd name="T5" fmla="*/ 2 h 6"/>
                  <a:gd name="T6" fmla="*/ 4 w 5"/>
                  <a:gd name="T7" fmla="*/ 2 h 6"/>
                  <a:gd name="T8" fmla="*/ 4 w 5"/>
                  <a:gd name="T9" fmla="*/ 1 h 6"/>
                  <a:gd name="T10" fmla="*/ 3 w 5"/>
                  <a:gd name="T11" fmla="*/ 1 h 6"/>
                  <a:gd name="T12" fmla="*/ 3 w 5"/>
                  <a:gd name="T13" fmla="*/ 0 h 6"/>
                  <a:gd name="T14" fmla="*/ 2 w 5"/>
                  <a:gd name="T15" fmla="*/ 0 h 6"/>
                  <a:gd name="T16" fmla="*/ 2 w 5"/>
                  <a:gd name="T17" fmla="*/ 1 h 6"/>
                  <a:gd name="T18" fmla="*/ 1 w 5"/>
                  <a:gd name="T19" fmla="*/ 1 h 6"/>
                  <a:gd name="T20" fmla="*/ 1 w 5"/>
                  <a:gd name="T21" fmla="*/ 2 h 6"/>
                  <a:gd name="T22" fmla="*/ 0 w 5"/>
                  <a:gd name="T23" fmla="*/ 3 h 6"/>
                  <a:gd name="T24" fmla="*/ 0 w 5"/>
                  <a:gd name="T25" fmla="*/ 3 h 6"/>
                  <a:gd name="T26" fmla="*/ 0 w 5"/>
                  <a:gd name="T27" fmla="*/ 4 h 6"/>
                  <a:gd name="T28" fmla="*/ 0 w 5"/>
                  <a:gd name="T29" fmla="*/ 5 h 6"/>
                  <a:gd name="T30" fmla="*/ 1 w 5"/>
                  <a:gd name="T31" fmla="*/ 5 h 6"/>
                  <a:gd name="T32" fmla="*/ 1 w 5"/>
                  <a:gd name="T33" fmla="*/ 6 h 6"/>
                  <a:gd name="T34" fmla="*/ 2 w 5"/>
                  <a:gd name="T35" fmla="*/ 6 h 6"/>
                  <a:gd name="T36" fmla="*/ 3 w 5"/>
                  <a:gd name="T37" fmla="*/ 6 h 6"/>
                  <a:gd name="T38" fmla="*/ 4 w 5"/>
                  <a:gd name="T39" fmla="*/ 5 h 6"/>
                  <a:gd name="T40" fmla="*/ 5 w 5"/>
                  <a:gd name="T41" fmla="*/ 5 h 6"/>
                  <a:gd name="T42" fmla="*/ 5 w 5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4" y="4"/>
                      <a:pt x="5" y="3"/>
                      <a:pt x="5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4" y="4"/>
                      <a:pt x="5" y="4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8" name="Freeform 1061"/>
              <p:cNvSpPr/>
              <p:nvPr/>
            </p:nvSpPr>
            <p:spPr bwMode="auto">
              <a:xfrm>
                <a:off x="844" y="2034"/>
                <a:ext cx="5" cy="5"/>
              </a:xfrm>
              <a:custGeom>
                <a:avLst/>
                <a:gdLst>
                  <a:gd name="T0" fmla="*/ 4 w 4"/>
                  <a:gd name="T1" fmla="*/ 0 h 5"/>
                  <a:gd name="T2" fmla="*/ 3 w 4"/>
                  <a:gd name="T3" fmla="*/ 0 h 5"/>
                  <a:gd name="T4" fmla="*/ 3 w 4"/>
                  <a:gd name="T5" fmla="*/ 0 h 5"/>
                  <a:gd name="T6" fmla="*/ 2 w 4"/>
                  <a:gd name="T7" fmla="*/ 0 h 5"/>
                  <a:gd name="T8" fmla="*/ 1 w 4"/>
                  <a:gd name="T9" fmla="*/ 1 h 5"/>
                  <a:gd name="T10" fmla="*/ 0 w 4"/>
                  <a:gd name="T11" fmla="*/ 1 h 5"/>
                  <a:gd name="T12" fmla="*/ 0 w 4"/>
                  <a:gd name="T13" fmla="*/ 2 h 5"/>
                  <a:gd name="T14" fmla="*/ 0 w 4"/>
                  <a:gd name="T15" fmla="*/ 2 h 5"/>
                  <a:gd name="T16" fmla="*/ 0 w 4"/>
                  <a:gd name="T17" fmla="*/ 3 h 5"/>
                  <a:gd name="T18" fmla="*/ 0 w 4"/>
                  <a:gd name="T19" fmla="*/ 4 h 5"/>
                  <a:gd name="T20" fmla="*/ 0 w 4"/>
                  <a:gd name="T21" fmla="*/ 5 h 5"/>
                  <a:gd name="T22" fmla="*/ 1 w 4"/>
                  <a:gd name="T23" fmla="*/ 5 h 5"/>
                  <a:gd name="T24" fmla="*/ 2 w 4"/>
                  <a:gd name="T25" fmla="*/ 5 h 5"/>
                  <a:gd name="T26" fmla="*/ 3 w 4"/>
                  <a:gd name="T27" fmla="*/ 5 h 5"/>
                  <a:gd name="T28" fmla="*/ 4 w 4"/>
                  <a:gd name="T29" fmla="*/ 5 h 5"/>
                  <a:gd name="T30" fmla="*/ 4 w 4"/>
                  <a:gd name="T31" fmla="*/ 4 h 5"/>
                  <a:gd name="T32" fmla="*/ 4 w 4"/>
                  <a:gd name="T33" fmla="*/ 3 h 5"/>
                  <a:gd name="T34" fmla="*/ 4 w 4"/>
                  <a:gd name="T35" fmla="*/ 2 h 5"/>
                  <a:gd name="T36" fmla="*/ 4 w 4"/>
                  <a:gd name="T37" fmla="*/ 2 h 5"/>
                  <a:gd name="T38" fmla="*/ 4 w 4"/>
                  <a:gd name="T39" fmla="*/ 1 h 5"/>
                  <a:gd name="T40" fmla="*/ 4 w 4"/>
                  <a:gd name="T4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" h="5">
                    <a:moveTo>
                      <a:pt x="4" y="0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9" name="Freeform 1062"/>
              <p:cNvSpPr/>
              <p:nvPr/>
            </p:nvSpPr>
            <p:spPr bwMode="auto">
              <a:xfrm>
                <a:off x="819" y="2051"/>
                <a:ext cx="6" cy="7"/>
              </a:xfrm>
              <a:custGeom>
                <a:avLst/>
                <a:gdLst>
                  <a:gd name="T0" fmla="*/ 5 w 5"/>
                  <a:gd name="T1" fmla="*/ 4 h 6"/>
                  <a:gd name="T2" fmla="*/ 5 w 5"/>
                  <a:gd name="T3" fmla="*/ 4 h 6"/>
                  <a:gd name="T4" fmla="*/ 5 w 5"/>
                  <a:gd name="T5" fmla="*/ 3 h 6"/>
                  <a:gd name="T6" fmla="*/ 4 w 5"/>
                  <a:gd name="T7" fmla="*/ 2 h 6"/>
                  <a:gd name="T8" fmla="*/ 4 w 5"/>
                  <a:gd name="T9" fmla="*/ 2 h 6"/>
                  <a:gd name="T10" fmla="*/ 4 w 5"/>
                  <a:gd name="T11" fmla="*/ 1 h 6"/>
                  <a:gd name="T12" fmla="*/ 4 w 5"/>
                  <a:gd name="T13" fmla="*/ 0 h 6"/>
                  <a:gd name="T14" fmla="*/ 3 w 5"/>
                  <a:gd name="T15" fmla="*/ 1 h 6"/>
                  <a:gd name="T16" fmla="*/ 3 w 5"/>
                  <a:gd name="T17" fmla="*/ 1 h 6"/>
                  <a:gd name="T18" fmla="*/ 2 w 5"/>
                  <a:gd name="T19" fmla="*/ 1 h 6"/>
                  <a:gd name="T20" fmla="*/ 1 w 5"/>
                  <a:gd name="T21" fmla="*/ 2 h 6"/>
                  <a:gd name="T22" fmla="*/ 1 w 5"/>
                  <a:gd name="T23" fmla="*/ 2 h 6"/>
                  <a:gd name="T24" fmla="*/ 0 w 5"/>
                  <a:gd name="T25" fmla="*/ 3 h 6"/>
                  <a:gd name="T26" fmla="*/ 0 w 5"/>
                  <a:gd name="T27" fmla="*/ 4 h 6"/>
                  <a:gd name="T28" fmla="*/ 0 w 5"/>
                  <a:gd name="T29" fmla="*/ 4 h 6"/>
                  <a:gd name="T30" fmla="*/ 1 w 5"/>
                  <a:gd name="T31" fmla="*/ 5 h 6"/>
                  <a:gd name="T32" fmla="*/ 1 w 5"/>
                  <a:gd name="T33" fmla="*/ 6 h 6"/>
                  <a:gd name="T34" fmla="*/ 2 w 5"/>
                  <a:gd name="T35" fmla="*/ 6 h 6"/>
                  <a:gd name="T36" fmla="*/ 3 w 5"/>
                  <a:gd name="T37" fmla="*/ 6 h 6"/>
                  <a:gd name="T38" fmla="*/ 4 w 5"/>
                  <a:gd name="T39" fmla="*/ 6 h 6"/>
                  <a:gd name="T40" fmla="*/ 5 w 5"/>
                  <a:gd name="T41" fmla="*/ 5 h 6"/>
                  <a:gd name="T42" fmla="*/ 5 w 5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4" y="4"/>
                      <a:pt x="5" y="4"/>
                      <a:pt x="5" y="4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3" y="5"/>
                      <a:pt x="5" y="5"/>
                      <a:pt x="5" y="5"/>
                    </a:cubicBezTo>
                    <a:cubicBezTo>
                      <a:pt x="4" y="4"/>
                      <a:pt x="5" y="4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0" name="Freeform 1063"/>
              <p:cNvSpPr/>
              <p:nvPr/>
            </p:nvSpPr>
            <p:spPr bwMode="auto">
              <a:xfrm>
                <a:off x="850" y="2030"/>
                <a:ext cx="5" cy="6"/>
              </a:xfrm>
              <a:custGeom>
                <a:avLst/>
                <a:gdLst>
                  <a:gd name="T0" fmla="*/ 4 w 5"/>
                  <a:gd name="T1" fmla="*/ 0 h 5"/>
                  <a:gd name="T2" fmla="*/ 4 w 5"/>
                  <a:gd name="T3" fmla="*/ 0 h 5"/>
                  <a:gd name="T4" fmla="*/ 3 w 5"/>
                  <a:gd name="T5" fmla="*/ 0 h 5"/>
                  <a:gd name="T6" fmla="*/ 2 w 5"/>
                  <a:gd name="T7" fmla="*/ 0 h 5"/>
                  <a:gd name="T8" fmla="*/ 1 w 5"/>
                  <a:gd name="T9" fmla="*/ 0 h 5"/>
                  <a:gd name="T10" fmla="*/ 1 w 5"/>
                  <a:gd name="T11" fmla="*/ 0 h 5"/>
                  <a:gd name="T12" fmla="*/ 0 w 5"/>
                  <a:gd name="T13" fmla="*/ 1 h 5"/>
                  <a:gd name="T14" fmla="*/ 0 w 5"/>
                  <a:gd name="T15" fmla="*/ 2 h 5"/>
                  <a:gd name="T16" fmla="*/ 0 w 5"/>
                  <a:gd name="T17" fmla="*/ 3 h 5"/>
                  <a:gd name="T18" fmla="*/ 0 w 5"/>
                  <a:gd name="T19" fmla="*/ 3 h 5"/>
                  <a:gd name="T20" fmla="*/ 1 w 5"/>
                  <a:gd name="T21" fmla="*/ 4 h 5"/>
                  <a:gd name="T22" fmla="*/ 2 w 5"/>
                  <a:gd name="T23" fmla="*/ 5 h 5"/>
                  <a:gd name="T24" fmla="*/ 2 w 5"/>
                  <a:gd name="T25" fmla="*/ 5 h 5"/>
                  <a:gd name="T26" fmla="*/ 3 w 5"/>
                  <a:gd name="T27" fmla="*/ 4 h 5"/>
                  <a:gd name="T28" fmla="*/ 4 w 5"/>
                  <a:gd name="T29" fmla="*/ 4 h 5"/>
                  <a:gd name="T30" fmla="*/ 4 w 5"/>
                  <a:gd name="T31" fmla="*/ 3 h 5"/>
                  <a:gd name="T32" fmla="*/ 5 w 5"/>
                  <a:gd name="T33" fmla="*/ 2 h 5"/>
                  <a:gd name="T34" fmla="*/ 5 w 5"/>
                  <a:gd name="T35" fmla="*/ 2 h 5"/>
                  <a:gd name="T36" fmla="*/ 5 w 5"/>
                  <a:gd name="T37" fmla="*/ 1 h 5"/>
                  <a:gd name="T38" fmla="*/ 5 w 5"/>
                  <a:gd name="T39" fmla="*/ 1 h 5"/>
                  <a:gd name="T40" fmla="*/ 5 w 5"/>
                  <a:gd name="T41" fmla="*/ 0 h 5"/>
                  <a:gd name="T42" fmla="*/ 4 w 5"/>
                  <a:gd name="T4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4" y="1"/>
                      <a:pt x="5" y="0"/>
                      <a:pt x="5" y="0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1" name="Freeform 1064"/>
              <p:cNvSpPr/>
              <p:nvPr/>
            </p:nvSpPr>
            <p:spPr bwMode="auto">
              <a:xfrm>
                <a:off x="816" y="2048"/>
                <a:ext cx="4" cy="6"/>
              </a:xfrm>
              <a:custGeom>
                <a:avLst/>
                <a:gdLst>
                  <a:gd name="T0" fmla="*/ 4 w 4"/>
                  <a:gd name="T1" fmla="*/ 3 h 6"/>
                  <a:gd name="T2" fmla="*/ 4 w 4"/>
                  <a:gd name="T3" fmla="*/ 3 h 6"/>
                  <a:gd name="T4" fmla="*/ 4 w 4"/>
                  <a:gd name="T5" fmla="*/ 2 h 6"/>
                  <a:gd name="T6" fmla="*/ 4 w 4"/>
                  <a:gd name="T7" fmla="*/ 1 h 6"/>
                  <a:gd name="T8" fmla="*/ 4 w 4"/>
                  <a:gd name="T9" fmla="*/ 1 h 6"/>
                  <a:gd name="T10" fmla="*/ 4 w 4"/>
                  <a:gd name="T11" fmla="*/ 0 h 6"/>
                  <a:gd name="T12" fmla="*/ 3 w 4"/>
                  <a:gd name="T13" fmla="*/ 0 h 6"/>
                  <a:gd name="T14" fmla="*/ 3 w 4"/>
                  <a:gd name="T15" fmla="*/ 0 h 6"/>
                  <a:gd name="T16" fmla="*/ 2 w 4"/>
                  <a:gd name="T17" fmla="*/ 1 h 6"/>
                  <a:gd name="T18" fmla="*/ 1 w 4"/>
                  <a:gd name="T19" fmla="*/ 1 h 6"/>
                  <a:gd name="T20" fmla="*/ 0 w 4"/>
                  <a:gd name="T21" fmla="*/ 2 h 6"/>
                  <a:gd name="T22" fmla="*/ 0 w 4"/>
                  <a:gd name="T23" fmla="*/ 2 h 6"/>
                  <a:gd name="T24" fmla="*/ 0 w 4"/>
                  <a:gd name="T25" fmla="*/ 3 h 6"/>
                  <a:gd name="T26" fmla="*/ 0 w 4"/>
                  <a:gd name="T27" fmla="*/ 4 h 6"/>
                  <a:gd name="T28" fmla="*/ 0 w 4"/>
                  <a:gd name="T29" fmla="*/ 4 h 6"/>
                  <a:gd name="T30" fmla="*/ 0 w 4"/>
                  <a:gd name="T31" fmla="*/ 5 h 6"/>
                  <a:gd name="T32" fmla="*/ 1 w 4"/>
                  <a:gd name="T33" fmla="*/ 6 h 6"/>
                  <a:gd name="T34" fmla="*/ 3 w 4"/>
                  <a:gd name="T35" fmla="*/ 6 h 6"/>
                  <a:gd name="T36" fmla="*/ 3 w 4"/>
                  <a:gd name="T37" fmla="*/ 6 h 6"/>
                  <a:gd name="T38" fmla="*/ 4 w 4"/>
                  <a:gd name="T39" fmla="*/ 5 h 6"/>
                  <a:gd name="T40" fmla="*/ 4 w 4"/>
                  <a:gd name="T41" fmla="*/ 4 h 6"/>
                  <a:gd name="T42" fmla="*/ 4 w 4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2" name="Freeform 1065"/>
              <p:cNvSpPr/>
              <p:nvPr/>
            </p:nvSpPr>
            <p:spPr bwMode="auto">
              <a:xfrm>
                <a:off x="835" y="1998"/>
                <a:ext cx="5" cy="6"/>
              </a:xfrm>
              <a:custGeom>
                <a:avLst/>
                <a:gdLst>
                  <a:gd name="T0" fmla="*/ 5 w 5"/>
                  <a:gd name="T1" fmla="*/ 1 h 6"/>
                  <a:gd name="T2" fmla="*/ 4 w 5"/>
                  <a:gd name="T3" fmla="*/ 0 h 6"/>
                  <a:gd name="T4" fmla="*/ 4 w 5"/>
                  <a:gd name="T5" fmla="*/ 1 h 6"/>
                  <a:gd name="T6" fmla="*/ 3 w 5"/>
                  <a:gd name="T7" fmla="*/ 1 h 6"/>
                  <a:gd name="T8" fmla="*/ 2 w 5"/>
                  <a:gd name="T9" fmla="*/ 1 h 6"/>
                  <a:gd name="T10" fmla="*/ 1 w 5"/>
                  <a:gd name="T11" fmla="*/ 1 h 6"/>
                  <a:gd name="T12" fmla="*/ 1 w 5"/>
                  <a:gd name="T13" fmla="*/ 2 h 6"/>
                  <a:gd name="T14" fmla="*/ 1 w 5"/>
                  <a:gd name="T15" fmla="*/ 3 h 6"/>
                  <a:gd name="T16" fmla="*/ 0 w 5"/>
                  <a:gd name="T17" fmla="*/ 3 h 6"/>
                  <a:gd name="T18" fmla="*/ 1 w 5"/>
                  <a:gd name="T19" fmla="*/ 4 h 6"/>
                  <a:gd name="T20" fmla="*/ 1 w 5"/>
                  <a:gd name="T21" fmla="*/ 5 h 6"/>
                  <a:gd name="T22" fmla="*/ 2 w 5"/>
                  <a:gd name="T23" fmla="*/ 6 h 6"/>
                  <a:gd name="T24" fmla="*/ 3 w 5"/>
                  <a:gd name="T25" fmla="*/ 6 h 6"/>
                  <a:gd name="T26" fmla="*/ 4 w 5"/>
                  <a:gd name="T27" fmla="*/ 5 h 6"/>
                  <a:gd name="T28" fmla="*/ 5 w 5"/>
                  <a:gd name="T29" fmla="*/ 5 h 6"/>
                  <a:gd name="T30" fmla="*/ 5 w 5"/>
                  <a:gd name="T31" fmla="*/ 4 h 6"/>
                  <a:gd name="T32" fmla="*/ 5 w 5"/>
                  <a:gd name="T33" fmla="*/ 3 h 6"/>
                  <a:gd name="T34" fmla="*/ 5 w 5"/>
                  <a:gd name="T35" fmla="*/ 3 h 6"/>
                  <a:gd name="T36" fmla="*/ 5 w 5"/>
                  <a:gd name="T37" fmla="*/ 2 h 6"/>
                  <a:gd name="T38" fmla="*/ 5 w 5"/>
                  <a:gd name="T39" fmla="*/ 2 h 6"/>
                  <a:gd name="T40" fmla="*/ 5 w 5"/>
                  <a:gd name="T4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6">
                    <a:moveTo>
                      <a:pt x="5" y="1"/>
                    </a:moveTo>
                    <a:cubicBezTo>
                      <a:pt x="4" y="1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4"/>
                      <a:pt x="5" y="5"/>
                      <a:pt x="5" y="5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3" name="Freeform 1066"/>
              <p:cNvSpPr/>
              <p:nvPr/>
            </p:nvSpPr>
            <p:spPr bwMode="auto">
              <a:xfrm>
                <a:off x="848" y="2039"/>
                <a:ext cx="5" cy="7"/>
              </a:xfrm>
              <a:custGeom>
                <a:avLst/>
                <a:gdLst>
                  <a:gd name="T0" fmla="*/ 5 w 5"/>
                  <a:gd name="T1" fmla="*/ 3 h 6"/>
                  <a:gd name="T2" fmla="*/ 4 w 5"/>
                  <a:gd name="T3" fmla="*/ 2 h 6"/>
                  <a:gd name="T4" fmla="*/ 3 w 5"/>
                  <a:gd name="T5" fmla="*/ 2 h 6"/>
                  <a:gd name="T6" fmla="*/ 3 w 5"/>
                  <a:gd name="T7" fmla="*/ 1 h 6"/>
                  <a:gd name="T8" fmla="*/ 2 w 5"/>
                  <a:gd name="T9" fmla="*/ 1 h 6"/>
                  <a:gd name="T10" fmla="*/ 2 w 5"/>
                  <a:gd name="T11" fmla="*/ 1 h 6"/>
                  <a:gd name="T12" fmla="*/ 1 w 5"/>
                  <a:gd name="T13" fmla="*/ 0 h 6"/>
                  <a:gd name="T14" fmla="*/ 1 w 5"/>
                  <a:gd name="T15" fmla="*/ 1 h 6"/>
                  <a:gd name="T16" fmla="*/ 0 w 5"/>
                  <a:gd name="T17" fmla="*/ 1 h 6"/>
                  <a:gd name="T18" fmla="*/ 0 w 5"/>
                  <a:gd name="T19" fmla="*/ 2 h 6"/>
                  <a:gd name="T20" fmla="*/ 0 w 5"/>
                  <a:gd name="T21" fmla="*/ 3 h 6"/>
                  <a:gd name="T22" fmla="*/ 0 w 5"/>
                  <a:gd name="T23" fmla="*/ 4 h 6"/>
                  <a:gd name="T24" fmla="*/ 0 w 5"/>
                  <a:gd name="T25" fmla="*/ 5 h 6"/>
                  <a:gd name="T26" fmla="*/ 0 w 5"/>
                  <a:gd name="T27" fmla="*/ 5 h 6"/>
                  <a:gd name="T28" fmla="*/ 1 w 5"/>
                  <a:gd name="T29" fmla="*/ 6 h 6"/>
                  <a:gd name="T30" fmla="*/ 2 w 5"/>
                  <a:gd name="T31" fmla="*/ 6 h 6"/>
                  <a:gd name="T32" fmla="*/ 2 w 5"/>
                  <a:gd name="T33" fmla="*/ 6 h 6"/>
                  <a:gd name="T34" fmla="*/ 3 w 5"/>
                  <a:gd name="T35" fmla="*/ 6 h 6"/>
                  <a:gd name="T36" fmla="*/ 4 w 5"/>
                  <a:gd name="T37" fmla="*/ 5 h 6"/>
                  <a:gd name="T38" fmla="*/ 5 w 5"/>
                  <a:gd name="T39" fmla="*/ 5 h 6"/>
                  <a:gd name="T40" fmla="*/ 5 w 5"/>
                  <a:gd name="T41" fmla="*/ 4 h 6"/>
                  <a:gd name="T42" fmla="*/ 5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4" y="3"/>
                      <a:pt x="4" y="2"/>
                      <a:pt x="4" y="2"/>
                    </a:cubicBezTo>
                    <a:cubicBezTo>
                      <a:pt x="3" y="3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4" name="Freeform 1067"/>
              <p:cNvSpPr/>
              <p:nvPr/>
            </p:nvSpPr>
            <p:spPr bwMode="auto">
              <a:xfrm>
                <a:off x="819" y="2036"/>
                <a:ext cx="6" cy="5"/>
              </a:xfrm>
              <a:custGeom>
                <a:avLst/>
                <a:gdLst>
                  <a:gd name="T0" fmla="*/ 5 w 5"/>
                  <a:gd name="T1" fmla="*/ 2 h 5"/>
                  <a:gd name="T2" fmla="*/ 5 w 5"/>
                  <a:gd name="T3" fmla="*/ 2 h 5"/>
                  <a:gd name="T4" fmla="*/ 4 w 5"/>
                  <a:gd name="T5" fmla="*/ 1 h 5"/>
                  <a:gd name="T6" fmla="*/ 3 w 5"/>
                  <a:gd name="T7" fmla="*/ 1 h 5"/>
                  <a:gd name="T8" fmla="*/ 3 w 5"/>
                  <a:gd name="T9" fmla="*/ 0 h 5"/>
                  <a:gd name="T10" fmla="*/ 2 w 5"/>
                  <a:gd name="T11" fmla="*/ 0 h 5"/>
                  <a:gd name="T12" fmla="*/ 1 w 5"/>
                  <a:gd name="T13" fmla="*/ 0 h 5"/>
                  <a:gd name="T14" fmla="*/ 1 w 5"/>
                  <a:gd name="T15" fmla="*/ 0 h 5"/>
                  <a:gd name="T16" fmla="*/ 1 w 5"/>
                  <a:gd name="T17" fmla="*/ 1 h 5"/>
                  <a:gd name="T18" fmla="*/ 1 w 5"/>
                  <a:gd name="T19" fmla="*/ 1 h 5"/>
                  <a:gd name="T20" fmla="*/ 1 w 5"/>
                  <a:gd name="T21" fmla="*/ 2 h 5"/>
                  <a:gd name="T22" fmla="*/ 0 w 5"/>
                  <a:gd name="T23" fmla="*/ 3 h 5"/>
                  <a:gd name="T24" fmla="*/ 1 w 5"/>
                  <a:gd name="T25" fmla="*/ 4 h 5"/>
                  <a:gd name="T26" fmla="*/ 1 w 5"/>
                  <a:gd name="T27" fmla="*/ 4 h 5"/>
                  <a:gd name="T28" fmla="*/ 2 w 5"/>
                  <a:gd name="T29" fmla="*/ 5 h 5"/>
                  <a:gd name="T30" fmla="*/ 2 w 5"/>
                  <a:gd name="T31" fmla="*/ 5 h 5"/>
                  <a:gd name="T32" fmla="*/ 3 w 5"/>
                  <a:gd name="T33" fmla="*/ 5 h 5"/>
                  <a:gd name="T34" fmla="*/ 4 w 5"/>
                  <a:gd name="T35" fmla="*/ 5 h 5"/>
                  <a:gd name="T36" fmla="*/ 5 w 5"/>
                  <a:gd name="T37" fmla="*/ 5 h 5"/>
                  <a:gd name="T38" fmla="*/ 5 w 5"/>
                  <a:gd name="T39" fmla="*/ 4 h 5"/>
                  <a:gd name="T40" fmla="*/ 5 w 5"/>
                  <a:gd name="T41" fmla="*/ 3 h 5"/>
                  <a:gd name="T42" fmla="*/ 5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4" y="2"/>
                      <a:pt x="5" y="2"/>
                      <a:pt x="5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4" y="3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5" name="Freeform 1068"/>
              <p:cNvSpPr/>
              <p:nvPr/>
            </p:nvSpPr>
            <p:spPr bwMode="auto">
              <a:xfrm>
                <a:off x="819" y="2042"/>
                <a:ext cx="6" cy="7"/>
              </a:xfrm>
              <a:custGeom>
                <a:avLst/>
                <a:gdLst>
                  <a:gd name="T0" fmla="*/ 5 w 5"/>
                  <a:gd name="T1" fmla="*/ 3 h 6"/>
                  <a:gd name="T2" fmla="*/ 5 w 5"/>
                  <a:gd name="T3" fmla="*/ 2 h 6"/>
                  <a:gd name="T4" fmla="*/ 4 w 5"/>
                  <a:gd name="T5" fmla="*/ 2 h 6"/>
                  <a:gd name="T6" fmla="*/ 3 w 5"/>
                  <a:gd name="T7" fmla="*/ 1 h 6"/>
                  <a:gd name="T8" fmla="*/ 3 w 5"/>
                  <a:gd name="T9" fmla="*/ 1 h 6"/>
                  <a:gd name="T10" fmla="*/ 2 w 5"/>
                  <a:gd name="T11" fmla="*/ 1 h 6"/>
                  <a:gd name="T12" fmla="*/ 1 w 5"/>
                  <a:gd name="T13" fmla="*/ 0 h 6"/>
                  <a:gd name="T14" fmla="*/ 1 w 5"/>
                  <a:gd name="T15" fmla="*/ 1 h 6"/>
                  <a:gd name="T16" fmla="*/ 1 w 5"/>
                  <a:gd name="T17" fmla="*/ 1 h 6"/>
                  <a:gd name="T18" fmla="*/ 1 w 5"/>
                  <a:gd name="T19" fmla="*/ 2 h 6"/>
                  <a:gd name="T20" fmla="*/ 1 w 5"/>
                  <a:gd name="T21" fmla="*/ 3 h 6"/>
                  <a:gd name="T22" fmla="*/ 0 w 5"/>
                  <a:gd name="T23" fmla="*/ 4 h 6"/>
                  <a:gd name="T24" fmla="*/ 1 w 5"/>
                  <a:gd name="T25" fmla="*/ 5 h 6"/>
                  <a:gd name="T26" fmla="*/ 1 w 5"/>
                  <a:gd name="T27" fmla="*/ 5 h 6"/>
                  <a:gd name="T28" fmla="*/ 2 w 5"/>
                  <a:gd name="T29" fmla="*/ 6 h 6"/>
                  <a:gd name="T30" fmla="*/ 2 w 5"/>
                  <a:gd name="T31" fmla="*/ 6 h 6"/>
                  <a:gd name="T32" fmla="*/ 3 w 5"/>
                  <a:gd name="T33" fmla="*/ 6 h 6"/>
                  <a:gd name="T34" fmla="*/ 4 w 5"/>
                  <a:gd name="T35" fmla="*/ 6 h 6"/>
                  <a:gd name="T36" fmla="*/ 5 w 5"/>
                  <a:gd name="T37" fmla="*/ 5 h 6"/>
                  <a:gd name="T38" fmla="*/ 5 w 5"/>
                  <a:gd name="T39" fmla="*/ 4 h 6"/>
                  <a:gd name="T40" fmla="*/ 5 w 5"/>
                  <a:gd name="T41" fmla="*/ 4 h 6"/>
                  <a:gd name="T42" fmla="*/ 5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4" y="3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4" y="5"/>
                      <a:pt x="5" y="4"/>
                      <a:pt x="5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6" name="Freeform 1069"/>
              <p:cNvSpPr/>
              <p:nvPr/>
            </p:nvSpPr>
            <p:spPr bwMode="auto">
              <a:xfrm>
                <a:off x="807" y="2038"/>
                <a:ext cx="6" cy="6"/>
              </a:xfrm>
              <a:custGeom>
                <a:avLst/>
                <a:gdLst>
                  <a:gd name="T0" fmla="*/ 5 w 5"/>
                  <a:gd name="T1" fmla="*/ 4 h 6"/>
                  <a:gd name="T2" fmla="*/ 5 w 5"/>
                  <a:gd name="T3" fmla="*/ 3 h 6"/>
                  <a:gd name="T4" fmla="*/ 5 w 5"/>
                  <a:gd name="T5" fmla="*/ 2 h 6"/>
                  <a:gd name="T6" fmla="*/ 4 w 5"/>
                  <a:gd name="T7" fmla="*/ 2 h 6"/>
                  <a:gd name="T8" fmla="*/ 4 w 5"/>
                  <a:gd name="T9" fmla="*/ 1 h 6"/>
                  <a:gd name="T10" fmla="*/ 3 w 5"/>
                  <a:gd name="T11" fmla="*/ 1 h 6"/>
                  <a:gd name="T12" fmla="*/ 3 w 5"/>
                  <a:gd name="T13" fmla="*/ 0 h 6"/>
                  <a:gd name="T14" fmla="*/ 3 w 5"/>
                  <a:gd name="T15" fmla="*/ 1 h 6"/>
                  <a:gd name="T16" fmla="*/ 2 w 5"/>
                  <a:gd name="T17" fmla="*/ 1 h 6"/>
                  <a:gd name="T18" fmla="*/ 1 w 5"/>
                  <a:gd name="T19" fmla="*/ 1 h 6"/>
                  <a:gd name="T20" fmla="*/ 1 w 5"/>
                  <a:gd name="T21" fmla="*/ 2 h 6"/>
                  <a:gd name="T22" fmla="*/ 1 w 5"/>
                  <a:gd name="T23" fmla="*/ 3 h 6"/>
                  <a:gd name="T24" fmla="*/ 0 w 5"/>
                  <a:gd name="T25" fmla="*/ 4 h 6"/>
                  <a:gd name="T26" fmla="*/ 0 w 5"/>
                  <a:gd name="T27" fmla="*/ 4 h 6"/>
                  <a:gd name="T28" fmla="*/ 1 w 5"/>
                  <a:gd name="T29" fmla="*/ 5 h 6"/>
                  <a:gd name="T30" fmla="*/ 1 w 5"/>
                  <a:gd name="T31" fmla="*/ 6 h 6"/>
                  <a:gd name="T32" fmla="*/ 2 w 5"/>
                  <a:gd name="T33" fmla="*/ 6 h 6"/>
                  <a:gd name="T34" fmla="*/ 3 w 5"/>
                  <a:gd name="T35" fmla="*/ 6 h 6"/>
                  <a:gd name="T36" fmla="*/ 4 w 5"/>
                  <a:gd name="T37" fmla="*/ 6 h 6"/>
                  <a:gd name="T38" fmla="*/ 5 w 5"/>
                  <a:gd name="T39" fmla="*/ 5 h 6"/>
                  <a:gd name="T40" fmla="*/ 5 w 5"/>
                  <a:gd name="T41" fmla="*/ 5 h 6"/>
                  <a:gd name="T42" fmla="*/ 5 w 5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4" y="4"/>
                      <a:pt x="5" y="3"/>
                      <a:pt x="5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3" y="6"/>
                      <a:pt x="5" y="5"/>
                      <a:pt x="5" y="5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4" y="4"/>
                      <a:pt x="5" y="4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7" name="Freeform 1070"/>
              <p:cNvSpPr/>
              <p:nvPr/>
            </p:nvSpPr>
            <p:spPr bwMode="auto">
              <a:xfrm>
                <a:off x="825" y="2058"/>
                <a:ext cx="5" cy="6"/>
              </a:xfrm>
              <a:custGeom>
                <a:avLst/>
                <a:gdLst>
                  <a:gd name="T0" fmla="*/ 4 w 5"/>
                  <a:gd name="T1" fmla="*/ 3 h 6"/>
                  <a:gd name="T2" fmla="*/ 4 w 5"/>
                  <a:gd name="T3" fmla="*/ 2 h 6"/>
                  <a:gd name="T4" fmla="*/ 3 w 5"/>
                  <a:gd name="T5" fmla="*/ 2 h 6"/>
                  <a:gd name="T6" fmla="*/ 3 w 5"/>
                  <a:gd name="T7" fmla="*/ 1 h 6"/>
                  <a:gd name="T8" fmla="*/ 2 w 5"/>
                  <a:gd name="T9" fmla="*/ 1 h 6"/>
                  <a:gd name="T10" fmla="*/ 2 w 5"/>
                  <a:gd name="T11" fmla="*/ 1 h 6"/>
                  <a:gd name="T12" fmla="*/ 1 w 5"/>
                  <a:gd name="T13" fmla="*/ 0 h 6"/>
                  <a:gd name="T14" fmla="*/ 1 w 5"/>
                  <a:gd name="T15" fmla="*/ 1 h 6"/>
                  <a:gd name="T16" fmla="*/ 0 w 5"/>
                  <a:gd name="T17" fmla="*/ 1 h 6"/>
                  <a:gd name="T18" fmla="*/ 0 w 5"/>
                  <a:gd name="T19" fmla="*/ 2 h 6"/>
                  <a:gd name="T20" fmla="*/ 0 w 5"/>
                  <a:gd name="T21" fmla="*/ 3 h 6"/>
                  <a:gd name="T22" fmla="*/ 0 w 5"/>
                  <a:gd name="T23" fmla="*/ 4 h 6"/>
                  <a:gd name="T24" fmla="*/ 0 w 5"/>
                  <a:gd name="T25" fmla="*/ 4 h 6"/>
                  <a:gd name="T26" fmla="*/ 0 w 5"/>
                  <a:gd name="T27" fmla="*/ 5 h 6"/>
                  <a:gd name="T28" fmla="*/ 1 w 5"/>
                  <a:gd name="T29" fmla="*/ 6 h 6"/>
                  <a:gd name="T30" fmla="*/ 2 w 5"/>
                  <a:gd name="T31" fmla="*/ 6 h 6"/>
                  <a:gd name="T32" fmla="*/ 2 w 5"/>
                  <a:gd name="T33" fmla="*/ 6 h 6"/>
                  <a:gd name="T34" fmla="*/ 3 w 5"/>
                  <a:gd name="T35" fmla="*/ 6 h 6"/>
                  <a:gd name="T36" fmla="*/ 4 w 5"/>
                  <a:gd name="T37" fmla="*/ 5 h 6"/>
                  <a:gd name="T38" fmla="*/ 5 w 5"/>
                  <a:gd name="T39" fmla="*/ 4 h 6"/>
                  <a:gd name="T40" fmla="*/ 5 w 5"/>
                  <a:gd name="T41" fmla="*/ 3 h 6"/>
                  <a:gd name="T42" fmla="*/ 4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4" y="3"/>
                    </a:moveTo>
                    <a:cubicBezTo>
                      <a:pt x="4" y="3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5" y="4"/>
                      <a:pt x="5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8" name="Freeform 1071"/>
              <p:cNvSpPr/>
              <p:nvPr/>
            </p:nvSpPr>
            <p:spPr bwMode="auto">
              <a:xfrm>
                <a:off x="851" y="2036"/>
                <a:ext cx="5" cy="6"/>
              </a:xfrm>
              <a:custGeom>
                <a:avLst/>
                <a:gdLst>
                  <a:gd name="T0" fmla="*/ 5 w 5"/>
                  <a:gd name="T1" fmla="*/ 2 h 6"/>
                  <a:gd name="T2" fmla="*/ 4 w 5"/>
                  <a:gd name="T3" fmla="*/ 2 h 6"/>
                  <a:gd name="T4" fmla="*/ 4 w 5"/>
                  <a:gd name="T5" fmla="*/ 1 h 6"/>
                  <a:gd name="T6" fmla="*/ 3 w 5"/>
                  <a:gd name="T7" fmla="*/ 1 h 6"/>
                  <a:gd name="T8" fmla="*/ 2 w 5"/>
                  <a:gd name="T9" fmla="*/ 1 h 6"/>
                  <a:gd name="T10" fmla="*/ 2 w 5"/>
                  <a:gd name="T11" fmla="*/ 1 h 6"/>
                  <a:gd name="T12" fmla="*/ 1 w 5"/>
                  <a:gd name="T13" fmla="*/ 1 h 6"/>
                  <a:gd name="T14" fmla="*/ 0 w 5"/>
                  <a:gd name="T15" fmla="*/ 0 h 6"/>
                  <a:gd name="T16" fmla="*/ 0 w 5"/>
                  <a:gd name="T17" fmla="*/ 1 h 6"/>
                  <a:gd name="T18" fmla="*/ 0 w 5"/>
                  <a:gd name="T19" fmla="*/ 1 h 6"/>
                  <a:gd name="T20" fmla="*/ 0 w 5"/>
                  <a:gd name="T21" fmla="*/ 2 h 6"/>
                  <a:gd name="T22" fmla="*/ 0 w 5"/>
                  <a:gd name="T23" fmla="*/ 3 h 6"/>
                  <a:gd name="T24" fmla="*/ 0 w 5"/>
                  <a:gd name="T25" fmla="*/ 4 h 6"/>
                  <a:gd name="T26" fmla="*/ 1 w 5"/>
                  <a:gd name="T27" fmla="*/ 5 h 6"/>
                  <a:gd name="T28" fmla="*/ 1 w 5"/>
                  <a:gd name="T29" fmla="*/ 5 h 6"/>
                  <a:gd name="T30" fmla="*/ 2 w 5"/>
                  <a:gd name="T31" fmla="*/ 5 h 6"/>
                  <a:gd name="T32" fmla="*/ 3 w 5"/>
                  <a:gd name="T33" fmla="*/ 6 h 6"/>
                  <a:gd name="T34" fmla="*/ 3 w 5"/>
                  <a:gd name="T35" fmla="*/ 6 h 6"/>
                  <a:gd name="T36" fmla="*/ 4 w 5"/>
                  <a:gd name="T37" fmla="*/ 5 h 6"/>
                  <a:gd name="T38" fmla="*/ 5 w 5"/>
                  <a:gd name="T39" fmla="*/ 4 h 6"/>
                  <a:gd name="T40" fmla="*/ 5 w 5"/>
                  <a:gd name="T41" fmla="*/ 3 h 6"/>
                  <a:gd name="T42" fmla="*/ 5 w 5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2" y="4"/>
                      <a:pt x="1" y="5"/>
                      <a:pt x="1" y="5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4" y="3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9" name="Freeform 1072"/>
              <p:cNvSpPr/>
              <p:nvPr/>
            </p:nvSpPr>
            <p:spPr bwMode="auto">
              <a:xfrm>
                <a:off x="815" y="2039"/>
                <a:ext cx="5" cy="5"/>
              </a:xfrm>
              <a:custGeom>
                <a:avLst/>
                <a:gdLst>
                  <a:gd name="T0" fmla="*/ 5 w 5"/>
                  <a:gd name="T1" fmla="*/ 1 h 5"/>
                  <a:gd name="T2" fmla="*/ 4 w 5"/>
                  <a:gd name="T3" fmla="*/ 1 h 5"/>
                  <a:gd name="T4" fmla="*/ 3 w 5"/>
                  <a:gd name="T5" fmla="*/ 0 h 5"/>
                  <a:gd name="T6" fmla="*/ 3 w 5"/>
                  <a:gd name="T7" fmla="*/ 0 h 5"/>
                  <a:gd name="T8" fmla="*/ 2 w 5"/>
                  <a:gd name="T9" fmla="*/ 0 h 5"/>
                  <a:gd name="T10" fmla="*/ 1 w 5"/>
                  <a:gd name="T11" fmla="*/ 0 h 5"/>
                  <a:gd name="T12" fmla="*/ 1 w 5"/>
                  <a:gd name="T13" fmla="*/ 0 h 5"/>
                  <a:gd name="T14" fmla="*/ 0 w 5"/>
                  <a:gd name="T15" fmla="*/ 0 h 5"/>
                  <a:gd name="T16" fmla="*/ 0 w 5"/>
                  <a:gd name="T17" fmla="*/ 1 h 5"/>
                  <a:gd name="T18" fmla="*/ 0 w 5"/>
                  <a:gd name="T19" fmla="*/ 1 h 5"/>
                  <a:gd name="T20" fmla="*/ 0 w 5"/>
                  <a:gd name="T21" fmla="*/ 2 h 5"/>
                  <a:gd name="T22" fmla="*/ 0 w 5"/>
                  <a:gd name="T23" fmla="*/ 3 h 5"/>
                  <a:gd name="T24" fmla="*/ 0 w 5"/>
                  <a:gd name="T25" fmla="*/ 4 h 5"/>
                  <a:gd name="T26" fmla="*/ 1 w 5"/>
                  <a:gd name="T27" fmla="*/ 4 h 5"/>
                  <a:gd name="T28" fmla="*/ 1 w 5"/>
                  <a:gd name="T29" fmla="*/ 5 h 5"/>
                  <a:gd name="T30" fmla="*/ 2 w 5"/>
                  <a:gd name="T31" fmla="*/ 5 h 5"/>
                  <a:gd name="T32" fmla="*/ 3 w 5"/>
                  <a:gd name="T33" fmla="*/ 5 h 5"/>
                  <a:gd name="T34" fmla="*/ 3 w 5"/>
                  <a:gd name="T35" fmla="*/ 5 h 5"/>
                  <a:gd name="T36" fmla="*/ 4 w 5"/>
                  <a:gd name="T37" fmla="*/ 4 h 5"/>
                  <a:gd name="T38" fmla="*/ 5 w 5"/>
                  <a:gd name="T39" fmla="*/ 3 h 5"/>
                  <a:gd name="T40" fmla="*/ 5 w 5"/>
                  <a:gd name="T41" fmla="*/ 2 h 5"/>
                  <a:gd name="T42" fmla="*/ 5 w 5"/>
                  <a:gd name="T4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5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1" y="5"/>
                      <a:pt x="1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4" y="2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0" name="Freeform 1073"/>
              <p:cNvSpPr/>
              <p:nvPr/>
            </p:nvSpPr>
            <p:spPr bwMode="auto">
              <a:xfrm>
                <a:off x="825" y="2052"/>
                <a:ext cx="5" cy="6"/>
              </a:xfrm>
              <a:custGeom>
                <a:avLst/>
                <a:gdLst>
                  <a:gd name="T0" fmla="*/ 5 w 5"/>
                  <a:gd name="T1" fmla="*/ 2 h 5"/>
                  <a:gd name="T2" fmla="*/ 4 w 5"/>
                  <a:gd name="T3" fmla="*/ 1 h 5"/>
                  <a:gd name="T4" fmla="*/ 4 w 5"/>
                  <a:gd name="T5" fmla="*/ 1 h 5"/>
                  <a:gd name="T6" fmla="*/ 3 w 5"/>
                  <a:gd name="T7" fmla="*/ 0 h 5"/>
                  <a:gd name="T8" fmla="*/ 2 w 5"/>
                  <a:gd name="T9" fmla="*/ 0 h 5"/>
                  <a:gd name="T10" fmla="*/ 2 w 5"/>
                  <a:gd name="T11" fmla="*/ 0 h 5"/>
                  <a:gd name="T12" fmla="*/ 1 w 5"/>
                  <a:gd name="T13" fmla="*/ 0 h 5"/>
                  <a:gd name="T14" fmla="*/ 0 w 5"/>
                  <a:gd name="T15" fmla="*/ 0 h 5"/>
                  <a:gd name="T16" fmla="*/ 0 w 5"/>
                  <a:gd name="T17" fmla="*/ 0 h 5"/>
                  <a:gd name="T18" fmla="*/ 0 w 5"/>
                  <a:gd name="T19" fmla="*/ 1 h 5"/>
                  <a:gd name="T20" fmla="*/ 0 w 5"/>
                  <a:gd name="T21" fmla="*/ 2 h 5"/>
                  <a:gd name="T22" fmla="*/ 0 w 5"/>
                  <a:gd name="T23" fmla="*/ 2 h 5"/>
                  <a:gd name="T24" fmla="*/ 0 w 5"/>
                  <a:gd name="T25" fmla="*/ 3 h 5"/>
                  <a:gd name="T26" fmla="*/ 1 w 5"/>
                  <a:gd name="T27" fmla="*/ 4 h 5"/>
                  <a:gd name="T28" fmla="*/ 1 w 5"/>
                  <a:gd name="T29" fmla="*/ 4 h 5"/>
                  <a:gd name="T30" fmla="*/ 2 w 5"/>
                  <a:gd name="T31" fmla="*/ 5 h 5"/>
                  <a:gd name="T32" fmla="*/ 3 w 5"/>
                  <a:gd name="T33" fmla="*/ 5 h 5"/>
                  <a:gd name="T34" fmla="*/ 3 w 5"/>
                  <a:gd name="T35" fmla="*/ 5 h 5"/>
                  <a:gd name="T36" fmla="*/ 4 w 5"/>
                  <a:gd name="T37" fmla="*/ 4 h 5"/>
                  <a:gd name="T38" fmla="*/ 5 w 5"/>
                  <a:gd name="T39" fmla="*/ 3 h 5"/>
                  <a:gd name="T40" fmla="*/ 5 w 5"/>
                  <a:gd name="T41" fmla="*/ 2 h 5"/>
                  <a:gd name="T42" fmla="*/ 5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4" y="3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1" name="Freeform 1074"/>
              <p:cNvSpPr/>
              <p:nvPr/>
            </p:nvSpPr>
            <p:spPr bwMode="auto">
              <a:xfrm>
                <a:off x="787" y="2054"/>
                <a:ext cx="6" cy="6"/>
              </a:xfrm>
              <a:custGeom>
                <a:avLst/>
                <a:gdLst>
                  <a:gd name="T0" fmla="*/ 5 w 6"/>
                  <a:gd name="T1" fmla="*/ 0 h 5"/>
                  <a:gd name="T2" fmla="*/ 4 w 6"/>
                  <a:gd name="T3" fmla="*/ 0 h 5"/>
                  <a:gd name="T4" fmla="*/ 3 w 6"/>
                  <a:gd name="T5" fmla="*/ 0 h 5"/>
                  <a:gd name="T6" fmla="*/ 3 w 6"/>
                  <a:gd name="T7" fmla="*/ 0 h 5"/>
                  <a:gd name="T8" fmla="*/ 2 w 6"/>
                  <a:gd name="T9" fmla="*/ 1 h 5"/>
                  <a:gd name="T10" fmla="*/ 1 w 6"/>
                  <a:gd name="T11" fmla="*/ 1 h 5"/>
                  <a:gd name="T12" fmla="*/ 1 w 6"/>
                  <a:gd name="T13" fmla="*/ 2 h 5"/>
                  <a:gd name="T14" fmla="*/ 1 w 6"/>
                  <a:gd name="T15" fmla="*/ 2 h 5"/>
                  <a:gd name="T16" fmla="*/ 0 w 6"/>
                  <a:gd name="T17" fmla="*/ 3 h 5"/>
                  <a:gd name="T18" fmla="*/ 1 w 6"/>
                  <a:gd name="T19" fmla="*/ 3 h 5"/>
                  <a:gd name="T20" fmla="*/ 1 w 6"/>
                  <a:gd name="T21" fmla="*/ 3 h 5"/>
                  <a:gd name="T22" fmla="*/ 1 w 6"/>
                  <a:gd name="T23" fmla="*/ 4 h 5"/>
                  <a:gd name="T24" fmla="*/ 2 w 6"/>
                  <a:gd name="T25" fmla="*/ 4 h 5"/>
                  <a:gd name="T26" fmla="*/ 3 w 6"/>
                  <a:gd name="T27" fmla="*/ 5 h 5"/>
                  <a:gd name="T28" fmla="*/ 4 w 6"/>
                  <a:gd name="T29" fmla="*/ 5 h 5"/>
                  <a:gd name="T30" fmla="*/ 4 w 6"/>
                  <a:gd name="T31" fmla="*/ 5 h 5"/>
                  <a:gd name="T32" fmla="*/ 5 w 6"/>
                  <a:gd name="T33" fmla="*/ 4 h 5"/>
                  <a:gd name="T34" fmla="*/ 6 w 6"/>
                  <a:gd name="T35" fmla="*/ 3 h 5"/>
                  <a:gd name="T36" fmla="*/ 6 w 6"/>
                  <a:gd name="T37" fmla="*/ 3 h 5"/>
                  <a:gd name="T38" fmla="*/ 6 w 6"/>
                  <a:gd name="T39" fmla="*/ 2 h 5"/>
                  <a:gd name="T40" fmla="*/ 6 w 6"/>
                  <a:gd name="T41" fmla="*/ 1 h 5"/>
                  <a:gd name="T42" fmla="*/ 5 w 6"/>
                  <a:gd name="T4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5" y="0"/>
                    </a:move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2" name="Freeform 1075"/>
              <p:cNvSpPr/>
              <p:nvPr/>
            </p:nvSpPr>
            <p:spPr bwMode="auto">
              <a:xfrm>
                <a:off x="780" y="2053"/>
                <a:ext cx="7" cy="5"/>
              </a:xfrm>
              <a:custGeom>
                <a:avLst/>
                <a:gdLst>
                  <a:gd name="T0" fmla="*/ 5 w 6"/>
                  <a:gd name="T1" fmla="*/ 0 h 4"/>
                  <a:gd name="T2" fmla="*/ 4 w 6"/>
                  <a:gd name="T3" fmla="*/ 0 h 4"/>
                  <a:gd name="T4" fmla="*/ 4 w 6"/>
                  <a:gd name="T5" fmla="*/ 0 h 4"/>
                  <a:gd name="T6" fmla="*/ 3 w 6"/>
                  <a:gd name="T7" fmla="*/ 0 h 4"/>
                  <a:gd name="T8" fmla="*/ 2 w 6"/>
                  <a:gd name="T9" fmla="*/ 0 h 4"/>
                  <a:gd name="T10" fmla="*/ 2 w 6"/>
                  <a:gd name="T11" fmla="*/ 1 h 4"/>
                  <a:gd name="T12" fmla="*/ 1 w 6"/>
                  <a:gd name="T13" fmla="*/ 1 h 4"/>
                  <a:gd name="T14" fmla="*/ 1 w 6"/>
                  <a:gd name="T15" fmla="*/ 2 h 4"/>
                  <a:gd name="T16" fmla="*/ 0 w 6"/>
                  <a:gd name="T17" fmla="*/ 2 h 4"/>
                  <a:gd name="T18" fmla="*/ 1 w 6"/>
                  <a:gd name="T19" fmla="*/ 3 h 4"/>
                  <a:gd name="T20" fmla="*/ 1 w 6"/>
                  <a:gd name="T21" fmla="*/ 3 h 4"/>
                  <a:gd name="T22" fmla="*/ 2 w 6"/>
                  <a:gd name="T23" fmla="*/ 4 h 4"/>
                  <a:gd name="T24" fmla="*/ 2 w 6"/>
                  <a:gd name="T25" fmla="*/ 4 h 4"/>
                  <a:gd name="T26" fmla="*/ 3 w 6"/>
                  <a:gd name="T27" fmla="*/ 4 h 4"/>
                  <a:gd name="T28" fmla="*/ 4 w 6"/>
                  <a:gd name="T29" fmla="*/ 4 h 4"/>
                  <a:gd name="T30" fmla="*/ 5 w 6"/>
                  <a:gd name="T31" fmla="*/ 4 h 4"/>
                  <a:gd name="T32" fmla="*/ 5 w 6"/>
                  <a:gd name="T33" fmla="*/ 4 h 4"/>
                  <a:gd name="T34" fmla="*/ 6 w 6"/>
                  <a:gd name="T35" fmla="*/ 3 h 4"/>
                  <a:gd name="T36" fmla="*/ 6 w 6"/>
                  <a:gd name="T37" fmla="*/ 3 h 4"/>
                  <a:gd name="T38" fmla="*/ 6 w 6"/>
                  <a:gd name="T39" fmla="*/ 2 h 4"/>
                  <a:gd name="T40" fmla="*/ 6 w 6"/>
                  <a:gd name="T41" fmla="*/ 1 h 4"/>
                  <a:gd name="T42" fmla="*/ 5 w 6"/>
                  <a:gd name="T4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3" y="3"/>
                      <a:pt x="2" y="4"/>
                      <a:pt x="2" y="4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3" name="Freeform 1076"/>
              <p:cNvSpPr/>
              <p:nvPr/>
            </p:nvSpPr>
            <p:spPr bwMode="auto">
              <a:xfrm>
                <a:off x="775" y="2015"/>
                <a:ext cx="5" cy="7"/>
              </a:xfrm>
              <a:custGeom>
                <a:avLst/>
                <a:gdLst>
                  <a:gd name="T0" fmla="*/ 5 w 5"/>
                  <a:gd name="T1" fmla="*/ 3 h 6"/>
                  <a:gd name="T2" fmla="*/ 4 w 5"/>
                  <a:gd name="T3" fmla="*/ 2 h 6"/>
                  <a:gd name="T4" fmla="*/ 4 w 5"/>
                  <a:gd name="T5" fmla="*/ 2 h 6"/>
                  <a:gd name="T6" fmla="*/ 3 w 5"/>
                  <a:gd name="T7" fmla="*/ 1 h 6"/>
                  <a:gd name="T8" fmla="*/ 3 w 5"/>
                  <a:gd name="T9" fmla="*/ 1 h 6"/>
                  <a:gd name="T10" fmla="*/ 2 w 5"/>
                  <a:gd name="T11" fmla="*/ 1 h 6"/>
                  <a:gd name="T12" fmla="*/ 1 w 5"/>
                  <a:gd name="T13" fmla="*/ 0 h 6"/>
                  <a:gd name="T14" fmla="*/ 1 w 5"/>
                  <a:gd name="T15" fmla="*/ 1 h 6"/>
                  <a:gd name="T16" fmla="*/ 1 w 5"/>
                  <a:gd name="T17" fmla="*/ 1 h 6"/>
                  <a:gd name="T18" fmla="*/ 1 w 5"/>
                  <a:gd name="T19" fmla="*/ 2 h 6"/>
                  <a:gd name="T20" fmla="*/ 0 w 5"/>
                  <a:gd name="T21" fmla="*/ 3 h 6"/>
                  <a:gd name="T22" fmla="*/ 0 w 5"/>
                  <a:gd name="T23" fmla="*/ 4 h 6"/>
                  <a:gd name="T24" fmla="*/ 1 w 5"/>
                  <a:gd name="T25" fmla="*/ 5 h 6"/>
                  <a:gd name="T26" fmla="*/ 1 w 5"/>
                  <a:gd name="T27" fmla="*/ 5 h 6"/>
                  <a:gd name="T28" fmla="*/ 1 w 5"/>
                  <a:gd name="T29" fmla="*/ 6 h 6"/>
                  <a:gd name="T30" fmla="*/ 2 w 5"/>
                  <a:gd name="T31" fmla="*/ 6 h 6"/>
                  <a:gd name="T32" fmla="*/ 3 w 5"/>
                  <a:gd name="T33" fmla="*/ 6 h 6"/>
                  <a:gd name="T34" fmla="*/ 4 w 5"/>
                  <a:gd name="T35" fmla="*/ 6 h 6"/>
                  <a:gd name="T36" fmla="*/ 5 w 5"/>
                  <a:gd name="T37" fmla="*/ 5 h 6"/>
                  <a:gd name="T38" fmla="*/ 5 w 5"/>
                  <a:gd name="T39" fmla="*/ 4 h 6"/>
                  <a:gd name="T40" fmla="*/ 5 w 5"/>
                  <a:gd name="T41" fmla="*/ 4 h 6"/>
                  <a:gd name="T42" fmla="*/ 5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4" y="5"/>
                      <a:pt x="5" y="4"/>
                      <a:pt x="5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4" name="Freeform 1077"/>
              <p:cNvSpPr/>
              <p:nvPr/>
            </p:nvSpPr>
            <p:spPr bwMode="auto">
              <a:xfrm>
                <a:off x="811" y="1995"/>
                <a:ext cx="5" cy="6"/>
              </a:xfrm>
              <a:custGeom>
                <a:avLst/>
                <a:gdLst>
                  <a:gd name="T0" fmla="*/ 5 w 5"/>
                  <a:gd name="T1" fmla="*/ 2 h 5"/>
                  <a:gd name="T2" fmla="*/ 5 w 5"/>
                  <a:gd name="T3" fmla="*/ 1 h 5"/>
                  <a:gd name="T4" fmla="*/ 4 w 5"/>
                  <a:gd name="T5" fmla="*/ 1 h 5"/>
                  <a:gd name="T6" fmla="*/ 3 w 5"/>
                  <a:gd name="T7" fmla="*/ 1 h 5"/>
                  <a:gd name="T8" fmla="*/ 2 w 5"/>
                  <a:gd name="T9" fmla="*/ 1 h 5"/>
                  <a:gd name="T10" fmla="*/ 2 w 5"/>
                  <a:gd name="T11" fmla="*/ 1 h 5"/>
                  <a:gd name="T12" fmla="*/ 1 w 5"/>
                  <a:gd name="T13" fmla="*/ 0 h 5"/>
                  <a:gd name="T14" fmla="*/ 0 w 5"/>
                  <a:gd name="T15" fmla="*/ 0 h 5"/>
                  <a:gd name="T16" fmla="*/ 1 w 5"/>
                  <a:gd name="T17" fmla="*/ 1 h 5"/>
                  <a:gd name="T18" fmla="*/ 0 w 5"/>
                  <a:gd name="T19" fmla="*/ 1 h 5"/>
                  <a:gd name="T20" fmla="*/ 0 w 5"/>
                  <a:gd name="T21" fmla="*/ 2 h 5"/>
                  <a:gd name="T22" fmla="*/ 0 w 5"/>
                  <a:gd name="T23" fmla="*/ 3 h 5"/>
                  <a:gd name="T24" fmla="*/ 1 w 5"/>
                  <a:gd name="T25" fmla="*/ 4 h 5"/>
                  <a:gd name="T26" fmla="*/ 1 w 5"/>
                  <a:gd name="T27" fmla="*/ 5 h 5"/>
                  <a:gd name="T28" fmla="*/ 2 w 5"/>
                  <a:gd name="T29" fmla="*/ 5 h 5"/>
                  <a:gd name="T30" fmla="*/ 2 w 5"/>
                  <a:gd name="T31" fmla="*/ 5 h 5"/>
                  <a:gd name="T32" fmla="*/ 3 w 5"/>
                  <a:gd name="T33" fmla="*/ 5 h 5"/>
                  <a:gd name="T34" fmla="*/ 4 w 5"/>
                  <a:gd name="T35" fmla="*/ 5 h 5"/>
                  <a:gd name="T36" fmla="*/ 5 w 5"/>
                  <a:gd name="T37" fmla="*/ 5 h 5"/>
                  <a:gd name="T38" fmla="*/ 5 w 5"/>
                  <a:gd name="T39" fmla="*/ 4 h 5"/>
                  <a:gd name="T40" fmla="*/ 5 w 5"/>
                  <a:gd name="T41" fmla="*/ 3 h 5"/>
                  <a:gd name="T42" fmla="*/ 5 w 5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cubicBezTo>
                      <a:pt x="4" y="2"/>
                      <a:pt x="5" y="1"/>
                      <a:pt x="5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4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5" name="Freeform 1078"/>
              <p:cNvSpPr/>
              <p:nvPr/>
            </p:nvSpPr>
            <p:spPr bwMode="auto">
              <a:xfrm>
                <a:off x="815" y="1990"/>
                <a:ext cx="4" cy="6"/>
              </a:xfrm>
              <a:custGeom>
                <a:avLst/>
                <a:gdLst>
                  <a:gd name="T0" fmla="*/ 4 w 4"/>
                  <a:gd name="T1" fmla="*/ 2 h 6"/>
                  <a:gd name="T2" fmla="*/ 4 w 4"/>
                  <a:gd name="T3" fmla="*/ 2 h 6"/>
                  <a:gd name="T4" fmla="*/ 3 w 4"/>
                  <a:gd name="T5" fmla="*/ 1 h 6"/>
                  <a:gd name="T6" fmla="*/ 2 w 4"/>
                  <a:gd name="T7" fmla="*/ 1 h 6"/>
                  <a:gd name="T8" fmla="*/ 2 w 4"/>
                  <a:gd name="T9" fmla="*/ 1 h 6"/>
                  <a:gd name="T10" fmla="*/ 1 w 4"/>
                  <a:gd name="T11" fmla="*/ 0 h 6"/>
                  <a:gd name="T12" fmla="*/ 1 w 4"/>
                  <a:gd name="T13" fmla="*/ 0 h 6"/>
                  <a:gd name="T14" fmla="*/ 0 w 4"/>
                  <a:gd name="T15" fmla="*/ 0 h 6"/>
                  <a:gd name="T16" fmla="*/ 0 w 4"/>
                  <a:gd name="T17" fmla="*/ 1 h 6"/>
                  <a:gd name="T18" fmla="*/ 0 w 4"/>
                  <a:gd name="T19" fmla="*/ 2 h 6"/>
                  <a:gd name="T20" fmla="*/ 0 w 4"/>
                  <a:gd name="T21" fmla="*/ 2 h 6"/>
                  <a:gd name="T22" fmla="*/ 0 w 4"/>
                  <a:gd name="T23" fmla="*/ 3 h 6"/>
                  <a:gd name="T24" fmla="*/ 0 w 4"/>
                  <a:gd name="T25" fmla="*/ 4 h 6"/>
                  <a:gd name="T26" fmla="*/ 0 w 4"/>
                  <a:gd name="T27" fmla="*/ 5 h 6"/>
                  <a:gd name="T28" fmla="*/ 1 w 4"/>
                  <a:gd name="T29" fmla="*/ 5 h 6"/>
                  <a:gd name="T30" fmla="*/ 1 w 4"/>
                  <a:gd name="T31" fmla="*/ 6 h 6"/>
                  <a:gd name="T32" fmla="*/ 2 w 4"/>
                  <a:gd name="T33" fmla="*/ 6 h 6"/>
                  <a:gd name="T34" fmla="*/ 3 w 4"/>
                  <a:gd name="T35" fmla="*/ 5 h 6"/>
                  <a:gd name="T36" fmla="*/ 4 w 4"/>
                  <a:gd name="T37" fmla="*/ 5 h 6"/>
                  <a:gd name="T38" fmla="*/ 4 w 4"/>
                  <a:gd name="T39" fmla="*/ 4 h 6"/>
                  <a:gd name="T40" fmla="*/ 4 w 4"/>
                  <a:gd name="T41" fmla="*/ 3 h 6"/>
                  <a:gd name="T42" fmla="*/ 4 w 4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6">
                    <a:moveTo>
                      <a:pt x="4" y="2"/>
                    </a:moveTo>
                    <a:cubicBezTo>
                      <a:pt x="3" y="2"/>
                      <a:pt x="4" y="2"/>
                      <a:pt x="4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3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6" name="Freeform 1079"/>
              <p:cNvSpPr/>
              <p:nvPr/>
            </p:nvSpPr>
            <p:spPr bwMode="auto">
              <a:xfrm>
                <a:off x="817" y="1998"/>
                <a:ext cx="6" cy="6"/>
              </a:xfrm>
              <a:custGeom>
                <a:avLst/>
                <a:gdLst>
                  <a:gd name="T0" fmla="*/ 4 w 5"/>
                  <a:gd name="T1" fmla="*/ 2 h 6"/>
                  <a:gd name="T2" fmla="*/ 4 w 5"/>
                  <a:gd name="T3" fmla="*/ 2 h 6"/>
                  <a:gd name="T4" fmla="*/ 3 w 5"/>
                  <a:gd name="T5" fmla="*/ 1 h 6"/>
                  <a:gd name="T6" fmla="*/ 3 w 5"/>
                  <a:gd name="T7" fmla="*/ 1 h 6"/>
                  <a:gd name="T8" fmla="*/ 2 w 5"/>
                  <a:gd name="T9" fmla="*/ 1 h 6"/>
                  <a:gd name="T10" fmla="*/ 2 w 5"/>
                  <a:gd name="T11" fmla="*/ 1 h 6"/>
                  <a:gd name="T12" fmla="*/ 1 w 5"/>
                  <a:gd name="T13" fmla="*/ 0 h 6"/>
                  <a:gd name="T14" fmla="*/ 1 w 5"/>
                  <a:gd name="T15" fmla="*/ 1 h 6"/>
                  <a:gd name="T16" fmla="*/ 0 w 5"/>
                  <a:gd name="T17" fmla="*/ 1 h 6"/>
                  <a:gd name="T18" fmla="*/ 0 w 5"/>
                  <a:gd name="T19" fmla="*/ 2 h 6"/>
                  <a:gd name="T20" fmla="*/ 0 w 5"/>
                  <a:gd name="T21" fmla="*/ 2 h 6"/>
                  <a:gd name="T22" fmla="*/ 0 w 5"/>
                  <a:gd name="T23" fmla="*/ 3 h 6"/>
                  <a:gd name="T24" fmla="*/ 0 w 5"/>
                  <a:gd name="T25" fmla="*/ 4 h 6"/>
                  <a:gd name="T26" fmla="*/ 0 w 5"/>
                  <a:gd name="T27" fmla="*/ 5 h 6"/>
                  <a:gd name="T28" fmla="*/ 1 w 5"/>
                  <a:gd name="T29" fmla="*/ 5 h 6"/>
                  <a:gd name="T30" fmla="*/ 2 w 5"/>
                  <a:gd name="T31" fmla="*/ 6 h 6"/>
                  <a:gd name="T32" fmla="*/ 2 w 5"/>
                  <a:gd name="T33" fmla="*/ 6 h 6"/>
                  <a:gd name="T34" fmla="*/ 3 w 5"/>
                  <a:gd name="T35" fmla="*/ 6 h 6"/>
                  <a:gd name="T36" fmla="*/ 4 w 5"/>
                  <a:gd name="T37" fmla="*/ 5 h 6"/>
                  <a:gd name="T38" fmla="*/ 5 w 5"/>
                  <a:gd name="T39" fmla="*/ 4 h 6"/>
                  <a:gd name="T40" fmla="*/ 5 w 5"/>
                  <a:gd name="T41" fmla="*/ 3 h 6"/>
                  <a:gd name="T42" fmla="*/ 4 w 5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4" y="2"/>
                    </a:moveTo>
                    <a:cubicBezTo>
                      <a:pt x="4" y="3"/>
                      <a:pt x="4" y="2"/>
                      <a:pt x="4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4"/>
                      <a:pt x="5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4" y="3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7" name="Freeform 1080"/>
              <p:cNvSpPr/>
              <p:nvPr/>
            </p:nvSpPr>
            <p:spPr bwMode="auto">
              <a:xfrm>
                <a:off x="814" y="2002"/>
                <a:ext cx="4" cy="6"/>
              </a:xfrm>
              <a:custGeom>
                <a:avLst/>
                <a:gdLst>
                  <a:gd name="T0" fmla="*/ 4 w 4"/>
                  <a:gd name="T1" fmla="*/ 3 h 6"/>
                  <a:gd name="T2" fmla="*/ 4 w 4"/>
                  <a:gd name="T3" fmla="*/ 2 h 6"/>
                  <a:gd name="T4" fmla="*/ 3 w 4"/>
                  <a:gd name="T5" fmla="*/ 1 h 6"/>
                  <a:gd name="T6" fmla="*/ 2 w 4"/>
                  <a:gd name="T7" fmla="*/ 1 h 6"/>
                  <a:gd name="T8" fmla="*/ 2 w 4"/>
                  <a:gd name="T9" fmla="*/ 1 h 6"/>
                  <a:gd name="T10" fmla="*/ 1 w 4"/>
                  <a:gd name="T11" fmla="*/ 1 h 6"/>
                  <a:gd name="T12" fmla="*/ 0 w 4"/>
                  <a:gd name="T13" fmla="*/ 0 h 6"/>
                  <a:gd name="T14" fmla="*/ 0 w 4"/>
                  <a:gd name="T15" fmla="*/ 1 h 6"/>
                  <a:gd name="T16" fmla="*/ 0 w 4"/>
                  <a:gd name="T17" fmla="*/ 1 h 6"/>
                  <a:gd name="T18" fmla="*/ 0 w 4"/>
                  <a:gd name="T19" fmla="*/ 2 h 6"/>
                  <a:gd name="T20" fmla="*/ 0 w 4"/>
                  <a:gd name="T21" fmla="*/ 3 h 6"/>
                  <a:gd name="T22" fmla="*/ 0 w 4"/>
                  <a:gd name="T23" fmla="*/ 3 h 6"/>
                  <a:gd name="T24" fmla="*/ 0 w 4"/>
                  <a:gd name="T25" fmla="*/ 4 h 6"/>
                  <a:gd name="T26" fmla="*/ 0 w 4"/>
                  <a:gd name="T27" fmla="*/ 5 h 6"/>
                  <a:gd name="T28" fmla="*/ 1 w 4"/>
                  <a:gd name="T29" fmla="*/ 5 h 6"/>
                  <a:gd name="T30" fmla="*/ 1 w 4"/>
                  <a:gd name="T31" fmla="*/ 6 h 6"/>
                  <a:gd name="T32" fmla="*/ 2 w 4"/>
                  <a:gd name="T33" fmla="*/ 6 h 6"/>
                  <a:gd name="T34" fmla="*/ 3 w 4"/>
                  <a:gd name="T35" fmla="*/ 6 h 6"/>
                  <a:gd name="T36" fmla="*/ 4 w 4"/>
                  <a:gd name="T37" fmla="*/ 5 h 6"/>
                  <a:gd name="T38" fmla="*/ 4 w 4"/>
                  <a:gd name="T39" fmla="*/ 4 h 6"/>
                  <a:gd name="T40" fmla="*/ 4 w 4"/>
                  <a:gd name="T41" fmla="*/ 3 h 6"/>
                  <a:gd name="T42" fmla="*/ 4 w 4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3" y="3"/>
                      <a:pt x="4" y="2"/>
                      <a:pt x="4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3" y="6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3" y="5"/>
                      <a:pt x="4" y="4"/>
                      <a:pt x="4" y="4"/>
                    </a:cubicBezTo>
                    <a:cubicBezTo>
                      <a:pt x="3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8" name="Freeform 1081"/>
              <p:cNvSpPr/>
              <p:nvPr/>
            </p:nvSpPr>
            <p:spPr bwMode="auto">
              <a:xfrm>
                <a:off x="839" y="2034"/>
                <a:ext cx="5" cy="5"/>
              </a:xfrm>
              <a:custGeom>
                <a:avLst/>
                <a:gdLst>
                  <a:gd name="T0" fmla="*/ 4 w 5"/>
                  <a:gd name="T1" fmla="*/ 0 h 5"/>
                  <a:gd name="T2" fmla="*/ 4 w 5"/>
                  <a:gd name="T3" fmla="*/ 0 h 5"/>
                  <a:gd name="T4" fmla="*/ 3 w 5"/>
                  <a:gd name="T5" fmla="*/ 0 h 5"/>
                  <a:gd name="T6" fmla="*/ 2 w 5"/>
                  <a:gd name="T7" fmla="*/ 0 h 5"/>
                  <a:gd name="T8" fmla="*/ 1 w 5"/>
                  <a:gd name="T9" fmla="*/ 1 h 5"/>
                  <a:gd name="T10" fmla="*/ 0 w 5"/>
                  <a:gd name="T11" fmla="*/ 1 h 5"/>
                  <a:gd name="T12" fmla="*/ 0 w 5"/>
                  <a:gd name="T13" fmla="*/ 2 h 5"/>
                  <a:gd name="T14" fmla="*/ 0 w 5"/>
                  <a:gd name="T15" fmla="*/ 2 h 5"/>
                  <a:gd name="T16" fmla="*/ 0 w 5"/>
                  <a:gd name="T17" fmla="*/ 3 h 5"/>
                  <a:gd name="T18" fmla="*/ 0 w 5"/>
                  <a:gd name="T19" fmla="*/ 4 h 5"/>
                  <a:gd name="T20" fmla="*/ 0 w 5"/>
                  <a:gd name="T21" fmla="*/ 5 h 5"/>
                  <a:gd name="T22" fmla="*/ 1 w 5"/>
                  <a:gd name="T23" fmla="*/ 5 h 5"/>
                  <a:gd name="T24" fmla="*/ 2 w 5"/>
                  <a:gd name="T25" fmla="*/ 5 h 5"/>
                  <a:gd name="T26" fmla="*/ 3 w 5"/>
                  <a:gd name="T27" fmla="*/ 5 h 5"/>
                  <a:gd name="T28" fmla="*/ 4 w 5"/>
                  <a:gd name="T29" fmla="*/ 5 h 5"/>
                  <a:gd name="T30" fmla="*/ 4 w 5"/>
                  <a:gd name="T31" fmla="*/ 4 h 5"/>
                  <a:gd name="T32" fmla="*/ 4 w 5"/>
                  <a:gd name="T33" fmla="*/ 3 h 5"/>
                  <a:gd name="T34" fmla="*/ 4 w 5"/>
                  <a:gd name="T35" fmla="*/ 2 h 5"/>
                  <a:gd name="T36" fmla="*/ 4 w 5"/>
                  <a:gd name="T37" fmla="*/ 2 h 5"/>
                  <a:gd name="T38" fmla="*/ 4 w 5"/>
                  <a:gd name="T39" fmla="*/ 1 h 5"/>
                  <a:gd name="T40" fmla="*/ 5 w 5"/>
                  <a:gd name="T41" fmla="*/ 0 h 5"/>
                  <a:gd name="T42" fmla="*/ 4 w 5"/>
                  <a:gd name="T4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cubicBezTo>
                      <a:pt x="3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5" y="0"/>
                      <a:pt x="5" y="0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9" name="Freeform 1082"/>
              <p:cNvSpPr/>
              <p:nvPr/>
            </p:nvSpPr>
            <p:spPr bwMode="auto">
              <a:xfrm>
                <a:off x="878" y="2028"/>
                <a:ext cx="6" cy="6"/>
              </a:xfrm>
              <a:custGeom>
                <a:avLst/>
                <a:gdLst>
                  <a:gd name="T0" fmla="*/ 5 w 5"/>
                  <a:gd name="T1" fmla="*/ 3 h 5"/>
                  <a:gd name="T2" fmla="*/ 5 w 5"/>
                  <a:gd name="T3" fmla="*/ 2 h 5"/>
                  <a:gd name="T4" fmla="*/ 4 w 5"/>
                  <a:gd name="T5" fmla="*/ 2 h 5"/>
                  <a:gd name="T6" fmla="*/ 4 w 5"/>
                  <a:gd name="T7" fmla="*/ 1 h 5"/>
                  <a:gd name="T8" fmla="*/ 3 w 5"/>
                  <a:gd name="T9" fmla="*/ 0 h 5"/>
                  <a:gd name="T10" fmla="*/ 3 w 5"/>
                  <a:gd name="T11" fmla="*/ 0 h 5"/>
                  <a:gd name="T12" fmla="*/ 2 w 5"/>
                  <a:gd name="T13" fmla="*/ 0 h 5"/>
                  <a:gd name="T14" fmla="*/ 1 w 5"/>
                  <a:gd name="T15" fmla="*/ 0 h 5"/>
                  <a:gd name="T16" fmla="*/ 0 w 5"/>
                  <a:gd name="T17" fmla="*/ 1 h 5"/>
                  <a:gd name="T18" fmla="*/ 0 w 5"/>
                  <a:gd name="T19" fmla="*/ 1 h 5"/>
                  <a:gd name="T20" fmla="*/ 0 w 5"/>
                  <a:gd name="T21" fmla="*/ 3 h 5"/>
                  <a:gd name="T22" fmla="*/ 0 w 5"/>
                  <a:gd name="T23" fmla="*/ 3 h 5"/>
                  <a:gd name="T24" fmla="*/ 0 w 5"/>
                  <a:gd name="T25" fmla="*/ 4 h 5"/>
                  <a:gd name="T26" fmla="*/ 1 w 5"/>
                  <a:gd name="T27" fmla="*/ 5 h 5"/>
                  <a:gd name="T28" fmla="*/ 2 w 5"/>
                  <a:gd name="T29" fmla="*/ 5 h 5"/>
                  <a:gd name="T30" fmla="*/ 3 w 5"/>
                  <a:gd name="T31" fmla="*/ 5 h 5"/>
                  <a:gd name="T32" fmla="*/ 3 w 5"/>
                  <a:gd name="T33" fmla="*/ 4 h 5"/>
                  <a:gd name="T34" fmla="*/ 4 w 5"/>
                  <a:gd name="T35" fmla="*/ 4 h 5"/>
                  <a:gd name="T36" fmla="*/ 4 w 5"/>
                  <a:gd name="T37" fmla="*/ 4 h 5"/>
                  <a:gd name="T38" fmla="*/ 5 w 5"/>
                  <a:gd name="T39" fmla="*/ 4 h 5"/>
                  <a:gd name="T40" fmla="*/ 5 w 5"/>
                  <a:gd name="T41" fmla="*/ 4 h 5"/>
                  <a:gd name="T42" fmla="*/ 5 w 5"/>
                  <a:gd name="T4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4" y="3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0" name="Freeform 1083"/>
              <p:cNvSpPr/>
              <p:nvPr/>
            </p:nvSpPr>
            <p:spPr bwMode="auto">
              <a:xfrm>
                <a:off x="840" y="2012"/>
                <a:ext cx="7" cy="5"/>
              </a:xfrm>
              <a:custGeom>
                <a:avLst/>
                <a:gdLst>
                  <a:gd name="T0" fmla="*/ 6 w 6"/>
                  <a:gd name="T1" fmla="*/ 3 h 5"/>
                  <a:gd name="T2" fmla="*/ 5 w 6"/>
                  <a:gd name="T3" fmla="*/ 2 h 5"/>
                  <a:gd name="T4" fmla="*/ 5 w 6"/>
                  <a:gd name="T5" fmla="*/ 2 h 5"/>
                  <a:gd name="T6" fmla="*/ 4 w 6"/>
                  <a:gd name="T7" fmla="*/ 1 h 5"/>
                  <a:gd name="T8" fmla="*/ 4 w 6"/>
                  <a:gd name="T9" fmla="*/ 0 h 5"/>
                  <a:gd name="T10" fmla="*/ 3 w 6"/>
                  <a:gd name="T11" fmla="*/ 0 h 5"/>
                  <a:gd name="T12" fmla="*/ 2 w 6"/>
                  <a:gd name="T13" fmla="*/ 0 h 5"/>
                  <a:gd name="T14" fmla="*/ 1 w 6"/>
                  <a:gd name="T15" fmla="*/ 0 h 5"/>
                  <a:gd name="T16" fmla="*/ 1 w 6"/>
                  <a:gd name="T17" fmla="*/ 1 h 5"/>
                  <a:gd name="T18" fmla="*/ 0 w 6"/>
                  <a:gd name="T19" fmla="*/ 1 h 5"/>
                  <a:gd name="T20" fmla="*/ 0 w 6"/>
                  <a:gd name="T21" fmla="*/ 3 h 5"/>
                  <a:gd name="T22" fmla="*/ 0 w 6"/>
                  <a:gd name="T23" fmla="*/ 3 h 5"/>
                  <a:gd name="T24" fmla="*/ 1 w 6"/>
                  <a:gd name="T25" fmla="*/ 4 h 5"/>
                  <a:gd name="T26" fmla="*/ 1 w 6"/>
                  <a:gd name="T27" fmla="*/ 5 h 5"/>
                  <a:gd name="T28" fmla="*/ 2 w 6"/>
                  <a:gd name="T29" fmla="*/ 5 h 5"/>
                  <a:gd name="T30" fmla="*/ 3 w 6"/>
                  <a:gd name="T31" fmla="*/ 5 h 5"/>
                  <a:gd name="T32" fmla="*/ 4 w 6"/>
                  <a:gd name="T33" fmla="*/ 5 h 5"/>
                  <a:gd name="T34" fmla="*/ 4 w 6"/>
                  <a:gd name="T35" fmla="*/ 4 h 5"/>
                  <a:gd name="T36" fmla="*/ 5 w 6"/>
                  <a:gd name="T37" fmla="*/ 4 h 5"/>
                  <a:gd name="T38" fmla="*/ 6 w 6"/>
                  <a:gd name="T39" fmla="*/ 4 h 5"/>
                  <a:gd name="T40" fmla="*/ 5 w 6"/>
                  <a:gd name="T41" fmla="*/ 4 h 5"/>
                  <a:gd name="T42" fmla="*/ 6 w 6"/>
                  <a:gd name="T4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6" y="3"/>
                    </a:moveTo>
                    <a:cubicBezTo>
                      <a:pt x="5" y="3"/>
                      <a:pt x="5" y="2"/>
                      <a:pt x="5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4"/>
                      <a:pt x="1" y="5"/>
                      <a:pt x="1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1" name="Freeform 1084"/>
              <p:cNvSpPr/>
              <p:nvPr/>
            </p:nvSpPr>
            <p:spPr bwMode="auto">
              <a:xfrm>
                <a:off x="883" y="2024"/>
                <a:ext cx="5" cy="5"/>
              </a:xfrm>
              <a:custGeom>
                <a:avLst/>
                <a:gdLst>
                  <a:gd name="T0" fmla="*/ 5 w 5"/>
                  <a:gd name="T1" fmla="*/ 3 h 5"/>
                  <a:gd name="T2" fmla="*/ 5 w 5"/>
                  <a:gd name="T3" fmla="*/ 2 h 5"/>
                  <a:gd name="T4" fmla="*/ 4 w 5"/>
                  <a:gd name="T5" fmla="*/ 2 h 5"/>
                  <a:gd name="T6" fmla="*/ 4 w 5"/>
                  <a:gd name="T7" fmla="*/ 1 h 5"/>
                  <a:gd name="T8" fmla="*/ 3 w 5"/>
                  <a:gd name="T9" fmla="*/ 0 h 5"/>
                  <a:gd name="T10" fmla="*/ 3 w 5"/>
                  <a:gd name="T11" fmla="*/ 0 h 5"/>
                  <a:gd name="T12" fmla="*/ 2 w 5"/>
                  <a:gd name="T13" fmla="*/ 0 h 5"/>
                  <a:gd name="T14" fmla="*/ 1 w 5"/>
                  <a:gd name="T15" fmla="*/ 0 h 5"/>
                  <a:gd name="T16" fmla="*/ 0 w 5"/>
                  <a:gd name="T17" fmla="*/ 1 h 5"/>
                  <a:gd name="T18" fmla="*/ 0 w 5"/>
                  <a:gd name="T19" fmla="*/ 1 h 5"/>
                  <a:gd name="T20" fmla="*/ 0 w 5"/>
                  <a:gd name="T21" fmla="*/ 3 h 5"/>
                  <a:gd name="T22" fmla="*/ 0 w 5"/>
                  <a:gd name="T23" fmla="*/ 3 h 5"/>
                  <a:gd name="T24" fmla="*/ 0 w 5"/>
                  <a:gd name="T25" fmla="*/ 4 h 5"/>
                  <a:gd name="T26" fmla="*/ 1 w 5"/>
                  <a:gd name="T27" fmla="*/ 5 h 5"/>
                  <a:gd name="T28" fmla="*/ 2 w 5"/>
                  <a:gd name="T29" fmla="*/ 5 h 5"/>
                  <a:gd name="T30" fmla="*/ 3 w 5"/>
                  <a:gd name="T31" fmla="*/ 5 h 5"/>
                  <a:gd name="T32" fmla="*/ 3 w 5"/>
                  <a:gd name="T33" fmla="*/ 5 h 5"/>
                  <a:gd name="T34" fmla="*/ 4 w 5"/>
                  <a:gd name="T35" fmla="*/ 4 h 5"/>
                  <a:gd name="T36" fmla="*/ 4 w 5"/>
                  <a:gd name="T37" fmla="*/ 4 h 5"/>
                  <a:gd name="T38" fmla="*/ 5 w 5"/>
                  <a:gd name="T39" fmla="*/ 4 h 5"/>
                  <a:gd name="T40" fmla="*/ 5 w 5"/>
                  <a:gd name="T41" fmla="*/ 4 h 5"/>
                  <a:gd name="T42" fmla="*/ 5 w 5"/>
                  <a:gd name="T4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4" y="3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2" name="Freeform 1085"/>
              <p:cNvSpPr/>
              <p:nvPr/>
            </p:nvSpPr>
            <p:spPr bwMode="auto">
              <a:xfrm>
                <a:off x="772" y="2023"/>
                <a:ext cx="7" cy="4"/>
              </a:xfrm>
              <a:custGeom>
                <a:avLst/>
                <a:gdLst>
                  <a:gd name="T0" fmla="*/ 5 w 6"/>
                  <a:gd name="T1" fmla="*/ 1 h 4"/>
                  <a:gd name="T2" fmla="*/ 4 w 6"/>
                  <a:gd name="T3" fmla="*/ 0 h 4"/>
                  <a:gd name="T4" fmla="*/ 4 w 6"/>
                  <a:gd name="T5" fmla="*/ 0 h 4"/>
                  <a:gd name="T6" fmla="*/ 3 w 6"/>
                  <a:gd name="T7" fmla="*/ 0 h 4"/>
                  <a:gd name="T8" fmla="*/ 2 w 6"/>
                  <a:gd name="T9" fmla="*/ 0 h 4"/>
                  <a:gd name="T10" fmla="*/ 2 w 6"/>
                  <a:gd name="T11" fmla="*/ 0 h 4"/>
                  <a:gd name="T12" fmla="*/ 1 w 6"/>
                  <a:gd name="T13" fmla="*/ 1 h 4"/>
                  <a:gd name="T14" fmla="*/ 1 w 6"/>
                  <a:gd name="T15" fmla="*/ 2 h 4"/>
                  <a:gd name="T16" fmla="*/ 0 w 6"/>
                  <a:gd name="T17" fmla="*/ 2 h 4"/>
                  <a:gd name="T18" fmla="*/ 0 w 6"/>
                  <a:gd name="T19" fmla="*/ 3 h 4"/>
                  <a:gd name="T20" fmla="*/ 0 w 6"/>
                  <a:gd name="T21" fmla="*/ 4 h 4"/>
                  <a:gd name="T22" fmla="*/ 0 w 6"/>
                  <a:gd name="T23" fmla="*/ 4 h 4"/>
                  <a:gd name="T24" fmla="*/ 1 w 6"/>
                  <a:gd name="T25" fmla="*/ 4 h 4"/>
                  <a:gd name="T26" fmla="*/ 2 w 6"/>
                  <a:gd name="T27" fmla="*/ 4 h 4"/>
                  <a:gd name="T28" fmla="*/ 2 w 6"/>
                  <a:gd name="T29" fmla="*/ 4 h 4"/>
                  <a:gd name="T30" fmla="*/ 3 w 6"/>
                  <a:gd name="T31" fmla="*/ 4 h 4"/>
                  <a:gd name="T32" fmla="*/ 4 w 6"/>
                  <a:gd name="T33" fmla="*/ 4 h 4"/>
                  <a:gd name="T34" fmla="*/ 5 w 6"/>
                  <a:gd name="T35" fmla="*/ 4 h 4"/>
                  <a:gd name="T36" fmla="*/ 5 w 6"/>
                  <a:gd name="T37" fmla="*/ 3 h 4"/>
                  <a:gd name="T38" fmla="*/ 5 w 6"/>
                  <a:gd name="T39" fmla="*/ 3 h 4"/>
                  <a:gd name="T40" fmla="*/ 6 w 6"/>
                  <a:gd name="T41" fmla="*/ 2 h 4"/>
                  <a:gd name="T42" fmla="*/ 5 w 6"/>
                  <a:gd name="T4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4">
                    <a:moveTo>
                      <a:pt x="5" y="1"/>
                    </a:moveTo>
                    <a:cubicBezTo>
                      <a:pt x="5" y="1"/>
                      <a:pt x="4" y="0"/>
                      <a:pt x="4" y="0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3" name="Freeform 1086"/>
              <p:cNvSpPr/>
              <p:nvPr/>
            </p:nvSpPr>
            <p:spPr bwMode="auto">
              <a:xfrm>
                <a:off x="823" y="2012"/>
                <a:ext cx="5" cy="6"/>
              </a:xfrm>
              <a:custGeom>
                <a:avLst/>
                <a:gdLst>
                  <a:gd name="T0" fmla="*/ 5 w 5"/>
                  <a:gd name="T1" fmla="*/ 4 h 6"/>
                  <a:gd name="T2" fmla="*/ 5 w 5"/>
                  <a:gd name="T3" fmla="*/ 3 h 6"/>
                  <a:gd name="T4" fmla="*/ 4 w 5"/>
                  <a:gd name="T5" fmla="*/ 2 h 6"/>
                  <a:gd name="T6" fmla="*/ 4 w 5"/>
                  <a:gd name="T7" fmla="*/ 2 h 6"/>
                  <a:gd name="T8" fmla="*/ 3 w 5"/>
                  <a:gd name="T9" fmla="*/ 1 h 6"/>
                  <a:gd name="T10" fmla="*/ 3 w 5"/>
                  <a:gd name="T11" fmla="*/ 1 h 6"/>
                  <a:gd name="T12" fmla="*/ 3 w 5"/>
                  <a:gd name="T13" fmla="*/ 0 h 6"/>
                  <a:gd name="T14" fmla="*/ 2 w 5"/>
                  <a:gd name="T15" fmla="*/ 0 h 6"/>
                  <a:gd name="T16" fmla="*/ 2 w 5"/>
                  <a:gd name="T17" fmla="*/ 0 h 6"/>
                  <a:gd name="T18" fmla="*/ 1 w 5"/>
                  <a:gd name="T19" fmla="*/ 0 h 6"/>
                  <a:gd name="T20" fmla="*/ 1 w 5"/>
                  <a:gd name="T21" fmla="*/ 1 h 6"/>
                  <a:gd name="T22" fmla="*/ 0 w 5"/>
                  <a:gd name="T23" fmla="*/ 2 h 6"/>
                  <a:gd name="T24" fmla="*/ 0 w 5"/>
                  <a:gd name="T25" fmla="*/ 3 h 6"/>
                  <a:gd name="T26" fmla="*/ 0 w 5"/>
                  <a:gd name="T27" fmla="*/ 3 h 6"/>
                  <a:gd name="T28" fmla="*/ 0 w 5"/>
                  <a:gd name="T29" fmla="*/ 4 h 6"/>
                  <a:gd name="T30" fmla="*/ 0 w 5"/>
                  <a:gd name="T31" fmla="*/ 5 h 6"/>
                  <a:gd name="T32" fmla="*/ 1 w 5"/>
                  <a:gd name="T33" fmla="*/ 5 h 6"/>
                  <a:gd name="T34" fmla="*/ 2 w 5"/>
                  <a:gd name="T35" fmla="*/ 6 h 6"/>
                  <a:gd name="T36" fmla="*/ 2 w 5"/>
                  <a:gd name="T37" fmla="*/ 6 h 6"/>
                  <a:gd name="T38" fmla="*/ 4 w 5"/>
                  <a:gd name="T39" fmla="*/ 5 h 6"/>
                  <a:gd name="T40" fmla="*/ 4 w 5"/>
                  <a:gd name="T41" fmla="*/ 5 h 6"/>
                  <a:gd name="T42" fmla="*/ 5 w 5"/>
                  <a:gd name="T4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4" y="3"/>
                      <a:pt x="5" y="3"/>
                      <a:pt x="5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4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4" y="5"/>
                      <a:pt x="4" y="5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4"/>
                      <a:pt x="5" y="4"/>
                      <a:pt x="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4" name="Freeform 1087"/>
              <p:cNvSpPr/>
              <p:nvPr/>
            </p:nvSpPr>
            <p:spPr bwMode="auto">
              <a:xfrm>
                <a:off x="818" y="2005"/>
                <a:ext cx="6" cy="7"/>
              </a:xfrm>
              <a:custGeom>
                <a:avLst/>
                <a:gdLst>
                  <a:gd name="T0" fmla="*/ 5 w 5"/>
                  <a:gd name="T1" fmla="*/ 5 h 6"/>
                  <a:gd name="T2" fmla="*/ 5 w 5"/>
                  <a:gd name="T3" fmla="*/ 4 h 6"/>
                  <a:gd name="T4" fmla="*/ 5 w 5"/>
                  <a:gd name="T5" fmla="*/ 3 h 6"/>
                  <a:gd name="T6" fmla="*/ 4 w 5"/>
                  <a:gd name="T7" fmla="*/ 2 h 6"/>
                  <a:gd name="T8" fmla="*/ 4 w 5"/>
                  <a:gd name="T9" fmla="*/ 2 h 6"/>
                  <a:gd name="T10" fmla="*/ 4 w 5"/>
                  <a:gd name="T11" fmla="*/ 1 h 6"/>
                  <a:gd name="T12" fmla="*/ 3 w 5"/>
                  <a:gd name="T13" fmla="*/ 1 h 6"/>
                  <a:gd name="T14" fmla="*/ 3 w 5"/>
                  <a:gd name="T15" fmla="*/ 0 h 6"/>
                  <a:gd name="T16" fmla="*/ 2 w 5"/>
                  <a:gd name="T17" fmla="*/ 1 h 6"/>
                  <a:gd name="T18" fmla="*/ 2 w 5"/>
                  <a:gd name="T19" fmla="*/ 1 h 6"/>
                  <a:gd name="T20" fmla="*/ 1 w 5"/>
                  <a:gd name="T21" fmla="*/ 2 h 6"/>
                  <a:gd name="T22" fmla="*/ 1 w 5"/>
                  <a:gd name="T23" fmla="*/ 2 h 6"/>
                  <a:gd name="T24" fmla="*/ 1 w 5"/>
                  <a:gd name="T25" fmla="*/ 3 h 6"/>
                  <a:gd name="T26" fmla="*/ 0 w 5"/>
                  <a:gd name="T27" fmla="*/ 4 h 6"/>
                  <a:gd name="T28" fmla="*/ 0 w 5"/>
                  <a:gd name="T29" fmla="*/ 5 h 6"/>
                  <a:gd name="T30" fmla="*/ 1 w 5"/>
                  <a:gd name="T31" fmla="*/ 5 h 6"/>
                  <a:gd name="T32" fmla="*/ 2 w 5"/>
                  <a:gd name="T33" fmla="*/ 6 h 6"/>
                  <a:gd name="T34" fmla="*/ 2 w 5"/>
                  <a:gd name="T35" fmla="*/ 6 h 6"/>
                  <a:gd name="T36" fmla="*/ 3 w 5"/>
                  <a:gd name="T37" fmla="*/ 6 h 6"/>
                  <a:gd name="T38" fmla="*/ 4 w 5"/>
                  <a:gd name="T39" fmla="*/ 6 h 6"/>
                  <a:gd name="T40" fmla="*/ 5 w 5"/>
                  <a:gd name="T41" fmla="*/ 5 h 6"/>
                  <a:gd name="T42" fmla="*/ 5 w 5"/>
                  <a:gd name="T4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5"/>
                    </a:move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4" y="5"/>
                      <a:pt x="5" y="5"/>
                      <a:pt x="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5" name="Freeform 1088"/>
              <p:cNvSpPr/>
              <p:nvPr/>
            </p:nvSpPr>
            <p:spPr bwMode="auto">
              <a:xfrm>
                <a:off x="875" y="2018"/>
                <a:ext cx="5" cy="7"/>
              </a:xfrm>
              <a:custGeom>
                <a:avLst/>
                <a:gdLst>
                  <a:gd name="T0" fmla="*/ 5 w 5"/>
                  <a:gd name="T1" fmla="*/ 2 h 6"/>
                  <a:gd name="T2" fmla="*/ 5 w 5"/>
                  <a:gd name="T3" fmla="*/ 2 h 6"/>
                  <a:gd name="T4" fmla="*/ 4 w 5"/>
                  <a:gd name="T5" fmla="*/ 1 h 6"/>
                  <a:gd name="T6" fmla="*/ 3 w 5"/>
                  <a:gd name="T7" fmla="*/ 1 h 6"/>
                  <a:gd name="T8" fmla="*/ 3 w 5"/>
                  <a:gd name="T9" fmla="*/ 1 h 6"/>
                  <a:gd name="T10" fmla="*/ 2 w 5"/>
                  <a:gd name="T11" fmla="*/ 0 h 6"/>
                  <a:gd name="T12" fmla="*/ 1 w 5"/>
                  <a:gd name="T13" fmla="*/ 0 h 6"/>
                  <a:gd name="T14" fmla="*/ 1 w 5"/>
                  <a:gd name="T15" fmla="*/ 1 h 6"/>
                  <a:gd name="T16" fmla="*/ 1 w 5"/>
                  <a:gd name="T17" fmla="*/ 1 h 6"/>
                  <a:gd name="T18" fmla="*/ 1 w 5"/>
                  <a:gd name="T19" fmla="*/ 2 h 6"/>
                  <a:gd name="T20" fmla="*/ 1 w 5"/>
                  <a:gd name="T21" fmla="*/ 2 h 6"/>
                  <a:gd name="T22" fmla="*/ 0 w 5"/>
                  <a:gd name="T23" fmla="*/ 3 h 6"/>
                  <a:gd name="T24" fmla="*/ 1 w 5"/>
                  <a:gd name="T25" fmla="*/ 4 h 6"/>
                  <a:gd name="T26" fmla="*/ 1 w 5"/>
                  <a:gd name="T27" fmla="*/ 5 h 6"/>
                  <a:gd name="T28" fmla="*/ 2 w 5"/>
                  <a:gd name="T29" fmla="*/ 5 h 6"/>
                  <a:gd name="T30" fmla="*/ 2 w 5"/>
                  <a:gd name="T31" fmla="*/ 6 h 6"/>
                  <a:gd name="T32" fmla="*/ 3 w 5"/>
                  <a:gd name="T33" fmla="*/ 6 h 6"/>
                  <a:gd name="T34" fmla="*/ 4 w 5"/>
                  <a:gd name="T35" fmla="*/ 6 h 6"/>
                  <a:gd name="T36" fmla="*/ 5 w 5"/>
                  <a:gd name="T37" fmla="*/ 5 h 6"/>
                  <a:gd name="T38" fmla="*/ 5 w 5"/>
                  <a:gd name="T39" fmla="*/ 4 h 6"/>
                  <a:gd name="T40" fmla="*/ 5 w 5"/>
                  <a:gd name="T41" fmla="*/ 3 h 6"/>
                  <a:gd name="T42" fmla="*/ 5 w 5"/>
                  <a:gd name="T4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2"/>
                    </a:moveTo>
                    <a:cubicBezTo>
                      <a:pt x="4" y="3"/>
                      <a:pt x="5" y="2"/>
                      <a:pt x="5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2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4" y="5"/>
                      <a:pt x="5" y="4"/>
                      <a:pt x="5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6" name="Freeform 1089"/>
              <p:cNvSpPr/>
              <p:nvPr/>
            </p:nvSpPr>
            <p:spPr bwMode="auto">
              <a:xfrm>
                <a:off x="805" y="2018"/>
                <a:ext cx="6" cy="6"/>
              </a:xfrm>
              <a:custGeom>
                <a:avLst/>
                <a:gdLst>
                  <a:gd name="T0" fmla="*/ 4 w 5"/>
                  <a:gd name="T1" fmla="*/ 0 h 5"/>
                  <a:gd name="T2" fmla="*/ 4 w 5"/>
                  <a:gd name="T3" fmla="*/ 0 h 5"/>
                  <a:gd name="T4" fmla="*/ 3 w 5"/>
                  <a:gd name="T5" fmla="*/ 0 h 5"/>
                  <a:gd name="T6" fmla="*/ 2 w 5"/>
                  <a:gd name="T7" fmla="*/ 0 h 5"/>
                  <a:gd name="T8" fmla="*/ 1 w 5"/>
                  <a:gd name="T9" fmla="*/ 0 h 5"/>
                  <a:gd name="T10" fmla="*/ 0 w 5"/>
                  <a:gd name="T11" fmla="*/ 1 h 5"/>
                  <a:gd name="T12" fmla="*/ 0 w 5"/>
                  <a:gd name="T13" fmla="*/ 1 h 5"/>
                  <a:gd name="T14" fmla="*/ 0 w 5"/>
                  <a:gd name="T15" fmla="*/ 2 h 5"/>
                  <a:gd name="T16" fmla="*/ 0 w 5"/>
                  <a:gd name="T17" fmla="*/ 3 h 5"/>
                  <a:gd name="T18" fmla="*/ 0 w 5"/>
                  <a:gd name="T19" fmla="*/ 3 h 5"/>
                  <a:gd name="T20" fmla="*/ 0 w 5"/>
                  <a:gd name="T21" fmla="*/ 4 h 5"/>
                  <a:gd name="T22" fmla="*/ 1 w 5"/>
                  <a:gd name="T23" fmla="*/ 5 h 5"/>
                  <a:gd name="T24" fmla="*/ 2 w 5"/>
                  <a:gd name="T25" fmla="*/ 5 h 5"/>
                  <a:gd name="T26" fmla="*/ 3 w 5"/>
                  <a:gd name="T27" fmla="*/ 5 h 5"/>
                  <a:gd name="T28" fmla="*/ 4 w 5"/>
                  <a:gd name="T29" fmla="*/ 4 h 5"/>
                  <a:gd name="T30" fmla="*/ 4 w 5"/>
                  <a:gd name="T31" fmla="*/ 4 h 5"/>
                  <a:gd name="T32" fmla="*/ 4 w 5"/>
                  <a:gd name="T33" fmla="*/ 3 h 5"/>
                  <a:gd name="T34" fmla="*/ 4 w 5"/>
                  <a:gd name="T35" fmla="*/ 2 h 5"/>
                  <a:gd name="T36" fmla="*/ 4 w 5"/>
                  <a:gd name="T37" fmla="*/ 1 h 5"/>
                  <a:gd name="T38" fmla="*/ 5 w 5"/>
                  <a:gd name="T39" fmla="*/ 1 h 5"/>
                  <a:gd name="T40" fmla="*/ 5 w 5"/>
                  <a:gd name="T41" fmla="*/ 0 h 5"/>
                  <a:gd name="T42" fmla="*/ 4 w 5"/>
                  <a:gd name="T4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cubicBezTo>
                      <a:pt x="3" y="0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4" y="1"/>
                      <a:pt x="5" y="0"/>
                      <a:pt x="5" y="0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7" name="Freeform 1090"/>
              <p:cNvSpPr/>
              <p:nvPr/>
            </p:nvSpPr>
            <p:spPr bwMode="auto">
              <a:xfrm>
                <a:off x="865" y="2062"/>
                <a:ext cx="7" cy="5"/>
              </a:xfrm>
              <a:custGeom>
                <a:avLst/>
                <a:gdLst>
                  <a:gd name="T0" fmla="*/ 6 w 6"/>
                  <a:gd name="T1" fmla="*/ 3 h 5"/>
                  <a:gd name="T2" fmla="*/ 5 w 6"/>
                  <a:gd name="T3" fmla="*/ 3 h 5"/>
                  <a:gd name="T4" fmla="*/ 5 w 6"/>
                  <a:gd name="T5" fmla="*/ 2 h 5"/>
                  <a:gd name="T6" fmla="*/ 5 w 6"/>
                  <a:gd name="T7" fmla="*/ 1 h 5"/>
                  <a:gd name="T8" fmla="*/ 4 w 6"/>
                  <a:gd name="T9" fmla="*/ 0 h 5"/>
                  <a:gd name="T10" fmla="*/ 4 w 6"/>
                  <a:gd name="T11" fmla="*/ 0 h 5"/>
                  <a:gd name="T12" fmla="*/ 3 w 6"/>
                  <a:gd name="T13" fmla="*/ 0 h 5"/>
                  <a:gd name="T14" fmla="*/ 2 w 6"/>
                  <a:gd name="T15" fmla="*/ 0 h 5"/>
                  <a:gd name="T16" fmla="*/ 2 w 6"/>
                  <a:gd name="T17" fmla="*/ 0 h 5"/>
                  <a:gd name="T18" fmla="*/ 1 w 6"/>
                  <a:gd name="T19" fmla="*/ 1 h 5"/>
                  <a:gd name="T20" fmla="*/ 0 w 6"/>
                  <a:gd name="T21" fmla="*/ 2 h 5"/>
                  <a:gd name="T22" fmla="*/ 0 w 6"/>
                  <a:gd name="T23" fmla="*/ 3 h 5"/>
                  <a:gd name="T24" fmla="*/ 1 w 6"/>
                  <a:gd name="T25" fmla="*/ 3 h 5"/>
                  <a:gd name="T26" fmla="*/ 1 w 6"/>
                  <a:gd name="T27" fmla="*/ 4 h 5"/>
                  <a:gd name="T28" fmla="*/ 2 w 6"/>
                  <a:gd name="T29" fmla="*/ 4 h 5"/>
                  <a:gd name="T30" fmla="*/ 3 w 6"/>
                  <a:gd name="T31" fmla="*/ 4 h 5"/>
                  <a:gd name="T32" fmla="*/ 4 w 6"/>
                  <a:gd name="T33" fmla="*/ 4 h 5"/>
                  <a:gd name="T34" fmla="*/ 4 w 6"/>
                  <a:gd name="T35" fmla="*/ 4 h 5"/>
                  <a:gd name="T36" fmla="*/ 5 w 6"/>
                  <a:gd name="T37" fmla="*/ 4 h 5"/>
                  <a:gd name="T38" fmla="*/ 6 w 6"/>
                  <a:gd name="T39" fmla="*/ 5 h 5"/>
                  <a:gd name="T40" fmla="*/ 5 w 6"/>
                  <a:gd name="T41" fmla="*/ 4 h 5"/>
                  <a:gd name="T42" fmla="*/ 6 w 6"/>
                  <a:gd name="T4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6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0" y="3"/>
                      <a:pt x="0" y="3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4"/>
                      <a:pt x="6" y="5"/>
                      <a:pt x="6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8" name="Freeform 1091"/>
              <p:cNvSpPr/>
              <p:nvPr/>
            </p:nvSpPr>
            <p:spPr bwMode="auto">
              <a:xfrm>
                <a:off x="829" y="1983"/>
                <a:ext cx="6" cy="7"/>
              </a:xfrm>
              <a:custGeom>
                <a:avLst/>
                <a:gdLst>
                  <a:gd name="T0" fmla="*/ 5 w 5"/>
                  <a:gd name="T1" fmla="*/ 3 h 6"/>
                  <a:gd name="T2" fmla="*/ 4 w 5"/>
                  <a:gd name="T3" fmla="*/ 3 h 6"/>
                  <a:gd name="T4" fmla="*/ 4 w 5"/>
                  <a:gd name="T5" fmla="*/ 2 h 6"/>
                  <a:gd name="T6" fmla="*/ 4 w 5"/>
                  <a:gd name="T7" fmla="*/ 1 h 6"/>
                  <a:gd name="T8" fmla="*/ 3 w 5"/>
                  <a:gd name="T9" fmla="*/ 1 h 6"/>
                  <a:gd name="T10" fmla="*/ 3 w 5"/>
                  <a:gd name="T11" fmla="*/ 0 h 6"/>
                  <a:gd name="T12" fmla="*/ 2 w 5"/>
                  <a:gd name="T13" fmla="*/ 0 h 6"/>
                  <a:gd name="T14" fmla="*/ 2 w 5"/>
                  <a:gd name="T15" fmla="*/ 0 h 6"/>
                  <a:gd name="T16" fmla="*/ 1 w 5"/>
                  <a:gd name="T17" fmla="*/ 0 h 6"/>
                  <a:gd name="T18" fmla="*/ 1 w 5"/>
                  <a:gd name="T19" fmla="*/ 1 h 6"/>
                  <a:gd name="T20" fmla="*/ 0 w 5"/>
                  <a:gd name="T21" fmla="*/ 2 h 6"/>
                  <a:gd name="T22" fmla="*/ 0 w 5"/>
                  <a:gd name="T23" fmla="*/ 3 h 6"/>
                  <a:gd name="T24" fmla="*/ 0 w 5"/>
                  <a:gd name="T25" fmla="*/ 3 h 6"/>
                  <a:gd name="T26" fmla="*/ 0 w 5"/>
                  <a:gd name="T27" fmla="*/ 4 h 6"/>
                  <a:gd name="T28" fmla="*/ 0 w 5"/>
                  <a:gd name="T29" fmla="*/ 5 h 6"/>
                  <a:gd name="T30" fmla="*/ 1 w 5"/>
                  <a:gd name="T31" fmla="*/ 5 h 6"/>
                  <a:gd name="T32" fmla="*/ 1 w 5"/>
                  <a:gd name="T33" fmla="*/ 6 h 6"/>
                  <a:gd name="T34" fmla="*/ 2 w 5"/>
                  <a:gd name="T35" fmla="*/ 6 h 6"/>
                  <a:gd name="T36" fmla="*/ 4 w 5"/>
                  <a:gd name="T37" fmla="*/ 6 h 6"/>
                  <a:gd name="T38" fmla="*/ 4 w 5"/>
                  <a:gd name="T39" fmla="*/ 5 h 6"/>
                  <a:gd name="T40" fmla="*/ 5 w 5"/>
                  <a:gd name="T41" fmla="*/ 4 h 6"/>
                  <a:gd name="T42" fmla="*/ 5 w 5"/>
                  <a:gd name="T4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1" y="4"/>
                      <a:pt x="0" y="4"/>
                      <a:pt x="0" y="4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5"/>
                      <a:pt x="5" y="4"/>
                      <a:pt x="5" y="4"/>
                    </a:cubicBezTo>
                    <a:cubicBezTo>
                      <a:pt x="4" y="4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9" name="Freeform 1092"/>
              <p:cNvSpPr/>
              <p:nvPr/>
            </p:nvSpPr>
            <p:spPr bwMode="auto">
              <a:xfrm>
                <a:off x="800" y="2022"/>
                <a:ext cx="5" cy="6"/>
              </a:xfrm>
              <a:custGeom>
                <a:avLst/>
                <a:gdLst>
                  <a:gd name="T0" fmla="*/ 4 w 5"/>
                  <a:gd name="T1" fmla="*/ 1 h 6"/>
                  <a:gd name="T2" fmla="*/ 4 w 5"/>
                  <a:gd name="T3" fmla="*/ 0 h 6"/>
                  <a:gd name="T4" fmla="*/ 3 w 5"/>
                  <a:gd name="T5" fmla="*/ 0 h 6"/>
                  <a:gd name="T6" fmla="*/ 2 w 5"/>
                  <a:gd name="T7" fmla="*/ 1 h 6"/>
                  <a:gd name="T8" fmla="*/ 1 w 5"/>
                  <a:gd name="T9" fmla="*/ 1 h 6"/>
                  <a:gd name="T10" fmla="*/ 0 w 5"/>
                  <a:gd name="T11" fmla="*/ 1 h 6"/>
                  <a:gd name="T12" fmla="*/ 0 w 5"/>
                  <a:gd name="T13" fmla="*/ 2 h 6"/>
                  <a:gd name="T14" fmla="*/ 0 w 5"/>
                  <a:gd name="T15" fmla="*/ 3 h 6"/>
                  <a:gd name="T16" fmla="*/ 0 w 5"/>
                  <a:gd name="T17" fmla="*/ 3 h 6"/>
                  <a:gd name="T18" fmla="*/ 0 w 5"/>
                  <a:gd name="T19" fmla="*/ 4 h 6"/>
                  <a:gd name="T20" fmla="*/ 0 w 5"/>
                  <a:gd name="T21" fmla="*/ 5 h 6"/>
                  <a:gd name="T22" fmla="*/ 1 w 5"/>
                  <a:gd name="T23" fmla="*/ 5 h 6"/>
                  <a:gd name="T24" fmla="*/ 2 w 5"/>
                  <a:gd name="T25" fmla="*/ 6 h 6"/>
                  <a:gd name="T26" fmla="*/ 3 w 5"/>
                  <a:gd name="T27" fmla="*/ 5 h 6"/>
                  <a:gd name="T28" fmla="*/ 4 w 5"/>
                  <a:gd name="T29" fmla="*/ 5 h 6"/>
                  <a:gd name="T30" fmla="*/ 4 w 5"/>
                  <a:gd name="T31" fmla="*/ 4 h 6"/>
                  <a:gd name="T32" fmla="*/ 4 w 5"/>
                  <a:gd name="T33" fmla="*/ 3 h 6"/>
                  <a:gd name="T34" fmla="*/ 4 w 5"/>
                  <a:gd name="T35" fmla="*/ 3 h 6"/>
                  <a:gd name="T36" fmla="*/ 4 w 5"/>
                  <a:gd name="T37" fmla="*/ 2 h 6"/>
                  <a:gd name="T38" fmla="*/ 5 w 5"/>
                  <a:gd name="T39" fmla="*/ 1 h 6"/>
                  <a:gd name="T40" fmla="*/ 5 w 5"/>
                  <a:gd name="T41" fmla="*/ 1 h 6"/>
                  <a:gd name="T42" fmla="*/ 4 w 5"/>
                  <a:gd name="T4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6">
                    <a:moveTo>
                      <a:pt x="4" y="1"/>
                    </a:moveTo>
                    <a:cubicBezTo>
                      <a:pt x="3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2" y="6"/>
                      <a:pt x="2" y="6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4" y="2"/>
                      <a:pt x="5" y="1"/>
                      <a:pt x="5" y="1"/>
                    </a:cubicBezTo>
                    <a:lnTo>
                      <a:pt x="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0" name="Freeform 1093"/>
              <p:cNvSpPr/>
              <p:nvPr/>
            </p:nvSpPr>
            <p:spPr bwMode="auto">
              <a:xfrm>
                <a:off x="876" y="2042"/>
                <a:ext cx="5" cy="6"/>
              </a:xfrm>
              <a:custGeom>
                <a:avLst/>
                <a:gdLst>
                  <a:gd name="T0" fmla="*/ 5 w 5"/>
                  <a:gd name="T1" fmla="*/ 0 h 5"/>
                  <a:gd name="T2" fmla="*/ 4 w 5"/>
                  <a:gd name="T3" fmla="*/ 0 h 5"/>
                  <a:gd name="T4" fmla="*/ 3 w 5"/>
                  <a:gd name="T5" fmla="*/ 0 h 5"/>
                  <a:gd name="T6" fmla="*/ 3 w 5"/>
                  <a:gd name="T7" fmla="*/ 0 h 5"/>
                  <a:gd name="T8" fmla="*/ 2 w 5"/>
                  <a:gd name="T9" fmla="*/ 0 h 5"/>
                  <a:gd name="T10" fmla="*/ 1 w 5"/>
                  <a:gd name="T11" fmla="*/ 1 h 5"/>
                  <a:gd name="T12" fmla="*/ 1 w 5"/>
                  <a:gd name="T13" fmla="*/ 1 h 5"/>
                  <a:gd name="T14" fmla="*/ 0 w 5"/>
                  <a:gd name="T15" fmla="*/ 2 h 5"/>
                  <a:gd name="T16" fmla="*/ 0 w 5"/>
                  <a:gd name="T17" fmla="*/ 3 h 5"/>
                  <a:gd name="T18" fmla="*/ 0 w 5"/>
                  <a:gd name="T19" fmla="*/ 4 h 5"/>
                  <a:gd name="T20" fmla="*/ 1 w 5"/>
                  <a:gd name="T21" fmla="*/ 4 h 5"/>
                  <a:gd name="T22" fmla="*/ 2 w 5"/>
                  <a:gd name="T23" fmla="*/ 5 h 5"/>
                  <a:gd name="T24" fmla="*/ 3 w 5"/>
                  <a:gd name="T25" fmla="*/ 5 h 5"/>
                  <a:gd name="T26" fmla="*/ 4 w 5"/>
                  <a:gd name="T27" fmla="*/ 5 h 5"/>
                  <a:gd name="T28" fmla="*/ 4 w 5"/>
                  <a:gd name="T29" fmla="*/ 4 h 5"/>
                  <a:gd name="T30" fmla="*/ 5 w 5"/>
                  <a:gd name="T31" fmla="*/ 4 h 5"/>
                  <a:gd name="T32" fmla="*/ 5 w 5"/>
                  <a:gd name="T33" fmla="*/ 3 h 5"/>
                  <a:gd name="T34" fmla="*/ 5 w 5"/>
                  <a:gd name="T35" fmla="*/ 2 h 5"/>
                  <a:gd name="T36" fmla="*/ 5 w 5"/>
                  <a:gd name="T37" fmla="*/ 2 h 5"/>
                  <a:gd name="T38" fmla="*/ 5 w 5"/>
                  <a:gd name="T39" fmla="*/ 1 h 5"/>
                  <a:gd name="T40" fmla="*/ 5 w 5"/>
                  <a:gd name="T4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3" y="0"/>
                      <a:pt x="3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1" name="Freeform 1094"/>
              <p:cNvSpPr/>
              <p:nvPr/>
            </p:nvSpPr>
            <p:spPr bwMode="auto">
              <a:xfrm>
                <a:off x="871" y="2041"/>
                <a:ext cx="5" cy="6"/>
              </a:xfrm>
              <a:custGeom>
                <a:avLst/>
                <a:gdLst>
                  <a:gd name="T0" fmla="*/ 4 w 5"/>
                  <a:gd name="T1" fmla="*/ 0 h 5"/>
                  <a:gd name="T2" fmla="*/ 4 w 5"/>
                  <a:gd name="T3" fmla="*/ 0 h 5"/>
                  <a:gd name="T4" fmla="*/ 3 w 5"/>
                  <a:gd name="T5" fmla="*/ 0 h 5"/>
                  <a:gd name="T6" fmla="*/ 2 w 5"/>
                  <a:gd name="T7" fmla="*/ 0 h 5"/>
                  <a:gd name="T8" fmla="*/ 1 w 5"/>
                  <a:gd name="T9" fmla="*/ 0 h 5"/>
                  <a:gd name="T10" fmla="*/ 1 w 5"/>
                  <a:gd name="T11" fmla="*/ 1 h 5"/>
                  <a:gd name="T12" fmla="*/ 0 w 5"/>
                  <a:gd name="T13" fmla="*/ 1 h 5"/>
                  <a:gd name="T14" fmla="*/ 0 w 5"/>
                  <a:gd name="T15" fmla="*/ 2 h 5"/>
                  <a:gd name="T16" fmla="*/ 0 w 5"/>
                  <a:gd name="T17" fmla="*/ 3 h 5"/>
                  <a:gd name="T18" fmla="*/ 0 w 5"/>
                  <a:gd name="T19" fmla="*/ 4 h 5"/>
                  <a:gd name="T20" fmla="*/ 0 w 5"/>
                  <a:gd name="T21" fmla="*/ 4 h 5"/>
                  <a:gd name="T22" fmla="*/ 1 w 5"/>
                  <a:gd name="T23" fmla="*/ 5 h 5"/>
                  <a:gd name="T24" fmla="*/ 2 w 5"/>
                  <a:gd name="T25" fmla="*/ 5 h 5"/>
                  <a:gd name="T26" fmla="*/ 3 w 5"/>
                  <a:gd name="T27" fmla="*/ 5 h 5"/>
                  <a:gd name="T28" fmla="*/ 4 w 5"/>
                  <a:gd name="T29" fmla="*/ 4 h 5"/>
                  <a:gd name="T30" fmla="*/ 4 w 5"/>
                  <a:gd name="T31" fmla="*/ 4 h 5"/>
                  <a:gd name="T32" fmla="*/ 4 w 5"/>
                  <a:gd name="T33" fmla="*/ 3 h 5"/>
                  <a:gd name="T34" fmla="*/ 5 w 5"/>
                  <a:gd name="T35" fmla="*/ 2 h 5"/>
                  <a:gd name="T36" fmla="*/ 5 w 5"/>
                  <a:gd name="T37" fmla="*/ 2 h 5"/>
                  <a:gd name="T38" fmla="*/ 5 w 5"/>
                  <a:gd name="T39" fmla="*/ 1 h 5"/>
                  <a:gd name="T40" fmla="*/ 5 w 5"/>
                  <a:gd name="T41" fmla="*/ 0 h 5"/>
                  <a:gd name="T42" fmla="*/ 4 w 5"/>
                  <a:gd name="T4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4" y="1"/>
                      <a:pt x="5" y="0"/>
                      <a:pt x="5" y="0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2" name="Freeform 1095"/>
              <p:cNvSpPr/>
              <p:nvPr/>
            </p:nvSpPr>
            <p:spPr bwMode="auto">
              <a:xfrm>
                <a:off x="835" y="1992"/>
                <a:ext cx="5" cy="7"/>
              </a:xfrm>
              <a:custGeom>
                <a:avLst/>
                <a:gdLst>
                  <a:gd name="T0" fmla="*/ 5 w 5"/>
                  <a:gd name="T1" fmla="*/ 1 h 6"/>
                  <a:gd name="T2" fmla="*/ 4 w 5"/>
                  <a:gd name="T3" fmla="*/ 0 h 6"/>
                  <a:gd name="T4" fmla="*/ 3 w 5"/>
                  <a:gd name="T5" fmla="*/ 0 h 6"/>
                  <a:gd name="T6" fmla="*/ 3 w 5"/>
                  <a:gd name="T7" fmla="*/ 1 h 6"/>
                  <a:gd name="T8" fmla="*/ 2 w 5"/>
                  <a:gd name="T9" fmla="*/ 1 h 6"/>
                  <a:gd name="T10" fmla="*/ 1 w 5"/>
                  <a:gd name="T11" fmla="*/ 1 h 6"/>
                  <a:gd name="T12" fmla="*/ 1 w 5"/>
                  <a:gd name="T13" fmla="*/ 2 h 6"/>
                  <a:gd name="T14" fmla="*/ 0 w 5"/>
                  <a:gd name="T15" fmla="*/ 3 h 6"/>
                  <a:gd name="T16" fmla="*/ 0 w 5"/>
                  <a:gd name="T17" fmla="*/ 3 h 6"/>
                  <a:gd name="T18" fmla="*/ 0 w 5"/>
                  <a:gd name="T19" fmla="*/ 4 h 6"/>
                  <a:gd name="T20" fmla="*/ 1 w 5"/>
                  <a:gd name="T21" fmla="*/ 5 h 6"/>
                  <a:gd name="T22" fmla="*/ 2 w 5"/>
                  <a:gd name="T23" fmla="*/ 5 h 6"/>
                  <a:gd name="T24" fmla="*/ 3 w 5"/>
                  <a:gd name="T25" fmla="*/ 6 h 6"/>
                  <a:gd name="T26" fmla="*/ 4 w 5"/>
                  <a:gd name="T27" fmla="*/ 5 h 6"/>
                  <a:gd name="T28" fmla="*/ 4 w 5"/>
                  <a:gd name="T29" fmla="*/ 5 h 6"/>
                  <a:gd name="T30" fmla="*/ 5 w 5"/>
                  <a:gd name="T31" fmla="*/ 4 h 6"/>
                  <a:gd name="T32" fmla="*/ 5 w 5"/>
                  <a:gd name="T33" fmla="*/ 3 h 6"/>
                  <a:gd name="T34" fmla="*/ 5 w 5"/>
                  <a:gd name="T35" fmla="*/ 3 h 6"/>
                  <a:gd name="T36" fmla="*/ 5 w 5"/>
                  <a:gd name="T37" fmla="*/ 2 h 6"/>
                  <a:gd name="T38" fmla="*/ 5 w 5"/>
                  <a:gd name="T39" fmla="*/ 1 h 6"/>
                  <a:gd name="T40" fmla="*/ 5 w 5"/>
                  <a:gd name="T4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6">
                    <a:moveTo>
                      <a:pt x="5" y="1"/>
                    </a:moveTo>
                    <a:cubicBezTo>
                      <a:pt x="4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5" y="2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3" name="Freeform 1096"/>
              <p:cNvSpPr/>
              <p:nvPr/>
            </p:nvSpPr>
            <p:spPr bwMode="auto">
              <a:xfrm>
                <a:off x="869" y="2017"/>
                <a:ext cx="6" cy="6"/>
              </a:xfrm>
              <a:custGeom>
                <a:avLst/>
                <a:gdLst>
                  <a:gd name="T0" fmla="*/ 4 w 5"/>
                  <a:gd name="T1" fmla="*/ 0 h 5"/>
                  <a:gd name="T2" fmla="*/ 4 w 5"/>
                  <a:gd name="T3" fmla="*/ 0 h 5"/>
                  <a:gd name="T4" fmla="*/ 3 w 5"/>
                  <a:gd name="T5" fmla="*/ 0 h 5"/>
                  <a:gd name="T6" fmla="*/ 2 w 5"/>
                  <a:gd name="T7" fmla="*/ 0 h 5"/>
                  <a:gd name="T8" fmla="*/ 1 w 5"/>
                  <a:gd name="T9" fmla="*/ 0 h 5"/>
                  <a:gd name="T10" fmla="*/ 1 w 5"/>
                  <a:gd name="T11" fmla="*/ 0 h 5"/>
                  <a:gd name="T12" fmla="*/ 0 w 5"/>
                  <a:gd name="T13" fmla="*/ 1 h 5"/>
                  <a:gd name="T14" fmla="*/ 0 w 5"/>
                  <a:gd name="T15" fmla="*/ 2 h 5"/>
                  <a:gd name="T16" fmla="*/ 0 w 5"/>
                  <a:gd name="T17" fmla="*/ 3 h 5"/>
                  <a:gd name="T18" fmla="*/ 0 w 5"/>
                  <a:gd name="T19" fmla="*/ 3 h 5"/>
                  <a:gd name="T20" fmla="*/ 0 w 5"/>
                  <a:gd name="T21" fmla="*/ 4 h 5"/>
                  <a:gd name="T22" fmla="*/ 1 w 5"/>
                  <a:gd name="T23" fmla="*/ 5 h 5"/>
                  <a:gd name="T24" fmla="*/ 2 w 5"/>
                  <a:gd name="T25" fmla="*/ 5 h 5"/>
                  <a:gd name="T26" fmla="*/ 3 w 5"/>
                  <a:gd name="T27" fmla="*/ 5 h 5"/>
                  <a:gd name="T28" fmla="*/ 4 w 5"/>
                  <a:gd name="T29" fmla="*/ 4 h 5"/>
                  <a:gd name="T30" fmla="*/ 4 w 5"/>
                  <a:gd name="T31" fmla="*/ 3 h 5"/>
                  <a:gd name="T32" fmla="*/ 5 w 5"/>
                  <a:gd name="T33" fmla="*/ 3 h 5"/>
                  <a:gd name="T34" fmla="*/ 5 w 5"/>
                  <a:gd name="T35" fmla="*/ 2 h 5"/>
                  <a:gd name="T36" fmla="*/ 5 w 5"/>
                  <a:gd name="T37" fmla="*/ 1 h 5"/>
                  <a:gd name="T38" fmla="*/ 5 w 5"/>
                  <a:gd name="T39" fmla="*/ 1 h 5"/>
                  <a:gd name="T40" fmla="*/ 5 w 5"/>
                  <a:gd name="T41" fmla="*/ 0 h 5"/>
                  <a:gd name="T42" fmla="*/ 4 w 5"/>
                  <a:gd name="T4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4" y="1"/>
                      <a:pt x="5" y="0"/>
                      <a:pt x="5" y="0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4" name="Freeform 1097"/>
              <p:cNvSpPr/>
              <p:nvPr/>
            </p:nvSpPr>
            <p:spPr bwMode="auto">
              <a:xfrm>
                <a:off x="839" y="1985"/>
                <a:ext cx="5" cy="5"/>
              </a:xfrm>
              <a:custGeom>
                <a:avLst/>
                <a:gdLst>
                  <a:gd name="T0" fmla="*/ 5 w 5"/>
                  <a:gd name="T1" fmla="*/ 0 h 5"/>
                  <a:gd name="T2" fmla="*/ 4 w 5"/>
                  <a:gd name="T3" fmla="*/ 0 h 5"/>
                  <a:gd name="T4" fmla="*/ 4 w 5"/>
                  <a:gd name="T5" fmla="*/ 0 h 5"/>
                  <a:gd name="T6" fmla="*/ 3 w 5"/>
                  <a:gd name="T7" fmla="*/ 0 h 5"/>
                  <a:gd name="T8" fmla="*/ 2 w 5"/>
                  <a:gd name="T9" fmla="*/ 0 h 5"/>
                  <a:gd name="T10" fmla="*/ 1 w 5"/>
                  <a:gd name="T11" fmla="*/ 1 h 5"/>
                  <a:gd name="T12" fmla="*/ 1 w 5"/>
                  <a:gd name="T13" fmla="*/ 1 h 5"/>
                  <a:gd name="T14" fmla="*/ 0 w 5"/>
                  <a:gd name="T15" fmla="*/ 2 h 5"/>
                  <a:gd name="T16" fmla="*/ 0 w 5"/>
                  <a:gd name="T17" fmla="*/ 3 h 5"/>
                  <a:gd name="T18" fmla="*/ 1 w 5"/>
                  <a:gd name="T19" fmla="*/ 3 h 5"/>
                  <a:gd name="T20" fmla="*/ 1 w 5"/>
                  <a:gd name="T21" fmla="*/ 4 h 5"/>
                  <a:gd name="T22" fmla="*/ 2 w 5"/>
                  <a:gd name="T23" fmla="*/ 5 h 5"/>
                  <a:gd name="T24" fmla="*/ 3 w 5"/>
                  <a:gd name="T25" fmla="*/ 5 h 5"/>
                  <a:gd name="T26" fmla="*/ 4 w 5"/>
                  <a:gd name="T27" fmla="*/ 5 h 5"/>
                  <a:gd name="T28" fmla="*/ 4 w 5"/>
                  <a:gd name="T29" fmla="*/ 4 h 5"/>
                  <a:gd name="T30" fmla="*/ 5 w 5"/>
                  <a:gd name="T31" fmla="*/ 4 h 5"/>
                  <a:gd name="T32" fmla="*/ 5 w 5"/>
                  <a:gd name="T33" fmla="*/ 3 h 5"/>
                  <a:gd name="T34" fmla="*/ 5 w 5"/>
                  <a:gd name="T35" fmla="*/ 2 h 5"/>
                  <a:gd name="T36" fmla="*/ 5 w 5"/>
                  <a:gd name="T37" fmla="*/ 1 h 5"/>
                  <a:gd name="T38" fmla="*/ 5 w 5"/>
                  <a:gd name="T39" fmla="*/ 1 h 5"/>
                  <a:gd name="T40" fmla="*/ 5 w 5"/>
                  <a:gd name="T4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5">
                    <a:moveTo>
                      <a:pt x="5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5" name="Freeform 1098"/>
              <p:cNvSpPr/>
              <p:nvPr/>
            </p:nvSpPr>
            <p:spPr bwMode="auto">
              <a:xfrm>
                <a:off x="799" y="2016"/>
                <a:ext cx="5" cy="7"/>
              </a:xfrm>
              <a:custGeom>
                <a:avLst/>
                <a:gdLst>
                  <a:gd name="T0" fmla="*/ 5 w 5"/>
                  <a:gd name="T1" fmla="*/ 1 h 6"/>
                  <a:gd name="T2" fmla="*/ 4 w 5"/>
                  <a:gd name="T3" fmla="*/ 0 h 6"/>
                  <a:gd name="T4" fmla="*/ 3 w 5"/>
                  <a:gd name="T5" fmla="*/ 0 h 6"/>
                  <a:gd name="T6" fmla="*/ 3 w 5"/>
                  <a:gd name="T7" fmla="*/ 1 h 6"/>
                  <a:gd name="T8" fmla="*/ 2 w 5"/>
                  <a:gd name="T9" fmla="*/ 1 h 6"/>
                  <a:gd name="T10" fmla="*/ 1 w 5"/>
                  <a:gd name="T11" fmla="*/ 1 h 6"/>
                  <a:gd name="T12" fmla="*/ 1 w 5"/>
                  <a:gd name="T13" fmla="*/ 2 h 6"/>
                  <a:gd name="T14" fmla="*/ 0 w 5"/>
                  <a:gd name="T15" fmla="*/ 3 h 6"/>
                  <a:gd name="T16" fmla="*/ 0 w 5"/>
                  <a:gd name="T17" fmla="*/ 3 h 6"/>
                  <a:gd name="T18" fmla="*/ 0 w 5"/>
                  <a:gd name="T19" fmla="*/ 4 h 6"/>
                  <a:gd name="T20" fmla="*/ 1 w 5"/>
                  <a:gd name="T21" fmla="*/ 5 h 6"/>
                  <a:gd name="T22" fmla="*/ 2 w 5"/>
                  <a:gd name="T23" fmla="*/ 5 h 6"/>
                  <a:gd name="T24" fmla="*/ 3 w 5"/>
                  <a:gd name="T25" fmla="*/ 6 h 6"/>
                  <a:gd name="T26" fmla="*/ 4 w 5"/>
                  <a:gd name="T27" fmla="*/ 5 h 6"/>
                  <a:gd name="T28" fmla="*/ 4 w 5"/>
                  <a:gd name="T29" fmla="*/ 5 h 6"/>
                  <a:gd name="T30" fmla="*/ 5 w 5"/>
                  <a:gd name="T31" fmla="*/ 4 h 6"/>
                  <a:gd name="T32" fmla="*/ 5 w 5"/>
                  <a:gd name="T33" fmla="*/ 3 h 6"/>
                  <a:gd name="T34" fmla="*/ 5 w 5"/>
                  <a:gd name="T35" fmla="*/ 3 h 6"/>
                  <a:gd name="T36" fmla="*/ 5 w 5"/>
                  <a:gd name="T37" fmla="*/ 2 h 6"/>
                  <a:gd name="T38" fmla="*/ 5 w 5"/>
                  <a:gd name="T39" fmla="*/ 1 h 6"/>
                  <a:gd name="T40" fmla="*/ 5 w 5"/>
                  <a:gd name="T4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" h="6">
                    <a:moveTo>
                      <a:pt x="5" y="1"/>
                    </a:moveTo>
                    <a:cubicBezTo>
                      <a:pt x="4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5"/>
                      <a:pt x="4" y="5"/>
                      <a:pt x="4" y="5"/>
                    </a:cubicBezTo>
                    <a:cubicBezTo>
                      <a:pt x="4" y="4"/>
                      <a:pt x="4" y="5"/>
                      <a:pt x="4" y="5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3"/>
                      <a:pt x="5" y="2"/>
                      <a:pt x="5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5" y="2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6" name="Freeform 1099"/>
              <p:cNvSpPr/>
              <p:nvPr/>
            </p:nvSpPr>
            <p:spPr bwMode="auto">
              <a:xfrm>
                <a:off x="838" y="2017"/>
                <a:ext cx="6" cy="6"/>
              </a:xfrm>
              <a:custGeom>
                <a:avLst/>
                <a:gdLst>
                  <a:gd name="T0" fmla="*/ 5 w 6"/>
                  <a:gd name="T1" fmla="*/ 2 h 5"/>
                  <a:gd name="T2" fmla="*/ 5 w 6"/>
                  <a:gd name="T3" fmla="*/ 2 h 5"/>
                  <a:gd name="T4" fmla="*/ 5 w 6"/>
                  <a:gd name="T5" fmla="*/ 1 h 5"/>
                  <a:gd name="T6" fmla="*/ 4 w 6"/>
                  <a:gd name="T7" fmla="*/ 1 h 5"/>
                  <a:gd name="T8" fmla="*/ 3 w 6"/>
                  <a:gd name="T9" fmla="*/ 0 h 5"/>
                  <a:gd name="T10" fmla="*/ 2 w 6"/>
                  <a:gd name="T11" fmla="*/ 0 h 5"/>
                  <a:gd name="T12" fmla="*/ 2 w 6"/>
                  <a:gd name="T13" fmla="*/ 0 h 5"/>
                  <a:gd name="T14" fmla="*/ 1 w 6"/>
                  <a:gd name="T15" fmla="*/ 1 h 5"/>
                  <a:gd name="T16" fmla="*/ 0 w 6"/>
                  <a:gd name="T17" fmla="*/ 1 h 5"/>
                  <a:gd name="T18" fmla="*/ 0 w 6"/>
                  <a:gd name="T19" fmla="*/ 2 h 5"/>
                  <a:gd name="T20" fmla="*/ 0 w 6"/>
                  <a:gd name="T21" fmla="*/ 3 h 5"/>
                  <a:gd name="T22" fmla="*/ 0 w 6"/>
                  <a:gd name="T23" fmla="*/ 4 h 5"/>
                  <a:gd name="T24" fmla="*/ 1 w 6"/>
                  <a:gd name="T25" fmla="*/ 4 h 5"/>
                  <a:gd name="T26" fmla="*/ 1 w 6"/>
                  <a:gd name="T27" fmla="*/ 5 h 5"/>
                  <a:gd name="T28" fmla="*/ 2 w 6"/>
                  <a:gd name="T29" fmla="*/ 5 h 5"/>
                  <a:gd name="T30" fmla="*/ 3 w 6"/>
                  <a:gd name="T31" fmla="*/ 5 h 5"/>
                  <a:gd name="T32" fmla="*/ 4 w 6"/>
                  <a:gd name="T33" fmla="*/ 4 h 5"/>
                  <a:gd name="T34" fmla="*/ 4 w 6"/>
                  <a:gd name="T35" fmla="*/ 4 h 5"/>
                  <a:gd name="T36" fmla="*/ 5 w 6"/>
                  <a:gd name="T37" fmla="*/ 3 h 5"/>
                  <a:gd name="T38" fmla="*/ 5 w 6"/>
                  <a:gd name="T39" fmla="*/ 3 h 5"/>
                  <a:gd name="T40" fmla="*/ 6 w 6"/>
                  <a:gd name="T41" fmla="*/ 2 h 5"/>
                  <a:gd name="T42" fmla="*/ 5 w 6"/>
                  <a:gd name="T4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5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7" name="Freeform 1100"/>
              <p:cNvSpPr/>
              <p:nvPr/>
            </p:nvSpPr>
            <p:spPr bwMode="auto">
              <a:xfrm>
                <a:off x="848" y="2012"/>
                <a:ext cx="5" cy="5"/>
              </a:xfrm>
              <a:custGeom>
                <a:avLst/>
                <a:gdLst>
                  <a:gd name="T0" fmla="*/ 5 w 5"/>
                  <a:gd name="T1" fmla="*/ 3 h 5"/>
                  <a:gd name="T2" fmla="*/ 5 w 5"/>
                  <a:gd name="T3" fmla="*/ 2 h 5"/>
                  <a:gd name="T4" fmla="*/ 4 w 5"/>
                  <a:gd name="T5" fmla="*/ 1 h 5"/>
                  <a:gd name="T6" fmla="*/ 3 w 5"/>
                  <a:gd name="T7" fmla="*/ 1 h 5"/>
                  <a:gd name="T8" fmla="*/ 3 w 5"/>
                  <a:gd name="T9" fmla="*/ 0 h 5"/>
                  <a:gd name="T10" fmla="*/ 2 w 5"/>
                  <a:gd name="T11" fmla="*/ 0 h 5"/>
                  <a:gd name="T12" fmla="*/ 1 w 5"/>
                  <a:gd name="T13" fmla="*/ 0 h 5"/>
                  <a:gd name="T14" fmla="*/ 1 w 5"/>
                  <a:gd name="T15" fmla="*/ 1 h 5"/>
                  <a:gd name="T16" fmla="*/ 0 w 5"/>
                  <a:gd name="T17" fmla="*/ 1 h 5"/>
                  <a:gd name="T18" fmla="*/ 0 w 5"/>
                  <a:gd name="T19" fmla="*/ 2 h 5"/>
                  <a:gd name="T20" fmla="*/ 0 w 5"/>
                  <a:gd name="T21" fmla="*/ 3 h 5"/>
                  <a:gd name="T22" fmla="*/ 0 w 5"/>
                  <a:gd name="T23" fmla="*/ 4 h 5"/>
                  <a:gd name="T24" fmla="*/ 0 w 5"/>
                  <a:gd name="T25" fmla="*/ 4 h 5"/>
                  <a:gd name="T26" fmla="*/ 1 w 5"/>
                  <a:gd name="T27" fmla="*/ 5 h 5"/>
                  <a:gd name="T28" fmla="*/ 2 w 5"/>
                  <a:gd name="T29" fmla="*/ 5 h 5"/>
                  <a:gd name="T30" fmla="*/ 3 w 5"/>
                  <a:gd name="T31" fmla="*/ 5 h 5"/>
                  <a:gd name="T32" fmla="*/ 4 w 5"/>
                  <a:gd name="T33" fmla="*/ 4 h 5"/>
                  <a:gd name="T34" fmla="*/ 4 w 5"/>
                  <a:gd name="T35" fmla="*/ 4 h 5"/>
                  <a:gd name="T36" fmla="*/ 5 w 5"/>
                  <a:gd name="T37" fmla="*/ 4 h 5"/>
                  <a:gd name="T38" fmla="*/ 5 w 5"/>
                  <a:gd name="T39" fmla="*/ 3 h 5"/>
                  <a:gd name="T40" fmla="*/ 5 w 5"/>
                  <a:gd name="T41" fmla="*/ 3 h 5"/>
                  <a:gd name="T42" fmla="*/ 5 w 5"/>
                  <a:gd name="T4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" h="5">
                    <a:moveTo>
                      <a:pt x="5" y="3"/>
                    </a:moveTo>
                    <a:cubicBezTo>
                      <a:pt x="4" y="2"/>
                      <a:pt x="5" y="2"/>
                      <a:pt x="5" y="2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8" name="Freeform 1101"/>
              <p:cNvSpPr/>
              <p:nvPr/>
            </p:nvSpPr>
            <p:spPr bwMode="auto">
              <a:xfrm>
                <a:off x="844" y="2017"/>
                <a:ext cx="7" cy="6"/>
              </a:xfrm>
              <a:custGeom>
                <a:avLst/>
                <a:gdLst>
                  <a:gd name="T0" fmla="*/ 6 w 6"/>
                  <a:gd name="T1" fmla="*/ 3 h 5"/>
                  <a:gd name="T2" fmla="*/ 5 w 6"/>
                  <a:gd name="T3" fmla="*/ 2 h 5"/>
                  <a:gd name="T4" fmla="*/ 5 w 6"/>
                  <a:gd name="T5" fmla="*/ 2 h 5"/>
                  <a:gd name="T6" fmla="*/ 4 w 6"/>
                  <a:gd name="T7" fmla="*/ 1 h 5"/>
                  <a:gd name="T8" fmla="*/ 3 w 6"/>
                  <a:gd name="T9" fmla="*/ 0 h 5"/>
                  <a:gd name="T10" fmla="*/ 3 w 6"/>
                  <a:gd name="T11" fmla="*/ 0 h 5"/>
                  <a:gd name="T12" fmla="*/ 2 w 6"/>
                  <a:gd name="T13" fmla="*/ 0 h 5"/>
                  <a:gd name="T14" fmla="*/ 1 w 6"/>
                  <a:gd name="T15" fmla="*/ 1 h 5"/>
                  <a:gd name="T16" fmla="*/ 1 w 6"/>
                  <a:gd name="T17" fmla="*/ 1 h 5"/>
                  <a:gd name="T18" fmla="*/ 0 w 6"/>
                  <a:gd name="T19" fmla="*/ 2 h 5"/>
                  <a:gd name="T20" fmla="*/ 0 w 6"/>
                  <a:gd name="T21" fmla="*/ 3 h 5"/>
                  <a:gd name="T22" fmla="*/ 0 w 6"/>
                  <a:gd name="T23" fmla="*/ 4 h 5"/>
                  <a:gd name="T24" fmla="*/ 1 w 6"/>
                  <a:gd name="T25" fmla="*/ 5 h 5"/>
                  <a:gd name="T26" fmla="*/ 2 w 6"/>
                  <a:gd name="T27" fmla="*/ 5 h 5"/>
                  <a:gd name="T28" fmla="*/ 3 w 6"/>
                  <a:gd name="T29" fmla="*/ 5 h 5"/>
                  <a:gd name="T30" fmla="*/ 3 w 6"/>
                  <a:gd name="T31" fmla="*/ 5 h 5"/>
                  <a:gd name="T32" fmla="*/ 4 w 6"/>
                  <a:gd name="T33" fmla="*/ 5 h 5"/>
                  <a:gd name="T34" fmla="*/ 5 w 6"/>
                  <a:gd name="T35" fmla="*/ 4 h 5"/>
                  <a:gd name="T36" fmla="*/ 5 w 6"/>
                  <a:gd name="T37" fmla="*/ 4 h 5"/>
                  <a:gd name="T38" fmla="*/ 6 w 6"/>
                  <a:gd name="T39" fmla="*/ 4 h 5"/>
                  <a:gd name="T40" fmla="*/ 6 w 6"/>
                  <a:gd name="T41" fmla="*/ 3 h 5"/>
                  <a:gd name="T42" fmla="*/ 6 w 6"/>
                  <a:gd name="T4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6" y="3"/>
                    </a:moveTo>
                    <a:cubicBezTo>
                      <a:pt x="5" y="3"/>
                      <a:pt x="5" y="2"/>
                      <a:pt x="5" y="2"/>
                    </a:cubicBezTo>
                    <a:cubicBezTo>
                      <a:pt x="4" y="2"/>
                      <a:pt x="5" y="2"/>
                      <a:pt x="5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6" y="3"/>
                      <a:pt x="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9" name="Freeform 1102"/>
              <p:cNvSpPr/>
              <p:nvPr/>
            </p:nvSpPr>
            <p:spPr bwMode="auto">
              <a:xfrm>
                <a:off x="892" y="2032"/>
                <a:ext cx="7" cy="6"/>
              </a:xfrm>
              <a:custGeom>
                <a:avLst/>
                <a:gdLst>
                  <a:gd name="T0" fmla="*/ 5 w 6"/>
                  <a:gd name="T1" fmla="*/ 3 h 5"/>
                  <a:gd name="T2" fmla="*/ 5 w 6"/>
                  <a:gd name="T3" fmla="*/ 2 h 5"/>
                  <a:gd name="T4" fmla="*/ 4 w 6"/>
                  <a:gd name="T5" fmla="*/ 2 h 5"/>
                  <a:gd name="T6" fmla="*/ 4 w 6"/>
                  <a:gd name="T7" fmla="*/ 1 h 5"/>
                  <a:gd name="T8" fmla="*/ 3 w 6"/>
                  <a:gd name="T9" fmla="*/ 1 h 5"/>
                  <a:gd name="T10" fmla="*/ 2 w 6"/>
                  <a:gd name="T11" fmla="*/ 0 h 5"/>
                  <a:gd name="T12" fmla="*/ 1 w 6"/>
                  <a:gd name="T13" fmla="*/ 1 h 5"/>
                  <a:gd name="T14" fmla="*/ 1 w 6"/>
                  <a:gd name="T15" fmla="*/ 1 h 5"/>
                  <a:gd name="T16" fmla="*/ 0 w 6"/>
                  <a:gd name="T17" fmla="*/ 1 h 5"/>
                  <a:gd name="T18" fmla="*/ 0 w 6"/>
                  <a:gd name="T19" fmla="*/ 2 h 5"/>
                  <a:gd name="T20" fmla="*/ 0 w 6"/>
                  <a:gd name="T21" fmla="*/ 3 h 5"/>
                  <a:gd name="T22" fmla="*/ 0 w 6"/>
                  <a:gd name="T23" fmla="*/ 4 h 5"/>
                  <a:gd name="T24" fmla="*/ 1 w 6"/>
                  <a:gd name="T25" fmla="*/ 5 h 5"/>
                  <a:gd name="T26" fmla="*/ 1 w 6"/>
                  <a:gd name="T27" fmla="*/ 5 h 5"/>
                  <a:gd name="T28" fmla="*/ 2 w 6"/>
                  <a:gd name="T29" fmla="*/ 5 h 5"/>
                  <a:gd name="T30" fmla="*/ 3 w 6"/>
                  <a:gd name="T31" fmla="*/ 5 h 5"/>
                  <a:gd name="T32" fmla="*/ 4 w 6"/>
                  <a:gd name="T33" fmla="*/ 5 h 5"/>
                  <a:gd name="T34" fmla="*/ 4 w 6"/>
                  <a:gd name="T35" fmla="*/ 5 h 5"/>
                  <a:gd name="T36" fmla="*/ 5 w 6"/>
                  <a:gd name="T37" fmla="*/ 4 h 5"/>
                  <a:gd name="T38" fmla="*/ 6 w 6"/>
                  <a:gd name="T39" fmla="*/ 4 h 5"/>
                  <a:gd name="T40" fmla="*/ 5 w 6"/>
                  <a:gd name="T41" fmla="*/ 4 h 5"/>
                  <a:gd name="T42" fmla="*/ 5 w 6"/>
                  <a:gd name="T4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5" y="3"/>
                    </a:moveTo>
                    <a:cubicBezTo>
                      <a:pt x="4" y="3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4" y="1"/>
                      <a:pt x="4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0" name="Freeform 1103"/>
              <p:cNvSpPr/>
              <p:nvPr/>
            </p:nvSpPr>
            <p:spPr bwMode="auto">
              <a:xfrm>
                <a:off x="883" y="2032"/>
                <a:ext cx="6" cy="6"/>
              </a:xfrm>
              <a:custGeom>
                <a:avLst/>
                <a:gdLst>
                  <a:gd name="T0" fmla="*/ 6 w 6"/>
                  <a:gd name="T1" fmla="*/ 3 h 5"/>
                  <a:gd name="T2" fmla="*/ 5 w 6"/>
                  <a:gd name="T3" fmla="*/ 2 h 5"/>
                  <a:gd name="T4" fmla="*/ 5 w 6"/>
                  <a:gd name="T5" fmla="*/ 1 h 5"/>
                  <a:gd name="T6" fmla="*/ 4 w 6"/>
                  <a:gd name="T7" fmla="*/ 1 h 5"/>
                  <a:gd name="T8" fmla="*/ 3 w 6"/>
                  <a:gd name="T9" fmla="*/ 0 h 5"/>
                  <a:gd name="T10" fmla="*/ 3 w 6"/>
                  <a:gd name="T11" fmla="*/ 0 h 5"/>
                  <a:gd name="T12" fmla="*/ 2 w 6"/>
                  <a:gd name="T13" fmla="*/ 0 h 5"/>
                  <a:gd name="T14" fmla="*/ 1 w 6"/>
                  <a:gd name="T15" fmla="*/ 1 h 5"/>
                  <a:gd name="T16" fmla="*/ 1 w 6"/>
                  <a:gd name="T17" fmla="*/ 1 h 5"/>
                  <a:gd name="T18" fmla="*/ 0 w 6"/>
                  <a:gd name="T19" fmla="*/ 2 h 5"/>
                  <a:gd name="T20" fmla="*/ 0 w 6"/>
                  <a:gd name="T21" fmla="*/ 3 h 5"/>
                  <a:gd name="T22" fmla="*/ 0 w 6"/>
                  <a:gd name="T23" fmla="*/ 4 h 5"/>
                  <a:gd name="T24" fmla="*/ 1 w 6"/>
                  <a:gd name="T25" fmla="*/ 5 h 5"/>
                  <a:gd name="T26" fmla="*/ 2 w 6"/>
                  <a:gd name="T27" fmla="*/ 5 h 5"/>
                  <a:gd name="T28" fmla="*/ 2 w 6"/>
                  <a:gd name="T29" fmla="*/ 5 h 5"/>
                  <a:gd name="T30" fmla="*/ 3 w 6"/>
                  <a:gd name="T31" fmla="*/ 5 h 5"/>
                  <a:gd name="T32" fmla="*/ 4 w 6"/>
                  <a:gd name="T33" fmla="*/ 4 h 5"/>
                  <a:gd name="T34" fmla="*/ 5 w 6"/>
                  <a:gd name="T35" fmla="*/ 4 h 5"/>
                  <a:gd name="T36" fmla="*/ 5 w 6"/>
                  <a:gd name="T37" fmla="*/ 4 h 5"/>
                  <a:gd name="T38" fmla="*/ 6 w 6"/>
                  <a:gd name="T39" fmla="*/ 4 h 5"/>
                  <a:gd name="T40" fmla="*/ 6 w 6"/>
                  <a:gd name="T41" fmla="*/ 3 h 5"/>
                  <a:gd name="T42" fmla="*/ 6 w 6"/>
                  <a:gd name="T4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5">
                    <a:moveTo>
                      <a:pt x="6" y="3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5" y="1"/>
                      <a:pt x="5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1" y="3"/>
                      <a:pt x="1" y="5"/>
                      <a:pt x="1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3" y="4"/>
                      <a:pt x="3" y="5"/>
                      <a:pt x="3" y="5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4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6" y="3"/>
                      <a:pt x="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1" name="Freeform 1104"/>
              <p:cNvSpPr/>
              <p:nvPr/>
            </p:nvSpPr>
            <p:spPr bwMode="auto">
              <a:xfrm>
                <a:off x="841" y="2023"/>
                <a:ext cx="7" cy="4"/>
              </a:xfrm>
              <a:custGeom>
                <a:avLst/>
                <a:gdLst>
                  <a:gd name="T0" fmla="*/ 5 w 6"/>
                  <a:gd name="T1" fmla="*/ 2 h 4"/>
                  <a:gd name="T2" fmla="*/ 5 w 6"/>
                  <a:gd name="T3" fmla="*/ 2 h 4"/>
                  <a:gd name="T4" fmla="*/ 5 w 6"/>
                  <a:gd name="T5" fmla="*/ 1 h 4"/>
                  <a:gd name="T6" fmla="*/ 4 w 6"/>
                  <a:gd name="T7" fmla="*/ 0 h 4"/>
                  <a:gd name="T8" fmla="*/ 3 w 6"/>
                  <a:gd name="T9" fmla="*/ 0 h 4"/>
                  <a:gd name="T10" fmla="*/ 2 w 6"/>
                  <a:gd name="T11" fmla="*/ 0 h 4"/>
                  <a:gd name="T12" fmla="*/ 2 w 6"/>
                  <a:gd name="T13" fmla="*/ 0 h 4"/>
                  <a:gd name="T14" fmla="*/ 1 w 6"/>
                  <a:gd name="T15" fmla="*/ 0 h 4"/>
                  <a:gd name="T16" fmla="*/ 0 w 6"/>
                  <a:gd name="T17" fmla="*/ 0 h 4"/>
                  <a:gd name="T18" fmla="*/ 0 w 6"/>
                  <a:gd name="T19" fmla="*/ 1 h 4"/>
                  <a:gd name="T20" fmla="*/ 0 w 6"/>
                  <a:gd name="T21" fmla="*/ 2 h 4"/>
                  <a:gd name="T22" fmla="*/ 0 w 6"/>
                  <a:gd name="T23" fmla="*/ 3 h 4"/>
                  <a:gd name="T24" fmla="*/ 0 w 6"/>
                  <a:gd name="T25" fmla="*/ 4 h 4"/>
                  <a:gd name="T26" fmla="*/ 1 w 6"/>
                  <a:gd name="T27" fmla="*/ 4 h 4"/>
                  <a:gd name="T28" fmla="*/ 2 w 6"/>
                  <a:gd name="T29" fmla="*/ 4 h 4"/>
                  <a:gd name="T30" fmla="*/ 3 w 6"/>
                  <a:gd name="T31" fmla="*/ 4 h 4"/>
                  <a:gd name="T32" fmla="*/ 3 w 6"/>
                  <a:gd name="T33" fmla="*/ 4 h 4"/>
                  <a:gd name="T34" fmla="*/ 4 w 6"/>
                  <a:gd name="T35" fmla="*/ 4 h 4"/>
                  <a:gd name="T36" fmla="*/ 4 w 6"/>
                  <a:gd name="T37" fmla="*/ 3 h 4"/>
                  <a:gd name="T38" fmla="*/ 5 w 6"/>
                  <a:gd name="T39" fmla="*/ 3 h 4"/>
                  <a:gd name="T40" fmla="*/ 6 w 6"/>
                  <a:gd name="T41" fmla="*/ 2 h 4"/>
                  <a:gd name="T42" fmla="*/ 5 w 6"/>
                  <a:gd name="T4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4">
                    <a:moveTo>
                      <a:pt x="5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3" y="1"/>
                      <a:pt x="3" y="0"/>
                      <a:pt x="3" y="0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3" y="3"/>
                      <a:pt x="4" y="3"/>
                      <a:pt x="4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2" name="Freeform 1105"/>
              <p:cNvSpPr/>
              <p:nvPr/>
            </p:nvSpPr>
            <p:spPr bwMode="auto">
              <a:xfrm>
                <a:off x="838" y="2028"/>
                <a:ext cx="7" cy="4"/>
              </a:xfrm>
              <a:custGeom>
                <a:avLst/>
                <a:gdLst>
                  <a:gd name="T0" fmla="*/ 6 w 7"/>
                  <a:gd name="T1" fmla="*/ 2 h 4"/>
                  <a:gd name="T2" fmla="*/ 6 w 7"/>
                  <a:gd name="T3" fmla="*/ 1 h 4"/>
                  <a:gd name="T4" fmla="*/ 5 w 7"/>
                  <a:gd name="T5" fmla="*/ 1 h 4"/>
                  <a:gd name="T6" fmla="*/ 5 w 7"/>
                  <a:gd name="T7" fmla="*/ 0 h 4"/>
                  <a:gd name="T8" fmla="*/ 4 w 7"/>
                  <a:gd name="T9" fmla="*/ 0 h 4"/>
                  <a:gd name="T10" fmla="*/ 3 w 7"/>
                  <a:gd name="T11" fmla="*/ 0 h 4"/>
                  <a:gd name="T12" fmla="*/ 2 w 7"/>
                  <a:gd name="T13" fmla="*/ 0 h 4"/>
                  <a:gd name="T14" fmla="*/ 1 w 7"/>
                  <a:gd name="T15" fmla="*/ 0 h 4"/>
                  <a:gd name="T16" fmla="*/ 1 w 7"/>
                  <a:gd name="T17" fmla="*/ 1 h 4"/>
                  <a:gd name="T18" fmla="*/ 1 w 7"/>
                  <a:gd name="T19" fmla="*/ 1 h 4"/>
                  <a:gd name="T20" fmla="*/ 0 w 7"/>
                  <a:gd name="T21" fmla="*/ 2 h 4"/>
                  <a:gd name="T22" fmla="*/ 1 w 7"/>
                  <a:gd name="T23" fmla="*/ 3 h 4"/>
                  <a:gd name="T24" fmla="*/ 1 w 7"/>
                  <a:gd name="T25" fmla="*/ 4 h 4"/>
                  <a:gd name="T26" fmla="*/ 2 w 7"/>
                  <a:gd name="T27" fmla="*/ 4 h 4"/>
                  <a:gd name="T28" fmla="*/ 3 w 7"/>
                  <a:gd name="T29" fmla="*/ 4 h 4"/>
                  <a:gd name="T30" fmla="*/ 4 w 7"/>
                  <a:gd name="T31" fmla="*/ 4 h 4"/>
                  <a:gd name="T32" fmla="*/ 4 w 7"/>
                  <a:gd name="T33" fmla="*/ 4 h 4"/>
                  <a:gd name="T34" fmla="*/ 5 w 7"/>
                  <a:gd name="T35" fmla="*/ 3 h 4"/>
                  <a:gd name="T36" fmla="*/ 5 w 7"/>
                  <a:gd name="T37" fmla="*/ 3 h 4"/>
                  <a:gd name="T38" fmla="*/ 6 w 7"/>
                  <a:gd name="T39" fmla="*/ 2 h 4"/>
                  <a:gd name="T40" fmla="*/ 7 w 7"/>
                  <a:gd name="T41" fmla="*/ 2 h 4"/>
                  <a:gd name="T42" fmla="*/ 6 w 7"/>
                  <a:gd name="T4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" h="4">
                    <a:moveTo>
                      <a:pt x="6" y="2"/>
                    </a:moveTo>
                    <a:cubicBezTo>
                      <a:pt x="5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5" y="0"/>
                      <a:pt x="5" y="0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5" y="2"/>
                      <a:pt x="6" y="2"/>
                      <a:pt x="6" y="2"/>
                    </a:cubicBezTo>
                    <a:cubicBezTo>
                      <a:pt x="5" y="2"/>
                      <a:pt x="7" y="2"/>
                      <a:pt x="7" y="2"/>
                    </a:cubicBezTo>
                    <a:lnTo>
                      <a:pt x="6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3" name="Freeform 1106"/>
              <p:cNvSpPr/>
              <p:nvPr/>
            </p:nvSpPr>
            <p:spPr bwMode="auto">
              <a:xfrm>
                <a:off x="624" y="1101"/>
                <a:ext cx="8" cy="5"/>
              </a:xfrm>
              <a:custGeom>
                <a:avLst/>
                <a:gdLst>
                  <a:gd name="T0" fmla="*/ 0 w 7"/>
                  <a:gd name="T1" fmla="*/ 1 h 5"/>
                  <a:gd name="T2" fmla="*/ 1 w 7"/>
                  <a:gd name="T3" fmla="*/ 2 h 5"/>
                  <a:gd name="T4" fmla="*/ 1 w 7"/>
                  <a:gd name="T5" fmla="*/ 2 h 5"/>
                  <a:gd name="T6" fmla="*/ 1 w 7"/>
                  <a:gd name="T7" fmla="*/ 2 h 5"/>
                  <a:gd name="T8" fmla="*/ 1 w 7"/>
                  <a:gd name="T9" fmla="*/ 2 h 5"/>
                  <a:gd name="T10" fmla="*/ 3 w 7"/>
                  <a:gd name="T11" fmla="*/ 5 h 5"/>
                  <a:gd name="T12" fmla="*/ 4 w 7"/>
                  <a:gd name="T13" fmla="*/ 5 h 5"/>
                  <a:gd name="T14" fmla="*/ 4 w 7"/>
                  <a:gd name="T15" fmla="*/ 5 h 5"/>
                  <a:gd name="T16" fmla="*/ 5 w 7"/>
                  <a:gd name="T17" fmla="*/ 4 h 5"/>
                  <a:gd name="T18" fmla="*/ 6 w 7"/>
                  <a:gd name="T19" fmla="*/ 4 h 5"/>
                  <a:gd name="T20" fmla="*/ 7 w 7"/>
                  <a:gd name="T21" fmla="*/ 3 h 5"/>
                  <a:gd name="T22" fmla="*/ 7 w 7"/>
                  <a:gd name="T23" fmla="*/ 3 h 5"/>
                  <a:gd name="T24" fmla="*/ 7 w 7"/>
                  <a:gd name="T25" fmla="*/ 3 h 5"/>
                  <a:gd name="T26" fmla="*/ 0 w 7"/>
                  <a:gd name="T27" fmla="*/ 0 h 5"/>
                  <a:gd name="T28" fmla="*/ 0 w 7"/>
                  <a:gd name="T2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" h="5">
                    <a:moveTo>
                      <a:pt x="0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2"/>
                      <a:pt x="2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4" name="Freeform 1107"/>
              <p:cNvSpPr/>
              <p:nvPr/>
            </p:nvSpPr>
            <p:spPr bwMode="auto">
              <a:xfrm>
                <a:off x="616" y="1136"/>
                <a:ext cx="19" cy="14"/>
              </a:xfrm>
              <a:custGeom>
                <a:avLst/>
                <a:gdLst>
                  <a:gd name="T0" fmla="*/ 0 w 18"/>
                  <a:gd name="T1" fmla="*/ 12 h 12"/>
                  <a:gd name="T2" fmla="*/ 15 w 18"/>
                  <a:gd name="T3" fmla="*/ 12 h 12"/>
                  <a:gd name="T4" fmla="*/ 16 w 18"/>
                  <a:gd name="T5" fmla="*/ 11 h 12"/>
                  <a:gd name="T6" fmla="*/ 16 w 18"/>
                  <a:gd name="T7" fmla="*/ 10 h 12"/>
                  <a:gd name="T8" fmla="*/ 16 w 18"/>
                  <a:gd name="T9" fmla="*/ 9 h 12"/>
                  <a:gd name="T10" fmla="*/ 16 w 18"/>
                  <a:gd name="T11" fmla="*/ 9 h 12"/>
                  <a:gd name="T12" fmla="*/ 17 w 18"/>
                  <a:gd name="T13" fmla="*/ 7 h 12"/>
                  <a:gd name="T14" fmla="*/ 17 w 18"/>
                  <a:gd name="T15" fmla="*/ 7 h 12"/>
                  <a:gd name="T16" fmla="*/ 17 w 18"/>
                  <a:gd name="T17" fmla="*/ 6 h 12"/>
                  <a:gd name="T18" fmla="*/ 17 w 18"/>
                  <a:gd name="T19" fmla="*/ 5 h 12"/>
                  <a:gd name="T20" fmla="*/ 18 w 18"/>
                  <a:gd name="T21" fmla="*/ 4 h 12"/>
                  <a:gd name="T22" fmla="*/ 18 w 18"/>
                  <a:gd name="T23" fmla="*/ 4 h 12"/>
                  <a:gd name="T24" fmla="*/ 18 w 18"/>
                  <a:gd name="T25" fmla="*/ 3 h 12"/>
                  <a:gd name="T26" fmla="*/ 18 w 18"/>
                  <a:gd name="T27" fmla="*/ 2 h 12"/>
                  <a:gd name="T28" fmla="*/ 18 w 18"/>
                  <a:gd name="T29" fmla="*/ 1 h 12"/>
                  <a:gd name="T30" fmla="*/ 18 w 18"/>
                  <a:gd name="T31" fmla="*/ 1 h 12"/>
                  <a:gd name="T32" fmla="*/ 18 w 18"/>
                  <a:gd name="T33" fmla="*/ 0 h 12"/>
                  <a:gd name="T34" fmla="*/ 0 w 18"/>
                  <a:gd name="T35" fmla="*/ 0 h 12"/>
                  <a:gd name="T36" fmla="*/ 0 w 18"/>
                  <a:gd name="T37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2">
                    <a:moveTo>
                      <a:pt x="0" y="12"/>
                    </a:move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8"/>
                      <a:pt x="17" y="8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5" name="Freeform 1108"/>
              <p:cNvSpPr/>
              <p:nvPr/>
            </p:nvSpPr>
            <p:spPr bwMode="auto">
              <a:xfrm>
                <a:off x="616" y="1152"/>
                <a:ext cx="16" cy="10"/>
              </a:xfrm>
              <a:custGeom>
                <a:avLst/>
                <a:gdLst>
                  <a:gd name="T0" fmla="*/ 0 w 15"/>
                  <a:gd name="T1" fmla="*/ 7 h 9"/>
                  <a:gd name="T2" fmla="*/ 0 w 15"/>
                  <a:gd name="T3" fmla="*/ 7 h 9"/>
                  <a:gd name="T4" fmla="*/ 1 w 15"/>
                  <a:gd name="T5" fmla="*/ 7 h 9"/>
                  <a:gd name="T6" fmla="*/ 1 w 15"/>
                  <a:gd name="T7" fmla="*/ 7 h 9"/>
                  <a:gd name="T8" fmla="*/ 2 w 15"/>
                  <a:gd name="T9" fmla="*/ 7 h 9"/>
                  <a:gd name="T10" fmla="*/ 3 w 15"/>
                  <a:gd name="T11" fmla="*/ 8 h 9"/>
                  <a:gd name="T12" fmla="*/ 3 w 15"/>
                  <a:gd name="T13" fmla="*/ 8 h 9"/>
                  <a:gd name="T14" fmla="*/ 4 w 15"/>
                  <a:gd name="T15" fmla="*/ 8 h 9"/>
                  <a:gd name="T16" fmla="*/ 5 w 15"/>
                  <a:gd name="T17" fmla="*/ 8 h 9"/>
                  <a:gd name="T18" fmla="*/ 6 w 15"/>
                  <a:gd name="T19" fmla="*/ 8 h 9"/>
                  <a:gd name="T20" fmla="*/ 6 w 15"/>
                  <a:gd name="T21" fmla="*/ 8 h 9"/>
                  <a:gd name="T22" fmla="*/ 7 w 15"/>
                  <a:gd name="T23" fmla="*/ 8 h 9"/>
                  <a:gd name="T24" fmla="*/ 8 w 15"/>
                  <a:gd name="T25" fmla="*/ 8 h 9"/>
                  <a:gd name="T26" fmla="*/ 9 w 15"/>
                  <a:gd name="T27" fmla="*/ 9 h 9"/>
                  <a:gd name="T28" fmla="*/ 9 w 15"/>
                  <a:gd name="T29" fmla="*/ 9 h 9"/>
                  <a:gd name="T30" fmla="*/ 10 w 15"/>
                  <a:gd name="T31" fmla="*/ 9 h 9"/>
                  <a:gd name="T32" fmla="*/ 10 w 15"/>
                  <a:gd name="T33" fmla="*/ 9 h 9"/>
                  <a:gd name="T34" fmla="*/ 11 w 15"/>
                  <a:gd name="T35" fmla="*/ 7 h 9"/>
                  <a:gd name="T36" fmla="*/ 11 w 15"/>
                  <a:gd name="T37" fmla="*/ 6 h 9"/>
                  <a:gd name="T38" fmla="*/ 12 w 15"/>
                  <a:gd name="T39" fmla="*/ 4 h 9"/>
                  <a:gd name="T40" fmla="*/ 12 w 15"/>
                  <a:gd name="T41" fmla="*/ 4 h 9"/>
                  <a:gd name="T42" fmla="*/ 13 w 15"/>
                  <a:gd name="T43" fmla="*/ 2 h 9"/>
                  <a:gd name="T44" fmla="*/ 14 w 15"/>
                  <a:gd name="T45" fmla="*/ 2 h 9"/>
                  <a:gd name="T46" fmla="*/ 15 w 15"/>
                  <a:gd name="T47" fmla="*/ 0 h 9"/>
                  <a:gd name="T48" fmla="*/ 15 w 15"/>
                  <a:gd name="T49" fmla="*/ 0 h 9"/>
                  <a:gd name="T50" fmla="*/ 0 w 15"/>
                  <a:gd name="T51" fmla="*/ 0 h 9"/>
                  <a:gd name="T52" fmla="*/ 0 w 15"/>
                  <a:gd name="T53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" h="9">
                    <a:moveTo>
                      <a:pt x="0" y="7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11" y="7"/>
                      <a:pt x="11" y="7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6"/>
                      <a:pt x="12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3"/>
                      <a:pt x="13" y="3"/>
                      <a:pt x="13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0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6" name="Freeform 1109"/>
              <p:cNvSpPr/>
              <p:nvPr/>
            </p:nvSpPr>
            <p:spPr bwMode="auto">
              <a:xfrm>
                <a:off x="635" y="1121"/>
                <a:ext cx="14" cy="13"/>
              </a:xfrm>
              <a:custGeom>
                <a:avLst/>
                <a:gdLst>
                  <a:gd name="T0" fmla="*/ 0 w 13"/>
                  <a:gd name="T1" fmla="*/ 0 h 12"/>
                  <a:gd name="T2" fmla="*/ 0 w 13"/>
                  <a:gd name="T3" fmla="*/ 0 h 12"/>
                  <a:gd name="T4" fmla="*/ 0 w 13"/>
                  <a:gd name="T5" fmla="*/ 1 h 12"/>
                  <a:gd name="T6" fmla="*/ 0 w 13"/>
                  <a:gd name="T7" fmla="*/ 1 h 12"/>
                  <a:gd name="T8" fmla="*/ 1 w 13"/>
                  <a:gd name="T9" fmla="*/ 2 h 12"/>
                  <a:gd name="T10" fmla="*/ 1 w 13"/>
                  <a:gd name="T11" fmla="*/ 3 h 12"/>
                  <a:gd name="T12" fmla="*/ 1 w 13"/>
                  <a:gd name="T13" fmla="*/ 4 h 12"/>
                  <a:gd name="T14" fmla="*/ 1 w 13"/>
                  <a:gd name="T15" fmla="*/ 5 h 12"/>
                  <a:gd name="T16" fmla="*/ 1 w 13"/>
                  <a:gd name="T17" fmla="*/ 6 h 12"/>
                  <a:gd name="T18" fmla="*/ 2 w 13"/>
                  <a:gd name="T19" fmla="*/ 6 h 12"/>
                  <a:gd name="T20" fmla="*/ 2 w 13"/>
                  <a:gd name="T21" fmla="*/ 7 h 12"/>
                  <a:gd name="T22" fmla="*/ 2 w 13"/>
                  <a:gd name="T23" fmla="*/ 8 h 12"/>
                  <a:gd name="T24" fmla="*/ 2 w 13"/>
                  <a:gd name="T25" fmla="*/ 9 h 12"/>
                  <a:gd name="T26" fmla="*/ 2 w 13"/>
                  <a:gd name="T27" fmla="*/ 9 h 12"/>
                  <a:gd name="T28" fmla="*/ 2 w 13"/>
                  <a:gd name="T29" fmla="*/ 11 h 12"/>
                  <a:gd name="T30" fmla="*/ 2 w 13"/>
                  <a:gd name="T31" fmla="*/ 11 h 12"/>
                  <a:gd name="T32" fmla="*/ 2 w 13"/>
                  <a:gd name="T33" fmla="*/ 12 h 12"/>
                  <a:gd name="T34" fmla="*/ 13 w 13"/>
                  <a:gd name="T35" fmla="*/ 12 h 12"/>
                  <a:gd name="T36" fmla="*/ 11 w 13"/>
                  <a:gd name="T37" fmla="*/ 0 h 12"/>
                  <a:gd name="T38" fmla="*/ 0 w 13"/>
                  <a:gd name="T3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" h="1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2"/>
                      <a:pt x="2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8"/>
                      <a:pt x="13" y="4"/>
                      <a:pt x="1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7" name="Freeform 1110"/>
              <p:cNvSpPr/>
              <p:nvPr/>
            </p:nvSpPr>
            <p:spPr bwMode="auto">
              <a:xfrm>
                <a:off x="629" y="1106"/>
                <a:ext cx="17" cy="13"/>
              </a:xfrm>
              <a:custGeom>
                <a:avLst/>
                <a:gdLst>
                  <a:gd name="T0" fmla="*/ 5 w 16"/>
                  <a:gd name="T1" fmla="*/ 0 h 12"/>
                  <a:gd name="T2" fmla="*/ 4 w 16"/>
                  <a:gd name="T3" fmla="*/ 0 h 12"/>
                  <a:gd name="T4" fmla="*/ 4 w 16"/>
                  <a:gd name="T5" fmla="*/ 0 h 12"/>
                  <a:gd name="T6" fmla="*/ 2 w 16"/>
                  <a:gd name="T7" fmla="*/ 1 h 12"/>
                  <a:gd name="T8" fmla="*/ 2 w 16"/>
                  <a:gd name="T9" fmla="*/ 1 h 12"/>
                  <a:gd name="T10" fmla="*/ 1 w 16"/>
                  <a:gd name="T11" fmla="*/ 2 h 12"/>
                  <a:gd name="T12" fmla="*/ 0 w 16"/>
                  <a:gd name="T13" fmla="*/ 2 h 12"/>
                  <a:gd name="T14" fmla="*/ 0 w 16"/>
                  <a:gd name="T15" fmla="*/ 2 h 12"/>
                  <a:gd name="T16" fmla="*/ 0 w 16"/>
                  <a:gd name="T17" fmla="*/ 2 h 12"/>
                  <a:gd name="T18" fmla="*/ 0 w 16"/>
                  <a:gd name="T19" fmla="*/ 2 h 12"/>
                  <a:gd name="T20" fmla="*/ 0 w 16"/>
                  <a:gd name="T21" fmla="*/ 2 h 12"/>
                  <a:gd name="T22" fmla="*/ 1 w 16"/>
                  <a:gd name="T23" fmla="*/ 3 h 12"/>
                  <a:gd name="T24" fmla="*/ 1 w 16"/>
                  <a:gd name="T25" fmla="*/ 4 h 12"/>
                  <a:gd name="T26" fmla="*/ 1 w 16"/>
                  <a:gd name="T27" fmla="*/ 4 h 12"/>
                  <a:gd name="T28" fmla="*/ 2 w 16"/>
                  <a:gd name="T29" fmla="*/ 5 h 12"/>
                  <a:gd name="T30" fmla="*/ 2 w 16"/>
                  <a:gd name="T31" fmla="*/ 6 h 12"/>
                  <a:gd name="T32" fmla="*/ 3 w 16"/>
                  <a:gd name="T33" fmla="*/ 7 h 12"/>
                  <a:gd name="T34" fmla="*/ 3 w 16"/>
                  <a:gd name="T35" fmla="*/ 7 h 12"/>
                  <a:gd name="T36" fmla="*/ 4 w 16"/>
                  <a:gd name="T37" fmla="*/ 10 h 12"/>
                  <a:gd name="T38" fmla="*/ 4 w 16"/>
                  <a:gd name="T39" fmla="*/ 10 h 12"/>
                  <a:gd name="T40" fmla="*/ 5 w 16"/>
                  <a:gd name="T41" fmla="*/ 11 h 12"/>
                  <a:gd name="T42" fmla="*/ 5 w 16"/>
                  <a:gd name="T43" fmla="*/ 12 h 12"/>
                  <a:gd name="T44" fmla="*/ 5 w 16"/>
                  <a:gd name="T45" fmla="*/ 12 h 12"/>
                  <a:gd name="T46" fmla="*/ 5 w 16"/>
                  <a:gd name="T47" fmla="*/ 12 h 12"/>
                  <a:gd name="T48" fmla="*/ 16 w 16"/>
                  <a:gd name="T49" fmla="*/ 12 h 12"/>
                  <a:gd name="T50" fmla="*/ 5 w 16"/>
                  <a:gd name="T51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6" h="12">
                    <a:moveTo>
                      <a:pt x="5" y="0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4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4" y="7"/>
                      <a:pt x="10" y="3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8" name="Freeform 1111"/>
              <p:cNvSpPr/>
              <p:nvPr/>
            </p:nvSpPr>
            <p:spPr bwMode="auto">
              <a:xfrm>
                <a:off x="629" y="110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9" name="Freeform 1112"/>
              <p:cNvSpPr/>
              <p:nvPr/>
            </p:nvSpPr>
            <p:spPr bwMode="auto">
              <a:xfrm>
                <a:off x="631" y="11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0" name="Freeform 1113"/>
              <p:cNvSpPr/>
              <p:nvPr/>
            </p:nvSpPr>
            <p:spPr bwMode="auto">
              <a:xfrm>
                <a:off x="633" y="11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1" name="Freeform 1114"/>
              <p:cNvSpPr/>
              <p:nvPr/>
            </p:nvSpPr>
            <p:spPr bwMode="auto">
              <a:xfrm>
                <a:off x="616" y="1099"/>
                <a:ext cx="9" cy="10"/>
              </a:xfrm>
              <a:custGeom>
                <a:avLst/>
                <a:gdLst>
                  <a:gd name="T0" fmla="*/ 8 w 9"/>
                  <a:gd name="T1" fmla="*/ 6 h 9"/>
                  <a:gd name="T2" fmla="*/ 8 w 9"/>
                  <a:gd name="T3" fmla="*/ 6 h 9"/>
                  <a:gd name="T4" fmla="*/ 8 w 9"/>
                  <a:gd name="T5" fmla="*/ 5 h 9"/>
                  <a:gd name="T6" fmla="*/ 8 w 9"/>
                  <a:gd name="T7" fmla="*/ 5 h 9"/>
                  <a:gd name="T8" fmla="*/ 7 w 9"/>
                  <a:gd name="T9" fmla="*/ 4 h 9"/>
                  <a:gd name="T10" fmla="*/ 7 w 9"/>
                  <a:gd name="T11" fmla="*/ 4 h 9"/>
                  <a:gd name="T12" fmla="*/ 6 w 9"/>
                  <a:gd name="T13" fmla="*/ 3 h 9"/>
                  <a:gd name="T14" fmla="*/ 6 w 9"/>
                  <a:gd name="T15" fmla="*/ 3 h 9"/>
                  <a:gd name="T16" fmla="*/ 4 w 9"/>
                  <a:gd name="T17" fmla="*/ 0 h 9"/>
                  <a:gd name="T18" fmla="*/ 0 w 9"/>
                  <a:gd name="T19" fmla="*/ 0 h 9"/>
                  <a:gd name="T20" fmla="*/ 0 w 9"/>
                  <a:gd name="T21" fmla="*/ 9 h 9"/>
                  <a:gd name="T22" fmla="*/ 0 w 9"/>
                  <a:gd name="T23" fmla="*/ 9 h 9"/>
                  <a:gd name="T24" fmla="*/ 0 w 9"/>
                  <a:gd name="T25" fmla="*/ 9 h 9"/>
                  <a:gd name="T26" fmla="*/ 1 w 9"/>
                  <a:gd name="T27" fmla="*/ 9 h 9"/>
                  <a:gd name="T28" fmla="*/ 2 w 9"/>
                  <a:gd name="T29" fmla="*/ 8 h 9"/>
                  <a:gd name="T30" fmla="*/ 3 w 9"/>
                  <a:gd name="T31" fmla="*/ 8 h 9"/>
                  <a:gd name="T32" fmla="*/ 3 w 9"/>
                  <a:gd name="T33" fmla="*/ 8 h 9"/>
                  <a:gd name="T34" fmla="*/ 4 w 9"/>
                  <a:gd name="T35" fmla="*/ 8 h 9"/>
                  <a:gd name="T36" fmla="*/ 4 w 9"/>
                  <a:gd name="T37" fmla="*/ 8 h 9"/>
                  <a:gd name="T38" fmla="*/ 6 w 9"/>
                  <a:gd name="T39" fmla="*/ 8 h 9"/>
                  <a:gd name="T40" fmla="*/ 6 w 9"/>
                  <a:gd name="T41" fmla="*/ 8 h 9"/>
                  <a:gd name="T42" fmla="*/ 7 w 9"/>
                  <a:gd name="T43" fmla="*/ 7 h 9"/>
                  <a:gd name="T44" fmla="*/ 7 w 9"/>
                  <a:gd name="T45" fmla="*/ 7 h 9"/>
                  <a:gd name="T46" fmla="*/ 8 w 9"/>
                  <a:gd name="T47" fmla="*/ 7 h 9"/>
                  <a:gd name="T48" fmla="*/ 9 w 9"/>
                  <a:gd name="T49" fmla="*/ 7 h 9"/>
                  <a:gd name="T50" fmla="*/ 9 w 9"/>
                  <a:gd name="T51" fmla="*/ 7 h 9"/>
                  <a:gd name="T52" fmla="*/ 9 w 9"/>
                  <a:gd name="T53" fmla="*/ 7 h 9"/>
                  <a:gd name="T54" fmla="*/ 8 w 9"/>
                  <a:gd name="T5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" h="9">
                    <a:moveTo>
                      <a:pt x="8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5" y="1"/>
                      <a:pt x="4" y="0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lnTo>
                      <a:pt x="8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2" name="Freeform 1115"/>
              <p:cNvSpPr/>
              <p:nvPr/>
            </p:nvSpPr>
            <p:spPr bwMode="auto">
              <a:xfrm>
                <a:off x="622" y="11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3" name="Freeform 1116"/>
              <p:cNvSpPr/>
              <p:nvPr/>
            </p:nvSpPr>
            <p:spPr bwMode="auto">
              <a:xfrm>
                <a:off x="625" y="11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4" name="Freeform 1117"/>
              <p:cNvSpPr/>
              <p:nvPr/>
            </p:nvSpPr>
            <p:spPr bwMode="auto">
              <a:xfrm>
                <a:off x="623" y="11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5" name="Freeform 1118"/>
              <p:cNvSpPr/>
              <p:nvPr/>
            </p:nvSpPr>
            <p:spPr bwMode="auto">
              <a:xfrm>
                <a:off x="624" y="110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6" name="Freeform 1119"/>
              <p:cNvSpPr/>
              <p:nvPr/>
            </p:nvSpPr>
            <p:spPr bwMode="auto">
              <a:xfrm>
                <a:off x="624" y="11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7" name="Freeform 1120"/>
              <p:cNvSpPr/>
              <p:nvPr/>
            </p:nvSpPr>
            <p:spPr bwMode="auto">
              <a:xfrm>
                <a:off x="596" y="1109"/>
                <a:ext cx="17" cy="10"/>
              </a:xfrm>
              <a:custGeom>
                <a:avLst/>
                <a:gdLst>
                  <a:gd name="T0" fmla="*/ 15 w 16"/>
                  <a:gd name="T1" fmla="*/ 2 h 9"/>
                  <a:gd name="T2" fmla="*/ 14 w 16"/>
                  <a:gd name="T3" fmla="*/ 2 h 9"/>
                  <a:gd name="T4" fmla="*/ 13 w 16"/>
                  <a:gd name="T5" fmla="*/ 2 h 9"/>
                  <a:gd name="T6" fmla="*/ 12 w 16"/>
                  <a:gd name="T7" fmla="*/ 1 h 9"/>
                  <a:gd name="T8" fmla="*/ 12 w 16"/>
                  <a:gd name="T9" fmla="*/ 1 h 9"/>
                  <a:gd name="T10" fmla="*/ 9 w 16"/>
                  <a:gd name="T11" fmla="*/ 1 h 9"/>
                  <a:gd name="T12" fmla="*/ 9 w 16"/>
                  <a:gd name="T13" fmla="*/ 1 h 9"/>
                  <a:gd name="T14" fmla="*/ 7 w 16"/>
                  <a:gd name="T15" fmla="*/ 0 h 9"/>
                  <a:gd name="T16" fmla="*/ 7 w 16"/>
                  <a:gd name="T17" fmla="*/ 0 h 9"/>
                  <a:gd name="T18" fmla="*/ 6 w 16"/>
                  <a:gd name="T19" fmla="*/ 0 h 9"/>
                  <a:gd name="T20" fmla="*/ 5 w 16"/>
                  <a:gd name="T21" fmla="*/ 0 h 9"/>
                  <a:gd name="T22" fmla="*/ 5 w 16"/>
                  <a:gd name="T23" fmla="*/ 0 h 9"/>
                  <a:gd name="T24" fmla="*/ 4 w 16"/>
                  <a:gd name="T25" fmla="*/ 0 h 9"/>
                  <a:gd name="T26" fmla="*/ 4 w 16"/>
                  <a:gd name="T27" fmla="*/ 1 h 9"/>
                  <a:gd name="T28" fmla="*/ 4 w 16"/>
                  <a:gd name="T29" fmla="*/ 1 h 9"/>
                  <a:gd name="T30" fmla="*/ 3 w 16"/>
                  <a:gd name="T31" fmla="*/ 2 h 9"/>
                  <a:gd name="T32" fmla="*/ 3 w 16"/>
                  <a:gd name="T33" fmla="*/ 3 h 9"/>
                  <a:gd name="T34" fmla="*/ 3 w 16"/>
                  <a:gd name="T35" fmla="*/ 4 h 9"/>
                  <a:gd name="T36" fmla="*/ 2 w 16"/>
                  <a:gd name="T37" fmla="*/ 5 h 9"/>
                  <a:gd name="T38" fmla="*/ 2 w 16"/>
                  <a:gd name="T39" fmla="*/ 5 h 9"/>
                  <a:gd name="T40" fmla="*/ 1 w 16"/>
                  <a:gd name="T41" fmla="*/ 6 h 9"/>
                  <a:gd name="T42" fmla="*/ 1 w 16"/>
                  <a:gd name="T43" fmla="*/ 6 h 9"/>
                  <a:gd name="T44" fmla="*/ 1 w 16"/>
                  <a:gd name="T45" fmla="*/ 7 h 9"/>
                  <a:gd name="T46" fmla="*/ 1 w 16"/>
                  <a:gd name="T47" fmla="*/ 8 h 9"/>
                  <a:gd name="T48" fmla="*/ 0 w 16"/>
                  <a:gd name="T49" fmla="*/ 9 h 9"/>
                  <a:gd name="T50" fmla="*/ 0 w 16"/>
                  <a:gd name="T51" fmla="*/ 9 h 9"/>
                  <a:gd name="T52" fmla="*/ 0 w 16"/>
                  <a:gd name="T53" fmla="*/ 9 h 9"/>
                  <a:gd name="T54" fmla="*/ 16 w 16"/>
                  <a:gd name="T55" fmla="*/ 9 h 9"/>
                  <a:gd name="T56" fmla="*/ 16 w 16"/>
                  <a:gd name="T57" fmla="*/ 2 h 9"/>
                  <a:gd name="T58" fmla="*/ 16 w 16"/>
                  <a:gd name="T59" fmla="*/ 2 h 9"/>
                  <a:gd name="T60" fmla="*/ 15 w 16"/>
                  <a:gd name="T61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" h="9">
                    <a:moveTo>
                      <a:pt x="15" y="2"/>
                    </a:moveTo>
                    <a:cubicBezTo>
                      <a:pt x="14" y="2"/>
                      <a:pt x="14" y="2"/>
                      <a:pt x="14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2"/>
                      <a:pt x="15" y="2"/>
                      <a:pt x="1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8" name="Freeform 1121"/>
              <p:cNvSpPr/>
              <p:nvPr/>
            </p:nvSpPr>
            <p:spPr bwMode="auto">
              <a:xfrm>
                <a:off x="596" y="1152"/>
                <a:ext cx="17" cy="10"/>
              </a:xfrm>
              <a:custGeom>
                <a:avLst/>
                <a:gdLst>
                  <a:gd name="T0" fmla="*/ 0 w 16"/>
                  <a:gd name="T1" fmla="*/ 0 h 9"/>
                  <a:gd name="T2" fmla="*/ 0 w 16"/>
                  <a:gd name="T3" fmla="*/ 0 h 9"/>
                  <a:gd name="T4" fmla="*/ 1 w 16"/>
                  <a:gd name="T5" fmla="*/ 1 h 9"/>
                  <a:gd name="T6" fmla="*/ 1 w 16"/>
                  <a:gd name="T7" fmla="*/ 2 h 9"/>
                  <a:gd name="T8" fmla="*/ 1 w 16"/>
                  <a:gd name="T9" fmla="*/ 2 h 9"/>
                  <a:gd name="T10" fmla="*/ 1 w 16"/>
                  <a:gd name="T11" fmla="*/ 3 h 9"/>
                  <a:gd name="T12" fmla="*/ 2 w 16"/>
                  <a:gd name="T13" fmla="*/ 4 h 9"/>
                  <a:gd name="T14" fmla="*/ 2 w 16"/>
                  <a:gd name="T15" fmla="*/ 4 h 9"/>
                  <a:gd name="T16" fmla="*/ 3 w 16"/>
                  <a:gd name="T17" fmla="*/ 5 h 9"/>
                  <a:gd name="T18" fmla="*/ 3 w 16"/>
                  <a:gd name="T19" fmla="*/ 5 h 9"/>
                  <a:gd name="T20" fmla="*/ 3 w 16"/>
                  <a:gd name="T21" fmla="*/ 7 h 9"/>
                  <a:gd name="T22" fmla="*/ 4 w 16"/>
                  <a:gd name="T23" fmla="*/ 7 h 9"/>
                  <a:gd name="T24" fmla="*/ 4 w 16"/>
                  <a:gd name="T25" fmla="*/ 8 h 9"/>
                  <a:gd name="T26" fmla="*/ 4 w 16"/>
                  <a:gd name="T27" fmla="*/ 8 h 9"/>
                  <a:gd name="T28" fmla="*/ 5 w 16"/>
                  <a:gd name="T29" fmla="*/ 9 h 9"/>
                  <a:gd name="T30" fmla="*/ 5 w 16"/>
                  <a:gd name="T31" fmla="*/ 9 h 9"/>
                  <a:gd name="T32" fmla="*/ 6 w 16"/>
                  <a:gd name="T33" fmla="*/ 9 h 9"/>
                  <a:gd name="T34" fmla="*/ 7 w 16"/>
                  <a:gd name="T35" fmla="*/ 8 h 9"/>
                  <a:gd name="T36" fmla="*/ 7 w 16"/>
                  <a:gd name="T37" fmla="*/ 8 h 9"/>
                  <a:gd name="T38" fmla="*/ 8 w 16"/>
                  <a:gd name="T39" fmla="*/ 8 h 9"/>
                  <a:gd name="T40" fmla="*/ 9 w 16"/>
                  <a:gd name="T41" fmla="*/ 8 h 9"/>
                  <a:gd name="T42" fmla="*/ 10 w 16"/>
                  <a:gd name="T43" fmla="*/ 8 h 9"/>
                  <a:gd name="T44" fmla="*/ 10 w 16"/>
                  <a:gd name="T45" fmla="*/ 8 h 9"/>
                  <a:gd name="T46" fmla="*/ 12 w 16"/>
                  <a:gd name="T47" fmla="*/ 8 h 9"/>
                  <a:gd name="T48" fmla="*/ 12 w 16"/>
                  <a:gd name="T49" fmla="*/ 8 h 9"/>
                  <a:gd name="T50" fmla="*/ 13 w 16"/>
                  <a:gd name="T51" fmla="*/ 7 h 9"/>
                  <a:gd name="T52" fmla="*/ 14 w 16"/>
                  <a:gd name="T53" fmla="*/ 7 h 9"/>
                  <a:gd name="T54" fmla="*/ 15 w 16"/>
                  <a:gd name="T55" fmla="*/ 7 h 9"/>
                  <a:gd name="T56" fmla="*/ 15 w 16"/>
                  <a:gd name="T57" fmla="*/ 7 h 9"/>
                  <a:gd name="T58" fmla="*/ 16 w 16"/>
                  <a:gd name="T59" fmla="*/ 7 h 9"/>
                  <a:gd name="T60" fmla="*/ 16 w 16"/>
                  <a:gd name="T61" fmla="*/ 0 h 9"/>
                  <a:gd name="T62" fmla="*/ 0 w 16"/>
                  <a:gd name="T6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" h="9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3" y="6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8"/>
                      <a:pt x="11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9" name="Freeform 1122"/>
              <p:cNvSpPr/>
              <p:nvPr/>
            </p:nvSpPr>
            <p:spPr bwMode="auto">
              <a:xfrm>
                <a:off x="616" y="1109"/>
                <a:ext cx="16" cy="10"/>
              </a:xfrm>
              <a:custGeom>
                <a:avLst/>
                <a:gdLst>
                  <a:gd name="T0" fmla="*/ 14 w 15"/>
                  <a:gd name="T1" fmla="*/ 7 h 9"/>
                  <a:gd name="T2" fmla="*/ 13 w 15"/>
                  <a:gd name="T3" fmla="*/ 5 h 9"/>
                  <a:gd name="T4" fmla="*/ 13 w 15"/>
                  <a:gd name="T5" fmla="*/ 4 h 9"/>
                  <a:gd name="T6" fmla="*/ 12 w 15"/>
                  <a:gd name="T7" fmla="*/ 2 h 9"/>
                  <a:gd name="T8" fmla="*/ 12 w 15"/>
                  <a:gd name="T9" fmla="*/ 2 h 9"/>
                  <a:gd name="T10" fmla="*/ 10 w 15"/>
                  <a:gd name="T11" fmla="*/ 0 h 9"/>
                  <a:gd name="T12" fmla="*/ 10 w 15"/>
                  <a:gd name="T13" fmla="*/ 0 h 9"/>
                  <a:gd name="T14" fmla="*/ 10 w 15"/>
                  <a:gd name="T15" fmla="*/ 0 h 9"/>
                  <a:gd name="T16" fmla="*/ 9 w 15"/>
                  <a:gd name="T17" fmla="*/ 0 h 9"/>
                  <a:gd name="T18" fmla="*/ 8 w 15"/>
                  <a:gd name="T19" fmla="*/ 0 h 9"/>
                  <a:gd name="T20" fmla="*/ 8 w 15"/>
                  <a:gd name="T21" fmla="*/ 0 h 9"/>
                  <a:gd name="T22" fmla="*/ 6 w 15"/>
                  <a:gd name="T23" fmla="*/ 1 h 9"/>
                  <a:gd name="T24" fmla="*/ 6 w 15"/>
                  <a:gd name="T25" fmla="*/ 1 h 9"/>
                  <a:gd name="T26" fmla="*/ 5 w 15"/>
                  <a:gd name="T27" fmla="*/ 1 h 9"/>
                  <a:gd name="T28" fmla="*/ 4 w 15"/>
                  <a:gd name="T29" fmla="*/ 1 h 9"/>
                  <a:gd name="T30" fmla="*/ 3 w 15"/>
                  <a:gd name="T31" fmla="*/ 1 h 9"/>
                  <a:gd name="T32" fmla="*/ 3 w 15"/>
                  <a:gd name="T33" fmla="*/ 1 h 9"/>
                  <a:gd name="T34" fmla="*/ 2 w 15"/>
                  <a:gd name="T35" fmla="*/ 1 h 9"/>
                  <a:gd name="T36" fmla="*/ 1 w 15"/>
                  <a:gd name="T37" fmla="*/ 2 h 9"/>
                  <a:gd name="T38" fmla="*/ 0 w 15"/>
                  <a:gd name="T39" fmla="*/ 2 h 9"/>
                  <a:gd name="T40" fmla="*/ 0 w 15"/>
                  <a:gd name="T41" fmla="*/ 2 h 9"/>
                  <a:gd name="T42" fmla="*/ 0 w 15"/>
                  <a:gd name="T43" fmla="*/ 2 h 9"/>
                  <a:gd name="T44" fmla="*/ 0 w 15"/>
                  <a:gd name="T45" fmla="*/ 2 h 9"/>
                  <a:gd name="T46" fmla="*/ 0 w 15"/>
                  <a:gd name="T47" fmla="*/ 9 h 9"/>
                  <a:gd name="T48" fmla="*/ 15 w 15"/>
                  <a:gd name="T49" fmla="*/ 9 h 9"/>
                  <a:gd name="T50" fmla="*/ 14 w 15"/>
                  <a:gd name="T51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" h="9">
                    <a:moveTo>
                      <a:pt x="14" y="7"/>
                    </a:moveTo>
                    <a:cubicBezTo>
                      <a:pt x="14" y="6"/>
                      <a:pt x="13" y="5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4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1"/>
                      <a:pt x="11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4" y="8"/>
                      <a:pt x="1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0" name="Freeform 1123"/>
              <p:cNvSpPr/>
              <p:nvPr/>
            </p:nvSpPr>
            <p:spPr bwMode="auto">
              <a:xfrm>
                <a:off x="629" y="11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1" name="Freeform 1124"/>
              <p:cNvSpPr/>
              <p:nvPr/>
            </p:nvSpPr>
            <p:spPr bwMode="auto">
              <a:xfrm>
                <a:off x="630" y="111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2" name="Rectangle 1125"/>
              <p:cNvSpPr>
                <a:spLocks noChangeArrowheads="1"/>
              </p:cNvSpPr>
              <p:nvPr/>
            </p:nvSpPr>
            <p:spPr bwMode="auto">
              <a:xfrm>
                <a:off x="626" y="1109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3" name="Freeform 1126"/>
              <p:cNvSpPr/>
              <p:nvPr/>
            </p:nvSpPr>
            <p:spPr bwMode="auto">
              <a:xfrm>
                <a:off x="631" y="11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4" name="Freeform 1127"/>
              <p:cNvSpPr/>
              <p:nvPr/>
            </p:nvSpPr>
            <p:spPr bwMode="auto">
              <a:xfrm>
                <a:off x="619" y="11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5" name="Freeform 1128"/>
              <p:cNvSpPr/>
              <p:nvPr/>
            </p:nvSpPr>
            <p:spPr bwMode="auto">
              <a:xfrm>
                <a:off x="617" y="1110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6" name="Freeform 1129"/>
              <p:cNvSpPr/>
              <p:nvPr/>
            </p:nvSpPr>
            <p:spPr bwMode="auto">
              <a:xfrm>
                <a:off x="622" y="11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7" name="Freeform 1130"/>
              <p:cNvSpPr/>
              <p:nvPr/>
            </p:nvSpPr>
            <p:spPr bwMode="auto">
              <a:xfrm>
                <a:off x="620" y="1110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8" name="Freeform 1131"/>
              <p:cNvSpPr/>
              <p:nvPr/>
            </p:nvSpPr>
            <p:spPr bwMode="auto">
              <a:xfrm>
                <a:off x="625" y="110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9" name="Freeform 1132"/>
              <p:cNvSpPr/>
              <p:nvPr/>
            </p:nvSpPr>
            <p:spPr bwMode="auto">
              <a:xfrm>
                <a:off x="624" y="110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0" name="Freeform 1133"/>
              <p:cNvSpPr/>
              <p:nvPr/>
            </p:nvSpPr>
            <p:spPr bwMode="auto">
              <a:xfrm>
                <a:off x="616" y="11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1" name="Freeform 1134"/>
              <p:cNvSpPr/>
              <p:nvPr/>
            </p:nvSpPr>
            <p:spPr bwMode="auto">
              <a:xfrm>
                <a:off x="594" y="1121"/>
                <a:ext cx="19" cy="13"/>
              </a:xfrm>
              <a:custGeom>
                <a:avLst/>
                <a:gdLst>
                  <a:gd name="T0" fmla="*/ 1 w 18"/>
                  <a:gd name="T1" fmla="*/ 1 h 12"/>
                  <a:gd name="T2" fmla="*/ 1 w 18"/>
                  <a:gd name="T3" fmla="*/ 2 h 12"/>
                  <a:gd name="T4" fmla="*/ 1 w 18"/>
                  <a:gd name="T5" fmla="*/ 3 h 12"/>
                  <a:gd name="T6" fmla="*/ 1 w 18"/>
                  <a:gd name="T7" fmla="*/ 3 h 12"/>
                  <a:gd name="T8" fmla="*/ 1 w 18"/>
                  <a:gd name="T9" fmla="*/ 4 h 12"/>
                  <a:gd name="T10" fmla="*/ 0 w 18"/>
                  <a:gd name="T11" fmla="*/ 5 h 12"/>
                  <a:gd name="T12" fmla="*/ 0 w 18"/>
                  <a:gd name="T13" fmla="*/ 6 h 12"/>
                  <a:gd name="T14" fmla="*/ 0 w 18"/>
                  <a:gd name="T15" fmla="*/ 6 h 12"/>
                  <a:gd name="T16" fmla="*/ 0 w 18"/>
                  <a:gd name="T17" fmla="*/ 8 h 12"/>
                  <a:gd name="T18" fmla="*/ 0 w 18"/>
                  <a:gd name="T19" fmla="*/ 8 h 12"/>
                  <a:gd name="T20" fmla="*/ 0 w 18"/>
                  <a:gd name="T21" fmla="*/ 10 h 12"/>
                  <a:gd name="T22" fmla="*/ 0 w 18"/>
                  <a:gd name="T23" fmla="*/ 10 h 12"/>
                  <a:gd name="T24" fmla="*/ 0 w 18"/>
                  <a:gd name="T25" fmla="*/ 11 h 12"/>
                  <a:gd name="T26" fmla="*/ 0 w 18"/>
                  <a:gd name="T27" fmla="*/ 12 h 12"/>
                  <a:gd name="T28" fmla="*/ 0 w 18"/>
                  <a:gd name="T29" fmla="*/ 12 h 12"/>
                  <a:gd name="T30" fmla="*/ 18 w 18"/>
                  <a:gd name="T31" fmla="*/ 12 h 12"/>
                  <a:gd name="T32" fmla="*/ 18 w 18"/>
                  <a:gd name="T33" fmla="*/ 0 h 12"/>
                  <a:gd name="T34" fmla="*/ 1 w 18"/>
                  <a:gd name="T35" fmla="*/ 0 h 12"/>
                  <a:gd name="T36" fmla="*/ 1 w 18"/>
                  <a:gd name="T3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2" name="Freeform 1135"/>
              <p:cNvSpPr/>
              <p:nvPr/>
            </p:nvSpPr>
            <p:spPr bwMode="auto">
              <a:xfrm>
                <a:off x="594" y="1136"/>
                <a:ext cx="19" cy="14"/>
              </a:xfrm>
              <a:custGeom>
                <a:avLst/>
                <a:gdLst>
                  <a:gd name="T0" fmla="*/ 0 w 18"/>
                  <a:gd name="T1" fmla="*/ 1 h 12"/>
                  <a:gd name="T2" fmla="*/ 0 w 18"/>
                  <a:gd name="T3" fmla="*/ 1 h 12"/>
                  <a:gd name="T4" fmla="*/ 0 w 18"/>
                  <a:gd name="T5" fmla="*/ 2 h 12"/>
                  <a:gd name="T6" fmla="*/ 0 w 18"/>
                  <a:gd name="T7" fmla="*/ 3 h 12"/>
                  <a:gd name="T8" fmla="*/ 0 w 18"/>
                  <a:gd name="T9" fmla="*/ 4 h 12"/>
                  <a:gd name="T10" fmla="*/ 0 w 18"/>
                  <a:gd name="T11" fmla="*/ 4 h 12"/>
                  <a:gd name="T12" fmla="*/ 0 w 18"/>
                  <a:gd name="T13" fmla="*/ 6 h 12"/>
                  <a:gd name="T14" fmla="*/ 0 w 18"/>
                  <a:gd name="T15" fmla="*/ 6 h 12"/>
                  <a:gd name="T16" fmla="*/ 0 w 18"/>
                  <a:gd name="T17" fmla="*/ 8 h 12"/>
                  <a:gd name="T18" fmla="*/ 1 w 18"/>
                  <a:gd name="T19" fmla="*/ 8 h 12"/>
                  <a:gd name="T20" fmla="*/ 1 w 18"/>
                  <a:gd name="T21" fmla="*/ 9 h 12"/>
                  <a:gd name="T22" fmla="*/ 1 w 18"/>
                  <a:gd name="T23" fmla="*/ 10 h 12"/>
                  <a:gd name="T24" fmla="*/ 1 w 18"/>
                  <a:gd name="T25" fmla="*/ 10 h 12"/>
                  <a:gd name="T26" fmla="*/ 1 w 18"/>
                  <a:gd name="T27" fmla="*/ 11 h 12"/>
                  <a:gd name="T28" fmla="*/ 2 w 18"/>
                  <a:gd name="T29" fmla="*/ 12 h 12"/>
                  <a:gd name="T30" fmla="*/ 18 w 18"/>
                  <a:gd name="T31" fmla="*/ 12 h 12"/>
                  <a:gd name="T32" fmla="*/ 18 w 18"/>
                  <a:gd name="T33" fmla="*/ 0 h 12"/>
                  <a:gd name="T34" fmla="*/ 0 w 18"/>
                  <a:gd name="T35" fmla="*/ 0 h 12"/>
                  <a:gd name="T36" fmla="*/ 0 w 18"/>
                  <a:gd name="T3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3" name="Freeform 1136"/>
              <p:cNvSpPr/>
              <p:nvPr/>
            </p:nvSpPr>
            <p:spPr bwMode="auto">
              <a:xfrm>
                <a:off x="616" y="1121"/>
                <a:ext cx="19" cy="13"/>
              </a:xfrm>
              <a:custGeom>
                <a:avLst/>
                <a:gdLst>
                  <a:gd name="T0" fmla="*/ 18 w 18"/>
                  <a:gd name="T1" fmla="*/ 11 h 12"/>
                  <a:gd name="T2" fmla="*/ 18 w 18"/>
                  <a:gd name="T3" fmla="*/ 10 h 12"/>
                  <a:gd name="T4" fmla="*/ 18 w 18"/>
                  <a:gd name="T5" fmla="*/ 9 h 12"/>
                  <a:gd name="T6" fmla="*/ 18 w 18"/>
                  <a:gd name="T7" fmla="*/ 8 h 12"/>
                  <a:gd name="T8" fmla="*/ 18 w 18"/>
                  <a:gd name="T9" fmla="*/ 7 h 12"/>
                  <a:gd name="T10" fmla="*/ 18 w 18"/>
                  <a:gd name="T11" fmla="*/ 7 h 12"/>
                  <a:gd name="T12" fmla="*/ 17 w 18"/>
                  <a:gd name="T13" fmla="*/ 6 h 12"/>
                  <a:gd name="T14" fmla="*/ 17 w 18"/>
                  <a:gd name="T15" fmla="*/ 5 h 12"/>
                  <a:gd name="T16" fmla="*/ 17 w 18"/>
                  <a:gd name="T17" fmla="*/ 4 h 12"/>
                  <a:gd name="T18" fmla="*/ 17 w 18"/>
                  <a:gd name="T19" fmla="*/ 3 h 12"/>
                  <a:gd name="T20" fmla="*/ 17 w 18"/>
                  <a:gd name="T21" fmla="*/ 3 h 12"/>
                  <a:gd name="T22" fmla="*/ 16 w 18"/>
                  <a:gd name="T23" fmla="*/ 2 h 12"/>
                  <a:gd name="T24" fmla="*/ 16 w 18"/>
                  <a:gd name="T25" fmla="*/ 1 h 12"/>
                  <a:gd name="T26" fmla="*/ 16 w 18"/>
                  <a:gd name="T27" fmla="*/ 0 h 12"/>
                  <a:gd name="T28" fmla="*/ 0 w 18"/>
                  <a:gd name="T29" fmla="*/ 0 h 12"/>
                  <a:gd name="T30" fmla="*/ 0 w 18"/>
                  <a:gd name="T31" fmla="*/ 12 h 12"/>
                  <a:gd name="T32" fmla="*/ 18 w 18"/>
                  <a:gd name="T33" fmla="*/ 12 h 12"/>
                  <a:gd name="T34" fmla="*/ 18 w 18"/>
                  <a:gd name="T35" fmla="*/ 12 h 12"/>
                  <a:gd name="T36" fmla="*/ 18 w 18"/>
                  <a:gd name="T37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12">
                    <a:moveTo>
                      <a:pt x="18" y="11"/>
                    </a:moveTo>
                    <a:cubicBezTo>
                      <a:pt x="18" y="11"/>
                      <a:pt x="18" y="10"/>
                      <a:pt x="18" y="10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4" name="Freeform 1137"/>
              <p:cNvSpPr/>
              <p:nvPr/>
            </p:nvSpPr>
            <p:spPr bwMode="auto">
              <a:xfrm>
                <a:off x="635" y="11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5" name="Freeform 1138"/>
              <p:cNvSpPr/>
              <p:nvPr/>
            </p:nvSpPr>
            <p:spPr bwMode="auto">
              <a:xfrm>
                <a:off x="635" y="113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6" name="Freeform 1139"/>
              <p:cNvSpPr/>
              <p:nvPr/>
            </p:nvSpPr>
            <p:spPr bwMode="auto">
              <a:xfrm>
                <a:off x="633" y="1123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7" name="Freeform 1140"/>
              <p:cNvSpPr/>
              <p:nvPr/>
            </p:nvSpPr>
            <p:spPr bwMode="auto">
              <a:xfrm>
                <a:off x="633" y="112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8" name="Freeform 1141"/>
              <p:cNvSpPr/>
              <p:nvPr/>
            </p:nvSpPr>
            <p:spPr bwMode="auto">
              <a:xfrm>
                <a:off x="635" y="113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9" name="Freeform 1142"/>
              <p:cNvSpPr/>
              <p:nvPr/>
            </p:nvSpPr>
            <p:spPr bwMode="auto">
              <a:xfrm>
                <a:off x="634" y="1124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0" name="Freeform 1143"/>
              <p:cNvSpPr/>
              <p:nvPr/>
            </p:nvSpPr>
            <p:spPr bwMode="auto">
              <a:xfrm>
                <a:off x="635" y="1133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1" name="Freeform 1144"/>
              <p:cNvSpPr/>
              <p:nvPr/>
            </p:nvSpPr>
            <p:spPr bwMode="auto">
              <a:xfrm>
                <a:off x="634" y="1127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2" name="Freeform 1145"/>
              <p:cNvSpPr/>
              <p:nvPr/>
            </p:nvSpPr>
            <p:spPr bwMode="auto">
              <a:xfrm>
                <a:off x="596" y="1164"/>
                <a:ext cx="8" cy="5"/>
              </a:xfrm>
              <a:custGeom>
                <a:avLst/>
                <a:gdLst>
                  <a:gd name="T0" fmla="*/ 6 w 7"/>
                  <a:gd name="T1" fmla="*/ 4 h 5"/>
                  <a:gd name="T2" fmla="*/ 6 w 7"/>
                  <a:gd name="T3" fmla="*/ 3 h 5"/>
                  <a:gd name="T4" fmla="*/ 6 w 7"/>
                  <a:gd name="T5" fmla="*/ 3 h 5"/>
                  <a:gd name="T6" fmla="*/ 5 w 7"/>
                  <a:gd name="T7" fmla="*/ 2 h 5"/>
                  <a:gd name="T8" fmla="*/ 5 w 7"/>
                  <a:gd name="T9" fmla="*/ 2 h 5"/>
                  <a:gd name="T10" fmla="*/ 4 w 7"/>
                  <a:gd name="T11" fmla="*/ 1 h 5"/>
                  <a:gd name="T12" fmla="*/ 4 w 7"/>
                  <a:gd name="T13" fmla="*/ 1 h 5"/>
                  <a:gd name="T14" fmla="*/ 4 w 7"/>
                  <a:gd name="T15" fmla="*/ 0 h 5"/>
                  <a:gd name="T16" fmla="*/ 3 w 7"/>
                  <a:gd name="T17" fmla="*/ 0 h 5"/>
                  <a:gd name="T18" fmla="*/ 2 w 7"/>
                  <a:gd name="T19" fmla="*/ 1 h 5"/>
                  <a:gd name="T20" fmla="*/ 2 w 7"/>
                  <a:gd name="T21" fmla="*/ 1 h 5"/>
                  <a:gd name="T22" fmla="*/ 0 w 7"/>
                  <a:gd name="T23" fmla="*/ 1 h 5"/>
                  <a:gd name="T24" fmla="*/ 0 w 7"/>
                  <a:gd name="T25" fmla="*/ 1 h 5"/>
                  <a:gd name="T26" fmla="*/ 7 w 7"/>
                  <a:gd name="T27" fmla="*/ 5 h 5"/>
                  <a:gd name="T28" fmla="*/ 7 w 7"/>
                  <a:gd name="T29" fmla="*/ 4 h 5"/>
                  <a:gd name="T30" fmla="*/ 6 w 7"/>
                  <a:gd name="T3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" h="5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3"/>
                      <a:pt x="5" y="4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3" name="Freeform 1146"/>
              <p:cNvSpPr/>
              <p:nvPr/>
            </p:nvSpPr>
            <p:spPr bwMode="auto">
              <a:xfrm>
                <a:off x="616" y="1162"/>
                <a:ext cx="9" cy="8"/>
              </a:xfrm>
              <a:custGeom>
                <a:avLst/>
                <a:gdLst>
                  <a:gd name="T0" fmla="*/ 7 w 9"/>
                  <a:gd name="T1" fmla="*/ 1 h 8"/>
                  <a:gd name="T2" fmla="*/ 6 w 9"/>
                  <a:gd name="T3" fmla="*/ 1 h 8"/>
                  <a:gd name="T4" fmla="*/ 4 w 9"/>
                  <a:gd name="T5" fmla="*/ 1 h 8"/>
                  <a:gd name="T6" fmla="*/ 4 w 9"/>
                  <a:gd name="T7" fmla="*/ 1 h 8"/>
                  <a:gd name="T8" fmla="*/ 2 w 9"/>
                  <a:gd name="T9" fmla="*/ 1 h 8"/>
                  <a:gd name="T10" fmla="*/ 2 w 9"/>
                  <a:gd name="T11" fmla="*/ 0 h 8"/>
                  <a:gd name="T12" fmla="*/ 0 w 9"/>
                  <a:gd name="T13" fmla="*/ 0 h 8"/>
                  <a:gd name="T14" fmla="*/ 0 w 9"/>
                  <a:gd name="T15" fmla="*/ 0 h 8"/>
                  <a:gd name="T16" fmla="*/ 0 w 9"/>
                  <a:gd name="T17" fmla="*/ 8 h 8"/>
                  <a:gd name="T18" fmla="*/ 4 w 9"/>
                  <a:gd name="T19" fmla="*/ 8 h 8"/>
                  <a:gd name="T20" fmla="*/ 9 w 9"/>
                  <a:gd name="T21" fmla="*/ 2 h 8"/>
                  <a:gd name="T22" fmla="*/ 8 w 9"/>
                  <a:gd name="T23" fmla="*/ 2 h 8"/>
                  <a:gd name="T24" fmla="*/ 7 w 9"/>
                  <a:gd name="T25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" h="8">
                    <a:moveTo>
                      <a:pt x="7" y="1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" y="8"/>
                      <a:pt x="3" y="8"/>
                      <a:pt x="4" y="8"/>
                    </a:cubicBezTo>
                    <a:cubicBezTo>
                      <a:pt x="5" y="7"/>
                      <a:pt x="6" y="5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7" y="1"/>
                      <a:pt x="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4" name="Freeform 1147"/>
              <p:cNvSpPr/>
              <p:nvPr/>
            </p:nvSpPr>
            <p:spPr bwMode="auto">
              <a:xfrm>
                <a:off x="618" y="116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5" name="Rectangle 1148"/>
              <p:cNvSpPr>
                <a:spLocks noChangeArrowheads="1"/>
              </p:cNvSpPr>
              <p:nvPr/>
            </p:nvSpPr>
            <p:spPr bwMode="auto">
              <a:xfrm>
                <a:off x="616" y="1162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6" name="Freeform 1149"/>
              <p:cNvSpPr/>
              <p:nvPr/>
            </p:nvSpPr>
            <p:spPr bwMode="auto">
              <a:xfrm>
                <a:off x="620" y="11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7" name="Freeform 1150"/>
              <p:cNvSpPr/>
              <p:nvPr/>
            </p:nvSpPr>
            <p:spPr bwMode="auto">
              <a:xfrm>
                <a:off x="622" y="116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8" name="Freeform 1151"/>
              <p:cNvSpPr/>
              <p:nvPr/>
            </p:nvSpPr>
            <p:spPr bwMode="auto">
              <a:xfrm>
                <a:off x="624" y="1164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9" name="Freeform 1152"/>
              <p:cNvSpPr/>
              <p:nvPr/>
            </p:nvSpPr>
            <p:spPr bwMode="auto">
              <a:xfrm>
                <a:off x="602" y="1162"/>
                <a:ext cx="11" cy="8"/>
              </a:xfrm>
              <a:custGeom>
                <a:avLst/>
                <a:gdLst>
                  <a:gd name="T0" fmla="*/ 9 w 10"/>
                  <a:gd name="T1" fmla="*/ 0 h 8"/>
                  <a:gd name="T2" fmla="*/ 8 w 10"/>
                  <a:gd name="T3" fmla="*/ 0 h 8"/>
                  <a:gd name="T4" fmla="*/ 7 w 10"/>
                  <a:gd name="T5" fmla="*/ 0 h 8"/>
                  <a:gd name="T6" fmla="*/ 6 w 10"/>
                  <a:gd name="T7" fmla="*/ 1 h 8"/>
                  <a:gd name="T8" fmla="*/ 6 w 10"/>
                  <a:gd name="T9" fmla="*/ 1 h 8"/>
                  <a:gd name="T10" fmla="*/ 5 w 10"/>
                  <a:gd name="T11" fmla="*/ 1 h 8"/>
                  <a:gd name="T12" fmla="*/ 4 w 10"/>
                  <a:gd name="T13" fmla="*/ 1 h 8"/>
                  <a:gd name="T14" fmla="*/ 3 w 10"/>
                  <a:gd name="T15" fmla="*/ 1 h 8"/>
                  <a:gd name="T16" fmla="*/ 3 w 10"/>
                  <a:gd name="T17" fmla="*/ 1 h 8"/>
                  <a:gd name="T18" fmla="*/ 2 w 10"/>
                  <a:gd name="T19" fmla="*/ 1 h 8"/>
                  <a:gd name="T20" fmla="*/ 1 w 10"/>
                  <a:gd name="T21" fmla="*/ 1 h 8"/>
                  <a:gd name="T22" fmla="*/ 0 w 10"/>
                  <a:gd name="T23" fmla="*/ 2 h 8"/>
                  <a:gd name="T24" fmla="*/ 0 w 10"/>
                  <a:gd name="T25" fmla="*/ 2 h 8"/>
                  <a:gd name="T26" fmla="*/ 0 w 10"/>
                  <a:gd name="T27" fmla="*/ 2 h 8"/>
                  <a:gd name="T28" fmla="*/ 0 w 10"/>
                  <a:gd name="T29" fmla="*/ 2 h 8"/>
                  <a:gd name="T30" fmla="*/ 0 w 10"/>
                  <a:gd name="T31" fmla="*/ 2 h 8"/>
                  <a:gd name="T32" fmla="*/ 1 w 10"/>
                  <a:gd name="T33" fmla="*/ 3 h 8"/>
                  <a:gd name="T34" fmla="*/ 1 w 10"/>
                  <a:gd name="T35" fmla="*/ 3 h 8"/>
                  <a:gd name="T36" fmla="*/ 1 w 10"/>
                  <a:gd name="T37" fmla="*/ 4 h 8"/>
                  <a:gd name="T38" fmla="*/ 2 w 10"/>
                  <a:gd name="T39" fmla="*/ 4 h 8"/>
                  <a:gd name="T40" fmla="*/ 2 w 10"/>
                  <a:gd name="T41" fmla="*/ 5 h 8"/>
                  <a:gd name="T42" fmla="*/ 2 w 10"/>
                  <a:gd name="T43" fmla="*/ 5 h 8"/>
                  <a:gd name="T44" fmla="*/ 3 w 10"/>
                  <a:gd name="T45" fmla="*/ 6 h 8"/>
                  <a:gd name="T46" fmla="*/ 3 w 10"/>
                  <a:gd name="T47" fmla="*/ 6 h 8"/>
                  <a:gd name="T48" fmla="*/ 3 w 10"/>
                  <a:gd name="T49" fmla="*/ 6 h 8"/>
                  <a:gd name="T50" fmla="*/ 4 w 10"/>
                  <a:gd name="T51" fmla="*/ 7 h 8"/>
                  <a:gd name="T52" fmla="*/ 4 w 10"/>
                  <a:gd name="T53" fmla="*/ 7 h 8"/>
                  <a:gd name="T54" fmla="*/ 4 w 10"/>
                  <a:gd name="T55" fmla="*/ 7 h 8"/>
                  <a:gd name="T56" fmla="*/ 4 w 10"/>
                  <a:gd name="T57" fmla="*/ 7 h 8"/>
                  <a:gd name="T58" fmla="*/ 10 w 10"/>
                  <a:gd name="T59" fmla="*/ 8 h 8"/>
                  <a:gd name="T60" fmla="*/ 10 w 10"/>
                  <a:gd name="T61" fmla="*/ 0 h 8"/>
                  <a:gd name="T62" fmla="*/ 9 w 10"/>
                  <a:gd name="T6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" h="8">
                    <a:moveTo>
                      <a:pt x="9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6" y="8"/>
                      <a:pt x="8" y="8"/>
                      <a:pt x="10" y="8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0"/>
                      <a:pt x="9" y="0"/>
                      <a:pt x="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0" name="Freeform 1153"/>
              <p:cNvSpPr/>
              <p:nvPr/>
            </p:nvSpPr>
            <p:spPr bwMode="auto">
              <a:xfrm>
                <a:off x="606" y="1163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1" name="Rectangle 1154"/>
              <p:cNvSpPr>
                <a:spLocks noChangeArrowheads="1"/>
              </p:cNvSpPr>
              <p:nvPr/>
            </p:nvSpPr>
            <p:spPr bwMode="auto">
              <a:xfrm>
                <a:off x="602" y="1164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2" name="Freeform 1155"/>
              <p:cNvSpPr/>
              <p:nvPr/>
            </p:nvSpPr>
            <p:spPr bwMode="auto">
              <a:xfrm>
                <a:off x="612" y="1162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3" name="Freeform 1156"/>
              <p:cNvSpPr/>
              <p:nvPr/>
            </p:nvSpPr>
            <p:spPr bwMode="auto">
              <a:xfrm>
                <a:off x="605" y="1163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4" name="Freeform 1157"/>
              <p:cNvSpPr/>
              <p:nvPr/>
            </p:nvSpPr>
            <p:spPr bwMode="auto">
              <a:xfrm>
                <a:off x="608" y="1163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5" name="Freeform 1158"/>
              <p:cNvSpPr/>
              <p:nvPr/>
            </p:nvSpPr>
            <p:spPr bwMode="auto">
              <a:xfrm>
                <a:off x="602" y="116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6" name="Freeform 1159"/>
              <p:cNvSpPr/>
              <p:nvPr/>
            </p:nvSpPr>
            <p:spPr bwMode="auto">
              <a:xfrm>
                <a:off x="609" y="116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7" name="Freeform 1160"/>
              <p:cNvSpPr/>
              <p:nvPr/>
            </p:nvSpPr>
            <p:spPr bwMode="auto">
              <a:xfrm>
                <a:off x="611" y="1162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8" name="Freeform 1161"/>
              <p:cNvSpPr/>
              <p:nvPr/>
            </p:nvSpPr>
            <p:spPr bwMode="auto">
              <a:xfrm>
                <a:off x="605" y="116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9" name="Freeform 1162"/>
              <p:cNvSpPr/>
              <p:nvPr/>
            </p:nvSpPr>
            <p:spPr bwMode="auto">
              <a:xfrm>
                <a:off x="602" y="116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0" name="Rectangle 1163"/>
              <p:cNvSpPr>
                <a:spLocks noChangeArrowheads="1"/>
              </p:cNvSpPr>
              <p:nvPr/>
            </p:nvSpPr>
            <p:spPr bwMode="auto">
              <a:xfrm>
                <a:off x="602" y="1164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1" name="Rectangle 1164"/>
              <p:cNvSpPr>
                <a:spLocks noChangeArrowheads="1"/>
              </p:cNvSpPr>
              <p:nvPr/>
            </p:nvSpPr>
            <p:spPr bwMode="auto">
              <a:xfrm>
                <a:off x="607" y="1169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2" name="Freeform 1165"/>
              <p:cNvSpPr/>
              <p:nvPr/>
            </p:nvSpPr>
            <p:spPr bwMode="auto">
              <a:xfrm>
                <a:off x="604" y="1165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3" name="Freeform 1166"/>
              <p:cNvSpPr/>
              <p:nvPr/>
            </p:nvSpPr>
            <p:spPr bwMode="auto">
              <a:xfrm>
                <a:off x="607" y="11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4" name="Freeform 1167"/>
              <p:cNvSpPr/>
              <p:nvPr/>
            </p:nvSpPr>
            <p:spPr bwMode="auto">
              <a:xfrm>
                <a:off x="606" y="11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5" name="Freeform 1168"/>
              <p:cNvSpPr/>
              <p:nvPr/>
            </p:nvSpPr>
            <p:spPr bwMode="auto">
              <a:xfrm>
                <a:off x="605" y="1167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6" name="Rectangle 1169"/>
              <p:cNvSpPr>
                <a:spLocks noChangeArrowheads="1"/>
              </p:cNvSpPr>
              <p:nvPr/>
            </p:nvSpPr>
            <p:spPr bwMode="auto">
              <a:xfrm>
                <a:off x="602" y="1164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7" name="Freeform 1170"/>
              <p:cNvSpPr/>
              <p:nvPr/>
            </p:nvSpPr>
            <p:spPr bwMode="auto">
              <a:xfrm>
                <a:off x="623" y="1164"/>
                <a:ext cx="9" cy="5"/>
              </a:xfrm>
              <a:custGeom>
                <a:avLst/>
                <a:gdLst>
                  <a:gd name="T0" fmla="*/ 6 w 8"/>
                  <a:gd name="T1" fmla="*/ 1 h 5"/>
                  <a:gd name="T2" fmla="*/ 5 w 8"/>
                  <a:gd name="T3" fmla="*/ 1 h 5"/>
                  <a:gd name="T4" fmla="*/ 4 w 8"/>
                  <a:gd name="T5" fmla="*/ 0 h 5"/>
                  <a:gd name="T6" fmla="*/ 4 w 8"/>
                  <a:gd name="T7" fmla="*/ 0 h 5"/>
                  <a:gd name="T8" fmla="*/ 3 w 8"/>
                  <a:gd name="T9" fmla="*/ 0 h 5"/>
                  <a:gd name="T10" fmla="*/ 3 w 8"/>
                  <a:gd name="T11" fmla="*/ 0 h 5"/>
                  <a:gd name="T12" fmla="*/ 3 w 8"/>
                  <a:gd name="T13" fmla="*/ 1 h 5"/>
                  <a:gd name="T14" fmla="*/ 3 w 8"/>
                  <a:gd name="T15" fmla="*/ 1 h 5"/>
                  <a:gd name="T16" fmla="*/ 2 w 8"/>
                  <a:gd name="T17" fmla="*/ 2 h 5"/>
                  <a:gd name="T18" fmla="*/ 2 w 8"/>
                  <a:gd name="T19" fmla="*/ 2 h 5"/>
                  <a:gd name="T20" fmla="*/ 2 w 8"/>
                  <a:gd name="T21" fmla="*/ 2 h 5"/>
                  <a:gd name="T22" fmla="*/ 2 w 8"/>
                  <a:gd name="T23" fmla="*/ 3 h 5"/>
                  <a:gd name="T24" fmla="*/ 2 w 8"/>
                  <a:gd name="T25" fmla="*/ 3 h 5"/>
                  <a:gd name="T26" fmla="*/ 1 w 8"/>
                  <a:gd name="T27" fmla="*/ 3 h 5"/>
                  <a:gd name="T28" fmla="*/ 1 w 8"/>
                  <a:gd name="T29" fmla="*/ 4 h 5"/>
                  <a:gd name="T30" fmla="*/ 1 w 8"/>
                  <a:gd name="T31" fmla="*/ 4 h 5"/>
                  <a:gd name="T32" fmla="*/ 1 w 8"/>
                  <a:gd name="T33" fmla="*/ 4 h 5"/>
                  <a:gd name="T34" fmla="*/ 0 w 8"/>
                  <a:gd name="T35" fmla="*/ 5 h 5"/>
                  <a:gd name="T36" fmla="*/ 8 w 8"/>
                  <a:gd name="T37" fmla="*/ 2 h 5"/>
                  <a:gd name="T38" fmla="*/ 8 w 8"/>
                  <a:gd name="T39" fmla="*/ 2 h 5"/>
                  <a:gd name="T40" fmla="*/ 6 w 8"/>
                  <a:gd name="T4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5">
                    <a:moveTo>
                      <a:pt x="6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4"/>
                      <a:pt x="6" y="3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1"/>
                      <a:pt x="7" y="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8" name="Freeform 1171"/>
              <p:cNvSpPr/>
              <p:nvPr/>
            </p:nvSpPr>
            <p:spPr bwMode="auto">
              <a:xfrm>
                <a:off x="626" y="11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9" name="Freeform 1172"/>
              <p:cNvSpPr/>
              <p:nvPr/>
            </p:nvSpPr>
            <p:spPr bwMode="auto">
              <a:xfrm>
                <a:off x="625" y="116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0" name="Freeform 1173"/>
              <p:cNvSpPr/>
              <p:nvPr/>
            </p:nvSpPr>
            <p:spPr bwMode="auto">
              <a:xfrm>
                <a:off x="624" y="11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1" name="Freeform 1174"/>
              <p:cNvSpPr/>
              <p:nvPr/>
            </p:nvSpPr>
            <p:spPr bwMode="auto">
              <a:xfrm>
                <a:off x="626" y="11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2" name="Freeform 1175"/>
              <p:cNvSpPr/>
              <p:nvPr/>
            </p:nvSpPr>
            <p:spPr bwMode="auto">
              <a:xfrm>
                <a:off x="625" y="116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3" name="Freeform 1176"/>
              <p:cNvSpPr/>
              <p:nvPr/>
            </p:nvSpPr>
            <p:spPr bwMode="auto">
              <a:xfrm>
                <a:off x="624" y="116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4" name="Freeform 1177"/>
              <p:cNvSpPr/>
              <p:nvPr/>
            </p:nvSpPr>
            <p:spPr bwMode="auto">
              <a:xfrm>
                <a:off x="623" y="116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5" name="Freeform 1178"/>
              <p:cNvSpPr/>
              <p:nvPr/>
            </p:nvSpPr>
            <p:spPr bwMode="auto">
              <a:xfrm>
                <a:off x="629" y="1152"/>
                <a:ext cx="17" cy="12"/>
              </a:xfrm>
              <a:custGeom>
                <a:avLst/>
                <a:gdLst>
                  <a:gd name="T0" fmla="*/ 5 w 16"/>
                  <a:gd name="T1" fmla="*/ 0 h 11"/>
                  <a:gd name="T2" fmla="*/ 5 w 16"/>
                  <a:gd name="T3" fmla="*/ 0 h 11"/>
                  <a:gd name="T4" fmla="*/ 4 w 16"/>
                  <a:gd name="T5" fmla="*/ 1 h 11"/>
                  <a:gd name="T6" fmla="*/ 4 w 16"/>
                  <a:gd name="T7" fmla="*/ 2 h 11"/>
                  <a:gd name="T8" fmla="*/ 4 w 16"/>
                  <a:gd name="T9" fmla="*/ 2 h 11"/>
                  <a:gd name="T10" fmla="*/ 2 w 16"/>
                  <a:gd name="T11" fmla="*/ 5 h 11"/>
                  <a:gd name="T12" fmla="*/ 2 w 16"/>
                  <a:gd name="T13" fmla="*/ 5 h 11"/>
                  <a:gd name="T14" fmla="*/ 2 w 16"/>
                  <a:gd name="T15" fmla="*/ 6 h 11"/>
                  <a:gd name="T16" fmla="*/ 1 w 16"/>
                  <a:gd name="T17" fmla="*/ 6 h 11"/>
                  <a:gd name="T18" fmla="*/ 1 w 16"/>
                  <a:gd name="T19" fmla="*/ 7 h 11"/>
                  <a:gd name="T20" fmla="*/ 1 w 16"/>
                  <a:gd name="T21" fmla="*/ 8 h 11"/>
                  <a:gd name="T22" fmla="*/ 0 w 16"/>
                  <a:gd name="T23" fmla="*/ 9 h 11"/>
                  <a:gd name="T24" fmla="*/ 0 w 16"/>
                  <a:gd name="T25" fmla="*/ 9 h 11"/>
                  <a:gd name="T26" fmla="*/ 0 w 16"/>
                  <a:gd name="T27" fmla="*/ 9 h 11"/>
                  <a:gd name="T28" fmla="*/ 0 w 16"/>
                  <a:gd name="T29" fmla="*/ 9 h 11"/>
                  <a:gd name="T30" fmla="*/ 0 w 16"/>
                  <a:gd name="T31" fmla="*/ 9 h 11"/>
                  <a:gd name="T32" fmla="*/ 0 w 16"/>
                  <a:gd name="T33" fmla="*/ 9 h 11"/>
                  <a:gd name="T34" fmla="*/ 1 w 16"/>
                  <a:gd name="T35" fmla="*/ 10 h 11"/>
                  <a:gd name="T36" fmla="*/ 2 w 16"/>
                  <a:gd name="T37" fmla="*/ 10 h 11"/>
                  <a:gd name="T38" fmla="*/ 2 w 16"/>
                  <a:gd name="T39" fmla="*/ 10 h 11"/>
                  <a:gd name="T40" fmla="*/ 4 w 16"/>
                  <a:gd name="T41" fmla="*/ 11 h 11"/>
                  <a:gd name="T42" fmla="*/ 4 w 16"/>
                  <a:gd name="T43" fmla="*/ 11 h 11"/>
                  <a:gd name="T44" fmla="*/ 5 w 16"/>
                  <a:gd name="T45" fmla="*/ 11 h 11"/>
                  <a:gd name="T46" fmla="*/ 16 w 16"/>
                  <a:gd name="T47" fmla="*/ 0 h 11"/>
                  <a:gd name="T48" fmla="*/ 5 w 16"/>
                  <a:gd name="T4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6" h="11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3" y="10"/>
                      <a:pt x="3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10" y="8"/>
                      <a:pt x="13" y="4"/>
                      <a:pt x="16" y="0"/>
                    </a:cubicBezTo>
                    <a:cubicBezTo>
                      <a:pt x="5" y="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6" name="Freeform 1179"/>
              <p:cNvSpPr/>
              <p:nvPr/>
            </p:nvSpPr>
            <p:spPr bwMode="auto">
              <a:xfrm>
                <a:off x="633" y="115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7" name="Freeform 1180"/>
              <p:cNvSpPr/>
              <p:nvPr/>
            </p:nvSpPr>
            <p:spPr bwMode="auto">
              <a:xfrm>
                <a:off x="630" y="115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8" name="Freeform 1181"/>
              <p:cNvSpPr/>
              <p:nvPr/>
            </p:nvSpPr>
            <p:spPr bwMode="auto">
              <a:xfrm>
                <a:off x="633" y="11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9" name="Freeform 1182"/>
              <p:cNvSpPr/>
              <p:nvPr/>
            </p:nvSpPr>
            <p:spPr bwMode="auto">
              <a:xfrm>
                <a:off x="631" y="11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0" name="Freeform 1183"/>
              <p:cNvSpPr/>
              <p:nvPr/>
            </p:nvSpPr>
            <p:spPr bwMode="auto">
              <a:xfrm>
                <a:off x="629" y="11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1" name="Freeform 1184"/>
              <p:cNvSpPr/>
              <p:nvPr/>
            </p:nvSpPr>
            <p:spPr bwMode="auto">
              <a:xfrm>
                <a:off x="630" y="1158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2" name="Rectangle 1185"/>
              <p:cNvSpPr>
                <a:spLocks noChangeArrowheads="1"/>
              </p:cNvSpPr>
              <p:nvPr/>
            </p:nvSpPr>
            <p:spPr bwMode="auto">
              <a:xfrm>
                <a:off x="629" y="1162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3" name="Freeform 1186"/>
              <p:cNvSpPr/>
              <p:nvPr/>
            </p:nvSpPr>
            <p:spPr bwMode="auto">
              <a:xfrm>
                <a:off x="629" y="1162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4" name="Freeform 1187"/>
              <p:cNvSpPr/>
              <p:nvPr/>
            </p:nvSpPr>
            <p:spPr bwMode="auto">
              <a:xfrm>
                <a:off x="631" y="11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5" name="Freeform 1188"/>
              <p:cNvSpPr/>
              <p:nvPr/>
            </p:nvSpPr>
            <p:spPr bwMode="auto">
              <a:xfrm>
                <a:off x="633" y="11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6" name="Freeform 1189"/>
              <p:cNvSpPr/>
              <p:nvPr/>
            </p:nvSpPr>
            <p:spPr bwMode="auto">
              <a:xfrm>
                <a:off x="635" y="1136"/>
                <a:ext cx="14" cy="14"/>
              </a:xfrm>
              <a:custGeom>
                <a:avLst/>
                <a:gdLst>
                  <a:gd name="T0" fmla="*/ 2 w 13"/>
                  <a:gd name="T1" fmla="*/ 0 h 12"/>
                  <a:gd name="T2" fmla="*/ 2 w 13"/>
                  <a:gd name="T3" fmla="*/ 1 h 12"/>
                  <a:gd name="T4" fmla="*/ 2 w 13"/>
                  <a:gd name="T5" fmla="*/ 1 h 12"/>
                  <a:gd name="T6" fmla="*/ 2 w 13"/>
                  <a:gd name="T7" fmla="*/ 2 h 12"/>
                  <a:gd name="T8" fmla="*/ 2 w 13"/>
                  <a:gd name="T9" fmla="*/ 3 h 12"/>
                  <a:gd name="T10" fmla="*/ 2 w 13"/>
                  <a:gd name="T11" fmla="*/ 4 h 12"/>
                  <a:gd name="T12" fmla="*/ 2 w 13"/>
                  <a:gd name="T13" fmla="*/ 4 h 12"/>
                  <a:gd name="T14" fmla="*/ 1 w 13"/>
                  <a:gd name="T15" fmla="*/ 6 h 12"/>
                  <a:gd name="T16" fmla="*/ 1 w 13"/>
                  <a:gd name="T17" fmla="*/ 6 h 12"/>
                  <a:gd name="T18" fmla="*/ 1 w 13"/>
                  <a:gd name="T19" fmla="*/ 8 h 12"/>
                  <a:gd name="T20" fmla="*/ 1 w 13"/>
                  <a:gd name="T21" fmla="*/ 8 h 12"/>
                  <a:gd name="T22" fmla="*/ 0 w 13"/>
                  <a:gd name="T23" fmla="*/ 9 h 12"/>
                  <a:gd name="T24" fmla="*/ 0 w 13"/>
                  <a:gd name="T25" fmla="*/ 10 h 12"/>
                  <a:gd name="T26" fmla="*/ 0 w 13"/>
                  <a:gd name="T27" fmla="*/ 11 h 12"/>
                  <a:gd name="T28" fmla="*/ 0 w 13"/>
                  <a:gd name="T29" fmla="*/ 11 h 12"/>
                  <a:gd name="T30" fmla="*/ 0 w 13"/>
                  <a:gd name="T31" fmla="*/ 12 h 12"/>
                  <a:gd name="T32" fmla="*/ 0 w 13"/>
                  <a:gd name="T33" fmla="*/ 12 h 12"/>
                  <a:gd name="T34" fmla="*/ 11 w 13"/>
                  <a:gd name="T35" fmla="*/ 12 h 12"/>
                  <a:gd name="T36" fmla="*/ 13 w 13"/>
                  <a:gd name="T37" fmla="*/ 0 h 12"/>
                  <a:gd name="T38" fmla="*/ 2 w 13"/>
                  <a:gd name="T3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" h="12">
                    <a:moveTo>
                      <a:pt x="2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8"/>
                      <a:pt x="13" y="4"/>
                      <a:pt x="13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7" name="Freeform 1190"/>
              <p:cNvSpPr/>
              <p:nvPr/>
            </p:nvSpPr>
            <p:spPr bwMode="auto">
              <a:xfrm>
                <a:off x="637" y="113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8" name="Freeform 1191"/>
              <p:cNvSpPr/>
              <p:nvPr/>
            </p:nvSpPr>
            <p:spPr bwMode="auto">
              <a:xfrm>
                <a:off x="637" y="11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9" name="Freeform 1192"/>
              <p:cNvSpPr/>
              <p:nvPr/>
            </p:nvSpPr>
            <p:spPr bwMode="auto">
              <a:xfrm>
                <a:off x="635" y="1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0" name="Freeform 1193"/>
              <p:cNvSpPr/>
              <p:nvPr/>
            </p:nvSpPr>
            <p:spPr bwMode="auto">
              <a:xfrm>
                <a:off x="636" y="114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1" name="Freeform 1194"/>
              <p:cNvSpPr/>
              <p:nvPr/>
            </p:nvSpPr>
            <p:spPr bwMode="auto">
              <a:xfrm>
                <a:off x="636" y="11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2" name="Freeform 1195"/>
              <p:cNvSpPr/>
              <p:nvPr/>
            </p:nvSpPr>
            <p:spPr bwMode="auto">
              <a:xfrm>
                <a:off x="637" y="114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3" name="Freeform 1196"/>
              <p:cNvSpPr/>
              <p:nvPr/>
            </p:nvSpPr>
            <p:spPr bwMode="auto">
              <a:xfrm>
                <a:off x="635" y="114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4" name="Freeform 1197"/>
              <p:cNvSpPr/>
              <p:nvPr/>
            </p:nvSpPr>
            <p:spPr bwMode="auto">
              <a:xfrm>
                <a:off x="582" y="1106"/>
                <a:ext cx="17" cy="13"/>
              </a:xfrm>
              <a:custGeom>
                <a:avLst/>
                <a:gdLst>
                  <a:gd name="T0" fmla="*/ 16 w 16"/>
                  <a:gd name="T1" fmla="*/ 2 h 12"/>
                  <a:gd name="T2" fmla="*/ 16 w 16"/>
                  <a:gd name="T3" fmla="*/ 2 h 12"/>
                  <a:gd name="T4" fmla="*/ 15 w 16"/>
                  <a:gd name="T5" fmla="*/ 2 h 12"/>
                  <a:gd name="T6" fmla="*/ 14 w 16"/>
                  <a:gd name="T7" fmla="*/ 1 h 12"/>
                  <a:gd name="T8" fmla="*/ 14 w 16"/>
                  <a:gd name="T9" fmla="*/ 1 h 12"/>
                  <a:gd name="T10" fmla="*/ 12 w 16"/>
                  <a:gd name="T11" fmla="*/ 0 h 12"/>
                  <a:gd name="T12" fmla="*/ 12 w 16"/>
                  <a:gd name="T13" fmla="*/ 0 h 12"/>
                  <a:gd name="T14" fmla="*/ 11 w 16"/>
                  <a:gd name="T15" fmla="*/ 0 h 12"/>
                  <a:gd name="T16" fmla="*/ 0 w 16"/>
                  <a:gd name="T17" fmla="*/ 12 h 12"/>
                  <a:gd name="T18" fmla="*/ 11 w 16"/>
                  <a:gd name="T19" fmla="*/ 12 h 12"/>
                  <a:gd name="T20" fmla="*/ 11 w 16"/>
                  <a:gd name="T21" fmla="*/ 12 h 12"/>
                  <a:gd name="T22" fmla="*/ 11 w 16"/>
                  <a:gd name="T23" fmla="*/ 12 h 12"/>
                  <a:gd name="T24" fmla="*/ 11 w 16"/>
                  <a:gd name="T25" fmla="*/ 11 h 12"/>
                  <a:gd name="T26" fmla="*/ 12 w 16"/>
                  <a:gd name="T27" fmla="*/ 10 h 12"/>
                  <a:gd name="T28" fmla="*/ 12 w 16"/>
                  <a:gd name="T29" fmla="*/ 10 h 12"/>
                  <a:gd name="T30" fmla="*/ 12 w 16"/>
                  <a:gd name="T31" fmla="*/ 9 h 12"/>
                  <a:gd name="T32" fmla="*/ 13 w 16"/>
                  <a:gd name="T33" fmla="*/ 8 h 12"/>
                  <a:gd name="T34" fmla="*/ 13 w 16"/>
                  <a:gd name="T35" fmla="*/ 7 h 12"/>
                  <a:gd name="T36" fmla="*/ 13 w 16"/>
                  <a:gd name="T37" fmla="*/ 6 h 12"/>
                  <a:gd name="T38" fmla="*/ 14 w 16"/>
                  <a:gd name="T39" fmla="*/ 6 h 12"/>
                  <a:gd name="T40" fmla="*/ 14 w 16"/>
                  <a:gd name="T41" fmla="*/ 5 h 12"/>
                  <a:gd name="T42" fmla="*/ 15 w 16"/>
                  <a:gd name="T43" fmla="*/ 4 h 12"/>
                  <a:gd name="T44" fmla="*/ 15 w 16"/>
                  <a:gd name="T45" fmla="*/ 4 h 12"/>
                  <a:gd name="T46" fmla="*/ 15 w 16"/>
                  <a:gd name="T47" fmla="*/ 3 h 12"/>
                  <a:gd name="T48" fmla="*/ 16 w 16"/>
                  <a:gd name="T49" fmla="*/ 2 h 12"/>
                  <a:gd name="T50" fmla="*/ 16 w 16"/>
                  <a:gd name="T51" fmla="*/ 2 h 12"/>
                  <a:gd name="T52" fmla="*/ 16 w 16"/>
                  <a:gd name="T53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" h="12">
                    <a:moveTo>
                      <a:pt x="16" y="2"/>
                    </a:moveTo>
                    <a:cubicBezTo>
                      <a:pt x="16" y="2"/>
                      <a:pt x="16" y="2"/>
                      <a:pt x="16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1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6" y="3"/>
                      <a:pt x="3" y="7"/>
                      <a:pt x="0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7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5" name="Freeform 1198"/>
              <p:cNvSpPr/>
              <p:nvPr/>
            </p:nvSpPr>
            <p:spPr bwMode="auto">
              <a:xfrm>
                <a:off x="598" y="1108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6" name="Freeform 1199"/>
              <p:cNvSpPr/>
              <p:nvPr/>
            </p:nvSpPr>
            <p:spPr bwMode="auto">
              <a:xfrm>
                <a:off x="597" y="111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7" name="Freeform 1200"/>
              <p:cNvSpPr/>
              <p:nvPr/>
            </p:nvSpPr>
            <p:spPr bwMode="auto">
              <a:xfrm>
                <a:off x="598" y="111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8" name="Freeform 1201"/>
              <p:cNvSpPr/>
              <p:nvPr/>
            </p:nvSpPr>
            <p:spPr bwMode="auto">
              <a:xfrm>
                <a:off x="595" y="111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9" name="Freeform 1202"/>
              <p:cNvSpPr/>
              <p:nvPr/>
            </p:nvSpPr>
            <p:spPr bwMode="auto">
              <a:xfrm>
                <a:off x="594" y="111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0" name="Freeform 1203"/>
              <p:cNvSpPr/>
              <p:nvPr/>
            </p:nvSpPr>
            <p:spPr bwMode="auto">
              <a:xfrm>
                <a:off x="595" y="111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1" name="Freeform 1204"/>
              <p:cNvSpPr/>
              <p:nvPr/>
            </p:nvSpPr>
            <p:spPr bwMode="auto">
              <a:xfrm>
                <a:off x="596" y="111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2" name="Freeform 1205"/>
              <p:cNvSpPr/>
              <p:nvPr/>
            </p:nvSpPr>
            <p:spPr bwMode="auto">
              <a:xfrm>
                <a:off x="602" y="1099"/>
                <a:ext cx="11" cy="10"/>
              </a:xfrm>
              <a:custGeom>
                <a:avLst/>
                <a:gdLst>
                  <a:gd name="T0" fmla="*/ 4 w 10"/>
                  <a:gd name="T1" fmla="*/ 1 h 9"/>
                  <a:gd name="T2" fmla="*/ 4 w 10"/>
                  <a:gd name="T3" fmla="*/ 1 h 9"/>
                  <a:gd name="T4" fmla="*/ 2 w 10"/>
                  <a:gd name="T5" fmla="*/ 4 h 9"/>
                  <a:gd name="T6" fmla="*/ 2 w 10"/>
                  <a:gd name="T7" fmla="*/ 4 h 9"/>
                  <a:gd name="T8" fmla="*/ 1 w 10"/>
                  <a:gd name="T9" fmla="*/ 5 h 9"/>
                  <a:gd name="T10" fmla="*/ 1 w 10"/>
                  <a:gd name="T11" fmla="*/ 5 h 9"/>
                  <a:gd name="T12" fmla="*/ 1 w 10"/>
                  <a:gd name="T13" fmla="*/ 6 h 9"/>
                  <a:gd name="T14" fmla="*/ 0 w 10"/>
                  <a:gd name="T15" fmla="*/ 6 h 9"/>
                  <a:gd name="T16" fmla="*/ 0 w 10"/>
                  <a:gd name="T17" fmla="*/ 7 h 9"/>
                  <a:gd name="T18" fmla="*/ 0 w 10"/>
                  <a:gd name="T19" fmla="*/ 7 h 9"/>
                  <a:gd name="T20" fmla="*/ 0 w 10"/>
                  <a:gd name="T21" fmla="*/ 7 h 9"/>
                  <a:gd name="T22" fmla="*/ 1 w 10"/>
                  <a:gd name="T23" fmla="*/ 7 h 9"/>
                  <a:gd name="T24" fmla="*/ 1 w 10"/>
                  <a:gd name="T25" fmla="*/ 7 h 9"/>
                  <a:gd name="T26" fmla="*/ 2 w 10"/>
                  <a:gd name="T27" fmla="*/ 7 h 9"/>
                  <a:gd name="T28" fmla="*/ 3 w 10"/>
                  <a:gd name="T29" fmla="*/ 8 h 9"/>
                  <a:gd name="T30" fmla="*/ 3 w 10"/>
                  <a:gd name="T31" fmla="*/ 8 h 9"/>
                  <a:gd name="T32" fmla="*/ 4 w 10"/>
                  <a:gd name="T33" fmla="*/ 8 h 9"/>
                  <a:gd name="T34" fmla="*/ 5 w 10"/>
                  <a:gd name="T35" fmla="*/ 8 h 9"/>
                  <a:gd name="T36" fmla="*/ 6 w 10"/>
                  <a:gd name="T37" fmla="*/ 8 h 9"/>
                  <a:gd name="T38" fmla="*/ 6 w 10"/>
                  <a:gd name="T39" fmla="*/ 8 h 9"/>
                  <a:gd name="T40" fmla="*/ 8 w 10"/>
                  <a:gd name="T41" fmla="*/ 9 h 9"/>
                  <a:gd name="T42" fmla="*/ 8 w 10"/>
                  <a:gd name="T43" fmla="*/ 9 h 9"/>
                  <a:gd name="T44" fmla="*/ 9 w 10"/>
                  <a:gd name="T45" fmla="*/ 9 h 9"/>
                  <a:gd name="T46" fmla="*/ 9 w 10"/>
                  <a:gd name="T47" fmla="*/ 9 h 9"/>
                  <a:gd name="T48" fmla="*/ 10 w 10"/>
                  <a:gd name="T49" fmla="*/ 9 h 9"/>
                  <a:gd name="T50" fmla="*/ 10 w 10"/>
                  <a:gd name="T51" fmla="*/ 0 h 9"/>
                  <a:gd name="T52" fmla="*/ 4 w 10"/>
                  <a:gd name="T53" fmla="*/ 0 h 9"/>
                  <a:gd name="T54" fmla="*/ 4 w 10"/>
                  <a:gd name="T55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" h="9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3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8" y="0"/>
                      <a:pt x="6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3" name="Freeform 1206"/>
              <p:cNvSpPr/>
              <p:nvPr/>
            </p:nvSpPr>
            <p:spPr bwMode="auto">
              <a:xfrm>
                <a:off x="608" y="110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4" name="Freeform 1207"/>
              <p:cNvSpPr/>
              <p:nvPr/>
            </p:nvSpPr>
            <p:spPr bwMode="auto">
              <a:xfrm>
                <a:off x="609" y="1108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5" name="Freeform 1208"/>
              <p:cNvSpPr/>
              <p:nvPr/>
            </p:nvSpPr>
            <p:spPr bwMode="auto">
              <a:xfrm>
                <a:off x="612" y="110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6" name="Freeform 1209"/>
              <p:cNvSpPr/>
              <p:nvPr/>
            </p:nvSpPr>
            <p:spPr bwMode="auto">
              <a:xfrm>
                <a:off x="611" y="1109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1" name="Group 1411"/>
            <p:cNvGrpSpPr/>
            <p:nvPr/>
          </p:nvGrpSpPr>
          <p:grpSpPr bwMode="auto">
            <a:xfrm>
              <a:off x="536" y="1101"/>
              <a:ext cx="1054" cy="1028"/>
              <a:chOff x="536" y="1101"/>
              <a:chExt cx="1054" cy="1028"/>
            </a:xfrm>
          </p:grpSpPr>
          <p:sp>
            <p:nvSpPr>
              <p:cNvPr id="1387" name="Freeform 1211"/>
              <p:cNvSpPr/>
              <p:nvPr/>
            </p:nvSpPr>
            <p:spPr bwMode="auto">
              <a:xfrm>
                <a:off x="604" y="11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8" name="Rectangle 1212"/>
              <p:cNvSpPr>
                <a:spLocks noChangeArrowheads="1"/>
              </p:cNvSpPr>
              <p:nvPr/>
            </p:nvSpPr>
            <p:spPr bwMode="auto">
              <a:xfrm>
                <a:off x="602" y="1107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9" name="Freeform 1213"/>
              <p:cNvSpPr/>
              <p:nvPr/>
            </p:nvSpPr>
            <p:spPr bwMode="auto">
              <a:xfrm>
                <a:off x="605" y="1107"/>
                <a:ext cx="1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0" name="Freeform 1214"/>
              <p:cNvSpPr/>
              <p:nvPr/>
            </p:nvSpPr>
            <p:spPr bwMode="auto">
              <a:xfrm>
                <a:off x="606" y="110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1" name="Freeform 1215"/>
              <p:cNvSpPr/>
              <p:nvPr/>
            </p:nvSpPr>
            <p:spPr bwMode="auto">
              <a:xfrm>
                <a:off x="596" y="1101"/>
                <a:ext cx="8" cy="5"/>
              </a:xfrm>
              <a:custGeom>
                <a:avLst/>
                <a:gdLst>
                  <a:gd name="T0" fmla="*/ 0 w 7"/>
                  <a:gd name="T1" fmla="*/ 4 h 5"/>
                  <a:gd name="T2" fmla="*/ 2 w 7"/>
                  <a:gd name="T3" fmla="*/ 4 h 5"/>
                  <a:gd name="T4" fmla="*/ 2 w 7"/>
                  <a:gd name="T5" fmla="*/ 5 h 5"/>
                  <a:gd name="T6" fmla="*/ 4 w 7"/>
                  <a:gd name="T7" fmla="*/ 5 h 5"/>
                  <a:gd name="T8" fmla="*/ 4 w 7"/>
                  <a:gd name="T9" fmla="*/ 5 h 5"/>
                  <a:gd name="T10" fmla="*/ 4 w 7"/>
                  <a:gd name="T11" fmla="*/ 4 h 5"/>
                  <a:gd name="T12" fmla="*/ 4 w 7"/>
                  <a:gd name="T13" fmla="*/ 4 h 5"/>
                  <a:gd name="T14" fmla="*/ 5 w 7"/>
                  <a:gd name="T15" fmla="*/ 4 h 5"/>
                  <a:gd name="T16" fmla="*/ 5 w 7"/>
                  <a:gd name="T17" fmla="*/ 3 h 5"/>
                  <a:gd name="T18" fmla="*/ 5 w 7"/>
                  <a:gd name="T19" fmla="*/ 3 h 5"/>
                  <a:gd name="T20" fmla="*/ 6 w 7"/>
                  <a:gd name="T21" fmla="*/ 3 h 5"/>
                  <a:gd name="T22" fmla="*/ 6 w 7"/>
                  <a:gd name="T23" fmla="*/ 2 h 5"/>
                  <a:gd name="T24" fmla="*/ 6 w 7"/>
                  <a:gd name="T25" fmla="*/ 2 h 5"/>
                  <a:gd name="T26" fmla="*/ 6 w 7"/>
                  <a:gd name="T27" fmla="*/ 2 h 5"/>
                  <a:gd name="T28" fmla="*/ 6 w 7"/>
                  <a:gd name="T29" fmla="*/ 1 h 5"/>
                  <a:gd name="T30" fmla="*/ 6 w 7"/>
                  <a:gd name="T31" fmla="*/ 1 h 5"/>
                  <a:gd name="T32" fmla="*/ 7 w 7"/>
                  <a:gd name="T33" fmla="*/ 1 h 5"/>
                  <a:gd name="T34" fmla="*/ 7 w 7"/>
                  <a:gd name="T35" fmla="*/ 1 h 5"/>
                  <a:gd name="T36" fmla="*/ 7 w 7"/>
                  <a:gd name="T37" fmla="*/ 0 h 5"/>
                  <a:gd name="T38" fmla="*/ 0 w 7"/>
                  <a:gd name="T3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" h="5">
                    <a:moveTo>
                      <a:pt x="0" y="4"/>
                    </a:moveTo>
                    <a:cubicBezTo>
                      <a:pt x="1" y="4"/>
                      <a:pt x="1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1"/>
                      <a:pt x="2" y="2"/>
                      <a:pt x="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2" name="Freeform 1216"/>
              <p:cNvSpPr/>
              <p:nvPr/>
            </p:nvSpPr>
            <p:spPr bwMode="auto">
              <a:xfrm>
                <a:off x="598" y="1105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3" name="Rectangle 1217"/>
              <p:cNvSpPr>
                <a:spLocks noChangeArrowheads="1"/>
              </p:cNvSpPr>
              <p:nvPr/>
            </p:nvSpPr>
            <p:spPr bwMode="auto">
              <a:xfrm>
                <a:off x="600" y="1106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4" name="Freeform 1218"/>
              <p:cNvSpPr/>
              <p:nvPr/>
            </p:nvSpPr>
            <p:spPr bwMode="auto">
              <a:xfrm>
                <a:off x="596" y="11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5" name="Freeform 1219"/>
              <p:cNvSpPr/>
              <p:nvPr/>
            </p:nvSpPr>
            <p:spPr bwMode="auto">
              <a:xfrm>
                <a:off x="601" y="110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6" name="Freeform 1220"/>
              <p:cNvSpPr/>
              <p:nvPr/>
            </p:nvSpPr>
            <p:spPr bwMode="auto">
              <a:xfrm>
                <a:off x="601" y="1104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7" name="Freeform 1221"/>
              <p:cNvSpPr/>
              <p:nvPr/>
            </p:nvSpPr>
            <p:spPr bwMode="auto">
              <a:xfrm>
                <a:off x="600" y="11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8" name="Freeform 1222"/>
              <p:cNvSpPr/>
              <p:nvPr/>
            </p:nvSpPr>
            <p:spPr bwMode="auto">
              <a:xfrm>
                <a:off x="602" y="1102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9" name="Freeform 1223"/>
              <p:cNvSpPr/>
              <p:nvPr/>
            </p:nvSpPr>
            <p:spPr bwMode="auto">
              <a:xfrm>
                <a:off x="602" y="110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0" name="Freeform 1224"/>
              <p:cNvSpPr/>
              <p:nvPr/>
            </p:nvSpPr>
            <p:spPr bwMode="auto">
              <a:xfrm>
                <a:off x="602" y="11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1" name="Freeform 1225"/>
              <p:cNvSpPr/>
              <p:nvPr/>
            </p:nvSpPr>
            <p:spPr bwMode="auto">
              <a:xfrm>
                <a:off x="604" y="1101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2" name="Freeform 1226"/>
              <p:cNvSpPr/>
              <p:nvPr/>
            </p:nvSpPr>
            <p:spPr bwMode="auto">
              <a:xfrm>
                <a:off x="583" y="1152"/>
                <a:ext cx="16" cy="12"/>
              </a:xfrm>
              <a:custGeom>
                <a:avLst/>
                <a:gdLst>
                  <a:gd name="T0" fmla="*/ 15 w 15"/>
                  <a:gd name="T1" fmla="*/ 9 h 11"/>
                  <a:gd name="T2" fmla="*/ 14 w 15"/>
                  <a:gd name="T3" fmla="*/ 9 h 11"/>
                  <a:gd name="T4" fmla="*/ 14 w 15"/>
                  <a:gd name="T5" fmla="*/ 8 h 11"/>
                  <a:gd name="T6" fmla="*/ 14 w 15"/>
                  <a:gd name="T7" fmla="*/ 8 h 11"/>
                  <a:gd name="T8" fmla="*/ 13 w 15"/>
                  <a:gd name="T9" fmla="*/ 7 h 11"/>
                  <a:gd name="T10" fmla="*/ 13 w 15"/>
                  <a:gd name="T11" fmla="*/ 6 h 11"/>
                  <a:gd name="T12" fmla="*/ 12 w 15"/>
                  <a:gd name="T13" fmla="*/ 5 h 11"/>
                  <a:gd name="T14" fmla="*/ 12 w 15"/>
                  <a:gd name="T15" fmla="*/ 5 h 11"/>
                  <a:gd name="T16" fmla="*/ 11 w 15"/>
                  <a:gd name="T17" fmla="*/ 2 h 11"/>
                  <a:gd name="T18" fmla="*/ 11 w 15"/>
                  <a:gd name="T19" fmla="*/ 2 h 11"/>
                  <a:gd name="T20" fmla="*/ 10 w 15"/>
                  <a:gd name="T21" fmla="*/ 1 h 11"/>
                  <a:gd name="T22" fmla="*/ 10 w 15"/>
                  <a:gd name="T23" fmla="*/ 0 h 11"/>
                  <a:gd name="T24" fmla="*/ 10 w 15"/>
                  <a:gd name="T25" fmla="*/ 0 h 11"/>
                  <a:gd name="T26" fmla="*/ 10 w 15"/>
                  <a:gd name="T27" fmla="*/ 0 h 11"/>
                  <a:gd name="T28" fmla="*/ 0 w 15"/>
                  <a:gd name="T29" fmla="*/ 0 h 11"/>
                  <a:gd name="T30" fmla="*/ 10 w 15"/>
                  <a:gd name="T31" fmla="*/ 11 h 11"/>
                  <a:gd name="T32" fmla="*/ 10 w 15"/>
                  <a:gd name="T33" fmla="*/ 11 h 11"/>
                  <a:gd name="T34" fmla="*/ 12 w 15"/>
                  <a:gd name="T35" fmla="*/ 10 h 11"/>
                  <a:gd name="T36" fmla="*/ 12 w 15"/>
                  <a:gd name="T37" fmla="*/ 10 h 11"/>
                  <a:gd name="T38" fmla="*/ 14 w 15"/>
                  <a:gd name="T39" fmla="*/ 10 h 11"/>
                  <a:gd name="T40" fmla="*/ 15 w 15"/>
                  <a:gd name="T41" fmla="*/ 9 h 11"/>
                  <a:gd name="T42" fmla="*/ 15 w 15"/>
                  <a:gd name="T43" fmla="*/ 9 h 11"/>
                  <a:gd name="T44" fmla="*/ 15 w 15"/>
                  <a:gd name="T45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" h="11">
                    <a:moveTo>
                      <a:pt x="15" y="9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1" y="3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4"/>
                      <a:pt x="6" y="8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1" y="11"/>
                      <a:pt x="11" y="11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3" y="10"/>
                      <a:pt x="14" y="10"/>
                      <a:pt x="14" y="10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5" y="9"/>
                      <a:pt x="15" y="9"/>
                      <a:pt x="15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3" name="Freeform 1227"/>
              <p:cNvSpPr/>
              <p:nvPr/>
            </p:nvSpPr>
            <p:spPr bwMode="auto">
              <a:xfrm>
                <a:off x="595" y="11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4" name="Freeform 1228"/>
              <p:cNvSpPr/>
              <p:nvPr/>
            </p:nvSpPr>
            <p:spPr bwMode="auto">
              <a:xfrm>
                <a:off x="597" y="115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5" name="Freeform 1229"/>
              <p:cNvSpPr/>
              <p:nvPr/>
            </p:nvSpPr>
            <p:spPr bwMode="auto">
              <a:xfrm>
                <a:off x="596" y="11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6" name="Freeform 1230"/>
              <p:cNvSpPr/>
              <p:nvPr/>
            </p:nvSpPr>
            <p:spPr bwMode="auto">
              <a:xfrm>
                <a:off x="598" y="11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7" name="Freeform 1231"/>
              <p:cNvSpPr/>
              <p:nvPr/>
            </p:nvSpPr>
            <p:spPr bwMode="auto">
              <a:xfrm>
                <a:off x="594" y="1152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8" name="Freeform 1232"/>
              <p:cNvSpPr/>
              <p:nvPr/>
            </p:nvSpPr>
            <p:spPr bwMode="auto">
              <a:xfrm>
                <a:off x="598" y="1162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9" name="Freeform 1233"/>
              <p:cNvSpPr/>
              <p:nvPr/>
            </p:nvSpPr>
            <p:spPr bwMode="auto">
              <a:xfrm>
                <a:off x="594" y="1163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0" name="Freeform 1234"/>
              <p:cNvSpPr/>
              <p:nvPr/>
            </p:nvSpPr>
            <p:spPr bwMode="auto">
              <a:xfrm>
                <a:off x="596" y="1163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1" name="Rectangle 1235"/>
              <p:cNvSpPr>
                <a:spLocks noChangeArrowheads="1"/>
              </p:cNvSpPr>
              <p:nvPr/>
            </p:nvSpPr>
            <p:spPr bwMode="auto">
              <a:xfrm>
                <a:off x="599" y="1162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2" name="Freeform 1236"/>
              <p:cNvSpPr/>
              <p:nvPr/>
            </p:nvSpPr>
            <p:spPr bwMode="auto">
              <a:xfrm>
                <a:off x="579" y="1136"/>
                <a:ext cx="14" cy="14"/>
              </a:xfrm>
              <a:custGeom>
                <a:avLst/>
                <a:gdLst>
                  <a:gd name="T0" fmla="*/ 13 w 13"/>
                  <a:gd name="T1" fmla="*/ 11 h 12"/>
                  <a:gd name="T2" fmla="*/ 13 w 13"/>
                  <a:gd name="T3" fmla="*/ 10 h 12"/>
                  <a:gd name="T4" fmla="*/ 13 w 13"/>
                  <a:gd name="T5" fmla="*/ 9 h 12"/>
                  <a:gd name="T6" fmla="*/ 13 w 13"/>
                  <a:gd name="T7" fmla="*/ 8 h 12"/>
                  <a:gd name="T8" fmla="*/ 12 w 13"/>
                  <a:gd name="T9" fmla="*/ 8 h 12"/>
                  <a:gd name="T10" fmla="*/ 12 w 13"/>
                  <a:gd name="T11" fmla="*/ 7 h 12"/>
                  <a:gd name="T12" fmla="*/ 12 w 13"/>
                  <a:gd name="T13" fmla="*/ 6 h 12"/>
                  <a:gd name="T14" fmla="*/ 12 w 13"/>
                  <a:gd name="T15" fmla="*/ 5 h 12"/>
                  <a:gd name="T16" fmla="*/ 12 w 13"/>
                  <a:gd name="T17" fmla="*/ 4 h 12"/>
                  <a:gd name="T18" fmla="*/ 12 w 13"/>
                  <a:gd name="T19" fmla="*/ 3 h 12"/>
                  <a:gd name="T20" fmla="*/ 12 w 13"/>
                  <a:gd name="T21" fmla="*/ 3 h 12"/>
                  <a:gd name="T22" fmla="*/ 12 w 13"/>
                  <a:gd name="T23" fmla="*/ 1 h 12"/>
                  <a:gd name="T24" fmla="*/ 12 w 13"/>
                  <a:gd name="T25" fmla="*/ 1 h 12"/>
                  <a:gd name="T26" fmla="*/ 12 w 13"/>
                  <a:gd name="T27" fmla="*/ 0 h 12"/>
                  <a:gd name="T28" fmla="*/ 12 w 13"/>
                  <a:gd name="T29" fmla="*/ 0 h 12"/>
                  <a:gd name="T30" fmla="*/ 0 w 13"/>
                  <a:gd name="T31" fmla="*/ 0 h 12"/>
                  <a:gd name="T32" fmla="*/ 3 w 13"/>
                  <a:gd name="T33" fmla="*/ 12 h 12"/>
                  <a:gd name="T34" fmla="*/ 13 w 13"/>
                  <a:gd name="T35" fmla="*/ 12 h 12"/>
                  <a:gd name="T36" fmla="*/ 13 w 13"/>
                  <a:gd name="T37" fmla="*/ 12 h 12"/>
                  <a:gd name="T38" fmla="*/ 13 w 13"/>
                  <a:gd name="T39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" h="12">
                    <a:moveTo>
                      <a:pt x="13" y="11"/>
                    </a:move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1" y="8"/>
                      <a:pt x="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1"/>
                      <a:pt x="13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3" name="Freeform 1237"/>
              <p:cNvSpPr/>
              <p:nvPr/>
            </p:nvSpPr>
            <p:spPr bwMode="auto">
              <a:xfrm>
                <a:off x="592" y="1145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4" name="Freeform 1238"/>
              <p:cNvSpPr/>
              <p:nvPr/>
            </p:nvSpPr>
            <p:spPr bwMode="auto">
              <a:xfrm>
                <a:off x="593" y="114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5" name="Freeform 1239"/>
              <p:cNvSpPr/>
              <p:nvPr/>
            </p:nvSpPr>
            <p:spPr bwMode="auto">
              <a:xfrm>
                <a:off x="593" y="11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6" name="Freeform 1240"/>
              <p:cNvSpPr/>
              <p:nvPr/>
            </p:nvSpPr>
            <p:spPr bwMode="auto">
              <a:xfrm>
                <a:off x="592" y="11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7" name="Freeform 1241"/>
              <p:cNvSpPr/>
              <p:nvPr/>
            </p:nvSpPr>
            <p:spPr bwMode="auto">
              <a:xfrm>
                <a:off x="592" y="114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8" name="Freeform 1242"/>
              <p:cNvSpPr/>
              <p:nvPr/>
            </p:nvSpPr>
            <p:spPr bwMode="auto">
              <a:xfrm>
                <a:off x="592" y="114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9" name="Freeform 1243"/>
              <p:cNvSpPr/>
              <p:nvPr/>
            </p:nvSpPr>
            <p:spPr bwMode="auto">
              <a:xfrm>
                <a:off x="592" y="11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0" name="Freeform 1244"/>
              <p:cNvSpPr/>
              <p:nvPr/>
            </p:nvSpPr>
            <p:spPr bwMode="auto">
              <a:xfrm>
                <a:off x="579" y="1121"/>
                <a:ext cx="14" cy="13"/>
              </a:xfrm>
              <a:custGeom>
                <a:avLst/>
                <a:gdLst>
                  <a:gd name="T0" fmla="*/ 2 w 13"/>
                  <a:gd name="T1" fmla="*/ 0 h 12"/>
                  <a:gd name="T2" fmla="*/ 0 w 13"/>
                  <a:gd name="T3" fmla="*/ 12 h 12"/>
                  <a:gd name="T4" fmla="*/ 12 w 13"/>
                  <a:gd name="T5" fmla="*/ 12 h 12"/>
                  <a:gd name="T6" fmla="*/ 12 w 13"/>
                  <a:gd name="T7" fmla="*/ 12 h 12"/>
                  <a:gd name="T8" fmla="*/ 12 w 13"/>
                  <a:gd name="T9" fmla="*/ 11 h 12"/>
                  <a:gd name="T10" fmla="*/ 12 w 13"/>
                  <a:gd name="T11" fmla="*/ 10 h 12"/>
                  <a:gd name="T12" fmla="*/ 12 w 13"/>
                  <a:gd name="T13" fmla="*/ 9 h 12"/>
                  <a:gd name="T14" fmla="*/ 12 w 13"/>
                  <a:gd name="T15" fmla="*/ 8 h 12"/>
                  <a:gd name="T16" fmla="*/ 12 w 13"/>
                  <a:gd name="T17" fmla="*/ 7 h 12"/>
                  <a:gd name="T18" fmla="*/ 12 w 13"/>
                  <a:gd name="T19" fmla="*/ 6 h 12"/>
                  <a:gd name="T20" fmla="*/ 12 w 13"/>
                  <a:gd name="T21" fmla="*/ 6 h 12"/>
                  <a:gd name="T22" fmla="*/ 12 w 13"/>
                  <a:gd name="T23" fmla="*/ 5 h 12"/>
                  <a:gd name="T24" fmla="*/ 13 w 13"/>
                  <a:gd name="T25" fmla="*/ 4 h 12"/>
                  <a:gd name="T26" fmla="*/ 13 w 13"/>
                  <a:gd name="T27" fmla="*/ 3 h 12"/>
                  <a:gd name="T28" fmla="*/ 13 w 13"/>
                  <a:gd name="T29" fmla="*/ 2 h 12"/>
                  <a:gd name="T30" fmla="*/ 13 w 13"/>
                  <a:gd name="T31" fmla="*/ 1 h 12"/>
                  <a:gd name="T32" fmla="*/ 13 w 13"/>
                  <a:gd name="T33" fmla="*/ 1 h 12"/>
                  <a:gd name="T34" fmla="*/ 13 w 13"/>
                  <a:gd name="T35" fmla="*/ 0 h 12"/>
                  <a:gd name="T36" fmla="*/ 13 w 13"/>
                  <a:gd name="T37" fmla="*/ 0 h 12"/>
                  <a:gd name="T38" fmla="*/ 2 w 13"/>
                  <a:gd name="T39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" h="12">
                    <a:moveTo>
                      <a:pt x="2" y="0"/>
                    </a:moveTo>
                    <a:cubicBezTo>
                      <a:pt x="1" y="4"/>
                      <a:pt x="0" y="8"/>
                      <a:pt x="0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1" name="Freeform 1245"/>
              <p:cNvSpPr/>
              <p:nvPr/>
            </p:nvSpPr>
            <p:spPr bwMode="auto">
              <a:xfrm>
                <a:off x="592" y="1129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2" name="Freeform 1246"/>
              <p:cNvSpPr/>
              <p:nvPr/>
            </p:nvSpPr>
            <p:spPr bwMode="auto">
              <a:xfrm>
                <a:off x="592" y="113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3" name="Freeform 1247"/>
              <p:cNvSpPr/>
              <p:nvPr/>
            </p:nvSpPr>
            <p:spPr bwMode="auto">
              <a:xfrm>
                <a:off x="592" y="11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4" name="Freeform 1248"/>
              <p:cNvSpPr/>
              <p:nvPr/>
            </p:nvSpPr>
            <p:spPr bwMode="auto">
              <a:xfrm>
                <a:off x="593" y="11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5" name="Freeform 1249"/>
              <p:cNvSpPr/>
              <p:nvPr/>
            </p:nvSpPr>
            <p:spPr bwMode="auto">
              <a:xfrm>
                <a:off x="592" y="113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6" name="Freeform 1250"/>
              <p:cNvSpPr/>
              <p:nvPr/>
            </p:nvSpPr>
            <p:spPr bwMode="auto">
              <a:xfrm>
                <a:off x="593" y="112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7" name="Freeform 1251"/>
              <p:cNvSpPr/>
              <p:nvPr/>
            </p:nvSpPr>
            <p:spPr bwMode="auto">
              <a:xfrm>
                <a:off x="592" y="1126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8" name="Freeform 1252"/>
              <p:cNvSpPr/>
              <p:nvPr/>
            </p:nvSpPr>
            <p:spPr bwMode="auto">
              <a:xfrm>
                <a:off x="536" y="1126"/>
                <a:ext cx="72" cy="126"/>
              </a:xfrm>
              <a:custGeom>
                <a:avLst/>
                <a:gdLst>
                  <a:gd name="T0" fmla="*/ 33 w 66"/>
                  <a:gd name="T1" fmla="*/ 39 h 116"/>
                  <a:gd name="T2" fmla="*/ 24 w 66"/>
                  <a:gd name="T3" fmla="*/ 43 h 116"/>
                  <a:gd name="T4" fmla="*/ 42 w 66"/>
                  <a:gd name="T5" fmla="*/ 63 h 116"/>
                  <a:gd name="T6" fmla="*/ 38 w 66"/>
                  <a:gd name="T7" fmla="*/ 71 h 116"/>
                  <a:gd name="T8" fmla="*/ 17 w 66"/>
                  <a:gd name="T9" fmla="*/ 53 h 116"/>
                  <a:gd name="T10" fmla="*/ 8 w 66"/>
                  <a:gd name="T11" fmla="*/ 1 h 116"/>
                  <a:gd name="T12" fmla="*/ 1 w 66"/>
                  <a:gd name="T13" fmla="*/ 63 h 116"/>
                  <a:gd name="T14" fmla="*/ 30 w 66"/>
                  <a:gd name="T15" fmla="*/ 111 h 116"/>
                  <a:gd name="T16" fmla="*/ 65 w 66"/>
                  <a:gd name="T17" fmla="*/ 114 h 116"/>
                  <a:gd name="T18" fmla="*/ 63 w 66"/>
                  <a:gd name="T19" fmla="*/ 61 h 116"/>
                  <a:gd name="T20" fmla="*/ 33 w 66"/>
                  <a:gd name="T21" fmla="*/ 39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6" h="116">
                    <a:moveTo>
                      <a:pt x="33" y="39"/>
                    </a:moveTo>
                    <a:cubicBezTo>
                      <a:pt x="30" y="37"/>
                      <a:pt x="25" y="36"/>
                      <a:pt x="24" y="43"/>
                    </a:cubicBezTo>
                    <a:cubicBezTo>
                      <a:pt x="24" y="50"/>
                      <a:pt x="40" y="57"/>
                      <a:pt x="42" y="63"/>
                    </a:cubicBezTo>
                    <a:cubicBezTo>
                      <a:pt x="45" y="69"/>
                      <a:pt x="43" y="71"/>
                      <a:pt x="38" y="71"/>
                    </a:cubicBezTo>
                    <a:cubicBezTo>
                      <a:pt x="33" y="72"/>
                      <a:pt x="19" y="55"/>
                      <a:pt x="17" y="53"/>
                    </a:cubicBezTo>
                    <a:cubicBezTo>
                      <a:pt x="15" y="50"/>
                      <a:pt x="17" y="1"/>
                      <a:pt x="8" y="1"/>
                    </a:cubicBezTo>
                    <a:cubicBezTo>
                      <a:pt x="0" y="0"/>
                      <a:pt x="0" y="20"/>
                      <a:pt x="1" y="63"/>
                    </a:cubicBezTo>
                    <a:cubicBezTo>
                      <a:pt x="30" y="95"/>
                      <a:pt x="30" y="111"/>
                      <a:pt x="30" y="111"/>
                    </a:cubicBezTo>
                    <a:cubicBezTo>
                      <a:pt x="30" y="111"/>
                      <a:pt x="58" y="116"/>
                      <a:pt x="65" y="114"/>
                    </a:cubicBezTo>
                    <a:cubicBezTo>
                      <a:pt x="65" y="114"/>
                      <a:pt x="66" y="67"/>
                      <a:pt x="63" y="61"/>
                    </a:cubicBezTo>
                    <a:cubicBezTo>
                      <a:pt x="60" y="54"/>
                      <a:pt x="36" y="41"/>
                      <a:pt x="33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9" name="Freeform 1253"/>
              <p:cNvSpPr/>
              <p:nvPr/>
            </p:nvSpPr>
            <p:spPr bwMode="auto">
              <a:xfrm>
                <a:off x="620" y="1126"/>
                <a:ext cx="73" cy="126"/>
              </a:xfrm>
              <a:custGeom>
                <a:avLst/>
                <a:gdLst>
                  <a:gd name="T0" fmla="*/ 58 w 67"/>
                  <a:gd name="T1" fmla="*/ 1 h 116"/>
                  <a:gd name="T2" fmla="*/ 49 w 67"/>
                  <a:gd name="T3" fmla="*/ 53 h 116"/>
                  <a:gd name="T4" fmla="*/ 28 w 67"/>
                  <a:gd name="T5" fmla="*/ 71 h 116"/>
                  <a:gd name="T6" fmla="*/ 24 w 67"/>
                  <a:gd name="T7" fmla="*/ 63 h 116"/>
                  <a:gd name="T8" fmla="*/ 42 w 67"/>
                  <a:gd name="T9" fmla="*/ 43 h 116"/>
                  <a:gd name="T10" fmla="*/ 34 w 67"/>
                  <a:gd name="T11" fmla="*/ 39 h 116"/>
                  <a:gd name="T12" fmla="*/ 3 w 67"/>
                  <a:gd name="T13" fmla="*/ 61 h 116"/>
                  <a:gd name="T14" fmla="*/ 1 w 67"/>
                  <a:gd name="T15" fmla="*/ 114 h 116"/>
                  <a:gd name="T16" fmla="*/ 37 w 67"/>
                  <a:gd name="T17" fmla="*/ 111 h 116"/>
                  <a:gd name="T18" fmla="*/ 66 w 67"/>
                  <a:gd name="T19" fmla="*/ 63 h 116"/>
                  <a:gd name="T20" fmla="*/ 58 w 67"/>
                  <a:gd name="T21" fmla="*/ 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7" h="116">
                    <a:moveTo>
                      <a:pt x="58" y="1"/>
                    </a:moveTo>
                    <a:cubicBezTo>
                      <a:pt x="49" y="1"/>
                      <a:pt x="51" y="50"/>
                      <a:pt x="49" y="53"/>
                    </a:cubicBezTo>
                    <a:cubicBezTo>
                      <a:pt x="47" y="55"/>
                      <a:pt x="33" y="72"/>
                      <a:pt x="28" y="71"/>
                    </a:cubicBezTo>
                    <a:cubicBezTo>
                      <a:pt x="24" y="71"/>
                      <a:pt x="22" y="69"/>
                      <a:pt x="24" y="63"/>
                    </a:cubicBezTo>
                    <a:cubicBezTo>
                      <a:pt x="27" y="57"/>
                      <a:pt x="43" y="50"/>
                      <a:pt x="42" y="43"/>
                    </a:cubicBezTo>
                    <a:cubicBezTo>
                      <a:pt x="42" y="36"/>
                      <a:pt x="37" y="37"/>
                      <a:pt x="34" y="39"/>
                    </a:cubicBezTo>
                    <a:cubicBezTo>
                      <a:pt x="31" y="41"/>
                      <a:pt x="6" y="54"/>
                      <a:pt x="3" y="61"/>
                    </a:cubicBezTo>
                    <a:cubicBezTo>
                      <a:pt x="0" y="67"/>
                      <a:pt x="1" y="114"/>
                      <a:pt x="1" y="114"/>
                    </a:cubicBezTo>
                    <a:cubicBezTo>
                      <a:pt x="8" y="116"/>
                      <a:pt x="37" y="111"/>
                      <a:pt x="37" y="111"/>
                    </a:cubicBezTo>
                    <a:cubicBezTo>
                      <a:pt x="37" y="111"/>
                      <a:pt x="37" y="95"/>
                      <a:pt x="66" y="63"/>
                    </a:cubicBezTo>
                    <a:cubicBezTo>
                      <a:pt x="67" y="20"/>
                      <a:pt x="67" y="0"/>
                      <a:pt x="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0" name="Freeform 1254"/>
              <p:cNvSpPr/>
              <p:nvPr/>
            </p:nvSpPr>
            <p:spPr bwMode="auto">
              <a:xfrm>
                <a:off x="1235" y="1786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1" y="1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1" name="Freeform 1255"/>
              <p:cNvSpPr/>
              <p:nvPr/>
            </p:nvSpPr>
            <p:spPr bwMode="auto">
              <a:xfrm>
                <a:off x="1318" y="1774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2" name="Freeform 1256"/>
              <p:cNvSpPr/>
              <p:nvPr/>
            </p:nvSpPr>
            <p:spPr bwMode="auto">
              <a:xfrm>
                <a:off x="1320" y="17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3" name="Freeform 1257"/>
              <p:cNvSpPr/>
              <p:nvPr/>
            </p:nvSpPr>
            <p:spPr bwMode="auto">
              <a:xfrm>
                <a:off x="1224" y="1775"/>
                <a:ext cx="41" cy="42"/>
              </a:xfrm>
              <a:custGeom>
                <a:avLst/>
                <a:gdLst>
                  <a:gd name="T0" fmla="*/ 2 w 38"/>
                  <a:gd name="T1" fmla="*/ 2 h 38"/>
                  <a:gd name="T2" fmla="*/ 10 w 38"/>
                  <a:gd name="T3" fmla="*/ 29 h 38"/>
                  <a:gd name="T4" fmla="*/ 37 w 38"/>
                  <a:gd name="T5" fmla="*/ 38 h 38"/>
                  <a:gd name="T6" fmla="*/ 13 w 38"/>
                  <a:gd name="T7" fmla="*/ 12 h 38"/>
                  <a:gd name="T8" fmla="*/ 10 w 38"/>
                  <a:gd name="T9" fmla="*/ 10 h 38"/>
                  <a:gd name="T10" fmla="*/ 13 w 38"/>
                  <a:gd name="T11" fmla="*/ 12 h 38"/>
                  <a:gd name="T12" fmla="*/ 38 w 38"/>
                  <a:gd name="T13" fmla="*/ 37 h 38"/>
                  <a:gd name="T14" fmla="*/ 29 w 38"/>
                  <a:gd name="T15" fmla="*/ 10 h 38"/>
                  <a:gd name="T16" fmla="*/ 2 w 38"/>
                  <a:gd name="T17" fmla="*/ 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38">
                    <a:moveTo>
                      <a:pt x="2" y="2"/>
                    </a:moveTo>
                    <a:cubicBezTo>
                      <a:pt x="2" y="2"/>
                      <a:pt x="0" y="19"/>
                      <a:pt x="10" y="29"/>
                    </a:cubicBezTo>
                    <a:cubicBezTo>
                      <a:pt x="19" y="38"/>
                      <a:pt x="32" y="38"/>
                      <a:pt x="37" y="38"/>
                    </a:cubicBezTo>
                    <a:cubicBezTo>
                      <a:pt x="30" y="30"/>
                      <a:pt x="20" y="18"/>
                      <a:pt x="13" y="12"/>
                    </a:cubicBezTo>
                    <a:cubicBezTo>
                      <a:pt x="11" y="11"/>
                      <a:pt x="10" y="10"/>
                      <a:pt x="10" y="10"/>
                    </a:cubicBezTo>
                    <a:cubicBezTo>
                      <a:pt x="11" y="10"/>
                      <a:pt x="12" y="11"/>
                      <a:pt x="13" y="12"/>
                    </a:cubicBezTo>
                    <a:cubicBezTo>
                      <a:pt x="18" y="16"/>
                      <a:pt x="29" y="25"/>
                      <a:pt x="38" y="37"/>
                    </a:cubicBezTo>
                    <a:cubicBezTo>
                      <a:pt x="38" y="34"/>
                      <a:pt x="38" y="19"/>
                      <a:pt x="29" y="10"/>
                    </a:cubicBezTo>
                    <a:cubicBezTo>
                      <a:pt x="19" y="0"/>
                      <a:pt x="2" y="2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4" name="Freeform 1258"/>
              <p:cNvSpPr/>
              <p:nvPr/>
            </p:nvSpPr>
            <p:spPr bwMode="auto">
              <a:xfrm>
                <a:off x="1318" y="1774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5" name="Freeform 1259"/>
              <p:cNvSpPr/>
              <p:nvPr/>
            </p:nvSpPr>
            <p:spPr bwMode="auto">
              <a:xfrm>
                <a:off x="1275" y="1764"/>
                <a:ext cx="54" cy="54"/>
              </a:xfrm>
              <a:custGeom>
                <a:avLst/>
                <a:gdLst>
                  <a:gd name="T0" fmla="*/ 12 w 50"/>
                  <a:gd name="T1" fmla="*/ 13 h 49"/>
                  <a:gd name="T2" fmla="*/ 0 w 50"/>
                  <a:gd name="T3" fmla="*/ 48 h 49"/>
                  <a:gd name="T4" fmla="*/ 40 w 50"/>
                  <a:gd name="T5" fmla="*/ 10 h 49"/>
                  <a:gd name="T6" fmla="*/ 41 w 50"/>
                  <a:gd name="T7" fmla="*/ 9 h 49"/>
                  <a:gd name="T8" fmla="*/ 41 w 50"/>
                  <a:gd name="T9" fmla="*/ 9 h 49"/>
                  <a:gd name="T10" fmla="*/ 41 w 50"/>
                  <a:gd name="T11" fmla="*/ 9 h 49"/>
                  <a:gd name="T12" fmla="*/ 40 w 50"/>
                  <a:gd name="T13" fmla="*/ 10 h 49"/>
                  <a:gd name="T14" fmla="*/ 2 w 50"/>
                  <a:gd name="T15" fmla="*/ 49 h 49"/>
                  <a:gd name="T16" fmla="*/ 37 w 50"/>
                  <a:gd name="T17" fmla="*/ 38 h 49"/>
                  <a:gd name="T18" fmla="*/ 48 w 50"/>
                  <a:gd name="T19" fmla="*/ 1 h 49"/>
                  <a:gd name="T20" fmla="*/ 12 w 50"/>
                  <a:gd name="T21" fmla="*/ 13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49">
                    <a:moveTo>
                      <a:pt x="12" y="13"/>
                    </a:moveTo>
                    <a:cubicBezTo>
                      <a:pt x="0" y="24"/>
                      <a:pt x="0" y="43"/>
                      <a:pt x="0" y="48"/>
                    </a:cubicBezTo>
                    <a:cubicBezTo>
                      <a:pt x="15" y="28"/>
                      <a:pt x="35" y="13"/>
                      <a:pt x="40" y="10"/>
                    </a:cubicBezTo>
                    <a:cubicBezTo>
                      <a:pt x="40" y="10"/>
                      <a:pt x="41" y="9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9"/>
                      <a:pt x="40" y="10"/>
                      <a:pt x="40" y="10"/>
                    </a:cubicBezTo>
                    <a:cubicBezTo>
                      <a:pt x="30" y="16"/>
                      <a:pt x="12" y="36"/>
                      <a:pt x="2" y="49"/>
                    </a:cubicBezTo>
                    <a:cubicBezTo>
                      <a:pt x="7" y="49"/>
                      <a:pt x="25" y="49"/>
                      <a:pt x="37" y="38"/>
                    </a:cubicBezTo>
                    <a:cubicBezTo>
                      <a:pt x="50" y="24"/>
                      <a:pt x="48" y="1"/>
                      <a:pt x="48" y="1"/>
                    </a:cubicBezTo>
                    <a:cubicBezTo>
                      <a:pt x="48" y="1"/>
                      <a:pt x="25" y="0"/>
                      <a:pt x="12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6" name="Freeform 1260"/>
              <p:cNvSpPr/>
              <p:nvPr/>
            </p:nvSpPr>
            <p:spPr bwMode="auto">
              <a:xfrm>
                <a:off x="1264" y="1782"/>
                <a:ext cx="13" cy="55"/>
              </a:xfrm>
              <a:custGeom>
                <a:avLst/>
                <a:gdLst>
                  <a:gd name="T0" fmla="*/ 11 w 12"/>
                  <a:gd name="T1" fmla="*/ 33 h 51"/>
                  <a:gd name="T2" fmla="*/ 10 w 12"/>
                  <a:gd name="T3" fmla="*/ 32 h 51"/>
                  <a:gd name="T4" fmla="*/ 7 w 12"/>
                  <a:gd name="T5" fmla="*/ 37 h 51"/>
                  <a:gd name="T6" fmla="*/ 5 w 12"/>
                  <a:gd name="T7" fmla="*/ 0 h 51"/>
                  <a:gd name="T8" fmla="*/ 5 w 12"/>
                  <a:gd name="T9" fmla="*/ 37 h 51"/>
                  <a:gd name="T10" fmla="*/ 1 w 12"/>
                  <a:gd name="T11" fmla="*/ 31 h 51"/>
                  <a:gd name="T12" fmla="*/ 1 w 12"/>
                  <a:gd name="T13" fmla="*/ 32 h 51"/>
                  <a:gd name="T14" fmla="*/ 0 w 12"/>
                  <a:gd name="T15" fmla="*/ 32 h 51"/>
                  <a:gd name="T16" fmla="*/ 5 w 12"/>
                  <a:gd name="T17" fmla="*/ 39 h 51"/>
                  <a:gd name="T18" fmla="*/ 3 w 12"/>
                  <a:gd name="T19" fmla="*/ 49 h 51"/>
                  <a:gd name="T20" fmla="*/ 4 w 12"/>
                  <a:gd name="T21" fmla="*/ 51 h 51"/>
                  <a:gd name="T22" fmla="*/ 7 w 12"/>
                  <a:gd name="T23" fmla="*/ 41 h 51"/>
                  <a:gd name="T24" fmla="*/ 7 w 12"/>
                  <a:gd name="T25" fmla="*/ 40 h 51"/>
                  <a:gd name="T26" fmla="*/ 7 w 12"/>
                  <a:gd name="T27" fmla="*/ 40 h 51"/>
                  <a:gd name="T28" fmla="*/ 12 w 12"/>
                  <a:gd name="T29" fmla="*/ 33 h 51"/>
                  <a:gd name="T30" fmla="*/ 11 w 12"/>
                  <a:gd name="T31" fmla="*/ 3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" h="51">
                    <a:moveTo>
                      <a:pt x="11" y="33"/>
                    </a:moveTo>
                    <a:cubicBezTo>
                      <a:pt x="11" y="33"/>
                      <a:pt x="10" y="32"/>
                      <a:pt x="10" y="32"/>
                    </a:cubicBezTo>
                    <a:cubicBezTo>
                      <a:pt x="9" y="33"/>
                      <a:pt x="8" y="35"/>
                      <a:pt x="7" y="37"/>
                    </a:cubicBezTo>
                    <a:cubicBezTo>
                      <a:pt x="9" y="18"/>
                      <a:pt x="5" y="0"/>
                      <a:pt x="5" y="0"/>
                    </a:cubicBezTo>
                    <a:cubicBezTo>
                      <a:pt x="7" y="17"/>
                      <a:pt x="6" y="28"/>
                      <a:pt x="5" y="37"/>
                    </a:cubicBezTo>
                    <a:cubicBezTo>
                      <a:pt x="4" y="35"/>
                      <a:pt x="3" y="33"/>
                      <a:pt x="1" y="31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1" y="32"/>
                      <a:pt x="1" y="32"/>
                      <a:pt x="0" y="32"/>
                    </a:cubicBezTo>
                    <a:cubicBezTo>
                      <a:pt x="2" y="35"/>
                      <a:pt x="4" y="37"/>
                      <a:pt x="5" y="39"/>
                    </a:cubicBezTo>
                    <a:cubicBezTo>
                      <a:pt x="4" y="47"/>
                      <a:pt x="3" y="49"/>
                      <a:pt x="3" y="49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5" y="48"/>
                      <a:pt x="6" y="44"/>
                      <a:pt x="7" y="41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8" y="38"/>
                      <a:pt x="10" y="36"/>
                      <a:pt x="12" y="33"/>
                    </a:cubicBezTo>
                    <a:cubicBezTo>
                      <a:pt x="11" y="33"/>
                      <a:pt x="11" y="33"/>
                      <a:pt x="11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7" name="Freeform 1261"/>
              <p:cNvSpPr/>
              <p:nvPr/>
            </p:nvSpPr>
            <p:spPr bwMode="auto">
              <a:xfrm>
                <a:off x="1195" y="1784"/>
                <a:ext cx="72" cy="126"/>
              </a:xfrm>
              <a:custGeom>
                <a:avLst/>
                <a:gdLst>
                  <a:gd name="T0" fmla="*/ 33 w 66"/>
                  <a:gd name="T1" fmla="*/ 39 h 116"/>
                  <a:gd name="T2" fmla="*/ 24 w 66"/>
                  <a:gd name="T3" fmla="*/ 43 h 116"/>
                  <a:gd name="T4" fmla="*/ 42 w 66"/>
                  <a:gd name="T5" fmla="*/ 63 h 116"/>
                  <a:gd name="T6" fmla="*/ 38 w 66"/>
                  <a:gd name="T7" fmla="*/ 71 h 116"/>
                  <a:gd name="T8" fmla="*/ 17 w 66"/>
                  <a:gd name="T9" fmla="*/ 52 h 116"/>
                  <a:gd name="T10" fmla="*/ 9 w 66"/>
                  <a:gd name="T11" fmla="*/ 1 h 116"/>
                  <a:gd name="T12" fmla="*/ 1 w 66"/>
                  <a:gd name="T13" fmla="*/ 63 h 116"/>
                  <a:gd name="T14" fmla="*/ 30 w 66"/>
                  <a:gd name="T15" fmla="*/ 110 h 116"/>
                  <a:gd name="T16" fmla="*/ 65 w 66"/>
                  <a:gd name="T17" fmla="*/ 114 h 116"/>
                  <a:gd name="T18" fmla="*/ 63 w 66"/>
                  <a:gd name="T19" fmla="*/ 60 h 116"/>
                  <a:gd name="T20" fmla="*/ 33 w 66"/>
                  <a:gd name="T21" fmla="*/ 39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6" h="116">
                    <a:moveTo>
                      <a:pt x="33" y="39"/>
                    </a:moveTo>
                    <a:cubicBezTo>
                      <a:pt x="30" y="37"/>
                      <a:pt x="25" y="36"/>
                      <a:pt x="24" y="43"/>
                    </a:cubicBezTo>
                    <a:cubicBezTo>
                      <a:pt x="24" y="50"/>
                      <a:pt x="39" y="57"/>
                      <a:pt x="42" y="63"/>
                    </a:cubicBezTo>
                    <a:cubicBezTo>
                      <a:pt x="44" y="68"/>
                      <a:pt x="42" y="70"/>
                      <a:pt x="38" y="71"/>
                    </a:cubicBezTo>
                    <a:cubicBezTo>
                      <a:pt x="33" y="71"/>
                      <a:pt x="19" y="55"/>
                      <a:pt x="17" y="52"/>
                    </a:cubicBezTo>
                    <a:cubicBezTo>
                      <a:pt x="15" y="50"/>
                      <a:pt x="17" y="1"/>
                      <a:pt x="9" y="1"/>
                    </a:cubicBezTo>
                    <a:cubicBezTo>
                      <a:pt x="0" y="0"/>
                      <a:pt x="0" y="20"/>
                      <a:pt x="1" y="63"/>
                    </a:cubicBezTo>
                    <a:cubicBezTo>
                      <a:pt x="30" y="94"/>
                      <a:pt x="30" y="110"/>
                      <a:pt x="30" y="110"/>
                    </a:cubicBezTo>
                    <a:cubicBezTo>
                      <a:pt x="30" y="110"/>
                      <a:pt x="57" y="116"/>
                      <a:pt x="65" y="114"/>
                    </a:cubicBezTo>
                    <a:cubicBezTo>
                      <a:pt x="65" y="114"/>
                      <a:pt x="66" y="67"/>
                      <a:pt x="63" y="60"/>
                    </a:cubicBezTo>
                    <a:cubicBezTo>
                      <a:pt x="60" y="54"/>
                      <a:pt x="36" y="41"/>
                      <a:pt x="33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8" name="Freeform 1262"/>
              <p:cNvSpPr/>
              <p:nvPr/>
            </p:nvSpPr>
            <p:spPr bwMode="auto">
              <a:xfrm>
                <a:off x="1278" y="1784"/>
                <a:ext cx="72" cy="126"/>
              </a:xfrm>
              <a:custGeom>
                <a:avLst/>
                <a:gdLst>
                  <a:gd name="T0" fmla="*/ 58 w 66"/>
                  <a:gd name="T1" fmla="*/ 1 h 116"/>
                  <a:gd name="T2" fmla="*/ 49 w 66"/>
                  <a:gd name="T3" fmla="*/ 52 h 116"/>
                  <a:gd name="T4" fmla="*/ 28 w 66"/>
                  <a:gd name="T5" fmla="*/ 71 h 116"/>
                  <a:gd name="T6" fmla="*/ 24 w 66"/>
                  <a:gd name="T7" fmla="*/ 63 h 116"/>
                  <a:gd name="T8" fmla="*/ 42 w 66"/>
                  <a:gd name="T9" fmla="*/ 43 h 116"/>
                  <a:gd name="T10" fmla="*/ 34 w 66"/>
                  <a:gd name="T11" fmla="*/ 39 h 116"/>
                  <a:gd name="T12" fmla="*/ 3 w 66"/>
                  <a:gd name="T13" fmla="*/ 60 h 116"/>
                  <a:gd name="T14" fmla="*/ 1 w 66"/>
                  <a:gd name="T15" fmla="*/ 114 h 116"/>
                  <a:gd name="T16" fmla="*/ 37 w 66"/>
                  <a:gd name="T17" fmla="*/ 110 h 116"/>
                  <a:gd name="T18" fmla="*/ 65 w 66"/>
                  <a:gd name="T19" fmla="*/ 63 h 116"/>
                  <a:gd name="T20" fmla="*/ 58 w 66"/>
                  <a:gd name="T21" fmla="*/ 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6" h="116">
                    <a:moveTo>
                      <a:pt x="58" y="1"/>
                    </a:moveTo>
                    <a:cubicBezTo>
                      <a:pt x="49" y="1"/>
                      <a:pt x="51" y="50"/>
                      <a:pt x="49" y="52"/>
                    </a:cubicBezTo>
                    <a:cubicBezTo>
                      <a:pt x="47" y="55"/>
                      <a:pt x="33" y="71"/>
                      <a:pt x="28" y="71"/>
                    </a:cubicBezTo>
                    <a:cubicBezTo>
                      <a:pt x="24" y="70"/>
                      <a:pt x="22" y="68"/>
                      <a:pt x="24" y="63"/>
                    </a:cubicBezTo>
                    <a:cubicBezTo>
                      <a:pt x="27" y="57"/>
                      <a:pt x="43" y="50"/>
                      <a:pt x="42" y="43"/>
                    </a:cubicBezTo>
                    <a:cubicBezTo>
                      <a:pt x="42" y="36"/>
                      <a:pt x="37" y="37"/>
                      <a:pt x="34" y="39"/>
                    </a:cubicBezTo>
                    <a:cubicBezTo>
                      <a:pt x="31" y="41"/>
                      <a:pt x="6" y="54"/>
                      <a:pt x="3" y="60"/>
                    </a:cubicBezTo>
                    <a:cubicBezTo>
                      <a:pt x="0" y="67"/>
                      <a:pt x="1" y="114"/>
                      <a:pt x="1" y="114"/>
                    </a:cubicBezTo>
                    <a:cubicBezTo>
                      <a:pt x="9" y="116"/>
                      <a:pt x="37" y="110"/>
                      <a:pt x="37" y="110"/>
                    </a:cubicBezTo>
                    <a:cubicBezTo>
                      <a:pt x="37" y="110"/>
                      <a:pt x="36" y="94"/>
                      <a:pt x="65" y="63"/>
                    </a:cubicBezTo>
                    <a:cubicBezTo>
                      <a:pt x="66" y="20"/>
                      <a:pt x="66" y="0"/>
                      <a:pt x="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9" name="Freeform 1263"/>
              <p:cNvSpPr/>
              <p:nvPr/>
            </p:nvSpPr>
            <p:spPr bwMode="auto">
              <a:xfrm>
                <a:off x="972" y="1109"/>
                <a:ext cx="162" cy="73"/>
              </a:xfrm>
              <a:custGeom>
                <a:avLst/>
                <a:gdLst>
                  <a:gd name="T0" fmla="*/ 82 w 162"/>
                  <a:gd name="T1" fmla="*/ 1 h 73"/>
                  <a:gd name="T2" fmla="*/ 81 w 162"/>
                  <a:gd name="T3" fmla="*/ 0 h 73"/>
                  <a:gd name="T4" fmla="*/ 0 w 162"/>
                  <a:gd name="T5" fmla="*/ 66 h 73"/>
                  <a:gd name="T6" fmla="*/ 10 w 162"/>
                  <a:gd name="T7" fmla="*/ 73 h 73"/>
                  <a:gd name="T8" fmla="*/ 82 w 162"/>
                  <a:gd name="T9" fmla="*/ 17 h 73"/>
                  <a:gd name="T10" fmla="*/ 152 w 162"/>
                  <a:gd name="T11" fmla="*/ 73 h 73"/>
                  <a:gd name="T12" fmla="*/ 162 w 162"/>
                  <a:gd name="T13" fmla="*/ 66 h 73"/>
                  <a:gd name="T14" fmla="*/ 82 w 162"/>
                  <a:gd name="T15" fmla="*/ 0 h 73"/>
                  <a:gd name="T16" fmla="*/ 82 w 162"/>
                  <a:gd name="T17" fmla="*/ 1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2" h="73">
                    <a:moveTo>
                      <a:pt x="82" y="1"/>
                    </a:moveTo>
                    <a:lnTo>
                      <a:pt x="81" y="0"/>
                    </a:lnTo>
                    <a:lnTo>
                      <a:pt x="0" y="66"/>
                    </a:lnTo>
                    <a:lnTo>
                      <a:pt x="10" y="73"/>
                    </a:lnTo>
                    <a:lnTo>
                      <a:pt x="82" y="17"/>
                    </a:lnTo>
                    <a:lnTo>
                      <a:pt x="152" y="73"/>
                    </a:lnTo>
                    <a:lnTo>
                      <a:pt x="162" y="66"/>
                    </a:lnTo>
                    <a:lnTo>
                      <a:pt x="82" y="0"/>
                    </a:lnTo>
                    <a:lnTo>
                      <a:pt x="8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0" name="Freeform 1264"/>
              <p:cNvSpPr/>
              <p:nvPr/>
            </p:nvSpPr>
            <p:spPr bwMode="auto">
              <a:xfrm>
                <a:off x="990" y="1143"/>
                <a:ext cx="126" cy="99"/>
              </a:xfrm>
              <a:custGeom>
                <a:avLst/>
                <a:gdLst>
                  <a:gd name="T0" fmla="*/ 0 w 126"/>
                  <a:gd name="T1" fmla="*/ 50 h 99"/>
                  <a:gd name="T2" fmla="*/ 0 w 126"/>
                  <a:gd name="T3" fmla="*/ 99 h 99"/>
                  <a:gd name="T4" fmla="*/ 51 w 126"/>
                  <a:gd name="T5" fmla="*/ 99 h 99"/>
                  <a:gd name="T6" fmla="*/ 51 w 126"/>
                  <a:gd name="T7" fmla="*/ 52 h 99"/>
                  <a:gd name="T8" fmla="*/ 77 w 126"/>
                  <a:gd name="T9" fmla="*/ 52 h 99"/>
                  <a:gd name="T10" fmla="*/ 77 w 126"/>
                  <a:gd name="T11" fmla="*/ 99 h 99"/>
                  <a:gd name="T12" fmla="*/ 126 w 126"/>
                  <a:gd name="T13" fmla="*/ 99 h 99"/>
                  <a:gd name="T14" fmla="*/ 126 w 126"/>
                  <a:gd name="T15" fmla="*/ 50 h 99"/>
                  <a:gd name="T16" fmla="*/ 63 w 126"/>
                  <a:gd name="T17" fmla="*/ 0 h 99"/>
                  <a:gd name="T18" fmla="*/ 0 w 126"/>
                  <a:gd name="T19" fmla="*/ 50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6" h="99">
                    <a:moveTo>
                      <a:pt x="0" y="50"/>
                    </a:moveTo>
                    <a:lnTo>
                      <a:pt x="0" y="99"/>
                    </a:lnTo>
                    <a:lnTo>
                      <a:pt x="51" y="99"/>
                    </a:lnTo>
                    <a:lnTo>
                      <a:pt x="51" y="52"/>
                    </a:lnTo>
                    <a:lnTo>
                      <a:pt x="77" y="52"/>
                    </a:lnTo>
                    <a:lnTo>
                      <a:pt x="77" y="99"/>
                    </a:lnTo>
                    <a:lnTo>
                      <a:pt x="126" y="99"/>
                    </a:lnTo>
                    <a:lnTo>
                      <a:pt x="126" y="50"/>
                    </a:lnTo>
                    <a:lnTo>
                      <a:pt x="63" y="0"/>
                    </a:ln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1" name="Freeform 1265"/>
              <p:cNvSpPr/>
              <p:nvPr/>
            </p:nvSpPr>
            <p:spPr bwMode="auto">
              <a:xfrm>
                <a:off x="537" y="1985"/>
                <a:ext cx="145" cy="144"/>
              </a:xfrm>
              <a:custGeom>
                <a:avLst/>
                <a:gdLst>
                  <a:gd name="T0" fmla="*/ 67 w 133"/>
                  <a:gd name="T1" fmla="*/ 64 h 133"/>
                  <a:gd name="T2" fmla="*/ 94 w 133"/>
                  <a:gd name="T3" fmla="*/ 6 h 133"/>
                  <a:gd name="T4" fmla="*/ 67 w 133"/>
                  <a:gd name="T5" fmla="*/ 0 h 133"/>
                  <a:gd name="T6" fmla="*/ 0 w 133"/>
                  <a:gd name="T7" fmla="*/ 66 h 133"/>
                  <a:gd name="T8" fmla="*/ 67 w 133"/>
                  <a:gd name="T9" fmla="*/ 133 h 133"/>
                  <a:gd name="T10" fmla="*/ 133 w 133"/>
                  <a:gd name="T11" fmla="*/ 66 h 133"/>
                  <a:gd name="T12" fmla="*/ 132 w 133"/>
                  <a:gd name="T13" fmla="*/ 58 h 133"/>
                  <a:gd name="T14" fmla="*/ 67 w 133"/>
                  <a:gd name="T15" fmla="*/ 6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3" h="133">
                    <a:moveTo>
                      <a:pt x="67" y="64"/>
                    </a:moveTo>
                    <a:cubicBezTo>
                      <a:pt x="94" y="6"/>
                      <a:pt x="94" y="6"/>
                      <a:pt x="94" y="6"/>
                    </a:cubicBezTo>
                    <a:cubicBezTo>
                      <a:pt x="85" y="2"/>
                      <a:pt x="76" y="0"/>
                      <a:pt x="67" y="0"/>
                    </a:cubicBezTo>
                    <a:cubicBezTo>
                      <a:pt x="30" y="0"/>
                      <a:pt x="0" y="30"/>
                      <a:pt x="0" y="66"/>
                    </a:cubicBezTo>
                    <a:cubicBezTo>
                      <a:pt x="0" y="103"/>
                      <a:pt x="30" y="133"/>
                      <a:pt x="67" y="133"/>
                    </a:cubicBezTo>
                    <a:cubicBezTo>
                      <a:pt x="103" y="133"/>
                      <a:pt x="133" y="103"/>
                      <a:pt x="133" y="66"/>
                    </a:cubicBezTo>
                    <a:cubicBezTo>
                      <a:pt x="133" y="64"/>
                      <a:pt x="133" y="61"/>
                      <a:pt x="132" y="58"/>
                    </a:cubicBezTo>
                    <a:lnTo>
                      <a:pt x="67" y="6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2" name="Freeform 1266"/>
              <p:cNvSpPr/>
              <p:nvPr/>
            </p:nvSpPr>
            <p:spPr bwMode="auto">
              <a:xfrm>
                <a:off x="623" y="1985"/>
                <a:ext cx="71" cy="61"/>
              </a:xfrm>
              <a:custGeom>
                <a:avLst/>
                <a:gdLst>
                  <a:gd name="T0" fmla="*/ 29 w 65"/>
                  <a:gd name="T1" fmla="*/ 0 h 56"/>
                  <a:gd name="T2" fmla="*/ 0 w 65"/>
                  <a:gd name="T3" fmla="*/ 56 h 56"/>
                  <a:gd name="T4" fmla="*/ 65 w 65"/>
                  <a:gd name="T5" fmla="*/ 48 h 56"/>
                  <a:gd name="T6" fmla="*/ 54 w 65"/>
                  <a:gd name="T7" fmla="*/ 19 h 56"/>
                  <a:gd name="T8" fmla="*/ 29 w 65"/>
                  <a:gd name="T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5" h="56">
                    <a:moveTo>
                      <a:pt x="29" y="0"/>
                    </a:moveTo>
                    <a:cubicBezTo>
                      <a:pt x="0" y="56"/>
                      <a:pt x="0" y="56"/>
                      <a:pt x="0" y="56"/>
                    </a:cubicBezTo>
                    <a:cubicBezTo>
                      <a:pt x="65" y="48"/>
                      <a:pt x="65" y="48"/>
                      <a:pt x="65" y="48"/>
                    </a:cubicBezTo>
                    <a:cubicBezTo>
                      <a:pt x="65" y="48"/>
                      <a:pt x="62" y="31"/>
                      <a:pt x="54" y="19"/>
                    </a:cubicBezTo>
                    <a:cubicBezTo>
                      <a:pt x="46" y="8"/>
                      <a:pt x="29" y="0"/>
                      <a:pt x="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3" name="Freeform 1267"/>
              <p:cNvSpPr/>
              <p:nvPr/>
            </p:nvSpPr>
            <p:spPr bwMode="auto">
              <a:xfrm>
                <a:off x="1190" y="1591"/>
                <a:ext cx="87" cy="82"/>
              </a:xfrm>
              <a:custGeom>
                <a:avLst/>
                <a:gdLst>
                  <a:gd name="T0" fmla="*/ 78 w 80"/>
                  <a:gd name="T1" fmla="*/ 55 h 75"/>
                  <a:gd name="T2" fmla="*/ 73 w 80"/>
                  <a:gd name="T3" fmla="*/ 56 h 75"/>
                  <a:gd name="T4" fmla="*/ 47 w 80"/>
                  <a:gd name="T5" fmla="*/ 67 h 75"/>
                  <a:gd name="T6" fmla="*/ 35 w 80"/>
                  <a:gd name="T7" fmla="*/ 52 h 75"/>
                  <a:gd name="T8" fmla="*/ 44 w 80"/>
                  <a:gd name="T9" fmla="*/ 39 h 75"/>
                  <a:gd name="T10" fmla="*/ 51 w 80"/>
                  <a:gd name="T11" fmla="*/ 15 h 75"/>
                  <a:gd name="T12" fmla="*/ 2 w 80"/>
                  <a:gd name="T13" fmla="*/ 14 h 75"/>
                  <a:gd name="T14" fmla="*/ 1 w 80"/>
                  <a:gd name="T15" fmla="*/ 19 h 75"/>
                  <a:gd name="T16" fmla="*/ 5 w 80"/>
                  <a:gd name="T17" fmla="*/ 20 h 75"/>
                  <a:gd name="T18" fmla="*/ 45 w 80"/>
                  <a:gd name="T19" fmla="*/ 19 h 75"/>
                  <a:gd name="T20" fmla="*/ 40 w 80"/>
                  <a:gd name="T21" fmla="*/ 34 h 75"/>
                  <a:gd name="T22" fmla="*/ 28 w 80"/>
                  <a:gd name="T23" fmla="*/ 52 h 75"/>
                  <a:gd name="T24" fmla="*/ 45 w 80"/>
                  <a:gd name="T25" fmla="*/ 74 h 75"/>
                  <a:gd name="T26" fmla="*/ 53 w 80"/>
                  <a:gd name="T27" fmla="*/ 75 h 75"/>
                  <a:gd name="T28" fmla="*/ 79 w 80"/>
                  <a:gd name="T29" fmla="*/ 59 h 75"/>
                  <a:gd name="T30" fmla="*/ 78 w 80"/>
                  <a:gd name="T31" fmla="*/ 5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0" h="75">
                    <a:moveTo>
                      <a:pt x="78" y="55"/>
                    </a:moveTo>
                    <a:cubicBezTo>
                      <a:pt x="76" y="54"/>
                      <a:pt x="74" y="55"/>
                      <a:pt x="73" y="56"/>
                    </a:cubicBezTo>
                    <a:cubicBezTo>
                      <a:pt x="68" y="67"/>
                      <a:pt x="56" y="70"/>
                      <a:pt x="47" y="67"/>
                    </a:cubicBezTo>
                    <a:cubicBezTo>
                      <a:pt x="44" y="66"/>
                      <a:pt x="34" y="63"/>
                      <a:pt x="35" y="52"/>
                    </a:cubicBezTo>
                    <a:cubicBezTo>
                      <a:pt x="36" y="47"/>
                      <a:pt x="40" y="43"/>
                      <a:pt x="44" y="39"/>
                    </a:cubicBezTo>
                    <a:cubicBezTo>
                      <a:pt x="51" y="33"/>
                      <a:pt x="58" y="26"/>
                      <a:pt x="51" y="15"/>
                    </a:cubicBezTo>
                    <a:cubicBezTo>
                      <a:pt x="42" y="0"/>
                      <a:pt x="20" y="5"/>
                      <a:pt x="2" y="14"/>
                    </a:cubicBezTo>
                    <a:cubicBezTo>
                      <a:pt x="0" y="15"/>
                      <a:pt x="0" y="17"/>
                      <a:pt x="1" y="19"/>
                    </a:cubicBezTo>
                    <a:cubicBezTo>
                      <a:pt x="2" y="21"/>
                      <a:pt x="4" y="21"/>
                      <a:pt x="5" y="20"/>
                    </a:cubicBezTo>
                    <a:cubicBezTo>
                      <a:pt x="9" y="19"/>
                      <a:pt x="36" y="4"/>
                      <a:pt x="45" y="19"/>
                    </a:cubicBezTo>
                    <a:cubicBezTo>
                      <a:pt x="49" y="24"/>
                      <a:pt x="47" y="27"/>
                      <a:pt x="40" y="34"/>
                    </a:cubicBezTo>
                    <a:cubicBezTo>
                      <a:pt x="35" y="38"/>
                      <a:pt x="29" y="44"/>
                      <a:pt x="28" y="52"/>
                    </a:cubicBezTo>
                    <a:cubicBezTo>
                      <a:pt x="27" y="62"/>
                      <a:pt x="34" y="71"/>
                      <a:pt x="45" y="74"/>
                    </a:cubicBezTo>
                    <a:cubicBezTo>
                      <a:pt x="47" y="75"/>
                      <a:pt x="50" y="75"/>
                      <a:pt x="53" y="75"/>
                    </a:cubicBezTo>
                    <a:cubicBezTo>
                      <a:pt x="63" y="75"/>
                      <a:pt x="74" y="70"/>
                      <a:pt x="79" y="59"/>
                    </a:cubicBezTo>
                    <a:cubicBezTo>
                      <a:pt x="80" y="58"/>
                      <a:pt x="79" y="56"/>
                      <a:pt x="78" y="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4" name="Freeform 1268"/>
              <p:cNvSpPr>
                <a:spLocks noEditPoints="1"/>
              </p:cNvSpPr>
              <p:nvPr/>
            </p:nvSpPr>
            <p:spPr bwMode="auto">
              <a:xfrm>
                <a:off x="1267" y="1587"/>
                <a:ext cx="76" cy="77"/>
              </a:xfrm>
              <a:custGeom>
                <a:avLst/>
                <a:gdLst>
                  <a:gd name="T0" fmla="*/ 0 w 70"/>
                  <a:gd name="T1" fmla="*/ 35 h 71"/>
                  <a:gd name="T2" fmla="*/ 36 w 70"/>
                  <a:gd name="T3" fmla="*/ 71 h 71"/>
                  <a:gd name="T4" fmla="*/ 70 w 70"/>
                  <a:gd name="T5" fmla="*/ 42 h 71"/>
                  <a:gd name="T6" fmla="*/ 27 w 70"/>
                  <a:gd name="T7" fmla="*/ 0 h 71"/>
                  <a:gd name="T8" fmla="*/ 0 w 70"/>
                  <a:gd name="T9" fmla="*/ 35 h 71"/>
                  <a:gd name="T10" fmla="*/ 20 w 70"/>
                  <a:gd name="T11" fmla="*/ 48 h 71"/>
                  <a:gd name="T12" fmla="*/ 20 w 70"/>
                  <a:gd name="T13" fmla="*/ 48 h 71"/>
                  <a:gd name="T14" fmla="*/ 17 w 70"/>
                  <a:gd name="T15" fmla="*/ 50 h 71"/>
                  <a:gd name="T16" fmla="*/ 20 w 70"/>
                  <a:gd name="T17" fmla="*/ 40 h 71"/>
                  <a:gd name="T18" fmla="*/ 29 w 70"/>
                  <a:gd name="T19" fmla="*/ 43 h 71"/>
                  <a:gd name="T20" fmla="*/ 26 w 70"/>
                  <a:gd name="T21" fmla="*/ 45 h 71"/>
                  <a:gd name="T22" fmla="*/ 37 w 70"/>
                  <a:gd name="T23" fmla="*/ 50 h 71"/>
                  <a:gd name="T24" fmla="*/ 20 w 70"/>
                  <a:gd name="T25" fmla="*/ 48 h 71"/>
                  <a:gd name="T26" fmla="*/ 46 w 70"/>
                  <a:gd name="T27" fmla="*/ 45 h 71"/>
                  <a:gd name="T28" fmla="*/ 45 w 70"/>
                  <a:gd name="T29" fmla="*/ 46 h 71"/>
                  <a:gd name="T30" fmla="*/ 49 w 70"/>
                  <a:gd name="T31" fmla="*/ 48 h 71"/>
                  <a:gd name="T32" fmla="*/ 39 w 70"/>
                  <a:gd name="T33" fmla="*/ 49 h 71"/>
                  <a:gd name="T34" fmla="*/ 37 w 70"/>
                  <a:gd name="T35" fmla="*/ 40 h 71"/>
                  <a:gd name="T36" fmla="*/ 40 w 70"/>
                  <a:gd name="T37" fmla="*/ 42 h 71"/>
                  <a:gd name="T38" fmla="*/ 40 w 70"/>
                  <a:gd name="T39" fmla="*/ 30 h 71"/>
                  <a:gd name="T40" fmla="*/ 46 w 70"/>
                  <a:gd name="T41" fmla="*/ 45 h 71"/>
                  <a:gd name="T42" fmla="*/ 32 w 70"/>
                  <a:gd name="T43" fmla="*/ 21 h 71"/>
                  <a:gd name="T44" fmla="*/ 38 w 70"/>
                  <a:gd name="T45" fmla="*/ 29 h 71"/>
                  <a:gd name="T46" fmla="*/ 31 w 70"/>
                  <a:gd name="T47" fmla="*/ 35 h 71"/>
                  <a:gd name="T48" fmla="*/ 31 w 70"/>
                  <a:gd name="T49" fmla="*/ 31 h 71"/>
                  <a:gd name="T50" fmla="*/ 21 w 70"/>
                  <a:gd name="T51" fmla="*/ 37 h 71"/>
                  <a:gd name="T52" fmla="*/ 31 w 70"/>
                  <a:gd name="T53" fmla="*/ 25 h 71"/>
                  <a:gd name="T54" fmla="*/ 32 w 70"/>
                  <a:gd name="T55" fmla="*/ 25 h 71"/>
                  <a:gd name="T56" fmla="*/ 32 w 70"/>
                  <a:gd name="T57" fmla="*/ 2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70" h="71">
                    <a:moveTo>
                      <a:pt x="0" y="35"/>
                    </a:moveTo>
                    <a:cubicBezTo>
                      <a:pt x="0" y="54"/>
                      <a:pt x="17" y="70"/>
                      <a:pt x="36" y="71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27" y="0"/>
                      <a:pt x="27" y="0"/>
                      <a:pt x="27" y="0"/>
                    </a:cubicBezTo>
                    <a:lnTo>
                      <a:pt x="0" y="35"/>
                    </a:lnTo>
                    <a:close/>
                    <a:moveTo>
                      <a:pt x="20" y="48"/>
                    </a:moveTo>
                    <a:cubicBezTo>
                      <a:pt x="20" y="48"/>
                      <a:pt x="20" y="48"/>
                      <a:pt x="20" y="48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6" y="45"/>
                      <a:pt x="26" y="45"/>
                      <a:pt x="26" y="45"/>
                    </a:cubicBezTo>
                    <a:cubicBezTo>
                      <a:pt x="26" y="45"/>
                      <a:pt x="26" y="50"/>
                      <a:pt x="37" y="50"/>
                    </a:cubicBezTo>
                    <a:cubicBezTo>
                      <a:pt x="37" y="50"/>
                      <a:pt x="27" y="57"/>
                      <a:pt x="20" y="48"/>
                    </a:cubicBezTo>
                    <a:close/>
                    <a:moveTo>
                      <a:pt x="46" y="45"/>
                    </a:moveTo>
                    <a:cubicBezTo>
                      <a:pt x="45" y="46"/>
                      <a:pt x="45" y="46"/>
                      <a:pt x="45" y="46"/>
                    </a:cubicBezTo>
                    <a:cubicBezTo>
                      <a:pt x="49" y="48"/>
                      <a:pt x="49" y="48"/>
                      <a:pt x="49" y="48"/>
                    </a:cubicBezTo>
                    <a:cubicBezTo>
                      <a:pt x="39" y="49"/>
                      <a:pt x="39" y="49"/>
                      <a:pt x="39" y="49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0" y="42"/>
                      <a:pt x="40" y="42"/>
                      <a:pt x="40" y="42"/>
                    </a:cubicBezTo>
                    <a:cubicBezTo>
                      <a:pt x="40" y="42"/>
                      <a:pt x="45" y="39"/>
                      <a:pt x="40" y="30"/>
                    </a:cubicBezTo>
                    <a:cubicBezTo>
                      <a:pt x="40" y="30"/>
                      <a:pt x="51" y="36"/>
                      <a:pt x="46" y="45"/>
                    </a:cubicBezTo>
                    <a:close/>
                    <a:moveTo>
                      <a:pt x="32" y="21"/>
                    </a:moveTo>
                    <a:cubicBezTo>
                      <a:pt x="38" y="29"/>
                      <a:pt x="38" y="29"/>
                      <a:pt x="38" y="29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27" y="28"/>
                      <a:pt x="21" y="37"/>
                    </a:cubicBezTo>
                    <a:cubicBezTo>
                      <a:pt x="21" y="37"/>
                      <a:pt x="20" y="25"/>
                      <a:pt x="31" y="25"/>
                    </a:cubicBezTo>
                    <a:cubicBezTo>
                      <a:pt x="32" y="25"/>
                      <a:pt x="32" y="25"/>
                      <a:pt x="32" y="25"/>
                    </a:cubicBez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5" name="Freeform 1269"/>
              <p:cNvSpPr/>
              <p:nvPr/>
            </p:nvSpPr>
            <p:spPr bwMode="auto">
              <a:xfrm>
                <a:off x="1333" y="1590"/>
                <a:ext cx="30" cy="30"/>
              </a:xfrm>
              <a:custGeom>
                <a:avLst/>
                <a:gdLst>
                  <a:gd name="T0" fmla="*/ 22 w 28"/>
                  <a:gd name="T1" fmla="*/ 1 h 28"/>
                  <a:gd name="T2" fmla="*/ 1 w 28"/>
                  <a:gd name="T3" fmla="*/ 22 h 28"/>
                  <a:gd name="T4" fmla="*/ 1 w 28"/>
                  <a:gd name="T5" fmla="*/ 27 h 28"/>
                  <a:gd name="T6" fmla="*/ 4 w 28"/>
                  <a:gd name="T7" fmla="*/ 28 h 28"/>
                  <a:gd name="T8" fmla="*/ 6 w 28"/>
                  <a:gd name="T9" fmla="*/ 27 h 28"/>
                  <a:gd name="T10" fmla="*/ 27 w 28"/>
                  <a:gd name="T11" fmla="*/ 6 h 28"/>
                  <a:gd name="T12" fmla="*/ 27 w 28"/>
                  <a:gd name="T13" fmla="*/ 1 h 28"/>
                  <a:gd name="T14" fmla="*/ 22 w 28"/>
                  <a:gd name="T15" fmla="*/ 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8">
                    <a:moveTo>
                      <a:pt x="22" y="1"/>
                    </a:moveTo>
                    <a:cubicBezTo>
                      <a:pt x="1" y="22"/>
                      <a:pt x="1" y="22"/>
                      <a:pt x="1" y="22"/>
                    </a:cubicBezTo>
                    <a:cubicBezTo>
                      <a:pt x="0" y="24"/>
                      <a:pt x="0" y="26"/>
                      <a:pt x="1" y="27"/>
                    </a:cubicBezTo>
                    <a:cubicBezTo>
                      <a:pt x="2" y="28"/>
                      <a:pt x="3" y="28"/>
                      <a:pt x="4" y="28"/>
                    </a:cubicBezTo>
                    <a:cubicBezTo>
                      <a:pt x="5" y="28"/>
                      <a:pt x="6" y="28"/>
                      <a:pt x="6" y="2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5"/>
                      <a:pt x="28" y="3"/>
                      <a:pt x="27" y="1"/>
                    </a:cubicBezTo>
                    <a:cubicBezTo>
                      <a:pt x="25" y="0"/>
                      <a:pt x="23" y="0"/>
                      <a:pt x="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6" name="Freeform 1270"/>
              <p:cNvSpPr/>
              <p:nvPr/>
            </p:nvSpPr>
            <p:spPr bwMode="auto">
              <a:xfrm>
                <a:off x="1311" y="1567"/>
                <a:ext cx="30" cy="31"/>
              </a:xfrm>
              <a:custGeom>
                <a:avLst/>
                <a:gdLst>
                  <a:gd name="T0" fmla="*/ 22 w 28"/>
                  <a:gd name="T1" fmla="*/ 2 h 28"/>
                  <a:gd name="T2" fmla="*/ 1 w 28"/>
                  <a:gd name="T3" fmla="*/ 22 h 28"/>
                  <a:gd name="T4" fmla="*/ 1 w 28"/>
                  <a:gd name="T5" fmla="*/ 27 h 28"/>
                  <a:gd name="T6" fmla="*/ 4 w 28"/>
                  <a:gd name="T7" fmla="*/ 28 h 28"/>
                  <a:gd name="T8" fmla="*/ 6 w 28"/>
                  <a:gd name="T9" fmla="*/ 27 h 28"/>
                  <a:gd name="T10" fmla="*/ 27 w 28"/>
                  <a:gd name="T11" fmla="*/ 6 h 28"/>
                  <a:gd name="T12" fmla="*/ 27 w 28"/>
                  <a:gd name="T13" fmla="*/ 1 h 28"/>
                  <a:gd name="T14" fmla="*/ 22 w 28"/>
                  <a:gd name="T15" fmla="*/ 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28">
                    <a:moveTo>
                      <a:pt x="22" y="2"/>
                    </a:moveTo>
                    <a:cubicBezTo>
                      <a:pt x="1" y="22"/>
                      <a:pt x="1" y="22"/>
                      <a:pt x="1" y="22"/>
                    </a:cubicBezTo>
                    <a:cubicBezTo>
                      <a:pt x="0" y="24"/>
                      <a:pt x="0" y="26"/>
                      <a:pt x="1" y="27"/>
                    </a:cubicBezTo>
                    <a:cubicBezTo>
                      <a:pt x="2" y="28"/>
                      <a:pt x="3" y="28"/>
                      <a:pt x="4" y="28"/>
                    </a:cubicBezTo>
                    <a:cubicBezTo>
                      <a:pt x="5" y="28"/>
                      <a:pt x="5" y="28"/>
                      <a:pt x="6" y="2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5"/>
                      <a:pt x="28" y="3"/>
                      <a:pt x="27" y="1"/>
                    </a:cubicBezTo>
                    <a:cubicBezTo>
                      <a:pt x="25" y="0"/>
                      <a:pt x="23" y="0"/>
                      <a:pt x="2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7" name="Freeform 1271"/>
              <p:cNvSpPr/>
              <p:nvPr/>
            </p:nvSpPr>
            <p:spPr bwMode="auto">
              <a:xfrm>
                <a:off x="583" y="1543"/>
                <a:ext cx="96" cy="99"/>
              </a:xfrm>
              <a:custGeom>
                <a:avLst/>
                <a:gdLst>
                  <a:gd name="T0" fmla="*/ 28 w 88"/>
                  <a:gd name="T1" fmla="*/ 1 h 91"/>
                  <a:gd name="T2" fmla="*/ 28 w 88"/>
                  <a:gd name="T3" fmla="*/ 0 h 91"/>
                  <a:gd name="T4" fmla="*/ 27 w 88"/>
                  <a:gd name="T5" fmla="*/ 1 h 91"/>
                  <a:gd name="T6" fmla="*/ 27 w 88"/>
                  <a:gd name="T7" fmla="*/ 0 h 91"/>
                  <a:gd name="T8" fmla="*/ 27 w 88"/>
                  <a:gd name="T9" fmla="*/ 1 h 91"/>
                  <a:gd name="T10" fmla="*/ 0 w 88"/>
                  <a:gd name="T11" fmla="*/ 16 h 91"/>
                  <a:gd name="T12" fmla="*/ 72 w 88"/>
                  <a:gd name="T13" fmla="*/ 91 h 91"/>
                  <a:gd name="T14" fmla="*/ 79 w 88"/>
                  <a:gd name="T15" fmla="*/ 76 h 91"/>
                  <a:gd name="T16" fmla="*/ 82 w 88"/>
                  <a:gd name="T17" fmla="*/ 23 h 91"/>
                  <a:gd name="T18" fmla="*/ 28 w 88"/>
                  <a:gd name="T19" fmla="*/ 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" h="91">
                    <a:moveTo>
                      <a:pt x="28" y="1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19" y="7"/>
                      <a:pt x="9" y="12"/>
                      <a:pt x="0" y="16"/>
                    </a:cubicBezTo>
                    <a:cubicBezTo>
                      <a:pt x="72" y="91"/>
                      <a:pt x="72" y="91"/>
                      <a:pt x="72" y="91"/>
                    </a:cubicBezTo>
                    <a:cubicBezTo>
                      <a:pt x="75" y="86"/>
                      <a:pt x="77" y="81"/>
                      <a:pt x="79" y="76"/>
                    </a:cubicBezTo>
                    <a:cubicBezTo>
                      <a:pt x="88" y="45"/>
                      <a:pt x="82" y="23"/>
                      <a:pt x="82" y="23"/>
                    </a:cubicBezTo>
                    <a:cubicBezTo>
                      <a:pt x="82" y="23"/>
                      <a:pt x="49" y="18"/>
                      <a:pt x="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8" name="Freeform 1272"/>
              <p:cNvSpPr/>
              <p:nvPr/>
            </p:nvSpPr>
            <p:spPr bwMode="auto">
              <a:xfrm>
                <a:off x="547" y="1568"/>
                <a:ext cx="100" cy="128"/>
              </a:xfrm>
              <a:custGeom>
                <a:avLst/>
                <a:gdLst>
                  <a:gd name="T0" fmla="*/ 11 w 92"/>
                  <a:gd name="T1" fmla="*/ 1 h 117"/>
                  <a:gd name="T2" fmla="*/ 10 w 92"/>
                  <a:gd name="T3" fmla="*/ 0 h 117"/>
                  <a:gd name="T4" fmla="*/ 6 w 92"/>
                  <a:gd name="T5" fmla="*/ 0 h 117"/>
                  <a:gd name="T6" fmla="*/ 9 w 92"/>
                  <a:gd name="T7" fmla="*/ 53 h 117"/>
                  <a:gd name="T8" fmla="*/ 60 w 92"/>
                  <a:gd name="T9" fmla="*/ 116 h 117"/>
                  <a:gd name="T10" fmla="*/ 60 w 92"/>
                  <a:gd name="T11" fmla="*/ 117 h 117"/>
                  <a:gd name="T12" fmla="*/ 60 w 92"/>
                  <a:gd name="T13" fmla="*/ 117 h 117"/>
                  <a:gd name="T14" fmla="*/ 60 w 92"/>
                  <a:gd name="T15" fmla="*/ 116 h 117"/>
                  <a:gd name="T16" fmla="*/ 61 w 92"/>
                  <a:gd name="T17" fmla="*/ 117 h 117"/>
                  <a:gd name="T18" fmla="*/ 61 w 92"/>
                  <a:gd name="T19" fmla="*/ 117 h 117"/>
                  <a:gd name="T20" fmla="*/ 61 w 92"/>
                  <a:gd name="T21" fmla="*/ 116 h 117"/>
                  <a:gd name="T22" fmla="*/ 92 w 92"/>
                  <a:gd name="T23" fmla="*/ 85 h 117"/>
                  <a:gd name="T24" fmla="*/ 92 w 92"/>
                  <a:gd name="T25" fmla="*/ 85 h 117"/>
                  <a:gd name="T26" fmla="*/ 11 w 92"/>
                  <a:gd name="T27" fmla="*/ 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2" h="117">
                    <a:moveTo>
                      <a:pt x="11" y="1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8" y="0"/>
                      <a:pt x="6" y="0"/>
                      <a:pt x="6" y="0"/>
                    </a:cubicBezTo>
                    <a:cubicBezTo>
                      <a:pt x="6" y="0"/>
                      <a:pt x="0" y="22"/>
                      <a:pt x="9" y="53"/>
                    </a:cubicBezTo>
                    <a:cubicBezTo>
                      <a:pt x="18" y="83"/>
                      <a:pt x="53" y="105"/>
                      <a:pt x="60" y="116"/>
                    </a:cubicBezTo>
                    <a:cubicBezTo>
                      <a:pt x="60" y="117"/>
                      <a:pt x="60" y="117"/>
                      <a:pt x="60" y="117"/>
                    </a:cubicBezTo>
                    <a:cubicBezTo>
                      <a:pt x="60" y="117"/>
                      <a:pt x="60" y="117"/>
                      <a:pt x="60" y="117"/>
                    </a:cubicBezTo>
                    <a:cubicBezTo>
                      <a:pt x="60" y="116"/>
                      <a:pt x="60" y="116"/>
                      <a:pt x="60" y="116"/>
                    </a:cubicBezTo>
                    <a:cubicBezTo>
                      <a:pt x="61" y="117"/>
                      <a:pt x="61" y="117"/>
                      <a:pt x="61" y="117"/>
                    </a:cubicBezTo>
                    <a:cubicBezTo>
                      <a:pt x="61" y="117"/>
                      <a:pt x="61" y="117"/>
                      <a:pt x="61" y="117"/>
                    </a:cubicBezTo>
                    <a:cubicBezTo>
                      <a:pt x="61" y="116"/>
                      <a:pt x="61" y="116"/>
                      <a:pt x="61" y="116"/>
                    </a:cubicBezTo>
                    <a:cubicBezTo>
                      <a:pt x="65" y="110"/>
                      <a:pt x="79" y="99"/>
                      <a:pt x="92" y="85"/>
                    </a:cubicBezTo>
                    <a:cubicBezTo>
                      <a:pt x="92" y="85"/>
                      <a:pt x="92" y="85"/>
                      <a:pt x="92" y="85"/>
                    </a:cubicBezTo>
                    <a:lnTo>
                      <a:pt x="1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9" name="Freeform 1273"/>
              <p:cNvSpPr/>
              <p:nvPr/>
            </p:nvSpPr>
            <p:spPr bwMode="auto">
              <a:xfrm>
                <a:off x="562" y="1562"/>
                <a:ext cx="97" cy="96"/>
              </a:xfrm>
              <a:custGeom>
                <a:avLst/>
                <a:gdLst>
                  <a:gd name="T0" fmla="*/ 0 w 97"/>
                  <a:gd name="T1" fmla="*/ 4 h 96"/>
                  <a:gd name="T2" fmla="*/ 88 w 97"/>
                  <a:gd name="T3" fmla="*/ 96 h 96"/>
                  <a:gd name="T4" fmla="*/ 97 w 97"/>
                  <a:gd name="T5" fmla="*/ 84 h 96"/>
                  <a:gd name="T6" fmla="*/ 17 w 97"/>
                  <a:gd name="T7" fmla="*/ 0 h 96"/>
                  <a:gd name="T8" fmla="*/ 0 w 97"/>
                  <a:gd name="T9" fmla="*/ 4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7" h="96">
                    <a:moveTo>
                      <a:pt x="0" y="4"/>
                    </a:moveTo>
                    <a:lnTo>
                      <a:pt x="88" y="96"/>
                    </a:lnTo>
                    <a:lnTo>
                      <a:pt x="97" y="84"/>
                    </a:lnTo>
                    <a:lnTo>
                      <a:pt x="17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0" name="Freeform 1274"/>
              <p:cNvSpPr/>
              <p:nvPr/>
            </p:nvSpPr>
            <p:spPr bwMode="auto">
              <a:xfrm>
                <a:off x="1428" y="1740"/>
                <a:ext cx="114" cy="72"/>
              </a:xfrm>
              <a:custGeom>
                <a:avLst/>
                <a:gdLst>
                  <a:gd name="T0" fmla="*/ 0 w 104"/>
                  <a:gd name="T1" fmla="*/ 33 h 66"/>
                  <a:gd name="T2" fmla="*/ 31 w 104"/>
                  <a:gd name="T3" fmla="*/ 66 h 66"/>
                  <a:gd name="T4" fmla="*/ 104 w 104"/>
                  <a:gd name="T5" fmla="*/ 29 h 66"/>
                  <a:gd name="T6" fmla="*/ 0 w 104"/>
                  <a:gd name="T7" fmla="*/ 3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4" h="66">
                    <a:moveTo>
                      <a:pt x="0" y="33"/>
                    </a:moveTo>
                    <a:cubicBezTo>
                      <a:pt x="35" y="43"/>
                      <a:pt x="31" y="66"/>
                      <a:pt x="31" y="66"/>
                    </a:cubicBezTo>
                    <a:cubicBezTo>
                      <a:pt x="52" y="25"/>
                      <a:pt x="104" y="29"/>
                      <a:pt x="104" y="29"/>
                    </a:cubicBezTo>
                    <a:cubicBezTo>
                      <a:pt x="59" y="0"/>
                      <a:pt x="0" y="33"/>
                      <a:pt x="0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1" name="Freeform 1275"/>
              <p:cNvSpPr/>
              <p:nvPr/>
            </p:nvSpPr>
            <p:spPr bwMode="auto">
              <a:xfrm>
                <a:off x="1524" y="1778"/>
                <a:ext cx="66" cy="113"/>
              </a:xfrm>
              <a:custGeom>
                <a:avLst/>
                <a:gdLst>
                  <a:gd name="T0" fmla="*/ 0 w 60"/>
                  <a:gd name="T1" fmla="*/ 79 h 103"/>
                  <a:gd name="T2" fmla="*/ 39 w 60"/>
                  <a:gd name="T3" fmla="*/ 103 h 103"/>
                  <a:gd name="T4" fmla="*/ 23 w 60"/>
                  <a:gd name="T5" fmla="*/ 0 h 103"/>
                  <a:gd name="T6" fmla="*/ 0 w 60"/>
                  <a:gd name="T7" fmla="*/ 79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0" h="103">
                    <a:moveTo>
                      <a:pt x="0" y="79"/>
                    </a:moveTo>
                    <a:cubicBezTo>
                      <a:pt x="0" y="79"/>
                      <a:pt x="22" y="70"/>
                      <a:pt x="39" y="103"/>
                    </a:cubicBezTo>
                    <a:cubicBezTo>
                      <a:pt x="39" y="103"/>
                      <a:pt x="60" y="39"/>
                      <a:pt x="23" y="0"/>
                    </a:cubicBezTo>
                    <a:cubicBezTo>
                      <a:pt x="23" y="0"/>
                      <a:pt x="37" y="50"/>
                      <a:pt x="0" y="7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2" name="Freeform 1276"/>
              <p:cNvSpPr/>
              <p:nvPr/>
            </p:nvSpPr>
            <p:spPr bwMode="auto">
              <a:xfrm>
                <a:off x="1425" y="1814"/>
                <a:ext cx="86" cy="72"/>
              </a:xfrm>
              <a:custGeom>
                <a:avLst/>
                <a:gdLst>
                  <a:gd name="T0" fmla="*/ 72 w 79"/>
                  <a:gd name="T1" fmla="*/ 2 h 66"/>
                  <a:gd name="T2" fmla="*/ 68 w 79"/>
                  <a:gd name="T3" fmla="*/ 7 h 66"/>
                  <a:gd name="T4" fmla="*/ 65 w 79"/>
                  <a:gd name="T5" fmla="*/ 10 h 66"/>
                  <a:gd name="T6" fmla="*/ 28 w 79"/>
                  <a:gd name="T7" fmla="*/ 53 h 66"/>
                  <a:gd name="T8" fmla="*/ 13 w 79"/>
                  <a:gd name="T9" fmla="*/ 56 h 66"/>
                  <a:gd name="T10" fmla="*/ 15 w 79"/>
                  <a:gd name="T11" fmla="*/ 42 h 66"/>
                  <a:gd name="T12" fmla="*/ 15 w 79"/>
                  <a:gd name="T13" fmla="*/ 36 h 66"/>
                  <a:gd name="T14" fmla="*/ 9 w 79"/>
                  <a:gd name="T15" fmla="*/ 37 h 66"/>
                  <a:gd name="T16" fmla="*/ 7 w 79"/>
                  <a:gd name="T17" fmla="*/ 62 h 66"/>
                  <a:gd name="T18" fmla="*/ 18 w 79"/>
                  <a:gd name="T19" fmla="*/ 66 h 66"/>
                  <a:gd name="T20" fmla="*/ 34 w 79"/>
                  <a:gd name="T21" fmla="*/ 59 h 66"/>
                  <a:gd name="T22" fmla="*/ 72 w 79"/>
                  <a:gd name="T23" fmla="*/ 15 h 66"/>
                  <a:gd name="T24" fmla="*/ 75 w 79"/>
                  <a:gd name="T25" fmla="*/ 11 h 66"/>
                  <a:gd name="T26" fmla="*/ 78 w 79"/>
                  <a:gd name="T27" fmla="*/ 7 h 66"/>
                  <a:gd name="T28" fmla="*/ 77 w 79"/>
                  <a:gd name="T29" fmla="*/ 2 h 66"/>
                  <a:gd name="T30" fmla="*/ 72 w 79"/>
                  <a:gd name="T31" fmla="*/ 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9" h="66">
                    <a:moveTo>
                      <a:pt x="72" y="2"/>
                    </a:moveTo>
                    <a:cubicBezTo>
                      <a:pt x="70" y="4"/>
                      <a:pt x="69" y="5"/>
                      <a:pt x="68" y="7"/>
                    </a:cubicBezTo>
                    <a:cubicBezTo>
                      <a:pt x="67" y="8"/>
                      <a:pt x="66" y="9"/>
                      <a:pt x="65" y="10"/>
                    </a:cubicBezTo>
                    <a:cubicBezTo>
                      <a:pt x="58" y="20"/>
                      <a:pt x="42" y="38"/>
                      <a:pt x="28" y="53"/>
                    </a:cubicBezTo>
                    <a:cubicBezTo>
                      <a:pt x="23" y="58"/>
                      <a:pt x="16" y="59"/>
                      <a:pt x="13" y="56"/>
                    </a:cubicBezTo>
                    <a:cubicBezTo>
                      <a:pt x="10" y="53"/>
                      <a:pt x="11" y="48"/>
                      <a:pt x="15" y="42"/>
                    </a:cubicBezTo>
                    <a:cubicBezTo>
                      <a:pt x="17" y="40"/>
                      <a:pt x="17" y="38"/>
                      <a:pt x="15" y="36"/>
                    </a:cubicBezTo>
                    <a:cubicBezTo>
                      <a:pt x="13" y="35"/>
                      <a:pt x="11" y="35"/>
                      <a:pt x="9" y="37"/>
                    </a:cubicBezTo>
                    <a:cubicBezTo>
                      <a:pt x="0" y="48"/>
                      <a:pt x="2" y="57"/>
                      <a:pt x="7" y="62"/>
                    </a:cubicBezTo>
                    <a:cubicBezTo>
                      <a:pt x="10" y="64"/>
                      <a:pt x="14" y="66"/>
                      <a:pt x="18" y="66"/>
                    </a:cubicBezTo>
                    <a:cubicBezTo>
                      <a:pt x="24" y="66"/>
                      <a:pt x="29" y="64"/>
                      <a:pt x="34" y="59"/>
                    </a:cubicBezTo>
                    <a:cubicBezTo>
                      <a:pt x="48" y="44"/>
                      <a:pt x="64" y="25"/>
                      <a:pt x="72" y="15"/>
                    </a:cubicBezTo>
                    <a:cubicBezTo>
                      <a:pt x="73" y="14"/>
                      <a:pt x="74" y="13"/>
                      <a:pt x="75" y="11"/>
                    </a:cubicBezTo>
                    <a:cubicBezTo>
                      <a:pt x="76" y="10"/>
                      <a:pt x="77" y="9"/>
                      <a:pt x="78" y="7"/>
                    </a:cubicBezTo>
                    <a:cubicBezTo>
                      <a:pt x="79" y="6"/>
                      <a:pt x="79" y="3"/>
                      <a:pt x="77" y="2"/>
                    </a:cubicBezTo>
                    <a:cubicBezTo>
                      <a:pt x="76" y="0"/>
                      <a:pt x="73" y="0"/>
                      <a:pt x="7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3" name="Freeform 1277"/>
              <p:cNvSpPr/>
              <p:nvPr/>
            </p:nvSpPr>
            <p:spPr bwMode="auto">
              <a:xfrm>
                <a:off x="1464" y="1775"/>
                <a:ext cx="92" cy="87"/>
              </a:xfrm>
              <a:custGeom>
                <a:avLst/>
                <a:gdLst>
                  <a:gd name="T0" fmla="*/ 45 w 84"/>
                  <a:gd name="T1" fmla="*/ 36 h 80"/>
                  <a:gd name="T2" fmla="*/ 72 w 84"/>
                  <a:gd name="T3" fmla="*/ 2 h 80"/>
                  <a:gd name="T4" fmla="*/ 0 w 84"/>
                  <a:gd name="T5" fmla="*/ 37 h 80"/>
                  <a:gd name="T6" fmla="*/ 29 w 84"/>
                  <a:gd name="T7" fmla="*/ 56 h 80"/>
                  <a:gd name="T8" fmla="*/ 29 w 84"/>
                  <a:gd name="T9" fmla="*/ 56 h 80"/>
                  <a:gd name="T10" fmla="*/ 55 w 84"/>
                  <a:gd name="T11" fmla="*/ 80 h 80"/>
                  <a:gd name="T12" fmla="*/ 72 w 84"/>
                  <a:gd name="T13" fmla="*/ 2 h 80"/>
                  <a:gd name="T14" fmla="*/ 45 w 84"/>
                  <a:gd name="T15" fmla="*/ 3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4" h="80">
                    <a:moveTo>
                      <a:pt x="45" y="36"/>
                    </a:moveTo>
                    <a:cubicBezTo>
                      <a:pt x="72" y="2"/>
                      <a:pt x="72" y="2"/>
                      <a:pt x="72" y="2"/>
                    </a:cubicBezTo>
                    <a:cubicBezTo>
                      <a:pt x="30" y="0"/>
                      <a:pt x="0" y="37"/>
                      <a:pt x="0" y="37"/>
                    </a:cubicBezTo>
                    <a:cubicBezTo>
                      <a:pt x="28" y="38"/>
                      <a:pt x="29" y="56"/>
                      <a:pt x="29" y="56"/>
                    </a:cubicBezTo>
                    <a:cubicBezTo>
                      <a:pt x="29" y="56"/>
                      <a:pt x="29" y="56"/>
                      <a:pt x="29" y="56"/>
                    </a:cubicBezTo>
                    <a:cubicBezTo>
                      <a:pt x="30" y="56"/>
                      <a:pt x="48" y="53"/>
                      <a:pt x="55" y="80"/>
                    </a:cubicBezTo>
                    <a:cubicBezTo>
                      <a:pt x="55" y="80"/>
                      <a:pt x="84" y="43"/>
                      <a:pt x="72" y="2"/>
                    </a:cubicBezTo>
                    <a:lnTo>
                      <a:pt x="45" y="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4" name="Freeform 1278"/>
              <p:cNvSpPr/>
              <p:nvPr/>
            </p:nvSpPr>
            <p:spPr bwMode="auto">
              <a:xfrm>
                <a:off x="1544" y="1762"/>
                <a:ext cx="12" cy="15"/>
              </a:xfrm>
              <a:custGeom>
                <a:avLst/>
                <a:gdLst>
                  <a:gd name="T0" fmla="*/ 7 w 12"/>
                  <a:gd name="T1" fmla="*/ 15 h 15"/>
                  <a:gd name="T2" fmla="*/ 12 w 12"/>
                  <a:gd name="T3" fmla="*/ 0 h 15"/>
                  <a:gd name="T4" fmla="*/ 0 w 12"/>
                  <a:gd name="T5" fmla="*/ 10 h 15"/>
                  <a:gd name="T6" fmla="*/ 7 w 12"/>
                  <a:gd name="T7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5">
                    <a:moveTo>
                      <a:pt x="7" y="15"/>
                    </a:moveTo>
                    <a:lnTo>
                      <a:pt x="12" y="0"/>
                    </a:lnTo>
                    <a:lnTo>
                      <a:pt x="0" y="10"/>
                    </a:lnTo>
                    <a:lnTo>
                      <a:pt x="7" y="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5" name="Freeform 1279"/>
              <p:cNvSpPr/>
              <p:nvPr/>
            </p:nvSpPr>
            <p:spPr bwMode="auto">
              <a:xfrm>
                <a:off x="1473" y="1131"/>
                <a:ext cx="45" cy="29"/>
              </a:xfrm>
              <a:custGeom>
                <a:avLst/>
                <a:gdLst>
                  <a:gd name="T0" fmla="*/ 31 w 41"/>
                  <a:gd name="T1" fmla="*/ 8 h 27"/>
                  <a:gd name="T2" fmla="*/ 30 w 41"/>
                  <a:gd name="T3" fmla="*/ 7 h 27"/>
                  <a:gd name="T4" fmla="*/ 0 w 41"/>
                  <a:gd name="T5" fmla="*/ 27 h 27"/>
                  <a:gd name="T6" fmla="*/ 25 w 41"/>
                  <a:gd name="T7" fmla="*/ 20 h 27"/>
                  <a:gd name="T8" fmla="*/ 22 w 41"/>
                  <a:gd name="T9" fmla="*/ 27 h 27"/>
                  <a:gd name="T10" fmla="*/ 41 w 41"/>
                  <a:gd name="T11" fmla="*/ 20 h 27"/>
                  <a:gd name="T12" fmla="*/ 34 w 41"/>
                  <a:gd name="T13" fmla="*/ 0 h 27"/>
                  <a:gd name="T14" fmla="*/ 31 w 41"/>
                  <a:gd name="T15" fmla="*/ 8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27">
                    <a:moveTo>
                      <a:pt x="31" y="8"/>
                    </a:moveTo>
                    <a:cubicBezTo>
                      <a:pt x="30" y="7"/>
                      <a:pt x="30" y="7"/>
                      <a:pt x="30" y="7"/>
                    </a:cubicBezTo>
                    <a:cubicBezTo>
                      <a:pt x="7" y="1"/>
                      <a:pt x="0" y="27"/>
                      <a:pt x="0" y="27"/>
                    </a:cubicBezTo>
                    <a:cubicBezTo>
                      <a:pt x="18" y="11"/>
                      <a:pt x="25" y="20"/>
                      <a:pt x="25" y="20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34" y="0"/>
                      <a:pt x="34" y="0"/>
                      <a:pt x="34" y="0"/>
                    </a:cubicBezTo>
                    <a:lnTo>
                      <a:pt x="31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6" name="Freeform 1280"/>
              <p:cNvSpPr/>
              <p:nvPr/>
            </p:nvSpPr>
            <p:spPr bwMode="auto">
              <a:xfrm>
                <a:off x="1508" y="1156"/>
                <a:ext cx="34" cy="46"/>
              </a:xfrm>
              <a:custGeom>
                <a:avLst/>
                <a:gdLst>
                  <a:gd name="T0" fmla="*/ 12 w 31"/>
                  <a:gd name="T1" fmla="*/ 0 h 42"/>
                  <a:gd name="T2" fmla="*/ 7 w 31"/>
                  <a:gd name="T3" fmla="*/ 26 h 42"/>
                  <a:gd name="T4" fmla="*/ 2 w 31"/>
                  <a:gd name="T5" fmla="*/ 20 h 42"/>
                  <a:gd name="T6" fmla="*/ 0 w 31"/>
                  <a:gd name="T7" fmla="*/ 40 h 42"/>
                  <a:gd name="T8" fmla="*/ 21 w 31"/>
                  <a:gd name="T9" fmla="*/ 42 h 42"/>
                  <a:gd name="T10" fmla="*/ 15 w 31"/>
                  <a:gd name="T11" fmla="*/ 36 h 42"/>
                  <a:gd name="T12" fmla="*/ 17 w 31"/>
                  <a:gd name="T13" fmla="*/ 35 h 42"/>
                  <a:gd name="T14" fmla="*/ 12 w 31"/>
                  <a:gd name="T1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1" h="42">
                    <a:moveTo>
                      <a:pt x="12" y="0"/>
                    </a:moveTo>
                    <a:cubicBezTo>
                      <a:pt x="18" y="23"/>
                      <a:pt x="7" y="26"/>
                      <a:pt x="7" y="26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31" y="17"/>
                      <a:pt x="12" y="0"/>
                      <a:pt x="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7" name="Freeform 1281"/>
              <p:cNvSpPr/>
              <p:nvPr/>
            </p:nvSpPr>
            <p:spPr bwMode="auto">
              <a:xfrm>
                <a:off x="1458" y="1165"/>
                <a:ext cx="42" cy="42"/>
              </a:xfrm>
              <a:custGeom>
                <a:avLst/>
                <a:gdLst>
                  <a:gd name="T0" fmla="*/ 21 w 39"/>
                  <a:gd name="T1" fmla="*/ 14 h 39"/>
                  <a:gd name="T2" fmla="*/ 29 w 39"/>
                  <a:gd name="T3" fmla="*/ 13 h 39"/>
                  <a:gd name="T4" fmla="*/ 13 w 39"/>
                  <a:gd name="T5" fmla="*/ 0 h 39"/>
                  <a:gd name="T6" fmla="*/ 0 w 39"/>
                  <a:gd name="T7" fmla="*/ 16 h 39"/>
                  <a:gd name="T8" fmla="*/ 7 w 39"/>
                  <a:gd name="T9" fmla="*/ 15 h 39"/>
                  <a:gd name="T10" fmla="*/ 7 w 39"/>
                  <a:gd name="T11" fmla="*/ 16 h 39"/>
                  <a:gd name="T12" fmla="*/ 39 w 39"/>
                  <a:gd name="T13" fmla="*/ 33 h 39"/>
                  <a:gd name="T14" fmla="*/ 21 w 39"/>
                  <a:gd name="T15" fmla="*/ 1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9" h="39">
                    <a:moveTo>
                      <a:pt x="21" y="14"/>
                    </a:moveTo>
                    <a:cubicBezTo>
                      <a:pt x="29" y="13"/>
                      <a:pt x="29" y="13"/>
                      <a:pt x="29" y="13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14" y="39"/>
                      <a:pt x="39" y="33"/>
                      <a:pt x="39" y="33"/>
                    </a:cubicBezTo>
                    <a:cubicBezTo>
                      <a:pt x="17" y="24"/>
                      <a:pt x="21" y="14"/>
                      <a:pt x="21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8" name="Freeform 1282"/>
              <p:cNvSpPr/>
              <p:nvPr/>
            </p:nvSpPr>
            <p:spPr bwMode="auto">
              <a:xfrm>
                <a:off x="1431" y="1117"/>
                <a:ext cx="134" cy="132"/>
              </a:xfrm>
              <a:custGeom>
                <a:avLst/>
                <a:gdLst>
                  <a:gd name="T0" fmla="*/ 102 w 123"/>
                  <a:gd name="T1" fmla="*/ 105 h 121"/>
                  <a:gd name="T2" fmla="*/ 92 w 123"/>
                  <a:gd name="T3" fmla="*/ 114 h 121"/>
                  <a:gd name="T4" fmla="*/ 32 w 123"/>
                  <a:gd name="T5" fmla="*/ 114 h 121"/>
                  <a:gd name="T6" fmla="*/ 21 w 123"/>
                  <a:gd name="T7" fmla="*/ 105 h 121"/>
                  <a:gd name="T8" fmla="*/ 11 w 123"/>
                  <a:gd name="T9" fmla="*/ 0 h 121"/>
                  <a:gd name="T10" fmla="*/ 0 w 123"/>
                  <a:gd name="T11" fmla="*/ 0 h 121"/>
                  <a:gd name="T12" fmla="*/ 14 w 123"/>
                  <a:gd name="T13" fmla="*/ 111 h 121"/>
                  <a:gd name="T14" fmla="*/ 26 w 123"/>
                  <a:gd name="T15" fmla="*/ 121 h 121"/>
                  <a:gd name="T16" fmla="*/ 97 w 123"/>
                  <a:gd name="T17" fmla="*/ 121 h 121"/>
                  <a:gd name="T18" fmla="*/ 109 w 123"/>
                  <a:gd name="T19" fmla="*/ 111 h 121"/>
                  <a:gd name="T20" fmla="*/ 123 w 123"/>
                  <a:gd name="T21" fmla="*/ 0 h 121"/>
                  <a:gd name="T22" fmla="*/ 113 w 123"/>
                  <a:gd name="T23" fmla="*/ 0 h 121"/>
                  <a:gd name="T24" fmla="*/ 102 w 123"/>
                  <a:gd name="T25" fmla="*/ 10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3" h="121">
                    <a:moveTo>
                      <a:pt x="102" y="105"/>
                    </a:moveTo>
                    <a:cubicBezTo>
                      <a:pt x="101" y="110"/>
                      <a:pt x="97" y="114"/>
                      <a:pt x="92" y="114"/>
                    </a:cubicBezTo>
                    <a:cubicBezTo>
                      <a:pt x="32" y="114"/>
                      <a:pt x="32" y="114"/>
                      <a:pt x="32" y="114"/>
                    </a:cubicBezTo>
                    <a:cubicBezTo>
                      <a:pt x="26" y="114"/>
                      <a:pt x="22" y="110"/>
                      <a:pt x="21" y="105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4" y="111"/>
                      <a:pt x="14" y="111"/>
                      <a:pt x="14" y="111"/>
                    </a:cubicBezTo>
                    <a:cubicBezTo>
                      <a:pt x="15" y="117"/>
                      <a:pt x="20" y="121"/>
                      <a:pt x="26" y="121"/>
                    </a:cubicBezTo>
                    <a:cubicBezTo>
                      <a:pt x="97" y="121"/>
                      <a:pt x="97" y="121"/>
                      <a:pt x="97" y="121"/>
                    </a:cubicBezTo>
                    <a:cubicBezTo>
                      <a:pt x="103" y="121"/>
                      <a:pt x="109" y="117"/>
                      <a:pt x="109" y="111"/>
                    </a:cubicBezTo>
                    <a:cubicBezTo>
                      <a:pt x="123" y="0"/>
                      <a:pt x="123" y="0"/>
                      <a:pt x="123" y="0"/>
                    </a:cubicBezTo>
                    <a:cubicBezTo>
                      <a:pt x="113" y="0"/>
                      <a:pt x="113" y="0"/>
                      <a:pt x="113" y="0"/>
                    </a:cubicBezTo>
                    <a:lnTo>
                      <a:pt x="102" y="10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9" name="Freeform 1283"/>
              <p:cNvSpPr/>
              <p:nvPr/>
            </p:nvSpPr>
            <p:spPr bwMode="auto">
              <a:xfrm>
                <a:off x="790" y="1341"/>
                <a:ext cx="78" cy="134"/>
              </a:xfrm>
              <a:custGeom>
                <a:avLst/>
                <a:gdLst>
                  <a:gd name="T0" fmla="*/ 54 w 72"/>
                  <a:gd name="T1" fmla="*/ 10 h 123"/>
                  <a:gd name="T2" fmla="*/ 43 w 72"/>
                  <a:gd name="T3" fmla="*/ 0 h 123"/>
                  <a:gd name="T4" fmla="*/ 9 w 72"/>
                  <a:gd name="T5" fmla="*/ 0 h 123"/>
                  <a:gd name="T6" fmla="*/ 0 w 72"/>
                  <a:gd name="T7" fmla="*/ 10 h 123"/>
                  <a:gd name="T8" fmla="*/ 0 w 72"/>
                  <a:gd name="T9" fmla="*/ 48 h 123"/>
                  <a:gd name="T10" fmla="*/ 1 w 72"/>
                  <a:gd name="T11" fmla="*/ 53 h 123"/>
                  <a:gd name="T12" fmla="*/ 3 w 72"/>
                  <a:gd name="T13" fmla="*/ 56 h 123"/>
                  <a:gd name="T14" fmla="*/ 10 w 72"/>
                  <a:gd name="T15" fmla="*/ 53 h 123"/>
                  <a:gd name="T16" fmla="*/ 10 w 72"/>
                  <a:gd name="T17" fmla="*/ 46 h 123"/>
                  <a:gd name="T18" fmla="*/ 10 w 72"/>
                  <a:gd name="T19" fmla="*/ 27 h 123"/>
                  <a:gd name="T20" fmla="*/ 12 w 72"/>
                  <a:gd name="T21" fmla="*/ 25 h 123"/>
                  <a:gd name="T22" fmla="*/ 12 w 72"/>
                  <a:gd name="T23" fmla="*/ 30 h 123"/>
                  <a:gd name="T24" fmla="*/ 12 w 72"/>
                  <a:gd name="T25" fmla="*/ 69 h 123"/>
                  <a:gd name="T26" fmla="*/ 12 w 72"/>
                  <a:gd name="T27" fmla="*/ 113 h 123"/>
                  <a:gd name="T28" fmla="*/ 12 w 72"/>
                  <a:gd name="T29" fmla="*/ 117 h 123"/>
                  <a:gd name="T30" fmla="*/ 18 w 72"/>
                  <a:gd name="T31" fmla="*/ 122 h 123"/>
                  <a:gd name="T32" fmla="*/ 27 w 72"/>
                  <a:gd name="T33" fmla="*/ 119 h 123"/>
                  <a:gd name="T34" fmla="*/ 27 w 72"/>
                  <a:gd name="T35" fmla="*/ 116 h 123"/>
                  <a:gd name="T36" fmla="*/ 27 w 72"/>
                  <a:gd name="T37" fmla="*/ 114 h 123"/>
                  <a:gd name="T38" fmla="*/ 27 w 72"/>
                  <a:gd name="T39" fmla="*/ 76 h 123"/>
                  <a:gd name="T40" fmla="*/ 28 w 72"/>
                  <a:gd name="T41" fmla="*/ 73 h 123"/>
                  <a:gd name="T42" fmla="*/ 28 w 72"/>
                  <a:gd name="T43" fmla="*/ 71 h 123"/>
                  <a:gd name="T44" fmla="*/ 29 w 72"/>
                  <a:gd name="T45" fmla="*/ 71 h 123"/>
                  <a:gd name="T46" fmla="*/ 29 w 72"/>
                  <a:gd name="T47" fmla="*/ 75 h 123"/>
                  <a:gd name="T48" fmla="*/ 29 w 72"/>
                  <a:gd name="T49" fmla="*/ 113 h 123"/>
                  <a:gd name="T50" fmla="*/ 30 w 72"/>
                  <a:gd name="T51" fmla="*/ 117 h 123"/>
                  <a:gd name="T52" fmla="*/ 36 w 72"/>
                  <a:gd name="T53" fmla="*/ 123 h 123"/>
                  <a:gd name="T54" fmla="*/ 43 w 72"/>
                  <a:gd name="T55" fmla="*/ 119 h 123"/>
                  <a:gd name="T56" fmla="*/ 44 w 72"/>
                  <a:gd name="T57" fmla="*/ 114 h 123"/>
                  <a:gd name="T58" fmla="*/ 44 w 72"/>
                  <a:gd name="T59" fmla="*/ 29 h 123"/>
                  <a:gd name="T60" fmla="*/ 45 w 72"/>
                  <a:gd name="T61" fmla="*/ 26 h 123"/>
                  <a:gd name="T62" fmla="*/ 45 w 72"/>
                  <a:gd name="T63" fmla="*/ 20 h 123"/>
                  <a:gd name="T64" fmla="*/ 58 w 72"/>
                  <a:gd name="T65" fmla="*/ 40 h 123"/>
                  <a:gd name="T66" fmla="*/ 66 w 72"/>
                  <a:gd name="T67" fmla="*/ 50 h 123"/>
                  <a:gd name="T68" fmla="*/ 71 w 72"/>
                  <a:gd name="T69" fmla="*/ 47 h 123"/>
                  <a:gd name="T70" fmla="*/ 69 w 72"/>
                  <a:gd name="T71" fmla="*/ 39 h 123"/>
                  <a:gd name="T72" fmla="*/ 54 w 72"/>
                  <a:gd name="T73" fmla="*/ 1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2" h="123">
                    <a:moveTo>
                      <a:pt x="54" y="10"/>
                    </a:moveTo>
                    <a:cubicBezTo>
                      <a:pt x="51" y="5"/>
                      <a:pt x="49" y="0"/>
                      <a:pt x="43" y="0"/>
                    </a:cubicBezTo>
                    <a:cubicBezTo>
                      <a:pt x="31" y="0"/>
                      <a:pt x="22" y="0"/>
                      <a:pt x="9" y="0"/>
                    </a:cubicBezTo>
                    <a:cubicBezTo>
                      <a:pt x="4" y="0"/>
                      <a:pt x="0" y="4"/>
                      <a:pt x="0" y="10"/>
                    </a:cubicBezTo>
                    <a:cubicBezTo>
                      <a:pt x="0" y="23"/>
                      <a:pt x="0" y="36"/>
                      <a:pt x="0" y="48"/>
                    </a:cubicBezTo>
                    <a:cubicBezTo>
                      <a:pt x="0" y="50"/>
                      <a:pt x="0" y="52"/>
                      <a:pt x="1" y="53"/>
                    </a:cubicBezTo>
                    <a:cubicBezTo>
                      <a:pt x="1" y="54"/>
                      <a:pt x="2" y="55"/>
                      <a:pt x="3" y="56"/>
                    </a:cubicBezTo>
                    <a:cubicBezTo>
                      <a:pt x="6" y="57"/>
                      <a:pt x="9" y="56"/>
                      <a:pt x="10" y="53"/>
                    </a:cubicBezTo>
                    <a:cubicBezTo>
                      <a:pt x="10" y="50"/>
                      <a:pt x="10" y="48"/>
                      <a:pt x="10" y="46"/>
                    </a:cubicBezTo>
                    <a:cubicBezTo>
                      <a:pt x="10" y="40"/>
                      <a:pt x="10" y="33"/>
                      <a:pt x="10" y="27"/>
                    </a:cubicBezTo>
                    <a:cubicBezTo>
                      <a:pt x="10" y="26"/>
                      <a:pt x="10" y="25"/>
                      <a:pt x="12" y="25"/>
                    </a:cubicBezTo>
                    <a:cubicBezTo>
                      <a:pt x="12" y="27"/>
                      <a:pt x="12" y="28"/>
                      <a:pt x="12" y="30"/>
                    </a:cubicBezTo>
                    <a:cubicBezTo>
                      <a:pt x="12" y="43"/>
                      <a:pt x="12" y="56"/>
                      <a:pt x="12" y="69"/>
                    </a:cubicBezTo>
                    <a:cubicBezTo>
                      <a:pt x="12" y="83"/>
                      <a:pt x="12" y="98"/>
                      <a:pt x="12" y="113"/>
                    </a:cubicBezTo>
                    <a:cubicBezTo>
                      <a:pt x="12" y="114"/>
                      <a:pt x="12" y="116"/>
                      <a:pt x="12" y="117"/>
                    </a:cubicBezTo>
                    <a:cubicBezTo>
                      <a:pt x="13" y="120"/>
                      <a:pt x="15" y="122"/>
                      <a:pt x="18" y="122"/>
                    </a:cubicBezTo>
                    <a:cubicBezTo>
                      <a:pt x="22" y="123"/>
                      <a:pt x="25" y="121"/>
                      <a:pt x="27" y="119"/>
                    </a:cubicBezTo>
                    <a:cubicBezTo>
                      <a:pt x="27" y="118"/>
                      <a:pt x="27" y="117"/>
                      <a:pt x="27" y="116"/>
                    </a:cubicBezTo>
                    <a:cubicBezTo>
                      <a:pt x="27" y="115"/>
                      <a:pt x="27" y="114"/>
                      <a:pt x="27" y="114"/>
                    </a:cubicBezTo>
                    <a:cubicBezTo>
                      <a:pt x="27" y="101"/>
                      <a:pt x="27" y="89"/>
                      <a:pt x="27" y="76"/>
                    </a:cubicBezTo>
                    <a:cubicBezTo>
                      <a:pt x="27" y="75"/>
                      <a:pt x="27" y="74"/>
                      <a:pt x="28" y="73"/>
                    </a:cubicBezTo>
                    <a:cubicBezTo>
                      <a:pt x="28" y="72"/>
                      <a:pt x="28" y="72"/>
                      <a:pt x="28" y="71"/>
                    </a:cubicBezTo>
                    <a:cubicBezTo>
                      <a:pt x="29" y="71"/>
                      <a:pt x="29" y="71"/>
                      <a:pt x="29" y="71"/>
                    </a:cubicBezTo>
                    <a:cubicBezTo>
                      <a:pt x="29" y="73"/>
                      <a:pt x="29" y="74"/>
                      <a:pt x="29" y="75"/>
                    </a:cubicBezTo>
                    <a:cubicBezTo>
                      <a:pt x="29" y="88"/>
                      <a:pt x="29" y="101"/>
                      <a:pt x="29" y="113"/>
                    </a:cubicBezTo>
                    <a:cubicBezTo>
                      <a:pt x="29" y="115"/>
                      <a:pt x="29" y="116"/>
                      <a:pt x="30" y="117"/>
                    </a:cubicBezTo>
                    <a:cubicBezTo>
                      <a:pt x="31" y="120"/>
                      <a:pt x="33" y="122"/>
                      <a:pt x="36" y="123"/>
                    </a:cubicBezTo>
                    <a:cubicBezTo>
                      <a:pt x="39" y="123"/>
                      <a:pt x="41" y="121"/>
                      <a:pt x="43" y="119"/>
                    </a:cubicBezTo>
                    <a:cubicBezTo>
                      <a:pt x="44" y="118"/>
                      <a:pt x="44" y="116"/>
                      <a:pt x="44" y="114"/>
                    </a:cubicBezTo>
                    <a:cubicBezTo>
                      <a:pt x="44" y="86"/>
                      <a:pt x="44" y="57"/>
                      <a:pt x="44" y="29"/>
                    </a:cubicBezTo>
                    <a:cubicBezTo>
                      <a:pt x="44" y="28"/>
                      <a:pt x="44" y="27"/>
                      <a:pt x="45" y="26"/>
                    </a:cubicBezTo>
                    <a:cubicBezTo>
                      <a:pt x="45" y="25"/>
                      <a:pt x="45" y="20"/>
                      <a:pt x="45" y="20"/>
                    </a:cubicBezTo>
                    <a:cubicBezTo>
                      <a:pt x="48" y="22"/>
                      <a:pt x="58" y="40"/>
                      <a:pt x="58" y="40"/>
                    </a:cubicBezTo>
                    <a:cubicBezTo>
                      <a:pt x="58" y="40"/>
                      <a:pt x="62" y="50"/>
                      <a:pt x="66" y="50"/>
                    </a:cubicBezTo>
                    <a:cubicBezTo>
                      <a:pt x="68" y="50"/>
                      <a:pt x="71" y="50"/>
                      <a:pt x="71" y="47"/>
                    </a:cubicBezTo>
                    <a:cubicBezTo>
                      <a:pt x="72" y="45"/>
                      <a:pt x="69" y="39"/>
                      <a:pt x="69" y="39"/>
                    </a:cubicBezTo>
                    <a:lnTo>
                      <a:pt x="54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0" name="Freeform 1284"/>
              <p:cNvSpPr/>
              <p:nvPr/>
            </p:nvSpPr>
            <p:spPr bwMode="auto">
              <a:xfrm>
                <a:off x="804" y="1307"/>
                <a:ext cx="32" cy="32"/>
              </a:xfrm>
              <a:custGeom>
                <a:avLst/>
                <a:gdLst>
                  <a:gd name="T0" fmla="*/ 15 w 29"/>
                  <a:gd name="T1" fmla="*/ 1 h 30"/>
                  <a:gd name="T2" fmla="*/ 0 w 29"/>
                  <a:gd name="T3" fmla="*/ 16 h 30"/>
                  <a:gd name="T4" fmla="*/ 14 w 29"/>
                  <a:gd name="T5" fmla="*/ 30 h 30"/>
                  <a:gd name="T6" fmla="*/ 29 w 29"/>
                  <a:gd name="T7" fmla="*/ 15 h 30"/>
                  <a:gd name="T8" fmla="*/ 15 w 29"/>
                  <a:gd name="T9" fmla="*/ 1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30">
                    <a:moveTo>
                      <a:pt x="15" y="1"/>
                    </a:moveTo>
                    <a:cubicBezTo>
                      <a:pt x="7" y="1"/>
                      <a:pt x="0" y="8"/>
                      <a:pt x="0" y="16"/>
                    </a:cubicBezTo>
                    <a:cubicBezTo>
                      <a:pt x="0" y="23"/>
                      <a:pt x="7" y="30"/>
                      <a:pt x="14" y="30"/>
                    </a:cubicBezTo>
                    <a:cubicBezTo>
                      <a:pt x="22" y="30"/>
                      <a:pt x="29" y="23"/>
                      <a:pt x="29" y="15"/>
                    </a:cubicBezTo>
                    <a:cubicBezTo>
                      <a:pt x="29" y="8"/>
                      <a:pt x="22" y="0"/>
                      <a:pt x="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1" name="Freeform 1285"/>
              <p:cNvSpPr/>
              <p:nvPr/>
            </p:nvSpPr>
            <p:spPr bwMode="auto">
              <a:xfrm>
                <a:off x="848" y="1423"/>
                <a:ext cx="52" cy="52"/>
              </a:xfrm>
              <a:custGeom>
                <a:avLst/>
                <a:gdLst>
                  <a:gd name="T0" fmla="*/ 40 w 48"/>
                  <a:gd name="T1" fmla="*/ 41 h 48"/>
                  <a:gd name="T2" fmla="*/ 36 w 48"/>
                  <a:gd name="T3" fmla="*/ 45 h 48"/>
                  <a:gd name="T4" fmla="*/ 12 w 48"/>
                  <a:gd name="T5" fmla="*/ 45 h 48"/>
                  <a:gd name="T6" fmla="*/ 8 w 48"/>
                  <a:gd name="T7" fmla="*/ 41 h 48"/>
                  <a:gd name="T8" fmla="*/ 4 w 48"/>
                  <a:gd name="T9" fmla="*/ 0 h 48"/>
                  <a:gd name="T10" fmla="*/ 0 w 48"/>
                  <a:gd name="T11" fmla="*/ 0 h 48"/>
                  <a:gd name="T12" fmla="*/ 5 w 48"/>
                  <a:gd name="T13" fmla="*/ 43 h 48"/>
                  <a:gd name="T14" fmla="*/ 10 w 48"/>
                  <a:gd name="T15" fmla="*/ 48 h 48"/>
                  <a:gd name="T16" fmla="*/ 38 w 48"/>
                  <a:gd name="T17" fmla="*/ 48 h 48"/>
                  <a:gd name="T18" fmla="*/ 43 w 48"/>
                  <a:gd name="T19" fmla="*/ 43 h 48"/>
                  <a:gd name="T20" fmla="*/ 48 w 48"/>
                  <a:gd name="T21" fmla="*/ 0 h 48"/>
                  <a:gd name="T22" fmla="*/ 44 w 48"/>
                  <a:gd name="T23" fmla="*/ 0 h 48"/>
                  <a:gd name="T24" fmla="*/ 40 w 48"/>
                  <a:gd name="T25" fmla="*/ 4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8" h="48">
                    <a:moveTo>
                      <a:pt x="40" y="41"/>
                    </a:moveTo>
                    <a:cubicBezTo>
                      <a:pt x="40" y="43"/>
                      <a:pt x="38" y="45"/>
                      <a:pt x="36" y="45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0" y="45"/>
                      <a:pt x="9" y="43"/>
                      <a:pt x="8" y="4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6" y="46"/>
                      <a:pt x="8" y="48"/>
                      <a:pt x="10" y="48"/>
                    </a:cubicBezTo>
                    <a:cubicBezTo>
                      <a:pt x="38" y="48"/>
                      <a:pt x="38" y="48"/>
                      <a:pt x="38" y="48"/>
                    </a:cubicBezTo>
                    <a:cubicBezTo>
                      <a:pt x="40" y="48"/>
                      <a:pt x="43" y="46"/>
                      <a:pt x="43" y="43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4" y="0"/>
                      <a:pt x="44" y="0"/>
                      <a:pt x="44" y="0"/>
                    </a:cubicBezTo>
                    <a:lnTo>
                      <a:pt x="40" y="4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2" name="Freeform 1286"/>
              <p:cNvSpPr/>
              <p:nvPr/>
            </p:nvSpPr>
            <p:spPr bwMode="auto">
              <a:xfrm>
                <a:off x="863" y="1402"/>
                <a:ext cx="18" cy="17"/>
              </a:xfrm>
              <a:custGeom>
                <a:avLst/>
                <a:gdLst>
                  <a:gd name="T0" fmla="*/ 9 w 17"/>
                  <a:gd name="T1" fmla="*/ 3 h 15"/>
                  <a:gd name="T2" fmla="*/ 3 w 17"/>
                  <a:gd name="T3" fmla="*/ 9 h 15"/>
                  <a:gd name="T4" fmla="*/ 9 w 17"/>
                  <a:gd name="T5" fmla="*/ 15 h 15"/>
                  <a:gd name="T6" fmla="*/ 15 w 17"/>
                  <a:gd name="T7" fmla="*/ 9 h 15"/>
                  <a:gd name="T8" fmla="*/ 9 w 17"/>
                  <a:gd name="T9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5">
                    <a:moveTo>
                      <a:pt x="9" y="3"/>
                    </a:moveTo>
                    <a:cubicBezTo>
                      <a:pt x="7" y="0"/>
                      <a:pt x="0" y="9"/>
                      <a:pt x="3" y="9"/>
                    </a:cubicBezTo>
                    <a:cubicBezTo>
                      <a:pt x="5" y="9"/>
                      <a:pt x="5" y="15"/>
                      <a:pt x="9" y="15"/>
                    </a:cubicBezTo>
                    <a:cubicBezTo>
                      <a:pt x="12" y="15"/>
                      <a:pt x="13" y="10"/>
                      <a:pt x="15" y="9"/>
                    </a:cubicBezTo>
                    <a:cubicBezTo>
                      <a:pt x="17" y="7"/>
                      <a:pt x="10" y="5"/>
                      <a:pt x="9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3" name="Freeform 1287"/>
              <p:cNvSpPr/>
              <p:nvPr/>
            </p:nvSpPr>
            <p:spPr bwMode="auto">
              <a:xfrm>
                <a:off x="621" y="1747"/>
                <a:ext cx="5" cy="4"/>
              </a:xfrm>
              <a:custGeom>
                <a:avLst/>
                <a:gdLst>
                  <a:gd name="T0" fmla="*/ 0 w 5"/>
                  <a:gd name="T1" fmla="*/ 1 h 4"/>
                  <a:gd name="T2" fmla="*/ 1 w 5"/>
                  <a:gd name="T3" fmla="*/ 1 h 4"/>
                  <a:gd name="T4" fmla="*/ 1 w 5"/>
                  <a:gd name="T5" fmla="*/ 1 h 4"/>
                  <a:gd name="T6" fmla="*/ 1 w 5"/>
                  <a:gd name="T7" fmla="*/ 2 h 4"/>
                  <a:gd name="T8" fmla="*/ 1 w 5"/>
                  <a:gd name="T9" fmla="*/ 2 h 4"/>
                  <a:gd name="T10" fmla="*/ 2 w 5"/>
                  <a:gd name="T11" fmla="*/ 3 h 4"/>
                  <a:gd name="T12" fmla="*/ 2 w 5"/>
                  <a:gd name="T13" fmla="*/ 3 h 4"/>
                  <a:gd name="T14" fmla="*/ 2 w 5"/>
                  <a:gd name="T15" fmla="*/ 4 h 4"/>
                  <a:gd name="T16" fmla="*/ 2 w 5"/>
                  <a:gd name="T17" fmla="*/ 4 h 4"/>
                  <a:gd name="T18" fmla="*/ 3 w 5"/>
                  <a:gd name="T19" fmla="*/ 4 h 4"/>
                  <a:gd name="T20" fmla="*/ 4 w 5"/>
                  <a:gd name="T21" fmla="*/ 3 h 4"/>
                  <a:gd name="T22" fmla="*/ 4 w 5"/>
                  <a:gd name="T23" fmla="*/ 3 h 4"/>
                  <a:gd name="T24" fmla="*/ 5 w 5"/>
                  <a:gd name="T25" fmla="*/ 3 h 4"/>
                  <a:gd name="T26" fmla="*/ 5 w 5"/>
                  <a:gd name="T27" fmla="*/ 3 h 4"/>
                  <a:gd name="T28" fmla="*/ 0 w 5"/>
                  <a:gd name="T29" fmla="*/ 0 h 4"/>
                  <a:gd name="T30" fmla="*/ 0 w 5"/>
                  <a:gd name="T3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" h="4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2" y="1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4" name="Freeform 1288"/>
              <p:cNvSpPr/>
              <p:nvPr/>
            </p:nvSpPr>
            <p:spPr bwMode="auto">
              <a:xfrm>
                <a:off x="616" y="1771"/>
                <a:ext cx="13" cy="7"/>
              </a:xfrm>
              <a:custGeom>
                <a:avLst/>
                <a:gdLst>
                  <a:gd name="T0" fmla="*/ 0 w 13"/>
                  <a:gd name="T1" fmla="*/ 7 h 7"/>
                  <a:gd name="T2" fmla="*/ 10 w 13"/>
                  <a:gd name="T3" fmla="*/ 7 h 7"/>
                  <a:gd name="T4" fmla="*/ 10 w 13"/>
                  <a:gd name="T5" fmla="*/ 7 h 7"/>
                  <a:gd name="T6" fmla="*/ 12 w 13"/>
                  <a:gd name="T7" fmla="*/ 6 h 7"/>
                  <a:gd name="T8" fmla="*/ 12 w 13"/>
                  <a:gd name="T9" fmla="*/ 6 h 7"/>
                  <a:gd name="T10" fmla="*/ 12 w 13"/>
                  <a:gd name="T11" fmla="*/ 5 h 7"/>
                  <a:gd name="T12" fmla="*/ 12 w 13"/>
                  <a:gd name="T13" fmla="*/ 4 h 7"/>
                  <a:gd name="T14" fmla="*/ 12 w 13"/>
                  <a:gd name="T15" fmla="*/ 4 h 7"/>
                  <a:gd name="T16" fmla="*/ 12 w 13"/>
                  <a:gd name="T17" fmla="*/ 3 h 7"/>
                  <a:gd name="T18" fmla="*/ 13 w 13"/>
                  <a:gd name="T19" fmla="*/ 3 h 7"/>
                  <a:gd name="T20" fmla="*/ 13 w 13"/>
                  <a:gd name="T21" fmla="*/ 2 h 7"/>
                  <a:gd name="T22" fmla="*/ 13 w 13"/>
                  <a:gd name="T23" fmla="*/ 2 h 7"/>
                  <a:gd name="T24" fmla="*/ 13 w 13"/>
                  <a:gd name="T25" fmla="*/ 1 h 7"/>
                  <a:gd name="T26" fmla="*/ 13 w 13"/>
                  <a:gd name="T27" fmla="*/ 1 h 7"/>
                  <a:gd name="T28" fmla="*/ 13 w 13"/>
                  <a:gd name="T29" fmla="*/ 0 h 7"/>
                  <a:gd name="T30" fmla="*/ 13 w 13"/>
                  <a:gd name="T31" fmla="*/ 0 h 7"/>
                  <a:gd name="T32" fmla="*/ 13 w 13"/>
                  <a:gd name="T33" fmla="*/ 0 h 7"/>
                  <a:gd name="T34" fmla="*/ 0 w 13"/>
                  <a:gd name="T35" fmla="*/ 0 h 7"/>
                  <a:gd name="T36" fmla="*/ 0 w 13"/>
                  <a:gd name="T3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7">
                    <a:moveTo>
                      <a:pt x="0" y="7"/>
                    </a:moveTo>
                    <a:lnTo>
                      <a:pt x="10" y="7"/>
                    </a:lnTo>
                    <a:lnTo>
                      <a:pt x="10" y="7"/>
                    </a:lnTo>
                    <a:lnTo>
                      <a:pt x="12" y="6"/>
                    </a:lnTo>
                    <a:lnTo>
                      <a:pt x="12" y="6"/>
                    </a:lnTo>
                    <a:lnTo>
                      <a:pt x="12" y="5"/>
                    </a:lnTo>
                    <a:lnTo>
                      <a:pt x="12" y="4"/>
                    </a:lnTo>
                    <a:lnTo>
                      <a:pt x="12" y="4"/>
                    </a:lnTo>
                    <a:lnTo>
                      <a:pt x="12" y="3"/>
                    </a:lnTo>
                    <a:lnTo>
                      <a:pt x="13" y="3"/>
                    </a:lnTo>
                    <a:lnTo>
                      <a:pt x="13" y="2"/>
                    </a:lnTo>
                    <a:lnTo>
                      <a:pt x="13" y="2"/>
                    </a:lnTo>
                    <a:lnTo>
                      <a:pt x="13" y="1"/>
                    </a:lnTo>
                    <a:lnTo>
                      <a:pt x="13" y="1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13" y="0"/>
                    </a:lnTo>
                    <a:lnTo>
                      <a:pt x="0" y="0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5" name="Freeform 1289"/>
              <p:cNvSpPr/>
              <p:nvPr/>
            </p:nvSpPr>
            <p:spPr bwMode="auto">
              <a:xfrm>
                <a:off x="616" y="1780"/>
                <a:ext cx="10" cy="6"/>
              </a:xfrm>
              <a:custGeom>
                <a:avLst/>
                <a:gdLst>
                  <a:gd name="T0" fmla="*/ 0 w 10"/>
                  <a:gd name="T1" fmla="*/ 5 h 6"/>
                  <a:gd name="T2" fmla="*/ 0 w 10"/>
                  <a:gd name="T3" fmla="*/ 5 h 6"/>
                  <a:gd name="T4" fmla="*/ 2 w 10"/>
                  <a:gd name="T5" fmla="*/ 5 h 6"/>
                  <a:gd name="T6" fmla="*/ 2 w 10"/>
                  <a:gd name="T7" fmla="*/ 5 h 6"/>
                  <a:gd name="T8" fmla="*/ 3 w 10"/>
                  <a:gd name="T9" fmla="*/ 6 h 6"/>
                  <a:gd name="T10" fmla="*/ 4 w 10"/>
                  <a:gd name="T11" fmla="*/ 6 h 6"/>
                  <a:gd name="T12" fmla="*/ 5 w 10"/>
                  <a:gd name="T13" fmla="*/ 6 h 6"/>
                  <a:gd name="T14" fmla="*/ 5 w 10"/>
                  <a:gd name="T15" fmla="*/ 6 h 6"/>
                  <a:gd name="T16" fmla="*/ 6 w 10"/>
                  <a:gd name="T17" fmla="*/ 6 h 6"/>
                  <a:gd name="T18" fmla="*/ 7 w 10"/>
                  <a:gd name="T19" fmla="*/ 6 h 6"/>
                  <a:gd name="T20" fmla="*/ 7 w 10"/>
                  <a:gd name="T21" fmla="*/ 5 h 6"/>
                  <a:gd name="T22" fmla="*/ 8 w 10"/>
                  <a:gd name="T23" fmla="*/ 5 h 6"/>
                  <a:gd name="T24" fmla="*/ 8 w 10"/>
                  <a:gd name="T25" fmla="*/ 3 h 6"/>
                  <a:gd name="T26" fmla="*/ 9 w 10"/>
                  <a:gd name="T27" fmla="*/ 3 h 6"/>
                  <a:gd name="T28" fmla="*/ 9 w 10"/>
                  <a:gd name="T29" fmla="*/ 1 h 6"/>
                  <a:gd name="T30" fmla="*/ 10 w 10"/>
                  <a:gd name="T31" fmla="*/ 1 h 6"/>
                  <a:gd name="T32" fmla="*/ 10 w 10"/>
                  <a:gd name="T33" fmla="*/ 0 h 6"/>
                  <a:gd name="T34" fmla="*/ 0 w 10"/>
                  <a:gd name="T35" fmla="*/ 0 h 6"/>
                  <a:gd name="T36" fmla="*/ 0 w 10"/>
                  <a:gd name="T37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6">
                    <a:moveTo>
                      <a:pt x="0" y="5"/>
                    </a:move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6" name="Freeform 1290"/>
              <p:cNvSpPr/>
              <p:nvPr/>
            </p:nvSpPr>
            <p:spPr bwMode="auto">
              <a:xfrm>
                <a:off x="629" y="1761"/>
                <a:ext cx="8" cy="9"/>
              </a:xfrm>
              <a:custGeom>
                <a:avLst/>
                <a:gdLst>
                  <a:gd name="T0" fmla="*/ 0 w 8"/>
                  <a:gd name="T1" fmla="*/ 0 h 8"/>
                  <a:gd name="T2" fmla="*/ 0 w 8"/>
                  <a:gd name="T3" fmla="*/ 0 h 8"/>
                  <a:gd name="T4" fmla="*/ 0 w 8"/>
                  <a:gd name="T5" fmla="*/ 0 h 8"/>
                  <a:gd name="T6" fmla="*/ 0 w 8"/>
                  <a:gd name="T7" fmla="*/ 0 h 8"/>
                  <a:gd name="T8" fmla="*/ 0 w 8"/>
                  <a:gd name="T9" fmla="*/ 1 h 8"/>
                  <a:gd name="T10" fmla="*/ 0 w 8"/>
                  <a:gd name="T11" fmla="*/ 2 h 8"/>
                  <a:gd name="T12" fmla="*/ 1 w 8"/>
                  <a:gd name="T13" fmla="*/ 2 h 8"/>
                  <a:gd name="T14" fmla="*/ 1 w 8"/>
                  <a:gd name="T15" fmla="*/ 3 h 8"/>
                  <a:gd name="T16" fmla="*/ 1 w 8"/>
                  <a:gd name="T17" fmla="*/ 3 h 8"/>
                  <a:gd name="T18" fmla="*/ 1 w 8"/>
                  <a:gd name="T19" fmla="*/ 4 h 8"/>
                  <a:gd name="T20" fmla="*/ 1 w 8"/>
                  <a:gd name="T21" fmla="*/ 4 h 8"/>
                  <a:gd name="T22" fmla="*/ 1 w 8"/>
                  <a:gd name="T23" fmla="*/ 5 h 8"/>
                  <a:gd name="T24" fmla="*/ 1 w 8"/>
                  <a:gd name="T25" fmla="*/ 5 h 8"/>
                  <a:gd name="T26" fmla="*/ 1 w 8"/>
                  <a:gd name="T27" fmla="*/ 6 h 8"/>
                  <a:gd name="T28" fmla="*/ 1 w 8"/>
                  <a:gd name="T29" fmla="*/ 6 h 8"/>
                  <a:gd name="T30" fmla="*/ 1 w 8"/>
                  <a:gd name="T31" fmla="*/ 7 h 8"/>
                  <a:gd name="T32" fmla="*/ 1 w 8"/>
                  <a:gd name="T33" fmla="*/ 8 h 8"/>
                  <a:gd name="T34" fmla="*/ 8 w 8"/>
                  <a:gd name="T35" fmla="*/ 8 h 8"/>
                  <a:gd name="T36" fmla="*/ 7 w 8"/>
                  <a:gd name="T37" fmla="*/ 0 h 8"/>
                  <a:gd name="T38" fmla="*/ 0 w 8"/>
                  <a:gd name="T3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8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5"/>
                      <a:pt x="8" y="2"/>
                      <a:pt x="7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7" name="Freeform 1291"/>
              <p:cNvSpPr/>
              <p:nvPr/>
            </p:nvSpPr>
            <p:spPr bwMode="auto">
              <a:xfrm>
                <a:off x="624" y="1750"/>
                <a:ext cx="11" cy="10"/>
              </a:xfrm>
              <a:custGeom>
                <a:avLst/>
                <a:gdLst>
                  <a:gd name="T0" fmla="*/ 3 w 10"/>
                  <a:gd name="T1" fmla="*/ 0 h 9"/>
                  <a:gd name="T2" fmla="*/ 3 w 10"/>
                  <a:gd name="T3" fmla="*/ 1 h 9"/>
                  <a:gd name="T4" fmla="*/ 3 w 10"/>
                  <a:gd name="T5" fmla="*/ 1 h 9"/>
                  <a:gd name="T6" fmla="*/ 2 w 10"/>
                  <a:gd name="T7" fmla="*/ 1 h 9"/>
                  <a:gd name="T8" fmla="*/ 1 w 10"/>
                  <a:gd name="T9" fmla="*/ 1 h 9"/>
                  <a:gd name="T10" fmla="*/ 1 w 10"/>
                  <a:gd name="T11" fmla="*/ 2 h 9"/>
                  <a:gd name="T12" fmla="*/ 0 w 10"/>
                  <a:gd name="T13" fmla="*/ 2 h 9"/>
                  <a:gd name="T14" fmla="*/ 0 w 10"/>
                  <a:gd name="T15" fmla="*/ 2 h 9"/>
                  <a:gd name="T16" fmla="*/ 0 w 10"/>
                  <a:gd name="T17" fmla="*/ 2 h 9"/>
                  <a:gd name="T18" fmla="*/ 0 w 10"/>
                  <a:gd name="T19" fmla="*/ 2 h 9"/>
                  <a:gd name="T20" fmla="*/ 0 w 10"/>
                  <a:gd name="T21" fmla="*/ 2 h 9"/>
                  <a:gd name="T22" fmla="*/ 1 w 10"/>
                  <a:gd name="T23" fmla="*/ 3 h 9"/>
                  <a:gd name="T24" fmla="*/ 1 w 10"/>
                  <a:gd name="T25" fmla="*/ 4 h 9"/>
                  <a:gd name="T26" fmla="*/ 2 w 10"/>
                  <a:gd name="T27" fmla="*/ 5 h 9"/>
                  <a:gd name="T28" fmla="*/ 2 w 10"/>
                  <a:gd name="T29" fmla="*/ 5 h 9"/>
                  <a:gd name="T30" fmla="*/ 3 w 10"/>
                  <a:gd name="T31" fmla="*/ 7 h 9"/>
                  <a:gd name="T32" fmla="*/ 3 w 10"/>
                  <a:gd name="T33" fmla="*/ 7 h 9"/>
                  <a:gd name="T34" fmla="*/ 3 w 10"/>
                  <a:gd name="T35" fmla="*/ 8 h 9"/>
                  <a:gd name="T36" fmla="*/ 3 w 10"/>
                  <a:gd name="T37" fmla="*/ 9 h 9"/>
                  <a:gd name="T38" fmla="*/ 3 w 10"/>
                  <a:gd name="T39" fmla="*/ 9 h 9"/>
                  <a:gd name="T40" fmla="*/ 10 w 10"/>
                  <a:gd name="T41" fmla="*/ 9 h 9"/>
                  <a:gd name="T42" fmla="*/ 3 w 10"/>
                  <a:gd name="T4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9">
                    <a:moveTo>
                      <a:pt x="3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8"/>
                      <a:pt x="3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5"/>
                      <a:pt x="6" y="2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8" name="Freeform 1292"/>
              <p:cNvSpPr/>
              <p:nvPr/>
            </p:nvSpPr>
            <p:spPr bwMode="auto">
              <a:xfrm>
                <a:off x="628" y="17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9" name="Freeform 1293"/>
              <p:cNvSpPr/>
              <p:nvPr/>
            </p:nvSpPr>
            <p:spPr bwMode="auto">
              <a:xfrm>
                <a:off x="624" y="175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0" name="Freeform 1294"/>
              <p:cNvSpPr/>
              <p:nvPr/>
            </p:nvSpPr>
            <p:spPr bwMode="auto">
              <a:xfrm>
                <a:off x="625" y="175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1" name="Freeform 1295"/>
              <p:cNvSpPr/>
              <p:nvPr/>
            </p:nvSpPr>
            <p:spPr bwMode="auto">
              <a:xfrm>
                <a:off x="616" y="1747"/>
                <a:ext cx="6" cy="5"/>
              </a:xfrm>
              <a:custGeom>
                <a:avLst/>
                <a:gdLst>
                  <a:gd name="T0" fmla="*/ 6 w 6"/>
                  <a:gd name="T1" fmla="*/ 4 h 5"/>
                  <a:gd name="T2" fmla="*/ 6 w 6"/>
                  <a:gd name="T3" fmla="*/ 3 h 5"/>
                  <a:gd name="T4" fmla="*/ 5 w 6"/>
                  <a:gd name="T5" fmla="*/ 3 h 5"/>
                  <a:gd name="T6" fmla="*/ 5 w 6"/>
                  <a:gd name="T7" fmla="*/ 3 h 5"/>
                  <a:gd name="T8" fmla="*/ 5 w 6"/>
                  <a:gd name="T9" fmla="*/ 2 h 5"/>
                  <a:gd name="T10" fmla="*/ 5 w 6"/>
                  <a:gd name="T11" fmla="*/ 2 h 5"/>
                  <a:gd name="T12" fmla="*/ 5 w 6"/>
                  <a:gd name="T13" fmla="*/ 2 h 5"/>
                  <a:gd name="T14" fmla="*/ 3 w 6"/>
                  <a:gd name="T15" fmla="*/ 0 h 5"/>
                  <a:gd name="T16" fmla="*/ 0 w 6"/>
                  <a:gd name="T17" fmla="*/ 0 h 5"/>
                  <a:gd name="T18" fmla="*/ 0 w 6"/>
                  <a:gd name="T19" fmla="*/ 5 h 5"/>
                  <a:gd name="T20" fmla="*/ 0 w 6"/>
                  <a:gd name="T21" fmla="*/ 5 h 5"/>
                  <a:gd name="T22" fmla="*/ 2 w 6"/>
                  <a:gd name="T23" fmla="*/ 5 h 5"/>
                  <a:gd name="T24" fmla="*/ 2 w 6"/>
                  <a:gd name="T25" fmla="*/ 5 h 5"/>
                  <a:gd name="T26" fmla="*/ 3 w 6"/>
                  <a:gd name="T27" fmla="*/ 5 h 5"/>
                  <a:gd name="T28" fmla="*/ 3 w 6"/>
                  <a:gd name="T29" fmla="*/ 5 h 5"/>
                  <a:gd name="T30" fmla="*/ 5 w 6"/>
                  <a:gd name="T31" fmla="*/ 5 h 5"/>
                  <a:gd name="T32" fmla="*/ 5 w 6"/>
                  <a:gd name="T33" fmla="*/ 5 h 5"/>
                  <a:gd name="T34" fmla="*/ 6 w 6"/>
                  <a:gd name="T35" fmla="*/ 4 h 5"/>
                  <a:gd name="T36" fmla="*/ 6 w 6"/>
                  <a:gd name="T37" fmla="*/ 4 h 5"/>
                  <a:gd name="T38" fmla="*/ 6 w 6"/>
                  <a:gd name="T3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6" h="5">
                    <a:moveTo>
                      <a:pt x="6" y="4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5"/>
                      <a:pt x="1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2" name="Freeform 1296"/>
              <p:cNvSpPr/>
              <p:nvPr/>
            </p:nvSpPr>
            <p:spPr bwMode="auto">
              <a:xfrm>
                <a:off x="621" y="17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3" name="Freeform 1297"/>
              <p:cNvSpPr/>
              <p:nvPr/>
            </p:nvSpPr>
            <p:spPr bwMode="auto">
              <a:xfrm>
                <a:off x="621" y="174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4" name="Line 1298"/>
              <p:cNvSpPr>
                <a:spLocks noChangeShapeType="1"/>
              </p:cNvSpPr>
              <p:nvPr/>
            </p:nvSpPr>
            <p:spPr bwMode="auto">
              <a:xfrm>
                <a:off x="621" y="1749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5" name="Line 1299"/>
              <p:cNvSpPr>
                <a:spLocks noChangeShapeType="1"/>
              </p:cNvSpPr>
              <p:nvPr/>
            </p:nvSpPr>
            <p:spPr bwMode="auto">
              <a:xfrm>
                <a:off x="621" y="1749"/>
                <a:ext cx="0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6" name="Rectangle 1300"/>
              <p:cNvSpPr>
                <a:spLocks noChangeArrowheads="1"/>
              </p:cNvSpPr>
              <p:nvPr/>
            </p:nvSpPr>
            <p:spPr bwMode="auto">
              <a:xfrm>
                <a:off x="622" y="1751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7" name="Freeform 1301"/>
              <p:cNvSpPr/>
              <p:nvPr/>
            </p:nvSpPr>
            <p:spPr bwMode="auto">
              <a:xfrm>
                <a:off x="622" y="1750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8" name="Freeform 1302"/>
              <p:cNvSpPr/>
              <p:nvPr/>
            </p:nvSpPr>
            <p:spPr bwMode="auto">
              <a:xfrm>
                <a:off x="604" y="1752"/>
                <a:ext cx="10" cy="8"/>
              </a:xfrm>
              <a:custGeom>
                <a:avLst/>
                <a:gdLst>
                  <a:gd name="T0" fmla="*/ 9 w 10"/>
                  <a:gd name="T1" fmla="*/ 2 h 7"/>
                  <a:gd name="T2" fmla="*/ 9 w 10"/>
                  <a:gd name="T3" fmla="*/ 2 h 7"/>
                  <a:gd name="T4" fmla="*/ 8 w 10"/>
                  <a:gd name="T5" fmla="*/ 2 h 7"/>
                  <a:gd name="T6" fmla="*/ 8 w 10"/>
                  <a:gd name="T7" fmla="*/ 1 h 7"/>
                  <a:gd name="T8" fmla="*/ 7 w 10"/>
                  <a:gd name="T9" fmla="*/ 1 h 7"/>
                  <a:gd name="T10" fmla="*/ 6 w 10"/>
                  <a:gd name="T11" fmla="*/ 1 h 7"/>
                  <a:gd name="T12" fmla="*/ 5 w 10"/>
                  <a:gd name="T13" fmla="*/ 1 h 7"/>
                  <a:gd name="T14" fmla="*/ 5 w 10"/>
                  <a:gd name="T15" fmla="*/ 1 h 7"/>
                  <a:gd name="T16" fmla="*/ 4 w 10"/>
                  <a:gd name="T17" fmla="*/ 1 h 7"/>
                  <a:gd name="T18" fmla="*/ 4 w 10"/>
                  <a:gd name="T19" fmla="*/ 0 h 7"/>
                  <a:gd name="T20" fmla="*/ 3 w 10"/>
                  <a:gd name="T21" fmla="*/ 0 h 7"/>
                  <a:gd name="T22" fmla="*/ 3 w 10"/>
                  <a:gd name="T23" fmla="*/ 0 h 7"/>
                  <a:gd name="T24" fmla="*/ 3 w 10"/>
                  <a:gd name="T25" fmla="*/ 0 h 7"/>
                  <a:gd name="T26" fmla="*/ 2 w 10"/>
                  <a:gd name="T27" fmla="*/ 2 h 7"/>
                  <a:gd name="T28" fmla="*/ 2 w 10"/>
                  <a:gd name="T29" fmla="*/ 2 h 7"/>
                  <a:gd name="T30" fmla="*/ 1 w 10"/>
                  <a:gd name="T31" fmla="*/ 3 h 7"/>
                  <a:gd name="T32" fmla="*/ 1 w 10"/>
                  <a:gd name="T33" fmla="*/ 3 h 7"/>
                  <a:gd name="T34" fmla="*/ 1 w 10"/>
                  <a:gd name="T35" fmla="*/ 5 h 7"/>
                  <a:gd name="T36" fmla="*/ 0 w 10"/>
                  <a:gd name="T37" fmla="*/ 5 h 7"/>
                  <a:gd name="T38" fmla="*/ 0 w 10"/>
                  <a:gd name="T39" fmla="*/ 6 h 7"/>
                  <a:gd name="T40" fmla="*/ 0 w 10"/>
                  <a:gd name="T41" fmla="*/ 7 h 7"/>
                  <a:gd name="T42" fmla="*/ 10 w 10"/>
                  <a:gd name="T43" fmla="*/ 7 h 7"/>
                  <a:gd name="T44" fmla="*/ 10 w 10"/>
                  <a:gd name="T45" fmla="*/ 2 h 7"/>
                  <a:gd name="T46" fmla="*/ 10 w 10"/>
                  <a:gd name="T47" fmla="*/ 2 h 7"/>
                  <a:gd name="T48" fmla="*/ 10 w 10"/>
                  <a:gd name="T49" fmla="*/ 2 h 7"/>
                  <a:gd name="T50" fmla="*/ 9 w 10"/>
                  <a:gd name="T5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" h="7">
                    <a:moveTo>
                      <a:pt x="9" y="2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lnTo>
                      <a:pt x="9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9" name="Freeform 1303"/>
              <p:cNvSpPr/>
              <p:nvPr/>
            </p:nvSpPr>
            <p:spPr bwMode="auto">
              <a:xfrm>
                <a:off x="604" y="1780"/>
                <a:ext cx="10" cy="6"/>
              </a:xfrm>
              <a:custGeom>
                <a:avLst/>
                <a:gdLst>
                  <a:gd name="T0" fmla="*/ 0 w 10"/>
                  <a:gd name="T1" fmla="*/ 0 h 6"/>
                  <a:gd name="T2" fmla="*/ 1 w 10"/>
                  <a:gd name="T3" fmla="*/ 2 h 6"/>
                  <a:gd name="T4" fmla="*/ 1 w 10"/>
                  <a:gd name="T5" fmla="*/ 2 h 6"/>
                  <a:gd name="T6" fmla="*/ 1 w 10"/>
                  <a:gd name="T7" fmla="*/ 3 h 6"/>
                  <a:gd name="T8" fmla="*/ 1 w 10"/>
                  <a:gd name="T9" fmla="*/ 3 h 6"/>
                  <a:gd name="T10" fmla="*/ 2 w 10"/>
                  <a:gd name="T11" fmla="*/ 5 h 6"/>
                  <a:gd name="T12" fmla="*/ 2 w 10"/>
                  <a:gd name="T13" fmla="*/ 5 h 6"/>
                  <a:gd name="T14" fmla="*/ 3 w 10"/>
                  <a:gd name="T15" fmla="*/ 6 h 6"/>
                  <a:gd name="T16" fmla="*/ 3 w 10"/>
                  <a:gd name="T17" fmla="*/ 6 h 6"/>
                  <a:gd name="T18" fmla="*/ 3 w 10"/>
                  <a:gd name="T19" fmla="*/ 6 h 6"/>
                  <a:gd name="T20" fmla="*/ 5 w 10"/>
                  <a:gd name="T21" fmla="*/ 6 h 6"/>
                  <a:gd name="T22" fmla="*/ 5 w 10"/>
                  <a:gd name="T23" fmla="*/ 6 h 6"/>
                  <a:gd name="T24" fmla="*/ 6 w 10"/>
                  <a:gd name="T25" fmla="*/ 6 h 6"/>
                  <a:gd name="T26" fmla="*/ 6 w 10"/>
                  <a:gd name="T27" fmla="*/ 6 h 6"/>
                  <a:gd name="T28" fmla="*/ 8 w 10"/>
                  <a:gd name="T29" fmla="*/ 5 h 6"/>
                  <a:gd name="T30" fmla="*/ 8 w 10"/>
                  <a:gd name="T31" fmla="*/ 5 h 6"/>
                  <a:gd name="T32" fmla="*/ 10 w 10"/>
                  <a:gd name="T33" fmla="*/ 5 h 6"/>
                  <a:gd name="T34" fmla="*/ 10 w 10"/>
                  <a:gd name="T35" fmla="*/ 5 h 6"/>
                  <a:gd name="T36" fmla="*/ 10 w 10"/>
                  <a:gd name="T37" fmla="*/ 0 h 6"/>
                  <a:gd name="T38" fmla="*/ 0 w 10"/>
                  <a:gd name="T3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" h="6">
                    <a:moveTo>
                      <a:pt x="0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9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0" name="Freeform 1304"/>
              <p:cNvSpPr/>
              <p:nvPr/>
            </p:nvSpPr>
            <p:spPr bwMode="auto">
              <a:xfrm>
                <a:off x="616" y="1752"/>
                <a:ext cx="10" cy="8"/>
              </a:xfrm>
              <a:custGeom>
                <a:avLst/>
                <a:gdLst>
                  <a:gd name="T0" fmla="*/ 9 w 10"/>
                  <a:gd name="T1" fmla="*/ 5 h 7"/>
                  <a:gd name="T2" fmla="*/ 9 w 10"/>
                  <a:gd name="T3" fmla="*/ 4 h 7"/>
                  <a:gd name="T4" fmla="*/ 9 w 10"/>
                  <a:gd name="T5" fmla="*/ 3 h 7"/>
                  <a:gd name="T6" fmla="*/ 8 w 10"/>
                  <a:gd name="T7" fmla="*/ 2 h 7"/>
                  <a:gd name="T8" fmla="*/ 8 w 10"/>
                  <a:gd name="T9" fmla="*/ 2 h 7"/>
                  <a:gd name="T10" fmla="*/ 7 w 10"/>
                  <a:gd name="T11" fmla="*/ 0 h 7"/>
                  <a:gd name="T12" fmla="*/ 7 w 10"/>
                  <a:gd name="T13" fmla="*/ 0 h 7"/>
                  <a:gd name="T14" fmla="*/ 7 w 10"/>
                  <a:gd name="T15" fmla="*/ 0 h 7"/>
                  <a:gd name="T16" fmla="*/ 6 w 10"/>
                  <a:gd name="T17" fmla="*/ 1 h 7"/>
                  <a:gd name="T18" fmla="*/ 6 w 10"/>
                  <a:gd name="T19" fmla="*/ 1 h 7"/>
                  <a:gd name="T20" fmla="*/ 5 w 10"/>
                  <a:gd name="T21" fmla="*/ 1 h 7"/>
                  <a:gd name="T22" fmla="*/ 4 w 10"/>
                  <a:gd name="T23" fmla="*/ 1 h 7"/>
                  <a:gd name="T24" fmla="*/ 4 w 10"/>
                  <a:gd name="T25" fmla="*/ 1 h 7"/>
                  <a:gd name="T26" fmla="*/ 3 w 10"/>
                  <a:gd name="T27" fmla="*/ 1 h 7"/>
                  <a:gd name="T28" fmla="*/ 3 w 10"/>
                  <a:gd name="T29" fmla="*/ 1 h 7"/>
                  <a:gd name="T30" fmla="*/ 3 w 10"/>
                  <a:gd name="T31" fmla="*/ 1 h 7"/>
                  <a:gd name="T32" fmla="*/ 2 w 10"/>
                  <a:gd name="T33" fmla="*/ 1 h 7"/>
                  <a:gd name="T34" fmla="*/ 2 w 10"/>
                  <a:gd name="T35" fmla="*/ 2 h 7"/>
                  <a:gd name="T36" fmla="*/ 1 w 10"/>
                  <a:gd name="T37" fmla="*/ 2 h 7"/>
                  <a:gd name="T38" fmla="*/ 1 w 10"/>
                  <a:gd name="T39" fmla="*/ 2 h 7"/>
                  <a:gd name="T40" fmla="*/ 0 w 10"/>
                  <a:gd name="T41" fmla="*/ 2 h 7"/>
                  <a:gd name="T42" fmla="*/ 0 w 10"/>
                  <a:gd name="T43" fmla="*/ 2 h 7"/>
                  <a:gd name="T44" fmla="*/ 0 w 10"/>
                  <a:gd name="T45" fmla="*/ 2 h 7"/>
                  <a:gd name="T46" fmla="*/ 0 w 10"/>
                  <a:gd name="T47" fmla="*/ 7 h 7"/>
                  <a:gd name="T48" fmla="*/ 10 w 10"/>
                  <a:gd name="T49" fmla="*/ 7 h 7"/>
                  <a:gd name="T50" fmla="*/ 9 w 10"/>
                  <a:gd name="T51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" h="7">
                    <a:moveTo>
                      <a:pt x="9" y="5"/>
                    </a:move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6"/>
                      <a:pt x="10" y="6"/>
                      <a:pt x="9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1" name="Rectangle 1305"/>
              <p:cNvSpPr>
                <a:spLocks noChangeArrowheads="1"/>
              </p:cNvSpPr>
              <p:nvPr/>
            </p:nvSpPr>
            <p:spPr bwMode="auto">
              <a:xfrm>
                <a:off x="623" y="1752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2" name="Freeform 1306"/>
              <p:cNvSpPr/>
              <p:nvPr/>
            </p:nvSpPr>
            <p:spPr bwMode="auto">
              <a:xfrm>
                <a:off x="624" y="175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3" name="Freeform 1307"/>
              <p:cNvSpPr/>
              <p:nvPr/>
            </p:nvSpPr>
            <p:spPr bwMode="auto">
              <a:xfrm>
                <a:off x="625" y="175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4" name="Freeform 1308"/>
              <p:cNvSpPr/>
              <p:nvPr/>
            </p:nvSpPr>
            <p:spPr bwMode="auto">
              <a:xfrm>
                <a:off x="625" y="175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5" name="Freeform 1309"/>
              <p:cNvSpPr/>
              <p:nvPr/>
            </p:nvSpPr>
            <p:spPr bwMode="auto">
              <a:xfrm>
                <a:off x="618" y="175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6" name="Freeform 1310"/>
              <p:cNvSpPr/>
              <p:nvPr/>
            </p:nvSpPr>
            <p:spPr bwMode="auto">
              <a:xfrm>
                <a:off x="621" y="175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7" name="Freeform 1311"/>
              <p:cNvSpPr/>
              <p:nvPr/>
            </p:nvSpPr>
            <p:spPr bwMode="auto">
              <a:xfrm>
                <a:off x="617" y="175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8" name="Freeform 1312"/>
              <p:cNvSpPr/>
              <p:nvPr/>
            </p:nvSpPr>
            <p:spPr bwMode="auto">
              <a:xfrm>
                <a:off x="616" y="175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9" name="Freeform 1313"/>
              <p:cNvSpPr/>
              <p:nvPr/>
            </p:nvSpPr>
            <p:spPr bwMode="auto">
              <a:xfrm>
                <a:off x="619" y="17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0" name="Freeform 1314"/>
              <p:cNvSpPr/>
              <p:nvPr/>
            </p:nvSpPr>
            <p:spPr bwMode="auto">
              <a:xfrm>
                <a:off x="620" y="17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1" name="Freeform 1315"/>
              <p:cNvSpPr/>
              <p:nvPr/>
            </p:nvSpPr>
            <p:spPr bwMode="auto">
              <a:xfrm>
                <a:off x="622" y="175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2" name="Freeform 1316"/>
              <p:cNvSpPr/>
              <p:nvPr/>
            </p:nvSpPr>
            <p:spPr bwMode="auto">
              <a:xfrm>
                <a:off x="601" y="1761"/>
                <a:ext cx="13" cy="9"/>
              </a:xfrm>
              <a:custGeom>
                <a:avLst/>
                <a:gdLst>
                  <a:gd name="T0" fmla="*/ 1 w 13"/>
                  <a:gd name="T1" fmla="*/ 0 h 9"/>
                  <a:gd name="T2" fmla="*/ 1 w 13"/>
                  <a:gd name="T3" fmla="*/ 1 h 9"/>
                  <a:gd name="T4" fmla="*/ 1 w 13"/>
                  <a:gd name="T5" fmla="*/ 1 h 9"/>
                  <a:gd name="T6" fmla="*/ 1 w 13"/>
                  <a:gd name="T7" fmla="*/ 2 h 9"/>
                  <a:gd name="T8" fmla="*/ 1 w 13"/>
                  <a:gd name="T9" fmla="*/ 2 h 9"/>
                  <a:gd name="T10" fmla="*/ 1 w 13"/>
                  <a:gd name="T11" fmla="*/ 3 h 9"/>
                  <a:gd name="T12" fmla="*/ 1 w 13"/>
                  <a:gd name="T13" fmla="*/ 3 h 9"/>
                  <a:gd name="T14" fmla="*/ 1 w 13"/>
                  <a:gd name="T15" fmla="*/ 4 h 9"/>
                  <a:gd name="T16" fmla="*/ 1 w 13"/>
                  <a:gd name="T17" fmla="*/ 6 h 9"/>
                  <a:gd name="T18" fmla="*/ 1 w 13"/>
                  <a:gd name="T19" fmla="*/ 6 h 9"/>
                  <a:gd name="T20" fmla="*/ 0 w 13"/>
                  <a:gd name="T21" fmla="*/ 7 h 9"/>
                  <a:gd name="T22" fmla="*/ 0 w 13"/>
                  <a:gd name="T23" fmla="*/ 7 h 9"/>
                  <a:gd name="T24" fmla="*/ 0 w 13"/>
                  <a:gd name="T25" fmla="*/ 8 h 9"/>
                  <a:gd name="T26" fmla="*/ 0 w 13"/>
                  <a:gd name="T27" fmla="*/ 8 h 9"/>
                  <a:gd name="T28" fmla="*/ 0 w 13"/>
                  <a:gd name="T29" fmla="*/ 9 h 9"/>
                  <a:gd name="T30" fmla="*/ 13 w 13"/>
                  <a:gd name="T31" fmla="*/ 9 h 9"/>
                  <a:gd name="T32" fmla="*/ 13 w 13"/>
                  <a:gd name="T33" fmla="*/ 0 h 9"/>
                  <a:gd name="T34" fmla="*/ 3 w 13"/>
                  <a:gd name="T35" fmla="*/ 0 h 9"/>
                  <a:gd name="T36" fmla="*/ 1 w 13"/>
                  <a:gd name="T3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" h="9">
                    <a:moveTo>
                      <a:pt x="1" y="0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6"/>
                    </a:lnTo>
                    <a:lnTo>
                      <a:pt x="1" y="6"/>
                    </a:lnTo>
                    <a:lnTo>
                      <a:pt x="0" y="7"/>
                    </a:lnTo>
                    <a:lnTo>
                      <a:pt x="0" y="7"/>
                    </a:lnTo>
                    <a:lnTo>
                      <a:pt x="0" y="8"/>
                    </a:lnTo>
                    <a:lnTo>
                      <a:pt x="0" y="8"/>
                    </a:lnTo>
                    <a:lnTo>
                      <a:pt x="0" y="9"/>
                    </a:lnTo>
                    <a:lnTo>
                      <a:pt x="13" y="9"/>
                    </a:lnTo>
                    <a:lnTo>
                      <a:pt x="13" y="0"/>
                    </a:lnTo>
                    <a:lnTo>
                      <a:pt x="3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3" name="Freeform 1317"/>
              <p:cNvSpPr/>
              <p:nvPr/>
            </p:nvSpPr>
            <p:spPr bwMode="auto">
              <a:xfrm>
                <a:off x="601" y="1771"/>
                <a:ext cx="13" cy="7"/>
              </a:xfrm>
              <a:custGeom>
                <a:avLst/>
                <a:gdLst>
                  <a:gd name="T0" fmla="*/ 0 w 12"/>
                  <a:gd name="T1" fmla="*/ 0 h 7"/>
                  <a:gd name="T2" fmla="*/ 0 w 12"/>
                  <a:gd name="T3" fmla="*/ 2 h 7"/>
                  <a:gd name="T4" fmla="*/ 1 w 12"/>
                  <a:gd name="T5" fmla="*/ 2 h 7"/>
                  <a:gd name="T6" fmla="*/ 1 w 12"/>
                  <a:gd name="T7" fmla="*/ 3 h 7"/>
                  <a:gd name="T8" fmla="*/ 1 w 12"/>
                  <a:gd name="T9" fmla="*/ 4 h 7"/>
                  <a:gd name="T10" fmla="*/ 1 w 12"/>
                  <a:gd name="T11" fmla="*/ 5 h 7"/>
                  <a:gd name="T12" fmla="*/ 1 w 12"/>
                  <a:gd name="T13" fmla="*/ 5 h 7"/>
                  <a:gd name="T14" fmla="*/ 2 w 12"/>
                  <a:gd name="T15" fmla="*/ 7 h 7"/>
                  <a:gd name="T16" fmla="*/ 2 w 12"/>
                  <a:gd name="T17" fmla="*/ 7 h 7"/>
                  <a:gd name="T18" fmla="*/ 12 w 12"/>
                  <a:gd name="T19" fmla="*/ 7 h 7"/>
                  <a:gd name="T20" fmla="*/ 12 w 12"/>
                  <a:gd name="T21" fmla="*/ 0 h 7"/>
                  <a:gd name="T22" fmla="*/ 0 w 12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7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4" name="Freeform 1318"/>
              <p:cNvSpPr/>
              <p:nvPr/>
            </p:nvSpPr>
            <p:spPr bwMode="auto">
              <a:xfrm>
                <a:off x="616" y="1761"/>
                <a:ext cx="13" cy="9"/>
              </a:xfrm>
              <a:custGeom>
                <a:avLst/>
                <a:gdLst>
                  <a:gd name="T0" fmla="*/ 13 w 13"/>
                  <a:gd name="T1" fmla="*/ 8 h 9"/>
                  <a:gd name="T2" fmla="*/ 13 w 13"/>
                  <a:gd name="T3" fmla="*/ 7 h 9"/>
                  <a:gd name="T4" fmla="*/ 13 w 13"/>
                  <a:gd name="T5" fmla="*/ 6 h 9"/>
                  <a:gd name="T6" fmla="*/ 13 w 13"/>
                  <a:gd name="T7" fmla="*/ 6 h 9"/>
                  <a:gd name="T8" fmla="*/ 13 w 13"/>
                  <a:gd name="T9" fmla="*/ 4 h 9"/>
                  <a:gd name="T10" fmla="*/ 13 w 13"/>
                  <a:gd name="T11" fmla="*/ 4 h 9"/>
                  <a:gd name="T12" fmla="*/ 13 w 13"/>
                  <a:gd name="T13" fmla="*/ 3 h 9"/>
                  <a:gd name="T14" fmla="*/ 12 w 13"/>
                  <a:gd name="T15" fmla="*/ 3 h 9"/>
                  <a:gd name="T16" fmla="*/ 12 w 13"/>
                  <a:gd name="T17" fmla="*/ 2 h 9"/>
                  <a:gd name="T18" fmla="*/ 12 w 13"/>
                  <a:gd name="T19" fmla="*/ 2 h 9"/>
                  <a:gd name="T20" fmla="*/ 12 w 13"/>
                  <a:gd name="T21" fmla="*/ 1 h 9"/>
                  <a:gd name="T22" fmla="*/ 12 w 13"/>
                  <a:gd name="T23" fmla="*/ 1 h 9"/>
                  <a:gd name="T24" fmla="*/ 12 w 13"/>
                  <a:gd name="T25" fmla="*/ 0 h 9"/>
                  <a:gd name="T26" fmla="*/ 12 w 13"/>
                  <a:gd name="T27" fmla="*/ 0 h 9"/>
                  <a:gd name="T28" fmla="*/ 0 w 13"/>
                  <a:gd name="T29" fmla="*/ 0 h 9"/>
                  <a:gd name="T30" fmla="*/ 0 w 13"/>
                  <a:gd name="T31" fmla="*/ 9 h 9"/>
                  <a:gd name="T32" fmla="*/ 13 w 13"/>
                  <a:gd name="T33" fmla="*/ 9 h 9"/>
                  <a:gd name="T34" fmla="*/ 13 w 13"/>
                  <a:gd name="T35" fmla="*/ 9 h 9"/>
                  <a:gd name="T36" fmla="*/ 13 w 13"/>
                  <a:gd name="T37" fmla="*/ 8 h 9"/>
                  <a:gd name="T38" fmla="*/ 13 w 13"/>
                  <a:gd name="T3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" h="9">
                    <a:moveTo>
                      <a:pt x="13" y="8"/>
                    </a:moveTo>
                    <a:lnTo>
                      <a:pt x="13" y="7"/>
                    </a:lnTo>
                    <a:lnTo>
                      <a:pt x="13" y="6"/>
                    </a:lnTo>
                    <a:lnTo>
                      <a:pt x="13" y="6"/>
                    </a:lnTo>
                    <a:lnTo>
                      <a:pt x="13" y="4"/>
                    </a:lnTo>
                    <a:lnTo>
                      <a:pt x="13" y="4"/>
                    </a:lnTo>
                    <a:lnTo>
                      <a:pt x="13" y="3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2" y="2"/>
                    </a:lnTo>
                    <a:lnTo>
                      <a:pt x="12" y="1"/>
                    </a:lnTo>
                    <a:lnTo>
                      <a:pt x="12" y="1"/>
                    </a:lnTo>
                    <a:lnTo>
                      <a:pt x="12" y="0"/>
                    </a:lnTo>
                    <a:lnTo>
                      <a:pt x="12" y="0"/>
                    </a:lnTo>
                    <a:lnTo>
                      <a:pt x="0" y="0"/>
                    </a:lnTo>
                    <a:lnTo>
                      <a:pt x="0" y="9"/>
                    </a:lnTo>
                    <a:lnTo>
                      <a:pt x="13" y="9"/>
                    </a:lnTo>
                    <a:lnTo>
                      <a:pt x="13" y="9"/>
                    </a:lnTo>
                    <a:lnTo>
                      <a:pt x="13" y="8"/>
                    </a:lnTo>
                    <a:lnTo>
                      <a:pt x="13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5" name="Freeform 1319"/>
              <p:cNvSpPr/>
              <p:nvPr/>
            </p:nvSpPr>
            <p:spPr bwMode="auto">
              <a:xfrm>
                <a:off x="629" y="176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6" name="Freeform 1320"/>
              <p:cNvSpPr/>
              <p:nvPr/>
            </p:nvSpPr>
            <p:spPr bwMode="auto">
              <a:xfrm>
                <a:off x="629" y="1769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7" name="Freeform 1321"/>
              <p:cNvSpPr/>
              <p:nvPr/>
            </p:nvSpPr>
            <p:spPr bwMode="auto">
              <a:xfrm>
                <a:off x="628" y="176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8" name="Rectangle 1322"/>
              <p:cNvSpPr>
                <a:spLocks noChangeArrowheads="1"/>
              </p:cNvSpPr>
              <p:nvPr/>
            </p:nvSpPr>
            <p:spPr bwMode="auto">
              <a:xfrm>
                <a:off x="628" y="1761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9" name="Freeform 1323"/>
              <p:cNvSpPr/>
              <p:nvPr/>
            </p:nvSpPr>
            <p:spPr bwMode="auto">
              <a:xfrm>
                <a:off x="629" y="176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0" name="Freeform 1324"/>
              <p:cNvSpPr/>
              <p:nvPr/>
            </p:nvSpPr>
            <p:spPr bwMode="auto">
              <a:xfrm>
                <a:off x="628" y="17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1" name="Freeform 1325"/>
              <p:cNvSpPr/>
              <p:nvPr/>
            </p:nvSpPr>
            <p:spPr bwMode="auto">
              <a:xfrm>
                <a:off x="629" y="17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2" name="Freeform 1326"/>
              <p:cNvSpPr/>
              <p:nvPr/>
            </p:nvSpPr>
            <p:spPr bwMode="auto">
              <a:xfrm>
                <a:off x="628" y="17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3" name="Freeform 1327"/>
              <p:cNvSpPr/>
              <p:nvPr/>
            </p:nvSpPr>
            <p:spPr bwMode="auto">
              <a:xfrm>
                <a:off x="604" y="1788"/>
                <a:ext cx="4" cy="4"/>
              </a:xfrm>
              <a:custGeom>
                <a:avLst/>
                <a:gdLst>
                  <a:gd name="T0" fmla="*/ 4 w 4"/>
                  <a:gd name="T1" fmla="*/ 2 h 3"/>
                  <a:gd name="T2" fmla="*/ 4 w 4"/>
                  <a:gd name="T3" fmla="*/ 2 h 3"/>
                  <a:gd name="T4" fmla="*/ 4 w 4"/>
                  <a:gd name="T5" fmla="*/ 2 h 3"/>
                  <a:gd name="T6" fmla="*/ 3 w 4"/>
                  <a:gd name="T7" fmla="*/ 1 h 3"/>
                  <a:gd name="T8" fmla="*/ 3 w 4"/>
                  <a:gd name="T9" fmla="*/ 1 h 3"/>
                  <a:gd name="T10" fmla="*/ 3 w 4"/>
                  <a:gd name="T11" fmla="*/ 0 h 3"/>
                  <a:gd name="T12" fmla="*/ 2 w 4"/>
                  <a:gd name="T13" fmla="*/ 0 h 3"/>
                  <a:gd name="T14" fmla="*/ 2 w 4"/>
                  <a:gd name="T15" fmla="*/ 0 h 3"/>
                  <a:gd name="T16" fmla="*/ 2 w 4"/>
                  <a:gd name="T17" fmla="*/ 0 h 3"/>
                  <a:gd name="T18" fmla="*/ 1 w 4"/>
                  <a:gd name="T19" fmla="*/ 0 h 3"/>
                  <a:gd name="T20" fmla="*/ 1 w 4"/>
                  <a:gd name="T21" fmla="*/ 0 h 3"/>
                  <a:gd name="T22" fmla="*/ 0 w 4"/>
                  <a:gd name="T23" fmla="*/ 0 h 3"/>
                  <a:gd name="T24" fmla="*/ 0 w 4"/>
                  <a:gd name="T25" fmla="*/ 1 h 3"/>
                  <a:gd name="T26" fmla="*/ 4 w 4"/>
                  <a:gd name="T27" fmla="*/ 3 h 3"/>
                  <a:gd name="T28" fmla="*/ 4 w 4"/>
                  <a:gd name="T2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3" y="2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4" name="Freeform 1328"/>
              <p:cNvSpPr/>
              <p:nvPr/>
            </p:nvSpPr>
            <p:spPr bwMode="auto">
              <a:xfrm>
                <a:off x="616" y="1787"/>
                <a:ext cx="6" cy="5"/>
              </a:xfrm>
              <a:custGeom>
                <a:avLst/>
                <a:gdLst>
                  <a:gd name="T0" fmla="*/ 5 w 6"/>
                  <a:gd name="T1" fmla="*/ 0 h 4"/>
                  <a:gd name="T2" fmla="*/ 3 w 6"/>
                  <a:gd name="T3" fmla="*/ 0 h 4"/>
                  <a:gd name="T4" fmla="*/ 3 w 6"/>
                  <a:gd name="T5" fmla="*/ 0 h 4"/>
                  <a:gd name="T6" fmla="*/ 1 w 6"/>
                  <a:gd name="T7" fmla="*/ 0 h 4"/>
                  <a:gd name="T8" fmla="*/ 1 w 6"/>
                  <a:gd name="T9" fmla="*/ 0 h 4"/>
                  <a:gd name="T10" fmla="*/ 0 w 6"/>
                  <a:gd name="T11" fmla="*/ 0 h 4"/>
                  <a:gd name="T12" fmla="*/ 0 w 6"/>
                  <a:gd name="T13" fmla="*/ 4 h 4"/>
                  <a:gd name="T14" fmla="*/ 3 w 6"/>
                  <a:gd name="T15" fmla="*/ 4 h 4"/>
                  <a:gd name="T16" fmla="*/ 4 w 6"/>
                  <a:gd name="T17" fmla="*/ 3 h 4"/>
                  <a:gd name="T18" fmla="*/ 4 w 6"/>
                  <a:gd name="T19" fmla="*/ 3 h 4"/>
                  <a:gd name="T20" fmla="*/ 6 w 6"/>
                  <a:gd name="T21" fmla="*/ 0 h 4"/>
                  <a:gd name="T22" fmla="*/ 5 w 6"/>
                  <a:gd name="T2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4">
                    <a:moveTo>
                      <a:pt x="5" y="0"/>
                    </a:move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2" y="4"/>
                      <a:pt x="3" y="4"/>
                    </a:cubicBezTo>
                    <a:cubicBezTo>
                      <a:pt x="3" y="4"/>
                      <a:pt x="4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5" y="1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5" name="Freeform 1329"/>
              <p:cNvSpPr/>
              <p:nvPr/>
            </p:nvSpPr>
            <p:spPr bwMode="auto">
              <a:xfrm>
                <a:off x="621" y="1787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6" name="Freeform 1330"/>
              <p:cNvSpPr/>
              <p:nvPr/>
            </p:nvSpPr>
            <p:spPr bwMode="auto">
              <a:xfrm>
                <a:off x="617" y="1787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7" name="Freeform 1331"/>
              <p:cNvSpPr/>
              <p:nvPr/>
            </p:nvSpPr>
            <p:spPr bwMode="auto">
              <a:xfrm>
                <a:off x="616" y="178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8" name="Freeform 1332"/>
              <p:cNvSpPr/>
              <p:nvPr/>
            </p:nvSpPr>
            <p:spPr bwMode="auto">
              <a:xfrm>
                <a:off x="619" y="1787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9" name="Freeform 1333"/>
              <p:cNvSpPr/>
              <p:nvPr/>
            </p:nvSpPr>
            <p:spPr bwMode="auto">
              <a:xfrm>
                <a:off x="608" y="1787"/>
                <a:ext cx="6" cy="5"/>
              </a:xfrm>
              <a:custGeom>
                <a:avLst/>
                <a:gdLst>
                  <a:gd name="T0" fmla="*/ 4 w 6"/>
                  <a:gd name="T1" fmla="*/ 0 h 4"/>
                  <a:gd name="T2" fmla="*/ 4 w 6"/>
                  <a:gd name="T3" fmla="*/ 0 h 4"/>
                  <a:gd name="T4" fmla="*/ 3 w 6"/>
                  <a:gd name="T5" fmla="*/ 0 h 4"/>
                  <a:gd name="T6" fmla="*/ 3 w 6"/>
                  <a:gd name="T7" fmla="*/ 0 h 4"/>
                  <a:gd name="T8" fmla="*/ 1 w 6"/>
                  <a:gd name="T9" fmla="*/ 0 h 4"/>
                  <a:gd name="T10" fmla="*/ 1 w 6"/>
                  <a:gd name="T11" fmla="*/ 0 h 4"/>
                  <a:gd name="T12" fmla="*/ 0 w 6"/>
                  <a:gd name="T13" fmla="*/ 0 h 4"/>
                  <a:gd name="T14" fmla="*/ 0 w 6"/>
                  <a:gd name="T15" fmla="*/ 0 h 4"/>
                  <a:gd name="T16" fmla="*/ 0 w 6"/>
                  <a:gd name="T17" fmla="*/ 0 h 4"/>
                  <a:gd name="T18" fmla="*/ 0 w 6"/>
                  <a:gd name="T19" fmla="*/ 1 h 4"/>
                  <a:gd name="T20" fmla="*/ 0 w 6"/>
                  <a:gd name="T21" fmla="*/ 1 h 4"/>
                  <a:gd name="T22" fmla="*/ 0 w 6"/>
                  <a:gd name="T23" fmla="*/ 1 h 4"/>
                  <a:gd name="T24" fmla="*/ 1 w 6"/>
                  <a:gd name="T25" fmla="*/ 2 h 4"/>
                  <a:gd name="T26" fmla="*/ 1 w 6"/>
                  <a:gd name="T27" fmla="*/ 2 h 4"/>
                  <a:gd name="T28" fmla="*/ 1 w 6"/>
                  <a:gd name="T29" fmla="*/ 2 h 4"/>
                  <a:gd name="T30" fmla="*/ 1 w 6"/>
                  <a:gd name="T31" fmla="*/ 3 h 4"/>
                  <a:gd name="T32" fmla="*/ 2 w 6"/>
                  <a:gd name="T33" fmla="*/ 4 h 4"/>
                  <a:gd name="T34" fmla="*/ 2 w 6"/>
                  <a:gd name="T35" fmla="*/ 4 h 4"/>
                  <a:gd name="T36" fmla="*/ 2 w 6"/>
                  <a:gd name="T37" fmla="*/ 4 h 4"/>
                  <a:gd name="T38" fmla="*/ 2 w 6"/>
                  <a:gd name="T39" fmla="*/ 4 h 4"/>
                  <a:gd name="T40" fmla="*/ 2 w 6"/>
                  <a:gd name="T41" fmla="*/ 4 h 4"/>
                  <a:gd name="T42" fmla="*/ 6 w 6"/>
                  <a:gd name="T43" fmla="*/ 4 h 4"/>
                  <a:gd name="T44" fmla="*/ 6 w 6"/>
                  <a:gd name="T45" fmla="*/ 0 h 4"/>
                  <a:gd name="T46" fmla="*/ 6 w 6"/>
                  <a:gd name="T47" fmla="*/ 0 h 4"/>
                  <a:gd name="T48" fmla="*/ 4 w 6"/>
                  <a:gd name="T4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6" h="4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4" y="4"/>
                      <a:pt x="5" y="4"/>
                      <a:pt x="6" y="4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0" name="Freeform 1334"/>
              <p:cNvSpPr/>
              <p:nvPr/>
            </p:nvSpPr>
            <p:spPr bwMode="auto">
              <a:xfrm>
                <a:off x="608" y="17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1" name="Freeform 1335"/>
              <p:cNvSpPr/>
              <p:nvPr/>
            </p:nvSpPr>
            <p:spPr bwMode="auto">
              <a:xfrm>
                <a:off x="612" y="17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2" name="Freeform 1336"/>
              <p:cNvSpPr/>
              <p:nvPr/>
            </p:nvSpPr>
            <p:spPr bwMode="auto">
              <a:xfrm>
                <a:off x="609" y="17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3" name="Freeform 1337"/>
              <p:cNvSpPr/>
              <p:nvPr/>
            </p:nvSpPr>
            <p:spPr bwMode="auto">
              <a:xfrm>
                <a:off x="611" y="17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4" name="Rectangle 1338"/>
              <p:cNvSpPr>
                <a:spLocks noChangeArrowheads="1"/>
              </p:cNvSpPr>
              <p:nvPr/>
            </p:nvSpPr>
            <p:spPr bwMode="auto">
              <a:xfrm>
                <a:off x="614" y="1787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5" name="Freeform 1339"/>
              <p:cNvSpPr/>
              <p:nvPr/>
            </p:nvSpPr>
            <p:spPr bwMode="auto">
              <a:xfrm>
                <a:off x="610" y="179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6" name="Freeform 1340"/>
              <p:cNvSpPr/>
              <p:nvPr/>
            </p:nvSpPr>
            <p:spPr bwMode="auto">
              <a:xfrm>
                <a:off x="609" y="1790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7" name="Rectangle 1341"/>
              <p:cNvSpPr>
                <a:spLocks noChangeArrowheads="1"/>
              </p:cNvSpPr>
              <p:nvPr/>
            </p:nvSpPr>
            <p:spPr bwMode="auto">
              <a:xfrm>
                <a:off x="610" y="1792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8" name="Freeform 1342"/>
              <p:cNvSpPr/>
              <p:nvPr/>
            </p:nvSpPr>
            <p:spPr bwMode="auto">
              <a:xfrm>
                <a:off x="608" y="17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9" name="Freeform 1343"/>
              <p:cNvSpPr/>
              <p:nvPr/>
            </p:nvSpPr>
            <p:spPr bwMode="auto">
              <a:xfrm>
                <a:off x="608" y="1788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0" name="Rectangle 1344"/>
              <p:cNvSpPr>
                <a:spLocks noChangeArrowheads="1"/>
              </p:cNvSpPr>
              <p:nvPr/>
            </p:nvSpPr>
            <p:spPr bwMode="auto">
              <a:xfrm>
                <a:off x="608" y="1787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1" name="Freeform 1345"/>
              <p:cNvSpPr/>
              <p:nvPr/>
            </p:nvSpPr>
            <p:spPr bwMode="auto">
              <a:xfrm>
                <a:off x="609" y="17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2" name="Freeform 1346"/>
              <p:cNvSpPr/>
              <p:nvPr/>
            </p:nvSpPr>
            <p:spPr bwMode="auto">
              <a:xfrm>
                <a:off x="608" y="17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3" name="Freeform 1347"/>
              <p:cNvSpPr/>
              <p:nvPr/>
            </p:nvSpPr>
            <p:spPr bwMode="auto">
              <a:xfrm>
                <a:off x="621" y="1788"/>
                <a:ext cx="5" cy="4"/>
              </a:xfrm>
              <a:custGeom>
                <a:avLst/>
                <a:gdLst>
                  <a:gd name="T0" fmla="*/ 4 w 5"/>
                  <a:gd name="T1" fmla="*/ 0 h 3"/>
                  <a:gd name="T2" fmla="*/ 3 w 5"/>
                  <a:gd name="T3" fmla="*/ 0 h 3"/>
                  <a:gd name="T4" fmla="*/ 2 w 5"/>
                  <a:gd name="T5" fmla="*/ 0 h 3"/>
                  <a:gd name="T6" fmla="*/ 2 w 5"/>
                  <a:gd name="T7" fmla="*/ 0 h 3"/>
                  <a:gd name="T8" fmla="*/ 2 w 5"/>
                  <a:gd name="T9" fmla="*/ 0 h 3"/>
                  <a:gd name="T10" fmla="*/ 2 w 5"/>
                  <a:gd name="T11" fmla="*/ 0 h 3"/>
                  <a:gd name="T12" fmla="*/ 1 w 5"/>
                  <a:gd name="T13" fmla="*/ 1 h 3"/>
                  <a:gd name="T14" fmla="*/ 1 w 5"/>
                  <a:gd name="T15" fmla="*/ 1 h 3"/>
                  <a:gd name="T16" fmla="*/ 1 w 5"/>
                  <a:gd name="T17" fmla="*/ 2 h 3"/>
                  <a:gd name="T18" fmla="*/ 1 w 5"/>
                  <a:gd name="T19" fmla="*/ 2 h 3"/>
                  <a:gd name="T20" fmla="*/ 0 w 5"/>
                  <a:gd name="T21" fmla="*/ 2 h 3"/>
                  <a:gd name="T22" fmla="*/ 0 w 5"/>
                  <a:gd name="T23" fmla="*/ 3 h 3"/>
                  <a:gd name="T24" fmla="*/ 0 w 5"/>
                  <a:gd name="T25" fmla="*/ 3 h 3"/>
                  <a:gd name="T26" fmla="*/ 5 w 5"/>
                  <a:gd name="T27" fmla="*/ 1 h 3"/>
                  <a:gd name="T28" fmla="*/ 5 w 5"/>
                  <a:gd name="T29" fmla="*/ 1 h 3"/>
                  <a:gd name="T30" fmla="*/ 4 w 5"/>
                  <a:gd name="T3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" h="3">
                    <a:moveTo>
                      <a:pt x="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4" name="Freeform 1348"/>
              <p:cNvSpPr/>
              <p:nvPr/>
            </p:nvSpPr>
            <p:spPr bwMode="auto">
              <a:xfrm>
                <a:off x="622" y="17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5" name="Freeform 1349"/>
              <p:cNvSpPr/>
              <p:nvPr/>
            </p:nvSpPr>
            <p:spPr bwMode="auto">
              <a:xfrm>
                <a:off x="621" y="179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6" name="Freeform 1350"/>
              <p:cNvSpPr/>
              <p:nvPr/>
            </p:nvSpPr>
            <p:spPr bwMode="auto">
              <a:xfrm>
                <a:off x="623" y="17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7" name="Freeform 1351"/>
              <p:cNvSpPr/>
              <p:nvPr/>
            </p:nvSpPr>
            <p:spPr bwMode="auto">
              <a:xfrm>
                <a:off x="622" y="17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8" name="Freeform 1352"/>
              <p:cNvSpPr/>
              <p:nvPr/>
            </p:nvSpPr>
            <p:spPr bwMode="auto">
              <a:xfrm>
                <a:off x="624" y="1780"/>
                <a:ext cx="11" cy="8"/>
              </a:xfrm>
              <a:custGeom>
                <a:avLst/>
                <a:gdLst>
                  <a:gd name="T0" fmla="*/ 3 w 10"/>
                  <a:gd name="T1" fmla="*/ 0 h 8"/>
                  <a:gd name="T2" fmla="*/ 3 w 10"/>
                  <a:gd name="T3" fmla="*/ 1 h 8"/>
                  <a:gd name="T4" fmla="*/ 3 w 10"/>
                  <a:gd name="T5" fmla="*/ 2 h 8"/>
                  <a:gd name="T6" fmla="*/ 2 w 10"/>
                  <a:gd name="T7" fmla="*/ 4 h 8"/>
                  <a:gd name="T8" fmla="*/ 1 w 10"/>
                  <a:gd name="T9" fmla="*/ 4 h 8"/>
                  <a:gd name="T10" fmla="*/ 1 w 10"/>
                  <a:gd name="T11" fmla="*/ 5 h 8"/>
                  <a:gd name="T12" fmla="*/ 0 w 10"/>
                  <a:gd name="T13" fmla="*/ 6 h 8"/>
                  <a:gd name="T14" fmla="*/ 0 w 10"/>
                  <a:gd name="T15" fmla="*/ 7 h 8"/>
                  <a:gd name="T16" fmla="*/ 0 w 10"/>
                  <a:gd name="T17" fmla="*/ 7 h 8"/>
                  <a:gd name="T18" fmla="*/ 0 w 10"/>
                  <a:gd name="T19" fmla="*/ 7 h 8"/>
                  <a:gd name="T20" fmla="*/ 0 w 10"/>
                  <a:gd name="T21" fmla="*/ 7 h 8"/>
                  <a:gd name="T22" fmla="*/ 2 w 10"/>
                  <a:gd name="T23" fmla="*/ 7 h 8"/>
                  <a:gd name="T24" fmla="*/ 2 w 10"/>
                  <a:gd name="T25" fmla="*/ 7 h 8"/>
                  <a:gd name="T26" fmla="*/ 3 w 10"/>
                  <a:gd name="T27" fmla="*/ 8 h 8"/>
                  <a:gd name="T28" fmla="*/ 3 w 10"/>
                  <a:gd name="T29" fmla="*/ 8 h 8"/>
                  <a:gd name="T30" fmla="*/ 10 w 10"/>
                  <a:gd name="T31" fmla="*/ 0 h 8"/>
                  <a:gd name="T32" fmla="*/ 3 w 10"/>
                  <a:gd name="T3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8">
                    <a:moveTo>
                      <a:pt x="3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3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6" y="6"/>
                      <a:pt x="8" y="3"/>
                      <a:pt x="10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9" name="Freeform 1353"/>
              <p:cNvSpPr/>
              <p:nvPr/>
            </p:nvSpPr>
            <p:spPr bwMode="auto">
              <a:xfrm>
                <a:off x="625" y="1784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0" name="Freeform 1354"/>
              <p:cNvSpPr/>
              <p:nvPr/>
            </p:nvSpPr>
            <p:spPr bwMode="auto">
              <a:xfrm>
                <a:off x="628" y="178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1" name="Freeform 1355"/>
              <p:cNvSpPr/>
              <p:nvPr/>
            </p:nvSpPr>
            <p:spPr bwMode="auto">
              <a:xfrm>
                <a:off x="624" y="178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2" name="Rectangle 1356"/>
              <p:cNvSpPr>
                <a:spLocks noChangeArrowheads="1"/>
              </p:cNvSpPr>
              <p:nvPr/>
            </p:nvSpPr>
            <p:spPr bwMode="auto">
              <a:xfrm>
                <a:off x="624" y="1787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3" name="Freeform 1357"/>
              <p:cNvSpPr/>
              <p:nvPr/>
            </p:nvSpPr>
            <p:spPr bwMode="auto">
              <a:xfrm>
                <a:off x="624" y="178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4" name="Freeform 1358"/>
              <p:cNvSpPr/>
              <p:nvPr/>
            </p:nvSpPr>
            <p:spPr bwMode="auto">
              <a:xfrm>
                <a:off x="626" y="1787"/>
                <a:ext cx="2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5" name="Freeform 1359"/>
              <p:cNvSpPr/>
              <p:nvPr/>
            </p:nvSpPr>
            <p:spPr bwMode="auto">
              <a:xfrm>
                <a:off x="629" y="1771"/>
                <a:ext cx="8" cy="7"/>
              </a:xfrm>
              <a:custGeom>
                <a:avLst/>
                <a:gdLst>
                  <a:gd name="T0" fmla="*/ 1 w 8"/>
                  <a:gd name="T1" fmla="*/ 0 h 7"/>
                  <a:gd name="T2" fmla="*/ 1 w 8"/>
                  <a:gd name="T3" fmla="*/ 0 h 7"/>
                  <a:gd name="T4" fmla="*/ 1 w 8"/>
                  <a:gd name="T5" fmla="*/ 0 h 7"/>
                  <a:gd name="T6" fmla="*/ 1 w 8"/>
                  <a:gd name="T7" fmla="*/ 1 h 7"/>
                  <a:gd name="T8" fmla="*/ 1 w 8"/>
                  <a:gd name="T9" fmla="*/ 1 h 7"/>
                  <a:gd name="T10" fmla="*/ 1 w 8"/>
                  <a:gd name="T11" fmla="*/ 2 h 7"/>
                  <a:gd name="T12" fmla="*/ 1 w 8"/>
                  <a:gd name="T13" fmla="*/ 2 h 7"/>
                  <a:gd name="T14" fmla="*/ 1 w 8"/>
                  <a:gd name="T15" fmla="*/ 3 h 7"/>
                  <a:gd name="T16" fmla="*/ 1 w 8"/>
                  <a:gd name="T17" fmla="*/ 4 h 7"/>
                  <a:gd name="T18" fmla="*/ 1 w 8"/>
                  <a:gd name="T19" fmla="*/ 4 h 7"/>
                  <a:gd name="T20" fmla="*/ 0 w 8"/>
                  <a:gd name="T21" fmla="*/ 5 h 7"/>
                  <a:gd name="T22" fmla="*/ 0 w 8"/>
                  <a:gd name="T23" fmla="*/ 5 h 7"/>
                  <a:gd name="T24" fmla="*/ 0 w 8"/>
                  <a:gd name="T25" fmla="*/ 6 h 7"/>
                  <a:gd name="T26" fmla="*/ 0 w 8"/>
                  <a:gd name="T27" fmla="*/ 7 h 7"/>
                  <a:gd name="T28" fmla="*/ 0 w 8"/>
                  <a:gd name="T29" fmla="*/ 7 h 7"/>
                  <a:gd name="T30" fmla="*/ 0 w 8"/>
                  <a:gd name="T31" fmla="*/ 7 h 7"/>
                  <a:gd name="T32" fmla="*/ 0 w 8"/>
                  <a:gd name="T33" fmla="*/ 7 h 7"/>
                  <a:gd name="T34" fmla="*/ 7 w 8"/>
                  <a:gd name="T35" fmla="*/ 7 h 7"/>
                  <a:gd name="T36" fmla="*/ 8 w 8"/>
                  <a:gd name="T37" fmla="*/ 0 h 7"/>
                  <a:gd name="T38" fmla="*/ 1 w 8"/>
                  <a:gd name="T39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7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5"/>
                      <a:pt x="8" y="2"/>
                      <a:pt x="8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6" name="Freeform 1360"/>
              <p:cNvSpPr/>
              <p:nvPr/>
            </p:nvSpPr>
            <p:spPr bwMode="auto">
              <a:xfrm>
                <a:off x="629" y="1775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7" name="Freeform 1361"/>
              <p:cNvSpPr/>
              <p:nvPr/>
            </p:nvSpPr>
            <p:spPr bwMode="auto">
              <a:xfrm>
                <a:off x="629" y="1776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8" name="Freeform 1362"/>
              <p:cNvSpPr/>
              <p:nvPr/>
            </p:nvSpPr>
            <p:spPr bwMode="auto">
              <a:xfrm>
                <a:off x="630" y="17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9" name="Freeform 1363"/>
              <p:cNvSpPr/>
              <p:nvPr/>
            </p:nvSpPr>
            <p:spPr bwMode="auto">
              <a:xfrm>
                <a:off x="630" y="17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0" name="Freeform 1364"/>
              <p:cNvSpPr/>
              <p:nvPr/>
            </p:nvSpPr>
            <p:spPr bwMode="auto">
              <a:xfrm>
                <a:off x="630" y="1774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1" name="Freeform 1365"/>
              <p:cNvSpPr/>
              <p:nvPr/>
            </p:nvSpPr>
            <p:spPr bwMode="auto">
              <a:xfrm>
                <a:off x="630" y="17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2" name="Freeform 1366"/>
              <p:cNvSpPr/>
              <p:nvPr/>
            </p:nvSpPr>
            <p:spPr bwMode="auto">
              <a:xfrm>
                <a:off x="629" y="17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3" name="Freeform 1367"/>
              <p:cNvSpPr/>
              <p:nvPr/>
            </p:nvSpPr>
            <p:spPr bwMode="auto">
              <a:xfrm>
                <a:off x="595" y="1750"/>
                <a:ext cx="11" cy="10"/>
              </a:xfrm>
              <a:custGeom>
                <a:avLst/>
                <a:gdLst>
                  <a:gd name="T0" fmla="*/ 10 w 10"/>
                  <a:gd name="T1" fmla="*/ 2 h 9"/>
                  <a:gd name="T2" fmla="*/ 10 w 10"/>
                  <a:gd name="T3" fmla="*/ 2 h 9"/>
                  <a:gd name="T4" fmla="*/ 8 w 10"/>
                  <a:gd name="T5" fmla="*/ 1 h 9"/>
                  <a:gd name="T6" fmla="*/ 8 w 10"/>
                  <a:gd name="T7" fmla="*/ 1 h 9"/>
                  <a:gd name="T8" fmla="*/ 7 w 10"/>
                  <a:gd name="T9" fmla="*/ 1 h 9"/>
                  <a:gd name="T10" fmla="*/ 7 w 10"/>
                  <a:gd name="T11" fmla="*/ 0 h 9"/>
                  <a:gd name="T12" fmla="*/ 0 w 10"/>
                  <a:gd name="T13" fmla="*/ 9 h 9"/>
                  <a:gd name="T14" fmla="*/ 7 w 10"/>
                  <a:gd name="T15" fmla="*/ 9 h 9"/>
                  <a:gd name="T16" fmla="*/ 7 w 10"/>
                  <a:gd name="T17" fmla="*/ 9 h 9"/>
                  <a:gd name="T18" fmla="*/ 7 w 10"/>
                  <a:gd name="T19" fmla="*/ 8 h 9"/>
                  <a:gd name="T20" fmla="*/ 7 w 10"/>
                  <a:gd name="T21" fmla="*/ 7 h 9"/>
                  <a:gd name="T22" fmla="*/ 7 w 10"/>
                  <a:gd name="T23" fmla="*/ 7 h 9"/>
                  <a:gd name="T24" fmla="*/ 8 w 10"/>
                  <a:gd name="T25" fmla="*/ 5 h 9"/>
                  <a:gd name="T26" fmla="*/ 8 w 10"/>
                  <a:gd name="T27" fmla="*/ 5 h 9"/>
                  <a:gd name="T28" fmla="*/ 9 w 10"/>
                  <a:gd name="T29" fmla="*/ 4 h 9"/>
                  <a:gd name="T30" fmla="*/ 9 w 10"/>
                  <a:gd name="T31" fmla="*/ 3 h 9"/>
                  <a:gd name="T32" fmla="*/ 10 w 10"/>
                  <a:gd name="T33" fmla="*/ 2 h 9"/>
                  <a:gd name="T34" fmla="*/ 10 w 10"/>
                  <a:gd name="T35" fmla="*/ 2 h 9"/>
                  <a:gd name="T36" fmla="*/ 10 w 10"/>
                  <a:gd name="T37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9">
                    <a:moveTo>
                      <a:pt x="10" y="2"/>
                    </a:move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9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3"/>
                      <a:pt x="1" y="5"/>
                      <a:pt x="0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8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4" name="Freeform 1368"/>
              <p:cNvSpPr/>
              <p:nvPr/>
            </p:nvSpPr>
            <p:spPr bwMode="auto">
              <a:xfrm>
                <a:off x="602" y="1758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5" name="Freeform 1369"/>
              <p:cNvSpPr/>
              <p:nvPr/>
            </p:nvSpPr>
            <p:spPr bwMode="auto">
              <a:xfrm>
                <a:off x="605" y="1752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6" name="Freeform 1370"/>
              <p:cNvSpPr/>
              <p:nvPr/>
            </p:nvSpPr>
            <p:spPr bwMode="auto">
              <a:xfrm>
                <a:off x="602" y="1756"/>
                <a:ext cx="2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7" name="Freeform 1371"/>
              <p:cNvSpPr/>
              <p:nvPr/>
            </p:nvSpPr>
            <p:spPr bwMode="auto">
              <a:xfrm>
                <a:off x="604" y="1755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8" name="Freeform 1372"/>
              <p:cNvSpPr/>
              <p:nvPr/>
            </p:nvSpPr>
            <p:spPr bwMode="auto">
              <a:xfrm>
                <a:off x="608" y="1747"/>
                <a:ext cx="6" cy="5"/>
              </a:xfrm>
              <a:custGeom>
                <a:avLst/>
                <a:gdLst>
                  <a:gd name="T0" fmla="*/ 2 w 6"/>
                  <a:gd name="T1" fmla="*/ 0 h 5"/>
                  <a:gd name="T2" fmla="*/ 2 w 6"/>
                  <a:gd name="T3" fmla="*/ 0 h 5"/>
                  <a:gd name="T4" fmla="*/ 2 w 6"/>
                  <a:gd name="T5" fmla="*/ 1 h 5"/>
                  <a:gd name="T6" fmla="*/ 2 w 6"/>
                  <a:gd name="T7" fmla="*/ 1 h 5"/>
                  <a:gd name="T8" fmla="*/ 2 w 6"/>
                  <a:gd name="T9" fmla="*/ 1 h 5"/>
                  <a:gd name="T10" fmla="*/ 2 w 6"/>
                  <a:gd name="T11" fmla="*/ 1 h 5"/>
                  <a:gd name="T12" fmla="*/ 1 w 6"/>
                  <a:gd name="T13" fmla="*/ 2 h 5"/>
                  <a:gd name="T14" fmla="*/ 1 w 6"/>
                  <a:gd name="T15" fmla="*/ 2 h 5"/>
                  <a:gd name="T16" fmla="*/ 1 w 6"/>
                  <a:gd name="T17" fmla="*/ 2 h 5"/>
                  <a:gd name="T18" fmla="*/ 1 w 6"/>
                  <a:gd name="T19" fmla="*/ 2 h 5"/>
                  <a:gd name="T20" fmla="*/ 0 w 6"/>
                  <a:gd name="T21" fmla="*/ 3 h 5"/>
                  <a:gd name="T22" fmla="*/ 0 w 6"/>
                  <a:gd name="T23" fmla="*/ 3 h 5"/>
                  <a:gd name="T24" fmla="*/ 0 w 6"/>
                  <a:gd name="T25" fmla="*/ 4 h 5"/>
                  <a:gd name="T26" fmla="*/ 0 w 6"/>
                  <a:gd name="T27" fmla="*/ 4 h 5"/>
                  <a:gd name="T28" fmla="*/ 0 w 6"/>
                  <a:gd name="T29" fmla="*/ 4 h 5"/>
                  <a:gd name="T30" fmla="*/ 0 w 6"/>
                  <a:gd name="T31" fmla="*/ 4 h 5"/>
                  <a:gd name="T32" fmla="*/ 0 w 6"/>
                  <a:gd name="T33" fmla="*/ 4 h 5"/>
                  <a:gd name="T34" fmla="*/ 1 w 6"/>
                  <a:gd name="T35" fmla="*/ 4 h 5"/>
                  <a:gd name="T36" fmla="*/ 1 w 6"/>
                  <a:gd name="T37" fmla="*/ 5 h 5"/>
                  <a:gd name="T38" fmla="*/ 2 w 6"/>
                  <a:gd name="T39" fmla="*/ 5 h 5"/>
                  <a:gd name="T40" fmla="*/ 2 w 6"/>
                  <a:gd name="T41" fmla="*/ 5 h 5"/>
                  <a:gd name="T42" fmla="*/ 2 w 6"/>
                  <a:gd name="T43" fmla="*/ 5 h 5"/>
                  <a:gd name="T44" fmla="*/ 3 w 6"/>
                  <a:gd name="T45" fmla="*/ 5 h 5"/>
                  <a:gd name="T46" fmla="*/ 4 w 6"/>
                  <a:gd name="T47" fmla="*/ 5 h 5"/>
                  <a:gd name="T48" fmla="*/ 4 w 6"/>
                  <a:gd name="T49" fmla="*/ 5 h 5"/>
                  <a:gd name="T50" fmla="*/ 5 w 6"/>
                  <a:gd name="T51" fmla="*/ 5 h 5"/>
                  <a:gd name="T52" fmla="*/ 5 w 6"/>
                  <a:gd name="T53" fmla="*/ 5 h 5"/>
                  <a:gd name="T54" fmla="*/ 5 w 6"/>
                  <a:gd name="T55" fmla="*/ 5 h 5"/>
                  <a:gd name="T56" fmla="*/ 6 w 6"/>
                  <a:gd name="T57" fmla="*/ 5 h 5"/>
                  <a:gd name="T58" fmla="*/ 6 w 6"/>
                  <a:gd name="T59" fmla="*/ 5 h 5"/>
                  <a:gd name="T60" fmla="*/ 6 w 6"/>
                  <a:gd name="T61" fmla="*/ 0 h 5"/>
                  <a:gd name="T62" fmla="*/ 3 w 6"/>
                  <a:gd name="T63" fmla="*/ 0 h 5"/>
                  <a:gd name="T64" fmla="*/ 2 w 6"/>
                  <a:gd name="T6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" h="5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4" y="0"/>
                      <a:pt x="3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9" name="Freeform 1373"/>
              <p:cNvSpPr/>
              <p:nvPr/>
            </p:nvSpPr>
            <p:spPr bwMode="auto">
              <a:xfrm>
                <a:off x="613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0" name="Freeform 1374"/>
              <p:cNvSpPr/>
              <p:nvPr/>
            </p:nvSpPr>
            <p:spPr bwMode="auto">
              <a:xfrm>
                <a:off x="612" y="175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1" name="Freeform 1375"/>
              <p:cNvSpPr/>
              <p:nvPr/>
            </p:nvSpPr>
            <p:spPr bwMode="auto">
              <a:xfrm>
                <a:off x="608" y="1751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2" name="Freeform 1376"/>
              <p:cNvSpPr/>
              <p:nvPr/>
            </p:nvSpPr>
            <p:spPr bwMode="auto">
              <a:xfrm>
                <a:off x="611" y="175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3" name="Rectangle 1377"/>
              <p:cNvSpPr>
                <a:spLocks noChangeArrowheads="1"/>
              </p:cNvSpPr>
              <p:nvPr/>
            </p:nvSpPr>
            <p:spPr bwMode="auto">
              <a:xfrm>
                <a:off x="608" y="1751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4" name="Freeform 1378"/>
              <p:cNvSpPr/>
              <p:nvPr/>
            </p:nvSpPr>
            <p:spPr bwMode="auto">
              <a:xfrm>
                <a:off x="609" y="1752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5" name="Freeform 1379"/>
              <p:cNvSpPr/>
              <p:nvPr/>
            </p:nvSpPr>
            <p:spPr bwMode="auto">
              <a:xfrm>
                <a:off x="610" y="17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6" name="Rectangle 1380"/>
              <p:cNvSpPr>
                <a:spLocks noChangeArrowheads="1"/>
              </p:cNvSpPr>
              <p:nvPr/>
            </p:nvSpPr>
            <p:spPr bwMode="auto">
              <a:xfrm>
                <a:off x="614" y="1752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7" name="Freeform 1381"/>
              <p:cNvSpPr/>
              <p:nvPr/>
            </p:nvSpPr>
            <p:spPr bwMode="auto">
              <a:xfrm>
                <a:off x="604" y="1748"/>
                <a:ext cx="4" cy="3"/>
              </a:xfrm>
              <a:custGeom>
                <a:avLst/>
                <a:gdLst>
                  <a:gd name="T0" fmla="*/ 0 w 4"/>
                  <a:gd name="T1" fmla="*/ 2 h 3"/>
                  <a:gd name="T2" fmla="*/ 1 w 4"/>
                  <a:gd name="T3" fmla="*/ 2 h 3"/>
                  <a:gd name="T4" fmla="*/ 1 w 4"/>
                  <a:gd name="T5" fmla="*/ 2 h 3"/>
                  <a:gd name="T6" fmla="*/ 2 w 4"/>
                  <a:gd name="T7" fmla="*/ 3 h 3"/>
                  <a:gd name="T8" fmla="*/ 2 w 4"/>
                  <a:gd name="T9" fmla="*/ 3 h 3"/>
                  <a:gd name="T10" fmla="*/ 2 w 4"/>
                  <a:gd name="T11" fmla="*/ 2 h 3"/>
                  <a:gd name="T12" fmla="*/ 3 w 4"/>
                  <a:gd name="T13" fmla="*/ 2 h 3"/>
                  <a:gd name="T14" fmla="*/ 3 w 4"/>
                  <a:gd name="T15" fmla="*/ 2 h 3"/>
                  <a:gd name="T16" fmla="*/ 3 w 4"/>
                  <a:gd name="T17" fmla="*/ 1 h 3"/>
                  <a:gd name="T18" fmla="*/ 4 w 4"/>
                  <a:gd name="T19" fmla="*/ 1 h 3"/>
                  <a:gd name="T20" fmla="*/ 4 w 4"/>
                  <a:gd name="T21" fmla="*/ 0 h 3"/>
                  <a:gd name="T22" fmla="*/ 4 w 4"/>
                  <a:gd name="T23" fmla="*/ 0 h 3"/>
                  <a:gd name="T24" fmla="*/ 4 w 4"/>
                  <a:gd name="T25" fmla="*/ 0 h 3"/>
                  <a:gd name="T26" fmla="*/ 4 w 4"/>
                  <a:gd name="T27" fmla="*/ 0 h 3"/>
                  <a:gd name="T28" fmla="*/ 0 w 4"/>
                  <a:gd name="T2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" h="3">
                    <a:moveTo>
                      <a:pt x="0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1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8" name="Freeform 1382"/>
              <p:cNvSpPr/>
              <p:nvPr/>
            </p:nvSpPr>
            <p:spPr bwMode="auto">
              <a:xfrm>
                <a:off x="605" y="17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9" name="Rectangle 1383"/>
              <p:cNvSpPr>
                <a:spLocks noChangeArrowheads="1"/>
              </p:cNvSpPr>
              <p:nvPr/>
            </p:nvSpPr>
            <p:spPr bwMode="auto">
              <a:xfrm>
                <a:off x="606" y="1751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0" name="Rectangle 1384"/>
              <p:cNvSpPr>
                <a:spLocks noChangeArrowheads="1"/>
              </p:cNvSpPr>
              <p:nvPr/>
            </p:nvSpPr>
            <p:spPr bwMode="auto">
              <a:xfrm>
                <a:off x="604" y="1750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1" name="Freeform 1385"/>
              <p:cNvSpPr/>
              <p:nvPr/>
            </p:nvSpPr>
            <p:spPr bwMode="auto">
              <a:xfrm>
                <a:off x="608" y="1748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2" name="Freeform 1386"/>
              <p:cNvSpPr/>
              <p:nvPr/>
            </p:nvSpPr>
            <p:spPr bwMode="auto">
              <a:xfrm>
                <a:off x="606" y="1750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3" name="Freeform 1387"/>
              <p:cNvSpPr/>
              <p:nvPr/>
            </p:nvSpPr>
            <p:spPr bwMode="auto">
              <a:xfrm>
                <a:off x="608" y="17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4" name="Freeform 1388"/>
              <p:cNvSpPr/>
              <p:nvPr/>
            </p:nvSpPr>
            <p:spPr bwMode="auto">
              <a:xfrm>
                <a:off x="607" y="1749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5" name="Freeform 1389"/>
              <p:cNvSpPr/>
              <p:nvPr/>
            </p:nvSpPr>
            <p:spPr bwMode="auto">
              <a:xfrm>
                <a:off x="595" y="1780"/>
                <a:ext cx="11" cy="8"/>
              </a:xfrm>
              <a:custGeom>
                <a:avLst/>
                <a:gdLst>
                  <a:gd name="T0" fmla="*/ 10 w 10"/>
                  <a:gd name="T1" fmla="*/ 7 h 8"/>
                  <a:gd name="T2" fmla="*/ 9 w 10"/>
                  <a:gd name="T3" fmla="*/ 5 h 8"/>
                  <a:gd name="T4" fmla="*/ 9 w 10"/>
                  <a:gd name="T5" fmla="*/ 5 h 8"/>
                  <a:gd name="T6" fmla="*/ 8 w 10"/>
                  <a:gd name="T7" fmla="*/ 4 h 8"/>
                  <a:gd name="T8" fmla="*/ 8 w 10"/>
                  <a:gd name="T9" fmla="*/ 3 h 8"/>
                  <a:gd name="T10" fmla="*/ 7 w 10"/>
                  <a:gd name="T11" fmla="*/ 2 h 8"/>
                  <a:gd name="T12" fmla="*/ 7 w 10"/>
                  <a:gd name="T13" fmla="*/ 2 h 8"/>
                  <a:gd name="T14" fmla="*/ 7 w 10"/>
                  <a:gd name="T15" fmla="*/ 0 h 8"/>
                  <a:gd name="T16" fmla="*/ 7 w 10"/>
                  <a:gd name="T17" fmla="*/ 0 h 8"/>
                  <a:gd name="T18" fmla="*/ 7 w 10"/>
                  <a:gd name="T19" fmla="*/ 0 h 8"/>
                  <a:gd name="T20" fmla="*/ 0 w 10"/>
                  <a:gd name="T21" fmla="*/ 0 h 8"/>
                  <a:gd name="T22" fmla="*/ 7 w 10"/>
                  <a:gd name="T23" fmla="*/ 8 h 8"/>
                  <a:gd name="T24" fmla="*/ 7 w 10"/>
                  <a:gd name="T25" fmla="*/ 8 h 8"/>
                  <a:gd name="T26" fmla="*/ 8 w 10"/>
                  <a:gd name="T27" fmla="*/ 7 h 8"/>
                  <a:gd name="T28" fmla="*/ 8 w 10"/>
                  <a:gd name="T29" fmla="*/ 7 h 8"/>
                  <a:gd name="T30" fmla="*/ 9 w 10"/>
                  <a:gd name="T31" fmla="*/ 7 h 8"/>
                  <a:gd name="T32" fmla="*/ 10 w 10"/>
                  <a:gd name="T33" fmla="*/ 7 h 8"/>
                  <a:gd name="T34" fmla="*/ 10 w 10"/>
                  <a:gd name="T35" fmla="*/ 7 h 8"/>
                  <a:gd name="T36" fmla="*/ 10 w 10"/>
                  <a:gd name="T37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8">
                    <a:moveTo>
                      <a:pt x="10" y="7"/>
                    </a:moveTo>
                    <a:cubicBezTo>
                      <a:pt x="9" y="6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4" y="6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6" name="Freeform 1390"/>
              <p:cNvSpPr/>
              <p:nvPr/>
            </p:nvSpPr>
            <p:spPr bwMode="auto">
              <a:xfrm>
                <a:off x="602" y="178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7" name="Freeform 1391"/>
              <p:cNvSpPr/>
              <p:nvPr/>
            </p:nvSpPr>
            <p:spPr bwMode="auto">
              <a:xfrm>
                <a:off x="605" y="1785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8" name="Freeform 1392"/>
              <p:cNvSpPr/>
              <p:nvPr/>
            </p:nvSpPr>
            <p:spPr bwMode="auto">
              <a:xfrm>
                <a:off x="602" y="1782"/>
                <a:ext cx="2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9" name="Freeform 1393"/>
              <p:cNvSpPr/>
              <p:nvPr/>
            </p:nvSpPr>
            <p:spPr bwMode="auto">
              <a:xfrm>
                <a:off x="604" y="178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0" name="Freeform 1394"/>
              <p:cNvSpPr/>
              <p:nvPr/>
            </p:nvSpPr>
            <p:spPr bwMode="auto">
              <a:xfrm>
                <a:off x="604" y="1787"/>
                <a:ext cx="1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1" name="Freeform 1395"/>
              <p:cNvSpPr/>
              <p:nvPr/>
            </p:nvSpPr>
            <p:spPr bwMode="auto">
              <a:xfrm>
                <a:off x="602" y="1787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2" name="Rectangle 1396"/>
              <p:cNvSpPr>
                <a:spLocks noChangeArrowheads="1"/>
              </p:cNvSpPr>
              <p:nvPr/>
            </p:nvSpPr>
            <p:spPr bwMode="auto">
              <a:xfrm>
                <a:off x="606" y="1787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3" name="Freeform 1397"/>
              <p:cNvSpPr/>
              <p:nvPr/>
            </p:nvSpPr>
            <p:spPr bwMode="auto">
              <a:xfrm>
                <a:off x="593" y="1771"/>
                <a:ext cx="8" cy="7"/>
              </a:xfrm>
              <a:custGeom>
                <a:avLst/>
                <a:gdLst>
                  <a:gd name="T0" fmla="*/ 8 w 8"/>
                  <a:gd name="T1" fmla="*/ 5 h 7"/>
                  <a:gd name="T2" fmla="*/ 8 w 8"/>
                  <a:gd name="T3" fmla="*/ 5 h 7"/>
                  <a:gd name="T4" fmla="*/ 7 w 8"/>
                  <a:gd name="T5" fmla="*/ 4 h 7"/>
                  <a:gd name="T6" fmla="*/ 7 w 8"/>
                  <a:gd name="T7" fmla="*/ 3 h 7"/>
                  <a:gd name="T8" fmla="*/ 7 w 8"/>
                  <a:gd name="T9" fmla="*/ 2 h 7"/>
                  <a:gd name="T10" fmla="*/ 7 w 8"/>
                  <a:gd name="T11" fmla="*/ 2 h 7"/>
                  <a:gd name="T12" fmla="*/ 7 w 8"/>
                  <a:gd name="T13" fmla="*/ 0 h 7"/>
                  <a:gd name="T14" fmla="*/ 7 w 8"/>
                  <a:gd name="T15" fmla="*/ 0 h 7"/>
                  <a:gd name="T16" fmla="*/ 7 w 8"/>
                  <a:gd name="T17" fmla="*/ 0 h 7"/>
                  <a:gd name="T18" fmla="*/ 0 w 8"/>
                  <a:gd name="T19" fmla="*/ 0 h 7"/>
                  <a:gd name="T20" fmla="*/ 1 w 8"/>
                  <a:gd name="T21" fmla="*/ 7 h 7"/>
                  <a:gd name="T22" fmla="*/ 8 w 8"/>
                  <a:gd name="T23" fmla="*/ 7 h 7"/>
                  <a:gd name="T24" fmla="*/ 8 w 8"/>
                  <a:gd name="T25" fmla="*/ 7 h 7"/>
                  <a:gd name="T26" fmla="*/ 8 w 8"/>
                  <a:gd name="T27" fmla="*/ 7 h 7"/>
                  <a:gd name="T28" fmla="*/ 8 w 8"/>
                  <a:gd name="T2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7">
                    <a:moveTo>
                      <a:pt x="8" y="5"/>
                    </a:move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4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5"/>
                      <a:pt x="1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4" name="Freeform 1398"/>
              <p:cNvSpPr/>
              <p:nvPr/>
            </p:nvSpPr>
            <p:spPr bwMode="auto">
              <a:xfrm>
                <a:off x="600" y="177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5" name="Freeform 1399"/>
              <p:cNvSpPr/>
              <p:nvPr/>
            </p:nvSpPr>
            <p:spPr bwMode="auto">
              <a:xfrm>
                <a:off x="600" y="177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6" name="Freeform 1400"/>
              <p:cNvSpPr/>
              <p:nvPr/>
            </p:nvSpPr>
            <p:spPr bwMode="auto">
              <a:xfrm>
                <a:off x="601" y="177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7" name="Freeform 1401"/>
              <p:cNvSpPr/>
              <p:nvPr/>
            </p:nvSpPr>
            <p:spPr bwMode="auto">
              <a:xfrm>
                <a:off x="600" y="177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8" name="Freeform 1402"/>
              <p:cNvSpPr/>
              <p:nvPr/>
            </p:nvSpPr>
            <p:spPr bwMode="auto">
              <a:xfrm>
                <a:off x="593" y="1761"/>
                <a:ext cx="8" cy="9"/>
              </a:xfrm>
              <a:custGeom>
                <a:avLst/>
                <a:gdLst>
                  <a:gd name="T0" fmla="*/ 1 w 8"/>
                  <a:gd name="T1" fmla="*/ 0 h 8"/>
                  <a:gd name="T2" fmla="*/ 0 w 8"/>
                  <a:gd name="T3" fmla="*/ 8 h 8"/>
                  <a:gd name="T4" fmla="*/ 7 w 8"/>
                  <a:gd name="T5" fmla="*/ 8 h 8"/>
                  <a:gd name="T6" fmla="*/ 7 w 8"/>
                  <a:gd name="T7" fmla="*/ 7 h 8"/>
                  <a:gd name="T8" fmla="*/ 7 w 8"/>
                  <a:gd name="T9" fmla="*/ 7 h 8"/>
                  <a:gd name="T10" fmla="*/ 7 w 8"/>
                  <a:gd name="T11" fmla="*/ 6 h 8"/>
                  <a:gd name="T12" fmla="*/ 7 w 8"/>
                  <a:gd name="T13" fmla="*/ 6 h 8"/>
                  <a:gd name="T14" fmla="*/ 7 w 8"/>
                  <a:gd name="T15" fmla="*/ 5 h 8"/>
                  <a:gd name="T16" fmla="*/ 7 w 8"/>
                  <a:gd name="T17" fmla="*/ 4 h 8"/>
                  <a:gd name="T18" fmla="*/ 7 w 8"/>
                  <a:gd name="T19" fmla="*/ 4 h 8"/>
                  <a:gd name="T20" fmla="*/ 7 w 8"/>
                  <a:gd name="T21" fmla="*/ 3 h 8"/>
                  <a:gd name="T22" fmla="*/ 8 w 8"/>
                  <a:gd name="T23" fmla="*/ 3 h 8"/>
                  <a:gd name="T24" fmla="*/ 8 w 8"/>
                  <a:gd name="T25" fmla="*/ 2 h 8"/>
                  <a:gd name="T26" fmla="*/ 8 w 8"/>
                  <a:gd name="T27" fmla="*/ 1 h 8"/>
                  <a:gd name="T28" fmla="*/ 8 w 8"/>
                  <a:gd name="T29" fmla="*/ 1 h 8"/>
                  <a:gd name="T30" fmla="*/ 8 w 8"/>
                  <a:gd name="T31" fmla="*/ 0 h 8"/>
                  <a:gd name="T32" fmla="*/ 8 w 8"/>
                  <a:gd name="T33" fmla="*/ 0 h 8"/>
                  <a:gd name="T34" fmla="*/ 8 w 8"/>
                  <a:gd name="T35" fmla="*/ 0 h 8"/>
                  <a:gd name="T36" fmla="*/ 8 w 8"/>
                  <a:gd name="T37" fmla="*/ 0 h 8"/>
                  <a:gd name="T38" fmla="*/ 1 w 8"/>
                  <a:gd name="T3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" h="8">
                    <a:moveTo>
                      <a:pt x="1" y="0"/>
                    </a:moveTo>
                    <a:cubicBezTo>
                      <a:pt x="0" y="2"/>
                      <a:pt x="0" y="5"/>
                      <a:pt x="0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9" name="Freeform 1403"/>
              <p:cNvSpPr/>
              <p:nvPr/>
            </p:nvSpPr>
            <p:spPr bwMode="auto">
              <a:xfrm>
                <a:off x="601" y="17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0" name="Freeform 1404"/>
              <p:cNvSpPr/>
              <p:nvPr/>
            </p:nvSpPr>
            <p:spPr bwMode="auto">
              <a:xfrm>
                <a:off x="600" y="176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1" name="Freeform 1405"/>
              <p:cNvSpPr/>
              <p:nvPr/>
            </p:nvSpPr>
            <p:spPr bwMode="auto">
              <a:xfrm>
                <a:off x="600" y="176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2" name="Freeform 1406"/>
              <p:cNvSpPr/>
              <p:nvPr/>
            </p:nvSpPr>
            <p:spPr bwMode="auto">
              <a:xfrm>
                <a:off x="600" y="176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3" name="Freeform 1407"/>
              <p:cNvSpPr/>
              <p:nvPr/>
            </p:nvSpPr>
            <p:spPr bwMode="auto">
              <a:xfrm>
                <a:off x="601" y="1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4" name="Freeform 1408"/>
              <p:cNvSpPr/>
              <p:nvPr/>
            </p:nvSpPr>
            <p:spPr bwMode="auto">
              <a:xfrm>
                <a:off x="600" y="17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5" name="Freeform 1409"/>
              <p:cNvSpPr/>
              <p:nvPr/>
            </p:nvSpPr>
            <p:spPr bwMode="auto">
              <a:xfrm>
                <a:off x="601" y="176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6" name="Freeform 1410"/>
              <p:cNvSpPr/>
              <p:nvPr/>
            </p:nvSpPr>
            <p:spPr bwMode="auto">
              <a:xfrm>
                <a:off x="571" y="1793"/>
                <a:ext cx="90" cy="133"/>
              </a:xfrm>
              <a:custGeom>
                <a:avLst/>
                <a:gdLst>
                  <a:gd name="T0" fmla="*/ 70 w 83"/>
                  <a:gd name="T1" fmla="*/ 7 h 122"/>
                  <a:gd name="T2" fmla="*/ 50 w 83"/>
                  <a:gd name="T3" fmla="*/ 30 h 122"/>
                  <a:gd name="T4" fmla="*/ 32 w 83"/>
                  <a:gd name="T5" fmla="*/ 30 h 122"/>
                  <a:gd name="T6" fmla="*/ 9 w 83"/>
                  <a:gd name="T7" fmla="*/ 3 h 122"/>
                  <a:gd name="T8" fmla="*/ 3 w 83"/>
                  <a:gd name="T9" fmla="*/ 3 h 122"/>
                  <a:gd name="T10" fmla="*/ 2 w 83"/>
                  <a:gd name="T11" fmla="*/ 10 h 122"/>
                  <a:gd name="T12" fmla="*/ 28 w 83"/>
                  <a:gd name="T13" fmla="*/ 45 h 122"/>
                  <a:gd name="T14" fmla="*/ 18 w 83"/>
                  <a:gd name="T15" fmla="*/ 82 h 122"/>
                  <a:gd name="T16" fmla="*/ 18 w 83"/>
                  <a:gd name="T17" fmla="*/ 83 h 122"/>
                  <a:gd name="T18" fmla="*/ 29 w 83"/>
                  <a:gd name="T19" fmla="*/ 83 h 122"/>
                  <a:gd name="T20" fmla="*/ 29 w 83"/>
                  <a:gd name="T21" fmla="*/ 85 h 122"/>
                  <a:gd name="T22" fmla="*/ 29 w 83"/>
                  <a:gd name="T23" fmla="*/ 116 h 122"/>
                  <a:gd name="T24" fmla="*/ 29 w 83"/>
                  <a:gd name="T25" fmla="*/ 119 h 122"/>
                  <a:gd name="T26" fmla="*/ 33 w 83"/>
                  <a:gd name="T27" fmla="*/ 122 h 122"/>
                  <a:gd name="T28" fmla="*/ 38 w 83"/>
                  <a:gd name="T29" fmla="*/ 119 h 122"/>
                  <a:gd name="T30" fmla="*/ 39 w 83"/>
                  <a:gd name="T31" fmla="*/ 116 h 122"/>
                  <a:gd name="T32" fmla="*/ 39 w 83"/>
                  <a:gd name="T33" fmla="*/ 87 h 122"/>
                  <a:gd name="T34" fmla="*/ 39 w 83"/>
                  <a:gd name="T35" fmla="*/ 84 h 122"/>
                  <a:gd name="T36" fmla="*/ 40 w 83"/>
                  <a:gd name="T37" fmla="*/ 83 h 122"/>
                  <a:gd name="T38" fmla="*/ 40 w 83"/>
                  <a:gd name="T39" fmla="*/ 83 h 122"/>
                  <a:gd name="T40" fmla="*/ 40 w 83"/>
                  <a:gd name="T41" fmla="*/ 86 h 122"/>
                  <a:gd name="T42" fmla="*/ 40 w 83"/>
                  <a:gd name="T43" fmla="*/ 115 h 122"/>
                  <a:gd name="T44" fmla="*/ 41 w 83"/>
                  <a:gd name="T45" fmla="*/ 118 h 122"/>
                  <a:gd name="T46" fmla="*/ 45 w 83"/>
                  <a:gd name="T47" fmla="*/ 122 h 122"/>
                  <a:gd name="T48" fmla="*/ 50 w 83"/>
                  <a:gd name="T49" fmla="*/ 118 h 122"/>
                  <a:gd name="T50" fmla="*/ 50 w 83"/>
                  <a:gd name="T51" fmla="*/ 115 h 122"/>
                  <a:gd name="T52" fmla="*/ 50 w 83"/>
                  <a:gd name="T53" fmla="*/ 85 h 122"/>
                  <a:gd name="T54" fmla="*/ 50 w 83"/>
                  <a:gd name="T55" fmla="*/ 83 h 122"/>
                  <a:gd name="T56" fmla="*/ 61 w 83"/>
                  <a:gd name="T57" fmla="*/ 83 h 122"/>
                  <a:gd name="T58" fmla="*/ 61 w 83"/>
                  <a:gd name="T59" fmla="*/ 81 h 122"/>
                  <a:gd name="T60" fmla="*/ 56 w 83"/>
                  <a:gd name="T61" fmla="*/ 65 h 122"/>
                  <a:gd name="T62" fmla="*/ 52 w 83"/>
                  <a:gd name="T63" fmla="*/ 46 h 122"/>
                  <a:gd name="T64" fmla="*/ 78 w 83"/>
                  <a:gd name="T65" fmla="*/ 11 h 122"/>
                  <a:gd name="T66" fmla="*/ 79 w 83"/>
                  <a:gd name="T67" fmla="*/ 3 h 122"/>
                  <a:gd name="T68" fmla="*/ 70 w 83"/>
                  <a:gd name="T69" fmla="*/ 7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3" h="122">
                    <a:moveTo>
                      <a:pt x="70" y="7"/>
                    </a:moveTo>
                    <a:cubicBezTo>
                      <a:pt x="69" y="8"/>
                      <a:pt x="53" y="30"/>
                      <a:pt x="50" y="30"/>
                    </a:cubicBezTo>
                    <a:cubicBezTo>
                      <a:pt x="44" y="30"/>
                      <a:pt x="38" y="30"/>
                      <a:pt x="32" y="30"/>
                    </a:cubicBezTo>
                    <a:cubicBezTo>
                      <a:pt x="28" y="30"/>
                      <a:pt x="11" y="5"/>
                      <a:pt x="9" y="3"/>
                    </a:cubicBezTo>
                    <a:cubicBezTo>
                      <a:pt x="8" y="2"/>
                      <a:pt x="5" y="0"/>
                      <a:pt x="3" y="3"/>
                    </a:cubicBezTo>
                    <a:cubicBezTo>
                      <a:pt x="0" y="5"/>
                      <a:pt x="1" y="8"/>
                      <a:pt x="2" y="10"/>
                    </a:cubicBezTo>
                    <a:cubicBezTo>
                      <a:pt x="4" y="11"/>
                      <a:pt x="28" y="45"/>
                      <a:pt x="28" y="45"/>
                    </a:cubicBezTo>
                    <a:cubicBezTo>
                      <a:pt x="28" y="45"/>
                      <a:pt x="22" y="71"/>
                      <a:pt x="18" y="82"/>
                    </a:cubicBezTo>
                    <a:cubicBezTo>
                      <a:pt x="18" y="82"/>
                      <a:pt x="18" y="82"/>
                      <a:pt x="18" y="83"/>
                    </a:cubicBezTo>
                    <a:cubicBezTo>
                      <a:pt x="22" y="83"/>
                      <a:pt x="25" y="83"/>
                      <a:pt x="29" y="83"/>
                    </a:cubicBezTo>
                    <a:cubicBezTo>
                      <a:pt x="29" y="84"/>
                      <a:pt x="29" y="85"/>
                      <a:pt x="29" y="85"/>
                    </a:cubicBezTo>
                    <a:cubicBezTo>
                      <a:pt x="29" y="96"/>
                      <a:pt x="29" y="106"/>
                      <a:pt x="29" y="116"/>
                    </a:cubicBezTo>
                    <a:cubicBezTo>
                      <a:pt x="29" y="117"/>
                      <a:pt x="29" y="118"/>
                      <a:pt x="29" y="119"/>
                    </a:cubicBezTo>
                    <a:cubicBezTo>
                      <a:pt x="30" y="121"/>
                      <a:pt x="31" y="122"/>
                      <a:pt x="33" y="122"/>
                    </a:cubicBezTo>
                    <a:cubicBezTo>
                      <a:pt x="36" y="122"/>
                      <a:pt x="38" y="121"/>
                      <a:pt x="38" y="119"/>
                    </a:cubicBezTo>
                    <a:cubicBezTo>
                      <a:pt x="39" y="118"/>
                      <a:pt x="39" y="117"/>
                      <a:pt x="39" y="116"/>
                    </a:cubicBezTo>
                    <a:cubicBezTo>
                      <a:pt x="39" y="106"/>
                      <a:pt x="39" y="97"/>
                      <a:pt x="39" y="87"/>
                    </a:cubicBezTo>
                    <a:cubicBezTo>
                      <a:pt x="39" y="86"/>
                      <a:pt x="39" y="85"/>
                      <a:pt x="39" y="84"/>
                    </a:cubicBezTo>
                    <a:cubicBezTo>
                      <a:pt x="40" y="83"/>
                      <a:pt x="40" y="83"/>
                      <a:pt x="40" y="83"/>
                    </a:cubicBezTo>
                    <a:cubicBezTo>
                      <a:pt x="40" y="83"/>
                      <a:pt x="40" y="83"/>
                      <a:pt x="40" y="83"/>
                    </a:cubicBezTo>
                    <a:cubicBezTo>
                      <a:pt x="40" y="84"/>
                      <a:pt x="40" y="85"/>
                      <a:pt x="40" y="86"/>
                    </a:cubicBezTo>
                    <a:cubicBezTo>
                      <a:pt x="40" y="96"/>
                      <a:pt x="40" y="106"/>
                      <a:pt x="40" y="115"/>
                    </a:cubicBezTo>
                    <a:cubicBezTo>
                      <a:pt x="40" y="116"/>
                      <a:pt x="40" y="117"/>
                      <a:pt x="41" y="118"/>
                    </a:cubicBezTo>
                    <a:cubicBezTo>
                      <a:pt x="41" y="121"/>
                      <a:pt x="43" y="122"/>
                      <a:pt x="45" y="122"/>
                    </a:cubicBezTo>
                    <a:cubicBezTo>
                      <a:pt x="48" y="122"/>
                      <a:pt x="49" y="121"/>
                      <a:pt x="50" y="118"/>
                    </a:cubicBezTo>
                    <a:cubicBezTo>
                      <a:pt x="50" y="117"/>
                      <a:pt x="50" y="116"/>
                      <a:pt x="50" y="115"/>
                    </a:cubicBezTo>
                    <a:cubicBezTo>
                      <a:pt x="50" y="105"/>
                      <a:pt x="50" y="95"/>
                      <a:pt x="50" y="85"/>
                    </a:cubicBezTo>
                    <a:cubicBezTo>
                      <a:pt x="50" y="85"/>
                      <a:pt x="50" y="84"/>
                      <a:pt x="50" y="83"/>
                    </a:cubicBezTo>
                    <a:cubicBezTo>
                      <a:pt x="54" y="83"/>
                      <a:pt x="58" y="83"/>
                      <a:pt x="61" y="83"/>
                    </a:cubicBezTo>
                    <a:cubicBezTo>
                      <a:pt x="61" y="82"/>
                      <a:pt x="61" y="82"/>
                      <a:pt x="61" y="81"/>
                    </a:cubicBezTo>
                    <a:cubicBezTo>
                      <a:pt x="59" y="76"/>
                      <a:pt x="58" y="70"/>
                      <a:pt x="56" y="65"/>
                    </a:cubicBezTo>
                    <a:cubicBezTo>
                      <a:pt x="55" y="60"/>
                      <a:pt x="54" y="51"/>
                      <a:pt x="52" y="46"/>
                    </a:cubicBezTo>
                    <a:cubicBezTo>
                      <a:pt x="52" y="45"/>
                      <a:pt x="77" y="12"/>
                      <a:pt x="78" y="11"/>
                    </a:cubicBezTo>
                    <a:cubicBezTo>
                      <a:pt x="78" y="10"/>
                      <a:pt x="83" y="7"/>
                      <a:pt x="79" y="3"/>
                    </a:cubicBezTo>
                    <a:cubicBezTo>
                      <a:pt x="75" y="0"/>
                      <a:pt x="72" y="5"/>
                      <a:pt x="7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2" name="Group 1612"/>
            <p:cNvGrpSpPr/>
            <p:nvPr/>
          </p:nvGrpSpPr>
          <p:grpSpPr bwMode="auto">
            <a:xfrm>
              <a:off x="604" y="1077"/>
              <a:ext cx="3219" cy="1081"/>
              <a:chOff x="604" y="1077"/>
              <a:chExt cx="3219" cy="1081"/>
            </a:xfrm>
          </p:grpSpPr>
          <p:sp>
            <p:nvSpPr>
              <p:cNvPr id="1187" name="Freeform 1412"/>
              <p:cNvSpPr/>
              <p:nvPr/>
            </p:nvSpPr>
            <p:spPr bwMode="auto">
              <a:xfrm>
                <a:off x="604" y="1799"/>
                <a:ext cx="24" cy="24"/>
              </a:xfrm>
              <a:custGeom>
                <a:avLst/>
                <a:gdLst>
                  <a:gd name="T0" fmla="*/ 11 w 22"/>
                  <a:gd name="T1" fmla="*/ 0 h 22"/>
                  <a:gd name="T2" fmla="*/ 0 w 22"/>
                  <a:gd name="T3" fmla="*/ 12 h 22"/>
                  <a:gd name="T4" fmla="*/ 11 w 22"/>
                  <a:gd name="T5" fmla="*/ 22 h 22"/>
                  <a:gd name="T6" fmla="*/ 22 w 22"/>
                  <a:gd name="T7" fmla="*/ 11 h 22"/>
                  <a:gd name="T8" fmla="*/ 11 w 22"/>
                  <a:gd name="T9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" h="22">
                    <a:moveTo>
                      <a:pt x="11" y="0"/>
                    </a:moveTo>
                    <a:cubicBezTo>
                      <a:pt x="5" y="0"/>
                      <a:pt x="0" y="6"/>
                      <a:pt x="0" y="12"/>
                    </a:cubicBezTo>
                    <a:cubicBezTo>
                      <a:pt x="0" y="17"/>
                      <a:pt x="5" y="22"/>
                      <a:pt x="11" y="22"/>
                    </a:cubicBezTo>
                    <a:cubicBezTo>
                      <a:pt x="16" y="22"/>
                      <a:pt x="22" y="17"/>
                      <a:pt x="22" y="11"/>
                    </a:cubicBezTo>
                    <a:cubicBezTo>
                      <a:pt x="22" y="6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8" name="Freeform 1413"/>
              <p:cNvSpPr>
                <a:spLocks noEditPoints="1"/>
              </p:cNvSpPr>
              <p:nvPr/>
            </p:nvSpPr>
            <p:spPr bwMode="auto">
              <a:xfrm>
                <a:off x="975" y="1331"/>
                <a:ext cx="157" cy="138"/>
              </a:xfrm>
              <a:custGeom>
                <a:avLst/>
                <a:gdLst>
                  <a:gd name="T0" fmla="*/ 114 w 144"/>
                  <a:gd name="T1" fmla="*/ 39 h 127"/>
                  <a:gd name="T2" fmla="*/ 109 w 144"/>
                  <a:gd name="T3" fmla="*/ 2 h 127"/>
                  <a:gd name="T4" fmla="*/ 71 w 144"/>
                  <a:gd name="T5" fmla="*/ 17 h 127"/>
                  <a:gd name="T6" fmla="*/ 41 w 144"/>
                  <a:gd name="T7" fmla="*/ 1 h 127"/>
                  <a:gd name="T8" fmla="*/ 27 w 144"/>
                  <a:gd name="T9" fmla="*/ 33 h 127"/>
                  <a:gd name="T10" fmla="*/ 22 w 144"/>
                  <a:gd name="T11" fmla="*/ 42 h 127"/>
                  <a:gd name="T12" fmla="*/ 22 w 144"/>
                  <a:gd name="T13" fmla="*/ 85 h 127"/>
                  <a:gd name="T14" fmla="*/ 28 w 144"/>
                  <a:gd name="T15" fmla="*/ 95 h 127"/>
                  <a:gd name="T16" fmla="*/ 42 w 144"/>
                  <a:gd name="T17" fmla="*/ 127 h 127"/>
                  <a:gd name="T18" fmla="*/ 76 w 144"/>
                  <a:gd name="T19" fmla="*/ 113 h 127"/>
                  <a:gd name="T20" fmla="*/ 111 w 144"/>
                  <a:gd name="T21" fmla="*/ 123 h 127"/>
                  <a:gd name="T22" fmla="*/ 115 w 144"/>
                  <a:gd name="T23" fmla="*/ 87 h 127"/>
                  <a:gd name="T24" fmla="*/ 144 w 144"/>
                  <a:gd name="T25" fmla="*/ 63 h 127"/>
                  <a:gd name="T26" fmla="*/ 102 w 144"/>
                  <a:gd name="T27" fmla="*/ 5 h 127"/>
                  <a:gd name="T28" fmla="*/ 111 w 144"/>
                  <a:gd name="T29" fmla="*/ 31 h 127"/>
                  <a:gd name="T30" fmla="*/ 87 w 144"/>
                  <a:gd name="T31" fmla="*/ 34 h 127"/>
                  <a:gd name="T32" fmla="*/ 102 w 144"/>
                  <a:gd name="T33" fmla="*/ 5 h 127"/>
                  <a:gd name="T34" fmla="*/ 47 w 144"/>
                  <a:gd name="T35" fmla="*/ 79 h 127"/>
                  <a:gd name="T36" fmla="*/ 36 w 144"/>
                  <a:gd name="T37" fmla="*/ 83 h 127"/>
                  <a:gd name="T38" fmla="*/ 41 w 144"/>
                  <a:gd name="T39" fmla="*/ 58 h 127"/>
                  <a:gd name="T40" fmla="*/ 51 w 144"/>
                  <a:gd name="T41" fmla="*/ 40 h 127"/>
                  <a:gd name="T42" fmla="*/ 41 w 144"/>
                  <a:gd name="T43" fmla="*/ 58 h 127"/>
                  <a:gd name="T44" fmla="*/ 44 w 144"/>
                  <a:gd name="T45" fmla="*/ 64 h 127"/>
                  <a:gd name="T46" fmla="*/ 59 w 144"/>
                  <a:gd name="T47" fmla="*/ 40 h 127"/>
                  <a:gd name="T48" fmla="*/ 72 w 144"/>
                  <a:gd name="T49" fmla="*/ 39 h 127"/>
                  <a:gd name="T50" fmla="*/ 92 w 144"/>
                  <a:gd name="T51" fmla="*/ 50 h 127"/>
                  <a:gd name="T52" fmla="*/ 92 w 144"/>
                  <a:gd name="T53" fmla="*/ 76 h 127"/>
                  <a:gd name="T54" fmla="*/ 72 w 144"/>
                  <a:gd name="T55" fmla="*/ 87 h 127"/>
                  <a:gd name="T56" fmla="*/ 59 w 144"/>
                  <a:gd name="T57" fmla="*/ 87 h 127"/>
                  <a:gd name="T58" fmla="*/ 97 w 144"/>
                  <a:gd name="T59" fmla="*/ 78 h 127"/>
                  <a:gd name="T60" fmla="*/ 109 w 144"/>
                  <a:gd name="T61" fmla="*/ 83 h 127"/>
                  <a:gd name="T62" fmla="*/ 97 w 144"/>
                  <a:gd name="T63" fmla="*/ 78 h 127"/>
                  <a:gd name="T64" fmla="*/ 97 w 144"/>
                  <a:gd name="T65" fmla="*/ 47 h 127"/>
                  <a:gd name="T66" fmla="*/ 108 w 144"/>
                  <a:gd name="T67" fmla="*/ 43 h 127"/>
                  <a:gd name="T68" fmla="*/ 71 w 144"/>
                  <a:gd name="T69" fmla="*/ 24 h 127"/>
                  <a:gd name="T70" fmla="*/ 72 w 144"/>
                  <a:gd name="T71" fmla="*/ 34 h 127"/>
                  <a:gd name="T72" fmla="*/ 63 w 144"/>
                  <a:gd name="T73" fmla="*/ 34 h 127"/>
                  <a:gd name="T74" fmla="*/ 36 w 144"/>
                  <a:gd name="T75" fmla="*/ 7 h 127"/>
                  <a:gd name="T76" fmla="*/ 67 w 144"/>
                  <a:gd name="T77" fmla="*/ 20 h 127"/>
                  <a:gd name="T78" fmla="*/ 34 w 144"/>
                  <a:gd name="T79" fmla="*/ 38 h 127"/>
                  <a:gd name="T80" fmla="*/ 36 w 144"/>
                  <a:gd name="T81" fmla="*/ 7 h 127"/>
                  <a:gd name="T82" fmla="*/ 24 w 144"/>
                  <a:gd name="T83" fmla="*/ 47 h 127"/>
                  <a:gd name="T84" fmla="*/ 38 w 144"/>
                  <a:gd name="T85" fmla="*/ 64 h 127"/>
                  <a:gd name="T86" fmla="*/ 5 w 144"/>
                  <a:gd name="T87" fmla="*/ 63 h 127"/>
                  <a:gd name="T88" fmla="*/ 37 w 144"/>
                  <a:gd name="T89" fmla="*/ 120 h 127"/>
                  <a:gd name="T90" fmla="*/ 35 w 144"/>
                  <a:gd name="T91" fmla="*/ 89 h 127"/>
                  <a:gd name="T92" fmla="*/ 69 w 144"/>
                  <a:gd name="T93" fmla="*/ 106 h 127"/>
                  <a:gd name="T94" fmla="*/ 72 w 144"/>
                  <a:gd name="T95" fmla="*/ 102 h 127"/>
                  <a:gd name="T96" fmla="*/ 71 w 144"/>
                  <a:gd name="T97" fmla="*/ 93 h 127"/>
                  <a:gd name="T98" fmla="*/ 81 w 144"/>
                  <a:gd name="T99" fmla="*/ 92 h 127"/>
                  <a:gd name="T100" fmla="*/ 108 w 144"/>
                  <a:gd name="T101" fmla="*/ 119 h 127"/>
                  <a:gd name="T102" fmla="*/ 76 w 144"/>
                  <a:gd name="T103" fmla="*/ 106 h 127"/>
                  <a:gd name="T104" fmla="*/ 110 w 144"/>
                  <a:gd name="T105" fmla="*/ 88 h 127"/>
                  <a:gd name="T106" fmla="*/ 108 w 144"/>
                  <a:gd name="T107" fmla="*/ 119 h 127"/>
                  <a:gd name="T108" fmla="*/ 114 w 144"/>
                  <a:gd name="T109" fmla="*/ 82 h 127"/>
                  <a:gd name="T110" fmla="*/ 113 w 144"/>
                  <a:gd name="T111" fmla="*/ 44 h 127"/>
                  <a:gd name="T112" fmla="*/ 120 w 144"/>
                  <a:gd name="T113" fmla="*/ 7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4" h="127">
                    <a:moveTo>
                      <a:pt x="122" y="42"/>
                    </a:moveTo>
                    <a:cubicBezTo>
                      <a:pt x="120" y="41"/>
                      <a:pt x="117" y="40"/>
                      <a:pt x="114" y="39"/>
                    </a:cubicBezTo>
                    <a:cubicBezTo>
                      <a:pt x="115" y="37"/>
                      <a:pt x="116" y="34"/>
                      <a:pt x="116" y="32"/>
                    </a:cubicBezTo>
                    <a:cubicBezTo>
                      <a:pt x="119" y="17"/>
                      <a:pt x="116" y="6"/>
                      <a:pt x="109" y="2"/>
                    </a:cubicBezTo>
                    <a:cubicBezTo>
                      <a:pt x="107" y="0"/>
                      <a:pt x="104" y="0"/>
                      <a:pt x="102" y="0"/>
                    </a:cubicBezTo>
                    <a:cubicBezTo>
                      <a:pt x="93" y="0"/>
                      <a:pt x="82" y="6"/>
                      <a:pt x="71" y="17"/>
                    </a:cubicBezTo>
                    <a:cubicBezTo>
                      <a:pt x="70" y="16"/>
                      <a:pt x="69" y="15"/>
                      <a:pt x="68" y="14"/>
                    </a:cubicBezTo>
                    <a:cubicBezTo>
                      <a:pt x="58" y="5"/>
                      <a:pt x="48" y="1"/>
                      <a:pt x="41" y="1"/>
                    </a:cubicBezTo>
                    <a:cubicBezTo>
                      <a:pt x="38" y="1"/>
                      <a:pt x="35" y="1"/>
                      <a:pt x="33" y="3"/>
                    </a:cubicBezTo>
                    <a:cubicBezTo>
                      <a:pt x="26" y="7"/>
                      <a:pt x="23" y="18"/>
                      <a:pt x="27" y="33"/>
                    </a:cubicBezTo>
                    <a:cubicBezTo>
                      <a:pt x="27" y="35"/>
                      <a:pt x="28" y="37"/>
                      <a:pt x="28" y="40"/>
                    </a:cubicBezTo>
                    <a:cubicBezTo>
                      <a:pt x="26" y="40"/>
                      <a:pt x="24" y="41"/>
                      <a:pt x="22" y="42"/>
                    </a:cubicBezTo>
                    <a:cubicBezTo>
                      <a:pt x="8" y="47"/>
                      <a:pt x="0" y="55"/>
                      <a:pt x="0" y="63"/>
                    </a:cubicBezTo>
                    <a:cubicBezTo>
                      <a:pt x="0" y="72"/>
                      <a:pt x="8" y="79"/>
                      <a:pt x="22" y="85"/>
                    </a:cubicBezTo>
                    <a:cubicBezTo>
                      <a:pt x="24" y="86"/>
                      <a:pt x="27" y="86"/>
                      <a:pt x="29" y="87"/>
                    </a:cubicBezTo>
                    <a:cubicBezTo>
                      <a:pt x="29" y="90"/>
                      <a:pt x="28" y="92"/>
                      <a:pt x="28" y="95"/>
                    </a:cubicBezTo>
                    <a:cubicBezTo>
                      <a:pt x="25" y="110"/>
                      <a:pt x="27" y="120"/>
                      <a:pt x="35" y="125"/>
                    </a:cubicBezTo>
                    <a:cubicBezTo>
                      <a:pt x="37" y="126"/>
                      <a:pt x="39" y="127"/>
                      <a:pt x="42" y="127"/>
                    </a:cubicBezTo>
                    <a:cubicBezTo>
                      <a:pt x="51" y="127"/>
                      <a:pt x="62" y="120"/>
                      <a:pt x="73" y="110"/>
                    </a:cubicBezTo>
                    <a:cubicBezTo>
                      <a:pt x="74" y="111"/>
                      <a:pt x="75" y="112"/>
                      <a:pt x="76" y="113"/>
                    </a:cubicBezTo>
                    <a:cubicBezTo>
                      <a:pt x="86" y="121"/>
                      <a:pt x="95" y="126"/>
                      <a:pt x="103" y="126"/>
                    </a:cubicBezTo>
                    <a:cubicBezTo>
                      <a:pt x="106" y="126"/>
                      <a:pt x="109" y="125"/>
                      <a:pt x="111" y="123"/>
                    </a:cubicBezTo>
                    <a:cubicBezTo>
                      <a:pt x="118" y="119"/>
                      <a:pt x="120" y="108"/>
                      <a:pt x="117" y="93"/>
                    </a:cubicBezTo>
                    <a:cubicBezTo>
                      <a:pt x="117" y="91"/>
                      <a:pt x="116" y="89"/>
                      <a:pt x="115" y="87"/>
                    </a:cubicBezTo>
                    <a:cubicBezTo>
                      <a:pt x="118" y="86"/>
                      <a:pt x="120" y="85"/>
                      <a:pt x="122" y="84"/>
                    </a:cubicBezTo>
                    <a:cubicBezTo>
                      <a:pt x="136" y="79"/>
                      <a:pt x="144" y="71"/>
                      <a:pt x="144" y="63"/>
                    </a:cubicBezTo>
                    <a:cubicBezTo>
                      <a:pt x="144" y="55"/>
                      <a:pt x="136" y="47"/>
                      <a:pt x="122" y="42"/>
                    </a:cubicBezTo>
                    <a:close/>
                    <a:moveTo>
                      <a:pt x="102" y="5"/>
                    </a:moveTo>
                    <a:cubicBezTo>
                      <a:pt x="103" y="5"/>
                      <a:pt x="105" y="5"/>
                      <a:pt x="106" y="6"/>
                    </a:cubicBezTo>
                    <a:cubicBezTo>
                      <a:pt x="111" y="9"/>
                      <a:pt x="113" y="18"/>
                      <a:pt x="111" y="31"/>
                    </a:cubicBezTo>
                    <a:cubicBezTo>
                      <a:pt x="110" y="33"/>
                      <a:pt x="110" y="35"/>
                      <a:pt x="109" y="38"/>
                    </a:cubicBezTo>
                    <a:cubicBezTo>
                      <a:pt x="102" y="36"/>
                      <a:pt x="95" y="35"/>
                      <a:pt x="87" y="34"/>
                    </a:cubicBezTo>
                    <a:cubicBezTo>
                      <a:pt x="83" y="29"/>
                      <a:pt x="79" y="24"/>
                      <a:pt x="75" y="20"/>
                    </a:cubicBezTo>
                    <a:cubicBezTo>
                      <a:pt x="85" y="11"/>
                      <a:pt x="94" y="5"/>
                      <a:pt x="102" y="5"/>
                    </a:cubicBezTo>
                    <a:close/>
                    <a:moveTo>
                      <a:pt x="41" y="70"/>
                    </a:moveTo>
                    <a:cubicBezTo>
                      <a:pt x="43" y="73"/>
                      <a:pt x="45" y="76"/>
                      <a:pt x="47" y="79"/>
                    </a:cubicBezTo>
                    <a:cubicBezTo>
                      <a:pt x="49" y="82"/>
                      <a:pt x="50" y="84"/>
                      <a:pt x="52" y="86"/>
                    </a:cubicBezTo>
                    <a:cubicBezTo>
                      <a:pt x="46" y="86"/>
                      <a:pt x="41" y="85"/>
                      <a:pt x="36" y="83"/>
                    </a:cubicBezTo>
                    <a:cubicBezTo>
                      <a:pt x="37" y="79"/>
                      <a:pt x="39" y="74"/>
                      <a:pt x="41" y="70"/>
                    </a:cubicBezTo>
                    <a:close/>
                    <a:moveTo>
                      <a:pt x="41" y="58"/>
                    </a:moveTo>
                    <a:cubicBezTo>
                      <a:pt x="39" y="53"/>
                      <a:pt x="37" y="48"/>
                      <a:pt x="35" y="43"/>
                    </a:cubicBezTo>
                    <a:cubicBezTo>
                      <a:pt x="40" y="42"/>
                      <a:pt x="46" y="41"/>
                      <a:pt x="51" y="40"/>
                    </a:cubicBezTo>
                    <a:cubicBezTo>
                      <a:pt x="50" y="43"/>
                      <a:pt x="48" y="45"/>
                      <a:pt x="47" y="48"/>
                    </a:cubicBezTo>
                    <a:cubicBezTo>
                      <a:pt x="45" y="51"/>
                      <a:pt x="43" y="54"/>
                      <a:pt x="41" y="58"/>
                    </a:cubicBezTo>
                    <a:close/>
                    <a:moveTo>
                      <a:pt x="52" y="76"/>
                    </a:moveTo>
                    <a:cubicBezTo>
                      <a:pt x="49" y="72"/>
                      <a:pt x="46" y="68"/>
                      <a:pt x="44" y="64"/>
                    </a:cubicBezTo>
                    <a:cubicBezTo>
                      <a:pt x="46" y="59"/>
                      <a:pt x="49" y="55"/>
                      <a:pt x="51" y="51"/>
                    </a:cubicBezTo>
                    <a:cubicBezTo>
                      <a:pt x="54" y="47"/>
                      <a:pt x="56" y="43"/>
                      <a:pt x="59" y="40"/>
                    </a:cubicBezTo>
                    <a:cubicBezTo>
                      <a:pt x="63" y="39"/>
                      <a:pt x="67" y="39"/>
                      <a:pt x="72" y="39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7" y="39"/>
                      <a:pt x="81" y="39"/>
                      <a:pt x="85" y="40"/>
                    </a:cubicBezTo>
                    <a:cubicBezTo>
                      <a:pt x="87" y="43"/>
                      <a:pt x="90" y="46"/>
                      <a:pt x="92" y="50"/>
                    </a:cubicBezTo>
                    <a:cubicBezTo>
                      <a:pt x="95" y="54"/>
                      <a:pt x="97" y="58"/>
                      <a:pt x="100" y="63"/>
                    </a:cubicBezTo>
                    <a:cubicBezTo>
                      <a:pt x="97" y="67"/>
                      <a:pt x="95" y="71"/>
                      <a:pt x="92" y="76"/>
                    </a:cubicBezTo>
                    <a:cubicBezTo>
                      <a:pt x="90" y="79"/>
                      <a:pt x="88" y="83"/>
                      <a:pt x="85" y="87"/>
                    </a:cubicBezTo>
                    <a:cubicBezTo>
                      <a:pt x="81" y="87"/>
                      <a:pt x="76" y="87"/>
                      <a:pt x="72" y="87"/>
                    </a:cubicBezTo>
                    <a:cubicBezTo>
                      <a:pt x="71" y="87"/>
                      <a:pt x="71" y="87"/>
                      <a:pt x="71" y="87"/>
                    </a:cubicBezTo>
                    <a:cubicBezTo>
                      <a:pt x="67" y="87"/>
                      <a:pt x="63" y="87"/>
                      <a:pt x="59" y="87"/>
                    </a:cubicBezTo>
                    <a:cubicBezTo>
                      <a:pt x="57" y="83"/>
                      <a:pt x="54" y="80"/>
                      <a:pt x="52" y="76"/>
                    </a:cubicBezTo>
                    <a:close/>
                    <a:moveTo>
                      <a:pt x="97" y="78"/>
                    </a:moveTo>
                    <a:cubicBezTo>
                      <a:pt x="99" y="75"/>
                      <a:pt x="101" y="72"/>
                      <a:pt x="103" y="69"/>
                    </a:cubicBezTo>
                    <a:cubicBezTo>
                      <a:pt x="105" y="74"/>
                      <a:pt x="107" y="78"/>
                      <a:pt x="109" y="83"/>
                    </a:cubicBezTo>
                    <a:cubicBezTo>
                      <a:pt x="103" y="84"/>
                      <a:pt x="98" y="85"/>
                      <a:pt x="92" y="86"/>
                    </a:cubicBezTo>
                    <a:cubicBezTo>
                      <a:pt x="94" y="84"/>
                      <a:pt x="95" y="81"/>
                      <a:pt x="97" y="78"/>
                    </a:cubicBezTo>
                    <a:close/>
                    <a:moveTo>
                      <a:pt x="102" y="57"/>
                    </a:moveTo>
                    <a:cubicBezTo>
                      <a:pt x="101" y="53"/>
                      <a:pt x="99" y="50"/>
                      <a:pt x="97" y="47"/>
                    </a:cubicBezTo>
                    <a:cubicBezTo>
                      <a:pt x="95" y="45"/>
                      <a:pt x="93" y="42"/>
                      <a:pt x="92" y="40"/>
                    </a:cubicBezTo>
                    <a:cubicBezTo>
                      <a:pt x="98" y="41"/>
                      <a:pt x="103" y="42"/>
                      <a:pt x="108" y="43"/>
                    </a:cubicBezTo>
                    <a:cubicBezTo>
                      <a:pt x="106" y="47"/>
                      <a:pt x="104" y="52"/>
                      <a:pt x="102" y="57"/>
                    </a:cubicBezTo>
                    <a:close/>
                    <a:moveTo>
                      <a:pt x="71" y="24"/>
                    </a:moveTo>
                    <a:cubicBezTo>
                      <a:pt x="74" y="27"/>
                      <a:pt x="77" y="30"/>
                      <a:pt x="80" y="34"/>
                    </a:cubicBezTo>
                    <a:cubicBezTo>
                      <a:pt x="78" y="34"/>
                      <a:pt x="75" y="34"/>
                      <a:pt x="72" y="34"/>
                    </a:cubicBezTo>
                    <a:cubicBezTo>
                      <a:pt x="72" y="34"/>
                      <a:pt x="72" y="34"/>
                      <a:pt x="72" y="34"/>
                    </a:cubicBezTo>
                    <a:cubicBezTo>
                      <a:pt x="69" y="34"/>
                      <a:pt x="66" y="34"/>
                      <a:pt x="63" y="34"/>
                    </a:cubicBezTo>
                    <a:cubicBezTo>
                      <a:pt x="66" y="30"/>
                      <a:pt x="68" y="27"/>
                      <a:pt x="71" y="24"/>
                    </a:cubicBezTo>
                    <a:close/>
                    <a:moveTo>
                      <a:pt x="36" y="7"/>
                    </a:moveTo>
                    <a:cubicBezTo>
                      <a:pt x="37" y="6"/>
                      <a:pt x="39" y="6"/>
                      <a:pt x="41" y="6"/>
                    </a:cubicBezTo>
                    <a:cubicBezTo>
                      <a:pt x="48" y="6"/>
                      <a:pt x="57" y="11"/>
                      <a:pt x="67" y="20"/>
                    </a:cubicBezTo>
                    <a:cubicBezTo>
                      <a:pt x="63" y="25"/>
                      <a:pt x="59" y="29"/>
                      <a:pt x="56" y="35"/>
                    </a:cubicBezTo>
                    <a:cubicBezTo>
                      <a:pt x="48" y="35"/>
                      <a:pt x="40" y="37"/>
                      <a:pt x="34" y="38"/>
                    </a:cubicBezTo>
                    <a:cubicBezTo>
                      <a:pt x="33" y="36"/>
                      <a:pt x="32" y="34"/>
                      <a:pt x="32" y="32"/>
                    </a:cubicBezTo>
                    <a:cubicBezTo>
                      <a:pt x="29" y="20"/>
                      <a:pt x="31" y="11"/>
                      <a:pt x="36" y="7"/>
                    </a:cubicBezTo>
                    <a:close/>
                    <a:moveTo>
                      <a:pt x="5" y="63"/>
                    </a:moveTo>
                    <a:cubicBezTo>
                      <a:pt x="5" y="58"/>
                      <a:pt x="12" y="52"/>
                      <a:pt x="24" y="47"/>
                    </a:cubicBezTo>
                    <a:cubicBezTo>
                      <a:pt x="26" y="46"/>
                      <a:pt x="28" y="46"/>
                      <a:pt x="30" y="45"/>
                    </a:cubicBezTo>
                    <a:cubicBezTo>
                      <a:pt x="32" y="51"/>
                      <a:pt x="35" y="57"/>
                      <a:pt x="38" y="64"/>
                    </a:cubicBezTo>
                    <a:cubicBezTo>
                      <a:pt x="35" y="70"/>
                      <a:pt x="33" y="76"/>
                      <a:pt x="31" y="82"/>
                    </a:cubicBezTo>
                    <a:cubicBezTo>
                      <a:pt x="15" y="77"/>
                      <a:pt x="5" y="70"/>
                      <a:pt x="5" y="63"/>
                    </a:cubicBezTo>
                    <a:close/>
                    <a:moveTo>
                      <a:pt x="42" y="121"/>
                    </a:moveTo>
                    <a:cubicBezTo>
                      <a:pt x="40" y="121"/>
                      <a:pt x="39" y="121"/>
                      <a:pt x="37" y="120"/>
                    </a:cubicBezTo>
                    <a:cubicBezTo>
                      <a:pt x="32" y="117"/>
                      <a:pt x="31" y="108"/>
                      <a:pt x="33" y="96"/>
                    </a:cubicBezTo>
                    <a:cubicBezTo>
                      <a:pt x="33" y="93"/>
                      <a:pt x="34" y="91"/>
                      <a:pt x="35" y="89"/>
                    </a:cubicBezTo>
                    <a:cubicBezTo>
                      <a:pt x="41" y="90"/>
                      <a:pt x="49" y="91"/>
                      <a:pt x="56" y="92"/>
                    </a:cubicBezTo>
                    <a:cubicBezTo>
                      <a:pt x="60" y="97"/>
                      <a:pt x="64" y="102"/>
                      <a:pt x="69" y="106"/>
                    </a:cubicBezTo>
                    <a:cubicBezTo>
                      <a:pt x="59" y="116"/>
                      <a:pt x="49" y="121"/>
                      <a:pt x="42" y="121"/>
                    </a:cubicBezTo>
                    <a:close/>
                    <a:moveTo>
                      <a:pt x="72" y="102"/>
                    </a:moveTo>
                    <a:cubicBezTo>
                      <a:pt x="70" y="99"/>
                      <a:pt x="67" y="96"/>
                      <a:pt x="64" y="92"/>
                    </a:cubicBezTo>
                    <a:cubicBezTo>
                      <a:pt x="66" y="93"/>
                      <a:pt x="69" y="93"/>
                      <a:pt x="71" y="93"/>
                    </a:cubicBezTo>
                    <a:cubicBezTo>
                      <a:pt x="72" y="93"/>
                      <a:pt x="72" y="93"/>
                      <a:pt x="72" y="93"/>
                    </a:cubicBezTo>
                    <a:cubicBezTo>
                      <a:pt x="75" y="93"/>
                      <a:pt x="78" y="93"/>
                      <a:pt x="81" y="92"/>
                    </a:cubicBezTo>
                    <a:cubicBezTo>
                      <a:pt x="78" y="96"/>
                      <a:pt x="75" y="99"/>
                      <a:pt x="72" y="102"/>
                    </a:cubicBezTo>
                    <a:close/>
                    <a:moveTo>
                      <a:pt x="108" y="119"/>
                    </a:moveTo>
                    <a:cubicBezTo>
                      <a:pt x="107" y="120"/>
                      <a:pt x="105" y="120"/>
                      <a:pt x="103" y="120"/>
                    </a:cubicBezTo>
                    <a:cubicBezTo>
                      <a:pt x="96" y="120"/>
                      <a:pt x="86" y="115"/>
                      <a:pt x="76" y="106"/>
                    </a:cubicBezTo>
                    <a:cubicBezTo>
                      <a:pt x="80" y="102"/>
                      <a:pt x="84" y="97"/>
                      <a:pt x="88" y="92"/>
                    </a:cubicBezTo>
                    <a:cubicBezTo>
                      <a:pt x="96" y="91"/>
                      <a:pt x="103" y="90"/>
                      <a:pt x="110" y="88"/>
                    </a:cubicBezTo>
                    <a:cubicBezTo>
                      <a:pt x="111" y="90"/>
                      <a:pt x="111" y="92"/>
                      <a:pt x="112" y="94"/>
                    </a:cubicBezTo>
                    <a:cubicBezTo>
                      <a:pt x="114" y="107"/>
                      <a:pt x="113" y="116"/>
                      <a:pt x="108" y="119"/>
                    </a:cubicBezTo>
                    <a:close/>
                    <a:moveTo>
                      <a:pt x="120" y="79"/>
                    </a:moveTo>
                    <a:cubicBezTo>
                      <a:pt x="118" y="80"/>
                      <a:pt x="116" y="81"/>
                      <a:pt x="114" y="82"/>
                    </a:cubicBezTo>
                    <a:cubicBezTo>
                      <a:pt x="112" y="75"/>
                      <a:pt x="109" y="69"/>
                      <a:pt x="106" y="63"/>
                    </a:cubicBezTo>
                    <a:cubicBezTo>
                      <a:pt x="109" y="56"/>
                      <a:pt x="111" y="50"/>
                      <a:pt x="113" y="44"/>
                    </a:cubicBezTo>
                    <a:cubicBezTo>
                      <a:pt x="129" y="49"/>
                      <a:pt x="138" y="56"/>
                      <a:pt x="138" y="63"/>
                    </a:cubicBezTo>
                    <a:cubicBezTo>
                      <a:pt x="138" y="69"/>
                      <a:pt x="132" y="75"/>
                      <a:pt x="120" y="7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9" name="Oval 1414"/>
              <p:cNvSpPr>
                <a:spLocks noChangeArrowheads="1"/>
              </p:cNvSpPr>
              <p:nvPr/>
            </p:nvSpPr>
            <p:spPr bwMode="auto">
              <a:xfrm>
                <a:off x="1038" y="1385"/>
                <a:ext cx="30" cy="2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0" name="Oval 1415"/>
              <p:cNvSpPr>
                <a:spLocks noChangeArrowheads="1"/>
              </p:cNvSpPr>
              <p:nvPr/>
            </p:nvSpPr>
            <p:spPr bwMode="auto">
              <a:xfrm>
                <a:off x="1083" y="1328"/>
                <a:ext cx="20" cy="2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1" name="Freeform 1416"/>
              <p:cNvSpPr>
                <a:spLocks noEditPoints="1"/>
              </p:cNvSpPr>
              <p:nvPr/>
            </p:nvSpPr>
            <p:spPr bwMode="auto">
              <a:xfrm>
                <a:off x="1237" y="1980"/>
                <a:ext cx="79" cy="144"/>
              </a:xfrm>
              <a:custGeom>
                <a:avLst/>
                <a:gdLst>
                  <a:gd name="T0" fmla="*/ 0 w 73"/>
                  <a:gd name="T1" fmla="*/ 88 h 132"/>
                  <a:gd name="T2" fmla="*/ 37 w 73"/>
                  <a:gd name="T3" fmla="*/ 132 h 132"/>
                  <a:gd name="T4" fmla="*/ 73 w 73"/>
                  <a:gd name="T5" fmla="*/ 88 h 132"/>
                  <a:gd name="T6" fmla="*/ 37 w 73"/>
                  <a:gd name="T7" fmla="*/ 0 h 132"/>
                  <a:gd name="T8" fmla="*/ 0 w 73"/>
                  <a:gd name="T9" fmla="*/ 88 h 132"/>
                  <a:gd name="T10" fmla="*/ 60 w 73"/>
                  <a:gd name="T11" fmla="*/ 77 h 132"/>
                  <a:gd name="T12" fmla="*/ 61 w 73"/>
                  <a:gd name="T13" fmla="*/ 98 h 132"/>
                  <a:gd name="T14" fmla="*/ 34 w 73"/>
                  <a:gd name="T15" fmla="*/ 121 h 132"/>
                  <a:gd name="T16" fmla="*/ 60 w 73"/>
                  <a:gd name="T17" fmla="*/ 77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" h="132">
                    <a:moveTo>
                      <a:pt x="0" y="88"/>
                    </a:moveTo>
                    <a:cubicBezTo>
                      <a:pt x="0" y="113"/>
                      <a:pt x="17" y="132"/>
                      <a:pt x="37" y="132"/>
                    </a:cubicBezTo>
                    <a:cubicBezTo>
                      <a:pt x="57" y="132"/>
                      <a:pt x="73" y="113"/>
                      <a:pt x="73" y="88"/>
                    </a:cubicBezTo>
                    <a:cubicBezTo>
                      <a:pt x="73" y="64"/>
                      <a:pt x="37" y="0"/>
                      <a:pt x="37" y="0"/>
                    </a:cubicBezTo>
                    <a:cubicBezTo>
                      <a:pt x="37" y="0"/>
                      <a:pt x="0" y="64"/>
                      <a:pt x="0" y="88"/>
                    </a:cubicBezTo>
                    <a:close/>
                    <a:moveTo>
                      <a:pt x="60" y="77"/>
                    </a:moveTo>
                    <a:cubicBezTo>
                      <a:pt x="60" y="77"/>
                      <a:pt x="61" y="86"/>
                      <a:pt x="61" y="98"/>
                    </a:cubicBezTo>
                    <a:cubicBezTo>
                      <a:pt x="57" y="126"/>
                      <a:pt x="34" y="121"/>
                      <a:pt x="34" y="121"/>
                    </a:cubicBezTo>
                    <a:cubicBezTo>
                      <a:pt x="54" y="110"/>
                      <a:pt x="58" y="100"/>
                      <a:pt x="60" y="7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2" name="Freeform 1417"/>
              <p:cNvSpPr/>
              <p:nvPr/>
            </p:nvSpPr>
            <p:spPr bwMode="auto">
              <a:xfrm>
                <a:off x="1420" y="1980"/>
                <a:ext cx="152" cy="154"/>
              </a:xfrm>
              <a:custGeom>
                <a:avLst/>
                <a:gdLst>
                  <a:gd name="T0" fmla="*/ 132 w 152"/>
                  <a:gd name="T1" fmla="*/ 64 h 154"/>
                  <a:gd name="T2" fmla="*/ 147 w 152"/>
                  <a:gd name="T3" fmla="*/ 47 h 154"/>
                  <a:gd name="T4" fmla="*/ 124 w 152"/>
                  <a:gd name="T5" fmla="*/ 45 h 154"/>
                  <a:gd name="T6" fmla="*/ 131 w 152"/>
                  <a:gd name="T7" fmla="*/ 23 h 154"/>
                  <a:gd name="T8" fmla="*/ 109 w 152"/>
                  <a:gd name="T9" fmla="*/ 30 h 154"/>
                  <a:gd name="T10" fmla="*/ 108 w 152"/>
                  <a:gd name="T11" fmla="*/ 7 h 154"/>
                  <a:gd name="T12" fmla="*/ 89 w 152"/>
                  <a:gd name="T13" fmla="*/ 21 h 154"/>
                  <a:gd name="T14" fmla="*/ 79 w 152"/>
                  <a:gd name="T15" fmla="*/ 0 h 154"/>
                  <a:gd name="T16" fmla="*/ 68 w 152"/>
                  <a:gd name="T17" fmla="*/ 20 h 154"/>
                  <a:gd name="T18" fmla="*/ 52 w 152"/>
                  <a:gd name="T19" fmla="*/ 5 h 154"/>
                  <a:gd name="T20" fmla="*/ 48 w 152"/>
                  <a:gd name="T21" fmla="*/ 26 h 154"/>
                  <a:gd name="T22" fmla="*/ 27 w 152"/>
                  <a:gd name="T23" fmla="*/ 18 h 154"/>
                  <a:gd name="T24" fmla="*/ 31 w 152"/>
                  <a:gd name="T25" fmla="*/ 40 h 154"/>
                  <a:gd name="T26" fmla="*/ 8 w 152"/>
                  <a:gd name="T27" fmla="*/ 39 h 154"/>
                  <a:gd name="T28" fmla="*/ 22 w 152"/>
                  <a:gd name="T29" fmla="*/ 59 h 154"/>
                  <a:gd name="T30" fmla="*/ 0 w 152"/>
                  <a:gd name="T31" fmla="*/ 67 h 154"/>
                  <a:gd name="T32" fmla="*/ 18 w 152"/>
                  <a:gd name="T33" fmla="*/ 80 h 154"/>
                  <a:gd name="T34" fmla="*/ 1 w 152"/>
                  <a:gd name="T35" fmla="*/ 95 h 154"/>
                  <a:gd name="T36" fmla="*/ 23 w 152"/>
                  <a:gd name="T37" fmla="*/ 100 h 154"/>
                  <a:gd name="T38" fmla="*/ 12 w 152"/>
                  <a:gd name="T39" fmla="*/ 120 h 154"/>
                  <a:gd name="T40" fmla="*/ 35 w 152"/>
                  <a:gd name="T41" fmla="*/ 118 h 154"/>
                  <a:gd name="T42" fmla="*/ 32 w 152"/>
                  <a:gd name="T43" fmla="*/ 141 h 154"/>
                  <a:gd name="T44" fmla="*/ 52 w 152"/>
                  <a:gd name="T45" fmla="*/ 130 h 154"/>
                  <a:gd name="T46" fmla="*/ 58 w 152"/>
                  <a:gd name="T47" fmla="*/ 152 h 154"/>
                  <a:gd name="T48" fmla="*/ 73 w 152"/>
                  <a:gd name="T49" fmla="*/ 135 h 154"/>
                  <a:gd name="T50" fmla="*/ 86 w 152"/>
                  <a:gd name="T51" fmla="*/ 154 h 154"/>
                  <a:gd name="T52" fmla="*/ 93 w 152"/>
                  <a:gd name="T53" fmla="*/ 132 h 154"/>
                  <a:gd name="T54" fmla="*/ 113 w 152"/>
                  <a:gd name="T55" fmla="*/ 145 h 154"/>
                  <a:gd name="T56" fmla="*/ 112 w 152"/>
                  <a:gd name="T57" fmla="*/ 122 h 154"/>
                  <a:gd name="T58" fmla="*/ 135 w 152"/>
                  <a:gd name="T59" fmla="*/ 127 h 154"/>
                  <a:gd name="T60" fmla="*/ 126 w 152"/>
                  <a:gd name="T61" fmla="*/ 106 h 154"/>
                  <a:gd name="T62" fmla="*/ 149 w 152"/>
                  <a:gd name="T63" fmla="*/ 102 h 154"/>
                  <a:gd name="T64" fmla="*/ 133 w 152"/>
                  <a:gd name="T65" fmla="*/ 86 h 154"/>
                  <a:gd name="T66" fmla="*/ 152 w 152"/>
                  <a:gd name="T67" fmla="*/ 7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2" h="154">
                    <a:moveTo>
                      <a:pt x="121" y="70"/>
                    </a:moveTo>
                    <a:lnTo>
                      <a:pt x="132" y="64"/>
                    </a:lnTo>
                    <a:lnTo>
                      <a:pt x="119" y="66"/>
                    </a:lnTo>
                    <a:lnTo>
                      <a:pt x="147" y="47"/>
                    </a:lnTo>
                    <a:lnTo>
                      <a:pt x="114" y="54"/>
                    </a:lnTo>
                    <a:lnTo>
                      <a:pt x="124" y="45"/>
                    </a:lnTo>
                    <a:lnTo>
                      <a:pt x="111" y="50"/>
                    </a:lnTo>
                    <a:lnTo>
                      <a:pt x="131" y="23"/>
                    </a:lnTo>
                    <a:lnTo>
                      <a:pt x="103" y="42"/>
                    </a:lnTo>
                    <a:lnTo>
                      <a:pt x="109" y="30"/>
                    </a:lnTo>
                    <a:lnTo>
                      <a:pt x="99" y="39"/>
                    </a:lnTo>
                    <a:lnTo>
                      <a:pt x="108" y="7"/>
                    </a:lnTo>
                    <a:lnTo>
                      <a:pt x="89" y="34"/>
                    </a:lnTo>
                    <a:lnTo>
                      <a:pt x="89" y="21"/>
                    </a:lnTo>
                    <a:lnTo>
                      <a:pt x="84" y="34"/>
                    </a:lnTo>
                    <a:lnTo>
                      <a:pt x="79" y="0"/>
                    </a:lnTo>
                    <a:lnTo>
                      <a:pt x="73" y="33"/>
                    </a:lnTo>
                    <a:lnTo>
                      <a:pt x="68" y="20"/>
                    </a:lnTo>
                    <a:lnTo>
                      <a:pt x="67" y="34"/>
                    </a:lnTo>
                    <a:lnTo>
                      <a:pt x="52" y="5"/>
                    </a:lnTo>
                    <a:lnTo>
                      <a:pt x="56" y="37"/>
                    </a:lnTo>
                    <a:lnTo>
                      <a:pt x="48" y="26"/>
                    </a:lnTo>
                    <a:lnTo>
                      <a:pt x="52" y="39"/>
                    </a:lnTo>
                    <a:lnTo>
                      <a:pt x="27" y="18"/>
                    </a:lnTo>
                    <a:lnTo>
                      <a:pt x="43" y="47"/>
                    </a:lnTo>
                    <a:lnTo>
                      <a:pt x="31" y="40"/>
                    </a:lnTo>
                    <a:lnTo>
                      <a:pt x="40" y="50"/>
                    </a:lnTo>
                    <a:lnTo>
                      <a:pt x="8" y="39"/>
                    </a:lnTo>
                    <a:lnTo>
                      <a:pt x="35" y="61"/>
                    </a:lnTo>
                    <a:lnTo>
                      <a:pt x="22" y="59"/>
                    </a:lnTo>
                    <a:lnTo>
                      <a:pt x="32" y="66"/>
                    </a:lnTo>
                    <a:lnTo>
                      <a:pt x="0" y="67"/>
                    </a:lnTo>
                    <a:lnTo>
                      <a:pt x="31" y="76"/>
                    </a:lnTo>
                    <a:lnTo>
                      <a:pt x="18" y="80"/>
                    </a:lnTo>
                    <a:lnTo>
                      <a:pt x="31" y="82"/>
                    </a:lnTo>
                    <a:lnTo>
                      <a:pt x="1" y="95"/>
                    </a:lnTo>
                    <a:lnTo>
                      <a:pt x="35" y="93"/>
                    </a:lnTo>
                    <a:lnTo>
                      <a:pt x="23" y="100"/>
                    </a:lnTo>
                    <a:lnTo>
                      <a:pt x="36" y="97"/>
                    </a:lnTo>
                    <a:lnTo>
                      <a:pt x="12" y="120"/>
                    </a:lnTo>
                    <a:lnTo>
                      <a:pt x="42" y="107"/>
                    </a:lnTo>
                    <a:lnTo>
                      <a:pt x="35" y="118"/>
                    </a:lnTo>
                    <a:lnTo>
                      <a:pt x="46" y="110"/>
                    </a:lnTo>
                    <a:lnTo>
                      <a:pt x="32" y="141"/>
                    </a:lnTo>
                    <a:lnTo>
                      <a:pt x="55" y="117"/>
                    </a:lnTo>
                    <a:lnTo>
                      <a:pt x="52" y="130"/>
                    </a:lnTo>
                    <a:lnTo>
                      <a:pt x="60" y="119"/>
                    </a:lnTo>
                    <a:lnTo>
                      <a:pt x="58" y="152"/>
                    </a:lnTo>
                    <a:lnTo>
                      <a:pt x="72" y="122"/>
                    </a:lnTo>
                    <a:lnTo>
                      <a:pt x="73" y="135"/>
                    </a:lnTo>
                    <a:lnTo>
                      <a:pt x="76" y="122"/>
                    </a:lnTo>
                    <a:lnTo>
                      <a:pt x="86" y="154"/>
                    </a:lnTo>
                    <a:lnTo>
                      <a:pt x="88" y="120"/>
                    </a:lnTo>
                    <a:lnTo>
                      <a:pt x="93" y="132"/>
                    </a:lnTo>
                    <a:lnTo>
                      <a:pt x="92" y="119"/>
                    </a:lnTo>
                    <a:lnTo>
                      <a:pt x="113" y="145"/>
                    </a:lnTo>
                    <a:lnTo>
                      <a:pt x="102" y="114"/>
                    </a:lnTo>
                    <a:lnTo>
                      <a:pt x="112" y="122"/>
                    </a:lnTo>
                    <a:lnTo>
                      <a:pt x="105" y="110"/>
                    </a:lnTo>
                    <a:lnTo>
                      <a:pt x="135" y="127"/>
                    </a:lnTo>
                    <a:lnTo>
                      <a:pt x="114" y="102"/>
                    </a:lnTo>
                    <a:lnTo>
                      <a:pt x="126" y="106"/>
                    </a:lnTo>
                    <a:lnTo>
                      <a:pt x="115" y="97"/>
                    </a:lnTo>
                    <a:lnTo>
                      <a:pt x="149" y="102"/>
                    </a:lnTo>
                    <a:lnTo>
                      <a:pt x="120" y="86"/>
                    </a:lnTo>
                    <a:lnTo>
                      <a:pt x="133" y="86"/>
                    </a:lnTo>
                    <a:lnTo>
                      <a:pt x="120" y="82"/>
                    </a:lnTo>
                    <a:lnTo>
                      <a:pt x="152" y="74"/>
                    </a:lnTo>
                    <a:lnTo>
                      <a:pt x="121" y="7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3" name="Freeform 1418"/>
              <p:cNvSpPr>
                <a:spLocks noEditPoints="1"/>
              </p:cNvSpPr>
              <p:nvPr/>
            </p:nvSpPr>
            <p:spPr bwMode="auto">
              <a:xfrm>
                <a:off x="1431" y="1538"/>
                <a:ext cx="129" cy="140"/>
              </a:xfrm>
              <a:custGeom>
                <a:avLst/>
                <a:gdLst>
                  <a:gd name="T0" fmla="*/ 21 w 119"/>
                  <a:gd name="T1" fmla="*/ 0 h 129"/>
                  <a:gd name="T2" fmla="*/ 119 w 119"/>
                  <a:gd name="T3" fmla="*/ 129 h 129"/>
                  <a:gd name="T4" fmla="*/ 65 w 119"/>
                  <a:gd name="T5" fmla="*/ 74 h 129"/>
                  <a:gd name="T6" fmla="*/ 60 w 119"/>
                  <a:gd name="T7" fmla="*/ 70 h 129"/>
                  <a:gd name="T8" fmla="*/ 32 w 119"/>
                  <a:gd name="T9" fmla="*/ 71 h 129"/>
                  <a:gd name="T10" fmla="*/ 33 w 119"/>
                  <a:gd name="T11" fmla="*/ 68 h 129"/>
                  <a:gd name="T12" fmla="*/ 34 w 119"/>
                  <a:gd name="T13" fmla="*/ 65 h 129"/>
                  <a:gd name="T14" fmla="*/ 35 w 119"/>
                  <a:gd name="T15" fmla="*/ 62 h 129"/>
                  <a:gd name="T16" fmla="*/ 36 w 119"/>
                  <a:gd name="T17" fmla="*/ 60 h 129"/>
                  <a:gd name="T18" fmla="*/ 37 w 119"/>
                  <a:gd name="T19" fmla="*/ 58 h 129"/>
                  <a:gd name="T20" fmla="*/ 41 w 119"/>
                  <a:gd name="T21" fmla="*/ 54 h 129"/>
                  <a:gd name="T22" fmla="*/ 44 w 119"/>
                  <a:gd name="T23" fmla="*/ 52 h 129"/>
                  <a:gd name="T24" fmla="*/ 47 w 119"/>
                  <a:gd name="T25" fmla="*/ 50 h 129"/>
                  <a:gd name="T26" fmla="*/ 55 w 119"/>
                  <a:gd name="T27" fmla="*/ 68 h 129"/>
                  <a:gd name="T28" fmla="*/ 53 w 119"/>
                  <a:gd name="T29" fmla="*/ 70 h 129"/>
                  <a:gd name="T30" fmla="*/ 52 w 119"/>
                  <a:gd name="T31" fmla="*/ 72 h 129"/>
                  <a:gd name="T32" fmla="*/ 52 w 119"/>
                  <a:gd name="T33" fmla="*/ 74 h 129"/>
                  <a:gd name="T34" fmla="*/ 74 w 119"/>
                  <a:gd name="T35" fmla="*/ 99 h 129"/>
                  <a:gd name="T36" fmla="*/ 70 w 119"/>
                  <a:gd name="T37" fmla="*/ 100 h 129"/>
                  <a:gd name="T38" fmla="*/ 67 w 119"/>
                  <a:gd name="T39" fmla="*/ 101 h 129"/>
                  <a:gd name="T40" fmla="*/ 65 w 119"/>
                  <a:gd name="T41" fmla="*/ 102 h 129"/>
                  <a:gd name="T42" fmla="*/ 62 w 119"/>
                  <a:gd name="T43" fmla="*/ 102 h 129"/>
                  <a:gd name="T44" fmla="*/ 60 w 119"/>
                  <a:gd name="T45" fmla="*/ 102 h 129"/>
                  <a:gd name="T46" fmla="*/ 56 w 119"/>
                  <a:gd name="T47" fmla="*/ 102 h 129"/>
                  <a:gd name="T48" fmla="*/ 52 w 119"/>
                  <a:gd name="T49" fmla="*/ 101 h 129"/>
                  <a:gd name="T50" fmla="*/ 48 w 119"/>
                  <a:gd name="T51" fmla="*/ 99 h 129"/>
                  <a:gd name="T52" fmla="*/ 56 w 119"/>
                  <a:gd name="T53" fmla="*/ 81 h 129"/>
                  <a:gd name="T54" fmla="*/ 59 w 119"/>
                  <a:gd name="T55" fmla="*/ 82 h 129"/>
                  <a:gd name="T56" fmla="*/ 61 w 119"/>
                  <a:gd name="T57" fmla="*/ 82 h 129"/>
                  <a:gd name="T58" fmla="*/ 64 w 119"/>
                  <a:gd name="T59" fmla="*/ 82 h 129"/>
                  <a:gd name="T60" fmla="*/ 74 w 119"/>
                  <a:gd name="T61" fmla="*/ 98 h 129"/>
                  <a:gd name="T62" fmla="*/ 68 w 119"/>
                  <a:gd name="T63" fmla="*/ 73 h 129"/>
                  <a:gd name="T64" fmla="*/ 68 w 119"/>
                  <a:gd name="T65" fmla="*/ 71 h 129"/>
                  <a:gd name="T66" fmla="*/ 67 w 119"/>
                  <a:gd name="T67" fmla="*/ 69 h 129"/>
                  <a:gd name="T68" fmla="*/ 65 w 119"/>
                  <a:gd name="T69" fmla="*/ 67 h 129"/>
                  <a:gd name="T70" fmla="*/ 75 w 119"/>
                  <a:gd name="T71" fmla="*/ 50 h 129"/>
                  <a:gd name="T72" fmla="*/ 78 w 119"/>
                  <a:gd name="T73" fmla="*/ 52 h 129"/>
                  <a:gd name="T74" fmla="*/ 81 w 119"/>
                  <a:gd name="T75" fmla="*/ 55 h 129"/>
                  <a:gd name="T76" fmla="*/ 82 w 119"/>
                  <a:gd name="T77" fmla="*/ 56 h 129"/>
                  <a:gd name="T78" fmla="*/ 84 w 119"/>
                  <a:gd name="T79" fmla="*/ 58 h 129"/>
                  <a:gd name="T80" fmla="*/ 85 w 119"/>
                  <a:gd name="T81" fmla="*/ 61 h 129"/>
                  <a:gd name="T82" fmla="*/ 86 w 119"/>
                  <a:gd name="T83" fmla="*/ 64 h 129"/>
                  <a:gd name="T84" fmla="*/ 88 w 119"/>
                  <a:gd name="T85" fmla="*/ 68 h 129"/>
                  <a:gd name="T86" fmla="*/ 88 w 119"/>
                  <a:gd name="T87" fmla="*/ 72 h 129"/>
                  <a:gd name="T88" fmla="*/ 68 w 119"/>
                  <a:gd name="T89" fmla="*/ 74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9" h="129">
                    <a:moveTo>
                      <a:pt x="97" y="0"/>
                    </a:moveTo>
                    <a:cubicBezTo>
                      <a:pt x="59" y="0"/>
                      <a:pt x="59" y="0"/>
                      <a:pt x="59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12"/>
                      <a:pt x="0" y="129"/>
                      <a:pt x="0" y="129"/>
                    </a:cubicBezTo>
                    <a:cubicBezTo>
                      <a:pt x="59" y="129"/>
                      <a:pt x="59" y="129"/>
                      <a:pt x="59" y="129"/>
                    </a:cubicBezTo>
                    <a:cubicBezTo>
                      <a:pt x="119" y="129"/>
                      <a:pt x="119" y="129"/>
                      <a:pt x="119" y="129"/>
                    </a:cubicBezTo>
                    <a:cubicBezTo>
                      <a:pt x="119" y="129"/>
                      <a:pt x="97" y="112"/>
                      <a:pt x="97" y="0"/>
                    </a:cubicBezTo>
                    <a:close/>
                    <a:moveTo>
                      <a:pt x="60" y="70"/>
                    </a:moveTo>
                    <a:cubicBezTo>
                      <a:pt x="63" y="70"/>
                      <a:pt x="65" y="72"/>
                      <a:pt x="65" y="74"/>
                    </a:cubicBezTo>
                    <a:cubicBezTo>
                      <a:pt x="65" y="77"/>
                      <a:pt x="63" y="79"/>
                      <a:pt x="60" y="79"/>
                    </a:cubicBezTo>
                    <a:cubicBezTo>
                      <a:pt x="58" y="79"/>
                      <a:pt x="56" y="77"/>
                      <a:pt x="56" y="74"/>
                    </a:cubicBezTo>
                    <a:cubicBezTo>
                      <a:pt x="56" y="72"/>
                      <a:pt x="58" y="70"/>
                      <a:pt x="60" y="70"/>
                    </a:cubicBezTo>
                    <a:close/>
                    <a:moveTo>
                      <a:pt x="32" y="73"/>
                    </a:moveTo>
                    <a:cubicBezTo>
                      <a:pt x="32" y="72"/>
                      <a:pt x="32" y="72"/>
                      <a:pt x="32" y="72"/>
                    </a:cubicBezTo>
                    <a:cubicBezTo>
                      <a:pt x="32" y="71"/>
                      <a:pt x="32" y="71"/>
                      <a:pt x="32" y="71"/>
                    </a:cubicBezTo>
                    <a:cubicBezTo>
                      <a:pt x="33" y="70"/>
                      <a:pt x="33" y="70"/>
                      <a:pt x="33" y="70"/>
                    </a:cubicBezTo>
                    <a:cubicBezTo>
                      <a:pt x="33" y="69"/>
                      <a:pt x="33" y="69"/>
                      <a:pt x="33" y="69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33" y="66"/>
                      <a:pt x="33" y="66"/>
                      <a:pt x="33" y="66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5"/>
                      <a:pt x="34" y="65"/>
                      <a:pt x="34" y="65"/>
                    </a:cubicBezTo>
                    <a:cubicBezTo>
                      <a:pt x="34" y="64"/>
                      <a:pt x="34" y="64"/>
                      <a:pt x="34" y="64"/>
                    </a:cubicBezTo>
                    <a:cubicBezTo>
                      <a:pt x="34" y="63"/>
                      <a:pt x="34" y="63"/>
                      <a:pt x="34" y="63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6" y="61"/>
                      <a:pt x="36" y="61"/>
                      <a:pt x="36" y="61"/>
                    </a:cubicBezTo>
                    <a:cubicBezTo>
                      <a:pt x="36" y="60"/>
                      <a:pt x="36" y="60"/>
                      <a:pt x="36" y="60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45" y="51"/>
                      <a:pt x="45" y="51"/>
                      <a:pt x="45" y="51"/>
                    </a:cubicBezTo>
                    <a:cubicBezTo>
                      <a:pt x="46" y="50"/>
                      <a:pt x="46" y="50"/>
                      <a:pt x="46" y="50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3" y="70"/>
                      <a:pt x="53" y="70"/>
                      <a:pt x="53" y="70"/>
                    </a:cubicBezTo>
                    <a:cubicBezTo>
                      <a:pt x="53" y="71"/>
                      <a:pt x="53" y="71"/>
                      <a:pt x="53" y="71"/>
                    </a:cubicBezTo>
                    <a:cubicBezTo>
                      <a:pt x="52" y="71"/>
                      <a:pt x="52" y="71"/>
                      <a:pt x="52" y="71"/>
                    </a:cubicBezTo>
                    <a:cubicBezTo>
                      <a:pt x="52" y="72"/>
                      <a:pt x="52" y="72"/>
                      <a:pt x="52" y="72"/>
                    </a:cubicBezTo>
                    <a:cubicBezTo>
                      <a:pt x="52" y="73"/>
                      <a:pt x="52" y="73"/>
                      <a:pt x="52" y="73"/>
                    </a:cubicBezTo>
                    <a:cubicBezTo>
                      <a:pt x="52" y="74"/>
                      <a:pt x="52" y="74"/>
                      <a:pt x="52" y="74"/>
                    </a:cubicBezTo>
                    <a:cubicBezTo>
                      <a:pt x="52" y="74"/>
                      <a:pt x="52" y="74"/>
                      <a:pt x="52" y="74"/>
                    </a:cubicBezTo>
                    <a:cubicBezTo>
                      <a:pt x="32" y="74"/>
                      <a:pt x="32" y="74"/>
                      <a:pt x="32" y="74"/>
                    </a:cubicBezTo>
                    <a:lnTo>
                      <a:pt x="32" y="73"/>
                    </a:lnTo>
                    <a:close/>
                    <a:moveTo>
                      <a:pt x="74" y="99"/>
                    </a:moveTo>
                    <a:cubicBezTo>
                      <a:pt x="73" y="99"/>
                      <a:pt x="73" y="99"/>
                      <a:pt x="73" y="99"/>
                    </a:cubicBezTo>
                    <a:cubicBezTo>
                      <a:pt x="71" y="100"/>
                      <a:pt x="71" y="100"/>
                      <a:pt x="71" y="100"/>
                    </a:cubicBezTo>
                    <a:cubicBezTo>
                      <a:pt x="70" y="100"/>
                      <a:pt x="70" y="100"/>
                      <a:pt x="70" y="100"/>
                    </a:cubicBezTo>
                    <a:cubicBezTo>
                      <a:pt x="70" y="101"/>
                      <a:pt x="70" y="101"/>
                      <a:pt x="70" y="101"/>
                    </a:cubicBezTo>
                    <a:cubicBezTo>
                      <a:pt x="69" y="101"/>
                      <a:pt x="69" y="101"/>
                      <a:pt x="69" y="101"/>
                    </a:cubicBezTo>
                    <a:cubicBezTo>
                      <a:pt x="67" y="101"/>
                      <a:pt x="67" y="101"/>
                      <a:pt x="67" y="101"/>
                    </a:cubicBezTo>
                    <a:cubicBezTo>
                      <a:pt x="66" y="102"/>
                      <a:pt x="66" y="102"/>
                      <a:pt x="66" y="102"/>
                    </a:cubicBezTo>
                    <a:cubicBezTo>
                      <a:pt x="66" y="102"/>
                      <a:pt x="66" y="102"/>
                      <a:pt x="66" y="102"/>
                    </a:cubicBezTo>
                    <a:cubicBezTo>
                      <a:pt x="65" y="102"/>
                      <a:pt x="65" y="102"/>
                      <a:pt x="65" y="102"/>
                    </a:cubicBezTo>
                    <a:cubicBezTo>
                      <a:pt x="64" y="102"/>
                      <a:pt x="64" y="102"/>
                      <a:pt x="64" y="102"/>
                    </a:cubicBezTo>
                    <a:cubicBezTo>
                      <a:pt x="63" y="102"/>
                      <a:pt x="63" y="102"/>
                      <a:pt x="63" y="102"/>
                    </a:cubicBezTo>
                    <a:cubicBezTo>
                      <a:pt x="62" y="102"/>
                      <a:pt x="62" y="102"/>
                      <a:pt x="62" y="102"/>
                    </a:cubicBezTo>
                    <a:cubicBezTo>
                      <a:pt x="61" y="102"/>
                      <a:pt x="61" y="102"/>
                      <a:pt x="61" y="102"/>
                    </a:cubicBezTo>
                    <a:cubicBezTo>
                      <a:pt x="60" y="102"/>
                      <a:pt x="60" y="102"/>
                      <a:pt x="60" y="102"/>
                    </a:cubicBezTo>
                    <a:cubicBezTo>
                      <a:pt x="60" y="102"/>
                      <a:pt x="60" y="102"/>
                      <a:pt x="60" y="102"/>
                    </a:cubicBezTo>
                    <a:cubicBezTo>
                      <a:pt x="59" y="102"/>
                      <a:pt x="59" y="102"/>
                      <a:pt x="59" y="102"/>
                    </a:cubicBezTo>
                    <a:cubicBezTo>
                      <a:pt x="58" y="102"/>
                      <a:pt x="58" y="102"/>
                      <a:pt x="58" y="102"/>
                    </a:cubicBezTo>
                    <a:cubicBezTo>
                      <a:pt x="56" y="102"/>
                      <a:pt x="56" y="102"/>
                      <a:pt x="56" y="102"/>
                    </a:cubicBezTo>
                    <a:cubicBezTo>
                      <a:pt x="55" y="102"/>
                      <a:pt x="55" y="102"/>
                      <a:pt x="55" y="102"/>
                    </a:cubicBezTo>
                    <a:cubicBezTo>
                      <a:pt x="53" y="101"/>
                      <a:pt x="53" y="101"/>
                      <a:pt x="53" y="101"/>
                    </a:cubicBezTo>
                    <a:cubicBezTo>
                      <a:pt x="52" y="101"/>
                      <a:pt x="52" y="101"/>
                      <a:pt x="52" y="101"/>
                    </a:cubicBezTo>
                    <a:cubicBezTo>
                      <a:pt x="51" y="100"/>
                      <a:pt x="51" y="100"/>
                      <a:pt x="51" y="100"/>
                    </a:cubicBezTo>
                    <a:cubicBezTo>
                      <a:pt x="49" y="100"/>
                      <a:pt x="49" y="100"/>
                      <a:pt x="49" y="100"/>
                    </a:cubicBezTo>
                    <a:cubicBezTo>
                      <a:pt x="48" y="99"/>
                      <a:pt x="48" y="99"/>
                      <a:pt x="48" y="99"/>
                    </a:cubicBezTo>
                    <a:cubicBezTo>
                      <a:pt x="47" y="99"/>
                      <a:pt x="47" y="99"/>
                      <a:pt x="47" y="99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56" y="81"/>
                      <a:pt x="56" y="81"/>
                      <a:pt x="56" y="81"/>
                    </a:cubicBezTo>
                    <a:cubicBezTo>
                      <a:pt x="57" y="82"/>
                      <a:pt x="57" y="82"/>
                      <a:pt x="57" y="82"/>
                    </a:cubicBezTo>
                    <a:cubicBezTo>
                      <a:pt x="58" y="82"/>
                      <a:pt x="58" y="82"/>
                      <a:pt x="58" y="82"/>
                    </a:cubicBezTo>
                    <a:cubicBezTo>
                      <a:pt x="59" y="82"/>
                      <a:pt x="59" y="82"/>
                      <a:pt x="59" y="82"/>
                    </a:cubicBezTo>
                    <a:cubicBezTo>
                      <a:pt x="59" y="82"/>
                      <a:pt x="59" y="82"/>
                      <a:pt x="59" y="82"/>
                    </a:cubicBezTo>
                    <a:cubicBezTo>
                      <a:pt x="60" y="82"/>
                      <a:pt x="60" y="82"/>
                      <a:pt x="60" y="82"/>
                    </a:cubicBezTo>
                    <a:cubicBezTo>
                      <a:pt x="61" y="82"/>
                      <a:pt x="61" y="82"/>
                      <a:pt x="61" y="82"/>
                    </a:cubicBezTo>
                    <a:cubicBezTo>
                      <a:pt x="62" y="82"/>
                      <a:pt x="62" y="82"/>
                      <a:pt x="62" y="82"/>
                    </a:cubicBezTo>
                    <a:cubicBezTo>
                      <a:pt x="63" y="82"/>
                      <a:pt x="63" y="82"/>
                      <a:pt x="63" y="82"/>
                    </a:cubicBezTo>
                    <a:cubicBezTo>
                      <a:pt x="64" y="82"/>
                      <a:pt x="64" y="82"/>
                      <a:pt x="64" y="82"/>
                    </a:cubicBezTo>
                    <a:cubicBezTo>
                      <a:pt x="64" y="82"/>
                      <a:pt x="64" y="82"/>
                      <a:pt x="64" y="82"/>
                    </a:cubicBezTo>
                    <a:cubicBezTo>
                      <a:pt x="65" y="81"/>
                      <a:pt x="65" y="81"/>
                      <a:pt x="65" y="81"/>
                    </a:cubicBezTo>
                    <a:cubicBezTo>
                      <a:pt x="74" y="98"/>
                      <a:pt x="74" y="98"/>
                      <a:pt x="74" y="98"/>
                    </a:cubicBezTo>
                    <a:lnTo>
                      <a:pt x="74" y="99"/>
                    </a:lnTo>
                    <a:close/>
                    <a:moveTo>
                      <a:pt x="68" y="74"/>
                    </a:moveTo>
                    <a:cubicBezTo>
                      <a:pt x="68" y="73"/>
                      <a:pt x="68" y="73"/>
                      <a:pt x="68" y="73"/>
                    </a:cubicBezTo>
                    <a:cubicBezTo>
                      <a:pt x="68" y="72"/>
                      <a:pt x="68" y="72"/>
                      <a:pt x="68" y="72"/>
                    </a:cubicBezTo>
                    <a:cubicBezTo>
                      <a:pt x="68" y="72"/>
                      <a:pt x="68" y="72"/>
                      <a:pt x="68" y="72"/>
                    </a:cubicBezTo>
                    <a:cubicBezTo>
                      <a:pt x="68" y="71"/>
                      <a:pt x="68" y="71"/>
                      <a:pt x="68" y="71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67" y="69"/>
                      <a:pt x="67" y="69"/>
                      <a:pt x="67" y="69"/>
                    </a:cubicBezTo>
                    <a:cubicBezTo>
                      <a:pt x="67" y="69"/>
                      <a:pt x="67" y="69"/>
                      <a:pt x="67" y="69"/>
                    </a:cubicBezTo>
                    <a:cubicBezTo>
                      <a:pt x="66" y="68"/>
                      <a:pt x="66" y="68"/>
                      <a:pt x="66" y="68"/>
                    </a:cubicBezTo>
                    <a:cubicBezTo>
                      <a:pt x="65" y="67"/>
                      <a:pt x="65" y="67"/>
                      <a:pt x="65" y="67"/>
                    </a:cubicBezTo>
                    <a:cubicBezTo>
                      <a:pt x="65" y="67"/>
                      <a:pt x="65" y="67"/>
                      <a:pt x="65" y="67"/>
                    </a:cubicBezTo>
                    <a:cubicBezTo>
                      <a:pt x="65" y="67"/>
                      <a:pt x="65" y="67"/>
                      <a:pt x="65" y="67"/>
                    </a:cubicBezTo>
                    <a:cubicBezTo>
                      <a:pt x="74" y="50"/>
                      <a:pt x="74" y="50"/>
                      <a:pt x="74" y="50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6" y="51"/>
                      <a:pt x="76" y="51"/>
                      <a:pt x="76" y="51"/>
                    </a:cubicBezTo>
                    <a:cubicBezTo>
                      <a:pt x="77" y="52"/>
                      <a:pt x="77" y="52"/>
                      <a:pt x="77" y="52"/>
                    </a:cubicBezTo>
                    <a:cubicBezTo>
                      <a:pt x="78" y="52"/>
                      <a:pt x="78" y="52"/>
                      <a:pt x="78" y="52"/>
                    </a:cubicBezTo>
                    <a:cubicBezTo>
                      <a:pt x="79" y="53"/>
                      <a:pt x="79" y="53"/>
                      <a:pt x="79" y="53"/>
                    </a:cubicBezTo>
                    <a:cubicBezTo>
                      <a:pt x="79" y="53"/>
                      <a:pt x="79" y="53"/>
                      <a:pt x="79" y="53"/>
                    </a:cubicBezTo>
                    <a:cubicBezTo>
                      <a:pt x="81" y="55"/>
                      <a:pt x="81" y="55"/>
                      <a:pt x="81" y="55"/>
                    </a:cubicBezTo>
                    <a:cubicBezTo>
                      <a:pt x="81" y="55"/>
                      <a:pt x="81" y="55"/>
                      <a:pt x="81" y="55"/>
                    </a:cubicBezTo>
                    <a:cubicBezTo>
                      <a:pt x="82" y="56"/>
                      <a:pt x="82" y="56"/>
                      <a:pt x="82" y="56"/>
                    </a:cubicBezTo>
                    <a:cubicBezTo>
                      <a:pt x="82" y="56"/>
                      <a:pt x="82" y="56"/>
                      <a:pt x="82" y="56"/>
                    </a:cubicBezTo>
                    <a:cubicBezTo>
                      <a:pt x="83" y="57"/>
                      <a:pt x="83" y="57"/>
                      <a:pt x="83" y="57"/>
                    </a:cubicBezTo>
                    <a:cubicBezTo>
                      <a:pt x="83" y="58"/>
                      <a:pt x="83" y="58"/>
                      <a:pt x="83" y="58"/>
                    </a:cubicBezTo>
                    <a:cubicBezTo>
                      <a:pt x="84" y="58"/>
                      <a:pt x="84" y="58"/>
                      <a:pt x="84" y="58"/>
                    </a:cubicBezTo>
                    <a:cubicBezTo>
                      <a:pt x="84" y="59"/>
                      <a:pt x="84" y="59"/>
                      <a:pt x="84" y="59"/>
                    </a:cubicBezTo>
                    <a:cubicBezTo>
                      <a:pt x="85" y="60"/>
                      <a:pt x="85" y="60"/>
                      <a:pt x="85" y="60"/>
                    </a:cubicBezTo>
                    <a:cubicBezTo>
                      <a:pt x="85" y="61"/>
                      <a:pt x="85" y="61"/>
                      <a:pt x="85" y="61"/>
                    </a:cubicBezTo>
                    <a:cubicBezTo>
                      <a:pt x="85" y="62"/>
                      <a:pt x="85" y="62"/>
                      <a:pt x="85" y="62"/>
                    </a:cubicBezTo>
                    <a:cubicBezTo>
                      <a:pt x="86" y="62"/>
                      <a:pt x="86" y="62"/>
                      <a:pt x="86" y="62"/>
                    </a:cubicBezTo>
                    <a:cubicBezTo>
                      <a:pt x="86" y="64"/>
                      <a:pt x="86" y="64"/>
                      <a:pt x="86" y="64"/>
                    </a:cubicBezTo>
                    <a:cubicBezTo>
                      <a:pt x="87" y="65"/>
                      <a:pt x="87" y="65"/>
                      <a:pt x="87" y="65"/>
                    </a:cubicBezTo>
                    <a:cubicBezTo>
                      <a:pt x="87" y="67"/>
                      <a:pt x="87" y="67"/>
                      <a:pt x="87" y="67"/>
                    </a:cubicBezTo>
                    <a:cubicBezTo>
                      <a:pt x="88" y="68"/>
                      <a:pt x="88" y="68"/>
                      <a:pt x="88" y="68"/>
                    </a:cubicBezTo>
                    <a:cubicBezTo>
                      <a:pt x="88" y="69"/>
                      <a:pt x="88" y="69"/>
                      <a:pt x="88" y="69"/>
                    </a:cubicBezTo>
                    <a:cubicBezTo>
                      <a:pt x="88" y="71"/>
                      <a:pt x="88" y="71"/>
                      <a:pt x="88" y="71"/>
                    </a:cubicBezTo>
                    <a:cubicBezTo>
                      <a:pt x="88" y="72"/>
                      <a:pt x="88" y="72"/>
                      <a:pt x="88" y="72"/>
                    </a:cubicBezTo>
                    <a:cubicBezTo>
                      <a:pt x="88" y="73"/>
                      <a:pt x="88" y="73"/>
                      <a:pt x="88" y="73"/>
                    </a:cubicBezTo>
                    <a:cubicBezTo>
                      <a:pt x="88" y="74"/>
                      <a:pt x="88" y="74"/>
                      <a:pt x="88" y="74"/>
                    </a:cubicBezTo>
                    <a:lnTo>
                      <a:pt x="68" y="7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4" name="Freeform 1419"/>
              <p:cNvSpPr/>
              <p:nvPr/>
            </p:nvSpPr>
            <p:spPr bwMode="auto">
              <a:xfrm>
                <a:off x="986" y="1549"/>
                <a:ext cx="82" cy="130"/>
              </a:xfrm>
              <a:custGeom>
                <a:avLst/>
                <a:gdLst>
                  <a:gd name="T0" fmla="*/ 55 w 75"/>
                  <a:gd name="T1" fmla="*/ 47 h 120"/>
                  <a:gd name="T2" fmla="*/ 49 w 75"/>
                  <a:gd name="T3" fmla="*/ 44 h 120"/>
                  <a:gd name="T4" fmla="*/ 54 w 75"/>
                  <a:gd name="T5" fmla="*/ 41 h 120"/>
                  <a:gd name="T6" fmla="*/ 65 w 75"/>
                  <a:gd name="T7" fmla="*/ 22 h 120"/>
                  <a:gd name="T8" fmla="*/ 41 w 75"/>
                  <a:gd name="T9" fmla="*/ 0 h 120"/>
                  <a:gd name="T10" fmla="*/ 17 w 75"/>
                  <a:gd name="T11" fmla="*/ 22 h 120"/>
                  <a:gd name="T12" fmla="*/ 28 w 75"/>
                  <a:gd name="T13" fmla="*/ 41 h 120"/>
                  <a:gd name="T14" fmla="*/ 33 w 75"/>
                  <a:gd name="T15" fmla="*/ 44 h 120"/>
                  <a:gd name="T16" fmla="*/ 27 w 75"/>
                  <a:gd name="T17" fmla="*/ 47 h 120"/>
                  <a:gd name="T18" fmla="*/ 0 w 75"/>
                  <a:gd name="T19" fmla="*/ 92 h 120"/>
                  <a:gd name="T20" fmla="*/ 0 w 75"/>
                  <a:gd name="T21" fmla="*/ 100 h 120"/>
                  <a:gd name="T22" fmla="*/ 41 w 75"/>
                  <a:gd name="T23" fmla="*/ 120 h 120"/>
                  <a:gd name="T24" fmla="*/ 65 w 75"/>
                  <a:gd name="T25" fmla="*/ 114 h 120"/>
                  <a:gd name="T26" fmla="*/ 61 w 75"/>
                  <a:gd name="T27" fmla="*/ 109 h 120"/>
                  <a:gd name="T28" fmla="*/ 60 w 75"/>
                  <a:gd name="T29" fmla="*/ 108 h 120"/>
                  <a:gd name="T30" fmla="*/ 60 w 75"/>
                  <a:gd name="T31" fmla="*/ 107 h 120"/>
                  <a:gd name="T32" fmla="*/ 60 w 75"/>
                  <a:gd name="T33" fmla="*/ 99 h 120"/>
                  <a:gd name="T34" fmla="*/ 75 w 75"/>
                  <a:gd name="T35" fmla="*/ 65 h 120"/>
                  <a:gd name="T36" fmla="*/ 55 w 75"/>
                  <a:gd name="T37" fmla="*/ 47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5" h="120">
                    <a:moveTo>
                      <a:pt x="55" y="47"/>
                    </a:moveTo>
                    <a:cubicBezTo>
                      <a:pt x="49" y="44"/>
                      <a:pt x="49" y="44"/>
                      <a:pt x="49" y="44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61" y="37"/>
                      <a:pt x="65" y="30"/>
                      <a:pt x="65" y="22"/>
                    </a:cubicBezTo>
                    <a:cubicBezTo>
                      <a:pt x="65" y="10"/>
                      <a:pt x="55" y="0"/>
                      <a:pt x="41" y="0"/>
                    </a:cubicBezTo>
                    <a:cubicBezTo>
                      <a:pt x="27" y="0"/>
                      <a:pt x="17" y="10"/>
                      <a:pt x="17" y="22"/>
                    </a:cubicBezTo>
                    <a:cubicBezTo>
                      <a:pt x="17" y="30"/>
                      <a:pt x="21" y="37"/>
                      <a:pt x="28" y="41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11" y="53"/>
                      <a:pt x="0" y="71"/>
                      <a:pt x="0" y="92"/>
                    </a:cubicBezTo>
                    <a:cubicBezTo>
                      <a:pt x="0" y="94"/>
                      <a:pt x="0" y="97"/>
                      <a:pt x="0" y="100"/>
                    </a:cubicBezTo>
                    <a:cubicBezTo>
                      <a:pt x="10" y="112"/>
                      <a:pt x="25" y="120"/>
                      <a:pt x="41" y="120"/>
                    </a:cubicBezTo>
                    <a:cubicBezTo>
                      <a:pt x="50" y="120"/>
                      <a:pt x="58" y="118"/>
                      <a:pt x="65" y="114"/>
                    </a:cubicBezTo>
                    <a:cubicBezTo>
                      <a:pt x="64" y="112"/>
                      <a:pt x="62" y="111"/>
                      <a:pt x="61" y="109"/>
                    </a:cubicBezTo>
                    <a:cubicBezTo>
                      <a:pt x="60" y="108"/>
                      <a:pt x="60" y="108"/>
                      <a:pt x="60" y="108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60" y="105"/>
                      <a:pt x="60" y="102"/>
                      <a:pt x="60" y="99"/>
                    </a:cubicBezTo>
                    <a:cubicBezTo>
                      <a:pt x="60" y="85"/>
                      <a:pt x="66" y="73"/>
                      <a:pt x="75" y="65"/>
                    </a:cubicBezTo>
                    <a:cubicBezTo>
                      <a:pt x="70" y="57"/>
                      <a:pt x="63" y="50"/>
                      <a:pt x="55" y="47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5" name="Freeform 1420"/>
              <p:cNvSpPr/>
              <p:nvPr/>
            </p:nvSpPr>
            <p:spPr bwMode="auto">
              <a:xfrm>
                <a:off x="1058" y="1582"/>
                <a:ext cx="66" cy="97"/>
              </a:xfrm>
              <a:custGeom>
                <a:avLst/>
                <a:gdLst>
                  <a:gd name="T0" fmla="*/ 41 w 61"/>
                  <a:gd name="T1" fmla="*/ 35 h 89"/>
                  <a:gd name="T2" fmla="*/ 35 w 61"/>
                  <a:gd name="T3" fmla="*/ 33 h 89"/>
                  <a:gd name="T4" fmla="*/ 40 w 61"/>
                  <a:gd name="T5" fmla="*/ 29 h 89"/>
                  <a:gd name="T6" fmla="*/ 48 w 61"/>
                  <a:gd name="T7" fmla="*/ 16 h 89"/>
                  <a:gd name="T8" fmla="*/ 30 w 61"/>
                  <a:gd name="T9" fmla="*/ 0 h 89"/>
                  <a:gd name="T10" fmla="*/ 13 w 61"/>
                  <a:gd name="T11" fmla="*/ 16 h 89"/>
                  <a:gd name="T12" fmla="*/ 21 w 61"/>
                  <a:gd name="T13" fmla="*/ 29 h 89"/>
                  <a:gd name="T14" fmla="*/ 26 w 61"/>
                  <a:gd name="T15" fmla="*/ 33 h 89"/>
                  <a:gd name="T16" fmla="*/ 20 w 61"/>
                  <a:gd name="T17" fmla="*/ 35 h 89"/>
                  <a:gd name="T18" fmla="*/ 18 w 61"/>
                  <a:gd name="T19" fmla="*/ 36 h 89"/>
                  <a:gd name="T20" fmla="*/ 15 w 61"/>
                  <a:gd name="T21" fmla="*/ 38 h 89"/>
                  <a:gd name="T22" fmla="*/ 12 w 61"/>
                  <a:gd name="T23" fmla="*/ 40 h 89"/>
                  <a:gd name="T24" fmla="*/ 0 w 61"/>
                  <a:gd name="T25" fmla="*/ 68 h 89"/>
                  <a:gd name="T26" fmla="*/ 1 w 61"/>
                  <a:gd name="T27" fmla="*/ 74 h 89"/>
                  <a:gd name="T28" fmla="*/ 5 w 61"/>
                  <a:gd name="T29" fmla="*/ 79 h 89"/>
                  <a:gd name="T30" fmla="*/ 8 w 61"/>
                  <a:gd name="T31" fmla="*/ 81 h 89"/>
                  <a:gd name="T32" fmla="*/ 11 w 61"/>
                  <a:gd name="T33" fmla="*/ 83 h 89"/>
                  <a:gd name="T34" fmla="*/ 30 w 61"/>
                  <a:gd name="T35" fmla="*/ 89 h 89"/>
                  <a:gd name="T36" fmla="*/ 60 w 61"/>
                  <a:gd name="T37" fmla="*/ 74 h 89"/>
                  <a:gd name="T38" fmla="*/ 61 w 61"/>
                  <a:gd name="T39" fmla="*/ 68 h 89"/>
                  <a:gd name="T40" fmla="*/ 41 w 61"/>
                  <a:gd name="T41" fmla="*/ 3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1" h="89">
                    <a:moveTo>
                      <a:pt x="41" y="35"/>
                    </a:moveTo>
                    <a:cubicBezTo>
                      <a:pt x="35" y="33"/>
                      <a:pt x="35" y="33"/>
                      <a:pt x="35" y="33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45" y="26"/>
                      <a:pt x="48" y="21"/>
                      <a:pt x="48" y="16"/>
                    </a:cubicBezTo>
                    <a:cubicBezTo>
                      <a:pt x="48" y="7"/>
                      <a:pt x="40" y="0"/>
                      <a:pt x="30" y="0"/>
                    </a:cubicBezTo>
                    <a:cubicBezTo>
                      <a:pt x="21" y="0"/>
                      <a:pt x="13" y="7"/>
                      <a:pt x="13" y="16"/>
                    </a:cubicBezTo>
                    <a:cubicBezTo>
                      <a:pt x="13" y="21"/>
                      <a:pt x="16" y="26"/>
                      <a:pt x="21" y="29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19" y="36"/>
                      <a:pt x="19" y="36"/>
                      <a:pt x="18" y="36"/>
                    </a:cubicBezTo>
                    <a:cubicBezTo>
                      <a:pt x="17" y="37"/>
                      <a:pt x="16" y="38"/>
                      <a:pt x="15" y="38"/>
                    </a:cubicBezTo>
                    <a:cubicBezTo>
                      <a:pt x="14" y="39"/>
                      <a:pt x="13" y="40"/>
                      <a:pt x="12" y="40"/>
                    </a:cubicBezTo>
                    <a:cubicBezTo>
                      <a:pt x="5" y="47"/>
                      <a:pt x="0" y="57"/>
                      <a:pt x="0" y="68"/>
                    </a:cubicBezTo>
                    <a:cubicBezTo>
                      <a:pt x="0" y="70"/>
                      <a:pt x="0" y="72"/>
                      <a:pt x="1" y="74"/>
                    </a:cubicBezTo>
                    <a:cubicBezTo>
                      <a:pt x="2" y="76"/>
                      <a:pt x="3" y="78"/>
                      <a:pt x="5" y="79"/>
                    </a:cubicBezTo>
                    <a:cubicBezTo>
                      <a:pt x="6" y="80"/>
                      <a:pt x="7" y="81"/>
                      <a:pt x="8" y="81"/>
                    </a:cubicBezTo>
                    <a:cubicBezTo>
                      <a:pt x="9" y="82"/>
                      <a:pt x="10" y="83"/>
                      <a:pt x="11" y="83"/>
                    </a:cubicBezTo>
                    <a:cubicBezTo>
                      <a:pt x="16" y="87"/>
                      <a:pt x="23" y="89"/>
                      <a:pt x="30" y="89"/>
                    </a:cubicBezTo>
                    <a:cubicBezTo>
                      <a:pt x="42" y="89"/>
                      <a:pt x="53" y="83"/>
                      <a:pt x="60" y="74"/>
                    </a:cubicBezTo>
                    <a:cubicBezTo>
                      <a:pt x="61" y="72"/>
                      <a:pt x="61" y="70"/>
                      <a:pt x="61" y="68"/>
                    </a:cubicBezTo>
                    <a:cubicBezTo>
                      <a:pt x="61" y="53"/>
                      <a:pt x="52" y="40"/>
                      <a:pt x="41" y="35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6" name="Freeform 1421"/>
              <p:cNvSpPr/>
              <p:nvPr/>
            </p:nvSpPr>
            <p:spPr bwMode="auto">
              <a:xfrm>
                <a:off x="986" y="1549"/>
                <a:ext cx="82" cy="130"/>
              </a:xfrm>
              <a:custGeom>
                <a:avLst/>
                <a:gdLst>
                  <a:gd name="T0" fmla="*/ 41 w 75"/>
                  <a:gd name="T1" fmla="*/ 0 h 120"/>
                  <a:gd name="T2" fmla="*/ 17 w 75"/>
                  <a:gd name="T3" fmla="*/ 22 h 120"/>
                  <a:gd name="T4" fmla="*/ 28 w 75"/>
                  <a:gd name="T5" fmla="*/ 41 h 120"/>
                  <a:gd name="T6" fmla="*/ 33 w 75"/>
                  <a:gd name="T7" fmla="*/ 44 h 120"/>
                  <a:gd name="T8" fmla="*/ 27 w 75"/>
                  <a:gd name="T9" fmla="*/ 47 h 120"/>
                  <a:gd name="T10" fmla="*/ 0 w 75"/>
                  <a:gd name="T11" fmla="*/ 92 h 120"/>
                  <a:gd name="T12" fmla="*/ 0 w 75"/>
                  <a:gd name="T13" fmla="*/ 100 h 120"/>
                  <a:gd name="T14" fmla="*/ 41 w 75"/>
                  <a:gd name="T15" fmla="*/ 120 h 120"/>
                  <a:gd name="T16" fmla="*/ 65 w 75"/>
                  <a:gd name="T17" fmla="*/ 114 h 120"/>
                  <a:gd name="T18" fmla="*/ 61 w 75"/>
                  <a:gd name="T19" fmla="*/ 109 h 120"/>
                  <a:gd name="T20" fmla="*/ 60 w 75"/>
                  <a:gd name="T21" fmla="*/ 108 h 120"/>
                  <a:gd name="T22" fmla="*/ 60 w 75"/>
                  <a:gd name="T23" fmla="*/ 107 h 120"/>
                  <a:gd name="T24" fmla="*/ 60 w 75"/>
                  <a:gd name="T25" fmla="*/ 99 h 120"/>
                  <a:gd name="T26" fmla="*/ 60 w 75"/>
                  <a:gd name="T27" fmla="*/ 99 h 120"/>
                  <a:gd name="T28" fmla="*/ 60 w 75"/>
                  <a:gd name="T29" fmla="*/ 99 h 120"/>
                  <a:gd name="T30" fmla="*/ 75 w 75"/>
                  <a:gd name="T31" fmla="*/ 65 h 120"/>
                  <a:gd name="T32" fmla="*/ 55 w 75"/>
                  <a:gd name="T33" fmla="*/ 47 h 120"/>
                  <a:gd name="T34" fmla="*/ 49 w 75"/>
                  <a:gd name="T35" fmla="*/ 44 h 120"/>
                  <a:gd name="T36" fmla="*/ 54 w 75"/>
                  <a:gd name="T37" fmla="*/ 41 h 120"/>
                  <a:gd name="T38" fmla="*/ 65 w 75"/>
                  <a:gd name="T39" fmla="*/ 22 h 120"/>
                  <a:gd name="T40" fmla="*/ 41 w 75"/>
                  <a:gd name="T41" fmla="*/ 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5" h="120">
                    <a:moveTo>
                      <a:pt x="41" y="0"/>
                    </a:moveTo>
                    <a:cubicBezTo>
                      <a:pt x="27" y="0"/>
                      <a:pt x="17" y="10"/>
                      <a:pt x="17" y="22"/>
                    </a:cubicBezTo>
                    <a:cubicBezTo>
                      <a:pt x="17" y="30"/>
                      <a:pt x="21" y="37"/>
                      <a:pt x="28" y="41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11" y="53"/>
                      <a:pt x="0" y="71"/>
                      <a:pt x="0" y="92"/>
                    </a:cubicBezTo>
                    <a:cubicBezTo>
                      <a:pt x="0" y="94"/>
                      <a:pt x="0" y="97"/>
                      <a:pt x="0" y="100"/>
                    </a:cubicBezTo>
                    <a:cubicBezTo>
                      <a:pt x="10" y="112"/>
                      <a:pt x="25" y="120"/>
                      <a:pt x="41" y="120"/>
                    </a:cubicBezTo>
                    <a:cubicBezTo>
                      <a:pt x="50" y="120"/>
                      <a:pt x="58" y="118"/>
                      <a:pt x="65" y="114"/>
                    </a:cubicBezTo>
                    <a:cubicBezTo>
                      <a:pt x="64" y="112"/>
                      <a:pt x="62" y="111"/>
                      <a:pt x="61" y="109"/>
                    </a:cubicBezTo>
                    <a:cubicBezTo>
                      <a:pt x="60" y="108"/>
                      <a:pt x="60" y="108"/>
                      <a:pt x="60" y="108"/>
                    </a:cubicBezTo>
                    <a:cubicBezTo>
                      <a:pt x="60" y="107"/>
                      <a:pt x="60" y="107"/>
                      <a:pt x="60" y="107"/>
                    </a:cubicBezTo>
                    <a:cubicBezTo>
                      <a:pt x="60" y="105"/>
                      <a:pt x="60" y="102"/>
                      <a:pt x="60" y="99"/>
                    </a:cubicBezTo>
                    <a:cubicBezTo>
                      <a:pt x="60" y="99"/>
                      <a:pt x="60" y="99"/>
                      <a:pt x="60" y="99"/>
                    </a:cubicBezTo>
                    <a:cubicBezTo>
                      <a:pt x="60" y="99"/>
                      <a:pt x="60" y="99"/>
                      <a:pt x="60" y="99"/>
                    </a:cubicBezTo>
                    <a:cubicBezTo>
                      <a:pt x="60" y="85"/>
                      <a:pt x="66" y="73"/>
                      <a:pt x="75" y="65"/>
                    </a:cubicBezTo>
                    <a:cubicBezTo>
                      <a:pt x="70" y="57"/>
                      <a:pt x="63" y="50"/>
                      <a:pt x="55" y="47"/>
                    </a:cubicBezTo>
                    <a:cubicBezTo>
                      <a:pt x="49" y="44"/>
                      <a:pt x="49" y="44"/>
                      <a:pt x="49" y="44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61" y="37"/>
                      <a:pt x="65" y="30"/>
                      <a:pt x="65" y="22"/>
                    </a:cubicBezTo>
                    <a:cubicBezTo>
                      <a:pt x="65" y="10"/>
                      <a:pt x="55" y="0"/>
                      <a:pt x="41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7" name="Freeform 1422"/>
              <p:cNvSpPr/>
              <p:nvPr/>
            </p:nvSpPr>
            <p:spPr bwMode="auto">
              <a:xfrm>
                <a:off x="1058" y="1582"/>
                <a:ext cx="66" cy="97"/>
              </a:xfrm>
              <a:custGeom>
                <a:avLst/>
                <a:gdLst>
                  <a:gd name="T0" fmla="*/ 30 w 61"/>
                  <a:gd name="T1" fmla="*/ 0 h 89"/>
                  <a:gd name="T2" fmla="*/ 13 w 61"/>
                  <a:gd name="T3" fmla="*/ 16 h 89"/>
                  <a:gd name="T4" fmla="*/ 21 w 61"/>
                  <a:gd name="T5" fmla="*/ 29 h 89"/>
                  <a:gd name="T6" fmla="*/ 26 w 61"/>
                  <a:gd name="T7" fmla="*/ 33 h 89"/>
                  <a:gd name="T8" fmla="*/ 20 w 61"/>
                  <a:gd name="T9" fmla="*/ 35 h 89"/>
                  <a:gd name="T10" fmla="*/ 18 w 61"/>
                  <a:gd name="T11" fmla="*/ 36 h 89"/>
                  <a:gd name="T12" fmla="*/ 15 w 61"/>
                  <a:gd name="T13" fmla="*/ 38 h 89"/>
                  <a:gd name="T14" fmla="*/ 12 w 61"/>
                  <a:gd name="T15" fmla="*/ 40 h 89"/>
                  <a:gd name="T16" fmla="*/ 0 w 61"/>
                  <a:gd name="T17" fmla="*/ 68 h 89"/>
                  <a:gd name="T18" fmla="*/ 0 w 61"/>
                  <a:gd name="T19" fmla="*/ 69 h 89"/>
                  <a:gd name="T20" fmla="*/ 1 w 61"/>
                  <a:gd name="T21" fmla="*/ 74 h 89"/>
                  <a:gd name="T22" fmla="*/ 5 w 61"/>
                  <a:gd name="T23" fmla="*/ 79 h 89"/>
                  <a:gd name="T24" fmla="*/ 8 w 61"/>
                  <a:gd name="T25" fmla="*/ 81 h 89"/>
                  <a:gd name="T26" fmla="*/ 11 w 61"/>
                  <a:gd name="T27" fmla="*/ 83 h 89"/>
                  <a:gd name="T28" fmla="*/ 30 w 61"/>
                  <a:gd name="T29" fmla="*/ 89 h 89"/>
                  <a:gd name="T30" fmla="*/ 60 w 61"/>
                  <a:gd name="T31" fmla="*/ 74 h 89"/>
                  <a:gd name="T32" fmla="*/ 61 w 61"/>
                  <a:gd name="T33" fmla="*/ 68 h 89"/>
                  <a:gd name="T34" fmla="*/ 41 w 61"/>
                  <a:gd name="T35" fmla="*/ 35 h 89"/>
                  <a:gd name="T36" fmla="*/ 35 w 61"/>
                  <a:gd name="T37" fmla="*/ 33 h 89"/>
                  <a:gd name="T38" fmla="*/ 40 w 61"/>
                  <a:gd name="T39" fmla="*/ 29 h 89"/>
                  <a:gd name="T40" fmla="*/ 48 w 61"/>
                  <a:gd name="T41" fmla="*/ 16 h 89"/>
                  <a:gd name="T42" fmla="*/ 30 w 61"/>
                  <a:gd name="T43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1" h="89">
                    <a:moveTo>
                      <a:pt x="30" y="0"/>
                    </a:moveTo>
                    <a:cubicBezTo>
                      <a:pt x="21" y="0"/>
                      <a:pt x="13" y="7"/>
                      <a:pt x="13" y="16"/>
                    </a:cubicBezTo>
                    <a:cubicBezTo>
                      <a:pt x="13" y="21"/>
                      <a:pt x="16" y="26"/>
                      <a:pt x="21" y="29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19" y="36"/>
                      <a:pt x="19" y="36"/>
                      <a:pt x="18" y="36"/>
                    </a:cubicBezTo>
                    <a:cubicBezTo>
                      <a:pt x="17" y="37"/>
                      <a:pt x="16" y="38"/>
                      <a:pt x="15" y="38"/>
                    </a:cubicBezTo>
                    <a:cubicBezTo>
                      <a:pt x="14" y="39"/>
                      <a:pt x="13" y="40"/>
                      <a:pt x="12" y="40"/>
                    </a:cubicBezTo>
                    <a:cubicBezTo>
                      <a:pt x="5" y="47"/>
                      <a:pt x="0" y="57"/>
                      <a:pt x="0" y="68"/>
                    </a:cubicBezTo>
                    <a:cubicBezTo>
                      <a:pt x="0" y="68"/>
                      <a:pt x="0" y="68"/>
                      <a:pt x="0" y="69"/>
                    </a:cubicBezTo>
                    <a:cubicBezTo>
                      <a:pt x="0" y="71"/>
                      <a:pt x="0" y="72"/>
                      <a:pt x="1" y="74"/>
                    </a:cubicBezTo>
                    <a:cubicBezTo>
                      <a:pt x="2" y="76"/>
                      <a:pt x="3" y="78"/>
                      <a:pt x="5" y="79"/>
                    </a:cubicBezTo>
                    <a:cubicBezTo>
                      <a:pt x="6" y="80"/>
                      <a:pt x="7" y="81"/>
                      <a:pt x="8" y="81"/>
                    </a:cubicBezTo>
                    <a:cubicBezTo>
                      <a:pt x="9" y="82"/>
                      <a:pt x="10" y="83"/>
                      <a:pt x="11" y="83"/>
                    </a:cubicBezTo>
                    <a:cubicBezTo>
                      <a:pt x="16" y="87"/>
                      <a:pt x="23" y="89"/>
                      <a:pt x="30" y="89"/>
                    </a:cubicBezTo>
                    <a:cubicBezTo>
                      <a:pt x="42" y="89"/>
                      <a:pt x="53" y="83"/>
                      <a:pt x="60" y="74"/>
                    </a:cubicBezTo>
                    <a:cubicBezTo>
                      <a:pt x="61" y="72"/>
                      <a:pt x="61" y="70"/>
                      <a:pt x="61" y="68"/>
                    </a:cubicBezTo>
                    <a:cubicBezTo>
                      <a:pt x="61" y="53"/>
                      <a:pt x="52" y="40"/>
                      <a:pt x="41" y="35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45" y="26"/>
                      <a:pt x="48" y="21"/>
                      <a:pt x="48" y="16"/>
                    </a:cubicBezTo>
                    <a:cubicBezTo>
                      <a:pt x="48" y="7"/>
                      <a:pt x="40" y="0"/>
                      <a:pt x="30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8" name="Oval 1423"/>
              <p:cNvSpPr>
                <a:spLocks noChangeArrowheads="1"/>
              </p:cNvSpPr>
              <p:nvPr/>
            </p:nvSpPr>
            <p:spPr bwMode="auto">
              <a:xfrm>
                <a:off x="1622" y="1738"/>
                <a:ext cx="201" cy="201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9" name="Oval 1424"/>
              <p:cNvSpPr>
                <a:spLocks noChangeArrowheads="1"/>
              </p:cNvSpPr>
              <p:nvPr/>
            </p:nvSpPr>
            <p:spPr bwMode="auto">
              <a:xfrm>
                <a:off x="1843" y="1738"/>
                <a:ext cx="200" cy="201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0" name="Oval 1425"/>
              <p:cNvSpPr>
                <a:spLocks noChangeArrowheads="1"/>
              </p:cNvSpPr>
              <p:nvPr/>
            </p:nvSpPr>
            <p:spPr bwMode="auto">
              <a:xfrm>
                <a:off x="2064" y="1738"/>
                <a:ext cx="200" cy="201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1" name="Oval 1426"/>
              <p:cNvSpPr>
                <a:spLocks noChangeArrowheads="1"/>
              </p:cNvSpPr>
              <p:nvPr/>
            </p:nvSpPr>
            <p:spPr bwMode="auto">
              <a:xfrm>
                <a:off x="2286" y="1738"/>
                <a:ext cx="200" cy="201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2" name="Oval 1427"/>
              <p:cNvSpPr>
                <a:spLocks noChangeArrowheads="1"/>
              </p:cNvSpPr>
              <p:nvPr/>
            </p:nvSpPr>
            <p:spPr bwMode="auto">
              <a:xfrm>
                <a:off x="2507" y="1738"/>
                <a:ext cx="200" cy="201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3" name="Oval 1428"/>
              <p:cNvSpPr>
                <a:spLocks noChangeArrowheads="1"/>
              </p:cNvSpPr>
              <p:nvPr/>
            </p:nvSpPr>
            <p:spPr bwMode="auto">
              <a:xfrm>
                <a:off x="1622" y="1958"/>
                <a:ext cx="201" cy="200"/>
              </a:xfrm>
              <a:prstGeom prst="ellipse">
                <a:avLst/>
              </a:prstGeom>
              <a:solidFill>
                <a:srgbClr val="E3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4" name="Oval 1429"/>
              <p:cNvSpPr>
                <a:spLocks noChangeArrowheads="1"/>
              </p:cNvSpPr>
              <p:nvPr/>
            </p:nvSpPr>
            <p:spPr bwMode="auto">
              <a:xfrm>
                <a:off x="1843" y="1958"/>
                <a:ext cx="200" cy="200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5" name="Oval 1430"/>
              <p:cNvSpPr>
                <a:spLocks noChangeArrowheads="1"/>
              </p:cNvSpPr>
              <p:nvPr/>
            </p:nvSpPr>
            <p:spPr bwMode="auto">
              <a:xfrm>
                <a:off x="2064" y="1958"/>
                <a:ext cx="200" cy="200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6" name="Oval 1431"/>
              <p:cNvSpPr>
                <a:spLocks noChangeArrowheads="1"/>
              </p:cNvSpPr>
              <p:nvPr/>
            </p:nvSpPr>
            <p:spPr bwMode="auto">
              <a:xfrm>
                <a:off x="2286" y="1958"/>
                <a:ext cx="200" cy="200"/>
              </a:xfrm>
              <a:prstGeom prst="ellipse">
                <a:avLst/>
              </a:prstGeom>
              <a:solidFill>
                <a:srgbClr val="9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7" name="Oval 1432"/>
              <p:cNvSpPr>
                <a:spLocks noChangeArrowheads="1"/>
              </p:cNvSpPr>
              <p:nvPr/>
            </p:nvSpPr>
            <p:spPr bwMode="auto">
              <a:xfrm>
                <a:off x="2507" y="1958"/>
                <a:ext cx="200" cy="200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8" name="Oval 1433"/>
              <p:cNvSpPr>
                <a:spLocks noChangeArrowheads="1"/>
              </p:cNvSpPr>
              <p:nvPr/>
            </p:nvSpPr>
            <p:spPr bwMode="auto">
              <a:xfrm>
                <a:off x="1622" y="1077"/>
                <a:ext cx="201" cy="199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9" name="Oval 1434"/>
              <p:cNvSpPr>
                <a:spLocks noChangeArrowheads="1"/>
              </p:cNvSpPr>
              <p:nvPr/>
            </p:nvSpPr>
            <p:spPr bwMode="auto">
              <a:xfrm>
                <a:off x="1843" y="1077"/>
                <a:ext cx="200" cy="199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0" name="Oval 1435"/>
              <p:cNvSpPr>
                <a:spLocks noChangeArrowheads="1"/>
              </p:cNvSpPr>
              <p:nvPr/>
            </p:nvSpPr>
            <p:spPr bwMode="auto">
              <a:xfrm>
                <a:off x="2064" y="1077"/>
                <a:ext cx="200" cy="199"/>
              </a:xfrm>
              <a:prstGeom prst="ellipse">
                <a:avLst/>
              </a:prstGeom>
              <a:solidFill>
                <a:srgbClr val="249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1" name="Oval 1436"/>
              <p:cNvSpPr>
                <a:spLocks noChangeArrowheads="1"/>
              </p:cNvSpPr>
              <p:nvPr/>
            </p:nvSpPr>
            <p:spPr bwMode="auto">
              <a:xfrm>
                <a:off x="2286" y="1077"/>
                <a:ext cx="200" cy="199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2" name="Oval 1437"/>
              <p:cNvSpPr>
                <a:spLocks noChangeArrowheads="1"/>
              </p:cNvSpPr>
              <p:nvPr/>
            </p:nvSpPr>
            <p:spPr bwMode="auto">
              <a:xfrm>
                <a:off x="2507" y="1077"/>
                <a:ext cx="200" cy="199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3" name="Oval 1438"/>
              <p:cNvSpPr>
                <a:spLocks noChangeArrowheads="1"/>
              </p:cNvSpPr>
              <p:nvPr/>
            </p:nvSpPr>
            <p:spPr bwMode="auto">
              <a:xfrm>
                <a:off x="1622" y="1296"/>
                <a:ext cx="201" cy="200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4" name="Oval 1439"/>
              <p:cNvSpPr>
                <a:spLocks noChangeArrowheads="1"/>
              </p:cNvSpPr>
              <p:nvPr/>
            </p:nvSpPr>
            <p:spPr bwMode="auto">
              <a:xfrm>
                <a:off x="1843" y="1296"/>
                <a:ext cx="200" cy="200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5" name="Oval 1440"/>
              <p:cNvSpPr>
                <a:spLocks noChangeArrowheads="1"/>
              </p:cNvSpPr>
              <p:nvPr/>
            </p:nvSpPr>
            <p:spPr bwMode="auto">
              <a:xfrm>
                <a:off x="2064" y="1296"/>
                <a:ext cx="200" cy="200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6" name="Oval 1441"/>
              <p:cNvSpPr>
                <a:spLocks noChangeArrowheads="1"/>
              </p:cNvSpPr>
              <p:nvPr/>
            </p:nvSpPr>
            <p:spPr bwMode="auto">
              <a:xfrm>
                <a:off x="2286" y="1296"/>
                <a:ext cx="200" cy="200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7" name="Oval 1442"/>
              <p:cNvSpPr>
                <a:spLocks noChangeArrowheads="1"/>
              </p:cNvSpPr>
              <p:nvPr/>
            </p:nvSpPr>
            <p:spPr bwMode="auto">
              <a:xfrm>
                <a:off x="2507" y="1296"/>
                <a:ext cx="200" cy="200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8" name="Oval 1443"/>
              <p:cNvSpPr>
                <a:spLocks noChangeArrowheads="1"/>
              </p:cNvSpPr>
              <p:nvPr/>
            </p:nvSpPr>
            <p:spPr bwMode="auto">
              <a:xfrm>
                <a:off x="1622" y="1518"/>
                <a:ext cx="201" cy="199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9" name="Oval 1444"/>
              <p:cNvSpPr>
                <a:spLocks noChangeArrowheads="1"/>
              </p:cNvSpPr>
              <p:nvPr/>
            </p:nvSpPr>
            <p:spPr bwMode="auto">
              <a:xfrm>
                <a:off x="1843" y="1518"/>
                <a:ext cx="200" cy="199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0" name="Oval 1445"/>
              <p:cNvSpPr>
                <a:spLocks noChangeArrowheads="1"/>
              </p:cNvSpPr>
              <p:nvPr/>
            </p:nvSpPr>
            <p:spPr bwMode="auto">
              <a:xfrm>
                <a:off x="2064" y="1518"/>
                <a:ext cx="200" cy="199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1" name="Oval 1446"/>
              <p:cNvSpPr>
                <a:spLocks noChangeArrowheads="1"/>
              </p:cNvSpPr>
              <p:nvPr/>
            </p:nvSpPr>
            <p:spPr bwMode="auto">
              <a:xfrm>
                <a:off x="2286" y="1518"/>
                <a:ext cx="200" cy="199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2" name="Oval 1447"/>
              <p:cNvSpPr>
                <a:spLocks noChangeArrowheads="1"/>
              </p:cNvSpPr>
              <p:nvPr/>
            </p:nvSpPr>
            <p:spPr bwMode="auto">
              <a:xfrm>
                <a:off x="2507" y="1518"/>
                <a:ext cx="200" cy="199"/>
              </a:xfrm>
              <a:prstGeom prst="ellipse">
                <a:avLst/>
              </a:prstGeom>
              <a:solidFill>
                <a:srgbClr val="338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3" name="Freeform 1448"/>
              <p:cNvSpPr/>
              <p:nvPr/>
            </p:nvSpPr>
            <p:spPr bwMode="auto">
              <a:xfrm>
                <a:off x="2113" y="1981"/>
                <a:ext cx="86" cy="57"/>
              </a:xfrm>
              <a:custGeom>
                <a:avLst/>
                <a:gdLst>
                  <a:gd name="T0" fmla="*/ 60 w 79"/>
                  <a:gd name="T1" fmla="*/ 15 h 52"/>
                  <a:gd name="T2" fmla="*/ 58 w 79"/>
                  <a:gd name="T3" fmla="*/ 13 h 52"/>
                  <a:gd name="T4" fmla="*/ 0 w 79"/>
                  <a:gd name="T5" fmla="*/ 52 h 52"/>
                  <a:gd name="T6" fmla="*/ 49 w 79"/>
                  <a:gd name="T7" fmla="*/ 39 h 52"/>
                  <a:gd name="T8" fmla="*/ 43 w 79"/>
                  <a:gd name="T9" fmla="*/ 52 h 52"/>
                  <a:gd name="T10" fmla="*/ 79 w 79"/>
                  <a:gd name="T11" fmla="*/ 38 h 52"/>
                  <a:gd name="T12" fmla="*/ 64 w 79"/>
                  <a:gd name="T13" fmla="*/ 0 h 52"/>
                  <a:gd name="T14" fmla="*/ 60 w 79"/>
                  <a:gd name="T15" fmla="*/ 1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9" h="52">
                    <a:moveTo>
                      <a:pt x="60" y="15"/>
                    </a:moveTo>
                    <a:cubicBezTo>
                      <a:pt x="58" y="13"/>
                      <a:pt x="58" y="13"/>
                      <a:pt x="58" y="13"/>
                    </a:cubicBezTo>
                    <a:cubicBezTo>
                      <a:pt x="13" y="3"/>
                      <a:pt x="0" y="52"/>
                      <a:pt x="0" y="52"/>
                    </a:cubicBezTo>
                    <a:cubicBezTo>
                      <a:pt x="34" y="22"/>
                      <a:pt x="49" y="39"/>
                      <a:pt x="49" y="39"/>
                    </a:cubicBezTo>
                    <a:cubicBezTo>
                      <a:pt x="43" y="52"/>
                      <a:pt x="43" y="52"/>
                      <a:pt x="43" y="52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64" y="0"/>
                      <a:pt x="64" y="0"/>
                      <a:pt x="64" y="0"/>
                    </a:cubicBezTo>
                    <a:lnTo>
                      <a:pt x="60" y="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4" name="Freeform 1449"/>
              <p:cNvSpPr/>
              <p:nvPr/>
            </p:nvSpPr>
            <p:spPr bwMode="auto">
              <a:xfrm>
                <a:off x="2179" y="2029"/>
                <a:ext cx="67" cy="87"/>
              </a:xfrm>
              <a:custGeom>
                <a:avLst/>
                <a:gdLst>
                  <a:gd name="T0" fmla="*/ 23 w 61"/>
                  <a:gd name="T1" fmla="*/ 0 h 80"/>
                  <a:gd name="T2" fmla="*/ 13 w 61"/>
                  <a:gd name="T3" fmla="*/ 49 h 80"/>
                  <a:gd name="T4" fmla="*/ 4 w 61"/>
                  <a:gd name="T5" fmla="*/ 39 h 80"/>
                  <a:gd name="T6" fmla="*/ 0 w 61"/>
                  <a:gd name="T7" fmla="*/ 77 h 80"/>
                  <a:gd name="T8" fmla="*/ 42 w 61"/>
                  <a:gd name="T9" fmla="*/ 80 h 80"/>
                  <a:gd name="T10" fmla="*/ 30 w 61"/>
                  <a:gd name="T11" fmla="*/ 70 h 80"/>
                  <a:gd name="T12" fmla="*/ 33 w 61"/>
                  <a:gd name="T13" fmla="*/ 68 h 80"/>
                  <a:gd name="T14" fmla="*/ 23 w 61"/>
                  <a:gd name="T15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" h="80">
                    <a:moveTo>
                      <a:pt x="23" y="0"/>
                    </a:moveTo>
                    <a:cubicBezTo>
                      <a:pt x="35" y="44"/>
                      <a:pt x="13" y="49"/>
                      <a:pt x="13" y="4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42" y="80"/>
                      <a:pt x="42" y="80"/>
                      <a:pt x="42" y="80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61" y="3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5" name="Freeform 1450"/>
              <p:cNvSpPr/>
              <p:nvPr/>
            </p:nvSpPr>
            <p:spPr bwMode="auto">
              <a:xfrm>
                <a:off x="2082" y="2046"/>
                <a:ext cx="84" cy="81"/>
              </a:xfrm>
              <a:custGeom>
                <a:avLst/>
                <a:gdLst>
                  <a:gd name="T0" fmla="*/ 42 w 77"/>
                  <a:gd name="T1" fmla="*/ 27 h 75"/>
                  <a:gd name="T2" fmla="*/ 56 w 77"/>
                  <a:gd name="T3" fmla="*/ 25 h 75"/>
                  <a:gd name="T4" fmla="*/ 27 w 77"/>
                  <a:gd name="T5" fmla="*/ 0 h 75"/>
                  <a:gd name="T6" fmla="*/ 0 w 77"/>
                  <a:gd name="T7" fmla="*/ 32 h 75"/>
                  <a:gd name="T8" fmla="*/ 15 w 77"/>
                  <a:gd name="T9" fmla="*/ 29 h 75"/>
                  <a:gd name="T10" fmla="*/ 15 w 77"/>
                  <a:gd name="T11" fmla="*/ 32 h 75"/>
                  <a:gd name="T12" fmla="*/ 77 w 77"/>
                  <a:gd name="T13" fmla="*/ 64 h 75"/>
                  <a:gd name="T14" fmla="*/ 42 w 77"/>
                  <a:gd name="T15" fmla="*/ 27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7" h="75">
                    <a:moveTo>
                      <a:pt x="42" y="27"/>
                    </a:moveTo>
                    <a:cubicBezTo>
                      <a:pt x="56" y="25"/>
                      <a:pt x="56" y="25"/>
                      <a:pt x="56" y="25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27" y="75"/>
                      <a:pt x="77" y="64"/>
                      <a:pt x="77" y="64"/>
                    </a:cubicBezTo>
                    <a:cubicBezTo>
                      <a:pt x="34" y="48"/>
                      <a:pt x="42" y="27"/>
                      <a:pt x="42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6" name="Freeform 1451"/>
              <p:cNvSpPr/>
              <p:nvPr/>
            </p:nvSpPr>
            <p:spPr bwMode="auto">
              <a:xfrm>
                <a:off x="1928" y="1643"/>
                <a:ext cx="40" cy="12"/>
              </a:xfrm>
              <a:custGeom>
                <a:avLst/>
                <a:gdLst>
                  <a:gd name="T0" fmla="*/ 33 w 37"/>
                  <a:gd name="T1" fmla="*/ 0 h 11"/>
                  <a:gd name="T2" fmla="*/ 3 w 37"/>
                  <a:gd name="T3" fmla="*/ 5 h 11"/>
                  <a:gd name="T4" fmla="*/ 1 w 37"/>
                  <a:gd name="T5" fmla="*/ 8 h 11"/>
                  <a:gd name="T6" fmla="*/ 1 w 37"/>
                  <a:gd name="T7" fmla="*/ 9 h 11"/>
                  <a:gd name="T8" fmla="*/ 4 w 37"/>
                  <a:gd name="T9" fmla="*/ 11 h 11"/>
                  <a:gd name="T10" fmla="*/ 34 w 37"/>
                  <a:gd name="T11" fmla="*/ 6 h 11"/>
                  <a:gd name="T12" fmla="*/ 36 w 37"/>
                  <a:gd name="T13" fmla="*/ 3 h 11"/>
                  <a:gd name="T14" fmla="*/ 36 w 37"/>
                  <a:gd name="T15" fmla="*/ 2 h 11"/>
                  <a:gd name="T16" fmla="*/ 33 w 37"/>
                  <a:gd name="T1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1">
                    <a:moveTo>
                      <a:pt x="33" y="0"/>
                    </a:move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0" y="7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2" y="11"/>
                      <a:pt x="4" y="11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6" y="5"/>
                      <a:pt x="37" y="4"/>
                      <a:pt x="36" y="3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1"/>
                      <a:pt x="35" y="0"/>
                      <a:pt x="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7" name="Freeform 1452"/>
              <p:cNvSpPr/>
              <p:nvPr/>
            </p:nvSpPr>
            <p:spPr bwMode="auto">
              <a:xfrm>
                <a:off x="1928" y="1653"/>
                <a:ext cx="40" cy="13"/>
              </a:xfrm>
              <a:custGeom>
                <a:avLst/>
                <a:gdLst>
                  <a:gd name="T0" fmla="*/ 33 w 37"/>
                  <a:gd name="T1" fmla="*/ 1 h 12"/>
                  <a:gd name="T2" fmla="*/ 3 w 37"/>
                  <a:gd name="T3" fmla="*/ 6 h 12"/>
                  <a:gd name="T4" fmla="*/ 1 w 37"/>
                  <a:gd name="T5" fmla="*/ 9 h 12"/>
                  <a:gd name="T6" fmla="*/ 1 w 37"/>
                  <a:gd name="T7" fmla="*/ 10 h 12"/>
                  <a:gd name="T8" fmla="*/ 4 w 37"/>
                  <a:gd name="T9" fmla="*/ 12 h 12"/>
                  <a:gd name="T10" fmla="*/ 34 w 37"/>
                  <a:gd name="T11" fmla="*/ 7 h 12"/>
                  <a:gd name="T12" fmla="*/ 36 w 37"/>
                  <a:gd name="T13" fmla="*/ 3 h 12"/>
                  <a:gd name="T14" fmla="*/ 36 w 37"/>
                  <a:gd name="T15" fmla="*/ 3 h 12"/>
                  <a:gd name="T16" fmla="*/ 33 w 37"/>
                  <a:gd name="T1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3" y="1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1" y="6"/>
                      <a:pt x="0" y="8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2" y="12"/>
                      <a:pt x="4" y="12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6" y="6"/>
                      <a:pt x="37" y="5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1"/>
                      <a:pt x="35" y="0"/>
                      <a:pt x="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8" name="Freeform 1453"/>
              <p:cNvSpPr/>
              <p:nvPr/>
            </p:nvSpPr>
            <p:spPr bwMode="auto">
              <a:xfrm>
                <a:off x="1928" y="1664"/>
                <a:ext cx="40" cy="13"/>
              </a:xfrm>
              <a:custGeom>
                <a:avLst/>
                <a:gdLst>
                  <a:gd name="T0" fmla="*/ 33 w 37"/>
                  <a:gd name="T1" fmla="*/ 1 h 12"/>
                  <a:gd name="T2" fmla="*/ 3 w 37"/>
                  <a:gd name="T3" fmla="*/ 6 h 12"/>
                  <a:gd name="T4" fmla="*/ 1 w 37"/>
                  <a:gd name="T5" fmla="*/ 9 h 12"/>
                  <a:gd name="T6" fmla="*/ 1 w 37"/>
                  <a:gd name="T7" fmla="*/ 10 h 12"/>
                  <a:gd name="T8" fmla="*/ 4 w 37"/>
                  <a:gd name="T9" fmla="*/ 12 h 12"/>
                  <a:gd name="T10" fmla="*/ 34 w 37"/>
                  <a:gd name="T11" fmla="*/ 7 h 12"/>
                  <a:gd name="T12" fmla="*/ 36 w 37"/>
                  <a:gd name="T13" fmla="*/ 3 h 12"/>
                  <a:gd name="T14" fmla="*/ 36 w 37"/>
                  <a:gd name="T15" fmla="*/ 3 h 12"/>
                  <a:gd name="T16" fmla="*/ 33 w 37"/>
                  <a:gd name="T17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12">
                    <a:moveTo>
                      <a:pt x="33" y="1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1" y="6"/>
                      <a:pt x="0" y="8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2" y="12"/>
                      <a:pt x="4" y="12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6" y="6"/>
                      <a:pt x="37" y="5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6" y="1"/>
                      <a:pt x="35" y="0"/>
                      <a:pt x="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9" name="Freeform 1454"/>
              <p:cNvSpPr/>
              <p:nvPr/>
            </p:nvSpPr>
            <p:spPr bwMode="auto">
              <a:xfrm>
                <a:off x="1938" y="1675"/>
                <a:ext cx="22" cy="14"/>
              </a:xfrm>
              <a:custGeom>
                <a:avLst/>
                <a:gdLst>
                  <a:gd name="T0" fmla="*/ 0 w 20"/>
                  <a:gd name="T1" fmla="*/ 4 h 13"/>
                  <a:gd name="T2" fmla="*/ 11 w 20"/>
                  <a:gd name="T3" fmla="*/ 12 h 13"/>
                  <a:gd name="T4" fmla="*/ 19 w 20"/>
                  <a:gd name="T5" fmla="*/ 0 h 13"/>
                  <a:gd name="T6" fmla="*/ 0 w 20"/>
                  <a:gd name="T7" fmla="*/ 4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3">
                    <a:moveTo>
                      <a:pt x="0" y="4"/>
                    </a:moveTo>
                    <a:cubicBezTo>
                      <a:pt x="1" y="9"/>
                      <a:pt x="6" y="13"/>
                      <a:pt x="11" y="12"/>
                    </a:cubicBezTo>
                    <a:cubicBezTo>
                      <a:pt x="17" y="11"/>
                      <a:pt x="20" y="6"/>
                      <a:pt x="19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0" name="Freeform 1455"/>
              <p:cNvSpPr>
                <a:spLocks noEditPoints="1"/>
              </p:cNvSpPr>
              <p:nvPr/>
            </p:nvSpPr>
            <p:spPr bwMode="auto">
              <a:xfrm>
                <a:off x="1905" y="1541"/>
                <a:ext cx="79" cy="105"/>
              </a:xfrm>
              <a:custGeom>
                <a:avLst/>
                <a:gdLst>
                  <a:gd name="T0" fmla="*/ 37 w 73"/>
                  <a:gd name="T1" fmla="*/ 0 h 96"/>
                  <a:gd name="T2" fmla="*/ 0 w 73"/>
                  <a:gd name="T3" fmla="*/ 37 h 96"/>
                  <a:gd name="T4" fmla="*/ 11 w 73"/>
                  <a:gd name="T5" fmla="*/ 63 h 96"/>
                  <a:gd name="T6" fmla="*/ 23 w 73"/>
                  <a:gd name="T7" fmla="*/ 92 h 96"/>
                  <a:gd name="T8" fmla="*/ 23 w 73"/>
                  <a:gd name="T9" fmla="*/ 96 h 96"/>
                  <a:gd name="T10" fmla="*/ 55 w 73"/>
                  <a:gd name="T11" fmla="*/ 91 h 96"/>
                  <a:gd name="T12" fmla="*/ 55 w 73"/>
                  <a:gd name="T13" fmla="*/ 88 h 96"/>
                  <a:gd name="T14" fmla="*/ 65 w 73"/>
                  <a:gd name="T15" fmla="*/ 59 h 96"/>
                  <a:gd name="T16" fmla="*/ 73 w 73"/>
                  <a:gd name="T17" fmla="*/ 37 h 96"/>
                  <a:gd name="T18" fmla="*/ 37 w 73"/>
                  <a:gd name="T19" fmla="*/ 0 h 96"/>
                  <a:gd name="T20" fmla="*/ 59 w 73"/>
                  <a:gd name="T21" fmla="*/ 56 h 96"/>
                  <a:gd name="T22" fmla="*/ 48 w 73"/>
                  <a:gd name="T23" fmla="*/ 85 h 96"/>
                  <a:gd name="T24" fmla="*/ 29 w 73"/>
                  <a:gd name="T25" fmla="*/ 88 h 96"/>
                  <a:gd name="T26" fmla="*/ 16 w 73"/>
                  <a:gd name="T27" fmla="*/ 59 h 96"/>
                  <a:gd name="T28" fmla="*/ 6 w 73"/>
                  <a:gd name="T29" fmla="*/ 37 h 96"/>
                  <a:gd name="T30" fmla="*/ 37 w 73"/>
                  <a:gd name="T31" fmla="*/ 7 h 96"/>
                  <a:gd name="T32" fmla="*/ 67 w 73"/>
                  <a:gd name="T33" fmla="*/ 37 h 96"/>
                  <a:gd name="T34" fmla="*/ 59 w 73"/>
                  <a:gd name="T35" fmla="*/ 5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3" h="96">
                    <a:moveTo>
                      <a:pt x="37" y="0"/>
                    </a:moveTo>
                    <a:cubicBezTo>
                      <a:pt x="16" y="0"/>
                      <a:pt x="0" y="17"/>
                      <a:pt x="0" y="37"/>
                    </a:cubicBezTo>
                    <a:cubicBezTo>
                      <a:pt x="0" y="49"/>
                      <a:pt x="5" y="56"/>
                      <a:pt x="11" y="63"/>
                    </a:cubicBezTo>
                    <a:cubicBezTo>
                      <a:pt x="16" y="71"/>
                      <a:pt x="22" y="78"/>
                      <a:pt x="23" y="92"/>
                    </a:cubicBezTo>
                    <a:cubicBezTo>
                      <a:pt x="23" y="96"/>
                      <a:pt x="23" y="96"/>
                      <a:pt x="23" y="96"/>
                    </a:cubicBezTo>
                    <a:cubicBezTo>
                      <a:pt x="55" y="91"/>
                      <a:pt x="55" y="91"/>
                      <a:pt x="55" y="91"/>
                    </a:cubicBezTo>
                    <a:cubicBezTo>
                      <a:pt x="55" y="88"/>
                      <a:pt x="55" y="88"/>
                      <a:pt x="55" y="88"/>
                    </a:cubicBezTo>
                    <a:cubicBezTo>
                      <a:pt x="54" y="76"/>
                      <a:pt x="60" y="67"/>
                      <a:pt x="65" y="59"/>
                    </a:cubicBezTo>
                    <a:cubicBezTo>
                      <a:pt x="69" y="52"/>
                      <a:pt x="73" y="45"/>
                      <a:pt x="73" y="37"/>
                    </a:cubicBezTo>
                    <a:cubicBezTo>
                      <a:pt x="73" y="17"/>
                      <a:pt x="57" y="0"/>
                      <a:pt x="37" y="0"/>
                    </a:cubicBezTo>
                    <a:close/>
                    <a:moveTo>
                      <a:pt x="59" y="56"/>
                    </a:moveTo>
                    <a:cubicBezTo>
                      <a:pt x="54" y="64"/>
                      <a:pt x="49" y="73"/>
                      <a:pt x="48" y="85"/>
                    </a:cubicBezTo>
                    <a:cubicBezTo>
                      <a:pt x="29" y="88"/>
                      <a:pt x="29" y="88"/>
                      <a:pt x="29" y="88"/>
                    </a:cubicBezTo>
                    <a:cubicBezTo>
                      <a:pt x="27" y="75"/>
                      <a:pt x="21" y="66"/>
                      <a:pt x="16" y="59"/>
                    </a:cubicBezTo>
                    <a:cubicBezTo>
                      <a:pt x="11" y="52"/>
                      <a:pt x="6" y="46"/>
                      <a:pt x="6" y="37"/>
                    </a:cubicBezTo>
                    <a:cubicBezTo>
                      <a:pt x="6" y="20"/>
                      <a:pt x="20" y="7"/>
                      <a:pt x="37" y="7"/>
                    </a:cubicBezTo>
                    <a:cubicBezTo>
                      <a:pt x="53" y="7"/>
                      <a:pt x="67" y="20"/>
                      <a:pt x="67" y="37"/>
                    </a:cubicBezTo>
                    <a:cubicBezTo>
                      <a:pt x="67" y="43"/>
                      <a:pt x="63" y="49"/>
                      <a:pt x="59" y="5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1" name="Freeform 1456"/>
              <p:cNvSpPr/>
              <p:nvPr/>
            </p:nvSpPr>
            <p:spPr bwMode="auto">
              <a:xfrm>
                <a:off x="2174" y="1329"/>
                <a:ext cx="6" cy="5"/>
              </a:xfrm>
              <a:custGeom>
                <a:avLst/>
                <a:gdLst>
                  <a:gd name="T0" fmla="*/ 1 w 6"/>
                  <a:gd name="T1" fmla="*/ 1 h 4"/>
                  <a:gd name="T2" fmla="*/ 1 w 6"/>
                  <a:gd name="T3" fmla="*/ 1 h 4"/>
                  <a:gd name="T4" fmla="*/ 1 w 6"/>
                  <a:gd name="T5" fmla="*/ 2 h 4"/>
                  <a:gd name="T6" fmla="*/ 2 w 6"/>
                  <a:gd name="T7" fmla="*/ 3 h 4"/>
                  <a:gd name="T8" fmla="*/ 2 w 6"/>
                  <a:gd name="T9" fmla="*/ 3 h 4"/>
                  <a:gd name="T10" fmla="*/ 3 w 6"/>
                  <a:gd name="T11" fmla="*/ 4 h 4"/>
                  <a:gd name="T12" fmla="*/ 3 w 6"/>
                  <a:gd name="T13" fmla="*/ 4 h 4"/>
                  <a:gd name="T14" fmla="*/ 3 w 6"/>
                  <a:gd name="T15" fmla="*/ 4 h 4"/>
                  <a:gd name="T16" fmla="*/ 4 w 6"/>
                  <a:gd name="T17" fmla="*/ 4 h 4"/>
                  <a:gd name="T18" fmla="*/ 5 w 6"/>
                  <a:gd name="T19" fmla="*/ 4 h 4"/>
                  <a:gd name="T20" fmla="*/ 6 w 6"/>
                  <a:gd name="T21" fmla="*/ 3 h 4"/>
                  <a:gd name="T22" fmla="*/ 6 w 6"/>
                  <a:gd name="T23" fmla="*/ 3 h 4"/>
                  <a:gd name="T24" fmla="*/ 0 w 6"/>
                  <a:gd name="T25" fmla="*/ 0 h 4"/>
                  <a:gd name="T26" fmla="*/ 1 w 6"/>
                  <a:gd name="T2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4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4" y="1"/>
                      <a:pt x="2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2" name="Freeform 1457"/>
              <p:cNvSpPr/>
              <p:nvPr/>
            </p:nvSpPr>
            <p:spPr bwMode="auto">
              <a:xfrm>
                <a:off x="2166" y="1361"/>
                <a:ext cx="18" cy="11"/>
              </a:xfrm>
              <a:custGeom>
                <a:avLst/>
                <a:gdLst>
                  <a:gd name="T0" fmla="*/ 0 w 16"/>
                  <a:gd name="T1" fmla="*/ 10 h 10"/>
                  <a:gd name="T2" fmla="*/ 14 w 16"/>
                  <a:gd name="T3" fmla="*/ 10 h 10"/>
                  <a:gd name="T4" fmla="*/ 14 w 16"/>
                  <a:gd name="T5" fmla="*/ 8 h 10"/>
                  <a:gd name="T6" fmla="*/ 14 w 16"/>
                  <a:gd name="T7" fmla="*/ 8 h 10"/>
                  <a:gd name="T8" fmla="*/ 15 w 16"/>
                  <a:gd name="T9" fmla="*/ 5 h 10"/>
                  <a:gd name="T10" fmla="*/ 15 w 16"/>
                  <a:gd name="T11" fmla="*/ 5 h 10"/>
                  <a:gd name="T12" fmla="*/ 16 w 16"/>
                  <a:gd name="T13" fmla="*/ 2 h 10"/>
                  <a:gd name="T14" fmla="*/ 16 w 16"/>
                  <a:gd name="T15" fmla="*/ 1 h 10"/>
                  <a:gd name="T16" fmla="*/ 16 w 16"/>
                  <a:gd name="T17" fmla="*/ 0 h 10"/>
                  <a:gd name="T18" fmla="*/ 0 w 16"/>
                  <a:gd name="T19" fmla="*/ 0 h 10"/>
                  <a:gd name="T20" fmla="*/ 0 w 16"/>
                  <a:gd name="T2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0">
                    <a:moveTo>
                      <a:pt x="0" y="10"/>
                    </a:move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7"/>
                      <a:pt x="15" y="6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4"/>
                      <a:pt x="16" y="3"/>
                      <a:pt x="16" y="2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3" name="Freeform 1458"/>
              <p:cNvSpPr/>
              <p:nvPr/>
            </p:nvSpPr>
            <p:spPr bwMode="auto">
              <a:xfrm>
                <a:off x="2166" y="1374"/>
                <a:ext cx="14" cy="9"/>
              </a:xfrm>
              <a:custGeom>
                <a:avLst/>
                <a:gdLst>
                  <a:gd name="T0" fmla="*/ 0 w 13"/>
                  <a:gd name="T1" fmla="*/ 7 h 8"/>
                  <a:gd name="T2" fmla="*/ 1 w 13"/>
                  <a:gd name="T3" fmla="*/ 7 h 8"/>
                  <a:gd name="T4" fmla="*/ 2 w 13"/>
                  <a:gd name="T5" fmla="*/ 7 h 8"/>
                  <a:gd name="T6" fmla="*/ 4 w 13"/>
                  <a:gd name="T7" fmla="*/ 7 h 8"/>
                  <a:gd name="T8" fmla="*/ 4 w 13"/>
                  <a:gd name="T9" fmla="*/ 7 h 8"/>
                  <a:gd name="T10" fmla="*/ 6 w 13"/>
                  <a:gd name="T11" fmla="*/ 8 h 8"/>
                  <a:gd name="T12" fmla="*/ 7 w 13"/>
                  <a:gd name="T13" fmla="*/ 8 h 8"/>
                  <a:gd name="T14" fmla="*/ 9 w 13"/>
                  <a:gd name="T15" fmla="*/ 8 h 8"/>
                  <a:gd name="T16" fmla="*/ 10 w 13"/>
                  <a:gd name="T17" fmla="*/ 7 h 8"/>
                  <a:gd name="T18" fmla="*/ 10 w 13"/>
                  <a:gd name="T19" fmla="*/ 6 h 8"/>
                  <a:gd name="T20" fmla="*/ 11 w 13"/>
                  <a:gd name="T21" fmla="*/ 4 h 8"/>
                  <a:gd name="T22" fmla="*/ 11 w 13"/>
                  <a:gd name="T23" fmla="*/ 4 h 8"/>
                  <a:gd name="T24" fmla="*/ 12 w 13"/>
                  <a:gd name="T25" fmla="*/ 2 h 8"/>
                  <a:gd name="T26" fmla="*/ 13 w 13"/>
                  <a:gd name="T27" fmla="*/ 1 h 8"/>
                  <a:gd name="T28" fmla="*/ 13 w 13"/>
                  <a:gd name="T29" fmla="*/ 0 h 8"/>
                  <a:gd name="T30" fmla="*/ 0 w 13"/>
                  <a:gd name="T31" fmla="*/ 0 h 8"/>
                  <a:gd name="T32" fmla="*/ 0 w 13"/>
                  <a:gd name="T33" fmla="*/ 7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" h="8">
                    <a:moveTo>
                      <a:pt x="0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8" y="8"/>
                      <a:pt x="9" y="8"/>
                    </a:cubicBezTo>
                    <a:cubicBezTo>
                      <a:pt x="9" y="8"/>
                      <a:pt x="9" y="7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1" y="5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3"/>
                      <a:pt x="12" y="2"/>
                      <a:pt x="12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4" name="Freeform 1459"/>
              <p:cNvSpPr/>
              <p:nvPr/>
            </p:nvSpPr>
            <p:spPr bwMode="auto">
              <a:xfrm>
                <a:off x="2184" y="1348"/>
                <a:ext cx="13" cy="12"/>
              </a:xfrm>
              <a:custGeom>
                <a:avLst/>
                <a:gdLst>
                  <a:gd name="T0" fmla="*/ 0 w 12"/>
                  <a:gd name="T1" fmla="*/ 0 h 11"/>
                  <a:gd name="T2" fmla="*/ 0 w 12"/>
                  <a:gd name="T3" fmla="*/ 0 h 11"/>
                  <a:gd name="T4" fmla="*/ 0 w 12"/>
                  <a:gd name="T5" fmla="*/ 0 h 11"/>
                  <a:gd name="T6" fmla="*/ 1 w 12"/>
                  <a:gd name="T7" fmla="*/ 3 h 11"/>
                  <a:gd name="T8" fmla="*/ 1 w 12"/>
                  <a:gd name="T9" fmla="*/ 3 h 11"/>
                  <a:gd name="T10" fmla="*/ 1 w 12"/>
                  <a:gd name="T11" fmla="*/ 5 h 11"/>
                  <a:gd name="T12" fmla="*/ 1 w 12"/>
                  <a:gd name="T13" fmla="*/ 6 h 11"/>
                  <a:gd name="T14" fmla="*/ 2 w 12"/>
                  <a:gd name="T15" fmla="*/ 8 h 11"/>
                  <a:gd name="T16" fmla="*/ 2 w 12"/>
                  <a:gd name="T17" fmla="*/ 8 h 11"/>
                  <a:gd name="T18" fmla="*/ 2 w 12"/>
                  <a:gd name="T19" fmla="*/ 11 h 11"/>
                  <a:gd name="T20" fmla="*/ 2 w 12"/>
                  <a:gd name="T21" fmla="*/ 11 h 11"/>
                  <a:gd name="T22" fmla="*/ 12 w 12"/>
                  <a:gd name="T23" fmla="*/ 11 h 11"/>
                  <a:gd name="T24" fmla="*/ 10 w 12"/>
                  <a:gd name="T25" fmla="*/ 0 h 11"/>
                  <a:gd name="T26" fmla="*/ 0 w 12"/>
                  <a:gd name="T2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1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10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7"/>
                      <a:pt x="11" y="3"/>
                      <a:pt x="1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5" name="Freeform 1460"/>
              <p:cNvSpPr/>
              <p:nvPr/>
            </p:nvSpPr>
            <p:spPr bwMode="auto">
              <a:xfrm>
                <a:off x="2178" y="1334"/>
                <a:ext cx="15" cy="12"/>
              </a:xfrm>
              <a:custGeom>
                <a:avLst/>
                <a:gdLst>
                  <a:gd name="T0" fmla="*/ 4 w 14"/>
                  <a:gd name="T1" fmla="*/ 0 h 11"/>
                  <a:gd name="T2" fmla="*/ 4 w 14"/>
                  <a:gd name="T3" fmla="*/ 0 h 11"/>
                  <a:gd name="T4" fmla="*/ 2 w 14"/>
                  <a:gd name="T5" fmla="*/ 1 h 11"/>
                  <a:gd name="T6" fmla="*/ 2 w 14"/>
                  <a:gd name="T7" fmla="*/ 1 h 11"/>
                  <a:gd name="T8" fmla="*/ 0 w 14"/>
                  <a:gd name="T9" fmla="*/ 2 h 11"/>
                  <a:gd name="T10" fmla="*/ 0 w 14"/>
                  <a:gd name="T11" fmla="*/ 2 h 11"/>
                  <a:gd name="T12" fmla="*/ 0 w 14"/>
                  <a:gd name="T13" fmla="*/ 2 h 11"/>
                  <a:gd name="T14" fmla="*/ 0 w 14"/>
                  <a:gd name="T15" fmla="*/ 2 h 11"/>
                  <a:gd name="T16" fmla="*/ 0 w 14"/>
                  <a:gd name="T17" fmla="*/ 3 h 11"/>
                  <a:gd name="T18" fmla="*/ 1 w 14"/>
                  <a:gd name="T19" fmla="*/ 4 h 11"/>
                  <a:gd name="T20" fmla="*/ 2 w 14"/>
                  <a:gd name="T21" fmla="*/ 6 h 11"/>
                  <a:gd name="T22" fmla="*/ 2 w 14"/>
                  <a:gd name="T23" fmla="*/ 6 h 11"/>
                  <a:gd name="T24" fmla="*/ 3 w 14"/>
                  <a:gd name="T25" fmla="*/ 9 h 11"/>
                  <a:gd name="T26" fmla="*/ 4 w 14"/>
                  <a:gd name="T27" fmla="*/ 10 h 11"/>
                  <a:gd name="T28" fmla="*/ 4 w 14"/>
                  <a:gd name="T29" fmla="*/ 11 h 11"/>
                  <a:gd name="T30" fmla="*/ 4 w 14"/>
                  <a:gd name="T31" fmla="*/ 11 h 11"/>
                  <a:gd name="T32" fmla="*/ 14 w 14"/>
                  <a:gd name="T33" fmla="*/ 11 h 11"/>
                  <a:gd name="T34" fmla="*/ 4 w 14"/>
                  <a:gd name="T35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11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3" y="8"/>
                      <a:pt x="3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2" y="7"/>
                      <a:pt x="8" y="3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6" name="Freeform 1461"/>
              <p:cNvSpPr/>
              <p:nvPr/>
            </p:nvSpPr>
            <p:spPr bwMode="auto">
              <a:xfrm>
                <a:off x="2178" y="1335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7" name="Freeform 1462"/>
              <p:cNvSpPr/>
              <p:nvPr/>
            </p:nvSpPr>
            <p:spPr bwMode="auto">
              <a:xfrm>
                <a:off x="2180" y="1334"/>
                <a:ext cx="3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1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8" name="Freeform 1463"/>
              <p:cNvSpPr/>
              <p:nvPr/>
            </p:nvSpPr>
            <p:spPr bwMode="auto">
              <a:xfrm>
                <a:off x="2166" y="1328"/>
                <a:ext cx="9" cy="8"/>
              </a:xfrm>
              <a:custGeom>
                <a:avLst/>
                <a:gdLst>
                  <a:gd name="T0" fmla="*/ 8 w 8"/>
                  <a:gd name="T1" fmla="*/ 5 h 7"/>
                  <a:gd name="T2" fmla="*/ 7 w 8"/>
                  <a:gd name="T3" fmla="*/ 5 h 7"/>
                  <a:gd name="T4" fmla="*/ 7 w 8"/>
                  <a:gd name="T5" fmla="*/ 4 h 7"/>
                  <a:gd name="T6" fmla="*/ 7 w 8"/>
                  <a:gd name="T7" fmla="*/ 4 h 7"/>
                  <a:gd name="T8" fmla="*/ 6 w 8"/>
                  <a:gd name="T9" fmla="*/ 3 h 7"/>
                  <a:gd name="T10" fmla="*/ 6 w 8"/>
                  <a:gd name="T11" fmla="*/ 3 h 7"/>
                  <a:gd name="T12" fmla="*/ 4 w 8"/>
                  <a:gd name="T13" fmla="*/ 0 h 7"/>
                  <a:gd name="T14" fmla="*/ 0 w 8"/>
                  <a:gd name="T15" fmla="*/ 0 h 7"/>
                  <a:gd name="T16" fmla="*/ 0 w 8"/>
                  <a:gd name="T17" fmla="*/ 7 h 7"/>
                  <a:gd name="T18" fmla="*/ 1 w 8"/>
                  <a:gd name="T19" fmla="*/ 7 h 7"/>
                  <a:gd name="T20" fmla="*/ 1 w 8"/>
                  <a:gd name="T21" fmla="*/ 7 h 7"/>
                  <a:gd name="T22" fmla="*/ 4 w 8"/>
                  <a:gd name="T23" fmla="*/ 7 h 7"/>
                  <a:gd name="T24" fmla="*/ 4 w 8"/>
                  <a:gd name="T25" fmla="*/ 7 h 7"/>
                  <a:gd name="T26" fmla="*/ 6 w 8"/>
                  <a:gd name="T27" fmla="*/ 6 h 7"/>
                  <a:gd name="T28" fmla="*/ 7 w 8"/>
                  <a:gd name="T29" fmla="*/ 6 h 7"/>
                  <a:gd name="T30" fmla="*/ 8 w 8"/>
                  <a:gd name="T31" fmla="*/ 6 h 7"/>
                  <a:gd name="T32" fmla="*/ 8 w 8"/>
                  <a:gd name="T33" fmla="*/ 6 h 7"/>
                  <a:gd name="T34" fmla="*/ 8 w 8"/>
                  <a:gd name="T35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" h="7">
                    <a:moveTo>
                      <a:pt x="8" y="5"/>
                    </a:move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2"/>
                      <a:pt x="4" y="1"/>
                      <a:pt x="4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7"/>
                      <a:pt x="5" y="7"/>
                      <a:pt x="6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lnTo>
                      <a:pt x="8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9" name="Freeform 1464"/>
              <p:cNvSpPr/>
              <p:nvPr/>
            </p:nvSpPr>
            <p:spPr bwMode="auto">
              <a:xfrm>
                <a:off x="2174" y="133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0" name="Rectangle 1465"/>
              <p:cNvSpPr>
                <a:spLocks noChangeArrowheads="1"/>
              </p:cNvSpPr>
              <p:nvPr/>
            </p:nvSpPr>
            <p:spPr bwMode="auto">
              <a:xfrm>
                <a:off x="2175" y="1335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1" name="Freeform 1466"/>
              <p:cNvSpPr/>
              <p:nvPr/>
            </p:nvSpPr>
            <p:spPr bwMode="auto">
              <a:xfrm>
                <a:off x="2174" y="133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2" name="Freeform 1467"/>
              <p:cNvSpPr/>
              <p:nvPr/>
            </p:nvSpPr>
            <p:spPr bwMode="auto">
              <a:xfrm>
                <a:off x="2173" y="133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3" name="Freeform 1468"/>
              <p:cNvSpPr/>
              <p:nvPr/>
            </p:nvSpPr>
            <p:spPr bwMode="auto">
              <a:xfrm>
                <a:off x="2149" y="1336"/>
                <a:ext cx="15" cy="10"/>
              </a:xfrm>
              <a:custGeom>
                <a:avLst/>
                <a:gdLst>
                  <a:gd name="T0" fmla="*/ 12 w 14"/>
                  <a:gd name="T1" fmla="*/ 2 h 9"/>
                  <a:gd name="T2" fmla="*/ 9 w 14"/>
                  <a:gd name="T3" fmla="*/ 2 h 9"/>
                  <a:gd name="T4" fmla="*/ 9 w 14"/>
                  <a:gd name="T5" fmla="*/ 2 h 9"/>
                  <a:gd name="T6" fmla="*/ 6 w 14"/>
                  <a:gd name="T7" fmla="*/ 1 h 9"/>
                  <a:gd name="T8" fmla="*/ 5 w 14"/>
                  <a:gd name="T9" fmla="*/ 1 h 9"/>
                  <a:gd name="T10" fmla="*/ 4 w 14"/>
                  <a:gd name="T11" fmla="*/ 0 h 9"/>
                  <a:gd name="T12" fmla="*/ 3 w 14"/>
                  <a:gd name="T13" fmla="*/ 2 h 9"/>
                  <a:gd name="T14" fmla="*/ 3 w 14"/>
                  <a:gd name="T15" fmla="*/ 2 h 9"/>
                  <a:gd name="T16" fmla="*/ 2 w 14"/>
                  <a:gd name="T17" fmla="*/ 5 h 9"/>
                  <a:gd name="T18" fmla="*/ 1 w 14"/>
                  <a:gd name="T19" fmla="*/ 6 h 9"/>
                  <a:gd name="T20" fmla="*/ 1 w 14"/>
                  <a:gd name="T21" fmla="*/ 7 h 9"/>
                  <a:gd name="T22" fmla="*/ 0 w 14"/>
                  <a:gd name="T23" fmla="*/ 8 h 9"/>
                  <a:gd name="T24" fmla="*/ 0 w 14"/>
                  <a:gd name="T25" fmla="*/ 9 h 9"/>
                  <a:gd name="T26" fmla="*/ 14 w 14"/>
                  <a:gd name="T27" fmla="*/ 9 h 9"/>
                  <a:gd name="T28" fmla="*/ 14 w 14"/>
                  <a:gd name="T29" fmla="*/ 2 h 9"/>
                  <a:gd name="T30" fmla="*/ 14 w 14"/>
                  <a:gd name="T31" fmla="*/ 2 h 9"/>
                  <a:gd name="T32" fmla="*/ 13 w 14"/>
                  <a:gd name="T33" fmla="*/ 2 h 9"/>
                  <a:gd name="T34" fmla="*/ 12 w 14"/>
                  <a:gd name="T35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9">
                    <a:moveTo>
                      <a:pt x="12" y="2"/>
                    </a:moveTo>
                    <a:cubicBezTo>
                      <a:pt x="11" y="2"/>
                      <a:pt x="10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7" y="1"/>
                      <a:pt x="6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4" y="0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4" name="Freeform 1469"/>
              <p:cNvSpPr/>
              <p:nvPr/>
            </p:nvSpPr>
            <p:spPr bwMode="auto">
              <a:xfrm>
                <a:off x="2149" y="1374"/>
                <a:ext cx="15" cy="9"/>
              </a:xfrm>
              <a:custGeom>
                <a:avLst/>
                <a:gdLst>
                  <a:gd name="T0" fmla="*/ 0 w 14"/>
                  <a:gd name="T1" fmla="*/ 1 h 8"/>
                  <a:gd name="T2" fmla="*/ 1 w 14"/>
                  <a:gd name="T3" fmla="*/ 2 h 8"/>
                  <a:gd name="T4" fmla="*/ 1 w 14"/>
                  <a:gd name="T5" fmla="*/ 3 h 8"/>
                  <a:gd name="T6" fmla="*/ 2 w 14"/>
                  <a:gd name="T7" fmla="*/ 4 h 8"/>
                  <a:gd name="T8" fmla="*/ 3 w 14"/>
                  <a:gd name="T9" fmla="*/ 6 h 8"/>
                  <a:gd name="T10" fmla="*/ 3 w 14"/>
                  <a:gd name="T11" fmla="*/ 7 h 8"/>
                  <a:gd name="T12" fmla="*/ 4 w 14"/>
                  <a:gd name="T13" fmla="*/ 8 h 8"/>
                  <a:gd name="T14" fmla="*/ 5 w 14"/>
                  <a:gd name="T15" fmla="*/ 8 h 8"/>
                  <a:gd name="T16" fmla="*/ 6 w 14"/>
                  <a:gd name="T17" fmla="*/ 8 h 8"/>
                  <a:gd name="T18" fmla="*/ 8 w 14"/>
                  <a:gd name="T19" fmla="*/ 7 h 8"/>
                  <a:gd name="T20" fmla="*/ 9 w 14"/>
                  <a:gd name="T21" fmla="*/ 7 h 8"/>
                  <a:gd name="T22" fmla="*/ 11 w 14"/>
                  <a:gd name="T23" fmla="*/ 7 h 8"/>
                  <a:gd name="T24" fmla="*/ 13 w 14"/>
                  <a:gd name="T25" fmla="*/ 7 h 8"/>
                  <a:gd name="T26" fmla="*/ 14 w 14"/>
                  <a:gd name="T27" fmla="*/ 7 h 8"/>
                  <a:gd name="T28" fmla="*/ 14 w 14"/>
                  <a:gd name="T29" fmla="*/ 0 h 8"/>
                  <a:gd name="T30" fmla="*/ 0 w 14"/>
                  <a:gd name="T31" fmla="*/ 0 h 8"/>
                  <a:gd name="T32" fmla="*/ 0 w 14"/>
                  <a:gd name="T33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" h="8">
                    <a:moveTo>
                      <a:pt x="0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5"/>
                      <a:pt x="2" y="6"/>
                      <a:pt x="3" y="6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8"/>
                      <a:pt x="4" y="8"/>
                    </a:cubicBezTo>
                    <a:cubicBezTo>
                      <a:pt x="4" y="8"/>
                      <a:pt x="5" y="8"/>
                      <a:pt x="5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8" y="8"/>
                      <a:pt x="8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10" y="7"/>
                      <a:pt x="11" y="7"/>
                      <a:pt x="11" y="7"/>
                    </a:cubicBezTo>
                    <a:cubicBezTo>
                      <a:pt x="12" y="7"/>
                      <a:pt x="12" y="7"/>
                      <a:pt x="13" y="7"/>
                    </a:cubicBezTo>
                    <a:cubicBezTo>
                      <a:pt x="13" y="7"/>
                      <a:pt x="14" y="7"/>
                      <a:pt x="14" y="7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5" name="Freeform 1470"/>
              <p:cNvSpPr/>
              <p:nvPr/>
            </p:nvSpPr>
            <p:spPr bwMode="auto">
              <a:xfrm>
                <a:off x="2166" y="1336"/>
                <a:ext cx="14" cy="10"/>
              </a:xfrm>
              <a:custGeom>
                <a:avLst/>
                <a:gdLst>
                  <a:gd name="T0" fmla="*/ 13 w 13"/>
                  <a:gd name="T1" fmla="*/ 7 h 9"/>
                  <a:gd name="T2" fmla="*/ 12 w 13"/>
                  <a:gd name="T3" fmla="*/ 6 h 9"/>
                  <a:gd name="T4" fmla="*/ 11 w 13"/>
                  <a:gd name="T5" fmla="*/ 5 h 9"/>
                  <a:gd name="T6" fmla="*/ 10 w 13"/>
                  <a:gd name="T7" fmla="*/ 3 h 9"/>
                  <a:gd name="T8" fmla="*/ 10 w 13"/>
                  <a:gd name="T9" fmla="*/ 2 h 9"/>
                  <a:gd name="T10" fmla="*/ 9 w 13"/>
                  <a:gd name="T11" fmla="*/ 0 h 9"/>
                  <a:gd name="T12" fmla="*/ 8 w 13"/>
                  <a:gd name="T13" fmla="*/ 1 h 9"/>
                  <a:gd name="T14" fmla="*/ 7 w 13"/>
                  <a:gd name="T15" fmla="*/ 1 h 9"/>
                  <a:gd name="T16" fmla="*/ 4 w 13"/>
                  <a:gd name="T17" fmla="*/ 2 h 9"/>
                  <a:gd name="T18" fmla="*/ 4 w 13"/>
                  <a:gd name="T19" fmla="*/ 2 h 9"/>
                  <a:gd name="T20" fmla="*/ 2 w 13"/>
                  <a:gd name="T21" fmla="*/ 2 h 9"/>
                  <a:gd name="T22" fmla="*/ 1 w 13"/>
                  <a:gd name="T23" fmla="*/ 2 h 9"/>
                  <a:gd name="T24" fmla="*/ 0 w 13"/>
                  <a:gd name="T25" fmla="*/ 2 h 9"/>
                  <a:gd name="T26" fmla="*/ 0 w 13"/>
                  <a:gd name="T27" fmla="*/ 2 h 9"/>
                  <a:gd name="T28" fmla="*/ 0 w 13"/>
                  <a:gd name="T29" fmla="*/ 9 h 9"/>
                  <a:gd name="T30" fmla="*/ 13 w 13"/>
                  <a:gd name="T31" fmla="*/ 9 h 9"/>
                  <a:gd name="T32" fmla="*/ 13 w 13"/>
                  <a:gd name="T33" fmla="*/ 8 h 9"/>
                  <a:gd name="T34" fmla="*/ 13 w 13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" h="9">
                    <a:moveTo>
                      <a:pt x="13" y="7"/>
                    </a:moveTo>
                    <a:cubicBezTo>
                      <a:pt x="12" y="7"/>
                      <a:pt x="12" y="6"/>
                      <a:pt x="12" y="6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1"/>
                      <a:pt x="9" y="1"/>
                      <a:pt x="9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5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lnTo>
                      <a:pt x="13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6" name="Freeform 1471"/>
              <p:cNvSpPr/>
              <p:nvPr/>
            </p:nvSpPr>
            <p:spPr bwMode="auto">
              <a:xfrm>
                <a:off x="2179" y="1342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7" name="Freeform 1472"/>
              <p:cNvSpPr/>
              <p:nvPr/>
            </p:nvSpPr>
            <p:spPr bwMode="auto">
              <a:xfrm>
                <a:off x="2180" y="1345"/>
                <a:ext cx="0" cy="1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8" name="Freeform 1473"/>
              <p:cNvSpPr/>
              <p:nvPr/>
            </p:nvSpPr>
            <p:spPr bwMode="auto">
              <a:xfrm>
                <a:off x="2176" y="1336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9" name="Freeform 1474"/>
              <p:cNvSpPr/>
              <p:nvPr/>
            </p:nvSpPr>
            <p:spPr bwMode="auto">
              <a:xfrm>
                <a:off x="2177" y="1339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1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0" name="Freeform 1475"/>
              <p:cNvSpPr/>
              <p:nvPr/>
            </p:nvSpPr>
            <p:spPr bwMode="auto">
              <a:xfrm>
                <a:off x="2174" y="1337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1" name="Freeform 1476"/>
              <p:cNvSpPr/>
              <p:nvPr/>
            </p:nvSpPr>
            <p:spPr bwMode="auto">
              <a:xfrm>
                <a:off x="2171" y="133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2" name="Freeform 1477"/>
              <p:cNvSpPr/>
              <p:nvPr/>
            </p:nvSpPr>
            <p:spPr bwMode="auto">
              <a:xfrm>
                <a:off x="2167" y="1338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3" name="Freeform 1478"/>
              <p:cNvSpPr/>
              <p:nvPr/>
            </p:nvSpPr>
            <p:spPr bwMode="auto">
              <a:xfrm>
                <a:off x="2147" y="1348"/>
                <a:ext cx="17" cy="12"/>
              </a:xfrm>
              <a:custGeom>
                <a:avLst/>
                <a:gdLst>
                  <a:gd name="T0" fmla="*/ 1 w 16"/>
                  <a:gd name="T1" fmla="*/ 1 h 11"/>
                  <a:gd name="T2" fmla="*/ 1 w 16"/>
                  <a:gd name="T3" fmla="*/ 2 h 11"/>
                  <a:gd name="T4" fmla="*/ 0 w 16"/>
                  <a:gd name="T5" fmla="*/ 5 h 11"/>
                  <a:gd name="T6" fmla="*/ 0 w 16"/>
                  <a:gd name="T7" fmla="*/ 5 h 11"/>
                  <a:gd name="T8" fmla="*/ 0 w 16"/>
                  <a:gd name="T9" fmla="*/ 8 h 11"/>
                  <a:gd name="T10" fmla="*/ 0 w 16"/>
                  <a:gd name="T11" fmla="*/ 9 h 11"/>
                  <a:gd name="T12" fmla="*/ 0 w 16"/>
                  <a:gd name="T13" fmla="*/ 11 h 11"/>
                  <a:gd name="T14" fmla="*/ 16 w 16"/>
                  <a:gd name="T15" fmla="*/ 11 h 11"/>
                  <a:gd name="T16" fmla="*/ 16 w 16"/>
                  <a:gd name="T17" fmla="*/ 0 h 11"/>
                  <a:gd name="T18" fmla="*/ 1 w 16"/>
                  <a:gd name="T19" fmla="*/ 0 h 11"/>
                  <a:gd name="T20" fmla="*/ 1 w 16"/>
                  <a:gd name="T21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1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7"/>
                      <a:pt x="0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4" name="Freeform 1479"/>
              <p:cNvSpPr/>
              <p:nvPr/>
            </p:nvSpPr>
            <p:spPr bwMode="auto">
              <a:xfrm>
                <a:off x="2147" y="1361"/>
                <a:ext cx="17" cy="11"/>
              </a:xfrm>
              <a:custGeom>
                <a:avLst/>
                <a:gdLst>
                  <a:gd name="T0" fmla="*/ 0 w 16"/>
                  <a:gd name="T1" fmla="*/ 2 h 10"/>
                  <a:gd name="T2" fmla="*/ 0 w 16"/>
                  <a:gd name="T3" fmla="*/ 3 h 10"/>
                  <a:gd name="T4" fmla="*/ 0 w 16"/>
                  <a:gd name="T5" fmla="*/ 5 h 10"/>
                  <a:gd name="T6" fmla="*/ 0 w 16"/>
                  <a:gd name="T7" fmla="*/ 5 h 10"/>
                  <a:gd name="T8" fmla="*/ 1 w 16"/>
                  <a:gd name="T9" fmla="*/ 8 h 10"/>
                  <a:gd name="T10" fmla="*/ 1 w 16"/>
                  <a:gd name="T11" fmla="*/ 9 h 10"/>
                  <a:gd name="T12" fmla="*/ 1 w 16"/>
                  <a:gd name="T13" fmla="*/ 10 h 10"/>
                  <a:gd name="T14" fmla="*/ 16 w 16"/>
                  <a:gd name="T15" fmla="*/ 10 h 10"/>
                  <a:gd name="T16" fmla="*/ 16 w 16"/>
                  <a:gd name="T17" fmla="*/ 0 h 10"/>
                  <a:gd name="T18" fmla="*/ 0 w 16"/>
                  <a:gd name="T19" fmla="*/ 0 h 10"/>
                  <a:gd name="T20" fmla="*/ 0 w 16"/>
                  <a:gd name="T2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0">
                    <a:moveTo>
                      <a:pt x="0" y="2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1" y="7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10"/>
                      <a:pt x="1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5" name="Freeform 1480"/>
              <p:cNvSpPr/>
              <p:nvPr/>
            </p:nvSpPr>
            <p:spPr bwMode="auto">
              <a:xfrm>
                <a:off x="2166" y="1348"/>
                <a:ext cx="18" cy="12"/>
              </a:xfrm>
              <a:custGeom>
                <a:avLst/>
                <a:gdLst>
                  <a:gd name="T0" fmla="*/ 16 w 16"/>
                  <a:gd name="T1" fmla="*/ 8 h 11"/>
                  <a:gd name="T2" fmla="*/ 16 w 16"/>
                  <a:gd name="T3" fmla="*/ 8 h 11"/>
                  <a:gd name="T4" fmla="*/ 16 w 16"/>
                  <a:gd name="T5" fmla="*/ 6 h 11"/>
                  <a:gd name="T6" fmla="*/ 16 w 16"/>
                  <a:gd name="T7" fmla="*/ 5 h 11"/>
                  <a:gd name="T8" fmla="*/ 15 w 16"/>
                  <a:gd name="T9" fmla="*/ 3 h 11"/>
                  <a:gd name="T10" fmla="*/ 15 w 16"/>
                  <a:gd name="T11" fmla="*/ 3 h 11"/>
                  <a:gd name="T12" fmla="*/ 14 w 16"/>
                  <a:gd name="T13" fmla="*/ 0 h 11"/>
                  <a:gd name="T14" fmla="*/ 14 w 16"/>
                  <a:gd name="T15" fmla="*/ 0 h 11"/>
                  <a:gd name="T16" fmla="*/ 0 w 16"/>
                  <a:gd name="T17" fmla="*/ 0 h 11"/>
                  <a:gd name="T18" fmla="*/ 0 w 16"/>
                  <a:gd name="T19" fmla="*/ 11 h 11"/>
                  <a:gd name="T20" fmla="*/ 16 w 16"/>
                  <a:gd name="T21" fmla="*/ 11 h 11"/>
                  <a:gd name="T22" fmla="*/ 16 w 16"/>
                  <a:gd name="T23" fmla="*/ 11 h 11"/>
                  <a:gd name="T24" fmla="*/ 16 w 16"/>
                  <a:gd name="T25" fmla="*/ 11 h 11"/>
                  <a:gd name="T26" fmla="*/ 16 w 16"/>
                  <a:gd name="T27" fmla="*/ 8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11">
                    <a:moveTo>
                      <a:pt x="16" y="8"/>
                    </a:move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7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5" y="5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4" y="1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0"/>
                      <a:pt x="16" y="9"/>
                      <a:pt x="16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6" name="Freeform 1481"/>
              <p:cNvSpPr/>
              <p:nvPr/>
            </p:nvSpPr>
            <p:spPr bwMode="auto">
              <a:xfrm>
                <a:off x="2184" y="135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7" name="Freeform 1482"/>
              <p:cNvSpPr/>
              <p:nvPr/>
            </p:nvSpPr>
            <p:spPr bwMode="auto">
              <a:xfrm>
                <a:off x="2184" y="135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8" name="Rectangle 1483"/>
              <p:cNvSpPr>
                <a:spLocks noChangeArrowheads="1"/>
              </p:cNvSpPr>
              <p:nvPr/>
            </p:nvSpPr>
            <p:spPr bwMode="auto">
              <a:xfrm>
                <a:off x="2184" y="1360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9" name="Freeform 1484"/>
              <p:cNvSpPr/>
              <p:nvPr/>
            </p:nvSpPr>
            <p:spPr bwMode="auto">
              <a:xfrm>
                <a:off x="2183" y="135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0" name="Rectangle 1485"/>
              <p:cNvSpPr>
                <a:spLocks noChangeArrowheads="1"/>
              </p:cNvSpPr>
              <p:nvPr/>
            </p:nvSpPr>
            <p:spPr bwMode="auto">
              <a:xfrm>
                <a:off x="2181" y="1348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1" name="Freeform 1486"/>
              <p:cNvSpPr/>
              <p:nvPr/>
            </p:nvSpPr>
            <p:spPr bwMode="auto">
              <a:xfrm>
                <a:off x="2149" y="1385"/>
                <a:ext cx="6" cy="4"/>
              </a:xfrm>
              <a:custGeom>
                <a:avLst/>
                <a:gdLst>
                  <a:gd name="T0" fmla="*/ 5 w 6"/>
                  <a:gd name="T1" fmla="*/ 3 h 4"/>
                  <a:gd name="T2" fmla="*/ 5 w 6"/>
                  <a:gd name="T3" fmla="*/ 3 h 4"/>
                  <a:gd name="T4" fmla="*/ 5 w 6"/>
                  <a:gd name="T5" fmla="*/ 2 h 4"/>
                  <a:gd name="T6" fmla="*/ 4 w 6"/>
                  <a:gd name="T7" fmla="*/ 2 h 4"/>
                  <a:gd name="T8" fmla="*/ 4 w 6"/>
                  <a:gd name="T9" fmla="*/ 1 h 4"/>
                  <a:gd name="T10" fmla="*/ 3 w 6"/>
                  <a:gd name="T11" fmla="*/ 1 h 4"/>
                  <a:gd name="T12" fmla="*/ 3 w 6"/>
                  <a:gd name="T13" fmla="*/ 0 h 4"/>
                  <a:gd name="T14" fmla="*/ 2 w 6"/>
                  <a:gd name="T15" fmla="*/ 1 h 4"/>
                  <a:gd name="T16" fmla="*/ 0 w 6"/>
                  <a:gd name="T17" fmla="*/ 1 h 4"/>
                  <a:gd name="T18" fmla="*/ 0 w 6"/>
                  <a:gd name="T19" fmla="*/ 2 h 4"/>
                  <a:gd name="T20" fmla="*/ 6 w 6"/>
                  <a:gd name="T21" fmla="*/ 4 h 4"/>
                  <a:gd name="T22" fmla="*/ 5 w 6"/>
                  <a:gd name="T23" fmla="*/ 4 h 4"/>
                  <a:gd name="T24" fmla="*/ 5 w 6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" h="4">
                    <a:moveTo>
                      <a:pt x="5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3"/>
                      <a:pt x="4" y="4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lnTo>
                      <a:pt x="5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2" name="Freeform 1487"/>
              <p:cNvSpPr/>
              <p:nvPr/>
            </p:nvSpPr>
            <p:spPr bwMode="auto">
              <a:xfrm>
                <a:off x="2166" y="1384"/>
                <a:ext cx="8" cy="8"/>
              </a:xfrm>
              <a:custGeom>
                <a:avLst/>
                <a:gdLst>
                  <a:gd name="T0" fmla="*/ 6 w 7"/>
                  <a:gd name="T1" fmla="*/ 1 h 7"/>
                  <a:gd name="T2" fmla="*/ 4 w 7"/>
                  <a:gd name="T3" fmla="*/ 0 h 7"/>
                  <a:gd name="T4" fmla="*/ 4 w 7"/>
                  <a:gd name="T5" fmla="*/ 0 h 7"/>
                  <a:gd name="T6" fmla="*/ 1 w 7"/>
                  <a:gd name="T7" fmla="*/ 0 h 7"/>
                  <a:gd name="T8" fmla="*/ 1 w 7"/>
                  <a:gd name="T9" fmla="*/ 0 h 7"/>
                  <a:gd name="T10" fmla="*/ 0 w 7"/>
                  <a:gd name="T11" fmla="*/ 0 h 7"/>
                  <a:gd name="T12" fmla="*/ 0 w 7"/>
                  <a:gd name="T13" fmla="*/ 7 h 7"/>
                  <a:gd name="T14" fmla="*/ 4 w 7"/>
                  <a:gd name="T15" fmla="*/ 6 h 7"/>
                  <a:gd name="T16" fmla="*/ 4 w 7"/>
                  <a:gd name="T17" fmla="*/ 6 h 7"/>
                  <a:gd name="T18" fmla="*/ 4 w 7"/>
                  <a:gd name="T19" fmla="*/ 6 h 7"/>
                  <a:gd name="T20" fmla="*/ 4 w 7"/>
                  <a:gd name="T21" fmla="*/ 6 h 7"/>
                  <a:gd name="T22" fmla="*/ 4 w 7"/>
                  <a:gd name="T23" fmla="*/ 5 h 7"/>
                  <a:gd name="T24" fmla="*/ 5 w 7"/>
                  <a:gd name="T25" fmla="*/ 5 h 7"/>
                  <a:gd name="T26" fmla="*/ 5 w 7"/>
                  <a:gd name="T27" fmla="*/ 4 h 7"/>
                  <a:gd name="T28" fmla="*/ 5 w 7"/>
                  <a:gd name="T29" fmla="*/ 4 h 7"/>
                  <a:gd name="T30" fmla="*/ 7 w 7"/>
                  <a:gd name="T31" fmla="*/ 2 h 7"/>
                  <a:gd name="T32" fmla="*/ 7 w 7"/>
                  <a:gd name="T33" fmla="*/ 2 h 7"/>
                  <a:gd name="T34" fmla="*/ 7 w 7"/>
                  <a:gd name="T35" fmla="*/ 1 h 7"/>
                  <a:gd name="T36" fmla="*/ 7 w 7"/>
                  <a:gd name="T37" fmla="*/ 1 h 7"/>
                  <a:gd name="T38" fmla="*/ 7 w 7"/>
                  <a:gd name="T39" fmla="*/ 1 h 7"/>
                  <a:gd name="T40" fmla="*/ 6 w 7"/>
                  <a:gd name="T4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7">
                    <a:moveTo>
                      <a:pt x="6" y="1"/>
                    </a:move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2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lnTo>
                      <a:pt x="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3" name="Freeform 1488"/>
              <p:cNvSpPr/>
              <p:nvPr/>
            </p:nvSpPr>
            <p:spPr bwMode="auto">
              <a:xfrm>
                <a:off x="2171" y="1384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4" name="Freeform 1489"/>
              <p:cNvSpPr/>
              <p:nvPr/>
            </p:nvSpPr>
            <p:spPr bwMode="auto">
              <a:xfrm>
                <a:off x="2174" y="138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5" name="Freeform 1490"/>
              <p:cNvSpPr/>
              <p:nvPr/>
            </p:nvSpPr>
            <p:spPr bwMode="auto">
              <a:xfrm>
                <a:off x="2167" y="1384"/>
                <a:ext cx="4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6" name="Freeform 1491"/>
              <p:cNvSpPr/>
              <p:nvPr/>
            </p:nvSpPr>
            <p:spPr bwMode="auto">
              <a:xfrm>
                <a:off x="2166" y="1384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7" name="Freeform 1492"/>
              <p:cNvSpPr/>
              <p:nvPr/>
            </p:nvSpPr>
            <p:spPr bwMode="auto">
              <a:xfrm>
                <a:off x="2154" y="1384"/>
                <a:ext cx="10" cy="8"/>
              </a:xfrm>
              <a:custGeom>
                <a:avLst/>
                <a:gdLst>
                  <a:gd name="T0" fmla="*/ 7 w 9"/>
                  <a:gd name="T1" fmla="*/ 0 h 7"/>
                  <a:gd name="T2" fmla="*/ 4 w 9"/>
                  <a:gd name="T3" fmla="*/ 0 h 7"/>
                  <a:gd name="T4" fmla="*/ 4 w 9"/>
                  <a:gd name="T5" fmla="*/ 0 h 7"/>
                  <a:gd name="T6" fmla="*/ 2 w 9"/>
                  <a:gd name="T7" fmla="*/ 1 h 7"/>
                  <a:gd name="T8" fmla="*/ 1 w 9"/>
                  <a:gd name="T9" fmla="*/ 1 h 7"/>
                  <a:gd name="T10" fmla="*/ 0 w 9"/>
                  <a:gd name="T11" fmla="*/ 1 h 7"/>
                  <a:gd name="T12" fmla="*/ 0 w 9"/>
                  <a:gd name="T13" fmla="*/ 1 h 7"/>
                  <a:gd name="T14" fmla="*/ 0 w 9"/>
                  <a:gd name="T15" fmla="*/ 1 h 7"/>
                  <a:gd name="T16" fmla="*/ 1 w 9"/>
                  <a:gd name="T17" fmla="*/ 2 h 7"/>
                  <a:gd name="T18" fmla="*/ 1 w 9"/>
                  <a:gd name="T19" fmla="*/ 2 h 7"/>
                  <a:gd name="T20" fmla="*/ 1 w 9"/>
                  <a:gd name="T21" fmla="*/ 3 h 7"/>
                  <a:gd name="T22" fmla="*/ 2 w 9"/>
                  <a:gd name="T23" fmla="*/ 3 h 7"/>
                  <a:gd name="T24" fmla="*/ 2 w 9"/>
                  <a:gd name="T25" fmla="*/ 4 h 7"/>
                  <a:gd name="T26" fmla="*/ 3 w 9"/>
                  <a:gd name="T27" fmla="*/ 5 h 7"/>
                  <a:gd name="T28" fmla="*/ 3 w 9"/>
                  <a:gd name="T29" fmla="*/ 5 h 7"/>
                  <a:gd name="T30" fmla="*/ 3 w 9"/>
                  <a:gd name="T31" fmla="*/ 5 h 7"/>
                  <a:gd name="T32" fmla="*/ 4 w 9"/>
                  <a:gd name="T33" fmla="*/ 6 h 7"/>
                  <a:gd name="T34" fmla="*/ 4 w 9"/>
                  <a:gd name="T35" fmla="*/ 6 h 7"/>
                  <a:gd name="T36" fmla="*/ 4 w 9"/>
                  <a:gd name="T37" fmla="*/ 6 h 7"/>
                  <a:gd name="T38" fmla="*/ 9 w 9"/>
                  <a:gd name="T39" fmla="*/ 7 h 7"/>
                  <a:gd name="T40" fmla="*/ 9 w 9"/>
                  <a:gd name="T41" fmla="*/ 0 h 7"/>
                  <a:gd name="T42" fmla="*/ 7 w 9"/>
                  <a:gd name="T4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" h="7">
                    <a:moveTo>
                      <a:pt x="7" y="0"/>
                    </a:moveTo>
                    <a:cubicBezTo>
                      <a:pt x="6" y="0"/>
                      <a:pt x="5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6" y="6"/>
                      <a:pt x="7" y="7"/>
                      <a:pt x="9" y="7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8" name="Freeform 1493"/>
              <p:cNvSpPr/>
              <p:nvPr/>
            </p:nvSpPr>
            <p:spPr bwMode="auto">
              <a:xfrm>
                <a:off x="2154" y="138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9" name="Freeform 1494"/>
              <p:cNvSpPr/>
              <p:nvPr/>
            </p:nvSpPr>
            <p:spPr bwMode="auto">
              <a:xfrm>
                <a:off x="2159" y="138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0" name="Freeform 1495"/>
              <p:cNvSpPr/>
              <p:nvPr/>
            </p:nvSpPr>
            <p:spPr bwMode="auto">
              <a:xfrm>
                <a:off x="2162" y="1384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1" name="Freeform 1496"/>
              <p:cNvSpPr/>
              <p:nvPr/>
            </p:nvSpPr>
            <p:spPr bwMode="auto">
              <a:xfrm>
                <a:off x="2156" y="1384"/>
                <a:ext cx="3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2" name="Rectangle 1497"/>
              <p:cNvSpPr>
                <a:spLocks noChangeArrowheads="1"/>
              </p:cNvSpPr>
              <p:nvPr/>
            </p:nvSpPr>
            <p:spPr bwMode="auto">
              <a:xfrm>
                <a:off x="2154" y="1385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3" name="Freeform 1498"/>
              <p:cNvSpPr/>
              <p:nvPr/>
            </p:nvSpPr>
            <p:spPr bwMode="auto">
              <a:xfrm>
                <a:off x="2155" y="1386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4" name="Freeform 1499"/>
              <p:cNvSpPr/>
              <p:nvPr/>
            </p:nvSpPr>
            <p:spPr bwMode="auto">
              <a:xfrm>
                <a:off x="2158" y="13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5" name="Freeform 1500"/>
              <p:cNvSpPr/>
              <p:nvPr/>
            </p:nvSpPr>
            <p:spPr bwMode="auto">
              <a:xfrm>
                <a:off x="2156" y="138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6" name="Freeform 1501"/>
              <p:cNvSpPr/>
              <p:nvPr/>
            </p:nvSpPr>
            <p:spPr bwMode="auto">
              <a:xfrm>
                <a:off x="2154" y="1385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7" name="Rectangle 1502"/>
              <p:cNvSpPr>
                <a:spLocks noChangeArrowheads="1"/>
              </p:cNvSpPr>
              <p:nvPr/>
            </p:nvSpPr>
            <p:spPr bwMode="auto">
              <a:xfrm>
                <a:off x="2159" y="1390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8" name="Freeform 1503"/>
              <p:cNvSpPr/>
              <p:nvPr/>
            </p:nvSpPr>
            <p:spPr bwMode="auto">
              <a:xfrm>
                <a:off x="2158" y="1389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9" name="Rectangle 1504"/>
              <p:cNvSpPr>
                <a:spLocks noChangeArrowheads="1"/>
              </p:cNvSpPr>
              <p:nvPr/>
            </p:nvSpPr>
            <p:spPr bwMode="auto">
              <a:xfrm>
                <a:off x="2154" y="1385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0" name="Freeform 1505"/>
              <p:cNvSpPr/>
              <p:nvPr/>
            </p:nvSpPr>
            <p:spPr bwMode="auto">
              <a:xfrm>
                <a:off x="2173" y="1385"/>
                <a:ext cx="7" cy="5"/>
              </a:xfrm>
              <a:custGeom>
                <a:avLst/>
                <a:gdLst>
                  <a:gd name="T0" fmla="*/ 6 w 7"/>
                  <a:gd name="T1" fmla="*/ 1 h 5"/>
                  <a:gd name="T2" fmla="*/ 3 w 7"/>
                  <a:gd name="T3" fmla="*/ 0 h 5"/>
                  <a:gd name="T4" fmla="*/ 3 w 7"/>
                  <a:gd name="T5" fmla="*/ 2 h 5"/>
                  <a:gd name="T6" fmla="*/ 2 w 7"/>
                  <a:gd name="T7" fmla="*/ 2 h 5"/>
                  <a:gd name="T8" fmla="*/ 2 w 7"/>
                  <a:gd name="T9" fmla="*/ 3 h 5"/>
                  <a:gd name="T10" fmla="*/ 0 w 7"/>
                  <a:gd name="T11" fmla="*/ 5 h 5"/>
                  <a:gd name="T12" fmla="*/ 0 w 7"/>
                  <a:gd name="T13" fmla="*/ 5 h 5"/>
                  <a:gd name="T14" fmla="*/ 7 w 7"/>
                  <a:gd name="T15" fmla="*/ 2 h 5"/>
                  <a:gd name="T16" fmla="*/ 6 w 7"/>
                  <a:gd name="T17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5">
                    <a:moveTo>
                      <a:pt x="6" y="1"/>
                    </a:moveTo>
                    <a:cubicBezTo>
                      <a:pt x="5" y="1"/>
                      <a:pt x="4" y="1"/>
                      <a:pt x="3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3" y="4"/>
                      <a:pt x="5" y="3"/>
                      <a:pt x="7" y="2"/>
                    </a:cubicBezTo>
                    <a:cubicBezTo>
                      <a:pt x="6" y="1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1" name="Freeform 1506"/>
              <p:cNvSpPr/>
              <p:nvPr/>
            </p:nvSpPr>
            <p:spPr bwMode="auto">
              <a:xfrm>
                <a:off x="2176" y="138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2" name="Freeform 1507"/>
              <p:cNvSpPr/>
              <p:nvPr/>
            </p:nvSpPr>
            <p:spPr bwMode="auto">
              <a:xfrm>
                <a:off x="2175" y="1387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3" name="Rectangle 1508"/>
              <p:cNvSpPr>
                <a:spLocks noChangeArrowheads="1"/>
              </p:cNvSpPr>
              <p:nvPr/>
            </p:nvSpPr>
            <p:spPr bwMode="auto">
              <a:xfrm>
                <a:off x="2173" y="1390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4" name="Freeform 1509"/>
              <p:cNvSpPr/>
              <p:nvPr/>
            </p:nvSpPr>
            <p:spPr bwMode="auto">
              <a:xfrm>
                <a:off x="2177" y="1374"/>
                <a:ext cx="15" cy="12"/>
              </a:xfrm>
              <a:custGeom>
                <a:avLst/>
                <a:gdLst>
                  <a:gd name="T0" fmla="*/ 5 w 14"/>
                  <a:gd name="T1" fmla="*/ 0 h 11"/>
                  <a:gd name="T2" fmla="*/ 4 w 14"/>
                  <a:gd name="T3" fmla="*/ 2 h 11"/>
                  <a:gd name="T4" fmla="*/ 4 w 14"/>
                  <a:gd name="T5" fmla="*/ 2 h 11"/>
                  <a:gd name="T6" fmla="*/ 3 w 14"/>
                  <a:gd name="T7" fmla="*/ 5 h 11"/>
                  <a:gd name="T8" fmla="*/ 3 w 14"/>
                  <a:gd name="T9" fmla="*/ 5 h 11"/>
                  <a:gd name="T10" fmla="*/ 1 w 14"/>
                  <a:gd name="T11" fmla="*/ 7 h 11"/>
                  <a:gd name="T12" fmla="*/ 1 w 14"/>
                  <a:gd name="T13" fmla="*/ 8 h 11"/>
                  <a:gd name="T14" fmla="*/ 0 w 14"/>
                  <a:gd name="T15" fmla="*/ 9 h 11"/>
                  <a:gd name="T16" fmla="*/ 0 w 14"/>
                  <a:gd name="T17" fmla="*/ 9 h 11"/>
                  <a:gd name="T18" fmla="*/ 0 w 14"/>
                  <a:gd name="T19" fmla="*/ 9 h 11"/>
                  <a:gd name="T20" fmla="*/ 2 w 14"/>
                  <a:gd name="T21" fmla="*/ 9 h 11"/>
                  <a:gd name="T22" fmla="*/ 3 w 14"/>
                  <a:gd name="T23" fmla="*/ 10 h 11"/>
                  <a:gd name="T24" fmla="*/ 5 w 14"/>
                  <a:gd name="T25" fmla="*/ 11 h 11"/>
                  <a:gd name="T26" fmla="*/ 14 w 14"/>
                  <a:gd name="T27" fmla="*/ 0 h 11"/>
                  <a:gd name="T28" fmla="*/ 5 w 14"/>
                  <a:gd name="T2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" h="11">
                    <a:moveTo>
                      <a:pt x="5" y="0"/>
                    </a:moveTo>
                    <a:cubicBezTo>
                      <a:pt x="5" y="1"/>
                      <a:pt x="4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3" y="4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6"/>
                      <a:pt x="2" y="6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1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4" y="10"/>
                      <a:pt x="5" y="11"/>
                    </a:cubicBezTo>
                    <a:cubicBezTo>
                      <a:pt x="9" y="8"/>
                      <a:pt x="12" y="4"/>
                      <a:pt x="14" y="0"/>
                    </a:cubicBezTo>
                    <a:cubicBezTo>
                      <a:pt x="5" y="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5" name="Freeform 1510"/>
              <p:cNvSpPr/>
              <p:nvPr/>
            </p:nvSpPr>
            <p:spPr bwMode="auto">
              <a:xfrm>
                <a:off x="2181" y="13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6" name="Freeform 1511"/>
              <p:cNvSpPr/>
              <p:nvPr/>
            </p:nvSpPr>
            <p:spPr bwMode="auto">
              <a:xfrm>
                <a:off x="2178" y="1382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7" name="Freeform 1512"/>
              <p:cNvSpPr/>
              <p:nvPr/>
            </p:nvSpPr>
            <p:spPr bwMode="auto">
              <a:xfrm>
                <a:off x="2180" y="13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8" name="Rectangle 1513"/>
              <p:cNvSpPr>
                <a:spLocks noChangeArrowheads="1"/>
              </p:cNvSpPr>
              <p:nvPr/>
            </p:nvSpPr>
            <p:spPr bwMode="auto">
              <a:xfrm>
                <a:off x="2177" y="1384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9" name="Freeform 1514"/>
              <p:cNvSpPr/>
              <p:nvPr/>
            </p:nvSpPr>
            <p:spPr bwMode="auto">
              <a:xfrm>
                <a:off x="2179" y="1384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0" name="Freeform 1515"/>
              <p:cNvSpPr/>
              <p:nvPr/>
            </p:nvSpPr>
            <p:spPr bwMode="auto">
              <a:xfrm>
                <a:off x="2184" y="1361"/>
                <a:ext cx="13" cy="11"/>
              </a:xfrm>
              <a:custGeom>
                <a:avLst/>
                <a:gdLst>
                  <a:gd name="T0" fmla="*/ 2 w 12"/>
                  <a:gd name="T1" fmla="*/ 0 h 10"/>
                  <a:gd name="T2" fmla="*/ 2 w 12"/>
                  <a:gd name="T3" fmla="*/ 1 h 10"/>
                  <a:gd name="T4" fmla="*/ 2 w 12"/>
                  <a:gd name="T5" fmla="*/ 3 h 10"/>
                  <a:gd name="T6" fmla="*/ 1 w 12"/>
                  <a:gd name="T7" fmla="*/ 3 h 10"/>
                  <a:gd name="T8" fmla="*/ 0 w 12"/>
                  <a:gd name="T9" fmla="*/ 8 h 10"/>
                  <a:gd name="T10" fmla="*/ 0 w 12"/>
                  <a:gd name="T11" fmla="*/ 8 h 10"/>
                  <a:gd name="T12" fmla="*/ 0 w 12"/>
                  <a:gd name="T13" fmla="*/ 10 h 10"/>
                  <a:gd name="T14" fmla="*/ 0 w 12"/>
                  <a:gd name="T15" fmla="*/ 10 h 10"/>
                  <a:gd name="T16" fmla="*/ 0 w 12"/>
                  <a:gd name="T17" fmla="*/ 10 h 10"/>
                  <a:gd name="T18" fmla="*/ 9 w 12"/>
                  <a:gd name="T19" fmla="*/ 10 h 10"/>
                  <a:gd name="T20" fmla="*/ 12 w 12"/>
                  <a:gd name="T21" fmla="*/ 0 h 10"/>
                  <a:gd name="T22" fmla="*/ 2 w 12"/>
                  <a:gd name="T2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10">
                    <a:moveTo>
                      <a:pt x="2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6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9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1" y="7"/>
                      <a:pt x="11" y="4"/>
                      <a:pt x="1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1" name="Freeform 1516"/>
              <p:cNvSpPr/>
              <p:nvPr/>
            </p:nvSpPr>
            <p:spPr bwMode="auto">
              <a:xfrm>
                <a:off x="2186" y="136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2" name="Freeform 1517"/>
              <p:cNvSpPr/>
              <p:nvPr/>
            </p:nvSpPr>
            <p:spPr bwMode="auto">
              <a:xfrm>
                <a:off x="2184" y="1364"/>
                <a:ext cx="1" cy="6"/>
              </a:xfrm>
              <a:custGeom>
                <a:avLst/>
                <a:gdLst>
                  <a:gd name="T0" fmla="*/ 1 w 1"/>
                  <a:gd name="T1" fmla="*/ 0 h 5"/>
                  <a:gd name="T2" fmla="*/ 0 w 1"/>
                  <a:gd name="T3" fmla="*/ 5 h 5"/>
                  <a:gd name="T4" fmla="*/ 1 w 1"/>
                  <a:gd name="T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5">
                    <a:moveTo>
                      <a:pt x="1" y="0"/>
                    </a:moveTo>
                    <a:cubicBezTo>
                      <a:pt x="1" y="1"/>
                      <a:pt x="1" y="3"/>
                      <a:pt x="0" y="5"/>
                    </a:cubicBezTo>
                    <a:cubicBezTo>
                      <a:pt x="1" y="3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3" name="Freeform 1518"/>
              <p:cNvSpPr/>
              <p:nvPr/>
            </p:nvSpPr>
            <p:spPr bwMode="auto">
              <a:xfrm>
                <a:off x="2184" y="137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4" name="Freeform 1519"/>
              <p:cNvSpPr/>
              <p:nvPr/>
            </p:nvSpPr>
            <p:spPr bwMode="auto">
              <a:xfrm>
                <a:off x="2137" y="1334"/>
                <a:ext cx="14" cy="12"/>
              </a:xfrm>
              <a:custGeom>
                <a:avLst/>
                <a:gdLst>
                  <a:gd name="T0" fmla="*/ 13 w 13"/>
                  <a:gd name="T1" fmla="*/ 2 h 11"/>
                  <a:gd name="T2" fmla="*/ 9 w 13"/>
                  <a:gd name="T3" fmla="*/ 0 h 11"/>
                  <a:gd name="T4" fmla="*/ 0 w 13"/>
                  <a:gd name="T5" fmla="*/ 11 h 11"/>
                  <a:gd name="T6" fmla="*/ 9 w 13"/>
                  <a:gd name="T7" fmla="*/ 11 h 11"/>
                  <a:gd name="T8" fmla="*/ 9 w 13"/>
                  <a:gd name="T9" fmla="*/ 11 h 11"/>
                  <a:gd name="T10" fmla="*/ 10 w 13"/>
                  <a:gd name="T11" fmla="*/ 10 h 11"/>
                  <a:gd name="T12" fmla="*/ 10 w 13"/>
                  <a:gd name="T13" fmla="*/ 9 h 11"/>
                  <a:gd name="T14" fmla="*/ 11 w 13"/>
                  <a:gd name="T15" fmla="*/ 6 h 11"/>
                  <a:gd name="T16" fmla="*/ 11 w 13"/>
                  <a:gd name="T17" fmla="*/ 6 h 11"/>
                  <a:gd name="T18" fmla="*/ 12 w 13"/>
                  <a:gd name="T19" fmla="*/ 4 h 11"/>
                  <a:gd name="T20" fmla="*/ 13 w 13"/>
                  <a:gd name="T21" fmla="*/ 3 h 11"/>
                  <a:gd name="T22" fmla="*/ 13 w 13"/>
                  <a:gd name="T23" fmla="*/ 2 h 11"/>
                  <a:gd name="T24" fmla="*/ 13 w 13"/>
                  <a:gd name="T25" fmla="*/ 2 h 11"/>
                  <a:gd name="T26" fmla="*/ 13 w 13"/>
                  <a:gd name="T2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" h="11">
                    <a:moveTo>
                      <a:pt x="13" y="2"/>
                    </a:moveTo>
                    <a:cubicBezTo>
                      <a:pt x="12" y="1"/>
                      <a:pt x="11" y="1"/>
                      <a:pt x="9" y="0"/>
                    </a:cubicBezTo>
                    <a:cubicBezTo>
                      <a:pt x="5" y="3"/>
                      <a:pt x="2" y="7"/>
                      <a:pt x="0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0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11" y="7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5" name="Freeform 1520"/>
              <p:cNvSpPr/>
              <p:nvPr/>
            </p:nvSpPr>
            <p:spPr bwMode="auto">
              <a:xfrm>
                <a:off x="2150" y="1337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6" name="Freeform 1521"/>
              <p:cNvSpPr/>
              <p:nvPr/>
            </p:nvSpPr>
            <p:spPr bwMode="auto">
              <a:xfrm>
                <a:off x="2149" y="13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7" name="Freeform 1522"/>
              <p:cNvSpPr/>
              <p:nvPr/>
            </p:nvSpPr>
            <p:spPr bwMode="auto">
              <a:xfrm>
                <a:off x="2148" y="1344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8" name="Freeform 1523"/>
              <p:cNvSpPr/>
              <p:nvPr/>
            </p:nvSpPr>
            <p:spPr bwMode="auto">
              <a:xfrm>
                <a:off x="2154" y="1328"/>
                <a:ext cx="10" cy="8"/>
              </a:xfrm>
              <a:custGeom>
                <a:avLst/>
                <a:gdLst>
                  <a:gd name="T0" fmla="*/ 2 w 9"/>
                  <a:gd name="T1" fmla="*/ 3 h 7"/>
                  <a:gd name="T2" fmla="*/ 2 w 9"/>
                  <a:gd name="T3" fmla="*/ 3 h 7"/>
                  <a:gd name="T4" fmla="*/ 2 w 9"/>
                  <a:gd name="T5" fmla="*/ 4 h 7"/>
                  <a:gd name="T6" fmla="*/ 1 w 9"/>
                  <a:gd name="T7" fmla="*/ 4 h 7"/>
                  <a:gd name="T8" fmla="*/ 1 w 9"/>
                  <a:gd name="T9" fmla="*/ 5 h 7"/>
                  <a:gd name="T10" fmla="*/ 0 w 9"/>
                  <a:gd name="T11" fmla="*/ 5 h 7"/>
                  <a:gd name="T12" fmla="*/ 0 w 9"/>
                  <a:gd name="T13" fmla="*/ 6 h 7"/>
                  <a:gd name="T14" fmla="*/ 0 w 9"/>
                  <a:gd name="T15" fmla="*/ 6 h 7"/>
                  <a:gd name="T16" fmla="*/ 1 w 9"/>
                  <a:gd name="T17" fmla="*/ 6 h 7"/>
                  <a:gd name="T18" fmla="*/ 2 w 9"/>
                  <a:gd name="T19" fmla="*/ 6 h 7"/>
                  <a:gd name="T20" fmla="*/ 4 w 9"/>
                  <a:gd name="T21" fmla="*/ 7 h 7"/>
                  <a:gd name="T22" fmla="*/ 5 w 9"/>
                  <a:gd name="T23" fmla="*/ 7 h 7"/>
                  <a:gd name="T24" fmla="*/ 7 w 9"/>
                  <a:gd name="T25" fmla="*/ 7 h 7"/>
                  <a:gd name="T26" fmla="*/ 8 w 9"/>
                  <a:gd name="T27" fmla="*/ 7 h 7"/>
                  <a:gd name="T28" fmla="*/ 9 w 9"/>
                  <a:gd name="T29" fmla="*/ 7 h 7"/>
                  <a:gd name="T30" fmla="*/ 9 w 9"/>
                  <a:gd name="T31" fmla="*/ 0 h 7"/>
                  <a:gd name="T32" fmla="*/ 4 w 9"/>
                  <a:gd name="T33" fmla="*/ 0 h 7"/>
                  <a:gd name="T34" fmla="*/ 2 w 9"/>
                  <a:gd name="T35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" h="7"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7"/>
                      <a:pt x="3" y="7"/>
                      <a:pt x="4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6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7" y="0"/>
                      <a:pt x="6" y="0"/>
                      <a:pt x="4" y="0"/>
                    </a:cubicBezTo>
                    <a:cubicBezTo>
                      <a:pt x="4" y="1"/>
                      <a:pt x="3" y="2"/>
                      <a:pt x="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9" name="Freeform 1524"/>
              <p:cNvSpPr/>
              <p:nvPr/>
            </p:nvSpPr>
            <p:spPr bwMode="auto">
              <a:xfrm>
                <a:off x="2160" y="133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0" name="Freeform 1525"/>
              <p:cNvSpPr/>
              <p:nvPr/>
            </p:nvSpPr>
            <p:spPr bwMode="auto">
              <a:xfrm>
                <a:off x="2163" y="1336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1" name="Freeform 1526"/>
              <p:cNvSpPr/>
              <p:nvPr/>
            </p:nvSpPr>
            <p:spPr bwMode="auto">
              <a:xfrm>
                <a:off x="2156" y="1335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2" name="Freeform 1527"/>
              <p:cNvSpPr/>
              <p:nvPr/>
            </p:nvSpPr>
            <p:spPr bwMode="auto">
              <a:xfrm>
                <a:off x="2154" y="1335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3" name="Freeform 1528"/>
              <p:cNvSpPr/>
              <p:nvPr/>
            </p:nvSpPr>
            <p:spPr bwMode="auto">
              <a:xfrm>
                <a:off x="2149" y="1329"/>
                <a:ext cx="6" cy="5"/>
              </a:xfrm>
              <a:custGeom>
                <a:avLst/>
                <a:gdLst>
                  <a:gd name="T0" fmla="*/ 1 w 6"/>
                  <a:gd name="T1" fmla="*/ 3 h 4"/>
                  <a:gd name="T2" fmla="*/ 1 w 6"/>
                  <a:gd name="T3" fmla="*/ 3 h 4"/>
                  <a:gd name="T4" fmla="*/ 3 w 6"/>
                  <a:gd name="T5" fmla="*/ 4 h 4"/>
                  <a:gd name="T6" fmla="*/ 4 w 6"/>
                  <a:gd name="T7" fmla="*/ 4 h 4"/>
                  <a:gd name="T8" fmla="*/ 4 w 6"/>
                  <a:gd name="T9" fmla="*/ 3 h 4"/>
                  <a:gd name="T10" fmla="*/ 4 w 6"/>
                  <a:gd name="T11" fmla="*/ 3 h 4"/>
                  <a:gd name="T12" fmla="*/ 5 w 6"/>
                  <a:gd name="T13" fmla="*/ 2 h 4"/>
                  <a:gd name="T14" fmla="*/ 5 w 6"/>
                  <a:gd name="T15" fmla="*/ 2 h 4"/>
                  <a:gd name="T16" fmla="*/ 5 w 6"/>
                  <a:gd name="T17" fmla="*/ 1 h 4"/>
                  <a:gd name="T18" fmla="*/ 6 w 6"/>
                  <a:gd name="T19" fmla="*/ 0 h 4"/>
                  <a:gd name="T20" fmla="*/ 6 w 6"/>
                  <a:gd name="T21" fmla="*/ 0 h 4"/>
                  <a:gd name="T22" fmla="*/ 6 w 6"/>
                  <a:gd name="T23" fmla="*/ 0 h 4"/>
                  <a:gd name="T24" fmla="*/ 0 w 6"/>
                  <a:gd name="T25" fmla="*/ 3 h 4"/>
                  <a:gd name="T26" fmla="*/ 1 w 6"/>
                  <a:gd name="T2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" h="4">
                    <a:moveTo>
                      <a:pt x="1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4" y="1"/>
                      <a:pt x="2" y="2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4" name="Freeform 1529"/>
              <p:cNvSpPr/>
              <p:nvPr/>
            </p:nvSpPr>
            <p:spPr bwMode="auto">
              <a:xfrm>
                <a:off x="2149" y="133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5" name="Freeform 1530"/>
              <p:cNvSpPr/>
              <p:nvPr/>
            </p:nvSpPr>
            <p:spPr bwMode="auto">
              <a:xfrm>
                <a:off x="2150" y="1333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6" name="Freeform 1531"/>
              <p:cNvSpPr/>
              <p:nvPr/>
            </p:nvSpPr>
            <p:spPr bwMode="auto">
              <a:xfrm>
                <a:off x="2155" y="1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7" name="Freeform 1532"/>
              <p:cNvSpPr/>
              <p:nvPr/>
            </p:nvSpPr>
            <p:spPr bwMode="auto">
              <a:xfrm>
                <a:off x="2153" y="1333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8" name="Freeform 1533"/>
              <p:cNvSpPr/>
              <p:nvPr/>
            </p:nvSpPr>
            <p:spPr bwMode="auto">
              <a:xfrm>
                <a:off x="2153" y="1332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9" name="Freeform 1534"/>
              <p:cNvSpPr/>
              <p:nvPr/>
            </p:nvSpPr>
            <p:spPr bwMode="auto">
              <a:xfrm>
                <a:off x="2154" y="1331"/>
                <a:ext cx="0" cy="1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0" name="Freeform 1535"/>
              <p:cNvSpPr/>
              <p:nvPr/>
            </p:nvSpPr>
            <p:spPr bwMode="auto">
              <a:xfrm>
                <a:off x="2137" y="1374"/>
                <a:ext cx="14" cy="11"/>
              </a:xfrm>
              <a:custGeom>
                <a:avLst/>
                <a:gdLst>
                  <a:gd name="T0" fmla="*/ 13 w 13"/>
                  <a:gd name="T1" fmla="*/ 8 h 10"/>
                  <a:gd name="T2" fmla="*/ 12 w 13"/>
                  <a:gd name="T3" fmla="*/ 7 h 10"/>
                  <a:gd name="T4" fmla="*/ 11 w 13"/>
                  <a:gd name="T5" fmla="*/ 5 h 10"/>
                  <a:gd name="T6" fmla="*/ 11 w 13"/>
                  <a:gd name="T7" fmla="*/ 5 h 10"/>
                  <a:gd name="T8" fmla="*/ 10 w 13"/>
                  <a:gd name="T9" fmla="*/ 2 h 10"/>
                  <a:gd name="T10" fmla="*/ 10 w 13"/>
                  <a:gd name="T11" fmla="*/ 2 h 10"/>
                  <a:gd name="T12" fmla="*/ 9 w 13"/>
                  <a:gd name="T13" fmla="*/ 0 h 10"/>
                  <a:gd name="T14" fmla="*/ 9 w 13"/>
                  <a:gd name="T15" fmla="*/ 0 h 10"/>
                  <a:gd name="T16" fmla="*/ 0 w 13"/>
                  <a:gd name="T17" fmla="*/ 0 h 10"/>
                  <a:gd name="T18" fmla="*/ 9 w 13"/>
                  <a:gd name="T19" fmla="*/ 10 h 10"/>
                  <a:gd name="T20" fmla="*/ 11 w 13"/>
                  <a:gd name="T21" fmla="*/ 10 h 10"/>
                  <a:gd name="T22" fmla="*/ 12 w 13"/>
                  <a:gd name="T23" fmla="*/ 9 h 10"/>
                  <a:gd name="T24" fmla="*/ 13 w 13"/>
                  <a:gd name="T25" fmla="*/ 9 h 10"/>
                  <a:gd name="T26" fmla="*/ 13 w 13"/>
                  <a:gd name="T27" fmla="*/ 9 h 10"/>
                  <a:gd name="T28" fmla="*/ 13 w 13"/>
                  <a:gd name="T29" fmla="*/ 9 h 10"/>
                  <a:gd name="T30" fmla="*/ 13 w 13"/>
                  <a:gd name="T31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10">
                    <a:moveTo>
                      <a:pt x="13" y="8"/>
                    </a:moveTo>
                    <a:cubicBezTo>
                      <a:pt x="12" y="7"/>
                      <a:pt x="12" y="7"/>
                      <a:pt x="12" y="7"/>
                    </a:cubicBezTo>
                    <a:cubicBezTo>
                      <a:pt x="12" y="6"/>
                      <a:pt x="12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0" y="3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1"/>
                      <a:pt x="9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4"/>
                      <a:pt x="5" y="8"/>
                      <a:pt x="9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8"/>
                      <a:pt x="13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1" name="Freeform 1536"/>
              <p:cNvSpPr/>
              <p:nvPr/>
            </p:nvSpPr>
            <p:spPr bwMode="auto">
              <a:xfrm>
                <a:off x="2150" y="1382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2" name="Freeform 1537"/>
              <p:cNvSpPr/>
              <p:nvPr/>
            </p:nvSpPr>
            <p:spPr bwMode="auto">
              <a:xfrm>
                <a:off x="2149" y="138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3" name="Freeform 1538"/>
              <p:cNvSpPr/>
              <p:nvPr/>
            </p:nvSpPr>
            <p:spPr bwMode="auto">
              <a:xfrm>
                <a:off x="2148" y="137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4" name="Freeform 1539"/>
              <p:cNvSpPr/>
              <p:nvPr/>
            </p:nvSpPr>
            <p:spPr bwMode="auto">
              <a:xfrm>
                <a:off x="2149" y="138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5" name="Rectangle 1540"/>
              <p:cNvSpPr>
                <a:spLocks noChangeArrowheads="1"/>
              </p:cNvSpPr>
              <p:nvPr/>
            </p:nvSpPr>
            <p:spPr bwMode="auto">
              <a:xfrm>
                <a:off x="2151" y="1384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6" name="Freeform 1541"/>
              <p:cNvSpPr/>
              <p:nvPr/>
            </p:nvSpPr>
            <p:spPr bwMode="auto">
              <a:xfrm>
                <a:off x="2134" y="1361"/>
                <a:ext cx="13" cy="11"/>
              </a:xfrm>
              <a:custGeom>
                <a:avLst/>
                <a:gdLst>
                  <a:gd name="T0" fmla="*/ 11 w 12"/>
                  <a:gd name="T1" fmla="*/ 8 h 10"/>
                  <a:gd name="T2" fmla="*/ 11 w 12"/>
                  <a:gd name="T3" fmla="*/ 6 h 10"/>
                  <a:gd name="T4" fmla="*/ 10 w 12"/>
                  <a:gd name="T5" fmla="*/ 5 h 10"/>
                  <a:gd name="T6" fmla="*/ 10 w 12"/>
                  <a:gd name="T7" fmla="*/ 3 h 10"/>
                  <a:gd name="T8" fmla="*/ 10 w 12"/>
                  <a:gd name="T9" fmla="*/ 2 h 10"/>
                  <a:gd name="T10" fmla="*/ 10 w 12"/>
                  <a:gd name="T11" fmla="*/ 0 h 10"/>
                  <a:gd name="T12" fmla="*/ 10 w 12"/>
                  <a:gd name="T13" fmla="*/ 0 h 10"/>
                  <a:gd name="T14" fmla="*/ 0 w 12"/>
                  <a:gd name="T15" fmla="*/ 0 h 10"/>
                  <a:gd name="T16" fmla="*/ 2 w 12"/>
                  <a:gd name="T17" fmla="*/ 10 h 10"/>
                  <a:gd name="T18" fmla="*/ 12 w 12"/>
                  <a:gd name="T19" fmla="*/ 10 h 10"/>
                  <a:gd name="T20" fmla="*/ 12 w 12"/>
                  <a:gd name="T21" fmla="*/ 10 h 10"/>
                  <a:gd name="T22" fmla="*/ 11 w 12"/>
                  <a:gd name="T23" fmla="*/ 9 h 10"/>
                  <a:gd name="T24" fmla="*/ 11 w 12"/>
                  <a:gd name="T25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10">
                    <a:moveTo>
                      <a:pt x="11" y="8"/>
                    </a:moveTo>
                    <a:cubicBezTo>
                      <a:pt x="11" y="8"/>
                      <a:pt x="11" y="7"/>
                      <a:pt x="11" y="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4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1"/>
                      <a:pt x="10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1" y="7"/>
                      <a:pt x="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9"/>
                      <a:pt x="11" y="9"/>
                      <a:pt x="11" y="9"/>
                    </a:cubicBezTo>
                    <a:lnTo>
                      <a:pt x="11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7" name="Freeform 1542"/>
              <p:cNvSpPr/>
              <p:nvPr/>
            </p:nvSpPr>
            <p:spPr bwMode="auto">
              <a:xfrm>
                <a:off x="2144" y="136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8" name="Freeform 1543"/>
              <p:cNvSpPr/>
              <p:nvPr/>
            </p:nvSpPr>
            <p:spPr bwMode="auto">
              <a:xfrm>
                <a:off x="2144" y="1363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9" name="Freeform 1544"/>
              <p:cNvSpPr/>
              <p:nvPr/>
            </p:nvSpPr>
            <p:spPr bwMode="auto">
              <a:xfrm>
                <a:off x="2146" y="1370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0" name="Freeform 1545"/>
              <p:cNvSpPr/>
              <p:nvPr/>
            </p:nvSpPr>
            <p:spPr bwMode="auto">
              <a:xfrm>
                <a:off x="2134" y="1348"/>
                <a:ext cx="13" cy="12"/>
              </a:xfrm>
              <a:custGeom>
                <a:avLst/>
                <a:gdLst>
                  <a:gd name="T0" fmla="*/ 2 w 12"/>
                  <a:gd name="T1" fmla="*/ 0 h 11"/>
                  <a:gd name="T2" fmla="*/ 0 w 12"/>
                  <a:gd name="T3" fmla="*/ 11 h 11"/>
                  <a:gd name="T4" fmla="*/ 10 w 12"/>
                  <a:gd name="T5" fmla="*/ 11 h 11"/>
                  <a:gd name="T6" fmla="*/ 10 w 12"/>
                  <a:gd name="T7" fmla="*/ 5 h 11"/>
                  <a:gd name="T8" fmla="*/ 11 w 12"/>
                  <a:gd name="T9" fmla="*/ 4 h 11"/>
                  <a:gd name="T10" fmla="*/ 11 w 12"/>
                  <a:gd name="T11" fmla="*/ 2 h 11"/>
                  <a:gd name="T12" fmla="*/ 11 w 12"/>
                  <a:gd name="T13" fmla="*/ 1 h 11"/>
                  <a:gd name="T14" fmla="*/ 12 w 12"/>
                  <a:gd name="T15" fmla="*/ 0 h 11"/>
                  <a:gd name="T16" fmla="*/ 12 w 12"/>
                  <a:gd name="T17" fmla="*/ 0 h 11"/>
                  <a:gd name="T18" fmla="*/ 2 w 12"/>
                  <a:gd name="T1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11">
                    <a:moveTo>
                      <a:pt x="2" y="0"/>
                    </a:moveTo>
                    <a:cubicBezTo>
                      <a:pt x="0" y="3"/>
                      <a:pt x="0" y="7"/>
                      <a:pt x="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9"/>
                      <a:pt x="10" y="7"/>
                      <a:pt x="10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2"/>
                    </a:cubicBezTo>
                    <a:cubicBezTo>
                      <a:pt x="11" y="2"/>
                      <a:pt x="11" y="1"/>
                      <a:pt x="11" y="1"/>
                    </a:cubicBezTo>
                    <a:cubicBezTo>
                      <a:pt x="11" y="1"/>
                      <a:pt x="11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1" name="Freeform 1546"/>
              <p:cNvSpPr/>
              <p:nvPr/>
            </p:nvSpPr>
            <p:spPr bwMode="auto">
              <a:xfrm>
                <a:off x="2146" y="1349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2" name="Freeform 1547"/>
              <p:cNvSpPr/>
              <p:nvPr/>
            </p:nvSpPr>
            <p:spPr bwMode="auto">
              <a:xfrm>
                <a:off x="2144" y="1352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3" name="Freeform 1548"/>
              <p:cNvSpPr/>
              <p:nvPr/>
            </p:nvSpPr>
            <p:spPr bwMode="auto">
              <a:xfrm>
                <a:off x="2095" y="1351"/>
                <a:ext cx="65" cy="114"/>
              </a:xfrm>
              <a:custGeom>
                <a:avLst/>
                <a:gdLst>
                  <a:gd name="T0" fmla="*/ 29 w 59"/>
                  <a:gd name="T1" fmla="*/ 35 h 104"/>
                  <a:gd name="T2" fmla="*/ 21 w 59"/>
                  <a:gd name="T3" fmla="*/ 39 h 104"/>
                  <a:gd name="T4" fmla="*/ 37 w 59"/>
                  <a:gd name="T5" fmla="*/ 56 h 104"/>
                  <a:gd name="T6" fmla="*/ 34 w 59"/>
                  <a:gd name="T7" fmla="*/ 64 h 104"/>
                  <a:gd name="T8" fmla="*/ 15 w 59"/>
                  <a:gd name="T9" fmla="*/ 47 h 104"/>
                  <a:gd name="T10" fmla="*/ 7 w 59"/>
                  <a:gd name="T11" fmla="*/ 1 h 104"/>
                  <a:gd name="T12" fmla="*/ 1 w 59"/>
                  <a:gd name="T13" fmla="*/ 56 h 104"/>
                  <a:gd name="T14" fmla="*/ 26 w 59"/>
                  <a:gd name="T15" fmla="*/ 99 h 104"/>
                  <a:gd name="T16" fmla="*/ 58 w 59"/>
                  <a:gd name="T17" fmla="*/ 102 h 104"/>
                  <a:gd name="T18" fmla="*/ 56 w 59"/>
                  <a:gd name="T19" fmla="*/ 54 h 104"/>
                  <a:gd name="T20" fmla="*/ 29 w 59"/>
                  <a:gd name="T21" fmla="*/ 35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104">
                    <a:moveTo>
                      <a:pt x="29" y="35"/>
                    </a:moveTo>
                    <a:cubicBezTo>
                      <a:pt x="27" y="33"/>
                      <a:pt x="22" y="33"/>
                      <a:pt x="21" y="39"/>
                    </a:cubicBezTo>
                    <a:cubicBezTo>
                      <a:pt x="21" y="45"/>
                      <a:pt x="35" y="51"/>
                      <a:pt x="37" y="56"/>
                    </a:cubicBezTo>
                    <a:cubicBezTo>
                      <a:pt x="40" y="61"/>
                      <a:pt x="38" y="63"/>
                      <a:pt x="34" y="64"/>
                    </a:cubicBezTo>
                    <a:cubicBezTo>
                      <a:pt x="30" y="64"/>
                      <a:pt x="17" y="49"/>
                      <a:pt x="15" y="47"/>
                    </a:cubicBezTo>
                    <a:cubicBezTo>
                      <a:pt x="13" y="44"/>
                      <a:pt x="15" y="1"/>
                      <a:pt x="7" y="1"/>
                    </a:cubicBezTo>
                    <a:cubicBezTo>
                      <a:pt x="0" y="0"/>
                      <a:pt x="0" y="18"/>
                      <a:pt x="1" y="56"/>
                    </a:cubicBezTo>
                    <a:cubicBezTo>
                      <a:pt x="27" y="85"/>
                      <a:pt x="26" y="99"/>
                      <a:pt x="26" y="99"/>
                    </a:cubicBezTo>
                    <a:cubicBezTo>
                      <a:pt x="26" y="99"/>
                      <a:pt x="52" y="104"/>
                      <a:pt x="58" y="102"/>
                    </a:cubicBezTo>
                    <a:cubicBezTo>
                      <a:pt x="58" y="102"/>
                      <a:pt x="59" y="60"/>
                      <a:pt x="56" y="54"/>
                    </a:cubicBezTo>
                    <a:cubicBezTo>
                      <a:pt x="54" y="48"/>
                      <a:pt x="32" y="37"/>
                      <a:pt x="29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4" name="Freeform 1549"/>
              <p:cNvSpPr/>
              <p:nvPr/>
            </p:nvSpPr>
            <p:spPr bwMode="auto">
              <a:xfrm>
                <a:off x="2171" y="1351"/>
                <a:ext cx="64" cy="114"/>
              </a:xfrm>
              <a:custGeom>
                <a:avLst/>
                <a:gdLst>
                  <a:gd name="T0" fmla="*/ 51 w 59"/>
                  <a:gd name="T1" fmla="*/ 1 h 104"/>
                  <a:gd name="T2" fmla="*/ 43 w 59"/>
                  <a:gd name="T3" fmla="*/ 47 h 104"/>
                  <a:gd name="T4" fmla="*/ 25 w 59"/>
                  <a:gd name="T5" fmla="*/ 64 h 104"/>
                  <a:gd name="T6" fmla="*/ 21 w 59"/>
                  <a:gd name="T7" fmla="*/ 56 h 104"/>
                  <a:gd name="T8" fmla="*/ 37 w 59"/>
                  <a:gd name="T9" fmla="*/ 39 h 104"/>
                  <a:gd name="T10" fmla="*/ 29 w 59"/>
                  <a:gd name="T11" fmla="*/ 35 h 104"/>
                  <a:gd name="T12" fmla="*/ 2 w 59"/>
                  <a:gd name="T13" fmla="*/ 54 h 104"/>
                  <a:gd name="T14" fmla="*/ 1 w 59"/>
                  <a:gd name="T15" fmla="*/ 102 h 104"/>
                  <a:gd name="T16" fmla="*/ 32 w 59"/>
                  <a:gd name="T17" fmla="*/ 99 h 104"/>
                  <a:gd name="T18" fmla="*/ 58 w 59"/>
                  <a:gd name="T19" fmla="*/ 56 h 104"/>
                  <a:gd name="T20" fmla="*/ 51 w 59"/>
                  <a:gd name="T21" fmla="*/ 1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9" h="104">
                    <a:moveTo>
                      <a:pt x="51" y="1"/>
                    </a:moveTo>
                    <a:cubicBezTo>
                      <a:pt x="43" y="1"/>
                      <a:pt x="45" y="44"/>
                      <a:pt x="43" y="47"/>
                    </a:cubicBezTo>
                    <a:cubicBezTo>
                      <a:pt x="42" y="49"/>
                      <a:pt x="29" y="64"/>
                      <a:pt x="25" y="64"/>
                    </a:cubicBezTo>
                    <a:cubicBezTo>
                      <a:pt x="21" y="63"/>
                      <a:pt x="19" y="61"/>
                      <a:pt x="21" y="56"/>
                    </a:cubicBezTo>
                    <a:cubicBezTo>
                      <a:pt x="23" y="51"/>
                      <a:pt x="38" y="45"/>
                      <a:pt x="37" y="39"/>
                    </a:cubicBezTo>
                    <a:cubicBezTo>
                      <a:pt x="37" y="33"/>
                      <a:pt x="32" y="33"/>
                      <a:pt x="29" y="35"/>
                    </a:cubicBezTo>
                    <a:cubicBezTo>
                      <a:pt x="27" y="37"/>
                      <a:pt x="5" y="48"/>
                      <a:pt x="2" y="54"/>
                    </a:cubicBezTo>
                    <a:cubicBezTo>
                      <a:pt x="0" y="60"/>
                      <a:pt x="1" y="102"/>
                      <a:pt x="1" y="102"/>
                    </a:cubicBezTo>
                    <a:cubicBezTo>
                      <a:pt x="7" y="104"/>
                      <a:pt x="32" y="99"/>
                      <a:pt x="32" y="99"/>
                    </a:cubicBezTo>
                    <a:cubicBezTo>
                      <a:pt x="32" y="99"/>
                      <a:pt x="32" y="85"/>
                      <a:pt x="58" y="56"/>
                    </a:cubicBezTo>
                    <a:cubicBezTo>
                      <a:pt x="59" y="18"/>
                      <a:pt x="59" y="0"/>
                      <a:pt x="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5" name="Freeform 1550"/>
              <p:cNvSpPr/>
              <p:nvPr/>
            </p:nvSpPr>
            <p:spPr bwMode="auto">
              <a:xfrm>
                <a:off x="2319" y="1332"/>
                <a:ext cx="129" cy="129"/>
              </a:xfrm>
              <a:custGeom>
                <a:avLst/>
                <a:gdLst>
                  <a:gd name="T0" fmla="*/ 59 w 119"/>
                  <a:gd name="T1" fmla="*/ 58 h 119"/>
                  <a:gd name="T2" fmla="*/ 84 w 119"/>
                  <a:gd name="T3" fmla="*/ 6 h 119"/>
                  <a:gd name="T4" fmla="*/ 59 w 119"/>
                  <a:gd name="T5" fmla="*/ 0 h 119"/>
                  <a:gd name="T6" fmla="*/ 0 w 119"/>
                  <a:gd name="T7" fmla="*/ 59 h 119"/>
                  <a:gd name="T8" fmla="*/ 59 w 119"/>
                  <a:gd name="T9" fmla="*/ 119 h 119"/>
                  <a:gd name="T10" fmla="*/ 119 w 119"/>
                  <a:gd name="T11" fmla="*/ 59 h 119"/>
                  <a:gd name="T12" fmla="*/ 118 w 119"/>
                  <a:gd name="T13" fmla="*/ 52 h 119"/>
                  <a:gd name="T14" fmla="*/ 59 w 119"/>
                  <a:gd name="T15" fmla="*/ 5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9" h="119">
                    <a:moveTo>
                      <a:pt x="59" y="58"/>
                    </a:moveTo>
                    <a:cubicBezTo>
                      <a:pt x="84" y="6"/>
                      <a:pt x="84" y="6"/>
                      <a:pt x="84" y="6"/>
                    </a:cubicBezTo>
                    <a:cubicBezTo>
                      <a:pt x="76" y="2"/>
                      <a:pt x="68" y="0"/>
                      <a:pt x="59" y="0"/>
                    </a:cubicBezTo>
                    <a:cubicBezTo>
                      <a:pt x="27" y="0"/>
                      <a:pt x="0" y="27"/>
                      <a:pt x="0" y="59"/>
                    </a:cubicBezTo>
                    <a:cubicBezTo>
                      <a:pt x="0" y="92"/>
                      <a:pt x="27" y="119"/>
                      <a:pt x="59" y="119"/>
                    </a:cubicBezTo>
                    <a:cubicBezTo>
                      <a:pt x="92" y="119"/>
                      <a:pt x="119" y="92"/>
                      <a:pt x="119" y="59"/>
                    </a:cubicBezTo>
                    <a:cubicBezTo>
                      <a:pt x="119" y="57"/>
                      <a:pt x="118" y="55"/>
                      <a:pt x="118" y="52"/>
                    </a:cubicBezTo>
                    <a:lnTo>
                      <a:pt x="59" y="5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6" name="Freeform 1551"/>
              <p:cNvSpPr/>
              <p:nvPr/>
            </p:nvSpPr>
            <p:spPr bwMode="auto">
              <a:xfrm>
                <a:off x="2395" y="1332"/>
                <a:ext cx="64" cy="55"/>
              </a:xfrm>
              <a:custGeom>
                <a:avLst/>
                <a:gdLst>
                  <a:gd name="T0" fmla="*/ 27 w 59"/>
                  <a:gd name="T1" fmla="*/ 0 h 51"/>
                  <a:gd name="T2" fmla="*/ 0 w 59"/>
                  <a:gd name="T3" fmla="*/ 51 h 51"/>
                  <a:gd name="T4" fmla="*/ 59 w 59"/>
                  <a:gd name="T5" fmla="*/ 43 h 51"/>
                  <a:gd name="T6" fmla="*/ 49 w 59"/>
                  <a:gd name="T7" fmla="*/ 18 h 51"/>
                  <a:gd name="T8" fmla="*/ 27 w 59"/>
                  <a:gd name="T9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1">
                    <a:moveTo>
                      <a:pt x="27" y="0"/>
                    </a:moveTo>
                    <a:cubicBezTo>
                      <a:pt x="0" y="51"/>
                      <a:pt x="0" y="51"/>
                      <a:pt x="0" y="51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59" y="43"/>
                      <a:pt x="56" y="28"/>
                      <a:pt x="49" y="18"/>
                    </a:cubicBezTo>
                    <a:cubicBezTo>
                      <a:pt x="41" y="7"/>
                      <a:pt x="27" y="0"/>
                      <a:pt x="2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7" name="Freeform 1552"/>
              <p:cNvSpPr/>
              <p:nvPr/>
            </p:nvSpPr>
            <p:spPr bwMode="auto">
              <a:xfrm>
                <a:off x="1859" y="1363"/>
                <a:ext cx="82" cy="77"/>
              </a:xfrm>
              <a:custGeom>
                <a:avLst/>
                <a:gdLst>
                  <a:gd name="T0" fmla="*/ 73 w 75"/>
                  <a:gd name="T1" fmla="*/ 51 h 70"/>
                  <a:gd name="T2" fmla="*/ 69 w 75"/>
                  <a:gd name="T3" fmla="*/ 53 h 70"/>
                  <a:gd name="T4" fmla="*/ 44 w 75"/>
                  <a:gd name="T5" fmla="*/ 63 h 70"/>
                  <a:gd name="T6" fmla="*/ 33 w 75"/>
                  <a:gd name="T7" fmla="*/ 49 h 70"/>
                  <a:gd name="T8" fmla="*/ 42 w 75"/>
                  <a:gd name="T9" fmla="*/ 36 h 70"/>
                  <a:gd name="T10" fmla="*/ 48 w 75"/>
                  <a:gd name="T11" fmla="*/ 14 h 70"/>
                  <a:gd name="T12" fmla="*/ 2 w 75"/>
                  <a:gd name="T13" fmla="*/ 13 h 70"/>
                  <a:gd name="T14" fmla="*/ 1 w 75"/>
                  <a:gd name="T15" fmla="*/ 18 h 70"/>
                  <a:gd name="T16" fmla="*/ 5 w 75"/>
                  <a:gd name="T17" fmla="*/ 19 h 70"/>
                  <a:gd name="T18" fmla="*/ 43 w 75"/>
                  <a:gd name="T19" fmla="*/ 17 h 70"/>
                  <a:gd name="T20" fmla="*/ 37 w 75"/>
                  <a:gd name="T21" fmla="*/ 32 h 70"/>
                  <a:gd name="T22" fmla="*/ 27 w 75"/>
                  <a:gd name="T23" fmla="*/ 49 h 70"/>
                  <a:gd name="T24" fmla="*/ 42 w 75"/>
                  <a:gd name="T25" fmla="*/ 69 h 70"/>
                  <a:gd name="T26" fmla="*/ 50 w 75"/>
                  <a:gd name="T27" fmla="*/ 70 h 70"/>
                  <a:gd name="T28" fmla="*/ 75 w 75"/>
                  <a:gd name="T29" fmla="*/ 56 h 70"/>
                  <a:gd name="T30" fmla="*/ 73 w 75"/>
                  <a:gd name="T31" fmla="*/ 51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5" h="70">
                    <a:moveTo>
                      <a:pt x="73" y="51"/>
                    </a:moveTo>
                    <a:cubicBezTo>
                      <a:pt x="71" y="51"/>
                      <a:pt x="70" y="51"/>
                      <a:pt x="69" y="53"/>
                    </a:cubicBezTo>
                    <a:cubicBezTo>
                      <a:pt x="64" y="63"/>
                      <a:pt x="53" y="66"/>
                      <a:pt x="44" y="63"/>
                    </a:cubicBezTo>
                    <a:cubicBezTo>
                      <a:pt x="41" y="62"/>
                      <a:pt x="32" y="59"/>
                      <a:pt x="33" y="49"/>
                    </a:cubicBezTo>
                    <a:cubicBezTo>
                      <a:pt x="34" y="44"/>
                      <a:pt x="38" y="40"/>
                      <a:pt x="42" y="36"/>
                    </a:cubicBezTo>
                    <a:cubicBezTo>
                      <a:pt x="48" y="31"/>
                      <a:pt x="55" y="24"/>
                      <a:pt x="48" y="14"/>
                    </a:cubicBezTo>
                    <a:cubicBezTo>
                      <a:pt x="39" y="0"/>
                      <a:pt x="19" y="4"/>
                      <a:pt x="2" y="13"/>
                    </a:cubicBezTo>
                    <a:cubicBezTo>
                      <a:pt x="0" y="14"/>
                      <a:pt x="0" y="16"/>
                      <a:pt x="1" y="18"/>
                    </a:cubicBezTo>
                    <a:cubicBezTo>
                      <a:pt x="2" y="19"/>
                      <a:pt x="4" y="20"/>
                      <a:pt x="5" y="19"/>
                    </a:cubicBezTo>
                    <a:cubicBezTo>
                      <a:pt x="8" y="17"/>
                      <a:pt x="34" y="4"/>
                      <a:pt x="43" y="17"/>
                    </a:cubicBezTo>
                    <a:cubicBezTo>
                      <a:pt x="46" y="23"/>
                      <a:pt x="44" y="25"/>
                      <a:pt x="37" y="32"/>
                    </a:cubicBezTo>
                    <a:cubicBezTo>
                      <a:pt x="33" y="36"/>
                      <a:pt x="27" y="41"/>
                      <a:pt x="27" y="49"/>
                    </a:cubicBezTo>
                    <a:cubicBezTo>
                      <a:pt x="26" y="58"/>
                      <a:pt x="32" y="67"/>
                      <a:pt x="42" y="69"/>
                    </a:cubicBezTo>
                    <a:cubicBezTo>
                      <a:pt x="45" y="70"/>
                      <a:pt x="47" y="70"/>
                      <a:pt x="50" y="70"/>
                    </a:cubicBezTo>
                    <a:cubicBezTo>
                      <a:pt x="60" y="70"/>
                      <a:pt x="70" y="66"/>
                      <a:pt x="75" y="56"/>
                    </a:cubicBezTo>
                    <a:cubicBezTo>
                      <a:pt x="75" y="54"/>
                      <a:pt x="75" y="52"/>
                      <a:pt x="73" y="5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8" name="Freeform 1553"/>
              <p:cNvSpPr/>
              <p:nvPr/>
            </p:nvSpPr>
            <p:spPr bwMode="auto">
              <a:xfrm>
                <a:off x="1932" y="1359"/>
                <a:ext cx="72" cy="72"/>
              </a:xfrm>
              <a:custGeom>
                <a:avLst/>
                <a:gdLst>
                  <a:gd name="T0" fmla="*/ 0 w 66"/>
                  <a:gd name="T1" fmla="*/ 33 h 66"/>
                  <a:gd name="T2" fmla="*/ 34 w 66"/>
                  <a:gd name="T3" fmla="*/ 66 h 66"/>
                  <a:gd name="T4" fmla="*/ 66 w 66"/>
                  <a:gd name="T5" fmla="*/ 40 h 66"/>
                  <a:gd name="T6" fmla="*/ 26 w 66"/>
                  <a:gd name="T7" fmla="*/ 0 h 66"/>
                  <a:gd name="T8" fmla="*/ 0 w 66"/>
                  <a:gd name="T9" fmla="*/ 3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6" h="66">
                    <a:moveTo>
                      <a:pt x="0" y="33"/>
                    </a:moveTo>
                    <a:cubicBezTo>
                      <a:pt x="0" y="51"/>
                      <a:pt x="16" y="66"/>
                      <a:pt x="34" y="66"/>
                    </a:cubicBezTo>
                    <a:cubicBezTo>
                      <a:pt x="66" y="40"/>
                      <a:pt x="66" y="40"/>
                      <a:pt x="66" y="40"/>
                    </a:cubicBezTo>
                    <a:cubicBezTo>
                      <a:pt x="26" y="0"/>
                      <a:pt x="26" y="0"/>
                      <a:pt x="26" y="0"/>
                    </a:cubicBezTo>
                    <a:lnTo>
                      <a:pt x="0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9" name="Freeform 1554"/>
              <p:cNvSpPr/>
              <p:nvPr/>
            </p:nvSpPr>
            <p:spPr bwMode="auto">
              <a:xfrm>
                <a:off x="1993" y="1362"/>
                <a:ext cx="29" cy="28"/>
              </a:xfrm>
              <a:custGeom>
                <a:avLst/>
                <a:gdLst>
                  <a:gd name="T0" fmla="*/ 21 w 27"/>
                  <a:gd name="T1" fmla="*/ 1 h 26"/>
                  <a:gd name="T2" fmla="*/ 2 w 27"/>
                  <a:gd name="T3" fmla="*/ 21 h 26"/>
                  <a:gd name="T4" fmla="*/ 2 w 27"/>
                  <a:gd name="T5" fmla="*/ 25 h 26"/>
                  <a:gd name="T6" fmla="*/ 4 w 27"/>
                  <a:gd name="T7" fmla="*/ 26 h 26"/>
                  <a:gd name="T8" fmla="*/ 6 w 27"/>
                  <a:gd name="T9" fmla="*/ 25 h 26"/>
                  <a:gd name="T10" fmla="*/ 26 w 27"/>
                  <a:gd name="T11" fmla="*/ 6 h 26"/>
                  <a:gd name="T12" fmla="*/ 25 w 27"/>
                  <a:gd name="T13" fmla="*/ 1 h 26"/>
                  <a:gd name="T14" fmla="*/ 21 w 27"/>
                  <a:gd name="T15" fmla="*/ 1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6">
                    <a:moveTo>
                      <a:pt x="21" y="1"/>
                    </a:moveTo>
                    <a:cubicBezTo>
                      <a:pt x="2" y="21"/>
                      <a:pt x="2" y="21"/>
                      <a:pt x="2" y="21"/>
                    </a:cubicBezTo>
                    <a:cubicBezTo>
                      <a:pt x="0" y="22"/>
                      <a:pt x="0" y="24"/>
                      <a:pt x="2" y="25"/>
                    </a:cubicBezTo>
                    <a:cubicBezTo>
                      <a:pt x="2" y="26"/>
                      <a:pt x="3" y="26"/>
                      <a:pt x="4" y="26"/>
                    </a:cubicBezTo>
                    <a:cubicBezTo>
                      <a:pt x="5" y="26"/>
                      <a:pt x="6" y="26"/>
                      <a:pt x="6" y="25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7" y="4"/>
                      <a:pt x="27" y="2"/>
                      <a:pt x="25" y="1"/>
                    </a:cubicBezTo>
                    <a:cubicBezTo>
                      <a:pt x="24" y="0"/>
                      <a:pt x="22" y="0"/>
                      <a:pt x="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0" name="Freeform 1555"/>
              <p:cNvSpPr/>
              <p:nvPr/>
            </p:nvSpPr>
            <p:spPr bwMode="auto">
              <a:xfrm>
                <a:off x="1972" y="1340"/>
                <a:ext cx="30" cy="30"/>
              </a:xfrm>
              <a:custGeom>
                <a:avLst/>
                <a:gdLst>
                  <a:gd name="T0" fmla="*/ 21 w 27"/>
                  <a:gd name="T1" fmla="*/ 2 h 27"/>
                  <a:gd name="T2" fmla="*/ 2 w 27"/>
                  <a:gd name="T3" fmla="*/ 21 h 27"/>
                  <a:gd name="T4" fmla="*/ 2 w 27"/>
                  <a:gd name="T5" fmla="*/ 26 h 27"/>
                  <a:gd name="T6" fmla="*/ 4 w 27"/>
                  <a:gd name="T7" fmla="*/ 27 h 27"/>
                  <a:gd name="T8" fmla="*/ 6 w 27"/>
                  <a:gd name="T9" fmla="*/ 26 h 27"/>
                  <a:gd name="T10" fmla="*/ 26 w 27"/>
                  <a:gd name="T11" fmla="*/ 6 h 27"/>
                  <a:gd name="T12" fmla="*/ 26 w 27"/>
                  <a:gd name="T13" fmla="*/ 2 h 27"/>
                  <a:gd name="T14" fmla="*/ 21 w 27"/>
                  <a:gd name="T1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" h="27">
                    <a:moveTo>
                      <a:pt x="21" y="2"/>
                    </a:moveTo>
                    <a:cubicBezTo>
                      <a:pt x="2" y="21"/>
                      <a:pt x="2" y="21"/>
                      <a:pt x="2" y="21"/>
                    </a:cubicBezTo>
                    <a:cubicBezTo>
                      <a:pt x="0" y="23"/>
                      <a:pt x="0" y="25"/>
                      <a:pt x="2" y="26"/>
                    </a:cubicBezTo>
                    <a:cubicBezTo>
                      <a:pt x="2" y="26"/>
                      <a:pt x="3" y="27"/>
                      <a:pt x="4" y="27"/>
                    </a:cubicBezTo>
                    <a:cubicBezTo>
                      <a:pt x="5" y="27"/>
                      <a:pt x="6" y="26"/>
                      <a:pt x="6" y="2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7" y="5"/>
                      <a:pt x="27" y="3"/>
                      <a:pt x="26" y="2"/>
                    </a:cubicBezTo>
                    <a:cubicBezTo>
                      <a:pt x="24" y="0"/>
                      <a:pt x="22" y="0"/>
                      <a:pt x="2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1" name="Freeform 1556"/>
              <p:cNvSpPr/>
              <p:nvPr/>
            </p:nvSpPr>
            <p:spPr bwMode="auto">
              <a:xfrm>
                <a:off x="1970" y="1389"/>
                <a:ext cx="14" cy="20"/>
              </a:xfrm>
              <a:custGeom>
                <a:avLst/>
                <a:gdLst>
                  <a:gd name="T0" fmla="*/ 8 w 13"/>
                  <a:gd name="T1" fmla="*/ 15 h 18"/>
                  <a:gd name="T2" fmla="*/ 2 w 13"/>
                  <a:gd name="T3" fmla="*/ 0 h 18"/>
                  <a:gd name="T4" fmla="*/ 3 w 13"/>
                  <a:gd name="T5" fmla="*/ 12 h 18"/>
                  <a:gd name="T6" fmla="*/ 0 w 13"/>
                  <a:gd name="T7" fmla="*/ 10 h 18"/>
                  <a:gd name="T8" fmla="*/ 1 w 13"/>
                  <a:gd name="T9" fmla="*/ 18 h 18"/>
                  <a:gd name="T10" fmla="*/ 11 w 13"/>
                  <a:gd name="T11" fmla="*/ 17 h 18"/>
                  <a:gd name="T12" fmla="*/ 7 w 13"/>
                  <a:gd name="T13" fmla="*/ 15 h 18"/>
                  <a:gd name="T14" fmla="*/ 8 w 13"/>
                  <a:gd name="T15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8">
                    <a:moveTo>
                      <a:pt x="8" y="15"/>
                    </a:moveTo>
                    <a:cubicBezTo>
                      <a:pt x="13" y="6"/>
                      <a:pt x="2" y="0"/>
                      <a:pt x="2" y="0"/>
                    </a:cubicBezTo>
                    <a:cubicBezTo>
                      <a:pt x="7" y="9"/>
                      <a:pt x="3" y="12"/>
                      <a:pt x="3" y="12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7" y="15"/>
                      <a:pt x="7" y="15"/>
                      <a:pt x="7" y="15"/>
                    </a:cubicBez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2" name="Freeform 1557"/>
              <p:cNvSpPr/>
              <p:nvPr/>
            </p:nvSpPr>
            <p:spPr bwMode="auto">
              <a:xfrm>
                <a:off x="1949" y="1400"/>
                <a:ext cx="21" cy="18"/>
              </a:xfrm>
              <a:custGeom>
                <a:avLst/>
                <a:gdLst>
                  <a:gd name="T0" fmla="*/ 8 w 19"/>
                  <a:gd name="T1" fmla="*/ 4 h 16"/>
                  <a:gd name="T2" fmla="*/ 11 w 19"/>
                  <a:gd name="T3" fmla="*/ 3 h 16"/>
                  <a:gd name="T4" fmla="*/ 3 w 19"/>
                  <a:gd name="T5" fmla="*/ 0 h 16"/>
                  <a:gd name="T6" fmla="*/ 0 w 19"/>
                  <a:gd name="T7" fmla="*/ 9 h 16"/>
                  <a:gd name="T8" fmla="*/ 3 w 19"/>
                  <a:gd name="T9" fmla="*/ 7 h 16"/>
                  <a:gd name="T10" fmla="*/ 3 w 19"/>
                  <a:gd name="T11" fmla="*/ 8 h 16"/>
                  <a:gd name="T12" fmla="*/ 19 w 19"/>
                  <a:gd name="T13" fmla="*/ 9 h 16"/>
                  <a:gd name="T14" fmla="*/ 8 w 19"/>
                  <a:gd name="T15" fmla="*/ 4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" h="16">
                    <a:moveTo>
                      <a:pt x="8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9" y="16"/>
                      <a:pt x="19" y="9"/>
                      <a:pt x="19" y="9"/>
                    </a:cubicBezTo>
                    <a:cubicBezTo>
                      <a:pt x="8" y="9"/>
                      <a:pt x="8" y="4"/>
                      <a:pt x="8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3" name="Freeform 1558"/>
              <p:cNvSpPr/>
              <p:nvPr/>
            </p:nvSpPr>
            <p:spPr bwMode="auto">
              <a:xfrm>
                <a:off x="1953" y="1381"/>
                <a:ext cx="18" cy="16"/>
              </a:xfrm>
              <a:custGeom>
                <a:avLst/>
                <a:gdLst>
                  <a:gd name="T0" fmla="*/ 11 w 17"/>
                  <a:gd name="T1" fmla="*/ 3 h 15"/>
                  <a:gd name="T2" fmla="*/ 10 w 17"/>
                  <a:gd name="T3" fmla="*/ 3 h 15"/>
                  <a:gd name="T4" fmla="*/ 0 w 17"/>
                  <a:gd name="T5" fmla="*/ 15 h 15"/>
                  <a:gd name="T6" fmla="*/ 10 w 17"/>
                  <a:gd name="T7" fmla="*/ 9 h 15"/>
                  <a:gd name="T8" fmla="*/ 10 w 17"/>
                  <a:gd name="T9" fmla="*/ 13 h 15"/>
                  <a:gd name="T10" fmla="*/ 17 w 17"/>
                  <a:gd name="T11" fmla="*/ 7 h 15"/>
                  <a:gd name="T12" fmla="*/ 11 w 17"/>
                  <a:gd name="T13" fmla="*/ 0 h 15"/>
                  <a:gd name="T14" fmla="*/ 11 w 17"/>
                  <a:gd name="T15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15">
                    <a:moveTo>
                      <a:pt x="11" y="3"/>
                    </a:moveTo>
                    <a:cubicBezTo>
                      <a:pt x="10" y="3"/>
                      <a:pt x="10" y="3"/>
                      <a:pt x="10" y="3"/>
                    </a:cubicBezTo>
                    <a:cubicBezTo>
                      <a:pt x="0" y="4"/>
                      <a:pt x="0" y="15"/>
                      <a:pt x="0" y="15"/>
                    </a:cubicBezTo>
                    <a:cubicBezTo>
                      <a:pt x="6" y="7"/>
                      <a:pt x="10" y="9"/>
                      <a:pt x="10" y="9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1" y="0"/>
                      <a:pt x="11" y="0"/>
                      <a:pt x="11" y="0"/>
                    </a:cubicBezTo>
                    <a:lnTo>
                      <a:pt x="1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4" name="Freeform 1559"/>
              <p:cNvSpPr>
                <a:spLocks noEditPoints="1"/>
              </p:cNvSpPr>
              <p:nvPr/>
            </p:nvSpPr>
            <p:spPr bwMode="auto">
              <a:xfrm>
                <a:off x="1874" y="1998"/>
                <a:ext cx="140" cy="123"/>
              </a:xfrm>
              <a:custGeom>
                <a:avLst/>
                <a:gdLst>
                  <a:gd name="T0" fmla="*/ 101 w 128"/>
                  <a:gd name="T1" fmla="*/ 35 h 113"/>
                  <a:gd name="T2" fmla="*/ 104 w 128"/>
                  <a:gd name="T3" fmla="*/ 14 h 113"/>
                  <a:gd name="T4" fmla="*/ 97 w 128"/>
                  <a:gd name="T5" fmla="*/ 2 h 113"/>
                  <a:gd name="T6" fmla="*/ 63 w 128"/>
                  <a:gd name="T7" fmla="*/ 15 h 113"/>
                  <a:gd name="T8" fmla="*/ 36 w 128"/>
                  <a:gd name="T9" fmla="*/ 1 h 113"/>
                  <a:gd name="T10" fmla="*/ 23 w 128"/>
                  <a:gd name="T11" fmla="*/ 30 h 113"/>
                  <a:gd name="T12" fmla="*/ 19 w 128"/>
                  <a:gd name="T13" fmla="*/ 37 h 113"/>
                  <a:gd name="T14" fmla="*/ 19 w 128"/>
                  <a:gd name="T15" fmla="*/ 76 h 113"/>
                  <a:gd name="T16" fmla="*/ 24 w 128"/>
                  <a:gd name="T17" fmla="*/ 84 h 113"/>
                  <a:gd name="T18" fmla="*/ 37 w 128"/>
                  <a:gd name="T19" fmla="*/ 113 h 113"/>
                  <a:gd name="T20" fmla="*/ 67 w 128"/>
                  <a:gd name="T21" fmla="*/ 100 h 113"/>
                  <a:gd name="T22" fmla="*/ 99 w 128"/>
                  <a:gd name="T23" fmla="*/ 110 h 113"/>
                  <a:gd name="T24" fmla="*/ 102 w 128"/>
                  <a:gd name="T25" fmla="*/ 77 h 113"/>
                  <a:gd name="T26" fmla="*/ 128 w 128"/>
                  <a:gd name="T27" fmla="*/ 56 h 113"/>
                  <a:gd name="T28" fmla="*/ 90 w 128"/>
                  <a:gd name="T29" fmla="*/ 5 h 113"/>
                  <a:gd name="T30" fmla="*/ 89 w 128"/>
                  <a:gd name="T31" fmla="*/ 10 h 113"/>
                  <a:gd name="T32" fmla="*/ 99 w 128"/>
                  <a:gd name="T33" fmla="*/ 17 h 113"/>
                  <a:gd name="T34" fmla="*/ 97 w 128"/>
                  <a:gd name="T35" fmla="*/ 34 h 113"/>
                  <a:gd name="T36" fmla="*/ 66 w 128"/>
                  <a:gd name="T37" fmla="*/ 18 h 113"/>
                  <a:gd name="T38" fmla="*/ 36 w 128"/>
                  <a:gd name="T39" fmla="*/ 62 h 113"/>
                  <a:gd name="T40" fmla="*/ 46 w 128"/>
                  <a:gd name="T41" fmla="*/ 77 h 113"/>
                  <a:gd name="T42" fmla="*/ 36 w 128"/>
                  <a:gd name="T43" fmla="*/ 62 h 113"/>
                  <a:gd name="T44" fmla="*/ 31 w 128"/>
                  <a:gd name="T45" fmla="*/ 39 h 113"/>
                  <a:gd name="T46" fmla="*/ 41 w 128"/>
                  <a:gd name="T47" fmla="*/ 43 h 113"/>
                  <a:gd name="T48" fmla="*/ 46 w 128"/>
                  <a:gd name="T49" fmla="*/ 68 h 113"/>
                  <a:gd name="T50" fmla="*/ 45 w 128"/>
                  <a:gd name="T51" fmla="*/ 45 h 113"/>
                  <a:gd name="T52" fmla="*/ 64 w 128"/>
                  <a:gd name="T53" fmla="*/ 35 h 113"/>
                  <a:gd name="T54" fmla="*/ 75 w 128"/>
                  <a:gd name="T55" fmla="*/ 35 h 113"/>
                  <a:gd name="T56" fmla="*/ 88 w 128"/>
                  <a:gd name="T57" fmla="*/ 56 h 113"/>
                  <a:gd name="T58" fmla="*/ 75 w 128"/>
                  <a:gd name="T59" fmla="*/ 77 h 113"/>
                  <a:gd name="T60" fmla="*/ 63 w 128"/>
                  <a:gd name="T61" fmla="*/ 78 h 113"/>
                  <a:gd name="T62" fmla="*/ 46 w 128"/>
                  <a:gd name="T63" fmla="*/ 68 h 113"/>
                  <a:gd name="T64" fmla="*/ 91 w 128"/>
                  <a:gd name="T65" fmla="*/ 61 h 113"/>
                  <a:gd name="T66" fmla="*/ 82 w 128"/>
                  <a:gd name="T67" fmla="*/ 77 h 113"/>
                  <a:gd name="T68" fmla="*/ 91 w 128"/>
                  <a:gd name="T69" fmla="*/ 51 h 113"/>
                  <a:gd name="T70" fmla="*/ 81 w 128"/>
                  <a:gd name="T71" fmla="*/ 36 h 113"/>
                  <a:gd name="T72" fmla="*/ 91 w 128"/>
                  <a:gd name="T73" fmla="*/ 51 h 113"/>
                  <a:gd name="T74" fmla="*/ 71 w 128"/>
                  <a:gd name="T75" fmla="*/ 30 h 113"/>
                  <a:gd name="T76" fmla="*/ 64 w 128"/>
                  <a:gd name="T77" fmla="*/ 30 h 113"/>
                  <a:gd name="T78" fmla="*/ 63 w 128"/>
                  <a:gd name="T79" fmla="*/ 22 h 113"/>
                  <a:gd name="T80" fmla="*/ 36 w 128"/>
                  <a:gd name="T81" fmla="*/ 5 h 113"/>
                  <a:gd name="T82" fmla="*/ 49 w 128"/>
                  <a:gd name="T83" fmla="*/ 31 h 113"/>
                  <a:gd name="T84" fmla="*/ 28 w 128"/>
                  <a:gd name="T85" fmla="*/ 29 h 113"/>
                  <a:gd name="T86" fmla="*/ 4 w 128"/>
                  <a:gd name="T87" fmla="*/ 57 h 113"/>
                  <a:gd name="T88" fmla="*/ 26 w 128"/>
                  <a:gd name="T89" fmla="*/ 40 h 113"/>
                  <a:gd name="T90" fmla="*/ 27 w 128"/>
                  <a:gd name="T91" fmla="*/ 73 h 113"/>
                  <a:gd name="T92" fmla="*/ 37 w 128"/>
                  <a:gd name="T93" fmla="*/ 108 h 113"/>
                  <a:gd name="T94" fmla="*/ 29 w 128"/>
                  <a:gd name="T95" fmla="*/ 85 h 113"/>
                  <a:gd name="T96" fmla="*/ 50 w 128"/>
                  <a:gd name="T97" fmla="*/ 82 h 113"/>
                  <a:gd name="T98" fmla="*/ 37 w 128"/>
                  <a:gd name="T99" fmla="*/ 108 h 113"/>
                  <a:gd name="T100" fmla="*/ 56 w 128"/>
                  <a:gd name="T101" fmla="*/ 82 h 113"/>
                  <a:gd name="T102" fmla="*/ 64 w 128"/>
                  <a:gd name="T103" fmla="*/ 83 h 113"/>
                  <a:gd name="T104" fmla="*/ 64 w 128"/>
                  <a:gd name="T105" fmla="*/ 91 h 113"/>
                  <a:gd name="T106" fmla="*/ 91 w 128"/>
                  <a:gd name="T107" fmla="*/ 107 h 113"/>
                  <a:gd name="T108" fmla="*/ 78 w 128"/>
                  <a:gd name="T109" fmla="*/ 82 h 113"/>
                  <a:gd name="T110" fmla="*/ 99 w 128"/>
                  <a:gd name="T111" fmla="*/ 84 h 113"/>
                  <a:gd name="T112" fmla="*/ 106 w 128"/>
                  <a:gd name="T113" fmla="*/ 71 h 113"/>
                  <a:gd name="T114" fmla="*/ 94 w 128"/>
                  <a:gd name="T115" fmla="*/ 56 h 113"/>
                  <a:gd name="T116" fmla="*/ 123 w 128"/>
                  <a:gd name="T117" fmla="*/ 5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8" h="113">
                    <a:moveTo>
                      <a:pt x="108" y="37"/>
                    </a:moveTo>
                    <a:cubicBezTo>
                      <a:pt x="106" y="36"/>
                      <a:pt x="104" y="36"/>
                      <a:pt x="101" y="35"/>
                    </a:cubicBezTo>
                    <a:cubicBezTo>
                      <a:pt x="102" y="33"/>
                      <a:pt x="103" y="30"/>
                      <a:pt x="103" y="28"/>
                    </a:cubicBezTo>
                    <a:cubicBezTo>
                      <a:pt x="104" y="23"/>
                      <a:pt x="104" y="18"/>
                      <a:pt x="104" y="14"/>
                    </a:cubicBezTo>
                    <a:cubicBezTo>
                      <a:pt x="104" y="12"/>
                      <a:pt x="105" y="11"/>
                      <a:pt x="105" y="10"/>
                    </a:cubicBezTo>
                    <a:cubicBezTo>
                      <a:pt x="105" y="5"/>
                      <a:pt x="101" y="2"/>
                      <a:pt x="97" y="2"/>
                    </a:cubicBezTo>
                    <a:cubicBezTo>
                      <a:pt x="95" y="0"/>
                      <a:pt x="93" y="0"/>
                      <a:pt x="90" y="0"/>
                    </a:cubicBezTo>
                    <a:cubicBezTo>
                      <a:pt x="82" y="0"/>
                      <a:pt x="73" y="5"/>
                      <a:pt x="63" y="15"/>
                    </a:cubicBezTo>
                    <a:cubicBezTo>
                      <a:pt x="62" y="14"/>
                      <a:pt x="61" y="13"/>
                      <a:pt x="60" y="12"/>
                    </a:cubicBezTo>
                    <a:cubicBezTo>
                      <a:pt x="51" y="5"/>
                      <a:pt x="43" y="1"/>
                      <a:pt x="36" y="1"/>
                    </a:cubicBezTo>
                    <a:cubicBezTo>
                      <a:pt x="33" y="1"/>
                      <a:pt x="31" y="1"/>
                      <a:pt x="29" y="3"/>
                    </a:cubicBezTo>
                    <a:cubicBezTo>
                      <a:pt x="22" y="7"/>
                      <a:pt x="21" y="16"/>
                      <a:pt x="23" y="30"/>
                    </a:cubicBezTo>
                    <a:cubicBezTo>
                      <a:pt x="24" y="31"/>
                      <a:pt x="24" y="33"/>
                      <a:pt x="25" y="35"/>
                    </a:cubicBezTo>
                    <a:cubicBezTo>
                      <a:pt x="23" y="36"/>
                      <a:pt x="21" y="37"/>
                      <a:pt x="19" y="37"/>
                    </a:cubicBezTo>
                    <a:cubicBezTo>
                      <a:pt x="6" y="42"/>
                      <a:pt x="0" y="49"/>
                      <a:pt x="0" y="57"/>
                    </a:cubicBezTo>
                    <a:cubicBezTo>
                      <a:pt x="0" y="64"/>
                      <a:pt x="7" y="71"/>
                      <a:pt x="19" y="76"/>
                    </a:cubicBezTo>
                    <a:cubicBezTo>
                      <a:pt x="21" y="76"/>
                      <a:pt x="23" y="77"/>
                      <a:pt x="26" y="78"/>
                    </a:cubicBezTo>
                    <a:cubicBezTo>
                      <a:pt x="25" y="80"/>
                      <a:pt x="25" y="82"/>
                      <a:pt x="24" y="84"/>
                    </a:cubicBezTo>
                    <a:cubicBezTo>
                      <a:pt x="22" y="98"/>
                      <a:pt x="24" y="107"/>
                      <a:pt x="30" y="111"/>
                    </a:cubicBezTo>
                    <a:cubicBezTo>
                      <a:pt x="32" y="112"/>
                      <a:pt x="35" y="113"/>
                      <a:pt x="37" y="113"/>
                    </a:cubicBezTo>
                    <a:cubicBezTo>
                      <a:pt x="45" y="113"/>
                      <a:pt x="54" y="107"/>
                      <a:pt x="64" y="98"/>
                    </a:cubicBezTo>
                    <a:cubicBezTo>
                      <a:pt x="65" y="99"/>
                      <a:pt x="66" y="100"/>
                      <a:pt x="67" y="100"/>
                    </a:cubicBezTo>
                    <a:cubicBezTo>
                      <a:pt x="76" y="108"/>
                      <a:pt x="85" y="112"/>
                      <a:pt x="91" y="112"/>
                    </a:cubicBezTo>
                    <a:cubicBezTo>
                      <a:pt x="94" y="112"/>
                      <a:pt x="97" y="111"/>
                      <a:pt x="99" y="110"/>
                    </a:cubicBezTo>
                    <a:cubicBezTo>
                      <a:pt x="105" y="106"/>
                      <a:pt x="107" y="96"/>
                      <a:pt x="104" y="83"/>
                    </a:cubicBezTo>
                    <a:cubicBezTo>
                      <a:pt x="103" y="81"/>
                      <a:pt x="103" y="79"/>
                      <a:pt x="102" y="77"/>
                    </a:cubicBezTo>
                    <a:cubicBezTo>
                      <a:pt x="104" y="77"/>
                      <a:pt x="106" y="76"/>
                      <a:pt x="108" y="75"/>
                    </a:cubicBezTo>
                    <a:cubicBezTo>
                      <a:pt x="121" y="70"/>
                      <a:pt x="128" y="64"/>
                      <a:pt x="128" y="56"/>
                    </a:cubicBezTo>
                    <a:cubicBezTo>
                      <a:pt x="128" y="49"/>
                      <a:pt x="121" y="42"/>
                      <a:pt x="108" y="37"/>
                    </a:cubicBezTo>
                    <a:close/>
                    <a:moveTo>
                      <a:pt x="90" y="5"/>
                    </a:moveTo>
                    <a:cubicBezTo>
                      <a:pt x="91" y="5"/>
                      <a:pt x="91" y="5"/>
                      <a:pt x="91" y="5"/>
                    </a:cubicBezTo>
                    <a:cubicBezTo>
                      <a:pt x="89" y="6"/>
                      <a:pt x="89" y="8"/>
                      <a:pt x="89" y="10"/>
                    </a:cubicBezTo>
                    <a:cubicBezTo>
                      <a:pt x="89" y="14"/>
                      <a:pt x="92" y="17"/>
                      <a:pt x="97" y="17"/>
                    </a:cubicBezTo>
                    <a:cubicBezTo>
                      <a:pt x="98" y="17"/>
                      <a:pt x="98" y="17"/>
                      <a:pt x="99" y="17"/>
                    </a:cubicBezTo>
                    <a:cubicBezTo>
                      <a:pt x="99" y="20"/>
                      <a:pt x="99" y="24"/>
                      <a:pt x="98" y="27"/>
                    </a:cubicBezTo>
                    <a:cubicBezTo>
                      <a:pt x="98" y="29"/>
                      <a:pt x="97" y="32"/>
                      <a:pt x="97" y="34"/>
                    </a:cubicBezTo>
                    <a:cubicBezTo>
                      <a:pt x="91" y="32"/>
                      <a:pt x="84" y="31"/>
                      <a:pt x="77" y="31"/>
                    </a:cubicBezTo>
                    <a:cubicBezTo>
                      <a:pt x="74" y="26"/>
                      <a:pt x="70" y="22"/>
                      <a:pt x="66" y="18"/>
                    </a:cubicBezTo>
                    <a:cubicBezTo>
                      <a:pt x="75" y="10"/>
                      <a:pt x="84" y="5"/>
                      <a:pt x="90" y="5"/>
                    </a:cubicBezTo>
                    <a:close/>
                    <a:moveTo>
                      <a:pt x="36" y="62"/>
                    </a:moveTo>
                    <a:cubicBezTo>
                      <a:pt x="38" y="65"/>
                      <a:pt x="40" y="68"/>
                      <a:pt x="42" y="71"/>
                    </a:cubicBezTo>
                    <a:cubicBezTo>
                      <a:pt x="43" y="73"/>
                      <a:pt x="44" y="75"/>
                      <a:pt x="46" y="77"/>
                    </a:cubicBezTo>
                    <a:cubicBezTo>
                      <a:pt x="41" y="76"/>
                      <a:pt x="36" y="75"/>
                      <a:pt x="32" y="74"/>
                    </a:cubicBezTo>
                    <a:cubicBezTo>
                      <a:pt x="33" y="70"/>
                      <a:pt x="35" y="66"/>
                      <a:pt x="36" y="62"/>
                    </a:cubicBezTo>
                    <a:close/>
                    <a:moveTo>
                      <a:pt x="36" y="51"/>
                    </a:moveTo>
                    <a:cubicBezTo>
                      <a:pt x="34" y="47"/>
                      <a:pt x="32" y="43"/>
                      <a:pt x="31" y="39"/>
                    </a:cubicBezTo>
                    <a:cubicBezTo>
                      <a:pt x="36" y="38"/>
                      <a:pt x="40" y="37"/>
                      <a:pt x="45" y="36"/>
                    </a:cubicBezTo>
                    <a:cubicBezTo>
                      <a:pt x="44" y="38"/>
                      <a:pt x="43" y="40"/>
                      <a:pt x="41" y="43"/>
                    </a:cubicBezTo>
                    <a:cubicBezTo>
                      <a:pt x="39" y="46"/>
                      <a:pt x="38" y="49"/>
                      <a:pt x="36" y="51"/>
                    </a:cubicBezTo>
                    <a:close/>
                    <a:moveTo>
                      <a:pt x="46" y="68"/>
                    </a:moveTo>
                    <a:cubicBezTo>
                      <a:pt x="43" y="64"/>
                      <a:pt x="41" y="61"/>
                      <a:pt x="39" y="57"/>
                    </a:cubicBezTo>
                    <a:cubicBezTo>
                      <a:pt x="41" y="53"/>
                      <a:pt x="43" y="49"/>
                      <a:pt x="45" y="45"/>
                    </a:cubicBezTo>
                    <a:cubicBezTo>
                      <a:pt x="47" y="42"/>
                      <a:pt x="50" y="39"/>
                      <a:pt x="52" y="35"/>
                    </a:cubicBezTo>
                    <a:cubicBezTo>
                      <a:pt x="56" y="35"/>
                      <a:pt x="60" y="35"/>
                      <a:pt x="64" y="35"/>
                    </a:cubicBezTo>
                    <a:cubicBezTo>
                      <a:pt x="64" y="35"/>
                      <a:pt x="64" y="35"/>
                      <a:pt x="64" y="35"/>
                    </a:cubicBezTo>
                    <a:cubicBezTo>
                      <a:pt x="68" y="35"/>
                      <a:pt x="72" y="35"/>
                      <a:pt x="75" y="35"/>
                    </a:cubicBezTo>
                    <a:cubicBezTo>
                      <a:pt x="77" y="38"/>
                      <a:pt x="79" y="41"/>
                      <a:pt x="82" y="45"/>
                    </a:cubicBezTo>
                    <a:cubicBezTo>
                      <a:pt x="84" y="48"/>
                      <a:pt x="86" y="52"/>
                      <a:pt x="88" y="56"/>
                    </a:cubicBezTo>
                    <a:cubicBezTo>
                      <a:pt x="86" y="60"/>
                      <a:pt x="84" y="64"/>
                      <a:pt x="82" y="67"/>
                    </a:cubicBezTo>
                    <a:cubicBezTo>
                      <a:pt x="80" y="71"/>
                      <a:pt x="78" y="74"/>
                      <a:pt x="75" y="77"/>
                    </a:cubicBezTo>
                    <a:cubicBezTo>
                      <a:pt x="72" y="78"/>
                      <a:pt x="68" y="78"/>
                      <a:pt x="64" y="78"/>
                    </a:cubicBezTo>
                    <a:cubicBezTo>
                      <a:pt x="63" y="78"/>
                      <a:pt x="63" y="78"/>
                      <a:pt x="63" y="78"/>
                    </a:cubicBezTo>
                    <a:cubicBezTo>
                      <a:pt x="59" y="78"/>
                      <a:pt x="56" y="78"/>
                      <a:pt x="52" y="77"/>
                    </a:cubicBezTo>
                    <a:cubicBezTo>
                      <a:pt x="50" y="74"/>
                      <a:pt x="48" y="71"/>
                      <a:pt x="46" y="68"/>
                    </a:cubicBezTo>
                    <a:close/>
                    <a:moveTo>
                      <a:pt x="86" y="70"/>
                    </a:moveTo>
                    <a:cubicBezTo>
                      <a:pt x="88" y="67"/>
                      <a:pt x="89" y="64"/>
                      <a:pt x="91" y="61"/>
                    </a:cubicBezTo>
                    <a:cubicBezTo>
                      <a:pt x="93" y="66"/>
                      <a:pt x="95" y="70"/>
                      <a:pt x="96" y="74"/>
                    </a:cubicBezTo>
                    <a:cubicBezTo>
                      <a:pt x="92" y="75"/>
                      <a:pt x="87" y="76"/>
                      <a:pt x="82" y="77"/>
                    </a:cubicBezTo>
                    <a:cubicBezTo>
                      <a:pt x="83" y="74"/>
                      <a:pt x="85" y="72"/>
                      <a:pt x="86" y="70"/>
                    </a:cubicBezTo>
                    <a:close/>
                    <a:moveTo>
                      <a:pt x="91" y="51"/>
                    </a:moveTo>
                    <a:cubicBezTo>
                      <a:pt x="89" y="48"/>
                      <a:pt x="87" y="45"/>
                      <a:pt x="86" y="42"/>
                    </a:cubicBezTo>
                    <a:cubicBezTo>
                      <a:pt x="84" y="40"/>
                      <a:pt x="83" y="38"/>
                      <a:pt x="81" y="36"/>
                    </a:cubicBezTo>
                    <a:cubicBezTo>
                      <a:pt x="86" y="36"/>
                      <a:pt x="91" y="37"/>
                      <a:pt x="95" y="38"/>
                    </a:cubicBezTo>
                    <a:cubicBezTo>
                      <a:pt x="94" y="42"/>
                      <a:pt x="93" y="46"/>
                      <a:pt x="91" y="51"/>
                    </a:cubicBezTo>
                    <a:close/>
                    <a:moveTo>
                      <a:pt x="63" y="22"/>
                    </a:moveTo>
                    <a:cubicBezTo>
                      <a:pt x="66" y="24"/>
                      <a:pt x="68" y="27"/>
                      <a:pt x="71" y="30"/>
                    </a:cubicBezTo>
                    <a:cubicBezTo>
                      <a:pt x="69" y="30"/>
                      <a:pt x="66" y="30"/>
                      <a:pt x="64" y="30"/>
                    </a:cubicBezTo>
                    <a:cubicBezTo>
                      <a:pt x="64" y="30"/>
                      <a:pt x="64" y="30"/>
                      <a:pt x="64" y="30"/>
                    </a:cubicBezTo>
                    <a:cubicBezTo>
                      <a:pt x="61" y="30"/>
                      <a:pt x="58" y="30"/>
                      <a:pt x="56" y="30"/>
                    </a:cubicBezTo>
                    <a:cubicBezTo>
                      <a:pt x="58" y="27"/>
                      <a:pt x="61" y="24"/>
                      <a:pt x="63" y="22"/>
                    </a:cubicBezTo>
                    <a:close/>
                    <a:moveTo>
                      <a:pt x="31" y="7"/>
                    </a:moveTo>
                    <a:cubicBezTo>
                      <a:pt x="33" y="6"/>
                      <a:pt x="34" y="5"/>
                      <a:pt x="36" y="5"/>
                    </a:cubicBezTo>
                    <a:cubicBezTo>
                      <a:pt x="42" y="5"/>
                      <a:pt x="51" y="10"/>
                      <a:pt x="60" y="18"/>
                    </a:cubicBezTo>
                    <a:cubicBezTo>
                      <a:pt x="56" y="22"/>
                      <a:pt x="53" y="26"/>
                      <a:pt x="49" y="31"/>
                    </a:cubicBezTo>
                    <a:cubicBezTo>
                      <a:pt x="42" y="32"/>
                      <a:pt x="36" y="33"/>
                      <a:pt x="30" y="34"/>
                    </a:cubicBezTo>
                    <a:cubicBezTo>
                      <a:pt x="29" y="32"/>
                      <a:pt x="28" y="30"/>
                      <a:pt x="28" y="29"/>
                    </a:cubicBezTo>
                    <a:cubicBezTo>
                      <a:pt x="26" y="18"/>
                      <a:pt x="27" y="10"/>
                      <a:pt x="31" y="7"/>
                    </a:cubicBezTo>
                    <a:close/>
                    <a:moveTo>
                      <a:pt x="4" y="57"/>
                    </a:moveTo>
                    <a:cubicBezTo>
                      <a:pt x="4" y="51"/>
                      <a:pt x="10" y="46"/>
                      <a:pt x="21" y="42"/>
                    </a:cubicBezTo>
                    <a:cubicBezTo>
                      <a:pt x="23" y="41"/>
                      <a:pt x="24" y="41"/>
                      <a:pt x="26" y="40"/>
                    </a:cubicBezTo>
                    <a:cubicBezTo>
                      <a:pt x="28" y="45"/>
                      <a:pt x="31" y="51"/>
                      <a:pt x="34" y="57"/>
                    </a:cubicBezTo>
                    <a:cubicBezTo>
                      <a:pt x="31" y="62"/>
                      <a:pt x="29" y="68"/>
                      <a:pt x="27" y="73"/>
                    </a:cubicBezTo>
                    <a:cubicBezTo>
                      <a:pt x="13" y="69"/>
                      <a:pt x="4" y="63"/>
                      <a:pt x="4" y="57"/>
                    </a:cubicBezTo>
                    <a:close/>
                    <a:moveTo>
                      <a:pt x="37" y="108"/>
                    </a:moveTo>
                    <a:cubicBezTo>
                      <a:pt x="36" y="108"/>
                      <a:pt x="34" y="108"/>
                      <a:pt x="33" y="107"/>
                    </a:cubicBezTo>
                    <a:cubicBezTo>
                      <a:pt x="28" y="104"/>
                      <a:pt x="27" y="96"/>
                      <a:pt x="29" y="85"/>
                    </a:cubicBezTo>
                    <a:cubicBezTo>
                      <a:pt x="29" y="83"/>
                      <a:pt x="30" y="81"/>
                      <a:pt x="30" y="79"/>
                    </a:cubicBezTo>
                    <a:cubicBezTo>
                      <a:pt x="36" y="80"/>
                      <a:pt x="43" y="81"/>
                      <a:pt x="50" y="82"/>
                    </a:cubicBezTo>
                    <a:cubicBezTo>
                      <a:pt x="53" y="87"/>
                      <a:pt x="57" y="91"/>
                      <a:pt x="61" y="94"/>
                    </a:cubicBezTo>
                    <a:cubicBezTo>
                      <a:pt x="52" y="103"/>
                      <a:pt x="44" y="108"/>
                      <a:pt x="37" y="108"/>
                    </a:cubicBezTo>
                    <a:close/>
                    <a:moveTo>
                      <a:pt x="64" y="91"/>
                    </a:moveTo>
                    <a:cubicBezTo>
                      <a:pt x="62" y="88"/>
                      <a:pt x="59" y="86"/>
                      <a:pt x="56" y="82"/>
                    </a:cubicBezTo>
                    <a:cubicBezTo>
                      <a:pt x="59" y="83"/>
                      <a:pt x="61" y="83"/>
                      <a:pt x="63" y="83"/>
                    </a:cubicBezTo>
                    <a:cubicBezTo>
                      <a:pt x="64" y="83"/>
                      <a:pt x="64" y="83"/>
                      <a:pt x="64" y="83"/>
                    </a:cubicBezTo>
                    <a:cubicBezTo>
                      <a:pt x="66" y="83"/>
                      <a:pt x="69" y="82"/>
                      <a:pt x="72" y="82"/>
                    </a:cubicBezTo>
                    <a:cubicBezTo>
                      <a:pt x="69" y="85"/>
                      <a:pt x="67" y="88"/>
                      <a:pt x="64" y="91"/>
                    </a:cubicBezTo>
                    <a:close/>
                    <a:moveTo>
                      <a:pt x="96" y="106"/>
                    </a:moveTo>
                    <a:cubicBezTo>
                      <a:pt x="95" y="107"/>
                      <a:pt x="93" y="107"/>
                      <a:pt x="91" y="107"/>
                    </a:cubicBezTo>
                    <a:cubicBezTo>
                      <a:pt x="85" y="107"/>
                      <a:pt x="77" y="102"/>
                      <a:pt x="68" y="94"/>
                    </a:cubicBezTo>
                    <a:cubicBezTo>
                      <a:pt x="71" y="91"/>
                      <a:pt x="75" y="86"/>
                      <a:pt x="78" y="82"/>
                    </a:cubicBezTo>
                    <a:cubicBezTo>
                      <a:pt x="85" y="81"/>
                      <a:pt x="92" y="80"/>
                      <a:pt x="98" y="79"/>
                    </a:cubicBezTo>
                    <a:cubicBezTo>
                      <a:pt x="98" y="80"/>
                      <a:pt x="99" y="82"/>
                      <a:pt x="99" y="84"/>
                    </a:cubicBezTo>
                    <a:cubicBezTo>
                      <a:pt x="101" y="95"/>
                      <a:pt x="100" y="103"/>
                      <a:pt x="96" y="106"/>
                    </a:cubicBezTo>
                    <a:close/>
                    <a:moveTo>
                      <a:pt x="106" y="71"/>
                    </a:moveTo>
                    <a:cubicBezTo>
                      <a:pt x="105" y="71"/>
                      <a:pt x="103" y="72"/>
                      <a:pt x="101" y="73"/>
                    </a:cubicBezTo>
                    <a:cubicBezTo>
                      <a:pt x="99" y="67"/>
                      <a:pt x="97" y="62"/>
                      <a:pt x="94" y="56"/>
                    </a:cubicBezTo>
                    <a:cubicBezTo>
                      <a:pt x="96" y="50"/>
                      <a:pt x="98" y="45"/>
                      <a:pt x="100" y="40"/>
                    </a:cubicBezTo>
                    <a:cubicBezTo>
                      <a:pt x="114" y="44"/>
                      <a:pt x="123" y="50"/>
                      <a:pt x="123" y="56"/>
                    </a:cubicBezTo>
                    <a:cubicBezTo>
                      <a:pt x="123" y="61"/>
                      <a:pt x="117" y="67"/>
                      <a:pt x="106" y="7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5" name="Oval 1560"/>
              <p:cNvSpPr>
                <a:spLocks noChangeArrowheads="1"/>
              </p:cNvSpPr>
              <p:nvPr/>
            </p:nvSpPr>
            <p:spPr bwMode="auto">
              <a:xfrm>
                <a:off x="1930" y="2046"/>
                <a:ext cx="27" cy="2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6" name="Freeform 1561"/>
              <p:cNvSpPr/>
              <p:nvPr/>
            </p:nvSpPr>
            <p:spPr bwMode="auto">
              <a:xfrm>
                <a:off x="2313" y="1105"/>
                <a:ext cx="146" cy="145"/>
              </a:xfrm>
              <a:custGeom>
                <a:avLst/>
                <a:gdLst>
                  <a:gd name="T0" fmla="*/ 127 w 146"/>
                  <a:gd name="T1" fmla="*/ 61 h 145"/>
                  <a:gd name="T2" fmla="*/ 140 w 146"/>
                  <a:gd name="T3" fmla="*/ 43 h 145"/>
                  <a:gd name="T4" fmla="*/ 118 w 146"/>
                  <a:gd name="T5" fmla="*/ 42 h 145"/>
                  <a:gd name="T6" fmla="*/ 125 w 146"/>
                  <a:gd name="T7" fmla="*/ 21 h 145"/>
                  <a:gd name="T8" fmla="*/ 104 w 146"/>
                  <a:gd name="T9" fmla="*/ 27 h 145"/>
                  <a:gd name="T10" fmla="*/ 103 w 146"/>
                  <a:gd name="T11" fmla="*/ 5 h 145"/>
                  <a:gd name="T12" fmla="*/ 85 w 146"/>
                  <a:gd name="T13" fmla="*/ 19 h 145"/>
                  <a:gd name="T14" fmla="*/ 77 w 146"/>
                  <a:gd name="T15" fmla="*/ 0 h 145"/>
                  <a:gd name="T16" fmla="*/ 66 w 146"/>
                  <a:gd name="T17" fmla="*/ 18 h 145"/>
                  <a:gd name="T18" fmla="*/ 49 w 146"/>
                  <a:gd name="T19" fmla="*/ 3 h 145"/>
                  <a:gd name="T20" fmla="*/ 46 w 146"/>
                  <a:gd name="T21" fmla="*/ 25 h 145"/>
                  <a:gd name="T22" fmla="*/ 27 w 146"/>
                  <a:gd name="T23" fmla="*/ 16 h 145"/>
                  <a:gd name="T24" fmla="*/ 31 w 146"/>
                  <a:gd name="T25" fmla="*/ 37 h 145"/>
                  <a:gd name="T26" fmla="*/ 9 w 146"/>
                  <a:gd name="T27" fmla="*/ 37 h 145"/>
                  <a:gd name="T28" fmla="*/ 21 w 146"/>
                  <a:gd name="T29" fmla="*/ 55 h 145"/>
                  <a:gd name="T30" fmla="*/ 0 w 146"/>
                  <a:gd name="T31" fmla="*/ 62 h 145"/>
                  <a:gd name="T32" fmla="*/ 18 w 146"/>
                  <a:gd name="T33" fmla="*/ 75 h 145"/>
                  <a:gd name="T34" fmla="*/ 1 w 146"/>
                  <a:gd name="T35" fmla="*/ 89 h 145"/>
                  <a:gd name="T36" fmla="*/ 22 w 146"/>
                  <a:gd name="T37" fmla="*/ 95 h 145"/>
                  <a:gd name="T38" fmla="*/ 12 w 146"/>
                  <a:gd name="T39" fmla="*/ 113 h 145"/>
                  <a:gd name="T40" fmla="*/ 33 w 146"/>
                  <a:gd name="T41" fmla="*/ 111 h 145"/>
                  <a:gd name="T42" fmla="*/ 31 w 146"/>
                  <a:gd name="T43" fmla="*/ 133 h 145"/>
                  <a:gd name="T44" fmla="*/ 50 w 146"/>
                  <a:gd name="T45" fmla="*/ 123 h 145"/>
                  <a:gd name="T46" fmla="*/ 56 w 146"/>
                  <a:gd name="T47" fmla="*/ 144 h 145"/>
                  <a:gd name="T48" fmla="*/ 70 w 146"/>
                  <a:gd name="T49" fmla="*/ 127 h 145"/>
                  <a:gd name="T50" fmla="*/ 82 w 146"/>
                  <a:gd name="T51" fmla="*/ 145 h 145"/>
                  <a:gd name="T52" fmla="*/ 90 w 146"/>
                  <a:gd name="T53" fmla="*/ 125 h 145"/>
                  <a:gd name="T54" fmla="*/ 108 w 146"/>
                  <a:gd name="T55" fmla="*/ 137 h 145"/>
                  <a:gd name="T56" fmla="*/ 107 w 146"/>
                  <a:gd name="T57" fmla="*/ 115 h 145"/>
                  <a:gd name="T58" fmla="*/ 129 w 146"/>
                  <a:gd name="T59" fmla="*/ 120 h 145"/>
                  <a:gd name="T60" fmla="*/ 120 w 146"/>
                  <a:gd name="T61" fmla="*/ 100 h 145"/>
                  <a:gd name="T62" fmla="*/ 142 w 146"/>
                  <a:gd name="T63" fmla="*/ 96 h 145"/>
                  <a:gd name="T64" fmla="*/ 127 w 146"/>
                  <a:gd name="T65" fmla="*/ 81 h 145"/>
                  <a:gd name="T66" fmla="*/ 146 w 146"/>
                  <a:gd name="T67" fmla="*/ 70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6" h="145">
                    <a:moveTo>
                      <a:pt x="115" y="65"/>
                    </a:moveTo>
                    <a:lnTo>
                      <a:pt x="127" y="61"/>
                    </a:lnTo>
                    <a:lnTo>
                      <a:pt x="114" y="61"/>
                    </a:lnTo>
                    <a:lnTo>
                      <a:pt x="140" y="43"/>
                    </a:lnTo>
                    <a:lnTo>
                      <a:pt x="109" y="50"/>
                    </a:lnTo>
                    <a:lnTo>
                      <a:pt x="118" y="42"/>
                    </a:lnTo>
                    <a:lnTo>
                      <a:pt x="106" y="47"/>
                    </a:lnTo>
                    <a:lnTo>
                      <a:pt x="125" y="21"/>
                    </a:lnTo>
                    <a:lnTo>
                      <a:pt x="100" y="39"/>
                    </a:lnTo>
                    <a:lnTo>
                      <a:pt x="104" y="27"/>
                    </a:lnTo>
                    <a:lnTo>
                      <a:pt x="95" y="37"/>
                    </a:lnTo>
                    <a:lnTo>
                      <a:pt x="103" y="5"/>
                    </a:lnTo>
                    <a:lnTo>
                      <a:pt x="85" y="31"/>
                    </a:lnTo>
                    <a:lnTo>
                      <a:pt x="85" y="19"/>
                    </a:lnTo>
                    <a:lnTo>
                      <a:pt x="80" y="31"/>
                    </a:lnTo>
                    <a:lnTo>
                      <a:pt x="77" y="0"/>
                    </a:lnTo>
                    <a:lnTo>
                      <a:pt x="69" y="30"/>
                    </a:lnTo>
                    <a:lnTo>
                      <a:pt x="66" y="18"/>
                    </a:lnTo>
                    <a:lnTo>
                      <a:pt x="65" y="30"/>
                    </a:lnTo>
                    <a:lnTo>
                      <a:pt x="49" y="3"/>
                    </a:lnTo>
                    <a:lnTo>
                      <a:pt x="54" y="35"/>
                    </a:lnTo>
                    <a:lnTo>
                      <a:pt x="46" y="25"/>
                    </a:lnTo>
                    <a:lnTo>
                      <a:pt x="50" y="37"/>
                    </a:lnTo>
                    <a:lnTo>
                      <a:pt x="27" y="16"/>
                    </a:lnTo>
                    <a:lnTo>
                      <a:pt x="42" y="43"/>
                    </a:lnTo>
                    <a:lnTo>
                      <a:pt x="31" y="37"/>
                    </a:lnTo>
                    <a:lnTo>
                      <a:pt x="38" y="47"/>
                    </a:lnTo>
                    <a:lnTo>
                      <a:pt x="9" y="37"/>
                    </a:lnTo>
                    <a:lnTo>
                      <a:pt x="33" y="57"/>
                    </a:lnTo>
                    <a:lnTo>
                      <a:pt x="21" y="55"/>
                    </a:lnTo>
                    <a:lnTo>
                      <a:pt x="31" y="61"/>
                    </a:lnTo>
                    <a:lnTo>
                      <a:pt x="0" y="62"/>
                    </a:lnTo>
                    <a:lnTo>
                      <a:pt x="30" y="72"/>
                    </a:lnTo>
                    <a:lnTo>
                      <a:pt x="18" y="75"/>
                    </a:lnTo>
                    <a:lnTo>
                      <a:pt x="30" y="76"/>
                    </a:lnTo>
                    <a:lnTo>
                      <a:pt x="1" y="89"/>
                    </a:lnTo>
                    <a:lnTo>
                      <a:pt x="33" y="87"/>
                    </a:lnTo>
                    <a:lnTo>
                      <a:pt x="22" y="95"/>
                    </a:lnTo>
                    <a:lnTo>
                      <a:pt x="34" y="91"/>
                    </a:lnTo>
                    <a:lnTo>
                      <a:pt x="12" y="113"/>
                    </a:lnTo>
                    <a:lnTo>
                      <a:pt x="41" y="101"/>
                    </a:lnTo>
                    <a:lnTo>
                      <a:pt x="33" y="111"/>
                    </a:lnTo>
                    <a:lnTo>
                      <a:pt x="44" y="105"/>
                    </a:lnTo>
                    <a:lnTo>
                      <a:pt x="31" y="133"/>
                    </a:lnTo>
                    <a:lnTo>
                      <a:pt x="54" y="110"/>
                    </a:lnTo>
                    <a:lnTo>
                      <a:pt x="50" y="123"/>
                    </a:lnTo>
                    <a:lnTo>
                      <a:pt x="57" y="112"/>
                    </a:lnTo>
                    <a:lnTo>
                      <a:pt x="56" y="144"/>
                    </a:lnTo>
                    <a:lnTo>
                      <a:pt x="68" y="115"/>
                    </a:lnTo>
                    <a:lnTo>
                      <a:pt x="70" y="127"/>
                    </a:lnTo>
                    <a:lnTo>
                      <a:pt x="72" y="115"/>
                    </a:lnTo>
                    <a:lnTo>
                      <a:pt x="82" y="145"/>
                    </a:lnTo>
                    <a:lnTo>
                      <a:pt x="84" y="114"/>
                    </a:lnTo>
                    <a:lnTo>
                      <a:pt x="90" y="125"/>
                    </a:lnTo>
                    <a:lnTo>
                      <a:pt x="88" y="112"/>
                    </a:lnTo>
                    <a:lnTo>
                      <a:pt x="108" y="137"/>
                    </a:lnTo>
                    <a:lnTo>
                      <a:pt x="98" y="108"/>
                    </a:lnTo>
                    <a:lnTo>
                      <a:pt x="107" y="115"/>
                    </a:lnTo>
                    <a:lnTo>
                      <a:pt x="102" y="105"/>
                    </a:lnTo>
                    <a:lnTo>
                      <a:pt x="129" y="120"/>
                    </a:lnTo>
                    <a:lnTo>
                      <a:pt x="109" y="96"/>
                    </a:lnTo>
                    <a:lnTo>
                      <a:pt x="120" y="100"/>
                    </a:lnTo>
                    <a:lnTo>
                      <a:pt x="110" y="91"/>
                    </a:lnTo>
                    <a:lnTo>
                      <a:pt x="142" y="96"/>
                    </a:lnTo>
                    <a:lnTo>
                      <a:pt x="115" y="82"/>
                    </a:lnTo>
                    <a:lnTo>
                      <a:pt x="127" y="81"/>
                    </a:lnTo>
                    <a:lnTo>
                      <a:pt x="115" y="76"/>
                    </a:lnTo>
                    <a:lnTo>
                      <a:pt x="146" y="70"/>
                    </a:lnTo>
                    <a:lnTo>
                      <a:pt x="115" y="6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7" name="Freeform 1562"/>
              <p:cNvSpPr/>
              <p:nvPr/>
            </p:nvSpPr>
            <p:spPr bwMode="auto">
              <a:xfrm>
                <a:off x="2589" y="1174"/>
                <a:ext cx="10" cy="9"/>
              </a:xfrm>
              <a:custGeom>
                <a:avLst/>
                <a:gdLst>
                  <a:gd name="T0" fmla="*/ 4 w 9"/>
                  <a:gd name="T1" fmla="*/ 0 h 9"/>
                  <a:gd name="T2" fmla="*/ 1 w 9"/>
                  <a:gd name="T3" fmla="*/ 1 h 9"/>
                  <a:gd name="T4" fmla="*/ 0 w 9"/>
                  <a:gd name="T5" fmla="*/ 5 h 9"/>
                  <a:gd name="T6" fmla="*/ 1 w 9"/>
                  <a:gd name="T7" fmla="*/ 8 h 9"/>
                  <a:gd name="T8" fmla="*/ 4 w 9"/>
                  <a:gd name="T9" fmla="*/ 9 h 9"/>
                  <a:gd name="T10" fmla="*/ 7 w 9"/>
                  <a:gd name="T11" fmla="*/ 8 h 9"/>
                  <a:gd name="T12" fmla="*/ 9 w 9"/>
                  <a:gd name="T13" fmla="*/ 5 h 9"/>
                  <a:gd name="T14" fmla="*/ 7 w 9"/>
                  <a:gd name="T15" fmla="*/ 1 h 9"/>
                  <a:gd name="T16" fmla="*/ 4 w 9"/>
                  <a:gd name="T17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9">
                    <a:moveTo>
                      <a:pt x="4" y="0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3"/>
                      <a:pt x="0" y="5"/>
                    </a:cubicBezTo>
                    <a:cubicBezTo>
                      <a:pt x="0" y="6"/>
                      <a:pt x="0" y="7"/>
                      <a:pt x="1" y="8"/>
                    </a:cubicBezTo>
                    <a:cubicBezTo>
                      <a:pt x="2" y="9"/>
                      <a:pt x="3" y="9"/>
                      <a:pt x="4" y="9"/>
                    </a:cubicBezTo>
                    <a:cubicBezTo>
                      <a:pt x="5" y="9"/>
                      <a:pt x="6" y="9"/>
                      <a:pt x="7" y="8"/>
                    </a:cubicBezTo>
                    <a:cubicBezTo>
                      <a:pt x="8" y="7"/>
                      <a:pt x="9" y="6"/>
                      <a:pt x="9" y="5"/>
                    </a:cubicBezTo>
                    <a:cubicBezTo>
                      <a:pt x="9" y="3"/>
                      <a:pt x="8" y="2"/>
                      <a:pt x="7" y="1"/>
                    </a:cubicBezTo>
                    <a:cubicBezTo>
                      <a:pt x="6" y="0"/>
                      <a:pt x="5" y="0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8" name="Freeform 1563"/>
              <p:cNvSpPr>
                <a:spLocks noEditPoints="1"/>
              </p:cNvSpPr>
              <p:nvPr/>
            </p:nvSpPr>
            <p:spPr bwMode="auto">
              <a:xfrm>
                <a:off x="2559" y="1102"/>
                <a:ext cx="95" cy="153"/>
              </a:xfrm>
              <a:custGeom>
                <a:avLst/>
                <a:gdLst>
                  <a:gd name="T0" fmla="*/ 88 w 88"/>
                  <a:gd name="T1" fmla="*/ 12 h 141"/>
                  <a:gd name="T2" fmla="*/ 73 w 88"/>
                  <a:gd name="T3" fmla="*/ 3 h 141"/>
                  <a:gd name="T4" fmla="*/ 73 w 88"/>
                  <a:gd name="T5" fmla="*/ 3 h 141"/>
                  <a:gd name="T6" fmla="*/ 44 w 88"/>
                  <a:gd name="T7" fmla="*/ 0 h 141"/>
                  <a:gd name="T8" fmla="*/ 0 w 88"/>
                  <a:gd name="T9" fmla="*/ 12 h 141"/>
                  <a:gd name="T10" fmla="*/ 5 w 88"/>
                  <a:gd name="T11" fmla="*/ 17 h 141"/>
                  <a:gd name="T12" fmla="*/ 5 w 88"/>
                  <a:gd name="T13" fmla="*/ 19 h 141"/>
                  <a:gd name="T14" fmla="*/ 5 w 88"/>
                  <a:gd name="T15" fmla="*/ 42 h 141"/>
                  <a:gd name="T16" fmla="*/ 0 w 88"/>
                  <a:gd name="T17" fmla="*/ 49 h 141"/>
                  <a:gd name="T18" fmla="*/ 5 w 88"/>
                  <a:gd name="T19" fmla="*/ 56 h 141"/>
                  <a:gd name="T20" fmla="*/ 5 w 88"/>
                  <a:gd name="T21" fmla="*/ 83 h 141"/>
                  <a:gd name="T22" fmla="*/ 0 w 88"/>
                  <a:gd name="T23" fmla="*/ 91 h 141"/>
                  <a:gd name="T24" fmla="*/ 5 w 88"/>
                  <a:gd name="T25" fmla="*/ 98 h 141"/>
                  <a:gd name="T26" fmla="*/ 5 w 88"/>
                  <a:gd name="T27" fmla="*/ 122 h 141"/>
                  <a:gd name="T28" fmla="*/ 5 w 88"/>
                  <a:gd name="T29" fmla="*/ 124 h 141"/>
                  <a:gd name="T30" fmla="*/ 0 w 88"/>
                  <a:gd name="T31" fmla="*/ 129 h 141"/>
                  <a:gd name="T32" fmla="*/ 44 w 88"/>
                  <a:gd name="T33" fmla="*/ 141 h 141"/>
                  <a:gd name="T34" fmla="*/ 72 w 88"/>
                  <a:gd name="T35" fmla="*/ 138 h 141"/>
                  <a:gd name="T36" fmla="*/ 75 w 88"/>
                  <a:gd name="T37" fmla="*/ 137 h 141"/>
                  <a:gd name="T38" fmla="*/ 88 w 88"/>
                  <a:gd name="T39" fmla="*/ 129 h 141"/>
                  <a:gd name="T40" fmla="*/ 84 w 88"/>
                  <a:gd name="T41" fmla="*/ 124 h 141"/>
                  <a:gd name="T42" fmla="*/ 85 w 88"/>
                  <a:gd name="T43" fmla="*/ 122 h 141"/>
                  <a:gd name="T44" fmla="*/ 85 w 88"/>
                  <a:gd name="T45" fmla="*/ 97 h 141"/>
                  <a:gd name="T46" fmla="*/ 88 w 88"/>
                  <a:gd name="T47" fmla="*/ 91 h 141"/>
                  <a:gd name="T48" fmla="*/ 85 w 88"/>
                  <a:gd name="T49" fmla="*/ 84 h 141"/>
                  <a:gd name="T50" fmla="*/ 85 w 88"/>
                  <a:gd name="T51" fmla="*/ 55 h 141"/>
                  <a:gd name="T52" fmla="*/ 88 w 88"/>
                  <a:gd name="T53" fmla="*/ 49 h 141"/>
                  <a:gd name="T54" fmla="*/ 85 w 88"/>
                  <a:gd name="T55" fmla="*/ 43 h 141"/>
                  <a:gd name="T56" fmla="*/ 85 w 88"/>
                  <a:gd name="T57" fmla="*/ 19 h 141"/>
                  <a:gd name="T58" fmla="*/ 84 w 88"/>
                  <a:gd name="T59" fmla="*/ 17 h 141"/>
                  <a:gd name="T60" fmla="*/ 88 w 88"/>
                  <a:gd name="T61" fmla="*/ 12 h 141"/>
                  <a:gd name="T62" fmla="*/ 40 w 88"/>
                  <a:gd name="T63" fmla="*/ 78 h 141"/>
                  <a:gd name="T64" fmla="*/ 32 w 88"/>
                  <a:gd name="T65" fmla="*/ 81 h 141"/>
                  <a:gd name="T66" fmla="*/ 25 w 88"/>
                  <a:gd name="T67" fmla="*/ 78 h 141"/>
                  <a:gd name="T68" fmla="*/ 22 w 88"/>
                  <a:gd name="T69" fmla="*/ 71 h 141"/>
                  <a:gd name="T70" fmla="*/ 25 w 88"/>
                  <a:gd name="T71" fmla="*/ 63 h 141"/>
                  <a:gd name="T72" fmla="*/ 32 w 88"/>
                  <a:gd name="T73" fmla="*/ 60 h 141"/>
                  <a:gd name="T74" fmla="*/ 40 w 88"/>
                  <a:gd name="T75" fmla="*/ 63 h 141"/>
                  <a:gd name="T76" fmla="*/ 43 w 88"/>
                  <a:gd name="T77" fmla="*/ 71 h 141"/>
                  <a:gd name="T78" fmla="*/ 40 w 88"/>
                  <a:gd name="T79" fmla="*/ 78 h 141"/>
                  <a:gd name="T80" fmla="*/ 51 w 88"/>
                  <a:gd name="T81" fmla="*/ 80 h 141"/>
                  <a:gd name="T82" fmla="*/ 45 w 88"/>
                  <a:gd name="T83" fmla="*/ 80 h 141"/>
                  <a:gd name="T84" fmla="*/ 45 w 88"/>
                  <a:gd name="T85" fmla="*/ 61 h 141"/>
                  <a:gd name="T86" fmla="*/ 51 w 88"/>
                  <a:gd name="T87" fmla="*/ 61 h 141"/>
                  <a:gd name="T88" fmla="*/ 51 w 88"/>
                  <a:gd name="T89" fmla="*/ 80 h 141"/>
                  <a:gd name="T90" fmla="*/ 68 w 88"/>
                  <a:gd name="T91" fmla="*/ 80 h 141"/>
                  <a:gd name="T92" fmla="*/ 63 w 88"/>
                  <a:gd name="T93" fmla="*/ 80 h 141"/>
                  <a:gd name="T94" fmla="*/ 63 w 88"/>
                  <a:gd name="T95" fmla="*/ 80 h 141"/>
                  <a:gd name="T96" fmla="*/ 62 w 88"/>
                  <a:gd name="T97" fmla="*/ 80 h 141"/>
                  <a:gd name="T98" fmla="*/ 57 w 88"/>
                  <a:gd name="T99" fmla="*/ 79 h 141"/>
                  <a:gd name="T100" fmla="*/ 55 w 88"/>
                  <a:gd name="T101" fmla="*/ 73 h 141"/>
                  <a:gd name="T102" fmla="*/ 55 w 88"/>
                  <a:gd name="T103" fmla="*/ 61 h 141"/>
                  <a:gd name="T104" fmla="*/ 61 w 88"/>
                  <a:gd name="T105" fmla="*/ 61 h 141"/>
                  <a:gd name="T106" fmla="*/ 61 w 88"/>
                  <a:gd name="T107" fmla="*/ 72 h 141"/>
                  <a:gd name="T108" fmla="*/ 61 w 88"/>
                  <a:gd name="T109" fmla="*/ 74 h 141"/>
                  <a:gd name="T110" fmla="*/ 63 w 88"/>
                  <a:gd name="T111" fmla="*/ 75 h 141"/>
                  <a:gd name="T112" fmla="*/ 63 w 88"/>
                  <a:gd name="T113" fmla="*/ 75 h 141"/>
                  <a:gd name="T114" fmla="*/ 63 w 88"/>
                  <a:gd name="T115" fmla="*/ 75 h 141"/>
                  <a:gd name="T116" fmla="*/ 68 w 88"/>
                  <a:gd name="T117" fmla="*/ 75 h 141"/>
                  <a:gd name="T118" fmla="*/ 68 w 88"/>
                  <a:gd name="T119" fmla="*/ 8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88" h="141">
                    <a:moveTo>
                      <a:pt x="88" y="12"/>
                    </a:moveTo>
                    <a:cubicBezTo>
                      <a:pt x="88" y="9"/>
                      <a:pt x="82" y="5"/>
                      <a:pt x="73" y="3"/>
                    </a:cubicBezTo>
                    <a:cubicBezTo>
                      <a:pt x="73" y="3"/>
                      <a:pt x="73" y="3"/>
                      <a:pt x="73" y="3"/>
                    </a:cubicBezTo>
                    <a:cubicBezTo>
                      <a:pt x="65" y="1"/>
                      <a:pt x="55" y="0"/>
                      <a:pt x="44" y="0"/>
                    </a:cubicBezTo>
                    <a:cubicBezTo>
                      <a:pt x="20" y="0"/>
                      <a:pt x="0" y="6"/>
                      <a:pt x="0" y="12"/>
                    </a:cubicBezTo>
                    <a:cubicBezTo>
                      <a:pt x="0" y="14"/>
                      <a:pt x="2" y="16"/>
                      <a:pt x="5" y="17"/>
                    </a:cubicBezTo>
                    <a:cubicBezTo>
                      <a:pt x="5" y="18"/>
                      <a:pt x="5" y="18"/>
                      <a:pt x="5" y="19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2" y="44"/>
                      <a:pt x="0" y="47"/>
                      <a:pt x="0" y="49"/>
                    </a:cubicBezTo>
                    <a:cubicBezTo>
                      <a:pt x="0" y="52"/>
                      <a:pt x="2" y="54"/>
                      <a:pt x="5" y="56"/>
                    </a:cubicBezTo>
                    <a:cubicBezTo>
                      <a:pt x="5" y="83"/>
                      <a:pt x="5" y="83"/>
                      <a:pt x="5" y="83"/>
                    </a:cubicBezTo>
                    <a:cubicBezTo>
                      <a:pt x="2" y="86"/>
                      <a:pt x="0" y="88"/>
                      <a:pt x="0" y="91"/>
                    </a:cubicBezTo>
                    <a:cubicBezTo>
                      <a:pt x="0" y="93"/>
                      <a:pt x="2" y="96"/>
                      <a:pt x="5" y="98"/>
                    </a:cubicBezTo>
                    <a:cubicBezTo>
                      <a:pt x="5" y="122"/>
                      <a:pt x="5" y="122"/>
                      <a:pt x="5" y="122"/>
                    </a:cubicBezTo>
                    <a:cubicBezTo>
                      <a:pt x="5" y="123"/>
                      <a:pt x="5" y="123"/>
                      <a:pt x="5" y="124"/>
                    </a:cubicBezTo>
                    <a:cubicBezTo>
                      <a:pt x="2" y="125"/>
                      <a:pt x="0" y="127"/>
                      <a:pt x="0" y="129"/>
                    </a:cubicBezTo>
                    <a:cubicBezTo>
                      <a:pt x="0" y="135"/>
                      <a:pt x="20" y="141"/>
                      <a:pt x="44" y="141"/>
                    </a:cubicBezTo>
                    <a:cubicBezTo>
                      <a:pt x="55" y="141"/>
                      <a:pt x="64" y="140"/>
                      <a:pt x="72" y="138"/>
                    </a:cubicBezTo>
                    <a:cubicBezTo>
                      <a:pt x="73" y="138"/>
                      <a:pt x="74" y="138"/>
                      <a:pt x="75" y="137"/>
                    </a:cubicBezTo>
                    <a:cubicBezTo>
                      <a:pt x="83" y="135"/>
                      <a:pt x="88" y="132"/>
                      <a:pt x="88" y="129"/>
                    </a:cubicBezTo>
                    <a:cubicBezTo>
                      <a:pt x="88" y="127"/>
                      <a:pt x="87" y="126"/>
                      <a:pt x="84" y="124"/>
                    </a:cubicBezTo>
                    <a:cubicBezTo>
                      <a:pt x="85" y="124"/>
                      <a:pt x="85" y="123"/>
                      <a:pt x="85" y="122"/>
                    </a:cubicBezTo>
                    <a:cubicBezTo>
                      <a:pt x="85" y="97"/>
                      <a:pt x="85" y="97"/>
                      <a:pt x="85" y="97"/>
                    </a:cubicBezTo>
                    <a:cubicBezTo>
                      <a:pt x="87" y="95"/>
                      <a:pt x="88" y="93"/>
                      <a:pt x="88" y="91"/>
                    </a:cubicBezTo>
                    <a:cubicBezTo>
                      <a:pt x="88" y="88"/>
                      <a:pt x="87" y="86"/>
                      <a:pt x="85" y="84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87" y="53"/>
                      <a:pt x="88" y="51"/>
                      <a:pt x="88" y="49"/>
                    </a:cubicBezTo>
                    <a:cubicBezTo>
                      <a:pt x="88" y="47"/>
                      <a:pt x="87" y="45"/>
                      <a:pt x="85" y="43"/>
                    </a:cubicBezTo>
                    <a:cubicBezTo>
                      <a:pt x="85" y="19"/>
                      <a:pt x="85" y="19"/>
                      <a:pt x="85" y="19"/>
                    </a:cubicBezTo>
                    <a:cubicBezTo>
                      <a:pt x="85" y="18"/>
                      <a:pt x="85" y="17"/>
                      <a:pt x="84" y="17"/>
                    </a:cubicBezTo>
                    <a:cubicBezTo>
                      <a:pt x="87" y="15"/>
                      <a:pt x="88" y="14"/>
                      <a:pt x="88" y="12"/>
                    </a:cubicBezTo>
                    <a:close/>
                    <a:moveTo>
                      <a:pt x="40" y="78"/>
                    </a:moveTo>
                    <a:cubicBezTo>
                      <a:pt x="38" y="80"/>
                      <a:pt x="35" y="81"/>
                      <a:pt x="32" y="81"/>
                    </a:cubicBezTo>
                    <a:cubicBezTo>
                      <a:pt x="29" y="81"/>
                      <a:pt x="27" y="80"/>
                      <a:pt x="25" y="78"/>
                    </a:cubicBezTo>
                    <a:cubicBezTo>
                      <a:pt x="23" y="76"/>
                      <a:pt x="22" y="73"/>
                      <a:pt x="22" y="71"/>
                    </a:cubicBezTo>
                    <a:cubicBezTo>
                      <a:pt x="22" y="68"/>
                      <a:pt x="23" y="65"/>
                      <a:pt x="25" y="63"/>
                    </a:cubicBezTo>
                    <a:cubicBezTo>
                      <a:pt x="27" y="61"/>
                      <a:pt x="29" y="60"/>
                      <a:pt x="32" y="60"/>
                    </a:cubicBezTo>
                    <a:cubicBezTo>
                      <a:pt x="35" y="60"/>
                      <a:pt x="38" y="61"/>
                      <a:pt x="40" y="63"/>
                    </a:cubicBezTo>
                    <a:cubicBezTo>
                      <a:pt x="42" y="65"/>
                      <a:pt x="43" y="68"/>
                      <a:pt x="43" y="71"/>
                    </a:cubicBezTo>
                    <a:cubicBezTo>
                      <a:pt x="43" y="73"/>
                      <a:pt x="42" y="76"/>
                      <a:pt x="40" y="78"/>
                    </a:cubicBezTo>
                    <a:close/>
                    <a:moveTo>
                      <a:pt x="51" y="80"/>
                    </a:moveTo>
                    <a:cubicBezTo>
                      <a:pt x="45" y="80"/>
                      <a:pt x="45" y="80"/>
                      <a:pt x="45" y="80"/>
                    </a:cubicBezTo>
                    <a:cubicBezTo>
                      <a:pt x="45" y="61"/>
                      <a:pt x="45" y="61"/>
                      <a:pt x="45" y="61"/>
                    </a:cubicBezTo>
                    <a:cubicBezTo>
                      <a:pt x="51" y="61"/>
                      <a:pt x="51" y="61"/>
                      <a:pt x="51" y="61"/>
                    </a:cubicBezTo>
                    <a:lnTo>
                      <a:pt x="51" y="80"/>
                    </a:lnTo>
                    <a:close/>
                    <a:moveTo>
                      <a:pt x="68" y="80"/>
                    </a:moveTo>
                    <a:cubicBezTo>
                      <a:pt x="63" y="80"/>
                      <a:pt x="63" y="80"/>
                      <a:pt x="63" y="80"/>
                    </a:cubicBezTo>
                    <a:cubicBezTo>
                      <a:pt x="63" y="80"/>
                      <a:pt x="63" y="80"/>
                      <a:pt x="63" y="80"/>
                    </a:cubicBezTo>
                    <a:cubicBezTo>
                      <a:pt x="62" y="80"/>
                      <a:pt x="62" y="80"/>
                      <a:pt x="62" y="80"/>
                    </a:cubicBezTo>
                    <a:cubicBezTo>
                      <a:pt x="59" y="80"/>
                      <a:pt x="58" y="80"/>
                      <a:pt x="57" y="79"/>
                    </a:cubicBezTo>
                    <a:cubicBezTo>
                      <a:pt x="55" y="77"/>
                      <a:pt x="55" y="76"/>
                      <a:pt x="55" y="73"/>
                    </a:cubicBezTo>
                    <a:cubicBezTo>
                      <a:pt x="55" y="61"/>
                      <a:pt x="55" y="61"/>
                      <a:pt x="55" y="61"/>
                    </a:cubicBezTo>
                    <a:cubicBezTo>
                      <a:pt x="61" y="61"/>
                      <a:pt x="61" y="61"/>
                      <a:pt x="61" y="61"/>
                    </a:cubicBezTo>
                    <a:cubicBezTo>
                      <a:pt x="61" y="72"/>
                      <a:pt x="61" y="72"/>
                      <a:pt x="61" y="72"/>
                    </a:cubicBezTo>
                    <a:cubicBezTo>
                      <a:pt x="61" y="73"/>
                      <a:pt x="61" y="74"/>
                      <a:pt x="61" y="74"/>
                    </a:cubicBezTo>
                    <a:cubicBezTo>
                      <a:pt x="61" y="75"/>
                      <a:pt x="62" y="75"/>
                      <a:pt x="63" y="75"/>
                    </a:cubicBezTo>
                    <a:cubicBezTo>
                      <a:pt x="63" y="75"/>
                      <a:pt x="63" y="75"/>
                      <a:pt x="63" y="75"/>
                    </a:cubicBezTo>
                    <a:cubicBezTo>
                      <a:pt x="63" y="75"/>
                      <a:pt x="63" y="75"/>
                      <a:pt x="63" y="75"/>
                    </a:cubicBezTo>
                    <a:cubicBezTo>
                      <a:pt x="68" y="75"/>
                      <a:pt x="68" y="75"/>
                      <a:pt x="68" y="75"/>
                    </a:cubicBezTo>
                    <a:lnTo>
                      <a:pt x="68" y="8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9" name="Freeform 1564"/>
              <p:cNvSpPr>
                <a:spLocks noEditPoints="1"/>
              </p:cNvSpPr>
              <p:nvPr/>
            </p:nvSpPr>
            <p:spPr bwMode="auto">
              <a:xfrm>
                <a:off x="2537" y="1759"/>
                <a:ext cx="136" cy="138"/>
              </a:xfrm>
              <a:custGeom>
                <a:avLst/>
                <a:gdLst>
                  <a:gd name="T0" fmla="*/ 115 w 125"/>
                  <a:gd name="T1" fmla="*/ 15 h 127"/>
                  <a:gd name="T2" fmla="*/ 109 w 125"/>
                  <a:gd name="T3" fmla="*/ 8 h 127"/>
                  <a:gd name="T4" fmla="*/ 102 w 125"/>
                  <a:gd name="T5" fmla="*/ 5 h 127"/>
                  <a:gd name="T6" fmla="*/ 34 w 125"/>
                  <a:gd name="T7" fmla="*/ 63 h 127"/>
                  <a:gd name="T8" fmla="*/ 39 w 125"/>
                  <a:gd name="T9" fmla="*/ 70 h 127"/>
                  <a:gd name="T10" fmla="*/ 29 w 125"/>
                  <a:gd name="T11" fmla="*/ 84 h 127"/>
                  <a:gd name="T12" fmla="*/ 20 w 125"/>
                  <a:gd name="T13" fmla="*/ 89 h 127"/>
                  <a:gd name="T14" fmla="*/ 14 w 125"/>
                  <a:gd name="T15" fmla="*/ 92 h 127"/>
                  <a:gd name="T16" fmla="*/ 0 w 125"/>
                  <a:gd name="T17" fmla="*/ 97 h 127"/>
                  <a:gd name="T18" fmla="*/ 3 w 125"/>
                  <a:gd name="T19" fmla="*/ 102 h 127"/>
                  <a:gd name="T20" fmla="*/ 1 w 125"/>
                  <a:gd name="T21" fmla="*/ 110 h 127"/>
                  <a:gd name="T22" fmla="*/ 87 w 125"/>
                  <a:gd name="T23" fmla="*/ 127 h 127"/>
                  <a:gd name="T24" fmla="*/ 75 w 125"/>
                  <a:gd name="T25" fmla="*/ 49 h 127"/>
                  <a:gd name="T26" fmla="*/ 72 w 125"/>
                  <a:gd name="T27" fmla="*/ 45 h 127"/>
                  <a:gd name="T28" fmla="*/ 120 w 125"/>
                  <a:gd name="T29" fmla="*/ 49 h 127"/>
                  <a:gd name="T30" fmla="*/ 117 w 125"/>
                  <a:gd name="T31" fmla="*/ 106 h 127"/>
                  <a:gd name="T32" fmla="*/ 121 w 125"/>
                  <a:gd name="T33" fmla="*/ 127 h 127"/>
                  <a:gd name="T34" fmla="*/ 121 w 125"/>
                  <a:gd name="T35" fmla="*/ 106 h 127"/>
                  <a:gd name="T36" fmla="*/ 16 w 125"/>
                  <a:gd name="T37" fmla="*/ 94 h 127"/>
                  <a:gd name="T38" fmla="*/ 17 w 125"/>
                  <a:gd name="T39" fmla="*/ 94 h 127"/>
                  <a:gd name="T40" fmla="*/ 68 w 125"/>
                  <a:gd name="T41" fmla="*/ 49 h 127"/>
                  <a:gd name="T42" fmla="*/ 50 w 125"/>
                  <a:gd name="T43" fmla="*/ 109 h 127"/>
                  <a:gd name="T44" fmla="*/ 42 w 125"/>
                  <a:gd name="T45" fmla="*/ 95 h 127"/>
                  <a:gd name="T46" fmla="*/ 42 w 125"/>
                  <a:gd name="T47" fmla="*/ 77 h 127"/>
                  <a:gd name="T48" fmla="*/ 44 w 125"/>
                  <a:gd name="T49" fmla="*/ 72 h 127"/>
                  <a:gd name="T50" fmla="*/ 65 w 125"/>
                  <a:gd name="T51" fmla="*/ 50 h 127"/>
                  <a:gd name="T52" fmla="*/ 59 w 125"/>
                  <a:gd name="T53" fmla="*/ 78 h 127"/>
                  <a:gd name="T54" fmla="*/ 81 w 125"/>
                  <a:gd name="T55" fmla="*/ 109 h 127"/>
                  <a:gd name="T56" fmla="*/ 81 w 125"/>
                  <a:gd name="T57" fmla="*/ 109 h 127"/>
                  <a:gd name="T58" fmla="*/ 59 w 125"/>
                  <a:gd name="T59" fmla="*/ 95 h 127"/>
                  <a:gd name="T60" fmla="*/ 79 w 125"/>
                  <a:gd name="T61" fmla="*/ 93 h 127"/>
                  <a:gd name="T62" fmla="*/ 79 w 125"/>
                  <a:gd name="T63" fmla="*/ 91 h 127"/>
                  <a:gd name="T64" fmla="*/ 61 w 125"/>
                  <a:gd name="T65" fmla="*/ 80 h 127"/>
                  <a:gd name="T66" fmla="*/ 79 w 125"/>
                  <a:gd name="T67" fmla="*/ 90 h 127"/>
                  <a:gd name="T68" fmla="*/ 63 w 125"/>
                  <a:gd name="T69" fmla="*/ 74 h 127"/>
                  <a:gd name="T70" fmla="*/ 77 w 125"/>
                  <a:gd name="T71" fmla="*/ 77 h 127"/>
                  <a:gd name="T72" fmla="*/ 63 w 125"/>
                  <a:gd name="T73" fmla="*/ 73 h 127"/>
                  <a:gd name="T74" fmla="*/ 74 w 125"/>
                  <a:gd name="T75" fmla="*/ 54 h 127"/>
                  <a:gd name="T76" fmla="*/ 66 w 125"/>
                  <a:gd name="T77" fmla="*/ 54 h 127"/>
                  <a:gd name="T78" fmla="*/ 107 w 125"/>
                  <a:gd name="T79" fmla="*/ 6 h 127"/>
                  <a:gd name="T80" fmla="*/ 112 w 125"/>
                  <a:gd name="T81" fmla="*/ 16 h 127"/>
                  <a:gd name="T82" fmla="*/ 117 w 125"/>
                  <a:gd name="T83" fmla="*/ 39 h 127"/>
                  <a:gd name="T84" fmla="*/ 113 w 125"/>
                  <a:gd name="T85" fmla="*/ 19 h 127"/>
                  <a:gd name="T86" fmla="*/ 117 w 125"/>
                  <a:gd name="T87" fmla="*/ 3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5" h="127">
                    <a:moveTo>
                      <a:pt x="121" y="35"/>
                    </a:moveTo>
                    <a:cubicBezTo>
                      <a:pt x="121" y="35"/>
                      <a:pt x="121" y="35"/>
                      <a:pt x="121" y="35"/>
                    </a:cubicBezTo>
                    <a:cubicBezTo>
                      <a:pt x="121" y="28"/>
                      <a:pt x="120" y="20"/>
                      <a:pt x="115" y="15"/>
                    </a:cubicBezTo>
                    <a:cubicBezTo>
                      <a:pt x="113" y="13"/>
                      <a:pt x="112" y="11"/>
                      <a:pt x="111" y="9"/>
                    </a:cubicBezTo>
                    <a:cubicBezTo>
                      <a:pt x="110" y="9"/>
                      <a:pt x="110" y="9"/>
                      <a:pt x="110" y="9"/>
                    </a:cubicBezTo>
                    <a:cubicBezTo>
                      <a:pt x="109" y="8"/>
                      <a:pt x="109" y="8"/>
                      <a:pt x="109" y="8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4" y="1"/>
                      <a:pt x="103" y="0"/>
                      <a:pt x="103" y="0"/>
                    </a:cubicBezTo>
                    <a:cubicBezTo>
                      <a:pt x="102" y="5"/>
                      <a:pt x="102" y="5"/>
                      <a:pt x="102" y="5"/>
                    </a:cubicBezTo>
                    <a:cubicBezTo>
                      <a:pt x="94" y="18"/>
                      <a:pt x="94" y="18"/>
                      <a:pt x="94" y="18"/>
                    </a:cubicBezTo>
                    <a:cubicBezTo>
                      <a:pt x="95" y="19"/>
                      <a:pt x="95" y="19"/>
                      <a:pt x="95" y="19"/>
                    </a:cubicBezTo>
                    <a:cubicBezTo>
                      <a:pt x="34" y="63"/>
                      <a:pt x="34" y="63"/>
                      <a:pt x="34" y="63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8" y="69"/>
                      <a:pt x="38" y="69"/>
                      <a:pt x="38" y="69"/>
                    </a:cubicBezTo>
                    <a:cubicBezTo>
                      <a:pt x="39" y="70"/>
                      <a:pt x="39" y="70"/>
                      <a:pt x="39" y="70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5"/>
                      <a:pt x="41" y="76"/>
                      <a:pt x="41" y="77"/>
                    </a:cubicBezTo>
                    <a:cubicBezTo>
                      <a:pt x="29" y="84"/>
                      <a:pt x="29" y="84"/>
                      <a:pt x="29" y="84"/>
                    </a:cubicBezTo>
                    <a:cubicBezTo>
                      <a:pt x="29" y="76"/>
                      <a:pt x="29" y="76"/>
                      <a:pt x="29" y="76"/>
                    </a:cubicBezTo>
                    <a:cubicBezTo>
                      <a:pt x="26" y="76"/>
                      <a:pt x="26" y="76"/>
                      <a:pt x="26" y="76"/>
                    </a:cubicBezTo>
                    <a:cubicBezTo>
                      <a:pt x="20" y="89"/>
                      <a:pt x="20" y="89"/>
                      <a:pt x="20" y="89"/>
                    </a:cubicBezTo>
                    <a:cubicBezTo>
                      <a:pt x="21" y="90"/>
                      <a:pt x="21" y="90"/>
                      <a:pt x="21" y="90"/>
                    </a:cubicBezTo>
                    <a:cubicBezTo>
                      <a:pt x="16" y="93"/>
                      <a:pt x="16" y="93"/>
                      <a:pt x="16" y="93"/>
                    </a:cubicBezTo>
                    <a:cubicBezTo>
                      <a:pt x="15" y="93"/>
                      <a:pt x="15" y="92"/>
                      <a:pt x="14" y="92"/>
                    </a:cubicBezTo>
                    <a:cubicBezTo>
                      <a:pt x="12" y="92"/>
                      <a:pt x="11" y="94"/>
                      <a:pt x="11" y="96"/>
                    </a:cubicBezTo>
                    <a:cubicBezTo>
                      <a:pt x="11" y="96"/>
                      <a:pt x="11" y="96"/>
                      <a:pt x="11" y="96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1" y="100"/>
                      <a:pt x="1" y="100"/>
                      <a:pt x="1" y="100"/>
                    </a:cubicBezTo>
                    <a:cubicBezTo>
                      <a:pt x="3" y="101"/>
                      <a:pt x="3" y="101"/>
                      <a:pt x="3" y="101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0" y="104"/>
                      <a:pt x="0" y="104"/>
                      <a:pt x="0" y="104"/>
                    </a:cubicBezTo>
                    <a:cubicBezTo>
                      <a:pt x="1" y="107"/>
                      <a:pt x="1" y="107"/>
                      <a:pt x="1" y="107"/>
                    </a:cubicBezTo>
                    <a:cubicBezTo>
                      <a:pt x="1" y="110"/>
                      <a:pt x="1" y="110"/>
                      <a:pt x="1" y="110"/>
                    </a:cubicBezTo>
                    <a:cubicBezTo>
                      <a:pt x="1" y="110"/>
                      <a:pt x="1" y="110"/>
                      <a:pt x="1" y="110"/>
                    </a:cubicBezTo>
                    <a:cubicBezTo>
                      <a:pt x="1" y="127"/>
                      <a:pt x="1" y="127"/>
                      <a:pt x="1" y="127"/>
                    </a:cubicBezTo>
                    <a:cubicBezTo>
                      <a:pt x="87" y="127"/>
                      <a:pt x="87" y="127"/>
                      <a:pt x="87" y="127"/>
                    </a:cubicBezTo>
                    <a:cubicBezTo>
                      <a:pt x="87" y="109"/>
                      <a:pt x="87" y="109"/>
                      <a:pt x="87" y="109"/>
                    </a:cubicBezTo>
                    <a:cubicBezTo>
                      <a:pt x="84" y="109"/>
                      <a:pt x="84" y="109"/>
                      <a:pt x="84" y="109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3" y="49"/>
                      <a:pt x="73" y="49"/>
                      <a:pt x="73" y="49"/>
                    </a:cubicBezTo>
                    <a:cubicBezTo>
                      <a:pt x="73" y="48"/>
                      <a:pt x="73" y="47"/>
                      <a:pt x="73" y="46"/>
                    </a:cubicBezTo>
                    <a:cubicBezTo>
                      <a:pt x="72" y="46"/>
                      <a:pt x="72" y="45"/>
                      <a:pt x="72" y="45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20" y="49"/>
                      <a:pt x="120" y="49"/>
                      <a:pt x="120" y="49"/>
                    </a:cubicBezTo>
                    <a:cubicBezTo>
                      <a:pt x="120" y="49"/>
                      <a:pt x="120" y="48"/>
                      <a:pt x="120" y="47"/>
                    </a:cubicBezTo>
                    <a:cubicBezTo>
                      <a:pt x="120" y="106"/>
                      <a:pt x="120" y="106"/>
                      <a:pt x="120" y="106"/>
                    </a:cubicBezTo>
                    <a:cubicBezTo>
                      <a:pt x="117" y="106"/>
                      <a:pt x="117" y="106"/>
                      <a:pt x="117" y="106"/>
                    </a:cubicBezTo>
                    <a:cubicBezTo>
                      <a:pt x="117" y="127"/>
                      <a:pt x="117" y="127"/>
                      <a:pt x="117" y="127"/>
                    </a:cubicBezTo>
                    <a:cubicBezTo>
                      <a:pt x="120" y="127"/>
                      <a:pt x="120" y="127"/>
                      <a:pt x="120" y="127"/>
                    </a:cubicBezTo>
                    <a:cubicBezTo>
                      <a:pt x="121" y="127"/>
                      <a:pt x="121" y="127"/>
                      <a:pt x="121" y="127"/>
                    </a:cubicBezTo>
                    <a:cubicBezTo>
                      <a:pt x="125" y="127"/>
                      <a:pt x="125" y="127"/>
                      <a:pt x="125" y="127"/>
                    </a:cubicBezTo>
                    <a:cubicBezTo>
                      <a:pt x="125" y="106"/>
                      <a:pt x="125" y="106"/>
                      <a:pt x="125" y="106"/>
                    </a:cubicBezTo>
                    <a:cubicBezTo>
                      <a:pt x="121" y="106"/>
                      <a:pt x="121" y="106"/>
                      <a:pt x="121" y="106"/>
                    </a:cubicBezTo>
                    <a:lnTo>
                      <a:pt x="121" y="35"/>
                    </a:lnTo>
                    <a:close/>
                    <a:moveTo>
                      <a:pt x="17" y="94"/>
                    </a:moveTo>
                    <a:cubicBezTo>
                      <a:pt x="16" y="94"/>
                      <a:pt x="16" y="94"/>
                      <a:pt x="16" y="94"/>
                    </a:cubicBezTo>
                    <a:cubicBezTo>
                      <a:pt x="21" y="90"/>
                      <a:pt x="21" y="90"/>
                      <a:pt x="21" y="90"/>
                    </a:cubicBezTo>
                    <a:cubicBezTo>
                      <a:pt x="22" y="90"/>
                      <a:pt x="22" y="90"/>
                      <a:pt x="22" y="90"/>
                    </a:cubicBezTo>
                    <a:lnTo>
                      <a:pt x="17" y="94"/>
                    </a:lnTo>
                    <a:close/>
                    <a:moveTo>
                      <a:pt x="67" y="48"/>
                    </a:moveTo>
                    <a:cubicBezTo>
                      <a:pt x="67" y="49"/>
                      <a:pt x="67" y="49"/>
                      <a:pt x="67" y="49"/>
                    </a:cubicBezTo>
                    <a:cubicBezTo>
                      <a:pt x="68" y="49"/>
                      <a:pt x="68" y="49"/>
                      <a:pt x="68" y="49"/>
                    </a:cubicBezTo>
                    <a:cubicBezTo>
                      <a:pt x="66" y="50"/>
                      <a:pt x="66" y="50"/>
                      <a:pt x="66" y="50"/>
                    </a:cubicBezTo>
                    <a:lnTo>
                      <a:pt x="67" y="48"/>
                    </a:lnTo>
                    <a:close/>
                    <a:moveTo>
                      <a:pt x="50" y="109"/>
                    </a:moveTo>
                    <a:cubicBezTo>
                      <a:pt x="50" y="104"/>
                      <a:pt x="50" y="104"/>
                      <a:pt x="50" y="104"/>
                    </a:cubicBezTo>
                    <a:cubicBezTo>
                      <a:pt x="42" y="104"/>
                      <a:pt x="42" y="104"/>
                      <a:pt x="42" y="104"/>
                    </a:cubicBezTo>
                    <a:cubicBezTo>
                      <a:pt x="42" y="95"/>
                      <a:pt x="42" y="95"/>
                      <a:pt x="42" y="95"/>
                    </a:cubicBezTo>
                    <a:cubicBezTo>
                      <a:pt x="29" y="92"/>
                      <a:pt x="29" y="92"/>
                      <a:pt x="29" y="92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3" y="78"/>
                      <a:pt x="44" y="79"/>
                      <a:pt x="46" y="78"/>
                    </a:cubicBezTo>
                    <a:cubicBezTo>
                      <a:pt x="47" y="77"/>
                      <a:pt x="48" y="75"/>
                      <a:pt x="47" y="74"/>
                    </a:cubicBezTo>
                    <a:cubicBezTo>
                      <a:pt x="46" y="73"/>
                      <a:pt x="45" y="72"/>
                      <a:pt x="44" y="72"/>
                    </a:cubicBezTo>
                    <a:cubicBezTo>
                      <a:pt x="42" y="68"/>
                      <a:pt x="42" y="68"/>
                      <a:pt x="42" y="68"/>
                    </a:cubicBezTo>
                    <a:cubicBezTo>
                      <a:pt x="42" y="68"/>
                      <a:pt x="41" y="67"/>
                      <a:pt x="41" y="67"/>
                    </a:cubicBezTo>
                    <a:cubicBezTo>
                      <a:pt x="65" y="50"/>
                      <a:pt x="65" y="50"/>
                      <a:pt x="65" y="50"/>
                    </a:cubicBezTo>
                    <a:cubicBezTo>
                      <a:pt x="59" y="78"/>
                      <a:pt x="59" y="78"/>
                      <a:pt x="59" y="78"/>
                    </a:cubicBezTo>
                    <a:cubicBezTo>
                      <a:pt x="59" y="78"/>
                      <a:pt x="59" y="78"/>
                      <a:pt x="59" y="78"/>
                    </a:cubicBezTo>
                    <a:cubicBezTo>
                      <a:pt x="59" y="78"/>
                      <a:pt x="59" y="78"/>
                      <a:pt x="59" y="78"/>
                    </a:cubicBezTo>
                    <a:cubicBezTo>
                      <a:pt x="54" y="109"/>
                      <a:pt x="54" y="109"/>
                      <a:pt x="54" y="109"/>
                    </a:cubicBezTo>
                    <a:lnTo>
                      <a:pt x="50" y="109"/>
                    </a:lnTo>
                    <a:close/>
                    <a:moveTo>
                      <a:pt x="81" y="109"/>
                    </a:moveTo>
                    <a:cubicBezTo>
                      <a:pt x="58" y="109"/>
                      <a:pt x="58" y="109"/>
                      <a:pt x="58" y="109"/>
                    </a:cubicBezTo>
                    <a:cubicBezTo>
                      <a:pt x="80" y="97"/>
                      <a:pt x="80" y="97"/>
                      <a:pt x="80" y="97"/>
                    </a:cubicBezTo>
                    <a:lnTo>
                      <a:pt x="81" y="109"/>
                    </a:lnTo>
                    <a:close/>
                    <a:moveTo>
                      <a:pt x="80" y="95"/>
                    </a:moveTo>
                    <a:cubicBezTo>
                      <a:pt x="56" y="108"/>
                      <a:pt x="56" y="108"/>
                      <a:pt x="56" y="108"/>
                    </a:cubicBezTo>
                    <a:cubicBezTo>
                      <a:pt x="59" y="95"/>
                      <a:pt x="59" y="95"/>
                      <a:pt x="59" y="95"/>
                    </a:cubicBezTo>
                    <a:cubicBezTo>
                      <a:pt x="79" y="94"/>
                      <a:pt x="79" y="94"/>
                      <a:pt x="79" y="94"/>
                    </a:cubicBezTo>
                    <a:lnTo>
                      <a:pt x="80" y="95"/>
                    </a:lnTo>
                    <a:close/>
                    <a:moveTo>
                      <a:pt x="79" y="93"/>
                    </a:moveTo>
                    <a:cubicBezTo>
                      <a:pt x="59" y="94"/>
                      <a:pt x="59" y="94"/>
                      <a:pt x="59" y="94"/>
                    </a:cubicBezTo>
                    <a:cubicBezTo>
                      <a:pt x="61" y="81"/>
                      <a:pt x="61" y="81"/>
                      <a:pt x="61" y="81"/>
                    </a:cubicBezTo>
                    <a:cubicBezTo>
                      <a:pt x="79" y="91"/>
                      <a:pt x="79" y="91"/>
                      <a:pt x="79" y="91"/>
                    </a:cubicBezTo>
                    <a:lnTo>
                      <a:pt x="79" y="93"/>
                    </a:lnTo>
                    <a:close/>
                    <a:moveTo>
                      <a:pt x="79" y="90"/>
                    </a:moveTo>
                    <a:cubicBezTo>
                      <a:pt x="61" y="80"/>
                      <a:pt x="61" y="80"/>
                      <a:pt x="61" y="80"/>
                    </a:cubicBezTo>
                    <a:cubicBezTo>
                      <a:pt x="62" y="79"/>
                      <a:pt x="62" y="79"/>
                      <a:pt x="62" y="79"/>
                    </a:cubicBezTo>
                    <a:cubicBezTo>
                      <a:pt x="77" y="79"/>
                      <a:pt x="77" y="79"/>
                      <a:pt x="77" y="79"/>
                    </a:cubicBezTo>
                    <a:lnTo>
                      <a:pt x="79" y="90"/>
                    </a:lnTo>
                    <a:close/>
                    <a:moveTo>
                      <a:pt x="77" y="77"/>
                    </a:moveTo>
                    <a:cubicBezTo>
                      <a:pt x="62" y="78"/>
                      <a:pt x="62" y="78"/>
                      <a:pt x="62" y="78"/>
                    </a:cubicBezTo>
                    <a:cubicBezTo>
                      <a:pt x="63" y="74"/>
                      <a:pt x="63" y="74"/>
                      <a:pt x="63" y="74"/>
                    </a:cubicBezTo>
                    <a:cubicBezTo>
                      <a:pt x="63" y="74"/>
                      <a:pt x="63" y="74"/>
                      <a:pt x="63" y="74"/>
                    </a:cubicBezTo>
                    <a:cubicBezTo>
                      <a:pt x="75" y="65"/>
                      <a:pt x="75" y="65"/>
                      <a:pt x="75" y="65"/>
                    </a:cubicBezTo>
                    <a:lnTo>
                      <a:pt x="77" y="77"/>
                    </a:lnTo>
                    <a:close/>
                    <a:moveTo>
                      <a:pt x="75" y="62"/>
                    </a:moveTo>
                    <a:cubicBezTo>
                      <a:pt x="75" y="64"/>
                      <a:pt x="75" y="64"/>
                      <a:pt x="75" y="64"/>
                    </a:cubicBezTo>
                    <a:cubicBezTo>
                      <a:pt x="63" y="73"/>
                      <a:pt x="63" y="73"/>
                      <a:pt x="63" y="73"/>
                    </a:cubicBezTo>
                    <a:cubicBezTo>
                      <a:pt x="65" y="62"/>
                      <a:pt x="65" y="62"/>
                      <a:pt x="65" y="62"/>
                    </a:cubicBezTo>
                    <a:lnTo>
                      <a:pt x="75" y="62"/>
                    </a:lnTo>
                    <a:close/>
                    <a:moveTo>
                      <a:pt x="74" y="54"/>
                    </a:moveTo>
                    <a:cubicBezTo>
                      <a:pt x="75" y="61"/>
                      <a:pt x="75" y="61"/>
                      <a:pt x="75" y="61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6" y="54"/>
                      <a:pt x="66" y="54"/>
                      <a:pt x="66" y="54"/>
                    </a:cubicBezTo>
                    <a:lnTo>
                      <a:pt x="74" y="54"/>
                    </a:lnTo>
                    <a:close/>
                    <a:moveTo>
                      <a:pt x="107" y="6"/>
                    </a:moveTo>
                    <a:cubicBezTo>
                      <a:pt x="107" y="6"/>
                      <a:pt x="107" y="6"/>
                      <a:pt x="107" y="6"/>
                    </a:cubicBezTo>
                    <a:close/>
                    <a:moveTo>
                      <a:pt x="101" y="16"/>
                    </a:moveTo>
                    <a:cubicBezTo>
                      <a:pt x="108" y="11"/>
                      <a:pt x="108" y="11"/>
                      <a:pt x="108" y="11"/>
                    </a:cubicBezTo>
                    <a:cubicBezTo>
                      <a:pt x="112" y="16"/>
                      <a:pt x="112" y="16"/>
                      <a:pt x="112" y="16"/>
                    </a:cubicBezTo>
                    <a:cubicBezTo>
                      <a:pt x="105" y="21"/>
                      <a:pt x="105" y="21"/>
                      <a:pt x="105" y="21"/>
                    </a:cubicBezTo>
                    <a:lnTo>
                      <a:pt x="101" y="16"/>
                    </a:lnTo>
                    <a:close/>
                    <a:moveTo>
                      <a:pt x="117" y="39"/>
                    </a:moveTo>
                    <a:cubicBezTo>
                      <a:pt x="109" y="30"/>
                      <a:pt x="109" y="30"/>
                      <a:pt x="109" y="30"/>
                    </a:cubicBezTo>
                    <a:cubicBezTo>
                      <a:pt x="108" y="23"/>
                      <a:pt x="108" y="23"/>
                      <a:pt x="108" y="23"/>
                    </a:cubicBezTo>
                    <a:cubicBezTo>
                      <a:pt x="113" y="19"/>
                      <a:pt x="113" y="19"/>
                      <a:pt x="113" y="19"/>
                    </a:cubicBezTo>
                    <a:cubicBezTo>
                      <a:pt x="114" y="20"/>
                      <a:pt x="114" y="20"/>
                      <a:pt x="114" y="20"/>
                    </a:cubicBezTo>
                    <a:cubicBezTo>
                      <a:pt x="114" y="20"/>
                      <a:pt x="116" y="24"/>
                      <a:pt x="117" y="28"/>
                    </a:cubicBezTo>
                    <a:cubicBezTo>
                      <a:pt x="117" y="32"/>
                      <a:pt x="117" y="39"/>
                      <a:pt x="117" y="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0" name="Freeform 1565"/>
              <p:cNvSpPr>
                <a:spLocks noEditPoints="1"/>
              </p:cNvSpPr>
              <p:nvPr/>
            </p:nvSpPr>
            <p:spPr bwMode="auto">
              <a:xfrm>
                <a:off x="1862" y="1148"/>
                <a:ext cx="69" cy="69"/>
              </a:xfrm>
              <a:custGeom>
                <a:avLst/>
                <a:gdLst>
                  <a:gd name="T0" fmla="*/ 32 w 63"/>
                  <a:gd name="T1" fmla="*/ 0 h 63"/>
                  <a:gd name="T2" fmla="*/ 9 w 63"/>
                  <a:gd name="T3" fmla="*/ 9 h 63"/>
                  <a:gd name="T4" fmla="*/ 0 w 63"/>
                  <a:gd name="T5" fmla="*/ 32 h 63"/>
                  <a:gd name="T6" fmla="*/ 9 w 63"/>
                  <a:gd name="T7" fmla="*/ 54 h 63"/>
                  <a:gd name="T8" fmla="*/ 31 w 63"/>
                  <a:gd name="T9" fmla="*/ 63 h 63"/>
                  <a:gd name="T10" fmla="*/ 54 w 63"/>
                  <a:gd name="T11" fmla="*/ 54 h 63"/>
                  <a:gd name="T12" fmla="*/ 63 w 63"/>
                  <a:gd name="T13" fmla="*/ 32 h 63"/>
                  <a:gd name="T14" fmla="*/ 54 w 63"/>
                  <a:gd name="T15" fmla="*/ 10 h 63"/>
                  <a:gd name="T16" fmla="*/ 32 w 63"/>
                  <a:gd name="T17" fmla="*/ 0 h 63"/>
                  <a:gd name="T18" fmla="*/ 41 w 63"/>
                  <a:gd name="T19" fmla="*/ 41 h 63"/>
                  <a:gd name="T20" fmla="*/ 31 w 63"/>
                  <a:gd name="T21" fmla="*/ 45 h 63"/>
                  <a:gd name="T22" fmla="*/ 22 w 63"/>
                  <a:gd name="T23" fmla="*/ 41 h 63"/>
                  <a:gd name="T24" fmla="*/ 18 w 63"/>
                  <a:gd name="T25" fmla="*/ 32 h 63"/>
                  <a:gd name="T26" fmla="*/ 22 w 63"/>
                  <a:gd name="T27" fmla="*/ 22 h 63"/>
                  <a:gd name="T28" fmla="*/ 31 w 63"/>
                  <a:gd name="T29" fmla="*/ 18 h 63"/>
                  <a:gd name="T30" fmla="*/ 41 w 63"/>
                  <a:gd name="T31" fmla="*/ 22 h 63"/>
                  <a:gd name="T32" fmla="*/ 45 w 63"/>
                  <a:gd name="T33" fmla="*/ 32 h 63"/>
                  <a:gd name="T34" fmla="*/ 41 w 63"/>
                  <a:gd name="T35" fmla="*/ 4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3" h="63">
                    <a:moveTo>
                      <a:pt x="32" y="0"/>
                    </a:moveTo>
                    <a:cubicBezTo>
                      <a:pt x="23" y="0"/>
                      <a:pt x="15" y="3"/>
                      <a:pt x="9" y="9"/>
                    </a:cubicBezTo>
                    <a:cubicBezTo>
                      <a:pt x="3" y="16"/>
                      <a:pt x="0" y="23"/>
                      <a:pt x="0" y="32"/>
                    </a:cubicBezTo>
                    <a:cubicBezTo>
                      <a:pt x="0" y="40"/>
                      <a:pt x="3" y="48"/>
                      <a:pt x="9" y="54"/>
                    </a:cubicBezTo>
                    <a:cubicBezTo>
                      <a:pt x="15" y="60"/>
                      <a:pt x="23" y="63"/>
                      <a:pt x="31" y="63"/>
                    </a:cubicBezTo>
                    <a:cubicBezTo>
                      <a:pt x="40" y="63"/>
                      <a:pt x="47" y="60"/>
                      <a:pt x="54" y="54"/>
                    </a:cubicBezTo>
                    <a:cubicBezTo>
                      <a:pt x="60" y="48"/>
                      <a:pt x="63" y="40"/>
                      <a:pt x="63" y="32"/>
                    </a:cubicBezTo>
                    <a:cubicBezTo>
                      <a:pt x="63" y="23"/>
                      <a:pt x="60" y="16"/>
                      <a:pt x="54" y="10"/>
                    </a:cubicBezTo>
                    <a:cubicBezTo>
                      <a:pt x="48" y="3"/>
                      <a:pt x="40" y="0"/>
                      <a:pt x="32" y="0"/>
                    </a:cubicBezTo>
                    <a:close/>
                    <a:moveTo>
                      <a:pt x="41" y="41"/>
                    </a:moveTo>
                    <a:cubicBezTo>
                      <a:pt x="38" y="44"/>
                      <a:pt x="35" y="45"/>
                      <a:pt x="31" y="45"/>
                    </a:cubicBezTo>
                    <a:cubicBezTo>
                      <a:pt x="28" y="45"/>
                      <a:pt x="25" y="44"/>
                      <a:pt x="22" y="41"/>
                    </a:cubicBezTo>
                    <a:cubicBezTo>
                      <a:pt x="19" y="39"/>
                      <a:pt x="18" y="35"/>
                      <a:pt x="18" y="32"/>
                    </a:cubicBezTo>
                    <a:cubicBezTo>
                      <a:pt x="18" y="28"/>
                      <a:pt x="19" y="25"/>
                      <a:pt x="22" y="22"/>
                    </a:cubicBezTo>
                    <a:cubicBezTo>
                      <a:pt x="25" y="19"/>
                      <a:pt x="28" y="18"/>
                      <a:pt x="31" y="18"/>
                    </a:cubicBezTo>
                    <a:cubicBezTo>
                      <a:pt x="35" y="18"/>
                      <a:pt x="38" y="19"/>
                      <a:pt x="41" y="22"/>
                    </a:cubicBezTo>
                    <a:cubicBezTo>
                      <a:pt x="43" y="25"/>
                      <a:pt x="45" y="28"/>
                      <a:pt x="45" y="32"/>
                    </a:cubicBezTo>
                    <a:cubicBezTo>
                      <a:pt x="45" y="36"/>
                      <a:pt x="43" y="39"/>
                      <a:pt x="41" y="4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1" name="Rectangle 1566"/>
              <p:cNvSpPr>
                <a:spLocks noChangeArrowheads="1"/>
              </p:cNvSpPr>
              <p:nvPr/>
            </p:nvSpPr>
            <p:spPr bwMode="auto">
              <a:xfrm>
                <a:off x="1940" y="1151"/>
                <a:ext cx="19" cy="6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2" name="Freeform 1567"/>
              <p:cNvSpPr/>
              <p:nvPr/>
            </p:nvSpPr>
            <p:spPr bwMode="auto">
              <a:xfrm>
                <a:off x="1970" y="1151"/>
                <a:ext cx="46" cy="65"/>
              </a:xfrm>
              <a:custGeom>
                <a:avLst/>
                <a:gdLst>
                  <a:gd name="T0" fmla="*/ 25 w 42"/>
                  <a:gd name="T1" fmla="*/ 42 h 60"/>
                  <a:gd name="T2" fmla="*/ 25 w 42"/>
                  <a:gd name="T3" fmla="*/ 42 h 60"/>
                  <a:gd name="T4" fmla="*/ 20 w 42"/>
                  <a:gd name="T5" fmla="*/ 41 h 60"/>
                  <a:gd name="T6" fmla="*/ 18 w 42"/>
                  <a:gd name="T7" fmla="*/ 35 h 60"/>
                  <a:gd name="T8" fmla="*/ 18 w 42"/>
                  <a:gd name="T9" fmla="*/ 0 h 60"/>
                  <a:gd name="T10" fmla="*/ 0 w 42"/>
                  <a:gd name="T11" fmla="*/ 0 h 60"/>
                  <a:gd name="T12" fmla="*/ 0 w 42"/>
                  <a:gd name="T13" fmla="*/ 38 h 60"/>
                  <a:gd name="T14" fmla="*/ 6 w 42"/>
                  <a:gd name="T15" fmla="*/ 54 h 60"/>
                  <a:gd name="T16" fmla="*/ 21 w 42"/>
                  <a:gd name="T17" fmla="*/ 60 h 60"/>
                  <a:gd name="T18" fmla="*/ 25 w 42"/>
                  <a:gd name="T19" fmla="*/ 60 h 60"/>
                  <a:gd name="T20" fmla="*/ 26 w 42"/>
                  <a:gd name="T21" fmla="*/ 60 h 60"/>
                  <a:gd name="T22" fmla="*/ 42 w 42"/>
                  <a:gd name="T23" fmla="*/ 60 h 60"/>
                  <a:gd name="T24" fmla="*/ 42 w 42"/>
                  <a:gd name="T25" fmla="*/ 42 h 60"/>
                  <a:gd name="T26" fmla="*/ 25 w 42"/>
                  <a:gd name="T27" fmla="*/ 4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2" h="60">
                    <a:moveTo>
                      <a:pt x="25" y="42"/>
                    </a:moveTo>
                    <a:cubicBezTo>
                      <a:pt x="25" y="42"/>
                      <a:pt x="25" y="42"/>
                      <a:pt x="25" y="42"/>
                    </a:cubicBezTo>
                    <a:cubicBezTo>
                      <a:pt x="22" y="42"/>
                      <a:pt x="20" y="42"/>
                      <a:pt x="20" y="41"/>
                    </a:cubicBezTo>
                    <a:cubicBezTo>
                      <a:pt x="19" y="40"/>
                      <a:pt x="18" y="38"/>
                      <a:pt x="18" y="35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45"/>
                      <a:pt x="2" y="50"/>
                      <a:pt x="6" y="54"/>
                    </a:cubicBezTo>
                    <a:cubicBezTo>
                      <a:pt x="10" y="58"/>
                      <a:pt x="15" y="60"/>
                      <a:pt x="21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6" y="60"/>
                      <a:pt x="26" y="60"/>
                      <a:pt x="26" y="60"/>
                    </a:cubicBezTo>
                    <a:cubicBezTo>
                      <a:pt x="42" y="60"/>
                      <a:pt x="42" y="60"/>
                      <a:pt x="42" y="60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25" y="42"/>
                      <a:pt x="25" y="42"/>
                      <a:pt x="25" y="4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3" name="Freeform 1568"/>
              <p:cNvSpPr/>
              <p:nvPr/>
            </p:nvSpPr>
            <p:spPr bwMode="auto">
              <a:xfrm>
                <a:off x="1941" y="1112"/>
                <a:ext cx="17" cy="33"/>
              </a:xfrm>
              <a:custGeom>
                <a:avLst/>
                <a:gdLst>
                  <a:gd name="T0" fmla="*/ 0 w 16"/>
                  <a:gd name="T1" fmla="*/ 22 h 30"/>
                  <a:gd name="T2" fmla="*/ 8 w 16"/>
                  <a:gd name="T3" fmla="*/ 30 h 30"/>
                  <a:gd name="T4" fmla="*/ 16 w 16"/>
                  <a:gd name="T5" fmla="*/ 22 h 30"/>
                  <a:gd name="T6" fmla="*/ 8 w 16"/>
                  <a:gd name="T7" fmla="*/ 0 h 30"/>
                  <a:gd name="T8" fmla="*/ 0 w 16"/>
                  <a:gd name="T9" fmla="*/ 2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30">
                    <a:moveTo>
                      <a:pt x="0" y="22"/>
                    </a:moveTo>
                    <a:cubicBezTo>
                      <a:pt x="0" y="26"/>
                      <a:pt x="4" y="30"/>
                      <a:pt x="8" y="30"/>
                    </a:cubicBezTo>
                    <a:cubicBezTo>
                      <a:pt x="12" y="30"/>
                      <a:pt x="16" y="26"/>
                      <a:pt x="16" y="22"/>
                    </a:cubicBezTo>
                    <a:cubicBezTo>
                      <a:pt x="16" y="17"/>
                      <a:pt x="9" y="11"/>
                      <a:pt x="8" y="0"/>
                    </a:cubicBezTo>
                    <a:cubicBezTo>
                      <a:pt x="7" y="11"/>
                      <a:pt x="0" y="17"/>
                      <a:pt x="0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4" name="Freeform 1569"/>
              <p:cNvSpPr>
                <a:spLocks noEditPoints="1"/>
              </p:cNvSpPr>
              <p:nvPr/>
            </p:nvSpPr>
            <p:spPr bwMode="auto">
              <a:xfrm>
                <a:off x="2576" y="1986"/>
                <a:ext cx="70" cy="135"/>
              </a:xfrm>
              <a:custGeom>
                <a:avLst/>
                <a:gdLst>
                  <a:gd name="T0" fmla="*/ 0 w 64"/>
                  <a:gd name="T1" fmla="*/ 89 h 124"/>
                  <a:gd name="T2" fmla="*/ 32 w 64"/>
                  <a:gd name="T3" fmla="*/ 124 h 124"/>
                  <a:gd name="T4" fmla="*/ 64 w 64"/>
                  <a:gd name="T5" fmla="*/ 89 h 124"/>
                  <a:gd name="T6" fmla="*/ 32 w 64"/>
                  <a:gd name="T7" fmla="*/ 0 h 124"/>
                  <a:gd name="T8" fmla="*/ 0 w 64"/>
                  <a:gd name="T9" fmla="*/ 89 h 124"/>
                  <a:gd name="T10" fmla="*/ 28 w 64"/>
                  <a:gd name="T11" fmla="*/ 31 h 124"/>
                  <a:gd name="T12" fmla="*/ 25 w 64"/>
                  <a:gd name="T13" fmla="*/ 45 h 124"/>
                  <a:gd name="T14" fmla="*/ 22 w 64"/>
                  <a:gd name="T15" fmla="*/ 53 h 124"/>
                  <a:gd name="T16" fmla="*/ 11 w 64"/>
                  <a:gd name="T17" fmla="*/ 75 h 124"/>
                  <a:gd name="T18" fmla="*/ 8 w 64"/>
                  <a:gd name="T19" fmla="*/ 97 h 124"/>
                  <a:gd name="T20" fmla="*/ 25 w 64"/>
                  <a:gd name="T21" fmla="*/ 120 h 124"/>
                  <a:gd name="T22" fmla="*/ 24 w 64"/>
                  <a:gd name="T23" fmla="*/ 120 h 124"/>
                  <a:gd name="T24" fmla="*/ 8 w 64"/>
                  <a:gd name="T25" fmla="*/ 100 h 124"/>
                  <a:gd name="T26" fmla="*/ 9 w 64"/>
                  <a:gd name="T27" fmla="*/ 79 h 124"/>
                  <a:gd name="T28" fmla="*/ 25 w 64"/>
                  <a:gd name="T29" fmla="*/ 45 h 124"/>
                  <a:gd name="T30" fmla="*/ 28 w 64"/>
                  <a:gd name="T31" fmla="*/ 31 h 124"/>
                  <a:gd name="T32" fmla="*/ 28 w 64"/>
                  <a:gd name="T33" fmla="*/ 29 h 124"/>
                  <a:gd name="T34" fmla="*/ 28 w 64"/>
                  <a:gd name="T35" fmla="*/ 29 h 124"/>
                  <a:gd name="T36" fmla="*/ 28 w 64"/>
                  <a:gd name="T37" fmla="*/ 31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4" h="124">
                    <a:moveTo>
                      <a:pt x="0" y="89"/>
                    </a:moveTo>
                    <a:cubicBezTo>
                      <a:pt x="0" y="108"/>
                      <a:pt x="14" y="124"/>
                      <a:pt x="32" y="124"/>
                    </a:cubicBezTo>
                    <a:cubicBezTo>
                      <a:pt x="49" y="124"/>
                      <a:pt x="64" y="108"/>
                      <a:pt x="64" y="89"/>
                    </a:cubicBezTo>
                    <a:cubicBezTo>
                      <a:pt x="64" y="70"/>
                      <a:pt x="36" y="43"/>
                      <a:pt x="32" y="0"/>
                    </a:cubicBezTo>
                    <a:cubicBezTo>
                      <a:pt x="28" y="44"/>
                      <a:pt x="0" y="70"/>
                      <a:pt x="0" y="89"/>
                    </a:cubicBezTo>
                    <a:close/>
                    <a:moveTo>
                      <a:pt x="28" y="31"/>
                    </a:moveTo>
                    <a:cubicBezTo>
                      <a:pt x="27" y="35"/>
                      <a:pt x="26" y="40"/>
                      <a:pt x="25" y="45"/>
                    </a:cubicBezTo>
                    <a:cubicBezTo>
                      <a:pt x="24" y="47"/>
                      <a:pt x="23" y="50"/>
                      <a:pt x="22" y="53"/>
                    </a:cubicBezTo>
                    <a:cubicBezTo>
                      <a:pt x="18" y="60"/>
                      <a:pt x="14" y="67"/>
                      <a:pt x="11" y="75"/>
                    </a:cubicBezTo>
                    <a:cubicBezTo>
                      <a:pt x="8" y="82"/>
                      <a:pt x="6" y="89"/>
                      <a:pt x="8" y="97"/>
                    </a:cubicBezTo>
                    <a:cubicBezTo>
                      <a:pt x="10" y="107"/>
                      <a:pt x="17" y="114"/>
                      <a:pt x="25" y="120"/>
                    </a:cubicBezTo>
                    <a:cubicBezTo>
                      <a:pt x="24" y="120"/>
                      <a:pt x="24" y="120"/>
                      <a:pt x="24" y="120"/>
                    </a:cubicBezTo>
                    <a:cubicBezTo>
                      <a:pt x="17" y="115"/>
                      <a:pt x="10" y="108"/>
                      <a:pt x="8" y="100"/>
                    </a:cubicBezTo>
                    <a:cubicBezTo>
                      <a:pt x="6" y="93"/>
                      <a:pt x="7" y="86"/>
                      <a:pt x="9" y="79"/>
                    </a:cubicBezTo>
                    <a:cubicBezTo>
                      <a:pt x="14" y="67"/>
                      <a:pt x="21" y="56"/>
                      <a:pt x="25" y="45"/>
                    </a:cubicBezTo>
                    <a:cubicBezTo>
                      <a:pt x="26" y="40"/>
                      <a:pt x="27" y="35"/>
                      <a:pt x="28" y="31"/>
                    </a:cubicBezTo>
                    <a:cubicBezTo>
                      <a:pt x="28" y="30"/>
                      <a:pt x="28" y="30"/>
                      <a:pt x="28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30"/>
                      <a:pt x="28" y="30"/>
                      <a:pt x="28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5" name="Freeform 1570"/>
              <p:cNvSpPr>
                <a:spLocks noEditPoints="1"/>
              </p:cNvSpPr>
              <p:nvPr/>
            </p:nvSpPr>
            <p:spPr bwMode="auto">
              <a:xfrm>
                <a:off x="2089" y="1545"/>
                <a:ext cx="149" cy="126"/>
              </a:xfrm>
              <a:custGeom>
                <a:avLst/>
                <a:gdLst>
                  <a:gd name="T0" fmla="*/ 132 w 137"/>
                  <a:gd name="T1" fmla="*/ 77 h 115"/>
                  <a:gd name="T2" fmla="*/ 93 w 137"/>
                  <a:gd name="T3" fmla="*/ 79 h 115"/>
                  <a:gd name="T4" fmla="*/ 84 w 137"/>
                  <a:gd name="T5" fmla="*/ 68 h 115"/>
                  <a:gd name="T6" fmla="*/ 83 w 137"/>
                  <a:gd name="T7" fmla="*/ 64 h 115"/>
                  <a:gd name="T8" fmla="*/ 83 w 137"/>
                  <a:gd name="T9" fmla="*/ 62 h 115"/>
                  <a:gd name="T10" fmla="*/ 83 w 137"/>
                  <a:gd name="T11" fmla="*/ 61 h 115"/>
                  <a:gd name="T12" fmla="*/ 81 w 137"/>
                  <a:gd name="T13" fmla="*/ 48 h 115"/>
                  <a:gd name="T14" fmla="*/ 80 w 137"/>
                  <a:gd name="T15" fmla="*/ 17 h 115"/>
                  <a:gd name="T16" fmla="*/ 90 w 137"/>
                  <a:gd name="T17" fmla="*/ 8 h 115"/>
                  <a:gd name="T18" fmla="*/ 44 w 137"/>
                  <a:gd name="T19" fmla="*/ 8 h 115"/>
                  <a:gd name="T20" fmla="*/ 54 w 137"/>
                  <a:gd name="T21" fmla="*/ 17 h 115"/>
                  <a:gd name="T22" fmla="*/ 52 w 137"/>
                  <a:gd name="T23" fmla="*/ 48 h 115"/>
                  <a:gd name="T24" fmla="*/ 50 w 137"/>
                  <a:gd name="T25" fmla="*/ 64 h 115"/>
                  <a:gd name="T26" fmla="*/ 49 w 137"/>
                  <a:gd name="T27" fmla="*/ 68 h 115"/>
                  <a:gd name="T28" fmla="*/ 40 w 137"/>
                  <a:gd name="T29" fmla="*/ 79 h 115"/>
                  <a:gd name="T30" fmla="*/ 5 w 137"/>
                  <a:gd name="T31" fmla="*/ 77 h 115"/>
                  <a:gd name="T32" fmla="*/ 0 w 137"/>
                  <a:gd name="T33" fmla="*/ 77 h 115"/>
                  <a:gd name="T34" fmla="*/ 0 w 137"/>
                  <a:gd name="T35" fmla="*/ 110 h 115"/>
                  <a:gd name="T36" fmla="*/ 2 w 137"/>
                  <a:gd name="T37" fmla="*/ 113 h 115"/>
                  <a:gd name="T38" fmla="*/ 5 w 137"/>
                  <a:gd name="T39" fmla="*/ 110 h 115"/>
                  <a:gd name="T40" fmla="*/ 49 w 137"/>
                  <a:gd name="T41" fmla="*/ 115 h 115"/>
                  <a:gd name="T42" fmla="*/ 91 w 137"/>
                  <a:gd name="T43" fmla="*/ 110 h 115"/>
                  <a:gd name="T44" fmla="*/ 132 w 137"/>
                  <a:gd name="T45" fmla="*/ 110 h 115"/>
                  <a:gd name="T46" fmla="*/ 137 w 137"/>
                  <a:gd name="T47" fmla="*/ 110 h 115"/>
                  <a:gd name="T48" fmla="*/ 137 w 137"/>
                  <a:gd name="T49" fmla="*/ 79 h 115"/>
                  <a:gd name="T50" fmla="*/ 134 w 137"/>
                  <a:gd name="T51" fmla="*/ 74 h 115"/>
                  <a:gd name="T52" fmla="*/ 64 w 137"/>
                  <a:gd name="T53" fmla="*/ 6 h 115"/>
                  <a:gd name="T54" fmla="*/ 49 w 137"/>
                  <a:gd name="T55" fmla="*/ 5 h 115"/>
                  <a:gd name="T56" fmla="*/ 54 w 137"/>
                  <a:gd name="T57" fmla="*/ 13 h 115"/>
                  <a:gd name="T58" fmla="*/ 48 w 137"/>
                  <a:gd name="T59" fmla="*/ 7 h 115"/>
                  <a:gd name="T60" fmla="*/ 60 w 137"/>
                  <a:gd name="T61" fmla="*/ 10 h 115"/>
                  <a:gd name="T62" fmla="*/ 59 w 137"/>
                  <a:gd name="T63" fmla="*/ 13 h 115"/>
                  <a:gd name="T64" fmla="*/ 58 w 137"/>
                  <a:gd name="T65" fmla="*/ 14 h 115"/>
                  <a:gd name="T66" fmla="*/ 59 w 137"/>
                  <a:gd name="T67" fmla="*/ 13 h 115"/>
                  <a:gd name="T68" fmla="*/ 61 w 137"/>
                  <a:gd name="T69" fmla="*/ 36 h 115"/>
                  <a:gd name="T70" fmla="*/ 61 w 137"/>
                  <a:gd name="T71" fmla="*/ 36 h 115"/>
                  <a:gd name="T72" fmla="*/ 61 w 137"/>
                  <a:gd name="T73" fmla="*/ 39 h 115"/>
                  <a:gd name="T74" fmla="*/ 63 w 137"/>
                  <a:gd name="T75" fmla="*/ 40 h 115"/>
                  <a:gd name="T76" fmla="*/ 60 w 137"/>
                  <a:gd name="T77" fmla="*/ 46 h 115"/>
                  <a:gd name="T78" fmla="*/ 56 w 137"/>
                  <a:gd name="T79" fmla="*/ 43 h 115"/>
                  <a:gd name="T80" fmla="*/ 61 w 137"/>
                  <a:gd name="T81" fmla="*/ 18 h 115"/>
                  <a:gd name="T82" fmla="*/ 62 w 137"/>
                  <a:gd name="T83" fmla="*/ 19 h 115"/>
                  <a:gd name="T84" fmla="*/ 65 w 137"/>
                  <a:gd name="T85" fmla="*/ 35 h 115"/>
                  <a:gd name="T86" fmla="*/ 80 w 137"/>
                  <a:gd name="T87" fmla="*/ 13 h 115"/>
                  <a:gd name="T88" fmla="*/ 73 w 137"/>
                  <a:gd name="T89" fmla="*/ 8 h 115"/>
                  <a:gd name="T90" fmla="*/ 86 w 137"/>
                  <a:gd name="T91" fmla="*/ 8 h 115"/>
                  <a:gd name="T92" fmla="*/ 75 w 137"/>
                  <a:gd name="T93" fmla="*/ 14 h 115"/>
                  <a:gd name="T94" fmla="*/ 74 w 137"/>
                  <a:gd name="T95" fmla="*/ 13 h 115"/>
                  <a:gd name="T96" fmla="*/ 69 w 137"/>
                  <a:gd name="T97" fmla="*/ 2 h 115"/>
                  <a:gd name="T98" fmla="*/ 72 w 137"/>
                  <a:gd name="T99" fmla="*/ 7 h 115"/>
                  <a:gd name="T100" fmla="*/ 69 w 137"/>
                  <a:gd name="T101" fmla="*/ 2 h 115"/>
                  <a:gd name="T102" fmla="*/ 73 w 137"/>
                  <a:gd name="T103" fmla="*/ 46 h 115"/>
                  <a:gd name="T104" fmla="*/ 71 w 137"/>
                  <a:gd name="T105" fmla="*/ 40 h 115"/>
                  <a:gd name="T106" fmla="*/ 73 w 137"/>
                  <a:gd name="T107" fmla="*/ 39 h 115"/>
                  <a:gd name="T108" fmla="*/ 73 w 137"/>
                  <a:gd name="T109" fmla="*/ 36 h 115"/>
                  <a:gd name="T110" fmla="*/ 73 w 137"/>
                  <a:gd name="T111" fmla="*/ 36 h 115"/>
                  <a:gd name="T112" fmla="*/ 69 w 137"/>
                  <a:gd name="T113" fmla="*/ 19 h 115"/>
                  <a:gd name="T114" fmla="*/ 72 w 137"/>
                  <a:gd name="T115" fmla="*/ 18 h 115"/>
                  <a:gd name="T116" fmla="*/ 76 w 137"/>
                  <a:gd name="T117" fmla="*/ 20 h 115"/>
                  <a:gd name="T118" fmla="*/ 74 w 137"/>
                  <a:gd name="T119" fmla="*/ 46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7" h="115">
                    <a:moveTo>
                      <a:pt x="134" y="74"/>
                    </a:moveTo>
                    <a:cubicBezTo>
                      <a:pt x="133" y="74"/>
                      <a:pt x="132" y="75"/>
                      <a:pt x="132" y="77"/>
                    </a:cubicBezTo>
                    <a:cubicBezTo>
                      <a:pt x="132" y="79"/>
                      <a:pt x="132" y="79"/>
                      <a:pt x="132" y="79"/>
                    </a:cubicBezTo>
                    <a:cubicBezTo>
                      <a:pt x="93" y="79"/>
                      <a:pt x="93" y="79"/>
                      <a:pt x="93" y="79"/>
                    </a:cubicBezTo>
                    <a:cubicBezTo>
                      <a:pt x="93" y="79"/>
                      <a:pt x="93" y="79"/>
                      <a:pt x="93" y="79"/>
                    </a:cubicBezTo>
                    <a:cubicBezTo>
                      <a:pt x="93" y="72"/>
                      <a:pt x="89" y="68"/>
                      <a:pt x="84" y="68"/>
                    </a:cubicBezTo>
                    <a:cubicBezTo>
                      <a:pt x="81" y="68"/>
                      <a:pt x="81" y="68"/>
                      <a:pt x="81" y="68"/>
                    </a:cubicBezTo>
                    <a:cubicBezTo>
                      <a:pt x="82" y="67"/>
                      <a:pt x="83" y="65"/>
                      <a:pt x="83" y="64"/>
                    </a:cubicBezTo>
                    <a:cubicBezTo>
                      <a:pt x="83" y="62"/>
                      <a:pt x="83" y="62"/>
                      <a:pt x="83" y="62"/>
                    </a:cubicBezTo>
                    <a:cubicBezTo>
                      <a:pt x="83" y="62"/>
                      <a:pt x="83" y="62"/>
                      <a:pt x="83" y="62"/>
                    </a:cubicBezTo>
                    <a:cubicBezTo>
                      <a:pt x="83" y="62"/>
                      <a:pt x="83" y="62"/>
                      <a:pt x="83" y="62"/>
                    </a:cubicBezTo>
                    <a:cubicBezTo>
                      <a:pt x="83" y="62"/>
                      <a:pt x="83" y="62"/>
                      <a:pt x="83" y="61"/>
                    </a:cubicBezTo>
                    <a:cubicBezTo>
                      <a:pt x="83" y="52"/>
                      <a:pt x="83" y="52"/>
                      <a:pt x="83" y="52"/>
                    </a:cubicBezTo>
                    <a:cubicBezTo>
                      <a:pt x="83" y="50"/>
                      <a:pt x="82" y="49"/>
                      <a:pt x="81" y="48"/>
                    </a:cubicBezTo>
                    <a:cubicBezTo>
                      <a:pt x="81" y="47"/>
                      <a:pt x="82" y="47"/>
                      <a:pt x="82" y="46"/>
                    </a:cubicBezTo>
                    <a:cubicBezTo>
                      <a:pt x="80" y="17"/>
                      <a:pt x="80" y="17"/>
                      <a:pt x="80" y="17"/>
                    </a:cubicBezTo>
                    <a:cubicBezTo>
                      <a:pt x="80" y="16"/>
                      <a:pt x="79" y="15"/>
                      <a:pt x="78" y="15"/>
                    </a:cubicBezTo>
                    <a:cubicBezTo>
                      <a:pt x="85" y="14"/>
                      <a:pt x="90" y="11"/>
                      <a:pt x="90" y="8"/>
                    </a:cubicBezTo>
                    <a:cubicBezTo>
                      <a:pt x="90" y="4"/>
                      <a:pt x="79" y="0"/>
                      <a:pt x="67" y="0"/>
                    </a:cubicBezTo>
                    <a:cubicBezTo>
                      <a:pt x="54" y="0"/>
                      <a:pt x="44" y="4"/>
                      <a:pt x="44" y="8"/>
                    </a:cubicBezTo>
                    <a:cubicBezTo>
                      <a:pt x="44" y="11"/>
                      <a:pt x="48" y="14"/>
                      <a:pt x="56" y="15"/>
                    </a:cubicBezTo>
                    <a:cubicBezTo>
                      <a:pt x="55" y="15"/>
                      <a:pt x="54" y="16"/>
                      <a:pt x="54" y="17"/>
                    </a:cubicBezTo>
                    <a:cubicBezTo>
                      <a:pt x="52" y="46"/>
                      <a:pt x="52" y="46"/>
                      <a:pt x="52" y="46"/>
                    </a:cubicBezTo>
                    <a:cubicBezTo>
                      <a:pt x="52" y="47"/>
                      <a:pt x="52" y="47"/>
                      <a:pt x="52" y="48"/>
                    </a:cubicBezTo>
                    <a:cubicBezTo>
                      <a:pt x="51" y="49"/>
                      <a:pt x="50" y="50"/>
                      <a:pt x="50" y="52"/>
                    </a:cubicBezTo>
                    <a:cubicBezTo>
                      <a:pt x="50" y="64"/>
                      <a:pt x="50" y="64"/>
                      <a:pt x="50" y="64"/>
                    </a:cubicBezTo>
                    <a:cubicBezTo>
                      <a:pt x="50" y="65"/>
                      <a:pt x="51" y="67"/>
                      <a:pt x="52" y="68"/>
                    </a:cubicBezTo>
                    <a:cubicBezTo>
                      <a:pt x="49" y="68"/>
                      <a:pt x="49" y="68"/>
                      <a:pt x="49" y="68"/>
                    </a:cubicBezTo>
                    <a:cubicBezTo>
                      <a:pt x="44" y="68"/>
                      <a:pt x="40" y="72"/>
                      <a:pt x="40" y="79"/>
                    </a:cubicBezTo>
                    <a:cubicBezTo>
                      <a:pt x="40" y="79"/>
                      <a:pt x="40" y="79"/>
                      <a:pt x="40" y="79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5" y="77"/>
                      <a:pt x="5" y="77"/>
                      <a:pt x="5" y="77"/>
                    </a:cubicBezTo>
                    <a:cubicBezTo>
                      <a:pt x="5" y="75"/>
                      <a:pt x="4" y="74"/>
                      <a:pt x="2" y="74"/>
                    </a:cubicBezTo>
                    <a:cubicBezTo>
                      <a:pt x="1" y="74"/>
                      <a:pt x="0" y="75"/>
                      <a:pt x="0" y="77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2"/>
                      <a:pt x="1" y="113"/>
                      <a:pt x="2" y="113"/>
                    </a:cubicBezTo>
                    <a:cubicBezTo>
                      <a:pt x="4" y="113"/>
                      <a:pt x="5" y="112"/>
                      <a:pt x="5" y="110"/>
                    </a:cubicBezTo>
                    <a:cubicBezTo>
                      <a:pt x="5" y="110"/>
                      <a:pt x="5" y="110"/>
                      <a:pt x="5" y="110"/>
                    </a:cubicBezTo>
                    <a:cubicBezTo>
                      <a:pt x="42" y="110"/>
                      <a:pt x="42" y="110"/>
                      <a:pt x="42" y="110"/>
                    </a:cubicBezTo>
                    <a:cubicBezTo>
                      <a:pt x="43" y="113"/>
                      <a:pt x="46" y="115"/>
                      <a:pt x="49" y="115"/>
                    </a:cubicBezTo>
                    <a:cubicBezTo>
                      <a:pt x="84" y="115"/>
                      <a:pt x="84" y="115"/>
                      <a:pt x="84" y="115"/>
                    </a:cubicBezTo>
                    <a:cubicBezTo>
                      <a:pt x="87" y="115"/>
                      <a:pt x="90" y="113"/>
                      <a:pt x="91" y="110"/>
                    </a:cubicBezTo>
                    <a:cubicBezTo>
                      <a:pt x="132" y="110"/>
                      <a:pt x="132" y="110"/>
                      <a:pt x="132" y="110"/>
                    </a:cubicBezTo>
                    <a:cubicBezTo>
                      <a:pt x="132" y="110"/>
                      <a:pt x="132" y="110"/>
                      <a:pt x="132" y="110"/>
                    </a:cubicBezTo>
                    <a:cubicBezTo>
                      <a:pt x="132" y="112"/>
                      <a:pt x="133" y="113"/>
                      <a:pt x="134" y="113"/>
                    </a:cubicBezTo>
                    <a:cubicBezTo>
                      <a:pt x="136" y="113"/>
                      <a:pt x="137" y="112"/>
                      <a:pt x="137" y="110"/>
                    </a:cubicBezTo>
                    <a:cubicBezTo>
                      <a:pt x="137" y="110"/>
                      <a:pt x="137" y="110"/>
                      <a:pt x="137" y="110"/>
                    </a:cubicBezTo>
                    <a:cubicBezTo>
                      <a:pt x="137" y="79"/>
                      <a:pt x="137" y="79"/>
                      <a:pt x="137" y="79"/>
                    </a:cubicBezTo>
                    <a:cubicBezTo>
                      <a:pt x="137" y="77"/>
                      <a:pt x="137" y="77"/>
                      <a:pt x="137" y="77"/>
                    </a:cubicBezTo>
                    <a:cubicBezTo>
                      <a:pt x="137" y="75"/>
                      <a:pt x="136" y="74"/>
                      <a:pt x="134" y="74"/>
                    </a:cubicBezTo>
                    <a:close/>
                    <a:moveTo>
                      <a:pt x="64" y="2"/>
                    </a:moveTo>
                    <a:cubicBezTo>
                      <a:pt x="64" y="6"/>
                      <a:pt x="64" y="6"/>
                      <a:pt x="64" y="6"/>
                    </a:cubicBezTo>
                    <a:cubicBezTo>
                      <a:pt x="63" y="6"/>
                      <a:pt x="62" y="6"/>
                      <a:pt x="62" y="7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2" y="3"/>
                      <a:pt x="58" y="2"/>
                      <a:pt x="64" y="2"/>
                    </a:cubicBezTo>
                    <a:close/>
                    <a:moveTo>
                      <a:pt x="54" y="13"/>
                    </a:moveTo>
                    <a:cubicBezTo>
                      <a:pt x="50" y="12"/>
                      <a:pt x="47" y="10"/>
                      <a:pt x="47" y="8"/>
                    </a:cubicBezTo>
                    <a:cubicBezTo>
                      <a:pt x="47" y="8"/>
                      <a:pt x="48" y="7"/>
                      <a:pt x="48" y="7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60" y="9"/>
                      <a:pt x="60" y="9"/>
                      <a:pt x="60" y="10"/>
                    </a:cubicBezTo>
                    <a:lnTo>
                      <a:pt x="54" y="13"/>
                    </a:lnTo>
                    <a:close/>
                    <a:moveTo>
                      <a:pt x="59" y="13"/>
                    </a:moveTo>
                    <a:cubicBezTo>
                      <a:pt x="58" y="14"/>
                      <a:pt x="58" y="14"/>
                      <a:pt x="58" y="14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57" y="14"/>
                      <a:pt x="57" y="14"/>
                      <a:pt x="57" y="14"/>
                    </a:cubicBezTo>
                    <a:lnTo>
                      <a:pt x="59" y="13"/>
                    </a:lnTo>
                    <a:close/>
                    <a:moveTo>
                      <a:pt x="65" y="35"/>
                    </a:moveTo>
                    <a:cubicBezTo>
                      <a:pt x="63" y="35"/>
                      <a:pt x="61" y="36"/>
                      <a:pt x="61" y="36"/>
                    </a:cubicBezTo>
                    <a:cubicBezTo>
                      <a:pt x="61" y="36"/>
                      <a:pt x="61" y="36"/>
                      <a:pt x="61" y="36"/>
                    </a:cubicBezTo>
                    <a:cubicBezTo>
                      <a:pt x="61" y="36"/>
                      <a:pt x="61" y="36"/>
                      <a:pt x="61" y="36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61" y="39"/>
                      <a:pt x="61" y="39"/>
                      <a:pt x="62" y="39"/>
                    </a:cubicBezTo>
                    <a:cubicBezTo>
                      <a:pt x="63" y="40"/>
                      <a:pt x="63" y="40"/>
                      <a:pt x="63" y="40"/>
                    </a:cubicBezTo>
                    <a:cubicBezTo>
                      <a:pt x="63" y="44"/>
                      <a:pt x="63" y="44"/>
                      <a:pt x="63" y="44"/>
                    </a:cubicBezTo>
                    <a:cubicBezTo>
                      <a:pt x="60" y="46"/>
                      <a:pt x="60" y="46"/>
                      <a:pt x="60" y="46"/>
                    </a:cubicBezTo>
                    <a:cubicBezTo>
                      <a:pt x="59" y="46"/>
                      <a:pt x="59" y="46"/>
                      <a:pt x="59" y="46"/>
                    </a:cubicBezTo>
                    <a:cubicBezTo>
                      <a:pt x="58" y="46"/>
                      <a:pt x="56" y="45"/>
                      <a:pt x="56" y="43"/>
                    </a:cubicBezTo>
                    <a:cubicBezTo>
                      <a:pt x="58" y="20"/>
                      <a:pt x="58" y="20"/>
                      <a:pt x="58" y="20"/>
                    </a:cubicBezTo>
                    <a:cubicBezTo>
                      <a:pt x="58" y="19"/>
                      <a:pt x="59" y="18"/>
                      <a:pt x="61" y="18"/>
                    </a:cubicBezTo>
                    <a:cubicBezTo>
                      <a:pt x="62" y="18"/>
                      <a:pt x="62" y="18"/>
                      <a:pt x="62" y="18"/>
                    </a:cubicBezTo>
                    <a:cubicBezTo>
                      <a:pt x="62" y="19"/>
                      <a:pt x="62" y="19"/>
                      <a:pt x="62" y="19"/>
                    </a:cubicBezTo>
                    <a:cubicBezTo>
                      <a:pt x="65" y="19"/>
                      <a:pt x="65" y="19"/>
                      <a:pt x="65" y="19"/>
                    </a:cubicBezTo>
                    <a:lnTo>
                      <a:pt x="65" y="35"/>
                    </a:lnTo>
                    <a:close/>
                    <a:moveTo>
                      <a:pt x="86" y="8"/>
                    </a:moveTo>
                    <a:cubicBezTo>
                      <a:pt x="86" y="10"/>
                      <a:pt x="83" y="12"/>
                      <a:pt x="80" y="13"/>
                    </a:cubicBezTo>
                    <a:cubicBezTo>
                      <a:pt x="73" y="10"/>
                      <a:pt x="73" y="10"/>
                      <a:pt x="73" y="10"/>
                    </a:cubicBezTo>
                    <a:cubicBezTo>
                      <a:pt x="73" y="9"/>
                      <a:pt x="73" y="9"/>
                      <a:pt x="73" y="8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6" y="7"/>
                      <a:pt x="86" y="8"/>
                      <a:pt x="86" y="8"/>
                    </a:cubicBezTo>
                    <a:close/>
                    <a:moveTo>
                      <a:pt x="76" y="14"/>
                    </a:moveTo>
                    <a:cubicBezTo>
                      <a:pt x="75" y="14"/>
                      <a:pt x="75" y="14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4" y="13"/>
                      <a:pt x="74" y="13"/>
                      <a:pt x="74" y="13"/>
                    </a:cubicBezTo>
                    <a:lnTo>
                      <a:pt x="76" y="14"/>
                    </a:lnTo>
                    <a:close/>
                    <a:moveTo>
                      <a:pt x="69" y="2"/>
                    </a:moveTo>
                    <a:cubicBezTo>
                      <a:pt x="76" y="2"/>
                      <a:pt x="81" y="3"/>
                      <a:pt x="84" y="5"/>
                    </a:cubicBezTo>
                    <a:cubicBezTo>
                      <a:pt x="72" y="7"/>
                      <a:pt x="72" y="7"/>
                      <a:pt x="72" y="7"/>
                    </a:cubicBezTo>
                    <a:cubicBezTo>
                      <a:pt x="71" y="6"/>
                      <a:pt x="70" y="6"/>
                      <a:pt x="69" y="6"/>
                    </a:cubicBezTo>
                    <a:lnTo>
                      <a:pt x="69" y="2"/>
                    </a:lnTo>
                    <a:close/>
                    <a:moveTo>
                      <a:pt x="74" y="46"/>
                    </a:moveTo>
                    <a:cubicBezTo>
                      <a:pt x="73" y="46"/>
                      <a:pt x="73" y="46"/>
                      <a:pt x="73" y="46"/>
                    </a:cubicBezTo>
                    <a:cubicBezTo>
                      <a:pt x="71" y="44"/>
                      <a:pt x="71" y="44"/>
                      <a:pt x="71" y="44"/>
                    </a:cubicBezTo>
                    <a:cubicBezTo>
                      <a:pt x="71" y="40"/>
                      <a:pt x="71" y="40"/>
                      <a:pt x="71" y="40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3" y="39"/>
                      <a:pt x="73" y="39"/>
                      <a:pt x="73" y="39"/>
                    </a:cubicBezTo>
                    <a:cubicBezTo>
                      <a:pt x="73" y="39"/>
                      <a:pt x="73" y="39"/>
                      <a:pt x="73" y="39"/>
                    </a:cubicBezTo>
                    <a:cubicBezTo>
                      <a:pt x="73" y="36"/>
                      <a:pt x="73" y="36"/>
                      <a:pt x="73" y="36"/>
                    </a:cubicBezTo>
                    <a:cubicBezTo>
                      <a:pt x="73" y="36"/>
                      <a:pt x="73" y="36"/>
                      <a:pt x="73" y="36"/>
                    </a:cubicBezTo>
                    <a:cubicBezTo>
                      <a:pt x="73" y="36"/>
                      <a:pt x="73" y="36"/>
                      <a:pt x="73" y="36"/>
                    </a:cubicBezTo>
                    <a:cubicBezTo>
                      <a:pt x="73" y="36"/>
                      <a:pt x="71" y="35"/>
                      <a:pt x="69" y="35"/>
                    </a:cubicBezTo>
                    <a:cubicBezTo>
                      <a:pt x="69" y="19"/>
                      <a:pt x="69" y="19"/>
                      <a:pt x="69" y="19"/>
                    </a:cubicBezTo>
                    <a:cubicBezTo>
                      <a:pt x="72" y="19"/>
                      <a:pt x="72" y="19"/>
                      <a:pt x="72" y="19"/>
                    </a:cubicBezTo>
                    <a:cubicBezTo>
                      <a:pt x="72" y="18"/>
                      <a:pt x="72" y="18"/>
                      <a:pt x="72" y="18"/>
                    </a:cubicBezTo>
                    <a:cubicBezTo>
                      <a:pt x="73" y="18"/>
                      <a:pt x="73" y="18"/>
                      <a:pt x="73" y="18"/>
                    </a:cubicBezTo>
                    <a:cubicBezTo>
                      <a:pt x="75" y="18"/>
                      <a:pt x="76" y="19"/>
                      <a:pt x="76" y="20"/>
                    </a:cubicBezTo>
                    <a:cubicBezTo>
                      <a:pt x="77" y="43"/>
                      <a:pt x="77" y="43"/>
                      <a:pt x="77" y="43"/>
                    </a:cubicBezTo>
                    <a:cubicBezTo>
                      <a:pt x="77" y="45"/>
                      <a:pt x="76" y="46"/>
                      <a:pt x="74" y="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6" name="Oval 1571"/>
              <p:cNvSpPr>
                <a:spLocks noChangeArrowheads="1"/>
              </p:cNvSpPr>
              <p:nvPr/>
            </p:nvSpPr>
            <p:spPr bwMode="auto">
              <a:xfrm>
                <a:off x="2598" y="1604"/>
                <a:ext cx="19" cy="2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7" name="Freeform 1572"/>
              <p:cNvSpPr/>
              <p:nvPr/>
            </p:nvSpPr>
            <p:spPr bwMode="auto">
              <a:xfrm>
                <a:off x="2617" y="1555"/>
                <a:ext cx="58" cy="60"/>
              </a:xfrm>
              <a:custGeom>
                <a:avLst/>
                <a:gdLst>
                  <a:gd name="T0" fmla="*/ 58 w 58"/>
                  <a:gd name="T1" fmla="*/ 55 h 60"/>
                  <a:gd name="T2" fmla="*/ 57 w 58"/>
                  <a:gd name="T3" fmla="*/ 51 h 60"/>
                  <a:gd name="T4" fmla="*/ 57 w 58"/>
                  <a:gd name="T5" fmla="*/ 47 h 60"/>
                  <a:gd name="T6" fmla="*/ 56 w 58"/>
                  <a:gd name="T7" fmla="*/ 44 h 60"/>
                  <a:gd name="T8" fmla="*/ 56 w 58"/>
                  <a:gd name="T9" fmla="*/ 41 h 60"/>
                  <a:gd name="T10" fmla="*/ 54 w 58"/>
                  <a:gd name="T11" fmla="*/ 37 h 60"/>
                  <a:gd name="T12" fmla="*/ 54 w 58"/>
                  <a:gd name="T13" fmla="*/ 35 h 60"/>
                  <a:gd name="T14" fmla="*/ 52 w 58"/>
                  <a:gd name="T15" fmla="*/ 31 h 60"/>
                  <a:gd name="T16" fmla="*/ 51 w 58"/>
                  <a:gd name="T17" fmla="*/ 29 h 60"/>
                  <a:gd name="T18" fmla="*/ 51 w 58"/>
                  <a:gd name="T19" fmla="*/ 27 h 60"/>
                  <a:gd name="T20" fmla="*/ 49 w 58"/>
                  <a:gd name="T21" fmla="*/ 25 h 60"/>
                  <a:gd name="T22" fmla="*/ 48 w 58"/>
                  <a:gd name="T23" fmla="*/ 23 h 60"/>
                  <a:gd name="T24" fmla="*/ 47 w 58"/>
                  <a:gd name="T25" fmla="*/ 22 h 60"/>
                  <a:gd name="T26" fmla="*/ 46 w 58"/>
                  <a:gd name="T27" fmla="*/ 20 h 60"/>
                  <a:gd name="T28" fmla="*/ 45 w 58"/>
                  <a:gd name="T29" fmla="*/ 19 h 60"/>
                  <a:gd name="T30" fmla="*/ 43 w 58"/>
                  <a:gd name="T31" fmla="*/ 16 h 60"/>
                  <a:gd name="T32" fmla="*/ 42 w 58"/>
                  <a:gd name="T33" fmla="*/ 15 h 60"/>
                  <a:gd name="T34" fmla="*/ 41 w 58"/>
                  <a:gd name="T35" fmla="*/ 13 h 60"/>
                  <a:gd name="T36" fmla="*/ 40 w 58"/>
                  <a:gd name="T37" fmla="*/ 12 h 60"/>
                  <a:gd name="T38" fmla="*/ 36 w 58"/>
                  <a:gd name="T39" fmla="*/ 10 h 60"/>
                  <a:gd name="T40" fmla="*/ 34 w 58"/>
                  <a:gd name="T41" fmla="*/ 8 h 60"/>
                  <a:gd name="T42" fmla="*/ 33 w 58"/>
                  <a:gd name="T43" fmla="*/ 7 h 60"/>
                  <a:gd name="T44" fmla="*/ 32 w 58"/>
                  <a:gd name="T45" fmla="*/ 5 h 60"/>
                  <a:gd name="T46" fmla="*/ 28 w 58"/>
                  <a:gd name="T47" fmla="*/ 2 h 60"/>
                  <a:gd name="T48" fmla="*/ 27 w 58"/>
                  <a:gd name="T49" fmla="*/ 1 h 60"/>
                  <a:gd name="T50" fmla="*/ 24 w 58"/>
                  <a:gd name="T51" fmla="*/ 0 h 60"/>
                  <a:gd name="T52" fmla="*/ 0 w 58"/>
                  <a:gd name="T53" fmla="*/ 41 h 60"/>
                  <a:gd name="T54" fmla="*/ 1 w 58"/>
                  <a:gd name="T55" fmla="*/ 41 h 60"/>
                  <a:gd name="T56" fmla="*/ 3 w 58"/>
                  <a:gd name="T57" fmla="*/ 43 h 60"/>
                  <a:gd name="T58" fmla="*/ 5 w 58"/>
                  <a:gd name="T59" fmla="*/ 45 h 60"/>
                  <a:gd name="T60" fmla="*/ 6 w 58"/>
                  <a:gd name="T61" fmla="*/ 46 h 60"/>
                  <a:gd name="T62" fmla="*/ 7 w 58"/>
                  <a:gd name="T63" fmla="*/ 48 h 60"/>
                  <a:gd name="T64" fmla="*/ 8 w 58"/>
                  <a:gd name="T65" fmla="*/ 49 h 60"/>
                  <a:gd name="T66" fmla="*/ 9 w 58"/>
                  <a:gd name="T67" fmla="*/ 51 h 60"/>
                  <a:gd name="T68" fmla="*/ 9 w 58"/>
                  <a:gd name="T69" fmla="*/ 53 h 60"/>
                  <a:gd name="T70" fmla="*/ 10 w 58"/>
                  <a:gd name="T71" fmla="*/ 55 h 60"/>
                  <a:gd name="T72" fmla="*/ 10 w 58"/>
                  <a:gd name="T73" fmla="*/ 57 h 60"/>
                  <a:gd name="T74" fmla="*/ 10 w 58"/>
                  <a:gd name="T75" fmla="*/ 59 h 60"/>
                  <a:gd name="T76" fmla="*/ 58 w 58"/>
                  <a:gd name="T77" fmla="*/ 60 h 60"/>
                  <a:gd name="T78" fmla="*/ 58 w 58"/>
                  <a:gd name="T79" fmla="*/ 57 h 60"/>
                  <a:gd name="T80" fmla="*/ 58 w 58"/>
                  <a:gd name="T81" fmla="*/ 5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8" h="60">
                    <a:moveTo>
                      <a:pt x="58" y="55"/>
                    </a:moveTo>
                    <a:lnTo>
                      <a:pt x="57" y="51"/>
                    </a:lnTo>
                    <a:lnTo>
                      <a:pt x="57" y="47"/>
                    </a:lnTo>
                    <a:lnTo>
                      <a:pt x="56" y="44"/>
                    </a:lnTo>
                    <a:lnTo>
                      <a:pt x="56" y="41"/>
                    </a:lnTo>
                    <a:lnTo>
                      <a:pt x="54" y="37"/>
                    </a:lnTo>
                    <a:lnTo>
                      <a:pt x="54" y="35"/>
                    </a:lnTo>
                    <a:lnTo>
                      <a:pt x="52" y="31"/>
                    </a:lnTo>
                    <a:lnTo>
                      <a:pt x="51" y="29"/>
                    </a:lnTo>
                    <a:lnTo>
                      <a:pt x="51" y="27"/>
                    </a:lnTo>
                    <a:lnTo>
                      <a:pt x="49" y="25"/>
                    </a:lnTo>
                    <a:lnTo>
                      <a:pt x="48" y="23"/>
                    </a:lnTo>
                    <a:lnTo>
                      <a:pt x="47" y="22"/>
                    </a:lnTo>
                    <a:lnTo>
                      <a:pt x="46" y="20"/>
                    </a:lnTo>
                    <a:lnTo>
                      <a:pt x="45" y="19"/>
                    </a:lnTo>
                    <a:lnTo>
                      <a:pt x="43" y="16"/>
                    </a:lnTo>
                    <a:lnTo>
                      <a:pt x="42" y="15"/>
                    </a:lnTo>
                    <a:lnTo>
                      <a:pt x="41" y="13"/>
                    </a:lnTo>
                    <a:lnTo>
                      <a:pt x="40" y="12"/>
                    </a:lnTo>
                    <a:lnTo>
                      <a:pt x="36" y="10"/>
                    </a:lnTo>
                    <a:lnTo>
                      <a:pt x="34" y="8"/>
                    </a:lnTo>
                    <a:lnTo>
                      <a:pt x="33" y="7"/>
                    </a:lnTo>
                    <a:lnTo>
                      <a:pt x="32" y="5"/>
                    </a:lnTo>
                    <a:lnTo>
                      <a:pt x="28" y="2"/>
                    </a:lnTo>
                    <a:lnTo>
                      <a:pt x="27" y="1"/>
                    </a:lnTo>
                    <a:lnTo>
                      <a:pt x="24" y="0"/>
                    </a:lnTo>
                    <a:lnTo>
                      <a:pt x="0" y="41"/>
                    </a:lnTo>
                    <a:lnTo>
                      <a:pt x="1" y="41"/>
                    </a:lnTo>
                    <a:lnTo>
                      <a:pt x="3" y="43"/>
                    </a:lnTo>
                    <a:lnTo>
                      <a:pt x="5" y="45"/>
                    </a:lnTo>
                    <a:lnTo>
                      <a:pt x="6" y="46"/>
                    </a:lnTo>
                    <a:lnTo>
                      <a:pt x="7" y="48"/>
                    </a:lnTo>
                    <a:lnTo>
                      <a:pt x="8" y="49"/>
                    </a:lnTo>
                    <a:lnTo>
                      <a:pt x="9" y="51"/>
                    </a:lnTo>
                    <a:lnTo>
                      <a:pt x="9" y="53"/>
                    </a:lnTo>
                    <a:lnTo>
                      <a:pt x="10" y="55"/>
                    </a:lnTo>
                    <a:lnTo>
                      <a:pt x="10" y="57"/>
                    </a:lnTo>
                    <a:lnTo>
                      <a:pt x="10" y="59"/>
                    </a:lnTo>
                    <a:lnTo>
                      <a:pt x="58" y="60"/>
                    </a:lnTo>
                    <a:lnTo>
                      <a:pt x="58" y="57"/>
                    </a:lnTo>
                    <a:lnTo>
                      <a:pt x="58" y="5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8" name="Freeform 1573"/>
              <p:cNvSpPr/>
              <p:nvPr/>
            </p:nvSpPr>
            <p:spPr bwMode="auto">
              <a:xfrm>
                <a:off x="2573" y="1631"/>
                <a:ext cx="68" cy="50"/>
              </a:xfrm>
              <a:custGeom>
                <a:avLst/>
                <a:gdLst>
                  <a:gd name="T0" fmla="*/ 44 w 68"/>
                  <a:gd name="T1" fmla="*/ 1 h 50"/>
                  <a:gd name="T2" fmla="*/ 42 w 68"/>
                  <a:gd name="T3" fmla="*/ 1 h 50"/>
                  <a:gd name="T4" fmla="*/ 40 w 68"/>
                  <a:gd name="T5" fmla="*/ 3 h 50"/>
                  <a:gd name="T6" fmla="*/ 39 w 68"/>
                  <a:gd name="T7" fmla="*/ 3 h 50"/>
                  <a:gd name="T8" fmla="*/ 37 w 68"/>
                  <a:gd name="T9" fmla="*/ 4 h 50"/>
                  <a:gd name="T10" fmla="*/ 35 w 68"/>
                  <a:gd name="T11" fmla="*/ 3 h 50"/>
                  <a:gd name="T12" fmla="*/ 32 w 68"/>
                  <a:gd name="T13" fmla="*/ 3 h 50"/>
                  <a:gd name="T14" fmla="*/ 30 w 68"/>
                  <a:gd name="T15" fmla="*/ 3 h 50"/>
                  <a:gd name="T16" fmla="*/ 28 w 68"/>
                  <a:gd name="T17" fmla="*/ 1 h 50"/>
                  <a:gd name="T18" fmla="*/ 27 w 68"/>
                  <a:gd name="T19" fmla="*/ 1 h 50"/>
                  <a:gd name="T20" fmla="*/ 25 w 68"/>
                  <a:gd name="T21" fmla="*/ 0 h 50"/>
                  <a:gd name="T22" fmla="*/ 0 w 68"/>
                  <a:gd name="T23" fmla="*/ 41 h 50"/>
                  <a:gd name="T24" fmla="*/ 3 w 68"/>
                  <a:gd name="T25" fmla="*/ 43 h 50"/>
                  <a:gd name="T26" fmla="*/ 5 w 68"/>
                  <a:gd name="T27" fmla="*/ 44 h 50"/>
                  <a:gd name="T28" fmla="*/ 7 w 68"/>
                  <a:gd name="T29" fmla="*/ 45 h 50"/>
                  <a:gd name="T30" fmla="*/ 13 w 68"/>
                  <a:gd name="T31" fmla="*/ 46 h 50"/>
                  <a:gd name="T32" fmla="*/ 15 w 68"/>
                  <a:gd name="T33" fmla="*/ 47 h 50"/>
                  <a:gd name="T34" fmla="*/ 17 w 68"/>
                  <a:gd name="T35" fmla="*/ 48 h 50"/>
                  <a:gd name="T36" fmla="*/ 21 w 68"/>
                  <a:gd name="T37" fmla="*/ 49 h 50"/>
                  <a:gd name="T38" fmla="*/ 24 w 68"/>
                  <a:gd name="T39" fmla="*/ 49 h 50"/>
                  <a:gd name="T40" fmla="*/ 28 w 68"/>
                  <a:gd name="T41" fmla="*/ 50 h 50"/>
                  <a:gd name="T42" fmla="*/ 30 w 68"/>
                  <a:gd name="T43" fmla="*/ 50 h 50"/>
                  <a:gd name="T44" fmla="*/ 32 w 68"/>
                  <a:gd name="T45" fmla="*/ 50 h 50"/>
                  <a:gd name="T46" fmla="*/ 35 w 68"/>
                  <a:gd name="T47" fmla="*/ 50 h 50"/>
                  <a:gd name="T48" fmla="*/ 37 w 68"/>
                  <a:gd name="T49" fmla="*/ 50 h 50"/>
                  <a:gd name="T50" fmla="*/ 39 w 68"/>
                  <a:gd name="T51" fmla="*/ 50 h 50"/>
                  <a:gd name="T52" fmla="*/ 41 w 68"/>
                  <a:gd name="T53" fmla="*/ 50 h 50"/>
                  <a:gd name="T54" fmla="*/ 43 w 68"/>
                  <a:gd name="T55" fmla="*/ 50 h 50"/>
                  <a:gd name="T56" fmla="*/ 45 w 68"/>
                  <a:gd name="T57" fmla="*/ 50 h 50"/>
                  <a:gd name="T58" fmla="*/ 47 w 68"/>
                  <a:gd name="T59" fmla="*/ 49 h 50"/>
                  <a:gd name="T60" fmla="*/ 49 w 68"/>
                  <a:gd name="T61" fmla="*/ 49 h 50"/>
                  <a:gd name="T62" fmla="*/ 51 w 68"/>
                  <a:gd name="T63" fmla="*/ 49 h 50"/>
                  <a:gd name="T64" fmla="*/ 55 w 68"/>
                  <a:gd name="T65" fmla="*/ 47 h 50"/>
                  <a:gd name="T66" fmla="*/ 57 w 68"/>
                  <a:gd name="T67" fmla="*/ 47 h 50"/>
                  <a:gd name="T68" fmla="*/ 59 w 68"/>
                  <a:gd name="T69" fmla="*/ 46 h 50"/>
                  <a:gd name="T70" fmla="*/ 61 w 68"/>
                  <a:gd name="T71" fmla="*/ 45 h 50"/>
                  <a:gd name="T72" fmla="*/ 65 w 68"/>
                  <a:gd name="T73" fmla="*/ 44 h 50"/>
                  <a:gd name="T74" fmla="*/ 67 w 68"/>
                  <a:gd name="T75" fmla="*/ 43 h 50"/>
                  <a:gd name="T76" fmla="*/ 68 w 68"/>
                  <a:gd name="T77" fmla="*/ 42 h 50"/>
                  <a:gd name="T78" fmla="*/ 44 w 68"/>
                  <a:gd name="T79" fmla="*/ 0 h 50"/>
                  <a:gd name="T80" fmla="*/ 44 w 68"/>
                  <a:gd name="T81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8" h="50">
                    <a:moveTo>
                      <a:pt x="44" y="1"/>
                    </a:moveTo>
                    <a:lnTo>
                      <a:pt x="42" y="1"/>
                    </a:lnTo>
                    <a:lnTo>
                      <a:pt x="40" y="3"/>
                    </a:lnTo>
                    <a:lnTo>
                      <a:pt x="39" y="3"/>
                    </a:lnTo>
                    <a:lnTo>
                      <a:pt x="37" y="4"/>
                    </a:lnTo>
                    <a:lnTo>
                      <a:pt x="35" y="3"/>
                    </a:lnTo>
                    <a:lnTo>
                      <a:pt x="32" y="3"/>
                    </a:lnTo>
                    <a:lnTo>
                      <a:pt x="30" y="3"/>
                    </a:lnTo>
                    <a:lnTo>
                      <a:pt x="28" y="1"/>
                    </a:lnTo>
                    <a:lnTo>
                      <a:pt x="27" y="1"/>
                    </a:lnTo>
                    <a:lnTo>
                      <a:pt x="25" y="0"/>
                    </a:lnTo>
                    <a:lnTo>
                      <a:pt x="0" y="41"/>
                    </a:lnTo>
                    <a:lnTo>
                      <a:pt x="3" y="43"/>
                    </a:lnTo>
                    <a:lnTo>
                      <a:pt x="5" y="44"/>
                    </a:lnTo>
                    <a:lnTo>
                      <a:pt x="7" y="45"/>
                    </a:lnTo>
                    <a:lnTo>
                      <a:pt x="13" y="46"/>
                    </a:lnTo>
                    <a:lnTo>
                      <a:pt x="15" y="47"/>
                    </a:lnTo>
                    <a:lnTo>
                      <a:pt x="17" y="48"/>
                    </a:lnTo>
                    <a:lnTo>
                      <a:pt x="21" y="49"/>
                    </a:lnTo>
                    <a:lnTo>
                      <a:pt x="24" y="49"/>
                    </a:lnTo>
                    <a:lnTo>
                      <a:pt x="28" y="50"/>
                    </a:lnTo>
                    <a:lnTo>
                      <a:pt x="30" y="50"/>
                    </a:lnTo>
                    <a:lnTo>
                      <a:pt x="32" y="50"/>
                    </a:lnTo>
                    <a:lnTo>
                      <a:pt x="35" y="50"/>
                    </a:lnTo>
                    <a:lnTo>
                      <a:pt x="37" y="50"/>
                    </a:lnTo>
                    <a:lnTo>
                      <a:pt x="39" y="50"/>
                    </a:lnTo>
                    <a:lnTo>
                      <a:pt x="41" y="50"/>
                    </a:lnTo>
                    <a:lnTo>
                      <a:pt x="43" y="50"/>
                    </a:lnTo>
                    <a:lnTo>
                      <a:pt x="45" y="50"/>
                    </a:lnTo>
                    <a:lnTo>
                      <a:pt x="47" y="49"/>
                    </a:lnTo>
                    <a:lnTo>
                      <a:pt x="49" y="49"/>
                    </a:lnTo>
                    <a:lnTo>
                      <a:pt x="51" y="49"/>
                    </a:lnTo>
                    <a:lnTo>
                      <a:pt x="55" y="47"/>
                    </a:lnTo>
                    <a:lnTo>
                      <a:pt x="57" y="47"/>
                    </a:lnTo>
                    <a:lnTo>
                      <a:pt x="59" y="46"/>
                    </a:lnTo>
                    <a:lnTo>
                      <a:pt x="61" y="45"/>
                    </a:lnTo>
                    <a:lnTo>
                      <a:pt x="65" y="44"/>
                    </a:lnTo>
                    <a:lnTo>
                      <a:pt x="67" y="43"/>
                    </a:lnTo>
                    <a:lnTo>
                      <a:pt x="68" y="42"/>
                    </a:lnTo>
                    <a:lnTo>
                      <a:pt x="44" y="0"/>
                    </a:lnTo>
                    <a:lnTo>
                      <a:pt x="4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9" name="Freeform 1574"/>
              <p:cNvSpPr/>
              <p:nvPr/>
            </p:nvSpPr>
            <p:spPr bwMode="auto">
              <a:xfrm>
                <a:off x="2540" y="1555"/>
                <a:ext cx="58" cy="59"/>
              </a:xfrm>
              <a:custGeom>
                <a:avLst/>
                <a:gdLst>
                  <a:gd name="T0" fmla="*/ 32 w 58"/>
                  <a:gd name="T1" fmla="*/ 2 h 59"/>
                  <a:gd name="T2" fmla="*/ 29 w 58"/>
                  <a:gd name="T3" fmla="*/ 3 h 59"/>
                  <a:gd name="T4" fmla="*/ 27 w 58"/>
                  <a:gd name="T5" fmla="*/ 5 h 59"/>
                  <a:gd name="T6" fmla="*/ 24 w 58"/>
                  <a:gd name="T7" fmla="*/ 9 h 59"/>
                  <a:gd name="T8" fmla="*/ 22 w 58"/>
                  <a:gd name="T9" fmla="*/ 10 h 59"/>
                  <a:gd name="T10" fmla="*/ 20 w 58"/>
                  <a:gd name="T11" fmla="*/ 12 h 59"/>
                  <a:gd name="T12" fmla="*/ 16 w 58"/>
                  <a:gd name="T13" fmla="*/ 15 h 59"/>
                  <a:gd name="T14" fmla="*/ 15 w 58"/>
                  <a:gd name="T15" fmla="*/ 16 h 59"/>
                  <a:gd name="T16" fmla="*/ 13 w 58"/>
                  <a:gd name="T17" fmla="*/ 21 h 59"/>
                  <a:gd name="T18" fmla="*/ 11 w 58"/>
                  <a:gd name="T19" fmla="*/ 22 h 59"/>
                  <a:gd name="T20" fmla="*/ 10 w 58"/>
                  <a:gd name="T21" fmla="*/ 24 h 59"/>
                  <a:gd name="T22" fmla="*/ 9 w 58"/>
                  <a:gd name="T23" fmla="*/ 25 h 59"/>
                  <a:gd name="T24" fmla="*/ 8 w 58"/>
                  <a:gd name="T25" fmla="*/ 27 h 59"/>
                  <a:gd name="T26" fmla="*/ 7 w 58"/>
                  <a:gd name="T27" fmla="*/ 29 h 59"/>
                  <a:gd name="T28" fmla="*/ 5 w 58"/>
                  <a:gd name="T29" fmla="*/ 31 h 59"/>
                  <a:gd name="T30" fmla="*/ 5 w 58"/>
                  <a:gd name="T31" fmla="*/ 33 h 59"/>
                  <a:gd name="T32" fmla="*/ 4 w 58"/>
                  <a:gd name="T33" fmla="*/ 35 h 59"/>
                  <a:gd name="T34" fmla="*/ 3 w 58"/>
                  <a:gd name="T35" fmla="*/ 37 h 59"/>
                  <a:gd name="T36" fmla="*/ 3 w 58"/>
                  <a:gd name="T37" fmla="*/ 38 h 59"/>
                  <a:gd name="T38" fmla="*/ 2 w 58"/>
                  <a:gd name="T39" fmla="*/ 40 h 59"/>
                  <a:gd name="T40" fmla="*/ 1 w 58"/>
                  <a:gd name="T41" fmla="*/ 45 h 59"/>
                  <a:gd name="T42" fmla="*/ 1 w 58"/>
                  <a:gd name="T43" fmla="*/ 47 h 59"/>
                  <a:gd name="T44" fmla="*/ 1 w 58"/>
                  <a:gd name="T45" fmla="*/ 49 h 59"/>
                  <a:gd name="T46" fmla="*/ 0 w 58"/>
                  <a:gd name="T47" fmla="*/ 50 h 59"/>
                  <a:gd name="T48" fmla="*/ 0 w 58"/>
                  <a:gd name="T49" fmla="*/ 55 h 59"/>
                  <a:gd name="T50" fmla="*/ 0 w 58"/>
                  <a:gd name="T51" fmla="*/ 57 h 59"/>
                  <a:gd name="T52" fmla="*/ 0 w 58"/>
                  <a:gd name="T53" fmla="*/ 59 h 59"/>
                  <a:gd name="T54" fmla="*/ 47 w 58"/>
                  <a:gd name="T55" fmla="*/ 59 h 59"/>
                  <a:gd name="T56" fmla="*/ 47 w 58"/>
                  <a:gd name="T57" fmla="*/ 59 h 59"/>
                  <a:gd name="T58" fmla="*/ 47 w 58"/>
                  <a:gd name="T59" fmla="*/ 57 h 59"/>
                  <a:gd name="T60" fmla="*/ 48 w 58"/>
                  <a:gd name="T61" fmla="*/ 55 h 59"/>
                  <a:gd name="T62" fmla="*/ 49 w 58"/>
                  <a:gd name="T63" fmla="*/ 52 h 59"/>
                  <a:gd name="T64" fmla="*/ 49 w 58"/>
                  <a:gd name="T65" fmla="*/ 51 h 59"/>
                  <a:gd name="T66" fmla="*/ 50 w 58"/>
                  <a:gd name="T67" fmla="*/ 49 h 59"/>
                  <a:gd name="T68" fmla="*/ 51 w 58"/>
                  <a:gd name="T69" fmla="*/ 48 h 59"/>
                  <a:gd name="T70" fmla="*/ 53 w 58"/>
                  <a:gd name="T71" fmla="*/ 46 h 59"/>
                  <a:gd name="T72" fmla="*/ 54 w 58"/>
                  <a:gd name="T73" fmla="*/ 45 h 59"/>
                  <a:gd name="T74" fmla="*/ 56 w 58"/>
                  <a:gd name="T75" fmla="*/ 44 h 59"/>
                  <a:gd name="T76" fmla="*/ 58 w 58"/>
                  <a:gd name="T77" fmla="*/ 43 h 59"/>
                  <a:gd name="T78" fmla="*/ 35 w 58"/>
                  <a:gd name="T79" fmla="*/ 0 h 59"/>
                  <a:gd name="T80" fmla="*/ 32 w 58"/>
                  <a:gd name="T81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8" h="59">
                    <a:moveTo>
                      <a:pt x="32" y="2"/>
                    </a:moveTo>
                    <a:lnTo>
                      <a:pt x="29" y="3"/>
                    </a:lnTo>
                    <a:lnTo>
                      <a:pt x="27" y="5"/>
                    </a:lnTo>
                    <a:lnTo>
                      <a:pt x="24" y="9"/>
                    </a:lnTo>
                    <a:lnTo>
                      <a:pt x="22" y="10"/>
                    </a:lnTo>
                    <a:lnTo>
                      <a:pt x="20" y="12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3" y="21"/>
                    </a:lnTo>
                    <a:lnTo>
                      <a:pt x="11" y="22"/>
                    </a:lnTo>
                    <a:lnTo>
                      <a:pt x="10" y="24"/>
                    </a:lnTo>
                    <a:lnTo>
                      <a:pt x="9" y="25"/>
                    </a:lnTo>
                    <a:lnTo>
                      <a:pt x="8" y="27"/>
                    </a:lnTo>
                    <a:lnTo>
                      <a:pt x="7" y="29"/>
                    </a:lnTo>
                    <a:lnTo>
                      <a:pt x="5" y="31"/>
                    </a:lnTo>
                    <a:lnTo>
                      <a:pt x="5" y="33"/>
                    </a:lnTo>
                    <a:lnTo>
                      <a:pt x="4" y="35"/>
                    </a:lnTo>
                    <a:lnTo>
                      <a:pt x="3" y="37"/>
                    </a:lnTo>
                    <a:lnTo>
                      <a:pt x="3" y="38"/>
                    </a:lnTo>
                    <a:lnTo>
                      <a:pt x="2" y="40"/>
                    </a:lnTo>
                    <a:lnTo>
                      <a:pt x="1" y="45"/>
                    </a:lnTo>
                    <a:lnTo>
                      <a:pt x="1" y="47"/>
                    </a:lnTo>
                    <a:lnTo>
                      <a:pt x="1" y="49"/>
                    </a:lnTo>
                    <a:lnTo>
                      <a:pt x="0" y="50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0" y="59"/>
                    </a:lnTo>
                    <a:lnTo>
                      <a:pt x="47" y="59"/>
                    </a:lnTo>
                    <a:lnTo>
                      <a:pt x="47" y="59"/>
                    </a:lnTo>
                    <a:lnTo>
                      <a:pt x="47" y="57"/>
                    </a:lnTo>
                    <a:lnTo>
                      <a:pt x="48" y="55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49"/>
                    </a:lnTo>
                    <a:lnTo>
                      <a:pt x="51" y="48"/>
                    </a:lnTo>
                    <a:lnTo>
                      <a:pt x="53" y="46"/>
                    </a:lnTo>
                    <a:lnTo>
                      <a:pt x="54" y="45"/>
                    </a:lnTo>
                    <a:lnTo>
                      <a:pt x="56" y="44"/>
                    </a:lnTo>
                    <a:lnTo>
                      <a:pt x="58" y="43"/>
                    </a:lnTo>
                    <a:lnTo>
                      <a:pt x="35" y="0"/>
                    </a:lnTo>
                    <a:lnTo>
                      <a:pt x="32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0" name="Freeform 1575"/>
              <p:cNvSpPr>
                <a:spLocks noEditPoints="1"/>
              </p:cNvSpPr>
              <p:nvPr/>
            </p:nvSpPr>
            <p:spPr bwMode="auto">
              <a:xfrm>
                <a:off x="1661" y="1761"/>
                <a:ext cx="126" cy="141"/>
              </a:xfrm>
              <a:custGeom>
                <a:avLst/>
                <a:gdLst>
                  <a:gd name="T0" fmla="*/ 57 w 116"/>
                  <a:gd name="T1" fmla="*/ 0 h 129"/>
                  <a:gd name="T2" fmla="*/ 57 w 116"/>
                  <a:gd name="T3" fmla="*/ 129 h 129"/>
                  <a:gd name="T4" fmla="*/ 94 w 116"/>
                  <a:gd name="T5" fmla="*/ 0 h 129"/>
                  <a:gd name="T6" fmla="*/ 59 w 116"/>
                  <a:gd name="T7" fmla="*/ 76 h 129"/>
                  <a:gd name="T8" fmla="*/ 40 w 116"/>
                  <a:gd name="T9" fmla="*/ 72 h 129"/>
                  <a:gd name="T10" fmla="*/ 40 w 116"/>
                  <a:gd name="T11" fmla="*/ 70 h 129"/>
                  <a:gd name="T12" fmla="*/ 40 w 116"/>
                  <a:gd name="T13" fmla="*/ 68 h 129"/>
                  <a:gd name="T14" fmla="*/ 41 w 116"/>
                  <a:gd name="T15" fmla="*/ 66 h 129"/>
                  <a:gd name="T16" fmla="*/ 42 w 116"/>
                  <a:gd name="T17" fmla="*/ 64 h 129"/>
                  <a:gd name="T18" fmla="*/ 43 w 116"/>
                  <a:gd name="T19" fmla="*/ 63 h 129"/>
                  <a:gd name="T20" fmla="*/ 44 w 116"/>
                  <a:gd name="T21" fmla="*/ 61 h 129"/>
                  <a:gd name="T22" fmla="*/ 46 w 116"/>
                  <a:gd name="T23" fmla="*/ 59 h 129"/>
                  <a:gd name="T24" fmla="*/ 48 w 116"/>
                  <a:gd name="T25" fmla="*/ 57 h 129"/>
                  <a:gd name="T26" fmla="*/ 56 w 116"/>
                  <a:gd name="T27" fmla="*/ 68 h 129"/>
                  <a:gd name="T28" fmla="*/ 55 w 116"/>
                  <a:gd name="T29" fmla="*/ 69 h 129"/>
                  <a:gd name="T30" fmla="*/ 54 w 116"/>
                  <a:gd name="T31" fmla="*/ 70 h 129"/>
                  <a:gd name="T32" fmla="*/ 53 w 116"/>
                  <a:gd name="T33" fmla="*/ 72 h 129"/>
                  <a:gd name="T34" fmla="*/ 40 w 116"/>
                  <a:gd name="T35" fmla="*/ 73 h 129"/>
                  <a:gd name="T36" fmla="*/ 67 w 116"/>
                  <a:gd name="T37" fmla="*/ 90 h 129"/>
                  <a:gd name="T38" fmla="*/ 65 w 116"/>
                  <a:gd name="T39" fmla="*/ 91 h 129"/>
                  <a:gd name="T40" fmla="*/ 63 w 116"/>
                  <a:gd name="T41" fmla="*/ 92 h 129"/>
                  <a:gd name="T42" fmla="*/ 61 w 116"/>
                  <a:gd name="T43" fmla="*/ 92 h 129"/>
                  <a:gd name="T44" fmla="*/ 60 w 116"/>
                  <a:gd name="T45" fmla="*/ 92 h 129"/>
                  <a:gd name="T46" fmla="*/ 58 w 116"/>
                  <a:gd name="T47" fmla="*/ 92 h 129"/>
                  <a:gd name="T48" fmla="*/ 55 w 116"/>
                  <a:gd name="T49" fmla="*/ 92 h 129"/>
                  <a:gd name="T50" fmla="*/ 53 w 116"/>
                  <a:gd name="T51" fmla="*/ 91 h 129"/>
                  <a:gd name="T52" fmla="*/ 50 w 116"/>
                  <a:gd name="T53" fmla="*/ 90 h 129"/>
                  <a:gd name="T54" fmla="*/ 57 w 116"/>
                  <a:gd name="T55" fmla="*/ 78 h 129"/>
                  <a:gd name="T56" fmla="*/ 58 w 116"/>
                  <a:gd name="T57" fmla="*/ 78 h 129"/>
                  <a:gd name="T58" fmla="*/ 60 w 116"/>
                  <a:gd name="T59" fmla="*/ 78 h 129"/>
                  <a:gd name="T60" fmla="*/ 62 w 116"/>
                  <a:gd name="T61" fmla="*/ 78 h 129"/>
                  <a:gd name="T62" fmla="*/ 68 w 116"/>
                  <a:gd name="T63" fmla="*/ 90 h 129"/>
                  <a:gd name="T64" fmla="*/ 64 w 116"/>
                  <a:gd name="T65" fmla="*/ 72 h 129"/>
                  <a:gd name="T66" fmla="*/ 64 w 116"/>
                  <a:gd name="T67" fmla="*/ 70 h 129"/>
                  <a:gd name="T68" fmla="*/ 63 w 116"/>
                  <a:gd name="T69" fmla="*/ 69 h 129"/>
                  <a:gd name="T70" fmla="*/ 62 w 116"/>
                  <a:gd name="T71" fmla="*/ 68 h 129"/>
                  <a:gd name="T72" fmla="*/ 70 w 116"/>
                  <a:gd name="T73" fmla="*/ 57 h 129"/>
                  <a:gd name="T74" fmla="*/ 71 w 116"/>
                  <a:gd name="T75" fmla="*/ 58 h 129"/>
                  <a:gd name="T76" fmla="*/ 73 w 116"/>
                  <a:gd name="T77" fmla="*/ 60 h 129"/>
                  <a:gd name="T78" fmla="*/ 74 w 116"/>
                  <a:gd name="T79" fmla="*/ 61 h 129"/>
                  <a:gd name="T80" fmla="*/ 75 w 116"/>
                  <a:gd name="T81" fmla="*/ 63 h 129"/>
                  <a:gd name="T82" fmla="*/ 76 w 116"/>
                  <a:gd name="T83" fmla="*/ 64 h 129"/>
                  <a:gd name="T84" fmla="*/ 77 w 116"/>
                  <a:gd name="T85" fmla="*/ 67 h 129"/>
                  <a:gd name="T86" fmla="*/ 78 w 116"/>
                  <a:gd name="T87" fmla="*/ 69 h 129"/>
                  <a:gd name="T88" fmla="*/ 78 w 116"/>
                  <a:gd name="T89" fmla="*/ 72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16" h="129">
                    <a:moveTo>
                      <a:pt x="94" y="0"/>
                    </a:moveTo>
                    <a:cubicBezTo>
                      <a:pt x="59" y="0"/>
                      <a:pt x="59" y="0"/>
                      <a:pt x="59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5" y="85"/>
                      <a:pt x="0" y="129"/>
                      <a:pt x="0" y="129"/>
                    </a:cubicBezTo>
                    <a:cubicBezTo>
                      <a:pt x="57" y="129"/>
                      <a:pt x="57" y="129"/>
                      <a:pt x="57" y="129"/>
                    </a:cubicBezTo>
                    <a:cubicBezTo>
                      <a:pt x="59" y="129"/>
                      <a:pt x="59" y="129"/>
                      <a:pt x="59" y="129"/>
                    </a:cubicBezTo>
                    <a:cubicBezTo>
                      <a:pt x="116" y="129"/>
                      <a:pt x="116" y="129"/>
                      <a:pt x="116" y="129"/>
                    </a:cubicBezTo>
                    <a:cubicBezTo>
                      <a:pt x="116" y="129"/>
                      <a:pt x="92" y="85"/>
                      <a:pt x="94" y="0"/>
                    </a:cubicBezTo>
                    <a:close/>
                    <a:moveTo>
                      <a:pt x="59" y="70"/>
                    </a:moveTo>
                    <a:cubicBezTo>
                      <a:pt x="60" y="70"/>
                      <a:pt x="62" y="71"/>
                      <a:pt x="62" y="73"/>
                    </a:cubicBezTo>
                    <a:cubicBezTo>
                      <a:pt x="62" y="75"/>
                      <a:pt x="60" y="76"/>
                      <a:pt x="59" y="76"/>
                    </a:cubicBezTo>
                    <a:cubicBezTo>
                      <a:pt x="57" y="76"/>
                      <a:pt x="56" y="75"/>
                      <a:pt x="56" y="73"/>
                    </a:cubicBezTo>
                    <a:cubicBezTo>
                      <a:pt x="56" y="71"/>
                      <a:pt x="57" y="70"/>
                      <a:pt x="59" y="70"/>
                    </a:cubicBezTo>
                    <a:close/>
                    <a:moveTo>
                      <a:pt x="40" y="72"/>
                    </a:moveTo>
                    <a:cubicBezTo>
                      <a:pt x="40" y="72"/>
                      <a:pt x="40" y="72"/>
                      <a:pt x="40" y="72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0" y="70"/>
                      <a:pt x="40" y="70"/>
                      <a:pt x="40" y="70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0" y="69"/>
                      <a:pt x="40" y="69"/>
                      <a:pt x="40" y="69"/>
                    </a:cubicBezTo>
                    <a:cubicBezTo>
                      <a:pt x="40" y="68"/>
                      <a:pt x="40" y="68"/>
                      <a:pt x="40" y="68"/>
                    </a:cubicBezTo>
                    <a:cubicBezTo>
                      <a:pt x="41" y="67"/>
                      <a:pt x="41" y="67"/>
                      <a:pt x="41" y="67"/>
                    </a:cubicBezTo>
                    <a:cubicBezTo>
                      <a:pt x="41" y="66"/>
                      <a:pt x="41" y="66"/>
                      <a:pt x="41" y="66"/>
                    </a:cubicBezTo>
                    <a:cubicBezTo>
                      <a:pt x="41" y="66"/>
                      <a:pt x="41" y="66"/>
                      <a:pt x="41" y="66"/>
                    </a:cubicBezTo>
                    <a:cubicBezTo>
                      <a:pt x="41" y="65"/>
                      <a:pt x="41" y="65"/>
                      <a:pt x="41" y="65"/>
                    </a:cubicBezTo>
                    <a:cubicBezTo>
                      <a:pt x="41" y="65"/>
                      <a:pt x="41" y="65"/>
                      <a:pt x="41" y="65"/>
                    </a:cubicBezTo>
                    <a:cubicBezTo>
                      <a:pt x="42" y="64"/>
                      <a:pt x="42" y="64"/>
                      <a:pt x="42" y="64"/>
                    </a:cubicBezTo>
                    <a:cubicBezTo>
                      <a:pt x="42" y="64"/>
                      <a:pt x="42" y="64"/>
                      <a:pt x="42" y="64"/>
                    </a:cubicBezTo>
                    <a:cubicBezTo>
                      <a:pt x="42" y="63"/>
                      <a:pt x="42" y="63"/>
                      <a:pt x="42" y="63"/>
                    </a:cubicBezTo>
                    <a:cubicBezTo>
                      <a:pt x="43" y="63"/>
                      <a:pt x="43" y="63"/>
                      <a:pt x="43" y="63"/>
                    </a:cubicBezTo>
                    <a:cubicBezTo>
                      <a:pt x="43" y="62"/>
                      <a:pt x="43" y="62"/>
                      <a:pt x="43" y="62"/>
                    </a:cubicBezTo>
                    <a:cubicBezTo>
                      <a:pt x="43" y="62"/>
                      <a:pt x="43" y="62"/>
                      <a:pt x="43" y="62"/>
                    </a:cubicBezTo>
                    <a:cubicBezTo>
                      <a:pt x="44" y="61"/>
                      <a:pt x="44" y="61"/>
                      <a:pt x="44" y="61"/>
                    </a:cubicBezTo>
                    <a:cubicBezTo>
                      <a:pt x="44" y="60"/>
                      <a:pt x="44" y="60"/>
                      <a:pt x="44" y="60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6" y="59"/>
                      <a:pt x="46" y="59"/>
                      <a:pt x="46" y="59"/>
                    </a:cubicBezTo>
                    <a:cubicBezTo>
                      <a:pt x="46" y="58"/>
                      <a:pt x="46" y="58"/>
                      <a:pt x="46" y="58"/>
                    </a:cubicBezTo>
                    <a:cubicBezTo>
                      <a:pt x="48" y="58"/>
                      <a:pt x="48" y="58"/>
                      <a:pt x="48" y="58"/>
                    </a:cubicBezTo>
                    <a:cubicBezTo>
                      <a:pt x="48" y="57"/>
                      <a:pt x="48" y="57"/>
                      <a:pt x="48" y="57"/>
                    </a:cubicBezTo>
                    <a:cubicBezTo>
                      <a:pt x="49" y="57"/>
                      <a:pt x="49" y="57"/>
                      <a:pt x="49" y="57"/>
                    </a:cubicBezTo>
                    <a:cubicBezTo>
                      <a:pt x="50" y="56"/>
                      <a:pt x="50" y="56"/>
                      <a:pt x="50" y="56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56" y="68"/>
                      <a:pt x="56" y="68"/>
                      <a:pt x="56" y="68"/>
                    </a:cubicBezTo>
                    <a:cubicBezTo>
                      <a:pt x="55" y="69"/>
                      <a:pt x="55" y="69"/>
                      <a:pt x="55" y="69"/>
                    </a:cubicBezTo>
                    <a:cubicBezTo>
                      <a:pt x="55" y="69"/>
                      <a:pt x="55" y="69"/>
                      <a:pt x="55" y="69"/>
                    </a:cubicBezTo>
                    <a:cubicBezTo>
                      <a:pt x="54" y="70"/>
                      <a:pt x="54" y="70"/>
                      <a:pt x="54" y="70"/>
                    </a:cubicBezTo>
                    <a:cubicBezTo>
                      <a:pt x="54" y="70"/>
                      <a:pt x="54" y="70"/>
                      <a:pt x="54" y="70"/>
                    </a:cubicBezTo>
                    <a:cubicBezTo>
                      <a:pt x="54" y="70"/>
                      <a:pt x="54" y="70"/>
                      <a:pt x="54" y="70"/>
                    </a:cubicBezTo>
                    <a:cubicBezTo>
                      <a:pt x="53" y="71"/>
                      <a:pt x="53" y="71"/>
                      <a:pt x="53" y="71"/>
                    </a:cubicBezTo>
                    <a:cubicBezTo>
                      <a:pt x="53" y="72"/>
                      <a:pt x="53" y="72"/>
                      <a:pt x="53" y="72"/>
                    </a:cubicBezTo>
                    <a:cubicBezTo>
                      <a:pt x="53" y="72"/>
                      <a:pt x="53" y="72"/>
                      <a:pt x="53" y="72"/>
                    </a:cubicBezTo>
                    <a:cubicBezTo>
                      <a:pt x="53" y="73"/>
                      <a:pt x="53" y="73"/>
                      <a:pt x="53" y="73"/>
                    </a:cubicBezTo>
                    <a:cubicBezTo>
                      <a:pt x="53" y="73"/>
                      <a:pt x="53" y="73"/>
                      <a:pt x="53" y="73"/>
                    </a:cubicBezTo>
                    <a:cubicBezTo>
                      <a:pt x="40" y="73"/>
                      <a:pt x="40" y="73"/>
                      <a:pt x="40" y="73"/>
                    </a:cubicBezTo>
                    <a:lnTo>
                      <a:pt x="40" y="72"/>
                    </a:lnTo>
                    <a:close/>
                    <a:moveTo>
                      <a:pt x="68" y="90"/>
                    </a:moveTo>
                    <a:cubicBezTo>
                      <a:pt x="67" y="90"/>
                      <a:pt x="67" y="90"/>
                      <a:pt x="67" y="90"/>
                    </a:cubicBezTo>
                    <a:cubicBezTo>
                      <a:pt x="66" y="91"/>
                      <a:pt x="66" y="91"/>
                      <a:pt x="66" y="91"/>
                    </a:cubicBezTo>
                    <a:cubicBezTo>
                      <a:pt x="66" y="91"/>
                      <a:pt x="66" y="91"/>
                      <a:pt x="66" y="91"/>
                    </a:cubicBezTo>
                    <a:cubicBezTo>
                      <a:pt x="65" y="91"/>
                      <a:pt x="65" y="91"/>
                      <a:pt x="65" y="91"/>
                    </a:cubicBezTo>
                    <a:cubicBezTo>
                      <a:pt x="65" y="91"/>
                      <a:pt x="65" y="91"/>
                      <a:pt x="65" y="91"/>
                    </a:cubicBezTo>
                    <a:cubicBezTo>
                      <a:pt x="64" y="92"/>
                      <a:pt x="64" y="92"/>
                      <a:pt x="64" y="92"/>
                    </a:cubicBezTo>
                    <a:cubicBezTo>
                      <a:pt x="63" y="92"/>
                      <a:pt x="63" y="92"/>
                      <a:pt x="63" y="92"/>
                    </a:cubicBezTo>
                    <a:cubicBezTo>
                      <a:pt x="62" y="92"/>
                      <a:pt x="62" y="92"/>
                      <a:pt x="62" y="92"/>
                    </a:cubicBezTo>
                    <a:cubicBezTo>
                      <a:pt x="62" y="92"/>
                      <a:pt x="62" y="92"/>
                      <a:pt x="62" y="92"/>
                    </a:cubicBezTo>
                    <a:cubicBezTo>
                      <a:pt x="61" y="92"/>
                      <a:pt x="61" y="92"/>
                      <a:pt x="61" y="92"/>
                    </a:cubicBezTo>
                    <a:cubicBezTo>
                      <a:pt x="61" y="92"/>
                      <a:pt x="61" y="92"/>
                      <a:pt x="61" y="92"/>
                    </a:cubicBezTo>
                    <a:cubicBezTo>
                      <a:pt x="60" y="92"/>
                      <a:pt x="60" y="92"/>
                      <a:pt x="60" y="92"/>
                    </a:cubicBezTo>
                    <a:cubicBezTo>
                      <a:pt x="60" y="92"/>
                      <a:pt x="60" y="92"/>
                      <a:pt x="60" y="92"/>
                    </a:cubicBezTo>
                    <a:cubicBezTo>
                      <a:pt x="59" y="92"/>
                      <a:pt x="59" y="92"/>
                      <a:pt x="59" y="92"/>
                    </a:cubicBezTo>
                    <a:cubicBezTo>
                      <a:pt x="58" y="92"/>
                      <a:pt x="58" y="92"/>
                      <a:pt x="58" y="92"/>
                    </a:cubicBezTo>
                    <a:cubicBezTo>
                      <a:pt x="58" y="92"/>
                      <a:pt x="58" y="92"/>
                      <a:pt x="58" y="92"/>
                    </a:cubicBezTo>
                    <a:cubicBezTo>
                      <a:pt x="57" y="92"/>
                      <a:pt x="57" y="92"/>
                      <a:pt x="57" y="92"/>
                    </a:cubicBezTo>
                    <a:cubicBezTo>
                      <a:pt x="56" y="92"/>
                      <a:pt x="56" y="92"/>
                      <a:pt x="56" y="92"/>
                    </a:cubicBezTo>
                    <a:cubicBezTo>
                      <a:pt x="55" y="92"/>
                      <a:pt x="55" y="92"/>
                      <a:pt x="55" y="92"/>
                    </a:cubicBezTo>
                    <a:cubicBezTo>
                      <a:pt x="54" y="91"/>
                      <a:pt x="54" y="91"/>
                      <a:pt x="54" y="91"/>
                    </a:cubicBezTo>
                    <a:cubicBezTo>
                      <a:pt x="53" y="91"/>
                      <a:pt x="53" y="91"/>
                      <a:pt x="53" y="91"/>
                    </a:cubicBezTo>
                    <a:cubicBezTo>
                      <a:pt x="53" y="91"/>
                      <a:pt x="53" y="91"/>
                      <a:pt x="53" y="91"/>
                    </a:cubicBezTo>
                    <a:cubicBezTo>
                      <a:pt x="51" y="90"/>
                      <a:pt x="51" y="90"/>
                      <a:pt x="51" y="90"/>
                    </a:cubicBezTo>
                    <a:cubicBezTo>
                      <a:pt x="51" y="90"/>
                      <a:pt x="51" y="90"/>
                      <a:pt x="51" y="90"/>
                    </a:cubicBezTo>
                    <a:cubicBezTo>
                      <a:pt x="50" y="90"/>
                      <a:pt x="50" y="90"/>
                      <a:pt x="50" y="90"/>
                    </a:cubicBezTo>
                    <a:cubicBezTo>
                      <a:pt x="49" y="89"/>
                      <a:pt x="49" y="89"/>
                      <a:pt x="49" y="89"/>
                    </a:cubicBezTo>
                    <a:cubicBezTo>
                      <a:pt x="56" y="78"/>
                      <a:pt x="56" y="78"/>
                      <a:pt x="56" y="78"/>
                    </a:cubicBezTo>
                    <a:cubicBezTo>
                      <a:pt x="57" y="78"/>
                      <a:pt x="57" y="78"/>
                      <a:pt x="57" y="78"/>
                    </a:cubicBezTo>
                    <a:cubicBezTo>
                      <a:pt x="57" y="78"/>
                      <a:pt x="57" y="78"/>
                      <a:pt x="57" y="78"/>
                    </a:cubicBezTo>
                    <a:cubicBezTo>
                      <a:pt x="58" y="78"/>
                      <a:pt x="58" y="78"/>
                      <a:pt x="58" y="78"/>
                    </a:cubicBezTo>
                    <a:cubicBezTo>
                      <a:pt x="58" y="78"/>
                      <a:pt x="58" y="78"/>
                      <a:pt x="58" y="78"/>
                    </a:cubicBezTo>
                    <a:cubicBezTo>
                      <a:pt x="59" y="78"/>
                      <a:pt x="59" y="78"/>
                      <a:pt x="59" y="78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60" y="78"/>
                      <a:pt x="60" y="78"/>
                      <a:pt x="60" y="78"/>
                    </a:cubicBezTo>
                    <a:cubicBezTo>
                      <a:pt x="61" y="78"/>
                      <a:pt x="61" y="78"/>
                      <a:pt x="61" y="78"/>
                    </a:cubicBezTo>
                    <a:cubicBezTo>
                      <a:pt x="61" y="78"/>
                      <a:pt x="61" y="78"/>
                      <a:pt x="61" y="78"/>
                    </a:cubicBezTo>
                    <a:cubicBezTo>
                      <a:pt x="62" y="78"/>
                      <a:pt x="62" y="78"/>
                      <a:pt x="62" y="78"/>
                    </a:cubicBezTo>
                    <a:cubicBezTo>
                      <a:pt x="62" y="78"/>
                      <a:pt x="62" y="78"/>
                      <a:pt x="62" y="78"/>
                    </a:cubicBezTo>
                    <a:cubicBezTo>
                      <a:pt x="69" y="90"/>
                      <a:pt x="69" y="90"/>
                      <a:pt x="69" y="90"/>
                    </a:cubicBezTo>
                    <a:lnTo>
                      <a:pt x="68" y="90"/>
                    </a:lnTo>
                    <a:close/>
                    <a:moveTo>
                      <a:pt x="64" y="73"/>
                    </a:moveTo>
                    <a:cubicBezTo>
                      <a:pt x="64" y="72"/>
                      <a:pt x="64" y="72"/>
                      <a:pt x="64" y="72"/>
                    </a:cubicBezTo>
                    <a:cubicBezTo>
                      <a:pt x="64" y="72"/>
                      <a:pt x="64" y="72"/>
                      <a:pt x="64" y="72"/>
                    </a:cubicBezTo>
                    <a:cubicBezTo>
                      <a:pt x="64" y="71"/>
                      <a:pt x="64" y="71"/>
                      <a:pt x="64" y="71"/>
                    </a:cubicBezTo>
                    <a:cubicBezTo>
                      <a:pt x="64" y="71"/>
                      <a:pt x="64" y="71"/>
                      <a:pt x="64" y="71"/>
                    </a:cubicBezTo>
                    <a:cubicBezTo>
                      <a:pt x="64" y="70"/>
                      <a:pt x="64" y="70"/>
                      <a:pt x="64" y="70"/>
                    </a:cubicBezTo>
                    <a:cubicBezTo>
                      <a:pt x="64" y="70"/>
                      <a:pt x="64" y="70"/>
                      <a:pt x="64" y="70"/>
                    </a:cubicBezTo>
                    <a:cubicBezTo>
                      <a:pt x="63" y="69"/>
                      <a:pt x="63" y="69"/>
                      <a:pt x="63" y="69"/>
                    </a:cubicBezTo>
                    <a:cubicBezTo>
                      <a:pt x="63" y="69"/>
                      <a:pt x="63" y="69"/>
                      <a:pt x="63" y="69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9" y="56"/>
                      <a:pt x="69" y="56"/>
                      <a:pt x="69" y="56"/>
                    </a:cubicBezTo>
                    <a:cubicBezTo>
                      <a:pt x="69" y="56"/>
                      <a:pt x="69" y="56"/>
                      <a:pt x="69" y="56"/>
                    </a:cubicBezTo>
                    <a:cubicBezTo>
                      <a:pt x="70" y="57"/>
                      <a:pt x="70" y="57"/>
                      <a:pt x="70" y="57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2" y="59"/>
                      <a:pt x="72" y="59"/>
                      <a:pt x="72" y="59"/>
                    </a:cubicBezTo>
                    <a:cubicBezTo>
                      <a:pt x="73" y="59"/>
                      <a:pt x="73" y="59"/>
                      <a:pt x="73" y="59"/>
                    </a:cubicBezTo>
                    <a:cubicBezTo>
                      <a:pt x="73" y="60"/>
                      <a:pt x="73" y="60"/>
                      <a:pt x="73" y="60"/>
                    </a:cubicBezTo>
                    <a:cubicBezTo>
                      <a:pt x="74" y="60"/>
                      <a:pt x="74" y="60"/>
                      <a:pt x="74" y="60"/>
                    </a:cubicBezTo>
                    <a:cubicBezTo>
                      <a:pt x="74" y="61"/>
                      <a:pt x="74" y="61"/>
                      <a:pt x="74" y="61"/>
                    </a:cubicBezTo>
                    <a:cubicBezTo>
                      <a:pt x="74" y="61"/>
                      <a:pt x="74" y="61"/>
                      <a:pt x="74" y="61"/>
                    </a:cubicBezTo>
                    <a:cubicBezTo>
                      <a:pt x="75" y="62"/>
                      <a:pt x="75" y="62"/>
                      <a:pt x="75" y="62"/>
                    </a:cubicBezTo>
                    <a:cubicBezTo>
                      <a:pt x="75" y="62"/>
                      <a:pt x="75" y="62"/>
                      <a:pt x="75" y="62"/>
                    </a:cubicBezTo>
                    <a:cubicBezTo>
                      <a:pt x="75" y="63"/>
                      <a:pt x="75" y="63"/>
                      <a:pt x="75" y="63"/>
                    </a:cubicBezTo>
                    <a:cubicBezTo>
                      <a:pt x="76" y="63"/>
                      <a:pt x="76" y="63"/>
                      <a:pt x="76" y="63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6" y="64"/>
                      <a:pt x="76" y="64"/>
                      <a:pt x="76" y="64"/>
                    </a:cubicBezTo>
                    <a:cubicBezTo>
                      <a:pt x="76" y="65"/>
                      <a:pt x="76" y="65"/>
                      <a:pt x="76" y="65"/>
                    </a:cubicBezTo>
                    <a:cubicBezTo>
                      <a:pt x="77" y="66"/>
                      <a:pt x="77" y="66"/>
                      <a:pt x="77" y="66"/>
                    </a:cubicBezTo>
                    <a:cubicBezTo>
                      <a:pt x="77" y="67"/>
                      <a:pt x="77" y="67"/>
                      <a:pt x="77" y="67"/>
                    </a:cubicBezTo>
                    <a:cubicBezTo>
                      <a:pt x="77" y="68"/>
                      <a:pt x="77" y="68"/>
                      <a:pt x="77" y="68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78" y="69"/>
                      <a:pt x="78" y="69"/>
                      <a:pt x="78" y="69"/>
                    </a:cubicBezTo>
                    <a:cubicBezTo>
                      <a:pt x="78" y="71"/>
                      <a:pt x="78" y="71"/>
                      <a:pt x="78" y="71"/>
                    </a:cubicBezTo>
                    <a:cubicBezTo>
                      <a:pt x="78" y="71"/>
                      <a:pt x="78" y="71"/>
                      <a:pt x="78" y="71"/>
                    </a:cubicBezTo>
                    <a:cubicBezTo>
                      <a:pt x="78" y="72"/>
                      <a:pt x="78" y="72"/>
                      <a:pt x="78" y="72"/>
                    </a:cubicBezTo>
                    <a:cubicBezTo>
                      <a:pt x="78" y="73"/>
                      <a:pt x="78" y="73"/>
                      <a:pt x="78" y="73"/>
                    </a:cubicBezTo>
                    <a:lnTo>
                      <a:pt x="64" y="7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1" name="Freeform 1576"/>
              <p:cNvSpPr/>
              <p:nvPr/>
            </p:nvSpPr>
            <p:spPr bwMode="auto">
              <a:xfrm>
                <a:off x="2311" y="1785"/>
                <a:ext cx="148" cy="109"/>
              </a:xfrm>
              <a:custGeom>
                <a:avLst/>
                <a:gdLst>
                  <a:gd name="T0" fmla="*/ 15 w 148"/>
                  <a:gd name="T1" fmla="*/ 0 h 109"/>
                  <a:gd name="T2" fmla="*/ 0 w 148"/>
                  <a:gd name="T3" fmla="*/ 0 h 109"/>
                  <a:gd name="T4" fmla="*/ 0 w 148"/>
                  <a:gd name="T5" fmla="*/ 109 h 109"/>
                  <a:gd name="T6" fmla="*/ 148 w 148"/>
                  <a:gd name="T7" fmla="*/ 109 h 109"/>
                  <a:gd name="T8" fmla="*/ 148 w 148"/>
                  <a:gd name="T9" fmla="*/ 93 h 109"/>
                  <a:gd name="T10" fmla="*/ 15 w 148"/>
                  <a:gd name="T11" fmla="*/ 93 h 109"/>
                  <a:gd name="T12" fmla="*/ 15 w 148"/>
                  <a:gd name="T13" fmla="*/ 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8" h="109">
                    <a:moveTo>
                      <a:pt x="15" y="0"/>
                    </a:moveTo>
                    <a:lnTo>
                      <a:pt x="0" y="0"/>
                    </a:lnTo>
                    <a:lnTo>
                      <a:pt x="0" y="109"/>
                    </a:lnTo>
                    <a:lnTo>
                      <a:pt x="148" y="109"/>
                    </a:lnTo>
                    <a:lnTo>
                      <a:pt x="148" y="93"/>
                    </a:lnTo>
                    <a:lnTo>
                      <a:pt x="15" y="93"/>
                    </a:lnTo>
                    <a:lnTo>
                      <a:pt x="1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2" name="Freeform 1577"/>
              <p:cNvSpPr/>
              <p:nvPr/>
            </p:nvSpPr>
            <p:spPr bwMode="auto">
              <a:xfrm>
                <a:off x="2334" y="1783"/>
                <a:ext cx="125" cy="72"/>
              </a:xfrm>
              <a:custGeom>
                <a:avLst/>
                <a:gdLst>
                  <a:gd name="T0" fmla="*/ 113 w 115"/>
                  <a:gd name="T1" fmla="*/ 1 h 66"/>
                  <a:gd name="T2" fmla="*/ 108 w 115"/>
                  <a:gd name="T3" fmla="*/ 2 h 66"/>
                  <a:gd name="T4" fmla="*/ 79 w 115"/>
                  <a:gd name="T5" fmla="*/ 46 h 66"/>
                  <a:gd name="T6" fmla="*/ 38 w 115"/>
                  <a:gd name="T7" fmla="*/ 16 h 66"/>
                  <a:gd name="T8" fmla="*/ 1 w 115"/>
                  <a:gd name="T9" fmla="*/ 60 h 66"/>
                  <a:gd name="T10" fmla="*/ 1 w 115"/>
                  <a:gd name="T11" fmla="*/ 65 h 66"/>
                  <a:gd name="T12" fmla="*/ 4 w 115"/>
                  <a:gd name="T13" fmla="*/ 66 h 66"/>
                  <a:gd name="T14" fmla="*/ 7 w 115"/>
                  <a:gd name="T15" fmla="*/ 64 h 66"/>
                  <a:gd name="T16" fmla="*/ 39 w 115"/>
                  <a:gd name="T17" fmla="*/ 26 h 66"/>
                  <a:gd name="T18" fmla="*/ 81 w 115"/>
                  <a:gd name="T19" fmla="*/ 56 h 66"/>
                  <a:gd name="T20" fmla="*/ 114 w 115"/>
                  <a:gd name="T21" fmla="*/ 6 h 66"/>
                  <a:gd name="T22" fmla="*/ 113 w 115"/>
                  <a:gd name="T23" fmla="*/ 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5" h="66">
                    <a:moveTo>
                      <a:pt x="113" y="1"/>
                    </a:moveTo>
                    <a:cubicBezTo>
                      <a:pt x="111" y="0"/>
                      <a:pt x="109" y="0"/>
                      <a:pt x="108" y="2"/>
                    </a:cubicBezTo>
                    <a:cubicBezTo>
                      <a:pt x="79" y="46"/>
                      <a:pt x="79" y="46"/>
                      <a:pt x="79" y="46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1" y="60"/>
                      <a:pt x="1" y="60"/>
                      <a:pt x="1" y="60"/>
                    </a:cubicBezTo>
                    <a:cubicBezTo>
                      <a:pt x="0" y="61"/>
                      <a:pt x="0" y="63"/>
                      <a:pt x="1" y="65"/>
                    </a:cubicBezTo>
                    <a:cubicBezTo>
                      <a:pt x="2" y="65"/>
                      <a:pt x="3" y="66"/>
                      <a:pt x="4" y="66"/>
                    </a:cubicBezTo>
                    <a:cubicBezTo>
                      <a:pt x="5" y="66"/>
                      <a:pt x="6" y="65"/>
                      <a:pt x="7" y="64"/>
                    </a:cubicBezTo>
                    <a:cubicBezTo>
                      <a:pt x="39" y="26"/>
                      <a:pt x="39" y="26"/>
                      <a:pt x="39" y="26"/>
                    </a:cubicBezTo>
                    <a:cubicBezTo>
                      <a:pt x="81" y="56"/>
                      <a:pt x="81" y="56"/>
                      <a:pt x="81" y="56"/>
                    </a:cubicBezTo>
                    <a:cubicBezTo>
                      <a:pt x="114" y="6"/>
                      <a:pt x="114" y="6"/>
                      <a:pt x="114" y="6"/>
                    </a:cubicBezTo>
                    <a:cubicBezTo>
                      <a:pt x="115" y="4"/>
                      <a:pt x="114" y="2"/>
                      <a:pt x="11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3" name="Freeform 1578"/>
              <p:cNvSpPr/>
              <p:nvPr/>
            </p:nvSpPr>
            <p:spPr bwMode="auto">
              <a:xfrm>
                <a:off x="2340" y="1834"/>
                <a:ext cx="116" cy="35"/>
              </a:xfrm>
              <a:custGeom>
                <a:avLst/>
                <a:gdLst>
                  <a:gd name="T0" fmla="*/ 101 w 107"/>
                  <a:gd name="T1" fmla="*/ 8 h 32"/>
                  <a:gd name="T2" fmla="*/ 68 w 107"/>
                  <a:gd name="T3" fmla="*/ 23 h 32"/>
                  <a:gd name="T4" fmla="*/ 39 w 107"/>
                  <a:gd name="T5" fmla="*/ 0 h 32"/>
                  <a:gd name="T6" fmla="*/ 2 w 107"/>
                  <a:gd name="T7" fmla="*/ 22 h 32"/>
                  <a:gd name="T8" fmla="*/ 1 w 107"/>
                  <a:gd name="T9" fmla="*/ 27 h 32"/>
                  <a:gd name="T10" fmla="*/ 6 w 107"/>
                  <a:gd name="T11" fmla="*/ 28 h 32"/>
                  <a:gd name="T12" fmla="*/ 39 w 107"/>
                  <a:gd name="T13" fmla="*/ 9 h 32"/>
                  <a:gd name="T14" fmla="*/ 66 w 107"/>
                  <a:gd name="T15" fmla="*/ 32 h 32"/>
                  <a:gd name="T16" fmla="*/ 104 w 107"/>
                  <a:gd name="T17" fmla="*/ 15 h 32"/>
                  <a:gd name="T18" fmla="*/ 106 w 107"/>
                  <a:gd name="T19" fmla="*/ 10 h 32"/>
                  <a:gd name="T20" fmla="*/ 101 w 107"/>
                  <a:gd name="T21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7" h="32">
                    <a:moveTo>
                      <a:pt x="101" y="8"/>
                    </a:moveTo>
                    <a:cubicBezTo>
                      <a:pt x="68" y="23"/>
                      <a:pt x="68" y="23"/>
                      <a:pt x="68" y="23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1" y="23"/>
                      <a:pt x="0" y="25"/>
                      <a:pt x="1" y="27"/>
                    </a:cubicBezTo>
                    <a:cubicBezTo>
                      <a:pt x="2" y="28"/>
                      <a:pt x="4" y="29"/>
                      <a:pt x="6" y="28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66" y="32"/>
                      <a:pt x="66" y="32"/>
                      <a:pt x="66" y="32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6" y="14"/>
                      <a:pt x="107" y="12"/>
                      <a:pt x="106" y="10"/>
                    </a:cubicBezTo>
                    <a:cubicBezTo>
                      <a:pt x="105" y="9"/>
                      <a:pt x="103" y="8"/>
                      <a:pt x="101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4" name="Rectangle 1579"/>
              <p:cNvSpPr>
                <a:spLocks noChangeArrowheads="1"/>
              </p:cNvSpPr>
              <p:nvPr/>
            </p:nvSpPr>
            <p:spPr bwMode="auto">
              <a:xfrm>
                <a:off x="2111" y="1866"/>
                <a:ext cx="29" cy="3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5" name="Rectangle 1580"/>
              <p:cNvSpPr>
                <a:spLocks noChangeArrowheads="1"/>
              </p:cNvSpPr>
              <p:nvPr/>
            </p:nvSpPr>
            <p:spPr bwMode="auto">
              <a:xfrm>
                <a:off x="2190" y="1833"/>
                <a:ext cx="31" cy="69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6" name="Rectangle 1581"/>
              <p:cNvSpPr>
                <a:spLocks noChangeArrowheads="1"/>
              </p:cNvSpPr>
              <p:nvPr/>
            </p:nvSpPr>
            <p:spPr bwMode="auto">
              <a:xfrm>
                <a:off x="2150" y="1850"/>
                <a:ext cx="30" cy="5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7" name="Freeform 1582"/>
              <p:cNvSpPr/>
              <p:nvPr/>
            </p:nvSpPr>
            <p:spPr bwMode="auto">
              <a:xfrm>
                <a:off x="2095" y="1765"/>
                <a:ext cx="129" cy="81"/>
              </a:xfrm>
              <a:custGeom>
                <a:avLst/>
                <a:gdLst>
                  <a:gd name="T0" fmla="*/ 36 w 118"/>
                  <a:gd name="T1" fmla="*/ 25 h 74"/>
                  <a:gd name="T2" fmla="*/ 60 w 118"/>
                  <a:gd name="T3" fmla="*/ 34 h 74"/>
                  <a:gd name="T4" fmla="*/ 12 w 118"/>
                  <a:gd name="T5" fmla="*/ 67 h 74"/>
                  <a:gd name="T6" fmla="*/ 0 w 118"/>
                  <a:gd name="T7" fmla="*/ 67 h 74"/>
                  <a:gd name="T8" fmla="*/ 11 w 118"/>
                  <a:gd name="T9" fmla="*/ 71 h 74"/>
                  <a:gd name="T10" fmla="*/ 39 w 118"/>
                  <a:gd name="T11" fmla="*/ 74 h 74"/>
                  <a:gd name="T12" fmla="*/ 94 w 118"/>
                  <a:gd name="T13" fmla="*/ 47 h 74"/>
                  <a:gd name="T14" fmla="*/ 118 w 118"/>
                  <a:gd name="T15" fmla="*/ 56 h 74"/>
                  <a:gd name="T16" fmla="*/ 91 w 118"/>
                  <a:gd name="T17" fmla="*/ 0 h 74"/>
                  <a:gd name="T18" fmla="*/ 36 w 118"/>
                  <a:gd name="T19" fmla="*/ 25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8" h="74">
                    <a:moveTo>
                      <a:pt x="36" y="25"/>
                    </a:moveTo>
                    <a:cubicBezTo>
                      <a:pt x="60" y="34"/>
                      <a:pt x="60" y="34"/>
                      <a:pt x="60" y="34"/>
                    </a:cubicBezTo>
                    <a:cubicBezTo>
                      <a:pt x="59" y="40"/>
                      <a:pt x="51" y="67"/>
                      <a:pt x="12" y="67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11" y="71"/>
                      <a:pt x="11" y="71"/>
                      <a:pt x="11" y="71"/>
                    </a:cubicBezTo>
                    <a:cubicBezTo>
                      <a:pt x="12" y="71"/>
                      <a:pt x="24" y="74"/>
                      <a:pt x="39" y="74"/>
                    </a:cubicBezTo>
                    <a:cubicBezTo>
                      <a:pt x="57" y="74"/>
                      <a:pt x="81" y="69"/>
                      <a:pt x="94" y="47"/>
                    </a:cubicBezTo>
                    <a:cubicBezTo>
                      <a:pt x="118" y="56"/>
                      <a:pt x="118" y="56"/>
                      <a:pt x="118" y="56"/>
                    </a:cubicBezTo>
                    <a:cubicBezTo>
                      <a:pt x="91" y="0"/>
                      <a:pt x="91" y="0"/>
                      <a:pt x="91" y="0"/>
                    </a:cubicBezTo>
                    <a:lnTo>
                      <a:pt x="36" y="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8" name="Freeform 1583"/>
              <p:cNvSpPr>
                <a:spLocks noEditPoints="1"/>
              </p:cNvSpPr>
              <p:nvPr/>
            </p:nvSpPr>
            <p:spPr bwMode="auto">
              <a:xfrm>
                <a:off x="2092" y="1130"/>
                <a:ext cx="145" cy="98"/>
              </a:xfrm>
              <a:custGeom>
                <a:avLst/>
                <a:gdLst>
                  <a:gd name="T0" fmla="*/ 106 w 133"/>
                  <a:gd name="T1" fmla="*/ 0 h 90"/>
                  <a:gd name="T2" fmla="*/ 13 w 133"/>
                  <a:gd name="T3" fmla="*/ 4 h 90"/>
                  <a:gd name="T4" fmla="*/ 0 w 133"/>
                  <a:gd name="T5" fmla="*/ 90 h 90"/>
                  <a:gd name="T6" fmla="*/ 119 w 133"/>
                  <a:gd name="T7" fmla="*/ 0 h 90"/>
                  <a:gd name="T8" fmla="*/ 70 w 133"/>
                  <a:gd name="T9" fmla="*/ 43 h 90"/>
                  <a:gd name="T10" fmla="*/ 67 w 133"/>
                  <a:gd name="T11" fmla="*/ 40 h 90"/>
                  <a:gd name="T12" fmla="*/ 43 w 133"/>
                  <a:gd name="T13" fmla="*/ 40 h 90"/>
                  <a:gd name="T14" fmla="*/ 43 w 133"/>
                  <a:gd name="T15" fmla="*/ 38 h 90"/>
                  <a:gd name="T16" fmla="*/ 44 w 133"/>
                  <a:gd name="T17" fmla="*/ 35 h 90"/>
                  <a:gd name="T18" fmla="*/ 45 w 133"/>
                  <a:gd name="T19" fmla="*/ 33 h 90"/>
                  <a:gd name="T20" fmla="*/ 46 w 133"/>
                  <a:gd name="T21" fmla="*/ 31 h 90"/>
                  <a:gd name="T22" fmla="*/ 47 w 133"/>
                  <a:gd name="T23" fmla="*/ 29 h 90"/>
                  <a:gd name="T24" fmla="*/ 50 w 133"/>
                  <a:gd name="T25" fmla="*/ 26 h 90"/>
                  <a:gd name="T26" fmla="*/ 53 w 133"/>
                  <a:gd name="T27" fmla="*/ 24 h 90"/>
                  <a:gd name="T28" fmla="*/ 55 w 133"/>
                  <a:gd name="T29" fmla="*/ 22 h 90"/>
                  <a:gd name="T30" fmla="*/ 62 w 133"/>
                  <a:gd name="T31" fmla="*/ 38 h 90"/>
                  <a:gd name="T32" fmla="*/ 61 w 133"/>
                  <a:gd name="T33" fmla="*/ 40 h 90"/>
                  <a:gd name="T34" fmla="*/ 60 w 133"/>
                  <a:gd name="T35" fmla="*/ 41 h 90"/>
                  <a:gd name="T36" fmla="*/ 59 w 133"/>
                  <a:gd name="T37" fmla="*/ 43 h 90"/>
                  <a:gd name="T38" fmla="*/ 78 w 133"/>
                  <a:gd name="T39" fmla="*/ 64 h 90"/>
                  <a:gd name="T40" fmla="*/ 75 w 133"/>
                  <a:gd name="T41" fmla="*/ 65 h 90"/>
                  <a:gd name="T42" fmla="*/ 73 w 133"/>
                  <a:gd name="T43" fmla="*/ 66 h 90"/>
                  <a:gd name="T44" fmla="*/ 70 w 133"/>
                  <a:gd name="T45" fmla="*/ 67 h 90"/>
                  <a:gd name="T46" fmla="*/ 68 w 133"/>
                  <a:gd name="T47" fmla="*/ 67 h 90"/>
                  <a:gd name="T48" fmla="*/ 66 w 133"/>
                  <a:gd name="T49" fmla="*/ 67 h 90"/>
                  <a:gd name="T50" fmla="*/ 63 w 133"/>
                  <a:gd name="T51" fmla="*/ 67 h 90"/>
                  <a:gd name="T52" fmla="*/ 60 w 133"/>
                  <a:gd name="T53" fmla="*/ 66 h 90"/>
                  <a:gd name="T54" fmla="*/ 56 w 133"/>
                  <a:gd name="T55" fmla="*/ 65 h 90"/>
                  <a:gd name="T56" fmla="*/ 63 w 133"/>
                  <a:gd name="T57" fmla="*/ 49 h 90"/>
                  <a:gd name="T58" fmla="*/ 65 w 133"/>
                  <a:gd name="T59" fmla="*/ 50 h 90"/>
                  <a:gd name="T60" fmla="*/ 67 w 133"/>
                  <a:gd name="T61" fmla="*/ 50 h 90"/>
                  <a:gd name="T62" fmla="*/ 70 w 133"/>
                  <a:gd name="T63" fmla="*/ 50 h 90"/>
                  <a:gd name="T64" fmla="*/ 79 w 133"/>
                  <a:gd name="T65" fmla="*/ 64 h 90"/>
                  <a:gd name="T66" fmla="*/ 74 w 133"/>
                  <a:gd name="T67" fmla="*/ 42 h 90"/>
                  <a:gd name="T68" fmla="*/ 73 w 133"/>
                  <a:gd name="T69" fmla="*/ 40 h 90"/>
                  <a:gd name="T70" fmla="*/ 72 w 133"/>
                  <a:gd name="T71" fmla="*/ 38 h 90"/>
                  <a:gd name="T72" fmla="*/ 71 w 133"/>
                  <a:gd name="T73" fmla="*/ 37 h 90"/>
                  <a:gd name="T74" fmla="*/ 79 w 133"/>
                  <a:gd name="T75" fmla="*/ 23 h 90"/>
                  <a:gd name="T76" fmla="*/ 82 w 133"/>
                  <a:gd name="T77" fmla="*/ 25 h 90"/>
                  <a:gd name="T78" fmla="*/ 84 w 133"/>
                  <a:gd name="T79" fmla="*/ 26 h 90"/>
                  <a:gd name="T80" fmla="*/ 85 w 133"/>
                  <a:gd name="T81" fmla="*/ 28 h 90"/>
                  <a:gd name="T82" fmla="*/ 87 w 133"/>
                  <a:gd name="T83" fmla="*/ 30 h 90"/>
                  <a:gd name="T84" fmla="*/ 88 w 133"/>
                  <a:gd name="T85" fmla="*/ 32 h 90"/>
                  <a:gd name="T86" fmla="*/ 89 w 133"/>
                  <a:gd name="T87" fmla="*/ 35 h 90"/>
                  <a:gd name="T88" fmla="*/ 90 w 133"/>
                  <a:gd name="T89" fmla="*/ 38 h 90"/>
                  <a:gd name="T90" fmla="*/ 90 w 133"/>
                  <a:gd name="T91" fmla="*/ 41 h 90"/>
                  <a:gd name="T92" fmla="*/ 74 w 133"/>
                  <a:gd name="T93" fmla="*/ 43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33" h="90">
                    <a:moveTo>
                      <a:pt x="119" y="5"/>
                    </a:moveTo>
                    <a:cubicBezTo>
                      <a:pt x="106" y="5"/>
                      <a:pt x="106" y="5"/>
                      <a:pt x="106" y="5"/>
                    </a:cubicBezTo>
                    <a:cubicBezTo>
                      <a:pt x="106" y="0"/>
                      <a:pt x="106" y="0"/>
                      <a:pt x="106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33" y="90"/>
                      <a:pt x="133" y="90"/>
                      <a:pt x="133" y="90"/>
                    </a:cubicBezTo>
                    <a:cubicBezTo>
                      <a:pt x="133" y="0"/>
                      <a:pt x="133" y="0"/>
                      <a:pt x="133" y="0"/>
                    </a:cubicBezTo>
                    <a:cubicBezTo>
                      <a:pt x="119" y="0"/>
                      <a:pt x="119" y="0"/>
                      <a:pt x="119" y="0"/>
                    </a:cubicBezTo>
                    <a:lnTo>
                      <a:pt x="119" y="5"/>
                    </a:lnTo>
                    <a:close/>
                    <a:moveTo>
                      <a:pt x="67" y="40"/>
                    </a:moveTo>
                    <a:cubicBezTo>
                      <a:pt x="69" y="40"/>
                      <a:pt x="70" y="41"/>
                      <a:pt x="70" y="43"/>
                    </a:cubicBezTo>
                    <a:cubicBezTo>
                      <a:pt x="70" y="45"/>
                      <a:pt x="69" y="47"/>
                      <a:pt x="67" y="47"/>
                    </a:cubicBezTo>
                    <a:cubicBezTo>
                      <a:pt x="65" y="47"/>
                      <a:pt x="63" y="45"/>
                      <a:pt x="63" y="43"/>
                    </a:cubicBezTo>
                    <a:cubicBezTo>
                      <a:pt x="63" y="41"/>
                      <a:pt x="65" y="40"/>
                      <a:pt x="67" y="40"/>
                    </a:cubicBezTo>
                    <a:close/>
                    <a:moveTo>
                      <a:pt x="43" y="42"/>
                    </a:moveTo>
                    <a:cubicBezTo>
                      <a:pt x="43" y="42"/>
                      <a:pt x="43" y="42"/>
                      <a:pt x="43" y="42"/>
                    </a:cubicBezTo>
                    <a:cubicBezTo>
                      <a:pt x="43" y="40"/>
                      <a:pt x="43" y="40"/>
                      <a:pt x="43" y="40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6"/>
                      <a:pt x="44" y="36"/>
                      <a:pt x="44" y="36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4" y="34"/>
                      <a:pt x="44" y="34"/>
                      <a:pt x="44" y="34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5" y="33"/>
                      <a:pt x="45" y="33"/>
                      <a:pt x="45" y="33"/>
                    </a:cubicBezTo>
                    <a:cubicBezTo>
                      <a:pt x="45" y="32"/>
                      <a:pt x="45" y="32"/>
                      <a:pt x="45" y="32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6" y="31"/>
                      <a:pt x="46" y="31"/>
                      <a:pt x="46" y="31"/>
                    </a:cubicBezTo>
                    <a:cubicBezTo>
                      <a:pt x="46" y="31"/>
                      <a:pt x="46" y="31"/>
                      <a:pt x="46" y="31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8" y="28"/>
                      <a:pt x="48" y="28"/>
                      <a:pt x="48" y="28"/>
                    </a:cubicBezTo>
                    <a:cubicBezTo>
                      <a:pt x="49" y="27"/>
                      <a:pt x="49" y="27"/>
                      <a:pt x="49" y="27"/>
                    </a:cubicBezTo>
                    <a:cubicBezTo>
                      <a:pt x="50" y="26"/>
                      <a:pt x="50" y="26"/>
                      <a:pt x="50" y="26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53" y="24"/>
                      <a:pt x="53" y="24"/>
                      <a:pt x="53" y="24"/>
                    </a:cubicBezTo>
                    <a:cubicBezTo>
                      <a:pt x="53" y="23"/>
                      <a:pt x="53" y="23"/>
                      <a:pt x="53" y="23"/>
                    </a:cubicBezTo>
                    <a:cubicBezTo>
                      <a:pt x="54" y="23"/>
                      <a:pt x="54" y="23"/>
                      <a:pt x="54" y="23"/>
                    </a:cubicBezTo>
                    <a:cubicBezTo>
                      <a:pt x="55" y="22"/>
                      <a:pt x="55" y="22"/>
                      <a:pt x="55" y="22"/>
                    </a:cubicBezTo>
                    <a:cubicBezTo>
                      <a:pt x="63" y="37"/>
                      <a:pt x="63" y="37"/>
                      <a:pt x="63" y="37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61" y="40"/>
                      <a:pt x="61" y="40"/>
                      <a:pt x="61" y="40"/>
                    </a:cubicBezTo>
                    <a:cubicBezTo>
                      <a:pt x="60" y="40"/>
                      <a:pt x="60" y="40"/>
                      <a:pt x="60" y="40"/>
                    </a:cubicBezTo>
                    <a:cubicBezTo>
                      <a:pt x="60" y="41"/>
                      <a:pt x="60" y="41"/>
                      <a:pt x="60" y="41"/>
                    </a:cubicBezTo>
                    <a:cubicBezTo>
                      <a:pt x="60" y="41"/>
                      <a:pt x="60" y="41"/>
                      <a:pt x="60" y="41"/>
                    </a:cubicBezTo>
                    <a:cubicBezTo>
                      <a:pt x="60" y="42"/>
                      <a:pt x="60" y="42"/>
                      <a:pt x="60" y="42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43" y="43"/>
                      <a:pt x="43" y="43"/>
                      <a:pt x="43" y="43"/>
                    </a:cubicBezTo>
                    <a:lnTo>
                      <a:pt x="43" y="42"/>
                    </a:lnTo>
                    <a:close/>
                    <a:moveTo>
                      <a:pt x="78" y="64"/>
                    </a:moveTo>
                    <a:cubicBezTo>
                      <a:pt x="77" y="65"/>
                      <a:pt x="77" y="65"/>
                      <a:pt x="77" y="65"/>
                    </a:cubicBezTo>
                    <a:cubicBezTo>
                      <a:pt x="76" y="65"/>
                      <a:pt x="76" y="65"/>
                      <a:pt x="76" y="65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4" y="66"/>
                      <a:pt x="74" y="66"/>
                      <a:pt x="74" y="66"/>
                    </a:cubicBezTo>
                    <a:cubicBezTo>
                      <a:pt x="73" y="66"/>
                      <a:pt x="73" y="66"/>
                      <a:pt x="73" y="66"/>
                    </a:cubicBezTo>
                    <a:cubicBezTo>
                      <a:pt x="72" y="67"/>
                      <a:pt x="72" y="67"/>
                      <a:pt x="72" y="67"/>
                    </a:cubicBezTo>
                    <a:cubicBezTo>
                      <a:pt x="71" y="67"/>
                      <a:pt x="71" y="67"/>
                      <a:pt x="71" y="67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69" y="67"/>
                      <a:pt x="69" y="67"/>
                      <a:pt x="69" y="67"/>
                    </a:cubicBezTo>
                    <a:cubicBezTo>
                      <a:pt x="68" y="67"/>
                      <a:pt x="68" y="67"/>
                      <a:pt x="68" y="67"/>
                    </a:cubicBezTo>
                    <a:cubicBezTo>
                      <a:pt x="68" y="67"/>
                      <a:pt x="68" y="67"/>
                      <a:pt x="68" y="67"/>
                    </a:cubicBezTo>
                    <a:cubicBezTo>
                      <a:pt x="67" y="67"/>
                      <a:pt x="67" y="67"/>
                      <a:pt x="67" y="67"/>
                    </a:cubicBezTo>
                    <a:cubicBezTo>
                      <a:pt x="66" y="67"/>
                      <a:pt x="66" y="67"/>
                      <a:pt x="66" y="67"/>
                    </a:cubicBezTo>
                    <a:cubicBezTo>
                      <a:pt x="65" y="67"/>
                      <a:pt x="65" y="67"/>
                      <a:pt x="65" y="67"/>
                    </a:cubicBezTo>
                    <a:cubicBezTo>
                      <a:pt x="65" y="67"/>
                      <a:pt x="65" y="67"/>
                      <a:pt x="65" y="67"/>
                    </a:cubicBezTo>
                    <a:cubicBezTo>
                      <a:pt x="63" y="67"/>
                      <a:pt x="63" y="67"/>
                      <a:pt x="63" y="67"/>
                    </a:cubicBezTo>
                    <a:cubicBezTo>
                      <a:pt x="62" y="66"/>
                      <a:pt x="62" y="66"/>
                      <a:pt x="62" y="66"/>
                    </a:cubicBezTo>
                    <a:cubicBezTo>
                      <a:pt x="61" y="66"/>
                      <a:pt x="61" y="66"/>
                      <a:pt x="61" y="66"/>
                    </a:cubicBezTo>
                    <a:cubicBezTo>
                      <a:pt x="60" y="66"/>
                      <a:pt x="60" y="66"/>
                      <a:pt x="60" y="66"/>
                    </a:cubicBezTo>
                    <a:cubicBezTo>
                      <a:pt x="59" y="66"/>
                      <a:pt x="59" y="66"/>
                      <a:pt x="59" y="66"/>
                    </a:cubicBezTo>
                    <a:cubicBezTo>
                      <a:pt x="57" y="65"/>
                      <a:pt x="57" y="65"/>
                      <a:pt x="57" y="65"/>
                    </a:cubicBezTo>
                    <a:cubicBezTo>
                      <a:pt x="56" y="65"/>
                      <a:pt x="56" y="65"/>
                      <a:pt x="56" y="65"/>
                    </a:cubicBezTo>
                    <a:cubicBezTo>
                      <a:pt x="55" y="64"/>
                      <a:pt x="55" y="64"/>
                      <a:pt x="55" y="64"/>
                    </a:cubicBezTo>
                    <a:cubicBezTo>
                      <a:pt x="55" y="64"/>
                      <a:pt x="55" y="64"/>
                      <a:pt x="55" y="64"/>
                    </a:cubicBezTo>
                    <a:cubicBezTo>
                      <a:pt x="63" y="49"/>
                      <a:pt x="63" y="49"/>
                      <a:pt x="63" y="49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5" y="50"/>
                      <a:pt x="65" y="50"/>
                      <a:pt x="65" y="50"/>
                    </a:cubicBezTo>
                    <a:cubicBezTo>
                      <a:pt x="65" y="50"/>
                      <a:pt x="65" y="50"/>
                      <a:pt x="65" y="50"/>
                    </a:cubicBezTo>
                    <a:cubicBezTo>
                      <a:pt x="66" y="50"/>
                      <a:pt x="66" y="50"/>
                      <a:pt x="66" y="50"/>
                    </a:cubicBezTo>
                    <a:cubicBezTo>
                      <a:pt x="67" y="50"/>
                      <a:pt x="67" y="50"/>
                      <a:pt x="67" y="50"/>
                    </a:cubicBezTo>
                    <a:cubicBezTo>
                      <a:pt x="67" y="50"/>
                      <a:pt x="67" y="50"/>
                      <a:pt x="67" y="50"/>
                    </a:cubicBezTo>
                    <a:cubicBezTo>
                      <a:pt x="68" y="50"/>
                      <a:pt x="68" y="50"/>
                      <a:pt x="68" y="50"/>
                    </a:cubicBezTo>
                    <a:cubicBezTo>
                      <a:pt x="69" y="50"/>
                      <a:pt x="69" y="50"/>
                      <a:pt x="69" y="50"/>
                    </a:cubicBezTo>
                    <a:cubicBezTo>
                      <a:pt x="70" y="50"/>
                      <a:pt x="70" y="50"/>
                      <a:pt x="70" y="50"/>
                    </a:cubicBezTo>
                    <a:cubicBezTo>
                      <a:pt x="70" y="49"/>
                      <a:pt x="70" y="49"/>
                      <a:pt x="70" y="49"/>
                    </a:cubicBezTo>
                    <a:cubicBezTo>
                      <a:pt x="70" y="49"/>
                      <a:pt x="70" y="49"/>
                      <a:pt x="70" y="49"/>
                    </a:cubicBezTo>
                    <a:cubicBezTo>
                      <a:pt x="79" y="64"/>
                      <a:pt x="79" y="64"/>
                      <a:pt x="79" y="64"/>
                    </a:cubicBezTo>
                    <a:lnTo>
                      <a:pt x="78" y="64"/>
                    </a:lnTo>
                    <a:close/>
                    <a:moveTo>
                      <a:pt x="74" y="43"/>
                    </a:moveTo>
                    <a:cubicBezTo>
                      <a:pt x="74" y="42"/>
                      <a:pt x="74" y="42"/>
                      <a:pt x="74" y="42"/>
                    </a:cubicBezTo>
                    <a:cubicBezTo>
                      <a:pt x="73" y="42"/>
                      <a:pt x="73" y="42"/>
                      <a:pt x="73" y="42"/>
                    </a:cubicBezTo>
                    <a:cubicBezTo>
                      <a:pt x="73" y="41"/>
                      <a:pt x="73" y="41"/>
                      <a:pt x="73" y="41"/>
                    </a:cubicBezTo>
                    <a:cubicBezTo>
                      <a:pt x="73" y="40"/>
                      <a:pt x="73" y="40"/>
                      <a:pt x="73" y="40"/>
                    </a:cubicBezTo>
                    <a:cubicBezTo>
                      <a:pt x="73" y="40"/>
                      <a:pt x="73" y="40"/>
                      <a:pt x="73" y="40"/>
                    </a:cubicBezTo>
                    <a:cubicBezTo>
                      <a:pt x="72" y="39"/>
                      <a:pt x="72" y="39"/>
                      <a:pt x="72" y="39"/>
                    </a:cubicBezTo>
                    <a:cubicBezTo>
                      <a:pt x="72" y="38"/>
                      <a:pt x="72" y="38"/>
                      <a:pt x="72" y="38"/>
                    </a:cubicBezTo>
                    <a:cubicBezTo>
                      <a:pt x="72" y="38"/>
                      <a:pt x="72" y="38"/>
                      <a:pt x="72" y="38"/>
                    </a:cubicBezTo>
                    <a:cubicBezTo>
                      <a:pt x="71" y="37"/>
                      <a:pt x="71" y="37"/>
                      <a:pt x="71" y="37"/>
                    </a:cubicBezTo>
                    <a:cubicBezTo>
                      <a:pt x="71" y="37"/>
                      <a:pt x="71" y="37"/>
                      <a:pt x="71" y="37"/>
                    </a:cubicBezTo>
                    <a:cubicBezTo>
                      <a:pt x="70" y="37"/>
                      <a:pt x="70" y="37"/>
                      <a:pt x="70" y="37"/>
                    </a:cubicBezTo>
                    <a:cubicBezTo>
                      <a:pt x="79" y="22"/>
                      <a:pt x="79" y="22"/>
                      <a:pt x="79" y="22"/>
                    </a:cubicBezTo>
                    <a:cubicBezTo>
                      <a:pt x="79" y="23"/>
                      <a:pt x="79" y="23"/>
                      <a:pt x="79" y="23"/>
                    </a:cubicBezTo>
                    <a:cubicBezTo>
                      <a:pt x="80" y="23"/>
                      <a:pt x="80" y="23"/>
                      <a:pt x="80" y="23"/>
                    </a:cubicBezTo>
                    <a:cubicBezTo>
                      <a:pt x="81" y="24"/>
                      <a:pt x="81" y="24"/>
                      <a:pt x="81" y="24"/>
                    </a:cubicBezTo>
                    <a:cubicBezTo>
                      <a:pt x="82" y="25"/>
                      <a:pt x="82" y="25"/>
                      <a:pt x="82" y="25"/>
                    </a:cubicBezTo>
                    <a:cubicBezTo>
                      <a:pt x="82" y="25"/>
                      <a:pt x="82" y="25"/>
                      <a:pt x="82" y="25"/>
                    </a:cubicBezTo>
                    <a:cubicBezTo>
                      <a:pt x="83" y="25"/>
                      <a:pt x="83" y="25"/>
                      <a:pt x="83" y="25"/>
                    </a:cubicBezTo>
                    <a:cubicBezTo>
                      <a:pt x="84" y="26"/>
                      <a:pt x="84" y="26"/>
                      <a:pt x="84" y="26"/>
                    </a:cubicBezTo>
                    <a:cubicBezTo>
                      <a:pt x="84" y="27"/>
                      <a:pt x="84" y="27"/>
                      <a:pt x="84" y="27"/>
                    </a:cubicBezTo>
                    <a:cubicBezTo>
                      <a:pt x="85" y="28"/>
                      <a:pt x="85" y="28"/>
                      <a:pt x="85" y="28"/>
                    </a:cubicBezTo>
                    <a:cubicBezTo>
                      <a:pt x="85" y="28"/>
                      <a:pt x="85" y="28"/>
                      <a:pt x="85" y="28"/>
                    </a:cubicBezTo>
                    <a:cubicBezTo>
                      <a:pt x="86" y="29"/>
                      <a:pt x="86" y="29"/>
                      <a:pt x="86" y="29"/>
                    </a:cubicBezTo>
                    <a:cubicBezTo>
                      <a:pt x="86" y="29"/>
                      <a:pt x="86" y="29"/>
                      <a:pt x="86" y="29"/>
                    </a:cubicBezTo>
                    <a:cubicBezTo>
                      <a:pt x="87" y="30"/>
                      <a:pt x="87" y="30"/>
                      <a:pt x="87" y="30"/>
                    </a:cubicBezTo>
                    <a:cubicBezTo>
                      <a:pt x="87" y="30"/>
                      <a:pt x="87" y="30"/>
                      <a:pt x="87" y="30"/>
                    </a:cubicBezTo>
                    <a:cubicBezTo>
                      <a:pt x="87" y="31"/>
                      <a:pt x="87" y="31"/>
                      <a:pt x="87" y="31"/>
                    </a:cubicBezTo>
                    <a:cubicBezTo>
                      <a:pt x="88" y="32"/>
                      <a:pt x="88" y="32"/>
                      <a:pt x="88" y="32"/>
                    </a:cubicBezTo>
                    <a:cubicBezTo>
                      <a:pt x="88" y="32"/>
                      <a:pt x="88" y="32"/>
                      <a:pt x="88" y="32"/>
                    </a:cubicBezTo>
                    <a:cubicBezTo>
                      <a:pt x="88" y="33"/>
                      <a:pt x="88" y="33"/>
                      <a:pt x="88" y="33"/>
                    </a:cubicBezTo>
                    <a:cubicBezTo>
                      <a:pt x="89" y="35"/>
                      <a:pt x="89" y="35"/>
                      <a:pt x="89" y="35"/>
                    </a:cubicBezTo>
                    <a:cubicBezTo>
                      <a:pt x="89" y="35"/>
                      <a:pt x="89" y="35"/>
                      <a:pt x="89" y="35"/>
                    </a:cubicBezTo>
                    <a:cubicBezTo>
                      <a:pt x="90" y="37"/>
                      <a:pt x="90" y="37"/>
                      <a:pt x="90" y="37"/>
                    </a:cubicBezTo>
                    <a:cubicBezTo>
                      <a:pt x="90" y="38"/>
                      <a:pt x="90" y="38"/>
                      <a:pt x="90" y="38"/>
                    </a:cubicBezTo>
                    <a:cubicBezTo>
                      <a:pt x="90" y="39"/>
                      <a:pt x="90" y="39"/>
                      <a:pt x="90" y="39"/>
                    </a:cubicBezTo>
                    <a:cubicBezTo>
                      <a:pt x="90" y="40"/>
                      <a:pt x="90" y="40"/>
                      <a:pt x="90" y="40"/>
                    </a:cubicBezTo>
                    <a:cubicBezTo>
                      <a:pt x="90" y="41"/>
                      <a:pt x="90" y="41"/>
                      <a:pt x="90" y="41"/>
                    </a:cubicBezTo>
                    <a:cubicBezTo>
                      <a:pt x="91" y="42"/>
                      <a:pt x="91" y="42"/>
                      <a:pt x="91" y="42"/>
                    </a:cubicBezTo>
                    <a:cubicBezTo>
                      <a:pt x="91" y="43"/>
                      <a:pt x="91" y="43"/>
                      <a:pt x="91" y="43"/>
                    </a:cubicBezTo>
                    <a:lnTo>
                      <a:pt x="74" y="4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9" name="Freeform 1584"/>
              <p:cNvSpPr/>
              <p:nvPr/>
            </p:nvSpPr>
            <p:spPr bwMode="auto">
              <a:xfrm>
                <a:off x="2136" y="1111"/>
                <a:ext cx="53" cy="18"/>
              </a:xfrm>
              <a:custGeom>
                <a:avLst/>
                <a:gdLst>
                  <a:gd name="T0" fmla="*/ 24 w 49"/>
                  <a:gd name="T1" fmla="*/ 0 h 16"/>
                  <a:gd name="T2" fmla="*/ 0 w 49"/>
                  <a:gd name="T3" fmla="*/ 14 h 16"/>
                  <a:gd name="T4" fmla="*/ 0 w 49"/>
                  <a:gd name="T5" fmla="*/ 16 h 16"/>
                  <a:gd name="T6" fmla="*/ 8 w 49"/>
                  <a:gd name="T7" fmla="*/ 16 h 16"/>
                  <a:gd name="T8" fmla="*/ 8 w 49"/>
                  <a:gd name="T9" fmla="*/ 14 h 16"/>
                  <a:gd name="T10" fmla="*/ 24 w 49"/>
                  <a:gd name="T11" fmla="*/ 6 h 16"/>
                  <a:gd name="T12" fmla="*/ 40 w 49"/>
                  <a:gd name="T13" fmla="*/ 14 h 16"/>
                  <a:gd name="T14" fmla="*/ 40 w 49"/>
                  <a:gd name="T15" fmla="*/ 16 h 16"/>
                  <a:gd name="T16" fmla="*/ 49 w 49"/>
                  <a:gd name="T17" fmla="*/ 16 h 16"/>
                  <a:gd name="T18" fmla="*/ 49 w 49"/>
                  <a:gd name="T19" fmla="*/ 14 h 16"/>
                  <a:gd name="T20" fmla="*/ 24 w 49"/>
                  <a:gd name="T2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16">
                    <a:moveTo>
                      <a:pt x="24" y="0"/>
                    </a:moveTo>
                    <a:cubicBezTo>
                      <a:pt x="11" y="0"/>
                      <a:pt x="0" y="7"/>
                      <a:pt x="0" y="14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0"/>
                      <a:pt x="16" y="6"/>
                      <a:pt x="24" y="6"/>
                    </a:cubicBezTo>
                    <a:cubicBezTo>
                      <a:pt x="33" y="6"/>
                      <a:pt x="40" y="10"/>
                      <a:pt x="40" y="14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49" y="7"/>
                      <a:pt x="38" y="0"/>
                      <a:pt x="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0" name="Freeform 1585"/>
              <p:cNvSpPr/>
              <p:nvPr/>
            </p:nvSpPr>
            <p:spPr bwMode="auto">
              <a:xfrm>
                <a:off x="1932" y="1785"/>
                <a:ext cx="20" cy="142"/>
              </a:xfrm>
              <a:custGeom>
                <a:avLst/>
                <a:gdLst>
                  <a:gd name="T0" fmla="*/ 0 w 20"/>
                  <a:gd name="T1" fmla="*/ 142 h 142"/>
                  <a:gd name="T2" fmla="*/ 20 w 20"/>
                  <a:gd name="T3" fmla="*/ 142 h 142"/>
                  <a:gd name="T4" fmla="*/ 10 w 20"/>
                  <a:gd name="T5" fmla="*/ 0 h 142"/>
                  <a:gd name="T6" fmla="*/ 0 w 20"/>
                  <a:gd name="T7" fmla="*/ 14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142">
                    <a:moveTo>
                      <a:pt x="0" y="142"/>
                    </a:moveTo>
                    <a:lnTo>
                      <a:pt x="20" y="142"/>
                    </a:lnTo>
                    <a:lnTo>
                      <a:pt x="10" y="0"/>
                    </a:lnTo>
                    <a:lnTo>
                      <a:pt x="0" y="14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1" name="Freeform 1586"/>
              <p:cNvSpPr/>
              <p:nvPr/>
            </p:nvSpPr>
            <p:spPr bwMode="auto">
              <a:xfrm>
                <a:off x="1888" y="1799"/>
                <a:ext cx="55" cy="35"/>
              </a:xfrm>
              <a:custGeom>
                <a:avLst/>
                <a:gdLst>
                  <a:gd name="T0" fmla="*/ 1 w 50"/>
                  <a:gd name="T1" fmla="*/ 30 h 32"/>
                  <a:gd name="T2" fmla="*/ 50 w 50"/>
                  <a:gd name="T3" fmla="*/ 3 h 32"/>
                  <a:gd name="T4" fmla="*/ 48 w 50"/>
                  <a:gd name="T5" fmla="*/ 0 h 32"/>
                  <a:gd name="T6" fmla="*/ 1 w 50"/>
                  <a:gd name="T7" fmla="*/ 3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32">
                    <a:moveTo>
                      <a:pt x="1" y="30"/>
                    </a:moveTo>
                    <a:cubicBezTo>
                      <a:pt x="2" y="32"/>
                      <a:pt x="50" y="3"/>
                      <a:pt x="50" y="3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0" y="28"/>
                      <a:pt x="1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2" name="Freeform 1587"/>
              <p:cNvSpPr/>
              <p:nvPr/>
            </p:nvSpPr>
            <p:spPr bwMode="auto">
              <a:xfrm>
                <a:off x="1938" y="1739"/>
                <a:ext cx="6" cy="62"/>
              </a:xfrm>
              <a:custGeom>
                <a:avLst/>
                <a:gdLst>
                  <a:gd name="T0" fmla="*/ 2 w 5"/>
                  <a:gd name="T1" fmla="*/ 1 h 57"/>
                  <a:gd name="T2" fmla="*/ 1 w 5"/>
                  <a:gd name="T3" fmla="*/ 57 h 57"/>
                  <a:gd name="T4" fmla="*/ 5 w 5"/>
                  <a:gd name="T5" fmla="*/ 57 h 57"/>
                  <a:gd name="T6" fmla="*/ 2 w 5"/>
                  <a:gd name="T7" fmla="*/ 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" h="57">
                    <a:moveTo>
                      <a:pt x="2" y="1"/>
                    </a:moveTo>
                    <a:cubicBezTo>
                      <a:pt x="0" y="0"/>
                      <a:pt x="1" y="57"/>
                      <a:pt x="1" y="57"/>
                    </a:cubicBezTo>
                    <a:cubicBezTo>
                      <a:pt x="5" y="57"/>
                      <a:pt x="5" y="57"/>
                      <a:pt x="5" y="57"/>
                    </a:cubicBezTo>
                    <a:cubicBezTo>
                      <a:pt x="5" y="57"/>
                      <a:pt x="4" y="1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3" name="Freeform 1588"/>
              <p:cNvSpPr/>
              <p:nvPr/>
            </p:nvSpPr>
            <p:spPr bwMode="auto">
              <a:xfrm>
                <a:off x="1941" y="1799"/>
                <a:ext cx="55" cy="33"/>
              </a:xfrm>
              <a:custGeom>
                <a:avLst/>
                <a:gdLst>
                  <a:gd name="T0" fmla="*/ 2 w 51"/>
                  <a:gd name="T1" fmla="*/ 0 h 30"/>
                  <a:gd name="T2" fmla="*/ 0 w 51"/>
                  <a:gd name="T3" fmla="*/ 3 h 30"/>
                  <a:gd name="T4" fmla="*/ 50 w 51"/>
                  <a:gd name="T5" fmla="*/ 29 h 30"/>
                  <a:gd name="T6" fmla="*/ 2 w 51"/>
                  <a:gd name="T7" fmla="*/ 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30">
                    <a:moveTo>
                      <a:pt x="2" y="0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49" y="30"/>
                      <a:pt x="50" y="29"/>
                    </a:cubicBezTo>
                    <a:cubicBezTo>
                      <a:pt x="51" y="27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4" name="Freeform 1589"/>
              <p:cNvSpPr>
                <a:spLocks noEditPoints="1"/>
              </p:cNvSpPr>
              <p:nvPr/>
            </p:nvSpPr>
            <p:spPr bwMode="auto">
              <a:xfrm>
                <a:off x="1646" y="1535"/>
                <a:ext cx="152" cy="136"/>
              </a:xfrm>
              <a:custGeom>
                <a:avLst/>
                <a:gdLst>
                  <a:gd name="T0" fmla="*/ 138 w 139"/>
                  <a:gd name="T1" fmla="*/ 107 h 124"/>
                  <a:gd name="T2" fmla="*/ 80 w 139"/>
                  <a:gd name="T3" fmla="*/ 6 h 124"/>
                  <a:gd name="T4" fmla="*/ 70 w 139"/>
                  <a:gd name="T5" fmla="*/ 0 h 124"/>
                  <a:gd name="T6" fmla="*/ 60 w 139"/>
                  <a:gd name="T7" fmla="*/ 6 h 124"/>
                  <a:gd name="T8" fmla="*/ 1 w 139"/>
                  <a:gd name="T9" fmla="*/ 107 h 124"/>
                  <a:gd name="T10" fmla="*/ 0 w 139"/>
                  <a:gd name="T11" fmla="*/ 113 h 124"/>
                  <a:gd name="T12" fmla="*/ 1 w 139"/>
                  <a:gd name="T13" fmla="*/ 118 h 124"/>
                  <a:gd name="T14" fmla="*/ 11 w 139"/>
                  <a:gd name="T15" fmla="*/ 124 h 124"/>
                  <a:gd name="T16" fmla="*/ 128 w 139"/>
                  <a:gd name="T17" fmla="*/ 124 h 124"/>
                  <a:gd name="T18" fmla="*/ 138 w 139"/>
                  <a:gd name="T19" fmla="*/ 118 h 124"/>
                  <a:gd name="T20" fmla="*/ 139 w 139"/>
                  <a:gd name="T21" fmla="*/ 113 h 124"/>
                  <a:gd name="T22" fmla="*/ 138 w 139"/>
                  <a:gd name="T23" fmla="*/ 107 h 124"/>
                  <a:gd name="T24" fmla="*/ 130 w 139"/>
                  <a:gd name="T25" fmla="*/ 114 h 124"/>
                  <a:gd name="T26" fmla="*/ 128 w 139"/>
                  <a:gd name="T27" fmla="*/ 114 h 124"/>
                  <a:gd name="T28" fmla="*/ 11 w 139"/>
                  <a:gd name="T29" fmla="*/ 114 h 124"/>
                  <a:gd name="T30" fmla="*/ 10 w 139"/>
                  <a:gd name="T31" fmla="*/ 114 h 124"/>
                  <a:gd name="T32" fmla="*/ 9 w 139"/>
                  <a:gd name="T33" fmla="*/ 113 h 124"/>
                  <a:gd name="T34" fmla="*/ 10 w 139"/>
                  <a:gd name="T35" fmla="*/ 112 h 124"/>
                  <a:gd name="T36" fmla="*/ 68 w 139"/>
                  <a:gd name="T37" fmla="*/ 11 h 124"/>
                  <a:gd name="T38" fmla="*/ 70 w 139"/>
                  <a:gd name="T39" fmla="*/ 10 h 124"/>
                  <a:gd name="T40" fmla="*/ 71 w 139"/>
                  <a:gd name="T41" fmla="*/ 11 h 124"/>
                  <a:gd name="T42" fmla="*/ 130 w 139"/>
                  <a:gd name="T43" fmla="*/ 112 h 124"/>
                  <a:gd name="T44" fmla="*/ 130 w 139"/>
                  <a:gd name="T45" fmla="*/ 113 h 124"/>
                  <a:gd name="T46" fmla="*/ 130 w 139"/>
                  <a:gd name="T47" fmla="*/ 114 h 124"/>
                  <a:gd name="T48" fmla="*/ 69 w 139"/>
                  <a:gd name="T49" fmla="*/ 91 h 124"/>
                  <a:gd name="T50" fmla="*/ 59 w 139"/>
                  <a:gd name="T51" fmla="*/ 101 h 124"/>
                  <a:gd name="T52" fmla="*/ 69 w 139"/>
                  <a:gd name="T53" fmla="*/ 110 h 124"/>
                  <a:gd name="T54" fmla="*/ 78 w 139"/>
                  <a:gd name="T55" fmla="*/ 101 h 124"/>
                  <a:gd name="T56" fmla="*/ 69 w 139"/>
                  <a:gd name="T57" fmla="*/ 91 h 124"/>
                  <a:gd name="T58" fmla="*/ 69 w 139"/>
                  <a:gd name="T59" fmla="*/ 32 h 124"/>
                  <a:gd name="T60" fmla="*/ 55 w 139"/>
                  <a:gd name="T61" fmla="*/ 45 h 124"/>
                  <a:gd name="T62" fmla="*/ 56 w 139"/>
                  <a:gd name="T63" fmla="*/ 48 h 124"/>
                  <a:gd name="T64" fmla="*/ 61 w 139"/>
                  <a:gd name="T65" fmla="*/ 88 h 124"/>
                  <a:gd name="T66" fmla="*/ 76 w 139"/>
                  <a:gd name="T67" fmla="*/ 88 h 124"/>
                  <a:gd name="T68" fmla="*/ 81 w 139"/>
                  <a:gd name="T69" fmla="*/ 48 h 124"/>
                  <a:gd name="T70" fmla="*/ 82 w 139"/>
                  <a:gd name="T71" fmla="*/ 45 h 124"/>
                  <a:gd name="T72" fmla="*/ 69 w 139"/>
                  <a:gd name="T73" fmla="*/ 32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9" h="124">
                    <a:moveTo>
                      <a:pt x="138" y="107"/>
                    </a:moveTo>
                    <a:cubicBezTo>
                      <a:pt x="80" y="6"/>
                      <a:pt x="80" y="6"/>
                      <a:pt x="80" y="6"/>
                    </a:cubicBezTo>
                    <a:cubicBezTo>
                      <a:pt x="78" y="2"/>
                      <a:pt x="74" y="0"/>
                      <a:pt x="70" y="0"/>
                    </a:cubicBezTo>
                    <a:cubicBezTo>
                      <a:pt x="65" y="0"/>
                      <a:pt x="62" y="2"/>
                      <a:pt x="60" y="6"/>
                    </a:cubicBezTo>
                    <a:cubicBezTo>
                      <a:pt x="1" y="107"/>
                      <a:pt x="1" y="107"/>
                      <a:pt x="1" y="107"/>
                    </a:cubicBezTo>
                    <a:cubicBezTo>
                      <a:pt x="0" y="109"/>
                      <a:pt x="0" y="111"/>
                      <a:pt x="0" y="113"/>
                    </a:cubicBezTo>
                    <a:cubicBezTo>
                      <a:pt x="0" y="114"/>
                      <a:pt x="0" y="116"/>
                      <a:pt x="1" y="118"/>
                    </a:cubicBezTo>
                    <a:cubicBezTo>
                      <a:pt x="4" y="122"/>
                      <a:pt x="7" y="124"/>
                      <a:pt x="11" y="124"/>
                    </a:cubicBezTo>
                    <a:cubicBezTo>
                      <a:pt x="128" y="124"/>
                      <a:pt x="128" y="124"/>
                      <a:pt x="128" y="124"/>
                    </a:cubicBezTo>
                    <a:cubicBezTo>
                      <a:pt x="132" y="124"/>
                      <a:pt x="136" y="122"/>
                      <a:pt x="138" y="118"/>
                    </a:cubicBezTo>
                    <a:cubicBezTo>
                      <a:pt x="139" y="116"/>
                      <a:pt x="139" y="114"/>
                      <a:pt x="139" y="113"/>
                    </a:cubicBezTo>
                    <a:cubicBezTo>
                      <a:pt x="139" y="111"/>
                      <a:pt x="139" y="109"/>
                      <a:pt x="138" y="107"/>
                    </a:cubicBezTo>
                    <a:close/>
                    <a:moveTo>
                      <a:pt x="130" y="114"/>
                    </a:moveTo>
                    <a:cubicBezTo>
                      <a:pt x="129" y="114"/>
                      <a:pt x="129" y="114"/>
                      <a:pt x="128" y="114"/>
                    </a:cubicBezTo>
                    <a:cubicBezTo>
                      <a:pt x="11" y="114"/>
                      <a:pt x="11" y="114"/>
                      <a:pt x="11" y="114"/>
                    </a:cubicBezTo>
                    <a:cubicBezTo>
                      <a:pt x="11" y="114"/>
                      <a:pt x="10" y="114"/>
                      <a:pt x="10" y="114"/>
                    </a:cubicBezTo>
                    <a:cubicBezTo>
                      <a:pt x="9" y="113"/>
                      <a:pt x="9" y="113"/>
                      <a:pt x="9" y="113"/>
                    </a:cubicBezTo>
                    <a:cubicBezTo>
                      <a:pt x="10" y="112"/>
                      <a:pt x="10" y="112"/>
                      <a:pt x="10" y="112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8" y="10"/>
                      <a:pt x="69" y="10"/>
                      <a:pt x="70" y="10"/>
                    </a:cubicBezTo>
                    <a:cubicBezTo>
                      <a:pt x="70" y="10"/>
                      <a:pt x="71" y="10"/>
                      <a:pt x="71" y="11"/>
                    </a:cubicBezTo>
                    <a:cubicBezTo>
                      <a:pt x="130" y="112"/>
                      <a:pt x="130" y="112"/>
                      <a:pt x="130" y="112"/>
                    </a:cubicBezTo>
                    <a:cubicBezTo>
                      <a:pt x="130" y="113"/>
                      <a:pt x="130" y="113"/>
                      <a:pt x="130" y="113"/>
                    </a:cubicBezTo>
                    <a:lnTo>
                      <a:pt x="130" y="114"/>
                    </a:lnTo>
                    <a:close/>
                    <a:moveTo>
                      <a:pt x="69" y="91"/>
                    </a:moveTo>
                    <a:cubicBezTo>
                      <a:pt x="63" y="91"/>
                      <a:pt x="59" y="96"/>
                      <a:pt x="59" y="101"/>
                    </a:cubicBezTo>
                    <a:cubicBezTo>
                      <a:pt x="59" y="106"/>
                      <a:pt x="63" y="110"/>
                      <a:pt x="69" y="110"/>
                    </a:cubicBezTo>
                    <a:cubicBezTo>
                      <a:pt x="74" y="110"/>
                      <a:pt x="78" y="106"/>
                      <a:pt x="78" y="101"/>
                    </a:cubicBezTo>
                    <a:cubicBezTo>
                      <a:pt x="78" y="96"/>
                      <a:pt x="74" y="91"/>
                      <a:pt x="69" y="91"/>
                    </a:cubicBezTo>
                    <a:close/>
                    <a:moveTo>
                      <a:pt x="69" y="32"/>
                    </a:moveTo>
                    <a:cubicBezTo>
                      <a:pt x="61" y="32"/>
                      <a:pt x="55" y="38"/>
                      <a:pt x="55" y="45"/>
                    </a:cubicBezTo>
                    <a:cubicBezTo>
                      <a:pt x="55" y="46"/>
                      <a:pt x="56" y="47"/>
                      <a:pt x="56" y="48"/>
                    </a:cubicBezTo>
                    <a:cubicBezTo>
                      <a:pt x="61" y="88"/>
                      <a:pt x="61" y="88"/>
                      <a:pt x="61" y="88"/>
                    </a:cubicBezTo>
                    <a:cubicBezTo>
                      <a:pt x="76" y="88"/>
                      <a:pt x="76" y="88"/>
                      <a:pt x="76" y="88"/>
                    </a:cubicBezTo>
                    <a:cubicBezTo>
                      <a:pt x="81" y="48"/>
                      <a:pt x="81" y="48"/>
                      <a:pt x="81" y="48"/>
                    </a:cubicBezTo>
                    <a:cubicBezTo>
                      <a:pt x="81" y="47"/>
                      <a:pt x="82" y="46"/>
                      <a:pt x="82" y="45"/>
                    </a:cubicBezTo>
                    <a:cubicBezTo>
                      <a:pt x="82" y="38"/>
                      <a:pt x="76" y="32"/>
                      <a:pt x="69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5" name="Freeform 1590"/>
              <p:cNvSpPr/>
              <p:nvPr/>
            </p:nvSpPr>
            <p:spPr bwMode="auto">
              <a:xfrm>
                <a:off x="1665" y="1982"/>
                <a:ext cx="107" cy="138"/>
              </a:xfrm>
              <a:custGeom>
                <a:avLst/>
                <a:gdLst>
                  <a:gd name="T0" fmla="*/ 103 w 107"/>
                  <a:gd name="T1" fmla="*/ 84 h 138"/>
                  <a:gd name="T2" fmla="*/ 100 w 107"/>
                  <a:gd name="T3" fmla="*/ 89 h 138"/>
                  <a:gd name="T4" fmla="*/ 99 w 107"/>
                  <a:gd name="T5" fmla="*/ 89 h 138"/>
                  <a:gd name="T6" fmla="*/ 101 w 107"/>
                  <a:gd name="T7" fmla="*/ 70 h 138"/>
                  <a:gd name="T8" fmla="*/ 97 w 107"/>
                  <a:gd name="T9" fmla="*/ 58 h 138"/>
                  <a:gd name="T10" fmla="*/ 93 w 107"/>
                  <a:gd name="T11" fmla="*/ 55 h 138"/>
                  <a:gd name="T12" fmla="*/ 90 w 107"/>
                  <a:gd name="T13" fmla="*/ 65 h 138"/>
                  <a:gd name="T14" fmla="*/ 88 w 107"/>
                  <a:gd name="T15" fmla="*/ 71 h 138"/>
                  <a:gd name="T16" fmla="*/ 85 w 107"/>
                  <a:gd name="T17" fmla="*/ 46 h 138"/>
                  <a:gd name="T18" fmla="*/ 80 w 107"/>
                  <a:gd name="T19" fmla="*/ 35 h 138"/>
                  <a:gd name="T20" fmla="*/ 74 w 107"/>
                  <a:gd name="T21" fmla="*/ 40 h 138"/>
                  <a:gd name="T22" fmla="*/ 71 w 107"/>
                  <a:gd name="T23" fmla="*/ 44 h 138"/>
                  <a:gd name="T24" fmla="*/ 68 w 107"/>
                  <a:gd name="T25" fmla="*/ 33 h 138"/>
                  <a:gd name="T26" fmla="*/ 61 w 107"/>
                  <a:gd name="T27" fmla="*/ 21 h 138"/>
                  <a:gd name="T28" fmla="*/ 56 w 107"/>
                  <a:gd name="T29" fmla="*/ 3 h 138"/>
                  <a:gd name="T30" fmla="*/ 48 w 107"/>
                  <a:gd name="T31" fmla="*/ 18 h 138"/>
                  <a:gd name="T32" fmla="*/ 50 w 107"/>
                  <a:gd name="T33" fmla="*/ 31 h 138"/>
                  <a:gd name="T34" fmla="*/ 46 w 107"/>
                  <a:gd name="T35" fmla="*/ 41 h 138"/>
                  <a:gd name="T36" fmla="*/ 39 w 107"/>
                  <a:gd name="T37" fmla="*/ 35 h 138"/>
                  <a:gd name="T38" fmla="*/ 32 w 107"/>
                  <a:gd name="T39" fmla="*/ 32 h 138"/>
                  <a:gd name="T40" fmla="*/ 29 w 107"/>
                  <a:gd name="T41" fmla="*/ 37 h 138"/>
                  <a:gd name="T42" fmla="*/ 35 w 107"/>
                  <a:gd name="T43" fmla="*/ 48 h 138"/>
                  <a:gd name="T44" fmla="*/ 35 w 107"/>
                  <a:gd name="T45" fmla="*/ 60 h 138"/>
                  <a:gd name="T46" fmla="*/ 28 w 107"/>
                  <a:gd name="T47" fmla="*/ 64 h 138"/>
                  <a:gd name="T48" fmla="*/ 24 w 107"/>
                  <a:gd name="T49" fmla="*/ 60 h 138"/>
                  <a:gd name="T50" fmla="*/ 17 w 107"/>
                  <a:gd name="T51" fmla="*/ 59 h 138"/>
                  <a:gd name="T52" fmla="*/ 21 w 107"/>
                  <a:gd name="T53" fmla="*/ 67 h 138"/>
                  <a:gd name="T54" fmla="*/ 25 w 107"/>
                  <a:gd name="T55" fmla="*/ 78 h 138"/>
                  <a:gd name="T56" fmla="*/ 23 w 107"/>
                  <a:gd name="T57" fmla="*/ 88 h 138"/>
                  <a:gd name="T58" fmla="*/ 17 w 107"/>
                  <a:gd name="T59" fmla="*/ 82 h 138"/>
                  <a:gd name="T60" fmla="*/ 8 w 107"/>
                  <a:gd name="T61" fmla="*/ 79 h 138"/>
                  <a:gd name="T62" fmla="*/ 8 w 107"/>
                  <a:gd name="T63" fmla="*/ 85 h 138"/>
                  <a:gd name="T64" fmla="*/ 15 w 107"/>
                  <a:gd name="T65" fmla="*/ 115 h 138"/>
                  <a:gd name="T66" fmla="*/ 34 w 107"/>
                  <a:gd name="T67" fmla="*/ 137 h 138"/>
                  <a:gd name="T68" fmla="*/ 44 w 107"/>
                  <a:gd name="T69" fmla="*/ 130 h 138"/>
                  <a:gd name="T70" fmla="*/ 36 w 107"/>
                  <a:gd name="T71" fmla="*/ 109 h 138"/>
                  <a:gd name="T72" fmla="*/ 39 w 107"/>
                  <a:gd name="T73" fmla="*/ 108 h 138"/>
                  <a:gd name="T74" fmla="*/ 41 w 107"/>
                  <a:gd name="T75" fmla="*/ 113 h 138"/>
                  <a:gd name="T76" fmla="*/ 48 w 107"/>
                  <a:gd name="T77" fmla="*/ 116 h 138"/>
                  <a:gd name="T78" fmla="*/ 48 w 107"/>
                  <a:gd name="T79" fmla="*/ 112 h 138"/>
                  <a:gd name="T80" fmla="*/ 45 w 107"/>
                  <a:gd name="T81" fmla="*/ 105 h 138"/>
                  <a:gd name="T82" fmla="*/ 46 w 107"/>
                  <a:gd name="T83" fmla="*/ 97 h 138"/>
                  <a:gd name="T84" fmla="*/ 48 w 107"/>
                  <a:gd name="T85" fmla="*/ 101 h 138"/>
                  <a:gd name="T86" fmla="*/ 50 w 107"/>
                  <a:gd name="T87" fmla="*/ 105 h 138"/>
                  <a:gd name="T88" fmla="*/ 53 w 107"/>
                  <a:gd name="T89" fmla="*/ 106 h 138"/>
                  <a:gd name="T90" fmla="*/ 56 w 107"/>
                  <a:gd name="T91" fmla="*/ 97 h 138"/>
                  <a:gd name="T92" fmla="*/ 60 w 107"/>
                  <a:gd name="T93" fmla="*/ 86 h 138"/>
                  <a:gd name="T94" fmla="*/ 63 w 107"/>
                  <a:gd name="T95" fmla="*/ 106 h 138"/>
                  <a:gd name="T96" fmla="*/ 66 w 107"/>
                  <a:gd name="T97" fmla="*/ 103 h 138"/>
                  <a:gd name="T98" fmla="*/ 69 w 107"/>
                  <a:gd name="T99" fmla="*/ 100 h 138"/>
                  <a:gd name="T100" fmla="*/ 70 w 107"/>
                  <a:gd name="T101" fmla="*/ 96 h 138"/>
                  <a:gd name="T102" fmla="*/ 71 w 107"/>
                  <a:gd name="T103" fmla="*/ 107 h 138"/>
                  <a:gd name="T104" fmla="*/ 69 w 107"/>
                  <a:gd name="T105" fmla="*/ 114 h 138"/>
                  <a:gd name="T106" fmla="*/ 74 w 107"/>
                  <a:gd name="T107" fmla="*/ 112 h 138"/>
                  <a:gd name="T108" fmla="*/ 77 w 107"/>
                  <a:gd name="T109" fmla="*/ 110 h 138"/>
                  <a:gd name="T110" fmla="*/ 77 w 107"/>
                  <a:gd name="T111" fmla="*/ 116 h 138"/>
                  <a:gd name="T112" fmla="*/ 74 w 107"/>
                  <a:gd name="T113" fmla="*/ 123 h 138"/>
                  <a:gd name="T114" fmla="*/ 65 w 107"/>
                  <a:gd name="T115" fmla="*/ 132 h 138"/>
                  <a:gd name="T116" fmla="*/ 83 w 107"/>
                  <a:gd name="T117" fmla="*/ 133 h 138"/>
                  <a:gd name="T118" fmla="*/ 102 w 107"/>
                  <a:gd name="T119" fmla="*/ 105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07" h="138">
                    <a:moveTo>
                      <a:pt x="106" y="81"/>
                    </a:moveTo>
                    <a:lnTo>
                      <a:pt x="106" y="81"/>
                    </a:lnTo>
                    <a:lnTo>
                      <a:pt x="105" y="81"/>
                    </a:lnTo>
                    <a:lnTo>
                      <a:pt x="105" y="82"/>
                    </a:lnTo>
                    <a:lnTo>
                      <a:pt x="105" y="82"/>
                    </a:lnTo>
                    <a:lnTo>
                      <a:pt x="105" y="83"/>
                    </a:lnTo>
                    <a:lnTo>
                      <a:pt x="103" y="83"/>
                    </a:lnTo>
                    <a:lnTo>
                      <a:pt x="103" y="83"/>
                    </a:lnTo>
                    <a:lnTo>
                      <a:pt x="103" y="84"/>
                    </a:lnTo>
                    <a:lnTo>
                      <a:pt x="103" y="84"/>
                    </a:lnTo>
                    <a:lnTo>
                      <a:pt x="102" y="84"/>
                    </a:lnTo>
                    <a:lnTo>
                      <a:pt x="102" y="84"/>
                    </a:lnTo>
                    <a:lnTo>
                      <a:pt x="102" y="85"/>
                    </a:lnTo>
                    <a:lnTo>
                      <a:pt x="102" y="85"/>
                    </a:lnTo>
                    <a:lnTo>
                      <a:pt x="102" y="85"/>
                    </a:lnTo>
                    <a:lnTo>
                      <a:pt x="101" y="86"/>
                    </a:lnTo>
                    <a:lnTo>
                      <a:pt x="101" y="88"/>
                    </a:lnTo>
                    <a:lnTo>
                      <a:pt x="101" y="88"/>
                    </a:lnTo>
                    <a:lnTo>
                      <a:pt x="100" y="88"/>
                    </a:lnTo>
                    <a:lnTo>
                      <a:pt x="100" y="89"/>
                    </a:lnTo>
                    <a:lnTo>
                      <a:pt x="100" y="89"/>
                    </a:lnTo>
                    <a:lnTo>
                      <a:pt x="100" y="89"/>
                    </a:lnTo>
                    <a:lnTo>
                      <a:pt x="99" y="89"/>
                    </a:lnTo>
                    <a:lnTo>
                      <a:pt x="99" y="89"/>
                    </a:lnTo>
                    <a:lnTo>
                      <a:pt x="99" y="90"/>
                    </a:lnTo>
                    <a:lnTo>
                      <a:pt x="99" y="90"/>
                    </a:lnTo>
                    <a:lnTo>
                      <a:pt x="99" y="90"/>
                    </a:lnTo>
                    <a:lnTo>
                      <a:pt x="98" y="91"/>
                    </a:lnTo>
                    <a:lnTo>
                      <a:pt x="98" y="91"/>
                    </a:lnTo>
                    <a:lnTo>
                      <a:pt x="99" y="89"/>
                    </a:lnTo>
                    <a:lnTo>
                      <a:pt x="99" y="88"/>
                    </a:lnTo>
                    <a:lnTo>
                      <a:pt x="100" y="85"/>
                    </a:lnTo>
                    <a:lnTo>
                      <a:pt x="100" y="83"/>
                    </a:lnTo>
                    <a:lnTo>
                      <a:pt x="101" y="81"/>
                    </a:lnTo>
                    <a:lnTo>
                      <a:pt x="101" y="80"/>
                    </a:lnTo>
                    <a:lnTo>
                      <a:pt x="101" y="79"/>
                    </a:lnTo>
                    <a:lnTo>
                      <a:pt x="101" y="77"/>
                    </a:lnTo>
                    <a:lnTo>
                      <a:pt x="101" y="76"/>
                    </a:lnTo>
                    <a:lnTo>
                      <a:pt x="101" y="71"/>
                    </a:lnTo>
                    <a:lnTo>
                      <a:pt x="101" y="70"/>
                    </a:lnTo>
                    <a:lnTo>
                      <a:pt x="101" y="69"/>
                    </a:lnTo>
                    <a:lnTo>
                      <a:pt x="101" y="68"/>
                    </a:lnTo>
                    <a:lnTo>
                      <a:pt x="101" y="67"/>
                    </a:lnTo>
                    <a:lnTo>
                      <a:pt x="100" y="66"/>
                    </a:lnTo>
                    <a:lnTo>
                      <a:pt x="100" y="64"/>
                    </a:lnTo>
                    <a:lnTo>
                      <a:pt x="99" y="62"/>
                    </a:lnTo>
                    <a:lnTo>
                      <a:pt x="99" y="61"/>
                    </a:lnTo>
                    <a:lnTo>
                      <a:pt x="98" y="60"/>
                    </a:lnTo>
                    <a:lnTo>
                      <a:pt x="97" y="59"/>
                    </a:lnTo>
                    <a:lnTo>
                      <a:pt x="97" y="58"/>
                    </a:lnTo>
                    <a:lnTo>
                      <a:pt x="96" y="58"/>
                    </a:lnTo>
                    <a:lnTo>
                      <a:pt x="96" y="57"/>
                    </a:lnTo>
                    <a:lnTo>
                      <a:pt x="95" y="56"/>
                    </a:lnTo>
                    <a:lnTo>
                      <a:pt x="95" y="55"/>
                    </a:lnTo>
                    <a:lnTo>
                      <a:pt x="94" y="54"/>
                    </a:lnTo>
                    <a:lnTo>
                      <a:pt x="94" y="54"/>
                    </a:lnTo>
                    <a:lnTo>
                      <a:pt x="94" y="53"/>
                    </a:lnTo>
                    <a:lnTo>
                      <a:pt x="93" y="54"/>
                    </a:lnTo>
                    <a:lnTo>
                      <a:pt x="93" y="54"/>
                    </a:lnTo>
                    <a:lnTo>
                      <a:pt x="93" y="55"/>
                    </a:lnTo>
                    <a:lnTo>
                      <a:pt x="93" y="55"/>
                    </a:lnTo>
                    <a:lnTo>
                      <a:pt x="93" y="56"/>
                    </a:lnTo>
                    <a:lnTo>
                      <a:pt x="93" y="58"/>
                    </a:lnTo>
                    <a:lnTo>
                      <a:pt x="92" y="58"/>
                    </a:lnTo>
                    <a:lnTo>
                      <a:pt x="92" y="59"/>
                    </a:lnTo>
                    <a:lnTo>
                      <a:pt x="92" y="60"/>
                    </a:lnTo>
                    <a:lnTo>
                      <a:pt x="92" y="61"/>
                    </a:lnTo>
                    <a:lnTo>
                      <a:pt x="92" y="62"/>
                    </a:lnTo>
                    <a:lnTo>
                      <a:pt x="92" y="64"/>
                    </a:lnTo>
                    <a:lnTo>
                      <a:pt x="90" y="65"/>
                    </a:lnTo>
                    <a:lnTo>
                      <a:pt x="90" y="65"/>
                    </a:lnTo>
                    <a:lnTo>
                      <a:pt x="90" y="66"/>
                    </a:lnTo>
                    <a:lnTo>
                      <a:pt x="90" y="67"/>
                    </a:lnTo>
                    <a:lnTo>
                      <a:pt x="90" y="67"/>
                    </a:lnTo>
                    <a:lnTo>
                      <a:pt x="90" y="68"/>
                    </a:lnTo>
                    <a:lnTo>
                      <a:pt x="89" y="69"/>
                    </a:lnTo>
                    <a:lnTo>
                      <a:pt x="89" y="69"/>
                    </a:lnTo>
                    <a:lnTo>
                      <a:pt x="89" y="70"/>
                    </a:lnTo>
                    <a:lnTo>
                      <a:pt x="88" y="70"/>
                    </a:lnTo>
                    <a:lnTo>
                      <a:pt x="88" y="71"/>
                    </a:lnTo>
                    <a:lnTo>
                      <a:pt x="88" y="71"/>
                    </a:lnTo>
                    <a:lnTo>
                      <a:pt x="87" y="72"/>
                    </a:lnTo>
                    <a:lnTo>
                      <a:pt x="87" y="72"/>
                    </a:lnTo>
                    <a:lnTo>
                      <a:pt x="87" y="73"/>
                    </a:lnTo>
                    <a:lnTo>
                      <a:pt x="86" y="74"/>
                    </a:lnTo>
                    <a:lnTo>
                      <a:pt x="86" y="54"/>
                    </a:lnTo>
                    <a:lnTo>
                      <a:pt x="86" y="53"/>
                    </a:lnTo>
                    <a:lnTo>
                      <a:pt x="86" y="50"/>
                    </a:lnTo>
                    <a:lnTo>
                      <a:pt x="86" y="48"/>
                    </a:lnTo>
                    <a:lnTo>
                      <a:pt x="85" y="46"/>
                    </a:lnTo>
                    <a:lnTo>
                      <a:pt x="85" y="43"/>
                    </a:lnTo>
                    <a:lnTo>
                      <a:pt x="84" y="42"/>
                    </a:lnTo>
                    <a:lnTo>
                      <a:pt x="84" y="40"/>
                    </a:lnTo>
                    <a:lnTo>
                      <a:pt x="84" y="40"/>
                    </a:lnTo>
                    <a:lnTo>
                      <a:pt x="83" y="38"/>
                    </a:lnTo>
                    <a:lnTo>
                      <a:pt x="83" y="37"/>
                    </a:lnTo>
                    <a:lnTo>
                      <a:pt x="82" y="36"/>
                    </a:lnTo>
                    <a:lnTo>
                      <a:pt x="82" y="36"/>
                    </a:lnTo>
                    <a:lnTo>
                      <a:pt x="81" y="35"/>
                    </a:lnTo>
                    <a:lnTo>
                      <a:pt x="80" y="35"/>
                    </a:lnTo>
                    <a:lnTo>
                      <a:pt x="80" y="35"/>
                    </a:lnTo>
                    <a:lnTo>
                      <a:pt x="77" y="34"/>
                    </a:lnTo>
                    <a:lnTo>
                      <a:pt x="77" y="33"/>
                    </a:lnTo>
                    <a:lnTo>
                      <a:pt x="77" y="33"/>
                    </a:lnTo>
                    <a:lnTo>
                      <a:pt x="75" y="32"/>
                    </a:lnTo>
                    <a:lnTo>
                      <a:pt x="75" y="32"/>
                    </a:lnTo>
                    <a:lnTo>
                      <a:pt x="74" y="31"/>
                    </a:lnTo>
                    <a:lnTo>
                      <a:pt x="74" y="37"/>
                    </a:lnTo>
                    <a:lnTo>
                      <a:pt x="74" y="37"/>
                    </a:lnTo>
                    <a:lnTo>
                      <a:pt x="74" y="40"/>
                    </a:lnTo>
                    <a:lnTo>
                      <a:pt x="73" y="40"/>
                    </a:lnTo>
                    <a:lnTo>
                      <a:pt x="73" y="41"/>
                    </a:lnTo>
                    <a:lnTo>
                      <a:pt x="73" y="42"/>
                    </a:lnTo>
                    <a:lnTo>
                      <a:pt x="73" y="42"/>
                    </a:lnTo>
                    <a:lnTo>
                      <a:pt x="73" y="42"/>
                    </a:lnTo>
                    <a:lnTo>
                      <a:pt x="72" y="43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1" y="44"/>
                    </a:lnTo>
                    <a:lnTo>
                      <a:pt x="71" y="44"/>
                    </a:lnTo>
                    <a:lnTo>
                      <a:pt x="70" y="45"/>
                    </a:lnTo>
                    <a:lnTo>
                      <a:pt x="70" y="45"/>
                    </a:lnTo>
                    <a:lnTo>
                      <a:pt x="69" y="45"/>
                    </a:lnTo>
                    <a:lnTo>
                      <a:pt x="69" y="44"/>
                    </a:lnTo>
                    <a:lnTo>
                      <a:pt x="69" y="42"/>
                    </a:lnTo>
                    <a:lnTo>
                      <a:pt x="69" y="41"/>
                    </a:lnTo>
                    <a:lnTo>
                      <a:pt x="69" y="37"/>
                    </a:lnTo>
                    <a:lnTo>
                      <a:pt x="68" y="36"/>
                    </a:lnTo>
                    <a:lnTo>
                      <a:pt x="68" y="35"/>
                    </a:lnTo>
                    <a:lnTo>
                      <a:pt x="68" y="33"/>
                    </a:lnTo>
                    <a:lnTo>
                      <a:pt x="66" y="32"/>
                    </a:lnTo>
                    <a:lnTo>
                      <a:pt x="66" y="31"/>
                    </a:lnTo>
                    <a:lnTo>
                      <a:pt x="65" y="29"/>
                    </a:lnTo>
                    <a:lnTo>
                      <a:pt x="65" y="28"/>
                    </a:lnTo>
                    <a:lnTo>
                      <a:pt x="64" y="26"/>
                    </a:lnTo>
                    <a:lnTo>
                      <a:pt x="64" y="25"/>
                    </a:lnTo>
                    <a:lnTo>
                      <a:pt x="63" y="24"/>
                    </a:lnTo>
                    <a:lnTo>
                      <a:pt x="62" y="23"/>
                    </a:lnTo>
                    <a:lnTo>
                      <a:pt x="62" y="22"/>
                    </a:lnTo>
                    <a:lnTo>
                      <a:pt x="61" y="21"/>
                    </a:lnTo>
                    <a:lnTo>
                      <a:pt x="60" y="18"/>
                    </a:lnTo>
                    <a:lnTo>
                      <a:pt x="60" y="18"/>
                    </a:lnTo>
                    <a:lnTo>
                      <a:pt x="59" y="16"/>
                    </a:lnTo>
                    <a:lnTo>
                      <a:pt x="59" y="14"/>
                    </a:lnTo>
                    <a:lnTo>
                      <a:pt x="58" y="13"/>
                    </a:lnTo>
                    <a:lnTo>
                      <a:pt x="57" y="9"/>
                    </a:lnTo>
                    <a:lnTo>
                      <a:pt x="57" y="8"/>
                    </a:lnTo>
                    <a:lnTo>
                      <a:pt x="57" y="6"/>
                    </a:lnTo>
                    <a:lnTo>
                      <a:pt x="56" y="4"/>
                    </a:lnTo>
                    <a:lnTo>
                      <a:pt x="56" y="3"/>
                    </a:lnTo>
                    <a:lnTo>
                      <a:pt x="56" y="0"/>
                    </a:lnTo>
                    <a:lnTo>
                      <a:pt x="52" y="5"/>
                    </a:lnTo>
                    <a:lnTo>
                      <a:pt x="51" y="7"/>
                    </a:lnTo>
                    <a:lnTo>
                      <a:pt x="50" y="9"/>
                    </a:lnTo>
                    <a:lnTo>
                      <a:pt x="50" y="10"/>
                    </a:lnTo>
                    <a:lnTo>
                      <a:pt x="49" y="11"/>
                    </a:lnTo>
                    <a:lnTo>
                      <a:pt x="49" y="13"/>
                    </a:lnTo>
                    <a:lnTo>
                      <a:pt x="48" y="16"/>
                    </a:lnTo>
                    <a:lnTo>
                      <a:pt x="48" y="17"/>
                    </a:lnTo>
                    <a:lnTo>
                      <a:pt x="48" y="18"/>
                    </a:lnTo>
                    <a:lnTo>
                      <a:pt x="48" y="21"/>
                    </a:lnTo>
                    <a:lnTo>
                      <a:pt x="48" y="22"/>
                    </a:lnTo>
                    <a:lnTo>
                      <a:pt x="48" y="24"/>
                    </a:lnTo>
                    <a:lnTo>
                      <a:pt x="48" y="24"/>
                    </a:lnTo>
                    <a:lnTo>
                      <a:pt x="49" y="25"/>
                    </a:lnTo>
                    <a:lnTo>
                      <a:pt x="49" y="26"/>
                    </a:lnTo>
                    <a:lnTo>
                      <a:pt x="49" y="28"/>
                    </a:lnTo>
                    <a:lnTo>
                      <a:pt x="49" y="29"/>
                    </a:lnTo>
                    <a:lnTo>
                      <a:pt x="50" y="30"/>
                    </a:lnTo>
                    <a:lnTo>
                      <a:pt x="50" y="31"/>
                    </a:lnTo>
                    <a:lnTo>
                      <a:pt x="50" y="32"/>
                    </a:lnTo>
                    <a:lnTo>
                      <a:pt x="50" y="35"/>
                    </a:lnTo>
                    <a:lnTo>
                      <a:pt x="50" y="35"/>
                    </a:lnTo>
                    <a:lnTo>
                      <a:pt x="50" y="36"/>
                    </a:lnTo>
                    <a:lnTo>
                      <a:pt x="49" y="37"/>
                    </a:lnTo>
                    <a:lnTo>
                      <a:pt x="49" y="38"/>
                    </a:lnTo>
                    <a:lnTo>
                      <a:pt x="48" y="40"/>
                    </a:lnTo>
                    <a:lnTo>
                      <a:pt x="47" y="42"/>
                    </a:lnTo>
                    <a:lnTo>
                      <a:pt x="47" y="42"/>
                    </a:lnTo>
                    <a:lnTo>
                      <a:pt x="46" y="41"/>
                    </a:lnTo>
                    <a:lnTo>
                      <a:pt x="46" y="40"/>
                    </a:lnTo>
                    <a:lnTo>
                      <a:pt x="45" y="40"/>
                    </a:lnTo>
                    <a:lnTo>
                      <a:pt x="45" y="38"/>
                    </a:lnTo>
                    <a:lnTo>
                      <a:pt x="44" y="38"/>
                    </a:lnTo>
                    <a:lnTo>
                      <a:pt x="42" y="37"/>
                    </a:lnTo>
                    <a:lnTo>
                      <a:pt x="42" y="37"/>
                    </a:lnTo>
                    <a:lnTo>
                      <a:pt x="41" y="36"/>
                    </a:lnTo>
                    <a:lnTo>
                      <a:pt x="40" y="35"/>
                    </a:lnTo>
                    <a:lnTo>
                      <a:pt x="39" y="35"/>
                    </a:lnTo>
                    <a:lnTo>
                      <a:pt x="39" y="35"/>
                    </a:lnTo>
                    <a:lnTo>
                      <a:pt x="38" y="35"/>
                    </a:lnTo>
                    <a:lnTo>
                      <a:pt x="37" y="34"/>
                    </a:lnTo>
                    <a:lnTo>
                      <a:pt x="37" y="34"/>
                    </a:lnTo>
                    <a:lnTo>
                      <a:pt x="36" y="34"/>
                    </a:lnTo>
                    <a:lnTo>
                      <a:pt x="36" y="33"/>
                    </a:lnTo>
                    <a:lnTo>
                      <a:pt x="35" y="33"/>
                    </a:lnTo>
                    <a:lnTo>
                      <a:pt x="35" y="33"/>
                    </a:lnTo>
                    <a:lnTo>
                      <a:pt x="34" y="32"/>
                    </a:lnTo>
                    <a:lnTo>
                      <a:pt x="33" y="32"/>
                    </a:lnTo>
                    <a:lnTo>
                      <a:pt x="32" y="32"/>
                    </a:lnTo>
                    <a:lnTo>
                      <a:pt x="28" y="32"/>
                    </a:lnTo>
                    <a:lnTo>
                      <a:pt x="27" y="32"/>
                    </a:lnTo>
                    <a:lnTo>
                      <a:pt x="27" y="32"/>
                    </a:lnTo>
                    <a:lnTo>
                      <a:pt x="26" y="33"/>
                    </a:lnTo>
                    <a:lnTo>
                      <a:pt x="27" y="33"/>
                    </a:lnTo>
                    <a:lnTo>
                      <a:pt x="27" y="34"/>
                    </a:lnTo>
                    <a:lnTo>
                      <a:pt x="27" y="35"/>
                    </a:lnTo>
                    <a:lnTo>
                      <a:pt x="28" y="36"/>
                    </a:lnTo>
                    <a:lnTo>
                      <a:pt x="29" y="36"/>
                    </a:lnTo>
                    <a:lnTo>
                      <a:pt x="29" y="37"/>
                    </a:lnTo>
                    <a:lnTo>
                      <a:pt x="30" y="38"/>
                    </a:lnTo>
                    <a:lnTo>
                      <a:pt x="30" y="40"/>
                    </a:lnTo>
                    <a:lnTo>
                      <a:pt x="32" y="41"/>
                    </a:lnTo>
                    <a:lnTo>
                      <a:pt x="32" y="42"/>
                    </a:lnTo>
                    <a:lnTo>
                      <a:pt x="33" y="43"/>
                    </a:lnTo>
                    <a:lnTo>
                      <a:pt x="33" y="44"/>
                    </a:lnTo>
                    <a:lnTo>
                      <a:pt x="34" y="45"/>
                    </a:lnTo>
                    <a:lnTo>
                      <a:pt x="35" y="46"/>
                    </a:lnTo>
                    <a:lnTo>
                      <a:pt x="35" y="47"/>
                    </a:lnTo>
                    <a:lnTo>
                      <a:pt x="35" y="48"/>
                    </a:lnTo>
                    <a:lnTo>
                      <a:pt x="35" y="49"/>
                    </a:lnTo>
                    <a:lnTo>
                      <a:pt x="36" y="50"/>
                    </a:lnTo>
                    <a:lnTo>
                      <a:pt x="36" y="52"/>
                    </a:lnTo>
                    <a:lnTo>
                      <a:pt x="36" y="53"/>
                    </a:lnTo>
                    <a:lnTo>
                      <a:pt x="36" y="55"/>
                    </a:lnTo>
                    <a:lnTo>
                      <a:pt x="36" y="56"/>
                    </a:lnTo>
                    <a:lnTo>
                      <a:pt x="36" y="57"/>
                    </a:lnTo>
                    <a:lnTo>
                      <a:pt x="35" y="58"/>
                    </a:lnTo>
                    <a:lnTo>
                      <a:pt x="35" y="59"/>
                    </a:lnTo>
                    <a:lnTo>
                      <a:pt x="35" y="60"/>
                    </a:lnTo>
                    <a:lnTo>
                      <a:pt x="34" y="62"/>
                    </a:lnTo>
                    <a:lnTo>
                      <a:pt x="34" y="62"/>
                    </a:lnTo>
                    <a:lnTo>
                      <a:pt x="33" y="65"/>
                    </a:lnTo>
                    <a:lnTo>
                      <a:pt x="32" y="66"/>
                    </a:lnTo>
                    <a:lnTo>
                      <a:pt x="30" y="65"/>
                    </a:lnTo>
                    <a:lnTo>
                      <a:pt x="30" y="65"/>
                    </a:lnTo>
                    <a:lnTo>
                      <a:pt x="29" y="64"/>
                    </a:lnTo>
                    <a:lnTo>
                      <a:pt x="29" y="64"/>
                    </a:lnTo>
                    <a:lnTo>
                      <a:pt x="28" y="64"/>
                    </a:lnTo>
                    <a:lnTo>
                      <a:pt x="28" y="64"/>
                    </a:lnTo>
                    <a:lnTo>
                      <a:pt x="28" y="62"/>
                    </a:lnTo>
                    <a:lnTo>
                      <a:pt x="27" y="62"/>
                    </a:lnTo>
                    <a:lnTo>
                      <a:pt x="27" y="62"/>
                    </a:lnTo>
                    <a:lnTo>
                      <a:pt x="27" y="62"/>
                    </a:lnTo>
                    <a:lnTo>
                      <a:pt x="26" y="62"/>
                    </a:lnTo>
                    <a:lnTo>
                      <a:pt x="26" y="61"/>
                    </a:lnTo>
                    <a:lnTo>
                      <a:pt x="25" y="61"/>
                    </a:lnTo>
                    <a:lnTo>
                      <a:pt x="25" y="61"/>
                    </a:lnTo>
                    <a:lnTo>
                      <a:pt x="24" y="61"/>
                    </a:lnTo>
                    <a:lnTo>
                      <a:pt x="24" y="60"/>
                    </a:lnTo>
                    <a:lnTo>
                      <a:pt x="23" y="60"/>
                    </a:lnTo>
                    <a:lnTo>
                      <a:pt x="23" y="60"/>
                    </a:lnTo>
                    <a:lnTo>
                      <a:pt x="22" y="60"/>
                    </a:lnTo>
                    <a:lnTo>
                      <a:pt x="22" y="60"/>
                    </a:lnTo>
                    <a:lnTo>
                      <a:pt x="21" y="60"/>
                    </a:lnTo>
                    <a:lnTo>
                      <a:pt x="20" y="59"/>
                    </a:lnTo>
                    <a:lnTo>
                      <a:pt x="20" y="59"/>
                    </a:lnTo>
                    <a:lnTo>
                      <a:pt x="20" y="59"/>
                    </a:lnTo>
                    <a:lnTo>
                      <a:pt x="17" y="59"/>
                    </a:lnTo>
                    <a:lnTo>
                      <a:pt x="17" y="59"/>
                    </a:lnTo>
                    <a:lnTo>
                      <a:pt x="15" y="59"/>
                    </a:lnTo>
                    <a:lnTo>
                      <a:pt x="15" y="59"/>
                    </a:lnTo>
                    <a:lnTo>
                      <a:pt x="16" y="60"/>
                    </a:lnTo>
                    <a:lnTo>
                      <a:pt x="17" y="62"/>
                    </a:lnTo>
                    <a:lnTo>
                      <a:pt x="18" y="62"/>
                    </a:lnTo>
                    <a:lnTo>
                      <a:pt x="18" y="64"/>
                    </a:lnTo>
                    <a:lnTo>
                      <a:pt x="20" y="65"/>
                    </a:lnTo>
                    <a:lnTo>
                      <a:pt x="20" y="65"/>
                    </a:lnTo>
                    <a:lnTo>
                      <a:pt x="20" y="66"/>
                    </a:lnTo>
                    <a:lnTo>
                      <a:pt x="21" y="67"/>
                    </a:lnTo>
                    <a:lnTo>
                      <a:pt x="21" y="68"/>
                    </a:lnTo>
                    <a:lnTo>
                      <a:pt x="22" y="69"/>
                    </a:lnTo>
                    <a:lnTo>
                      <a:pt x="22" y="69"/>
                    </a:lnTo>
                    <a:lnTo>
                      <a:pt x="23" y="70"/>
                    </a:lnTo>
                    <a:lnTo>
                      <a:pt x="24" y="71"/>
                    </a:lnTo>
                    <a:lnTo>
                      <a:pt x="24" y="72"/>
                    </a:lnTo>
                    <a:lnTo>
                      <a:pt x="25" y="74"/>
                    </a:lnTo>
                    <a:lnTo>
                      <a:pt x="25" y="76"/>
                    </a:lnTo>
                    <a:lnTo>
                      <a:pt x="25" y="77"/>
                    </a:lnTo>
                    <a:lnTo>
                      <a:pt x="25" y="78"/>
                    </a:lnTo>
                    <a:lnTo>
                      <a:pt x="25" y="78"/>
                    </a:lnTo>
                    <a:lnTo>
                      <a:pt x="25" y="83"/>
                    </a:lnTo>
                    <a:lnTo>
                      <a:pt x="25" y="85"/>
                    </a:lnTo>
                    <a:lnTo>
                      <a:pt x="25" y="86"/>
                    </a:lnTo>
                    <a:lnTo>
                      <a:pt x="24" y="88"/>
                    </a:lnTo>
                    <a:lnTo>
                      <a:pt x="24" y="89"/>
                    </a:lnTo>
                    <a:lnTo>
                      <a:pt x="24" y="89"/>
                    </a:lnTo>
                    <a:lnTo>
                      <a:pt x="24" y="88"/>
                    </a:lnTo>
                    <a:lnTo>
                      <a:pt x="24" y="88"/>
                    </a:lnTo>
                    <a:lnTo>
                      <a:pt x="23" y="88"/>
                    </a:lnTo>
                    <a:lnTo>
                      <a:pt x="23" y="86"/>
                    </a:lnTo>
                    <a:lnTo>
                      <a:pt x="22" y="86"/>
                    </a:lnTo>
                    <a:lnTo>
                      <a:pt x="22" y="85"/>
                    </a:lnTo>
                    <a:lnTo>
                      <a:pt x="21" y="85"/>
                    </a:lnTo>
                    <a:lnTo>
                      <a:pt x="21" y="84"/>
                    </a:lnTo>
                    <a:lnTo>
                      <a:pt x="20" y="84"/>
                    </a:lnTo>
                    <a:lnTo>
                      <a:pt x="20" y="84"/>
                    </a:lnTo>
                    <a:lnTo>
                      <a:pt x="18" y="83"/>
                    </a:lnTo>
                    <a:lnTo>
                      <a:pt x="18" y="83"/>
                    </a:lnTo>
                    <a:lnTo>
                      <a:pt x="17" y="82"/>
                    </a:lnTo>
                    <a:lnTo>
                      <a:pt x="16" y="82"/>
                    </a:lnTo>
                    <a:lnTo>
                      <a:pt x="15" y="81"/>
                    </a:lnTo>
                    <a:lnTo>
                      <a:pt x="15" y="81"/>
                    </a:lnTo>
                    <a:lnTo>
                      <a:pt x="14" y="81"/>
                    </a:lnTo>
                    <a:lnTo>
                      <a:pt x="13" y="80"/>
                    </a:lnTo>
                    <a:lnTo>
                      <a:pt x="11" y="80"/>
                    </a:lnTo>
                    <a:lnTo>
                      <a:pt x="10" y="80"/>
                    </a:lnTo>
                    <a:lnTo>
                      <a:pt x="9" y="80"/>
                    </a:lnTo>
                    <a:lnTo>
                      <a:pt x="8" y="79"/>
                    </a:lnTo>
                    <a:lnTo>
                      <a:pt x="8" y="79"/>
                    </a:lnTo>
                    <a:lnTo>
                      <a:pt x="7" y="79"/>
                    </a:lnTo>
                    <a:lnTo>
                      <a:pt x="5" y="79"/>
                    </a:lnTo>
                    <a:lnTo>
                      <a:pt x="4" y="79"/>
                    </a:lnTo>
                    <a:lnTo>
                      <a:pt x="3" y="78"/>
                    </a:lnTo>
                    <a:lnTo>
                      <a:pt x="0" y="78"/>
                    </a:lnTo>
                    <a:lnTo>
                      <a:pt x="3" y="79"/>
                    </a:lnTo>
                    <a:lnTo>
                      <a:pt x="4" y="80"/>
                    </a:lnTo>
                    <a:lnTo>
                      <a:pt x="5" y="81"/>
                    </a:lnTo>
                    <a:lnTo>
                      <a:pt x="7" y="83"/>
                    </a:lnTo>
                    <a:lnTo>
                      <a:pt x="8" y="85"/>
                    </a:lnTo>
                    <a:lnTo>
                      <a:pt x="9" y="88"/>
                    </a:lnTo>
                    <a:lnTo>
                      <a:pt x="9" y="89"/>
                    </a:lnTo>
                    <a:lnTo>
                      <a:pt x="11" y="94"/>
                    </a:lnTo>
                    <a:lnTo>
                      <a:pt x="11" y="97"/>
                    </a:lnTo>
                    <a:lnTo>
                      <a:pt x="11" y="100"/>
                    </a:lnTo>
                    <a:lnTo>
                      <a:pt x="12" y="103"/>
                    </a:lnTo>
                    <a:lnTo>
                      <a:pt x="12" y="106"/>
                    </a:lnTo>
                    <a:lnTo>
                      <a:pt x="13" y="109"/>
                    </a:lnTo>
                    <a:lnTo>
                      <a:pt x="14" y="112"/>
                    </a:lnTo>
                    <a:lnTo>
                      <a:pt x="15" y="115"/>
                    </a:lnTo>
                    <a:lnTo>
                      <a:pt x="16" y="118"/>
                    </a:lnTo>
                    <a:lnTo>
                      <a:pt x="17" y="120"/>
                    </a:lnTo>
                    <a:lnTo>
                      <a:pt x="18" y="123"/>
                    </a:lnTo>
                    <a:lnTo>
                      <a:pt x="20" y="126"/>
                    </a:lnTo>
                    <a:lnTo>
                      <a:pt x="22" y="128"/>
                    </a:lnTo>
                    <a:lnTo>
                      <a:pt x="24" y="130"/>
                    </a:lnTo>
                    <a:lnTo>
                      <a:pt x="26" y="132"/>
                    </a:lnTo>
                    <a:lnTo>
                      <a:pt x="28" y="133"/>
                    </a:lnTo>
                    <a:lnTo>
                      <a:pt x="30" y="135"/>
                    </a:lnTo>
                    <a:lnTo>
                      <a:pt x="34" y="137"/>
                    </a:lnTo>
                    <a:lnTo>
                      <a:pt x="37" y="137"/>
                    </a:lnTo>
                    <a:lnTo>
                      <a:pt x="40" y="138"/>
                    </a:lnTo>
                    <a:lnTo>
                      <a:pt x="44" y="138"/>
                    </a:lnTo>
                    <a:lnTo>
                      <a:pt x="49" y="138"/>
                    </a:lnTo>
                    <a:lnTo>
                      <a:pt x="53" y="137"/>
                    </a:lnTo>
                    <a:lnTo>
                      <a:pt x="51" y="135"/>
                    </a:lnTo>
                    <a:lnTo>
                      <a:pt x="49" y="134"/>
                    </a:lnTo>
                    <a:lnTo>
                      <a:pt x="47" y="132"/>
                    </a:lnTo>
                    <a:lnTo>
                      <a:pt x="46" y="131"/>
                    </a:lnTo>
                    <a:lnTo>
                      <a:pt x="44" y="130"/>
                    </a:lnTo>
                    <a:lnTo>
                      <a:pt x="41" y="128"/>
                    </a:lnTo>
                    <a:lnTo>
                      <a:pt x="40" y="125"/>
                    </a:lnTo>
                    <a:lnTo>
                      <a:pt x="39" y="123"/>
                    </a:lnTo>
                    <a:lnTo>
                      <a:pt x="38" y="122"/>
                    </a:lnTo>
                    <a:lnTo>
                      <a:pt x="37" y="121"/>
                    </a:lnTo>
                    <a:lnTo>
                      <a:pt x="37" y="120"/>
                    </a:lnTo>
                    <a:lnTo>
                      <a:pt x="36" y="119"/>
                    </a:lnTo>
                    <a:lnTo>
                      <a:pt x="36" y="117"/>
                    </a:lnTo>
                    <a:lnTo>
                      <a:pt x="36" y="115"/>
                    </a:lnTo>
                    <a:lnTo>
                      <a:pt x="36" y="109"/>
                    </a:lnTo>
                    <a:lnTo>
                      <a:pt x="36" y="108"/>
                    </a:lnTo>
                    <a:lnTo>
                      <a:pt x="36" y="106"/>
                    </a:lnTo>
                    <a:lnTo>
                      <a:pt x="36" y="106"/>
                    </a:lnTo>
                    <a:lnTo>
                      <a:pt x="36" y="104"/>
                    </a:lnTo>
                    <a:lnTo>
                      <a:pt x="37" y="104"/>
                    </a:lnTo>
                    <a:lnTo>
                      <a:pt x="37" y="105"/>
                    </a:lnTo>
                    <a:lnTo>
                      <a:pt x="37" y="106"/>
                    </a:lnTo>
                    <a:lnTo>
                      <a:pt x="37" y="106"/>
                    </a:lnTo>
                    <a:lnTo>
                      <a:pt x="38" y="106"/>
                    </a:lnTo>
                    <a:lnTo>
                      <a:pt x="39" y="108"/>
                    </a:lnTo>
                    <a:lnTo>
                      <a:pt x="39" y="108"/>
                    </a:lnTo>
                    <a:lnTo>
                      <a:pt x="39" y="109"/>
                    </a:lnTo>
                    <a:lnTo>
                      <a:pt x="39" y="109"/>
                    </a:lnTo>
                    <a:lnTo>
                      <a:pt x="40" y="109"/>
                    </a:lnTo>
                    <a:lnTo>
                      <a:pt x="40" y="110"/>
                    </a:lnTo>
                    <a:lnTo>
                      <a:pt x="40" y="110"/>
                    </a:lnTo>
                    <a:lnTo>
                      <a:pt x="40" y="112"/>
                    </a:lnTo>
                    <a:lnTo>
                      <a:pt x="41" y="112"/>
                    </a:lnTo>
                    <a:lnTo>
                      <a:pt x="41" y="112"/>
                    </a:lnTo>
                    <a:lnTo>
                      <a:pt x="41" y="113"/>
                    </a:lnTo>
                    <a:lnTo>
                      <a:pt x="42" y="113"/>
                    </a:lnTo>
                    <a:lnTo>
                      <a:pt x="42" y="113"/>
                    </a:lnTo>
                    <a:lnTo>
                      <a:pt x="44" y="114"/>
                    </a:lnTo>
                    <a:lnTo>
                      <a:pt x="44" y="114"/>
                    </a:lnTo>
                    <a:lnTo>
                      <a:pt x="44" y="114"/>
                    </a:lnTo>
                    <a:lnTo>
                      <a:pt x="45" y="115"/>
                    </a:lnTo>
                    <a:lnTo>
                      <a:pt x="45" y="115"/>
                    </a:lnTo>
                    <a:lnTo>
                      <a:pt x="45" y="115"/>
                    </a:lnTo>
                    <a:lnTo>
                      <a:pt x="47" y="115"/>
                    </a:lnTo>
                    <a:lnTo>
                      <a:pt x="48" y="116"/>
                    </a:lnTo>
                    <a:lnTo>
                      <a:pt x="49" y="117"/>
                    </a:lnTo>
                    <a:lnTo>
                      <a:pt x="49" y="117"/>
                    </a:lnTo>
                    <a:lnTo>
                      <a:pt x="50" y="117"/>
                    </a:lnTo>
                    <a:lnTo>
                      <a:pt x="50" y="117"/>
                    </a:lnTo>
                    <a:lnTo>
                      <a:pt x="49" y="115"/>
                    </a:lnTo>
                    <a:lnTo>
                      <a:pt x="49" y="115"/>
                    </a:lnTo>
                    <a:lnTo>
                      <a:pt x="49" y="114"/>
                    </a:lnTo>
                    <a:lnTo>
                      <a:pt x="48" y="113"/>
                    </a:lnTo>
                    <a:lnTo>
                      <a:pt x="48" y="113"/>
                    </a:lnTo>
                    <a:lnTo>
                      <a:pt x="48" y="112"/>
                    </a:lnTo>
                    <a:lnTo>
                      <a:pt x="47" y="112"/>
                    </a:lnTo>
                    <a:lnTo>
                      <a:pt x="47" y="110"/>
                    </a:lnTo>
                    <a:lnTo>
                      <a:pt x="46" y="109"/>
                    </a:lnTo>
                    <a:lnTo>
                      <a:pt x="46" y="109"/>
                    </a:lnTo>
                    <a:lnTo>
                      <a:pt x="46" y="108"/>
                    </a:lnTo>
                    <a:lnTo>
                      <a:pt x="46" y="108"/>
                    </a:lnTo>
                    <a:lnTo>
                      <a:pt x="45" y="107"/>
                    </a:lnTo>
                    <a:lnTo>
                      <a:pt x="45" y="106"/>
                    </a:lnTo>
                    <a:lnTo>
                      <a:pt x="45" y="106"/>
                    </a:lnTo>
                    <a:lnTo>
                      <a:pt x="45" y="105"/>
                    </a:lnTo>
                    <a:lnTo>
                      <a:pt x="45" y="105"/>
                    </a:lnTo>
                    <a:lnTo>
                      <a:pt x="45" y="103"/>
                    </a:lnTo>
                    <a:lnTo>
                      <a:pt x="44" y="103"/>
                    </a:lnTo>
                    <a:lnTo>
                      <a:pt x="44" y="101"/>
                    </a:lnTo>
                    <a:lnTo>
                      <a:pt x="45" y="101"/>
                    </a:lnTo>
                    <a:lnTo>
                      <a:pt x="45" y="100"/>
                    </a:lnTo>
                    <a:lnTo>
                      <a:pt x="45" y="98"/>
                    </a:lnTo>
                    <a:lnTo>
                      <a:pt x="45" y="98"/>
                    </a:lnTo>
                    <a:lnTo>
                      <a:pt x="45" y="97"/>
                    </a:lnTo>
                    <a:lnTo>
                      <a:pt x="46" y="97"/>
                    </a:lnTo>
                    <a:lnTo>
                      <a:pt x="46" y="97"/>
                    </a:lnTo>
                    <a:lnTo>
                      <a:pt x="46" y="97"/>
                    </a:lnTo>
                    <a:lnTo>
                      <a:pt x="46" y="97"/>
                    </a:lnTo>
                    <a:lnTo>
                      <a:pt x="46" y="98"/>
                    </a:lnTo>
                    <a:lnTo>
                      <a:pt x="46" y="98"/>
                    </a:lnTo>
                    <a:lnTo>
                      <a:pt x="47" y="98"/>
                    </a:lnTo>
                    <a:lnTo>
                      <a:pt x="47" y="100"/>
                    </a:lnTo>
                    <a:lnTo>
                      <a:pt x="47" y="100"/>
                    </a:lnTo>
                    <a:lnTo>
                      <a:pt x="47" y="101"/>
                    </a:lnTo>
                    <a:lnTo>
                      <a:pt x="48" y="101"/>
                    </a:lnTo>
                    <a:lnTo>
                      <a:pt x="48" y="101"/>
                    </a:lnTo>
                    <a:lnTo>
                      <a:pt x="48" y="102"/>
                    </a:lnTo>
                    <a:lnTo>
                      <a:pt x="48" y="102"/>
                    </a:lnTo>
                    <a:lnTo>
                      <a:pt x="48" y="102"/>
                    </a:lnTo>
                    <a:lnTo>
                      <a:pt x="49" y="103"/>
                    </a:lnTo>
                    <a:lnTo>
                      <a:pt x="49" y="103"/>
                    </a:lnTo>
                    <a:lnTo>
                      <a:pt x="49" y="104"/>
                    </a:lnTo>
                    <a:lnTo>
                      <a:pt x="50" y="104"/>
                    </a:lnTo>
                    <a:lnTo>
                      <a:pt x="50" y="104"/>
                    </a:lnTo>
                    <a:lnTo>
                      <a:pt x="50" y="105"/>
                    </a:lnTo>
                    <a:lnTo>
                      <a:pt x="51" y="105"/>
                    </a:lnTo>
                    <a:lnTo>
                      <a:pt x="51" y="105"/>
                    </a:lnTo>
                    <a:lnTo>
                      <a:pt x="51" y="106"/>
                    </a:lnTo>
                    <a:lnTo>
                      <a:pt x="52" y="106"/>
                    </a:lnTo>
                    <a:lnTo>
                      <a:pt x="52" y="106"/>
                    </a:lnTo>
                    <a:lnTo>
                      <a:pt x="52" y="106"/>
                    </a:lnTo>
                    <a:lnTo>
                      <a:pt x="52" y="106"/>
                    </a:lnTo>
                    <a:lnTo>
                      <a:pt x="52" y="106"/>
                    </a:lnTo>
                    <a:lnTo>
                      <a:pt x="53" y="106"/>
                    </a:lnTo>
                    <a:lnTo>
                      <a:pt x="53" y="106"/>
                    </a:lnTo>
                    <a:lnTo>
                      <a:pt x="53" y="105"/>
                    </a:lnTo>
                    <a:lnTo>
                      <a:pt x="53" y="105"/>
                    </a:lnTo>
                    <a:lnTo>
                      <a:pt x="54" y="104"/>
                    </a:lnTo>
                    <a:lnTo>
                      <a:pt x="54" y="104"/>
                    </a:lnTo>
                    <a:lnTo>
                      <a:pt x="54" y="103"/>
                    </a:lnTo>
                    <a:lnTo>
                      <a:pt x="54" y="103"/>
                    </a:lnTo>
                    <a:lnTo>
                      <a:pt x="54" y="101"/>
                    </a:lnTo>
                    <a:lnTo>
                      <a:pt x="56" y="101"/>
                    </a:lnTo>
                    <a:lnTo>
                      <a:pt x="56" y="98"/>
                    </a:lnTo>
                    <a:lnTo>
                      <a:pt x="56" y="97"/>
                    </a:lnTo>
                    <a:lnTo>
                      <a:pt x="56" y="95"/>
                    </a:lnTo>
                    <a:lnTo>
                      <a:pt x="57" y="94"/>
                    </a:lnTo>
                    <a:lnTo>
                      <a:pt x="57" y="89"/>
                    </a:lnTo>
                    <a:lnTo>
                      <a:pt x="57" y="89"/>
                    </a:lnTo>
                    <a:lnTo>
                      <a:pt x="57" y="84"/>
                    </a:lnTo>
                    <a:lnTo>
                      <a:pt x="57" y="82"/>
                    </a:lnTo>
                    <a:lnTo>
                      <a:pt x="58" y="83"/>
                    </a:lnTo>
                    <a:lnTo>
                      <a:pt x="59" y="84"/>
                    </a:lnTo>
                    <a:lnTo>
                      <a:pt x="59" y="85"/>
                    </a:lnTo>
                    <a:lnTo>
                      <a:pt x="60" y="86"/>
                    </a:lnTo>
                    <a:lnTo>
                      <a:pt x="60" y="88"/>
                    </a:lnTo>
                    <a:lnTo>
                      <a:pt x="60" y="89"/>
                    </a:lnTo>
                    <a:lnTo>
                      <a:pt x="61" y="90"/>
                    </a:lnTo>
                    <a:lnTo>
                      <a:pt x="61" y="91"/>
                    </a:lnTo>
                    <a:lnTo>
                      <a:pt x="61" y="92"/>
                    </a:lnTo>
                    <a:lnTo>
                      <a:pt x="61" y="92"/>
                    </a:lnTo>
                    <a:lnTo>
                      <a:pt x="62" y="93"/>
                    </a:lnTo>
                    <a:lnTo>
                      <a:pt x="62" y="106"/>
                    </a:lnTo>
                    <a:lnTo>
                      <a:pt x="62" y="106"/>
                    </a:lnTo>
                    <a:lnTo>
                      <a:pt x="63" y="106"/>
                    </a:lnTo>
                    <a:lnTo>
                      <a:pt x="63" y="105"/>
                    </a:lnTo>
                    <a:lnTo>
                      <a:pt x="64" y="105"/>
                    </a:lnTo>
                    <a:lnTo>
                      <a:pt x="64" y="105"/>
                    </a:lnTo>
                    <a:lnTo>
                      <a:pt x="64" y="105"/>
                    </a:lnTo>
                    <a:lnTo>
                      <a:pt x="65" y="104"/>
                    </a:lnTo>
                    <a:lnTo>
                      <a:pt x="65" y="104"/>
                    </a:lnTo>
                    <a:lnTo>
                      <a:pt x="65" y="104"/>
                    </a:lnTo>
                    <a:lnTo>
                      <a:pt x="66" y="104"/>
                    </a:lnTo>
                    <a:lnTo>
                      <a:pt x="66" y="103"/>
                    </a:lnTo>
                    <a:lnTo>
                      <a:pt x="66" y="103"/>
                    </a:lnTo>
                    <a:lnTo>
                      <a:pt x="66" y="103"/>
                    </a:lnTo>
                    <a:lnTo>
                      <a:pt x="68" y="103"/>
                    </a:lnTo>
                    <a:lnTo>
                      <a:pt x="68" y="102"/>
                    </a:lnTo>
                    <a:lnTo>
                      <a:pt x="68" y="102"/>
                    </a:lnTo>
                    <a:lnTo>
                      <a:pt x="68" y="102"/>
                    </a:lnTo>
                    <a:lnTo>
                      <a:pt x="68" y="101"/>
                    </a:lnTo>
                    <a:lnTo>
                      <a:pt x="68" y="101"/>
                    </a:lnTo>
                    <a:lnTo>
                      <a:pt x="69" y="101"/>
                    </a:lnTo>
                    <a:lnTo>
                      <a:pt x="69" y="100"/>
                    </a:lnTo>
                    <a:lnTo>
                      <a:pt x="69" y="100"/>
                    </a:lnTo>
                    <a:lnTo>
                      <a:pt x="69" y="100"/>
                    </a:lnTo>
                    <a:lnTo>
                      <a:pt x="69" y="98"/>
                    </a:lnTo>
                    <a:lnTo>
                      <a:pt x="69" y="98"/>
                    </a:lnTo>
                    <a:lnTo>
                      <a:pt x="69" y="98"/>
                    </a:lnTo>
                    <a:lnTo>
                      <a:pt x="69" y="97"/>
                    </a:lnTo>
                    <a:lnTo>
                      <a:pt x="70" y="97"/>
                    </a:lnTo>
                    <a:lnTo>
                      <a:pt x="70" y="97"/>
                    </a:lnTo>
                    <a:lnTo>
                      <a:pt x="70" y="97"/>
                    </a:lnTo>
                    <a:lnTo>
                      <a:pt x="70" y="97"/>
                    </a:lnTo>
                    <a:lnTo>
                      <a:pt x="70" y="96"/>
                    </a:lnTo>
                    <a:lnTo>
                      <a:pt x="71" y="97"/>
                    </a:lnTo>
                    <a:lnTo>
                      <a:pt x="71" y="97"/>
                    </a:lnTo>
                    <a:lnTo>
                      <a:pt x="71" y="98"/>
                    </a:lnTo>
                    <a:lnTo>
                      <a:pt x="71" y="98"/>
                    </a:lnTo>
                    <a:lnTo>
                      <a:pt x="72" y="100"/>
                    </a:lnTo>
                    <a:lnTo>
                      <a:pt x="72" y="105"/>
                    </a:lnTo>
                    <a:lnTo>
                      <a:pt x="71" y="105"/>
                    </a:lnTo>
                    <a:lnTo>
                      <a:pt x="71" y="106"/>
                    </a:lnTo>
                    <a:lnTo>
                      <a:pt x="71" y="106"/>
                    </a:lnTo>
                    <a:lnTo>
                      <a:pt x="71" y="107"/>
                    </a:lnTo>
                    <a:lnTo>
                      <a:pt x="71" y="107"/>
                    </a:lnTo>
                    <a:lnTo>
                      <a:pt x="71" y="108"/>
                    </a:lnTo>
                    <a:lnTo>
                      <a:pt x="70" y="108"/>
                    </a:lnTo>
                    <a:lnTo>
                      <a:pt x="70" y="109"/>
                    </a:lnTo>
                    <a:lnTo>
                      <a:pt x="70" y="110"/>
                    </a:lnTo>
                    <a:lnTo>
                      <a:pt x="70" y="110"/>
                    </a:lnTo>
                    <a:lnTo>
                      <a:pt x="70" y="112"/>
                    </a:lnTo>
                    <a:lnTo>
                      <a:pt x="70" y="113"/>
                    </a:lnTo>
                    <a:lnTo>
                      <a:pt x="69" y="113"/>
                    </a:lnTo>
                    <a:lnTo>
                      <a:pt x="69" y="114"/>
                    </a:lnTo>
                    <a:lnTo>
                      <a:pt x="71" y="114"/>
                    </a:lnTo>
                    <a:lnTo>
                      <a:pt x="71" y="114"/>
                    </a:lnTo>
                    <a:lnTo>
                      <a:pt x="72" y="114"/>
                    </a:lnTo>
                    <a:lnTo>
                      <a:pt x="72" y="113"/>
                    </a:lnTo>
                    <a:lnTo>
                      <a:pt x="73" y="113"/>
                    </a:lnTo>
                    <a:lnTo>
                      <a:pt x="73" y="113"/>
                    </a:lnTo>
                    <a:lnTo>
                      <a:pt x="73" y="113"/>
                    </a:lnTo>
                    <a:lnTo>
                      <a:pt x="74" y="113"/>
                    </a:lnTo>
                    <a:lnTo>
                      <a:pt x="74" y="113"/>
                    </a:lnTo>
                    <a:lnTo>
                      <a:pt x="74" y="112"/>
                    </a:lnTo>
                    <a:lnTo>
                      <a:pt x="74" y="112"/>
                    </a:lnTo>
                    <a:lnTo>
                      <a:pt x="75" y="112"/>
                    </a:lnTo>
                    <a:lnTo>
                      <a:pt x="75" y="112"/>
                    </a:lnTo>
                    <a:lnTo>
                      <a:pt x="75" y="112"/>
                    </a:lnTo>
                    <a:lnTo>
                      <a:pt x="75" y="112"/>
                    </a:lnTo>
                    <a:lnTo>
                      <a:pt x="76" y="110"/>
                    </a:lnTo>
                    <a:lnTo>
                      <a:pt x="76" y="110"/>
                    </a:lnTo>
                    <a:lnTo>
                      <a:pt x="76" y="110"/>
                    </a:lnTo>
                    <a:lnTo>
                      <a:pt x="76" y="110"/>
                    </a:lnTo>
                    <a:lnTo>
                      <a:pt x="77" y="110"/>
                    </a:lnTo>
                    <a:lnTo>
                      <a:pt x="77" y="109"/>
                    </a:lnTo>
                    <a:lnTo>
                      <a:pt x="77" y="109"/>
                    </a:lnTo>
                    <a:lnTo>
                      <a:pt x="77" y="109"/>
                    </a:lnTo>
                    <a:lnTo>
                      <a:pt x="78" y="109"/>
                    </a:lnTo>
                    <a:lnTo>
                      <a:pt x="77" y="110"/>
                    </a:lnTo>
                    <a:lnTo>
                      <a:pt x="77" y="112"/>
                    </a:lnTo>
                    <a:lnTo>
                      <a:pt x="77" y="113"/>
                    </a:lnTo>
                    <a:lnTo>
                      <a:pt x="77" y="114"/>
                    </a:lnTo>
                    <a:lnTo>
                      <a:pt x="77" y="115"/>
                    </a:lnTo>
                    <a:lnTo>
                      <a:pt x="77" y="116"/>
                    </a:lnTo>
                    <a:lnTo>
                      <a:pt x="77" y="117"/>
                    </a:lnTo>
                    <a:lnTo>
                      <a:pt x="76" y="117"/>
                    </a:lnTo>
                    <a:lnTo>
                      <a:pt x="76" y="118"/>
                    </a:lnTo>
                    <a:lnTo>
                      <a:pt x="76" y="119"/>
                    </a:lnTo>
                    <a:lnTo>
                      <a:pt x="75" y="120"/>
                    </a:lnTo>
                    <a:lnTo>
                      <a:pt x="75" y="121"/>
                    </a:lnTo>
                    <a:lnTo>
                      <a:pt x="75" y="121"/>
                    </a:lnTo>
                    <a:lnTo>
                      <a:pt x="74" y="122"/>
                    </a:lnTo>
                    <a:lnTo>
                      <a:pt x="74" y="123"/>
                    </a:lnTo>
                    <a:lnTo>
                      <a:pt x="74" y="123"/>
                    </a:lnTo>
                    <a:lnTo>
                      <a:pt x="73" y="125"/>
                    </a:lnTo>
                    <a:lnTo>
                      <a:pt x="72" y="126"/>
                    </a:lnTo>
                    <a:lnTo>
                      <a:pt x="72" y="127"/>
                    </a:lnTo>
                    <a:lnTo>
                      <a:pt x="71" y="127"/>
                    </a:lnTo>
                    <a:lnTo>
                      <a:pt x="70" y="128"/>
                    </a:lnTo>
                    <a:lnTo>
                      <a:pt x="69" y="129"/>
                    </a:lnTo>
                    <a:lnTo>
                      <a:pt x="69" y="130"/>
                    </a:lnTo>
                    <a:lnTo>
                      <a:pt x="68" y="131"/>
                    </a:lnTo>
                    <a:lnTo>
                      <a:pt x="66" y="132"/>
                    </a:lnTo>
                    <a:lnTo>
                      <a:pt x="65" y="132"/>
                    </a:lnTo>
                    <a:lnTo>
                      <a:pt x="61" y="137"/>
                    </a:lnTo>
                    <a:lnTo>
                      <a:pt x="63" y="137"/>
                    </a:lnTo>
                    <a:lnTo>
                      <a:pt x="70" y="137"/>
                    </a:lnTo>
                    <a:lnTo>
                      <a:pt x="72" y="137"/>
                    </a:lnTo>
                    <a:lnTo>
                      <a:pt x="74" y="137"/>
                    </a:lnTo>
                    <a:lnTo>
                      <a:pt x="76" y="135"/>
                    </a:lnTo>
                    <a:lnTo>
                      <a:pt x="77" y="135"/>
                    </a:lnTo>
                    <a:lnTo>
                      <a:pt x="80" y="134"/>
                    </a:lnTo>
                    <a:lnTo>
                      <a:pt x="81" y="134"/>
                    </a:lnTo>
                    <a:lnTo>
                      <a:pt x="83" y="133"/>
                    </a:lnTo>
                    <a:lnTo>
                      <a:pt x="85" y="132"/>
                    </a:lnTo>
                    <a:lnTo>
                      <a:pt x="86" y="131"/>
                    </a:lnTo>
                    <a:lnTo>
                      <a:pt x="87" y="130"/>
                    </a:lnTo>
                    <a:lnTo>
                      <a:pt x="89" y="128"/>
                    </a:lnTo>
                    <a:lnTo>
                      <a:pt x="94" y="123"/>
                    </a:lnTo>
                    <a:lnTo>
                      <a:pt x="97" y="119"/>
                    </a:lnTo>
                    <a:lnTo>
                      <a:pt x="98" y="116"/>
                    </a:lnTo>
                    <a:lnTo>
                      <a:pt x="99" y="114"/>
                    </a:lnTo>
                    <a:lnTo>
                      <a:pt x="100" y="110"/>
                    </a:lnTo>
                    <a:lnTo>
                      <a:pt x="102" y="105"/>
                    </a:lnTo>
                    <a:lnTo>
                      <a:pt x="103" y="101"/>
                    </a:lnTo>
                    <a:lnTo>
                      <a:pt x="103" y="97"/>
                    </a:lnTo>
                    <a:lnTo>
                      <a:pt x="105" y="93"/>
                    </a:lnTo>
                    <a:lnTo>
                      <a:pt x="106" y="85"/>
                    </a:lnTo>
                    <a:lnTo>
                      <a:pt x="107" y="80"/>
                    </a:lnTo>
                    <a:lnTo>
                      <a:pt x="106" y="80"/>
                    </a:lnTo>
                    <a:lnTo>
                      <a:pt x="106" y="8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6" name="Freeform 1591"/>
              <p:cNvSpPr/>
              <p:nvPr/>
            </p:nvSpPr>
            <p:spPr bwMode="auto">
              <a:xfrm>
                <a:off x="1685" y="1104"/>
                <a:ext cx="66" cy="159"/>
              </a:xfrm>
              <a:custGeom>
                <a:avLst/>
                <a:gdLst>
                  <a:gd name="T0" fmla="*/ 63 w 66"/>
                  <a:gd name="T1" fmla="*/ 55 h 159"/>
                  <a:gd name="T2" fmla="*/ 60 w 66"/>
                  <a:gd name="T3" fmla="*/ 56 h 159"/>
                  <a:gd name="T4" fmla="*/ 52 w 66"/>
                  <a:gd name="T5" fmla="*/ 60 h 159"/>
                  <a:gd name="T6" fmla="*/ 46 w 66"/>
                  <a:gd name="T7" fmla="*/ 62 h 159"/>
                  <a:gd name="T8" fmla="*/ 40 w 66"/>
                  <a:gd name="T9" fmla="*/ 64 h 159"/>
                  <a:gd name="T10" fmla="*/ 32 w 66"/>
                  <a:gd name="T11" fmla="*/ 67 h 159"/>
                  <a:gd name="T12" fmla="*/ 28 w 66"/>
                  <a:gd name="T13" fmla="*/ 70 h 159"/>
                  <a:gd name="T14" fmla="*/ 24 w 66"/>
                  <a:gd name="T15" fmla="*/ 72 h 159"/>
                  <a:gd name="T16" fmla="*/ 22 w 66"/>
                  <a:gd name="T17" fmla="*/ 72 h 159"/>
                  <a:gd name="T18" fmla="*/ 24 w 66"/>
                  <a:gd name="T19" fmla="*/ 70 h 159"/>
                  <a:gd name="T20" fmla="*/ 26 w 66"/>
                  <a:gd name="T21" fmla="*/ 65 h 159"/>
                  <a:gd name="T22" fmla="*/ 36 w 66"/>
                  <a:gd name="T23" fmla="*/ 46 h 159"/>
                  <a:gd name="T24" fmla="*/ 41 w 66"/>
                  <a:gd name="T25" fmla="*/ 36 h 159"/>
                  <a:gd name="T26" fmla="*/ 46 w 66"/>
                  <a:gd name="T27" fmla="*/ 26 h 159"/>
                  <a:gd name="T28" fmla="*/ 51 w 66"/>
                  <a:gd name="T29" fmla="*/ 16 h 159"/>
                  <a:gd name="T30" fmla="*/ 55 w 66"/>
                  <a:gd name="T31" fmla="*/ 8 h 159"/>
                  <a:gd name="T32" fmla="*/ 57 w 66"/>
                  <a:gd name="T33" fmla="*/ 3 h 159"/>
                  <a:gd name="T34" fmla="*/ 60 w 66"/>
                  <a:gd name="T35" fmla="*/ 0 h 159"/>
                  <a:gd name="T36" fmla="*/ 0 w 66"/>
                  <a:gd name="T37" fmla="*/ 95 h 159"/>
                  <a:gd name="T38" fmla="*/ 40 w 66"/>
                  <a:gd name="T39" fmla="*/ 77 h 159"/>
                  <a:gd name="T40" fmla="*/ 40 w 66"/>
                  <a:gd name="T41" fmla="*/ 80 h 159"/>
                  <a:gd name="T42" fmla="*/ 38 w 66"/>
                  <a:gd name="T43" fmla="*/ 90 h 159"/>
                  <a:gd name="T44" fmla="*/ 36 w 66"/>
                  <a:gd name="T45" fmla="*/ 100 h 159"/>
                  <a:gd name="T46" fmla="*/ 32 w 66"/>
                  <a:gd name="T47" fmla="*/ 119 h 159"/>
                  <a:gd name="T48" fmla="*/ 31 w 66"/>
                  <a:gd name="T49" fmla="*/ 125 h 159"/>
                  <a:gd name="T50" fmla="*/ 30 w 66"/>
                  <a:gd name="T51" fmla="*/ 131 h 159"/>
                  <a:gd name="T52" fmla="*/ 29 w 66"/>
                  <a:gd name="T53" fmla="*/ 134 h 159"/>
                  <a:gd name="T54" fmla="*/ 20 w 66"/>
                  <a:gd name="T55" fmla="*/ 123 h 159"/>
                  <a:gd name="T56" fmla="*/ 20 w 66"/>
                  <a:gd name="T57" fmla="*/ 125 h 159"/>
                  <a:gd name="T58" fmla="*/ 21 w 66"/>
                  <a:gd name="T59" fmla="*/ 131 h 159"/>
                  <a:gd name="T60" fmla="*/ 22 w 66"/>
                  <a:gd name="T61" fmla="*/ 139 h 159"/>
                  <a:gd name="T62" fmla="*/ 25 w 66"/>
                  <a:gd name="T63" fmla="*/ 153 h 159"/>
                  <a:gd name="T64" fmla="*/ 25 w 66"/>
                  <a:gd name="T65" fmla="*/ 158 h 159"/>
                  <a:gd name="T66" fmla="*/ 26 w 66"/>
                  <a:gd name="T67" fmla="*/ 159 h 159"/>
                  <a:gd name="T68" fmla="*/ 40 w 66"/>
                  <a:gd name="T69" fmla="*/ 144 h 159"/>
                  <a:gd name="T70" fmla="*/ 49 w 66"/>
                  <a:gd name="T71" fmla="*/ 135 h 159"/>
                  <a:gd name="T72" fmla="*/ 51 w 66"/>
                  <a:gd name="T73" fmla="*/ 133 h 159"/>
                  <a:gd name="T74" fmla="*/ 50 w 66"/>
                  <a:gd name="T75" fmla="*/ 134 h 159"/>
                  <a:gd name="T76" fmla="*/ 46 w 66"/>
                  <a:gd name="T77" fmla="*/ 134 h 159"/>
                  <a:gd name="T78" fmla="*/ 42 w 66"/>
                  <a:gd name="T79" fmla="*/ 135 h 159"/>
                  <a:gd name="T80" fmla="*/ 39 w 66"/>
                  <a:gd name="T81" fmla="*/ 135 h 159"/>
                  <a:gd name="T82" fmla="*/ 38 w 66"/>
                  <a:gd name="T83" fmla="*/ 135 h 159"/>
                  <a:gd name="T84" fmla="*/ 39 w 66"/>
                  <a:gd name="T85" fmla="*/ 132 h 159"/>
                  <a:gd name="T86" fmla="*/ 42 w 66"/>
                  <a:gd name="T87" fmla="*/ 123 h 159"/>
                  <a:gd name="T88" fmla="*/ 45 w 66"/>
                  <a:gd name="T89" fmla="*/ 113 h 159"/>
                  <a:gd name="T90" fmla="*/ 51 w 66"/>
                  <a:gd name="T91" fmla="*/ 99 h 159"/>
                  <a:gd name="T92" fmla="*/ 55 w 66"/>
                  <a:gd name="T93" fmla="*/ 84 h 159"/>
                  <a:gd name="T94" fmla="*/ 60 w 66"/>
                  <a:gd name="T95" fmla="*/ 73 h 159"/>
                  <a:gd name="T96" fmla="*/ 63 w 66"/>
                  <a:gd name="T97" fmla="*/ 64 h 159"/>
                  <a:gd name="T98" fmla="*/ 65 w 66"/>
                  <a:gd name="T99" fmla="*/ 58 h 159"/>
                  <a:gd name="T100" fmla="*/ 66 w 66"/>
                  <a:gd name="T101" fmla="*/ 54 h 159"/>
                  <a:gd name="T102" fmla="*/ 65 w 66"/>
                  <a:gd name="T103" fmla="*/ 5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6" h="159">
                    <a:moveTo>
                      <a:pt x="65" y="54"/>
                    </a:moveTo>
                    <a:lnTo>
                      <a:pt x="64" y="55"/>
                    </a:lnTo>
                    <a:lnTo>
                      <a:pt x="63" y="55"/>
                    </a:lnTo>
                    <a:lnTo>
                      <a:pt x="62" y="55"/>
                    </a:lnTo>
                    <a:lnTo>
                      <a:pt x="61" y="56"/>
                    </a:lnTo>
                    <a:lnTo>
                      <a:pt x="60" y="56"/>
                    </a:lnTo>
                    <a:lnTo>
                      <a:pt x="57" y="58"/>
                    </a:lnTo>
                    <a:lnTo>
                      <a:pt x="55" y="59"/>
                    </a:lnTo>
                    <a:lnTo>
                      <a:pt x="52" y="60"/>
                    </a:lnTo>
                    <a:lnTo>
                      <a:pt x="50" y="61"/>
                    </a:lnTo>
                    <a:lnTo>
                      <a:pt x="48" y="61"/>
                    </a:lnTo>
                    <a:lnTo>
                      <a:pt x="46" y="62"/>
                    </a:lnTo>
                    <a:lnTo>
                      <a:pt x="44" y="63"/>
                    </a:lnTo>
                    <a:lnTo>
                      <a:pt x="42" y="64"/>
                    </a:lnTo>
                    <a:lnTo>
                      <a:pt x="40" y="64"/>
                    </a:lnTo>
                    <a:lnTo>
                      <a:pt x="38" y="65"/>
                    </a:lnTo>
                    <a:lnTo>
                      <a:pt x="36" y="66"/>
                    </a:lnTo>
                    <a:lnTo>
                      <a:pt x="32" y="67"/>
                    </a:lnTo>
                    <a:lnTo>
                      <a:pt x="30" y="68"/>
                    </a:lnTo>
                    <a:lnTo>
                      <a:pt x="29" y="68"/>
                    </a:lnTo>
                    <a:lnTo>
                      <a:pt x="28" y="70"/>
                    </a:lnTo>
                    <a:lnTo>
                      <a:pt x="25" y="71"/>
                    </a:lnTo>
                    <a:lnTo>
                      <a:pt x="24" y="71"/>
                    </a:lnTo>
                    <a:lnTo>
                      <a:pt x="24" y="72"/>
                    </a:lnTo>
                    <a:lnTo>
                      <a:pt x="22" y="72"/>
                    </a:lnTo>
                    <a:lnTo>
                      <a:pt x="22" y="72"/>
                    </a:lnTo>
                    <a:lnTo>
                      <a:pt x="22" y="72"/>
                    </a:lnTo>
                    <a:lnTo>
                      <a:pt x="22" y="72"/>
                    </a:lnTo>
                    <a:lnTo>
                      <a:pt x="22" y="71"/>
                    </a:lnTo>
                    <a:lnTo>
                      <a:pt x="24" y="70"/>
                    </a:lnTo>
                    <a:lnTo>
                      <a:pt x="24" y="68"/>
                    </a:lnTo>
                    <a:lnTo>
                      <a:pt x="25" y="67"/>
                    </a:lnTo>
                    <a:lnTo>
                      <a:pt x="26" y="65"/>
                    </a:lnTo>
                    <a:lnTo>
                      <a:pt x="32" y="52"/>
                    </a:lnTo>
                    <a:lnTo>
                      <a:pt x="34" y="49"/>
                    </a:lnTo>
                    <a:lnTo>
                      <a:pt x="36" y="46"/>
                    </a:lnTo>
                    <a:lnTo>
                      <a:pt x="38" y="42"/>
                    </a:lnTo>
                    <a:lnTo>
                      <a:pt x="39" y="39"/>
                    </a:lnTo>
                    <a:lnTo>
                      <a:pt x="41" y="36"/>
                    </a:lnTo>
                    <a:lnTo>
                      <a:pt x="42" y="32"/>
                    </a:lnTo>
                    <a:lnTo>
                      <a:pt x="44" y="29"/>
                    </a:lnTo>
                    <a:lnTo>
                      <a:pt x="46" y="26"/>
                    </a:lnTo>
                    <a:lnTo>
                      <a:pt x="48" y="23"/>
                    </a:lnTo>
                    <a:lnTo>
                      <a:pt x="50" y="19"/>
                    </a:lnTo>
                    <a:lnTo>
                      <a:pt x="51" y="16"/>
                    </a:lnTo>
                    <a:lnTo>
                      <a:pt x="52" y="13"/>
                    </a:lnTo>
                    <a:lnTo>
                      <a:pt x="53" y="11"/>
                    </a:lnTo>
                    <a:lnTo>
                      <a:pt x="55" y="8"/>
                    </a:lnTo>
                    <a:lnTo>
                      <a:pt x="56" y="6"/>
                    </a:lnTo>
                    <a:lnTo>
                      <a:pt x="57" y="4"/>
                    </a:lnTo>
                    <a:lnTo>
                      <a:pt x="57" y="3"/>
                    </a:lnTo>
                    <a:lnTo>
                      <a:pt x="58" y="1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60" y="0"/>
                    </a:lnTo>
                    <a:lnTo>
                      <a:pt x="33" y="0"/>
                    </a:lnTo>
                    <a:lnTo>
                      <a:pt x="0" y="95"/>
                    </a:lnTo>
                    <a:lnTo>
                      <a:pt x="41" y="77"/>
                    </a:lnTo>
                    <a:lnTo>
                      <a:pt x="41" y="77"/>
                    </a:lnTo>
                    <a:lnTo>
                      <a:pt x="40" y="77"/>
                    </a:lnTo>
                    <a:lnTo>
                      <a:pt x="40" y="78"/>
                    </a:lnTo>
                    <a:lnTo>
                      <a:pt x="40" y="79"/>
                    </a:lnTo>
                    <a:lnTo>
                      <a:pt x="40" y="80"/>
                    </a:lnTo>
                    <a:lnTo>
                      <a:pt x="40" y="82"/>
                    </a:lnTo>
                    <a:lnTo>
                      <a:pt x="39" y="86"/>
                    </a:lnTo>
                    <a:lnTo>
                      <a:pt x="38" y="90"/>
                    </a:lnTo>
                    <a:lnTo>
                      <a:pt x="38" y="92"/>
                    </a:lnTo>
                    <a:lnTo>
                      <a:pt x="37" y="98"/>
                    </a:lnTo>
                    <a:lnTo>
                      <a:pt x="36" y="100"/>
                    </a:lnTo>
                    <a:lnTo>
                      <a:pt x="36" y="103"/>
                    </a:lnTo>
                    <a:lnTo>
                      <a:pt x="33" y="111"/>
                    </a:lnTo>
                    <a:lnTo>
                      <a:pt x="32" y="119"/>
                    </a:lnTo>
                    <a:lnTo>
                      <a:pt x="31" y="121"/>
                    </a:lnTo>
                    <a:lnTo>
                      <a:pt x="31" y="123"/>
                    </a:lnTo>
                    <a:lnTo>
                      <a:pt x="31" y="125"/>
                    </a:lnTo>
                    <a:lnTo>
                      <a:pt x="30" y="127"/>
                    </a:lnTo>
                    <a:lnTo>
                      <a:pt x="30" y="129"/>
                    </a:lnTo>
                    <a:lnTo>
                      <a:pt x="30" y="131"/>
                    </a:lnTo>
                    <a:lnTo>
                      <a:pt x="29" y="132"/>
                    </a:lnTo>
                    <a:lnTo>
                      <a:pt x="29" y="133"/>
                    </a:lnTo>
                    <a:lnTo>
                      <a:pt x="29" y="134"/>
                    </a:lnTo>
                    <a:lnTo>
                      <a:pt x="29" y="134"/>
                    </a:lnTo>
                    <a:lnTo>
                      <a:pt x="29" y="135"/>
                    </a:lnTo>
                    <a:lnTo>
                      <a:pt x="20" y="123"/>
                    </a:lnTo>
                    <a:lnTo>
                      <a:pt x="20" y="123"/>
                    </a:lnTo>
                    <a:lnTo>
                      <a:pt x="20" y="124"/>
                    </a:lnTo>
                    <a:lnTo>
                      <a:pt x="20" y="125"/>
                    </a:lnTo>
                    <a:lnTo>
                      <a:pt x="21" y="126"/>
                    </a:lnTo>
                    <a:lnTo>
                      <a:pt x="21" y="127"/>
                    </a:lnTo>
                    <a:lnTo>
                      <a:pt x="21" y="131"/>
                    </a:lnTo>
                    <a:lnTo>
                      <a:pt x="22" y="135"/>
                    </a:lnTo>
                    <a:lnTo>
                      <a:pt x="22" y="138"/>
                    </a:lnTo>
                    <a:lnTo>
                      <a:pt x="22" y="139"/>
                    </a:lnTo>
                    <a:lnTo>
                      <a:pt x="24" y="148"/>
                    </a:lnTo>
                    <a:lnTo>
                      <a:pt x="25" y="152"/>
                    </a:lnTo>
                    <a:lnTo>
                      <a:pt x="25" y="153"/>
                    </a:lnTo>
                    <a:lnTo>
                      <a:pt x="25" y="156"/>
                    </a:lnTo>
                    <a:lnTo>
                      <a:pt x="25" y="157"/>
                    </a:lnTo>
                    <a:lnTo>
                      <a:pt x="25" y="158"/>
                    </a:lnTo>
                    <a:lnTo>
                      <a:pt x="26" y="158"/>
                    </a:lnTo>
                    <a:lnTo>
                      <a:pt x="26" y="159"/>
                    </a:lnTo>
                    <a:lnTo>
                      <a:pt x="26" y="159"/>
                    </a:lnTo>
                    <a:lnTo>
                      <a:pt x="29" y="155"/>
                    </a:lnTo>
                    <a:lnTo>
                      <a:pt x="31" y="152"/>
                    </a:lnTo>
                    <a:lnTo>
                      <a:pt x="40" y="144"/>
                    </a:lnTo>
                    <a:lnTo>
                      <a:pt x="42" y="141"/>
                    </a:lnTo>
                    <a:lnTo>
                      <a:pt x="46" y="137"/>
                    </a:lnTo>
                    <a:lnTo>
                      <a:pt x="49" y="135"/>
                    </a:lnTo>
                    <a:lnTo>
                      <a:pt x="50" y="134"/>
                    </a:lnTo>
                    <a:lnTo>
                      <a:pt x="51" y="134"/>
                    </a:lnTo>
                    <a:lnTo>
                      <a:pt x="51" y="133"/>
                    </a:lnTo>
                    <a:lnTo>
                      <a:pt x="51" y="133"/>
                    </a:lnTo>
                    <a:lnTo>
                      <a:pt x="50" y="133"/>
                    </a:lnTo>
                    <a:lnTo>
                      <a:pt x="50" y="134"/>
                    </a:lnTo>
                    <a:lnTo>
                      <a:pt x="49" y="134"/>
                    </a:lnTo>
                    <a:lnTo>
                      <a:pt x="48" y="134"/>
                    </a:lnTo>
                    <a:lnTo>
                      <a:pt x="46" y="134"/>
                    </a:lnTo>
                    <a:lnTo>
                      <a:pt x="45" y="134"/>
                    </a:lnTo>
                    <a:lnTo>
                      <a:pt x="43" y="135"/>
                    </a:lnTo>
                    <a:lnTo>
                      <a:pt x="42" y="135"/>
                    </a:lnTo>
                    <a:lnTo>
                      <a:pt x="41" y="135"/>
                    </a:lnTo>
                    <a:lnTo>
                      <a:pt x="40" y="135"/>
                    </a:lnTo>
                    <a:lnTo>
                      <a:pt x="39" y="135"/>
                    </a:lnTo>
                    <a:lnTo>
                      <a:pt x="39" y="135"/>
                    </a:lnTo>
                    <a:lnTo>
                      <a:pt x="38" y="135"/>
                    </a:lnTo>
                    <a:lnTo>
                      <a:pt x="38" y="135"/>
                    </a:lnTo>
                    <a:lnTo>
                      <a:pt x="38" y="135"/>
                    </a:lnTo>
                    <a:lnTo>
                      <a:pt x="39" y="134"/>
                    </a:lnTo>
                    <a:lnTo>
                      <a:pt x="39" y="132"/>
                    </a:lnTo>
                    <a:lnTo>
                      <a:pt x="40" y="128"/>
                    </a:lnTo>
                    <a:lnTo>
                      <a:pt x="41" y="125"/>
                    </a:lnTo>
                    <a:lnTo>
                      <a:pt x="42" y="123"/>
                    </a:lnTo>
                    <a:lnTo>
                      <a:pt x="43" y="120"/>
                    </a:lnTo>
                    <a:lnTo>
                      <a:pt x="44" y="116"/>
                    </a:lnTo>
                    <a:lnTo>
                      <a:pt x="45" y="113"/>
                    </a:lnTo>
                    <a:lnTo>
                      <a:pt x="46" y="110"/>
                    </a:lnTo>
                    <a:lnTo>
                      <a:pt x="49" y="102"/>
                    </a:lnTo>
                    <a:lnTo>
                      <a:pt x="51" y="99"/>
                    </a:lnTo>
                    <a:lnTo>
                      <a:pt x="52" y="95"/>
                    </a:lnTo>
                    <a:lnTo>
                      <a:pt x="53" y="91"/>
                    </a:lnTo>
                    <a:lnTo>
                      <a:pt x="55" y="84"/>
                    </a:lnTo>
                    <a:lnTo>
                      <a:pt x="57" y="80"/>
                    </a:lnTo>
                    <a:lnTo>
                      <a:pt x="58" y="76"/>
                    </a:lnTo>
                    <a:lnTo>
                      <a:pt x="60" y="73"/>
                    </a:lnTo>
                    <a:lnTo>
                      <a:pt x="61" y="70"/>
                    </a:lnTo>
                    <a:lnTo>
                      <a:pt x="62" y="66"/>
                    </a:lnTo>
                    <a:lnTo>
                      <a:pt x="63" y="64"/>
                    </a:lnTo>
                    <a:lnTo>
                      <a:pt x="63" y="62"/>
                    </a:lnTo>
                    <a:lnTo>
                      <a:pt x="64" y="60"/>
                    </a:lnTo>
                    <a:lnTo>
                      <a:pt x="65" y="58"/>
                    </a:lnTo>
                    <a:lnTo>
                      <a:pt x="65" y="56"/>
                    </a:lnTo>
                    <a:lnTo>
                      <a:pt x="66" y="55"/>
                    </a:lnTo>
                    <a:lnTo>
                      <a:pt x="66" y="54"/>
                    </a:lnTo>
                    <a:lnTo>
                      <a:pt x="66" y="54"/>
                    </a:lnTo>
                    <a:lnTo>
                      <a:pt x="65" y="54"/>
                    </a:lnTo>
                    <a:lnTo>
                      <a:pt x="65" y="5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7" name="Freeform 1592"/>
              <p:cNvSpPr/>
              <p:nvPr/>
            </p:nvSpPr>
            <p:spPr bwMode="auto">
              <a:xfrm>
                <a:off x="2316" y="1988"/>
                <a:ext cx="140" cy="138"/>
              </a:xfrm>
              <a:custGeom>
                <a:avLst/>
                <a:gdLst>
                  <a:gd name="T0" fmla="*/ 106 w 140"/>
                  <a:gd name="T1" fmla="*/ 0 h 138"/>
                  <a:gd name="T2" fmla="*/ 70 w 140"/>
                  <a:gd name="T3" fmla="*/ 36 h 138"/>
                  <a:gd name="T4" fmla="*/ 33 w 140"/>
                  <a:gd name="T5" fmla="*/ 0 h 138"/>
                  <a:gd name="T6" fmla="*/ 0 w 140"/>
                  <a:gd name="T7" fmla="*/ 32 h 138"/>
                  <a:gd name="T8" fmla="*/ 37 w 140"/>
                  <a:gd name="T9" fmla="*/ 70 h 138"/>
                  <a:gd name="T10" fmla="*/ 0 w 140"/>
                  <a:gd name="T11" fmla="*/ 106 h 138"/>
                  <a:gd name="T12" fmla="*/ 33 w 140"/>
                  <a:gd name="T13" fmla="*/ 138 h 138"/>
                  <a:gd name="T14" fmla="*/ 70 w 140"/>
                  <a:gd name="T15" fmla="*/ 102 h 138"/>
                  <a:gd name="T16" fmla="*/ 106 w 140"/>
                  <a:gd name="T17" fmla="*/ 138 h 138"/>
                  <a:gd name="T18" fmla="*/ 140 w 140"/>
                  <a:gd name="T19" fmla="*/ 106 h 138"/>
                  <a:gd name="T20" fmla="*/ 103 w 140"/>
                  <a:gd name="T21" fmla="*/ 70 h 138"/>
                  <a:gd name="T22" fmla="*/ 140 w 140"/>
                  <a:gd name="T23" fmla="*/ 32 h 138"/>
                  <a:gd name="T24" fmla="*/ 106 w 140"/>
                  <a:gd name="T25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138">
                    <a:moveTo>
                      <a:pt x="106" y="0"/>
                    </a:moveTo>
                    <a:lnTo>
                      <a:pt x="70" y="36"/>
                    </a:lnTo>
                    <a:lnTo>
                      <a:pt x="33" y="0"/>
                    </a:lnTo>
                    <a:lnTo>
                      <a:pt x="0" y="32"/>
                    </a:lnTo>
                    <a:lnTo>
                      <a:pt x="37" y="70"/>
                    </a:lnTo>
                    <a:lnTo>
                      <a:pt x="0" y="106"/>
                    </a:lnTo>
                    <a:lnTo>
                      <a:pt x="33" y="138"/>
                    </a:lnTo>
                    <a:lnTo>
                      <a:pt x="70" y="102"/>
                    </a:lnTo>
                    <a:lnTo>
                      <a:pt x="106" y="138"/>
                    </a:lnTo>
                    <a:lnTo>
                      <a:pt x="140" y="106"/>
                    </a:lnTo>
                    <a:lnTo>
                      <a:pt x="103" y="70"/>
                    </a:lnTo>
                    <a:lnTo>
                      <a:pt x="140" y="32"/>
                    </a:lnTo>
                    <a:lnTo>
                      <a:pt x="10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8" name="Freeform 1593"/>
              <p:cNvSpPr/>
              <p:nvPr/>
            </p:nvSpPr>
            <p:spPr bwMode="auto">
              <a:xfrm>
                <a:off x="2313" y="1569"/>
                <a:ext cx="118" cy="123"/>
              </a:xfrm>
              <a:custGeom>
                <a:avLst/>
                <a:gdLst>
                  <a:gd name="T0" fmla="*/ 22 w 108"/>
                  <a:gd name="T1" fmla="*/ 86 h 113"/>
                  <a:gd name="T2" fmla="*/ 108 w 108"/>
                  <a:gd name="T3" fmla="*/ 90 h 113"/>
                  <a:gd name="T4" fmla="*/ 27 w 108"/>
                  <a:gd name="T5" fmla="*/ 0 h 113"/>
                  <a:gd name="T6" fmla="*/ 22 w 108"/>
                  <a:gd name="T7" fmla="*/ 8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8" h="113">
                    <a:moveTo>
                      <a:pt x="22" y="86"/>
                    </a:moveTo>
                    <a:cubicBezTo>
                      <a:pt x="45" y="111"/>
                      <a:pt x="83" y="113"/>
                      <a:pt x="108" y="9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" y="22"/>
                      <a:pt x="0" y="61"/>
                      <a:pt x="22" y="8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9" name="Freeform 1594"/>
              <p:cNvSpPr>
                <a:spLocks noEditPoints="1"/>
              </p:cNvSpPr>
              <p:nvPr/>
            </p:nvSpPr>
            <p:spPr bwMode="auto">
              <a:xfrm>
                <a:off x="2396" y="1576"/>
                <a:ext cx="69" cy="86"/>
              </a:xfrm>
              <a:custGeom>
                <a:avLst/>
                <a:gdLst>
                  <a:gd name="T0" fmla="*/ 0 w 63"/>
                  <a:gd name="T1" fmla="*/ 37 h 79"/>
                  <a:gd name="T2" fmla="*/ 38 w 63"/>
                  <a:gd name="T3" fmla="*/ 79 h 79"/>
                  <a:gd name="T4" fmla="*/ 42 w 63"/>
                  <a:gd name="T5" fmla="*/ 0 h 79"/>
                  <a:gd name="T6" fmla="*/ 0 w 63"/>
                  <a:gd name="T7" fmla="*/ 37 h 79"/>
                  <a:gd name="T8" fmla="*/ 38 w 63"/>
                  <a:gd name="T9" fmla="*/ 69 h 79"/>
                  <a:gd name="T10" fmla="*/ 10 w 63"/>
                  <a:gd name="T11" fmla="*/ 38 h 79"/>
                  <a:gd name="T12" fmla="*/ 41 w 63"/>
                  <a:gd name="T13" fmla="*/ 10 h 79"/>
                  <a:gd name="T14" fmla="*/ 38 w 63"/>
                  <a:gd name="T15" fmla="*/ 69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3" h="79">
                    <a:moveTo>
                      <a:pt x="0" y="37"/>
                    </a:moveTo>
                    <a:cubicBezTo>
                      <a:pt x="38" y="79"/>
                      <a:pt x="38" y="79"/>
                      <a:pt x="38" y="79"/>
                    </a:cubicBezTo>
                    <a:cubicBezTo>
                      <a:pt x="61" y="59"/>
                      <a:pt x="63" y="23"/>
                      <a:pt x="42" y="0"/>
                    </a:cubicBezTo>
                    <a:lnTo>
                      <a:pt x="0" y="37"/>
                    </a:lnTo>
                    <a:close/>
                    <a:moveTo>
                      <a:pt x="38" y="69"/>
                    </a:moveTo>
                    <a:cubicBezTo>
                      <a:pt x="10" y="38"/>
                      <a:pt x="10" y="38"/>
                      <a:pt x="10" y="38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53" y="28"/>
                      <a:pt x="52" y="52"/>
                      <a:pt x="38" y="6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0" name="Freeform 1595"/>
              <p:cNvSpPr/>
              <p:nvPr/>
            </p:nvSpPr>
            <p:spPr bwMode="auto">
              <a:xfrm>
                <a:off x="2349" y="1542"/>
                <a:ext cx="86" cy="69"/>
              </a:xfrm>
              <a:custGeom>
                <a:avLst/>
                <a:gdLst>
                  <a:gd name="T0" fmla="*/ 0 w 79"/>
                  <a:gd name="T1" fmla="*/ 21 h 63"/>
                  <a:gd name="T2" fmla="*/ 37 w 79"/>
                  <a:gd name="T3" fmla="*/ 63 h 63"/>
                  <a:gd name="T4" fmla="*/ 79 w 79"/>
                  <a:gd name="T5" fmla="*/ 25 h 63"/>
                  <a:gd name="T6" fmla="*/ 0 w 79"/>
                  <a:gd name="T7" fmla="*/ 2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9" h="63">
                    <a:moveTo>
                      <a:pt x="0" y="21"/>
                    </a:moveTo>
                    <a:cubicBezTo>
                      <a:pt x="37" y="63"/>
                      <a:pt x="37" y="63"/>
                      <a:pt x="37" y="63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58" y="2"/>
                      <a:pt x="23" y="0"/>
                      <a:pt x="0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1" name="Freeform 1596"/>
              <p:cNvSpPr>
                <a:spLocks noEditPoints="1"/>
              </p:cNvSpPr>
              <p:nvPr/>
            </p:nvSpPr>
            <p:spPr bwMode="auto">
              <a:xfrm>
                <a:off x="2545" y="1351"/>
                <a:ext cx="119" cy="77"/>
              </a:xfrm>
              <a:custGeom>
                <a:avLst/>
                <a:gdLst>
                  <a:gd name="T0" fmla="*/ 0 w 119"/>
                  <a:gd name="T1" fmla="*/ 77 h 77"/>
                  <a:gd name="T2" fmla="*/ 119 w 119"/>
                  <a:gd name="T3" fmla="*/ 77 h 77"/>
                  <a:gd name="T4" fmla="*/ 119 w 119"/>
                  <a:gd name="T5" fmla="*/ 0 h 77"/>
                  <a:gd name="T6" fmla="*/ 0 w 119"/>
                  <a:gd name="T7" fmla="*/ 0 h 77"/>
                  <a:gd name="T8" fmla="*/ 0 w 119"/>
                  <a:gd name="T9" fmla="*/ 77 h 77"/>
                  <a:gd name="T10" fmla="*/ 36 w 119"/>
                  <a:gd name="T11" fmla="*/ 31 h 77"/>
                  <a:gd name="T12" fmla="*/ 46 w 119"/>
                  <a:gd name="T13" fmla="*/ 21 h 77"/>
                  <a:gd name="T14" fmla="*/ 46 w 119"/>
                  <a:gd name="T15" fmla="*/ 21 h 77"/>
                  <a:gd name="T16" fmla="*/ 46 w 119"/>
                  <a:gd name="T17" fmla="*/ 21 h 77"/>
                  <a:gd name="T18" fmla="*/ 56 w 119"/>
                  <a:gd name="T19" fmla="*/ 31 h 77"/>
                  <a:gd name="T20" fmla="*/ 56 w 119"/>
                  <a:gd name="T21" fmla="*/ 31 h 77"/>
                  <a:gd name="T22" fmla="*/ 64 w 119"/>
                  <a:gd name="T23" fmla="*/ 38 h 77"/>
                  <a:gd name="T24" fmla="*/ 80 w 119"/>
                  <a:gd name="T25" fmla="*/ 23 h 77"/>
                  <a:gd name="T26" fmla="*/ 69 w 119"/>
                  <a:gd name="T27" fmla="*/ 12 h 77"/>
                  <a:gd name="T28" fmla="*/ 87 w 119"/>
                  <a:gd name="T29" fmla="*/ 10 h 77"/>
                  <a:gd name="T30" fmla="*/ 104 w 119"/>
                  <a:gd name="T31" fmla="*/ 8 h 77"/>
                  <a:gd name="T32" fmla="*/ 102 w 119"/>
                  <a:gd name="T33" fmla="*/ 25 h 77"/>
                  <a:gd name="T34" fmla="*/ 100 w 119"/>
                  <a:gd name="T35" fmla="*/ 43 h 77"/>
                  <a:gd name="T36" fmla="*/ 90 w 119"/>
                  <a:gd name="T37" fmla="*/ 33 h 77"/>
                  <a:gd name="T38" fmla="*/ 73 w 119"/>
                  <a:gd name="T39" fmla="*/ 48 h 77"/>
                  <a:gd name="T40" fmla="*/ 73 w 119"/>
                  <a:gd name="T41" fmla="*/ 48 h 77"/>
                  <a:gd name="T42" fmla="*/ 64 w 119"/>
                  <a:gd name="T43" fmla="*/ 58 h 77"/>
                  <a:gd name="T44" fmla="*/ 64 w 119"/>
                  <a:gd name="T45" fmla="*/ 58 h 77"/>
                  <a:gd name="T46" fmla="*/ 64 w 119"/>
                  <a:gd name="T47" fmla="*/ 58 h 77"/>
                  <a:gd name="T48" fmla="*/ 54 w 119"/>
                  <a:gd name="T49" fmla="*/ 48 h 77"/>
                  <a:gd name="T50" fmla="*/ 54 w 119"/>
                  <a:gd name="T51" fmla="*/ 48 h 77"/>
                  <a:gd name="T52" fmla="*/ 46 w 119"/>
                  <a:gd name="T53" fmla="*/ 41 h 77"/>
                  <a:gd name="T54" fmla="*/ 21 w 119"/>
                  <a:gd name="T55" fmla="*/ 66 h 77"/>
                  <a:gd name="T56" fmla="*/ 11 w 119"/>
                  <a:gd name="T57" fmla="*/ 56 h 77"/>
                  <a:gd name="T58" fmla="*/ 36 w 119"/>
                  <a:gd name="T59" fmla="*/ 31 h 77"/>
                  <a:gd name="T60" fmla="*/ 36 w 119"/>
                  <a:gd name="T61" fmla="*/ 31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19" h="77">
                    <a:moveTo>
                      <a:pt x="0" y="77"/>
                    </a:moveTo>
                    <a:lnTo>
                      <a:pt x="119" y="77"/>
                    </a:lnTo>
                    <a:lnTo>
                      <a:pt x="119" y="0"/>
                    </a:lnTo>
                    <a:lnTo>
                      <a:pt x="0" y="0"/>
                    </a:lnTo>
                    <a:lnTo>
                      <a:pt x="0" y="77"/>
                    </a:lnTo>
                    <a:close/>
                    <a:moveTo>
                      <a:pt x="36" y="31"/>
                    </a:moveTo>
                    <a:lnTo>
                      <a:pt x="46" y="21"/>
                    </a:lnTo>
                    <a:lnTo>
                      <a:pt x="46" y="21"/>
                    </a:lnTo>
                    <a:lnTo>
                      <a:pt x="46" y="21"/>
                    </a:lnTo>
                    <a:lnTo>
                      <a:pt x="56" y="31"/>
                    </a:lnTo>
                    <a:lnTo>
                      <a:pt x="56" y="31"/>
                    </a:lnTo>
                    <a:lnTo>
                      <a:pt x="64" y="38"/>
                    </a:lnTo>
                    <a:lnTo>
                      <a:pt x="80" y="23"/>
                    </a:lnTo>
                    <a:lnTo>
                      <a:pt x="69" y="12"/>
                    </a:lnTo>
                    <a:lnTo>
                      <a:pt x="87" y="10"/>
                    </a:lnTo>
                    <a:lnTo>
                      <a:pt x="104" y="8"/>
                    </a:lnTo>
                    <a:lnTo>
                      <a:pt x="102" y="25"/>
                    </a:lnTo>
                    <a:lnTo>
                      <a:pt x="100" y="43"/>
                    </a:lnTo>
                    <a:lnTo>
                      <a:pt x="90" y="33"/>
                    </a:lnTo>
                    <a:lnTo>
                      <a:pt x="73" y="48"/>
                    </a:lnTo>
                    <a:lnTo>
                      <a:pt x="73" y="48"/>
                    </a:lnTo>
                    <a:lnTo>
                      <a:pt x="64" y="58"/>
                    </a:lnTo>
                    <a:lnTo>
                      <a:pt x="64" y="58"/>
                    </a:lnTo>
                    <a:lnTo>
                      <a:pt x="64" y="58"/>
                    </a:lnTo>
                    <a:lnTo>
                      <a:pt x="54" y="48"/>
                    </a:lnTo>
                    <a:lnTo>
                      <a:pt x="54" y="48"/>
                    </a:lnTo>
                    <a:lnTo>
                      <a:pt x="46" y="41"/>
                    </a:lnTo>
                    <a:lnTo>
                      <a:pt x="21" y="66"/>
                    </a:lnTo>
                    <a:lnTo>
                      <a:pt x="11" y="56"/>
                    </a:lnTo>
                    <a:lnTo>
                      <a:pt x="36" y="31"/>
                    </a:lnTo>
                    <a:lnTo>
                      <a:pt x="36" y="3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2" name="Freeform 1597"/>
              <p:cNvSpPr/>
              <p:nvPr/>
            </p:nvSpPr>
            <p:spPr bwMode="auto">
              <a:xfrm>
                <a:off x="2532" y="1337"/>
                <a:ext cx="146" cy="11"/>
              </a:xfrm>
              <a:custGeom>
                <a:avLst/>
                <a:gdLst>
                  <a:gd name="T0" fmla="*/ 129 w 134"/>
                  <a:gd name="T1" fmla="*/ 0 h 10"/>
                  <a:gd name="T2" fmla="*/ 5 w 134"/>
                  <a:gd name="T3" fmla="*/ 0 h 10"/>
                  <a:gd name="T4" fmla="*/ 0 w 134"/>
                  <a:gd name="T5" fmla="*/ 5 h 10"/>
                  <a:gd name="T6" fmla="*/ 5 w 134"/>
                  <a:gd name="T7" fmla="*/ 10 h 10"/>
                  <a:gd name="T8" fmla="*/ 129 w 134"/>
                  <a:gd name="T9" fmla="*/ 10 h 10"/>
                  <a:gd name="T10" fmla="*/ 134 w 134"/>
                  <a:gd name="T11" fmla="*/ 5 h 10"/>
                  <a:gd name="T12" fmla="*/ 129 w 134"/>
                  <a:gd name="T1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4" h="10">
                    <a:moveTo>
                      <a:pt x="129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8"/>
                      <a:pt x="2" y="10"/>
                      <a:pt x="5" y="10"/>
                    </a:cubicBezTo>
                    <a:cubicBezTo>
                      <a:pt x="129" y="10"/>
                      <a:pt x="129" y="10"/>
                      <a:pt x="129" y="10"/>
                    </a:cubicBezTo>
                    <a:cubicBezTo>
                      <a:pt x="132" y="10"/>
                      <a:pt x="134" y="8"/>
                      <a:pt x="134" y="5"/>
                    </a:cubicBezTo>
                    <a:cubicBezTo>
                      <a:pt x="134" y="2"/>
                      <a:pt x="132" y="0"/>
                      <a:pt x="1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3" name="Freeform 1598"/>
              <p:cNvSpPr/>
              <p:nvPr/>
            </p:nvSpPr>
            <p:spPr bwMode="auto">
              <a:xfrm>
                <a:off x="2560" y="1431"/>
                <a:ext cx="86" cy="47"/>
              </a:xfrm>
              <a:custGeom>
                <a:avLst/>
                <a:gdLst>
                  <a:gd name="T0" fmla="*/ 43 w 79"/>
                  <a:gd name="T1" fmla="*/ 2 h 43"/>
                  <a:gd name="T2" fmla="*/ 42 w 79"/>
                  <a:gd name="T3" fmla="*/ 1 h 43"/>
                  <a:gd name="T4" fmla="*/ 40 w 79"/>
                  <a:gd name="T5" fmla="*/ 0 h 43"/>
                  <a:gd name="T6" fmla="*/ 37 w 79"/>
                  <a:gd name="T7" fmla="*/ 1 h 43"/>
                  <a:gd name="T8" fmla="*/ 36 w 79"/>
                  <a:gd name="T9" fmla="*/ 2 h 43"/>
                  <a:gd name="T10" fmla="*/ 3 w 79"/>
                  <a:gd name="T11" fmla="*/ 35 h 43"/>
                  <a:gd name="T12" fmla="*/ 2 w 79"/>
                  <a:gd name="T13" fmla="*/ 42 h 43"/>
                  <a:gd name="T14" fmla="*/ 8 w 79"/>
                  <a:gd name="T15" fmla="*/ 41 h 43"/>
                  <a:gd name="T16" fmla="*/ 36 w 79"/>
                  <a:gd name="T17" fmla="*/ 13 h 43"/>
                  <a:gd name="T18" fmla="*/ 36 w 79"/>
                  <a:gd name="T19" fmla="*/ 39 h 43"/>
                  <a:gd name="T20" fmla="*/ 40 w 79"/>
                  <a:gd name="T21" fmla="*/ 42 h 43"/>
                  <a:gd name="T22" fmla="*/ 43 w 79"/>
                  <a:gd name="T23" fmla="*/ 39 h 43"/>
                  <a:gd name="T24" fmla="*/ 43 w 79"/>
                  <a:gd name="T25" fmla="*/ 13 h 43"/>
                  <a:gd name="T26" fmla="*/ 71 w 79"/>
                  <a:gd name="T27" fmla="*/ 41 h 43"/>
                  <a:gd name="T28" fmla="*/ 77 w 79"/>
                  <a:gd name="T29" fmla="*/ 42 h 43"/>
                  <a:gd name="T30" fmla="*/ 76 w 79"/>
                  <a:gd name="T31" fmla="*/ 35 h 43"/>
                  <a:gd name="T32" fmla="*/ 43 w 79"/>
                  <a:gd name="T33" fmla="*/ 2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9" h="43">
                    <a:moveTo>
                      <a:pt x="43" y="2"/>
                    </a:moveTo>
                    <a:cubicBezTo>
                      <a:pt x="43" y="1"/>
                      <a:pt x="43" y="1"/>
                      <a:pt x="42" y="1"/>
                    </a:cubicBezTo>
                    <a:cubicBezTo>
                      <a:pt x="42" y="0"/>
                      <a:pt x="41" y="0"/>
                      <a:pt x="40" y="0"/>
                    </a:cubicBezTo>
                    <a:cubicBezTo>
                      <a:pt x="38" y="0"/>
                      <a:pt x="37" y="0"/>
                      <a:pt x="37" y="1"/>
                    </a:cubicBezTo>
                    <a:cubicBezTo>
                      <a:pt x="36" y="1"/>
                      <a:pt x="36" y="1"/>
                      <a:pt x="36" y="2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1" y="37"/>
                      <a:pt x="0" y="40"/>
                      <a:pt x="2" y="42"/>
                    </a:cubicBezTo>
                    <a:cubicBezTo>
                      <a:pt x="3" y="43"/>
                      <a:pt x="6" y="43"/>
                      <a:pt x="8" y="41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39"/>
                      <a:pt x="36" y="39"/>
                      <a:pt x="36" y="39"/>
                    </a:cubicBezTo>
                    <a:cubicBezTo>
                      <a:pt x="36" y="41"/>
                      <a:pt x="37" y="42"/>
                      <a:pt x="40" y="42"/>
                    </a:cubicBezTo>
                    <a:cubicBezTo>
                      <a:pt x="42" y="42"/>
                      <a:pt x="43" y="41"/>
                      <a:pt x="43" y="39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71" y="41"/>
                      <a:pt x="71" y="41"/>
                      <a:pt x="71" y="41"/>
                    </a:cubicBezTo>
                    <a:cubicBezTo>
                      <a:pt x="73" y="43"/>
                      <a:pt x="76" y="43"/>
                      <a:pt x="77" y="42"/>
                    </a:cubicBezTo>
                    <a:cubicBezTo>
                      <a:pt x="79" y="40"/>
                      <a:pt x="78" y="37"/>
                      <a:pt x="76" y="35"/>
                    </a:cubicBezTo>
                    <a:lnTo>
                      <a:pt x="43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4" name="Freeform 1599"/>
              <p:cNvSpPr>
                <a:spLocks noEditPoints="1"/>
              </p:cNvSpPr>
              <p:nvPr/>
            </p:nvSpPr>
            <p:spPr bwMode="auto">
              <a:xfrm>
                <a:off x="1633" y="1305"/>
                <a:ext cx="177" cy="176"/>
              </a:xfrm>
              <a:custGeom>
                <a:avLst/>
                <a:gdLst>
                  <a:gd name="T0" fmla="*/ 46 w 162"/>
                  <a:gd name="T1" fmla="*/ 19 h 161"/>
                  <a:gd name="T2" fmla="*/ 19 w 162"/>
                  <a:gd name="T3" fmla="*/ 115 h 161"/>
                  <a:gd name="T4" fmla="*/ 116 w 162"/>
                  <a:gd name="T5" fmla="*/ 142 h 161"/>
                  <a:gd name="T6" fmla="*/ 142 w 162"/>
                  <a:gd name="T7" fmla="*/ 46 h 161"/>
                  <a:gd name="T8" fmla="*/ 46 w 162"/>
                  <a:gd name="T9" fmla="*/ 19 h 161"/>
                  <a:gd name="T10" fmla="*/ 81 w 162"/>
                  <a:gd name="T11" fmla="*/ 71 h 161"/>
                  <a:gd name="T12" fmla="*/ 91 w 162"/>
                  <a:gd name="T13" fmla="*/ 81 h 161"/>
                  <a:gd name="T14" fmla="*/ 81 w 162"/>
                  <a:gd name="T15" fmla="*/ 90 h 161"/>
                  <a:gd name="T16" fmla="*/ 71 w 162"/>
                  <a:gd name="T17" fmla="*/ 81 h 161"/>
                  <a:gd name="T18" fmla="*/ 81 w 162"/>
                  <a:gd name="T19" fmla="*/ 71 h 161"/>
                  <a:gd name="T20" fmla="*/ 16 w 162"/>
                  <a:gd name="T21" fmla="*/ 80 h 161"/>
                  <a:gd name="T22" fmla="*/ 49 w 162"/>
                  <a:gd name="T23" fmla="*/ 24 h 161"/>
                  <a:gd name="T24" fmla="*/ 72 w 162"/>
                  <a:gd name="T25" fmla="*/ 66 h 161"/>
                  <a:gd name="T26" fmla="*/ 72 w 162"/>
                  <a:gd name="T27" fmla="*/ 66 h 161"/>
                  <a:gd name="T28" fmla="*/ 63 w 162"/>
                  <a:gd name="T29" fmla="*/ 80 h 161"/>
                  <a:gd name="T30" fmla="*/ 16 w 162"/>
                  <a:gd name="T31" fmla="*/ 80 h 161"/>
                  <a:gd name="T32" fmla="*/ 48 w 162"/>
                  <a:gd name="T33" fmla="*/ 136 h 161"/>
                  <a:gd name="T34" fmla="*/ 72 w 162"/>
                  <a:gd name="T35" fmla="*/ 96 h 161"/>
                  <a:gd name="T36" fmla="*/ 89 w 162"/>
                  <a:gd name="T37" fmla="*/ 96 h 161"/>
                  <a:gd name="T38" fmla="*/ 90 w 162"/>
                  <a:gd name="T39" fmla="*/ 96 h 161"/>
                  <a:gd name="T40" fmla="*/ 113 w 162"/>
                  <a:gd name="T41" fmla="*/ 137 h 161"/>
                  <a:gd name="T42" fmla="*/ 48 w 162"/>
                  <a:gd name="T43" fmla="*/ 136 h 161"/>
                  <a:gd name="T44" fmla="*/ 98 w 162"/>
                  <a:gd name="T45" fmla="*/ 81 h 161"/>
                  <a:gd name="T46" fmla="*/ 96 w 162"/>
                  <a:gd name="T47" fmla="*/ 72 h 161"/>
                  <a:gd name="T48" fmla="*/ 90 w 162"/>
                  <a:gd name="T49" fmla="*/ 66 h 161"/>
                  <a:gd name="T50" fmla="*/ 114 w 162"/>
                  <a:gd name="T51" fmla="*/ 25 h 161"/>
                  <a:gd name="T52" fmla="*/ 137 w 162"/>
                  <a:gd name="T53" fmla="*/ 49 h 161"/>
                  <a:gd name="T54" fmla="*/ 146 w 162"/>
                  <a:gd name="T55" fmla="*/ 81 h 161"/>
                  <a:gd name="T56" fmla="*/ 98 w 162"/>
                  <a:gd name="T57" fmla="*/ 81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62" h="161">
                    <a:moveTo>
                      <a:pt x="46" y="19"/>
                    </a:moveTo>
                    <a:cubicBezTo>
                      <a:pt x="12" y="38"/>
                      <a:pt x="0" y="81"/>
                      <a:pt x="19" y="115"/>
                    </a:cubicBezTo>
                    <a:cubicBezTo>
                      <a:pt x="39" y="149"/>
                      <a:pt x="82" y="161"/>
                      <a:pt x="116" y="142"/>
                    </a:cubicBezTo>
                    <a:cubicBezTo>
                      <a:pt x="150" y="123"/>
                      <a:pt x="162" y="80"/>
                      <a:pt x="142" y="46"/>
                    </a:cubicBezTo>
                    <a:cubicBezTo>
                      <a:pt x="123" y="12"/>
                      <a:pt x="80" y="0"/>
                      <a:pt x="46" y="19"/>
                    </a:cubicBezTo>
                    <a:close/>
                    <a:moveTo>
                      <a:pt x="81" y="71"/>
                    </a:moveTo>
                    <a:cubicBezTo>
                      <a:pt x="86" y="71"/>
                      <a:pt x="91" y="75"/>
                      <a:pt x="91" y="81"/>
                    </a:cubicBezTo>
                    <a:cubicBezTo>
                      <a:pt x="91" y="86"/>
                      <a:pt x="86" y="90"/>
                      <a:pt x="81" y="90"/>
                    </a:cubicBezTo>
                    <a:cubicBezTo>
                      <a:pt x="76" y="90"/>
                      <a:pt x="71" y="86"/>
                      <a:pt x="71" y="81"/>
                    </a:cubicBezTo>
                    <a:cubicBezTo>
                      <a:pt x="71" y="75"/>
                      <a:pt x="76" y="71"/>
                      <a:pt x="81" y="71"/>
                    </a:cubicBezTo>
                    <a:close/>
                    <a:moveTo>
                      <a:pt x="16" y="80"/>
                    </a:moveTo>
                    <a:cubicBezTo>
                      <a:pt x="16" y="58"/>
                      <a:pt x="28" y="36"/>
                      <a:pt x="49" y="24"/>
                    </a:cubicBezTo>
                    <a:cubicBezTo>
                      <a:pt x="72" y="66"/>
                      <a:pt x="72" y="66"/>
                      <a:pt x="72" y="66"/>
                    </a:cubicBezTo>
                    <a:cubicBezTo>
                      <a:pt x="72" y="66"/>
                      <a:pt x="72" y="66"/>
                      <a:pt x="72" y="66"/>
                    </a:cubicBezTo>
                    <a:cubicBezTo>
                      <a:pt x="67" y="69"/>
                      <a:pt x="63" y="75"/>
                      <a:pt x="63" y="80"/>
                    </a:cubicBezTo>
                    <a:lnTo>
                      <a:pt x="16" y="80"/>
                    </a:lnTo>
                    <a:close/>
                    <a:moveTo>
                      <a:pt x="48" y="136"/>
                    </a:moveTo>
                    <a:cubicBezTo>
                      <a:pt x="72" y="96"/>
                      <a:pt x="72" y="96"/>
                      <a:pt x="72" y="96"/>
                    </a:cubicBezTo>
                    <a:cubicBezTo>
                      <a:pt x="77" y="99"/>
                      <a:pt x="84" y="100"/>
                      <a:pt x="89" y="96"/>
                    </a:cubicBezTo>
                    <a:cubicBezTo>
                      <a:pt x="90" y="96"/>
                      <a:pt x="90" y="96"/>
                      <a:pt x="90" y="96"/>
                    </a:cubicBezTo>
                    <a:cubicBezTo>
                      <a:pt x="113" y="137"/>
                      <a:pt x="113" y="137"/>
                      <a:pt x="113" y="137"/>
                    </a:cubicBezTo>
                    <a:cubicBezTo>
                      <a:pt x="92" y="149"/>
                      <a:pt x="67" y="148"/>
                      <a:pt x="48" y="136"/>
                    </a:cubicBezTo>
                    <a:close/>
                    <a:moveTo>
                      <a:pt x="98" y="81"/>
                    </a:moveTo>
                    <a:cubicBezTo>
                      <a:pt x="98" y="78"/>
                      <a:pt x="98" y="75"/>
                      <a:pt x="96" y="72"/>
                    </a:cubicBezTo>
                    <a:cubicBezTo>
                      <a:pt x="95" y="70"/>
                      <a:pt x="92" y="67"/>
                      <a:pt x="90" y="66"/>
                    </a:cubicBezTo>
                    <a:cubicBezTo>
                      <a:pt x="114" y="25"/>
                      <a:pt x="114" y="25"/>
                      <a:pt x="114" y="25"/>
                    </a:cubicBezTo>
                    <a:cubicBezTo>
                      <a:pt x="123" y="30"/>
                      <a:pt x="131" y="38"/>
                      <a:pt x="137" y="49"/>
                    </a:cubicBezTo>
                    <a:cubicBezTo>
                      <a:pt x="143" y="59"/>
                      <a:pt x="146" y="70"/>
                      <a:pt x="146" y="81"/>
                    </a:cubicBezTo>
                    <a:lnTo>
                      <a:pt x="98" y="8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5" name="Oval 1600"/>
              <p:cNvSpPr>
                <a:spLocks noChangeArrowheads="1"/>
              </p:cNvSpPr>
              <p:nvPr/>
            </p:nvSpPr>
            <p:spPr bwMode="auto">
              <a:xfrm>
                <a:off x="2737" y="1515"/>
                <a:ext cx="200" cy="199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6" name="Oval 1601"/>
              <p:cNvSpPr>
                <a:spLocks noChangeArrowheads="1"/>
              </p:cNvSpPr>
              <p:nvPr/>
            </p:nvSpPr>
            <p:spPr bwMode="auto">
              <a:xfrm>
                <a:off x="2957" y="1515"/>
                <a:ext cx="201" cy="199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7" name="Oval 1602"/>
              <p:cNvSpPr>
                <a:spLocks noChangeArrowheads="1"/>
              </p:cNvSpPr>
              <p:nvPr/>
            </p:nvSpPr>
            <p:spPr bwMode="auto">
              <a:xfrm>
                <a:off x="3179" y="1515"/>
                <a:ext cx="200" cy="199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8" name="Oval 1603"/>
              <p:cNvSpPr>
                <a:spLocks noChangeArrowheads="1"/>
              </p:cNvSpPr>
              <p:nvPr/>
            </p:nvSpPr>
            <p:spPr bwMode="auto">
              <a:xfrm>
                <a:off x="3401" y="1515"/>
                <a:ext cx="200" cy="199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9" name="Oval 1604"/>
              <p:cNvSpPr>
                <a:spLocks noChangeArrowheads="1"/>
              </p:cNvSpPr>
              <p:nvPr/>
            </p:nvSpPr>
            <p:spPr bwMode="auto">
              <a:xfrm>
                <a:off x="3623" y="1515"/>
                <a:ext cx="200" cy="199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0" name="Oval 1605"/>
              <p:cNvSpPr>
                <a:spLocks noChangeArrowheads="1"/>
              </p:cNvSpPr>
              <p:nvPr/>
            </p:nvSpPr>
            <p:spPr bwMode="auto">
              <a:xfrm>
                <a:off x="2737" y="1734"/>
                <a:ext cx="200" cy="200"/>
              </a:xfrm>
              <a:prstGeom prst="ellipse">
                <a:avLst/>
              </a:prstGeom>
              <a:solidFill>
                <a:srgbClr val="E3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1" name="Oval 1606"/>
              <p:cNvSpPr>
                <a:spLocks noChangeArrowheads="1"/>
              </p:cNvSpPr>
              <p:nvPr/>
            </p:nvSpPr>
            <p:spPr bwMode="auto">
              <a:xfrm>
                <a:off x="2957" y="1734"/>
                <a:ext cx="201" cy="200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2" name="Oval 1607"/>
              <p:cNvSpPr>
                <a:spLocks noChangeArrowheads="1"/>
              </p:cNvSpPr>
              <p:nvPr/>
            </p:nvSpPr>
            <p:spPr bwMode="auto">
              <a:xfrm>
                <a:off x="3179" y="1734"/>
                <a:ext cx="200" cy="200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3" name="Oval 1608"/>
              <p:cNvSpPr>
                <a:spLocks noChangeArrowheads="1"/>
              </p:cNvSpPr>
              <p:nvPr/>
            </p:nvSpPr>
            <p:spPr bwMode="auto">
              <a:xfrm>
                <a:off x="3401" y="1734"/>
                <a:ext cx="200" cy="200"/>
              </a:xfrm>
              <a:prstGeom prst="ellipse">
                <a:avLst/>
              </a:prstGeom>
              <a:solidFill>
                <a:srgbClr val="9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4" name="Oval 1609"/>
              <p:cNvSpPr>
                <a:spLocks noChangeArrowheads="1"/>
              </p:cNvSpPr>
              <p:nvPr/>
            </p:nvSpPr>
            <p:spPr bwMode="auto">
              <a:xfrm>
                <a:off x="3623" y="1734"/>
                <a:ext cx="200" cy="200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5" name="Oval 1610"/>
              <p:cNvSpPr>
                <a:spLocks noChangeArrowheads="1"/>
              </p:cNvSpPr>
              <p:nvPr/>
            </p:nvSpPr>
            <p:spPr bwMode="auto">
              <a:xfrm>
                <a:off x="2737" y="1954"/>
                <a:ext cx="200" cy="201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6" name="Oval 1611"/>
              <p:cNvSpPr>
                <a:spLocks noChangeArrowheads="1"/>
              </p:cNvSpPr>
              <p:nvPr/>
            </p:nvSpPr>
            <p:spPr bwMode="auto">
              <a:xfrm>
                <a:off x="2957" y="1954"/>
                <a:ext cx="201" cy="201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3" name="Group 1813"/>
            <p:cNvGrpSpPr/>
            <p:nvPr/>
          </p:nvGrpSpPr>
          <p:grpSpPr bwMode="auto">
            <a:xfrm>
              <a:off x="2721" y="1054"/>
              <a:ext cx="2216" cy="1105"/>
              <a:chOff x="2721" y="1054"/>
              <a:chExt cx="2216" cy="1105"/>
            </a:xfrm>
          </p:grpSpPr>
          <p:sp>
            <p:nvSpPr>
              <p:cNvPr id="987" name="Oval 1613"/>
              <p:cNvSpPr>
                <a:spLocks noChangeArrowheads="1"/>
              </p:cNvSpPr>
              <p:nvPr/>
            </p:nvSpPr>
            <p:spPr bwMode="auto">
              <a:xfrm>
                <a:off x="3179" y="1954"/>
                <a:ext cx="200" cy="201"/>
              </a:xfrm>
              <a:prstGeom prst="ellipse">
                <a:avLst/>
              </a:prstGeom>
              <a:solidFill>
                <a:srgbClr val="249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8" name="Oval 1614"/>
              <p:cNvSpPr>
                <a:spLocks noChangeArrowheads="1"/>
              </p:cNvSpPr>
              <p:nvPr/>
            </p:nvSpPr>
            <p:spPr bwMode="auto">
              <a:xfrm>
                <a:off x="3401" y="1954"/>
                <a:ext cx="200" cy="201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9" name="Oval 1615"/>
              <p:cNvSpPr>
                <a:spLocks noChangeArrowheads="1"/>
              </p:cNvSpPr>
              <p:nvPr/>
            </p:nvSpPr>
            <p:spPr bwMode="auto">
              <a:xfrm>
                <a:off x="3623" y="1954"/>
                <a:ext cx="200" cy="201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0" name="Oval 1616"/>
              <p:cNvSpPr>
                <a:spLocks noChangeArrowheads="1"/>
              </p:cNvSpPr>
              <p:nvPr/>
            </p:nvSpPr>
            <p:spPr bwMode="auto">
              <a:xfrm>
                <a:off x="2737" y="1071"/>
                <a:ext cx="200" cy="201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1" name="Oval 1617"/>
              <p:cNvSpPr>
                <a:spLocks noChangeArrowheads="1"/>
              </p:cNvSpPr>
              <p:nvPr/>
            </p:nvSpPr>
            <p:spPr bwMode="auto">
              <a:xfrm>
                <a:off x="2957" y="1071"/>
                <a:ext cx="201" cy="201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2" name="Oval 1618"/>
              <p:cNvSpPr>
                <a:spLocks noChangeArrowheads="1"/>
              </p:cNvSpPr>
              <p:nvPr/>
            </p:nvSpPr>
            <p:spPr bwMode="auto">
              <a:xfrm>
                <a:off x="3179" y="1071"/>
                <a:ext cx="200" cy="201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3" name="Oval 1619"/>
              <p:cNvSpPr>
                <a:spLocks noChangeArrowheads="1"/>
              </p:cNvSpPr>
              <p:nvPr/>
            </p:nvSpPr>
            <p:spPr bwMode="auto">
              <a:xfrm>
                <a:off x="3403" y="1071"/>
                <a:ext cx="201" cy="201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4" name="Oval 1620"/>
              <p:cNvSpPr>
                <a:spLocks noChangeArrowheads="1"/>
              </p:cNvSpPr>
              <p:nvPr/>
            </p:nvSpPr>
            <p:spPr bwMode="auto">
              <a:xfrm>
                <a:off x="3623" y="1071"/>
                <a:ext cx="200" cy="201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5" name="Oval 1621"/>
              <p:cNvSpPr>
                <a:spLocks noChangeArrowheads="1"/>
              </p:cNvSpPr>
              <p:nvPr/>
            </p:nvSpPr>
            <p:spPr bwMode="auto">
              <a:xfrm>
                <a:off x="2737" y="1293"/>
                <a:ext cx="200" cy="200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6" name="Oval 1622"/>
              <p:cNvSpPr>
                <a:spLocks noChangeArrowheads="1"/>
              </p:cNvSpPr>
              <p:nvPr/>
            </p:nvSpPr>
            <p:spPr bwMode="auto">
              <a:xfrm>
                <a:off x="2957" y="1293"/>
                <a:ext cx="201" cy="200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7" name="Oval 1623"/>
              <p:cNvSpPr>
                <a:spLocks noChangeArrowheads="1"/>
              </p:cNvSpPr>
              <p:nvPr/>
            </p:nvSpPr>
            <p:spPr bwMode="auto">
              <a:xfrm>
                <a:off x="3179" y="1293"/>
                <a:ext cx="200" cy="200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8" name="Oval 1624"/>
              <p:cNvSpPr>
                <a:spLocks noChangeArrowheads="1"/>
              </p:cNvSpPr>
              <p:nvPr/>
            </p:nvSpPr>
            <p:spPr bwMode="auto">
              <a:xfrm>
                <a:off x="3401" y="1293"/>
                <a:ext cx="200" cy="200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9" name="Oval 1625"/>
              <p:cNvSpPr>
                <a:spLocks noChangeArrowheads="1"/>
              </p:cNvSpPr>
              <p:nvPr/>
            </p:nvSpPr>
            <p:spPr bwMode="auto">
              <a:xfrm>
                <a:off x="3623" y="1293"/>
                <a:ext cx="200" cy="200"/>
              </a:xfrm>
              <a:prstGeom prst="ellipse">
                <a:avLst/>
              </a:prstGeom>
              <a:solidFill>
                <a:srgbClr val="338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0" name="Freeform 1626"/>
              <p:cNvSpPr/>
              <p:nvPr/>
            </p:nvSpPr>
            <p:spPr bwMode="auto">
              <a:xfrm>
                <a:off x="3652" y="1983"/>
                <a:ext cx="144" cy="146"/>
              </a:xfrm>
              <a:custGeom>
                <a:avLst/>
                <a:gdLst>
                  <a:gd name="T0" fmla="*/ 109 w 133"/>
                  <a:gd name="T1" fmla="*/ 55 h 134"/>
                  <a:gd name="T2" fmla="*/ 93 w 133"/>
                  <a:gd name="T3" fmla="*/ 58 h 134"/>
                  <a:gd name="T4" fmla="*/ 82 w 133"/>
                  <a:gd name="T5" fmla="*/ 65 h 134"/>
                  <a:gd name="T6" fmla="*/ 79 w 133"/>
                  <a:gd name="T7" fmla="*/ 57 h 134"/>
                  <a:gd name="T8" fmla="*/ 91 w 133"/>
                  <a:gd name="T9" fmla="*/ 54 h 134"/>
                  <a:gd name="T10" fmla="*/ 105 w 133"/>
                  <a:gd name="T11" fmla="*/ 45 h 134"/>
                  <a:gd name="T12" fmla="*/ 114 w 133"/>
                  <a:gd name="T13" fmla="*/ 20 h 134"/>
                  <a:gd name="T14" fmla="*/ 88 w 133"/>
                  <a:gd name="T15" fmla="*/ 28 h 134"/>
                  <a:gd name="T16" fmla="*/ 79 w 133"/>
                  <a:gd name="T17" fmla="*/ 42 h 134"/>
                  <a:gd name="T18" fmla="*/ 76 w 133"/>
                  <a:gd name="T19" fmla="*/ 55 h 134"/>
                  <a:gd name="T20" fmla="*/ 68 w 133"/>
                  <a:gd name="T21" fmla="*/ 52 h 134"/>
                  <a:gd name="T22" fmla="*/ 75 w 133"/>
                  <a:gd name="T23" fmla="*/ 41 h 134"/>
                  <a:gd name="T24" fmla="*/ 78 w 133"/>
                  <a:gd name="T25" fmla="*/ 24 h 134"/>
                  <a:gd name="T26" fmla="*/ 66 w 133"/>
                  <a:gd name="T27" fmla="*/ 0 h 134"/>
                  <a:gd name="T28" fmla="*/ 55 w 133"/>
                  <a:gd name="T29" fmla="*/ 24 h 134"/>
                  <a:gd name="T30" fmla="*/ 58 w 133"/>
                  <a:gd name="T31" fmla="*/ 41 h 134"/>
                  <a:gd name="T32" fmla="*/ 65 w 133"/>
                  <a:gd name="T33" fmla="*/ 52 h 134"/>
                  <a:gd name="T34" fmla="*/ 57 w 133"/>
                  <a:gd name="T35" fmla="*/ 55 h 134"/>
                  <a:gd name="T36" fmla="*/ 54 w 133"/>
                  <a:gd name="T37" fmla="*/ 42 h 134"/>
                  <a:gd name="T38" fmla="*/ 45 w 133"/>
                  <a:gd name="T39" fmla="*/ 29 h 134"/>
                  <a:gd name="T40" fmla="*/ 19 w 133"/>
                  <a:gd name="T41" fmla="*/ 20 h 134"/>
                  <a:gd name="T42" fmla="*/ 28 w 133"/>
                  <a:gd name="T43" fmla="*/ 45 h 134"/>
                  <a:gd name="T44" fmla="*/ 42 w 133"/>
                  <a:gd name="T45" fmla="*/ 55 h 134"/>
                  <a:gd name="T46" fmla="*/ 54 w 133"/>
                  <a:gd name="T47" fmla="*/ 57 h 134"/>
                  <a:gd name="T48" fmla="*/ 51 w 133"/>
                  <a:gd name="T49" fmla="*/ 66 h 134"/>
                  <a:gd name="T50" fmla="*/ 40 w 133"/>
                  <a:gd name="T51" fmla="*/ 58 h 134"/>
                  <a:gd name="T52" fmla="*/ 24 w 133"/>
                  <a:gd name="T53" fmla="*/ 55 h 134"/>
                  <a:gd name="T54" fmla="*/ 0 w 133"/>
                  <a:gd name="T55" fmla="*/ 67 h 134"/>
                  <a:gd name="T56" fmla="*/ 24 w 133"/>
                  <a:gd name="T57" fmla="*/ 79 h 134"/>
                  <a:gd name="T58" fmla="*/ 40 w 133"/>
                  <a:gd name="T59" fmla="*/ 76 h 134"/>
                  <a:gd name="T60" fmla="*/ 51 w 133"/>
                  <a:gd name="T61" fmla="*/ 69 h 134"/>
                  <a:gd name="T62" fmla="*/ 54 w 133"/>
                  <a:gd name="T63" fmla="*/ 77 h 134"/>
                  <a:gd name="T64" fmla="*/ 42 w 133"/>
                  <a:gd name="T65" fmla="*/ 80 h 134"/>
                  <a:gd name="T66" fmla="*/ 28 w 133"/>
                  <a:gd name="T67" fmla="*/ 89 h 134"/>
                  <a:gd name="T68" fmla="*/ 19 w 133"/>
                  <a:gd name="T69" fmla="*/ 114 h 134"/>
                  <a:gd name="T70" fmla="*/ 45 w 133"/>
                  <a:gd name="T71" fmla="*/ 106 h 134"/>
                  <a:gd name="T72" fmla="*/ 54 w 133"/>
                  <a:gd name="T73" fmla="*/ 92 h 134"/>
                  <a:gd name="T74" fmla="*/ 57 w 133"/>
                  <a:gd name="T75" fmla="*/ 79 h 134"/>
                  <a:gd name="T76" fmla="*/ 65 w 133"/>
                  <a:gd name="T77" fmla="*/ 83 h 134"/>
                  <a:gd name="T78" fmla="*/ 58 w 133"/>
                  <a:gd name="T79" fmla="*/ 93 h 134"/>
                  <a:gd name="T80" fmla="*/ 55 w 133"/>
                  <a:gd name="T81" fmla="*/ 110 h 134"/>
                  <a:gd name="T82" fmla="*/ 67 w 133"/>
                  <a:gd name="T83" fmla="*/ 134 h 134"/>
                  <a:gd name="T84" fmla="*/ 78 w 133"/>
                  <a:gd name="T85" fmla="*/ 110 h 134"/>
                  <a:gd name="T86" fmla="*/ 75 w 133"/>
                  <a:gd name="T87" fmla="*/ 93 h 134"/>
                  <a:gd name="T88" fmla="*/ 68 w 133"/>
                  <a:gd name="T89" fmla="*/ 83 h 134"/>
                  <a:gd name="T90" fmla="*/ 76 w 133"/>
                  <a:gd name="T91" fmla="*/ 79 h 134"/>
                  <a:gd name="T92" fmla="*/ 79 w 133"/>
                  <a:gd name="T93" fmla="*/ 92 h 134"/>
                  <a:gd name="T94" fmla="*/ 88 w 133"/>
                  <a:gd name="T95" fmla="*/ 105 h 134"/>
                  <a:gd name="T96" fmla="*/ 114 w 133"/>
                  <a:gd name="T97" fmla="*/ 114 h 134"/>
                  <a:gd name="T98" fmla="*/ 105 w 133"/>
                  <a:gd name="T99" fmla="*/ 89 h 134"/>
                  <a:gd name="T100" fmla="*/ 91 w 133"/>
                  <a:gd name="T101" fmla="*/ 79 h 134"/>
                  <a:gd name="T102" fmla="*/ 79 w 133"/>
                  <a:gd name="T103" fmla="*/ 77 h 134"/>
                  <a:gd name="T104" fmla="*/ 82 w 133"/>
                  <a:gd name="T105" fmla="*/ 69 h 134"/>
                  <a:gd name="T106" fmla="*/ 93 w 133"/>
                  <a:gd name="T107" fmla="*/ 76 h 134"/>
                  <a:gd name="T108" fmla="*/ 109 w 133"/>
                  <a:gd name="T109" fmla="*/ 79 h 134"/>
                  <a:gd name="T110" fmla="*/ 133 w 133"/>
                  <a:gd name="T111" fmla="*/ 67 h 134"/>
                  <a:gd name="T112" fmla="*/ 109 w 133"/>
                  <a:gd name="T113" fmla="*/ 55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3" h="134">
                    <a:moveTo>
                      <a:pt x="109" y="55"/>
                    </a:moveTo>
                    <a:cubicBezTo>
                      <a:pt x="103" y="55"/>
                      <a:pt x="97" y="56"/>
                      <a:pt x="93" y="58"/>
                    </a:cubicBezTo>
                    <a:cubicBezTo>
                      <a:pt x="87" y="60"/>
                      <a:pt x="83" y="62"/>
                      <a:pt x="82" y="65"/>
                    </a:cubicBezTo>
                    <a:cubicBezTo>
                      <a:pt x="82" y="62"/>
                      <a:pt x="81" y="60"/>
                      <a:pt x="79" y="57"/>
                    </a:cubicBezTo>
                    <a:cubicBezTo>
                      <a:pt x="82" y="59"/>
                      <a:pt x="86" y="58"/>
                      <a:pt x="91" y="54"/>
                    </a:cubicBezTo>
                    <a:cubicBezTo>
                      <a:pt x="96" y="53"/>
                      <a:pt x="101" y="50"/>
                      <a:pt x="105" y="45"/>
                    </a:cubicBezTo>
                    <a:cubicBezTo>
                      <a:pt x="114" y="36"/>
                      <a:pt x="118" y="24"/>
                      <a:pt x="114" y="20"/>
                    </a:cubicBezTo>
                    <a:cubicBezTo>
                      <a:pt x="109" y="15"/>
                      <a:pt x="98" y="19"/>
                      <a:pt x="88" y="28"/>
                    </a:cubicBezTo>
                    <a:cubicBezTo>
                      <a:pt x="84" y="33"/>
                      <a:pt x="81" y="38"/>
                      <a:pt x="79" y="42"/>
                    </a:cubicBezTo>
                    <a:cubicBezTo>
                      <a:pt x="76" y="47"/>
                      <a:pt x="75" y="52"/>
                      <a:pt x="76" y="55"/>
                    </a:cubicBezTo>
                    <a:cubicBezTo>
                      <a:pt x="74" y="53"/>
                      <a:pt x="71" y="52"/>
                      <a:pt x="68" y="52"/>
                    </a:cubicBezTo>
                    <a:cubicBezTo>
                      <a:pt x="71" y="50"/>
                      <a:pt x="74" y="46"/>
                      <a:pt x="75" y="41"/>
                    </a:cubicBezTo>
                    <a:cubicBezTo>
                      <a:pt x="77" y="36"/>
                      <a:pt x="78" y="31"/>
                      <a:pt x="78" y="24"/>
                    </a:cubicBezTo>
                    <a:cubicBezTo>
                      <a:pt x="78" y="11"/>
                      <a:pt x="73" y="0"/>
                      <a:pt x="66" y="0"/>
                    </a:cubicBezTo>
                    <a:cubicBezTo>
                      <a:pt x="60" y="0"/>
                      <a:pt x="55" y="11"/>
                      <a:pt x="55" y="24"/>
                    </a:cubicBezTo>
                    <a:cubicBezTo>
                      <a:pt x="55" y="31"/>
                      <a:pt x="56" y="37"/>
                      <a:pt x="58" y="41"/>
                    </a:cubicBezTo>
                    <a:cubicBezTo>
                      <a:pt x="59" y="46"/>
                      <a:pt x="62" y="51"/>
                      <a:pt x="65" y="52"/>
                    </a:cubicBezTo>
                    <a:cubicBezTo>
                      <a:pt x="62" y="52"/>
                      <a:pt x="59" y="53"/>
                      <a:pt x="57" y="55"/>
                    </a:cubicBezTo>
                    <a:cubicBezTo>
                      <a:pt x="58" y="52"/>
                      <a:pt x="57" y="47"/>
                      <a:pt x="54" y="42"/>
                    </a:cubicBezTo>
                    <a:cubicBezTo>
                      <a:pt x="52" y="38"/>
                      <a:pt x="49" y="33"/>
                      <a:pt x="45" y="29"/>
                    </a:cubicBezTo>
                    <a:cubicBezTo>
                      <a:pt x="35" y="19"/>
                      <a:pt x="24" y="15"/>
                      <a:pt x="19" y="20"/>
                    </a:cubicBezTo>
                    <a:cubicBezTo>
                      <a:pt x="15" y="24"/>
                      <a:pt x="19" y="36"/>
                      <a:pt x="28" y="45"/>
                    </a:cubicBezTo>
                    <a:cubicBezTo>
                      <a:pt x="32" y="50"/>
                      <a:pt x="37" y="53"/>
                      <a:pt x="42" y="55"/>
                    </a:cubicBezTo>
                    <a:cubicBezTo>
                      <a:pt x="47" y="58"/>
                      <a:pt x="51" y="59"/>
                      <a:pt x="54" y="57"/>
                    </a:cubicBezTo>
                    <a:cubicBezTo>
                      <a:pt x="52" y="60"/>
                      <a:pt x="51" y="63"/>
                      <a:pt x="51" y="66"/>
                    </a:cubicBezTo>
                    <a:cubicBezTo>
                      <a:pt x="50" y="62"/>
                      <a:pt x="46" y="60"/>
                      <a:pt x="40" y="58"/>
                    </a:cubicBezTo>
                    <a:cubicBezTo>
                      <a:pt x="36" y="57"/>
                      <a:pt x="30" y="55"/>
                      <a:pt x="24" y="55"/>
                    </a:cubicBezTo>
                    <a:cubicBezTo>
                      <a:pt x="11" y="55"/>
                      <a:pt x="0" y="61"/>
                      <a:pt x="0" y="67"/>
                    </a:cubicBezTo>
                    <a:cubicBezTo>
                      <a:pt x="0" y="74"/>
                      <a:pt x="11" y="79"/>
                      <a:pt x="24" y="79"/>
                    </a:cubicBezTo>
                    <a:cubicBezTo>
                      <a:pt x="30" y="79"/>
                      <a:pt x="36" y="78"/>
                      <a:pt x="40" y="76"/>
                    </a:cubicBezTo>
                    <a:cubicBezTo>
                      <a:pt x="46" y="74"/>
                      <a:pt x="50" y="72"/>
                      <a:pt x="51" y="69"/>
                    </a:cubicBezTo>
                    <a:cubicBezTo>
                      <a:pt x="51" y="72"/>
                      <a:pt x="53" y="75"/>
                      <a:pt x="54" y="77"/>
                    </a:cubicBezTo>
                    <a:cubicBezTo>
                      <a:pt x="51" y="75"/>
                      <a:pt x="47" y="77"/>
                      <a:pt x="42" y="80"/>
                    </a:cubicBezTo>
                    <a:cubicBezTo>
                      <a:pt x="37" y="81"/>
                      <a:pt x="33" y="85"/>
                      <a:pt x="28" y="89"/>
                    </a:cubicBezTo>
                    <a:cubicBezTo>
                      <a:pt x="19" y="98"/>
                      <a:pt x="15" y="110"/>
                      <a:pt x="19" y="114"/>
                    </a:cubicBezTo>
                    <a:cubicBezTo>
                      <a:pt x="24" y="119"/>
                      <a:pt x="35" y="115"/>
                      <a:pt x="45" y="106"/>
                    </a:cubicBezTo>
                    <a:cubicBezTo>
                      <a:pt x="49" y="101"/>
                      <a:pt x="53" y="96"/>
                      <a:pt x="54" y="92"/>
                    </a:cubicBezTo>
                    <a:cubicBezTo>
                      <a:pt x="57" y="87"/>
                      <a:pt x="58" y="82"/>
                      <a:pt x="57" y="79"/>
                    </a:cubicBezTo>
                    <a:cubicBezTo>
                      <a:pt x="59" y="81"/>
                      <a:pt x="62" y="82"/>
                      <a:pt x="65" y="83"/>
                    </a:cubicBezTo>
                    <a:cubicBezTo>
                      <a:pt x="62" y="84"/>
                      <a:pt x="59" y="88"/>
                      <a:pt x="58" y="93"/>
                    </a:cubicBezTo>
                    <a:cubicBezTo>
                      <a:pt x="56" y="98"/>
                      <a:pt x="55" y="103"/>
                      <a:pt x="55" y="110"/>
                    </a:cubicBezTo>
                    <a:cubicBezTo>
                      <a:pt x="55" y="123"/>
                      <a:pt x="60" y="134"/>
                      <a:pt x="67" y="134"/>
                    </a:cubicBezTo>
                    <a:cubicBezTo>
                      <a:pt x="73" y="134"/>
                      <a:pt x="78" y="123"/>
                      <a:pt x="78" y="110"/>
                    </a:cubicBezTo>
                    <a:cubicBezTo>
                      <a:pt x="78" y="103"/>
                      <a:pt x="77" y="98"/>
                      <a:pt x="75" y="93"/>
                    </a:cubicBezTo>
                    <a:cubicBezTo>
                      <a:pt x="74" y="88"/>
                      <a:pt x="71" y="84"/>
                      <a:pt x="68" y="83"/>
                    </a:cubicBezTo>
                    <a:cubicBezTo>
                      <a:pt x="71" y="82"/>
                      <a:pt x="74" y="81"/>
                      <a:pt x="76" y="79"/>
                    </a:cubicBezTo>
                    <a:cubicBezTo>
                      <a:pt x="75" y="82"/>
                      <a:pt x="76" y="87"/>
                      <a:pt x="79" y="92"/>
                    </a:cubicBezTo>
                    <a:cubicBezTo>
                      <a:pt x="81" y="96"/>
                      <a:pt x="84" y="101"/>
                      <a:pt x="88" y="105"/>
                    </a:cubicBezTo>
                    <a:cubicBezTo>
                      <a:pt x="98" y="115"/>
                      <a:pt x="109" y="119"/>
                      <a:pt x="114" y="114"/>
                    </a:cubicBezTo>
                    <a:cubicBezTo>
                      <a:pt x="119" y="110"/>
                      <a:pt x="115" y="98"/>
                      <a:pt x="105" y="89"/>
                    </a:cubicBezTo>
                    <a:cubicBezTo>
                      <a:pt x="101" y="84"/>
                      <a:pt x="96" y="81"/>
                      <a:pt x="91" y="79"/>
                    </a:cubicBezTo>
                    <a:cubicBezTo>
                      <a:pt x="86" y="76"/>
                      <a:pt x="82" y="75"/>
                      <a:pt x="79" y="77"/>
                    </a:cubicBezTo>
                    <a:cubicBezTo>
                      <a:pt x="81" y="74"/>
                      <a:pt x="82" y="71"/>
                      <a:pt x="82" y="69"/>
                    </a:cubicBezTo>
                    <a:cubicBezTo>
                      <a:pt x="83" y="72"/>
                      <a:pt x="87" y="74"/>
                      <a:pt x="93" y="76"/>
                    </a:cubicBezTo>
                    <a:cubicBezTo>
                      <a:pt x="97" y="78"/>
                      <a:pt x="103" y="79"/>
                      <a:pt x="109" y="79"/>
                    </a:cubicBezTo>
                    <a:cubicBezTo>
                      <a:pt x="123" y="79"/>
                      <a:pt x="133" y="73"/>
                      <a:pt x="133" y="67"/>
                    </a:cubicBezTo>
                    <a:cubicBezTo>
                      <a:pt x="133" y="60"/>
                      <a:pt x="123" y="55"/>
                      <a:pt x="109" y="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1" name="Freeform 1627"/>
              <p:cNvSpPr/>
              <p:nvPr/>
            </p:nvSpPr>
            <p:spPr bwMode="auto">
              <a:xfrm>
                <a:off x="3031" y="1371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2" name="Freeform 1628"/>
              <p:cNvSpPr/>
              <p:nvPr/>
            </p:nvSpPr>
            <p:spPr bwMode="auto">
              <a:xfrm>
                <a:off x="3014" y="1377"/>
                <a:ext cx="87" cy="68"/>
              </a:xfrm>
              <a:custGeom>
                <a:avLst/>
                <a:gdLst>
                  <a:gd name="T0" fmla="*/ 79 w 80"/>
                  <a:gd name="T1" fmla="*/ 10 h 62"/>
                  <a:gd name="T2" fmla="*/ 73 w 80"/>
                  <a:gd name="T3" fmla="*/ 25 h 62"/>
                  <a:gd name="T4" fmla="*/ 71 w 80"/>
                  <a:gd name="T5" fmla="*/ 30 h 62"/>
                  <a:gd name="T6" fmla="*/ 62 w 80"/>
                  <a:gd name="T7" fmla="*/ 41 h 62"/>
                  <a:gd name="T8" fmla="*/ 49 w 80"/>
                  <a:gd name="T9" fmla="*/ 49 h 62"/>
                  <a:gd name="T10" fmla="*/ 41 w 80"/>
                  <a:gd name="T11" fmla="*/ 49 h 62"/>
                  <a:gd name="T12" fmla="*/ 36 w 80"/>
                  <a:gd name="T13" fmla="*/ 45 h 62"/>
                  <a:gd name="T14" fmla="*/ 32 w 80"/>
                  <a:gd name="T15" fmla="*/ 41 h 62"/>
                  <a:gd name="T16" fmla="*/ 26 w 80"/>
                  <a:gd name="T17" fmla="*/ 37 h 62"/>
                  <a:gd name="T18" fmla="*/ 20 w 80"/>
                  <a:gd name="T19" fmla="*/ 34 h 62"/>
                  <a:gd name="T20" fmla="*/ 16 w 80"/>
                  <a:gd name="T21" fmla="*/ 32 h 62"/>
                  <a:gd name="T22" fmla="*/ 15 w 80"/>
                  <a:gd name="T23" fmla="*/ 23 h 62"/>
                  <a:gd name="T24" fmla="*/ 14 w 80"/>
                  <a:gd name="T25" fmla="*/ 20 h 62"/>
                  <a:gd name="T26" fmla="*/ 14 w 80"/>
                  <a:gd name="T27" fmla="*/ 11 h 62"/>
                  <a:gd name="T28" fmla="*/ 13 w 80"/>
                  <a:gd name="T29" fmla="*/ 8 h 62"/>
                  <a:gd name="T30" fmla="*/ 14 w 80"/>
                  <a:gd name="T31" fmla="*/ 4 h 62"/>
                  <a:gd name="T32" fmla="*/ 14 w 80"/>
                  <a:gd name="T33" fmla="*/ 3 h 62"/>
                  <a:gd name="T34" fmla="*/ 14 w 80"/>
                  <a:gd name="T35" fmla="*/ 0 h 62"/>
                  <a:gd name="T36" fmla="*/ 11 w 80"/>
                  <a:gd name="T37" fmla="*/ 4 h 62"/>
                  <a:gd name="T38" fmla="*/ 3 w 80"/>
                  <a:gd name="T39" fmla="*/ 16 h 62"/>
                  <a:gd name="T40" fmla="*/ 3 w 80"/>
                  <a:gd name="T41" fmla="*/ 39 h 62"/>
                  <a:gd name="T42" fmla="*/ 6 w 80"/>
                  <a:gd name="T43" fmla="*/ 43 h 62"/>
                  <a:gd name="T44" fmla="*/ 9 w 80"/>
                  <a:gd name="T45" fmla="*/ 46 h 62"/>
                  <a:gd name="T46" fmla="*/ 13 w 80"/>
                  <a:gd name="T47" fmla="*/ 50 h 62"/>
                  <a:gd name="T48" fmla="*/ 19 w 80"/>
                  <a:gd name="T49" fmla="*/ 54 h 62"/>
                  <a:gd name="T50" fmla="*/ 31 w 80"/>
                  <a:gd name="T51" fmla="*/ 60 h 62"/>
                  <a:gd name="T52" fmla="*/ 38 w 80"/>
                  <a:gd name="T53" fmla="*/ 61 h 62"/>
                  <a:gd name="T54" fmla="*/ 41 w 80"/>
                  <a:gd name="T55" fmla="*/ 62 h 62"/>
                  <a:gd name="T56" fmla="*/ 45 w 80"/>
                  <a:gd name="T57" fmla="*/ 62 h 62"/>
                  <a:gd name="T58" fmla="*/ 50 w 80"/>
                  <a:gd name="T59" fmla="*/ 62 h 62"/>
                  <a:gd name="T60" fmla="*/ 54 w 80"/>
                  <a:gd name="T61" fmla="*/ 61 h 62"/>
                  <a:gd name="T62" fmla="*/ 57 w 80"/>
                  <a:gd name="T63" fmla="*/ 60 h 62"/>
                  <a:gd name="T64" fmla="*/ 60 w 80"/>
                  <a:gd name="T65" fmla="*/ 58 h 62"/>
                  <a:gd name="T66" fmla="*/ 66 w 80"/>
                  <a:gd name="T67" fmla="*/ 53 h 62"/>
                  <a:gd name="T68" fmla="*/ 72 w 80"/>
                  <a:gd name="T69" fmla="*/ 49 h 62"/>
                  <a:gd name="T70" fmla="*/ 75 w 80"/>
                  <a:gd name="T71" fmla="*/ 48 h 62"/>
                  <a:gd name="T72" fmla="*/ 76 w 80"/>
                  <a:gd name="T73" fmla="*/ 45 h 62"/>
                  <a:gd name="T74" fmla="*/ 79 w 80"/>
                  <a:gd name="T75" fmla="*/ 32 h 62"/>
                  <a:gd name="T76" fmla="*/ 80 w 80"/>
                  <a:gd name="T77" fmla="*/ 25 h 62"/>
                  <a:gd name="T78" fmla="*/ 80 w 80"/>
                  <a:gd name="T79" fmla="*/ 22 h 62"/>
                  <a:gd name="T80" fmla="*/ 80 w 80"/>
                  <a:gd name="T81" fmla="*/ 17 h 62"/>
                  <a:gd name="T82" fmla="*/ 79 w 80"/>
                  <a:gd name="T83" fmla="*/ 1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0" h="62">
                    <a:moveTo>
                      <a:pt x="79" y="10"/>
                    </a:moveTo>
                    <a:cubicBezTo>
                      <a:pt x="75" y="12"/>
                      <a:pt x="74" y="20"/>
                      <a:pt x="73" y="25"/>
                    </a:cubicBezTo>
                    <a:cubicBezTo>
                      <a:pt x="72" y="26"/>
                      <a:pt x="71" y="28"/>
                      <a:pt x="71" y="30"/>
                    </a:cubicBezTo>
                    <a:cubicBezTo>
                      <a:pt x="68" y="34"/>
                      <a:pt x="66" y="38"/>
                      <a:pt x="62" y="41"/>
                    </a:cubicBezTo>
                    <a:cubicBezTo>
                      <a:pt x="58" y="44"/>
                      <a:pt x="54" y="47"/>
                      <a:pt x="49" y="49"/>
                    </a:cubicBezTo>
                    <a:cubicBezTo>
                      <a:pt x="47" y="50"/>
                      <a:pt x="44" y="50"/>
                      <a:pt x="41" y="49"/>
                    </a:cubicBezTo>
                    <a:cubicBezTo>
                      <a:pt x="39" y="48"/>
                      <a:pt x="38" y="46"/>
                      <a:pt x="36" y="45"/>
                    </a:cubicBezTo>
                    <a:cubicBezTo>
                      <a:pt x="35" y="44"/>
                      <a:pt x="33" y="42"/>
                      <a:pt x="32" y="41"/>
                    </a:cubicBezTo>
                    <a:cubicBezTo>
                      <a:pt x="30" y="40"/>
                      <a:pt x="28" y="38"/>
                      <a:pt x="26" y="37"/>
                    </a:cubicBezTo>
                    <a:cubicBezTo>
                      <a:pt x="24" y="36"/>
                      <a:pt x="22" y="34"/>
                      <a:pt x="20" y="34"/>
                    </a:cubicBezTo>
                    <a:cubicBezTo>
                      <a:pt x="18" y="33"/>
                      <a:pt x="16" y="33"/>
                      <a:pt x="16" y="32"/>
                    </a:cubicBezTo>
                    <a:cubicBezTo>
                      <a:pt x="15" y="29"/>
                      <a:pt x="15" y="26"/>
                      <a:pt x="15" y="23"/>
                    </a:cubicBezTo>
                    <a:cubicBezTo>
                      <a:pt x="15" y="22"/>
                      <a:pt x="15" y="21"/>
                      <a:pt x="14" y="20"/>
                    </a:cubicBezTo>
                    <a:cubicBezTo>
                      <a:pt x="14" y="17"/>
                      <a:pt x="14" y="14"/>
                      <a:pt x="14" y="11"/>
                    </a:cubicBezTo>
                    <a:cubicBezTo>
                      <a:pt x="14" y="10"/>
                      <a:pt x="14" y="9"/>
                      <a:pt x="13" y="8"/>
                    </a:cubicBezTo>
                    <a:cubicBezTo>
                      <a:pt x="13" y="7"/>
                      <a:pt x="13" y="5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1"/>
                      <a:pt x="14" y="0"/>
                    </a:cubicBezTo>
                    <a:cubicBezTo>
                      <a:pt x="13" y="1"/>
                      <a:pt x="12" y="3"/>
                      <a:pt x="11" y="4"/>
                    </a:cubicBezTo>
                    <a:cubicBezTo>
                      <a:pt x="8" y="8"/>
                      <a:pt x="5" y="12"/>
                      <a:pt x="3" y="16"/>
                    </a:cubicBezTo>
                    <a:cubicBezTo>
                      <a:pt x="1" y="22"/>
                      <a:pt x="0" y="33"/>
                      <a:pt x="3" y="39"/>
                    </a:cubicBezTo>
                    <a:cubicBezTo>
                      <a:pt x="4" y="41"/>
                      <a:pt x="5" y="42"/>
                      <a:pt x="6" y="43"/>
                    </a:cubicBezTo>
                    <a:cubicBezTo>
                      <a:pt x="7" y="44"/>
                      <a:pt x="8" y="45"/>
                      <a:pt x="9" y="46"/>
                    </a:cubicBezTo>
                    <a:cubicBezTo>
                      <a:pt x="10" y="47"/>
                      <a:pt x="12" y="49"/>
                      <a:pt x="13" y="50"/>
                    </a:cubicBezTo>
                    <a:cubicBezTo>
                      <a:pt x="15" y="51"/>
                      <a:pt x="17" y="52"/>
                      <a:pt x="19" y="54"/>
                    </a:cubicBezTo>
                    <a:cubicBezTo>
                      <a:pt x="23" y="56"/>
                      <a:pt x="26" y="58"/>
                      <a:pt x="31" y="60"/>
                    </a:cubicBezTo>
                    <a:cubicBezTo>
                      <a:pt x="33" y="60"/>
                      <a:pt x="35" y="61"/>
                      <a:pt x="38" y="61"/>
                    </a:cubicBezTo>
                    <a:cubicBezTo>
                      <a:pt x="39" y="61"/>
                      <a:pt x="40" y="62"/>
                      <a:pt x="41" y="62"/>
                    </a:cubicBezTo>
                    <a:cubicBezTo>
                      <a:pt x="42" y="62"/>
                      <a:pt x="44" y="62"/>
                      <a:pt x="45" y="62"/>
                    </a:cubicBezTo>
                    <a:cubicBezTo>
                      <a:pt x="46" y="62"/>
                      <a:pt x="48" y="62"/>
                      <a:pt x="50" y="62"/>
                    </a:cubicBezTo>
                    <a:cubicBezTo>
                      <a:pt x="51" y="62"/>
                      <a:pt x="52" y="61"/>
                      <a:pt x="54" y="61"/>
                    </a:cubicBezTo>
                    <a:cubicBezTo>
                      <a:pt x="55" y="60"/>
                      <a:pt x="56" y="60"/>
                      <a:pt x="57" y="60"/>
                    </a:cubicBezTo>
                    <a:cubicBezTo>
                      <a:pt x="58" y="59"/>
                      <a:pt x="59" y="58"/>
                      <a:pt x="60" y="58"/>
                    </a:cubicBezTo>
                    <a:cubicBezTo>
                      <a:pt x="62" y="56"/>
                      <a:pt x="64" y="54"/>
                      <a:pt x="66" y="53"/>
                    </a:cubicBezTo>
                    <a:cubicBezTo>
                      <a:pt x="68" y="52"/>
                      <a:pt x="70" y="51"/>
                      <a:pt x="72" y="49"/>
                    </a:cubicBezTo>
                    <a:cubicBezTo>
                      <a:pt x="73" y="49"/>
                      <a:pt x="74" y="49"/>
                      <a:pt x="75" y="48"/>
                    </a:cubicBezTo>
                    <a:cubicBezTo>
                      <a:pt x="75" y="48"/>
                      <a:pt x="76" y="45"/>
                      <a:pt x="76" y="45"/>
                    </a:cubicBezTo>
                    <a:cubicBezTo>
                      <a:pt x="78" y="41"/>
                      <a:pt x="78" y="36"/>
                      <a:pt x="79" y="32"/>
                    </a:cubicBezTo>
                    <a:cubicBezTo>
                      <a:pt x="79" y="30"/>
                      <a:pt x="79" y="28"/>
                      <a:pt x="80" y="25"/>
                    </a:cubicBezTo>
                    <a:cubicBezTo>
                      <a:pt x="80" y="24"/>
                      <a:pt x="80" y="23"/>
                      <a:pt x="80" y="22"/>
                    </a:cubicBezTo>
                    <a:cubicBezTo>
                      <a:pt x="80" y="21"/>
                      <a:pt x="80" y="19"/>
                      <a:pt x="80" y="17"/>
                    </a:cubicBezTo>
                    <a:cubicBezTo>
                      <a:pt x="80" y="15"/>
                      <a:pt x="80" y="11"/>
                      <a:pt x="79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3" name="Freeform 1629"/>
              <p:cNvSpPr/>
              <p:nvPr/>
            </p:nvSpPr>
            <p:spPr bwMode="auto">
              <a:xfrm>
                <a:off x="3023" y="1320"/>
                <a:ext cx="59" cy="21"/>
              </a:xfrm>
              <a:custGeom>
                <a:avLst/>
                <a:gdLst>
                  <a:gd name="T0" fmla="*/ 41 w 54"/>
                  <a:gd name="T1" fmla="*/ 9 h 20"/>
                  <a:gd name="T2" fmla="*/ 36 w 54"/>
                  <a:gd name="T3" fmla="*/ 7 h 20"/>
                  <a:gd name="T4" fmla="*/ 29 w 54"/>
                  <a:gd name="T5" fmla="*/ 2 h 20"/>
                  <a:gd name="T6" fmla="*/ 26 w 54"/>
                  <a:gd name="T7" fmla="*/ 0 h 20"/>
                  <a:gd name="T8" fmla="*/ 24 w 54"/>
                  <a:gd name="T9" fmla="*/ 1 h 20"/>
                  <a:gd name="T10" fmla="*/ 19 w 54"/>
                  <a:gd name="T11" fmla="*/ 4 h 20"/>
                  <a:gd name="T12" fmla="*/ 5 w 54"/>
                  <a:gd name="T13" fmla="*/ 12 h 20"/>
                  <a:gd name="T14" fmla="*/ 1 w 54"/>
                  <a:gd name="T15" fmla="*/ 16 h 20"/>
                  <a:gd name="T16" fmla="*/ 1 w 54"/>
                  <a:gd name="T17" fmla="*/ 18 h 20"/>
                  <a:gd name="T18" fmla="*/ 4 w 54"/>
                  <a:gd name="T19" fmla="*/ 19 h 20"/>
                  <a:gd name="T20" fmla="*/ 16 w 54"/>
                  <a:gd name="T21" fmla="*/ 20 h 20"/>
                  <a:gd name="T22" fmla="*/ 24 w 54"/>
                  <a:gd name="T23" fmla="*/ 18 h 20"/>
                  <a:gd name="T24" fmla="*/ 29 w 54"/>
                  <a:gd name="T25" fmla="*/ 16 h 20"/>
                  <a:gd name="T26" fmla="*/ 34 w 54"/>
                  <a:gd name="T27" fmla="*/ 15 h 20"/>
                  <a:gd name="T28" fmla="*/ 52 w 54"/>
                  <a:gd name="T29" fmla="*/ 15 h 20"/>
                  <a:gd name="T30" fmla="*/ 54 w 54"/>
                  <a:gd name="T31" fmla="*/ 16 h 20"/>
                  <a:gd name="T32" fmla="*/ 51 w 54"/>
                  <a:gd name="T33" fmla="*/ 14 h 20"/>
                  <a:gd name="T34" fmla="*/ 41 w 54"/>
                  <a:gd name="T35" fmla="*/ 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4" h="20">
                    <a:moveTo>
                      <a:pt x="41" y="9"/>
                    </a:moveTo>
                    <a:cubicBezTo>
                      <a:pt x="40" y="8"/>
                      <a:pt x="37" y="8"/>
                      <a:pt x="36" y="7"/>
                    </a:cubicBezTo>
                    <a:cubicBezTo>
                      <a:pt x="33" y="5"/>
                      <a:pt x="31" y="4"/>
                      <a:pt x="29" y="2"/>
                    </a:cubicBezTo>
                    <a:cubicBezTo>
                      <a:pt x="28" y="2"/>
                      <a:pt x="27" y="1"/>
                      <a:pt x="26" y="0"/>
                    </a:cubicBezTo>
                    <a:cubicBezTo>
                      <a:pt x="25" y="0"/>
                      <a:pt x="24" y="1"/>
                      <a:pt x="24" y="1"/>
                    </a:cubicBezTo>
                    <a:cubicBezTo>
                      <a:pt x="22" y="2"/>
                      <a:pt x="20" y="3"/>
                      <a:pt x="19" y="4"/>
                    </a:cubicBezTo>
                    <a:cubicBezTo>
                      <a:pt x="14" y="7"/>
                      <a:pt x="9" y="9"/>
                      <a:pt x="5" y="12"/>
                    </a:cubicBezTo>
                    <a:cubicBezTo>
                      <a:pt x="4" y="13"/>
                      <a:pt x="2" y="14"/>
                      <a:pt x="1" y="16"/>
                    </a:cubicBezTo>
                    <a:cubicBezTo>
                      <a:pt x="1" y="16"/>
                      <a:pt x="0" y="17"/>
                      <a:pt x="1" y="18"/>
                    </a:cubicBezTo>
                    <a:cubicBezTo>
                      <a:pt x="1" y="19"/>
                      <a:pt x="3" y="19"/>
                      <a:pt x="4" y="19"/>
                    </a:cubicBezTo>
                    <a:cubicBezTo>
                      <a:pt x="7" y="20"/>
                      <a:pt x="12" y="20"/>
                      <a:pt x="16" y="20"/>
                    </a:cubicBezTo>
                    <a:cubicBezTo>
                      <a:pt x="18" y="19"/>
                      <a:pt x="21" y="19"/>
                      <a:pt x="24" y="18"/>
                    </a:cubicBezTo>
                    <a:cubicBezTo>
                      <a:pt x="25" y="17"/>
                      <a:pt x="27" y="17"/>
                      <a:pt x="29" y="16"/>
                    </a:cubicBezTo>
                    <a:cubicBezTo>
                      <a:pt x="31" y="16"/>
                      <a:pt x="33" y="16"/>
                      <a:pt x="34" y="15"/>
                    </a:cubicBezTo>
                    <a:cubicBezTo>
                      <a:pt x="39" y="15"/>
                      <a:pt x="47" y="15"/>
                      <a:pt x="52" y="15"/>
                    </a:cubicBezTo>
                    <a:cubicBezTo>
                      <a:pt x="53" y="15"/>
                      <a:pt x="53" y="16"/>
                      <a:pt x="54" y="16"/>
                    </a:cubicBezTo>
                    <a:cubicBezTo>
                      <a:pt x="54" y="15"/>
                      <a:pt x="52" y="14"/>
                      <a:pt x="51" y="14"/>
                    </a:cubicBezTo>
                    <a:cubicBezTo>
                      <a:pt x="48" y="12"/>
                      <a:pt x="45" y="10"/>
                      <a:pt x="41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4" name="Freeform 1630"/>
              <p:cNvSpPr/>
              <p:nvPr/>
            </p:nvSpPr>
            <p:spPr bwMode="auto">
              <a:xfrm>
                <a:off x="3064" y="1408"/>
                <a:ext cx="62" cy="54"/>
              </a:xfrm>
              <a:custGeom>
                <a:avLst/>
                <a:gdLst>
                  <a:gd name="T0" fmla="*/ 54 w 57"/>
                  <a:gd name="T1" fmla="*/ 2 h 50"/>
                  <a:gd name="T2" fmla="*/ 52 w 57"/>
                  <a:gd name="T3" fmla="*/ 0 h 50"/>
                  <a:gd name="T4" fmla="*/ 51 w 57"/>
                  <a:gd name="T5" fmla="*/ 0 h 50"/>
                  <a:gd name="T6" fmla="*/ 49 w 57"/>
                  <a:gd name="T7" fmla="*/ 6 h 50"/>
                  <a:gd name="T8" fmla="*/ 39 w 57"/>
                  <a:gd name="T9" fmla="*/ 19 h 50"/>
                  <a:gd name="T10" fmla="*/ 28 w 57"/>
                  <a:gd name="T11" fmla="*/ 24 h 50"/>
                  <a:gd name="T12" fmla="*/ 13 w 57"/>
                  <a:gd name="T13" fmla="*/ 34 h 50"/>
                  <a:gd name="T14" fmla="*/ 8 w 57"/>
                  <a:gd name="T15" fmla="*/ 37 h 50"/>
                  <a:gd name="T16" fmla="*/ 3 w 57"/>
                  <a:gd name="T17" fmla="*/ 39 h 50"/>
                  <a:gd name="T18" fmla="*/ 0 w 57"/>
                  <a:gd name="T19" fmla="*/ 50 h 50"/>
                  <a:gd name="T20" fmla="*/ 6 w 57"/>
                  <a:gd name="T21" fmla="*/ 47 h 50"/>
                  <a:gd name="T22" fmla="*/ 8 w 57"/>
                  <a:gd name="T23" fmla="*/ 47 h 50"/>
                  <a:gd name="T24" fmla="*/ 11 w 57"/>
                  <a:gd name="T25" fmla="*/ 48 h 50"/>
                  <a:gd name="T26" fmla="*/ 17 w 57"/>
                  <a:gd name="T27" fmla="*/ 49 h 50"/>
                  <a:gd name="T28" fmla="*/ 22 w 57"/>
                  <a:gd name="T29" fmla="*/ 46 h 50"/>
                  <a:gd name="T30" fmla="*/ 29 w 57"/>
                  <a:gd name="T31" fmla="*/ 36 h 50"/>
                  <a:gd name="T32" fmla="*/ 39 w 57"/>
                  <a:gd name="T33" fmla="*/ 33 h 50"/>
                  <a:gd name="T34" fmla="*/ 53 w 57"/>
                  <a:gd name="T35" fmla="*/ 25 h 50"/>
                  <a:gd name="T36" fmla="*/ 57 w 57"/>
                  <a:gd name="T37" fmla="*/ 16 h 50"/>
                  <a:gd name="T38" fmla="*/ 57 w 57"/>
                  <a:gd name="T39" fmla="*/ 12 h 50"/>
                  <a:gd name="T40" fmla="*/ 57 w 57"/>
                  <a:gd name="T41" fmla="*/ 7 h 50"/>
                  <a:gd name="T42" fmla="*/ 54 w 57"/>
                  <a:gd name="T43" fmla="*/ 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7" h="50">
                    <a:moveTo>
                      <a:pt x="54" y="2"/>
                    </a:moveTo>
                    <a:cubicBezTo>
                      <a:pt x="54" y="2"/>
                      <a:pt x="52" y="0"/>
                      <a:pt x="52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2"/>
                      <a:pt x="49" y="4"/>
                      <a:pt x="49" y="6"/>
                    </a:cubicBezTo>
                    <a:cubicBezTo>
                      <a:pt x="47" y="10"/>
                      <a:pt x="43" y="16"/>
                      <a:pt x="39" y="19"/>
                    </a:cubicBezTo>
                    <a:cubicBezTo>
                      <a:pt x="36" y="21"/>
                      <a:pt x="31" y="22"/>
                      <a:pt x="28" y="24"/>
                    </a:cubicBezTo>
                    <a:cubicBezTo>
                      <a:pt x="23" y="27"/>
                      <a:pt x="18" y="30"/>
                      <a:pt x="13" y="34"/>
                    </a:cubicBezTo>
                    <a:cubicBezTo>
                      <a:pt x="11" y="35"/>
                      <a:pt x="10" y="36"/>
                      <a:pt x="8" y="37"/>
                    </a:cubicBezTo>
                    <a:cubicBezTo>
                      <a:pt x="6" y="38"/>
                      <a:pt x="4" y="38"/>
                      <a:pt x="3" y="39"/>
                    </a:cubicBezTo>
                    <a:cubicBezTo>
                      <a:pt x="1" y="41"/>
                      <a:pt x="0" y="46"/>
                      <a:pt x="0" y="50"/>
                    </a:cubicBezTo>
                    <a:cubicBezTo>
                      <a:pt x="2" y="48"/>
                      <a:pt x="3" y="47"/>
                      <a:pt x="6" y="47"/>
                    </a:cubicBezTo>
                    <a:cubicBezTo>
                      <a:pt x="6" y="46"/>
                      <a:pt x="7" y="47"/>
                      <a:pt x="8" y="47"/>
                    </a:cubicBezTo>
                    <a:cubicBezTo>
                      <a:pt x="9" y="47"/>
                      <a:pt x="10" y="47"/>
                      <a:pt x="11" y="48"/>
                    </a:cubicBezTo>
                    <a:cubicBezTo>
                      <a:pt x="13" y="48"/>
                      <a:pt x="15" y="50"/>
                      <a:pt x="17" y="49"/>
                    </a:cubicBezTo>
                    <a:cubicBezTo>
                      <a:pt x="19" y="48"/>
                      <a:pt x="21" y="47"/>
                      <a:pt x="22" y="46"/>
                    </a:cubicBezTo>
                    <a:cubicBezTo>
                      <a:pt x="25" y="43"/>
                      <a:pt x="26" y="39"/>
                      <a:pt x="29" y="36"/>
                    </a:cubicBezTo>
                    <a:cubicBezTo>
                      <a:pt x="32" y="35"/>
                      <a:pt x="36" y="34"/>
                      <a:pt x="39" y="33"/>
                    </a:cubicBezTo>
                    <a:cubicBezTo>
                      <a:pt x="45" y="31"/>
                      <a:pt x="50" y="29"/>
                      <a:pt x="53" y="25"/>
                    </a:cubicBezTo>
                    <a:cubicBezTo>
                      <a:pt x="55" y="22"/>
                      <a:pt x="56" y="20"/>
                      <a:pt x="57" y="16"/>
                    </a:cubicBezTo>
                    <a:cubicBezTo>
                      <a:pt x="57" y="15"/>
                      <a:pt x="57" y="13"/>
                      <a:pt x="57" y="12"/>
                    </a:cubicBezTo>
                    <a:cubicBezTo>
                      <a:pt x="57" y="10"/>
                      <a:pt x="57" y="8"/>
                      <a:pt x="57" y="7"/>
                    </a:cubicBezTo>
                    <a:cubicBezTo>
                      <a:pt x="56" y="5"/>
                      <a:pt x="55" y="4"/>
                      <a:pt x="5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5" name="Freeform 1631"/>
              <p:cNvSpPr/>
              <p:nvPr/>
            </p:nvSpPr>
            <p:spPr bwMode="auto">
              <a:xfrm>
                <a:off x="2988" y="1401"/>
                <a:ext cx="77" cy="61"/>
              </a:xfrm>
              <a:custGeom>
                <a:avLst/>
                <a:gdLst>
                  <a:gd name="T0" fmla="*/ 25 w 71"/>
                  <a:gd name="T1" fmla="*/ 20 h 56"/>
                  <a:gd name="T2" fmla="*/ 22 w 71"/>
                  <a:gd name="T3" fmla="*/ 14 h 56"/>
                  <a:gd name="T4" fmla="*/ 8 w 71"/>
                  <a:gd name="T5" fmla="*/ 0 h 56"/>
                  <a:gd name="T6" fmla="*/ 6 w 71"/>
                  <a:gd name="T7" fmla="*/ 1 h 56"/>
                  <a:gd name="T8" fmla="*/ 2 w 71"/>
                  <a:gd name="T9" fmla="*/ 3 h 56"/>
                  <a:gd name="T10" fmla="*/ 0 w 71"/>
                  <a:gd name="T11" fmla="*/ 4 h 56"/>
                  <a:gd name="T12" fmla="*/ 4 w 71"/>
                  <a:gd name="T13" fmla="*/ 7 h 56"/>
                  <a:gd name="T14" fmla="*/ 12 w 71"/>
                  <a:gd name="T15" fmla="*/ 20 h 56"/>
                  <a:gd name="T16" fmla="*/ 13 w 71"/>
                  <a:gd name="T17" fmla="*/ 27 h 56"/>
                  <a:gd name="T18" fmla="*/ 13 w 71"/>
                  <a:gd name="T19" fmla="*/ 31 h 56"/>
                  <a:gd name="T20" fmla="*/ 15 w 71"/>
                  <a:gd name="T21" fmla="*/ 39 h 56"/>
                  <a:gd name="T22" fmla="*/ 27 w 71"/>
                  <a:gd name="T23" fmla="*/ 46 h 56"/>
                  <a:gd name="T24" fmla="*/ 34 w 71"/>
                  <a:gd name="T25" fmla="*/ 47 h 56"/>
                  <a:gd name="T26" fmla="*/ 51 w 71"/>
                  <a:gd name="T27" fmla="*/ 55 h 56"/>
                  <a:gd name="T28" fmla="*/ 57 w 71"/>
                  <a:gd name="T29" fmla="*/ 55 h 56"/>
                  <a:gd name="T30" fmla="*/ 65 w 71"/>
                  <a:gd name="T31" fmla="*/ 49 h 56"/>
                  <a:gd name="T32" fmla="*/ 71 w 71"/>
                  <a:gd name="T33" fmla="*/ 43 h 56"/>
                  <a:gd name="T34" fmla="*/ 39 w 71"/>
                  <a:gd name="T35" fmla="*/ 33 h 56"/>
                  <a:gd name="T36" fmla="*/ 25 w 71"/>
                  <a:gd name="T37" fmla="*/ 2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1" h="56">
                    <a:moveTo>
                      <a:pt x="25" y="20"/>
                    </a:moveTo>
                    <a:cubicBezTo>
                      <a:pt x="24" y="19"/>
                      <a:pt x="23" y="17"/>
                      <a:pt x="22" y="14"/>
                    </a:cubicBezTo>
                    <a:cubicBezTo>
                      <a:pt x="19" y="8"/>
                      <a:pt x="18" y="0"/>
                      <a:pt x="8" y="0"/>
                    </a:cubicBezTo>
                    <a:cubicBezTo>
                      <a:pt x="8" y="1"/>
                      <a:pt x="7" y="1"/>
                      <a:pt x="6" y="1"/>
                    </a:cubicBezTo>
                    <a:cubicBezTo>
                      <a:pt x="4" y="1"/>
                      <a:pt x="3" y="2"/>
                      <a:pt x="2" y="3"/>
                    </a:cubicBezTo>
                    <a:cubicBezTo>
                      <a:pt x="1" y="3"/>
                      <a:pt x="0" y="3"/>
                      <a:pt x="0" y="4"/>
                    </a:cubicBezTo>
                    <a:cubicBezTo>
                      <a:pt x="1" y="4"/>
                      <a:pt x="3" y="6"/>
                      <a:pt x="4" y="7"/>
                    </a:cubicBezTo>
                    <a:cubicBezTo>
                      <a:pt x="8" y="10"/>
                      <a:pt x="10" y="14"/>
                      <a:pt x="12" y="20"/>
                    </a:cubicBezTo>
                    <a:cubicBezTo>
                      <a:pt x="12" y="22"/>
                      <a:pt x="12" y="24"/>
                      <a:pt x="13" y="27"/>
                    </a:cubicBezTo>
                    <a:cubicBezTo>
                      <a:pt x="13" y="28"/>
                      <a:pt x="13" y="29"/>
                      <a:pt x="13" y="31"/>
                    </a:cubicBezTo>
                    <a:cubicBezTo>
                      <a:pt x="13" y="34"/>
                      <a:pt x="14" y="37"/>
                      <a:pt x="15" y="39"/>
                    </a:cubicBezTo>
                    <a:cubicBezTo>
                      <a:pt x="18" y="43"/>
                      <a:pt x="21" y="44"/>
                      <a:pt x="27" y="46"/>
                    </a:cubicBezTo>
                    <a:cubicBezTo>
                      <a:pt x="29" y="46"/>
                      <a:pt x="32" y="47"/>
                      <a:pt x="34" y="47"/>
                    </a:cubicBezTo>
                    <a:cubicBezTo>
                      <a:pt x="40" y="49"/>
                      <a:pt x="44" y="53"/>
                      <a:pt x="51" y="55"/>
                    </a:cubicBezTo>
                    <a:cubicBezTo>
                      <a:pt x="53" y="56"/>
                      <a:pt x="56" y="55"/>
                      <a:pt x="57" y="55"/>
                    </a:cubicBezTo>
                    <a:cubicBezTo>
                      <a:pt x="61" y="53"/>
                      <a:pt x="63" y="51"/>
                      <a:pt x="65" y="49"/>
                    </a:cubicBezTo>
                    <a:cubicBezTo>
                      <a:pt x="67" y="47"/>
                      <a:pt x="69" y="45"/>
                      <a:pt x="71" y="43"/>
                    </a:cubicBezTo>
                    <a:cubicBezTo>
                      <a:pt x="56" y="43"/>
                      <a:pt x="47" y="39"/>
                      <a:pt x="39" y="33"/>
                    </a:cubicBezTo>
                    <a:cubicBezTo>
                      <a:pt x="34" y="29"/>
                      <a:pt x="29" y="25"/>
                      <a:pt x="25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6" name="Freeform 1632"/>
              <p:cNvSpPr/>
              <p:nvPr/>
            </p:nvSpPr>
            <p:spPr bwMode="auto">
              <a:xfrm>
                <a:off x="3108" y="1347"/>
                <a:ext cx="27" cy="57"/>
              </a:xfrm>
              <a:custGeom>
                <a:avLst/>
                <a:gdLst>
                  <a:gd name="T0" fmla="*/ 17 w 25"/>
                  <a:gd name="T1" fmla="*/ 21 h 52"/>
                  <a:gd name="T2" fmla="*/ 16 w 25"/>
                  <a:gd name="T3" fmla="*/ 10 h 52"/>
                  <a:gd name="T4" fmla="*/ 18 w 25"/>
                  <a:gd name="T5" fmla="*/ 8 h 52"/>
                  <a:gd name="T6" fmla="*/ 13 w 25"/>
                  <a:gd name="T7" fmla="*/ 5 h 52"/>
                  <a:gd name="T8" fmla="*/ 0 w 25"/>
                  <a:gd name="T9" fmla="*/ 0 h 52"/>
                  <a:gd name="T10" fmla="*/ 1 w 25"/>
                  <a:gd name="T11" fmla="*/ 4 h 52"/>
                  <a:gd name="T12" fmla="*/ 3 w 25"/>
                  <a:gd name="T13" fmla="*/ 10 h 52"/>
                  <a:gd name="T14" fmla="*/ 5 w 25"/>
                  <a:gd name="T15" fmla="*/ 20 h 52"/>
                  <a:gd name="T16" fmla="*/ 12 w 25"/>
                  <a:gd name="T17" fmla="*/ 33 h 52"/>
                  <a:gd name="T18" fmla="*/ 12 w 25"/>
                  <a:gd name="T19" fmla="*/ 41 h 52"/>
                  <a:gd name="T20" fmla="*/ 11 w 25"/>
                  <a:gd name="T21" fmla="*/ 52 h 52"/>
                  <a:gd name="T22" fmla="*/ 18 w 25"/>
                  <a:gd name="T23" fmla="*/ 50 h 52"/>
                  <a:gd name="T24" fmla="*/ 24 w 25"/>
                  <a:gd name="T25" fmla="*/ 45 h 52"/>
                  <a:gd name="T26" fmla="*/ 24 w 25"/>
                  <a:gd name="T27" fmla="*/ 37 h 52"/>
                  <a:gd name="T28" fmla="*/ 17 w 25"/>
                  <a:gd name="T29" fmla="*/ 2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5" h="52">
                    <a:moveTo>
                      <a:pt x="17" y="21"/>
                    </a:moveTo>
                    <a:cubicBezTo>
                      <a:pt x="15" y="18"/>
                      <a:pt x="14" y="13"/>
                      <a:pt x="16" y="10"/>
                    </a:cubicBezTo>
                    <a:cubicBezTo>
                      <a:pt x="17" y="9"/>
                      <a:pt x="17" y="8"/>
                      <a:pt x="18" y="8"/>
                    </a:cubicBezTo>
                    <a:cubicBezTo>
                      <a:pt x="17" y="7"/>
                      <a:pt x="15" y="6"/>
                      <a:pt x="13" y="5"/>
                    </a:cubicBezTo>
                    <a:cubicBezTo>
                      <a:pt x="10" y="3"/>
                      <a:pt x="5" y="1"/>
                      <a:pt x="0" y="0"/>
                    </a:cubicBezTo>
                    <a:cubicBezTo>
                      <a:pt x="0" y="1"/>
                      <a:pt x="1" y="3"/>
                      <a:pt x="1" y="4"/>
                    </a:cubicBezTo>
                    <a:cubicBezTo>
                      <a:pt x="2" y="6"/>
                      <a:pt x="2" y="8"/>
                      <a:pt x="3" y="10"/>
                    </a:cubicBezTo>
                    <a:cubicBezTo>
                      <a:pt x="4" y="13"/>
                      <a:pt x="4" y="17"/>
                      <a:pt x="5" y="20"/>
                    </a:cubicBezTo>
                    <a:cubicBezTo>
                      <a:pt x="7" y="25"/>
                      <a:pt x="11" y="27"/>
                      <a:pt x="12" y="33"/>
                    </a:cubicBezTo>
                    <a:cubicBezTo>
                      <a:pt x="12" y="35"/>
                      <a:pt x="12" y="39"/>
                      <a:pt x="12" y="41"/>
                    </a:cubicBezTo>
                    <a:cubicBezTo>
                      <a:pt x="11" y="45"/>
                      <a:pt x="11" y="48"/>
                      <a:pt x="11" y="52"/>
                    </a:cubicBezTo>
                    <a:cubicBezTo>
                      <a:pt x="13" y="52"/>
                      <a:pt x="16" y="51"/>
                      <a:pt x="18" y="50"/>
                    </a:cubicBezTo>
                    <a:cubicBezTo>
                      <a:pt x="21" y="49"/>
                      <a:pt x="23" y="47"/>
                      <a:pt x="24" y="45"/>
                    </a:cubicBezTo>
                    <a:cubicBezTo>
                      <a:pt x="25" y="43"/>
                      <a:pt x="25" y="39"/>
                      <a:pt x="24" y="37"/>
                    </a:cubicBezTo>
                    <a:cubicBezTo>
                      <a:pt x="22" y="31"/>
                      <a:pt x="19" y="27"/>
                      <a:pt x="17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7" name="Freeform 1633"/>
              <p:cNvSpPr/>
              <p:nvPr/>
            </p:nvSpPr>
            <p:spPr bwMode="auto">
              <a:xfrm>
                <a:off x="3000" y="1339"/>
                <a:ext cx="79" cy="67"/>
              </a:xfrm>
              <a:custGeom>
                <a:avLst/>
                <a:gdLst>
                  <a:gd name="T0" fmla="*/ 67 w 73"/>
                  <a:gd name="T1" fmla="*/ 7 h 61"/>
                  <a:gd name="T2" fmla="*/ 66 w 73"/>
                  <a:gd name="T3" fmla="*/ 5 h 61"/>
                  <a:gd name="T4" fmla="*/ 62 w 73"/>
                  <a:gd name="T5" fmla="*/ 3 h 61"/>
                  <a:gd name="T6" fmla="*/ 58 w 73"/>
                  <a:gd name="T7" fmla="*/ 0 h 61"/>
                  <a:gd name="T8" fmla="*/ 55 w 73"/>
                  <a:gd name="T9" fmla="*/ 1 h 61"/>
                  <a:gd name="T10" fmla="*/ 54 w 73"/>
                  <a:gd name="T11" fmla="*/ 1 h 61"/>
                  <a:gd name="T12" fmla="*/ 51 w 73"/>
                  <a:gd name="T13" fmla="*/ 3 h 61"/>
                  <a:gd name="T14" fmla="*/ 45 w 73"/>
                  <a:gd name="T15" fmla="*/ 4 h 61"/>
                  <a:gd name="T16" fmla="*/ 42 w 73"/>
                  <a:gd name="T17" fmla="*/ 4 h 61"/>
                  <a:gd name="T18" fmla="*/ 38 w 73"/>
                  <a:gd name="T19" fmla="*/ 5 h 61"/>
                  <a:gd name="T20" fmla="*/ 35 w 73"/>
                  <a:gd name="T21" fmla="*/ 5 h 61"/>
                  <a:gd name="T22" fmla="*/ 26 w 73"/>
                  <a:gd name="T23" fmla="*/ 5 h 61"/>
                  <a:gd name="T24" fmla="*/ 23 w 73"/>
                  <a:gd name="T25" fmla="*/ 4 h 61"/>
                  <a:gd name="T26" fmla="*/ 21 w 73"/>
                  <a:gd name="T27" fmla="*/ 5 h 61"/>
                  <a:gd name="T28" fmla="*/ 18 w 73"/>
                  <a:gd name="T29" fmla="*/ 11 h 61"/>
                  <a:gd name="T30" fmla="*/ 15 w 73"/>
                  <a:gd name="T31" fmla="*/ 19 h 61"/>
                  <a:gd name="T32" fmla="*/ 14 w 73"/>
                  <a:gd name="T33" fmla="*/ 23 h 61"/>
                  <a:gd name="T34" fmla="*/ 7 w 73"/>
                  <a:gd name="T35" fmla="*/ 30 h 61"/>
                  <a:gd name="T36" fmla="*/ 1 w 73"/>
                  <a:gd name="T37" fmla="*/ 39 h 61"/>
                  <a:gd name="T38" fmla="*/ 1 w 73"/>
                  <a:gd name="T39" fmla="*/ 46 h 61"/>
                  <a:gd name="T40" fmla="*/ 2 w 73"/>
                  <a:gd name="T41" fmla="*/ 51 h 61"/>
                  <a:gd name="T42" fmla="*/ 5 w 73"/>
                  <a:gd name="T43" fmla="*/ 55 h 61"/>
                  <a:gd name="T44" fmla="*/ 5 w 73"/>
                  <a:gd name="T45" fmla="*/ 56 h 61"/>
                  <a:gd name="T46" fmla="*/ 7 w 73"/>
                  <a:gd name="T47" fmla="*/ 57 h 61"/>
                  <a:gd name="T48" fmla="*/ 10 w 73"/>
                  <a:gd name="T49" fmla="*/ 61 h 61"/>
                  <a:gd name="T50" fmla="*/ 10 w 73"/>
                  <a:gd name="T51" fmla="*/ 61 h 61"/>
                  <a:gd name="T52" fmla="*/ 11 w 73"/>
                  <a:gd name="T53" fmla="*/ 54 h 61"/>
                  <a:gd name="T54" fmla="*/ 20 w 73"/>
                  <a:gd name="T55" fmla="*/ 35 h 61"/>
                  <a:gd name="T56" fmla="*/ 45 w 73"/>
                  <a:gd name="T57" fmla="*/ 15 h 61"/>
                  <a:gd name="T58" fmla="*/ 53 w 73"/>
                  <a:gd name="T59" fmla="*/ 12 h 61"/>
                  <a:gd name="T60" fmla="*/ 57 w 73"/>
                  <a:gd name="T61" fmla="*/ 12 h 61"/>
                  <a:gd name="T62" fmla="*/ 61 w 73"/>
                  <a:gd name="T63" fmla="*/ 12 h 61"/>
                  <a:gd name="T64" fmla="*/ 66 w 73"/>
                  <a:gd name="T65" fmla="*/ 12 h 61"/>
                  <a:gd name="T66" fmla="*/ 73 w 73"/>
                  <a:gd name="T67" fmla="*/ 14 h 61"/>
                  <a:gd name="T68" fmla="*/ 70 w 73"/>
                  <a:gd name="T69" fmla="*/ 11 h 61"/>
                  <a:gd name="T70" fmla="*/ 67 w 73"/>
                  <a:gd name="T71" fmla="*/ 7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3" h="61">
                    <a:moveTo>
                      <a:pt x="67" y="7"/>
                    </a:moveTo>
                    <a:cubicBezTo>
                      <a:pt x="67" y="7"/>
                      <a:pt x="66" y="6"/>
                      <a:pt x="66" y="5"/>
                    </a:cubicBezTo>
                    <a:cubicBezTo>
                      <a:pt x="65" y="4"/>
                      <a:pt x="63" y="4"/>
                      <a:pt x="62" y="3"/>
                    </a:cubicBezTo>
                    <a:cubicBezTo>
                      <a:pt x="61" y="2"/>
                      <a:pt x="59" y="0"/>
                      <a:pt x="58" y="0"/>
                    </a:cubicBezTo>
                    <a:cubicBezTo>
                      <a:pt x="57" y="0"/>
                      <a:pt x="56" y="1"/>
                      <a:pt x="55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3" y="2"/>
                      <a:pt x="52" y="2"/>
                      <a:pt x="51" y="3"/>
                    </a:cubicBezTo>
                    <a:cubicBezTo>
                      <a:pt x="49" y="3"/>
                      <a:pt x="47" y="3"/>
                      <a:pt x="45" y="4"/>
                    </a:cubicBezTo>
                    <a:cubicBezTo>
                      <a:pt x="44" y="4"/>
                      <a:pt x="43" y="4"/>
                      <a:pt x="42" y="4"/>
                    </a:cubicBezTo>
                    <a:cubicBezTo>
                      <a:pt x="41" y="4"/>
                      <a:pt x="40" y="4"/>
                      <a:pt x="38" y="5"/>
                    </a:cubicBezTo>
                    <a:cubicBezTo>
                      <a:pt x="37" y="5"/>
                      <a:pt x="36" y="5"/>
                      <a:pt x="35" y="5"/>
                    </a:cubicBezTo>
                    <a:cubicBezTo>
                      <a:pt x="33" y="5"/>
                      <a:pt x="28" y="5"/>
                      <a:pt x="26" y="5"/>
                    </a:cubicBezTo>
                    <a:cubicBezTo>
                      <a:pt x="25" y="5"/>
                      <a:pt x="24" y="5"/>
                      <a:pt x="23" y="4"/>
                    </a:cubicBezTo>
                    <a:cubicBezTo>
                      <a:pt x="23" y="4"/>
                      <a:pt x="22" y="5"/>
                      <a:pt x="21" y="5"/>
                    </a:cubicBezTo>
                    <a:cubicBezTo>
                      <a:pt x="19" y="6"/>
                      <a:pt x="19" y="9"/>
                      <a:pt x="18" y="11"/>
                    </a:cubicBezTo>
                    <a:cubicBezTo>
                      <a:pt x="17" y="14"/>
                      <a:pt x="16" y="17"/>
                      <a:pt x="15" y="19"/>
                    </a:cubicBezTo>
                    <a:cubicBezTo>
                      <a:pt x="14" y="21"/>
                      <a:pt x="14" y="22"/>
                      <a:pt x="14" y="23"/>
                    </a:cubicBezTo>
                    <a:cubicBezTo>
                      <a:pt x="12" y="26"/>
                      <a:pt x="10" y="28"/>
                      <a:pt x="7" y="30"/>
                    </a:cubicBezTo>
                    <a:cubicBezTo>
                      <a:pt x="5" y="32"/>
                      <a:pt x="2" y="35"/>
                      <a:pt x="1" y="39"/>
                    </a:cubicBezTo>
                    <a:cubicBezTo>
                      <a:pt x="1" y="41"/>
                      <a:pt x="0" y="43"/>
                      <a:pt x="1" y="46"/>
                    </a:cubicBezTo>
                    <a:cubicBezTo>
                      <a:pt x="1" y="47"/>
                      <a:pt x="2" y="49"/>
                      <a:pt x="2" y="51"/>
                    </a:cubicBezTo>
                    <a:cubicBezTo>
                      <a:pt x="3" y="52"/>
                      <a:pt x="4" y="53"/>
                      <a:pt x="5" y="55"/>
                    </a:cubicBezTo>
                    <a:cubicBezTo>
                      <a:pt x="5" y="55"/>
                      <a:pt x="5" y="56"/>
                      <a:pt x="5" y="56"/>
                    </a:cubicBezTo>
                    <a:cubicBezTo>
                      <a:pt x="6" y="57"/>
                      <a:pt x="6" y="57"/>
                      <a:pt x="7" y="57"/>
                    </a:cubicBezTo>
                    <a:cubicBezTo>
                      <a:pt x="8" y="58"/>
                      <a:pt x="9" y="60"/>
                      <a:pt x="10" y="61"/>
                    </a:cubicBezTo>
                    <a:cubicBezTo>
                      <a:pt x="10" y="61"/>
                      <a:pt x="10" y="61"/>
                      <a:pt x="10" y="61"/>
                    </a:cubicBezTo>
                    <a:cubicBezTo>
                      <a:pt x="10" y="58"/>
                      <a:pt x="10" y="56"/>
                      <a:pt x="11" y="54"/>
                    </a:cubicBezTo>
                    <a:cubicBezTo>
                      <a:pt x="13" y="46"/>
                      <a:pt x="16" y="41"/>
                      <a:pt x="20" y="35"/>
                    </a:cubicBezTo>
                    <a:cubicBezTo>
                      <a:pt x="27" y="27"/>
                      <a:pt x="35" y="20"/>
                      <a:pt x="45" y="15"/>
                    </a:cubicBezTo>
                    <a:cubicBezTo>
                      <a:pt x="48" y="14"/>
                      <a:pt x="50" y="13"/>
                      <a:pt x="53" y="12"/>
                    </a:cubicBezTo>
                    <a:cubicBezTo>
                      <a:pt x="55" y="12"/>
                      <a:pt x="56" y="12"/>
                      <a:pt x="57" y="12"/>
                    </a:cubicBezTo>
                    <a:cubicBezTo>
                      <a:pt x="58" y="12"/>
                      <a:pt x="60" y="12"/>
                      <a:pt x="61" y="12"/>
                    </a:cubicBezTo>
                    <a:cubicBezTo>
                      <a:pt x="62" y="12"/>
                      <a:pt x="64" y="12"/>
                      <a:pt x="66" y="12"/>
                    </a:cubicBezTo>
                    <a:cubicBezTo>
                      <a:pt x="68" y="13"/>
                      <a:pt x="71" y="14"/>
                      <a:pt x="73" y="14"/>
                    </a:cubicBezTo>
                    <a:cubicBezTo>
                      <a:pt x="72" y="13"/>
                      <a:pt x="71" y="12"/>
                      <a:pt x="70" y="11"/>
                    </a:cubicBezTo>
                    <a:cubicBezTo>
                      <a:pt x="69" y="10"/>
                      <a:pt x="68" y="8"/>
                      <a:pt x="67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8" name="Freeform 1634"/>
              <p:cNvSpPr/>
              <p:nvPr/>
            </p:nvSpPr>
            <p:spPr bwMode="auto">
              <a:xfrm>
                <a:off x="2985" y="1348"/>
                <a:ext cx="30" cy="49"/>
              </a:xfrm>
              <a:custGeom>
                <a:avLst/>
                <a:gdLst>
                  <a:gd name="T0" fmla="*/ 25 w 28"/>
                  <a:gd name="T1" fmla="*/ 1 h 45"/>
                  <a:gd name="T2" fmla="*/ 13 w 28"/>
                  <a:gd name="T3" fmla="*/ 5 h 45"/>
                  <a:gd name="T4" fmla="*/ 12 w 28"/>
                  <a:gd name="T5" fmla="*/ 6 h 45"/>
                  <a:gd name="T6" fmla="*/ 9 w 28"/>
                  <a:gd name="T7" fmla="*/ 6 h 45"/>
                  <a:gd name="T8" fmla="*/ 6 w 28"/>
                  <a:gd name="T9" fmla="*/ 8 h 45"/>
                  <a:gd name="T10" fmla="*/ 2 w 28"/>
                  <a:gd name="T11" fmla="*/ 9 h 45"/>
                  <a:gd name="T12" fmla="*/ 0 w 28"/>
                  <a:gd name="T13" fmla="*/ 10 h 45"/>
                  <a:gd name="T14" fmla="*/ 2 w 28"/>
                  <a:gd name="T15" fmla="*/ 16 h 45"/>
                  <a:gd name="T16" fmla="*/ 2 w 28"/>
                  <a:gd name="T17" fmla="*/ 20 h 45"/>
                  <a:gd name="T18" fmla="*/ 2 w 28"/>
                  <a:gd name="T19" fmla="*/ 28 h 45"/>
                  <a:gd name="T20" fmla="*/ 3 w 28"/>
                  <a:gd name="T21" fmla="*/ 34 h 45"/>
                  <a:gd name="T22" fmla="*/ 12 w 28"/>
                  <a:gd name="T23" fmla="*/ 45 h 45"/>
                  <a:gd name="T24" fmla="*/ 12 w 28"/>
                  <a:gd name="T25" fmla="*/ 45 h 45"/>
                  <a:gd name="T26" fmla="*/ 12 w 28"/>
                  <a:gd name="T27" fmla="*/ 42 h 45"/>
                  <a:gd name="T28" fmla="*/ 11 w 28"/>
                  <a:gd name="T29" fmla="*/ 30 h 45"/>
                  <a:gd name="T30" fmla="*/ 15 w 28"/>
                  <a:gd name="T31" fmla="*/ 23 h 45"/>
                  <a:gd name="T32" fmla="*/ 28 w 28"/>
                  <a:gd name="T33" fmla="*/ 5 h 45"/>
                  <a:gd name="T34" fmla="*/ 27 w 28"/>
                  <a:gd name="T35" fmla="*/ 2 h 45"/>
                  <a:gd name="T36" fmla="*/ 25 w 28"/>
                  <a:gd name="T37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" h="45">
                    <a:moveTo>
                      <a:pt x="25" y="1"/>
                    </a:moveTo>
                    <a:cubicBezTo>
                      <a:pt x="23" y="0"/>
                      <a:pt x="16" y="6"/>
                      <a:pt x="13" y="5"/>
                    </a:cubicBezTo>
                    <a:cubicBezTo>
                      <a:pt x="13" y="5"/>
                      <a:pt x="12" y="6"/>
                      <a:pt x="12" y="6"/>
                    </a:cubicBezTo>
                    <a:cubicBezTo>
                      <a:pt x="11" y="6"/>
                      <a:pt x="10" y="6"/>
                      <a:pt x="9" y="6"/>
                    </a:cubicBezTo>
                    <a:cubicBezTo>
                      <a:pt x="8" y="7"/>
                      <a:pt x="7" y="7"/>
                      <a:pt x="6" y="8"/>
                    </a:cubicBezTo>
                    <a:cubicBezTo>
                      <a:pt x="5" y="8"/>
                      <a:pt x="3" y="9"/>
                      <a:pt x="2" y="9"/>
                    </a:cubicBezTo>
                    <a:cubicBezTo>
                      <a:pt x="1" y="10"/>
                      <a:pt x="0" y="10"/>
                      <a:pt x="0" y="10"/>
                    </a:cubicBezTo>
                    <a:cubicBezTo>
                      <a:pt x="0" y="12"/>
                      <a:pt x="1" y="14"/>
                      <a:pt x="2" y="16"/>
                    </a:cubicBezTo>
                    <a:cubicBezTo>
                      <a:pt x="2" y="18"/>
                      <a:pt x="2" y="19"/>
                      <a:pt x="2" y="20"/>
                    </a:cubicBezTo>
                    <a:cubicBezTo>
                      <a:pt x="2" y="23"/>
                      <a:pt x="2" y="25"/>
                      <a:pt x="2" y="28"/>
                    </a:cubicBezTo>
                    <a:cubicBezTo>
                      <a:pt x="3" y="30"/>
                      <a:pt x="3" y="32"/>
                      <a:pt x="3" y="34"/>
                    </a:cubicBezTo>
                    <a:cubicBezTo>
                      <a:pt x="4" y="40"/>
                      <a:pt x="6" y="45"/>
                      <a:pt x="12" y="45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2" y="44"/>
                      <a:pt x="12" y="43"/>
                      <a:pt x="12" y="42"/>
                    </a:cubicBezTo>
                    <a:cubicBezTo>
                      <a:pt x="11" y="38"/>
                      <a:pt x="10" y="34"/>
                      <a:pt x="11" y="30"/>
                    </a:cubicBezTo>
                    <a:cubicBezTo>
                      <a:pt x="12" y="27"/>
                      <a:pt x="13" y="24"/>
                      <a:pt x="15" y="23"/>
                    </a:cubicBezTo>
                    <a:cubicBezTo>
                      <a:pt x="24" y="17"/>
                      <a:pt x="26" y="9"/>
                      <a:pt x="28" y="5"/>
                    </a:cubicBezTo>
                    <a:cubicBezTo>
                      <a:pt x="28" y="4"/>
                      <a:pt x="28" y="3"/>
                      <a:pt x="27" y="2"/>
                    </a:cubicBezTo>
                    <a:cubicBezTo>
                      <a:pt x="27" y="2"/>
                      <a:pt x="26" y="1"/>
                      <a:pt x="2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9" name="Freeform 1635"/>
              <p:cNvSpPr/>
              <p:nvPr/>
            </p:nvSpPr>
            <p:spPr bwMode="auto">
              <a:xfrm>
                <a:off x="3072" y="1339"/>
                <a:ext cx="46" cy="89"/>
              </a:xfrm>
              <a:custGeom>
                <a:avLst/>
                <a:gdLst>
                  <a:gd name="T0" fmla="*/ 35 w 42"/>
                  <a:gd name="T1" fmla="*/ 29 h 81"/>
                  <a:gd name="T2" fmla="*/ 34 w 42"/>
                  <a:gd name="T3" fmla="*/ 23 h 81"/>
                  <a:gd name="T4" fmla="*/ 29 w 42"/>
                  <a:gd name="T5" fmla="*/ 7 h 81"/>
                  <a:gd name="T6" fmla="*/ 18 w 42"/>
                  <a:gd name="T7" fmla="*/ 0 h 81"/>
                  <a:gd name="T8" fmla="*/ 14 w 42"/>
                  <a:gd name="T9" fmla="*/ 1 h 81"/>
                  <a:gd name="T10" fmla="*/ 13 w 42"/>
                  <a:gd name="T11" fmla="*/ 1 h 81"/>
                  <a:gd name="T12" fmla="*/ 11 w 42"/>
                  <a:gd name="T13" fmla="*/ 1 h 81"/>
                  <a:gd name="T14" fmla="*/ 0 w 42"/>
                  <a:gd name="T15" fmla="*/ 2 h 81"/>
                  <a:gd name="T16" fmla="*/ 3 w 42"/>
                  <a:gd name="T17" fmla="*/ 4 h 81"/>
                  <a:gd name="T18" fmla="*/ 6 w 42"/>
                  <a:gd name="T19" fmla="*/ 7 h 81"/>
                  <a:gd name="T20" fmla="*/ 10 w 42"/>
                  <a:gd name="T21" fmla="*/ 11 h 81"/>
                  <a:gd name="T22" fmla="*/ 17 w 42"/>
                  <a:gd name="T23" fmla="*/ 21 h 81"/>
                  <a:gd name="T24" fmla="*/ 26 w 42"/>
                  <a:gd name="T25" fmla="*/ 37 h 81"/>
                  <a:gd name="T26" fmla="*/ 28 w 42"/>
                  <a:gd name="T27" fmla="*/ 41 h 81"/>
                  <a:gd name="T28" fmla="*/ 32 w 42"/>
                  <a:gd name="T29" fmla="*/ 48 h 81"/>
                  <a:gd name="T30" fmla="*/ 31 w 42"/>
                  <a:gd name="T31" fmla="*/ 61 h 81"/>
                  <a:gd name="T32" fmla="*/ 30 w 42"/>
                  <a:gd name="T33" fmla="*/ 68 h 81"/>
                  <a:gd name="T34" fmla="*/ 26 w 42"/>
                  <a:gd name="T35" fmla="*/ 81 h 81"/>
                  <a:gd name="T36" fmla="*/ 34 w 42"/>
                  <a:gd name="T37" fmla="*/ 75 h 81"/>
                  <a:gd name="T38" fmla="*/ 38 w 42"/>
                  <a:gd name="T39" fmla="*/ 64 h 81"/>
                  <a:gd name="T40" fmla="*/ 40 w 42"/>
                  <a:gd name="T41" fmla="*/ 60 h 81"/>
                  <a:gd name="T42" fmla="*/ 41 w 42"/>
                  <a:gd name="T43" fmla="*/ 58 h 81"/>
                  <a:gd name="T44" fmla="*/ 41 w 42"/>
                  <a:gd name="T45" fmla="*/ 57 h 81"/>
                  <a:gd name="T46" fmla="*/ 41 w 42"/>
                  <a:gd name="T47" fmla="*/ 53 h 81"/>
                  <a:gd name="T48" fmla="*/ 42 w 42"/>
                  <a:gd name="T49" fmla="*/ 43 h 81"/>
                  <a:gd name="T50" fmla="*/ 38 w 42"/>
                  <a:gd name="T51" fmla="*/ 37 h 81"/>
                  <a:gd name="T52" fmla="*/ 35 w 42"/>
                  <a:gd name="T53" fmla="*/ 29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2" h="81">
                    <a:moveTo>
                      <a:pt x="35" y="29"/>
                    </a:moveTo>
                    <a:cubicBezTo>
                      <a:pt x="34" y="27"/>
                      <a:pt x="34" y="25"/>
                      <a:pt x="34" y="23"/>
                    </a:cubicBezTo>
                    <a:cubicBezTo>
                      <a:pt x="32" y="17"/>
                      <a:pt x="31" y="11"/>
                      <a:pt x="29" y="7"/>
                    </a:cubicBezTo>
                    <a:cubicBezTo>
                      <a:pt x="26" y="3"/>
                      <a:pt x="24" y="0"/>
                      <a:pt x="18" y="0"/>
                    </a:cubicBezTo>
                    <a:cubicBezTo>
                      <a:pt x="16" y="0"/>
                      <a:pt x="15" y="0"/>
                      <a:pt x="14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2" y="1"/>
                      <a:pt x="11" y="1"/>
                    </a:cubicBezTo>
                    <a:cubicBezTo>
                      <a:pt x="8" y="2"/>
                      <a:pt x="4" y="2"/>
                      <a:pt x="0" y="2"/>
                    </a:cubicBezTo>
                    <a:cubicBezTo>
                      <a:pt x="1" y="3"/>
                      <a:pt x="2" y="3"/>
                      <a:pt x="3" y="4"/>
                    </a:cubicBezTo>
                    <a:cubicBezTo>
                      <a:pt x="4" y="5"/>
                      <a:pt x="5" y="6"/>
                      <a:pt x="6" y="7"/>
                    </a:cubicBezTo>
                    <a:cubicBezTo>
                      <a:pt x="7" y="9"/>
                      <a:pt x="9" y="10"/>
                      <a:pt x="10" y="11"/>
                    </a:cubicBezTo>
                    <a:cubicBezTo>
                      <a:pt x="12" y="14"/>
                      <a:pt x="15" y="18"/>
                      <a:pt x="17" y="21"/>
                    </a:cubicBezTo>
                    <a:cubicBezTo>
                      <a:pt x="20" y="26"/>
                      <a:pt x="23" y="32"/>
                      <a:pt x="26" y="37"/>
                    </a:cubicBezTo>
                    <a:cubicBezTo>
                      <a:pt x="27" y="39"/>
                      <a:pt x="28" y="40"/>
                      <a:pt x="28" y="41"/>
                    </a:cubicBezTo>
                    <a:cubicBezTo>
                      <a:pt x="30" y="43"/>
                      <a:pt x="31" y="45"/>
                      <a:pt x="32" y="48"/>
                    </a:cubicBezTo>
                    <a:cubicBezTo>
                      <a:pt x="33" y="52"/>
                      <a:pt x="31" y="57"/>
                      <a:pt x="31" y="61"/>
                    </a:cubicBezTo>
                    <a:cubicBezTo>
                      <a:pt x="30" y="63"/>
                      <a:pt x="30" y="66"/>
                      <a:pt x="30" y="68"/>
                    </a:cubicBezTo>
                    <a:cubicBezTo>
                      <a:pt x="29" y="73"/>
                      <a:pt x="28" y="77"/>
                      <a:pt x="26" y="81"/>
                    </a:cubicBezTo>
                    <a:cubicBezTo>
                      <a:pt x="29" y="80"/>
                      <a:pt x="32" y="78"/>
                      <a:pt x="34" y="75"/>
                    </a:cubicBezTo>
                    <a:cubicBezTo>
                      <a:pt x="36" y="72"/>
                      <a:pt x="37" y="68"/>
                      <a:pt x="38" y="64"/>
                    </a:cubicBezTo>
                    <a:cubicBezTo>
                      <a:pt x="39" y="62"/>
                      <a:pt x="39" y="61"/>
                      <a:pt x="40" y="60"/>
                    </a:cubicBezTo>
                    <a:cubicBezTo>
                      <a:pt x="40" y="60"/>
                      <a:pt x="40" y="59"/>
                      <a:pt x="41" y="58"/>
                    </a:cubicBezTo>
                    <a:cubicBezTo>
                      <a:pt x="41" y="58"/>
                      <a:pt x="41" y="57"/>
                      <a:pt x="41" y="57"/>
                    </a:cubicBezTo>
                    <a:cubicBezTo>
                      <a:pt x="41" y="56"/>
                      <a:pt x="41" y="54"/>
                      <a:pt x="41" y="53"/>
                    </a:cubicBezTo>
                    <a:cubicBezTo>
                      <a:pt x="41" y="50"/>
                      <a:pt x="42" y="46"/>
                      <a:pt x="42" y="43"/>
                    </a:cubicBezTo>
                    <a:cubicBezTo>
                      <a:pt x="41" y="41"/>
                      <a:pt x="39" y="38"/>
                      <a:pt x="38" y="37"/>
                    </a:cubicBezTo>
                    <a:cubicBezTo>
                      <a:pt x="36" y="34"/>
                      <a:pt x="35" y="32"/>
                      <a:pt x="35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0" name="Freeform 1636"/>
              <p:cNvSpPr/>
              <p:nvPr/>
            </p:nvSpPr>
            <p:spPr bwMode="auto">
              <a:xfrm>
                <a:off x="3060" y="1389"/>
                <a:ext cx="13" cy="17"/>
              </a:xfrm>
              <a:custGeom>
                <a:avLst/>
                <a:gdLst>
                  <a:gd name="T0" fmla="*/ 10 w 12"/>
                  <a:gd name="T1" fmla="*/ 0 h 15"/>
                  <a:gd name="T2" fmla="*/ 9 w 12"/>
                  <a:gd name="T3" fmla="*/ 0 h 15"/>
                  <a:gd name="T4" fmla="*/ 7 w 12"/>
                  <a:gd name="T5" fmla="*/ 0 h 15"/>
                  <a:gd name="T6" fmla="*/ 1 w 12"/>
                  <a:gd name="T7" fmla="*/ 4 h 15"/>
                  <a:gd name="T8" fmla="*/ 2 w 12"/>
                  <a:gd name="T9" fmla="*/ 12 h 15"/>
                  <a:gd name="T10" fmla="*/ 6 w 12"/>
                  <a:gd name="T11" fmla="*/ 14 h 15"/>
                  <a:gd name="T12" fmla="*/ 9 w 12"/>
                  <a:gd name="T13" fmla="*/ 14 h 15"/>
                  <a:gd name="T14" fmla="*/ 11 w 12"/>
                  <a:gd name="T15" fmla="*/ 4 h 15"/>
                  <a:gd name="T16" fmla="*/ 10 w 12"/>
                  <a:gd name="T1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5">
                    <a:moveTo>
                      <a:pt x="10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7" y="0"/>
                      <a:pt x="7" y="0"/>
                    </a:cubicBezTo>
                    <a:cubicBezTo>
                      <a:pt x="4" y="1"/>
                      <a:pt x="1" y="1"/>
                      <a:pt x="1" y="4"/>
                    </a:cubicBezTo>
                    <a:cubicBezTo>
                      <a:pt x="0" y="6"/>
                      <a:pt x="1" y="11"/>
                      <a:pt x="2" y="12"/>
                    </a:cubicBezTo>
                    <a:cubicBezTo>
                      <a:pt x="3" y="13"/>
                      <a:pt x="4" y="13"/>
                      <a:pt x="6" y="14"/>
                    </a:cubicBezTo>
                    <a:cubicBezTo>
                      <a:pt x="6" y="14"/>
                      <a:pt x="8" y="15"/>
                      <a:pt x="9" y="14"/>
                    </a:cubicBezTo>
                    <a:cubicBezTo>
                      <a:pt x="11" y="13"/>
                      <a:pt x="12" y="7"/>
                      <a:pt x="11" y="4"/>
                    </a:cubicBezTo>
                    <a:cubicBezTo>
                      <a:pt x="11" y="2"/>
                      <a:pt x="10" y="1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1" name="Freeform 1637"/>
              <p:cNvSpPr/>
              <p:nvPr/>
            </p:nvSpPr>
            <p:spPr bwMode="auto">
              <a:xfrm>
                <a:off x="3031" y="1357"/>
                <a:ext cx="65" cy="42"/>
              </a:xfrm>
              <a:custGeom>
                <a:avLst/>
                <a:gdLst>
                  <a:gd name="T0" fmla="*/ 57 w 59"/>
                  <a:gd name="T1" fmla="*/ 16 h 39"/>
                  <a:gd name="T2" fmla="*/ 52 w 59"/>
                  <a:gd name="T3" fmla="*/ 8 h 39"/>
                  <a:gd name="T4" fmla="*/ 49 w 59"/>
                  <a:gd name="T5" fmla="*/ 4 h 39"/>
                  <a:gd name="T6" fmla="*/ 48 w 59"/>
                  <a:gd name="T7" fmla="*/ 2 h 39"/>
                  <a:gd name="T8" fmla="*/ 43 w 59"/>
                  <a:gd name="T9" fmla="*/ 1 h 39"/>
                  <a:gd name="T10" fmla="*/ 40 w 59"/>
                  <a:gd name="T11" fmla="*/ 0 h 39"/>
                  <a:gd name="T12" fmla="*/ 38 w 59"/>
                  <a:gd name="T13" fmla="*/ 0 h 39"/>
                  <a:gd name="T14" fmla="*/ 32 w 59"/>
                  <a:gd name="T15" fmla="*/ 0 h 39"/>
                  <a:gd name="T16" fmla="*/ 30 w 59"/>
                  <a:gd name="T17" fmla="*/ 0 h 39"/>
                  <a:gd name="T18" fmla="*/ 27 w 59"/>
                  <a:gd name="T19" fmla="*/ 0 h 39"/>
                  <a:gd name="T20" fmla="*/ 20 w 59"/>
                  <a:gd name="T21" fmla="*/ 4 h 39"/>
                  <a:gd name="T22" fmla="*/ 13 w 59"/>
                  <a:gd name="T23" fmla="*/ 6 h 39"/>
                  <a:gd name="T24" fmla="*/ 8 w 59"/>
                  <a:gd name="T25" fmla="*/ 8 h 39"/>
                  <a:gd name="T26" fmla="*/ 5 w 59"/>
                  <a:gd name="T27" fmla="*/ 11 h 39"/>
                  <a:gd name="T28" fmla="*/ 3 w 59"/>
                  <a:gd name="T29" fmla="*/ 15 h 39"/>
                  <a:gd name="T30" fmla="*/ 3 w 59"/>
                  <a:gd name="T31" fmla="*/ 34 h 39"/>
                  <a:gd name="T32" fmla="*/ 10 w 59"/>
                  <a:gd name="T33" fmla="*/ 38 h 39"/>
                  <a:gd name="T34" fmla="*/ 13 w 59"/>
                  <a:gd name="T35" fmla="*/ 39 h 39"/>
                  <a:gd name="T36" fmla="*/ 25 w 59"/>
                  <a:gd name="T37" fmla="*/ 16 h 39"/>
                  <a:gd name="T38" fmla="*/ 50 w 59"/>
                  <a:gd name="T39" fmla="*/ 19 h 39"/>
                  <a:gd name="T40" fmla="*/ 53 w 59"/>
                  <a:gd name="T41" fmla="*/ 31 h 39"/>
                  <a:gd name="T42" fmla="*/ 52 w 59"/>
                  <a:gd name="T43" fmla="*/ 39 h 39"/>
                  <a:gd name="T44" fmla="*/ 54 w 59"/>
                  <a:gd name="T45" fmla="*/ 37 h 39"/>
                  <a:gd name="T46" fmla="*/ 56 w 59"/>
                  <a:gd name="T47" fmla="*/ 34 h 39"/>
                  <a:gd name="T48" fmla="*/ 57 w 59"/>
                  <a:gd name="T49" fmla="*/ 32 h 39"/>
                  <a:gd name="T50" fmla="*/ 58 w 59"/>
                  <a:gd name="T51" fmla="*/ 30 h 39"/>
                  <a:gd name="T52" fmla="*/ 59 w 59"/>
                  <a:gd name="T53" fmla="*/ 26 h 39"/>
                  <a:gd name="T54" fmla="*/ 59 w 59"/>
                  <a:gd name="T55" fmla="*/ 19 h 39"/>
                  <a:gd name="T56" fmla="*/ 57 w 59"/>
                  <a:gd name="T57" fmla="*/ 1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9" h="39">
                    <a:moveTo>
                      <a:pt x="57" y="16"/>
                    </a:moveTo>
                    <a:cubicBezTo>
                      <a:pt x="55" y="14"/>
                      <a:pt x="54" y="11"/>
                      <a:pt x="52" y="8"/>
                    </a:cubicBezTo>
                    <a:cubicBezTo>
                      <a:pt x="51" y="7"/>
                      <a:pt x="50" y="5"/>
                      <a:pt x="49" y="4"/>
                    </a:cubicBezTo>
                    <a:cubicBezTo>
                      <a:pt x="49" y="3"/>
                      <a:pt x="48" y="2"/>
                      <a:pt x="48" y="2"/>
                    </a:cubicBezTo>
                    <a:cubicBezTo>
                      <a:pt x="47" y="1"/>
                      <a:pt x="45" y="2"/>
                      <a:pt x="43" y="1"/>
                    </a:cubicBezTo>
                    <a:cubicBezTo>
                      <a:pt x="42" y="1"/>
                      <a:pt x="41" y="1"/>
                      <a:pt x="40" y="0"/>
                    </a:cubicBezTo>
                    <a:cubicBezTo>
                      <a:pt x="39" y="0"/>
                      <a:pt x="38" y="0"/>
                      <a:pt x="38" y="0"/>
                    </a:cubicBezTo>
                    <a:cubicBezTo>
                      <a:pt x="36" y="0"/>
                      <a:pt x="34" y="0"/>
                      <a:pt x="32" y="0"/>
                    </a:cubicBezTo>
                    <a:cubicBezTo>
                      <a:pt x="32" y="0"/>
                      <a:pt x="31" y="0"/>
                      <a:pt x="30" y="0"/>
                    </a:cubicBezTo>
                    <a:cubicBezTo>
                      <a:pt x="29" y="0"/>
                      <a:pt x="28" y="0"/>
                      <a:pt x="27" y="0"/>
                    </a:cubicBezTo>
                    <a:cubicBezTo>
                      <a:pt x="24" y="1"/>
                      <a:pt x="22" y="3"/>
                      <a:pt x="20" y="4"/>
                    </a:cubicBezTo>
                    <a:cubicBezTo>
                      <a:pt x="17" y="5"/>
                      <a:pt x="15" y="5"/>
                      <a:pt x="13" y="6"/>
                    </a:cubicBezTo>
                    <a:cubicBezTo>
                      <a:pt x="11" y="7"/>
                      <a:pt x="10" y="8"/>
                      <a:pt x="8" y="8"/>
                    </a:cubicBezTo>
                    <a:cubicBezTo>
                      <a:pt x="7" y="9"/>
                      <a:pt x="6" y="10"/>
                      <a:pt x="5" y="11"/>
                    </a:cubicBezTo>
                    <a:cubicBezTo>
                      <a:pt x="4" y="12"/>
                      <a:pt x="4" y="14"/>
                      <a:pt x="3" y="15"/>
                    </a:cubicBezTo>
                    <a:cubicBezTo>
                      <a:pt x="2" y="21"/>
                      <a:pt x="0" y="29"/>
                      <a:pt x="3" y="34"/>
                    </a:cubicBezTo>
                    <a:cubicBezTo>
                      <a:pt x="4" y="36"/>
                      <a:pt x="7" y="38"/>
                      <a:pt x="10" y="38"/>
                    </a:cubicBezTo>
                    <a:cubicBezTo>
                      <a:pt x="11" y="38"/>
                      <a:pt x="12" y="39"/>
                      <a:pt x="13" y="39"/>
                    </a:cubicBezTo>
                    <a:cubicBezTo>
                      <a:pt x="12" y="27"/>
                      <a:pt x="17" y="19"/>
                      <a:pt x="25" y="16"/>
                    </a:cubicBezTo>
                    <a:cubicBezTo>
                      <a:pt x="33" y="13"/>
                      <a:pt x="45" y="15"/>
                      <a:pt x="50" y="19"/>
                    </a:cubicBezTo>
                    <a:cubicBezTo>
                      <a:pt x="53" y="21"/>
                      <a:pt x="54" y="26"/>
                      <a:pt x="53" y="31"/>
                    </a:cubicBezTo>
                    <a:cubicBezTo>
                      <a:pt x="53" y="34"/>
                      <a:pt x="53" y="36"/>
                      <a:pt x="52" y="39"/>
                    </a:cubicBezTo>
                    <a:cubicBezTo>
                      <a:pt x="53" y="38"/>
                      <a:pt x="53" y="38"/>
                      <a:pt x="54" y="37"/>
                    </a:cubicBezTo>
                    <a:cubicBezTo>
                      <a:pt x="54" y="36"/>
                      <a:pt x="55" y="35"/>
                      <a:pt x="56" y="34"/>
                    </a:cubicBezTo>
                    <a:cubicBezTo>
                      <a:pt x="56" y="34"/>
                      <a:pt x="57" y="33"/>
                      <a:pt x="57" y="32"/>
                    </a:cubicBezTo>
                    <a:cubicBezTo>
                      <a:pt x="57" y="31"/>
                      <a:pt x="58" y="30"/>
                      <a:pt x="58" y="30"/>
                    </a:cubicBezTo>
                    <a:cubicBezTo>
                      <a:pt x="58" y="29"/>
                      <a:pt x="59" y="27"/>
                      <a:pt x="59" y="26"/>
                    </a:cubicBezTo>
                    <a:cubicBezTo>
                      <a:pt x="59" y="24"/>
                      <a:pt x="59" y="21"/>
                      <a:pt x="59" y="19"/>
                    </a:cubicBezTo>
                    <a:cubicBezTo>
                      <a:pt x="58" y="18"/>
                      <a:pt x="58" y="17"/>
                      <a:pt x="57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2" name="Freeform 1638"/>
              <p:cNvSpPr/>
              <p:nvPr/>
            </p:nvSpPr>
            <p:spPr bwMode="auto">
              <a:xfrm>
                <a:off x="3035" y="1376"/>
                <a:ext cx="52" cy="50"/>
              </a:xfrm>
              <a:custGeom>
                <a:avLst/>
                <a:gdLst>
                  <a:gd name="T0" fmla="*/ 46 w 48"/>
                  <a:gd name="T1" fmla="*/ 26 h 46"/>
                  <a:gd name="T2" fmla="*/ 46 w 48"/>
                  <a:gd name="T3" fmla="*/ 24 h 46"/>
                  <a:gd name="T4" fmla="*/ 46 w 48"/>
                  <a:gd name="T5" fmla="*/ 20 h 46"/>
                  <a:gd name="T6" fmla="*/ 46 w 48"/>
                  <a:gd name="T7" fmla="*/ 9 h 46"/>
                  <a:gd name="T8" fmla="*/ 44 w 48"/>
                  <a:gd name="T9" fmla="*/ 4 h 46"/>
                  <a:gd name="T10" fmla="*/ 29 w 48"/>
                  <a:gd name="T11" fmla="*/ 0 h 46"/>
                  <a:gd name="T12" fmla="*/ 27 w 48"/>
                  <a:gd name="T13" fmla="*/ 0 h 46"/>
                  <a:gd name="T14" fmla="*/ 21 w 48"/>
                  <a:gd name="T15" fmla="*/ 3 h 46"/>
                  <a:gd name="T16" fmla="*/ 17 w 48"/>
                  <a:gd name="T17" fmla="*/ 5 h 46"/>
                  <a:gd name="T18" fmla="*/ 14 w 48"/>
                  <a:gd name="T19" fmla="*/ 12 h 46"/>
                  <a:gd name="T20" fmla="*/ 14 w 48"/>
                  <a:gd name="T21" fmla="*/ 18 h 46"/>
                  <a:gd name="T22" fmla="*/ 20 w 48"/>
                  <a:gd name="T23" fmla="*/ 27 h 46"/>
                  <a:gd name="T24" fmla="*/ 24 w 48"/>
                  <a:gd name="T25" fmla="*/ 28 h 46"/>
                  <a:gd name="T26" fmla="*/ 24 w 48"/>
                  <a:gd name="T27" fmla="*/ 28 h 46"/>
                  <a:gd name="T28" fmla="*/ 23 w 48"/>
                  <a:gd name="T29" fmla="*/ 28 h 46"/>
                  <a:gd name="T30" fmla="*/ 21 w 48"/>
                  <a:gd name="T31" fmla="*/ 24 h 46"/>
                  <a:gd name="T32" fmla="*/ 20 w 48"/>
                  <a:gd name="T33" fmla="*/ 20 h 46"/>
                  <a:gd name="T34" fmla="*/ 24 w 48"/>
                  <a:gd name="T35" fmla="*/ 10 h 46"/>
                  <a:gd name="T36" fmla="*/ 35 w 48"/>
                  <a:gd name="T37" fmla="*/ 8 h 46"/>
                  <a:gd name="T38" fmla="*/ 38 w 48"/>
                  <a:gd name="T39" fmla="*/ 13 h 46"/>
                  <a:gd name="T40" fmla="*/ 39 w 48"/>
                  <a:gd name="T41" fmla="*/ 19 h 46"/>
                  <a:gd name="T42" fmla="*/ 38 w 48"/>
                  <a:gd name="T43" fmla="*/ 24 h 46"/>
                  <a:gd name="T44" fmla="*/ 30 w 48"/>
                  <a:gd name="T45" fmla="*/ 32 h 46"/>
                  <a:gd name="T46" fmla="*/ 25 w 48"/>
                  <a:gd name="T47" fmla="*/ 32 h 46"/>
                  <a:gd name="T48" fmla="*/ 21 w 48"/>
                  <a:gd name="T49" fmla="*/ 31 h 46"/>
                  <a:gd name="T50" fmla="*/ 17 w 48"/>
                  <a:gd name="T51" fmla="*/ 30 h 46"/>
                  <a:gd name="T52" fmla="*/ 5 w 48"/>
                  <a:gd name="T53" fmla="*/ 24 h 46"/>
                  <a:gd name="T54" fmla="*/ 0 w 48"/>
                  <a:gd name="T55" fmla="*/ 21 h 46"/>
                  <a:gd name="T56" fmla="*/ 0 w 48"/>
                  <a:gd name="T57" fmla="*/ 21 h 46"/>
                  <a:gd name="T58" fmla="*/ 2 w 48"/>
                  <a:gd name="T59" fmla="*/ 30 h 46"/>
                  <a:gd name="T60" fmla="*/ 8 w 48"/>
                  <a:gd name="T61" fmla="*/ 35 h 46"/>
                  <a:gd name="T62" fmla="*/ 21 w 48"/>
                  <a:gd name="T63" fmla="*/ 44 h 46"/>
                  <a:gd name="T64" fmla="*/ 27 w 48"/>
                  <a:gd name="T65" fmla="*/ 46 h 46"/>
                  <a:gd name="T66" fmla="*/ 32 w 48"/>
                  <a:gd name="T67" fmla="*/ 44 h 46"/>
                  <a:gd name="T68" fmla="*/ 40 w 48"/>
                  <a:gd name="T69" fmla="*/ 38 h 46"/>
                  <a:gd name="T70" fmla="*/ 48 w 48"/>
                  <a:gd name="T71" fmla="*/ 29 h 46"/>
                  <a:gd name="T72" fmla="*/ 48 w 48"/>
                  <a:gd name="T73" fmla="*/ 29 h 46"/>
                  <a:gd name="T74" fmla="*/ 46 w 48"/>
                  <a:gd name="T75" fmla="*/ 2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8" h="46">
                    <a:moveTo>
                      <a:pt x="46" y="26"/>
                    </a:moveTo>
                    <a:cubicBezTo>
                      <a:pt x="46" y="25"/>
                      <a:pt x="46" y="25"/>
                      <a:pt x="46" y="24"/>
                    </a:cubicBezTo>
                    <a:cubicBezTo>
                      <a:pt x="46" y="23"/>
                      <a:pt x="46" y="21"/>
                      <a:pt x="46" y="20"/>
                    </a:cubicBezTo>
                    <a:cubicBezTo>
                      <a:pt x="47" y="16"/>
                      <a:pt x="47" y="12"/>
                      <a:pt x="46" y="9"/>
                    </a:cubicBezTo>
                    <a:cubicBezTo>
                      <a:pt x="46" y="7"/>
                      <a:pt x="45" y="5"/>
                      <a:pt x="44" y="4"/>
                    </a:cubicBezTo>
                    <a:cubicBezTo>
                      <a:pt x="41" y="1"/>
                      <a:pt x="35" y="0"/>
                      <a:pt x="29" y="0"/>
                    </a:cubicBezTo>
                    <a:cubicBezTo>
                      <a:pt x="29" y="0"/>
                      <a:pt x="28" y="0"/>
                      <a:pt x="27" y="0"/>
                    </a:cubicBezTo>
                    <a:cubicBezTo>
                      <a:pt x="25" y="1"/>
                      <a:pt x="23" y="2"/>
                      <a:pt x="21" y="3"/>
                    </a:cubicBezTo>
                    <a:cubicBezTo>
                      <a:pt x="20" y="4"/>
                      <a:pt x="19" y="4"/>
                      <a:pt x="17" y="5"/>
                    </a:cubicBezTo>
                    <a:cubicBezTo>
                      <a:pt x="16" y="6"/>
                      <a:pt x="14" y="10"/>
                      <a:pt x="14" y="12"/>
                    </a:cubicBezTo>
                    <a:cubicBezTo>
                      <a:pt x="13" y="13"/>
                      <a:pt x="13" y="16"/>
                      <a:pt x="14" y="18"/>
                    </a:cubicBezTo>
                    <a:cubicBezTo>
                      <a:pt x="15" y="23"/>
                      <a:pt x="15" y="26"/>
                      <a:pt x="20" y="27"/>
                    </a:cubicBezTo>
                    <a:cubicBezTo>
                      <a:pt x="21" y="28"/>
                      <a:pt x="23" y="29"/>
                      <a:pt x="24" y="28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7"/>
                      <a:pt x="21" y="25"/>
                      <a:pt x="21" y="24"/>
                    </a:cubicBezTo>
                    <a:cubicBezTo>
                      <a:pt x="20" y="22"/>
                      <a:pt x="20" y="21"/>
                      <a:pt x="20" y="20"/>
                    </a:cubicBezTo>
                    <a:cubicBezTo>
                      <a:pt x="19" y="15"/>
                      <a:pt x="21" y="12"/>
                      <a:pt x="24" y="10"/>
                    </a:cubicBezTo>
                    <a:cubicBezTo>
                      <a:pt x="26" y="9"/>
                      <a:pt x="32" y="7"/>
                      <a:pt x="35" y="8"/>
                    </a:cubicBezTo>
                    <a:cubicBezTo>
                      <a:pt x="37" y="9"/>
                      <a:pt x="38" y="11"/>
                      <a:pt x="38" y="13"/>
                    </a:cubicBezTo>
                    <a:cubicBezTo>
                      <a:pt x="39" y="15"/>
                      <a:pt x="39" y="17"/>
                      <a:pt x="39" y="19"/>
                    </a:cubicBezTo>
                    <a:cubicBezTo>
                      <a:pt x="38" y="21"/>
                      <a:pt x="39" y="23"/>
                      <a:pt x="38" y="24"/>
                    </a:cubicBezTo>
                    <a:cubicBezTo>
                      <a:pt x="37" y="29"/>
                      <a:pt x="34" y="31"/>
                      <a:pt x="30" y="32"/>
                    </a:cubicBezTo>
                    <a:cubicBezTo>
                      <a:pt x="28" y="32"/>
                      <a:pt x="27" y="32"/>
                      <a:pt x="25" y="32"/>
                    </a:cubicBezTo>
                    <a:cubicBezTo>
                      <a:pt x="24" y="32"/>
                      <a:pt x="22" y="31"/>
                      <a:pt x="21" y="31"/>
                    </a:cubicBezTo>
                    <a:cubicBezTo>
                      <a:pt x="19" y="31"/>
                      <a:pt x="18" y="30"/>
                      <a:pt x="17" y="30"/>
                    </a:cubicBezTo>
                    <a:cubicBezTo>
                      <a:pt x="13" y="28"/>
                      <a:pt x="9" y="26"/>
                      <a:pt x="5" y="24"/>
                    </a:cubicBezTo>
                    <a:cubicBezTo>
                      <a:pt x="3" y="23"/>
                      <a:pt x="2" y="22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4"/>
                      <a:pt x="1" y="28"/>
                      <a:pt x="2" y="30"/>
                    </a:cubicBezTo>
                    <a:cubicBezTo>
                      <a:pt x="3" y="33"/>
                      <a:pt x="6" y="33"/>
                      <a:pt x="8" y="35"/>
                    </a:cubicBezTo>
                    <a:cubicBezTo>
                      <a:pt x="12" y="38"/>
                      <a:pt x="16" y="41"/>
                      <a:pt x="21" y="44"/>
                    </a:cubicBezTo>
                    <a:cubicBezTo>
                      <a:pt x="22" y="44"/>
                      <a:pt x="26" y="46"/>
                      <a:pt x="27" y="46"/>
                    </a:cubicBezTo>
                    <a:cubicBezTo>
                      <a:pt x="29" y="46"/>
                      <a:pt x="30" y="45"/>
                      <a:pt x="32" y="44"/>
                    </a:cubicBezTo>
                    <a:cubicBezTo>
                      <a:pt x="35" y="42"/>
                      <a:pt x="37" y="40"/>
                      <a:pt x="40" y="38"/>
                    </a:cubicBezTo>
                    <a:cubicBezTo>
                      <a:pt x="43" y="36"/>
                      <a:pt x="47" y="33"/>
                      <a:pt x="48" y="29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6" y="29"/>
                      <a:pt x="46" y="27"/>
                      <a:pt x="46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3" name="Freeform 1639"/>
              <p:cNvSpPr/>
              <p:nvPr/>
            </p:nvSpPr>
            <p:spPr bwMode="auto">
              <a:xfrm>
                <a:off x="3670" y="1773"/>
                <a:ext cx="107" cy="125"/>
              </a:xfrm>
              <a:custGeom>
                <a:avLst/>
                <a:gdLst>
                  <a:gd name="T0" fmla="*/ 67 w 98"/>
                  <a:gd name="T1" fmla="*/ 43 h 115"/>
                  <a:gd name="T2" fmla="*/ 49 w 98"/>
                  <a:gd name="T3" fmla="*/ 0 h 115"/>
                  <a:gd name="T4" fmla="*/ 31 w 98"/>
                  <a:gd name="T5" fmla="*/ 43 h 115"/>
                  <a:gd name="T6" fmla="*/ 0 w 98"/>
                  <a:gd name="T7" fmla="*/ 16 h 115"/>
                  <a:gd name="T8" fmla="*/ 49 w 98"/>
                  <a:gd name="T9" fmla="*/ 115 h 115"/>
                  <a:gd name="T10" fmla="*/ 98 w 98"/>
                  <a:gd name="T11" fmla="*/ 16 h 115"/>
                  <a:gd name="T12" fmla="*/ 67 w 98"/>
                  <a:gd name="T13" fmla="*/ 43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115">
                    <a:moveTo>
                      <a:pt x="67" y="43"/>
                    </a:moveTo>
                    <a:cubicBezTo>
                      <a:pt x="67" y="25"/>
                      <a:pt x="54" y="6"/>
                      <a:pt x="49" y="0"/>
                    </a:cubicBezTo>
                    <a:cubicBezTo>
                      <a:pt x="43" y="6"/>
                      <a:pt x="31" y="25"/>
                      <a:pt x="31" y="43"/>
                    </a:cubicBezTo>
                    <a:cubicBezTo>
                      <a:pt x="25" y="23"/>
                      <a:pt x="5" y="21"/>
                      <a:pt x="0" y="16"/>
                    </a:cubicBezTo>
                    <a:cubicBezTo>
                      <a:pt x="0" y="22"/>
                      <a:pt x="6" y="115"/>
                      <a:pt x="49" y="115"/>
                    </a:cubicBezTo>
                    <a:cubicBezTo>
                      <a:pt x="92" y="115"/>
                      <a:pt x="98" y="22"/>
                      <a:pt x="98" y="16"/>
                    </a:cubicBezTo>
                    <a:cubicBezTo>
                      <a:pt x="93" y="21"/>
                      <a:pt x="72" y="23"/>
                      <a:pt x="67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4" name="Freeform 1640"/>
              <p:cNvSpPr>
                <a:spLocks noEditPoints="1"/>
              </p:cNvSpPr>
              <p:nvPr/>
            </p:nvSpPr>
            <p:spPr bwMode="auto">
              <a:xfrm>
                <a:off x="2759" y="1308"/>
                <a:ext cx="164" cy="158"/>
              </a:xfrm>
              <a:custGeom>
                <a:avLst/>
                <a:gdLst>
                  <a:gd name="T0" fmla="*/ 98 w 150"/>
                  <a:gd name="T1" fmla="*/ 51 h 145"/>
                  <a:gd name="T2" fmla="*/ 93 w 150"/>
                  <a:gd name="T3" fmla="*/ 48 h 145"/>
                  <a:gd name="T4" fmla="*/ 97 w 150"/>
                  <a:gd name="T5" fmla="*/ 28 h 145"/>
                  <a:gd name="T6" fmla="*/ 71 w 150"/>
                  <a:gd name="T7" fmla="*/ 0 h 145"/>
                  <a:gd name="T8" fmla="*/ 50 w 150"/>
                  <a:gd name="T9" fmla="*/ 32 h 145"/>
                  <a:gd name="T10" fmla="*/ 58 w 150"/>
                  <a:gd name="T11" fmla="*/ 51 h 145"/>
                  <a:gd name="T12" fmla="*/ 52 w 150"/>
                  <a:gd name="T13" fmla="*/ 56 h 145"/>
                  <a:gd name="T14" fmla="*/ 37 w 150"/>
                  <a:gd name="T15" fmla="*/ 42 h 145"/>
                  <a:gd name="T16" fmla="*/ 0 w 150"/>
                  <a:gd name="T17" fmla="*/ 51 h 145"/>
                  <a:gd name="T18" fmla="*/ 0 w 150"/>
                  <a:gd name="T19" fmla="*/ 51 h 145"/>
                  <a:gd name="T20" fmla="*/ 17 w 150"/>
                  <a:gd name="T21" fmla="*/ 84 h 145"/>
                  <a:gd name="T22" fmla="*/ 37 w 150"/>
                  <a:gd name="T23" fmla="*/ 88 h 145"/>
                  <a:gd name="T24" fmla="*/ 38 w 150"/>
                  <a:gd name="T25" fmla="*/ 94 h 145"/>
                  <a:gd name="T26" fmla="*/ 23 w 150"/>
                  <a:gd name="T27" fmla="*/ 107 h 145"/>
                  <a:gd name="T28" fmla="*/ 25 w 150"/>
                  <a:gd name="T29" fmla="*/ 145 h 145"/>
                  <a:gd name="T30" fmla="*/ 61 w 150"/>
                  <a:gd name="T31" fmla="*/ 133 h 145"/>
                  <a:gd name="T32" fmla="*/ 67 w 150"/>
                  <a:gd name="T33" fmla="*/ 113 h 145"/>
                  <a:gd name="T34" fmla="*/ 76 w 150"/>
                  <a:gd name="T35" fmla="*/ 110 h 145"/>
                  <a:gd name="T36" fmla="*/ 81 w 150"/>
                  <a:gd name="T37" fmla="*/ 130 h 145"/>
                  <a:gd name="T38" fmla="*/ 117 w 150"/>
                  <a:gd name="T39" fmla="*/ 142 h 145"/>
                  <a:gd name="T40" fmla="*/ 120 w 150"/>
                  <a:gd name="T41" fmla="*/ 104 h 145"/>
                  <a:gd name="T42" fmla="*/ 105 w 150"/>
                  <a:gd name="T43" fmla="*/ 91 h 145"/>
                  <a:gd name="T44" fmla="*/ 106 w 150"/>
                  <a:gd name="T45" fmla="*/ 85 h 145"/>
                  <a:gd name="T46" fmla="*/ 127 w 150"/>
                  <a:gd name="T47" fmla="*/ 86 h 145"/>
                  <a:gd name="T48" fmla="*/ 150 w 150"/>
                  <a:gd name="T49" fmla="*/ 56 h 145"/>
                  <a:gd name="T50" fmla="*/ 116 w 150"/>
                  <a:gd name="T51" fmla="*/ 41 h 145"/>
                  <a:gd name="T52" fmla="*/ 98 w 150"/>
                  <a:gd name="T53" fmla="*/ 51 h 145"/>
                  <a:gd name="T54" fmla="*/ 79 w 150"/>
                  <a:gd name="T55" fmla="*/ 99 h 145"/>
                  <a:gd name="T56" fmla="*/ 54 w 150"/>
                  <a:gd name="T57" fmla="*/ 83 h 145"/>
                  <a:gd name="T58" fmla="*/ 69 w 150"/>
                  <a:gd name="T59" fmla="*/ 59 h 145"/>
                  <a:gd name="T60" fmla="*/ 94 w 150"/>
                  <a:gd name="T61" fmla="*/ 74 h 145"/>
                  <a:gd name="T62" fmla="*/ 79 w 150"/>
                  <a:gd name="T63" fmla="*/ 99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0" h="145">
                    <a:moveTo>
                      <a:pt x="98" y="51"/>
                    </a:moveTo>
                    <a:cubicBezTo>
                      <a:pt x="92" y="55"/>
                      <a:pt x="93" y="48"/>
                      <a:pt x="93" y="48"/>
                    </a:cubicBezTo>
                    <a:cubicBezTo>
                      <a:pt x="93" y="48"/>
                      <a:pt x="103" y="41"/>
                      <a:pt x="97" y="28"/>
                    </a:cubicBezTo>
                    <a:cubicBezTo>
                      <a:pt x="90" y="15"/>
                      <a:pt x="76" y="15"/>
                      <a:pt x="71" y="0"/>
                    </a:cubicBezTo>
                    <a:cubicBezTo>
                      <a:pt x="68" y="16"/>
                      <a:pt x="54" y="18"/>
                      <a:pt x="50" y="32"/>
                    </a:cubicBezTo>
                    <a:cubicBezTo>
                      <a:pt x="46" y="46"/>
                      <a:pt x="58" y="51"/>
                      <a:pt x="58" y="51"/>
                    </a:cubicBezTo>
                    <a:cubicBezTo>
                      <a:pt x="58" y="51"/>
                      <a:pt x="59" y="59"/>
                      <a:pt x="52" y="56"/>
                    </a:cubicBezTo>
                    <a:cubicBezTo>
                      <a:pt x="52" y="56"/>
                      <a:pt x="51" y="43"/>
                      <a:pt x="37" y="42"/>
                    </a:cubicBezTo>
                    <a:cubicBezTo>
                      <a:pt x="22" y="41"/>
                      <a:pt x="15" y="54"/>
                      <a:pt x="0" y="51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12" y="61"/>
                      <a:pt x="7" y="74"/>
                      <a:pt x="17" y="84"/>
                    </a:cubicBezTo>
                    <a:cubicBezTo>
                      <a:pt x="27" y="95"/>
                      <a:pt x="37" y="88"/>
                      <a:pt x="37" y="88"/>
                    </a:cubicBezTo>
                    <a:cubicBezTo>
                      <a:pt x="37" y="88"/>
                      <a:pt x="44" y="89"/>
                      <a:pt x="38" y="94"/>
                    </a:cubicBezTo>
                    <a:cubicBezTo>
                      <a:pt x="38" y="94"/>
                      <a:pt x="26" y="92"/>
                      <a:pt x="23" y="107"/>
                    </a:cubicBezTo>
                    <a:cubicBezTo>
                      <a:pt x="19" y="121"/>
                      <a:pt x="31" y="129"/>
                      <a:pt x="25" y="145"/>
                    </a:cubicBezTo>
                    <a:cubicBezTo>
                      <a:pt x="37" y="134"/>
                      <a:pt x="49" y="141"/>
                      <a:pt x="61" y="133"/>
                    </a:cubicBezTo>
                    <a:cubicBezTo>
                      <a:pt x="73" y="124"/>
                      <a:pt x="67" y="113"/>
                      <a:pt x="67" y="113"/>
                    </a:cubicBezTo>
                    <a:cubicBezTo>
                      <a:pt x="67" y="113"/>
                      <a:pt x="68" y="103"/>
                      <a:pt x="76" y="110"/>
                    </a:cubicBezTo>
                    <a:cubicBezTo>
                      <a:pt x="76" y="110"/>
                      <a:pt x="70" y="122"/>
                      <a:pt x="81" y="130"/>
                    </a:cubicBezTo>
                    <a:cubicBezTo>
                      <a:pt x="93" y="139"/>
                      <a:pt x="106" y="131"/>
                      <a:pt x="117" y="142"/>
                    </a:cubicBezTo>
                    <a:cubicBezTo>
                      <a:pt x="112" y="127"/>
                      <a:pt x="124" y="119"/>
                      <a:pt x="120" y="104"/>
                    </a:cubicBezTo>
                    <a:cubicBezTo>
                      <a:pt x="117" y="90"/>
                      <a:pt x="105" y="91"/>
                      <a:pt x="105" y="91"/>
                    </a:cubicBezTo>
                    <a:cubicBezTo>
                      <a:pt x="97" y="85"/>
                      <a:pt x="106" y="85"/>
                      <a:pt x="106" y="85"/>
                    </a:cubicBezTo>
                    <a:cubicBezTo>
                      <a:pt x="106" y="85"/>
                      <a:pt x="115" y="95"/>
                      <a:pt x="127" y="86"/>
                    </a:cubicBezTo>
                    <a:cubicBezTo>
                      <a:pt x="139" y="78"/>
                      <a:pt x="136" y="64"/>
                      <a:pt x="150" y="56"/>
                    </a:cubicBezTo>
                    <a:cubicBezTo>
                      <a:pt x="134" y="56"/>
                      <a:pt x="130" y="43"/>
                      <a:pt x="116" y="41"/>
                    </a:cubicBezTo>
                    <a:cubicBezTo>
                      <a:pt x="101" y="39"/>
                      <a:pt x="98" y="51"/>
                      <a:pt x="98" y="51"/>
                    </a:cubicBezTo>
                    <a:close/>
                    <a:moveTo>
                      <a:pt x="79" y="99"/>
                    </a:moveTo>
                    <a:cubicBezTo>
                      <a:pt x="68" y="101"/>
                      <a:pt x="57" y="94"/>
                      <a:pt x="54" y="83"/>
                    </a:cubicBezTo>
                    <a:cubicBezTo>
                      <a:pt x="52" y="72"/>
                      <a:pt x="58" y="61"/>
                      <a:pt x="69" y="59"/>
                    </a:cubicBezTo>
                    <a:cubicBezTo>
                      <a:pt x="80" y="56"/>
                      <a:pt x="91" y="63"/>
                      <a:pt x="94" y="74"/>
                    </a:cubicBezTo>
                    <a:cubicBezTo>
                      <a:pt x="96" y="85"/>
                      <a:pt x="90" y="96"/>
                      <a:pt x="79" y="9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5" name="Freeform 1641"/>
              <p:cNvSpPr/>
              <p:nvPr/>
            </p:nvSpPr>
            <p:spPr bwMode="auto">
              <a:xfrm>
                <a:off x="2770" y="1988"/>
                <a:ext cx="136" cy="135"/>
              </a:xfrm>
              <a:custGeom>
                <a:avLst/>
                <a:gdLst>
                  <a:gd name="T0" fmla="*/ 115 w 125"/>
                  <a:gd name="T1" fmla="*/ 30 h 124"/>
                  <a:gd name="T2" fmla="*/ 108 w 125"/>
                  <a:gd name="T3" fmla="*/ 24 h 124"/>
                  <a:gd name="T4" fmla="*/ 103 w 125"/>
                  <a:gd name="T5" fmla="*/ 16 h 124"/>
                  <a:gd name="T6" fmla="*/ 83 w 125"/>
                  <a:gd name="T7" fmla="*/ 7 h 124"/>
                  <a:gd name="T8" fmla="*/ 69 w 125"/>
                  <a:gd name="T9" fmla="*/ 42 h 124"/>
                  <a:gd name="T10" fmla="*/ 64 w 125"/>
                  <a:gd name="T11" fmla="*/ 52 h 124"/>
                  <a:gd name="T12" fmla="*/ 60 w 125"/>
                  <a:gd name="T13" fmla="*/ 41 h 124"/>
                  <a:gd name="T14" fmla="*/ 52 w 125"/>
                  <a:gd name="T15" fmla="*/ 5 h 124"/>
                  <a:gd name="T16" fmla="*/ 30 w 125"/>
                  <a:gd name="T17" fmla="*/ 10 h 124"/>
                  <a:gd name="T18" fmla="*/ 24 w 125"/>
                  <a:gd name="T19" fmla="*/ 18 h 124"/>
                  <a:gd name="T20" fmla="*/ 16 w 125"/>
                  <a:gd name="T21" fmla="*/ 22 h 124"/>
                  <a:gd name="T22" fmla="*/ 8 w 125"/>
                  <a:gd name="T23" fmla="*/ 42 h 124"/>
                  <a:gd name="T24" fmla="*/ 42 w 125"/>
                  <a:gd name="T25" fmla="*/ 56 h 124"/>
                  <a:gd name="T26" fmla="*/ 52 w 125"/>
                  <a:gd name="T27" fmla="*/ 62 h 124"/>
                  <a:gd name="T28" fmla="*/ 42 w 125"/>
                  <a:gd name="T29" fmla="*/ 65 h 124"/>
                  <a:gd name="T30" fmla="*/ 5 w 125"/>
                  <a:gd name="T31" fmla="*/ 74 h 124"/>
                  <a:gd name="T32" fmla="*/ 10 w 125"/>
                  <a:gd name="T33" fmla="*/ 95 h 124"/>
                  <a:gd name="T34" fmla="*/ 18 w 125"/>
                  <a:gd name="T35" fmla="*/ 101 h 124"/>
                  <a:gd name="T36" fmla="*/ 22 w 125"/>
                  <a:gd name="T37" fmla="*/ 109 h 124"/>
                  <a:gd name="T38" fmla="*/ 43 w 125"/>
                  <a:gd name="T39" fmla="*/ 118 h 124"/>
                  <a:gd name="T40" fmla="*/ 57 w 125"/>
                  <a:gd name="T41" fmla="*/ 83 h 124"/>
                  <a:gd name="T42" fmla="*/ 62 w 125"/>
                  <a:gd name="T43" fmla="*/ 73 h 124"/>
                  <a:gd name="T44" fmla="*/ 66 w 125"/>
                  <a:gd name="T45" fmla="*/ 84 h 124"/>
                  <a:gd name="T46" fmla="*/ 74 w 125"/>
                  <a:gd name="T47" fmla="*/ 120 h 124"/>
                  <a:gd name="T48" fmla="*/ 94 w 125"/>
                  <a:gd name="T49" fmla="*/ 118 h 124"/>
                  <a:gd name="T50" fmla="*/ 102 w 125"/>
                  <a:gd name="T51" fmla="*/ 107 h 124"/>
                  <a:gd name="T52" fmla="*/ 109 w 125"/>
                  <a:gd name="T53" fmla="*/ 103 h 124"/>
                  <a:gd name="T54" fmla="*/ 118 w 125"/>
                  <a:gd name="T55" fmla="*/ 82 h 124"/>
                  <a:gd name="T56" fmla="*/ 83 w 125"/>
                  <a:gd name="T57" fmla="*/ 69 h 124"/>
                  <a:gd name="T58" fmla="*/ 74 w 125"/>
                  <a:gd name="T59" fmla="*/ 63 h 124"/>
                  <a:gd name="T60" fmla="*/ 84 w 125"/>
                  <a:gd name="T61" fmla="*/ 59 h 124"/>
                  <a:gd name="T62" fmla="*/ 120 w 125"/>
                  <a:gd name="T63" fmla="*/ 51 h 124"/>
                  <a:gd name="T64" fmla="*/ 115 w 125"/>
                  <a:gd name="T65" fmla="*/ 3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5" h="124">
                    <a:moveTo>
                      <a:pt x="115" y="30"/>
                    </a:moveTo>
                    <a:cubicBezTo>
                      <a:pt x="112" y="28"/>
                      <a:pt x="110" y="27"/>
                      <a:pt x="108" y="24"/>
                    </a:cubicBezTo>
                    <a:cubicBezTo>
                      <a:pt x="105" y="22"/>
                      <a:pt x="104" y="19"/>
                      <a:pt x="103" y="16"/>
                    </a:cubicBezTo>
                    <a:cubicBezTo>
                      <a:pt x="100" y="6"/>
                      <a:pt x="90" y="3"/>
                      <a:pt x="83" y="7"/>
                    </a:cubicBezTo>
                    <a:cubicBezTo>
                      <a:pt x="69" y="15"/>
                      <a:pt x="65" y="27"/>
                      <a:pt x="69" y="42"/>
                    </a:cubicBezTo>
                    <a:cubicBezTo>
                      <a:pt x="70" y="48"/>
                      <a:pt x="68" y="52"/>
                      <a:pt x="64" y="52"/>
                    </a:cubicBezTo>
                    <a:cubicBezTo>
                      <a:pt x="60" y="51"/>
                      <a:pt x="57" y="47"/>
                      <a:pt x="60" y="41"/>
                    </a:cubicBezTo>
                    <a:cubicBezTo>
                      <a:pt x="66" y="27"/>
                      <a:pt x="64" y="14"/>
                      <a:pt x="52" y="5"/>
                    </a:cubicBezTo>
                    <a:cubicBezTo>
                      <a:pt x="45" y="0"/>
                      <a:pt x="35" y="1"/>
                      <a:pt x="30" y="10"/>
                    </a:cubicBezTo>
                    <a:cubicBezTo>
                      <a:pt x="29" y="13"/>
                      <a:pt x="27" y="15"/>
                      <a:pt x="24" y="18"/>
                    </a:cubicBezTo>
                    <a:cubicBezTo>
                      <a:pt x="22" y="20"/>
                      <a:pt x="19" y="21"/>
                      <a:pt x="16" y="22"/>
                    </a:cubicBezTo>
                    <a:cubicBezTo>
                      <a:pt x="7" y="25"/>
                      <a:pt x="4" y="35"/>
                      <a:pt x="8" y="42"/>
                    </a:cubicBezTo>
                    <a:cubicBezTo>
                      <a:pt x="15" y="56"/>
                      <a:pt x="27" y="60"/>
                      <a:pt x="42" y="56"/>
                    </a:cubicBezTo>
                    <a:cubicBezTo>
                      <a:pt x="48" y="55"/>
                      <a:pt x="52" y="58"/>
                      <a:pt x="52" y="62"/>
                    </a:cubicBezTo>
                    <a:cubicBezTo>
                      <a:pt x="52" y="66"/>
                      <a:pt x="47" y="68"/>
                      <a:pt x="42" y="65"/>
                    </a:cubicBezTo>
                    <a:cubicBezTo>
                      <a:pt x="27" y="59"/>
                      <a:pt x="15" y="61"/>
                      <a:pt x="5" y="74"/>
                    </a:cubicBezTo>
                    <a:cubicBezTo>
                      <a:pt x="0" y="80"/>
                      <a:pt x="2" y="91"/>
                      <a:pt x="10" y="95"/>
                    </a:cubicBezTo>
                    <a:cubicBezTo>
                      <a:pt x="13" y="97"/>
                      <a:pt x="16" y="98"/>
                      <a:pt x="18" y="101"/>
                    </a:cubicBezTo>
                    <a:cubicBezTo>
                      <a:pt x="20" y="103"/>
                      <a:pt x="21" y="106"/>
                      <a:pt x="22" y="109"/>
                    </a:cubicBezTo>
                    <a:cubicBezTo>
                      <a:pt x="25" y="118"/>
                      <a:pt x="35" y="122"/>
                      <a:pt x="43" y="118"/>
                    </a:cubicBezTo>
                    <a:cubicBezTo>
                      <a:pt x="56" y="110"/>
                      <a:pt x="61" y="98"/>
                      <a:pt x="57" y="83"/>
                    </a:cubicBezTo>
                    <a:cubicBezTo>
                      <a:pt x="55" y="77"/>
                      <a:pt x="58" y="73"/>
                      <a:pt x="62" y="73"/>
                    </a:cubicBezTo>
                    <a:cubicBezTo>
                      <a:pt x="66" y="73"/>
                      <a:pt x="68" y="78"/>
                      <a:pt x="66" y="84"/>
                    </a:cubicBezTo>
                    <a:cubicBezTo>
                      <a:pt x="59" y="98"/>
                      <a:pt x="62" y="111"/>
                      <a:pt x="74" y="120"/>
                    </a:cubicBezTo>
                    <a:cubicBezTo>
                      <a:pt x="80" y="124"/>
                      <a:pt x="88" y="124"/>
                      <a:pt x="94" y="118"/>
                    </a:cubicBezTo>
                    <a:cubicBezTo>
                      <a:pt x="95" y="117"/>
                      <a:pt x="99" y="109"/>
                      <a:pt x="102" y="107"/>
                    </a:cubicBezTo>
                    <a:cubicBezTo>
                      <a:pt x="104" y="105"/>
                      <a:pt x="106" y="104"/>
                      <a:pt x="109" y="103"/>
                    </a:cubicBezTo>
                    <a:cubicBezTo>
                      <a:pt x="119" y="100"/>
                      <a:pt x="122" y="90"/>
                      <a:pt x="118" y="82"/>
                    </a:cubicBezTo>
                    <a:cubicBezTo>
                      <a:pt x="110" y="69"/>
                      <a:pt x="98" y="65"/>
                      <a:pt x="83" y="69"/>
                    </a:cubicBezTo>
                    <a:cubicBezTo>
                      <a:pt x="77" y="70"/>
                      <a:pt x="73" y="67"/>
                      <a:pt x="74" y="63"/>
                    </a:cubicBezTo>
                    <a:cubicBezTo>
                      <a:pt x="74" y="59"/>
                      <a:pt x="78" y="57"/>
                      <a:pt x="84" y="59"/>
                    </a:cubicBezTo>
                    <a:cubicBezTo>
                      <a:pt x="98" y="66"/>
                      <a:pt x="111" y="63"/>
                      <a:pt x="120" y="51"/>
                    </a:cubicBezTo>
                    <a:cubicBezTo>
                      <a:pt x="125" y="45"/>
                      <a:pt x="124" y="34"/>
                      <a:pt x="115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6" name="Freeform 1642"/>
              <p:cNvSpPr/>
              <p:nvPr/>
            </p:nvSpPr>
            <p:spPr bwMode="auto">
              <a:xfrm>
                <a:off x="3212" y="1987"/>
                <a:ext cx="140" cy="137"/>
              </a:xfrm>
              <a:custGeom>
                <a:avLst/>
                <a:gdLst>
                  <a:gd name="T0" fmla="*/ 81 w 128"/>
                  <a:gd name="T1" fmla="*/ 59 h 126"/>
                  <a:gd name="T2" fmla="*/ 71 w 128"/>
                  <a:gd name="T3" fmla="*/ 66 h 126"/>
                  <a:gd name="T4" fmla="*/ 68 w 128"/>
                  <a:gd name="T5" fmla="*/ 58 h 126"/>
                  <a:gd name="T6" fmla="*/ 108 w 128"/>
                  <a:gd name="T7" fmla="*/ 22 h 126"/>
                  <a:gd name="T8" fmla="*/ 66 w 128"/>
                  <a:gd name="T9" fmla="*/ 57 h 126"/>
                  <a:gd name="T10" fmla="*/ 77 w 128"/>
                  <a:gd name="T11" fmla="*/ 27 h 126"/>
                  <a:gd name="T12" fmla="*/ 53 w 128"/>
                  <a:gd name="T13" fmla="*/ 23 h 126"/>
                  <a:gd name="T14" fmla="*/ 56 w 128"/>
                  <a:gd name="T15" fmla="*/ 57 h 126"/>
                  <a:gd name="T16" fmla="*/ 48 w 128"/>
                  <a:gd name="T17" fmla="*/ 28 h 126"/>
                  <a:gd name="T18" fmla="*/ 30 w 128"/>
                  <a:gd name="T19" fmla="*/ 40 h 126"/>
                  <a:gd name="T20" fmla="*/ 56 w 128"/>
                  <a:gd name="T21" fmla="*/ 57 h 126"/>
                  <a:gd name="T22" fmla="*/ 52 w 128"/>
                  <a:gd name="T23" fmla="*/ 62 h 126"/>
                  <a:gd name="T24" fmla="*/ 30 w 128"/>
                  <a:gd name="T25" fmla="*/ 45 h 126"/>
                  <a:gd name="T26" fmla="*/ 3 w 128"/>
                  <a:gd name="T27" fmla="*/ 48 h 126"/>
                  <a:gd name="T28" fmla="*/ 23 w 128"/>
                  <a:gd name="T29" fmla="*/ 66 h 126"/>
                  <a:gd name="T30" fmla="*/ 51 w 128"/>
                  <a:gd name="T31" fmla="*/ 65 h 126"/>
                  <a:gd name="T32" fmla="*/ 44 w 128"/>
                  <a:gd name="T33" fmla="*/ 70 h 126"/>
                  <a:gd name="T34" fmla="*/ 7 w 128"/>
                  <a:gd name="T35" fmla="*/ 76 h 126"/>
                  <a:gd name="T36" fmla="*/ 14 w 128"/>
                  <a:gd name="T37" fmla="*/ 99 h 126"/>
                  <a:gd name="T38" fmla="*/ 48 w 128"/>
                  <a:gd name="T39" fmla="*/ 79 h 126"/>
                  <a:gd name="T40" fmla="*/ 54 w 128"/>
                  <a:gd name="T41" fmla="*/ 74 h 126"/>
                  <a:gd name="T42" fmla="*/ 51 w 128"/>
                  <a:gd name="T43" fmla="*/ 81 h 126"/>
                  <a:gd name="T44" fmla="*/ 39 w 128"/>
                  <a:gd name="T45" fmla="*/ 97 h 126"/>
                  <a:gd name="T46" fmla="*/ 45 w 128"/>
                  <a:gd name="T47" fmla="*/ 125 h 126"/>
                  <a:gd name="T48" fmla="*/ 61 w 128"/>
                  <a:gd name="T49" fmla="*/ 105 h 126"/>
                  <a:gd name="T50" fmla="*/ 61 w 128"/>
                  <a:gd name="T51" fmla="*/ 89 h 126"/>
                  <a:gd name="T52" fmla="*/ 59 w 128"/>
                  <a:gd name="T53" fmla="*/ 76 h 126"/>
                  <a:gd name="T54" fmla="*/ 63 w 128"/>
                  <a:gd name="T55" fmla="*/ 84 h 126"/>
                  <a:gd name="T56" fmla="*/ 69 w 128"/>
                  <a:gd name="T57" fmla="*/ 114 h 126"/>
                  <a:gd name="T58" fmla="*/ 86 w 128"/>
                  <a:gd name="T59" fmla="*/ 123 h 126"/>
                  <a:gd name="T60" fmla="*/ 91 w 128"/>
                  <a:gd name="T61" fmla="*/ 102 h 126"/>
                  <a:gd name="T62" fmla="*/ 71 w 128"/>
                  <a:gd name="T63" fmla="*/ 81 h 126"/>
                  <a:gd name="T64" fmla="*/ 69 w 128"/>
                  <a:gd name="T65" fmla="*/ 73 h 126"/>
                  <a:gd name="T66" fmla="*/ 76 w 128"/>
                  <a:gd name="T67" fmla="*/ 82 h 126"/>
                  <a:gd name="T68" fmla="*/ 92 w 128"/>
                  <a:gd name="T69" fmla="*/ 97 h 126"/>
                  <a:gd name="T70" fmla="*/ 107 w 128"/>
                  <a:gd name="T71" fmla="*/ 103 h 126"/>
                  <a:gd name="T72" fmla="*/ 119 w 128"/>
                  <a:gd name="T73" fmla="*/ 83 h 126"/>
                  <a:gd name="T74" fmla="*/ 100 w 128"/>
                  <a:gd name="T75" fmla="*/ 76 h 126"/>
                  <a:gd name="T76" fmla="*/ 81 w 128"/>
                  <a:gd name="T77" fmla="*/ 74 h 126"/>
                  <a:gd name="T78" fmla="*/ 71 w 128"/>
                  <a:gd name="T79" fmla="*/ 67 h 126"/>
                  <a:gd name="T80" fmla="*/ 83 w 128"/>
                  <a:gd name="T81" fmla="*/ 68 h 126"/>
                  <a:gd name="T82" fmla="*/ 122 w 128"/>
                  <a:gd name="T83" fmla="*/ 68 h 126"/>
                  <a:gd name="T84" fmla="*/ 99 w 128"/>
                  <a:gd name="T85" fmla="*/ 48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8" h="126">
                    <a:moveTo>
                      <a:pt x="99" y="48"/>
                    </a:moveTo>
                    <a:cubicBezTo>
                      <a:pt x="93" y="51"/>
                      <a:pt x="86" y="55"/>
                      <a:pt x="81" y="59"/>
                    </a:cubicBezTo>
                    <a:cubicBezTo>
                      <a:pt x="78" y="61"/>
                      <a:pt x="76" y="63"/>
                      <a:pt x="75" y="64"/>
                    </a:cubicBezTo>
                    <a:cubicBezTo>
                      <a:pt x="74" y="65"/>
                      <a:pt x="73" y="65"/>
                      <a:pt x="71" y="66"/>
                    </a:cubicBezTo>
                    <a:cubicBezTo>
                      <a:pt x="71" y="63"/>
                      <a:pt x="70" y="61"/>
                      <a:pt x="68" y="59"/>
                    </a:cubicBezTo>
                    <a:cubicBezTo>
                      <a:pt x="68" y="58"/>
                      <a:pt x="68" y="58"/>
                      <a:pt x="68" y="58"/>
                    </a:cubicBezTo>
                    <a:cubicBezTo>
                      <a:pt x="74" y="55"/>
                      <a:pt x="85" y="51"/>
                      <a:pt x="95" y="47"/>
                    </a:cubicBezTo>
                    <a:cubicBezTo>
                      <a:pt x="107" y="40"/>
                      <a:pt x="117" y="31"/>
                      <a:pt x="108" y="22"/>
                    </a:cubicBezTo>
                    <a:cubicBezTo>
                      <a:pt x="98" y="12"/>
                      <a:pt x="90" y="20"/>
                      <a:pt x="82" y="31"/>
                    </a:cubicBezTo>
                    <a:cubicBezTo>
                      <a:pt x="75" y="39"/>
                      <a:pt x="69" y="50"/>
                      <a:pt x="66" y="57"/>
                    </a:cubicBezTo>
                    <a:cubicBezTo>
                      <a:pt x="64" y="56"/>
                      <a:pt x="62" y="56"/>
                      <a:pt x="60" y="56"/>
                    </a:cubicBezTo>
                    <a:cubicBezTo>
                      <a:pt x="62" y="51"/>
                      <a:pt x="72" y="39"/>
                      <a:pt x="77" y="27"/>
                    </a:cubicBezTo>
                    <a:cubicBezTo>
                      <a:pt x="83" y="14"/>
                      <a:pt x="82" y="0"/>
                      <a:pt x="67" y="0"/>
                    </a:cubicBezTo>
                    <a:cubicBezTo>
                      <a:pt x="52" y="0"/>
                      <a:pt x="52" y="10"/>
                      <a:pt x="53" y="23"/>
                    </a:cubicBezTo>
                    <a:cubicBezTo>
                      <a:pt x="55" y="36"/>
                      <a:pt x="59" y="50"/>
                      <a:pt x="59" y="56"/>
                    </a:cubicBezTo>
                    <a:cubicBezTo>
                      <a:pt x="58" y="56"/>
                      <a:pt x="57" y="57"/>
                      <a:pt x="56" y="57"/>
                    </a:cubicBezTo>
                    <a:cubicBezTo>
                      <a:pt x="55" y="55"/>
                      <a:pt x="54" y="51"/>
                      <a:pt x="53" y="46"/>
                    </a:cubicBezTo>
                    <a:cubicBezTo>
                      <a:pt x="51" y="41"/>
                      <a:pt x="50" y="34"/>
                      <a:pt x="48" y="28"/>
                    </a:cubicBezTo>
                    <a:cubicBezTo>
                      <a:pt x="43" y="16"/>
                      <a:pt x="36" y="6"/>
                      <a:pt x="26" y="14"/>
                    </a:cubicBezTo>
                    <a:cubicBezTo>
                      <a:pt x="15" y="22"/>
                      <a:pt x="21" y="31"/>
                      <a:pt x="30" y="40"/>
                    </a:cubicBezTo>
                    <a:cubicBezTo>
                      <a:pt x="35" y="44"/>
                      <a:pt x="41" y="48"/>
                      <a:pt x="46" y="52"/>
                    </a:cubicBezTo>
                    <a:cubicBezTo>
                      <a:pt x="50" y="54"/>
                      <a:pt x="54" y="56"/>
                      <a:pt x="56" y="57"/>
                    </a:cubicBezTo>
                    <a:cubicBezTo>
                      <a:pt x="55" y="58"/>
                      <a:pt x="54" y="58"/>
                      <a:pt x="54" y="59"/>
                    </a:cubicBezTo>
                    <a:cubicBezTo>
                      <a:pt x="53" y="60"/>
                      <a:pt x="52" y="61"/>
                      <a:pt x="52" y="62"/>
                    </a:cubicBezTo>
                    <a:cubicBezTo>
                      <a:pt x="50" y="60"/>
                      <a:pt x="48" y="59"/>
                      <a:pt x="46" y="57"/>
                    </a:cubicBezTo>
                    <a:cubicBezTo>
                      <a:pt x="41" y="53"/>
                      <a:pt x="35" y="48"/>
                      <a:pt x="30" y="45"/>
                    </a:cubicBezTo>
                    <a:cubicBezTo>
                      <a:pt x="24" y="42"/>
                      <a:pt x="18" y="39"/>
                      <a:pt x="14" y="39"/>
                    </a:cubicBezTo>
                    <a:cubicBezTo>
                      <a:pt x="8" y="38"/>
                      <a:pt x="3" y="41"/>
                      <a:pt x="3" y="48"/>
                    </a:cubicBezTo>
                    <a:cubicBezTo>
                      <a:pt x="2" y="55"/>
                      <a:pt x="3" y="58"/>
                      <a:pt x="6" y="61"/>
                    </a:cubicBezTo>
                    <a:cubicBezTo>
                      <a:pt x="10" y="64"/>
                      <a:pt x="16" y="65"/>
                      <a:pt x="23" y="66"/>
                    </a:cubicBezTo>
                    <a:cubicBezTo>
                      <a:pt x="30" y="66"/>
                      <a:pt x="37" y="66"/>
                      <a:pt x="43" y="65"/>
                    </a:cubicBezTo>
                    <a:cubicBezTo>
                      <a:pt x="46" y="65"/>
                      <a:pt x="49" y="65"/>
                      <a:pt x="51" y="65"/>
                    </a:cubicBezTo>
                    <a:cubicBezTo>
                      <a:pt x="51" y="67"/>
                      <a:pt x="51" y="68"/>
                      <a:pt x="52" y="70"/>
                    </a:cubicBezTo>
                    <a:cubicBezTo>
                      <a:pt x="50" y="70"/>
                      <a:pt x="47" y="70"/>
                      <a:pt x="44" y="70"/>
                    </a:cubicBezTo>
                    <a:cubicBezTo>
                      <a:pt x="37" y="71"/>
                      <a:pt x="31" y="71"/>
                      <a:pt x="24" y="72"/>
                    </a:cubicBezTo>
                    <a:cubicBezTo>
                      <a:pt x="18" y="73"/>
                      <a:pt x="12" y="73"/>
                      <a:pt x="7" y="76"/>
                    </a:cubicBezTo>
                    <a:cubicBezTo>
                      <a:pt x="2" y="79"/>
                      <a:pt x="0" y="84"/>
                      <a:pt x="4" y="90"/>
                    </a:cubicBezTo>
                    <a:cubicBezTo>
                      <a:pt x="7" y="96"/>
                      <a:pt x="10" y="98"/>
                      <a:pt x="14" y="99"/>
                    </a:cubicBezTo>
                    <a:cubicBezTo>
                      <a:pt x="18" y="99"/>
                      <a:pt x="25" y="97"/>
                      <a:pt x="32" y="92"/>
                    </a:cubicBezTo>
                    <a:cubicBezTo>
                      <a:pt x="37" y="88"/>
                      <a:pt x="44" y="83"/>
                      <a:pt x="48" y="79"/>
                    </a:cubicBezTo>
                    <a:cubicBezTo>
                      <a:pt x="50" y="77"/>
                      <a:pt x="52" y="74"/>
                      <a:pt x="54" y="73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4"/>
                      <a:pt x="55" y="75"/>
                      <a:pt x="56" y="75"/>
                    </a:cubicBezTo>
                    <a:cubicBezTo>
                      <a:pt x="55" y="77"/>
                      <a:pt x="53" y="79"/>
                      <a:pt x="51" y="81"/>
                    </a:cubicBezTo>
                    <a:cubicBezTo>
                      <a:pt x="49" y="83"/>
                      <a:pt x="47" y="88"/>
                      <a:pt x="45" y="89"/>
                    </a:cubicBezTo>
                    <a:cubicBezTo>
                      <a:pt x="43" y="91"/>
                      <a:pt x="41" y="93"/>
                      <a:pt x="39" y="97"/>
                    </a:cubicBezTo>
                    <a:cubicBezTo>
                      <a:pt x="34" y="104"/>
                      <a:pt x="33" y="111"/>
                      <a:pt x="34" y="116"/>
                    </a:cubicBezTo>
                    <a:cubicBezTo>
                      <a:pt x="35" y="120"/>
                      <a:pt x="38" y="123"/>
                      <a:pt x="45" y="125"/>
                    </a:cubicBezTo>
                    <a:cubicBezTo>
                      <a:pt x="52" y="126"/>
                      <a:pt x="57" y="123"/>
                      <a:pt x="59" y="119"/>
                    </a:cubicBezTo>
                    <a:cubicBezTo>
                      <a:pt x="61" y="115"/>
                      <a:pt x="61" y="110"/>
                      <a:pt x="61" y="105"/>
                    </a:cubicBezTo>
                    <a:cubicBezTo>
                      <a:pt x="61" y="102"/>
                      <a:pt x="61" y="98"/>
                      <a:pt x="61" y="94"/>
                    </a:cubicBezTo>
                    <a:cubicBezTo>
                      <a:pt x="61" y="91"/>
                      <a:pt x="61" y="90"/>
                      <a:pt x="61" y="89"/>
                    </a:cubicBezTo>
                    <a:cubicBezTo>
                      <a:pt x="60" y="87"/>
                      <a:pt x="60" y="86"/>
                      <a:pt x="60" y="84"/>
                    </a:cubicBezTo>
                    <a:cubicBezTo>
                      <a:pt x="60" y="81"/>
                      <a:pt x="59" y="79"/>
                      <a:pt x="59" y="76"/>
                    </a:cubicBezTo>
                    <a:cubicBezTo>
                      <a:pt x="61" y="77"/>
                      <a:pt x="62" y="77"/>
                      <a:pt x="63" y="76"/>
                    </a:cubicBezTo>
                    <a:cubicBezTo>
                      <a:pt x="63" y="78"/>
                      <a:pt x="63" y="81"/>
                      <a:pt x="63" y="84"/>
                    </a:cubicBezTo>
                    <a:cubicBezTo>
                      <a:pt x="63" y="91"/>
                      <a:pt x="64" y="98"/>
                      <a:pt x="66" y="105"/>
                    </a:cubicBezTo>
                    <a:cubicBezTo>
                      <a:pt x="67" y="108"/>
                      <a:pt x="68" y="111"/>
                      <a:pt x="69" y="114"/>
                    </a:cubicBezTo>
                    <a:cubicBezTo>
                      <a:pt x="70" y="117"/>
                      <a:pt x="72" y="119"/>
                      <a:pt x="73" y="120"/>
                    </a:cubicBezTo>
                    <a:cubicBezTo>
                      <a:pt x="76" y="123"/>
                      <a:pt x="79" y="123"/>
                      <a:pt x="86" y="123"/>
                    </a:cubicBezTo>
                    <a:cubicBezTo>
                      <a:pt x="93" y="122"/>
                      <a:pt x="96" y="116"/>
                      <a:pt x="94" y="110"/>
                    </a:cubicBezTo>
                    <a:cubicBezTo>
                      <a:pt x="94" y="107"/>
                      <a:pt x="93" y="105"/>
                      <a:pt x="91" y="102"/>
                    </a:cubicBezTo>
                    <a:cubicBezTo>
                      <a:pt x="89" y="100"/>
                      <a:pt x="87" y="97"/>
                      <a:pt x="85" y="94"/>
                    </a:cubicBezTo>
                    <a:cubicBezTo>
                      <a:pt x="81" y="90"/>
                      <a:pt x="75" y="85"/>
                      <a:pt x="71" y="81"/>
                    </a:cubicBezTo>
                    <a:cubicBezTo>
                      <a:pt x="69" y="79"/>
                      <a:pt x="68" y="77"/>
                      <a:pt x="67" y="75"/>
                    </a:cubicBezTo>
                    <a:cubicBezTo>
                      <a:pt x="67" y="74"/>
                      <a:pt x="68" y="74"/>
                      <a:pt x="69" y="73"/>
                    </a:cubicBezTo>
                    <a:cubicBezTo>
                      <a:pt x="69" y="73"/>
                      <a:pt x="69" y="73"/>
                      <a:pt x="69" y="73"/>
                    </a:cubicBezTo>
                    <a:cubicBezTo>
                      <a:pt x="71" y="75"/>
                      <a:pt x="73" y="79"/>
                      <a:pt x="76" y="82"/>
                    </a:cubicBezTo>
                    <a:cubicBezTo>
                      <a:pt x="78" y="85"/>
                      <a:pt x="80" y="87"/>
                      <a:pt x="83" y="90"/>
                    </a:cubicBezTo>
                    <a:cubicBezTo>
                      <a:pt x="86" y="93"/>
                      <a:pt x="89" y="95"/>
                      <a:pt x="92" y="97"/>
                    </a:cubicBezTo>
                    <a:cubicBezTo>
                      <a:pt x="95" y="99"/>
                      <a:pt x="99" y="100"/>
                      <a:pt x="101" y="101"/>
                    </a:cubicBezTo>
                    <a:cubicBezTo>
                      <a:pt x="103" y="102"/>
                      <a:pt x="105" y="103"/>
                      <a:pt x="107" y="103"/>
                    </a:cubicBezTo>
                    <a:cubicBezTo>
                      <a:pt x="111" y="104"/>
                      <a:pt x="115" y="103"/>
                      <a:pt x="119" y="97"/>
                    </a:cubicBezTo>
                    <a:cubicBezTo>
                      <a:pt x="123" y="91"/>
                      <a:pt x="122" y="87"/>
                      <a:pt x="119" y="83"/>
                    </a:cubicBezTo>
                    <a:cubicBezTo>
                      <a:pt x="116" y="81"/>
                      <a:pt x="113" y="79"/>
                      <a:pt x="109" y="78"/>
                    </a:cubicBezTo>
                    <a:cubicBezTo>
                      <a:pt x="106" y="77"/>
                      <a:pt x="103" y="76"/>
                      <a:pt x="100" y="76"/>
                    </a:cubicBezTo>
                    <a:cubicBezTo>
                      <a:pt x="96" y="76"/>
                      <a:pt x="93" y="76"/>
                      <a:pt x="90" y="76"/>
                    </a:cubicBezTo>
                    <a:cubicBezTo>
                      <a:pt x="87" y="75"/>
                      <a:pt x="83" y="75"/>
                      <a:pt x="81" y="74"/>
                    </a:cubicBezTo>
                    <a:cubicBezTo>
                      <a:pt x="76" y="74"/>
                      <a:pt x="72" y="73"/>
                      <a:pt x="70" y="71"/>
                    </a:cubicBezTo>
                    <a:cubicBezTo>
                      <a:pt x="71" y="70"/>
                      <a:pt x="71" y="68"/>
                      <a:pt x="71" y="67"/>
                    </a:cubicBezTo>
                    <a:cubicBezTo>
                      <a:pt x="73" y="67"/>
                      <a:pt x="74" y="67"/>
                      <a:pt x="75" y="67"/>
                    </a:cubicBezTo>
                    <a:cubicBezTo>
                      <a:pt x="78" y="68"/>
                      <a:pt x="81" y="68"/>
                      <a:pt x="83" y="68"/>
                    </a:cubicBezTo>
                    <a:cubicBezTo>
                      <a:pt x="89" y="69"/>
                      <a:pt x="96" y="71"/>
                      <a:pt x="103" y="71"/>
                    </a:cubicBezTo>
                    <a:cubicBezTo>
                      <a:pt x="110" y="72"/>
                      <a:pt x="118" y="71"/>
                      <a:pt x="122" y="68"/>
                    </a:cubicBezTo>
                    <a:cubicBezTo>
                      <a:pt x="127" y="64"/>
                      <a:pt x="128" y="59"/>
                      <a:pt x="125" y="53"/>
                    </a:cubicBezTo>
                    <a:cubicBezTo>
                      <a:pt x="118" y="40"/>
                      <a:pt x="111" y="42"/>
                      <a:pt x="99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7" name="Freeform 1643"/>
              <p:cNvSpPr/>
              <p:nvPr/>
            </p:nvSpPr>
            <p:spPr bwMode="auto">
              <a:xfrm>
                <a:off x="3658" y="1105"/>
                <a:ext cx="131" cy="134"/>
              </a:xfrm>
              <a:custGeom>
                <a:avLst/>
                <a:gdLst>
                  <a:gd name="T0" fmla="*/ 75 w 120"/>
                  <a:gd name="T1" fmla="*/ 55 h 123"/>
                  <a:gd name="T2" fmla="*/ 75 w 120"/>
                  <a:gd name="T3" fmla="*/ 54 h 123"/>
                  <a:gd name="T4" fmla="*/ 75 w 120"/>
                  <a:gd name="T5" fmla="*/ 53 h 123"/>
                  <a:gd name="T6" fmla="*/ 93 w 120"/>
                  <a:gd name="T7" fmla="*/ 13 h 123"/>
                  <a:gd name="T8" fmla="*/ 62 w 120"/>
                  <a:gd name="T9" fmla="*/ 45 h 123"/>
                  <a:gd name="T10" fmla="*/ 60 w 120"/>
                  <a:gd name="T11" fmla="*/ 45 h 123"/>
                  <a:gd name="T12" fmla="*/ 34 w 120"/>
                  <a:gd name="T13" fmla="*/ 9 h 123"/>
                  <a:gd name="T14" fmla="*/ 46 w 120"/>
                  <a:gd name="T15" fmla="*/ 51 h 123"/>
                  <a:gd name="T16" fmla="*/ 45 w 120"/>
                  <a:gd name="T17" fmla="*/ 53 h 123"/>
                  <a:gd name="T18" fmla="*/ 1 w 120"/>
                  <a:gd name="T19" fmla="*/ 58 h 123"/>
                  <a:gd name="T20" fmla="*/ 44 w 120"/>
                  <a:gd name="T21" fmla="*/ 68 h 123"/>
                  <a:gd name="T22" fmla="*/ 44 w 120"/>
                  <a:gd name="T23" fmla="*/ 69 h 123"/>
                  <a:gd name="T24" fmla="*/ 45 w 120"/>
                  <a:gd name="T25" fmla="*/ 70 h 123"/>
                  <a:gd name="T26" fmla="*/ 27 w 120"/>
                  <a:gd name="T27" fmla="*/ 111 h 123"/>
                  <a:gd name="T28" fmla="*/ 58 w 120"/>
                  <a:gd name="T29" fmla="*/ 79 h 123"/>
                  <a:gd name="T30" fmla="*/ 60 w 120"/>
                  <a:gd name="T31" fmla="*/ 79 h 123"/>
                  <a:gd name="T32" fmla="*/ 86 w 120"/>
                  <a:gd name="T33" fmla="*/ 115 h 123"/>
                  <a:gd name="T34" fmla="*/ 73 w 120"/>
                  <a:gd name="T35" fmla="*/ 72 h 123"/>
                  <a:gd name="T36" fmla="*/ 75 w 120"/>
                  <a:gd name="T37" fmla="*/ 70 h 123"/>
                  <a:gd name="T38" fmla="*/ 119 w 120"/>
                  <a:gd name="T39" fmla="*/ 66 h 123"/>
                  <a:gd name="T40" fmla="*/ 75 w 120"/>
                  <a:gd name="T41" fmla="*/ 5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20" h="123">
                    <a:moveTo>
                      <a:pt x="75" y="55"/>
                    </a:moveTo>
                    <a:cubicBezTo>
                      <a:pt x="75" y="54"/>
                      <a:pt x="75" y="54"/>
                      <a:pt x="75" y="54"/>
                    </a:cubicBezTo>
                    <a:cubicBezTo>
                      <a:pt x="75" y="53"/>
                      <a:pt x="75" y="53"/>
                      <a:pt x="75" y="53"/>
                    </a:cubicBezTo>
                    <a:cubicBezTo>
                      <a:pt x="90" y="43"/>
                      <a:pt x="109" y="24"/>
                      <a:pt x="93" y="13"/>
                    </a:cubicBezTo>
                    <a:cubicBezTo>
                      <a:pt x="76" y="2"/>
                      <a:pt x="66" y="27"/>
                      <a:pt x="62" y="45"/>
                    </a:cubicBezTo>
                    <a:cubicBezTo>
                      <a:pt x="61" y="45"/>
                      <a:pt x="61" y="45"/>
                      <a:pt x="60" y="45"/>
                    </a:cubicBezTo>
                    <a:cubicBezTo>
                      <a:pt x="58" y="27"/>
                      <a:pt x="52" y="0"/>
                      <a:pt x="34" y="9"/>
                    </a:cubicBezTo>
                    <a:cubicBezTo>
                      <a:pt x="16" y="18"/>
                      <a:pt x="33" y="39"/>
                      <a:pt x="46" y="51"/>
                    </a:cubicBezTo>
                    <a:cubicBezTo>
                      <a:pt x="46" y="52"/>
                      <a:pt x="45" y="53"/>
                      <a:pt x="45" y="53"/>
                    </a:cubicBezTo>
                    <a:cubicBezTo>
                      <a:pt x="29" y="45"/>
                      <a:pt x="2" y="38"/>
                      <a:pt x="1" y="58"/>
                    </a:cubicBezTo>
                    <a:cubicBezTo>
                      <a:pt x="0" y="78"/>
                      <a:pt x="27" y="74"/>
                      <a:pt x="44" y="68"/>
                    </a:cubicBezTo>
                    <a:cubicBezTo>
                      <a:pt x="44" y="69"/>
                      <a:pt x="44" y="69"/>
                      <a:pt x="44" y="69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30" y="81"/>
                      <a:pt x="11" y="100"/>
                      <a:pt x="27" y="111"/>
                    </a:cubicBezTo>
                    <a:cubicBezTo>
                      <a:pt x="43" y="122"/>
                      <a:pt x="54" y="96"/>
                      <a:pt x="58" y="79"/>
                    </a:cubicBezTo>
                    <a:cubicBezTo>
                      <a:pt x="58" y="79"/>
                      <a:pt x="59" y="79"/>
                      <a:pt x="60" y="79"/>
                    </a:cubicBezTo>
                    <a:cubicBezTo>
                      <a:pt x="61" y="97"/>
                      <a:pt x="68" y="123"/>
                      <a:pt x="86" y="115"/>
                    </a:cubicBezTo>
                    <a:cubicBezTo>
                      <a:pt x="104" y="106"/>
                      <a:pt x="87" y="84"/>
                      <a:pt x="73" y="72"/>
                    </a:cubicBezTo>
                    <a:cubicBezTo>
                      <a:pt x="74" y="71"/>
                      <a:pt x="74" y="71"/>
                      <a:pt x="75" y="70"/>
                    </a:cubicBezTo>
                    <a:cubicBezTo>
                      <a:pt x="91" y="78"/>
                      <a:pt x="117" y="85"/>
                      <a:pt x="119" y="66"/>
                    </a:cubicBezTo>
                    <a:cubicBezTo>
                      <a:pt x="120" y="46"/>
                      <a:pt x="93" y="50"/>
                      <a:pt x="75" y="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8" name="Freeform 1644"/>
              <p:cNvSpPr/>
              <p:nvPr/>
            </p:nvSpPr>
            <p:spPr bwMode="auto">
              <a:xfrm>
                <a:off x="3213" y="1116"/>
                <a:ext cx="58" cy="48"/>
              </a:xfrm>
              <a:custGeom>
                <a:avLst/>
                <a:gdLst>
                  <a:gd name="T0" fmla="*/ 7 w 53"/>
                  <a:gd name="T1" fmla="*/ 29 h 44"/>
                  <a:gd name="T2" fmla="*/ 48 w 53"/>
                  <a:gd name="T3" fmla="*/ 44 h 44"/>
                  <a:gd name="T4" fmla="*/ 49 w 53"/>
                  <a:gd name="T5" fmla="*/ 44 h 44"/>
                  <a:gd name="T6" fmla="*/ 50 w 53"/>
                  <a:gd name="T7" fmla="*/ 43 h 44"/>
                  <a:gd name="T8" fmla="*/ 40 w 53"/>
                  <a:gd name="T9" fmla="*/ 34 h 44"/>
                  <a:gd name="T10" fmla="*/ 51 w 53"/>
                  <a:gd name="T11" fmla="*/ 40 h 44"/>
                  <a:gd name="T12" fmla="*/ 52 w 53"/>
                  <a:gd name="T13" fmla="*/ 41 h 44"/>
                  <a:gd name="T14" fmla="*/ 53 w 53"/>
                  <a:gd name="T15" fmla="*/ 39 h 44"/>
                  <a:gd name="T16" fmla="*/ 18 w 53"/>
                  <a:gd name="T17" fmla="*/ 0 h 44"/>
                  <a:gd name="T18" fmla="*/ 15 w 53"/>
                  <a:gd name="T19" fmla="*/ 14 h 44"/>
                  <a:gd name="T20" fmla="*/ 7 w 53"/>
                  <a:gd name="T21" fmla="*/ 2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" h="44">
                    <a:moveTo>
                      <a:pt x="7" y="29"/>
                    </a:moveTo>
                    <a:cubicBezTo>
                      <a:pt x="18" y="37"/>
                      <a:pt x="34" y="40"/>
                      <a:pt x="48" y="44"/>
                    </a:cubicBezTo>
                    <a:cubicBezTo>
                      <a:pt x="49" y="44"/>
                      <a:pt x="49" y="44"/>
                      <a:pt x="49" y="44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47" y="40"/>
                      <a:pt x="43" y="38"/>
                      <a:pt x="40" y="34"/>
                    </a:cubicBezTo>
                    <a:cubicBezTo>
                      <a:pt x="45" y="35"/>
                      <a:pt x="47" y="38"/>
                      <a:pt x="51" y="40"/>
                    </a:cubicBezTo>
                    <a:cubicBezTo>
                      <a:pt x="52" y="41"/>
                      <a:pt x="52" y="41"/>
                      <a:pt x="52" y="41"/>
                    </a:cubicBezTo>
                    <a:cubicBezTo>
                      <a:pt x="52" y="40"/>
                      <a:pt x="52" y="40"/>
                      <a:pt x="53" y="39"/>
                    </a:cubicBezTo>
                    <a:cubicBezTo>
                      <a:pt x="47" y="28"/>
                      <a:pt x="33" y="0"/>
                      <a:pt x="18" y="0"/>
                    </a:cubicBezTo>
                    <a:cubicBezTo>
                      <a:pt x="13" y="3"/>
                      <a:pt x="12" y="7"/>
                      <a:pt x="15" y="14"/>
                    </a:cubicBezTo>
                    <a:cubicBezTo>
                      <a:pt x="2" y="9"/>
                      <a:pt x="0" y="24"/>
                      <a:pt x="7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9" name="Freeform 1645"/>
              <p:cNvSpPr/>
              <p:nvPr/>
            </p:nvSpPr>
            <p:spPr bwMode="auto">
              <a:xfrm>
                <a:off x="3253" y="1094"/>
                <a:ext cx="41" cy="62"/>
              </a:xfrm>
              <a:custGeom>
                <a:avLst/>
                <a:gdLst>
                  <a:gd name="T0" fmla="*/ 21 w 38"/>
                  <a:gd name="T1" fmla="*/ 57 h 57"/>
                  <a:gd name="T2" fmla="*/ 23 w 38"/>
                  <a:gd name="T3" fmla="*/ 57 h 57"/>
                  <a:gd name="T4" fmla="*/ 22 w 38"/>
                  <a:gd name="T5" fmla="*/ 44 h 57"/>
                  <a:gd name="T6" fmla="*/ 23 w 38"/>
                  <a:gd name="T7" fmla="*/ 44 h 57"/>
                  <a:gd name="T8" fmla="*/ 25 w 38"/>
                  <a:gd name="T9" fmla="*/ 56 h 57"/>
                  <a:gd name="T10" fmla="*/ 26 w 38"/>
                  <a:gd name="T11" fmla="*/ 56 h 57"/>
                  <a:gd name="T12" fmla="*/ 27 w 38"/>
                  <a:gd name="T13" fmla="*/ 56 h 57"/>
                  <a:gd name="T14" fmla="*/ 34 w 38"/>
                  <a:gd name="T15" fmla="*/ 11 h 57"/>
                  <a:gd name="T16" fmla="*/ 18 w 38"/>
                  <a:gd name="T17" fmla="*/ 11 h 57"/>
                  <a:gd name="T18" fmla="*/ 12 w 38"/>
                  <a:gd name="T19" fmla="*/ 6 h 57"/>
                  <a:gd name="T20" fmla="*/ 2 w 38"/>
                  <a:gd name="T21" fmla="*/ 19 h 57"/>
                  <a:gd name="T22" fmla="*/ 21 w 38"/>
                  <a:gd name="T23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" h="57">
                    <a:moveTo>
                      <a:pt x="21" y="57"/>
                    </a:moveTo>
                    <a:cubicBezTo>
                      <a:pt x="21" y="57"/>
                      <a:pt x="22" y="57"/>
                      <a:pt x="23" y="57"/>
                    </a:cubicBezTo>
                    <a:cubicBezTo>
                      <a:pt x="22" y="52"/>
                      <a:pt x="22" y="48"/>
                      <a:pt x="22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3" y="48"/>
                      <a:pt x="24" y="52"/>
                      <a:pt x="25" y="56"/>
                    </a:cubicBezTo>
                    <a:cubicBezTo>
                      <a:pt x="26" y="56"/>
                      <a:pt x="26" y="56"/>
                      <a:pt x="26" y="56"/>
                    </a:cubicBezTo>
                    <a:cubicBezTo>
                      <a:pt x="26" y="56"/>
                      <a:pt x="27" y="56"/>
                      <a:pt x="27" y="56"/>
                    </a:cubicBezTo>
                    <a:cubicBezTo>
                      <a:pt x="30" y="43"/>
                      <a:pt x="38" y="27"/>
                      <a:pt x="34" y="11"/>
                    </a:cubicBezTo>
                    <a:cubicBezTo>
                      <a:pt x="32" y="0"/>
                      <a:pt x="20" y="0"/>
                      <a:pt x="18" y="11"/>
                    </a:cubicBezTo>
                    <a:cubicBezTo>
                      <a:pt x="16" y="9"/>
                      <a:pt x="15" y="7"/>
                      <a:pt x="12" y="6"/>
                    </a:cubicBezTo>
                    <a:cubicBezTo>
                      <a:pt x="4" y="2"/>
                      <a:pt x="0" y="12"/>
                      <a:pt x="2" y="19"/>
                    </a:cubicBezTo>
                    <a:cubicBezTo>
                      <a:pt x="6" y="33"/>
                      <a:pt x="14" y="45"/>
                      <a:pt x="21" y="5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0" name="Freeform 1646"/>
              <p:cNvSpPr/>
              <p:nvPr/>
            </p:nvSpPr>
            <p:spPr bwMode="auto">
              <a:xfrm>
                <a:off x="3261" y="1157"/>
                <a:ext cx="36" cy="30"/>
              </a:xfrm>
              <a:custGeom>
                <a:avLst/>
                <a:gdLst>
                  <a:gd name="T0" fmla="*/ 15 w 33"/>
                  <a:gd name="T1" fmla="*/ 2 h 27"/>
                  <a:gd name="T2" fmla="*/ 22 w 33"/>
                  <a:gd name="T3" fmla="*/ 22 h 27"/>
                  <a:gd name="T4" fmla="*/ 15 w 33"/>
                  <a:gd name="T5" fmla="*/ 2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3" h="27">
                    <a:moveTo>
                      <a:pt x="15" y="2"/>
                    </a:moveTo>
                    <a:cubicBezTo>
                      <a:pt x="0" y="8"/>
                      <a:pt x="8" y="27"/>
                      <a:pt x="22" y="22"/>
                    </a:cubicBezTo>
                    <a:cubicBezTo>
                      <a:pt x="33" y="18"/>
                      <a:pt x="30" y="0"/>
                      <a:pt x="1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1" name="Freeform 1647"/>
              <p:cNvSpPr/>
              <p:nvPr/>
            </p:nvSpPr>
            <p:spPr bwMode="auto">
              <a:xfrm>
                <a:off x="3286" y="1104"/>
                <a:ext cx="53" cy="58"/>
              </a:xfrm>
              <a:custGeom>
                <a:avLst/>
                <a:gdLst>
                  <a:gd name="T0" fmla="*/ 2 w 48"/>
                  <a:gd name="T1" fmla="*/ 49 h 53"/>
                  <a:gd name="T2" fmla="*/ 2 w 48"/>
                  <a:gd name="T3" fmla="*/ 49 h 53"/>
                  <a:gd name="T4" fmla="*/ 11 w 48"/>
                  <a:gd name="T5" fmla="*/ 40 h 53"/>
                  <a:gd name="T6" fmla="*/ 4 w 48"/>
                  <a:gd name="T7" fmla="*/ 51 h 53"/>
                  <a:gd name="T8" fmla="*/ 16 w 48"/>
                  <a:gd name="T9" fmla="*/ 46 h 53"/>
                  <a:gd name="T10" fmla="*/ 44 w 48"/>
                  <a:gd name="T11" fmla="*/ 23 h 53"/>
                  <a:gd name="T12" fmla="*/ 31 w 48"/>
                  <a:gd name="T13" fmla="*/ 14 h 53"/>
                  <a:gd name="T14" fmla="*/ 22 w 48"/>
                  <a:gd name="T15" fmla="*/ 2 h 53"/>
                  <a:gd name="T16" fmla="*/ 4 w 48"/>
                  <a:gd name="T17" fmla="*/ 35 h 53"/>
                  <a:gd name="T18" fmla="*/ 2 w 48"/>
                  <a:gd name="T19" fmla="*/ 49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" h="53">
                    <a:moveTo>
                      <a:pt x="2" y="49"/>
                    </a:moveTo>
                    <a:cubicBezTo>
                      <a:pt x="2" y="49"/>
                      <a:pt x="2" y="49"/>
                      <a:pt x="2" y="49"/>
                    </a:cubicBezTo>
                    <a:cubicBezTo>
                      <a:pt x="5" y="46"/>
                      <a:pt x="7" y="42"/>
                      <a:pt x="11" y="40"/>
                    </a:cubicBezTo>
                    <a:cubicBezTo>
                      <a:pt x="10" y="44"/>
                      <a:pt x="7" y="48"/>
                      <a:pt x="4" y="51"/>
                    </a:cubicBezTo>
                    <a:cubicBezTo>
                      <a:pt x="8" y="53"/>
                      <a:pt x="12" y="48"/>
                      <a:pt x="16" y="46"/>
                    </a:cubicBezTo>
                    <a:cubicBezTo>
                      <a:pt x="25" y="41"/>
                      <a:pt x="40" y="34"/>
                      <a:pt x="44" y="23"/>
                    </a:cubicBezTo>
                    <a:cubicBezTo>
                      <a:pt x="48" y="13"/>
                      <a:pt x="37" y="11"/>
                      <a:pt x="31" y="14"/>
                    </a:cubicBezTo>
                    <a:cubicBezTo>
                      <a:pt x="33" y="8"/>
                      <a:pt x="30" y="0"/>
                      <a:pt x="22" y="2"/>
                    </a:cubicBezTo>
                    <a:cubicBezTo>
                      <a:pt x="14" y="3"/>
                      <a:pt x="9" y="21"/>
                      <a:pt x="4" y="35"/>
                    </a:cubicBezTo>
                    <a:cubicBezTo>
                      <a:pt x="3" y="38"/>
                      <a:pt x="0" y="46"/>
                      <a:pt x="2" y="4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2" name="Freeform 1648"/>
              <p:cNvSpPr/>
              <p:nvPr/>
            </p:nvSpPr>
            <p:spPr bwMode="auto">
              <a:xfrm>
                <a:off x="3291" y="1177"/>
                <a:ext cx="59" cy="53"/>
              </a:xfrm>
              <a:custGeom>
                <a:avLst/>
                <a:gdLst>
                  <a:gd name="T0" fmla="*/ 4 w 54"/>
                  <a:gd name="T1" fmla="*/ 0 h 49"/>
                  <a:gd name="T2" fmla="*/ 3 w 54"/>
                  <a:gd name="T3" fmla="*/ 2 h 49"/>
                  <a:gd name="T4" fmla="*/ 12 w 54"/>
                  <a:gd name="T5" fmla="*/ 10 h 49"/>
                  <a:gd name="T6" fmla="*/ 12 w 54"/>
                  <a:gd name="T7" fmla="*/ 11 h 49"/>
                  <a:gd name="T8" fmla="*/ 1 w 54"/>
                  <a:gd name="T9" fmla="*/ 4 h 49"/>
                  <a:gd name="T10" fmla="*/ 0 w 54"/>
                  <a:gd name="T11" fmla="*/ 5 h 49"/>
                  <a:gd name="T12" fmla="*/ 27 w 54"/>
                  <a:gd name="T13" fmla="*/ 43 h 49"/>
                  <a:gd name="T14" fmla="*/ 38 w 54"/>
                  <a:gd name="T15" fmla="*/ 30 h 49"/>
                  <a:gd name="T16" fmla="*/ 48 w 54"/>
                  <a:gd name="T17" fmla="*/ 18 h 49"/>
                  <a:gd name="T18" fmla="*/ 4 w 54"/>
                  <a:gd name="T19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" h="49">
                    <a:moveTo>
                      <a:pt x="4" y="0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6" y="4"/>
                      <a:pt x="9" y="7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8" y="8"/>
                      <a:pt x="5" y="6"/>
                      <a:pt x="1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14"/>
                      <a:pt x="20" y="39"/>
                      <a:pt x="27" y="43"/>
                    </a:cubicBezTo>
                    <a:cubicBezTo>
                      <a:pt x="37" y="49"/>
                      <a:pt x="42" y="39"/>
                      <a:pt x="38" y="30"/>
                    </a:cubicBezTo>
                    <a:cubicBezTo>
                      <a:pt x="47" y="34"/>
                      <a:pt x="54" y="25"/>
                      <a:pt x="48" y="18"/>
                    </a:cubicBezTo>
                    <a:cubicBezTo>
                      <a:pt x="43" y="11"/>
                      <a:pt x="15" y="1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3" name="Freeform 1649"/>
              <p:cNvSpPr/>
              <p:nvPr/>
            </p:nvSpPr>
            <p:spPr bwMode="auto">
              <a:xfrm>
                <a:off x="3204" y="1159"/>
                <a:ext cx="63" cy="39"/>
              </a:xfrm>
              <a:custGeom>
                <a:avLst/>
                <a:gdLst>
                  <a:gd name="T0" fmla="*/ 58 w 58"/>
                  <a:gd name="T1" fmla="*/ 16 h 35"/>
                  <a:gd name="T2" fmla="*/ 58 w 58"/>
                  <a:gd name="T3" fmla="*/ 14 h 35"/>
                  <a:gd name="T4" fmla="*/ 44 w 58"/>
                  <a:gd name="T5" fmla="*/ 14 h 35"/>
                  <a:gd name="T6" fmla="*/ 44 w 58"/>
                  <a:gd name="T7" fmla="*/ 13 h 35"/>
                  <a:gd name="T8" fmla="*/ 57 w 58"/>
                  <a:gd name="T9" fmla="*/ 11 h 35"/>
                  <a:gd name="T10" fmla="*/ 57 w 58"/>
                  <a:gd name="T11" fmla="*/ 9 h 35"/>
                  <a:gd name="T12" fmla="*/ 24 w 58"/>
                  <a:gd name="T13" fmla="*/ 1 h 35"/>
                  <a:gd name="T14" fmla="*/ 7 w 58"/>
                  <a:gd name="T15" fmla="*/ 3 h 35"/>
                  <a:gd name="T16" fmla="*/ 12 w 58"/>
                  <a:gd name="T17" fmla="*/ 18 h 35"/>
                  <a:gd name="T18" fmla="*/ 7 w 58"/>
                  <a:gd name="T19" fmla="*/ 30 h 35"/>
                  <a:gd name="T20" fmla="*/ 22 w 58"/>
                  <a:gd name="T21" fmla="*/ 33 h 35"/>
                  <a:gd name="T22" fmla="*/ 58 w 58"/>
                  <a:gd name="T23" fmla="*/ 16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8" h="35">
                    <a:moveTo>
                      <a:pt x="58" y="16"/>
                    </a:moveTo>
                    <a:cubicBezTo>
                      <a:pt x="58" y="15"/>
                      <a:pt x="58" y="14"/>
                      <a:pt x="58" y="14"/>
                    </a:cubicBezTo>
                    <a:cubicBezTo>
                      <a:pt x="53" y="14"/>
                      <a:pt x="49" y="14"/>
                      <a:pt x="44" y="14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8" y="13"/>
                      <a:pt x="53" y="12"/>
                      <a:pt x="57" y="11"/>
                    </a:cubicBezTo>
                    <a:cubicBezTo>
                      <a:pt x="57" y="10"/>
                      <a:pt x="57" y="9"/>
                      <a:pt x="57" y="9"/>
                    </a:cubicBezTo>
                    <a:cubicBezTo>
                      <a:pt x="43" y="6"/>
                      <a:pt x="35" y="3"/>
                      <a:pt x="24" y="1"/>
                    </a:cubicBezTo>
                    <a:cubicBezTo>
                      <a:pt x="12" y="0"/>
                      <a:pt x="9" y="2"/>
                      <a:pt x="7" y="3"/>
                    </a:cubicBezTo>
                    <a:cubicBezTo>
                      <a:pt x="0" y="7"/>
                      <a:pt x="5" y="17"/>
                      <a:pt x="12" y="18"/>
                    </a:cubicBezTo>
                    <a:cubicBezTo>
                      <a:pt x="9" y="20"/>
                      <a:pt x="3" y="24"/>
                      <a:pt x="7" y="30"/>
                    </a:cubicBezTo>
                    <a:cubicBezTo>
                      <a:pt x="9" y="35"/>
                      <a:pt x="16" y="35"/>
                      <a:pt x="22" y="33"/>
                    </a:cubicBezTo>
                    <a:cubicBezTo>
                      <a:pt x="36" y="29"/>
                      <a:pt x="46" y="21"/>
                      <a:pt x="58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4" name="Freeform 1650"/>
              <p:cNvSpPr/>
              <p:nvPr/>
            </p:nvSpPr>
            <p:spPr bwMode="auto">
              <a:xfrm>
                <a:off x="3295" y="1143"/>
                <a:ext cx="63" cy="40"/>
              </a:xfrm>
              <a:custGeom>
                <a:avLst/>
                <a:gdLst>
                  <a:gd name="T0" fmla="*/ 46 w 58"/>
                  <a:gd name="T1" fmla="*/ 18 h 37"/>
                  <a:gd name="T2" fmla="*/ 46 w 58"/>
                  <a:gd name="T3" fmla="*/ 17 h 37"/>
                  <a:gd name="T4" fmla="*/ 40 w 58"/>
                  <a:gd name="T5" fmla="*/ 1 h 37"/>
                  <a:gd name="T6" fmla="*/ 1 w 58"/>
                  <a:gd name="T7" fmla="*/ 20 h 37"/>
                  <a:gd name="T8" fmla="*/ 0 w 58"/>
                  <a:gd name="T9" fmla="*/ 20 h 37"/>
                  <a:gd name="T10" fmla="*/ 13 w 58"/>
                  <a:gd name="T11" fmla="*/ 21 h 37"/>
                  <a:gd name="T12" fmla="*/ 14 w 58"/>
                  <a:gd name="T13" fmla="*/ 22 h 37"/>
                  <a:gd name="T14" fmla="*/ 1 w 58"/>
                  <a:gd name="T15" fmla="*/ 25 h 37"/>
                  <a:gd name="T16" fmla="*/ 1 w 58"/>
                  <a:gd name="T17" fmla="*/ 27 h 37"/>
                  <a:gd name="T18" fmla="*/ 47 w 58"/>
                  <a:gd name="T19" fmla="*/ 34 h 37"/>
                  <a:gd name="T20" fmla="*/ 46 w 58"/>
                  <a:gd name="T21" fmla="*/ 18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8" h="37">
                    <a:moveTo>
                      <a:pt x="46" y="18"/>
                    </a:moveTo>
                    <a:cubicBezTo>
                      <a:pt x="46" y="17"/>
                      <a:pt x="46" y="17"/>
                      <a:pt x="46" y="17"/>
                    </a:cubicBezTo>
                    <a:cubicBezTo>
                      <a:pt x="55" y="14"/>
                      <a:pt x="53" y="0"/>
                      <a:pt x="40" y="1"/>
                    </a:cubicBezTo>
                    <a:cubicBezTo>
                      <a:pt x="27" y="3"/>
                      <a:pt x="12" y="12"/>
                      <a:pt x="1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1" y="23"/>
                      <a:pt x="9" y="22"/>
                      <a:pt x="13" y="21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9" y="23"/>
                      <a:pt x="5" y="24"/>
                      <a:pt x="1" y="25"/>
                    </a:cubicBezTo>
                    <a:cubicBezTo>
                      <a:pt x="1" y="25"/>
                      <a:pt x="1" y="26"/>
                      <a:pt x="1" y="27"/>
                    </a:cubicBezTo>
                    <a:cubicBezTo>
                      <a:pt x="12" y="30"/>
                      <a:pt x="35" y="37"/>
                      <a:pt x="47" y="34"/>
                    </a:cubicBezTo>
                    <a:cubicBezTo>
                      <a:pt x="58" y="32"/>
                      <a:pt x="56" y="19"/>
                      <a:pt x="46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5" name="Freeform 1651"/>
              <p:cNvSpPr/>
              <p:nvPr/>
            </p:nvSpPr>
            <p:spPr bwMode="auto">
              <a:xfrm>
                <a:off x="3270" y="1186"/>
                <a:ext cx="38" cy="61"/>
              </a:xfrm>
              <a:custGeom>
                <a:avLst/>
                <a:gdLst>
                  <a:gd name="T0" fmla="*/ 15 w 35"/>
                  <a:gd name="T1" fmla="*/ 0 h 56"/>
                  <a:gd name="T2" fmla="*/ 13 w 35"/>
                  <a:gd name="T3" fmla="*/ 0 h 56"/>
                  <a:gd name="T4" fmla="*/ 13 w 35"/>
                  <a:gd name="T5" fmla="*/ 0 h 56"/>
                  <a:gd name="T6" fmla="*/ 13 w 35"/>
                  <a:gd name="T7" fmla="*/ 13 h 56"/>
                  <a:gd name="T8" fmla="*/ 13 w 35"/>
                  <a:gd name="T9" fmla="*/ 13 h 56"/>
                  <a:gd name="T10" fmla="*/ 10 w 35"/>
                  <a:gd name="T11" fmla="*/ 0 h 56"/>
                  <a:gd name="T12" fmla="*/ 8 w 35"/>
                  <a:gd name="T13" fmla="*/ 0 h 56"/>
                  <a:gd name="T14" fmla="*/ 1 w 35"/>
                  <a:gd name="T15" fmla="*/ 44 h 56"/>
                  <a:gd name="T16" fmla="*/ 18 w 35"/>
                  <a:gd name="T17" fmla="*/ 45 h 56"/>
                  <a:gd name="T18" fmla="*/ 29 w 35"/>
                  <a:gd name="T19" fmla="*/ 51 h 56"/>
                  <a:gd name="T20" fmla="*/ 32 w 35"/>
                  <a:gd name="T21" fmla="*/ 35 h 56"/>
                  <a:gd name="T22" fmla="*/ 15 w 35"/>
                  <a:gd name="T23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" h="56">
                    <a:moveTo>
                      <a:pt x="15" y="0"/>
                    </a:moveTo>
                    <a:cubicBezTo>
                      <a:pt x="15" y="0"/>
                      <a:pt x="14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4" y="4"/>
                      <a:pt x="14" y="9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9"/>
                      <a:pt x="11" y="5"/>
                      <a:pt x="10" y="0"/>
                    </a:cubicBezTo>
                    <a:cubicBezTo>
                      <a:pt x="10" y="0"/>
                      <a:pt x="9" y="0"/>
                      <a:pt x="8" y="0"/>
                    </a:cubicBezTo>
                    <a:cubicBezTo>
                      <a:pt x="5" y="10"/>
                      <a:pt x="0" y="31"/>
                      <a:pt x="1" y="44"/>
                    </a:cubicBezTo>
                    <a:cubicBezTo>
                      <a:pt x="1" y="56"/>
                      <a:pt x="15" y="56"/>
                      <a:pt x="18" y="45"/>
                    </a:cubicBezTo>
                    <a:cubicBezTo>
                      <a:pt x="20" y="48"/>
                      <a:pt x="24" y="54"/>
                      <a:pt x="29" y="51"/>
                    </a:cubicBezTo>
                    <a:cubicBezTo>
                      <a:pt x="35" y="48"/>
                      <a:pt x="34" y="40"/>
                      <a:pt x="32" y="35"/>
                    </a:cubicBezTo>
                    <a:cubicBezTo>
                      <a:pt x="28" y="22"/>
                      <a:pt x="20" y="12"/>
                      <a:pt x="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6" name="Freeform 1652"/>
              <p:cNvSpPr/>
              <p:nvPr/>
            </p:nvSpPr>
            <p:spPr bwMode="auto">
              <a:xfrm>
                <a:off x="3223" y="1180"/>
                <a:ext cx="53" cy="58"/>
              </a:xfrm>
              <a:custGeom>
                <a:avLst/>
                <a:gdLst>
                  <a:gd name="T0" fmla="*/ 46 w 48"/>
                  <a:gd name="T1" fmla="*/ 4 h 53"/>
                  <a:gd name="T2" fmla="*/ 36 w 48"/>
                  <a:gd name="T3" fmla="*/ 12 h 53"/>
                  <a:gd name="T4" fmla="*/ 43 w 48"/>
                  <a:gd name="T5" fmla="*/ 2 h 53"/>
                  <a:gd name="T6" fmla="*/ 42 w 48"/>
                  <a:gd name="T7" fmla="*/ 0 h 53"/>
                  <a:gd name="T8" fmla="*/ 5 w 48"/>
                  <a:gd name="T9" fmla="*/ 26 h 53"/>
                  <a:gd name="T10" fmla="*/ 12 w 48"/>
                  <a:gd name="T11" fmla="*/ 40 h 53"/>
                  <a:gd name="T12" fmla="*/ 14 w 48"/>
                  <a:gd name="T13" fmla="*/ 40 h 53"/>
                  <a:gd name="T14" fmla="*/ 17 w 48"/>
                  <a:gd name="T15" fmla="*/ 39 h 53"/>
                  <a:gd name="T16" fmla="*/ 20 w 48"/>
                  <a:gd name="T17" fmla="*/ 50 h 53"/>
                  <a:gd name="T18" fmla="*/ 31 w 48"/>
                  <a:gd name="T19" fmla="*/ 47 h 53"/>
                  <a:gd name="T20" fmla="*/ 44 w 48"/>
                  <a:gd name="T21" fmla="*/ 17 h 53"/>
                  <a:gd name="T22" fmla="*/ 46 w 48"/>
                  <a:gd name="T23" fmla="*/ 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8" h="53">
                    <a:moveTo>
                      <a:pt x="46" y="4"/>
                    </a:moveTo>
                    <a:cubicBezTo>
                      <a:pt x="45" y="3"/>
                      <a:pt x="38" y="11"/>
                      <a:pt x="36" y="12"/>
                    </a:cubicBezTo>
                    <a:cubicBezTo>
                      <a:pt x="39" y="9"/>
                      <a:pt x="41" y="5"/>
                      <a:pt x="43" y="2"/>
                    </a:cubicBezTo>
                    <a:cubicBezTo>
                      <a:pt x="43" y="1"/>
                      <a:pt x="42" y="1"/>
                      <a:pt x="42" y="0"/>
                    </a:cubicBezTo>
                    <a:cubicBezTo>
                      <a:pt x="30" y="6"/>
                      <a:pt x="13" y="16"/>
                      <a:pt x="5" y="26"/>
                    </a:cubicBezTo>
                    <a:cubicBezTo>
                      <a:pt x="0" y="33"/>
                      <a:pt x="1" y="40"/>
                      <a:pt x="12" y="40"/>
                    </a:cubicBezTo>
                    <a:cubicBezTo>
                      <a:pt x="12" y="41"/>
                      <a:pt x="14" y="39"/>
                      <a:pt x="14" y="40"/>
                    </a:cubicBezTo>
                    <a:cubicBezTo>
                      <a:pt x="16" y="39"/>
                      <a:pt x="15" y="40"/>
                      <a:pt x="17" y="39"/>
                    </a:cubicBezTo>
                    <a:cubicBezTo>
                      <a:pt x="15" y="43"/>
                      <a:pt x="17" y="48"/>
                      <a:pt x="20" y="50"/>
                    </a:cubicBezTo>
                    <a:cubicBezTo>
                      <a:pt x="24" y="53"/>
                      <a:pt x="28" y="49"/>
                      <a:pt x="31" y="47"/>
                    </a:cubicBezTo>
                    <a:cubicBezTo>
                      <a:pt x="37" y="40"/>
                      <a:pt x="41" y="27"/>
                      <a:pt x="44" y="17"/>
                    </a:cubicBezTo>
                    <a:cubicBezTo>
                      <a:pt x="45" y="14"/>
                      <a:pt x="48" y="6"/>
                      <a:pt x="4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7" name="Freeform 1653"/>
              <p:cNvSpPr/>
              <p:nvPr/>
            </p:nvSpPr>
            <p:spPr bwMode="auto">
              <a:xfrm>
                <a:off x="3643" y="1358"/>
                <a:ext cx="70" cy="47"/>
              </a:xfrm>
              <a:custGeom>
                <a:avLst/>
                <a:gdLst>
                  <a:gd name="T0" fmla="*/ 61 w 64"/>
                  <a:gd name="T1" fmla="*/ 34 h 43"/>
                  <a:gd name="T2" fmla="*/ 64 w 64"/>
                  <a:gd name="T3" fmla="*/ 25 h 43"/>
                  <a:gd name="T4" fmla="*/ 51 w 64"/>
                  <a:gd name="T5" fmla="*/ 8 h 43"/>
                  <a:gd name="T6" fmla="*/ 31 w 64"/>
                  <a:gd name="T7" fmla="*/ 1 h 43"/>
                  <a:gd name="T8" fmla="*/ 17 w 64"/>
                  <a:gd name="T9" fmla="*/ 5 h 43"/>
                  <a:gd name="T10" fmla="*/ 0 w 64"/>
                  <a:gd name="T11" fmla="*/ 10 h 43"/>
                  <a:gd name="T12" fmla="*/ 12 w 64"/>
                  <a:gd name="T13" fmla="*/ 23 h 43"/>
                  <a:gd name="T14" fmla="*/ 20 w 64"/>
                  <a:gd name="T15" fmla="*/ 35 h 43"/>
                  <a:gd name="T16" fmla="*/ 61 w 64"/>
                  <a:gd name="T17" fmla="*/ 34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" h="43">
                    <a:moveTo>
                      <a:pt x="61" y="34"/>
                    </a:moveTo>
                    <a:cubicBezTo>
                      <a:pt x="61" y="30"/>
                      <a:pt x="62" y="28"/>
                      <a:pt x="64" y="25"/>
                    </a:cubicBezTo>
                    <a:cubicBezTo>
                      <a:pt x="60" y="18"/>
                      <a:pt x="56" y="12"/>
                      <a:pt x="51" y="8"/>
                    </a:cubicBezTo>
                    <a:cubicBezTo>
                      <a:pt x="45" y="3"/>
                      <a:pt x="38" y="0"/>
                      <a:pt x="31" y="1"/>
                    </a:cubicBezTo>
                    <a:cubicBezTo>
                      <a:pt x="28" y="1"/>
                      <a:pt x="24" y="3"/>
                      <a:pt x="17" y="5"/>
                    </a:cubicBezTo>
                    <a:cubicBezTo>
                      <a:pt x="10" y="8"/>
                      <a:pt x="5" y="10"/>
                      <a:pt x="0" y="10"/>
                    </a:cubicBezTo>
                    <a:cubicBezTo>
                      <a:pt x="4" y="13"/>
                      <a:pt x="8" y="17"/>
                      <a:pt x="12" y="23"/>
                    </a:cubicBezTo>
                    <a:cubicBezTo>
                      <a:pt x="16" y="29"/>
                      <a:pt x="19" y="33"/>
                      <a:pt x="20" y="35"/>
                    </a:cubicBezTo>
                    <a:cubicBezTo>
                      <a:pt x="30" y="43"/>
                      <a:pt x="44" y="43"/>
                      <a:pt x="61" y="3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8" name="Freeform 1654"/>
              <p:cNvSpPr/>
              <p:nvPr/>
            </p:nvSpPr>
            <p:spPr bwMode="auto">
              <a:xfrm>
                <a:off x="3675" y="1400"/>
                <a:ext cx="47" cy="61"/>
              </a:xfrm>
              <a:custGeom>
                <a:avLst/>
                <a:gdLst>
                  <a:gd name="T0" fmla="*/ 33 w 43"/>
                  <a:gd name="T1" fmla="*/ 0 h 56"/>
                  <a:gd name="T2" fmla="*/ 6 w 43"/>
                  <a:gd name="T3" fmla="*/ 13 h 56"/>
                  <a:gd name="T4" fmla="*/ 1 w 43"/>
                  <a:gd name="T5" fmla="*/ 24 h 56"/>
                  <a:gd name="T6" fmla="*/ 1 w 43"/>
                  <a:gd name="T7" fmla="*/ 39 h 56"/>
                  <a:gd name="T8" fmla="*/ 0 w 43"/>
                  <a:gd name="T9" fmla="*/ 56 h 56"/>
                  <a:gd name="T10" fmla="*/ 16 w 43"/>
                  <a:gd name="T11" fmla="*/ 49 h 56"/>
                  <a:gd name="T12" fmla="*/ 29 w 43"/>
                  <a:gd name="T13" fmla="*/ 45 h 56"/>
                  <a:gd name="T14" fmla="*/ 35 w 43"/>
                  <a:gd name="T15" fmla="*/ 40 h 56"/>
                  <a:gd name="T16" fmla="*/ 41 w 43"/>
                  <a:gd name="T17" fmla="*/ 5 h 56"/>
                  <a:gd name="T18" fmla="*/ 33 w 43"/>
                  <a:gd name="T19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3" h="56">
                    <a:moveTo>
                      <a:pt x="33" y="0"/>
                    </a:moveTo>
                    <a:cubicBezTo>
                      <a:pt x="21" y="2"/>
                      <a:pt x="12" y="7"/>
                      <a:pt x="6" y="13"/>
                    </a:cubicBezTo>
                    <a:cubicBezTo>
                      <a:pt x="3" y="16"/>
                      <a:pt x="1" y="20"/>
                      <a:pt x="1" y="24"/>
                    </a:cubicBezTo>
                    <a:cubicBezTo>
                      <a:pt x="0" y="27"/>
                      <a:pt x="0" y="32"/>
                      <a:pt x="1" y="39"/>
                    </a:cubicBezTo>
                    <a:cubicBezTo>
                      <a:pt x="1" y="46"/>
                      <a:pt x="1" y="52"/>
                      <a:pt x="0" y="56"/>
                    </a:cubicBezTo>
                    <a:cubicBezTo>
                      <a:pt x="4" y="54"/>
                      <a:pt x="9" y="51"/>
                      <a:pt x="16" y="49"/>
                    </a:cubicBezTo>
                    <a:cubicBezTo>
                      <a:pt x="23" y="48"/>
                      <a:pt x="27" y="46"/>
                      <a:pt x="29" y="45"/>
                    </a:cubicBezTo>
                    <a:cubicBezTo>
                      <a:pt x="31" y="43"/>
                      <a:pt x="33" y="42"/>
                      <a:pt x="35" y="40"/>
                    </a:cubicBezTo>
                    <a:cubicBezTo>
                      <a:pt x="41" y="33"/>
                      <a:pt x="43" y="21"/>
                      <a:pt x="41" y="5"/>
                    </a:cubicBezTo>
                    <a:cubicBezTo>
                      <a:pt x="37" y="5"/>
                      <a:pt x="35" y="3"/>
                      <a:pt x="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9" name="Freeform 1655"/>
              <p:cNvSpPr/>
              <p:nvPr/>
            </p:nvSpPr>
            <p:spPr bwMode="auto">
              <a:xfrm>
                <a:off x="3697" y="1310"/>
                <a:ext cx="50" cy="71"/>
              </a:xfrm>
              <a:custGeom>
                <a:avLst/>
                <a:gdLst>
                  <a:gd name="T0" fmla="*/ 19 w 46"/>
                  <a:gd name="T1" fmla="*/ 65 h 65"/>
                  <a:gd name="T2" fmla="*/ 28 w 46"/>
                  <a:gd name="T3" fmla="*/ 65 h 65"/>
                  <a:gd name="T4" fmla="*/ 40 w 46"/>
                  <a:gd name="T5" fmla="*/ 26 h 65"/>
                  <a:gd name="T6" fmla="*/ 32 w 46"/>
                  <a:gd name="T7" fmla="*/ 15 h 65"/>
                  <a:gd name="T8" fmla="*/ 23 w 46"/>
                  <a:gd name="T9" fmla="*/ 0 h 65"/>
                  <a:gd name="T10" fmla="*/ 14 w 46"/>
                  <a:gd name="T11" fmla="*/ 15 h 65"/>
                  <a:gd name="T12" fmla="*/ 5 w 46"/>
                  <a:gd name="T13" fmla="*/ 27 h 65"/>
                  <a:gd name="T14" fmla="*/ 19 w 46"/>
                  <a:gd name="T15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6" h="65">
                    <a:moveTo>
                      <a:pt x="19" y="65"/>
                    </a:moveTo>
                    <a:cubicBezTo>
                      <a:pt x="22" y="64"/>
                      <a:pt x="25" y="64"/>
                      <a:pt x="28" y="65"/>
                    </a:cubicBezTo>
                    <a:cubicBezTo>
                      <a:pt x="42" y="51"/>
                      <a:pt x="46" y="38"/>
                      <a:pt x="40" y="26"/>
                    </a:cubicBezTo>
                    <a:cubicBezTo>
                      <a:pt x="39" y="24"/>
                      <a:pt x="37" y="20"/>
                      <a:pt x="32" y="15"/>
                    </a:cubicBezTo>
                    <a:cubicBezTo>
                      <a:pt x="28" y="9"/>
                      <a:pt x="24" y="4"/>
                      <a:pt x="23" y="0"/>
                    </a:cubicBezTo>
                    <a:cubicBezTo>
                      <a:pt x="21" y="5"/>
                      <a:pt x="18" y="9"/>
                      <a:pt x="14" y="15"/>
                    </a:cubicBezTo>
                    <a:cubicBezTo>
                      <a:pt x="9" y="20"/>
                      <a:pt x="6" y="24"/>
                      <a:pt x="5" y="27"/>
                    </a:cubicBezTo>
                    <a:cubicBezTo>
                      <a:pt x="0" y="39"/>
                      <a:pt x="5" y="51"/>
                      <a:pt x="19" y="6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0" name="Freeform 1656"/>
              <p:cNvSpPr/>
              <p:nvPr/>
            </p:nvSpPr>
            <p:spPr bwMode="auto">
              <a:xfrm>
                <a:off x="3725" y="1400"/>
                <a:ext cx="49" cy="59"/>
              </a:xfrm>
              <a:custGeom>
                <a:avLst/>
                <a:gdLst>
                  <a:gd name="T0" fmla="*/ 43 w 45"/>
                  <a:gd name="T1" fmla="*/ 22 h 54"/>
                  <a:gd name="T2" fmla="*/ 35 w 45"/>
                  <a:gd name="T3" fmla="*/ 10 h 54"/>
                  <a:gd name="T4" fmla="*/ 9 w 45"/>
                  <a:gd name="T5" fmla="*/ 0 h 54"/>
                  <a:gd name="T6" fmla="*/ 2 w 45"/>
                  <a:gd name="T7" fmla="*/ 5 h 54"/>
                  <a:gd name="T8" fmla="*/ 2 w 45"/>
                  <a:gd name="T9" fmla="*/ 5 h 54"/>
                  <a:gd name="T10" fmla="*/ 10 w 45"/>
                  <a:gd name="T11" fmla="*/ 41 h 54"/>
                  <a:gd name="T12" fmla="*/ 27 w 45"/>
                  <a:gd name="T13" fmla="*/ 48 h 54"/>
                  <a:gd name="T14" fmla="*/ 45 w 45"/>
                  <a:gd name="T15" fmla="*/ 54 h 54"/>
                  <a:gd name="T16" fmla="*/ 43 w 45"/>
                  <a:gd name="T17" fmla="*/ 37 h 54"/>
                  <a:gd name="T18" fmla="*/ 43 w 45"/>
                  <a:gd name="T19" fmla="*/ 2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" h="54">
                    <a:moveTo>
                      <a:pt x="43" y="22"/>
                    </a:moveTo>
                    <a:cubicBezTo>
                      <a:pt x="41" y="17"/>
                      <a:pt x="39" y="13"/>
                      <a:pt x="35" y="10"/>
                    </a:cubicBezTo>
                    <a:cubicBezTo>
                      <a:pt x="29" y="5"/>
                      <a:pt x="20" y="1"/>
                      <a:pt x="9" y="0"/>
                    </a:cubicBezTo>
                    <a:cubicBezTo>
                      <a:pt x="7" y="2"/>
                      <a:pt x="5" y="4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22"/>
                      <a:pt x="2" y="33"/>
                      <a:pt x="10" y="41"/>
                    </a:cubicBezTo>
                    <a:cubicBezTo>
                      <a:pt x="13" y="43"/>
                      <a:pt x="19" y="46"/>
                      <a:pt x="27" y="48"/>
                    </a:cubicBezTo>
                    <a:cubicBezTo>
                      <a:pt x="35" y="50"/>
                      <a:pt x="42" y="52"/>
                      <a:pt x="45" y="54"/>
                    </a:cubicBezTo>
                    <a:cubicBezTo>
                      <a:pt x="44" y="50"/>
                      <a:pt x="43" y="44"/>
                      <a:pt x="43" y="37"/>
                    </a:cubicBezTo>
                    <a:cubicBezTo>
                      <a:pt x="43" y="30"/>
                      <a:pt x="43" y="25"/>
                      <a:pt x="43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1" name="Freeform 1657"/>
              <p:cNvSpPr/>
              <p:nvPr/>
            </p:nvSpPr>
            <p:spPr bwMode="auto">
              <a:xfrm>
                <a:off x="3715" y="1385"/>
                <a:ext cx="16" cy="16"/>
              </a:xfrm>
              <a:custGeom>
                <a:avLst/>
                <a:gdLst>
                  <a:gd name="T0" fmla="*/ 14 w 15"/>
                  <a:gd name="T1" fmla="*/ 5 h 15"/>
                  <a:gd name="T2" fmla="*/ 12 w 15"/>
                  <a:gd name="T3" fmla="*/ 2 h 15"/>
                  <a:gd name="T4" fmla="*/ 7 w 15"/>
                  <a:gd name="T5" fmla="*/ 0 h 15"/>
                  <a:gd name="T6" fmla="*/ 2 w 15"/>
                  <a:gd name="T7" fmla="*/ 2 h 15"/>
                  <a:gd name="T8" fmla="*/ 0 w 15"/>
                  <a:gd name="T9" fmla="*/ 8 h 15"/>
                  <a:gd name="T10" fmla="*/ 2 w 15"/>
                  <a:gd name="T11" fmla="*/ 13 h 15"/>
                  <a:gd name="T12" fmla="*/ 8 w 15"/>
                  <a:gd name="T13" fmla="*/ 15 h 15"/>
                  <a:gd name="T14" fmla="*/ 13 w 15"/>
                  <a:gd name="T15" fmla="*/ 12 h 15"/>
                  <a:gd name="T16" fmla="*/ 14 w 15"/>
                  <a:gd name="T17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5">
                    <a:moveTo>
                      <a:pt x="14" y="5"/>
                    </a:moveTo>
                    <a:cubicBezTo>
                      <a:pt x="14" y="4"/>
                      <a:pt x="13" y="3"/>
                      <a:pt x="12" y="2"/>
                    </a:cubicBezTo>
                    <a:cubicBezTo>
                      <a:pt x="11" y="0"/>
                      <a:pt x="9" y="0"/>
                      <a:pt x="7" y="0"/>
                    </a:cubicBezTo>
                    <a:cubicBezTo>
                      <a:pt x="5" y="0"/>
                      <a:pt x="3" y="1"/>
                      <a:pt x="2" y="2"/>
                    </a:cubicBezTo>
                    <a:cubicBezTo>
                      <a:pt x="0" y="4"/>
                      <a:pt x="0" y="6"/>
                      <a:pt x="0" y="8"/>
                    </a:cubicBezTo>
                    <a:cubicBezTo>
                      <a:pt x="0" y="10"/>
                      <a:pt x="1" y="12"/>
                      <a:pt x="2" y="13"/>
                    </a:cubicBezTo>
                    <a:cubicBezTo>
                      <a:pt x="4" y="14"/>
                      <a:pt x="5" y="15"/>
                      <a:pt x="8" y="15"/>
                    </a:cubicBezTo>
                    <a:cubicBezTo>
                      <a:pt x="10" y="15"/>
                      <a:pt x="11" y="14"/>
                      <a:pt x="13" y="12"/>
                    </a:cubicBezTo>
                    <a:cubicBezTo>
                      <a:pt x="15" y="10"/>
                      <a:pt x="15" y="8"/>
                      <a:pt x="1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2" name="Freeform 1658"/>
              <p:cNvSpPr/>
              <p:nvPr/>
            </p:nvSpPr>
            <p:spPr bwMode="auto">
              <a:xfrm>
                <a:off x="3733" y="1357"/>
                <a:ext cx="69" cy="47"/>
              </a:xfrm>
              <a:custGeom>
                <a:avLst/>
                <a:gdLst>
                  <a:gd name="T0" fmla="*/ 32 w 63"/>
                  <a:gd name="T1" fmla="*/ 1 h 43"/>
                  <a:gd name="T2" fmla="*/ 9 w 63"/>
                  <a:gd name="T3" fmla="*/ 12 h 43"/>
                  <a:gd name="T4" fmla="*/ 0 w 63"/>
                  <a:gd name="T5" fmla="*/ 26 h 43"/>
                  <a:gd name="T6" fmla="*/ 2 w 63"/>
                  <a:gd name="T7" fmla="*/ 34 h 43"/>
                  <a:gd name="T8" fmla="*/ 43 w 63"/>
                  <a:gd name="T9" fmla="*/ 35 h 43"/>
                  <a:gd name="T10" fmla="*/ 51 w 63"/>
                  <a:gd name="T11" fmla="*/ 25 h 43"/>
                  <a:gd name="T12" fmla="*/ 59 w 63"/>
                  <a:gd name="T13" fmla="*/ 14 h 43"/>
                  <a:gd name="T14" fmla="*/ 63 w 63"/>
                  <a:gd name="T15" fmla="*/ 10 h 43"/>
                  <a:gd name="T16" fmla="*/ 46 w 63"/>
                  <a:gd name="T17" fmla="*/ 6 h 43"/>
                  <a:gd name="T18" fmla="*/ 32 w 63"/>
                  <a:gd name="T19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3" h="43">
                    <a:moveTo>
                      <a:pt x="32" y="1"/>
                    </a:moveTo>
                    <a:cubicBezTo>
                      <a:pt x="24" y="0"/>
                      <a:pt x="16" y="4"/>
                      <a:pt x="9" y="12"/>
                    </a:cubicBezTo>
                    <a:cubicBezTo>
                      <a:pt x="6" y="15"/>
                      <a:pt x="3" y="20"/>
                      <a:pt x="0" y="26"/>
                    </a:cubicBezTo>
                    <a:cubicBezTo>
                      <a:pt x="2" y="28"/>
                      <a:pt x="3" y="31"/>
                      <a:pt x="2" y="34"/>
                    </a:cubicBezTo>
                    <a:cubicBezTo>
                      <a:pt x="20" y="43"/>
                      <a:pt x="34" y="43"/>
                      <a:pt x="43" y="35"/>
                    </a:cubicBezTo>
                    <a:cubicBezTo>
                      <a:pt x="45" y="33"/>
                      <a:pt x="48" y="30"/>
                      <a:pt x="51" y="25"/>
                    </a:cubicBezTo>
                    <a:cubicBezTo>
                      <a:pt x="54" y="20"/>
                      <a:pt x="57" y="16"/>
                      <a:pt x="59" y="14"/>
                    </a:cubicBezTo>
                    <a:cubicBezTo>
                      <a:pt x="60" y="12"/>
                      <a:pt x="61" y="11"/>
                      <a:pt x="63" y="10"/>
                    </a:cubicBezTo>
                    <a:cubicBezTo>
                      <a:pt x="58" y="9"/>
                      <a:pt x="53" y="8"/>
                      <a:pt x="46" y="6"/>
                    </a:cubicBezTo>
                    <a:cubicBezTo>
                      <a:pt x="39" y="3"/>
                      <a:pt x="35" y="1"/>
                      <a:pt x="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3" name="Freeform 1659"/>
              <p:cNvSpPr/>
              <p:nvPr/>
            </p:nvSpPr>
            <p:spPr bwMode="auto">
              <a:xfrm>
                <a:off x="3432" y="1999"/>
                <a:ext cx="63" cy="125"/>
              </a:xfrm>
              <a:custGeom>
                <a:avLst/>
                <a:gdLst>
                  <a:gd name="T0" fmla="*/ 38 w 57"/>
                  <a:gd name="T1" fmla="*/ 50 h 115"/>
                  <a:gd name="T2" fmla="*/ 40 w 57"/>
                  <a:gd name="T3" fmla="*/ 33 h 115"/>
                  <a:gd name="T4" fmla="*/ 31 w 57"/>
                  <a:gd name="T5" fmla="*/ 11 h 115"/>
                  <a:gd name="T6" fmla="*/ 9 w 57"/>
                  <a:gd name="T7" fmla="*/ 0 h 115"/>
                  <a:gd name="T8" fmla="*/ 15 w 57"/>
                  <a:gd name="T9" fmla="*/ 19 h 115"/>
                  <a:gd name="T10" fmla="*/ 8 w 57"/>
                  <a:gd name="T11" fmla="*/ 41 h 115"/>
                  <a:gd name="T12" fmla="*/ 0 w 57"/>
                  <a:gd name="T13" fmla="*/ 64 h 115"/>
                  <a:gd name="T14" fmla="*/ 15 w 57"/>
                  <a:gd name="T15" fmla="*/ 98 h 115"/>
                  <a:gd name="T16" fmla="*/ 57 w 57"/>
                  <a:gd name="T17" fmla="*/ 115 h 115"/>
                  <a:gd name="T18" fmla="*/ 36 w 57"/>
                  <a:gd name="T19" fmla="*/ 68 h 115"/>
                  <a:gd name="T20" fmla="*/ 38 w 57"/>
                  <a:gd name="T21" fmla="*/ 5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7" h="115">
                    <a:moveTo>
                      <a:pt x="38" y="50"/>
                    </a:moveTo>
                    <a:cubicBezTo>
                      <a:pt x="39" y="43"/>
                      <a:pt x="40" y="37"/>
                      <a:pt x="40" y="33"/>
                    </a:cubicBezTo>
                    <a:cubicBezTo>
                      <a:pt x="40" y="25"/>
                      <a:pt x="37" y="18"/>
                      <a:pt x="31" y="11"/>
                    </a:cubicBezTo>
                    <a:cubicBezTo>
                      <a:pt x="25" y="5"/>
                      <a:pt x="18" y="1"/>
                      <a:pt x="9" y="0"/>
                    </a:cubicBezTo>
                    <a:cubicBezTo>
                      <a:pt x="13" y="6"/>
                      <a:pt x="15" y="13"/>
                      <a:pt x="15" y="19"/>
                    </a:cubicBezTo>
                    <a:cubicBezTo>
                      <a:pt x="15" y="24"/>
                      <a:pt x="12" y="32"/>
                      <a:pt x="8" y="41"/>
                    </a:cubicBezTo>
                    <a:cubicBezTo>
                      <a:pt x="3" y="50"/>
                      <a:pt x="0" y="58"/>
                      <a:pt x="0" y="64"/>
                    </a:cubicBezTo>
                    <a:cubicBezTo>
                      <a:pt x="0" y="77"/>
                      <a:pt x="5" y="89"/>
                      <a:pt x="15" y="98"/>
                    </a:cubicBezTo>
                    <a:cubicBezTo>
                      <a:pt x="25" y="106"/>
                      <a:pt x="39" y="112"/>
                      <a:pt x="57" y="115"/>
                    </a:cubicBezTo>
                    <a:cubicBezTo>
                      <a:pt x="43" y="100"/>
                      <a:pt x="36" y="85"/>
                      <a:pt x="36" y="68"/>
                    </a:cubicBezTo>
                    <a:cubicBezTo>
                      <a:pt x="36" y="64"/>
                      <a:pt x="36" y="58"/>
                      <a:pt x="38" y="5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4" name="Freeform 1660"/>
              <p:cNvSpPr/>
              <p:nvPr/>
            </p:nvSpPr>
            <p:spPr bwMode="auto">
              <a:xfrm>
                <a:off x="3477" y="2011"/>
                <a:ext cx="49" cy="113"/>
              </a:xfrm>
              <a:custGeom>
                <a:avLst/>
                <a:gdLst>
                  <a:gd name="T0" fmla="*/ 23 w 45"/>
                  <a:gd name="T1" fmla="*/ 0 h 104"/>
                  <a:gd name="T2" fmla="*/ 0 w 45"/>
                  <a:gd name="T3" fmla="*/ 56 h 104"/>
                  <a:gd name="T4" fmla="*/ 23 w 45"/>
                  <a:gd name="T5" fmla="*/ 104 h 104"/>
                  <a:gd name="T6" fmla="*/ 45 w 45"/>
                  <a:gd name="T7" fmla="*/ 56 h 104"/>
                  <a:gd name="T8" fmla="*/ 23 w 45"/>
                  <a:gd name="T9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104">
                    <a:moveTo>
                      <a:pt x="23" y="0"/>
                    </a:moveTo>
                    <a:cubicBezTo>
                      <a:pt x="8" y="20"/>
                      <a:pt x="0" y="39"/>
                      <a:pt x="0" y="56"/>
                    </a:cubicBezTo>
                    <a:cubicBezTo>
                      <a:pt x="0" y="73"/>
                      <a:pt x="8" y="89"/>
                      <a:pt x="23" y="104"/>
                    </a:cubicBezTo>
                    <a:cubicBezTo>
                      <a:pt x="38" y="89"/>
                      <a:pt x="45" y="73"/>
                      <a:pt x="45" y="56"/>
                    </a:cubicBezTo>
                    <a:cubicBezTo>
                      <a:pt x="45" y="39"/>
                      <a:pt x="38" y="20"/>
                      <a:pt x="2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5" name="Freeform 1661"/>
              <p:cNvSpPr/>
              <p:nvPr/>
            </p:nvSpPr>
            <p:spPr bwMode="auto">
              <a:xfrm>
                <a:off x="3510" y="1999"/>
                <a:ext cx="61" cy="125"/>
              </a:xfrm>
              <a:custGeom>
                <a:avLst/>
                <a:gdLst>
                  <a:gd name="T0" fmla="*/ 41 w 56"/>
                  <a:gd name="T1" fmla="*/ 19 h 115"/>
                  <a:gd name="T2" fmla="*/ 47 w 56"/>
                  <a:gd name="T3" fmla="*/ 0 h 115"/>
                  <a:gd name="T4" fmla="*/ 25 w 56"/>
                  <a:gd name="T5" fmla="*/ 11 h 115"/>
                  <a:gd name="T6" fmla="*/ 16 w 56"/>
                  <a:gd name="T7" fmla="*/ 33 h 115"/>
                  <a:gd name="T8" fmla="*/ 19 w 56"/>
                  <a:gd name="T9" fmla="*/ 53 h 115"/>
                  <a:gd name="T10" fmla="*/ 21 w 56"/>
                  <a:gd name="T11" fmla="*/ 72 h 115"/>
                  <a:gd name="T12" fmla="*/ 0 w 56"/>
                  <a:gd name="T13" fmla="*/ 115 h 115"/>
                  <a:gd name="T14" fmla="*/ 41 w 56"/>
                  <a:gd name="T15" fmla="*/ 98 h 115"/>
                  <a:gd name="T16" fmla="*/ 56 w 56"/>
                  <a:gd name="T17" fmla="*/ 64 h 115"/>
                  <a:gd name="T18" fmla="*/ 49 w 56"/>
                  <a:gd name="T19" fmla="*/ 41 h 115"/>
                  <a:gd name="T20" fmla="*/ 41 w 56"/>
                  <a:gd name="T21" fmla="*/ 1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" h="115">
                    <a:moveTo>
                      <a:pt x="41" y="19"/>
                    </a:moveTo>
                    <a:cubicBezTo>
                      <a:pt x="41" y="13"/>
                      <a:pt x="43" y="7"/>
                      <a:pt x="47" y="0"/>
                    </a:cubicBezTo>
                    <a:cubicBezTo>
                      <a:pt x="39" y="1"/>
                      <a:pt x="32" y="5"/>
                      <a:pt x="25" y="11"/>
                    </a:cubicBezTo>
                    <a:cubicBezTo>
                      <a:pt x="19" y="18"/>
                      <a:pt x="16" y="25"/>
                      <a:pt x="16" y="33"/>
                    </a:cubicBezTo>
                    <a:cubicBezTo>
                      <a:pt x="16" y="37"/>
                      <a:pt x="17" y="43"/>
                      <a:pt x="19" y="53"/>
                    </a:cubicBezTo>
                    <a:cubicBezTo>
                      <a:pt x="21" y="61"/>
                      <a:pt x="21" y="67"/>
                      <a:pt x="21" y="72"/>
                    </a:cubicBezTo>
                    <a:cubicBezTo>
                      <a:pt x="19" y="88"/>
                      <a:pt x="12" y="102"/>
                      <a:pt x="0" y="115"/>
                    </a:cubicBezTo>
                    <a:cubicBezTo>
                      <a:pt x="17" y="112"/>
                      <a:pt x="31" y="106"/>
                      <a:pt x="41" y="98"/>
                    </a:cubicBezTo>
                    <a:cubicBezTo>
                      <a:pt x="51" y="89"/>
                      <a:pt x="56" y="77"/>
                      <a:pt x="56" y="64"/>
                    </a:cubicBezTo>
                    <a:cubicBezTo>
                      <a:pt x="56" y="58"/>
                      <a:pt x="54" y="50"/>
                      <a:pt x="49" y="41"/>
                    </a:cubicBezTo>
                    <a:cubicBezTo>
                      <a:pt x="44" y="32"/>
                      <a:pt x="41" y="24"/>
                      <a:pt x="41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6" name="Freeform 1662"/>
              <p:cNvSpPr/>
              <p:nvPr/>
            </p:nvSpPr>
            <p:spPr bwMode="auto">
              <a:xfrm>
                <a:off x="3265" y="1818"/>
                <a:ext cx="31" cy="32"/>
              </a:xfrm>
              <a:custGeom>
                <a:avLst/>
                <a:gdLst>
                  <a:gd name="T0" fmla="*/ 20 w 29"/>
                  <a:gd name="T1" fmla="*/ 3 h 30"/>
                  <a:gd name="T2" fmla="*/ 3 w 29"/>
                  <a:gd name="T3" fmla="*/ 10 h 30"/>
                  <a:gd name="T4" fmla="*/ 9 w 29"/>
                  <a:gd name="T5" fmla="*/ 27 h 30"/>
                  <a:gd name="T6" fmla="*/ 26 w 29"/>
                  <a:gd name="T7" fmla="*/ 20 h 30"/>
                  <a:gd name="T8" fmla="*/ 20 w 29"/>
                  <a:gd name="T9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30">
                    <a:moveTo>
                      <a:pt x="20" y="3"/>
                    </a:moveTo>
                    <a:cubicBezTo>
                      <a:pt x="13" y="0"/>
                      <a:pt x="6" y="3"/>
                      <a:pt x="3" y="10"/>
                    </a:cubicBezTo>
                    <a:cubicBezTo>
                      <a:pt x="0" y="16"/>
                      <a:pt x="3" y="24"/>
                      <a:pt x="9" y="27"/>
                    </a:cubicBezTo>
                    <a:cubicBezTo>
                      <a:pt x="16" y="30"/>
                      <a:pt x="23" y="27"/>
                      <a:pt x="26" y="20"/>
                    </a:cubicBezTo>
                    <a:cubicBezTo>
                      <a:pt x="29" y="14"/>
                      <a:pt x="26" y="6"/>
                      <a:pt x="2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7" name="Freeform 1663"/>
              <p:cNvSpPr/>
              <p:nvPr/>
            </p:nvSpPr>
            <p:spPr bwMode="auto">
              <a:xfrm>
                <a:off x="3281" y="1764"/>
                <a:ext cx="65" cy="64"/>
              </a:xfrm>
              <a:custGeom>
                <a:avLst/>
                <a:gdLst>
                  <a:gd name="T0" fmla="*/ 10 w 60"/>
                  <a:gd name="T1" fmla="*/ 0 h 58"/>
                  <a:gd name="T2" fmla="*/ 0 w 60"/>
                  <a:gd name="T3" fmla="*/ 48 h 58"/>
                  <a:gd name="T4" fmla="*/ 12 w 60"/>
                  <a:gd name="T5" fmla="*/ 5 h 58"/>
                  <a:gd name="T6" fmla="*/ 54 w 60"/>
                  <a:gd name="T7" fmla="*/ 37 h 58"/>
                  <a:gd name="T8" fmla="*/ 15 w 60"/>
                  <a:gd name="T9" fmla="*/ 58 h 58"/>
                  <a:gd name="T10" fmla="*/ 58 w 60"/>
                  <a:gd name="T11" fmla="*/ 37 h 58"/>
                  <a:gd name="T12" fmla="*/ 10 w 60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58">
                    <a:moveTo>
                      <a:pt x="10" y="0"/>
                    </a:moveTo>
                    <a:cubicBezTo>
                      <a:pt x="1" y="0"/>
                      <a:pt x="0" y="32"/>
                      <a:pt x="0" y="48"/>
                    </a:cubicBezTo>
                    <a:cubicBezTo>
                      <a:pt x="0" y="34"/>
                      <a:pt x="4" y="5"/>
                      <a:pt x="12" y="5"/>
                    </a:cubicBezTo>
                    <a:cubicBezTo>
                      <a:pt x="29" y="6"/>
                      <a:pt x="52" y="26"/>
                      <a:pt x="54" y="37"/>
                    </a:cubicBezTo>
                    <a:cubicBezTo>
                      <a:pt x="55" y="44"/>
                      <a:pt x="25" y="55"/>
                      <a:pt x="15" y="58"/>
                    </a:cubicBezTo>
                    <a:cubicBezTo>
                      <a:pt x="27" y="54"/>
                      <a:pt x="60" y="46"/>
                      <a:pt x="58" y="37"/>
                    </a:cubicBezTo>
                    <a:cubicBezTo>
                      <a:pt x="56" y="24"/>
                      <a:pt x="30" y="1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8" name="Freeform 1664"/>
              <p:cNvSpPr/>
              <p:nvPr/>
            </p:nvSpPr>
            <p:spPr bwMode="auto">
              <a:xfrm>
                <a:off x="3215" y="1762"/>
                <a:ext cx="67" cy="64"/>
              </a:xfrm>
              <a:custGeom>
                <a:avLst/>
                <a:gdLst>
                  <a:gd name="T0" fmla="*/ 53 w 62"/>
                  <a:gd name="T1" fmla="*/ 2 h 59"/>
                  <a:gd name="T2" fmla="*/ 3 w 62"/>
                  <a:gd name="T3" fmla="*/ 37 h 59"/>
                  <a:gd name="T4" fmla="*/ 46 w 62"/>
                  <a:gd name="T5" fmla="*/ 59 h 59"/>
                  <a:gd name="T6" fmla="*/ 9 w 62"/>
                  <a:gd name="T7" fmla="*/ 36 h 59"/>
                  <a:gd name="T8" fmla="*/ 51 w 62"/>
                  <a:gd name="T9" fmla="*/ 6 h 59"/>
                  <a:gd name="T10" fmla="*/ 58 w 62"/>
                  <a:gd name="T11" fmla="*/ 50 h 59"/>
                  <a:gd name="T12" fmla="*/ 58 w 62"/>
                  <a:gd name="T13" fmla="*/ 50 h 59"/>
                  <a:gd name="T14" fmla="*/ 59 w 62"/>
                  <a:gd name="T15" fmla="*/ 48 h 59"/>
                  <a:gd name="T16" fmla="*/ 53 w 62"/>
                  <a:gd name="T17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2" h="59">
                    <a:moveTo>
                      <a:pt x="53" y="2"/>
                    </a:moveTo>
                    <a:cubicBezTo>
                      <a:pt x="40" y="0"/>
                      <a:pt x="10" y="18"/>
                      <a:pt x="3" y="37"/>
                    </a:cubicBezTo>
                    <a:cubicBezTo>
                      <a:pt x="0" y="45"/>
                      <a:pt x="31" y="54"/>
                      <a:pt x="46" y="59"/>
                    </a:cubicBezTo>
                    <a:cubicBezTo>
                      <a:pt x="33" y="55"/>
                      <a:pt x="6" y="43"/>
                      <a:pt x="9" y="36"/>
                    </a:cubicBezTo>
                    <a:cubicBezTo>
                      <a:pt x="15" y="20"/>
                      <a:pt x="40" y="5"/>
                      <a:pt x="51" y="6"/>
                    </a:cubicBezTo>
                    <a:cubicBezTo>
                      <a:pt x="58" y="7"/>
                      <a:pt x="59" y="39"/>
                      <a:pt x="58" y="50"/>
                    </a:cubicBezTo>
                    <a:cubicBezTo>
                      <a:pt x="58" y="50"/>
                      <a:pt x="58" y="50"/>
                      <a:pt x="58" y="50"/>
                    </a:cubicBezTo>
                    <a:cubicBezTo>
                      <a:pt x="59" y="49"/>
                      <a:pt x="59" y="49"/>
                      <a:pt x="59" y="48"/>
                    </a:cubicBezTo>
                    <a:cubicBezTo>
                      <a:pt x="59" y="35"/>
                      <a:pt x="62" y="3"/>
                      <a:pt x="5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9" name="Freeform 1665"/>
              <p:cNvSpPr/>
              <p:nvPr/>
            </p:nvSpPr>
            <p:spPr bwMode="auto">
              <a:xfrm>
                <a:off x="3205" y="1811"/>
                <a:ext cx="63" cy="79"/>
              </a:xfrm>
              <a:custGeom>
                <a:avLst/>
                <a:gdLst>
                  <a:gd name="T0" fmla="*/ 25 w 58"/>
                  <a:gd name="T1" fmla="*/ 60 h 72"/>
                  <a:gd name="T2" fmla="*/ 11 w 58"/>
                  <a:gd name="T3" fmla="*/ 12 h 72"/>
                  <a:gd name="T4" fmla="*/ 54 w 58"/>
                  <a:gd name="T5" fmla="*/ 17 h 72"/>
                  <a:gd name="T6" fmla="*/ 6 w 58"/>
                  <a:gd name="T7" fmla="*/ 8 h 72"/>
                  <a:gd name="T8" fmla="*/ 24 w 58"/>
                  <a:gd name="T9" fmla="*/ 67 h 72"/>
                  <a:gd name="T10" fmla="*/ 58 w 58"/>
                  <a:gd name="T11" fmla="*/ 32 h 72"/>
                  <a:gd name="T12" fmla="*/ 25 w 58"/>
                  <a:gd name="T13" fmla="*/ 6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72">
                    <a:moveTo>
                      <a:pt x="25" y="60"/>
                    </a:moveTo>
                    <a:cubicBezTo>
                      <a:pt x="12" y="50"/>
                      <a:pt x="6" y="22"/>
                      <a:pt x="11" y="12"/>
                    </a:cubicBezTo>
                    <a:cubicBezTo>
                      <a:pt x="14" y="5"/>
                      <a:pt x="44" y="13"/>
                      <a:pt x="54" y="17"/>
                    </a:cubicBezTo>
                    <a:cubicBezTo>
                      <a:pt x="42" y="12"/>
                      <a:pt x="10" y="0"/>
                      <a:pt x="6" y="8"/>
                    </a:cubicBezTo>
                    <a:cubicBezTo>
                      <a:pt x="0" y="20"/>
                      <a:pt x="8" y="54"/>
                      <a:pt x="24" y="67"/>
                    </a:cubicBezTo>
                    <a:cubicBezTo>
                      <a:pt x="31" y="72"/>
                      <a:pt x="49" y="45"/>
                      <a:pt x="58" y="32"/>
                    </a:cubicBezTo>
                    <a:cubicBezTo>
                      <a:pt x="50" y="43"/>
                      <a:pt x="31" y="65"/>
                      <a:pt x="25" y="6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0" name="Freeform 1666"/>
              <p:cNvSpPr/>
              <p:nvPr/>
            </p:nvSpPr>
            <p:spPr bwMode="auto">
              <a:xfrm>
                <a:off x="3240" y="1848"/>
                <a:ext cx="80" cy="61"/>
              </a:xfrm>
              <a:custGeom>
                <a:avLst/>
                <a:gdLst>
                  <a:gd name="T0" fmla="*/ 62 w 74"/>
                  <a:gd name="T1" fmla="*/ 42 h 56"/>
                  <a:gd name="T2" fmla="*/ 10 w 74"/>
                  <a:gd name="T3" fmla="*/ 40 h 56"/>
                  <a:gd name="T4" fmla="*/ 28 w 74"/>
                  <a:gd name="T5" fmla="*/ 0 h 56"/>
                  <a:gd name="T6" fmla="*/ 6 w 74"/>
                  <a:gd name="T7" fmla="*/ 43 h 56"/>
                  <a:gd name="T8" fmla="*/ 67 w 74"/>
                  <a:gd name="T9" fmla="*/ 44 h 56"/>
                  <a:gd name="T10" fmla="*/ 47 w 74"/>
                  <a:gd name="T11" fmla="*/ 0 h 56"/>
                  <a:gd name="T12" fmla="*/ 62 w 74"/>
                  <a:gd name="T13" fmla="*/ 4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4" h="56">
                    <a:moveTo>
                      <a:pt x="62" y="42"/>
                    </a:moveTo>
                    <a:cubicBezTo>
                      <a:pt x="48" y="51"/>
                      <a:pt x="18" y="48"/>
                      <a:pt x="10" y="40"/>
                    </a:cubicBezTo>
                    <a:cubicBezTo>
                      <a:pt x="5" y="35"/>
                      <a:pt x="21" y="9"/>
                      <a:pt x="28" y="0"/>
                    </a:cubicBezTo>
                    <a:cubicBezTo>
                      <a:pt x="20" y="10"/>
                      <a:pt x="0" y="37"/>
                      <a:pt x="6" y="43"/>
                    </a:cubicBezTo>
                    <a:cubicBezTo>
                      <a:pt x="15" y="52"/>
                      <a:pt x="50" y="56"/>
                      <a:pt x="67" y="44"/>
                    </a:cubicBezTo>
                    <a:cubicBezTo>
                      <a:pt x="74" y="39"/>
                      <a:pt x="57" y="13"/>
                      <a:pt x="47" y="0"/>
                    </a:cubicBezTo>
                    <a:cubicBezTo>
                      <a:pt x="55" y="11"/>
                      <a:pt x="68" y="37"/>
                      <a:pt x="62" y="4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1" name="Freeform 1667"/>
              <p:cNvSpPr/>
              <p:nvPr/>
            </p:nvSpPr>
            <p:spPr bwMode="auto">
              <a:xfrm>
                <a:off x="3293" y="1813"/>
                <a:ext cx="63" cy="78"/>
              </a:xfrm>
              <a:custGeom>
                <a:avLst/>
                <a:gdLst>
                  <a:gd name="T0" fmla="*/ 4 w 58"/>
                  <a:gd name="T1" fmla="*/ 15 h 71"/>
                  <a:gd name="T2" fmla="*/ 48 w 58"/>
                  <a:gd name="T3" fmla="*/ 13 h 71"/>
                  <a:gd name="T4" fmla="*/ 31 w 58"/>
                  <a:gd name="T5" fmla="*/ 62 h 71"/>
                  <a:gd name="T6" fmla="*/ 0 w 58"/>
                  <a:gd name="T7" fmla="*/ 30 h 71"/>
                  <a:gd name="T8" fmla="*/ 32 w 58"/>
                  <a:gd name="T9" fmla="*/ 67 h 71"/>
                  <a:gd name="T10" fmla="*/ 52 w 58"/>
                  <a:gd name="T11" fmla="*/ 9 h 71"/>
                  <a:gd name="T12" fmla="*/ 4 w 58"/>
                  <a:gd name="T13" fmla="*/ 1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71">
                    <a:moveTo>
                      <a:pt x="4" y="15"/>
                    </a:moveTo>
                    <a:cubicBezTo>
                      <a:pt x="17" y="11"/>
                      <a:pt x="46" y="5"/>
                      <a:pt x="48" y="13"/>
                    </a:cubicBezTo>
                    <a:cubicBezTo>
                      <a:pt x="53" y="29"/>
                      <a:pt x="41" y="56"/>
                      <a:pt x="31" y="62"/>
                    </a:cubicBezTo>
                    <a:cubicBezTo>
                      <a:pt x="25" y="65"/>
                      <a:pt x="6" y="39"/>
                      <a:pt x="0" y="30"/>
                    </a:cubicBezTo>
                    <a:cubicBezTo>
                      <a:pt x="7" y="41"/>
                      <a:pt x="25" y="71"/>
                      <a:pt x="32" y="67"/>
                    </a:cubicBezTo>
                    <a:cubicBezTo>
                      <a:pt x="44" y="60"/>
                      <a:pt x="58" y="28"/>
                      <a:pt x="52" y="9"/>
                    </a:cubicBezTo>
                    <a:cubicBezTo>
                      <a:pt x="50" y="0"/>
                      <a:pt x="19" y="10"/>
                      <a:pt x="4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2" name="Freeform 1668"/>
              <p:cNvSpPr>
                <a:spLocks noEditPoints="1"/>
              </p:cNvSpPr>
              <p:nvPr/>
            </p:nvSpPr>
            <p:spPr bwMode="auto">
              <a:xfrm>
                <a:off x="3429" y="1758"/>
                <a:ext cx="151" cy="155"/>
              </a:xfrm>
              <a:custGeom>
                <a:avLst/>
                <a:gdLst>
                  <a:gd name="T0" fmla="*/ 92 w 138"/>
                  <a:gd name="T1" fmla="*/ 57 h 142"/>
                  <a:gd name="T2" fmla="*/ 122 w 138"/>
                  <a:gd name="T3" fmla="*/ 28 h 142"/>
                  <a:gd name="T4" fmla="*/ 111 w 138"/>
                  <a:gd name="T5" fmla="*/ 31 h 142"/>
                  <a:gd name="T6" fmla="*/ 112 w 138"/>
                  <a:gd name="T7" fmla="*/ 24 h 142"/>
                  <a:gd name="T8" fmla="*/ 91 w 138"/>
                  <a:gd name="T9" fmla="*/ 36 h 142"/>
                  <a:gd name="T10" fmla="*/ 98 w 138"/>
                  <a:gd name="T11" fmla="*/ 12 h 142"/>
                  <a:gd name="T12" fmla="*/ 78 w 138"/>
                  <a:gd name="T13" fmla="*/ 34 h 142"/>
                  <a:gd name="T14" fmla="*/ 77 w 138"/>
                  <a:gd name="T15" fmla="*/ 4 h 142"/>
                  <a:gd name="T16" fmla="*/ 65 w 138"/>
                  <a:gd name="T17" fmla="*/ 40 h 142"/>
                  <a:gd name="T18" fmla="*/ 49 w 138"/>
                  <a:gd name="T19" fmla="*/ 4 h 142"/>
                  <a:gd name="T20" fmla="*/ 50 w 138"/>
                  <a:gd name="T21" fmla="*/ 30 h 142"/>
                  <a:gd name="T22" fmla="*/ 35 w 138"/>
                  <a:gd name="T23" fmla="*/ 14 h 142"/>
                  <a:gd name="T24" fmla="*/ 40 w 138"/>
                  <a:gd name="T25" fmla="*/ 36 h 142"/>
                  <a:gd name="T26" fmla="*/ 21 w 138"/>
                  <a:gd name="T27" fmla="*/ 24 h 142"/>
                  <a:gd name="T28" fmla="*/ 36 w 138"/>
                  <a:gd name="T29" fmla="*/ 48 h 142"/>
                  <a:gd name="T30" fmla="*/ 9 w 138"/>
                  <a:gd name="T31" fmla="*/ 41 h 142"/>
                  <a:gd name="T32" fmla="*/ 38 w 138"/>
                  <a:gd name="T33" fmla="*/ 61 h 142"/>
                  <a:gd name="T34" fmla="*/ 3 w 138"/>
                  <a:gd name="T35" fmla="*/ 67 h 142"/>
                  <a:gd name="T36" fmla="*/ 24 w 138"/>
                  <a:gd name="T37" fmla="*/ 73 h 142"/>
                  <a:gd name="T38" fmla="*/ 1 w 138"/>
                  <a:gd name="T39" fmla="*/ 84 h 142"/>
                  <a:gd name="T40" fmla="*/ 26 w 138"/>
                  <a:gd name="T41" fmla="*/ 85 h 142"/>
                  <a:gd name="T42" fmla="*/ 9 w 138"/>
                  <a:gd name="T43" fmla="*/ 101 h 142"/>
                  <a:gd name="T44" fmla="*/ 38 w 138"/>
                  <a:gd name="T45" fmla="*/ 92 h 142"/>
                  <a:gd name="T46" fmla="*/ 23 w 138"/>
                  <a:gd name="T47" fmla="*/ 118 h 142"/>
                  <a:gd name="T48" fmla="*/ 53 w 138"/>
                  <a:gd name="T49" fmla="*/ 92 h 142"/>
                  <a:gd name="T50" fmla="*/ 49 w 138"/>
                  <a:gd name="T51" fmla="*/ 130 h 142"/>
                  <a:gd name="T52" fmla="*/ 54 w 138"/>
                  <a:gd name="T53" fmla="*/ 126 h 142"/>
                  <a:gd name="T54" fmla="*/ 58 w 138"/>
                  <a:gd name="T55" fmla="*/ 137 h 142"/>
                  <a:gd name="T56" fmla="*/ 67 w 138"/>
                  <a:gd name="T57" fmla="*/ 114 h 142"/>
                  <a:gd name="T58" fmla="*/ 78 w 138"/>
                  <a:gd name="T59" fmla="*/ 136 h 142"/>
                  <a:gd name="T60" fmla="*/ 79 w 138"/>
                  <a:gd name="T61" fmla="*/ 104 h 142"/>
                  <a:gd name="T62" fmla="*/ 100 w 138"/>
                  <a:gd name="T63" fmla="*/ 127 h 142"/>
                  <a:gd name="T64" fmla="*/ 85 w 138"/>
                  <a:gd name="T65" fmla="*/ 88 h 142"/>
                  <a:gd name="T66" fmla="*/ 122 w 138"/>
                  <a:gd name="T67" fmla="*/ 106 h 142"/>
                  <a:gd name="T68" fmla="*/ 124 w 138"/>
                  <a:gd name="T69" fmla="*/ 103 h 142"/>
                  <a:gd name="T70" fmla="*/ 126 w 138"/>
                  <a:gd name="T71" fmla="*/ 101 h 142"/>
                  <a:gd name="T72" fmla="*/ 107 w 138"/>
                  <a:gd name="T73" fmla="*/ 84 h 142"/>
                  <a:gd name="T74" fmla="*/ 133 w 138"/>
                  <a:gd name="T75" fmla="*/ 81 h 142"/>
                  <a:gd name="T76" fmla="*/ 104 w 138"/>
                  <a:gd name="T77" fmla="*/ 69 h 142"/>
                  <a:gd name="T78" fmla="*/ 133 w 138"/>
                  <a:gd name="T79" fmla="*/ 57 h 142"/>
                  <a:gd name="T80" fmla="*/ 92 w 138"/>
                  <a:gd name="T81" fmla="*/ 57 h 142"/>
                  <a:gd name="T82" fmla="*/ 70 w 138"/>
                  <a:gd name="T83" fmla="*/ 82 h 142"/>
                  <a:gd name="T84" fmla="*/ 57 w 138"/>
                  <a:gd name="T85" fmla="*/ 69 h 142"/>
                  <a:gd name="T86" fmla="*/ 70 w 138"/>
                  <a:gd name="T87" fmla="*/ 56 h 142"/>
                  <a:gd name="T88" fmla="*/ 83 w 138"/>
                  <a:gd name="T89" fmla="*/ 69 h 142"/>
                  <a:gd name="T90" fmla="*/ 70 w 138"/>
                  <a:gd name="T91" fmla="*/ 82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38" h="142">
                    <a:moveTo>
                      <a:pt x="92" y="57"/>
                    </a:moveTo>
                    <a:cubicBezTo>
                      <a:pt x="110" y="47"/>
                      <a:pt x="130" y="30"/>
                      <a:pt x="122" y="28"/>
                    </a:cubicBezTo>
                    <a:cubicBezTo>
                      <a:pt x="120" y="27"/>
                      <a:pt x="116" y="28"/>
                      <a:pt x="111" y="31"/>
                    </a:cubicBezTo>
                    <a:cubicBezTo>
                      <a:pt x="113" y="27"/>
                      <a:pt x="114" y="25"/>
                      <a:pt x="112" y="24"/>
                    </a:cubicBezTo>
                    <a:cubicBezTo>
                      <a:pt x="108" y="23"/>
                      <a:pt x="100" y="29"/>
                      <a:pt x="91" y="36"/>
                    </a:cubicBezTo>
                    <a:cubicBezTo>
                      <a:pt x="98" y="24"/>
                      <a:pt x="102" y="13"/>
                      <a:pt x="98" y="12"/>
                    </a:cubicBezTo>
                    <a:cubicBezTo>
                      <a:pt x="93" y="12"/>
                      <a:pt x="85" y="23"/>
                      <a:pt x="78" y="34"/>
                    </a:cubicBezTo>
                    <a:cubicBezTo>
                      <a:pt x="81" y="19"/>
                      <a:pt x="82" y="3"/>
                      <a:pt x="77" y="4"/>
                    </a:cubicBezTo>
                    <a:cubicBezTo>
                      <a:pt x="72" y="6"/>
                      <a:pt x="67" y="24"/>
                      <a:pt x="65" y="40"/>
                    </a:cubicBezTo>
                    <a:cubicBezTo>
                      <a:pt x="61" y="23"/>
                      <a:pt x="53" y="0"/>
                      <a:pt x="49" y="4"/>
                    </a:cubicBezTo>
                    <a:cubicBezTo>
                      <a:pt x="46" y="7"/>
                      <a:pt x="47" y="18"/>
                      <a:pt x="50" y="30"/>
                    </a:cubicBezTo>
                    <a:cubicBezTo>
                      <a:pt x="44" y="20"/>
                      <a:pt x="38" y="13"/>
                      <a:pt x="35" y="14"/>
                    </a:cubicBezTo>
                    <a:cubicBezTo>
                      <a:pt x="32" y="16"/>
                      <a:pt x="35" y="26"/>
                      <a:pt x="40" y="36"/>
                    </a:cubicBezTo>
                    <a:cubicBezTo>
                      <a:pt x="32" y="28"/>
                      <a:pt x="23" y="22"/>
                      <a:pt x="21" y="24"/>
                    </a:cubicBezTo>
                    <a:cubicBezTo>
                      <a:pt x="18" y="27"/>
                      <a:pt x="27" y="38"/>
                      <a:pt x="36" y="48"/>
                    </a:cubicBezTo>
                    <a:cubicBezTo>
                      <a:pt x="24" y="42"/>
                      <a:pt x="11" y="38"/>
                      <a:pt x="9" y="41"/>
                    </a:cubicBezTo>
                    <a:cubicBezTo>
                      <a:pt x="7" y="46"/>
                      <a:pt x="24" y="55"/>
                      <a:pt x="38" y="61"/>
                    </a:cubicBezTo>
                    <a:cubicBezTo>
                      <a:pt x="23" y="61"/>
                      <a:pt x="4" y="62"/>
                      <a:pt x="3" y="67"/>
                    </a:cubicBezTo>
                    <a:cubicBezTo>
                      <a:pt x="3" y="70"/>
                      <a:pt x="13" y="72"/>
                      <a:pt x="24" y="73"/>
                    </a:cubicBezTo>
                    <a:cubicBezTo>
                      <a:pt x="13" y="76"/>
                      <a:pt x="2" y="80"/>
                      <a:pt x="1" y="84"/>
                    </a:cubicBezTo>
                    <a:cubicBezTo>
                      <a:pt x="0" y="88"/>
                      <a:pt x="13" y="87"/>
                      <a:pt x="26" y="85"/>
                    </a:cubicBezTo>
                    <a:cubicBezTo>
                      <a:pt x="17" y="91"/>
                      <a:pt x="9" y="97"/>
                      <a:pt x="9" y="101"/>
                    </a:cubicBezTo>
                    <a:cubicBezTo>
                      <a:pt x="9" y="106"/>
                      <a:pt x="24" y="100"/>
                      <a:pt x="38" y="92"/>
                    </a:cubicBezTo>
                    <a:cubicBezTo>
                      <a:pt x="29" y="102"/>
                      <a:pt x="22" y="114"/>
                      <a:pt x="23" y="118"/>
                    </a:cubicBezTo>
                    <a:cubicBezTo>
                      <a:pt x="26" y="123"/>
                      <a:pt x="43" y="106"/>
                      <a:pt x="53" y="92"/>
                    </a:cubicBezTo>
                    <a:cubicBezTo>
                      <a:pt x="49" y="107"/>
                      <a:pt x="45" y="126"/>
                      <a:pt x="49" y="130"/>
                    </a:cubicBezTo>
                    <a:cubicBezTo>
                      <a:pt x="50" y="131"/>
                      <a:pt x="52" y="130"/>
                      <a:pt x="54" y="126"/>
                    </a:cubicBezTo>
                    <a:cubicBezTo>
                      <a:pt x="55" y="132"/>
                      <a:pt x="56" y="136"/>
                      <a:pt x="58" y="137"/>
                    </a:cubicBezTo>
                    <a:cubicBezTo>
                      <a:pt x="61" y="142"/>
                      <a:pt x="65" y="129"/>
                      <a:pt x="67" y="114"/>
                    </a:cubicBezTo>
                    <a:cubicBezTo>
                      <a:pt x="70" y="125"/>
                      <a:pt x="74" y="135"/>
                      <a:pt x="78" y="136"/>
                    </a:cubicBezTo>
                    <a:cubicBezTo>
                      <a:pt x="83" y="140"/>
                      <a:pt x="83" y="122"/>
                      <a:pt x="79" y="104"/>
                    </a:cubicBezTo>
                    <a:cubicBezTo>
                      <a:pt x="87" y="116"/>
                      <a:pt x="96" y="127"/>
                      <a:pt x="100" y="127"/>
                    </a:cubicBezTo>
                    <a:cubicBezTo>
                      <a:pt x="108" y="129"/>
                      <a:pt x="98" y="105"/>
                      <a:pt x="85" y="88"/>
                    </a:cubicBezTo>
                    <a:cubicBezTo>
                      <a:pt x="99" y="98"/>
                      <a:pt x="118" y="108"/>
                      <a:pt x="122" y="106"/>
                    </a:cubicBezTo>
                    <a:cubicBezTo>
                      <a:pt x="124" y="105"/>
                      <a:pt x="124" y="104"/>
                      <a:pt x="124" y="103"/>
                    </a:cubicBezTo>
                    <a:cubicBezTo>
                      <a:pt x="125" y="103"/>
                      <a:pt x="126" y="102"/>
                      <a:pt x="126" y="101"/>
                    </a:cubicBezTo>
                    <a:cubicBezTo>
                      <a:pt x="126" y="97"/>
                      <a:pt x="117" y="90"/>
                      <a:pt x="107" y="84"/>
                    </a:cubicBezTo>
                    <a:cubicBezTo>
                      <a:pt x="122" y="87"/>
                      <a:pt x="136" y="86"/>
                      <a:pt x="133" y="81"/>
                    </a:cubicBezTo>
                    <a:cubicBezTo>
                      <a:pt x="131" y="77"/>
                      <a:pt x="118" y="72"/>
                      <a:pt x="104" y="69"/>
                    </a:cubicBezTo>
                    <a:cubicBezTo>
                      <a:pt x="122" y="67"/>
                      <a:pt x="138" y="61"/>
                      <a:pt x="133" y="57"/>
                    </a:cubicBezTo>
                    <a:cubicBezTo>
                      <a:pt x="130" y="53"/>
                      <a:pt x="109" y="54"/>
                      <a:pt x="92" y="57"/>
                    </a:cubicBezTo>
                    <a:close/>
                    <a:moveTo>
                      <a:pt x="70" y="82"/>
                    </a:moveTo>
                    <a:cubicBezTo>
                      <a:pt x="62" y="82"/>
                      <a:pt x="57" y="76"/>
                      <a:pt x="57" y="69"/>
                    </a:cubicBezTo>
                    <a:cubicBezTo>
                      <a:pt x="57" y="62"/>
                      <a:pt x="62" y="56"/>
                      <a:pt x="70" y="56"/>
                    </a:cubicBezTo>
                    <a:cubicBezTo>
                      <a:pt x="77" y="56"/>
                      <a:pt x="83" y="62"/>
                      <a:pt x="83" y="69"/>
                    </a:cubicBezTo>
                    <a:cubicBezTo>
                      <a:pt x="83" y="76"/>
                      <a:pt x="77" y="82"/>
                      <a:pt x="70" y="8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3" name="Freeform 1669"/>
              <p:cNvSpPr>
                <a:spLocks noEditPoints="1"/>
              </p:cNvSpPr>
              <p:nvPr/>
            </p:nvSpPr>
            <p:spPr bwMode="auto">
              <a:xfrm>
                <a:off x="2758" y="1534"/>
                <a:ext cx="159" cy="159"/>
              </a:xfrm>
              <a:custGeom>
                <a:avLst/>
                <a:gdLst>
                  <a:gd name="T0" fmla="*/ 116 w 146"/>
                  <a:gd name="T1" fmla="*/ 67 h 146"/>
                  <a:gd name="T2" fmla="*/ 136 w 146"/>
                  <a:gd name="T3" fmla="*/ 34 h 146"/>
                  <a:gd name="T4" fmla="*/ 99 w 146"/>
                  <a:gd name="T5" fmla="*/ 39 h 146"/>
                  <a:gd name="T6" fmla="*/ 90 w 146"/>
                  <a:gd name="T7" fmla="*/ 0 h 146"/>
                  <a:gd name="T8" fmla="*/ 67 w 146"/>
                  <a:gd name="T9" fmla="*/ 31 h 146"/>
                  <a:gd name="T10" fmla="*/ 33 w 146"/>
                  <a:gd name="T11" fmla="*/ 10 h 146"/>
                  <a:gd name="T12" fmla="*/ 39 w 146"/>
                  <a:gd name="T13" fmla="*/ 48 h 146"/>
                  <a:gd name="T14" fmla="*/ 0 w 146"/>
                  <a:gd name="T15" fmla="*/ 57 h 146"/>
                  <a:gd name="T16" fmla="*/ 30 w 146"/>
                  <a:gd name="T17" fmla="*/ 79 h 146"/>
                  <a:gd name="T18" fmla="*/ 10 w 146"/>
                  <a:gd name="T19" fmla="*/ 113 h 146"/>
                  <a:gd name="T20" fmla="*/ 47 w 146"/>
                  <a:gd name="T21" fmla="*/ 108 h 146"/>
                  <a:gd name="T22" fmla="*/ 56 w 146"/>
                  <a:gd name="T23" fmla="*/ 146 h 146"/>
                  <a:gd name="T24" fmla="*/ 79 w 146"/>
                  <a:gd name="T25" fmla="*/ 116 h 146"/>
                  <a:gd name="T26" fmla="*/ 113 w 146"/>
                  <a:gd name="T27" fmla="*/ 137 h 146"/>
                  <a:gd name="T28" fmla="*/ 107 w 146"/>
                  <a:gd name="T29" fmla="*/ 99 h 146"/>
                  <a:gd name="T30" fmla="*/ 146 w 146"/>
                  <a:gd name="T31" fmla="*/ 90 h 146"/>
                  <a:gd name="T32" fmla="*/ 116 w 146"/>
                  <a:gd name="T33" fmla="*/ 67 h 146"/>
                  <a:gd name="T34" fmla="*/ 81 w 146"/>
                  <a:gd name="T35" fmla="*/ 79 h 146"/>
                  <a:gd name="T36" fmla="*/ 82 w 146"/>
                  <a:gd name="T37" fmla="*/ 88 h 146"/>
                  <a:gd name="T38" fmla="*/ 74 w 146"/>
                  <a:gd name="T39" fmla="*/ 83 h 146"/>
                  <a:gd name="T40" fmla="*/ 69 w 146"/>
                  <a:gd name="T41" fmla="*/ 90 h 146"/>
                  <a:gd name="T42" fmla="*/ 67 w 146"/>
                  <a:gd name="T43" fmla="*/ 81 h 146"/>
                  <a:gd name="T44" fmla="*/ 59 w 146"/>
                  <a:gd name="T45" fmla="*/ 82 h 146"/>
                  <a:gd name="T46" fmla="*/ 63 w 146"/>
                  <a:gd name="T47" fmla="*/ 75 h 146"/>
                  <a:gd name="T48" fmla="*/ 57 w 146"/>
                  <a:gd name="T49" fmla="*/ 70 h 146"/>
                  <a:gd name="T50" fmla="*/ 65 w 146"/>
                  <a:gd name="T51" fmla="*/ 68 h 146"/>
                  <a:gd name="T52" fmla="*/ 64 w 146"/>
                  <a:gd name="T53" fmla="*/ 59 h 146"/>
                  <a:gd name="T54" fmla="*/ 72 w 146"/>
                  <a:gd name="T55" fmla="*/ 64 h 146"/>
                  <a:gd name="T56" fmla="*/ 77 w 146"/>
                  <a:gd name="T57" fmla="*/ 57 h 146"/>
                  <a:gd name="T58" fmla="*/ 79 w 146"/>
                  <a:gd name="T59" fmla="*/ 66 h 146"/>
                  <a:gd name="T60" fmla="*/ 87 w 146"/>
                  <a:gd name="T61" fmla="*/ 65 h 146"/>
                  <a:gd name="T62" fmla="*/ 82 w 146"/>
                  <a:gd name="T63" fmla="*/ 72 h 146"/>
                  <a:gd name="T64" fmla="*/ 89 w 146"/>
                  <a:gd name="T65" fmla="*/ 77 h 146"/>
                  <a:gd name="T66" fmla="*/ 81 w 146"/>
                  <a:gd name="T67" fmla="*/ 79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6" h="146">
                    <a:moveTo>
                      <a:pt x="116" y="67"/>
                    </a:moveTo>
                    <a:cubicBezTo>
                      <a:pt x="130" y="58"/>
                      <a:pt x="136" y="34"/>
                      <a:pt x="136" y="34"/>
                    </a:cubicBezTo>
                    <a:cubicBezTo>
                      <a:pt x="136" y="34"/>
                      <a:pt x="113" y="30"/>
                      <a:pt x="99" y="39"/>
                    </a:cubicBezTo>
                    <a:cubicBezTo>
                      <a:pt x="103" y="22"/>
                      <a:pt x="90" y="0"/>
                      <a:pt x="90" y="0"/>
                    </a:cubicBezTo>
                    <a:cubicBezTo>
                      <a:pt x="90" y="0"/>
                      <a:pt x="70" y="14"/>
                      <a:pt x="67" y="31"/>
                    </a:cubicBezTo>
                    <a:cubicBezTo>
                      <a:pt x="58" y="16"/>
                      <a:pt x="33" y="10"/>
                      <a:pt x="33" y="10"/>
                    </a:cubicBezTo>
                    <a:cubicBezTo>
                      <a:pt x="33" y="10"/>
                      <a:pt x="29" y="34"/>
                      <a:pt x="39" y="48"/>
                    </a:cubicBezTo>
                    <a:cubicBezTo>
                      <a:pt x="22" y="44"/>
                      <a:pt x="0" y="57"/>
                      <a:pt x="0" y="57"/>
                    </a:cubicBezTo>
                    <a:cubicBezTo>
                      <a:pt x="0" y="57"/>
                      <a:pt x="14" y="76"/>
                      <a:pt x="30" y="79"/>
                    </a:cubicBezTo>
                    <a:cubicBezTo>
                      <a:pt x="16" y="89"/>
                      <a:pt x="10" y="113"/>
                      <a:pt x="10" y="113"/>
                    </a:cubicBezTo>
                    <a:cubicBezTo>
                      <a:pt x="10" y="113"/>
                      <a:pt x="33" y="117"/>
                      <a:pt x="47" y="108"/>
                    </a:cubicBezTo>
                    <a:cubicBezTo>
                      <a:pt x="43" y="125"/>
                      <a:pt x="56" y="146"/>
                      <a:pt x="56" y="146"/>
                    </a:cubicBezTo>
                    <a:cubicBezTo>
                      <a:pt x="56" y="146"/>
                      <a:pt x="76" y="133"/>
                      <a:pt x="79" y="116"/>
                    </a:cubicBezTo>
                    <a:cubicBezTo>
                      <a:pt x="88" y="131"/>
                      <a:pt x="113" y="137"/>
                      <a:pt x="113" y="137"/>
                    </a:cubicBezTo>
                    <a:cubicBezTo>
                      <a:pt x="113" y="137"/>
                      <a:pt x="117" y="113"/>
                      <a:pt x="107" y="99"/>
                    </a:cubicBezTo>
                    <a:cubicBezTo>
                      <a:pt x="124" y="103"/>
                      <a:pt x="146" y="90"/>
                      <a:pt x="146" y="90"/>
                    </a:cubicBezTo>
                    <a:cubicBezTo>
                      <a:pt x="146" y="90"/>
                      <a:pt x="132" y="71"/>
                      <a:pt x="116" y="67"/>
                    </a:cubicBezTo>
                    <a:close/>
                    <a:moveTo>
                      <a:pt x="81" y="79"/>
                    </a:moveTo>
                    <a:cubicBezTo>
                      <a:pt x="83" y="82"/>
                      <a:pt x="82" y="88"/>
                      <a:pt x="82" y="88"/>
                    </a:cubicBezTo>
                    <a:cubicBezTo>
                      <a:pt x="82" y="88"/>
                      <a:pt x="76" y="86"/>
                      <a:pt x="74" y="83"/>
                    </a:cubicBezTo>
                    <a:cubicBezTo>
                      <a:pt x="74" y="87"/>
                      <a:pt x="69" y="90"/>
                      <a:pt x="69" y="90"/>
                    </a:cubicBezTo>
                    <a:cubicBezTo>
                      <a:pt x="69" y="90"/>
                      <a:pt x="66" y="85"/>
                      <a:pt x="67" y="81"/>
                    </a:cubicBezTo>
                    <a:cubicBezTo>
                      <a:pt x="64" y="83"/>
                      <a:pt x="59" y="82"/>
                      <a:pt x="59" y="82"/>
                    </a:cubicBezTo>
                    <a:cubicBezTo>
                      <a:pt x="59" y="82"/>
                      <a:pt x="60" y="77"/>
                      <a:pt x="63" y="75"/>
                    </a:cubicBezTo>
                    <a:cubicBezTo>
                      <a:pt x="60" y="74"/>
                      <a:pt x="57" y="70"/>
                      <a:pt x="57" y="70"/>
                    </a:cubicBezTo>
                    <a:cubicBezTo>
                      <a:pt x="57" y="70"/>
                      <a:pt x="62" y="67"/>
                      <a:pt x="65" y="68"/>
                    </a:cubicBezTo>
                    <a:cubicBezTo>
                      <a:pt x="63" y="64"/>
                      <a:pt x="64" y="59"/>
                      <a:pt x="64" y="59"/>
                    </a:cubicBezTo>
                    <a:cubicBezTo>
                      <a:pt x="64" y="59"/>
                      <a:pt x="70" y="61"/>
                      <a:pt x="72" y="64"/>
                    </a:cubicBezTo>
                    <a:cubicBezTo>
                      <a:pt x="72" y="60"/>
                      <a:pt x="77" y="57"/>
                      <a:pt x="77" y="57"/>
                    </a:cubicBezTo>
                    <a:cubicBezTo>
                      <a:pt x="77" y="57"/>
                      <a:pt x="80" y="62"/>
                      <a:pt x="79" y="66"/>
                    </a:cubicBezTo>
                    <a:cubicBezTo>
                      <a:pt x="82" y="64"/>
                      <a:pt x="87" y="65"/>
                      <a:pt x="87" y="65"/>
                    </a:cubicBezTo>
                    <a:cubicBezTo>
                      <a:pt x="87" y="65"/>
                      <a:pt x="86" y="70"/>
                      <a:pt x="82" y="72"/>
                    </a:cubicBezTo>
                    <a:cubicBezTo>
                      <a:pt x="86" y="73"/>
                      <a:pt x="89" y="77"/>
                      <a:pt x="89" y="77"/>
                    </a:cubicBezTo>
                    <a:cubicBezTo>
                      <a:pt x="89" y="77"/>
                      <a:pt x="84" y="80"/>
                      <a:pt x="81" y="7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4" name="Freeform 1670"/>
              <p:cNvSpPr>
                <a:spLocks noEditPoints="1"/>
              </p:cNvSpPr>
              <p:nvPr/>
            </p:nvSpPr>
            <p:spPr bwMode="auto">
              <a:xfrm>
                <a:off x="2979" y="1756"/>
                <a:ext cx="157" cy="155"/>
              </a:xfrm>
              <a:custGeom>
                <a:avLst/>
                <a:gdLst>
                  <a:gd name="T0" fmla="*/ 135 w 144"/>
                  <a:gd name="T1" fmla="*/ 68 h 143"/>
                  <a:gd name="T2" fmla="*/ 94 w 144"/>
                  <a:gd name="T3" fmla="*/ 65 h 143"/>
                  <a:gd name="T4" fmla="*/ 125 w 144"/>
                  <a:gd name="T5" fmla="*/ 37 h 143"/>
                  <a:gd name="T6" fmla="*/ 125 w 144"/>
                  <a:gd name="T7" fmla="*/ 24 h 143"/>
                  <a:gd name="T8" fmla="*/ 113 w 144"/>
                  <a:gd name="T9" fmla="*/ 13 h 143"/>
                  <a:gd name="T10" fmla="*/ 100 w 144"/>
                  <a:gd name="T11" fmla="*/ 15 h 143"/>
                  <a:gd name="T12" fmla="*/ 77 w 144"/>
                  <a:gd name="T13" fmla="*/ 50 h 143"/>
                  <a:gd name="T14" fmla="*/ 69 w 144"/>
                  <a:gd name="T15" fmla="*/ 8 h 143"/>
                  <a:gd name="T16" fmla="*/ 58 w 144"/>
                  <a:gd name="T17" fmla="*/ 2 h 143"/>
                  <a:gd name="T18" fmla="*/ 42 w 144"/>
                  <a:gd name="T19" fmla="*/ 7 h 143"/>
                  <a:gd name="T20" fmla="*/ 37 w 144"/>
                  <a:gd name="T21" fmla="*/ 19 h 143"/>
                  <a:gd name="T22" fmla="*/ 56 w 144"/>
                  <a:gd name="T23" fmla="*/ 56 h 143"/>
                  <a:gd name="T24" fmla="*/ 15 w 144"/>
                  <a:gd name="T25" fmla="*/ 43 h 143"/>
                  <a:gd name="T26" fmla="*/ 5 w 144"/>
                  <a:gd name="T27" fmla="*/ 49 h 143"/>
                  <a:gd name="T28" fmla="*/ 1 w 144"/>
                  <a:gd name="T29" fmla="*/ 66 h 143"/>
                  <a:gd name="T30" fmla="*/ 9 w 144"/>
                  <a:gd name="T31" fmla="*/ 75 h 143"/>
                  <a:gd name="T32" fmla="*/ 51 w 144"/>
                  <a:gd name="T33" fmla="*/ 78 h 143"/>
                  <a:gd name="T34" fmla="*/ 19 w 144"/>
                  <a:gd name="T35" fmla="*/ 106 h 143"/>
                  <a:gd name="T36" fmla="*/ 19 w 144"/>
                  <a:gd name="T37" fmla="*/ 119 h 143"/>
                  <a:gd name="T38" fmla="*/ 32 w 144"/>
                  <a:gd name="T39" fmla="*/ 130 h 143"/>
                  <a:gd name="T40" fmla="*/ 44 w 144"/>
                  <a:gd name="T41" fmla="*/ 128 h 143"/>
                  <a:gd name="T42" fmla="*/ 67 w 144"/>
                  <a:gd name="T43" fmla="*/ 94 h 143"/>
                  <a:gd name="T44" fmla="*/ 76 w 144"/>
                  <a:gd name="T45" fmla="*/ 135 h 143"/>
                  <a:gd name="T46" fmla="*/ 87 w 144"/>
                  <a:gd name="T47" fmla="*/ 141 h 143"/>
                  <a:gd name="T48" fmla="*/ 102 w 144"/>
                  <a:gd name="T49" fmla="*/ 136 h 143"/>
                  <a:gd name="T50" fmla="*/ 107 w 144"/>
                  <a:gd name="T51" fmla="*/ 124 h 143"/>
                  <a:gd name="T52" fmla="*/ 89 w 144"/>
                  <a:gd name="T53" fmla="*/ 87 h 143"/>
                  <a:gd name="T54" fmla="*/ 129 w 144"/>
                  <a:gd name="T55" fmla="*/ 100 h 143"/>
                  <a:gd name="T56" fmla="*/ 140 w 144"/>
                  <a:gd name="T57" fmla="*/ 94 h 143"/>
                  <a:gd name="T58" fmla="*/ 143 w 144"/>
                  <a:gd name="T59" fmla="*/ 78 h 143"/>
                  <a:gd name="T60" fmla="*/ 135 w 144"/>
                  <a:gd name="T61" fmla="*/ 68 h 143"/>
                  <a:gd name="T62" fmla="*/ 89 w 144"/>
                  <a:gd name="T63" fmla="*/ 78 h 143"/>
                  <a:gd name="T64" fmla="*/ 79 w 144"/>
                  <a:gd name="T65" fmla="*/ 87 h 143"/>
                  <a:gd name="T66" fmla="*/ 78 w 144"/>
                  <a:gd name="T67" fmla="*/ 87 h 143"/>
                  <a:gd name="T68" fmla="*/ 89 w 144"/>
                  <a:gd name="T69" fmla="*/ 123 h 143"/>
                  <a:gd name="T70" fmla="*/ 75 w 144"/>
                  <a:gd name="T71" fmla="*/ 88 h 143"/>
                  <a:gd name="T72" fmla="*/ 62 w 144"/>
                  <a:gd name="T73" fmla="*/ 83 h 143"/>
                  <a:gd name="T74" fmla="*/ 36 w 144"/>
                  <a:gd name="T75" fmla="*/ 112 h 143"/>
                  <a:gd name="T76" fmla="*/ 60 w 144"/>
                  <a:gd name="T77" fmla="*/ 81 h 143"/>
                  <a:gd name="T78" fmla="*/ 58 w 144"/>
                  <a:gd name="T79" fmla="*/ 76 h 143"/>
                  <a:gd name="T80" fmla="*/ 57 w 144"/>
                  <a:gd name="T81" fmla="*/ 69 h 143"/>
                  <a:gd name="T82" fmla="*/ 19 w 144"/>
                  <a:gd name="T83" fmla="*/ 61 h 143"/>
                  <a:gd name="T84" fmla="*/ 58 w 144"/>
                  <a:gd name="T85" fmla="*/ 66 h 143"/>
                  <a:gd name="T86" fmla="*/ 66 w 144"/>
                  <a:gd name="T87" fmla="*/ 56 h 143"/>
                  <a:gd name="T88" fmla="*/ 55 w 144"/>
                  <a:gd name="T89" fmla="*/ 20 h 143"/>
                  <a:gd name="T90" fmla="*/ 69 w 144"/>
                  <a:gd name="T91" fmla="*/ 55 h 143"/>
                  <a:gd name="T92" fmla="*/ 84 w 144"/>
                  <a:gd name="T93" fmla="*/ 58 h 143"/>
                  <a:gd name="T94" fmla="*/ 108 w 144"/>
                  <a:gd name="T95" fmla="*/ 31 h 143"/>
                  <a:gd name="T96" fmla="*/ 86 w 144"/>
                  <a:gd name="T97" fmla="*/ 60 h 143"/>
                  <a:gd name="T98" fmla="*/ 89 w 144"/>
                  <a:gd name="T99" fmla="*/ 66 h 143"/>
                  <a:gd name="T100" fmla="*/ 90 w 144"/>
                  <a:gd name="T101" fmla="*/ 75 h 143"/>
                  <a:gd name="T102" fmla="*/ 125 w 144"/>
                  <a:gd name="T103" fmla="*/ 83 h 143"/>
                  <a:gd name="T104" fmla="*/ 89 w 144"/>
                  <a:gd name="T105" fmla="*/ 78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44" h="143">
                    <a:moveTo>
                      <a:pt x="135" y="68"/>
                    </a:moveTo>
                    <a:cubicBezTo>
                      <a:pt x="94" y="65"/>
                      <a:pt x="94" y="65"/>
                      <a:pt x="94" y="65"/>
                    </a:cubicBezTo>
                    <a:cubicBezTo>
                      <a:pt x="125" y="37"/>
                      <a:pt x="125" y="37"/>
                      <a:pt x="125" y="37"/>
                    </a:cubicBezTo>
                    <a:cubicBezTo>
                      <a:pt x="129" y="33"/>
                      <a:pt x="129" y="28"/>
                      <a:pt x="125" y="24"/>
                    </a:cubicBezTo>
                    <a:cubicBezTo>
                      <a:pt x="113" y="13"/>
                      <a:pt x="113" y="13"/>
                      <a:pt x="113" y="13"/>
                    </a:cubicBezTo>
                    <a:cubicBezTo>
                      <a:pt x="109" y="10"/>
                      <a:pt x="103" y="11"/>
                      <a:pt x="100" y="15"/>
                    </a:cubicBezTo>
                    <a:cubicBezTo>
                      <a:pt x="77" y="50"/>
                      <a:pt x="77" y="50"/>
                      <a:pt x="77" y="50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68" y="3"/>
                      <a:pt x="63" y="0"/>
                      <a:pt x="58" y="2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37" y="9"/>
                      <a:pt x="35" y="14"/>
                      <a:pt x="37" y="19"/>
                    </a:cubicBezTo>
                    <a:cubicBezTo>
                      <a:pt x="56" y="56"/>
                      <a:pt x="56" y="56"/>
                      <a:pt x="56" y="56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0" y="41"/>
                      <a:pt x="6" y="44"/>
                      <a:pt x="5" y="49"/>
                    </a:cubicBezTo>
                    <a:cubicBezTo>
                      <a:pt x="1" y="66"/>
                      <a:pt x="1" y="66"/>
                      <a:pt x="1" y="66"/>
                    </a:cubicBezTo>
                    <a:cubicBezTo>
                      <a:pt x="0" y="71"/>
                      <a:pt x="4" y="75"/>
                      <a:pt x="9" y="75"/>
                    </a:cubicBezTo>
                    <a:cubicBezTo>
                      <a:pt x="51" y="78"/>
                      <a:pt x="51" y="78"/>
                      <a:pt x="51" y="78"/>
                    </a:cubicBezTo>
                    <a:cubicBezTo>
                      <a:pt x="19" y="106"/>
                      <a:pt x="19" y="106"/>
                      <a:pt x="19" y="106"/>
                    </a:cubicBezTo>
                    <a:cubicBezTo>
                      <a:pt x="15" y="110"/>
                      <a:pt x="15" y="115"/>
                      <a:pt x="19" y="119"/>
                    </a:cubicBezTo>
                    <a:cubicBezTo>
                      <a:pt x="32" y="130"/>
                      <a:pt x="32" y="130"/>
                      <a:pt x="32" y="130"/>
                    </a:cubicBezTo>
                    <a:cubicBezTo>
                      <a:pt x="36" y="133"/>
                      <a:pt x="41" y="133"/>
                      <a:pt x="44" y="128"/>
                    </a:cubicBezTo>
                    <a:cubicBezTo>
                      <a:pt x="67" y="94"/>
                      <a:pt x="67" y="94"/>
                      <a:pt x="67" y="94"/>
                    </a:cubicBezTo>
                    <a:cubicBezTo>
                      <a:pt x="76" y="135"/>
                      <a:pt x="76" y="135"/>
                      <a:pt x="76" y="135"/>
                    </a:cubicBezTo>
                    <a:cubicBezTo>
                      <a:pt x="77" y="140"/>
                      <a:pt x="82" y="143"/>
                      <a:pt x="87" y="141"/>
                    </a:cubicBezTo>
                    <a:cubicBezTo>
                      <a:pt x="102" y="136"/>
                      <a:pt x="102" y="136"/>
                      <a:pt x="102" y="136"/>
                    </a:cubicBezTo>
                    <a:cubicBezTo>
                      <a:pt x="107" y="134"/>
                      <a:pt x="109" y="129"/>
                      <a:pt x="107" y="124"/>
                    </a:cubicBezTo>
                    <a:cubicBezTo>
                      <a:pt x="89" y="87"/>
                      <a:pt x="89" y="87"/>
                      <a:pt x="89" y="87"/>
                    </a:cubicBezTo>
                    <a:cubicBezTo>
                      <a:pt x="129" y="100"/>
                      <a:pt x="129" y="100"/>
                      <a:pt x="129" y="100"/>
                    </a:cubicBezTo>
                    <a:cubicBezTo>
                      <a:pt x="134" y="102"/>
                      <a:pt x="139" y="99"/>
                      <a:pt x="140" y="94"/>
                    </a:cubicBezTo>
                    <a:cubicBezTo>
                      <a:pt x="143" y="78"/>
                      <a:pt x="143" y="78"/>
                      <a:pt x="143" y="78"/>
                    </a:cubicBezTo>
                    <a:cubicBezTo>
                      <a:pt x="144" y="72"/>
                      <a:pt x="141" y="68"/>
                      <a:pt x="135" y="68"/>
                    </a:cubicBezTo>
                    <a:close/>
                    <a:moveTo>
                      <a:pt x="89" y="78"/>
                    </a:moveTo>
                    <a:cubicBezTo>
                      <a:pt x="87" y="82"/>
                      <a:pt x="84" y="85"/>
                      <a:pt x="79" y="87"/>
                    </a:cubicBezTo>
                    <a:cubicBezTo>
                      <a:pt x="78" y="87"/>
                      <a:pt x="78" y="87"/>
                      <a:pt x="78" y="87"/>
                    </a:cubicBezTo>
                    <a:cubicBezTo>
                      <a:pt x="82" y="99"/>
                      <a:pt x="84" y="109"/>
                      <a:pt x="89" y="123"/>
                    </a:cubicBezTo>
                    <a:cubicBezTo>
                      <a:pt x="84" y="109"/>
                      <a:pt x="79" y="100"/>
                      <a:pt x="75" y="88"/>
                    </a:cubicBezTo>
                    <a:cubicBezTo>
                      <a:pt x="70" y="88"/>
                      <a:pt x="66" y="86"/>
                      <a:pt x="62" y="83"/>
                    </a:cubicBezTo>
                    <a:cubicBezTo>
                      <a:pt x="54" y="93"/>
                      <a:pt x="46" y="100"/>
                      <a:pt x="36" y="112"/>
                    </a:cubicBezTo>
                    <a:cubicBezTo>
                      <a:pt x="45" y="100"/>
                      <a:pt x="51" y="91"/>
                      <a:pt x="60" y="81"/>
                    </a:cubicBezTo>
                    <a:cubicBezTo>
                      <a:pt x="59" y="80"/>
                      <a:pt x="58" y="78"/>
                      <a:pt x="58" y="76"/>
                    </a:cubicBezTo>
                    <a:cubicBezTo>
                      <a:pt x="57" y="74"/>
                      <a:pt x="57" y="71"/>
                      <a:pt x="57" y="69"/>
                    </a:cubicBezTo>
                    <a:cubicBezTo>
                      <a:pt x="45" y="66"/>
                      <a:pt x="34" y="63"/>
                      <a:pt x="19" y="61"/>
                    </a:cubicBezTo>
                    <a:cubicBezTo>
                      <a:pt x="34" y="63"/>
                      <a:pt x="44" y="63"/>
                      <a:pt x="58" y="66"/>
                    </a:cubicBezTo>
                    <a:cubicBezTo>
                      <a:pt x="59" y="62"/>
                      <a:pt x="62" y="58"/>
                      <a:pt x="66" y="56"/>
                    </a:cubicBezTo>
                    <a:cubicBezTo>
                      <a:pt x="63" y="44"/>
                      <a:pt x="60" y="34"/>
                      <a:pt x="55" y="20"/>
                    </a:cubicBezTo>
                    <a:cubicBezTo>
                      <a:pt x="61" y="34"/>
                      <a:pt x="65" y="43"/>
                      <a:pt x="69" y="55"/>
                    </a:cubicBezTo>
                    <a:cubicBezTo>
                      <a:pt x="75" y="54"/>
                      <a:pt x="80" y="55"/>
                      <a:pt x="84" y="58"/>
                    </a:cubicBezTo>
                    <a:cubicBezTo>
                      <a:pt x="91" y="49"/>
                      <a:pt x="99" y="42"/>
                      <a:pt x="108" y="31"/>
                    </a:cubicBezTo>
                    <a:cubicBezTo>
                      <a:pt x="100" y="42"/>
                      <a:pt x="94" y="51"/>
                      <a:pt x="86" y="60"/>
                    </a:cubicBezTo>
                    <a:cubicBezTo>
                      <a:pt x="87" y="62"/>
                      <a:pt x="89" y="63"/>
                      <a:pt x="89" y="66"/>
                    </a:cubicBezTo>
                    <a:cubicBezTo>
                      <a:pt x="90" y="69"/>
                      <a:pt x="90" y="72"/>
                      <a:pt x="90" y="75"/>
                    </a:cubicBezTo>
                    <a:cubicBezTo>
                      <a:pt x="101" y="77"/>
                      <a:pt x="111" y="80"/>
                      <a:pt x="125" y="83"/>
                    </a:cubicBezTo>
                    <a:cubicBezTo>
                      <a:pt x="111" y="81"/>
                      <a:pt x="101" y="80"/>
                      <a:pt x="89" y="7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5" name="Freeform 1671"/>
              <p:cNvSpPr/>
              <p:nvPr/>
            </p:nvSpPr>
            <p:spPr bwMode="auto">
              <a:xfrm>
                <a:off x="3436" y="1550"/>
                <a:ext cx="60" cy="54"/>
              </a:xfrm>
              <a:custGeom>
                <a:avLst/>
                <a:gdLst>
                  <a:gd name="T0" fmla="*/ 11 w 55"/>
                  <a:gd name="T1" fmla="*/ 15 h 50"/>
                  <a:gd name="T2" fmla="*/ 40 w 55"/>
                  <a:gd name="T3" fmla="*/ 50 h 50"/>
                  <a:gd name="T4" fmla="*/ 43 w 55"/>
                  <a:gd name="T5" fmla="*/ 45 h 50"/>
                  <a:gd name="T6" fmla="*/ 28 w 55"/>
                  <a:gd name="T7" fmla="*/ 37 h 50"/>
                  <a:gd name="T8" fmla="*/ 23 w 55"/>
                  <a:gd name="T9" fmla="*/ 32 h 50"/>
                  <a:gd name="T10" fmla="*/ 26 w 55"/>
                  <a:gd name="T11" fmla="*/ 26 h 50"/>
                  <a:gd name="T12" fmla="*/ 42 w 55"/>
                  <a:gd name="T13" fmla="*/ 27 h 50"/>
                  <a:gd name="T14" fmla="*/ 51 w 55"/>
                  <a:gd name="T15" fmla="*/ 37 h 50"/>
                  <a:gd name="T16" fmla="*/ 55 w 55"/>
                  <a:gd name="T17" fmla="*/ 36 h 50"/>
                  <a:gd name="T18" fmla="*/ 11 w 55"/>
                  <a:gd name="T19" fmla="*/ 1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5" h="50">
                    <a:moveTo>
                      <a:pt x="11" y="15"/>
                    </a:moveTo>
                    <a:cubicBezTo>
                      <a:pt x="0" y="28"/>
                      <a:pt x="10" y="40"/>
                      <a:pt x="40" y="50"/>
                    </a:cubicBezTo>
                    <a:cubicBezTo>
                      <a:pt x="41" y="48"/>
                      <a:pt x="42" y="46"/>
                      <a:pt x="43" y="45"/>
                    </a:cubicBezTo>
                    <a:cubicBezTo>
                      <a:pt x="36" y="42"/>
                      <a:pt x="31" y="40"/>
                      <a:pt x="28" y="37"/>
                    </a:cubicBezTo>
                    <a:cubicBezTo>
                      <a:pt x="25" y="35"/>
                      <a:pt x="23" y="33"/>
                      <a:pt x="23" y="32"/>
                    </a:cubicBezTo>
                    <a:cubicBezTo>
                      <a:pt x="23" y="30"/>
                      <a:pt x="25" y="27"/>
                      <a:pt x="26" y="26"/>
                    </a:cubicBezTo>
                    <a:cubicBezTo>
                      <a:pt x="31" y="20"/>
                      <a:pt x="38" y="24"/>
                      <a:pt x="42" y="27"/>
                    </a:cubicBezTo>
                    <a:cubicBezTo>
                      <a:pt x="45" y="30"/>
                      <a:pt x="48" y="33"/>
                      <a:pt x="51" y="37"/>
                    </a:cubicBezTo>
                    <a:cubicBezTo>
                      <a:pt x="52" y="37"/>
                      <a:pt x="53" y="36"/>
                      <a:pt x="55" y="36"/>
                    </a:cubicBezTo>
                    <a:cubicBezTo>
                      <a:pt x="45" y="12"/>
                      <a:pt x="23" y="0"/>
                      <a:pt x="11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6" name="Freeform 1672"/>
              <p:cNvSpPr/>
              <p:nvPr/>
            </p:nvSpPr>
            <p:spPr bwMode="auto">
              <a:xfrm>
                <a:off x="3423" y="1613"/>
                <a:ext cx="66" cy="53"/>
              </a:xfrm>
              <a:custGeom>
                <a:avLst/>
                <a:gdLst>
                  <a:gd name="T0" fmla="*/ 56 w 61"/>
                  <a:gd name="T1" fmla="*/ 15 h 49"/>
                  <a:gd name="T2" fmla="*/ 22 w 61"/>
                  <a:gd name="T3" fmla="*/ 28 h 49"/>
                  <a:gd name="T4" fmla="*/ 21 w 61"/>
                  <a:gd name="T5" fmla="*/ 26 h 49"/>
                  <a:gd name="T6" fmla="*/ 22 w 61"/>
                  <a:gd name="T7" fmla="*/ 22 h 49"/>
                  <a:gd name="T8" fmla="*/ 51 w 61"/>
                  <a:gd name="T9" fmla="*/ 4 h 49"/>
                  <a:gd name="T10" fmla="*/ 51 w 61"/>
                  <a:gd name="T11" fmla="*/ 5 h 49"/>
                  <a:gd name="T12" fmla="*/ 51 w 61"/>
                  <a:gd name="T13" fmla="*/ 0 h 49"/>
                  <a:gd name="T14" fmla="*/ 5 w 61"/>
                  <a:gd name="T15" fmla="*/ 34 h 49"/>
                  <a:gd name="T16" fmla="*/ 61 w 61"/>
                  <a:gd name="T17" fmla="*/ 19 h 49"/>
                  <a:gd name="T18" fmla="*/ 59 w 61"/>
                  <a:gd name="T19" fmla="*/ 18 h 49"/>
                  <a:gd name="T20" fmla="*/ 56 w 61"/>
                  <a:gd name="T21" fmla="*/ 15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1" h="49">
                    <a:moveTo>
                      <a:pt x="56" y="15"/>
                    </a:moveTo>
                    <a:cubicBezTo>
                      <a:pt x="42" y="29"/>
                      <a:pt x="28" y="32"/>
                      <a:pt x="22" y="28"/>
                    </a:cubicBezTo>
                    <a:cubicBezTo>
                      <a:pt x="22" y="27"/>
                      <a:pt x="21" y="27"/>
                      <a:pt x="21" y="26"/>
                    </a:cubicBezTo>
                    <a:cubicBezTo>
                      <a:pt x="20" y="24"/>
                      <a:pt x="21" y="23"/>
                      <a:pt x="22" y="22"/>
                    </a:cubicBezTo>
                    <a:cubicBezTo>
                      <a:pt x="26" y="15"/>
                      <a:pt x="37" y="8"/>
                      <a:pt x="51" y="4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51" y="3"/>
                      <a:pt x="51" y="1"/>
                      <a:pt x="51" y="0"/>
                    </a:cubicBezTo>
                    <a:cubicBezTo>
                      <a:pt x="24" y="2"/>
                      <a:pt x="0" y="20"/>
                      <a:pt x="5" y="34"/>
                    </a:cubicBezTo>
                    <a:cubicBezTo>
                      <a:pt x="11" y="49"/>
                      <a:pt x="39" y="47"/>
                      <a:pt x="61" y="19"/>
                    </a:cubicBezTo>
                    <a:cubicBezTo>
                      <a:pt x="61" y="19"/>
                      <a:pt x="60" y="18"/>
                      <a:pt x="59" y="18"/>
                    </a:cubicBezTo>
                    <a:cubicBezTo>
                      <a:pt x="58" y="17"/>
                      <a:pt x="57" y="16"/>
                      <a:pt x="56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7" name="Freeform 1673"/>
              <p:cNvSpPr/>
              <p:nvPr/>
            </p:nvSpPr>
            <p:spPr bwMode="auto">
              <a:xfrm>
                <a:off x="3526" y="1590"/>
                <a:ext cx="58" cy="45"/>
              </a:xfrm>
              <a:custGeom>
                <a:avLst/>
                <a:gdLst>
                  <a:gd name="T0" fmla="*/ 2 w 53"/>
                  <a:gd name="T1" fmla="*/ 15 h 41"/>
                  <a:gd name="T2" fmla="*/ 2 w 53"/>
                  <a:gd name="T3" fmla="*/ 20 h 41"/>
                  <a:gd name="T4" fmla="*/ 33 w 53"/>
                  <a:gd name="T5" fmla="*/ 15 h 41"/>
                  <a:gd name="T6" fmla="*/ 35 w 53"/>
                  <a:gd name="T7" fmla="*/ 22 h 41"/>
                  <a:gd name="T8" fmla="*/ 32 w 53"/>
                  <a:gd name="T9" fmla="*/ 26 h 41"/>
                  <a:gd name="T10" fmla="*/ 2 w 53"/>
                  <a:gd name="T11" fmla="*/ 26 h 41"/>
                  <a:gd name="T12" fmla="*/ 0 w 53"/>
                  <a:gd name="T13" fmla="*/ 30 h 41"/>
                  <a:gd name="T14" fmla="*/ 53 w 53"/>
                  <a:gd name="T15" fmla="*/ 22 h 41"/>
                  <a:gd name="T16" fmla="*/ 2 w 53"/>
                  <a:gd name="T17" fmla="*/ 15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" h="41">
                    <a:moveTo>
                      <a:pt x="2" y="15"/>
                    </a:moveTo>
                    <a:cubicBezTo>
                      <a:pt x="2" y="16"/>
                      <a:pt x="2" y="18"/>
                      <a:pt x="2" y="20"/>
                    </a:cubicBezTo>
                    <a:cubicBezTo>
                      <a:pt x="18" y="13"/>
                      <a:pt x="29" y="13"/>
                      <a:pt x="33" y="15"/>
                    </a:cubicBezTo>
                    <a:cubicBezTo>
                      <a:pt x="34" y="17"/>
                      <a:pt x="35" y="19"/>
                      <a:pt x="35" y="22"/>
                    </a:cubicBezTo>
                    <a:cubicBezTo>
                      <a:pt x="35" y="23"/>
                      <a:pt x="34" y="25"/>
                      <a:pt x="32" y="26"/>
                    </a:cubicBezTo>
                    <a:cubicBezTo>
                      <a:pt x="27" y="30"/>
                      <a:pt x="14" y="30"/>
                      <a:pt x="2" y="26"/>
                    </a:cubicBezTo>
                    <a:cubicBezTo>
                      <a:pt x="1" y="27"/>
                      <a:pt x="1" y="29"/>
                      <a:pt x="0" y="30"/>
                    </a:cubicBezTo>
                    <a:cubicBezTo>
                      <a:pt x="22" y="41"/>
                      <a:pt x="52" y="39"/>
                      <a:pt x="53" y="22"/>
                    </a:cubicBezTo>
                    <a:cubicBezTo>
                      <a:pt x="53" y="1"/>
                      <a:pt x="30" y="0"/>
                      <a:pt x="2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8" name="Freeform 1674"/>
              <p:cNvSpPr/>
              <p:nvPr/>
            </p:nvSpPr>
            <p:spPr bwMode="auto">
              <a:xfrm>
                <a:off x="3488" y="1634"/>
                <a:ext cx="56" cy="59"/>
              </a:xfrm>
              <a:custGeom>
                <a:avLst/>
                <a:gdLst>
                  <a:gd name="T0" fmla="*/ 24 w 51"/>
                  <a:gd name="T1" fmla="*/ 2 h 55"/>
                  <a:gd name="T2" fmla="*/ 31 w 51"/>
                  <a:gd name="T3" fmla="*/ 28 h 55"/>
                  <a:gd name="T4" fmla="*/ 26 w 51"/>
                  <a:gd name="T5" fmla="*/ 32 h 55"/>
                  <a:gd name="T6" fmla="*/ 19 w 51"/>
                  <a:gd name="T7" fmla="*/ 31 h 55"/>
                  <a:gd name="T8" fmla="*/ 14 w 51"/>
                  <a:gd name="T9" fmla="*/ 4 h 55"/>
                  <a:gd name="T10" fmla="*/ 9 w 51"/>
                  <a:gd name="T11" fmla="*/ 3 h 55"/>
                  <a:gd name="T12" fmla="*/ 29 w 51"/>
                  <a:gd name="T13" fmla="*/ 50 h 55"/>
                  <a:gd name="T14" fmla="*/ 27 w 51"/>
                  <a:gd name="T15" fmla="*/ 0 h 55"/>
                  <a:gd name="T16" fmla="*/ 24 w 51"/>
                  <a:gd name="T17" fmla="*/ 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" h="55">
                    <a:moveTo>
                      <a:pt x="24" y="2"/>
                    </a:moveTo>
                    <a:cubicBezTo>
                      <a:pt x="30" y="12"/>
                      <a:pt x="33" y="23"/>
                      <a:pt x="31" y="28"/>
                    </a:cubicBezTo>
                    <a:cubicBezTo>
                      <a:pt x="31" y="30"/>
                      <a:pt x="30" y="31"/>
                      <a:pt x="26" y="32"/>
                    </a:cubicBezTo>
                    <a:cubicBezTo>
                      <a:pt x="21" y="33"/>
                      <a:pt x="19" y="31"/>
                      <a:pt x="19" y="31"/>
                    </a:cubicBezTo>
                    <a:cubicBezTo>
                      <a:pt x="14" y="27"/>
                      <a:pt x="11" y="16"/>
                      <a:pt x="14" y="4"/>
                    </a:cubicBezTo>
                    <a:cubicBezTo>
                      <a:pt x="12" y="4"/>
                      <a:pt x="11" y="4"/>
                      <a:pt x="9" y="3"/>
                    </a:cubicBezTo>
                    <a:cubicBezTo>
                      <a:pt x="0" y="28"/>
                      <a:pt x="8" y="55"/>
                      <a:pt x="29" y="50"/>
                    </a:cubicBezTo>
                    <a:cubicBezTo>
                      <a:pt x="51" y="45"/>
                      <a:pt x="39" y="15"/>
                      <a:pt x="27" y="0"/>
                    </a:cubicBezTo>
                    <a:cubicBezTo>
                      <a:pt x="26" y="1"/>
                      <a:pt x="25" y="1"/>
                      <a:pt x="2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9" name="Freeform 1675"/>
              <p:cNvSpPr/>
              <p:nvPr/>
            </p:nvSpPr>
            <p:spPr bwMode="auto">
              <a:xfrm>
                <a:off x="3499" y="1539"/>
                <a:ext cx="53" cy="60"/>
              </a:xfrm>
              <a:custGeom>
                <a:avLst/>
                <a:gdLst>
                  <a:gd name="T0" fmla="*/ 25 w 49"/>
                  <a:gd name="T1" fmla="*/ 4 h 55"/>
                  <a:gd name="T2" fmla="*/ 0 w 49"/>
                  <a:gd name="T3" fmla="*/ 45 h 55"/>
                  <a:gd name="T4" fmla="*/ 7 w 49"/>
                  <a:gd name="T5" fmla="*/ 45 h 55"/>
                  <a:gd name="T6" fmla="*/ 7 w 49"/>
                  <a:gd name="T7" fmla="*/ 44 h 55"/>
                  <a:gd name="T8" fmla="*/ 21 w 49"/>
                  <a:gd name="T9" fmla="*/ 21 h 55"/>
                  <a:gd name="T10" fmla="*/ 26 w 49"/>
                  <a:gd name="T11" fmla="*/ 23 h 55"/>
                  <a:gd name="T12" fmla="*/ 19 w 49"/>
                  <a:gd name="T13" fmla="*/ 50 h 55"/>
                  <a:gd name="T14" fmla="*/ 24 w 49"/>
                  <a:gd name="T15" fmla="*/ 55 h 55"/>
                  <a:gd name="T16" fmla="*/ 25 w 49"/>
                  <a:gd name="T17" fmla="*/ 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55">
                    <a:moveTo>
                      <a:pt x="25" y="4"/>
                    </a:moveTo>
                    <a:cubicBezTo>
                      <a:pt x="2" y="0"/>
                      <a:pt x="4" y="25"/>
                      <a:pt x="0" y="45"/>
                    </a:cubicBezTo>
                    <a:cubicBezTo>
                      <a:pt x="2" y="44"/>
                      <a:pt x="5" y="44"/>
                      <a:pt x="7" y="45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10" y="22"/>
                      <a:pt x="13" y="20"/>
                      <a:pt x="21" y="21"/>
                    </a:cubicBezTo>
                    <a:cubicBezTo>
                      <a:pt x="23" y="22"/>
                      <a:pt x="25" y="22"/>
                      <a:pt x="26" y="23"/>
                    </a:cubicBezTo>
                    <a:cubicBezTo>
                      <a:pt x="29" y="26"/>
                      <a:pt x="27" y="37"/>
                      <a:pt x="19" y="50"/>
                    </a:cubicBezTo>
                    <a:cubicBezTo>
                      <a:pt x="21" y="52"/>
                      <a:pt x="22" y="53"/>
                      <a:pt x="24" y="55"/>
                    </a:cubicBezTo>
                    <a:cubicBezTo>
                      <a:pt x="38" y="35"/>
                      <a:pt x="49" y="7"/>
                      <a:pt x="2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0" name="Freeform 1676"/>
              <p:cNvSpPr/>
              <p:nvPr/>
            </p:nvSpPr>
            <p:spPr bwMode="auto">
              <a:xfrm>
                <a:off x="3494" y="1601"/>
                <a:ext cx="21" cy="23"/>
              </a:xfrm>
              <a:custGeom>
                <a:avLst/>
                <a:gdLst>
                  <a:gd name="T0" fmla="*/ 16 w 20"/>
                  <a:gd name="T1" fmla="*/ 3 h 21"/>
                  <a:gd name="T2" fmla="*/ 3 w 20"/>
                  <a:gd name="T3" fmla="*/ 5 h 21"/>
                  <a:gd name="T4" fmla="*/ 5 w 20"/>
                  <a:gd name="T5" fmla="*/ 18 h 21"/>
                  <a:gd name="T6" fmla="*/ 17 w 20"/>
                  <a:gd name="T7" fmla="*/ 16 h 21"/>
                  <a:gd name="T8" fmla="*/ 16 w 20"/>
                  <a:gd name="T9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21">
                    <a:moveTo>
                      <a:pt x="16" y="3"/>
                    </a:moveTo>
                    <a:cubicBezTo>
                      <a:pt x="12" y="0"/>
                      <a:pt x="6" y="1"/>
                      <a:pt x="3" y="5"/>
                    </a:cubicBezTo>
                    <a:cubicBezTo>
                      <a:pt x="0" y="9"/>
                      <a:pt x="1" y="15"/>
                      <a:pt x="5" y="18"/>
                    </a:cubicBezTo>
                    <a:cubicBezTo>
                      <a:pt x="9" y="21"/>
                      <a:pt x="14" y="20"/>
                      <a:pt x="17" y="16"/>
                    </a:cubicBezTo>
                    <a:cubicBezTo>
                      <a:pt x="20" y="12"/>
                      <a:pt x="20" y="6"/>
                      <a:pt x="1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1" name="Freeform 1677"/>
              <p:cNvSpPr>
                <a:spLocks noEditPoints="1"/>
              </p:cNvSpPr>
              <p:nvPr/>
            </p:nvSpPr>
            <p:spPr bwMode="auto">
              <a:xfrm>
                <a:off x="3207" y="1320"/>
                <a:ext cx="147" cy="148"/>
              </a:xfrm>
              <a:custGeom>
                <a:avLst/>
                <a:gdLst>
                  <a:gd name="T0" fmla="*/ 111 w 135"/>
                  <a:gd name="T1" fmla="*/ 53 h 136"/>
                  <a:gd name="T2" fmla="*/ 120 w 135"/>
                  <a:gd name="T3" fmla="*/ 26 h 136"/>
                  <a:gd name="T4" fmla="*/ 91 w 135"/>
                  <a:gd name="T5" fmla="*/ 28 h 136"/>
                  <a:gd name="T6" fmla="*/ 80 w 135"/>
                  <a:gd name="T7" fmla="*/ 1 h 136"/>
                  <a:gd name="T8" fmla="*/ 60 w 135"/>
                  <a:gd name="T9" fmla="*/ 21 h 136"/>
                  <a:gd name="T10" fmla="*/ 34 w 135"/>
                  <a:gd name="T11" fmla="*/ 8 h 136"/>
                  <a:gd name="T12" fmla="*/ 31 w 135"/>
                  <a:gd name="T13" fmla="*/ 37 h 136"/>
                  <a:gd name="T14" fmla="*/ 3 w 135"/>
                  <a:gd name="T15" fmla="*/ 43 h 136"/>
                  <a:gd name="T16" fmla="*/ 19 w 135"/>
                  <a:gd name="T17" fmla="*/ 67 h 136"/>
                  <a:gd name="T18" fmla="*/ 2 w 135"/>
                  <a:gd name="T19" fmla="*/ 90 h 136"/>
                  <a:gd name="T20" fmla="*/ 30 w 135"/>
                  <a:gd name="T21" fmla="*/ 97 h 136"/>
                  <a:gd name="T22" fmla="*/ 31 w 135"/>
                  <a:gd name="T23" fmla="*/ 126 h 136"/>
                  <a:gd name="T24" fmla="*/ 57 w 135"/>
                  <a:gd name="T25" fmla="*/ 114 h 136"/>
                  <a:gd name="T26" fmla="*/ 77 w 135"/>
                  <a:gd name="T27" fmla="*/ 135 h 136"/>
                  <a:gd name="T28" fmla="*/ 89 w 135"/>
                  <a:gd name="T29" fmla="*/ 110 h 136"/>
                  <a:gd name="T30" fmla="*/ 117 w 135"/>
                  <a:gd name="T31" fmla="*/ 113 h 136"/>
                  <a:gd name="T32" fmla="*/ 111 w 135"/>
                  <a:gd name="T33" fmla="*/ 85 h 136"/>
                  <a:gd name="T34" fmla="*/ 134 w 135"/>
                  <a:gd name="T35" fmla="*/ 70 h 136"/>
                  <a:gd name="T36" fmla="*/ 111 w 135"/>
                  <a:gd name="T37" fmla="*/ 53 h 136"/>
                  <a:gd name="T38" fmla="*/ 69 w 135"/>
                  <a:gd name="T39" fmla="*/ 85 h 136"/>
                  <a:gd name="T40" fmla="*/ 50 w 135"/>
                  <a:gd name="T41" fmla="*/ 71 h 136"/>
                  <a:gd name="T42" fmla="*/ 64 w 135"/>
                  <a:gd name="T43" fmla="*/ 52 h 136"/>
                  <a:gd name="T44" fmla="*/ 83 w 135"/>
                  <a:gd name="T45" fmla="*/ 66 h 136"/>
                  <a:gd name="T46" fmla="*/ 69 w 135"/>
                  <a:gd name="T47" fmla="*/ 85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5" h="136">
                    <a:moveTo>
                      <a:pt x="111" y="53"/>
                    </a:moveTo>
                    <a:cubicBezTo>
                      <a:pt x="120" y="41"/>
                      <a:pt x="124" y="31"/>
                      <a:pt x="120" y="26"/>
                    </a:cubicBezTo>
                    <a:cubicBezTo>
                      <a:pt x="116" y="21"/>
                      <a:pt x="105" y="22"/>
                      <a:pt x="91" y="28"/>
                    </a:cubicBezTo>
                    <a:cubicBezTo>
                      <a:pt x="90" y="13"/>
                      <a:pt x="86" y="3"/>
                      <a:pt x="80" y="1"/>
                    </a:cubicBezTo>
                    <a:cubicBezTo>
                      <a:pt x="74" y="0"/>
                      <a:pt x="66" y="8"/>
                      <a:pt x="60" y="21"/>
                    </a:cubicBezTo>
                    <a:cubicBezTo>
                      <a:pt x="49" y="11"/>
                      <a:pt x="40" y="5"/>
                      <a:pt x="34" y="8"/>
                    </a:cubicBezTo>
                    <a:cubicBezTo>
                      <a:pt x="29" y="11"/>
                      <a:pt x="28" y="22"/>
                      <a:pt x="31" y="37"/>
                    </a:cubicBezTo>
                    <a:cubicBezTo>
                      <a:pt x="16" y="35"/>
                      <a:pt x="6" y="37"/>
                      <a:pt x="3" y="43"/>
                    </a:cubicBezTo>
                    <a:cubicBezTo>
                      <a:pt x="1" y="49"/>
                      <a:pt x="7" y="58"/>
                      <a:pt x="19" y="67"/>
                    </a:cubicBezTo>
                    <a:cubicBezTo>
                      <a:pt x="7" y="75"/>
                      <a:pt x="0" y="83"/>
                      <a:pt x="2" y="90"/>
                    </a:cubicBezTo>
                    <a:cubicBezTo>
                      <a:pt x="4" y="96"/>
                      <a:pt x="15" y="98"/>
                      <a:pt x="30" y="97"/>
                    </a:cubicBezTo>
                    <a:cubicBezTo>
                      <a:pt x="25" y="112"/>
                      <a:pt x="26" y="123"/>
                      <a:pt x="31" y="126"/>
                    </a:cubicBezTo>
                    <a:cubicBezTo>
                      <a:pt x="37" y="129"/>
                      <a:pt x="46" y="125"/>
                      <a:pt x="57" y="114"/>
                    </a:cubicBezTo>
                    <a:cubicBezTo>
                      <a:pt x="63" y="128"/>
                      <a:pt x="70" y="136"/>
                      <a:pt x="77" y="135"/>
                    </a:cubicBezTo>
                    <a:cubicBezTo>
                      <a:pt x="83" y="134"/>
                      <a:pt x="87" y="124"/>
                      <a:pt x="89" y="110"/>
                    </a:cubicBezTo>
                    <a:cubicBezTo>
                      <a:pt x="103" y="116"/>
                      <a:pt x="113" y="118"/>
                      <a:pt x="117" y="113"/>
                    </a:cubicBezTo>
                    <a:cubicBezTo>
                      <a:pt x="122" y="108"/>
                      <a:pt x="119" y="98"/>
                      <a:pt x="111" y="85"/>
                    </a:cubicBezTo>
                    <a:cubicBezTo>
                      <a:pt x="125" y="82"/>
                      <a:pt x="134" y="76"/>
                      <a:pt x="134" y="70"/>
                    </a:cubicBezTo>
                    <a:cubicBezTo>
                      <a:pt x="135" y="63"/>
                      <a:pt x="126" y="57"/>
                      <a:pt x="111" y="53"/>
                    </a:cubicBezTo>
                    <a:close/>
                    <a:moveTo>
                      <a:pt x="69" y="85"/>
                    </a:moveTo>
                    <a:cubicBezTo>
                      <a:pt x="60" y="86"/>
                      <a:pt x="51" y="80"/>
                      <a:pt x="50" y="71"/>
                    </a:cubicBezTo>
                    <a:cubicBezTo>
                      <a:pt x="49" y="62"/>
                      <a:pt x="55" y="53"/>
                      <a:pt x="64" y="52"/>
                    </a:cubicBezTo>
                    <a:cubicBezTo>
                      <a:pt x="73" y="50"/>
                      <a:pt x="82" y="57"/>
                      <a:pt x="83" y="66"/>
                    </a:cubicBezTo>
                    <a:cubicBezTo>
                      <a:pt x="85" y="75"/>
                      <a:pt x="78" y="84"/>
                      <a:pt x="69" y="8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2" name="Freeform 1678"/>
              <p:cNvSpPr>
                <a:spLocks noEditPoints="1"/>
              </p:cNvSpPr>
              <p:nvPr/>
            </p:nvSpPr>
            <p:spPr bwMode="auto">
              <a:xfrm>
                <a:off x="2982" y="1977"/>
                <a:ext cx="155" cy="156"/>
              </a:xfrm>
              <a:custGeom>
                <a:avLst/>
                <a:gdLst>
                  <a:gd name="T0" fmla="*/ 112 w 142"/>
                  <a:gd name="T1" fmla="*/ 42 h 143"/>
                  <a:gd name="T2" fmla="*/ 83 w 142"/>
                  <a:gd name="T3" fmla="*/ 23 h 143"/>
                  <a:gd name="T4" fmla="*/ 50 w 142"/>
                  <a:gd name="T5" fmla="*/ 27 h 143"/>
                  <a:gd name="T6" fmla="*/ 26 w 142"/>
                  <a:gd name="T7" fmla="*/ 51 h 143"/>
                  <a:gd name="T8" fmla="*/ 24 w 142"/>
                  <a:gd name="T9" fmla="*/ 85 h 143"/>
                  <a:gd name="T10" fmla="*/ 44 w 142"/>
                  <a:gd name="T11" fmla="*/ 113 h 143"/>
                  <a:gd name="T12" fmla="*/ 77 w 142"/>
                  <a:gd name="T13" fmla="*/ 121 h 143"/>
                  <a:gd name="T14" fmla="*/ 107 w 142"/>
                  <a:gd name="T15" fmla="*/ 106 h 143"/>
                  <a:gd name="T16" fmla="*/ 121 w 142"/>
                  <a:gd name="T17" fmla="*/ 75 h 143"/>
                  <a:gd name="T18" fmla="*/ 94 w 142"/>
                  <a:gd name="T19" fmla="*/ 67 h 143"/>
                  <a:gd name="T20" fmla="*/ 89 w 142"/>
                  <a:gd name="T21" fmla="*/ 76 h 143"/>
                  <a:gd name="T22" fmla="*/ 96 w 142"/>
                  <a:gd name="T23" fmla="*/ 83 h 143"/>
                  <a:gd name="T24" fmla="*/ 80 w 142"/>
                  <a:gd name="T25" fmla="*/ 87 h 143"/>
                  <a:gd name="T26" fmla="*/ 93 w 142"/>
                  <a:gd name="T27" fmla="*/ 115 h 143"/>
                  <a:gd name="T28" fmla="*/ 78 w 142"/>
                  <a:gd name="T29" fmla="*/ 88 h 143"/>
                  <a:gd name="T30" fmla="*/ 68 w 142"/>
                  <a:gd name="T31" fmla="*/ 92 h 143"/>
                  <a:gd name="T32" fmla="*/ 66 w 142"/>
                  <a:gd name="T33" fmla="*/ 92 h 143"/>
                  <a:gd name="T34" fmla="*/ 58 w 142"/>
                  <a:gd name="T35" fmla="*/ 83 h 143"/>
                  <a:gd name="T36" fmla="*/ 31 w 142"/>
                  <a:gd name="T37" fmla="*/ 101 h 143"/>
                  <a:gd name="T38" fmla="*/ 57 w 142"/>
                  <a:gd name="T39" fmla="*/ 81 h 143"/>
                  <a:gd name="T40" fmla="*/ 52 w 142"/>
                  <a:gd name="T41" fmla="*/ 72 h 143"/>
                  <a:gd name="T42" fmla="*/ 52 w 142"/>
                  <a:gd name="T43" fmla="*/ 70 h 143"/>
                  <a:gd name="T44" fmla="*/ 54 w 142"/>
                  <a:gd name="T45" fmla="*/ 68 h 143"/>
                  <a:gd name="T46" fmla="*/ 58 w 142"/>
                  <a:gd name="T47" fmla="*/ 60 h 143"/>
                  <a:gd name="T48" fmla="*/ 59 w 142"/>
                  <a:gd name="T49" fmla="*/ 59 h 143"/>
                  <a:gd name="T50" fmla="*/ 68 w 142"/>
                  <a:gd name="T51" fmla="*/ 54 h 143"/>
                  <a:gd name="T52" fmla="*/ 66 w 142"/>
                  <a:gd name="T53" fmla="*/ 19 h 143"/>
                  <a:gd name="T54" fmla="*/ 71 w 142"/>
                  <a:gd name="T55" fmla="*/ 54 h 143"/>
                  <a:gd name="T56" fmla="*/ 81 w 142"/>
                  <a:gd name="T57" fmla="*/ 57 h 143"/>
                  <a:gd name="T58" fmla="*/ 82 w 142"/>
                  <a:gd name="T59" fmla="*/ 58 h 143"/>
                  <a:gd name="T60" fmla="*/ 93 w 142"/>
                  <a:gd name="T61" fmla="*/ 64 h 143"/>
                  <a:gd name="T62" fmla="*/ 94 w 142"/>
                  <a:gd name="T63" fmla="*/ 67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2" h="143">
                    <a:moveTo>
                      <a:pt x="140" y="52"/>
                    </a:moveTo>
                    <a:cubicBezTo>
                      <a:pt x="138" y="45"/>
                      <a:pt x="127" y="42"/>
                      <a:pt x="112" y="42"/>
                    </a:cubicBezTo>
                    <a:cubicBezTo>
                      <a:pt x="117" y="27"/>
                      <a:pt x="117" y="16"/>
                      <a:pt x="111" y="12"/>
                    </a:cubicBezTo>
                    <a:cubicBezTo>
                      <a:pt x="106" y="8"/>
                      <a:pt x="95" y="13"/>
                      <a:pt x="83" y="23"/>
                    </a:cubicBezTo>
                    <a:cubicBezTo>
                      <a:pt x="78" y="9"/>
                      <a:pt x="71" y="0"/>
                      <a:pt x="64" y="0"/>
                    </a:cubicBezTo>
                    <a:cubicBezTo>
                      <a:pt x="57" y="1"/>
                      <a:pt x="52" y="11"/>
                      <a:pt x="50" y="27"/>
                    </a:cubicBezTo>
                    <a:cubicBezTo>
                      <a:pt x="36" y="19"/>
                      <a:pt x="25" y="17"/>
                      <a:pt x="20" y="22"/>
                    </a:cubicBezTo>
                    <a:cubicBezTo>
                      <a:pt x="15" y="27"/>
                      <a:pt x="18" y="38"/>
                      <a:pt x="26" y="51"/>
                    </a:cubicBezTo>
                    <a:cubicBezTo>
                      <a:pt x="11" y="54"/>
                      <a:pt x="1" y="60"/>
                      <a:pt x="0" y="67"/>
                    </a:cubicBezTo>
                    <a:cubicBezTo>
                      <a:pt x="0" y="73"/>
                      <a:pt x="9" y="80"/>
                      <a:pt x="24" y="85"/>
                    </a:cubicBezTo>
                    <a:cubicBezTo>
                      <a:pt x="14" y="98"/>
                      <a:pt x="10" y="108"/>
                      <a:pt x="14" y="114"/>
                    </a:cubicBezTo>
                    <a:cubicBezTo>
                      <a:pt x="18" y="119"/>
                      <a:pt x="29" y="118"/>
                      <a:pt x="44" y="113"/>
                    </a:cubicBezTo>
                    <a:cubicBezTo>
                      <a:pt x="44" y="128"/>
                      <a:pt x="48" y="139"/>
                      <a:pt x="54" y="141"/>
                    </a:cubicBezTo>
                    <a:cubicBezTo>
                      <a:pt x="61" y="143"/>
                      <a:pt x="69" y="135"/>
                      <a:pt x="77" y="121"/>
                    </a:cubicBezTo>
                    <a:cubicBezTo>
                      <a:pt x="87" y="133"/>
                      <a:pt x="97" y="139"/>
                      <a:pt x="103" y="136"/>
                    </a:cubicBezTo>
                    <a:cubicBezTo>
                      <a:pt x="109" y="133"/>
                      <a:pt x="110" y="121"/>
                      <a:pt x="107" y="106"/>
                    </a:cubicBezTo>
                    <a:cubicBezTo>
                      <a:pt x="123" y="108"/>
                      <a:pt x="134" y="107"/>
                      <a:pt x="137" y="100"/>
                    </a:cubicBezTo>
                    <a:cubicBezTo>
                      <a:pt x="140" y="94"/>
                      <a:pt x="133" y="85"/>
                      <a:pt x="121" y="75"/>
                    </a:cubicBezTo>
                    <a:cubicBezTo>
                      <a:pt x="135" y="67"/>
                      <a:pt x="142" y="58"/>
                      <a:pt x="140" y="52"/>
                    </a:cubicBezTo>
                    <a:close/>
                    <a:moveTo>
                      <a:pt x="94" y="67"/>
                    </a:moveTo>
                    <a:cubicBezTo>
                      <a:pt x="92" y="67"/>
                      <a:pt x="90" y="68"/>
                      <a:pt x="89" y="68"/>
                    </a:cubicBezTo>
                    <a:cubicBezTo>
                      <a:pt x="89" y="71"/>
                      <a:pt x="89" y="73"/>
                      <a:pt x="89" y="76"/>
                    </a:cubicBezTo>
                    <a:cubicBezTo>
                      <a:pt x="88" y="77"/>
                      <a:pt x="88" y="78"/>
                      <a:pt x="88" y="78"/>
                    </a:cubicBezTo>
                    <a:cubicBezTo>
                      <a:pt x="93" y="81"/>
                      <a:pt x="96" y="83"/>
                      <a:pt x="96" y="83"/>
                    </a:cubicBezTo>
                    <a:cubicBezTo>
                      <a:pt x="96" y="83"/>
                      <a:pt x="92" y="82"/>
                      <a:pt x="87" y="80"/>
                    </a:cubicBezTo>
                    <a:cubicBezTo>
                      <a:pt x="86" y="83"/>
                      <a:pt x="83" y="86"/>
                      <a:pt x="80" y="87"/>
                    </a:cubicBezTo>
                    <a:cubicBezTo>
                      <a:pt x="81" y="89"/>
                      <a:pt x="82" y="91"/>
                      <a:pt x="83" y="93"/>
                    </a:cubicBezTo>
                    <a:cubicBezTo>
                      <a:pt x="89" y="105"/>
                      <a:pt x="93" y="115"/>
                      <a:pt x="93" y="115"/>
                    </a:cubicBezTo>
                    <a:cubicBezTo>
                      <a:pt x="92" y="116"/>
                      <a:pt x="87" y="106"/>
                      <a:pt x="81" y="94"/>
                    </a:cubicBezTo>
                    <a:cubicBezTo>
                      <a:pt x="80" y="92"/>
                      <a:pt x="79" y="90"/>
                      <a:pt x="78" y="88"/>
                    </a:cubicBezTo>
                    <a:cubicBezTo>
                      <a:pt x="75" y="89"/>
                      <a:pt x="72" y="90"/>
                      <a:pt x="68" y="89"/>
                    </a:cubicBezTo>
                    <a:cubicBezTo>
                      <a:pt x="68" y="90"/>
                      <a:pt x="68" y="91"/>
                      <a:pt x="68" y="92"/>
                    </a:cubicBezTo>
                    <a:cubicBezTo>
                      <a:pt x="65" y="104"/>
                      <a:pt x="62" y="113"/>
                      <a:pt x="62" y="112"/>
                    </a:cubicBezTo>
                    <a:cubicBezTo>
                      <a:pt x="61" y="112"/>
                      <a:pt x="63" y="103"/>
                      <a:pt x="66" y="92"/>
                    </a:cubicBezTo>
                    <a:cubicBezTo>
                      <a:pt x="66" y="91"/>
                      <a:pt x="67" y="90"/>
                      <a:pt x="67" y="89"/>
                    </a:cubicBezTo>
                    <a:cubicBezTo>
                      <a:pt x="63" y="88"/>
                      <a:pt x="60" y="86"/>
                      <a:pt x="58" y="83"/>
                    </a:cubicBezTo>
                    <a:cubicBezTo>
                      <a:pt x="56" y="85"/>
                      <a:pt x="54" y="86"/>
                      <a:pt x="52" y="87"/>
                    </a:cubicBezTo>
                    <a:cubicBezTo>
                      <a:pt x="41" y="96"/>
                      <a:pt x="32" y="102"/>
                      <a:pt x="31" y="101"/>
                    </a:cubicBezTo>
                    <a:cubicBezTo>
                      <a:pt x="31" y="101"/>
                      <a:pt x="40" y="94"/>
                      <a:pt x="51" y="86"/>
                    </a:cubicBezTo>
                    <a:cubicBezTo>
                      <a:pt x="53" y="84"/>
                      <a:pt x="55" y="83"/>
                      <a:pt x="57" y="81"/>
                    </a:cubicBezTo>
                    <a:cubicBezTo>
                      <a:pt x="55" y="79"/>
                      <a:pt x="54" y="75"/>
                      <a:pt x="54" y="72"/>
                    </a:cubicBezTo>
                    <a:cubicBezTo>
                      <a:pt x="53" y="72"/>
                      <a:pt x="53" y="72"/>
                      <a:pt x="52" y="72"/>
                    </a:cubicBezTo>
                    <a:cubicBezTo>
                      <a:pt x="41" y="71"/>
                      <a:pt x="33" y="70"/>
                      <a:pt x="33" y="69"/>
                    </a:cubicBezTo>
                    <a:cubicBezTo>
                      <a:pt x="33" y="69"/>
                      <a:pt x="41" y="69"/>
                      <a:pt x="52" y="70"/>
                    </a:cubicBezTo>
                    <a:cubicBezTo>
                      <a:pt x="53" y="70"/>
                      <a:pt x="53" y="70"/>
                      <a:pt x="54" y="70"/>
                    </a:cubicBezTo>
                    <a:cubicBezTo>
                      <a:pt x="54" y="69"/>
                      <a:pt x="54" y="68"/>
                      <a:pt x="54" y="68"/>
                    </a:cubicBezTo>
                    <a:cubicBezTo>
                      <a:pt x="55" y="65"/>
                      <a:pt x="56" y="62"/>
                      <a:pt x="58" y="60"/>
                    </a:cubicBezTo>
                    <a:cubicBezTo>
                      <a:pt x="58" y="60"/>
                      <a:pt x="58" y="60"/>
                      <a:pt x="58" y="60"/>
                    </a:cubicBezTo>
                    <a:cubicBezTo>
                      <a:pt x="51" y="53"/>
                      <a:pt x="45" y="47"/>
                      <a:pt x="45" y="47"/>
                    </a:cubicBezTo>
                    <a:cubicBezTo>
                      <a:pt x="46" y="46"/>
                      <a:pt x="52" y="52"/>
                      <a:pt x="59" y="59"/>
                    </a:cubicBezTo>
                    <a:cubicBezTo>
                      <a:pt x="59" y="59"/>
                      <a:pt x="59" y="59"/>
                      <a:pt x="59" y="59"/>
                    </a:cubicBezTo>
                    <a:cubicBezTo>
                      <a:pt x="62" y="57"/>
                      <a:pt x="65" y="55"/>
                      <a:pt x="68" y="54"/>
                    </a:cubicBezTo>
                    <a:cubicBezTo>
                      <a:pt x="68" y="52"/>
                      <a:pt x="68" y="49"/>
                      <a:pt x="68" y="46"/>
                    </a:cubicBezTo>
                    <a:cubicBezTo>
                      <a:pt x="66" y="31"/>
                      <a:pt x="65" y="20"/>
                      <a:pt x="66" y="19"/>
                    </a:cubicBezTo>
                    <a:cubicBezTo>
                      <a:pt x="66" y="19"/>
                      <a:pt x="68" y="31"/>
                      <a:pt x="70" y="46"/>
                    </a:cubicBezTo>
                    <a:cubicBezTo>
                      <a:pt x="70" y="49"/>
                      <a:pt x="70" y="52"/>
                      <a:pt x="71" y="54"/>
                    </a:cubicBezTo>
                    <a:cubicBezTo>
                      <a:pt x="72" y="54"/>
                      <a:pt x="74" y="54"/>
                      <a:pt x="76" y="55"/>
                    </a:cubicBezTo>
                    <a:cubicBezTo>
                      <a:pt x="78" y="55"/>
                      <a:pt x="79" y="56"/>
                      <a:pt x="81" y="57"/>
                    </a:cubicBezTo>
                    <a:cubicBezTo>
                      <a:pt x="85" y="51"/>
                      <a:pt x="88" y="47"/>
                      <a:pt x="88" y="47"/>
                    </a:cubicBezTo>
                    <a:cubicBezTo>
                      <a:pt x="89" y="48"/>
                      <a:pt x="86" y="52"/>
                      <a:pt x="82" y="58"/>
                    </a:cubicBezTo>
                    <a:cubicBezTo>
                      <a:pt x="85" y="60"/>
                      <a:pt x="87" y="63"/>
                      <a:pt x="88" y="66"/>
                    </a:cubicBezTo>
                    <a:cubicBezTo>
                      <a:pt x="90" y="66"/>
                      <a:pt x="91" y="65"/>
                      <a:pt x="93" y="64"/>
                    </a:cubicBezTo>
                    <a:cubicBezTo>
                      <a:pt x="106" y="61"/>
                      <a:pt x="116" y="59"/>
                      <a:pt x="116" y="59"/>
                    </a:cubicBezTo>
                    <a:cubicBezTo>
                      <a:pt x="116" y="60"/>
                      <a:pt x="106" y="63"/>
                      <a:pt x="94" y="6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3" name="Freeform 1679"/>
              <p:cNvSpPr>
                <a:spLocks noEditPoints="1"/>
              </p:cNvSpPr>
              <p:nvPr/>
            </p:nvSpPr>
            <p:spPr bwMode="auto">
              <a:xfrm>
                <a:off x="3436" y="1317"/>
                <a:ext cx="132" cy="153"/>
              </a:xfrm>
              <a:custGeom>
                <a:avLst/>
                <a:gdLst>
                  <a:gd name="T0" fmla="*/ 121 w 121"/>
                  <a:gd name="T1" fmla="*/ 35 h 140"/>
                  <a:gd name="T2" fmla="*/ 78 w 121"/>
                  <a:gd name="T3" fmla="*/ 40 h 140"/>
                  <a:gd name="T4" fmla="*/ 61 w 121"/>
                  <a:gd name="T5" fmla="*/ 0 h 140"/>
                  <a:gd name="T6" fmla="*/ 43 w 121"/>
                  <a:gd name="T7" fmla="*/ 40 h 140"/>
                  <a:gd name="T8" fmla="*/ 0 w 121"/>
                  <a:gd name="T9" fmla="*/ 35 h 140"/>
                  <a:gd name="T10" fmla="*/ 26 w 121"/>
                  <a:gd name="T11" fmla="*/ 70 h 140"/>
                  <a:gd name="T12" fmla="*/ 0 w 121"/>
                  <a:gd name="T13" fmla="*/ 105 h 140"/>
                  <a:gd name="T14" fmla="*/ 43 w 121"/>
                  <a:gd name="T15" fmla="*/ 101 h 140"/>
                  <a:gd name="T16" fmla="*/ 61 w 121"/>
                  <a:gd name="T17" fmla="*/ 140 h 140"/>
                  <a:gd name="T18" fmla="*/ 78 w 121"/>
                  <a:gd name="T19" fmla="*/ 101 h 140"/>
                  <a:gd name="T20" fmla="*/ 121 w 121"/>
                  <a:gd name="T21" fmla="*/ 105 h 140"/>
                  <a:gd name="T22" fmla="*/ 96 w 121"/>
                  <a:gd name="T23" fmla="*/ 70 h 140"/>
                  <a:gd name="T24" fmla="*/ 121 w 121"/>
                  <a:gd name="T25" fmla="*/ 35 h 140"/>
                  <a:gd name="T26" fmla="*/ 61 w 121"/>
                  <a:gd name="T27" fmla="*/ 88 h 140"/>
                  <a:gd name="T28" fmla="*/ 42 w 121"/>
                  <a:gd name="T29" fmla="*/ 69 h 140"/>
                  <a:gd name="T30" fmla="*/ 61 w 121"/>
                  <a:gd name="T31" fmla="*/ 50 h 140"/>
                  <a:gd name="T32" fmla="*/ 80 w 121"/>
                  <a:gd name="T33" fmla="*/ 69 h 140"/>
                  <a:gd name="T34" fmla="*/ 61 w 121"/>
                  <a:gd name="T35" fmla="*/ 88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1" h="140">
                    <a:moveTo>
                      <a:pt x="121" y="35"/>
                    </a:moveTo>
                    <a:cubicBezTo>
                      <a:pt x="109" y="28"/>
                      <a:pt x="92" y="30"/>
                      <a:pt x="78" y="40"/>
                    </a:cubicBezTo>
                    <a:cubicBezTo>
                      <a:pt x="80" y="23"/>
                      <a:pt x="73" y="8"/>
                      <a:pt x="61" y="0"/>
                    </a:cubicBezTo>
                    <a:cubicBezTo>
                      <a:pt x="49" y="8"/>
                      <a:pt x="42" y="23"/>
                      <a:pt x="43" y="40"/>
                    </a:cubicBezTo>
                    <a:cubicBezTo>
                      <a:pt x="29" y="30"/>
                      <a:pt x="13" y="28"/>
                      <a:pt x="0" y="35"/>
                    </a:cubicBezTo>
                    <a:cubicBezTo>
                      <a:pt x="1" y="50"/>
                      <a:pt x="10" y="63"/>
                      <a:pt x="26" y="70"/>
                    </a:cubicBezTo>
                    <a:cubicBezTo>
                      <a:pt x="10" y="77"/>
                      <a:pt x="1" y="91"/>
                      <a:pt x="0" y="105"/>
                    </a:cubicBezTo>
                    <a:cubicBezTo>
                      <a:pt x="13" y="112"/>
                      <a:pt x="29" y="111"/>
                      <a:pt x="43" y="101"/>
                    </a:cubicBezTo>
                    <a:cubicBezTo>
                      <a:pt x="42" y="118"/>
                      <a:pt x="49" y="133"/>
                      <a:pt x="61" y="140"/>
                    </a:cubicBezTo>
                    <a:cubicBezTo>
                      <a:pt x="73" y="133"/>
                      <a:pt x="80" y="118"/>
                      <a:pt x="78" y="101"/>
                    </a:cubicBezTo>
                    <a:cubicBezTo>
                      <a:pt x="92" y="111"/>
                      <a:pt x="109" y="112"/>
                      <a:pt x="121" y="105"/>
                    </a:cubicBezTo>
                    <a:cubicBezTo>
                      <a:pt x="121" y="91"/>
                      <a:pt x="112" y="77"/>
                      <a:pt x="96" y="70"/>
                    </a:cubicBezTo>
                    <a:cubicBezTo>
                      <a:pt x="112" y="63"/>
                      <a:pt x="121" y="50"/>
                      <a:pt x="121" y="35"/>
                    </a:cubicBezTo>
                    <a:close/>
                    <a:moveTo>
                      <a:pt x="61" y="88"/>
                    </a:moveTo>
                    <a:cubicBezTo>
                      <a:pt x="50" y="88"/>
                      <a:pt x="42" y="80"/>
                      <a:pt x="42" y="69"/>
                    </a:cubicBezTo>
                    <a:cubicBezTo>
                      <a:pt x="42" y="59"/>
                      <a:pt x="50" y="50"/>
                      <a:pt x="61" y="50"/>
                    </a:cubicBezTo>
                    <a:cubicBezTo>
                      <a:pt x="71" y="50"/>
                      <a:pt x="80" y="59"/>
                      <a:pt x="80" y="69"/>
                    </a:cubicBezTo>
                    <a:cubicBezTo>
                      <a:pt x="80" y="80"/>
                      <a:pt x="71" y="88"/>
                      <a:pt x="61" y="8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4" name="Freeform 1680"/>
              <p:cNvSpPr>
                <a:spLocks noEditPoints="1"/>
              </p:cNvSpPr>
              <p:nvPr/>
            </p:nvSpPr>
            <p:spPr bwMode="auto">
              <a:xfrm>
                <a:off x="2965" y="1081"/>
                <a:ext cx="189" cy="179"/>
              </a:xfrm>
              <a:custGeom>
                <a:avLst/>
                <a:gdLst>
                  <a:gd name="T0" fmla="*/ 105 w 173"/>
                  <a:gd name="T1" fmla="*/ 76 h 164"/>
                  <a:gd name="T2" fmla="*/ 103 w 173"/>
                  <a:gd name="T3" fmla="*/ 70 h 164"/>
                  <a:gd name="T4" fmla="*/ 98 w 173"/>
                  <a:gd name="T5" fmla="*/ 66 h 164"/>
                  <a:gd name="T6" fmla="*/ 93 w 173"/>
                  <a:gd name="T7" fmla="*/ 63 h 164"/>
                  <a:gd name="T8" fmla="*/ 87 w 173"/>
                  <a:gd name="T9" fmla="*/ 63 h 164"/>
                  <a:gd name="T10" fmla="*/ 80 w 173"/>
                  <a:gd name="T11" fmla="*/ 63 h 164"/>
                  <a:gd name="T12" fmla="*/ 75 w 173"/>
                  <a:gd name="T13" fmla="*/ 66 h 164"/>
                  <a:gd name="T14" fmla="*/ 70 w 173"/>
                  <a:gd name="T15" fmla="*/ 70 h 164"/>
                  <a:gd name="T16" fmla="*/ 68 w 173"/>
                  <a:gd name="T17" fmla="*/ 76 h 164"/>
                  <a:gd name="T18" fmla="*/ 66 w 173"/>
                  <a:gd name="T19" fmla="*/ 82 h 164"/>
                  <a:gd name="T20" fmla="*/ 68 w 173"/>
                  <a:gd name="T21" fmla="*/ 88 h 164"/>
                  <a:gd name="T22" fmla="*/ 70 w 173"/>
                  <a:gd name="T23" fmla="*/ 94 h 164"/>
                  <a:gd name="T24" fmla="*/ 75 w 173"/>
                  <a:gd name="T25" fmla="*/ 97 h 164"/>
                  <a:gd name="T26" fmla="*/ 80 w 173"/>
                  <a:gd name="T27" fmla="*/ 101 h 164"/>
                  <a:gd name="T28" fmla="*/ 87 w 173"/>
                  <a:gd name="T29" fmla="*/ 101 h 164"/>
                  <a:gd name="T30" fmla="*/ 93 w 173"/>
                  <a:gd name="T31" fmla="*/ 101 h 164"/>
                  <a:gd name="T32" fmla="*/ 98 w 173"/>
                  <a:gd name="T33" fmla="*/ 97 h 164"/>
                  <a:gd name="T34" fmla="*/ 103 w 173"/>
                  <a:gd name="T35" fmla="*/ 94 h 164"/>
                  <a:gd name="T36" fmla="*/ 105 w 173"/>
                  <a:gd name="T37" fmla="*/ 88 h 164"/>
                  <a:gd name="T38" fmla="*/ 107 w 173"/>
                  <a:gd name="T39" fmla="*/ 82 h 164"/>
                  <a:gd name="T40" fmla="*/ 105 w 173"/>
                  <a:gd name="T41" fmla="*/ 76 h 164"/>
                  <a:gd name="T42" fmla="*/ 87 w 173"/>
                  <a:gd name="T43" fmla="*/ 96 h 164"/>
                  <a:gd name="T44" fmla="*/ 72 w 173"/>
                  <a:gd name="T45" fmla="*/ 82 h 164"/>
                  <a:gd name="T46" fmla="*/ 87 w 173"/>
                  <a:gd name="T47" fmla="*/ 67 h 164"/>
                  <a:gd name="T48" fmla="*/ 101 w 173"/>
                  <a:gd name="T49" fmla="*/ 82 h 164"/>
                  <a:gd name="T50" fmla="*/ 87 w 173"/>
                  <a:gd name="T51" fmla="*/ 96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3" h="164">
                    <a:moveTo>
                      <a:pt x="105" y="76"/>
                    </a:moveTo>
                    <a:cubicBezTo>
                      <a:pt x="165" y="56"/>
                      <a:pt x="156" y="31"/>
                      <a:pt x="103" y="70"/>
                    </a:cubicBezTo>
                    <a:cubicBezTo>
                      <a:pt x="156" y="31"/>
                      <a:pt x="135" y="15"/>
                      <a:pt x="98" y="66"/>
                    </a:cubicBezTo>
                    <a:cubicBezTo>
                      <a:pt x="135" y="15"/>
                      <a:pt x="113" y="0"/>
                      <a:pt x="93" y="63"/>
                    </a:cubicBezTo>
                    <a:cubicBezTo>
                      <a:pt x="113" y="0"/>
                      <a:pt x="87" y="0"/>
                      <a:pt x="87" y="63"/>
                    </a:cubicBezTo>
                    <a:cubicBezTo>
                      <a:pt x="87" y="0"/>
                      <a:pt x="60" y="0"/>
                      <a:pt x="80" y="63"/>
                    </a:cubicBezTo>
                    <a:cubicBezTo>
                      <a:pt x="60" y="0"/>
                      <a:pt x="38" y="15"/>
                      <a:pt x="75" y="66"/>
                    </a:cubicBezTo>
                    <a:cubicBezTo>
                      <a:pt x="38" y="15"/>
                      <a:pt x="17" y="31"/>
                      <a:pt x="70" y="70"/>
                    </a:cubicBezTo>
                    <a:cubicBezTo>
                      <a:pt x="17" y="31"/>
                      <a:pt x="8" y="56"/>
                      <a:pt x="68" y="76"/>
                    </a:cubicBezTo>
                    <a:cubicBezTo>
                      <a:pt x="8" y="56"/>
                      <a:pt x="0" y="82"/>
                      <a:pt x="66" y="82"/>
                    </a:cubicBezTo>
                    <a:cubicBezTo>
                      <a:pt x="0" y="82"/>
                      <a:pt x="8" y="107"/>
                      <a:pt x="68" y="88"/>
                    </a:cubicBezTo>
                    <a:cubicBezTo>
                      <a:pt x="8" y="107"/>
                      <a:pt x="17" y="133"/>
                      <a:pt x="70" y="94"/>
                    </a:cubicBezTo>
                    <a:cubicBezTo>
                      <a:pt x="17" y="133"/>
                      <a:pt x="38" y="148"/>
                      <a:pt x="75" y="97"/>
                    </a:cubicBezTo>
                    <a:cubicBezTo>
                      <a:pt x="38" y="148"/>
                      <a:pt x="60" y="164"/>
                      <a:pt x="80" y="101"/>
                    </a:cubicBezTo>
                    <a:cubicBezTo>
                      <a:pt x="60" y="164"/>
                      <a:pt x="87" y="164"/>
                      <a:pt x="87" y="101"/>
                    </a:cubicBezTo>
                    <a:cubicBezTo>
                      <a:pt x="87" y="164"/>
                      <a:pt x="113" y="164"/>
                      <a:pt x="93" y="101"/>
                    </a:cubicBezTo>
                    <a:cubicBezTo>
                      <a:pt x="113" y="164"/>
                      <a:pt x="135" y="148"/>
                      <a:pt x="98" y="97"/>
                    </a:cubicBezTo>
                    <a:cubicBezTo>
                      <a:pt x="135" y="148"/>
                      <a:pt x="156" y="133"/>
                      <a:pt x="103" y="94"/>
                    </a:cubicBezTo>
                    <a:cubicBezTo>
                      <a:pt x="156" y="133"/>
                      <a:pt x="165" y="107"/>
                      <a:pt x="105" y="88"/>
                    </a:cubicBezTo>
                    <a:cubicBezTo>
                      <a:pt x="165" y="107"/>
                      <a:pt x="173" y="82"/>
                      <a:pt x="107" y="82"/>
                    </a:cubicBezTo>
                    <a:cubicBezTo>
                      <a:pt x="173" y="82"/>
                      <a:pt x="165" y="56"/>
                      <a:pt x="105" y="76"/>
                    </a:cubicBezTo>
                    <a:close/>
                    <a:moveTo>
                      <a:pt x="87" y="96"/>
                    </a:moveTo>
                    <a:cubicBezTo>
                      <a:pt x="79" y="96"/>
                      <a:pt x="72" y="90"/>
                      <a:pt x="72" y="82"/>
                    </a:cubicBezTo>
                    <a:cubicBezTo>
                      <a:pt x="72" y="74"/>
                      <a:pt x="79" y="67"/>
                      <a:pt x="87" y="67"/>
                    </a:cubicBezTo>
                    <a:cubicBezTo>
                      <a:pt x="95" y="67"/>
                      <a:pt x="101" y="74"/>
                      <a:pt x="101" y="82"/>
                    </a:cubicBezTo>
                    <a:cubicBezTo>
                      <a:pt x="101" y="90"/>
                      <a:pt x="95" y="96"/>
                      <a:pt x="87" y="9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5" name="Freeform 1681"/>
              <p:cNvSpPr/>
              <p:nvPr/>
            </p:nvSpPr>
            <p:spPr bwMode="auto">
              <a:xfrm>
                <a:off x="2786" y="1846"/>
                <a:ext cx="43" cy="44"/>
              </a:xfrm>
              <a:custGeom>
                <a:avLst/>
                <a:gdLst>
                  <a:gd name="T0" fmla="*/ 0 w 39"/>
                  <a:gd name="T1" fmla="*/ 40 h 40"/>
                  <a:gd name="T2" fmla="*/ 39 w 39"/>
                  <a:gd name="T3" fmla="*/ 0 h 40"/>
                  <a:gd name="T4" fmla="*/ 0 w 39"/>
                  <a:gd name="T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0">
                    <a:moveTo>
                      <a:pt x="0" y="40"/>
                    </a:moveTo>
                    <a:cubicBezTo>
                      <a:pt x="20" y="35"/>
                      <a:pt x="35" y="20"/>
                      <a:pt x="39" y="0"/>
                    </a:cubicBezTo>
                    <a:cubicBezTo>
                      <a:pt x="19" y="5"/>
                      <a:pt x="4" y="20"/>
                      <a:pt x="0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6" name="Freeform 1682"/>
              <p:cNvSpPr/>
              <p:nvPr/>
            </p:nvSpPr>
            <p:spPr bwMode="auto">
              <a:xfrm>
                <a:off x="2786" y="1782"/>
                <a:ext cx="43" cy="43"/>
              </a:xfrm>
              <a:custGeom>
                <a:avLst/>
                <a:gdLst>
                  <a:gd name="T0" fmla="*/ 0 w 39"/>
                  <a:gd name="T1" fmla="*/ 0 h 40"/>
                  <a:gd name="T2" fmla="*/ 39 w 39"/>
                  <a:gd name="T3" fmla="*/ 40 h 40"/>
                  <a:gd name="T4" fmla="*/ 0 w 39"/>
                  <a:gd name="T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0">
                    <a:moveTo>
                      <a:pt x="0" y="0"/>
                    </a:moveTo>
                    <a:cubicBezTo>
                      <a:pt x="4" y="20"/>
                      <a:pt x="19" y="36"/>
                      <a:pt x="39" y="40"/>
                    </a:cubicBezTo>
                    <a:cubicBezTo>
                      <a:pt x="35" y="20"/>
                      <a:pt x="20" y="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7" name="Freeform 1683"/>
              <p:cNvSpPr/>
              <p:nvPr/>
            </p:nvSpPr>
            <p:spPr bwMode="auto">
              <a:xfrm>
                <a:off x="2764" y="1823"/>
                <a:ext cx="60" cy="25"/>
              </a:xfrm>
              <a:custGeom>
                <a:avLst/>
                <a:gdLst>
                  <a:gd name="T0" fmla="*/ 55 w 55"/>
                  <a:gd name="T1" fmla="*/ 12 h 23"/>
                  <a:gd name="T2" fmla="*/ 0 w 55"/>
                  <a:gd name="T3" fmla="*/ 12 h 23"/>
                  <a:gd name="T4" fmla="*/ 55 w 55"/>
                  <a:gd name="T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5" h="23">
                    <a:moveTo>
                      <a:pt x="55" y="12"/>
                    </a:moveTo>
                    <a:cubicBezTo>
                      <a:pt x="38" y="0"/>
                      <a:pt x="17" y="0"/>
                      <a:pt x="0" y="12"/>
                    </a:cubicBezTo>
                    <a:cubicBezTo>
                      <a:pt x="17" y="23"/>
                      <a:pt x="38" y="23"/>
                      <a:pt x="55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8" name="Freeform 1684"/>
              <p:cNvSpPr/>
              <p:nvPr/>
            </p:nvSpPr>
            <p:spPr bwMode="auto">
              <a:xfrm>
                <a:off x="2851" y="1782"/>
                <a:ext cx="42" cy="43"/>
              </a:xfrm>
              <a:custGeom>
                <a:avLst/>
                <a:gdLst>
                  <a:gd name="T0" fmla="*/ 39 w 39"/>
                  <a:gd name="T1" fmla="*/ 0 h 40"/>
                  <a:gd name="T2" fmla="*/ 0 w 39"/>
                  <a:gd name="T3" fmla="*/ 40 h 40"/>
                  <a:gd name="T4" fmla="*/ 39 w 39"/>
                  <a:gd name="T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0">
                    <a:moveTo>
                      <a:pt x="39" y="0"/>
                    </a:moveTo>
                    <a:cubicBezTo>
                      <a:pt x="19" y="5"/>
                      <a:pt x="4" y="20"/>
                      <a:pt x="0" y="40"/>
                    </a:cubicBezTo>
                    <a:cubicBezTo>
                      <a:pt x="20" y="36"/>
                      <a:pt x="35" y="20"/>
                      <a:pt x="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9" name="Freeform 1685"/>
              <p:cNvSpPr/>
              <p:nvPr/>
            </p:nvSpPr>
            <p:spPr bwMode="auto">
              <a:xfrm>
                <a:off x="2851" y="1846"/>
                <a:ext cx="42" cy="44"/>
              </a:xfrm>
              <a:custGeom>
                <a:avLst/>
                <a:gdLst>
                  <a:gd name="T0" fmla="*/ 0 w 39"/>
                  <a:gd name="T1" fmla="*/ 0 h 40"/>
                  <a:gd name="T2" fmla="*/ 39 w 39"/>
                  <a:gd name="T3" fmla="*/ 40 h 40"/>
                  <a:gd name="T4" fmla="*/ 0 w 39"/>
                  <a:gd name="T5" fmla="*/ 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40">
                    <a:moveTo>
                      <a:pt x="0" y="0"/>
                    </a:moveTo>
                    <a:cubicBezTo>
                      <a:pt x="4" y="20"/>
                      <a:pt x="19" y="35"/>
                      <a:pt x="39" y="40"/>
                    </a:cubicBezTo>
                    <a:cubicBezTo>
                      <a:pt x="35" y="20"/>
                      <a:pt x="20" y="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0" name="Freeform 1686"/>
              <p:cNvSpPr/>
              <p:nvPr/>
            </p:nvSpPr>
            <p:spPr bwMode="auto">
              <a:xfrm>
                <a:off x="2855" y="1823"/>
                <a:ext cx="61" cy="25"/>
              </a:xfrm>
              <a:custGeom>
                <a:avLst/>
                <a:gdLst>
                  <a:gd name="T0" fmla="*/ 0 w 56"/>
                  <a:gd name="T1" fmla="*/ 12 h 23"/>
                  <a:gd name="T2" fmla="*/ 56 w 56"/>
                  <a:gd name="T3" fmla="*/ 12 h 23"/>
                  <a:gd name="T4" fmla="*/ 0 w 56"/>
                  <a:gd name="T5" fmla="*/ 12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23">
                    <a:moveTo>
                      <a:pt x="0" y="12"/>
                    </a:moveTo>
                    <a:cubicBezTo>
                      <a:pt x="17" y="23"/>
                      <a:pt x="38" y="23"/>
                      <a:pt x="56" y="12"/>
                    </a:cubicBezTo>
                    <a:cubicBezTo>
                      <a:pt x="38" y="0"/>
                      <a:pt x="17" y="0"/>
                      <a:pt x="0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1" name="Freeform 1687"/>
              <p:cNvSpPr/>
              <p:nvPr/>
            </p:nvSpPr>
            <p:spPr bwMode="auto">
              <a:xfrm>
                <a:off x="2828" y="1850"/>
                <a:ext cx="24" cy="61"/>
              </a:xfrm>
              <a:custGeom>
                <a:avLst/>
                <a:gdLst>
                  <a:gd name="T0" fmla="*/ 11 w 22"/>
                  <a:gd name="T1" fmla="*/ 56 h 56"/>
                  <a:gd name="T2" fmla="*/ 11 w 22"/>
                  <a:gd name="T3" fmla="*/ 0 h 56"/>
                  <a:gd name="T4" fmla="*/ 11 w 22"/>
                  <a:gd name="T5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6">
                    <a:moveTo>
                      <a:pt x="11" y="56"/>
                    </a:moveTo>
                    <a:cubicBezTo>
                      <a:pt x="22" y="39"/>
                      <a:pt x="22" y="18"/>
                      <a:pt x="11" y="0"/>
                    </a:cubicBezTo>
                    <a:cubicBezTo>
                      <a:pt x="0" y="18"/>
                      <a:pt x="0" y="39"/>
                      <a:pt x="11" y="5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2" name="Freeform 1688"/>
              <p:cNvSpPr/>
              <p:nvPr/>
            </p:nvSpPr>
            <p:spPr bwMode="auto">
              <a:xfrm>
                <a:off x="2828" y="1760"/>
                <a:ext cx="24" cy="61"/>
              </a:xfrm>
              <a:custGeom>
                <a:avLst/>
                <a:gdLst>
                  <a:gd name="T0" fmla="*/ 11 w 22"/>
                  <a:gd name="T1" fmla="*/ 56 h 56"/>
                  <a:gd name="T2" fmla="*/ 11 w 22"/>
                  <a:gd name="T3" fmla="*/ 0 h 56"/>
                  <a:gd name="T4" fmla="*/ 11 w 22"/>
                  <a:gd name="T5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56">
                    <a:moveTo>
                      <a:pt x="11" y="56"/>
                    </a:moveTo>
                    <a:cubicBezTo>
                      <a:pt x="22" y="39"/>
                      <a:pt x="22" y="17"/>
                      <a:pt x="11" y="0"/>
                    </a:cubicBezTo>
                    <a:cubicBezTo>
                      <a:pt x="0" y="17"/>
                      <a:pt x="0" y="39"/>
                      <a:pt x="11" y="5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3" name="Freeform 1689"/>
              <p:cNvSpPr/>
              <p:nvPr/>
            </p:nvSpPr>
            <p:spPr bwMode="auto">
              <a:xfrm>
                <a:off x="3215" y="1550"/>
                <a:ext cx="132" cy="138"/>
              </a:xfrm>
              <a:custGeom>
                <a:avLst/>
                <a:gdLst>
                  <a:gd name="T0" fmla="*/ 120 w 122"/>
                  <a:gd name="T1" fmla="*/ 31 h 127"/>
                  <a:gd name="T2" fmla="*/ 104 w 122"/>
                  <a:gd name="T3" fmla="*/ 57 h 127"/>
                  <a:gd name="T4" fmla="*/ 67 w 122"/>
                  <a:gd name="T5" fmla="*/ 112 h 127"/>
                  <a:gd name="T6" fmla="*/ 64 w 122"/>
                  <a:gd name="T7" fmla="*/ 112 h 127"/>
                  <a:gd name="T8" fmla="*/ 66 w 122"/>
                  <a:gd name="T9" fmla="*/ 110 h 127"/>
                  <a:gd name="T10" fmla="*/ 91 w 122"/>
                  <a:gd name="T11" fmla="*/ 35 h 127"/>
                  <a:gd name="T12" fmla="*/ 85 w 122"/>
                  <a:gd name="T13" fmla="*/ 1 h 127"/>
                  <a:gd name="T14" fmla="*/ 84 w 122"/>
                  <a:gd name="T15" fmla="*/ 1 h 127"/>
                  <a:gd name="T16" fmla="*/ 61 w 122"/>
                  <a:gd name="T17" fmla="*/ 52 h 127"/>
                  <a:gd name="T18" fmla="*/ 38 w 122"/>
                  <a:gd name="T19" fmla="*/ 1 h 127"/>
                  <a:gd name="T20" fmla="*/ 37 w 122"/>
                  <a:gd name="T21" fmla="*/ 1 h 127"/>
                  <a:gd name="T22" fmla="*/ 31 w 122"/>
                  <a:gd name="T23" fmla="*/ 35 h 127"/>
                  <a:gd name="T24" fmla="*/ 56 w 122"/>
                  <a:gd name="T25" fmla="*/ 110 h 127"/>
                  <a:gd name="T26" fmla="*/ 57 w 122"/>
                  <a:gd name="T27" fmla="*/ 112 h 127"/>
                  <a:gd name="T28" fmla="*/ 55 w 122"/>
                  <a:gd name="T29" fmla="*/ 112 h 127"/>
                  <a:gd name="T30" fmla="*/ 17 w 122"/>
                  <a:gd name="T31" fmla="*/ 57 h 127"/>
                  <a:gd name="T32" fmla="*/ 2 w 122"/>
                  <a:gd name="T33" fmla="*/ 31 h 127"/>
                  <a:gd name="T34" fmla="*/ 1 w 122"/>
                  <a:gd name="T35" fmla="*/ 32 h 127"/>
                  <a:gd name="T36" fmla="*/ 6 w 122"/>
                  <a:gd name="T37" fmla="*/ 58 h 127"/>
                  <a:gd name="T38" fmla="*/ 50 w 122"/>
                  <a:gd name="T39" fmla="*/ 121 h 127"/>
                  <a:gd name="T40" fmla="*/ 61 w 122"/>
                  <a:gd name="T41" fmla="*/ 127 h 127"/>
                  <a:gd name="T42" fmla="*/ 71 w 122"/>
                  <a:gd name="T43" fmla="*/ 121 h 127"/>
                  <a:gd name="T44" fmla="*/ 116 w 122"/>
                  <a:gd name="T45" fmla="*/ 58 h 127"/>
                  <a:gd name="T46" fmla="*/ 121 w 122"/>
                  <a:gd name="T47" fmla="*/ 32 h 127"/>
                  <a:gd name="T48" fmla="*/ 120 w 122"/>
                  <a:gd name="T49" fmla="*/ 31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2" h="127">
                    <a:moveTo>
                      <a:pt x="120" y="31"/>
                    </a:moveTo>
                    <a:cubicBezTo>
                      <a:pt x="113" y="36"/>
                      <a:pt x="107" y="44"/>
                      <a:pt x="104" y="57"/>
                    </a:cubicBezTo>
                    <a:cubicBezTo>
                      <a:pt x="99" y="86"/>
                      <a:pt x="88" y="110"/>
                      <a:pt x="67" y="112"/>
                    </a:cubicBezTo>
                    <a:cubicBezTo>
                      <a:pt x="66" y="113"/>
                      <a:pt x="65" y="112"/>
                      <a:pt x="64" y="112"/>
                    </a:cubicBezTo>
                    <a:cubicBezTo>
                      <a:pt x="64" y="111"/>
                      <a:pt x="65" y="110"/>
                      <a:pt x="66" y="110"/>
                    </a:cubicBezTo>
                    <a:cubicBezTo>
                      <a:pt x="95" y="95"/>
                      <a:pt x="100" y="62"/>
                      <a:pt x="91" y="35"/>
                    </a:cubicBezTo>
                    <a:cubicBezTo>
                      <a:pt x="87" y="23"/>
                      <a:pt x="84" y="11"/>
                      <a:pt x="85" y="1"/>
                    </a:cubicBezTo>
                    <a:cubicBezTo>
                      <a:pt x="85" y="0"/>
                      <a:pt x="84" y="0"/>
                      <a:pt x="84" y="1"/>
                    </a:cubicBezTo>
                    <a:cubicBezTo>
                      <a:pt x="67" y="14"/>
                      <a:pt x="62" y="42"/>
                      <a:pt x="61" y="52"/>
                    </a:cubicBezTo>
                    <a:cubicBezTo>
                      <a:pt x="60" y="42"/>
                      <a:pt x="55" y="14"/>
                      <a:pt x="38" y="1"/>
                    </a:cubicBezTo>
                    <a:cubicBezTo>
                      <a:pt x="37" y="0"/>
                      <a:pt x="37" y="0"/>
                      <a:pt x="37" y="1"/>
                    </a:cubicBezTo>
                    <a:cubicBezTo>
                      <a:pt x="37" y="11"/>
                      <a:pt x="35" y="23"/>
                      <a:pt x="31" y="35"/>
                    </a:cubicBezTo>
                    <a:cubicBezTo>
                      <a:pt x="21" y="62"/>
                      <a:pt x="27" y="95"/>
                      <a:pt x="56" y="110"/>
                    </a:cubicBezTo>
                    <a:cubicBezTo>
                      <a:pt x="57" y="110"/>
                      <a:pt x="58" y="111"/>
                      <a:pt x="57" y="112"/>
                    </a:cubicBezTo>
                    <a:cubicBezTo>
                      <a:pt x="57" y="112"/>
                      <a:pt x="56" y="113"/>
                      <a:pt x="55" y="112"/>
                    </a:cubicBezTo>
                    <a:cubicBezTo>
                      <a:pt x="33" y="110"/>
                      <a:pt x="22" y="86"/>
                      <a:pt x="17" y="57"/>
                    </a:cubicBezTo>
                    <a:cubicBezTo>
                      <a:pt x="15" y="44"/>
                      <a:pt x="9" y="36"/>
                      <a:pt x="2" y="31"/>
                    </a:cubicBezTo>
                    <a:cubicBezTo>
                      <a:pt x="0" y="30"/>
                      <a:pt x="1" y="31"/>
                      <a:pt x="1" y="32"/>
                    </a:cubicBezTo>
                    <a:cubicBezTo>
                      <a:pt x="5" y="39"/>
                      <a:pt x="6" y="43"/>
                      <a:pt x="6" y="58"/>
                    </a:cubicBezTo>
                    <a:cubicBezTo>
                      <a:pt x="4" y="101"/>
                      <a:pt x="19" y="121"/>
                      <a:pt x="50" y="121"/>
                    </a:cubicBezTo>
                    <a:cubicBezTo>
                      <a:pt x="55" y="121"/>
                      <a:pt x="59" y="124"/>
                      <a:pt x="61" y="127"/>
                    </a:cubicBezTo>
                    <a:cubicBezTo>
                      <a:pt x="63" y="124"/>
                      <a:pt x="67" y="121"/>
                      <a:pt x="71" y="121"/>
                    </a:cubicBezTo>
                    <a:cubicBezTo>
                      <a:pt x="103" y="121"/>
                      <a:pt x="118" y="101"/>
                      <a:pt x="116" y="58"/>
                    </a:cubicBezTo>
                    <a:cubicBezTo>
                      <a:pt x="116" y="43"/>
                      <a:pt x="116" y="39"/>
                      <a:pt x="121" y="32"/>
                    </a:cubicBezTo>
                    <a:cubicBezTo>
                      <a:pt x="121" y="31"/>
                      <a:pt x="122" y="30"/>
                      <a:pt x="120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4" name="Freeform 1690"/>
              <p:cNvSpPr>
                <a:spLocks noEditPoints="1"/>
              </p:cNvSpPr>
              <p:nvPr/>
            </p:nvSpPr>
            <p:spPr bwMode="auto">
              <a:xfrm>
                <a:off x="3428" y="1096"/>
                <a:ext cx="147" cy="145"/>
              </a:xfrm>
              <a:custGeom>
                <a:avLst/>
                <a:gdLst>
                  <a:gd name="T0" fmla="*/ 119 w 135"/>
                  <a:gd name="T1" fmla="*/ 55 h 133"/>
                  <a:gd name="T2" fmla="*/ 122 w 135"/>
                  <a:gd name="T3" fmla="*/ 27 h 133"/>
                  <a:gd name="T4" fmla="*/ 89 w 135"/>
                  <a:gd name="T5" fmla="*/ 26 h 133"/>
                  <a:gd name="T6" fmla="*/ 68 w 135"/>
                  <a:gd name="T7" fmla="*/ 0 h 133"/>
                  <a:gd name="T8" fmla="*/ 47 w 135"/>
                  <a:gd name="T9" fmla="*/ 26 h 133"/>
                  <a:gd name="T10" fmla="*/ 31 w 135"/>
                  <a:gd name="T11" fmla="*/ 23 h 133"/>
                  <a:gd name="T12" fmla="*/ 14 w 135"/>
                  <a:gd name="T13" fmla="*/ 48 h 133"/>
                  <a:gd name="T14" fmla="*/ 21 w 135"/>
                  <a:gd name="T15" fmla="*/ 59 h 133"/>
                  <a:gd name="T16" fmla="*/ 10 w 135"/>
                  <a:gd name="T17" fmla="*/ 66 h 133"/>
                  <a:gd name="T18" fmla="*/ 0 w 135"/>
                  <a:gd name="T19" fmla="*/ 86 h 133"/>
                  <a:gd name="T20" fmla="*/ 30 w 135"/>
                  <a:gd name="T21" fmla="*/ 100 h 133"/>
                  <a:gd name="T22" fmla="*/ 31 w 135"/>
                  <a:gd name="T23" fmla="*/ 100 h 133"/>
                  <a:gd name="T24" fmla="*/ 30 w 135"/>
                  <a:gd name="T25" fmla="*/ 100 h 133"/>
                  <a:gd name="T26" fmla="*/ 34 w 135"/>
                  <a:gd name="T27" fmla="*/ 126 h 133"/>
                  <a:gd name="T28" fmla="*/ 57 w 135"/>
                  <a:gd name="T29" fmla="*/ 127 h 133"/>
                  <a:gd name="T30" fmla="*/ 76 w 135"/>
                  <a:gd name="T31" fmla="*/ 127 h 133"/>
                  <a:gd name="T32" fmla="*/ 98 w 135"/>
                  <a:gd name="T33" fmla="*/ 132 h 133"/>
                  <a:gd name="T34" fmla="*/ 106 w 135"/>
                  <a:gd name="T35" fmla="*/ 101 h 133"/>
                  <a:gd name="T36" fmla="*/ 135 w 135"/>
                  <a:gd name="T37" fmla="*/ 86 h 133"/>
                  <a:gd name="T38" fmla="*/ 127 w 135"/>
                  <a:gd name="T39" fmla="*/ 68 h 133"/>
                  <a:gd name="T40" fmla="*/ 128 w 135"/>
                  <a:gd name="T41" fmla="*/ 84 h 133"/>
                  <a:gd name="T42" fmla="*/ 107 w 135"/>
                  <a:gd name="T43" fmla="*/ 94 h 133"/>
                  <a:gd name="T44" fmla="*/ 79 w 135"/>
                  <a:gd name="T45" fmla="*/ 75 h 133"/>
                  <a:gd name="T46" fmla="*/ 100 w 135"/>
                  <a:gd name="T47" fmla="*/ 100 h 133"/>
                  <a:gd name="T48" fmla="*/ 95 w 135"/>
                  <a:gd name="T49" fmla="*/ 126 h 133"/>
                  <a:gd name="T50" fmla="*/ 74 w 135"/>
                  <a:gd name="T51" fmla="*/ 117 h 133"/>
                  <a:gd name="T52" fmla="*/ 71 w 135"/>
                  <a:gd name="T53" fmla="*/ 82 h 133"/>
                  <a:gd name="T54" fmla="*/ 65 w 135"/>
                  <a:gd name="T55" fmla="*/ 82 h 133"/>
                  <a:gd name="T56" fmla="*/ 62 w 135"/>
                  <a:gd name="T57" fmla="*/ 117 h 133"/>
                  <a:gd name="T58" fmla="*/ 45 w 135"/>
                  <a:gd name="T59" fmla="*/ 125 h 133"/>
                  <a:gd name="T60" fmla="*/ 35 w 135"/>
                  <a:gd name="T61" fmla="*/ 114 h 133"/>
                  <a:gd name="T62" fmla="*/ 40 w 135"/>
                  <a:gd name="T63" fmla="*/ 95 h 133"/>
                  <a:gd name="T64" fmla="*/ 57 w 135"/>
                  <a:gd name="T65" fmla="*/ 75 h 133"/>
                  <a:gd name="T66" fmla="*/ 30 w 135"/>
                  <a:gd name="T67" fmla="*/ 94 h 133"/>
                  <a:gd name="T68" fmla="*/ 18 w 135"/>
                  <a:gd name="T69" fmla="*/ 93 h 133"/>
                  <a:gd name="T70" fmla="*/ 16 w 135"/>
                  <a:gd name="T71" fmla="*/ 68 h 133"/>
                  <a:gd name="T72" fmla="*/ 55 w 135"/>
                  <a:gd name="T73" fmla="*/ 69 h 133"/>
                  <a:gd name="T74" fmla="*/ 56 w 135"/>
                  <a:gd name="T75" fmla="*/ 64 h 133"/>
                  <a:gd name="T76" fmla="*/ 20 w 135"/>
                  <a:gd name="T77" fmla="*/ 48 h 133"/>
                  <a:gd name="T78" fmla="*/ 30 w 135"/>
                  <a:gd name="T79" fmla="*/ 28 h 133"/>
                  <a:gd name="T80" fmla="*/ 48 w 135"/>
                  <a:gd name="T81" fmla="*/ 35 h 133"/>
                  <a:gd name="T82" fmla="*/ 65 w 135"/>
                  <a:gd name="T83" fmla="*/ 57 h 133"/>
                  <a:gd name="T84" fmla="*/ 52 w 135"/>
                  <a:gd name="T85" fmla="*/ 27 h 133"/>
                  <a:gd name="T86" fmla="*/ 68 w 135"/>
                  <a:gd name="T87" fmla="*/ 7 h 133"/>
                  <a:gd name="T88" fmla="*/ 81 w 135"/>
                  <a:gd name="T89" fmla="*/ 19 h 133"/>
                  <a:gd name="T90" fmla="*/ 71 w 135"/>
                  <a:gd name="T91" fmla="*/ 58 h 133"/>
                  <a:gd name="T92" fmla="*/ 89 w 135"/>
                  <a:gd name="T93" fmla="*/ 33 h 133"/>
                  <a:gd name="T94" fmla="*/ 117 w 135"/>
                  <a:gd name="T95" fmla="*/ 31 h 133"/>
                  <a:gd name="T96" fmla="*/ 103 w 135"/>
                  <a:gd name="T97" fmla="*/ 59 h 133"/>
                  <a:gd name="T98" fmla="*/ 80 w 135"/>
                  <a:gd name="T99" fmla="*/ 69 h 133"/>
                  <a:gd name="T100" fmla="*/ 105 w 135"/>
                  <a:gd name="T101" fmla="*/ 64 h 133"/>
                  <a:gd name="T102" fmla="*/ 120 w 135"/>
                  <a:gd name="T103" fmla="*/ 68 h 133"/>
                  <a:gd name="T104" fmla="*/ 128 w 135"/>
                  <a:gd name="T105" fmla="*/ 8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5" h="133">
                    <a:moveTo>
                      <a:pt x="115" y="59"/>
                    </a:moveTo>
                    <a:cubicBezTo>
                      <a:pt x="119" y="55"/>
                      <a:pt x="119" y="55"/>
                      <a:pt x="119" y="55"/>
                    </a:cubicBezTo>
                    <a:cubicBezTo>
                      <a:pt x="121" y="49"/>
                      <a:pt x="121" y="49"/>
                      <a:pt x="121" y="49"/>
                    </a:cubicBezTo>
                    <a:cubicBezTo>
                      <a:pt x="122" y="27"/>
                      <a:pt x="122" y="27"/>
                      <a:pt x="122" y="27"/>
                    </a:cubicBezTo>
                    <a:cubicBezTo>
                      <a:pt x="104" y="23"/>
                      <a:pt x="104" y="23"/>
                      <a:pt x="104" y="23"/>
                    </a:cubicBezTo>
                    <a:cubicBezTo>
                      <a:pt x="98" y="22"/>
                      <a:pt x="93" y="23"/>
                      <a:pt x="89" y="26"/>
                    </a:cubicBezTo>
                    <a:cubicBezTo>
                      <a:pt x="89" y="23"/>
                      <a:pt x="88" y="20"/>
                      <a:pt x="86" y="17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51" y="16"/>
                      <a:pt x="51" y="16"/>
                      <a:pt x="51" y="16"/>
                    </a:cubicBezTo>
                    <a:cubicBezTo>
                      <a:pt x="48" y="18"/>
                      <a:pt x="47" y="22"/>
                      <a:pt x="47" y="26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15" y="61"/>
                      <a:pt x="15" y="61"/>
                      <a:pt x="15" y="61"/>
                    </a:cubicBezTo>
                    <a:cubicBezTo>
                      <a:pt x="10" y="66"/>
                      <a:pt x="10" y="66"/>
                      <a:pt x="10" y="66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0" y="86"/>
                      <a:pt x="0" y="86"/>
                      <a:pt x="0" y="86"/>
                    </a:cubicBezTo>
                    <a:cubicBezTo>
                      <a:pt x="19" y="99"/>
                      <a:pt x="19" y="99"/>
                      <a:pt x="19" y="99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31" y="100"/>
                      <a:pt x="31" y="100"/>
                      <a:pt x="31" y="100"/>
                    </a:cubicBezTo>
                    <a:cubicBezTo>
                      <a:pt x="31" y="100"/>
                      <a:pt x="31" y="100"/>
                      <a:pt x="31" y="100"/>
                    </a:cubicBezTo>
                    <a:cubicBezTo>
                      <a:pt x="30" y="100"/>
                      <a:pt x="30" y="100"/>
                      <a:pt x="30" y="100"/>
                    </a:cubicBezTo>
                    <a:cubicBezTo>
                      <a:pt x="29" y="104"/>
                      <a:pt x="28" y="107"/>
                      <a:pt x="28" y="109"/>
                    </a:cubicBezTo>
                    <a:cubicBezTo>
                      <a:pt x="28" y="112"/>
                      <a:pt x="30" y="117"/>
                      <a:pt x="34" y="126"/>
                    </a:cubicBezTo>
                    <a:cubicBezTo>
                      <a:pt x="36" y="131"/>
                      <a:pt x="38" y="133"/>
                      <a:pt x="41" y="132"/>
                    </a:cubicBezTo>
                    <a:cubicBezTo>
                      <a:pt x="57" y="127"/>
                      <a:pt x="57" y="127"/>
                      <a:pt x="57" y="127"/>
                    </a:cubicBezTo>
                    <a:cubicBezTo>
                      <a:pt x="60" y="127"/>
                      <a:pt x="63" y="124"/>
                      <a:pt x="68" y="119"/>
                    </a:cubicBezTo>
                    <a:cubicBezTo>
                      <a:pt x="69" y="121"/>
                      <a:pt x="72" y="124"/>
                      <a:pt x="76" y="127"/>
                    </a:cubicBezTo>
                    <a:cubicBezTo>
                      <a:pt x="93" y="131"/>
                      <a:pt x="93" y="131"/>
                      <a:pt x="93" y="131"/>
                    </a:cubicBezTo>
                    <a:cubicBezTo>
                      <a:pt x="98" y="132"/>
                      <a:pt x="98" y="132"/>
                      <a:pt x="98" y="132"/>
                    </a:cubicBezTo>
                    <a:cubicBezTo>
                      <a:pt x="107" y="113"/>
                      <a:pt x="107" y="113"/>
                      <a:pt x="107" y="113"/>
                    </a:cubicBezTo>
                    <a:cubicBezTo>
                      <a:pt x="108" y="107"/>
                      <a:pt x="107" y="103"/>
                      <a:pt x="106" y="101"/>
                    </a:cubicBezTo>
                    <a:cubicBezTo>
                      <a:pt x="113" y="101"/>
                      <a:pt x="118" y="100"/>
                      <a:pt x="120" y="97"/>
                    </a:cubicBezTo>
                    <a:cubicBezTo>
                      <a:pt x="135" y="86"/>
                      <a:pt x="135" y="86"/>
                      <a:pt x="135" y="86"/>
                    </a:cubicBezTo>
                    <a:cubicBezTo>
                      <a:pt x="135" y="84"/>
                      <a:pt x="135" y="84"/>
                      <a:pt x="135" y="84"/>
                    </a:cubicBezTo>
                    <a:cubicBezTo>
                      <a:pt x="127" y="68"/>
                      <a:pt x="127" y="68"/>
                      <a:pt x="127" y="68"/>
                    </a:cubicBezTo>
                    <a:cubicBezTo>
                      <a:pt x="124" y="63"/>
                      <a:pt x="120" y="60"/>
                      <a:pt x="115" y="59"/>
                    </a:cubicBezTo>
                    <a:close/>
                    <a:moveTo>
                      <a:pt x="128" y="84"/>
                    </a:moveTo>
                    <a:cubicBezTo>
                      <a:pt x="118" y="92"/>
                      <a:pt x="118" y="92"/>
                      <a:pt x="118" y="92"/>
                    </a:cubicBezTo>
                    <a:cubicBezTo>
                      <a:pt x="114" y="94"/>
                      <a:pt x="110" y="95"/>
                      <a:pt x="107" y="94"/>
                    </a:cubicBezTo>
                    <a:cubicBezTo>
                      <a:pt x="100" y="92"/>
                      <a:pt x="100" y="92"/>
                      <a:pt x="100" y="92"/>
                    </a:cubicBezTo>
                    <a:cubicBezTo>
                      <a:pt x="79" y="75"/>
                      <a:pt x="79" y="75"/>
                      <a:pt x="79" y="75"/>
                    </a:cubicBezTo>
                    <a:cubicBezTo>
                      <a:pt x="76" y="80"/>
                      <a:pt x="76" y="80"/>
                      <a:pt x="76" y="80"/>
                    </a:cubicBezTo>
                    <a:cubicBezTo>
                      <a:pt x="89" y="89"/>
                      <a:pt x="97" y="96"/>
                      <a:pt x="100" y="100"/>
                    </a:cubicBezTo>
                    <a:cubicBezTo>
                      <a:pt x="101" y="103"/>
                      <a:pt x="102" y="107"/>
                      <a:pt x="101" y="112"/>
                    </a:cubicBezTo>
                    <a:cubicBezTo>
                      <a:pt x="95" y="126"/>
                      <a:pt x="95" y="126"/>
                      <a:pt x="95" y="126"/>
                    </a:cubicBezTo>
                    <a:cubicBezTo>
                      <a:pt x="84" y="123"/>
                      <a:pt x="84" y="123"/>
                      <a:pt x="84" y="123"/>
                    </a:cubicBezTo>
                    <a:cubicBezTo>
                      <a:pt x="80" y="122"/>
                      <a:pt x="76" y="120"/>
                      <a:pt x="74" y="117"/>
                    </a:cubicBezTo>
                    <a:cubicBezTo>
                      <a:pt x="71" y="109"/>
                      <a:pt x="71" y="109"/>
                      <a:pt x="71" y="109"/>
                    </a:cubicBezTo>
                    <a:cubicBezTo>
                      <a:pt x="71" y="82"/>
                      <a:pt x="71" y="82"/>
                      <a:pt x="71" y="82"/>
                    </a:cubicBezTo>
                    <a:cubicBezTo>
                      <a:pt x="66" y="82"/>
                      <a:pt x="66" y="82"/>
                      <a:pt x="66" y="82"/>
                    </a:cubicBezTo>
                    <a:cubicBezTo>
                      <a:pt x="65" y="82"/>
                      <a:pt x="65" y="82"/>
                      <a:pt x="65" y="82"/>
                    </a:cubicBezTo>
                    <a:cubicBezTo>
                      <a:pt x="65" y="110"/>
                      <a:pt x="65" y="110"/>
                      <a:pt x="65" y="110"/>
                    </a:cubicBezTo>
                    <a:cubicBezTo>
                      <a:pt x="62" y="117"/>
                      <a:pt x="62" y="117"/>
                      <a:pt x="62" y="117"/>
                    </a:cubicBezTo>
                    <a:cubicBezTo>
                      <a:pt x="59" y="121"/>
                      <a:pt x="59" y="121"/>
                      <a:pt x="59" y="121"/>
                    </a:cubicBezTo>
                    <a:cubicBezTo>
                      <a:pt x="45" y="125"/>
                      <a:pt x="45" y="125"/>
                      <a:pt x="45" y="125"/>
                    </a:cubicBezTo>
                    <a:cubicBezTo>
                      <a:pt x="40" y="126"/>
                      <a:pt x="40" y="126"/>
                      <a:pt x="40" y="126"/>
                    </a:cubicBezTo>
                    <a:cubicBezTo>
                      <a:pt x="35" y="114"/>
                      <a:pt x="35" y="114"/>
                      <a:pt x="35" y="114"/>
                    </a:cubicBezTo>
                    <a:cubicBezTo>
                      <a:pt x="34" y="110"/>
                      <a:pt x="34" y="106"/>
                      <a:pt x="35" y="102"/>
                    </a:cubicBezTo>
                    <a:cubicBezTo>
                      <a:pt x="40" y="95"/>
                      <a:pt x="40" y="95"/>
                      <a:pt x="40" y="95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57" y="75"/>
                      <a:pt x="57" y="75"/>
                      <a:pt x="57" y="75"/>
                    </a:cubicBezTo>
                    <a:cubicBezTo>
                      <a:pt x="38" y="91"/>
                      <a:pt x="38" y="91"/>
                      <a:pt x="38" y="91"/>
                    </a:cubicBezTo>
                    <a:cubicBezTo>
                      <a:pt x="30" y="94"/>
                      <a:pt x="30" y="94"/>
                      <a:pt x="30" y="94"/>
                    </a:cubicBezTo>
                    <a:cubicBezTo>
                      <a:pt x="22" y="94"/>
                      <a:pt x="22" y="94"/>
                      <a:pt x="22" y="94"/>
                    </a:cubicBezTo>
                    <a:cubicBezTo>
                      <a:pt x="18" y="93"/>
                      <a:pt x="18" y="93"/>
                      <a:pt x="18" y="93"/>
                    </a:cubicBezTo>
                    <a:cubicBezTo>
                      <a:pt x="7" y="84"/>
                      <a:pt x="7" y="84"/>
                      <a:pt x="7" y="84"/>
                    </a:cubicBezTo>
                    <a:cubicBezTo>
                      <a:pt x="11" y="75"/>
                      <a:pt x="15" y="69"/>
                      <a:pt x="16" y="68"/>
                    </a:cubicBezTo>
                    <a:cubicBezTo>
                      <a:pt x="19" y="65"/>
                      <a:pt x="23" y="64"/>
                      <a:pt x="29" y="64"/>
                    </a:cubicBezTo>
                    <a:cubicBezTo>
                      <a:pt x="55" y="69"/>
                      <a:pt x="55" y="69"/>
                      <a:pt x="55" y="69"/>
                    </a:cubicBezTo>
                    <a:cubicBezTo>
                      <a:pt x="55" y="68"/>
                      <a:pt x="55" y="67"/>
                      <a:pt x="57" y="66"/>
                    </a:cubicBezTo>
                    <a:cubicBezTo>
                      <a:pt x="56" y="64"/>
                      <a:pt x="56" y="64"/>
                      <a:pt x="56" y="64"/>
                    </a:cubicBezTo>
                    <a:cubicBezTo>
                      <a:pt x="39" y="61"/>
                      <a:pt x="29" y="59"/>
                      <a:pt x="27" y="58"/>
                    </a:cubicBezTo>
                    <a:cubicBezTo>
                      <a:pt x="24" y="55"/>
                      <a:pt x="22" y="52"/>
                      <a:pt x="20" y="48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38" y="28"/>
                      <a:pt x="38" y="28"/>
                      <a:pt x="38" y="28"/>
                    </a:cubicBezTo>
                    <a:cubicBezTo>
                      <a:pt x="41" y="29"/>
                      <a:pt x="45" y="31"/>
                      <a:pt x="48" y="35"/>
                    </a:cubicBezTo>
                    <a:cubicBezTo>
                      <a:pt x="60" y="60"/>
                      <a:pt x="60" y="60"/>
                      <a:pt x="60" y="60"/>
                    </a:cubicBezTo>
                    <a:cubicBezTo>
                      <a:pt x="65" y="57"/>
                      <a:pt x="65" y="57"/>
                      <a:pt x="65" y="57"/>
                    </a:cubicBezTo>
                    <a:cubicBezTo>
                      <a:pt x="53" y="34"/>
                      <a:pt x="53" y="34"/>
                      <a:pt x="53" y="34"/>
                    </a:cubicBezTo>
                    <a:cubicBezTo>
                      <a:pt x="52" y="27"/>
                      <a:pt x="52" y="27"/>
                      <a:pt x="52" y="27"/>
                    </a:cubicBezTo>
                    <a:cubicBezTo>
                      <a:pt x="53" y="22"/>
                      <a:pt x="55" y="19"/>
                      <a:pt x="57" y="16"/>
                    </a:cubicBezTo>
                    <a:cubicBezTo>
                      <a:pt x="68" y="7"/>
                      <a:pt x="68" y="7"/>
                      <a:pt x="68" y="7"/>
                    </a:cubicBezTo>
                    <a:cubicBezTo>
                      <a:pt x="77" y="14"/>
                      <a:pt x="77" y="14"/>
                      <a:pt x="77" y="14"/>
                    </a:cubicBezTo>
                    <a:cubicBezTo>
                      <a:pt x="81" y="19"/>
                      <a:pt x="81" y="19"/>
                      <a:pt x="81" y="19"/>
                    </a:cubicBezTo>
                    <a:cubicBezTo>
                      <a:pt x="83" y="22"/>
                      <a:pt x="84" y="27"/>
                      <a:pt x="83" y="32"/>
                    </a:cubicBezTo>
                    <a:cubicBezTo>
                      <a:pt x="71" y="58"/>
                      <a:pt x="71" y="58"/>
                      <a:pt x="71" y="58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83" y="45"/>
                      <a:pt x="87" y="36"/>
                      <a:pt x="89" y="33"/>
                    </a:cubicBezTo>
                    <a:cubicBezTo>
                      <a:pt x="93" y="28"/>
                      <a:pt x="99" y="27"/>
                      <a:pt x="106" y="28"/>
                    </a:cubicBezTo>
                    <a:cubicBezTo>
                      <a:pt x="117" y="31"/>
                      <a:pt x="117" y="31"/>
                      <a:pt x="117" y="31"/>
                    </a:cubicBezTo>
                    <a:cubicBezTo>
                      <a:pt x="116" y="44"/>
                      <a:pt x="116" y="44"/>
                      <a:pt x="116" y="44"/>
                    </a:cubicBezTo>
                    <a:cubicBezTo>
                      <a:pt x="115" y="52"/>
                      <a:pt x="111" y="57"/>
                      <a:pt x="103" y="59"/>
                    </a:cubicBezTo>
                    <a:cubicBezTo>
                      <a:pt x="79" y="65"/>
                      <a:pt x="79" y="65"/>
                      <a:pt x="79" y="65"/>
                    </a:cubicBezTo>
                    <a:cubicBezTo>
                      <a:pt x="80" y="66"/>
                      <a:pt x="81" y="67"/>
                      <a:pt x="80" y="69"/>
                    </a:cubicBezTo>
                    <a:cubicBezTo>
                      <a:pt x="103" y="65"/>
                      <a:pt x="103" y="65"/>
                      <a:pt x="103" y="65"/>
                    </a:cubicBezTo>
                    <a:cubicBezTo>
                      <a:pt x="105" y="64"/>
                      <a:pt x="105" y="64"/>
                      <a:pt x="105" y="64"/>
                    </a:cubicBezTo>
                    <a:cubicBezTo>
                      <a:pt x="112" y="64"/>
                      <a:pt x="112" y="64"/>
                      <a:pt x="112" y="64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1" y="67"/>
                      <a:pt x="124" y="73"/>
                      <a:pt x="129" y="84"/>
                    </a:cubicBezTo>
                    <a:lnTo>
                      <a:pt x="128" y="8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5" name="Freeform 1691"/>
              <p:cNvSpPr/>
              <p:nvPr/>
            </p:nvSpPr>
            <p:spPr bwMode="auto">
              <a:xfrm>
                <a:off x="2966" y="1530"/>
                <a:ext cx="182" cy="173"/>
              </a:xfrm>
              <a:custGeom>
                <a:avLst/>
                <a:gdLst>
                  <a:gd name="T0" fmla="*/ 89 w 167"/>
                  <a:gd name="T1" fmla="*/ 76 h 159"/>
                  <a:gd name="T2" fmla="*/ 111 w 167"/>
                  <a:gd name="T3" fmla="*/ 42 h 159"/>
                  <a:gd name="T4" fmla="*/ 83 w 167"/>
                  <a:gd name="T5" fmla="*/ 72 h 159"/>
                  <a:gd name="T6" fmla="*/ 55 w 167"/>
                  <a:gd name="T7" fmla="*/ 42 h 159"/>
                  <a:gd name="T8" fmla="*/ 78 w 167"/>
                  <a:gd name="T9" fmla="*/ 76 h 159"/>
                  <a:gd name="T10" fmla="*/ 38 w 167"/>
                  <a:gd name="T11" fmla="*/ 95 h 159"/>
                  <a:gd name="T12" fmla="*/ 80 w 167"/>
                  <a:gd name="T13" fmla="*/ 83 h 159"/>
                  <a:gd name="T14" fmla="*/ 83 w 167"/>
                  <a:gd name="T15" fmla="*/ 128 h 159"/>
                  <a:gd name="T16" fmla="*/ 87 w 167"/>
                  <a:gd name="T17" fmla="*/ 83 h 159"/>
                  <a:gd name="T18" fmla="*/ 129 w 167"/>
                  <a:gd name="T19" fmla="*/ 95 h 159"/>
                  <a:gd name="T20" fmla="*/ 89 w 167"/>
                  <a:gd name="T21" fmla="*/ 7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7" h="159">
                    <a:moveTo>
                      <a:pt x="89" y="76"/>
                    </a:moveTo>
                    <a:cubicBezTo>
                      <a:pt x="150" y="55"/>
                      <a:pt x="148" y="25"/>
                      <a:pt x="111" y="42"/>
                    </a:cubicBezTo>
                    <a:cubicBezTo>
                      <a:pt x="114" y="0"/>
                      <a:pt x="83" y="7"/>
                      <a:pt x="83" y="72"/>
                    </a:cubicBezTo>
                    <a:cubicBezTo>
                      <a:pt x="83" y="7"/>
                      <a:pt x="52" y="0"/>
                      <a:pt x="55" y="42"/>
                    </a:cubicBezTo>
                    <a:cubicBezTo>
                      <a:pt x="19" y="25"/>
                      <a:pt x="17" y="55"/>
                      <a:pt x="78" y="76"/>
                    </a:cubicBezTo>
                    <a:cubicBezTo>
                      <a:pt x="17" y="55"/>
                      <a:pt x="0" y="83"/>
                      <a:pt x="38" y="95"/>
                    </a:cubicBezTo>
                    <a:cubicBezTo>
                      <a:pt x="13" y="123"/>
                      <a:pt x="42" y="133"/>
                      <a:pt x="80" y="83"/>
                    </a:cubicBezTo>
                    <a:cubicBezTo>
                      <a:pt x="42" y="133"/>
                      <a:pt x="63" y="159"/>
                      <a:pt x="83" y="128"/>
                    </a:cubicBezTo>
                    <a:cubicBezTo>
                      <a:pt x="104" y="159"/>
                      <a:pt x="125" y="133"/>
                      <a:pt x="87" y="83"/>
                    </a:cubicBezTo>
                    <a:cubicBezTo>
                      <a:pt x="125" y="133"/>
                      <a:pt x="154" y="123"/>
                      <a:pt x="129" y="95"/>
                    </a:cubicBezTo>
                    <a:cubicBezTo>
                      <a:pt x="167" y="83"/>
                      <a:pt x="150" y="55"/>
                      <a:pt x="89" y="7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6" name="Freeform 1692"/>
              <p:cNvSpPr/>
              <p:nvPr/>
            </p:nvSpPr>
            <p:spPr bwMode="auto">
              <a:xfrm>
                <a:off x="2721" y="1054"/>
                <a:ext cx="118" cy="214"/>
              </a:xfrm>
              <a:custGeom>
                <a:avLst/>
                <a:gdLst>
                  <a:gd name="T0" fmla="*/ 108 w 108"/>
                  <a:gd name="T1" fmla="*/ 95 h 197"/>
                  <a:gd name="T2" fmla="*/ 96 w 108"/>
                  <a:gd name="T3" fmla="*/ 107 h 197"/>
                  <a:gd name="T4" fmla="*/ 103 w 108"/>
                  <a:gd name="T5" fmla="*/ 123 h 197"/>
                  <a:gd name="T6" fmla="*/ 97 w 108"/>
                  <a:gd name="T7" fmla="*/ 110 h 197"/>
                  <a:gd name="T8" fmla="*/ 108 w 108"/>
                  <a:gd name="T9" fmla="*/ 95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8" h="197">
                    <a:moveTo>
                      <a:pt x="108" y="95"/>
                    </a:moveTo>
                    <a:cubicBezTo>
                      <a:pt x="87" y="0"/>
                      <a:pt x="0" y="87"/>
                      <a:pt x="96" y="107"/>
                    </a:cubicBezTo>
                    <a:cubicBezTo>
                      <a:pt x="0" y="87"/>
                      <a:pt x="56" y="197"/>
                      <a:pt x="103" y="123"/>
                    </a:cubicBezTo>
                    <a:cubicBezTo>
                      <a:pt x="99" y="120"/>
                      <a:pt x="97" y="116"/>
                      <a:pt x="97" y="110"/>
                    </a:cubicBezTo>
                    <a:cubicBezTo>
                      <a:pt x="97" y="103"/>
                      <a:pt x="101" y="97"/>
                      <a:pt x="108" y="9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7" name="Freeform 1693"/>
              <p:cNvSpPr/>
              <p:nvPr/>
            </p:nvSpPr>
            <p:spPr bwMode="auto">
              <a:xfrm>
                <a:off x="2855" y="1119"/>
                <a:ext cx="79" cy="123"/>
              </a:xfrm>
              <a:custGeom>
                <a:avLst/>
                <a:gdLst>
                  <a:gd name="T0" fmla="*/ 4 w 73"/>
                  <a:gd name="T1" fmla="*/ 41 h 113"/>
                  <a:gd name="T2" fmla="*/ 6 w 73"/>
                  <a:gd name="T3" fmla="*/ 50 h 113"/>
                  <a:gd name="T4" fmla="*/ 0 w 73"/>
                  <a:gd name="T5" fmla="*/ 63 h 113"/>
                  <a:gd name="T6" fmla="*/ 4 w 73"/>
                  <a:gd name="T7" fmla="*/ 41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3" h="113">
                    <a:moveTo>
                      <a:pt x="4" y="41"/>
                    </a:moveTo>
                    <a:cubicBezTo>
                      <a:pt x="5" y="44"/>
                      <a:pt x="6" y="47"/>
                      <a:pt x="6" y="50"/>
                    </a:cubicBezTo>
                    <a:cubicBezTo>
                      <a:pt x="6" y="55"/>
                      <a:pt x="4" y="60"/>
                      <a:pt x="0" y="63"/>
                    </a:cubicBezTo>
                    <a:cubicBezTo>
                      <a:pt x="55" y="113"/>
                      <a:pt x="73" y="0"/>
                      <a:pt x="4" y="4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8" name="Freeform 1694"/>
              <p:cNvSpPr/>
              <p:nvPr/>
            </p:nvSpPr>
            <p:spPr bwMode="auto">
              <a:xfrm>
                <a:off x="2817" y="1055"/>
                <a:ext cx="115" cy="109"/>
              </a:xfrm>
              <a:custGeom>
                <a:avLst/>
                <a:gdLst>
                  <a:gd name="T0" fmla="*/ 20 w 106"/>
                  <a:gd name="T1" fmla="*/ 94 h 100"/>
                  <a:gd name="T2" fmla="*/ 25 w 106"/>
                  <a:gd name="T3" fmla="*/ 93 h 100"/>
                  <a:gd name="T4" fmla="*/ 38 w 106"/>
                  <a:gd name="T5" fmla="*/ 100 h 100"/>
                  <a:gd name="T6" fmla="*/ 20 w 106"/>
                  <a:gd name="T7" fmla="*/ 94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6" h="100">
                    <a:moveTo>
                      <a:pt x="20" y="94"/>
                    </a:moveTo>
                    <a:cubicBezTo>
                      <a:pt x="21" y="93"/>
                      <a:pt x="23" y="93"/>
                      <a:pt x="25" y="93"/>
                    </a:cubicBezTo>
                    <a:cubicBezTo>
                      <a:pt x="31" y="93"/>
                      <a:pt x="35" y="96"/>
                      <a:pt x="38" y="100"/>
                    </a:cubicBezTo>
                    <a:cubicBezTo>
                      <a:pt x="106" y="53"/>
                      <a:pt x="0" y="0"/>
                      <a:pt x="20" y="9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9" name="Freeform 1695"/>
              <p:cNvSpPr/>
              <p:nvPr/>
            </p:nvSpPr>
            <p:spPr bwMode="auto">
              <a:xfrm>
                <a:off x="2784" y="1188"/>
                <a:ext cx="127" cy="79"/>
              </a:xfrm>
              <a:custGeom>
                <a:avLst/>
                <a:gdLst>
                  <a:gd name="T0" fmla="*/ 55 w 116"/>
                  <a:gd name="T1" fmla="*/ 4 h 73"/>
                  <a:gd name="T2" fmla="*/ 45 w 116"/>
                  <a:gd name="T3" fmla="*/ 0 h 73"/>
                  <a:gd name="T4" fmla="*/ 65 w 116"/>
                  <a:gd name="T5" fmla="*/ 0 h 73"/>
                  <a:gd name="T6" fmla="*/ 55 w 116"/>
                  <a:gd name="T7" fmla="*/ 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6" h="73">
                    <a:moveTo>
                      <a:pt x="55" y="4"/>
                    </a:moveTo>
                    <a:cubicBezTo>
                      <a:pt x="51" y="4"/>
                      <a:pt x="48" y="2"/>
                      <a:pt x="45" y="0"/>
                    </a:cubicBezTo>
                    <a:cubicBezTo>
                      <a:pt x="0" y="73"/>
                      <a:pt x="116" y="55"/>
                      <a:pt x="65" y="0"/>
                    </a:cubicBezTo>
                    <a:cubicBezTo>
                      <a:pt x="63" y="2"/>
                      <a:pt x="59" y="4"/>
                      <a:pt x="55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0" name="Freeform 1696"/>
              <p:cNvSpPr/>
              <p:nvPr/>
            </p:nvSpPr>
            <p:spPr bwMode="auto">
              <a:xfrm>
                <a:off x="3693" y="1544"/>
                <a:ext cx="65" cy="55"/>
              </a:xfrm>
              <a:custGeom>
                <a:avLst/>
                <a:gdLst>
                  <a:gd name="T0" fmla="*/ 30 w 60"/>
                  <a:gd name="T1" fmla="*/ 0 h 50"/>
                  <a:gd name="T2" fmla="*/ 30 w 60"/>
                  <a:gd name="T3" fmla="*/ 50 h 50"/>
                  <a:gd name="T4" fmla="*/ 30 w 60"/>
                  <a:gd name="T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50">
                    <a:moveTo>
                      <a:pt x="30" y="0"/>
                    </a:moveTo>
                    <a:cubicBezTo>
                      <a:pt x="0" y="0"/>
                      <a:pt x="30" y="50"/>
                      <a:pt x="30" y="50"/>
                    </a:cubicBezTo>
                    <a:cubicBezTo>
                      <a:pt x="30" y="50"/>
                      <a:pt x="60" y="0"/>
                      <a:pt x="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1" name="Freeform 1697"/>
              <p:cNvSpPr/>
              <p:nvPr/>
            </p:nvSpPr>
            <p:spPr bwMode="auto">
              <a:xfrm>
                <a:off x="3655" y="1583"/>
                <a:ext cx="54" cy="65"/>
              </a:xfrm>
              <a:custGeom>
                <a:avLst/>
                <a:gdLst>
                  <a:gd name="T0" fmla="*/ 0 w 50"/>
                  <a:gd name="T1" fmla="*/ 29 h 59"/>
                  <a:gd name="T2" fmla="*/ 50 w 50"/>
                  <a:gd name="T3" fmla="*/ 29 h 59"/>
                  <a:gd name="T4" fmla="*/ 0 w 50"/>
                  <a:gd name="T5" fmla="*/ 2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0" h="59">
                    <a:moveTo>
                      <a:pt x="0" y="29"/>
                    </a:moveTo>
                    <a:cubicBezTo>
                      <a:pt x="0" y="59"/>
                      <a:pt x="50" y="29"/>
                      <a:pt x="50" y="29"/>
                    </a:cubicBezTo>
                    <a:cubicBezTo>
                      <a:pt x="50" y="29"/>
                      <a:pt x="0" y="0"/>
                      <a:pt x="0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2" name="Oval 1698"/>
              <p:cNvSpPr>
                <a:spLocks noChangeArrowheads="1"/>
              </p:cNvSpPr>
              <p:nvPr/>
            </p:nvSpPr>
            <p:spPr bwMode="auto">
              <a:xfrm>
                <a:off x="3711" y="1601"/>
                <a:ext cx="29" cy="2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3" name="Freeform 1699"/>
              <p:cNvSpPr/>
              <p:nvPr/>
            </p:nvSpPr>
            <p:spPr bwMode="auto">
              <a:xfrm>
                <a:off x="3738" y="1542"/>
                <a:ext cx="61" cy="61"/>
              </a:xfrm>
              <a:custGeom>
                <a:avLst/>
                <a:gdLst>
                  <a:gd name="T0" fmla="*/ 35 w 56"/>
                  <a:gd name="T1" fmla="*/ 21 h 56"/>
                  <a:gd name="T2" fmla="*/ 0 w 56"/>
                  <a:gd name="T3" fmla="*/ 56 h 56"/>
                  <a:gd name="T4" fmla="*/ 35 w 56"/>
                  <a:gd name="T5" fmla="*/ 21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56">
                    <a:moveTo>
                      <a:pt x="35" y="21"/>
                    </a:moveTo>
                    <a:cubicBezTo>
                      <a:pt x="14" y="0"/>
                      <a:pt x="0" y="56"/>
                      <a:pt x="0" y="56"/>
                    </a:cubicBezTo>
                    <a:cubicBezTo>
                      <a:pt x="0" y="56"/>
                      <a:pt x="56" y="42"/>
                      <a:pt x="35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4" name="Freeform 1700"/>
              <p:cNvSpPr/>
              <p:nvPr/>
            </p:nvSpPr>
            <p:spPr bwMode="auto">
              <a:xfrm>
                <a:off x="3653" y="1542"/>
                <a:ext cx="61" cy="61"/>
              </a:xfrm>
              <a:custGeom>
                <a:avLst/>
                <a:gdLst>
                  <a:gd name="T0" fmla="*/ 56 w 56"/>
                  <a:gd name="T1" fmla="*/ 56 h 56"/>
                  <a:gd name="T2" fmla="*/ 21 w 56"/>
                  <a:gd name="T3" fmla="*/ 21 h 56"/>
                  <a:gd name="T4" fmla="*/ 56 w 56"/>
                  <a:gd name="T5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56">
                    <a:moveTo>
                      <a:pt x="56" y="56"/>
                    </a:moveTo>
                    <a:cubicBezTo>
                      <a:pt x="56" y="56"/>
                      <a:pt x="42" y="0"/>
                      <a:pt x="21" y="21"/>
                    </a:cubicBezTo>
                    <a:cubicBezTo>
                      <a:pt x="0" y="42"/>
                      <a:pt x="56" y="56"/>
                      <a:pt x="56" y="5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5" name="Freeform 1701"/>
              <p:cNvSpPr/>
              <p:nvPr/>
            </p:nvSpPr>
            <p:spPr bwMode="auto">
              <a:xfrm>
                <a:off x="3653" y="1627"/>
                <a:ext cx="61" cy="61"/>
              </a:xfrm>
              <a:custGeom>
                <a:avLst/>
                <a:gdLst>
                  <a:gd name="T0" fmla="*/ 21 w 56"/>
                  <a:gd name="T1" fmla="*/ 35 h 56"/>
                  <a:gd name="T2" fmla="*/ 56 w 56"/>
                  <a:gd name="T3" fmla="*/ 0 h 56"/>
                  <a:gd name="T4" fmla="*/ 21 w 56"/>
                  <a:gd name="T5" fmla="*/ 3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56">
                    <a:moveTo>
                      <a:pt x="21" y="35"/>
                    </a:moveTo>
                    <a:cubicBezTo>
                      <a:pt x="42" y="56"/>
                      <a:pt x="56" y="0"/>
                      <a:pt x="56" y="0"/>
                    </a:cubicBezTo>
                    <a:cubicBezTo>
                      <a:pt x="56" y="0"/>
                      <a:pt x="0" y="14"/>
                      <a:pt x="21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6" name="Freeform 1702"/>
              <p:cNvSpPr/>
              <p:nvPr/>
            </p:nvSpPr>
            <p:spPr bwMode="auto">
              <a:xfrm>
                <a:off x="3738" y="1627"/>
                <a:ext cx="61" cy="61"/>
              </a:xfrm>
              <a:custGeom>
                <a:avLst/>
                <a:gdLst>
                  <a:gd name="T0" fmla="*/ 0 w 56"/>
                  <a:gd name="T1" fmla="*/ 0 h 56"/>
                  <a:gd name="T2" fmla="*/ 35 w 56"/>
                  <a:gd name="T3" fmla="*/ 35 h 56"/>
                  <a:gd name="T4" fmla="*/ 0 w 56"/>
                  <a:gd name="T5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6" h="56">
                    <a:moveTo>
                      <a:pt x="0" y="0"/>
                    </a:moveTo>
                    <a:cubicBezTo>
                      <a:pt x="0" y="0"/>
                      <a:pt x="14" y="56"/>
                      <a:pt x="35" y="35"/>
                    </a:cubicBezTo>
                    <a:cubicBezTo>
                      <a:pt x="56" y="1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7" name="Freeform 1703"/>
              <p:cNvSpPr/>
              <p:nvPr/>
            </p:nvSpPr>
            <p:spPr bwMode="auto">
              <a:xfrm>
                <a:off x="3742" y="1582"/>
                <a:ext cx="54" cy="66"/>
              </a:xfrm>
              <a:custGeom>
                <a:avLst/>
                <a:gdLst>
                  <a:gd name="T0" fmla="*/ 0 w 50"/>
                  <a:gd name="T1" fmla="*/ 30 h 60"/>
                  <a:gd name="T2" fmla="*/ 50 w 50"/>
                  <a:gd name="T3" fmla="*/ 30 h 60"/>
                  <a:gd name="T4" fmla="*/ 0 w 50"/>
                  <a:gd name="T5" fmla="*/ 3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0" h="60">
                    <a:moveTo>
                      <a:pt x="0" y="30"/>
                    </a:moveTo>
                    <a:cubicBezTo>
                      <a:pt x="0" y="30"/>
                      <a:pt x="50" y="60"/>
                      <a:pt x="50" y="30"/>
                    </a:cubicBezTo>
                    <a:cubicBezTo>
                      <a:pt x="50" y="0"/>
                      <a:pt x="0" y="30"/>
                      <a:pt x="0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8" name="Freeform 1704"/>
              <p:cNvSpPr/>
              <p:nvPr/>
            </p:nvSpPr>
            <p:spPr bwMode="auto">
              <a:xfrm>
                <a:off x="3693" y="1631"/>
                <a:ext cx="65" cy="55"/>
              </a:xfrm>
              <a:custGeom>
                <a:avLst/>
                <a:gdLst>
                  <a:gd name="T0" fmla="*/ 30 w 60"/>
                  <a:gd name="T1" fmla="*/ 50 h 50"/>
                  <a:gd name="T2" fmla="*/ 30 w 60"/>
                  <a:gd name="T3" fmla="*/ 0 h 50"/>
                  <a:gd name="T4" fmla="*/ 30 w 60"/>
                  <a:gd name="T5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0" h="50">
                    <a:moveTo>
                      <a:pt x="30" y="50"/>
                    </a:moveTo>
                    <a:cubicBezTo>
                      <a:pt x="60" y="50"/>
                      <a:pt x="30" y="0"/>
                      <a:pt x="30" y="0"/>
                    </a:cubicBezTo>
                    <a:cubicBezTo>
                      <a:pt x="30" y="0"/>
                      <a:pt x="0" y="50"/>
                      <a:pt x="30" y="5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9" name="Oval 1705"/>
              <p:cNvSpPr>
                <a:spLocks noChangeArrowheads="1"/>
              </p:cNvSpPr>
              <p:nvPr/>
            </p:nvSpPr>
            <p:spPr bwMode="auto">
              <a:xfrm>
                <a:off x="3852" y="1519"/>
                <a:ext cx="199" cy="200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0" name="Oval 1706"/>
              <p:cNvSpPr>
                <a:spLocks noChangeArrowheads="1"/>
              </p:cNvSpPr>
              <p:nvPr/>
            </p:nvSpPr>
            <p:spPr bwMode="auto">
              <a:xfrm>
                <a:off x="4072" y="1519"/>
                <a:ext cx="201" cy="200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1" name="Oval 1707"/>
              <p:cNvSpPr>
                <a:spLocks noChangeArrowheads="1"/>
              </p:cNvSpPr>
              <p:nvPr/>
            </p:nvSpPr>
            <p:spPr bwMode="auto">
              <a:xfrm>
                <a:off x="4293" y="1519"/>
                <a:ext cx="201" cy="200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2" name="Oval 1708"/>
              <p:cNvSpPr>
                <a:spLocks noChangeArrowheads="1"/>
              </p:cNvSpPr>
              <p:nvPr/>
            </p:nvSpPr>
            <p:spPr bwMode="auto">
              <a:xfrm>
                <a:off x="4516" y="1519"/>
                <a:ext cx="200" cy="200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3" name="Oval 1709"/>
              <p:cNvSpPr>
                <a:spLocks noChangeArrowheads="1"/>
              </p:cNvSpPr>
              <p:nvPr/>
            </p:nvSpPr>
            <p:spPr bwMode="auto">
              <a:xfrm>
                <a:off x="4738" y="1519"/>
                <a:ext cx="199" cy="200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4" name="Oval 1710"/>
              <p:cNvSpPr>
                <a:spLocks noChangeArrowheads="1"/>
              </p:cNvSpPr>
              <p:nvPr/>
            </p:nvSpPr>
            <p:spPr bwMode="auto">
              <a:xfrm>
                <a:off x="3852" y="1738"/>
                <a:ext cx="199" cy="201"/>
              </a:xfrm>
              <a:prstGeom prst="ellipse">
                <a:avLst/>
              </a:prstGeom>
              <a:solidFill>
                <a:srgbClr val="E3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5" name="Oval 1711"/>
              <p:cNvSpPr>
                <a:spLocks noChangeArrowheads="1"/>
              </p:cNvSpPr>
              <p:nvPr/>
            </p:nvSpPr>
            <p:spPr bwMode="auto">
              <a:xfrm>
                <a:off x="4072" y="1738"/>
                <a:ext cx="201" cy="201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6" name="Oval 1712"/>
              <p:cNvSpPr>
                <a:spLocks noChangeArrowheads="1"/>
              </p:cNvSpPr>
              <p:nvPr/>
            </p:nvSpPr>
            <p:spPr bwMode="auto">
              <a:xfrm>
                <a:off x="4293" y="1738"/>
                <a:ext cx="201" cy="201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7" name="Oval 1713"/>
              <p:cNvSpPr>
                <a:spLocks noChangeArrowheads="1"/>
              </p:cNvSpPr>
              <p:nvPr/>
            </p:nvSpPr>
            <p:spPr bwMode="auto">
              <a:xfrm>
                <a:off x="4516" y="1738"/>
                <a:ext cx="200" cy="201"/>
              </a:xfrm>
              <a:prstGeom prst="ellipse">
                <a:avLst/>
              </a:prstGeom>
              <a:solidFill>
                <a:srgbClr val="9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8" name="Oval 1714"/>
              <p:cNvSpPr>
                <a:spLocks noChangeArrowheads="1"/>
              </p:cNvSpPr>
              <p:nvPr/>
            </p:nvSpPr>
            <p:spPr bwMode="auto">
              <a:xfrm>
                <a:off x="4738" y="1738"/>
                <a:ext cx="199" cy="201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9" name="Oval 1715"/>
              <p:cNvSpPr>
                <a:spLocks noChangeArrowheads="1"/>
              </p:cNvSpPr>
              <p:nvPr/>
            </p:nvSpPr>
            <p:spPr bwMode="auto">
              <a:xfrm>
                <a:off x="3852" y="1958"/>
                <a:ext cx="199" cy="201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0" name="Oval 1716"/>
              <p:cNvSpPr>
                <a:spLocks noChangeArrowheads="1"/>
              </p:cNvSpPr>
              <p:nvPr/>
            </p:nvSpPr>
            <p:spPr bwMode="auto">
              <a:xfrm>
                <a:off x="4072" y="1958"/>
                <a:ext cx="201" cy="201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1" name="Oval 1717"/>
              <p:cNvSpPr>
                <a:spLocks noChangeArrowheads="1"/>
              </p:cNvSpPr>
              <p:nvPr/>
            </p:nvSpPr>
            <p:spPr bwMode="auto">
              <a:xfrm>
                <a:off x="4293" y="1958"/>
                <a:ext cx="201" cy="201"/>
              </a:xfrm>
              <a:prstGeom prst="ellipse">
                <a:avLst/>
              </a:prstGeom>
              <a:solidFill>
                <a:srgbClr val="249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2" name="Oval 1718"/>
              <p:cNvSpPr>
                <a:spLocks noChangeArrowheads="1"/>
              </p:cNvSpPr>
              <p:nvPr/>
            </p:nvSpPr>
            <p:spPr bwMode="auto">
              <a:xfrm>
                <a:off x="4516" y="1958"/>
                <a:ext cx="200" cy="201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3" name="Oval 1719"/>
              <p:cNvSpPr>
                <a:spLocks noChangeArrowheads="1"/>
              </p:cNvSpPr>
              <p:nvPr/>
            </p:nvSpPr>
            <p:spPr bwMode="auto">
              <a:xfrm>
                <a:off x="4738" y="1958"/>
                <a:ext cx="199" cy="201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4" name="Oval 1720"/>
              <p:cNvSpPr>
                <a:spLocks noChangeArrowheads="1"/>
              </p:cNvSpPr>
              <p:nvPr/>
            </p:nvSpPr>
            <p:spPr bwMode="auto">
              <a:xfrm>
                <a:off x="3852" y="1075"/>
                <a:ext cx="199" cy="201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5" name="Oval 1721"/>
              <p:cNvSpPr>
                <a:spLocks noChangeArrowheads="1"/>
              </p:cNvSpPr>
              <p:nvPr/>
            </p:nvSpPr>
            <p:spPr bwMode="auto">
              <a:xfrm>
                <a:off x="4072" y="1075"/>
                <a:ext cx="201" cy="201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6" name="Oval 1722"/>
              <p:cNvSpPr>
                <a:spLocks noChangeArrowheads="1"/>
              </p:cNvSpPr>
              <p:nvPr/>
            </p:nvSpPr>
            <p:spPr bwMode="auto">
              <a:xfrm>
                <a:off x="4293" y="1075"/>
                <a:ext cx="201" cy="201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7" name="Oval 1723"/>
              <p:cNvSpPr>
                <a:spLocks noChangeArrowheads="1"/>
              </p:cNvSpPr>
              <p:nvPr/>
            </p:nvSpPr>
            <p:spPr bwMode="auto">
              <a:xfrm>
                <a:off x="4516" y="1075"/>
                <a:ext cx="200" cy="201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8" name="Oval 1724"/>
              <p:cNvSpPr>
                <a:spLocks noChangeArrowheads="1"/>
              </p:cNvSpPr>
              <p:nvPr/>
            </p:nvSpPr>
            <p:spPr bwMode="auto">
              <a:xfrm>
                <a:off x="4738" y="1075"/>
                <a:ext cx="199" cy="201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9" name="Oval 1725"/>
              <p:cNvSpPr>
                <a:spLocks noChangeArrowheads="1"/>
              </p:cNvSpPr>
              <p:nvPr/>
            </p:nvSpPr>
            <p:spPr bwMode="auto">
              <a:xfrm>
                <a:off x="3852" y="1298"/>
                <a:ext cx="199" cy="199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0" name="Oval 1726"/>
              <p:cNvSpPr>
                <a:spLocks noChangeArrowheads="1"/>
              </p:cNvSpPr>
              <p:nvPr/>
            </p:nvSpPr>
            <p:spPr bwMode="auto">
              <a:xfrm>
                <a:off x="4072" y="1298"/>
                <a:ext cx="201" cy="199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1" name="Oval 1727"/>
              <p:cNvSpPr>
                <a:spLocks noChangeArrowheads="1"/>
              </p:cNvSpPr>
              <p:nvPr/>
            </p:nvSpPr>
            <p:spPr bwMode="auto">
              <a:xfrm>
                <a:off x="4293" y="1298"/>
                <a:ext cx="201" cy="199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2" name="Oval 1728"/>
              <p:cNvSpPr>
                <a:spLocks noChangeArrowheads="1"/>
              </p:cNvSpPr>
              <p:nvPr/>
            </p:nvSpPr>
            <p:spPr bwMode="auto">
              <a:xfrm>
                <a:off x="4516" y="1298"/>
                <a:ext cx="200" cy="199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3" name="Oval 1729"/>
              <p:cNvSpPr>
                <a:spLocks noChangeArrowheads="1"/>
              </p:cNvSpPr>
              <p:nvPr/>
            </p:nvSpPr>
            <p:spPr bwMode="auto">
              <a:xfrm>
                <a:off x="4738" y="1298"/>
                <a:ext cx="199" cy="199"/>
              </a:xfrm>
              <a:prstGeom prst="ellipse">
                <a:avLst/>
              </a:prstGeom>
              <a:solidFill>
                <a:srgbClr val="338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4" name="Freeform 1730"/>
              <p:cNvSpPr>
                <a:spLocks noEditPoints="1"/>
              </p:cNvSpPr>
              <p:nvPr/>
            </p:nvSpPr>
            <p:spPr bwMode="auto">
              <a:xfrm>
                <a:off x="4789" y="1821"/>
                <a:ext cx="99" cy="50"/>
              </a:xfrm>
              <a:custGeom>
                <a:avLst/>
                <a:gdLst>
                  <a:gd name="T0" fmla="*/ 46 w 91"/>
                  <a:gd name="T1" fmla="*/ 46 h 46"/>
                  <a:gd name="T2" fmla="*/ 91 w 91"/>
                  <a:gd name="T3" fmla="*/ 0 h 46"/>
                  <a:gd name="T4" fmla="*/ 0 w 91"/>
                  <a:gd name="T5" fmla="*/ 1 h 46"/>
                  <a:gd name="T6" fmla="*/ 46 w 91"/>
                  <a:gd name="T7" fmla="*/ 46 h 46"/>
                  <a:gd name="T8" fmla="*/ 70 w 91"/>
                  <a:gd name="T9" fmla="*/ 7 h 46"/>
                  <a:gd name="T10" fmla="*/ 82 w 91"/>
                  <a:gd name="T11" fmla="*/ 15 h 46"/>
                  <a:gd name="T12" fmla="*/ 70 w 91"/>
                  <a:gd name="T13" fmla="*/ 7 h 46"/>
                  <a:gd name="T14" fmla="*/ 59 w 91"/>
                  <a:gd name="T15" fmla="*/ 18 h 46"/>
                  <a:gd name="T16" fmla="*/ 68 w 91"/>
                  <a:gd name="T17" fmla="*/ 29 h 46"/>
                  <a:gd name="T18" fmla="*/ 59 w 91"/>
                  <a:gd name="T19" fmla="*/ 18 h 46"/>
                  <a:gd name="T20" fmla="*/ 47 w 91"/>
                  <a:gd name="T21" fmla="*/ 23 h 46"/>
                  <a:gd name="T22" fmla="*/ 45 w 91"/>
                  <a:gd name="T23" fmla="*/ 37 h 46"/>
                  <a:gd name="T24" fmla="*/ 47 w 91"/>
                  <a:gd name="T25" fmla="*/ 23 h 46"/>
                  <a:gd name="T26" fmla="*/ 33 w 91"/>
                  <a:gd name="T27" fmla="*/ 18 h 46"/>
                  <a:gd name="T28" fmla="*/ 24 w 91"/>
                  <a:gd name="T29" fmla="*/ 29 h 46"/>
                  <a:gd name="T30" fmla="*/ 33 w 91"/>
                  <a:gd name="T31" fmla="*/ 18 h 46"/>
                  <a:gd name="T32" fmla="*/ 10 w 91"/>
                  <a:gd name="T33" fmla="*/ 16 h 46"/>
                  <a:gd name="T34" fmla="*/ 22 w 91"/>
                  <a:gd name="T35" fmla="*/ 8 h 46"/>
                  <a:gd name="T36" fmla="*/ 10 w 91"/>
                  <a:gd name="T37" fmla="*/ 16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1" h="46">
                    <a:moveTo>
                      <a:pt x="46" y="46"/>
                    </a:moveTo>
                    <a:cubicBezTo>
                      <a:pt x="71" y="46"/>
                      <a:pt x="91" y="25"/>
                      <a:pt x="9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25"/>
                      <a:pt x="21" y="46"/>
                      <a:pt x="46" y="46"/>
                    </a:cubicBezTo>
                    <a:close/>
                    <a:moveTo>
                      <a:pt x="70" y="7"/>
                    </a:moveTo>
                    <a:cubicBezTo>
                      <a:pt x="70" y="7"/>
                      <a:pt x="88" y="7"/>
                      <a:pt x="82" y="15"/>
                    </a:cubicBezTo>
                    <a:cubicBezTo>
                      <a:pt x="77" y="23"/>
                      <a:pt x="70" y="8"/>
                      <a:pt x="70" y="7"/>
                    </a:cubicBezTo>
                    <a:close/>
                    <a:moveTo>
                      <a:pt x="59" y="18"/>
                    </a:moveTo>
                    <a:cubicBezTo>
                      <a:pt x="59" y="18"/>
                      <a:pt x="76" y="23"/>
                      <a:pt x="68" y="29"/>
                    </a:cubicBezTo>
                    <a:cubicBezTo>
                      <a:pt x="61" y="35"/>
                      <a:pt x="58" y="18"/>
                      <a:pt x="59" y="18"/>
                    </a:cubicBezTo>
                    <a:close/>
                    <a:moveTo>
                      <a:pt x="47" y="23"/>
                    </a:moveTo>
                    <a:cubicBezTo>
                      <a:pt x="48" y="23"/>
                      <a:pt x="55" y="39"/>
                      <a:pt x="45" y="37"/>
                    </a:cubicBezTo>
                    <a:cubicBezTo>
                      <a:pt x="35" y="36"/>
                      <a:pt x="47" y="23"/>
                      <a:pt x="47" y="23"/>
                    </a:cubicBezTo>
                    <a:close/>
                    <a:moveTo>
                      <a:pt x="33" y="18"/>
                    </a:moveTo>
                    <a:cubicBezTo>
                      <a:pt x="34" y="19"/>
                      <a:pt x="32" y="36"/>
                      <a:pt x="24" y="29"/>
                    </a:cubicBezTo>
                    <a:cubicBezTo>
                      <a:pt x="17" y="23"/>
                      <a:pt x="33" y="18"/>
                      <a:pt x="33" y="18"/>
                    </a:cubicBezTo>
                    <a:close/>
                    <a:moveTo>
                      <a:pt x="10" y="16"/>
                    </a:moveTo>
                    <a:cubicBezTo>
                      <a:pt x="5" y="8"/>
                      <a:pt x="22" y="8"/>
                      <a:pt x="22" y="8"/>
                    </a:cubicBezTo>
                    <a:cubicBezTo>
                      <a:pt x="22" y="8"/>
                      <a:pt x="15" y="24"/>
                      <a:pt x="10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5" name="Freeform 1731"/>
              <p:cNvSpPr/>
              <p:nvPr/>
            </p:nvSpPr>
            <p:spPr bwMode="auto">
              <a:xfrm>
                <a:off x="4768" y="1821"/>
                <a:ext cx="139" cy="70"/>
              </a:xfrm>
              <a:custGeom>
                <a:avLst/>
                <a:gdLst>
                  <a:gd name="T0" fmla="*/ 101 w 127"/>
                  <a:gd name="T1" fmla="*/ 37 h 64"/>
                  <a:gd name="T2" fmla="*/ 64 w 127"/>
                  <a:gd name="T3" fmla="*/ 52 h 64"/>
                  <a:gd name="T4" fmla="*/ 27 w 127"/>
                  <a:gd name="T5" fmla="*/ 37 h 64"/>
                  <a:gd name="T6" fmla="*/ 12 w 127"/>
                  <a:gd name="T7" fmla="*/ 1 h 64"/>
                  <a:gd name="T8" fmla="*/ 0 w 127"/>
                  <a:gd name="T9" fmla="*/ 1 h 64"/>
                  <a:gd name="T10" fmla="*/ 19 w 127"/>
                  <a:gd name="T11" fmla="*/ 45 h 64"/>
                  <a:gd name="T12" fmla="*/ 64 w 127"/>
                  <a:gd name="T13" fmla="*/ 64 h 64"/>
                  <a:gd name="T14" fmla="*/ 109 w 127"/>
                  <a:gd name="T15" fmla="*/ 45 h 64"/>
                  <a:gd name="T16" fmla="*/ 127 w 127"/>
                  <a:gd name="T17" fmla="*/ 0 h 64"/>
                  <a:gd name="T18" fmla="*/ 116 w 127"/>
                  <a:gd name="T19" fmla="*/ 0 h 64"/>
                  <a:gd name="T20" fmla="*/ 101 w 127"/>
                  <a:gd name="T21" fmla="*/ 37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64">
                    <a:moveTo>
                      <a:pt x="101" y="37"/>
                    </a:moveTo>
                    <a:cubicBezTo>
                      <a:pt x="91" y="46"/>
                      <a:pt x="78" y="52"/>
                      <a:pt x="64" y="52"/>
                    </a:cubicBezTo>
                    <a:cubicBezTo>
                      <a:pt x="50" y="52"/>
                      <a:pt x="37" y="46"/>
                      <a:pt x="27" y="37"/>
                    </a:cubicBezTo>
                    <a:cubicBezTo>
                      <a:pt x="18" y="28"/>
                      <a:pt x="12" y="15"/>
                      <a:pt x="12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8"/>
                      <a:pt x="8" y="34"/>
                      <a:pt x="19" y="45"/>
                    </a:cubicBezTo>
                    <a:cubicBezTo>
                      <a:pt x="30" y="57"/>
                      <a:pt x="46" y="64"/>
                      <a:pt x="64" y="64"/>
                    </a:cubicBezTo>
                    <a:cubicBezTo>
                      <a:pt x="81" y="64"/>
                      <a:pt x="97" y="57"/>
                      <a:pt x="109" y="45"/>
                    </a:cubicBezTo>
                    <a:cubicBezTo>
                      <a:pt x="120" y="34"/>
                      <a:pt x="127" y="18"/>
                      <a:pt x="127" y="0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116" y="15"/>
                      <a:pt x="110" y="28"/>
                      <a:pt x="101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6" name="Freeform 1732"/>
              <p:cNvSpPr/>
              <p:nvPr/>
            </p:nvSpPr>
            <p:spPr bwMode="auto">
              <a:xfrm>
                <a:off x="4382" y="1987"/>
                <a:ext cx="24" cy="68"/>
              </a:xfrm>
              <a:custGeom>
                <a:avLst/>
                <a:gdLst>
                  <a:gd name="T0" fmla="*/ 17 w 22"/>
                  <a:gd name="T1" fmla="*/ 26 h 63"/>
                  <a:gd name="T2" fmla="*/ 17 w 22"/>
                  <a:gd name="T3" fmla="*/ 9 h 63"/>
                  <a:gd name="T4" fmla="*/ 17 w 22"/>
                  <a:gd name="T5" fmla="*/ 9 h 63"/>
                  <a:gd name="T6" fmla="*/ 19 w 22"/>
                  <a:gd name="T7" fmla="*/ 7 h 63"/>
                  <a:gd name="T8" fmla="*/ 19 w 22"/>
                  <a:gd name="T9" fmla="*/ 2 h 63"/>
                  <a:gd name="T10" fmla="*/ 17 w 22"/>
                  <a:gd name="T11" fmla="*/ 0 h 63"/>
                  <a:gd name="T12" fmla="*/ 4 w 22"/>
                  <a:gd name="T13" fmla="*/ 0 h 63"/>
                  <a:gd name="T14" fmla="*/ 2 w 22"/>
                  <a:gd name="T15" fmla="*/ 2 h 63"/>
                  <a:gd name="T16" fmla="*/ 2 w 22"/>
                  <a:gd name="T17" fmla="*/ 7 h 63"/>
                  <a:gd name="T18" fmla="*/ 4 w 22"/>
                  <a:gd name="T19" fmla="*/ 9 h 63"/>
                  <a:gd name="T20" fmla="*/ 4 w 22"/>
                  <a:gd name="T21" fmla="*/ 9 h 63"/>
                  <a:gd name="T22" fmla="*/ 4 w 22"/>
                  <a:gd name="T23" fmla="*/ 26 h 63"/>
                  <a:gd name="T24" fmla="*/ 1 w 22"/>
                  <a:gd name="T25" fmla="*/ 33 h 63"/>
                  <a:gd name="T26" fmla="*/ 0 w 22"/>
                  <a:gd name="T27" fmla="*/ 35 h 63"/>
                  <a:gd name="T28" fmla="*/ 0 w 22"/>
                  <a:gd name="T29" fmla="*/ 38 h 63"/>
                  <a:gd name="T30" fmla="*/ 2 w 22"/>
                  <a:gd name="T31" fmla="*/ 43 h 63"/>
                  <a:gd name="T32" fmla="*/ 2 w 22"/>
                  <a:gd name="T33" fmla="*/ 43 h 63"/>
                  <a:gd name="T34" fmla="*/ 8 w 22"/>
                  <a:gd name="T35" fmla="*/ 51 h 63"/>
                  <a:gd name="T36" fmla="*/ 11 w 22"/>
                  <a:gd name="T37" fmla="*/ 60 h 63"/>
                  <a:gd name="T38" fmla="*/ 11 w 22"/>
                  <a:gd name="T39" fmla="*/ 63 h 63"/>
                  <a:gd name="T40" fmla="*/ 13 w 22"/>
                  <a:gd name="T41" fmla="*/ 60 h 63"/>
                  <a:gd name="T42" fmla="*/ 20 w 22"/>
                  <a:gd name="T43" fmla="*/ 52 h 63"/>
                  <a:gd name="T44" fmla="*/ 20 w 22"/>
                  <a:gd name="T45" fmla="*/ 52 h 63"/>
                  <a:gd name="T46" fmla="*/ 22 w 22"/>
                  <a:gd name="T47" fmla="*/ 46 h 63"/>
                  <a:gd name="T48" fmla="*/ 22 w 22"/>
                  <a:gd name="T49" fmla="*/ 37 h 63"/>
                  <a:gd name="T50" fmla="*/ 20 w 22"/>
                  <a:gd name="T51" fmla="*/ 33 h 63"/>
                  <a:gd name="T52" fmla="*/ 17 w 22"/>
                  <a:gd name="T53" fmla="*/ 26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2" h="63">
                    <a:moveTo>
                      <a:pt x="17" y="26"/>
                    </a:move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8" y="9"/>
                      <a:pt x="19" y="8"/>
                      <a:pt x="19" y="7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1"/>
                      <a:pt x="18" y="0"/>
                      <a:pt x="17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2" y="1"/>
                      <a:pt x="2" y="2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3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26"/>
                      <a:pt x="4" y="26"/>
                      <a:pt x="4" y="26"/>
                    </a:cubicBezTo>
                    <a:cubicBezTo>
                      <a:pt x="3" y="29"/>
                      <a:pt x="3" y="31"/>
                      <a:pt x="1" y="33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40"/>
                      <a:pt x="0" y="42"/>
                      <a:pt x="2" y="43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11" y="54"/>
                      <a:pt x="11" y="56"/>
                      <a:pt x="11" y="60"/>
                    </a:cubicBezTo>
                    <a:cubicBezTo>
                      <a:pt x="11" y="63"/>
                      <a:pt x="11" y="63"/>
                      <a:pt x="11" y="63"/>
                    </a:cubicBezTo>
                    <a:cubicBezTo>
                      <a:pt x="12" y="62"/>
                      <a:pt x="13" y="61"/>
                      <a:pt x="13" y="60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0" y="52"/>
                      <a:pt x="20" y="52"/>
                      <a:pt x="20" y="52"/>
                    </a:cubicBezTo>
                    <a:cubicBezTo>
                      <a:pt x="22" y="50"/>
                      <a:pt x="22" y="48"/>
                      <a:pt x="22" y="46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18" y="31"/>
                      <a:pt x="17" y="29"/>
                      <a:pt x="17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7" name="Freeform 1733"/>
              <p:cNvSpPr>
                <a:spLocks noEditPoints="1"/>
              </p:cNvSpPr>
              <p:nvPr/>
            </p:nvSpPr>
            <p:spPr bwMode="auto">
              <a:xfrm>
                <a:off x="4351" y="2001"/>
                <a:ext cx="39" cy="119"/>
              </a:xfrm>
              <a:custGeom>
                <a:avLst/>
                <a:gdLst>
                  <a:gd name="T0" fmla="*/ 27 w 36"/>
                  <a:gd name="T1" fmla="*/ 33 h 109"/>
                  <a:gd name="T2" fmla="*/ 24 w 36"/>
                  <a:gd name="T3" fmla="*/ 26 h 109"/>
                  <a:gd name="T4" fmla="*/ 24 w 36"/>
                  <a:gd name="T5" fmla="*/ 8 h 109"/>
                  <a:gd name="T6" fmla="*/ 25 w 36"/>
                  <a:gd name="T7" fmla="*/ 8 h 109"/>
                  <a:gd name="T8" fmla="*/ 27 w 36"/>
                  <a:gd name="T9" fmla="*/ 6 h 109"/>
                  <a:gd name="T10" fmla="*/ 27 w 36"/>
                  <a:gd name="T11" fmla="*/ 2 h 109"/>
                  <a:gd name="T12" fmla="*/ 25 w 36"/>
                  <a:gd name="T13" fmla="*/ 0 h 109"/>
                  <a:gd name="T14" fmla="*/ 11 w 36"/>
                  <a:gd name="T15" fmla="*/ 0 h 109"/>
                  <a:gd name="T16" fmla="*/ 9 w 36"/>
                  <a:gd name="T17" fmla="*/ 2 h 109"/>
                  <a:gd name="T18" fmla="*/ 9 w 36"/>
                  <a:gd name="T19" fmla="*/ 6 h 109"/>
                  <a:gd name="T20" fmla="*/ 11 w 36"/>
                  <a:gd name="T21" fmla="*/ 8 h 109"/>
                  <a:gd name="T22" fmla="*/ 11 w 36"/>
                  <a:gd name="T23" fmla="*/ 8 h 109"/>
                  <a:gd name="T24" fmla="*/ 11 w 36"/>
                  <a:gd name="T25" fmla="*/ 26 h 109"/>
                  <a:gd name="T26" fmla="*/ 9 w 36"/>
                  <a:gd name="T27" fmla="*/ 33 h 109"/>
                  <a:gd name="T28" fmla="*/ 2 w 36"/>
                  <a:gd name="T29" fmla="*/ 40 h 109"/>
                  <a:gd name="T30" fmla="*/ 0 w 36"/>
                  <a:gd name="T31" fmla="*/ 47 h 109"/>
                  <a:gd name="T32" fmla="*/ 0 w 36"/>
                  <a:gd name="T33" fmla="*/ 104 h 109"/>
                  <a:gd name="T34" fmla="*/ 3 w 36"/>
                  <a:gd name="T35" fmla="*/ 109 h 109"/>
                  <a:gd name="T36" fmla="*/ 21 w 36"/>
                  <a:gd name="T37" fmla="*/ 109 h 109"/>
                  <a:gd name="T38" fmla="*/ 33 w 36"/>
                  <a:gd name="T39" fmla="*/ 109 h 109"/>
                  <a:gd name="T40" fmla="*/ 36 w 36"/>
                  <a:gd name="T41" fmla="*/ 104 h 109"/>
                  <a:gd name="T42" fmla="*/ 36 w 36"/>
                  <a:gd name="T43" fmla="*/ 47 h 109"/>
                  <a:gd name="T44" fmla="*/ 33 w 36"/>
                  <a:gd name="T45" fmla="*/ 40 h 109"/>
                  <a:gd name="T46" fmla="*/ 27 w 36"/>
                  <a:gd name="T47" fmla="*/ 33 h 109"/>
                  <a:gd name="T48" fmla="*/ 17 w 36"/>
                  <a:gd name="T49" fmla="*/ 29 h 109"/>
                  <a:gd name="T50" fmla="*/ 17 w 36"/>
                  <a:gd name="T51" fmla="*/ 29 h 109"/>
                  <a:gd name="T52" fmla="*/ 7 w 36"/>
                  <a:gd name="T53" fmla="*/ 50 h 109"/>
                  <a:gd name="T54" fmla="*/ 7 w 36"/>
                  <a:gd name="T55" fmla="*/ 106 h 109"/>
                  <a:gd name="T56" fmla="*/ 3 w 36"/>
                  <a:gd name="T57" fmla="*/ 106 h 109"/>
                  <a:gd name="T58" fmla="*/ 3 w 36"/>
                  <a:gd name="T59" fmla="*/ 106 h 109"/>
                  <a:gd name="T60" fmla="*/ 3 w 36"/>
                  <a:gd name="T61" fmla="*/ 105 h 109"/>
                  <a:gd name="T62" fmla="*/ 3 w 36"/>
                  <a:gd name="T63" fmla="*/ 48 h 109"/>
                  <a:gd name="T64" fmla="*/ 4 w 36"/>
                  <a:gd name="T65" fmla="*/ 43 h 109"/>
                  <a:gd name="T66" fmla="*/ 4 w 36"/>
                  <a:gd name="T67" fmla="*/ 43 h 109"/>
                  <a:gd name="T68" fmla="*/ 11 w 36"/>
                  <a:gd name="T69" fmla="*/ 36 h 109"/>
                  <a:gd name="T70" fmla="*/ 14 w 36"/>
                  <a:gd name="T71" fmla="*/ 26 h 109"/>
                  <a:gd name="T72" fmla="*/ 14 w 36"/>
                  <a:gd name="T73" fmla="*/ 26 h 109"/>
                  <a:gd name="T74" fmla="*/ 14 w 36"/>
                  <a:gd name="T75" fmla="*/ 8 h 109"/>
                  <a:gd name="T76" fmla="*/ 17 w 36"/>
                  <a:gd name="T77" fmla="*/ 8 h 109"/>
                  <a:gd name="T78" fmla="*/ 17 w 36"/>
                  <a:gd name="T79" fmla="*/ 2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6" h="109">
                    <a:moveTo>
                      <a:pt x="27" y="33"/>
                    </a:moveTo>
                    <a:cubicBezTo>
                      <a:pt x="25" y="31"/>
                      <a:pt x="25" y="28"/>
                      <a:pt x="24" y="26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6" y="8"/>
                      <a:pt x="27" y="7"/>
                      <a:pt x="27" y="6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1"/>
                      <a:pt x="26" y="0"/>
                      <a:pt x="25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9" y="1"/>
                      <a:pt x="9" y="2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10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1" y="28"/>
                      <a:pt x="10" y="31"/>
                      <a:pt x="9" y="33"/>
                    </a:cubicBezTo>
                    <a:cubicBezTo>
                      <a:pt x="2" y="40"/>
                      <a:pt x="2" y="40"/>
                      <a:pt x="2" y="40"/>
                    </a:cubicBezTo>
                    <a:cubicBezTo>
                      <a:pt x="0" y="42"/>
                      <a:pt x="0" y="44"/>
                      <a:pt x="0" y="47"/>
                    </a:cubicBezTo>
                    <a:cubicBezTo>
                      <a:pt x="0" y="66"/>
                      <a:pt x="0" y="85"/>
                      <a:pt x="0" y="104"/>
                    </a:cubicBezTo>
                    <a:cubicBezTo>
                      <a:pt x="0" y="107"/>
                      <a:pt x="1" y="109"/>
                      <a:pt x="3" y="109"/>
                    </a:cubicBezTo>
                    <a:cubicBezTo>
                      <a:pt x="9" y="109"/>
                      <a:pt x="15" y="109"/>
                      <a:pt x="21" y="109"/>
                    </a:cubicBezTo>
                    <a:cubicBezTo>
                      <a:pt x="33" y="109"/>
                      <a:pt x="33" y="109"/>
                      <a:pt x="33" y="109"/>
                    </a:cubicBezTo>
                    <a:cubicBezTo>
                      <a:pt x="35" y="109"/>
                      <a:pt x="36" y="107"/>
                      <a:pt x="36" y="104"/>
                    </a:cubicBezTo>
                    <a:cubicBezTo>
                      <a:pt x="36" y="85"/>
                      <a:pt x="36" y="66"/>
                      <a:pt x="36" y="47"/>
                    </a:cubicBezTo>
                    <a:cubicBezTo>
                      <a:pt x="36" y="44"/>
                      <a:pt x="35" y="42"/>
                      <a:pt x="33" y="40"/>
                    </a:cubicBezTo>
                    <a:lnTo>
                      <a:pt x="27" y="33"/>
                    </a:lnTo>
                    <a:close/>
                    <a:moveTo>
                      <a:pt x="17" y="29"/>
                    </a:moveTo>
                    <a:cubicBezTo>
                      <a:pt x="17" y="29"/>
                      <a:pt x="17" y="29"/>
                      <a:pt x="17" y="29"/>
                    </a:cubicBezTo>
                    <a:cubicBezTo>
                      <a:pt x="16" y="38"/>
                      <a:pt x="7" y="45"/>
                      <a:pt x="7" y="50"/>
                    </a:cubicBezTo>
                    <a:cubicBezTo>
                      <a:pt x="7" y="69"/>
                      <a:pt x="7" y="88"/>
                      <a:pt x="7" y="106"/>
                    </a:cubicBezTo>
                    <a:cubicBezTo>
                      <a:pt x="3" y="106"/>
                      <a:pt x="3" y="106"/>
                      <a:pt x="3" y="106"/>
                    </a:cubicBezTo>
                    <a:cubicBezTo>
                      <a:pt x="3" y="106"/>
                      <a:pt x="3" y="106"/>
                      <a:pt x="3" y="106"/>
                    </a:cubicBezTo>
                    <a:cubicBezTo>
                      <a:pt x="3" y="105"/>
                      <a:pt x="3" y="105"/>
                      <a:pt x="3" y="105"/>
                    </a:cubicBezTo>
                    <a:cubicBezTo>
                      <a:pt x="3" y="86"/>
                      <a:pt x="2" y="67"/>
                      <a:pt x="3" y="48"/>
                    </a:cubicBezTo>
                    <a:cubicBezTo>
                      <a:pt x="3" y="46"/>
                      <a:pt x="3" y="45"/>
                      <a:pt x="4" y="43"/>
                    </a:cubicBezTo>
                    <a:cubicBezTo>
                      <a:pt x="4" y="43"/>
                      <a:pt x="4" y="43"/>
                      <a:pt x="4" y="43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3" y="33"/>
                      <a:pt x="14" y="30"/>
                      <a:pt x="14" y="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7" y="8"/>
                      <a:pt x="17" y="8"/>
                      <a:pt x="17" y="8"/>
                    </a:cubicBezTo>
                    <a:lnTo>
                      <a:pt x="17" y="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8" name="Freeform 1734"/>
              <p:cNvSpPr>
                <a:spLocks noEditPoints="1"/>
              </p:cNvSpPr>
              <p:nvPr/>
            </p:nvSpPr>
            <p:spPr bwMode="auto">
              <a:xfrm>
                <a:off x="4396" y="2011"/>
                <a:ext cx="40" cy="118"/>
              </a:xfrm>
              <a:custGeom>
                <a:avLst/>
                <a:gdLst>
                  <a:gd name="T0" fmla="*/ 28 w 37"/>
                  <a:gd name="T1" fmla="*/ 33 h 109"/>
                  <a:gd name="T2" fmla="*/ 25 w 37"/>
                  <a:gd name="T3" fmla="*/ 26 h 109"/>
                  <a:gd name="T4" fmla="*/ 25 w 37"/>
                  <a:gd name="T5" fmla="*/ 8 h 109"/>
                  <a:gd name="T6" fmla="*/ 26 w 37"/>
                  <a:gd name="T7" fmla="*/ 8 h 109"/>
                  <a:gd name="T8" fmla="*/ 27 w 37"/>
                  <a:gd name="T9" fmla="*/ 6 h 109"/>
                  <a:gd name="T10" fmla="*/ 27 w 37"/>
                  <a:gd name="T11" fmla="*/ 2 h 109"/>
                  <a:gd name="T12" fmla="*/ 26 w 37"/>
                  <a:gd name="T13" fmla="*/ 0 h 109"/>
                  <a:gd name="T14" fmla="*/ 12 w 37"/>
                  <a:gd name="T15" fmla="*/ 0 h 109"/>
                  <a:gd name="T16" fmla="*/ 10 w 37"/>
                  <a:gd name="T17" fmla="*/ 2 h 109"/>
                  <a:gd name="T18" fmla="*/ 10 w 37"/>
                  <a:gd name="T19" fmla="*/ 6 h 109"/>
                  <a:gd name="T20" fmla="*/ 12 w 37"/>
                  <a:gd name="T21" fmla="*/ 8 h 109"/>
                  <a:gd name="T22" fmla="*/ 12 w 37"/>
                  <a:gd name="T23" fmla="*/ 8 h 109"/>
                  <a:gd name="T24" fmla="*/ 12 w 37"/>
                  <a:gd name="T25" fmla="*/ 26 h 109"/>
                  <a:gd name="T26" fmla="*/ 9 w 37"/>
                  <a:gd name="T27" fmla="*/ 33 h 109"/>
                  <a:gd name="T28" fmla="*/ 3 w 37"/>
                  <a:gd name="T29" fmla="*/ 40 h 109"/>
                  <a:gd name="T30" fmla="*/ 0 w 37"/>
                  <a:gd name="T31" fmla="*/ 47 h 109"/>
                  <a:gd name="T32" fmla="*/ 0 w 37"/>
                  <a:gd name="T33" fmla="*/ 104 h 109"/>
                  <a:gd name="T34" fmla="*/ 4 w 37"/>
                  <a:gd name="T35" fmla="*/ 109 h 109"/>
                  <a:gd name="T36" fmla="*/ 21 w 37"/>
                  <a:gd name="T37" fmla="*/ 109 h 109"/>
                  <a:gd name="T38" fmla="*/ 21 w 37"/>
                  <a:gd name="T39" fmla="*/ 109 h 109"/>
                  <a:gd name="T40" fmla="*/ 34 w 37"/>
                  <a:gd name="T41" fmla="*/ 109 h 109"/>
                  <a:gd name="T42" fmla="*/ 37 w 37"/>
                  <a:gd name="T43" fmla="*/ 104 h 109"/>
                  <a:gd name="T44" fmla="*/ 37 w 37"/>
                  <a:gd name="T45" fmla="*/ 47 h 109"/>
                  <a:gd name="T46" fmla="*/ 34 w 37"/>
                  <a:gd name="T47" fmla="*/ 40 h 109"/>
                  <a:gd name="T48" fmla="*/ 28 w 37"/>
                  <a:gd name="T49" fmla="*/ 33 h 109"/>
                  <a:gd name="T50" fmla="*/ 18 w 37"/>
                  <a:gd name="T51" fmla="*/ 29 h 109"/>
                  <a:gd name="T52" fmla="*/ 18 w 37"/>
                  <a:gd name="T53" fmla="*/ 29 h 109"/>
                  <a:gd name="T54" fmla="*/ 8 w 37"/>
                  <a:gd name="T55" fmla="*/ 50 h 109"/>
                  <a:gd name="T56" fmla="*/ 8 w 37"/>
                  <a:gd name="T57" fmla="*/ 106 h 109"/>
                  <a:gd name="T58" fmla="*/ 4 w 37"/>
                  <a:gd name="T59" fmla="*/ 106 h 109"/>
                  <a:gd name="T60" fmla="*/ 4 w 37"/>
                  <a:gd name="T61" fmla="*/ 106 h 109"/>
                  <a:gd name="T62" fmla="*/ 3 w 37"/>
                  <a:gd name="T63" fmla="*/ 105 h 109"/>
                  <a:gd name="T64" fmla="*/ 3 w 37"/>
                  <a:gd name="T65" fmla="*/ 48 h 109"/>
                  <a:gd name="T66" fmla="*/ 5 w 37"/>
                  <a:gd name="T67" fmla="*/ 43 h 109"/>
                  <a:gd name="T68" fmla="*/ 5 w 37"/>
                  <a:gd name="T69" fmla="*/ 43 h 109"/>
                  <a:gd name="T70" fmla="*/ 12 w 37"/>
                  <a:gd name="T71" fmla="*/ 36 h 109"/>
                  <a:gd name="T72" fmla="*/ 15 w 37"/>
                  <a:gd name="T73" fmla="*/ 26 h 109"/>
                  <a:gd name="T74" fmla="*/ 15 w 37"/>
                  <a:gd name="T75" fmla="*/ 26 h 109"/>
                  <a:gd name="T76" fmla="*/ 15 w 37"/>
                  <a:gd name="T77" fmla="*/ 8 h 109"/>
                  <a:gd name="T78" fmla="*/ 18 w 37"/>
                  <a:gd name="T79" fmla="*/ 8 h 109"/>
                  <a:gd name="T80" fmla="*/ 18 w 37"/>
                  <a:gd name="T81" fmla="*/ 2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7" h="109">
                    <a:moveTo>
                      <a:pt x="28" y="33"/>
                    </a:moveTo>
                    <a:cubicBezTo>
                      <a:pt x="26" y="31"/>
                      <a:pt x="26" y="28"/>
                      <a:pt x="25" y="26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7" y="8"/>
                      <a:pt x="27" y="7"/>
                      <a:pt x="27" y="6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1"/>
                      <a:pt x="27" y="0"/>
                      <a:pt x="26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1" y="0"/>
                      <a:pt x="10" y="1"/>
                      <a:pt x="10" y="2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1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26"/>
                      <a:pt x="12" y="26"/>
                      <a:pt x="12" y="26"/>
                    </a:cubicBezTo>
                    <a:cubicBezTo>
                      <a:pt x="12" y="28"/>
                      <a:pt x="11" y="31"/>
                      <a:pt x="9" y="33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1" y="43"/>
                      <a:pt x="0" y="44"/>
                      <a:pt x="0" y="47"/>
                    </a:cubicBezTo>
                    <a:cubicBezTo>
                      <a:pt x="0" y="66"/>
                      <a:pt x="0" y="85"/>
                      <a:pt x="0" y="104"/>
                    </a:cubicBezTo>
                    <a:cubicBezTo>
                      <a:pt x="0" y="107"/>
                      <a:pt x="2" y="109"/>
                      <a:pt x="4" y="109"/>
                    </a:cubicBezTo>
                    <a:cubicBezTo>
                      <a:pt x="10" y="109"/>
                      <a:pt x="16" y="109"/>
                      <a:pt x="21" y="109"/>
                    </a:cubicBezTo>
                    <a:cubicBezTo>
                      <a:pt x="21" y="109"/>
                      <a:pt x="21" y="109"/>
                      <a:pt x="21" y="109"/>
                    </a:cubicBezTo>
                    <a:cubicBezTo>
                      <a:pt x="34" y="109"/>
                      <a:pt x="34" y="109"/>
                      <a:pt x="34" y="109"/>
                    </a:cubicBezTo>
                    <a:cubicBezTo>
                      <a:pt x="36" y="109"/>
                      <a:pt x="37" y="107"/>
                      <a:pt x="37" y="104"/>
                    </a:cubicBezTo>
                    <a:cubicBezTo>
                      <a:pt x="37" y="85"/>
                      <a:pt x="37" y="66"/>
                      <a:pt x="37" y="47"/>
                    </a:cubicBezTo>
                    <a:cubicBezTo>
                      <a:pt x="37" y="44"/>
                      <a:pt x="36" y="43"/>
                      <a:pt x="34" y="40"/>
                    </a:cubicBezTo>
                    <a:lnTo>
                      <a:pt x="28" y="33"/>
                    </a:lnTo>
                    <a:close/>
                    <a:moveTo>
                      <a:pt x="18" y="29"/>
                    </a:moveTo>
                    <a:cubicBezTo>
                      <a:pt x="18" y="29"/>
                      <a:pt x="18" y="29"/>
                      <a:pt x="18" y="29"/>
                    </a:cubicBezTo>
                    <a:cubicBezTo>
                      <a:pt x="17" y="38"/>
                      <a:pt x="8" y="45"/>
                      <a:pt x="8" y="50"/>
                    </a:cubicBezTo>
                    <a:cubicBezTo>
                      <a:pt x="8" y="69"/>
                      <a:pt x="8" y="88"/>
                      <a:pt x="8" y="106"/>
                    </a:cubicBezTo>
                    <a:cubicBezTo>
                      <a:pt x="4" y="106"/>
                      <a:pt x="4" y="106"/>
                      <a:pt x="4" y="106"/>
                    </a:cubicBezTo>
                    <a:cubicBezTo>
                      <a:pt x="4" y="106"/>
                      <a:pt x="4" y="106"/>
                      <a:pt x="4" y="106"/>
                    </a:cubicBezTo>
                    <a:cubicBezTo>
                      <a:pt x="3" y="105"/>
                      <a:pt x="3" y="105"/>
                      <a:pt x="3" y="105"/>
                    </a:cubicBezTo>
                    <a:cubicBezTo>
                      <a:pt x="3" y="86"/>
                      <a:pt x="3" y="67"/>
                      <a:pt x="3" y="48"/>
                    </a:cubicBezTo>
                    <a:cubicBezTo>
                      <a:pt x="3" y="46"/>
                      <a:pt x="4" y="45"/>
                      <a:pt x="5" y="43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4" y="33"/>
                      <a:pt x="15" y="30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8" y="8"/>
                      <a:pt x="18" y="8"/>
                      <a:pt x="18" y="8"/>
                    </a:cubicBezTo>
                    <a:lnTo>
                      <a:pt x="18" y="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9" name="Freeform 1735"/>
              <p:cNvSpPr/>
              <p:nvPr/>
            </p:nvSpPr>
            <p:spPr bwMode="auto">
              <a:xfrm>
                <a:off x="3915" y="1538"/>
                <a:ext cx="71" cy="77"/>
              </a:xfrm>
              <a:custGeom>
                <a:avLst/>
                <a:gdLst>
                  <a:gd name="T0" fmla="*/ 5 w 65"/>
                  <a:gd name="T1" fmla="*/ 35 h 71"/>
                  <a:gd name="T2" fmla="*/ 14 w 65"/>
                  <a:gd name="T3" fmla="*/ 51 h 71"/>
                  <a:gd name="T4" fmla="*/ 4 w 65"/>
                  <a:gd name="T5" fmla="*/ 61 h 71"/>
                  <a:gd name="T6" fmla="*/ 22 w 65"/>
                  <a:gd name="T7" fmla="*/ 71 h 71"/>
                  <a:gd name="T8" fmla="*/ 34 w 65"/>
                  <a:gd name="T9" fmla="*/ 66 h 71"/>
                  <a:gd name="T10" fmla="*/ 56 w 65"/>
                  <a:gd name="T11" fmla="*/ 54 h 71"/>
                  <a:gd name="T12" fmla="*/ 53 w 65"/>
                  <a:gd name="T13" fmla="*/ 51 h 71"/>
                  <a:gd name="T14" fmla="*/ 65 w 65"/>
                  <a:gd name="T15" fmla="*/ 38 h 71"/>
                  <a:gd name="T16" fmla="*/ 47 w 65"/>
                  <a:gd name="T17" fmla="*/ 38 h 71"/>
                  <a:gd name="T18" fmla="*/ 61 w 65"/>
                  <a:gd name="T19" fmla="*/ 3 h 71"/>
                  <a:gd name="T20" fmla="*/ 38 w 65"/>
                  <a:gd name="T21" fmla="*/ 21 h 71"/>
                  <a:gd name="T22" fmla="*/ 27 w 65"/>
                  <a:gd name="T23" fmla="*/ 0 h 71"/>
                  <a:gd name="T24" fmla="*/ 26 w 65"/>
                  <a:gd name="T25" fmla="*/ 23 h 71"/>
                  <a:gd name="T26" fmla="*/ 0 w 65"/>
                  <a:gd name="T27" fmla="*/ 7 h 71"/>
                  <a:gd name="T28" fmla="*/ 22 w 65"/>
                  <a:gd name="T29" fmla="*/ 39 h 71"/>
                  <a:gd name="T30" fmla="*/ 5 w 65"/>
                  <a:gd name="T31" fmla="*/ 3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5" h="71">
                    <a:moveTo>
                      <a:pt x="5" y="35"/>
                    </a:moveTo>
                    <a:cubicBezTo>
                      <a:pt x="10" y="40"/>
                      <a:pt x="13" y="46"/>
                      <a:pt x="14" y="51"/>
                    </a:cubicBezTo>
                    <a:cubicBezTo>
                      <a:pt x="10" y="53"/>
                      <a:pt x="7" y="57"/>
                      <a:pt x="4" y="61"/>
                    </a:cubicBezTo>
                    <a:cubicBezTo>
                      <a:pt x="10" y="65"/>
                      <a:pt x="16" y="68"/>
                      <a:pt x="22" y="71"/>
                    </a:cubicBezTo>
                    <a:cubicBezTo>
                      <a:pt x="26" y="70"/>
                      <a:pt x="30" y="68"/>
                      <a:pt x="34" y="66"/>
                    </a:cubicBezTo>
                    <a:cubicBezTo>
                      <a:pt x="42" y="62"/>
                      <a:pt x="49" y="58"/>
                      <a:pt x="56" y="54"/>
                    </a:cubicBezTo>
                    <a:cubicBezTo>
                      <a:pt x="55" y="53"/>
                      <a:pt x="54" y="52"/>
                      <a:pt x="53" y="51"/>
                    </a:cubicBezTo>
                    <a:cubicBezTo>
                      <a:pt x="55" y="46"/>
                      <a:pt x="60" y="42"/>
                      <a:pt x="65" y="38"/>
                    </a:cubicBezTo>
                    <a:cubicBezTo>
                      <a:pt x="59" y="37"/>
                      <a:pt x="53" y="37"/>
                      <a:pt x="47" y="38"/>
                    </a:cubicBezTo>
                    <a:cubicBezTo>
                      <a:pt x="46" y="28"/>
                      <a:pt x="55" y="12"/>
                      <a:pt x="61" y="3"/>
                    </a:cubicBezTo>
                    <a:cubicBezTo>
                      <a:pt x="55" y="6"/>
                      <a:pt x="42" y="16"/>
                      <a:pt x="38" y="21"/>
                    </a:cubicBezTo>
                    <a:cubicBezTo>
                      <a:pt x="36" y="14"/>
                      <a:pt x="33" y="7"/>
                      <a:pt x="27" y="0"/>
                    </a:cubicBezTo>
                    <a:cubicBezTo>
                      <a:pt x="27" y="9"/>
                      <a:pt x="27" y="17"/>
                      <a:pt x="26" y="23"/>
                    </a:cubicBezTo>
                    <a:cubicBezTo>
                      <a:pt x="21" y="21"/>
                      <a:pt x="6" y="8"/>
                      <a:pt x="0" y="7"/>
                    </a:cubicBezTo>
                    <a:cubicBezTo>
                      <a:pt x="6" y="14"/>
                      <a:pt x="20" y="31"/>
                      <a:pt x="22" y="39"/>
                    </a:cubicBezTo>
                    <a:cubicBezTo>
                      <a:pt x="17" y="37"/>
                      <a:pt x="12" y="36"/>
                      <a:pt x="5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0" name="Freeform 1736"/>
              <p:cNvSpPr/>
              <p:nvPr/>
            </p:nvSpPr>
            <p:spPr bwMode="auto">
              <a:xfrm>
                <a:off x="3915" y="1652"/>
                <a:ext cx="60" cy="22"/>
              </a:xfrm>
              <a:custGeom>
                <a:avLst/>
                <a:gdLst>
                  <a:gd name="T0" fmla="*/ 30 w 55"/>
                  <a:gd name="T1" fmla="*/ 20 h 20"/>
                  <a:gd name="T2" fmla="*/ 31 w 55"/>
                  <a:gd name="T3" fmla="*/ 20 h 20"/>
                  <a:gd name="T4" fmla="*/ 46 w 55"/>
                  <a:gd name="T5" fmla="*/ 14 h 20"/>
                  <a:gd name="T6" fmla="*/ 55 w 55"/>
                  <a:gd name="T7" fmla="*/ 9 h 20"/>
                  <a:gd name="T8" fmla="*/ 31 w 55"/>
                  <a:gd name="T9" fmla="*/ 3 h 20"/>
                  <a:gd name="T10" fmla="*/ 23 w 55"/>
                  <a:gd name="T11" fmla="*/ 0 h 20"/>
                  <a:gd name="T12" fmla="*/ 0 w 55"/>
                  <a:gd name="T13" fmla="*/ 6 h 20"/>
                  <a:gd name="T14" fmla="*/ 30 w 55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5" h="20">
                    <a:moveTo>
                      <a:pt x="30" y="20"/>
                    </a:moveTo>
                    <a:cubicBezTo>
                      <a:pt x="31" y="20"/>
                      <a:pt x="31" y="20"/>
                      <a:pt x="31" y="20"/>
                    </a:cubicBezTo>
                    <a:cubicBezTo>
                      <a:pt x="36" y="18"/>
                      <a:pt x="41" y="16"/>
                      <a:pt x="46" y="14"/>
                    </a:cubicBezTo>
                    <a:cubicBezTo>
                      <a:pt x="49" y="12"/>
                      <a:pt x="52" y="11"/>
                      <a:pt x="55" y="9"/>
                    </a:cubicBezTo>
                    <a:cubicBezTo>
                      <a:pt x="47" y="8"/>
                      <a:pt x="39" y="6"/>
                      <a:pt x="31" y="3"/>
                    </a:cubicBezTo>
                    <a:cubicBezTo>
                      <a:pt x="29" y="2"/>
                      <a:pt x="26" y="1"/>
                      <a:pt x="23" y="0"/>
                    </a:cubicBezTo>
                    <a:cubicBezTo>
                      <a:pt x="16" y="2"/>
                      <a:pt x="8" y="4"/>
                      <a:pt x="0" y="6"/>
                    </a:cubicBezTo>
                    <a:cubicBezTo>
                      <a:pt x="10" y="12"/>
                      <a:pt x="20" y="16"/>
                      <a:pt x="30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1" name="Freeform 1737"/>
              <p:cNvSpPr/>
              <p:nvPr/>
            </p:nvSpPr>
            <p:spPr bwMode="auto">
              <a:xfrm>
                <a:off x="3910" y="1610"/>
                <a:ext cx="20" cy="14"/>
              </a:xfrm>
              <a:custGeom>
                <a:avLst/>
                <a:gdLst>
                  <a:gd name="T0" fmla="*/ 6 w 19"/>
                  <a:gd name="T1" fmla="*/ 0 h 13"/>
                  <a:gd name="T2" fmla="*/ 0 w 19"/>
                  <a:gd name="T3" fmla="*/ 13 h 13"/>
                  <a:gd name="T4" fmla="*/ 19 w 19"/>
                  <a:gd name="T5" fmla="*/ 8 h 13"/>
                  <a:gd name="T6" fmla="*/ 6 w 19"/>
                  <a:gd name="T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" h="13">
                    <a:moveTo>
                      <a:pt x="6" y="0"/>
                    </a:moveTo>
                    <a:cubicBezTo>
                      <a:pt x="3" y="4"/>
                      <a:pt x="1" y="8"/>
                      <a:pt x="0" y="13"/>
                    </a:cubicBezTo>
                    <a:cubicBezTo>
                      <a:pt x="7" y="12"/>
                      <a:pt x="13" y="10"/>
                      <a:pt x="19" y="8"/>
                    </a:cubicBezTo>
                    <a:cubicBezTo>
                      <a:pt x="15" y="5"/>
                      <a:pt x="10" y="3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2" name="Freeform 1738"/>
              <p:cNvSpPr/>
              <p:nvPr/>
            </p:nvSpPr>
            <p:spPr bwMode="auto">
              <a:xfrm>
                <a:off x="3984" y="1625"/>
                <a:ext cx="10" cy="6"/>
              </a:xfrm>
              <a:custGeom>
                <a:avLst/>
                <a:gdLst>
                  <a:gd name="T0" fmla="*/ 9 w 9"/>
                  <a:gd name="T1" fmla="*/ 6 h 6"/>
                  <a:gd name="T2" fmla="*/ 8 w 9"/>
                  <a:gd name="T3" fmla="*/ 0 h 6"/>
                  <a:gd name="T4" fmla="*/ 0 w 9"/>
                  <a:gd name="T5" fmla="*/ 5 h 6"/>
                  <a:gd name="T6" fmla="*/ 9 w 9"/>
                  <a:gd name="T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6">
                    <a:moveTo>
                      <a:pt x="9" y="6"/>
                    </a:moveTo>
                    <a:cubicBezTo>
                      <a:pt x="9" y="4"/>
                      <a:pt x="8" y="2"/>
                      <a:pt x="8" y="0"/>
                    </a:cubicBezTo>
                    <a:cubicBezTo>
                      <a:pt x="5" y="2"/>
                      <a:pt x="3" y="3"/>
                      <a:pt x="0" y="5"/>
                    </a:cubicBezTo>
                    <a:cubicBezTo>
                      <a:pt x="3" y="6"/>
                      <a:pt x="6" y="6"/>
                      <a:pt x="9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3" name="Freeform 1739"/>
              <p:cNvSpPr/>
              <p:nvPr/>
            </p:nvSpPr>
            <p:spPr bwMode="auto">
              <a:xfrm>
                <a:off x="3947" y="1601"/>
                <a:ext cx="43" cy="27"/>
              </a:xfrm>
              <a:custGeom>
                <a:avLst/>
                <a:gdLst>
                  <a:gd name="T0" fmla="*/ 8 w 40"/>
                  <a:gd name="T1" fmla="*/ 13 h 25"/>
                  <a:gd name="T2" fmla="*/ 0 w 40"/>
                  <a:gd name="T3" fmla="*/ 17 h 25"/>
                  <a:gd name="T4" fmla="*/ 11 w 40"/>
                  <a:gd name="T5" fmla="*/ 21 h 25"/>
                  <a:gd name="T6" fmla="*/ 26 w 40"/>
                  <a:gd name="T7" fmla="*/ 25 h 25"/>
                  <a:gd name="T8" fmla="*/ 40 w 40"/>
                  <a:gd name="T9" fmla="*/ 16 h 25"/>
                  <a:gd name="T10" fmla="*/ 31 w 40"/>
                  <a:gd name="T11" fmla="*/ 0 h 25"/>
                  <a:gd name="T12" fmla="*/ 8 w 40"/>
                  <a:gd name="T13" fmla="*/ 1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25">
                    <a:moveTo>
                      <a:pt x="8" y="13"/>
                    </a:moveTo>
                    <a:cubicBezTo>
                      <a:pt x="5" y="14"/>
                      <a:pt x="3" y="15"/>
                      <a:pt x="0" y="17"/>
                    </a:cubicBezTo>
                    <a:cubicBezTo>
                      <a:pt x="4" y="18"/>
                      <a:pt x="7" y="19"/>
                      <a:pt x="11" y="21"/>
                    </a:cubicBezTo>
                    <a:cubicBezTo>
                      <a:pt x="16" y="22"/>
                      <a:pt x="21" y="24"/>
                      <a:pt x="26" y="25"/>
                    </a:cubicBezTo>
                    <a:cubicBezTo>
                      <a:pt x="31" y="22"/>
                      <a:pt x="36" y="19"/>
                      <a:pt x="40" y="16"/>
                    </a:cubicBezTo>
                    <a:cubicBezTo>
                      <a:pt x="38" y="10"/>
                      <a:pt x="35" y="4"/>
                      <a:pt x="31" y="0"/>
                    </a:cubicBezTo>
                    <a:cubicBezTo>
                      <a:pt x="24" y="5"/>
                      <a:pt x="16" y="9"/>
                      <a:pt x="8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4" name="Freeform 1740"/>
              <p:cNvSpPr/>
              <p:nvPr/>
            </p:nvSpPr>
            <p:spPr bwMode="auto">
              <a:xfrm>
                <a:off x="3912" y="1622"/>
                <a:ext cx="56" cy="24"/>
              </a:xfrm>
              <a:custGeom>
                <a:avLst/>
                <a:gdLst>
                  <a:gd name="T0" fmla="*/ 51 w 51"/>
                  <a:gd name="T1" fmla="*/ 10 h 22"/>
                  <a:gd name="T2" fmla="*/ 41 w 51"/>
                  <a:gd name="T3" fmla="*/ 7 h 22"/>
                  <a:gd name="T4" fmla="*/ 25 w 51"/>
                  <a:gd name="T5" fmla="*/ 0 h 22"/>
                  <a:gd name="T6" fmla="*/ 0 w 51"/>
                  <a:gd name="T7" fmla="*/ 7 h 22"/>
                  <a:gd name="T8" fmla="*/ 26 w 51"/>
                  <a:gd name="T9" fmla="*/ 22 h 22"/>
                  <a:gd name="T10" fmla="*/ 42 w 51"/>
                  <a:gd name="T11" fmla="*/ 15 h 22"/>
                  <a:gd name="T12" fmla="*/ 51 w 51"/>
                  <a:gd name="T13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22">
                    <a:moveTo>
                      <a:pt x="51" y="10"/>
                    </a:moveTo>
                    <a:cubicBezTo>
                      <a:pt x="48" y="9"/>
                      <a:pt x="44" y="8"/>
                      <a:pt x="41" y="7"/>
                    </a:cubicBezTo>
                    <a:cubicBezTo>
                      <a:pt x="35" y="5"/>
                      <a:pt x="30" y="3"/>
                      <a:pt x="25" y="0"/>
                    </a:cubicBezTo>
                    <a:cubicBezTo>
                      <a:pt x="17" y="3"/>
                      <a:pt x="9" y="6"/>
                      <a:pt x="0" y="7"/>
                    </a:cubicBezTo>
                    <a:cubicBezTo>
                      <a:pt x="8" y="13"/>
                      <a:pt x="17" y="18"/>
                      <a:pt x="26" y="22"/>
                    </a:cubicBezTo>
                    <a:cubicBezTo>
                      <a:pt x="31" y="20"/>
                      <a:pt x="37" y="18"/>
                      <a:pt x="42" y="15"/>
                    </a:cubicBezTo>
                    <a:cubicBezTo>
                      <a:pt x="45" y="14"/>
                      <a:pt x="48" y="12"/>
                      <a:pt x="51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5" name="Freeform 1741"/>
              <p:cNvSpPr/>
              <p:nvPr/>
            </p:nvSpPr>
            <p:spPr bwMode="auto">
              <a:xfrm>
                <a:off x="3959" y="1664"/>
                <a:ext cx="31" cy="17"/>
              </a:xfrm>
              <a:custGeom>
                <a:avLst/>
                <a:gdLst>
                  <a:gd name="T0" fmla="*/ 8 w 29"/>
                  <a:gd name="T1" fmla="*/ 8 h 16"/>
                  <a:gd name="T2" fmla="*/ 0 w 29"/>
                  <a:gd name="T3" fmla="*/ 12 h 16"/>
                  <a:gd name="T4" fmla="*/ 18 w 29"/>
                  <a:gd name="T5" fmla="*/ 16 h 16"/>
                  <a:gd name="T6" fmla="*/ 29 w 29"/>
                  <a:gd name="T7" fmla="*/ 1 h 16"/>
                  <a:gd name="T8" fmla="*/ 24 w 29"/>
                  <a:gd name="T9" fmla="*/ 0 h 16"/>
                  <a:gd name="T10" fmla="*/ 8 w 29"/>
                  <a:gd name="T11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16">
                    <a:moveTo>
                      <a:pt x="8" y="8"/>
                    </a:moveTo>
                    <a:cubicBezTo>
                      <a:pt x="6" y="9"/>
                      <a:pt x="3" y="10"/>
                      <a:pt x="0" y="12"/>
                    </a:cubicBezTo>
                    <a:cubicBezTo>
                      <a:pt x="6" y="13"/>
                      <a:pt x="12" y="14"/>
                      <a:pt x="18" y="16"/>
                    </a:cubicBezTo>
                    <a:cubicBezTo>
                      <a:pt x="23" y="12"/>
                      <a:pt x="27" y="7"/>
                      <a:pt x="29" y="1"/>
                    </a:cubicBezTo>
                    <a:cubicBezTo>
                      <a:pt x="27" y="0"/>
                      <a:pt x="26" y="0"/>
                      <a:pt x="24" y="0"/>
                    </a:cubicBezTo>
                    <a:cubicBezTo>
                      <a:pt x="19" y="3"/>
                      <a:pt x="14" y="5"/>
                      <a:pt x="8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6" name="Freeform 1742"/>
              <p:cNvSpPr/>
              <p:nvPr/>
            </p:nvSpPr>
            <p:spPr bwMode="auto">
              <a:xfrm>
                <a:off x="3949" y="1635"/>
                <a:ext cx="45" cy="23"/>
              </a:xfrm>
              <a:custGeom>
                <a:avLst/>
                <a:gdLst>
                  <a:gd name="T0" fmla="*/ 11 w 41"/>
                  <a:gd name="T1" fmla="*/ 8 h 21"/>
                  <a:gd name="T2" fmla="*/ 0 w 41"/>
                  <a:gd name="T3" fmla="*/ 13 h 21"/>
                  <a:gd name="T4" fmla="*/ 3 w 41"/>
                  <a:gd name="T5" fmla="*/ 14 h 21"/>
                  <a:gd name="T6" fmla="*/ 32 w 41"/>
                  <a:gd name="T7" fmla="*/ 21 h 21"/>
                  <a:gd name="T8" fmla="*/ 41 w 41"/>
                  <a:gd name="T9" fmla="*/ 15 h 21"/>
                  <a:gd name="T10" fmla="*/ 41 w 41"/>
                  <a:gd name="T11" fmla="*/ 3 h 21"/>
                  <a:gd name="T12" fmla="*/ 25 w 41"/>
                  <a:gd name="T13" fmla="*/ 0 h 21"/>
                  <a:gd name="T14" fmla="*/ 11 w 41"/>
                  <a:gd name="T15" fmla="*/ 8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21">
                    <a:moveTo>
                      <a:pt x="11" y="8"/>
                    </a:moveTo>
                    <a:cubicBezTo>
                      <a:pt x="7" y="10"/>
                      <a:pt x="4" y="11"/>
                      <a:pt x="0" y="13"/>
                    </a:cubicBezTo>
                    <a:cubicBezTo>
                      <a:pt x="1" y="13"/>
                      <a:pt x="2" y="13"/>
                      <a:pt x="3" y="14"/>
                    </a:cubicBezTo>
                    <a:cubicBezTo>
                      <a:pt x="12" y="17"/>
                      <a:pt x="22" y="19"/>
                      <a:pt x="32" y="21"/>
                    </a:cubicBezTo>
                    <a:cubicBezTo>
                      <a:pt x="35" y="19"/>
                      <a:pt x="38" y="17"/>
                      <a:pt x="41" y="15"/>
                    </a:cubicBezTo>
                    <a:cubicBezTo>
                      <a:pt x="41" y="11"/>
                      <a:pt x="41" y="7"/>
                      <a:pt x="41" y="3"/>
                    </a:cubicBezTo>
                    <a:cubicBezTo>
                      <a:pt x="36" y="2"/>
                      <a:pt x="31" y="1"/>
                      <a:pt x="25" y="0"/>
                    </a:cubicBezTo>
                    <a:cubicBezTo>
                      <a:pt x="21" y="3"/>
                      <a:pt x="16" y="6"/>
                      <a:pt x="11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7" name="Freeform 1743"/>
              <p:cNvSpPr/>
              <p:nvPr/>
            </p:nvSpPr>
            <p:spPr bwMode="auto">
              <a:xfrm>
                <a:off x="3909" y="1635"/>
                <a:ext cx="23" cy="18"/>
              </a:xfrm>
              <a:custGeom>
                <a:avLst/>
                <a:gdLst>
                  <a:gd name="T0" fmla="*/ 0 w 21"/>
                  <a:gd name="T1" fmla="*/ 0 h 17"/>
                  <a:gd name="T2" fmla="*/ 0 w 21"/>
                  <a:gd name="T3" fmla="*/ 3 h 17"/>
                  <a:gd name="T4" fmla="*/ 1 w 21"/>
                  <a:gd name="T5" fmla="*/ 17 h 17"/>
                  <a:gd name="T6" fmla="*/ 21 w 21"/>
                  <a:gd name="T7" fmla="*/ 12 h 17"/>
                  <a:gd name="T8" fmla="*/ 0 w 21"/>
                  <a:gd name="T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7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8"/>
                      <a:pt x="0" y="12"/>
                      <a:pt x="1" y="17"/>
                    </a:cubicBezTo>
                    <a:cubicBezTo>
                      <a:pt x="8" y="16"/>
                      <a:pt x="14" y="14"/>
                      <a:pt x="21" y="12"/>
                    </a:cubicBezTo>
                    <a:cubicBezTo>
                      <a:pt x="14" y="9"/>
                      <a:pt x="7" y="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8" name="Freeform 1744"/>
              <p:cNvSpPr/>
              <p:nvPr/>
            </p:nvSpPr>
            <p:spPr bwMode="auto">
              <a:xfrm>
                <a:off x="3912" y="1663"/>
                <a:ext cx="28" cy="18"/>
              </a:xfrm>
              <a:custGeom>
                <a:avLst/>
                <a:gdLst>
                  <a:gd name="T0" fmla="*/ 0 w 26"/>
                  <a:gd name="T1" fmla="*/ 0 h 17"/>
                  <a:gd name="T2" fmla="*/ 11 w 26"/>
                  <a:gd name="T3" fmla="*/ 17 h 17"/>
                  <a:gd name="T4" fmla="*/ 26 w 26"/>
                  <a:gd name="T5" fmla="*/ 13 h 17"/>
                  <a:gd name="T6" fmla="*/ 0 w 26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6" h="17">
                    <a:moveTo>
                      <a:pt x="0" y="0"/>
                    </a:moveTo>
                    <a:cubicBezTo>
                      <a:pt x="2" y="7"/>
                      <a:pt x="5" y="13"/>
                      <a:pt x="11" y="17"/>
                    </a:cubicBezTo>
                    <a:cubicBezTo>
                      <a:pt x="16" y="16"/>
                      <a:pt x="21" y="14"/>
                      <a:pt x="26" y="13"/>
                    </a:cubicBezTo>
                    <a:cubicBezTo>
                      <a:pt x="17" y="9"/>
                      <a:pt x="8" y="5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9" name="Freeform 1745"/>
              <p:cNvSpPr/>
              <p:nvPr/>
            </p:nvSpPr>
            <p:spPr bwMode="auto">
              <a:xfrm>
                <a:off x="3933" y="1680"/>
                <a:ext cx="36" cy="8"/>
              </a:xfrm>
              <a:custGeom>
                <a:avLst/>
                <a:gdLst>
                  <a:gd name="T0" fmla="*/ 0 w 33"/>
                  <a:gd name="T1" fmla="*/ 5 h 7"/>
                  <a:gd name="T2" fmla="*/ 17 w 33"/>
                  <a:gd name="T3" fmla="*/ 7 h 7"/>
                  <a:gd name="T4" fmla="*/ 33 w 33"/>
                  <a:gd name="T5" fmla="*/ 5 h 7"/>
                  <a:gd name="T6" fmla="*/ 16 w 33"/>
                  <a:gd name="T7" fmla="*/ 0 h 7"/>
                  <a:gd name="T8" fmla="*/ 0 w 33"/>
                  <a:gd name="T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7">
                    <a:moveTo>
                      <a:pt x="0" y="5"/>
                    </a:moveTo>
                    <a:cubicBezTo>
                      <a:pt x="4" y="6"/>
                      <a:pt x="10" y="7"/>
                      <a:pt x="17" y="7"/>
                    </a:cubicBezTo>
                    <a:cubicBezTo>
                      <a:pt x="23" y="7"/>
                      <a:pt x="29" y="6"/>
                      <a:pt x="33" y="5"/>
                    </a:cubicBezTo>
                    <a:cubicBezTo>
                      <a:pt x="27" y="3"/>
                      <a:pt x="21" y="2"/>
                      <a:pt x="16" y="0"/>
                    </a:cubicBezTo>
                    <a:cubicBezTo>
                      <a:pt x="10" y="2"/>
                      <a:pt x="5" y="3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0" name="Freeform 1746"/>
              <p:cNvSpPr>
                <a:spLocks noEditPoints="1"/>
              </p:cNvSpPr>
              <p:nvPr/>
            </p:nvSpPr>
            <p:spPr bwMode="auto">
              <a:xfrm>
                <a:off x="4341" y="1564"/>
                <a:ext cx="105" cy="113"/>
              </a:xfrm>
              <a:custGeom>
                <a:avLst/>
                <a:gdLst>
                  <a:gd name="T0" fmla="*/ 79 w 96"/>
                  <a:gd name="T1" fmla="*/ 0 h 104"/>
                  <a:gd name="T2" fmla="*/ 76 w 96"/>
                  <a:gd name="T3" fmla="*/ 0 h 104"/>
                  <a:gd name="T4" fmla="*/ 19 w 96"/>
                  <a:gd name="T5" fmla="*/ 0 h 104"/>
                  <a:gd name="T6" fmla="*/ 17 w 96"/>
                  <a:gd name="T7" fmla="*/ 0 h 104"/>
                  <a:gd name="T8" fmla="*/ 16 w 96"/>
                  <a:gd name="T9" fmla="*/ 2 h 104"/>
                  <a:gd name="T10" fmla="*/ 10 w 96"/>
                  <a:gd name="T11" fmla="*/ 60 h 104"/>
                  <a:gd name="T12" fmla="*/ 20 w 96"/>
                  <a:gd name="T13" fmla="*/ 70 h 104"/>
                  <a:gd name="T14" fmla="*/ 41 w 96"/>
                  <a:gd name="T15" fmla="*/ 76 h 104"/>
                  <a:gd name="T16" fmla="*/ 43 w 96"/>
                  <a:gd name="T17" fmla="*/ 77 h 104"/>
                  <a:gd name="T18" fmla="*/ 43 w 96"/>
                  <a:gd name="T19" fmla="*/ 93 h 104"/>
                  <a:gd name="T20" fmla="*/ 20 w 96"/>
                  <a:gd name="T21" fmla="*/ 104 h 104"/>
                  <a:gd name="T22" fmla="*/ 48 w 96"/>
                  <a:gd name="T23" fmla="*/ 104 h 104"/>
                  <a:gd name="T24" fmla="*/ 76 w 96"/>
                  <a:gd name="T25" fmla="*/ 104 h 104"/>
                  <a:gd name="T26" fmla="*/ 52 w 96"/>
                  <a:gd name="T27" fmla="*/ 93 h 104"/>
                  <a:gd name="T28" fmla="*/ 52 w 96"/>
                  <a:gd name="T29" fmla="*/ 77 h 104"/>
                  <a:gd name="T30" fmla="*/ 54 w 96"/>
                  <a:gd name="T31" fmla="*/ 76 h 104"/>
                  <a:gd name="T32" fmla="*/ 76 w 96"/>
                  <a:gd name="T33" fmla="*/ 70 h 104"/>
                  <a:gd name="T34" fmla="*/ 86 w 96"/>
                  <a:gd name="T35" fmla="*/ 60 h 104"/>
                  <a:gd name="T36" fmla="*/ 80 w 96"/>
                  <a:gd name="T37" fmla="*/ 2 h 104"/>
                  <a:gd name="T38" fmla="*/ 79 w 96"/>
                  <a:gd name="T39" fmla="*/ 0 h 104"/>
                  <a:gd name="T40" fmla="*/ 77 w 96"/>
                  <a:gd name="T41" fmla="*/ 55 h 104"/>
                  <a:gd name="T42" fmla="*/ 49 w 96"/>
                  <a:gd name="T43" fmla="*/ 64 h 104"/>
                  <a:gd name="T44" fmla="*/ 20 w 96"/>
                  <a:gd name="T45" fmla="*/ 55 h 104"/>
                  <a:gd name="T46" fmla="*/ 19 w 96"/>
                  <a:gd name="T47" fmla="*/ 50 h 104"/>
                  <a:gd name="T48" fmla="*/ 78 w 96"/>
                  <a:gd name="T49" fmla="*/ 50 h 104"/>
                  <a:gd name="T50" fmla="*/ 77 w 96"/>
                  <a:gd name="T51" fmla="*/ 55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6" h="104">
                    <a:moveTo>
                      <a:pt x="79" y="0"/>
                    </a:moveTo>
                    <a:cubicBezTo>
                      <a:pt x="76" y="0"/>
                      <a:pt x="76" y="0"/>
                      <a:pt x="76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0" y="42"/>
                      <a:pt x="10" y="60"/>
                    </a:cubicBezTo>
                    <a:cubicBezTo>
                      <a:pt x="12" y="64"/>
                      <a:pt x="15" y="67"/>
                      <a:pt x="20" y="70"/>
                    </a:cubicBezTo>
                    <a:cubicBezTo>
                      <a:pt x="26" y="73"/>
                      <a:pt x="33" y="75"/>
                      <a:pt x="41" y="76"/>
                    </a:cubicBezTo>
                    <a:cubicBezTo>
                      <a:pt x="43" y="77"/>
                      <a:pt x="43" y="77"/>
                      <a:pt x="43" y="77"/>
                    </a:cubicBezTo>
                    <a:cubicBezTo>
                      <a:pt x="43" y="83"/>
                      <a:pt x="43" y="87"/>
                      <a:pt x="43" y="93"/>
                    </a:cubicBezTo>
                    <a:cubicBezTo>
                      <a:pt x="37" y="98"/>
                      <a:pt x="20" y="103"/>
                      <a:pt x="20" y="104"/>
                    </a:cubicBezTo>
                    <a:cubicBezTo>
                      <a:pt x="29" y="104"/>
                      <a:pt x="39" y="104"/>
                      <a:pt x="48" y="104"/>
                    </a:cubicBezTo>
                    <a:cubicBezTo>
                      <a:pt x="57" y="104"/>
                      <a:pt x="66" y="104"/>
                      <a:pt x="76" y="104"/>
                    </a:cubicBezTo>
                    <a:cubicBezTo>
                      <a:pt x="76" y="103"/>
                      <a:pt x="59" y="98"/>
                      <a:pt x="52" y="93"/>
                    </a:cubicBezTo>
                    <a:cubicBezTo>
                      <a:pt x="52" y="87"/>
                      <a:pt x="52" y="83"/>
                      <a:pt x="52" y="77"/>
                    </a:cubicBezTo>
                    <a:cubicBezTo>
                      <a:pt x="54" y="76"/>
                      <a:pt x="54" y="76"/>
                      <a:pt x="54" y="76"/>
                    </a:cubicBezTo>
                    <a:cubicBezTo>
                      <a:pt x="62" y="75"/>
                      <a:pt x="70" y="73"/>
                      <a:pt x="76" y="70"/>
                    </a:cubicBezTo>
                    <a:cubicBezTo>
                      <a:pt x="80" y="67"/>
                      <a:pt x="84" y="64"/>
                      <a:pt x="86" y="60"/>
                    </a:cubicBezTo>
                    <a:cubicBezTo>
                      <a:pt x="96" y="42"/>
                      <a:pt x="80" y="2"/>
                      <a:pt x="80" y="2"/>
                    </a:cubicBezTo>
                    <a:lnTo>
                      <a:pt x="79" y="0"/>
                    </a:lnTo>
                    <a:close/>
                    <a:moveTo>
                      <a:pt x="77" y="55"/>
                    </a:moveTo>
                    <a:cubicBezTo>
                      <a:pt x="73" y="62"/>
                      <a:pt x="56" y="64"/>
                      <a:pt x="49" y="64"/>
                    </a:cubicBezTo>
                    <a:cubicBezTo>
                      <a:pt x="41" y="64"/>
                      <a:pt x="24" y="62"/>
                      <a:pt x="20" y="55"/>
                    </a:cubicBezTo>
                    <a:cubicBezTo>
                      <a:pt x="20" y="54"/>
                      <a:pt x="19" y="52"/>
                      <a:pt x="19" y="50"/>
                    </a:cubicBezTo>
                    <a:cubicBezTo>
                      <a:pt x="78" y="50"/>
                      <a:pt x="78" y="50"/>
                      <a:pt x="78" y="50"/>
                    </a:cubicBezTo>
                    <a:cubicBezTo>
                      <a:pt x="78" y="52"/>
                      <a:pt x="77" y="54"/>
                      <a:pt x="77" y="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1" name="Freeform 1747"/>
              <p:cNvSpPr/>
              <p:nvPr/>
            </p:nvSpPr>
            <p:spPr bwMode="auto">
              <a:xfrm>
                <a:off x="4374" y="1821"/>
                <a:ext cx="20" cy="9"/>
              </a:xfrm>
              <a:custGeom>
                <a:avLst/>
                <a:gdLst>
                  <a:gd name="T0" fmla="*/ 9 w 18"/>
                  <a:gd name="T1" fmla="*/ 0 h 8"/>
                  <a:gd name="T2" fmla="*/ 1 w 18"/>
                  <a:gd name="T3" fmla="*/ 4 h 8"/>
                  <a:gd name="T4" fmla="*/ 9 w 18"/>
                  <a:gd name="T5" fmla="*/ 8 h 8"/>
                  <a:gd name="T6" fmla="*/ 17 w 18"/>
                  <a:gd name="T7" fmla="*/ 4 h 8"/>
                  <a:gd name="T8" fmla="*/ 9 w 1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8">
                    <a:moveTo>
                      <a:pt x="9" y="0"/>
                    </a:moveTo>
                    <a:cubicBezTo>
                      <a:pt x="6" y="0"/>
                      <a:pt x="1" y="2"/>
                      <a:pt x="1" y="4"/>
                    </a:cubicBezTo>
                    <a:cubicBezTo>
                      <a:pt x="0" y="6"/>
                      <a:pt x="6" y="7"/>
                      <a:pt x="9" y="8"/>
                    </a:cubicBezTo>
                    <a:cubicBezTo>
                      <a:pt x="12" y="8"/>
                      <a:pt x="16" y="6"/>
                      <a:pt x="17" y="4"/>
                    </a:cubicBezTo>
                    <a:cubicBezTo>
                      <a:pt x="18" y="2"/>
                      <a:pt x="11" y="1"/>
                      <a:pt x="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2" name="Rectangle 1748"/>
              <p:cNvSpPr>
                <a:spLocks noChangeArrowheads="1"/>
              </p:cNvSpPr>
              <p:nvPr/>
            </p:nvSpPr>
            <p:spPr bwMode="auto">
              <a:xfrm>
                <a:off x="4435" y="1874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3" name="Freeform 1749"/>
              <p:cNvSpPr/>
              <p:nvPr/>
            </p:nvSpPr>
            <p:spPr bwMode="auto">
              <a:xfrm>
                <a:off x="4346" y="1843"/>
                <a:ext cx="19" cy="9"/>
              </a:xfrm>
              <a:custGeom>
                <a:avLst/>
                <a:gdLst>
                  <a:gd name="T0" fmla="*/ 9 w 18"/>
                  <a:gd name="T1" fmla="*/ 0 h 8"/>
                  <a:gd name="T2" fmla="*/ 1 w 18"/>
                  <a:gd name="T3" fmla="*/ 4 h 8"/>
                  <a:gd name="T4" fmla="*/ 9 w 18"/>
                  <a:gd name="T5" fmla="*/ 7 h 8"/>
                  <a:gd name="T6" fmla="*/ 17 w 18"/>
                  <a:gd name="T7" fmla="*/ 4 h 8"/>
                  <a:gd name="T8" fmla="*/ 9 w 18"/>
                  <a:gd name="T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8">
                    <a:moveTo>
                      <a:pt x="9" y="0"/>
                    </a:moveTo>
                    <a:cubicBezTo>
                      <a:pt x="7" y="0"/>
                      <a:pt x="1" y="2"/>
                      <a:pt x="1" y="4"/>
                    </a:cubicBezTo>
                    <a:cubicBezTo>
                      <a:pt x="0" y="6"/>
                      <a:pt x="6" y="7"/>
                      <a:pt x="9" y="7"/>
                    </a:cubicBezTo>
                    <a:cubicBezTo>
                      <a:pt x="12" y="8"/>
                      <a:pt x="16" y="6"/>
                      <a:pt x="17" y="4"/>
                    </a:cubicBezTo>
                    <a:cubicBezTo>
                      <a:pt x="18" y="2"/>
                      <a:pt x="11" y="0"/>
                      <a:pt x="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4" name="Freeform 1750"/>
              <p:cNvSpPr>
                <a:spLocks noEditPoints="1"/>
              </p:cNvSpPr>
              <p:nvPr/>
            </p:nvSpPr>
            <p:spPr bwMode="auto">
              <a:xfrm>
                <a:off x="4326" y="1812"/>
                <a:ext cx="117" cy="79"/>
              </a:xfrm>
              <a:custGeom>
                <a:avLst/>
                <a:gdLst>
                  <a:gd name="T0" fmla="*/ 26 w 107"/>
                  <a:gd name="T1" fmla="*/ 13 h 72"/>
                  <a:gd name="T2" fmla="*/ 0 w 107"/>
                  <a:gd name="T3" fmla="*/ 56 h 72"/>
                  <a:gd name="T4" fmla="*/ 107 w 107"/>
                  <a:gd name="T5" fmla="*/ 59 h 72"/>
                  <a:gd name="T6" fmla="*/ 48 w 107"/>
                  <a:gd name="T7" fmla="*/ 34 h 72"/>
                  <a:gd name="T8" fmla="*/ 47 w 107"/>
                  <a:gd name="T9" fmla="*/ 35 h 72"/>
                  <a:gd name="T10" fmla="*/ 46 w 107"/>
                  <a:gd name="T11" fmla="*/ 36 h 72"/>
                  <a:gd name="T12" fmla="*/ 46 w 107"/>
                  <a:gd name="T13" fmla="*/ 36 h 72"/>
                  <a:gd name="T14" fmla="*/ 45 w 107"/>
                  <a:gd name="T15" fmla="*/ 37 h 72"/>
                  <a:gd name="T16" fmla="*/ 44 w 107"/>
                  <a:gd name="T17" fmla="*/ 37 h 72"/>
                  <a:gd name="T18" fmla="*/ 43 w 107"/>
                  <a:gd name="T19" fmla="*/ 38 h 72"/>
                  <a:gd name="T20" fmla="*/ 42 w 107"/>
                  <a:gd name="T21" fmla="*/ 38 h 72"/>
                  <a:gd name="T22" fmla="*/ 41 w 107"/>
                  <a:gd name="T23" fmla="*/ 39 h 72"/>
                  <a:gd name="T24" fmla="*/ 28 w 107"/>
                  <a:gd name="T25" fmla="*/ 42 h 72"/>
                  <a:gd name="T26" fmla="*/ 27 w 107"/>
                  <a:gd name="T27" fmla="*/ 41 h 72"/>
                  <a:gd name="T28" fmla="*/ 26 w 107"/>
                  <a:gd name="T29" fmla="*/ 41 h 72"/>
                  <a:gd name="T30" fmla="*/ 25 w 107"/>
                  <a:gd name="T31" fmla="*/ 41 h 72"/>
                  <a:gd name="T32" fmla="*/ 23 w 107"/>
                  <a:gd name="T33" fmla="*/ 41 h 72"/>
                  <a:gd name="T34" fmla="*/ 22 w 107"/>
                  <a:gd name="T35" fmla="*/ 41 h 72"/>
                  <a:gd name="T36" fmla="*/ 21 w 107"/>
                  <a:gd name="T37" fmla="*/ 40 h 72"/>
                  <a:gd name="T38" fmla="*/ 19 w 107"/>
                  <a:gd name="T39" fmla="*/ 40 h 72"/>
                  <a:gd name="T40" fmla="*/ 17 w 107"/>
                  <a:gd name="T41" fmla="*/ 39 h 72"/>
                  <a:gd name="T42" fmla="*/ 9 w 107"/>
                  <a:gd name="T43" fmla="*/ 36 h 72"/>
                  <a:gd name="T44" fmla="*/ 49 w 107"/>
                  <a:gd name="T45" fmla="*/ 56 h 72"/>
                  <a:gd name="T46" fmla="*/ 53 w 107"/>
                  <a:gd name="T47" fmla="*/ 21 h 72"/>
                  <a:gd name="T48" fmla="*/ 52 w 107"/>
                  <a:gd name="T49" fmla="*/ 21 h 72"/>
                  <a:gd name="T50" fmla="*/ 51 w 107"/>
                  <a:gd name="T51" fmla="*/ 21 h 72"/>
                  <a:gd name="T52" fmla="*/ 49 w 107"/>
                  <a:gd name="T53" fmla="*/ 21 h 72"/>
                  <a:gd name="T54" fmla="*/ 48 w 107"/>
                  <a:gd name="T55" fmla="*/ 21 h 72"/>
                  <a:gd name="T56" fmla="*/ 47 w 107"/>
                  <a:gd name="T57" fmla="*/ 20 h 72"/>
                  <a:gd name="T58" fmla="*/ 46 w 107"/>
                  <a:gd name="T59" fmla="*/ 20 h 72"/>
                  <a:gd name="T60" fmla="*/ 44 w 107"/>
                  <a:gd name="T61" fmla="*/ 20 h 72"/>
                  <a:gd name="T62" fmla="*/ 42 w 107"/>
                  <a:gd name="T63" fmla="*/ 19 h 72"/>
                  <a:gd name="T64" fmla="*/ 33 w 107"/>
                  <a:gd name="T65" fmla="*/ 15 h 72"/>
                  <a:gd name="T66" fmla="*/ 73 w 107"/>
                  <a:gd name="T67" fmla="*/ 14 h 72"/>
                  <a:gd name="T68" fmla="*/ 73 w 107"/>
                  <a:gd name="T69" fmla="*/ 15 h 72"/>
                  <a:gd name="T70" fmla="*/ 72 w 107"/>
                  <a:gd name="T71" fmla="*/ 15 h 72"/>
                  <a:gd name="T72" fmla="*/ 71 w 107"/>
                  <a:gd name="T73" fmla="*/ 16 h 72"/>
                  <a:gd name="T74" fmla="*/ 70 w 107"/>
                  <a:gd name="T75" fmla="*/ 17 h 72"/>
                  <a:gd name="T76" fmla="*/ 69 w 107"/>
                  <a:gd name="T77" fmla="*/ 17 h 72"/>
                  <a:gd name="T78" fmla="*/ 68 w 107"/>
                  <a:gd name="T79" fmla="*/ 18 h 72"/>
                  <a:gd name="T80" fmla="*/ 67 w 107"/>
                  <a:gd name="T81" fmla="*/ 18 h 72"/>
                  <a:gd name="T82" fmla="*/ 66 w 107"/>
                  <a:gd name="T83" fmla="*/ 19 h 72"/>
                  <a:gd name="T84" fmla="*/ 99 w 107"/>
                  <a:gd name="T85" fmla="*/ 35 h 72"/>
                  <a:gd name="T86" fmla="*/ 98 w 107"/>
                  <a:gd name="T87" fmla="*/ 36 h 72"/>
                  <a:gd name="T88" fmla="*/ 97 w 107"/>
                  <a:gd name="T89" fmla="*/ 37 h 72"/>
                  <a:gd name="T90" fmla="*/ 97 w 107"/>
                  <a:gd name="T91" fmla="*/ 38 h 72"/>
                  <a:gd name="T92" fmla="*/ 96 w 107"/>
                  <a:gd name="T93" fmla="*/ 38 h 72"/>
                  <a:gd name="T94" fmla="*/ 95 w 107"/>
                  <a:gd name="T95" fmla="*/ 39 h 72"/>
                  <a:gd name="T96" fmla="*/ 94 w 107"/>
                  <a:gd name="T97" fmla="*/ 39 h 72"/>
                  <a:gd name="T98" fmla="*/ 93 w 107"/>
                  <a:gd name="T99" fmla="*/ 40 h 72"/>
                  <a:gd name="T100" fmla="*/ 92 w 107"/>
                  <a:gd name="T101" fmla="*/ 40 h 72"/>
                  <a:gd name="T102" fmla="*/ 79 w 107"/>
                  <a:gd name="T103" fmla="*/ 43 h 72"/>
                  <a:gd name="T104" fmla="*/ 78 w 107"/>
                  <a:gd name="T105" fmla="*/ 43 h 72"/>
                  <a:gd name="T106" fmla="*/ 77 w 107"/>
                  <a:gd name="T107" fmla="*/ 43 h 72"/>
                  <a:gd name="T108" fmla="*/ 76 w 107"/>
                  <a:gd name="T109" fmla="*/ 43 h 72"/>
                  <a:gd name="T110" fmla="*/ 74 w 107"/>
                  <a:gd name="T111" fmla="*/ 42 h 72"/>
                  <a:gd name="T112" fmla="*/ 73 w 107"/>
                  <a:gd name="T113" fmla="*/ 42 h 72"/>
                  <a:gd name="T114" fmla="*/ 72 w 107"/>
                  <a:gd name="T115" fmla="*/ 42 h 72"/>
                  <a:gd name="T116" fmla="*/ 70 w 107"/>
                  <a:gd name="T117" fmla="*/ 42 h 72"/>
                  <a:gd name="T118" fmla="*/ 69 w 107"/>
                  <a:gd name="T119" fmla="*/ 41 h 72"/>
                  <a:gd name="T120" fmla="*/ 64 w 107"/>
                  <a:gd name="T121" fmla="*/ 39 h 72"/>
                  <a:gd name="T122" fmla="*/ 100 w 107"/>
                  <a:gd name="T123" fmla="*/ 34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7" h="72">
                    <a:moveTo>
                      <a:pt x="107" y="35"/>
                    </a:moveTo>
                    <a:cubicBezTo>
                      <a:pt x="107" y="33"/>
                      <a:pt x="106" y="31"/>
                      <a:pt x="105" y="30"/>
                    </a:cubicBezTo>
                    <a:cubicBezTo>
                      <a:pt x="103" y="29"/>
                      <a:pt x="102" y="28"/>
                      <a:pt x="100" y="27"/>
                    </a:cubicBezTo>
                    <a:cubicBezTo>
                      <a:pt x="94" y="25"/>
                      <a:pt x="87" y="23"/>
                      <a:pt x="82" y="22"/>
                    </a:cubicBezTo>
                    <a:cubicBezTo>
                      <a:pt x="82" y="13"/>
                      <a:pt x="82" y="13"/>
                      <a:pt x="82" y="13"/>
                    </a:cubicBezTo>
                    <a:cubicBezTo>
                      <a:pt x="82" y="12"/>
                      <a:pt x="81" y="10"/>
                      <a:pt x="79" y="9"/>
                    </a:cubicBezTo>
                    <a:cubicBezTo>
                      <a:pt x="78" y="7"/>
                      <a:pt x="76" y="6"/>
                      <a:pt x="74" y="6"/>
                    </a:cubicBezTo>
                    <a:cubicBezTo>
                      <a:pt x="68" y="3"/>
                      <a:pt x="59" y="1"/>
                      <a:pt x="54" y="1"/>
                    </a:cubicBezTo>
                    <a:cubicBezTo>
                      <a:pt x="50" y="0"/>
                      <a:pt x="43" y="2"/>
                      <a:pt x="38" y="4"/>
                    </a:cubicBezTo>
                    <a:cubicBezTo>
                      <a:pt x="32" y="6"/>
                      <a:pt x="28" y="10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2" y="21"/>
                      <a:pt x="17" y="22"/>
                      <a:pt x="13" y="24"/>
                    </a:cubicBezTo>
                    <a:cubicBezTo>
                      <a:pt x="7" y="26"/>
                      <a:pt x="2" y="30"/>
                      <a:pt x="1" y="33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4"/>
                      <a:pt x="0" y="34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56"/>
                      <a:pt x="0" y="56"/>
                      <a:pt x="0" y="56"/>
                    </a:cubicBezTo>
                    <a:cubicBezTo>
                      <a:pt x="0" y="60"/>
                      <a:pt x="2" y="62"/>
                      <a:pt x="5" y="64"/>
                    </a:cubicBezTo>
                    <a:cubicBezTo>
                      <a:pt x="7" y="65"/>
                      <a:pt x="10" y="67"/>
                      <a:pt x="13" y="68"/>
                    </a:cubicBezTo>
                    <a:cubicBezTo>
                      <a:pt x="19" y="69"/>
                      <a:pt x="24" y="70"/>
                      <a:pt x="28" y="71"/>
                    </a:cubicBezTo>
                    <a:cubicBezTo>
                      <a:pt x="33" y="71"/>
                      <a:pt x="39" y="69"/>
                      <a:pt x="44" y="67"/>
                    </a:cubicBezTo>
                    <a:cubicBezTo>
                      <a:pt x="47" y="66"/>
                      <a:pt x="50" y="64"/>
                      <a:pt x="52" y="62"/>
                    </a:cubicBezTo>
                    <a:cubicBezTo>
                      <a:pt x="53" y="63"/>
                      <a:pt x="54" y="65"/>
                      <a:pt x="56" y="65"/>
                    </a:cubicBezTo>
                    <a:cubicBezTo>
                      <a:pt x="58" y="67"/>
                      <a:pt x="61" y="68"/>
                      <a:pt x="64" y="69"/>
                    </a:cubicBezTo>
                    <a:cubicBezTo>
                      <a:pt x="69" y="71"/>
                      <a:pt x="75" y="72"/>
                      <a:pt x="79" y="72"/>
                    </a:cubicBezTo>
                    <a:cubicBezTo>
                      <a:pt x="83" y="72"/>
                      <a:pt x="89" y="71"/>
                      <a:pt x="94" y="69"/>
                    </a:cubicBezTo>
                    <a:cubicBezTo>
                      <a:pt x="100" y="66"/>
                      <a:pt x="105" y="63"/>
                      <a:pt x="106" y="60"/>
                    </a:cubicBezTo>
                    <a:cubicBezTo>
                      <a:pt x="107" y="59"/>
                      <a:pt x="107" y="59"/>
                      <a:pt x="107" y="59"/>
                    </a:cubicBezTo>
                    <a:cubicBezTo>
                      <a:pt x="107" y="58"/>
                      <a:pt x="107" y="58"/>
                      <a:pt x="107" y="57"/>
                    </a:cubicBezTo>
                    <a:cubicBezTo>
                      <a:pt x="107" y="57"/>
                      <a:pt x="107" y="57"/>
                      <a:pt x="107" y="57"/>
                    </a:cubicBezTo>
                    <a:lnTo>
                      <a:pt x="107" y="35"/>
                    </a:lnTo>
                    <a:close/>
                    <a:moveTo>
                      <a:pt x="49" y="34"/>
                    </a:moveTo>
                    <a:cubicBezTo>
                      <a:pt x="48" y="34"/>
                      <a:pt x="48" y="34"/>
                      <a:pt x="48" y="34"/>
                    </a:cubicBezTo>
                    <a:cubicBezTo>
                      <a:pt x="48" y="34"/>
                      <a:pt x="48" y="34"/>
                      <a:pt x="48" y="34"/>
                    </a:cubicBezTo>
                    <a:cubicBezTo>
                      <a:pt x="48" y="34"/>
                      <a:pt x="48" y="34"/>
                      <a:pt x="48" y="34"/>
                    </a:cubicBezTo>
                    <a:cubicBezTo>
                      <a:pt x="48" y="34"/>
                      <a:pt x="48" y="34"/>
                      <a:pt x="48" y="34"/>
                    </a:cubicBezTo>
                    <a:cubicBezTo>
                      <a:pt x="48" y="34"/>
                      <a:pt x="48" y="34"/>
                      <a:pt x="48" y="34"/>
                    </a:cubicBezTo>
                    <a:cubicBezTo>
                      <a:pt x="48" y="34"/>
                      <a:pt x="48" y="34"/>
                      <a:pt x="48" y="34"/>
                    </a:cubicBezTo>
                    <a:cubicBezTo>
                      <a:pt x="48" y="34"/>
                      <a:pt x="48" y="34"/>
                      <a:pt x="48" y="34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7" y="35"/>
                      <a:pt x="47" y="35"/>
                      <a:pt x="47" y="35"/>
                    </a:cubicBezTo>
                    <a:cubicBezTo>
                      <a:pt x="47" y="35"/>
                      <a:pt x="47" y="35"/>
                      <a:pt x="47" y="35"/>
                    </a:cubicBezTo>
                    <a:cubicBezTo>
                      <a:pt x="47" y="35"/>
                      <a:pt x="47" y="35"/>
                      <a:pt x="47" y="35"/>
                    </a:cubicBezTo>
                    <a:cubicBezTo>
                      <a:pt x="47" y="35"/>
                      <a:pt x="47" y="35"/>
                      <a:pt x="47" y="35"/>
                    </a:cubicBezTo>
                    <a:cubicBezTo>
                      <a:pt x="47" y="35"/>
                      <a:pt x="47" y="35"/>
                      <a:pt x="47" y="35"/>
                    </a:cubicBezTo>
                    <a:cubicBezTo>
                      <a:pt x="47" y="35"/>
                      <a:pt x="47" y="35"/>
                      <a:pt x="47" y="35"/>
                    </a:cubicBezTo>
                    <a:cubicBezTo>
                      <a:pt x="47" y="35"/>
                      <a:pt x="47" y="35"/>
                      <a:pt x="47" y="35"/>
                    </a:cubicBezTo>
                    <a:cubicBezTo>
                      <a:pt x="47" y="35"/>
                      <a:pt x="47" y="35"/>
                      <a:pt x="47" y="35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44" y="38"/>
                      <a:pt x="44" y="38"/>
                      <a:pt x="44" y="38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8"/>
                      <a:pt x="42" y="38"/>
                      <a:pt x="42" y="38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2" y="39"/>
                      <a:pt x="42" y="39"/>
                      <a:pt x="42" y="39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41" y="39"/>
                      <a:pt x="41" y="39"/>
                      <a:pt x="41" y="39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36" y="41"/>
                      <a:pt x="32" y="42"/>
                      <a:pt x="29" y="42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4" y="41"/>
                      <a:pt x="24" y="41"/>
                      <a:pt x="24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6" y="39"/>
                      <a:pt x="15" y="39"/>
                      <a:pt x="14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11" y="37"/>
                      <a:pt x="10" y="37"/>
                      <a:pt x="9" y="36"/>
                    </a:cubicBezTo>
                    <a:cubicBezTo>
                      <a:pt x="9" y="36"/>
                      <a:pt x="8" y="36"/>
                      <a:pt x="8" y="36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9" y="33"/>
                      <a:pt x="12" y="31"/>
                      <a:pt x="16" y="30"/>
                    </a:cubicBezTo>
                    <a:cubicBezTo>
                      <a:pt x="20" y="28"/>
                      <a:pt x="25" y="27"/>
                      <a:pt x="28" y="27"/>
                    </a:cubicBezTo>
                    <a:cubicBezTo>
                      <a:pt x="32" y="27"/>
                      <a:pt x="40" y="29"/>
                      <a:pt x="46" y="31"/>
                    </a:cubicBezTo>
                    <a:cubicBezTo>
                      <a:pt x="47" y="32"/>
                      <a:pt x="48" y="33"/>
                      <a:pt x="49" y="33"/>
                    </a:cubicBezTo>
                    <a:cubicBezTo>
                      <a:pt x="49" y="33"/>
                      <a:pt x="49" y="33"/>
                      <a:pt x="49" y="33"/>
                    </a:cubicBezTo>
                    <a:lnTo>
                      <a:pt x="49" y="34"/>
                    </a:lnTo>
                    <a:close/>
                    <a:moveTo>
                      <a:pt x="49" y="56"/>
                    </a:moveTo>
                    <a:cubicBezTo>
                      <a:pt x="49" y="56"/>
                      <a:pt x="49" y="56"/>
                      <a:pt x="49" y="56"/>
                    </a:cubicBezTo>
                    <a:cubicBezTo>
                      <a:pt x="49" y="56"/>
                      <a:pt x="49" y="56"/>
                      <a:pt x="49" y="56"/>
                    </a:cubicBezTo>
                    <a:close/>
                    <a:moveTo>
                      <a:pt x="54" y="21"/>
                    </a:moveTo>
                    <a:cubicBezTo>
                      <a:pt x="54" y="21"/>
                      <a:pt x="54" y="21"/>
                      <a:pt x="54" y="21"/>
                    </a:cubicBezTo>
                    <a:cubicBezTo>
                      <a:pt x="54" y="21"/>
                      <a:pt x="54" y="21"/>
                      <a:pt x="54" y="21"/>
                    </a:cubicBezTo>
                    <a:cubicBezTo>
                      <a:pt x="54" y="21"/>
                      <a:pt x="54" y="21"/>
                      <a:pt x="54" y="21"/>
                    </a:cubicBezTo>
                    <a:cubicBezTo>
                      <a:pt x="54" y="21"/>
                      <a:pt x="54" y="21"/>
                      <a:pt x="54" y="21"/>
                    </a:cubicBezTo>
                    <a:cubicBezTo>
                      <a:pt x="54" y="21"/>
                      <a:pt x="54" y="21"/>
                      <a:pt x="54" y="21"/>
                    </a:cubicBezTo>
                    <a:cubicBezTo>
                      <a:pt x="53" y="21"/>
                      <a:pt x="53" y="21"/>
                      <a:pt x="53" y="21"/>
                    </a:cubicBezTo>
                    <a:cubicBezTo>
                      <a:pt x="53" y="21"/>
                      <a:pt x="53" y="21"/>
                      <a:pt x="53" y="21"/>
                    </a:cubicBezTo>
                    <a:cubicBezTo>
                      <a:pt x="53" y="21"/>
                      <a:pt x="53" y="21"/>
                      <a:pt x="53" y="21"/>
                    </a:cubicBezTo>
                    <a:cubicBezTo>
                      <a:pt x="53" y="21"/>
                      <a:pt x="53" y="21"/>
                      <a:pt x="53" y="21"/>
                    </a:cubicBezTo>
                    <a:cubicBezTo>
                      <a:pt x="53" y="21"/>
                      <a:pt x="53" y="21"/>
                      <a:pt x="53" y="21"/>
                    </a:cubicBezTo>
                    <a:cubicBezTo>
                      <a:pt x="53" y="21"/>
                      <a:pt x="53" y="21"/>
                      <a:pt x="53" y="21"/>
                    </a:cubicBezTo>
                    <a:cubicBezTo>
                      <a:pt x="53" y="21"/>
                      <a:pt x="53" y="21"/>
                      <a:pt x="53" y="21"/>
                    </a:cubicBezTo>
                    <a:cubicBezTo>
                      <a:pt x="53" y="21"/>
                      <a:pt x="53" y="21"/>
                      <a:pt x="53" y="21"/>
                    </a:cubicBezTo>
                    <a:cubicBezTo>
                      <a:pt x="53" y="21"/>
                      <a:pt x="53" y="21"/>
                      <a:pt x="53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1" y="21"/>
                      <a:pt x="51" y="21"/>
                      <a:pt x="51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8" y="21"/>
                      <a:pt x="48" y="21"/>
                      <a:pt x="48" y="21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20"/>
                      <a:pt x="43" y="20"/>
                      <a:pt x="43" y="20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1" y="19"/>
                      <a:pt x="40" y="18"/>
                      <a:pt x="39" y="18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8" y="18"/>
                      <a:pt x="38" y="18"/>
                      <a:pt x="38" y="18"/>
                    </a:cubicBezTo>
                    <a:cubicBezTo>
                      <a:pt x="37" y="17"/>
                      <a:pt x="35" y="17"/>
                      <a:pt x="34" y="16"/>
                    </a:cubicBezTo>
                    <a:cubicBezTo>
                      <a:pt x="34" y="16"/>
                      <a:pt x="34" y="16"/>
                      <a:pt x="33" y="15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4" y="13"/>
                      <a:pt x="37" y="11"/>
                      <a:pt x="41" y="9"/>
                    </a:cubicBezTo>
                    <a:cubicBezTo>
                      <a:pt x="45" y="8"/>
                      <a:pt x="50" y="6"/>
                      <a:pt x="53" y="7"/>
                    </a:cubicBezTo>
                    <a:cubicBezTo>
                      <a:pt x="57" y="7"/>
                      <a:pt x="66" y="9"/>
                      <a:pt x="71" y="11"/>
                    </a:cubicBezTo>
                    <a:cubicBezTo>
                      <a:pt x="72" y="12"/>
                      <a:pt x="74" y="12"/>
                      <a:pt x="74" y="13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3" y="14"/>
                      <a:pt x="73" y="14"/>
                      <a:pt x="73" y="14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2" y="15"/>
                      <a:pt x="72" y="15"/>
                      <a:pt x="72" y="15"/>
                    </a:cubicBezTo>
                    <a:cubicBezTo>
                      <a:pt x="72" y="15"/>
                      <a:pt x="72" y="15"/>
                      <a:pt x="72" y="15"/>
                    </a:cubicBezTo>
                    <a:cubicBezTo>
                      <a:pt x="72" y="15"/>
                      <a:pt x="72" y="15"/>
                      <a:pt x="72" y="15"/>
                    </a:cubicBezTo>
                    <a:cubicBezTo>
                      <a:pt x="72" y="15"/>
                      <a:pt x="72" y="15"/>
                      <a:pt x="72" y="15"/>
                    </a:cubicBezTo>
                    <a:cubicBezTo>
                      <a:pt x="72" y="15"/>
                      <a:pt x="72" y="15"/>
                      <a:pt x="72" y="15"/>
                    </a:cubicBezTo>
                    <a:cubicBezTo>
                      <a:pt x="72" y="15"/>
                      <a:pt x="72" y="15"/>
                      <a:pt x="72" y="15"/>
                    </a:cubicBezTo>
                    <a:cubicBezTo>
                      <a:pt x="72" y="15"/>
                      <a:pt x="72" y="15"/>
                      <a:pt x="72" y="15"/>
                    </a:cubicBezTo>
                    <a:cubicBezTo>
                      <a:pt x="72" y="15"/>
                      <a:pt x="72" y="15"/>
                      <a:pt x="72" y="15"/>
                    </a:cubicBezTo>
                    <a:cubicBezTo>
                      <a:pt x="72" y="15"/>
                      <a:pt x="72" y="15"/>
                      <a:pt x="72" y="15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1" y="16"/>
                      <a:pt x="71" y="16"/>
                      <a:pt x="71" y="16"/>
                    </a:cubicBezTo>
                    <a:cubicBezTo>
                      <a:pt x="71" y="16"/>
                      <a:pt x="71" y="16"/>
                      <a:pt x="71" y="16"/>
                    </a:cubicBezTo>
                    <a:cubicBezTo>
                      <a:pt x="71" y="16"/>
                      <a:pt x="71" y="16"/>
                      <a:pt x="71" y="16"/>
                    </a:cubicBezTo>
                    <a:cubicBezTo>
                      <a:pt x="71" y="16"/>
                      <a:pt x="71" y="16"/>
                      <a:pt x="71" y="16"/>
                    </a:cubicBezTo>
                    <a:cubicBezTo>
                      <a:pt x="71" y="16"/>
                      <a:pt x="71" y="16"/>
                      <a:pt x="71" y="16"/>
                    </a:cubicBezTo>
                    <a:cubicBezTo>
                      <a:pt x="71" y="16"/>
                      <a:pt x="71" y="16"/>
                      <a:pt x="71" y="16"/>
                    </a:cubicBezTo>
                    <a:cubicBezTo>
                      <a:pt x="71" y="16"/>
                      <a:pt x="71" y="16"/>
                      <a:pt x="71" y="16"/>
                    </a:cubicBezTo>
                    <a:cubicBezTo>
                      <a:pt x="71" y="16"/>
                      <a:pt x="71" y="16"/>
                      <a:pt x="71" y="16"/>
                    </a:cubicBezTo>
                    <a:cubicBezTo>
                      <a:pt x="71" y="16"/>
                      <a:pt x="71" y="16"/>
                      <a:pt x="71" y="16"/>
                    </a:cubicBezTo>
                    <a:cubicBezTo>
                      <a:pt x="71" y="16"/>
                      <a:pt x="71" y="16"/>
                      <a:pt x="71" y="16"/>
                    </a:cubicBezTo>
                    <a:cubicBezTo>
                      <a:pt x="71" y="16"/>
                      <a:pt x="71" y="16"/>
                      <a:pt x="71" y="16"/>
                    </a:cubicBezTo>
                    <a:cubicBezTo>
                      <a:pt x="71" y="16"/>
                      <a:pt x="71" y="16"/>
                      <a:pt x="71" y="16"/>
                    </a:cubicBezTo>
                    <a:cubicBezTo>
                      <a:pt x="71" y="16"/>
                      <a:pt x="71" y="16"/>
                      <a:pt x="71" y="16"/>
                    </a:cubicBezTo>
                    <a:cubicBezTo>
                      <a:pt x="70" y="16"/>
                      <a:pt x="70" y="16"/>
                      <a:pt x="70" y="16"/>
                    </a:cubicBezTo>
                    <a:cubicBezTo>
                      <a:pt x="70" y="16"/>
                      <a:pt x="70" y="16"/>
                      <a:pt x="70" y="16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69" y="17"/>
                      <a:pt x="69" y="17"/>
                      <a:pt x="69" y="17"/>
                    </a:cubicBezTo>
                    <a:cubicBezTo>
                      <a:pt x="69" y="17"/>
                      <a:pt x="69" y="17"/>
                      <a:pt x="69" y="17"/>
                    </a:cubicBezTo>
                    <a:cubicBezTo>
                      <a:pt x="69" y="17"/>
                      <a:pt x="69" y="17"/>
                      <a:pt x="69" y="17"/>
                    </a:cubicBezTo>
                    <a:cubicBezTo>
                      <a:pt x="69" y="17"/>
                      <a:pt x="69" y="17"/>
                      <a:pt x="69" y="17"/>
                    </a:cubicBezTo>
                    <a:cubicBezTo>
                      <a:pt x="69" y="17"/>
                      <a:pt x="69" y="17"/>
                      <a:pt x="69" y="17"/>
                    </a:cubicBezTo>
                    <a:cubicBezTo>
                      <a:pt x="69" y="17"/>
                      <a:pt x="69" y="17"/>
                      <a:pt x="69" y="17"/>
                    </a:cubicBezTo>
                    <a:cubicBezTo>
                      <a:pt x="69" y="17"/>
                      <a:pt x="69" y="17"/>
                      <a:pt x="69" y="17"/>
                    </a:cubicBezTo>
                    <a:cubicBezTo>
                      <a:pt x="69" y="17"/>
                      <a:pt x="69" y="17"/>
                      <a:pt x="69" y="17"/>
                    </a:cubicBezTo>
                    <a:cubicBezTo>
                      <a:pt x="69" y="17"/>
                      <a:pt x="69" y="17"/>
                      <a:pt x="69" y="17"/>
                    </a:cubicBezTo>
                    <a:cubicBezTo>
                      <a:pt x="69" y="17"/>
                      <a:pt x="69" y="17"/>
                      <a:pt x="69" y="17"/>
                    </a:cubicBezTo>
                    <a:cubicBezTo>
                      <a:pt x="69" y="17"/>
                      <a:pt x="69" y="17"/>
                      <a:pt x="69" y="17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9" y="18"/>
                      <a:pt x="69" y="18"/>
                      <a:pt x="69" y="18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7" y="18"/>
                      <a:pt x="67" y="18"/>
                      <a:pt x="67" y="18"/>
                    </a:cubicBezTo>
                    <a:cubicBezTo>
                      <a:pt x="67" y="18"/>
                      <a:pt x="67" y="18"/>
                      <a:pt x="67" y="18"/>
                    </a:cubicBezTo>
                    <a:cubicBezTo>
                      <a:pt x="67" y="18"/>
                      <a:pt x="67" y="18"/>
                      <a:pt x="67" y="18"/>
                    </a:cubicBezTo>
                    <a:cubicBezTo>
                      <a:pt x="67" y="18"/>
                      <a:pt x="67" y="18"/>
                      <a:pt x="67" y="18"/>
                    </a:cubicBezTo>
                    <a:cubicBezTo>
                      <a:pt x="67" y="18"/>
                      <a:pt x="67" y="18"/>
                      <a:pt x="67" y="18"/>
                    </a:cubicBezTo>
                    <a:cubicBezTo>
                      <a:pt x="67" y="18"/>
                      <a:pt x="67" y="18"/>
                      <a:pt x="67" y="18"/>
                    </a:cubicBezTo>
                    <a:cubicBezTo>
                      <a:pt x="67" y="18"/>
                      <a:pt x="67" y="18"/>
                      <a:pt x="67" y="18"/>
                    </a:cubicBezTo>
                    <a:cubicBezTo>
                      <a:pt x="67" y="18"/>
                      <a:pt x="67" y="18"/>
                      <a:pt x="67" y="18"/>
                    </a:cubicBezTo>
                    <a:cubicBezTo>
                      <a:pt x="67" y="18"/>
                      <a:pt x="67" y="18"/>
                      <a:pt x="67" y="18"/>
                    </a:cubicBezTo>
                    <a:cubicBezTo>
                      <a:pt x="67" y="19"/>
                      <a:pt x="67" y="19"/>
                      <a:pt x="67" y="19"/>
                    </a:cubicBezTo>
                    <a:cubicBezTo>
                      <a:pt x="67" y="19"/>
                      <a:pt x="67" y="19"/>
                      <a:pt x="67" y="19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2" y="21"/>
                      <a:pt x="57" y="22"/>
                      <a:pt x="54" y="21"/>
                    </a:cubicBezTo>
                    <a:close/>
                    <a:moveTo>
                      <a:pt x="99" y="35"/>
                    </a:moveTo>
                    <a:cubicBezTo>
                      <a:pt x="99" y="35"/>
                      <a:pt x="99" y="35"/>
                      <a:pt x="99" y="35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99" y="36"/>
                      <a:pt x="99" y="36"/>
                      <a:pt x="99" y="36"/>
                    </a:cubicBezTo>
                    <a:cubicBezTo>
                      <a:pt x="99" y="36"/>
                      <a:pt x="99" y="36"/>
                      <a:pt x="99" y="36"/>
                    </a:cubicBezTo>
                    <a:cubicBezTo>
                      <a:pt x="99" y="36"/>
                      <a:pt x="99" y="36"/>
                      <a:pt x="99" y="36"/>
                    </a:cubicBezTo>
                    <a:cubicBezTo>
                      <a:pt x="99" y="36"/>
                      <a:pt x="99" y="36"/>
                      <a:pt x="99" y="36"/>
                    </a:cubicBezTo>
                    <a:cubicBezTo>
                      <a:pt x="99" y="36"/>
                      <a:pt x="99" y="36"/>
                      <a:pt x="99" y="36"/>
                    </a:cubicBezTo>
                    <a:cubicBezTo>
                      <a:pt x="99" y="36"/>
                      <a:pt x="99" y="36"/>
                      <a:pt x="99" y="36"/>
                    </a:cubicBezTo>
                    <a:cubicBezTo>
                      <a:pt x="98" y="36"/>
                      <a:pt x="98" y="36"/>
                      <a:pt x="98" y="36"/>
                    </a:cubicBezTo>
                    <a:cubicBezTo>
                      <a:pt x="98" y="36"/>
                      <a:pt x="98" y="36"/>
                      <a:pt x="98" y="36"/>
                    </a:cubicBezTo>
                    <a:cubicBezTo>
                      <a:pt x="98" y="36"/>
                      <a:pt x="98" y="36"/>
                      <a:pt x="98" y="36"/>
                    </a:cubicBezTo>
                    <a:cubicBezTo>
                      <a:pt x="98" y="36"/>
                      <a:pt x="98" y="36"/>
                      <a:pt x="98" y="36"/>
                    </a:cubicBezTo>
                    <a:cubicBezTo>
                      <a:pt x="98" y="36"/>
                      <a:pt x="98" y="36"/>
                      <a:pt x="98" y="36"/>
                    </a:cubicBezTo>
                    <a:cubicBezTo>
                      <a:pt x="98" y="36"/>
                      <a:pt x="98" y="36"/>
                      <a:pt x="98" y="36"/>
                    </a:cubicBezTo>
                    <a:cubicBezTo>
                      <a:pt x="98" y="36"/>
                      <a:pt x="98" y="36"/>
                      <a:pt x="98" y="36"/>
                    </a:cubicBezTo>
                    <a:cubicBezTo>
                      <a:pt x="98" y="36"/>
                      <a:pt x="98" y="36"/>
                      <a:pt x="98" y="36"/>
                    </a:cubicBezTo>
                    <a:cubicBezTo>
                      <a:pt x="98" y="36"/>
                      <a:pt x="98" y="36"/>
                      <a:pt x="98" y="36"/>
                    </a:cubicBezTo>
                    <a:cubicBezTo>
                      <a:pt x="98" y="37"/>
                      <a:pt x="98" y="37"/>
                      <a:pt x="98" y="37"/>
                    </a:cubicBezTo>
                    <a:cubicBezTo>
                      <a:pt x="98" y="37"/>
                      <a:pt x="98" y="37"/>
                      <a:pt x="98" y="37"/>
                    </a:cubicBezTo>
                    <a:cubicBezTo>
                      <a:pt x="98" y="37"/>
                      <a:pt x="98" y="37"/>
                      <a:pt x="98" y="37"/>
                    </a:cubicBezTo>
                    <a:cubicBezTo>
                      <a:pt x="98" y="37"/>
                      <a:pt x="98" y="37"/>
                      <a:pt x="98" y="37"/>
                    </a:cubicBezTo>
                    <a:cubicBezTo>
                      <a:pt x="97" y="37"/>
                      <a:pt x="97" y="37"/>
                      <a:pt x="97" y="37"/>
                    </a:cubicBezTo>
                    <a:cubicBezTo>
                      <a:pt x="97" y="37"/>
                      <a:pt x="97" y="37"/>
                      <a:pt x="97" y="37"/>
                    </a:cubicBezTo>
                    <a:cubicBezTo>
                      <a:pt x="97" y="37"/>
                      <a:pt x="97" y="37"/>
                      <a:pt x="97" y="37"/>
                    </a:cubicBezTo>
                    <a:cubicBezTo>
                      <a:pt x="97" y="37"/>
                      <a:pt x="97" y="37"/>
                      <a:pt x="97" y="37"/>
                    </a:cubicBezTo>
                    <a:cubicBezTo>
                      <a:pt x="97" y="37"/>
                      <a:pt x="97" y="37"/>
                      <a:pt x="97" y="37"/>
                    </a:cubicBezTo>
                    <a:cubicBezTo>
                      <a:pt x="97" y="37"/>
                      <a:pt x="97" y="37"/>
                      <a:pt x="97" y="37"/>
                    </a:cubicBezTo>
                    <a:cubicBezTo>
                      <a:pt x="97" y="37"/>
                      <a:pt x="97" y="37"/>
                      <a:pt x="97" y="37"/>
                    </a:cubicBezTo>
                    <a:cubicBezTo>
                      <a:pt x="97" y="37"/>
                      <a:pt x="97" y="37"/>
                      <a:pt x="97" y="37"/>
                    </a:cubicBezTo>
                    <a:cubicBezTo>
                      <a:pt x="97" y="37"/>
                      <a:pt x="97" y="37"/>
                      <a:pt x="97" y="37"/>
                    </a:cubicBezTo>
                    <a:cubicBezTo>
                      <a:pt x="97" y="37"/>
                      <a:pt x="97" y="37"/>
                      <a:pt x="97" y="37"/>
                    </a:cubicBezTo>
                    <a:cubicBezTo>
                      <a:pt x="97" y="37"/>
                      <a:pt x="97" y="37"/>
                      <a:pt x="97" y="37"/>
                    </a:cubicBezTo>
                    <a:cubicBezTo>
                      <a:pt x="97" y="37"/>
                      <a:pt x="97" y="37"/>
                      <a:pt x="97" y="37"/>
                    </a:cubicBezTo>
                    <a:cubicBezTo>
                      <a:pt x="97" y="37"/>
                      <a:pt x="97" y="37"/>
                      <a:pt x="97" y="37"/>
                    </a:cubicBezTo>
                    <a:cubicBezTo>
                      <a:pt x="97" y="38"/>
                      <a:pt x="97" y="38"/>
                      <a:pt x="97" y="38"/>
                    </a:cubicBezTo>
                    <a:cubicBezTo>
                      <a:pt x="96" y="38"/>
                      <a:pt x="96" y="38"/>
                      <a:pt x="96" y="38"/>
                    </a:cubicBezTo>
                    <a:cubicBezTo>
                      <a:pt x="96" y="38"/>
                      <a:pt x="96" y="38"/>
                      <a:pt x="96" y="38"/>
                    </a:cubicBezTo>
                    <a:cubicBezTo>
                      <a:pt x="96" y="38"/>
                      <a:pt x="96" y="38"/>
                      <a:pt x="96" y="38"/>
                    </a:cubicBezTo>
                    <a:cubicBezTo>
                      <a:pt x="96" y="38"/>
                      <a:pt x="96" y="38"/>
                      <a:pt x="96" y="38"/>
                    </a:cubicBezTo>
                    <a:cubicBezTo>
                      <a:pt x="96" y="38"/>
                      <a:pt x="96" y="38"/>
                      <a:pt x="96" y="38"/>
                    </a:cubicBezTo>
                    <a:cubicBezTo>
                      <a:pt x="96" y="38"/>
                      <a:pt x="96" y="38"/>
                      <a:pt x="96" y="38"/>
                    </a:cubicBezTo>
                    <a:cubicBezTo>
                      <a:pt x="96" y="38"/>
                      <a:pt x="96" y="38"/>
                      <a:pt x="96" y="38"/>
                    </a:cubicBezTo>
                    <a:cubicBezTo>
                      <a:pt x="96" y="38"/>
                      <a:pt x="96" y="38"/>
                      <a:pt x="96" y="38"/>
                    </a:cubicBezTo>
                    <a:cubicBezTo>
                      <a:pt x="96" y="38"/>
                      <a:pt x="96" y="38"/>
                      <a:pt x="96" y="38"/>
                    </a:cubicBezTo>
                    <a:cubicBezTo>
                      <a:pt x="96" y="38"/>
                      <a:pt x="96" y="38"/>
                      <a:pt x="96" y="38"/>
                    </a:cubicBezTo>
                    <a:cubicBezTo>
                      <a:pt x="96" y="38"/>
                      <a:pt x="96" y="38"/>
                      <a:pt x="96" y="38"/>
                    </a:cubicBezTo>
                    <a:cubicBezTo>
                      <a:pt x="96" y="38"/>
                      <a:pt x="96" y="38"/>
                      <a:pt x="96" y="38"/>
                    </a:cubicBezTo>
                    <a:cubicBezTo>
                      <a:pt x="95" y="38"/>
                      <a:pt x="95" y="38"/>
                      <a:pt x="95" y="38"/>
                    </a:cubicBezTo>
                    <a:cubicBezTo>
                      <a:pt x="95" y="38"/>
                      <a:pt x="95" y="38"/>
                      <a:pt x="95" y="38"/>
                    </a:cubicBezTo>
                    <a:cubicBezTo>
                      <a:pt x="95" y="38"/>
                      <a:pt x="95" y="38"/>
                      <a:pt x="95" y="38"/>
                    </a:cubicBezTo>
                    <a:cubicBezTo>
                      <a:pt x="95" y="38"/>
                      <a:pt x="95" y="38"/>
                      <a:pt x="95" y="38"/>
                    </a:cubicBezTo>
                    <a:cubicBezTo>
                      <a:pt x="95" y="38"/>
                      <a:pt x="95" y="38"/>
                      <a:pt x="95" y="38"/>
                    </a:cubicBezTo>
                    <a:cubicBezTo>
                      <a:pt x="95" y="38"/>
                      <a:pt x="95" y="38"/>
                      <a:pt x="95" y="38"/>
                    </a:cubicBezTo>
                    <a:cubicBezTo>
                      <a:pt x="95" y="38"/>
                      <a:pt x="95" y="38"/>
                      <a:pt x="95" y="38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3" y="39"/>
                      <a:pt x="93" y="39"/>
                      <a:pt x="93" y="39"/>
                    </a:cubicBezTo>
                    <a:cubicBezTo>
                      <a:pt x="93" y="39"/>
                      <a:pt x="93" y="39"/>
                      <a:pt x="93" y="39"/>
                    </a:cubicBezTo>
                    <a:cubicBezTo>
                      <a:pt x="93" y="39"/>
                      <a:pt x="93" y="39"/>
                      <a:pt x="93" y="39"/>
                    </a:cubicBezTo>
                    <a:cubicBezTo>
                      <a:pt x="93" y="39"/>
                      <a:pt x="93" y="39"/>
                      <a:pt x="93" y="39"/>
                    </a:cubicBezTo>
                    <a:cubicBezTo>
                      <a:pt x="93" y="39"/>
                      <a:pt x="93" y="39"/>
                      <a:pt x="93" y="39"/>
                    </a:cubicBezTo>
                    <a:cubicBezTo>
                      <a:pt x="93" y="40"/>
                      <a:pt x="93" y="40"/>
                      <a:pt x="93" y="40"/>
                    </a:cubicBezTo>
                    <a:cubicBezTo>
                      <a:pt x="93" y="40"/>
                      <a:pt x="93" y="40"/>
                      <a:pt x="93" y="40"/>
                    </a:cubicBezTo>
                    <a:cubicBezTo>
                      <a:pt x="93" y="40"/>
                      <a:pt x="93" y="40"/>
                      <a:pt x="93" y="40"/>
                    </a:cubicBezTo>
                    <a:cubicBezTo>
                      <a:pt x="93" y="40"/>
                      <a:pt x="93" y="40"/>
                      <a:pt x="93" y="40"/>
                    </a:cubicBezTo>
                    <a:cubicBezTo>
                      <a:pt x="93" y="40"/>
                      <a:pt x="93" y="40"/>
                      <a:pt x="93" y="40"/>
                    </a:cubicBezTo>
                    <a:cubicBezTo>
                      <a:pt x="93" y="40"/>
                      <a:pt x="93" y="40"/>
                      <a:pt x="93" y="40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1" y="40"/>
                      <a:pt x="91" y="40"/>
                      <a:pt x="91" y="40"/>
                    </a:cubicBezTo>
                    <a:cubicBezTo>
                      <a:pt x="91" y="40"/>
                      <a:pt x="91" y="40"/>
                      <a:pt x="91" y="40"/>
                    </a:cubicBezTo>
                    <a:cubicBezTo>
                      <a:pt x="91" y="40"/>
                      <a:pt x="91" y="40"/>
                      <a:pt x="91" y="40"/>
                    </a:cubicBezTo>
                    <a:cubicBezTo>
                      <a:pt x="87" y="42"/>
                      <a:pt x="83" y="43"/>
                      <a:pt x="79" y="43"/>
                    </a:cubicBezTo>
                    <a:cubicBezTo>
                      <a:pt x="79" y="43"/>
                      <a:pt x="79" y="43"/>
                      <a:pt x="79" y="43"/>
                    </a:cubicBezTo>
                    <a:cubicBezTo>
                      <a:pt x="79" y="43"/>
                      <a:pt x="79" y="43"/>
                      <a:pt x="79" y="43"/>
                    </a:cubicBezTo>
                    <a:cubicBezTo>
                      <a:pt x="79" y="43"/>
                      <a:pt x="79" y="43"/>
                      <a:pt x="79" y="43"/>
                    </a:cubicBezTo>
                    <a:cubicBezTo>
                      <a:pt x="79" y="43"/>
                      <a:pt x="79" y="43"/>
                      <a:pt x="79" y="43"/>
                    </a:cubicBezTo>
                    <a:cubicBezTo>
                      <a:pt x="79" y="43"/>
                      <a:pt x="79" y="43"/>
                      <a:pt x="79" y="43"/>
                    </a:cubicBezTo>
                    <a:cubicBezTo>
                      <a:pt x="79" y="43"/>
                      <a:pt x="79" y="43"/>
                      <a:pt x="79" y="43"/>
                    </a:cubicBezTo>
                    <a:cubicBezTo>
                      <a:pt x="79" y="43"/>
                      <a:pt x="79" y="43"/>
                      <a:pt x="79" y="43"/>
                    </a:cubicBezTo>
                    <a:cubicBezTo>
                      <a:pt x="79" y="43"/>
                      <a:pt x="79" y="43"/>
                      <a:pt x="79" y="43"/>
                    </a:cubicBezTo>
                    <a:cubicBezTo>
                      <a:pt x="79" y="43"/>
                      <a:pt x="79" y="43"/>
                      <a:pt x="79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7" y="43"/>
                      <a:pt x="77" y="43"/>
                      <a:pt x="77" y="43"/>
                    </a:cubicBezTo>
                    <a:cubicBezTo>
                      <a:pt x="77" y="43"/>
                      <a:pt x="77" y="43"/>
                      <a:pt x="77" y="43"/>
                    </a:cubicBezTo>
                    <a:cubicBezTo>
                      <a:pt x="77" y="43"/>
                      <a:pt x="77" y="43"/>
                      <a:pt x="77" y="43"/>
                    </a:cubicBezTo>
                    <a:cubicBezTo>
                      <a:pt x="77" y="43"/>
                      <a:pt x="77" y="43"/>
                      <a:pt x="77" y="43"/>
                    </a:cubicBezTo>
                    <a:cubicBezTo>
                      <a:pt x="77" y="43"/>
                      <a:pt x="77" y="43"/>
                      <a:pt x="77" y="43"/>
                    </a:cubicBezTo>
                    <a:cubicBezTo>
                      <a:pt x="77" y="43"/>
                      <a:pt x="77" y="43"/>
                      <a:pt x="77" y="43"/>
                    </a:cubicBezTo>
                    <a:cubicBezTo>
                      <a:pt x="77" y="43"/>
                      <a:pt x="77" y="43"/>
                      <a:pt x="77" y="43"/>
                    </a:cubicBezTo>
                    <a:cubicBezTo>
                      <a:pt x="77" y="43"/>
                      <a:pt x="77" y="43"/>
                      <a:pt x="77" y="43"/>
                    </a:cubicBezTo>
                    <a:cubicBezTo>
                      <a:pt x="77" y="43"/>
                      <a:pt x="77" y="43"/>
                      <a:pt x="77" y="43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5" y="43"/>
                      <a:pt x="75" y="43"/>
                      <a:pt x="75" y="43"/>
                    </a:cubicBezTo>
                    <a:cubicBezTo>
                      <a:pt x="75" y="43"/>
                      <a:pt x="75" y="43"/>
                      <a:pt x="75" y="43"/>
                    </a:cubicBezTo>
                    <a:cubicBezTo>
                      <a:pt x="75" y="43"/>
                      <a:pt x="75" y="43"/>
                      <a:pt x="75" y="43"/>
                    </a:cubicBezTo>
                    <a:cubicBezTo>
                      <a:pt x="75" y="42"/>
                      <a:pt x="75" y="42"/>
                      <a:pt x="75" y="42"/>
                    </a:cubicBezTo>
                    <a:cubicBezTo>
                      <a:pt x="75" y="42"/>
                      <a:pt x="75" y="42"/>
                      <a:pt x="75" y="42"/>
                    </a:cubicBezTo>
                    <a:cubicBezTo>
                      <a:pt x="75" y="42"/>
                      <a:pt x="75" y="42"/>
                      <a:pt x="75" y="42"/>
                    </a:cubicBezTo>
                    <a:cubicBezTo>
                      <a:pt x="75" y="42"/>
                      <a:pt x="75" y="42"/>
                      <a:pt x="75" y="42"/>
                    </a:cubicBezTo>
                    <a:cubicBezTo>
                      <a:pt x="75" y="42"/>
                      <a:pt x="75" y="42"/>
                      <a:pt x="75" y="42"/>
                    </a:cubicBezTo>
                    <a:cubicBezTo>
                      <a:pt x="75" y="42"/>
                      <a:pt x="75" y="42"/>
                      <a:pt x="75" y="42"/>
                    </a:cubicBezTo>
                    <a:cubicBezTo>
                      <a:pt x="74" y="42"/>
                      <a:pt x="74" y="42"/>
                      <a:pt x="74" y="42"/>
                    </a:cubicBezTo>
                    <a:cubicBezTo>
                      <a:pt x="74" y="42"/>
                      <a:pt x="74" y="42"/>
                      <a:pt x="74" y="42"/>
                    </a:cubicBezTo>
                    <a:cubicBezTo>
                      <a:pt x="74" y="42"/>
                      <a:pt x="74" y="42"/>
                      <a:pt x="74" y="42"/>
                    </a:cubicBezTo>
                    <a:cubicBezTo>
                      <a:pt x="74" y="42"/>
                      <a:pt x="74" y="42"/>
                      <a:pt x="74" y="42"/>
                    </a:cubicBezTo>
                    <a:cubicBezTo>
                      <a:pt x="74" y="42"/>
                      <a:pt x="74" y="42"/>
                      <a:pt x="74" y="42"/>
                    </a:cubicBezTo>
                    <a:cubicBezTo>
                      <a:pt x="74" y="42"/>
                      <a:pt x="74" y="42"/>
                      <a:pt x="74" y="42"/>
                    </a:cubicBezTo>
                    <a:cubicBezTo>
                      <a:pt x="74" y="42"/>
                      <a:pt x="74" y="42"/>
                      <a:pt x="74" y="42"/>
                    </a:cubicBezTo>
                    <a:cubicBezTo>
                      <a:pt x="73" y="42"/>
                      <a:pt x="73" y="42"/>
                      <a:pt x="73" y="42"/>
                    </a:cubicBezTo>
                    <a:cubicBezTo>
                      <a:pt x="73" y="42"/>
                      <a:pt x="73" y="42"/>
                      <a:pt x="73" y="42"/>
                    </a:cubicBezTo>
                    <a:cubicBezTo>
                      <a:pt x="73" y="42"/>
                      <a:pt x="73" y="42"/>
                      <a:pt x="73" y="42"/>
                    </a:cubicBezTo>
                    <a:cubicBezTo>
                      <a:pt x="73" y="42"/>
                      <a:pt x="73" y="42"/>
                      <a:pt x="73" y="42"/>
                    </a:cubicBezTo>
                    <a:cubicBezTo>
                      <a:pt x="73" y="42"/>
                      <a:pt x="73" y="42"/>
                      <a:pt x="73" y="42"/>
                    </a:cubicBezTo>
                    <a:cubicBezTo>
                      <a:pt x="73" y="42"/>
                      <a:pt x="73" y="42"/>
                      <a:pt x="73" y="42"/>
                    </a:cubicBezTo>
                    <a:cubicBezTo>
                      <a:pt x="73" y="42"/>
                      <a:pt x="73" y="42"/>
                      <a:pt x="73" y="42"/>
                    </a:cubicBezTo>
                    <a:cubicBezTo>
                      <a:pt x="73" y="42"/>
                      <a:pt x="73" y="42"/>
                      <a:pt x="73" y="42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71" y="42"/>
                      <a:pt x="71" y="42"/>
                      <a:pt x="71" y="42"/>
                    </a:cubicBezTo>
                    <a:cubicBezTo>
                      <a:pt x="71" y="42"/>
                      <a:pt x="71" y="42"/>
                      <a:pt x="71" y="42"/>
                    </a:cubicBezTo>
                    <a:cubicBezTo>
                      <a:pt x="71" y="42"/>
                      <a:pt x="71" y="42"/>
                      <a:pt x="71" y="42"/>
                    </a:cubicBezTo>
                    <a:cubicBezTo>
                      <a:pt x="71" y="42"/>
                      <a:pt x="71" y="42"/>
                      <a:pt x="71" y="42"/>
                    </a:cubicBezTo>
                    <a:cubicBezTo>
                      <a:pt x="71" y="42"/>
                      <a:pt x="71" y="42"/>
                      <a:pt x="71" y="42"/>
                    </a:cubicBezTo>
                    <a:cubicBezTo>
                      <a:pt x="71" y="42"/>
                      <a:pt x="71" y="42"/>
                      <a:pt x="71" y="42"/>
                    </a:cubicBezTo>
                    <a:cubicBezTo>
                      <a:pt x="71" y="42"/>
                      <a:pt x="71" y="42"/>
                      <a:pt x="71" y="42"/>
                    </a:cubicBezTo>
                    <a:cubicBezTo>
                      <a:pt x="71" y="42"/>
                      <a:pt x="71" y="42"/>
                      <a:pt x="71" y="42"/>
                    </a:cubicBezTo>
                    <a:cubicBezTo>
                      <a:pt x="71" y="42"/>
                      <a:pt x="71" y="42"/>
                      <a:pt x="71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1"/>
                      <a:pt x="70" y="41"/>
                      <a:pt x="70" y="41"/>
                    </a:cubicBezTo>
                    <a:cubicBezTo>
                      <a:pt x="70" y="41"/>
                      <a:pt x="70" y="41"/>
                      <a:pt x="70" y="41"/>
                    </a:cubicBezTo>
                    <a:cubicBezTo>
                      <a:pt x="70" y="41"/>
                      <a:pt x="70" y="41"/>
                      <a:pt x="70" y="41"/>
                    </a:cubicBezTo>
                    <a:cubicBezTo>
                      <a:pt x="70" y="41"/>
                      <a:pt x="70" y="41"/>
                      <a:pt x="70" y="41"/>
                    </a:cubicBezTo>
                    <a:cubicBezTo>
                      <a:pt x="70" y="41"/>
                      <a:pt x="70" y="41"/>
                      <a:pt x="70" y="41"/>
                    </a:cubicBezTo>
                    <a:cubicBezTo>
                      <a:pt x="70" y="41"/>
                      <a:pt x="70" y="41"/>
                      <a:pt x="70" y="41"/>
                    </a:cubicBezTo>
                    <a:cubicBezTo>
                      <a:pt x="70" y="41"/>
                      <a:pt x="70" y="41"/>
                      <a:pt x="70" y="41"/>
                    </a:cubicBezTo>
                    <a:cubicBezTo>
                      <a:pt x="69" y="41"/>
                      <a:pt x="69" y="41"/>
                      <a:pt x="69" y="41"/>
                    </a:cubicBezTo>
                    <a:cubicBezTo>
                      <a:pt x="69" y="41"/>
                      <a:pt x="69" y="41"/>
                      <a:pt x="69" y="41"/>
                    </a:cubicBezTo>
                    <a:cubicBezTo>
                      <a:pt x="69" y="41"/>
                      <a:pt x="69" y="41"/>
                      <a:pt x="69" y="41"/>
                    </a:cubicBezTo>
                    <a:cubicBezTo>
                      <a:pt x="69" y="41"/>
                      <a:pt x="69" y="41"/>
                      <a:pt x="69" y="41"/>
                    </a:cubicBezTo>
                    <a:cubicBezTo>
                      <a:pt x="69" y="41"/>
                      <a:pt x="69" y="41"/>
                      <a:pt x="69" y="41"/>
                    </a:cubicBezTo>
                    <a:cubicBezTo>
                      <a:pt x="68" y="41"/>
                      <a:pt x="68" y="41"/>
                      <a:pt x="68" y="41"/>
                    </a:cubicBezTo>
                    <a:cubicBezTo>
                      <a:pt x="68" y="41"/>
                      <a:pt x="68" y="41"/>
                      <a:pt x="68" y="41"/>
                    </a:cubicBezTo>
                    <a:cubicBezTo>
                      <a:pt x="68" y="41"/>
                      <a:pt x="68" y="41"/>
                      <a:pt x="68" y="41"/>
                    </a:cubicBezTo>
                    <a:cubicBezTo>
                      <a:pt x="68" y="41"/>
                      <a:pt x="68" y="41"/>
                      <a:pt x="68" y="41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67" y="41"/>
                      <a:pt x="67" y="41"/>
                      <a:pt x="67" y="41"/>
                    </a:cubicBezTo>
                    <a:cubicBezTo>
                      <a:pt x="66" y="40"/>
                      <a:pt x="65" y="40"/>
                      <a:pt x="64" y="40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2" y="39"/>
                      <a:pt x="61" y="38"/>
                      <a:pt x="60" y="38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8" y="37"/>
                      <a:pt x="58" y="37"/>
                      <a:pt x="58" y="37"/>
                    </a:cubicBezTo>
                    <a:cubicBezTo>
                      <a:pt x="59" y="35"/>
                      <a:pt x="63" y="33"/>
                      <a:pt x="66" y="31"/>
                    </a:cubicBezTo>
                    <a:cubicBezTo>
                      <a:pt x="71" y="29"/>
                      <a:pt x="76" y="28"/>
                      <a:pt x="79" y="28"/>
                    </a:cubicBezTo>
                    <a:cubicBezTo>
                      <a:pt x="83" y="29"/>
                      <a:pt x="91" y="30"/>
                      <a:pt x="96" y="33"/>
                    </a:cubicBezTo>
                    <a:cubicBezTo>
                      <a:pt x="98" y="33"/>
                      <a:pt x="99" y="34"/>
                      <a:pt x="100" y="35"/>
                    </a:cubicBezTo>
                    <a:cubicBezTo>
                      <a:pt x="100" y="34"/>
                      <a:pt x="100" y="34"/>
                      <a:pt x="100" y="34"/>
                    </a:cubicBezTo>
                    <a:lnTo>
                      <a:pt x="99" y="3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5" name="Freeform 1751"/>
              <p:cNvSpPr/>
              <p:nvPr/>
            </p:nvSpPr>
            <p:spPr bwMode="auto">
              <a:xfrm>
                <a:off x="4401" y="1844"/>
                <a:ext cx="21" cy="9"/>
              </a:xfrm>
              <a:custGeom>
                <a:avLst/>
                <a:gdLst>
                  <a:gd name="T0" fmla="*/ 9 w 19"/>
                  <a:gd name="T1" fmla="*/ 1 h 8"/>
                  <a:gd name="T2" fmla="*/ 1 w 19"/>
                  <a:gd name="T3" fmla="*/ 4 h 8"/>
                  <a:gd name="T4" fmla="*/ 9 w 19"/>
                  <a:gd name="T5" fmla="*/ 8 h 8"/>
                  <a:gd name="T6" fmla="*/ 18 w 19"/>
                  <a:gd name="T7" fmla="*/ 4 h 8"/>
                  <a:gd name="T8" fmla="*/ 9 w 19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8">
                    <a:moveTo>
                      <a:pt x="9" y="1"/>
                    </a:moveTo>
                    <a:cubicBezTo>
                      <a:pt x="7" y="0"/>
                      <a:pt x="2" y="2"/>
                      <a:pt x="1" y="4"/>
                    </a:cubicBezTo>
                    <a:cubicBezTo>
                      <a:pt x="0" y="6"/>
                      <a:pt x="7" y="8"/>
                      <a:pt x="9" y="8"/>
                    </a:cubicBezTo>
                    <a:cubicBezTo>
                      <a:pt x="12" y="8"/>
                      <a:pt x="17" y="6"/>
                      <a:pt x="18" y="4"/>
                    </a:cubicBezTo>
                    <a:cubicBezTo>
                      <a:pt x="19" y="2"/>
                      <a:pt x="12" y="1"/>
                      <a:pt x="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6" name="Freeform 1752"/>
              <p:cNvSpPr/>
              <p:nvPr/>
            </p:nvSpPr>
            <p:spPr bwMode="auto">
              <a:xfrm>
                <a:off x="4339" y="1792"/>
                <a:ext cx="127" cy="15"/>
              </a:xfrm>
              <a:custGeom>
                <a:avLst/>
                <a:gdLst>
                  <a:gd name="T0" fmla="*/ 116 w 116"/>
                  <a:gd name="T1" fmla="*/ 14 h 14"/>
                  <a:gd name="T2" fmla="*/ 116 w 116"/>
                  <a:gd name="T3" fmla="*/ 0 h 14"/>
                  <a:gd name="T4" fmla="*/ 0 w 116"/>
                  <a:gd name="T5" fmla="*/ 7 h 14"/>
                  <a:gd name="T6" fmla="*/ 116 w 116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6" h="14">
                    <a:moveTo>
                      <a:pt x="116" y="14"/>
                    </a:moveTo>
                    <a:cubicBezTo>
                      <a:pt x="116" y="0"/>
                      <a:pt x="116" y="0"/>
                      <a:pt x="116" y="0"/>
                    </a:cubicBezTo>
                    <a:cubicBezTo>
                      <a:pt x="116" y="0"/>
                      <a:pt x="0" y="4"/>
                      <a:pt x="0" y="7"/>
                    </a:cubicBezTo>
                    <a:cubicBezTo>
                      <a:pt x="0" y="11"/>
                      <a:pt x="116" y="14"/>
                      <a:pt x="116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7" name="Freeform 1753"/>
              <p:cNvSpPr/>
              <p:nvPr/>
            </p:nvSpPr>
            <p:spPr bwMode="auto">
              <a:xfrm>
                <a:off x="4343" y="1781"/>
                <a:ext cx="126" cy="49"/>
              </a:xfrm>
              <a:custGeom>
                <a:avLst/>
                <a:gdLst>
                  <a:gd name="T0" fmla="*/ 1 w 115"/>
                  <a:gd name="T1" fmla="*/ 3 h 45"/>
                  <a:gd name="T2" fmla="*/ 110 w 115"/>
                  <a:gd name="T3" fmla="*/ 45 h 45"/>
                  <a:gd name="T4" fmla="*/ 115 w 115"/>
                  <a:gd name="T5" fmla="*/ 32 h 45"/>
                  <a:gd name="T6" fmla="*/ 1 w 115"/>
                  <a:gd name="T7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5" h="45">
                    <a:moveTo>
                      <a:pt x="1" y="3"/>
                    </a:moveTo>
                    <a:cubicBezTo>
                      <a:pt x="0" y="7"/>
                      <a:pt x="110" y="45"/>
                      <a:pt x="110" y="45"/>
                    </a:cubicBezTo>
                    <a:cubicBezTo>
                      <a:pt x="115" y="32"/>
                      <a:pt x="115" y="32"/>
                      <a:pt x="115" y="32"/>
                    </a:cubicBezTo>
                    <a:cubicBezTo>
                      <a:pt x="115" y="32"/>
                      <a:pt x="2" y="0"/>
                      <a:pt x="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8" name="Freeform 1754"/>
              <p:cNvSpPr/>
              <p:nvPr/>
            </p:nvSpPr>
            <p:spPr bwMode="auto">
              <a:xfrm>
                <a:off x="4443" y="1345"/>
                <a:ext cx="31" cy="100"/>
              </a:xfrm>
              <a:custGeom>
                <a:avLst/>
                <a:gdLst>
                  <a:gd name="T0" fmla="*/ 14 w 29"/>
                  <a:gd name="T1" fmla="*/ 0 h 92"/>
                  <a:gd name="T2" fmla="*/ 0 w 29"/>
                  <a:gd name="T3" fmla="*/ 20 h 92"/>
                  <a:gd name="T4" fmla="*/ 12 w 29"/>
                  <a:gd name="T5" fmla="*/ 39 h 92"/>
                  <a:gd name="T6" fmla="*/ 9 w 29"/>
                  <a:gd name="T7" fmla="*/ 92 h 92"/>
                  <a:gd name="T8" fmla="*/ 20 w 29"/>
                  <a:gd name="T9" fmla="*/ 92 h 92"/>
                  <a:gd name="T10" fmla="*/ 17 w 29"/>
                  <a:gd name="T11" fmla="*/ 39 h 92"/>
                  <a:gd name="T12" fmla="*/ 29 w 29"/>
                  <a:gd name="T13" fmla="*/ 20 h 92"/>
                  <a:gd name="T14" fmla="*/ 14 w 29"/>
                  <a:gd name="T15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9" h="92">
                    <a:moveTo>
                      <a:pt x="14" y="0"/>
                    </a:moveTo>
                    <a:cubicBezTo>
                      <a:pt x="6" y="0"/>
                      <a:pt x="0" y="9"/>
                      <a:pt x="0" y="20"/>
                    </a:cubicBezTo>
                    <a:cubicBezTo>
                      <a:pt x="0" y="29"/>
                      <a:pt x="5" y="37"/>
                      <a:pt x="12" y="39"/>
                    </a:cubicBezTo>
                    <a:cubicBezTo>
                      <a:pt x="9" y="92"/>
                      <a:pt x="9" y="92"/>
                      <a:pt x="9" y="92"/>
                    </a:cubicBezTo>
                    <a:cubicBezTo>
                      <a:pt x="20" y="92"/>
                      <a:pt x="20" y="92"/>
                      <a:pt x="20" y="92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24" y="37"/>
                      <a:pt x="29" y="29"/>
                      <a:pt x="29" y="20"/>
                    </a:cubicBezTo>
                    <a:cubicBezTo>
                      <a:pt x="29" y="9"/>
                      <a:pt x="22" y="0"/>
                      <a:pt x="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9" name="Freeform 1755"/>
              <p:cNvSpPr/>
              <p:nvPr/>
            </p:nvSpPr>
            <p:spPr bwMode="auto">
              <a:xfrm>
                <a:off x="4310" y="1347"/>
                <a:ext cx="39" cy="97"/>
              </a:xfrm>
              <a:custGeom>
                <a:avLst/>
                <a:gdLst>
                  <a:gd name="T0" fmla="*/ 28 w 36"/>
                  <a:gd name="T1" fmla="*/ 0 h 89"/>
                  <a:gd name="T2" fmla="*/ 27 w 36"/>
                  <a:gd name="T3" fmla="*/ 21 h 89"/>
                  <a:gd name="T4" fmla="*/ 24 w 36"/>
                  <a:gd name="T5" fmla="*/ 21 h 89"/>
                  <a:gd name="T6" fmla="*/ 23 w 36"/>
                  <a:gd name="T7" fmla="*/ 0 h 89"/>
                  <a:gd name="T8" fmla="*/ 20 w 36"/>
                  <a:gd name="T9" fmla="*/ 0 h 89"/>
                  <a:gd name="T10" fmla="*/ 19 w 36"/>
                  <a:gd name="T11" fmla="*/ 21 h 89"/>
                  <a:gd name="T12" fmla="*/ 17 w 36"/>
                  <a:gd name="T13" fmla="*/ 21 h 89"/>
                  <a:gd name="T14" fmla="*/ 15 w 36"/>
                  <a:gd name="T15" fmla="*/ 0 h 89"/>
                  <a:gd name="T16" fmla="*/ 13 w 36"/>
                  <a:gd name="T17" fmla="*/ 0 h 89"/>
                  <a:gd name="T18" fmla="*/ 12 w 36"/>
                  <a:gd name="T19" fmla="*/ 21 h 89"/>
                  <a:gd name="T20" fmla="*/ 9 w 36"/>
                  <a:gd name="T21" fmla="*/ 21 h 89"/>
                  <a:gd name="T22" fmla="*/ 8 w 36"/>
                  <a:gd name="T23" fmla="*/ 0 h 89"/>
                  <a:gd name="T24" fmla="*/ 5 w 36"/>
                  <a:gd name="T25" fmla="*/ 0 h 89"/>
                  <a:gd name="T26" fmla="*/ 15 w 36"/>
                  <a:gd name="T27" fmla="*/ 36 h 89"/>
                  <a:gd name="T28" fmla="*/ 13 w 36"/>
                  <a:gd name="T29" fmla="*/ 89 h 89"/>
                  <a:gd name="T30" fmla="*/ 24 w 36"/>
                  <a:gd name="T31" fmla="*/ 89 h 89"/>
                  <a:gd name="T32" fmla="*/ 20 w 36"/>
                  <a:gd name="T33" fmla="*/ 36 h 89"/>
                  <a:gd name="T34" fmla="*/ 31 w 36"/>
                  <a:gd name="T35" fmla="*/ 0 h 89"/>
                  <a:gd name="T36" fmla="*/ 28 w 36"/>
                  <a:gd name="T37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6" h="89">
                    <a:moveTo>
                      <a:pt x="28" y="0"/>
                    </a:moveTo>
                    <a:cubicBezTo>
                      <a:pt x="27" y="21"/>
                      <a:pt x="27" y="21"/>
                      <a:pt x="27" y="21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10"/>
                      <a:pt x="0" y="32"/>
                      <a:pt x="15" y="36"/>
                    </a:cubicBezTo>
                    <a:cubicBezTo>
                      <a:pt x="13" y="89"/>
                      <a:pt x="13" y="89"/>
                      <a:pt x="13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36" y="32"/>
                      <a:pt x="32" y="10"/>
                      <a:pt x="31" y="0"/>
                    </a:cubicBez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0" name="Oval 1756"/>
              <p:cNvSpPr>
                <a:spLocks noChangeArrowheads="1"/>
              </p:cNvSpPr>
              <p:nvPr/>
            </p:nvSpPr>
            <p:spPr bwMode="auto">
              <a:xfrm>
                <a:off x="4359" y="1363"/>
                <a:ext cx="69" cy="7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1" name="Freeform 1757"/>
              <p:cNvSpPr>
                <a:spLocks noEditPoints="1"/>
              </p:cNvSpPr>
              <p:nvPr/>
            </p:nvSpPr>
            <p:spPr bwMode="auto">
              <a:xfrm>
                <a:off x="4341" y="1347"/>
                <a:ext cx="104" cy="103"/>
              </a:xfrm>
              <a:custGeom>
                <a:avLst/>
                <a:gdLst>
                  <a:gd name="T0" fmla="*/ 48 w 95"/>
                  <a:gd name="T1" fmla="*/ 0 h 95"/>
                  <a:gd name="T2" fmla="*/ 0 w 95"/>
                  <a:gd name="T3" fmla="*/ 47 h 95"/>
                  <a:gd name="T4" fmla="*/ 48 w 95"/>
                  <a:gd name="T5" fmla="*/ 95 h 95"/>
                  <a:gd name="T6" fmla="*/ 95 w 95"/>
                  <a:gd name="T7" fmla="*/ 47 h 95"/>
                  <a:gd name="T8" fmla="*/ 48 w 95"/>
                  <a:gd name="T9" fmla="*/ 0 h 95"/>
                  <a:gd name="T10" fmla="*/ 48 w 95"/>
                  <a:gd name="T11" fmla="*/ 84 h 95"/>
                  <a:gd name="T12" fmla="*/ 12 w 95"/>
                  <a:gd name="T13" fmla="*/ 47 h 95"/>
                  <a:gd name="T14" fmla="*/ 48 w 95"/>
                  <a:gd name="T15" fmla="*/ 11 h 95"/>
                  <a:gd name="T16" fmla="*/ 84 w 95"/>
                  <a:gd name="T17" fmla="*/ 47 h 95"/>
                  <a:gd name="T18" fmla="*/ 48 w 95"/>
                  <a:gd name="T19" fmla="*/ 8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5" h="95">
                    <a:moveTo>
                      <a:pt x="48" y="0"/>
                    </a:moveTo>
                    <a:cubicBezTo>
                      <a:pt x="22" y="0"/>
                      <a:pt x="0" y="21"/>
                      <a:pt x="0" y="47"/>
                    </a:cubicBezTo>
                    <a:cubicBezTo>
                      <a:pt x="0" y="74"/>
                      <a:pt x="22" y="95"/>
                      <a:pt x="48" y="95"/>
                    </a:cubicBezTo>
                    <a:cubicBezTo>
                      <a:pt x="74" y="95"/>
                      <a:pt x="95" y="74"/>
                      <a:pt x="95" y="47"/>
                    </a:cubicBezTo>
                    <a:cubicBezTo>
                      <a:pt x="95" y="21"/>
                      <a:pt x="74" y="0"/>
                      <a:pt x="48" y="0"/>
                    </a:cubicBezTo>
                    <a:close/>
                    <a:moveTo>
                      <a:pt x="48" y="84"/>
                    </a:moveTo>
                    <a:cubicBezTo>
                      <a:pt x="28" y="84"/>
                      <a:pt x="12" y="67"/>
                      <a:pt x="12" y="47"/>
                    </a:cubicBezTo>
                    <a:cubicBezTo>
                      <a:pt x="12" y="27"/>
                      <a:pt x="28" y="11"/>
                      <a:pt x="48" y="11"/>
                    </a:cubicBezTo>
                    <a:cubicBezTo>
                      <a:pt x="68" y="11"/>
                      <a:pt x="84" y="27"/>
                      <a:pt x="84" y="47"/>
                    </a:cubicBezTo>
                    <a:cubicBezTo>
                      <a:pt x="84" y="67"/>
                      <a:pt x="68" y="84"/>
                      <a:pt x="48" y="8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2" name="Freeform 1758"/>
              <p:cNvSpPr>
                <a:spLocks noEditPoints="1"/>
              </p:cNvSpPr>
              <p:nvPr/>
            </p:nvSpPr>
            <p:spPr bwMode="auto">
              <a:xfrm>
                <a:off x="3898" y="1773"/>
                <a:ext cx="113" cy="134"/>
              </a:xfrm>
              <a:custGeom>
                <a:avLst/>
                <a:gdLst>
                  <a:gd name="T0" fmla="*/ 84 w 104"/>
                  <a:gd name="T1" fmla="*/ 33 h 123"/>
                  <a:gd name="T2" fmla="*/ 85 w 104"/>
                  <a:gd name="T3" fmla="*/ 24 h 123"/>
                  <a:gd name="T4" fmla="*/ 40 w 104"/>
                  <a:gd name="T5" fmla="*/ 10 h 123"/>
                  <a:gd name="T6" fmla="*/ 22 w 104"/>
                  <a:gd name="T7" fmla="*/ 5 h 123"/>
                  <a:gd name="T8" fmla="*/ 10 w 104"/>
                  <a:gd name="T9" fmla="*/ 15 h 123"/>
                  <a:gd name="T10" fmla="*/ 6 w 104"/>
                  <a:gd name="T11" fmla="*/ 45 h 123"/>
                  <a:gd name="T12" fmla="*/ 16 w 104"/>
                  <a:gd name="T13" fmla="*/ 75 h 123"/>
                  <a:gd name="T14" fmla="*/ 11 w 104"/>
                  <a:gd name="T15" fmla="*/ 111 h 123"/>
                  <a:gd name="T16" fmla="*/ 11 w 104"/>
                  <a:gd name="T17" fmla="*/ 112 h 123"/>
                  <a:gd name="T18" fmla="*/ 20 w 104"/>
                  <a:gd name="T19" fmla="*/ 123 h 123"/>
                  <a:gd name="T20" fmla="*/ 22 w 104"/>
                  <a:gd name="T21" fmla="*/ 123 h 123"/>
                  <a:gd name="T22" fmla="*/ 74 w 104"/>
                  <a:gd name="T23" fmla="*/ 123 h 123"/>
                  <a:gd name="T24" fmla="*/ 76 w 104"/>
                  <a:gd name="T25" fmla="*/ 123 h 123"/>
                  <a:gd name="T26" fmla="*/ 82 w 104"/>
                  <a:gd name="T27" fmla="*/ 120 h 123"/>
                  <a:gd name="T28" fmla="*/ 85 w 104"/>
                  <a:gd name="T29" fmla="*/ 111 h 123"/>
                  <a:gd name="T30" fmla="*/ 84 w 104"/>
                  <a:gd name="T31" fmla="*/ 110 h 123"/>
                  <a:gd name="T32" fmla="*/ 91 w 104"/>
                  <a:gd name="T33" fmla="*/ 100 h 123"/>
                  <a:gd name="T34" fmla="*/ 104 w 104"/>
                  <a:gd name="T35" fmla="*/ 46 h 123"/>
                  <a:gd name="T36" fmla="*/ 79 w 104"/>
                  <a:gd name="T37" fmla="*/ 115 h 123"/>
                  <a:gd name="T38" fmla="*/ 75 w 104"/>
                  <a:gd name="T39" fmla="*/ 116 h 123"/>
                  <a:gd name="T40" fmla="*/ 22 w 104"/>
                  <a:gd name="T41" fmla="*/ 116 h 123"/>
                  <a:gd name="T42" fmla="*/ 21 w 104"/>
                  <a:gd name="T43" fmla="*/ 116 h 123"/>
                  <a:gd name="T44" fmla="*/ 16 w 104"/>
                  <a:gd name="T45" fmla="*/ 110 h 123"/>
                  <a:gd name="T46" fmla="*/ 20 w 104"/>
                  <a:gd name="T47" fmla="*/ 73 h 123"/>
                  <a:gd name="T48" fmla="*/ 28 w 104"/>
                  <a:gd name="T49" fmla="*/ 27 h 123"/>
                  <a:gd name="T50" fmla="*/ 80 w 104"/>
                  <a:gd name="T51" fmla="*/ 27 h 123"/>
                  <a:gd name="T52" fmla="*/ 80 w 104"/>
                  <a:gd name="T53" fmla="*/ 110 h 123"/>
                  <a:gd name="T54" fmla="*/ 79 w 104"/>
                  <a:gd name="T55" fmla="*/ 115 h 123"/>
                  <a:gd name="T56" fmla="*/ 95 w 104"/>
                  <a:gd name="T57" fmla="*/ 87 h 123"/>
                  <a:gd name="T58" fmla="*/ 86 w 104"/>
                  <a:gd name="T59" fmla="*/ 74 h 123"/>
                  <a:gd name="T60" fmla="*/ 95 w 104"/>
                  <a:gd name="T61" fmla="*/ 44 h 123"/>
                  <a:gd name="T62" fmla="*/ 97 w 104"/>
                  <a:gd name="T63" fmla="*/ 85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4" h="123">
                    <a:moveTo>
                      <a:pt x="91" y="33"/>
                    </a:moveTo>
                    <a:cubicBezTo>
                      <a:pt x="84" y="33"/>
                      <a:pt x="84" y="33"/>
                      <a:pt x="84" y="33"/>
                    </a:cubicBezTo>
                    <a:cubicBezTo>
                      <a:pt x="84" y="31"/>
                      <a:pt x="84" y="29"/>
                      <a:pt x="85" y="27"/>
                    </a:cubicBezTo>
                    <a:cubicBezTo>
                      <a:pt x="85" y="24"/>
                      <a:pt x="85" y="24"/>
                      <a:pt x="85" y="24"/>
                    </a:cubicBezTo>
                    <a:cubicBezTo>
                      <a:pt x="85" y="24"/>
                      <a:pt x="87" y="13"/>
                      <a:pt x="75" y="6"/>
                    </a:cubicBezTo>
                    <a:cubicBezTo>
                      <a:pt x="65" y="0"/>
                      <a:pt x="45" y="8"/>
                      <a:pt x="40" y="10"/>
                    </a:cubicBezTo>
                    <a:cubicBezTo>
                      <a:pt x="38" y="8"/>
                      <a:pt x="35" y="7"/>
                      <a:pt x="33" y="6"/>
                    </a:cubicBezTo>
                    <a:cubicBezTo>
                      <a:pt x="29" y="5"/>
                      <a:pt x="26" y="5"/>
                      <a:pt x="22" y="5"/>
                    </a:cubicBezTo>
                    <a:cubicBezTo>
                      <a:pt x="19" y="6"/>
                      <a:pt x="16" y="7"/>
                      <a:pt x="13" y="10"/>
                    </a:cubicBezTo>
                    <a:cubicBezTo>
                      <a:pt x="12" y="11"/>
                      <a:pt x="11" y="13"/>
                      <a:pt x="10" y="15"/>
                    </a:cubicBezTo>
                    <a:cubicBezTo>
                      <a:pt x="7" y="16"/>
                      <a:pt x="0" y="18"/>
                      <a:pt x="2" y="29"/>
                    </a:cubicBezTo>
                    <a:cubicBezTo>
                      <a:pt x="3" y="36"/>
                      <a:pt x="5" y="41"/>
                      <a:pt x="6" y="45"/>
                    </a:cubicBezTo>
                    <a:cubicBezTo>
                      <a:pt x="8" y="49"/>
                      <a:pt x="13" y="71"/>
                      <a:pt x="16" y="71"/>
                    </a:cubicBezTo>
                    <a:cubicBezTo>
                      <a:pt x="16" y="72"/>
                      <a:pt x="16" y="73"/>
                      <a:pt x="16" y="75"/>
                    </a:cubicBezTo>
                    <a:cubicBezTo>
                      <a:pt x="16" y="89"/>
                      <a:pt x="15" y="101"/>
                      <a:pt x="11" y="110"/>
                    </a:cubicBezTo>
                    <a:cubicBezTo>
                      <a:pt x="11" y="111"/>
                      <a:pt x="11" y="111"/>
                      <a:pt x="11" y="111"/>
                    </a:cubicBezTo>
                    <a:cubicBezTo>
                      <a:pt x="11" y="111"/>
                      <a:pt x="11" y="111"/>
                      <a:pt x="11" y="111"/>
                    </a:cubicBezTo>
                    <a:cubicBezTo>
                      <a:pt x="11" y="111"/>
                      <a:pt x="11" y="112"/>
                      <a:pt x="11" y="112"/>
                    </a:cubicBezTo>
                    <a:cubicBezTo>
                      <a:pt x="11" y="115"/>
                      <a:pt x="12" y="118"/>
                      <a:pt x="13" y="120"/>
                    </a:cubicBezTo>
                    <a:cubicBezTo>
                      <a:pt x="15" y="121"/>
                      <a:pt x="17" y="122"/>
                      <a:pt x="20" y="123"/>
                    </a:cubicBezTo>
                    <a:cubicBezTo>
                      <a:pt x="20" y="123"/>
                      <a:pt x="20" y="123"/>
                      <a:pt x="20" y="123"/>
                    </a:cubicBezTo>
                    <a:cubicBezTo>
                      <a:pt x="21" y="123"/>
                      <a:pt x="21" y="123"/>
                      <a:pt x="22" y="123"/>
                    </a:cubicBezTo>
                    <a:cubicBezTo>
                      <a:pt x="22" y="123"/>
                      <a:pt x="22" y="123"/>
                      <a:pt x="22" y="123"/>
                    </a:cubicBezTo>
                    <a:cubicBezTo>
                      <a:pt x="74" y="123"/>
                      <a:pt x="74" y="123"/>
                      <a:pt x="74" y="123"/>
                    </a:cubicBezTo>
                    <a:cubicBezTo>
                      <a:pt x="74" y="123"/>
                      <a:pt x="74" y="123"/>
                      <a:pt x="74" y="123"/>
                    </a:cubicBezTo>
                    <a:cubicBezTo>
                      <a:pt x="75" y="123"/>
                      <a:pt x="75" y="123"/>
                      <a:pt x="76" y="123"/>
                    </a:cubicBezTo>
                    <a:cubicBezTo>
                      <a:pt x="76" y="123"/>
                      <a:pt x="76" y="123"/>
                      <a:pt x="76" y="123"/>
                    </a:cubicBezTo>
                    <a:cubicBezTo>
                      <a:pt x="79" y="122"/>
                      <a:pt x="81" y="121"/>
                      <a:pt x="82" y="120"/>
                    </a:cubicBezTo>
                    <a:cubicBezTo>
                      <a:pt x="84" y="118"/>
                      <a:pt x="85" y="115"/>
                      <a:pt x="85" y="112"/>
                    </a:cubicBezTo>
                    <a:cubicBezTo>
                      <a:pt x="85" y="112"/>
                      <a:pt x="85" y="111"/>
                      <a:pt x="85" y="111"/>
                    </a:cubicBezTo>
                    <a:cubicBezTo>
                      <a:pt x="85" y="111"/>
                      <a:pt x="85" y="111"/>
                      <a:pt x="85" y="111"/>
                    </a:cubicBezTo>
                    <a:cubicBezTo>
                      <a:pt x="84" y="110"/>
                      <a:pt x="84" y="110"/>
                      <a:pt x="84" y="110"/>
                    </a:cubicBezTo>
                    <a:cubicBezTo>
                      <a:pt x="84" y="108"/>
                      <a:pt x="83" y="106"/>
                      <a:pt x="83" y="104"/>
                    </a:cubicBezTo>
                    <a:cubicBezTo>
                      <a:pt x="91" y="100"/>
                      <a:pt x="91" y="100"/>
                      <a:pt x="91" y="100"/>
                    </a:cubicBezTo>
                    <a:cubicBezTo>
                      <a:pt x="98" y="98"/>
                      <a:pt x="104" y="95"/>
                      <a:pt x="104" y="88"/>
                    </a:cubicBezTo>
                    <a:cubicBezTo>
                      <a:pt x="104" y="46"/>
                      <a:pt x="104" y="46"/>
                      <a:pt x="104" y="46"/>
                    </a:cubicBezTo>
                    <a:cubicBezTo>
                      <a:pt x="104" y="39"/>
                      <a:pt x="98" y="33"/>
                      <a:pt x="91" y="33"/>
                    </a:cubicBezTo>
                    <a:close/>
                    <a:moveTo>
                      <a:pt x="79" y="115"/>
                    </a:moveTo>
                    <a:cubicBezTo>
                      <a:pt x="78" y="115"/>
                      <a:pt x="77" y="116"/>
                      <a:pt x="75" y="116"/>
                    </a:cubicBezTo>
                    <a:cubicBezTo>
                      <a:pt x="75" y="116"/>
                      <a:pt x="75" y="116"/>
                      <a:pt x="75" y="116"/>
                    </a:cubicBezTo>
                    <a:cubicBezTo>
                      <a:pt x="74" y="116"/>
                      <a:pt x="74" y="116"/>
                      <a:pt x="74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1" y="116"/>
                      <a:pt x="21" y="116"/>
                      <a:pt x="21" y="116"/>
                    </a:cubicBezTo>
                    <a:cubicBezTo>
                      <a:pt x="21" y="116"/>
                      <a:pt x="21" y="116"/>
                      <a:pt x="21" y="116"/>
                    </a:cubicBezTo>
                    <a:cubicBezTo>
                      <a:pt x="19" y="116"/>
                      <a:pt x="17" y="115"/>
                      <a:pt x="17" y="115"/>
                    </a:cubicBezTo>
                    <a:cubicBezTo>
                      <a:pt x="16" y="114"/>
                      <a:pt x="15" y="112"/>
                      <a:pt x="16" y="110"/>
                    </a:cubicBezTo>
                    <a:cubicBezTo>
                      <a:pt x="16" y="110"/>
                      <a:pt x="16" y="110"/>
                      <a:pt x="16" y="110"/>
                    </a:cubicBezTo>
                    <a:cubicBezTo>
                      <a:pt x="19" y="100"/>
                      <a:pt x="20" y="87"/>
                      <a:pt x="20" y="73"/>
                    </a:cubicBezTo>
                    <a:cubicBezTo>
                      <a:pt x="20" y="59"/>
                      <a:pt x="19" y="43"/>
                      <a:pt x="16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68" y="27"/>
                      <a:pt x="68" y="27"/>
                      <a:pt x="68" y="27"/>
                    </a:cubicBezTo>
                    <a:cubicBezTo>
                      <a:pt x="80" y="27"/>
                      <a:pt x="80" y="27"/>
                      <a:pt x="80" y="27"/>
                    </a:cubicBezTo>
                    <a:cubicBezTo>
                      <a:pt x="77" y="43"/>
                      <a:pt x="76" y="59"/>
                      <a:pt x="76" y="73"/>
                    </a:cubicBezTo>
                    <a:cubicBezTo>
                      <a:pt x="75" y="87"/>
                      <a:pt x="77" y="100"/>
                      <a:pt x="80" y="110"/>
                    </a:cubicBezTo>
                    <a:cubicBezTo>
                      <a:pt x="80" y="110"/>
                      <a:pt x="80" y="110"/>
                      <a:pt x="80" y="110"/>
                    </a:cubicBezTo>
                    <a:cubicBezTo>
                      <a:pt x="80" y="112"/>
                      <a:pt x="80" y="114"/>
                      <a:pt x="79" y="115"/>
                    </a:cubicBezTo>
                    <a:close/>
                    <a:moveTo>
                      <a:pt x="97" y="85"/>
                    </a:moveTo>
                    <a:cubicBezTo>
                      <a:pt x="97" y="87"/>
                      <a:pt x="96" y="87"/>
                      <a:pt x="95" y="87"/>
                    </a:cubicBezTo>
                    <a:cubicBezTo>
                      <a:pt x="86" y="91"/>
                      <a:pt x="86" y="91"/>
                      <a:pt x="86" y="91"/>
                    </a:cubicBezTo>
                    <a:cubicBezTo>
                      <a:pt x="86" y="86"/>
                      <a:pt x="85" y="80"/>
                      <a:pt x="86" y="74"/>
                    </a:cubicBezTo>
                    <a:cubicBezTo>
                      <a:pt x="86" y="65"/>
                      <a:pt x="86" y="55"/>
                      <a:pt x="88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7" y="44"/>
                      <a:pt x="97" y="45"/>
                      <a:pt x="97" y="46"/>
                    </a:cubicBezTo>
                    <a:lnTo>
                      <a:pt x="97" y="8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3" name="Freeform 1759"/>
              <p:cNvSpPr/>
              <p:nvPr/>
            </p:nvSpPr>
            <p:spPr bwMode="auto">
              <a:xfrm>
                <a:off x="3928" y="1811"/>
                <a:ext cx="9" cy="78"/>
              </a:xfrm>
              <a:custGeom>
                <a:avLst/>
                <a:gdLst>
                  <a:gd name="T0" fmla="*/ 4 w 8"/>
                  <a:gd name="T1" fmla="*/ 0 h 71"/>
                  <a:gd name="T2" fmla="*/ 0 w 8"/>
                  <a:gd name="T3" fmla="*/ 3 h 71"/>
                  <a:gd name="T4" fmla="*/ 0 w 8"/>
                  <a:gd name="T5" fmla="*/ 67 h 71"/>
                  <a:gd name="T6" fmla="*/ 4 w 8"/>
                  <a:gd name="T7" fmla="*/ 71 h 71"/>
                  <a:gd name="T8" fmla="*/ 8 w 8"/>
                  <a:gd name="T9" fmla="*/ 67 h 71"/>
                  <a:gd name="T10" fmla="*/ 8 w 8"/>
                  <a:gd name="T11" fmla="*/ 3 h 71"/>
                  <a:gd name="T12" fmla="*/ 4 w 8"/>
                  <a:gd name="T1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1">
                    <a:moveTo>
                      <a:pt x="4" y="0"/>
                    </a:moveTo>
                    <a:cubicBezTo>
                      <a:pt x="2" y="0"/>
                      <a:pt x="0" y="1"/>
                      <a:pt x="0" y="3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69"/>
                      <a:pt x="2" y="71"/>
                      <a:pt x="4" y="71"/>
                    </a:cubicBezTo>
                    <a:cubicBezTo>
                      <a:pt x="6" y="71"/>
                      <a:pt x="8" y="69"/>
                      <a:pt x="8" y="67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1"/>
                      <a:pt x="6" y="0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4" name="Freeform 1760"/>
              <p:cNvSpPr/>
              <p:nvPr/>
            </p:nvSpPr>
            <p:spPr bwMode="auto">
              <a:xfrm>
                <a:off x="3946" y="1811"/>
                <a:ext cx="8" cy="78"/>
              </a:xfrm>
              <a:custGeom>
                <a:avLst/>
                <a:gdLst>
                  <a:gd name="T0" fmla="*/ 4 w 8"/>
                  <a:gd name="T1" fmla="*/ 0 h 71"/>
                  <a:gd name="T2" fmla="*/ 0 w 8"/>
                  <a:gd name="T3" fmla="*/ 3 h 71"/>
                  <a:gd name="T4" fmla="*/ 0 w 8"/>
                  <a:gd name="T5" fmla="*/ 67 h 71"/>
                  <a:gd name="T6" fmla="*/ 4 w 8"/>
                  <a:gd name="T7" fmla="*/ 71 h 71"/>
                  <a:gd name="T8" fmla="*/ 8 w 8"/>
                  <a:gd name="T9" fmla="*/ 67 h 71"/>
                  <a:gd name="T10" fmla="*/ 8 w 8"/>
                  <a:gd name="T11" fmla="*/ 3 h 71"/>
                  <a:gd name="T12" fmla="*/ 4 w 8"/>
                  <a:gd name="T1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1">
                    <a:moveTo>
                      <a:pt x="4" y="0"/>
                    </a:moveTo>
                    <a:cubicBezTo>
                      <a:pt x="2" y="0"/>
                      <a:pt x="0" y="1"/>
                      <a:pt x="0" y="3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69"/>
                      <a:pt x="2" y="71"/>
                      <a:pt x="4" y="71"/>
                    </a:cubicBezTo>
                    <a:cubicBezTo>
                      <a:pt x="6" y="71"/>
                      <a:pt x="8" y="69"/>
                      <a:pt x="8" y="67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1"/>
                      <a:pt x="6" y="0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5" name="Freeform 1761"/>
              <p:cNvSpPr/>
              <p:nvPr/>
            </p:nvSpPr>
            <p:spPr bwMode="auto">
              <a:xfrm>
                <a:off x="3963" y="1811"/>
                <a:ext cx="8" cy="78"/>
              </a:xfrm>
              <a:custGeom>
                <a:avLst/>
                <a:gdLst>
                  <a:gd name="T0" fmla="*/ 3 w 7"/>
                  <a:gd name="T1" fmla="*/ 0 h 71"/>
                  <a:gd name="T2" fmla="*/ 0 w 7"/>
                  <a:gd name="T3" fmla="*/ 3 h 71"/>
                  <a:gd name="T4" fmla="*/ 0 w 7"/>
                  <a:gd name="T5" fmla="*/ 67 h 71"/>
                  <a:gd name="T6" fmla="*/ 3 w 7"/>
                  <a:gd name="T7" fmla="*/ 71 h 71"/>
                  <a:gd name="T8" fmla="*/ 7 w 7"/>
                  <a:gd name="T9" fmla="*/ 67 h 71"/>
                  <a:gd name="T10" fmla="*/ 7 w 7"/>
                  <a:gd name="T11" fmla="*/ 3 h 71"/>
                  <a:gd name="T12" fmla="*/ 3 w 7"/>
                  <a:gd name="T13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1">
                    <a:moveTo>
                      <a:pt x="3" y="0"/>
                    </a:moveTo>
                    <a:cubicBezTo>
                      <a:pt x="1" y="0"/>
                      <a:pt x="0" y="1"/>
                      <a:pt x="0" y="3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69"/>
                      <a:pt x="1" y="71"/>
                      <a:pt x="3" y="71"/>
                    </a:cubicBezTo>
                    <a:cubicBezTo>
                      <a:pt x="5" y="71"/>
                      <a:pt x="7" y="69"/>
                      <a:pt x="7" y="67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1"/>
                      <a:pt x="5" y="0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6" name="Freeform 1762"/>
              <p:cNvSpPr/>
              <p:nvPr/>
            </p:nvSpPr>
            <p:spPr bwMode="auto">
              <a:xfrm>
                <a:off x="4771" y="1595"/>
                <a:ext cx="146" cy="79"/>
              </a:xfrm>
              <a:custGeom>
                <a:avLst/>
                <a:gdLst>
                  <a:gd name="T0" fmla="*/ 126 w 134"/>
                  <a:gd name="T1" fmla="*/ 18 h 72"/>
                  <a:gd name="T2" fmla="*/ 121 w 134"/>
                  <a:gd name="T3" fmla="*/ 11 h 72"/>
                  <a:gd name="T4" fmla="*/ 117 w 134"/>
                  <a:gd name="T5" fmla="*/ 15 h 72"/>
                  <a:gd name="T6" fmla="*/ 66 w 134"/>
                  <a:gd name="T7" fmla="*/ 47 h 72"/>
                  <a:gd name="T8" fmla="*/ 63 w 134"/>
                  <a:gd name="T9" fmla="*/ 43 h 72"/>
                  <a:gd name="T10" fmla="*/ 93 w 134"/>
                  <a:gd name="T11" fmla="*/ 19 h 72"/>
                  <a:gd name="T12" fmla="*/ 29 w 134"/>
                  <a:gd name="T13" fmla="*/ 11 h 72"/>
                  <a:gd name="T14" fmla="*/ 20 w 134"/>
                  <a:gd name="T15" fmla="*/ 33 h 72"/>
                  <a:gd name="T16" fmla="*/ 6 w 134"/>
                  <a:gd name="T17" fmla="*/ 31 h 72"/>
                  <a:gd name="T18" fmla="*/ 0 w 134"/>
                  <a:gd name="T19" fmla="*/ 42 h 72"/>
                  <a:gd name="T20" fmla="*/ 25 w 134"/>
                  <a:gd name="T21" fmla="*/ 72 h 72"/>
                  <a:gd name="T22" fmla="*/ 107 w 134"/>
                  <a:gd name="T23" fmla="*/ 72 h 72"/>
                  <a:gd name="T24" fmla="*/ 127 w 134"/>
                  <a:gd name="T25" fmla="*/ 27 h 72"/>
                  <a:gd name="T26" fmla="*/ 133 w 134"/>
                  <a:gd name="T27" fmla="*/ 23 h 72"/>
                  <a:gd name="T28" fmla="*/ 126 w 134"/>
                  <a:gd name="T29" fmla="*/ 1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4" h="72">
                    <a:moveTo>
                      <a:pt x="126" y="18"/>
                    </a:moveTo>
                    <a:cubicBezTo>
                      <a:pt x="125" y="17"/>
                      <a:pt x="125" y="12"/>
                      <a:pt x="121" y="11"/>
                    </a:cubicBezTo>
                    <a:cubicBezTo>
                      <a:pt x="120" y="10"/>
                      <a:pt x="118" y="12"/>
                      <a:pt x="117" y="15"/>
                    </a:cubicBezTo>
                    <a:cubicBezTo>
                      <a:pt x="106" y="44"/>
                      <a:pt x="87" y="9"/>
                      <a:pt x="66" y="47"/>
                    </a:cubicBezTo>
                    <a:cubicBezTo>
                      <a:pt x="65" y="45"/>
                      <a:pt x="64" y="44"/>
                      <a:pt x="63" y="43"/>
                    </a:cubicBezTo>
                    <a:cubicBezTo>
                      <a:pt x="65" y="33"/>
                      <a:pt x="76" y="22"/>
                      <a:pt x="93" y="19"/>
                    </a:cubicBezTo>
                    <a:cubicBezTo>
                      <a:pt x="79" y="9"/>
                      <a:pt x="46" y="0"/>
                      <a:pt x="29" y="11"/>
                    </a:cubicBezTo>
                    <a:cubicBezTo>
                      <a:pt x="22" y="16"/>
                      <a:pt x="23" y="23"/>
                      <a:pt x="20" y="33"/>
                    </a:cubicBezTo>
                    <a:cubicBezTo>
                      <a:pt x="15" y="32"/>
                      <a:pt x="10" y="32"/>
                      <a:pt x="6" y="31"/>
                    </a:cubicBezTo>
                    <a:cubicBezTo>
                      <a:pt x="4" y="35"/>
                      <a:pt x="2" y="38"/>
                      <a:pt x="0" y="42"/>
                    </a:cubicBezTo>
                    <a:cubicBezTo>
                      <a:pt x="4" y="55"/>
                      <a:pt x="13" y="65"/>
                      <a:pt x="25" y="72"/>
                    </a:cubicBezTo>
                    <a:cubicBezTo>
                      <a:pt x="52" y="72"/>
                      <a:pt x="80" y="72"/>
                      <a:pt x="107" y="72"/>
                    </a:cubicBezTo>
                    <a:cubicBezTo>
                      <a:pt x="132" y="54"/>
                      <a:pt x="100" y="40"/>
                      <a:pt x="127" y="27"/>
                    </a:cubicBezTo>
                    <a:cubicBezTo>
                      <a:pt x="129" y="25"/>
                      <a:pt x="132" y="24"/>
                      <a:pt x="133" y="23"/>
                    </a:cubicBezTo>
                    <a:cubicBezTo>
                      <a:pt x="134" y="21"/>
                      <a:pt x="128" y="18"/>
                      <a:pt x="126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7" name="Freeform 1763"/>
              <p:cNvSpPr/>
              <p:nvPr/>
            </p:nvSpPr>
            <p:spPr bwMode="auto">
              <a:xfrm>
                <a:off x="4814" y="1584"/>
                <a:ext cx="1" cy="7"/>
              </a:xfrm>
              <a:custGeom>
                <a:avLst/>
                <a:gdLst>
                  <a:gd name="T0" fmla="*/ 1 w 1"/>
                  <a:gd name="T1" fmla="*/ 6 h 6"/>
                  <a:gd name="T2" fmla="*/ 0 w 1"/>
                  <a:gd name="T3" fmla="*/ 0 h 6"/>
                  <a:gd name="T4" fmla="*/ 1 w 1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4"/>
                      <a:pt x="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8" name="Freeform 1764"/>
              <p:cNvSpPr/>
              <p:nvPr/>
            </p:nvSpPr>
            <p:spPr bwMode="auto">
              <a:xfrm>
                <a:off x="4808" y="1546"/>
                <a:ext cx="24" cy="49"/>
              </a:xfrm>
              <a:custGeom>
                <a:avLst/>
                <a:gdLst>
                  <a:gd name="T0" fmla="*/ 6 w 22"/>
                  <a:gd name="T1" fmla="*/ 1 h 45"/>
                  <a:gd name="T2" fmla="*/ 1 w 22"/>
                  <a:gd name="T3" fmla="*/ 2 h 45"/>
                  <a:gd name="T4" fmla="*/ 2 w 22"/>
                  <a:gd name="T5" fmla="*/ 7 h 45"/>
                  <a:gd name="T6" fmla="*/ 7 w 22"/>
                  <a:gd name="T7" fmla="*/ 24 h 45"/>
                  <a:gd name="T8" fmla="*/ 4 w 22"/>
                  <a:gd name="T9" fmla="*/ 43 h 45"/>
                  <a:gd name="T10" fmla="*/ 7 w 22"/>
                  <a:gd name="T11" fmla="*/ 45 h 45"/>
                  <a:gd name="T12" fmla="*/ 8 w 22"/>
                  <a:gd name="T13" fmla="*/ 45 h 45"/>
                  <a:gd name="T14" fmla="*/ 10 w 22"/>
                  <a:gd name="T15" fmla="*/ 40 h 45"/>
                  <a:gd name="T16" fmla="*/ 13 w 22"/>
                  <a:gd name="T17" fmla="*/ 27 h 45"/>
                  <a:gd name="T18" fmla="*/ 6 w 22"/>
                  <a:gd name="T1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45">
                    <a:moveTo>
                      <a:pt x="6" y="1"/>
                    </a:moveTo>
                    <a:cubicBezTo>
                      <a:pt x="4" y="0"/>
                      <a:pt x="2" y="0"/>
                      <a:pt x="1" y="2"/>
                    </a:cubicBezTo>
                    <a:cubicBezTo>
                      <a:pt x="0" y="4"/>
                      <a:pt x="0" y="6"/>
                      <a:pt x="2" y="7"/>
                    </a:cubicBezTo>
                    <a:cubicBezTo>
                      <a:pt x="13" y="14"/>
                      <a:pt x="11" y="17"/>
                      <a:pt x="7" y="24"/>
                    </a:cubicBezTo>
                    <a:cubicBezTo>
                      <a:pt x="4" y="29"/>
                      <a:pt x="1" y="35"/>
                      <a:pt x="4" y="43"/>
                    </a:cubicBezTo>
                    <a:cubicBezTo>
                      <a:pt x="4" y="44"/>
                      <a:pt x="5" y="45"/>
                      <a:pt x="7" y="45"/>
                    </a:cubicBezTo>
                    <a:cubicBezTo>
                      <a:pt x="7" y="45"/>
                      <a:pt x="8" y="45"/>
                      <a:pt x="8" y="45"/>
                    </a:cubicBezTo>
                    <a:cubicBezTo>
                      <a:pt x="10" y="44"/>
                      <a:pt x="11" y="42"/>
                      <a:pt x="10" y="40"/>
                    </a:cubicBezTo>
                    <a:cubicBezTo>
                      <a:pt x="9" y="36"/>
                      <a:pt x="11" y="32"/>
                      <a:pt x="13" y="27"/>
                    </a:cubicBezTo>
                    <a:cubicBezTo>
                      <a:pt x="17" y="21"/>
                      <a:pt x="22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9" name="Freeform 1765"/>
              <p:cNvSpPr/>
              <p:nvPr/>
            </p:nvSpPr>
            <p:spPr bwMode="auto">
              <a:xfrm>
                <a:off x="4838" y="1584"/>
                <a:ext cx="1" cy="7"/>
              </a:xfrm>
              <a:custGeom>
                <a:avLst/>
                <a:gdLst>
                  <a:gd name="T0" fmla="*/ 1 w 1"/>
                  <a:gd name="T1" fmla="*/ 6 h 6"/>
                  <a:gd name="T2" fmla="*/ 0 w 1"/>
                  <a:gd name="T3" fmla="*/ 0 h 6"/>
                  <a:gd name="T4" fmla="*/ 1 w 1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4"/>
                      <a:pt x="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0" name="Freeform 1766"/>
              <p:cNvSpPr/>
              <p:nvPr/>
            </p:nvSpPr>
            <p:spPr bwMode="auto">
              <a:xfrm>
                <a:off x="4832" y="1546"/>
                <a:ext cx="24" cy="49"/>
              </a:xfrm>
              <a:custGeom>
                <a:avLst/>
                <a:gdLst>
                  <a:gd name="T0" fmla="*/ 6 w 22"/>
                  <a:gd name="T1" fmla="*/ 1 h 45"/>
                  <a:gd name="T2" fmla="*/ 1 w 22"/>
                  <a:gd name="T3" fmla="*/ 2 h 45"/>
                  <a:gd name="T4" fmla="*/ 2 w 22"/>
                  <a:gd name="T5" fmla="*/ 7 h 45"/>
                  <a:gd name="T6" fmla="*/ 7 w 22"/>
                  <a:gd name="T7" fmla="*/ 24 h 45"/>
                  <a:gd name="T8" fmla="*/ 4 w 22"/>
                  <a:gd name="T9" fmla="*/ 43 h 45"/>
                  <a:gd name="T10" fmla="*/ 7 w 22"/>
                  <a:gd name="T11" fmla="*/ 45 h 45"/>
                  <a:gd name="T12" fmla="*/ 8 w 22"/>
                  <a:gd name="T13" fmla="*/ 45 h 45"/>
                  <a:gd name="T14" fmla="*/ 10 w 22"/>
                  <a:gd name="T15" fmla="*/ 40 h 45"/>
                  <a:gd name="T16" fmla="*/ 13 w 22"/>
                  <a:gd name="T17" fmla="*/ 27 h 45"/>
                  <a:gd name="T18" fmla="*/ 6 w 22"/>
                  <a:gd name="T1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45">
                    <a:moveTo>
                      <a:pt x="6" y="1"/>
                    </a:moveTo>
                    <a:cubicBezTo>
                      <a:pt x="4" y="0"/>
                      <a:pt x="2" y="0"/>
                      <a:pt x="1" y="2"/>
                    </a:cubicBezTo>
                    <a:cubicBezTo>
                      <a:pt x="0" y="4"/>
                      <a:pt x="0" y="6"/>
                      <a:pt x="2" y="7"/>
                    </a:cubicBezTo>
                    <a:cubicBezTo>
                      <a:pt x="13" y="14"/>
                      <a:pt x="11" y="17"/>
                      <a:pt x="7" y="24"/>
                    </a:cubicBezTo>
                    <a:cubicBezTo>
                      <a:pt x="4" y="29"/>
                      <a:pt x="1" y="35"/>
                      <a:pt x="4" y="43"/>
                    </a:cubicBezTo>
                    <a:cubicBezTo>
                      <a:pt x="4" y="44"/>
                      <a:pt x="5" y="45"/>
                      <a:pt x="7" y="45"/>
                    </a:cubicBezTo>
                    <a:cubicBezTo>
                      <a:pt x="7" y="45"/>
                      <a:pt x="8" y="45"/>
                      <a:pt x="8" y="45"/>
                    </a:cubicBezTo>
                    <a:cubicBezTo>
                      <a:pt x="10" y="44"/>
                      <a:pt x="11" y="42"/>
                      <a:pt x="10" y="40"/>
                    </a:cubicBezTo>
                    <a:cubicBezTo>
                      <a:pt x="9" y="36"/>
                      <a:pt x="11" y="32"/>
                      <a:pt x="13" y="27"/>
                    </a:cubicBezTo>
                    <a:cubicBezTo>
                      <a:pt x="17" y="21"/>
                      <a:pt x="22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1" name="Freeform 1767"/>
              <p:cNvSpPr/>
              <p:nvPr/>
            </p:nvSpPr>
            <p:spPr bwMode="auto">
              <a:xfrm>
                <a:off x="4861" y="1584"/>
                <a:ext cx="1" cy="7"/>
              </a:xfrm>
              <a:custGeom>
                <a:avLst/>
                <a:gdLst>
                  <a:gd name="T0" fmla="*/ 1 w 1"/>
                  <a:gd name="T1" fmla="*/ 6 h 6"/>
                  <a:gd name="T2" fmla="*/ 1 w 1"/>
                  <a:gd name="T3" fmla="*/ 0 h 6"/>
                  <a:gd name="T4" fmla="*/ 1 w 1"/>
                  <a:gd name="T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6">
                    <a:moveTo>
                      <a:pt x="1" y="6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4"/>
                      <a:pt x="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2" name="Freeform 1768"/>
              <p:cNvSpPr/>
              <p:nvPr/>
            </p:nvSpPr>
            <p:spPr bwMode="auto">
              <a:xfrm>
                <a:off x="4855" y="1546"/>
                <a:ext cx="24" cy="49"/>
              </a:xfrm>
              <a:custGeom>
                <a:avLst/>
                <a:gdLst>
                  <a:gd name="T0" fmla="*/ 6 w 22"/>
                  <a:gd name="T1" fmla="*/ 1 h 45"/>
                  <a:gd name="T2" fmla="*/ 1 w 22"/>
                  <a:gd name="T3" fmla="*/ 2 h 45"/>
                  <a:gd name="T4" fmla="*/ 2 w 22"/>
                  <a:gd name="T5" fmla="*/ 7 h 45"/>
                  <a:gd name="T6" fmla="*/ 7 w 22"/>
                  <a:gd name="T7" fmla="*/ 24 h 45"/>
                  <a:gd name="T8" fmla="*/ 4 w 22"/>
                  <a:gd name="T9" fmla="*/ 43 h 45"/>
                  <a:gd name="T10" fmla="*/ 7 w 22"/>
                  <a:gd name="T11" fmla="*/ 45 h 45"/>
                  <a:gd name="T12" fmla="*/ 8 w 22"/>
                  <a:gd name="T13" fmla="*/ 45 h 45"/>
                  <a:gd name="T14" fmla="*/ 11 w 22"/>
                  <a:gd name="T15" fmla="*/ 40 h 45"/>
                  <a:gd name="T16" fmla="*/ 14 w 22"/>
                  <a:gd name="T17" fmla="*/ 27 h 45"/>
                  <a:gd name="T18" fmla="*/ 6 w 22"/>
                  <a:gd name="T19" fmla="*/ 1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2" h="45">
                    <a:moveTo>
                      <a:pt x="6" y="1"/>
                    </a:moveTo>
                    <a:cubicBezTo>
                      <a:pt x="4" y="0"/>
                      <a:pt x="2" y="0"/>
                      <a:pt x="1" y="2"/>
                    </a:cubicBezTo>
                    <a:cubicBezTo>
                      <a:pt x="0" y="4"/>
                      <a:pt x="1" y="6"/>
                      <a:pt x="2" y="7"/>
                    </a:cubicBezTo>
                    <a:cubicBezTo>
                      <a:pt x="13" y="14"/>
                      <a:pt x="11" y="17"/>
                      <a:pt x="7" y="24"/>
                    </a:cubicBezTo>
                    <a:cubicBezTo>
                      <a:pt x="5" y="29"/>
                      <a:pt x="1" y="35"/>
                      <a:pt x="4" y="43"/>
                    </a:cubicBezTo>
                    <a:cubicBezTo>
                      <a:pt x="4" y="44"/>
                      <a:pt x="6" y="45"/>
                      <a:pt x="7" y="45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10" y="44"/>
                      <a:pt x="11" y="42"/>
                      <a:pt x="11" y="40"/>
                    </a:cubicBezTo>
                    <a:cubicBezTo>
                      <a:pt x="9" y="36"/>
                      <a:pt x="11" y="32"/>
                      <a:pt x="14" y="27"/>
                    </a:cubicBezTo>
                    <a:cubicBezTo>
                      <a:pt x="17" y="21"/>
                      <a:pt x="22" y="11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3" name="Freeform 1769"/>
              <p:cNvSpPr>
                <a:spLocks noEditPoints="1"/>
              </p:cNvSpPr>
              <p:nvPr/>
            </p:nvSpPr>
            <p:spPr bwMode="auto">
              <a:xfrm>
                <a:off x="3902" y="1166"/>
                <a:ext cx="115" cy="69"/>
              </a:xfrm>
              <a:custGeom>
                <a:avLst/>
                <a:gdLst>
                  <a:gd name="T0" fmla="*/ 99 w 105"/>
                  <a:gd name="T1" fmla="*/ 10 h 63"/>
                  <a:gd name="T2" fmla="*/ 83 w 105"/>
                  <a:gd name="T3" fmla="*/ 4 h 63"/>
                  <a:gd name="T4" fmla="*/ 83 w 105"/>
                  <a:gd name="T5" fmla="*/ 0 h 63"/>
                  <a:gd name="T6" fmla="*/ 0 w 105"/>
                  <a:gd name="T7" fmla="*/ 0 h 63"/>
                  <a:gd name="T8" fmla="*/ 0 w 105"/>
                  <a:gd name="T9" fmla="*/ 48 h 63"/>
                  <a:gd name="T10" fmla="*/ 13 w 105"/>
                  <a:gd name="T11" fmla="*/ 63 h 63"/>
                  <a:gd name="T12" fmla="*/ 70 w 105"/>
                  <a:gd name="T13" fmla="*/ 63 h 63"/>
                  <a:gd name="T14" fmla="*/ 83 w 105"/>
                  <a:gd name="T15" fmla="*/ 50 h 63"/>
                  <a:gd name="T16" fmla="*/ 104 w 105"/>
                  <a:gd name="T17" fmla="*/ 28 h 63"/>
                  <a:gd name="T18" fmla="*/ 104 w 105"/>
                  <a:gd name="T19" fmla="*/ 18 h 63"/>
                  <a:gd name="T20" fmla="*/ 99 w 105"/>
                  <a:gd name="T21" fmla="*/ 10 h 63"/>
                  <a:gd name="T22" fmla="*/ 95 w 105"/>
                  <a:gd name="T23" fmla="*/ 26 h 63"/>
                  <a:gd name="T24" fmla="*/ 83 w 105"/>
                  <a:gd name="T25" fmla="*/ 39 h 63"/>
                  <a:gd name="T26" fmla="*/ 83 w 105"/>
                  <a:gd name="T27" fmla="*/ 13 h 63"/>
                  <a:gd name="T28" fmla="*/ 93 w 105"/>
                  <a:gd name="T29" fmla="*/ 16 h 63"/>
                  <a:gd name="T30" fmla="*/ 95 w 105"/>
                  <a:gd name="T31" fmla="*/ 20 h 63"/>
                  <a:gd name="T32" fmla="*/ 95 w 105"/>
                  <a:gd name="T33" fmla="*/ 26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5" h="63">
                    <a:moveTo>
                      <a:pt x="99" y="10"/>
                    </a:moveTo>
                    <a:cubicBezTo>
                      <a:pt x="96" y="6"/>
                      <a:pt x="90" y="3"/>
                      <a:pt x="83" y="4"/>
                    </a:cubicBezTo>
                    <a:cubicBezTo>
                      <a:pt x="83" y="0"/>
                      <a:pt x="83" y="0"/>
                      <a:pt x="8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1" y="57"/>
                      <a:pt x="9" y="58"/>
                      <a:pt x="13" y="63"/>
                    </a:cubicBezTo>
                    <a:cubicBezTo>
                      <a:pt x="32" y="63"/>
                      <a:pt x="51" y="63"/>
                      <a:pt x="70" y="63"/>
                    </a:cubicBezTo>
                    <a:cubicBezTo>
                      <a:pt x="74" y="58"/>
                      <a:pt x="81" y="57"/>
                      <a:pt x="83" y="50"/>
                    </a:cubicBezTo>
                    <a:cubicBezTo>
                      <a:pt x="96" y="45"/>
                      <a:pt x="103" y="36"/>
                      <a:pt x="104" y="28"/>
                    </a:cubicBezTo>
                    <a:cubicBezTo>
                      <a:pt x="105" y="25"/>
                      <a:pt x="105" y="21"/>
                      <a:pt x="104" y="18"/>
                    </a:cubicBezTo>
                    <a:cubicBezTo>
                      <a:pt x="104" y="15"/>
                      <a:pt x="102" y="12"/>
                      <a:pt x="99" y="10"/>
                    </a:cubicBezTo>
                    <a:close/>
                    <a:moveTo>
                      <a:pt x="95" y="26"/>
                    </a:moveTo>
                    <a:cubicBezTo>
                      <a:pt x="94" y="31"/>
                      <a:pt x="90" y="36"/>
                      <a:pt x="83" y="39"/>
                    </a:cubicBezTo>
                    <a:cubicBezTo>
                      <a:pt x="83" y="13"/>
                      <a:pt x="83" y="13"/>
                      <a:pt x="83" y="13"/>
                    </a:cubicBezTo>
                    <a:cubicBezTo>
                      <a:pt x="87" y="13"/>
                      <a:pt x="91" y="14"/>
                      <a:pt x="93" y="16"/>
                    </a:cubicBezTo>
                    <a:cubicBezTo>
                      <a:pt x="94" y="17"/>
                      <a:pt x="95" y="19"/>
                      <a:pt x="95" y="20"/>
                    </a:cubicBezTo>
                    <a:cubicBezTo>
                      <a:pt x="96" y="22"/>
                      <a:pt x="96" y="24"/>
                      <a:pt x="95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4" name="Freeform 1770"/>
              <p:cNvSpPr/>
              <p:nvPr/>
            </p:nvSpPr>
            <p:spPr bwMode="auto">
              <a:xfrm>
                <a:off x="3922" y="1144"/>
                <a:ext cx="1" cy="8"/>
              </a:xfrm>
              <a:custGeom>
                <a:avLst/>
                <a:gdLst>
                  <a:gd name="T0" fmla="*/ 1 w 1"/>
                  <a:gd name="T1" fmla="*/ 7 h 7"/>
                  <a:gd name="T2" fmla="*/ 1 w 1"/>
                  <a:gd name="T3" fmla="*/ 0 h 7"/>
                  <a:gd name="T4" fmla="*/ 1 w 1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7">
                    <a:moveTo>
                      <a:pt x="1" y="7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0" y="4"/>
                      <a:pt x="1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5" name="Freeform 1771"/>
              <p:cNvSpPr/>
              <p:nvPr/>
            </p:nvSpPr>
            <p:spPr bwMode="auto">
              <a:xfrm>
                <a:off x="3914" y="1104"/>
                <a:ext cx="26" cy="52"/>
              </a:xfrm>
              <a:custGeom>
                <a:avLst/>
                <a:gdLst>
                  <a:gd name="T0" fmla="*/ 7 w 24"/>
                  <a:gd name="T1" fmla="*/ 1 h 48"/>
                  <a:gd name="T2" fmla="*/ 2 w 24"/>
                  <a:gd name="T3" fmla="*/ 2 h 48"/>
                  <a:gd name="T4" fmla="*/ 3 w 24"/>
                  <a:gd name="T5" fmla="*/ 7 h 48"/>
                  <a:gd name="T6" fmla="*/ 8 w 24"/>
                  <a:gd name="T7" fmla="*/ 25 h 48"/>
                  <a:gd name="T8" fmla="*/ 4 w 24"/>
                  <a:gd name="T9" fmla="*/ 45 h 48"/>
                  <a:gd name="T10" fmla="*/ 8 w 24"/>
                  <a:gd name="T11" fmla="*/ 48 h 48"/>
                  <a:gd name="T12" fmla="*/ 9 w 24"/>
                  <a:gd name="T13" fmla="*/ 48 h 48"/>
                  <a:gd name="T14" fmla="*/ 12 w 24"/>
                  <a:gd name="T15" fmla="*/ 43 h 48"/>
                  <a:gd name="T16" fmla="*/ 15 w 24"/>
                  <a:gd name="T17" fmla="*/ 29 h 48"/>
                  <a:gd name="T18" fmla="*/ 7 w 24"/>
                  <a:gd name="T19" fmla="*/ 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48">
                    <a:moveTo>
                      <a:pt x="7" y="1"/>
                    </a:moveTo>
                    <a:cubicBezTo>
                      <a:pt x="5" y="0"/>
                      <a:pt x="3" y="0"/>
                      <a:pt x="2" y="2"/>
                    </a:cubicBezTo>
                    <a:cubicBezTo>
                      <a:pt x="0" y="4"/>
                      <a:pt x="1" y="6"/>
                      <a:pt x="3" y="7"/>
                    </a:cubicBezTo>
                    <a:cubicBezTo>
                      <a:pt x="14" y="15"/>
                      <a:pt x="12" y="18"/>
                      <a:pt x="8" y="25"/>
                    </a:cubicBezTo>
                    <a:cubicBezTo>
                      <a:pt x="5" y="30"/>
                      <a:pt x="2" y="37"/>
                      <a:pt x="4" y="45"/>
                    </a:cubicBezTo>
                    <a:cubicBezTo>
                      <a:pt x="5" y="47"/>
                      <a:pt x="6" y="48"/>
                      <a:pt x="8" y="48"/>
                    </a:cubicBezTo>
                    <a:cubicBezTo>
                      <a:pt x="8" y="48"/>
                      <a:pt x="9" y="48"/>
                      <a:pt x="9" y="48"/>
                    </a:cubicBezTo>
                    <a:cubicBezTo>
                      <a:pt x="11" y="47"/>
                      <a:pt x="12" y="45"/>
                      <a:pt x="12" y="43"/>
                    </a:cubicBezTo>
                    <a:cubicBezTo>
                      <a:pt x="10" y="38"/>
                      <a:pt x="12" y="34"/>
                      <a:pt x="15" y="29"/>
                    </a:cubicBezTo>
                    <a:cubicBezTo>
                      <a:pt x="19" y="22"/>
                      <a:pt x="24" y="12"/>
                      <a:pt x="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6" name="Freeform 1772"/>
              <p:cNvSpPr/>
              <p:nvPr/>
            </p:nvSpPr>
            <p:spPr bwMode="auto">
              <a:xfrm>
                <a:off x="3947" y="1144"/>
                <a:ext cx="1" cy="8"/>
              </a:xfrm>
              <a:custGeom>
                <a:avLst/>
                <a:gdLst>
                  <a:gd name="T0" fmla="*/ 1 w 1"/>
                  <a:gd name="T1" fmla="*/ 7 h 7"/>
                  <a:gd name="T2" fmla="*/ 1 w 1"/>
                  <a:gd name="T3" fmla="*/ 0 h 7"/>
                  <a:gd name="T4" fmla="*/ 1 w 1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7">
                    <a:moveTo>
                      <a:pt x="1" y="7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1" y="4"/>
                      <a:pt x="1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7" name="Freeform 1773"/>
              <p:cNvSpPr/>
              <p:nvPr/>
            </p:nvSpPr>
            <p:spPr bwMode="auto">
              <a:xfrm>
                <a:off x="3940" y="1104"/>
                <a:ext cx="25" cy="52"/>
              </a:xfrm>
              <a:custGeom>
                <a:avLst/>
                <a:gdLst>
                  <a:gd name="T0" fmla="*/ 6 w 23"/>
                  <a:gd name="T1" fmla="*/ 1 h 48"/>
                  <a:gd name="T2" fmla="*/ 1 w 23"/>
                  <a:gd name="T3" fmla="*/ 2 h 48"/>
                  <a:gd name="T4" fmla="*/ 2 w 23"/>
                  <a:gd name="T5" fmla="*/ 7 h 48"/>
                  <a:gd name="T6" fmla="*/ 7 w 23"/>
                  <a:gd name="T7" fmla="*/ 25 h 48"/>
                  <a:gd name="T8" fmla="*/ 4 w 23"/>
                  <a:gd name="T9" fmla="*/ 45 h 48"/>
                  <a:gd name="T10" fmla="*/ 7 w 23"/>
                  <a:gd name="T11" fmla="*/ 48 h 48"/>
                  <a:gd name="T12" fmla="*/ 9 w 23"/>
                  <a:gd name="T13" fmla="*/ 48 h 48"/>
                  <a:gd name="T14" fmla="*/ 11 w 23"/>
                  <a:gd name="T15" fmla="*/ 43 h 48"/>
                  <a:gd name="T16" fmla="*/ 14 w 23"/>
                  <a:gd name="T17" fmla="*/ 29 h 48"/>
                  <a:gd name="T18" fmla="*/ 6 w 23"/>
                  <a:gd name="T19" fmla="*/ 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3" h="48">
                    <a:moveTo>
                      <a:pt x="6" y="1"/>
                    </a:moveTo>
                    <a:cubicBezTo>
                      <a:pt x="4" y="0"/>
                      <a:pt x="2" y="0"/>
                      <a:pt x="1" y="2"/>
                    </a:cubicBezTo>
                    <a:cubicBezTo>
                      <a:pt x="0" y="4"/>
                      <a:pt x="0" y="6"/>
                      <a:pt x="2" y="7"/>
                    </a:cubicBezTo>
                    <a:cubicBezTo>
                      <a:pt x="13" y="15"/>
                      <a:pt x="11" y="18"/>
                      <a:pt x="7" y="25"/>
                    </a:cubicBezTo>
                    <a:cubicBezTo>
                      <a:pt x="5" y="30"/>
                      <a:pt x="1" y="37"/>
                      <a:pt x="4" y="45"/>
                    </a:cubicBezTo>
                    <a:cubicBezTo>
                      <a:pt x="4" y="47"/>
                      <a:pt x="6" y="48"/>
                      <a:pt x="7" y="48"/>
                    </a:cubicBezTo>
                    <a:cubicBezTo>
                      <a:pt x="8" y="48"/>
                      <a:pt x="8" y="48"/>
                      <a:pt x="9" y="48"/>
                    </a:cubicBezTo>
                    <a:cubicBezTo>
                      <a:pt x="11" y="47"/>
                      <a:pt x="12" y="45"/>
                      <a:pt x="11" y="43"/>
                    </a:cubicBezTo>
                    <a:cubicBezTo>
                      <a:pt x="9" y="38"/>
                      <a:pt x="12" y="34"/>
                      <a:pt x="14" y="29"/>
                    </a:cubicBezTo>
                    <a:cubicBezTo>
                      <a:pt x="18" y="22"/>
                      <a:pt x="23" y="12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8" name="Freeform 1774"/>
              <p:cNvSpPr/>
              <p:nvPr/>
            </p:nvSpPr>
            <p:spPr bwMode="auto">
              <a:xfrm>
                <a:off x="3972" y="1144"/>
                <a:ext cx="1" cy="8"/>
              </a:xfrm>
              <a:custGeom>
                <a:avLst/>
                <a:gdLst>
                  <a:gd name="T0" fmla="*/ 1 w 1"/>
                  <a:gd name="T1" fmla="*/ 7 h 7"/>
                  <a:gd name="T2" fmla="*/ 0 w 1"/>
                  <a:gd name="T3" fmla="*/ 0 h 7"/>
                  <a:gd name="T4" fmla="*/ 1 w 1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7">
                    <a:moveTo>
                      <a:pt x="1" y="7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2"/>
                      <a:pt x="0" y="4"/>
                      <a:pt x="1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9" name="Freeform 1775"/>
              <p:cNvSpPr/>
              <p:nvPr/>
            </p:nvSpPr>
            <p:spPr bwMode="auto">
              <a:xfrm>
                <a:off x="3964" y="1104"/>
                <a:ext cx="26" cy="52"/>
              </a:xfrm>
              <a:custGeom>
                <a:avLst/>
                <a:gdLst>
                  <a:gd name="T0" fmla="*/ 7 w 24"/>
                  <a:gd name="T1" fmla="*/ 1 h 48"/>
                  <a:gd name="T2" fmla="*/ 1 w 24"/>
                  <a:gd name="T3" fmla="*/ 2 h 48"/>
                  <a:gd name="T4" fmla="*/ 3 w 24"/>
                  <a:gd name="T5" fmla="*/ 7 h 48"/>
                  <a:gd name="T6" fmla="*/ 8 w 24"/>
                  <a:gd name="T7" fmla="*/ 25 h 48"/>
                  <a:gd name="T8" fmla="*/ 4 w 24"/>
                  <a:gd name="T9" fmla="*/ 45 h 48"/>
                  <a:gd name="T10" fmla="*/ 8 w 24"/>
                  <a:gd name="T11" fmla="*/ 48 h 48"/>
                  <a:gd name="T12" fmla="*/ 9 w 24"/>
                  <a:gd name="T13" fmla="*/ 48 h 48"/>
                  <a:gd name="T14" fmla="*/ 12 w 24"/>
                  <a:gd name="T15" fmla="*/ 43 h 48"/>
                  <a:gd name="T16" fmla="*/ 15 w 24"/>
                  <a:gd name="T17" fmla="*/ 29 h 48"/>
                  <a:gd name="T18" fmla="*/ 7 w 24"/>
                  <a:gd name="T19" fmla="*/ 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48">
                    <a:moveTo>
                      <a:pt x="7" y="1"/>
                    </a:moveTo>
                    <a:cubicBezTo>
                      <a:pt x="5" y="0"/>
                      <a:pt x="3" y="0"/>
                      <a:pt x="1" y="2"/>
                    </a:cubicBezTo>
                    <a:cubicBezTo>
                      <a:pt x="0" y="4"/>
                      <a:pt x="1" y="6"/>
                      <a:pt x="3" y="7"/>
                    </a:cubicBezTo>
                    <a:cubicBezTo>
                      <a:pt x="14" y="15"/>
                      <a:pt x="12" y="18"/>
                      <a:pt x="8" y="25"/>
                    </a:cubicBezTo>
                    <a:cubicBezTo>
                      <a:pt x="5" y="30"/>
                      <a:pt x="2" y="37"/>
                      <a:pt x="4" y="45"/>
                    </a:cubicBezTo>
                    <a:cubicBezTo>
                      <a:pt x="5" y="47"/>
                      <a:pt x="6" y="48"/>
                      <a:pt x="8" y="48"/>
                    </a:cubicBezTo>
                    <a:cubicBezTo>
                      <a:pt x="8" y="48"/>
                      <a:pt x="9" y="48"/>
                      <a:pt x="9" y="48"/>
                    </a:cubicBezTo>
                    <a:cubicBezTo>
                      <a:pt x="11" y="47"/>
                      <a:pt x="12" y="45"/>
                      <a:pt x="12" y="43"/>
                    </a:cubicBezTo>
                    <a:cubicBezTo>
                      <a:pt x="10" y="38"/>
                      <a:pt x="12" y="34"/>
                      <a:pt x="15" y="29"/>
                    </a:cubicBezTo>
                    <a:cubicBezTo>
                      <a:pt x="19" y="22"/>
                      <a:pt x="24" y="12"/>
                      <a:pt x="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0" name="Freeform 1776"/>
              <p:cNvSpPr/>
              <p:nvPr/>
            </p:nvSpPr>
            <p:spPr bwMode="auto">
              <a:xfrm>
                <a:off x="4610" y="1147"/>
                <a:ext cx="50" cy="19"/>
              </a:xfrm>
              <a:custGeom>
                <a:avLst/>
                <a:gdLst>
                  <a:gd name="T0" fmla="*/ 28 w 45"/>
                  <a:gd name="T1" fmla="*/ 0 h 17"/>
                  <a:gd name="T2" fmla="*/ 16 w 45"/>
                  <a:gd name="T3" fmla="*/ 0 h 17"/>
                  <a:gd name="T4" fmla="*/ 18 w 45"/>
                  <a:gd name="T5" fmla="*/ 11 h 17"/>
                  <a:gd name="T6" fmla="*/ 0 w 45"/>
                  <a:gd name="T7" fmla="*/ 17 h 17"/>
                  <a:gd name="T8" fmla="*/ 45 w 45"/>
                  <a:gd name="T9" fmla="*/ 17 h 17"/>
                  <a:gd name="T10" fmla="*/ 26 w 45"/>
                  <a:gd name="T11" fmla="*/ 11 h 17"/>
                  <a:gd name="T12" fmla="*/ 28 w 45"/>
                  <a:gd name="T13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17">
                    <a:moveTo>
                      <a:pt x="28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2" y="11"/>
                      <a:pt x="5" y="13"/>
                      <a:pt x="0" y="17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39" y="13"/>
                      <a:pt x="32" y="11"/>
                      <a:pt x="26" y="11"/>
                    </a:cubicBez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1" name="Freeform 1777"/>
              <p:cNvSpPr/>
              <p:nvPr/>
            </p:nvSpPr>
            <p:spPr bwMode="auto">
              <a:xfrm>
                <a:off x="4594" y="1128"/>
                <a:ext cx="81" cy="39"/>
              </a:xfrm>
              <a:custGeom>
                <a:avLst/>
                <a:gdLst>
                  <a:gd name="T0" fmla="*/ 37 w 74"/>
                  <a:gd name="T1" fmla="*/ 0 h 36"/>
                  <a:gd name="T2" fmla="*/ 0 w 74"/>
                  <a:gd name="T3" fmla="*/ 35 h 36"/>
                  <a:gd name="T4" fmla="*/ 0 w 74"/>
                  <a:gd name="T5" fmla="*/ 36 h 36"/>
                  <a:gd name="T6" fmla="*/ 4 w 74"/>
                  <a:gd name="T7" fmla="*/ 36 h 36"/>
                  <a:gd name="T8" fmla="*/ 37 w 74"/>
                  <a:gd name="T9" fmla="*/ 8 h 36"/>
                  <a:gd name="T10" fmla="*/ 71 w 74"/>
                  <a:gd name="T11" fmla="*/ 36 h 36"/>
                  <a:gd name="T12" fmla="*/ 74 w 74"/>
                  <a:gd name="T13" fmla="*/ 36 h 36"/>
                  <a:gd name="T14" fmla="*/ 74 w 74"/>
                  <a:gd name="T15" fmla="*/ 35 h 36"/>
                  <a:gd name="T16" fmla="*/ 37 w 74"/>
                  <a:gd name="T1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4" h="36">
                    <a:moveTo>
                      <a:pt x="37" y="0"/>
                    </a:moveTo>
                    <a:cubicBezTo>
                      <a:pt x="17" y="0"/>
                      <a:pt x="0" y="15"/>
                      <a:pt x="0" y="35"/>
                    </a:cubicBezTo>
                    <a:cubicBezTo>
                      <a:pt x="0" y="35"/>
                      <a:pt x="0" y="36"/>
                      <a:pt x="0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4" y="21"/>
                      <a:pt x="19" y="8"/>
                      <a:pt x="37" y="8"/>
                    </a:cubicBezTo>
                    <a:cubicBezTo>
                      <a:pt x="56" y="8"/>
                      <a:pt x="71" y="21"/>
                      <a:pt x="71" y="36"/>
                    </a:cubicBezTo>
                    <a:cubicBezTo>
                      <a:pt x="74" y="36"/>
                      <a:pt x="74" y="36"/>
                      <a:pt x="74" y="36"/>
                    </a:cubicBezTo>
                    <a:cubicBezTo>
                      <a:pt x="74" y="36"/>
                      <a:pt x="74" y="35"/>
                      <a:pt x="74" y="35"/>
                    </a:cubicBezTo>
                    <a:cubicBezTo>
                      <a:pt x="74" y="15"/>
                      <a:pt x="58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2" name="Freeform 1778"/>
              <p:cNvSpPr/>
              <p:nvPr/>
            </p:nvSpPr>
            <p:spPr bwMode="auto">
              <a:xfrm>
                <a:off x="4559" y="1169"/>
                <a:ext cx="129" cy="58"/>
              </a:xfrm>
              <a:custGeom>
                <a:avLst/>
                <a:gdLst>
                  <a:gd name="T0" fmla="*/ 97 w 118"/>
                  <a:gd name="T1" fmla="*/ 2 h 53"/>
                  <a:gd name="T2" fmla="*/ 42 w 118"/>
                  <a:gd name="T3" fmla="*/ 2 h 53"/>
                  <a:gd name="T4" fmla="*/ 33 w 118"/>
                  <a:gd name="T5" fmla="*/ 12 h 53"/>
                  <a:gd name="T6" fmla="*/ 4 w 118"/>
                  <a:gd name="T7" fmla="*/ 0 h 53"/>
                  <a:gd name="T8" fmla="*/ 0 w 118"/>
                  <a:gd name="T9" fmla="*/ 6 h 53"/>
                  <a:gd name="T10" fmla="*/ 24 w 118"/>
                  <a:gd name="T11" fmla="*/ 39 h 53"/>
                  <a:gd name="T12" fmla="*/ 23 w 118"/>
                  <a:gd name="T13" fmla="*/ 53 h 53"/>
                  <a:gd name="T14" fmla="*/ 117 w 118"/>
                  <a:gd name="T15" fmla="*/ 53 h 53"/>
                  <a:gd name="T16" fmla="*/ 97 w 118"/>
                  <a:gd name="T17" fmla="*/ 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8" h="53">
                    <a:moveTo>
                      <a:pt x="97" y="2"/>
                    </a:moveTo>
                    <a:cubicBezTo>
                      <a:pt x="42" y="2"/>
                      <a:pt x="42" y="2"/>
                      <a:pt x="42" y="2"/>
                    </a:cubicBezTo>
                    <a:cubicBezTo>
                      <a:pt x="38" y="5"/>
                      <a:pt x="35" y="8"/>
                      <a:pt x="33" y="1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2"/>
                      <a:pt x="1" y="4"/>
                      <a:pt x="0" y="6"/>
                    </a:cubicBezTo>
                    <a:cubicBezTo>
                      <a:pt x="11" y="17"/>
                      <a:pt x="13" y="33"/>
                      <a:pt x="24" y="39"/>
                    </a:cubicBezTo>
                    <a:cubicBezTo>
                      <a:pt x="23" y="43"/>
                      <a:pt x="23" y="48"/>
                      <a:pt x="23" y="53"/>
                    </a:cubicBezTo>
                    <a:cubicBezTo>
                      <a:pt x="117" y="53"/>
                      <a:pt x="117" y="53"/>
                      <a:pt x="117" y="53"/>
                    </a:cubicBezTo>
                    <a:cubicBezTo>
                      <a:pt x="118" y="29"/>
                      <a:pt x="109" y="12"/>
                      <a:pt x="97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3" name="Freeform 1779"/>
              <p:cNvSpPr/>
              <p:nvPr/>
            </p:nvSpPr>
            <p:spPr bwMode="auto">
              <a:xfrm>
                <a:off x="4548" y="1110"/>
                <a:ext cx="27" cy="53"/>
              </a:xfrm>
              <a:custGeom>
                <a:avLst/>
                <a:gdLst>
                  <a:gd name="T0" fmla="*/ 7 w 24"/>
                  <a:gd name="T1" fmla="*/ 1 h 48"/>
                  <a:gd name="T2" fmla="*/ 2 w 24"/>
                  <a:gd name="T3" fmla="*/ 2 h 48"/>
                  <a:gd name="T4" fmla="*/ 3 w 24"/>
                  <a:gd name="T5" fmla="*/ 8 h 48"/>
                  <a:gd name="T6" fmla="*/ 8 w 24"/>
                  <a:gd name="T7" fmla="*/ 25 h 48"/>
                  <a:gd name="T8" fmla="*/ 4 w 24"/>
                  <a:gd name="T9" fmla="*/ 45 h 48"/>
                  <a:gd name="T10" fmla="*/ 8 w 24"/>
                  <a:gd name="T11" fmla="*/ 48 h 48"/>
                  <a:gd name="T12" fmla="*/ 9 w 24"/>
                  <a:gd name="T13" fmla="*/ 48 h 48"/>
                  <a:gd name="T14" fmla="*/ 12 w 24"/>
                  <a:gd name="T15" fmla="*/ 43 h 48"/>
                  <a:gd name="T16" fmla="*/ 15 w 24"/>
                  <a:gd name="T17" fmla="*/ 29 h 48"/>
                  <a:gd name="T18" fmla="*/ 7 w 24"/>
                  <a:gd name="T19" fmla="*/ 1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48">
                    <a:moveTo>
                      <a:pt x="7" y="1"/>
                    </a:moveTo>
                    <a:cubicBezTo>
                      <a:pt x="5" y="0"/>
                      <a:pt x="3" y="0"/>
                      <a:pt x="2" y="2"/>
                    </a:cubicBezTo>
                    <a:cubicBezTo>
                      <a:pt x="0" y="4"/>
                      <a:pt x="1" y="6"/>
                      <a:pt x="3" y="8"/>
                    </a:cubicBezTo>
                    <a:cubicBezTo>
                      <a:pt x="14" y="15"/>
                      <a:pt x="12" y="18"/>
                      <a:pt x="8" y="25"/>
                    </a:cubicBezTo>
                    <a:cubicBezTo>
                      <a:pt x="5" y="31"/>
                      <a:pt x="2" y="37"/>
                      <a:pt x="4" y="45"/>
                    </a:cubicBezTo>
                    <a:cubicBezTo>
                      <a:pt x="5" y="47"/>
                      <a:pt x="6" y="48"/>
                      <a:pt x="8" y="48"/>
                    </a:cubicBezTo>
                    <a:cubicBezTo>
                      <a:pt x="8" y="48"/>
                      <a:pt x="9" y="48"/>
                      <a:pt x="9" y="48"/>
                    </a:cubicBezTo>
                    <a:cubicBezTo>
                      <a:pt x="11" y="47"/>
                      <a:pt x="12" y="45"/>
                      <a:pt x="12" y="43"/>
                    </a:cubicBezTo>
                    <a:cubicBezTo>
                      <a:pt x="10" y="38"/>
                      <a:pt x="12" y="34"/>
                      <a:pt x="15" y="29"/>
                    </a:cubicBezTo>
                    <a:cubicBezTo>
                      <a:pt x="19" y="22"/>
                      <a:pt x="24" y="12"/>
                      <a:pt x="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4" name="Freeform 1780"/>
              <p:cNvSpPr/>
              <p:nvPr/>
            </p:nvSpPr>
            <p:spPr bwMode="auto">
              <a:xfrm>
                <a:off x="4209" y="1798"/>
                <a:ext cx="11" cy="11"/>
              </a:xfrm>
              <a:custGeom>
                <a:avLst/>
                <a:gdLst>
                  <a:gd name="T0" fmla="*/ 2 w 10"/>
                  <a:gd name="T1" fmla="*/ 2 h 10"/>
                  <a:gd name="T2" fmla="*/ 2 w 10"/>
                  <a:gd name="T3" fmla="*/ 8 h 10"/>
                  <a:gd name="T4" fmla="*/ 8 w 10"/>
                  <a:gd name="T5" fmla="*/ 9 h 10"/>
                  <a:gd name="T6" fmla="*/ 9 w 10"/>
                  <a:gd name="T7" fmla="*/ 2 h 10"/>
                  <a:gd name="T8" fmla="*/ 2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2" y="2"/>
                    </a:moveTo>
                    <a:cubicBezTo>
                      <a:pt x="0" y="3"/>
                      <a:pt x="0" y="6"/>
                      <a:pt x="2" y="8"/>
                    </a:cubicBezTo>
                    <a:cubicBezTo>
                      <a:pt x="3" y="10"/>
                      <a:pt x="6" y="10"/>
                      <a:pt x="8" y="9"/>
                    </a:cubicBezTo>
                    <a:cubicBezTo>
                      <a:pt x="10" y="7"/>
                      <a:pt x="10" y="4"/>
                      <a:pt x="9" y="2"/>
                    </a:cubicBezTo>
                    <a:cubicBezTo>
                      <a:pt x="7" y="0"/>
                      <a:pt x="4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5" name="Freeform 1781"/>
              <p:cNvSpPr/>
              <p:nvPr/>
            </p:nvSpPr>
            <p:spPr bwMode="auto">
              <a:xfrm>
                <a:off x="4200" y="1816"/>
                <a:ext cx="8" cy="8"/>
              </a:xfrm>
              <a:custGeom>
                <a:avLst/>
                <a:gdLst>
                  <a:gd name="T0" fmla="*/ 2 w 8"/>
                  <a:gd name="T1" fmla="*/ 1 h 8"/>
                  <a:gd name="T2" fmla="*/ 1 w 8"/>
                  <a:gd name="T3" fmla="*/ 6 h 8"/>
                  <a:gd name="T4" fmla="*/ 6 w 8"/>
                  <a:gd name="T5" fmla="*/ 6 h 8"/>
                  <a:gd name="T6" fmla="*/ 6 w 8"/>
                  <a:gd name="T7" fmla="*/ 2 h 8"/>
                  <a:gd name="T8" fmla="*/ 2 w 8"/>
                  <a:gd name="T9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2" y="1"/>
                    </a:moveTo>
                    <a:cubicBezTo>
                      <a:pt x="0" y="2"/>
                      <a:pt x="0" y="5"/>
                      <a:pt x="1" y="6"/>
                    </a:cubicBezTo>
                    <a:cubicBezTo>
                      <a:pt x="2" y="7"/>
                      <a:pt x="5" y="8"/>
                      <a:pt x="6" y="6"/>
                    </a:cubicBezTo>
                    <a:cubicBezTo>
                      <a:pt x="7" y="5"/>
                      <a:pt x="8" y="3"/>
                      <a:pt x="6" y="2"/>
                    </a:cubicBezTo>
                    <a:cubicBezTo>
                      <a:pt x="5" y="0"/>
                      <a:pt x="3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6" name="Freeform 1782"/>
              <p:cNvSpPr/>
              <p:nvPr/>
            </p:nvSpPr>
            <p:spPr bwMode="auto">
              <a:xfrm>
                <a:off x="4213" y="1820"/>
                <a:ext cx="10" cy="10"/>
              </a:xfrm>
              <a:custGeom>
                <a:avLst/>
                <a:gdLst>
                  <a:gd name="T0" fmla="*/ 2 w 9"/>
                  <a:gd name="T1" fmla="*/ 1 h 9"/>
                  <a:gd name="T2" fmla="*/ 2 w 9"/>
                  <a:gd name="T3" fmla="*/ 7 h 9"/>
                  <a:gd name="T4" fmla="*/ 7 w 9"/>
                  <a:gd name="T5" fmla="*/ 7 h 9"/>
                  <a:gd name="T6" fmla="*/ 8 w 9"/>
                  <a:gd name="T7" fmla="*/ 2 h 9"/>
                  <a:gd name="T8" fmla="*/ 2 w 9"/>
                  <a:gd name="T9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2" y="1"/>
                    </a:moveTo>
                    <a:cubicBezTo>
                      <a:pt x="0" y="3"/>
                      <a:pt x="0" y="5"/>
                      <a:pt x="2" y="7"/>
                    </a:cubicBezTo>
                    <a:cubicBezTo>
                      <a:pt x="3" y="9"/>
                      <a:pt x="6" y="9"/>
                      <a:pt x="7" y="7"/>
                    </a:cubicBezTo>
                    <a:cubicBezTo>
                      <a:pt x="9" y="6"/>
                      <a:pt x="9" y="3"/>
                      <a:pt x="8" y="2"/>
                    </a:cubicBezTo>
                    <a:cubicBezTo>
                      <a:pt x="6" y="0"/>
                      <a:pt x="4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7" name="Freeform 1783"/>
              <p:cNvSpPr/>
              <p:nvPr/>
            </p:nvSpPr>
            <p:spPr bwMode="auto">
              <a:xfrm>
                <a:off x="4195" y="1829"/>
                <a:ext cx="13" cy="13"/>
              </a:xfrm>
              <a:custGeom>
                <a:avLst/>
                <a:gdLst>
                  <a:gd name="T0" fmla="*/ 2 w 12"/>
                  <a:gd name="T1" fmla="*/ 2 h 12"/>
                  <a:gd name="T2" fmla="*/ 2 w 12"/>
                  <a:gd name="T3" fmla="*/ 10 h 12"/>
                  <a:gd name="T4" fmla="*/ 9 w 12"/>
                  <a:gd name="T5" fmla="*/ 10 h 12"/>
                  <a:gd name="T6" fmla="*/ 10 w 12"/>
                  <a:gd name="T7" fmla="*/ 3 h 12"/>
                  <a:gd name="T8" fmla="*/ 2 w 12"/>
                  <a:gd name="T9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2" y="2"/>
                    </a:moveTo>
                    <a:cubicBezTo>
                      <a:pt x="0" y="4"/>
                      <a:pt x="0" y="8"/>
                      <a:pt x="2" y="10"/>
                    </a:cubicBezTo>
                    <a:cubicBezTo>
                      <a:pt x="4" y="12"/>
                      <a:pt x="7" y="12"/>
                      <a:pt x="9" y="10"/>
                    </a:cubicBezTo>
                    <a:cubicBezTo>
                      <a:pt x="11" y="8"/>
                      <a:pt x="12" y="5"/>
                      <a:pt x="10" y="3"/>
                    </a:cubicBezTo>
                    <a:cubicBezTo>
                      <a:pt x="8" y="1"/>
                      <a:pt x="4" y="0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8" name="Freeform 1784"/>
              <p:cNvSpPr/>
              <p:nvPr/>
            </p:nvSpPr>
            <p:spPr bwMode="auto">
              <a:xfrm>
                <a:off x="4185" y="1797"/>
                <a:ext cx="16" cy="15"/>
              </a:xfrm>
              <a:custGeom>
                <a:avLst/>
                <a:gdLst>
                  <a:gd name="T0" fmla="*/ 3 w 14"/>
                  <a:gd name="T1" fmla="*/ 2 h 14"/>
                  <a:gd name="T2" fmla="*/ 3 w 14"/>
                  <a:gd name="T3" fmla="*/ 11 h 14"/>
                  <a:gd name="T4" fmla="*/ 11 w 14"/>
                  <a:gd name="T5" fmla="*/ 12 h 14"/>
                  <a:gd name="T6" fmla="*/ 12 w 14"/>
                  <a:gd name="T7" fmla="*/ 3 h 14"/>
                  <a:gd name="T8" fmla="*/ 3 w 14"/>
                  <a:gd name="T9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4">
                    <a:moveTo>
                      <a:pt x="3" y="2"/>
                    </a:moveTo>
                    <a:cubicBezTo>
                      <a:pt x="1" y="5"/>
                      <a:pt x="0" y="8"/>
                      <a:pt x="3" y="11"/>
                    </a:cubicBezTo>
                    <a:cubicBezTo>
                      <a:pt x="5" y="14"/>
                      <a:pt x="9" y="14"/>
                      <a:pt x="11" y="12"/>
                    </a:cubicBezTo>
                    <a:cubicBezTo>
                      <a:pt x="14" y="9"/>
                      <a:pt x="14" y="5"/>
                      <a:pt x="12" y="3"/>
                    </a:cubicBezTo>
                    <a:cubicBezTo>
                      <a:pt x="10" y="0"/>
                      <a:pt x="6" y="0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9" name="Freeform 1785"/>
              <p:cNvSpPr>
                <a:spLocks noEditPoints="1"/>
              </p:cNvSpPr>
              <p:nvPr/>
            </p:nvSpPr>
            <p:spPr bwMode="auto">
              <a:xfrm>
                <a:off x="4109" y="1775"/>
                <a:ext cx="135" cy="129"/>
              </a:xfrm>
              <a:custGeom>
                <a:avLst/>
                <a:gdLst>
                  <a:gd name="T0" fmla="*/ 88 w 124"/>
                  <a:gd name="T1" fmla="*/ 1 h 118"/>
                  <a:gd name="T2" fmla="*/ 61 w 124"/>
                  <a:gd name="T3" fmla="*/ 10 h 118"/>
                  <a:gd name="T4" fmla="*/ 58 w 124"/>
                  <a:gd name="T5" fmla="*/ 13 h 118"/>
                  <a:gd name="T6" fmla="*/ 28 w 124"/>
                  <a:gd name="T7" fmla="*/ 39 h 118"/>
                  <a:gd name="T8" fmla="*/ 25 w 124"/>
                  <a:gd name="T9" fmla="*/ 42 h 118"/>
                  <a:gd name="T10" fmla="*/ 22 w 124"/>
                  <a:gd name="T11" fmla="*/ 45 h 118"/>
                  <a:gd name="T12" fmla="*/ 22 w 124"/>
                  <a:gd name="T13" fmla="*/ 45 h 118"/>
                  <a:gd name="T14" fmla="*/ 12 w 124"/>
                  <a:gd name="T15" fmla="*/ 68 h 118"/>
                  <a:gd name="T16" fmla="*/ 17 w 124"/>
                  <a:gd name="T17" fmla="*/ 89 h 118"/>
                  <a:gd name="T18" fmla="*/ 3 w 124"/>
                  <a:gd name="T19" fmla="*/ 88 h 118"/>
                  <a:gd name="T20" fmla="*/ 29 w 124"/>
                  <a:gd name="T21" fmla="*/ 118 h 118"/>
                  <a:gd name="T22" fmla="*/ 30 w 124"/>
                  <a:gd name="T23" fmla="*/ 103 h 118"/>
                  <a:gd name="T24" fmla="*/ 47 w 124"/>
                  <a:gd name="T25" fmla="*/ 108 h 118"/>
                  <a:gd name="T26" fmla="*/ 74 w 124"/>
                  <a:gd name="T27" fmla="*/ 99 h 118"/>
                  <a:gd name="T28" fmla="*/ 75 w 124"/>
                  <a:gd name="T29" fmla="*/ 98 h 118"/>
                  <a:gd name="T30" fmla="*/ 110 w 124"/>
                  <a:gd name="T31" fmla="*/ 68 h 118"/>
                  <a:gd name="T32" fmla="*/ 110 w 124"/>
                  <a:gd name="T33" fmla="*/ 67 h 118"/>
                  <a:gd name="T34" fmla="*/ 111 w 124"/>
                  <a:gd name="T35" fmla="*/ 67 h 118"/>
                  <a:gd name="T36" fmla="*/ 111 w 124"/>
                  <a:gd name="T37" fmla="*/ 67 h 118"/>
                  <a:gd name="T38" fmla="*/ 111 w 124"/>
                  <a:gd name="T39" fmla="*/ 67 h 118"/>
                  <a:gd name="T40" fmla="*/ 123 w 124"/>
                  <a:gd name="T41" fmla="*/ 41 h 118"/>
                  <a:gd name="T42" fmla="*/ 114 w 124"/>
                  <a:gd name="T43" fmla="*/ 14 h 118"/>
                  <a:gd name="T44" fmla="*/ 88 w 124"/>
                  <a:gd name="T45" fmla="*/ 1 h 118"/>
                  <a:gd name="T46" fmla="*/ 112 w 124"/>
                  <a:gd name="T47" fmla="*/ 41 h 118"/>
                  <a:gd name="T48" fmla="*/ 103 w 124"/>
                  <a:gd name="T49" fmla="*/ 59 h 118"/>
                  <a:gd name="T50" fmla="*/ 84 w 124"/>
                  <a:gd name="T51" fmla="*/ 66 h 118"/>
                  <a:gd name="T52" fmla="*/ 65 w 124"/>
                  <a:gd name="T53" fmla="*/ 57 h 118"/>
                  <a:gd name="T54" fmla="*/ 59 w 124"/>
                  <a:gd name="T55" fmla="*/ 37 h 118"/>
                  <a:gd name="T56" fmla="*/ 68 w 124"/>
                  <a:gd name="T57" fmla="*/ 19 h 118"/>
                  <a:gd name="T58" fmla="*/ 87 w 124"/>
                  <a:gd name="T59" fmla="*/ 12 h 118"/>
                  <a:gd name="T60" fmla="*/ 106 w 124"/>
                  <a:gd name="T61" fmla="*/ 21 h 118"/>
                  <a:gd name="T62" fmla="*/ 112 w 124"/>
                  <a:gd name="T63" fmla="*/ 41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4" h="118">
                    <a:moveTo>
                      <a:pt x="88" y="1"/>
                    </a:moveTo>
                    <a:cubicBezTo>
                      <a:pt x="79" y="0"/>
                      <a:pt x="69" y="3"/>
                      <a:pt x="61" y="10"/>
                    </a:cubicBezTo>
                    <a:cubicBezTo>
                      <a:pt x="60" y="11"/>
                      <a:pt x="59" y="12"/>
                      <a:pt x="58" y="13"/>
                    </a:cubicBezTo>
                    <a:cubicBezTo>
                      <a:pt x="48" y="22"/>
                      <a:pt x="38" y="31"/>
                      <a:pt x="28" y="39"/>
                    </a:cubicBezTo>
                    <a:cubicBezTo>
                      <a:pt x="27" y="40"/>
                      <a:pt x="26" y="41"/>
                      <a:pt x="25" y="42"/>
                    </a:cubicBezTo>
                    <a:cubicBezTo>
                      <a:pt x="24" y="43"/>
                      <a:pt x="23" y="44"/>
                      <a:pt x="22" y="45"/>
                    </a:cubicBezTo>
                    <a:cubicBezTo>
                      <a:pt x="22" y="45"/>
                      <a:pt x="22" y="45"/>
                      <a:pt x="22" y="45"/>
                    </a:cubicBezTo>
                    <a:cubicBezTo>
                      <a:pt x="16" y="51"/>
                      <a:pt x="12" y="59"/>
                      <a:pt x="12" y="68"/>
                    </a:cubicBezTo>
                    <a:cubicBezTo>
                      <a:pt x="11" y="75"/>
                      <a:pt x="13" y="83"/>
                      <a:pt x="17" y="89"/>
                    </a:cubicBezTo>
                    <a:cubicBezTo>
                      <a:pt x="12" y="89"/>
                      <a:pt x="7" y="89"/>
                      <a:pt x="3" y="88"/>
                    </a:cubicBezTo>
                    <a:cubicBezTo>
                      <a:pt x="0" y="108"/>
                      <a:pt x="10" y="117"/>
                      <a:pt x="29" y="118"/>
                    </a:cubicBezTo>
                    <a:cubicBezTo>
                      <a:pt x="29" y="113"/>
                      <a:pt x="30" y="108"/>
                      <a:pt x="30" y="103"/>
                    </a:cubicBezTo>
                    <a:cubicBezTo>
                      <a:pt x="35" y="106"/>
                      <a:pt x="41" y="108"/>
                      <a:pt x="47" y="108"/>
                    </a:cubicBezTo>
                    <a:cubicBezTo>
                      <a:pt x="57" y="109"/>
                      <a:pt x="67" y="106"/>
                      <a:pt x="74" y="99"/>
                    </a:cubicBezTo>
                    <a:cubicBezTo>
                      <a:pt x="75" y="98"/>
                      <a:pt x="75" y="98"/>
                      <a:pt x="75" y="98"/>
                    </a:cubicBezTo>
                    <a:cubicBezTo>
                      <a:pt x="87" y="88"/>
                      <a:pt x="98" y="78"/>
                      <a:pt x="110" y="68"/>
                    </a:cubicBezTo>
                    <a:cubicBezTo>
                      <a:pt x="110" y="67"/>
                      <a:pt x="110" y="67"/>
                      <a:pt x="110" y="67"/>
                    </a:cubicBezTo>
                    <a:cubicBezTo>
                      <a:pt x="111" y="67"/>
                      <a:pt x="111" y="67"/>
                      <a:pt x="111" y="67"/>
                    </a:cubicBezTo>
                    <a:cubicBezTo>
                      <a:pt x="111" y="67"/>
                      <a:pt x="111" y="67"/>
                      <a:pt x="111" y="67"/>
                    </a:cubicBezTo>
                    <a:cubicBezTo>
                      <a:pt x="111" y="67"/>
                      <a:pt x="111" y="67"/>
                      <a:pt x="111" y="67"/>
                    </a:cubicBezTo>
                    <a:cubicBezTo>
                      <a:pt x="119" y="60"/>
                      <a:pt x="123" y="51"/>
                      <a:pt x="123" y="41"/>
                    </a:cubicBezTo>
                    <a:cubicBezTo>
                      <a:pt x="124" y="32"/>
                      <a:pt x="121" y="22"/>
                      <a:pt x="114" y="14"/>
                    </a:cubicBezTo>
                    <a:cubicBezTo>
                      <a:pt x="107" y="6"/>
                      <a:pt x="98" y="2"/>
                      <a:pt x="88" y="1"/>
                    </a:cubicBezTo>
                    <a:close/>
                    <a:moveTo>
                      <a:pt x="112" y="41"/>
                    </a:moveTo>
                    <a:cubicBezTo>
                      <a:pt x="112" y="48"/>
                      <a:pt x="109" y="54"/>
                      <a:pt x="103" y="59"/>
                    </a:cubicBezTo>
                    <a:cubicBezTo>
                      <a:pt x="98" y="64"/>
                      <a:pt x="91" y="66"/>
                      <a:pt x="84" y="66"/>
                    </a:cubicBezTo>
                    <a:cubicBezTo>
                      <a:pt x="77" y="65"/>
                      <a:pt x="70" y="62"/>
                      <a:pt x="65" y="57"/>
                    </a:cubicBezTo>
                    <a:cubicBezTo>
                      <a:pt x="61" y="51"/>
                      <a:pt x="58" y="44"/>
                      <a:pt x="59" y="37"/>
                    </a:cubicBezTo>
                    <a:cubicBezTo>
                      <a:pt x="59" y="30"/>
                      <a:pt x="62" y="24"/>
                      <a:pt x="68" y="19"/>
                    </a:cubicBezTo>
                    <a:cubicBezTo>
                      <a:pt x="74" y="14"/>
                      <a:pt x="81" y="12"/>
                      <a:pt x="87" y="12"/>
                    </a:cubicBezTo>
                    <a:cubicBezTo>
                      <a:pt x="94" y="13"/>
                      <a:pt x="101" y="16"/>
                      <a:pt x="106" y="21"/>
                    </a:cubicBezTo>
                    <a:cubicBezTo>
                      <a:pt x="111" y="27"/>
                      <a:pt x="113" y="34"/>
                      <a:pt x="112" y="4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0" name="Freeform 1786"/>
              <p:cNvSpPr/>
              <p:nvPr/>
            </p:nvSpPr>
            <p:spPr bwMode="auto">
              <a:xfrm>
                <a:off x="4119" y="1634"/>
                <a:ext cx="112" cy="27"/>
              </a:xfrm>
              <a:custGeom>
                <a:avLst/>
                <a:gdLst>
                  <a:gd name="T0" fmla="*/ 0 w 103"/>
                  <a:gd name="T1" fmla="*/ 7 h 25"/>
                  <a:gd name="T2" fmla="*/ 18 w 103"/>
                  <a:gd name="T3" fmla="*/ 25 h 25"/>
                  <a:gd name="T4" fmla="*/ 85 w 103"/>
                  <a:gd name="T5" fmla="*/ 25 h 25"/>
                  <a:gd name="T6" fmla="*/ 103 w 103"/>
                  <a:gd name="T7" fmla="*/ 7 h 25"/>
                  <a:gd name="T8" fmla="*/ 103 w 103"/>
                  <a:gd name="T9" fmla="*/ 0 h 25"/>
                  <a:gd name="T10" fmla="*/ 0 w 103"/>
                  <a:gd name="T11" fmla="*/ 0 h 25"/>
                  <a:gd name="T12" fmla="*/ 0 w 103"/>
                  <a:gd name="T13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3" h="25">
                    <a:moveTo>
                      <a:pt x="0" y="7"/>
                    </a:moveTo>
                    <a:cubicBezTo>
                      <a:pt x="0" y="17"/>
                      <a:pt x="8" y="25"/>
                      <a:pt x="18" y="25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95" y="25"/>
                      <a:pt x="103" y="17"/>
                      <a:pt x="103" y="7"/>
                    </a:cubicBezTo>
                    <a:cubicBezTo>
                      <a:pt x="103" y="0"/>
                      <a:pt x="103" y="0"/>
                      <a:pt x="103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1" name="Freeform 1787"/>
              <p:cNvSpPr/>
              <p:nvPr/>
            </p:nvSpPr>
            <p:spPr bwMode="auto">
              <a:xfrm>
                <a:off x="4106" y="1612"/>
                <a:ext cx="137" cy="16"/>
              </a:xfrm>
              <a:custGeom>
                <a:avLst/>
                <a:gdLst>
                  <a:gd name="T0" fmla="*/ 119 w 126"/>
                  <a:gd name="T1" fmla="*/ 0 h 15"/>
                  <a:gd name="T2" fmla="*/ 8 w 126"/>
                  <a:gd name="T3" fmla="*/ 0 h 15"/>
                  <a:gd name="T4" fmla="*/ 0 w 126"/>
                  <a:gd name="T5" fmla="*/ 8 h 15"/>
                  <a:gd name="T6" fmla="*/ 8 w 126"/>
                  <a:gd name="T7" fmla="*/ 15 h 15"/>
                  <a:gd name="T8" fmla="*/ 119 w 126"/>
                  <a:gd name="T9" fmla="*/ 15 h 15"/>
                  <a:gd name="T10" fmla="*/ 126 w 126"/>
                  <a:gd name="T11" fmla="*/ 8 h 15"/>
                  <a:gd name="T12" fmla="*/ 119 w 126"/>
                  <a:gd name="T13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6" h="15">
                    <a:moveTo>
                      <a:pt x="119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2"/>
                      <a:pt x="4" y="15"/>
                      <a:pt x="8" y="15"/>
                    </a:cubicBezTo>
                    <a:cubicBezTo>
                      <a:pt x="119" y="15"/>
                      <a:pt x="119" y="15"/>
                      <a:pt x="119" y="15"/>
                    </a:cubicBezTo>
                    <a:cubicBezTo>
                      <a:pt x="123" y="15"/>
                      <a:pt x="126" y="12"/>
                      <a:pt x="126" y="8"/>
                    </a:cubicBezTo>
                    <a:cubicBezTo>
                      <a:pt x="126" y="4"/>
                      <a:pt x="123" y="0"/>
                      <a:pt x="1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2" name="Freeform 1788"/>
              <p:cNvSpPr>
                <a:spLocks noEditPoints="1"/>
              </p:cNvSpPr>
              <p:nvPr/>
            </p:nvSpPr>
            <p:spPr bwMode="auto">
              <a:xfrm>
                <a:off x="4118" y="1565"/>
                <a:ext cx="113" cy="42"/>
              </a:xfrm>
              <a:custGeom>
                <a:avLst/>
                <a:gdLst>
                  <a:gd name="T0" fmla="*/ 52 w 104"/>
                  <a:gd name="T1" fmla="*/ 0 h 39"/>
                  <a:gd name="T2" fmla="*/ 0 w 104"/>
                  <a:gd name="T3" fmla="*/ 39 h 39"/>
                  <a:gd name="T4" fmla="*/ 104 w 104"/>
                  <a:gd name="T5" fmla="*/ 39 h 39"/>
                  <a:gd name="T6" fmla="*/ 52 w 104"/>
                  <a:gd name="T7" fmla="*/ 0 h 39"/>
                  <a:gd name="T8" fmla="*/ 21 w 104"/>
                  <a:gd name="T9" fmla="*/ 22 h 39"/>
                  <a:gd name="T10" fmla="*/ 18 w 104"/>
                  <a:gd name="T11" fmla="*/ 19 h 39"/>
                  <a:gd name="T12" fmla="*/ 21 w 104"/>
                  <a:gd name="T13" fmla="*/ 16 h 39"/>
                  <a:gd name="T14" fmla="*/ 24 w 104"/>
                  <a:gd name="T15" fmla="*/ 19 h 39"/>
                  <a:gd name="T16" fmla="*/ 21 w 104"/>
                  <a:gd name="T17" fmla="*/ 22 h 39"/>
                  <a:gd name="T18" fmla="*/ 40 w 104"/>
                  <a:gd name="T19" fmla="*/ 33 h 39"/>
                  <a:gd name="T20" fmla="*/ 37 w 104"/>
                  <a:gd name="T21" fmla="*/ 30 h 39"/>
                  <a:gd name="T22" fmla="*/ 40 w 104"/>
                  <a:gd name="T23" fmla="*/ 27 h 39"/>
                  <a:gd name="T24" fmla="*/ 43 w 104"/>
                  <a:gd name="T25" fmla="*/ 30 h 39"/>
                  <a:gd name="T26" fmla="*/ 40 w 104"/>
                  <a:gd name="T27" fmla="*/ 33 h 39"/>
                  <a:gd name="T28" fmla="*/ 52 w 104"/>
                  <a:gd name="T29" fmla="*/ 12 h 39"/>
                  <a:gd name="T30" fmla="*/ 49 w 104"/>
                  <a:gd name="T31" fmla="*/ 9 h 39"/>
                  <a:gd name="T32" fmla="*/ 52 w 104"/>
                  <a:gd name="T33" fmla="*/ 6 h 39"/>
                  <a:gd name="T34" fmla="*/ 55 w 104"/>
                  <a:gd name="T35" fmla="*/ 9 h 39"/>
                  <a:gd name="T36" fmla="*/ 52 w 104"/>
                  <a:gd name="T37" fmla="*/ 12 h 39"/>
                  <a:gd name="T38" fmla="*/ 66 w 104"/>
                  <a:gd name="T39" fmla="*/ 33 h 39"/>
                  <a:gd name="T40" fmla="*/ 63 w 104"/>
                  <a:gd name="T41" fmla="*/ 30 h 39"/>
                  <a:gd name="T42" fmla="*/ 66 w 104"/>
                  <a:gd name="T43" fmla="*/ 27 h 39"/>
                  <a:gd name="T44" fmla="*/ 69 w 104"/>
                  <a:gd name="T45" fmla="*/ 30 h 39"/>
                  <a:gd name="T46" fmla="*/ 66 w 104"/>
                  <a:gd name="T47" fmla="*/ 33 h 39"/>
                  <a:gd name="T48" fmla="*/ 85 w 104"/>
                  <a:gd name="T49" fmla="*/ 22 h 39"/>
                  <a:gd name="T50" fmla="*/ 81 w 104"/>
                  <a:gd name="T51" fmla="*/ 19 h 39"/>
                  <a:gd name="T52" fmla="*/ 85 w 104"/>
                  <a:gd name="T53" fmla="*/ 16 h 39"/>
                  <a:gd name="T54" fmla="*/ 88 w 104"/>
                  <a:gd name="T55" fmla="*/ 19 h 39"/>
                  <a:gd name="T56" fmla="*/ 85 w 104"/>
                  <a:gd name="T57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4" h="39">
                    <a:moveTo>
                      <a:pt x="52" y="0"/>
                    </a:moveTo>
                    <a:cubicBezTo>
                      <a:pt x="24" y="0"/>
                      <a:pt x="0" y="18"/>
                      <a:pt x="0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4" y="18"/>
                      <a:pt x="81" y="0"/>
                      <a:pt x="52" y="0"/>
                    </a:cubicBezTo>
                    <a:close/>
                    <a:moveTo>
                      <a:pt x="21" y="22"/>
                    </a:moveTo>
                    <a:cubicBezTo>
                      <a:pt x="19" y="22"/>
                      <a:pt x="18" y="21"/>
                      <a:pt x="18" y="19"/>
                    </a:cubicBezTo>
                    <a:cubicBezTo>
                      <a:pt x="18" y="17"/>
                      <a:pt x="19" y="16"/>
                      <a:pt x="21" y="16"/>
                    </a:cubicBezTo>
                    <a:cubicBezTo>
                      <a:pt x="23" y="16"/>
                      <a:pt x="24" y="17"/>
                      <a:pt x="24" y="19"/>
                    </a:cubicBezTo>
                    <a:cubicBezTo>
                      <a:pt x="24" y="21"/>
                      <a:pt x="23" y="22"/>
                      <a:pt x="21" y="22"/>
                    </a:cubicBezTo>
                    <a:close/>
                    <a:moveTo>
                      <a:pt x="40" y="33"/>
                    </a:moveTo>
                    <a:cubicBezTo>
                      <a:pt x="38" y="33"/>
                      <a:pt x="37" y="31"/>
                      <a:pt x="37" y="30"/>
                    </a:cubicBezTo>
                    <a:cubicBezTo>
                      <a:pt x="37" y="28"/>
                      <a:pt x="38" y="27"/>
                      <a:pt x="40" y="27"/>
                    </a:cubicBezTo>
                    <a:cubicBezTo>
                      <a:pt x="42" y="27"/>
                      <a:pt x="43" y="28"/>
                      <a:pt x="43" y="30"/>
                    </a:cubicBezTo>
                    <a:cubicBezTo>
                      <a:pt x="43" y="31"/>
                      <a:pt x="42" y="33"/>
                      <a:pt x="40" y="33"/>
                    </a:cubicBezTo>
                    <a:close/>
                    <a:moveTo>
                      <a:pt x="52" y="12"/>
                    </a:moveTo>
                    <a:cubicBezTo>
                      <a:pt x="51" y="12"/>
                      <a:pt x="49" y="11"/>
                      <a:pt x="49" y="9"/>
                    </a:cubicBezTo>
                    <a:cubicBezTo>
                      <a:pt x="49" y="7"/>
                      <a:pt x="51" y="6"/>
                      <a:pt x="52" y="6"/>
                    </a:cubicBezTo>
                    <a:cubicBezTo>
                      <a:pt x="54" y="6"/>
                      <a:pt x="55" y="7"/>
                      <a:pt x="55" y="9"/>
                    </a:cubicBezTo>
                    <a:cubicBezTo>
                      <a:pt x="55" y="11"/>
                      <a:pt x="54" y="12"/>
                      <a:pt x="52" y="12"/>
                    </a:cubicBezTo>
                    <a:close/>
                    <a:moveTo>
                      <a:pt x="66" y="33"/>
                    </a:moveTo>
                    <a:cubicBezTo>
                      <a:pt x="65" y="33"/>
                      <a:pt x="63" y="32"/>
                      <a:pt x="63" y="30"/>
                    </a:cubicBezTo>
                    <a:cubicBezTo>
                      <a:pt x="63" y="28"/>
                      <a:pt x="65" y="27"/>
                      <a:pt x="66" y="27"/>
                    </a:cubicBezTo>
                    <a:cubicBezTo>
                      <a:pt x="68" y="27"/>
                      <a:pt x="69" y="28"/>
                      <a:pt x="69" y="30"/>
                    </a:cubicBezTo>
                    <a:cubicBezTo>
                      <a:pt x="69" y="32"/>
                      <a:pt x="68" y="33"/>
                      <a:pt x="66" y="33"/>
                    </a:cubicBezTo>
                    <a:close/>
                    <a:moveTo>
                      <a:pt x="85" y="22"/>
                    </a:moveTo>
                    <a:cubicBezTo>
                      <a:pt x="83" y="22"/>
                      <a:pt x="81" y="21"/>
                      <a:pt x="81" y="19"/>
                    </a:cubicBezTo>
                    <a:cubicBezTo>
                      <a:pt x="81" y="17"/>
                      <a:pt x="83" y="16"/>
                      <a:pt x="85" y="16"/>
                    </a:cubicBezTo>
                    <a:cubicBezTo>
                      <a:pt x="86" y="16"/>
                      <a:pt x="88" y="17"/>
                      <a:pt x="88" y="19"/>
                    </a:cubicBezTo>
                    <a:cubicBezTo>
                      <a:pt x="88" y="21"/>
                      <a:pt x="86" y="22"/>
                      <a:pt x="85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3" name="Freeform 1789"/>
              <p:cNvSpPr/>
              <p:nvPr/>
            </p:nvSpPr>
            <p:spPr bwMode="auto">
              <a:xfrm>
                <a:off x="4547" y="1817"/>
                <a:ext cx="140" cy="72"/>
              </a:xfrm>
              <a:custGeom>
                <a:avLst/>
                <a:gdLst>
                  <a:gd name="T0" fmla="*/ 0 w 128"/>
                  <a:gd name="T1" fmla="*/ 8 h 66"/>
                  <a:gd name="T2" fmla="*/ 15 w 128"/>
                  <a:gd name="T3" fmla="*/ 8 h 66"/>
                  <a:gd name="T4" fmla="*/ 15 w 128"/>
                  <a:gd name="T5" fmla="*/ 53 h 66"/>
                  <a:gd name="T6" fmla="*/ 29 w 128"/>
                  <a:gd name="T7" fmla="*/ 66 h 66"/>
                  <a:gd name="T8" fmla="*/ 100 w 128"/>
                  <a:gd name="T9" fmla="*/ 66 h 66"/>
                  <a:gd name="T10" fmla="*/ 114 w 128"/>
                  <a:gd name="T11" fmla="*/ 53 h 66"/>
                  <a:gd name="T12" fmla="*/ 114 w 128"/>
                  <a:gd name="T13" fmla="*/ 8 h 66"/>
                  <a:gd name="T14" fmla="*/ 128 w 128"/>
                  <a:gd name="T15" fmla="*/ 8 h 66"/>
                  <a:gd name="T16" fmla="*/ 128 w 128"/>
                  <a:gd name="T17" fmla="*/ 0 h 66"/>
                  <a:gd name="T18" fmla="*/ 0 w 128"/>
                  <a:gd name="T19" fmla="*/ 0 h 66"/>
                  <a:gd name="T20" fmla="*/ 0 w 128"/>
                  <a:gd name="T21" fmla="*/ 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8" h="66">
                    <a:moveTo>
                      <a:pt x="0" y="8"/>
                    </a:moveTo>
                    <a:cubicBezTo>
                      <a:pt x="15" y="8"/>
                      <a:pt x="15" y="8"/>
                      <a:pt x="15" y="8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60"/>
                      <a:pt x="21" y="66"/>
                      <a:pt x="29" y="66"/>
                    </a:cubicBezTo>
                    <a:cubicBezTo>
                      <a:pt x="100" y="66"/>
                      <a:pt x="100" y="66"/>
                      <a:pt x="100" y="66"/>
                    </a:cubicBezTo>
                    <a:cubicBezTo>
                      <a:pt x="108" y="66"/>
                      <a:pt x="114" y="60"/>
                      <a:pt x="114" y="53"/>
                    </a:cubicBezTo>
                    <a:cubicBezTo>
                      <a:pt x="114" y="8"/>
                      <a:pt x="114" y="8"/>
                      <a:pt x="114" y="8"/>
                    </a:cubicBezTo>
                    <a:cubicBezTo>
                      <a:pt x="128" y="8"/>
                      <a:pt x="128" y="8"/>
                      <a:pt x="128" y="8"/>
                    </a:cubicBezTo>
                    <a:cubicBezTo>
                      <a:pt x="128" y="0"/>
                      <a:pt x="128" y="0"/>
                      <a:pt x="12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4" name="Freeform 1790"/>
              <p:cNvSpPr/>
              <p:nvPr/>
            </p:nvSpPr>
            <p:spPr bwMode="auto">
              <a:xfrm>
                <a:off x="4564" y="1784"/>
                <a:ext cx="109" cy="27"/>
              </a:xfrm>
              <a:custGeom>
                <a:avLst/>
                <a:gdLst>
                  <a:gd name="T0" fmla="*/ 55 w 100"/>
                  <a:gd name="T1" fmla="*/ 7 h 25"/>
                  <a:gd name="T2" fmla="*/ 61 w 100"/>
                  <a:gd name="T3" fmla="*/ 7 h 25"/>
                  <a:gd name="T4" fmla="*/ 61 w 100"/>
                  <a:gd name="T5" fmla="*/ 0 h 25"/>
                  <a:gd name="T6" fmla="*/ 36 w 100"/>
                  <a:gd name="T7" fmla="*/ 0 h 25"/>
                  <a:gd name="T8" fmla="*/ 36 w 100"/>
                  <a:gd name="T9" fmla="*/ 7 h 25"/>
                  <a:gd name="T10" fmla="*/ 43 w 100"/>
                  <a:gd name="T11" fmla="*/ 7 h 25"/>
                  <a:gd name="T12" fmla="*/ 43 w 100"/>
                  <a:gd name="T13" fmla="*/ 12 h 25"/>
                  <a:gd name="T14" fmla="*/ 0 w 100"/>
                  <a:gd name="T15" fmla="*/ 18 h 25"/>
                  <a:gd name="T16" fmla="*/ 0 w 100"/>
                  <a:gd name="T17" fmla="*/ 25 h 25"/>
                  <a:gd name="T18" fmla="*/ 11 w 100"/>
                  <a:gd name="T19" fmla="*/ 25 h 25"/>
                  <a:gd name="T20" fmla="*/ 24 w 100"/>
                  <a:gd name="T21" fmla="*/ 25 h 25"/>
                  <a:gd name="T22" fmla="*/ 100 w 100"/>
                  <a:gd name="T23" fmla="*/ 25 h 25"/>
                  <a:gd name="T24" fmla="*/ 100 w 100"/>
                  <a:gd name="T25" fmla="*/ 18 h 25"/>
                  <a:gd name="T26" fmla="*/ 55 w 100"/>
                  <a:gd name="T27" fmla="*/ 12 h 25"/>
                  <a:gd name="T28" fmla="*/ 55 w 100"/>
                  <a:gd name="T29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0" h="25">
                    <a:moveTo>
                      <a:pt x="55" y="7"/>
                    </a:moveTo>
                    <a:cubicBezTo>
                      <a:pt x="61" y="7"/>
                      <a:pt x="61" y="7"/>
                      <a:pt x="61" y="7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6" y="7"/>
                      <a:pt x="36" y="7"/>
                      <a:pt x="36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28" y="13"/>
                      <a:pt x="14" y="15"/>
                      <a:pt x="0" y="18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18"/>
                      <a:pt x="100" y="18"/>
                      <a:pt x="100" y="18"/>
                    </a:cubicBezTo>
                    <a:cubicBezTo>
                      <a:pt x="85" y="15"/>
                      <a:pt x="70" y="13"/>
                      <a:pt x="55" y="12"/>
                    </a:cubicBezTo>
                    <a:lnTo>
                      <a:pt x="55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5" name="Freeform 1791"/>
              <p:cNvSpPr>
                <a:spLocks noEditPoints="1"/>
              </p:cNvSpPr>
              <p:nvPr/>
            </p:nvSpPr>
            <p:spPr bwMode="auto">
              <a:xfrm>
                <a:off x="4556" y="1558"/>
                <a:ext cx="121" cy="121"/>
              </a:xfrm>
              <a:custGeom>
                <a:avLst/>
                <a:gdLst>
                  <a:gd name="T0" fmla="*/ 96 w 111"/>
                  <a:gd name="T1" fmla="*/ 5 h 111"/>
                  <a:gd name="T2" fmla="*/ 69 w 111"/>
                  <a:gd name="T3" fmla="*/ 16 h 111"/>
                  <a:gd name="T4" fmla="*/ 48 w 111"/>
                  <a:gd name="T5" fmla="*/ 47 h 111"/>
                  <a:gd name="T6" fmla="*/ 15 w 111"/>
                  <a:gd name="T7" fmla="*/ 69 h 111"/>
                  <a:gd name="T8" fmla="*/ 5 w 111"/>
                  <a:gd name="T9" fmla="*/ 96 h 111"/>
                  <a:gd name="T10" fmla="*/ 32 w 111"/>
                  <a:gd name="T11" fmla="*/ 106 h 111"/>
                  <a:gd name="T12" fmla="*/ 62 w 111"/>
                  <a:gd name="T13" fmla="*/ 89 h 111"/>
                  <a:gd name="T14" fmla="*/ 90 w 111"/>
                  <a:gd name="T15" fmla="*/ 61 h 111"/>
                  <a:gd name="T16" fmla="*/ 107 w 111"/>
                  <a:gd name="T17" fmla="*/ 31 h 111"/>
                  <a:gd name="T18" fmla="*/ 96 w 111"/>
                  <a:gd name="T19" fmla="*/ 5 h 111"/>
                  <a:gd name="T20" fmla="*/ 95 w 111"/>
                  <a:gd name="T21" fmla="*/ 36 h 111"/>
                  <a:gd name="T22" fmla="*/ 81 w 111"/>
                  <a:gd name="T23" fmla="*/ 40 h 111"/>
                  <a:gd name="T24" fmla="*/ 73 w 111"/>
                  <a:gd name="T25" fmla="*/ 41 h 111"/>
                  <a:gd name="T26" fmla="*/ 75 w 111"/>
                  <a:gd name="T27" fmla="*/ 44 h 111"/>
                  <a:gd name="T28" fmla="*/ 80 w 111"/>
                  <a:gd name="T29" fmla="*/ 60 h 111"/>
                  <a:gd name="T30" fmla="*/ 60 w 111"/>
                  <a:gd name="T31" fmla="*/ 65 h 111"/>
                  <a:gd name="T32" fmla="*/ 54 w 111"/>
                  <a:gd name="T33" fmla="*/ 64 h 111"/>
                  <a:gd name="T34" fmla="*/ 55 w 111"/>
                  <a:gd name="T35" fmla="*/ 68 h 111"/>
                  <a:gd name="T36" fmla="*/ 52 w 111"/>
                  <a:gd name="T37" fmla="*/ 85 h 111"/>
                  <a:gd name="T38" fmla="*/ 35 w 111"/>
                  <a:gd name="T39" fmla="*/ 83 h 111"/>
                  <a:gd name="T40" fmla="*/ 30 w 111"/>
                  <a:gd name="T41" fmla="*/ 80 h 111"/>
                  <a:gd name="T42" fmla="*/ 31 w 111"/>
                  <a:gd name="T43" fmla="*/ 90 h 111"/>
                  <a:gd name="T44" fmla="*/ 26 w 111"/>
                  <a:gd name="T45" fmla="*/ 95 h 111"/>
                  <a:gd name="T46" fmla="*/ 21 w 111"/>
                  <a:gd name="T47" fmla="*/ 91 h 111"/>
                  <a:gd name="T48" fmla="*/ 31 w 111"/>
                  <a:gd name="T49" fmla="*/ 70 h 111"/>
                  <a:gd name="T50" fmla="*/ 41 w 111"/>
                  <a:gd name="T51" fmla="*/ 76 h 111"/>
                  <a:gd name="T52" fmla="*/ 45 w 111"/>
                  <a:gd name="T53" fmla="*/ 78 h 111"/>
                  <a:gd name="T54" fmla="*/ 46 w 111"/>
                  <a:gd name="T55" fmla="*/ 69 h 111"/>
                  <a:gd name="T56" fmla="*/ 52 w 111"/>
                  <a:gd name="T57" fmla="*/ 54 h 111"/>
                  <a:gd name="T58" fmla="*/ 63 w 111"/>
                  <a:gd name="T59" fmla="*/ 56 h 111"/>
                  <a:gd name="T60" fmla="*/ 71 w 111"/>
                  <a:gd name="T61" fmla="*/ 57 h 111"/>
                  <a:gd name="T62" fmla="*/ 68 w 111"/>
                  <a:gd name="T63" fmla="*/ 49 h 111"/>
                  <a:gd name="T64" fmla="*/ 67 w 111"/>
                  <a:gd name="T65" fmla="*/ 33 h 111"/>
                  <a:gd name="T66" fmla="*/ 82 w 111"/>
                  <a:gd name="T67" fmla="*/ 31 h 111"/>
                  <a:gd name="T68" fmla="*/ 87 w 111"/>
                  <a:gd name="T69" fmla="*/ 31 h 111"/>
                  <a:gd name="T70" fmla="*/ 83 w 111"/>
                  <a:gd name="T71" fmla="*/ 27 h 111"/>
                  <a:gd name="T72" fmla="*/ 83 w 111"/>
                  <a:gd name="T73" fmla="*/ 20 h 111"/>
                  <a:gd name="T74" fmla="*/ 89 w 111"/>
                  <a:gd name="T75" fmla="*/ 20 h 111"/>
                  <a:gd name="T76" fmla="*/ 95 w 111"/>
                  <a:gd name="T77" fmla="*/ 36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1" h="111">
                    <a:moveTo>
                      <a:pt x="96" y="5"/>
                    </a:moveTo>
                    <a:cubicBezTo>
                      <a:pt x="85" y="0"/>
                      <a:pt x="73" y="5"/>
                      <a:pt x="69" y="16"/>
                    </a:cubicBezTo>
                    <a:cubicBezTo>
                      <a:pt x="64" y="28"/>
                      <a:pt x="57" y="39"/>
                      <a:pt x="48" y="47"/>
                    </a:cubicBezTo>
                    <a:cubicBezTo>
                      <a:pt x="39" y="56"/>
                      <a:pt x="28" y="63"/>
                      <a:pt x="15" y="69"/>
                    </a:cubicBezTo>
                    <a:cubicBezTo>
                      <a:pt x="5" y="74"/>
                      <a:pt x="0" y="86"/>
                      <a:pt x="5" y="96"/>
                    </a:cubicBezTo>
                    <a:cubicBezTo>
                      <a:pt x="9" y="106"/>
                      <a:pt x="21" y="111"/>
                      <a:pt x="32" y="106"/>
                    </a:cubicBezTo>
                    <a:cubicBezTo>
                      <a:pt x="43" y="102"/>
                      <a:pt x="53" y="96"/>
                      <a:pt x="62" y="89"/>
                    </a:cubicBezTo>
                    <a:cubicBezTo>
                      <a:pt x="62" y="89"/>
                      <a:pt x="82" y="74"/>
                      <a:pt x="90" y="61"/>
                    </a:cubicBezTo>
                    <a:cubicBezTo>
                      <a:pt x="90" y="61"/>
                      <a:pt x="102" y="42"/>
                      <a:pt x="107" y="31"/>
                    </a:cubicBezTo>
                    <a:cubicBezTo>
                      <a:pt x="111" y="21"/>
                      <a:pt x="106" y="9"/>
                      <a:pt x="96" y="5"/>
                    </a:cubicBezTo>
                    <a:close/>
                    <a:moveTo>
                      <a:pt x="95" y="36"/>
                    </a:moveTo>
                    <a:cubicBezTo>
                      <a:pt x="92" y="41"/>
                      <a:pt x="87" y="41"/>
                      <a:pt x="81" y="40"/>
                    </a:cubicBezTo>
                    <a:cubicBezTo>
                      <a:pt x="78" y="40"/>
                      <a:pt x="75" y="40"/>
                      <a:pt x="73" y="41"/>
                    </a:cubicBezTo>
                    <a:cubicBezTo>
                      <a:pt x="72" y="42"/>
                      <a:pt x="74" y="42"/>
                      <a:pt x="75" y="44"/>
                    </a:cubicBezTo>
                    <a:cubicBezTo>
                      <a:pt x="79" y="48"/>
                      <a:pt x="82" y="53"/>
                      <a:pt x="80" y="60"/>
                    </a:cubicBezTo>
                    <a:cubicBezTo>
                      <a:pt x="76" y="70"/>
                      <a:pt x="68" y="67"/>
                      <a:pt x="60" y="65"/>
                    </a:cubicBezTo>
                    <a:cubicBezTo>
                      <a:pt x="57" y="64"/>
                      <a:pt x="55" y="63"/>
                      <a:pt x="54" y="64"/>
                    </a:cubicBezTo>
                    <a:cubicBezTo>
                      <a:pt x="53" y="64"/>
                      <a:pt x="55" y="66"/>
                      <a:pt x="55" y="68"/>
                    </a:cubicBezTo>
                    <a:cubicBezTo>
                      <a:pt x="56" y="74"/>
                      <a:pt x="56" y="81"/>
                      <a:pt x="52" y="85"/>
                    </a:cubicBezTo>
                    <a:cubicBezTo>
                      <a:pt x="45" y="92"/>
                      <a:pt x="40" y="87"/>
                      <a:pt x="35" y="83"/>
                    </a:cubicBezTo>
                    <a:cubicBezTo>
                      <a:pt x="33" y="81"/>
                      <a:pt x="31" y="80"/>
                      <a:pt x="30" y="80"/>
                    </a:cubicBezTo>
                    <a:cubicBezTo>
                      <a:pt x="30" y="80"/>
                      <a:pt x="31" y="90"/>
                      <a:pt x="31" y="90"/>
                    </a:cubicBezTo>
                    <a:cubicBezTo>
                      <a:pt x="31" y="93"/>
                      <a:pt x="29" y="95"/>
                      <a:pt x="26" y="95"/>
                    </a:cubicBezTo>
                    <a:cubicBezTo>
                      <a:pt x="24" y="96"/>
                      <a:pt x="21" y="94"/>
                      <a:pt x="21" y="91"/>
                    </a:cubicBezTo>
                    <a:cubicBezTo>
                      <a:pt x="21" y="91"/>
                      <a:pt x="19" y="70"/>
                      <a:pt x="31" y="70"/>
                    </a:cubicBezTo>
                    <a:cubicBezTo>
                      <a:pt x="35" y="71"/>
                      <a:pt x="38" y="73"/>
                      <a:pt x="41" y="76"/>
                    </a:cubicBezTo>
                    <a:cubicBezTo>
                      <a:pt x="43" y="77"/>
                      <a:pt x="45" y="79"/>
                      <a:pt x="45" y="78"/>
                    </a:cubicBezTo>
                    <a:cubicBezTo>
                      <a:pt x="46" y="77"/>
                      <a:pt x="46" y="73"/>
                      <a:pt x="46" y="69"/>
                    </a:cubicBezTo>
                    <a:cubicBezTo>
                      <a:pt x="45" y="62"/>
                      <a:pt x="45" y="55"/>
                      <a:pt x="52" y="54"/>
                    </a:cubicBezTo>
                    <a:cubicBezTo>
                      <a:pt x="56" y="54"/>
                      <a:pt x="59" y="55"/>
                      <a:pt x="63" y="56"/>
                    </a:cubicBezTo>
                    <a:cubicBezTo>
                      <a:pt x="67" y="57"/>
                      <a:pt x="70" y="58"/>
                      <a:pt x="71" y="57"/>
                    </a:cubicBezTo>
                    <a:cubicBezTo>
                      <a:pt x="72" y="55"/>
                      <a:pt x="70" y="52"/>
                      <a:pt x="68" y="49"/>
                    </a:cubicBezTo>
                    <a:cubicBezTo>
                      <a:pt x="64" y="43"/>
                      <a:pt x="60" y="38"/>
                      <a:pt x="67" y="33"/>
                    </a:cubicBezTo>
                    <a:cubicBezTo>
                      <a:pt x="72" y="30"/>
                      <a:pt x="77" y="31"/>
                      <a:pt x="82" y="31"/>
                    </a:cubicBezTo>
                    <a:cubicBezTo>
                      <a:pt x="85" y="31"/>
                      <a:pt x="87" y="31"/>
                      <a:pt x="87" y="31"/>
                    </a:cubicBezTo>
                    <a:cubicBezTo>
                      <a:pt x="88" y="30"/>
                      <a:pt x="84" y="27"/>
                      <a:pt x="83" y="27"/>
                    </a:cubicBezTo>
                    <a:cubicBezTo>
                      <a:pt x="81" y="25"/>
                      <a:pt x="81" y="22"/>
                      <a:pt x="83" y="20"/>
                    </a:cubicBezTo>
                    <a:cubicBezTo>
                      <a:pt x="84" y="18"/>
                      <a:pt x="87" y="18"/>
                      <a:pt x="89" y="20"/>
                    </a:cubicBezTo>
                    <a:cubicBezTo>
                      <a:pt x="89" y="20"/>
                      <a:pt x="100" y="28"/>
                      <a:pt x="95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6" name="Freeform 1792"/>
              <p:cNvSpPr>
                <a:spLocks noEditPoints="1"/>
              </p:cNvSpPr>
              <p:nvPr/>
            </p:nvSpPr>
            <p:spPr bwMode="auto">
              <a:xfrm>
                <a:off x="4772" y="1331"/>
                <a:ext cx="135" cy="129"/>
              </a:xfrm>
              <a:custGeom>
                <a:avLst/>
                <a:gdLst>
                  <a:gd name="T0" fmla="*/ 29 w 124"/>
                  <a:gd name="T1" fmla="*/ 98 h 119"/>
                  <a:gd name="T2" fmla="*/ 105 w 124"/>
                  <a:gd name="T3" fmla="*/ 26 h 119"/>
                  <a:gd name="T4" fmla="*/ 96 w 124"/>
                  <a:gd name="T5" fmla="*/ 32 h 119"/>
                  <a:gd name="T6" fmla="*/ 101 w 124"/>
                  <a:gd name="T7" fmla="*/ 38 h 119"/>
                  <a:gd name="T8" fmla="*/ 96 w 124"/>
                  <a:gd name="T9" fmla="*/ 32 h 119"/>
                  <a:gd name="T10" fmla="*/ 77 w 124"/>
                  <a:gd name="T11" fmla="*/ 29 h 119"/>
                  <a:gd name="T12" fmla="*/ 72 w 124"/>
                  <a:gd name="T13" fmla="*/ 34 h 119"/>
                  <a:gd name="T14" fmla="*/ 52 w 124"/>
                  <a:gd name="T15" fmla="*/ 13 h 119"/>
                  <a:gd name="T16" fmla="*/ 57 w 124"/>
                  <a:gd name="T17" fmla="*/ 19 h 119"/>
                  <a:gd name="T18" fmla="*/ 52 w 124"/>
                  <a:gd name="T19" fmla="*/ 13 h 119"/>
                  <a:gd name="T20" fmla="*/ 21 w 124"/>
                  <a:gd name="T21" fmla="*/ 44 h 119"/>
                  <a:gd name="T22" fmla="*/ 26 w 124"/>
                  <a:gd name="T23" fmla="*/ 50 h 119"/>
                  <a:gd name="T24" fmla="*/ 31 w 124"/>
                  <a:gd name="T25" fmla="*/ 72 h 119"/>
                  <a:gd name="T26" fmla="*/ 26 w 124"/>
                  <a:gd name="T27" fmla="*/ 66 h 119"/>
                  <a:gd name="T28" fmla="*/ 31 w 124"/>
                  <a:gd name="T29" fmla="*/ 72 h 119"/>
                  <a:gd name="T30" fmla="*/ 39 w 124"/>
                  <a:gd name="T31" fmla="*/ 33 h 119"/>
                  <a:gd name="T32" fmla="*/ 44 w 124"/>
                  <a:gd name="T33" fmla="*/ 38 h 119"/>
                  <a:gd name="T34" fmla="*/ 50 w 124"/>
                  <a:gd name="T35" fmla="*/ 86 h 119"/>
                  <a:gd name="T36" fmla="*/ 44 w 124"/>
                  <a:gd name="T37" fmla="*/ 80 h 119"/>
                  <a:gd name="T38" fmla="*/ 50 w 124"/>
                  <a:gd name="T39" fmla="*/ 86 h 119"/>
                  <a:gd name="T40" fmla="*/ 57 w 124"/>
                  <a:gd name="T41" fmla="*/ 104 h 119"/>
                  <a:gd name="T42" fmla="*/ 62 w 124"/>
                  <a:gd name="T43" fmla="*/ 99 h 119"/>
                  <a:gd name="T44" fmla="*/ 81 w 124"/>
                  <a:gd name="T45" fmla="*/ 89 h 119"/>
                  <a:gd name="T46" fmla="*/ 76 w 124"/>
                  <a:gd name="T47" fmla="*/ 84 h 119"/>
                  <a:gd name="T48" fmla="*/ 81 w 124"/>
                  <a:gd name="T49" fmla="*/ 89 h 119"/>
                  <a:gd name="T50" fmla="*/ 48 w 124"/>
                  <a:gd name="T51" fmla="*/ 73 h 119"/>
                  <a:gd name="T52" fmla="*/ 79 w 124"/>
                  <a:gd name="T53" fmla="*/ 44 h 119"/>
                  <a:gd name="T54" fmla="*/ 90 w 124"/>
                  <a:gd name="T55" fmla="*/ 59 h 119"/>
                  <a:gd name="T56" fmla="*/ 95 w 124"/>
                  <a:gd name="T57" fmla="*/ 54 h 119"/>
                  <a:gd name="T58" fmla="*/ 90 w 124"/>
                  <a:gd name="T59" fmla="*/ 59 h 119"/>
                  <a:gd name="T60" fmla="*/ 97 w 124"/>
                  <a:gd name="T61" fmla="*/ 80 h 119"/>
                  <a:gd name="T62" fmla="*/ 102 w 124"/>
                  <a:gd name="T63" fmla="*/ 75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4" h="119">
                    <a:moveTo>
                      <a:pt x="21" y="20"/>
                    </a:moveTo>
                    <a:cubicBezTo>
                      <a:pt x="0" y="40"/>
                      <a:pt x="9" y="77"/>
                      <a:pt x="29" y="98"/>
                    </a:cubicBezTo>
                    <a:cubicBezTo>
                      <a:pt x="49" y="119"/>
                      <a:pt x="78" y="117"/>
                      <a:pt x="99" y="97"/>
                    </a:cubicBezTo>
                    <a:cubicBezTo>
                      <a:pt x="115" y="84"/>
                      <a:pt x="124" y="47"/>
                      <a:pt x="105" y="26"/>
                    </a:cubicBezTo>
                    <a:cubicBezTo>
                      <a:pt x="85" y="5"/>
                      <a:pt x="42" y="0"/>
                      <a:pt x="21" y="20"/>
                    </a:cubicBezTo>
                    <a:close/>
                    <a:moveTo>
                      <a:pt x="96" y="32"/>
                    </a:moveTo>
                    <a:cubicBezTo>
                      <a:pt x="97" y="31"/>
                      <a:pt x="99" y="31"/>
                      <a:pt x="101" y="33"/>
                    </a:cubicBezTo>
                    <a:cubicBezTo>
                      <a:pt x="102" y="34"/>
                      <a:pt x="102" y="37"/>
                      <a:pt x="101" y="38"/>
                    </a:cubicBezTo>
                    <a:cubicBezTo>
                      <a:pt x="99" y="39"/>
                      <a:pt x="97" y="39"/>
                      <a:pt x="95" y="38"/>
                    </a:cubicBezTo>
                    <a:cubicBezTo>
                      <a:pt x="94" y="36"/>
                      <a:pt x="94" y="34"/>
                      <a:pt x="96" y="32"/>
                    </a:cubicBezTo>
                    <a:close/>
                    <a:moveTo>
                      <a:pt x="72" y="29"/>
                    </a:moveTo>
                    <a:cubicBezTo>
                      <a:pt x="74" y="27"/>
                      <a:pt x="76" y="27"/>
                      <a:pt x="77" y="29"/>
                    </a:cubicBezTo>
                    <a:cubicBezTo>
                      <a:pt x="79" y="30"/>
                      <a:pt x="79" y="33"/>
                      <a:pt x="77" y="34"/>
                    </a:cubicBezTo>
                    <a:cubicBezTo>
                      <a:pt x="76" y="35"/>
                      <a:pt x="73" y="35"/>
                      <a:pt x="72" y="34"/>
                    </a:cubicBezTo>
                    <a:cubicBezTo>
                      <a:pt x="71" y="32"/>
                      <a:pt x="71" y="30"/>
                      <a:pt x="72" y="29"/>
                    </a:cubicBezTo>
                    <a:close/>
                    <a:moveTo>
                      <a:pt x="52" y="13"/>
                    </a:moveTo>
                    <a:cubicBezTo>
                      <a:pt x="53" y="12"/>
                      <a:pt x="55" y="12"/>
                      <a:pt x="57" y="13"/>
                    </a:cubicBezTo>
                    <a:cubicBezTo>
                      <a:pt x="58" y="15"/>
                      <a:pt x="58" y="17"/>
                      <a:pt x="57" y="19"/>
                    </a:cubicBezTo>
                    <a:cubicBezTo>
                      <a:pt x="55" y="20"/>
                      <a:pt x="53" y="20"/>
                      <a:pt x="51" y="19"/>
                    </a:cubicBezTo>
                    <a:cubicBezTo>
                      <a:pt x="50" y="17"/>
                      <a:pt x="50" y="15"/>
                      <a:pt x="52" y="13"/>
                    </a:cubicBezTo>
                    <a:close/>
                    <a:moveTo>
                      <a:pt x="21" y="50"/>
                    </a:moveTo>
                    <a:cubicBezTo>
                      <a:pt x="20" y="48"/>
                      <a:pt x="20" y="46"/>
                      <a:pt x="21" y="44"/>
                    </a:cubicBezTo>
                    <a:cubicBezTo>
                      <a:pt x="23" y="43"/>
                      <a:pt x="25" y="43"/>
                      <a:pt x="26" y="44"/>
                    </a:cubicBezTo>
                    <a:cubicBezTo>
                      <a:pt x="28" y="46"/>
                      <a:pt x="28" y="48"/>
                      <a:pt x="26" y="50"/>
                    </a:cubicBezTo>
                    <a:cubicBezTo>
                      <a:pt x="25" y="51"/>
                      <a:pt x="22" y="51"/>
                      <a:pt x="21" y="50"/>
                    </a:cubicBezTo>
                    <a:close/>
                    <a:moveTo>
                      <a:pt x="31" y="72"/>
                    </a:moveTo>
                    <a:cubicBezTo>
                      <a:pt x="30" y="73"/>
                      <a:pt x="27" y="73"/>
                      <a:pt x="26" y="72"/>
                    </a:cubicBezTo>
                    <a:cubicBezTo>
                      <a:pt x="24" y="70"/>
                      <a:pt x="25" y="68"/>
                      <a:pt x="26" y="66"/>
                    </a:cubicBezTo>
                    <a:cubicBezTo>
                      <a:pt x="28" y="65"/>
                      <a:pt x="30" y="65"/>
                      <a:pt x="31" y="67"/>
                    </a:cubicBezTo>
                    <a:cubicBezTo>
                      <a:pt x="33" y="68"/>
                      <a:pt x="33" y="70"/>
                      <a:pt x="31" y="72"/>
                    </a:cubicBezTo>
                    <a:close/>
                    <a:moveTo>
                      <a:pt x="39" y="38"/>
                    </a:moveTo>
                    <a:cubicBezTo>
                      <a:pt x="38" y="36"/>
                      <a:pt x="38" y="34"/>
                      <a:pt x="39" y="33"/>
                    </a:cubicBezTo>
                    <a:cubicBezTo>
                      <a:pt x="41" y="31"/>
                      <a:pt x="43" y="31"/>
                      <a:pt x="44" y="33"/>
                    </a:cubicBezTo>
                    <a:cubicBezTo>
                      <a:pt x="46" y="34"/>
                      <a:pt x="46" y="37"/>
                      <a:pt x="44" y="38"/>
                    </a:cubicBezTo>
                    <a:cubicBezTo>
                      <a:pt x="43" y="39"/>
                      <a:pt x="40" y="39"/>
                      <a:pt x="39" y="38"/>
                    </a:cubicBezTo>
                    <a:close/>
                    <a:moveTo>
                      <a:pt x="50" y="86"/>
                    </a:moveTo>
                    <a:cubicBezTo>
                      <a:pt x="48" y="87"/>
                      <a:pt x="46" y="87"/>
                      <a:pt x="44" y="85"/>
                    </a:cubicBezTo>
                    <a:cubicBezTo>
                      <a:pt x="43" y="84"/>
                      <a:pt x="43" y="82"/>
                      <a:pt x="44" y="80"/>
                    </a:cubicBezTo>
                    <a:cubicBezTo>
                      <a:pt x="46" y="79"/>
                      <a:pt x="48" y="79"/>
                      <a:pt x="50" y="80"/>
                    </a:cubicBezTo>
                    <a:cubicBezTo>
                      <a:pt x="51" y="82"/>
                      <a:pt x="51" y="84"/>
                      <a:pt x="50" y="86"/>
                    </a:cubicBezTo>
                    <a:close/>
                    <a:moveTo>
                      <a:pt x="62" y="105"/>
                    </a:moveTo>
                    <a:cubicBezTo>
                      <a:pt x="61" y="106"/>
                      <a:pt x="58" y="106"/>
                      <a:pt x="57" y="104"/>
                    </a:cubicBezTo>
                    <a:cubicBezTo>
                      <a:pt x="56" y="103"/>
                      <a:pt x="56" y="100"/>
                      <a:pt x="57" y="99"/>
                    </a:cubicBezTo>
                    <a:cubicBezTo>
                      <a:pt x="59" y="98"/>
                      <a:pt x="61" y="98"/>
                      <a:pt x="62" y="99"/>
                    </a:cubicBezTo>
                    <a:cubicBezTo>
                      <a:pt x="64" y="101"/>
                      <a:pt x="64" y="103"/>
                      <a:pt x="62" y="105"/>
                    </a:cubicBezTo>
                    <a:close/>
                    <a:moveTo>
                      <a:pt x="81" y="89"/>
                    </a:moveTo>
                    <a:cubicBezTo>
                      <a:pt x="80" y="91"/>
                      <a:pt x="77" y="91"/>
                      <a:pt x="76" y="89"/>
                    </a:cubicBezTo>
                    <a:cubicBezTo>
                      <a:pt x="75" y="88"/>
                      <a:pt x="75" y="85"/>
                      <a:pt x="76" y="84"/>
                    </a:cubicBezTo>
                    <a:cubicBezTo>
                      <a:pt x="78" y="83"/>
                      <a:pt x="80" y="83"/>
                      <a:pt x="82" y="84"/>
                    </a:cubicBezTo>
                    <a:cubicBezTo>
                      <a:pt x="83" y="86"/>
                      <a:pt x="83" y="88"/>
                      <a:pt x="81" y="89"/>
                    </a:cubicBezTo>
                    <a:close/>
                    <a:moveTo>
                      <a:pt x="78" y="74"/>
                    </a:moveTo>
                    <a:cubicBezTo>
                      <a:pt x="69" y="82"/>
                      <a:pt x="56" y="82"/>
                      <a:pt x="48" y="73"/>
                    </a:cubicBezTo>
                    <a:cubicBezTo>
                      <a:pt x="40" y="64"/>
                      <a:pt x="40" y="51"/>
                      <a:pt x="49" y="43"/>
                    </a:cubicBezTo>
                    <a:cubicBezTo>
                      <a:pt x="57" y="35"/>
                      <a:pt x="71" y="35"/>
                      <a:pt x="79" y="44"/>
                    </a:cubicBezTo>
                    <a:cubicBezTo>
                      <a:pt x="87" y="53"/>
                      <a:pt x="87" y="66"/>
                      <a:pt x="78" y="74"/>
                    </a:cubicBezTo>
                    <a:close/>
                    <a:moveTo>
                      <a:pt x="90" y="59"/>
                    </a:moveTo>
                    <a:cubicBezTo>
                      <a:pt x="89" y="57"/>
                      <a:pt x="89" y="55"/>
                      <a:pt x="90" y="53"/>
                    </a:cubicBezTo>
                    <a:cubicBezTo>
                      <a:pt x="92" y="52"/>
                      <a:pt x="94" y="52"/>
                      <a:pt x="95" y="54"/>
                    </a:cubicBezTo>
                    <a:cubicBezTo>
                      <a:pt x="97" y="55"/>
                      <a:pt x="97" y="57"/>
                      <a:pt x="95" y="59"/>
                    </a:cubicBezTo>
                    <a:cubicBezTo>
                      <a:pt x="94" y="60"/>
                      <a:pt x="91" y="60"/>
                      <a:pt x="90" y="59"/>
                    </a:cubicBezTo>
                    <a:close/>
                    <a:moveTo>
                      <a:pt x="102" y="80"/>
                    </a:moveTo>
                    <a:cubicBezTo>
                      <a:pt x="101" y="82"/>
                      <a:pt x="98" y="82"/>
                      <a:pt x="97" y="80"/>
                    </a:cubicBezTo>
                    <a:cubicBezTo>
                      <a:pt x="95" y="79"/>
                      <a:pt x="95" y="76"/>
                      <a:pt x="97" y="75"/>
                    </a:cubicBezTo>
                    <a:cubicBezTo>
                      <a:pt x="98" y="73"/>
                      <a:pt x="101" y="73"/>
                      <a:pt x="102" y="75"/>
                    </a:cubicBezTo>
                    <a:cubicBezTo>
                      <a:pt x="104" y="76"/>
                      <a:pt x="104" y="79"/>
                      <a:pt x="102" y="8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7" name="Freeform 1793"/>
              <p:cNvSpPr/>
              <p:nvPr/>
            </p:nvSpPr>
            <p:spPr bwMode="auto">
              <a:xfrm>
                <a:off x="3884" y="2020"/>
                <a:ext cx="141" cy="91"/>
              </a:xfrm>
              <a:custGeom>
                <a:avLst/>
                <a:gdLst>
                  <a:gd name="T0" fmla="*/ 113 w 130"/>
                  <a:gd name="T1" fmla="*/ 26 h 83"/>
                  <a:gd name="T2" fmla="*/ 110 w 130"/>
                  <a:gd name="T3" fmla="*/ 28 h 83"/>
                  <a:gd name="T4" fmla="*/ 96 w 130"/>
                  <a:gd name="T5" fmla="*/ 40 h 83"/>
                  <a:gd name="T6" fmla="*/ 88 w 130"/>
                  <a:gd name="T7" fmla="*/ 50 h 83"/>
                  <a:gd name="T8" fmla="*/ 88 w 130"/>
                  <a:gd name="T9" fmla="*/ 48 h 83"/>
                  <a:gd name="T10" fmla="*/ 107 w 130"/>
                  <a:gd name="T11" fmla="*/ 22 h 83"/>
                  <a:gd name="T12" fmla="*/ 109 w 130"/>
                  <a:gd name="T13" fmla="*/ 22 h 83"/>
                  <a:gd name="T14" fmla="*/ 85 w 130"/>
                  <a:gd name="T15" fmla="*/ 8 h 83"/>
                  <a:gd name="T16" fmla="*/ 69 w 130"/>
                  <a:gd name="T17" fmla="*/ 36 h 83"/>
                  <a:gd name="T18" fmla="*/ 80 w 130"/>
                  <a:gd name="T19" fmla="*/ 6 h 83"/>
                  <a:gd name="T20" fmla="*/ 66 w 130"/>
                  <a:gd name="T21" fmla="*/ 3 h 83"/>
                  <a:gd name="T22" fmla="*/ 65 w 130"/>
                  <a:gd name="T23" fmla="*/ 2 h 83"/>
                  <a:gd name="T24" fmla="*/ 49 w 130"/>
                  <a:gd name="T25" fmla="*/ 7 h 83"/>
                  <a:gd name="T26" fmla="*/ 36 w 130"/>
                  <a:gd name="T27" fmla="*/ 27 h 83"/>
                  <a:gd name="T28" fmla="*/ 49 w 130"/>
                  <a:gd name="T29" fmla="*/ 1 h 83"/>
                  <a:gd name="T30" fmla="*/ 41 w 130"/>
                  <a:gd name="T31" fmla="*/ 1 h 83"/>
                  <a:gd name="T32" fmla="*/ 13 w 130"/>
                  <a:gd name="T33" fmla="*/ 8 h 83"/>
                  <a:gd name="T34" fmla="*/ 0 w 130"/>
                  <a:gd name="T35" fmla="*/ 31 h 83"/>
                  <a:gd name="T36" fmla="*/ 6 w 130"/>
                  <a:gd name="T37" fmla="*/ 46 h 83"/>
                  <a:gd name="T38" fmla="*/ 36 w 130"/>
                  <a:gd name="T39" fmla="*/ 70 h 83"/>
                  <a:gd name="T40" fmla="*/ 100 w 130"/>
                  <a:gd name="T41" fmla="*/ 79 h 83"/>
                  <a:gd name="T42" fmla="*/ 117 w 130"/>
                  <a:gd name="T43" fmla="*/ 71 h 83"/>
                  <a:gd name="T44" fmla="*/ 125 w 130"/>
                  <a:gd name="T45" fmla="*/ 40 h 83"/>
                  <a:gd name="T46" fmla="*/ 113 w 130"/>
                  <a:gd name="T47" fmla="*/ 26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0" h="83">
                    <a:moveTo>
                      <a:pt x="113" y="26"/>
                    </a:moveTo>
                    <a:cubicBezTo>
                      <a:pt x="112" y="26"/>
                      <a:pt x="111" y="27"/>
                      <a:pt x="110" y="28"/>
                    </a:cubicBezTo>
                    <a:cubicBezTo>
                      <a:pt x="105" y="32"/>
                      <a:pt x="100" y="36"/>
                      <a:pt x="96" y="40"/>
                    </a:cubicBezTo>
                    <a:cubicBezTo>
                      <a:pt x="93" y="43"/>
                      <a:pt x="91" y="47"/>
                      <a:pt x="88" y="50"/>
                    </a:cubicBezTo>
                    <a:cubicBezTo>
                      <a:pt x="88" y="49"/>
                      <a:pt x="88" y="48"/>
                      <a:pt x="88" y="48"/>
                    </a:cubicBezTo>
                    <a:cubicBezTo>
                      <a:pt x="91" y="37"/>
                      <a:pt x="98" y="29"/>
                      <a:pt x="107" y="22"/>
                    </a:cubicBezTo>
                    <a:cubicBezTo>
                      <a:pt x="107" y="22"/>
                      <a:pt x="108" y="22"/>
                      <a:pt x="109" y="22"/>
                    </a:cubicBezTo>
                    <a:cubicBezTo>
                      <a:pt x="102" y="16"/>
                      <a:pt x="94" y="12"/>
                      <a:pt x="85" y="8"/>
                    </a:cubicBezTo>
                    <a:cubicBezTo>
                      <a:pt x="78" y="16"/>
                      <a:pt x="73" y="25"/>
                      <a:pt x="69" y="36"/>
                    </a:cubicBezTo>
                    <a:cubicBezTo>
                      <a:pt x="69" y="28"/>
                      <a:pt x="74" y="15"/>
                      <a:pt x="80" y="6"/>
                    </a:cubicBezTo>
                    <a:cubicBezTo>
                      <a:pt x="75" y="5"/>
                      <a:pt x="71" y="4"/>
                      <a:pt x="66" y="3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59" y="0"/>
                      <a:pt x="53" y="2"/>
                      <a:pt x="49" y="7"/>
                    </a:cubicBezTo>
                    <a:cubicBezTo>
                      <a:pt x="43" y="13"/>
                      <a:pt x="40" y="16"/>
                      <a:pt x="36" y="27"/>
                    </a:cubicBezTo>
                    <a:cubicBezTo>
                      <a:pt x="37" y="17"/>
                      <a:pt x="42" y="9"/>
                      <a:pt x="49" y="1"/>
                    </a:cubicBezTo>
                    <a:cubicBezTo>
                      <a:pt x="46" y="1"/>
                      <a:pt x="44" y="1"/>
                      <a:pt x="41" y="1"/>
                    </a:cubicBezTo>
                    <a:cubicBezTo>
                      <a:pt x="32" y="1"/>
                      <a:pt x="22" y="3"/>
                      <a:pt x="13" y="8"/>
                    </a:cubicBezTo>
                    <a:cubicBezTo>
                      <a:pt x="5" y="13"/>
                      <a:pt x="0" y="20"/>
                      <a:pt x="0" y="31"/>
                    </a:cubicBezTo>
                    <a:cubicBezTo>
                      <a:pt x="1" y="37"/>
                      <a:pt x="3" y="42"/>
                      <a:pt x="6" y="46"/>
                    </a:cubicBezTo>
                    <a:cubicBezTo>
                      <a:pt x="14" y="57"/>
                      <a:pt x="24" y="65"/>
                      <a:pt x="36" y="70"/>
                    </a:cubicBezTo>
                    <a:cubicBezTo>
                      <a:pt x="56" y="79"/>
                      <a:pt x="77" y="83"/>
                      <a:pt x="100" y="79"/>
                    </a:cubicBezTo>
                    <a:cubicBezTo>
                      <a:pt x="106" y="77"/>
                      <a:pt x="112" y="75"/>
                      <a:pt x="117" y="71"/>
                    </a:cubicBezTo>
                    <a:cubicBezTo>
                      <a:pt x="128" y="63"/>
                      <a:pt x="130" y="52"/>
                      <a:pt x="125" y="40"/>
                    </a:cubicBezTo>
                    <a:cubicBezTo>
                      <a:pt x="122" y="34"/>
                      <a:pt x="118" y="29"/>
                      <a:pt x="113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8" name="Freeform 1794"/>
              <p:cNvSpPr/>
              <p:nvPr/>
            </p:nvSpPr>
            <p:spPr bwMode="auto">
              <a:xfrm>
                <a:off x="4329" y="1107"/>
                <a:ext cx="127" cy="110"/>
              </a:xfrm>
              <a:custGeom>
                <a:avLst/>
                <a:gdLst>
                  <a:gd name="T0" fmla="*/ 105 w 116"/>
                  <a:gd name="T1" fmla="*/ 6 h 101"/>
                  <a:gd name="T2" fmla="*/ 78 w 116"/>
                  <a:gd name="T3" fmla="*/ 11 h 101"/>
                  <a:gd name="T4" fmla="*/ 61 w 116"/>
                  <a:gd name="T5" fmla="*/ 0 h 101"/>
                  <a:gd name="T6" fmla="*/ 45 w 116"/>
                  <a:gd name="T7" fmla="*/ 11 h 101"/>
                  <a:gd name="T8" fmla="*/ 42 w 116"/>
                  <a:gd name="T9" fmla="*/ 8 h 101"/>
                  <a:gd name="T10" fmla="*/ 10 w 116"/>
                  <a:gd name="T11" fmla="*/ 11 h 101"/>
                  <a:gd name="T12" fmla="*/ 22 w 116"/>
                  <a:gd name="T13" fmla="*/ 47 h 101"/>
                  <a:gd name="T14" fmla="*/ 25 w 116"/>
                  <a:gd name="T15" fmla="*/ 49 h 101"/>
                  <a:gd name="T16" fmla="*/ 24 w 116"/>
                  <a:gd name="T17" fmla="*/ 87 h 101"/>
                  <a:gd name="T18" fmla="*/ 24 w 116"/>
                  <a:gd name="T19" fmla="*/ 101 h 101"/>
                  <a:gd name="T20" fmla="*/ 95 w 116"/>
                  <a:gd name="T21" fmla="*/ 101 h 101"/>
                  <a:gd name="T22" fmla="*/ 95 w 116"/>
                  <a:gd name="T23" fmla="*/ 45 h 101"/>
                  <a:gd name="T24" fmla="*/ 115 w 116"/>
                  <a:gd name="T25" fmla="*/ 27 h 101"/>
                  <a:gd name="T26" fmla="*/ 105 w 116"/>
                  <a:gd name="T27" fmla="*/ 6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6" h="101">
                    <a:moveTo>
                      <a:pt x="105" y="6"/>
                    </a:moveTo>
                    <a:cubicBezTo>
                      <a:pt x="95" y="0"/>
                      <a:pt x="86" y="3"/>
                      <a:pt x="78" y="11"/>
                    </a:cubicBezTo>
                    <a:cubicBezTo>
                      <a:pt x="74" y="4"/>
                      <a:pt x="69" y="0"/>
                      <a:pt x="61" y="0"/>
                    </a:cubicBezTo>
                    <a:cubicBezTo>
                      <a:pt x="54" y="0"/>
                      <a:pt x="48" y="4"/>
                      <a:pt x="45" y="11"/>
                    </a:cubicBezTo>
                    <a:cubicBezTo>
                      <a:pt x="44" y="10"/>
                      <a:pt x="43" y="9"/>
                      <a:pt x="42" y="8"/>
                    </a:cubicBezTo>
                    <a:cubicBezTo>
                      <a:pt x="33" y="0"/>
                      <a:pt x="18" y="1"/>
                      <a:pt x="10" y="11"/>
                    </a:cubicBezTo>
                    <a:cubicBezTo>
                      <a:pt x="0" y="23"/>
                      <a:pt x="6" y="42"/>
                      <a:pt x="22" y="47"/>
                    </a:cubicBezTo>
                    <a:cubicBezTo>
                      <a:pt x="23" y="47"/>
                      <a:pt x="25" y="47"/>
                      <a:pt x="25" y="49"/>
                    </a:cubicBezTo>
                    <a:cubicBezTo>
                      <a:pt x="24" y="62"/>
                      <a:pt x="24" y="75"/>
                      <a:pt x="24" y="87"/>
                    </a:cubicBezTo>
                    <a:cubicBezTo>
                      <a:pt x="24" y="92"/>
                      <a:pt x="24" y="96"/>
                      <a:pt x="24" y="101"/>
                    </a:cubicBezTo>
                    <a:cubicBezTo>
                      <a:pt x="48" y="101"/>
                      <a:pt x="71" y="101"/>
                      <a:pt x="95" y="101"/>
                    </a:cubicBezTo>
                    <a:cubicBezTo>
                      <a:pt x="95" y="82"/>
                      <a:pt x="95" y="64"/>
                      <a:pt x="95" y="45"/>
                    </a:cubicBezTo>
                    <a:cubicBezTo>
                      <a:pt x="106" y="44"/>
                      <a:pt x="113" y="38"/>
                      <a:pt x="115" y="27"/>
                    </a:cubicBezTo>
                    <a:cubicBezTo>
                      <a:pt x="116" y="18"/>
                      <a:pt x="113" y="11"/>
                      <a:pt x="105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9" name="Freeform 1795"/>
              <p:cNvSpPr/>
              <p:nvPr/>
            </p:nvSpPr>
            <p:spPr bwMode="auto">
              <a:xfrm>
                <a:off x="4349" y="1224"/>
                <a:ext cx="89" cy="14"/>
              </a:xfrm>
              <a:custGeom>
                <a:avLst/>
                <a:gdLst>
                  <a:gd name="T0" fmla="*/ 75 w 82"/>
                  <a:gd name="T1" fmla="*/ 0 h 13"/>
                  <a:gd name="T2" fmla="*/ 8 w 82"/>
                  <a:gd name="T3" fmla="*/ 0 h 13"/>
                  <a:gd name="T4" fmla="*/ 3 w 82"/>
                  <a:gd name="T5" fmla="*/ 1 h 13"/>
                  <a:gd name="T6" fmla="*/ 1 w 82"/>
                  <a:gd name="T7" fmla="*/ 8 h 13"/>
                  <a:gd name="T8" fmla="*/ 8 w 82"/>
                  <a:gd name="T9" fmla="*/ 13 h 13"/>
                  <a:gd name="T10" fmla="*/ 41 w 82"/>
                  <a:gd name="T11" fmla="*/ 13 h 13"/>
                  <a:gd name="T12" fmla="*/ 75 w 82"/>
                  <a:gd name="T13" fmla="*/ 13 h 13"/>
                  <a:gd name="T14" fmla="*/ 82 w 82"/>
                  <a:gd name="T15" fmla="*/ 6 h 13"/>
                  <a:gd name="T16" fmla="*/ 75 w 82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2" h="13">
                    <a:moveTo>
                      <a:pt x="75" y="0"/>
                    </a:moveTo>
                    <a:cubicBezTo>
                      <a:pt x="53" y="0"/>
                      <a:pt x="30" y="0"/>
                      <a:pt x="8" y="0"/>
                    </a:cubicBezTo>
                    <a:cubicBezTo>
                      <a:pt x="6" y="0"/>
                      <a:pt x="4" y="0"/>
                      <a:pt x="3" y="1"/>
                    </a:cubicBezTo>
                    <a:cubicBezTo>
                      <a:pt x="1" y="3"/>
                      <a:pt x="0" y="6"/>
                      <a:pt x="1" y="8"/>
                    </a:cubicBezTo>
                    <a:cubicBezTo>
                      <a:pt x="2" y="11"/>
                      <a:pt x="4" y="13"/>
                      <a:pt x="8" y="13"/>
                    </a:cubicBezTo>
                    <a:cubicBezTo>
                      <a:pt x="19" y="13"/>
                      <a:pt x="30" y="13"/>
                      <a:pt x="41" y="13"/>
                    </a:cubicBezTo>
                    <a:cubicBezTo>
                      <a:pt x="52" y="13"/>
                      <a:pt x="64" y="13"/>
                      <a:pt x="75" y="13"/>
                    </a:cubicBezTo>
                    <a:cubicBezTo>
                      <a:pt x="79" y="13"/>
                      <a:pt x="82" y="10"/>
                      <a:pt x="82" y="6"/>
                    </a:cubicBezTo>
                    <a:cubicBezTo>
                      <a:pt x="82" y="2"/>
                      <a:pt x="80" y="0"/>
                      <a:pt x="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0" name="Freeform 1796"/>
              <p:cNvSpPr/>
              <p:nvPr/>
            </p:nvSpPr>
            <p:spPr bwMode="auto">
              <a:xfrm>
                <a:off x="4764" y="2003"/>
                <a:ext cx="132" cy="129"/>
              </a:xfrm>
              <a:custGeom>
                <a:avLst/>
                <a:gdLst>
                  <a:gd name="T0" fmla="*/ 78 w 121"/>
                  <a:gd name="T1" fmla="*/ 0 h 118"/>
                  <a:gd name="T2" fmla="*/ 74 w 121"/>
                  <a:gd name="T3" fmla="*/ 2 h 118"/>
                  <a:gd name="T4" fmla="*/ 56 w 121"/>
                  <a:gd name="T5" fmla="*/ 20 h 118"/>
                  <a:gd name="T6" fmla="*/ 40 w 121"/>
                  <a:gd name="T7" fmla="*/ 66 h 118"/>
                  <a:gd name="T8" fmla="*/ 30 w 121"/>
                  <a:gd name="T9" fmla="*/ 73 h 118"/>
                  <a:gd name="T10" fmla="*/ 9 w 121"/>
                  <a:gd name="T11" fmla="*/ 73 h 118"/>
                  <a:gd name="T12" fmla="*/ 0 w 121"/>
                  <a:gd name="T13" fmla="*/ 76 h 118"/>
                  <a:gd name="T14" fmla="*/ 0 w 121"/>
                  <a:gd name="T15" fmla="*/ 77 h 118"/>
                  <a:gd name="T16" fmla="*/ 28 w 121"/>
                  <a:gd name="T17" fmla="*/ 92 h 118"/>
                  <a:gd name="T18" fmla="*/ 44 w 121"/>
                  <a:gd name="T19" fmla="*/ 118 h 118"/>
                  <a:gd name="T20" fmla="*/ 47 w 121"/>
                  <a:gd name="T21" fmla="*/ 88 h 118"/>
                  <a:gd name="T22" fmla="*/ 51 w 121"/>
                  <a:gd name="T23" fmla="*/ 82 h 118"/>
                  <a:gd name="T24" fmla="*/ 55 w 121"/>
                  <a:gd name="T25" fmla="*/ 81 h 118"/>
                  <a:gd name="T26" fmla="*/ 73 w 121"/>
                  <a:gd name="T27" fmla="*/ 78 h 118"/>
                  <a:gd name="T28" fmla="*/ 110 w 121"/>
                  <a:gd name="T29" fmla="*/ 57 h 118"/>
                  <a:gd name="T30" fmla="*/ 121 w 121"/>
                  <a:gd name="T31" fmla="*/ 43 h 118"/>
                  <a:gd name="T32" fmla="*/ 78 w 121"/>
                  <a:gd name="T3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1" h="118">
                    <a:moveTo>
                      <a:pt x="78" y="0"/>
                    </a:moveTo>
                    <a:cubicBezTo>
                      <a:pt x="76" y="1"/>
                      <a:pt x="75" y="2"/>
                      <a:pt x="74" y="2"/>
                    </a:cubicBezTo>
                    <a:cubicBezTo>
                      <a:pt x="67" y="7"/>
                      <a:pt x="61" y="13"/>
                      <a:pt x="56" y="20"/>
                    </a:cubicBezTo>
                    <a:cubicBezTo>
                      <a:pt x="46" y="34"/>
                      <a:pt x="42" y="50"/>
                      <a:pt x="40" y="66"/>
                    </a:cubicBezTo>
                    <a:cubicBezTo>
                      <a:pt x="39" y="73"/>
                      <a:pt x="36" y="74"/>
                      <a:pt x="30" y="73"/>
                    </a:cubicBezTo>
                    <a:cubicBezTo>
                      <a:pt x="23" y="73"/>
                      <a:pt x="16" y="72"/>
                      <a:pt x="9" y="73"/>
                    </a:cubicBezTo>
                    <a:cubicBezTo>
                      <a:pt x="6" y="73"/>
                      <a:pt x="3" y="75"/>
                      <a:pt x="0" y="76"/>
                    </a:cubicBezTo>
                    <a:cubicBezTo>
                      <a:pt x="0" y="76"/>
                      <a:pt x="0" y="77"/>
                      <a:pt x="0" y="77"/>
                    </a:cubicBezTo>
                    <a:cubicBezTo>
                      <a:pt x="8" y="84"/>
                      <a:pt x="16" y="92"/>
                      <a:pt x="28" y="92"/>
                    </a:cubicBezTo>
                    <a:cubicBezTo>
                      <a:pt x="30" y="102"/>
                      <a:pt x="34" y="111"/>
                      <a:pt x="44" y="118"/>
                    </a:cubicBezTo>
                    <a:cubicBezTo>
                      <a:pt x="48" y="108"/>
                      <a:pt x="49" y="98"/>
                      <a:pt x="47" y="88"/>
                    </a:cubicBezTo>
                    <a:cubicBezTo>
                      <a:pt x="47" y="84"/>
                      <a:pt x="48" y="83"/>
                      <a:pt x="51" y="82"/>
                    </a:cubicBezTo>
                    <a:cubicBezTo>
                      <a:pt x="52" y="82"/>
                      <a:pt x="54" y="82"/>
                      <a:pt x="55" y="81"/>
                    </a:cubicBezTo>
                    <a:cubicBezTo>
                      <a:pt x="61" y="80"/>
                      <a:pt x="67" y="79"/>
                      <a:pt x="73" y="78"/>
                    </a:cubicBezTo>
                    <a:cubicBezTo>
                      <a:pt x="87" y="75"/>
                      <a:pt x="100" y="68"/>
                      <a:pt x="110" y="57"/>
                    </a:cubicBezTo>
                    <a:cubicBezTo>
                      <a:pt x="114" y="53"/>
                      <a:pt x="117" y="48"/>
                      <a:pt x="121" y="43"/>
                    </a:cubicBezTo>
                    <a:cubicBezTo>
                      <a:pt x="96" y="39"/>
                      <a:pt x="84" y="23"/>
                      <a:pt x="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1" name="Freeform 1797"/>
              <p:cNvSpPr>
                <a:spLocks noEditPoints="1"/>
              </p:cNvSpPr>
              <p:nvPr/>
            </p:nvSpPr>
            <p:spPr bwMode="auto">
              <a:xfrm>
                <a:off x="4855" y="1990"/>
                <a:ext cx="46" cy="54"/>
              </a:xfrm>
              <a:custGeom>
                <a:avLst/>
                <a:gdLst>
                  <a:gd name="T0" fmla="*/ 2 w 43"/>
                  <a:gd name="T1" fmla="*/ 9 h 50"/>
                  <a:gd name="T2" fmla="*/ 0 w 43"/>
                  <a:gd name="T3" fmla="*/ 13 h 50"/>
                  <a:gd name="T4" fmla="*/ 7 w 43"/>
                  <a:gd name="T5" fmla="*/ 28 h 50"/>
                  <a:gd name="T6" fmla="*/ 39 w 43"/>
                  <a:gd name="T7" fmla="*/ 50 h 50"/>
                  <a:gd name="T8" fmla="*/ 40 w 43"/>
                  <a:gd name="T9" fmla="*/ 22 h 50"/>
                  <a:gd name="T10" fmla="*/ 2 w 43"/>
                  <a:gd name="T11" fmla="*/ 9 h 50"/>
                  <a:gd name="T12" fmla="*/ 22 w 43"/>
                  <a:gd name="T13" fmla="*/ 22 h 50"/>
                  <a:gd name="T14" fmla="*/ 14 w 43"/>
                  <a:gd name="T15" fmla="*/ 22 h 50"/>
                  <a:gd name="T16" fmla="*/ 14 w 43"/>
                  <a:gd name="T17" fmla="*/ 14 h 50"/>
                  <a:gd name="T18" fmla="*/ 22 w 43"/>
                  <a:gd name="T19" fmla="*/ 14 h 50"/>
                  <a:gd name="T20" fmla="*/ 22 w 43"/>
                  <a:gd name="T21" fmla="*/ 2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50">
                    <a:moveTo>
                      <a:pt x="2" y="9"/>
                    </a:moveTo>
                    <a:cubicBezTo>
                      <a:pt x="1" y="10"/>
                      <a:pt x="0" y="12"/>
                      <a:pt x="0" y="13"/>
                    </a:cubicBezTo>
                    <a:cubicBezTo>
                      <a:pt x="2" y="18"/>
                      <a:pt x="4" y="24"/>
                      <a:pt x="7" y="28"/>
                    </a:cubicBezTo>
                    <a:cubicBezTo>
                      <a:pt x="14" y="40"/>
                      <a:pt x="25" y="47"/>
                      <a:pt x="39" y="50"/>
                    </a:cubicBezTo>
                    <a:cubicBezTo>
                      <a:pt x="42" y="41"/>
                      <a:pt x="43" y="32"/>
                      <a:pt x="40" y="22"/>
                    </a:cubicBezTo>
                    <a:cubicBezTo>
                      <a:pt x="36" y="7"/>
                      <a:pt x="15" y="0"/>
                      <a:pt x="2" y="9"/>
                    </a:cubicBezTo>
                    <a:close/>
                    <a:moveTo>
                      <a:pt x="22" y="22"/>
                    </a:moveTo>
                    <a:cubicBezTo>
                      <a:pt x="20" y="24"/>
                      <a:pt x="16" y="24"/>
                      <a:pt x="14" y="22"/>
                    </a:cubicBezTo>
                    <a:cubicBezTo>
                      <a:pt x="12" y="20"/>
                      <a:pt x="12" y="17"/>
                      <a:pt x="14" y="14"/>
                    </a:cubicBezTo>
                    <a:cubicBezTo>
                      <a:pt x="16" y="12"/>
                      <a:pt x="20" y="12"/>
                      <a:pt x="22" y="14"/>
                    </a:cubicBezTo>
                    <a:cubicBezTo>
                      <a:pt x="24" y="16"/>
                      <a:pt x="24" y="20"/>
                      <a:pt x="22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2" name="Freeform 1798"/>
              <p:cNvSpPr/>
              <p:nvPr/>
            </p:nvSpPr>
            <p:spPr bwMode="auto">
              <a:xfrm>
                <a:off x="4808" y="2004"/>
                <a:ext cx="27" cy="42"/>
              </a:xfrm>
              <a:custGeom>
                <a:avLst/>
                <a:gdLst>
                  <a:gd name="T0" fmla="*/ 3 w 25"/>
                  <a:gd name="T1" fmla="*/ 12 h 38"/>
                  <a:gd name="T2" fmla="*/ 0 w 25"/>
                  <a:gd name="T3" fmla="*/ 38 h 38"/>
                  <a:gd name="T4" fmla="*/ 1 w 25"/>
                  <a:gd name="T5" fmla="*/ 38 h 38"/>
                  <a:gd name="T6" fmla="*/ 25 w 25"/>
                  <a:gd name="T7" fmla="*/ 0 h 38"/>
                  <a:gd name="T8" fmla="*/ 9 w 25"/>
                  <a:gd name="T9" fmla="*/ 5 h 38"/>
                  <a:gd name="T10" fmla="*/ 3 w 25"/>
                  <a:gd name="T11" fmla="*/ 1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38">
                    <a:moveTo>
                      <a:pt x="3" y="12"/>
                    </a:moveTo>
                    <a:cubicBezTo>
                      <a:pt x="1" y="20"/>
                      <a:pt x="1" y="29"/>
                      <a:pt x="0" y="38"/>
                    </a:cubicBezTo>
                    <a:cubicBezTo>
                      <a:pt x="0" y="38"/>
                      <a:pt x="0" y="38"/>
                      <a:pt x="1" y="38"/>
                    </a:cubicBezTo>
                    <a:cubicBezTo>
                      <a:pt x="5" y="23"/>
                      <a:pt x="15" y="12"/>
                      <a:pt x="25" y="0"/>
                    </a:cubicBezTo>
                    <a:cubicBezTo>
                      <a:pt x="19" y="1"/>
                      <a:pt x="14" y="2"/>
                      <a:pt x="9" y="5"/>
                    </a:cubicBezTo>
                    <a:cubicBezTo>
                      <a:pt x="6" y="6"/>
                      <a:pt x="3" y="9"/>
                      <a:pt x="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3" name="Freeform 1799"/>
              <p:cNvSpPr/>
              <p:nvPr/>
            </p:nvSpPr>
            <p:spPr bwMode="auto">
              <a:xfrm>
                <a:off x="4868" y="2072"/>
                <a:ext cx="17" cy="19"/>
              </a:xfrm>
              <a:custGeom>
                <a:avLst/>
                <a:gdLst>
                  <a:gd name="T0" fmla="*/ 8 w 16"/>
                  <a:gd name="T1" fmla="*/ 7 h 18"/>
                  <a:gd name="T2" fmla="*/ 0 w 16"/>
                  <a:gd name="T3" fmla="*/ 13 h 18"/>
                  <a:gd name="T4" fmla="*/ 12 w 16"/>
                  <a:gd name="T5" fmla="*/ 16 h 18"/>
                  <a:gd name="T6" fmla="*/ 16 w 16"/>
                  <a:gd name="T7" fmla="*/ 12 h 18"/>
                  <a:gd name="T8" fmla="*/ 16 w 16"/>
                  <a:gd name="T9" fmla="*/ 0 h 18"/>
                  <a:gd name="T10" fmla="*/ 8 w 16"/>
                  <a:gd name="T11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8">
                    <a:moveTo>
                      <a:pt x="8" y="7"/>
                    </a:moveTo>
                    <a:cubicBezTo>
                      <a:pt x="5" y="9"/>
                      <a:pt x="3" y="11"/>
                      <a:pt x="0" y="13"/>
                    </a:cubicBezTo>
                    <a:cubicBezTo>
                      <a:pt x="2" y="17"/>
                      <a:pt x="7" y="18"/>
                      <a:pt x="12" y="16"/>
                    </a:cubicBezTo>
                    <a:cubicBezTo>
                      <a:pt x="15" y="16"/>
                      <a:pt x="16" y="14"/>
                      <a:pt x="16" y="12"/>
                    </a:cubicBezTo>
                    <a:cubicBezTo>
                      <a:pt x="16" y="8"/>
                      <a:pt x="16" y="4"/>
                      <a:pt x="16" y="0"/>
                    </a:cubicBezTo>
                    <a:cubicBezTo>
                      <a:pt x="13" y="3"/>
                      <a:pt x="11" y="5"/>
                      <a:pt x="8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4" name="Freeform 1800"/>
              <p:cNvSpPr>
                <a:spLocks noEditPoints="1"/>
              </p:cNvSpPr>
              <p:nvPr/>
            </p:nvSpPr>
            <p:spPr bwMode="auto">
              <a:xfrm>
                <a:off x="4159" y="1333"/>
                <a:ext cx="84" cy="77"/>
              </a:xfrm>
              <a:custGeom>
                <a:avLst/>
                <a:gdLst>
                  <a:gd name="T0" fmla="*/ 45 w 77"/>
                  <a:gd name="T1" fmla="*/ 21 h 71"/>
                  <a:gd name="T2" fmla="*/ 41 w 77"/>
                  <a:gd name="T3" fmla="*/ 21 h 71"/>
                  <a:gd name="T4" fmla="*/ 41 w 77"/>
                  <a:gd name="T5" fmla="*/ 20 h 71"/>
                  <a:gd name="T6" fmla="*/ 46 w 77"/>
                  <a:gd name="T7" fmla="*/ 20 h 71"/>
                  <a:gd name="T8" fmla="*/ 8 w 77"/>
                  <a:gd name="T9" fmla="*/ 10 h 71"/>
                  <a:gd name="T10" fmla="*/ 0 w 77"/>
                  <a:gd name="T11" fmla="*/ 20 h 71"/>
                  <a:gd name="T12" fmla="*/ 2 w 77"/>
                  <a:gd name="T13" fmla="*/ 25 h 71"/>
                  <a:gd name="T14" fmla="*/ 47 w 77"/>
                  <a:gd name="T15" fmla="*/ 70 h 71"/>
                  <a:gd name="T16" fmla="*/ 51 w 77"/>
                  <a:gd name="T17" fmla="*/ 71 h 71"/>
                  <a:gd name="T18" fmla="*/ 67 w 77"/>
                  <a:gd name="T19" fmla="*/ 61 h 71"/>
                  <a:gd name="T20" fmla="*/ 45 w 77"/>
                  <a:gd name="T21" fmla="*/ 21 h 71"/>
                  <a:gd name="T22" fmla="*/ 7 w 77"/>
                  <a:gd name="T23" fmla="*/ 20 h 71"/>
                  <a:gd name="T24" fmla="*/ 19 w 77"/>
                  <a:gd name="T25" fmla="*/ 8 h 71"/>
                  <a:gd name="T26" fmla="*/ 36 w 77"/>
                  <a:gd name="T27" fmla="*/ 18 h 71"/>
                  <a:gd name="T28" fmla="*/ 7 w 77"/>
                  <a:gd name="T29" fmla="*/ 20 h 71"/>
                  <a:gd name="T30" fmla="*/ 65 w 77"/>
                  <a:gd name="T31" fmla="*/ 48 h 71"/>
                  <a:gd name="T32" fmla="*/ 51 w 77"/>
                  <a:gd name="T33" fmla="*/ 61 h 71"/>
                  <a:gd name="T34" fmla="*/ 55 w 77"/>
                  <a:gd name="T35" fmla="*/ 30 h 71"/>
                  <a:gd name="T36" fmla="*/ 65 w 77"/>
                  <a:gd name="T37" fmla="*/ 48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7" h="71">
                    <a:moveTo>
                      <a:pt x="45" y="21"/>
                    </a:moveTo>
                    <a:cubicBezTo>
                      <a:pt x="44" y="21"/>
                      <a:pt x="42" y="21"/>
                      <a:pt x="41" y="21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3" y="20"/>
                      <a:pt x="44" y="20"/>
                      <a:pt x="46" y="20"/>
                    </a:cubicBezTo>
                    <a:cubicBezTo>
                      <a:pt x="40" y="6"/>
                      <a:pt x="20" y="0"/>
                      <a:pt x="8" y="10"/>
                    </a:cubicBezTo>
                    <a:cubicBezTo>
                      <a:pt x="5" y="12"/>
                      <a:pt x="2" y="16"/>
                      <a:pt x="0" y="20"/>
                    </a:cubicBezTo>
                    <a:cubicBezTo>
                      <a:pt x="0" y="21"/>
                      <a:pt x="1" y="23"/>
                      <a:pt x="2" y="25"/>
                    </a:cubicBezTo>
                    <a:cubicBezTo>
                      <a:pt x="16" y="40"/>
                      <a:pt x="32" y="55"/>
                      <a:pt x="47" y="70"/>
                    </a:cubicBezTo>
                    <a:cubicBezTo>
                      <a:pt x="48" y="71"/>
                      <a:pt x="49" y="71"/>
                      <a:pt x="51" y="71"/>
                    </a:cubicBezTo>
                    <a:cubicBezTo>
                      <a:pt x="58" y="70"/>
                      <a:pt x="63" y="67"/>
                      <a:pt x="67" y="61"/>
                    </a:cubicBezTo>
                    <a:cubicBezTo>
                      <a:pt x="77" y="44"/>
                      <a:pt x="66" y="22"/>
                      <a:pt x="45" y="21"/>
                    </a:cubicBezTo>
                    <a:close/>
                    <a:moveTo>
                      <a:pt x="7" y="20"/>
                    </a:moveTo>
                    <a:cubicBezTo>
                      <a:pt x="7" y="14"/>
                      <a:pt x="13" y="9"/>
                      <a:pt x="19" y="8"/>
                    </a:cubicBezTo>
                    <a:cubicBezTo>
                      <a:pt x="26" y="7"/>
                      <a:pt x="33" y="11"/>
                      <a:pt x="36" y="18"/>
                    </a:cubicBezTo>
                    <a:cubicBezTo>
                      <a:pt x="25" y="10"/>
                      <a:pt x="17" y="11"/>
                      <a:pt x="7" y="20"/>
                    </a:cubicBezTo>
                    <a:close/>
                    <a:moveTo>
                      <a:pt x="65" y="48"/>
                    </a:moveTo>
                    <a:cubicBezTo>
                      <a:pt x="64" y="55"/>
                      <a:pt x="58" y="61"/>
                      <a:pt x="51" y="61"/>
                    </a:cubicBezTo>
                    <a:cubicBezTo>
                      <a:pt x="62" y="52"/>
                      <a:pt x="63" y="45"/>
                      <a:pt x="55" y="30"/>
                    </a:cubicBezTo>
                    <a:cubicBezTo>
                      <a:pt x="62" y="33"/>
                      <a:pt x="66" y="40"/>
                      <a:pt x="65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5" name="Freeform 1801"/>
              <p:cNvSpPr>
                <a:spLocks noEditPoints="1"/>
              </p:cNvSpPr>
              <p:nvPr/>
            </p:nvSpPr>
            <p:spPr bwMode="auto">
              <a:xfrm>
                <a:off x="4191" y="1325"/>
                <a:ext cx="52" cy="44"/>
              </a:xfrm>
              <a:custGeom>
                <a:avLst/>
                <a:gdLst>
                  <a:gd name="T0" fmla="*/ 20 w 48"/>
                  <a:gd name="T1" fmla="*/ 0 h 40"/>
                  <a:gd name="T2" fmla="*/ 0 w 48"/>
                  <a:gd name="T3" fmla="*/ 11 h 40"/>
                  <a:gd name="T4" fmla="*/ 19 w 48"/>
                  <a:gd name="T5" fmla="*/ 25 h 40"/>
                  <a:gd name="T6" fmla="*/ 21 w 48"/>
                  <a:gd name="T7" fmla="*/ 27 h 40"/>
                  <a:gd name="T8" fmla="*/ 40 w 48"/>
                  <a:gd name="T9" fmla="*/ 40 h 40"/>
                  <a:gd name="T10" fmla="*/ 43 w 48"/>
                  <a:gd name="T11" fmla="*/ 14 h 40"/>
                  <a:gd name="T12" fmla="*/ 20 w 48"/>
                  <a:gd name="T13" fmla="*/ 0 h 40"/>
                  <a:gd name="T14" fmla="*/ 34 w 48"/>
                  <a:gd name="T15" fmla="*/ 30 h 40"/>
                  <a:gd name="T16" fmla="*/ 29 w 48"/>
                  <a:gd name="T17" fmla="*/ 8 h 40"/>
                  <a:gd name="T18" fmla="*/ 40 w 48"/>
                  <a:gd name="T19" fmla="*/ 16 h 40"/>
                  <a:gd name="T20" fmla="*/ 34 w 48"/>
                  <a:gd name="T21" fmla="*/ 3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" h="40">
                    <a:moveTo>
                      <a:pt x="20" y="0"/>
                    </a:moveTo>
                    <a:cubicBezTo>
                      <a:pt x="12" y="0"/>
                      <a:pt x="5" y="4"/>
                      <a:pt x="0" y="11"/>
                    </a:cubicBezTo>
                    <a:cubicBezTo>
                      <a:pt x="9" y="13"/>
                      <a:pt x="15" y="17"/>
                      <a:pt x="19" y="25"/>
                    </a:cubicBezTo>
                    <a:cubicBezTo>
                      <a:pt x="19" y="26"/>
                      <a:pt x="20" y="27"/>
                      <a:pt x="21" y="27"/>
                    </a:cubicBezTo>
                    <a:cubicBezTo>
                      <a:pt x="29" y="28"/>
                      <a:pt x="36" y="32"/>
                      <a:pt x="40" y="40"/>
                    </a:cubicBezTo>
                    <a:cubicBezTo>
                      <a:pt x="47" y="31"/>
                      <a:pt x="48" y="23"/>
                      <a:pt x="43" y="14"/>
                    </a:cubicBezTo>
                    <a:cubicBezTo>
                      <a:pt x="38" y="5"/>
                      <a:pt x="31" y="0"/>
                      <a:pt x="20" y="0"/>
                    </a:cubicBezTo>
                    <a:close/>
                    <a:moveTo>
                      <a:pt x="34" y="30"/>
                    </a:moveTo>
                    <a:cubicBezTo>
                      <a:pt x="39" y="20"/>
                      <a:pt x="38" y="15"/>
                      <a:pt x="29" y="8"/>
                    </a:cubicBezTo>
                    <a:cubicBezTo>
                      <a:pt x="34" y="8"/>
                      <a:pt x="38" y="11"/>
                      <a:pt x="40" y="16"/>
                    </a:cubicBezTo>
                    <a:cubicBezTo>
                      <a:pt x="41" y="21"/>
                      <a:pt x="40" y="26"/>
                      <a:pt x="34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6" name="Freeform 1802"/>
              <p:cNvSpPr/>
              <p:nvPr/>
            </p:nvSpPr>
            <p:spPr bwMode="auto">
              <a:xfrm>
                <a:off x="4158" y="1401"/>
                <a:ext cx="23" cy="25"/>
              </a:xfrm>
              <a:custGeom>
                <a:avLst/>
                <a:gdLst>
                  <a:gd name="T0" fmla="*/ 8 w 23"/>
                  <a:gd name="T1" fmla="*/ 7 h 25"/>
                  <a:gd name="T2" fmla="*/ 0 w 23"/>
                  <a:gd name="T3" fmla="*/ 25 h 25"/>
                  <a:gd name="T4" fmla="*/ 19 w 23"/>
                  <a:gd name="T5" fmla="*/ 17 h 25"/>
                  <a:gd name="T6" fmla="*/ 18 w 23"/>
                  <a:gd name="T7" fmla="*/ 16 h 25"/>
                  <a:gd name="T8" fmla="*/ 23 w 23"/>
                  <a:gd name="T9" fmla="*/ 0 h 25"/>
                  <a:gd name="T10" fmla="*/ 8 w 23"/>
                  <a:gd name="T11" fmla="*/ 7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5">
                    <a:moveTo>
                      <a:pt x="8" y="7"/>
                    </a:moveTo>
                    <a:lnTo>
                      <a:pt x="0" y="25"/>
                    </a:lnTo>
                    <a:lnTo>
                      <a:pt x="19" y="17"/>
                    </a:lnTo>
                    <a:lnTo>
                      <a:pt x="18" y="16"/>
                    </a:lnTo>
                    <a:lnTo>
                      <a:pt x="23" y="0"/>
                    </a:lnTo>
                    <a:lnTo>
                      <a:pt x="8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7" name="Freeform 1803"/>
              <p:cNvSpPr/>
              <p:nvPr/>
            </p:nvSpPr>
            <p:spPr bwMode="auto">
              <a:xfrm>
                <a:off x="4142" y="1390"/>
                <a:ext cx="29" cy="28"/>
              </a:xfrm>
              <a:custGeom>
                <a:avLst/>
                <a:gdLst>
                  <a:gd name="T0" fmla="*/ 0 w 29"/>
                  <a:gd name="T1" fmla="*/ 28 h 28"/>
                  <a:gd name="T2" fmla="*/ 23 w 29"/>
                  <a:gd name="T3" fmla="*/ 17 h 28"/>
                  <a:gd name="T4" fmla="*/ 29 w 29"/>
                  <a:gd name="T5" fmla="*/ 0 h 28"/>
                  <a:gd name="T6" fmla="*/ 9 w 29"/>
                  <a:gd name="T7" fmla="*/ 9 h 28"/>
                  <a:gd name="T8" fmla="*/ 0 w 29"/>
                  <a:gd name="T9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8">
                    <a:moveTo>
                      <a:pt x="0" y="28"/>
                    </a:moveTo>
                    <a:lnTo>
                      <a:pt x="23" y="17"/>
                    </a:lnTo>
                    <a:lnTo>
                      <a:pt x="29" y="0"/>
                    </a:lnTo>
                    <a:lnTo>
                      <a:pt x="9" y="9"/>
                    </a:lnTo>
                    <a:lnTo>
                      <a:pt x="0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8" name="Freeform 1804"/>
              <p:cNvSpPr/>
              <p:nvPr/>
            </p:nvSpPr>
            <p:spPr bwMode="auto">
              <a:xfrm>
                <a:off x="4131" y="1409"/>
                <a:ext cx="33" cy="31"/>
              </a:xfrm>
              <a:custGeom>
                <a:avLst/>
                <a:gdLst>
                  <a:gd name="T0" fmla="*/ 10 w 33"/>
                  <a:gd name="T1" fmla="*/ 11 h 31"/>
                  <a:gd name="T2" fmla="*/ 0 w 33"/>
                  <a:gd name="T3" fmla="*/ 31 h 31"/>
                  <a:gd name="T4" fmla="*/ 25 w 33"/>
                  <a:gd name="T5" fmla="*/ 19 h 31"/>
                  <a:gd name="T6" fmla="*/ 25 w 33"/>
                  <a:gd name="T7" fmla="*/ 19 h 31"/>
                  <a:gd name="T8" fmla="*/ 33 w 33"/>
                  <a:gd name="T9" fmla="*/ 0 h 31"/>
                  <a:gd name="T10" fmla="*/ 10 w 33"/>
                  <a:gd name="T11" fmla="*/ 1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31">
                    <a:moveTo>
                      <a:pt x="10" y="11"/>
                    </a:moveTo>
                    <a:lnTo>
                      <a:pt x="0" y="31"/>
                    </a:lnTo>
                    <a:lnTo>
                      <a:pt x="25" y="19"/>
                    </a:lnTo>
                    <a:lnTo>
                      <a:pt x="25" y="19"/>
                    </a:lnTo>
                    <a:lnTo>
                      <a:pt x="33" y="0"/>
                    </a:lnTo>
                    <a:lnTo>
                      <a:pt x="10" y="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9" name="Freeform 1805"/>
              <p:cNvSpPr>
                <a:spLocks noEditPoints="1"/>
              </p:cNvSpPr>
              <p:nvPr/>
            </p:nvSpPr>
            <p:spPr bwMode="auto">
              <a:xfrm>
                <a:off x="4109" y="1360"/>
                <a:ext cx="100" cy="101"/>
              </a:xfrm>
              <a:custGeom>
                <a:avLst/>
                <a:gdLst>
                  <a:gd name="T0" fmla="*/ 0 w 92"/>
                  <a:gd name="T1" fmla="*/ 92 h 93"/>
                  <a:gd name="T2" fmla="*/ 1 w 92"/>
                  <a:gd name="T3" fmla="*/ 93 h 93"/>
                  <a:gd name="T4" fmla="*/ 92 w 92"/>
                  <a:gd name="T5" fmla="*/ 47 h 93"/>
                  <a:gd name="T6" fmla="*/ 45 w 92"/>
                  <a:gd name="T7" fmla="*/ 0 h 93"/>
                  <a:gd name="T8" fmla="*/ 0 w 92"/>
                  <a:gd name="T9" fmla="*/ 92 h 93"/>
                  <a:gd name="T10" fmla="*/ 48 w 92"/>
                  <a:gd name="T11" fmla="*/ 16 h 93"/>
                  <a:gd name="T12" fmla="*/ 39 w 92"/>
                  <a:gd name="T13" fmla="*/ 34 h 93"/>
                  <a:gd name="T14" fmla="*/ 59 w 92"/>
                  <a:gd name="T15" fmla="*/ 26 h 93"/>
                  <a:gd name="T16" fmla="*/ 59 w 92"/>
                  <a:gd name="T17" fmla="*/ 27 h 93"/>
                  <a:gd name="T18" fmla="*/ 59 w 92"/>
                  <a:gd name="T19" fmla="*/ 27 h 93"/>
                  <a:gd name="T20" fmla="*/ 53 w 92"/>
                  <a:gd name="T21" fmla="*/ 42 h 93"/>
                  <a:gd name="T22" fmla="*/ 67 w 92"/>
                  <a:gd name="T23" fmla="*/ 36 h 93"/>
                  <a:gd name="T24" fmla="*/ 67 w 92"/>
                  <a:gd name="T25" fmla="*/ 36 h 93"/>
                  <a:gd name="T26" fmla="*/ 68 w 92"/>
                  <a:gd name="T27" fmla="*/ 36 h 93"/>
                  <a:gd name="T28" fmla="*/ 63 w 92"/>
                  <a:gd name="T29" fmla="*/ 52 h 93"/>
                  <a:gd name="T30" fmla="*/ 77 w 92"/>
                  <a:gd name="T31" fmla="*/ 45 h 93"/>
                  <a:gd name="T32" fmla="*/ 78 w 92"/>
                  <a:gd name="T33" fmla="*/ 46 h 93"/>
                  <a:gd name="T34" fmla="*/ 19 w 92"/>
                  <a:gd name="T35" fmla="*/ 75 h 93"/>
                  <a:gd name="T36" fmla="*/ 19 w 92"/>
                  <a:gd name="T37" fmla="*/ 76 h 93"/>
                  <a:gd name="T38" fmla="*/ 17 w 92"/>
                  <a:gd name="T39" fmla="*/ 75 h 93"/>
                  <a:gd name="T40" fmla="*/ 47 w 92"/>
                  <a:gd name="T41" fmla="*/ 15 h 93"/>
                  <a:gd name="T42" fmla="*/ 48 w 92"/>
                  <a:gd name="T43" fmla="*/ 16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2" h="93">
                    <a:moveTo>
                      <a:pt x="0" y="92"/>
                    </a:moveTo>
                    <a:cubicBezTo>
                      <a:pt x="1" y="93"/>
                      <a:pt x="1" y="93"/>
                      <a:pt x="1" y="93"/>
                    </a:cubicBezTo>
                    <a:cubicBezTo>
                      <a:pt x="31" y="78"/>
                      <a:pt x="62" y="63"/>
                      <a:pt x="92" y="47"/>
                    </a:cubicBezTo>
                    <a:cubicBezTo>
                      <a:pt x="76" y="31"/>
                      <a:pt x="61" y="16"/>
                      <a:pt x="45" y="0"/>
                    </a:cubicBezTo>
                    <a:cubicBezTo>
                      <a:pt x="30" y="31"/>
                      <a:pt x="15" y="61"/>
                      <a:pt x="0" y="92"/>
                    </a:cubicBezTo>
                    <a:close/>
                    <a:moveTo>
                      <a:pt x="48" y="16"/>
                    </a:moveTo>
                    <a:cubicBezTo>
                      <a:pt x="39" y="34"/>
                      <a:pt x="39" y="34"/>
                      <a:pt x="39" y="34"/>
                    </a:cubicBezTo>
                    <a:cubicBezTo>
                      <a:pt x="59" y="26"/>
                      <a:pt x="59" y="26"/>
                      <a:pt x="59" y="26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67" y="36"/>
                      <a:pt x="67" y="36"/>
                      <a:pt x="67" y="36"/>
                    </a:cubicBezTo>
                    <a:cubicBezTo>
                      <a:pt x="67" y="36"/>
                      <a:pt x="67" y="36"/>
                      <a:pt x="67" y="36"/>
                    </a:cubicBezTo>
                    <a:cubicBezTo>
                      <a:pt x="68" y="36"/>
                      <a:pt x="68" y="36"/>
                      <a:pt x="68" y="36"/>
                    </a:cubicBezTo>
                    <a:cubicBezTo>
                      <a:pt x="63" y="52"/>
                      <a:pt x="63" y="52"/>
                      <a:pt x="63" y="52"/>
                    </a:cubicBezTo>
                    <a:cubicBezTo>
                      <a:pt x="77" y="45"/>
                      <a:pt x="77" y="45"/>
                      <a:pt x="77" y="45"/>
                    </a:cubicBezTo>
                    <a:cubicBezTo>
                      <a:pt x="78" y="46"/>
                      <a:pt x="78" y="46"/>
                      <a:pt x="78" y="46"/>
                    </a:cubicBezTo>
                    <a:cubicBezTo>
                      <a:pt x="19" y="75"/>
                      <a:pt x="19" y="75"/>
                      <a:pt x="19" y="75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47" y="15"/>
                      <a:pt x="47" y="15"/>
                      <a:pt x="47" y="15"/>
                    </a:cubicBezTo>
                    <a:lnTo>
                      <a:pt x="48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0" name="Freeform 1806"/>
              <p:cNvSpPr/>
              <p:nvPr/>
            </p:nvSpPr>
            <p:spPr bwMode="auto">
              <a:xfrm>
                <a:off x="3934" y="1401"/>
                <a:ext cx="61" cy="44"/>
              </a:xfrm>
              <a:custGeom>
                <a:avLst/>
                <a:gdLst>
                  <a:gd name="T0" fmla="*/ 2 w 56"/>
                  <a:gd name="T1" fmla="*/ 37 h 40"/>
                  <a:gd name="T2" fmla="*/ 6 w 56"/>
                  <a:gd name="T3" fmla="*/ 40 h 40"/>
                  <a:gd name="T4" fmla="*/ 25 w 56"/>
                  <a:gd name="T5" fmla="*/ 40 h 40"/>
                  <a:gd name="T6" fmla="*/ 53 w 56"/>
                  <a:gd name="T7" fmla="*/ 40 h 40"/>
                  <a:gd name="T8" fmla="*/ 56 w 56"/>
                  <a:gd name="T9" fmla="*/ 0 h 40"/>
                  <a:gd name="T10" fmla="*/ 0 w 56"/>
                  <a:gd name="T11" fmla="*/ 0 h 40"/>
                  <a:gd name="T12" fmla="*/ 2 w 56"/>
                  <a:gd name="T13" fmla="*/ 3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40">
                    <a:moveTo>
                      <a:pt x="2" y="37"/>
                    </a:moveTo>
                    <a:cubicBezTo>
                      <a:pt x="2" y="38"/>
                      <a:pt x="5" y="40"/>
                      <a:pt x="6" y="40"/>
                    </a:cubicBezTo>
                    <a:cubicBezTo>
                      <a:pt x="12" y="40"/>
                      <a:pt x="18" y="40"/>
                      <a:pt x="25" y="40"/>
                    </a:cubicBezTo>
                    <a:cubicBezTo>
                      <a:pt x="34" y="40"/>
                      <a:pt x="43" y="40"/>
                      <a:pt x="53" y="40"/>
                    </a:cubicBezTo>
                    <a:cubicBezTo>
                      <a:pt x="54" y="26"/>
                      <a:pt x="55" y="14"/>
                      <a:pt x="56" y="0"/>
                    </a:cubicBezTo>
                    <a:cubicBezTo>
                      <a:pt x="37" y="0"/>
                      <a:pt x="19" y="0"/>
                      <a:pt x="0" y="0"/>
                    </a:cubicBezTo>
                    <a:cubicBezTo>
                      <a:pt x="1" y="13"/>
                      <a:pt x="1" y="25"/>
                      <a:pt x="2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1" name="Freeform 1807"/>
              <p:cNvSpPr/>
              <p:nvPr/>
            </p:nvSpPr>
            <p:spPr bwMode="auto">
              <a:xfrm>
                <a:off x="3930" y="1368"/>
                <a:ext cx="67" cy="31"/>
              </a:xfrm>
              <a:custGeom>
                <a:avLst/>
                <a:gdLst>
                  <a:gd name="T0" fmla="*/ 3 w 61"/>
                  <a:gd name="T1" fmla="*/ 29 h 29"/>
                  <a:gd name="T2" fmla="*/ 59 w 61"/>
                  <a:gd name="T3" fmla="*/ 29 h 29"/>
                  <a:gd name="T4" fmla="*/ 61 w 61"/>
                  <a:gd name="T5" fmla="*/ 0 h 29"/>
                  <a:gd name="T6" fmla="*/ 0 w 61"/>
                  <a:gd name="T7" fmla="*/ 0 h 29"/>
                  <a:gd name="T8" fmla="*/ 3 w 61"/>
                  <a:gd name="T9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1" h="29">
                    <a:moveTo>
                      <a:pt x="3" y="29"/>
                    </a:moveTo>
                    <a:cubicBezTo>
                      <a:pt x="22" y="29"/>
                      <a:pt x="40" y="29"/>
                      <a:pt x="59" y="29"/>
                    </a:cubicBezTo>
                    <a:cubicBezTo>
                      <a:pt x="60" y="19"/>
                      <a:pt x="61" y="10"/>
                      <a:pt x="61" y="0"/>
                    </a:cubicBezTo>
                    <a:cubicBezTo>
                      <a:pt x="41" y="0"/>
                      <a:pt x="21" y="0"/>
                      <a:pt x="0" y="0"/>
                    </a:cubicBezTo>
                    <a:cubicBezTo>
                      <a:pt x="1" y="10"/>
                      <a:pt x="2" y="19"/>
                      <a:pt x="3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2" name="Freeform 1808"/>
              <p:cNvSpPr/>
              <p:nvPr/>
            </p:nvSpPr>
            <p:spPr bwMode="auto">
              <a:xfrm>
                <a:off x="3937" y="1447"/>
                <a:ext cx="55" cy="25"/>
              </a:xfrm>
              <a:custGeom>
                <a:avLst/>
                <a:gdLst>
                  <a:gd name="T0" fmla="*/ 1 w 50"/>
                  <a:gd name="T1" fmla="*/ 23 h 23"/>
                  <a:gd name="T2" fmla="*/ 48 w 50"/>
                  <a:gd name="T3" fmla="*/ 23 h 23"/>
                  <a:gd name="T4" fmla="*/ 50 w 50"/>
                  <a:gd name="T5" fmla="*/ 0 h 23"/>
                  <a:gd name="T6" fmla="*/ 0 w 50"/>
                  <a:gd name="T7" fmla="*/ 0 h 23"/>
                  <a:gd name="T8" fmla="*/ 1 w 50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23">
                    <a:moveTo>
                      <a:pt x="1" y="23"/>
                    </a:moveTo>
                    <a:cubicBezTo>
                      <a:pt x="17" y="23"/>
                      <a:pt x="33" y="23"/>
                      <a:pt x="48" y="23"/>
                    </a:cubicBezTo>
                    <a:cubicBezTo>
                      <a:pt x="49" y="15"/>
                      <a:pt x="50" y="8"/>
                      <a:pt x="50" y="0"/>
                    </a:cubicBezTo>
                    <a:cubicBezTo>
                      <a:pt x="33" y="0"/>
                      <a:pt x="17" y="0"/>
                      <a:pt x="0" y="0"/>
                    </a:cubicBezTo>
                    <a:cubicBezTo>
                      <a:pt x="0" y="8"/>
                      <a:pt x="1" y="15"/>
                      <a:pt x="1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3" name="Freeform 1809"/>
              <p:cNvSpPr/>
              <p:nvPr/>
            </p:nvSpPr>
            <p:spPr bwMode="auto">
              <a:xfrm>
                <a:off x="3908" y="1319"/>
                <a:ext cx="94" cy="46"/>
              </a:xfrm>
              <a:custGeom>
                <a:avLst/>
                <a:gdLst>
                  <a:gd name="T0" fmla="*/ 29 w 94"/>
                  <a:gd name="T1" fmla="*/ 0 h 46"/>
                  <a:gd name="T2" fmla="*/ 28 w 94"/>
                  <a:gd name="T3" fmla="*/ 0 h 46"/>
                  <a:gd name="T4" fmla="*/ 0 w 94"/>
                  <a:gd name="T5" fmla="*/ 0 h 46"/>
                  <a:gd name="T6" fmla="*/ 0 w 94"/>
                  <a:gd name="T7" fmla="*/ 4 h 46"/>
                  <a:gd name="T8" fmla="*/ 27 w 94"/>
                  <a:gd name="T9" fmla="*/ 4 h 46"/>
                  <a:gd name="T10" fmla="*/ 41 w 94"/>
                  <a:gd name="T11" fmla="*/ 41 h 46"/>
                  <a:gd name="T12" fmla="*/ 18 w 94"/>
                  <a:gd name="T13" fmla="*/ 41 h 46"/>
                  <a:gd name="T14" fmla="*/ 18 w 94"/>
                  <a:gd name="T15" fmla="*/ 46 h 46"/>
                  <a:gd name="T16" fmla="*/ 94 w 94"/>
                  <a:gd name="T17" fmla="*/ 46 h 46"/>
                  <a:gd name="T18" fmla="*/ 94 w 94"/>
                  <a:gd name="T19" fmla="*/ 41 h 46"/>
                  <a:gd name="T20" fmla="*/ 45 w 94"/>
                  <a:gd name="T21" fmla="*/ 41 h 46"/>
                  <a:gd name="T22" fmla="*/ 29 w 94"/>
                  <a:gd name="T23" fmla="*/ 0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46">
                    <a:moveTo>
                      <a:pt x="29" y="0"/>
                    </a:moveTo>
                    <a:lnTo>
                      <a:pt x="28" y="0"/>
                    </a:lnTo>
                    <a:lnTo>
                      <a:pt x="0" y="0"/>
                    </a:lnTo>
                    <a:lnTo>
                      <a:pt x="0" y="4"/>
                    </a:lnTo>
                    <a:lnTo>
                      <a:pt x="27" y="4"/>
                    </a:lnTo>
                    <a:lnTo>
                      <a:pt x="41" y="41"/>
                    </a:lnTo>
                    <a:lnTo>
                      <a:pt x="18" y="41"/>
                    </a:lnTo>
                    <a:lnTo>
                      <a:pt x="18" y="46"/>
                    </a:lnTo>
                    <a:lnTo>
                      <a:pt x="94" y="46"/>
                    </a:lnTo>
                    <a:lnTo>
                      <a:pt x="94" y="41"/>
                    </a:lnTo>
                    <a:lnTo>
                      <a:pt x="45" y="41"/>
                    </a:lnTo>
                    <a:lnTo>
                      <a:pt x="2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4" name="Freeform 1810"/>
              <p:cNvSpPr/>
              <p:nvPr/>
            </p:nvSpPr>
            <p:spPr bwMode="auto">
              <a:xfrm>
                <a:off x="4637" y="1351"/>
                <a:ext cx="26" cy="33"/>
              </a:xfrm>
              <a:custGeom>
                <a:avLst/>
                <a:gdLst>
                  <a:gd name="T0" fmla="*/ 5 w 24"/>
                  <a:gd name="T1" fmla="*/ 2 h 30"/>
                  <a:gd name="T2" fmla="*/ 3 w 24"/>
                  <a:gd name="T3" fmla="*/ 18 h 30"/>
                  <a:gd name="T4" fmla="*/ 18 w 24"/>
                  <a:gd name="T5" fmla="*/ 28 h 30"/>
                  <a:gd name="T6" fmla="*/ 20 w 24"/>
                  <a:gd name="T7" fmla="*/ 11 h 30"/>
                  <a:gd name="T8" fmla="*/ 5 w 24"/>
                  <a:gd name="T9" fmla="*/ 2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30">
                    <a:moveTo>
                      <a:pt x="5" y="2"/>
                    </a:moveTo>
                    <a:cubicBezTo>
                      <a:pt x="0" y="4"/>
                      <a:pt x="0" y="11"/>
                      <a:pt x="3" y="18"/>
                    </a:cubicBezTo>
                    <a:cubicBezTo>
                      <a:pt x="7" y="25"/>
                      <a:pt x="13" y="30"/>
                      <a:pt x="18" y="28"/>
                    </a:cubicBezTo>
                    <a:cubicBezTo>
                      <a:pt x="23" y="26"/>
                      <a:pt x="24" y="18"/>
                      <a:pt x="20" y="11"/>
                    </a:cubicBezTo>
                    <a:cubicBezTo>
                      <a:pt x="16" y="4"/>
                      <a:pt x="10" y="0"/>
                      <a:pt x="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5" name="Freeform 1811"/>
              <p:cNvSpPr>
                <a:spLocks noEditPoints="1"/>
              </p:cNvSpPr>
              <p:nvPr/>
            </p:nvSpPr>
            <p:spPr bwMode="auto">
              <a:xfrm>
                <a:off x="4540" y="1322"/>
                <a:ext cx="147" cy="143"/>
              </a:xfrm>
              <a:custGeom>
                <a:avLst/>
                <a:gdLst>
                  <a:gd name="T0" fmla="*/ 127 w 135"/>
                  <a:gd name="T1" fmla="*/ 31 h 131"/>
                  <a:gd name="T2" fmla="*/ 105 w 135"/>
                  <a:gd name="T3" fmla="*/ 6 h 131"/>
                  <a:gd name="T4" fmla="*/ 88 w 135"/>
                  <a:gd name="T5" fmla="*/ 1 h 131"/>
                  <a:gd name="T6" fmla="*/ 17 w 135"/>
                  <a:gd name="T7" fmla="*/ 102 h 131"/>
                  <a:gd name="T8" fmla="*/ 16 w 135"/>
                  <a:gd name="T9" fmla="*/ 110 h 131"/>
                  <a:gd name="T10" fmla="*/ 7 w 135"/>
                  <a:gd name="T11" fmla="*/ 123 h 131"/>
                  <a:gd name="T12" fmla="*/ 20 w 135"/>
                  <a:gd name="T13" fmla="*/ 119 h 131"/>
                  <a:gd name="T14" fmla="*/ 34 w 135"/>
                  <a:gd name="T15" fmla="*/ 125 h 131"/>
                  <a:gd name="T16" fmla="*/ 25 w 135"/>
                  <a:gd name="T17" fmla="*/ 111 h 131"/>
                  <a:gd name="T18" fmla="*/ 27 w 135"/>
                  <a:gd name="T19" fmla="*/ 105 h 131"/>
                  <a:gd name="T20" fmla="*/ 111 w 135"/>
                  <a:gd name="T21" fmla="*/ 88 h 131"/>
                  <a:gd name="T22" fmla="*/ 121 w 135"/>
                  <a:gd name="T23" fmla="*/ 85 h 131"/>
                  <a:gd name="T24" fmla="*/ 134 w 135"/>
                  <a:gd name="T25" fmla="*/ 62 h 131"/>
                  <a:gd name="T26" fmla="*/ 127 w 135"/>
                  <a:gd name="T27" fmla="*/ 31 h 131"/>
                  <a:gd name="T28" fmla="*/ 124 w 135"/>
                  <a:gd name="T29" fmla="*/ 62 h 131"/>
                  <a:gd name="T30" fmla="*/ 116 w 135"/>
                  <a:gd name="T31" fmla="*/ 76 h 131"/>
                  <a:gd name="T32" fmla="*/ 100 w 135"/>
                  <a:gd name="T33" fmla="*/ 74 h 131"/>
                  <a:gd name="T34" fmla="*/ 82 w 135"/>
                  <a:gd name="T35" fmla="*/ 53 h 131"/>
                  <a:gd name="T36" fmla="*/ 76 w 135"/>
                  <a:gd name="T37" fmla="*/ 26 h 131"/>
                  <a:gd name="T38" fmla="*/ 84 w 135"/>
                  <a:gd name="T39" fmla="*/ 12 h 131"/>
                  <a:gd name="T40" fmla="*/ 100 w 135"/>
                  <a:gd name="T41" fmla="*/ 14 h 131"/>
                  <a:gd name="T42" fmla="*/ 118 w 135"/>
                  <a:gd name="T43" fmla="*/ 35 h 131"/>
                  <a:gd name="T44" fmla="*/ 124 w 135"/>
                  <a:gd name="T45" fmla="*/ 62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5" h="131">
                    <a:moveTo>
                      <a:pt x="127" y="31"/>
                    </a:moveTo>
                    <a:cubicBezTo>
                      <a:pt x="121" y="20"/>
                      <a:pt x="113" y="11"/>
                      <a:pt x="105" y="6"/>
                    </a:cubicBezTo>
                    <a:cubicBezTo>
                      <a:pt x="99" y="2"/>
                      <a:pt x="93" y="0"/>
                      <a:pt x="88" y="1"/>
                    </a:cubicBezTo>
                    <a:cubicBezTo>
                      <a:pt x="53" y="6"/>
                      <a:pt x="20" y="71"/>
                      <a:pt x="17" y="102"/>
                    </a:cubicBezTo>
                    <a:cubicBezTo>
                      <a:pt x="17" y="105"/>
                      <a:pt x="16" y="107"/>
                      <a:pt x="16" y="110"/>
                    </a:cubicBezTo>
                    <a:cubicBezTo>
                      <a:pt x="10" y="113"/>
                      <a:pt x="0" y="119"/>
                      <a:pt x="7" y="123"/>
                    </a:cubicBezTo>
                    <a:cubicBezTo>
                      <a:pt x="15" y="128"/>
                      <a:pt x="20" y="119"/>
                      <a:pt x="20" y="119"/>
                    </a:cubicBezTo>
                    <a:cubicBezTo>
                      <a:pt x="20" y="119"/>
                      <a:pt x="27" y="131"/>
                      <a:pt x="34" y="125"/>
                    </a:cubicBezTo>
                    <a:cubicBezTo>
                      <a:pt x="40" y="119"/>
                      <a:pt x="27" y="112"/>
                      <a:pt x="25" y="111"/>
                    </a:cubicBezTo>
                    <a:cubicBezTo>
                      <a:pt x="26" y="109"/>
                      <a:pt x="26" y="107"/>
                      <a:pt x="27" y="105"/>
                    </a:cubicBezTo>
                    <a:cubicBezTo>
                      <a:pt x="48" y="83"/>
                      <a:pt x="81" y="89"/>
                      <a:pt x="111" y="88"/>
                    </a:cubicBezTo>
                    <a:cubicBezTo>
                      <a:pt x="114" y="88"/>
                      <a:pt x="118" y="87"/>
                      <a:pt x="121" y="85"/>
                    </a:cubicBezTo>
                    <a:cubicBezTo>
                      <a:pt x="128" y="81"/>
                      <a:pt x="133" y="73"/>
                      <a:pt x="134" y="62"/>
                    </a:cubicBezTo>
                    <a:cubicBezTo>
                      <a:pt x="135" y="53"/>
                      <a:pt x="132" y="42"/>
                      <a:pt x="127" y="31"/>
                    </a:cubicBezTo>
                    <a:close/>
                    <a:moveTo>
                      <a:pt x="124" y="62"/>
                    </a:moveTo>
                    <a:cubicBezTo>
                      <a:pt x="123" y="69"/>
                      <a:pt x="121" y="74"/>
                      <a:pt x="116" y="76"/>
                    </a:cubicBezTo>
                    <a:cubicBezTo>
                      <a:pt x="112" y="79"/>
                      <a:pt x="106" y="77"/>
                      <a:pt x="100" y="74"/>
                    </a:cubicBezTo>
                    <a:cubicBezTo>
                      <a:pt x="93" y="70"/>
                      <a:pt x="87" y="62"/>
                      <a:pt x="82" y="53"/>
                    </a:cubicBezTo>
                    <a:cubicBezTo>
                      <a:pt x="77" y="44"/>
                      <a:pt x="75" y="34"/>
                      <a:pt x="76" y="26"/>
                    </a:cubicBezTo>
                    <a:cubicBezTo>
                      <a:pt x="76" y="20"/>
                      <a:pt x="79" y="14"/>
                      <a:pt x="84" y="12"/>
                    </a:cubicBezTo>
                    <a:cubicBezTo>
                      <a:pt x="88" y="10"/>
                      <a:pt x="94" y="11"/>
                      <a:pt x="100" y="14"/>
                    </a:cubicBezTo>
                    <a:cubicBezTo>
                      <a:pt x="107" y="19"/>
                      <a:pt x="113" y="26"/>
                      <a:pt x="118" y="35"/>
                    </a:cubicBezTo>
                    <a:cubicBezTo>
                      <a:pt x="122" y="44"/>
                      <a:pt x="124" y="54"/>
                      <a:pt x="124" y="6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6" name="Freeform 1812"/>
              <p:cNvSpPr/>
              <p:nvPr/>
            </p:nvSpPr>
            <p:spPr bwMode="auto">
              <a:xfrm>
                <a:off x="4633" y="2028"/>
                <a:ext cx="24" cy="16"/>
              </a:xfrm>
              <a:custGeom>
                <a:avLst/>
                <a:gdLst>
                  <a:gd name="T0" fmla="*/ 4 w 22"/>
                  <a:gd name="T1" fmla="*/ 15 h 15"/>
                  <a:gd name="T2" fmla="*/ 7 w 22"/>
                  <a:gd name="T3" fmla="*/ 15 h 15"/>
                  <a:gd name="T4" fmla="*/ 22 w 22"/>
                  <a:gd name="T5" fmla="*/ 0 h 15"/>
                  <a:gd name="T6" fmla="*/ 10 w 22"/>
                  <a:gd name="T7" fmla="*/ 0 h 15"/>
                  <a:gd name="T8" fmla="*/ 0 w 22"/>
                  <a:gd name="T9" fmla="*/ 9 h 15"/>
                  <a:gd name="T10" fmla="*/ 4 w 22"/>
                  <a:gd name="T11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" h="15">
                    <a:moveTo>
                      <a:pt x="4" y="15"/>
                    </a:moveTo>
                    <a:cubicBezTo>
                      <a:pt x="7" y="15"/>
                      <a:pt x="7" y="15"/>
                      <a:pt x="7" y="15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11"/>
                      <a:pt x="4" y="13"/>
                      <a:pt x="4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4" name="Group 2014"/>
            <p:cNvGrpSpPr/>
            <p:nvPr/>
          </p:nvGrpSpPr>
          <p:grpSpPr bwMode="auto">
            <a:xfrm>
              <a:off x="511" y="-37"/>
              <a:ext cx="5549" cy="2196"/>
              <a:chOff x="511" y="-37"/>
              <a:chExt cx="5549" cy="2196"/>
            </a:xfrm>
          </p:grpSpPr>
          <p:sp>
            <p:nvSpPr>
              <p:cNvPr id="787" name="Freeform 1814"/>
              <p:cNvSpPr>
                <a:spLocks noEditPoints="1"/>
              </p:cNvSpPr>
              <p:nvPr/>
            </p:nvSpPr>
            <p:spPr bwMode="auto">
              <a:xfrm>
                <a:off x="4548" y="1993"/>
                <a:ext cx="139" cy="121"/>
              </a:xfrm>
              <a:custGeom>
                <a:avLst/>
                <a:gdLst>
                  <a:gd name="T0" fmla="*/ 93 w 127"/>
                  <a:gd name="T1" fmla="*/ 55 h 111"/>
                  <a:gd name="T2" fmla="*/ 127 w 127"/>
                  <a:gd name="T3" fmla="*/ 21 h 111"/>
                  <a:gd name="T4" fmla="*/ 114 w 127"/>
                  <a:gd name="T5" fmla="*/ 21 h 111"/>
                  <a:gd name="T6" fmla="*/ 99 w 127"/>
                  <a:gd name="T7" fmla="*/ 21 h 111"/>
                  <a:gd name="T8" fmla="*/ 116 w 127"/>
                  <a:gd name="T9" fmla="*/ 5 h 111"/>
                  <a:gd name="T10" fmla="*/ 110 w 127"/>
                  <a:gd name="T11" fmla="*/ 0 h 111"/>
                  <a:gd name="T12" fmla="*/ 91 w 127"/>
                  <a:gd name="T13" fmla="*/ 21 h 111"/>
                  <a:gd name="T14" fmla="*/ 64 w 127"/>
                  <a:gd name="T15" fmla="*/ 21 h 111"/>
                  <a:gd name="T16" fmla="*/ 14 w 127"/>
                  <a:gd name="T17" fmla="*/ 21 h 111"/>
                  <a:gd name="T18" fmla="*/ 0 w 127"/>
                  <a:gd name="T19" fmla="*/ 21 h 111"/>
                  <a:gd name="T20" fmla="*/ 35 w 127"/>
                  <a:gd name="T21" fmla="*/ 55 h 111"/>
                  <a:gd name="T22" fmla="*/ 56 w 127"/>
                  <a:gd name="T23" fmla="*/ 77 h 111"/>
                  <a:gd name="T24" fmla="*/ 56 w 127"/>
                  <a:gd name="T25" fmla="*/ 95 h 111"/>
                  <a:gd name="T26" fmla="*/ 23 w 127"/>
                  <a:gd name="T27" fmla="*/ 111 h 111"/>
                  <a:gd name="T28" fmla="*/ 34 w 127"/>
                  <a:gd name="T29" fmla="*/ 111 h 111"/>
                  <a:gd name="T30" fmla="*/ 95 w 127"/>
                  <a:gd name="T31" fmla="*/ 111 h 111"/>
                  <a:gd name="T32" fmla="*/ 106 w 127"/>
                  <a:gd name="T33" fmla="*/ 111 h 111"/>
                  <a:gd name="T34" fmla="*/ 72 w 127"/>
                  <a:gd name="T35" fmla="*/ 95 h 111"/>
                  <a:gd name="T36" fmla="*/ 72 w 127"/>
                  <a:gd name="T37" fmla="*/ 77 h 111"/>
                  <a:gd name="T38" fmla="*/ 93 w 127"/>
                  <a:gd name="T39" fmla="*/ 55 h 111"/>
                  <a:gd name="T40" fmla="*/ 100 w 127"/>
                  <a:gd name="T41" fmla="*/ 32 h 111"/>
                  <a:gd name="T42" fmla="*/ 85 w 127"/>
                  <a:gd name="T43" fmla="*/ 47 h 111"/>
                  <a:gd name="T44" fmla="*/ 82 w 127"/>
                  <a:gd name="T45" fmla="*/ 47 h 111"/>
                  <a:gd name="T46" fmla="*/ 78 w 127"/>
                  <a:gd name="T47" fmla="*/ 41 h 111"/>
                  <a:gd name="T48" fmla="*/ 88 w 127"/>
                  <a:gd name="T49" fmla="*/ 32 h 111"/>
                  <a:gd name="T50" fmla="*/ 100 w 127"/>
                  <a:gd name="T51" fmla="*/ 32 h 111"/>
                  <a:gd name="T52" fmla="*/ 69 w 127"/>
                  <a:gd name="T53" fmla="*/ 38 h 111"/>
                  <a:gd name="T54" fmla="*/ 55 w 127"/>
                  <a:gd name="T55" fmla="*/ 47 h 111"/>
                  <a:gd name="T56" fmla="*/ 43 w 127"/>
                  <a:gd name="T57" fmla="*/ 47 h 111"/>
                  <a:gd name="T58" fmla="*/ 27 w 127"/>
                  <a:gd name="T59" fmla="*/ 32 h 111"/>
                  <a:gd name="T60" fmla="*/ 64 w 127"/>
                  <a:gd name="T61" fmla="*/ 32 h 111"/>
                  <a:gd name="T62" fmla="*/ 80 w 127"/>
                  <a:gd name="T63" fmla="*/ 32 h 111"/>
                  <a:gd name="T64" fmla="*/ 74 w 127"/>
                  <a:gd name="T65" fmla="*/ 39 h 111"/>
                  <a:gd name="T66" fmla="*/ 69 w 127"/>
                  <a:gd name="T67" fmla="*/ 3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7" h="111">
                    <a:moveTo>
                      <a:pt x="93" y="55"/>
                    </a:moveTo>
                    <a:cubicBezTo>
                      <a:pt x="127" y="21"/>
                      <a:pt x="127" y="21"/>
                      <a:pt x="127" y="21"/>
                    </a:cubicBezTo>
                    <a:cubicBezTo>
                      <a:pt x="114" y="21"/>
                      <a:pt x="114" y="21"/>
                      <a:pt x="114" y="21"/>
                    </a:cubicBezTo>
                    <a:cubicBezTo>
                      <a:pt x="99" y="21"/>
                      <a:pt x="99" y="21"/>
                      <a:pt x="99" y="21"/>
                    </a:cubicBezTo>
                    <a:cubicBezTo>
                      <a:pt x="116" y="5"/>
                      <a:pt x="116" y="5"/>
                      <a:pt x="116" y="5"/>
                    </a:cubicBezTo>
                    <a:cubicBezTo>
                      <a:pt x="110" y="0"/>
                      <a:pt x="110" y="0"/>
                      <a:pt x="110" y="0"/>
                    </a:cubicBezTo>
                    <a:cubicBezTo>
                      <a:pt x="91" y="21"/>
                      <a:pt x="91" y="21"/>
                      <a:pt x="91" y="21"/>
                    </a:cubicBezTo>
                    <a:cubicBezTo>
                      <a:pt x="64" y="21"/>
                      <a:pt x="64" y="21"/>
                      <a:pt x="6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35" y="55"/>
                      <a:pt x="35" y="55"/>
                      <a:pt x="35" y="55"/>
                    </a:cubicBezTo>
                    <a:cubicBezTo>
                      <a:pt x="56" y="77"/>
                      <a:pt x="56" y="77"/>
                      <a:pt x="56" y="77"/>
                    </a:cubicBezTo>
                    <a:cubicBezTo>
                      <a:pt x="56" y="95"/>
                      <a:pt x="56" y="95"/>
                      <a:pt x="56" y="95"/>
                    </a:cubicBezTo>
                    <a:cubicBezTo>
                      <a:pt x="23" y="111"/>
                      <a:pt x="23" y="111"/>
                      <a:pt x="23" y="111"/>
                    </a:cubicBezTo>
                    <a:cubicBezTo>
                      <a:pt x="34" y="111"/>
                      <a:pt x="34" y="111"/>
                      <a:pt x="34" y="111"/>
                    </a:cubicBezTo>
                    <a:cubicBezTo>
                      <a:pt x="95" y="111"/>
                      <a:pt x="95" y="111"/>
                      <a:pt x="95" y="111"/>
                    </a:cubicBezTo>
                    <a:cubicBezTo>
                      <a:pt x="106" y="111"/>
                      <a:pt x="106" y="111"/>
                      <a:pt x="106" y="111"/>
                    </a:cubicBezTo>
                    <a:cubicBezTo>
                      <a:pt x="72" y="95"/>
                      <a:pt x="72" y="95"/>
                      <a:pt x="72" y="95"/>
                    </a:cubicBezTo>
                    <a:cubicBezTo>
                      <a:pt x="72" y="77"/>
                      <a:pt x="72" y="77"/>
                      <a:pt x="72" y="77"/>
                    </a:cubicBezTo>
                    <a:lnTo>
                      <a:pt x="93" y="55"/>
                    </a:lnTo>
                    <a:close/>
                    <a:moveTo>
                      <a:pt x="100" y="32"/>
                    </a:moveTo>
                    <a:cubicBezTo>
                      <a:pt x="85" y="47"/>
                      <a:pt x="85" y="47"/>
                      <a:pt x="85" y="47"/>
                    </a:cubicBezTo>
                    <a:cubicBezTo>
                      <a:pt x="82" y="47"/>
                      <a:pt x="82" y="47"/>
                      <a:pt x="82" y="47"/>
                    </a:cubicBezTo>
                    <a:cubicBezTo>
                      <a:pt x="82" y="45"/>
                      <a:pt x="80" y="43"/>
                      <a:pt x="78" y="41"/>
                    </a:cubicBezTo>
                    <a:cubicBezTo>
                      <a:pt x="88" y="32"/>
                      <a:pt x="88" y="32"/>
                      <a:pt x="88" y="32"/>
                    </a:cubicBezTo>
                    <a:lnTo>
                      <a:pt x="100" y="32"/>
                    </a:lnTo>
                    <a:close/>
                    <a:moveTo>
                      <a:pt x="69" y="38"/>
                    </a:moveTo>
                    <a:cubicBezTo>
                      <a:pt x="62" y="38"/>
                      <a:pt x="56" y="42"/>
                      <a:pt x="55" y="47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27" y="32"/>
                      <a:pt x="27" y="32"/>
                      <a:pt x="27" y="32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80" y="32"/>
                      <a:pt x="80" y="32"/>
                      <a:pt x="80" y="32"/>
                    </a:cubicBezTo>
                    <a:cubicBezTo>
                      <a:pt x="74" y="39"/>
                      <a:pt x="74" y="39"/>
                      <a:pt x="74" y="39"/>
                    </a:cubicBezTo>
                    <a:cubicBezTo>
                      <a:pt x="72" y="39"/>
                      <a:pt x="70" y="38"/>
                      <a:pt x="69" y="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8" name="Freeform 1815"/>
              <p:cNvSpPr/>
              <p:nvPr/>
            </p:nvSpPr>
            <p:spPr bwMode="auto">
              <a:xfrm>
                <a:off x="4755" y="1141"/>
                <a:ext cx="146" cy="92"/>
              </a:xfrm>
              <a:custGeom>
                <a:avLst/>
                <a:gdLst>
                  <a:gd name="T0" fmla="*/ 99 w 134"/>
                  <a:gd name="T1" fmla="*/ 4 h 85"/>
                  <a:gd name="T2" fmla="*/ 45 w 134"/>
                  <a:gd name="T3" fmla="*/ 55 h 85"/>
                  <a:gd name="T4" fmla="*/ 0 w 134"/>
                  <a:gd name="T5" fmla="*/ 75 h 85"/>
                  <a:gd name="T6" fmla="*/ 42 w 134"/>
                  <a:gd name="T7" fmla="*/ 81 h 85"/>
                  <a:gd name="T8" fmla="*/ 117 w 134"/>
                  <a:gd name="T9" fmla="*/ 17 h 85"/>
                  <a:gd name="T10" fmla="*/ 99 w 134"/>
                  <a:gd name="T11" fmla="*/ 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4" h="85">
                    <a:moveTo>
                      <a:pt x="99" y="4"/>
                    </a:moveTo>
                    <a:cubicBezTo>
                      <a:pt x="76" y="0"/>
                      <a:pt x="67" y="35"/>
                      <a:pt x="45" y="55"/>
                    </a:cubicBezTo>
                    <a:cubicBezTo>
                      <a:pt x="24" y="74"/>
                      <a:pt x="0" y="75"/>
                      <a:pt x="0" y="75"/>
                    </a:cubicBezTo>
                    <a:cubicBezTo>
                      <a:pt x="0" y="75"/>
                      <a:pt x="10" y="85"/>
                      <a:pt x="42" y="81"/>
                    </a:cubicBezTo>
                    <a:cubicBezTo>
                      <a:pt x="59" y="79"/>
                      <a:pt x="134" y="47"/>
                      <a:pt x="117" y="17"/>
                    </a:cubicBezTo>
                    <a:cubicBezTo>
                      <a:pt x="114" y="11"/>
                      <a:pt x="109" y="6"/>
                      <a:pt x="99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9" name="Freeform 1816"/>
              <p:cNvSpPr/>
              <p:nvPr/>
            </p:nvSpPr>
            <p:spPr bwMode="auto">
              <a:xfrm>
                <a:off x="4867" y="1104"/>
                <a:ext cx="39" cy="58"/>
              </a:xfrm>
              <a:custGeom>
                <a:avLst/>
                <a:gdLst>
                  <a:gd name="T0" fmla="*/ 25 w 36"/>
                  <a:gd name="T1" fmla="*/ 0 h 53"/>
                  <a:gd name="T2" fmla="*/ 18 w 36"/>
                  <a:gd name="T3" fmla="*/ 33 h 53"/>
                  <a:gd name="T4" fmla="*/ 0 w 36"/>
                  <a:gd name="T5" fmla="*/ 36 h 53"/>
                  <a:gd name="T6" fmla="*/ 21 w 36"/>
                  <a:gd name="T7" fmla="*/ 53 h 53"/>
                  <a:gd name="T8" fmla="*/ 22 w 36"/>
                  <a:gd name="T9" fmla="*/ 36 h 53"/>
                  <a:gd name="T10" fmla="*/ 22 w 36"/>
                  <a:gd name="T11" fmla="*/ 36 h 53"/>
                  <a:gd name="T12" fmla="*/ 33 w 36"/>
                  <a:gd name="T13" fmla="*/ 1 h 53"/>
                  <a:gd name="T14" fmla="*/ 25 w 36"/>
                  <a:gd name="T15" fmla="*/ 0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53">
                    <a:moveTo>
                      <a:pt x="25" y="0"/>
                    </a:moveTo>
                    <a:cubicBezTo>
                      <a:pt x="27" y="16"/>
                      <a:pt x="26" y="23"/>
                      <a:pt x="18" y="33"/>
                    </a:cubicBezTo>
                    <a:cubicBezTo>
                      <a:pt x="10" y="30"/>
                      <a:pt x="0" y="36"/>
                      <a:pt x="0" y="36"/>
                    </a:cubicBezTo>
                    <a:cubicBezTo>
                      <a:pt x="11" y="38"/>
                      <a:pt x="18" y="42"/>
                      <a:pt x="21" y="53"/>
                    </a:cubicBezTo>
                    <a:cubicBezTo>
                      <a:pt x="21" y="53"/>
                      <a:pt x="30" y="45"/>
                      <a:pt x="22" y="36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34" y="26"/>
                      <a:pt x="36" y="17"/>
                      <a:pt x="33" y="1"/>
                    </a:cubicBezTo>
                    <a:lnTo>
                      <a:pt x="2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0" name="Freeform 1817"/>
              <p:cNvSpPr/>
              <p:nvPr/>
            </p:nvSpPr>
            <p:spPr bwMode="auto">
              <a:xfrm>
                <a:off x="4173" y="1114"/>
                <a:ext cx="65" cy="58"/>
              </a:xfrm>
              <a:custGeom>
                <a:avLst/>
                <a:gdLst>
                  <a:gd name="T0" fmla="*/ 37 w 59"/>
                  <a:gd name="T1" fmla="*/ 9 h 54"/>
                  <a:gd name="T2" fmla="*/ 8 w 59"/>
                  <a:gd name="T3" fmla="*/ 1 h 54"/>
                  <a:gd name="T4" fmla="*/ 36 w 59"/>
                  <a:gd name="T5" fmla="*/ 37 h 54"/>
                  <a:gd name="T6" fmla="*/ 4 w 59"/>
                  <a:gd name="T7" fmla="*/ 15 h 54"/>
                  <a:gd name="T8" fmla="*/ 0 w 59"/>
                  <a:gd name="T9" fmla="*/ 10 h 54"/>
                  <a:gd name="T10" fmla="*/ 9 w 59"/>
                  <a:gd name="T11" fmla="*/ 40 h 54"/>
                  <a:gd name="T12" fmla="*/ 59 w 59"/>
                  <a:gd name="T13" fmla="*/ 48 h 54"/>
                  <a:gd name="T14" fmla="*/ 37 w 59"/>
                  <a:gd name="T15" fmla="*/ 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9" h="54">
                    <a:moveTo>
                      <a:pt x="37" y="9"/>
                    </a:moveTo>
                    <a:cubicBezTo>
                      <a:pt x="23" y="0"/>
                      <a:pt x="15" y="1"/>
                      <a:pt x="8" y="1"/>
                    </a:cubicBezTo>
                    <a:cubicBezTo>
                      <a:pt x="12" y="16"/>
                      <a:pt x="25" y="29"/>
                      <a:pt x="36" y="37"/>
                    </a:cubicBezTo>
                    <a:cubicBezTo>
                      <a:pt x="36" y="37"/>
                      <a:pt x="13" y="25"/>
                      <a:pt x="4" y="15"/>
                    </a:cubicBezTo>
                    <a:cubicBezTo>
                      <a:pt x="2" y="13"/>
                      <a:pt x="1" y="12"/>
                      <a:pt x="0" y="10"/>
                    </a:cubicBezTo>
                    <a:cubicBezTo>
                      <a:pt x="0" y="18"/>
                      <a:pt x="1" y="31"/>
                      <a:pt x="9" y="40"/>
                    </a:cubicBezTo>
                    <a:cubicBezTo>
                      <a:pt x="21" y="54"/>
                      <a:pt x="59" y="48"/>
                      <a:pt x="59" y="48"/>
                    </a:cubicBezTo>
                    <a:cubicBezTo>
                      <a:pt x="59" y="48"/>
                      <a:pt x="51" y="19"/>
                      <a:pt x="37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1" name="Freeform 1818"/>
              <p:cNvSpPr/>
              <p:nvPr/>
            </p:nvSpPr>
            <p:spPr bwMode="auto">
              <a:xfrm>
                <a:off x="4110" y="1101"/>
                <a:ext cx="116" cy="146"/>
              </a:xfrm>
              <a:custGeom>
                <a:avLst/>
                <a:gdLst>
                  <a:gd name="T0" fmla="*/ 84 w 106"/>
                  <a:gd name="T1" fmla="*/ 77 h 134"/>
                  <a:gd name="T2" fmla="*/ 69 w 106"/>
                  <a:gd name="T3" fmla="*/ 79 h 134"/>
                  <a:gd name="T4" fmla="*/ 63 w 106"/>
                  <a:gd name="T5" fmla="*/ 66 h 134"/>
                  <a:gd name="T6" fmla="*/ 58 w 106"/>
                  <a:gd name="T7" fmla="*/ 47 h 134"/>
                  <a:gd name="T8" fmla="*/ 56 w 106"/>
                  <a:gd name="T9" fmla="*/ 37 h 134"/>
                  <a:gd name="T10" fmla="*/ 61 w 106"/>
                  <a:gd name="T11" fmla="*/ 13 h 134"/>
                  <a:gd name="T12" fmla="*/ 51 w 106"/>
                  <a:gd name="T13" fmla="*/ 12 h 134"/>
                  <a:gd name="T14" fmla="*/ 43 w 106"/>
                  <a:gd name="T15" fmla="*/ 30 h 134"/>
                  <a:gd name="T16" fmla="*/ 30 w 106"/>
                  <a:gd name="T17" fmla="*/ 80 h 134"/>
                  <a:gd name="T18" fmla="*/ 16 w 106"/>
                  <a:gd name="T19" fmla="*/ 82 h 134"/>
                  <a:gd name="T20" fmla="*/ 9 w 106"/>
                  <a:gd name="T21" fmla="*/ 120 h 134"/>
                  <a:gd name="T22" fmla="*/ 48 w 106"/>
                  <a:gd name="T23" fmla="*/ 125 h 134"/>
                  <a:gd name="T24" fmla="*/ 51 w 106"/>
                  <a:gd name="T25" fmla="*/ 123 h 134"/>
                  <a:gd name="T26" fmla="*/ 44 w 106"/>
                  <a:gd name="T27" fmla="*/ 95 h 134"/>
                  <a:gd name="T28" fmla="*/ 45 w 106"/>
                  <a:gd name="T29" fmla="*/ 93 h 134"/>
                  <a:gd name="T30" fmla="*/ 52 w 106"/>
                  <a:gd name="T31" fmla="*/ 85 h 134"/>
                  <a:gd name="T32" fmla="*/ 36 w 106"/>
                  <a:gd name="T33" fmla="*/ 80 h 134"/>
                  <a:gd name="T34" fmla="*/ 35 w 106"/>
                  <a:gd name="T35" fmla="*/ 72 h 134"/>
                  <a:gd name="T36" fmla="*/ 48 w 106"/>
                  <a:gd name="T37" fmla="*/ 34 h 134"/>
                  <a:gd name="T38" fmla="*/ 48 w 106"/>
                  <a:gd name="T39" fmla="*/ 33 h 134"/>
                  <a:gd name="T40" fmla="*/ 50 w 106"/>
                  <a:gd name="T41" fmla="*/ 30 h 134"/>
                  <a:gd name="T42" fmla="*/ 52 w 106"/>
                  <a:gd name="T43" fmla="*/ 48 h 134"/>
                  <a:gd name="T44" fmla="*/ 63 w 106"/>
                  <a:gd name="T45" fmla="*/ 82 h 134"/>
                  <a:gd name="T46" fmla="*/ 49 w 106"/>
                  <a:gd name="T47" fmla="*/ 95 h 134"/>
                  <a:gd name="T48" fmla="*/ 67 w 106"/>
                  <a:gd name="T49" fmla="*/ 129 h 134"/>
                  <a:gd name="T50" fmla="*/ 102 w 106"/>
                  <a:gd name="T51" fmla="*/ 111 h 134"/>
                  <a:gd name="T52" fmla="*/ 84 w 106"/>
                  <a:gd name="T53" fmla="*/ 77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06" h="134">
                    <a:moveTo>
                      <a:pt x="84" y="77"/>
                    </a:moveTo>
                    <a:cubicBezTo>
                      <a:pt x="79" y="76"/>
                      <a:pt x="74" y="77"/>
                      <a:pt x="69" y="79"/>
                    </a:cubicBezTo>
                    <a:cubicBezTo>
                      <a:pt x="67" y="75"/>
                      <a:pt x="65" y="71"/>
                      <a:pt x="63" y="66"/>
                    </a:cubicBezTo>
                    <a:cubicBezTo>
                      <a:pt x="61" y="60"/>
                      <a:pt x="59" y="54"/>
                      <a:pt x="58" y="47"/>
                    </a:cubicBezTo>
                    <a:cubicBezTo>
                      <a:pt x="57" y="44"/>
                      <a:pt x="56" y="40"/>
                      <a:pt x="56" y="37"/>
                    </a:cubicBezTo>
                    <a:cubicBezTo>
                      <a:pt x="55" y="23"/>
                      <a:pt x="56" y="20"/>
                      <a:pt x="61" y="13"/>
                    </a:cubicBezTo>
                    <a:cubicBezTo>
                      <a:pt x="70" y="0"/>
                      <a:pt x="55" y="1"/>
                      <a:pt x="51" y="12"/>
                    </a:cubicBezTo>
                    <a:cubicBezTo>
                      <a:pt x="49" y="18"/>
                      <a:pt x="47" y="23"/>
                      <a:pt x="43" y="30"/>
                    </a:cubicBezTo>
                    <a:cubicBezTo>
                      <a:pt x="36" y="44"/>
                      <a:pt x="28" y="57"/>
                      <a:pt x="30" y="80"/>
                    </a:cubicBezTo>
                    <a:cubicBezTo>
                      <a:pt x="25" y="80"/>
                      <a:pt x="20" y="80"/>
                      <a:pt x="16" y="82"/>
                    </a:cubicBezTo>
                    <a:cubicBezTo>
                      <a:pt x="4" y="86"/>
                      <a:pt x="0" y="108"/>
                      <a:pt x="9" y="120"/>
                    </a:cubicBezTo>
                    <a:cubicBezTo>
                      <a:pt x="18" y="132"/>
                      <a:pt x="35" y="134"/>
                      <a:pt x="48" y="125"/>
                    </a:cubicBezTo>
                    <a:cubicBezTo>
                      <a:pt x="49" y="125"/>
                      <a:pt x="50" y="124"/>
                      <a:pt x="51" y="123"/>
                    </a:cubicBezTo>
                    <a:cubicBezTo>
                      <a:pt x="44" y="116"/>
                      <a:pt x="39" y="104"/>
                      <a:pt x="44" y="95"/>
                    </a:cubicBezTo>
                    <a:cubicBezTo>
                      <a:pt x="45" y="94"/>
                      <a:pt x="45" y="93"/>
                      <a:pt x="45" y="93"/>
                    </a:cubicBezTo>
                    <a:cubicBezTo>
                      <a:pt x="47" y="90"/>
                      <a:pt x="49" y="87"/>
                      <a:pt x="52" y="85"/>
                    </a:cubicBezTo>
                    <a:cubicBezTo>
                      <a:pt x="47" y="82"/>
                      <a:pt x="42" y="80"/>
                      <a:pt x="36" y="80"/>
                    </a:cubicBezTo>
                    <a:cubicBezTo>
                      <a:pt x="35" y="77"/>
                      <a:pt x="35" y="74"/>
                      <a:pt x="35" y="72"/>
                    </a:cubicBezTo>
                    <a:cubicBezTo>
                      <a:pt x="36" y="56"/>
                      <a:pt x="42" y="45"/>
                      <a:pt x="48" y="34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49" y="32"/>
                      <a:pt x="49" y="31"/>
                      <a:pt x="50" y="30"/>
                    </a:cubicBezTo>
                    <a:cubicBezTo>
                      <a:pt x="50" y="36"/>
                      <a:pt x="51" y="42"/>
                      <a:pt x="52" y="48"/>
                    </a:cubicBezTo>
                    <a:cubicBezTo>
                      <a:pt x="54" y="60"/>
                      <a:pt x="58" y="72"/>
                      <a:pt x="63" y="82"/>
                    </a:cubicBezTo>
                    <a:cubicBezTo>
                      <a:pt x="58" y="85"/>
                      <a:pt x="52" y="90"/>
                      <a:pt x="49" y="95"/>
                    </a:cubicBezTo>
                    <a:cubicBezTo>
                      <a:pt x="42" y="105"/>
                      <a:pt x="52" y="125"/>
                      <a:pt x="67" y="129"/>
                    </a:cubicBezTo>
                    <a:cubicBezTo>
                      <a:pt x="81" y="134"/>
                      <a:pt x="97" y="126"/>
                      <a:pt x="102" y="111"/>
                    </a:cubicBezTo>
                    <a:cubicBezTo>
                      <a:pt x="106" y="97"/>
                      <a:pt x="97" y="78"/>
                      <a:pt x="84" y="7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2" name="Freeform 1819"/>
              <p:cNvSpPr/>
              <p:nvPr/>
            </p:nvSpPr>
            <p:spPr bwMode="auto">
              <a:xfrm>
                <a:off x="4176" y="1983"/>
                <a:ext cx="54" cy="39"/>
              </a:xfrm>
              <a:custGeom>
                <a:avLst/>
                <a:gdLst>
                  <a:gd name="T0" fmla="*/ 15 w 50"/>
                  <a:gd name="T1" fmla="*/ 5 h 35"/>
                  <a:gd name="T2" fmla="*/ 0 w 50"/>
                  <a:gd name="T3" fmla="*/ 21 h 35"/>
                  <a:gd name="T4" fmla="*/ 4 w 50"/>
                  <a:gd name="T5" fmla="*/ 19 h 35"/>
                  <a:gd name="T6" fmla="*/ 32 w 50"/>
                  <a:gd name="T7" fmla="*/ 15 h 35"/>
                  <a:gd name="T8" fmla="*/ 2 w 50"/>
                  <a:gd name="T9" fmla="*/ 29 h 35"/>
                  <a:gd name="T10" fmla="*/ 23 w 50"/>
                  <a:gd name="T11" fmla="*/ 33 h 35"/>
                  <a:gd name="T12" fmla="*/ 50 w 50"/>
                  <a:gd name="T13" fmla="*/ 15 h 35"/>
                  <a:gd name="T14" fmla="*/ 15 w 50"/>
                  <a:gd name="T15" fmla="*/ 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0" h="35">
                    <a:moveTo>
                      <a:pt x="15" y="5"/>
                    </a:moveTo>
                    <a:cubicBezTo>
                      <a:pt x="7" y="8"/>
                      <a:pt x="3" y="16"/>
                      <a:pt x="0" y="21"/>
                    </a:cubicBezTo>
                    <a:cubicBezTo>
                      <a:pt x="1" y="20"/>
                      <a:pt x="2" y="20"/>
                      <a:pt x="4" y="19"/>
                    </a:cubicBezTo>
                    <a:cubicBezTo>
                      <a:pt x="13" y="16"/>
                      <a:pt x="32" y="15"/>
                      <a:pt x="32" y="15"/>
                    </a:cubicBezTo>
                    <a:cubicBezTo>
                      <a:pt x="22" y="17"/>
                      <a:pt x="9" y="21"/>
                      <a:pt x="2" y="29"/>
                    </a:cubicBezTo>
                    <a:cubicBezTo>
                      <a:pt x="6" y="31"/>
                      <a:pt x="11" y="35"/>
                      <a:pt x="23" y="33"/>
                    </a:cubicBezTo>
                    <a:cubicBezTo>
                      <a:pt x="35" y="32"/>
                      <a:pt x="50" y="15"/>
                      <a:pt x="50" y="15"/>
                    </a:cubicBezTo>
                    <a:cubicBezTo>
                      <a:pt x="50" y="15"/>
                      <a:pt x="28" y="0"/>
                      <a:pt x="1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3" name="Freeform 1820"/>
              <p:cNvSpPr/>
              <p:nvPr/>
            </p:nvSpPr>
            <p:spPr bwMode="auto">
              <a:xfrm>
                <a:off x="4173" y="2067"/>
                <a:ext cx="17" cy="15"/>
              </a:xfrm>
              <a:custGeom>
                <a:avLst/>
                <a:gdLst>
                  <a:gd name="T0" fmla="*/ 6 w 15"/>
                  <a:gd name="T1" fmla="*/ 1 h 13"/>
                  <a:gd name="T2" fmla="*/ 0 w 15"/>
                  <a:gd name="T3" fmla="*/ 13 h 13"/>
                  <a:gd name="T4" fmla="*/ 13 w 15"/>
                  <a:gd name="T5" fmla="*/ 8 h 13"/>
                  <a:gd name="T6" fmla="*/ 6 w 15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3">
                    <a:moveTo>
                      <a:pt x="6" y="1"/>
                    </a:moveTo>
                    <a:cubicBezTo>
                      <a:pt x="1" y="1"/>
                      <a:pt x="0" y="13"/>
                      <a:pt x="0" y="13"/>
                    </a:cubicBezTo>
                    <a:cubicBezTo>
                      <a:pt x="0" y="13"/>
                      <a:pt x="11" y="12"/>
                      <a:pt x="13" y="8"/>
                    </a:cubicBezTo>
                    <a:cubicBezTo>
                      <a:pt x="15" y="5"/>
                      <a:pt x="12" y="0"/>
                      <a:pt x="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4" name="Freeform 1821"/>
              <p:cNvSpPr/>
              <p:nvPr/>
            </p:nvSpPr>
            <p:spPr bwMode="auto">
              <a:xfrm>
                <a:off x="4153" y="2067"/>
                <a:ext cx="16" cy="15"/>
              </a:xfrm>
              <a:custGeom>
                <a:avLst/>
                <a:gdLst>
                  <a:gd name="T0" fmla="*/ 9 w 15"/>
                  <a:gd name="T1" fmla="*/ 1 h 13"/>
                  <a:gd name="T2" fmla="*/ 2 w 15"/>
                  <a:gd name="T3" fmla="*/ 8 h 13"/>
                  <a:gd name="T4" fmla="*/ 15 w 15"/>
                  <a:gd name="T5" fmla="*/ 13 h 13"/>
                  <a:gd name="T6" fmla="*/ 9 w 15"/>
                  <a:gd name="T7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13">
                    <a:moveTo>
                      <a:pt x="9" y="1"/>
                    </a:moveTo>
                    <a:cubicBezTo>
                      <a:pt x="3" y="0"/>
                      <a:pt x="0" y="5"/>
                      <a:pt x="2" y="8"/>
                    </a:cubicBezTo>
                    <a:cubicBezTo>
                      <a:pt x="4" y="12"/>
                      <a:pt x="15" y="13"/>
                      <a:pt x="15" y="13"/>
                    </a:cubicBezTo>
                    <a:cubicBezTo>
                      <a:pt x="15" y="13"/>
                      <a:pt x="14" y="1"/>
                      <a:pt x="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5" name="Freeform 1822"/>
              <p:cNvSpPr>
                <a:spLocks noEditPoints="1"/>
              </p:cNvSpPr>
              <p:nvPr/>
            </p:nvSpPr>
            <p:spPr bwMode="auto">
              <a:xfrm>
                <a:off x="4110" y="1986"/>
                <a:ext cx="122" cy="141"/>
              </a:xfrm>
              <a:custGeom>
                <a:avLst/>
                <a:gdLst>
                  <a:gd name="T0" fmla="*/ 81 w 112"/>
                  <a:gd name="T1" fmla="*/ 35 h 130"/>
                  <a:gd name="T2" fmla="*/ 56 w 112"/>
                  <a:gd name="T3" fmla="*/ 37 h 130"/>
                  <a:gd name="T4" fmla="*/ 55 w 112"/>
                  <a:gd name="T5" fmla="*/ 37 h 130"/>
                  <a:gd name="T6" fmla="*/ 58 w 112"/>
                  <a:gd name="T7" fmla="*/ 36 h 130"/>
                  <a:gd name="T8" fmla="*/ 65 w 112"/>
                  <a:gd name="T9" fmla="*/ 6 h 130"/>
                  <a:gd name="T10" fmla="*/ 56 w 112"/>
                  <a:gd name="T11" fmla="*/ 0 h 130"/>
                  <a:gd name="T12" fmla="*/ 51 w 112"/>
                  <a:gd name="T13" fmla="*/ 36 h 130"/>
                  <a:gd name="T14" fmla="*/ 31 w 112"/>
                  <a:gd name="T15" fmla="*/ 35 h 130"/>
                  <a:gd name="T16" fmla="*/ 10 w 112"/>
                  <a:gd name="T17" fmla="*/ 45 h 130"/>
                  <a:gd name="T18" fmla="*/ 0 w 112"/>
                  <a:gd name="T19" fmla="*/ 70 h 130"/>
                  <a:gd name="T20" fmla="*/ 8 w 112"/>
                  <a:gd name="T21" fmla="*/ 95 h 130"/>
                  <a:gd name="T22" fmla="*/ 14 w 112"/>
                  <a:gd name="T23" fmla="*/ 107 h 130"/>
                  <a:gd name="T24" fmla="*/ 23 w 112"/>
                  <a:gd name="T25" fmla="*/ 119 h 130"/>
                  <a:gd name="T26" fmla="*/ 36 w 112"/>
                  <a:gd name="T27" fmla="*/ 129 h 130"/>
                  <a:gd name="T28" fmla="*/ 56 w 112"/>
                  <a:gd name="T29" fmla="*/ 125 h 130"/>
                  <a:gd name="T30" fmla="*/ 75 w 112"/>
                  <a:gd name="T31" fmla="*/ 129 h 130"/>
                  <a:gd name="T32" fmla="*/ 88 w 112"/>
                  <a:gd name="T33" fmla="*/ 119 h 130"/>
                  <a:gd name="T34" fmla="*/ 97 w 112"/>
                  <a:gd name="T35" fmla="*/ 107 h 130"/>
                  <a:gd name="T36" fmla="*/ 104 w 112"/>
                  <a:gd name="T37" fmla="*/ 95 h 130"/>
                  <a:gd name="T38" fmla="*/ 111 w 112"/>
                  <a:gd name="T39" fmla="*/ 70 h 130"/>
                  <a:gd name="T40" fmla="*/ 101 w 112"/>
                  <a:gd name="T41" fmla="*/ 45 h 130"/>
                  <a:gd name="T42" fmla="*/ 81 w 112"/>
                  <a:gd name="T43" fmla="*/ 35 h 130"/>
                  <a:gd name="T44" fmla="*/ 102 w 112"/>
                  <a:gd name="T45" fmla="*/ 70 h 130"/>
                  <a:gd name="T46" fmla="*/ 95 w 112"/>
                  <a:gd name="T47" fmla="*/ 91 h 130"/>
                  <a:gd name="T48" fmla="*/ 89 w 112"/>
                  <a:gd name="T49" fmla="*/ 102 h 130"/>
                  <a:gd name="T50" fmla="*/ 81 w 112"/>
                  <a:gd name="T51" fmla="*/ 113 h 130"/>
                  <a:gd name="T52" fmla="*/ 73 w 112"/>
                  <a:gd name="T53" fmla="*/ 120 h 130"/>
                  <a:gd name="T54" fmla="*/ 58 w 112"/>
                  <a:gd name="T55" fmla="*/ 116 h 130"/>
                  <a:gd name="T56" fmla="*/ 56 w 112"/>
                  <a:gd name="T57" fmla="*/ 114 h 130"/>
                  <a:gd name="T58" fmla="*/ 53 w 112"/>
                  <a:gd name="T59" fmla="*/ 116 h 130"/>
                  <a:gd name="T60" fmla="*/ 38 w 112"/>
                  <a:gd name="T61" fmla="*/ 120 h 130"/>
                  <a:gd name="T62" fmla="*/ 30 w 112"/>
                  <a:gd name="T63" fmla="*/ 113 h 130"/>
                  <a:gd name="T64" fmla="*/ 22 w 112"/>
                  <a:gd name="T65" fmla="*/ 102 h 130"/>
                  <a:gd name="T66" fmla="*/ 16 w 112"/>
                  <a:gd name="T67" fmla="*/ 91 h 130"/>
                  <a:gd name="T68" fmla="*/ 10 w 112"/>
                  <a:gd name="T69" fmla="*/ 70 h 130"/>
                  <a:gd name="T70" fmla="*/ 17 w 112"/>
                  <a:gd name="T71" fmla="*/ 52 h 130"/>
                  <a:gd name="T72" fmla="*/ 32 w 112"/>
                  <a:gd name="T73" fmla="*/ 45 h 130"/>
                  <a:gd name="T74" fmla="*/ 55 w 112"/>
                  <a:gd name="T75" fmla="*/ 46 h 130"/>
                  <a:gd name="T76" fmla="*/ 56 w 112"/>
                  <a:gd name="T77" fmla="*/ 46 h 130"/>
                  <a:gd name="T78" fmla="*/ 57 w 112"/>
                  <a:gd name="T79" fmla="*/ 46 h 130"/>
                  <a:gd name="T80" fmla="*/ 79 w 112"/>
                  <a:gd name="T81" fmla="*/ 45 h 130"/>
                  <a:gd name="T82" fmla="*/ 95 w 112"/>
                  <a:gd name="T83" fmla="*/ 52 h 130"/>
                  <a:gd name="T84" fmla="*/ 102 w 112"/>
                  <a:gd name="T85" fmla="*/ 7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12" h="130">
                    <a:moveTo>
                      <a:pt x="81" y="35"/>
                    </a:moveTo>
                    <a:cubicBezTo>
                      <a:pt x="74" y="34"/>
                      <a:pt x="65" y="34"/>
                      <a:pt x="56" y="37"/>
                    </a:cubicBezTo>
                    <a:cubicBezTo>
                      <a:pt x="55" y="37"/>
                      <a:pt x="55" y="37"/>
                      <a:pt x="55" y="37"/>
                    </a:cubicBezTo>
                    <a:cubicBezTo>
                      <a:pt x="56" y="36"/>
                      <a:pt x="57" y="36"/>
                      <a:pt x="58" y="36"/>
                    </a:cubicBezTo>
                    <a:cubicBezTo>
                      <a:pt x="55" y="26"/>
                      <a:pt x="54" y="13"/>
                      <a:pt x="65" y="6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42" y="9"/>
                      <a:pt x="46" y="23"/>
                      <a:pt x="51" y="36"/>
                    </a:cubicBezTo>
                    <a:cubicBezTo>
                      <a:pt x="43" y="34"/>
                      <a:pt x="37" y="34"/>
                      <a:pt x="31" y="35"/>
                    </a:cubicBezTo>
                    <a:cubicBezTo>
                      <a:pt x="22" y="37"/>
                      <a:pt x="15" y="40"/>
                      <a:pt x="10" y="45"/>
                    </a:cubicBezTo>
                    <a:cubicBezTo>
                      <a:pt x="2" y="53"/>
                      <a:pt x="0" y="61"/>
                      <a:pt x="0" y="70"/>
                    </a:cubicBezTo>
                    <a:cubicBezTo>
                      <a:pt x="1" y="79"/>
                      <a:pt x="4" y="87"/>
                      <a:pt x="8" y="95"/>
                    </a:cubicBezTo>
                    <a:cubicBezTo>
                      <a:pt x="10" y="99"/>
                      <a:pt x="12" y="103"/>
                      <a:pt x="14" y="107"/>
                    </a:cubicBezTo>
                    <a:cubicBezTo>
                      <a:pt x="17" y="110"/>
                      <a:pt x="20" y="114"/>
                      <a:pt x="23" y="119"/>
                    </a:cubicBezTo>
                    <a:cubicBezTo>
                      <a:pt x="26" y="124"/>
                      <a:pt x="30" y="128"/>
                      <a:pt x="36" y="129"/>
                    </a:cubicBezTo>
                    <a:cubicBezTo>
                      <a:pt x="41" y="130"/>
                      <a:pt x="47" y="129"/>
                      <a:pt x="56" y="125"/>
                    </a:cubicBezTo>
                    <a:cubicBezTo>
                      <a:pt x="64" y="129"/>
                      <a:pt x="70" y="130"/>
                      <a:pt x="75" y="129"/>
                    </a:cubicBezTo>
                    <a:cubicBezTo>
                      <a:pt x="81" y="128"/>
                      <a:pt x="85" y="124"/>
                      <a:pt x="88" y="119"/>
                    </a:cubicBezTo>
                    <a:cubicBezTo>
                      <a:pt x="92" y="114"/>
                      <a:pt x="95" y="110"/>
                      <a:pt x="97" y="107"/>
                    </a:cubicBezTo>
                    <a:cubicBezTo>
                      <a:pt x="100" y="103"/>
                      <a:pt x="102" y="99"/>
                      <a:pt x="104" y="95"/>
                    </a:cubicBezTo>
                    <a:cubicBezTo>
                      <a:pt x="107" y="87"/>
                      <a:pt x="111" y="79"/>
                      <a:pt x="111" y="70"/>
                    </a:cubicBezTo>
                    <a:cubicBezTo>
                      <a:pt x="112" y="61"/>
                      <a:pt x="109" y="53"/>
                      <a:pt x="101" y="45"/>
                    </a:cubicBezTo>
                    <a:cubicBezTo>
                      <a:pt x="96" y="40"/>
                      <a:pt x="89" y="37"/>
                      <a:pt x="81" y="35"/>
                    </a:cubicBezTo>
                    <a:close/>
                    <a:moveTo>
                      <a:pt x="102" y="70"/>
                    </a:moveTo>
                    <a:cubicBezTo>
                      <a:pt x="101" y="77"/>
                      <a:pt x="98" y="84"/>
                      <a:pt x="95" y="91"/>
                    </a:cubicBezTo>
                    <a:cubicBezTo>
                      <a:pt x="93" y="94"/>
                      <a:pt x="91" y="98"/>
                      <a:pt x="89" y="102"/>
                    </a:cubicBezTo>
                    <a:cubicBezTo>
                      <a:pt x="87" y="105"/>
                      <a:pt x="84" y="109"/>
                      <a:pt x="81" y="113"/>
                    </a:cubicBezTo>
                    <a:cubicBezTo>
                      <a:pt x="79" y="117"/>
                      <a:pt x="76" y="119"/>
                      <a:pt x="73" y="120"/>
                    </a:cubicBezTo>
                    <a:cubicBezTo>
                      <a:pt x="70" y="121"/>
                      <a:pt x="65" y="120"/>
                      <a:pt x="58" y="116"/>
                    </a:cubicBezTo>
                    <a:cubicBezTo>
                      <a:pt x="56" y="114"/>
                      <a:pt x="56" y="114"/>
                      <a:pt x="56" y="114"/>
                    </a:cubicBezTo>
                    <a:cubicBezTo>
                      <a:pt x="53" y="116"/>
                      <a:pt x="53" y="116"/>
                      <a:pt x="53" y="116"/>
                    </a:cubicBezTo>
                    <a:cubicBezTo>
                      <a:pt x="46" y="120"/>
                      <a:pt x="41" y="121"/>
                      <a:pt x="38" y="120"/>
                    </a:cubicBezTo>
                    <a:cubicBezTo>
                      <a:pt x="35" y="119"/>
                      <a:pt x="33" y="117"/>
                      <a:pt x="30" y="113"/>
                    </a:cubicBezTo>
                    <a:cubicBezTo>
                      <a:pt x="27" y="109"/>
                      <a:pt x="25" y="105"/>
                      <a:pt x="22" y="102"/>
                    </a:cubicBezTo>
                    <a:cubicBezTo>
                      <a:pt x="20" y="98"/>
                      <a:pt x="18" y="94"/>
                      <a:pt x="16" y="91"/>
                    </a:cubicBezTo>
                    <a:cubicBezTo>
                      <a:pt x="13" y="84"/>
                      <a:pt x="10" y="77"/>
                      <a:pt x="10" y="70"/>
                    </a:cubicBezTo>
                    <a:cubicBezTo>
                      <a:pt x="9" y="63"/>
                      <a:pt x="11" y="57"/>
                      <a:pt x="17" y="52"/>
                    </a:cubicBezTo>
                    <a:cubicBezTo>
                      <a:pt x="20" y="48"/>
                      <a:pt x="26" y="46"/>
                      <a:pt x="32" y="45"/>
                    </a:cubicBezTo>
                    <a:cubicBezTo>
                      <a:pt x="38" y="44"/>
                      <a:pt x="46" y="44"/>
                      <a:pt x="55" y="46"/>
                    </a:cubicBezTo>
                    <a:cubicBezTo>
                      <a:pt x="56" y="46"/>
                      <a:pt x="56" y="46"/>
                      <a:pt x="56" y="46"/>
                    </a:cubicBezTo>
                    <a:cubicBezTo>
                      <a:pt x="57" y="46"/>
                      <a:pt x="57" y="46"/>
                      <a:pt x="57" y="46"/>
                    </a:cubicBezTo>
                    <a:cubicBezTo>
                      <a:pt x="65" y="44"/>
                      <a:pt x="73" y="44"/>
                      <a:pt x="79" y="45"/>
                    </a:cubicBezTo>
                    <a:cubicBezTo>
                      <a:pt x="86" y="46"/>
                      <a:pt x="91" y="48"/>
                      <a:pt x="95" y="52"/>
                    </a:cubicBezTo>
                    <a:cubicBezTo>
                      <a:pt x="100" y="57"/>
                      <a:pt x="102" y="63"/>
                      <a:pt x="102" y="7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6" name="Oval 1823"/>
              <p:cNvSpPr>
                <a:spLocks noChangeArrowheads="1"/>
              </p:cNvSpPr>
              <p:nvPr/>
            </p:nvSpPr>
            <p:spPr bwMode="auto">
              <a:xfrm>
                <a:off x="4973" y="1738"/>
                <a:ext cx="201" cy="201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7" name="Oval 1824"/>
              <p:cNvSpPr>
                <a:spLocks noChangeArrowheads="1"/>
              </p:cNvSpPr>
              <p:nvPr/>
            </p:nvSpPr>
            <p:spPr bwMode="auto">
              <a:xfrm>
                <a:off x="5193" y="1738"/>
                <a:ext cx="201" cy="201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8" name="Oval 1825"/>
              <p:cNvSpPr>
                <a:spLocks noChangeArrowheads="1"/>
              </p:cNvSpPr>
              <p:nvPr/>
            </p:nvSpPr>
            <p:spPr bwMode="auto">
              <a:xfrm>
                <a:off x="5416" y="1738"/>
                <a:ext cx="200" cy="201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9" name="Oval 1826"/>
              <p:cNvSpPr>
                <a:spLocks noChangeArrowheads="1"/>
              </p:cNvSpPr>
              <p:nvPr/>
            </p:nvSpPr>
            <p:spPr bwMode="auto">
              <a:xfrm>
                <a:off x="5638" y="1738"/>
                <a:ext cx="199" cy="201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0" name="Oval 1827"/>
              <p:cNvSpPr>
                <a:spLocks noChangeArrowheads="1"/>
              </p:cNvSpPr>
              <p:nvPr/>
            </p:nvSpPr>
            <p:spPr bwMode="auto">
              <a:xfrm>
                <a:off x="5859" y="1738"/>
                <a:ext cx="201" cy="201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1" name="Oval 1828"/>
              <p:cNvSpPr>
                <a:spLocks noChangeArrowheads="1"/>
              </p:cNvSpPr>
              <p:nvPr/>
            </p:nvSpPr>
            <p:spPr bwMode="auto">
              <a:xfrm>
                <a:off x="4973" y="1958"/>
                <a:ext cx="201" cy="201"/>
              </a:xfrm>
              <a:prstGeom prst="ellipse">
                <a:avLst/>
              </a:prstGeom>
              <a:solidFill>
                <a:srgbClr val="E3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2" name="Oval 1829"/>
              <p:cNvSpPr>
                <a:spLocks noChangeArrowheads="1"/>
              </p:cNvSpPr>
              <p:nvPr/>
            </p:nvSpPr>
            <p:spPr bwMode="auto">
              <a:xfrm>
                <a:off x="5193" y="1958"/>
                <a:ext cx="201" cy="201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3" name="Oval 1830"/>
              <p:cNvSpPr>
                <a:spLocks noChangeArrowheads="1"/>
              </p:cNvSpPr>
              <p:nvPr/>
            </p:nvSpPr>
            <p:spPr bwMode="auto">
              <a:xfrm>
                <a:off x="5416" y="1958"/>
                <a:ext cx="200" cy="201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4" name="Oval 1831"/>
              <p:cNvSpPr>
                <a:spLocks noChangeArrowheads="1"/>
              </p:cNvSpPr>
              <p:nvPr/>
            </p:nvSpPr>
            <p:spPr bwMode="auto">
              <a:xfrm>
                <a:off x="5638" y="1958"/>
                <a:ext cx="199" cy="201"/>
              </a:xfrm>
              <a:prstGeom prst="ellipse">
                <a:avLst/>
              </a:prstGeom>
              <a:solidFill>
                <a:srgbClr val="9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5" name="Oval 1832"/>
              <p:cNvSpPr>
                <a:spLocks noChangeArrowheads="1"/>
              </p:cNvSpPr>
              <p:nvPr/>
            </p:nvSpPr>
            <p:spPr bwMode="auto">
              <a:xfrm>
                <a:off x="5859" y="1958"/>
                <a:ext cx="201" cy="201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6" name="Oval 1833"/>
              <p:cNvSpPr>
                <a:spLocks noChangeArrowheads="1"/>
              </p:cNvSpPr>
              <p:nvPr/>
            </p:nvSpPr>
            <p:spPr bwMode="auto">
              <a:xfrm>
                <a:off x="4973" y="1075"/>
                <a:ext cx="201" cy="201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7" name="Oval 1834"/>
              <p:cNvSpPr>
                <a:spLocks noChangeArrowheads="1"/>
              </p:cNvSpPr>
              <p:nvPr/>
            </p:nvSpPr>
            <p:spPr bwMode="auto">
              <a:xfrm>
                <a:off x="5193" y="1075"/>
                <a:ext cx="201" cy="201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8" name="Oval 1835"/>
              <p:cNvSpPr>
                <a:spLocks noChangeArrowheads="1"/>
              </p:cNvSpPr>
              <p:nvPr/>
            </p:nvSpPr>
            <p:spPr bwMode="auto">
              <a:xfrm>
                <a:off x="5416" y="1075"/>
                <a:ext cx="200" cy="201"/>
              </a:xfrm>
              <a:prstGeom prst="ellipse">
                <a:avLst/>
              </a:prstGeom>
              <a:solidFill>
                <a:srgbClr val="249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9" name="Oval 1836"/>
              <p:cNvSpPr>
                <a:spLocks noChangeArrowheads="1"/>
              </p:cNvSpPr>
              <p:nvPr/>
            </p:nvSpPr>
            <p:spPr bwMode="auto">
              <a:xfrm>
                <a:off x="5638" y="1075"/>
                <a:ext cx="199" cy="201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0" name="Oval 1837"/>
              <p:cNvSpPr>
                <a:spLocks noChangeArrowheads="1"/>
              </p:cNvSpPr>
              <p:nvPr/>
            </p:nvSpPr>
            <p:spPr bwMode="auto">
              <a:xfrm>
                <a:off x="5859" y="1075"/>
                <a:ext cx="201" cy="201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1" name="Oval 1838"/>
              <p:cNvSpPr>
                <a:spLocks noChangeArrowheads="1"/>
              </p:cNvSpPr>
              <p:nvPr/>
            </p:nvSpPr>
            <p:spPr bwMode="auto">
              <a:xfrm>
                <a:off x="4973" y="1296"/>
                <a:ext cx="201" cy="199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2" name="Oval 1839"/>
              <p:cNvSpPr>
                <a:spLocks noChangeArrowheads="1"/>
              </p:cNvSpPr>
              <p:nvPr/>
            </p:nvSpPr>
            <p:spPr bwMode="auto">
              <a:xfrm>
                <a:off x="5193" y="1296"/>
                <a:ext cx="201" cy="199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3" name="Oval 1840"/>
              <p:cNvSpPr>
                <a:spLocks noChangeArrowheads="1"/>
              </p:cNvSpPr>
              <p:nvPr/>
            </p:nvSpPr>
            <p:spPr bwMode="auto">
              <a:xfrm>
                <a:off x="5416" y="1296"/>
                <a:ext cx="200" cy="199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4" name="Oval 1841"/>
              <p:cNvSpPr>
                <a:spLocks noChangeArrowheads="1"/>
              </p:cNvSpPr>
              <p:nvPr/>
            </p:nvSpPr>
            <p:spPr bwMode="auto">
              <a:xfrm>
                <a:off x="5638" y="1296"/>
                <a:ext cx="199" cy="199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5" name="Oval 1842"/>
              <p:cNvSpPr>
                <a:spLocks noChangeArrowheads="1"/>
              </p:cNvSpPr>
              <p:nvPr/>
            </p:nvSpPr>
            <p:spPr bwMode="auto">
              <a:xfrm>
                <a:off x="5859" y="1296"/>
                <a:ext cx="201" cy="199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6" name="Oval 1843"/>
              <p:cNvSpPr>
                <a:spLocks noChangeArrowheads="1"/>
              </p:cNvSpPr>
              <p:nvPr/>
            </p:nvSpPr>
            <p:spPr bwMode="auto">
              <a:xfrm>
                <a:off x="4973" y="1517"/>
                <a:ext cx="201" cy="200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7" name="Oval 1844"/>
              <p:cNvSpPr>
                <a:spLocks noChangeArrowheads="1"/>
              </p:cNvSpPr>
              <p:nvPr/>
            </p:nvSpPr>
            <p:spPr bwMode="auto">
              <a:xfrm>
                <a:off x="5193" y="1517"/>
                <a:ext cx="201" cy="200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8" name="Oval 1845"/>
              <p:cNvSpPr>
                <a:spLocks noChangeArrowheads="1"/>
              </p:cNvSpPr>
              <p:nvPr/>
            </p:nvSpPr>
            <p:spPr bwMode="auto">
              <a:xfrm>
                <a:off x="5416" y="1517"/>
                <a:ext cx="200" cy="200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9" name="Oval 1846"/>
              <p:cNvSpPr>
                <a:spLocks noChangeArrowheads="1"/>
              </p:cNvSpPr>
              <p:nvPr/>
            </p:nvSpPr>
            <p:spPr bwMode="auto">
              <a:xfrm>
                <a:off x="5638" y="1517"/>
                <a:ext cx="199" cy="200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0" name="Oval 1847"/>
              <p:cNvSpPr>
                <a:spLocks noChangeArrowheads="1"/>
              </p:cNvSpPr>
              <p:nvPr/>
            </p:nvSpPr>
            <p:spPr bwMode="auto">
              <a:xfrm>
                <a:off x="5859" y="1517"/>
                <a:ext cx="201" cy="200"/>
              </a:xfrm>
              <a:prstGeom prst="ellipse">
                <a:avLst/>
              </a:prstGeom>
              <a:solidFill>
                <a:srgbClr val="338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1" name="Freeform 1848"/>
              <p:cNvSpPr/>
              <p:nvPr/>
            </p:nvSpPr>
            <p:spPr bwMode="auto">
              <a:xfrm>
                <a:off x="5226" y="1543"/>
                <a:ext cx="148" cy="109"/>
              </a:xfrm>
              <a:custGeom>
                <a:avLst/>
                <a:gdLst>
                  <a:gd name="T0" fmla="*/ 127 w 136"/>
                  <a:gd name="T1" fmla="*/ 84 h 100"/>
                  <a:gd name="T2" fmla="*/ 100 w 136"/>
                  <a:gd name="T3" fmla="*/ 54 h 100"/>
                  <a:gd name="T4" fmla="*/ 59 w 136"/>
                  <a:gd name="T5" fmla="*/ 0 h 100"/>
                  <a:gd name="T6" fmla="*/ 49 w 136"/>
                  <a:gd name="T7" fmla="*/ 18 h 100"/>
                  <a:gd name="T8" fmla="*/ 16 w 136"/>
                  <a:gd name="T9" fmla="*/ 55 h 100"/>
                  <a:gd name="T10" fmla="*/ 0 w 136"/>
                  <a:gd name="T11" fmla="*/ 73 h 100"/>
                  <a:gd name="T12" fmla="*/ 0 w 136"/>
                  <a:gd name="T13" fmla="*/ 73 h 100"/>
                  <a:gd name="T14" fmla="*/ 8 w 136"/>
                  <a:gd name="T15" fmla="*/ 64 h 100"/>
                  <a:gd name="T16" fmla="*/ 8 w 136"/>
                  <a:gd name="T17" fmla="*/ 100 h 100"/>
                  <a:gd name="T18" fmla="*/ 40 w 136"/>
                  <a:gd name="T19" fmla="*/ 100 h 100"/>
                  <a:gd name="T20" fmla="*/ 43 w 136"/>
                  <a:gd name="T21" fmla="*/ 97 h 100"/>
                  <a:gd name="T22" fmla="*/ 50 w 136"/>
                  <a:gd name="T23" fmla="*/ 77 h 100"/>
                  <a:gd name="T24" fmla="*/ 58 w 136"/>
                  <a:gd name="T25" fmla="*/ 50 h 100"/>
                  <a:gd name="T26" fmla="*/ 59 w 136"/>
                  <a:gd name="T27" fmla="*/ 53 h 100"/>
                  <a:gd name="T28" fmla="*/ 74 w 136"/>
                  <a:gd name="T29" fmla="*/ 97 h 100"/>
                  <a:gd name="T30" fmla="*/ 77 w 136"/>
                  <a:gd name="T31" fmla="*/ 100 h 100"/>
                  <a:gd name="T32" fmla="*/ 109 w 136"/>
                  <a:gd name="T33" fmla="*/ 100 h 100"/>
                  <a:gd name="T34" fmla="*/ 109 w 136"/>
                  <a:gd name="T35" fmla="*/ 64 h 100"/>
                  <a:gd name="T36" fmla="*/ 125 w 136"/>
                  <a:gd name="T37" fmla="*/ 84 h 100"/>
                  <a:gd name="T38" fmla="*/ 131 w 136"/>
                  <a:gd name="T39" fmla="*/ 99 h 100"/>
                  <a:gd name="T40" fmla="*/ 132 w 136"/>
                  <a:gd name="T41" fmla="*/ 100 h 100"/>
                  <a:gd name="T42" fmla="*/ 134 w 136"/>
                  <a:gd name="T43" fmla="*/ 87 h 100"/>
                  <a:gd name="T44" fmla="*/ 127 w 136"/>
                  <a:gd name="T45" fmla="*/ 84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6" h="100">
                    <a:moveTo>
                      <a:pt x="127" y="84"/>
                    </a:moveTo>
                    <a:cubicBezTo>
                      <a:pt x="118" y="74"/>
                      <a:pt x="110" y="64"/>
                      <a:pt x="100" y="54"/>
                    </a:cubicBezTo>
                    <a:cubicBezTo>
                      <a:pt x="84" y="38"/>
                      <a:pt x="67" y="22"/>
                      <a:pt x="59" y="0"/>
                    </a:cubicBezTo>
                    <a:cubicBezTo>
                      <a:pt x="56" y="6"/>
                      <a:pt x="53" y="12"/>
                      <a:pt x="49" y="18"/>
                    </a:cubicBezTo>
                    <a:cubicBezTo>
                      <a:pt x="40" y="32"/>
                      <a:pt x="28" y="44"/>
                      <a:pt x="16" y="55"/>
                    </a:cubicBezTo>
                    <a:cubicBezTo>
                      <a:pt x="10" y="60"/>
                      <a:pt x="4" y="66"/>
                      <a:pt x="0" y="73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3" y="70"/>
                      <a:pt x="5" y="68"/>
                      <a:pt x="8" y="64"/>
                    </a:cubicBezTo>
                    <a:cubicBezTo>
                      <a:pt x="12" y="77"/>
                      <a:pt x="12" y="88"/>
                      <a:pt x="8" y="100"/>
                    </a:cubicBezTo>
                    <a:cubicBezTo>
                      <a:pt x="19" y="100"/>
                      <a:pt x="29" y="100"/>
                      <a:pt x="40" y="100"/>
                    </a:cubicBezTo>
                    <a:cubicBezTo>
                      <a:pt x="41" y="100"/>
                      <a:pt x="43" y="98"/>
                      <a:pt x="43" y="97"/>
                    </a:cubicBezTo>
                    <a:cubicBezTo>
                      <a:pt x="45" y="90"/>
                      <a:pt x="47" y="84"/>
                      <a:pt x="50" y="77"/>
                    </a:cubicBezTo>
                    <a:cubicBezTo>
                      <a:pt x="52" y="68"/>
                      <a:pt x="55" y="60"/>
                      <a:pt x="58" y="50"/>
                    </a:cubicBezTo>
                    <a:cubicBezTo>
                      <a:pt x="59" y="52"/>
                      <a:pt x="59" y="53"/>
                      <a:pt x="59" y="53"/>
                    </a:cubicBezTo>
                    <a:cubicBezTo>
                      <a:pt x="64" y="68"/>
                      <a:pt x="69" y="82"/>
                      <a:pt x="74" y="97"/>
                    </a:cubicBezTo>
                    <a:cubicBezTo>
                      <a:pt x="74" y="98"/>
                      <a:pt x="76" y="100"/>
                      <a:pt x="77" y="100"/>
                    </a:cubicBezTo>
                    <a:cubicBezTo>
                      <a:pt x="87" y="100"/>
                      <a:pt x="98" y="100"/>
                      <a:pt x="109" y="100"/>
                    </a:cubicBezTo>
                    <a:cubicBezTo>
                      <a:pt x="105" y="88"/>
                      <a:pt x="105" y="77"/>
                      <a:pt x="109" y="64"/>
                    </a:cubicBezTo>
                    <a:cubicBezTo>
                      <a:pt x="115" y="71"/>
                      <a:pt x="120" y="78"/>
                      <a:pt x="125" y="84"/>
                    </a:cubicBezTo>
                    <a:cubicBezTo>
                      <a:pt x="129" y="88"/>
                      <a:pt x="132" y="93"/>
                      <a:pt x="131" y="99"/>
                    </a:cubicBezTo>
                    <a:cubicBezTo>
                      <a:pt x="132" y="100"/>
                      <a:pt x="132" y="100"/>
                      <a:pt x="132" y="100"/>
                    </a:cubicBezTo>
                    <a:cubicBezTo>
                      <a:pt x="135" y="99"/>
                      <a:pt x="136" y="93"/>
                      <a:pt x="134" y="87"/>
                    </a:cubicBezTo>
                    <a:cubicBezTo>
                      <a:pt x="130" y="87"/>
                      <a:pt x="130" y="87"/>
                      <a:pt x="127" y="8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2" name="Freeform 1849"/>
              <p:cNvSpPr/>
              <p:nvPr/>
            </p:nvSpPr>
            <p:spPr bwMode="auto">
              <a:xfrm>
                <a:off x="5208" y="1623"/>
                <a:ext cx="18" cy="29"/>
              </a:xfrm>
              <a:custGeom>
                <a:avLst/>
                <a:gdLst>
                  <a:gd name="T0" fmla="*/ 4 w 17"/>
                  <a:gd name="T1" fmla="*/ 15 h 27"/>
                  <a:gd name="T2" fmla="*/ 0 w 17"/>
                  <a:gd name="T3" fmla="*/ 14 h 27"/>
                  <a:gd name="T4" fmla="*/ 0 w 17"/>
                  <a:gd name="T5" fmla="*/ 27 h 27"/>
                  <a:gd name="T6" fmla="*/ 1 w 17"/>
                  <a:gd name="T7" fmla="*/ 27 h 27"/>
                  <a:gd name="T8" fmla="*/ 3 w 17"/>
                  <a:gd name="T9" fmla="*/ 24 h 27"/>
                  <a:gd name="T10" fmla="*/ 7 w 17"/>
                  <a:gd name="T11" fmla="*/ 13 h 27"/>
                  <a:gd name="T12" fmla="*/ 17 w 17"/>
                  <a:gd name="T13" fmla="*/ 0 h 27"/>
                  <a:gd name="T14" fmla="*/ 17 w 17"/>
                  <a:gd name="T15" fmla="*/ 0 h 27"/>
                  <a:gd name="T16" fmla="*/ 4 w 17"/>
                  <a:gd name="T17" fmla="*/ 1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" h="27">
                    <a:moveTo>
                      <a:pt x="4" y="15"/>
                    </a:moveTo>
                    <a:cubicBezTo>
                      <a:pt x="2" y="14"/>
                      <a:pt x="1" y="14"/>
                      <a:pt x="0" y="14"/>
                    </a:cubicBezTo>
                    <a:cubicBezTo>
                      <a:pt x="0" y="18"/>
                      <a:pt x="0" y="23"/>
                      <a:pt x="0" y="27"/>
                    </a:cubicBezTo>
                    <a:cubicBezTo>
                      <a:pt x="0" y="27"/>
                      <a:pt x="1" y="27"/>
                      <a:pt x="1" y="27"/>
                    </a:cubicBezTo>
                    <a:cubicBezTo>
                      <a:pt x="2" y="26"/>
                      <a:pt x="3" y="25"/>
                      <a:pt x="3" y="24"/>
                    </a:cubicBezTo>
                    <a:cubicBezTo>
                      <a:pt x="2" y="19"/>
                      <a:pt x="4" y="16"/>
                      <a:pt x="7" y="13"/>
                    </a:cubicBezTo>
                    <a:cubicBezTo>
                      <a:pt x="11" y="9"/>
                      <a:pt x="14" y="4"/>
                      <a:pt x="1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2" y="5"/>
                      <a:pt x="8" y="10"/>
                      <a:pt x="4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3" name="Freeform 1850"/>
              <p:cNvSpPr>
                <a:spLocks noEditPoints="1"/>
              </p:cNvSpPr>
              <p:nvPr/>
            </p:nvSpPr>
            <p:spPr bwMode="auto">
              <a:xfrm>
                <a:off x="5011" y="1996"/>
                <a:ext cx="123" cy="124"/>
              </a:xfrm>
              <a:custGeom>
                <a:avLst/>
                <a:gdLst>
                  <a:gd name="T0" fmla="*/ 109 w 112"/>
                  <a:gd name="T1" fmla="*/ 36 h 113"/>
                  <a:gd name="T2" fmla="*/ 105 w 112"/>
                  <a:gd name="T3" fmla="*/ 29 h 113"/>
                  <a:gd name="T4" fmla="*/ 60 w 112"/>
                  <a:gd name="T5" fmla="*/ 1 h 113"/>
                  <a:gd name="T6" fmla="*/ 52 w 112"/>
                  <a:gd name="T7" fmla="*/ 0 h 113"/>
                  <a:gd name="T8" fmla="*/ 7 w 112"/>
                  <a:gd name="T9" fmla="*/ 29 h 113"/>
                  <a:gd name="T10" fmla="*/ 6 w 112"/>
                  <a:gd name="T11" fmla="*/ 31 h 113"/>
                  <a:gd name="T12" fmla="*/ 4 w 112"/>
                  <a:gd name="T13" fmla="*/ 36 h 113"/>
                  <a:gd name="T14" fmla="*/ 0 w 112"/>
                  <a:gd name="T15" fmla="*/ 53 h 113"/>
                  <a:gd name="T16" fmla="*/ 0 w 112"/>
                  <a:gd name="T17" fmla="*/ 60 h 113"/>
                  <a:gd name="T18" fmla="*/ 3 w 112"/>
                  <a:gd name="T19" fmla="*/ 77 h 113"/>
                  <a:gd name="T20" fmla="*/ 7 w 112"/>
                  <a:gd name="T21" fmla="*/ 84 h 113"/>
                  <a:gd name="T22" fmla="*/ 52 w 112"/>
                  <a:gd name="T23" fmla="*/ 113 h 113"/>
                  <a:gd name="T24" fmla="*/ 60 w 112"/>
                  <a:gd name="T25" fmla="*/ 113 h 113"/>
                  <a:gd name="T26" fmla="*/ 105 w 112"/>
                  <a:gd name="T27" fmla="*/ 84 h 113"/>
                  <a:gd name="T28" fmla="*/ 106 w 112"/>
                  <a:gd name="T29" fmla="*/ 82 h 113"/>
                  <a:gd name="T30" fmla="*/ 108 w 112"/>
                  <a:gd name="T31" fmla="*/ 77 h 113"/>
                  <a:gd name="T32" fmla="*/ 112 w 112"/>
                  <a:gd name="T33" fmla="*/ 60 h 113"/>
                  <a:gd name="T34" fmla="*/ 112 w 112"/>
                  <a:gd name="T35" fmla="*/ 53 h 113"/>
                  <a:gd name="T36" fmla="*/ 35 w 112"/>
                  <a:gd name="T37" fmla="*/ 13 h 113"/>
                  <a:gd name="T38" fmla="*/ 16 w 112"/>
                  <a:gd name="T39" fmla="*/ 29 h 113"/>
                  <a:gd name="T40" fmla="*/ 12 w 112"/>
                  <a:gd name="T41" fmla="*/ 36 h 113"/>
                  <a:gd name="T42" fmla="*/ 23 w 112"/>
                  <a:gd name="T43" fmla="*/ 53 h 113"/>
                  <a:gd name="T44" fmla="*/ 12 w 112"/>
                  <a:gd name="T45" fmla="*/ 36 h 113"/>
                  <a:gd name="T46" fmla="*/ 7 w 112"/>
                  <a:gd name="T47" fmla="*/ 60 h 113"/>
                  <a:gd name="T48" fmla="*/ 25 w 112"/>
                  <a:gd name="T49" fmla="*/ 77 h 113"/>
                  <a:gd name="T50" fmla="*/ 16 w 112"/>
                  <a:gd name="T51" fmla="*/ 84 h 113"/>
                  <a:gd name="T52" fmla="*/ 35 w 112"/>
                  <a:gd name="T53" fmla="*/ 100 h 113"/>
                  <a:gd name="T54" fmla="*/ 52 w 112"/>
                  <a:gd name="T55" fmla="*/ 105 h 113"/>
                  <a:gd name="T56" fmla="*/ 52 w 112"/>
                  <a:gd name="T57" fmla="*/ 84 h 113"/>
                  <a:gd name="T58" fmla="*/ 52 w 112"/>
                  <a:gd name="T59" fmla="*/ 77 h 113"/>
                  <a:gd name="T60" fmla="*/ 31 w 112"/>
                  <a:gd name="T61" fmla="*/ 60 h 113"/>
                  <a:gd name="T62" fmla="*/ 52 w 112"/>
                  <a:gd name="T63" fmla="*/ 77 h 113"/>
                  <a:gd name="T64" fmla="*/ 31 w 112"/>
                  <a:gd name="T65" fmla="*/ 53 h 113"/>
                  <a:gd name="T66" fmla="*/ 52 w 112"/>
                  <a:gd name="T67" fmla="*/ 36 h 113"/>
                  <a:gd name="T68" fmla="*/ 52 w 112"/>
                  <a:gd name="T69" fmla="*/ 29 h 113"/>
                  <a:gd name="T70" fmla="*/ 52 w 112"/>
                  <a:gd name="T71" fmla="*/ 8 h 113"/>
                  <a:gd name="T72" fmla="*/ 96 w 112"/>
                  <a:gd name="T73" fmla="*/ 29 h 113"/>
                  <a:gd name="T74" fmla="*/ 77 w 112"/>
                  <a:gd name="T75" fmla="*/ 13 h 113"/>
                  <a:gd name="T76" fmla="*/ 60 w 112"/>
                  <a:gd name="T77" fmla="*/ 8 h 113"/>
                  <a:gd name="T78" fmla="*/ 60 w 112"/>
                  <a:gd name="T79" fmla="*/ 29 h 113"/>
                  <a:gd name="T80" fmla="*/ 60 w 112"/>
                  <a:gd name="T81" fmla="*/ 36 h 113"/>
                  <a:gd name="T82" fmla="*/ 81 w 112"/>
                  <a:gd name="T83" fmla="*/ 53 h 113"/>
                  <a:gd name="T84" fmla="*/ 60 w 112"/>
                  <a:gd name="T85" fmla="*/ 36 h 113"/>
                  <a:gd name="T86" fmla="*/ 81 w 112"/>
                  <a:gd name="T87" fmla="*/ 60 h 113"/>
                  <a:gd name="T88" fmla="*/ 60 w 112"/>
                  <a:gd name="T89" fmla="*/ 77 h 113"/>
                  <a:gd name="T90" fmla="*/ 60 w 112"/>
                  <a:gd name="T91" fmla="*/ 105 h 113"/>
                  <a:gd name="T92" fmla="*/ 77 w 112"/>
                  <a:gd name="T93" fmla="*/ 84 h 113"/>
                  <a:gd name="T94" fmla="*/ 77 w 112"/>
                  <a:gd name="T95" fmla="*/ 100 h 113"/>
                  <a:gd name="T96" fmla="*/ 96 w 112"/>
                  <a:gd name="T97" fmla="*/ 84 h 113"/>
                  <a:gd name="T98" fmla="*/ 100 w 112"/>
                  <a:gd name="T99" fmla="*/ 77 h 113"/>
                  <a:gd name="T100" fmla="*/ 89 w 112"/>
                  <a:gd name="T101" fmla="*/ 60 h 113"/>
                  <a:gd name="T102" fmla="*/ 100 w 112"/>
                  <a:gd name="T103" fmla="*/ 77 h 113"/>
                  <a:gd name="T104" fmla="*/ 87 w 112"/>
                  <a:gd name="T105" fmla="*/ 36 h 113"/>
                  <a:gd name="T106" fmla="*/ 104 w 112"/>
                  <a:gd name="T107" fmla="*/ 53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2" h="113">
                    <a:moveTo>
                      <a:pt x="108" y="36"/>
                    </a:moveTo>
                    <a:cubicBezTo>
                      <a:pt x="109" y="36"/>
                      <a:pt x="109" y="36"/>
                      <a:pt x="109" y="36"/>
                    </a:cubicBezTo>
                    <a:cubicBezTo>
                      <a:pt x="106" y="31"/>
                      <a:pt x="106" y="31"/>
                      <a:pt x="106" y="31"/>
                    </a:cubicBezTo>
                    <a:cubicBezTo>
                      <a:pt x="105" y="29"/>
                      <a:pt x="105" y="29"/>
                      <a:pt x="105" y="29"/>
                    </a:cubicBezTo>
                    <a:cubicBezTo>
                      <a:pt x="105" y="29"/>
                      <a:pt x="105" y="29"/>
                      <a:pt x="105" y="29"/>
                    </a:cubicBezTo>
                    <a:cubicBezTo>
                      <a:pt x="95" y="12"/>
                      <a:pt x="78" y="2"/>
                      <a:pt x="60" y="1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2" y="1"/>
                      <a:pt x="52" y="1"/>
                      <a:pt x="52" y="1"/>
                    </a:cubicBezTo>
                    <a:cubicBezTo>
                      <a:pt x="33" y="2"/>
                      <a:pt x="17" y="12"/>
                      <a:pt x="7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1" y="41"/>
                      <a:pt x="0" y="47"/>
                      <a:pt x="0" y="53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0" y="66"/>
                      <a:pt x="1" y="72"/>
                      <a:pt x="4" y="77"/>
                    </a:cubicBezTo>
                    <a:cubicBezTo>
                      <a:pt x="3" y="77"/>
                      <a:pt x="3" y="77"/>
                      <a:pt x="3" y="77"/>
                    </a:cubicBezTo>
                    <a:cubicBezTo>
                      <a:pt x="6" y="82"/>
                      <a:pt x="6" y="82"/>
                      <a:pt x="6" y="82"/>
                    </a:cubicBezTo>
                    <a:cubicBezTo>
                      <a:pt x="7" y="84"/>
                      <a:pt x="7" y="84"/>
                      <a:pt x="7" y="84"/>
                    </a:cubicBezTo>
                    <a:cubicBezTo>
                      <a:pt x="7" y="84"/>
                      <a:pt x="7" y="84"/>
                      <a:pt x="7" y="84"/>
                    </a:cubicBezTo>
                    <a:cubicBezTo>
                      <a:pt x="17" y="101"/>
                      <a:pt x="33" y="111"/>
                      <a:pt x="52" y="113"/>
                    </a:cubicBezTo>
                    <a:cubicBezTo>
                      <a:pt x="52" y="113"/>
                      <a:pt x="52" y="113"/>
                      <a:pt x="52" y="113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60" y="113"/>
                      <a:pt x="60" y="113"/>
                      <a:pt x="60" y="113"/>
                    </a:cubicBezTo>
                    <a:cubicBezTo>
                      <a:pt x="78" y="111"/>
                      <a:pt x="95" y="101"/>
                      <a:pt x="105" y="84"/>
                    </a:cubicBezTo>
                    <a:cubicBezTo>
                      <a:pt x="105" y="84"/>
                      <a:pt x="105" y="84"/>
                      <a:pt x="105" y="84"/>
                    </a:cubicBezTo>
                    <a:cubicBezTo>
                      <a:pt x="106" y="82"/>
                      <a:pt x="106" y="82"/>
                      <a:pt x="106" y="82"/>
                    </a:cubicBezTo>
                    <a:cubicBezTo>
                      <a:pt x="109" y="77"/>
                      <a:pt x="109" y="77"/>
                      <a:pt x="109" y="77"/>
                    </a:cubicBezTo>
                    <a:cubicBezTo>
                      <a:pt x="108" y="77"/>
                      <a:pt x="108" y="77"/>
                      <a:pt x="108" y="77"/>
                    </a:cubicBezTo>
                    <a:cubicBezTo>
                      <a:pt x="110" y="72"/>
                      <a:pt x="112" y="66"/>
                      <a:pt x="112" y="60"/>
                    </a:cubicBezTo>
                    <a:cubicBezTo>
                      <a:pt x="112" y="60"/>
                      <a:pt x="112" y="60"/>
                      <a:pt x="112" y="60"/>
                    </a:cubicBezTo>
                    <a:cubicBezTo>
                      <a:pt x="112" y="53"/>
                      <a:pt x="112" y="53"/>
                      <a:pt x="112" y="53"/>
                    </a:cubicBezTo>
                    <a:cubicBezTo>
                      <a:pt x="112" y="53"/>
                      <a:pt x="112" y="53"/>
                      <a:pt x="112" y="53"/>
                    </a:cubicBezTo>
                    <a:cubicBezTo>
                      <a:pt x="112" y="47"/>
                      <a:pt x="110" y="41"/>
                      <a:pt x="108" y="36"/>
                    </a:cubicBezTo>
                    <a:close/>
                    <a:moveTo>
                      <a:pt x="35" y="13"/>
                    </a:moveTo>
                    <a:cubicBezTo>
                      <a:pt x="32" y="17"/>
                      <a:pt x="29" y="22"/>
                      <a:pt x="27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21" y="22"/>
                      <a:pt x="28" y="16"/>
                      <a:pt x="35" y="13"/>
                    </a:cubicBezTo>
                    <a:close/>
                    <a:moveTo>
                      <a:pt x="12" y="36"/>
                    </a:moveTo>
                    <a:cubicBezTo>
                      <a:pt x="25" y="36"/>
                      <a:pt x="25" y="36"/>
                      <a:pt x="25" y="36"/>
                    </a:cubicBezTo>
                    <a:cubicBezTo>
                      <a:pt x="24" y="41"/>
                      <a:pt x="23" y="47"/>
                      <a:pt x="23" y="53"/>
                    </a:cubicBezTo>
                    <a:cubicBezTo>
                      <a:pt x="7" y="53"/>
                      <a:pt x="7" y="53"/>
                      <a:pt x="7" y="53"/>
                    </a:cubicBezTo>
                    <a:cubicBezTo>
                      <a:pt x="8" y="47"/>
                      <a:pt x="9" y="41"/>
                      <a:pt x="12" y="36"/>
                    </a:cubicBezTo>
                    <a:close/>
                    <a:moveTo>
                      <a:pt x="12" y="77"/>
                    </a:moveTo>
                    <a:cubicBezTo>
                      <a:pt x="9" y="72"/>
                      <a:pt x="8" y="66"/>
                      <a:pt x="7" y="60"/>
                    </a:cubicBezTo>
                    <a:cubicBezTo>
                      <a:pt x="23" y="60"/>
                      <a:pt x="23" y="60"/>
                      <a:pt x="23" y="60"/>
                    </a:cubicBezTo>
                    <a:cubicBezTo>
                      <a:pt x="23" y="66"/>
                      <a:pt x="24" y="72"/>
                      <a:pt x="25" y="77"/>
                    </a:cubicBezTo>
                    <a:lnTo>
                      <a:pt x="12" y="77"/>
                    </a:lnTo>
                    <a:close/>
                    <a:moveTo>
                      <a:pt x="16" y="84"/>
                    </a:moveTo>
                    <a:cubicBezTo>
                      <a:pt x="27" y="84"/>
                      <a:pt x="27" y="84"/>
                      <a:pt x="27" y="84"/>
                    </a:cubicBezTo>
                    <a:cubicBezTo>
                      <a:pt x="29" y="91"/>
                      <a:pt x="32" y="96"/>
                      <a:pt x="35" y="100"/>
                    </a:cubicBezTo>
                    <a:cubicBezTo>
                      <a:pt x="28" y="97"/>
                      <a:pt x="21" y="91"/>
                      <a:pt x="16" y="84"/>
                    </a:cubicBezTo>
                    <a:close/>
                    <a:moveTo>
                      <a:pt x="52" y="105"/>
                    </a:moveTo>
                    <a:cubicBezTo>
                      <a:pt x="45" y="103"/>
                      <a:pt x="39" y="95"/>
                      <a:pt x="35" y="84"/>
                    </a:cubicBezTo>
                    <a:cubicBezTo>
                      <a:pt x="52" y="84"/>
                      <a:pt x="52" y="84"/>
                      <a:pt x="52" y="84"/>
                    </a:cubicBezTo>
                    <a:lnTo>
                      <a:pt x="52" y="105"/>
                    </a:lnTo>
                    <a:close/>
                    <a:moveTo>
                      <a:pt x="52" y="77"/>
                    </a:moveTo>
                    <a:cubicBezTo>
                      <a:pt x="33" y="77"/>
                      <a:pt x="33" y="77"/>
                      <a:pt x="33" y="77"/>
                    </a:cubicBezTo>
                    <a:cubicBezTo>
                      <a:pt x="32" y="72"/>
                      <a:pt x="31" y="66"/>
                      <a:pt x="31" y="60"/>
                    </a:cubicBezTo>
                    <a:cubicBezTo>
                      <a:pt x="52" y="60"/>
                      <a:pt x="52" y="60"/>
                      <a:pt x="52" y="60"/>
                    </a:cubicBezTo>
                    <a:lnTo>
                      <a:pt x="52" y="77"/>
                    </a:lnTo>
                    <a:close/>
                    <a:moveTo>
                      <a:pt x="52" y="53"/>
                    </a:moveTo>
                    <a:cubicBezTo>
                      <a:pt x="31" y="53"/>
                      <a:pt x="31" y="53"/>
                      <a:pt x="31" y="53"/>
                    </a:cubicBezTo>
                    <a:cubicBezTo>
                      <a:pt x="31" y="47"/>
                      <a:pt x="32" y="41"/>
                      <a:pt x="33" y="36"/>
                    </a:cubicBezTo>
                    <a:cubicBezTo>
                      <a:pt x="52" y="36"/>
                      <a:pt x="52" y="36"/>
                      <a:pt x="52" y="36"/>
                    </a:cubicBezTo>
                    <a:lnTo>
                      <a:pt x="52" y="53"/>
                    </a:lnTo>
                    <a:close/>
                    <a:moveTo>
                      <a:pt x="52" y="29"/>
                    </a:moveTo>
                    <a:cubicBezTo>
                      <a:pt x="35" y="29"/>
                      <a:pt x="35" y="29"/>
                      <a:pt x="35" y="29"/>
                    </a:cubicBezTo>
                    <a:cubicBezTo>
                      <a:pt x="39" y="18"/>
                      <a:pt x="45" y="10"/>
                      <a:pt x="52" y="8"/>
                    </a:cubicBezTo>
                    <a:lnTo>
                      <a:pt x="52" y="29"/>
                    </a:lnTo>
                    <a:close/>
                    <a:moveTo>
                      <a:pt x="96" y="29"/>
                    </a:moveTo>
                    <a:cubicBezTo>
                      <a:pt x="84" y="29"/>
                      <a:pt x="84" y="29"/>
                      <a:pt x="84" y="29"/>
                    </a:cubicBezTo>
                    <a:cubicBezTo>
                      <a:pt x="82" y="22"/>
                      <a:pt x="80" y="17"/>
                      <a:pt x="77" y="13"/>
                    </a:cubicBezTo>
                    <a:cubicBezTo>
                      <a:pt x="84" y="16"/>
                      <a:pt x="91" y="22"/>
                      <a:pt x="96" y="29"/>
                    </a:cubicBezTo>
                    <a:close/>
                    <a:moveTo>
                      <a:pt x="60" y="8"/>
                    </a:moveTo>
                    <a:cubicBezTo>
                      <a:pt x="66" y="10"/>
                      <a:pt x="72" y="18"/>
                      <a:pt x="77" y="29"/>
                    </a:cubicBezTo>
                    <a:cubicBezTo>
                      <a:pt x="60" y="29"/>
                      <a:pt x="60" y="29"/>
                      <a:pt x="60" y="29"/>
                    </a:cubicBezTo>
                    <a:lnTo>
                      <a:pt x="60" y="8"/>
                    </a:lnTo>
                    <a:close/>
                    <a:moveTo>
                      <a:pt x="60" y="36"/>
                    </a:moveTo>
                    <a:cubicBezTo>
                      <a:pt x="79" y="36"/>
                      <a:pt x="79" y="36"/>
                      <a:pt x="79" y="36"/>
                    </a:cubicBezTo>
                    <a:cubicBezTo>
                      <a:pt x="80" y="41"/>
                      <a:pt x="81" y="47"/>
                      <a:pt x="81" y="53"/>
                    </a:cubicBezTo>
                    <a:cubicBezTo>
                      <a:pt x="60" y="53"/>
                      <a:pt x="60" y="53"/>
                      <a:pt x="60" y="53"/>
                    </a:cubicBezTo>
                    <a:lnTo>
                      <a:pt x="60" y="36"/>
                    </a:lnTo>
                    <a:close/>
                    <a:moveTo>
                      <a:pt x="60" y="60"/>
                    </a:moveTo>
                    <a:cubicBezTo>
                      <a:pt x="81" y="60"/>
                      <a:pt x="81" y="60"/>
                      <a:pt x="81" y="60"/>
                    </a:cubicBezTo>
                    <a:cubicBezTo>
                      <a:pt x="81" y="66"/>
                      <a:pt x="80" y="72"/>
                      <a:pt x="79" y="77"/>
                    </a:cubicBezTo>
                    <a:cubicBezTo>
                      <a:pt x="60" y="77"/>
                      <a:pt x="60" y="77"/>
                      <a:pt x="60" y="77"/>
                    </a:cubicBezTo>
                    <a:lnTo>
                      <a:pt x="60" y="60"/>
                    </a:lnTo>
                    <a:close/>
                    <a:moveTo>
                      <a:pt x="60" y="105"/>
                    </a:moveTo>
                    <a:cubicBezTo>
                      <a:pt x="60" y="84"/>
                      <a:pt x="60" y="84"/>
                      <a:pt x="60" y="84"/>
                    </a:cubicBezTo>
                    <a:cubicBezTo>
                      <a:pt x="77" y="84"/>
                      <a:pt x="77" y="84"/>
                      <a:pt x="77" y="84"/>
                    </a:cubicBezTo>
                    <a:cubicBezTo>
                      <a:pt x="72" y="95"/>
                      <a:pt x="66" y="103"/>
                      <a:pt x="60" y="105"/>
                    </a:cubicBezTo>
                    <a:close/>
                    <a:moveTo>
                      <a:pt x="77" y="100"/>
                    </a:moveTo>
                    <a:cubicBezTo>
                      <a:pt x="80" y="96"/>
                      <a:pt x="82" y="91"/>
                      <a:pt x="84" y="84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1" y="91"/>
                      <a:pt x="84" y="97"/>
                      <a:pt x="77" y="100"/>
                    </a:cubicBezTo>
                    <a:close/>
                    <a:moveTo>
                      <a:pt x="100" y="77"/>
                    </a:moveTo>
                    <a:cubicBezTo>
                      <a:pt x="87" y="77"/>
                      <a:pt x="87" y="77"/>
                      <a:pt x="87" y="77"/>
                    </a:cubicBezTo>
                    <a:cubicBezTo>
                      <a:pt x="88" y="72"/>
                      <a:pt x="88" y="66"/>
                      <a:pt x="89" y="60"/>
                    </a:cubicBezTo>
                    <a:cubicBezTo>
                      <a:pt x="104" y="60"/>
                      <a:pt x="104" y="60"/>
                      <a:pt x="104" y="60"/>
                    </a:cubicBezTo>
                    <a:cubicBezTo>
                      <a:pt x="104" y="66"/>
                      <a:pt x="103" y="72"/>
                      <a:pt x="100" y="77"/>
                    </a:cubicBezTo>
                    <a:close/>
                    <a:moveTo>
                      <a:pt x="89" y="53"/>
                    </a:moveTo>
                    <a:cubicBezTo>
                      <a:pt x="88" y="47"/>
                      <a:pt x="88" y="41"/>
                      <a:pt x="87" y="36"/>
                    </a:cubicBezTo>
                    <a:cubicBezTo>
                      <a:pt x="100" y="36"/>
                      <a:pt x="100" y="36"/>
                      <a:pt x="100" y="36"/>
                    </a:cubicBezTo>
                    <a:cubicBezTo>
                      <a:pt x="103" y="41"/>
                      <a:pt x="104" y="47"/>
                      <a:pt x="104" y="53"/>
                    </a:cubicBezTo>
                    <a:lnTo>
                      <a:pt x="89" y="5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4" name="Freeform 1851"/>
              <p:cNvSpPr>
                <a:spLocks noEditPoints="1"/>
              </p:cNvSpPr>
              <p:nvPr/>
            </p:nvSpPr>
            <p:spPr bwMode="auto">
              <a:xfrm>
                <a:off x="5665" y="2029"/>
                <a:ext cx="128" cy="105"/>
              </a:xfrm>
              <a:custGeom>
                <a:avLst/>
                <a:gdLst>
                  <a:gd name="T0" fmla="*/ 113 w 117"/>
                  <a:gd name="T1" fmla="*/ 0 h 96"/>
                  <a:gd name="T2" fmla="*/ 4 w 117"/>
                  <a:gd name="T3" fmla="*/ 0 h 96"/>
                  <a:gd name="T4" fmla="*/ 1 w 117"/>
                  <a:gd name="T5" fmla="*/ 2 h 96"/>
                  <a:gd name="T6" fmla="*/ 1 w 117"/>
                  <a:gd name="T7" fmla="*/ 5 h 96"/>
                  <a:gd name="T8" fmla="*/ 55 w 117"/>
                  <a:gd name="T9" fmla="*/ 59 h 96"/>
                  <a:gd name="T10" fmla="*/ 55 w 117"/>
                  <a:gd name="T11" fmla="*/ 88 h 96"/>
                  <a:gd name="T12" fmla="*/ 55 w 117"/>
                  <a:gd name="T13" fmla="*/ 88 h 96"/>
                  <a:gd name="T14" fmla="*/ 44 w 117"/>
                  <a:gd name="T15" fmla="*/ 88 h 96"/>
                  <a:gd name="T16" fmla="*/ 40 w 117"/>
                  <a:gd name="T17" fmla="*/ 92 h 96"/>
                  <a:gd name="T18" fmla="*/ 44 w 117"/>
                  <a:gd name="T19" fmla="*/ 96 h 96"/>
                  <a:gd name="T20" fmla="*/ 73 w 117"/>
                  <a:gd name="T21" fmla="*/ 96 h 96"/>
                  <a:gd name="T22" fmla="*/ 77 w 117"/>
                  <a:gd name="T23" fmla="*/ 92 h 96"/>
                  <a:gd name="T24" fmla="*/ 73 w 117"/>
                  <a:gd name="T25" fmla="*/ 88 h 96"/>
                  <a:gd name="T26" fmla="*/ 62 w 117"/>
                  <a:gd name="T27" fmla="*/ 88 h 96"/>
                  <a:gd name="T28" fmla="*/ 62 w 117"/>
                  <a:gd name="T29" fmla="*/ 88 h 96"/>
                  <a:gd name="T30" fmla="*/ 62 w 117"/>
                  <a:gd name="T31" fmla="*/ 59 h 96"/>
                  <a:gd name="T32" fmla="*/ 116 w 117"/>
                  <a:gd name="T33" fmla="*/ 5 h 96"/>
                  <a:gd name="T34" fmla="*/ 117 w 117"/>
                  <a:gd name="T35" fmla="*/ 2 h 96"/>
                  <a:gd name="T36" fmla="*/ 113 w 117"/>
                  <a:gd name="T37" fmla="*/ 0 h 96"/>
                  <a:gd name="T38" fmla="*/ 59 w 117"/>
                  <a:gd name="T39" fmla="*/ 53 h 96"/>
                  <a:gd name="T40" fmla="*/ 12 w 117"/>
                  <a:gd name="T41" fmla="*/ 6 h 96"/>
                  <a:gd name="T42" fmla="*/ 105 w 117"/>
                  <a:gd name="T43" fmla="*/ 6 h 96"/>
                  <a:gd name="T44" fmla="*/ 59 w 117"/>
                  <a:gd name="T45" fmla="*/ 53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7" h="96">
                    <a:moveTo>
                      <a:pt x="113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1" y="0"/>
                      <a:pt x="1" y="2"/>
                    </a:cubicBezTo>
                    <a:cubicBezTo>
                      <a:pt x="0" y="3"/>
                      <a:pt x="1" y="4"/>
                      <a:pt x="1" y="5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5" y="88"/>
                      <a:pt x="55" y="88"/>
                      <a:pt x="55" y="88"/>
                    </a:cubicBezTo>
                    <a:cubicBezTo>
                      <a:pt x="55" y="88"/>
                      <a:pt x="55" y="88"/>
                      <a:pt x="55" y="88"/>
                    </a:cubicBezTo>
                    <a:cubicBezTo>
                      <a:pt x="44" y="88"/>
                      <a:pt x="44" y="88"/>
                      <a:pt x="44" y="88"/>
                    </a:cubicBezTo>
                    <a:cubicBezTo>
                      <a:pt x="42" y="88"/>
                      <a:pt x="40" y="90"/>
                      <a:pt x="40" y="92"/>
                    </a:cubicBezTo>
                    <a:cubicBezTo>
                      <a:pt x="40" y="94"/>
                      <a:pt x="42" y="96"/>
                      <a:pt x="44" y="96"/>
                    </a:cubicBezTo>
                    <a:cubicBezTo>
                      <a:pt x="73" y="96"/>
                      <a:pt x="73" y="96"/>
                      <a:pt x="73" y="96"/>
                    </a:cubicBezTo>
                    <a:cubicBezTo>
                      <a:pt x="75" y="96"/>
                      <a:pt x="77" y="94"/>
                      <a:pt x="77" y="92"/>
                    </a:cubicBezTo>
                    <a:cubicBezTo>
                      <a:pt x="77" y="90"/>
                      <a:pt x="75" y="88"/>
                      <a:pt x="73" y="88"/>
                    </a:cubicBezTo>
                    <a:cubicBezTo>
                      <a:pt x="62" y="88"/>
                      <a:pt x="62" y="88"/>
                      <a:pt x="62" y="88"/>
                    </a:cubicBezTo>
                    <a:cubicBezTo>
                      <a:pt x="62" y="88"/>
                      <a:pt x="62" y="88"/>
                      <a:pt x="62" y="88"/>
                    </a:cubicBezTo>
                    <a:cubicBezTo>
                      <a:pt x="62" y="59"/>
                      <a:pt x="62" y="59"/>
                      <a:pt x="62" y="59"/>
                    </a:cubicBezTo>
                    <a:cubicBezTo>
                      <a:pt x="116" y="5"/>
                      <a:pt x="116" y="5"/>
                      <a:pt x="116" y="5"/>
                    </a:cubicBezTo>
                    <a:cubicBezTo>
                      <a:pt x="117" y="4"/>
                      <a:pt x="117" y="3"/>
                      <a:pt x="117" y="2"/>
                    </a:cubicBezTo>
                    <a:cubicBezTo>
                      <a:pt x="116" y="0"/>
                      <a:pt x="115" y="0"/>
                      <a:pt x="113" y="0"/>
                    </a:cubicBezTo>
                    <a:close/>
                    <a:moveTo>
                      <a:pt x="59" y="53"/>
                    </a:moveTo>
                    <a:cubicBezTo>
                      <a:pt x="55" y="49"/>
                      <a:pt x="21" y="15"/>
                      <a:pt x="12" y="6"/>
                    </a:cubicBezTo>
                    <a:cubicBezTo>
                      <a:pt x="105" y="6"/>
                      <a:pt x="105" y="6"/>
                      <a:pt x="105" y="6"/>
                    </a:cubicBezTo>
                    <a:cubicBezTo>
                      <a:pt x="97" y="15"/>
                      <a:pt x="63" y="49"/>
                      <a:pt x="59" y="5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5" name="Freeform 1852"/>
              <p:cNvSpPr/>
              <p:nvPr/>
            </p:nvSpPr>
            <p:spPr bwMode="auto">
              <a:xfrm>
                <a:off x="5697" y="2046"/>
                <a:ext cx="65" cy="32"/>
              </a:xfrm>
              <a:custGeom>
                <a:avLst/>
                <a:gdLst>
                  <a:gd name="T0" fmla="*/ 33 w 65"/>
                  <a:gd name="T1" fmla="*/ 32 h 32"/>
                  <a:gd name="T2" fmla="*/ 65 w 65"/>
                  <a:gd name="T3" fmla="*/ 0 h 32"/>
                  <a:gd name="T4" fmla="*/ 0 w 65"/>
                  <a:gd name="T5" fmla="*/ 0 h 32"/>
                  <a:gd name="T6" fmla="*/ 33 w 65"/>
                  <a:gd name="T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5" h="32">
                    <a:moveTo>
                      <a:pt x="33" y="32"/>
                    </a:moveTo>
                    <a:lnTo>
                      <a:pt x="65" y="0"/>
                    </a:lnTo>
                    <a:lnTo>
                      <a:pt x="0" y="0"/>
                    </a:lnTo>
                    <a:lnTo>
                      <a:pt x="33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6" name="Freeform 1853"/>
              <p:cNvSpPr/>
              <p:nvPr/>
            </p:nvSpPr>
            <p:spPr bwMode="auto">
              <a:xfrm>
                <a:off x="5768" y="1998"/>
                <a:ext cx="43" cy="29"/>
              </a:xfrm>
              <a:custGeom>
                <a:avLst/>
                <a:gdLst>
                  <a:gd name="T0" fmla="*/ 29 w 40"/>
                  <a:gd name="T1" fmla="*/ 5 h 27"/>
                  <a:gd name="T2" fmla="*/ 23 w 40"/>
                  <a:gd name="T3" fmla="*/ 7 h 27"/>
                  <a:gd name="T4" fmla="*/ 12 w 40"/>
                  <a:gd name="T5" fmla="*/ 0 h 27"/>
                  <a:gd name="T6" fmla="*/ 0 w 40"/>
                  <a:gd name="T7" fmla="*/ 12 h 27"/>
                  <a:gd name="T8" fmla="*/ 12 w 40"/>
                  <a:gd name="T9" fmla="*/ 24 h 27"/>
                  <a:gd name="T10" fmla="*/ 19 w 40"/>
                  <a:gd name="T11" fmla="*/ 21 h 27"/>
                  <a:gd name="T12" fmla="*/ 29 w 40"/>
                  <a:gd name="T13" fmla="*/ 27 h 27"/>
                  <a:gd name="T14" fmla="*/ 40 w 40"/>
                  <a:gd name="T15" fmla="*/ 16 h 27"/>
                  <a:gd name="T16" fmla="*/ 29 w 40"/>
                  <a:gd name="T17" fmla="*/ 5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27">
                    <a:moveTo>
                      <a:pt x="29" y="5"/>
                    </a:moveTo>
                    <a:cubicBezTo>
                      <a:pt x="27" y="5"/>
                      <a:pt x="25" y="6"/>
                      <a:pt x="23" y="7"/>
                    </a:cubicBezTo>
                    <a:cubicBezTo>
                      <a:pt x="21" y="3"/>
                      <a:pt x="17" y="0"/>
                      <a:pt x="12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0" y="18"/>
                      <a:pt x="5" y="24"/>
                      <a:pt x="12" y="24"/>
                    </a:cubicBezTo>
                    <a:cubicBezTo>
                      <a:pt x="15" y="24"/>
                      <a:pt x="17" y="23"/>
                      <a:pt x="19" y="21"/>
                    </a:cubicBezTo>
                    <a:cubicBezTo>
                      <a:pt x="21" y="25"/>
                      <a:pt x="25" y="27"/>
                      <a:pt x="29" y="27"/>
                    </a:cubicBezTo>
                    <a:cubicBezTo>
                      <a:pt x="35" y="27"/>
                      <a:pt x="40" y="22"/>
                      <a:pt x="40" y="16"/>
                    </a:cubicBezTo>
                    <a:cubicBezTo>
                      <a:pt x="40" y="10"/>
                      <a:pt x="35" y="5"/>
                      <a:pt x="29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7" name="Freeform 1854"/>
              <p:cNvSpPr/>
              <p:nvPr/>
            </p:nvSpPr>
            <p:spPr bwMode="auto">
              <a:xfrm>
                <a:off x="5949" y="1327"/>
                <a:ext cx="63" cy="131"/>
              </a:xfrm>
              <a:custGeom>
                <a:avLst/>
                <a:gdLst>
                  <a:gd name="T0" fmla="*/ 48 w 58"/>
                  <a:gd name="T1" fmla="*/ 92 h 120"/>
                  <a:gd name="T2" fmla="*/ 30 w 58"/>
                  <a:gd name="T3" fmla="*/ 110 h 120"/>
                  <a:gd name="T4" fmla="*/ 17 w 58"/>
                  <a:gd name="T5" fmla="*/ 105 h 120"/>
                  <a:gd name="T6" fmla="*/ 13 w 58"/>
                  <a:gd name="T7" fmla="*/ 99 h 120"/>
                  <a:gd name="T8" fmla="*/ 12 w 58"/>
                  <a:gd name="T9" fmla="*/ 96 h 120"/>
                  <a:gd name="T10" fmla="*/ 12 w 58"/>
                  <a:gd name="T11" fmla="*/ 95 h 120"/>
                  <a:gd name="T12" fmla="*/ 10 w 58"/>
                  <a:gd name="T13" fmla="*/ 90 h 120"/>
                  <a:gd name="T14" fmla="*/ 3 w 58"/>
                  <a:gd name="T15" fmla="*/ 90 h 120"/>
                  <a:gd name="T16" fmla="*/ 3 w 58"/>
                  <a:gd name="T17" fmla="*/ 99 h 120"/>
                  <a:gd name="T18" fmla="*/ 3 w 58"/>
                  <a:gd name="T19" fmla="*/ 100 h 120"/>
                  <a:gd name="T20" fmla="*/ 7 w 58"/>
                  <a:gd name="T21" fmla="*/ 108 h 120"/>
                  <a:gd name="T22" fmla="*/ 20 w 58"/>
                  <a:gd name="T23" fmla="*/ 118 h 120"/>
                  <a:gd name="T24" fmla="*/ 30 w 58"/>
                  <a:gd name="T25" fmla="*/ 120 h 120"/>
                  <a:gd name="T26" fmla="*/ 58 w 58"/>
                  <a:gd name="T27" fmla="*/ 96 h 120"/>
                  <a:gd name="T28" fmla="*/ 58 w 58"/>
                  <a:gd name="T29" fmla="*/ 96 h 120"/>
                  <a:gd name="T30" fmla="*/ 58 w 58"/>
                  <a:gd name="T31" fmla="*/ 0 h 120"/>
                  <a:gd name="T32" fmla="*/ 48 w 58"/>
                  <a:gd name="T33" fmla="*/ 0 h 120"/>
                  <a:gd name="T34" fmla="*/ 48 w 58"/>
                  <a:gd name="T35" fmla="*/ 92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8" h="120">
                    <a:moveTo>
                      <a:pt x="48" y="92"/>
                    </a:moveTo>
                    <a:cubicBezTo>
                      <a:pt x="48" y="102"/>
                      <a:pt x="40" y="110"/>
                      <a:pt x="30" y="110"/>
                    </a:cubicBezTo>
                    <a:cubicBezTo>
                      <a:pt x="25" y="110"/>
                      <a:pt x="21" y="108"/>
                      <a:pt x="17" y="105"/>
                    </a:cubicBezTo>
                    <a:cubicBezTo>
                      <a:pt x="15" y="103"/>
                      <a:pt x="14" y="101"/>
                      <a:pt x="13" y="99"/>
                    </a:cubicBezTo>
                    <a:cubicBezTo>
                      <a:pt x="13" y="98"/>
                      <a:pt x="12" y="97"/>
                      <a:pt x="12" y="96"/>
                    </a:cubicBezTo>
                    <a:cubicBezTo>
                      <a:pt x="12" y="95"/>
                      <a:pt x="12" y="95"/>
                      <a:pt x="12" y="95"/>
                    </a:cubicBezTo>
                    <a:cubicBezTo>
                      <a:pt x="12" y="93"/>
                      <a:pt x="12" y="91"/>
                      <a:pt x="10" y="90"/>
                    </a:cubicBezTo>
                    <a:cubicBezTo>
                      <a:pt x="8" y="89"/>
                      <a:pt x="5" y="89"/>
                      <a:pt x="3" y="90"/>
                    </a:cubicBezTo>
                    <a:cubicBezTo>
                      <a:pt x="0" y="93"/>
                      <a:pt x="2" y="97"/>
                      <a:pt x="3" y="99"/>
                    </a:cubicBezTo>
                    <a:cubicBezTo>
                      <a:pt x="3" y="99"/>
                      <a:pt x="3" y="100"/>
                      <a:pt x="3" y="100"/>
                    </a:cubicBezTo>
                    <a:cubicBezTo>
                      <a:pt x="4" y="103"/>
                      <a:pt x="5" y="105"/>
                      <a:pt x="7" y="108"/>
                    </a:cubicBezTo>
                    <a:cubicBezTo>
                      <a:pt x="9" y="111"/>
                      <a:pt x="14" y="116"/>
                      <a:pt x="20" y="118"/>
                    </a:cubicBezTo>
                    <a:cubicBezTo>
                      <a:pt x="23" y="119"/>
                      <a:pt x="27" y="120"/>
                      <a:pt x="30" y="120"/>
                    </a:cubicBezTo>
                    <a:cubicBezTo>
                      <a:pt x="44" y="120"/>
                      <a:pt x="56" y="110"/>
                      <a:pt x="58" y="96"/>
                    </a:cubicBezTo>
                    <a:cubicBezTo>
                      <a:pt x="58" y="96"/>
                      <a:pt x="58" y="96"/>
                      <a:pt x="58" y="96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48" y="0"/>
                      <a:pt x="48" y="0"/>
                      <a:pt x="48" y="0"/>
                    </a:cubicBezTo>
                    <a:lnTo>
                      <a:pt x="48" y="9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8" name="Freeform 1855"/>
              <p:cNvSpPr>
                <a:spLocks noEditPoints="1"/>
              </p:cNvSpPr>
              <p:nvPr/>
            </p:nvSpPr>
            <p:spPr bwMode="auto">
              <a:xfrm>
                <a:off x="5897" y="1365"/>
                <a:ext cx="99" cy="52"/>
              </a:xfrm>
              <a:custGeom>
                <a:avLst/>
                <a:gdLst>
                  <a:gd name="T0" fmla="*/ 65 w 90"/>
                  <a:gd name="T1" fmla="*/ 0 h 47"/>
                  <a:gd name="T2" fmla="*/ 25 w 90"/>
                  <a:gd name="T3" fmla="*/ 0 h 47"/>
                  <a:gd name="T4" fmla="*/ 0 w 90"/>
                  <a:gd name="T5" fmla="*/ 23 h 47"/>
                  <a:gd name="T6" fmla="*/ 25 w 90"/>
                  <a:gd name="T7" fmla="*/ 47 h 47"/>
                  <a:gd name="T8" fmla="*/ 45 w 90"/>
                  <a:gd name="T9" fmla="*/ 37 h 47"/>
                  <a:gd name="T10" fmla="*/ 65 w 90"/>
                  <a:gd name="T11" fmla="*/ 47 h 47"/>
                  <a:gd name="T12" fmla="*/ 90 w 90"/>
                  <a:gd name="T13" fmla="*/ 23 h 47"/>
                  <a:gd name="T14" fmla="*/ 65 w 90"/>
                  <a:gd name="T15" fmla="*/ 0 h 47"/>
                  <a:gd name="T16" fmla="*/ 62 w 90"/>
                  <a:gd name="T17" fmla="*/ 40 h 47"/>
                  <a:gd name="T18" fmla="*/ 47 w 90"/>
                  <a:gd name="T19" fmla="*/ 23 h 47"/>
                  <a:gd name="T20" fmla="*/ 45 w 90"/>
                  <a:gd name="T21" fmla="*/ 20 h 47"/>
                  <a:gd name="T22" fmla="*/ 43 w 90"/>
                  <a:gd name="T23" fmla="*/ 23 h 47"/>
                  <a:gd name="T24" fmla="*/ 27 w 90"/>
                  <a:gd name="T25" fmla="*/ 40 h 47"/>
                  <a:gd name="T26" fmla="*/ 10 w 90"/>
                  <a:gd name="T27" fmla="*/ 23 h 47"/>
                  <a:gd name="T28" fmla="*/ 27 w 90"/>
                  <a:gd name="T29" fmla="*/ 7 h 47"/>
                  <a:gd name="T30" fmla="*/ 62 w 90"/>
                  <a:gd name="T31" fmla="*/ 7 h 47"/>
                  <a:gd name="T32" fmla="*/ 79 w 90"/>
                  <a:gd name="T33" fmla="*/ 23 h 47"/>
                  <a:gd name="T34" fmla="*/ 62 w 90"/>
                  <a:gd name="T35" fmla="*/ 4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0" h="47">
                    <a:moveTo>
                      <a:pt x="65" y="0"/>
                    </a:moveTo>
                    <a:cubicBezTo>
                      <a:pt x="25" y="0"/>
                      <a:pt x="25" y="0"/>
                      <a:pt x="25" y="0"/>
                    </a:cubicBezTo>
                    <a:cubicBezTo>
                      <a:pt x="11" y="0"/>
                      <a:pt x="0" y="11"/>
                      <a:pt x="0" y="23"/>
                    </a:cubicBezTo>
                    <a:cubicBezTo>
                      <a:pt x="0" y="36"/>
                      <a:pt x="11" y="47"/>
                      <a:pt x="25" y="47"/>
                    </a:cubicBezTo>
                    <a:cubicBezTo>
                      <a:pt x="33" y="47"/>
                      <a:pt x="40" y="43"/>
                      <a:pt x="45" y="37"/>
                    </a:cubicBezTo>
                    <a:cubicBezTo>
                      <a:pt x="49" y="43"/>
                      <a:pt x="57" y="47"/>
                      <a:pt x="65" y="47"/>
                    </a:cubicBezTo>
                    <a:cubicBezTo>
                      <a:pt x="79" y="47"/>
                      <a:pt x="90" y="36"/>
                      <a:pt x="90" y="23"/>
                    </a:cubicBezTo>
                    <a:cubicBezTo>
                      <a:pt x="90" y="11"/>
                      <a:pt x="79" y="0"/>
                      <a:pt x="65" y="0"/>
                    </a:cubicBezTo>
                    <a:close/>
                    <a:moveTo>
                      <a:pt x="62" y="40"/>
                    </a:moveTo>
                    <a:cubicBezTo>
                      <a:pt x="56" y="40"/>
                      <a:pt x="49" y="28"/>
                      <a:pt x="47" y="23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43" y="23"/>
                      <a:pt x="43" y="23"/>
                      <a:pt x="43" y="23"/>
                    </a:cubicBezTo>
                    <a:cubicBezTo>
                      <a:pt x="40" y="28"/>
                      <a:pt x="34" y="40"/>
                      <a:pt x="27" y="40"/>
                    </a:cubicBezTo>
                    <a:cubicBezTo>
                      <a:pt x="18" y="40"/>
                      <a:pt x="10" y="32"/>
                      <a:pt x="10" y="23"/>
                    </a:cubicBezTo>
                    <a:cubicBezTo>
                      <a:pt x="10" y="15"/>
                      <a:pt x="18" y="7"/>
                      <a:pt x="27" y="7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72" y="7"/>
                      <a:pt x="79" y="15"/>
                      <a:pt x="79" y="23"/>
                    </a:cubicBezTo>
                    <a:cubicBezTo>
                      <a:pt x="79" y="32"/>
                      <a:pt x="72" y="40"/>
                      <a:pt x="62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9" name="Freeform 1856"/>
              <p:cNvSpPr>
                <a:spLocks noEditPoints="1"/>
              </p:cNvSpPr>
              <p:nvPr/>
            </p:nvSpPr>
            <p:spPr bwMode="auto">
              <a:xfrm>
                <a:off x="5248" y="1758"/>
                <a:ext cx="129" cy="156"/>
              </a:xfrm>
              <a:custGeom>
                <a:avLst/>
                <a:gdLst>
                  <a:gd name="T0" fmla="*/ 70 w 118"/>
                  <a:gd name="T1" fmla="*/ 60 h 143"/>
                  <a:gd name="T2" fmla="*/ 35 w 118"/>
                  <a:gd name="T3" fmla="*/ 99 h 143"/>
                  <a:gd name="T4" fmla="*/ 35 w 118"/>
                  <a:gd name="T5" fmla="*/ 96 h 143"/>
                  <a:gd name="T6" fmla="*/ 26 w 118"/>
                  <a:gd name="T7" fmla="*/ 11 h 143"/>
                  <a:gd name="T8" fmla="*/ 18 w 118"/>
                  <a:gd name="T9" fmla="*/ 97 h 143"/>
                  <a:gd name="T10" fmla="*/ 19 w 118"/>
                  <a:gd name="T11" fmla="*/ 117 h 143"/>
                  <a:gd name="T12" fmla="*/ 10 w 118"/>
                  <a:gd name="T13" fmla="*/ 136 h 143"/>
                  <a:gd name="T14" fmla="*/ 32 w 118"/>
                  <a:gd name="T15" fmla="*/ 129 h 143"/>
                  <a:gd name="T16" fmla="*/ 94 w 118"/>
                  <a:gd name="T17" fmla="*/ 68 h 143"/>
                  <a:gd name="T18" fmla="*/ 20 w 118"/>
                  <a:gd name="T19" fmla="*/ 67 h 143"/>
                  <a:gd name="T20" fmla="*/ 13 w 118"/>
                  <a:gd name="T21" fmla="*/ 23 h 143"/>
                  <a:gd name="T22" fmla="*/ 16 w 118"/>
                  <a:gd name="T23" fmla="*/ 23 h 143"/>
                  <a:gd name="T24" fmla="*/ 20 w 118"/>
                  <a:gd name="T25" fmla="*/ 67 h 143"/>
                  <a:gd name="T26" fmla="*/ 26 w 118"/>
                  <a:gd name="T27" fmla="*/ 75 h 143"/>
                  <a:gd name="T28" fmla="*/ 25 w 118"/>
                  <a:gd name="T29" fmla="*/ 18 h 143"/>
                  <a:gd name="T30" fmla="*/ 27 w 118"/>
                  <a:gd name="T31" fmla="*/ 18 h 143"/>
                  <a:gd name="T32" fmla="*/ 32 w 118"/>
                  <a:gd name="T33" fmla="*/ 67 h 143"/>
                  <a:gd name="T34" fmla="*/ 31 w 118"/>
                  <a:gd name="T35" fmla="*/ 66 h 143"/>
                  <a:gd name="T36" fmla="*/ 38 w 118"/>
                  <a:gd name="T37" fmla="*/ 22 h 143"/>
                  <a:gd name="T38" fmla="*/ 33 w 118"/>
                  <a:gd name="T39" fmla="*/ 66 h 143"/>
                  <a:gd name="T40" fmla="*/ 46 w 118"/>
                  <a:gd name="T41" fmla="*/ 98 h 143"/>
                  <a:gd name="T42" fmla="*/ 78 w 118"/>
                  <a:gd name="T43" fmla="*/ 66 h 143"/>
                  <a:gd name="T44" fmla="*/ 48 w 118"/>
                  <a:gd name="T45" fmla="*/ 99 h 143"/>
                  <a:gd name="T46" fmla="*/ 46 w 118"/>
                  <a:gd name="T47" fmla="*/ 99 h 143"/>
                  <a:gd name="T48" fmla="*/ 44 w 118"/>
                  <a:gd name="T49" fmla="*/ 109 h 143"/>
                  <a:gd name="T50" fmla="*/ 87 w 118"/>
                  <a:gd name="T51" fmla="*/ 72 h 143"/>
                  <a:gd name="T52" fmla="*/ 89 w 118"/>
                  <a:gd name="T53" fmla="*/ 74 h 143"/>
                  <a:gd name="T54" fmla="*/ 44 w 118"/>
                  <a:gd name="T55" fmla="*/ 109 h 143"/>
                  <a:gd name="T56" fmla="*/ 55 w 118"/>
                  <a:gd name="T57" fmla="*/ 109 h 143"/>
                  <a:gd name="T58" fmla="*/ 54 w 118"/>
                  <a:gd name="T59" fmla="*/ 109 h 143"/>
                  <a:gd name="T60" fmla="*/ 91 w 118"/>
                  <a:gd name="T61" fmla="*/ 84 h 143"/>
                  <a:gd name="T62" fmla="*/ 92 w 118"/>
                  <a:gd name="T63" fmla="*/ 86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8" h="143">
                    <a:moveTo>
                      <a:pt x="94" y="68"/>
                    </a:moveTo>
                    <a:cubicBezTo>
                      <a:pt x="94" y="68"/>
                      <a:pt x="86" y="42"/>
                      <a:pt x="70" y="60"/>
                    </a:cubicBezTo>
                    <a:cubicBezTo>
                      <a:pt x="60" y="71"/>
                      <a:pt x="46" y="88"/>
                      <a:pt x="35" y="100"/>
                    </a:cubicBezTo>
                    <a:cubicBezTo>
                      <a:pt x="35" y="100"/>
                      <a:pt x="35" y="99"/>
                      <a:pt x="35" y="99"/>
                    </a:cubicBezTo>
                    <a:cubicBezTo>
                      <a:pt x="35" y="97"/>
                      <a:pt x="35" y="97"/>
                      <a:pt x="35" y="97"/>
                    </a:cubicBezTo>
                    <a:cubicBezTo>
                      <a:pt x="35" y="96"/>
                      <a:pt x="35" y="96"/>
                      <a:pt x="35" y="96"/>
                    </a:cubicBezTo>
                    <a:cubicBezTo>
                      <a:pt x="36" y="88"/>
                      <a:pt x="44" y="46"/>
                      <a:pt x="48" y="24"/>
                    </a:cubicBezTo>
                    <a:cubicBezTo>
                      <a:pt x="52" y="0"/>
                      <a:pt x="26" y="11"/>
                      <a:pt x="26" y="11"/>
                    </a:cubicBezTo>
                    <a:cubicBezTo>
                      <a:pt x="26" y="11"/>
                      <a:pt x="0" y="0"/>
                      <a:pt x="4" y="24"/>
                    </a:cubicBezTo>
                    <a:cubicBezTo>
                      <a:pt x="9" y="48"/>
                      <a:pt x="18" y="95"/>
                      <a:pt x="18" y="97"/>
                    </a:cubicBezTo>
                    <a:cubicBezTo>
                      <a:pt x="18" y="99"/>
                      <a:pt x="13" y="113"/>
                      <a:pt x="15" y="115"/>
                    </a:cubicBezTo>
                    <a:cubicBezTo>
                      <a:pt x="16" y="116"/>
                      <a:pt x="17" y="117"/>
                      <a:pt x="19" y="117"/>
                    </a:cubicBezTo>
                    <a:cubicBezTo>
                      <a:pt x="14" y="120"/>
                      <a:pt x="6" y="123"/>
                      <a:pt x="6" y="126"/>
                    </a:cubicBezTo>
                    <a:cubicBezTo>
                      <a:pt x="5" y="129"/>
                      <a:pt x="6" y="131"/>
                      <a:pt x="10" y="136"/>
                    </a:cubicBezTo>
                    <a:cubicBezTo>
                      <a:pt x="15" y="141"/>
                      <a:pt x="16" y="142"/>
                      <a:pt x="19" y="143"/>
                    </a:cubicBezTo>
                    <a:cubicBezTo>
                      <a:pt x="23" y="143"/>
                      <a:pt x="31" y="130"/>
                      <a:pt x="32" y="129"/>
                    </a:cubicBezTo>
                    <a:cubicBezTo>
                      <a:pt x="34" y="128"/>
                      <a:pt x="76" y="106"/>
                      <a:pt x="97" y="94"/>
                    </a:cubicBezTo>
                    <a:cubicBezTo>
                      <a:pt x="118" y="82"/>
                      <a:pt x="94" y="68"/>
                      <a:pt x="94" y="68"/>
                    </a:cubicBezTo>
                    <a:close/>
                    <a:moveTo>
                      <a:pt x="20" y="67"/>
                    </a:moveTo>
                    <a:cubicBezTo>
                      <a:pt x="20" y="67"/>
                      <a:pt x="20" y="67"/>
                      <a:pt x="20" y="67"/>
                    </a:cubicBezTo>
                    <a:cubicBezTo>
                      <a:pt x="19" y="67"/>
                      <a:pt x="19" y="67"/>
                      <a:pt x="19" y="66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2"/>
                      <a:pt x="14" y="22"/>
                      <a:pt x="14" y="22"/>
                    </a:cubicBezTo>
                    <a:cubicBezTo>
                      <a:pt x="15" y="22"/>
                      <a:pt x="15" y="22"/>
                      <a:pt x="16" y="23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7"/>
                      <a:pt x="20" y="67"/>
                    </a:cubicBezTo>
                    <a:close/>
                    <a:moveTo>
                      <a:pt x="27" y="74"/>
                    </a:moveTo>
                    <a:cubicBezTo>
                      <a:pt x="27" y="75"/>
                      <a:pt x="27" y="75"/>
                      <a:pt x="26" y="75"/>
                    </a:cubicBezTo>
                    <a:cubicBezTo>
                      <a:pt x="25" y="75"/>
                      <a:pt x="25" y="75"/>
                      <a:pt x="25" y="74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7"/>
                      <a:pt x="25" y="17"/>
                      <a:pt x="26" y="17"/>
                    </a:cubicBezTo>
                    <a:cubicBezTo>
                      <a:pt x="27" y="17"/>
                      <a:pt x="27" y="17"/>
                      <a:pt x="27" y="18"/>
                    </a:cubicBezTo>
                    <a:lnTo>
                      <a:pt x="27" y="74"/>
                    </a:lnTo>
                    <a:close/>
                    <a:moveTo>
                      <a:pt x="32" y="67"/>
                    </a:moveTo>
                    <a:cubicBezTo>
                      <a:pt x="32" y="67"/>
                      <a:pt x="32" y="67"/>
                      <a:pt x="32" y="67"/>
                    </a:cubicBezTo>
                    <a:cubicBezTo>
                      <a:pt x="31" y="67"/>
                      <a:pt x="31" y="66"/>
                      <a:pt x="31" y="66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7" y="22"/>
                      <a:pt x="37" y="22"/>
                      <a:pt x="38" y="22"/>
                    </a:cubicBezTo>
                    <a:cubicBezTo>
                      <a:pt x="39" y="22"/>
                      <a:pt x="39" y="22"/>
                      <a:pt x="39" y="23"/>
                    </a:cubicBezTo>
                    <a:cubicBezTo>
                      <a:pt x="33" y="66"/>
                      <a:pt x="33" y="66"/>
                      <a:pt x="33" y="66"/>
                    </a:cubicBezTo>
                    <a:cubicBezTo>
                      <a:pt x="33" y="67"/>
                      <a:pt x="33" y="67"/>
                      <a:pt x="32" y="67"/>
                    </a:cubicBezTo>
                    <a:close/>
                    <a:moveTo>
                      <a:pt x="46" y="98"/>
                    </a:moveTo>
                    <a:cubicBezTo>
                      <a:pt x="76" y="66"/>
                      <a:pt x="76" y="66"/>
                      <a:pt x="76" y="66"/>
                    </a:cubicBezTo>
                    <a:cubicBezTo>
                      <a:pt x="77" y="66"/>
                      <a:pt x="77" y="66"/>
                      <a:pt x="78" y="66"/>
                    </a:cubicBezTo>
                    <a:cubicBezTo>
                      <a:pt x="78" y="67"/>
                      <a:pt x="78" y="67"/>
                      <a:pt x="78" y="68"/>
                    </a:cubicBezTo>
                    <a:cubicBezTo>
                      <a:pt x="48" y="99"/>
                      <a:pt x="48" y="99"/>
                      <a:pt x="48" y="99"/>
                    </a:cubicBezTo>
                    <a:cubicBezTo>
                      <a:pt x="47" y="100"/>
                      <a:pt x="47" y="100"/>
                      <a:pt x="46" y="99"/>
                    </a:cubicBezTo>
                    <a:cubicBezTo>
                      <a:pt x="46" y="99"/>
                      <a:pt x="46" y="99"/>
                      <a:pt x="46" y="99"/>
                    </a:cubicBezTo>
                    <a:cubicBezTo>
                      <a:pt x="46" y="99"/>
                      <a:pt x="46" y="98"/>
                      <a:pt x="46" y="98"/>
                    </a:cubicBezTo>
                    <a:close/>
                    <a:moveTo>
                      <a:pt x="44" y="109"/>
                    </a:moveTo>
                    <a:cubicBezTo>
                      <a:pt x="43" y="109"/>
                      <a:pt x="43" y="108"/>
                      <a:pt x="44" y="107"/>
                    </a:cubicBezTo>
                    <a:cubicBezTo>
                      <a:pt x="87" y="72"/>
                      <a:pt x="87" y="72"/>
                      <a:pt x="87" y="72"/>
                    </a:cubicBezTo>
                    <a:cubicBezTo>
                      <a:pt x="88" y="72"/>
                      <a:pt x="89" y="72"/>
                      <a:pt x="89" y="72"/>
                    </a:cubicBezTo>
                    <a:cubicBezTo>
                      <a:pt x="89" y="73"/>
                      <a:pt x="89" y="74"/>
                      <a:pt x="89" y="74"/>
                    </a:cubicBezTo>
                    <a:cubicBezTo>
                      <a:pt x="45" y="109"/>
                      <a:pt x="45" y="109"/>
                      <a:pt x="45" y="109"/>
                    </a:cubicBezTo>
                    <a:cubicBezTo>
                      <a:pt x="45" y="110"/>
                      <a:pt x="44" y="110"/>
                      <a:pt x="44" y="109"/>
                    </a:cubicBezTo>
                    <a:close/>
                    <a:moveTo>
                      <a:pt x="92" y="86"/>
                    </a:moveTo>
                    <a:cubicBezTo>
                      <a:pt x="55" y="109"/>
                      <a:pt x="55" y="109"/>
                      <a:pt x="55" y="109"/>
                    </a:cubicBezTo>
                    <a:cubicBezTo>
                      <a:pt x="55" y="109"/>
                      <a:pt x="54" y="109"/>
                      <a:pt x="54" y="109"/>
                    </a:cubicBezTo>
                    <a:cubicBezTo>
                      <a:pt x="54" y="109"/>
                      <a:pt x="54" y="109"/>
                      <a:pt x="54" y="109"/>
                    </a:cubicBezTo>
                    <a:cubicBezTo>
                      <a:pt x="53" y="108"/>
                      <a:pt x="54" y="107"/>
                      <a:pt x="54" y="107"/>
                    </a:cubicBezTo>
                    <a:cubicBezTo>
                      <a:pt x="91" y="84"/>
                      <a:pt x="91" y="84"/>
                      <a:pt x="91" y="84"/>
                    </a:cubicBezTo>
                    <a:cubicBezTo>
                      <a:pt x="92" y="84"/>
                      <a:pt x="93" y="84"/>
                      <a:pt x="93" y="85"/>
                    </a:cubicBezTo>
                    <a:cubicBezTo>
                      <a:pt x="93" y="85"/>
                      <a:pt x="93" y="86"/>
                      <a:pt x="92" y="8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0" name="Freeform 1857"/>
              <p:cNvSpPr>
                <a:spLocks noEditPoints="1"/>
              </p:cNvSpPr>
              <p:nvPr/>
            </p:nvSpPr>
            <p:spPr bwMode="auto">
              <a:xfrm>
                <a:off x="5446" y="1773"/>
                <a:ext cx="142" cy="129"/>
              </a:xfrm>
              <a:custGeom>
                <a:avLst/>
                <a:gdLst>
                  <a:gd name="T0" fmla="*/ 100 w 130"/>
                  <a:gd name="T1" fmla="*/ 26 h 118"/>
                  <a:gd name="T2" fmla="*/ 93 w 130"/>
                  <a:gd name="T3" fmla="*/ 29 h 118"/>
                  <a:gd name="T4" fmla="*/ 80 w 130"/>
                  <a:gd name="T5" fmla="*/ 12 h 118"/>
                  <a:gd name="T6" fmla="*/ 54 w 130"/>
                  <a:gd name="T7" fmla="*/ 31 h 118"/>
                  <a:gd name="T8" fmla="*/ 49 w 130"/>
                  <a:gd name="T9" fmla="*/ 29 h 118"/>
                  <a:gd name="T10" fmla="*/ 85 w 130"/>
                  <a:gd name="T11" fmla="*/ 8 h 118"/>
                  <a:gd name="T12" fmla="*/ 43 w 130"/>
                  <a:gd name="T13" fmla="*/ 22 h 118"/>
                  <a:gd name="T14" fmla="*/ 11 w 130"/>
                  <a:gd name="T15" fmla="*/ 13 h 118"/>
                  <a:gd name="T16" fmla="*/ 12 w 130"/>
                  <a:gd name="T17" fmla="*/ 15 h 118"/>
                  <a:gd name="T18" fmla="*/ 38 w 130"/>
                  <a:gd name="T19" fmla="*/ 26 h 118"/>
                  <a:gd name="T20" fmla="*/ 18 w 130"/>
                  <a:gd name="T21" fmla="*/ 37 h 118"/>
                  <a:gd name="T22" fmla="*/ 21 w 130"/>
                  <a:gd name="T23" fmla="*/ 39 h 118"/>
                  <a:gd name="T24" fmla="*/ 33 w 130"/>
                  <a:gd name="T25" fmla="*/ 54 h 118"/>
                  <a:gd name="T26" fmla="*/ 45 w 130"/>
                  <a:gd name="T27" fmla="*/ 82 h 118"/>
                  <a:gd name="T28" fmla="*/ 49 w 130"/>
                  <a:gd name="T29" fmla="*/ 73 h 118"/>
                  <a:gd name="T30" fmla="*/ 54 w 130"/>
                  <a:gd name="T31" fmla="*/ 59 h 118"/>
                  <a:gd name="T32" fmla="*/ 54 w 130"/>
                  <a:gd name="T33" fmla="*/ 59 h 118"/>
                  <a:gd name="T34" fmla="*/ 64 w 130"/>
                  <a:gd name="T35" fmla="*/ 69 h 118"/>
                  <a:gd name="T36" fmla="*/ 42 w 130"/>
                  <a:gd name="T37" fmla="*/ 116 h 118"/>
                  <a:gd name="T38" fmla="*/ 66 w 130"/>
                  <a:gd name="T39" fmla="*/ 76 h 118"/>
                  <a:gd name="T40" fmla="*/ 83 w 130"/>
                  <a:gd name="T41" fmla="*/ 118 h 118"/>
                  <a:gd name="T42" fmla="*/ 76 w 130"/>
                  <a:gd name="T43" fmla="*/ 68 h 118"/>
                  <a:gd name="T44" fmla="*/ 81 w 130"/>
                  <a:gd name="T45" fmla="*/ 67 h 118"/>
                  <a:gd name="T46" fmla="*/ 85 w 130"/>
                  <a:gd name="T47" fmla="*/ 50 h 118"/>
                  <a:gd name="T48" fmla="*/ 89 w 130"/>
                  <a:gd name="T49" fmla="*/ 86 h 118"/>
                  <a:gd name="T50" fmla="*/ 90 w 130"/>
                  <a:gd name="T51" fmla="*/ 47 h 118"/>
                  <a:gd name="T52" fmla="*/ 107 w 130"/>
                  <a:gd name="T53" fmla="*/ 39 h 118"/>
                  <a:gd name="T54" fmla="*/ 124 w 130"/>
                  <a:gd name="T55" fmla="*/ 60 h 118"/>
                  <a:gd name="T56" fmla="*/ 108 w 130"/>
                  <a:gd name="T57" fmla="*/ 35 h 118"/>
                  <a:gd name="T58" fmla="*/ 102 w 130"/>
                  <a:gd name="T59" fmla="*/ 29 h 118"/>
                  <a:gd name="T60" fmla="*/ 46 w 130"/>
                  <a:gd name="T61" fmla="*/ 36 h 118"/>
                  <a:gd name="T62" fmla="*/ 46 w 130"/>
                  <a:gd name="T63" fmla="*/ 36 h 118"/>
                  <a:gd name="T64" fmla="*/ 37 w 130"/>
                  <a:gd name="T65" fmla="*/ 53 h 118"/>
                  <a:gd name="T66" fmla="*/ 43 w 130"/>
                  <a:gd name="T67" fmla="*/ 48 h 118"/>
                  <a:gd name="T68" fmla="*/ 47 w 130"/>
                  <a:gd name="T69" fmla="*/ 72 h 118"/>
                  <a:gd name="T70" fmla="*/ 45 w 130"/>
                  <a:gd name="T71" fmla="*/ 47 h 118"/>
                  <a:gd name="T72" fmla="*/ 46 w 130"/>
                  <a:gd name="T73" fmla="*/ 36 h 118"/>
                  <a:gd name="T74" fmla="*/ 46 w 130"/>
                  <a:gd name="T75" fmla="*/ 37 h 118"/>
                  <a:gd name="T76" fmla="*/ 55 w 130"/>
                  <a:gd name="T77" fmla="*/ 49 h 118"/>
                  <a:gd name="T78" fmla="*/ 56 w 130"/>
                  <a:gd name="T79" fmla="*/ 46 h 118"/>
                  <a:gd name="T80" fmla="*/ 60 w 130"/>
                  <a:gd name="T81" fmla="*/ 40 h 118"/>
                  <a:gd name="T82" fmla="*/ 71 w 130"/>
                  <a:gd name="T83" fmla="*/ 69 h 118"/>
                  <a:gd name="T84" fmla="*/ 72 w 130"/>
                  <a:gd name="T85" fmla="*/ 68 h 118"/>
                  <a:gd name="T86" fmla="*/ 71 w 130"/>
                  <a:gd name="T87" fmla="*/ 69 h 118"/>
                  <a:gd name="T88" fmla="*/ 68 w 130"/>
                  <a:gd name="T89" fmla="*/ 64 h 118"/>
                  <a:gd name="T90" fmla="*/ 59 w 130"/>
                  <a:gd name="T91" fmla="*/ 50 h 118"/>
                  <a:gd name="T92" fmla="*/ 67 w 130"/>
                  <a:gd name="T93" fmla="*/ 46 h 118"/>
                  <a:gd name="T94" fmla="*/ 72 w 130"/>
                  <a:gd name="T95" fmla="*/ 60 h 118"/>
                  <a:gd name="T96" fmla="*/ 70 w 130"/>
                  <a:gd name="T97" fmla="*/ 43 h 118"/>
                  <a:gd name="T98" fmla="*/ 71 w 130"/>
                  <a:gd name="T99" fmla="*/ 39 h 118"/>
                  <a:gd name="T100" fmla="*/ 74 w 130"/>
                  <a:gd name="T101" fmla="*/ 50 h 118"/>
                  <a:gd name="T102" fmla="*/ 80 w 130"/>
                  <a:gd name="T103" fmla="*/ 32 h 118"/>
                  <a:gd name="T104" fmla="*/ 63 w 130"/>
                  <a:gd name="T105" fmla="*/ 36 h 118"/>
                  <a:gd name="T106" fmla="*/ 64 w 130"/>
                  <a:gd name="T107" fmla="*/ 21 h 118"/>
                  <a:gd name="T108" fmla="*/ 85 w 130"/>
                  <a:gd name="T109" fmla="*/ 29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30" h="118">
                    <a:moveTo>
                      <a:pt x="130" y="26"/>
                    </a:moveTo>
                    <a:cubicBezTo>
                      <a:pt x="122" y="20"/>
                      <a:pt x="109" y="20"/>
                      <a:pt x="100" y="26"/>
                    </a:cubicBezTo>
                    <a:cubicBezTo>
                      <a:pt x="97" y="27"/>
                      <a:pt x="95" y="29"/>
                      <a:pt x="93" y="30"/>
                    </a:cubicBezTo>
                    <a:cubicBezTo>
                      <a:pt x="93" y="30"/>
                      <a:pt x="93" y="29"/>
                      <a:pt x="93" y="29"/>
                    </a:cubicBezTo>
                    <a:cubicBezTo>
                      <a:pt x="92" y="25"/>
                      <a:pt x="91" y="22"/>
                      <a:pt x="89" y="19"/>
                    </a:cubicBezTo>
                    <a:cubicBezTo>
                      <a:pt x="87" y="15"/>
                      <a:pt x="84" y="13"/>
                      <a:pt x="80" y="12"/>
                    </a:cubicBezTo>
                    <a:cubicBezTo>
                      <a:pt x="73" y="11"/>
                      <a:pt x="66" y="15"/>
                      <a:pt x="62" y="20"/>
                    </a:cubicBezTo>
                    <a:cubicBezTo>
                      <a:pt x="59" y="23"/>
                      <a:pt x="56" y="27"/>
                      <a:pt x="54" y="31"/>
                    </a:cubicBezTo>
                    <a:cubicBezTo>
                      <a:pt x="53" y="31"/>
                      <a:pt x="51" y="31"/>
                      <a:pt x="50" y="30"/>
                    </a:cubicBezTo>
                    <a:cubicBezTo>
                      <a:pt x="50" y="30"/>
                      <a:pt x="49" y="29"/>
                      <a:pt x="49" y="29"/>
                    </a:cubicBezTo>
                    <a:cubicBezTo>
                      <a:pt x="50" y="22"/>
                      <a:pt x="53" y="14"/>
                      <a:pt x="58" y="10"/>
                    </a:cubicBezTo>
                    <a:cubicBezTo>
                      <a:pt x="65" y="3"/>
                      <a:pt x="76" y="3"/>
                      <a:pt x="85" y="8"/>
                    </a:cubicBezTo>
                    <a:cubicBezTo>
                      <a:pt x="77" y="2"/>
                      <a:pt x="65" y="0"/>
                      <a:pt x="56" y="6"/>
                    </a:cubicBezTo>
                    <a:cubicBezTo>
                      <a:pt x="50" y="10"/>
                      <a:pt x="46" y="16"/>
                      <a:pt x="43" y="22"/>
                    </a:cubicBezTo>
                    <a:cubicBezTo>
                      <a:pt x="38" y="18"/>
                      <a:pt x="33" y="15"/>
                      <a:pt x="27" y="13"/>
                    </a:cubicBezTo>
                    <a:cubicBezTo>
                      <a:pt x="22" y="12"/>
                      <a:pt x="16" y="11"/>
                      <a:pt x="11" y="13"/>
                    </a:cubicBezTo>
                    <a:cubicBezTo>
                      <a:pt x="6" y="15"/>
                      <a:pt x="2" y="19"/>
                      <a:pt x="0" y="23"/>
                    </a:cubicBezTo>
                    <a:cubicBezTo>
                      <a:pt x="3" y="19"/>
                      <a:pt x="7" y="16"/>
                      <a:pt x="12" y="15"/>
                    </a:cubicBezTo>
                    <a:cubicBezTo>
                      <a:pt x="16" y="14"/>
                      <a:pt x="21" y="15"/>
                      <a:pt x="25" y="17"/>
                    </a:cubicBezTo>
                    <a:cubicBezTo>
                      <a:pt x="30" y="19"/>
                      <a:pt x="34" y="22"/>
                      <a:pt x="38" y="26"/>
                    </a:cubicBezTo>
                    <a:cubicBezTo>
                      <a:pt x="35" y="26"/>
                      <a:pt x="32" y="26"/>
                      <a:pt x="29" y="28"/>
                    </a:cubicBezTo>
                    <a:cubicBezTo>
                      <a:pt x="24" y="29"/>
                      <a:pt x="21" y="33"/>
                      <a:pt x="18" y="37"/>
                    </a:cubicBezTo>
                    <a:cubicBezTo>
                      <a:pt x="12" y="45"/>
                      <a:pt x="10" y="55"/>
                      <a:pt x="12" y="64"/>
                    </a:cubicBezTo>
                    <a:cubicBezTo>
                      <a:pt x="11" y="55"/>
                      <a:pt x="15" y="46"/>
                      <a:pt x="21" y="39"/>
                    </a:cubicBezTo>
                    <a:cubicBezTo>
                      <a:pt x="25" y="34"/>
                      <a:pt x="32" y="32"/>
                      <a:pt x="38" y="33"/>
                    </a:cubicBezTo>
                    <a:cubicBezTo>
                      <a:pt x="33" y="39"/>
                      <a:pt x="31" y="47"/>
                      <a:pt x="33" y="54"/>
                    </a:cubicBezTo>
                    <a:cubicBezTo>
                      <a:pt x="35" y="62"/>
                      <a:pt x="41" y="68"/>
                      <a:pt x="47" y="72"/>
                    </a:cubicBezTo>
                    <a:cubicBezTo>
                      <a:pt x="46" y="75"/>
                      <a:pt x="46" y="79"/>
                      <a:pt x="45" y="82"/>
                    </a:cubicBezTo>
                    <a:cubicBezTo>
                      <a:pt x="46" y="79"/>
                      <a:pt x="47" y="76"/>
                      <a:pt x="48" y="73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48" y="73"/>
                      <a:pt x="48" y="73"/>
                      <a:pt x="48" y="73"/>
                    </a:cubicBezTo>
                    <a:cubicBezTo>
                      <a:pt x="50" y="68"/>
                      <a:pt x="52" y="64"/>
                      <a:pt x="54" y="59"/>
                    </a:cubicBezTo>
                    <a:cubicBezTo>
                      <a:pt x="54" y="60"/>
                      <a:pt x="55" y="60"/>
                      <a:pt x="55" y="60"/>
                    </a:cubicBezTo>
                    <a:cubicBezTo>
                      <a:pt x="55" y="60"/>
                      <a:pt x="54" y="60"/>
                      <a:pt x="54" y="59"/>
                    </a:cubicBezTo>
                    <a:cubicBezTo>
                      <a:pt x="55" y="57"/>
                      <a:pt x="56" y="55"/>
                      <a:pt x="57" y="54"/>
                    </a:cubicBezTo>
                    <a:cubicBezTo>
                      <a:pt x="60" y="58"/>
                      <a:pt x="62" y="63"/>
                      <a:pt x="64" y="69"/>
                    </a:cubicBezTo>
                    <a:cubicBezTo>
                      <a:pt x="63" y="70"/>
                      <a:pt x="62" y="71"/>
                      <a:pt x="62" y="72"/>
                    </a:cubicBezTo>
                    <a:cubicBezTo>
                      <a:pt x="52" y="84"/>
                      <a:pt x="43" y="98"/>
                      <a:pt x="42" y="116"/>
                    </a:cubicBezTo>
                    <a:cubicBezTo>
                      <a:pt x="55" y="116"/>
                      <a:pt x="55" y="116"/>
                      <a:pt x="55" y="116"/>
                    </a:cubicBezTo>
                    <a:cubicBezTo>
                      <a:pt x="54" y="103"/>
                      <a:pt x="59" y="89"/>
                      <a:pt x="66" y="76"/>
                    </a:cubicBezTo>
                    <a:cubicBezTo>
                      <a:pt x="70" y="90"/>
                      <a:pt x="71" y="104"/>
                      <a:pt x="70" y="118"/>
                    </a:cubicBezTo>
                    <a:cubicBezTo>
                      <a:pt x="83" y="118"/>
                      <a:pt x="83" y="118"/>
                      <a:pt x="83" y="118"/>
                    </a:cubicBezTo>
                    <a:cubicBezTo>
                      <a:pt x="82" y="106"/>
                      <a:pt x="80" y="93"/>
                      <a:pt x="76" y="80"/>
                    </a:cubicBezTo>
                    <a:cubicBezTo>
                      <a:pt x="75" y="76"/>
                      <a:pt x="76" y="72"/>
                      <a:pt x="76" y="68"/>
                    </a:cubicBezTo>
                    <a:cubicBezTo>
                      <a:pt x="76" y="66"/>
                      <a:pt x="78" y="60"/>
                      <a:pt x="78" y="60"/>
                    </a:cubicBezTo>
                    <a:cubicBezTo>
                      <a:pt x="78" y="60"/>
                      <a:pt x="80" y="65"/>
                      <a:pt x="81" y="67"/>
                    </a:cubicBezTo>
                    <a:cubicBezTo>
                      <a:pt x="80" y="64"/>
                      <a:pt x="79" y="61"/>
                      <a:pt x="78" y="58"/>
                    </a:cubicBezTo>
                    <a:cubicBezTo>
                      <a:pt x="80" y="56"/>
                      <a:pt x="83" y="53"/>
                      <a:pt x="85" y="50"/>
                    </a:cubicBezTo>
                    <a:cubicBezTo>
                      <a:pt x="89" y="53"/>
                      <a:pt x="93" y="58"/>
                      <a:pt x="94" y="63"/>
                    </a:cubicBezTo>
                    <a:cubicBezTo>
                      <a:pt x="96" y="71"/>
                      <a:pt x="94" y="80"/>
                      <a:pt x="89" y="86"/>
                    </a:cubicBezTo>
                    <a:cubicBezTo>
                      <a:pt x="95" y="80"/>
                      <a:pt x="99" y="72"/>
                      <a:pt x="98" y="63"/>
                    </a:cubicBezTo>
                    <a:cubicBezTo>
                      <a:pt x="97" y="57"/>
                      <a:pt x="94" y="52"/>
                      <a:pt x="90" y="47"/>
                    </a:cubicBezTo>
                    <a:cubicBezTo>
                      <a:pt x="91" y="46"/>
                      <a:pt x="91" y="45"/>
                      <a:pt x="91" y="43"/>
                    </a:cubicBezTo>
                    <a:cubicBezTo>
                      <a:pt x="96" y="40"/>
                      <a:pt x="101" y="38"/>
                      <a:pt x="107" y="39"/>
                    </a:cubicBezTo>
                    <a:cubicBezTo>
                      <a:pt x="112" y="39"/>
                      <a:pt x="116" y="42"/>
                      <a:pt x="119" y="46"/>
                    </a:cubicBezTo>
                    <a:cubicBezTo>
                      <a:pt x="122" y="49"/>
                      <a:pt x="123" y="55"/>
                      <a:pt x="124" y="60"/>
                    </a:cubicBezTo>
                    <a:cubicBezTo>
                      <a:pt x="124" y="55"/>
                      <a:pt x="123" y="49"/>
                      <a:pt x="121" y="44"/>
                    </a:cubicBezTo>
                    <a:cubicBezTo>
                      <a:pt x="118" y="40"/>
                      <a:pt x="113" y="36"/>
                      <a:pt x="108" y="35"/>
                    </a:cubicBezTo>
                    <a:cubicBezTo>
                      <a:pt x="104" y="34"/>
                      <a:pt x="100" y="34"/>
                      <a:pt x="96" y="34"/>
                    </a:cubicBezTo>
                    <a:cubicBezTo>
                      <a:pt x="98" y="33"/>
                      <a:pt x="100" y="31"/>
                      <a:pt x="102" y="29"/>
                    </a:cubicBezTo>
                    <a:cubicBezTo>
                      <a:pt x="110" y="23"/>
                      <a:pt x="121" y="21"/>
                      <a:pt x="130" y="26"/>
                    </a:cubicBezTo>
                    <a:close/>
                    <a:moveTo>
                      <a:pt x="46" y="36"/>
                    </a:move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lose/>
                    <a:moveTo>
                      <a:pt x="47" y="72"/>
                    </a:moveTo>
                    <a:cubicBezTo>
                      <a:pt x="41" y="67"/>
                      <a:pt x="37" y="60"/>
                      <a:pt x="37" y="53"/>
                    </a:cubicBezTo>
                    <a:cubicBezTo>
                      <a:pt x="36" y="48"/>
                      <a:pt x="38" y="43"/>
                      <a:pt x="41" y="39"/>
                    </a:cubicBezTo>
                    <a:cubicBezTo>
                      <a:pt x="41" y="42"/>
                      <a:pt x="41" y="45"/>
                      <a:pt x="43" y="48"/>
                    </a:cubicBezTo>
                    <a:cubicBezTo>
                      <a:pt x="45" y="52"/>
                      <a:pt x="48" y="55"/>
                      <a:pt x="51" y="58"/>
                    </a:cubicBezTo>
                    <a:cubicBezTo>
                      <a:pt x="49" y="62"/>
                      <a:pt x="48" y="67"/>
                      <a:pt x="47" y="72"/>
                    </a:cubicBezTo>
                    <a:close/>
                    <a:moveTo>
                      <a:pt x="51" y="57"/>
                    </a:moveTo>
                    <a:cubicBezTo>
                      <a:pt x="48" y="54"/>
                      <a:pt x="46" y="51"/>
                      <a:pt x="45" y="47"/>
                    </a:cubicBezTo>
                    <a:cubicBezTo>
                      <a:pt x="44" y="44"/>
                      <a:pt x="44" y="40"/>
                      <a:pt x="45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6"/>
                      <a:pt x="46" y="36"/>
                      <a:pt x="46" y="36"/>
                    </a:cubicBezTo>
                    <a:cubicBezTo>
                      <a:pt x="46" y="37"/>
                      <a:pt x="46" y="37"/>
                      <a:pt x="46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9" y="41"/>
                      <a:pt x="52" y="45"/>
                      <a:pt x="55" y="49"/>
                    </a:cubicBezTo>
                    <a:cubicBezTo>
                      <a:pt x="53" y="52"/>
                      <a:pt x="52" y="54"/>
                      <a:pt x="51" y="57"/>
                    </a:cubicBezTo>
                    <a:close/>
                    <a:moveTo>
                      <a:pt x="56" y="46"/>
                    </a:moveTo>
                    <a:cubicBezTo>
                      <a:pt x="53" y="43"/>
                      <a:pt x="50" y="40"/>
                      <a:pt x="47" y="37"/>
                    </a:cubicBezTo>
                    <a:cubicBezTo>
                      <a:pt x="51" y="37"/>
                      <a:pt x="56" y="38"/>
                      <a:pt x="60" y="40"/>
                    </a:cubicBezTo>
                    <a:cubicBezTo>
                      <a:pt x="58" y="42"/>
                      <a:pt x="57" y="44"/>
                      <a:pt x="56" y="46"/>
                    </a:cubicBezTo>
                    <a:close/>
                    <a:moveTo>
                      <a:pt x="71" y="69"/>
                    </a:moveTo>
                    <a:cubicBezTo>
                      <a:pt x="71" y="69"/>
                      <a:pt x="71" y="68"/>
                      <a:pt x="72" y="68"/>
                    </a:cubicBezTo>
                    <a:cubicBezTo>
                      <a:pt x="72" y="68"/>
                      <a:pt x="72" y="68"/>
                      <a:pt x="72" y="68"/>
                    </a:cubicBezTo>
                    <a:cubicBezTo>
                      <a:pt x="72" y="69"/>
                      <a:pt x="72" y="70"/>
                      <a:pt x="72" y="71"/>
                    </a:cubicBezTo>
                    <a:cubicBezTo>
                      <a:pt x="71" y="70"/>
                      <a:pt x="71" y="70"/>
                      <a:pt x="71" y="69"/>
                    </a:cubicBezTo>
                    <a:close/>
                    <a:moveTo>
                      <a:pt x="72" y="60"/>
                    </a:moveTo>
                    <a:cubicBezTo>
                      <a:pt x="71" y="61"/>
                      <a:pt x="69" y="63"/>
                      <a:pt x="68" y="64"/>
                    </a:cubicBezTo>
                    <a:cubicBezTo>
                      <a:pt x="65" y="59"/>
                      <a:pt x="62" y="55"/>
                      <a:pt x="59" y="50"/>
                    </a:cubicBezTo>
                    <a:cubicBezTo>
                      <a:pt x="59" y="50"/>
                      <a:pt x="59" y="50"/>
                      <a:pt x="59" y="50"/>
                    </a:cubicBezTo>
                    <a:cubicBezTo>
                      <a:pt x="61" y="48"/>
                      <a:pt x="63" y="45"/>
                      <a:pt x="65" y="43"/>
                    </a:cubicBezTo>
                    <a:cubicBezTo>
                      <a:pt x="66" y="44"/>
                      <a:pt x="66" y="45"/>
                      <a:pt x="67" y="46"/>
                    </a:cubicBezTo>
                    <a:cubicBezTo>
                      <a:pt x="69" y="48"/>
                      <a:pt x="72" y="50"/>
                      <a:pt x="73" y="53"/>
                    </a:cubicBezTo>
                    <a:cubicBezTo>
                      <a:pt x="73" y="55"/>
                      <a:pt x="72" y="58"/>
                      <a:pt x="72" y="60"/>
                    </a:cubicBezTo>
                    <a:close/>
                    <a:moveTo>
                      <a:pt x="74" y="50"/>
                    </a:moveTo>
                    <a:cubicBezTo>
                      <a:pt x="73" y="47"/>
                      <a:pt x="72" y="45"/>
                      <a:pt x="70" y="43"/>
                    </a:cubicBezTo>
                    <a:cubicBezTo>
                      <a:pt x="69" y="42"/>
                      <a:pt x="69" y="42"/>
                      <a:pt x="68" y="41"/>
                    </a:cubicBezTo>
                    <a:cubicBezTo>
                      <a:pt x="69" y="40"/>
                      <a:pt x="70" y="40"/>
                      <a:pt x="71" y="39"/>
                    </a:cubicBezTo>
                    <a:cubicBezTo>
                      <a:pt x="74" y="38"/>
                      <a:pt x="76" y="40"/>
                      <a:pt x="78" y="42"/>
                    </a:cubicBezTo>
                    <a:cubicBezTo>
                      <a:pt x="76" y="45"/>
                      <a:pt x="75" y="47"/>
                      <a:pt x="74" y="50"/>
                    </a:cubicBezTo>
                    <a:close/>
                    <a:moveTo>
                      <a:pt x="84" y="35"/>
                    </a:moveTo>
                    <a:cubicBezTo>
                      <a:pt x="83" y="34"/>
                      <a:pt x="81" y="33"/>
                      <a:pt x="80" y="32"/>
                    </a:cubicBezTo>
                    <a:cubicBezTo>
                      <a:pt x="76" y="30"/>
                      <a:pt x="71" y="31"/>
                      <a:pt x="68" y="33"/>
                    </a:cubicBezTo>
                    <a:cubicBezTo>
                      <a:pt x="66" y="34"/>
                      <a:pt x="64" y="35"/>
                      <a:pt x="63" y="36"/>
                    </a:cubicBezTo>
                    <a:cubicBezTo>
                      <a:pt x="60" y="34"/>
                      <a:pt x="58" y="33"/>
                      <a:pt x="55" y="32"/>
                    </a:cubicBezTo>
                    <a:cubicBezTo>
                      <a:pt x="57" y="28"/>
                      <a:pt x="60" y="24"/>
                      <a:pt x="64" y="21"/>
                    </a:cubicBezTo>
                    <a:cubicBezTo>
                      <a:pt x="68" y="18"/>
                      <a:pt x="74" y="16"/>
                      <a:pt x="79" y="17"/>
                    </a:cubicBezTo>
                    <a:cubicBezTo>
                      <a:pt x="83" y="19"/>
                      <a:pt x="85" y="24"/>
                      <a:pt x="85" y="29"/>
                    </a:cubicBezTo>
                    <a:cubicBezTo>
                      <a:pt x="85" y="31"/>
                      <a:pt x="85" y="33"/>
                      <a:pt x="84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1" name="Freeform 1858"/>
              <p:cNvSpPr>
                <a:spLocks noEditPoints="1"/>
              </p:cNvSpPr>
              <p:nvPr/>
            </p:nvSpPr>
            <p:spPr bwMode="auto">
              <a:xfrm>
                <a:off x="5892" y="1549"/>
                <a:ext cx="134" cy="126"/>
              </a:xfrm>
              <a:custGeom>
                <a:avLst/>
                <a:gdLst>
                  <a:gd name="T0" fmla="*/ 83 w 123"/>
                  <a:gd name="T1" fmla="*/ 19 h 116"/>
                  <a:gd name="T2" fmla="*/ 64 w 123"/>
                  <a:gd name="T3" fmla="*/ 0 h 116"/>
                  <a:gd name="T4" fmla="*/ 60 w 123"/>
                  <a:gd name="T5" fmla="*/ 0 h 116"/>
                  <a:gd name="T6" fmla="*/ 40 w 123"/>
                  <a:gd name="T7" fmla="*/ 19 h 116"/>
                  <a:gd name="T8" fmla="*/ 40 w 123"/>
                  <a:gd name="T9" fmla="*/ 26 h 116"/>
                  <a:gd name="T10" fmla="*/ 31 w 123"/>
                  <a:gd name="T11" fmla="*/ 26 h 116"/>
                  <a:gd name="T12" fmla="*/ 31 w 123"/>
                  <a:gd name="T13" fmla="*/ 116 h 116"/>
                  <a:gd name="T14" fmla="*/ 92 w 123"/>
                  <a:gd name="T15" fmla="*/ 116 h 116"/>
                  <a:gd name="T16" fmla="*/ 92 w 123"/>
                  <a:gd name="T17" fmla="*/ 26 h 116"/>
                  <a:gd name="T18" fmla="*/ 83 w 123"/>
                  <a:gd name="T19" fmla="*/ 26 h 116"/>
                  <a:gd name="T20" fmla="*/ 83 w 123"/>
                  <a:gd name="T21" fmla="*/ 19 h 116"/>
                  <a:gd name="T22" fmla="*/ 76 w 123"/>
                  <a:gd name="T23" fmla="*/ 26 h 116"/>
                  <a:gd name="T24" fmla="*/ 47 w 123"/>
                  <a:gd name="T25" fmla="*/ 26 h 116"/>
                  <a:gd name="T26" fmla="*/ 47 w 123"/>
                  <a:gd name="T27" fmla="*/ 19 h 116"/>
                  <a:gd name="T28" fmla="*/ 60 w 123"/>
                  <a:gd name="T29" fmla="*/ 7 h 116"/>
                  <a:gd name="T30" fmla="*/ 64 w 123"/>
                  <a:gd name="T31" fmla="*/ 7 h 116"/>
                  <a:gd name="T32" fmla="*/ 76 w 123"/>
                  <a:gd name="T33" fmla="*/ 19 h 116"/>
                  <a:gd name="T34" fmla="*/ 76 w 123"/>
                  <a:gd name="T35" fmla="*/ 26 h 116"/>
                  <a:gd name="T36" fmla="*/ 0 w 123"/>
                  <a:gd name="T37" fmla="*/ 42 h 116"/>
                  <a:gd name="T38" fmla="*/ 0 w 123"/>
                  <a:gd name="T39" fmla="*/ 99 h 116"/>
                  <a:gd name="T40" fmla="*/ 17 w 123"/>
                  <a:gd name="T41" fmla="*/ 116 h 116"/>
                  <a:gd name="T42" fmla="*/ 18 w 123"/>
                  <a:gd name="T43" fmla="*/ 116 h 116"/>
                  <a:gd name="T44" fmla="*/ 18 w 123"/>
                  <a:gd name="T45" fmla="*/ 26 h 116"/>
                  <a:gd name="T46" fmla="*/ 17 w 123"/>
                  <a:gd name="T47" fmla="*/ 26 h 116"/>
                  <a:gd name="T48" fmla="*/ 0 w 123"/>
                  <a:gd name="T49" fmla="*/ 42 h 116"/>
                  <a:gd name="T50" fmla="*/ 106 w 123"/>
                  <a:gd name="T51" fmla="*/ 26 h 116"/>
                  <a:gd name="T52" fmla="*/ 106 w 123"/>
                  <a:gd name="T53" fmla="*/ 26 h 116"/>
                  <a:gd name="T54" fmla="*/ 106 w 123"/>
                  <a:gd name="T55" fmla="*/ 116 h 116"/>
                  <a:gd name="T56" fmla="*/ 106 w 123"/>
                  <a:gd name="T57" fmla="*/ 116 h 116"/>
                  <a:gd name="T58" fmla="*/ 123 w 123"/>
                  <a:gd name="T59" fmla="*/ 99 h 116"/>
                  <a:gd name="T60" fmla="*/ 123 w 123"/>
                  <a:gd name="T61" fmla="*/ 42 h 116"/>
                  <a:gd name="T62" fmla="*/ 106 w 123"/>
                  <a:gd name="T63" fmla="*/ 2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3" h="116">
                    <a:moveTo>
                      <a:pt x="83" y="19"/>
                    </a:moveTo>
                    <a:cubicBezTo>
                      <a:pt x="83" y="8"/>
                      <a:pt x="75" y="0"/>
                      <a:pt x="6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49" y="0"/>
                      <a:pt x="40" y="8"/>
                      <a:pt x="40" y="19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116"/>
                      <a:pt x="31" y="116"/>
                      <a:pt x="31" y="116"/>
                    </a:cubicBezTo>
                    <a:cubicBezTo>
                      <a:pt x="92" y="116"/>
                      <a:pt x="92" y="116"/>
                      <a:pt x="92" y="116"/>
                    </a:cubicBezTo>
                    <a:cubicBezTo>
                      <a:pt x="92" y="26"/>
                      <a:pt x="92" y="26"/>
                      <a:pt x="92" y="26"/>
                    </a:cubicBezTo>
                    <a:cubicBezTo>
                      <a:pt x="83" y="26"/>
                      <a:pt x="83" y="26"/>
                      <a:pt x="83" y="26"/>
                    </a:cubicBezTo>
                    <a:lnTo>
                      <a:pt x="83" y="19"/>
                    </a:lnTo>
                    <a:close/>
                    <a:moveTo>
                      <a:pt x="76" y="26"/>
                    </a:moveTo>
                    <a:cubicBezTo>
                      <a:pt x="47" y="26"/>
                      <a:pt x="47" y="26"/>
                      <a:pt x="47" y="26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8" y="12"/>
                      <a:pt x="53" y="7"/>
                      <a:pt x="60" y="7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71" y="7"/>
                      <a:pt x="76" y="12"/>
                      <a:pt x="76" y="19"/>
                    </a:cubicBezTo>
                    <a:lnTo>
                      <a:pt x="76" y="26"/>
                    </a:lnTo>
                    <a:close/>
                    <a:moveTo>
                      <a:pt x="0" y="42"/>
                    </a:moveTo>
                    <a:cubicBezTo>
                      <a:pt x="0" y="99"/>
                      <a:pt x="0" y="99"/>
                      <a:pt x="0" y="99"/>
                    </a:cubicBezTo>
                    <a:cubicBezTo>
                      <a:pt x="0" y="108"/>
                      <a:pt x="8" y="116"/>
                      <a:pt x="17" y="116"/>
                    </a:cubicBezTo>
                    <a:cubicBezTo>
                      <a:pt x="18" y="116"/>
                      <a:pt x="18" y="116"/>
                      <a:pt x="18" y="11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8" y="26"/>
                      <a:pt x="0" y="33"/>
                      <a:pt x="0" y="42"/>
                    </a:cubicBezTo>
                    <a:close/>
                    <a:moveTo>
                      <a:pt x="106" y="26"/>
                    </a:moveTo>
                    <a:cubicBezTo>
                      <a:pt x="106" y="26"/>
                      <a:pt x="106" y="26"/>
                      <a:pt x="106" y="26"/>
                    </a:cubicBezTo>
                    <a:cubicBezTo>
                      <a:pt x="106" y="116"/>
                      <a:pt x="106" y="116"/>
                      <a:pt x="106" y="116"/>
                    </a:cubicBezTo>
                    <a:cubicBezTo>
                      <a:pt x="106" y="116"/>
                      <a:pt x="106" y="116"/>
                      <a:pt x="106" y="116"/>
                    </a:cubicBezTo>
                    <a:cubicBezTo>
                      <a:pt x="116" y="116"/>
                      <a:pt x="123" y="108"/>
                      <a:pt x="123" y="99"/>
                    </a:cubicBezTo>
                    <a:cubicBezTo>
                      <a:pt x="123" y="42"/>
                      <a:pt x="123" y="42"/>
                      <a:pt x="123" y="42"/>
                    </a:cubicBezTo>
                    <a:cubicBezTo>
                      <a:pt x="123" y="33"/>
                      <a:pt x="116" y="26"/>
                      <a:pt x="106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2" name="Freeform 1859"/>
              <p:cNvSpPr/>
              <p:nvPr/>
            </p:nvSpPr>
            <p:spPr bwMode="auto">
              <a:xfrm>
                <a:off x="5006" y="1107"/>
                <a:ext cx="133" cy="133"/>
              </a:xfrm>
              <a:custGeom>
                <a:avLst/>
                <a:gdLst>
                  <a:gd name="T0" fmla="*/ 116 w 133"/>
                  <a:gd name="T1" fmla="*/ 57 h 133"/>
                  <a:gd name="T2" fmla="*/ 128 w 133"/>
                  <a:gd name="T3" fmla="*/ 40 h 133"/>
                  <a:gd name="T4" fmla="*/ 108 w 133"/>
                  <a:gd name="T5" fmla="*/ 39 h 133"/>
                  <a:gd name="T6" fmla="*/ 114 w 133"/>
                  <a:gd name="T7" fmla="*/ 21 h 133"/>
                  <a:gd name="T8" fmla="*/ 95 w 133"/>
                  <a:gd name="T9" fmla="*/ 26 h 133"/>
                  <a:gd name="T10" fmla="*/ 94 w 133"/>
                  <a:gd name="T11" fmla="*/ 7 h 133"/>
                  <a:gd name="T12" fmla="*/ 79 w 133"/>
                  <a:gd name="T13" fmla="*/ 19 h 133"/>
                  <a:gd name="T14" fmla="*/ 70 w 133"/>
                  <a:gd name="T15" fmla="*/ 0 h 133"/>
                  <a:gd name="T16" fmla="*/ 60 w 133"/>
                  <a:gd name="T17" fmla="*/ 17 h 133"/>
                  <a:gd name="T18" fmla="*/ 46 w 133"/>
                  <a:gd name="T19" fmla="*/ 3 h 133"/>
                  <a:gd name="T20" fmla="*/ 43 w 133"/>
                  <a:gd name="T21" fmla="*/ 24 h 133"/>
                  <a:gd name="T22" fmla="*/ 24 w 133"/>
                  <a:gd name="T23" fmla="*/ 15 h 133"/>
                  <a:gd name="T24" fmla="*/ 28 w 133"/>
                  <a:gd name="T25" fmla="*/ 35 h 133"/>
                  <a:gd name="T26" fmla="*/ 9 w 133"/>
                  <a:gd name="T27" fmla="*/ 35 h 133"/>
                  <a:gd name="T28" fmla="*/ 20 w 133"/>
                  <a:gd name="T29" fmla="*/ 51 h 133"/>
                  <a:gd name="T30" fmla="*/ 0 w 133"/>
                  <a:gd name="T31" fmla="*/ 58 h 133"/>
                  <a:gd name="T32" fmla="*/ 16 w 133"/>
                  <a:gd name="T33" fmla="*/ 70 h 133"/>
                  <a:gd name="T34" fmla="*/ 1 w 133"/>
                  <a:gd name="T35" fmla="*/ 82 h 133"/>
                  <a:gd name="T36" fmla="*/ 21 w 133"/>
                  <a:gd name="T37" fmla="*/ 87 h 133"/>
                  <a:gd name="T38" fmla="*/ 11 w 133"/>
                  <a:gd name="T39" fmla="*/ 105 h 133"/>
                  <a:gd name="T40" fmla="*/ 31 w 133"/>
                  <a:gd name="T41" fmla="*/ 103 h 133"/>
                  <a:gd name="T42" fmla="*/ 28 w 133"/>
                  <a:gd name="T43" fmla="*/ 122 h 133"/>
                  <a:gd name="T44" fmla="*/ 46 w 133"/>
                  <a:gd name="T45" fmla="*/ 113 h 133"/>
                  <a:gd name="T46" fmla="*/ 51 w 133"/>
                  <a:gd name="T47" fmla="*/ 132 h 133"/>
                  <a:gd name="T48" fmla="*/ 64 w 133"/>
                  <a:gd name="T49" fmla="*/ 118 h 133"/>
                  <a:gd name="T50" fmla="*/ 75 w 133"/>
                  <a:gd name="T51" fmla="*/ 133 h 133"/>
                  <a:gd name="T52" fmla="*/ 82 w 133"/>
                  <a:gd name="T53" fmla="*/ 115 h 133"/>
                  <a:gd name="T54" fmla="*/ 99 w 133"/>
                  <a:gd name="T55" fmla="*/ 125 h 133"/>
                  <a:gd name="T56" fmla="*/ 98 w 133"/>
                  <a:gd name="T57" fmla="*/ 106 h 133"/>
                  <a:gd name="T58" fmla="*/ 118 w 133"/>
                  <a:gd name="T59" fmla="*/ 110 h 133"/>
                  <a:gd name="T60" fmla="*/ 110 w 133"/>
                  <a:gd name="T61" fmla="*/ 92 h 133"/>
                  <a:gd name="T62" fmla="*/ 130 w 133"/>
                  <a:gd name="T63" fmla="*/ 88 h 133"/>
                  <a:gd name="T64" fmla="*/ 117 w 133"/>
                  <a:gd name="T65" fmla="*/ 74 h 133"/>
                  <a:gd name="T66" fmla="*/ 133 w 133"/>
                  <a:gd name="T67" fmla="*/ 64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3" h="133">
                    <a:moveTo>
                      <a:pt x="106" y="61"/>
                    </a:moveTo>
                    <a:lnTo>
                      <a:pt x="116" y="57"/>
                    </a:lnTo>
                    <a:lnTo>
                      <a:pt x="104" y="57"/>
                    </a:lnTo>
                    <a:lnTo>
                      <a:pt x="128" y="40"/>
                    </a:lnTo>
                    <a:lnTo>
                      <a:pt x="100" y="47"/>
                    </a:lnTo>
                    <a:lnTo>
                      <a:pt x="108" y="39"/>
                    </a:lnTo>
                    <a:lnTo>
                      <a:pt x="97" y="44"/>
                    </a:lnTo>
                    <a:lnTo>
                      <a:pt x="114" y="21"/>
                    </a:lnTo>
                    <a:lnTo>
                      <a:pt x="90" y="36"/>
                    </a:lnTo>
                    <a:lnTo>
                      <a:pt x="95" y="26"/>
                    </a:lnTo>
                    <a:lnTo>
                      <a:pt x="87" y="35"/>
                    </a:lnTo>
                    <a:lnTo>
                      <a:pt x="94" y="7"/>
                    </a:lnTo>
                    <a:lnTo>
                      <a:pt x="77" y="29"/>
                    </a:lnTo>
                    <a:lnTo>
                      <a:pt x="79" y="19"/>
                    </a:lnTo>
                    <a:lnTo>
                      <a:pt x="74" y="29"/>
                    </a:lnTo>
                    <a:lnTo>
                      <a:pt x="70" y="0"/>
                    </a:lnTo>
                    <a:lnTo>
                      <a:pt x="63" y="28"/>
                    </a:lnTo>
                    <a:lnTo>
                      <a:pt x="60" y="17"/>
                    </a:lnTo>
                    <a:lnTo>
                      <a:pt x="60" y="29"/>
                    </a:lnTo>
                    <a:lnTo>
                      <a:pt x="46" y="3"/>
                    </a:lnTo>
                    <a:lnTo>
                      <a:pt x="50" y="33"/>
                    </a:lnTo>
                    <a:lnTo>
                      <a:pt x="43" y="24"/>
                    </a:lnTo>
                    <a:lnTo>
                      <a:pt x="46" y="34"/>
                    </a:lnTo>
                    <a:lnTo>
                      <a:pt x="24" y="15"/>
                    </a:lnTo>
                    <a:lnTo>
                      <a:pt x="38" y="40"/>
                    </a:lnTo>
                    <a:lnTo>
                      <a:pt x="28" y="35"/>
                    </a:lnTo>
                    <a:lnTo>
                      <a:pt x="36" y="44"/>
                    </a:lnTo>
                    <a:lnTo>
                      <a:pt x="9" y="35"/>
                    </a:lnTo>
                    <a:lnTo>
                      <a:pt x="31" y="53"/>
                    </a:lnTo>
                    <a:lnTo>
                      <a:pt x="20" y="51"/>
                    </a:lnTo>
                    <a:lnTo>
                      <a:pt x="29" y="57"/>
                    </a:lnTo>
                    <a:lnTo>
                      <a:pt x="0" y="58"/>
                    </a:lnTo>
                    <a:lnTo>
                      <a:pt x="28" y="67"/>
                    </a:lnTo>
                    <a:lnTo>
                      <a:pt x="16" y="70"/>
                    </a:lnTo>
                    <a:lnTo>
                      <a:pt x="27" y="71"/>
                    </a:lnTo>
                    <a:lnTo>
                      <a:pt x="1" y="82"/>
                    </a:lnTo>
                    <a:lnTo>
                      <a:pt x="31" y="81"/>
                    </a:lnTo>
                    <a:lnTo>
                      <a:pt x="21" y="87"/>
                    </a:lnTo>
                    <a:lnTo>
                      <a:pt x="32" y="85"/>
                    </a:lnTo>
                    <a:lnTo>
                      <a:pt x="11" y="105"/>
                    </a:lnTo>
                    <a:lnTo>
                      <a:pt x="38" y="93"/>
                    </a:lnTo>
                    <a:lnTo>
                      <a:pt x="31" y="103"/>
                    </a:lnTo>
                    <a:lnTo>
                      <a:pt x="40" y="96"/>
                    </a:lnTo>
                    <a:lnTo>
                      <a:pt x="28" y="122"/>
                    </a:lnTo>
                    <a:lnTo>
                      <a:pt x="49" y="101"/>
                    </a:lnTo>
                    <a:lnTo>
                      <a:pt x="46" y="113"/>
                    </a:lnTo>
                    <a:lnTo>
                      <a:pt x="52" y="104"/>
                    </a:lnTo>
                    <a:lnTo>
                      <a:pt x="51" y="132"/>
                    </a:lnTo>
                    <a:lnTo>
                      <a:pt x="62" y="106"/>
                    </a:lnTo>
                    <a:lnTo>
                      <a:pt x="64" y="118"/>
                    </a:lnTo>
                    <a:lnTo>
                      <a:pt x="67" y="106"/>
                    </a:lnTo>
                    <a:lnTo>
                      <a:pt x="75" y="133"/>
                    </a:lnTo>
                    <a:lnTo>
                      <a:pt x="76" y="105"/>
                    </a:lnTo>
                    <a:lnTo>
                      <a:pt x="82" y="115"/>
                    </a:lnTo>
                    <a:lnTo>
                      <a:pt x="81" y="104"/>
                    </a:lnTo>
                    <a:lnTo>
                      <a:pt x="99" y="125"/>
                    </a:lnTo>
                    <a:lnTo>
                      <a:pt x="89" y="99"/>
                    </a:lnTo>
                    <a:lnTo>
                      <a:pt x="98" y="106"/>
                    </a:lnTo>
                    <a:lnTo>
                      <a:pt x="93" y="96"/>
                    </a:lnTo>
                    <a:lnTo>
                      <a:pt x="118" y="110"/>
                    </a:lnTo>
                    <a:lnTo>
                      <a:pt x="99" y="88"/>
                    </a:lnTo>
                    <a:lnTo>
                      <a:pt x="110" y="92"/>
                    </a:lnTo>
                    <a:lnTo>
                      <a:pt x="101" y="84"/>
                    </a:lnTo>
                    <a:lnTo>
                      <a:pt x="130" y="88"/>
                    </a:lnTo>
                    <a:lnTo>
                      <a:pt x="105" y="75"/>
                    </a:lnTo>
                    <a:lnTo>
                      <a:pt x="117" y="74"/>
                    </a:lnTo>
                    <a:lnTo>
                      <a:pt x="105" y="71"/>
                    </a:lnTo>
                    <a:lnTo>
                      <a:pt x="133" y="64"/>
                    </a:lnTo>
                    <a:lnTo>
                      <a:pt x="106" y="6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3" name="Freeform 1860"/>
              <p:cNvSpPr/>
              <p:nvPr/>
            </p:nvSpPr>
            <p:spPr bwMode="auto">
              <a:xfrm>
                <a:off x="5674" y="1131"/>
                <a:ext cx="124" cy="110"/>
              </a:xfrm>
              <a:custGeom>
                <a:avLst/>
                <a:gdLst>
                  <a:gd name="T0" fmla="*/ 110 w 114"/>
                  <a:gd name="T1" fmla="*/ 67 h 101"/>
                  <a:gd name="T2" fmla="*/ 105 w 114"/>
                  <a:gd name="T3" fmla="*/ 63 h 101"/>
                  <a:gd name="T4" fmla="*/ 105 w 114"/>
                  <a:gd name="T5" fmla="*/ 63 h 101"/>
                  <a:gd name="T6" fmla="*/ 76 w 114"/>
                  <a:gd name="T7" fmla="*/ 60 h 101"/>
                  <a:gd name="T8" fmla="*/ 72 w 114"/>
                  <a:gd name="T9" fmla="*/ 48 h 101"/>
                  <a:gd name="T10" fmla="*/ 73 w 114"/>
                  <a:gd name="T11" fmla="*/ 39 h 101"/>
                  <a:gd name="T12" fmla="*/ 62 w 114"/>
                  <a:gd name="T13" fmla="*/ 13 h 101"/>
                  <a:gd name="T14" fmla="*/ 80 w 114"/>
                  <a:gd name="T15" fmla="*/ 12 h 101"/>
                  <a:gd name="T16" fmla="*/ 86 w 114"/>
                  <a:gd name="T17" fmla="*/ 29 h 101"/>
                  <a:gd name="T18" fmla="*/ 86 w 114"/>
                  <a:gd name="T19" fmla="*/ 33 h 101"/>
                  <a:gd name="T20" fmla="*/ 88 w 114"/>
                  <a:gd name="T21" fmla="*/ 36 h 101"/>
                  <a:gd name="T22" fmla="*/ 90 w 114"/>
                  <a:gd name="T23" fmla="*/ 35 h 101"/>
                  <a:gd name="T24" fmla="*/ 88 w 114"/>
                  <a:gd name="T25" fmla="*/ 32 h 101"/>
                  <a:gd name="T26" fmla="*/ 88 w 114"/>
                  <a:gd name="T27" fmla="*/ 31 h 101"/>
                  <a:gd name="T28" fmla="*/ 94 w 114"/>
                  <a:gd name="T29" fmla="*/ 32 h 101"/>
                  <a:gd name="T30" fmla="*/ 98 w 114"/>
                  <a:gd name="T31" fmla="*/ 25 h 101"/>
                  <a:gd name="T32" fmla="*/ 98 w 114"/>
                  <a:gd name="T33" fmla="*/ 26 h 101"/>
                  <a:gd name="T34" fmla="*/ 100 w 114"/>
                  <a:gd name="T35" fmla="*/ 29 h 101"/>
                  <a:gd name="T36" fmla="*/ 102 w 114"/>
                  <a:gd name="T37" fmla="*/ 28 h 101"/>
                  <a:gd name="T38" fmla="*/ 100 w 114"/>
                  <a:gd name="T39" fmla="*/ 25 h 101"/>
                  <a:gd name="T40" fmla="*/ 97 w 114"/>
                  <a:gd name="T41" fmla="*/ 23 h 101"/>
                  <a:gd name="T42" fmla="*/ 89 w 114"/>
                  <a:gd name="T43" fmla="*/ 4 h 101"/>
                  <a:gd name="T44" fmla="*/ 83 w 114"/>
                  <a:gd name="T45" fmla="*/ 0 h 101"/>
                  <a:gd name="T46" fmla="*/ 51 w 114"/>
                  <a:gd name="T47" fmla="*/ 1 h 101"/>
                  <a:gd name="T48" fmla="*/ 48 w 114"/>
                  <a:gd name="T49" fmla="*/ 2 h 101"/>
                  <a:gd name="T50" fmla="*/ 48 w 114"/>
                  <a:gd name="T51" fmla="*/ 2 h 101"/>
                  <a:gd name="T52" fmla="*/ 47 w 114"/>
                  <a:gd name="T53" fmla="*/ 2 h 101"/>
                  <a:gd name="T54" fmla="*/ 44 w 114"/>
                  <a:gd name="T55" fmla="*/ 4 h 101"/>
                  <a:gd name="T56" fmla="*/ 24 w 114"/>
                  <a:gd name="T57" fmla="*/ 16 h 101"/>
                  <a:gd name="T58" fmla="*/ 10 w 114"/>
                  <a:gd name="T59" fmla="*/ 5 h 101"/>
                  <a:gd name="T60" fmla="*/ 2 w 114"/>
                  <a:gd name="T61" fmla="*/ 5 h 101"/>
                  <a:gd name="T62" fmla="*/ 2 w 114"/>
                  <a:gd name="T63" fmla="*/ 14 h 101"/>
                  <a:gd name="T64" fmla="*/ 20 w 114"/>
                  <a:gd name="T65" fmla="*/ 28 h 101"/>
                  <a:gd name="T66" fmla="*/ 27 w 114"/>
                  <a:gd name="T67" fmla="*/ 29 h 101"/>
                  <a:gd name="T68" fmla="*/ 42 w 114"/>
                  <a:gd name="T69" fmla="*/ 19 h 101"/>
                  <a:gd name="T70" fmla="*/ 51 w 114"/>
                  <a:gd name="T71" fmla="*/ 42 h 101"/>
                  <a:gd name="T72" fmla="*/ 39 w 114"/>
                  <a:gd name="T73" fmla="*/ 50 h 101"/>
                  <a:gd name="T74" fmla="*/ 35 w 114"/>
                  <a:gd name="T75" fmla="*/ 55 h 101"/>
                  <a:gd name="T76" fmla="*/ 35 w 114"/>
                  <a:gd name="T77" fmla="*/ 56 h 101"/>
                  <a:gd name="T78" fmla="*/ 34 w 114"/>
                  <a:gd name="T79" fmla="*/ 85 h 101"/>
                  <a:gd name="T80" fmla="*/ 29 w 114"/>
                  <a:gd name="T81" fmla="*/ 87 h 101"/>
                  <a:gd name="T82" fmla="*/ 25 w 114"/>
                  <a:gd name="T83" fmla="*/ 96 h 101"/>
                  <a:gd name="T84" fmla="*/ 34 w 114"/>
                  <a:gd name="T85" fmla="*/ 99 h 101"/>
                  <a:gd name="T86" fmla="*/ 43 w 114"/>
                  <a:gd name="T87" fmla="*/ 96 h 101"/>
                  <a:gd name="T88" fmla="*/ 47 w 114"/>
                  <a:gd name="T89" fmla="*/ 91 h 101"/>
                  <a:gd name="T90" fmla="*/ 47 w 114"/>
                  <a:gd name="T91" fmla="*/ 91 h 101"/>
                  <a:gd name="T92" fmla="*/ 48 w 114"/>
                  <a:gd name="T93" fmla="*/ 61 h 101"/>
                  <a:gd name="T94" fmla="*/ 61 w 114"/>
                  <a:gd name="T95" fmla="*/ 55 h 101"/>
                  <a:gd name="T96" fmla="*/ 65 w 114"/>
                  <a:gd name="T97" fmla="*/ 68 h 101"/>
                  <a:gd name="T98" fmla="*/ 71 w 114"/>
                  <a:gd name="T99" fmla="*/ 73 h 101"/>
                  <a:gd name="T100" fmla="*/ 99 w 114"/>
                  <a:gd name="T101" fmla="*/ 75 h 101"/>
                  <a:gd name="T102" fmla="*/ 101 w 114"/>
                  <a:gd name="T103" fmla="*/ 81 h 101"/>
                  <a:gd name="T104" fmla="*/ 109 w 114"/>
                  <a:gd name="T105" fmla="*/ 86 h 101"/>
                  <a:gd name="T106" fmla="*/ 113 w 114"/>
                  <a:gd name="T107" fmla="*/ 77 h 101"/>
                  <a:gd name="T108" fmla="*/ 110 w 114"/>
                  <a:gd name="T109" fmla="*/ 67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4" h="101">
                    <a:moveTo>
                      <a:pt x="110" y="67"/>
                    </a:moveTo>
                    <a:cubicBezTo>
                      <a:pt x="109" y="65"/>
                      <a:pt x="108" y="63"/>
                      <a:pt x="105" y="63"/>
                    </a:cubicBezTo>
                    <a:cubicBezTo>
                      <a:pt x="105" y="63"/>
                      <a:pt x="105" y="63"/>
                      <a:pt x="105" y="63"/>
                    </a:cubicBezTo>
                    <a:cubicBezTo>
                      <a:pt x="76" y="60"/>
                      <a:pt x="76" y="60"/>
                      <a:pt x="76" y="60"/>
                    </a:cubicBezTo>
                    <a:cubicBezTo>
                      <a:pt x="72" y="48"/>
                      <a:pt x="72" y="48"/>
                      <a:pt x="72" y="48"/>
                    </a:cubicBezTo>
                    <a:cubicBezTo>
                      <a:pt x="74" y="45"/>
                      <a:pt x="74" y="42"/>
                      <a:pt x="73" y="39"/>
                    </a:cubicBezTo>
                    <a:cubicBezTo>
                      <a:pt x="62" y="13"/>
                      <a:pt x="62" y="13"/>
                      <a:pt x="62" y="13"/>
                    </a:cubicBezTo>
                    <a:cubicBezTo>
                      <a:pt x="80" y="12"/>
                      <a:pt x="80" y="12"/>
                      <a:pt x="80" y="12"/>
                    </a:cubicBezTo>
                    <a:cubicBezTo>
                      <a:pt x="86" y="29"/>
                      <a:pt x="86" y="29"/>
                      <a:pt x="86" y="29"/>
                    </a:cubicBezTo>
                    <a:cubicBezTo>
                      <a:pt x="86" y="30"/>
                      <a:pt x="85" y="32"/>
                      <a:pt x="86" y="33"/>
                    </a:cubicBezTo>
                    <a:cubicBezTo>
                      <a:pt x="88" y="36"/>
                      <a:pt x="88" y="36"/>
                      <a:pt x="88" y="36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88" y="32"/>
                      <a:pt x="88" y="32"/>
                      <a:pt x="88" y="32"/>
                    </a:cubicBezTo>
                    <a:cubicBezTo>
                      <a:pt x="88" y="31"/>
                      <a:pt x="88" y="31"/>
                      <a:pt x="88" y="31"/>
                    </a:cubicBezTo>
                    <a:cubicBezTo>
                      <a:pt x="90" y="33"/>
                      <a:pt x="92" y="33"/>
                      <a:pt x="94" y="32"/>
                    </a:cubicBezTo>
                    <a:cubicBezTo>
                      <a:pt x="97" y="31"/>
                      <a:pt x="98" y="28"/>
                      <a:pt x="98" y="25"/>
                    </a:cubicBezTo>
                    <a:cubicBezTo>
                      <a:pt x="98" y="26"/>
                      <a:pt x="98" y="26"/>
                      <a:pt x="98" y="26"/>
                    </a:cubicBezTo>
                    <a:cubicBezTo>
                      <a:pt x="100" y="29"/>
                      <a:pt x="100" y="29"/>
                      <a:pt x="100" y="29"/>
                    </a:cubicBezTo>
                    <a:cubicBezTo>
                      <a:pt x="102" y="28"/>
                      <a:pt x="102" y="28"/>
                      <a:pt x="102" y="28"/>
                    </a:cubicBez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4"/>
                      <a:pt x="98" y="23"/>
                      <a:pt x="97" y="23"/>
                    </a:cubicBezTo>
                    <a:cubicBezTo>
                      <a:pt x="89" y="4"/>
                      <a:pt x="89" y="4"/>
                      <a:pt x="89" y="4"/>
                    </a:cubicBezTo>
                    <a:cubicBezTo>
                      <a:pt x="88" y="1"/>
                      <a:pt x="86" y="0"/>
                      <a:pt x="83" y="0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0" y="1"/>
                      <a:pt x="49" y="1"/>
                      <a:pt x="48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6" y="3"/>
                      <a:pt x="45" y="3"/>
                      <a:pt x="44" y="4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8" y="3"/>
                      <a:pt x="4" y="3"/>
                      <a:pt x="2" y="5"/>
                    </a:cubicBezTo>
                    <a:cubicBezTo>
                      <a:pt x="0" y="8"/>
                      <a:pt x="0" y="12"/>
                      <a:pt x="2" y="14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2" y="30"/>
                      <a:pt x="25" y="30"/>
                      <a:pt x="27" y="2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7" y="51"/>
                      <a:pt x="35" y="53"/>
                      <a:pt x="35" y="55"/>
                    </a:cubicBezTo>
                    <a:cubicBezTo>
                      <a:pt x="35" y="56"/>
                      <a:pt x="35" y="56"/>
                      <a:pt x="35" y="56"/>
                    </a:cubicBezTo>
                    <a:cubicBezTo>
                      <a:pt x="34" y="85"/>
                      <a:pt x="34" y="85"/>
                      <a:pt x="34" y="85"/>
                    </a:cubicBezTo>
                    <a:cubicBezTo>
                      <a:pt x="29" y="87"/>
                      <a:pt x="29" y="87"/>
                      <a:pt x="29" y="87"/>
                    </a:cubicBezTo>
                    <a:cubicBezTo>
                      <a:pt x="26" y="88"/>
                      <a:pt x="24" y="92"/>
                      <a:pt x="25" y="96"/>
                    </a:cubicBezTo>
                    <a:cubicBezTo>
                      <a:pt x="27" y="99"/>
                      <a:pt x="31" y="101"/>
                      <a:pt x="34" y="99"/>
                    </a:cubicBezTo>
                    <a:cubicBezTo>
                      <a:pt x="43" y="96"/>
                      <a:pt x="43" y="96"/>
                      <a:pt x="43" y="96"/>
                    </a:cubicBezTo>
                    <a:cubicBezTo>
                      <a:pt x="45" y="95"/>
                      <a:pt x="47" y="93"/>
                      <a:pt x="47" y="91"/>
                    </a:cubicBezTo>
                    <a:cubicBezTo>
                      <a:pt x="47" y="91"/>
                      <a:pt x="47" y="91"/>
                      <a:pt x="47" y="91"/>
                    </a:cubicBezTo>
                    <a:cubicBezTo>
                      <a:pt x="48" y="61"/>
                      <a:pt x="48" y="61"/>
                      <a:pt x="48" y="61"/>
                    </a:cubicBezTo>
                    <a:cubicBezTo>
                      <a:pt x="61" y="55"/>
                      <a:pt x="61" y="55"/>
                      <a:pt x="61" y="55"/>
                    </a:cubicBezTo>
                    <a:cubicBezTo>
                      <a:pt x="65" y="68"/>
                      <a:pt x="65" y="68"/>
                      <a:pt x="65" y="68"/>
                    </a:cubicBezTo>
                    <a:cubicBezTo>
                      <a:pt x="66" y="71"/>
                      <a:pt x="68" y="73"/>
                      <a:pt x="71" y="73"/>
                    </a:cubicBezTo>
                    <a:cubicBezTo>
                      <a:pt x="99" y="75"/>
                      <a:pt x="99" y="75"/>
                      <a:pt x="99" y="75"/>
                    </a:cubicBezTo>
                    <a:cubicBezTo>
                      <a:pt x="101" y="81"/>
                      <a:pt x="101" y="81"/>
                      <a:pt x="101" y="81"/>
                    </a:cubicBezTo>
                    <a:cubicBezTo>
                      <a:pt x="102" y="85"/>
                      <a:pt x="105" y="87"/>
                      <a:pt x="109" y="86"/>
                    </a:cubicBezTo>
                    <a:cubicBezTo>
                      <a:pt x="112" y="84"/>
                      <a:pt x="114" y="81"/>
                      <a:pt x="113" y="77"/>
                    </a:cubicBezTo>
                    <a:lnTo>
                      <a:pt x="110" y="6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4" name="Freeform 1861"/>
              <p:cNvSpPr/>
              <p:nvPr/>
            </p:nvSpPr>
            <p:spPr bwMode="auto">
              <a:xfrm>
                <a:off x="5763" y="1174"/>
                <a:ext cx="16" cy="21"/>
              </a:xfrm>
              <a:custGeom>
                <a:avLst/>
                <a:gdLst>
                  <a:gd name="T0" fmla="*/ 1 w 14"/>
                  <a:gd name="T1" fmla="*/ 5 h 20"/>
                  <a:gd name="T2" fmla="*/ 9 w 14"/>
                  <a:gd name="T3" fmla="*/ 19 h 20"/>
                  <a:gd name="T4" fmla="*/ 13 w 14"/>
                  <a:gd name="T5" fmla="*/ 20 h 20"/>
                  <a:gd name="T6" fmla="*/ 14 w 14"/>
                  <a:gd name="T7" fmla="*/ 19 h 20"/>
                  <a:gd name="T8" fmla="*/ 4 w 14"/>
                  <a:gd name="T9" fmla="*/ 0 h 20"/>
                  <a:gd name="T10" fmla="*/ 2 w 14"/>
                  <a:gd name="T11" fmla="*/ 1 h 20"/>
                  <a:gd name="T12" fmla="*/ 1 w 14"/>
                  <a:gd name="T13" fmla="*/ 5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" h="20">
                    <a:moveTo>
                      <a:pt x="1" y="5"/>
                    </a:moveTo>
                    <a:cubicBezTo>
                      <a:pt x="9" y="19"/>
                      <a:pt x="9" y="19"/>
                      <a:pt x="9" y="19"/>
                    </a:cubicBezTo>
                    <a:cubicBezTo>
                      <a:pt x="10" y="20"/>
                      <a:pt x="11" y="20"/>
                      <a:pt x="13" y="20"/>
                    </a:cubicBezTo>
                    <a:cubicBezTo>
                      <a:pt x="14" y="19"/>
                      <a:pt x="14" y="19"/>
                      <a:pt x="14" y="19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0" y="4"/>
                      <a:pt x="1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5" name="Freeform 1862"/>
              <p:cNvSpPr/>
              <p:nvPr/>
            </p:nvSpPr>
            <p:spPr bwMode="auto">
              <a:xfrm>
                <a:off x="5707" y="1107"/>
                <a:ext cx="26" cy="25"/>
              </a:xfrm>
              <a:custGeom>
                <a:avLst/>
                <a:gdLst>
                  <a:gd name="T0" fmla="*/ 8 w 24"/>
                  <a:gd name="T1" fmla="*/ 21 h 23"/>
                  <a:gd name="T2" fmla="*/ 22 w 24"/>
                  <a:gd name="T3" fmla="*/ 15 h 23"/>
                  <a:gd name="T4" fmla="*/ 15 w 24"/>
                  <a:gd name="T5" fmla="*/ 2 h 23"/>
                  <a:gd name="T6" fmla="*/ 2 w 24"/>
                  <a:gd name="T7" fmla="*/ 8 h 23"/>
                  <a:gd name="T8" fmla="*/ 8 w 24"/>
                  <a:gd name="T9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3">
                    <a:moveTo>
                      <a:pt x="8" y="21"/>
                    </a:moveTo>
                    <a:cubicBezTo>
                      <a:pt x="14" y="23"/>
                      <a:pt x="20" y="20"/>
                      <a:pt x="22" y="15"/>
                    </a:cubicBezTo>
                    <a:cubicBezTo>
                      <a:pt x="24" y="10"/>
                      <a:pt x="21" y="4"/>
                      <a:pt x="15" y="2"/>
                    </a:cubicBezTo>
                    <a:cubicBezTo>
                      <a:pt x="10" y="0"/>
                      <a:pt x="4" y="2"/>
                      <a:pt x="2" y="8"/>
                    </a:cubicBezTo>
                    <a:cubicBezTo>
                      <a:pt x="0" y="13"/>
                      <a:pt x="3" y="19"/>
                      <a:pt x="8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6" name="Freeform 1863"/>
              <p:cNvSpPr/>
              <p:nvPr/>
            </p:nvSpPr>
            <p:spPr bwMode="auto">
              <a:xfrm>
                <a:off x="5791" y="1159"/>
                <a:ext cx="14" cy="22"/>
              </a:xfrm>
              <a:custGeom>
                <a:avLst/>
                <a:gdLst>
                  <a:gd name="T0" fmla="*/ 5 w 13"/>
                  <a:gd name="T1" fmla="*/ 2 h 20"/>
                  <a:gd name="T2" fmla="*/ 1 w 13"/>
                  <a:gd name="T3" fmla="*/ 1 h 20"/>
                  <a:gd name="T4" fmla="*/ 0 w 13"/>
                  <a:gd name="T5" fmla="*/ 1 h 20"/>
                  <a:gd name="T6" fmla="*/ 10 w 13"/>
                  <a:gd name="T7" fmla="*/ 20 h 20"/>
                  <a:gd name="T8" fmla="*/ 11 w 13"/>
                  <a:gd name="T9" fmla="*/ 19 h 20"/>
                  <a:gd name="T10" fmla="*/ 12 w 13"/>
                  <a:gd name="T11" fmla="*/ 16 h 20"/>
                  <a:gd name="T12" fmla="*/ 5 w 13"/>
                  <a:gd name="T13" fmla="*/ 2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20">
                    <a:moveTo>
                      <a:pt x="5" y="2"/>
                    </a:moveTo>
                    <a:cubicBezTo>
                      <a:pt x="4" y="1"/>
                      <a:pt x="2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3" y="17"/>
                      <a:pt x="12" y="16"/>
                    </a:cubicBez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7" name="Freeform 1864"/>
              <p:cNvSpPr/>
              <p:nvPr/>
            </p:nvSpPr>
            <p:spPr bwMode="auto">
              <a:xfrm>
                <a:off x="5769" y="1162"/>
                <a:ext cx="31" cy="31"/>
              </a:xfrm>
              <a:custGeom>
                <a:avLst/>
                <a:gdLst>
                  <a:gd name="T0" fmla="*/ 0 w 31"/>
                  <a:gd name="T1" fmla="*/ 10 h 31"/>
                  <a:gd name="T2" fmla="*/ 12 w 31"/>
                  <a:gd name="T3" fmla="*/ 31 h 31"/>
                  <a:gd name="T4" fmla="*/ 31 w 31"/>
                  <a:gd name="T5" fmla="*/ 20 h 31"/>
                  <a:gd name="T6" fmla="*/ 21 w 31"/>
                  <a:gd name="T7" fmla="*/ 0 h 31"/>
                  <a:gd name="T8" fmla="*/ 0 w 31"/>
                  <a:gd name="T9" fmla="*/ 1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1">
                    <a:moveTo>
                      <a:pt x="0" y="10"/>
                    </a:moveTo>
                    <a:lnTo>
                      <a:pt x="12" y="31"/>
                    </a:lnTo>
                    <a:lnTo>
                      <a:pt x="31" y="20"/>
                    </a:lnTo>
                    <a:lnTo>
                      <a:pt x="21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8" name="Freeform 1865"/>
              <p:cNvSpPr/>
              <p:nvPr/>
            </p:nvSpPr>
            <p:spPr bwMode="auto">
              <a:xfrm>
                <a:off x="5434" y="2014"/>
                <a:ext cx="164" cy="101"/>
              </a:xfrm>
              <a:custGeom>
                <a:avLst/>
                <a:gdLst>
                  <a:gd name="T0" fmla="*/ 99 w 150"/>
                  <a:gd name="T1" fmla="*/ 0 h 93"/>
                  <a:gd name="T2" fmla="*/ 75 w 150"/>
                  <a:gd name="T3" fmla="*/ 10 h 93"/>
                  <a:gd name="T4" fmla="*/ 51 w 150"/>
                  <a:gd name="T5" fmla="*/ 0 h 93"/>
                  <a:gd name="T6" fmla="*/ 37 w 150"/>
                  <a:gd name="T7" fmla="*/ 0 h 93"/>
                  <a:gd name="T8" fmla="*/ 0 w 150"/>
                  <a:gd name="T9" fmla="*/ 32 h 93"/>
                  <a:gd name="T10" fmla="*/ 20 w 150"/>
                  <a:gd name="T11" fmla="*/ 55 h 93"/>
                  <a:gd name="T12" fmla="*/ 37 w 150"/>
                  <a:gd name="T13" fmla="*/ 40 h 93"/>
                  <a:gd name="T14" fmla="*/ 32 w 150"/>
                  <a:gd name="T15" fmla="*/ 93 h 93"/>
                  <a:gd name="T16" fmla="*/ 118 w 150"/>
                  <a:gd name="T17" fmla="*/ 93 h 93"/>
                  <a:gd name="T18" fmla="*/ 113 w 150"/>
                  <a:gd name="T19" fmla="*/ 40 h 93"/>
                  <a:gd name="T20" fmla="*/ 130 w 150"/>
                  <a:gd name="T21" fmla="*/ 55 h 93"/>
                  <a:gd name="T22" fmla="*/ 150 w 150"/>
                  <a:gd name="T23" fmla="*/ 32 h 93"/>
                  <a:gd name="T24" fmla="*/ 113 w 150"/>
                  <a:gd name="T25" fmla="*/ 0 h 93"/>
                  <a:gd name="T26" fmla="*/ 99 w 150"/>
                  <a:gd name="T27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0" h="93">
                    <a:moveTo>
                      <a:pt x="99" y="0"/>
                    </a:moveTo>
                    <a:cubicBezTo>
                      <a:pt x="94" y="6"/>
                      <a:pt x="85" y="10"/>
                      <a:pt x="75" y="10"/>
                    </a:cubicBezTo>
                    <a:cubicBezTo>
                      <a:pt x="65" y="10"/>
                      <a:pt x="57" y="6"/>
                      <a:pt x="51" y="0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20" y="55"/>
                      <a:pt x="20" y="55"/>
                      <a:pt x="20" y="55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32" y="93"/>
                      <a:pt x="32" y="93"/>
                      <a:pt x="32" y="93"/>
                    </a:cubicBezTo>
                    <a:cubicBezTo>
                      <a:pt x="118" y="93"/>
                      <a:pt x="118" y="93"/>
                      <a:pt x="118" y="93"/>
                    </a:cubicBezTo>
                    <a:cubicBezTo>
                      <a:pt x="113" y="40"/>
                      <a:pt x="113" y="40"/>
                      <a:pt x="113" y="40"/>
                    </a:cubicBezTo>
                    <a:cubicBezTo>
                      <a:pt x="130" y="55"/>
                      <a:pt x="130" y="55"/>
                      <a:pt x="130" y="55"/>
                    </a:cubicBezTo>
                    <a:cubicBezTo>
                      <a:pt x="150" y="32"/>
                      <a:pt x="150" y="32"/>
                      <a:pt x="150" y="32"/>
                    </a:cubicBezTo>
                    <a:cubicBezTo>
                      <a:pt x="113" y="0"/>
                      <a:pt x="113" y="0"/>
                      <a:pt x="113" y="0"/>
                    </a:cubicBezTo>
                    <a:lnTo>
                      <a:pt x="9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9" name="Freeform 1866"/>
              <p:cNvSpPr/>
              <p:nvPr/>
            </p:nvSpPr>
            <p:spPr bwMode="auto">
              <a:xfrm>
                <a:off x="5493" y="2012"/>
                <a:ext cx="47" cy="8"/>
              </a:xfrm>
              <a:custGeom>
                <a:avLst/>
                <a:gdLst>
                  <a:gd name="T0" fmla="*/ 21 w 43"/>
                  <a:gd name="T1" fmla="*/ 4 h 8"/>
                  <a:gd name="T2" fmla="*/ 6 w 43"/>
                  <a:gd name="T3" fmla="*/ 0 h 8"/>
                  <a:gd name="T4" fmla="*/ 0 w 43"/>
                  <a:gd name="T5" fmla="*/ 0 h 8"/>
                  <a:gd name="T6" fmla="*/ 21 w 43"/>
                  <a:gd name="T7" fmla="*/ 8 h 8"/>
                  <a:gd name="T8" fmla="*/ 43 w 43"/>
                  <a:gd name="T9" fmla="*/ 0 h 8"/>
                  <a:gd name="T10" fmla="*/ 36 w 43"/>
                  <a:gd name="T11" fmla="*/ 0 h 8"/>
                  <a:gd name="T12" fmla="*/ 21 w 43"/>
                  <a:gd name="T13" fmla="*/ 4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8">
                    <a:moveTo>
                      <a:pt x="21" y="4"/>
                    </a:moveTo>
                    <a:cubicBezTo>
                      <a:pt x="16" y="4"/>
                      <a:pt x="10" y="2"/>
                      <a:pt x="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5"/>
                      <a:pt x="13" y="8"/>
                      <a:pt x="21" y="8"/>
                    </a:cubicBezTo>
                    <a:cubicBezTo>
                      <a:pt x="30" y="8"/>
                      <a:pt x="37" y="5"/>
                      <a:pt x="43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2" y="2"/>
                      <a:pt x="27" y="4"/>
                      <a:pt x="21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0" name="Freeform 1867"/>
              <p:cNvSpPr/>
              <p:nvPr/>
            </p:nvSpPr>
            <p:spPr bwMode="auto">
              <a:xfrm>
                <a:off x="5690" y="1348"/>
                <a:ext cx="7" cy="5"/>
              </a:xfrm>
              <a:custGeom>
                <a:avLst/>
                <a:gdLst>
                  <a:gd name="T0" fmla="*/ 2 w 6"/>
                  <a:gd name="T1" fmla="*/ 0 h 5"/>
                  <a:gd name="T2" fmla="*/ 0 w 6"/>
                  <a:gd name="T3" fmla="*/ 0 h 5"/>
                  <a:gd name="T4" fmla="*/ 0 w 6"/>
                  <a:gd name="T5" fmla="*/ 5 h 5"/>
                  <a:gd name="T6" fmla="*/ 2 w 6"/>
                  <a:gd name="T7" fmla="*/ 5 h 5"/>
                  <a:gd name="T8" fmla="*/ 6 w 6"/>
                  <a:gd name="T9" fmla="*/ 3 h 5"/>
                  <a:gd name="T10" fmla="*/ 2 w 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2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4" y="5"/>
                      <a:pt x="6" y="4"/>
                      <a:pt x="6" y="3"/>
                    </a:cubicBezTo>
                    <a:cubicBezTo>
                      <a:pt x="6" y="1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1" name="Freeform 1868"/>
              <p:cNvSpPr/>
              <p:nvPr/>
            </p:nvSpPr>
            <p:spPr bwMode="auto">
              <a:xfrm>
                <a:off x="5732" y="1348"/>
                <a:ext cx="5" cy="10"/>
              </a:xfrm>
              <a:custGeom>
                <a:avLst/>
                <a:gdLst>
                  <a:gd name="T0" fmla="*/ 2 w 5"/>
                  <a:gd name="T1" fmla="*/ 0 h 9"/>
                  <a:gd name="T2" fmla="*/ 2 w 5"/>
                  <a:gd name="T3" fmla="*/ 0 h 9"/>
                  <a:gd name="T4" fmla="*/ 1 w 5"/>
                  <a:gd name="T5" fmla="*/ 5 h 9"/>
                  <a:gd name="T6" fmla="*/ 0 w 5"/>
                  <a:gd name="T7" fmla="*/ 9 h 9"/>
                  <a:gd name="T8" fmla="*/ 5 w 5"/>
                  <a:gd name="T9" fmla="*/ 9 h 9"/>
                  <a:gd name="T10" fmla="*/ 3 w 5"/>
                  <a:gd name="T11" fmla="*/ 5 h 9"/>
                  <a:gd name="T12" fmla="*/ 2 w 5"/>
                  <a:gd name="T13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9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2" y="3"/>
                      <a:pt x="1" y="5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3"/>
                      <a:pt x="3" y="2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2" name="Freeform 1869"/>
              <p:cNvSpPr/>
              <p:nvPr/>
            </p:nvSpPr>
            <p:spPr bwMode="auto">
              <a:xfrm>
                <a:off x="5690" y="1358"/>
                <a:ext cx="7" cy="6"/>
              </a:xfrm>
              <a:custGeom>
                <a:avLst/>
                <a:gdLst>
                  <a:gd name="T0" fmla="*/ 2 w 6"/>
                  <a:gd name="T1" fmla="*/ 0 h 6"/>
                  <a:gd name="T2" fmla="*/ 0 w 6"/>
                  <a:gd name="T3" fmla="*/ 0 h 6"/>
                  <a:gd name="T4" fmla="*/ 0 w 6"/>
                  <a:gd name="T5" fmla="*/ 6 h 6"/>
                  <a:gd name="T6" fmla="*/ 2 w 6"/>
                  <a:gd name="T7" fmla="*/ 6 h 6"/>
                  <a:gd name="T8" fmla="*/ 6 w 6"/>
                  <a:gd name="T9" fmla="*/ 3 h 6"/>
                  <a:gd name="T10" fmla="*/ 2 w 6"/>
                  <a:gd name="T1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6"/>
                      <a:pt x="2" y="6"/>
                    </a:cubicBezTo>
                    <a:cubicBezTo>
                      <a:pt x="4" y="6"/>
                      <a:pt x="6" y="5"/>
                      <a:pt x="6" y="3"/>
                    </a:cubicBezTo>
                    <a:cubicBezTo>
                      <a:pt x="6" y="1"/>
                      <a:pt x="4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3" name="Freeform 1870"/>
              <p:cNvSpPr>
                <a:spLocks noEditPoints="1"/>
              </p:cNvSpPr>
              <p:nvPr/>
            </p:nvSpPr>
            <p:spPr bwMode="auto">
              <a:xfrm>
                <a:off x="5664" y="1317"/>
                <a:ext cx="144" cy="162"/>
              </a:xfrm>
              <a:custGeom>
                <a:avLst/>
                <a:gdLst>
                  <a:gd name="T0" fmla="*/ 79 w 132"/>
                  <a:gd name="T1" fmla="*/ 14 h 148"/>
                  <a:gd name="T2" fmla="*/ 76 w 132"/>
                  <a:gd name="T3" fmla="*/ 0 h 148"/>
                  <a:gd name="T4" fmla="*/ 53 w 132"/>
                  <a:gd name="T5" fmla="*/ 2 h 148"/>
                  <a:gd name="T6" fmla="*/ 5 w 132"/>
                  <a:gd name="T7" fmla="*/ 14 h 148"/>
                  <a:gd name="T8" fmla="*/ 0 w 132"/>
                  <a:gd name="T9" fmla="*/ 54 h 148"/>
                  <a:gd name="T10" fmla="*/ 53 w 132"/>
                  <a:gd name="T11" fmla="*/ 59 h 148"/>
                  <a:gd name="T12" fmla="*/ 56 w 132"/>
                  <a:gd name="T13" fmla="*/ 148 h 148"/>
                  <a:gd name="T14" fmla="*/ 79 w 132"/>
                  <a:gd name="T15" fmla="*/ 146 h 148"/>
                  <a:gd name="T16" fmla="*/ 127 w 132"/>
                  <a:gd name="T17" fmla="*/ 59 h 148"/>
                  <a:gd name="T18" fmla="*/ 132 w 132"/>
                  <a:gd name="T19" fmla="*/ 19 h 148"/>
                  <a:gd name="T20" fmla="*/ 33 w 132"/>
                  <a:gd name="T21" fmla="*/ 45 h 148"/>
                  <a:gd name="T22" fmla="*/ 19 w 132"/>
                  <a:gd name="T23" fmla="*/ 47 h 148"/>
                  <a:gd name="T24" fmla="*/ 25 w 132"/>
                  <a:gd name="T25" fmla="*/ 25 h 148"/>
                  <a:gd name="T26" fmla="*/ 35 w 132"/>
                  <a:gd name="T27" fmla="*/ 30 h 148"/>
                  <a:gd name="T28" fmla="*/ 31 w 132"/>
                  <a:gd name="T29" fmla="*/ 35 h 148"/>
                  <a:gd name="T30" fmla="*/ 33 w 132"/>
                  <a:gd name="T31" fmla="*/ 45 h 148"/>
                  <a:gd name="T32" fmla="*/ 39 w 132"/>
                  <a:gd name="T33" fmla="*/ 47 h 148"/>
                  <a:gd name="T34" fmla="*/ 52 w 132"/>
                  <a:gd name="T35" fmla="*/ 25 h 148"/>
                  <a:gd name="T36" fmla="*/ 44 w 132"/>
                  <a:gd name="T37" fmla="*/ 29 h 148"/>
                  <a:gd name="T38" fmla="*/ 52 w 132"/>
                  <a:gd name="T39" fmla="*/ 33 h 148"/>
                  <a:gd name="T40" fmla="*/ 44 w 132"/>
                  <a:gd name="T41" fmla="*/ 37 h 148"/>
                  <a:gd name="T42" fmla="*/ 53 w 132"/>
                  <a:gd name="T43" fmla="*/ 43 h 148"/>
                  <a:gd name="T44" fmla="*/ 69 w 132"/>
                  <a:gd name="T45" fmla="*/ 47 h 148"/>
                  <a:gd name="T46" fmla="*/ 61 w 132"/>
                  <a:gd name="T47" fmla="*/ 41 h 148"/>
                  <a:gd name="T48" fmla="*/ 54 w 132"/>
                  <a:gd name="T49" fmla="*/ 47 h 148"/>
                  <a:gd name="T50" fmla="*/ 68 w 132"/>
                  <a:gd name="T51" fmla="*/ 25 h 148"/>
                  <a:gd name="T52" fmla="*/ 69 w 132"/>
                  <a:gd name="T53" fmla="*/ 47 h 148"/>
                  <a:gd name="T54" fmla="*/ 92 w 132"/>
                  <a:gd name="T55" fmla="*/ 42 h 148"/>
                  <a:gd name="T56" fmla="*/ 87 w 132"/>
                  <a:gd name="T57" fmla="*/ 47 h 148"/>
                  <a:gd name="T58" fmla="*/ 87 w 132"/>
                  <a:gd name="T59" fmla="*/ 24 h 148"/>
                  <a:gd name="T60" fmla="*/ 92 w 132"/>
                  <a:gd name="T61" fmla="*/ 29 h 148"/>
                  <a:gd name="T62" fmla="*/ 81 w 132"/>
                  <a:gd name="T63" fmla="*/ 36 h 148"/>
                  <a:gd name="T64" fmla="*/ 114 w 132"/>
                  <a:gd name="T65" fmla="*/ 47 h 148"/>
                  <a:gd name="T66" fmla="*/ 109 w 132"/>
                  <a:gd name="T67" fmla="*/ 38 h 148"/>
                  <a:gd name="T68" fmla="*/ 101 w 132"/>
                  <a:gd name="T69" fmla="*/ 47 h 148"/>
                  <a:gd name="T70" fmla="*/ 96 w 132"/>
                  <a:gd name="T71" fmla="*/ 25 h 148"/>
                  <a:gd name="T72" fmla="*/ 101 w 132"/>
                  <a:gd name="T73" fmla="*/ 33 h 148"/>
                  <a:gd name="T74" fmla="*/ 109 w 132"/>
                  <a:gd name="T75" fmla="*/ 25 h 148"/>
                  <a:gd name="T76" fmla="*/ 114 w 132"/>
                  <a:gd name="T77" fmla="*/ 47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2" h="148">
                    <a:moveTo>
                      <a:pt x="127" y="14"/>
                    </a:moveTo>
                    <a:cubicBezTo>
                      <a:pt x="79" y="14"/>
                      <a:pt x="79" y="14"/>
                      <a:pt x="79" y="14"/>
                    </a:cubicBezTo>
                    <a:cubicBezTo>
                      <a:pt x="79" y="2"/>
                      <a:pt x="79" y="2"/>
                      <a:pt x="79" y="2"/>
                    </a:cubicBezTo>
                    <a:cubicBezTo>
                      <a:pt x="79" y="1"/>
                      <a:pt x="78" y="0"/>
                      <a:pt x="7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4" y="0"/>
                      <a:pt x="53" y="1"/>
                      <a:pt x="53" y="2"/>
                    </a:cubicBezTo>
                    <a:cubicBezTo>
                      <a:pt x="53" y="14"/>
                      <a:pt x="53" y="14"/>
                      <a:pt x="53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3" y="14"/>
                      <a:pt x="0" y="16"/>
                      <a:pt x="0" y="19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7"/>
                      <a:pt x="3" y="59"/>
                      <a:pt x="5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146"/>
                      <a:pt x="53" y="146"/>
                      <a:pt x="53" y="146"/>
                    </a:cubicBezTo>
                    <a:cubicBezTo>
                      <a:pt x="53" y="147"/>
                      <a:pt x="54" y="148"/>
                      <a:pt x="56" y="148"/>
                    </a:cubicBezTo>
                    <a:cubicBezTo>
                      <a:pt x="76" y="148"/>
                      <a:pt x="76" y="148"/>
                      <a:pt x="76" y="148"/>
                    </a:cubicBezTo>
                    <a:cubicBezTo>
                      <a:pt x="78" y="148"/>
                      <a:pt x="79" y="147"/>
                      <a:pt x="79" y="146"/>
                    </a:cubicBezTo>
                    <a:cubicBezTo>
                      <a:pt x="79" y="59"/>
                      <a:pt x="79" y="59"/>
                      <a:pt x="79" y="59"/>
                    </a:cubicBezTo>
                    <a:cubicBezTo>
                      <a:pt x="127" y="59"/>
                      <a:pt x="127" y="59"/>
                      <a:pt x="127" y="59"/>
                    </a:cubicBezTo>
                    <a:cubicBezTo>
                      <a:pt x="129" y="59"/>
                      <a:pt x="132" y="57"/>
                      <a:pt x="132" y="54"/>
                    </a:cubicBezTo>
                    <a:cubicBezTo>
                      <a:pt x="132" y="19"/>
                      <a:pt x="132" y="19"/>
                      <a:pt x="132" y="19"/>
                    </a:cubicBezTo>
                    <a:cubicBezTo>
                      <a:pt x="132" y="16"/>
                      <a:pt x="129" y="14"/>
                      <a:pt x="127" y="14"/>
                    </a:cubicBezTo>
                    <a:close/>
                    <a:moveTo>
                      <a:pt x="33" y="45"/>
                    </a:moveTo>
                    <a:cubicBezTo>
                      <a:pt x="31" y="46"/>
                      <a:pt x="29" y="47"/>
                      <a:pt x="24" y="47"/>
                    </a:cubicBezTo>
                    <a:cubicBezTo>
                      <a:pt x="22" y="47"/>
                      <a:pt x="20" y="47"/>
                      <a:pt x="19" y="47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20" y="25"/>
                      <a:pt x="23" y="25"/>
                      <a:pt x="25" y="25"/>
                    </a:cubicBezTo>
                    <a:cubicBezTo>
                      <a:pt x="28" y="25"/>
                      <a:pt x="30" y="25"/>
                      <a:pt x="32" y="26"/>
                    </a:cubicBezTo>
                    <a:cubicBezTo>
                      <a:pt x="33" y="27"/>
                      <a:pt x="35" y="28"/>
                      <a:pt x="35" y="30"/>
                    </a:cubicBezTo>
                    <a:cubicBezTo>
                      <a:pt x="35" y="32"/>
                      <a:pt x="33" y="34"/>
                      <a:pt x="31" y="35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3" y="36"/>
                      <a:pt x="35" y="37"/>
                      <a:pt x="35" y="40"/>
                    </a:cubicBezTo>
                    <a:cubicBezTo>
                      <a:pt x="35" y="42"/>
                      <a:pt x="34" y="44"/>
                      <a:pt x="33" y="45"/>
                    </a:cubicBezTo>
                    <a:close/>
                    <a:moveTo>
                      <a:pt x="53" y="47"/>
                    </a:moveTo>
                    <a:cubicBezTo>
                      <a:pt x="39" y="47"/>
                      <a:pt x="39" y="47"/>
                      <a:pt x="39" y="47"/>
                    </a:cubicBezTo>
                    <a:cubicBezTo>
                      <a:pt x="39" y="25"/>
                      <a:pt x="39" y="25"/>
                      <a:pt x="39" y="25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2" y="29"/>
                      <a:pt x="52" y="29"/>
                      <a:pt x="52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4" y="33"/>
                      <a:pt x="44" y="33"/>
                      <a:pt x="44" y="33"/>
                    </a:cubicBezTo>
                    <a:cubicBezTo>
                      <a:pt x="52" y="33"/>
                      <a:pt x="52" y="33"/>
                      <a:pt x="52" y="33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4" y="37"/>
                      <a:pt x="44" y="37"/>
                      <a:pt x="44" y="37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53" y="43"/>
                      <a:pt x="53" y="43"/>
                      <a:pt x="53" y="43"/>
                    </a:cubicBezTo>
                    <a:lnTo>
                      <a:pt x="53" y="47"/>
                    </a:lnTo>
                    <a:close/>
                    <a:moveTo>
                      <a:pt x="69" y="47"/>
                    </a:moveTo>
                    <a:cubicBezTo>
                      <a:pt x="67" y="41"/>
                      <a:pt x="67" y="41"/>
                      <a:pt x="67" y="41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0" y="47"/>
                      <a:pt x="60" y="47"/>
                      <a:pt x="60" y="47"/>
                    </a:cubicBezTo>
                    <a:cubicBezTo>
                      <a:pt x="54" y="47"/>
                      <a:pt x="54" y="47"/>
                      <a:pt x="54" y="47"/>
                    </a:cubicBezTo>
                    <a:cubicBezTo>
                      <a:pt x="61" y="25"/>
                      <a:pt x="61" y="25"/>
                      <a:pt x="61" y="25"/>
                    </a:cubicBezTo>
                    <a:cubicBezTo>
                      <a:pt x="68" y="25"/>
                      <a:pt x="68" y="25"/>
                      <a:pt x="68" y="25"/>
                    </a:cubicBezTo>
                    <a:cubicBezTo>
                      <a:pt x="74" y="47"/>
                      <a:pt x="74" y="47"/>
                      <a:pt x="74" y="47"/>
                    </a:cubicBezTo>
                    <a:lnTo>
                      <a:pt x="69" y="47"/>
                    </a:lnTo>
                    <a:close/>
                    <a:moveTo>
                      <a:pt x="88" y="43"/>
                    </a:moveTo>
                    <a:cubicBezTo>
                      <a:pt x="89" y="43"/>
                      <a:pt x="91" y="43"/>
                      <a:pt x="92" y="42"/>
                    </a:cubicBezTo>
                    <a:cubicBezTo>
                      <a:pt x="93" y="46"/>
                      <a:pt x="93" y="46"/>
                      <a:pt x="93" y="46"/>
                    </a:cubicBezTo>
                    <a:cubicBezTo>
                      <a:pt x="92" y="47"/>
                      <a:pt x="90" y="47"/>
                      <a:pt x="87" y="47"/>
                    </a:cubicBezTo>
                    <a:cubicBezTo>
                      <a:pt x="79" y="47"/>
                      <a:pt x="76" y="42"/>
                      <a:pt x="76" y="36"/>
                    </a:cubicBezTo>
                    <a:cubicBezTo>
                      <a:pt x="76" y="29"/>
                      <a:pt x="81" y="24"/>
                      <a:pt x="87" y="24"/>
                    </a:cubicBezTo>
                    <a:cubicBezTo>
                      <a:pt x="90" y="24"/>
                      <a:pt x="92" y="25"/>
                      <a:pt x="93" y="25"/>
                    </a:cubicBezTo>
                    <a:cubicBezTo>
                      <a:pt x="92" y="29"/>
                      <a:pt x="92" y="29"/>
                      <a:pt x="92" y="29"/>
                    </a:cubicBezTo>
                    <a:cubicBezTo>
                      <a:pt x="91" y="29"/>
                      <a:pt x="89" y="29"/>
                      <a:pt x="88" y="29"/>
                    </a:cubicBezTo>
                    <a:cubicBezTo>
                      <a:pt x="84" y="29"/>
                      <a:pt x="81" y="31"/>
                      <a:pt x="81" y="36"/>
                    </a:cubicBezTo>
                    <a:cubicBezTo>
                      <a:pt x="81" y="40"/>
                      <a:pt x="83" y="43"/>
                      <a:pt x="88" y="43"/>
                    </a:cubicBezTo>
                    <a:close/>
                    <a:moveTo>
                      <a:pt x="114" y="47"/>
                    </a:moveTo>
                    <a:cubicBezTo>
                      <a:pt x="109" y="47"/>
                      <a:pt x="109" y="47"/>
                      <a:pt x="109" y="47"/>
                    </a:cubicBezTo>
                    <a:cubicBezTo>
                      <a:pt x="109" y="38"/>
                      <a:pt x="109" y="38"/>
                      <a:pt x="109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1" y="47"/>
                      <a:pt x="101" y="47"/>
                      <a:pt x="101" y="47"/>
                    </a:cubicBezTo>
                    <a:cubicBezTo>
                      <a:pt x="96" y="47"/>
                      <a:pt x="96" y="47"/>
                      <a:pt x="96" y="47"/>
                    </a:cubicBezTo>
                    <a:cubicBezTo>
                      <a:pt x="96" y="25"/>
                      <a:pt x="96" y="25"/>
                      <a:pt x="96" y="25"/>
                    </a:cubicBezTo>
                    <a:cubicBezTo>
                      <a:pt x="101" y="25"/>
                      <a:pt x="101" y="25"/>
                      <a:pt x="101" y="25"/>
                    </a:cubicBezTo>
                    <a:cubicBezTo>
                      <a:pt x="101" y="33"/>
                      <a:pt x="101" y="33"/>
                      <a:pt x="101" y="33"/>
                    </a:cubicBezTo>
                    <a:cubicBezTo>
                      <a:pt x="109" y="33"/>
                      <a:pt x="109" y="33"/>
                      <a:pt x="109" y="33"/>
                    </a:cubicBezTo>
                    <a:cubicBezTo>
                      <a:pt x="109" y="25"/>
                      <a:pt x="109" y="25"/>
                      <a:pt x="109" y="25"/>
                    </a:cubicBezTo>
                    <a:cubicBezTo>
                      <a:pt x="114" y="25"/>
                      <a:pt x="114" y="25"/>
                      <a:pt x="114" y="25"/>
                    </a:cubicBezTo>
                    <a:lnTo>
                      <a:pt x="114" y="4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4" name="Freeform 1871"/>
              <p:cNvSpPr>
                <a:spLocks noEditPoints="1"/>
              </p:cNvSpPr>
              <p:nvPr/>
            </p:nvSpPr>
            <p:spPr bwMode="auto">
              <a:xfrm>
                <a:off x="5219" y="1132"/>
                <a:ext cx="154" cy="99"/>
              </a:xfrm>
              <a:custGeom>
                <a:avLst/>
                <a:gdLst>
                  <a:gd name="T0" fmla="*/ 12 w 142"/>
                  <a:gd name="T1" fmla="*/ 0 h 91"/>
                  <a:gd name="T2" fmla="*/ 0 w 142"/>
                  <a:gd name="T3" fmla="*/ 85 h 91"/>
                  <a:gd name="T4" fmla="*/ 65 w 142"/>
                  <a:gd name="T5" fmla="*/ 91 h 91"/>
                  <a:gd name="T6" fmla="*/ 71 w 142"/>
                  <a:gd name="T7" fmla="*/ 49 h 91"/>
                  <a:gd name="T8" fmla="*/ 81 w 142"/>
                  <a:gd name="T9" fmla="*/ 91 h 91"/>
                  <a:gd name="T10" fmla="*/ 142 w 142"/>
                  <a:gd name="T11" fmla="*/ 83 h 91"/>
                  <a:gd name="T12" fmla="*/ 131 w 142"/>
                  <a:gd name="T13" fmla="*/ 0 h 91"/>
                  <a:gd name="T14" fmla="*/ 12 w 142"/>
                  <a:gd name="T15" fmla="*/ 0 h 91"/>
                  <a:gd name="T16" fmla="*/ 24 w 142"/>
                  <a:gd name="T17" fmla="*/ 70 h 91"/>
                  <a:gd name="T18" fmla="*/ 22 w 142"/>
                  <a:gd name="T19" fmla="*/ 69 h 91"/>
                  <a:gd name="T20" fmla="*/ 22 w 142"/>
                  <a:gd name="T21" fmla="*/ 67 h 91"/>
                  <a:gd name="T22" fmla="*/ 24 w 142"/>
                  <a:gd name="T23" fmla="*/ 66 h 91"/>
                  <a:gd name="T24" fmla="*/ 25 w 142"/>
                  <a:gd name="T25" fmla="*/ 68 h 91"/>
                  <a:gd name="T26" fmla="*/ 24 w 142"/>
                  <a:gd name="T27" fmla="*/ 70 h 91"/>
                  <a:gd name="T28" fmla="*/ 28 w 142"/>
                  <a:gd name="T29" fmla="*/ 21 h 91"/>
                  <a:gd name="T30" fmla="*/ 26 w 142"/>
                  <a:gd name="T31" fmla="*/ 21 h 91"/>
                  <a:gd name="T32" fmla="*/ 26 w 142"/>
                  <a:gd name="T33" fmla="*/ 19 h 91"/>
                  <a:gd name="T34" fmla="*/ 28 w 142"/>
                  <a:gd name="T35" fmla="*/ 18 h 91"/>
                  <a:gd name="T36" fmla="*/ 29 w 142"/>
                  <a:gd name="T37" fmla="*/ 20 h 91"/>
                  <a:gd name="T38" fmla="*/ 28 w 142"/>
                  <a:gd name="T39" fmla="*/ 21 h 91"/>
                  <a:gd name="T40" fmla="*/ 52 w 142"/>
                  <a:gd name="T41" fmla="*/ 51 h 91"/>
                  <a:gd name="T42" fmla="*/ 50 w 142"/>
                  <a:gd name="T43" fmla="*/ 52 h 91"/>
                  <a:gd name="T44" fmla="*/ 48 w 142"/>
                  <a:gd name="T45" fmla="*/ 51 h 91"/>
                  <a:gd name="T46" fmla="*/ 49 w 142"/>
                  <a:gd name="T47" fmla="*/ 49 h 91"/>
                  <a:gd name="T48" fmla="*/ 51 w 142"/>
                  <a:gd name="T49" fmla="*/ 49 h 91"/>
                  <a:gd name="T50" fmla="*/ 52 w 142"/>
                  <a:gd name="T51" fmla="*/ 51 h 91"/>
                  <a:gd name="T52" fmla="*/ 73 w 142"/>
                  <a:gd name="T53" fmla="*/ 21 h 91"/>
                  <a:gd name="T54" fmla="*/ 71 w 142"/>
                  <a:gd name="T55" fmla="*/ 22 h 91"/>
                  <a:gd name="T56" fmla="*/ 70 w 142"/>
                  <a:gd name="T57" fmla="*/ 21 h 91"/>
                  <a:gd name="T58" fmla="*/ 70 w 142"/>
                  <a:gd name="T59" fmla="*/ 19 h 91"/>
                  <a:gd name="T60" fmla="*/ 72 w 142"/>
                  <a:gd name="T61" fmla="*/ 19 h 91"/>
                  <a:gd name="T62" fmla="*/ 73 w 142"/>
                  <a:gd name="T63" fmla="*/ 21 h 91"/>
                  <a:gd name="T64" fmla="*/ 93 w 142"/>
                  <a:gd name="T65" fmla="*/ 45 h 91"/>
                  <a:gd name="T66" fmla="*/ 91 w 142"/>
                  <a:gd name="T67" fmla="*/ 44 h 91"/>
                  <a:gd name="T68" fmla="*/ 90 w 142"/>
                  <a:gd name="T69" fmla="*/ 42 h 91"/>
                  <a:gd name="T70" fmla="*/ 92 w 142"/>
                  <a:gd name="T71" fmla="*/ 41 h 91"/>
                  <a:gd name="T72" fmla="*/ 94 w 142"/>
                  <a:gd name="T73" fmla="*/ 43 h 91"/>
                  <a:gd name="T74" fmla="*/ 93 w 142"/>
                  <a:gd name="T75" fmla="*/ 45 h 91"/>
                  <a:gd name="T76" fmla="*/ 112 w 142"/>
                  <a:gd name="T77" fmla="*/ 19 h 91"/>
                  <a:gd name="T78" fmla="*/ 114 w 142"/>
                  <a:gd name="T79" fmla="*/ 18 h 91"/>
                  <a:gd name="T80" fmla="*/ 116 w 142"/>
                  <a:gd name="T81" fmla="*/ 20 h 91"/>
                  <a:gd name="T82" fmla="*/ 115 w 142"/>
                  <a:gd name="T83" fmla="*/ 21 h 91"/>
                  <a:gd name="T84" fmla="*/ 113 w 142"/>
                  <a:gd name="T85" fmla="*/ 21 h 91"/>
                  <a:gd name="T86" fmla="*/ 112 w 142"/>
                  <a:gd name="T87" fmla="*/ 19 h 91"/>
                  <a:gd name="T88" fmla="*/ 119 w 142"/>
                  <a:gd name="T89" fmla="*/ 66 h 91"/>
                  <a:gd name="T90" fmla="*/ 118 w 142"/>
                  <a:gd name="T91" fmla="*/ 68 h 91"/>
                  <a:gd name="T92" fmla="*/ 116 w 142"/>
                  <a:gd name="T93" fmla="*/ 66 h 91"/>
                  <a:gd name="T94" fmla="*/ 117 w 142"/>
                  <a:gd name="T95" fmla="*/ 64 h 91"/>
                  <a:gd name="T96" fmla="*/ 119 w 142"/>
                  <a:gd name="T97" fmla="*/ 64 h 91"/>
                  <a:gd name="T98" fmla="*/ 119 w 142"/>
                  <a:gd name="T99" fmla="*/ 66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42" h="91">
                    <a:moveTo>
                      <a:pt x="12" y="0"/>
                    </a:moveTo>
                    <a:cubicBezTo>
                      <a:pt x="0" y="85"/>
                      <a:pt x="0" y="85"/>
                      <a:pt x="0" y="85"/>
                    </a:cubicBezTo>
                    <a:cubicBezTo>
                      <a:pt x="65" y="91"/>
                      <a:pt x="65" y="91"/>
                      <a:pt x="65" y="91"/>
                    </a:cubicBezTo>
                    <a:cubicBezTo>
                      <a:pt x="71" y="49"/>
                      <a:pt x="71" y="49"/>
                      <a:pt x="71" y="49"/>
                    </a:cubicBezTo>
                    <a:cubicBezTo>
                      <a:pt x="81" y="91"/>
                      <a:pt x="81" y="91"/>
                      <a:pt x="81" y="91"/>
                    </a:cubicBezTo>
                    <a:cubicBezTo>
                      <a:pt x="142" y="83"/>
                      <a:pt x="142" y="83"/>
                      <a:pt x="142" y="83"/>
                    </a:cubicBezTo>
                    <a:cubicBezTo>
                      <a:pt x="131" y="0"/>
                      <a:pt x="131" y="0"/>
                      <a:pt x="131" y="0"/>
                    </a:cubicBezTo>
                    <a:lnTo>
                      <a:pt x="12" y="0"/>
                    </a:lnTo>
                    <a:close/>
                    <a:moveTo>
                      <a:pt x="24" y="70"/>
                    </a:moveTo>
                    <a:cubicBezTo>
                      <a:pt x="29" y="80"/>
                      <a:pt x="14" y="76"/>
                      <a:pt x="22" y="69"/>
                    </a:cubicBezTo>
                    <a:cubicBezTo>
                      <a:pt x="14" y="76"/>
                      <a:pt x="13" y="60"/>
                      <a:pt x="22" y="67"/>
                    </a:cubicBezTo>
                    <a:cubicBezTo>
                      <a:pt x="13" y="60"/>
                      <a:pt x="27" y="55"/>
                      <a:pt x="24" y="66"/>
                    </a:cubicBezTo>
                    <a:cubicBezTo>
                      <a:pt x="27" y="55"/>
                      <a:pt x="37" y="67"/>
                      <a:pt x="25" y="68"/>
                    </a:cubicBezTo>
                    <a:cubicBezTo>
                      <a:pt x="37" y="67"/>
                      <a:pt x="29" y="80"/>
                      <a:pt x="24" y="70"/>
                    </a:cubicBezTo>
                    <a:close/>
                    <a:moveTo>
                      <a:pt x="28" y="21"/>
                    </a:moveTo>
                    <a:cubicBezTo>
                      <a:pt x="33" y="31"/>
                      <a:pt x="18" y="27"/>
                      <a:pt x="26" y="21"/>
                    </a:cubicBezTo>
                    <a:cubicBezTo>
                      <a:pt x="18" y="27"/>
                      <a:pt x="17" y="12"/>
                      <a:pt x="26" y="19"/>
                    </a:cubicBezTo>
                    <a:cubicBezTo>
                      <a:pt x="17" y="12"/>
                      <a:pt x="32" y="6"/>
                      <a:pt x="28" y="18"/>
                    </a:cubicBezTo>
                    <a:cubicBezTo>
                      <a:pt x="32" y="6"/>
                      <a:pt x="42" y="18"/>
                      <a:pt x="29" y="20"/>
                    </a:cubicBezTo>
                    <a:cubicBezTo>
                      <a:pt x="42" y="18"/>
                      <a:pt x="33" y="31"/>
                      <a:pt x="28" y="21"/>
                    </a:cubicBezTo>
                    <a:close/>
                    <a:moveTo>
                      <a:pt x="52" y="51"/>
                    </a:moveTo>
                    <a:cubicBezTo>
                      <a:pt x="62" y="53"/>
                      <a:pt x="50" y="62"/>
                      <a:pt x="50" y="52"/>
                    </a:cubicBezTo>
                    <a:cubicBezTo>
                      <a:pt x="50" y="62"/>
                      <a:pt x="37" y="53"/>
                      <a:pt x="48" y="51"/>
                    </a:cubicBezTo>
                    <a:cubicBezTo>
                      <a:pt x="37" y="53"/>
                      <a:pt x="42" y="38"/>
                      <a:pt x="49" y="49"/>
                    </a:cubicBezTo>
                    <a:cubicBezTo>
                      <a:pt x="42" y="38"/>
                      <a:pt x="58" y="38"/>
                      <a:pt x="51" y="49"/>
                    </a:cubicBezTo>
                    <a:cubicBezTo>
                      <a:pt x="58" y="38"/>
                      <a:pt x="62" y="53"/>
                      <a:pt x="52" y="51"/>
                    </a:cubicBezTo>
                    <a:close/>
                    <a:moveTo>
                      <a:pt x="73" y="21"/>
                    </a:moveTo>
                    <a:cubicBezTo>
                      <a:pt x="84" y="24"/>
                      <a:pt x="71" y="33"/>
                      <a:pt x="71" y="22"/>
                    </a:cubicBezTo>
                    <a:cubicBezTo>
                      <a:pt x="71" y="33"/>
                      <a:pt x="59" y="24"/>
                      <a:pt x="70" y="21"/>
                    </a:cubicBezTo>
                    <a:cubicBezTo>
                      <a:pt x="59" y="24"/>
                      <a:pt x="64" y="9"/>
                      <a:pt x="70" y="19"/>
                    </a:cubicBezTo>
                    <a:cubicBezTo>
                      <a:pt x="64" y="9"/>
                      <a:pt x="79" y="9"/>
                      <a:pt x="72" y="19"/>
                    </a:cubicBezTo>
                    <a:cubicBezTo>
                      <a:pt x="79" y="9"/>
                      <a:pt x="84" y="24"/>
                      <a:pt x="73" y="21"/>
                    </a:cubicBezTo>
                    <a:close/>
                    <a:moveTo>
                      <a:pt x="93" y="45"/>
                    </a:moveTo>
                    <a:cubicBezTo>
                      <a:pt x="98" y="55"/>
                      <a:pt x="83" y="51"/>
                      <a:pt x="91" y="44"/>
                    </a:cubicBezTo>
                    <a:cubicBezTo>
                      <a:pt x="83" y="51"/>
                      <a:pt x="82" y="35"/>
                      <a:pt x="90" y="42"/>
                    </a:cubicBezTo>
                    <a:cubicBezTo>
                      <a:pt x="82" y="35"/>
                      <a:pt x="96" y="30"/>
                      <a:pt x="92" y="41"/>
                    </a:cubicBezTo>
                    <a:cubicBezTo>
                      <a:pt x="96" y="30"/>
                      <a:pt x="106" y="42"/>
                      <a:pt x="94" y="43"/>
                    </a:cubicBezTo>
                    <a:cubicBezTo>
                      <a:pt x="106" y="42"/>
                      <a:pt x="98" y="55"/>
                      <a:pt x="93" y="45"/>
                    </a:cubicBezTo>
                    <a:close/>
                    <a:moveTo>
                      <a:pt x="112" y="19"/>
                    </a:moveTo>
                    <a:cubicBezTo>
                      <a:pt x="104" y="12"/>
                      <a:pt x="118" y="6"/>
                      <a:pt x="114" y="18"/>
                    </a:cubicBezTo>
                    <a:cubicBezTo>
                      <a:pt x="118" y="6"/>
                      <a:pt x="128" y="18"/>
                      <a:pt x="116" y="20"/>
                    </a:cubicBezTo>
                    <a:cubicBezTo>
                      <a:pt x="128" y="18"/>
                      <a:pt x="120" y="31"/>
                      <a:pt x="115" y="21"/>
                    </a:cubicBezTo>
                    <a:cubicBezTo>
                      <a:pt x="120" y="31"/>
                      <a:pt x="105" y="27"/>
                      <a:pt x="113" y="21"/>
                    </a:cubicBezTo>
                    <a:cubicBezTo>
                      <a:pt x="105" y="27"/>
                      <a:pt x="104" y="12"/>
                      <a:pt x="112" y="19"/>
                    </a:cubicBezTo>
                    <a:close/>
                    <a:moveTo>
                      <a:pt x="119" y="66"/>
                    </a:moveTo>
                    <a:cubicBezTo>
                      <a:pt x="130" y="69"/>
                      <a:pt x="118" y="78"/>
                      <a:pt x="118" y="68"/>
                    </a:cubicBezTo>
                    <a:cubicBezTo>
                      <a:pt x="118" y="78"/>
                      <a:pt x="105" y="69"/>
                      <a:pt x="116" y="66"/>
                    </a:cubicBezTo>
                    <a:cubicBezTo>
                      <a:pt x="105" y="69"/>
                      <a:pt x="110" y="54"/>
                      <a:pt x="117" y="64"/>
                    </a:cubicBezTo>
                    <a:cubicBezTo>
                      <a:pt x="110" y="54"/>
                      <a:pt x="125" y="54"/>
                      <a:pt x="119" y="64"/>
                    </a:cubicBezTo>
                    <a:cubicBezTo>
                      <a:pt x="125" y="54"/>
                      <a:pt x="130" y="69"/>
                      <a:pt x="119" y="6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5" name="Freeform 1872"/>
              <p:cNvSpPr/>
              <p:nvPr/>
            </p:nvSpPr>
            <p:spPr bwMode="auto">
              <a:xfrm>
                <a:off x="5428" y="1374"/>
                <a:ext cx="174" cy="64"/>
              </a:xfrm>
              <a:custGeom>
                <a:avLst/>
                <a:gdLst>
                  <a:gd name="T0" fmla="*/ 117 w 160"/>
                  <a:gd name="T1" fmla="*/ 0 h 59"/>
                  <a:gd name="T2" fmla="*/ 120 w 160"/>
                  <a:gd name="T3" fmla="*/ 10 h 59"/>
                  <a:gd name="T4" fmla="*/ 140 w 160"/>
                  <a:gd name="T5" fmla="*/ 28 h 59"/>
                  <a:gd name="T6" fmla="*/ 80 w 160"/>
                  <a:gd name="T7" fmla="*/ 51 h 59"/>
                  <a:gd name="T8" fmla="*/ 19 w 160"/>
                  <a:gd name="T9" fmla="*/ 28 h 59"/>
                  <a:gd name="T10" fmla="*/ 39 w 160"/>
                  <a:gd name="T11" fmla="*/ 10 h 59"/>
                  <a:gd name="T12" fmla="*/ 43 w 160"/>
                  <a:gd name="T13" fmla="*/ 0 h 59"/>
                  <a:gd name="T14" fmla="*/ 0 w 160"/>
                  <a:gd name="T15" fmla="*/ 28 h 59"/>
                  <a:gd name="T16" fmla="*/ 80 w 160"/>
                  <a:gd name="T17" fmla="*/ 59 h 59"/>
                  <a:gd name="T18" fmla="*/ 160 w 160"/>
                  <a:gd name="T19" fmla="*/ 28 h 59"/>
                  <a:gd name="T20" fmla="*/ 117 w 160"/>
                  <a:gd name="T21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59">
                    <a:moveTo>
                      <a:pt x="117" y="0"/>
                    </a:moveTo>
                    <a:cubicBezTo>
                      <a:pt x="118" y="4"/>
                      <a:pt x="120" y="7"/>
                      <a:pt x="120" y="10"/>
                    </a:cubicBezTo>
                    <a:cubicBezTo>
                      <a:pt x="133" y="15"/>
                      <a:pt x="140" y="21"/>
                      <a:pt x="140" y="28"/>
                    </a:cubicBezTo>
                    <a:cubicBezTo>
                      <a:pt x="140" y="41"/>
                      <a:pt x="113" y="51"/>
                      <a:pt x="80" y="51"/>
                    </a:cubicBezTo>
                    <a:cubicBezTo>
                      <a:pt x="46" y="51"/>
                      <a:pt x="19" y="41"/>
                      <a:pt x="19" y="28"/>
                    </a:cubicBezTo>
                    <a:cubicBezTo>
                      <a:pt x="19" y="21"/>
                      <a:pt x="27" y="15"/>
                      <a:pt x="39" y="10"/>
                    </a:cubicBezTo>
                    <a:cubicBezTo>
                      <a:pt x="40" y="7"/>
                      <a:pt x="41" y="4"/>
                      <a:pt x="43" y="0"/>
                    </a:cubicBezTo>
                    <a:cubicBezTo>
                      <a:pt x="17" y="6"/>
                      <a:pt x="0" y="16"/>
                      <a:pt x="0" y="28"/>
                    </a:cubicBezTo>
                    <a:cubicBezTo>
                      <a:pt x="0" y="45"/>
                      <a:pt x="36" y="59"/>
                      <a:pt x="80" y="59"/>
                    </a:cubicBezTo>
                    <a:cubicBezTo>
                      <a:pt x="124" y="59"/>
                      <a:pt x="160" y="45"/>
                      <a:pt x="160" y="28"/>
                    </a:cubicBezTo>
                    <a:cubicBezTo>
                      <a:pt x="160" y="16"/>
                      <a:pt x="142" y="6"/>
                      <a:pt x="1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6" name="Freeform 1873"/>
              <p:cNvSpPr/>
              <p:nvPr/>
            </p:nvSpPr>
            <p:spPr bwMode="auto">
              <a:xfrm>
                <a:off x="5478" y="1349"/>
                <a:ext cx="74" cy="61"/>
              </a:xfrm>
              <a:custGeom>
                <a:avLst/>
                <a:gdLst>
                  <a:gd name="T0" fmla="*/ 64 w 68"/>
                  <a:gd name="T1" fmla="*/ 23 h 56"/>
                  <a:gd name="T2" fmla="*/ 34 w 68"/>
                  <a:gd name="T3" fmla="*/ 0 h 56"/>
                  <a:gd name="T4" fmla="*/ 3 w 68"/>
                  <a:gd name="T5" fmla="*/ 23 h 56"/>
                  <a:gd name="T6" fmla="*/ 0 w 68"/>
                  <a:gd name="T7" fmla="*/ 33 h 56"/>
                  <a:gd name="T8" fmla="*/ 0 w 68"/>
                  <a:gd name="T9" fmla="*/ 41 h 56"/>
                  <a:gd name="T10" fmla="*/ 0 w 68"/>
                  <a:gd name="T11" fmla="*/ 47 h 56"/>
                  <a:gd name="T12" fmla="*/ 35 w 68"/>
                  <a:gd name="T13" fmla="*/ 56 h 56"/>
                  <a:gd name="T14" fmla="*/ 67 w 68"/>
                  <a:gd name="T15" fmla="*/ 47 h 56"/>
                  <a:gd name="T16" fmla="*/ 68 w 68"/>
                  <a:gd name="T17" fmla="*/ 41 h 56"/>
                  <a:gd name="T18" fmla="*/ 67 w 68"/>
                  <a:gd name="T19" fmla="*/ 33 h 56"/>
                  <a:gd name="T20" fmla="*/ 64 w 68"/>
                  <a:gd name="T21" fmla="*/ 23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8" h="56">
                    <a:moveTo>
                      <a:pt x="64" y="23"/>
                    </a:moveTo>
                    <a:cubicBezTo>
                      <a:pt x="59" y="10"/>
                      <a:pt x="47" y="0"/>
                      <a:pt x="34" y="0"/>
                    </a:cubicBezTo>
                    <a:cubicBezTo>
                      <a:pt x="20" y="0"/>
                      <a:pt x="9" y="10"/>
                      <a:pt x="3" y="23"/>
                    </a:cubicBezTo>
                    <a:cubicBezTo>
                      <a:pt x="2" y="26"/>
                      <a:pt x="1" y="30"/>
                      <a:pt x="0" y="33"/>
                    </a:cubicBezTo>
                    <a:cubicBezTo>
                      <a:pt x="0" y="36"/>
                      <a:pt x="0" y="39"/>
                      <a:pt x="0" y="41"/>
                    </a:cubicBezTo>
                    <a:cubicBezTo>
                      <a:pt x="0" y="43"/>
                      <a:pt x="0" y="47"/>
                      <a:pt x="0" y="47"/>
                    </a:cubicBezTo>
                    <a:cubicBezTo>
                      <a:pt x="0" y="47"/>
                      <a:pt x="9" y="56"/>
                      <a:pt x="35" y="56"/>
                    </a:cubicBezTo>
                    <a:cubicBezTo>
                      <a:pt x="60" y="56"/>
                      <a:pt x="67" y="47"/>
                      <a:pt x="67" y="47"/>
                    </a:cubicBezTo>
                    <a:cubicBezTo>
                      <a:pt x="67" y="47"/>
                      <a:pt x="68" y="43"/>
                      <a:pt x="68" y="41"/>
                    </a:cubicBezTo>
                    <a:cubicBezTo>
                      <a:pt x="68" y="39"/>
                      <a:pt x="68" y="36"/>
                      <a:pt x="67" y="33"/>
                    </a:cubicBezTo>
                    <a:cubicBezTo>
                      <a:pt x="67" y="30"/>
                      <a:pt x="66" y="26"/>
                      <a:pt x="64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7" name="Freeform 1874"/>
              <p:cNvSpPr/>
              <p:nvPr/>
            </p:nvSpPr>
            <p:spPr bwMode="auto">
              <a:xfrm>
                <a:off x="5891" y="1106"/>
                <a:ext cx="59" cy="59"/>
              </a:xfrm>
              <a:custGeom>
                <a:avLst/>
                <a:gdLst>
                  <a:gd name="T0" fmla="*/ 0 w 54"/>
                  <a:gd name="T1" fmla="*/ 54 h 54"/>
                  <a:gd name="T2" fmla="*/ 32 w 54"/>
                  <a:gd name="T3" fmla="*/ 54 h 54"/>
                  <a:gd name="T4" fmla="*/ 54 w 54"/>
                  <a:gd name="T5" fmla="*/ 32 h 54"/>
                  <a:gd name="T6" fmla="*/ 54 w 54"/>
                  <a:gd name="T7" fmla="*/ 0 h 54"/>
                  <a:gd name="T8" fmla="*/ 0 w 54"/>
                  <a:gd name="T9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54">
                    <a:moveTo>
                      <a:pt x="0" y="54"/>
                    </a:moveTo>
                    <a:cubicBezTo>
                      <a:pt x="32" y="54"/>
                      <a:pt x="32" y="54"/>
                      <a:pt x="32" y="54"/>
                    </a:cubicBezTo>
                    <a:cubicBezTo>
                      <a:pt x="35" y="44"/>
                      <a:pt x="43" y="36"/>
                      <a:pt x="54" y="32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26" y="4"/>
                      <a:pt x="4" y="26"/>
                      <a:pt x="0" y="5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8" name="Freeform 1875"/>
              <p:cNvSpPr/>
              <p:nvPr/>
            </p:nvSpPr>
            <p:spPr bwMode="auto">
              <a:xfrm>
                <a:off x="5969" y="1106"/>
                <a:ext cx="59" cy="59"/>
              </a:xfrm>
              <a:custGeom>
                <a:avLst/>
                <a:gdLst>
                  <a:gd name="T0" fmla="*/ 0 w 54"/>
                  <a:gd name="T1" fmla="*/ 0 h 54"/>
                  <a:gd name="T2" fmla="*/ 0 w 54"/>
                  <a:gd name="T3" fmla="*/ 32 h 54"/>
                  <a:gd name="T4" fmla="*/ 21 w 54"/>
                  <a:gd name="T5" fmla="*/ 54 h 54"/>
                  <a:gd name="T6" fmla="*/ 54 w 54"/>
                  <a:gd name="T7" fmla="*/ 54 h 54"/>
                  <a:gd name="T8" fmla="*/ 0 w 54"/>
                  <a:gd name="T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54">
                    <a:moveTo>
                      <a:pt x="0" y="0"/>
                    </a:moveTo>
                    <a:cubicBezTo>
                      <a:pt x="0" y="32"/>
                      <a:pt x="0" y="32"/>
                      <a:pt x="0" y="32"/>
                    </a:cubicBezTo>
                    <a:cubicBezTo>
                      <a:pt x="10" y="36"/>
                      <a:pt x="18" y="44"/>
                      <a:pt x="21" y="54"/>
                    </a:cubicBezTo>
                    <a:cubicBezTo>
                      <a:pt x="54" y="54"/>
                      <a:pt x="54" y="54"/>
                      <a:pt x="54" y="54"/>
                    </a:cubicBezTo>
                    <a:cubicBezTo>
                      <a:pt x="50" y="26"/>
                      <a:pt x="28" y="4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9" name="Freeform 1876"/>
              <p:cNvSpPr/>
              <p:nvPr/>
            </p:nvSpPr>
            <p:spPr bwMode="auto">
              <a:xfrm>
                <a:off x="5969" y="1184"/>
                <a:ext cx="59" cy="59"/>
              </a:xfrm>
              <a:custGeom>
                <a:avLst/>
                <a:gdLst>
                  <a:gd name="T0" fmla="*/ 0 w 54"/>
                  <a:gd name="T1" fmla="*/ 22 h 54"/>
                  <a:gd name="T2" fmla="*/ 0 w 54"/>
                  <a:gd name="T3" fmla="*/ 54 h 54"/>
                  <a:gd name="T4" fmla="*/ 54 w 54"/>
                  <a:gd name="T5" fmla="*/ 0 h 54"/>
                  <a:gd name="T6" fmla="*/ 21 w 54"/>
                  <a:gd name="T7" fmla="*/ 0 h 54"/>
                  <a:gd name="T8" fmla="*/ 0 w 54"/>
                  <a:gd name="T9" fmla="*/ 22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54">
                    <a:moveTo>
                      <a:pt x="0" y="22"/>
                    </a:moveTo>
                    <a:cubicBezTo>
                      <a:pt x="0" y="54"/>
                      <a:pt x="0" y="54"/>
                      <a:pt x="0" y="54"/>
                    </a:cubicBezTo>
                    <a:cubicBezTo>
                      <a:pt x="28" y="50"/>
                      <a:pt x="50" y="28"/>
                      <a:pt x="54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8" y="10"/>
                      <a:pt x="10" y="19"/>
                      <a:pt x="0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0" name="Freeform 1877"/>
              <p:cNvSpPr/>
              <p:nvPr/>
            </p:nvSpPr>
            <p:spPr bwMode="auto">
              <a:xfrm>
                <a:off x="5891" y="1184"/>
                <a:ext cx="59" cy="59"/>
              </a:xfrm>
              <a:custGeom>
                <a:avLst/>
                <a:gdLst>
                  <a:gd name="T0" fmla="*/ 32 w 54"/>
                  <a:gd name="T1" fmla="*/ 0 h 54"/>
                  <a:gd name="T2" fmla="*/ 0 w 54"/>
                  <a:gd name="T3" fmla="*/ 0 h 54"/>
                  <a:gd name="T4" fmla="*/ 54 w 54"/>
                  <a:gd name="T5" fmla="*/ 54 h 54"/>
                  <a:gd name="T6" fmla="*/ 54 w 54"/>
                  <a:gd name="T7" fmla="*/ 22 h 54"/>
                  <a:gd name="T8" fmla="*/ 32 w 54"/>
                  <a:gd name="T9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54">
                    <a:moveTo>
                      <a:pt x="32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4" y="28"/>
                      <a:pt x="26" y="50"/>
                      <a:pt x="54" y="54"/>
                    </a:cubicBezTo>
                    <a:cubicBezTo>
                      <a:pt x="54" y="22"/>
                      <a:pt x="54" y="22"/>
                      <a:pt x="54" y="22"/>
                    </a:cubicBezTo>
                    <a:cubicBezTo>
                      <a:pt x="43" y="19"/>
                      <a:pt x="35" y="10"/>
                      <a:pt x="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1" name="Freeform 1878"/>
              <p:cNvSpPr/>
              <p:nvPr/>
            </p:nvSpPr>
            <p:spPr bwMode="auto">
              <a:xfrm>
                <a:off x="5442" y="1104"/>
                <a:ext cx="148" cy="140"/>
              </a:xfrm>
              <a:custGeom>
                <a:avLst/>
                <a:gdLst>
                  <a:gd name="T0" fmla="*/ 81 w 136"/>
                  <a:gd name="T1" fmla="*/ 47 h 129"/>
                  <a:gd name="T2" fmla="*/ 67 w 136"/>
                  <a:gd name="T3" fmla="*/ 0 h 129"/>
                  <a:gd name="T4" fmla="*/ 52 w 136"/>
                  <a:gd name="T5" fmla="*/ 46 h 129"/>
                  <a:gd name="T6" fmla="*/ 1 w 136"/>
                  <a:gd name="T7" fmla="*/ 47 h 129"/>
                  <a:gd name="T8" fmla="*/ 45 w 136"/>
                  <a:gd name="T9" fmla="*/ 76 h 129"/>
                  <a:gd name="T10" fmla="*/ 26 w 136"/>
                  <a:gd name="T11" fmla="*/ 125 h 129"/>
                  <a:gd name="T12" fmla="*/ 67 w 136"/>
                  <a:gd name="T13" fmla="*/ 93 h 129"/>
                  <a:gd name="T14" fmla="*/ 107 w 136"/>
                  <a:gd name="T15" fmla="*/ 125 h 129"/>
                  <a:gd name="T16" fmla="*/ 91 w 136"/>
                  <a:gd name="T17" fmla="*/ 76 h 129"/>
                  <a:gd name="T18" fmla="*/ 133 w 136"/>
                  <a:gd name="T19" fmla="*/ 47 h 129"/>
                  <a:gd name="T20" fmla="*/ 81 w 136"/>
                  <a:gd name="T21" fmla="*/ 47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6" h="129">
                    <a:moveTo>
                      <a:pt x="81" y="47"/>
                    </a:moveTo>
                    <a:cubicBezTo>
                      <a:pt x="81" y="47"/>
                      <a:pt x="74" y="0"/>
                      <a:pt x="67" y="0"/>
                    </a:cubicBezTo>
                    <a:cubicBezTo>
                      <a:pt x="59" y="0"/>
                      <a:pt x="52" y="46"/>
                      <a:pt x="52" y="46"/>
                    </a:cubicBezTo>
                    <a:cubicBezTo>
                      <a:pt x="52" y="46"/>
                      <a:pt x="2" y="42"/>
                      <a:pt x="1" y="47"/>
                    </a:cubicBezTo>
                    <a:cubicBezTo>
                      <a:pt x="0" y="53"/>
                      <a:pt x="45" y="76"/>
                      <a:pt x="45" y="76"/>
                    </a:cubicBezTo>
                    <a:cubicBezTo>
                      <a:pt x="45" y="76"/>
                      <a:pt x="21" y="120"/>
                      <a:pt x="26" y="125"/>
                    </a:cubicBezTo>
                    <a:cubicBezTo>
                      <a:pt x="31" y="129"/>
                      <a:pt x="67" y="93"/>
                      <a:pt x="67" y="93"/>
                    </a:cubicBezTo>
                    <a:cubicBezTo>
                      <a:pt x="67" y="93"/>
                      <a:pt x="102" y="129"/>
                      <a:pt x="107" y="125"/>
                    </a:cubicBezTo>
                    <a:cubicBezTo>
                      <a:pt x="113" y="120"/>
                      <a:pt x="91" y="76"/>
                      <a:pt x="91" y="76"/>
                    </a:cubicBezTo>
                    <a:cubicBezTo>
                      <a:pt x="91" y="76"/>
                      <a:pt x="136" y="56"/>
                      <a:pt x="133" y="47"/>
                    </a:cubicBezTo>
                    <a:cubicBezTo>
                      <a:pt x="130" y="39"/>
                      <a:pt x="81" y="47"/>
                      <a:pt x="81" y="4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2" name="Freeform 1879"/>
              <p:cNvSpPr>
                <a:spLocks noEditPoints="1"/>
              </p:cNvSpPr>
              <p:nvPr/>
            </p:nvSpPr>
            <p:spPr bwMode="auto">
              <a:xfrm>
                <a:off x="5881" y="1985"/>
                <a:ext cx="93" cy="143"/>
              </a:xfrm>
              <a:custGeom>
                <a:avLst/>
                <a:gdLst>
                  <a:gd name="T0" fmla="*/ 43 w 85"/>
                  <a:gd name="T1" fmla="*/ 8 h 132"/>
                  <a:gd name="T2" fmla="*/ 16 w 85"/>
                  <a:gd name="T3" fmla="*/ 89 h 132"/>
                  <a:gd name="T4" fmla="*/ 34 w 85"/>
                  <a:gd name="T5" fmla="*/ 132 h 132"/>
                  <a:gd name="T6" fmla="*/ 52 w 85"/>
                  <a:gd name="T7" fmla="*/ 92 h 132"/>
                  <a:gd name="T8" fmla="*/ 43 w 85"/>
                  <a:gd name="T9" fmla="*/ 8 h 132"/>
                  <a:gd name="T10" fmla="*/ 53 w 85"/>
                  <a:gd name="T11" fmla="*/ 57 h 132"/>
                  <a:gd name="T12" fmla="*/ 38 w 85"/>
                  <a:gd name="T13" fmla="*/ 30 h 132"/>
                  <a:gd name="T14" fmla="*/ 22 w 85"/>
                  <a:gd name="T15" fmla="*/ 57 h 132"/>
                  <a:gd name="T16" fmla="*/ 18 w 85"/>
                  <a:gd name="T17" fmla="*/ 57 h 132"/>
                  <a:gd name="T18" fmla="*/ 18 w 85"/>
                  <a:gd name="T19" fmla="*/ 49 h 132"/>
                  <a:gd name="T20" fmla="*/ 35 w 85"/>
                  <a:gd name="T21" fmla="*/ 18 h 132"/>
                  <a:gd name="T22" fmla="*/ 38 w 85"/>
                  <a:gd name="T23" fmla="*/ 17 h 132"/>
                  <a:gd name="T24" fmla="*/ 40 w 85"/>
                  <a:gd name="T25" fmla="*/ 18 h 132"/>
                  <a:gd name="T26" fmla="*/ 58 w 85"/>
                  <a:gd name="T27" fmla="*/ 49 h 132"/>
                  <a:gd name="T28" fmla="*/ 58 w 85"/>
                  <a:gd name="T29" fmla="*/ 57 h 132"/>
                  <a:gd name="T30" fmla="*/ 53 w 85"/>
                  <a:gd name="T31" fmla="*/ 57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5" h="132">
                    <a:moveTo>
                      <a:pt x="43" y="8"/>
                    </a:moveTo>
                    <a:cubicBezTo>
                      <a:pt x="0" y="0"/>
                      <a:pt x="16" y="66"/>
                      <a:pt x="16" y="89"/>
                    </a:cubicBezTo>
                    <a:cubicBezTo>
                      <a:pt x="16" y="111"/>
                      <a:pt x="7" y="132"/>
                      <a:pt x="34" y="132"/>
                    </a:cubicBezTo>
                    <a:cubicBezTo>
                      <a:pt x="62" y="132"/>
                      <a:pt x="52" y="115"/>
                      <a:pt x="52" y="92"/>
                    </a:cubicBezTo>
                    <a:cubicBezTo>
                      <a:pt x="52" y="69"/>
                      <a:pt x="85" y="15"/>
                      <a:pt x="43" y="8"/>
                    </a:cubicBezTo>
                    <a:close/>
                    <a:moveTo>
                      <a:pt x="53" y="57"/>
                    </a:moveTo>
                    <a:cubicBezTo>
                      <a:pt x="38" y="30"/>
                      <a:pt x="38" y="30"/>
                      <a:pt x="38" y="30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9"/>
                      <a:pt x="19" y="59"/>
                      <a:pt x="18" y="57"/>
                    </a:cubicBezTo>
                    <a:cubicBezTo>
                      <a:pt x="17" y="55"/>
                      <a:pt x="17" y="51"/>
                      <a:pt x="18" y="49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36" y="17"/>
                      <a:pt x="37" y="16"/>
                      <a:pt x="38" y="17"/>
                    </a:cubicBezTo>
                    <a:cubicBezTo>
                      <a:pt x="39" y="16"/>
                      <a:pt x="39" y="17"/>
                      <a:pt x="40" y="18"/>
                    </a:cubicBezTo>
                    <a:cubicBezTo>
                      <a:pt x="58" y="49"/>
                      <a:pt x="58" y="49"/>
                      <a:pt x="58" y="49"/>
                    </a:cubicBezTo>
                    <a:cubicBezTo>
                      <a:pt x="59" y="51"/>
                      <a:pt x="59" y="55"/>
                      <a:pt x="58" y="57"/>
                    </a:cubicBezTo>
                    <a:cubicBezTo>
                      <a:pt x="56" y="59"/>
                      <a:pt x="54" y="59"/>
                      <a:pt x="53" y="5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3" name="Freeform 1880"/>
              <p:cNvSpPr>
                <a:spLocks noEditPoints="1"/>
              </p:cNvSpPr>
              <p:nvPr/>
            </p:nvSpPr>
            <p:spPr bwMode="auto">
              <a:xfrm>
                <a:off x="5944" y="1985"/>
                <a:ext cx="93" cy="143"/>
              </a:xfrm>
              <a:custGeom>
                <a:avLst/>
                <a:gdLst>
                  <a:gd name="T0" fmla="*/ 43 w 85"/>
                  <a:gd name="T1" fmla="*/ 8 h 132"/>
                  <a:gd name="T2" fmla="*/ 34 w 85"/>
                  <a:gd name="T3" fmla="*/ 92 h 132"/>
                  <a:gd name="T4" fmla="*/ 51 w 85"/>
                  <a:gd name="T5" fmla="*/ 132 h 132"/>
                  <a:gd name="T6" fmla="*/ 69 w 85"/>
                  <a:gd name="T7" fmla="*/ 89 h 132"/>
                  <a:gd name="T8" fmla="*/ 43 w 85"/>
                  <a:gd name="T9" fmla="*/ 8 h 132"/>
                  <a:gd name="T10" fmla="*/ 68 w 85"/>
                  <a:gd name="T11" fmla="*/ 57 h 132"/>
                  <a:gd name="T12" fmla="*/ 63 w 85"/>
                  <a:gd name="T13" fmla="*/ 57 h 132"/>
                  <a:gd name="T14" fmla="*/ 48 w 85"/>
                  <a:gd name="T15" fmla="*/ 30 h 132"/>
                  <a:gd name="T16" fmla="*/ 32 w 85"/>
                  <a:gd name="T17" fmla="*/ 57 h 132"/>
                  <a:gd name="T18" fmla="*/ 28 w 85"/>
                  <a:gd name="T19" fmla="*/ 57 h 132"/>
                  <a:gd name="T20" fmla="*/ 28 w 85"/>
                  <a:gd name="T21" fmla="*/ 49 h 132"/>
                  <a:gd name="T22" fmla="*/ 46 w 85"/>
                  <a:gd name="T23" fmla="*/ 18 h 132"/>
                  <a:gd name="T24" fmla="*/ 48 w 85"/>
                  <a:gd name="T25" fmla="*/ 17 h 132"/>
                  <a:gd name="T26" fmla="*/ 50 w 85"/>
                  <a:gd name="T27" fmla="*/ 18 h 132"/>
                  <a:gd name="T28" fmla="*/ 68 w 85"/>
                  <a:gd name="T29" fmla="*/ 49 h 132"/>
                  <a:gd name="T30" fmla="*/ 68 w 85"/>
                  <a:gd name="T31" fmla="*/ 57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5" h="132">
                    <a:moveTo>
                      <a:pt x="43" y="8"/>
                    </a:moveTo>
                    <a:cubicBezTo>
                      <a:pt x="0" y="15"/>
                      <a:pt x="34" y="69"/>
                      <a:pt x="34" y="92"/>
                    </a:cubicBezTo>
                    <a:cubicBezTo>
                      <a:pt x="34" y="115"/>
                      <a:pt x="23" y="132"/>
                      <a:pt x="51" y="132"/>
                    </a:cubicBezTo>
                    <a:cubicBezTo>
                      <a:pt x="79" y="132"/>
                      <a:pt x="69" y="111"/>
                      <a:pt x="69" y="89"/>
                    </a:cubicBezTo>
                    <a:cubicBezTo>
                      <a:pt x="69" y="66"/>
                      <a:pt x="85" y="0"/>
                      <a:pt x="43" y="8"/>
                    </a:cubicBezTo>
                    <a:close/>
                    <a:moveTo>
                      <a:pt x="68" y="57"/>
                    </a:moveTo>
                    <a:cubicBezTo>
                      <a:pt x="67" y="59"/>
                      <a:pt x="65" y="59"/>
                      <a:pt x="63" y="57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32" y="57"/>
                      <a:pt x="32" y="57"/>
                      <a:pt x="32" y="57"/>
                    </a:cubicBezTo>
                    <a:cubicBezTo>
                      <a:pt x="31" y="59"/>
                      <a:pt x="29" y="59"/>
                      <a:pt x="28" y="57"/>
                    </a:cubicBezTo>
                    <a:cubicBezTo>
                      <a:pt x="27" y="55"/>
                      <a:pt x="27" y="51"/>
                      <a:pt x="28" y="49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6" y="17"/>
                      <a:pt x="47" y="16"/>
                      <a:pt x="48" y="17"/>
                    </a:cubicBezTo>
                    <a:cubicBezTo>
                      <a:pt x="49" y="16"/>
                      <a:pt x="50" y="17"/>
                      <a:pt x="50" y="18"/>
                    </a:cubicBezTo>
                    <a:cubicBezTo>
                      <a:pt x="68" y="49"/>
                      <a:pt x="68" y="49"/>
                      <a:pt x="68" y="49"/>
                    </a:cubicBezTo>
                    <a:cubicBezTo>
                      <a:pt x="69" y="51"/>
                      <a:pt x="69" y="55"/>
                      <a:pt x="68" y="5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4" name="Freeform 1881"/>
              <p:cNvSpPr/>
              <p:nvPr/>
            </p:nvSpPr>
            <p:spPr bwMode="auto">
              <a:xfrm>
                <a:off x="5729" y="1830"/>
                <a:ext cx="19" cy="19"/>
              </a:xfrm>
              <a:custGeom>
                <a:avLst/>
                <a:gdLst>
                  <a:gd name="T0" fmla="*/ 9 w 18"/>
                  <a:gd name="T1" fmla="*/ 0 h 18"/>
                  <a:gd name="T2" fmla="*/ 9 w 18"/>
                  <a:gd name="T3" fmla="*/ 0 h 18"/>
                  <a:gd name="T4" fmla="*/ 0 w 18"/>
                  <a:gd name="T5" fmla="*/ 9 h 18"/>
                  <a:gd name="T6" fmla="*/ 9 w 18"/>
                  <a:gd name="T7" fmla="*/ 18 h 18"/>
                  <a:gd name="T8" fmla="*/ 9 w 18"/>
                  <a:gd name="T9" fmla="*/ 18 h 18"/>
                  <a:gd name="T10" fmla="*/ 18 w 18"/>
                  <a:gd name="T11" fmla="*/ 9 h 18"/>
                  <a:gd name="T12" fmla="*/ 9 w 18"/>
                  <a:gd name="T1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18">
                    <a:moveTo>
                      <a:pt x="9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4"/>
                      <a:pt x="4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14" y="18"/>
                      <a:pt x="18" y="14"/>
                      <a:pt x="18" y="9"/>
                    </a:cubicBezTo>
                    <a:cubicBezTo>
                      <a:pt x="18" y="4"/>
                      <a:pt x="14" y="0"/>
                      <a:pt x="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5" name="Freeform 1882"/>
              <p:cNvSpPr>
                <a:spLocks noEditPoints="1"/>
              </p:cNvSpPr>
              <p:nvPr/>
            </p:nvSpPr>
            <p:spPr bwMode="auto">
              <a:xfrm>
                <a:off x="5666" y="1768"/>
                <a:ext cx="143" cy="142"/>
              </a:xfrm>
              <a:custGeom>
                <a:avLst/>
                <a:gdLst>
                  <a:gd name="T0" fmla="*/ 66 w 131"/>
                  <a:gd name="T1" fmla="*/ 0 h 131"/>
                  <a:gd name="T2" fmla="*/ 0 w 131"/>
                  <a:gd name="T3" fmla="*/ 65 h 131"/>
                  <a:gd name="T4" fmla="*/ 66 w 131"/>
                  <a:gd name="T5" fmla="*/ 131 h 131"/>
                  <a:gd name="T6" fmla="*/ 131 w 131"/>
                  <a:gd name="T7" fmla="*/ 65 h 131"/>
                  <a:gd name="T8" fmla="*/ 66 w 131"/>
                  <a:gd name="T9" fmla="*/ 0 h 131"/>
                  <a:gd name="T10" fmla="*/ 123 w 131"/>
                  <a:gd name="T11" fmla="*/ 66 h 131"/>
                  <a:gd name="T12" fmla="*/ 79 w 131"/>
                  <a:gd name="T13" fmla="*/ 66 h 131"/>
                  <a:gd name="T14" fmla="*/ 66 w 131"/>
                  <a:gd name="T15" fmla="*/ 78 h 131"/>
                  <a:gd name="T16" fmla="*/ 66 w 131"/>
                  <a:gd name="T17" fmla="*/ 78 h 131"/>
                  <a:gd name="T18" fmla="*/ 66 w 131"/>
                  <a:gd name="T19" fmla="*/ 123 h 131"/>
                  <a:gd name="T20" fmla="*/ 66 w 131"/>
                  <a:gd name="T21" fmla="*/ 123 h 131"/>
                  <a:gd name="T22" fmla="*/ 8 w 131"/>
                  <a:gd name="T23" fmla="*/ 66 h 131"/>
                  <a:gd name="T24" fmla="*/ 54 w 131"/>
                  <a:gd name="T25" fmla="*/ 66 h 131"/>
                  <a:gd name="T26" fmla="*/ 66 w 131"/>
                  <a:gd name="T27" fmla="*/ 54 h 131"/>
                  <a:gd name="T28" fmla="*/ 66 w 131"/>
                  <a:gd name="T29" fmla="*/ 8 h 131"/>
                  <a:gd name="T30" fmla="*/ 123 w 131"/>
                  <a:gd name="T31" fmla="*/ 65 h 131"/>
                  <a:gd name="T32" fmla="*/ 123 w 131"/>
                  <a:gd name="T33" fmla="*/ 66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1" h="131">
                    <a:moveTo>
                      <a:pt x="66" y="0"/>
                    </a:moveTo>
                    <a:cubicBezTo>
                      <a:pt x="30" y="0"/>
                      <a:pt x="0" y="29"/>
                      <a:pt x="0" y="65"/>
                    </a:cubicBezTo>
                    <a:cubicBezTo>
                      <a:pt x="0" y="102"/>
                      <a:pt x="30" y="131"/>
                      <a:pt x="66" y="131"/>
                    </a:cubicBezTo>
                    <a:cubicBezTo>
                      <a:pt x="102" y="131"/>
                      <a:pt x="131" y="102"/>
                      <a:pt x="131" y="65"/>
                    </a:cubicBezTo>
                    <a:cubicBezTo>
                      <a:pt x="131" y="29"/>
                      <a:pt x="102" y="0"/>
                      <a:pt x="66" y="0"/>
                    </a:cubicBezTo>
                    <a:close/>
                    <a:moveTo>
                      <a:pt x="123" y="66"/>
                    </a:moveTo>
                    <a:cubicBezTo>
                      <a:pt x="79" y="66"/>
                      <a:pt x="79" y="66"/>
                      <a:pt x="79" y="66"/>
                    </a:cubicBezTo>
                    <a:cubicBezTo>
                      <a:pt x="79" y="73"/>
                      <a:pt x="73" y="78"/>
                      <a:pt x="66" y="78"/>
                    </a:cubicBezTo>
                    <a:cubicBezTo>
                      <a:pt x="66" y="78"/>
                      <a:pt x="66" y="78"/>
                      <a:pt x="66" y="78"/>
                    </a:cubicBezTo>
                    <a:cubicBezTo>
                      <a:pt x="66" y="123"/>
                      <a:pt x="66" y="123"/>
                      <a:pt x="66" y="123"/>
                    </a:cubicBezTo>
                    <a:cubicBezTo>
                      <a:pt x="66" y="123"/>
                      <a:pt x="66" y="123"/>
                      <a:pt x="66" y="123"/>
                    </a:cubicBezTo>
                    <a:cubicBezTo>
                      <a:pt x="34" y="123"/>
                      <a:pt x="9" y="98"/>
                      <a:pt x="8" y="66"/>
                    </a:cubicBezTo>
                    <a:cubicBezTo>
                      <a:pt x="54" y="66"/>
                      <a:pt x="54" y="66"/>
                      <a:pt x="54" y="66"/>
                    </a:cubicBezTo>
                    <a:cubicBezTo>
                      <a:pt x="54" y="59"/>
                      <a:pt x="59" y="54"/>
                      <a:pt x="66" y="54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98" y="8"/>
                      <a:pt x="123" y="34"/>
                      <a:pt x="123" y="65"/>
                    </a:cubicBezTo>
                    <a:lnTo>
                      <a:pt x="123" y="6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6" name="Freeform 1883"/>
              <p:cNvSpPr/>
              <p:nvPr/>
            </p:nvSpPr>
            <p:spPr bwMode="auto">
              <a:xfrm>
                <a:off x="5445" y="1596"/>
                <a:ext cx="139" cy="69"/>
              </a:xfrm>
              <a:custGeom>
                <a:avLst/>
                <a:gdLst>
                  <a:gd name="T0" fmla="*/ 101 w 127"/>
                  <a:gd name="T1" fmla="*/ 36 h 63"/>
                  <a:gd name="T2" fmla="*/ 64 w 127"/>
                  <a:gd name="T3" fmla="*/ 52 h 63"/>
                  <a:gd name="T4" fmla="*/ 27 w 127"/>
                  <a:gd name="T5" fmla="*/ 36 h 63"/>
                  <a:gd name="T6" fmla="*/ 12 w 127"/>
                  <a:gd name="T7" fmla="*/ 0 h 63"/>
                  <a:gd name="T8" fmla="*/ 0 w 127"/>
                  <a:gd name="T9" fmla="*/ 0 h 63"/>
                  <a:gd name="T10" fmla="*/ 19 w 127"/>
                  <a:gd name="T11" fmla="*/ 44 h 63"/>
                  <a:gd name="T12" fmla="*/ 64 w 127"/>
                  <a:gd name="T13" fmla="*/ 63 h 63"/>
                  <a:gd name="T14" fmla="*/ 109 w 127"/>
                  <a:gd name="T15" fmla="*/ 44 h 63"/>
                  <a:gd name="T16" fmla="*/ 127 w 127"/>
                  <a:gd name="T17" fmla="*/ 0 h 63"/>
                  <a:gd name="T18" fmla="*/ 116 w 127"/>
                  <a:gd name="T19" fmla="*/ 0 h 63"/>
                  <a:gd name="T20" fmla="*/ 101 w 127"/>
                  <a:gd name="T21" fmla="*/ 36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7" h="63">
                    <a:moveTo>
                      <a:pt x="101" y="36"/>
                    </a:moveTo>
                    <a:cubicBezTo>
                      <a:pt x="91" y="46"/>
                      <a:pt x="78" y="52"/>
                      <a:pt x="64" y="52"/>
                    </a:cubicBezTo>
                    <a:cubicBezTo>
                      <a:pt x="50" y="52"/>
                      <a:pt x="36" y="46"/>
                      <a:pt x="27" y="36"/>
                    </a:cubicBezTo>
                    <a:cubicBezTo>
                      <a:pt x="18" y="27"/>
                      <a:pt x="12" y="14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7"/>
                      <a:pt x="8" y="33"/>
                      <a:pt x="19" y="44"/>
                    </a:cubicBezTo>
                    <a:cubicBezTo>
                      <a:pt x="30" y="56"/>
                      <a:pt x="46" y="63"/>
                      <a:pt x="64" y="63"/>
                    </a:cubicBezTo>
                    <a:cubicBezTo>
                      <a:pt x="81" y="63"/>
                      <a:pt x="97" y="56"/>
                      <a:pt x="109" y="44"/>
                    </a:cubicBezTo>
                    <a:cubicBezTo>
                      <a:pt x="120" y="33"/>
                      <a:pt x="127" y="17"/>
                      <a:pt x="127" y="0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116" y="14"/>
                      <a:pt x="110" y="27"/>
                      <a:pt x="101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7" name="Freeform 1884"/>
              <p:cNvSpPr>
                <a:spLocks noEditPoints="1"/>
              </p:cNvSpPr>
              <p:nvPr/>
            </p:nvSpPr>
            <p:spPr bwMode="auto">
              <a:xfrm>
                <a:off x="5466" y="1596"/>
                <a:ext cx="99" cy="50"/>
              </a:xfrm>
              <a:custGeom>
                <a:avLst/>
                <a:gdLst>
                  <a:gd name="T0" fmla="*/ 46 w 91"/>
                  <a:gd name="T1" fmla="*/ 45 h 45"/>
                  <a:gd name="T2" fmla="*/ 91 w 91"/>
                  <a:gd name="T3" fmla="*/ 0 h 45"/>
                  <a:gd name="T4" fmla="*/ 0 w 91"/>
                  <a:gd name="T5" fmla="*/ 0 h 45"/>
                  <a:gd name="T6" fmla="*/ 46 w 91"/>
                  <a:gd name="T7" fmla="*/ 45 h 45"/>
                  <a:gd name="T8" fmla="*/ 70 w 91"/>
                  <a:gd name="T9" fmla="*/ 6 h 45"/>
                  <a:gd name="T10" fmla="*/ 82 w 91"/>
                  <a:gd name="T11" fmla="*/ 15 h 45"/>
                  <a:gd name="T12" fmla="*/ 70 w 91"/>
                  <a:gd name="T13" fmla="*/ 6 h 45"/>
                  <a:gd name="T14" fmla="*/ 59 w 91"/>
                  <a:gd name="T15" fmla="*/ 17 h 45"/>
                  <a:gd name="T16" fmla="*/ 68 w 91"/>
                  <a:gd name="T17" fmla="*/ 28 h 45"/>
                  <a:gd name="T18" fmla="*/ 59 w 91"/>
                  <a:gd name="T19" fmla="*/ 17 h 45"/>
                  <a:gd name="T20" fmla="*/ 47 w 91"/>
                  <a:gd name="T21" fmla="*/ 22 h 45"/>
                  <a:gd name="T22" fmla="*/ 45 w 91"/>
                  <a:gd name="T23" fmla="*/ 37 h 45"/>
                  <a:gd name="T24" fmla="*/ 47 w 91"/>
                  <a:gd name="T25" fmla="*/ 22 h 45"/>
                  <a:gd name="T26" fmla="*/ 33 w 91"/>
                  <a:gd name="T27" fmla="*/ 18 h 45"/>
                  <a:gd name="T28" fmla="*/ 24 w 91"/>
                  <a:gd name="T29" fmla="*/ 29 h 45"/>
                  <a:gd name="T30" fmla="*/ 33 w 91"/>
                  <a:gd name="T31" fmla="*/ 18 h 45"/>
                  <a:gd name="T32" fmla="*/ 10 w 91"/>
                  <a:gd name="T33" fmla="*/ 15 h 45"/>
                  <a:gd name="T34" fmla="*/ 22 w 91"/>
                  <a:gd name="T35" fmla="*/ 7 h 45"/>
                  <a:gd name="T36" fmla="*/ 10 w 91"/>
                  <a:gd name="T37" fmla="*/ 1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1" h="45">
                    <a:moveTo>
                      <a:pt x="46" y="45"/>
                    </a:moveTo>
                    <a:cubicBezTo>
                      <a:pt x="71" y="45"/>
                      <a:pt x="91" y="25"/>
                      <a:pt x="9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25"/>
                      <a:pt x="21" y="45"/>
                      <a:pt x="46" y="45"/>
                    </a:cubicBezTo>
                    <a:close/>
                    <a:moveTo>
                      <a:pt x="70" y="6"/>
                    </a:moveTo>
                    <a:cubicBezTo>
                      <a:pt x="70" y="6"/>
                      <a:pt x="88" y="6"/>
                      <a:pt x="82" y="15"/>
                    </a:cubicBezTo>
                    <a:cubicBezTo>
                      <a:pt x="77" y="23"/>
                      <a:pt x="70" y="7"/>
                      <a:pt x="70" y="6"/>
                    </a:cubicBezTo>
                    <a:close/>
                    <a:moveTo>
                      <a:pt x="59" y="17"/>
                    </a:moveTo>
                    <a:cubicBezTo>
                      <a:pt x="59" y="17"/>
                      <a:pt x="76" y="22"/>
                      <a:pt x="68" y="28"/>
                    </a:cubicBezTo>
                    <a:cubicBezTo>
                      <a:pt x="61" y="35"/>
                      <a:pt x="58" y="18"/>
                      <a:pt x="59" y="17"/>
                    </a:cubicBezTo>
                    <a:close/>
                    <a:moveTo>
                      <a:pt x="47" y="22"/>
                    </a:moveTo>
                    <a:cubicBezTo>
                      <a:pt x="48" y="23"/>
                      <a:pt x="55" y="38"/>
                      <a:pt x="45" y="37"/>
                    </a:cubicBezTo>
                    <a:cubicBezTo>
                      <a:pt x="35" y="35"/>
                      <a:pt x="47" y="22"/>
                      <a:pt x="47" y="22"/>
                    </a:cubicBezTo>
                    <a:close/>
                    <a:moveTo>
                      <a:pt x="33" y="18"/>
                    </a:moveTo>
                    <a:cubicBezTo>
                      <a:pt x="34" y="18"/>
                      <a:pt x="32" y="35"/>
                      <a:pt x="24" y="29"/>
                    </a:cubicBezTo>
                    <a:cubicBezTo>
                      <a:pt x="17" y="22"/>
                      <a:pt x="33" y="18"/>
                      <a:pt x="33" y="18"/>
                    </a:cubicBezTo>
                    <a:close/>
                    <a:moveTo>
                      <a:pt x="10" y="15"/>
                    </a:moveTo>
                    <a:cubicBezTo>
                      <a:pt x="5" y="7"/>
                      <a:pt x="22" y="7"/>
                      <a:pt x="22" y="7"/>
                    </a:cubicBezTo>
                    <a:cubicBezTo>
                      <a:pt x="22" y="8"/>
                      <a:pt x="15" y="23"/>
                      <a:pt x="10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8" name="Freeform 1885"/>
              <p:cNvSpPr/>
              <p:nvPr/>
            </p:nvSpPr>
            <p:spPr bwMode="auto">
              <a:xfrm>
                <a:off x="5005" y="1337"/>
                <a:ext cx="132" cy="129"/>
              </a:xfrm>
              <a:custGeom>
                <a:avLst/>
                <a:gdLst>
                  <a:gd name="T0" fmla="*/ 78 w 121"/>
                  <a:gd name="T1" fmla="*/ 0 h 118"/>
                  <a:gd name="T2" fmla="*/ 74 w 121"/>
                  <a:gd name="T3" fmla="*/ 2 h 118"/>
                  <a:gd name="T4" fmla="*/ 56 w 121"/>
                  <a:gd name="T5" fmla="*/ 20 h 118"/>
                  <a:gd name="T6" fmla="*/ 40 w 121"/>
                  <a:gd name="T7" fmla="*/ 66 h 118"/>
                  <a:gd name="T8" fmla="*/ 30 w 121"/>
                  <a:gd name="T9" fmla="*/ 73 h 118"/>
                  <a:gd name="T10" fmla="*/ 9 w 121"/>
                  <a:gd name="T11" fmla="*/ 73 h 118"/>
                  <a:gd name="T12" fmla="*/ 0 w 121"/>
                  <a:gd name="T13" fmla="*/ 76 h 118"/>
                  <a:gd name="T14" fmla="*/ 0 w 121"/>
                  <a:gd name="T15" fmla="*/ 77 h 118"/>
                  <a:gd name="T16" fmla="*/ 28 w 121"/>
                  <a:gd name="T17" fmla="*/ 92 h 118"/>
                  <a:gd name="T18" fmla="*/ 44 w 121"/>
                  <a:gd name="T19" fmla="*/ 118 h 118"/>
                  <a:gd name="T20" fmla="*/ 47 w 121"/>
                  <a:gd name="T21" fmla="*/ 88 h 118"/>
                  <a:gd name="T22" fmla="*/ 51 w 121"/>
                  <a:gd name="T23" fmla="*/ 82 h 118"/>
                  <a:gd name="T24" fmla="*/ 55 w 121"/>
                  <a:gd name="T25" fmla="*/ 81 h 118"/>
                  <a:gd name="T26" fmla="*/ 73 w 121"/>
                  <a:gd name="T27" fmla="*/ 78 h 118"/>
                  <a:gd name="T28" fmla="*/ 110 w 121"/>
                  <a:gd name="T29" fmla="*/ 57 h 118"/>
                  <a:gd name="T30" fmla="*/ 121 w 121"/>
                  <a:gd name="T31" fmla="*/ 44 h 118"/>
                  <a:gd name="T32" fmla="*/ 78 w 121"/>
                  <a:gd name="T33" fmla="*/ 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1" h="118">
                    <a:moveTo>
                      <a:pt x="78" y="0"/>
                    </a:moveTo>
                    <a:cubicBezTo>
                      <a:pt x="76" y="1"/>
                      <a:pt x="75" y="2"/>
                      <a:pt x="74" y="2"/>
                    </a:cubicBezTo>
                    <a:cubicBezTo>
                      <a:pt x="67" y="7"/>
                      <a:pt x="61" y="13"/>
                      <a:pt x="56" y="20"/>
                    </a:cubicBezTo>
                    <a:cubicBezTo>
                      <a:pt x="46" y="34"/>
                      <a:pt x="42" y="50"/>
                      <a:pt x="40" y="66"/>
                    </a:cubicBezTo>
                    <a:cubicBezTo>
                      <a:pt x="39" y="73"/>
                      <a:pt x="37" y="74"/>
                      <a:pt x="30" y="73"/>
                    </a:cubicBezTo>
                    <a:cubicBezTo>
                      <a:pt x="23" y="73"/>
                      <a:pt x="16" y="72"/>
                      <a:pt x="9" y="73"/>
                    </a:cubicBezTo>
                    <a:cubicBezTo>
                      <a:pt x="6" y="73"/>
                      <a:pt x="3" y="75"/>
                      <a:pt x="0" y="76"/>
                    </a:cubicBezTo>
                    <a:cubicBezTo>
                      <a:pt x="0" y="76"/>
                      <a:pt x="0" y="77"/>
                      <a:pt x="0" y="77"/>
                    </a:cubicBezTo>
                    <a:cubicBezTo>
                      <a:pt x="8" y="84"/>
                      <a:pt x="16" y="92"/>
                      <a:pt x="28" y="92"/>
                    </a:cubicBezTo>
                    <a:cubicBezTo>
                      <a:pt x="30" y="102"/>
                      <a:pt x="34" y="111"/>
                      <a:pt x="44" y="118"/>
                    </a:cubicBezTo>
                    <a:cubicBezTo>
                      <a:pt x="48" y="108"/>
                      <a:pt x="50" y="98"/>
                      <a:pt x="47" y="88"/>
                    </a:cubicBezTo>
                    <a:cubicBezTo>
                      <a:pt x="47" y="84"/>
                      <a:pt x="48" y="83"/>
                      <a:pt x="51" y="82"/>
                    </a:cubicBezTo>
                    <a:cubicBezTo>
                      <a:pt x="52" y="82"/>
                      <a:pt x="54" y="82"/>
                      <a:pt x="55" y="81"/>
                    </a:cubicBezTo>
                    <a:cubicBezTo>
                      <a:pt x="61" y="80"/>
                      <a:pt x="67" y="79"/>
                      <a:pt x="73" y="78"/>
                    </a:cubicBezTo>
                    <a:cubicBezTo>
                      <a:pt x="87" y="75"/>
                      <a:pt x="100" y="68"/>
                      <a:pt x="110" y="57"/>
                    </a:cubicBezTo>
                    <a:cubicBezTo>
                      <a:pt x="114" y="53"/>
                      <a:pt x="117" y="48"/>
                      <a:pt x="121" y="44"/>
                    </a:cubicBezTo>
                    <a:cubicBezTo>
                      <a:pt x="96" y="39"/>
                      <a:pt x="84" y="23"/>
                      <a:pt x="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9" name="Freeform 1886"/>
              <p:cNvSpPr>
                <a:spLocks noEditPoints="1"/>
              </p:cNvSpPr>
              <p:nvPr/>
            </p:nvSpPr>
            <p:spPr bwMode="auto">
              <a:xfrm>
                <a:off x="5095" y="1324"/>
                <a:ext cx="47" cy="54"/>
              </a:xfrm>
              <a:custGeom>
                <a:avLst/>
                <a:gdLst>
                  <a:gd name="T0" fmla="*/ 2 w 43"/>
                  <a:gd name="T1" fmla="*/ 9 h 50"/>
                  <a:gd name="T2" fmla="*/ 0 w 43"/>
                  <a:gd name="T3" fmla="*/ 13 h 50"/>
                  <a:gd name="T4" fmla="*/ 7 w 43"/>
                  <a:gd name="T5" fmla="*/ 29 h 50"/>
                  <a:gd name="T6" fmla="*/ 39 w 43"/>
                  <a:gd name="T7" fmla="*/ 50 h 50"/>
                  <a:gd name="T8" fmla="*/ 41 w 43"/>
                  <a:gd name="T9" fmla="*/ 22 h 50"/>
                  <a:gd name="T10" fmla="*/ 2 w 43"/>
                  <a:gd name="T11" fmla="*/ 9 h 50"/>
                  <a:gd name="T12" fmla="*/ 22 w 43"/>
                  <a:gd name="T13" fmla="*/ 22 h 50"/>
                  <a:gd name="T14" fmla="*/ 14 w 43"/>
                  <a:gd name="T15" fmla="*/ 22 h 50"/>
                  <a:gd name="T16" fmla="*/ 14 w 43"/>
                  <a:gd name="T17" fmla="*/ 14 h 50"/>
                  <a:gd name="T18" fmla="*/ 22 w 43"/>
                  <a:gd name="T19" fmla="*/ 14 h 50"/>
                  <a:gd name="T20" fmla="*/ 22 w 43"/>
                  <a:gd name="T21" fmla="*/ 2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3" h="50">
                    <a:moveTo>
                      <a:pt x="2" y="9"/>
                    </a:moveTo>
                    <a:cubicBezTo>
                      <a:pt x="1" y="10"/>
                      <a:pt x="0" y="12"/>
                      <a:pt x="0" y="13"/>
                    </a:cubicBezTo>
                    <a:cubicBezTo>
                      <a:pt x="2" y="18"/>
                      <a:pt x="4" y="24"/>
                      <a:pt x="7" y="29"/>
                    </a:cubicBezTo>
                    <a:cubicBezTo>
                      <a:pt x="14" y="40"/>
                      <a:pt x="25" y="47"/>
                      <a:pt x="39" y="50"/>
                    </a:cubicBezTo>
                    <a:cubicBezTo>
                      <a:pt x="42" y="41"/>
                      <a:pt x="43" y="32"/>
                      <a:pt x="41" y="22"/>
                    </a:cubicBezTo>
                    <a:cubicBezTo>
                      <a:pt x="36" y="7"/>
                      <a:pt x="15" y="0"/>
                      <a:pt x="2" y="9"/>
                    </a:cubicBezTo>
                    <a:close/>
                    <a:moveTo>
                      <a:pt x="22" y="22"/>
                    </a:moveTo>
                    <a:cubicBezTo>
                      <a:pt x="20" y="24"/>
                      <a:pt x="17" y="24"/>
                      <a:pt x="14" y="22"/>
                    </a:cubicBezTo>
                    <a:cubicBezTo>
                      <a:pt x="12" y="20"/>
                      <a:pt x="12" y="17"/>
                      <a:pt x="14" y="14"/>
                    </a:cubicBezTo>
                    <a:cubicBezTo>
                      <a:pt x="16" y="12"/>
                      <a:pt x="20" y="12"/>
                      <a:pt x="22" y="14"/>
                    </a:cubicBezTo>
                    <a:cubicBezTo>
                      <a:pt x="24" y="17"/>
                      <a:pt x="24" y="20"/>
                      <a:pt x="22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0" name="Freeform 1887"/>
              <p:cNvSpPr/>
              <p:nvPr/>
            </p:nvSpPr>
            <p:spPr bwMode="auto">
              <a:xfrm>
                <a:off x="5049" y="1338"/>
                <a:ext cx="27" cy="42"/>
              </a:xfrm>
              <a:custGeom>
                <a:avLst/>
                <a:gdLst>
                  <a:gd name="T0" fmla="*/ 3 w 25"/>
                  <a:gd name="T1" fmla="*/ 12 h 38"/>
                  <a:gd name="T2" fmla="*/ 0 w 25"/>
                  <a:gd name="T3" fmla="*/ 38 h 38"/>
                  <a:gd name="T4" fmla="*/ 1 w 25"/>
                  <a:gd name="T5" fmla="*/ 38 h 38"/>
                  <a:gd name="T6" fmla="*/ 25 w 25"/>
                  <a:gd name="T7" fmla="*/ 0 h 38"/>
                  <a:gd name="T8" fmla="*/ 9 w 25"/>
                  <a:gd name="T9" fmla="*/ 5 h 38"/>
                  <a:gd name="T10" fmla="*/ 3 w 25"/>
                  <a:gd name="T11" fmla="*/ 1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38">
                    <a:moveTo>
                      <a:pt x="3" y="12"/>
                    </a:moveTo>
                    <a:cubicBezTo>
                      <a:pt x="1" y="20"/>
                      <a:pt x="1" y="29"/>
                      <a:pt x="0" y="38"/>
                    </a:cubicBezTo>
                    <a:cubicBezTo>
                      <a:pt x="0" y="38"/>
                      <a:pt x="1" y="38"/>
                      <a:pt x="1" y="38"/>
                    </a:cubicBezTo>
                    <a:cubicBezTo>
                      <a:pt x="5" y="23"/>
                      <a:pt x="15" y="12"/>
                      <a:pt x="25" y="0"/>
                    </a:cubicBezTo>
                    <a:cubicBezTo>
                      <a:pt x="19" y="1"/>
                      <a:pt x="14" y="3"/>
                      <a:pt x="9" y="5"/>
                    </a:cubicBezTo>
                    <a:cubicBezTo>
                      <a:pt x="6" y="6"/>
                      <a:pt x="3" y="9"/>
                      <a:pt x="3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1" name="Freeform 1888"/>
              <p:cNvSpPr/>
              <p:nvPr/>
            </p:nvSpPr>
            <p:spPr bwMode="auto">
              <a:xfrm>
                <a:off x="5108" y="1406"/>
                <a:ext cx="18" cy="19"/>
              </a:xfrm>
              <a:custGeom>
                <a:avLst/>
                <a:gdLst>
                  <a:gd name="T0" fmla="*/ 8 w 16"/>
                  <a:gd name="T1" fmla="*/ 7 h 18"/>
                  <a:gd name="T2" fmla="*/ 0 w 16"/>
                  <a:gd name="T3" fmla="*/ 13 h 18"/>
                  <a:gd name="T4" fmla="*/ 12 w 16"/>
                  <a:gd name="T5" fmla="*/ 16 h 18"/>
                  <a:gd name="T6" fmla="*/ 16 w 16"/>
                  <a:gd name="T7" fmla="*/ 12 h 18"/>
                  <a:gd name="T8" fmla="*/ 16 w 16"/>
                  <a:gd name="T9" fmla="*/ 0 h 18"/>
                  <a:gd name="T10" fmla="*/ 8 w 16"/>
                  <a:gd name="T11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" h="18">
                    <a:moveTo>
                      <a:pt x="8" y="7"/>
                    </a:moveTo>
                    <a:cubicBezTo>
                      <a:pt x="6" y="10"/>
                      <a:pt x="3" y="11"/>
                      <a:pt x="0" y="13"/>
                    </a:cubicBezTo>
                    <a:cubicBezTo>
                      <a:pt x="2" y="17"/>
                      <a:pt x="7" y="18"/>
                      <a:pt x="12" y="16"/>
                    </a:cubicBezTo>
                    <a:cubicBezTo>
                      <a:pt x="15" y="16"/>
                      <a:pt x="16" y="14"/>
                      <a:pt x="16" y="12"/>
                    </a:cubicBezTo>
                    <a:cubicBezTo>
                      <a:pt x="16" y="8"/>
                      <a:pt x="16" y="4"/>
                      <a:pt x="16" y="0"/>
                    </a:cubicBezTo>
                    <a:cubicBezTo>
                      <a:pt x="13" y="3"/>
                      <a:pt x="11" y="5"/>
                      <a:pt x="8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2" name="Freeform 1889"/>
              <p:cNvSpPr>
                <a:spLocks noEditPoints="1"/>
              </p:cNvSpPr>
              <p:nvPr/>
            </p:nvSpPr>
            <p:spPr bwMode="auto">
              <a:xfrm>
                <a:off x="5057" y="1776"/>
                <a:ext cx="84" cy="78"/>
              </a:xfrm>
              <a:custGeom>
                <a:avLst/>
                <a:gdLst>
                  <a:gd name="T0" fmla="*/ 45 w 77"/>
                  <a:gd name="T1" fmla="*/ 21 h 71"/>
                  <a:gd name="T2" fmla="*/ 41 w 77"/>
                  <a:gd name="T3" fmla="*/ 21 h 71"/>
                  <a:gd name="T4" fmla="*/ 41 w 77"/>
                  <a:gd name="T5" fmla="*/ 20 h 71"/>
                  <a:gd name="T6" fmla="*/ 46 w 77"/>
                  <a:gd name="T7" fmla="*/ 19 h 71"/>
                  <a:gd name="T8" fmla="*/ 8 w 77"/>
                  <a:gd name="T9" fmla="*/ 9 h 71"/>
                  <a:gd name="T10" fmla="*/ 0 w 77"/>
                  <a:gd name="T11" fmla="*/ 19 h 71"/>
                  <a:gd name="T12" fmla="*/ 1 w 77"/>
                  <a:gd name="T13" fmla="*/ 24 h 71"/>
                  <a:gd name="T14" fmla="*/ 46 w 77"/>
                  <a:gd name="T15" fmla="*/ 69 h 71"/>
                  <a:gd name="T16" fmla="*/ 51 w 77"/>
                  <a:gd name="T17" fmla="*/ 70 h 71"/>
                  <a:gd name="T18" fmla="*/ 67 w 77"/>
                  <a:gd name="T19" fmla="*/ 60 h 71"/>
                  <a:gd name="T20" fmla="*/ 45 w 77"/>
                  <a:gd name="T21" fmla="*/ 21 h 71"/>
                  <a:gd name="T22" fmla="*/ 7 w 77"/>
                  <a:gd name="T23" fmla="*/ 19 h 71"/>
                  <a:gd name="T24" fmla="*/ 19 w 77"/>
                  <a:gd name="T25" fmla="*/ 7 h 71"/>
                  <a:gd name="T26" fmla="*/ 36 w 77"/>
                  <a:gd name="T27" fmla="*/ 18 h 71"/>
                  <a:gd name="T28" fmla="*/ 7 w 77"/>
                  <a:gd name="T29" fmla="*/ 19 h 71"/>
                  <a:gd name="T30" fmla="*/ 65 w 77"/>
                  <a:gd name="T31" fmla="*/ 47 h 71"/>
                  <a:gd name="T32" fmla="*/ 51 w 77"/>
                  <a:gd name="T33" fmla="*/ 61 h 71"/>
                  <a:gd name="T34" fmla="*/ 55 w 77"/>
                  <a:gd name="T35" fmla="*/ 30 h 71"/>
                  <a:gd name="T36" fmla="*/ 65 w 77"/>
                  <a:gd name="T37" fmla="*/ 47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7" h="71">
                    <a:moveTo>
                      <a:pt x="45" y="21"/>
                    </a:moveTo>
                    <a:cubicBezTo>
                      <a:pt x="44" y="21"/>
                      <a:pt x="42" y="21"/>
                      <a:pt x="41" y="21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2" y="19"/>
                      <a:pt x="44" y="19"/>
                      <a:pt x="46" y="19"/>
                    </a:cubicBezTo>
                    <a:cubicBezTo>
                      <a:pt x="40" y="5"/>
                      <a:pt x="20" y="0"/>
                      <a:pt x="8" y="9"/>
                    </a:cubicBezTo>
                    <a:cubicBezTo>
                      <a:pt x="4" y="11"/>
                      <a:pt x="2" y="15"/>
                      <a:pt x="0" y="19"/>
                    </a:cubicBezTo>
                    <a:cubicBezTo>
                      <a:pt x="0" y="20"/>
                      <a:pt x="0" y="23"/>
                      <a:pt x="1" y="24"/>
                    </a:cubicBezTo>
                    <a:cubicBezTo>
                      <a:pt x="16" y="39"/>
                      <a:pt x="31" y="54"/>
                      <a:pt x="46" y="69"/>
                    </a:cubicBezTo>
                    <a:cubicBezTo>
                      <a:pt x="47" y="70"/>
                      <a:pt x="49" y="71"/>
                      <a:pt x="51" y="70"/>
                    </a:cubicBezTo>
                    <a:cubicBezTo>
                      <a:pt x="57" y="69"/>
                      <a:pt x="63" y="66"/>
                      <a:pt x="67" y="60"/>
                    </a:cubicBezTo>
                    <a:cubicBezTo>
                      <a:pt x="77" y="43"/>
                      <a:pt x="66" y="21"/>
                      <a:pt x="45" y="21"/>
                    </a:cubicBezTo>
                    <a:close/>
                    <a:moveTo>
                      <a:pt x="7" y="19"/>
                    </a:moveTo>
                    <a:cubicBezTo>
                      <a:pt x="7" y="13"/>
                      <a:pt x="12" y="8"/>
                      <a:pt x="19" y="7"/>
                    </a:cubicBezTo>
                    <a:cubicBezTo>
                      <a:pt x="26" y="6"/>
                      <a:pt x="33" y="10"/>
                      <a:pt x="36" y="18"/>
                    </a:cubicBezTo>
                    <a:cubicBezTo>
                      <a:pt x="25" y="9"/>
                      <a:pt x="17" y="10"/>
                      <a:pt x="7" y="19"/>
                    </a:cubicBezTo>
                    <a:close/>
                    <a:moveTo>
                      <a:pt x="65" y="47"/>
                    </a:moveTo>
                    <a:cubicBezTo>
                      <a:pt x="64" y="54"/>
                      <a:pt x="58" y="60"/>
                      <a:pt x="51" y="61"/>
                    </a:cubicBezTo>
                    <a:cubicBezTo>
                      <a:pt x="62" y="51"/>
                      <a:pt x="63" y="44"/>
                      <a:pt x="55" y="30"/>
                    </a:cubicBezTo>
                    <a:cubicBezTo>
                      <a:pt x="62" y="32"/>
                      <a:pt x="66" y="39"/>
                      <a:pt x="65" y="4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3" name="Freeform 1890"/>
              <p:cNvSpPr>
                <a:spLocks noEditPoints="1"/>
              </p:cNvSpPr>
              <p:nvPr/>
            </p:nvSpPr>
            <p:spPr bwMode="auto">
              <a:xfrm>
                <a:off x="5089" y="1768"/>
                <a:ext cx="51" cy="44"/>
              </a:xfrm>
              <a:custGeom>
                <a:avLst/>
                <a:gdLst>
                  <a:gd name="T0" fmla="*/ 20 w 47"/>
                  <a:gd name="T1" fmla="*/ 0 h 41"/>
                  <a:gd name="T2" fmla="*/ 0 w 47"/>
                  <a:gd name="T3" fmla="*/ 11 h 41"/>
                  <a:gd name="T4" fmla="*/ 19 w 47"/>
                  <a:gd name="T5" fmla="*/ 26 h 41"/>
                  <a:gd name="T6" fmla="*/ 21 w 47"/>
                  <a:gd name="T7" fmla="*/ 27 h 41"/>
                  <a:gd name="T8" fmla="*/ 40 w 47"/>
                  <a:gd name="T9" fmla="*/ 41 h 41"/>
                  <a:gd name="T10" fmla="*/ 43 w 47"/>
                  <a:gd name="T11" fmla="*/ 14 h 41"/>
                  <a:gd name="T12" fmla="*/ 20 w 47"/>
                  <a:gd name="T13" fmla="*/ 0 h 41"/>
                  <a:gd name="T14" fmla="*/ 34 w 47"/>
                  <a:gd name="T15" fmla="*/ 30 h 41"/>
                  <a:gd name="T16" fmla="*/ 29 w 47"/>
                  <a:gd name="T17" fmla="*/ 8 h 41"/>
                  <a:gd name="T18" fmla="*/ 40 w 47"/>
                  <a:gd name="T19" fmla="*/ 16 h 41"/>
                  <a:gd name="T20" fmla="*/ 34 w 47"/>
                  <a:gd name="T21" fmla="*/ 3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7" h="41">
                    <a:moveTo>
                      <a:pt x="20" y="0"/>
                    </a:moveTo>
                    <a:cubicBezTo>
                      <a:pt x="12" y="0"/>
                      <a:pt x="5" y="4"/>
                      <a:pt x="0" y="11"/>
                    </a:cubicBezTo>
                    <a:cubicBezTo>
                      <a:pt x="9" y="14"/>
                      <a:pt x="15" y="17"/>
                      <a:pt x="19" y="26"/>
                    </a:cubicBezTo>
                    <a:cubicBezTo>
                      <a:pt x="19" y="26"/>
                      <a:pt x="20" y="27"/>
                      <a:pt x="21" y="27"/>
                    </a:cubicBezTo>
                    <a:cubicBezTo>
                      <a:pt x="29" y="29"/>
                      <a:pt x="36" y="32"/>
                      <a:pt x="40" y="41"/>
                    </a:cubicBezTo>
                    <a:cubicBezTo>
                      <a:pt x="46" y="32"/>
                      <a:pt x="47" y="23"/>
                      <a:pt x="43" y="14"/>
                    </a:cubicBezTo>
                    <a:cubicBezTo>
                      <a:pt x="38" y="5"/>
                      <a:pt x="30" y="0"/>
                      <a:pt x="20" y="0"/>
                    </a:cubicBezTo>
                    <a:close/>
                    <a:moveTo>
                      <a:pt x="34" y="30"/>
                    </a:moveTo>
                    <a:cubicBezTo>
                      <a:pt x="39" y="20"/>
                      <a:pt x="38" y="15"/>
                      <a:pt x="29" y="8"/>
                    </a:cubicBezTo>
                    <a:cubicBezTo>
                      <a:pt x="34" y="9"/>
                      <a:pt x="38" y="12"/>
                      <a:pt x="40" y="16"/>
                    </a:cubicBezTo>
                    <a:cubicBezTo>
                      <a:pt x="41" y="22"/>
                      <a:pt x="40" y="26"/>
                      <a:pt x="34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4" name="Freeform 1891"/>
              <p:cNvSpPr/>
              <p:nvPr/>
            </p:nvSpPr>
            <p:spPr bwMode="auto">
              <a:xfrm>
                <a:off x="5056" y="1844"/>
                <a:ext cx="23" cy="25"/>
              </a:xfrm>
              <a:custGeom>
                <a:avLst/>
                <a:gdLst>
                  <a:gd name="T0" fmla="*/ 8 w 23"/>
                  <a:gd name="T1" fmla="*/ 8 h 25"/>
                  <a:gd name="T2" fmla="*/ 0 w 23"/>
                  <a:gd name="T3" fmla="*/ 25 h 25"/>
                  <a:gd name="T4" fmla="*/ 19 w 23"/>
                  <a:gd name="T5" fmla="*/ 16 h 25"/>
                  <a:gd name="T6" fmla="*/ 18 w 23"/>
                  <a:gd name="T7" fmla="*/ 16 h 25"/>
                  <a:gd name="T8" fmla="*/ 23 w 23"/>
                  <a:gd name="T9" fmla="*/ 0 h 25"/>
                  <a:gd name="T10" fmla="*/ 8 w 23"/>
                  <a:gd name="T11" fmla="*/ 8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25">
                    <a:moveTo>
                      <a:pt x="8" y="8"/>
                    </a:moveTo>
                    <a:lnTo>
                      <a:pt x="0" y="25"/>
                    </a:lnTo>
                    <a:lnTo>
                      <a:pt x="19" y="16"/>
                    </a:lnTo>
                    <a:lnTo>
                      <a:pt x="18" y="16"/>
                    </a:lnTo>
                    <a:lnTo>
                      <a:pt x="23" y="0"/>
                    </a:ln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5" name="Freeform 1892"/>
              <p:cNvSpPr/>
              <p:nvPr/>
            </p:nvSpPr>
            <p:spPr bwMode="auto">
              <a:xfrm>
                <a:off x="5040" y="1833"/>
                <a:ext cx="29" cy="27"/>
              </a:xfrm>
              <a:custGeom>
                <a:avLst/>
                <a:gdLst>
                  <a:gd name="T0" fmla="*/ 0 w 29"/>
                  <a:gd name="T1" fmla="*/ 27 h 27"/>
                  <a:gd name="T2" fmla="*/ 23 w 29"/>
                  <a:gd name="T3" fmla="*/ 17 h 27"/>
                  <a:gd name="T4" fmla="*/ 29 w 29"/>
                  <a:gd name="T5" fmla="*/ 0 h 27"/>
                  <a:gd name="T6" fmla="*/ 9 w 29"/>
                  <a:gd name="T7" fmla="*/ 10 h 27"/>
                  <a:gd name="T8" fmla="*/ 0 w 29"/>
                  <a:gd name="T9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" h="27">
                    <a:moveTo>
                      <a:pt x="0" y="27"/>
                    </a:moveTo>
                    <a:lnTo>
                      <a:pt x="23" y="17"/>
                    </a:lnTo>
                    <a:lnTo>
                      <a:pt x="29" y="0"/>
                    </a:lnTo>
                    <a:lnTo>
                      <a:pt x="9" y="1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6" name="Freeform 1893"/>
              <p:cNvSpPr/>
              <p:nvPr/>
            </p:nvSpPr>
            <p:spPr bwMode="auto">
              <a:xfrm>
                <a:off x="5029" y="1853"/>
                <a:ext cx="33" cy="29"/>
              </a:xfrm>
              <a:custGeom>
                <a:avLst/>
                <a:gdLst>
                  <a:gd name="T0" fmla="*/ 10 w 33"/>
                  <a:gd name="T1" fmla="*/ 9 h 29"/>
                  <a:gd name="T2" fmla="*/ 0 w 33"/>
                  <a:gd name="T3" fmla="*/ 29 h 29"/>
                  <a:gd name="T4" fmla="*/ 25 w 33"/>
                  <a:gd name="T5" fmla="*/ 17 h 29"/>
                  <a:gd name="T6" fmla="*/ 25 w 33"/>
                  <a:gd name="T7" fmla="*/ 17 h 29"/>
                  <a:gd name="T8" fmla="*/ 33 w 33"/>
                  <a:gd name="T9" fmla="*/ 0 h 29"/>
                  <a:gd name="T10" fmla="*/ 10 w 33"/>
                  <a:gd name="T11" fmla="*/ 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29">
                    <a:moveTo>
                      <a:pt x="10" y="9"/>
                    </a:moveTo>
                    <a:lnTo>
                      <a:pt x="0" y="29"/>
                    </a:lnTo>
                    <a:lnTo>
                      <a:pt x="25" y="17"/>
                    </a:lnTo>
                    <a:lnTo>
                      <a:pt x="25" y="17"/>
                    </a:lnTo>
                    <a:lnTo>
                      <a:pt x="33" y="0"/>
                    </a:lnTo>
                    <a:lnTo>
                      <a:pt x="10" y="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7" name="Freeform 1894"/>
              <p:cNvSpPr>
                <a:spLocks noEditPoints="1"/>
              </p:cNvSpPr>
              <p:nvPr/>
            </p:nvSpPr>
            <p:spPr bwMode="auto">
              <a:xfrm>
                <a:off x="5007" y="1802"/>
                <a:ext cx="100" cy="102"/>
              </a:xfrm>
              <a:custGeom>
                <a:avLst/>
                <a:gdLst>
                  <a:gd name="T0" fmla="*/ 0 w 92"/>
                  <a:gd name="T1" fmla="*/ 92 h 93"/>
                  <a:gd name="T2" fmla="*/ 1 w 92"/>
                  <a:gd name="T3" fmla="*/ 93 h 93"/>
                  <a:gd name="T4" fmla="*/ 92 w 92"/>
                  <a:gd name="T5" fmla="*/ 48 h 93"/>
                  <a:gd name="T6" fmla="*/ 45 w 92"/>
                  <a:gd name="T7" fmla="*/ 0 h 93"/>
                  <a:gd name="T8" fmla="*/ 0 w 92"/>
                  <a:gd name="T9" fmla="*/ 92 h 93"/>
                  <a:gd name="T10" fmla="*/ 48 w 92"/>
                  <a:gd name="T11" fmla="*/ 16 h 93"/>
                  <a:gd name="T12" fmla="*/ 39 w 92"/>
                  <a:gd name="T13" fmla="*/ 35 h 93"/>
                  <a:gd name="T14" fmla="*/ 58 w 92"/>
                  <a:gd name="T15" fmla="*/ 26 h 93"/>
                  <a:gd name="T16" fmla="*/ 59 w 92"/>
                  <a:gd name="T17" fmla="*/ 27 h 93"/>
                  <a:gd name="T18" fmla="*/ 59 w 92"/>
                  <a:gd name="T19" fmla="*/ 27 h 93"/>
                  <a:gd name="T20" fmla="*/ 53 w 92"/>
                  <a:gd name="T21" fmla="*/ 43 h 93"/>
                  <a:gd name="T22" fmla="*/ 67 w 92"/>
                  <a:gd name="T23" fmla="*/ 36 h 93"/>
                  <a:gd name="T24" fmla="*/ 67 w 92"/>
                  <a:gd name="T25" fmla="*/ 36 h 93"/>
                  <a:gd name="T26" fmla="*/ 68 w 92"/>
                  <a:gd name="T27" fmla="*/ 36 h 93"/>
                  <a:gd name="T28" fmla="*/ 63 w 92"/>
                  <a:gd name="T29" fmla="*/ 52 h 93"/>
                  <a:gd name="T30" fmla="*/ 77 w 92"/>
                  <a:gd name="T31" fmla="*/ 45 h 93"/>
                  <a:gd name="T32" fmla="*/ 78 w 92"/>
                  <a:gd name="T33" fmla="*/ 47 h 93"/>
                  <a:gd name="T34" fmla="*/ 19 w 92"/>
                  <a:gd name="T35" fmla="*/ 75 h 93"/>
                  <a:gd name="T36" fmla="*/ 19 w 92"/>
                  <a:gd name="T37" fmla="*/ 76 h 93"/>
                  <a:gd name="T38" fmla="*/ 17 w 92"/>
                  <a:gd name="T39" fmla="*/ 75 h 93"/>
                  <a:gd name="T40" fmla="*/ 46 w 92"/>
                  <a:gd name="T41" fmla="*/ 15 h 93"/>
                  <a:gd name="T42" fmla="*/ 48 w 92"/>
                  <a:gd name="T43" fmla="*/ 16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2" h="93">
                    <a:moveTo>
                      <a:pt x="0" y="92"/>
                    </a:moveTo>
                    <a:cubicBezTo>
                      <a:pt x="1" y="93"/>
                      <a:pt x="1" y="93"/>
                      <a:pt x="1" y="93"/>
                    </a:cubicBezTo>
                    <a:cubicBezTo>
                      <a:pt x="31" y="78"/>
                      <a:pt x="61" y="63"/>
                      <a:pt x="92" y="48"/>
                    </a:cubicBezTo>
                    <a:cubicBezTo>
                      <a:pt x="76" y="32"/>
                      <a:pt x="61" y="16"/>
                      <a:pt x="45" y="0"/>
                    </a:cubicBezTo>
                    <a:cubicBezTo>
                      <a:pt x="30" y="31"/>
                      <a:pt x="15" y="62"/>
                      <a:pt x="0" y="92"/>
                    </a:cubicBezTo>
                    <a:close/>
                    <a:moveTo>
                      <a:pt x="48" y="16"/>
                    </a:moveTo>
                    <a:cubicBezTo>
                      <a:pt x="39" y="35"/>
                      <a:pt x="39" y="35"/>
                      <a:pt x="39" y="35"/>
                    </a:cubicBezTo>
                    <a:cubicBezTo>
                      <a:pt x="58" y="26"/>
                      <a:pt x="58" y="26"/>
                      <a:pt x="58" y="26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53" y="43"/>
                      <a:pt x="53" y="43"/>
                      <a:pt x="53" y="43"/>
                    </a:cubicBezTo>
                    <a:cubicBezTo>
                      <a:pt x="67" y="36"/>
                      <a:pt x="67" y="36"/>
                      <a:pt x="67" y="36"/>
                    </a:cubicBezTo>
                    <a:cubicBezTo>
                      <a:pt x="67" y="36"/>
                      <a:pt x="67" y="36"/>
                      <a:pt x="67" y="36"/>
                    </a:cubicBezTo>
                    <a:cubicBezTo>
                      <a:pt x="68" y="36"/>
                      <a:pt x="68" y="36"/>
                      <a:pt x="68" y="36"/>
                    </a:cubicBezTo>
                    <a:cubicBezTo>
                      <a:pt x="63" y="52"/>
                      <a:pt x="63" y="52"/>
                      <a:pt x="63" y="52"/>
                    </a:cubicBezTo>
                    <a:cubicBezTo>
                      <a:pt x="77" y="45"/>
                      <a:pt x="77" y="45"/>
                      <a:pt x="77" y="45"/>
                    </a:cubicBezTo>
                    <a:cubicBezTo>
                      <a:pt x="78" y="47"/>
                      <a:pt x="78" y="47"/>
                      <a:pt x="78" y="47"/>
                    </a:cubicBezTo>
                    <a:cubicBezTo>
                      <a:pt x="19" y="75"/>
                      <a:pt x="19" y="75"/>
                      <a:pt x="19" y="75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46" y="15"/>
                      <a:pt x="46" y="15"/>
                      <a:pt x="46" y="15"/>
                    </a:cubicBezTo>
                    <a:lnTo>
                      <a:pt x="48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8" name="Freeform 1895"/>
              <p:cNvSpPr/>
              <p:nvPr/>
            </p:nvSpPr>
            <p:spPr bwMode="auto">
              <a:xfrm>
                <a:off x="5273" y="2064"/>
                <a:ext cx="61" cy="43"/>
              </a:xfrm>
              <a:custGeom>
                <a:avLst/>
                <a:gdLst>
                  <a:gd name="T0" fmla="*/ 3 w 56"/>
                  <a:gd name="T1" fmla="*/ 37 h 39"/>
                  <a:gd name="T2" fmla="*/ 6 w 56"/>
                  <a:gd name="T3" fmla="*/ 39 h 39"/>
                  <a:gd name="T4" fmla="*/ 25 w 56"/>
                  <a:gd name="T5" fmla="*/ 39 h 39"/>
                  <a:gd name="T6" fmla="*/ 53 w 56"/>
                  <a:gd name="T7" fmla="*/ 39 h 39"/>
                  <a:gd name="T8" fmla="*/ 56 w 56"/>
                  <a:gd name="T9" fmla="*/ 0 h 39"/>
                  <a:gd name="T10" fmla="*/ 0 w 56"/>
                  <a:gd name="T11" fmla="*/ 0 h 39"/>
                  <a:gd name="T12" fmla="*/ 3 w 56"/>
                  <a:gd name="T13" fmla="*/ 37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39">
                    <a:moveTo>
                      <a:pt x="3" y="37"/>
                    </a:moveTo>
                    <a:cubicBezTo>
                      <a:pt x="3" y="38"/>
                      <a:pt x="5" y="39"/>
                      <a:pt x="6" y="39"/>
                    </a:cubicBezTo>
                    <a:cubicBezTo>
                      <a:pt x="12" y="39"/>
                      <a:pt x="19" y="39"/>
                      <a:pt x="25" y="39"/>
                    </a:cubicBezTo>
                    <a:cubicBezTo>
                      <a:pt x="34" y="39"/>
                      <a:pt x="44" y="39"/>
                      <a:pt x="53" y="39"/>
                    </a:cubicBezTo>
                    <a:cubicBezTo>
                      <a:pt x="54" y="26"/>
                      <a:pt x="55" y="13"/>
                      <a:pt x="56" y="0"/>
                    </a:cubicBezTo>
                    <a:cubicBezTo>
                      <a:pt x="37" y="0"/>
                      <a:pt x="19" y="0"/>
                      <a:pt x="0" y="0"/>
                    </a:cubicBezTo>
                    <a:cubicBezTo>
                      <a:pt x="1" y="12"/>
                      <a:pt x="2" y="25"/>
                      <a:pt x="3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9" name="Freeform 1896"/>
              <p:cNvSpPr/>
              <p:nvPr/>
            </p:nvSpPr>
            <p:spPr bwMode="auto">
              <a:xfrm>
                <a:off x="5270" y="2029"/>
                <a:ext cx="67" cy="32"/>
              </a:xfrm>
              <a:custGeom>
                <a:avLst/>
                <a:gdLst>
                  <a:gd name="T0" fmla="*/ 3 w 62"/>
                  <a:gd name="T1" fmla="*/ 29 h 29"/>
                  <a:gd name="T2" fmla="*/ 59 w 62"/>
                  <a:gd name="T3" fmla="*/ 29 h 29"/>
                  <a:gd name="T4" fmla="*/ 62 w 62"/>
                  <a:gd name="T5" fmla="*/ 0 h 29"/>
                  <a:gd name="T6" fmla="*/ 0 w 62"/>
                  <a:gd name="T7" fmla="*/ 0 h 29"/>
                  <a:gd name="T8" fmla="*/ 3 w 62"/>
                  <a:gd name="T9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2" h="29">
                    <a:moveTo>
                      <a:pt x="3" y="29"/>
                    </a:moveTo>
                    <a:cubicBezTo>
                      <a:pt x="22" y="29"/>
                      <a:pt x="40" y="29"/>
                      <a:pt x="59" y="29"/>
                    </a:cubicBezTo>
                    <a:cubicBezTo>
                      <a:pt x="60" y="19"/>
                      <a:pt x="61" y="10"/>
                      <a:pt x="62" y="0"/>
                    </a:cubicBezTo>
                    <a:cubicBezTo>
                      <a:pt x="41" y="0"/>
                      <a:pt x="21" y="0"/>
                      <a:pt x="0" y="0"/>
                    </a:cubicBezTo>
                    <a:cubicBezTo>
                      <a:pt x="1" y="10"/>
                      <a:pt x="2" y="19"/>
                      <a:pt x="3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0" name="Freeform 1897"/>
              <p:cNvSpPr/>
              <p:nvPr/>
            </p:nvSpPr>
            <p:spPr bwMode="auto">
              <a:xfrm>
                <a:off x="5276" y="2109"/>
                <a:ext cx="55" cy="25"/>
              </a:xfrm>
              <a:custGeom>
                <a:avLst/>
                <a:gdLst>
                  <a:gd name="T0" fmla="*/ 2 w 50"/>
                  <a:gd name="T1" fmla="*/ 23 h 23"/>
                  <a:gd name="T2" fmla="*/ 48 w 50"/>
                  <a:gd name="T3" fmla="*/ 23 h 23"/>
                  <a:gd name="T4" fmla="*/ 50 w 50"/>
                  <a:gd name="T5" fmla="*/ 0 h 23"/>
                  <a:gd name="T6" fmla="*/ 0 w 50"/>
                  <a:gd name="T7" fmla="*/ 0 h 23"/>
                  <a:gd name="T8" fmla="*/ 2 w 50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0" h="23">
                    <a:moveTo>
                      <a:pt x="2" y="23"/>
                    </a:moveTo>
                    <a:cubicBezTo>
                      <a:pt x="17" y="23"/>
                      <a:pt x="33" y="23"/>
                      <a:pt x="48" y="23"/>
                    </a:cubicBezTo>
                    <a:cubicBezTo>
                      <a:pt x="49" y="16"/>
                      <a:pt x="50" y="8"/>
                      <a:pt x="50" y="0"/>
                    </a:cubicBezTo>
                    <a:cubicBezTo>
                      <a:pt x="33" y="0"/>
                      <a:pt x="17" y="0"/>
                      <a:pt x="0" y="0"/>
                    </a:cubicBezTo>
                    <a:cubicBezTo>
                      <a:pt x="0" y="8"/>
                      <a:pt x="1" y="16"/>
                      <a:pt x="2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1" name="Freeform 1898"/>
              <p:cNvSpPr/>
              <p:nvPr/>
            </p:nvSpPr>
            <p:spPr bwMode="auto">
              <a:xfrm>
                <a:off x="5248" y="1980"/>
                <a:ext cx="94" cy="47"/>
              </a:xfrm>
              <a:custGeom>
                <a:avLst/>
                <a:gdLst>
                  <a:gd name="T0" fmla="*/ 28 w 94"/>
                  <a:gd name="T1" fmla="*/ 0 h 47"/>
                  <a:gd name="T2" fmla="*/ 28 w 94"/>
                  <a:gd name="T3" fmla="*/ 0 h 47"/>
                  <a:gd name="T4" fmla="*/ 0 w 94"/>
                  <a:gd name="T5" fmla="*/ 0 h 47"/>
                  <a:gd name="T6" fmla="*/ 0 w 94"/>
                  <a:gd name="T7" fmla="*/ 6 h 47"/>
                  <a:gd name="T8" fmla="*/ 26 w 94"/>
                  <a:gd name="T9" fmla="*/ 6 h 47"/>
                  <a:gd name="T10" fmla="*/ 40 w 94"/>
                  <a:gd name="T11" fmla="*/ 42 h 47"/>
                  <a:gd name="T12" fmla="*/ 17 w 94"/>
                  <a:gd name="T13" fmla="*/ 42 h 47"/>
                  <a:gd name="T14" fmla="*/ 17 w 94"/>
                  <a:gd name="T15" fmla="*/ 47 h 47"/>
                  <a:gd name="T16" fmla="*/ 94 w 94"/>
                  <a:gd name="T17" fmla="*/ 47 h 47"/>
                  <a:gd name="T18" fmla="*/ 94 w 94"/>
                  <a:gd name="T19" fmla="*/ 42 h 47"/>
                  <a:gd name="T20" fmla="*/ 45 w 94"/>
                  <a:gd name="T21" fmla="*/ 42 h 47"/>
                  <a:gd name="T22" fmla="*/ 28 w 94"/>
                  <a:gd name="T23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" h="47">
                    <a:moveTo>
                      <a:pt x="28" y="0"/>
                    </a:moveTo>
                    <a:lnTo>
                      <a:pt x="28" y="0"/>
                    </a:lnTo>
                    <a:lnTo>
                      <a:pt x="0" y="0"/>
                    </a:lnTo>
                    <a:lnTo>
                      <a:pt x="0" y="6"/>
                    </a:lnTo>
                    <a:lnTo>
                      <a:pt x="26" y="6"/>
                    </a:lnTo>
                    <a:lnTo>
                      <a:pt x="40" y="42"/>
                    </a:lnTo>
                    <a:lnTo>
                      <a:pt x="17" y="42"/>
                    </a:lnTo>
                    <a:lnTo>
                      <a:pt x="17" y="47"/>
                    </a:lnTo>
                    <a:lnTo>
                      <a:pt x="94" y="47"/>
                    </a:lnTo>
                    <a:lnTo>
                      <a:pt x="94" y="42"/>
                    </a:lnTo>
                    <a:lnTo>
                      <a:pt x="45" y="42"/>
                    </a:ln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2" name="Freeform 1899"/>
              <p:cNvSpPr>
                <a:spLocks noEditPoints="1"/>
              </p:cNvSpPr>
              <p:nvPr/>
            </p:nvSpPr>
            <p:spPr bwMode="auto">
              <a:xfrm>
                <a:off x="5881" y="1808"/>
                <a:ext cx="157" cy="57"/>
              </a:xfrm>
              <a:custGeom>
                <a:avLst/>
                <a:gdLst>
                  <a:gd name="T0" fmla="*/ 142 w 144"/>
                  <a:gd name="T1" fmla="*/ 4 h 52"/>
                  <a:gd name="T2" fmla="*/ 136 w 144"/>
                  <a:gd name="T3" fmla="*/ 3 h 52"/>
                  <a:gd name="T4" fmla="*/ 113 w 144"/>
                  <a:gd name="T5" fmla="*/ 0 h 52"/>
                  <a:gd name="T6" fmla="*/ 90 w 144"/>
                  <a:gd name="T7" fmla="*/ 3 h 52"/>
                  <a:gd name="T8" fmla="*/ 78 w 144"/>
                  <a:gd name="T9" fmla="*/ 6 h 52"/>
                  <a:gd name="T10" fmla="*/ 61 w 144"/>
                  <a:gd name="T11" fmla="*/ 5 h 52"/>
                  <a:gd name="T12" fmla="*/ 31 w 144"/>
                  <a:gd name="T13" fmla="*/ 0 h 52"/>
                  <a:gd name="T14" fmla="*/ 8 w 144"/>
                  <a:gd name="T15" fmla="*/ 2 h 52"/>
                  <a:gd name="T16" fmla="*/ 1 w 144"/>
                  <a:gd name="T17" fmla="*/ 12 h 52"/>
                  <a:gd name="T18" fmla="*/ 1 w 144"/>
                  <a:gd name="T19" fmla="*/ 14 h 52"/>
                  <a:gd name="T20" fmla="*/ 5 w 144"/>
                  <a:gd name="T21" fmla="*/ 20 h 52"/>
                  <a:gd name="T22" fmla="*/ 9 w 144"/>
                  <a:gd name="T23" fmla="*/ 37 h 52"/>
                  <a:gd name="T24" fmla="*/ 19 w 144"/>
                  <a:gd name="T25" fmla="*/ 48 h 52"/>
                  <a:gd name="T26" fmla="*/ 40 w 144"/>
                  <a:gd name="T27" fmla="*/ 50 h 52"/>
                  <a:gd name="T28" fmla="*/ 60 w 144"/>
                  <a:gd name="T29" fmla="*/ 36 h 52"/>
                  <a:gd name="T30" fmla="*/ 66 w 144"/>
                  <a:gd name="T31" fmla="*/ 22 h 52"/>
                  <a:gd name="T32" fmla="*/ 73 w 144"/>
                  <a:gd name="T33" fmla="*/ 18 h 52"/>
                  <a:gd name="T34" fmla="*/ 78 w 144"/>
                  <a:gd name="T35" fmla="*/ 22 h 52"/>
                  <a:gd name="T36" fmla="*/ 82 w 144"/>
                  <a:gd name="T37" fmla="*/ 32 h 52"/>
                  <a:gd name="T38" fmla="*/ 100 w 144"/>
                  <a:gd name="T39" fmla="*/ 49 h 52"/>
                  <a:gd name="T40" fmla="*/ 124 w 144"/>
                  <a:gd name="T41" fmla="*/ 49 h 52"/>
                  <a:gd name="T42" fmla="*/ 135 w 144"/>
                  <a:gd name="T43" fmla="*/ 38 h 52"/>
                  <a:gd name="T44" fmla="*/ 139 w 144"/>
                  <a:gd name="T45" fmla="*/ 20 h 52"/>
                  <a:gd name="T46" fmla="*/ 142 w 144"/>
                  <a:gd name="T47" fmla="*/ 15 h 52"/>
                  <a:gd name="T48" fmla="*/ 143 w 144"/>
                  <a:gd name="T49" fmla="*/ 13 h 52"/>
                  <a:gd name="T50" fmla="*/ 144 w 144"/>
                  <a:gd name="T51" fmla="*/ 6 h 52"/>
                  <a:gd name="T52" fmla="*/ 142 w 144"/>
                  <a:gd name="T53" fmla="*/ 4 h 52"/>
                  <a:gd name="T54" fmla="*/ 61 w 144"/>
                  <a:gd name="T55" fmla="*/ 23 h 52"/>
                  <a:gd name="T56" fmla="*/ 57 w 144"/>
                  <a:gd name="T57" fmla="*/ 34 h 52"/>
                  <a:gd name="T58" fmla="*/ 32 w 144"/>
                  <a:gd name="T59" fmla="*/ 47 h 52"/>
                  <a:gd name="T60" fmla="*/ 27 w 144"/>
                  <a:gd name="T61" fmla="*/ 46 h 52"/>
                  <a:gd name="T62" fmla="*/ 9 w 144"/>
                  <a:gd name="T63" fmla="*/ 28 h 52"/>
                  <a:gd name="T64" fmla="*/ 9 w 144"/>
                  <a:gd name="T65" fmla="*/ 16 h 52"/>
                  <a:gd name="T66" fmla="*/ 18 w 144"/>
                  <a:gd name="T67" fmla="*/ 5 h 52"/>
                  <a:gd name="T68" fmla="*/ 31 w 144"/>
                  <a:gd name="T69" fmla="*/ 3 h 52"/>
                  <a:gd name="T70" fmla="*/ 53 w 144"/>
                  <a:gd name="T71" fmla="*/ 7 h 52"/>
                  <a:gd name="T72" fmla="*/ 61 w 144"/>
                  <a:gd name="T73" fmla="*/ 23 h 52"/>
                  <a:gd name="T74" fmla="*/ 132 w 144"/>
                  <a:gd name="T75" fmla="*/ 38 h 52"/>
                  <a:gd name="T76" fmla="*/ 125 w 144"/>
                  <a:gd name="T77" fmla="*/ 45 h 52"/>
                  <a:gd name="T78" fmla="*/ 102 w 144"/>
                  <a:gd name="T79" fmla="*/ 47 h 52"/>
                  <a:gd name="T80" fmla="*/ 95 w 144"/>
                  <a:gd name="T81" fmla="*/ 43 h 52"/>
                  <a:gd name="T82" fmla="*/ 83 w 144"/>
                  <a:gd name="T83" fmla="*/ 17 h 52"/>
                  <a:gd name="T84" fmla="*/ 88 w 144"/>
                  <a:gd name="T85" fmla="*/ 9 h 52"/>
                  <a:gd name="T86" fmla="*/ 126 w 144"/>
                  <a:gd name="T87" fmla="*/ 5 h 52"/>
                  <a:gd name="T88" fmla="*/ 135 w 144"/>
                  <a:gd name="T89" fmla="*/ 17 h 52"/>
                  <a:gd name="T90" fmla="*/ 135 w 144"/>
                  <a:gd name="T91" fmla="*/ 22 h 52"/>
                  <a:gd name="T92" fmla="*/ 132 w 144"/>
                  <a:gd name="T93" fmla="*/ 3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44" h="52">
                    <a:moveTo>
                      <a:pt x="142" y="4"/>
                    </a:moveTo>
                    <a:cubicBezTo>
                      <a:pt x="140" y="4"/>
                      <a:pt x="138" y="4"/>
                      <a:pt x="136" y="3"/>
                    </a:cubicBezTo>
                    <a:cubicBezTo>
                      <a:pt x="128" y="2"/>
                      <a:pt x="121" y="1"/>
                      <a:pt x="113" y="0"/>
                    </a:cubicBezTo>
                    <a:cubicBezTo>
                      <a:pt x="105" y="0"/>
                      <a:pt x="98" y="1"/>
                      <a:pt x="90" y="3"/>
                    </a:cubicBezTo>
                    <a:cubicBezTo>
                      <a:pt x="86" y="4"/>
                      <a:pt x="82" y="6"/>
                      <a:pt x="78" y="6"/>
                    </a:cubicBezTo>
                    <a:cubicBezTo>
                      <a:pt x="72" y="7"/>
                      <a:pt x="66" y="6"/>
                      <a:pt x="61" y="5"/>
                    </a:cubicBezTo>
                    <a:cubicBezTo>
                      <a:pt x="51" y="2"/>
                      <a:pt x="41" y="0"/>
                      <a:pt x="31" y="0"/>
                    </a:cubicBezTo>
                    <a:cubicBezTo>
                      <a:pt x="23" y="0"/>
                      <a:pt x="16" y="1"/>
                      <a:pt x="8" y="2"/>
                    </a:cubicBezTo>
                    <a:cubicBezTo>
                      <a:pt x="0" y="3"/>
                      <a:pt x="0" y="3"/>
                      <a:pt x="1" y="12"/>
                    </a:cubicBezTo>
                    <a:cubicBezTo>
                      <a:pt x="1" y="12"/>
                      <a:pt x="1" y="13"/>
                      <a:pt x="1" y="14"/>
                    </a:cubicBezTo>
                    <a:cubicBezTo>
                      <a:pt x="4" y="15"/>
                      <a:pt x="4" y="17"/>
                      <a:pt x="5" y="20"/>
                    </a:cubicBezTo>
                    <a:cubicBezTo>
                      <a:pt x="6" y="25"/>
                      <a:pt x="7" y="31"/>
                      <a:pt x="9" y="37"/>
                    </a:cubicBezTo>
                    <a:cubicBezTo>
                      <a:pt x="10" y="42"/>
                      <a:pt x="14" y="46"/>
                      <a:pt x="19" y="48"/>
                    </a:cubicBezTo>
                    <a:cubicBezTo>
                      <a:pt x="26" y="50"/>
                      <a:pt x="33" y="51"/>
                      <a:pt x="40" y="50"/>
                    </a:cubicBezTo>
                    <a:cubicBezTo>
                      <a:pt x="49" y="48"/>
                      <a:pt x="56" y="44"/>
                      <a:pt x="60" y="36"/>
                    </a:cubicBezTo>
                    <a:cubicBezTo>
                      <a:pt x="62" y="32"/>
                      <a:pt x="64" y="27"/>
                      <a:pt x="66" y="22"/>
                    </a:cubicBezTo>
                    <a:cubicBezTo>
                      <a:pt x="68" y="19"/>
                      <a:pt x="70" y="17"/>
                      <a:pt x="73" y="18"/>
                    </a:cubicBezTo>
                    <a:cubicBezTo>
                      <a:pt x="75" y="18"/>
                      <a:pt x="77" y="19"/>
                      <a:pt x="78" y="22"/>
                    </a:cubicBezTo>
                    <a:cubicBezTo>
                      <a:pt x="79" y="25"/>
                      <a:pt x="80" y="29"/>
                      <a:pt x="82" y="32"/>
                    </a:cubicBezTo>
                    <a:cubicBezTo>
                      <a:pt x="85" y="40"/>
                      <a:pt x="91" y="46"/>
                      <a:pt x="100" y="49"/>
                    </a:cubicBezTo>
                    <a:cubicBezTo>
                      <a:pt x="108" y="51"/>
                      <a:pt x="116" y="52"/>
                      <a:pt x="124" y="49"/>
                    </a:cubicBezTo>
                    <a:cubicBezTo>
                      <a:pt x="130" y="46"/>
                      <a:pt x="134" y="43"/>
                      <a:pt x="135" y="38"/>
                    </a:cubicBezTo>
                    <a:cubicBezTo>
                      <a:pt x="137" y="32"/>
                      <a:pt x="138" y="26"/>
                      <a:pt x="139" y="20"/>
                    </a:cubicBezTo>
                    <a:cubicBezTo>
                      <a:pt x="140" y="18"/>
                      <a:pt x="140" y="16"/>
                      <a:pt x="142" y="15"/>
                    </a:cubicBezTo>
                    <a:cubicBezTo>
                      <a:pt x="143" y="14"/>
                      <a:pt x="143" y="14"/>
                      <a:pt x="143" y="13"/>
                    </a:cubicBezTo>
                    <a:cubicBezTo>
                      <a:pt x="144" y="11"/>
                      <a:pt x="144" y="8"/>
                      <a:pt x="144" y="6"/>
                    </a:cubicBezTo>
                    <a:cubicBezTo>
                      <a:pt x="144" y="5"/>
                      <a:pt x="143" y="4"/>
                      <a:pt x="142" y="4"/>
                    </a:cubicBezTo>
                    <a:close/>
                    <a:moveTo>
                      <a:pt x="61" y="23"/>
                    </a:moveTo>
                    <a:cubicBezTo>
                      <a:pt x="60" y="27"/>
                      <a:pt x="59" y="30"/>
                      <a:pt x="57" y="34"/>
                    </a:cubicBezTo>
                    <a:cubicBezTo>
                      <a:pt x="52" y="44"/>
                      <a:pt x="43" y="48"/>
                      <a:pt x="32" y="47"/>
                    </a:cubicBezTo>
                    <a:cubicBezTo>
                      <a:pt x="31" y="47"/>
                      <a:pt x="29" y="47"/>
                      <a:pt x="27" y="46"/>
                    </a:cubicBezTo>
                    <a:cubicBezTo>
                      <a:pt x="16" y="44"/>
                      <a:pt x="11" y="39"/>
                      <a:pt x="9" y="28"/>
                    </a:cubicBezTo>
                    <a:cubicBezTo>
                      <a:pt x="9" y="24"/>
                      <a:pt x="9" y="20"/>
                      <a:pt x="9" y="16"/>
                    </a:cubicBezTo>
                    <a:cubicBezTo>
                      <a:pt x="9" y="10"/>
                      <a:pt x="12" y="6"/>
                      <a:pt x="18" y="5"/>
                    </a:cubicBezTo>
                    <a:cubicBezTo>
                      <a:pt x="22" y="4"/>
                      <a:pt x="27" y="4"/>
                      <a:pt x="31" y="3"/>
                    </a:cubicBezTo>
                    <a:cubicBezTo>
                      <a:pt x="39" y="3"/>
                      <a:pt x="46" y="5"/>
                      <a:pt x="53" y="7"/>
                    </a:cubicBezTo>
                    <a:cubicBezTo>
                      <a:pt x="61" y="10"/>
                      <a:pt x="63" y="15"/>
                      <a:pt x="61" y="23"/>
                    </a:cubicBezTo>
                    <a:close/>
                    <a:moveTo>
                      <a:pt x="132" y="38"/>
                    </a:moveTo>
                    <a:cubicBezTo>
                      <a:pt x="131" y="41"/>
                      <a:pt x="128" y="44"/>
                      <a:pt x="125" y="45"/>
                    </a:cubicBezTo>
                    <a:cubicBezTo>
                      <a:pt x="117" y="49"/>
                      <a:pt x="110" y="49"/>
                      <a:pt x="102" y="47"/>
                    </a:cubicBezTo>
                    <a:cubicBezTo>
                      <a:pt x="99" y="46"/>
                      <a:pt x="97" y="45"/>
                      <a:pt x="95" y="43"/>
                    </a:cubicBezTo>
                    <a:cubicBezTo>
                      <a:pt x="87" y="36"/>
                      <a:pt x="83" y="28"/>
                      <a:pt x="83" y="17"/>
                    </a:cubicBezTo>
                    <a:cubicBezTo>
                      <a:pt x="83" y="14"/>
                      <a:pt x="85" y="11"/>
                      <a:pt x="88" y="9"/>
                    </a:cubicBezTo>
                    <a:cubicBezTo>
                      <a:pt x="100" y="3"/>
                      <a:pt x="113" y="2"/>
                      <a:pt x="126" y="5"/>
                    </a:cubicBezTo>
                    <a:cubicBezTo>
                      <a:pt x="132" y="7"/>
                      <a:pt x="135" y="10"/>
                      <a:pt x="135" y="17"/>
                    </a:cubicBezTo>
                    <a:cubicBezTo>
                      <a:pt x="135" y="18"/>
                      <a:pt x="135" y="20"/>
                      <a:pt x="135" y="22"/>
                    </a:cubicBezTo>
                    <a:cubicBezTo>
                      <a:pt x="135" y="27"/>
                      <a:pt x="134" y="33"/>
                      <a:pt x="132" y="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3" name="Freeform 1900"/>
              <p:cNvSpPr>
                <a:spLocks noEditPoints="1"/>
              </p:cNvSpPr>
              <p:nvPr/>
            </p:nvSpPr>
            <p:spPr bwMode="auto">
              <a:xfrm>
                <a:off x="5727" y="1592"/>
                <a:ext cx="61" cy="61"/>
              </a:xfrm>
              <a:custGeom>
                <a:avLst/>
                <a:gdLst>
                  <a:gd name="T0" fmla="*/ 19 w 56"/>
                  <a:gd name="T1" fmla="*/ 6 h 56"/>
                  <a:gd name="T2" fmla="*/ 6 w 56"/>
                  <a:gd name="T3" fmla="*/ 39 h 56"/>
                  <a:gd name="T4" fmla="*/ 35 w 56"/>
                  <a:gd name="T5" fmla="*/ 54 h 56"/>
                  <a:gd name="T6" fmla="*/ 56 w 56"/>
                  <a:gd name="T7" fmla="*/ 29 h 56"/>
                  <a:gd name="T8" fmla="*/ 55 w 56"/>
                  <a:gd name="T9" fmla="*/ 23 h 56"/>
                  <a:gd name="T10" fmla="*/ 19 w 56"/>
                  <a:gd name="T11" fmla="*/ 6 h 56"/>
                  <a:gd name="T12" fmla="*/ 30 w 56"/>
                  <a:gd name="T13" fmla="*/ 49 h 56"/>
                  <a:gd name="T14" fmla="*/ 10 w 56"/>
                  <a:gd name="T15" fmla="*/ 30 h 56"/>
                  <a:gd name="T16" fmla="*/ 30 w 56"/>
                  <a:gd name="T17" fmla="*/ 9 h 56"/>
                  <a:gd name="T18" fmla="*/ 50 w 56"/>
                  <a:gd name="T19" fmla="*/ 29 h 56"/>
                  <a:gd name="T20" fmla="*/ 30 w 56"/>
                  <a:gd name="T21" fmla="*/ 49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" h="56">
                    <a:moveTo>
                      <a:pt x="19" y="6"/>
                    </a:moveTo>
                    <a:cubicBezTo>
                      <a:pt x="6" y="12"/>
                      <a:pt x="0" y="26"/>
                      <a:pt x="6" y="39"/>
                    </a:cubicBezTo>
                    <a:cubicBezTo>
                      <a:pt x="11" y="50"/>
                      <a:pt x="23" y="56"/>
                      <a:pt x="35" y="54"/>
                    </a:cubicBezTo>
                    <a:cubicBezTo>
                      <a:pt x="47" y="51"/>
                      <a:pt x="56" y="41"/>
                      <a:pt x="56" y="29"/>
                    </a:cubicBezTo>
                    <a:cubicBezTo>
                      <a:pt x="56" y="27"/>
                      <a:pt x="56" y="25"/>
                      <a:pt x="55" y="23"/>
                    </a:cubicBezTo>
                    <a:cubicBezTo>
                      <a:pt x="51" y="8"/>
                      <a:pt x="34" y="0"/>
                      <a:pt x="19" y="6"/>
                    </a:cubicBezTo>
                    <a:close/>
                    <a:moveTo>
                      <a:pt x="30" y="49"/>
                    </a:moveTo>
                    <a:cubicBezTo>
                      <a:pt x="20" y="49"/>
                      <a:pt x="10" y="41"/>
                      <a:pt x="10" y="30"/>
                    </a:cubicBezTo>
                    <a:cubicBezTo>
                      <a:pt x="9" y="17"/>
                      <a:pt x="19" y="9"/>
                      <a:pt x="30" y="9"/>
                    </a:cubicBezTo>
                    <a:cubicBezTo>
                      <a:pt x="41" y="9"/>
                      <a:pt x="50" y="18"/>
                      <a:pt x="50" y="29"/>
                    </a:cubicBezTo>
                    <a:cubicBezTo>
                      <a:pt x="50" y="40"/>
                      <a:pt x="41" y="49"/>
                      <a:pt x="30" y="4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4" name="Freeform 1901"/>
              <p:cNvSpPr>
                <a:spLocks noEditPoints="1"/>
              </p:cNvSpPr>
              <p:nvPr/>
            </p:nvSpPr>
            <p:spPr bwMode="auto">
              <a:xfrm>
                <a:off x="5668" y="1568"/>
                <a:ext cx="138" cy="101"/>
              </a:xfrm>
              <a:custGeom>
                <a:avLst/>
                <a:gdLst>
                  <a:gd name="T0" fmla="*/ 117 w 127"/>
                  <a:gd name="T1" fmla="*/ 10 h 93"/>
                  <a:gd name="T2" fmla="*/ 111 w 127"/>
                  <a:gd name="T3" fmla="*/ 10 h 93"/>
                  <a:gd name="T4" fmla="*/ 107 w 127"/>
                  <a:gd name="T5" fmla="*/ 7 h 93"/>
                  <a:gd name="T6" fmla="*/ 97 w 127"/>
                  <a:gd name="T7" fmla="*/ 0 h 93"/>
                  <a:gd name="T8" fmla="*/ 75 w 127"/>
                  <a:gd name="T9" fmla="*/ 0 h 93"/>
                  <a:gd name="T10" fmla="*/ 69 w 127"/>
                  <a:gd name="T11" fmla="*/ 3 h 93"/>
                  <a:gd name="T12" fmla="*/ 66 w 127"/>
                  <a:gd name="T13" fmla="*/ 9 h 93"/>
                  <a:gd name="T14" fmla="*/ 64 w 127"/>
                  <a:gd name="T15" fmla="*/ 10 h 93"/>
                  <a:gd name="T16" fmla="*/ 41 w 127"/>
                  <a:gd name="T17" fmla="*/ 10 h 93"/>
                  <a:gd name="T18" fmla="*/ 39 w 127"/>
                  <a:gd name="T19" fmla="*/ 9 h 93"/>
                  <a:gd name="T20" fmla="*/ 35 w 127"/>
                  <a:gd name="T21" fmla="*/ 7 h 93"/>
                  <a:gd name="T22" fmla="*/ 27 w 127"/>
                  <a:gd name="T23" fmla="*/ 7 h 93"/>
                  <a:gd name="T24" fmla="*/ 23 w 127"/>
                  <a:gd name="T25" fmla="*/ 9 h 93"/>
                  <a:gd name="T26" fmla="*/ 21 w 127"/>
                  <a:gd name="T27" fmla="*/ 10 h 93"/>
                  <a:gd name="T28" fmla="*/ 14 w 127"/>
                  <a:gd name="T29" fmla="*/ 10 h 93"/>
                  <a:gd name="T30" fmla="*/ 0 w 127"/>
                  <a:gd name="T31" fmla="*/ 24 h 93"/>
                  <a:gd name="T32" fmla="*/ 0 w 127"/>
                  <a:gd name="T33" fmla="*/ 78 h 93"/>
                  <a:gd name="T34" fmla="*/ 15 w 127"/>
                  <a:gd name="T35" fmla="*/ 92 h 93"/>
                  <a:gd name="T36" fmla="*/ 63 w 127"/>
                  <a:gd name="T37" fmla="*/ 92 h 93"/>
                  <a:gd name="T38" fmla="*/ 114 w 127"/>
                  <a:gd name="T39" fmla="*/ 92 h 93"/>
                  <a:gd name="T40" fmla="*/ 127 w 127"/>
                  <a:gd name="T41" fmla="*/ 79 h 93"/>
                  <a:gd name="T42" fmla="*/ 127 w 127"/>
                  <a:gd name="T43" fmla="*/ 23 h 93"/>
                  <a:gd name="T44" fmla="*/ 117 w 127"/>
                  <a:gd name="T45" fmla="*/ 10 h 93"/>
                  <a:gd name="T46" fmla="*/ 40 w 127"/>
                  <a:gd name="T47" fmla="*/ 26 h 93"/>
                  <a:gd name="T48" fmla="*/ 22 w 127"/>
                  <a:gd name="T49" fmla="*/ 26 h 93"/>
                  <a:gd name="T50" fmla="*/ 22 w 127"/>
                  <a:gd name="T51" fmla="*/ 21 h 93"/>
                  <a:gd name="T52" fmla="*/ 40 w 127"/>
                  <a:gd name="T53" fmla="*/ 21 h 93"/>
                  <a:gd name="T54" fmla="*/ 40 w 127"/>
                  <a:gd name="T55" fmla="*/ 26 h 93"/>
                  <a:gd name="T56" fmla="*/ 98 w 127"/>
                  <a:gd name="T57" fmla="*/ 78 h 93"/>
                  <a:gd name="T58" fmla="*/ 85 w 127"/>
                  <a:gd name="T59" fmla="*/ 80 h 93"/>
                  <a:gd name="T60" fmla="*/ 55 w 127"/>
                  <a:gd name="T61" fmla="*/ 54 h 93"/>
                  <a:gd name="T62" fmla="*/ 71 w 127"/>
                  <a:gd name="T63" fmla="*/ 26 h 93"/>
                  <a:gd name="T64" fmla="*/ 114 w 127"/>
                  <a:gd name="T65" fmla="*/ 42 h 93"/>
                  <a:gd name="T66" fmla="*/ 98 w 127"/>
                  <a:gd name="T67" fmla="*/ 78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7" h="93">
                    <a:moveTo>
                      <a:pt x="117" y="10"/>
                    </a:moveTo>
                    <a:cubicBezTo>
                      <a:pt x="115" y="10"/>
                      <a:pt x="113" y="10"/>
                      <a:pt x="111" y="10"/>
                    </a:cubicBezTo>
                    <a:cubicBezTo>
                      <a:pt x="108" y="10"/>
                      <a:pt x="108" y="10"/>
                      <a:pt x="107" y="7"/>
                    </a:cubicBezTo>
                    <a:cubicBezTo>
                      <a:pt x="106" y="2"/>
                      <a:pt x="102" y="0"/>
                      <a:pt x="97" y="0"/>
                    </a:cubicBezTo>
                    <a:cubicBezTo>
                      <a:pt x="90" y="0"/>
                      <a:pt x="82" y="0"/>
                      <a:pt x="75" y="0"/>
                    </a:cubicBezTo>
                    <a:cubicBezTo>
                      <a:pt x="73" y="0"/>
                      <a:pt x="70" y="1"/>
                      <a:pt x="69" y="3"/>
                    </a:cubicBezTo>
                    <a:cubicBezTo>
                      <a:pt x="68" y="4"/>
                      <a:pt x="67" y="6"/>
                      <a:pt x="66" y="9"/>
                    </a:cubicBezTo>
                    <a:cubicBezTo>
                      <a:pt x="65" y="9"/>
                      <a:pt x="65" y="10"/>
                      <a:pt x="64" y="10"/>
                    </a:cubicBezTo>
                    <a:cubicBezTo>
                      <a:pt x="56" y="10"/>
                      <a:pt x="49" y="10"/>
                      <a:pt x="41" y="10"/>
                    </a:cubicBezTo>
                    <a:cubicBezTo>
                      <a:pt x="40" y="10"/>
                      <a:pt x="40" y="9"/>
                      <a:pt x="39" y="9"/>
                    </a:cubicBezTo>
                    <a:cubicBezTo>
                      <a:pt x="38" y="7"/>
                      <a:pt x="37" y="7"/>
                      <a:pt x="35" y="7"/>
                    </a:cubicBezTo>
                    <a:cubicBezTo>
                      <a:pt x="33" y="7"/>
                      <a:pt x="30" y="7"/>
                      <a:pt x="27" y="7"/>
                    </a:cubicBezTo>
                    <a:cubicBezTo>
                      <a:pt x="25" y="7"/>
                      <a:pt x="24" y="7"/>
                      <a:pt x="23" y="9"/>
                    </a:cubicBezTo>
                    <a:cubicBezTo>
                      <a:pt x="23" y="10"/>
                      <a:pt x="22" y="10"/>
                      <a:pt x="21" y="10"/>
                    </a:cubicBezTo>
                    <a:cubicBezTo>
                      <a:pt x="19" y="10"/>
                      <a:pt x="17" y="10"/>
                      <a:pt x="14" y="10"/>
                    </a:cubicBezTo>
                    <a:cubicBezTo>
                      <a:pt x="6" y="10"/>
                      <a:pt x="0" y="15"/>
                      <a:pt x="0" y="24"/>
                    </a:cubicBezTo>
                    <a:cubicBezTo>
                      <a:pt x="0" y="42"/>
                      <a:pt x="0" y="60"/>
                      <a:pt x="0" y="78"/>
                    </a:cubicBezTo>
                    <a:cubicBezTo>
                      <a:pt x="0" y="86"/>
                      <a:pt x="6" y="93"/>
                      <a:pt x="15" y="92"/>
                    </a:cubicBezTo>
                    <a:cubicBezTo>
                      <a:pt x="31" y="92"/>
                      <a:pt x="47" y="92"/>
                      <a:pt x="63" y="92"/>
                    </a:cubicBezTo>
                    <a:cubicBezTo>
                      <a:pt x="80" y="92"/>
                      <a:pt x="97" y="92"/>
                      <a:pt x="114" y="92"/>
                    </a:cubicBezTo>
                    <a:cubicBezTo>
                      <a:pt x="121" y="92"/>
                      <a:pt x="127" y="87"/>
                      <a:pt x="127" y="79"/>
                    </a:cubicBezTo>
                    <a:cubicBezTo>
                      <a:pt x="127" y="60"/>
                      <a:pt x="127" y="41"/>
                      <a:pt x="127" y="23"/>
                    </a:cubicBezTo>
                    <a:cubicBezTo>
                      <a:pt x="127" y="17"/>
                      <a:pt x="123" y="12"/>
                      <a:pt x="117" y="10"/>
                    </a:cubicBezTo>
                    <a:close/>
                    <a:moveTo>
                      <a:pt x="40" y="26"/>
                    </a:moveTo>
                    <a:cubicBezTo>
                      <a:pt x="34" y="26"/>
                      <a:pt x="28" y="26"/>
                      <a:pt x="22" y="26"/>
                    </a:cubicBezTo>
                    <a:cubicBezTo>
                      <a:pt x="22" y="25"/>
                      <a:pt x="22" y="23"/>
                      <a:pt x="22" y="21"/>
                    </a:cubicBezTo>
                    <a:cubicBezTo>
                      <a:pt x="28" y="21"/>
                      <a:pt x="34" y="21"/>
                      <a:pt x="40" y="21"/>
                    </a:cubicBezTo>
                    <a:cubicBezTo>
                      <a:pt x="40" y="23"/>
                      <a:pt x="40" y="25"/>
                      <a:pt x="40" y="26"/>
                    </a:cubicBezTo>
                    <a:close/>
                    <a:moveTo>
                      <a:pt x="98" y="78"/>
                    </a:moveTo>
                    <a:cubicBezTo>
                      <a:pt x="94" y="79"/>
                      <a:pt x="90" y="80"/>
                      <a:pt x="85" y="80"/>
                    </a:cubicBezTo>
                    <a:cubicBezTo>
                      <a:pt x="70" y="80"/>
                      <a:pt x="57" y="69"/>
                      <a:pt x="55" y="54"/>
                    </a:cubicBezTo>
                    <a:cubicBezTo>
                      <a:pt x="54" y="43"/>
                      <a:pt x="60" y="32"/>
                      <a:pt x="71" y="26"/>
                    </a:cubicBezTo>
                    <a:cubicBezTo>
                      <a:pt x="87" y="17"/>
                      <a:pt x="108" y="25"/>
                      <a:pt x="114" y="42"/>
                    </a:cubicBezTo>
                    <a:cubicBezTo>
                      <a:pt x="119" y="56"/>
                      <a:pt x="112" y="71"/>
                      <a:pt x="98" y="7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5" name="Freeform 1902"/>
              <p:cNvSpPr>
                <a:spLocks noEditPoints="1"/>
              </p:cNvSpPr>
              <p:nvPr/>
            </p:nvSpPr>
            <p:spPr bwMode="auto">
              <a:xfrm>
                <a:off x="5011" y="1562"/>
                <a:ext cx="72" cy="112"/>
              </a:xfrm>
              <a:custGeom>
                <a:avLst/>
                <a:gdLst>
                  <a:gd name="T0" fmla="*/ 53 w 66"/>
                  <a:gd name="T1" fmla="*/ 0 h 103"/>
                  <a:gd name="T2" fmla="*/ 12 w 66"/>
                  <a:gd name="T3" fmla="*/ 0 h 103"/>
                  <a:gd name="T4" fmla="*/ 0 w 66"/>
                  <a:gd name="T5" fmla="*/ 12 h 103"/>
                  <a:gd name="T6" fmla="*/ 0 w 66"/>
                  <a:gd name="T7" fmla="*/ 91 h 103"/>
                  <a:gd name="T8" fmla="*/ 12 w 66"/>
                  <a:gd name="T9" fmla="*/ 103 h 103"/>
                  <a:gd name="T10" fmla="*/ 53 w 66"/>
                  <a:gd name="T11" fmla="*/ 103 h 103"/>
                  <a:gd name="T12" fmla="*/ 66 w 66"/>
                  <a:gd name="T13" fmla="*/ 91 h 103"/>
                  <a:gd name="T14" fmla="*/ 66 w 66"/>
                  <a:gd name="T15" fmla="*/ 12 h 103"/>
                  <a:gd name="T16" fmla="*/ 53 w 66"/>
                  <a:gd name="T17" fmla="*/ 0 h 103"/>
                  <a:gd name="T18" fmla="*/ 33 w 66"/>
                  <a:gd name="T19" fmla="*/ 85 h 103"/>
                  <a:gd name="T20" fmla="*/ 20 w 66"/>
                  <a:gd name="T21" fmla="*/ 72 h 103"/>
                  <a:gd name="T22" fmla="*/ 33 w 66"/>
                  <a:gd name="T23" fmla="*/ 59 h 103"/>
                  <a:gd name="T24" fmla="*/ 46 w 66"/>
                  <a:gd name="T25" fmla="*/ 72 h 103"/>
                  <a:gd name="T26" fmla="*/ 33 w 66"/>
                  <a:gd name="T27" fmla="*/ 85 h 103"/>
                  <a:gd name="T28" fmla="*/ 59 w 66"/>
                  <a:gd name="T29" fmla="*/ 36 h 103"/>
                  <a:gd name="T30" fmla="*/ 53 w 66"/>
                  <a:gd name="T31" fmla="*/ 42 h 103"/>
                  <a:gd name="T32" fmla="*/ 13 w 66"/>
                  <a:gd name="T33" fmla="*/ 42 h 103"/>
                  <a:gd name="T34" fmla="*/ 7 w 66"/>
                  <a:gd name="T35" fmla="*/ 36 h 103"/>
                  <a:gd name="T36" fmla="*/ 7 w 66"/>
                  <a:gd name="T37" fmla="*/ 13 h 103"/>
                  <a:gd name="T38" fmla="*/ 13 w 66"/>
                  <a:gd name="T39" fmla="*/ 7 h 103"/>
                  <a:gd name="T40" fmla="*/ 53 w 66"/>
                  <a:gd name="T41" fmla="*/ 7 h 103"/>
                  <a:gd name="T42" fmla="*/ 59 w 66"/>
                  <a:gd name="T43" fmla="*/ 13 h 103"/>
                  <a:gd name="T44" fmla="*/ 59 w 66"/>
                  <a:gd name="T45" fmla="*/ 36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6" h="103">
                    <a:moveTo>
                      <a:pt x="53" y="0"/>
                    </a:move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5"/>
                      <a:pt x="0" y="12"/>
                    </a:cubicBezTo>
                    <a:cubicBezTo>
                      <a:pt x="0" y="91"/>
                      <a:pt x="0" y="91"/>
                      <a:pt x="0" y="91"/>
                    </a:cubicBezTo>
                    <a:cubicBezTo>
                      <a:pt x="0" y="97"/>
                      <a:pt x="5" y="103"/>
                      <a:pt x="12" y="103"/>
                    </a:cubicBezTo>
                    <a:cubicBezTo>
                      <a:pt x="53" y="103"/>
                      <a:pt x="53" y="103"/>
                      <a:pt x="53" y="103"/>
                    </a:cubicBezTo>
                    <a:cubicBezTo>
                      <a:pt x="60" y="103"/>
                      <a:pt x="66" y="97"/>
                      <a:pt x="66" y="91"/>
                    </a:cubicBezTo>
                    <a:cubicBezTo>
                      <a:pt x="66" y="12"/>
                      <a:pt x="66" y="12"/>
                      <a:pt x="66" y="12"/>
                    </a:cubicBezTo>
                    <a:cubicBezTo>
                      <a:pt x="66" y="5"/>
                      <a:pt x="60" y="0"/>
                      <a:pt x="53" y="0"/>
                    </a:cubicBezTo>
                    <a:close/>
                    <a:moveTo>
                      <a:pt x="33" y="85"/>
                    </a:moveTo>
                    <a:cubicBezTo>
                      <a:pt x="26" y="85"/>
                      <a:pt x="20" y="79"/>
                      <a:pt x="20" y="72"/>
                    </a:cubicBezTo>
                    <a:cubicBezTo>
                      <a:pt x="20" y="64"/>
                      <a:pt x="26" y="59"/>
                      <a:pt x="33" y="59"/>
                    </a:cubicBezTo>
                    <a:cubicBezTo>
                      <a:pt x="40" y="59"/>
                      <a:pt x="46" y="64"/>
                      <a:pt x="46" y="72"/>
                    </a:cubicBezTo>
                    <a:cubicBezTo>
                      <a:pt x="46" y="79"/>
                      <a:pt x="40" y="85"/>
                      <a:pt x="33" y="85"/>
                    </a:cubicBezTo>
                    <a:close/>
                    <a:moveTo>
                      <a:pt x="59" y="36"/>
                    </a:moveTo>
                    <a:cubicBezTo>
                      <a:pt x="59" y="39"/>
                      <a:pt x="56" y="42"/>
                      <a:pt x="53" y="42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9" y="42"/>
                      <a:pt x="7" y="39"/>
                      <a:pt x="7" y="36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0"/>
                      <a:pt x="9" y="7"/>
                      <a:pt x="13" y="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56" y="7"/>
                      <a:pt x="59" y="10"/>
                      <a:pt x="59" y="13"/>
                    </a:cubicBezTo>
                    <a:lnTo>
                      <a:pt x="59" y="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6" name="Oval 1903"/>
              <p:cNvSpPr>
                <a:spLocks noChangeArrowheads="1"/>
              </p:cNvSpPr>
              <p:nvPr/>
            </p:nvSpPr>
            <p:spPr bwMode="auto">
              <a:xfrm>
                <a:off x="5093" y="1557"/>
                <a:ext cx="23" cy="2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7" name="Oval 1904"/>
              <p:cNvSpPr>
                <a:spLocks noChangeArrowheads="1"/>
              </p:cNvSpPr>
              <p:nvPr/>
            </p:nvSpPr>
            <p:spPr bwMode="auto">
              <a:xfrm>
                <a:off x="5113" y="1574"/>
                <a:ext cx="24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8" name="Freeform 1905"/>
              <p:cNvSpPr/>
              <p:nvPr/>
            </p:nvSpPr>
            <p:spPr bwMode="auto">
              <a:xfrm>
                <a:off x="5089" y="1577"/>
                <a:ext cx="35" cy="81"/>
              </a:xfrm>
              <a:custGeom>
                <a:avLst/>
                <a:gdLst>
                  <a:gd name="T0" fmla="*/ 20 w 32"/>
                  <a:gd name="T1" fmla="*/ 4 h 74"/>
                  <a:gd name="T2" fmla="*/ 16 w 32"/>
                  <a:gd name="T3" fmla="*/ 0 h 74"/>
                  <a:gd name="T4" fmla="*/ 13 w 32"/>
                  <a:gd name="T5" fmla="*/ 4 h 74"/>
                  <a:gd name="T6" fmla="*/ 16 w 32"/>
                  <a:gd name="T7" fmla="*/ 24 h 74"/>
                  <a:gd name="T8" fmla="*/ 3 w 32"/>
                  <a:gd name="T9" fmla="*/ 67 h 74"/>
                  <a:gd name="T10" fmla="*/ 0 w 32"/>
                  <a:gd name="T11" fmla="*/ 72 h 74"/>
                  <a:gd name="T12" fmla="*/ 4 w 32"/>
                  <a:gd name="T13" fmla="*/ 74 h 74"/>
                  <a:gd name="T14" fmla="*/ 5 w 32"/>
                  <a:gd name="T15" fmla="*/ 74 h 74"/>
                  <a:gd name="T16" fmla="*/ 23 w 32"/>
                  <a:gd name="T17" fmla="*/ 23 h 74"/>
                  <a:gd name="T18" fmla="*/ 20 w 32"/>
                  <a:gd name="T19" fmla="*/ 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74">
                    <a:moveTo>
                      <a:pt x="20" y="4"/>
                    </a:moveTo>
                    <a:cubicBezTo>
                      <a:pt x="19" y="2"/>
                      <a:pt x="18" y="0"/>
                      <a:pt x="16" y="0"/>
                    </a:cubicBezTo>
                    <a:cubicBezTo>
                      <a:pt x="14" y="0"/>
                      <a:pt x="12" y="2"/>
                      <a:pt x="13" y="4"/>
                    </a:cubicBezTo>
                    <a:cubicBezTo>
                      <a:pt x="13" y="10"/>
                      <a:pt x="14" y="17"/>
                      <a:pt x="16" y="24"/>
                    </a:cubicBezTo>
                    <a:cubicBezTo>
                      <a:pt x="20" y="48"/>
                      <a:pt x="22" y="62"/>
                      <a:pt x="3" y="67"/>
                    </a:cubicBezTo>
                    <a:cubicBezTo>
                      <a:pt x="1" y="68"/>
                      <a:pt x="0" y="70"/>
                      <a:pt x="0" y="72"/>
                    </a:cubicBezTo>
                    <a:cubicBezTo>
                      <a:pt x="1" y="73"/>
                      <a:pt x="2" y="74"/>
                      <a:pt x="4" y="74"/>
                    </a:cubicBezTo>
                    <a:cubicBezTo>
                      <a:pt x="5" y="74"/>
                      <a:pt x="5" y="74"/>
                      <a:pt x="5" y="74"/>
                    </a:cubicBezTo>
                    <a:cubicBezTo>
                      <a:pt x="32" y="67"/>
                      <a:pt x="27" y="42"/>
                      <a:pt x="23" y="23"/>
                    </a:cubicBezTo>
                    <a:cubicBezTo>
                      <a:pt x="21" y="16"/>
                      <a:pt x="20" y="9"/>
                      <a:pt x="2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9" name="Freeform 1906"/>
              <p:cNvSpPr/>
              <p:nvPr/>
            </p:nvSpPr>
            <p:spPr bwMode="auto">
              <a:xfrm>
                <a:off x="5089" y="1593"/>
                <a:ext cx="49" cy="65"/>
              </a:xfrm>
              <a:custGeom>
                <a:avLst/>
                <a:gdLst>
                  <a:gd name="T0" fmla="*/ 36 w 45"/>
                  <a:gd name="T1" fmla="*/ 3 h 59"/>
                  <a:gd name="T2" fmla="*/ 32 w 45"/>
                  <a:gd name="T3" fmla="*/ 0 h 59"/>
                  <a:gd name="T4" fmla="*/ 29 w 45"/>
                  <a:gd name="T5" fmla="*/ 4 h 59"/>
                  <a:gd name="T6" fmla="*/ 33 w 45"/>
                  <a:gd name="T7" fmla="*/ 19 h 59"/>
                  <a:gd name="T8" fmla="*/ 34 w 45"/>
                  <a:gd name="T9" fmla="*/ 39 h 59"/>
                  <a:gd name="T10" fmla="*/ 3 w 45"/>
                  <a:gd name="T11" fmla="*/ 52 h 59"/>
                  <a:gd name="T12" fmla="*/ 0 w 45"/>
                  <a:gd name="T13" fmla="*/ 56 h 59"/>
                  <a:gd name="T14" fmla="*/ 4 w 45"/>
                  <a:gd name="T15" fmla="*/ 59 h 59"/>
                  <a:gd name="T16" fmla="*/ 4 w 45"/>
                  <a:gd name="T17" fmla="*/ 59 h 59"/>
                  <a:gd name="T18" fmla="*/ 40 w 45"/>
                  <a:gd name="T19" fmla="*/ 43 h 59"/>
                  <a:gd name="T20" fmla="*/ 40 w 45"/>
                  <a:gd name="T21" fmla="*/ 18 h 59"/>
                  <a:gd name="T22" fmla="*/ 36 w 45"/>
                  <a:gd name="T23" fmla="*/ 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59">
                    <a:moveTo>
                      <a:pt x="36" y="3"/>
                    </a:moveTo>
                    <a:cubicBezTo>
                      <a:pt x="36" y="1"/>
                      <a:pt x="34" y="0"/>
                      <a:pt x="32" y="0"/>
                    </a:cubicBezTo>
                    <a:cubicBezTo>
                      <a:pt x="30" y="0"/>
                      <a:pt x="29" y="2"/>
                      <a:pt x="29" y="4"/>
                    </a:cubicBezTo>
                    <a:cubicBezTo>
                      <a:pt x="30" y="10"/>
                      <a:pt x="32" y="15"/>
                      <a:pt x="33" y="19"/>
                    </a:cubicBezTo>
                    <a:cubicBezTo>
                      <a:pt x="36" y="28"/>
                      <a:pt x="37" y="35"/>
                      <a:pt x="34" y="39"/>
                    </a:cubicBezTo>
                    <a:cubicBezTo>
                      <a:pt x="31" y="45"/>
                      <a:pt x="21" y="49"/>
                      <a:pt x="3" y="52"/>
                    </a:cubicBezTo>
                    <a:cubicBezTo>
                      <a:pt x="1" y="53"/>
                      <a:pt x="0" y="54"/>
                      <a:pt x="0" y="56"/>
                    </a:cubicBezTo>
                    <a:cubicBezTo>
                      <a:pt x="1" y="58"/>
                      <a:pt x="2" y="59"/>
                      <a:pt x="4" y="59"/>
                    </a:cubicBezTo>
                    <a:cubicBezTo>
                      <a:pt x="4" y="59"/>
                      <a:pt x="4" y="59"/>
                      <a:pt x="4" y="59"/>
                    </a:cubicBezTo>
                    <a:cubicBezTo>
                      <a:pt x="25" y="55"/>
                      <a:pt x="36" y="50"/>
                      <a:pt x="40" y="43"/>
                    </a:cubicBezTo>
                    <a:cubicBezTo>
                      <a:pt x="45" y="36"/>
                      <a:pt x="42" y="27"/>
                      <a:pt x="40" y="18"/>
                    </a:cubicBezTo>
                    <a:cubicBezTo>
                      <a:pt x="39" y="13"/>
                      <a:pt x="37" y="8"/>
                      <a:pt x="36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0" name="Freeform 1907"/>
              <p:cNvSpPr>
                <a:spLocks noEditPoints="1"/>
              </p:cNvSpPr>
              <p:nvPr/>
            </p:nvSpPr>
            <p:spPr bwMode="auto">
              <a:xfrm>
                <a:off x="5219" y="1324"/>
                <a:ext cx="150" cy="132"/>
              </a:xfrm>
              <a:custGeom>
                <a:avLst/>
                <a:gdLst>
                  <a:gd name="T0" fmla="*/ 56 w 138"/>
                  <a:gd name="T1" fmla="*/ 15 h 121"/>
                  <a:gd name="T2" fmla="*/ 56 w 138"/>
                  <a:gd name="T3" fmla="*/ 0 h 121"/>
                  <a:gd name="T4" fmla="*/ 51 w 138"/>
                  <a:gd name="T5" fmla="*/ 0 h 121"/>
                  <a:gd name="T6" fmla="*/ 51 w 138"/>
                  <a:gd name="T7" fmla="*/ 98 h 121"/>
                  <a:gd name="T8" fmla="*/ 0 w 138"/>
                  <a:gd name="T9" fmla="*/ 98 h 121"/>
                  <a:gd name="T10" fmla="*/ 10 w 138"/>
                  <a:gd name="T11" fmla="*/ 121 h 121"/>
                  <a:gd name="T12" fmla="*/ 115 w 138"/>
                  <a:gd name="T13" fmla="*/ 121 h 121"/>
                  <a:gd name="T14" fmla="*/ 138 w 138"/>
                  <a:gd name="T15" fmla="*/ 98 h 121"/>
                  <a:gd name="T16" fmla="*/ 91 w 138"/>
                  <a:gd name="T17" fmla="*/ 98 h 121"/>
                  <a:gd name="T18" fmla="*/ 56 w 138"/>
                  <a:gd name="T19" fmla="*/ 15 h 121"/>
                  <a:gd name="T20" fmla="*/ 72 w 138"/>
                  <a:gd name="T21" fmla="*/ 98 h 121"/>
                  <a:gd name="T22" fmla="*/ 56 w 138"/>
                  <a:gd name="T23" fmla="*/ 98 h 121"/>
                  <a:gd name="T24" fmla="*/ 56 w 138"/>
                  <a:gd name="T25" fmla="*/ 19 h 121"/>
                  <a:gd name="T26" fmla="*/ 72 w 138"/>
                  <a:gd name="T27" fmla="*/ 98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8" h="121">
                    <a:moveTo>
                      <a:pt x="56" y="15"/>
                    </a:moveTo>
                    <a:cubicBezTo>
                      <a:pt x="56" y="0"/>
                      <a:pt x="56" y="0"/>
                      <a:pt x="56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98"/>
                      <a:pt x="51" y="98"/>
                      <a:pt x="51" y="98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10" y="121"/>
                      <a:pt x="10" y="121"/>
                      <a:pt x="10" y="121"/>
                    </a:cubicBezTo>
                    <a:cubicBezTo>
                      <a:pt x="115" y="121"/>
                      <a:pt x="115" y="121"/>
                      <a:pt x="115" y="121"/>
                    </a:cubicBezTo>
                    <a:cubicBezTo>
                      <a:pt x="138" y="98"/>
                      <a:pt x="138" y="98"/>
                      <a:pt x="138" y="98"/>
                    </a:cubicBezTo>
                    <a:cubicBezTo>
                      <a:pt x="91" y="98"/>
                      <a:pt x="91" y="98"/>
                      <a:pt x="91" y="98"/>
                    </a:cubicBezTo>
                    <a:cubicBezTo>
                      <a:pt x="130" y="59"/>
                      <a:pt x="69" y="23"/>
                      <a:pt x="56" y="15"/>
                    </a:cubicBezTo>
                    <a:close/>
                    <a:moveTo>
                      <a:pt x="72" y="98"/>
                    </a:moveTo>
                    <a:cubicBezTo>
                      <a:pt x="56" y="98"/>
                      <a:pt x="56" y="98"/>
                      <a:pt x="56" y="98"/>
                    </a:cubicBezTo>
                    <a:cubicBezTo>
                      <a:pt x="56" y="19"/>
                      <a:pt x="56" y="19"/>
                      <a:pt x="56" y="19"/>
                    </a:cubicBezTo>
                    <a:cubicBezTo>
                      <a:pt x="79" y="63"/>
                      <a:pt x="75" y="89"/>
                      <a:pt x="72" y="9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1" name="Freeform 1908"/>
              <p:cNvSpPr/>
              <p:nvPr/>
            </p:nvSpPr>
            <p:spPr bwMode="auto">
              <a:xfrm>
                <a:off x="5283" y="1324"/>
                <a:ext cx="37" cy="14"/>
              </a:xfrm>
              <a:custGeom>
                <a:avLst/>
                <a:gdLst>
                  <a:gd name="T0" fmla="*/ 0 w 37"/>
                  <a:gd name="T1" fmla="*/ 14 h 14"/>
                  <a:gd name="T2" fmla="*/ 37 w 37"/>
                  <a:gd name="T3" fmla="*/ 7 h 14"/>
                  <a:gd name="T4" fmla="*/ 0 w 37"/>
                  <a:gd name="T5" fmla="*/ 0 h 14"/>
                  <a:gd name="T6" fmla="*/ 0 w 37"/>
                  <a:gd name="T7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7" h="14">
                    <a:moveTo>
                      <a:pt x="0" y="14"/>
                    </a:moveTo>
                    <a:lnTo>
                      <a:pt x="37" y="7"/>
                    </a:lnTo>
                    <a:lnTo>
                      <a:pt x="0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2" name="Oval 1909"/>
              <p:cNvSpPr>
                <a:spLocks noChangeArrowheads="1"/>
              </p:cNvSpPr>
              <p:nvPr/>
            </p:nvSpPr>
            <p:spPr bwMode="auto">
              <a:xfrm>
                <a:off x="511" y="625"/>
                <a:ext cx="199" cy="201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3" name="Oval 1910"/>
              <p:cNvSpPr>
                <a:spLocks noChangeArrowheads="1"/>
              </p:cNvSpPr>
              <p:nvPr/>
            </p:nvSpPr>
            <p:spPr bwMode="auto">
              <a:xfrm>
                <a:off x="731" y="625"/>
                <a:ext cx="201" cy="201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4" name="Oval 1911"/>
              <p:cNvSpPr>
                <a:spLocks noChangeArrowheads="1"/>
              </p:cNvSpPr>
              <p:nvPr/>
            </p:nvSpPr>
            <p:spPr bwMode="auto">
              <a:xfrm>
                <a:off x="952" y="625"/>
                <a:ext cx="201" cy="201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5" name="Oval 1912"/>
              <p:cNvSpPr>
                <a:spLocks noChangeArrowheads="1"/>
              </p:cNvSpPr>
              <p:nvPr/>
            </p:nvSpPr>
            <p:spPr bwMode="auto">
              <a:xfrm>
                <a:off x="1175" y="625"/>
                <a:ext cx="200" cy="201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6" name="Oval 1913"/>
              <p:cNvSpPr>
                <a:spLocks noChangeArrowheads="1"/>
              </p:cNvSpPr>
              <p:nvPr/>
            </p:nvSpPr>
            <p:spPr bwMode="auto">
              <a:xfrm>
                <a:off x="1396" y="625"/>
                <a:ext cx="200" cy="201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7" name="Oval 1914"/>
              <p:cNvSpPr>
                <a:spLocks noChangeArrowheads="1"/>
              </p:cNvSpPr>
              <p:nvPr/>
            </p:nvSpPr>
            <p:spPr bwMode="auto">
              <a:xfrm>
                <a:off x="511" y="845"/>
                <a:ext cx="199" cy="200"/>
              </a:xfrm>
              <a:prstGeom prst="ellipse">
                <a:avLst/>
              </a:prstGeom>
              <a:solidFill>
                <a:srgbClr val="E3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8" name="Oval 1915"/>
              <p:cNvSpPr>
                <a:spLocks noChangeArrowheads="1"/>
              </p:cNvSpPr>
              <p:nvPr/>
            </p:nvSpPr>
            <p:spPr bwMode="auto">
              <a:xfrm>
                <a:off x="731" y="845"/>
                <a:ext cx="201" cy="200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9" name="Oval 1916"/>
              <p:cNvSpPr>
                <a:spLocks noChangeArrowheads="1"/>
              </p:cNvSpPr>
              <p:nvPr/>
            </p:nvSpPr>
            <p:spPr bwMode="auto">
              <a:xfrm>
                <a:off x="952" y="845"/>
                <a:ext cx="201" cy="200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0" name="Oval 1917"/>
              <p:cNvSpPr>
                <a:spLocks noChangeArrowheads="1"/>
              </p:cNvSpPr>
              <p:nvPr/>
            </p:nvSpPr>
            <p:spPr bwMode="auto">
              <a:xfrm>
                <a:off x="1175" y="845"/>
                <a:ext cx="200" cy="200"/>
              </a:xfrm>
              <a:prstGeom prst="ellipse">
                <a:avLst/>
              </a:prstGeom>
              <a:solidFill>
                <a:srgbClr val="9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1" name="Oval 1918"/>
              <p:cNvSpPr>
                <a:spLocks noChangeArrowheads="1"/>
              </p:cNvSpPr>
              <p:nvPr/>
            </p:nvSpPr>
            <p:spPr bwMode="auto">
              <a:xfrm>
                <a:off x="1396" y="845"/>
                <a:ext cx="200" cy="200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2" name="Oval 1919"/>
              <p:cNvSpPr>
                <a:spLocks noChangeArrowheads="1"/>
              </p:cNvSpPr>
              <p:nvPr/>
            </p:nvSpPr>
            <p:spPr bwMode="auto">
              <a:xfrm>
                <a:off x="511" y="-37"/>
                <a:ext cx="199" cy="199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3" name="Oval 1920"/>
              <p:cNvSpPr>
                <a:spLocks noChangeArrowheads="1"/>
              </p:cNvSpPr>
              <p:nvPr/>
            </p:nvSpPr>
            <p:spPr bwMode="auto">
              <a:xfrm>
                <a:off x="731" y="-37"/>
                <a:ext cx="201" cy="199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4" name="Oval 1921"/>
              <p:cNvSpPr>
                <a:spLocks noChangeArrowheads="1"/>
              </p:cNvSpPr>
              <p:nvPr/>
            </p:nvSpPr>
            <p:spPr bwMode="auto">
              <a:xfrm>
                <a:off x="952" y="-37"/>
                <a:ext cx="201" cy="199"/>
              </a:xfrm>
              <a:prstGeom prst="ellipse">
                <a:avLst/>
              </a:prstGeom>
              <a:solidFill>
                <a:srgbClr val="249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5" name="Oval 1922"/>
              <p:cNvSpPr>
                <a:spLocks noChangeArrowheads="1"/>
              </p:cNvSpPr>
              <p:nvPr/>
            </p:nvSpPr>
            <p:spPr bwMode="auto">
              <a:xfrm>
                <a:off x="1175" y="-37"/>
                <a:ext cx="200" cy="199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6" name="Oval 1923"/>
              <p:cNvSpPr>
                <a:spLocks noChangeArrowheads="1"/>
              </p:cNvSpPr>
              <p:nvPr/>
            </p:nvSpPr>
            <p:spPr bwMode="auto">
              <a:xfrm>
                <a:off x="1396" y="-37"/>
                <a:ext cx="200" cy="199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7" name="Oval 1924"/>
              <p:cNvSpPr>
                <a:spLocks noChangeArrowheads="1"/>
              </p:cNvSpPr>
              <p:nvPr/>
            </p:nvSpPr>
            <p:spPr bwMode="auto">
              <a:xfrm>
                <a:off x="511" y="182"/>
                <a:ext cx="199" cy="200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8" name="Oval 1925"/>
              <p:cNvSpPr>
                <a:spLocks noChangeArrowheads="1"/>
              </p:cNvSpPr>
              <p:nvPr/>
            </p:nvSpPr>
            <p:spPr bwMode="auto">
              <a:xfrm>
                <a:off x="731" y="182"/>
                <a:ext cx="201" cy="200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9" name="Oval 1926"/>
              <p:cNvSpPr>
                <a:spLocks noChangeArrowheads="1"/>
              </p:cNvSpPr>
              <p:nvPr/>
            </p:nvSpPr>
            <p:spPr bwMode="auto">
              <a:xfrm>
                <a:off x="952" y="182"/>
                <a:ext cx="201" cy="200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0" name="Oval 1927"/>
              <p:cNvSpPr>
                <a:spLocks noChangeArrowheads="1"/>
              </p:cNvSpPr>
              <p:nvPr/>
            </p:nvSpPr>
            <p:spPr bwMode="auto">
              <a:xfrm>
                <a:off x="1175" y="182"/>
                <a:ext cx="200" cy="200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1" name="Oval 1928"/>
              <p:cNvSpPr>
                <a:spLocks noChangeArrowheads="1"/>
              </p:cNvSpPr>
              <p:nvPr/>
            </p:nvSpPr>
            <p:spPr bwMode="auto">
              <a:xfrm>
                <a:off x="1396" y="182"/>
                <a:ext cx="200" cy="200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2" name="Oval 1929"/>
              <p:cNvSpPr>
                <a:spLocks noChangeArrowheads="1"/>
              </p:cNvSpPr>
              <p:nvPr/>
            </p:nvSpPr>
            <p:spPr bwMode="auto">
              <a:xfrm>
                <a:off x="511" y="404"/>
                <a:ext cx="199" cy="201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3" name="Oval 1930"/>
              <p:cNvSpPr>
                <a:spLocks noChangeArrowheads="1"/>
              </p:cNvSpPr>
              <p:nvPr/>
            </p:nvSpPr>
            <p:spPr bwMode="auto">
              <a:xfrm>
                <a:off x="731" y="404"/>
                <a:ext cx="201" cy="201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4" name="Oval 1931"/>
              <p:cNvSpPr>
                <a:spLocks noChangeArrowheads="1"/>
              </p:cNvSpPr>
              <p:nvPr/>
            </p:nvSpPr>
            <p:spPr bwMode="auto">
              <a:xfrm>
                <a:off x="952" y="404"/>
                <a:ext cx="201" cy="201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5" name="Oval 1932"/>
              <p:cNvSpPr>
                <a:spLocks noChangeArrowheads="1"/>
              </p:cNvSpPr>
              <p:nvPr/>
            </p:nvSpPr>
            <p:spPr bwMode="auto">
              <a:xfrm>
                <a:off x="1175" y="404"/>
                <a:ext cx="200" cy="201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6" name="Oval 1933"/>
              <p:cNvSpPr>
                <a:spLocks noChangeArrowheads="1"/>
              </p:cNvSpPr>
              <p:nvPr/>
            </p:nvSpPr>
            <p:spPr bwMode="auto">
              <a:xfrm>
                <a:off x="1396" y="404"/>
                <a:ext cx="200" cy="201"/>
              </a:xfrm>
              <a:prstGeom prst="ellipse">
                <a:avLst/>
              </a:prstGeom>
              <a:solidFill>
                <a:srgbClr val="338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7" name="Freeform 1934"/>
              <p:cNvSpPr/>
              <p:nvPr/>
            </p:nvSpPr>
            <p:spPr bwMode="auto">
              <a:xfrm>
                <a:off x="1527" y="94"/>
                <a:ext cx="34" cy="26"/>
              </a:xfrm>
              <a:custGeom>
                <a:avLst/>
                <a:gdLst>
                  <a:gd name="T0" fmla="*/ 10 w 32"/>
                  <a:gd name="T1" fmla="*/ 0 h 23"/>
                  <a:gd name="T2" fmla="*/ 10 w 32"/>
                  <a:gd name="T3" fmla="*/ 1 h 23"/>
                  <a:gd name="T4" fmla="*/ 8 w 32"/>
                  <a:gd name="T5" fmla="*/ 4 h 23"/>
                  <a:gd name="T6" fmla="*/ 6 w 32"/>
                  <a:gd name="T7" fmla="*/ 10 h 23"/>
                  <a:gd name="T8" fmla="*/ 3 w 32"/>
                  <a:gd name="T9" fmla="*/ 14 h 23"/>
                  <a:gd name="T10" fmla="*/ 1 w 32"/>
                  <a:gd name="T11" fmla="*/ 19 h 23"/>
                  <a:gd name="T12" fmla="*/ 0 w 32"/>
                  <a:gd name="T13" fmla="*/ 19 h 23"/>
                  <a:gd name="T14" fmla="*/ 0 w 32"/>
                  <a:gd name="T15" fmla="*/ 19 h 23"/>
                  <a:gd name="T16" fmla="*/ 1 w 32"/>
                  <a:gd name="T17" fmla="*/ 20 h 23"/>
                  <a:gd name="T18" fmla="*/ 6 w 32"/>
                  <a:gd name="T19" fmla="*/ 21 h 23"/>
                  <a:gd name="T20" fmla="*/ 10 w 32"/>
                  <a:gd name="T21" fmla="*/ 23 h 23"/>
                  <a:gd name="T22" fmla="*/ 11 w 32"/>
                  <a:gd name="T23" fmla="*/ 23 h 23"/>
                  <a:gd name="T24" fmla="*/ 32 w 32"/>
                  <a:gd name="T25" fmla="*/ 0 h 23"/>
                  <a:gd name="T26" fmla="*/ 10 w 32"/>
                  <a:gd name="T2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3">
                    <a:moveTo>
                      <a:pt x="10" y="0"/>
                    </a:moveTo>
                    <a:cubicBezTo>
                      <a:pt x="10" y="0"/>
                      <a:pt x="10" y="1"/>
                      <a:pt x="10" y="1"/>
                    </a:cubicBezTo>
                    <a:cubicBezTo>
                      <a:pt x="9" y="2"/>
                      <a:pt x="9" y="3"/>
                      <a:pt x="8" y="4"/>
                    </a:cubicBezTo>
                    <a:cubicBezTo>
                      <a:pt x="8" y="6"/>
                      <a:pt x="7" y="8"/>
                      <a:pt x="6" y="10"/>
                    </a:cubicBezTo>
                    <a:cubicBezTo>
                      <a:pt x="5" y="11"/>
                      <a:pt x="4" y="13"/>
                      <a:pt x="3" y="14"/>
                    </a:cubicBezTo>
                    <a:cubicBezTo>
                      <a:pt x="2" y="16"/>
                      <a:pt x="2" y="17"/>
                      <a:pt x="1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3" y="20"/>
                      <a:pt x="5" y="21"/>
                      <a:pt x="6" y="21"/>
                    </a:cubicBezTo>
                    <a:cubicBezTo>
                      <a:pt x="8" y="22"/>
                      <a:pt x="9" y="22"/>
                      <a:pt x="10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20" y="17"/>
                      <a:pt x="27" y="9"/>
                      <a:pt x="32" y="0"/>
                    </a:cubicBezTo>
                    <a:cubicBezTo>
                      <a:pt x="10" y="0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8" name="Freeform 1935"/>
              <p:cNvSpPr/>
              <p:nvPr/>
            </p:nvSpPr>
            <p:spPr bwMode="auto">
              <a:xfrm>
                <a:off x="1500" y="34"/>
                <a:ext cx="41" cy="27"/>
              </a:xfrm>
              <a:custGeom>
                <a:avLst/>
                <a:gdLst>
                  <a:gd name="T0" fmla="*/ 37 w 37"/>
                  <a:gd name="T1" fmla="*/ 17 h 24"/>
                  <a:gd name="T2" fmla="*/ 37 w 37"/>
                  <a:gd name="T3" fmla="*/ 15 h 24"/>
                  <a:gd name="T4" fmla="*/ 36 w 37"/>
                  <a:gd name="T5" fmla="*/ 13 h 24"/>
                  <a:gd name="T6" fmla="*/ 36 w 37"/>
                  <a:gd name="T7" fmla="*/ 11 h 24"/>
                  <a:gd name="T8" fmla="*/ 34 w 37"/>
                  <a:gd name="T9" fmla="*/ 5 h 24"/>
                  <a:gd name="T10" fmla="*/ 33 w 37"/>
                  <a:gd name="T11" fmla="*/ 2 h 24"/>
                  <a:gd name="T12" fmla="*/ 33 w 37"/>
                  <a:gd name="T13" fmla="*/ 0 h 24"/>
                  <a:gd name="T14" fmla="*/ 32 w 37"/>
                  <a:gd name="T15" fmla="*/ 0 h 24"/>
                  <a:gd name="T16" fmla="*/ 0 w 37"/>
                  <a:gd name="T17" fmla="*/ 0 h 24"/>
                  <a:gd name="T18" fmla="*/ 0 w 37"/>
                  <a:gd name="T19" fmla="*/ 24 h 24"/>
                  <a:gd name="T20" fmla="*/ 37 w 37"/>
                  <a:gd name="T21" fmla="*/ 24 h 24"/>
                  <a:gd name="T22" fmla="*/ 37 w 37"/>
                  <a:gd name="T23" fmla="*/ 24 h 24"/>
                  <a:gd name="T24" fmla="*/ 37 w 37"/>
                  <a:gd name="T25" fmla="*/ 19 h 24"/>
                  <a:gd name="T26" fmla="*/ 37 w 37"/>
                  <a:gd name="T27" fmla="*/ 17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7" h="24">
                    <a:moveTo>
                      <a:pt x="37" y="17"/>
                    </a:moveTo>
                    <a:cubicBezTo>
                      <a:pt x="37" y="17"/>
                      <a:pt x="37" y="16"/>
                      <a:pt x="37" y="15"/>
                    </a:cubicBezTo>
                    <a:cubicBezTo>
                      <a:pt x="36" y="14"/>
                      <a:pt x="36" y="13"/>
                      <a:pt x="36" y="13"/>
                    </a:cubicBezTo>
                    <a:cubicBezTo>
                      <a:pt x="36" y="12"/>
                      <a:pt x="36" y="12"/>
                      <a:pt x="36" y="11"/>
                    </a:cubicBezTo>
                    <a:cubicBezTo>
                      <a:pt x="35" y="9"/>
                      <a:pt x="35" y="7"/>
                      <a:pt x="34" y="5"/>
                    </a:cubicBezTo>
                    <a:cubicBezTo>
                      <a:pt x="34" y="4"/>
                      <a:pt x="34" y="3"/>
                      <a:pt x="33" y="2"/>
                    </a:cubicBezTo>
                    <a:cubicBezTo>
                      <a:pt x="33" y="1"/>
                      <a:pt x="33" y="0"/>
                      <a:pt x="33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7" y="22"/>
                      <a:pt x="37" y="21"/>
                      <a:pt x="37" y="19"/>
                    </a:cubicBezTo>
                    <a:cubicBezTo>
                      <a:pt x="37" y="18"/>
                      <a:pt x="37" y="18"/>
                      <a:pt x="37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9" name="Freeform 1936"/>
              <p:cNvSpPr/>
              <p:nvPr/>
            </p:nvSpPr>
            <p:spPr bwMode="auto">
              <a:xfrm>
                <a:off x="1462" y="8"/>
                <a:ext cx="34" cy="22"/>
              </a:xfrm>
              <a:custGeom>
                <a:avLst/>
                <a:gdLst>
                  <a:gd name="T0" fmla="*/ 27 w 31"/>
                  <a:gd name="T1" fmla="*/ 4 h 20"/>
                  <a:gd name="T2" fmla="*/ 24 w 31"/>
                  <a:gd name="T3" fmla="*/ 4 h 20"/>
                  <a:gd name="T4" fmla="*/ 20 w 31"/>
                  <a:gd name="T5" fmla="*/ 3 h 20"/>
                  <a:gd name="T6" fmla="*/ 14 w 31"/>
                  <a:gd name="T7" fmla="*/ 2 h 20"/>
                  <a:gd name="T8" fmla="*/ 11 w 31"/>
                  <a:gd name="T9" fmla="*/ 1 h 20"/>
                  <a:gd name="T10" fmla="*/ 9 w 31"/>
                  <a:gd name="T11" fmla="*/ 0 h 20"/>
                  <a:gd name="T12" fmla="*/ 9 w 31"/>
                  <a:gd name="T13" fmla="*/ 0 h 20"/>
                  <a:gd name="T14" fmla="*/ 6 w 31"/>
                  <a:gd name="T15" fmla="*/ 5 h 20"/>
                  <a:gd name="T16" fmla="*/ 5 w 31"/>
                  <a:gd name="T17" fmla="*/ 7 h 20"/>
                  <a:gd name="T18" fmla="*/ 5 w 31"/>
                  <a:gd name="T19" fmla="*/ 8 h 20"/>
                  <a:gd name="T20" fmla="*/ 4 w 31"/>
                  <a:gd name="T21" fmla="*/ 10 h 20"/>
                  <a:gd name="T22" fmla="*/ 3 w 31"/>
                  <a:gd name="T23" fmla="*/ 13 h 20"/>
                  <a:gd name="T24" fmla="*/ 2 w 31"/>
                  <a:gd name="T25" fmla="*/ 14 h 20"/>
                  <a:gd name="T26" fmla="*/ 1 w 31"/>
                  <a:gd name="T27" fmla="*/ 16 h 20"/>
                  <a:gd name="T28" fmla="*/ 0 w 31"/>
                  <a:gd name="T29" fmla="*/ 19 h 20"/>
                  <a:gd name="T30" fmla="*/ 0 w 31"/>
                  <a:gd name="T31" fmla="*/ 20 h 20"/>
                  <a:gd name="T32" fmla="*/ 31 w 31"/>
                  <a:gd name="T33" fmla="*/ 20 h 20"/>
                  <a:gd name="T34" fmla="*/ 31 w 31"/>
                  <a:gd name="T35" fmla="*/ 4 h 20"/>
                  <a:gd name="T36" fmla="*/ 30 w 31"/>
                  <a:gd name="T37" fmla="*/ 4 h 20"/>
                  <a:gd name="T38" fmla="*/ 27 w 31"/>
                  <a:gd name="T39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1" h="20">
                    <a:moveTo>
                      <a:pt x="27" y="4"/>
                    </a:moveTo>
                    <a:cubicBezTo>
                      <a:pt x="26" y="4"/>
                      <a:pt x="25" y="4"/>
                      <a:pt x="24" y="4"/>
                    </a:cubicBezTo>
                    <a:cubicBezTo>
                      <a:pt x="23" y="4"/>
                      <a:pt x="21" y="3"/>
                      <a:pt x="20" y="3"/>
                    </a:cubicBezTo>
                    <a:cubicBezTo>
                      <a:pt x="18" y="3"/>
                      <a:pt x="16" y="2"/>
                      <a:pt x="14" y="2"/>
                    </a:cubicBezTo>
                    <a:cubicBezTo>
                      <a:pt x="13" y="1"/>
                      <a:pt x="12" y="1"/>
                      <a:pt x="11" y="1"/>
                    </a:cubicBezTo>
                    <a:cubicBezTo>
                      <a:pt x="10" y="1"/>
                      <a:pt x="10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2"/>
                      <a:pt x="7" y="3"/>
                      <a:pt x="6" y="5"/>
                    </a:cubicBezTo>
                    <a:cubicBezTo>
                      <a:pt x="6" y="5"/>
                      <a:pt x="6" y="6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9"/>
                      <a:pt x="4" y="10"/>
                      <a:pt x="4" y="10"/>
                    </a:cubicBezTo>
                    <a:cubicBezTo>
                      <a:pt x="3" y="11"/>
                      <a:pt x="3" y="12"/>
                      <a:pt x="3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5"/>
                      <a:pt x="1" y="15"/>
                      <a:pt x="1" y="16"/>
                    </a:cubicBezTo>
                    <a:cubicBezTo>
                      <a:pt x="1" y="17"/>
                      <a:pt x="0" y="18"/>
                      <a:pt x="0" y="19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0" y="4"/>
                      <a:pt x="30" y="4"/>
                    </a:cubicBezTo>
                    <a:cubicBezTo>
                      <a:pt x="29" y="4"/>
                      <a:pt x="28" y="4"/>
                      <a:pt x="27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0" name="Freeform 1937"/>
              <p:cNvSpPr/>
              <p:nvPr/>
            </p:nvSpPr>
            <p:spPr bwMode="auto">
              <a:xfrm>
                <a:off x="1427" y="65"/>
                <a:ext cx="29" cy="25"/>
              </a:xfrm>
              <a:custGeom>
                <a:avLst/>
                <a:gdLst>
                  <a:gd name="T0" fmla="*/ 24 w 26"/>
                  <a:gd name="T1" fmla="*/ 14 h 23"/>
                  <a:gd name="T2" fmla="*/ 23 w 26"/>
                  <a:gd name="T3" fmla="*/ 0 h 23"/>
                  <a:gd name="T4" fmla="*/ 23 w 26"/>
                  <a:gd name="T5" fmla="*/ 0 h 23"/>
                  <a:gd name="T6" fmla="*/ 0 w 26"/>
                  <a:gd name="T7" fmla="*/ 0 h 23"/>
                  <a:gd name="T8" fmla="*/ 5 w 26"/>
                  <a:gd name="T9" fmla="*/ 23 h 23"/>
                  <a:gd name="T10" fmla="*/ 26 w 26"/>
                  <a:gd name="T11" fmla="*/ 23 h 23"/>
                  <a:gd name="T12" fmla="*/ 26 w 26"/>
                  <a:gd name="T13" fmla="*/ 23 h 23"/>
                  <a:gd name="T14" fmla="*/ 25 w 26"/>
                  <a:gd name="T15" fmla="*/ 17 h 23"/>
                  <a:gd name="T16" fmla="*/ 24 w 26"/>
                  <a:gd name="T17" fmla="*/ 14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23">
                    <a:moveTo>
                      <a:pt x="24" y="14"/>
                    </a:moveTo>
                    <a:cubicBezTo>
                      <a:pt x="23" y="10"/>
                      <a:pt x="23" y="5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2" y="16"/>
                      <a:pt x="5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1"/>
                      <a:pt x="25" y="19"/>
                      <a:pt x="25" y="17"/>
                    </a:cubicBezTo>
                    <a:cubicBezTo>
                      <a:pt x="25" y="16"/>
                      <a:pt x="25" y="15"/>
                      <a:pt x="24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1" name="Freeform 1938"/>
              <p:cNvSpPr/>
              <p:nvPr/>
            </p:nvSpPr>
            <p:spPr bwMode="auto">
              <a:xfrm>
                <a:off x="1528" y="2"/>
                <a:ext cx="35" cy="28"/>
              </a:xfrm>
              <a:custGeom>
                <a:avLst/>
                <a:gdLst>
                  <a:gd name="T0" fmla="*/ 10 w 32"/>
                  <a:gd name="T1" fmla="*/ 0 h 26"/>
                  <a:gd name="T2" fmla="*/ 4 w 32"/>
                  <a:gd name="T3" fmla="*/ 3 h 26"/>
                  <a:gd name="T4" fmla="*/ 0 w 32"/>
                  <a:gd name="T5" fmla="*/ 5 h 26"/>
                  <a:gd name="T6" fmla="*/ 0 w 32"/>
                  <a:gd name="T7" fmla="*/ 5 h 26"/>
                  <a:gd name="T8" fmla="*/ 4 w 32"/>
                  <a:gd name="T9" fmla="*/ 12 h 26"/>
                  <a:gd name="T10" fmla="*/ 6 w 32"/>
                  <a:gd name="T11" fmla="*/ 15 h 26"/>
                  <a:gd name="T12" fmla="*/ 6 w 32"/>
                  <a:gd name="T13" fmla="*/ 15 h 26"/>
                  <a:gd name="T14" fmla="*/ 8 w 32"/>
                  <a:gd name="T15" fmla="*/ 21 h 26"/>
                  <a:gd name="T16" fmla="*/ 10 w 32"/>
                  <a:gd name="T17" fmla="*/ 25 h 26"/>
                  <a:gd name="T18" fmla="*/ 10 w 32"/>
                  <a:gd name="T19" fmla="*/ 26 h 26"/>
                  <a:gd name="T20" fmla="*/ 32 w 32"/>
                  <a:gd name="T21" fmla="*/ 26 h 26"/>
                  <a:gd name="T22" fmla="*/ 10 w 32"/>
                  <a:gd name="T2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2" h="26">
                    <a:moveTo>
                      <a:pt x="10" y="0"/>
                    </a:moveTo>
                    <a:cubicBezTo>
                      <a:pt x="8" y="1"/>
                      <a:pt x="6" y="2"/>
                      <a:pt x="4" y="3"/>
                    </a:cubicBezTo>
                    <a:cubicBezTo>
                      <a:pt x="3" y="4"/>
                      <a:pt x="1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7"/>
                      <a:pt x="3" y="10"/>
                      <a:pt x="4" y="12"/>
                    </a:cubicBezTo>
                    <a:cubicBezTo>
                      <a:pt x="4" y="13"/>
                      <a:pt x="5" y="14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7"/>
                      <a:pt x="7" y="19"/>
                      <a:pt x="8" y="21"/>
                    </a:cubicBezTo>
                    <a:cubicBezTo>
                      <a:pt x="9" y="22"/>
                      <a:pt x="9" y="24"/>
                      <a:pt x="10" y="25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27" y="16"/>
                      <a:pt x="20" y="7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2" name="Freeform 1939"/>
              <p:cNvSpPr/>
              <p:nvPr/>
            </p:nvSpPr>
            <p:spPr bwMode="auto">
              <a:xfrm>
                <a:off x="1474" y="-10"/>
                <a:ext cx="22" cy="18"/>
              </a:xfrm>
              <a:custGeom>
                <a:avLst/>
                <a:gdLst>
                  <a:gd name="T0" fmla="*/ 2 w 20"/>
                  <a:gd name="T1" fmla="*/ 11 h 17"/>
                  <a:gd name="T2" fmla="*/ 0 w 20"/>
                  <a:gd name="T3" fmla="*/ 14 h 17"/>
                  <a:gd name="T4" fmla="*/ 4 w 20"/>
                  <a:gd name="T5" fmla="*/ 15 h 17"/>
                  <a:gd name="T6" fmla="*/ 7 w 20"/>
                  <a:gd name="T7" fmla="*/ 15 h 17"/>
                  <a:gd name="T8" fmla="*/ 10 w 20"/>
                  <a:gd name="T9" fmla="*/ 16 h 17"/>
                  <a:gd name="T10" fmla="*/ 13 w 20"/>
                  <a:gd name="T11" fmla="*/ 17 h 17"/>
                  <a:gd name="T12" fmla="*/ 16 w 20"/>
                  <a:gd name="T13" fmla="*/ 17 h 17"/>
                  <a:gd name="T14" fmla="*/ 19 w 20"/>
                  <a:gd name="T15" fmla="*/ 17 h 17"/>
                  <a:gd name="T16" fmla="*/ 20 w 20"/>
                  <a:gd name="T17" fmla="*/ 17 h 17"/>
                  <a:gd name="T18" fmla="*/ 20 w 20"/>
                  <a:gd name="T19" fmla="*/ 17 h 17"/>
                  <a:gd name="T20" fmla="*/ 20 w 20"/>
                  <a:gd name="T21" fmla="*/ 0 h 17"/>
                  <a:gd name="T22" fmla="*/ 10 w 20"/>
                  <a:gd name="T23" fmla="*/ 1 h 17"/>
                  <a:gd name="T24" fmla="*/ 2 w 20"/>
                  <a:gd name="T25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17">
                    <a:moveTo>
                      <a:pt x="2" y="11"/>
                    </a:moveTo>
                    <a:cubicBezTo>
                      <a:pt x="1" y="12"/>
                      <a:pt x="1" y="13"/>
                      <a:pt x="0" y="14"/>
                    </a:cubicBezTo>
                    <a:cubicBezTo>
                      <a:pt x="2" y="14"/>
                      <a:pt x="3" y="14"/>
                      <a:pt x="4" y="15"/>
                    </a:cubicBezTo>
                    <a:cubicBezTo>
                      <a:pt x="5" y="15"/>
                      <a:pt x="6" y="15"/>
                      <a:pt x="7" y="15"/>
                    </a:cubicBezTo>
                    <a:cubicBezTo>
                      <a:pt x="8" y="16"/>
                      <a:pt x="9" y="16"/>
                      <a:pt x="10" y="16"/>
                    </a:cubicBezTo>
                    <a:cubicBezTo>
                      <a:pt x="11" y="16"/>
                      <a:pt x="12" y="17"/>
                      <a:pt x="13" y="17"/>
                    </a:cubicBezTo>
                    <a:cubicBezTo>
                      <a:pt x="14" y="17"/>
                      <a:pt x="15" y="17"/>
                      <a:pt x="16" y="17"/>
                    </a:cubicBezTo>
                    <a:cubicBezTo>
                      <a:pt x="17" y="17"/>
                      <a:pt x="18" y="17"/>
                      <a:pt x="19" y="17"/>
                    </a:cubicBezTo>
                    <a:cubicBezTo>
                      <a:pt x="19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3" y="0"/>
                      <a:pt x="10" y="1"/>
                    </a:cubicBezTo>
                    <a:cubicBezTo>
                      <a:pt x="8" y="3"/>
                      <a:pt x="5" y="6"/>
                      <a:pt x="2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3" name="Freeform 1940"/>
              <p:cNvSpPr/>
              <p:nvPr/>
            </p:nvSpPr>
            <p:spPr bwMode="auto">
              <a:xfrm>
                <a:off x="1427" y="34"/>
                <a:ext cx="29" cy="27"/>
              </a:xfrm>
              <a:custGeom>
                <a:avLst/>
                <a:gdLst>
                  <a:gd name="T0" fmla="*/ 4 w 26"/>
                  <a:gd name="T1" fmla="*/ 0 h 24"/>
                  <a:gd name="T2" fmla="*/ 0 w 26"/>
                  <a:gd name="T3" fmla="*/ 24 h 24"/>
                  <a:gd name="T4" fmla="*/ 23 w 26"/>
                  <a:gd name="T5" fmla="*/ 24 h 24"/>
                  <a:gd name="T6" fmla="*/ 23 w 26"/>
                  <a:gd name="T7" fmla="*/ 22 h 24"/>
                  <a:gd name="T8" fmla="*/ 23 w 26"/>
                  <a:gd name="T9" fmla="*/ 18 h 24"/>
                  <a:gd name="T10" fmla="*/ 23 w 26"/>
                  <a:gd name="T11" fmla="*/ 15 h 24"/>
                  <a:gd name="T12" fmla="*/ 24 w 26"/>
                  <a:gd name="T13" fmla="*/ 11 h 24"/>
                  <a:gd name="T14" fmla="*/ 24 w 26"/>
                  <a:gd name="T15" fmla="*/ 11 h 24"/>
                  <a:gd name="T16" fmla="*/ 24 w 26"/>
                  <a:gd name="T17" fmla="*/ 8 h 24"/>
                  <a:gd name="T18" fmla="*/ 25 w 26"/>
                  <a:gd name="T19" fmla="*/ 7 h 24"/>
                  <a:gd name="T20" fmla="*/ 25 w 26"/>
                  <a:gd name="T21" fmla="*/ 5 h 24"/>
                  <a:gd name="T22" fmla="*/ 26 w 26"/>
                  <a:gd name="T23" fmla="*/ 0 h 24"/>
                  <a:gd name="T24" fmla="*/ 26 w 26"/>
                  <a:gd name="T25" fmla="*/ 0 h 24"/>
                  <a:gd name="T26" fmla="*/ 4 w 26"/>
                  <a:gd name="T2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" h="24">
                    <a:moveTo>
                      <a:pt x="4" y="0"/>
                    </a:moveTo>
                    <a:cubicBezTo>
                      <a:pt x="1" y="8"/>
                      <a:pt x="0" y="16"/>
                      <a:pt x="0" y="24"/>
                    </a:cubicBezTo>
                    <a:cubicBezTo>
                      <a:pt x="23" y="24"/>
                      <a:pt x="23" y="24"/>
                      <a:pt x="23" y="24"/>
                    </a:cubicBezTo>
                    <a:cubicBezTo>
                      <a:pt x="23" y="23"/>
                      <a:pt x="23" y="23"/>
                      <a:pt x="23" y="22"/>
                    </a:cubicBezTo>
                    <a:cubicBezTo>
                      <a:pt x="23" y="21"/>
                      <a:pt x="23" y="19"/>
                      <a:pt x="23" y="18"/>
                    </a:cubicBezTo>
                    <a:cubicBezTo>
                      <a:pt x="23" y="17"/>
                      <a:pt x="23" y="16"/>
                      <a:pt x="23" y="15"/>
                    </a:cubicBezTo>
                    <a:cubicBezTo>
                      <a:pt x="23" y="14"/>
                      <a:pt x="24" y="12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0"/>
                      <a:pt x="24" y="9"/>
                      <a:pt x="24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6"/>
                      <a:pt x="25" y="6"/>
                      <a:pt x="25" y="5"/>
                    </a:cubicBezTo>
                    <a:cubicBezTo>
                      <a:pt x="25" y="3"/>
                      <a:pt x="26" y="2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4" name="Freeform 1941"/>
              <p:cNvSpPr/>
              <p:nvPr/>
            </p:nvSpPr>
            <p:spPr bwMode="auto">
              <a:xfrm>
                <a:off x="1500" y="-10"/>
                <a:ext cx="21" cy="18"/>
              </a:xfrm>
              <a:custGeom>
                <a:avLst/>
                <a:gdLst>
                  <a:gd name="T0" fmla="*/ 15 w 19"/>
                  <a:gd name="T1" fmla="*/ 8 h 17"/>
                  <a:gd name="T2" fmla="*/ 11 w 19"/>
                  <a:gd name="T3" fmla="*/ 2 h 17"/>
                  <a:gd name="T4" fmla="*/ 10 w 19"/>
                  <a:gd name="T5" fmla="*/ 1 h 17"/>
                  <a:gd name="T6" fmla="*/ 0 w 19"/>
                  <a:gd name="T7" fmla="*/ 0 h 17"/>
                  <a:gd name="T8" fmla="*/ 0 w 19"/>
                  <a:gd name="T9" fmla="*/ 17 h 17"/>
                  <a:gd name="T10" fmla="*/ 2 w 19"/>
                  <a:gd name="T11" fmla="*/ 17 h 17"/>
                  <a:gd name="T12" fmla="*/ 5 w 19"/>
                  <a:gd name="T13" fmla="*/ 17 h 17"/>
                  <a:gd name="T14" fmla="*/ 7 w 19"/>
                  <a:gd name="T15" fmla="*/ 17 h 17"/>
                  <a:gd name="T16" fmla="*/ 12 w 19"/>
                  <a:gd name="T17" fmla="*/ 16 h 17"/>
                  <a:gd name="T18" fmla="*/ 14 w 19"/>
                  <a:gd name="T19" fmla="*/ 15 h 17"/>
                  <a:gd name="T20" fmla="*/ 17 w 19"/>
                  <a:gd name="T21" fmla="*/ 14 h 17"/>
                  <a:gd name="T22" fmla="*/ 19 w 19"/>
                  <a:gd name="T23" fmla="*/ 14 h 17"/>
                  <a:gd name="T24" fmla="*/ 19 w 19"/>
                  <a:gd name="T25" fmla="*/ 14 h 17"/>
                  <a:gd name="T26" fmla="*/ 19 w 19"/>
                  <a:gd name="T27" fmla="*/ 13 h 17"/>
                  <a:gd name="T28" fmla="*/ 15 w 19"/>
                  <a:gd name="T29" fmla="*/ 8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" h="17">
                    <a:moveTo>
                      <a:pt x="15" y="8"/>
                    </a:moveTo>
                    <a:cubicBezTo>
                      <a:pt x="13" y="5"/>
                      <a:pt x="12" y="3"/>
                      <a:pt x="11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6" y="0"/>
                      <a:pt x="3" y="0"/>
                      <a:pt x="0" y="0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1" y="17"/>
                      <a:pt x="1" y="17"/>
                      <a:pt x="2" y="17"/>
                    </a:cubicBezTo>
                    <a:cubicBezTo>
                      <a:pt x="3" y="17"/>
                      <a:pt x="4" y="17"/>
                      <a:pt x="5" y="17"/>
                    </a:cubicBezTo>
                    <a:cubicBezTo>
                      <a:pt x="5" y="17"/>
                      <a:pt x="6" y="17"/>
                      <a:pt x="7" y="17"/>
                    </a:cubicBezTo>
                    <a:cubicBezTo>
                      <a:pt x="8" y="16"/>
                      <a:pt x="10" y="16"/>
                      <a:pt x="12" y="16"/>
                    </a:cubicBezTo>
                    <a:cubicBezTo>
                      <a:pt x="12" y="16"/>
                      <a:pt x="13" y="15"/>
                      <a:pt x="14" y="15"/>
                    </a:cubicBezTo>
                    <a:cubicBezTo>
                      <a:pt x="15" y="15"/>
                      <a:pt x="16" y="15"/>
                      <a:pt x="17" y="14"/>
                    </a:cubicBezTo>
                    <a:cubicBezTo>
                      <a:pt x="18" y="14"/>
                      <a:pt x="18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7" y="11"/>
                      <a:pt x="16" y="9"/>
                      <a:pt x="15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5" name="Freeform 1942"/>
              <p:cNvSpPr/>
              <p:nvPr/>
            </p:nvSpPr>
            <p:spPr bwMode="auto">
              <a:xfrm>
                <a:off x="1500" y="8"/>
                <a:ext cx="34" cy="22"/>
              </a:xfrm>
              <a:custGeom>
                <a:avLst/>
                <a:gdLst>
                  <a:gd name="T0" fmla="*/ 29 w 31"/>
                  <a:gd name="T1" fmla="*/ 16 h 20"/>
                  <a:gd name="T2" fmla="*/ 28 w 31"/>
                  <a:gd name="T3" fmla="*/ 14 h 20"/>
                  <a:gd name="T4" fmla="*/ 27 w 31"/>
                  <a:gd name="T5" fmla="*/ 10 h 20"/>
                  <a:gd name="T6" fmla="*/ 24 w 31"/>
                  <a:gd name="T7" fmla="*/ 5 h 20"/>
                  <a:gd name="T8" fmla="*/ 21 w 31"/>
                  <a:gd name="T9" fmla="*/ 0 h 20"/>
                  <a:gd name="T10" fmla="*/ 21 w 31"/>
                  <a:gd name="T11" fmla="*/ 0 h 20"/>
                  <a:gd name="T12" fmla="*/ 21 w 31"/>
                  <a:gd name="T13" fmla="*/ 0 h 20"/>
                  <a:gd name="T14" fmla="*/ 19 w 31"/>
                  <a:gd name="T15" fmla="*/ 1 h 20"/>
                  <a:gd name="T16" fmla="*/ 16 w 31"/>
                  <a:gd name="T17" fmla="*/ 2 h 20"/>
                  <a:gd name="T18" fmla="*/ 16 w 31"/>
                  <a:gd name="T19" fmla="*/ 2 h 20"/>
                  <a:gd name="T20" fmla="*/ 10 w 31"/>
                  <a:gd name="T21" fmla="*/ 3 h 20"/>
                  <a:gd name="T22" fmla="*/ 2 w 31"/>
                  <a:gd name="T23" fmla="*/ 4 h 20"/>
                  <a:gd name="T24" fmla="*/ 0 w 31"/>
                  <a:gd name="T25" fmla="*/ 4 h 20"/>
                  <a:gd name="T26" fmla="*/ 0 w 31"/>
                  <a:gd name="T27" fmla="*/ 4 h 20"/>
                  <a:gd name="T28" fmla="*/ 0 w 31"/>
                  <a:gd name="T29" fmla="*/ 4 h 20"/>
                  <a:gd name="T30" fmla="*/ 0 w 31"/>
                  <a:gd name="T31" fmla="*/ 20 h 20"/>
                  <a:gd name="T32" fmla="*/ 31 w 31"/>
                  <a:gd name="T33" fmla="*/ 20 h 20"/>
                  <a:gd name="T34" fmla="*/ 31 w 31"/>
                  <a:gd name="T35" fmla="*/ 20 h 20"/>
                  <a:gd name="T36" fmla="*/ 29 w 31"/>
                  <a:gd name="T37" fmla="*/ 1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20">
                    <a:moveTo>
                      <a:pt x="29" y="16"/>
                    </a:moveTo>
                    <a:cubicBezTo>
                      <a:pt x="29" y="15"/>
                      <a:pt x="29" y="14"/>
                      <a:pt x="28" y="14"/>
                    </a:cubicBezTo>
                    <a:cubicBezTo>
                      <a:pt x="28" y="13"/>
                      <a:pt x="27" y="11"/>
                      <a:pt x="27" y="10"/>
                    </a:cubicBezTo>
                    <a:cubicBezTo>
                      <a:pt x="26" y="8"/>
                      <a:pt x="25" y="7"/>
                      <a:pt x="24" y="5"/>
                    </a:cubicBezTo>
                    <a:cubicBezTo>
                      <a:pt x="23" y="4"/>
                      <a:pt x="22" y="2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20" y="1"/>
                      <a:pt x="19" y="1"/>
                    </a:cubicBezTo>
                    <a:cubicBezTo>
                      <a:pt x="18" y="1"/>
                      <a:pt x="17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4" y="2"/>
                      <a:pt x="12" y="3"/>
                      <a:pt x="10" y="3"/>
                    </a:cubicBezTo>
                    <a:cubicBezTo>
                      <a:pt x="7" y="4"/>
                      <a:pt x="5" y="4"/>
                      <a:pt x="2" y="4"/>
                    </a:cubicBez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0" y="18"/>
                      <a:pt x="30" y="17"/>
                      <a:pt x="29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6" name="Freeform 1943"/>
              <p:cNvSpPr/>
              <p:nvPr/>
            </p:nvSpPr>
            <p:spPr bwMode="auto">
              <a:xfrm>
                <a:off x="1500" y="94"/>
                <a:ext cx="33" cy="20"/>
              </a:xfrm>
              <a:custGeom>
                <a:avLst/>
                <a:gdLst>
                  <a:gd name="T0" fmla="*/ 0 w 30"/>
                  <a:gd name="T1" fmla="*/ 15 h 18"/>
                  <a:gd name="T2" fmla="*/ 1 w 30"/>
                  <a:gd name="T3" fmla="*/ 15 h 18"/>
                  <a:gd name="T4" fmla="*/ 5 w 30"/>
                  <a:gd name="T5" fmla="*/ 16 h 18"/>
                  <a:gd name="T6" fmla="*/ 9 w 30"/>
                  <a:gd name="T7" fmla="*/ 16 h 18"/>
                  <a:gd name="T8" fmla="*/ 10 w 30"/>
                  <a:gd name="T9" fmla="*/ 16 h 18"/>
                  <a:gd name="T10" fmla="*/ 12 w 30"/>
                  <a:gd name="T11" fmla="*/ 17 h 18"/>
                  <a:gd name="T12" fmla="*/ 16 w 30"/>
                  <a:gd name="T13" fmla="*/ 17 h 18"/>
                  <a:gd name="T14" fmla="*/ 20 w 30"/>
                  <a:gd name="T15" fmla="*/ 18 h 18"/>
                  <a:gd name="T16" fmla="*/ 20 w 30"/>
                  <a:gd name="T17" fmla="*/ 18 h 18"/>
                  <a:gd name="T18" fmla="*/ 20 w 30"/>
                  <a:gd name="T19" fmla="*/ 18 h 18"/>
                  <a:gd name="T20" fmla="*/ 20 w 30"/>
                  <a:gd name="T21" fmla="*/ 18 h 18"/>
                  <a:gd name="T22" fmla="*/ 26 w 30"/>
                  <a:gd name="T23" fmla="*/ 9 h 18"/>
                  <a:gd name="T24" fmla="*/ 27 w 30"/>
                  <a:gd name="T25" fmla="*/ 5 h 18"/>
                  <a:gd name="T26" fmla="*/ 28 w 30"/>
                  <a:gd name="T27" fmla="*/ 4 h 18"/>
                  <a:gd name="T28" fmla="*/ 30 w 30"/>
                  <a:gd name="T29" fmla="*/ 0 h 18"/>
                  <a:gd name="T30" fmla="*/ 30 w 30"/>
                  <a:gd name="T31" fmla="*/ 0 h 18"/>
                  <a:gd name="T32" fmla="*/ 0 w 30"/>
                  <a:gd name="T33" fmla="*/ 0 h 18"/>
                  <a:gd name="T34" fmla="*/ 0 w 30"/>
                  <a:gd name="T35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" h="18">
                    <a:moveTo>
                      <a:pt x="0" y="15"/>
                    </a:moveTo>
                    <a:cubicBezTo>
                      <a:pt x="1" y="15"/>
                      <a:pt x="1" y="15"/>
                      <a:pt x="1" y="15"/>
                    </a:cubicBezTo>
                    <a:cubicBezTo>
                      <a:pt x="2" y="15"/>
                      <a:pt x="4" y="15"/>
                      <a:pt x="5" y="16"/>
                    </a:cubicBezTo>
                    <a:cubicBezTo>
                      <a:pt x="6" y="16"/>
                      <a:pt x="7" y="16"/>
                      <a:pt x="9" y="16"/>
                    </a:cubicBezTo>
                    <a:cubicBezTo>
                      <a:pt x="9" y="16"/>
                      <a:pt x="10" y="16"/>
                      <a:pt x="10" y="16"/>
                    </a:cubicBezTo>
                    <a:cubicBezTo>
                      <a:pt x="11" y="16"/>
                      <a:pt x="12" y="16"/>
                      <a:pt x="12" y="17"/>
                    </a:cubicBezTo>
                    <a:cubicBezTo>
                      <a:pt x="14" y="17"/>
                      <a:pt x="15" y="17"/>
                      <a:pt x="16" y="17"/>
                    </a:cubicBezTo>
                    <a:cubicBezTo>
                      <a:pt x="17" y="17"/>
                      <a:pt x="18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2" y="15"/>
                      <a:pt x="24" y="12"/>
                      <a:pt x="26" y="9"/>
                    </a:cubicBezTo>
                    <a:cubicBezTo>
                      <a:pt x="26" y="8"/>
                      <a:pt x="27" y="7"/>
                      <a:pt x="27" y="5"/>
                    </a:cubicBezTo>
                    <a:cubicBezTo>
                      <a:pt x="28" y="5"/>
                      <a:pt x="28" y="4"/>
                      <a:pt x="28" y="4"/>
                    </a:cubicBezTo>
                    <a:cubicBezTo>
                      <a:pt x="29" y="2"/>
                      <a:pt x="29" y="1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7" name="Freeform 1944"/>
              <p:cNvSpPr/>
              <p:nvPr/>
            </p:nvSpPr>
            <p:spPr bwMode="auto">
              <a:xfrm>
                <a:off x="1517" y="120"/>
                <a:ext cx="17" cy="10"/>
              </a:xfrm>
              <a:custGeom>
                <a:avLst/>
                <a:gdLst>
                  <a:gd name="T0" fmla="*/ 12 w 16"/>
                  <a:gd name="T1" fmla="*/ 1 h 10"/>
                  <a:gd name="T2" fmla="*/ 7 w 16"/>
                  <a:gd name="T3" fmla="*/ 0 h 10"/>
                  <a:gd name="T4" fmla="*/ 7 w 16"/>
                  <a:gd name="T5" fmla="*/ 0 h 10"/>
                  <a:gd name="T6" fmla="*/ 7 w 16"/>
                  <a:gd name="T7" fmla="*/ 0 h 10"/>
                  <a:gd name="T8" fmla="*/ 4 w 16"/>
                  <a:gd name="T9" fmla="*/ 5 h 10"/>
                  <a:gd name="T10" fmla="*/ 3 w 16"/>
                  <a:gd name="T11" fmla="*/ 5 h 10"/>
                  <a:gd name="T12" fmla="*/ 2 w 16"/>
                  <a:gd name="T13" fmla="*/ 7 h 10"/>
                  <a:gd name="T14" fmla="*/ 2 w 16"/>
                  <a:gd name="T15" fmla="*/ 8 h 10"/>
                  <a:gd name="T16" fmla="*/ 1 w 16"/>
                  <a:gd name="T17" fmla="*/ 8 h 10"/>
                  <a:gd name="T18" fmla="*/ 0 w 16"/>
                  <a:gd name="T19" fmla="*/ 10 h 10"/>
                  <a:gd name="T20" fmla="*/ 0 w 16"/>
                  <a:gd name="T21" fmla="*/ 10 h 10"/>
                  <a:gd name="T22" fmla="*/ 16 w 16"/>
                  <a:gd name="T23" fmla="*/ 3 h 10"/>
                  <a:gd name="T24" fmla="*/ 14 w 16"/>
                  <a:gd name="T25" fmla="*/ 2 h 10"/>
                  <a:gd name="T26" fmla="*/ 12 w 16"/>
                  <a:gd name="T27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" h="10">
                    <a:moveTo>
                      <a:pt x="12" y="1"/>
                    </a:moveTo>
                    <a:cubicBezTo>
                      <a:pt x="10" y="1"/>
                      <a:pt x="9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2"/>
                      <a:pt x="5" y="3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6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0" y="9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6" y="8"/>
                      <a:pt x="11" y="6"/>
                      <a:pt x="16" y="3"/>
                    </a:cubicBezTo>
                    <a:cubicBezTo>
                      <a:pt x="16" y="3"/>
                      <a:pt x="15" y="2"/>
                      <a:pt x="14" y="2"/>
                    </a:cubicBezTo>
                    <a:cubicBezTo>
                      <a:pt x="13" y="2"/>
                      <a:pt x="13" y="2"/>
                      <a:pt x="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8" name="Freeform 1945"/>
              <p:cNvSpPr/>
              <p:nvPr/>
            </p:nvSpPr>
            <p:spPr bwMode="auto">
              <a:xfrm>
                <a:off x="1462" y="-7"/>
                <a:ext cx="16" cy="10"/>
              </a:xfrm>
              <a:custGeom>
                <a:avLst/>
                <a:gdLst>
                  <a:gd name="T0" fmla="*/ 4 w 14"/>
                  <a:gd name="T1" fmla="*/ 8 h 9"/>
                  <a:gd name="T2" fmla="*/ 7 w 14"/>
                  <a:gd name="T3" fmla="*/ 9 h 9"/>
                  <a:gd name="T4" fmla="*/ 7 w 14"/>
                  <a:gd name="T5" fmla="*/ 9 h 9"/>
                  <a:gd name="T6" fmla="*/ 8 w 14"/>
                  <a:gd name="T7" fmla="*/ 9 h 9"/>
                  <a:gd name="T8" fmla="*/ 8 w 14"/>
                  <a:gd name="T9" fmla="*/ 8 h 9"/>
                  <a:gd name="T10" fmla="*/ 9 w 14"/>
                  <a:gd name="T11" fmla="*/ 6 h 9"/>
                  <a:gd name="T12" fmla="*/ 11 w 14"/>
                  <a:gd name="T13" fmla="*/ 4 h 9"/>
                  <a:gd name="T14" fmla="*/ 12 w 14"/>
                  <a:gd name="T15" fmla="*/ 2 h 9"/>
                  <a:gd name="T16" fmla="*/ 12 w 14"/>
                  <a:gd name="T17" fmla="*/ 2 h 9"/>
                  <a:gd name="T18" fmla="*/ 14 w 14"/>
                  <a:gd name="T19" fmla="*/ 0 h 9"/>
                  <a:gd name="T20" fmla="*/ 0 w 14"/>
                  <a:gd name="T21" fmla="*/ 6 h 9"/>
                  <a:gd name="T22" fmla="*/ 4 w 14"/>
                  <a:gd name="T23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9">
                    <a:moveTo>
                      <a:pt x="4" y="8"/>
                    </a:moveTo>
                    <a:cubicBezTo>
                      <a:pt x="5" y="9"/>
                      <a:pt x="6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10" y="6"/>
                      <a:pt x="10" y="5"/>
                      <a:pt x="11" y="4"/>
                    </a:cubicBezTo>
                    <a:cubicBezTo>
                      <a:pt x="11" y="3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3" y="1"/>
                      <a:pt x="13" y="0"/>
                      <a:pt x="14" y="0"/>
                    </a:cubicBezTo>
                    <a:cubicBezTo>
                      <a:pt x="9" y="1"/>
                      <a:pt x="4" y="3"/>
                      <a:pt x="0" y="6"/>
                    </a:cubicBezTo>
                    <a:cubicBezTo>
                      <a:pt x="1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9" name="Freeform 1946"/>
              <p:cNvSpPr/>
              <p:nvPr/>
            </p:nvSpPr>
            <p:spPr bwMode="auto">
              <a:xfrm>
                <a:off x="1500" y="115"/>
                <a:ext cx="20" cy="18"/>
              </a:xfrm>
              <a:custGeom>
                <a:avLst/>
                <a:gdLst>
                  <a:gd name="T0" fmla="*/ 13 w 18"/>
                  <a:gd name="T1" fmla="*/ 2 h 16"/>
                  <a:gd name="T2" fmla="*/ 5 w 18"/>
                  <a:gd name="T3" fmla="*/ 1 h 16"/>
                  <a:gd name="T4" fmla="*/ 1 w 18"/>
                  <a:gd name="T5" fmla="*/ 0 h 16"/>
                  <a:gd name="T6" fmla="*/ 0 w 18"/>
                  <a:gd name="T7" fmla="*/ 0 h 16"/>
                  <a:gd name="T8" fmla="*/ 0 w 18"/>
                  <a:gd name="T9" fmla="*/ 16 h 16"/>
                  <a:gd name="T10" fmla="*/ 9 w 18"/>
                  <a:gd name="T11" fmla="*/ 15 h 16"/>
                  <a:gd name="T12" fmla="*/ 18 w 18"/>
                  <a:gd name="T13" fmla="*/ 3 h 16"/>
                  <a:gd name="T14" fmla="*/ 18 w 18"/>
                  <a:gd name="T15" fmla="*/ 3 h 16"/>
                  <a:gd name="T16" fmla="*/ 13 w 18"/>
                  <a:gd name="T17" fmla="*/ 2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" h="16">
                    <a:moveTo>
                      <a:pt x="13" y="2"/>
                    </a:moveTo>
                    <a:cubicBezTo>
                      <a:pt x="10" y="1"/>
                      <a:pt x="8" y="1"/>
                      <a:pt x="5" y="1"/>
                    </a:cubicBezTo>
                    <a:cubicBezTo>
                      <a:pt x="3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3" y="16"/>
                      <a:pt x="6" y="15"/>
                      <a:pt x="9" y="15"/>
                    </a:cubicBezTo>
                    <a:cubicBezTo>
                      <a:pt x="10" y="13"/>
                      <a:pt x="14" y="9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6" y="2"/>
                      <a:pt x="15" y="2"/>
                      <a:pt x="1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0" name="Freeform 1947"/>
              <p:cNvSpPr/>
              <p:nvPr/>
            </p:nvSpPr>
            <p:spPr bwMode="auto">
              <a:xfrm>
                <a:off x="1474" y="115"/>
                <a:ext cx="22" cy="18"/>
              </a:xfrm>
              <a:custGeom>
                <a:avLst/>
                <a:gdLst>
                  <a:gd name="T0" fmla="*/ 16 w 20"/>
                  <a:gd name="T1" fmla="*/ 0 h 16"/>
                  <a:gd name="T2" fmla="*/ 15 w 20"/>
                  <a:gd name="T3" fmla="*/ 0 h 16"/>
                  <a:gd name="T4" fmla="*/ 14 w 20"/>
                  <a:gd name="T5" fmla="*/ 1 h 16"/>
                  <a:gd name="T6" fmla="*/ 12 w 20"/>
                  <a:gd name="T7" fmla="*/ 1 h 16"/>
                  <a:gd name="T8" fmla="*/ 9 w 20"/>
                  <a:gd name="T9" fmla="*/ 1 h 16"/>
                  <a:gd name="T10" fmla="*/ 9 w 20"/>
                  <a:gd name="T11" fmla="*/ 1 h 16"/>
                  <a:gd name="T12" fmla="*/ 5 w 20"/>
                  <a:gd name="T13" fmla="*/ 2 h 16"/>
                  <a:gd name="T14" fmla="*/ 5 w 20"/>
                  <a:gd name="T15" fmla="*/ 2 h 16"/>
                  <a:gd name="T16" fmla="*/ 0 w 20"/>
                  <a:gd name="T17" fmla="*/ 3 h 16"/>
                  <a:gd name="T18" fmla="*/ 9 w 20"/>
                  <a:gd name="T19" fmla="*/ 15 h 16"/>
                  <a:gd name="T20" fmla="*/ 20 w 20"/>
                  <a:gd name="T21" fmla="*/ 16 h 16"/>
                  <a:gd name="T22" fmla="*/ 20 w 20"/>
                  <a:gd name="T23" fmla="*/ 0 h 16"/>
                  <a:gd name="T24" fmla="*/ 19 w 20"/>
                  <a:gd name="T25" fmla="*/ 0 h 16"/>
                  <a:gd name="T26" fmla="*/ 16 w 20"/>
                  <a:gd name="T2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0" h="16">
                    <a:moveTo>
                      <a:pt x="16" y="0"/>
                    </a:move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11" y="1"/>
                      <a:pt x="10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7" y="1"/>
                      <a:pt x="6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3" y="2"/>
                      <a:pt x="2" y="2"/>
                      <a:pt x="0" y="3"/>
                    </a:cubicBezTo>
                    <a:cubicBezTo>
                      <a:pt x="4" y="8"/>
                      <a:pt x="7" y="12"/>
                      <a:pt x="9" y="15"/>
                    </a:cubicBezTo>
                    <a:cubicBezTo>
                      <a:pt x="13" y="15"/>
                      <a:pt x="17" y="16"/>
                      <a:pt x="20" y="16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7" y="0"/>
                      <a:pt x="1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1" name="Freeform 1948"/>
              <p:cNvSpPr/>
              <p:nvPr/>
            </p:nvSpPr>
            <p:spPr bwMode="auto">
              <a:xfrm>
                <a:off x="1540" y="65"/>
                <a:ext cx="30" cy="25"/>
              </a:xfrm>
              <a:custGeom>
                <a:avLst/>
                <a:gdLst>
                  <a:gd name="T0" fmla="*/ 5 w 28"/>
                  <a:gd name="T1" fmla="*/ 0 h 23"/>
                  <a:gd name="T2" fmla="*/ 5 w 28"/>
                  <a:gd name="T3" fmla="*/ 2 h 23"/>
                  <a:gd name="T4" fmla="*/ 5 w 28"/>
                  <a:gd name="T5" fmla="*/ 5 h 23"/>
                  <a:gd name="T6" fmla="*/ 3 w 28"/>
                  <a:gd name="T7" fmla="*/ 14 h 23"/>
                  <a:gd name="T8" fmla="*/ 2 w 28"/>
                  <a:gd name="T9" fmla="*/ 17 h 23"/>
                  <a:gd name="T10" fmla="*/ 0 w 28"/>
                  <a:gd name="T11" fmla="*/ 23 h 23"/>
                  <a:gd name="T12" fmla="*/ 0 w 28"/>
                  <a:gd name="T13" fmla="*/ 23 h 23"/>
                  <a:gd name="T14" fmla="*/ 22 w 28"/>
                  <a:gd name="T15" fmla="*/ 23 h 23"/>
                  <a:gd name="T16" fmla="*/ 28 w 28"/>
                  <a:gd name="T17" fmla="*/ 0 h 23"/>
                  <a:gd name="T18" fmla="*/ 5 w 28"/>
                  <a:gd name="T19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" h="23">
                    <a:moveTo>
                      <a:pt x="5" y="0"/>
                    </a:moveTo>
                    <a:cubicBezTo>
                      <a:pt x="5" y="1"/>
                      <a:pt x="5" y="1"/>
                      <a:pt x="5" y="2"/>
                    </a:cubicBezTo>
                    <a:cubicBezTo>
                      <a:pt x="5" y="3"/>
                      <a:pt x="5" y="4"/>
                      <a:pt x="5" y="5"/>
                    </a:cubicBezTo>
                    <a:cubicBezTo>
                      <a:pt x="4" y="8"/>
                      <a:pt x="4" y="11"/>
                      <a:pt x="3" y="14"/>
                    </a:cubicBezTo>
                    <a:cubicBezTo>
                      <a:pt x="3" y="15"/>
                      <a:pt x="2" y="16"/>
                      <a:pt x="2" y="17"/>
                    </a:cubicBezTo>
                    <a:cubicBezTo>
                      <a:pt x="2" y="19"/>
                      <a:pt x="1" y="21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5" y="16"/>
                      <a:pt x="27" y="8"/>
                      <a:pt x="28" y="0"/>
                    </a:cubicBezTo>
                    <a:cubicBezTo>
                      <a:pt x="5" y="0"/>
                      <a:pt x="5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2" name="Freeform 1949"/>
              <p:cNvSpPr/>
              <p:nvPr/>
            </p:nvSpPr>
            <p:spPr bwMode="auto">
              <a:xfrm>
                <a:off x="1435" y="94"/>
                <a:ext cx="33" cy="26"/>
              </a:xfrm>
              <a:custGeom>
                <a:avLst/>
                <a:gdLst>
                  <a:gd name="T0" fmla="*/ 30 w 30"/>
                  <a:gd name="T1" fmla="*/ 19 h 23"/>
                  <a:gd name="T2" fmla="*/ 30 w 30"/>
                  <a:gd name="T3" fmla="*/ 19 h 23"/>
                  <a:gd name="T4" fmla="*/ 27 w 30"/>
                  <a:gd name="T5" fmla="*/ 15 h 23"/>
                  <a:gd name="T6" fmla="*/ 27 w 30"/>
                  <a:gd name="T7" fmla="*/ 15 h 23"/>
                  <a:gd name="T8" fmla="*/ 25 w 30"/>
                  <a:gd name="T9" fmla="*/ 10 h 23"/>
                  <a:gd name="T10" fmla="*/ 24 w 30"/>
                  <a:gd name="T11" fmla="*/ 9 h 23"/>
                  <a:gd name="T12" fmla="*/ 23 w 30"/>
                  <a:gd name="T13" fmla="*/ 6 h 23"/>
                  <a:gd name="T14" fmla="*/ 22 w 30"/>
                  <a:gd name="T15" fmla="*/ 4 h 23"/>
                  <a:gd name="T16" fmla="*/ 22 w 30"/>
                  <a:gd name="T17" fmla="*/ 3 h 23"/>
                  <a:gd name="T18" fmla="*/ 21 w 30"/>
                  <a:gd name="T19" fmla="*/ 0 h 23"/>
                  <a:gd name="T20" fmla="*/ 21 w 30"/>
                  <a:gd name="T21" fmla="*/ 0 h 23"/>
                  <a:gd name="T22" fmla="*/ 0 w 30"/>
                  <a:gd name="T23" fmla="*/ 0 h 23"/>
                  <a:gd name="T24" fmla="*/ 21 w 30"/>
                  <a:gd name="T25" fmla="*/ 23 h 23"/>
                  <a:gd name="T26" fmla="*/ 21 w 30"/>
                  <a:gd name="T27" fmla="*/ 23 h 23"/>
                  <a:gd name="T28" fmla="*/ 24 w 30"/>
                  <a:gd name="T29" fmla="*/ 22 h 23"/>
                  <a:gd name="T30" fmla="*/ 26 w 30"/>
                  <a:gd name="T31" fmla="*/ 21 h 23"/>
                  <a:gd name="T32" fmla="*/ 30 w 30"/>
                  <a:gd name="T33" fmla="*/ 20 h 23"/>
                  <a:gd name="T34" fmla="*/ 30 w 30"/>
                  <a:gd name="T35" fmla="*/ 19 h 23"/>
                  <a:gd name="T36" fmla="*/ 30 w 30"/>
                  <a:gd name="T37" fmla="*/ 19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0" h="23">
                    <a:moveTo>
                      <a:pt x="30" y="19"/>
                    </a:moveTo>
                    <a:cubicBezTo>
                      <a:pt x="30" y="19"/>
                      <a:pt x="30" y="19"/>
                      <a:pt x="30" y="19"/>
                    </a:cubicBezTo>
                    <a:cubicBezTo>
                      <a:pt x="29" y="18"/>
                      <a:pt x="28" y="16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6" y="13"/>
                      <a:pt x="26" y="12"/>
                      <a:pt x="25" y="10"/>
                    </a:cubicBezTo>
                    <a:cubicBezTo>
                      <a:pt x="25" y="10"/>
                      <a:pt x="25" y="9"/>
                      <a:pt x="24" y="9"/>
                    </a:cubicBezTo>
                    <a:cubicBezTo>
                      <a:pt x="24" y="8"/>
                      <a:pt x="23" y="7"/>
                      <a:pt x="23" y="6"/>
                    </a:cubicBezTo>
                    <a:cubicBezTo>
                      <a:pt x="23" y="5"/>
                      <a:pt x="23" y="5"/>
                      <a:pt x="22" y="4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1" y="2"/>
                      <a:pt x="21" y="1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9"/>
                      <a:pt x="12" y="17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2" y="22"/>
                      <a:pt x="23" y="22"/>
                      <a:pt x="24" y="22"/>
                    </a:cubicBezTo>
                    <a:cubicBezTo>
                      <a:pt x="25" y="21"/>
                      <a:pt x="25" y="21"/>
                      <a:pt x="26" y="21"/>
                    </a:cubicBezTo>
                    <a:cubicBezTo>
                      <a:pt x="27" y="20"/>
                      <a:pt x="29" y="20"/>
                      <a:pt x="30" y="20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9"/>
                      <a:pt x="30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3" name="Freeform 1950"/>
              <p:cNvSpPr/>
              <p:nvPr/>
            </p:nvSpPr>
            <p:spPr bwMode="auto">
              <a:xfrm>
                <a:off x="1462" y="120"/>
                <a:ext cx="14" cy="9"/>
              </a:xfrm>
              <a:custGeom>
                <a:avLst/>
                <a:gdLst>
                  <a:gd name="T0" fmla="*/ 11 w 13"/>
                  <a:gd name="T1" fmla="*/ 6 h 9"/>
                  <a:gd name="T2" fmla="*/ 10 w 13"/>
                  <a:gd name="T3" fmla="*/ 5 h 9"/>
                  <a:gd name="T4" fmla="*/ 7 w 13"/>
                  <a:gd name="T5" fmla="*/ 1 h 9"/>
                  <a:gd name="T6" fmla="*/ 7 w 13"/>
                  <a:gd name="T7" fmla="*/ 0 h 9"/>
                  <a:gd name="T8" fmla="*/ 3 w 13"/>
                  <a:gd name="T9" fmla="*/ 1 h 9"/>
                  <a:gd name="T10" fmla="*/ 2 w 13"/>
                  <a:gd name="T11" fmla="*/ 2 h 9"/>
                  <a:gd name="T12" fmla="*/ 0 w 13"/>
                  <a:gd name="T13" fmla="*/ 3 h 9"/>
                  <a:gd name="T14" fmla="*/ 13 w 13"/>
                  <a:gd name="T15" fmla="*/ 9 h 9"/>
                  <a:gd name="T16" fmla="*/ 12 w 13"/>
                  <a:gd name="T17" fmla="*/ 7 h 9"/>
                  <a:gd name="T18" fmla="*/ 11 w 13"/>
                  <a:gd name="T19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9">
                    <a:moveTo>
                      <a:pt x="11" y="6"/>
                    </a:moveTo>
                    <a:cubicBezTo>
                      <a:pt x="10" y="5"/>
                      <a:pt x="10" y="5"/>
                      <a:pt x="10" y="5"/>
                    </a:cubicBezTo>
                    <a:cubicBezTo>
                      <a:pt x="9" y="4"/>
                      <a:pt x="8" y="2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4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4" y="5"/>
                      <a:pt x="9" y="7"/>
                      <a:pt x="13" y="9"/>
                    </a:cubicBezTo>
                    <a:cubicBezTo>
                      <a:pt x="13" y="8"/>
                      <a:pt x="12" y="8"/>
                      <a:pt x="12" y="7"/>
                    </a:cubicBezTo>
                    <a:cubicBezTo>
                      <a:pt x="12" y="7"/>
                      <a:pt x="11" y="6"/>
                      <a:pt x="11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4" name="Freeform 1951"/>
              <p:cNvSpPr/>
              <p:nvPr/>
            </p:nvSpPr>
            <p:spPr bwMode="auto">
              <a:xfrm>
                <a:off x="1434" y="3"/>
                <a:ext cx="34" cy="27"/>
              </a:xfrm>
              <a:custGeom>
                <a:avLst/>
                <a:gdLst>
                  <a:gd name="T0" fmla="*/ 30 w 31"/>
                  <a:gd name="T1" fmla="*/ 3 h 25"/>
                  <a:gd name="T2" fmla="*/ 26 w 31"/>
                  <a:gd name="T3" fmla="*/ 2 h 25"/>
                  <a:gd name="T4" fmla="*/ 24 w 31"/>
                  <a:gd name="T5" fmla="*/ 1 h 25"/>
                  <a:gd name="T6" fmla="*/ 22 w 31"/>
                  <a:gd name="T7" fmla="*/ 0 h 25"/>
                  <a:gd name="T8" fmla="*/ 0 w 31"/>
                  <a:gd name="T9" fmla="*/ 25 h 25"/>
                  <a:gd name="T10" fmla="*/ 22 w 31"/>
                  <a:gd name="T11" fmla="*/ 25 h 25"/>
                  <a:gd name="T12" fmla="*/ 22 w 31"/>
                  <a:gd name="T13" fmla="*/ 24 h 25"/>
                  <a:gd name="T14" fmla="*/ 23 w 31"/>
                  <a:gd name="T15" fmla="*/ 20 h 25"/>
                  <a:gd name="T16" fmla="*/ 23 w 31"/>
                  <a:gd name="T17" fmla="*/ 19 h 25"/>
                  <a:gd name="T18" fmla="*/ 26 w 31"/>
                  <a:gd name="T19" fmla="*/ 14 h 25"/>
                  <a:gd name="T20" fmla="*/ 26 w 31"/>
                  <a:gd name="T21" fmla="*/ 14 h 25"/>
                  <a:gd name="T22" fmla="*/ 28 w 31"/>
                  <a:gd name="T23" fmla="*/ 9 h 25"/>
                  <a:gd name="T24" fmla="*/ 31 w 31"/>
                  <a:gd name="T25" fmla="*/ 5 h 25"/>
                  <a:gd name="T26" fmla="*/ 31 w 31"/>
                  <a:gd name="T27" fmla="*/ 4 h 25"/>
                  <a:gd name="T28" fmla="*/ 31 w 31"/>
                  <a:gd name="T29" fmla="*/ 4 h 25"/>
                  <a:gd name="T30" fmla="*/ 31 w 31"/>
                  <a:gd name="T31" fmla="*/ 4 h 25"/>
                  <a:gd name="T32" fmla="*/ 30 w 31"/>
                  <a:gd name="T33" fmla="*/ 3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1" h="25">
                    <a:moveTo>
                      <a:pt x="30" y="3"/>
                    </a:moveTo>
                    <a:cubicBezTo>
                      <a:pt x="29" y="3"/>
                      <a:pt x="27" y="2"/>
                      <a:pt x="26" y="2"/>
                    </a:cubicBezTo>
                    <a:cubicBezTo>
                      <a:pt x="25" y="1"/>
                      <a:pt x="25" y="1"/>
                      <a:pt x="24" y="1"/>
                    </a:cubicBezTo>
                    <a:cubicBezTo>
                      <a:pt x="23" y="0"/>
                      <a:pt x="22" y="0"/>
                      <a:pt x="22" y="0"/>
                    </a:cubicBezTo>
                    <a:cubicBezTo>
                      <a:pt x="12" y="6"/>
                      <a:pt x="5" y="15"/>
                      <a:pt x="0" y="25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3"/>
                      <a:pt x="23" y="21"/>
                      <a:pt x="23" y="20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4" y="18"/>
                      <a:pt x="25" y="16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7" y="12"/>
                      <a:pt x="27" y="11"/>
                      <a:pt x="28" y="9"/>
                    </a:cubicBezTo>
                    <a:cubicBezTo>
                      <a:pt x="29" y="7"/>
                      <a:pt x="30" y="6"/>
                      <a:pt x="31" y="5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4"/>
                      <a:pt x="31" y="4"/>
                      <a:pt x="31" y="4"/>
                    </a:cubicBezTo>
                    <a:lnTo>
                      <a:pt x="3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5" name="Freeform 1952"/>
              <p:cNvSpPr/>
              <p:nvPr/>
            </p:nvSpPr>
            <p:spPr bwMode="auto">
              <a:xfrm>
                <a:off x="1518" y="-8"/>
                <a:ext cx="16" cy="11"/>
              </a:xfrm>
              <a:custGeom>
                <a:avLst/>
                <a:gdLst>
                  <a:gd name="T0" fmla="*/ 2 w 15"/>
                  <a:gd name="T1" fmla="*/ 3 h 10"/>
                  <a:gd name="T2" fmla="*/ 3 w 15"/>
                  <a:gd name="T3" fmla="*/ 4 h 10"/>
                  <a:gd name="T4" fmla="*/ 6 w 15"/>
                  <a:gd name="T5" fmla="*/ 9 h 10"/>
                  <a:gd name="T6" fmla="*/ 6 w 15"/>
                  <a:gd name="T7" fmla="*/ 9 h 10"/>
                  <a:gd name="T8" fmla="*/ 6 w 15"/>
                  <a:gd name="T9" fmla="*/ 9 h 10"/>
                  <a:gd name="T10" fmla="*/ 6 w 15"/>
                  <a:gd name="T11" fmla="*/ 10 h 10"/>
                  <a:gd name="T12" fmla="*/ 7 w 15"/>
                  <a:gd name="T13" fmla="*/ 10 h 10"/>
                  <a:gd name="T14" fmla="*/ 7 w 15"/>
                  <a:gd name="T15" fmla="*/ 10 h 10"/>
                  <a:gd name="T16" fmla="*/ 7 w 15"/>
                  <a:gd name="T17" fmla="*/ 10 h 10"/>
                  <a:gd name="T18" fmla="*/ 8 w 15"/>
                  <a:gd name="T19" fmla="*/ 10 h 10"/>
                  <a:gd name="T20" fmla="*/ 10 w 15"/>
                  <a:gd name="T21" fmla="*/ 9 h 10"/>
                  <a:gd name="T22" fmla="*/ 15 w 15"/>
                  <a:gd name="T23" fmla="*/ 7 h 10"/>
                  <a:gd name="T24" fmla="*/ 0 w 15"/>
                  <a:gd name="T25" fmla="*/ 0 h 10"/>
                  <a:gd name="T26" fmla="*/ 2 w 15"/>
                  <a:gd name="T27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" h="10">
                    <a:moveTo>
                      <a:pt x="2" y="3"/>
                    </a:moveTo>
                    <a:cubicBezTo>
                      <a:pt x="2" y="3"/>
                      <a:pt x="2" y="4"/>
                      <a:pt x="3" y="4"/>
                    </a:cubicBezTo>
                    <a:cubicBezTo>
                      <a:pt x="4" y="5"/>
                      <a:pt x="5" y="7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9" y="9"/>
                      <a:pt x="10" y="9"/>
                    </a:cubicBezTo>
                    <a:cubicBezTo>
                      <a:pt x="12" y="8"/>
                      <a:pt x="14" y="8"/>
                      <a:pt x="15" y="7"/>
                    </a:cubicBezTo>
                    <a:cubicBezTo>
                      <a:pt x="11" y="4"/>
                      <a:pt x="5" y="2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6" name="Freeform 1953"/>
              <p:cNvSpPr/>
              <p:nvPr/>
            </p:nvSpPr>
            <p:spPr bwMode="auto">
              <a:xfrm>
                <a:off x="1541" y="34"/>
                <a:ext cx="29" cy="27"/>
              </a:xfrm>
              <a:custGeom>
                <a:avLst/>
                <a:gdLst>
                  <a:gd name="T0" fmla="*/ 0 w 27"/>
                  <a:gd name="T1" fmla="*/ 0 h 24"/>
                  <a:gd name="T2" fmla="*/ 0 w 27"/>
                  <a:gd name="T3" fmla="*/ 0 h 24"/>
                  <a:gd name="T4" fmla="*/ 0 w 27"/>
                  <a:gd name="T5" fmla="*/ 1 h 24"/>
                  <a:gd name="T6" fmla="*/ 2 w 27"/>
                  <a:gd name="T7" fmla="*/ 6 h 24"/>
                  <a:gd name="T8" fmla="*/ 2 w 27"/>
                  <a:gd name="T9" fmla="*/ 9 h 24"/>
                  <a:gd name="T10" fmla="*/ 3 w 27"/>
                  <a:gd name="T11" fmla="*/ 12 h 24"/>
                  <a:gd name="T12" fmla="*/ 4 w 27"/>
                  <a:gd name="T13" fmla="*/ 16 h 24"/>
                  <a:gd name="T14" fmla="*/ 4 w 27"/>
                  <a:gd name="T15" fmla="*/ 24 h 24"/>
                  <a:gd name="T16" fmla="*/ 27 w 27"/>
                  <a:gd name="T17" fmla="*/ 24 h 24"/>
                  <a:gd name="T18" fmla="*/ 22 w 27"/>
                  <a:gd name="T19" fmla="*/ 0 h 24"/>
                  <a:gd name="T20" fmla="*/ 0 w 27"/>
                  <a:gd name="T2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24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"/>
                      <a:pt x="1" y="5"/>
                      <a:pt x="2" y="6"/>
                    </a:cubicBezTo>
                    <a:cubicBezTo>
                      <a:pt x="2" y="7"/>
                      <a:pt x="2" y="8"/>
                      <a:pt x="2" y="9"/>
                    </a:cubicBezTo>
                    <a:cubicBezTo>
                      <a:pt x="3" y="10"/>
                      <a:pt x="3" y="11"/>
                      <a:pt x="3" y="12"/>
                    </a:cubicBezTo>
                    <a:cubicBezTo>
                      <a:pt x="3" y="14"/>
                      <a:pt x="4" y="14"/>
                      <a:pt x="4" y="16"/>
                    </a:cubicBezTo>
                    <a:cubicBezTo>
                      <a:pt x="4" y="19"/>
                      <a:pt x="4" y="21"/>
                      <a:pt x="4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16"/>
                      <a:pt x="25" y="8"/>
                      <a:pt x="22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7" name="Freeform 1954"/>
              <p:cNvSpPr/>
              <p:nvPr/>
            </p:nvSpPr>
            <p:spPr bwMode="auto">
              <a:xfrm>
                <a:off x="1500" y="65"/>
                <a:ext cx="41" cy="25"/>
              </a:xfrm>
              <a:custGeom>
                <a:avLst/>
                <a:gdLst>
                  <a:gd name="T0" fmla="*/ 0 w 37"/>
                  <a:gd name="T1" fmla="*/ 23 h 23"/>
                  <a:gd name="T2" fmla="*/ 32 w 37"/>
                  <a:gd name="T3" fmla="*/ 23 h 23"/>
                  <a:gd name="T4" fmla="*/ 34 w 37"/>
                  <a:gd name="T5" fmla="*/ 17 h 23"/>
                  <a:gd name="T6" fmla="*/ 35 w 37"/>
                  <a:gd name="T7" fmla="*/ 14 h 23"/>
                  <a:gd name="T8" fmla="*/ 35 w 37"/>
                  <a:gd name="T9" fmla="*/ 11 h 23"/>
                  <a:gd name="T10" fmla="*/ 36 w 37"/>
                  <a:gd name="T11" fmla="*/ 7 h 23"/>
                  <a:gd name="T12" fmla="*/ 37 w 37"/>
                  <a:gd name="T13" fmla="*/ 4 h 23"/>
                  <a:gd name="T14" fmla="*/ 37 w 37"/>
                  <a:gd name="T15" fmla="*/ 1 h 23"/>
                  <a:gd name="T16" fmla="*/ 37 w 37"/>
                  <a:gd name="T17" fmla="*/ 0 h 23"/>
                  <a:gd name="T18" fmla="*/ 0 w 37"/>
                  <a:gd name="T19" fmla="*/ 0 h 23"/>
                  <a:gd name="T20" fmla="*/ 0 w 37"/>
                  <a:gd name="T21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23">
                    <a:moveTo>
                      <a:pt x="0" y="23"/>
                    </a:moveTo>
                    <a:cubicBezTo>
                      <a:pt x="32" y="23"/>
                      <a:pt x="32" y="23"/>
                      <a:pt x="32" y="23"/>
                    </a:cubicBezTo>
                    <a:cubicBezTo>
                      <a:pt x="32" y="21"/>
                      <a:pt x="33" y="19"/>
                      <a:pt x="34" y="17"/>
                    </a:cubicBezTo>
                    <a:cubicBezTo>
                      <a:pt x="34" y="16"/>
                      <a:pt x="34" y="15"/>
                      <a:pt x="35" y="14"/>
                    </a:cubicBezTo>
                    <a:cubicBezTo>
                      <a:pt x="35" y="13"/>
                      <a:pt x="35" y="12"/>
                      <a:pt x="35" y="11"/>
                    </a:cubicBezTo>
                    <a:cubicBezTo>
                      <a:pt x="36" y="10"/>
                      <a:pt x="36" y="8"/>
                      <a:pt x="36" y="7"/>
                    </a:cubicBezTo>
                    <a:cubicBezTo>
                      <a:pt x="36" y="6"/>
                      <a:pt x="37" y="5"/>
                      <a:pt x="37" y="4"/>
                    </a:cubicBezTo>
                    <a:cubicBezTo>
                      <a:pt x="37" y="3"/>
                      <a:pt x="37" y="2"/>
                      <a:pt x="37" y="1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8" name="Freeform 1955"/>
              <p:cNvSpPr/>
              <p:nvPr/>
            </p:nvSpPr>
            <p:spPr bwMode="auto">
              <a:xfrm>
                <a:off x="1462" y="94"/>
                <a:ext cx="34" cy="20"/>
              </a:xfrm>
              <a:custGeom>
                <a:avLst/>
                <a:gdLst>
                  <a:gd name="T0" fmla="*/ 8 w 31"/>
                  <a:gd name="T1" fmla="*/ 17 h 18"/>
                  <a:gd name="T2" fmla="*/ 9 w 31"/>
                  <a:gd name="T3" fmla="*/ 18 h 18"/>
                  <a:gd name="T4" fmla="*/ 9 w 31"/>
                  <a:gd name="T5" fmla="*/ 18 h 18"/>
                  <a:gd name="T6" fmla="*/ 11 w 31"/>
                  <a:gd name="T7" fmla="*/ 18 h 18"/>
                  <a:gd name="T8" fmla="*/ 13 w 31"/>
                  <a:gd name="T9" fmla="*/ 17 h 18"/>
                  <a:gd name="T10" fmla="*/ 17 w 31"/>
                  <a:gd name="T11" fmla="*/ 16 h 18"/>
                  <a:gd name="T12" fmla="*/ 20 w 31"/>
                  <a:gd name="T13" fmla="*/ 16 h 18"/>
                  <a:gd name="T14" fmla="*/ 23 w 31"/>
                  <a:gd name="T15" fmla="*/ 16 h 18"/>
                  <a:gd name="T16" fmla="*/ 31 w 31"/>
                  <a:gd name="T17" fmla="*/ 15 h 18"/>
                  <a:gd name="T18" fmla="*/ 31 w 31"/>
                  <a:gd name="T19" fmla="*/ 0 h 18"/>
                  <a:gd name="T20" fmla="*/ 0 w 31"/>
                  <a:gd name="T21" fmla="*/ 0 h 18"/>
                  <a:gd name="T22" fmla="*/ 8 w 31"/>
                  <a:gd name="T23" fmla="*/ 1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1" h="18">
                    <a:moveTo>
                      <a:pt x="8" y="17"/>
                    </a:move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10" y="18"/>
                      <a:pt x="11" y="18"/>
                    </a:cubicBezTo>
                    <a:cubicBezTo>
                      <a:pt x="11" y="18"/>
                      <a:pt x="12" y="17"/>
                      <a:pt x="13" y="17"/>
                    </a:cubicBezTo>
                    <a:cubicBezTo>
                      <a:pt x="15" y="17"/>
                      <a:pt x="16" y="17"/>
                      <a:pt x="17" y="16"/>
                    </a:cubicBezTo>
                    <a:cubicBezTo>
                      <a:pt x="18" y="16"/>
                      <a:pt x="19" y="16"/>
                      <a:pt x="20" y="16"/>
                    </a:cubicBezTo>
                    <a:cubicBezTo>
                      <a:pt x="21" y="16"/>
                      <a:pt x="22" y="16"/>
                      <a:pt x="23" y="16"/>
                    </a:cubicBezTo>
                    <a:cubicBezTo>
                      <a:pt x="26" y="15"/>
                      <a:pt x="28" y="15"/>
                      <a:pt x="31" y="15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6"/>
                      <a:pt x="5" y="12"/>
                      <a:pt x="8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9" name="Freeform 1956"/>
              <p:cNvSpPr/>
              <p:nvPr/>
            </p:nvSpPr>
            <p:spPr bwMode="auto">
              <a:xfrm>
                <a:off x="1457" y="65"/>
                <a:ext cx="39" cy="25"/>
              </a:xfrm>
              <a:custGeom>
                <a:avLst/>
                <a:gdLst>
                  <a:gd name="T0" fmla="*/ 4 w 36"/>
                  <a:gd name="T1" fmla="*/ 23 h 23"/>
                  <a:gd name="T2" fmla="*/ 36 w 36"/>
                  <a:gd name="T3" fmla="*/ 23 h 23"/>
                  <a:gd name="T4" fmla="*/ 36 w 36"/>
                  <a:gd name="T5" fmla="*/ 0 h 23"/>
                  <a:gd name="T6" fmla="*/ 0 w 36"/>
                  <a:gd name="T7" fmla="*/ 0 h 23"/>
                  <a:gd name="T8" fmla="*/ 4 w 36"/>
                  <a:gd name="T9" fmla="*/ 23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23">
                    <a:moveTo>
                      <a:pt x="4" y="23"/>
                    </a:move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"/>
                      <a:pt x="1" y="15"/>
                      <a:pt x="4" y="2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0" name="Freeform 1957"/>
              <p:cNvSpPr/>
              <p:nvPr/>
            </p:nvSpPr>
            <p:spPr bwMode="auto">
              <a:xfrm>
                <a:off x="1457" y="34"/>
                <a:ext cx="39" cy="27"/>
              </a:xfrm>
              <a:custGeom>
                <a:avLst/>
                <a:gdLst>
                  <a:gd name="T0" fmla="*/ 0 w 36"/>
                  <a:gd name="T1" fmla="*/ 19 h 24"/>
                  <a:gd name="T2" fmla="*/ 0 w 36"/>
                  <a:gd name="T3" fmla="*/ 22 h 24"/>
                  <a:gd name="T4" fmla="*/ 0 w 36"/>
                  <a:gd name="T5" fmla="*/ 24 h 24"/>
                  <a:gd name="T6" fmla="*/ 36 w 36"/>
                  <a:gd name="T7" fmla="*/ 24 h 24"/>
                  <a:gd name="T8" fmla="*/ 36 w 36"/>
                  <a:gd name="T9" fmla="*/ 0 h 24"/>
                  <a:gd name="T10" fmla="*/ 3 w 36"/>
                  <a:gd name="T11" fmla="*/ 0 h 24"/>
                  <a:gd name="T12" fmla="*/ 0 w 36"/>
                  <a:gd name="T13" fmla="*/ 19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24">
                    <a:moveTo>
                      <a:pt x="0" y="19"/>
                    </a:moveTo>
                    <a:cubicBezTo>
                      <a:pt x="0" y="20"/>
                      <a:pt x="0" y="21"/>
                      <a:pt x="0" y="22"/>
                    </a:cubicBezTo>
                    <a:cubicBezTo>
                      <a:pt x="0" y="23"/>
                      <a:pt x="0" y="23"/>
                      <a:pt x="0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6"/>
                      <a:pt x="0" y="13"/>
                      <a:pt x="0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1" name="Freeform 1958"/>
              <p:cNvSpPr/>
              <p:nvPr/>
            </p:nvSpPr>
            <p:spPr bwMode="auto">
              <a:xfrm>
                <a:off x="1424" y="246"/>
                <a:ext cx="84" cy="96"/>
              </a:xfrm>
              <a:custGeom>
                <a:avLst/>
                <a:gdLst>
                  <a:gd name="T0" fmla="*/ 48 w 77"/>
                  <a:gd name="T1" fmla="*/ 38 h 88"/>
                  <a:gd name="T2" fmla="*/ 68 w 77"/>
                  <a:gd name="T3" fmla="*/ 38 h 88"/>
                  <a:gd name="T4" fmla="*/ 35 w 77"/>
                  <a:gd name="T5" fmla="*/ 0 h 88"/>
                  <a:gd name="T6" fmla="*/ 0 w 77"/>
                  <a:gd name="T7" fmla="*/ 38 h 88"/>
                  <a:gd name="T8" fmla="*/ 19 w 77"/>
                  <a:gd name="T9" fmla="*/ 38 h 88"/>
                  <a:gd name="T10" fmla="*/ 77 w 77"/>
                  <a:gd name="T11" fmla="*/ 88 h 88"/>
                  <a:gd name="T12" fmla="*/ 48 w 77"/>
                  <a:gd name="T13" fmla="*/ 3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88">
                    <a:moveTo>
                      <a:pt x="48" y="38"/>
                    </a:moveTo>
                    <a:cubicBezTo>
                      <a:pt x="68" y="38"/>
                      <a:pt x="68" y="38"/>
                      <a:pt x="68" y="38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4" y="83"/>
                      <a:pt x="77" y="88"/>
                      <a:pt x="77" y="88"/>
                    </a:cubicBezTo>
                    <a:cubicBezTo>
                      <a:pt x="40" y="73"/>
                      <a:pt x="48" y="38"/>
                      <a:pt x="48" y="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2" name="Freeform 1959"/>
              <p:cNvSpPr/>
              <p:nvPr/>
            </p:nvSpPr>
            <p:spPr bwMode="auto">
              <a:xfrm>
                <a:off x="1487" y="214"/>
                <a:ext cx="85" cy="96"/>
              </a:xfrm>
              <a:custGeom>
                <a:avLst/>
                <a:gdLst>
                  <a:gd name="T0" fmla="*/ 0 w 78"/>
                  <a:gd name="T1" fmla="*/ 0 h 88"/>
                  <a:gd name="T2" fmla="*/ 30 w 78"/>
                  <a:gd name="T3" fmla="*/ 50 h 88"/>
                  <a:gd name="T4" fmla="*/ 10 w 78"/>
                  <a:gd name="T5" fmla="*/ 50 h 88"/>
                  <a:gd name="T6" fmla="*/ 43 w 78"/>
                  <a:gd name="T7" fmla="*/ 88 h 88"/>
                  <a:gd name="T8" fmla="*/ 78 w 78"/>
                  <a:gd name="T9" fmla="*/ 50 h 88"/>
                  <a:gd name="T10" fmla="*/ 58 w 78"/>
                  <a:gd name="T11" fmla="*/ 50 h 88"/>
                  <a:gd name="T12" fmla="*/ 0 w 78"/>
                  <a:gd name="T13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88">
                    <a:moveTo>
                      <a:pt x="0" y="0"/>
                    </a:moveTo>
                    <a:cubicBezTo>
                      <a:pt x="37" y="15"/>
                      <a:pt x="30" y="50"/>
                      <a:pt x="30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43" y="88"/>
                      <a:pt x="43" y="88"/>
                      <a:pt x="43" y="88"/>
                    </a:cubicBezTo>
                    <a:cubicBezTo>
                      <a:pt x="78" y="50"/>
                      <a:pt x="78" y="50"/>
                      <a:pt x="78" y="50"/>
                    </a:cubicBezTo>
                    <a:cubicBezTo>
                      <a:pt x="58" y="50"/>
                      <a:pt x="58" y="50"/>
                      <a:pt x="58" y="50"/>
                    </a:cubicBezTo>
                    <a:cubicBezTo>
                      <a:pt x="53" y="5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3" name="Freeform 1960"/>
              <p:cNvSpPr/>
              <p:nvPr/>
            </p:nvSpPr>
            <p:spPr bwMode="auto">
              <a:xfrm>
                <a:off x="768" y="885"/>
                <a:ext cx="124" cy="124"/>
              </a:xfrm>
              <a:custGeom>
                <a:avLst/>
                <a:gdLst>
                  <a:gd name="T0" fmla="*/ 57 w 114"/>
                  <a:gd name="T1" fmla="*/ 55 h 114"/>
                  <a:gd name="T2" fmla="*/ 80 w 114"/>
                  <a:gd name="T3" fmla="*/ 5 h 114"/>
                  <a:gd name="T4" fmla="*/ 57 w 114"/>
                  <a:gd name="T5" fmla="*/ 0 h 114"/>
                  <a:gd name="T6" fmla="*/ 0 w 114"/>
                  <a:gd name="T7" fmla="*/ 57 h 114"/>
                  <a:gd name="T8" fmla="*/ 57 w 114"/>
                  <a:gd name="T9" fmla="*/ 114 h 114"/>
                  <a:gd name="T10" fmla="*/ 114 w 114"/>
                  <a:gd name="T11" fmla="*/ 57 h 114"/>
                  <a:gd name="T12" fmla="*/ 113 w 114"/>
                  <a:gd name="T13" fmla="*/ 50 h 114"/>
                  <a:gd name="T14" fmla="*/ 57 w 114"/>
                  <a:gd name="T15" fmla="*/ 55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4" h="114">
                    <a:moveTo>
                      <a:pt x="57" y="55"/>
                    </a:moveTo>
                    <a:cubicBezTo>
                      <a:pt x="80" y="5"/>
                      <a:pt x="80" y="5"/>
                      <a:pt x="80" y="5"/>
                    </a:cubicBezTo>
                    <a:cubicBezTo>
                      <a:pt x="73" y="2"/>
                      <a:pt x="65" y="0"/>
                      <a:pt x="57" y="0"/>
                    </a:cubicBezTo>
                    <a:cubicBezTo>
                      <a:pt x="25" y="0"/>
                      <a:pt x="0" y="26"/>
                      <a:pt x="0" y="57"/>
                    </a:cubicBezTo>
                    <a:cubicBezTo>
                      <a:pt x="0" y="89"/>
                      <a:pt x="25" y="114"/>
                      <a:pt x="57" y="114"/>
                    </a:cubicBezTo>
                    <a:cubicBezTo>
                      <a:pt x="88" y="114"/>
                      <a:pt x="114" y="89"/>
                      <a:pt x="114" y="57"/>
                    </a:cubicBezTo>
                    <a:cubicBezTo>
                      <a:pt x="114" y="55"/>
                      <a:pt x="114" y="52"/>
                      <a:pt x="113" y="50"/>
                    </a:cubicBezTo>
                    <a:lnTo>
                      <a:pt x="57" y="5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4" name="Freeform 1961"/>
              <p:cNvSpPr/>
              <p:nvPr/>
            </p:nvSpPr>
            <p:spPr bwMode="auto">
              <a:xfrm>
                <a:off x="841" y="885"/>
                <a:ext cx="62" cy="52"/>
              </a:xfrm>
              <a:custGeom>
                <a:avLst/>
                <a:gdLst>
                  <a:gd name="T0" fmla="*/ 26 w 57"/>
                  <a:gd name="T1" fmla="*/ 0 h 48"/>
                  <a:gd name="T2" fmla="*/ 0 w 57"/>
                  <a:gd name="T3" fmla="*/ 48 h 48"/>
                  <a:gd name="T4" fmla="*/ 57 w 57"/>
                  <a:gd name="T5" fmla="*/ 41 h 48"/>
                  <a:gd name="T6" fmla="*/ 47 w 57"/>
                  <a:gd name="T7" fmla="*/ 17 h 48"/>
                  <a:gd name="T8" fmla="*/ 26 w 57"/>
                  <a:gd name="T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" h="48">
                    <a:moveTo>
                      <a:pt x="26" y="0"/>
                    </a:moveTo>
                    <a:cubicBezTo>
                      <a:pt x="0" y="48"/>
                      <a:pt x="0" y="48"/>
                      <a:pt x="0" y="48"/>
                    </a:cubicBezTo>
                    <a:cubicBezTo>
                      <a:pt x="57" y="41"/>
                      <a:pt x="57" y="41"/>
                      <a:pt x="57" y="41"/>
                    </a:cubicBezTo>
                    <a:cubicBezTo>
                      <a:pt x="57" y="41"/>
                      <a:pt x="54" y="27"/>
                      <a:pt x="47" y="17"/>
                    </a:cubicBezTo>
                    <a:cubicBezTo>
                      <a:pt x="40" y="7"/>
                      <a:pt x="26" y="0"/>
                      <a:pt x="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5" name="Freeform 1962"/>
              <p:cNvSpPr/>
              <p:nvPr/>
            </p:nvSpPr>
            <p:spPr bwMode="auto">
              <a:xfrm>
                <a:off x="551" y="-21"/>
                <a:ext cx="103" cy="65"/>
              </a:xfrm>
              <a:custGeom>
                <a:avLst/>
                <a:gdLst>
                  <a:gd name="T0" fmla="*/ 0 w 94"/>
                  <a:gd name="T1" fmla="*/ 30 h 60"/>
                  <a:gd name="T2" fmla="*/ 27 w 94"/>
                  <a:gd name="T3" fmla="*/ 60 h 60"/>
                  <a:gd name="T4" fmla="*/ 94 w 94"/>
                  <a:gd name="T5" fmla="*/ 26 h 60"/>
                  <a:gd name="T6" fmla="*/ 0 w 94"/>
                  <a:gd name="T7" fmla="*/ 3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4" h="60">
                    <a:moveTo>
                      <a:pt x="0" y="30"/>
                    </a:moveTo>
                    <a:cubicBezTo>
                      <a:pt x="32" y="39"/>
                      <a:pt x="27" y="60"/>
                      <a:pt x="27" y="60"/>
                    </a:cubicBezTo>
                    <a:cubicBezTo>
                      <a:pt x="47" y="23"/>
                      <a:pt x="94" y="26"/>
                      <a:pt x="94" y="26"/>
                    </a:cubicBezTo>
                    <a:cubicBezTo>
                      <a:pt x="53" y="0"/>
                      <a:pt x="0" y="30"/>
                      <a:pt x="0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6" name="Freeform 1963"/>
              <p:cNvSpPr/>
              <p:nvPr/>
            </p:nvSpPr>
            <p:spPr bwMode="auto">
              <a:xfrm>
                <a:off x="637" y="14"/>
                <a:ext cx="60" cy="101"/>
              </a:xfrm>
              <a:custGeom>
                <a:avLst/>
                <a:gdLst>
                  <a:gd name="T0" fmla="*/ 0 w 55"/>
                  <a:gd name="T1" fmla="*/ 71 h 93"/>
                  <a:gd name="T2" fmla="*/ 35 w 55"/>
                  <a:gd name="T3" fmla="*/ 93 h 93"/>
                  <a:gd name="T4" fmla="*/ 21 w 55"/>
                  <a:gd name="T5" fmla="*/ 0 h 93"/>
                  <a:gd name="T6" fmla="*/ 0 w 55"/>
                  <a:gd name="T7" fmla="*/ 71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5" h="93">
                    <a:moveTo>
                      <a:pt x="0" y="71"/>
                    </a:moveTo>
                    <a:cubicBezTo>
                      <a:pt x="0" y="71"/>
                      <a:pt x="20" y="63"/>
                      <a:pt x="35" y="93"/>
                    </a:cubicBezTo>
                    <a:cubicBezTo>
                      <a:pt x="35" y="93"/>
                      <a:pt x="55" y="35"/>
                      <a:pt x="21" y="0"/>
                    </a:cubicBezTo>
                    <a:cubicBezTo>
                      <a:pt x="21" y="0"/>
                      <a:pt x="33" y="45"/>
                      <a:pt x="0" y="7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7" name="Freeform 1964"/>
              <p:cNvSpPr/>
              <p:nvPr/>
            </p:nvSpPr>
            <p:spPr bwMode="auto">
              <a:xfrm>
                <a:off x="548" y="46"/>
                <a:ext cx="78" cy="65"/>
              </a:xfrm>
              <a:custGeom>
                <a:avLst/>
                <a:gdLst>
                  <a:gd name="T0" fmla="*/ 65 w 72"/>
                  <a:gd name="T1" fmla="*/ 2 h 59"/>
                  <a:gd name="T2" fmla="*/ 62 w 72"/>
                  <a:gd name="T3" fmla="*/ 5 h 59"/>
                  <a:gd name="T4" fmla="*/ 59 w 72"/>
                  <a:gd name="T5" fmla="*/ 9 h 59"/>
                  <a:gd name="T6" fmla="*/ 25 w 72"/>
                  <a:gd name="T7" fmla="*/ 48 h 59"/>
                  <a:gd name="T8" fmla="*/ 11 w 72"/>
                  <a:gd name="T9" fmla="*/ 50 h 59"/>
                  <a:gd name="T10" fmla="*/ 14 w 72"/>
                  <a:gd name="T11" fmla="*/ 38 h 59"/>
                  <a:gd name="T12" fmla="*/ 13 w 72"/>
                  <a:gd name="T13" fmla="*/ 33 h 59"/>
                  <a:gd name="T14" fmla="*/ 8 w 72"/>
                  <a:gd name="T15" fmla="*/ 33 h 59"/>
                  <a:gd name="T16" fmla="*/ 6 w 72"/>
                  <a:gd name="T17" fmla="*/ 56 h 59"/>
                  <a:gd name="T18" fmla="*/ 16 w 72"/>
                  <a:gd name="T19" fmla="*/ 59 h 59"/>
                  <a:gd name="T20" fmla="*/ 31 w 72"/>
                  <a:gd name="T21" fmla="*/ 53 h 59"/>
                  <a:gd name="T22" fmla="*/ 65 w 72"/>
                  <a:gd name="T23" fmla="*/ 13 h 59"/>
                  <a:gd name="T24" fmla="*/ 68 w 72"/>
                  <a:gd name="T25" fmla="*/ 10 h 59"/>
                  <a:gd name="T26" fmla="*/ 71 w 72"/>
                  <a:gd name="T27" fmla="*/ 6 h 59"/>
                  <a:gd name="T28" fmla="*/ 70 w 72"/>
                  <a:gd name="T29" fmla="*/ 1 h 59"/>
                  <a:gd name="T30" fmla="*/ 65 w 72"/>
                  <a:gd name="T31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2" h="59">
                    <a:moveTo>
                      <a:pt x="65" y="2"/>
                    </a:moveTo>
                    <a:cubicBezTo>
                      <a:pt x="64" y="3"/>
                      <a:pt x="63" y="4"/>
                      <a:pt x="62" y="5"/>
                    </a:cubicBezTo>
                    <a:cubicBezTo>
                      <a:pt x="61" y="7"/>
                      <a:pt x="60" y="8"/>
                      <a:pt x="59" y="9"/>
                    </a:cubicBezTo>
                    <a:cubicBezTo>
                      <a:pt x="52" y="18"/>
                      <a:pt x="38" y="34"/>
                      <a:pt x="25" y="48"/>
                    </a:cubicBezTo>
                    <a:cubicBezTo>
                      <a:pt x="21" y="52"/>
                      <a:pt x="14" y="53"/>
                      <a:pt x="11" y="50"/>
                    </a:cubicBezTo>
                    <a:cubicBezTo>
                      <a:pt x="9" y="48"/>
                      <a:pt x="10" y="43"/>
                      <a:pt x="14" y="38"/>
                    </a:cubicBezTo>
                    <a:cubicBezTo>
                      <a:pt x="15" y="36"/>
                      <a:pt x="15" y="34"/>
                      <a:pt x="13" y="33"/>
                    </a:cubicBezTo>
                    <a:cubicBezTo>
                      <a:pt x="12" y="31"/>
                      <a:pt x="9" y="31"/>
                      <a:pt x="8" y="33"/>
                    </a:cubicBezTo>
                    <a:cubicBezTo>
                      <a:pt x="0" y="43"/>
                      <a:pt x="2" y="51"/>
                      <a:pt x="6" y="56"/>
                    </a:cubicBezTo>
                    <a:cubicBezTo>
                      <a:pt x="9" y="58"/>
                      <a:pt x="13" y="59"/>
                      <a:pt x="16" y="59"/>
                    </a:cubicBezTo>
                    <a:cubicBezTo>
                      <a:pt x="21" y="59"/>
                      <a:pt x="26" y="57"/>
                      <a:pt x="31" y="53"/>
                    </a:cubicBezTo>
                    <a:cubicBezTo>
                      <a:pt x="44" y="39"/>
                      <a:pt x="58" y="22"/>
                      <a:pt x="65" y="13"/>
                    </a:cubicBezTo>
                    <a:cubicBezTo>
                      <a:pt x="66" y="12"/>
                      <a:pt x="67" y="11"/>
                      <a:pt x="68" y="10"/>
                    </a:cubicBezTo>
                    <a:cubicBezTo>
                      <a:pt x="69" y="9"/>
                      <a:pt x="70" y="8"/>
                      <a:pt x="71" y="6"/>
                    </a:cubicBezTo>
                    <a:cubicBezTo>
                      <a:pt x="72" y="5"/>
                      <a:pt x="72" y="2"/>
                      <a:pt x="70" y="1"/>
                    </a:cubicBezTo>
                    <a:cubicBezTo>
                      <a:pt x="68" y="0"/>
                      <a:pt x="66" y="0"/>
                      <a:pt x="65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8" name="Freeform 1965"/>
              <p:cNvSpPr/>
              <p:nvPr/>
            </p:nvSpPr>
            <p:spPr bwMode="auto">
              <a:xfrm>
                <a:off x="584" y="10"/>
                <a:ext cx="82" cy="79"/>
              </a:xfrm>
              <a:custGeom>
                <a:avLst/>
                <a:gdLst>
                  <a:gd name="T0" fmla="*/ 40 w 75"/>
                  <a:gd name="T1" fmla="*/ 32 h 72"/>
                  <a:gd name="T2" fmla="*/ 65 w 75"/>
                  <a:gd name="T3" fmla="*/ 2 h 72"/>
                  <a:gd name="T4" fmla="*/ 0 w 75"/>
                  <a:gd name="T5" fmla="*/ 34 h 72"/>
                  <a:gd name="T6" fmla="*/ 26 w 75"/>
                  <a:gd name="T7" fmla="*/ 51 h 72"/>
                  <a:gd name="T8" fmla="*/ 26 w 75"/>
                  <a:gd name="T9" fmla="*/ 50 h 72"/>
                  <a:gd name="T10" fmla="*/ 49 w 75"/>
                  <a:gd name="T11" fmla="*/ 72 h 72"/>
                  <a:gd name="T12" fmla="*/ 65 w 75"/>
                  <a:gd name="T13" fmla="*/ 1 h 72"/>
                  <a:gd name="T14" fmla="*/ 40 w 75"/>
                  <a:gd name="T15" fmla="*/ 3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" h="72">
                    <a:moveTo>
                      <a:pt x="40" y="32"/>
                    </a:moveTo>
                    <a:cubicBezTo>
                      <a:pt x="65" y="2"/>
                      <a:pt x="65" y="2"/>
                      <a:pt x="65" y="2"/>
                    </a:cubicBezTo>
                    <a:cubicBezTo>
                      <a:pt x="26" y="0"/>
                      <a:pt x="0" y="34"/>
                      <a:pt x="0" y="34"/>
                    </a:cubicBezTo>
                    <a:cubicBezTo>
                      <a:pt x="25" y="34"/>
                      <a:pt x="26" y="51"/>
                      <a:pt x="26" y="51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7" y="50"/>
                      <a:pt x="43" y="48"/>
                      <a:pt x="49" y="72"/>
                    </a:cubicBezTo>
                    <a:cubicBezTo>
                      <a:pt x="49" y="72"/>
                      <a:pt x="75" y="38"/>
                      <a:pt x="65" y="1"/>
                    </a:cubicBezTo>
                    <a:lnTo>
                      <a:pt x="40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9" name="Freeform 1966"/>
              <p:cNvSpPr/>
              <p:nvPr/>
            </p:nvSpPr>
            <p:spPr bwMode="auto">
              <a:xfrm>
                <a:off x="656" y="-1"/>
                <a:ext cx="10" cy="13"/>
              </a:xfrm>
              <a:custGeom>
                <a:avLst/>
                <a:gdLst>
                  <a:gd name="T0" fmla="*/ 5 w 10"/>
                  <a:gd name="T1" fmla="*/ 13 h 13"/>
                  <a:gd name="T2" fmla="*/ 10 w 10"/>
                  <a:gd name="T3" fmla="*/ 0 h 13"/>
                  <a:gd name="T4" fmla="*/ 0 w 10"/>
                  <a:gd name="T5" fmla="*/ 8 h 13"/>
                  <a:gd name="T6" fmla="*/ 5 w 10"/>
                  <a:gd name="T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13">
                    <a:moveTo>
                      <a:pt x="5" y="13"/>
                    </a:moveTo>
                    <a:lnTo>
                      <a:pt x="10" y="0"/>
                    </a:lnTo>
                    <a:lnTo>
                      <a:pt x="0" y="8"/>
                    </a:lnTo>
                    <a:lnTo>
                      <a:pt x="5" y="1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0" name="Freeform 1967"/>
              <p:cNvSpPr>
                <a:spLocks noEditPoints="1"/>
              </p:cNvSpPr>
              <p:nvPr/>
            </p:nvSpPr>
            <p:spPr bwMode="auto">
              <a:xfrm>
                <a:off x="1019" y="-10"/>
                <a:ext cx="75" cy="137"/>
              </a:xfrm>
              <a:custGeom>
                <a:avLst/>
                <a:gdLst>
                  <a:gd name="T0" fmla="*/ 0 w 69"/>
                  <a:gd name="T1" fmla="*/ 84 h 126"/>
                  <a:gd name="T2" fmla="*/ 34 w 69"/>
                  <a:gd name="T3" fmla="*/ 126 h 126"/>
                  <a:gd name="T4" fmla="*/ 69 w 69"/>
                  <a:gd name="T5" fmla="*/ 84 h 126"/>
                  <a:gd name="T6" fmla="*/ 34 w 69"/>
                  <a:gd name="T7" fmla="*/ 0 h 126"/>
                  <a:gd name="T8" fmla="*/ 0 w 69"/>
                  <a:gd name="T9" fmla="*/ 84 h 126"/>
                  <a:gd name="T10" fmla="*/ 56 w 69"/>
                  <a:gd name="T11" fmla="*/ 73 h 126"/>
                  <a:gd name="T12" fmla="*/ 58 w 69"/>
                  <a:gd name="T13" fmla="*/ 93 h 126"/>
                  <a:gd name="T14" fmla="*/ 32 w 69"/>
                  <a:gd name="T15" fmla="*/ 115 h 126"/>
                  <a:gd name="T16" fmla="*/ 56 w 69"/>
                  <a:gd name="T17" fmla="*/ 73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" h="126">
                    <a:moveTo>
                      <a:pt x="0" y="84"/>
                    </a:moveTo>
                    <a:cubicBezTo>
                      <a:pt x="0" y="107"/>
                      <a:pt x="15" y="126"/>
                      <a:pt x="34" y="126"/>
                    </a:cubicBezTo>
                    <a:cubicBezTo>
                      <a:pt x="54" y="126"/>
                      <a:pt x="69" y="107"/>
                      <a:pt x="69" y="84"/>
                    </a:cubicBezTo>
                    <a:cubicBezTo>
                      <a:pt x="69" y="61"/>
                      <a:pt x="34" y="0"/>
                      <a:pt x="34" y="0"/>
                    </a:cubicBezTo>
                    <a:cubicBezTo>
                      <a:pt x="34" y="0"/>
                      <a:pt x="0" y="61"/>
                      <a:pt x="0" y="84"/>
                    </a:cubicBezTo>
                    <a:close/>
                    <a:moveTo>
                      <a:pt x="56" y="73"/>
                    </a:moveTo>
                    <a:cubicBezTo>
                      <a:pt x="56" y="73"/>
                      <a:pt x="58" y="82"/>
                      <a:pt x="58" y="93"/>
                    </a:cubicBezTo>
                    <a:cubicBezTo>
                      <a:pt x="54" y="120"/>
                      <a:pt x="32" y="115"/>
                      <a:pt x="32" y="115"/>
                    </a:cubicBezTo>
                    <a:cubicBezTo>
                      <a:pt x="51" y="105"/>
                      <a:pt x="54" y="95"/>
                      <a:pt x="56" y="7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1" name="Freeform 1968"/>
              <p:cNvSpPr/>
              <p:nvPr/>
            </p:nvSpPr>
            <p:spPr bwMode="auto">
              <a:xfrm>
                <a:off x="762" y="-8"/>
                <a:ext cx="142" cy="142"/>
              </a:xfrm>
              <a:custGeom>
                <a:avLst/>
                <a:gdLst>
                  <a:gd name="T0" fmla="*/ 123 w 142"/>
                  <a:gd name="T1" fmla="*/ 59 h 142"/>
                  <a:gd name="T2" fmla="*/ 136 w 142"/>
                  <a:gd name="T3" fmla="*/ 42 h 142"/>
                  <a:gd name="T4" fmla="*/ 115 w 142"/>
                  <a:gd name="T5" fmla="*/ 41 h 142"/>
                  <a:gd name="T6" fmla="*/ 122 w 142"/>
                  <a:gd name="T7" fmla="*/ 21 h 142"/>
                  <a:gd name="T8" fmla="*/ 101 w 142"/>
                  <a:gd name="T9" fmla="*/ 27 h 142"/>
                  <a:gd name="T10" fmla="*/ 100 w 142"/>
                  <a:gd name="T11" fmla="*/ 5 h 142"/>
                  <a:gd name="T12" fmla="*/ 83 w 142"/>
                  <a:gd name="T13" fmla="*/ 18 h 142"/>
                  <a:gd name="T14" fmla="*/ 75 w 142"/>
                  <a:gd name="T15" fmla="*/ 0 h 142"/>
                  <a:gd name="T16" fmla="*/ 64 w 142"/>
                  <a:gd name="T17" fmla="*/ 17 h 142"/>
                  <a:gd name="T18" fmla="*/ 49 w 142"/>
                  <a:gd name="T19" fmla="*/ 3 h 142"/>
                  <a:gd name="T20" fmla="*/ 45 w 142"/>
                  <a:gd name="T21" fmla="*/ 24 h 142"/>
                  <a:gd name="T22" fmla="*/ 26 w 142"/>
                  <a:gd name="T23" fmla="*/ 15 h 142"/>
                  <a:gd name="T24" fmla="*/ 30 w 142"/>
                  <a:gd name="T25" fmla="*/ 37 h 142"/>
                  <a:gd name="T26" fmla="*/ 8 w 142"/>
                  <a:gd name="T27" fmla="*/ 36 h 142"/>
                  <a:gd name="T28" fmla="*/ 20 w 142"/>
                  <a:gd name="T29" fmla="*/ 53 h 142"/>
                  <a:gd name="T30" fmla="*/ 0 w 142"/>
                  <a:gd name="T31" fmla="*/ 61 h 142"/>
                  <a:gd name="T32" fmla="*/ 17 w 142"/>
                  <a:gd name="T33" fmla="*/ 73 h 142"/>
                  <a:gd name="T34" fmla="*/ 1 w 142"/>
                  <a:gd name="T35" fmla="*/ 87 h 142"/>
                  <a:gd name="T36" fmla="*/ 21 w 142"/>
                  <a:gd name="T37" fmla="*/ 93 h 142"/>
                  <a:gd name="T38" fmla="*/ 12 w 142"/>
                  <a:gd name="T39" fmla="*/ 111 h 142"/>
                  <a:gd name="T40" fmla="*/ 32 w 142"/>
                  <a:gd name="T41" fmla="*/ 109 h 142"/>
                  <a:gd name="T42" fmla="*/ 30 w 142"/>
                  <a:gd name="T43" fmla="*/ 130 h 142"/>
                  <a:gd name="T44" fmla="*/ 49 w 142"/>
                  <a:gd name="T45" fmla="*/ 120 h 142"/>
                  <a:gd name="T46" fmla="*/ 54 w 142"/>
                  <a:gd name="T47" fmla="*/ 141 h 142"/>
                  <a:gd name="T48" fmla="*/ 68 w 142"/>
                  <a:gd name="T49" fmla="*/ 124 h 142"/>
                  <a:gd name="T50" fmla="*/ 80 w 142"/>
                  <a:gd name="T51" fmla="*/ 142 h 142"/>
                  <a:gd name="T52" fmla="*/ 88 w 142"/>
                  <a:gd name="T53" fmla="*/ 122 h 142"/>
                  <a:gd name="T54" fmla="*/ 105 w 142"/>
                  <a:gd name="T55" fmla="*/ 133 h 142"/>
                  <a:gd name="T56" fmla="*/ 104 w 142"/>
                  <a:gd name="T57" fmla="*/ 112 h 142"/>
                  <a:gd name="T58" fmla="*/ 125 w 142"/>
                  <a:gd name="T59" fmla="*/ 117 h 142"/>
                  <a:gd name="T60" fmla="*/ 117 w 142"/>
                  <a:gd name="T61" fmla="*/ 97 h 142"/>
                  <a:gd name="T62" fmla="*/ 138 w 142"/>
                  <a:gd name="T63" fmla="*/ 94 h 142"/>
                  <a:gd name="T64" fmla="*/ 124 w 142"/>
                  <a:gd name="T65" fmla="*/ 78 h 142"/>
                  <a:gd name="T66" fmla="*/ 142 w 142"/>
                  <a:gd name="T67" fmla="*/ 68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2" h="142">
                    <a:moveTo>
                      <a:pt x="112" y="63"/>
                    </a:moveTo>
                    <a:lnTo>
                      <a:pt x="123" y="59"/>
                    </a:lnTo>
                    <a:lnTo>
                      <a:pt x="110" y="60"/>
                    </a:lnTo>
                    <a:lnTo>
                      <a:pt x="136" y="42"/>
                    </a:lnTo>
                    <a:lnTo>
                      <a:pt x="106" y="49"/>
                    </a:lnTo>
                    <a:lnTo>
                      <a:pt x="115" y="41"/>
                    </a:lnTo>
                    <a:lnTo>
                      <a:pt x="103" y="46"/>
                    </a:lnTo>
                    <a:lnTo>
                      <a:pt x="122" y="21"/>
                    </a:lnTo>
                    <a:lnTo>
                      <a:pt x="97" y="38"/>
                    </a:lnTo>
                    <a:lnTo>
                      <a:pt x="101" y="27"/>
                    </a:lnTo>
                    <a:lnTo>
                      <a:pt x="92" y="36"/>
                    </a:lnTo>
                    <a:lnTo>
                      <a:pt x="100" y="5"/>
                    </a:lnTo>
                    <a:lnTo>
                      <a:pt x="82" y="30"/>
                    </a:lnTo>
                    <a:lnTo>
                      <a:pt x="83" y="18"/>
                    </a:lnTo>
                    <a:lnTo>
                      <a:pt x="78" y="30"/>
                    </a:lnTo>
                    <a:lnTo>
                      <a:pt x="75" y="0"/>
                    </a:lnTo>
                    <a:lnTo>
                      <a:pt x="67" y="29"/>
                    </a:lnTo>
                    <a:lnTo>
                      <a:pt x="64" y="17"/>
                    </a:lnTo>
                    <a:lnTo>
                      <a:pt x="63" y="30"/>
                    </a:lnTo>
                    <a:lnTo>
                      <a:pt x="49" y="3"/>
                    </a:lnTo>
                    <a:lnTo>
                      <a:pt x="53" y="34"/>
                    </a:lnTo>
                    <a:lnTo>
                      <a:pt x="45" y="24"/>
                    </a:lnTo>
                    <a:lnTo>
                      <a:pt x="49" y="36"/>
                    </a:lnTo>
                    <a:lnTo>
                      <a:pt x="26" y="15"/>
                    </a:lnTo>
                    <a:lnTo>
                      <a:pt x="40" y="42"/>
                    </a:lnTo>
                    <a:lnTo>
                      <a:pt x="30" y="37"/>
                    </a:lnTo>
                    <a:lnTo>
                      <a:pt x="38" y="46"/>
                    </a:lnTo>
                    <a:lnTo>
                      <a:pt x="8" y="36"/>
                    </a:lnTo>
                    <a:lnTo>
                      <a:pt x="32" y="56"/>
                    </a:lnTo>
                    <a:lnTo>
                      <a:pt x="20" y="53"/>
                    </a:lnTo>
                    <a:lnTo>
                      <a:pt x="30" y="60"/>
                    </a:lnTo>
                    <a:lnTo>
                      <a:pt x="0" y="61"/>
                    </a:lnTo>
                    <a:lnTo>
                      <a:pt x="29" y="71"/>
                    </a:lnTo>
                    <a:lnTo>
                      <a:pt x="17" y="73"/>
                    </a:lnTo>
                    <a:lnTo>
                      <a:pt x="29" y="75"/>
                    </a:lnTo>
                    <a:lnTo>
                      <a:pt x="1" y="87"/>
                    </a:lnTo>
                    <a:lnTo>
                      <a:pt x="32" y="85"/>
                    </a:lnTo>
                    <a:lnTo>
                      <a:pt x="21" y="93"/>
                    </a:lnTo>
                    <a:lnTo>
                      <a:pt x="33" y="89"/>
                    </a:lnTo>
                    <a:lnTo>
                      <a:pt x="12" y="111"/>
                    </a:lnTo>
                    <a:lnTo>
                      <a:pt x="40" y="98"/>
                    </a:lnTo>
                    <a:lnTo>
                      <a:pt x="32" y="109"/>
                    </a:lnTo>
                    <a:lnTo>
                      <a:pt x="42" y="101"/>
                    </a:lnTo>
                    <a:lnTo>
                      <a:pt x="30" y="130"/>
                    </a:lnTo>
                    <a:lnTo>
                      <a:pt x="52" y="108"/>
                    </a:lnTo>
                    <a:lnTo>
                      <a:pt x="49" y="120"/>
                    </a:lnTo>
                    <a:lnTo>
                      <a:pt x="55" y="110"/>
                    </a:lnTo>
                    <a:lnTo>
                      <a:pt x="54" y="141"/>
                    </a:lnTo>
                    <a:lnTo>
                      <a:pt x="66" y="112"/>
                    </a:lnTo>
                    <a:lnTo>
                      <a:pt x="68" y="124"/>
                    </a:lnTo>
                    <a:lnTo>
                      <a:pt x="70" y="112"/>
                    </a:lnTo>
                    <a:lnTo>
                      <a:pt x="80" y="142"/>
                    </a:lnTo>
                    <a:lnTo>
                      <a:pt x="81" y="111"/>
                    </a:lnTo>
                    <a:lnTo>
                      <a:pt x="88" y="122"/>
                    </a:lnTo>
                    <a:lnTo>
                      <a:pt x="86" y="109"/>
                    </a:lnTo>
                    <a:lnTo>
                      <a:pt x="105" y="133"/>
                    </a:lnTo>
                    <a:lnTo>
                      <a:pt x="95" y="105"/>
                    </a:lnTo>
                    <a:lnTo>
                      <a:pt x="104" y="112"/>
                    </a:lnTo>
                    <a:lnTo>
                      <a:pt x="99" y="101"/>
                    </a:lnTo>
                    <a:lnTo>
                      <a:pt x="125" y="117"/>
                    </a:lnTo>
                    <a:lnTo>
                      <a:pt x="106" y="94"/>
                    </a:lnTo>
                    <a:lnTo>
                      <a:pt x="117" y="97"/>
                    </a:lnTo>
                    <a:lnTo>
                      <a:pt x="107" y="89"/>
                    </a:lnTo>
                    <a:lnTo>
                      <a:pt x="138" y="94"/>
                    </a:lnTo>
                    <a:lnTo>
                      <a:pt x="112" y="80"/>
                    </a:lnTo>
                    <a:lnTo>
                      <a:pt x="124" y="78"/>
                    </a:lnTo>
                    <a:lnTo>
                      <a:pt x="112" y="75"/>
                    </a:lnTo>
                    <a:lnTo>
                      <a:pt x="142" y="68"/>
                    </a:lnTo>
                    <a:lnTo>
                      <a:pt x="112" y="6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2" name="Freeform 1969"/>
              <p:cNvSpPr/>
              <p:nvPr/>
            </p:nvSpPr>
            <p:spPr bwMode="auto">
              <a:xfrm>
                <a:off x="1199" y="869"/>
                <a:ext cx="152" cy="144"/>
              </a:xfrm>
              <a:custGeom>
                <a:avLst/>
                <a:gdLst>
                  <a:gd name="T0" fmla="*/ 126 w 140"/>
                  <a:gd name="T1" fmla="*/ 43 h 132"/>
                  <a:gd name="T2" fmla="*/ 109 w 140"/>
                  <a:gd name="T3" fmla="*/ 44 h 132"/>
                  <a:gd name="T4" fmla="*/ 97 w 140"/>
                  <a:gd name="T5" fmla="*/ 54 h 132"/>
                  <a:gd name="T6" fmla="*/ 88 w 140"/>
                  <a:gd name="T7" fmla="*/ 51 h 132"/>
                  <a:gd name="T8" fmla="*/ 93 w 140"/>
                  <a:gd name="T9" fmla="*/ 28 h 132"/>
                  <a:gd name="T10" fmla="*/ 83 w 140"/>
                  <a:gd name="T11" fmla="*/ 14 h 132"/>
                  <a:gd name="T12" fmla="*/ 70 w 140"/>
                  <a:gd name="T13" fmla="*/ 0 h 132"/>
                  <a:gd name="T14" fmla="*/ 57 w 140"/>
                  <a:gd name="T15" fmla="*/ 14 h 132"/>
                  <a:gd name="T16" fmla="*/ 47 w 140"/>
                  <a:gd name="T17" fmla="*/ 28 h 132"/>
                  <a:gd name="T18" fmla="*/ 52 w 140"/>
                  <a:gd name="T19" fmla="*/ 51 h 132"/>
                  <a:gd name="T20" fmla="*/ 43 w 140"/>
                  <a:gd name="T21" fmla="*/ 54 h 132"/>
                  <a:gd name="T22" fmla="*/ 31 w 140"/>
                  <a:gd name="T23" fmla="*/ 44 h 132"/>
                  <a:gd name="T24" fmla="*/ 14 w 140"/>
                  <a:gd name="T25" fmla="*/ 43 h 132"/>
                  <a:gd name="T26" fmla="*/ 0 w 140"/>
                  <a:gd name="T27" fmla="*/ 45 h 132"/>
                  <a:gd name="T28" fmla="*/ 3 w 140"/>
                  <a:gd name="T29" fmla="*/ 60 h 132"/>
                  <a:gd name="T30" fmla="*/ 7 w 140"/>
                  <a:gd name="T31" fmla="*/ 77 h 132"/>
                  <a:gd name="T32" fmla="*/ 36 w 140"/>
                  <a:gd name="T33" fmla="*/ 85 h 132"/>
                  <a:gd name="T34" fmla="*/ 38 w 140"/>
                  <a:gd name="T35" fmla="*/ 98 h 132"/>
                  <a:gd name="T36" fmla="*/ 25 w 140"/>
                  <a:gd name="T37" fmla="*/ 109 h 132"/>
                  <a:gd name="T38" fmla="*/ 39 w 140"/>
                  <a:gd name="T39" fmla="*/ 112 h 132"/>
                  <a:gd name="T40" fmla="*/ 53 w 140"/>
                  <a:gd name="T41" fmla="*/ 114 h 132"/>
                  <a:gd name="T42" fmla="*/ 66 w 140"/>
                  <a:gd name="T43" fmla="*/ 105 h 132"/>
                  <a:gd name="T44" fmla="*/ 66 w 140"/>
                  <a:gd name="T45" fmla="*/ 132 h 132"/>
                  <a:gd name="T46" fmla="*/ 74 w 140"/>
                  <a:gd name="T47" fmla="*/ 132 h 132"/>
                  <a:gd name="T48" fmla="*/ 74 w 140"/>
                  <a:gd name="T49" fmla="*/ 105 h 132"/>
                  <a:gd name="T50" fmla="*/ 87 w 140"/>
                  <a:gd name="T51" fmla="*/ 114 h 132"/>
                  <a:gd name="T52" fmla="*/ 102 w 140"/>
                  <a:gd name="T53" fmla="*/ 112 h 132"/>
                  <a:gd name="T54" fmla="*/ 116 w 140"/>
                  <a:gd name="T55" fmla="*/ 109 h 132"/>
                  <a:gd name="T56" fmla="*/ 102 w 140"/>
                  <a:gd name="T57" fmla="*/ 98 h 132"/>
                  <a:gd name="T58" fmla="*/ 105 w 140"/>
                  <a:gd name="T59" fmla="*/ 85 h 132"/>
                  <a:gd name="T60" fmla="*/ 133 w 140"/>
                  <a:gd name="T61" fmla="*/ 77 h 132"/>
                  <a:gd name="T62" fmla="*/ 137 w 140"/>
                  <a:gd name="T63" fmla="*/ 60 h 132"/>
                  <a:gd name="T64" fmla="*/ 140 w 140"/>
                  <a:gd name="T65" fmla="*/ 45 h 132"/>
                  <a:gd name="T66" fmla="*/ 126 w 140"/>
                  <a:gd name="T67" fmla="*/ 43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0" h="132">
                    <a:moveTo>
                      <a:pt x="126" y="43"/>
                    </a:moveTo>
                    <a:cubicBezTo>
                      <a:pt x="118" y="48"/>
                      <a:pt x="112" y="48"/>
                      <a:pt x="109" y="44"/>
                    </a:cubicBezTo>
                    <a:cubicBezTo>
                      <a:pt x="107" y="47"/>
                      <a:pt x="100" y="52"/>
                      <a:pt x="97" y="54"/>
                    </a:cubicBezTo>
                    <a:cubicBezTo>
                      <a:pt x="94" y="56"/>
                      <a:pt x="89" y="55"/>
                      <a:pt x="88" y="51"/>
                    </a:cubicBezTo>
                    <a:cubicBezTo>
                      <a:pt x="87" y="45"/>
                      <a:pt x="90" y="35"/>
                      <a:pt x="93" y="28"/>
                    </a:cubicBezTo>
                    <a:cubicBezTo>
                      <a:pt x="83" y="27"/>
                      <a:pt x="81" y="20"/>
                      <a:pt x="83" y="14"/>
                    </a:cubicBezTo>
                    <a:cubicBezTo>
                      <a:pt x="76" y="15"/>
                      <a:pt x="72" y="7"/>
                      <a:pt x="70" y="0"/>
                    </a:cubicBezTo>
                    <a:cubicBezTo>
                      <a:pt x="68" y="7"/>
                      <a:pt x="64" y="15"/>
                      <a:pt x="57" y="14"/>
                    </a:cubicBezTo>
                    <a:cubicBezTo>
                      <a:pt x="60" y="20"/>
                      <a:pt x="58" y="27"/>
                      <a:pt x="47" y="28"/>
                    </a:cubicBezTo>
                    <a:cubicBezTo>
                      <a:pt x="50" y="35"/>
                      <a:pt x="53" y="45"/>
                      <a:pt x="52" y="51"/>
                    </a:cubicBezTo>
                    <a:cubicBezTo>
                      <a:pt x="51" y="55"/>
                      <a:pt x="46" y="56"/>
                      <a:pt x="43" y="54"/>
                    </a:cubicBezTo>
                    <a:cubicBezTo>
                      <a:pt x="41" y="52"/>
                      <a:pt x="34" y="47"/>
                      <a:pt x="31" y="44"/>
                    </a:cubicBezTo>
                    <a:cubicBezTo>
                      <a:pt x="28" y="48"/>
                      <a:pt x="22" y="48"/>
                      <a:pt x="14" y="43"/>
                    </a:cubicBezTo>
                    <a:cubicBezTo>
                      <a:pt x="11" y="48"/>
                      <a:pt x="6" y="47"/>
                      <a:pt x="0" y="45"/>
                    </a:cubicBezTo>
                    <a:cubicBezTo>
                      <a:pt x="5" y="50"/>
                      <a:pt x="8" y="54"/>
                      <a:pt x="3" y="60"/>
                    </a:cubicBezTo>
                    <a:cubicBezTo>
                      <a:pt x="9" y="64"/>
                      <a:pt x="14" y="68"/>
                      <a:pt x="7" y="77"/>
                    </a:cubicBezTo>
                    <a:cubicBezTo>
                      <a:pt x="20" y="80"/>
                      <a:pt x="31" y="83"/>
                      <a:pt x="36" y="85"/>
                    </a:cubicBezTo>
                    <a:cubicBezTo>
                      <a:pt x="42" y="89"/>
                      <a:pt x="43" y="92"/>
                      <a:pt x="38" y="98"/>
                    </a:cubicBezTo>
                    <a:cubicBezTo>
                      <a:pt x="34" y="103"/>
                      <a:pt x="27" y="106"/>
                      <a:pt x="25" y="109"/>
                    </a:cubicBezTo>
                    <a:cubicBezTo>
                      <a:pt x="34" y="108"/>
                      <a:pt x="40" y="109"/>
                      <a:pt x="39" y="112"/>
                    </a:cubicBezTo>
                    <a:cubicBezTo>
                      <a:pt x="47" y="108"/>
                      <a:pt x="57" y="106"/>
                      <a:pt x="53" y="114"/>
                    </a:cubicBezTo>
                    <a:cubicBezTo>
                      <a:pt x="57" y="113"/>
                      <a:pt x="65" y="107"/>
                      <a:pt x="66" y="105"/>
                    </a:cubicBezTo>
                    <a:cubicBezTo>
                      <a:pt x="66" y="132"/>
                      <a:pt x="66" y="132"/>
                      <a:pt x="66" y="132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4" y="105"/>
                      <a:pt x="74" y="105"/>
                      <a:pt x="74" y="105"/>
                    </a:cubicBezTo>
                    <a:cubicBezTo>
                      <a:pt x="75" y="107"/>
                      <a:pt x="83" y="113"/>
                      <a:pt x="87" y="114"/>
                    </a:cubicBezTo>
                    <a:cubicBezTo>
                      <a:pt x="84" y="106"/>
                      <a:pt x="94" y="108"/>
                      <a:pt x="102" y="112"/>
                    </a:cubicBezTo>
                    <a:cubicBezTo>
                      <a:pt x="101" y="109"/>
                      <a:pt x="106" y="108"/>
                      <a:pt x="116" y="109"/>
                    </a:cubicBezTo>
                    <a:cubicBezTo>
                      <a:pt x="113" y="106"/>
                      <a:pt x="107" y="103"/>
                      <a:pt x="102" y="98"/>
                    </a:cubicBezTo>
                    <a:cubicBezTo>
                      <a:pt x="98" y="92"/>
                      <a:pt x="98" y="89"/>
                      <a:pt x="105" y="85"/>
                    </a:cubicBezTo>
                    <a:cubicBezTo>
                      <a:pt x="109" y="83"/>
                      <a:pt x="121" y="80"/>
                      <a:pt x="133" y="77"/>
                    </a:cubicBezTo>
                    <a:cubicBezTo>
                      <a:pt x="126" y="68"/>
                      <a:pt x="131" y="64"/>
                      <a:pt x="137" y="60"/>
                    </a:cubicBezTo>
                    <a:cubicBezTo>
                      <a:pt x="132" y="54"/>
                      <a:pt x="135" y="50"/>
                      <a:pt x="140" y="45"/>
                    </a:cubicBezTo>
                    <a:cubicBezTo>
                      <a:pt x="134" y="47"/>
                      <a:pt x="129" y="48"/>
                      <a:pt x="126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3" name="Freeform 1970"/>
              <p:cNvSpPr/>
              <p:nvPr/>
            </p:nvSpPr>
            <p:spPr bwMode="auto">
              <a:xfrm>
                <a:off x="749" y="452"/>
                <a:ext cx="158" cy="94"/>
              </a:xfrm>
              <a:custGeom>
                <a:avLst/>
                <a:gdLst>
                  <a:gd name="T0" fmla="*/ 123 w 145"/>
                  <a:gd name="T1" fmla="*/ 36 h 86"/>
                  <a:gd name="T2" fmla="*/ 122 w 145"/>
                  <a:gd name="T3" fmla="*/ 39 h 86"/>
                  <a:gd name="T4" fmla="*/ 123 w 145"/>
                  <a:gd name="T5" fmla="*/ 36 h 86"/>
                  <a:gd name="T6" fmla="*/ 102 w 145"/>
                  <a:gd name="T7" fmla="*/ 23 h 86"/>
                  <a:gd name="T8" fmla="*/ 79 w 145"/>
                  <a:gd name="T9" fmla="*/ 0 h 86"/>
                  <a:gd name="T10" fmla="*/ 63 w 145"/>
                  <a:gd name="T11" fmla="*/ 4 h 86"/>
                  <a:gd name="T12" fmla="*/ 56 w 145"/>
                  <a:gd name="T13" fmla="*/ 22 h 86"/>
                  <a:gd name="T14" fmla="*/ 36 w 145"/>
                  <a:gd name="T15" fmla="*/ 20 h 86"/>
                  <a:gd name="T16" fmla="*/ 31 w 145"/>
                  <a:gd name="T17" fmla="*/ 42 h 86"/>
                  <a:gd name="T18" fmla="*/ 8 w 145"/>
                  <a:gd name="T19" fmla="*/ 64 h 86"/>
                  <a:gd name="T20" fmla="*/ 38 w 145"/>
                  <a:gd name="T21" fmla="*/ 64 h 86"/>
                  <a:gd name="T22" fmla="*/ 84 w 145"/>
                  <a:gd name="T23" fmla="*/ 66 h 86"/>
                  <a:gd name="T24" fmla="*/ 113 w 145"/>
                  <a:gd name="T25" fmla="*/ 61 h 86"/>
                  <a:gd name="T26" fmla="*/ 139 w 145"/>
                  <a:gd name="T27" fmla="*/ 62 h 86"/>
                  <a:gd name="T28" fmla="*/ 137 w 145"/>
                  <a:gd name="T29" fmla="*/ 38 h 86"/>
                  <a:gd name="T30" fmla="*/ 123 w 145"/>
                  <a:gd name="T31" fmla="*/ 36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5" h="86">
                    <a:moveTo>
                      <a:pt x="123" y="36"/>
                    </a:moveTo>
                    <a:cubicBezTo>
                      <a:pt x="123" y="37"/>
                      <a:pt x="122" y="38"/>
                      <a:pt x="122" y="39"/>
                    </a:cubicBezTo>
                    <a:cubicBezTo>
                      <a:pt x="122" y="38"/>
                      <a:pt x="122" y="37"/>
                      <a:pt x="123" y="36"/>
                    </a:cubicBezTo>
                    <a:cubicBezTo>
                      <a:pt x="128" y="18"/>
                      <a:pt x="101" y="14"/>
                      <a:pt x="102" y="23"/>
                    </a:cubicBezTo>
                    <a:cubicBezTo>
                      <a:pt x="101" y="11"/>
                      <a:pt x="91" y="2"/>
                      <a:pt x="79" y="0"/>
                    </a:cubicBezTo>
                    <a:cubicBezTo>
                      <a:pt x="74" y="0"/>
                      <a:pt x="67" y="0"/>
                      <a:pt x="63" y="4"/>
                    </a:cubicBezTo>
                    <a:cubicBezTo>
                      <a:pt x="57" y="8"/>
                      <a:pt x="54" y="16"/>
                      <a:pt x="56" y="22"/>
                    </a:cubicBezTo>
                    <a:cubicBezTo>
                      <a:pt x="53" y="16"/>
                      <a:pt x="41" y="16"/>
                      <a:pt x="36" y="20"/>
                    </a:cubicBezTo>
                    <a:cubicBezTo>
                      <a:pt x="29" y="25"/>
                      <a:pt x="29" y="35"/>
                      <a:pt x="31" y="42"/>
                    </a:cubicBezTo>
                    <a:cubicBezTo>
                      <a:pt x="22" y="27"/>
                      <a:pt x="0" y="52"/>
                      <a:pt x="8" y="64"/>
                    </a:cubicBezTo>
                    <a:cubicBezTo>
                      <a:pt x="14" y="72"/>
                      <a:pt x="34" y="75"/>
                      <a:pt x="38" y="64"/>
                    </a:cubicBezTo>
                    <a:cubicBezTo>
                      <a:pt x="32" y="78"/>
                      <a:pt x="81" y="86"/>
                      <a:pt x="84" y="66"/>
                    </a:cubicBezTo>
                    <a:cubicBezTo>
                      <a:pt x="90" y="81"/>
                      <a:pt x="111" y="76"/>
                      <a:pt x="113" y="61"/>
                    </a:cubicBezTo>
                    <a:cubicBezTo>
                      <a:pt x="111" y="74"/>
                      <a:pt x="134" y="68"/>
                      <a:pt x="139" y="62"/>
                    </a:cubicBezTo>
                    <a:cubicBezTo>
                      <a:pt x="145" y="55"/>
                      <a:pt x="143" y="45"/>
                      <a:pt x="137" y="38"/>
                    </a:cubicBezTo>
                    <a:cubicBezTo>
                      <a:pt x="133" y="35"/>
                      <a:pt x="126" y="32"/>
                      <a:pt x="123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4" name="Freeform 1971"/>
              <p:cNvSpPr/>
              <p:nvPr/>
            </p:nvSpPr>
            <p:spPr bwMode="auto">
              <a:xfrm>
                <a:off x="614" y="675"/>
                <a:ext cx="91" cy="69"/>
              </a:xfrm>
              <a:custGeom>
                <a:avLst/>
                <a:gdLst>
                  <a:gd name="T0" fmla="*/ 65 w 83"/>
                  <a:gd name="T1" fmla="*/ 30 h 63"/>
                  <a:gd name="T2" fmla="*/ 64 w 83"/>
                  <a:gd name="T3" fmla="*/ 33 h 63"/>
                  <a:gd name="T4" fmla="*/ 65 w 83"/>
                  <a:gd name="T5" fmla="*/ 30 h 63"/>
                  <a:gd name="T6" fmla="*/ 48 w 83"/>
                  <a:gd name="T7" fmla="*/ 19 h 63"/>
                  <a:gd name="T8" fmla="*/ 30 w 83"/>
                  <a:gd name="T9" fmla="*/ 1 h 63"/>
                  <a:gd name="T10" fmla="*/ 16 w 83"/>
                  <a:gd name="T11" fmla="*/ 4 h 63"/>
                  <a:gd name="T12" fmla="*/ 10 w 83"/>
                  <a:gd name="T13" fmla="*/ 19 h 63"/>
                  <a:gd name="T14" fmla="*/ 0 w 83"/>
                  <a:gd name="T15" fmla="*/ 15 h 63"/>
                  <a:gd name="T16" fmla="*/ 6 w 83"/>
                  <a:gd name="T17" fmla="*/ 28 h 63"/>
                  <a:gd name="T18" fmla="*/ 26 w 83"/>
                  <a:gd name="T19" fmla="*/ 40 h 63"/>
                  <a:gd name="T20" fmla="*/ 38 w 83"/>
                  <a:gd name="T21" fmla="*/ 42 h 63"/>
                  <a:gd name="T22" fmla="*/ 42 w 83"/>
                  <a:gd name="T23" fmla="*/ 62 h 63"/>
                  <a:gd name="T24" fmla="*/ 57 w 83"/>
                  <a:gd name="T25" fmla="*/ 50 h 63"/>
                  <a:gd name="T26" fmla="*/ 79 w 83"/>
                  <a:gd name="T27" fmla="*/ 52 h 63"/>
                  <a:gd name="T28" fmla="*/ 77 w 83"/>
                  <a:gd name="T29" fmla="*/ 32 h 63"/>
                  <a:gd name="T30" fmla="*/ 65 w 83"/>
                  <a:gd name="T31" fmla="*/ 3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3" h="63">
                    <a:moveTo>
                      <a:pt x="65" y="30"/>
                    </a:moveTo>
                    <a:cubicBezTo>
                      <a:pt x="65" y="31"/>
                      <a:pt x="65" y="32"/>
                      <a:pt x="64" y="33"/>
                    </a:cubicBezTo>
                    <a:cubicBezTo>
                      <a:pt x="65" y="32"/>
                      <a:pt x="65" y="31"/>
                      <a:pt x="65" y="30"/>
                    </a:cubicBezTo>
                    <a:cubicBezTo>
                      <a:pt x="70" y="15"/>
                      <a:pt x="48" y="12"/>
                      <a:pt x="48" y="19"/>
                    </a:cubicBezTo>
                    <a:cubicBezTo>
                      <a:pt x="48" y="10"/>
                      <a:pt x="39" y="2"/>
                      <a:pt x="30" y="1"/>
                    </a:cubicBezTo>
                    <a:cubicBezTo>
                      <a:pt x="25" y="0"/>
                      <a:pt x="20" y="1"/>
                      <a:pt x="16" y="4"/>
                    </a:cubicBezTo>
                    <a:cubicBezTo>
                      <a:pt x="12" y="7"/>
                      <a:pt x="9" y="14"/>
                      <a:pt x="10" y="19"/>
                    </a:cubicBezTo>
                    <a:cubicBezTo>
                      <a:pt x="9" y="15"/>
                      <a:pt x="4" y="14"/>
                      <a:pt x="0" y="15"/>
                    </a:cubicBezTo>
                    <a:cubicBezTo>
                      <a:pt x="4" y="18"/>
                      <a:pt x="6" y="23"/>
                      <a:pt x="6" y="28"/>
                    </a:cubicBezTo>
                    <a:cubicBezTo>
                      <a:pt x="6" y="20"/>
                      <a:pt x="31" y="24"/>
                      <a:pt x="26" y="40"/>
                    </a:cubicBezTo>
                    <a:cubicBezTo>
                      <a:pt x="29" y="36"/>
                      <a:pt x="35" y="39"/>
                      <a:pt x="38" y="42"/>
                    </a:cubicBezTo>
                    <a:cubicBezTo>
                      <a:pt x="44" y="47"/>
                      <a:pt x="46" y="55"/>
                      <a:pt x="42" y="62"/>
                    </a:cubicBezTo>
                    <a:cubicBezTo>
                      <a:pt x="49" y="63"/>
                      <a:pt x="56" y="59"/>
                      <a:pt x="57" y="50"/>
                    </a:cubicBezTo>
                    <a:cubicBezTo>
                      <a:pt x="56" y="61"/>
                      <a:pt x="75" y="56"/>
                      <a:pt x="79" y="52"/>
                    </a:cubicBezTo>
                    <a:cubicBezTo>
                      <a:pt x="83" y="45"/>
                      <a:pt x="82" y="37"/>
                      <a:pt x="77" y="32"/>
                    </a:cubicBezTo>
                    <a:cubicBezTo>
                      <a:pt x="74" y="29"/>
                      <a:pt x="68" y="26"/>
                      <a:pt x="65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5" name="Freeform 1972"/>
              <p:cNvSpPr/>
              <p:nvPr/>
            </p:nvSpPr>
            <p:spPr bwMode="auto">
              <a:xfrm>
                <a:off x="514" y="687"/>
                <a:ext cx="145" cy="88"/>
              </a:xfrm>
              <a:custGeom>
                <a:avLst/>
                <a:gdLst>
                  <a:gd name="T0" fmla="*/ 113 w 133"/>
                  <a:gd name="T1" fmla="*/ 34 h 80"/>
                  <a:gd name="T2" fmla="*/ 94 w 133"/>
                  <a:gd name="T3" fmla="*/ 22 h 80"/>
                  <a:gd name="T4" fmla="*/ 87 w 133"/>
                  <a:gd name="T5" fmla="*/ 8 h 80"/>
                  <a:gd name="T6" fmla="*/ 73 w 133"/>
                  <a:gd name="T7" fmla="*/ 1 h 80"/>
                  <a:gd name="T8" fmla="*/ 58 w 133"/>
                  <a:gd name="T9" fmla="*/ 4 h 80"/>
                  <a:gd name="T10" fmla="*/ 52 w 133"/>
                  <a:gd name="T11" fmla="*/ 21 h 80"/>
                  <a:gd name="T12" fmla="*/ 33 w 133"/>
                  <a:gd name="T13" fmla="*/ 19 h 80"/>
                  <a:gd name="T14" fmla="*/ 29 w 133"/>
                  <a:gd name="T15" fmla="*/ 39 h 80"/>
                  <a:gd name="T16" fmla="*/ 8 w 133"/>
                  <a:gd name="T17" fmla="*/ 60 h 80"/>
                  <a:gd name="T18" fmla="*/ 35 w 133"/>
                  <a:gd name="T19" fmla="*/ 60 h 80"/>
                  <a:gd name="T20" fmla="*/ 78 w 133"/>
                  <a:gd name="T21" fmla="*/ 61 h 80"/>
                  <a:gd name="T22" fmla="*/ 103 w 133"/>
                  <a:gd name="T23" fmla="*/ 58 h 80"/>
                  <a:gd name="T24" fmla="*/ 104 w 133"/>
                  <a:gd name="T25" fmla="*/ 58 h 80"/>
                  <a:gd name="T26" fmla="*/ 128 w 133"/>
                  <a:gd name="T27" fmla="*/ 58 h 80"/>
                  <a:gd name="T28" fmla="*/ 129 w 133"/>
                  <a:gd name="T29" fmla="*/ 56 h 80"/>
                  <a:gd name="T30" fmla="*/ 126 w 133"/>
                  <a:gd name="T31" fmla="*/ 36 h 80"/>
                  <a:gd name="T32" fmla="*/ 113 w 133"/>
                  <a:gd name="T33" fmla="*/ 34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3" h="80">
                    <a:moveTo>
                      <a:pt x="113" y="34"/>
                    </a:moveTo>
                    <a:cubicBezTo>
                      <a:pt x="118" y="17"/>
                      <a:pt x="93" y="13"/>
                      <a:pt x="94" y="22"/>
                    </a:cubicBezTo>
                    <a:cubicBezTo>
                      <a:pt x="94" y="17"/>
                      <a:pt x="91" y="12"/>
                      <a:pt x="87" y="8"/>
                    </a:cubicBezTo>
                    <a:cubicBezTo>
                      <a:pt x="84" y="5"/>
                      <a:pt x="79" y="2"/>
                      <a:pt x="73" y="1"/>
                    </a:cubicBezTo>
                    <a:cubicBezTo>
                      <a:pt x="68" y="0"/>
                      <a:pt x="62" y="1"/>
                      <a:pt x="58" y="4"/>
                    </a:cubicBezTo>
                    <a:cubicBezTo>
                      <a:pt x="53" y="8"/>
                      <a:pt x="50" y="16"/>
                      <a:pt x="52" y="21"/>
                    </a:cubicBezTo>
                    <a:cubicBezTo>
                      <a:pt x="49" y="15"/>
                      <a:pt x="38" y="16"/>
                      <a:pt x="33" y="19"/>
                    </a:cubicBezTo>
                    <a:cubicBezTo>
                      <a:pt x="27" y="24"/>
                      <a:pt x="27" y="33"/>
                      <a:pt x="29" y="39"/>
                    </a:cubicBezTo>
                    <a:cubicBezTo>
                      <a:pt x="20" y="26"/>
                      <a:pt x="0" y="49"/>
                      <a:pt x="8" y="60"/>
                    </a:cubicBezTo>
                    <a:cubicBezTo>
                      <a:pt x="13" y="67"/>
                      <a:pt x="31" y="70"/>
                      <a:pt x="35" y="60"/>
                    </a:cubicBezTo>
                    <a:cubicBezTo>
                      <a:pt x="30" y="73"/>
                      <a:pt x="75" y="80"/>
                      <a:pt x="78" y="61"/>
                    </a:cubicBezTo>
                    <a:cubicBezTo>
                      <a:pt x="82" y="75"/>
                      <a:pt x="100" y="71"/>
                      <a:pt x="103" y="58"/>
                    </a:cubicBezTo>
                    <a:cubicBezTo>
                      <a:pt x="104" y="58"/>
                      <a:pt x="104" y="58"/>
                      <a:pt x="104" y="58"/>
                    </a:cubicBezTo>
                    <a:cubicBezTo>
                      <a:pt x="105" y="68"/>
                      <a:pt x="124" y="63"/>
                      <a:pt x="128" y="58"/>
                    </a:cubicBezTo>
                    <a:cubicBezTo>
                      <a:pt x="129" y="57"/>
                      <a:pt x="129" y="57"/>
                      <a:pt x="129" y="56"/>
                    </a:cubicBezTo>
                    <a:cubicBezTo>
                      <a:pt x="133" y="49"/>
                      <a:pt x="131" y="41"/>
                      <a:pt x="126" y="36"/>
                    </a:cubicBezTo>
                    <a:cubicBezTo>
                      <a:pt x="122" y="33"/>
                      <a:pt x="116" y="30"/>
                      <a:pt x="113" y="3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6" name="Freeform 1973"/>
              <p:cNvSpPr>
                <a:spLocks noEditPoints="1"/>
              </p:cNvSpPr>
              <p:nvPr/>
            </p:nvSpPr>
            <p:spPr bwMode="auto">
              <a:xfrm>
                <a:off x="1426" y="728"/>
                <a:ext cx="30" cy="52"/>
              </a:xfrm>
              <a:custGeom>
                <a:avLst/>
                <a:gdLst>
                  <a:gd name="T0" fmla="*/ 0 w 27"/>
                  <a:gd name="T1" fmla="*/ 32 h 48"/>
                  <a:gd name="T2" fmla="*/ 13 w 27"/>
                  <a:gd name="T3" fmla="*/ 48 h 48"/>
                  <a:gd name="T4" fmla="*/ 27 w 27"/>
                  <a:gd name="T5" fmla="*/ 32 h 48"/>
                  <a:gd name="T6" fmla="*/ 13 w 27"/>
                  <a:gd name="T7" fmla="*/ 0 h 48"/>
                  <a:gd name="T8" fmla="*/ 0 w 27"/>
                  <a:gd name="T9" fmla="*/ 32 h 48"/>
                  <a:gd name="T10" fmla="*/ 22 w 27"/>
                  <a:gd name="T11" fmla="*/ 28 h 48"/>
                  <a:gd name="T12" fmla="*/ 22 w 27"/>
                  <a:gd name="T13" fmla="*/ 35 h 48"/>
                  <a:gd name="T14" fmla="*/ 13 w 27"/>
                  <a:gd name="T15" fmla="*/ 44 h 48"/>
                  <a:gd name="T16" fmla="*/ 22 w 27"/>
                  <a:gd name="T17" fmla="*/ 2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" h="48">
                    <a:moveTo>
                      <a:pt x="0" y="32"/>
                    </a:moveTo>
                    <a:cubicBezTo>
                      <a:pt x="0" y="41"/>
                      <a:pt x="6" y="48"/>
                      <a:pt x="13" y="48"/>
                    </a:cubicBezTo>
                    <a:cubicBezTo>
                      <a:pt x="21" y="48"/>
                      <a:pt x="27" y="41"/>
                      <a:pt x="27" y="32"/>
                    </a:cubicBezTo>
                    <a:cubicBezTo>
                      <a:pt x="27" y="23"/>
                      <a:pt x="13" y="0"/>
                      <a:pt x="13" y="0"/>
                    </a:cubicBezTo>
                    <a:cubicBezTo>
                      <a:pt x="13" y="0"/>
                      <a:pt x="0" y="23"/>
                      <a:pt x="0" y="32"/>
                    </a:cubicBezTo>
                    <a:close/>
                    <a:moveTo>
                      <a:pt x="22" y="28"/>
                    </a:moveTo>
                    <a:cubicBezTo>
                      <a:pt x="22" y="28"/>
                      <a:pt x="22" y="31"/>
                      <a:pt x="22" y="35"/>
                    </a:cubicBezTo>
                    <a:cubicBezTo>
                      <a:pt x="21" y="46"/>
                      <a:pt x="13" y="44"/>
                      <a:pt x="13" y="44"/>
                    </a:cubicBezTo>
                    <a:cubicBezTo>
                      <a:pt x="20" y="40"/>
                      <a:pt x="21" y="36"/>
                      <a:pt x="22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7" name="Freeform 1974"/>
              <p:cNvSpPr>
                <a:spLocks noEditPoints="1"/>
              </p:cNvSpPr>
              <p:nvPr/>
            </p:nvSpPr>
            <p:spPr bwMode="auto">
              <a:xfrm>
                <a:off x="1482" y="746"/>
                <a:ext cx="28" cy="53"/>
              </a:xfrm>
              <a:custGeom>
                <a:avLst/>
                <a:gdLst>
                  <a:gd name="T0" fmla="*/ 0 w 26"/>
                  <a:gd name="T1" fmla="*/ 32 h 48"/>
                  <a:gd name="T2" fmla="*/ 13 w 26"/>
                  <a:gd name="T3" fmla="*/ 48 h 48"/>
                  <a:gd name="T4" fmla="*/ 26 w 26"/>
                  <a:gd name="T5" fmla="*/ 32 h 48"/>
                  <a:gd name="T6" fmla="*/ 13 w 26"/>
                  <a:gd name="T7" fmla="*/ 0 h 48"/>
                  <a:gd name="T8" fmla="*/ 0 w 26"/>
                  <a:gd name="T9" fmla="*/ 32 h 48"/>
                  <a:gd name="T10" fmla="*/ 21 w 26"/>
                  <a:gd name="T11" fmla="*/ 28 h 48"/>
                  <a:gd name="T12" fmla="*/ 22 w 26"/>
                  <a:gd name="T13" fmla="*/ 35 h 48"/>
                  <a:gd name="T14" fmla="*/ 12 w 26"/>
                  <a:gd name="T15" fmla="*/ 44 h 48"/>
                  <a:gd name="T16" fmla="*/ 21 w 26"/>
                  <a:gd name="T17" fmla="*/ 2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48">
                    <a:moveTo>
                      <a:pt x="0" y="32"/>
                    </a:moveTo>
                    <a:cubicBezTo>
                      <a:pt x="0" y="41"/>
                      <a:pt x="5" y="48"/>
                      <a:pt x="13" y="48"/>
                    </a:cubicBezTo>
                    <a:cubicBezTo>
                      <a:pt x="20" y="48"/>
                      <a:pt x="26" y="41"/>
                      <a:pt x="26" y="32"/>
                    </a:cubicBezTo>
                    <a:cubicBezTo>
                      <a:pt x="26" y="23"/>
                      <a:pt x="13" y="0"/>
                      <a:pt x="13" y="0"/>
                    </a:cubicBezTo>
                    <a:cubicBezTo>
                      <a:pt x="13" y="0"/>
                      <a:pt x="0" y="23"/>
                      <a:pt x="0" y="32"/>
                    </a:cubicBezTo>
                    <a:close/>
                    <a:moveTo>
                      <a:pt x="21" y="28"/>
                    </a:moveTo>
                    <a:cubicBezTo>
                      <a:pt x="21" y="28"/>
                      <a:pt x="22" y="31"/>
                      <a:pt x="22" y="35"/>
                    </a:cubicBezTo>
                    <a:cubicBezTo>
                      <a:pt x="20" y="45"/>
                      <a:pt x="12" y="44"/>
                      <a:pt x="12" y="44"/>
                    </a:cubicBezTo>
                    <a:cubicBezTo>
                      <a:pt x="19" y="40"/>
                      <a:pt x="20" y="36"/>
                      <a:pt x="21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8" name="Freeform 1975"/>
              <p:cNvSpPr>
                <a:spLocks noEditPoints="1"/>
              </p:cNvSpPr>
              <p:nvPr/>
            </p:nvSpPr>
            <p:spPr bwMode="auto">
              <a:xfrm>
                <a:off x="1535" y="730"/>
                <a:ext cx="29" cy="52"/>
              </a:xfrm>
              <a:custGeom>
                <a:avLst/>
                <a:gdLst>
                  <a:gd name="T0" fmla="*/ 0 w 26"/>
                  <a:gd name="T1" fmla="*/ 32 h 48"/>
                  <a:gd name="T2" fmla="*/ 13 w 26"/>
                  <a:gd name="T3" fmla="*/ 48 h 48"/>
                  <a:gd name="T4" fmla="*/ 26 w 26"/>
                  <a:gd name="T5" fmla="*/ 32 h 48"/>
                  <a:gd name="T6" fmla="*/ 13 w 26"/>
                  <a:gd name="T7" fmla="*/ 0 h 48"/>
                  <a:gd name="T8" fmla="*/ 0 w 26"/>
                  <a:gd name="T9" fmla="*/ 32 h 48"/>
                  <a:gd name="T10" fmla="*/ 21 w 26"/>
                  <a:gd name="T11" fmla="*/ 28 h 48"/>
                  <a:gd name="T12" fmla="*/ 22 w 26"/>
                  <a:gd name="T13" fmla="*/ 36 h 48"/>
                  <a:gd name="T14" fmla="*/ 12 w 26"/>
                  <a:gd name="T15" fmla="*/ 44 h 48"/>
                  <a:gd name="T16" fmla="*/ 21 w 26"/>
                  <a:gd name="T17" fmla="*/ 2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" h="48">
                    <a:moveTo>
                      <a:pt x="0" y="32"/>
                    </a:moveTo>
                    <a:cubicBezTo>
                      <a:pt x="0" y="41"/>
                      <a:pt x="5" y="48"/>
                      <a:pt x="13" y="48"/>
                    </a:cubicBezTo>
                    <a:cubicBezTo>
                      <a:pt x="20" y="48"/>
                      <a:pt x="26" y="41"/>
                      <a:pt x="26" y="32"/>
                    </a:cubicBezTo>
                    <a:cubicBezTo>
                      <a:pt x="26" y="24"/>
                      <a:pt x="13" y="0"/>
                      <a:pt x="13" y="0"/>
                    </a:cubicBezTo>
                    <a:cubicBezTo>
                      <a:pt x="13" y="0"/>
                      <a:pt x="0" y="24"/>
                      <a:pt x="0" y="32"/>
                    </a:cubicBezTo>
                    <a:close/>
                    <a:moveTo>
                      <a:pt x="21" y="28"/>
                    </a:moveTo>
                    <a:cubicBezTo>
                      <a:pt x="21" y="28"/>
                      <a:pt x="22" y="31"/>
                      <a:pt x="22" y="36"/>
                    </a:cubicBezTo>
                    <a:cubicBezTo>
                      <a:pt x="20" y="46"/>
                      <a:pt x="12" y="44"/>
                      <a:pt x="12" y="44"/>
                    </a:cubicBezTo>
                    <a:cubicBezTo>
                      <a:pt x="19" y="40"/>
                      <a:pt x="20" y="36"/>
                      <a:pt x="21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9" name="Freeform 1976"/>
              <p:cNvSpPr/>
              <p:nvPr/>
            </p:nvSpPr>
            <p:spPr bwMode="auto">
              <a:xfrm>
                <a:off x="1413" y="641"/>
                <a:ext cx="158" cy="94"/>
              </a:xfrm>
              <a:custGeom>
                <a:avLst/>
                <a:gdLst>
                  <a:gd name="T0" fmla="*/ 123 w 145"/>
                  <a:gd name="T1" fmla="*/ 37 h 87"/>
                  <a:gd name="T2" fmla="*/ 122 w 145"/>
                  <a:gd name="T3" fmla="*/ 40 h 87"/>
                  <a:gd name="T4" fmla="*/ 123 w 145"/>
                  <a:gd name="T5" fmla="*/ 37 h 87"/>
                  <a:gd name="T6" fmla="*/ 102 w 145"/>
                  <a:gd name="T7" fmla="*/ 24 h 87"/>
                  <a:gd name="T8" fmla="*/ 80 w 145"/>
                  <a:gd name="T9" fmla="*/ 1 h 87"/>
                  <a:gd name="T10" fmla="*/ 63 w 145"/>
                  <a:gd name="T11" fmla="*/ 5 h 87"/>
                  <a:gd name="T12" fmla="*/ 56 w 145"/>
                  <a:gd name="T13" fmla="*/ 23 h 87"/>
                  <a:gd name="T14" fmla="*/ 36 w 145"/>
                  <a:gd name="T15" fmla="*/ 21 h 87"/>
                  <a:gd name="T16" fmla="*/ 31 w 145"/>
                  <a:gd name="T17" fmla="*/ 43 h 87"/>
                  <a:gd name="T18" fmla="*/ 8 w 145"/>
                  <a:gd name="T19" fmla="*/ 65 h 87"/>
                  <a:gd name="T20" fmla="*/ 38 w 145"/>
                  <a:gd name="T21" fmla="*/ 65 h 87"/>
                  <a:gd name="T22" fmla="*/ 85 w 145"/>
                  <a:gd name="T23" fmla="*/ 67 h 87"/>
                  <a:gd name="T24" fmla="*/ 113 w 145"/>
                  <a:gd name="T25" fmla="*/ 62 h 87"/>
                  <a:gd name="T26" fmla="*/ 139 w 145"/>
                  <a:gd name="T27" fmla="*/ 63 h 87"/>
                  <a:gd name="T28" fmla="*/ 137 w 145"/>
                  <a:gd name="T29" fmla="*/ 39 h 87"/>
                  <a:gd name="T30" fmla="*/ 123 w 145"/>
                  <a:gd name="T31" fmla="*/ 3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5" h="87">
                    <a:moveTo>
                      <a:pt x="123" y="37"/>
                    </a:moveTo>
                    <a:cubicBezTo>
                      <a:pt x="123" y="38"/>
                      <a:pt x="122" y="39"/>
                      <a:pt x="122" y="40"/>
                    </a:cubicBezTo>
                    <a:cubicBezTo>
                      <a:pt x="122" y="39"/>
                      <a:pt x="122" y="38"/>
                      <a:pt x="123" y="37"/>
                    </a:cubicBezTo>
                    <a:cubicBezTo>
                      <a:pt x="128" y="19"/>
                      <a:pt x="102" y="15"/>
                      <a:pt x="102" y="24"/>
                    </a:cubicBezTo>
                    <a:cubicBezTo>
                      <a:pt x="101" y="12"/>
                      <a:pt x="91" y="3"/>
                      <a:pt x="80" y="1"/>
                    </a:cubicBezTo>
                    <a:cubicBezTo>
                      <a:pt x="74" y="0"/>
                      <a:pt x="68" y="1"/>
                      <a:pt x="63" y="5"/>
                    </a:cubicBezTo>
                    <a:cubicBezTo>
                      <a:pt x="58" y="9"/>
                      <a:pt x="54" y="17"/>
                      <a:pt x="56" y="23"/>
                    </a:cubicBezTo>
                    <a:cubicBezTo>
                      <a:pt x="53" y="17"/>
                      <a:pt x="41" y="17"/>
                      <a:pt x="36" y="21"/>
                    </a:cubicBezTo>
                    <a:cubicBezTo>
                      <a:pt x="29" y="26"/>
                      <a:pt x="29" y="36"/>
                      <a:pt x="31" y="43"/>
                    </a:cubicBezTo>
                    <a:cubicBezTo>
                      <a:pt x="22" y="28"/>
                      <a:pt x="0" y="53"/>
                      <a:pt x="8" y="65"/>
                    </a:cubicBezTo>
                    <a:cubicBezTo>
                      <a:pt x="14" y="73"/>
                      <a:pt x="34" y="76"/>
                      <a:pt x="38" y="65"/>
                    </a:cubicBezTo>
                    <a:cubicBezTo>
                      <a:pt x="32" y="79"/>
                      <a:pt x="81" y="87"/>
                      <a:pt x="85" y="67"/>
                    </a:cubicBezTo>
                    <a:cubicBezTo>
                      <a:pt x="90" y="82"/>
                      <a:pt x="111" y="77"/>
                      <a:pt x="113" y="62"/>
                    </a:cubicBezTo>
                    <a:cubicBezTo>
                      <a:pt x="111" y="75"/>
                      <a:pt x="135" y="69"/>
                      <a:pt x="139" y="63"/>
                    </a:cubicBezTo>
                    <a:cubicBezTo>
                      <a:pt x="145" y="56"/>
                      <a:pt x="144" y="46"/>
                      <a:pt x="137" y="39"/>
                    </a:cubicBezTo>
                    <a:cubicBezTo>
                      <a:pt x="133" y="36"/>
                      <a:pt x="126" y="33"/>
                      <a:pt x="123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0" name="Freeform 1977"/>
              <p:cNvSpPr/>
              <p:nvPr/>
            </p:nvSpPr>
            <p:spPr bwMode="auto">
              <a:xfrm>
                <a:off x="990" y="218"/>
                <a:ext cx="132" cy="130"/>
              </a:xfrm>
              <a:custGeom>
                <a:avLst/>
                <a:gdLst>
                  <a:gd name="T0" fmla="*/ 85 w 121"/>
                  <a:gd name="T1" fmla="*/ 5 h 120"/>
                  <a:gd name="T2" fmla="*/ 85 w 121"/>
                  <a:gd name="T3" fmla="*/ 5 h 120"/>
                  <a:gd name="T4" fmla="*/ 61 w 121"/>
                  <a:gd name="T5" fmla="*/ 0 h 120"/>
                  <a:gd name="T6" fmla="*/ 61 w 121"/>
                  <a:gd name="T7" fmla="*/ 0 h 120"/>
                  <a:gd name="T8" fmla="*/ 61 w 121"/>
                  <a:gd name="T9" fmla="*/ 0 h 120"/>
                  <a:gd name="T10" fmla="*/ 57 w 121"/>
                  <a:gd name="T11" fmla="*/ 0 h 120"/>
                  <a:gd name="T12" fmla="*/ 54 w 121"/>
                  <a:gd name="T13" fmla="*/ 0 h 120"/>
                  <a:gd name="T14" fmla="*/ 54 w 121"/>
                  <a:gd name="T15" fmla="*/ 0 h 120"/>
                  <a:gd name="T16" fmla="*/ 54 w 121"/>
                  <a:gd name="T17" fmla="*/ 0 h 120"/>
                  <a:gd name="T18" fmla="*/ 27 w 121"/>
                  <a:gd name="T19" fmla="*/ 10 h 120"/>
                  <a:gd name="T20" fmla="*/ 19 w 121"/>
                  <a:gd name="T21" fmla="*/ 0 h 120"/>
                  <a:gd name="T22" fmla="*/ 11 w 121"/>
                  <a:gd name="T23" fmla="*/ 38 h 120"/>
                  <a:gd name="T24" fmla="*/ 46 w 121"/>
                  <a:gd name="T25" fmla="*/ 35 h 120"/>
                  <a:gd name="T26" fmla="*/ 40 w 121"/>
                  <a:gd name="T27" fmla="*/ 28 h 120"/>
                  <a:gd name="T28" fmla="*/ 55 w 121"/>
                  <a:gd name="T29" fmla="*/ 22 h 120"/>
                  <a:gd name="T30" fmla="*/ 55 w 121"/>
                  <a:gd name="T31" fmla="*/ 22 h 120"/>
                  <a:gd name="T32" fmla="*/ 61 w 121"/>
                  <a:gd name="T33" fmla="*/ 22 h 120"/>
                  <a:gd name="T34" fmla="*/ 99 w 121"/>
                  <a:gd name="T35" fmla="*/ 61 h 120"/>
                  <a:gd name="T36" fmla="*/ 60 w 121"/>
                  <a:gd name="T37" fmla="*/ 99 h 120"/>
                  <a:gd name="T38" fmla="*/ 22 w 121"/>
                  <a:gd name="T39" fmla="*/ 60 h 120"/>
                  <a:gd name="T40" fmla="*/ 22 w 121"/>
                  <a:gd name="T41" fmla="*/ 54 h 120"/>
                  <a:gd name="T42" fmla="*/ 2 w 121"/>
                  <a:gd name="T43" fmla="*/ 47 h 120"/>
                  <a:gd name="T44" fmla="*/ 0 w 121"/>
                  <a:gd name="T45" fmla="*/ 59 h 120"/>
                  <a:gd name="T46" fmla="*/ 60 w 121"/>
                  <a:gd name="T47" fmla="*/ 120 h 120"/>
                  <a:gd name="T48" fmla="*/ 121 w 121"/>
                  <a:gd name="T49" fmla="*/ 60 h 120"/>
                  <a:gd name="T50" fmla="*/ 85 w 121"/>
                  <a:gd name="T51" fmla="*/ 5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1" h="120">
                    <a:moveTo>
                      <a:pt x="85" y="5"/>
                    </a:moveTo>
                    <a:cubicBezTo>
                      <a:pt x="85" y="5"/>
                      <a:pt x="85" y="5"/>
                      <a:pt x="85" y="5"/>
                    </a:cubicBezTo>
                    <a:cubicBezTo>
                      <a:pt x="77" y="1"/>
                      <a:pt x="69" y="0"/>
                      <a:pt x="61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1" y="0"/>
                      <a:pt x="61" y="0"/>
                      <a:pt x="61" y="0"/>
                    </a:cubicBezTo>
                    <a:cubicBezTo>
                      <a:pt x="60" y="0"/>
                      <a:pt x="58" y="0"/>
                      <a:pt x="57" y="0"/>
                    </a:cubicBezTo>
                    <a:cubicBezTo>
                      <a:pt x="56" y="0"/>
                      <a:pt x="55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43" y="1"/>
                      <a:pt x="35" y="4"/>
                      <a:pt x="27" y="1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1" y="38"/>
                      <a:pt x="11" y="38"/>
                    </a:cubicBezTo>
                    <a:cubicBezTo>
                      <a:pt x="11" y="39"/>
                      <a:pt x="46" y="36"/>
                      <a:pt x="46" y="35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4" y="25"/>
                      <a:pt x="50" y="22"/>
                      <a:pt x="55" y="22"/>
                    </a:cubicBezTo>
                    <a:cubicBezTo>
                      <a:pt x="55" y="22"/>
                      <a:pt x="55" y="22"/>
                      <a:pt x="55" y="22"/>
                    </a:cubicBezTo>
                    <a:cubicBezTo>
                      <a:pt x="57" y="22"/>
                      <a:pt x="59" y="22"/>
                      <a:pt x="61" y="22"/>
                    </a:cubicBezTo>
                    <a:cubicBezTo>
                      <a:pt x="82" y="22"/>
                      <a:pt x="99" y="39"/>
                      <a:pt x="99" y="61"/>
                    </a:cubicBezTo>
                    <a:cubicBezTo>
                      <a:pt x="99" y="82"/>
                      <a:pt x="81" y="99"/>
                      <a:pt x="60" y="99"/>
                    </a:cubicBezTo>
                    <a:cubicBezTo>
                      <a:pt x="39" y="99"/>
                      <a:pt x="21" y="81"/>
                      <a:pt x="22" y="60"/>
                    </a:cubicBezTo>
                    <a:cubicBezTo>
                      <a:pt x="22" y="58"/>
                      <a:pt x="22" y="56"/>
                      <a:pt x="22" y="54"/>
                    </a:cubicBezTo>
                    <a:cubicBezTo>
                      <a:pt x="2" y="47"/>
                      <a:pt x="2" y="47"/>
                      <a:pt x="2" y="47"/>
                    </a:cubicBezTo>
                    <a:cubicBezTo>
                      <a:pt x="1" y="51"/>
                      <a:pt x="0" y="55"/>
                      <a:pt x="0" y="59"/>
                    </a:cubicBezTo>
                    <a:cubicBezTo>
                      <a:pt x="0" y="93"/>
                      <a:pt x="26" y="120"/>
                      <a:pt x="60" y="120"/>
                    </a:cubicBezTo>
                    <a:cubicBezTo>
                      <a:pt x="93" y="120"/>
                      <a:pt x="120" y="94"/>
                      <a:pt x="121" y="60"/>
                    </a:cubicBezTo>
                    <a:cubicBezTo>
                      <a:pt x="121" y="36"/>
                      <a:pt x="106" y="14"/>
                      <a:pt x="85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1" name="Freeform 1978"/>
              <p:cNvSpPr/>
              <p:nvPr/>
            </p:nvSpPr>
            <p:spPr bwMode="auto">
              <a:xfrm>
                <a:off x="1025" y="263"/>
                <a:ext cx="60" cy="36"/>
              </a:xfrm>
              <a:custGeom>
                <a:avLst/>
                <a:gdLst>
                  <a:gd name="T0" fmla="*/ 47 w 55"/>
                  <a:gd name="T1" fmla="*/ 14 h 33"/>
                  <a:gd name="T2" fmla="*/ 46 w 55"/>
                  <a:gd name="T3" fmla="*/ 15 h 33"/>
                  <a:gd name="T4" fmla="*/ 47 w 55"/>
                  <a:gd name="T5" fmla="*/ 14 h 33"/>
                  <a:gd name="T6" fmla="*/ 39 w 55"/>
                  <a:gd name="T7" fmla="*/ 9 h 33"/>
                  <a:gd name="T8" fmla="*/ 30 w 55"/>
                  <a:gd name="T9" fmla="*/ 1 h 33"/>
                  <a:gd name="T10" fmla="*/ 24 w 55"/>
                  <a:gd name="T11" fmla="*/ 2 h 33"/>
                  <a:gd name="T12" fmla="*/ 21 w 55"/>
                  <a:gd name="T13" fmla="*/ 9 h 33"/>
                  <a:gd name="T14" fmla="*/ 14 w 55"/>
                  <a:gd name="T15" fmla="*/ 8 h 33"/>
                  <a:gd name="T16" fmla="*/ 12 w 55"/>
                  <a:gd name="T17" fmla="*/ 16 h 33"/>
                  <a:gd name="T18" fmla="*/ 3 w 55"/>
                  <a:gd name="T19" fmla="*/ 25 h 33"/>
                  <a:gd name="T20" fmla="*/ 14 w 55"/>
                  <a:gd name="T21" fmla="*/ 25 h 33"/>
                  <a:gd name="T22" fmla="*/ 32 w 55"/>
                  <a:gd name="T23" fmla="*/ 25 h 33"/>
                  <a:gd name="T24" fmla="*/ 43 w 55"/>
                  <a:gd name="T25" fmla="*/ 24 h 33"/>
                  <a:gd name="T26" fmla="*/ 53 w 55"/>
                  <a:gd name="T27" fmla="*/ 24 h 33"/>
                  <a:gd name="T28" fmla="*/ 52 w 55"/>
                  <a:gd name="T29" fmla="*/ 15 h 33"/>
                  <a:gd name="T30" fmla="*/ 47 w 55"/>
                  <a:gd name="T31" fmla="*/ 14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5" h="33">
                    <a:moveTo>
                      <a:pt x="47" y="14"/>
                    </a:moveTo>
                    <a:cubicBezTo>
                      <a:pt x="47" y="15"/>
                      <a:pt x="46" y="15"/>
                      <a:pt x="46" y="15"/>
                    </a:cubicBezTo>
                    <a:cubicBezTo>
                      <a:pt x="46" y="15"/>
                      <a:pt x="47" y="15"/>
                      <a:pt x="47" y="14"/>
                    </a:cubicBezTo>
                    <a:cubicBezTo>
                      <a:pt x="49" y="7"/>
                      <a:pt x="39" y="6"/>
                      <a:pt x="39" y="9"/>
                    </a:cubicBezTo>
                    <a:cubicBezTo>
                      <a:pt x="39" y="5"/>
                      <a:pt x="35" y="1"/>
                      <a:pt x="30" y="1"/>
                    </a:cubicBezTo>
                    <a:cubicBezTo>
                      <a:pt x="28" y="0"/>
                      <a:pt x="26" y="1"/>
                      <a:pt x="24" y="2"/>
                    </a:cubicBezTo>
                    <a:cubicBezTo>
                      <a:pt x="22" y="4"/>
                      <a:pt x="21" y="7"/>
                      <a:pt x="21" y="9"/>
                    </a:cubicBezTo>
                    <a:cubicBezTo>
                      <a:pt x="20" y="7"/>
                      <a:pt x="16" y="7"/>
                      <a:pt x="14" y="8"/>
                    </a:cubicBezTo>
                    <a:cubicBezTo>
                      <a:pt x="11" y="10"/>
                      <a:pt x="11" y="14"/>
                      <a:pt x="12" y="16"/>
                    </a:cubicBezTo>
                    <a:cubicBezTo>
                      <a:pt x="8" y="11"/>
                      <a:pt x="0" y="20"/>
                      <a:pt x="3" y="25"/>
                    </a:cubicBezTo>
                    <a:cubicBezTo>
                      <a:pt x="5" y="28"/>
                      <a:pt x="13" y="29"/>
                      <a:pt x="14" y="25"/>
                    </a:cubicBezTo>
                    <a:cubicBezTo>
                      <a:pt x="12" y="30"/>
                      <a:pt x="31" y="33"/>
                      <a:pt x="32" y="25"/>
                    </a:cubicBezTo>
                    <a:cubicBezTo>
                      <a:pt x="34" y="31"/>
                      <a:pt x="42" y="30"/>
                      <a:pt x="43" y="24"/>
                    </a:cubicBezTo>
                    <a:cubicBezTo>
                      <a:pt x="42" y="29"/>
                      <a:pt x="51" y="26"/>
                      <a:pt x="53" y="24"/>
                    </a:cubicBezTo>
                    <a:cubicBezTo>
                      <a:pt x="55" y="21"/>
                      <a:pt x="55" y="17"/>
                      <a:pt x="52" y="15"/>
                    </a:cubicBezTo>
                    <a:cubicBezTo>
                      <a:pt x="51" y="14"/>
                      <a:pt x="48" y="13"/>
                      <a:pt x="47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2" name="Freeform 1979"/>
              <p:cNvSpPr>
                <a:spLocks noEditPoints="1"/>
              </p:cNvSpPr>
              <p:nvPr/>
            </p:nvSpPr>
            <p:spPr bwMode="auto">
              <a:xfrm>
                <a:off x="998" y="668"/>
                <a:ext cx="113" cy="113"/>
              </a:xfrm>
              <a:custGeom>
                <a:avLst/>
                <a:gdLst>
                  <a:gd name="T0" fmla="*/ 52 w 104"/>
                  <a:gd name="T1" fmla="*/ 0 h 104"/>
                  <a:gd name="T2" fmla="*/ 0 w 104"/>
                  <a:gd name="T3" fmla="*/ 52 h 104"/>
                  <a:gd name="T4" fmla="*/ 52 w 104"/>
                  <a:gd name="T5" fmla="*/ 104 h 104"/>
                  <a:gd name="T6" fmla="*/ 104 w 104"/>
                  <a:gd name="T7" fmla="*/ 52 h 104"/>
                  <a:gd name="T8" fmla="*/ 52 w 104"/>
                  <a:gd name="T9" fmla="*/ 0 h 104"/>
                  <a:gd name="T10" fmla="*/ 52 w 104"/>
                  <a:gd name="T11" fmla="*/ 13 h 104"/>
                  <a:gd name="T12" fmla="*/ 61 w 104"/>
                  <a:gd name="T13" fmla="*/ 22 h 104"/>
                  <a:gd name="T14" fmla="*/ 52 w 104"/>
                  <a:gd name="T15" fmla="*/ 31 h 104"/>
                  <a:gd name="T16" fmla="*/ 43 w 104"/>
                  <a:gd name="T17" fmla="*/ 22 h 104"/>
                  <a:gd name="T18" fmla="*/ 52 w 104"/>
                  <a:gd name="T19" fmla="*/ 13 h 104"/>
                  <a:gd name="T20" fmla="*/ 58 w 104"/>
                  <a:gd name="T21" fmla="*/ 90 h 104"/>
                  <a:gd name="T22" fmla="*/ 50 w 104"/>
                  <a:gd name="T23" fmla="*/ 92 h 104"/>
                  <a:gd name="T24" fmla="*/ 45 w 104"/>
                  <a:gd name="T25" fmla="*/ 89 h 104"/>
                  <a:gd name="T26" fmla="*/ 42 w 104"/>
                  <a:gd name="T27" fmla="*/ 84 h 104"/>
                  <a:gd name="T28" fmla="*/ 43 w 104"/>
                  <a:gd name="T29" fmla="*/ 74 h 104"/>
                  <a:gd name="T30" fmla="*/ 47 w 104"/>
                  <a:gd name="T31" fmla="*/ 50 h 104"/>
                  <a:gd name="T32" fmla="*/ 47 w 104"/>
                  <a:gd name="T33" fmla="*/ 46 h 104"/>
                  <a:gd name="T34" fmla="*/ 46 w 104"/>
                  <a:gd name="T35" fmla="*/ 43 h 104"/>
                  <a:gd name="T36" fmla="*/ 43 w 104"/>
                  <a:gd name="T37" fmla="*/ 42 h 104"/>
                  <a:gd name="T38" fmla="*/ 40 w 104"/>
                  <a:gd name="T39" fmla="*/ 43 h 104"/>
                  <a:gd name="T40" fmla="*/ 40 w 104"/>
                  <a:gd name="T41" fmla="*/ 41 h 104"/>
                  <a:gd name="T42" fmla="*/ 57 w 104"/>
                  <a:gd name="T43" fmla="*/ 37 h 104"/>
                  <a:gd name="T44" fmla="*/ 59 w 104"/>
                  <a:gd name="T45" fmla="*/ 37 h 104"/>
                  <a:gd name="T46" fmla="*/ 52 w 104"/>
                  <a:gd name="T47" fmla="*/ 78 h 104"/>
                  <a:gd name="T48" fmla="*/ 52 w 104"/>
                  <a:gd name="T49" fmla="*/ 84 h 104"/>
                  <a:gd name="T50" fmla="*/ 55 w 104"/>
                  <a:gd name="T51" fmla="*/ 86 h 104"/>
                  <a:gd name="T52" fmla="*/ 58 w 104"/>
                  <a:gd name="T53" fmla="*/ 86 h 104"/>
                  <a:gd name="T54" fmla="*/ 61 w 104"/>
                  <a:gd name="T55" fmla="*/ 80 h 104"/>
                  <a:gd name="T56" fmla="*/ 63 w 104"/>
                  <a:gd name="T57" fmla="*/ 80 h 104"/>
                  <a:gd name="T58" fmla="*/ 58 w 104"/>
                  <a:gd name="T59" fmla="*/ 9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04" h="104">
                    <a:moveTo>
                      <a:pt x="52" y="0"/>
                    </a:moveTo>
                    <a:cubicBezTo>
                      <a:pt x="23" y="0"/>
                      <a:pt x="0" y="23"/>
                      <a:pt x="0" y="52"/>
                    </a:cubicBezTo>
                    <a:cubicBezTo>
                      <a:pt x="0" y="81"/>
                      <a:pt x="23" y="104"/>
                      <a:pt x="52" y="104"/>
                    </a:cubicBezTo>
                    <a:cubicBezTo>
                      <a:pt x="80" y="104"/>
                      <a:pt x="104" y="81"/>
                      <a:pt x="104" y="52"/>
                    </a:cubicBezTo>
                    <a:cubicBezTo>
                      <a:pt x="104" y="23"/>
                      <a:pt x="80" y="0"/>
                      <a:pt x="52" y="0"/>
                    </a:cubicBezTo>
                    <a:close/>
                    <a:moveTo>
                      <a:pt x="52" y="13"/>
                    </a:moveTo>
                    <a:cubicBezTo>
                      <a:pt x="57" y="13"/>
                      <a:pt x="61" y="17"/>
                      <a:pt x="61" y="22"/>
                    </a:cubicBezTo>
                    <a:cubicBezTo>
                      <a:pt x="61" y="27"/>
                      <a:pt x="57" y="31"/>
                      <a:pt x="52" y="31"/>
                    </a:cubicBezTo>
                    <a:cubicBezTo>
                      <a:pt x="47" y="31"/>
                      <a:pt x="43" y="27"/>
                      <a:pt x="43" y="22"/>
                    </a:cubicBezTo>
                    <a:cubicBezTo>
                      <a:pt x="43" y="17"/>
                      <a:pt x="47" y="13"/>
                      <a:pt x="52" y="13"/>
                    </a:cubicBezTo>
                    <a:close/>
                    <a:moveTo>
                      <a:pt x="58" y="90"/>
                    </a:moveTo>
                    <a:cubicBezTo>
                      <a:pt x="56" y="92"/>
                      <a:pt x="53" y="92"/>
                      <a:pt x="50" y="92"/>
                    </a:cubicBezTo>
                    <a:cubicBezTo>
                      <a:pt x="48" y="91"/>
                      <a:pt x="46" y="90"/>
                      <a:pt x="45" y="89"/>
                    </a:cubicBezTo>
                    <a:cubicBezTo>
                      <a:pt x="43" y="88"/>
                      <a:pt x="42" y="86"/>
                      <a:pt x="42" y="84"/>
                    </a:cubicBezTo>
                    <a:cubicBezTo>
                      <a:pt x="42" y="82"/>
                      <a:pt x="42" y="79"/>
                      <a:pt x="43" y="74"/>
                    </a:cubicBezTo>
                    <a:cubicBezTo>
                      <a:pt x="47" y="50"/>
                      <a:pt x="47" y="50"/>
                      <a:pt x="47" y="50"/>
                    </a:cubicBezTo>
                    <a:cubicBezTo>
                      <a:pt x="47" y="48"/>
                      <a:pt x="47" y="47"/>
                      <a:pt x="47" y="46"/>
                    </a:cubicBezTo>
                    <a:cubicBezTo>
                      <a:pt x="47" y="45"/>
                      <a:pt x="47" y="44"/>
                      <a:pt x="46" y="43"/>
                    </a:cubicBezTo>
                    <a:cubicBezTo>
                      <a:pt x="46" y="43"/>
                      <a:pt x="45" y="43"/>
                      <a:pt x="43" y="42"/>
                    </a:cubicBezTo>
                    <a:cubicBezTo>
                      <a:pt x="43" y="42"/>
                      <a:pt x="42" y="42"/>
                      <a:pt x="40" y="43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2" y="78"/>
                      <a:pt x="52" y="78"/>
                      <a:pt x="52" y="78"/>
                    </a:cubicBezTo>
                    <a:cubicBezTo>
                      <a:pt x="51" y="81"/>
                      <a:pt x="51" y="83"/>
                      <a:pt x="52" y="84"/>
                    </a:cubicBezTo>
                    <a:cubicBezTo>
                      <a:pt x="52" y="85"/>
                      <a:pt x="53" y="86"/>
                      <a:pt x="55" y="86"/>
                    </a:cubicBezTo>
                    <a:cubicBezTo>
                      <a:pt x="56" y="87"/>
                      <a:pt x="57" y="86"/>
                      <a:pt x="58" y="86"/>
                    </a:cubicBezTo>
                    <a:cubicBezTo>
                      <a:pt x="59" y="85"/>
                      <a:pt x="60" y="83"/>
                      <a:pt x="61" y="80"/>
                    </a:cubicBezTo>
                    <a:cubicBezTo>
                      <a:pt x="63" y="80"/>
                      <a:pt x="63" y="80"/>
                      <a:pt x="63" y="80"/>
                    </a:cubicBezTo>
                    <a:cubicBezTo>
                      <a:pt x="62" y="85"/>
                      <a:pt x="60" y="88"/>
                      <a:pt x="58" y="9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3" name="Freeform 1980"/>
              <p:cNvSpPr>
                <a:spLocks noEditPoints="1"/>
              </p:cNvSpPr>
              <p:nvPr/>
            </p:nvSpPr>
            <p:spPr bwMode="auto">
              <a:xfrm>
                <a:off x="984" y="655"/>
                <a:ext cx="140" cy="139"/>
              </a:xfrm>
              <a:custGeom>
                <a:avLst/>
                <a:gdLst>
                  <a:gd name="T0" fmla="*/ 65 w 129"/>
                  <a:gd name="T1" fmla="*/ 0 h 128"/>
                  <a:gd name="T2" fmla="*/ 0 w 129"/>
                  <a:gd name="T3" fmla="*/ 64 h 128"/>
                  <a:gd name="T4" fmla="*/ 65 w 129"/>
                  <a:gd name="T5" fmla="*/ 128 h 128"/>
                  <a:gd name="T6" fmla="*/ 129 w 129"/>
                  <a:gd name="T7" fmla="*/ 64 h 128"/>
                  <a:gd name="T8" fmla="*/ 65 w 129"/>
                  <a:gd name="T9" fmla="*/ 0 h 128"/>
                  <a:gd name="T10" fmla="*/ 65 w 129"/>
                  <a:gd name="T11" fmla="*/ 122 h 128"/>
                  <a:gd name="T12" fmla="*/ 6 w 129"/>
                  <a:gd name="T13" fmla="*/ 64 h 128"/>
                  <a:gd name="T14" fmla="*/ 65 w 129"/>
                  <a:gd name="T15" fmla="*/ 5 h 128"/>
                  <a:gd name="T16" fmla="*/ 123 w 129"/>
                  <a:gd name="T17" fmla="*/ 64 h 128"/>
                  <a:gd name="T18" fmla="*/ 65 w 129"/>
                  <a:gd name="T19" fmla="*/ 122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9" h="128">
                    <a:moveTo>
                      <a:pt x="65" y="0"/>
                    </a:moveTo>
                    <a:cubicBezTo>
                      <a:pt x="29" y="0"/>
                      <a:pt x="0" y="28"/>
                      <a:pt x="0" y="64"/>
                    </a:cubicBezTo>
                    <a:cubicBezTo>
                      <a:pt x="0" y="99"/>
                      <a:pt x="29" y="128"/>
                      <a:pt x="65" y="128"/>
                    </a:cubicBezTo>
                    <a:cubicBezTo>
                      <a:pt x="100" y="128"/>
                      <a:pt x="129" y="99"/>
                      <a:pt x="129" y="64"/>
                    </a:cubicBezTo>
                    <a:cubicBezTo>
                      <a:pt x="129" y="28"/>
                      <a:pt x="100" y="0"/>
                      <a:pt x="65" y="0"/>
                    </a:cubicBezTo>
                    <a:close/>
                    <a:moveTo>
                      <a:pt x="65" y="122"/>
                    </a:moveTo>
                    <a:cubicBezTo>
                      <a:pt x="32" y="122"/>
                      <a:pt x="6" y="96"/>
                      <a:pt x="6" y="64"/>
                    </a:cubicBezTo>
                    <a:cubicBezTo>
                      <a:pt x="6" y="32"/>
                      <a:pt x="32" y="5"/>
                      <a:pt x="65" y="5"/>
                    </a:cubicBezTo>
                    <a:cubicBezTo>
                      <a:pt x="97" y="5"/>
                      <a:pt x="123" y="32"/>
                      <a:pt x="123" y="64"/>
                    </a:cubicBezTo>
                    <a:cubicBezTo>
                      <a:pt x="123" y="96"/>
                      <a:pt x="97" y="122"/>
                      <a:pt x="65" y="1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4" name="Freeform 1981"/>
              <p:cNvSpPr>
                <a:spLocks noEditPoints="1"/>
              </p:cNvSpPr>
              <p:nvPr/>
            </p:nvSpPr>
            <p:spPr bwMode="auto">
              <a:xfrm>
                <a:off x="1191" y="418"/>
                <a:ext cx="171" cy="171"/>
              </a:xfrm>
              <a:custGeom>
                <a:avLst/>
                <a:gdLst>
                  <a:gd name="T0" fmla="*/ 157 w 157"/>
                  <a:gd name="T1" fmla="*/ 78 h 157"/>
                  <a:gd name="T2" fmla="*/ 120 w 157"/>
                  <a:gd name="T3" fmla="*/ 68 h 157"/>
                  <a:gd name="T4" fmla="*/ 123 w 157"/>
                  <a:gd name="T5" fmla="*/ 35 h 157"/>
                  <a:gd name="T6" fmla="*/ 123 w 157"/>
                  <a:gd name="T7" fmla="*/ 34 h 157"/>
                  <a:gd name="T8" fmla="*/ 123 w 157"/>
                  <a:gd name="T9" fmla="*/ 34 h 157"/>
                  <a:gd name="T10" fmla="*/ 122 w 157"/>
                  <a:gd name="T11" fmla="*/ 34 h 157"/>
                  <a:gd name="T12" fmla="*/ 79 w 157"/>
                  <a:gd name="T13" fmla="*/ 0 h 157"/>
                  <a:gd name="T14" fmla="*/ 79 w 157"/>
                  <a:gd name="T15" fmla="*/ 0 h 157"/>
                  <a:gd name="T16" fmla="*/ 78 w 157"/>
                  <a:gd name="T17" fmla="*/ 0 h 157"/>
                  <a:gd name="T18" fmla="*/ 78 w 157"/>
                  <a:gd name="T19" fmla="*/ 1 h 157"/>
                  <a:gd name="T20" fmla="*/ 35 w 157"/>
                  <a:gd name="T21" fmla="*/ 34 h 157"/>
                  <a:gd name="T22" fmla="*/ 34 w 157"/>
                  <a:gd name="T23" fmla="*/ 34 h 157"/>
                  <a:gd name="T24" fmla="*/ 34 w 157"/>
                  <a:gd name="T25" fmla="*/ 34 h 157"/>
                  <a:gd name="T26" fmla="*/ 34 w 157"/>
                  <a:gd name="T27" fmla="*/ 35 h 157"/>
                  <a:gd name="T28" fmla="*/ 1 w 157"/>
                  <a:gd name="T29" fmla="*/ 78 h 157"/>
                  <a:gd name="T30" fmla="*/ 0 w 157"/>
                  <a:gd name="T31" fmla="*/ 78 h 157"/>
                  <a:gd name="T32" fmla="*/ 0 w 157"/>
                  <a:gd name="T33" fmla="*/ 79 h 157"/>
                  <a:gd name="T34" fmla="*/ 35 w 157"/>
                  <a:gd name="T35" fmla="*/ 88 h 157"/>
                  <a:gd name="T36" fmla="*/ 34 w 157"/>
                  <a:gd name="T37" fmla="*/ 123 h 157"/>
                  <a:gd name="T38" fmla="*/ 34 w 157"/>
                  <a:gd name="T39" fmla="*/ 123 h 157"/>
                  <a:gd name="T40" fmla="*/ 35 w 157"/>
                  <a:gd name="T41" fmla="*/ 123 h 157"/>
                  <a:gd name="T42" fmla="*/ 78 w 157"/>
                  <a:gd name="T43" fmla="*/ 157 h 157"/>
                  <a:gd name="T44" fmla="*/ 79 w 157"/>
                  <a:gd name="T45" fmla="*/ 157 h 157"/>
                  <a:gd name="T46" fmla="*/ 79 w 157"/>
                  <a:gd name="T47" fmla="*/ 157 h 157"/>
                  <a:gd name="T48" fmla="*/ 122 w 157"/>
                  <a:gd name="T49" fmla="*/ 123 h 157"/>
                  <a:gd name="T50" fmla="*/ 123 w 157"/>
                  <a:gd name="T51" fmla="*/ 123 h 157"/>
                  <a:gd name="T52" fmla="*/ 124 w 157"/>
                  <a:gd name="T53" fmla="*/ 123 h 157"/>
                  <a:gd name="T54" fmla="*/ 120 w 157"/>
                  <a:gd name="T55" fmla="*/ 89 h 157"/>
                  <a:gd name="T56" fmla="*/ 157 w 157"/>
                  <a:gd name="T57" fmla="*/ 79 h 157"/>
                  <a:gd name="T58" fmla="*/ 68 w 157"/>
                  <a:gd name="T59" fmla="*/ 39 h 157"/>
                  <a:gd name="T60" fmla="*/ 41 w 157"/>
                  <a:gd name="T61" fmla="*/ 39 h 157"/>
                  <a:gd name="T62" fmla="*/ 45 w 157"/>
                  <a:gd name="T63" fmla="*/ 54 h 157"/>
                  <a:gd name="T64" fmla="*/ 8 w 157"/>
                  <a:gd name="T65" fmla="*/ 78 h 157"/>
                  <a:gd name="T66" fmla="*/ 37 w 157"/>
                  <a:gd name="T67" fmla="*/ 89 h 157"/>
                  <a:gd name="T68" fmla="*/ 39 w 157"/>
                  <a:gd name="T69" fmla="*/ 116 h 157"/>
                  <a:gd name="T70" fmla="*/ 61 w 157"/>
                  <a:gd name="T71" fmla="*/ 95 h 157"/>
                  <a:gd name="T72" fmla="*/ 68 w 157"/>
                  <a:gd name="T73" fmla="*/ 120 h 157"/>
                  <a:gd name="T74" fmla="*/ 71 w 157"/>
                  <a:gd name="T75" fmla="*/ 121 h 157"/>
                  <a:gd name="T76" fmla="*/ 118 w 157"/>
                  <a:gd name="T77" fmla="*/ 68 h 157"/>
                  <a:gd name="T78" fmla="*/ 118 w 157"/>
                  <a:gd name="T79" fmla="*/ 41 h 157"/>
                  <a:gd name="T80" fmla="*/ 96 w 157"/>
                  <a:gd name="T81" fmla="*/ 62 h 157"/>
                  <a:gd name="T82" fmla="*/ 90 w 157"/>
                  <a:gd name="T83" fmla="*/ 40 h 157"/>
                  <a:gd name="T84" fmla="*/ 87 w 157"/>
                  <a:gd name="T85" fmla="*/ 39 h 157"/>
                  <a:gd name="T86" fmla="*/ 89 w 157"/>
                  <a:gd name="T87" fmla="*/ 120 h 157"/>
                  <a:gd name="T88" fmla="*/ 116 w 157"/>
                  <a:gd name="T89" fmla="*/ 118 h 157"/>
                  <a:gd name="T90" fmla="*/ 95 w 157"/>
                  <a:gd name="T91" fmla="*/ 96 h 157"/>
                  <a:gd name="T92" fmla="*/ 118 w 157"/>
                  <a:gd name="T93" fmla="*/ 89 h 157"/>
                  <a:gd name="T94" fmla="*/ 95 w 157"/>
                  <a:gd name="T95" fmla="*/ 93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7" h="157">
                    <a:moveTo>
                      <a:pt x="157" y="78"/>
                    </a:moveTo>
                    <a:cubicBezTo>
                      <a:pt x="157" y="78"/>
                      <a:pt x="157" y="78"/>
                      <a:pt x="157" y="78"/>
                    </a:cubicBezTo>
                    <a:cubicBezTo>
                      <a:pt x="157" y="78"/>
                      <a:pt x="157" y="78"/>
                      <a:pt x="157" y="78"/>
                    </a:cubicBezTo>
                    <a:cubicBezTo>
                      <a:pt x="157" y="78"/>
                      <a:pt x="157" y="78"/>
                      <a:pt x="157" y="78"/>
                    </a:cubicBezTo>
                    <a:cubicBezTo>
                      <a:pt x="157" y="78"/>
                      <a:pt x="157" y="78"/>
                      <a:pt x="157" y="78"/>
                    </a:cubicBezTo>
                    <a:cubicBezTo>
                      <a:pt x="157" y="78"/>
                      <a:pt x="157" y="78"/>
                      <a:pt x="157" y="78"/>
                    </a:cubicBezTo>
                    <a:cubicBezTo>
                      <a:pt x="157" y="78"/>
                      <a:pt x="157" y="78"/>
                      <a:pt x="157" y="78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18" y="63"/>
                      <a:pt x="116" y="58"/>
                      <a:pt x="112" y="54"/>
                    </a:cubicBezTo>
                    <a:cubicBezTo>
                      <a:pt x="123" y="35"/>
                      <a:pt x="123" y="35"/>
                      <a:pt x="123" y="35"/>
                    </a:cubicBezTo>
                    <a:cubicBezTo>
                      <a:pt x="123" y="35"/>
                      <a:pt x="123" y="35"/>
                      <a:pt x="123" y="35"/>
                    </a:cubicBezTo>
                    <a:cubicBezTo>
                      <a:pt x="123" y="35"/>
                      <a:pt x="123" y="35"/>
                      <a:pt x="123" y="35"/>
                    </a:cubicBezTo>
                    <a:cubicBezTo>
                      <a:pt x="124" y="35"/>
                      <a:pt x="124" y="35"/>
                      <a:pt x="124" y="35"/>
                    </a:cubicBezTo>
                    <a:cubicBezTo>
                      <a:pt x="124" y="34"/>
                      <a:pt x="124" y="34"/>
                      <a:pt x="124" y="34"/>
                    </a:cubicBezTo>
                    <a:cubicBezTo>
                      <a:pt x="123" y="34"/>
                      <a:pt x="123" y="34"/>
                      <a:pt x="123" y="34"/>
                    </a:cubicBezTo>
                    <a:cubicBezTo>
                      <a:pt x="123" y="34"/>
                      <a:pt x="123" y="34"/>
                      <a:pt x="123" y="34"/>
                    </a:cubicBezTo>
                    <a:cubicBezTo>
                      <a:pt x="123" y="34"/>
                      <a:pt x="123" y="34"/>
                      <a:pt x="123" y="34"/>
                    </a:cubicBezTo>
                    <a:cubicBezTo>
                      <a:pt x="123" y="34"/>
                      <a:pt x="123" y="34"/>
                      <a:pt x="123" y="34"/>
                    </a:cubicBezTo>
                    <a:cubicBezTo>
                      <a:pt x="123" y="34"/>
                      <a:pt x="123" y="34"/>
                      <a:pt x="123" y="34"/>
                    </a:cubicBezTo>
                    <a:cubicBezTo>
                      <a:pt x="123" y="34"/>
                      <a:pt x="123" y="34"/>
                      <a:pt x="123" y="34"/>
                    </a:cubicBezTo>
                    <a:cubicBezTo>
                      <a:pt x="123" y="34"/>
                      <a:pt x="123" y="34"/>
                      <a:pt x="123" y="34"/>
                    </a:cubicBezTo>
                    <a:cubicBezTo>
                      <a:pt x="123" y="34"/>
                      <a:pt x="123" y="34"/>
                      <a:pt x="123" y="34"/>
                    </a:cubicBezTo>
                    <a:cubicBezTo>
                      <a:pt x="122" y="34"/>
                      <a:pt x="122" y="34"/>
                      <a:pt x="122" y="34"/>
                    </a:cubicBezTo>
                    <a:cubicBezTo>
                      <a:pt x="122" y="34"/>
                      <a:pt x="122" y="34"/>
                      <a:pt x="122" y="34"/>
                    </a:cubicBezTo>
                    <a:cubicBezTo>
                      <a:pt x="104" y="45"/>
                      <a:pt x="104" y="45"/>
                      <a:pt x="104" y="45"/>
                    </a:cubicBezTo>
                    <a:cubicBezTo>
                      <a:pt x="99" y="41"/>
                      <a:pt x="94" y="39"/>
                      <a:pt x="89" y="38"/>
                    </a:cubicBezTo>
                    <a:cubicBezTo>
                      <a:pt x="79" y="1"/>
                      <a:pt x="79" y="1"/>
                      <a:pt x="79" y="1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8" y="0"/>
                      <a:pt x="78" y="0"/>
                      <a:pt x="78" y="0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68" y="37"/>
                      <a:pt x="68" y="37"/>
                      <a:pt x="68" y="37"/>
                    </a:cubicBezTo>
                    <a:cubicBezTo>
                      <a:pt x="63" y="39"/>
                      <a:pt x="57" y="41"/>
                      <a:pt x="53" y="4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44" y="52"/>
                      <a:pt x="44" y="52"/>
                      <a:pt x="44" y="52"/>
                    </a:cubicBezTo>
                    <a:cubicBezTo>
                      <a:pt x="40" y="57"/>
                      <a:pt x="37" y="63"/>
                      <a:pt x="36" y="69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1" y="79"/>
                      <a:pt x="1" y="79"/>
                      <a:pt x="1" y="79"/>
                    </a:cubicBezTo>
                    <a:cubicBezTo>
                      <a:pt x="35" y="88"/>
                      <a:pt x="35" y="88"/>
                      <a:pt x="35" y="88"/>
                    </a:cubicBezTo>
                    <a:cubicBezTo>
                      <a:pt x="36" y="95"/>
                      <a:pt x="39" y="101"/>
                      <a:pt x="43" y="106"/>
                    </a:cubicBezTo>
                    <a:cubicBezTo>
                      <a:pt x="34" y="122"/>
                      <a:pt x="34" y="122"/>
                      <a:pt x="34" y="122"/>
                    </a:cubicBezTo>
                    <a:cubicBezTo>
                      <a:pt x="34" y="122"/>
                      <a:pt x="34" y="122"/>
                      <a:pt x="34" y="122"/>
                    </a:cubicBezTo>
                    <a:cubicBezTo>
                      <a:pt x="34" y="123"/>
                      <a:pt x="34" y="123"/>
                      <a:pt x="34" y="123"/>
                    </a:cubicBezTo>
                    <a:cubicBezTo>
                      <a:pt x="34" y="123"/>
                      <a:pt x="34" y="123"/>
                      <a:pt x="34" y="123"/>
                    </a:cubicBezTo>
                    <a:cubicBezTo>
                      <a:pt x="34" y="123"/>
                      <a:pt x="34" y="123"/>
                      <a:pt x="34" y="123"/>
                    </a:cubicBezTo>
                    <a:cubicBezTo>
                      <a:pt x="34" y="123"/>
                      <a:pt x="34" y="123"/>
                      <a:pt x="34" y="123"/>
                    </a:cubicBezTo>
                    <a:cubicBezTo>
                      <a:pt x="34" y="123"/>
                      <a:pt x="34" y="123"/>
                      <a:pt x="34" y="123"/>
                    </a:cubicBezTo>
                    <a:cubicBezTo>
                      <a:pt x="34" y="123"/>
                      <a:pt x="34" y="123"/>
                      <a:pt x="34" y="123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5" y="123"/>
                      <a:pt x="35" y="123"/>
                      <a:pt x="35" y="123"/>
                    </a:cubicBezTo>
                    <a:cubicBezTo>
                      <a:pt x="35" y="123"/>
                      <a:pt x="35" y="123"/>
                      <a:pt x="35" y="123"/>
                    </a:cubicBezTo>
                    <a:cubicBezTo>
                      <a:pt x="51" y="114"/>
                      <a:pt x="51" y="114"/>
                      <a:pt x="51" y="114"/>
                    </a:cubicBezTo>
                    <a:cubicBezTo>
                      <a:pt x="56" y="118"/>
                      <a:pt x="62" y="121"/>
                      <a:pt x="69" y="122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8" y="157"/>
                      <a:pt x="78" y="157"/>
                      <a:pt x="78" y="157"/>
                    </a:cubicBezTo>
                    <a:cubicBezTo>
                      <a:pt x="79" y="157"/>
                      <a:pt x="79" y="157"/>
                      <a:pt x="79" y="157"/>
                    </a:cubicBezTo>
                    <a:cubicBezTo>
                      <a:pt x="79" y="157"/>
                      <a:pt x="79" y="157"/>
                      <a:pt x="79" y="157"/>
                    </a:cubicBezTo>
                    <a:cubicBezTo>
                      <a:pt x="79" y="157"/>
                      <a:pt x="79" y="157"/>
                      <a:pt x="79" y="157"/>
                    </a:cubicBezTo>
                    <a:cubicBezTo>
                      <a:pt x="79" y="157"/>
                      <a:pt x="79" y="157"/>
                      <a:pt x="79" y="157"/>
                    </a:cubicBezTo>
                    <a:cubicBezTo>
                      <a:pt x="79" y="157"/>
                      <a:pt x="79" y="157"/>
                      <a:pt x="79" y="157"/>
                    </a:cubicBezTo>
                    <a:cubicBezTo>
                      <a:pt x="79" y="157"/>
                      <a:pt x="79" y="157"/>
                      <a:pt x="79" y="157"/>
                    </a:cubicBezTo>
                    <a:cubicBezTo>
                      <a:pt x="88" y="122"/>
                      <a:pt x="88" y="122"/>
                      <a:pt x="88" y="122"/>
                    </a:cubicBezTo>
                    <a:cubicBezTo>
                      <a:pt x="95" y="121"/>
                      <a:pt x="100" y="118"/>
                      <a:pt x="105" y="113"/>
                    </a:cubicBezTo>
                    <a:cubicBezTo>
                      <a:pt x="122" y="123"/>
                      <a:pt x="122" y="123"/>
                      <a:pt x="122" y="123"/>
                    </a:cubicBezTo>
                    <a:cubicBezTo>
                      <a:pt x="123" y="124"/>
                      <a:pt x="123" y="124"/>
                      <a:pt x="123" y="124"/>
                    </a:cubicBezTo>
                    <a:cubicBezTo>
                      <a:pt x="123" y="123"/>
                      <a:pt x="123" y="123"/>
                      <a:pt x="123" y="123"/>
                    </a:cubicBezTo>
                    <a:cubicBezTo>
                      <a:pt x="123" y="123"/>
                      <a:pt x="123" y="123"/>
                      <a:pt x="123" y="123"/>
                    </a:cubicBezTo>
                    <a:cubicBezTo>
                      <a:pt x="123" y="123"/>
                      <a:pt x="123" y="123"/>
                      <a:pt x="123" y="123"/>
                    </a:cubicBezTo>
                    <a:cubicBezTo>
                      <a:pt x="123" y="123"/>
                      <a:pt x="123" y="123"/>
                      <a:pt x="123" y="123"/>
                    </a:cubicBezTo>
                    <a:cubicBezTo>
                      <a:pt x="123" y="123"/>
                      <a:pt x="123" y="123"/>
                      <a:pt x="123" y="123"/>
                    </a:cubicBezTo>
                    <a:cubicBezTo>
                      <a:pt x="123" y="123"/>
                      <a:pt x="123" y="123"/>
                      <a:pt x="123" y="123"/>
                    </a:cubicBezTo>
                    <a:cubicBezTo>
                      <a:pt x="124" y="123"/>
                      <a:pt x="124" y="123"/>
                      <a:pt x="124" y="123"/>
                    </a:cubicBezTo>
                    <a:cubicBezTo>
                      <a:pt x="124" y="122"/>
                      <a:pt x="124" y="122"/>
                      <a:pt x="124" y="122"/>
                    </a:cubicBezTo>
                    <a:cubicBezTo>
                      <a:pt x="123" y="122"/>
                      <a:pt x="123" y="122"/>
                      <a:pt x="123" y="122"/>
                    </a:cubicBezTo>
                    <a:cubicBezTo>
                      <a:pt x="113" y="105"/>
                      <a:pt x="113" y="105"/>
                      <a:pt x="113" y="105"/>
                    </a:cubicBezTo>
                    <a:cubicBezTo>
                      <a:pt x="117" y="100"/>
                      <a:pt x="119" y="95"/>
                      <a:pt x="120" y="89"/>
                    </a:cubicBezTo>
                    <a:cubicBezTo>
                      <a:pt x="157" y="79"/>
                      <a:pt x="157" y="79"/>
                      <a:pt x="157" y="79"/>
                    </a:cubicBezTo>
                    <a:cubicBezTo>
                      <a:pt x="157" y="79"/>
                      <a:pt x="157" y="79"/>
                      <a:pt x="157" y="79"/>
                    </a:cubicBezTo>
                    <a:cubicBezTo>
                      <a:pt x="157" y="79"/>
                      <a:pt x="157" y="79"/>
                      <a:pt x="157" y="79"/>
                    </a:cubicBezTo>
                    <a:cubicBezTo>
                      <a:pt x="157" y="79"/>
                      <a:pt x="157" y="79"/>
                      <a:pt x="157" y="79"/>
                    </a:cubicBezTo>
                    <a:cubicBezTo>
                      <a:pt x="157" y="79"/>
                      <a:pt x="157" y="79"/>
                      <a:pt x="157" y="79"/>
                    </a:cubicBezTo>
                    <a:cubicBezTo>
                      <a:pt x="157" y="79"/>
                      <a:pt x="157" y="79"/>
                      <a:pt x="157" y="79"/>
                    </a:cubicBezTo>
                    <a:cubicBezTo>
                      <a:pt x="157" y="78"/>
                      <a:pt x="157" y="78"/>
                      <a:pt x="157" y="78"/>
                    </a:cubicBezTo>
                    <a:close/>
                    <a:moveTo>
                      <a:pt x="68" y="39"/>
                    </a:moveTo>
                    <a:cubicBezTo>
                      <a:pt x="65" y="51"/>
                      <a:pt x="65" y="51"/>
                      <a:pt x="65" y="51"/>
                    </a:cubicBezTo>
                    <a:cubicBezTo>
                      <a:pt x="55" y="45"/>
                      <a:pt x="55" y="45"/>
                      <a:pt x="55" y="45"/>
                    </a:cubicBezTo>
                    <a:cubicBezTo>
                      <a:pt x="59" y="42"/>
                      <a:pt x="63" y="40"/>
                      <a:pt x="68" y="39"/>
                    </a:cubicBezTo>
                    <a:close/>
                    <a:moveTo>
                      <a:pt x="41" y="39"/>
                    </a:moveTo>
                    <a:cubicBezTo>
                      <a:pt x="64" y="53"/>
                      <a:pt x="64" y="53"/>
                      <a:pt x="64" y="53"/>
                    </a:cubicBezTo>
                    <a:cubicBezTo>
                      <a:pt x="62" y="61"/>
                      <a:pt x="62" y="61"/>
                      <a:pt x="62" y="61"/>
                    </a:cubicBezTo>
                    <a:lnTo>
                      <a:pt x="41" y="39"/>
                    </a:lnTo>
                    <a:close/>
                    <a:moveTo>
                      <a:pt x="45" y="54"/>
                    </a:moveTo>
                    <a:cubicBezTo>
                      <a:pt x="51" y="65"/>
                      <a:pt x="51" y="65"/>
                      <a:pt x="51" y="65"/>
                    </a:cubicBezTo>
                    <a:cubicBezTo>
                      <a:pt x="38" y="68"/>
                      <a:pt x="38" y="68"/>
                      <a:pt x="38" y="68"/>
                    </a:cubicBezTo>
                    <a:cubicBezTo>
                      <a:pt x="39" y="63"/>
                      <a:pt x="42" y="58"/>
                      <a:pt x="45" y="54"/>
                    </a:cubicBezTo>
                    <a:close/>
                    <a:moveTo>
                      <a:pt x="8" y="78"/>
                    </a:moveTo>
                    <a:cubicBezTo>
                      <a:pt x="62" y="64"/>
                      <a:pt x="62" y="64"/>
                      <a:pt x="62" y="64"/>
                    </a:cubicBezTo>
                    <a:cubicBezTo>
                      <a:pt x="76" y="78"/>
                      <a:pt x="76" y="78"/>
                      <a:pt x="76" y="78"/>
                    </a:cubicBezTo>
                    <a:lnTo>
                      <a:pt x="8" y="78"/>
                    </a:lnTo>
                    <a:close/>
                    <a:moveTo>
                      <a:pt x="37" y="89"/>
                    </a:moveTo>
                    <a:cubicBezTo>
                      <a:pt x="51" y="92"/>
                      <a:pt x="51" y="92"/>
                      <a:pt x="51" y="92"/>
                    </a:cubicBezTo>
                    <a:cubicBezTo>
                      <a:pt x="44" y="104"/>
                      <a:pt x="44" y="104"/>
                      <a:pt x="44" y="104"/>
                    </a:cubicBezTo>
                    <a:cubicBezTo>
                      <a:pt x="41" y="100"/>
                      <a:pt x="38" y="94"/>
                      <a:pt x="37" y="89"/>
                    </a:cubicBezTo>
                    <a:close/>
                    <a:moveTo>
                      <a:pt x="39" y="116"/>
                    </a:moveTo>
                    <a:cubicBezTo>
                      <a:pt x="45" y="107"/>
                      <a:pt x="45" y="107"/>
                      <a:pt x="45" y="107"/>
                    </a:cubicBezTo>
                    <a:cubicBezTo>
                      <a:pt x="45" y="107"/>
                      <a:pt x="45" y="107"/>
                      <a:pt x="45" y="107"/>
                    </a:cubicBezTo>
                    <a:cubicBezTo>
                      <a:pt x="53" y="93"/>
                      <a:pt x="53" y="93"/>
                      <a:pt x="53" y="93"/>
                    </a:cubicBezTo>
                    <a:cubicBezTo>
                      <a:pt x="61" y="95"/>
                      <a:pt x="61" y="95"/>
                      <a:pt x="61" y="95"/>
                    </a:cubicBezTo>
                    <a:lnTo>
                      <a:pt x="39" y="116"/>
                    </a:lnTo>
                    <a:close/>
                    <a:moveTo>
                      <a:pt x="53" y="113"/>
                    </a:moveTo>
                    <a:cubicBezTo>
                      <a:pt x="65" y="106"/>
                      <a:pt x="65" y="106"/>
                      <a:pt x="65" y="106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3" y="119"/>
                      <a:pt x="57" y="117"/>
                      <a:pt x="53" y="113"/>
                    </a:cubicBezTo>
                    <a:close/>
                    <a:moveTo>
                      <a:pt x="78" y="149"/>
                    </a:moveTo>
                    <a:cubicBezTo>
                      <a:pt x="71" y="121"/>
                      <a:pt x="71" y="121"/>
                      <a:pt x="71" y="121"/>
                    </a:cubicBezTo>
                    <a:cubicBezTo>
                      <a:pt x="71" y="121"/>
                      <a:pt x="71" y="121"/>
                      <a:pt x="71" y="121"/>
                    </a:cubicBezTo>
                    <a:cubicBezTo>
                      <a:pt x="64" y="95"/>
                      <a:pt x="64" y="95"/>
                      <a:pt x="64" y="95"/>
                    </a:cubicBezTo>
                    <a:cubicBezTo>
                      <a:pt x="78" y="81"/>
                      <a:pt x="78" y="81"/>
                      <a:pt x="78" y="81"/>
                    </a:cubicBezTo>
                    <a:lnTo>
                      <a:pt x="78" y="149"/>
                    </a:lnTo>
                    <a:close/>
                    <a:moveTo>
                      <a:pt x="118" y="68"/>
                    </a:moveTo>
                    <a:cubicBezTo>
                      <a:pt x="106" y="65"/>
                      <a:pt x="106" y="65"/>
                      <a:pt x="106" y="65"/>
                    </a:cubicBezTo>
                    <a:cubicBezTo>
                      <a:pt x="111" y="55"/>
                      <a:pt x="111" y="55"/>
                      <a:pt x="111" y="55"/>
                    </a:cubicBezTo>
                    <a:cubicBezTo>
                      <a:pt x="114" y="59"/>
                      <a:pt x="116" y="63"/>
                      <a:pt x="118" y="68"/>
                    </a:cubicBezTo>
                    <a:close/>
                    <a:moveTo>
                      <a:pt x="118" y="41"/>
                    </a:moveTo>
                    <a:cubicBezTo>
                      <a:pt x="110" y="53"/>
                      <a:pt x="110" y="53"/>
                      <a:pt x="110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04" y="64"/>
                      <a:pt x="104" y="64"/>
                      <a:pt x="104" y="64"/>
                    </a:cubicBezTo>
                    <a:cubicBezTo>
                      <a:pt x="96" y="62"/>
                      <a:pt x="96" y="62"/>
                      <a:pt x="96" y="62"/>
                    </a:cubicBezTo>
                    <a:lnTo>
                      <a:pt x="118" y="41"/>
                    </a:lnTo>
                    <a:close/>
                    <a:moveTo>
                      <a:pt x="102" y="46"/>
                    </a:moveTo>
                    <a:cubicBezTo>
                      <a:pt x="92" y="51"/>
                      <a:pt x="92" y="51"/>
                      <a:pt x="92" y="51"/>
                    </a:cubicBezTo>
                    <a:cubicBezTo>
                      <a:pt x="90" y="40"/>
                      <a:pt x="90" y="40"/>
                      <a:pt x="90" y="40"/>
                    </a:cubicBezTo>
                    <a:cubicBezTo>
                      <a:pt x="94" y="41"/>
                      <a:pt x="98" y="43"/>
                      <a:pt x="102" y="46"/>
                    </a:cubicBezTo>
                    <a:close/>
                    <a:moveTo>
                      <a:pt x="79" y="8"/>
                    </a:moveTo>
                    <a:cubicBezTo>
                      <a:pt x="87" y="39"/>
                      <a:pt x="87" y="39"/>
                      <a:pt x="87" y="39"/>
                    </a:cubicBezTo>
                    <a:cubicBezTo>
                      <a:pt x="87" y="39"/>
                      <a:pt x="87" y="39"/>
                      <a:pt x="87" y="39"/>
                    </a:cubicBezTo>
                    <a:cubicBezTo>
                      <a:pt x="93" y="62"/>
                      <a:pt x="93" y="62"/>
                      <a:pt x="93" y="62"/>
                    </a:cubicBezTo>
                    <a:cubicBezTo>
                      <a:pt x="79" y="76"/>
                      <a:pt x="79" y="76"/>
                      <a:pt x="79" y="76"/>
                    </a:cubicBezTo>
                    <a:lnTo>
                      <a:pt x="79" y="8"/>
                    </a:lnTo>
                    <a:close/>
                    <a:moveTo>
                      <a:pt x="89" y="120"/>
                    </a:moveTo>
                    <a:cubicBezTo>
                      <a:pt x="92" y="106"/>
                      <a:pt x="92" y="106"/>
                      <a:pt x="92" y="106"/>
                    </a:cubicBezTo>
                    <a:cubicBezTo>
                      <a:pt x="104" y="112"/>
                      <a:pt x="104" y="112"/>
                      <a:pt x="104" y="112"/>
                    </a:cubicBezTo>
                    <a:cubicBezTo>
                      <a:pt x="99" y="116"/>
                      <a:pt x="94" y="119"/>
                      <a:pt x="89" y="120"/>
                    </a:cubicBezTo>
                    <a:close/>
                    <a:moveTo>
                      <a:pt x="116" y="118"/>
                    </a:moveTo>
                    <a:cubicBezTo>
                      <a:pt x="106" y="111"/>
                      <a:pt x="106" y="111"/>
                      <a:pt x="106" y="111"/>
                    </a:cubicBezTo>
                    <a:cubicBezTo>
                      <a:pt x="106" y="111"/>
                      <a:pt x="106" y="111"/>
                      <a:pt x="106" y="111"/>
                    </a:cubicBezTo>
                    <a:cubicBezTo>
                      <a:pt x="93" y="104"/>
                      <a:pt x="93" y="104"/>
                      <a:pt x="93" y="104"/>
                    </a:cubicBezTo>
                    <a:cubicBezTo>
                      <a:pt x="95" y="96"/>
                      <a:pt x="95" y="96"/>
                      <a:pt x="95" y="96"/>
                    </a:cubicBezTo>
                    <a:lnTo>
                      <a:pt x="116" y="118"/>
                    </a:lnTo>
                    <a:close/>
                    <a:moveTo>
                      <a:pt x="112" y="103"/>
                    </a:moveTo>
                    <a:cubicBezTo>
                      <a:pt x="106" y="92"/>
                      <a:pt x="106" y="92"/>
                      <a:pt x="106" y="92"/>
                    </a:cubicBezTo>
                    <a:cubicBezTo>
                      <a:pt x="118" y="89"/>
                      <a:pt x="118" y="89"/>
                      <a:pt x="118" y="89"/>
                    </a:cubicBezTo>
                    <a:cubicBezTo>
                      <a:pt x="117" y="94"/>
                      <a:pt x="115" y="99"/>
                      <a:pt x="112" y="103"/>
                    </a:cubicBezTo>
                    <a:close/>
                    <a:moveTo>
                      <a:pt x="119" y="87"/>
                    </a:moveTo>
                    <a:cubicBezTo>
                      <a:pt x="119" y="87"/>
                      <a:pt x="119" y="87"/>
                      <a:pt x="119" y="87"/>
                    </a:cubicBezTo>
                    <a:cubicBezTo>
                      <a:pt x="95" y="93"/>
                      <a:pt x="95" y="93"/>
                      <a:pt x="95" y="93"/>
                    </a:cubicBezTo>
                    <a:cubicBezTo>
                      <a:pt x="81" y="79"/>
                      <a:pt x="81" y="79"/>
                      <a:pt x="81" y="79"/>
                    </a:cubicBezTo>
                    <a:cubicBezTo>
                      <a:pt x="149" y="79"/>
                      <a:pt x="149" y="79"/>
                      <a:pt x="149" y="79"/>
                    </a:cubicBezTo>
                    <a:lnTo>
                      <a:pt x="119" y="8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5" name="Freeform 1982"/>
              <p:cNvSpPr/>
              <p:nvPr/>
            </p:nvSpPr>
            <p:spPr bwMode="auto">
              <a:xfrm>
                <a:off x="1447" y="440"/>
                <a:ext cx="110" cy="131"/>
              </a:xfrm>
              <a:custGeom>
                <a:avLst/>
                <a:gdLst>
                  <a:gd name="T0" fmla="*/ 71 w 110"/>
                  <a:gd name="T1" fmla="*/ 0 h 131"/>
                  <a:gd name="T2" fmla="*/ 38 w 110"/>
                  <a:gd name="T3" fmla="*/ 38 h 131"/>
                  <a:gd name="T4" fmla="*/ 51 w 110"/>
                  <a:gd name="T5" fmla="*/ 41 h 131"/>
                  <a:gd name="T6" fmla="*/ 20 w 110"/>
                  <a:gd name="T7" fmla="*/ 78 h 131"/>
                  <a:gd name="T8" fmla="*/ 32 w 110"/>
                  <a:gd name="T9" fmla="*/ 81 h 131"/>
                  <a:gd name="T10" fmla="*/ 0 w 110"/>
                  <a:gd name="T11" fmla="*/ 131 h 131"/>
                  <a:gd name="T12" fmla="*/ 64 w 110"/>
                  <a:gd name="T13" fmla="*/ 78 h 131"/>
                  <a:gd name="T14" fmla="*/ 46 w 110"/>
                  <a:gd name="T15" fmla="*/ 75 h 131"/>
                  <a:gd name="T16" fmla="*/ 95 w 110"/>
                  <a:gd name="T17" fmla="*/ 33 h 131"/>
                  <a:gd name="T18" fmla="*/ 78 w 110"/>
                  <a:gd name="T19" fmla="*/ 30 h 131"/>
                  <a:gd name="T20" fmla="*/ 110 w 110"/>
                  <a:gd name="T21" fmla="*/ 2 h 131"/>
                  <a:gd name="T22" fmla="*/ 71 w 110"/>
                  <a:gd name="T23" fmla="*/ 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0" h="131">
                    <a:moveTo>
                      <a:pt x="71" y="0"/>
                    </a:moveTo>
                    <a:lnTo>
                      <a:pt x="38" y="38"/>
                    </a:lnTo>
                    <a:lnTo>
                      <a:pt x="51" y="41"/>
                    </a:lnTo>
                    <a:lnTo>
                      <a:pt x="20" y="78"/>
                    </a:lnTo>
                    <a:lnTo>
                      <a:pt x="32" y="81"/>
                    </a:lnTo>
                    <a:lnTo>
                      <a:pt x="0" y="131"/>
                    </a:lnTo>
                    <a:lnTo>
                      <a:pt x="64" y="78"/>
                    </a:lnTo>
                    <a:lnTo>
                      <a:pt x="46" y="75"/>
                    </a:lnTo>
                    <a:lnTo>
                      <a:pt x="95" y="33"/>
                    </a:lnTo>
                    <a:lnTo>
                      <a:pt x="78" y="30"/>
                    </a:lnTo>
                    <a:lnTo>
                      <a:pt x="110" y="2"/>
                    </a:lnTo>
                    <a:lnTo>
                      <a:pt x="7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6" name="Freeform 1983"/>
              <p:cNvSpPr/>
              <p:nvPr/>
            </p:nvSpPr>
            <p:spPr bwMode="auto">
              <a:xfrm>
                <a:off x="543" y="202"/>
                <a:ext cx="158" cy="95"/>
              </a:xfrm>
              <a:custGeom>
                <a:avLst/>
                <a:gdLst>
                  <a:gd name="T0" fmla="*/ 123 w 145"/>
                  <a:gd name="T1" fmla="*/ 36 h 87"/>
                  <a:gd name="T2" fmla="*/ 122 w 145"/>
                  <a:gd name="T3" fmla="*/ 39 h 87"/>
                  <a:gd name="T4" fmla="*/ 123 w 145"/>
                  <a:gd name="T5" fmla="*/ 36 h 87"/>
                  <a:gd name="T6" fmla="*/ 102 w 145"/>
                  <a:gd name="T7" fmla="*/ 23 h 87"/>
                  <a:gd name="T8" fmla="*/ 80 w 145"/>
                  <a:gd name="T9" fmla="*/ 0 h 87"/>
                  <a:gd name="T10" fmla="*/ 63 w 145"/>
                  <a:gd name="T11" fmla="*/ 4 h 87"/>
                  <a:gd name="T12" fmla="*/ 56 w 145"/>
                  <a:gd name="T13" fmla="*/ 23 h 87"/>
                  <a:gd name="T14" fmla="*/ 36 w 145"/>
                  <a:gd name="T15" fmla="*/ 20 h 87"/>
                  <a:gd name="T16" fmla="*/ 32 w 145"/>
                  <a:gd name="T17" fmla="*/ 42 h 87"/>
                  <a:gd name="T18" fmla="*/ 9 w 145"/>
                  <a:gd name="T19" fmla="*/ 64 h 87"/>
                  <a:gd name="T20" fmla="*/ 38 w 145"/>
                  <a:gd name="T21" fmla="*/ 64 h 87"/>
                  <a:gd name="T22" fmla="*/ 85 w 145"/>
                  <a:gd name="T23" fmla="*/ 66 h 87"/>
                  <a:gd name="T24" fmla="*/ 113 w 145"/>
                  <a:gd name="T25" fmla="*/ 61 h 87"/>
                  <a:gd name="T26" fmla="*/ 139 w 145"/>
                  <a:gd name="T27" fmla="*/ 62 h 87"/>
                  <a:gd name="T28" fmla="*/ 137 w 145"/>
                  <a:gd name="T29" fmla="*/ 38 h 87"/>
                  <a:gd name="T30" fmla="*/ 123 w 145"/>
                  <a:gd name="T31" fmla="*/ 3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5" h="87">
                    <a:moveTo>
                      <a:pt x="123" y="36"/>
                    </a:moveTo>
                    <a:cubicBezTo>
                      <a:pt x="123" y="37"/>
                      <a:pt x="123" y="38"/>
                      <a:pt x="122" y="39"/>
                    </a:cubicBezTo>
                    <a:cubicBezTo>
                      <a:pt x="122" y="38"/>
                      <a:pt x="123" y="37"/>
                      <a:pt x="123" y="36"/>
                    </a:cubicBezTo>
                    <a:cubicBezTo>
                      <a:pt x="129" y="18"/>
                      <a:pt x="102" y="14"/>
                      <a:pt x="102" y="23"/>
                    </a:cubicBezTo>
                    <a:cubicBezTo>
                      <a:pt x="102" y="11"/>
                      <a:pt x="91" y="2"/>
                      <a:pt x="80" y="0"/>
                    </a:cubicBezTo>
                    <a:cubicBezTo>
                      <a:pt x="74" y="0"/>
                      <a:pt x="68" y="0"/>
                      <a:pt x="63" y="4"/>
                    </a:cubicBezTo>
                    <a:cubicBezTo>
                      <a:pt x="58" y="8"/>
                      <a:pt x="55" y="16"/>
                      <a:pt x="56" y="23"/>
                    </a:cubicBezTo>
                    <a:cubicBezTo>
                      <a:pt x="53" y="16"/>
                      <a:pt x="41" y="16"/>
                      <a:pt x="36" y="20"/>
                    </a:cubicBezTo>
                    <a:cubicBezTo>
                      <a:pt x="30" y="25"/>
                      <a:pt x="29" y="35"/>
                      <a:pt x="32" y="42"/>
                    </a:cubicBezTo>
                    <a:cubicBezTo>
                      <a:pt x="22" y="27"/>
                      <a:pt x="0" y="53"/>
                      <a:pt x="9" y="64"/>
                    </a:cubicBezTo>
                    <a:cubicBezTo>
                      <a:pt x="14" y="72"/>
                      <a:pt x="34" y="75"/>
                      <a:pt x="38" y="64"/>
                    </a:cubicBezTo>
                    <a:cubicBezTo>
                      <a:pt x="33" y="78"/>
                      <a:pt x="82" y="87"/>
                      <a:pt x="85" y="66"/>
                    </a:cubicBezTo>
                    <a:cubicBezTo>
                      <a:pt x="90" y="81"/>
                      <a:pt x="111" y="76"/>
                      <a:pt x="113" y="61"/>
                    </a:cubicBezTo>
                    <a:cubicBezTo>
                      <a:pt x="112" y="74"/>
                      <a:pt x="135" y="68"/>
                      <a:pt x="139" y="62"/>
                    </a:cubicBezTo>
                    <a:cubicBezTo>
                      <a:pt x="145" y="55"/>
                      <a:pt x="144" y="45"/>
                      <a:pt x="137" y="38"/>
                    </a:cubicBezTo>
                    <a:cubicBezTo>
                      <a:pt x="134" y="35"/>
                      <a:pt x="126" y="32"/>
                      <a:pt x="123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7" name="Freeform 1984"/>
              <p:cNvSpPr/>
              <p:nvPr/>
            </p:nvSpPr>
            <p:spPr bwMode="auto">
              <a:xfrm>
                <a:off x="550" y="295"/>
                <a:ext cx="45" cy="54"/>
              </a:xfrm>
              <a:custGeom>
                <a:avLst/>
                <a:gdLst>
                  <a:gd name="T0" fmla="*/ 30 w 45"/>
                  <a:gd name="T1" fmla="*/ 0 h 54"/>
                  <a:gd name="T2" fmla="*/ 15 w 45"/>
                  <a:gd name="T3" fmla="*/ 16 h 54"/>
                  <a:gd name="T4" fmla="*/ 21 w 45"/>
                  <a:gd name="T5" fmla="*/ 17 h 54"/>
                  <a:gd name="T6" fmla="*/ 9 w 45"/>
                  <a:gd name="T7" fmla="*/ 33 h 54"/>
                  <a:gd name="T8" fmla="*/ 13 w 45"/>
                  <a:gd name="T9" fmla="*/ 34 h 54"/>
                  <a:gd name="T10" fmla="*/ 0 w 45"/>
                  <a:gd name="T11" fmla="*/ 54 h 54"/>
                  <a:gd name="T12" fmla="*/ 26 w 45"/>
                  <a:gd name="T13" fmla="*/ 33 h 54"/>
                  <a:gd name="T14" fmla="*/ 19 w 45"/>
                  <a:gd name="T15" fmla="*/ 31 h 54"/>
                  <a:gd name="T16" fmla="*/ 39 w 45"/>
                  <a:gd name="T17" fmla="*/ 14 h 54"/>
                  <a:gd name="T18" fmla="*/ 32 w 45"/>
                  <a:gd name="T19" fmla="*/ 13 h 54"/>
                  <a:gd name="T20" fmla="*/ 45 w 45"/>
                  <a:gd name="T21" fmla="*/ 1 h 54"/>
                  <a:gd name="T22" fmla="*/ 30 w 45"/>
                  <a:gd name="T2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54">
                    <a:moveTo>
                      <a:pt x="30" y="0"/>
                    </a:moveTo>
                    <a:lnTo>
                      <a:pt x="15" y="16"/>
                    </a:lnTo>
                    <a:lnTo>
                      <a:pt x="21" y="17"/>
                    </a:lnTo>
                    <a:lnTo>
                      <a:pt x="9" y="33"/>
                    </a:lnTo>
                    <a:lnTo>
                      <a:pt x="13" y="34"/>
                    </a:lnTo>
                    <a:lnTo>
                      <a:pt x="0" y="54"/>
                    </a:lnTo>
                    <a:lnTo>
                      <a:pt x="26" y="33"/>
                    </a:lnTo>
                    <a:lnTo>
                      <a:pt x="19" y="31"/>
                    </a:lnTo>
                    <a:lnTo>
                      <a:pt x="39" y="14"/>
                    </a:lnTo>
                    <a:lnTo>
                      <a:pt x="32" y="13"/>
                    </a:lnTo>
                    <a:lnTo>
                      <a:pt x="45" y="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8" name="Freeform 1985"/>
              <p:cNvSpPr/>
              <p:nvPr/>
            </p:nvSpPr>
            <p:spPr bwMode="auto">
              <a:xfrm>
                <a:off x="588" y="311"/>
                <a:ext cx="45" cy="54"/>
              </a:xfrm>
              <a:custGeom>
                <a:avLst/>
                <a:gdLst>
                  <a:gd name="T0" fmla="*/ 30 w 45"/>
                  <a:gd name="T1" fmla="*/ 0 h 54"/>
                  <a:gd name="T2" fmla="*/ 16 w 45"/>
                  <a:gd name="T3" fmla="*/ 16 h 54"/>
                  <a:gd name="T4" fmla="*/ 21 w 45"/>
                  <a:gd name="T5" fmla="*/ 17 h 54"/>
                  <a:gd name="T6" fmla="*/ 8 w 45"/>
                  <a:gd name="T7" fmla="*/ 32 h 54"/>
                  <a:gd name="T8" fmla="*/ 13 w 45"/>
                  <a:gd name="T9" fmla="*/ 33 h 54"/>
                  <a:gd name="T10" fmla="*/ 0 w 45"/>
                  <a:gd name="T11" fmla="*/ 54 h 54"/>
                  <a:gd name="T12" fmla="*/ 26 w 45"/>
                  <a:gd name="T13" fmla="*/ 32 h 54"/>
                  <a:gd name="T14" fmla="*/ 19 w 45"/>
                  <a:gd name="T15" fmla="*/ 31 h 54"/>
                  <a:gd name="T16" fmla="*/ 38 w 45"/>
                  <a:gd name="T17" fmla="*/ 13 h 54"/>
                  <a:gd name="T18" fmla="*/ 32 w 45"/>
                  <a:gd name="T19" fmla="*/ 12 h 54"/>
                  <a:gd name="T20" fmla="*/ 45 w 45"/>
                  <a:gd name="T21" fmla="*/ 0 h 54"/>
                  <a:gd name="T22" fmla="*/ 30 w 45"/>
                  <a:gd name="T2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54">
                    <a:moveTo>
                      <a:pt x="30" y="0"/>
                    </a:moveTo>
                    <a:lnTo>
                      <a:pt x="16" y="16"/>
                    </a:lnTo>
                    <a:lnTo>
                      <a:pt x="21" y="17"/>
                    </a:lnTo>
                    <a:lnTo>
                      <a:pt x="8" y="32"/>
                    </a:lnTo>
                    <a:lnTo>
                      <a:pt x="13" y="33"/>
                    </a:lnTo>
                    <a:lnTo>
                      <a:pt x="0" y="54"/>
                    </a:lnTo>
                    <a:lnTo>
                      <a:pt x="26" y="32"/>
                    </a:lnTo>
                    <a:lnTo>
                      <a:pt x="19" y="31"/>
                    </a:lnTo>
                    <a:lnTo>
                      <a:pt x="38" y="13"/>
                    </a:lnTo>
                    <a:lnTo>
                      <a:pt x="32" y="12"/>
                    </a:lnTo>
                    <a:lnTo>
                      <a:pt x="45" y="0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9" name="Freeform 1986"/>
              <p:cNvSpPr/>
              <p:nvPr/>
            </p:nvSpPr>
            <p:spPr bwMode="auto">
              <a:xfrm>
                <a:off x="637" y="295"/>
                <a:ext cx="45" cy="54"/>
              </a:xfrm>
              <a:custGeom>
                <a:avLst/>
                <a:gdLst>
                  <a:gd name="T0" fmla="*/ 30 w 45"/>
                  <a:gd name="T1" fmla="*/ 0 h 54"/>
                  <a:gd name="T2" fmla="*/ 17 w 45"/>
                  <a:gd name="T3" fmla="*/ 16 h 54"/>
                  <a:gd name="T4" fmla="*/ 21 w 45"/>
                  <a:gd name="T5" fmla="*/ 17 h 54"/>
                  <a:gd name="T6" fmla="*/ 9 w 45"/>
                  <a:gd name="T7" fmla="*/ 33 h 54"/>
                  <a:gd name="T8" fmla="*/ 13 w 45"/>
                  <a:gd name="T9" fmla="*/ 34 h 54"/>
                  <a:gd name="T10" fmla="*/ 0 w 45"/>
                  <a:gd name="T11" fmla="*/ 54 h 54"/>
                  <a:gd name="T12" fmla="*/ 27 w 45"/>
                  <a:gd name="T13" fmla="*/ 33 h 54"/>
                  <a:gd name="T14" fmla="*/ 19 w 45"/>
                  <a:gd name="T15" fmla="*/ 31 h 54"/>
                  <a:gd name="T16" fmla="*/ 40 w 45"/>
                  <a:gd name="T17" fmla="*/ 14 h 54"/>
                  <a:gd name="T18" fmla="*/ 33 w 45"/>
                  <a:gd name="T19" fmla="*/ 13 h 54"/>
                  <a:gd name="T20" fmla="*/ 45 w 45"/>
                  <a:gd name="T21" fmla="*/ 1 h 54"/>
                  <a:gd name="T22" fmla="*/ 30 w 45"/>
                  <a:gd name="T2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" h="54">
                    <a:moveTo>
                      <a:pt x="30" y="0"/>
                    </a:moveTo>
                    <a:lnTo>
                      <a:pt x="17" y="16"/>
                    </a:lnTo>
                    <a:lnTo>
                      <a:pt x="21" y="17"/>
                    </a:lnTo>
                    <a:lnTo>
                      <a:pt x="9" y="33"/>
                    </a:lnTo>
                    <a:lnTo>
                      <a:pt x="13" y="34"/>
                    </a:lnTo>
                    <a:lnTo>
                      <a:pt x="0" y="54"/>
                    </a:lnTo>
                    <a:lnTo>
                      <a:pt x="27" y="33"/>
                    </a:lnTo>
                    <a:lnTo>
                      <a:pt x="19" y="31"/>
                    </a:lnTo>
                    <a:lnTo>
                      <a:pt x="40" y="14"/>
                    </a:lnTo>
                    <a:lnTo>
                      <a:pt x="33" y="13"/>
                    </a:lnTo>
                    <a:lnTo>
                      <a:pt x="45" y="1"/>
                    </a:lnTo>
                    <a:lnTo>
                      <a:pt x="3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0" name="Freeform 1987"/>
              <p:cNvSpPr>
                <a:spLocks noEditPoints="1"/>
              </p:cNvSpPr>
              <p:nvPr/>
            </p:nvSpPr>
            <p:spPr bwMode="auto">
              <a:xfrm>
                <a:off x="765" y="213"/>
                <a:ext cx="136" cy="139"/>
              </a:xfrm>
              <a:custGeom>
                <a:avLst/>
                <a:gdLst>
                  <a:gd name="T0" fmla="*/ 118 w 125"/>
                  <a:gd name="T1" fmla="*/ 58 h 127"/>
                  <a:gd name="T2" fmla="*/ 120 w 125"/>
                  <a:gd name="T3" fmla="*/ 46 h 127"/>
                  <a:gd name="T4" fmla="*/ 115 w 125"/>
                  <a:gd name="T5" fmla="*/ 40 h 127"/>
                  <a:gd name="T6" fmla="*/ 109 w 125"/>
                  <a:gd name="T7" fmla="*/ 30 h 127"/>
                  <a:gd name="T8" fmla="*/ 106 w 125"/>
                  <a:gd name="T9" fmla="*/ 22 h 127"/>
                  <a:gd name="T10" fmla="*/ 95 w 125"/>
                  <a:gd name="T11" fmla="*/ 19 h 127"/>
                  <a:gd name="T12" fmla="*/ 76 w 125"/>
                  <a:gd name="T13" fmla="*/ 49 h 127"/>
                  <a:gd name="T14" fmla="*/ 68 w 125"/>
                  <a:gd name="T15" fmla="*/ 29 h 127"/>
                  <a:gd name="T16" fmla="*/ 85 w 125"/>
                  <a:gd name="T17" fmla="*/ 5 h 127"/>
                  <a:gd name="T18" fmla="*/ 68 w 125"/>
                  <a:gd name="T19" fmla="*/ 12 h 127"/>
                  <a:gd name="T20" fmla="*/ 63 w 125"/>
                  <a:gd name="T21" fmla="*/ 0 h 127"/>
                  <a:gd name="T22" fmla="*/ 57 w 125"/>
                  <a:gd name="T23" fmla="*/ 12 h 127"/>
                  <a:gd name="T24" fmla="*/ 40 w 125"/>
                  <a:gd name="T25" fmla="*/ 5 h 127"/>
                  <a:gd name="T26" fmla="*/ 57 w 125"/>
                  <a:gd name="T27" fmla="*/ 29 h 127"/>
                  <a:gd name="T28" fmla="*/ 49 w 125"/>
                  <a:gd name="T29" fmla="*/ 49 h 127"/>
                  <a:gd name="T30" fmla="*/ 30 w 125"/>
                  <a:gd name="T31" fmla="*/ 19 h 127"/>
                  <a:gd name="T32" fmla="*/ 19 w 125"/>
                  <a:gd name="T33" fmla="*/ 22 h 127"/>
                  <a:gd name="T34" fmla="*/ 16 w 125"/>
                  <a:gd name="T35" fmla="*/ 30 h 127"/>
                  <a:gd name="T36" fmla="*/ 10 w 125"/>
                  <a:gd name="T37" fmla="*/ 40 h 127"/>
                  <a:gd name="T38" fmla="*/ 5 w 125"/>
                  <a:gd name="T39" fmla="*/ 46 h 127"/>
                  <a:gd name="T40" fmla="*/ 7 w 125"/>
                  <a:gd name="T41" fmla="*/ 58 h 127"/>
                  <a:gd name="T42" fmla="*/ 29 w 125"/>
                  <a:gd name="T43" fmla="*/ 51 h 127"/>
                  <a:gd name="T44" fmla="*/ 42 w 125"/>
                  <a:gd name="T45" fmla="*/ 63 h 127"/>
                  <a:gd name="T46" fmla="*/ 29 w 125"/>
                  <a:gd name="T47" fmla="*/ 76 h 127"/>
                  <a:gd name="T48" fmla="*/ 1 w 125"/>
                  <a:gd name="T49" fmla="*/ 73 h 127"/>
                  <a:gd name="T50" fmla="*/ 15 w 125"/>
                  <a:gd name="T51" fmla="*/ 84 h 127"/>
                  <a:gd name="T52" fmla="*/ 8 w 125"/>
                  <a:gd name="T53" fmla="*/ 95 h 127"/>
                  <a:gd name="T54" fmla="*/ 16 w 125"/>
                  <a:gd name="T55" fmla="*/ 97 h 127"/>
                  <a:gd name="T56" fmla="*/ 19 w 125"/>
                  <a:gd name="T57" fmla="*/ 105 h 127"/>
                  <a:gd name="T58" fmla="*/ 25 w 125"/>
                  <a:gd name="T59" fmla="*/ 112 h 127"/>
                  <a:gd name="T60" fmla="*/ 35 w 125"/>
                  <a:gd name="T61" fmla="*/ 86 h 127"/>
                  <a:gd name="T62" fmla="*/ 57 w 125"/>
                  <a:gd name="T63" fmla="*/ 83 h 127"/>
                  <a:gd name="T64" fmla="*/ 41 w 125"/>
                  <a:gd name="T65" fmla="*/ 113 h 127"/>
                  <a:gd name="T66" fmla="*/ 49 w 125"/>
                  <a:gd name="T67" fmla="*/ 122 h 127"/>
                  <a:gd name="T68" fmla="*/ 57 w 125"/>
                  <a:gd name="T69" fmla="*/ 121 h 127"/>
                  <a:gd name="T70" fmla="*/ 68 w 125"/>
                  <a:gd name="T71" fmla="*/ 121 h 127"/>
                  <a:gd name="T72" fmla="*/ 76 w 125"/>
                  <a:gd name="T73" fmla="*/ 122 h 127"/>
                  <a:gd name="T74" fmla="*/ 85 w 125"/>
                  <a:gd name="T75" fmla="*/ 122 h 127"/>
                  <a:gd name="T76" fmla="*/ 68 w 125"/>
                  <a:gd name="T77" fmla="*/ 98 h 127"/>
                  <a:gd name="T78" fmla="*/ 76 w 125"/>
                  <a:gd name="T79" fmla="*/ 78 h 127"/>
                  <a:gd name="T80" fmla="*/ 95 w 125"/>
                  <a:gd name="T81" fmla="*/ 107 h 127"/>
                  <a:gd name="T82" fmla="*/ 102 w 125"/>
                  <a:gd name="T83" fmla="*/ 112 h 127"/>
                  <a:gd name="T84" fmla="*/ 104 w 125"/>
                  <a:gd name="T85" fmla="*/ 94 h 127"/>
                  <a:gd name="T86" fmla="*/ 112 w 125"/>
                  <a:gd name="T87" fmla="*/ 98 h 127"/>
                  <a:gd name="T88" fmla="*/ 115 w 125"/>
                  <a:gd name="T89" fmla="*/ 87 h 127"/>
                  <a:gd name="T90" fmla="*/ 120 w 125"/>
                  <a:gd name="T91" fmla="*/ 81 h 127"/>
                  <a:gd name="T92" fmla="*/ 117 w 125"/>
                  <a:gd name="T93" fmla="*/ 69 h 127"/>
                  <a:gd name="T94" fmla="*/ 82 w 125"/>
                  <a:gd name="T95" fmla="*/ 68 h 127"/>
                  <a:gd name="T96" fmla="*/ 82 w 125"/>
                  <a:gd name="T97" fmla="*/ 59 h 127"/>
                  <a:gd name="T98" fmla="*/ 117 w 125"/>
                  <a:gd name="T99" fmla="*/ 58 h 127"/>
                  <a:gd name="T100" fmla="*/ 52 w 125"/>
                  <a:gd name="T101" fmla="*/ 63 h 127"/>
                  <a:gd name="T102" fmla="*/ 73 w 125"/>
                  <a:gd name="T103" fmla="*/ 63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25" h="127">
                    <a:moveTo>
                      <a:pt x="117" y="58"/>
                    </a:moveTo>
                    <a:cubicBezTo>
                      <a:pt x="117" y="58"/>
                      <a:pt x="118" y="58"/>
                      <a:pt x="118" y="58"/>
                    </a:cubicBezTo>
                    <a:cubicBezTo>
                      <a:pt x="121" y="58"/>
                      <a:pt x="123" y="56"/>
                      <a:pt x="124" y="54"/>
                    </a:cubicBezTo>
                    <a:cubicBezTo>
                      <a:pt x="125" y="50"/>
                      <a:pt x="123" y="47"/>
                      <a:pt x="120" y="46"/>
                    </a:cubicBezTo>
                    <a:cubicBezTo>
                      <a:pt x="110" y="43"/>
                      <a:pt x="110" y="43"/>
                      <a:pt x="110" y="43"/>
                    </a:cubicBezTo>
                    <a:cubicBezTo>
                      <a:pt x="115" y="40"/>
                      <a:pt x="115" y="40"/>
                      <a:pt x="115" y="40"/>
                    </a:cubicBezTo>
                    <a:cubicBezTo>
                      <a:pt x="118" y="38"/>
                      <a:pt x="119" y="35"/>
                      <a:pt x="117" y="32"/>
                    </a:cubicBezTo>
                    <a:cubicBezTo>
                      <a:pt x="116" y="29"/>
                      <a:pt x="112" y="28"/>
                      <a:pt x="109" y="30"/>
                    </a:cubicBezTo>
                    <a:cubicBezTo>
                      <a:pt x="104" y="33"/>
                      <a:pt x="104" y="33"/>
                      <a:pt x="104" y="33"/>
                    </a:cubicBezTo>
                    <a:cubicBezTo>
                      <a:pt x="106" y="22"/>
                      <a:pt x="106" y="22"/>
                      <a:pt x="106" y="22"/>
                    </a:cubicBezTo>
                    <a:cubicBezTo>
                      <a:pt x="107" y="19"/>
                      <a:pt x="105" y="16"/>
                      <a:pt x="102" y="15"/>
                    </a:cubicBezTo>
                    <a:cubicBezTo>
                      <a:pt x="99" y="14"/>
                      <a:pt x="95" y="16"/>
                      <a:pt x="95" y="19"/>
                    </a:cubicBezTo>
                    <a:cubicBezTo>
                      <a:pt x="90" y="41"/>
                      <a:pt x="90" y="41"/>
                      <a:pt x="90" y="41"/>
                    </a:cubicBezTo>
                    <a:cubicBezTo>
                      <a:pt x="76" y="49"/>
                      <a:pt x="76" y="49"/>
                      <a:pt x="76" y="49"/>
                    </a:cubicBezTo>
                    <a:cubicBezTo>
                      <a:pt x="74" y="47"/>
                      <a:pt x="71" y="45"/>
                      <a:pt x="68" y="44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84" y="14"/>
                      <a:pt x="84" y="14"/>
                      <a:pt x="84" y="14"/>
                    </a:cubicBezTo>
                    <a:cubicBezTo>
                      <a:pt x="87" y="11"/>
                      <a:pt x="87" y="8"/>
                      <a:pt x="85" y="5"/>
                    </a:cubicBezTo>
                    <a:cubicBezTo>
                      <a:pt x="83" y="3"/>
                      <a:pt x="79" y="3"/>
                      <a:pt x="76" y="5"/>
                    </a:cubicBezTo>
                    <a:cubicBezTo>
                      <a:pt x="68" y="12"/>
                      <a:pt x="68" y="12"/>
                      <a:pt x="68" y="12"/>
                    </a:cubicBezTo>
                    <a:cubicBezTo>
                      <a:pt x="68" y="6"/>
                      <a:pt x="68" y="6"/>
                      <a:pt x="68" y="6"/>
                    </a:cubicBezTo>
                    <a:cubicBezTo>
                      <a:pt x="68" y="3"/>
                      <a:pt x="66" y="0"/>
                      <a:pt x="63" y="0"/>
                    </a:cubicBezTo>
                    <a:cubicBezTo>
                      <a:pt x="59" y="0"/>
                      <a:pt x="57" y="3"/>
                      <a:pt x="57" y="6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46" y="3"/>
                      <a:pt x="42" y="3"/>
                      <a:pt x="40" y="5"/>
                    </a:cubicBezTo>
                    <a:cubicBezTo>
                      <a:pt x="38" y="8"/>
                      <a:pt x="38" y="11"/>
                      <a:pt x="41" y="14"/>
                    </a:cubicBezTo>
                    <a:cubicBezTo>
                      <a:pt x="57" y="29"/>
                      <a:pt x="57" y="29"/>
                      <a:pt x="57" y="29"/>
                    </a:cubicBezTo>
                    <a:cubicBezTo>
                      <a:pt x="57" y="44"/>
                      <a:pt x="57" y="44"/>
                      <a:pt x="57" y="44"/>
                    </a:cubicBezTo>
                    <a:cubicBezTo>
                      <a:pt x="54" y="45"/>
                      <a:pt x="51" y="47"/>
                      <a:pt x="49" y="49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6"/>
                      <a:pt x="26" y="14"/>
                      <a:pt x="23" y="15"/>
                    </a:cubicBezTo>
                    <a:cubicBezTo>
                      <a:pt x="20" y="16"/>
                      <a:pt x="18" y="19"/>
                      <a:pt x="19" y="22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3" y="28"/>
                      <a:pt x="9" y="29"/>
                      <a:pt x="8" y="32"/>
                    </a:cubicBezTo>
                    <a:cubicBezTo>
                      <a:pt x="6" y="35"/>
                      <a:pt x="7" y="38"/>
                      <a:pt x="10" y="40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2" y="47"/>
                      <a:pt x="0" y="50"/>
                      <a:pt x="1" y="54"/>
                    </a:cubicBezTo>
                    <a:cubicBezTo>
                      <a:pt x="2" y="56"/>
                      <a:pt x="4" y="58"/>
                      <a:pt x="7" y="58"/>
                    </a:cubicBezTo>
                    <a:cubicBezTo>
                      <a:pt x="7" y="58"/>
                      <a:pt x="8" y="58"/>
                      <a:pt x="8" y="58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43" y="59"/>
                      <a:pt x="43" y="59"/>
                      <a:pt x="43" y="59"/>
                    </a:cubicBezTo>
                    <a:cubicBezTo>
                      <a:pt x="42" y="60"/>
                      <a:pt x="42" y="62"/>
                      <a:pt x="42" y="63"/>
                    </a:cubicBezTo>
                    <a:cubicBezTo>
                      <a:pt x="42" y="65"/>
                      <a:pt x="42" y="66"/>
                      <a:pt x="43" y="68"/>
                    </a:cubicBezTo>
                    <a:cubicBezTo>
                      <a:pt x="29" y="76"/>
                      <a:pt x="29" y="76"/>
                      <a:pt x="29" y="76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5" y="68"/>
                      <a:pt x="2" y="70"/>
                      <a:pt x="1" y="73"/>
                    </a:cubicBezTo>
                    <a:cubicBezTo>
                      <a:pt x="0" y="76"/>
                      <a:pt x="2" y="80"/>
                      <a:pt x="5" y="81"/>
                    </a:cubicBezTo>
                    <a:cubicBezTo>
                      <a:pt x="15" y="84"/>
                      <a:pt x="15" y="84"/>
                      <a:pt x="15" y="84"/>
                    </a:cubicBezTo>
                    <a:cubicBezTo>
                      <a:pt x="10" y="87"/>
                      <a:pt x="10" y="87"/>
                      <a:pt x="10" y="87"/>
                    </a:cubicBezTo>
                    <a:cubicBezTo>
                      <a:pt x="7" y="89"/>
                      <a:pt x="6" y="92"/>
                      <a:pt x="8" y="95"/>
                    </a:cubicBezTo>
                    <a:cubicBezTo>
                      <a:pt x="9" y="97"/>
                      <a:pt x="11" y="98"/>
                      <a:pt x="13" y="98"/>
                    </a:cubicBezTo>
                    <a:cubicBezTo>
                      <a:pt x="14" y="98"/>
                      <a:pt x="15" y="98"/>
                      <a:pt x="16" y="97"/>
                    </a:cubicBezTo>
                    <a:cubicBezTo>
                      <a:pt x="21" y="94"/>
                      <a:pt x="21" y="94"/>
                      <a:pt x="21" y="94"/>
                    </a:cubicBezTo>
                    <a:cubicBezTo>
                      <a:pt x="19" y="105"/>
                      <a:pt x="19" y="105"/>
                      <a:pt x="19" y="105"/>
                    </a:cubicBezTo>
                    <a:cubicBezTo>
                      <a:pt x="18" y="108"/>
                      <a:pt x="20" y="111"/>
                      <a:pt x="23" y="112"/>
                    </a:cubicBezTo>
                    <a:cubicBezTo>
                      <a:pt x="24" y="112"/>
                      <a:pt x="24" y="112"/>
                      <a:pt x="25" y="112"/>
                    </a:cubicBezTo>
                    <a:cubicBezTo>
                      <a:pt x="27" y="112"/>
                      <a:pt x="30" y="110"/>
                      <a:pt x="30" y="107"/>
                    </a:cubicBezTo>
                    <a:cubicBezTo>
                      <a:pt x="35" y="86"/>
                      <a:pt x="35" y="86"/>
                      <a:pt x="35" y="86"/>
                    </a:cubicBezTo>
                    <a:cubicBezTo>
                      <a:pt x="49" y="78"/>
                      <a:pt x="49" y="78"/>
                      <a:pt x="49" y="78"/>
                    </a:cubicBezTo>
                    <a:cubicBezTo>
                      <a:pt x="51" y="80"/>
                      <a:pt x="54" y="82"/>
                      <a:pt x="57" y="83"/>
                    </a:cubicBezTo>
                    <a:cubicBezTo>
                      <a:pt x="57" y="98"/>
                      <a:pt x="57" y="98"/>
                      <a:pt x="57" y="98"/>
                    </a:cubicBezTo>
                    <a:cubicBezTo>
                      <a:pt x="41" y="113"/>
                      <a:pt x="41" y="113"/>
                      <a:pt x="41" y="113"/>
                    </a:cubicBezTo>
                    <a:cubicBezTo>
                      <a:pt x="38" y="116"/>
                      <a:pt x="38" y="119"/>
                      <a:pt x="40" y="122"/>
                    </a:cubicBezTo>
                    <a:cubicBezTo>
                      <a:pt x="42" y="124"/>
                      <a:pt x="46" y="124"/>
                      <a:pt x="49" y="122"/>
                    </a:cubicBezTo>
                    <a:cubicBezTo>
                      <a:pt x="57" y="115"/>
                      <a:pt x="57" y="115"/>
                      <a:pt x="57" y="115"/>
                    </a:cubicBezTo>
                    <a:cubicBezTo>
                      <a:pt x="57" y="121"/>
                      <a:pt x="57" y="121"/>
                      <a:pt x="57" y="121"/>
                    </a:cubicBezTo>
                    <a:cubicBezTo>
                      <a:pt x="57" y="124"/>
                      <a:pt x="59" y="127"/>
                      <a:pt x="63" y="127"/>
                    </a:cubicBezTo>
                    <a:cubicBezTo>
                      <a:pt x="66" y="127"/>
                      <a:pt x="68" y="124"/>
                      <a:pt x="68" y="121"/>
                    </a:cubicBezTo>
                    <a:cubicBezTo>
                      <a:pt x="68" y="115"/>
                      <a:pt x="68" y="115"/>
                      <a:pt x="68" y="115"/>
                    </a:cubicBezTo>
                    <a:cubicBezTo>
                      <a:pt x="76" y="122"/>
                      <a:pt x="76" y="122"/>
                      <a:pt x="76" y="122"/>
                    </a:cubicBezTo>
                    <a:cubicBezTo>
                      <a:pt x="78" y="123"/>
                      <a:pt x="79" y="124"/>
                      <a:pt x="80" y="124"/>
                    </a:cubicBezTo>
                    <a:cubicBezTo>
                      <a:pt x="82" y="124"/>
                      <a:pt x="84" y="123"/>
                      <a:pt x="85" y="122"/>
                    </a:cubicBezTo>
                    <a:cubicBezTo>
                      <a:pt x="87" y="119"/>
                      <a:pt x="87" y="116"/>
                      <a:pt x="84" y="113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68" y="83"/>
                      <a:pt x="68" y="83"/>
                      <a:pt x="68" y="83"/>
                    </a:cubicBezTo>
                    <a:cubicBezTo>
                      <a:pt x="71" y="82"/>
                      <a:pt x="74" y="80"/>
                      <a:pt x="76" y="78"/>
                    </a:cubicBezTo>
                    <a:cubicBezTo>
                      <a:pt x="90" y="86"/>
                      <a:pt x="90" y="86"/>
                      <a:pt x="90" y="86"/>
                    </a:cubicBezTo>
                    <a:cubicBezTo>
                      <a:pt x="95" y="107"/>
                      <a:pt x="95" y="107"/>
                      <a:pt x="95" y="107"/>
                    </a:cubicBezTo>
                    <a:cubicBezTo>
                      <a:pt x="95" y="110"/>
                      <a:pt x="98" y="112"/>
                      <a:pt x="100" y="112"/>
                    </a:cubicBezTo>
                    <a:cubicBezTo>
                      <a:pt x="101" y="112"/>
                      <a:pt x="101" y="112"/>
                      <a:pt x="102" y="112"/>
                    </a:cubicBezTo>
                    <a:cubicBezTo>
                      <a:pt x="105" y="111"/>
                      <a:pt x="107" y="108"/>
                      <a:pt x="106" y="105"/>
                    </a:cubicBezTo>
                    <a:cubicBezTo>
                      <a:pt x="104" y="94"/>
                      <a:pt x="104" y="94"/>
                      <a:pt x="104" y="94"/>
                    </a:cubicBezTo>
                    <a:cubicBezTo>
                      <a:pt x="109" y="97"/>
                      <a:pt x="109" y="97"/>
                      <a:pt x="109" y="97"/>
                    </a:cubicBezTo>
                    <a:cubicBezTo>
                      <a:pt x="110" y="98"/>
                      <a:pt x="111" y="98"/>
                      <a:pt x="112" y="98"/>
                    </a:cubicBezTo>
                    <a:cubicBezTo>
                      <a:pt x="114" y="98"/>
                      <a:pt x="116" y="97"/>
                      <a:pt x="117" y="95"/>
                    </a:cubicBezTo>
                    <a:cubicBezTo>
                      <a:pt x="119" y="92"/>
                      <a:pt x="118" y="89"/>
                      <a:pt x="115" y="87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23" y="80"/>
                      <a:pt x="125" y="76"/>
                      <a:pt x="124" y="73"/>
                    </a:cubicBezTo>
                    <a:cubicBezTo>
                      <a:pt x="123" y="70"/>
                      <a:pt x="120" y="68"/>
                      <a:pt x="117" y="69"/>
                    </a:cubicBezTo>
                    <a:cubicBezTo>
                      <a:pt x="96" y="76"/>
                      <a:pt x="96" y="76"/>
                      <a:pt x="96" y="76"/>
                    </a:cubicBezTo>
                    <a:cubicBezTo>
                      <a:pt x="82" y="68"/>
                      <a:pt x="82" y="68"/>
                      <a:pt x="82" y="68"/>
                    </a:cubicBezTo>
                    <a:cubicBezTo>
                      <a:pt x="83" y="66"/>
                      <a:pt x="83" y="65"/>
                      <a:pt x="83" y="63"/>
                    </a:cubicBezTo>
                    <a:cubicBezTo>
                      <a:pt x="83" y="62"/>
                      <a:pt x="83" y="60"/>
                      <a:pt x="82" y="59"/>
                    </a:cubicBezTo>
                    <a:cubicBezTo>
                      <a:pt x="96" y="51"/>
                      <a:pt x="96" y="51"/>
                      <a:pt x="96" y="51"/>
                    </a:cubicBezTo>
                    <a:lnTo>
                      <a:pt x="117" y="58"/>
                    </a:lnTo>
                    <a:close/>
                    <a:moveTo>
                      <a:pt x="63" y="74"/>
                    </a:moveTo>
                    <a:cubicBezTo>
                      <a:pt x="57" y="74"/>
                      <a:pt x="52" y="69"/>
                      <a:pt x="52" y="63"/>
                    </a:cubicBezTo>
                    <a:cubicBezTo>
                      <a:pt x="52" y="58"/>
                      <a:pt x="57" y="53"/>
                      <a:pt x="63" y="53"/>
                    </a:cubicBezTo>
                    <a:cubicBezTo>
                      <a:pt x="68" y="53"/>
                      <a:pt x="73" y="58"/>
                      <a:pt x="73" y="63"/>
                    </a:cubicBezTo>
                    <a:cubicBezTo>
                      <a:pt x="73" y="69"/>
                      <a:pt x="68" y="74"/>
                      <a:pt x="63" y="7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1" name="Freeform 1988"/>
              <p:cNvSpPr/>
              <p:nvPr/>
            </p:nvSpPr>
            <p:spPr bwMode="auto">
              <a:xfrm>
                <a:off x="970" y="868"/>
                <a:ext cx="158" cy="95"/>
              </a:xfrm>
              <a:custGeom>
                <a:avLst/>
                <a:gdLst>
                  <a:gd name="T0" fmla="*/ 123 w 145"/>
                  <a:gd name="T1" fmla="*/ 37 h 87"/>
                  <a:gd name="T2" fmla="*/ 122 w 145"/>
                  <a:gd name="T3" fmla="*/ 40 h 87"/>
                  <a:gd name="T4" fmla="*/ 123 w 145"/>
                  <a:gd name="T5" fmla="*/ 37 h 87"/>
                  <a:gd name="T6" fmla="*/ 102 w 145"/>
                  <a:gd name="T7" fmla="*/ 24 h 87"/>
                  <a:gd name="T8" fmla="*/ 79 w 145"/>
                  <a:gd name="T9" fmla="*/ 1 h 87"/>
                  <a:gd name="T10" fmla="*/ 63 w 145"/>
                  <a:gd name="T11" fmla="*/ 5 h 87"/>
                  <a:gd name="T12" fmla="*/ 56 w 145"/>
                  <a:gd name="T13" fmla="*/ 23 h 87"/>
                  <a:gd name="T14" fmla="*/ 36 w 145"/>
                  <a:gd name="T15" fmla="*/ 21 h 87"/>
                  <a:gd name="T16" fmla="*/ 31 w 145"/>
                  <a:gd name="T17" fmla="*/ 42 h 87"/>
                  <a:gd name="T18" fmla="*/ 8 w 145"/>
                  <a:gd name="T19" fmla="*/ 65 h 87"/>
                  <a:gd name="T20" fmla="*/ 38 w 145"/>
                  <a:gd name="T21" fmla="*/ 65 h 87"/>
                  <a:gd name="T22" fmla="*/ 85 w 145"/>
                  <a:gd name="T23" fmla="*/ 66 h 87"/>
                  <a:gd name="T24" fmla="*/ 113 w 145"/>
                  <a:gd name="T25" fmla="*/ 61 h 87"/>
                  <a:gd name="T26" fmla="*/ 139 w 145"/>
                  <a:gd name="T27" fmla="*/ 63 h 87"/>
                  <a:gd name="T28" fmla="*/ 137 w 145"/>
                  <a:gd name="T29" fmla="*/ 39 h 87"/>
                  <a:gd name="T30" fmla="*/ 123 w 145"/>
                  <a:gd name="T31" fmla="*/ 37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5" h="87">
                    <a:moveTo>
                      <a:pt x="123" y="37"/>
                    </a:moveTo>
                    <a:cubicBezTo>
                      <a:pt x="123" y="38"/>
                      <a:pt x="122" y="39"/>
                      <a:pt x="122" y="40"/>
                    </a:cubicBezTo>
                    <a:cubicBezTo>
                      <a:pt x="122" y="39"/>
                      <a:pt x="122" y="37"/>
                      <a:pt x="123" y="37"/>
                    </a:cubicBezTo>
                    <a:cubicBezTo>
                      <a:pt x="128" y="19"/>
                      <a:pt x="101" y="14"/>
                      <a:pt x="102" y="24"/>
                    </a:cubicBezTo>
                    <a:cubicBezTo>
                      <a:pt x="101" y="12"/>
                      <a:pt x="91" y="3"/>
                      <a:pt x="79" y="1"/>
                    </a:cubicBezTo>
                    <a:cubicBezTo>
                      <a:pt x="74" y="0"/>
                      <a:pt x="67" y="1"/>
                      <a:pt x="63" y="5"/>
                    </a:cubicBezTo>
                    <a:cubicBezTo>
                      <a:pt x="57" y="8"/>
                      <a:pt x="54" y="17"/>
                      <a:pt x="56" y="23"/>
                    </a:cubicBezTo>
                    <a:cubicBezTo>
                      <a:pt x="53" y="16"/>
                      <a:pt x="41" y="17"/>
                      <a:pt x="36" y="21"/>
                    </a:cubicBezTo>
                    <a:cubicBezTo>
                      <a:pt x="29" y="26"/>
                      <a:pt x="29" y="35"/>
                      <a:pt x="31" y="42"/>
                    </a:cubicBezTo>
                    <a:cubicBezTo>
                      <a:pt x="22" y="28"/>
                      <a:pt x="0" y="53"/>
                      <a:pt x="8" y="65"/>
                    </a:cubicBezTo>
                    <a:cubicBezTo>
                      <a:pt x="14" y="72"/>
                      <a:pt x="34" y="75"/>
                      <a:pt x="38" y="65"/>
                    </a:cubicBezTo>
                    <a:cubicBezTo>
                      <a:pt x="32" y="79"/>
                      <a:pt x="81" y="87"/>
                      <a:pt x="85" y="66"/>
                    </a:cubicBezTo>
                    <a:cubicBezTo>
                      <a:pt x="90" y="82"/>
                      <a:pt x="111" y="77"/>
                      <a:pt x="113" y="61"/>
                    </a:cubicBezTo>
                    <a:cubicBezTo>
                      <a:pt x="111" y="75"/>
                      <a:pt x="135" y="69"/>
                      <a:pt x="139" y="63"/>
                    </a:cubicBezTo>
                    <a:cubicBezTo>
                      <a:pt x="145" y="55"/>
                      <a:pt x="143" y="45"/>
                      <a:pt x="137" y="39"/>
                    </a:cubicBezTo>
                    <a:cubicBezTo>
                      <a:pt x="133" y="35"/>
                      <a:pt x="126" y="32"/>
                      <a:pt x="123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2" name="Freeform 1989"/>
              <p:cNvSpPr>
                <a:spLocks noEditPoints="1"/>
              </p:cNvSpPr>
              <p:nvPr/>
            </p:nvSpPr>
            <p:spPr bwMode="auto">
              <a:xfrm>
                <a:off x="983" y="958"/>
                <a:ext cx="34" cy="35"/>
              </a:xfrm>
              <a:custGeom>
                <a:avLst/>
                <a:gdLst>
                  <a:gd name="T0" fmla="*/ 30 w 31"/>
                  <a:gd name="T1" fmla="*/ 15 h 32"/>
                  <a:gd name="T2" fmla="*/ 30 w 31"/>
                  <a:gd name="T3" fmla="*/ 12 h 32"/>
                  <a:gd name="T4" fmla="*/ 29 w 31"/>
                  <a:gd name="T5" fmla="*/ 10 h 32"/>
                  <a:gd name="T6" fmla="*/ 27 w 31"/>
                  <a:gd name="T7" fmla="*/ 7 h 32"/>
                  <a:gd name="T8" fmla="*/ 27 w 31"/>
                  <a:gd name="T9" fmla="*/ 6 h 32"/>
                  <a:gd name="T10" fmla="*/ 24 w 31"/>
                  <a:gd name="T11" fmla="*/ 5 h 32"/>
                  <a:gd name="T12" fmla="*/ 19 w 31"/>
                  <a:gd name="T13" fmla="*/ 12 h 32"/>
                  <a:gd name="T14" fmla="*/ 17 w 31"/>
                  <a:gd name="T15" fmla="*/ 7 h 32"/>
                  <a:gd name="T16" fmla="*/ 21 w 31"/>
                  <a:gd name="T17" fmla="*/ 1 h 32"/>
                  <a:gd name="T18" fmla="*/ 17 w 31"/>
                  <a:gd name="T19" fmla="*/ 3 h 32"/>
                  <a:gd name="T20" fmla="*/ 16 w 31"/>
                  <a:gd name="T21" fmla="*/ 0 h 32"/>
                  <a:gd name="T22" fmla="*/ 14 w 31"/>
                  <a:gd name="T23" fmla="*/ 3 h 32"/>
                  <a:gd name="T24" fmla="*/ 10 w 31"/>
                  <a:gd name="T25" fmla="*/ 1 h 32"/>
                  <a:gd name="T26" fmla="*/ 14 w 31"/>
                  <a:gd name="T27" fmla="*/ 7 h 32"/>
                  <a:gd name="T28" fmla="*/ 12 w 31"/>
                  <a:gd name="T29" fmla="*/ 12 h 32"/>
                  <a:gd name="T30" fmla="*/ 8 w 31"/>
                  <a:gd name="T31" fmla="*/ 5 h 32"/>
                  <a:gd name="T32" fmla="*/ 5 w 31"/>
                  <a:gd name="T33" fmla="*/ 6 h 32"/>
                  <a:gd name="T34" fmla="*/ 4 w 31"/>
                  <a:gd name="T35" fmla="*/ 7 h 32"/>
                  <a:gd name="T36" fmla="*/ 3 w 31"/>
                  <a:gd name="T37" fmla="*/ 10 h 32"/>
                  <a:gd name="T38" fmla="*/ 1 w 31"/>
                  <a:gd name="T39" fmla="*/ 12 h 32"/>
                  <a:gd name="T40" fmla="*/ 2 w 31"/>
                  <a:gd name="T41" fmla="*/ 15 h 32"/>
                  <a:gd name="T42" fmla="*/ 7 w 31"/>
                  <a:gd name="T43" fmla="*/ 13 h 32"/>
                  <a:gd name="T44" fmla="*/ 11 w 31"/>
                  <a:gd name="T45" fmla="*/ 16 h 32"/>
                  <a:gd name="T46" fmla="*/ 7 w 31"/>
                  <a:gd name="T47" fmla="*/ 19 h 32"/>
                  <a:gd name="T48" fmla="*/ 0 w 31"/>
                  <a:gd name="T49" fmla="*/ 18 h 32"/>
                  <a:gd name="T50" fmla="*/ 4 w 31"/>
                  <a:gd name="T51" fmla="*/ 21 h 32"/>
                  <a:gd name="T52" fmla="*/ 2 w 31"/>
                  <a:gd name="T53" fmla="*/ 24 h 32"/>
                  <a:gd name="T54" fmla="*/ 4 w 31"/>
                  <a:gd name="T55" fmla="*/ 24 h 32"/>
                  <a:gd name="T56" fmla="*/ 5 w 31"/>
                  <a:gd name="T57" fmla="*/ 26 h 32"/>
                  <a:gd name="T58" fmla="*/ 6 w 31"/>
                  <a:gd name="T59" fmla="*/ 28 h 32"/>
                  <a:gd name="T60" fmla="*/ 9 w 31"/>
                  <a:gd name="T61" fmla="*/ 22 h 32"/>
                  <a:gd name="T62" fmla="*/ 14 w 31"/>
                  <a:gd name="T63" fmla="*/ 21 h 32"/>
                  <a:gd name="T64" fmla="*/ 10 w 31"/>
                  <a:gd name="T65" fmla="*/ 28 h 32"/>
                  <a:gd name="T66" fmla="*/ 12 w 31"/>
                  <a:gd name="T67" fmla="*/ 31 h 32"/>
                  <a:gd name="T68" fmla="*/ 14 w 31"/>
                  <a:gd name="T69" fmla="*/ 30 h 32"/>
                  <a:gd name="T70" fmla="*/ 17 w 31"/>
                  <a:gd name="T71" fmla="*/ 30 h 32"/>
                  <a:gd name="T72" fmla="*/ 19 w 31"/>
                  <a:gd name="T73" fmla="*/ 31 h 32"/>
                  <a:gd name="T74" fmla="*/ 21 w 31"/>
                  <a:gd name="T75" fmla="*/ 30 h 32"/>
                  <a:gd name="T76" fmla="*/ 17 w 31"/>
                  <a:gd name="T77" fmla="*/ 25 h 32"/>
                  <a:gd name="T78" fmla="*/ 19 w 31"/>
                  <a:gd name="T79" fmla="*/ 20 h 32"/>
                  <a:gd name="T80" fmla="*/ 24 w 31"/>
                  <a:gd name="T81" fmla="*/ 27 h 32"/>
                  <a:gd name="T82" fmla="*/ 26 w 31"/>
                  <a:gd name="T83" fmla="*/ 28 h 32"/>
                  <a:gd name="T84" fmla="*/ 26 w 31"/>
                  <a:gd name="T85" fmla="*/ 24 h 32"/>
                  <a:gd name="T86" fmla="*/ 28 w 31"/>
                  <a:gd name="T87" fmla="*/ 25 h 32"/>
                  <a:gd name="T88" fmla="*/ 29 w 31"/>
                  <a:gd name="T89" fmla="*/ 22 h 32"/>
                  <a:gd name="T90" fmla="*/ 30 w 31"/>
                  <a:gd name="T91" fmla="*/ 20 h 32"/>
                  <a:gd name="T92" fmla="*/ 29 w 31"/>
                  <a:gd name="T93" fmla="*/ 17 h 32"/>
                  <a:gd name="T94" fmla="*/ 21 w 31"/>
                  <a:gd name="T95" fmla="*/ 17 h 32"/>
                  <a:gd name="T96" fmla="*/ 21 w 31"/>
                  <a:gd name="T97" fmla="*/ 15 h 32"/>
                  <a:gd name="T98" fmla="*/ 29 w 31"/>
                  <a:gd name="T99" fmla="*/ 14 h 32"/>
                  <a:gd name="T100" fmla="*/ 13 w 31"/>
                  <a:gd name="T101" fmla="*/ 16 h 32"/>
                  <a:gd name="T102" fmla="*/ 18 w 31"/>
                  <a:gd name="T10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1" h="32">
                    <a:moveTo>
                      <a:pt x="29" y="14"/>
                    </a:moveTo>
                    <a:cubicBezTo>
                      <a:pt x="30" y="15"/>
                      <a:pt x="30" y="15"/>
                      <a:pt x="30" y="15"/>
                    </a:cubicBezTo>
                    <a:cubicBezTo>
                      <a:pt x="30" y="15"/>
                      <a:pt x="31" y="14"/>
                      <a:pt x="31" y="13"/>
                    </a:cubicBezTo>
                    <a:cubicBezTo>
                      <a:pt x="31" y="13"/>
                      <a:pt x="31" y="12"/>
                      <a:pt x="30" y="12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30" y="10"/>
                      <a:pt x="30" y="9"/>
                      <a:pt x="29" y="8"/>
                    </a:cubicBezTo>
                    <a:cubicBezTo>
                      <a:pt x="29" y="7"/>
                      <a:pt x="28" y="7"/>
                      <a:pt x="27" y="7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5"/>
                      <a:pt x="26" y="4"/>
                      <a:pt x="26" y="4"/>
                    </a:cubicBezTo>
                    <a:cubicBezTo>
                      <a:pt x="25" y="4"/>
                      <a:pt x="24" y="4"/>
                      <a:pt x="24" y="5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8" y="11"/>
                      <a:pt x="17" y="11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2" y="2"/>
                      <a:pt x="21" y="1"/>
                    </a:cubicBezTo>
                    <a:cubicBezTo>
                      <a:pt x="21" y="1"/>
                      <a:pt x="20" y="1"/>
                      <a:pt x="19" y="1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0"/>
                      <a:pt x="16" y="0"/>
                    </a:cubicBezTo>
                    <a:cubicBezTo>
                      <a:pt x="15" y="0"/>
                      <a:pt x="14" y="1"/>
                      <a:pt x="14" y="2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1"/>
                      <a:pt x="10" y="1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3" y="12"/>
                      <a:pt x="12" y="12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4"/>
                      <a:pt x="5" y="5"/>
                      <a:pt x="5" y="6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2" y="7"/>
                      <a:pt x="2" y="8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0" y="13"/>
                      <a:pt x="0" y="13"/>
                    </a:cubicBezTo>
                    <a:cubicBezTo>
                      <a:pt x="1" y="14"/>
                      <a:pt x="1" y="15"/>
                      <a:pt x="2" y="15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6"/>
                      <a:pt x="11" y="16"/>
                    </a:cubicBezTo>
                    <a:cubicBezTo>
                      <a:pt x="11" y="16"/>
                      <a:pt x="11" y="17"/>
                      <a:pt x="11" y="17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1" y="17"/>
                      <a:pt x="1" y="18"/>
                      <a:pt x="0" y="18"/>
                    </a:cubicBezTo>
                    <a:cubicBezTo>
                      <a:pt x="0" y="19"/>
                      <a:pt x="1" y="20"/>
                      <a:pt x="1" y="20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2" y="22"/>
                      <a:pt x="2" y="23"/>
                      <a:pt x="2" y="24"/>
                    </a:cubicBezTo>
                    <a:cubicBezTo>
                      <a:pt x="2" y="24"/>
                      <a:pt x="3" y="25"/>
                      <a:pt x="3" y="25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7"/>
                      <a:pt x="5" y="28"/>
                      <a:pt x="6" y="2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7" y="28"/>
                      <a:pt x="8" y="28"/>
                      <a:pt x="8" y="27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3" y="20"/>
                      <a:pt x="14" y="21"/>
                      <a:pt x="14" y="21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9"/>
                      <a:pt x="10" y="30"/>
                      <a:pt x="10" y="30"/>
                    </a:cubicBezTo>
                    <a:cubicBezTo>
                      <a:pt x="11" y="31"/>
                      <a:pt x="12" y="31"/>
                      <a:pt x="12" y="31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1"/>
                      <a:pt x="15" y="32"/>
                      <a:pt x="16" y="32"/>
                    </a:cubicBezTo>
                    <a:cubicBezTo>
                      <a:pt x="17" y="32"/>
                      <a:pt x="17" y="31"/>
                      <a:pt x="17" y="30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20" y="31"/>
                      <a:pt x="20" y="31"/>
                    </a:cubicBezTo>
                    <a:cubicBezTo>
                      <a:pt x="21" y="31"/>
                      <a:pt x="21" y="31"/>
                      <a:pt x="21" y="30"/>
                    </a:cubicBezTo>
                    <a:cubicBezTo>
                      <a:pt x="22" y="30"/>
                      <a:pt x="22" y="29"/>
                      <a:pt x="21" y="28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8" y="21"/>
                      <a:pt x="19" y="20"/>
                      <a:pt x="19" y="20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8"/>
                      <a:pt x="25" y="28"/>
                      <a:pt x="25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8"/>
                      <a:pt x="27" y="27"/>
                      <a:pt x="27" y="26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9" y="25"/>
                      <a:pt x="29" y="24"/>
                      <a:pt x="29" y="24"/>
                    </a:cubicBezTo>
                    <a:cubicBezTo>
                      <a:pt x="30" y="23"/>
                      <a:pt x="30" y="22"/>
                      <a:pt x="29" y="22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1" y="20"/>
                      <a:pt x="31" y="19"/>
                      <a:pt x="31" y="18"/>
                    </a:cubicBezTo>
                    <a:cubicBezTo>
                      <a:pt x="31" y="18"/>
                      <a:pt x="30" y="17"/>
                      <a:pt x="29" y="17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6"/>
                      <a:pt x="21" y="16"/>
                    </a:cubicBezTo>
                    <a:cubicBezTo>
                      <a:pt x="21" y="16"/>
                      <a:pt x="21" y="15"/>
                      <a:pt x="21" y="15"/>
                    </a:cubicBezTo>
                    <a:cubicBezTo>
                      <a:pt x="24" y="13"/>
                      <a:pt x="24" y="13"/>
                      <a:pt x="24" y="13"/>
                    </a:cubicBezTo>
                    <a:lnTo>
                      <a:pt x="29" y="14"/>
                    </a:lnTo>
                    <a:close/>
                    <a:moveTo>
                      <a:pt x="16" y="19"/>
                    </a:moveTo>
                    <a:cubicBezTo>
                      <a:pt x="14" y="19"/>
                      <a:pt x="13" y="17"/>
                      <a:pt x="13" y="16"/>
                    </a:cubicBezTo>
                    <a:cubicBezTo>
                      <a:pt x="13" y="14"/>
                      <a:pt x="14" y="13"/>
                      <a:pt x="16" y="13"/>
                    </a:cubicBezTo>
                    <a:cubicBezTo>
                      <a:pt x="17" y="13"/>
                      <a:pt x="18" y="14"/>
                      <a:pt x="18" y="16"/>
                    </a:cubicBezTo>
                    <a:cubicBezTo>
                      <a:pt x="18" y="17"/>
                      <a:pt x="17" y="19"/>
                      <a:pt x="16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3" name="Freeform 1990"/>
              <p:cNvSpPr>
                <a:spLocks noEditPoints="1"/>
              </p:cNvSpPr>
              <p:nvPr/>
            </p:nvSpPr>
            <p:spPr bwMode="auto">
              <a:xfrm>
                <a:off x="1091" y="957"/>
                <a:ext cx="35" cy="33"/>
              </a:xfrm>
              <a:custGeom>
                <a:avLst/>
                <a:gdLst>
                  <a:gd name="T0" fmla="*/ 30 w 32"/>
                  <a:gd name="T1" fmla="*/ 14 h 31"/>
                  <a:gd name="T2" fmla="*/ 30 w 32"/>
                  <a:gd name="T3" fmla="*/ 11 h 31"/>
                  <a:gd name="T4" fmla="*/ 29 w 32"/>
                  <a:gd name="T5" fmla="*/ 10 h 31"/>
                  <a:gd name="T6" fmla="*/ 28 w 32"/>
                  <a:gd name="T7" fmla="*/ 7 h 31"/>
                  <a:gd name="T8" fmla="*/ 27 w 32"/>
                  <a:gd name="T9" fmla="*/ 5 h 31"/>
                  <a:gd name="T10" fmla="*/ 24 w 32"/>
                  <a:gd name="T11" fmla="*/ 4 h 31"/>
                  <a:gd name="T12" fmla="*/ 19 w 32"/>
                  <a:gd name="T13" fmla="*/ 12 h 31"/>
                  <a:gd name="T14" fmla="*/ 17 w 32"/>
                  <a:gd name="T15" fmla="*/ 7 h 31"/>
                  <a:gd name="T16" fmla="*/ 21 w 32"/>
                  <a:gd name="T17" fmla="*/ 1 h 31"/>
                  <a:gd name="T18" fmla="*/ 17 w 32"/>
                  <a:gd name="T19" fmla="*/ 3 h 31"/>
                  <a:gd name="T20" fmla="*/ 16 w 32"/>
                  <a:gd name="T21" fmla="*/ 0 h 31"/>
                  <a:gd name="T22" fmla="*/ 14 w 32"/>
                  <a:gd name="T23" fmla="*/ 3 h 31"/>
                  <a:gd name="T24" fmla="*/ 10 w 32"/>
                  <a:gd name="T25" fmla="*/ 1 h 31"/>
                  <a:gd name="T26" fmla="*/ 14 w 32"/>
                  <a:gd name="T27" fmla="*/ 7 h 31"/>
                  <a:gd name="T28" fmla="*/ 12 w 32"/>
                  <a:gd name="T29" fmla="*/ 12 h 31"/>
                  <a:gd name="T30" fmla="*/ 8 w 32"/>
                  <a:gd name="T31" fmla="*/ 4 h 31"/>
                  <a:gd name="T32" fmla="*/ 5 w 32"/>
                  <a:gd name="T33" fmla="*/ 5 h 31"/>
                  <a:gd name="T34" fmla="*/ 4 w 32"/>
                  <a:gd name="T35" fmla="*/ 7 h 31"/>
                  <a:gd name="T36" fmla="*/ 3 w 32"/>
                  <a:gd name="T37" fmla="*/ 10 h 31"/>
                  <a:gd name="T38" fmla="*/ 1 w 32"/>
                  <a:gd name="T39" fmla="*/ 11 h 31"/>
                  <a:gd name="T40" fmla="*/ 2 w 32"/>
                  <a:gd name="T41" fmla="*/ 14 h 31"/>
                  <a:gd name="T42" fmla="*/ 8 w 32"/>
                  <a:gd name="T43" fmla="*/ 12 h 31"/>
                  <a:gd name="T44" fmla="*/ 11 w 32"/>
                  <a:gd name="T45" fmla="*/ 15 h 31"/>
                  <a:gd name="T46" fmla="*/ 8 w 32"/>
                  <a:gd name="T47" fmla="*/ 19 h 31"/>
                  <a:gd name="T48" fmla="*/ 0 w 32"/>
                  <a:gd name="T49" fmla="*/ 18 h 31"/>
                  <a:gd name="T50" fmla="*/ 4 w 32"/>
                  <a:gd name="T51" fmla="*/ 21 h 31"/>
                  <a:gd name="T52" fmla="*/ 2 w 32"/>
                  <a:gd name="T53" fmla="*/ 23 h 31"/>
                  <a:gd name="T54" fmla="*/ 4 w 32"/>
                  <a:gd name="T55" fmla="*/ 24 h 31"/>
                  <a:gd name="T56" fmla="*/ 5 w 32"/>
                  <a:gd name="T57" fmla="*/ 26 h 31"/>
                  <a:gd name="T58" fmla="*/ 6 w 32"/>
                  <a:gd name="T59" fmla="*/ 28 h 31"/>
                  <a:gd name="T60" fmla="*/ 9 w 32"/>
                  <a:gd name="T61" fmla="*/ 21 h 31"/>
                  <a:gd name="T62" fmla="*/ 14 w 32"/>
                  <a:gd name="T63" fmla="*/ 20 h 31"/>
                  <a:gd name="T64" fmla="*/ 10 w 32"/>
                  <a:gd name="T65" fmla="*/ 28 h 31"/>
                  <a:gd name="T66" fmla="*/ 12 w 32"/>
                  <a:gd name="T67" fmla="*/ 30 h 31"/>
                  <a:gd name="T68" fmla="*/ 14 w 32"/>
                  <a:gd name="T69" fmla="*/ 30 h 31"/>
                  <a:gd name="T70" fmla="*/ 17 w 32"/>
                  <a:gd name="T71" fmla="*/ 30 h 31"/>
                  <a:gd name="T72" fmla="*/ 19 w 32"/>
                  <a:gd name="T73" fmla="*/ 30 h 31"/>
                  <a:gd name="T74" fmla="*/ 21 w 32"/>
                  <a:gd name="T75" fmla="*/ 30 h 31"/>
                  <a:gd name="T76" fmla="*/ 17 w 32"/>
                  <a:gd name="T77" fmla="*/ 24 h 31"/>
                  <a:gd name="T78" fmla="*/ 19 w 32"/>
                  <a:gd name="T79" fmla="*/ 19 h 31"/>
                  <a:gd name="T80" fmla="*/ 24 w 32"/>
                  <a:gd name="T81" fmla="*/ 26 h 31"/>
                  <a:gd name="T82" fmla="*/ 26 w 32"/>
                  <a:gd name="T83" fmla="*/ 28 h 31"/>
                  <a:gd name="T84" fmla="*/ 26 w 32"/>
                  <a:gd name="T85" fmla="*/ 23 h 31"/>
                  <a:gd name="T86" fmla="*/ 28 w 32"/>
                  <a:gd name="T87" fmla="*/ 24 h 31"/>
                  <a:gd name="T88" fmla="*/ 29 w 32"/>
                  <a:gd name="T89" fmla="*/ 21 h 31"/>
                  <a:gd name="T90" fmla="*/ 30 w 32"/>
                  <a:gd name="T91" fmla="*/ 20 h 31"/>
                  <a:gd name="T92" fmla="*/ 29 w 32"/>
                  <a:gd name="T93" fmla="*/ 17 h 31"/>
                  <a:gd name="T94" fmla="*/ 21 w 32"/>
                  <a:gd name="T95" fmla="*/ 17 h 31"/>
                  <a:gd name="T96" fmla="*/ 21 w 32"/>
                  <a:gd name="T97" fmla="*/ 14 h 31"/>
                  <a:gd name="T98" fmla="*/ 29 w 32"/>
                  <a:gd name="T99" fmla="*/ 14 h 31"/>
                  <a:gd name="T100" fmla="*/ 13 w 32"/>
                  <a:gd name="T101" fmla="*/ 15 h 31"/>
                  <a:gd name="T102" fmla="*/ 19 w 32"/>
                  <a:gd name="T103" fmla="*/ 1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2" h="31">
                    <a:moveTo>
                      <a:pt x="29" y="14"/>
                    </a:moveTo>
                    <a:cubicBezTo>
                      <a:pt x="30" y="14"/>
                      <a:pt x="30" y="14"/>
                      <a:pt x="30" y="14"/>
                    </a:cubicBezTo>
                    <a:cubicBezTo>
                      <a:pt x="31" y="14"/>
                      <a:pt x="31" y="14"/>
                      <a:pt x="31" y="13"/>
                    </a:cubicBezTo>
                    <a:cubicBezTo>
                      <a:pt x="32" y="12"/>
                      <a:pt x="31" y="11"/>
                      <a:pt x="30" y="11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30" y="9"/>
                      <a:pt x="30" y="8"/>
                      <a:pt x="30" y="8"/>
                    </a:cubicBezTo>
                    <a:cubicBezTo>
                      <a:pt x="29" y="7"/>
                      <a:pt x="28" y="7"/>
                      <a:pt x="28" y="7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4"/>
                      <a:pt x="27" y="4"/>
                      <a:pt x="26" y="3"/>
                    </a:cubicBezTo>
                    <a:cubicBezTo>
                      <a:pt x="25" y="3"/>
                      <a:pt x="24" y="4"/>
                      <a:pt x="24" y="4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1"/>
                      <a:pt x="18" y="11"/>
                      <a:pt x="17" y="11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2"/>
                      <a:pt x="22" y="1"/>
                      <a:pt x="21" y="1"/>
                    </a:cubicBezTo>
                    <a:cubicBezTo>
                      <a:pt x="21" y="0"/>
                      <a:pt x="20" y="0"/>
                      <a:pt x="19" y="1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4" y="0"/>
                      <a:pt x="14" y="1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0"/>
                      <a:pt x="11" y="0"/>
                      <a:pt x="10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3" y="11"/>
                      <a:pt x="12" y="12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3"/>
                      <a:pt x="6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2" y="8"/>
                    </a:cubicBezTo>
                    <a:cubicBezTo>
                      <a:pt x="2" y="8"/>
                      <a:pt x="2" y="9"/>
                      <a:pt x="3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2"/>
                      <a:pt x="0" y="13"/>
                    </a:cubicBezTo>
                    <a:cubicBezTo>
                      <a:pt x="1" y="14"/>
                      <a:pt x="1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6"/>
                      <a:pt x="11" y="16"/>
                      <a:pt x="11" y="17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0" y="18"/>
                    </a:cubicBezTo>
                    <a:cubicBezTo>
                      <a:pt x="0" y="19"/>
                      <a:pt x="1" y="20"/>
                      <a:pt x="1" y="20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22"/>
                      <a:pt x="2" y="23"/>
                      <a:pt x="2" y="23"/>
                    </a:cubicBezTo>
                    <a:cubicBezTo>
                      <a:pt x="2" y="24"/>
                      <a:pt x="3" y="24"/>
                      <a:pt x="3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7"/>
                      <a:pt x="5" y="27"/>
                      <a:pt x="6" y="2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7" y="28"/>
                      <a:pt x="8" y="27"/>
                      <a:pt x="8" y="26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20"/>
                      <a:pt x="14" y="20"/>
                      <a:pt x="14" y="20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10" y="28"/>
                      <a:pt x="10" y="29"/>
                      <a:pt x="10" y="30"/>
                    </a:cubicBezTo>
                    <a:cubicBezTo>
                      <a:pt x="11" y="31"/>
                      <a:pt x="12" y="31"/>
                      <a:pt x="12" y="30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1"/>
                      <a:pt x="15" y="31"/>
                      <a:pt x="16" y="31"/>
                    </a:cubicBezTo>
                    <a:cubicBezTo>
                      <a:pt x="17" y="31"/>
                      <a:pt x="17" y="31"/>
                      <a:pt x="17" y="30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2" y="29"/>
                      <a:pt x="22" y="28"/>
                      <a:pt x="21" y="28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8" y="20"/>
                      <a:pt x="19" y="20"/>
                      <a:pt x="19" y="19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7"/>
                      <a:pt x="25" y="28"/>
                      <a:pt x="25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7" y="27"/>
                      <a:pt x="27" y="27"/>
                      <a:pt x="27" y="26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9" y="24"/>
                      <a:pt x="29" y="24"/>
                      <a:pt x="30" y="23"/>
                    </a:cubicBezTo>
                    <a:cubicBezTo>
                      <a:pt x="30" y="23"/>
                      <a:pt x="30" y="22"/>
                      <a:pt x="29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1" y="20"/>
                      <a:pt x="32" y="19"/>
                      <a:pt x="31" y="18"/>
                    </a:cubicBezTo>
                    <a:cubicBezTo>
                      <a:pt x="31" y="17"/>
                      <a:pt x="30" y="17"/>
                      <a:pt x="29" y="17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6"/>
                      <a:pt x="21" y="16"/>
                      <a:pt x="21" y="15"/>
                    </a:cubicBezTo>
                    <a:cubicBezTo>
                      <a:pt x="21" y="15"/>
                      <a:pt x="21" y="15"/>
                      <a:pt x="21" y="14"/>
                    </a:cubicBezTo>
                    <a:cubicBezTo>
                      <a:pt x="24" y="12"/>
                      <a:pt x="24" y="12"/>
                      <a:pt x="24" y="12"/>
                    </a:cubicBezTo>
                    <a:lnTo>
                      <a:pt x="29" y="14"/>
                    </a:lnTo>
                    <a:close/>
                    <a:moveTo>
                      <a:pt x="16" y="18"/>
                    </a:moveTo>
                    <a:cubicBezTo>
                      <a:pt x="14" y="18"/>
                      <a:pt x="13" y="17"/>
                      <a:pt x="13" y="15"/>
                    </a:cubicBezTo>
                    <a:cubicBezTo>
                      <a:pt x="13" y="14"/>
                      <a:pt x="14" y="13"/>
                      <a:pt x="16" y="13"/>
                    </a:cubicBezTo>
                    <a:cubicBezTo>
                      <a:pt x="17" y="13"/>
                      <a:pt x="19" y="14"/>
                      <a:pt x="19" y="15"/>
                    </a:cubicBezTo>
                    <a:cubicBezTo>
                      <a:pt x="19" y="17"/>
                      <a:pt x="17" y="18"/>
                      <a:pt x="16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4" name="Freeform 1991"/>
              <p:cNvSpPr>
                <a:spLocks noEditPoints="1"/>
              </p:cNvSpPr>
              <p:nvPr/>
            </p:nvSpPr>
            <p:spPr bwMode="auto">
              <a:xfrm>
                <a:off x="1037" y="978"/>
                <a:ext cx="35" cy="35"/>
              </a:xfrm>
              <a:custGeom>
                <a:avLst/>
                <a:gdLst>
                  <a:gd name="T0" fmla="*/ 30 w 32"/>
                  <a:gd name="T1" fmla="*/ 15 h 32"/>
                  <a:gd name="T2" fmla="*/ 31 w 32"/>
                  <a:gd name="T3" fmla="*/ 12 h 32"/>
                  <a:gd name="T4" fmla="*/ 29 w 32"/>
                  <a:gd name="T5" fmla="*/ 10 h 32"/>
                  <a:gd name="T6" fmla="*/ 28 w 32"/>
                  <a:gd name="T7" fmla="*/ 8 h 32"/>
                  <a:gd name="T8" fmla="*/ 27 w 32"/>
                  <a:gd name="T9" fmla="*/ 6 h 32"/>
                  <a:gd name="T10" fmla="*/ 24 w 32"/>
                  <a:gd name="T11" fmla="*/ 5 h 32"/>
                  <a:gd name="T12" fmla="*/ 20 w 32"/>
                  <a:gd name="T13" fmla="*/ 13 h 32"/>
                  <a:gd name="T14" fmla="*/ 18 w 32"/>
                  <a:gd name="T15" fmla="*/ 8 h 32"/>
                  <a:gd name="T16" fmla="*/ 22 w 32"/>
                  <a:gd name="T17" fmla="*/ 2 h 32"/>
                  <a:gd name="T18" fmla="*/ 18 w 32"/>
                  <a:gd name="T19" fmla="*/ 3 h 32"/>
                  <a:gd name="T20" fmla="*/ 16 w 32"/>
                  <a:gd name="T21" fmla="*/ 0 h 32"/>
                  <a:gd name="T22" fmla="*/ 15 w 32"/>
                  <a:gd name="T23" fmla="*/ 3 h 32"/>
                  <a:gd name="T24" fmla="*/ 11 w 32"/>
                  <a:gd name="T25" fmla="*/ 2 h 32"/>
                  <a:gd name="T26" fmla="*/ 15 w 32"/>
                  <a:gd name="T27" fmla="*/ 8 h 32"/>
                  <a:gd name="T28" fmla="*/ 13 w 32"/>
                  <a:gd name="T29" fmla="*/ 13 h 32"/>
                  <a:gd name="T30" fmla="*/ 8 w 32"/>
                  <a:gd name="T31" fmla="*/ 5 h 32"/>
                  <a:gd name="T32" fmla="*/ 5 w 32"/>
                  <a:gd name="T33" fmla="*/ 6 h 32"/>
                  <a:gd name="T34" fmla="*/ 4 w 32"/>
                  <a:gd name="T35" fmla="*/ 8 h 32"/>
                  <a:gd name="T36" fmla="*/ 3 w 32"/>
                  <a:gd name="T37" fmla="*/ 10 h 32"/>
                  <a:gd name="T38" fmla="*/ 2 w 32"/>
                  <a:gd name="T39" fmla="*/ 12 h 32"/>
                  <a:gd name="T40" fmla="*/ 2 w 32"/>
                  <a:gd name="T41" fmla="*/ 15 h 32"/>
                  <a:gd name="T42" fmla="*/ 8 w 32"/>
                  <a:gd name="T43" fmla="*/ 13 h 32"/>
                  <a:gd name="T44" fmla="*/ 11 w 32"/>
                  <a:gd name="T45" fmla="*/ 16 h 32"/>
                  <a:gd name="T46" fmla="*/ 8 w 32"/>
                  <a:gd name="T47" fmla="*/ 19 h 32"/>
                  <a:gd name="T48" fmla="*/ 1 w 32"/>
                  <a:gd name="T49" fmla="*/ 19 h 32"/>
                  <a:gd name="T50" fmla="*/ 4 w 32"/>
                  <a:gd name="T51" fmla="*/ 21 h 32"/>
                  <a:gd name="T52" fmla="*/ 2 w 32"/>
                  <a:gd name="T53" fmla="*/ 24 h 32"/>
                  <a:gd name="T54" fmla="*/ 4 w 32"/>
                  <a:gd name="T55" fmla="*/ 25 h 32"/>
                  <a:gd name="T56" fmla="*/ 5 w 32"/>
                  <a:gd name="T57" fmla="*/ 27 h 32"/>
                  <a:gd name="T58" fmla="*/ 7 w 32"/>
                  <a:gd name="T59" fmla="*/ 28 h 32"/>
                  <a:gd name="T60" fmla="*/ 9 w 32"/>
                  <a:gd name="T61" fmla="*/ 22 h 32"/>
                  <a:gd name="T62" fmla="*/ 15 w 32"/>
                  <a:gd name="T63" fmla="*/ 21 h 32"/>
                  <a:gd name="T64" fmla="*/ 11 w 32"/>
                  <a:gd name="T65" fmla="*/ 29 h 32"/>
                  <a:gd name="T66" fmla="*/ 13 w 32"/>
                  <a:gd name="T67" fmla="*/ 31 h 32"/>
                  <a:gd name="T68" fmla="*/ 15 w 32"/>
                  <a:gd name="T69" fmla="*/ 31 h 32"/>
                  <a:gd name="T70" fmla="*/ 18 w 32"/>
                  <a:gd name="T71" fmla="*/ 31 h 32"/>
                  <a:gd name="T72" fmla="*/ 20 w 32"/>
                  <a:gd name="T73" fmla="*/ 31 h 32"/>
                  <a:gd name="T74" fmla="*/ 22 w 32"/>
                  <a:gd name="T75" fmla="*/ 31 h 32"/>
                  <a:gd name="T76" fmla="*/ 18 w 32"/>
                  <a:gd name="T77" fmla="*/ 25 h 32"/>
                  <a:gd name="T78" fmla="*/ 20 w 32"/>
                  <a:gd name="T79" fmla="*/ 20 h 32"/>
                  <a:gd name="T80" fmla="*/ 24 w 32"/>
                  <a:gd name="T81" fmla="*/ 27 h 32"/>
                  <a:gd name="T82" fmla="*/ 26 w 32"/>
                  <a:gd name="T83" fmla="*/ 28 h 32"/>
                  <a:gd name="T84" fmla="*/ 26 w 32"/>
                  <a:gd name="T85" fmla="*/ 24 h 32"/>
                  <a:gd name="T86" fmla="*/ 29 w 32"/>
                  <a:gd name="T87" fmla="*/ 25 h 32"/>
                  <a:gd name="T88" fmla="*/ 29 w 32"/>
                  <a:gd name="T89" fmla="*/ 22 h 32"/>
                  <a:gd name="T90" fmla="*/ 31 w 32"/>
                  <a:gd name="T91" fmla="*/ 21 h 32"/>
                  <a:gd name="T92" fmla="*/ 30 w 32"/>
                  <a:gd name="T93" fmla="*/ 18 h 32"/>
                  <a:gd name="T94" fmla="*/ 21 w 32"/>
                  <a:gd name="T95" fmla="*/ 17 h 32"/>
                  <a:gd name="T96" fmla="*/ 21 w 32"/>
                  <a:gd name="T97" fmla="*/ 15 h 32"/>
                  <a:gd name="T98" fmla="*/ 30 w 32"/>
                  <a:gd name="T99" fmla="*/ 15 h 32"/>
                  <a:gd name="T100" fmla="*/ 13 w 32"/>
                  <a:gd name="T101" fmla="*/ 16 h 32"/>
                  <a:gd name="T102" fmla="*/ 19 w 32"/>
                  <a:gd name="T103" fmla="*/ 1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2" h="32">
                    <a:moveTo>
                      <a:pt x="30" y="15"/>
                    </a:moveTo>
                    <a:cubicBezTo>
                      <a:pt x="30" y="15"/>
                      <a:pt x="30" y="15"/>
                      <a:pt x="30" y="15"/>
                    </a:cubicBezTo>
                    <a:cubicBezTo>
                      <a:pt x="31" y="15"/>
                      <a:pt x="31" y="14"/>
                      <a:pt x="32" y="14"/>
                    </a:cubicBezTo>
                    <a:cubicBezTo>
                      <a:pt x="32" y="13"/>
                      <a:pt x="31" y="12"/>
                      <a:pt x="31" y="12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30" y="10"/>
                      <a:pt x="30" y="9"/>
                      <a:pt x="30" y="8"/>
                    </a:cubicBezTo>
                    <a:cubicBezTo>
                      <a:pt x="29" y="8"/>
                      <a:pt x="29" y="7"/>
                      <a:pt x="28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5"/>
                      <a:pt x="27" y="4"/>
                      <a:pt x="26" y="4"/>
                    </a:cubicBezTo>
                    <a:cubicBezTo>
                      <a:pt x="25" y="4"/>
                      <a:pt x="24" y="4"/>
                      <a:pt x="24" y="5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9" y="12"/>
                      <a:pt x="18" y="12"/>
                      <a:pt x="18" y="11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1" y="1"/>
                      <a:pt x="20" y="1"/>
                      <a:pt x="20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1"/>
                      <a:pt x="17" y="0"/>
                      <a:pt x="16" y="0"/>
                    </a:cubicBezTo>
                    <a:cubicBezTo>
                      <a:pt x="15" y="0"/>
                      <a:pt x="15" y="1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1"/>
                      <a:pt x="11" y="1"/>
                      <a:pt x="11" y="2"/>
                    </a:cubicBezTo>
                    <a:cubicBezTo>
                      <a:pt x="10" y="2"/>
                      <a:pt x="10" y="3"/>
                      <a:pt x="11" y="4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2"/>
                      <a:pt x="13" y="12"/>
                      <a:pt x="13" y="13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5" y="4"/>
                      <a:pt x="5" y="5"/>
                      <a:pt x="5" y="6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3" y="8"/>
                      <a:pt x="2" y="8"/>
                    </a:cubicBezTo>
                    <a:cubicBezTo>
                      <a:pt x="2" y="9"/>
                      <a:pt x="2" y="10"/>
                      <a:pt x="3" y="10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0" y="13"/>
                      <a:pt x="1" y="14"/>
                    </a:cubicBezTo>
                    <a:cubicBezTo>
                      <a:pt x="1" y="14"/>
                      <a:pt x="1" y="15"/>
                      <a:pt x="2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6"/>
                      <a:pt x="11" y="16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2" y="17"/>
                      <a:pt x="1" y="18"/>
                      <a:pt x="1" y="19"/>
                    </a:cubicBezTo>
                    <a:cubicBezTo>
                      <a:pt x="0" y="19"/>
                      <a:pt x="1" y="20"/>
                      <a:pt x="2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2" y="23"/>
                      <a:pt x="2" y="23"/>
                      <a:pt x="2" y="24"/>
                    </a:cubicBezTo>
                    <a:cubicBezTo>
                      <a:pt x="3" y="25"/>
                      <a:pt x="3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7"/>
                      <a:pt x="5" y="28"/>
                      <a:pt x="6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8"/>
                      <a:pt x="8" y="28"/>
                      <a:pt x="8" y="27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3" y="20"/>
                      <a:pt x="14" y="21"/>
                      <a:pt x="15" y="21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0" y="29"/>
                      <a:pt x="10" y="30"/>
                      <a:pt x="11" y="31"/>
                    </a:cubicBezTo>
                    <a:cubicBezTo>
                      <a:pt x="11" y="31"/>
                      <a:pt x="12" y="31"/>
                      <a:pt x="13" y="31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2"/>
                      <a:pt x="16" y="32"/>
                    </a:cubicBezTo>
                    <a:cubicBezTo>
                      <a:pt x="17" y="32"/>
                      <a:pt x="18" y="31"/>
                      <a:pt x="18" y="31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1"/>
                      <a:pt x="21" y="31"/>
                    </a:cubicBezTo>
                    <a:cubicBezTo>
                      <a:pt x="21" y="31"/>
                      <a:pt x="21" y="31"/>
                      <a:pt x="22" y="31"/>
                    </a:cubicBezTo>
                    <a:cubicBezTo>
                      <a:pt x="22" y="30"/>
                      <a:pt x="22" y="29"/>
                      <a:pt x="22" y="29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1"/>
                      <a:pt x="19" y="20"/>
                      <a:pt x="20" y="20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8"/>
                      <a:pt x="25" y="28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7" y="28"/>
                      <a:pt x="27" y="27"/>
                      <a:pt x="27" y="27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5"/>
                      <a:pt x="30" y="25"/>
                      <a:pt x="30" y="24"/>
                    </a:cubicBezTo>
                    <a:cubicBezTo>
                      <a:pt x="30" y="23"/>
                      <a:pt x="30" y="23"/>
                      <a:pt x="29" y="22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1" y="20"/>
                      <a:pt x="32" y="19"/>
                      <a:pt x="32" y="19"/>
                    </a:cubicBezTo>
                    <a:cubicBezTo>
                      <a:pt x="31" y="18"/>
                      <a:pt x="30" y="17"/>
                      <a:pt x="30" y="18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1" y="17"/>
                      <a:pt x="21" y="17"/>
                      <a:pt x="21" y="17"/>
                    </a:cubicBezTo>
                    <a:cubicBezTo>
                      <a:pt x="21" y="17"/>
                      <a:pt x="21" y="17"/>
                      <a:pt x="21" y="16"/>
                    </a:cubicBezTo>
                    <a:cubicBezTo>
                      <a:pt x="21" y="16"/>
                      <a:pt x="21" y="15"/>
                      <a:pt x="21" y="15"/>
                    </a:cubicBezTo>
                    <a:cubicBezTo>
                      <a:pt x="24" y="13"/>
                      <a:pt x="24" y="13"/>
                      <a:pt x="24" y="13"/>
                    </a:cubicBezTo>
                    <a:lnTo>
                      <a:pt x="30" y="15"/>
                    </a:lnTo>
                    <a:close/>
                    <a:moveTo>
                      <a:pt x="16" y="19"/>
                    </a:moveTo>
                    <a:cubicBezTo>
                      <a:pt x="15" y="19"/>
                      <a:pt x="13" y="18"/>
                      <a:pt x="13" y="16"/>
                    </a:cubicBezTo>
                    <a:cubicBezTo>
                      <a:pt x="13" y="15"/>
                      <a:pt x="15" y="14"/>
                      <a:pt x="16" y="14"/>
                    </a:cubicBezTo>
                    <a:cubicBezTo>
                      <a:pt x="18" y="14"/>
                      <a:pt x="19" y="15"/>
                      <a:pt x="19" y="16"/>
                    </a:cubicBezTo>
                    <a:cubicBezTo>
                      <a:pt x="19" y="18"/>
                      <a:pt x="18" y="19"/>
                      <a:pt x="16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5" name="Freeform 1992"/>
              <p:cNvSpPr>
                <a:spLocks noEditPoints="1"/>
              </p:cNvSpPr>
              <p:nvPr/>
            </p:nvSpPr>
            <p:spPr bwMode="auto">
              <a:xfrm>
                <a:off x="1430" y="856"/>
                <a:ext cx="66" cy="113"/>
              </a:xfrm>
              <a:custGeom>
                <a:avLst/>
                <a:gdLst>
                  <a:gd name="T0" fmla="*/ 0 w 61"/>
                  <a:gd name="T1" fmla="*/ 72 h 103"/>
                  <a:gd name="T2" fmla="*/ 30 w 61"/>
                  <a:gd name="T3" fmla="*/ 103 h 103"/>
                  <a:gd name="T4" fmla="*/ 61 w 61"/>
                  <a:gd name="T5" fmla="*/ 72 h 103"/>
                  <a:gd name="T6" fmla="*/ 30 w 61"/>
                  <a:gd name="T7" fmla="*/ 0 h 103"/>
                  <a:gd name="T8" fmla="*/ 0 w 61"/>
                  <a:gd name="T9" fmla="*/ 72 h 103"/>
                  <a:gd name="T10" fmla="*/ 51 w 61"/>
                  <a:gd name="T11" fmla="*/ 72 h 103"/>
                  <a:gd name="T12" fmla="*/ 30 w 61"/>
                  <a:gd name="T13" fmla="*/ 93 h 103"/>
                  <a:gd name="T14" fmla="*/ 10 w 61"/>
                  <a:gd name="T15" fmla="*/ 72 h 103"/>
                  <a:gd name="T16" fmla="*/ 26 w 61"/>
                  <a:gd name="T17" fmla="*/ 33 h 103"/>
                  <a:gd name="T18" fmla="*/ 30 w 61"/>
                  <a:gd name="T19" fmla="*/ 25 h 103"/>
                  <a:gd name="T20" fmla="*/ 35 w 61"/>
                  <a:gd name="T21" fmla="*/ 33 h 103"/>
                  <a:gd name="T22" fmla="*/ 51 w 61"/>
                  <a:gd name="T23" fmla="*/ 7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1" h="103">
                    <a:moveTo>
                      <a:pt x="0" y="72"/>
                    </a:moveTo>
                    <a:cubicBezTo>
                      <a:pt x="0" y="89"/>
                      <a:pt x="14" y="103"/>
                      <a:pt x="30" y="103"/>
                    </a:cubicBezTo>
                    <a:cubicBezTo>
                      <a:pt x="47" y="103"/>
                      <a:pt x="61" y="89"/>
                      <a:pt x="61" y="72"/>
                    </a:cubicBezTo>
                    <a:cubicBezTo>
                      <a:pt x="61" y="48"/>
                      <a:pt x="32" y="17"/>
                      <a:pt x="30" y="0"/>
                    </a:cubicBezTo>
                    <a:cubicBezTo>
                      <a:pt x="28" y="17"/>
                      <a:pt x="0" y="49"/>
                      <a:pt x="0" y="72"/>
                    </a:cubicBezTo>
                    <a:close/>
                    <a:moveTo>
                      <a:pt x="51" y="72"/>
                    </a:moveTo>
                    <a:cubicBezTo>
                      <a:pt x="51" y="84"/>
                      <a:pt x="42" y="93"/>
                      <a:pt x="30" y="93"/>
                    </a:cubicBezTo>
                    <a:cubicBezTo>
                      <a:pt x="19" y="93"/>
                      <a:pt x="10" y="84"/>
                      <a:pt x="10" y="72"/>
                    </a:cubicBezTo>
                    <a:cubicBezTo>
                      <a:pt x="10" y="62"/>
                      <a:pt x="19" y="46"/>
                      <a:pt x="26" y="33"/>
                    </a:cubicBezTo>
                    <a:cubicBezTo>
                      <a:pt x="28" y="30"/>
                      <a:pt x="29" y="28"/>
                      <a:pt x="30" y="25"/>
                    </a:cubicBezTo>
                    <a:cubicBezTo>
                      <a:pt x="32" y="28"/>
                      <a:pt x="33" y="30"/>
                      <a:pt x="35" y="33"/>
                    </a:cubicBezTo>
                    <a:cubicBezTo>
                      <a:pt x="42" y="46"/>
                      <a:pt x="51" y="61"/>
                      <a:pt x="51" y="7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6" name="Freeform 1993"/>
              <p:cNvSpPr>
                <a:spLocks noEditPoints="1"/>
              </p:cNvSpPr>
              <p:nvPr/>
            </p:nvSpPr>
            <p:spPr bwMode="auto">
              <a:xfrm>
                <a:off x="1497" y="908"/>
                <a:ext cx="66" cy="112"/>
              </a:xfrm>
              <a:custGeom>
                <a:avLst/>
                <a:gdLst>
                  <a:gd name="T0" fmla="*/ 0 w 60"/>
                  <a:gd name="T1" fmla="*/ 72 h 103"/>
                  <a:gd name="T2" fmla="*/ 30 w 60"/>
                  <a:gd name="T3" fmla="*/ 103 h 103"/>
                  <a:gd name="T4" fmla="*/ 60 w 60"/>
                  <a:gd name="T5" fmla="*/ 72 h 103"/>
                  <a:gd name="T6" fmla="*/ 30 w 60"/>
                  <a:gd name="T7" fmla="*/ 0 h 103"/>
                  <a:gd name="T8" fmla="*/ 0 w 60"/>
                  <a:gd name="T9" fmla="*/ 72 h 103"/>
                  <a:gd name="T10" fmla="*/ 51 w 60"/>
                  <a:gd name="T11" fmla="*/ 72 h 103"/>
                  <a:gd name="T12" fmla="*/ 30 w 60"/>
                  <a:gd name="T13" fmla="*/ 93 h 103"/>
                  <a:gd name="T14" fmla="*/ 10 w 60"/>
                  <a:gd name="T15" fmla="*/ 72 h 103"/>
                  <a:gd name="T16" fmla="*/ 26 w 60"/>
                  <a:gd name="T17" fmla="*/ 32 h 103"/>
                  <a:gd name="T18" fmla="*/ 30 w 60"/>
                  <a:gd name="T19" fmla="*/ 25 h 103"/>
                  <a:gd name="T20" fmla="*/ 34 w 60"/>
                  <a:gd name="T21" fmla="*/ 32 h 103"/>
                  <a:gd name="T22" fmla="*/ 51 w 60"/>
                  <a:gd name="T23" fmla="*/ 7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0" h="103">
                    <a:moveTo>
                      <a:pt x="0" y="72"/>
                    </a:moveTo>
                    <a:cubicBezTo>
                      <a:pt x="0" y="89"/>
                      <a:pt x="13" y="103"/>
                      <a:pt x="30" y="103"/>
                    </a:cubicBezTo>
                    <a:cubicBezTo>
                      <a:pt x="47" y="103"/>
                      <a:pt x="60" y="89"/>
                      <a:pt x="60" y="72"/>
                    </a:cubicBezTo>
                    <a:cubicBezTo>
                      <a:pt x="60" y="48"/>
                      <a:pt x="32" y="17"/>
                      <a:pt x="30" y="0"/>
                    </a:cubicBezTo>
                    <a:cubicBezTo>
                      <a:pt x="28" y="16"/>
                      <a:pt x="0" y="49"/>
                      <a:pt x="0" y="72"/>
                    </a:cubicBezTo>
                    <a:close/>
                    <a:moveTo>
                      <a:pt x="51" y="72"/>
                    </a:moveTo>
                    <a:cubicBezTo>
                      <a:pt x="51" y="83"/>
                      <a:pt x="41" y="93"/>
                      <a:pt x="30" y="93"/>
                    </a:cubicBezTo>
                    <a:cubicBezTo>
                      <a:pt x="19" y="93"/>
                      <a:pt x="10" y="83"/>
                      <a:pt x="10" y="72"/>
                    </a:cubicBezTo>
                    <a:cubicBezTo>
                      <a:pt x="10" y="61"/>
                      <a:pt x="18" y="46"/>
                      <a:pt x="26" y="32"/>
                    </a:cubicBezTo>
                    <a:cubicBezTo>
                      <a:pt x="27" y="30"/>
                      <a:pt x="29" y="27"/>
                      <a:pt x="30" y="25"/>
                    </a:cubicBezTo>
                    <a:cubicBezTo>
                      <a:pt x="31" y="27"/>
                      <a:pt x="33" y="30"/>
                      <a:pt x="34" y="32"/>
                    </a:cubicBezTo>
                    <a:cubicBezTo>
                      <a:pt x="42" y="46"/>
                      <a:pt x="51" y="61"/>
                      <a:pt x="51" y="7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7" name="Freeform 1994"/>
              <p:cNvSpPr>
                <a:spLocks noEditPoints="1"/>
              </p:cNvSpPr>
              <p:nvPr/>
            </p:nvSpPr>
            <p:spPr bwMode="auto">
              <a:xfrm>
                <a:off x="981" y="431"/>
                <a:ext cx="141" cy="143"/>
              </a:xfrm>
              <a:custGeom>
                <a:avLst/>
                <a:gdLst>
                  <a:gd name="T0" fmla="*/ 89 w 130"/>
                  <a:gd name="T1" fmla="*/ 9 h 131"/>
                  <a:gd name="T2" fmla="*/ 52 w 130"/>
                  <a:gd name="T3" fmla="*/ 46 h 131"/>
                  <a:gd name="T4" fmla="*/ 16 w 130"/>
                  <a:gd name="T5" fmla="*/ 58 h 131"/>
                  <a:gd name="T6" fmla="*/ 16 w 130"/>
                  <a:gd name="T7" fmla="*/ 115 h 131"/>
                  <a:gd name="T8" fmla="*/ 73 w 130"/>
                  <a:gd name="T9" fmla="*/ 115 h 131"/>
                  <a:gd name="T10" fmla="*/ 84 w 130"/>
                  <a:gd name="T11" fmla="*/ 79 h 131"/>
                  <a:gd name="T12" fmla="*/ 121 w 130"/>
                  <a:gd name="T13" fmla="*/ 42 h 131"/>
                  <a:gd name="T14" fmla="*/ 121 w 130"/>
                  <a:gd name="T15" fmla="*/ 9 h 131"/>
                  <a:gd name="T16" fmla="*/ 89 w 130"/>
                  <a:gd name="T17" fmla="*/ 9 h 131"/>
                  <a:gd name="T18" fmla="*/ 114 w 130"/>
                  <a:gd name="T19" fmla="*/ 34 h 131"/>
                  <a:gd name="T20" fmla="*/ 72 w 130"/>
                  <a:gd name="T21" fmla="*/ 75 h 131"/>
                  <a:gd name="T22" fmla="*/ 73 w 130"/>
                  <a:gd name="T23" fmla="*/ 81 h 131"/>
                  <a:gd name="T24" fmla="*/ 65 w 130"/>
                  <a:gd name="T25" fmla="*/ 107 h 131"/>
                  <a:gd name="T26" fmla="*/ 24 w 130"/>
                  <a:gd name="T27" fmla="*/ 107 h 131"/>
                  <a:gd name="T28" fmla="*/ 24 w 130"/>
                  <a:gd name="T29" fmla="*/ 65 h 131"/>
                  <a:gd name="T30" fmla="*/ 50 w 130"/>
                  <a:gd name="T31" fmla="*/ 57 h 131"/>
                  <a:gd name="T32" fmla="*/ 55 w 130"/>
                  <a:gd name="T33" fmla="*/ 58 h 131"/>
                  <a:gd name="T34" fmla="*/ 97 w 130"/>
                  <a:gd name="T35" fmla="*/ 17 h 131"/>
                  <a:gd name="T36" fmla="*/ 114 w 130"/>
                  <a:gd name="T37" fmla="*/ 17 h 131"/>
                  <a:gd name="T38" fmla="*/ 114 w 130"/>
                  <a:gd name="T39" fmla="*/ 34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0" h="131">
                    <a:moveTo>
                      <a:pt x="89" y="9"/>
                    </a:moveTo>
                    <a:cubicBezTo>
                      <a:pt x="52" y="46"/>
                      <a:pt x="52" y="46"/>
                      <a:pt x="52" y="46"/>
                    </a:cubicBezTo>
                    <a:cubicBezTo>
                      <a:pt x="39" y="44"/>
                      <a:pt x="26" y="48"/>
                      <a:pt x="16" y="58"/>
                    </a:cubicBezTo>
                    <a:cubicBezTo>
                      <a:pt x="0" y="73"/>
                      <a:pt x="0" y="99"/>
                      <a:pt x="16" y="115"/>
                    </a:cubicBezTo>
                    <a:cubicBezTo>
                      <a:pt x="32" y="131"/>
                      <a:pt x="57" y="131"/>
                      <a:pt x="73" y="115"/>
                    </a:cubicBezTo>
                    <a:cubicBezTo>
                      <a:pt x="83" y="105"/>
                      <a:pt x="86" y="92"/>
                      <a:pt x="84" y="79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30" y="33"/>
                      <a:pt x="130" y="18"/>
                      <a:pt x="121" y="9"/>
                    </a:cubicBezTo>
                    <a:cubicBezTo>
                      <a:pt x="112" y="0"/>
                      <a:pt x="98" y="0"/>
                      <a:pt x="89" y="9"/>
                    </a:cubicBezTo>
                    <a:close/>
                    <a:moveTo>
                      <a:pt x="114" y="34"/>
                    </a:moveTo>
                    <a:cubicBezTo>
                      <a:pt x="72" y="75"/>
                      <a:pt x="72" y="75"/>
                      <a:pt x="72" y="75"/>
                    </a:cubicBezTo>
                    <a:cubicBezTo>
                      <a:pt x="73" y="81"/>
                      <a:pt x="73" y="81"/>
                      <a:pt x="73" y="81"/>
                    </a:cubicBezTo>
                    <a:cubicBezTo>
                      <a:pt x="75" y="90"/>
                      <a:pt x="72" y="100"/>
                      <a:pt x="65" y="107"/>
                    </a:cubicBezTo>
                    <a:cubicBezTo>
                      <a:pt x="54" y="118"/>
                      <a:pt x="35" y="118"/>
                      <a:pt x="24" y="107"/>
                    </a:cubicBezTo>
                    <a:cubicBezTo>
                      <a:pt x="12" y="95"/>
                      <a:pt x="12" y="77"/>
                      <a:pt x="24" y="65"/>
                    </a:cubicBezTo>
                    <a:cubicBezTo>
                      <a:pt x="30" y="58"/>
                      <a:pt x="40" y="55"/>
                      <a:pt x="50" y="57"/>
                    </a:cubicBezTo>
                    <a:cubicBezTo>
                      <a:pt x="55" y="58"/>
                      <a:pt x="55" y="58"/>
                      <a:pt x="55" y="58"/>
                    </a:cubicBezTo>
                    <a:cubicBezTo>
                      <a:pt x="97" y="17"/>
                      <a:pt x="97" y="17"/>
                      <a:pt x="97" y="17"/>
                    </a:cubicBezTo>
                    <a:cubicBezTo>
                      <a:pt x="101" y="12"/>
                      <a:pt x="109" y="12"/>
                      <a:pt x="114" y="17"/>
                    </a:cubicBezTo>
                    <a:cubicBezTo>
                      <a:pt x="118" y="22"/>
                      <a:pt x="118" y="29"/>
                      <a:pt x="114" y="3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8" name="Freeform 1995"/>
              <p:cNvSpPr/>
              <p:nvPr/>
            </p:nvSpPr>
            <p:spPr bwMode="auto">
              <a:xfrm>
                <a:off x="1007" y="457"/>
                <a:ext cx="89" cy="91"/>
              </a:xfrm>
              <a:custGeom>
                <a:avLst/>
                <a:gdLst>
                  <a:gd name="T0" fmla="*/ 80 w 82"/>
                  <a:gd name="T1" fmla="*/ 1 h 83"/>
                  <a:gd name="T2" fmla="*/ 33 w 82"/>
                  <a:gd name="T3" fmla="*/ 48 h 83"/>
                  <a:gd name="T4" fmla="*/ 7 w 82"/>
                  <a:gd name="T5" fmla="*/ 49 h 83"/>
                  <a:gd name="T6" fmla="*/ 7 w 82"/>
                  <a:gd name="T7" fmla="*/ 76 h 83"/>
                  <a:gd name="T8" fmla="*/ 34 w 82"/>
                  <a:gd name="T9" fmla="*/ 76 h 83"/>
                  <a:gd name="T10" fmla="*/ 34 w 82"/>
                  <a:gd name="T11" fmla="*/ 50 h 83"/>
                  <a:gd name="T12" fmla="*/ 82 w 82"/>
                  <a:gd name="T13" fmla="*/ 2 h 83"/>
                  <a:gd name="T14" fmla="*/ 82 w 82"/>
                  <a:gd name="T15" fmla="*/ 1 h 83"/>
                  <a:gd name="T16" fmla="*/ 80 w 82"/>
                  <a:gd name="T17" fmla="*/ 1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2" h="83">
                    <a:moveTo>
                      <a:pt x="80" y="1"/>
                    </a:moveTo>
                    <a:cubicBezTo>
                      <a:pt x="80" y="1"/>
                      <a:pt x="44" y="37"/>
                      <a:pt x="33" y="48"/>
                    </a:cubicBezTo>
                    <a:cubicBezTo>
                      <a:pt x="25" y="42"/>
                      <a:pt x="14" y="42"/>
                      <a:pt x="7" y="49"/>
                    </a:cubicBezTo>
                    <a:cubicBezTo>
                      <a:pt x="0" y="56"/>
                      <a:pt x="0" y="68"/>
                      <a:pt x="7" y="76"/>
                    </a:cubicBezTo>
                    <a:cubicBezTo>
                      <a:pt x="14" y="83"/>
                      <a:pt x="26" y="83"/>
                      <a:pt x="34" y="76"/>
                    </a:cubicBezTo>
                    <a:cubicBezTo>
                      <a:pt x="41" y="69"/>
                      <a:pt x="41" y="57"/>
                      <a:pt x="34" y="50"/>
                    </a:cubicBezTo>
                    <a:cubicBezTo>
                      <a:pt x="46" y="39"/>
                      <a:pt x="82" y="2"/>
                      <a:pt x="82" y="2"/>
                    </a:cubicBezTo>
                    <a:cubicBezTo>
                      <a:pt x="82" y="2"/>
                      <a:pt x="82" y="1"/>
                      <a:pt x="82" y="1"/>
                    </a:cubicBezTo>
                    <a:cubicBezTo>
                      <a:pt x="81" y="0"/>
                      <a:pt x="81" y="0"/>
                      <a:pt x="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9" name="Freeform 1996"/>
              <p:cNvSpPr/>
              <p:nvPr/>
            </p:nvSpPr>
            <p:spPr bwMode="auto">
              <a:xfrm>
                <a:off x="1082" y="455"/>
                <a:ext cx="8" cy="8"/>
              </a:xfrm>
              <a:custGeom>
                <a:avLst/>
                <a:gdLst>
                  <a:gd name="T0" fmla="*/ 0 w 8"/>
                  <a:gd name="T1" fmla="*/ 3 h 8"/>
                  <a:gd name="T2" fmla="*/ 4 w 8"/>
                  <a:gd name="T3" fmla="*/ 8 h 8"/>
                  <a:gd name="T4" fmla="*/ 8 w 8"/>
                  <a:gd name="T5" fmla="*/ 5 h 8"/>
                  <a:gd name="T6" fmla="*/ 3 w 8"/>
                  <a:gd name="T7" fmla="*/ 0 h 8"/>
                  <a:gd name="T8" fmla="*/ 0 w 8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3"/>
                    </a:moveTo>
                    <a:lnTo>
                      <a:pt x="4" y="8"/>
                    </a:lnTo>
                    <a:lnTo>
                      <a:pt x="8" y="5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0" name="Freeform 1997"/>
              <p:cNvSpPr/>
              <p:nvPr/>
            </p:nvSpPr>
            <p:spPr bwMode="auto">
              <a:xfrm>
                <a:off x="1070" y="467"/>
                <a:ext cx="8" cy="8"/>
              </a:xfrm>
              <a:custGeom>
                <a:avLst/>
                <a:gdLst>
                  <a:gd name="T0" fmla="*/ 0 w 8"/>
                  <a:gd name="T1" fmla="*/ 3 h 8"/>
                  <a:gd name="T2" fmla="*/ 4 w 8"/>
                  <a:gd name="T3" fmla="*/ 8 h 8"/>
                  <a:gd name="T4" fmla="*/ 8 w 8"/>
                  <a:gd name="T5" fmla="*/ 5 h 8"/>
                  <a:gd name="T6" fmla="*/ 3 w 8"/>
                  <a:gd name="T7" fmla="*/ 0 h 8"/>
                  <a:gd name="T8" fmla="*/ 0 w 8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3"/>
                    </a:moveTo>
                    <a:lnTo>
                      <a:pt x="4" y="8"/>
                    </a:lnTo>
                    <a:lnTo>
                      <a:pt x="8" y="5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1" name="Freeform 1998"/>
              <p:cNvSpPr/>
              <p:nvPr/>
            </p:nvSpPr>
            <p:spPr bwMode="auto">
              <a:xfrm>
                <a:off x="1058" y="478"/>
                <a:ext cx="9" cy="8"/>
              </a:xfrm>
              <a:custGeom>
                <a:avLst/>
                <a:gdLst>
                  <a:gd name="T0" fmla="*/ 0 w 9"/>
                  <a:gd name="T1" fmla="*/ 3 h 8"/>
                  <a:gd name="T2" fmla="*/ 5 w 9"/>
                  <a:gd name="T3" fmla="*/ 8 h 8"/>
                  <a:gd name="T4" fmla="*/ 9 w 9"/>
                  <a:gd name="T5" fmla="*/ 4 h 8"/>
                  <a:gd name="T6" fmla="*/ 3 w 9"/>
                  <a:gd name="T7" fmla="*/ 0 h 8"/>
                  <a:gd name="T8" fmla="*/ 0 w 9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8">
                    <a:moveTo>
                      <a:pt x="0" y="3"/>
                    </a:moveTo>
                    <a:lnTo>
                      <a:pt x="5" y="8"/>
                    </a:lnTo>
                    <a:lnTo>
                      <a:pt x="9" y="4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2" name="Freeform 1999"/>
              <p:cNvSpPr/>
              <p:nvPr/>
            </p:nvSpPr>
            <p:spPr bwMode="auto">
              <a:xfrm>
                <a:off x="1047" y="490"/>
                <a:ext cx="8" cy="8"/>
              </a:xfrm>
              <a:custGeom>
                <a:avLst/>
                <a:gdLst>
                  <a:gd name="T0" fmla="*/ 0 w 8"/>
                  <a:gd name="T1" fmla="*/ 3 h 8"/>
                  <a:gd name="T2" fmla="*/ 4 w 8"/>
                  <a:gd name="T3" fmla="*/ 8 h 8"/>
                  <a:gd name="T4" fmla="*/ 8 w 8"/>
                  <a:gd name="T5" fmla="*/ 4 h 8"/>
                  <a:gd name="T6" fmla="*/ 3 w 8"/>
                  <a:gd name="T7" fmla="*/ 0 h 8"/>
                  <a:gd name="T8" fmla="*/ 0 w 8"/>
                  <a:gd name="T9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8">
                    <a:moveTo>
                      <a:pt x="0" y="3"/>
                    </a:moveTo>
                    <a:lnTo>
                      <a:pt x="4" y="8"/>
                    </a:lnTo>
                    <a:lnTo>
                      <a:pt x="8" y="4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3" name="Freeform 2000"/>
              <p:cNvSpPr/>
              <p:nvPr/>
            </p:nvSpPr>
            <p:spPr bwMode="auto">
              <a:xfrm>
                <a:off x="583" y="911"/>
                <a:ext cx="73" cy="95"/>
              </a:xfrm>
              <a:custGeom>
                <a:avLst/>
                <a:gdLst>
                  <a:gd name="T0" fmla="*/ 47 w 67"/>
                  <a:gd name="T1" fmla="*/ 16 h 87"/>
                  <a:gd name="T2" fmla="*/ 63 w 67"/>
                  <a:gd name="T3" fmla="*/ 19 h 87"/>
                  <a:gd name="T4" fmla="*/ 67 w 67"/>
                  <a:gd name="T5" fmla="*/ 4 h 87"/>
                  <a:gd name="T6" fmla="*/ 46 w 67"/>
                  <a:gd name="T7" fmla="*/ 0 h 87"/>
                  <a:gd name="T8" fmla="*/ 0 w 67"/>
                  <a:gd name="T9" fmla="*/ 45 h 87"/>
                  <a:gd name="T10" fmla="*/ 45 w 67"/>
                  <a:gd name="T11" fmla="*/ 87 h 87"/>
                  <a:gd name="T12" fmla="*/ 66 w 67"/>
                  <a:gd name="T13" fmla="*/ 83 h 87"/>
                  <a:gd name="T14" fmla="*/ 63 w 67"/>
                  <a:gd name="T15" fmla="*/ 68 h 87"/>
                  <a:gd name="T16" fmla="*/ 47 w 67"/>
                  <a:gd name="T17" fmla="*/ 71 h 87"/>
                  <a:gd name="T18" fmla="*/ 20 w 67"/>
                  <a:gd name="T19" fmla="*/ 44 h 87"/>
                  <a:gd name="T20" fmla="*/ 47 w 67"/>
                  <a:gd name="T21" fmla="*/ 16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7" h="87">
                    <a:moveTo>
                      <a:pt x="47" y="16"/>
                    </a:moveTo>
                    <a:cubicBezTo>
                      <a:pt x="54" y="16"/>
                      <a:pt x="60" y="17"/>
                      <a:pt x="63" y="19"/>
                    </a:cubicBezTo>
                    <a:cubicBezTo>
                      <a:pt x="67" y="4"/>
                      <a:pt x="67" y="4"/>
                      <a:pt x="67" y="4"/>
                    </a:cubicBezTo>
                    <a:cubicBezTo>
                      <a:pt x="64" y="2"/>
                      <a:pt x="56" y="0"/>
                      <a:pt x="46" y="0"/>
                    </a:cubicBezTo>
                    <a:cubicBezTo>
                      <a:pt x="21" y="0"/>
                      <a:pt x="0" y="16"/>
                      <a:pt x="0" y="45"/>
                    </a:cubicBezTo>
                    <a:cubicBezTo>
                      <a:pt x="0" y="69"/>
                      <a:pt x="15" y="87"/>
                      <a:pt x="45" y="87"/>
                    </a:cubicBezTo>
                    <a:cubicBezTo>
                      <a:pt x="55" y="87"/>
                      <a:pt x="63" y="85"/>
                      <a:pt x="66" y="83"/>
                    </a:cubicBezTo>
                    <a:cubicBezTo>
                      <a:pt x="63" y="68"/>
                      <a:pt x="63" y="68"/>
                      <a:pt x="63" y="68"/>
                    </a:cubicBezTo>
                    <a:cubicBezTo>
                      <a:pt x="60" y="70"/>
                      <a:pt x="53" y="71"/>
                      <a:pt x="47" y="71"/>
                    </a:cubicBezTo>
                    <a:cubicBezTo>
                      <a:pt x="30" y="71"/>
                      <a:pt x="20" y="60"/>
                      <a:pt x="20" y="44"/>
                    </a:cubicBezTo>
                    <a:cubicBezTo>
                      <a:pt x="20" y="25"/>
                      <a:pt x="32" y="16"/>
                      <a:pt x="47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4" name="Freeform 2001"/>
              <p:cNvSpPr>
                <a:spLocks noEditPoints="1"/>
              </p:cNvSpPr>
              <p:nvPr/>
            </p:nvSpPr>
            <p:spPr bwMode="auto">
              <a:xfrm>
                <a:off x="555" y="878"/>
                <a:ext cx="38" cy="38"/>
              </a:xfrm>
              <a:custGeom>
                <a:avLst/>
                <a:gdLst>
                  <a:gd name="T0" fmla="*/ 18 w 35"/>
                  <a:gd name="T1" fmla="*/ 0 h 35"/>
                  <a:gd name="T2" fmla="*/ 0 w 35"/>
                  <a:gd name="T3" fmla="*/ 18 h 35"/>
                  <a:gd name="T4" fmla="*/ 18 w 35"/>
                  <a:gd name="T5" fmla="*/ 35 h 35"/>
                  <a:gd name="T6" fmla="*/ 35 w 35"/>
                  <a:gd name="T7" fmla="*/ 18 h 35"/>
                  <a:gd name="T8" fmla="*/ 18 w 35"/>
                  <a:gd name="T9" fmla="*/ 0 h 35"/>
                  <a:gd name="T10" fmla="*/ 18 w 35"/>
                  <a:gd name="T11" fmla="*/ 29 h 35"/>
                  <a:gd name="T12" fmla="*/ 6 w 35"/>
                  <a:gd name="T13" fmla="*/ 17 h 35"/>
                  <a:gd name="T14" fmla="*/ 18 w 35"/>
                  <a:gd name="T15" fmla="*/ 6 h 35"/>
                  <a:gd name="T16" fmla="*/ 29 w 35"/>
                  <a:gd name="T17" fmla="*/ 17 h 35"/>
                  <a:gd name="T18" fmla="*/ 18 w 35"/>
                  <a:gd name="T19" fmla="*/ 29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5" h="35">
                    <a:moveTo>
                      <a:pt x="18" y="0"/>
                    </a:moveTo>
                    <a:cubicBezTo>
                      <a:pt x="8" y="0"/>
                      <a:pt x="0" y="8"/>
                      <a:pt x="0" y="18"/>
                    </a:cubicBezTo>
                    <a:cubicBezTo>
                      <a:pt x="0" y="28"/>
                      <a:pt x="8" y="35"/>
                      <a:pt x="18" y="35"/>
                    </a:cubicBezTo>
                    <a:cubicBezTo>
                      <a:pt x="27" y="35"/>
                      <a:pt x="35" y="28"/>
                      <a:pt x="35" y="18"/>
                    </a:cubicBezTo>
                    <a:cubicBezTo>
                      <a:pt x="35" y="8"/>
                      <a:pt x="27" y="0"/>
                      <a:pt x="18" y="0"/>
                    </a:cubicBezTo>
                    <a:close/>
                    <a:moveTo>
                      <a:pt x="18" y="29"/>
                    </a:moveTo>
                    <a:cubicBezTo>
                      <a:pt x="11" y="29"/>
                      <a:pt x="6" y="24"/>
                      <a:pt x="6" y="17"/>
                    </a:cubicBezTo>
                    <a:cubicBezTo>
                      <a:pt x="6" y="11"/>
                      <a:pt x="11" y="6"/>
                      <a:pt x="18" y="6"/>
                    </a:cubicBezTo>
                    <a:cubicBezTo>
                      <a:pt x="24" y="6"/>
                      <a:pt x="29" y="11"/>
                      <a:pt x="29" y="17"/>
                    </a:cubicBezTo>
                    <a:cubicBezTo>
                      <a:pt x="29" y="24"/>
                      <a:pt x="24" y="29"/>
                      <a:pt x="18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5" name="Freeform 2002"/>
              <p:cNvSpPr/>
              <p:nvPr/>
            </p:nvSpPr>
            <p:spPr bwMode="auto">
              <a:xfrm>
                <a:off x="1268" y="694"/>
                <a:ext cx="56" cy="93"/>
              </a:xfrm>
              <a:custGeom>
                <a:avLst/>
                <a:gdLst>
                  <a:gd name="T0" fmla="*/ 0 w 56"/>
                  <a:gd name="T1" fmla="*/ 93 h 93"/>
                  <a:gd name="T2" fmla="*/ 21 w 56"/>
                  <a:gd name="T3" fmla="*/ 93 h 93"/>
                  <a:gd name="T4" fmla="*/ 21 w 56"/>
                  <a:gd name="T5" fmla="*/ 56 h 93"/>
                  <a:gd name="T6" fmla="*/ 54 w 56"/>
                  <a:gd name="T7" fmla="*/ 56 h 93"/>
                  <a:gd name="T8" fmla="*/ 54 w 56"/>
                  <a:gd name="T9" fmla="*/ 38 h 93"/>
                  <a:gd name="T10" fmla="*/ 21 w 56"/>
                  <a:gd name="T11" fmla="*/ 38 h 93"/>
                  <a:gd name="T12" fmla="*/ 21 w 56"/>
                  <a:gd name="T13" fmla="*/ 17 h 93"/>
                  <a:gd name="T14" fmla="*/ 56 w 56"/>
                  <a:gd name="T15" fmla="*/ 17 h 93"/>
                  <a:gd name="T16" fmla="*/ 56 w 56"/>
                  <a:gd name="T17" fmla="*/ 0 h 93"/>
                  <a:gd name="T18" fmla="*/ 0 w 56"/>
                  <a:gd name="T19" fmla="*/ 0 h 93"/>
                  <a:gd name="T20" fmla="*/ 0 w 56"/>
                  <a:gd name="T21" fmla="*/ 93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" h="93">
                    <a:moveTo>
                      <a:pt x="0" y="93"/>
                    </a:moveTo>
                    <a:lnTo>
                      <a:pt x="21" y="93"/>
                    </a:lnTo>
                    <a:lnTo>
                      <a:pt x="21" y="56"/>
                    </a:lnTo>
                    <a:lnTo>
                      <a:pt x="54" y="56"/>
                    </a:lnTo>
                    <a:lnTo>
                      <a:pt x="54" y="38"/>
                    </a:lnTo>
                    <a:lnTo>
                      <a:pt x="21" y="38"/>
                    </a:lnTo>
                    <a:lnTo>
                      <a:pt x="21" y="17"/>
                    </a:lnTo>
                    <a:lnTo>
                      <a:pt x="56" y="17"/>
                    </a:lnTo>
                    <a:lnTo>
                      <a:pt x="56" y="0"/>
                    </a:lnTo>
                    <a:lnTo>
                      <a:pt x="0" y="0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6" name="Freeform 2003"/>
              <p:cNvSpPr>
                <a:spLocks noEditPoints="1"/>
              </p:cNvSpPr>
              <p:nvPr/>
            </p:nvSpPr>
            <p:spPr bwMode="auto">
              <a:xfrm>
                <a:off x="1215" y="661"/>
                <a:ext cx="38" cy="39"/>
              </a:xfrm>
              <a:custGeom>
                <a:avLst/>
                <a:gdLst>
                  <a:gd name="T0" fmla="*/ 18 w 35"/>
                  <a:gd name="T1" fmla="*/ 0 h 36"/>
                  <a:gd name="T2" fmla="*/ 0 w 35"/>
                  <a:gd name="T3" fmla="*/ 18 h 36"/>
                  <a:gd name="T4" fmla="*/ 18 w 35"/>
                  <a:gd name="T5" fmla="*/ 36 h 36"/>
                  <a:gd name="T6" fmla="*/ 35 w 35"/>
                  <a:gd name="T7" fmla="*/ 18 h 36"/>
                  <a:gd name="T8" fmla="*/ 18 w 35"/>
                  <a:gd name="T9" fmla="*/ 0 h 36"/>
                  <a:gd name="T10" fmla="*/ 18 w 35"/>
                  <a:gd name="T11" fmla="*/ 29 h 36"/>
                  <a:gd name="T12" fmla="*/ 6 w 35"/>
                  <a:gd name="T13" fmla="*/ 18 h 36"/>
                  <a:gd name="T14" fmla="*/ 18 w 35"/>
                  <a:gd name="T15" fmla="*/ 6 h 36"/>
                  <a:gd name="T16" fmla="*/ 29 w 35"/>
                  <a:gd name="T17" fmla="*/ 18 h 36"/>
                  <a:gd name="T18" fmla="*/ 18 w 35"/>
                  <a:gd name="T19" fmla="*/ 2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5" h="36">
                    <a:moveTo>
                      <a:pt x="18" y="0"/>
                    </a:moveTo>
                    <a:cubicBezTo>
                      <a:pt x="8" y="0"/>
                      <a:pt x="0" y="8"/>
                      <a:pt x="0" y="18"/>
                    </a:cubicBezTo>
                    <a:cubicBezTo>
                      <a:pt x="0" y="28"/>
                      <a:pt x="8" y="36"/>
                      <a:pt x="18" y="36"/>
                    </a:cubicBezTo>
                    <a:cubicBezTo>
                      <a:pt x="28" y="36"/>
                      <a:pt x="35" y="28"/>
                      <a:pt x="35" y="18"/>
                    </a:cubicBezTo>
                    <a:cubicBezTo>
                      <a:pt x="35" y="8"/>
                      <a:pt x="28" y="0"/>
                      <a:pt x="18" y="0"/>
                    </a:cubicBezTo>
                    <a:close/>
                    <a:moveTo>
                      <a:pt x="18" y="29"/>
                    </a:moveTo>
                    <a:cubicBezTo>
                      <a:pt x="12" y="29"/>
                      <a:pt x="6" y="24"/>
                      <a:pt x="6" y="18"/>
                    </a:cubicBezTo>
                    <a:cubicBezTo>
                      <a:pt x="6" y="11"/>
                      <a:pt x="12" y="6"/>
                      <a:pt x="18" y="6"/>
                    </a:cubicBezTo>
                    <a:cubicBezTo>
                      <a:pt x="24" y="6"/>
                      <a:pt x="29" y="11"/>
                      <a:pt x="29" y="18"/>
                    </a:cubicBezTo>
                    <a:cubicBezTo>
                      <a:pt x="29" y="24"/>
                      <a:pt x="24" y="29"/>
                      <a:pt x="18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7" name="Freeform 2004"/>
              <p:cNvSpPr/>
              <p:nvPr/>
            </p:nvSpPr>
            <p:spPr bwMode="auto">
              <a:xfrm>
                <a:off x="1205" y="-10"/>
                <a:ext cx="145" cy="145"/>
              </a:xfrm>
              <a:custGeom>
                <a:avLst/>
                <a:gdLst>
                  <a:gd name="T0" fmla="*/ 85 w 145"/>
                  <a:gd name="T1" fmla="*/ 64 h 145"/>
                  <a:gd name="T2" fmla="*/ 111 w 145"/>
                  <a:gd name="T3" fmla="*/ 32 h 145"/>
                  <a:gd name="T4" fmla="*/ 80 w 145"/>
                  <a:gd name="T5" fmla="*/ 59 h 145"/>
                  <a:gd name="T6" fmla="*/ 72 w 145"/>
                  <a:gd name="T7" fmla="*/ 0 h 145"/>
                  <a:gd name="T8" fmla="*/ 64 w 145"/>
                  <a:gd name="T9" fmla="*/ 59 h 145"/>
                  <a:gd name="T10" fmla="*/ 33 w 145"/>
                  <a:gd name="T11" fmla="*/ 32 h 145"/>
                  <a:gd name="T12" fmla="*/ 59 w 145"/>
                  <a:gd name="T13" fmla="*/ 64 h 145"/>
                  <a:gd name="T14" fmla="*/ 0 w 145"/>
                  <a:gd name="T15" fmla="*/ 72 h 145"/>
                  <a:gd name="T16" fmla="*/ 59 w 145"/>
                  <a:gd name="T17" fmla="*/ 79 h 145"/>
                  <a:gd name="T18" fmla="*/ 33 w 145"/>
                  <a:gd name="T19" fmla="*/ 111 h 145"/>
                  <a:gd name="T20" fmla="*/ 64 w 145"/>
                  <a:gd name="T21" fmla="*/ 85 h 145"/>
                  <a:gd name="T22" fmla="*/ 72 w 145"/>
                  <a:gd name="T23" fmla="*/ 145 h 145"/>
                  <a:gd name="T24" fmla="*/ 80 w 145"/>
                  <a:gd name="T25" fmla="*/ 85 h 145"/>
                  <a:gd name="T26" fmla="*/ 111 w 145"/>
                  <a:gd name="T27" fmla="*/ 111 h 145"/>
                  <a:gd name="T28" fmla="*/ 85 w 145"/>
                  <a:gd name="T29" fmla="*/ 79 h 145"/>
                  <a:gd name="T30" fmla="*/ 145 w 145"/>
                  <a:gd name="T31" fmla="*/ 72 h 145"/>
                  <a:gd name="T32" fmla="*/ 85 w 145"/>
                  <a:gd name="T33" fmla="*/ 64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5" h="145">
                    <a:moveTo>
                      <a:pt x="85" y="64"/>
                    </a:moveTo>
                    <a:lnTo>
                      <a:pt x="111" y="32"/>
                    </a:lnTo>
                    <a:lnTo>
                      <a:pt x="80" y="59"/>
                    </a:lnTo>
                    <a:lnTo>
                      <a:pt x="72" y="0"/>
                    </a:lnTo>
                    <a:lnTo>
                      <a:pt x="64" y="59"/>
                    </a:lnTo>
                    <a:lnTo>
                      <a:pt x="33" y="32"/>
                    </a:lnTo>
                    <a:lnTo>
                      <a:pt x="59" y="64"/>
                    </a:lnTo>
                    <a:lnTo>
                      <a:pt x="0" y="72"/>
                    </a:lnTo>
                    <a:lnTo>
                      <a:pt x="59" y="79"/>
                    </a:lnTo>
                    <a:lnTo>
                      <a:pt x="33" y="111"/>
                    </a:lnTo>
                    <a:lnTo>
                      <a:pt x="64" y="85"/>
                    </a:lnTo>
                    <a:lnTo>
                      <a:pt x="72" y="145"/>
                    </a:lnTo>
                    <a:lnTo>
                      <a:pt x="80" y="85"/>
                    </a:lnTo>
                    <a:lnTo>
                      <a:pt x="111" y="111"/>
                    </a:lnTo>
                    <a:lnTo>
                      <a:pt x="85" y="79"/>
                    </a:lnTo>
                    <a:lnTo>
                      <a:pt x="145" y="72"/>
                    </a:lnTo>
                    <a:lnTo>
                      <a:pt x="85" y="6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8" name="Freeform 2005"/>
              <p:cNvSpPr/>
              <p:nvPr/>
            </p:nvSpPr>
            <p:spPr bwMode="auto">
              <a:xfrm>
                <a:off x="1217" y="215"/>
                <a:ext cx="107" cy="125"/>
              </a:xfrm>
              <a:custGeom>
                <a:avLst/>
                <a:gdLst>
                  <a:gd name="T0" fmla="*/ 39 w 98"/>
                  <a:gd name="T1" fmla="*/ 46 h 114"/>
                  <a:gd name="T2" fmla="*/ 66 w 98"/>
                  <a:gd name="T3" fmla="*/ 0 h 114"/>
                  <a:gd name="T4" fmla="*/ 57 w 98"/>
                  <a:gd name="T5" fmla="*/ 0 h 114"/>
                  <a:gd name="T6" fmla="*/ 0 w 98"/>
                  <a:gd name="T7" fmla="*/ 57 h 114"/>
                  <a:gd name="T8" fmla="*/ 57 w 98"/>
                  <a:gd name="T9" fmla="*/ 114 h 114"/>
                  <a:gd name="T10" fmla="*/ 98 w 98"/>
                  <a:gd name="T11" fmla="*/ 97 h 114"/>
                  <a:gd name="T12" fmla="*/ 91 w 98"/>
                  <a:gd name="T13" fmla="*/ 97 h 114"/>
                  <a:gd name="T14" fmla="*/ 39 w 98"/>
                  <a:gd name="T15" fmla="*/ 46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8" h="114">
                    <a:moveTo>
                      <a:pt x="39" y="46"/>
                    </a:moveTo>
                    <a:cubicBezTo>
                      <a:pt x="39" y="26"/>
                      <a:pt x="50" y="9"/>
                      <a:pt x="66" y="0"/>
                    </a:cubicBezTo>
                    <a:cubicBezTo>
                      <a:pt x="63" y="0"/>
                      <a:pt x="60" y="0"/>
                      <a:pt x="57" y="0"/>
                    </a:cubicBezTo>
                    <a:cubicBezTo>
                      <a:pt x="26" y="0"/>
                      <a:pt x="0" y="25"/>
                      <a:pt x="0" y="57"/>
                    </a:cubicBezTo>
                    <a:cubicBezTo>
                      <a:pt x="0" y="88"/>
                      <a:pt x="26" y="114"/>
                      <a:pt x="57" y="114"/>
                    </a:cubicBezTo>
                    <a:cubicBezTo>
                      <a:pt x="73" y="114"/>
                      <a:pt x="88" y="107"/>
                      <a:pt x="98" y="97"/>
                    </a:cubicBezTo>
                    <a:cubicBezTo>
                      <a:pt x="96" y="97"/>
                      <a:pt x="93" y="97"/>
                      <a:pt x="91" y="97"/>
                    </a:cubicBezTo>
                    <a:cubicBezTo>
                      <a:pt x="62" y="97"/>
                      <a:pt x="39" y="74"/>
                      <a:pt x="39" y="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9" name="Freeform 2006"/>
              <p:cNvSpPr/>
              <p:nvPr/>
            </p:nvSpPr>
            <p:spPr bwMode="auto">
              <a:xfrm>
                <a:off x="768" y="659"/>
                <a:ext cx="94" cy="89"/>
              </a:xfrm>
              <a:custGeom>
                <a:avLst/>
                <a:gdLst>
                  <a:gd name="T0" fmla="*/ 61 w 94"/>
                  <a:gd name="T1" fmla="*/ 29 h 89"/>
                  <a:gd name="T2" fmla="*/ 47 w 94"/>
                  <a:gd name="T3" fmla="*/ 0 h 89"/>
                  <a:gd name="T4" fmla="*/ 33 w 94"/>
                  <a:gd name="T5" fmla="*/ 29 h 89"/>
                  <a:gd name="T6" fmla="*/ 0 w 94"/>
                  <a:gd name="T7" fmla="*/ 34 h 89"/>
                  <a:gd name="T8" fmla="*/ 23 w 94"/>
                  <a:gd name="T9" fmla="*/ 57 h 89"/>
                  <a:gd name="T10" fmla="*/ 18 w 94"/>
                  <a:gd name="T11" fmla="*/ 89 h 89"/>
                  <a:gd name="T12" fmla="*/ 47 w 94"/>
                  <a:gd name="T13" fmla="*/ 74 h 89"/>
                  <a:gd name="T14" fmla="*/ 76 w 94"/>
                  <a:gd name="T15" fmla="*/ 89 h 89"/>
                  <a:gd name="T16" fmla="*/ 71 w 94"/>
                  <a:gd name="T17" fmla="*/ 57 h 89"/>
                  <a:gd name="T18" fmla="*/ 94 w 94"/>
                  <a:gd name="T19" fmla="*/ 34 h 89"/>
                  <a:gd name="T20" fmla="*/ 61 w 94"/>
                  <a:gd name="T21" fmla="*/ 2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4" h="89">
                    <a:moveTo>
                      <a:pt x="61" y="29"/>
                    </a:moveTo>
                    <a:lnTo>
                      <a:pt x="47" y="0"/>
                    </a:lnTo>
                    <a:lnTo>
                      <a:pt x="33" y="29"/>
                    </a:lnTo>
                    <a:lnTo>
                      <a:pt x="0" y="34"/>
                    </a:lnTo>
                    <a:lnTo>
                      <a:pt x="23" y="57"/>
                    </a:lnTo>
                    <a:lnTo>
                      <a:pt x="18" y="89"/>
                    </a:lnTo>
                    <a:lnTo>
                      <a:pt x="47" y="74"/>
                    </a:lnTo>
                    <a:lnTo>
                      <a:pt x="76" y="89"/>
                    </a:lnTo>
                    <a:lnTo>
                      <a:pt x="71" y="57"/>
                    </a:lnTo>
                    <a:lnTo>
                      <a:pt x="94" y="34"/>
                    </a:lnTo>
                    <a:lnTo>
                      <a:pt x="61" y="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0" name="Freeform 2007"/>
              <p:cNvSpPr/>
              <p:nvPr/>
            </p:nvSpPr>
            <p:spPr bwMode="auto">
              <a:xfrm>
                <a:off x="856" y="700"/>
                <a:ext cx="42" cy="40"/>
              </a:xfrm>
              <a:custGeom>
                <a:avLst/>
                <a:gdLst>
                  <a:gd name="T0" fmla="*/ 28 w 42"/>
                  <a:gd name="T1" fmla="*/ 14 h 40"/>
                  <a:gd name="T2" fmla="*/ 21 w 42"/>
                  <a:gd name="T3" fmla="*/ 0 h 40"/>
                  <a:gd name="T4" fmla="*/ 15 w 42"/>
                  <a:gd name="T5" fmla="*/ 14 h 40"/>
                  <a:gd name="T6" fmla="*/ 0 w 42"/>
                  <a:gd name="T7" fmla="*/ 15 h 40"/>
                  <a:gd name="T8" fmla="*/ 10 w 42"/>
                  <a:gd name="T9" fmla="*/ 26 h 40"/>
                  <a:gd name="T10" fmla="*/ 8 w 42"/>
                  <a:gd name="T11" fmla="*/ 40 h 40"/>
                  <a:gd name="T12" fmla="*/ 21 w 42"/>
                  <a:gd name="T13" fmla="*/ 33 h 40"/>
                  <a:gd name="T14" fmla="*/ 34 w 42"/>
                  <a:gd name="T15" fmla="*/ 40 h 40"/>
                  <a:gd name="T16" fmla="*/ 31 w 42"/>
                  <a:gd name="T17" fmla="*/ 26 h 40"/>
                  <a:gd name="T18" fmla="*/ 42 w 42"/>
                  <a:gd name="T19" fmla="*/ 15 h 40"/>
                  <a:gd name="T20" fmla="*/ 28 w 42"/>
                  <a:gd name="T21" fmla="*/ 14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40">
                    <a:moveTo>
                      <a:pt x="28" y="14"/>
                    </a:moveTo>
                    <a:lnTo>
                      <a:pt x="21" y="0"/>
                    </a:lnTo>
                    <a:lnTo>
                      <a:pt x="15" y="14"/>
                    </a:lnTo>
                    <a:lnTo>
                      <a:pt x="0" y="15"/>
                    </a:lnTo>
                    <a:lnTo>
                      <a:pt x="10" y="26"/>
                    </a:lnTo>
                    <a:lnTo>
                      <a:pt x="8" y="40"/>
                    </a:lnTo>
                    <a:lnTo>
                      <a:pt x="21" y="33"/>
                    </a:lnTo>
                    <a:lnTo>
                      <a:pt x="34" y="40"/>
                    </a:lnTo>
                    <a:lnTo>
                      <a:pt x="31" y="26"/>
                    </a:lnTo>
                    <a:lnTo>
                      <a:pt x="42" y="15"/>
                    </a:lnTo>
                    <a:lnTo>
                      <a:pt x="28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1" name="Freeform 2008"/>
              <p:cNvSpPr/>
              <p:nvPr/>
            </p:nvSpPr>
            <p:spPr bwMode="auto">
              <a:xfrm>
                <a:off x="805" y="743"/>
                <a:ext cx="51" cy="49"/>
              </a:xfrm>
              <a:custGeom>
                <a:avLst/>
                <a:gdLst>
                  <a:gd name="T0" fmla="*/ 34 w 51"/>
                  <a:gd name="T1" fmla="*/ 16 h 49"/>
                  <a:gd name="T2" fmla="*/ 25 w 51"/>
                  <a:gd name="T3" fmla="*/ 0 h 49"/>
                  <a:gd name="T4" fmla="*/ 18 w 51"/>
                  <a:gd name="T5" fmla="*/ 16 h 49"/>
                  <a:gd name="T6" fmla="*/ 0 w 51"/>
                  <a:gd name="T7" fmla="*/ 19 h 49"/>
                  <a:gd name="T8" fmla="*/ 13 w 51"/>
                  <a:gd name="T9" fmla="*/ 32 h 49"/>
                  <a:gd name="T10" fmla="*/ 10 w 51"/>
                  <a:gd name="T11" fmla="*/ 49 h 49"/>
                  <a:gd name="T12" fmla="*/ 25 w 51"/>
                  <a:gd name="T13" fmla="*/ 40 h 49"/>
                  <a:gd name="T14" fmla="*/ 42 w 51"/>
                  <a:gd name="T15" fmla="*/ 49 h 49"/>
                  <a:gd name="T16" fmla="*/ 38 w 51"/>
                  <a:gd name="T17" fmla="*/ 32 h 49"/>
                  <a:gd name="T18" fmla="*/ 51 w 51"/>
                  <a:gd name="T19" fmla="*/ 19 h 49"/>
                  <a:gd name="T20" fmla="*/ 34 w 51"/>
                  <a:gd name="T21" fmla="*/ 1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49">
                    <a:moveTo>
                      <a:pt x="34" y="16"/>
                    </a:moveTo>
                    <a:lnTo>
                      <a:pt x="25" y="0"/>
                    </a:lnTo>
                    <a:lnTo>
                      <a:pt x="18" y="16"/>
                    </a:lnTo>
                    <a:lnTo>
                      <a:pt x="0" y="19"/>
                    </a:lnTo>
                    <a:lnTo>
                      <a:pt x="13" y="32"/>
                    </a:lnTo>
                    <a:lnTo>
                      <a:pt x="10" y="49"/>
                    </a:lnTo>
                    <a:lnTo>
                      <a:pt x="25" y="40"/>
                    </a:lnTo>
                    <a:lnTo>
                      <a:pt x="42" y="49"/>
                    </a:lnTo>
                    <a:lnTo>
                      <a:pt x="38" y="32"/>
                    </a:lnTo>
                    <a:lnTo>
                      <a:pt x="51" y="19"/>
                    </a:lnTo>
                    <a:lnTo>
                      <a:pt x="34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2" name="Freeform 2009"/>
              <p:cNvSpPr/>
              <p:nvPr/>
            </p:nvSpPr>
            <p:spPr bwMode="auto">
              <a:xfrm>
                <a:off x="539" y="424"/>
                <a:ext cx="82" cy="109"/>
              </a:xfrm>
              <a:custGeom>
                <a:avLst/>
                <a:gdLst>
                  <a:gd name="T0" fmla="*/ 6 w 75"/>
                  <a:gd name="T1" fmla="*/ 26 h 100"/>
                  <a:gd name="T2" fmla="*/ 14 w 75"/>
                  <a:gd name="T3" fmla="*/ 59 h 100"/>
                  <a:gd name="T4" fmla="*/ 45 w 75"/>
                  <a:gd name="T5" fmla="*/ 58 h 100"/>
                  <a:gd name="T6" fmla="*/ 46 w 75"/>
                  <a:gd name="T7" fmla="*/ 33 h 100"/>
                  <a:gd name="T8" fmla="*/ 28 w 75"/>
                  <a:gd name="T9" fmla="*/ 33 h 100"/>
                  <a:gd name="T10" fmla="*/ 33 w 75"/>
                  <a:gd name="T11" fmla="*/ 32 h 100"/>
                  <a:gd name="T12" fmla="*/ 43 w 75"/>
                  <a:gd name="T13" fmla="*/ 40 h 100"/>
                  <a:gd name="T14" fmla="*/ 33 w 75"/>
                  <a:gd name="T15" fmla="*/ 51 h 100"/>
                  <a:gd name="T16" fmla="*/ 22 w 75"/>
                  <a:gd name="T17" fmla="*/ 44 h 100"/>
                  <a:gd name="T18" fmla="*/ 24 w 75"/>
                  <a:gd name="T19" fmla="*/ 29 h 100"/>
                  <a:gd name="T20" fmla="*/ 43 w 75"/>
                  <a:gd name="T21" fmla="*/ 25 h 100"/>
                  <a:gd name="T22" fmla="*/ 59 w 75"/>
                  <a:gd name="T23" fmla="*/ 53 h 100"/>
                  <a:gd name="T24" fmla="*/ 51 w 75"/>
                  <a:gd name="T25" fmla="*/ 71 h 100"/>
                  <a:gd name="T26" fmla="*/ 25 w 75"/>
                  <a:gd name="T27" fmla="*/ 100 h 100"/>
                  <a:gd name="T28" fmla="*/ 63 w 75"/>
                  <a:gd name="T29" fmla="*/ 72 h 100"/>
                  <a:gd name="T30" fmla="*/ 74 w 75"/>
                  <a:gd name="T31" fmla="*/ 49 h 100"/>
                  <a:gd name="T32" fmla="*/ 59 w 75"/>
                  <a:gd name="T33" fmla="*/ 15 h 100"/>
                  <a:gd name="T34" fmla="*/ 6 w 75"/>
                  <a:gd name="T35" fmla="*/ 2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5" h="100">
                    <a:moveTo>
                      <a:pt x="6" y="26"/>
                    </a:moveTo>
                    <a:cubicBezTo>
                      <a:pt x="0" y="40"/>
                      <a:pt x="3" y="50"/>
                      <a:pt x="14" y="59"/>
                    </a:cubicBezTo>
                    <a:cubicBezTo>
                      <a:pt x="24" y="67"/>
                      <a:pt x="36" y="66"/>
                      <a:pt x="45" y="58"/>
                    </a:cubicBezTo>
                    <a:cubicBezTo>
                      <a:pt x="53" y="51"/>
                      <a:pt x="53" y="40"/>
                      <a:pt x="46" y="33"/>
                    </a:cubicBezTo>
                    <a:cubicBezTo>
                      <a:pt x="40" y="28"/>
                      <a:pt x="33" y="28"/>
                      <a:pt x="28" y="33"/>
                    </a:cubicBezTo>
                    <a:cubicBezTo>
                      <a:pt x="30" y="33"/>
                      <a:pt x="31" y="33"/>
                      <a:pt x="33" y="32"/>
                    </a:cubicBezTo>
                    <a:cubicBezTo>
                      <a:pt x="38" y="32"/>
                      <a:pt x="43" y="36"/>
                      <a:pt x="43" y="40"/>
                    </a:cubicBezTo>
                    <a:cubicBezTo>
                      <a:pt x="43" y="46"/>
                      <a:pt x="38" y="52"/>
                      <a:pt x="33" y="51"/>
                    </a:cubicBezTo>
                    <a:cubicBezTo>
                      <a:pt x="28" y="51"/>
                      <a:pt x="24" y="49"/>
                      <a:pt x="22" y="44"/>
                    </a:cubicBezTo>
                    <a:cubicBezTo>
                      <a:pt x="20" y="39"/>
                      <a:pt x="21" y="33"/>
                      <a:pt x="24" y="29"/>
                    </a:cubicBezTo>
                    <a:cubicBezTo>
                      <a:pt x="29" y="24"/>
                      <a:pt x="37" y="23"/>
                      <a:pt x="43" y="25"/>
                    </a:cubicBezTo>
                    <a:cubicBezTo>
                      <a:pt x="53" y="29"/>
                      <a:pt x="60" y="42"/>
                      <a:pt x="59" y="53"/>
                    </a:cubicBezTo>
                    <a:cubicBezTo>
                      <a:pt x="58" y="60"/>
                      <a:pt x="54" y="66"/>
                      <a:pt x="51" y="71"/>
                    </a:cubicBezTo>
                    <a:cubicBezTo>
                      <a:pt x="44" y="82"/>
                      <a:pt x="35" y="92"/>
                      <a:pt x="25" y="100"/>
                    </a:cubicBezTo>
                    <a:cubicBezTo>
                      <a:pt x="35" y="96"/>
                      <a:pt x="55" y="81"/>
                      <a:pt x="63" y="72"/>
                    </a:cubicBezTo>
                    <a:cubicBezTo>
                      <a:pt x="68" y="65"/>
                      <a:pt x="73" y="58"/>
                      <a:pt x="74" y="49"/>
                    </a:cubicBezTo>
                    <a:cubicBezTo>
                      <a:pt x="75" y="35"/>
                      <a:pt x="69" y="24"/>
                      <a:pt x="59" y="15"/>
                    </a:cubicBezTo>
                    <a:cubicBezTo>
                      <a:pt x="45" y="1"/>
                      <a:pt x="16" y="0"/>
                      <a:pt x="6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3" name="Freeform 2010"/>
              <p:cNvSpPr/>
              <p:nvPr/>
            </p:nvSpPr>
            <p:spPr bwMode="auto">
              <a:xfrm>
                <a:off x="576" y="508"/>
                <a:ext cx="86" cy="68"/>
              </a:xfrm>
              <a:custGeom>
                <a:avLst/>
                <a:gdLst>
                  <a:gd name="T0" fmla="*/ 30 w 79"/>
                  <a:gd name="T1" fmla="*/ 9 h 63"/>
                  <a:gd name="T2" fmla="*/ 7 w 79"/>
                  <a:gd name="T3" fmla="*/ 27 h 63"/>
                  <a:gd name="T4" fmla="*/ 0 w 79"/>
                  <a:gd name="T5" fmla="*/ 35 h 63"/>
                  <a:gd name="T6" fmla="*/ 0 w 79"/>
                  <a:gd name="T7" fmla="*/ 36 h 63"/>
                  <a:gd name="T8" fmla="*/ 3 w 79"/>
                  <a:gd name="T9" fmla="*/ 34 h 63"/>
                  <a:gd name="T10" fmla="*/ 33 w 79"/>
                  <a:gd name="T11" fmla="*/ 17 h 63"/>
                  <a:gd name="T12" fmla="*/ 60 w 79"/>
                  <a:gd name="T13" fmla="*/ 29 h 63"/>
                  <a:gd name="T14" fmla="*/ 58 w 79"/>
                  <a:gd name="T15" fmla="*/ 44 h 63"/>
                  <a:gd name="T16" fmla="*/ 46 w 79"/>
                  <a:gd name="T17" fmla="*/ 47 h 63"/>
                  <a:gd name="T18" fmla="*/ 39 w 79"/>
                  <a:gd name="T19" fmla="*/ 39 h 63"/>
                  <a:gd name="T20" fmla="*/ 43 w 79"/>
                  <a:gd name="T21" fmla="*/ 31 h 63"/>
                  <a:gd name="T22" fmla="*/ 51 w 79"/>
                  <a:gd name="T23" fmla="*/ 32 h 63"/>
                  <a:gd name="T24" fmla="*/ 54 w 79"/>
                  <a:gd name="T25" fmla="*/ 40 h 63"/>
                  <a:gd name="T26" fmla="*/ 53 w 79"/>
                  <a:gd name="T27" fmla="*/ 43 h 63"/>
                  <a:gd name="T28" fmla="*/ 55 w 79"/>
                  <a:gd name="T29" fmla="*/ 28 h 63"/>
                  <a:gd name="T30" fmla="*/ 38 w 79"/>
                  <a:gd name="T31" fmla="*/ 25 h 63"/>
                  <a:gd name="T32" fmla="*/ 29 w 79"/>
                  <a:gd name="T33" fmla="*/ 43 h 63"/>
                  <a:gd name="T34" fmla="*/ 43 w 79"/>
                  <a:gd name="T35" fmla="*/ 61 h 63"/>
                  <a:gd name="T36" fmla="*/ 68 w 79"/>
                  <a:gd name="T37" fmla="*/ 54 h 63"/>
                  <a:gd name="T38" fmla="*/ 72 w 79"/>
                  <a:gd name="T39" fmla="*/ 22 h 63"/>
                  <a:gd name="T40" fmla="*/ 30 w 79"/>
                  <a:gd name="T41" fmla="*/ 9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9" h="63">
                    <a:moveTo>
                      <a:pt x="30" y="9"/>
                    </a:moveTo>
                    <a:cubicBezTo>
                      <a:pt x="22" y="13"/>
                      <a:pt x="14" y="20"/>
                      <a:pt x="7" y="27"/>
                    </a:cubicBezTo>
                    <a:cubicBezTo>
                      <a:pt x="5" y="30"/>
                      <a:pt x="2" y="32"/>
                      <a:pt x="0" y="35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1" y="35"/>
                      <a:pt x="2" y="34"/>
                      <a:pt x="3" y="34"/>
                    </a:cubicBezTo>
                    <a:cubicBezTo>
                      <a:pt x="12" y="26"/>
                      <a:pt x="22" y="21"/>
                      <a:pt x="33" y="17"/>
                    </a:cubicBezTo>
                    <a:cubicBezTo>
                      <a:pt x="45" y="14"/>
                      <a:pt x="55" y="18"/>
                      <a:pt x="60" y="29"/>
                    </a:cubicBezTo>
                    <a:cubicBezTo>
                      <a:pt x="62" y="34"/>
                      <a:pt x="62" y="40"/>
                      <a:pt x="58" y="44"/>
                    </a:cubicBezTo>
                    <a:cubicBezTo>
                      <a:pt x="55" y="48"/>
                      <a:pt x="51" y="48"/>
                      <a:pt x="46" y="47"/>
                    </a:cubicBezTo>
                    <a:cubicBezTo>
                      <a:pt x="42" y="46"/>
                      <a:pt x="40" y="43"/>
                      <a:pt x="39" y="39"/>
                    </a:cubicBezTo>
                    <a:cubicBezTo>
                      <a:pt x="39" y="35"/>
                      <a:pt x="40" y="33"/>
                      <a:pt x="43" y="31"/>
                    </a:cubicBezTo>
                    <a:cubicBezTo>
                      <a:pt x="46" y="30"/>
                      <a:pt x="49" y="30"/>
                      <a:pt x="51" y="32"/>
                    </a:cubicBezTo>
                    <a:cubicBezTo>
                      <a:pt x="54" y="34"/>
                      <a:pt x="55" y="37"/>
                      <a:pt x="54" y="40"/>
                    </a:cubicBezTo>
                    <a:cubicBezTo>
                      <a:pt x="54" y="41"/>
                      <a:pt x="53" y="42"/>
                      <a:pt x="53" y="43"/>
                    </a:cubicBezTo>
                    <a:cubicBezTo>
                      <a:pt x="58" y="39"/>
                      <a:pt x="59" y="33"/>
                      <a:pt x="55" y="28"/>
                    </a:cubicBezTo>
                    <a:cubicBezTo>
                      <a:pt x="51" y="23"/>
                      <a:pt x="44" y="21"/>
                      <a:pt x="38" y="25"/>
                    </a:cubicBezTo>
                    <a:cubicBezTo>
                      <a:pt x="31" y="28"/>
                      <a:pt x="28" y="35"/>
                      <a:pt x="29" y="43"/>
                    </a:cubicBezTo>
                    <a:cubicBezTo>
                      <a:pt x="29" y="51"/>
                      <a:pt x="35" y="59"/>
                      <a:pt x="43" y="61"/>
                    </a:cubicBezTo>
                    <a:cubicBezTo>
                      <a:pt x="52" y="63"/>
                      <a:pt x="61" y="61"/>
                      <a:pt x="68" y="54"/>
                    </a:cubicBezTo>
                    <a:cubicBezTo>
                      <a:pt x="77" y="46"/>
                      <a:pt x="79" y="33"/>
                      <a:pt x="72" y="22"/>
                    </a:cubicBezTo>
                    <a:cubicBezTo>
                      <a:pt x="63" y="5"/>
                      <a:pt x="46" y="0"/>
                      <a:pt x="30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4" name="Freeform 2011"/>
              <p:cNvSpPr/>
              <p:nvPr/>
            </p:nvSpPr>
            <p:spPr bwMode="auto">
              <a:xfrm>
                <a:off x="625" y="458"/>
                <a:ext cx="48" cy="54"/>
              </a:xfrm>
              <a:custGeom>
                <a:avLst/>
                <a:gdLst>
                  <a:gd name="T0" fmla="*/ 21 w 44"/>
                  <a:gd name="T1" fmla="*/ 2 h 49"/>
                  <a:gd name="T2" fmla="*/ 3 w 44"/>
                  <a:gd name="T3" fmla="*/ 23 h 49"/>
                  <a:gd name="T4" fmla="*/ 15 w 44"/>
                  <a:gd name="T5" fmla="*/ 34 h 49"/>
                  <a:gd name="T6" fmla="*/ 25 w 44"/>
                  <a:gd name="T7" fmla="*/ 27 h 49"/>
                  <a:gd name="T8" fmla="*/ 23 w 44"/>
                  <a:gd name="T9" fmla="*/ 18 h 49"/>
                  <a:gd name="T10" fmla="*/ 23 w 44"/>
                  <a:gd name="T11" fmla="*/ 19 h 49"/>
                  <a:gd name="T12" fmla="*/ 21 w 44"/>
                  <a:gd name="T13" fmla="*/ 26 h 49"/>
                  <a:gd name="T14" fmla="*/ 14 w 44"/>
                  <a:gd name="T15" fmla="*/ 27 h 49"/>
                  <a:gd name="T16" fmla="*/ 12 w 44"/>
                  <a:gd name="T17" fmla="*/ 20 h 49"/>
                  <a:gd name="T18" fmla="*/ 27 w 44"/>
                  <a:gd name="T19" fmla="*/ 15 h 49"/>
                  <a:gd name="T20" fmla="*/ 30 w 44"/>
                  <a:gd name="T21" fmla="*/ 31 h 49"/>
                  <a:gd name="T22" fmla="*/ 6 w 44"/>
                  <a:gd name="T23" fmla="*/ 45 h 49"/>
                  <a:gd name="T24" fmla="*/ 34 w 44"/>
                  <a:gd name="T25" fmla="*/ 41 h 49"/>
                  <a:gd name="T26" fmla="*/ 40 w 44"/>
                  <a:gd name="T27" fmla="*/ 16 h 49"/>
                  <a:gd name="T28" fmla="*/ 21 w 44"/>
                  <a:gd name="T29" fmla="*/ 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49">
                    <a:moveTo>
                      <a:pt x="21" y="2"/>
                    </a:moveTo>
                    <a:cubicBezTo>
                      <a:pt x="8" y="0"/>
                      <a:pt x="0" y="14"/>
                      <a:pt x="3" y="23"/>
                    </a:cubicBezTo>
                    <a:cubicBezTo>
                      <a:pt x="4" y="28"/>
                      <a:pt x="9" y="33"/>
                      <a:pt x="15" y="34"/>
                    </a:cubicBezTo>
                    <a:cubicBezTo>
                      <a:pt x="19" y="34"/>
                      <a:pt x="24" y="31"/>
                      <a:pt x="25" y="27"/>
                    </a:cubicBezTo>
                    <a:cubicBezTo>
                      <a:pt x="27" y="24"/>
                      <a:pt x="26" y="21"/>
                      <a:pt x="23" y="18"/>
                    </a:cubicBezTo>
                    <a:cubicBezTo>
                      <a:pt x="23" y="18"/>
                      <a:pt x="23" y="19"/>
                      <a:pt x="23" y="19"/>
                    </a:cubicBezTo>
                    <a:cubicBezTo>
                      <a:pt x="25" y="22"/>
                      <a:pt x="24" y="25"/>
                      <a:pt x="21" y="26"/>
                    </a:cubicBezTo>
                    <a:cubicBezTo>
                      <a:pt x="19" y="28"/>
                      <a:pt x="16" y="28"/>
                      <a:pt x="14" y="27"/>
                    </a:cubicBezTo>
                    <a:cubicBezTo>
                      <a:pt x="11" y="25"/>
                      <a:pt x="11" y="22"/>
                      <a:pt x="12" y="20"/>
                    </a:cubicBezTo>
                    <a:cubicBezTo>
                      <a:pt x="13" y="13"/>
                      <a:pt x="22" y="11"/>
                      <a:pt x="27" y="15"/>
                    </a:cubicBezTo>
                    <a:cubicBezTo>
                      <a:pt x="32" y="19"/>
                      <a:pt x="33" y="26"/>
                      <a:pt x="30" y="31"/>
                    </a:cubicBezTo>
                    <a:cubicBezTo>
                      <a:pt x="24" y="40"/>
                      <a:pt x="17" y="44"/>
                      <a:pt x="6" y="45"/>
                    </a:cubicBezTo>
                    <a:cubicBezTo>
                      <a:pt x="16" y="49"/>
                      <a:pt x="26" y="48"/>
                      <a:pt x="34" y="41"/>
                    </a:cubicBezTo>
                    <a:cubicBezTo>
                      <a:pt x="41" y="34"/>
                      <a:pt x="44" y="25"/>
                      <a:pt x="40" y="16"/>
                    </a:cubicBezTo>
                    <a:cubicBezTo>
                      <a:pt x="37" y="6"/>
                      <a:pt x="30" y="3"/>
                      <a:pt x="2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5" name="Oval 2012"/>
              <p:cNvSpPr>
                <a:spLocks noChangeArrowheads="1"/>
              </p:cNvSpPr>
              <p:nvPr/>
            </p:nvSpPr>
            <p:spPr bwMode="auto">
              <a:xfrm>
                <a:off x="1621" y="625"/>
                <a:ext cx="201" cy="201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6" name="Oval 2013"/>
              <p:cNvSpPr>
                <a:spLocks noChangeArrowheads="1"/>
              </p:cNvSpPr>
              <p:nvPr/>
            </p:nvSpPr>
            <p:spPr bwMode="auto">
              <a:xfrm>
                <a:off x="1843" y="625"/>
                <a:ext cx="200" cy="201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5" name="Group 2215"/>
            <p:cNvGrpSpPr/>
            <p:nvPr/>
          </p:nvGrpSpPr>
          <p:grpSpPr bwMode="auto">
            <a:xfrm>
              <a:off x="1621" y="-44"/>
              <a:ext cx="2202" cy="1089"/>
              <a:chOff x="1621" y="-44"/>
              <a:chExt cx="2202" cy="1089"/>
            </a:xfrm>
          </p:grpSpPr>
          <p:sp>
            <p:nvSpPr>
              <p:cNvPr id="587" name="Oval 2015"/>
              <p:cNvSpPr>
                <a:spLocks noChangeArrowheads="1"/>
              </p:cNvSpPr>
              <p:nvPr/>
            </p:nvSpPr>
            <p:spPr bwMode="auto">
              <a:xfrm>
                <a:off x="2064" y="625"/>
                <a:ext cx="200" cy="201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8" name="Oval 2016"/>
              <p:cNvSpPr>
                <a:spLocks noChangeArrowheads="1"/>
              </p:cNvSpPr>
              <p:nvPr/>
            </p:nvSpPr>
            <p:spPr bwMode="auto">
              <a:xfrm>
                <a:off x="2286" y="625"/>
                <a:ext cx="201" cy="201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9" name="Oval 2017"/>
              <p:cNvSpPr>
                <a:spLocks noChangeArrowheads="1"/>
              </p:cNvSpPr>
              <p:nvPr/>
            </p:nvSpPr>
            <p:spPr bwMode="auto">
              <a:xfrm>
                <a:off x="2507" y="625"/>
                <a:ext cx="201" cy="201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0" name="Oval 2018"/>
              <p:cNvSpPr>
                <a:spLocks noChangeArrowheads="1"/>
              </p:cNvSpPr>
              <p:nvPr/>
            </p:nvSpPr>
            <p:spPr bwMode="auto">
              <a:xfrm>
                <a:off x="1621" y="845"/>
                <a:ext cx="201" cy="200"/>
              </a:xfrm>
              <a:prstGeom prst="ellipse">
                <a:avLst/>
              </a:prstGeom>
              <a:solidFill>
                <a:srgbClr val="E3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1" name="Oval 2019"/>
              <p:cNvSpPr>
                <a:spLocks noChangeArrowheads="1"/>
              </p:cNvSpPr>
              <p:nvPr/>
            </p:nvSpPr>
            <p:spPr bwMode="auto">
              <a:xfrm>
                <a:off x="1843" y="845"/>
                <a:ext cx="200" cy="200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2" name="Oval 2020"/>
              <p:cNvSpPr>
                <a:spLocks noChangeArrowheads="1"/>
              </p:cNvSpPr>
              <p:nvPr/>
            </p:nvSpPr>
            <p:spPr bwMode="auto">
              <a:xfrm>
                <a:off x="2064" y="845"/>
                <a:ext cx="200" cy="200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3" name="Oval 2021"/>
              <p:cNvSpPr>
                <a:spLocks noChangeArrowheads="1"/>
              </p:cNvSpPr>
              <p:nvPr/>
            </p:nvSpPr>
            <p:spPr bwMode="auto">
              <a:xfrm>
                <a:off x="2286" y="845"/>
                <a:ext cx="201" cy="200"/>
              </a:xfrm>
              <a:prstGeom prst="ellipse">
                <a:avLst/>
              </a:prstGeom>
              <a:solidFill>
                <a:srgbClr val="9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4" name="Oval 2022"/>
              <p:cNvSpPr>
                <a:spLocks noChangeArrowheads="1"/>
              </p:cNvSpPr>
              <p:nvPr/>
            </p:nvSpPr>
            <p:spPr bwMode="auto">
              <a:xfrm>
                <a:off x="2507" y="845"/>
                <a:ext cx="201" cy="200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5" name="Oval 2023"/>
              <p:cNvSpPr>
                <a:spLocks noChangeArrowheads="1"/>
              </p:cNvSpPr>
              <p:nvPr/>
            </p:nvSpPr>
            <p:spPr bwMode="auto">
              <a:xfrm>
                <a:off x="1621" y="-37"/>
                <a:ext cx="201" cy="199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6" name="Oval 2024"/>
              <p:cNvSpPr>
                <a:spLocks noChangeArrowheads="1"/>
              </p:cNvSpPr>
              <p:nvPr/>
            </p:nvSpPr>
            <p:spPr bwMode="auto">
              <a:xfrm>
                <a:off x="1843" y="-37"/>
                <a:ext cx="200" cy="199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7" name="Oval 2025"/>
              <p:cNvSpPr>
                <a:spLocks noChangeArrowheads="1"/>
              </p:cNvSpPr>
              <p:nvPr/>
            </p:nvSpPr>
            <p:spPr bwMode="auto">
              <a:xfrm>
                <a:off x="2064" y="-37"/>
                <a:ext cx="200" cy="199"/>
              </a:xfrm>
              <a:prstGeom prst="ellipse">
                <a:avLst/>
              </a:prstGeom>
              <a:solidFill>
                <a:srgbClr val="249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8" name="Oval 2026"/>
              <p:cNvSpPr>
                <a:spLocks noChangeArrowheads="1"/>
              </p:cNvSpPr>
              <p:nvPr/>
            </p:nvSpPr>
            <p:spPr bwMode="auto">
              <a:xfrm>
                <a:off x="2286" y="-37"/>
                <a:ext cx="201" cy="199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9" name="Oval 2027"/>
              <p:cNvSpPr>
                <a:spLocks noChangeArrowheads="1"/>
              </p:cNvSpPr>
              <p:nvPr/>
            </p:nvSpPr>
            <p:spPr bwMode="auto">
              <a:xfrm>
                <a:off x="2507" y="-37"/>
                <a:ext cx="201" cy="199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0" name="Oval 2028"/>
              <p:cNvSpPr>
                <a:spLocks noChangeArrowheads="1"/>
              </p:cNvSpPr>
              <p:nvPr/>
            </p:nvSpPr>
            <p:spPr bwMode="auto">
              <a:xfrm>
                <a:off x="1621" y="182"/>
                <a:ext cx="201" cy="200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1" name="Oval 2029"/>
              <p:cNvSpPr>
                <a:spLocks noChangeArrowheads="1"/>
              </p:cNvSpPr>
              <p:nvPr/>
            </p:nvSpPr>
            <p:spPr bwMode="auto">
              <a:xfrm>
                <a:off x="1843" y="182"/>
                <a:ext cx="200" cy="200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2" name="Oval 2030"/>
              <p:cNvSpPr>
                <a:spLocks noChangeArrowheads="1"/>
              </p:cNvSpPr>
              <p:nvPr/>
            </p:nvSpPr>
            <p:spPr bwMode="auto">
              <a:xfrm>
                <a:off x="2064" y="182"/>
                <a:ext cx="200" cy="200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3" name="Oval 2031"/>
              <p:cNvSpPr>
                <a:spLocks noChangeArrowheads="1"/>
              </p:cNvSpPr>
              <p:nvPr/>
            </p:nvSpPr>
            <p:spPr bwMode="auto">
              <a:xfrm>
                <a:off x="2286" y="182"/>
                <a:ext cx="201" cy="200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4" name="Oval 2032"/>
              <p:cNvSpPr>
                <a:spLocks noChangeArrowheads="1"/>
              </p:cNvSpPr>
              <p:nvPr/>
            </p:nvSpPr>
            <p:spPr bwMode="auto">
              <a:xfrm>
                <a:off x="2507" y="182"/>
                <a:ext cx="201" cy="200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5" name="Oval 2033"/>
              <p:cNvSpPr>
                <a:spLocks noChangeArrowheads="1"/>
              </p:cNvSpPr>
              <p:nvPr/>
            </p:nvSpPr>
            <p:spPr bwMode="auto">
              <a:xfrm>
                <a:off x="1621" y="404"/>
                <a:ext cx="201" cy="201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6" name="Oval 2034"/>
              <p:cNvSpPr>
                <a:spLocks noChangeArrowheads="1"/>
              </p:cNvSpPr>
              <p:nvPr/>
            </p:nvSpPr>
            <p:spPr bwMode="auto">
              <a:xfrm>
                <a:off x="1843" y="404"/>
                <a:ext cx="200" cy="201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7" name="Oval 2035"/>
              <p:cNvSpPr>
                <a:spLocks noChangeArrowheads="1"/>
              </p:cNvSpPr>
              <p:nvPr/>
            </p:nvSpPr>
            <p:spPr bwMode="auto">
              <a:xfrm>
                <a:off x="2064" y="404"/>
                <a:ext cx="200" cy="201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8" name="Oval 2036"/>
              <p:cNvSpPr>
                <a:spLocks noChangeArrowheads="1"/>
              </p:cNvSpPr>
              <p:nvPr/>
            </p:nvSpPr>
            <p:spPr bwMode="auto">
              <a:xfrm>
                <a:off x="2286" y="404"/>
                <a:ext cx="201" cy="201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9" name="Oval 2037"/>
              <p:cNvSpPr>
                <a:spLocks noChangeArrowheads="1"/>
              </p:cNvSpPr>
              <p:nvPr/>
            </p:nvSpPr>
            <p:spPr bwMode="auto">
              <a:xfrm>
                <a:off x="2507" y="404"/>
                <a:ext cx="201" cy="201"/>
              </a:xfrm>
              <a:prstGeom prst="ellipse">
                <a:avLst/>
              </a:prstGeom>
              <a:solidFill>
                <a:srgbClr val="338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0" name="Freeform 2038"/>
              <p:cNvSpPr>
                <a:spLocks noEditPoints="1"/>
              </p:cNvSpPr>
              <p:nvPr/>
            </p:nvSpPr>
            <p:spPr bwMode="auto">
              <a:xfrm>
                <a:off x="2331" y="869"/>
                <a:ext cx="113" cy="137"/>
              </a:xfrm>
              <a:custGeom>
                <a:avLst/>
                <a:gdLst>
                  <a:gd name="T0" fmla="*/ 73 w 104"/>
                  <a:gd name="T1" fmla="*/ 26 h 125"/>
                  <a:gd name="T2" fmla="*/ 52 w 104"/>
                  <a:gd name="T3" fmla="*/ 0 h 125"/>
                  <a:gd name="T4" fmla="*/ 31 w 104"/>
                  <a:gd name="T5" fmla="*/ 26 h 125"/>
                  <a:gd name="T6" fmla="*/ 9 w 104"/>
                  <a:gd name="T7" fmla="*/ 26 h 125"/>
                  <a:gd name="T8" fmla="*/ 0 w 104"/>
                  <a:gd name="T9" fmla="*/ 125 h 125"/>
                  <a:gd name="T10" fmla="*/ 104 w 104"/>
                  <a:gd name="T11" fmla="*/ 125 h 125"/>
                  <a:gd name="T12" fmla="*/ 95 w 104"/>
                  <a:gd name="T13" fmla="*/ 26 h 125"/>
                  <a:gd name="T14" fmla="*/ 73 w 104"/>
                  <a:gd name="T15" fmla="*/ 26 h 125"/>
                  <a:gd name="T16" fmla="*/ 39 w 104"/>
                  <a:gd name="T17" fmla="*/ 26 h 125"/>
                  <a:gd name="T18" fmla="*/ 52 w 104"/>
                  <a:gd name="T19" fmla="*/ 8 h 125"/>
                  <a:gd name="T20" fmla="*/ 65 w 104"/>
                  <a:gd name="T21" fmla="*/ 26 h 125"/>
                  <a:gd name="T22" fmla="*/ 39 w 104"/>
                  <a:gd name="T23" fmla="*/ 26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4" h="125">
                    <a:moveTo>
                      <a:pt x="73" y="26"/>
                    </a:moveTo>
                    <a:cubicBezTo>
                      <a:pt x="70" y="11"/>
                      <a:pt x="62" y="0"/>
                      <a:pt x="52" y="0"/>
                    </a:cubicBezTo>
                    <a:cubicBezTo>
                      <a:pt x="42" y="0"/>
                      <a:pt x="34" y="11"/>
                      <a:pt x="31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104" y="125"/>
                      <a:pt x="104" y="125"/>
                      <a:pt x="104" y="125"/>
                    </a:cubicBezTo>
                    <a:cubicBezTo>
                      <a:pt x="95" y="26"/>
                      <a:pt x="95" y="26"/>
                      <a:pt x="95" y="26"/>
                    </a:cubicBezTo>
                    <a:lnTo>
                      <a:pt x="73" y="26"/>
                    </a:lnTo>
                    <a:close/>
                    <a:moveTo>
                      <a:pt x="39" y="26"/>
                    </a:moveTo>
                    <a:cubicBezTo>
                      <a:pt x="42" y="15"/>
                      <a:pt x="47" y="8"/>
                      <a:pt x="52" y="8"/>
                    </a:cubicBezTo>
                    <a:cubicBezTo>
                      <a:pt x="57" y="8"/>
                      <a:pt x="62" y="15"/>
                      <a:pt x="65" y="26"/>
                    </a:cubicBezTo>
                    <a:lnTo>
                      <a:pt x="39" y="2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1" name="Freeform 2039"/>
              <p:cNvSpPr/>
              <p:nvPr/>
            </p:nvSpPr>
            <p:spPr bwMode="auto">
              <a:xfrm>
                <a:off x="2377" y="480"/>
                <a:ext cx="26" cy="87"/>
              </a:xfrm>
              <a:custGeom>
                <a:avLst/>
                <a:gdLst>
                  <a:gd name="T0" fmla="*/ 0 w 24"/>
                  <a:gd name="T1" fmla="*/ 0 h 80"/>
                  <a:gd name="T2" fmla="*/ 0 w 24"/>
                  <a:gd name="T3" fmla="*/ 80 h 80"/>
                  <a:gd name="T4" fmla="*/ 12 w 24"/>
                  <a:gd name="T5" fmla="*/ 80 h 80"/>
                  <a:gd name="T6" fmla="*/ 24 w 24"/>
                  <a:gd name="T7" fmla="*/ 80 h 80"/>
                  <a:gd name="T8" fmla="*/ 24 w 24"/>
                  <a:gd name="T9" fmla="*/ 0 h 80"/>
                  <a:gd name="T10" fmla="*/ 12 w 24"/>
                  <a:gd name="T11" fmla="*/ 0 h 80"/>
                  <a:gd name="T12" fmla="*/ 0 w 24"/>
                  <a:gd name="T13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80">
                    <a:moveTo>
                      <a:pt x="0" y="0"/>
                    </a:moveTo>
                    <a:cubicBezTo>
                      <a:pt x="0" y="80"/>
                      <a:pt x="0" y="80"/>
                      <a:pt x="0" y="80"/>
                    </a:cubicBezTo>
                    <a:cubicBezTo>
                      <a:pt x="4" y="80"/>
                      <a:pt x="8" y="80"/>
                      <a:pt x="12" y="80"/>
                    </a:cubicBezTo>
                    <a:cubicBezTo>
                      <a:pt x="17" y="80"/>
                      <a:pt x="21" y="80"/>
                      <a:pt x="24" y="8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1" y="0"/>
                      <a:pt x="17" y="0"/>
                      <a:pt x="12" y="0"/>
                    </a:cubicBezTo>
                    <a:cubicBezTo>
                      <a:pt x="8" y="0"/>
                      <a:pt x="4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2" name="Freeform 2040"/>
              <p:cNvSpPr/>
              <p:nvPr/>
            </p:nvSpPr>
            <p:spPr bwMode="auto">
              <a:xfrm>
                <a:off x="2336" y="480"/>
                <a:ext cx="35" cy="87"/>
              </a:xfrm>
              <a:custGeom>
                <a:avLst/>
                <a:gdLst>
                  <a:gd name="T0" fmla="*/ 0 w 32"/>
                  <a:gd name="T1" fmla="*/ 13 h 80"/>
                  <a:gd name="T2" fmla="*/ 0 w 32"/>
                  <a:gd name="T3" fmla="*/ 67 h 80"/>
                  <a:gd name="T4" fmla="*/ 10 w 32"/>
                  <a:gd name="T5" fmla="*/ 77 h 80"/>
                  <a:gd name="T6" fmla="*/ 32 w 32"/>
                  <a:gd name="T7" fmla="*/ 80 h 80"/>
                  <a:gd name="T8" fmla="*/ 32 w 32"/>
                  <a:gd name="T9" fmla="*/ 0 h 80"/>
                  <a:gd name="T10" fmla="*/ 10 w 32"/>
                  <a:gd name="T11" fmla="*/ 3 h 80"/>
                  <a:gd name="T12" fmla="*/ 0 w 32"/>
                  <a:gd name="T13" fmla="*/ 1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80">
                    <a:moveTo>
                      <a:pt x="0" y="13"/>
                    </a:moveTo>
                    <a:cubicBezTo>
                      <a:pt x="0" y="67"/>
                      <a:pt x="0" y="67"/>
                      <a:pt x="0" y="67"/>
                    </a:cubicBezTo>
                    <a:cubicBezTo>
                      <a:pt x="0" y="72"/>
                      <a:pt x="5" y="77"/>
                      <a:pt x="10" y="77"/>
                    </a:cubicBezTo>
                    <a:cubicBezTo>
                      <a:pt x="10" y="77"/>
                      <a:pt x="17" y="79"/>
                      <a:pt x="32" y="8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17" y="1"/>
                      <a:pt x="10" y="3"/>
                      <a:pt x="10" y="3"/>
                    </a:cubicBezTo>
                    <a:cubicBezTo>
                      <a:pt x="5" y="3"/>
                      <a:pt x="0" y="7"/>
                      <a:pt x="0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3" name="Freeform 2041"/>
              <p:cNvSpPr/>
              <p:nvPr/>
            </p:nvSpPr>
            <p:spPr bwMode="auto">
              <a:xfrm>
                <a:off x="2409" y="480"/>
                <a:ext cx="34" cy="87"/>
              </a:xfrm>
              <a:custGeom>
                <a:avLst/>
                <a:gdLst>
                  <a:gd name="T0" fmla="*/ 21 w 31"/>
                  <a:gd name="T1" fmla="*/ 3 h 80"/>
                  <a:gd name="T2" fmla="*/ 0 w 31"/>
                  <a:gd name="T3" fmla="*/ 0 h 80"/>
                  <a:gd name="T4" fmla="*/ 0 w 31"/>
                  <a:gd name="T5" fmla="*/ 80 h 80"/>
                  <a:gd name="T6" fmla="*/ 21 w 31"/>
                  <a:gd name="T7" fmla="*/ 77 h 80"/>
                  <a:gd name="T8" fmla="*/ 31 w 31"/>
                  <a:gd name="T9" fmla="*/ 67 h 80"/>
                  <a:gd name="T10" fmla="*/ 31 w 31"/>
                  <a:gd name="T11" fmla="*/ 13 h 80"/>
                  <a:gd name="T12" fmla="*/ 21 w 31"/>
                  <a:gd name="T13" fmla="*/ 3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" h="80">
                    <a:moveTo>
                      <a:pt x="21" y="3"/>
                    </a:moveTo>
                    <a:cubicBezTo>
                      <a:pt x="21" y="3"/>
                      <a:pt x="14" y="1"/>
                      <a:pt x="0" y="0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14" y="79"/>
                      <a:pt x="21" y="77"/>
                      <a:pt x="21" y="77"/>
                    </a:cubicBezTo>
                    <a:cubicBezTo>
                      <a:pt x="26" y="77"/>
                      <a:pt x="31" y="72"/>
                      <a:pt x="31" y="67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7"/>
                      <a:pt x="26" y="3"/>
                      <a:pt x="21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4" name="Freeform 2042"/>
              <p:cNvSpPr>
                <a:spLocks noEditPoints="1"/>
              </p:cNvSpPr>
              <p:nvPr/>
            </p:nvSpPr>
            <p:spPr bwMode="auto">
              <a:xfrm>
                <a:off x="2344" y="428"/>
                <a:ext cx="41" cy="48"/>
              </a:xfrm>
              <a:custGeom>
                <a:avLst/>
                <a:gdLst>
                  <a:gd name="T0" fmla="*/ 25 w 38"/>
                  <a:gd name="T1" fmla="*/ 3 h 44"/>
                  <a:gd name="T2" fmla="*/ 2 w 38"/>
                  <a:gd name="T3" fmla="*/ 28 h 44"/>
                  <a:gd name="T4" fmla="*/ 23 w 38"/>
                  <a:gd name="T5" fmla="*/ 44 h 44"/>
                  <a:gd name="T6" fmla="*/ 38 w 38"/>
                  <a:gd name="T7" fmla="*/ 43 h 44"/>
                  <a:gd name="T8" fmla="*/ 25 w 38"/>
                  <a:gd name="T9" fmla="*/ 3 h 44"/>
                  <a:gd name="T10" fmla="*/ 24 w 38"/>
                  <a:gd name="T11" fmla="*/ 38 h 44"/>
                  <a:gd name="T12" fmla="*/ 13 w 38"/>
                  <a:gd name="T13" fmla="*/ 30 h 44"/>
                  <a:gd name="T14" fmla="*/ 25 w 38"/>
                  <a:gd name="T15" fmla="*/ 18 h 44"/>
                  <a:gd name="T16" fmla="*/ 31 w 38"/>
                  <a:gd name="T17" fmla="*/ 38 h 44"/>
                  <a:gd name="T18" fmla="*/ 24 w 38"/>
                  <a:gd name="T19" fmla="*/ 38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44">
                    <a:moveTo>
                      <a:pt x="25" y="3"/>
                    </a:moveTo>
                    <a:cubicBezTo>
                      <a:pt x="18" y="0"/>
                      <a:pt x="0" y="20"/>
                      <a:pt x="2" y="28"/>
                    </a:cubicBezTo>
                    <a:cubicBezTo>
                      <a:pt x="5" y="35"/>
                      <a:pt x="23" y="44"/>
                      <a:pt x="23" y="44"/>
                    </a:cubicBezTo>
                    <a:cubicBezTo>
                      <a:pt x="38" y="43"/>
                      <a:pt x="38" y="43"/>
                      <a:pt x="38" y="43"/>
                    </a:cubicBezTo>
                    <a:cubicBezTo>
                      <a:pt x="38" y="43"/>
                      <a:pt x="32" y="6"/>
                      <a:pt x="25" y="3"/>
                    </a:cubicBezTo>
                    <a:close/>
                    <a:moveTo>
                      <a:pt x="24" y="38"/>
                    </a:moveTo>
                    <a:cubicBezTo>
                      <a:pt x="24" y="38"/>
                      <a:pt x="15" y="34"/>
                      <a:pt x="13" y="30"/>
                    </a:cubicBezTo>
                    <a:cubicBezTo>
                      <a:pt x="12" y="27"/>
                      <a:pt x="21" y="17"/>
                      <a:pt x="25" y="18"/>
                    </a:cubicBezTo>
                    <a:cubicBezTo>
                      <a:pt x="28" y="19"/>
                      <a:pt x="31" y="38"/>
                      <a:pt x="31" y="38"/>
                    </a:cubicBezTo>
                    <a:lnTo>
                      <a:pt x="24" y="3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5" name="Freeform 2043"/>
              <p:cNvSpPr>
                <a:spLocks noEditPoints="1"/>
              </p:cNvSpPr>
              <p:nvPr/>
            </p:nvSpPr>
            <p:spPr bwMode="auto">
              <a:xfrm>
                <a:off x="2394" y="428"/>
                <a:ext cx="42" cy="48"/>
              </a:xfrm>
              <a:custGeom>
                <a:avLst/>
                <a:gdLst>
                  <a:gd name="T0" fmla="*/ 13 w 39"/>
                  <a:gd name="T1" fmla="*/ 3 h 44"/>
                  <a:gd name="T2" fmla="*/ 0 w 39"/>
                  <a:gd name="T3" fmla="*/ 43 h 44"/>
                  <a:gd name="T4" fmla="*/ 15 w 39"/>
                  <a:gd name="T5" fmla="*/ 44 h 44"/>
                  <a:gd name="T6" fmla="*/ 36 w 39"/>
                  <a:gd name="T7" fmla="*/ 28 h 44"/>
                  <a:gd name="T8" fmla="*/ 13 w 39"/>
                  <a:gd name="T9" fmla="*/ 3 h 44"/>
                  <a:gd name="T10" fmla="*/ 25 w 39"/>
                  <a:gd name="T11" fmla="*/ 30 h 44"/>
                  <a:gd name="T12" fmla="*/ 15 w 39"/>
                  <a:gd name="T13" fmla="*/ 38 h 44"/>
                  <a:gd name="T14" fmla="*/ 7 w 39"/>
                  <a:gd name="T15" fmla="*/ 38 h 44"/>
                  <a:gd name="T16" fmla="*/ 13 w 39"/>
                  <a:gd name="T17" fmla="*/ 18 h 44"/>
                  <a:gd name="T18" fmla="*/ 25 w 39"/>
                  <a:gd name="T19" fmla="*/ 3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44">
                    <a:moveTo>
                      <a:pt x="13" y="3"/>
                    </a:moveTo>
                    <a:cubicBezTo>
                      <a:pt x="6" y="6"/>
                      <a:pt x="0" y="43"/>
                      <a:pt x="0" y="43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4"/>
                      <a:pt x="34" y="35"/>
                      <a:pt x="36" y="28"/>
                    </a:cubicBezTo>
                    <a:cubicBezTo>
                      <a:pt x="39" y="20"/>
                      <a:pt x="20" y="0"/>
                      <a:pt x="13" y="3"/>
                    </a:cubicBezTo>
                    <a:close/>
                    <a:moveTo>
                      <a:pt x="25" y="30"/>
                    </a:moveTo>
                    <a:cubicBezTo>
                      <a:pt x="23" y="34"/>
                      <a:pt x="15" y="38"/>
                      <a:pt x="15" y="38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7" y="38"/>
                      <a:pt x="10" y="19"/>
                      <a:pt x="13" y="18"/>
                    </a:cubicBezTo>
                    <a:cubicBezTo>
                      <a:pt x="17" y="17"/>
                      <a:pt x="26" y="27"/>
                      <a:pt x="25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6" name="Freeform 2044"/>
              <p:cNvSpPr/>
              <p:nvPr/>
            </p:nvSpPr>
            <p:spPr bwMode="auto">
              <a:xfrm>
                <a:off x="2575" y="-16"/>
                <a:ext cx="69" cy="79"/>
              </a:xfrm>
              <a:custGeom>
                <a:avLst/>
                <a:gdLst>
                  <a:gd name="T0" fmla="*/ 55 w 63"/>
                  <a:gd name="T1" fmla="*/ 12 h 72"/>
                  <a:gd name="T2" fmla="*/ 55 w 63"/>
                  <a:gd name="T3" fmla="*/ 0 h 72"/>
                  <a:gd name="T4" fmla="*/ 48 w 63"/>
                  <a:gd name="T5" fmla="*/ 0 h 72"/>
                  <a:gd name="T6" fmla="*/ 46 w 63"/>
                  <a:gd name="T7" fmla="*/ 13 h 72"/>
                  <a:gd name="T8" fmla="*/ 42 w 63"/>
                  <a:gd name="T9" fmla="*/ 19 h 72"/>
                  <a:gd name="T10" fmla="*/ 32 w 63"/>
                  <a:gd name="T11" fmla="*/ 20 h 72"/>
                  <a:gd name="T12" fmla="*/ 22 w 63"/>
                  <a:gd name="T13" fmla="*/ 19 h 72"/>
                  <a:gd name="T14" fmla="*/ 18 w 63"/>
                  <a:gd name="T15" fmla="*/ 13 h 72"/>
                  <a:gd name="T16" fmla="*/ 16 w 63"/>
                  <a:gd name="T17" fmla="*/ 0 h 72"/>
                  <a:gd name="T18" fmla="*/ 9 w 63"/>
                  <a:gd name="T19" fmla="*/ 0 h 72"/>
                  <a:gd name="T20" fmla="*/ 9 w 63"/>
                  <a:gd name="T21" fmla="*/ 12 h 72"/>
                  <a:gd name="T22" fmla="*/ 1 w 63"/>
                  <a:gd name="T23" fmla="*/ 26 h 72"/>
                  <a:gd name="T24" fmla="*/ 1 w 63"/>
                  <a:gd name="T25" fmla="*/ 26 h 72"/>
                  <a:gd name="T26" fmla="*/ 0 w 63"/>
                  <a:gd name="T27" fmla="*/ 26 h 72"/>
                  <a:gd name="T28" fmla="*/ 5 w 63"/>
                  <a:gd name="T29" fmla="*/ 69 h 72"/>
                  <a:gd name="T30" fmla="*/ 32 w 63"/>
                  <a:gd name="T31" fmla="*/ 72 h 72"/>
                  <a:gd name="T32" fmla="*/ 59 w 63"/>
                  <a:gd name="T33" fmla="*/ 69 h 72"/>
                  <a:gd name="T34" fmla="*/ 63 w 63"/>
                  <a:gd name="T35" fmla="*/ 26 h 72"/>
                  <a:gd name="T36" fmla="*/ 63 w 63"/>
                  <a:gd name="T37" fmla="*/ 26 h 72"/>
                  <a:gd name="T38" fmla="*/ 63 w 63"/>
                  <a:gd name="T39" fmla="*/ 26 h 72"/>
                  <a:gd name="T40" fmla="*/ 55 w 63"/>
                  <a:gd name="T41" fmla="*/ 1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3" h="72">
                    <a:moveTo>
                      <a:pt x="55" y="12"/>
                    </a:moveTo>
                    <a:cubicBezTo>
                      <a:pt x="53" y="6"/>
                      <a:pt x="55" y="0"/>
                      <a:pt x="55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50" y="9"/>
                      <a:pt x="46" y="13"/>
                    </a:cubicBezTo>
                    <a:cubicBezTo>
                      <a:pt x="45" y="14"/>
                      <a:pt x="43" y="17"/>
                      <a:pt x="42" y="19"/>
                    </a:cubicBezTo>
                    <a:cubicBezTo>
                      <a:pt x="39" y="20"/>
                      <a:pt x="35" y="20"/>
                      <a:pt x="32" y="20"/>
                    </a:cubicBezTo>
                    <a:cubicBezTo>
                      <a:pt x="29" y="20"/>
                      <a:pt x="25" y="20"/>
                      <a:pt x="22" y="19"/>
                    </a:cubicBezTo>
                    <a:cubicBezTo>
                      <a:pt x="21" y="17"/>
                      <a:pt x="19" y="14"/>
                      <a:pt x="18" y="13"/>
                    </a:cubicBezTo>
                    <a:cubicBezTo>
                      <a:pt x="14" y="9"/>
                      <a:pt x="16" y="0"/>
                      <a:pt x="16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11" y="6"/>
                      <a:pt x="9" y="12"/>
                    </a:cubicBezTo>
                    <a:cubicBezTo>
                      <a:pt x="6" y="18"/>
                      <a:pt x="1" y="26"/>
                      <a:pt x="1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6"/>
                      <a:pt x="3" y="46"/>
                      <a:pt x="5" y="69"/>
                    </a:cubicBezTo>
                    <a:cubicBezTo>
                      <a:pt x="13" y="71"/>
                      <a:pt x="22" y="72"/>
                      <a:pt x="32" y="72"/>
                    </a:cubicBezTo>
                    <a:cubicBezTo>
                      <a:pt x="41" y="72"/>
                      <a:pt x="50" y="71"/>
                      <a:pt x="59" y="69"/>
                    </a:cubicBezTo>
                    <a:cubicBezTo>
                      <a:pt x="61" y="46"/>
                      <a:pt x="63" y="26"/>
                      <a:pt x="63" y="26"/>
                    </a:cubicBezTo>
                    <a:cubicBezTo>
                      <a:pt x="63" y="26"/>
                      <a:pt x="63" y="26"/>
                      <a:pt x="63" y="26"/>
                    </a:cubicBezTo>
                    <a:cubicBezTo>
                      <a:pt x="63" y="26"/>
                      <a:pt x="63" y="26"/>
                      <a:pt x="63" y="26"/>
                    </a:cubicBezTo>
                    <a:cubicBezTo>
                      <a:pt x="63" y="26"/>
                      <a:pt x="58" y="18"/>
                      <a:pt x="55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7" name="Freeform 2045"/>
              <p:cNvSpPr/>
              <p:nvPr/>
            </p:nvSpPr>
            <p:spPr bwMode="auto">
              <a:xfrm>
                <a:off x="2566" y="66"/>
                <a:ext cx="86" cy="62"/>
              </a:xfrm>
              <a:custGeom>
                <a:avLst/>
                <a:gdLst>
                  <a:gd name="T0" fmla="*/ 66 w 79"/>
                  <a:gd name="T1" fmla="*/ 2 h 57"/>
                  <a:gd name="T2" fmla="*/ 66 w 79"/>
                  <a:gd name="T3" fmla="*/ 0 h 57"/>
                  <a:gd name="T4" fmla="*/ 40 w 79"/>
                  <a:gd name="T5" fmla="*/ 3 h 57"/>
                  <a:gd name="T6" fmla="*/ 13 w 79"/>
                  <a:gd name="T7" fmla="*/ 0 h 57"/>
                  <a:gd name="T8" fmla="*/ 14 w 79"/>
                  <a:gd name="T9" fmla="*/ 2 h 57"/>
                  <a:gd name="T10" fmla="*/ 0 w 79"/>
                  <a:gd name="T11" fmla="*/ 57 h 57"/>
                  <a:gd name="T12" fmla="*/ 37 w 79"/>
                  <a:gd name="T13" fmla="*/ 57 h 57"/>
                  <a:gd name="T14" fmla="*/ 37 w 79"/>
                  <a:gd name="T15" fmla="*/ 57 h 57"/>
                  <a:gd name="T16" fmla="*/ 79 w 79"/>
                  <a:gd name="T17" fmla="*/ 57 h 57"/>
                  <a:gd name="T18" fmla="*/ 66 w 79"/>
                  <a:gd name="T19" fmla="*/ 2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9" h="57">
                    <a:moveTo>
                      <a:pt x="66" y="2"/>
                    </a:moveTo>
                    <a:cubicBezTo>
                      <a:pt x="66" y="1"/>
                      <a:pt x="66" y="1"/>
                      <a:pt x="66" y="0"/>
                    </a:cubicBezTo>
                    <a:cubicBezTo>
                      <a:pt x="58" y="1"/>
                      <a:pt x="49" y="3"/>
                      <a:pt x="40" y="3"/>
                    </a:cubicBezTo>
                    <a:cubicBezTo>
                      <a:pt x="31" y="3"/>
                      <a:pt x="22" y="1"/>
                      <a:pt x="13" y="0"/>
                    </a:cubicBezTo>
                    <a:cubicBezTo>
                      <a:pt x="13" y="1"/>
                      <a:pt x="14" y="1"/>
                      <a:pt x="14" y="2"/>
                    </a:cubicBezTo>
                    <a:cubicBezTo>
                      <a:pt x="16" y="29"/>
                      <a:pt x="0" y="57"/>
                      <a:pt x="0" y="57"/>
                    </a:cubicBezTo>
                    <a:cubicBezTo>
                      <a:pt x="37" y="57"/>
                      <a:pt x="37" y="57"/>
                      <a:pt x="37" y="57"/>
                    </a:cubicBezTo>
                    <a:cubicBezTo>
                      <a:pt x="37" y="57"/>
                      <a:pt x="37" y="57"/>
                      <a:pt x="37" y="57"/>
                    </a:cubicBezTo>
                    <a:cubicBezTo>
                      <a:pt x="79" y="57"/>
                      <a:pt x="79" y="57"/>
                      <a:pt x="79" y="57"/>
                    </a:cubicBezTo>
                    <a:cubicBezTo>
                      <a:pt x="79" y="57"/>
                      <a:pt x="64" y="29"/>
                      <a:pt x="66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8" name="Freeform 2046"/>
              <p:cNvSpPr>
                <a:spLocks noEditPoints="1"/>
              </p:cNvSpPr>
              <p:nvPr/>
            </p:nvSpPr>
            <p:spPr bwMode="auto">
              <a:xfrm>
                <a:off x="1879" y="912"/>
                <a:ext cx="127" cy="89"/>
              </a:xfrm>
              <a:custGeom>
                <a:avLst/>
                <a:gdLst>
                  <a:gd name="T0" fmla="*/ 0 w 127"/>
                  <a:gd name="T1" fmla="*/ 89 h 89"/>
                  <a:gd name="T2" fmla="*/ 127 w 127"/>
                  <a:gd name="T3" fmla="*/ 89 h 89"/>
                  <a:gd name="T4" fmla="*/ 127 w 127"/>
                  <a:gd name="T5" fmla="*/ 0 h 89"/>
                  <a:gd name="T6" fmla="*/ 0 w 127"/>
                  <a:gd name="T7" fmla="*/ 0 h 89"/>
                  <a:gd name="T8" fmla="*/ 0 w 127"/>
                  <a:gd name="T9" fmla="*/ 89 h 89"/>
                  <a:gd name="T10" fmla="*/ 56 w 127"/>
                  <a:gd name="T11" fmla="*/ 25 h 89"/>
                  <a:gd name="T12" fmla="*/ 69 w 127"/>
                  <a:gd name="T13" fmla="*/ 25 h 89"/>
                  <a:gd name="T14" fmla="*/ 69 w 127"/>
                  <a:gd name="T15" fmla="*/ 49 h 89"/>
                  <a:gd name="T16" fmla="*/ 56 w 127"/>
                  <a:gd name="T17" fmla="*/ 49 h 89"/>
                  <a:gd name="T18" fmla="*/ 56 w 127"/>
                  <a:gd name="T19" fmla="*/ 2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7" h="89">
                    <a:moveTo>
                      <a:pt x="0" y="89"/>
                    </a:moveTo>
                    <a:lnTo>
                      <a:pt x="127" y="89"/>
                    </a:lnTo>
                    <a:lnTo>
                      <a:pt x="127" y="0"/>
                    </a:lnTo>
                    <a:lnTo>
                      <a:pt x="0" y="0"/>
                    </a:lnTo>
                    <a:lnTo>
                      <a:pt x="0" y="89"/>
                    </a:lnTo>
                    <a:close/>
                    <a:moveTo>
                      <a:pt x="56" y="25"/>
                    </a:moveTo>
                    <a:lnTo>
                      <a:pt x="69" y="25"/>
                    </a:lnTo>
                    <a:lnTo>
                      <a:pt x="69" y="49"/>
                    </a:lnTo>
                    <a:lnTo>
                      <a:pt x="56" y="49"/>
                    </a:lnTo>
                    <a:lnTo>
                      <a:pt x="56" y="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9" name="Freeform 2047"/>
              <p:cNvSpPr/>
              <p:nvPr/>
            </p:nvSpPr>
            <p:spPr bwMode="auto">
              <a:xfrm>
                <a:off x="1900" y="869"/>
                <a:ext cx="84" cy="40"/>
              </a:xfrm>
              <a:custGeom>
                <a:avLst/>
                <a:gdLst>
                  <a:gd name="T0" fmla="*/ 39 w 77"/>
                  <a:gd name="T1" fmla="*/ 0 h 36"/>
                  <a:gd name="T2" fmla="*/ 0 w 77"/>
                  <a:gd name="T3" fmla="*/ 36 h 36"/>
                  <a:gd name="T4" fmla="*/ 9 w 77"/>
                  <a:gd name="T5" fmla="*/ 36 h 36"/>
                  <a:gd name="T6" fmla="*/ 39 w 77"/>
                  <a:gd name="T7" fmla="*/ 6 h 36"/>
                  <a:gd name="T8" fmla="*/ 69 w 77"/>
                  <a:gd name="T9" fmla="*/ 36 h 36"/>
                  <a:gd name="T10" fmla="*/ 77 w 77"/>
                  <a:gd name="T11" fmla="*/ 36 h 36"/>
                  <a:gd name="T12" fmla="*/ 39 w 77"/>
                  <a:gd name="T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7" h="36">
                    <a:moveTo>
                      <a:pt x="39" y="0"/>
                    </a:moveTo>
                    <a:cubicBezTo>
                      <a:pt x="17" y="0"/>
                      <a:pt x="0" y="16"/>
                      <a:pt x="0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19"/>
                      <a:pt x="22" y="6"/>
                      <a:pt x="39" y="6"/>
                    </a:cubicBezTo>
                    <a:cubicBezTo>
                      <a:pt x="55" y="6"/>
                      <a:pt x="69" y="19"/>
                      <a:pt x="69" y="36"/>
                    </a:cubicBezTo>
                    <a:cubicBezTo>
                      <a:pt x="77" y="36"/>
                      <a:pt x="77" y="36"/>
                      <a:pt x="77" y="36"/>
                    </a:cubicBezTo>
                    <a:cubicBezTo>
                      <a:pt x="77" y="16"/>
                      <a:pt x="60" y="0"/>
                      <a:pt x="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0" name="Freeform 2048"/>
              <p:cNvSpPr>
                <a:spLocks noEditPoints="1"/>
              </p:cNvSpPr>
              <p:nvPr/>
            </p:nvSpPr>
            <p:spPr bwMode="auto">
              <a:xfrm>
                <a:off x="2093" y="651"/>
                <a:ext cx="141" cy="149"/>
              </a:xfrm>
              <a:custGeom>
                <a:avLst/>
                <a:gdLst>
                  <a:gd name="T0" fmla="*/ 106 w 129"/>
                  <a:gd name="T1" fmla="*/ 10 h 136"/>
                  <a:gd name="T2" fmla="*/ 98 w 129"/>
                  <a:gd name="T3" fmla="*/ 2 h 136"/>
                  <a:gd name="T4" fmla="*/ 71 w 129"/>
                  <a:gd name="T5" fmla="*/ 13 h 136"/>
                  <a:gd name="T6" fmla="*/ 6 w 129"/>
                  <a:gd name="T7" fmla="*/ 101 h 136"/>
                  <a:gd name="T8" fmla="*/ 58 w 129"/>
                  <a:gd name="T9" fmla="*/ 130 h 136"/>
                  <a:gd name="T10" fmla="*/ 123 w 129"/>
                  <a:gd name="T11" fmla="*/ 42 h 136"/>
                  <a:gd name="T12" fmla="*/ 38 w 129"/>
                  <a:gd name="T13" fmla="*/ 62 h 136"/>
                  <a:gd name="T14" fmla="*/ 48 w 129"/>
                  <a:gd name="T15" fmla="*/ 72 h 136"/>
                  <a:gd name="T16" fmla="*/ 38 w 129"/>
                  <a:gd name="T17" fmla="*/ 62 h 136"/>
                  <a:gd name="T18" fmla="*/ 61 w 129"/>
                  <a:gd name="T19" fmla="*/ 75 h 136"/>
                  <a:gd name="T20" fmla="*/ 51 w 129"/>
                  <a:gd name="T21" fmla="*/ 85 h 136"/>
                  <a:gd name="T22" fmla="*/ 48 w 129"/>
                  <a:gd name="T23" fmla="*/ 97 h 136"/>
                  <a:gd name="T24" fmla="*/ 39 w 129"/>
                  <a:gd name="T25" fmla="*/ 87 h 136"/>
                  <a:gd name="T26" fmla="*/ 48 w 129"/>
                  <a:gd name="T27" fmla="*/ 97 h 136"/>
                  <a:gd name="T28" fmla="*/ 35 w 129"/>
                  <a:gd name="T29" fmla="*/ 74 h 136"/>
                  <a:gd name="T30" fmla="*/ 26 w 129"/>
                  <a:gd name="T31" fmla="*/ 84 h 136"/>
                  <a:gd name="T32" fmla="*/ 13 w 129"/>
                  <a:gd name="T33" fmla="*/ 97 h 136"/>
                  <a:gd name="T34" fmla="*/ 23 w 129"/>
                  <a:gd name="T35" fmla="*/ 87 h 136"/>
                  <a:gd name="T36" fmla="*/ 13 w 129"/>
                  <a:gd name="T37" fmla="*/ 97 h 136"/>
                  <a:gd name="T38" fmla="*/ 26 w 129"/>
                  <a:gd name="T39" fmla="*/ 100 h 136"/>
                  <a:gd name="T40" fmla="*/ 36 w 129"/>
                  <a:gd name="T41" fmla="*/ 110 h 136"/>
                  <a:gd name="T42" fmla="*/ 49 w 129"/>
                  <a:gd name="T43" fmla="*/ 123 h 136"/>
                  <a:gd name="T44" fmla="*/ 39 w 129"/>
                  <a:gd name="T45" fmla="*/ 113 h 136"/>
                  <a:gd name="T46" fmla="*/ 49 w 129"/>
                  <a:gd name="T47" fmla="*/ 123 h 136"/>
                  <a:gd name="T48" fmla="*/ 52 w 129"/>
                  <a:gd name="T49" fmla="*/ 110 h 136"/>
                  <a:gd name="T50" fmla="*/ 61 w 129"/>
                  <a:gd name="T51" fmla="*/ 100 h 136"/>
                  <a:gd name="T52" fmla="*/ 74 w 129"/>
                  <a:gd name="T53" fmla="*/ 98 h 136"/>
                  <a:gd name="T54" fmla="*/ 64 w 129"/>
                  <a:gd name="T55" fmla="*/ 88 h 136"/>
                  <a:gd name="T56" fmla="*/ 74 w 129"/>
                  <a:gd name="T57" fmla="*/ 98 h 136"/>
                  <a:gd name="T58" fmla="*/ 90 w 129"/>
                  <a:gd name="T59" fmla="*/ 83 h 136"/>
                  <a:gd name="T60" fmla="*/ 53 w 129"/>
                  <a:gd name="T61" fmla="*/ 59 h 136"/>
                  <a:gd name="T62" fmla="*/ 75 w 129"/>
                  <a:gd name="T63" fmla="*/ 24 h 136"/>
                  <a:gd name="T64" fmla="*/ 112 w 129"/>
                  <a:gd name="T65" fmla="*/ 47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9" h="136">
                    <a:moveTo>
                      <a:pt x="98" y="17"/>
                    </a:moveTo>
                    <a:cubicBezTo>
                      <a:pt x="106" y="10"/>
                      <a:pt x="106" y="10"/>
                      <a:pt x="106" y="10"/>
                    </a:cubicBezTo>
                    <a:cubicBezTo>
                      <a:pt x="108" y="8"/>
                      <a:pt x="108" y="4"/>
                      <a:pt x="106" y="2"/>
                    </a:cubicBezTo>
                    <a:cubicBezTo>
                      <a:pt x="104" y="0"/>
                      <a:pt x="100" y="0"/>
                      <a:pt x="98" y="2"/>
                    </a:cubicBezTo>
                    <a:cubicBezTo>
                      <a:pt x="90" y="10"/>
                      <a:pt x="90" y="10"/>
                      <a:pt x="90" y="10"/>
                    </a:cubicBezTo>
                    <a:cubicBezTo>
                      <a:pt x="84" y="7"/>
                      <a:pt x="76" y="8"/>
                      <a:pt x="71" y="13"/>
                    </a:cubicBezTo>
                    <a:cubicBezTo>
                      <a:pt x="6" y="78"/>
                      <a:pt x="6" y="78"/>
                      <a:pt x="6" y="78"/>
                    </a:cubicBezTo>
                    <a:cubicBezTo>
                      <a:pt x="0" y="84"/>
                      <a:pt x="0" y="94"/>
                      <a:pt x="6" y="101"/>
                    </a:cubicBezTo>
                    <a:cubicBezTo>
                      <a:pt x="35" y="130"/>
                      <a:pt x="35" y="130"/>
                      <a:pt x="35" y="130"/>
                    </a:cubicBezTo>
                    <a:cubicBezTo>
                      <a:pt x="41" y="136"/>
                      <a:pt x="52" y="136"/>
                      <a:pt x="58" y="130"/>
                    </a:cubicBezTo>
                    <a:cubicBezTo>
                      <a:pt x="123" y="65"/>
                      <a:pt x="123" y="65"/>
                      <a:pt x="123" y="65"/>
                    </a:cubicBezTo>
                    <a:cubicBezTo>
                      <a:pt x="129" y="58"/>
                      <a:pt x="129" y="48"/>
                      <a:pt x="123" y="42"/>
                    </a:cubicBezTo>
                    <a:lnTo>
                      <a:pt x="98" y="17"/>
                    </a:lnTo>
                    <a:close/>
                    <a:moveTo>
                      <a:pt x="38" y="62"/>
                    </a:moveTo>
                    <a:cubicBezTo>
                      <a:pt x="41" y="59"/>
                      <a:pt x="45" y="59"/>
                      <a:pt x="48" y="62"/>
                    </a:cubicBezTo>
                    <a:cubicBezTo>
                      <a:pt x="51" y="65"/>
                      <a:pt x="51" y="69"/>
                      <a:pt x="48" y="72"/>
                    </a:cubicBezTo>
                    <a:cubicBezTo>
                      <a:pt x="45" y="74"/>
                      <a:pt x="41" y="74"/>
                      <a:pt x="38" y="72"/>
                    </a:cubicBezTo>
                    <a:cubicBezTo>
                      <a:pt x="35" y="69"/>
                      <a:pt x="35" y="65"/>
                      <a:pt x="38" y="62"/>
                    </a:cubicBezTo>
                    <a:close/>
                    <a:moveTo>
                      <a:pt x="51" y="75"/>
                    </a:moveTo>
                    <a:cubicBezTo>
                      <a:pt x="54" y="72"/>
                      <a:pt x="58" y="72"/>
                      <a:pt x="61" y="75"/>
                    </a:cubicBezTo>
                    <a:cubicBezTo>
                      <a:pt x="64" y="78"/>
                      <a:pt x="64" y="82"/>
                      <a:pt x="61" y="85"/>
                    </a:cubicBezTo>
                    <a:cubicBezTo>
                      <a:pt x="58" y="87"/>
                      <a:pt x="54" y="87"/>
                      <a:pt x="51" y="85"/>
                    </a:cubicBezTo>
                    <a:cubicBezTo>
                      <a:pt x="48" y="82"/>
                      <a:pt x="48" y="78"/>
                      <a:pt x="51" y="75"/>
                    </a:cubicBezTo>
                    <a:close/>
                    <a:moveTo>
                      <a:pt x="48" y="97"/>
                    </a:moveTo>
                    <a:cubicBezTo>
                      <a:pt x="46" y="100"/>
                      <a:pt x="41" y="100"/>
                      <a:pt x="39" y="97"/>
                    </a:cubicBezTo>
                    <a:cubicBezTo>
                      <a:pt x="36" y="95"/>
                      <a:pt x="36" y="90"/>
                      <a:pt x="39" y="87"/>
                    </a:cubicBezTo>
                    <a:cubicBezTo>
                      <a:pt x="41" y="85"/>
                      <a:pt x="46" y="85"/>
                      <a:pt x="48" y="87"/>
                    </a:cubicBezTo>
                    <a:cubicBezTo>
                      <a:pt x="51" y="90"/>
                      <a:pt x="51" y="94"/>
                      <a:pt x="48" y="97"/>
                    </a:cubicBezTo>
                    <a:close/>
                    <a:moveTo>
                      <a:pt x="26" y="74"/>
                    </a:moveTo>
                    <a:cubicBezTo>
                      <a:pt x="28" y="72"/>
                      <a:pt x="33" y="72"/>
                      <a:pt x="35" y="74"/>
                    </a:cubicBezTo>
                    <a:cubicBezTo>
                      <a:pt x="38" y="77"/>
                      <a:pt x="38" y="82"/>
                      <a:pt x="35" y="84"/>
                    </a:cubicBezTo>
                    <a:cubicBezTo>
                      <a:pt x="33" y="87"/>
                      <a:pt x="28" y="87"/>
                      <a:pt x="26" y="84"/>
                    </a:cubicBezTo>
                    <a:cubicBezTo>
                      <a:pt x="23" y="82"/>
                      <a:pt x="23" y="77"/>
                      <a:pt x="26" y="74"/>
                    </a:cubicBezTo>
                    <a:close/>
                    <a:moveTo>
                      <a:pt x="13" y="97"/>
                    </a:moveTo>
                    <a:cubicBezTo>
                      <a:pt x="10" y="94"/>
                      <a:pt x="10" y="90"/>
                      <a:pt x="13" y="87"/>
                    </a:cubicBezTo>
                    <a:cubicBezTo>
                      <a:pt x="16" y="84"/>
                      <a:pt x="20" y="84"/>
                      <a:pt x="23" y="87"/>
                    </a:cubicBezTo>
                    <a:cubicBezTo>
                      <a:pt x="26" y="90"/>
                      <a:pt x="26" y="94"/>
                      <a:pt x="23" y="97"/>
                    </a:cubicBezTo>
                    <a:cubicBezTo>
                      <a:pt x="20" y="99"/>
                      <a:pt x="16" y="99"/>
                      <a:pt x="13" y="97"/>
                    </a:cubicBezTo>
                    <a:close/>
                    <a:moveTo>
                      <a:pt x="26" y="110"/>
                    </a:moveTo>
                    <a:cubicBezTo>
                      <a:pt x="23" y="107"/>
                      <a:pt x="23" y="103"/>
                      <a:pt x="26" y="100"/>
                    </a:cubicBezTo>
                    <a:cubicBezTo>
                      <a:pt x="29" y="97"/>
                      <a:pt x="33" y="97"/>
                      <a:pt x="36" y="100"/>
                    </a:cubicBezTo>
                    <a:cubicBezTo>
                      <a:pt x="38" y="103"/>
                      <a:pt x="38" y="107"/>
                      <a:pt x="36" y="110"/>
                    </a:cubicBezTo>
                    <a:cubicBezTo>
                      <a:pt x="33" y="112"/>
                      <a:pt x="29" y="112"/>
                      <a:pt x="26" y="110"/>
                    </a:cubicBezTo>
                    <a:close/>
                    <a:moveTo>
                      <a:pt x="49" y="123"/>
                    </a:moveTo>
                    <a:cubicBezTo>
                      <a:pt x="46" y="125"/>
                      <a:pt x="42" y="125"/>
                      <a:pt x="39" y="123"/>
                    </a:cubicBezTo>
                    <a:cubicBezTo>
                      <a:pt x="36" y="120"/>
                      <a:pt x="36" y="116"/>
                      <a:pt x="39" y="113"/>
                    </a:cubicBezTo>
                    <a:cubicBezTo>
                      <a:pt x="42" y="110"/>
                      <a:pt x="46" y="110"/>
                      <a:pt x="49" y="113"/>
                    </a:cubicBezTo>
                    <a:cubicBezTo>
                      <a:pt x="51" y="116"/>
                      <a:pt x="51" y="120"/>
                      <a:pt x="49" y="123"/>
                    </a:cubicBezTo>
                    <a:close/>
                    <a:moveTo>
                      <a:pt x="61" y="110"/>
                    </a:moveTo>
                    <a:cubicBezTo>
                      <a:pt x="59" y="113"/>
                      <a:pt x="54" y="113"/>
                      <a:pt x="52" y="110"/>
                    </a:cubicBezTo>
                    <a:cubicBezTo>
                      <a:pt x="49" y="107"/>
                      <a:pt x="49" y="103"/>
                      <a:pt x="52" y="100"/>
                    </a:cubicBezTo>
                    <a:cubicBezTo>
                      <a:pt x="54" y="98"/>
                      <a:pt x="59" y="98"/>
                      <a:pt x="61" y="100"/>
                    </a:cubicBezTo>
                    <a:cubicBezTo>
                      <a:pt x="64" y="103"/>
                      <a:pt x="64" y="107"/>
                      <a:pt x="61" y="110"/>
                    </a:cubicBezTo>
                    <a:close/>
                    <a:moveTo>
                      <a:pt x="74" y="98"/>
                    </a:moveTo>
                    <a:cubicBezTo>
                      <a:pt x="71" y="100"/>
                      <a:pt x="67" y="100"/>
                      <a:pt x="64" y="98"/>
                    </a:cubicBezTo>
                    <a:cubicBezTo>
                      <a:pt x="61" y="95"/>
                      <a:pt x="61" y="91"/>
                      <a:pt x="64" y="88"/>
                    </a:cubicBezTo>
                    <a:cubicBezTo>
                      <a:pt x="67" y="85"/>
                      <a:pt x="71" y="85"/>
                      <a:pt x="74" y="88"/>
                    </a:cubicBezTo>
                    <a:cubicBezTo>
                      <a:pt x="77" y="91"/>
                      <a:pt x="77" y="95"/>
                      <a:pt x="74" y="98"/>
                    </a:cubicBezTo>
                    <a:close/>
                    <a:moveTo>
                      <a:pt x="112" y="61"/>
                    </a:moveTo>
                    <a:cubicBezTo>
                      <a:pt x="90" y="83"/>
                      <a:pt x="90" y="83"/>
                      <a:pt x="90" y="83"/>
                    </a:cubicBezTo>
                    <a:cubicBezTo>
                      <a:pt x="86" y="87"/>
                      <a:pt x="80" y="87"/>
                      <a:pt x="76" y="83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49" y="56"/>
                      <a:pt x="49" y="49"/>
                      <a:pt x="53" y="46"/>
                    </a:cubicBezTo>
                    <a:cubicBezTo>
                      <a:pt x="75" y="24"/>
                      <a:pt x="75" y="24"/>
                      <a:pt x="75" y="24"/>
                    </a:cubicBezTo>
                    <a:cubicBezTo>
                      <a:pt x="79" y="20"/>
                      <a:pt x="85" y="20"/>
                      <a:pt x="89" y="24"/>
                    </a:cubicBezTo>
                    <a:cubicBezTo>
                      <a:pt x="112" y="47"/>
                      <a:pt x="112" y="47"/>
                      <a:pt x="112" y="47"/>
                    </a:cubicBezTo>
                    <a:cubicBezTo>
                      <a:pt x="116" y="51"/>
                      <a:pt x="116" y="57"/>
                      <a:pt x="112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1" name="Oval 2049"/>
              <p:cNvSpPr>
                <a:spLocks noChangeArrowheads="1"/>
              </p:cNvSpPr>
              <p:nvPr/>
            </p:nvSpPr>
            <p:spPr bwMode="auto">
              <a:xfrm>
                <a:off x="1952" y="467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2" name="Freeform 2050"/>
              <p:cNvSpPr/>
              <p:nvPr/>
            </p:nvSpPr>
            <p:spPr bwMode="auto">
              <a:xfrm>
                <a:off x="1934" y="491"/>
                <a:ext cx="57" cy="94"/>
              </a:xfrm>
              <a:custGeom>
                <a:avLst/>
                <a:gdLst>
                  <a:gd name="T0" fmla="*/ 43 w 52"/>
                  <a:gd name="T1" fmla="*/ 8 h 86"/>
                  <a:gd name="T2" fmla="*/ 33 w 52"/>
                  <a:gd name="T3" fmla="*/ 0 h 86"/>
                  <a:gd name="T4" fmla="*/ 19 w 52"/>
                  <a:gd name="T5" fmla="*/ 0 h 86"/>
                  <a:gd name="T6" fmla="*/ 10 w 52"/>
                  <a:gd name="T7" fmla="*/ 6 h 86"/>
                  <a:gd name="T8" fmla="*/ 9 w 52"/>
                  <a:gd name="T9" fmla="*/ 8 h 86"/>
                  <a:gd name="T10" fmla="*/ 1 w 52"/>
                  <a:gd name="T11" fmla="*/ 32 h 86"/>
                  <a:gd name="T12" fmla="*/ 3 w 52"/>
                  <a:gd name="T13" fmla="*/ 37 h 86"/>
                  <a:gd name="T14" fmla="*/ 8 w 52"/>
                  <a:gd name="T15" fmla="*/ 35 h 86"/>
                  <a:gd name="T16" fmla="*/ 16 w 52"/>
                  <a:gd name="T17" fmla="*/ 13 h 86"/>
                  <a:gd name="T18" fmla="*/ 17 w 52"/>
                  <a:gd name="T19" fmla="*/ 13 h 86"/>
                  <a:gd name="T20" fmla="*/ 4 w 52"/>
                  <a:gd name="T21" fmla="*/ 50 h 86"/>
                  <a:gd name="T22" fmla="*/ 16 w 52"/>
                  <a:gd name="T23" fmla="*/ 50 h 86"/>
                  <a:gd name="T24" fmla="*/ 16 w 52"/>
                  <a:gd name="T25" fmla="*/ 81 h 86"/>
                  <a:gd name="T26" fmla="*/ 21 w 52"/>
                  <a:gd name="T27" fmla="*/ 86 h 86"/>
                  <a:gd name="T28" fmla="*/ 25 w 52"/>
                  <a:gd name="T29" fmla="*/ 81 h 86"/>
                  <a:gd name="T30" fmla="*/ 25 w 52"/>
                  <a:gd name="T31" fmla="*/ 50 h 86"/>
                  <a:gd name="T32" fmla="*/ 27 w 52"/>
                  <a:gd name="T33" fmla="*/ 50 h 86"/>
                  <a:gd name="T34" fmla="*/ 27 w 52"/>
                  <a:gd name="T35" fmla="*/ 81 h 86"/>
                  <a:gd name="T36" fmla="*/ 31 w 52"/>
                  <a:gd name="T37" fmla="*/ 86 h 86"/>
                  <a:gd name="T38" fmla="*/ 36 w 52"/>
                  <a:gd name="T39" fmla="*/ 81 h 86"/>
                  <a:gd name="T40" fmla="*/ 36 w 52"/>
                  <a:gd name="T41" fmla="*/ 50 h 86"/>
                  <a:gd name="T42" fmla="*/ 48 w 52"/>
                  <a:gd name="T43" fmla="*/ 50 h 86"/>
                  <a:gd name="T44" fmla="*/ 35 w 52"/>
                  <a:gd name="T45" fmla="*/ 13 h 86"/>
                  <a:gd name="T46" fmla="*/ 36 w 52"/>
                  <a:gd name="T47" fmla="*/ 13 h 86"/>
                  <a:gd name="T48" fmla="*/ 44 w 52"/>
                  <a:gd name="T49" fmla="*/ 35 h 86"/>
                  <a:gd name="T50" fmla="*/ 49 w 52"/>
                  <a:gd name="T51" fmla="*/ 37 h 86"/>
                  <a:gd name="T52" fmla="*/ 51 w 52"/>
                  <a:gd name="T53" fmla="*/ 32 h 86"/>
                  <a:gd name="T54" fmla="*/ 43 w 52"/>
                  <a:gd name="T55" fmla="*/ 8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2" h="86">
                    <a:moveTo>
                      <a:pt x="43" y="8"/>
                    </a:moveTo>
                    <a:cubicBezTo>
                      <a:pt x="42" y="4"/>
                      <a:pt x="38" y="0"/>
                      <a:pt x="33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5" y="0"/>
                      <a:pt x="11" y="3"/>
                      <a:pt x="10" y="6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0" y="34"/>
                      <a:pt x="1" y="36"/>
                      <a:pt x="3" y="37"/>
                    </a:cubicBezTo>
                    <a:cubicBezTo>
                      <a:pt x="5" y="38"/>
                      <a:pt x="7" y="37"/>
                      <a:pt x="8" y="35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16" y="50"/>
                      <a:pt x="16" y="50"/>
                      <a:pt x="16" y="50"/>
                    </a:cubicBezTo>
                    <a:cubicBezTo>
                      <a:pt x="16" y="81"/>
                      <a:pt x="16" y="81"/>
                      <a:pt x="16" y="81"/>
                    </a:cubicBezTo>
                    <a:cubicBezTo>
                      <a:pt x="16" y="84"/>
                      <a:pt x="18" y="86"/>
                      <a:pt x="21" y="86"/>
                    </a:cubicBezTo>
                    <a:cubicBezTo>
                      <a:pt x="23" y="86"/>
                      <a:pt x="25" y="84"/>
                      <a:pt x="25" y="81"/>
                    </a:cubicBezTo>
                    <a:cubicBezTo>
                      <a:pt x="25" y="50"/>
                      <a:pt x="25" y="50"/>
                      <a:pt x="25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81"/>
                      <a:pt x="27" y="81"/>
                      <a:pt x="27" y="81"/>
                    </a:cubicBezTo>
                    <a:cubicBezTo>
                      <a:pt x="27" y="84"/>
                      <a:pt x="29" y="86"/>
                      <a:pt x="31" y="86"/>
                    </a:cubicBezTo>
                    <a:cubicBezTo>
                      <a:pt x="34" y="86"/>
                      <a:pt x="36" y="84"/>
                      <a:pt x="36" y="81"/>
                    </a:cubicBezTo>
                    <a:cubicBezTo>
                      <a:pt x="36" y="50"/>
                      <a:pt x="36" y="50"/>
                      <a:pt x="36" y="50"/>
                    </a:cubicBezTo>
                    <a:cubicBezTo>
                      <a:pt x="48" y="50"/>
                      <a:pt x="48" y="50"/>
                      <a:pt x="48" y="50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4" y="37"/>
                      <a:pt x="47" y="38"/>
                      <a:pt x="49" y="37"/>
                    </a:cubicBezTo>
                    <a:cubicBezTo>
                      <a:pt x="51" y="36"/>
                      <a:pt x="52" y="34"/>
                      <a:pt x="51" y="32"/>
                    </a:cubicBezTo>
                    <a:lnTo>
                      <a:pt x="43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3" name="Freeform 2051"/>
              <p:cNvSpPr>
                <a:spLocks noEditPoints="1"/>
              </p:cNvSpPr>
              <p:nvPr/>
            </p:nvSpPr>
            <p:spPr bwMode="auto">
              <a:xfrm>
                <a:off x="1905" y="415"/>
                <a:ext cx="47" cy="54"/>
              </a:xfrm>
              <a:custGeom>
                <a:avLst/>
                <a:gdLst>
                  <a:gd name="T0" fmla="*/ 36 w 43"/>
                  <a:gd name="T1" fmla="*/ 7 h 50"/>
                  <a:gd name="T2" fmla="*/ 26 w 43"/>
                  <a:gd name="T3" fmla="*/ 1 h 50"/>
                  <a:gd name="T4" fmla="*/ 15 w 43"/>
                  <a:gd name="T5" fmla="*/ 2 h 50"/>
                  <a:gd name="T6" fmla="*/ 4 w 43"/>
                  <a:gd name="T7" fmla="*/ 9 h 50"/>
                  <a:gd name="T8" fmla="*/ 0 w 43"/>
                  <a:gd name="T9" fmla="*/ 20 h 50"/>
                  <a:gd name="T10" fmla="*/ 1 w 43"/>
                  <a:gd name="T11" fmla="*/ 30 h 50"/>
                  <a:gd name="T12" fmla="*/ 12 w 43"/>
                  <a:gd name="T13" fmla="*/ 41 h 50"/>
                  <a:gd name="T14" fmla="*/ 24 w 43"/>
                  <a:gd name="T15" fmla="*/ 44 h 50"/>
                  <a:gd name="T16" fmla="*/ 26 w 43"/>
                  <a:gd name="T17" fmla="*/ 46 h 50"/>
                  <a:gd name="T18" fmla="*/ 30 w 43"/>
                  <a:gd name="T19" fmla="*/ 49 h 50"/>
                  <a:gd name="T20" fmla="*/ 36 w 43"/>
                  <a:gd name="T21" fmla="*/ 50 h 50"/>
                  <a:gd name="T22" fmla="*/ 40 w 43"/>
                  <a:gd name="T23" fmla="*/ 50 h 50"/>
                  <a:gd name="T24" fmla="*/ 35 w 43"/>
                  <a:gd name="T25" fmla="*/ 45 h 50"/>
                  <a:gd name="T26" fmla="*/ 33 w 43"/>
                  <a:gd name="T27" fmla="*/ 40 h 50"/>
                  <a:gd name="T28" fmla="*/ 41 w 43"/>
                  <a:gd name="T29" fmla="*/ 31 h 50"/>
                  <a:gd name="T30" fmla="*/ 43 w 43"/>
                  <a:gd name="T31" fmla="*/ 20 h 50"/>
                  <a:gd name="T32" fmla="*/ 36 w 43"/>
                  <a:gd name="T33" fmla="*/ 7 h 50"/>
                  <a:gd name="T34" fmla="*/ 15 w 43"/>
                  <a:gd name="T35" fmla="*/ 13 h 50"/>
                  <a:gd name="T36" fmla="*/ 17 w 43"/>
                  <a:gd name="T37" fmla="*/ 10 h 50"/>
                  <a:gd name="T38" fmla="*/ 17 w 43"/>
                  <a:gd name="T39" fmla="*/ 7 h 50"/>
                  <a:gd name="T40" fmla="*/ 19 w 43"/>
                  <a:gd name="T41" fmla="*/ 7 h 50"/>
                  <a:gd name="T42" fmla="*/ 19 w 43"/>
                  <a:gd name="T43" fmla="*/ 10 h 50"/>
                  <a:gd name="T44" fmla="*/ 20 w 43"/>
                  <a:gd name="T45" fmla="*/ 11 h 50"/>
                  <a:gd name="T46" fmla="*/ 22 w 43"/>
                  <a:gd name="T47" fmla="*/ 12 h 50"/>
                  <a:gd name="T48" fmla="*/ 24 w 43"/>
                  <a:gd name="T49" fmla="*/ 11 h 50"/>
                  <a:gd name="T50" fmla="*/ 25 w 43"/>
                  <a:gd name="T51" fmla="*/ 10 h 50"/>
                  <a:gd name="T52" fmla="*/ 26 w 43"/>
                  <a:gd name="T53" fmla="*/ 7 h 50"/>
                  <a:gd name="T54" fmla="*/ 27 w 43"/>
                  <a:gd name="T55" fmla="*/ 7 h 50"/>
                  <a:gd name="T56" fmla="*/ 27 w 43"/>
                  <a:gd name="T57" fmla="*/ 10 h 50"/>
                  <a:gd name="T58" fmla="*/ 29 w 43"/>
                  <a:gd name="T59" fmla="*/ 13 h 50"/>
                  <a:gd name="T60" fmla="*/ 29 w 43"/>
                  <a:gd name="T61" fmla="*/ 13 h 50"/>
                  <a:gd name="T62" fmla="*/ 29 w 43"/>
                  <a:gd name="T63" fmla="*/ 13 h 50"/>
                  <a:gd name="T64" fmla="*/ 28 w 43"/>
                  <a:gd name="T65" fmla="*/ 22 h 50"/>
                  <a:gd name="T66" fmla="*/ 22 w 43"/>
                  <a:gd name="T67" fmla="*/ 23 h 50"/>
                  <a:gd name="T68" fmla="*/ 16 w 43"/>
                  <a:gd name="T69" fmla="*/ 22 h 50"/>
                  <a:gd name="T70" fmla="*/ 15 w 43"/>
                  <a:gd name="T71" fmla="*/ 13 h 50"/>
                  <a:gd name="T72" fmla="*/ 15 w 43"/>
                  <a:gd name="T73" fmla="*/ 13 h 50"/>
                  <a:gd name="T74" fmla="*/ 22 w 43"/>
                  <a:gd name="T75" fmla="*/ 36 h 50"/>
                  <a:gd name="T76" fmla="*/ 21 w 43"/>
                  <a:gd name="T77" fmla="*/ 36 h 50"/>
                  <a:gd name="T78" fmla="*/ 13 w 43"/>
                  <a:gd name="T79" fmla="*/ 36 h 50"/>
                  <a:gd name="T80" fmla="*/ 16 w 43"/>
                  <a:gd name="T81" fmla="*/ 24 h 50"/>
                  <a:gd name="T82" fmla="*/ 16 w 43"/>
                  <a:gd name="T83" fmla="*/ 24 h 50"/>
                  <a:gd name="T84" fmla="*/ 22 w 43"/>
                  <a:gd name="T85" fmla="*/ 24 h 50"/>
                  <a:gd name="T86" fmla="*/ 28 w 43"/>
                  <a:gd name="T87" fmla="*/ 24 h 50"/>
                  <a:gd name="T88" fmla="*/ 28 w 43"/>
                  <a:gd name="T89" fmla="*/ 24 h 50"/>
                  <a:gd name="T90" fmla="*/ 31 w 43"/>
                  <a:gd name="T91" fmla="*/ 36 h 50"/>
                  <a:gd name="T92" fmla="*/ 22 w 43"/>
                  <a:gd name="T93" fmla="*/ 3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43" h="50">
                    <a:moveTo>
                      <a:pt x="36" y="7"/>
                    </a:moveTo>
                    <a:cubicBezTo>
                      <a:pt x="33" y="4"/>
                      <a:pt x="30" y="2"/>
                      <a:pt x="26" y="1"/>
                    </a:cubicBezTo>
                    <a:cubicBezTo>
                      <a:pt x="23" y="0"/>
                      <a:pt x="19" y="1"/>
                      <a:pt x="15" y="2"/>
                    </a:cubicBezTo>
                    <a:cubicBezTo>
                      <a:pt x="11" y="3"/>
                      <a:pt x="7" y="6"/>
                      <a:pt x="4" y="9"/>
                    </a:cubicBezTo>
                    <a:cubicBezTo>
                      <a:pt x="2" y="12"/>
                      <a:pt x="0" y="16"/>
                      <a:pt x="0" y="20"/>
                    </a:cubicBezTo>
                    <a:cubicBezTo>
                      <a:pt x="0" y="23"/>
                      <a:pt x="0" y="27"/>
                      <a:pt x="1" y="30"/>
                    </a:cubicBezTo>
                    <a:cubicBezTo>
                      <a:pt x="3" y="35"/>
                      <a:pt x="7" y="39"/>
                      <a:pt x="12" y="41"/>
                    </a:cubicBezTo>
                    <a:cubicBezTo>
                      <a:pt x="15" y="43"/>
                      <a:pt x="20" y="44"/>
                      <a:pt x="24" y="44"/>
                    </a:cubicBezTo>
                    <a:cubicBezTo>
                      <a:pt x="24" y="44"/>
                      <a:pt x="25" y="45"/>
                      <a:pt x="26" y="46"/>
                    </a:cubicBezTo>
                    <a:cubicBezTo>
                      <a:pt x="27" y="47"/>
                      <a:pt x="28" y="48"/>
                      <a:pt x="30" y="49"/>
                    </a:cubicBezTo>
                    <a:cubicBezTo>
                      <a:pt x="32" y="49"/>
                      <a:pt x="34" y="50"/>
                      <a:pt x="36" y="50"/>
                    </a:cubicBezTo>
                    <a:cubicBezTo>
                      <a:pt x="37" y="50"/>
                      <a:pt x="39" y="50"/>
                      <a:pt x="40" y="50"/>
                    </a:cubicBezTo>
                    <a:cubicBezTo>
                      <a:pt x="38" y="48"/>
                      <a:pt x="37" y="47"/>
                      <a:pt x="35" y="45"/>
                    </a:cubicBezTo>
                    <a:cubicBezTo>
                      <a:pt x="34" y="43"/>
                      <a:pt x="34" y="42"/>
                      <a:pt x="33" y="40"/>
                    </a:cubicBezTo>
                    <a:cubicBezTo>
                      <a:pt x="37" y="38"/>
                      <a:pt x="39" y="34"/>
                      <a:pt x="41" y="31"/>
                    </a:cubicBezTo>
                    <a:cubicBezTo>
                      <a:pt x="42" y="27"/>
                      <a:pt x="43" y="24"/>
                      <a:pt x="43" y="20"/>
                    </a:cubicBezTo>
                    <a:cubicBezTo>
                      <a:pt x="42" y="15"/>
                      <a:pt x="40" y="10"/>
                      <a:pt x="36" y="7"/>
                    </a:cubicBezTo>
                    <a:close/>
                    <a:moveTo>
                      <a:pt x="15" y="13"/>
                    </a:moveTo>
                    <a:cubicBezTo>
                      <a:pt x="15" y="13"/>
                      <a:pt x="17" y="11"/>
                      <a:pt x="17" y="10"/>
                    </a:cubicBezTo>
                    <a:cubicBezTo>
                      <a:pt x="18" y="8"/>
                      <a:pt x="17" y="7"/>
                      <a:pt x="17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8" y="9"/>
                      <a:pt x="19" y="10"/>
                    </a:cubicBezTo>
                    <a:cubicBezTo>
                      <a:pt x="19" y="10"/>
                      <a:pt x="20" y="11"/>
                      <a:pt x="20" y="11"/>
                    </a:cubicBezTo>
                    <a:cubicBezTo>
                      <a:pt x="21" y="11"/>
                      <a:pt x="21" y="12"/>
                      <a:pt x="22" y="12"/>
                    </a:cubicBezTo>
                    <a:cubicBezTo>
                      <a:pt x="23" y="12"/>
                      <a:pt x="24" y="11"/>
                      <a:pt x="24" y="11"/>
                    </a:cubicBezTo>
                    <a:cubicBezTo>
                      <a:pt x="25" y="11"/>
                      <a:pt x="25" y="10"/>
                      <a:pt x="25" y="10"/>
                    </a:cubicBezTo>
                    <a:cubicBezTo>
                      <a:pt x="26" y="9"/>
                      <a:pt x="26" y="7"/>
                      <a:pt x="26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7" y="8"/>
                      <a:pt x="27" y="10"/>
                    </a:cubicBezTo>
                    <a:cubicBezTo>
                      <a:pt x="28" y="11"/>
                      <a:pt x="29" y="13"/>
                      <a:pt x="29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9" y="13"/>
                      <a:pt x="29" y="17"/>
                      <a:pt x="28" y="22"/>
                    </a:cubicBezTo>
                    <a:cubicBezTo>
                      <a:pt x="26" y="23"/>
                      <a:pt x="24" y="23"/>
                      <a:pt x="22" y="23"/>
                    </a:cubicBezTo>
                    <a:cubicBezTo>
                      <a:pt x="20" y="23"/>
                      <a:pt x="18" y="23"/>
                      <a:pt x="16" y="22"/>
                    </a:cubicBezTo>
                    <a:cubicBezTo>
                      <a:pt x="16" y="17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lose/>
                    <a:moveTo>
                      <a:pt x="22" y="36"/>
                    </a:moveTo>
                    <a:cubicBezTo>
                      <a:pt x="21" y="36"/>
                      <a:pt x="21" y="36"/>
                      <a:pt x="21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6"/>
                      <a:pt x="17" y="30"/>
                      <a:pt x="16" y="24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8" y="24"/>
                      <a:pt x="20" y="24"/>
                      <a:pt x="22" y="24"/>
                    </a:cubicBezTo>
                    <a:cubicBezTo>
                      <a:pt x="24" y="24"/>
                      <a:pt x="26" y="24"/>
                      <a:pt x="28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30"/>
                      <a:pt x="31" y="36"/>
                      <a:pt x="31" y="36"/>
                    </a:cubicBezTo>
                    <a:lnTo>
                      <a:pt x="22" y="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4" name="Freeform 2052"/>
              <p:cNvSpPr/>
              <p:nvPr/>
            </p:nvSpPr>
            <p:spPr bwMode="auto">
              <a:xfrm>
                <a:off x="1687" y="275"/>
                <a:ext cx="7" cy="8"/>
              </a:xfrm>
              <a:custGeom>
                <a:avLst/>
                <a:gdLst>
                  <a:gd name="T0" fmla="*/ 0 w 7"/>
                  <a:gd name="T1" fmla="*/ 0 h 7"/>
                  <a:gd name="T2" fmla="*/ 0 w 7"/>
                  <a:gd name="T3" fmla="*/ 0 h 7"/>
                  <a:gd name="T4" fmla="*/ 2 w 7"/>
                  <a:gd name="T5" fmla="*/ 4 h 7"/>
                  <a:gd name="T6" fmla="*/ 4 w 7"/>
                  <a:gd name="T7" fmla="*/ 7 h 7"/>
                  <a:gd name="T8" fmla="*/ 7 w 7"/>
                  <a:gd name="T9" fmla="*/ 4 h 7"/>
                  <a:gd name="T10" fmla="*/ 3 w 7"/>
                  <a:gd name="T11" fmla="*/ 2 h 7"/>
                  <a:gd name="T12" fmla="*/ 0 w 7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3"/>
                      <a:pt x="2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5" name="Freeform 2053"/>
              <p:cNvSpPr/>
              <p:nvPr/>
            </p:nvSpPr>
            <p:spPr bwMode="auto">
              <a:xfrm>
                <a:off x="1713" y="245"/>
                <a:ext cx="15" cy="14"/>
              </a:xfrm>
              <a:custGeom>
                <a:avLst/>
                <a:gdLst>
                  <a:gd name="T0" fmla="*/ 2 w 14"/>
                  <a:gd name="T1" fmla="*/ 3 h 13"/>
                  <a:gd name="T2" fmla="*/ 0 w 14"/>
                  <a:gd name="T3" fmla="*/ 4 h 13"/>
                  <a:gd name="T4" fmla="*/ 9 w 14"/>
                  <a:gd name="T5" fmla="*/ 13 h 13"/>
                  <a:gd name="T6" fmla="*/ 11 w 14"/>
                  <a:gd name="T7" fmla="*/ 12 h 13"/>
                  <a:gd name="T8" fmla="*/ 10 w 14"/>
                  <a:gd name="T9" fmla="*/ 3 h 13"/>
                  <a:gd name="T10" fmla="*/ 2 w 14"/>
                  <a:gd name="T1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" h="13">
                    <a:moveTo>
                      <a:pt x="2" y="3"/>
                    </a:moveTo>
                    <a:cubicBezTo>
                      <a:pt x="1" y="3"/>
                      <a:pt x="0" y="4"/>
                      <a:pt x="0" y="4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0" y="13"/>
                      <a:pt x="10" y="13"/>
                      <a:pt x="11" y="12"/>
                    </a:cubicBezTo>
                    <a:cubicBezTo>
                      <a:pt x="14" y="10"/>
                      <a:pt x="14" y="6"/>
                      <a:pt x="10" y="3"/>
                    </a:cubicBezTo>
                    <a:cubicBezTo>
                      <a:pt x="8" y="0"/>
                      <a:pt x="4" y="0"/>
                      <a:pt x="2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6" name="Freeform 2054"/>
              <p:cNvSpPr/>
              <p:nvPr/>
            </p:nvSpPr>
            <p:spPr bwMode="auto">
              <a:xfrm>
                <a:off x="1700" y="259"/>
                <a:ext cx="7" cy="8"/>
              </a:xfrm>
              <a:custGeom>
                <a:avLst/>
                <a:gdLst>
                  <a:gd name="T0" fmla="*/ 1 w 7"/>
                  <a:gd name="T1" fmla="*/ 2 h 7"/>
                  <a:gd name="T2" fmla="*/ 0 w 7"/>
                  <a:gd name="T3" fmla="*/ 4 h 7"/>
                  <a:gd name="T4" fmla="*/ 4 w 7"/>
                  <a:gd name="T5" fmla="*/ 7 h 7"/>
                  <a:gd name="T6" fmla="*/ 5 w 7"/>
                  <a:gd name="T7" fmla="*/ 6 h 7"/>
                  <a:gd name="T8" fmla="*/ 5 w 7"/>
                  <a:gd name="T9" fmla="*/ 2 h 7"/>
                  <a:gd name="T10" fmla="*/ 1 w 7"/>
                  <a:gd name="T11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7">
                    <a:moveTo>
                      <a:pt x="1" y="2"/>
                    </a:moveTo>
                    <a:cubicBezTo>
                      <a:pt x="0" y="3"/>
                      <a:pt x="0" y="3"/>
                      <a:pt x="0" y="4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5"/>
                      <a:pt x="7" y="3"/>
                      <a:pt x="5" y="2"/>
                    </a:cubicBezTo>
                    <a:cubicBezTo>
                      <a:pt x="4" y="0"/>
                      <a:pt x="2" y="1"/>
                      <a:pt x="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7" name="Freeform 2055"/>
              <p:cNvSpPr>
                <a:spLocks noEditPoints="1"/>
              </p:cNvSpPr>
              <p:nvPr/>
            </p:nvSpPr>
            <p:spPr bwMode="auto">
              <a:xfrm>
                <a:off x="1642" y="200"/>
                <a:ext cx="157" cy="158"/>
              </a:xfrm>
              <a:custGeom>
                <a:avLst/>
                <a:gdLst>
                  <a:gd name="T0" fmla="*/ 94 w 144"/>
                  <a:gd name="T1" fmla="*/ 3 h 145"/>
                  <a:gd name="T2" fmla="*/ 84 w 144"/>
                  <a:gd name="T3" fmla="*/ 3 h 145"/>
                  <a:gd name="T4" fmla="*/ 2 w 144"/>
                  <a:gd name="T5" fmla="*/ 84 h 145"/>
                  <a:gd name="T6" fmla="*/ 2 w 144"/>
                  <a:gd name="T7" fmla="*/ 94 h 145"/>
                  <a:gd name="T8" fmla="*/ 50 w 144"/>
                  <a:gd name="T9" fmla="*/ 142 h 145"/>
                  <a:gd name="T10" fmla="*/ 60 w 144"/>
                  <a:gd name="T11" fmla="*/ 142 h 145"/>
                  <a:gd name="T12" fmla="*/ 141 w 144"/>
                  <a:gd name="T13" fmla="*/ 61 h 145"/>
                  <a:gd name="T14" fmla="*/ 141 w 144"/>
                  <a:gd name="T15" fmla="*/ 51 h 145"/>
                  <a:gd name="T16" fmla="*/ 94 w 144"/>
                  <a:gd name="T17" fmla="*/ 3 h 145"/>
                  <a:gd name="T18" fmla="*/ 42 w 144"/>
                  <a:gd name="T19" fmla="*/ 92 h 145"/>
                  <a:gd name="T20" fmla="*/ 27 w 144"/>
                  <a:gd name="T21" fmla="*/ 93 h 145"/>
                  <a:gd name="T22" fmla="*/ 28 w 144"/>
                  <a:gd name="T23" fmla="*/ 78 h 145"/>
                  <a:gd name="T24" fmla="*/ 32 w 144"/>
                  <a:gd name="T25" fmla="*/ 75 h 145"/>
                  <a:gd name="T26" fmla="*/ 34 w 144"/>
                  <a:gd name="T27" fmla="*/ 78 h 145"/>
                  <a:gd name="T28" fmla="*/ 30 w 144"/>
                  <a:gd name="T29" fmla="*/ 80 h 145"/>
                  <a:gd name="T30" fmla="*/ 31 w 144"/>
                  <a:gd name="T31" fmla="*/ 89 h 145"/>
                  <a:gd name="T32" fmla="*/ 40 w 144"/>
                  <a:gd name="T33" fmla="*/ 89 h 145"/>
                  <a:gd name="T34" fmla="*/ 42 w 144"/>
                  <a:gd name="T35" fmla="*/ 86 h 145"/>
                  <a:gd name="T36" fmla="*/ 45 w 144"/>
                  <a:gd name="T37" fmla="*/ 88 h 145"/>
                  <a:gd name="T38" fmla="*/ 42 w 144"/>
                  <a:gd name="T39" fmla="*/ 92 h 145"/>
                  <a:gd name="T40" fmla="*/ 56 w 144"/>
                  <a:gd name="T41" fmla="*/ 78 h 145"/>
                  <a:gd name="T42" fmla="*/ 51 w 144"/>
                  <a:gd name="T43" fmla="*/ 75 h 145"/>
                  <a:gd name="T44" fmla="*/ 47 w 144"/>
                  <a:gd name="T45" fmla="*/ 79 h 145"/>
                  <a:gd name="T46" fmla="*/ 50 w 144"/>
                  <a:gd name="T47" fmla="*/ 84 h 145"/>
                  <a:gd name="T48" fmla="*/ 46 w 144"/>
                  <a:gd name="T49" fmla="*/ 87 h 145"/>
                  <a:gd name="T50" fmla="*/ 37 w 144"/>
                  <a:gd name="T51" fmla="*/ 69 h 145"/>
                  <a:gd name="T52" fmla="*/ 41 w 144"/>
                  <a:gd name="T53" fmla="*/ 65 h 145"/>
                  <a:gd name="T54" fmla="*/ 59 w 144"/>
                  <a:gd name="T55" fmla="*/ 74 h 145"/>
                  <a:gd name="T56" fmla="*/ 56 w 144"/>
                  <a:gd name="T57" fmla="*/ 78 h 145"/>
                  <a:gd name="T58" fmla="*/ 69 w 144"/>
                  <a:gd name="T59" fmla="*/ 65 h 145"/>
                  <a:gd name="T60" fmla="*/ 64 w 144"/>
                  <a:gd name="T61" fmla="*/ 63 h 145"/>
                  <a:gd name="T62" fmla="*/ 60 w 144"/>
                  <a:gd name="T63" fmla="*/ 63 h 145"/>
                  <a:gd name="T64" fmla="*/ 59 w 144"/>
                  <a:gd name="T65" fmla="*/ 64 h 145"/>
                  <a:gd name="T66" fmla="*/ 64 w 144"/>
                  <a:gd name="T67" fmla="*/ 69 h 145"/>
                  <a:gd name="T68" fmla="*/ 61 w 144"/>
                  <a:gd name="T69" fmla="*/ 73 h 145"/>
                  <a:gd name="T70" fmla="*/ 47 w 144"/>
                  <a:gd name="T71" fmla="*/ 59 h 145"/>
                  <a:gd name="T72" fmla="*/ 51 w 144"/>
                  <a:gd name="T73" fmla="*/ 54 h 145"/>
                  <a:gd name="T74" fmla="*/ 57 w 144"/>
                  <a:gd name="T75" fmla="*/ 51 h 145"/>
                  <a:gd name="T76" fmla="*/ 61 w 144"/>
                  <a:gd name="T77" fmla="*/ 52 h 145"/>
                  <a:gd name="T78" fmla="*/ 62 w 144"/>
                  <a:gd name="T79" fmla="*/ 58 h 145"/>
                  <a:gd name="T80" fmla="*/ 62 w 144"/>
                  <a:gd name="T81" fmla="*/ 58 h 145"/>
                  <a:gd name="T82" fmla="*/ 67 w 144"/>
                  <a:gd name="T83" fmla="*/ 59 h 145"/>
                  <a:gd name="T84" fmla="*/ 72 w 144"/>
                  <a:gd name="T85" fmla="*/ 62 h 145"/>
                  <a:gd name="T86" fmla="*/ 69 w 144"/>
                  <a:gd name="T87" fmla="*/ 65 h 145"/>
                  <a:gd name="T88" fmla="*/ 77 w 144"/>
                  <a:gd name="T89" fmla="*/ 57 h 145"/>
                  <a:gd name="T90" fmla="*/ 74 w 144"/>
                  <a:gd name="T91" fmla="*/ 60 h 145"/>
                  <a:gd name="T92" fmla="*/ 60 w 144"/>
                  <a:gd name="T93" fmla="*/ 46 h 145"/>
                  <a:gd name="T94" fmla="*/ 64 w 144"/>
                  <a:gd name="T95" fmla="*/ 42 h 145"/>
                  <a:gd name="T96" fmla="*/ 71 w 144"/>
                  <a:gd name="T97" fmla="*/ 37 h 145"/>
                  <a:gd name="T98" fmla="*/ 79 w 144"/>
                  <a:gd name="T99" fmla="*/ 40 h 145"/>
                  <a:gd name="T100" fmla="*/ 82 w 144"/>
                  <a:gd name="T101" fmla="*/ 48 h 145"/>
                  <a:gd name="T102" fmla="*/ 77 w 144"/>
                  <a:gd name="T103" fmla="*/ 57 h 145"/>
                  <a:gd name="T104" fmla="*/ 122 w 144"/>
                  <a:gd name="T105" fmla="*/ 67 h 145"/>
                  <a:gd name="T106" fmla="*/ 113 w 144"/>
                  <a:gd name="T107" fmla="*/ 71 h 145"/>
                  <a:gd name="T108" fmla="*/ 109 w 144"/>
                  <a:gd name="T109" fmla="*/ 80 h 145"/>
                  <a:gd name="T110" fmla="*/ 89 w 144"/>
                  <a:gd name="T111" fmla="*/ 80 h 145"/>
                  <a:gd name="T112" fmla="*/ 89 w 144"/>
                  <a:gd name="T113" fmla="*/ 61 h 145"/>
                  <a:gd name="T114" fmla="*/ 99 w 144"/>
                  <a:gd name="T115" fmla="*/ 57 h 145"/>
                  <a:gd name="T116" fmla="*/ 103 w 144"/>
                  <a:gd name="T117" fmla="*/ 48 h 145"/>
                  <a:gd name="T118" fmla="*/ 122 w 144"/>
                  <a:gd name="T119" fmla="*/ 48 h 145"/>
                  <a:gd name="T120" fmla="*/ 122 w 144"/>
                  <a:gd name="T121" fmla="*/ 67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44" h="145">
                    <a:moveTo>
                      <a:pt x="94" y="3"/>
                    </a:moveTo>
                    <a:cubicBezTo>
                      <a:pt x="91" y="0"/>
                      <a:pt x="86" y="0"/>
                      <a:pt x="84" y="3"/>
                    </a:cubicBezTo>
                    <a:cubicBezTo>
                      <a:pt x="2" y="84"/>
                      <a:pt x="2" y="84"/>
                      <a:pt x="2" y="84"/>
                    </a:cubicBezTo>
                    <a:cubicBezTo>
                      <a:pt x="0" y="87"/>
                      <a:pt x="0" y="92"/>
                      <a:pt x="2" y="94"/>
                    </a:cubicBezTo>
                    <a:cubicBezTo>
                      <a:pt x="50" y="142"/>
                      <a:pt x="50" y="142"/>
                      <a:pt x="50" y="142"/>
                    </a:cubicBezTo>
                    <a:cubicBezTo>
                      <a:pt x="53" y="145"/>
                      <a:pt x="57" y="145"/>
                      <a:pt x="60" y="142"/>
                    </a:cubicBezTo>
                    <a:cubicBezTo>
                      <a:pt x="141" y="61"/>
                      <a:pt x="141" y="61"/>
                      <a:pt x="141" y="61"/>
                    </a:cubicBezTo>
                    <a:cubicBezTo>
                      <a:pt x="144" y="58"/>
                      <a:pt x="144" y="54"/>
                      <a:pt x="141" y="51"/>
                    </a:cubicBezTo>
                    <a:lnTo>
                      <a:pt x="94" y="3"/>
                    </a:lnTo>
                    <a:close/>
                    <a:moveTo>
                      <a:pt x="42" y="92"/>
                    </a:moveTo>
                    <a:cubicBezTo>
                      <a:pt x="37" y="97"/>
                      <a:pt x="31" y="97"/>
                      <a:pt x="27" y="93"/>
                    </a:cubicBezTo>
                    <a:cubicBezTo>
                      <a:pt x="23" y="88"/>
                      <a:pt x="23" y="82"/>
                      <a:pt x="28" y="78"/>
                    </a:cubicBezTo>
                    <a:cubicBezTo>
                      <a:pt x="29" y="76"/>
                      <a:pt x="31" y="75"/>
                      <a:pt x="32" y="75"/>
                    </a:cubicBezTo>
                    <a:cubicBezTo>
                      <a:pt x="34" y="78"/>
                      <a:pt x="34" y="78"/>
                      <a:pt x="34" y="78"/>
                    </a:cubicBezTo>
                    <a:cubicBezTo>
                      <a:pt x="33" y="78"/>
                      <a:pt x="31" y="79"/>
                      <a:pt x="30" y="80"/>
                    </a:cubicBezTo>
                    <a:cubicBezTo>
                      <a:pt x="28" y="83"/>
                      <a:pt x="27" y="86"/>
                      <a:pt x="31" y="89"/>
                    </a:cubicBezTo>
                    <a:cubicBezTo>
                      <a:pt x="33" y="92"/>
                      <a:pt x="37" y="92"/>
                      <a:pt x="40" y="89"/>
                    </a:cubicBezTo>
                    <a:cubicBezTo>
                      <a:pt x="41" y="88"/>
                      <a:pt x="41" y="87"/>
                      <a:pt x="42" y="86"/>
                    </a:cubicBezTo>
                    <a:cubicBezTo>
                      <a:pt x="45" y="88"/>
                      <a:pt x="45" y="88"/>
                      <a:pt x="45" y="88"/>
                    </a:cubicBezTo>
                    <a:cubicBezTo>
                      <a:pt x="45" y="89"/>
                      <a:pt x="44" y="91"/>
                      <a:pt x="42" y="92"/>
                    </a:cubicBezTo>
                    <a:close/>
                    <a:moveTo>
                      <a:pt x="56" y="78"/>
                    </a:moveTo>
                    <a:cubicBezTo>
                      <a:pt x="51" y="75"/>
                      <a:pt x="51" y="75"/>
                      <a:pt x="51" y="75"/>
                    </a:cubicBezTo>
                    <a:cubicBezTo>
                      <a:pt x="47" y="79"/>
                      <a:pt x="47" y="79"/>
                      <a:pt x="47" y="79"/>
                    </a:cubicBezTo>
                    <a:cubicBezTo>
                      <a:pt x="50" y="84"/>
                      <a:pt x="50" y="84"/>
                      <a:pt x="50" y="84"/>
                    </a:cubicBezTo>
                    <a:cubicBezTo>
                      <a:pt x="46" y="87"/>
                      <a:pt x="46" y="87"/>
                      <a:pt x="46" y="87"/>
                    </a:cubicBezTo>
                    <a:cubicBezTo>
                      <a:pt x="37" y="69"/>
                      <a:pt x="37" y="69"/>
                      <a:pt x="37" y="69"/>
                    </a:cubicBezTo>
                    <a:cubicBezTo>
                      <a:pt x="41" y="65"/>
                      <a:pt x="41" y="65"/>
                      <a:pt x="41" y="65"/>
                    </a:cubicBezTo>
                    <a:cubicBezTo>
                      <a:pt x="59" y="74"/>
                      <a:pt x="59" y="74"/>
                      <a:pt x="59" y="74"/>
                    </a:cubicBezTo>
                    <a:lnTo>
                      <a:pt x="56" y="78"/>
                    </a:lnTo>
                    <a:close/>
                    <a:moveTo>
                      <a:pt x="69" y="65"/>
                    </a:moveTo>
                    <a:cubicBezTo>
                      <a:pt x="68" y="65"/>
                      <a:pt x="67" y="64"/>
                      <a:pt x="64" y="63"/>
                    </a:cubicBezTo>
                    <a:cubicBezTo>
                      <a:pt x="62" y="61"/>
                      <a:pt x="61" y="62"/>
                      <a:pt x="60" y="63"/>
                    </a:cubicBezTo>
                    <a:cubicBezTo>
                      <a:pt x="59" y="64"/>
                      <a:pt x="59" y="64"/>
                      <a:pt x="59" y="64"/>
                    </a:cubicBezTo>
                    <a:cubicBezTo>
                      <a:pt x="64" y="69"/>
                      <a:pt x="64" y="69"/>
                      <a:pt x="64" y="69"/>
                    </a:cubicBezTo>
                    <a:cubicBezTo>
                      <a:pt x="61" y="73"/>
                      <a:pt x="61" y="73"/>
                      <a:pt x="61" y="73"/>
                    </a:cubicBezTo>
                    <a:cubicBezTo>
                      <a:pt x="47" y="59"/>
                      <a:pt x="47" y="59"/>
                      <a:pt x="47" y="59"/>
                    </a:cubicBezTo>
                    <a:cubicBezTo>
                      <a:pt x="48" y="57"/>
                      <a:pt x="50" y="56"/>
                      <a:pt x="51" y="54"/>
                    </a:cubicBezTo>
                    <a:cubicBezTo>
                      <a:pt x="53" y="52"/>
                      <a:pt x="55" y="51"/>
                      <a:pt x="57" y="51"/>
                    </a:cubicBezTo>
                    <a:cubicBezTo>
                      <a:pt x="58" y="50"/>
                      <a:pt x="60" y="51"/>
                      <a:pt x="61" y="52"/>
                    </a:cubicBezTo>
                    <a:cubicBezTo>
                      <a:pt x="63" y="54"/>
                      <a:pt x="63" y="57"/>
                      <a:pt x="62" y="58"/>
                    </a:cubicBezTo>
                    <a:cubicBezTo>
                      <a:pt x="62" y="58"/>
                      <a:pt x="62" y="58"/>
                      <a:pt x="62" y="58"/>
                    </a:cubicBezTo>
                    <a:cubicBezTo>
                      <a:pt x="64" y="58"/>
                      <a:pt x="65" y="58"/>
                      <a:pt x="67" y="59"/>
                    </a:cubicBezTo>
                    <a:cubicBezTo>
                      <a:pt x="69" y="60"/>
                      <a:pt x="71" y="62"/>
                      <a:pt x="72" y="62"/>
                    </a:cubicBezTo>
                    <a:lnTo>
                      <a:pt x="69" y="65"/>
                    </a:lnTo>
                    <a:close/>
                    <a:moveTo>
                      <a:pt x="77" y="57"/>
                    </a:moveTo>
                    <a:cubicBezTo>
                      <a:pt x="76" y="58"/>
                      <a:pt x="74" y="59"/>
                      <a:pt x="74" y="60"/>
                    </a:cubicBezTo>
                    <a:cubicBezTo>
                      <a:pt x="60" y="46"/>
                      <a:pt x="60" y="46"/>
                      <a:pt x="60" y="46"/>
                    </a:cubicBezTo>
                    <a:cubicBezTo>
                      <a:pt x="61" y="45"/>
                      <a:pt x="62" y="43"/>
                      <a:pt x="64" y="42"/>
                    </a:cubicBezTo>
                    <a:cubicBezTo>
                      <a:pt x="66" y="39"/>
                      <a:pt x="69" y="38"/>
                      <a:pt x="71" y="37"/>
                    </a:cubicBezTo>
                    <a:cubicBezTo>
                      <a:pt x="74" y="37"/>
                      <a:pt x="76" y="38"/>
                      <a:pt x="79" y="40"/>
                    </a:cubicBezTo>
                    <a:cubicBezTo>
                      <a:pt x="81" y="43"/>
                      <a:pt x="82" y="46"/>
                      <a:pt x="82" y="48"/>
                    </a:cubicBezTo>
                    <a:cubicBezTo>
                      <a:pt x="82" y="51"/>
                      <a:pt x="80" y="54"/>
                      <a:pt x="77" y="57"/>
                    </a:cubicBezTo>
                    <a:close/>
                    <a:moveTo>
                      <a:pt x="122" y="67"/>
                    </a:moveTo>
                    <a:cubicBezTo>
                      <a:pt x="119" y="70"/>
                      <a:pt x="116" y="71"/>
                      <a:pt x="113" y="71"/>
                    </a:cubicBezTo>
                    <a:cubicBezTo>
                      <a:pt x="113" y="74"/>
                      <a:pt x="111" y="78"/>
                      <a:pt x="109" y="80"/>
                    </a:cubicBezTo>
                    <a:cubicBezTo>
                      <a:pt x="103" y="86"/>
                      <a:pt x="95" y="86"/>
                      <a:pt x="89" y="80"/>
                    </a:cubicBezTo>
                    <a:cubicBezTo>
                      <a:pt x="84" y="75"/>
                      <a:pt x="84" y="66"/>
                      <a:pt x="89" y="61"/>
                    </a:cubicBezTo>
                    <a:cubicBezTo>
                      <a:pt x="92" y="58"/>
                      <a:pt x="95" y="57"/>
                      <a:pt x="99" y="57"/>
                    </a:cubicBezTo>
                    <a:cubicBezTo>
                      <a:pt x="99" y="54"/>
                      <a:pt x="100" y="50"/>
                      <a:pt x="103" y="48"/>
                    </a:cubicBezTo>
                    <a:cubicBezTo>
                      <a:pt x="108" y="43"/>
                      <a:pt x="117" y="43"/>
                      <a:pt x="122" y="48"/>
                    </a:cubicBezTo>
                    <a:cubicBezTo>
                      <a:pt x="127" y="53"/>
                      <a:pt x="127" y="62"/>
                      <a:pt x="122" y="6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8" name="Freeform 2056"/>
              <p:cNvSpPr/>
              <p:nvPr/>
            </p:nvSpPr>
            <p:spPr bwMode="auto">
              <a:xfrm>
                <a:off x="2557" y="419"/>
                <a:ext cx="95" cy="158"/>
              </a:xfrm>
              <a:custGeom>
                <a:avLst/>
                <a:gdLst>
                  <a:gd name="T0" fmla="*/ 84 w 87"/>
                  <a:gd name="T1" fmla="*/ 2 h 145"/>
                  <a:gd name="T2" fmla="*/ 68 w 87"/>
                  <a:gd name="T3" fmla="*/ 4 h 145"/>
                  <a:gd name="T4" fmla="*/ 46 w 87"/>
                  <a:gd name="T5" fmla="*/ 2 h 145"/>
                  <a:gd name="T6" fmla="*/ 41 w 87"/>
                  <a:gd name="T7" fmla="*/ 0 h 145"/>
                  <a:gd name="T8" fmla="*/ 42 w 87"/>
                  <a:gd name="T9" fmla="*/ 3 h 145"/>
                  <a:gd name="T10" fmla="*/ 44 w 87"/>
                  <a:gd name="T11" fmla="*/ 18 h 145"/>
                  <a:gd name="T12" fmla="*/ 47 w 87"/>
                  <a:gd name="T13" fmla="*/ 78 h 145"/>
                  <a:gd name="T14" fmla="*/ 34 w 87"/>
                  <a:gd name="T15" fmla="*/ 119 h 145"/>
                  <a:gd name="T16" fmla="*/ 14 w 87"/>
                  <a:gd name="T17" fmla="*/ 127 h 145"/>
                  <a:gd name="T18" fmla="*/ 5 w 87"/>
                  <a:gd name="T19" fmla="*/ 127 h 145"/>
                  <a:gd name="T20" fmla="*/ 0 w 87"/>
                  <a:gd name="T21" fmla="*/ 130 h 145"/>
                  <a:gd name="T22" fmla="*/ 4 w 87"/>
                  <a:gd name="T23" fmla="*/ 135 h 145"/>
                  <a:gd name="T24" fmla="*/ 31 w 87"/>
                  <a:gd name="T25" fmla="*/ 144 h 145"/>
                  <a:gd name="T26" fmla="*/ 48 w 87"/>
                  <a:gd name="T27" fmla="*/ 137 h 145"/>
                  <a:gd name="T28" fmla="*/ 53 w 87"/>
                  <a:gd name="T29" fmla="*/ 132 h 145"/>
                  <a:gd name="T30" fmla="*/ 65 w 87"/>
                  <a:gd name="T31" fmla="*/ 115 h 145"/>
                  <a:gd name="T32" fmla="*/ 68 w 87"/>
                  <a:gd name="T33" fmla="*/ 114 h 145"/>
                  <a:gd name="T34" fmla="*/ 70 w 87"/>
                  <a:gd name="T35" fmla="*/ 117 h 145"/>
                  <a:gd name="T36" fmla="*/ 72 w 87"/>
                  <a:gd name="T37" fmla="*/ 130 h 145"/>
                  <a:gd name="T38" fmla="*/ 72 w 87"/>
                  <a:gd name="T39" fmla="*/ 142 h 145"/>
                  <a:gd name="T40" fmla="*/ 74 w 87"/>
                  <a:gd name="T41" fmla="*/ 144 h 145"/>
                  <a:gd name="T42" fmla="*/ 75 w 87"/>
                  <a:gd name="T43" fmla="*/ 142 h 145"/>
                  <a:gd name="T44" fmla="*/ 75 w 87"/>
                  <a:gd name="T45" fmla="*/ 140 h 145"/>
                  <a:gd name="T46" fmla="*/ 77 w 87"/>
                  <a:gd name="T47" fmla="*/ 122 h 145"/>
                  <a:gd name="T48" fmla="*/ 82 w 87"/>
                  <a:gd name="T49" fmla="*/ 107 h 145"/>
                  <a:gd name="T50" fmla="*/ 79 w 87"/>
                  <a:gd name="T51" fmla="*/ 91 h 145"/>
                  <a:gd name="T52" fmla="*/ 76 w 87"/>
                  <a:gd name="T53" fmla="*/ 83 h 145"/>
                  <a:gd name="T54" fmla="*/ 86 w 87"/>
                  <a:gd name="T55" fmla="*/ 4 h 145"/>
                  <a:gd name="T56" fmla="*/ 84 w 87"/>
                  <a:gd name="T57" fmla="*/ 2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7" h="145">
                    <a:moveTo>
                      <a:pt x="84" y="2"/>
                    </a:moveTo>
                    <a:cubicBezTo>
                      <a:pt x="79" y="3"/>
                      <a:pt x="74" y="3"/>
                      <a:pt x="68" y="4"/>
                    </a:cubicBezTo>
                    <a:cubicBezTo>
                      <a:pt x="61" y="5"/>
                      <a:pt x="53" y="4"/>
                      <a:pt x="46" y="2"/>
                    </a:cubicBezTo>
                    <a:cubicBezTo>
                      <a:pt x="44" y="1"/>
                      <a:pt x="43" y="1"/>
                      <a:pt x="41" y="0"/>
                    </a:cubicBezTo>
                    <a:cubicBezTo>
                      <a:pt x="41" y="1"/>
                      <a:pt x="41" y="2"/>
                      <a:pt x="42" y="3"/>
                    </a:cubicBezTo>
                    <a:cubicBezTo>
                      <a:pt x="42" y="8"/>
                      <a:pt x="43" y="13"/>
                      <a:pt x="44" y="18"/>
                    </a:cubicBezTo>
                    <a:cubicBezTo>
                      <a:pt x="47" y="38"/>
                      <a:pt x="47" y="78"/>
                      <a:pt x="47" y="78"/>
                    </a:cubicBezTo>
                    <a:cubicBezTo>
                      <a:pt x="47" y="78"/>
                      <a:pt x="50" y="102"/>
                      <a:pt x="34" y="119"/>
                    </a:cubicBezTo>
                    <a:cubicBezTo>
                      <a:pt x="29" y="126"/>
                      <a:pt x="22" y="129"/>
                      <a:pt x="14" y="127"/>
                    </a:cubicBezTo>
                    <a:cubicBezTo>
                      <a:pt x="11" y="127"/>
                      <a:pt x="8" y="127"/>
                      <a:pt x="5" y="127"/>
                    </a:cubicBezTo>
                    <a:cubicBezTo>
                      <a:pt x="3" y="127"/>
                      <a:pt x="1" y="127"/>
                      <a:pt x="0" y="130"/>
                    </a:cubicBezTo>
                    <a:cubicBezTo>
                      <a:pt x="0" y="132"/>
                      <a:pt x="1" y="134"/>
                      <a:pt x="4" y="135"/>
                    </a:cubicBezTo>
                    <a:cubicBezTo>
                      <a:pt x="12" y="140"/>
                      <a:pt x="22" y="142"/>
                      <a:pt x="31" y="144"/>
                    </a:cubicBezTo>
                    <a:cubicBezTo>
                      <a:pt x="38" y="145"/>
                      <a:pt x="44" y="143"/>
                      <a:pt x="48" y="137"/>
                    </a:cubicBezTo>
                    <a:cubicBezTo>
                      <a:pt x="50" y="136"/>
                      <a:pt x="51" y="134"/>
                      <a:pt x="53" y="132"/>
                    </a:cubicBezTo>
                    <a:cubicBezTo>
                      <a:pt x="57" y="127"/>
                      <a:pt x="61" y="121"/>
                      <a:pt x="65" y="115"/>
                    </a:cubicBezTo>
                    <a:cubicBezTo>
                      <a:pt x="66" y="114"/>
                      <a:pt x="67" y="113"/>
                      <a:pt x="68" y="114"/>
                    </a:cubicBezTo>
                    <a:cubicBezTo>
                      <a:pt x="69" y="114"/>
                      <a:pt x="70" y="116"/>
                      <a:pt x="70" y="117"/>
                    </a:cubicBezTo>
                    <a:cubicBezTo>
                      <a:pt x="71" y="121"/>
                      <a:pt x="71" y="126"/>
                      <a:pt x="72" y="130"/>
                    </a:cubicBezTo>
                    <a:cubicBezTo>
                      <a:pt x="72" y="134"/>
                      <a:pt x="72" y="138"/>
                      <a:pt x="72" y="142"/>
                    </a:cubicBezTo>
                    <a:cubicBezTo>
                      <a:pt x="72" y="143"/>
                      <a:pt x="73" y="143"/>
                      <a:pt x="74" y="144"/>
                    </a:cubicBezTo>
                    <a:cubicBezTo>
                      <a:pt x="74" y="143"/>
                      <a:pt x="75" y="143"/>
                      <a:pt x="75" y="142"/>
                    </a:cubicBezTo>
                    <a:cubicBezTo>
                      <a:pt x="75" y="142"/>
                      <a:pt x="75" y="141"/>
                      <a:pt x="75" y="140"/>
                    </a:cubicBezTo>
                    <a:cubicBezTo>
                      <a:pt x="76" y="134"/>
                      <a:pt x="76" y="128"/>
                      <a:pt x="77" y="122"/>
                    </a:cubicBezTo>
                    <a:cubicBezTo>
                      <a:pt x="78" y="117"/>
                      <a:pt x="80" y="112"/>
                      <a:pt x="82" y="107"/>
                    </a:cubicBezTo>
                    <a:cubicBezTo>
                      <a:pt x="83" y="101"/>
                      <a:pt x="83" y="95"/>
                      <a:pt x="79" y="91"/>
                    </a:cubicBezTo>
                    <a:cubicBezTo>
                      <a:pt x="76" y="88"/>
                      <a:pt x="76" y="86"/>
                      <a:pt x="76" y="83"/>
                    </a:cubicBezTo>
                    <a:cubicBezTo>
                      <a:pt x="80" y="57"/>
                      <a:pt x="83" y="30"/>
                      <a:pt x="86" y="4"/>
                    </a:cubicBezTo>
                    <a:cubicBezTo>
                      <a:pt x="87" y="2"/>
                      <a:pt x="86" y="1"/>
                      <a:pt x="8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9" name="Freeform 2057"/>
              <p:cNvSpPr>
                <a:spLocks noEditPoints="1"/>
              </p:cNvSpPr>
              <p:nvPr/>
            </p:nvSpPr>
            <p:spPr bwMode="auto">
              <a:xfrm>
                <a:off x="1652" y="447"/>
                <a:ext cx="142" cy="106"/>
              </a:xfrm>
              <a:custGeom>
                <a:avLst/>
                <a:gdLst>
                  <a:gd name="T0" fmla="*/ 109 w 130"/>
                  <a:gd name="T1" fmla="*/ 54 h 98"/>
                  <a:gd name="T2" fmla="*/ 119 w 130"/>
                  <a:gd name="T3" fmla="*/ 51 h 98"/>
                  <a:gd name="T4" fmla="*/ 123 w 130"/>
                  <a:gd name="T5" fmla="*/ 36 h 98"/>
                  <a:gd name="T6" fmla="*/ 119 w 130"/>
                  <a:gd name="T7" fmla="*/ 14 h 98"/>
                  <a:gd name="T8" fmla="*/ 110 w 130"/>
                  <a:gd name="T9" fmla="*/ 2 h 98"/>
                  <a:gd name="T10" fmla="*/ 95 w 130"/>
                  <a:gd name="T11" fmla="*/ 5 h 98"/>
                  <a:gd name="T12" fmla="*/ 74 w 130"/>
                  <a:gd name="T13" fmla="*/ 20 h 98"/>
                  <a:gd name="T14" fmla="*/ 69 w 130"/>
                  <a:gd name="T15" fmla="*/ 18 h 98"/>
                  <a:gd name="T16" fmla="*/ 60 w 130"/>
                  <a:gd name="T17" fmla="*/ 18 h 98"/>
                  <a:gd name="T18" fmla="*/ 56 w 130"/>
                  <a:gd name="T19" fmla="*/ 20 h 98"/>
                  <a:gd name="T20" fmla="*/ 35 w 130"/>
                  <a:gd name="T21" fmla="*/ 5 h 98"/>
                  <a:gd name="T22" fmla="*/ 20 w 130"/>
                  <a:gd name="T23" fmla="*/ 2 h 98"/>
                  <a:gd name="T24" fmla="*/ 11 w 130"/>
                  <a:gd name="T25" fmla="*/ 14 h 98"/>
                  <a:gd name="T26" fmla="*/ 7 w 130"/>
                  <a:gd name="T27" fmla="*/ 36 h 98"/>
                  <a:gd name="T28" fmla="*/ 11 w 130"/>
                  <a:gd name="T29" fmla="*/ 51 h 98"/>
                  <a:gd name="T30" fmla="*/ 21 w 130"/>
                  <a:gd name="T31" fmla="*/ 54 h 98"/>
                  <a:gd name="T32" fmla="*/ 24 w 130"/>
                  <a:gd name="T33" fmla="*/ 54 h 98"/>
                  <a:gd name="T34" fmla="*/ 0 w 130"/>
                  <a:gd name="T35" fmla="*/ 83 h 98"/>
                  <a:gd name="T36" fmla="*/ 19 w 130"/>
                  <a:gd name="T37" fmla="*/ 80 h 98"/>
                  <a:gd name="T38" fmla="*/ 19 w 130"/>
                  <a:gd name="T39" fmla="*/ 98 h 98"/>
                  <a:gd name="T40" fmla="*/ 61 w 130"/>
                  <a:gd name="T41" fmla="*/ 48 h 98"/>
                  <a:gd name="T42" fmla="*/ 69 w 130"/>
                  <a:gd name="T43" fmla="*/ 48 h 98"/>
                  <a:gd name="T44" fmla="*/ 111 w 130"/>
                  <a:gd name="T45" fmla="*/ 98 h 98"/>
                  <a:gd name="T46" fmla="*/ 111 w 130"/>
                  <a:gd name="T47" fmla="*/ 80 h 98"/>
                  <a:gd name="T48" fmla="*/ 130 w 130"/>
                  <a:gd name="T49" fmla="*/ 83 h 98"/>
                  <a:gd name="T50" fmla="*/ 106 w 130"/>
                  <a:gd name="T51" fmla="*/ 54 h 98"/>
                  <a:gd name="T52" fmla="*/ 109 w 130"/>
                  <a:gd name="T53" fmla="*/ 54 h 98"/>
                  <a:gd name="T54" fmla="*/ 69 w 130"/>
                  <a:gd name="T55" fmla="*/ 40 h 98"/>
                  <a:gd name="T56" fmla="*/ 61 w 130"/>
                  <a:gd name="T57" fmla="*/ 40 h 98"/>
                  <a:gd name="T58" fmla="*/ 60 w 130"/>
                  <a:gd name="T59" fmla="*/ 27 h 98"/>
                  <a:gd name="T60" fmla="*/ 69 w 130"/>
                  <a:gd name="T61" fmla="*/ 26 h 98"/>
                  <a:gd name="T62" fmla="*/ 69 w 130"/>
                  <a:gd name="T63" fmla="*/ 4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0" h="98">
                    <a:moveTo>
                      <a:pt x="109" y="54"/>
                    </a:moveTo>
                    <a:cubicBezTo>
                      <a:pt x="113" y="54"/>
                      <a:pt x="116" y="53"/>
                      <a:pt x="119" y="51"/>
                    </a:cubicBezTo>
                    <a:cubicBezTo>
                      <a:pt x="122" y="48"/>
                      <a:pt x="124" y="42"/>
                      <a:pt x="123" y="36"/>
                    </a:cubicBezTo>
                    <a:cubicBezTo>
                      <a:pt x="119" y="14"/>
                      <a:pt x="119" y="14"/>
                      <a:pt x="119" y="14"/>
                    </a:cubicBezTo>
                    <a:cubicBezTo>
                      <a:pt x="118" y="8"/>
                      <a:pt x="115" y="4"/>
                      <a:pt x="110" y="2"/>
                    </a:cubicBezTo>
                    <a:cubicBezTo>
                      <a:pt x="105" y="0"/>
                      <a:pt x="100" y="1"/>
                      <a:pt x="95" y="5"/>
                    </a:cubicBezTo>
                    <a:cubicBezTo>
                      <a:pt x="74" y="20"/>
                      <a:pt x="74" y="20"/>
                      <a:pt x="74" y="20"/>
                    </a:cubicBezTo>
                    <a:cubicBezTo>
                      <a:pt x="73" y="19"/>
                      <a:pt x="71" y="18"/>
                      <a:pt x="69" y="18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59" y="18"/>
                      <a:pt x="57" y="19"/>
                      <a:pt x="56" y="20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0" y="1"/>
                      <a:pt x="25" y="0"/>
                      <a:pt x="20" y="2"/>
                    </a:cubicBezTo>
                    <a:cubicBezTo>
                      <a:pt x="15" y="4"/>
                      <a:pt x="12" y="8"/>
                      <a:pt x="11" y="14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6" y="42"/>
                      <a:pt x="8" y="48"/>
                      <a:pt x="11" y="51"/>
                    </a:cubicBezTo>
                    <a:cubicBezTo>
                      <a:pt x="14" y="53"/>
                      <a:pt x="17" y="54"/>
                      <a:pt x="21" y="54"/>
                    </a:cubicBezTo>
                    <a:cubicBezTo>
                      <a:pt x="22" y="54"/>
                      <a:pt x="23" y="54"/>
                      <a:pt x="24" y="54"/>
                    </a:cubicBezTo>
                    <a:cubicBezTo>
                      <a:pt x="0" y="83"/>
                      <a:pt x="0" y="83"/>
                      <a:pt x="0" y="83"/>
                    </a:cubicBezTo>
                    <a:cubicBezTo>
                      <a:pt x="19" y="80"/>
                      <a:pt x="19" y="80"/>
                      <a:pt x="19" y="80"/>
                    </a:cubicBezTo>
                    <a:cubicBezTo>
                      <a:pt x="19" y="98"/>
                      <a:pt x="19" y="98"/>
                      <a:pt x="19" y="98"/>
                    </a:cubicBezTo>
                    <a:cubicBezTo>
                      <a:pt x="61" y="48"/>
                      <a:pt x="61" y="48"/>
                      <a:pt x="61" y="48"/>
                    </a:cubicBezTo>
                    <a:cubicBezTo>
                      <a:pt x="69" y="48"/>
                      <a:pt x="69" y="48"/>
                      <a:pt x="69" y="48"/>
                    </a:cubicBezTo>
                    <a:cubicBezTo>
                      <a:pt x="111" y="98"/>
                      <a:pt x="111" y="98"/>
                      <a:pt x="111" y="98"/>
                    </a:cubicBezTo>
                    <a:cubicBezTo>
                      <a:pt x="111" y="80"/>
                      <a:pt x="111" y="80"/>
                      <a:pt x="111" y="80"/>
                    </a:cubicBezTo>
                    <a:cubicBezTo>
                      <a:pt x="130" y="83"/>
                      <a:pt x="130" y="83"/>
                      <a:pt x="130" y="83"/>
                    </a:cubicBezTo>
                    <a:cubicBezTo>
                      <a:pt x="106" y="54"/>
                      <a:pt x="106" y="54"/>
                      <a:pt x="106" y="54"/>
                    </a:cubicBezTo>
                    <a:cubicBezTo>
                      <a:pt x="107" y="54"/>
                      <a:pt x="108" y="54"/>
                      <a:pt x="109" y="54"/>
                    </a:cubicBezTo>
                    <a:close/>
                    <a:moveTo>
                      <a:pt x="69" y="40"/>
                    </a:moveTo>
                    <a:cubicBezTo>
                      <a:pt x="61" y="40"/>
                      <a:pt x="61" y="40"/>
                      <a:pt x="61" y="40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9" y="26"/>
                      <a:pt x="69" y="26"/>
                      <a:pt x="69" y="26"/>
                    </a:cubicBezTo>
                    <a:lnTo>
                      <a:pt x="69" y="4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0" name="Freeform 2058"/>
              <p:cNvSpPr>
                <a:spLocks noEditPoints="1"/>
              </p:cNvSpPr>
              <p:nvPr/>
            </p:nvSpPr>
            <p:spPr bwMode="auto">
              <a:xfrm>
                <a:off x="2537" y="227"/>
                <a:ext cx="146" cy="125"/>
              </a:xfrm>
              <a:custGeom>
                <a:avLst/>
                <a:gdLst>
                  <a:gd name="T0" fmla="*/ 100 w 134"/>
                  <a:gd name="T1" fmla="*/ 1 h 114"/>
                  <a:gd name="T2" fmla="*/ 67 w 134"/>
                  <a:gd name="T3" fmla="*/ 22 h 114"/>
                  <a:gd name="T4" fmla="*/ 33 w 134"/>
                  <a:gd name="T5" fmla="*/ 0 h 114"/>
                  <a:gd name="T6" fmla="*/ 0 w 134"/>
                  <a:gd name="T7" fmla="*/ 29 h 114"/>
                  <a:gd name="T8" fmla="*/ 67 w 134"/>
                  <a:gd name="T9" fmla="*/ 114 h 114"/>
                  <a:gd name="T10" fmla="*/ 134 w 134"/>
                  <a:gd name="T11" fmla="*/ 29 h 114"/>
                  <a:gd name="T12" fmla="*/ 100 w 134"/>
                  <a:gd name="T13" fmla="*/ 1 h 114"/>
                  <a:gd name="T14" fmla="*/ 77 w 134"/>
                  <a:gd name="T15" fmla="*/ 70 h 114"/>
                  <a:gd name="T16" fmla="*/ 66 w 134"/>
                  <a:gd name="T17" fmla="*/ 79 h 114"/>
                  <a:gd name="T18" fmla="*/ 56 w 134"/>
                  <a:gd name="T19" fmla="*/ 70 h 114"/>
                  <a:gd name="T20" fmla="*/ 55 w 134"/>
                  <a:gd name="T21" fmla="*/ 46 h 114"/>
                  <a:gd name="T22" fmla="*/ 66 w 134"/>
                  <a:gd name="T23" fmla="*/ 37 h 114"/>
                  <a:gd name="T24" fmla="*/ 77 w 134"/>
                  <a:gd name="T25" fmla="*/ 46 h 114"/>
                  <a:gd name="T26" fmla="*/ 77 w 134"/>
                  <a:gd name="T27" fmla="*/ 7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4" h="114">
                    <a:moveTo>
                      <a:pt x="100" y="1"/>
                    </a:moveTo>
                    <a:cubicBezTo>
                      <a:pt x="84" y="1"/>
                      <a:pt x="75" y="8"/>
                      <a:pt x="67" y="22"/>
                    </a:cubicBezTo>
                    <a:cubicBezTo>
                      <a:pt x="58" y="8"/>
                      <a:pt x="50" y="0"/>
                      <a:pt x="33" y="0"/>
                    </a:cubicBezTo>
                    <a:cubicBezTo>
                      <a:pt x="15" y="0"/>
                      <a:pt x="0" y="13"/>
                      <a:pt x="0" y="29"/>
                    </a:cubicBezTo>
                    <a:cubicBezTo>
                      <a:pt x="0" y="57"/>
                      <a:pt x="33" y="86"/>
                      <a:pt x="67" y="114"/>
                    </a:cubicBezTo>
                    <a:cubicBezTo>
                      <a:pt x="100" y="86"/>
                      <a:pt x="134" y="57"/>
                      <a:pt x="134" y="29"/>
                    </a:cubicBezTo>
                    <a:cubicBezTo>
                      <a:pt x="134" y="13"/>
                      <a:pt x="119" y="1"/>
                      <a:pt x="100" y="1"/>
                    </a:cubicBezTo>
                    <a:close/>
                    <a:moveTo>
                      <a:pt x="77" y="70"/>
                    </a:moveTo>
                    <a:cubicBezTo>
                      <a:pt x="78" y="74"/>
                      <a:pt x="72" y="79"/>
                      <a:pt x="66" y="79"/>
                    </a:cubicBezTo>
                    <a:cubicBezTo>
                      <a:pt x="61" y="79"/>
                      <a:pt x="56" y="75"/>
                      <a:pt x="56" y="70"/>
                    </a:cubicBezTo>
                    <a:cubicBezTo>
                      <a:pt x="64" y="66"/>
                      <a:pt x="55" y="52"/>
                      <a:pt x="55" y="46"/>
                    </a:cubicBezTo>
                    <a:cubicBezTo>
                      <a:pt x="55" y="41"/>
                      <a:pt x="60" y="37"/>
                      <a:pt x="66" y="37"/>
                    </a:cubicBezTo>
                    <a:cubicBezTo>
                      <a:pt x="72" y="37"/>
                      <a:pt x="77" y="41"/>
                      <a:pt x="77" y="46"/>
                    </a:cubicBezTo>
                    <a:cubicBezTo>
                      <a:pt x="77" y="53"/>
                      <a:pt x="69" y="63"/>
                      <a:pt x="77" y="7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1" name="Freeform 2059"/>
              <p:cNvSpPr>
                <a:spLocks noEditPoints="1"/>
              </p:cNvSpPr>
              <p:nvPr/>
            </p:nvSpPr>
            <p:spPr bwMode="auto">
              <a:xfrm>
                <a:off x="1884" y="212"/>
                <a:ext cx="116" cy="140"/>
              </a:xfrm>
              <a:custGeom>
                <a:avLst/>
                <a:gdLst>
                  <a:gd name="T0" fmla="*/ 102 w 106"/>
                  <a:gd name="T1" fmla="*/ 25 h 128"/>
                  <a:gd name="T2" fmla="*/ 100 w 106"/>
                  <a:gd name="T3" fmla="*/ 25 h 128"/>
                  <a:gd name="T4" fmla="*/ 50 w 106"/>
                  <a:gd name="T5" fmla="*/ 25 h 128"/>
                  <a:gd name="T6" fmla="*/ 44 w 106"/>
                  <a:gd name="T7" fmla="*/ 22 h 128"/>
                  <a:gd name="T8" fmla="*/ 30 w 106"/>
                  <a:gd name="T9" fmla="*/ 3 h 128"/>
                  <a:gd name="T10" fmla="*/ 25 w 106"/>
                  <a:gd name="T11" fmla="*/ 1 h 128"/>
                  <a:gd name="T12" fmla="*/ 3 w 106"/>
                  <a:gd name="T13" fmla="*/ 5 h 128"/>
                  <a:gd name="T14" fmla="*/ 0 w 106"/>
                  <a:gd name="T15" fmla="*/ 9 h 128"/>
                  <a:gd name="T16" fmla="*/ 4 w 106"/>
                  <a:gd name="T17" fmla="*/ 13 h 128"/>
                  <a:gd name="T18" fmla="*/ 7 w 106"/>
                  <a:gd name="T19" fmla="*/ 12 h 128"/>
                  <a:gd name="T20" fmla="*/ 22 w 106"/>
                  <a:gd name="T21" fmla="*/ 9 h 128"/>
                  <a:gd name="T22" fmla="*/ 26 w 106"/>
                  <a:gd name="T23" fmla="*/ 10 h 128"/>
                  <a:gd name="T24" fmla="*/ 36 w 106"/>
                  <a:gd name="T25" fmla="*/ 24 h 128"/>
                  <a:gd name="T26" fmla="*/ 30 w 106"/>
                  <a:gd name="T27" fmla="*/ 25 h 128"/>
                  <a:gd name="T28" fmla="*/ 9 w 106"/>
                  <a:gd name="T29" fmla="*/ 25 h 128"/>
                  <a:gd name="T30" fmla="*/ 6 w 106"/>
                  <a:gd name="T31" fmla="*/ 26 h 128"/>
                  <a:gd name="T32" fmla="*/ 7 w 106"/>
                  <a:gd name="T33" fmla="*/ 30 h 128"/>
                  <a:gd name="T34" fmla="*/ 8 w 106"/>
                  <a:gd name="T35" fmla="*/ 31 h 128"/>
                  <a:gd name="T36" fmla="*/ 50 w 106"/>
                  <a:gd name="T37" fmla="*/ 73 h 128"/>
                  <a:gd name="T38" fmla="*/ 52 w 106"/>
                  <a:gd name="T39" fmla="*/ 78 h 128"/>
                  <a:gd name="T40" fmla="*/ 53 w 106"/>
                  <a:gd name="T41" fmla="*/ 108 h 128"/>
                  <a:gd name="T42" fmla="*/ 50 w 106"/>
                  <a:gd name="T43" fmla="*/ 111 h 128"/>
                  <a:gd name="T44" fmla="*/ 39 w 106"/>
                  <a:gd name="T45" fmla="*/ 115 h 128"/>
                  <a:gd name="T46" fmla="*/ 39 w 106"/>
                  <a:gd name="T47" fmla="*/ 124 h 128"/>
                  <a:gd name="T48" fmla="*/ 53 w 106"/>
                  <a:gd name="T49" fmla="*/ 127 h 128"/>
                  <a:gd name="T50" fmla="*/ 74 w 106"/>
                  <a:gd name="T51" fmla="*/ 124 h 128"/>
                  <a:gd name="T52" fmla="*/ 79 w 106"/>
                  <a:gd name="T53" fmla="*/ 118 h 128"/>
                  <a:gd name="T54" fmla="*/ 74 w 106"/>
                  <a:gd name="T55" fmla="*/ 113 h 128"/>
                  <a:gd name="T56" fmla="*/ 65 w 106"/>
                  <a:gd name="T57" fmla="*/ 111 h 128"/>
                  <a:gd name="T58" fmla="*/ 62 w 106"/>
                  <a:gd name="T59" fmla="*/ 108 h 128"/>
                  <a:gd name="T60" fmla="*/ 62 w 106"/>
                  <a:gd name="T61" fmla="*/ 78 h 128"/>
                  <a:gd name="T62" fmla="*/ 64 w 106"/>
                  <a:gd name="T63" fmla="*/ 73 h 128"/>
                  <a:gd name="T64" fmla="*/ 90 w 106"/>
                  <a:gd name="T65" fmla="*/ 45 h 128"/>
                  <a:gd name="T66" fmla="*/ 104 w 106"/>
                  <a:gd name="T67" fmla="*/ 30 h 128"/>
                  <a:gd name="T68" fmla="*/ 105 w 106"/>
                  <a:gd name="T69" fmla="*/ 26 h 128"/>
                  <a:gd name="T70" fmla="*/ 102 w 106"/>
                  <a:gd name="T71" fmla="*/ 25 h 128"/>
                  <a:gd name="T72" fmla="*/ 67 w 106"/>
                  <a:gd name="T73" fmla="*/ 59 h 128"/>
                  <a:gd name="T74" fmla="*/ 58 w 106"/>
                  <a:gd name="T75" fmla="*/ 54 h 128"/>
                  <a:gd name="T76" fmla="*/ 63 w 106"/>
                  <a:gd name="T77" fmla="*/ 44 h 128"/>
                  <a:gd name="T78" fmla="*/ 72 w 106"/>
                  <a:gd name="T79" fmla="*/ 49 h 128"/>
                  <a:gd name="T80" fmla="*/ 67 w 106"/>
                  <a:gd name="T81" fmla="*/ 59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6" h="128">
                    <a:moveTo>
                      <a:pt x="102" y="25"/>
                    </a:moveTo>
                    <a:cubicBezTo>
                      <a:pt x="102" y="25"/>
                      <a:pt x="101" y="25"/>
                      <a:pt x="100" y="25"/>
                    </a:cubicBezTo>
                    <a:cubicBezTo>
                      <a:pt x="83" y="25"/>
                      <a:pt x="66" y="25"/>
                      <a:pt x="50" y="25"/>
                    </a:cubicBezTo>
                    <a:cubicBezTo>
                      <a:pt x="47" y="25"/>
                      <a:pt x="46" y="24"/>
                      <a:pt x="44" y="22"/>
                    </a:cubicBezTo>
                    <a:cubicBezTo>
                      <a:pt x="40" y="16"/>
                      <a:pt x="35" y="9"/>
                      <a:pt x="30" y="3"/>
                    </a:cubicBezTo>
                    <a:cubicBezTo>
                      <a:pt x="29" y="1"/>
                      <a:pt x="27" y="0"/>
                      <a:pt x="25" y="1"/>
                    </a:cubicBezTo>
                    <a:cubicBezTo>
                      <a:pt x="17" y="2"/>
                      <a:pt x="10" y="3"/>
                      <a:pt x="3" y="5"/>
                    </a:cubicBezTo>
                    <a:cubicBezTo>
                      <a:pt x="2" y="6"/>
                      <a:pt x="0" y="8"/>
                      <a:pt x="0" y="9"/>
                    </a:cubicBezTo>
                    <a:cubicBezTo>
                      <a:pt x="1" y="11"/>
                      <a:pt x="3" y="12"/>
                      <a:pt x="4" y="13"/>
                    </a:cubicBezTo>
                    <a:cubicBezTo>
                      <a:pt x="5" y="13"/>
                      <a:pt x="6" y="13"/>
                      <a:pt x="7" y="12"/>
                    </a:cubicBezTo>
                    <a:cubicBezTo>
                      <a:pt x="12" y="11"/>
                      <a:pt x="17" y="10"/>
                      <a:pt x="22" y="9"/>
                    </a:cubicBezTo>
                    <a:cubicBezTo>
                      <a:pt x="23" y="9"/>
                      <a:pt x="25" y="9"/>
                      <a:pt x="26" y="10"/>
                    </a:cubicBezTo>
                    <a:cubicBezTo>
                      <a:pt x="29" y="15"/>
                      <a:pt x="32" y="19"/>
                      <a:pt x="36" y="24"/>
                    </a:cubicBezTo>
                    <a:cubicBezTo>
                      <a:pt x="33" y="25"/>
                      <a:pt x="32" y="25"/>
                      <a:pt x="30" y="25"/>
                    </a:cubicBezTo>
                    <a:cubicBezTo>
                      <a:pt x="23" y="25"/>
                      <a:pt x="16" y="24"/>
                      <a:pt x="9" y="25"/>
                    </a:cubicBezTo>
                    <a:cubicBezTo>
                      <a:pt x="8" y="25"/>
                      <a:pt x="6" y="25"/>
                      <a:pt x="6" y="26"/>
                    </a:cubicBezTo>
                    <a:cubicBezTo>
                      <a:pt x="5" y="27"/>
                      <a:pt x="6" y="28"/>
                      <a:pt x="7" y="30"/>
                    </a:cubicBezTo>
                    <a:cubicBezTo>
                      <a:pt x="7" y="30"/>
                      <a:pt x="8" y="31"/>
                      <a:pt x="8" y="31"/>
                    </a:cubicBezTo>
                    <a:cubicBezTo>
                      <a:pt x="22" y="45"/>
                      <a:pt x="36" y="59"/>
                      <a:pt x="50" y="73"/>
                    </a:cubicBezTo>
                    <a:cubicBezTo>
                      <a:pt x="51" y="74"/>
                      <a:pt x="52" y="76"/>
                      <a:pt x="52" y="78"/>
                    </a:cubicBezTo>
                    <a:cubicBezTo>
                      <a:pt x="53" y="88"/>
                      <a:pt x="53" y="98"/>
                      <a:pt x="53" y="108"/>
                    </a:cubicBezTo>
                    <a:cubicBezTo>
                      <a:pt x="53" y="110"/>
                      <a:pt x="52" y="111"/>
                      <a:pt x="50" y="111"/>
                    </a:cubicBezTo>
                    <a:cubicBezTo>
                      <a:pt x="46" y="112"/>
                      <a:pt x="42" y="113"/>
                      <a:pt x="39" y="115"/>
                    </a:cubicBezTo>
                    <a:cubicBezTo>
                      <a:pt x="34" y="118"/>
                      <a:pt x="34" y="122"/>
                      <a:pt x="39" y="124"/>
                    </a:cubicBezTo>
                    <a:cubicBezTo>
                      <a:pt x="43" y="125"/>
                      <a:pt x="48" y="126"/>
                      <a:pt x="53" y="127"/>
                    </a:cubicBezTo>
                    <a:cubicBezTo>
                      <a:pt x="60" y="128"/>
                      <a:pt x="67" y="127"/>
                      <a:pt x="74" y="124"/>
                    </a:cubicBezTo>
                    <a:cubicBezTo>
                      <a:pt x="76" y="123"/>
                      <a:pt x="80" y="122"/>
                      <a:pt x="79" y="118"/>
                    </a:cubicBezTo>
                    <a:cubicBezTo>
                      <a:pt x="79" y="116"/>
                      <a:pt x="76" y="114"/>
                      <a:pt x="74" y="113"/>
                    </a:cubicBezTo>
                    <a:cubicBezTo>
                      <a:pt x="71" y="112"/>
                      <a:pt x="68" y="112"/>
                      <a:pt x="65" y="111"/>
                    </a:cubicBezTo>
                    <a:cubicBezTo>
                      <a:pt x="63" y="111"/>
                      <a:pt x="62" y="110"/>
                      <a:pt x="62" y="108"/>
                    </a:cubicBezTo>
                    <a:cubicBezTo>
                      <a:pt x="62" y="98"/>
                      <a:pt x="62" y="88"/>
                      <a:pt x="62" y="78"/>
                    </a:cubicBezTo>
                    <a:cubicBezTo>
                      <a:pt x="62" y="76"/>
                      <a:pt x="63" y="74"/>
                      <a:pt x="64" y="73"/>
                    </a:cubicBezTo>
                    <a:cubicBezTo>
                      <a:pt x="73" y="64"/>
                      <a:pt x="82" y="54"/>
                      <a:pt x="90" y="45"/>
                    </a:cubicBezTo>
                    <a:cubicBezTo>
                      <a:pt x="95" y="40"/>
                      <a:pt x="100" y="35"/>
                      <a:pt x="104" y="30"/>
                    </a:cubicBezTo>
                    <a:cubicBezTo>
                      <a:pt x="105" y="29"/>
                      <a:pt x="106" y="27"/>
                      <a:pt x="105" y="26"/>
                    </a:cubicBezTo>
                    <a:cubicBezTo>
                      <a:pt x="105" y="26"/>
                      <a:pt x="103" y="25"/>
                      <a:pt x="102" y="25"/>
                    </a:cubicBezTo>
                    <a:close/>
                    <a:moveTo>
                      <a:pt x="67" y="59"/>
                    </a:moveTo>
                    <a:cubicBezTo>
                      <a:pt x="63" y="60"/>
                      <a:pt x="59" y="58"/>
                      <a:pt x="58" y="54"/>
                    </a:cubicBezTo>
                    <a:cubicBezTo>
                      <a:pt x="56" y="50"/>
                      <a:pt x="59" y="46"/>
                      <a:pt x="63" y="44"/>
                    </a:cubicBezTo>
                    <a:cubicBezTo>
                      <a:pt x="67" y="43"/>
                      <a:pt x="71" y="45"/>
                      <a:pt x="72" y="49"/>
                    </a:cubicBezTo>
                    <a:cubicBezTo>
                      <a:pt x="74" y="54"/>
                      <a:pt x="71" y="58"/>
                      <a:pt x="67" y="5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2" name="Freeform 2060"/>
              <p:cNvSpPr/>
              <p:nvPr/>
            </p:nvSpPr>
            <p:spPr bwMode="auto">
              <a:xfrm>
                <a:off x="1713" y="669"/>
                <a:ext cx="18" cy="43"/>
              </a:xfrm>
              <a:custGeom>
                <a:avLst/>
                <a:gdLst>
                  <a:gd name="T0" fmla="*/ 0 w 18"/>
                  <a:gd name="T1" fmla="*/ 43 h 43"/>
                  <a:gd name="T2" fmla="*/ 18 w 18"/>
                  <a:gd name="T3" fmla="*/ 21 h 43"/>
                  <a:gd name="T4" fmla="*/ 10 w 18"/>
                  <a:gd name="T5" fmla="*/ 0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lnTo>
                      <a:pt x="18" y="21"/>
                    </a:lnTo>
                    <a:lnTo>
                      <a:pt x="10" y="0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3" name="Freeform 2061"/>
              <p:cNvSpPr/>
              <p:nvPr/>
            </p:nvSpPr>
            <p:spPr bwMode="auto">
              <a:xfrm>
                <a:off x="1725" y="663"/>
                <a:ext cx="20" cy="24"/>
              </a:xfrm>
              <a:custGeom>
                <a:avLst/>
                <a:gdLst>
                  <a:gd name="T0" fmla="*/ 9 w 20"/>
                  <a:gd name="T1" fmla="*/ 24 h 24"/>
                  <a:gd name="T2" fmla="*/ 20 w 20"/>
                  <a:gd name="T3" fmla="*/ 0 h 24"/>
                  <a:gd name="T4" fmla="*/ 0 w 20"/>
                  <a:gd name="T5" fmla="*/ 4 h 24"/>
                  <a:gd name="T6" fmla="*/ 9 w 20"/>
                  <a:gd name="T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24">
                    <a:moveTo>
                      <a:pt x="9" y="24"/>
                    </a:moveTo>
                    <a:lnTo>
                      <a:pt x="20" y="0"/>
                    </a:lnTo>
                    <a:lnTo>
                      <a:pt x="0" y="4"/>
                    </a:lnTo>
                    <a:lnTo>
                      <a:pt x="9" y="2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4" name="Freeform 2062"/>
              <p:cNvSpPr/>
              <p:nvPr/>
            </p:nvSpPr>
            <p:spPr bwMode="auto">
              <a:xfrm>
                <a:off x="1736" y="665"/>
                <a:ext cx="51" cy="51"/>
              </a:xfrm>
              <a:custGeom>
                <a:avLst/>
                <a:gdLst>
                  <a:gd name="T0" fmla="*/ 0 w 51"/>
                  <a:gd name="T1" fmla="*/ 26 h 51"/>
                  <a:gd name="T2" fmla="*/ 25 w 51"/>
                  <a:gd name="T3" fmla="*/ 51 h 51"/>
                  <a:gd name="T4" fmla="*/ 51 w 51"/>
                  <a:gd name="T5" fmla="*/ 39 h 51"/>
                  <a:gd name="T6" fmla="*/ 12 w 51"/>
                  <a:gd name="T7" fmla="*/ 0 h 51"/>
                  <a:gd name="T8" fmla="*/ 0 w 51"/>
                  <a:gd name="T9" fmla="*/ 26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1">
                    <a:moveTo>
                      <a:pt x="0" y="26"/>
                    </a:moveTo>
                    <a:lnTo>
                      <a:pt x="25" y="51"/>
                    </a:lnTo>
                    <a:lnTo>
                      <a:pt x="51" y="39"/>
                    </a:lnTo>
                    <a:lnTo>
                      <a:pt x="12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5" name="Freeform 2063"/>
              <p:cNvSpPr/>
              <p:nvPr/>
            </p:nvSpPr>
            <p:spPr bwMode="auto">
              <a:xfrm>
                <a:off x="1764" y="707"/>
                <a:ext cx="24" cy="19"/>
              </a:xfrm>
              <a:custGeom>
                <a:avLst/>
                <a:gdLst>
                  <a:gd name="T0" fmla="*/ 21 w 24"/>
                  <a:gd name="T1" fmla="*/ 19 h 19"/>
                  <a:gd name="T2" fmla="*/ 24 w 24"/>
                  <a:gd name="T3" fmla="*/ 0 h 19"/>
                  <a:gd name="T4" fmla="*/ 0 w 24"/>
                  <a:gd name="T5" fmla="*/ 11 h 19"/>
                  <a:gd name="T6" fmla="*/ 21 w 24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19">
                    <a:moveTo>
                      <a:pt x="21" y="19"/>
                    </a:moveTo>
                    <a:lnTo>
                      <a:pt x="24" y="0"/>
                    </a:lnTo>
                    <a:lnTo>
                      <a:pt x="0" y="11"/>
                    </a:lnTo>
                    <a:lnTo>
                      <a:pt x="21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6" name="Freeform 2064"/>
              <p:cNvSpPr/>
              <p:nvPr/>
            </p:nvSpPr>
            <p:spPr bwMode="auto">
              <a:xfrm>
                <a:off x="1712" y="692"/>
                <a:ext cx="47" cy="48"/>
              </a:xfrm>
              <a:custGeom>
                <a:avLst/>
                <a:gdLst>
                  <a:gd name="T0" fmla="*/ 0 w 47"/>
                  <a:gd name="T1" fmla="*/ 26 h 48"/>
                  <a:gd name="T2" fmla="*/ 22 w 47"/>
                  <a:gd name="T3" fmla="*/ 48 h 48"/>
                  <a:gd name="T4" fmla="*/ 47 w 47"/>
                  <a:gd name="T5" fmla="*/ 26 h 48"/>
                  <a:gd name="T6" fmla="*/ 22 w 47"/>
                  <a:gd name="T7" fmla="*/ 0 h 48"/>
                  <a:gd name="T8" fmla="*/ 0 w 47"/>
                  <a:gd name="T9" fmla="*/ 26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8">
                    <a:moveTo>
                      <a:pt x="0" y="26"/>
                    </a:moveTo>
                    <a:lnTo>
                      <a:pt x="22" y="48"/>
                    </a:lnTo>
                    <a:lnTo>
                      <a:pt x="47" y="26"/>
                    </a:lnTo>
                    <a:lnTo>
                      <a:pt x="22" y="0"/>
                    </a:lnTo>
                    <a:lnTo>
                      <a:pt x="0" y="2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7" name="Freeform 2065"/>
              <p:cNvSpPr/>
              <p:nvPr/>
            </p:nvSpPr>
            <p:spPr bwMode="auto">
              <a:xfrm>
                <a:off x="1739" y="720"/>
                <a:ext cx="44" cy="19"/>
              </a:xfrm>
              <a:custGeom>
                <a:avLst/>
                <a:gdLst>
                  <a:gd name="T0" fmla="*/ 0 w 44"/>
                  <a:gd name="T1" fmla="*/ 19 h 19"/>
                  <a:gd name="T2" fmla="*/ 44 w 44"/>
                  <a:gd name="T3" fmla="*/ 9 h 19"/>
                  <a:gd name="T4" fmla="*/ 23 w 44"/>
                  <a:gd name="T5" fmla="*/ 0 h 19"/>
                  <a:gd name="T6" fmla="*/ 0 w 44"/>
                  <a:gd name="T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4" h="19">
                    <a:moveTo>
                      <a:pt x="0" y="19"/>
                    </a:moveTo>
                    <a:lnTo>
                      <a:pt x="44" y="9"/>
                    </a:lnTo>
                    <a:lnTo>
                      <a:pt x="23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8" name="Freeform 2066"/>
              <p:cNvSpPr>
                <a:spLocks noEditPoints="1"/>
              </p:cNvSpPr>
              <p:nvPr/>
            </p:nvSpPr>
            <p:spPr bwMode="auto">
              <a:xfrm>
                <a:off x="1657" y="707"/>
                <a:ext cx="86" cy="87"/>
              </a:xfrm>
              <a:custGeom>
                <a:avLst/>
                <a:gdLst>
                  <a:gd name="T0" fmla="*/ 14 w 79"/>
                  <a:gd name="T1" fmla="*/ 14 h 80"/>
                  <a:gd name="T2" fmla="*/ 14 w 79"/>
                  <a:gd name="T3" fmla="*/ 66 h 80"/>
                  <a:gd name="T4" fmla="*/ 65 w 79"/>
                  <a:gd name="T5" fmla="*/ 66 h 80"/>
                  <a:gd name="T6" fmla="*/ 65 w 79"/>
                  <a:gd name="T7" fmla="*/ 14 h 80"/>
                  <a:gd name="T8" fmla="*/ 14 w 79"/>
                  <a:gd name="T9" fmla="*/ 14 h 80"/>
                  <a:gd name="T10" fmla="*/ 60 w 79"/>
                  <a:gd name="T11" fmla="*/ 61 h 80"/>
                  <a:gd name="T12" fmla="*/ 19 w 79"/>
                  <a:gd name="T13" fmla="*/ 61 h 80"/>
                  <a:gd name="T14" fmla="*/ 19 w 79"/>
                  <a:gd name="T15" fmla="*/ 20 h 80"/>
                  <a:gd name="T16" fmla="*/ 60 w 79"/>
                  <a:gd name="T17" fmla="*/ 20 h 80"/>
                  <a:gd name="T18" fmla="*/ 60 w 79"/>
                  <a:gd name="T19" fmla="*/ 61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9" h="80">
                    <a:moveTo>
                      <a:pt x="14" y="14"/>
                    </a:moveTo>
                    <a:cubicBezTo>
                      <a:pt x="0" y="29"/>
                      <a:pt x="0" y="52"/>
                      <a:pt x="14" y="66"/>
                    </a:cubicBezTo>
                    <a:cubicBezTo>
                      <a:pt x="28" y="80"/>
                      <a:pt x="51" y="80"/>
                      <a:pt x="65" y="66"/>
                    </a:cubicBezTo>
                    <a:cubicBezTo>
                      <a:pt x="79" y="52"/>
                      <a:pt x="79" y="29"/>
                      <a:pt x="65" y="14"/>
                    </a:cubicBezTo>
                    <a:cubicBezTo>
                      <a:pt x="51" y="0"/>
                      <a:pt x="28" y="0"/>
                      <a:pt x="14" y="14"/>
                    </a:cubicBezTo>
                    <a:close/>
                    <a:moveTo>
                      <a:pt x="60" y="61"/>
                    </a:moveTo>
                    <a:cubicBezTo>
                      <a:pt x="49" y="72"/>
                      <a:pt x="30" y="72"/>
                      <a:pt x="19" y="61"/>
                    </a:cubicBezTo>
                    <a:cubicBezTo>
                      <a:pt x="8" y="49"/>
                      <a:pt x="8" y="31"/>
                      <a:pt x="19" y="20"/>
                    </a:cubicBezTo>
                    <a:cubicBezTo>
                      <a:pt x="30" y="8"/>
                      <a:pt x="49" y="8"/>
                      <a:pt x="60" y="20"/>
                    </a:cubicBezTo>
                    <a:cubicBezTo>
                      <a:pt x="72" y="31"/>
                      <a:pt x="72" y="49"/>
                      <a:pt x="60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9" name="Freeform 2067"/>
              <p:cNvSpPr>
                <a:spLocks noEditPoints="1"/>
              </p:cNvSpPr>
              <p:nvPr/>
            </p:nvSpPr>
            <p:spPr bwMode="auto">
              <a:xfrm>
                <a:off x="2347" y="639"/>
                <a:ext cx="83" cy="165"/>
              </a:xfrm>
              <a:custGeom>
                <a:avLst/>
                <a:gdLst>
                  <a:gd name="T0" fmla="*/ 51 w 76"/>
                  <a:gd name="T1" fmla="*/ 14 h 151"/>
                  <a:gd name="T2" fmla="*/ 24 w 76"/>
                  <a:gd name="T3" fmla="*/ 14 h 151"/>
                  <a:gd name="T4" fmla="*/ 46 w 76"/>
                  <a:gd name="T5" fmla="*/ 54 h 151"/>
                  <a:gd name="T6" fmla="*/ 41 w 76"/>
                  <a:gd name="T7" fmla="*/ 56 h 151"/>
                  <a:gd name="T8" fmla="*/ 46 w 76"/>
                  <a:gd name="T9" fmla="*/ 54 h 151"/>
                  <a:gd name="T10" fmla="*/ 74 w 76"/>
                  <a:gd name="T11" fmla="*/ 62 h 151"/>
                  <a:gd name="T12" fmla="*/ 61 w 76"/>
                  <a:gd name="T13" fmla="*/ 40 h 151"/>
                  <a:gd name="T14" fmla="*/ 28 w 76"/>
                  <a:gd name="T15" fmla="*/ 31 h 151"/>
                  <a:gd name="T16" fmla="*/ 18 w 76"/>
                  <a:gd name="T17" fmla="*/ 35 h 151"/>
                  <a:gd name="T18" fmla="*/ 16 w 76"/>
                  <a:gd name="T19" fmla="*/ 38 h 151"/>
                  <a:gd name="T20" fmla="*/ 1 w 76"/>
                  <a:gd name="T21" fmla="*/ 62 h 151"/>
                  <a:gd name="T22" fmla="*/ 15 w 76"/>
                  <a:gd name="T23" fmla="*/ 80 h 151"/>
                  <a:gd name="T24" fmla="*/ 24 w 76"/>
                  <a:gd name="T25" fmla="*/ 100 h 151"/>
                  <a:gd name="T26" fmla="*/ 30 w 76"/>
                  <a:gd name="T27" fmla="*/ 151 h 151"/>
                  <a:gd name="T28" fmla="*/ 37 w 76"/>
                  <a:gd name="T29" fmla="*/ 100 h 151"/>
                  <a:gd name="T30" fmla="*/ 39 w 76"/>
                  <a:gd name="T31" fmla="*/ 144 h 151"/>
                  <a:gd name="T32" fmla="*/ 52 w 76"/>
                  <a:gd name="T33" fmla="*/ 144 h 151"/>
                  <a:gd name="T34" fmla="*/ 68 w 76"/>
                  <a:gd name="T35" fmla="*/ 100 h 151"/>
                  <a:gd name="T36" fmla="*/ 64 w 76"/>
                  <a:gd name="T37" fmla="*/ 78 h 151"/>
                  <a:gd name="T38" fmla="*/ 50 w 76"/>
                  <a:gd name="T39" fmla="*/ 53 h 151"/>
                  <a:gd name="T40" fmla="*/ 39 w 76"/>
                  <a:gd name="T41" fmla="*/ 58 h 151"/>
                  <a:gd name="T42" fmla="*/ 32 w 76"/>
                  <a:gd name="T43" fmla="*/ 46 h 151"/>
                  <a:gd name="T44" fmla="*/ 32 w 76"/>
                  <a:gd name="T45" fmla="*/ 58 h 151"/>
                  <a:gd name="T46" fmla="*/ 32 w 76"/>
                  <a:gd name="T47" fmla="*/ 46 h 151"/>
                  <a:gd name="T48" fmla="*/ 22 w 76"/>
                  <a:gd name="T49" fmla="*/ 47 h 151"/>
                  <a:gd name="T50" fmla="*/ 18 w 76"/>
                  <a:gd name="T51" fmla="*/ 70 h 151"/>
                  <a:gd name="T52" fmla="*/ 32 w 76"/>
                  <a:gd name="T53" fmla="*/ 84 h 151"/>
                  <a:gd name="T54" fmla="*/ 23 w 76"/>
                  <a:gd name="T55" fmla="*/ 80 h 151"/>
                  <a:gd name="T56" fmla="*/ 26 w 76"/>
                  <a:gd name="T57" fmla="*/ 60 h 151"/>
                  <a:gd name="T58" fmla="*/ 32 w 76"/>
                  <a:gd name="T59" fmla="*/ 84 h 151"/>
                  <a:gd name="T60" fmla="*/ 38 w 76"/>
                  <a:gd name="T61" fmla="*/ 84 h 151"/>
                  <a:gd name="T62" fmla="*/ 34 w 76"/>
                  <a:gd name="T63" fmla="*/ 60 h 151"/>
                  <a:gd name="T64" fmla="*/ 41 w 76"/>
                  <a:gd name="T65" fmla="*/ 60 h 151"/>
                  <a:gd name="T66" fmla="*/ 53 w 76"/>
                  <a:gd name="T67" fmla="*/ 80 h 151"/>
                  <a:gd name="T68" fmla="*/ 43 w 76"/>
                  <a:gd name="T69" fmla="*/ 84 h 151"/>
                  <a:gd name="T70" fmla="*/ 50 w 76"/>
                  <a:gd name="T71" fmla="*/ 60 h 151"/>
                  <a:gd name="T72" fmla="*/ 53 w 76"/>
                  <a:gd name="T73" fmla="*/ 80 h 151"/>
                  <a:gd name="T74" fmla="*/ 50 w 76"/>
                  <a:gd name="T75" fmla="*/ 47 h 151"/>
                  <a:gd name="T76" fmla="*/ 64 w 76"/>
                  <a:gd name="T77" fmla="*/ 60 h 151"/>
                  <a:gd name="T78" fmla="*/ 32 w 76"/>
                  <a:gd name="T79" fmla="*/ 57 h 151"/>
                  <a:gd name="T80" fmla="*/ 32 w 76"/>
                  <a:gd name="T81" fmla="*/ 50 h 151"/>
                  <a:gd name="T82" fmla="*/ 32 w 76"/>
                  <a:gd name="T83" fmla="*/ 57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76" h="151">
                    <a:moveTo>
                      <a:pt x="38" y="28"/>
                    </a:moveTo>
                    <a:cubicBezTo>
                      <a:pt x="45" y="28"/>
                      <a:pt x="51" y="22"/>
                      <a:pt x="51" y="14"/>
                    </a:cubicBezTo>
                    <a:cubicBezTo>
                      <a:pt x="51" y="7"/>
                      <a:pt x="45" y="0"/>
                      <a:pt x="38" y="0"/>
                    </a:cubicBezTo>
                    <a:cubicBezTo>
                      <a:pt x="30" y="0"/>
                      <a:pt x="24" y="7"/>
                      <a:pt x="24" y="14"/>
                    </a:cubicBezTo>
                    <a:cubicBezTo>
                      <a:pt x="24" y="22"/>
                      <a:pt x="30" y="28"/>
                      <a:pt x="38" y="28"/>
                    </a:cubicBezTo>
                    <a:close/>
                    <a:moveTo>
                      <a:pt x="46" y="54"/>
                    </a:moveTo>
                    <a:cubicBezTo>
                      <a:pt x="47" y="53"/>
                      <a:pt x="44" y="50"/>
                      <a:pt x="43" y="50"/>
                    </a:cubicBezTo>
                    <a:cubicBezTo>
                      <a:pt x="42" y="51"/>
                      <a:pt x="41" y="56"/>
                      <a:pt x="41" y="56"/>
                    </a:cubicBezTo>
                    <a:cubicBezTo>
                      <a:pt x="43" y="57"/>
                      <a:pt x="43" y="57"/>
                      <a:pt x="43" y="57"/>
                    </a:cubicBezTo>
                    <a:cubicBezTo>
                      <a:pt x="43" y="57"/>
                      <a:pt x="46" y="55"/>
                      <a:pt x="46" y="54"/>
                    </a:cubicBezTo>
                    <a:close/>
                    <a:moveTo>
                      <a:pt x="64" y="78"/>
                    </a:moveTo>
                    <a:cubicBezTo>
                      <a:pt x="74" y="62"/>
                      <a:pt x="74" y="62"/>
                      <a:pt x="74" y="62"/>
                    </a:cubicBezTo>
                    <a:cubicBezTo>
                      <a:pt x="76" y="60"/>
                      <a:pt x="75" y="58"/>
                      <a:pt x="74" y="56"/>
                    </a:cubicBezTo>
                    <a:cubicBezTo>
                      <a:pt x="61" y="40"/>
                      <a:pt x="61" y="40"/>
                      <a:pt x="61" y="40"/>
                    </a:cubicBezTo>
                    <a:cubicBezTo>
                      <a:pt x="58" y="35"/>
                      <a:pt x="53" y="31"/>
                      <a:pt x="47" y="31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4" y="31"/>
                      <a:pt x="21" y="33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7" y="36"/>
                      <a:pt x="17" y="37"/>
                      <a:pt x="16" y="38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0" y="58"/>
                      <a:pt x="0" y="60"/>
                      <a:pt x="1" y="62"/>
                    </a:cubicBezTo>
                    <a:cubicBezTo>
                      <a:pt x="11" y="78"/>
                      <a:pt x="11" y="78"/>
                      <a:pt x="11" y="78"/>
                    </a:cubicBezTo>
                    <a:cubicBezTo>
                      <a:pt x="12" y="79"/>
                      <a:pt x="13" y="80"/>
                      <a:pt x="15" y="80"/>
                    </a:cubicBezTo>
                    <a:cubicBezTo>
                      <a:pt x="8" y="100"/>
                      <a:pt x="8" y="100"/>
                      <a:pt x="8" y="100"/>
                    </a:cubicBezTo>
                    <a:cubicBezTo>
                      <a:pt x="24" y="100"/>
                      <a:pt x="24" y="100"/>
                      <a:pt x="24" y="100"/>
                    </a:cubicBezTo>
                    <a:cubicBezTo>
                      <a:pt x="24" y="144"/>
                      <a:pt x="24" y="144"/>
                      <a:pt x="24" y="144"/>
                    </a:cubicBezTo>
                    <a:cubicBezTo>
                      <a:pt x="24" y="148"/>
                      <a:pt x="27" y="151"/>
                      <a:pt x="30" y="151"/>
                    </a:cubicBezTo>
                    <a:cubicBezTo>
                      <a:pt x="34" y="151"/>
                      <a:pt x="37" y="148"/>
                      <a:pt x="37" y="144"/>
                    </a:cubicBezTo>
                    <a:cubicBezTo>
                      <a:pt x="37" y="100"/>
                      <a:pt x="37" y="100"/>
                      <a:pt x="37" y="100"/>
                    </a:cubicBezTo>
                    <a:cubicBezTo>
                      <a:pt x="39" y="100"/>
                      <a:pt x="39" y="100"/>
                      <a:pt x="39" y="100"/>
                    </a:cubicBezTo>
                    <a:cubicBezTo>
                      <a:pt x="39" y="144"/>
                      <a:pt x="39" y="144"/>
                      <a:pt x="39" y="144"/>
                    </a:cubicBezTo>
                    <a:cubicBezTo>
                      <a:pt x="39" y="148"/>
                      <a:pt x="42" y="151"/>
                      <a:pt x="45" y="151"/>
                    </a:cubicBezTo>
                    <a:cubicBezTo>
                      <a:pt x="49" y="151"/>
                      <a:pt x="52" y="148"/>
                      <a:pt x="52" y="144"/>
                    </a:cubicBezTo>
                    <a:cubicBezTo>
                      <a:pt x="52" y="100"/>
                      <a:pt x="52" y="100"/>
                      <a:pt x="52" y="100"/>
                    </a:cubicBezTo>
                    <a:cubicBezTo>
                      <a:pt x="68" y="100"/>
                      <a:pt x="68" y="100"/>
                      <a:pt x="68" y="100"/>
                    </a:cubicBezTo>
                    <a:cubicBezTo>
                      <a:pt x="61" y="80"/>
                      <a:pt x="61" y="80"/>
                      <a:pt x="61" y="80"/>
                    </a:cubicBezTo>
                    <a:cubicBezTo>
                      <a:pt x="62" y="80"/>
                      <a:pt x="64" y="79"/>
                      <a:pt x="64" y="78"/>
                    </a:cubicBezTo>
                    <a:close/>
                    <a:moveTo>
                      <a:pt x="43" y="46"/>
                    </a:moveTo>
                    <a:cubicBezTo>
                      <a:pt x="45" y="45"/>
                      <a:pt x="51" y="51"/>
                      <a:pt x="50" y="53"/>
                    </a:cubicBezTo>
                    <a:cubicBezTo>
                      <a:pt x="49" y="56"/>
                      <a:pt x="44" y="58"/>
                      <a:pt x="44" y="58"/>
                    </a:cubicBezTo>
                    <a:cubicBezTo>
                      <a:pt x="39" y="58"/>
                      <a:pt x="39" y="58"/>
                      <a:pt x="39" y="58"/>
                    </a:cubicBezTo>
                    <a:cubicBezTo>
                      <a:pt x="39" y="58"/>
                      <a:pt x="41" y="47"/>
                      <a:pt x="43" y="46"/>
                    </a:cubicBezTo>
                    <a:close/>
                    <a:moveTo>
                      <a:pt x="32" y="46"/>
                    </a:moveTo>
                    <a:cubicBezTo>
                      <a:pt x="35" y="47"/>
                      <a:pt x="36" y="58"/>
                      <a:pt x="36" y="58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32" y="58"/>
                      <a:pt x="26" y="56"/>
                      <a:pt x="25" y="53"/>
                    </a:cubicBezTo>
                    <a:cubicBezTo>
                      <a:pt x="25" y="51"/>
                      <a:pt x="30" y="45"/>
                      <a:pt x="32" y="46"/>
                    </a:cubicBezTo>
                    <a:close/>
                    <a:moveTo>
                      <a:pt x="11" y="60"/>
                    </a:moveTo>
                    <a:cubicBezTo>
                      <a:pt x="22" y="47"/>
                      <a:pt x="22" y="47"/>
                      <a:pt x="22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18" y="70"/>
                      <a:pt x="18" y="70"/>
                      <a:pt x="18" y="70"/>
                    </a:cubicBezTo>
                    <a:lnTo>
                      <a:pt x="11" y="60"/>
                    </a:lnTo>
                    <a:close/>
                    <a:moveTo>
                      <a:pt x="32" y="84"/>
                    </a:moveTo>
                    <a:cubicBezTo>
                      <a:pt x="28" y="84"/>
                      <a:pt x="26" y="83"/>
                      <a:pt x="26" y="83"/>
                    </a:cubicBezTo>
                    <a:cubicBezTo>
                      <a:pt x="24" y="83"/>
                      <a:pt x="23" y="82"/>
                      <a:pt x="23" y="80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2"/>
                      <a:pt x="24" y="60"/>
                      <a:pt x="26" y="60"/>
                    </a:cubicBezTo>
                    <a:cubicBezTo>
                      <a:pt x="26" y="60"/>
                      <a:pt x="28" y="60"/>
                      <a:pt x="32" y="60"/>
                    </a:cubicBezTo>
                    <a:lnTo>
                      <a:pt x="32" y="84"/>
                    </a:lnTo>
                    <a:close/>
                    <a:moveTo>
                      <a:pt x="41" y="84"/>
                    </a:moveTo>
                    <a:cubicBezTo>
                      <a:pt x="40" y="84"/>
                      <a:pt x="39" y="84"/>
                      <a:pt x="38" y="84"/>
                    </a:cubicBezTo>
                    <a:cubicBezTo>
                      <a:pt x="36" y="84"/>
                      <a:pt x="35" y="84"/>
                      <a:pt x="34" y="84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60"/>
                      <a:pt x="36" y="59"/>
                      <a:pt x="38" y="59"/>
                    </a:cubicBezTo>
                    <a:cubicBezTo>
                      <a:pt x="39" y="59"/>
                      <a:pt x="40" y="60"/>
                      <a:pt x="41" y="60"/>
                    </a:cubicBezTo>
                    <a:lnTo>
                      <a:pt x="41" y="84"/>
                    </a:lnTo>
                    <a:close/>
                    <a:moveTo>
                      <a:pt x="53" y="80"/>
                    </a:moveTo>
                    <a:cubicBezTo>
                      <a:pt x="53" y="82"/>
                      <a:pt x="51" y="83"/>
                      <a:pt x="50" y="83"/>
                    </a:cubicBezTo>
                    <a:cubicBezTo>
                      <a:pt x="50" y="83"/>
                      <a:pt x="47" y="84"/>
                      <a:pt x="43" y="84"/>
                    </a:cubicBezTo>
                    <a:cubicBezTo>
                      <a:pt x="43" y="60"/>
                      <a:pt x="43" y="60"/>
                      <a:pt x="43" y="60"/>
                    </a:cubicBezTo>
                    <a:cubicBezTo>
                      <a:pt x="47" y="60"/>
                      <a:pt x="50" y="60"/>
                      <a:pt x="50" y="60"/>
                    </a:cubicBezTo>
                    <a:cubicBezTo>
                      <a:pt x="51" y="60"/>
                      <a:pt x="53" y="62"/>
                      <a:pt x="53" y="64"/>
                    </a:cubicBezTo>
                    <a:lnTo>
                      <a:pt x="53" y="80"/>
                    </a:lnTo>
                    <a:close/>
                    <a:moveTo>
                      <a:pt x="58" y="70"/>
                    </a:moveTo>
                    <a:cubicBezTo>
                      <a:pt x="50" y="47"/>
                      <a:pt x="50" y="47"/>
                      <a:pt x="50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64" y="60"/>
                      <a:pt x="64" y="60"/>
                      <a:pt x="64" y="60"/>
                    </a:cubicBezTo>
                    <a:lnTo>
                      <a:pt x="58" y="70"/>
                    </a:lnTo>
                    <a:close/>
                    <a:moveTo>
                      <a:pt x="32" y="57"/>
                    </a:moveTo>
                    <a:cubicBezTo>
                      <a:pt x="34" y="56"/>
                      <a:pt x="34" y="56"/>
                      <a:pt x="34" y="56"/>
                    </a:cubicBezTo>
                    <a:cubicBezTo>
                      <a:pt x="34" y="56"/>
                      <a:pt x="33" y="51"/>
                      <a:pt x="32" y="50"/>
                    </a:cubicBezTo>
                    <a:cubicBezTo>
                      <a:pt x="31" y="50"/>
                      <a:pt x="28" y="53"/>
                      <a:pt x="29" y="54"/>
                    </a:cubicBezTo>
                    <a:cubicBezTo>
                      <a:pt x="29" y="55"/>
                      <a:pt x="32" y="57"/>
                      <a:pt x="32" y="5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0" name="Freeform 2068"/>
              <p:cNvSpPr/>
              <p:nvPr/>
            </p:nvSpPr>
            <p:spPr bwMode="auto">
              <a:xfrm>
                <a:off x="1709" y="883"/>
                <a:ext cx="24" cy="20"/>
              </a:xfrm>
              <a:custGeom>
                <a:avLst/>
                <a:gdLst>
                  <a:gd name="T0" fmla="*/ 21 w 22"/>
                  <a:gd name="T1" fmla="*/ 3 h 19"/>
                  <a:gd name="T2" fmla="*/ 21 w 22"/>
                  <a:gd name="T3" fmla="*/ 3 h 19"/>
                  <a:gd name="T4" fmla="*/ 16 w 22"/>
                  <a:gd name="T5" fmla="*/ 0 h 19"/>
                  <a:gd name="T6" fmla="*/ 16 w 22"/>
                  <a:gd name="T7" fmla="*/ 0 h 19"/>
                  <a:gd name="T8" fmla="*/ 16 w 22"/>
                  <a:gd name="T9" fmla="*/ 0 h 19"/>
                  <a:gd name="T10" fmla="*/ 11 w 22"/>
                  <a:gd name="T11" fmla="*/ 2 h 19"/>
                  <a:gd name="T12" fmla="*/ 11 w 22"/>
                  <a:gd name="T13" fmla="*/ 2 h 19"/>
                  <a:gd name="T14" fmla="*/ 8 w 22"/>
                  <a:gd name="T15" fmla="*/ 1 h 19"/>
                  <a:gd name="T16" fmla="*/ 5 w 22"/>
                  <a:gd name="T17" fmla="*/ 0 h 19"/>
                  <a:gd name="T18" fmla="*/ 0 w 22"/>
                  <a:gd name="T19" fmla="*/ 6 h 19"/>
                  <a:gd name="T20" fmla="*/ 0 w 22"/>
                  <a:gd name="T21" fmla="*/ 9 h 19"/>
                  <a:gd name="T22" fmla="*/ 5 w 22"/>
                  <a:gd name="T23" fmla="*/ 15 h 19"/>
                  <a:gd name="T24" fmla="*/ 11 w 22"/>
                  <a:gd name="T25" fmla="*/ 19 h 19"/>
                  <a:gd name="T26" fmla="*/ 11 w 22"/>
                  <a:gd name="T27" fmla="*/ 19 h 19"/>
                  <a:gd name="T28" fmla="*/ 11 w 22"/>
                  <a:gd name="T29" fmla="*/ 19 h 19"/>
                  <a:gd name="T30" fmla="*/ 11 w 22"/>
                  <a:gd name="T31" fmla="*/ 19 h 19"/>
                  <a:gd name="T32" fmla="*/ 11 w 22"/>
                  <a:gd name="T33" fmla="*/ 19 h 19"/>
                  <a:gd name="T34" fmla="*/ 17 w 22"/>
                  <a:gd name="T35" fmla="*/ 15 h 19"/>
                  <a:gd name="T36" fmla="*/ 21 w 22"/>
                  <a:gd name="T37" fmla="*/ 9 h 19"/>
                  <a:gd name="T38" fmla="*/ 22 w 22"/>
                  <a:gd name="T39" fmla="*/ 7 h 19"/>
                  <a:gd name="T40" fmla="*/ 21 w 22"/>
                  <a:gd name="T41" fmla="*/ 4 h 19"/>
                  <a:gd name="T42" fmla="*/ 21 w 22"/>
                  <a:gd name="T43" fmla="*/ 3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2" h="19">
                    <a:moveTo>
                      <a:pt x="21" y="3"/>
                    </a:moveTo>
                    <a:cubicBezTo>
                      <a:pt x="21" y="3"/>
                      <a:pt x="21" y="3"/>
                      <a:pt x="21" y="3"/>
                    </a:cubicBezTo>
                    <a:cubicBezTo>
                      <a:pt x="20" y="1"/>
                      <a:pt x="18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3" y="0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2"/>
                      <a:pt x="10" y="1"/>
                      <a:pt x="8" y="1"/>
                    </a:cubicBezTo>
                    <a:cubicBezTo>
                      <a:pt x="7" y="0"/>
                      <a:pt x="6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0" y="7"/>
                      <a:pt x="0" y="8"/>
                      <a:pt x="0" y="9"/>
                    </a:cubicBezTo>
                    <a:cubicBezTo>
                      <a:pt x="1" y="11"/>
                      <a:pt x="2" y="13"/>
                      <a:pt x="5" y="15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9" y="13"/>
                      <a:pt x="21" y="11"/>
                      <a:pt x="21" y="9"/>
                    </a:cubicBezTo>
                    <a:cubicBezTo>
                      <a:pt x="22" y="9"/>
                      <a:pt x="22" y="8"/>
                      <a:pt x="22" y="7"/>
                    </a:cubicBezTo>
                    <a:cubicBezTo>
                      <a:pt x="22" y="5"/>
                      <a:pt x="22" y="4"/>
                      <a:pt x="21" y="4"/>
                    </a:cubicBezTo>
                    <a:lnTo>
                      <a:pt x="21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1" name="Oval 2069"/>
              <p:cNvSpPr>
                <a:spLocks noChangeArrowheads="1"/>
              </p:cNvSpPr>
              <p:nvPr/>
            </p:nvSpPr>
            <p:spPr bwMode="auto">
              <a:xfrm>
                <a:off x="1674" y="876"/>
                <a:ext cx="24" cy="23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2" name="Freeform 2070"/>
              <p:cNvSpPr/>
              <p:nvPr/>
            </p:nvSpPr>
            <p:spPr bwMode="auto">
              <a:xfrm>
                <a:off x="1661" y="901"/>
                <a:ext cx="65" cy="112"/>
              </a:xfrm>
              <a:custGeom>
                <a:avLst/>
                <a:gdLst>
                  <a:gd name="T0" fmla="*/ 55 w 60"/>
                  <a:gd name="T1" fmla="*/ 32 h 103"/>
                  <a:gd name="T2" fmla="*/ 54 w 60"/>
                  <a:gd name="T3" fmla="*/ 31 h 103"/>
                  <a:gd name="T4" fmla="*/ 54 w 60"/>
                  <a:gd name="T5" fmla="*/ 30 h 103"/>
                  <a:gd name="T6" fmla="*/ 54 w 60"/>
                  <a:gd name="T7" fmla="*/ 30 h 103"/>
                  <a:gd name="T8" fmla="*/ 45 w 60"/>
                  <a:gd name="T9" fmla="*/ 8 h 103"/>
                  <a:gd name="T10" fmla="*/ 43 w 60"/>
                  <a:gd name="T11" fmla="*/ 5 h 103"/>
                  <a:gd name="T12" fmla="*/ 43 w 60"/>
                  <a:gd name="T13" fmla="*/ 5 h 103"/>
                  <a:gd name="T14" fmla="*/ 43 w 60"/>
                  <a:gd name="T15" fmla="*/ 5 h 103"/>
                  <a:gd name="T16" fmla="*/ 41 w 60"/>
                  <a:gd name="T17" fmla="*/ 4 h 103"/>
                  <a:gd name="T18" fmla="*/ 23 w 60"/>
                  <a:gd name="T19" fmla="*/ 1 h 103"/>
                  <a:gd name="T20" fmla="*/ 0 w 60"/>
                  <a:gd name="T21" fmla="*/ 11 h 103"/>
                  <a:gd name="T22" fmla="*/ 0 w 60"/>
                  <a:gd name="T23" fmla="*/ 31 h 103"/>
                  <a:gd name="T24" fmla="*/ 0 w 60"/>
                  <a:gd name="T25" fmla="*/ 31 h 103"/>
                  <a:gd name="T26" fmla="*/ 0 w 60"/>
                  <a:gd name="T27" fmla="*/ 52 h 103"/>
                  <a:gd name="T28" fmla="*/ 9 w 60"/>
                  <a:gd name="T29" fmla="*/ 53 h 103"/>
                  <a:gd name="T30" fmla="*/ 9 w 60"/>
                  <a:gd name="T31" fmla="*/ 30 h 103"/>
                  <a:gd name="T32" fmla="*/ 9 w 60"/>
                  <a:gd name="T33" fmla="*/ 30 h 103"/>
                  <a:gd name="T34" fmla="*/ 9 w 60"/>
                  <a:gd name="T35" fmla="*/ 16 h 103"/>
                  <a:gd name="T36" fmla="*/ 11 w 60"/>
                  <a:gd name="T37" fmla="*/ 17 h 103"/>
                  <a:gd name="T38" fmla="*/ 12 w 60"/>
                  <a:gd name="T39" fmla="*/ 43 h 103"/>
                  <a:gd name="T40" fmla="*/ 12 w 60"/>
                  <a:gd name="T41" fmla="*/ 43 h 103"/>
                  <a:gd name="T42" fmla="*/ 12 w 60"/>
                  <a:gd name="T43" fmla="*/ 93 h 103"/>
                  <a:gd name="T44" fmla="*/ 21 w 60"/>
                  <a:gd name="T45" fmla="*/ 91 h 103"/>
                  <a:gd name="T46" fmla="*/ 21 w 60"/>
                  <a:gd name="T47" fmla="*/ 47 h 103"/>
                  <a:gd name="T48" fmla="*/ 23 w 60"/>
                  <a:gd name="T49" fmla="*/ 47 h 103"/>
                  <a:gd name="T50" fmla="*/ 25 w 60"/>
                  <a:gd name="T51" fmla="*/ 47 h 103"/>
                  <a:gd name="T52" fmla="*/ 25 w 60"/>
                  <a:gd name="T53" fmla="*/ 91 h 103"/>
                  <a:gd name="T54" fmla="*/ 34 w 60"/>
                  <a:gd name="T55" fmla="*/ 93 h 103"/>
                  <a:gd name="T56" fmla="*/ 35 w 60"/>
                  <a:gd name="T57" fmla="*/ 44 h 103"/>
                  <a:gd name="T58" fmla="*/ 35 w 60"/>
                  <a:gd name="T59" fmla="*/ 44 h 103"/>
                  <a:gd name="T60" fmla="*/ 35 w 60"/>
                  <a:gd name="T61" fmla="*/ 17 h 103"/>
                  <a:gd name="T62" fmla="*/ 35 w 60"/>
                  <a:gd name="T63" fmla="*/ 16 h 103"/>
                  <a:gd name="T64" fmla="*/ 39 w 60"/>
                  <a:gd name="T65" fmla="*/ 17 h 103"/>
                  <a:gd name="T66" fmla="*/ 39 w 60"/>
                  <a:gd name="T67" fmla="*/ 17 h 103"/>
                  <a:gd name="T68" fmla="*/ 45 w 60"/>
                  <a:gd name="T69" fmla="*/ 33 h 103"/>
                  <a:gd name="T70" fmla="*/ 45 w 60"/>
                  <a:gd name="T71" fmla="*/ 33 h 103"/>
                  <a:gd name="T72" fmla="*/ 52 w 60"/>
                  <a:gd name="T73" fmla="*/ 51 h 103"/>
                  <a:gd name="T74" fmla="*/ 60 w 60"/>
                  <a:gd name="T75" fmla="*/ 47 h 103"/>
                  <a:gd name="T76" fmla="*/ 55 w 60"/>
                  <a:gd name="T77" fmla="*/ 3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0" h="103">
                    <a:moveTo>
                      <a:pt x="55" y="32"/>
                    </a:moveTo>
                    <a:cubicBezTo>
                      <a:pt x="54" y="31"/>
                      <a:pt x="54" y="31"/>
                      <a:pt x="54" y="31"/>
                    </a:cubicBezTo>
                    <a:cubicBezTo>
                      <a:pt x="54" y="30"/>
                      <a:pt x="54" y="30"/>
                      <a:pt x="54" y="30"/>
                    </a:cubicBezTo>
                    <a:cubicBezTo>
                      <a:pt x="54" y="30"/>
                      <a:pt x="54" y="30"/>
                      <a:pt x="54" y="30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7"/>
                      <a:pt x="44" y="6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2" y="4"/>
                      <a:pt x="42" y="4"/>
                      <a:pt x="41" y="4"/>
                    </a:cubicBezTo>
                    <a:cubicBezTo>
                      <a:pt x="35" y="0"/>
                      <a:pt x="24" y="1"/>
                      <a:pt x="23" y="1"/>
                    </a:cubicBezTo>
                    <a:cubicBezTo>
                      <a:pt x="22" y="1"/>
                      <a:pt x="0" y="0"/>
                      <a:pt x="0" y="1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52"/>
                      <a:pt x="3" y="58"/>
                      <a:pt x="9" y="53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6"/>
                      <a:pt x="11" y="14"/>
                      <a:pt x="11" y="17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8" y="103"/>
                      <a:pt x="21" y="91"/>
                      <a:pt x="21" y="91"/>
                    </a:cubicBezTo>
                    <a:cubicBezTo>
                      <a:pt x="21" y="47"/>
                      <a:pt x="21" y="47"/>
                      <a:pt x="21" y="47"/>
                    </a:cubicBezTo>
                    <a:cubicBezTo>
                      <a:pt x="23" y="47"/>
                      <a:pt x="23" y="47"/>
                      <a:pt x="23" y="47"/>
                    </a:cubicBezTo>
                    <a:cubicBezTo>
                      <a:pt x="25" y="47"/>
                      <a:pt x="25" y="47"/>
                      <a:pt x="25" y="47"/>
                    </a:cubicBezTo>
                    <a:cubicBezTo>
                      <a:pt x="25" y="91"/>
                      <a:pt x="25" y="91"/>
                      <a:pt x="25" y="91"/>
                    </a:cubicBezTo>
                    <a:cubicBezTo>
                      <a:pt x="25" y="91"/>
                      <a:pt x="28" y="103"/>
                      <a:pt x="34" y="93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6" y="16"/>
                      <a:pt x="37" y="15"/>
                      <a:pt x="39" y="17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45" y="33"/>
                      <a:pt x="45" y="33"/>
                      <a:pt x="45" y="33"/>
                    </a:cubicBezTo>
                    <a:cubicBezTo>
                      <a:pt x="45" y="33"/>
                      <a:pt x="45" y="33"/>
                      <a:pt x="45" y="33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9" y="52"/>
                      <a:pt x="60" y="47"/>
                      <a:pt x="60" y="47"/>
                    </a:cubicBezTo>
                    <a:cubicBezTo>
                      <a:pt x="55" y="32"/>
                      <a:pt x="55" y="32"/>
                      <a:pt x="55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3" name="Oval 2071"/>
              <p:cNvSpPr>
                <a:spLocks noChangeArrowheads="1"/>
              </p:cNvSpPr>
              <p:nvPr/>
            </p:nvSpPr>
            <p:spPr bwMode="auto">
              <a:xfrm>
                <a:off x="1745" y="884"/>
                <a:ext cx="22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4" name="Freeform 2072"/>
              <p:cNvSpPr/>
              <p:nvPr/>
            </p:nvSpPr>
            <p:spPr bwMode="auto">
              <a:xfrm>
                <a:off x="1715" y="909"/>
                <a:ext cx="71" cy="103"/>
              </a:xfrm>
              <a:custGeom>
                <a:avLst/>
                <a:gdLst>
                  <a:gd name="T0" fmla="*/ 58 w 65"/>
                  <a:gd name="T1" fmla="*/ 8 h 95"/>
                  <a:gd name="T2" fmla="*/ 40 w 65"/>
                  <a:gd name="T3" fmla="*/ 0 h 95"/>
                  <a:gd name="T4" fmla="*/ 36 w 65"/>
                  <a:gd name="T5" fmla="*/ 0 h 95"/>
                  <a:gd name="T6" fmla="*/ 25 w 65"/>
                  <a:gd name="T7" fmla="*/ 2 h 95"/>
                  <a:gd name="T8" fmla="*/ 19 w 65"/>
                  <a:gd name="T9" fmla="*/ 6 h 95"/>
                  <a:gd name="T10" fmla="*/ 2 w 65"/>
                  <a:gd name="T11" fmla="*/ 35 h 95"/>
                  <a:gd name="T12" fmla="*/ 4 w 65"/>
                  <a:gd name="T13" fmla="*/ 43 h 95"/>
                  <a:gd name="T14" fmla="*/ 10 w 65"/>
                  <a:gd name="T15" fmla="*/ 40 h 95"/>
                  <a:gd name="T16" fmla="*/ 24 w 65"/>
                  <a:gd name="T17" fmla="*/ 13 h 95"/>
                  <a:gd name="T18" fmla="*/ 26 w 65"/>
                  <a:gd name="T19" fmla="*/ 13 h 95"/>
                  <a:gd name="T20" fmla="*/ 26 w 65"/>
                  <a:gd name="T21" fmla="*/ 13 h 95"/>
                  <a:gd name="T22" fmla="*/ 26 w 65"/>
                  <a:gd name="T23" fmla="*/ 13 h 95"/>
                  <a:gd name="T24" fmla="*/ 27 w 65"/>
                  <a:gd name="T25" fmla="*/ 13 h 95"/>
                  <a:gd name="T26" fmla="*/ 27 w 65"/>
                  <a:gd name="T27" fmla="*/ 13 h 95"/>
                  <a:gd name="T28" fmla="*/ 27 w 65"/>
                  <a:gd name="T29" fmla="*/ 16 h 95"/>
                  <a:gd name="T30" fmla="*/ 19 w 65"/>
                  <a:gd name="T31" fmla="*/ 57 h 95"/>
                  <a:gd name="T32" fmla="*/ 27 w 65"/>
                  <a:gd name="T33" fmla="*/ 57 h 95"/>
                  <a:gd name="T34" fmla="*/ 27 w 65"/>
                  <a:gd name="T35" fmla="*/ 87 h 95"/>
                  <a:gd name="T36" fmla="*/ 38 w 65"/>
                  <a:gd name="T37" fmla="*/ 85 h 95"/>
                  <a:gd name="T38" fmla="*/ 38 w 65"/>
                  <a:gd name="T39" fmla="*/ 57 h 95"/>
                  <a:gd name="T40" fmla="*/ 40 w 65"/>
                  <a:gd name="T41" fmla="*/ 57 h 95"/>
                  <a:gd name="T42" fmla="*/ 40 w 65"/>
                  <a:gd name="T43" fmla="*/ 85 h 95"/>
                  <a:gd name="T44" fmla="*/ 50 w 65"/>
                  <a:gd name="T45" fmla="*/ 87 h 95"/>
                  <a:gd name="T46" fmla="*/ 51 w 65"/>
                  <a:gd name="T47" fmla="*/ 57 h 95"/>
                  <a:gd name="T48" fmla="*/ 57 w 65"/>
                  <a:gd name="T49" fmla="*/ 57 h 95"/>
                  <a:gd name="T50" fmla="*/ 49 w 65"/>
                  <a:gd name="T51" fmla="*/ 16 h 95"/>
                  <a:gd name="T52" fmla="*/ 51 w 65"/>
                  <a:gd name="T53" fmla="*/ 13 h 95"/>
                  <a:gd name="T54" fmla="*/ 51 w 65"/>
                  <a:gd name="T55" fmla="*/ 14 h 95"/>
                  <a:gd name="T56" fmla="*/ 56 w 65"/>
                  <a:gd name="T57" fmla="*/ 44 h 95"/>
                  <a:gd name="T58" fmla="*/ 61 w 65"/>
                  <a:gd name="T59" fmla="*/ 48 h 95"/>
                  <a:gd name="T60" fmla="*/ 65 w 65"/>
                  <a:gd name="T61" fmla="*/ 41 h 95"/>
                  <a:gd name="T62" fmla="*/ 58 w 65"/>
                  <a:gd name="T63" fmla="*/ 8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5" h="95">
                    <a:moveTo>
                      <a:pt x="58" y="8"/>
                    </a:moveTo>
                    <a:cubicBezTo>
                      <a:pt x="54" y="1"/>
                      <a:pt x="44" y="0"/>
                      <a:pt x="40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0"/>
                      <a:pt x="29" y="1"/>
                      <a:pt x="25" y="2"/>
                    </a:cubicBezTo>
                    <a:cubicBezTo>
                      <a:pt x="23" y="3"/>
                      <a:pt x="21" y="4"/>
                      <a:pt x="19" y="6"/>
                    </a:cubicBezTo>
                    <a:cubicBezTo>
                      <a:pt x="2" y="35"/>
                      <a:pt x="2" y="35"/>
                      <a:pt x="2" y="35"/>
                    </a:cubicBezTo>
                    <a:cubicBezTo>
                      <a:pt x="2" y="35"/>
                      <a:pt x="0" y="41"/>
                      <a:pt x="4" y="43"/>
                    </a:cubicBezTo>
                    <a:cubicBezTo>
                      <a:pt x="4" y="43"/>
                      <a:pt x="7" y="44"/>
                      <a:pt x="10" y="40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5" y="12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7" y="13"/>
                      <a:pt x="28" y="14"/>
                      <a:pt x="27" y="16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27" y="57"/>
                      <a:pt x="27" y="57"/>
                      <a:pt x="27" y="57"/>
                    </a:cubicBezTo>
                    <a:cubicBezTo>
                      <a:pt x="27" y="87"/>
                      <a:pt x="27" y="87"/>
                      <a:pt x="27" y="87"/>
                    </a:cubicBezTo>
                    <a:cubicBezTo>
                      <a:pt x="34" y="95"/>
                      <a:pt x="38" y="85"/>
                      <a:pt x="38" y="85"/>
                    </a:cubicBezTo>
                    <a:cubicBezTo>
                      <a:pt x="38" y="57"/>
                      <a:pt x="38" y="57"/>
                      <a:pt x="38" y="57"/>
                    </a:cubicBezTo>
                    <a:cubicBezTo>
                      <a:pt x="40" y="57"/>
                      <a:pt x="40" y="57"/>
                      <a:pt x="40" y="57"/>
                    </a:cubicBezTo>
                    <a:cubicBezTo>
                      <a:pt x="40" y="85"/>
                      <a:pt x="40" y="85"/>
                      <a:pt x="40" y="85"/>
                    </a:cubicBezTo>
                    <a:cubicBezTo>
                      <a:pt x="40" y="85"/>
                      <a:pt x="44" y="95"/>
                      <a:pt x="50" y="87"/>
                    </a:cubicBezTo>
                    <a:cubicBezTo>
                      <a:pt x="51" y="57"/>
                      <a:pt x="51" y="57"/>
                      <a:pt x="51" y="57"/>
                    </a:cubicBezTo>
                    <a:cubicBezTo>
                      <a:pt x="57" y="57"/>
                      <a:pt x="57" y="57"/>
                      <a:pt x="57" y="57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8" y="12"/>
                      <a:pt x="51" y="13"/>
                      <a:pt x="51" y="13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56" y="44"/>
                      <a:pt x="56" y="44"/>
                      <a:pt x="56" y="44"/>
                    </a:cubicBezTo>
                    <a:cubicBezTo>
                      <a:pt x="57" y="48"/>
                      <a:pt x="61" y="48"/>
                      <a:pt x="61" y="48"/>
                    </a:cubicBezTo>
                    <a:cubicBezTo>
                      <a:pt x="65" y="47"/>
                      <a:pt x="65" y="41"/>
                      <a:pt x="65" y="41"/>
                    </a:cubicBezTo>
                    <a:lnTo>
                      <a:pt x="58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5" name="Freeform 2073"/>
              <p:cNvSpPr>
                <a:spLocks noEditPoints="1"/>
              </p:cNvSpPr>
              <p:nvPr/>
            </p:nvSpPr>
            <p:spPr bwMode="auto">
              <a:xfrm>
                <a:off x="2080" y="-20"/>
                <a:ext cx="172" cy="157"/>
              </a:xfrm>
              <a:custGeom>
                <a:avLst/>
                <a:gdLst>
                  <a:gd name="T0" fmla="*/ 42 w 158"/>
                  <a:gd name="T1" fmla="*/ 144 h 144"/>
                  <a:gd name="T2" fmla="*/ 116 w 158"/>
                  <a:gd name="T3" fmla="*/ 0 h 144"/>
                  <a:gd name="T4" fmla="*/ 65 w 158"/>
                  <a:gd name="T5" fmla="*/ 109 h 144"/>
                  <a:gd name="T6" fmla="*/ 49 w 158"/>
                  <a:gd name="T7" fmla="*/ 121 h 144"/>
                  <a:gd name="T8" fmla="*/ 38 w 158"/>
                  <a:gd name="T9" fmla="*/ 112 h 144"/>
                  <a:gd name="T10" fmla="*/ 48 w 158"/>
                  <a:gd name="T11" fmla="*/ 109 h 144"/>
                  <a:gd name="T12" fmla="*/ 54 w 158"/>
                  <a:gd name="T13" fmla="*/ 111 h 144"/>
                  <a:gd name="T14" fmla="*/ 54 w 158"/>
                  <a:gd name="T15" fmla="*/ 106 h 144"/>
                  <a:gd name="T16" fmla="*/ 48 w 158"/>
                  <a:gd name="T17" fmla="*/ 103 h 144"/>
                  <a:gd name="T18" fmla="*/ 36 w 158"/>
                  <a:gd name="T19" fmla="*/ 103 h 144"/>
                  <a:gd name="T20" fmla="*/ 27 w 158"/>
                  <a:gd name="T21" fmla="*/ 98 h 144"/>
                  <a:gd name="T22" fmla="*/ 31 w 158"/>
                  <a:gd name="T23" fmla="*/ 80 h 144"/>
                  <a:gd name="T24" fmla="*/ 48 w 158"/>
                  <a:gd name="T25" fmla="*/ 81 h 144"/>
                  <a:gd name="T26" fmla="*/ 42 w 158"/>
                  <a:gd name="T27" fmla="*/ 90 h 144"/>
                  <a:gd name="T28" fmla="*/ 38 w 158"/>
                  <a:gd name="T29" fmla="*/ 86 h 144"/>
                  <a:gd name="T30" fmla="*/ 34 w 158"/>
                  <a:gd name="T31" fmla="*/ 88 h 144"/>
                  <a:gd name="T32" fmla="*/ 45 w 158"/>
                  <a:gd name="T33" fmla="*/ 93 h 144"/>
                  <a:gd name="T34" fmla="*/ 46 w 158"/>
                  <a:gd name="T35" fmla="*/ 93 h 144"/>
                  <a:gd name="T36" fmla="*/ 59 w 158"/>
                  <a:gd name="T37" fmla="*/ 96 h 144"/>
                  <a:gd name="T38" fmla="*/ 65 w 158"/>
                  <a:gd name="T39" fmla="*/ 109 h 144"/>
                  <a:gd name="T40" fmla="*/ 81 w 158"/>
                  <a:gd name="T41" fmla="*/ 89 h 144"/>
                  <a:gd name="T42" fmla="*/ 79 w 158"/>
                  <a:gd name="T43" fmla="*/ 101 h 144"/>
                  <a:gd name="T44" fmla="*/ 50 w 158"/>
                  <a:gd name="T45" fmla="*/ 66 h 144"/>
                  <a:gd name="T46" fmla="*/ 95 w 158"/>
                  <a:gd name="T47" fmla="*/ 88 h 144"/>
                  <a:gd name="T48" fmla="*/ 97 w 158"/>
                  <a:gd name="T49" fmla="*/ 87 h 144"/>
                  <a:gd name="T50" fmla="*/ 78 w 158"/>
                  <a:gd name="T51" fmla="*/ 44 h 144"/>
                  <a:gd name="T52" fmla="*/ 109 w 158"/>
                  <a:gd name="T53" fmla="*/ 67 h 144"/>
                  <a:gd name="T54" fmla="*/ 97 w 158"/>
                  <a:gd name="T55" fmla="*/ 87 h 144"/>
                  <a:gd name="T56" fmla="*/ 113 w 158"/>
                  <a:gd name="T57" fmla="*/ 51 h 144"/>
                  <a:gd name="T58" fmla="*/ 130 w 158"/>
                  <a:gd name="T59" fmla="*/ 51 h 144"/>
                  <a:gd name="T60" fmla="*/ 117 w 158"/>
                  <a:gd name="T61" fmla="*/ 72 h 144"/>
                  <a:gd name="T62" fmla="*/ 107 w 158"/>
                  <a:gd name="T63" fmla="*/ 22 h 144"/>
                  <a:gd name="T64" fmla="*/ 102 w 158"/>
                  <a:gd name="T65" fmla="*/ 37 h 144"/>
                  <a:gd name="T66" fmla="*/ 117 w 158"/>
                  <a:gd name="T67" fmla="*/ 37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8" h="144">
                    <a:moveTo>
                      <a:pt x="0" y="89"/>
                    </a:moveTo>
                    <a:cubicBezTo>
                      <a:pt x="42" y="144"/>
                      <a:pt x="42" y="144"/>
                      <a:pt x="42" y="144"/>
                    </a:cubicBezTo>
                    <a:cubicBezTo>
                      <a:pt x="158" y="56"/>
                      <a:pt x="158" y="56"/>
                      <a:pt x="158" y="56"/>
                    </a:cubicBezTo>
                    <a:cubicBezTo>
                      <a:pt x="116" y="0"/>
                      <a:pt x="116" y="0"/>
                      <a:pt x="116" y="0"/>
                    </a:cubicBezTo>
                    <a:lnTo>
                      <a:pt x="0" y="89"/>
                    </a:lnTo>
                    <a:close/>
                    <a:moveTo>
                      <a:pt x="65" y="109"/>
                    </a:moveTo>
                    <a:cubicBezTo>
                      <a:pt x="64" y="112"/>
                      <a:pt x="62" y="115"/>
                      <a:pt x="58" y="117"/>
                    </a:cubicBezTo>
                    <a:cubicBezTo>
                      <a:pt x="55" y="120"/>
                      <a:pt x="52" y="121"/>
                      <a:pt x="49" y="121"/>
                    </a:cubicBezTo>
                    <a:cubicBezTo>
                      <a:pt x="45" y="120"/>
                      <a:pt x="43" y="119"/>
                      <a:pt x="40" y="115"/>
                    </a:cubicBezTo>
                    <a:cubicBezTo>
                      <a:pt x="38" y="112"/>
                      <a:pt x="38" y="112"/>
                      <a:pt x="38" y="112"/>
                    </a:cubicBezTo>
                    <a:cubicBezTo>
                      <a:pt x="46" y="106"/>
                      <a:pt x="46" y="106"/>
                      <a:pt x="46" y="106"/>
                    </a:cubicBezTo>
                    <a:cubicBezTo>
                      <a:pt x="48" y="109"/>
                      <a:pt x="48" y="109"/>
                      <a:pt x="48" y="109"/>
                    </a:cubicBezTo>
                    <a:cubicBezTo>
                      <a:pt x="49" y="110"/>
                      <a:pt x="50" y="111"/>
                      <a:pt x="51" y="111"/>
                    </a:cubicBezTo>
                    <a:cubicBezTo>
                      <a:pt x="52" y="112"/>
                      <a:pt x="53" y="111"/>
                      <a:pt x="54" y="111"/>
                    </a:cubicBezTo>
                    <a:cubicBezTo>
                      <a:pt x="55" y="110"/>
                      <a:pt x="55" y="109"/>
                      <a:pt x="55" y="108"/>
                    </a:cubicBezTo>
                    <a:cubicBezTo>
                      <a:pt x="55" y="108"/>
                      <a:pt x="55" y="107"/>
                      <a:pt x="54" y="106"/>
                    </a:cubicBezTo>
                    <a:cubicBezTo>
                      <a:pt x="54" y="105"/>
                      <a:pt x="53" y="104"/>
                      <a:pt x="52" y="104"/>
                    </a:cubicBezTo>
                    <a:cubicBezTo>
                      <a:pt x="51" y="104"/>
                      <a:pt x="49" y="103"/>
                      <a:pt x="48" y="103"/>
                    </a:cubicBezTo>
                    <a:cubicBezTo>
                      <a:pt x="47" y="103"/>
                      <a:pt x="46" y="103"/>
                      <a:pt x="45" y="103"/>
                    </a:cubicBezTo>
                    <a:cubicBezTo>
                      <a:pt x="41" y="103"/>
                      <a:pt x="38" y="103"/>
                      <a:pt x="36" y="103"/>
                    </a:cubicBezTo>
                    <a:cubicBezTo>
                      <a:pt x="34" y="103"/>
                      <a:pt x="33" y="102"/>
                      <a:pt x="31" y="101"/>
                    </a:cubicBezTo>
                    <a:cubicBezTo>
                      <a:pt x="30" y="100"/>
                      <a:pt x="28" y="99"/>
                      <a:pt x="27" y="98"/>
                    </a:cubicBezTo>
                    <a:cubicBezTo>
                      <a:pt x="25" y="95"/>
                      <a:pt x="24" y="91"/>
                      <a:pt x="25" y="88"/>
                    </a:cubicBezTo>
                    <a:cubicBezTo>
                      <a:pt x="25" y="85"/>
                      <a:pt x="27" y="82"/>
                      <a:pt x="31" y="80"/>
                    </a:cubicBezTo>
                    <a:cubicBezTo>
                      <a:pt x="34" y="77"/>
                      <a:pt x="37" y="76"/>
                      <a:pt x="40" y="76"/>
                    </a:cubicBezTo>
                    <a:cubicBezTo>
                      <a:pt x="43" y="77"/>
                      <a:pt x="45" y="78"/>
                      <a:pt x="48" y="81"/>
                    </a:cubicBezTo>
                    <a:cubicBezTo>
                      <a:pt x="50" y="84"/>
                      <a:pt x="50" y="84"/>
                      <a:pt x="50" y="84"/>
                    </a:cubicBezTo>
                    <a:cubicBezTo>
                      <a:pt x="42" y="90"/>
                      <a:pt x="42" y="90"/>
                      <a:pt x="42" y="90"/>
                    </a:cubicBezTo>
                    <a:cubicBezTo>
                      <a:pt x="40" y="88"/>
                      <a:pt x="40" y="88"/>
                      <a:pt x="40" y="88"/>
                    </a:cubicBezTo>
                    <a:cubicBezTo>
                      <a:pt x="39" y="87"/>
                      <a:pt x="39" y="86"/>
                      <a:pt x="38" y="86"/>
                    </a:cubicBezTo>
                    <a:cubicBezTo>
                      <a:pt x="37" y="85"/>
                      <a:pt x="36" y="86"/>
                      <a:pt x="35" y="86"/>
                    </a:cubicBezTo>
                    <a:cubicBezTo>
                      <a:pt x="34" y="87"/>
                      <a:pt x="34" y="88"/>
                      <a:pt x="34" y="88"/>
                    </a:cubicBezTo>
                    <a:cubicBezTo>
                      <a:pt x="34" y="89"/>
                      <a:pt x="34" y="90"/>
                      <a:pt x="35" y="91"/>
                    </a:cubicBezTo>
                    <a:cubicBezTo>
                      <a:pt x="36" y="92"/>
                      <a:pt x="39" y="93"/>
                      <a:pt x="45" y="93"/>
                    </a:cubicBezTo>
                    <a:cubicBezTo>
                      <a:pt x="45" y="93"/>
                      <a:pt x="45" y="93"/>
                      <a:pt x="45" y="93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52" y="93"/>
                      <a:pt x="55" y="94"/>
                      <a:pt x="56" y="95"/>
                    </a:cubicBezTo>
                    <a:cubicBezTo>
                      <a:pt x="57" y="95"/>
                      <a:pt x="58" y="96"/>
                      <a:pt x="59" y="96"/>
                    </a:cubicBezTo>
                    <a:cubicBezTo>
                      <a:pt x="60" y="97"/>
                      <a:pt x="61" y="98"/>
                      <a:pt x="62" y="99"/>
                    </a:cubicBezTo>
                    <a:cubicBezTo>
                      <a:pt x="64" y="102"/>
                      <a:pt x="65" y="105"/>
                      <a:pt x="65" y="109"/>
                    </a:cubicBezTo>
                    <a:close/>
                    <a:moveTo>
                      <a:pt x="87" y="95"/>
                    </a:moveTo>
                    <a:cubicBezTo>
                      <a:pt x="81" y="89"/>
                      <a:pt x="81" y="89"/>
                      <a:pt x="81" y="89"/>
                    </a:cubicBezTo>
                    <a:cubicBezTo>
                      <a:pt x="75" y="94"/>
                      <a:pt x="75" y="94"/>
                      <a:pt x="75" y="94"/>
                    </a:cubicBezTo>
                    <a:cubicBezTo>
                      <a:pt x="79" y="101"/>
                      <a:pt x="79" y="101"/>
                      <a:pt x="79" y="101"/>
                    </a:cubicBezTo>
                    <a:cubicBezTo>
                      <a:pt x="71" y="107"/>
                      <a:pt x="71" y="107"/>
                      <a:pt x="71" y="107"/>
                    </a:cubicBezTo>
                    <a:cubicBezTo>
                      <a:pt x="50" y="66"/>
                      <a:pt x="50" y="66"/>
                      <a:pt x="50" y="66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95" y="88"/>
                      <a:pt x="95" y="88"/>
                      <a:pt x="95" y="88"/>
                    </a:cubicBezTo>
                    <a:lnTo>
                      <a:pt x="87" y="95"/>
                    </a:lnTo>
                    <a:close/>
                    <a:moveTo>
                      <a:pt x="97" y="87"/>
                    </a:moveTo>
                    <a:cubicBezTo>
                      <a:pt x="70" y="51"/>
                      <a:pt x="70" y="51"/>
                      <a:pt x="70" y="51"/>
                    </a:cubicBezTo>
                    <a:cubicBezTo>
                      <a:pt x="78" y="44"/>
                      <a:pt x="78" y="44"/>
                      <a:pt x="78" y="44"/>
                    </a:cubicBezTo>
                    <a:cubicBezTo>
                      <a:pt x="100" y="74"/>
                      <a:pt x="100" y="74"/>
                      <a:pt x="100" y="74"/>
                    </a:cubicBezTo>
                    <a:cubicBezTo>
                      <a:pt x="109" y="67"/>
                      <a:pt x="109" y="67"/>
                      <a:pt x="109" y="67"/>
                    </a:cubicBezTo>
                    <a:cubicBezTo>
                      <a:pt x="114" y="74"/>
                      <a:pt x="114" y="74"/>
                      <a:pt x="114" y="74"/>
                    </a:cubicBezTo>
                    <a:lnTo>
                      <a:pt x="97" y="87"/>
                    </a:lnTo>
                    <a:close/>
                    <a:moveTo>
                      <a:pt x="122" y="44"/>
                    </a:moveTo>
                    <a:cubicBezTo>
                      <a:pt x="113" y="51"/>
                      <a:pt x="113" y="51"/>
                      <a:pt x="113" y="51"/>
                    </a:cubicBezTo>
                    <a:cubicBezTo>
                      <a:pt x="119" y="59"/>
                      <a:pt x="119" y="59"/>
                      <a:pt x="119" y="59"/>
                    </a:cubicBezTo>
                    <a:cubicBezTo>
                      <a:pt x="130" y="51"/>
                      <a:pt x="130" y="51"/>
                      <a:pt x="130" y="51"/>
                    </a:cubicBezTo>
                    <a:cubicBezTo>
                      <a:pt x="135" y="58"/>
                      <a:pt x="135" y="58"/>
                      <a:pt x="135" y="58"/>
                    </a:cubicBezTo>
                    <a:cubicBezTo>
                      <a:pt x="117" y="72"/>
                      <a:pt x="117" y="72"/>
                      <a:pt x="117" y="72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107" y="22"/>
                      <a:pt x="107" y="22"/>
                      <a:pt x="107" y="22"/>
                    </a:cubicBezTo>
                    <a:cubicBezTo>
                      <a:pt x="113" y="29"/>
                      <a:pt x="113" y="29"/>
                      <a:pt x="113" y="29"/>
                    </a:cubicBezTo>
                    <a:cubicBezTo>
                      <a:pt x="102" y="37"/>
                      <a:pt x="102" y="37"/>
                      <a:pt x="102" y="37"/>
                    </a:cubicBezTo>
                    <a:cubicBezTo>
                      <a:pt x="108" y="44"/>
                      <a:pt x="108" y="44"/>
                      <a:pt x="108" y="44"/>
                    </a:cubicBezTo>
                    <a:cubicBezTo>
                      <a:pt x="117" y="37"/>
                      <a:pt x="117" y="37"/>
                      <a:pt x="117" y="37"/>
                    </a:cubicBezTo>
                    <a:lnTo>
                      <a:pt x="122" y="4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6" name="Freeform 2074"/>
              <p:cNvSpPr/>
              <p:nvPr/>
            </p:nvSpPr>
            <p:spPr bwMode="auto">
              <a:xfrm>
                <a:off x="2146" y="53"/>
                <a:ext cx="16" cy="21"/>
              </a:xfrm>
              <a:custGeom>
                <a:avLst/>
                <a:gdLst>
                  <a:gd name="T0" fmla="*/ 3 w 15"/>
                  <a:gd name="T1" fmla="*/ 4 h 19"/>
                  <a:gd name="T2" fmla="*/ 0 w 15"/>
                  <a:gd name="T3" fmla="*/ 0 h 19"/>
                  <a:gd name="T4" fmla="*/ 2 w 15"/>
                  <a:gd name="T5" fmla="*/ 4 h 19"/>
                  <a:gd name="T6" fmla="*/ 4 w 15"/>
                  <a:gd name="T7" fmla="*/ 7 h 19"/>
                  <a:gd name="T8" fmla="*/ 11 w 15"/>
                  <a:gd name="T9" fmla="*/ 19 h 19"/>
                  <a:gd name="T10" fmla="*/ 15 w 15"/>
                  <a:gd name="T11" fmla="*/ 16 h 19"/>
                  <a:gd name="T12" fmla="*/ 5 w 15"/>
                  <a:gd name="T13" fmla="*/ 6 h 19"/>
                  <a:gd name="T14" fmla="*/ 3 w 15"/>
                  <a:gd name="T15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" h="19">
                    <a:moveTo>
                      <a:pt x="3" y="4"/>
                    </a:moveTo>
                    <a:cubicBezTo>
                      <a:pt x="2" y="3"/>
                      <a:pt x="1" y="2"/>
                      <a:pt x="0" y="0"/>
                    </a:cubicBezTo>
                    <a:cubicBezTo>
                      <a:pt x="1" y="1"/>
                      <a:pt x="1" y="3"/>
                      <a:pt x="2" y="4"/>
                    </a:cubicBezTo>
                    <a:cubicBezTo>
                      <a:pt x="3" y="5"/>
                      <a:pt x="3" y="6"/>
                      <a:pt x="4" y="7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4" y="5"/>
                      <a:pt x="3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7" name="Freeform 2075"/>
              <p:cNvSpPr>
                <a:spLocks noEditPoints="1"/>
              </p:cNvSpPr>
              <p:nvPr/>
            </p:nvSpPr>
            <p:spPr bwMode="auto">
              <a:xfrm>
                <a:off x="1643" y="2"/>
                <a:ext cx="163" cy="123"/>
              </a:xfrm>
              <a:custGeom>
                <a:avLst/>
                <a:gdLst>
                  <a:gd name="T0" fmla="*/ 112 w 149"/>
                  <a:gd name="T1" fmla="*/ 9 h 113"/>
                  <a:gd name="T2" fmla="*/ 83 w 149"/>
                  <a:gd name="T3" fmla="*/ 11 h 113"/>
                  <a:gd name="T4" fmla="*/ 62 w 149"/>
                  <a:gd name="T5" fmla="*/ 3 h 113"/>
                  <a:gd name="T6" fmla="*/ 31 w 149"/>
                  <a:gd name="T7" fmla="*/ 11 h 113"/>
                  <a:gd name="T8" fmla="*/ 3 w 149"/>
                  <a:gd name="T9" fmla="*/ 43 h 113"/>
                  <a:gd name="T10" fmla="*/ 14 w 149"/>
                  <a:gd name="T11" fmla="*/ 55 h 113"/>
                  <a:gd name="T12" fmla="*/ 4 w 149"/>
                  <a:gd name="T13" fmla="*/ 64 h 113"/>
                  <a:gd name="T14" fmla="*/ 26 w 149"/>
                  <a:gd name="T15" fmla="*/ 96 h 113"/>
                  <a:gd name="T16" fmla="*/ 46 w 149"/>
                  <a:gd name="T17" fmla="*/ 104 h 113"/>
                  <a:gd name="T18" fmla="*/ 66 w 149"/>
                  <a:gd name="T19" fmla="*/ 100 h 113"/>
                  <a:gd name="T20" fmla="*/ 97 w 149"/>
                  <a:gd name="T21" fmla="*/ 100 h 113"/>
                  <a:gd name="T22" fmla="*/ 106 w 149"/>
                  <a:gd name="T23" fmla="*/ 78 h 113"/>
                  <a:gd name="T24" fmla="*/ 116 w 149"/>
                  <a:gd name="T25" fmla="*/ 81 h 113"/>
                  <a:gd name="T26" fmla="*/ 121 w 149"/>
                  <a:gd name="T27" fmla="*/ 83 h 113"/>
                  <a:gd name="T28" fmla="*/ 136 w 149"/>
                  <a:gd name="T29" fmla="*/ 48 h 113"/>
                  <a:gd name="T30" fmla="*/ 130 w 149"/>
                  <a:gd name="T31" fmla="*/ 22 h 113"/>
                  <a:gd name="T32" fmla="*/ 119 w 149"/>
                  <a:gd name="T33" fmla="*/ 56 h 113"/>
                  <a:gd name="T34" fmla="*/ 118 w 149"/>
                  <a:gd name="T35" fmla="*/ 60 h 113"/>
                  <a:gd name="T36" fmla="*/ 102 w 149"/>
                  <a:gd name="T37" fmla="*/ 66 h 113"/>
                  <a:gd name="T38" fmla="*/ 88 w 149"/>
                  <a:gd name="T39" fmla="*/ 62 h 113"/>
                  <a:gd name="T40" fmla="*/ 76 w 149"/>
                  <a:gd name="T41" fmla="*/ 66 h 113"/>
                  <a:gd name="T42" fmla="*/ 72 w 149"/>
                  <a:gd name="T43" fmla="*/ 91 h 113"/>
                  <a:gd name="T44" fmla="*/ 56 w 149"/>
                  <a:gd name="T45" fmla="*/ 78 h 113"/>
                  <a:gd name="T46" fmla="*/ 52 w 149"/>
                  <a:gd name="T47" fmla="*/ 68 h 113"/>
                  <a:gd name="T48" fmla="*/ 50 w 149"/>
                  <a:gd name="T49" fmla="*/ 68 h 113"/>
                  <a:gd name="T50" fmla="*/ 44 w 149"/>
                  <a:gd name="T51" fmla="*/ 69 h 113"/>
                  <a:gd name="T52" fmla="*/ 29 w 149"/>
                  <a:gd name="T53" fmla="*/ 66 h 113"/>
                  <a:gd name="T54" fmla="*/ 19 w 149"/>
                  <a:gd name="T55" fmla="*/ 61 h 113"/>
                  <a:gd name="T56" fmla="*/ 25 w 149"/>
                  <a:gd name="T57" fmla="*/ 52 h 113"/>
                  <a:gd name="T58" fmla="*/ 28 w 149"/>
                  <a:gd name="T59" fmla="*/ 47 h 113"/>
                  <a:gd name="T60" fmla="*/ 33 w 149"/>
                  <a:gd name="T61" fmla="*/ 38 h 113"/>
                  <a:gd name="T62" fmla="*/ 27 w 149"/>
                  <a:gd name="T63" fmla="*/ 19 h 113"/>
                  <a:gd name="T64" fmla="*/ 36 w 149"/>
                  <a:gd name="T65" fmla="*/ 40 h 113"/>
                  <a:gd name="T66" fmla="*/ 55 w 149"/>
                  <a:gd name="T67" fmla="*/ 41 h 113"/>
                  <a:gd name="T68" fmla="*/ 64 w 149"/>
                  <a:gd name="T69" fmla="*/ 42 h 113"/>
                  <a:gd name="T70" fmla="*/ 73 w 149"/>
                  <a:gd name="T71" fmla="*/ 41 h 113"/>
                  <a:gd name="T72" fmla="*/ 78 w 149"/>
                  <a:gd name="T73" fmla="*/ 44 h 113"/>
                  <a:gd name="T74" fmla="*/ 79 w 149"/>
                  <a:gd name="T75" fmla="*/ 23 h 113"/>
                  <a:gd name="T76" fmla="*/ 83 w 149"/>
                  <a:gd name="T77" fmla="*/ 40 h 113"/>
                  <a:gd name="T78" fmla="*/ 106 w 149"/>
                  <a:gd name="T79" fmla="*/ 25 h 113"/>
                  <a:gd name="T80" fmla="*/ 105 w 149"/>
                  <a:gd name="T81" fmla="*/ 48 h 113"/>
                  <a:gd name="T82" fmla="*/ 116 w 149"/>
                  <a:gd name="T83" fmla="*/ 47 h 113"/>
                  <a:gd name="T84" fmla="*/ 127 w 149"/>
                  <a:gd name="T85" fmla="*/ 48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9" h="113">
                    <a:moveTo>
                      <a:pt x="130" y="22"/>
                    </a:moveTo>
                    <a:cubicBezTo>
                      <a:pt x="123" y="18"/>
                      <a:pt x="118" y="14"/>
                      <a:pt x="112" y="9"/>
                    </a:cubicBezTo>
                    <a:cubicBezTo>
                      <a:pt x="106" y="5"/>
                      <a:pt x="99" y="4"/>
                      <a:pt x="92" y="7"/>
                    </a:cubicBezTo>
                    <a:cubicBezTo>
                      <a:pt x="89" y="9"/>
                      <a:pt x="86" y="11"/>
                      <a:pt x="83" y="11"/>
                    </a:cubicBezTo>
                    <a:cubicBezTo>
                      <a:pt x="79" y="12"/>
                      <a:pt x="75" y="11"/>
                      <a:pt x="71" y="9"/>
                    </a:cubicBezTo>
                    <a:cubicBezTo>
                      <a:pt x="68" y="7"/>
                      <a:pt x="65" y="5"/>
                      <a:pt x="62" y="3"/>
                    </a:cubicBezTo>
                    <a:cubicBezTo>
                      <a:pt x="59" y="0"/>
                      <a:pt x="54" y="2"/>
                      <a:pt x="50" y="2"/>
                    </a:cubicBezTo>
                    <a:cubicBezTo>
                      <a:pt x="43" y="3"/>
                      <a:pt x="36" y="7"/>
                      <a:pt x="31" y="11"/>
                    </a:cubicBezTo>
                    <a:cubicBezTo>
                      <a:pt x="26" y="16"/>
                      <a:pt x="21" y="21"/>
                      <a:pt x="16" y="26"/>
                    </a:cubicBezTo>
                    <a:cubicBezTo>
                      <a:pt x="11" y="31"/>
                      <a:pt x="3" y="34"/>
                      <a:pt x="3" y="43"/>
                    </a:cubicBezTo>
                    <a:cubicBezTo>
                      <a:pt x="4" y="45"/>
                      <a:pt x="6" y="48"/>
                      <a:pt x="8" y="50"/>
                    </a:cubicBezTo>
                    <a:cubicBezTo>
                      <a:pt x="9" y="51"/>
                      <a:pt x="14" y="54"/>
                      <a:pt x="14" y="55"/>
                    </a:cubicBezTo>
                    <a:cubicBezTo>
                      <a:pt x="14" y="56"/>
                      <a:pt x="11" y="58"/>
                      <a:pt x="10" y="58"/>
                    </a:cubicBezTo>
                    <a:cubicBezTo>
                      <a:pt x="7" y="60"/>
                      <a:pt x="6" y="62"/>
                      <a:pt x="4" y="64"/>
                    </a:cubicBezTo>
                    <a:cubicBezTo>
                      <a:pt x="0" y="74"/>
                      <a:pt x="11" y="91"/>
                      <a:pt x="20" y="80"/>
                    </a:cubicBezTo>
                    <a:cubicBezTo>
                      <a:pt x="20" y="88"/>
                      <a:pt x="20" y="91"/>
                      <a:pt x="26" y="96"/>
                    </a:cubicBezTo>
                    <a:cubicBezTo>
                      <a:pt x="29" y="99"/>
                      <a:pt x="37" y="106"/>
                      <a:pt x="40" y="99"/>
                    </a:cubicBezTo>
                    <a:cubicBezTo>
                      <a:pt x="40" y="104"/>
                      <a:pt x="43" y="103"/>
                      <a:pt x="46" y="104"/>
                    </a:cubicBezTo>
                    <a:cubicBezTo>
                      <a:pt x="51" y="105"/>
                      <a:pt x="57" y="108"/>
                      <a:pt x="61" y="108"/>
                    </a:cubicBezTo>
                    <a:cubicBezTo>
                      <a:pt x="67" y="108"/>
                      <a:pt x="63" y="100"/>
                      <a:pt x="66" y="100"/>
                    </a:cubicBezTo>
                    <a:cubicBezTo>
                      <a:pt x="67" y="100"/>
                      <a:pt x="67" y="108"/>
                      <a:pt x="69" y="109"/>
                    </a:cubicBezTo>
                    <a:cubicBezTo>
                      <a:pt x="76" y="113"/>
                      <a:pt x="91" y="103"/>
                      <a:pt x="97" y="100"/>
                    </a:cubicBezTo>
                    <a:cubicBezTo>
                      <a:pt x="101" y="98"/>
                      <a:pt x="106" y="96"/>
                      <a:pt x="108" y="91"/>
                    </a:cubicBezTo>
                    <a:cubicBezTo>
                      <a:pt x="109" y="87"/>
                      <a:pt x="105" y="82"/>
                      <a:pt x="106" y="78"/>
                    </a:cubicBezTo>
                    <a:cubicBezTo>
                      <a:pt x="109" y="79"/>
                      <a:pt x="110" y="94"/>
                      <a:pt x="113" y="89"/>
                    </a:cubicBezTo>
                    <a:cubicBezTo>
                      <a:pt x="115" y="87"/>
                      <a:pt x="114" y="82"/>
                      <a:pt x="116" y="81"/>
                    </a:cubicBezTo>
                    <a:cubicBezTo>
                      <a:pt x="118" y="79"/>
                      <a:pt x="117" y="81"/>
                      <a:pt x="119" y="81"/>
                    </a:cubicBezTo>
                    <a:cubicBezTo>
                      <a:pt x="120" y="82"/>
                      <a:pt x="119" y="83"/>
                      <a:pt x="121" y="83"/>
                    </a:cubicBezTo>
                    <a:cubicBezTo>
                      <a:pt x="122" y="82"/>
                      <a:pt x="123" y="82"/>
                      <a:pt x="123" y="82"/>
                    </a:cubicBezTo>
                    <a:cubicBezTo>
                      <a:pt x="133" y="77"/>
                      <a:pt x="149" y="56"/>
                      <a:pt x="136" y="48"/>
                    </a:cubicBezTo>
                    <a:cubicBezTo>
                      <a:pt x="139" y="45"/>
                      <a:pt x="149" y="41"/>
                      <a:pt x="147" y="35"/>
                    </a:cubicBezTo>
                    <a:cubicBezTo>
                      <a:pt x="145" y="27"/>
                      <a:pt x="135" y="26"/>
                      <a:pt x="130" y="22"/>
                    </a:cubicBezTo>
                    <a:close/>
                    <a:moveTo>
                      <a:pt x="127" y="48"/>
                    </a:moveTo>
                    <a:cubicBezTo>
                      <a:pt x="123" y="53"/>
                      <a:pt x="118" y="48"/>
                      <a:pt x="119" y="56"/>
                    </a:cubicBezTo>
                    <a:cubicBezTo>
                      <a:pt x="119" y="57"/>
                      <a:pt x="120" y="63"/>
                      <a:pt x="119" y="64"/>
                    </a:cubicBezTo>
                    <a:cubicBezTo>
                      <a:pt x="118" y="66"/>
                      <a:pt x="118" y="60"/>
                      <a:pt x="118" y="60"/>
                    </a:cubicBezTo>
                    <a:cubicBezTo>
                      <a:pt x="116" y="54"/>
                      <a:pt x="113" y="51"/>
                      <a:pt x="107" y="52"/>
                    </a:cubicBezTo>
                    <a:cubicBezTo>
                      <a:pt x="96" y="54"/>
                      <a:pt x="101" y="58"/>
                      <a:pt x="102" y="66"/>
                    </a:cubicBezTo>
                    <a:cubicBezTo>
                      <a:pt x="101" y="63"/>
                      <a:pt x="99" y="59"/>
                      <a:pt x="96" y="58"/>
                    </a:cubicBezTo>
                    <a:cubicBezTo>
                      <a:pt x="93" y="57"/>
                      <a:pt x="89" y="58"/>
                      <a:pt x="88" y="62"/>
                    </a:cubicBezTo>
                    <a:cubicBezTo>
                      <a:pt x="86" y="68"/>
                      <a:pt x="92" y="75"/>
                      <a:pt x="91" y="81"/>
                    </a:cubicBezTo>
                    <a:cubicBezTo>
                      <a:pt x="88" y="76"/>
                      <a:pt x="86" y="57"/>
                      <a:pt x="76" y="66"/>
                    </a:cubicBezTo>
                    <a:cubicBezTo>
                      <a:pt x="72" y="69"/>
                      <a:pt x="73" y="74"/>
                      <a:pt x="74" y="78"/>
                    </a:cubicBezTo>
                    <a:cubicBezTo>
                      <a:pt x="74" y="81"/>
                      <a:pt x="74" y="90"/>
                      <a:pt x="72" y="91"/>
                    </a:cubicBezTo>
                    <a:cubicBezTo>
                      <a:pt x="71" y="85"/>
                      <a:pt x="74" y="75"/>
                      <a:pt x="70" y="70"/>
                    </a:cubicBezTo>
                    <a:cubicBezTo>
                      <a:pt x="64" y="62"/>
                      <a:pt x="58" y="73"/>
                      <a:pt x="56" y="78"/>
                    </a:cubicBezTo>
                    <a:cubicBezTo>
                      <a:pt x="56" y="73"/>
                      <a:pt x="60" y="70"/>
                      <a:pt x="60" y="66"/>
                    </a:cubicBezTo>
                    <a:cubicBezTo>
                      <a:pt x="59" y="60"/>
                      <a:pt x="54" y="64"/>
                      <a:pt x="52" y="68"/>
                    </a:cubicBezTo>
                    <a:cubicBezTo>
                      <a:pt x="48" y="76"/>
                      <a:pt x="46" y="82"/>
                      <a:pt x="45" y="91"/>
                    </a:cubicBezTo>
                    <a:cubicBezTo>
                      <a:pt x="42" y="82"/>
                      <a:pt x="47" y="76"/>
                      <a:pt x="50" y="68"/>
                    </a:cubicBezTo>
                    <a:cubicBezTo>
                      <a:pt x="50" y="68"/>
                      <a:pt x="53" y="60"/>
                      <a:pt x="49" y="61"/>
                    </a:cubicBezTo>
                    <a:cubicBezTo>
                      <a:pt x="46" y="61"/>
                      <a:pt x="46" y="67"/>
                      <a:pt x="44" y="69"/>
                    </a:cubicBezTo>
                    <a:cubicBezTo>
                      <a:pt x="44" y="65"/>
                      <a:pt x="46" y="59"/>
                      <a:pt x="40" y="60"/>
                    </a:cubicBezTo>
                    <a:cubicBezTo>
                      <a:pt x="37" y="60"/>
                      <a:pt x="32" y="64"/>
                      <a:pt x="29" y="66"/>
                    </a:cubicBezTo>
                    <a:cubicBezTo>
                      <a:pt x="30" y="65"/>
                      <a:pt x="37" y="57"/>
                      <a:pt x="32" y="57"/>
                    </a:cubicBezTo>
                    <a:cubicBezTo>
                      <a:pt x="26" y="55"/>
                      <a:pt x="24" y="59"/>
                      <a:pt x="19" y="61"/>
                    </a:cubicBezTo>
                    <a:cubicBezTo>
                      <a:pt x="25" y="55"/>
                      <a:pt x="13" y="50"/>
                      <a:pt x="11" y="45"/>
                    </a:cubicBezTo>
                    <a:cubicBezTo>
                      <a:pt x="14" y="47"/>
                      <a:pt x="22" y="57"/>
                      <a:pt x="25" y="52"/>
                    </a:cubicBezTo>
                    <a:cubicBezTo>
                      <a:pt x="27" y="47"/>
                      <a:pt x="17" y="40"/>
                      <a:pt x="20" y="36"/>
                    </a:cubicBezTo>
                    <a:cubicBezTo>
                      <a:pt x="22" y="41"/>
                      <a:pt x="24" y="44"/>
                      <a:pt x="28" y="47"/>
                    </a:cubicBezTo>
                    <a:cubicBezTo>
                      <a:pt x="32" y="49"/>
                      <a:pt x="40" y="50"/>
                      <a:pt x="37" y="44"/>
                    </a:cubicBezTo>
                    <a:cubicBezTo>
                      <a:pt x="36" y="42"/>
                      <a:pt x="34" y="40"/>
                      <a:pt x="33" y="38"/>
                    </a:cubicBezTo>
                    <a:cubicBezTo>
                      <a:pt x="33" y="35"/>
                      <a:pt x="31" y="34"/>
                      <a:pt x="29" y="32"/>
                    </a:cubicBezTo>
                    <a:cubicBezTo>
                      <a:pt x="28" y="29"/>
                      <a:pt x="24" y="21"/>
                      <a:pt x="27" y="19"/>
                    </a:cubicBezTo>
                    <a:cubicBezTo>
                      <a:pt x="29" y="24"/>
                      <a:pt x="28" y="29"/>
                      <a:pt x="33" y="33"/>
                    </a:cubicBezTo>
                    <a:cubicBezTo>
                      <a:pt x="35" y="35"/>
                      <a:pt x="35" y="37"/>
                      <a:pt x="36" y="40"/>
                    </a:cubicBezTo>
                    <a:cubicBezTo>
                      <a:pt x="37" y="42"/>
                      <a:pt x="40" y="44"/>
                      <a:pt x="42" y="45"/>
                    </a:cubicBezTo>
                    <a:cubicBezTo>
                      <a:pt x="46" y="46"/>
                      <a:pt x="54" y="46"/>
                      <a:pt x="55" y="41"/>
                    </a:cubicBezTo>
                    <a:cubicBezTo>
                      <a:pt x="56" y="37"/>
                      <a:pt x="53" y="28"/>
                      <a:pt x="56" y="26"/>
                    </a:cubicBezTo>
                    <a:cubicBezTo>
                      <a:pt x="57" y="29"/>
                      <a:pt x="59" y="42"/>
                      <a:pt x="64" y="42"/>
                    </a:cubicBezTo>
                    <a:cubicBezTo>
                      <a:pt x="73" y="41"/>
                      <a:pt x="67" y="32"/>
                      <a:pt x="69" y="28"/>
                    </a:cubicBezTo>
                    <a:cubicBezTo>
                      <a:pt x="71" y="30"/>
                      <a:pt x="72" y="37"/>
                      <a:pt x="73" y="41"/>
                    </a:cubicBezTo>
                    <a:cubicBezTo>
                      <a:pt x="73" y="42"/>
                      <a:pt x="72" y="46"/>
                      <a:pt x="74" y="47"/>
                    </a:cubicBezTo>
                    <a:cubicBezTo>
                      <a:pt x="76" y="49"/>
                      <a:pt x="78" y="45"/>
                      <a:pt x="78" y="44"/>
                    </a:cubicBezTo>
                    <a:cubicBezTo>
                      <a:pt x="83" y="35"/>
                      <a:pt x="72" y="26"/>
                      <a:pt x="78" y="17"/>
                    </a:cubicBezTo>
                    <a:cubicBezTo>
                      <a:pt x="79" y="19"/>
                      <a:pt x="79" y="21"/>
                      <a:pt x="79" y="23"/>
                    </a:cubicBezTo>
                    <a:cubicBezTo>
                      <a:pt x="79" y="26"/>
                      <a:pt x="80" y="29"/>
                      <a:pt x="81" y="32"/>
                    </a:cubicBezTo>
                    <a:cubicBezTo>
                      <a:pt x="82" y="35"/>
                      <a:pt x="83" y="37"/>
                      <a:pt x="83" y="40"/>
                    </a:cubicBezTo>
                    <a:cubicBezTo>
                      <a:pt x="83" y="44"/>
                      <a:pt x="82" y="45"/>
                      <a:pt x="86" y="46"/>
                    </a:cubicBezTo>
                    <a:cubicBezTo>
                      <a:pt x="98" y="52"/>
                      <a:pt x="106" y="36"/>
                      <a:pt x="106" y="25"/>
                    </a:cubicBezTo>
                    <a:cubicBezTo>
                      <a:pt x="108" y="30"/>
                      <a:pt x="107" y="32"/>
                      <a:pt x="106" y="37"/>
                    </a:cubicBezTo>
                    <a:cubicBezTo>
                      <a:pt x="105" y="39"/>
                      <a:pt x="102" y="47"/>
                      <a:pt x="105" y="48"/>
                    </a:cubicBezTo>
                    <a:cubicBezTo>
                      <a:pt x="111" y="49"/>
                      <a:pt x="115" y="30"/>
                      <a:pt x="116" y="26"/>
                    </a:cubicBezTo>
                    <a:cubicBezTo>
                      <a:pt x="120" y="31"/>
                      <a:pt x="107" y="47"/>
                      <a:pt x="116" y="47"/>
                    </a:cubicBezTo>
                    <a:cubicBezTo>
                      <a:pt x="126" y="46"/>
                      <a:pt x="129" y="36"/>
                      <a:pt x="129" y="28"/>
                    </a:cubicBezTo>
                    <a:cubicBezTo>
                      <a:pt x="131" y="33"/>
                      <a:pt x="132" y="43"/>
                      <a:pt x="127" y="4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8" name="Freeform 2076"/>
              <p:cNvSpPr>
                <a:spLocks noEditPoints="1"/>
              </p:cNvSpPr>
              <p:nvPr/>
            </p:nvSpPr>
            <p:spPr bwMode="auto">
              <a:xfrm>
                <a:off x="2101" y="428"/>
                <a:ext cx="142" cy="135"/>
              </a:xfrm>
              <a:custGeom>
                <a:avLst/>
                <a:gdLst>
                  <a:gd name="T0" fmla="*/ 15 w 130"/>
                  <a:gd name="T1" fmla="*/ 56 h 124"/>
                  <a:gd name="T2" fmla="*/ 0 w 130"/>
                  <a:gd name="T3" fmla="*/ 124 h 124"/>
                  <a:gd name="T4" fmla="*/ 73 w 130"/>
                  <a:gd name="T5" fmla="*/ 114 h 124"/>
                  <a:gd name="T6" fmla="*/ 73 w 130"/>
                  <a:gd name="T7" fmla="*/ 0 h 124"/>
                  <a:gd name="T8" fmla="*/ 46 w 130"/>
                  <a:gd name="T9" fmla="*/ 55 h 124"/>
                  <a:gd name="T10" fmla="*/ 49 w 130"/>
                  <a:gd name="T11" fmla="*/ 53 h 124"/>
                  <a:gd name="T12" fmla="*/ 52 w 130"/>
                  <a:gd name="T13" fmla="*/ 34 h 124"/>
                  <a:gd name="T14" fmla="*/ 46 w 130"/>
                  <a:gd name="T15" fmla="*/ 34 h 124"/>
                  <a:gd name="T16" fmla="*/ 45 w 130"/>
                  <a:gd name="T17" fmla="*/ 29 h 124"/>
                  <a:gd name="T18" fmla="*/ 63 w 130"/>
                  <a:gd name="T19" fmla="*/ 28 h 124"/>
                  <a:gd name="T20" fmla="*/ 66 w 130"/>
                  <a:gd name="T21" fmla="*/ 31 h 124"/>
                  <a:gd name="T22" fmla="*/ 63 w 130"/>
                  <a:gd name="T23" fmla="*/ 34 h 124"/>
                  <a:gd name="T24" fmla="*/ 59 w 130"/>
                  <a:gd name="T25" fmla="*/ 52 h 124"/>
                  <a:gd name="T26" fmla="*/ 66 w 130"/>
                  <a:gd name="T27" fmla="*/ 53 h 124"/>
                  <a:gd name="T28" fmla="*/ 66 w 130"/>
                  <a:gd name="T29" fmla="*/ 57 h 124"/>
                  <a:gd name="T30" fmla="*/ 49 w 130"/>
                  <a:gd name="T31" fmla="*/ 58 h 124"/>
                  <a:gd name="T32" fmla="*/ 90 w 130"/>
                  <a:gd name="T33" fmla="*/ 69 h 124"/>
                  <a:gd name="T34" fmla="*/ 87 w 130"/>
                  <a:gd name="T35" fmla="*/ 70 h 124"/>
                  <a:gd name="T36" fmla="*/ 85 w 130"/>
                  <a:gd name="T37" fmla="*/ 92 h 124"/>
                  <a:gd name="T38" fmla="*/ 67 w 130"/>
                  <a:gd name="T39" fmla="*/ 92 h 124"/>
                  <a:gd name="T40" fmla="*/ 64 w 130"/>
                  <a:gd name="T41" fmla="*/ 70 h 124"/>
                  <a:gd name="T42" fmla="*/ 61 w 130"/>
                  <a:gd name="T43" fmla="*/ 69 h 124"/>
                  <a:gd name="T44" fmla="*/ 61 w 130"/>
                  <a:gd name="T45" fmla="*/ 65 h 124"/>
                  <a:gd name="T46" fmla="*/ 70 w 130"/>
                  <a:gd name="T47" fmla="*/ 64 h 124"/>
                  <a:gd name="T48" fmla="*/ 74 w 130"/>
                  <a:gd name="T49" fmla="*/ 67 h 124"/>
                  <a:gd name="T50" fmla="*/ 71 w 130"/>
                  <a:gd name="T51" fmla="*/ 70 h 124"/>
                  <a:gd name="T52" fmla="*/ 70 w 130"/>
                  <a:gd name="T53" fmla="*/ 83 h 124"/>
                  <a:gd name="T54" fmla="*/ 76 w 130"/>
                  <a:gd name="T55" fmla="*/ 89 h 124"/>
                  <a:gd name="T56" fmla="*/ 81 w 130"/>
                  <a:gd name="T57" fmla="*/ 83 h 124"/>
                  <a:gd name="T58" fmla="*/ 81 w 130"/>
                  <a:gd name="T59" fmla="*/ 70 h 124"/>
                  <a:gd name="T60" fmla="*/ 78 w 130"/>
                  <a:gd name="T61" fmla="*/ 67 h 124"/>
                  <a:gd name="T62" fmla="*/ 81 w 130"/>
                  <a:gd name="T63" fmla="*/ 64 h 124"/>
                  <a:gd name="T64" fmla="*/ 90 w 130"/>
                  <a:gd name="T65" fmla="*/ 65 h 124"/>
                  <a:gd name="T66" fmla="*/ 90 w 130"/>
                  <a:gd name="T67" fmla="*/ 69 h 124"/>
                  <a:gd name="T68" fmla="*/ 89 w 130"/>
                  <a:gd name="T69" fmla="*/ 57 h 124"/>
                  <a:gd name="T70" fmla="*/ 89 w 130"/>
                  <a:gd name="T71" fmla="*/ 31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0" h="124">
                    <a:moveTo>
                      <a:pt x="73" y="0"/>
                    </a:moveTo>
                    <a:cubicBezTo>
                      <a:pt x="41" y="0"/>
                      <a:pt x="15" y="25"/>
                      <a:pt x="15" y="56"/>
                    </a:cubicBezTo>
                    <a:cubicBezTo>
                      <a:pt x="15" y="70"/>
                      <a:pt x="21" y="83"/>
                      <a:pt x="30" y="93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39" y="101"/>
                      <a:pt x="39" y="101"/>
                      <a:pt x="39" y="101"/>
                    </a:cubicBezTo>
                    <a:cubicBezTo>
                      <a:pt x="45" y="107"/>
                      <a:pt x="58" y="114"/>
                      <a:pt x="73" y="114"/>
                    </a:cubicBezTo>
                    <a:cubicBezTo>
                      <a:pt x="105" y="114"/>
                      <a:pt x="130" y="89"/>
                      <a:pt x="130" y="57"/>
                    </a:cubicBezTo>
                    <a:cubicBezTo>
                      <a:pt x="130" y="25"/>
                      <a:pt x="105" y="0"/>
                      <a:pt x="73" y="0"/>
                    </a:cubicBezTo>
                    <a:close/>
                    <a:moveTo>
                      <a:pt x="47" y="58"/>
                    </a:moveTo>
                    <a:cubicBezTo>
                      <a:pt x="46" y="57"/>
                      <a:pt x="46" y="56"/>
                      <a:pt x="46" y="55"/>
                    </a:cubicBezTo>
                    <a:cubicBezTo>
                      <a:pt x="46" y="55"/>
                      <a:pt x="46" y="54"/>
                      <a:pt x="46" y="53"/>
                    </a:cubicBezTo>
                    <a:cubicBezTo>
                      <a:pt x="47" y="53"/>
                      <a:pt x="48" y="53"/>
                      <a:pt x="49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48" y="34"/>
                      <a:pt x="48" y="34"/>
                      <a:pt x="48" y="34"/>
                    </a:cubicBezTo>
                    <a:cubicBezTo>
                      <a:pt x="47" y="34"/>
                      <a:pt x="46" y="34"/>
                      <a:pt x="46" y="34"/>
                    </a:cubicBezTo>
                    <a:cubicBezTo>
                      <a:pt x="45" y="33"/>
                      <a:pt x="45" y="32"/>
                      <a:pt x="45" y="31"/>
                    </a:cubicBezTo>
                    <a:cubicBezTo>
                      <a:pt x="45" y="30"/>
                      <a:pt x="45" y="30"/>
                      <a:pt x="45" y="29"/>
                    </a:cubicBezTo>
                    <a:cubicBezTo>
                      <a:pt x="46" y="29"/>
                      <a:pt x="47" y="29"/>
                      <a:pt x="48" y="29"/>
                    </a:cubicBezTo>
                    <a:cubicBezTo>
                      <a:pt x="63" y="28"/>
                      <a:pt x="63" y="28"/>
                      <a:pt x="63" y="28"/>
                    </a:cubicBezTo>
                    <a:cubicBezTo>
                      <a:pt x="64" y="28"/>
                      <a:pt x="65" y="28"/>
                      <a:pt x="65" y="29"/>
                    </a:cubicBezTo>
                    <a:cubicBezTo>
                      <a:pt x="66" y="29"/>
                      <a:pt x="66" y="30"/>
                      <a:pt x="66" y="31"/>
                    </a:cubicBezTo>
                    <a:cubicBezTo>
                      <a:pt x="66" y="32"/>
                      <a:pt x="66" y="32"/>
                      <a:pt x="65" y="33"/>
                    </a:cubicBezTo>
                    <a:cubicBezTo>
                      <a:pt x="65" y="33"/>
                      <a:pt x="64" y="33"/>
                      <a:pt x="63" y="34"/>
                    </a:cubicBezTo>
                    <a:cubicBezTo>
                      <a:pt x="59" y="34"/>
                      <a:pt x="59" y="34"/>
                      <a:pt x="59" y="34"/>
                    </a:cubicBezTo>
                    <a:cubicBezTo>
                      <a:pt x="59" y="52"/>
                      <a:pt x="59" y="52"/>
                      <a:pt x="59" y="52"/>
                    </a:cubicBezTo>
                    <a:cubicBezTo>
                      <a:pt x="64" y="52"/>
                      <a:pt x="64" y="52"/>
                      <a:pt x="64" y="52"/>
                    </a:cubicBezTo>
                    <a:cubicBezTo>
                      <a:pt x="65" y="52"/>
                      <a:pt x="65" y="52"/>
                      <a:pt x="66" y="53"/>
                    </a:cubicBezTo>
                    <a:cubicBezTo>
                      <a:pt x="67" y="53"/>
                      <a:pt x="67" y="54"/>
                      <a:pt x="67" y="55"/>
                    </a:cubicBezTo>
                    <a:cubicBezTo>
                      <a:pt x="67" y="56"/>
                      <a:pt x="67" y="56"/>
                      <a:pt x="66" y="57"/>
                    </a:cubicBezTo>
                    <a:cubicBezTo>
                      <a:pt x="66" y="57"/>
                      <a:pt x="65" y="58"/>
                      <a:pt x="64" y="58"/>
                    </a:cubicBezTo>
                    <a:cubicBezTo>
                      <a:pt x="49" y="58"/>
                      <a:pt x="49" y="58"/>
                      <a:pt x="49" y="58"/>
                    </a:cubicBezTo>
                    <a:cubicBezTo>
                      <a:pt x="48" y="58"/>
                      <a:pt x="47" y="58"/>
                      <a:pt x="47" y="58"/>
                    </a:cubicBezTo>
                    <a:close/>
                    <a:moveTo>
                      <a:pt x="90" y="69"/>
                    </a:moveTo>
                    <a:cubicBezTo>
                      <a:pt x="89" y="69"/>
                      <a:pt x="89" y="70"/>
                      <a:pt x="88" y="70"/>
                    </a:cubicBezTo>
                    <a:cubicBezTo>
                      <a:pt x="87" y="70"/>
                      <a:pt x="87" y="70"/>
                      <a:pt x="87" y="70"/>
                    </a:cubicBezTo>
                    <a:cubicBezTo>
                      <a:pt x="87" y="83"/>
                      <a:pt x="87" y="83"/>
                      <a:pt x="87" y="83"/>
                    </a:cubicBezTo>
                    <a:cubicBezTo>
                      <a:pt x="87" y="87"/>
                      <a:pt x="86" y="90"/>
                      <a:pt x="85" y="92"/>
                    </a:cubicBezTo>
                    <a:cubicBezTo>
                      <a:pt x="83" y="94"/>
                      <a:pt x="80" y="95"/>
                      <a:pt x="76" y="95"/>
                    </a:cubicBezTo>
                    <a:cubicBezTo>
                      <a:pt x="72" y="95"/>
                      <a:pt x="68" y="94"/>
                      <a:pt x="67" y="92"/>
                    </a:cubicBezTo>
                    <a:cubicBezTo>
                      <a:pt x="65" y="90"/>
                      <a:pt x="64" y="87"/>
                      <a:pt x="64" y="83"/>
                    </a:cubicBezTo>
                    <a:cubicBezTo>
                      <a:pt x="64" y="70"/>
                      <a:pt x="64" y="70"/>
                      <a:pt x="64" y="70"/>
                    </a:cubicBezTo>
                    <a:cubicBezTo>
                      <a:pt x="63" y="70"/>
                      <a:pt x="63" y="70"/>
                      <a:pt x="63" y="70"/>
                    </a:cubicBezTo>
                    <a:cubicBezTo>
                      <a:pt x="62" y="70"/>
                      <a:pt x="62" y="69"/>
                      <a:pt x="61" y="69"/>
                    </a:cubicBezTo>
                    <a:cubicBezTo>
                      <a:pt x="61" y="68"/>
                      <a:pt x="61" y="68"/>
                      <a:pt x="61" y="67"/>
                    </a:cubicBezTo>
                    <a:cubicBezTo>
                      <a:pt x="61" y="66"/>
                      <a:pt x="61" y="65"/>
                      <a:pt x="61" y="65"/>
                    </a:cubicBezTo>
                    <a:cubicBezTo>
                      <a:pt x="62" y="64"/>
                      <a:pt x="63" y="64"/>
                      <a:pt x="64" y="64"/>
                    </a:cubicBezTo>
                    <a:cubicBezTo>
                      <a:pt x="70" y="64"/>
                      <a:pt x="70" y="64"/>
                      <a:pt x="70" y="64"/>
                    </a:cubicBezTo>
                    <a:cubicBezTo>
                      <a:pt x="72" y="64"/>
                      <a:pt x="72" y="64"/>
                      <a:pt x="73" y="65"/>
                    </a:cubicBezTo>
                    <a:cubicBezTo>
                      <a:pt x="73" y="65"/>
                      <a:pt x="74" y="66"/>
                      <a:pt x="74" y="67"/>
                    </a:cubicBezTo>
                    <a:cubicBezTo>
                      <a:pt x="74" y="68"/>
                      <a:pt x="73" y="68"/>
                      <a:pt x="73" y="69"/>
                    </a:cubicBezTo>
                    <a:cubicBezTo>
                      <a:pt x="72" y="69"/>
                      <a:pt x="72" y="70"/>
                      <a:pt x="71" y="70"/>
                    </a:cubicBezTo>
                    <a:cubicBezTo>
                      <a:pt x="70" y="70"/>
                      <a:pt x="70" y="70"/>
                      <a:pt x="70" y="70"/>
                    </a:cubicBezTo>
                    <a:cubicBezTo>
                      <a:pt x="70" y="83"/>
                      <a:pt x="70" y="83"/>
                      <a:pt x="70" y="83"/>
                    </a:cubicBezTo>
                    <a:cubicBezTo>
                      <a:pt x="70" y="85"/>
                      <a:pt x="71" y="87"/>
                      <a:pt x="72" y="88"/>
                    </a:cubicBezTo>
                    <a:cubicBezTo>
                      <a:pt x="72" y="89"/>
                      <a:pt x="74" y="89"/>
                      <a:pt x="76" y="89"/>
                    </a:cubicBezTo>
                    <a:cubicBezTo>
                      <a:pt x="78" y="89"/>
                      <a:pt x="79" y="89"/>
                      <a:pt x="80" y="88"/>
                    </a:cubicBezTo>
                    <a:cubicBezTo>
                      <a:pt x="81" y="87"/>
                      <a:pt x="81" y="85"/>
                      <a:pt x="81" y="83"/>
                    </a:cubicBezTo>
                    <a:cubicBezTo>
                      <a:pt x="81" y="70"/>
                      <a:pt x="81" y="70"/>
                      <a:pt x="81" y="70"/>
                    </a:cubicBezTo>
                    <a:cubicBezTo>
                      <a:pt x="81" y="70"/>
                      <a:pt x="81" y="70"/>
                      <a:pt x="81" y="70"/>
                    </a:cubicBezTo>
                    <a:cubicBezTo>
                      <a:pt x="80" y="70"/>
                      <a:pt x="79" y="69"/>
                      <a:pt x="79" y="69"/>
                    </a:cubicBezTo>
                    <a:cubicBezTo>
                      <a:pt x="78" y="68"/>
                      <a:pt x="78" y="68"/>
                      <a:pt x="78" y="67"/>
                    </a:cubicBezTo>
                    <a:cubicBezTo>
                      <a:pt x="78" y="66"/>
                      <a:pt x="78" y="65"/>
                      <a:pt x="79" y="65"/>
                    </a:cubicBezTo>
                    <a:cubicBezTo>
                      <a:pt x="79" y="64"/>
                      <a:pt x="80" y="64"/>
                      <a:pt x="81" y="64"/>
                    </a:cubicBezTo>
                    <a:cubicBezTo>
                      <a:pt x="87" y="64"/>
                      <a:pt x="87" y="64"/>
                      <a:pt x="87" y="64"/>
                    </a:cubicBezTo>
                    <a:cubicBezTo>
                      <a:pt x="89" y="64"/>
                      <a:pt x="89" y="64"/>
                      <a:pt x="90" y="65"/>
                    </a:cubicBezTo>
                    <a:cubicBezTo>
                      <a:pt x="90" y="65"/>
                      <a:pt x="91" y="66"/>
                      <a:pt x="91" y="67"/>
                    </a:cubicBezTo>
                    <a:cubicBezTo>
                      <a:pt x="91" y="68"/>
                      <a:pt x="90" y="68"/>
                      <a:pt x="90" y="69"/>
                    </a:cubicBezTo>
                    <a:close/>
                    <a:moveTo>
                      <a:pt x="105" y="40"/>
                    </a:moveTo>
                    <a:cubicBezTo>
                      <a:pt x="102" y="49"/>
                      <a:pt x="89" y="57"/>
                      <a:pt x="89" y="57"/>
                    </a:cubicBezTo>
                    <a:cubicBezTo>
                      <a:pt x="89" y="57"/>
                      <a:pt x="76" y="50"/>
                      <a:pt x="73" y="40"/>
                    </a:cubicBezTo>
                    <a:cubicBezTo>
                      <a:pt x="71" y="32"/>
                      <a:pt x="80" y="24"/>
                      <a:pt x="89" y="31"/>
                    </a:cubicBezTo>
                    <a:cubicBezTo>
                      <a:pt x="99" y="24"/>
                      <a:pt x="107" y="32"/>
                      <a:pt x="105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9" name="Freeform 2077"/>
              <p:cNvSpPr>
                <a:spLocks noEditPoints="1"/>
              </p:cNvSpPr>
              <p:nvPr/>
            </p:nvSpPr>
            <p:spPr bwMode="auto">
              <a:xfrm>
                <a:off x="1881" y="2"/>
                <a:ext cx="136" cy="100"/>
              </a:xfrm>
              <a:custGeom>
                <a:avLst/>
                <a:gdLst>
                  <a:gd name="T0" fmla="*/ 120 w 125"/>
                  <a:gd name="T1" fmla="*/ 79 h 92"/>
                  <a:gd name="T2" fmla="*/ 111 w 125"/>
                  <a:gd name="T3" fmla="*/ 78 h 92"/>
                  <a:gd name="T4" fmla="*/ 110 w 125"/>
                  <a:gd name="T5" fmla="*/ 74 h 92"/>
                  <a:gd name="T6" fmla="*/ 106 w 125"/>
                  <a:gd name="T7" fmla="*/ 68 h 92"/>
                  <a:gd name="T8" fmla="*/ 103 w 125"/>
                  <a:gd name="T9" fmla="*/ 68 h 92"/>
                  <a:gd name="T10" fmla="*/ 100 w 125"/>
                  <a:gd name="T11" fmla="*/ 66 h 92"/>
                  <a:gd name="T12" fmla="*/ 101 w 125"/>
                  <a:gd name="T13" fmla="*/ 62 h 92"/>
                  <a:gd name="T14" fmla="*/ 96 w 125"/>
                  <a:gd name="T15" fmla="*/ 60 h 92"/>
                  <a:gd name="T16" fmla="*/ 91 w 125"/>
                  <a:gd name="T17" fmla="*/ 57 h 92"/>
                  <a:gd name="T18" fmla="*/ 89 w 125"/>
                  <a:gd name="T19" fmla="*/ 59 h 92"/>
                  <a:gd name="T20" fmla="*/ 87 w 125"/>
                  <a:gd name="T21" fmla="*/ 59 h 92"/>
                  <a:gd name="T22" fmla="*/ 81 w 125"/>
                  <a:gd name="T23" fmla="*/ 59 h 92"/>
                  <a:gd name="T24" fmla="*/ 75 w 125"/>
                  <a:gd name="T25" fmla="*/ 60 h 92"/>
                  <a:gd name="T26" fmla="*/ 65 w 125"/>
                  <a:gd name="T27" fmla="*/ 52 h 92"/>
                  <a:gd name="T28" fmla="*/ 50 w 125"/>
                  <a:gd name="T29" fmla="*/ 35 h 92"/>
                  <a:gd name="T30" fmla="*/ 30 w 125"/>
                  <a:gd name="T31" fmla="*/ 16 h 92"/>
                  <a:gd name="T32" fmla="*/ 21 w 125"/>
                  <a:gd name="T33" fmla="*/ 7 h 92"/>
                  <a:gd name="T34" fmla="*/ 15 w 125"/>
                  <a:gd name="T35" fmla="*/ 2 h 92"/>
                  <a:gd name="T36" fmla="*/ 13 w 125"/>
                  <a:gd name="T37" fmla="*/ 0 h 92"/>
                  <a:gd name="T38" fmla="*/ 11 w 125"/>
                  <a:gd name="T39" fmla="*/ 2 h 92"/>
                  <a:gd name="T40" fmla="*/ 7 w 125"/>
                  <a:gd name="T41" fmla="*/ 7 h 92"/>
                  <a:gd name="T42" fmla="*/ 2 w 125"/>
                  <a:gd name="T43" fmla="*/ 17 h 92"/>
                  <a:gd name="T44" fmla="*/ 0 w 125"/>
                  <a:gd name="T45" fmla="*/ 29 h 92"/>
                  <a:gd name="T46" fmla="*/ 3 w 125"/>
                  <a:gd name="T47" fmla="*/ 35 h 92"/>
                  <a:gd name="T48" fmla="*/ 15 w 125"/>
                  <a:gd name="T49" fmla="*/ 81 h 92"/>
                  <a:gd name="T50" fmla="*/ 15 w 125"/>
                  <a:gd name="T51" fmla="*/ 86 h 92"/>
                  <a:gd name="T52" fmla="*/ 19 w 125"/>
                  <a:gd name="T53" fmla="*/ 86 h 92"/>
                  <a:gd name="T54" fmla="*/ 20 w 125"/>
                  <a:gd name="T55" fmla="*/ 85 h 92"/>
                  <a:gd name="T56" fmla="*/ 20 w 125"/>
                  <a:gd name="T57" fmla="*/ 82 h 92"/>
                  <a:gd name="T58" fmla="*/ 20 w 125"/>
                  <a:gd name="T59" fmla="*/ 76 h 92"/>
                  <a:gd name="T60" fmla="*/ 21 w 125"/>
                  <a:gd name="T61" fmla="*/ 52 h 92"/>
                  <a:gd name="T62" fmla="*/ 25 w 125"/>
                  <a:gd name="T63" fmla="*/ 48 h 92"/>
                  <a:gd name="T64" fmla="*/ 35 w 125"/>
                  <a:gd name="T65" fmla="*/ 55 h 92"/>
                  <a:gd name="T66" fmla="*/ 47 w 125"/>
                  <a:gd name="T67" fmla="*/ 72 h 92"/>
                  <a:gd name="T68" fmla="*/ 54 w 125"/>
                  <a:gd name="T69" fmla="*/ 82 h 92"/>
                  <a:gd name="T70" fmla="*/ 61 w 125"/>
                  <a:gd name="T71" fmla="*/ 89 h 92"/>
                  <a:gd name="T72" fmla="*/ 86 w 125"/>
                  <a:gd name="T73" fmla="*/ 90 h 92"/>
                  <a:gd name="T74" fmla="*/ 113 w 125"/>
                  <a:gd name="T75" fmla="*/ 86 h 92"/>
                  <a:gd name="T76" fmla="*/ 118 w 125"/>
                  <a:gd name="T77" fmla="*/ 85 h 92"/>
                  <a:gd name="T78" fmla="*/ 122 w 125"/>
                  <a:gd name="T79" fmla="*/ 85 h 92"/>
                  <a:gd name="T80" fmla="*/ 120 w 125"/>
                  <a:gd name="T81" fmla="*/ 79 h 92"/>
                  <a:gd name="T82" fmla="*/ 85 w 125"/>
                  <a:gd name="T83" fmla="*/ 64 h 92"/>
                  <a:gd name="T84" fmla="*/ 79 w 125"/>
                  <a:gd name="T85" fmla="*/ 63 h 92"/>
                  <a:gd name="T86" fmla="*/ 87 w 125"/>
                  <a:gd name="T87" fmla="*/ 61 h 92"/>
                  <a:gd name="T88" fmla="*/ 90 w 125"/>
                  <a:gd name="T89" fmla="*/ 61 h 92"/>
                  <a:gd name="T90" fmla="*/ 91 w 125"/>
                  <a:gd name="T91" fmla="*/ 63 h 92"/>
                  <a:gd name="T92" fmla="*/ 85 w 125"/>
                  <a:gd name="T93" fmla="*/ 64 h 92"/>
                  <a:gd name="T94" fmla="*/ 89 w 125"/>
                  <a:gd name="T95" fmla="*/ 66 h 92"/>
                  <a:gd name="T96" fmla="*/ 92 w 125"/>
                  <a:gd name="T97" fmla="*/ 66 h 92"/>
                  <a:gd name="T98" fmla="*/ 89 w 125"/>
                  <a:gd name="T99" fmla="*/ 66 h 92"/>
                  <a:gd name="T100" fmla="*/ 95 w 125"/>
                  <a:gd name="T101" fmla="*/ 68 h 92"/>
                  <a:gd name="T102" fmla="*/ 96 w 125"/>
                  <a:gd name="T103" fmla="*/ 66 h 92"/>
                  <a:gd name="T104" fmla="*/ 97 w 125"/>
                  <a:gd name="T105" fmla="*/ 68 h 92"/>
                  <a:gd name="T106" fmla="*/ 95 w 125"/>
                  <a:gd name="T107" fmla="*/ 68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5" h="92">
                    <a:moveTo>
                      <a:pt x="120" y="79"/>
                    </a:moveTo>
                    <a:cubicBezTo>
                      <a:pt x="117" y="79"/>
                      <a:pt x="114" y="79"/>
                      <a:pt x="111" y="78"/>
                    </a:cubicBezTo>
                    <a:cubicBezTo>
                      <a:pt x="110" y="78"/>
                      <a:pt x="110" y="75"/>
                      <a:pt x="110" y="74"/>
                    </a:cubicBezTo>
                    <a:cubicBezTo>
                      <a:pt x="109" y="72"/>
                      <a:pt x="108" y="70"/>
                      <a:pt x="106" y="68"/>
                    </a:cubicBezTo>
                    <a:cubicBezTo>
                      <a:pt x="105" y="68"/>
                      <a:pt x="104" y="68"/>
                      <a:pt x="103" y="68"/>
                    </a:cubicBezTo>
                    <a:cubicBezTo>
                      <a:pt x="102" y="67"/>
                      <a:pt x="101" y="67"/>
                      <a:pt x="100" y="66"/>
                    </a:cubicBezTo>
                    <a:cubicBezTo>
                      <a:pt x="101" y="65"/>
                      <a:pt x="103" y="62"/>
                      <a:pt x="101" y="62"/>
                    </a:cubicBezTo>
                    <a:cubicBezTo>
                      <a:pt x="99" y="61"/>
                      <a:pt x="97" y="62"/>
                      <a:pt x="96" y="60"/>
                    </a:cubicBezTo>
                    <a:cubicBezTo>
                      <a:pt x="95" y="58"/>
                      <a:pt x="94" y="57"/>
                      <a:pt x="91" y="57"/>
                    </a:cubicBezTo>
                    <a:cubicBezTo>
                      <a:pt x="90" y="57"/>
                      <a:pt x="89" y="58"/>
                      <a:pt x="89" y="59"/>
                    </a:cubicBezTo>
                    <a:cubicBezTo>
                      <a:pt x="89" y="59"/>
                      <a:pt x="88" y="59"/>
                      <a:pt x="87" y="59"/>
                    </a:cubicBezTo>
                    <a:cubicBezTo>
                      <a:pt x="85" y="59"/>
                      <a:pt x="83" y="59"/>
                      <a:pt x="81" y="59"/>
                    </a:cubicBezTo>
                    <a:cubicBezTo>
                      <a:pt x="79" y="59"/>
                      <a:pt x="76" y="61"/>
                      <a:pt x="75" y="60"/>
                    </a:cubicBezTo>
                    <a:cubicBezTo>
                      <a:pt x="71" y="58"/>
                      <a:pt x="68" y="55"/>
                      <a:pt x="65" y="52"/>
                    </a:cubicBezTo>
                    <a:cubicBezTo>
                      <a:pt x="60" y="46"/>
                      <a:pt x="55" y="40"/>
                      <a:pt x="50" y="35"/>
                    </a:cubicBezTo>
                    <a:cubicBezTo>
                      <a:pt x="43" y="28"/>
                      <a:pt x="37" y="22"/>
                      <a:pt x="30" y="16"/>
                    </a:cubicBezTo>
                    <a:cubicBezTo>
                      <a:pt x="27" y="13"/>
                      <a:pt x="24" y="10"/>
                      <a:pt x="21" y="7"/>
                    </a:cubicBezTo>
                    <a:cubicBezTo>
                      <a:pt x="19" y="5"/>
                      <a:pt x="17" y="3"/>
                      <a:pt x="15" y="2"/>
                    </a:cubicBezTo>
                    <a:cubicBezTo>
                      <a:pt x="14" y="1"/>
                      <a:pt x="13" y="1"/>
                      <a:pt x="13" y="0"/>
                    </a:cubicBezTo>
                    <a:cubicBezTo>
                      <a:pt x="12" y="0"/>
                      <a:pt x="11" y="1"/>
                      <a:pt x="11" y="2"/>
                    </a:cubicBezTo>
                    <a:cubicBezTo>
                      <a:pt x="9" y="3"/>
                      <a:pt x="8" y="5"/>
                      <a:pt x="7" y="7"/>
                    </a:cubicBezTo>
                    <a:cubicBezTo>
                      <a:pt x="5" y="10"/>
                      <a:pt x="3" y="14"/>
                      <a:pt x="2" y="17"/>
                    </a:cubicBezTo>
                    <a:cubicBezTo>
                      <a:pt x="0" y="21"/>
                      <a:pt x="0" y="25"/>
                      <a:pt x="0" y="29"/>
                    </a:cubicBezTo>
                    <a:cubicBezTo>
                      <a:pt x="0" y="32"/>
                      <a:pt x="1" y="33"/>
                      <a:pt x="3" y="35"/>
                    </a:cubicBezTo>
                    <a:cubicBezTo>
                      <a:pt x="15" y="46"/>
                      <a:pt x="16" y="65"/>
                      <a:pt x="15" y="81"/>
                    </a:cubicBezTo>
                    <a:cubicBezTo>
                      <a:pt x="15" y="81"/>
                      <a:pt x="14" y="86"/>
                      <a:pt x="15" y="86"/>
                    </a:cubicBezTo>
                    <a:cubicBezTo>
                      <a:pt x="16" y="86"/>
                      <a:pt x="18" y="86"/>
                      <a:pt x="19" y="86"/>
                    </a:cubicBezTo>
                    <a:cubicBezTo>
                      <a:pt x="20" y="86"/>
                      <a:pt x="20" y="86"/>
                      <a:pt x="20" y="85"/>
                    </a:cubicBezTo>
                    <a:cubicBezTo>
                      <a:pt x="20" y="84"/>
                      <a:pt x="20" y="83"/>
                      <a:pt x="20" y="82"/>
                    </a:cubicBezTo>
                    <a:cubicBezTo>
                      <a:pt x="20" y="80"/>
                      <a:pt x="20" y="78"/>
                      <a:pt x="20" y="76"/>
                    </a:cubicBezTo>
                    <a:cubicBezTo>
                      <a:pt x="20" y="68"/>
                      <a:pt x="20" y="60"/>
                      <a:pt x="21" y="52"/>
                    </a:cubicBezTo>
                    <a:cubicBezTo>
                      <a:pt x="21" y="49"/>
                      <a:pt x="22" y="47"/>
                      <a:pt x="25" y="48"/>
                    </a:cubicBezTo>
                    <a:cubicBezTo>
                      <a:pt x="29" y="49"/>
                      <a:pt x="32" y="52"/>
                      <a:pt x="35" y="55"/>
                    </a:cubicBezTo>
                    <a:cubicBezTo>
                      <a:pt x="40" y="60"/>
                      <a:pt x="43" y="66"/>
                      <a:pt x="47" y="72"/>
                    </a:cubicBezTo>
                    <a:cubicBezTo>
                      <a:pt x="49" y="75"/>
                      <a:pt x="51" y="78"/>
                      <a:pt x="54" y="82"/>
                    </a:cubicBezTo>
                    <a:cubicBezTo>
                      <a:pt x="56" y="84"/>
                      <a:pt x="57" y="88"/>
                      <a:pt x="61" y="89"/>
                    </a:cubicBezTo>
                    <a:cubicBezTo>
                      <a:pt x="69" y="92"/>
                      <a:pt x="78" y="91"/>
                      <a:pt x="86" y="90"/>
                    </a:cubicBezTo>
                    <a:cubicBezTo>
                      <a:pt x="95" y="89"/>
                      <a:pt x="104" y="88"/>
                      <a:pt x="113" y="86"/>
                    </a:cubicBezTo>
                    <a:cubicBezTo>
                      <a:pt x="114" y="86"/>
                      <a:pt x="116" y="86"/>
                      <a:pt x="118" y="85"/>
                    </a:cubicBezTo>
                    <a:cubicBezTo>
                      <a:pt x="120" y="85"/>
                      <a:pt x="121" y="85"/>
                      <a:pt x="122" y="85"/>
                    </a:cubicBezTo>
                    <a:cubicBezTo>
                      <a:pt x="125" y="83"/>
                      <a:pt x="122" y="79"/>
                      <a:pt x="120" y="79"/>
                    </a:cubicBezTo>
                    <a:close/>
                    <a:moveTo>
                      <a:pt x="85" y="64"/>
                    </a:moveTo>
                    <a:cubicBezTo>
                      <a:pt x="83" y="65"/>
                      <a:pt x="81" y="63"/>
                      <a:pt x="79" y="63"/>
                    </a:cubicBezTo>
                    <a:cubicBezTo>
                      <a:pt x="82" y="62"/>
                      <a:pt x="85" y="61"/>
                      <a:pt x="87" y="61"/>
                    </a:cubicBezTo>
                    <a:cubicBezTo>
                      <a:pt x="88" y="61"/>
                      <a:pt x="89" y="61"/>
                      <a:pt x="90" y="61"/>
                    </a:cubicBezTo>
                    <a:cubicBezTo>
                      <a:pt x="90" y="62"/>
                      <a:pt x="91" y="63"/>
                      <a:pt x="91" y="63"/>
                    </a:cubicBezTo>
                    <a:cubicBezTo>
                      <a:pt x="89" y="63"/>
                      <a:pt x="87" y="64"/>
                      <a:pt x="85" y="64"/>
                    </a:cubicBezTo>
                    <a:close/>
                    <a:moveTo>
                      <a:pt x="89" y="66"/>
                    </a:moveTo>
                    <a:cubicBezTo>
                      <a:pt x="90" y="66"/>
                      <a:pt x="91" y="66"/>
                      <a:pt x="92" y="66"/>
                    </a:cubicBezTo>
                    <a:cubicBezTo>
                      <a:pt x="91" y="67"/>
                      <a:pt x="91" y="67"/>
                      <a:pt x="89" y="66"/>
                    </a:cubicBezTo>
                    <a:close/>
                    <a:moveTo>
                      <a:pt x="95" y="68"/>
                    </a:moveTo>
                    <a:cubicBezTo>
                      <a:pt x="95" y="67"/>
                      <a:pt x="95" y="65"/>
                      <a:pt x="96" y="66"/>
                    </a:cubicBezTo>
                    <a:cubicBezTo>
                      <a:pt x="97" y="66"/>
                      <a:pt x="97" y="67"/>
                      <a:pt x="97" y="68"/>
                    </a:cubicBezTo>
                    <a:cubicBezTo>
                      <a:pt x="96" y="68"/>
                      <a:pt x="96" y="68"/>
                      <a:pt x="95" y="6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0" name="Freeform 2078"/>
              <p:cNvSpPr/>
              <p:nvPr/>
            </p:nvSpPr>
            <p:spPr bwMode="auto">
              <a:xfrm>
                <a:off x="2600" y="913"/>
                <a:ext cx="84" cy="92"/>
              </a:xfrm>
              <a:custGeom>
                <a:avLst/>
                <a:gdLst>
                  <a:gd name="T0" fmla="*/ 64 w 77"/>
                  <a:gd name="T1" fmla="*/ 10 h 84"/>
                  <a:gd name="T2" fmla="*/ 47 w 77"/>
                  <a:gd name="T3" fmla="*/ 2 h 84"/>
                  <a:gd name="T4" fmla="*/ 32 w 77"/>
                  <a:gd name="T5" fmla="*/ 0 h 84"/>
                  <a:gd name="T6" fmla="*/ 2 w 77"/>
                  <a:gd name="T7" fmla="*/ 22 h 84"/>
                  <a:gd name="T8" fmla="*/ 14 w 77"/>
                  <a:gd name="T9" fmla="*/ 45 h 84"/>
                  <a:gd name="T10" fmla="*/ 25 w 77"/>
                  <a:gd name="T11" fmla="*/ 51 h 84"/>
                  <a:gd name="T12" fmla="*/ 41 w 77"/>
                  <a:gd name="T13" fmla="*/ 57 h 84"/>
                  <a:gd name="T14" fmla="*/ 60 w 77"/>
                  <a:gd name="T15" fmla="*/ 84 h 84"/>
                  <a:gd name="T16" fmla="*/ 58 w 77"/>
                  <a:gd name="T17" fmla="*/ 61 h 84"/>
                  <a:gd name="T18" fmla="*/ 77 w 77"/>
                  <a:gd name="T19" fmla="*/ 37 h 84"/>
                  <a:gd name="T20" fmla="*/ 70 w 77"/>
                  <a:gd name="T21" fmla="*/ 16 h 84"/>
                  <a:gd name="T22" fmla="*/ 64 w 77"/>
                  <a:gd name="T23" fmla="*/ 1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7" h="84">
                    <a:moveTo>
                      <a:pt x="64" y="10"/>
                    </a:moveTo>
                    <a:cubicBezTo>
                      <a:pt x="59" y="6"/>
                      <a:pt x="53" y="3"/>
                      <a:pt x="47" y="2"/>
                    </a:cubicBezTo>
                    <a:cubicBezTo>
                      <a:pt x="42" y="1"/>
                      <a:pt x="37" y="0"/>
                      <a:pt x="32" y="0"/>
                    </a:cubicBezTo>
                    <a:cubicBezTo>
                      <a:pt x="19" y="0"/>
                      <a:pt x="6" y="5"/>
                      <a:pt x="2" y="22"/>
                    </a:cubicBezTo>
                    <a:cubicBezTo>
                      <a:pt x="0" y="32"/>
                      <a:pt x="6" y="40"/>
                      <a:pt x="14" y="45"/>
                    </a:cubicBezTo>
                    <a:cubicBezTo>
                      <a:pt x="18" y="47"/>
                      <a:pt x="21" y="49"/>
                      <a:pt x="25" y="51"/>
                    </a:cubicBezTo>
                    <a:cubicBezTo>
                      <a:pt x="34" y="55"/>
                      <a:pt x="41" y="57"/>
                      <a:pt x="41" y="57"/>
                    </a:cubicBezTo>
                    <a:cubicBezTo>
                      <a:pt x="60" y="84"/>
                      <a:pt x="60" y="84"/>
                      <a:pt x="60" y="84"/>
                    </a:cubicBezTo>
                    <a:cubicBezTo>
                      <a:pt x="58" y="61"/>
                      <a:pt x="58" y="61"/>
                      <a:pt x="58" y="61"/>
                    </a:cubicBezTo>
                    <a:cubicBezTo>
                      <a:pt x="58" y="61"/>
                      <a:pt x="77" y="56"/>
                      <a:pt x="77" y="37"/>
                    </a:cubicBezTo>
                    <a:cubicBezTo>
                      <a:pt x="77" y="28"/>
                      <a:pt x="75" y="21"/>
                      <a:pt x="70" y="16"/>
                    </a:cubicBezTo>
                    <a:cubicBezTo>
                      <a:pt x="68" y="13"/>
                      <a:pt x="66" y="11"/>
                      <a:pt x="64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1" name="Freeform 2079"/>
              <p:cNvSpPr/>
              <p:nvPr/>
            </p:nvSpPr>
            <p:spPr bwMode="auto">
              <a:xfrm>
                <a:off x="2533" y="868"/>
                <a:ext cx="145" cy="141"/>
              </a:xfrm>
              <a:custGeom>
                <a:avLst/>
                <a:gdLst>
                  <a:gd name="T0" fmla="*/ 74 w 133"/>
                  <a:gd name="T1" fmla="*/ 0 h 129"/>
                  <a:gd name="T2" fmla="*/ 48 w 133"/>
                  <a:gd name="T3" fmla="*/ 2 h 129"/>
                  <a:gd name="T4" fmla="*/ 0 w 133"/>
                  <a:gd name="T5" fmla="*/ 59 h 129"/>
                  <a:gd name="T6" fmla="*/ 33 w 133"/>
                  <a:gd name="T7" fmla="*/ 95 h 129"/>
                  <a:gd name="T8" fmla="*/ 18 w 133"/>
                  <a:gd name="T9" fmla="*/ 129 h 129"/>
                  <a:gd name="T10" fmla="*/ 68 w 133"/>
                  <a:gd name="T11" fmla="*/ 94 h 129"/>
                  <a:gd name="T12" fmla="*/ 80 w 133"/>
                  <a:gd name="T13" fmla="*/ 93 h 129"/>
                  <a:gd name="T14" fmla="*/ 70 w 133"/>
                  <a:gd name="T15" fmla="*/ 86 h 129"/>
                  <a:gd name="T16" fmla="*/ 68 w 133"/>
                  <a:gd name="T17" fmla="*/ 87 h 129"/>
                  <a:gd name="T18" fmla="*/ 63 w 133"/>
                  <a:gd name="T19" fmla="*/ 88 h 129"/>
                  <a:gd name="T20" fmla="*/ 37 w 133"/>
                  <a:gd name="T21" fmla="*/ 106 h 129"/>
                  <a:gd name="T22" fmla="*/ 41 w 133"/>
                  <a:gd name="T23" fmla="*/ 97 h 129"/>
                  <a:gd name="T24" fmla="*/ 40 w 133"/>
                  <a:gd name="T25" fmla="*/ 91 h 129"/>
                  <a:gd name="T26" fmla="*/ 35 w 133"/>
                  <a:gd name="T27" fmla="*/ 88 h 129"/>
                  <a:gd name="T28" fmla="*/ 8 w 133"/>
                  <a:gd name="T29" fmla="*/ 58 h 129"/>
                  <a:gd name="T30" fmla="*/ 50 w 133"/>
                  <a:gd name="T31" fmla="*/ 10 h 129"/>
                  <a:gd name="T32" fmla="*/ 74 w 133"/>
                  <a:gd name="T33" fmla="*/ 7 h 129"/>
                  <a:gd name="T34" fmla="*/ 126 w 133"/>
                  <a:gd name="T35" fmla="*/ 41 h 129"/>
                  <a:gd name="T36" fmla="*/ 125 w 133"/>
                  <a:gd name="T37" fmla="*/ 46 h 129"/>
                  <a:gd name="T38" fmla="*/ 132 w 133"/>
                  <a:gd name="T39" fmla="*/ 52 h 129"/>
                  <a:gd name="T40" fmla="*/ 133 w 133"/>
                  <a:gd name="T41" fmla="*/ 41 h 129"/>
                  <a:gd name="T42" fmla="*/ 74 w 133"/>
                  <a:gd name="T4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3" h="129">
                    <a:moveTo>
                      <a:pt x="74" y="0"/>
                    </a:moveTo>
                    <a:cubicBezTo>
                      <a:pt x="66" y="0"/>
                      <a:pt x="56" y="1"/>
                      <a:pt x="48" y="2"/>
                    </a:cubicBezTo>
                    <a:cubicBezTo>
                      <a:pt x="11" y="10"/>
                      <a:pt x="0" y="30"/>
                      <a:pt x="0" y="59"/>
                    </a:cubicBezTo>
                    <a:cubicBezTo>
                      <a:pt x="1" y="87"/>
                      <a:pt x="33" y="95"/>
                      <a:pt x="33" y="95"/>
                    </a:cubicBezTo>
                    <a:cubicBezTo>
                      <a:pt x="26" y="117"/>
                      <a:pt x="18" y="129"/>
                      <a:pt x="18" y="129"/>
                    </a:cubicBezTo>
                    <a:cubicBezTo>
                      <a:pt x="68" y="94"/>
                      <a:pt x="68" y="94"/>
                      <a:pt x="68" y="94"/>
                    </a:cubicBezTo>
                    <a:cubicBezTo>
                      <a:pt x="68" y="94"/>
                      <a:pt x="73" y="94"/>
                      <a:pt x="80" y="93"/>
                    </a:cubicBezTo>
                    <a:cubicBezTo>
                      <a:pt x="76" y="91"/>
                      <a:pt x="73" y="89"/>
                      <a:pt x="70" y="86"/>
                    </a:cubicBezTo>
                    <a:cubicBezTo>
                      <a:pt x="69" y="87"/>
                      <a:pt x="68" y="87"/>
                      <a:pt x="68" y="87"/>
                    </a:cubicBezTo>
                    <a:cubicBezTo>
                      <a:pt x="66" y="87"/>
                      <a:pt x="65" y="87"/>
                      <a:pt x="63" y="88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38" y="103"/>
                      <a:pt x="40" y="100"/>
                      <a:pt x="41" y="97"/>
                    </a:cubicBezTo>
                    <a:cubicBezTo>
                      <a:pt x="41" y="95"/>
                      <a:pt x="41" y="93"/>
                      <a:pt x="40" y="91"/>
                    </a:cubicBezTo>
                    <a:cubicBezTo>
                      <a:pt x="39" y="89"/>
                      <a:pt x="37" y="88"/>
                      <a:pt x="35" y="88"/>
                    </a:cubicBezTo>
                    <a:cubicBezTo>
                      <a:pt x="35" y="87"/>
                      <a:pt x="8" y="81"/>
                      <a:pt x="8" y="58"/>
                    </a:cubicBezTo>
                    <a:cubicBezTo>
                      <a:pt x="7" y="30"/>
                      <a:pt x="20" y="16"/>
                      <a:pt x="50" y="10"/>
                    </a:cubicBezTo>
                    <a:cubicBezTo>
                      <a:pt x="58" y="8"/>
                      <a:pt x="66" y="7"/>
                      <a:pt x="74" y="7"/>
                    </a:cubicBezTo>
                    <a:cubicBezTo>
                      <a:pt x="90" y="7"/>
                      <a:pt x="126" y="11"/>
                      <a:pt x="126" y="41"/>
                    </a:cubicBezTo>
                    <a:cubicBezTo>
                      <a:pt x="126" y="43"/>
                      <a:pt x="126" y="45"/>
                      <a:pt x="125" y="46"/>
                    </a:cubicBezTo>
                    <a:cubicBezTo>
                      <a:pt x="128" y="48"/>
                      <a:pt x="130" y="50"/>
                      <a:pt x="132" y="52"/>
                    </a:cubicBezTo>
                    <a:cubicBezTo>
                      <a:pt x="133" y="49"/>
                      <a:pt x="133" y="45"/>
                      <a:pt x="133" y="41"/>
                    </a:cubicBezTo>
                    <a:cubicBezTo>
                      <a:pt x="133" y="11"/>
                      <a:pt x="105" y="0"/>
                      <a:pt x="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2" name="Freeform 2080"/>
              <p:cNvSpPr>
                <a:spLocks noEditPoints="1"/>
              </p:cNvSpPr>
              <p:nvPr/>
            </p:nvSpPr>
            <p:spPr bwMode="auto">
              <a:xfrm>
                <a:off x="1876" y="712"/>
                <a:ext cx="151" cy="83"/>
              </a:xfrm>
              <a:custGeom>
                <a:avLst/>
                <a:gdLst>
                  <a:gd name="T0" fmla="*/ 114 w 138"/>
                  <a:gd name="T1" fmla="*/ 3 h 76"/>
                  <a:gd name="T2" fmla="*/ 112 w 138"/>
                  <a:gd name="T3" fmla="*/ 3 h 76"/>
                  <a:gd name="T4" fmla="*/ 112 w 138"/>
                  <a:gd name="T5" fmla="*/ 0 h 76"/>
                  <a:gd name="T6" fmla="*/ 0 w 138"/>
                  <a:gd name="T7" fmla="*/ 0 h 76"/>
                  <a:gd name="T8" fmla="*/ 0 w 138"/>
                  <a:gd name="T9" fmla="*/ 41 h 76"/>
                  <a:gd name="T10" fmla="*/ 32 w 138"/>
                  <a:gd name="T11" fmla="*/ 76 h 76"/>
                  <a:gd name="T12" fmla="*/ 80 w 138"/>
                  <a:gd name="T13" fmla="*/ 76 h 76"/>
                  <a:gd name="T14" fmla="*/ 111 w 138"/>
                  <a:gd name="T15" fmla="*/ 50 h 76"/>
                  <a:gd name="T16" fmla="*/ 114 w 138"/>
                  <a:gd name="T17" fmla="*/ 50 h 76"/>
                  <a:gd name="T18" fmla="*/ 138 w 138"/>
                  <a:gd name="T19" fmla="*/ 27 h 76"/>
                  <a:gd name="T20" fmla="*/ 114 w 138"/>
                  <a:gd name="T21" fmla="*/ 3 h 76"/>
                  <a:gd name="T22" fmla="*/ 114 w 138"/>
                  <a:gd name="T23" fmla="*/ 41 h 76"/>
                  <a:gd name="T24" fmla="*/ 112 w 138"/>
                  <a:gd name="T25" fmla="*/ 41 h 76"/>
                  <a:gd name="T26" fmla="*/ 112 w 138"/>
                  <a:gd name="T27" fmla="*/ 41 h 76"/>
                  <a:gd name="T28" fmla="*/ 112 w 138"/>
                  <a:gd name="T29" fmla="*/ 12 h 76"/>
                  <a:gd name="T30" fmla="*/ 114 w 138"/>
                  <a:gd name="T31" fmla="*/ 12 h 76"/>
                  <a:gd name="T32" fmla="*/ 129 w 138"/>
                  <a:gd name="T33" fmla="*/ 27 h 76"/>
                  <a:gd name="T34" fmla="*/ 114 w 138"/>
                  <a:gd name="T35" fmla="*/ 41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8" h="76">
                    <a:moveTo>
                      <a:pt x="114" y="3"/>
                    </a:moveTo>
                    <a:cubicBezTo>
                      <a:pt x="113" y="3"/>
                      <a:pt x="113" y="3"/>
                      <a:pt x="112" y="3"/>
                    </a:cubicBezTo>
                    <a:cubicBezTo>
                      <a:pt x="112" y="0"/>
                      <a:pt x="112" y="0"/>
                      <a:pt x="11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60"/>
                      <a:pt x="15" y="76"/>
                      <a:pt x="32" y="76"/>
                    </a:cubicBezTo>
                    <a:cubicBezTo>
                      <a:pt x="80" y="76"/>
                      <a:pt x="80" y="76"/>
                      <a:pt x="80" y="76"/>
                    </a:cubicBezTo>
                    <a:cubicBezTo>
                      <a:pt x="95" y="76"/>
                      <a:pt x="107" y="65"/>
                      <a:pt x="111" y="50"/>
                    </a:cubicBezTo>
                    <a:cubicBezTo>
                      <a:pt x="112" y="50"/>
                      <a:pt x="113" y="50"/>
                      <a:pt x="114" y="50"/>
                    </a:cubicBezTo>
                    <a:cubicBezTo>
                      <a:pt x="127" y="50"/>
                      <a:pt x="138" y="40"/>
                      <a:pt x="138" y="27"/>
                    </a:cubicBezTo>
                    <a:cubicBezTo>
                      <a:pt x="138" y="14"/>
                      <a:pt x="127" y="3"/>
                      <a:pt x="114" y="3"/>
                    </a:cubicBezTo>
                    <a:close/>
                    <a:moveTo>
                      <a:pt x="114" y="41"/>
                    </a:moveTo>
                    <a:cubicBezTo>
                      <a:pt x="113" y="41"/>
                      <a:pt x="113" y="41"/>
                      <a:pt x="112" y="41"/>
                    </a:cubicBezTo>
                    <a:cubicBezTo>
                      <a:pt x="112" y="41"/>
                      <a:pt x="112" y="41"/>
                      <a:pt x="112" y="41"/>
                    </a:cubicBezTo>
                    <a:cubicBezTo>
                      <a:pt x="112" y="12"/>
                      <a:pt x="112" y="12"/>
                      <a:pt x="112" y="12"/>
                    </a:cubicBezTo>
                    <a:cubicBezTo>
                      <a:pt x="113" y="12"/>
                      <a:pt x="113" y="12"/>
                      <a:pt x="114" y="12"/>
                    </a:cubicBezTo>
                    <a:cubicBezTo>
                      <a:pt x="122" y="12"/>
                      <a:pt x="129" y="18"/>
                      <a:pt x="129" y="27"/>
                    </a:cubicBezTo>
                    <a:cubicBezTo>
                      <a:pt x="129" y="35"/>
                      <a:pt x="122" y="41"/>
                      <a:pt x="114" y="4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3" name="Freeform 2081"/>
              <p:cNvSpPr/>
              <p:nvPr/>
            </p:nvSpPr>
            <p:spPr bwMode="auto">
              <a:xfrm>
                <a:off x="1899" y="645"/>
                <a:ext cx="30" cy="60"/>
              </a:xfrm>
              <a:custGeom>
                <a:avLst/>
                <a:gdLst>
                  <a:gd name="T0" fmla="*/ 7 w 27"/>
                  <a:gd name="T1" fmla="*/ 1 h 55"/>
                  <a:gd name="T2" fmla="*/ 1 w 27"/>
                  <a:gd name="T3" fmla="*/ 2 h 55"/>
                  <a:gd name="T4" fmla="*/ 3 w 27"/>
                  <a:gd name="T5" fmla="*/ 8 h 55"/>
                  <a:gd name="T6" fmla="*/ 9 w 27"/>
                  <a:gd name="T7" fmla="*/ 29 h 55"/>
                  <a:gd name="T8" fmla="*/ 4 w 27"/>
                  <a:gd name="T9" fmla="*/ 52 h 55"/>
                  <a:gd name="T10" fmla="*/ 9 w 27"/>
                  <a:gd name="T11" fmla="*/ 55 h 55"/>
                  <a:gd name="T12" fmla="*/ 10 w 27"/>
                  <a:gd name="T13" fmla="*/ 54 h 55"/>
                  <a:gd name="T14" fmla="*/ 13 w 27"/>
                  <a:gd name="T15" fmla="*/ 49 h 55"/>
                  <a:gd name="T16" fmla="*/ 16 w 27"/>
                  <a:gd name="T17" fmla="*/ 33 h 55"/>
                  <a:gd name="T18" fmla="*/ 7 w 27"/>
                  <a:gd name="T19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55">
                    <a:moveTo>
                      <a:pt x="7" y="1"/>
                    </a:moveTo>
                    <a:cubicBezTo>
                      <a:pt x="5" y="0"/>
                      <a:pt x="3" y="0"/>
                      <a:pt x="1" y="2"/>
                    </a:cubicBezTo>
                    <a:cubicBezTo>
                      <a:pt x="0" y="4"/>
                      <a:pt x="1" y="7"/>
                      <a:pt x="3" y="8"/>
                    </a:cubicBezTo>
                    <a:cubicBezTo>
                      <a:pt x="15" y="17"/>
                      <a:pt x="13" y="21"/>
                      <a:pt x="9" y="29"/>
                    </a:cubicBezTo>
                    <a:cubicBezTo>
                      <a:pt x="5" y="35"/>
                      <a:pt x="1" y="42"/>
                      <a:pt x="4" y="52"/>
                    </a:cubicBezTo>
                    <a:cubicBezTo>
                      <a:pt x="5" y="53"/>
                      <a:pt x="7" y="55"/>
                      <a:pt x="9" y="55"/>
                    </a:cubicBezTo>
                    <a:cubicBezTo>
                      <a:pt x="9" y="55"/>
                      <a:pt x="10" y="54"/>
                      <a:pt x="10" y="54"/>
                    </a:cubicBezTo>
                    <a:cubicBezTo>
                      <a:pt x="12" y="54"/>
                      <a:pt x="14" y="51"/>
                      <a:pt x="13" y="49"/>
                    </a:cubicBezTo>
                    <a:cubicBezTo>
                      <a:pt x="11" y="43"/>
                      <a:pt x="13" y="38"/>
                      <a:pt x="16" y="33"/>
                    </a:cubicBezTo>
                    <a:cubicBezTo>
                      <a:pt x="21" y="25"/>
                      <a:pt x="27" y="14"/>
                      <a:pt x="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4" name="Freeform 2082"/>
              <p:cNvSpPr/>
              <p:nvPr/>
            </p:nvSpPr>
            <p:spPr bwMode="auto">
              <a:xfrm>
                <a:off x="1929" y="645"/>
                <a:ext cx="29" cy="60"/>
              </a:xfrm>
              <a:custGeom>
                <a:avLst/>
                <a:gdLst>
                  <a:gd name="T0" fmla="*/ 7 w 27"/>
                  <a:gd name="T1" fmla="*/ 1 h 55"/>
                  <a:gd name="T2" fmla="*/ 1 w 27"/>
                  <a:gd name="T3" fmla="*/ 2 h 55"/>
                  <a:gd name="T4" fmla="*/ 2 w 27"/>
                  <a:gd name="T5" fmla="*/ 8 h 55"/>
                  <a:gd name="T6" fmla="*/ 8 w 27"/>
                  <a:gd name="T7" fmla="*/ 29 h 55"/>
                  <a:gd name="T8" fmla="*/ 4 w 27"/>
                  <a:gd name="T9" fmla="*/ 52 h 55"/>
                  <a:gd name="T10" fmla="*/ 8 w 27"/>
                  <a:gd name="T11" fmla="*/ 55 h 55"/>
                  <a:gd name="T12" fmla="*/ 10 w 27"/>
                  <a:gd name="T13" fmla="*/ 54 h 55"/>
                  <a:gd name="T14" fmla="*/ 12 w 27"/>
                  <a:gd name="T15" fmla="*/ 49 h 55"/>
                  <a:gd name="T16" fmla="*/ 16 w 27"/>
                  <a:gd name="T17" fmla="*/ 33 h 55"/>
                  <a:gd name="T18" fmla="*/ 7 w 27"/>
                  <a:gd name="T19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55">
                    <a:moveTo>
                      <a:pt x="7" y="1"/>
                    </a:moveTo>
                    <a:cubicBezTo>
                      <a:pt x="5" y="0"/>
                      <a:pt x="2" y="0"/>
                      <a:pt x="1" y="2"/>
                    </a:cubicBezTo>
                    <a:cubicBezTo>
                      <a:pt x="0" y="4"/>
                      <a:pt x="0" y="7"/>
                      <a:pt x="2" y="8"/>
                    </a:cubicBezTo>
                    <a:cubicBezTo>
                      <a:pt x="15" y="17"/>
                      <a:pt x="13" y="21"/>
                      <a:pt x="8" y="29"/>
                    </a:cubicBezTo>
                    <a:cubicBezTo>
                      <a:pt x="5" y="35"/>
                      <a:pt x="1" y="42"/>
                      <a:pt x="4" y="52"/>
                    </a:cubicBezTo>
                    <a:cubicBezTo>
                      <a:pt x="5" y="53"/>
                      <a:pt x="6" y="55"/>
                      <a:pt x="8" y="55"/>
                    </a:cubicBezTo>
                    <a:cubicBezTo>
                      <a:pt x="9" y="55"/>
                      <a:pt x="9" y="54"/>
                      <a:pt x="10" y="54"/>
                    </a:cubicBezTo>
                    <a:cubicBezTo>
                      <a:pt x="12" y="54"/>
                      <a:pt x="13" y="51"/>
                      <a:pt x="12" y="49"/>
                    </a:cubicBezTo>
                    <a:cubicBezTo>
                      <a:pt x="11" y="43"/>
                      <a:pt x="13" y="38"/>
                      <a:pt x="16" y="33"/>
                    </a:cubicBezTo>
                    <a:cubicBezTo>
                      <a:pt x="20" y="25"/>
                      <a:pt x="27" y="14"/>
                      <a:pt x="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5" name="Freeform 2083"/>
              <p:cNvSpPr/>
              <p:nvPr/>
            </p:nvSpPr>
            <p:spPr bwMode="auto">
              <a:xfrm>
                <a:off x="1956" y="645"/>
                <a:ext cx="29" cy="60"/>
              </a:xfrm>
              <a:custGeom>
                <a:avLst/>
                <a:gdLst>
                  <a:gd name="T0" fmla="*/ 8 w 27"/>
                  <a:gd name="T1" fmla="*/ 1 h 55"/>
                  <a:gd name="T2" fmla="*/ 2 w 27"/>
                  <a:gd name="T3" fmla="*/ 2 h 55"/>
                  <a:gd name="T4" fmla="*/ 3 w 27"/>
                  <a:gd name="T5" fmla="*/ 8 h 55"/>
                  <a:gd name="T6" fmla="*/ 9 w 27"/>
                  <a:gd name="T7" fmla="*/ 29 h 55"/>
                  <a:gd name="T8" fmla="*/ 5 w 27"/>
                  <a:gd name="T9" fmla="*/ 52 h 55"/>
                  <a:gd name="T10" fmla="*/ 9 w 27"/>
                  <a:gd name="T11" fmla="*/ 55 h 55"/>
                  <a:gd name="T12" fmla="*/ 10 w 27"/>
                  <a:gd name="T13" fmla="*/ 54 h 55"/>
                  <a:gd name="T14" fmla="*/ 13 w 27"/>
                  <a:gd name="T15" fmla="*/ 49 h 55"/>
                  <a:gd name="T16" fmla="*/ 17 w 27"/>
                  <a:gd name="T17" fmla="*/ 33 h 55"/>
                  <a:gd name="T18" fmla="*/ 8 w 27"/>
                  <a:gd name="T19" fmla="*/ 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" h="55">
                    <a:moveTo>
                      <a:pt x="8" y="1"/>
                    </a:moveTo>
                    <a:cubicBezTo>
                      <a:pt x="6" y="0"/>
                      <a:pt x="3" y="0"/>
                      <a:pt x="2" y="2"/>
                    </a:cubicBezTo>
                    <a:cubicBezTo>
                      <a:pt x="0" y="4"/>
                      <a:pt x="1" y="7"/>
                      <a:pt x="3" y="8"/>
                    </a:cubicBezTo>
                    <a:cubicBezTo>
                      <a:pt x="16" y="17"/>
                      <a:pt x="13" y="21"/>
                      <a:pt x="9" y="29"/>
                    </a:cubicBezTo>
                    <a:cubicBezTo>
                      <a:pt x="6" y="35"/>
                      <a:pt x="2" y="42"/>
                      <a:pt x="5" y="52"/>
                    </a:cubicBezTo>
                    <a:cubicBezTo>
                      <a:pt x="5" y="53"/>
                      <a:pt x="7" y="55"/>
                      <a:pt x="9" y="55"/>
                    </a:cubicBezTo>
                    <a:cubicBezTo>
                      <a:pt x="9" y="55"/>
                      <a:pt x="10" y="54"/>
                      <a:pt x="10" y="54"/>
                    </a:cubicBezTo>
                    <a:cubicBezTo>
                      <a:pt x="13" y="54"/>
                      <a:pt x="14" y="51"/>
                      <a:pt x="13" y="49"/>
                    </a:cubicBezTo>
                    <a:cubicBezTo>
                      <a:pt x="11" y="43"/>
                      <a:pt x="14" y="38"/>
                      <a:pt x="17" y="33"/>
                    </a:cubicBezTo>
                    <a:cubicBezTo>
                      <a:pt x="21" y="25"/>
                      <a:pt x="27" y="14"/>
                      <a:pt x="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6" name="Rectangle 2084"/>
              <p:cNvSpPr>
                <a:spLocks noChangeArrowheads="1"/>
              </p:cNvSpPr>
              <p:nvPr/>
            </p:nvSpPr>
            <p:spPr bwMode="auto">
              <a:xfrm>
                <a:off x="2592" y="692"/>
                <a:ext cx="1" cy="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7" name="Freeform 2085"/>
              <p:cNvSpPr/>
              <p:nvPr/>
            </p:nvSpPr>
            <p:spPr bwMode="auto">
              <a:xfrm>
                <a:off x="2561" y="696"/>
                <a:ext cx="87" cy="75"/>
              </a:xfrm>
              <a:custGeom>
                <a:avLst/>
                <a:gdLst>
                  <a:gd name="T0" fmla="*/ 68 w 80"/>
                  <a:gd name="T1" fmla="*/ 44 h 69"/>
                  <a:gd name="T2" fmla="*/ 64 w 80"/>
                  <a:gd name="T3" fmla="*/ 48 h 69"/>
                  <a:gd name="T4" fmla="*/ 52 w 80"/>
                  <a:gd name="T5" fmla="*/ 55 h 69"/>
                  <a:gd name="T6" fmla="*/ 38 w 80"/>
                  <a:gd name="T7" fmla="*/ 57 h 69"/>
                  <a:gd name="T8" fmla="*/ 31 w 80"/>
                  <a:gd name="T9" fmla="*/ 55 h 69"/>
                  <a:gd name="T10" fmla="*/ 28 w 80"/>
                  <a:gd name="T11" fmla="*/ 48 h 69"/>
                  <a:gd name="T12" fmla="*/ 25 w 80"/>
                  <a:gd name="T13" fmla="*/ 44 h 69"/>
                  <a:gd name="T14" fmla="*/ 22 w 80"/>
                  <a:gd name="T15" fmla="*/ 38 h 69"/>
                  <a:gd name="T16" fmla="*/ 17 w 80"/>
                  <a:gd name="T17" fmla="*/ 32 h 69"/>
                  <a:gd name="T18" fmla="*/ 14 w 80"/>
                  <a:gd name="T19" fmla="*/ 29 h 69"/>
                  <a:gd name="T20" fmla="*/ 17 w 80"/>
                  <a:gd name="T21" fmla="*/ 21 h 69"/>
                  <a:gd name="T22" fmla="*/ 18 w 80"/>
                  <a:gd name="T23" fmla="*/ 18 h 69"/>
                  <a:gd name="T24" fmla="*/ 20 w 80"/>
                  <a:gd name="T25" fmla="*/ 10 h 69"/>
                  <a:gd name="T26" fmla="*/ 21 w 80"/>
                  <a:gd name="T27" fmla="*/ 7 h 69"/>
                  <a:gd name="T28" fmla="*/ 23 w 80"/>
                  <a:gd name="T29" fmla="*/ 3 h 69"/>
                  <a:gd name="T30" fmla="*/ 24 w 80"/>
                  <a:gd name="T31" fmla="*/ 2 h 69"/>
                  <a:gd name="T32" fmla="*/ 25 w 80"/>
                  <a:gd name="T33" fmla="*/ 0 h 69"/>
                  <a:gd name="T34" fmla="*/ 20 w 80"/>
                  <a:gd name="T35" fmla="*/ 2 h 69"/>
                  <a:gd name="T36" fmla="*/ 9 w 80"/>
                  <a:gd name="T37" fmla="*/ 11 h 69"/>
                  <a:gd name="T38" fmla="*/ 0 w 80"/>
                  <a:gd name="T39" fmla="*/ 31 h 69"/>
                  <a:gd name="T40" fmla="*/ 1 w 80"/>
                  <a:gd name="T41" fmla="*/ 36 h 69"/>
                  <a:gd name="T42" fmla="*/ 3 w 80"/>
                  <a:gd name="T43" fmla="*/ 39 h 69"/>
                  <a:gd name="T44" fmla="*/ 5 w 80"/>
                  <a:gd name="T45" fmla="*/ 44 h 69"/>
                  <a:gd name="T46" fmla="*/ 10 w 80"/>
                  <a:gd name="T47" fmla="*/ 50 h 69"/>
                  <a:gd name="T48" fmla="*/ 18 w 80"/>
                  <a:gd name="T49" fmla="*/ 60 h 69"/>
                  <a:gd name="T50" fmla="*/ 23 w 80"/>
                  <a:gd name="T51" fmla="*/ 64 h 69"/>
                  <a:gd name="T52" fmla="*/ 26 w 80"/>
                  <a:gd name="T53" fmla="*/ 66 h 69"/>
                  <a:gd name="T54" fmla="*/ 29 w 80"/>
                  <a:gd name="T55" fmla="*/ 67 h 69"/>
                  <a:gd name="T56" fmla="*/ 34 w 80"/>
                  <a:gd name="T57" fmla="*/ 69 h 69"/>
                  <a:gd name="T58" fmla="*/ 38 w 80"/>
                  <a:gd name="T59" fmla="*/ 69 h 69"/>
                  <a:gd name="T60" fmla="*/ 41 w 80"/>
                  <a:gd name="T61" fmla="*/ 69 h 69"/>
                  <a:gd name="T62" fmla="*/ 44 w 80"/>
                  <a:gd name="T63" fmla="*/ 69 h 69"/>
                  <a:gd name="T64" fmla="*/ 52 w 80"/>
                  <a:gd name="T65" fmla="*/ 67 h 69"/>
                  <a:gd name="T66" fmla="*/ 58 w 80"/>
                  <a:gd name="T67" fmla="*/ 66 h 69"/>
                  <a:gd name="T68" fmla="*/ 61 w 80"/>
                  <a:gd name="T69" fmla="*/ 66 h 69"/>
                  <a:gd name="T70" fmla="*/ 64 w 80"/>
                  <a:gd name="T71" fmla="*/ 63 h 69"/>
                  <a:gd name="T72" fmla="*/ 71 w 80"/>
                  <a:gd name="T73" fmla="*/ 53 h 69"/>
                  <a:gd name="T74" fmla="*/ 74 w 80"/>
                  <a:gd name="T75" fmla="*/ 47 h 69"/>
                  <a:gd name="T76" fmla="*/ 76 w 80"/>
                  <a:gd name="T77" fmla="*/ 45 h 69"/>
                  <a:gd name="T78" fmla="*/ 78 w 80"/>
                  <a:gd name="T79" fmla="*/ 40 h 69"/>
                  <a:gd name="T80" fmla="*/ 79 w 80"/>
                  <a:gd name="T81" fmla="*/ 33 h 69"/>
                  <a:gd name="T82" fmla="*/ 68 w 80"/>
                  <a:gd name="T83" fmla="*/ 4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0" h="69">
                    <a:moveTo>
                      <a:pt x="68" y="44"/>
                    </a:moveTo>
                    <a:cubicBezTo>
                      <a:pt x="67" y="45"/>
                      <a:pt x="66" y="47"/>
                      <a:pt x="64" y="48"/>
                    </a:cubicBezTo>
                    <a:cubicBezTo>
                      <a:pt x="61" y="51"/>
                      <a:pt x="57" y="54"/>
                      <a:pt x="52" y="55"/>
                    </a:cubicBezTo>
                    <a:cubicBezTo>
                      <a:pt x="48" y="56"/>
                      <a:pt x="43" y="57"/>
                      <a:pt x="38" y="57"/>
                    </a:cubicBezTo>
                    <a:cubicBezTo>
                      <a:pt x="36" y="57"/>
                      <a:pt x="33" y="56"/>
                      <a:pt x="31" y="55"/>
                    </a:cubicBezTo>
                    <a:cubicBezTo>
                      <a:pt x="29" y="53"/>
                      <a:pt x="29" y="50"/>
                      <a:pt x="28" y="48"/>
                    </a:cubicBezTo>
                    <a:cubicBezTo>
                      <a:pt x="27" y="47"/>
                      <a:pt x="26" y="45"/>
                      <a:pt x="25" y="44"/>
                    </a:cubicBezTo>
                    <a:cubicBezTo>
                      <a:pt x="24" y="42"/>
                      <a:pt x="23" y="40"/>
                      <a:pt x="22" y="38"/>
                    </a:cubicBezTo>
                    <a:cubicBezTo>
                      <a:pt x="21" y="36"/>
                      <a:pt x="19" y="34"/>
                      <a:pt x="17" y="32"/>
                    </a:cubicBezTo>
                    <a:cubicBezTo>
                      <a:pt x="16" y="31"/>
                      <a:pt x="14" y="31"/>
                      <a:pt x="14" y="29"/>
                    </a:cubicBezTo>
                    <a:cubicBezTo>
                      <a:pt x="14" y="27"/>
                      <a:pt x="16" y="24"/>
                      <a:pt x="17" y="21"/>
                    </a:cubicBezTo>
                    <a:cubicBezTo>
                      <a:pt x="17" y="20"/>
                      <a:pt x="17" y="19"/>
                      <a:pt x="18" y="18"/>
                    </a:cubicBezTo>
                    <a:cubicBezTo>
                      <a:pt x="19" y="15"/>
                      <a:pt x="19" y="13"/>
                      <a:pt x="20" y="10"/>
                    </a:cubicBezTo>
                    <a:cubicBezTo>
                      <a:pt x="21" y="9"/>
                      <a:pt x="21" y="8"/>
                      <a:pt x="21" y="7"/>
                    </a:cubicBezTo>
                    <a:cubicBezTo>
                      <a:pt x="21" y="6"/>
                      <a:pt x="22" y="5"/>
                      <a:pt x="23" y="3"/>
                    </a:cubicBezTo>
                    <a:cubicBezTo>
                      <a:pt x="23" y="3"/>
                      <a:pt x="23" y="3"/>
                      <a:pt x="24" y="2"/>
                    </a:cubicBezTo>
                    <a:cubicBezTo>
                      <a:pt x="24" y="2"/>
                      <a:pt x="24" y="1"/>
                      <a:pt x="25" y="0"/>
                    </a:cubicBezTo>
                    <a:cubicBezTo>
                      <a:pt x="23" y="1"/>
                      <a:pt x="22" y="2"/>
                      <a:pt x="20" y="2"/>
                    </a:cubicBezTo>
                    <a:cubicBezTo>
                      <a:pt x="16" y="5"/>
                      <a:pt x="12" y="7"/>
                      <a:pt x="9" y="11"/>
                    </a:cubicBezTo>
                    <a:cubicBezTo>
                      <a:pt x="4" y="15"/>
                      <a:pt x="0" y="25"/>
                      <a:pt x="0" y="31"/>
                    </a:cubicBezTo>
                    <a:cubicBezTo>
                      <a:pt x="0" y="33"/>
                      <a:pt x="1" y="34"/>
                      <a:pt x="1" y="36"/>
                    </a:cubicBezTo>
                    <a:cubicBezTo>
                      <a:pt x="2" y="37"/>
                      <a:pt x="2" y="38"/>
                      <a:pt x="3" y="39"/>
                    </a:cubicBezTo>
                    <a:cubicBezTo>
                      <a:pt x="4" y="41"/>
                      <a:pt x="5" y="43"/>
                      <a:pt x="5" y="44"/>
                    </a:cubicBezTo>
                    <a:cubicBezTo>
                      <a:pt x="7" y="46"/>
                      <a:pt x="8" y="48"/>
                      <a:pt x="10" y="50"/>
                    </a:cubicBezTo>
                    <a:cubicBezTo>
                      <a:pt x="12" y="54"/>
                      <a:pt x="14" y="57"/>
                      <a:pt x="18" y="60"/>
                    </a:cubicBezTo>
                    <a:cubicBezTo>
                      <a:pt x="19" y="61"/>
                      <a:pt x="21" y="62"/>
                      <a:pt x="23" y="64"/>
                    </a:cubicBezTo>
                    <a:cubicBezTo>
                      <a:pt x="24" y="64"/>
                      <a:pt x="25" y="65"/>
                      <a:pt x="26" y="66"/>
                    </a:cubicBezTo>
                    <a:cubicBezTo>
                      <a:pt x="27" y="66"/>
                      <a:pt x="28" y="67"/>
                      <a:pt x="29" y="67"/>
                    </a:cubicBezTo>
                    <a:cubicBezTo>
                      <a:pt x="31" y="68"/>
                      <a:pt x="32" y="68"/>
                      <a:pt x="34" y="69"/>
                    </a:cubicBezTo>
                    <a:cubicBezTo>
                      <a:pt x="35" y="69"/>
                      <a:pt x="37" y="69"/>
                      <a:pt x="38" y="69"/>
                    </a:cubicBezTo>
                    <a:cubicBezTo>
                      <a:pt x="39" y="69"/>
                      <a:pt x="40" y="69"/>
                      <a:pt x="41" y="69"/>
                    </a:cubicBezTo>
                    <a:cubicBezTo>
                      <a:pt x="42" y="69"/>
                      <a:pt x="43" y="69"/>
                      <a:pt x="44" y="69"/>
                    </a:cubicBezTo>
                    <a:cubicBezTo>
                      <a:pt x="47" y="68"/>
                      <a:pt x="50" y="68"/>
                      <a:pt x="52" y="67"/>
                    </a:cubicBezTo>
                    <a:cubicBezTo>
                      <a:pt x="54" y="67"/>
                      <a:pt x="56" y="66"/>
                      <a:pt x="58" y="66"/>
                    </a:cubicBezTo>
                    <a:cubicBezTo>
                      <a:pt x="59" y="66"/>
                      <a:pt x="60" y="66"/>
                      <a:pt x="61" y="66"/>
                    </a:cubicBezTo>
                    <a:cubicBezTo>
                      <a:pt x="62" y="66"/>
                      <a:pt x="64" y="64"/>
                      <a:pt x="64" y="63"/>
                    </a:cubicBezTo>
                    <a:cubicBezTo>
                      <a:pt x="67" y="60"/>
                      <a:pt x="69" y="57"/>
                      <a:pt x="71" y="53"/>
                    </a:cubicBezTo>
                    <a:cubicBezTo>
                      <a:pt x="72" y="51"/>
                      <a:pt x="73" y="49"/>
                      <a:pt x="74" y="47"/>
                    </a:cubicBezTo>
                    <a:cubicBezTo>
                      <a:pt x="75" y="46"/>
                      <a:pt x="75" y="45"/>
                      <a:pt x="76" y="45"/>
                    </a:cubicBezTo>
                    <a:cubicBezTo>
                      <a:pt x="77" y="43"/>
                      <a:pt x="77" y="41"/>
                      <a:pt x="78" y="40"/>
                    </a:cubicBezTo>
                    <a:cubicBezTo>
                      <a:pt x="79" y="38"/>
                      <a:pt x="80" y="34"/>
                      <a:pt x="79" y="33"/>
                    </a:cubicBezTo>
                    <a:cubicBezTo>
                      <a:pt x="75" y="34"/>
                      <a:pt x="71" y="40"/>
                      <a:pt x="68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8" name="Freeform 2086"/>
              <p:cNvSpPr/>
              <p:nvPr/>
            </p:nvSpPr>
            <p:spPr bwMode="auto">
              <a:xfrm>
                <a:off x="2597" y="653"/>
                <a:ext cx="53" cy="26"/>
              </a:xfrm>
              <a:custGeom>
                <a:avLst/>
                <a:gdLst>
                  <a:gd name="T0" fmla="*/ 40 w 49"/>
                  <a:gd name="T1" fmla="*/ 13 h 24"/>
                  <a:gd name="T2" fmla="*/ 36 w 49"/>
                  <a:gd name="T3" fmla="*/ 10 h 24"/>
                  <a:gd name="T4" fmla="*/ 31 w 49"/>
                  <a:gd name="T5" fmla="*/ 3 h 24"/>
                  <a:gd name="T6" fmla="*/ 29 w 49"/>
                  <a:gd name="T7" fmla="*/ 0 h 24"/>
                  <a:gd name="T8" fmla="*/ 27 w 49"/>
                  <a:gd name="T9" fmla="*/ 0 h 24"/>
                  <a:gd name="T10" fmla="*/ 21 w 49"/>
                  <a:gd name="T11" fmla="*/ 1 h 24"/>
                  <a:gd name="T12" fmla="*/ 6 w 49"/>
                  <a:gd name="T13" fmla="*/ 3 h 24"/>
                  <a:gd name="T14" fmla="*/ 1 w 49"/>
                  <a:gd name="T15" fmla="*/ 5 h 24"/>
                  <a:gd name="T16" fmla="*/ 0 w 49"/>
                  <a:gd name="T17" fmla="*/ 7 h 24"/>
                  <a:gd name="T18" fmla="*/ 2 w 49"/>
                  <a:gd name="T19" fmla="*/ 9 h 24"/>
                  <a:gd name="T20" fmla="*/ 13 w 49"/>
                  <a:gd name="T21" fmla="*/ 14 h 24"/>
                  <a:gd name="T22" fmla="*/ 20 w 49"/>
                  <a:gd name="T23" fmla="*/ 15 h 24"/>
                  <a:gd name="T24" fmla="*/ 26 w 49"/>
                  <a:gd name="T25" fmla="*/ 16 h 24"/>
                  <a:gd name="T26" fmla="*/ 31 w 49"/>
                  <a:gd name="T27" fmla="*/ 17 h 24"/>
                  <a:gd name="T28" fmla="*/ 47 w 49"/>
                  <a:gd name="T29" fmla="*/ 23 h 24"/>
                  <a:gd name="T30" fmla="*/ 49 w 49"/>
                  <a:gd name="T31" fmla="*/ 24 h 24"/>
                  <a:gd name="T32" fmla="*/ 47 w 49"/>
                  <a:gd name="T33" fmla="*/ 21 h 24"/>
                  <a:gd name="T34" fmla="*/ 40 w 49"/>
                  <a:gd name="T35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" h="24">
                    <a:moveTo>
                      <a:pt x="40" y="13"/>
                    </a:moveTo>
                    <a:cubicBezTo>
                      <a:pt x="38" y="12"/>
                      <a:pt x="37" y="11"/>
                      <a:pt x="36" y="10"/>
                    </a:cubicBezTo>
                    <a:cubicBezTo>
                      <a:pt x="34" y="8"/>
                      <a:pt x="32" y="5"/>
                      <a:pt x="31" y="3"/>
                    </a:cubicBezTo>
                    <a:cubicBezTo>
                      <a:pt x="30" y="2"/>
                      <a:pt x="29" y="1"/>
                      <a:pt x="29" y="0"/>
                    </a:cubicBezTo>
                    <a:cubicBezTo>
                      <a:pt x="28" y="0"/>
                      <a:pt x="27" y="0"/>
                      <a:pt x="27" y="0"/>
                    </a:cubicBezTo>
                    <a:cubicBezTo>
                      <a:pt x="25" y="0"/>
                      <a:pt x="23" y="0"/>
                      <a:pt x="21" y="1"/>
                    </a:cubicBezTo>
                    <a:cubicBezTo>
                      <a:pt x="16" y="1"/>
                      <a:pt x="11" y="2"/>
                      <a:pt x="6" y="3"/>
                    </a:cubicBezTo>
                    <a:cubicBezTo>
                      <a:pt x="4" y="4"/>
                      <a:pt x="3" y="4"/>
                      <a:pt x="1" y="5"/>
                    </a:cubicBezTo>
                    <a:cubicBezTo>
                      <a:pt x="1" y="5"/>
                      <a:pt x="0" y="6"/>
                      <a:pt x="0" y="7"/>
                    </a:cubicBezTo>
                    <a:cubicBezTo>
                      <a:pt x="0" y="8"/>
                      <a:pt x="1" y="8"/>
                      <a:pt x="2" y="9"/>
                    </a:cubicBezTo>
                    <a:cubicBezTo>
                      <a:pt x="5" y="11"/>
                      <a:pt x="9" y="13"/>
                      <a:pt x="13" y="14"/>
                    </a:cubicBezTo>
                    <a:cubicBezTo>
                      <a:pt x="15" y="14"/>
                      <a:pt x="18" y="15"/>
                      <a:pt x="20" y="15"/>
                    </a:cubicBezTo>
                    <a:cubicBezTo>
                      <a:pt x="22" y="15"/>
                      <a:pt x="24" y="15"/>
                      <a:pt x="26" y="16"/>
                    </a:cubicBezTo>
                    <a:cubicBezTo>
                      <a:pt x="28" y="16"/>
                      <a:pt x="29" y="16"/>
                      <a:pt x="31" y="17"/>
                    </a:cubicBezTo>
                    <a:cubicBezTo>
                      <a:pt x="36" y="18"/>
                      <a:pt x="43" y="21"/>
                      <a:pt x="47" y="23"/>
                    </a:cubicBezTo>
                    <a:cubicBezTo>
                      <a:pt x="47" y="24"/>
                      <a:pt x="48" y="24"/>
                      <a:pt x="49" y="24"/>
                    </a:cubicBezTo>
                    <a:cubicBezTo>
                      <a:pt x="49" y="23"/>
                      <a:pt x="48" y="22"/>
                      <a:pt x="47" y="21"/>
                    </a:cubicBezTo>
                    <a:cubicBezTo>
                      <a:pt x="45" y="19"/>
                      <a:pt x="42" y="16"/>
                      <a:pt x="40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9" name="Freeform 2087"/>
              <p:cNvSpPr/>
              <p:nvPr/>
            </p:nvSpPr>
            <p:spPr bwMode="auto">
              <a:xfrm>
                <a:off x="2588" y="757"/>
                <a:ext cx="73" cy="34"/>
              </a:xfrm>
              <a:custGeom>
                <a:avLst/>
                <a:gdLst>
                  <a:gd name="T0" fmla="*/ 65 w 67"/>
                  <a:gd name="T1" fmla="*/ 0 h 31"/>
                  <a:gd name="T2" fmla="*/ 64 w 67"/>
                  <a:gd name="T3" fmla="*/ 0 h 31"/>
                  <a:gd name="T4" fmla="*/ 60 w 67"/>
                  <a:gd name="T5" fmla="*/ 4 h 31"/>
                  <a:gd name="T6" fmla="*/ 46 w 67"/>
                  <a:gd name="T7" fmla="*/ 13 h 31"/>
                  <a:gd name="T8" fmla="*/ 34 w 67"/>
                  <a:gd name="T9" fmla="*/ 13 h 31"/>
                  <a:gd name="T10" fmla="*/ 17 w 67"/>
                  <a:gd name="T11" fmla="*/ 16 h 31"/>
                  <a:gd name="T12" fmla="*/ 11 w 67"/>
                  <a:gd name="T13" fmla="*/ 18 h 31"/>
                  <a:gd name="T14" fmla="*/ 6 w 67"/>
                  <a:gd name="T15" fmla="*/ 18 h 31"/>
                  <a:gd name="T16" fmla="*/ 0 w 67"/>
                  <a:gd name="T17" fmla="*/ 26 h 31"/>
                  <a:gd name="T18" fmla="*/ 6 w 67"/>
                  <a:gd name="T19" fmla="*/ 25 h 31"/>
                  <a:gd name="T20" fmla="*/ 8 w 67"/>
                  <a:gd name="T21" fmla="*/ 26 h 31"/>
                  <a:gd name="T22" fmla="*/ 10 w 67"/>
                  <a:gd name="T23" fmla="*/ 28 h 31"/>
                  <a:gd name="T24" fmla="*/ 15 w 67"/>
                  <a:gd name="T25" fmla="*/ 31 h 31"/>
                  <a:gd name="T26" fmla="*/ 21 w 67"/>
                  <a:gd name="T27" fmla="*/ 30 h 31"/>
                  <a:gd name="T28" fmla="*/ 31 w 67"/>
                  <a:gd name="T29" fmla="*/ 25 h 31"/>
                  <a:gd name="T30" fmla="*/ 41 w 67"/>
                  <a:gd name="T31" fmla="*/ 25 h 31"/>
                  <a:gd name="T32" fmla="*/ 56 w 67"/>
                  <a:gd name="T33" fmla="*/ 23 h 31"/>
                  <a:gd name="T34" fmla="*/ 63 w 67"/>
                  <a:gd name="T35" fmla="*/ 17 h 31"/>
                  <a:gd name="T36" fmla="*/ 65 w 67"/>
                  <a:gd name="T37" fmla="*/ 13 h 31"/>
                  <a:gd name="T38" fmla="*/ 67 w 67"/>
                  <a:gd name="T39" fmla="*/ 9 h 31"/>
                  <a:gd name="T40" fmla="*/ 66 w 67"/>
                  <a:gd name="T41" fmla="*/ 3 h 31"/>
                  <a:gd name="T42" fmla="*/ 65 w 67"/>
                  <a:gd name="T43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7" h="31">
                    <a:moveTo>
                      <a:pt x="65" y="0"/>
                    </a:moveTo>
                    <a:cubicBezTo>
                      <a:pt x="64" y="0"/>
                      <a:pt x="64" y="0"/>
                      <a:pt x="64" y="0"/>
                    </a:cubicBezTo>
                    <a:cubicBezTo>
                      <a:pt x="63" y="1"/>
                      <a:pt x="61" y="3"/>
                      <a:pt x="60" y="4"/>
                    </a:cubicBezTo>
                    <a:cubicBezTo>
                      <a:pt x="56" y="8"/>
                      <a:pt x="51" y="12"/>
                      <a:pt x="46" y="13"/>
                    </a:cubicBezTo>
                    <a:cubicBezTo>
                      <a:pt x="42" y="13"/>
                      <a:pt x="38" y="13"/>
                      <a:pt x="34" y="13"/>
                    </a:cubicBezTo>
                    <a:cubicBezTo>
                      <a:pt x="28" y="14"/>
                      <a:pt x="23" y="15"/>
                      <a:pt x="17" y="16"/>
                    </a:cubicBezTo>
                    <a:cubicBezTo>
                      <a:pt x="15" y="17"/>
                      <a:pt x="13" y="17"/>
                      <a:pt x="11" y="18"/>
                    </a:cubicBezTo>
                    <a:cubicBezTo>
                      <a:pt x="10" y="18"/>
                      <a:pt x="8" y="17"/>
                      <a:pt x="6" y="18"/>
                    </a:cubicBezTo>
                    <a:cubicBezTo>
                      <a:pt x="4" y="18"/>
                      <a:pt x="0" y="23"/>
                      <a:pt x="0" y="26"/>
                    </a:cubicBezTo>
                    <a:cubicBezTo>
                      <a:pt x="2" y="25"/>
                      <a:pt x="3" y="24"/>
                      <a:pt x="6" y="25"/>
                    </a:cubicBezTo>
                    <a:cubicBezTo>
                      <a:pt x="7" y="25"/>
                      <a:pt x="7" y="26"/>
                      <a:pt x="8" y="26"/>
                    </a:cubicBezTo>
                    <a:cubicBezTo>
                      <a:pt x="9" y="27"/>
                      <a:pt x="9" y="27"/>
                      <a:pt x="10" y="28"/>
                    </a:cubicBezTo>
                    <a:cubicBezTo>
                      <a:pt x="11" y="29"/>
                      <a:pt x="13" y="31"/>
                      <a:pt x="15" y="31"/>
                    </a:cubicBezTo>
                    <a:cubicBezTo>
                      <a:pt x="17" y="31"/>
                      <a:pt x="19" y="31"/>
                      <a:pt x="21" y="30"/>
                    </a:cubicBezTo>
                    <a:cubicBezTo>
                      <a:pt x="24" y="28"/>
                      <a:pt x="27" y="25"/>
                      <a:pt x="31" y="25"/>
                    </a:cubicBezTo>
                    <a:cubicBezTo>
                      <a:pt x="34" y="24"/>
                      <a:pt x="38" y="25"/>
                      <a:pt x="41" y="25"/>
                    </a:cubicBezTo>
                    <a:cubicBezTo>
                      <a:pt x="47" y="26"/>
                      <a:pt x="52" y="25"/>
                      <a:pt x="56" y="23"/>
                    </a:cubicBezTo>
                    <a:cubicBezTo>
                      <a:pt x="59" y="21"/>
                      <a:pt x="61" y="20"/>
                      <a:pt x="63" y="17"/>
                    </a:cubicBezTo>
                    <a:cubicBezTo>
                      <a:pt x="64" y="16"/>
                      <a:pt x="64" y="14"/>
                      <a:pt x="65" y="13"/>
                    </a:cubicBezTo>
                    <a:cubicBezTo>
                      <a:pt x="66" y="12"/>
                      <a:pt x="66" y="10"/>
                      <a:pt x="67" y="9"/>
                    </a:cubicBezTo>
                    <a:cubicBezTo>
                      <a:pt x="67" y="7"/>
                      <a:pt x="66" y="5"/>
                      <a:pt x="66" y="3"/>
                    </a:cubicBezTo>
                    <a:cubicBezTo>
                      <a:pt x="66" y="3"/>
                      <a:pt x="65" y="0"/>
                      <a:pt x="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0" name="Freeform 2088"/>
              <p:cNvSpPr/>
              <p:nvPr/>
            </p:nvSpPr>
            <p:spPr bwMode="auto">
              <a:xfrm>
                <a:off x="2540" y="706"/>
                <a:ext cx="53" cy="73"/>
              </a:xfrm>
              <a:custGeom>
                <a:avLst/>
                <a:gdLst>
                  <a:gd name="T0" fmla="*/ 24 w 49"/>
                  <a:gd name="T1" fmla="*/ 40 h 67"/>
                  <a:gd name="T2" fmla="*/ 16 w 49"/>
                  <a:gd name="T3" fmla="*/ 24 h 67"/>
                  <a:gd name="T4" fmla="*/ 16 w 49"/>
                  <a:gd name="T5" fmla="*/ 18 h 67"/>
                  <a:gd name="T6" fmla="*/ 9 w 49"/>
                  <a:gd name="T7" fmla="*/ 0 h 67"/>
                  <a:gd name="T8" fmla="*/ 6 w 49"/>
                  <a:gd name="T9" fmla="*/ 0 h 67"/>
                  <a:gd name="T10" fmla="*/ 2 w 49"/>
                  <a:gd name="T11" fmla="*/ 0 h 67"/>
                  <a:gd name="T12" fmla="*/ 0 w 49"/>
                  <a:gd name="T13" fmla="*/ 0 h 67"/>
                  <a:gd name="T14" fmla="*/ 2 w 49"/>
                  <a:gd name="T15" fmla="*/ 4 h 67"/>
                  <a:gd name="T16" fmla="*/ 5 w 49"/>
                  <a:gd name="T17" fmla="*/ 19 h 67"/>
                  <a:gd name="T18" fmla="*/ 3 w 49"/>
                  <a:gd name="T19" fmla="*/ 25 h 67"/>
                  <a:gd name="T20" fmla="*/ 2 w 49"/>
                  <a:gd name="T21" fmla="*/ 29 h 67"/>
                  <a:gd name="T22" fmla="*/ 1 w 49"/>
                  <a:gd name="T23" fmla="*/ 37 h 67"/>
                  <a:gd name="T24" fmla="*/ 9 w 49"/>
                  <a:gd name="T25" fmla="*/ 48 h 67"/>
                  <a:gd name="T26" fmla="*/ 15 w 49"/>
                  <a:gd name="T27" fmla="*/ 52 h 67"/>
                  <a:gd name="T28" fmla="*/ 27 w 49"/>
                  <a:gd name="T29" fmla="*/ 65 h 67"/>
                  <a:gd name="T30" fmla="*/ 33 w 49"/>
                  <a:gd name="T31" fmla="*/ 67 h 67"/>
                  <a:gd name="T32" fmla="*/ 42 w 49"/>
                  <a:gd name="T33" fmla="*/ 65 h 67"/>
                  <a:gd name="T34" fmla="*/ 49 w 49"/>
                  <a:gd name="T35" fmla="*/ 62 h 67"/>
                  <a:gd name="T36" fmla="*/ 24 w 49"/>
                  <a:gd name="T37" fmla="*/ 4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9" h="67">
                    <a:moveTo>
                      <a:pt x="24" y="40"/>
                    </a:moveTo>
                    <a:cubicBezTo>
                      <a:pt x="21" y="35"/>
                      <a:pt x="18" y="30"/>
                      <a:pt x="16" y="24"/>
                    </a:cubicBezTo>
                    <a:cubicBezTo>
                      <a:pt x="16" y="22"/>
                      <a:pt x="16" y="20"/>
                      <a:pt x="16" y="18"/>
                    </a:cubicBezTo>
                    <a:cubicBezTo>
                      <a:pt x="16" y="11"/>
                      <a:pt x="18" y="4"/>
                      <a:pt x="9" y="0"/>
                    </a:cubicBezTo>
                    <a:cubicBezTo>
                      <a:pt x="8" y="0"/>
                      <a:pt x="7" y="0"/>
                      <a:pt x="6" y="0"/>
                    </a:cubicBezTo>
                    <a:cubicBezTo>
                      <a:pt x="5" y="0"/>
                      <a:pt x="3" y="0"/>
                      <a:pt x="2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2" y="3"/>
                      <a:pt x="2" y="4"/>
                    </a:cubicBezTo>
                    <a:cubicBezTo>
                      <a:pt x="5" y="9"/>
                      <a:pt x="6" y="13"/>
                      <a:pt x="5" y="19"/>
                    </a:cubicBezTo>
                    <a:cubicBezTo>
                      <a:pt x="4" y="21"/>
                      <a:pt x="3" y="23"/>
                      <a:pt x="3" y="25"/>
                    </a:cubicBezTo>
                    <a:cubicBezTo>
                      <a:pt x="2" y="27"/>
                      <a:pt x="2" y="28"/>
                      <a:pt x="2" y="29"/>
                    </a:cubicBezTo>
                    <a:cubicBezTo>
                      <a:pt x="1" y="32"/>
                      <a:pt x="0" y="35"/>
                      <a:pt x="1" y="37"/>
                    </a:cubicBezTo>
                    <a:cubicBezTo>
                      <a:pt x="1" y="42"/>
                      <a:pt x="4" y="45"/>
                      <a:pt x="9" y="48"/>
                    </a:cubicBezTo>
                    <a:cubicBezTo>
                      <a:pt x="11" y="49"/>
                      <a:pt x="13" y="50"/>
                      <a:pt x="15" y="52"/>
                    </a:cubicBezTo>
                    <a:cubicBezTo>
                      <a:pt x="19" y="56"/>
                      <a:pt x="22" y="61"/>
                      <a:pt x="27" y="65"/>
                    </a:cubicBezTo>
                    <a:cubicBezTo>
                      <a:pt x="28" y="66"/>
                      <a:pt x="31" y="67"/>
                      <a:pt x="33" y="67"/>
                    </a:cubicBezTo>
                    <a:cubicBezTo>
                      <a:pt x="36" y="67"/>
                      <a:pt x="39" y="66"/>
                      <a:pt x="42" y="65"/>
                    </a:cubicBezTo>
                    <a:cubicBezTo>
                      <a:pt x="44" y="64"/>
                      <a:pt x="47" y="63"/>
                      <a:pt x="49" y="62"/>
                    </a:cubicBezTo>
                    <a:cubicBezTo>
                      <a:pt x="36" y="57"/>
                      <a:pt x="29" y="49"/>
                      <a:pt x="24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1" name="Freeform 2089"/>
              <p:cNvSpPr/>
              <p:nvPr/>
            </p:nvSpPr>
            <p:spPr bwMode="auto">
              <a:xfrm>
                <a:off x="2659" y="698"/>
                <a:ext cx="25" cy="56"/>
              </a:xfrm>
              <a:custGeom>
                <a:avLst/>
                <a:gdLst>
                  <a:gd name="T0" fmla="*/ 10 w 23"/>
                  <a:gd name="T1" fmla="*/ 0 h 51"/>
                  <a:gd name="T2" fmla="*/ 9 w 23"/>
                  <a:gd name="T3" fmla="*/ 3 h 51"/>
                  <a:gd name="T4" fmla="*/ 9 w 23"/>
                  <a:gd name="T5" fmla="*/ 9 h 51"/>
                  <a:gd name="T6" fmla="*/ 7 w 23"/>
                  <a:gd name="T7" fmla="*/ 20 h 51"/>
                  <a:gd name="T8" fmla="*/ 8 w 23"/>
                  <a:gd name="T9" fmla="*/ 33 h 51"/>
                  <a:gd name="T10" fmla="*/ 5 w 23"/>
                  <a:gd name="T11" fmla="*/ 41 h 51"/>
                  <a:gd name="T12" fmla="*/ 0 w 23"/>
                  <a:gd name="T13" fmla="*/ 51 h 51"/>
                  <a:gd name="T14" fmla="*/ 8 w 23"/>
                  <a:gd name="T15" fmla="*/ 51 h 51"/>
                  <a:gd name="T16" fmla="*/ 15 w 23"/>
                  <a:gd name="T17" fmla="*/ 49 h 51"/>
                  <a:gd name="T18" fmla="*/ 18 w 23"/>
                  <a:gd name="T19" fmla="*/ 41 h 51"/>
                  <a:gd name="T20" fmla="*/ 17 w 23"/>
                  <a:gd name="T21" fmla="*/ 25 h 51"/>
                  <a:gd name="T22" fmla="*/ 21 w 23"/>
                  <a:gd name="T23" fmla="*/ 14 h 51"/>
                  <a:gd name="T24" fmla="*/ 23 w 23"/>
                  <a:gd name="T25" fmla="*/ 13 h 51"/>
                  <a:gd name="T26" fmla="*/ 20 w 23"/>
                  <a:gd name="T27" fmla="*/ 9 h 51"/>
                  <a:gd name="T28" fmla="*/ 10 w 23"/>
                  <a:gd name="T29" fmla="*/ 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" h="51">
                    <a:moveTo>
                      <a:pt x="10" y="0"/>
                    </a:moveTo>
                    <a:cubicBezTo>
                      <a:pt x="9" y="1"/>
                      <a:pt x="10" y="2"/>
                      <a:pt x="9" y="3"/>
                    </a:cubicBezTo>
                    <a:cubicBezTo>
                      <a:pt x="9" y="5"/>
                      <a:pt x="9" y="7"/>
                      <a:pt x="9" y="9"/>
                    </a:cubicBezTo>
                    <a:cubicBezTo>
                      <a:pt x="8" y="13"/>
                      <a:pt x="7" y="17"/>
                      <a:pt x="7" y="20"/>
                    </a:cubicBezTo>
                    <a:cubicBezTo>
                      <a:pt x="7" y="25"/>
                      <a:pt x="9" y="28"/>
                      <a:pt x="8" y="33"/>
                    </a:cubicBezTo>
                    <a:cubicBezTo>
                      <a:pt x="8" y="36"/>
                      <a:pt x="6" y="39"/>
                      <a:pt x="5" y="41"/>
                    </a:cubicBezTo>
                    <a:cubicBezTo>
                      <a:pt x="3" y="44"/>
                      <a:pt x="2" y="47"/>
                      <a:pt x="0" y="51"/>
                    </a:cubicBezTo>
                    <a:cubicBezTo>
                      <a:pt x="2" y="51"/>
                      <a:pt x="5" y="51"/>
                      <a:pt x="8" y="51"/>
                    </a:cubicBezTo>
                    <a:cubicBezTo>
                      <a:pt x="10" y="51"/>
                      <a:pt x="13" y="50"/>
                      <a:pt x="15" y="49"/>
                    </a:cubicBezTo>
                    <a:cubicBezTo>
                      <a:pt x="17" y="47"/>
                      <a:pt x="18" y="44"/>
                      <a:pt x="18" y="41"/>
                    </a:cubicBezTo>
                    <a:cubicBezTo>
                      <a:pt x="18" y="36"/>
                      <a:pt x="17" y="30"/>
                      <a:pt x="17" y="25"/>
                    </a:cubicBezTo>
                    <a:cubicBezTo>
                      <a:pt x="17" y="21"/>
                      <a:pt x="18" y="17"/>
                      <a:pt x="21" y="14"/>
                    </a:cubicBezTo>
                    <a:cubicBezTo>
                      <a:pt x="21" y="14"/>
                      <a:pt x="22" y="14"/>
                      <a:pt x="23" y="13"/>
                    </a:cubicBezTo>
                    <a:cubicBezTo>
                      <a:pt x="22" y="12"/>
                      <a:pt x="21" y="10"/>
                      <a:pt x="20" y="9"/>
                    </a:cubicBezTo>
                    <a:cubicBezTo>
                      <a:pt x="18" y="6"/>
                      <a:pt x="14" y="2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2" name="Freeform 2090"/>
              <p:cNvSpPr/>
              <p:nvPr/>
            </p:nvSpPr>
            <p:spPr bwMode="auto">
              <a:xfrm>
                <a:off x="2557" y="665"/>
                <a:ext cx="84" cy="50"/>
              </a:xfrm>
              <a:custGeom>
                <a:avLst/>
                <a:gdLst>
                  <a:gd name="T0" fmla="*/ 74 w 77"/>
                  <a:gd name="T1" fmla="*/ 19 h 46"/>
                  <a:gd name="T2" fmla="*/ 73 w 77"/>
                  <a:gd name="T3" fmla="*/ 17 h 46"/>
                  <a:gd name="T4" fmla="*/ 71 w 77"/>
                  <a:gd name="T5" fmla="*/ 13 h 46"/>
                  <a:gd name="T6" fmla="*/ 68 w 77"/>
                  <a:gd name="T7" fmla="*/ 9 h 46"/>
                  <a:gd name="T8" fmla="*/ 65 w 77"/>
                  <a:gd name="T9" fmla="*/ 8 h 46"/>
                  <a:gd name="T10" fmla="*/ 64 w 77"/>
                  <a:gd name="T11" fmla="*/ 9 h 46"/>
                  <a:gd name="T12" fmla="*/ 61 w 77"/>
                  <a:gd name="T13" fmla="*/ 9 h 46"/>
                  <a:gd name="T14" fmla="*/ 55 w 77"/>
                  <a:gd name="T15" fmla="*/ 8 h 46"/>
                  <a:gd name="T16" fmla="*/ 53 w 77"/>
                  <a:gd name="T17" fmla="*/ 7 h 46"/>
                  <a:gd name="T18" fmla="*/ 49 w 77"/>
                  <a:gd name="T19" fmla="*/ 6 h 46"/>
                  <a:gd name="T20" fmla="*/ 46 w 77"/>
                  <a:gd name="T21" fmla="*/ 5 h 46"/>
                  <a:gd name="T22" fmla="*/ 38 w 77"/>
                  <a:gd name="T23" fmla="*/ 2 h 46"/>
                  <a:gd name="T24" fmla="*/ 36 w 77"/>
                  <a:gd name="T25" fmla="*/ 0 h 46"/>
                  <a:gd name="T26" fmla="*/ 33 w 77"/>
                  <a:gd name="T27" fmla="*/ 0 h 46"/>
                  <a:gd name="T28" fmla="*/ 28 w 77"/>
                  <a:gd name="T29" fmla="*/ 4 h 46"/>
                  <a:gd name="T30" fmla="*/ 23 w 77"/>
                  <a:gd name="T31" fmla="*/ 11 h 46"/>
                  <a:gd name="T32" fmla="*/ 20 w 77"/>
                  <a:gd name="T33" fmla="*/ 14 h 46"/>
                  <a:gd name="T34" fmla="*/ 12 w 77"/>
                  <a:gd name="T35" fmla="*/ 17 h 46"/>
                  <a:gd name="T36" fmla="*/ 3 w 77"/>
                  <a:gd name="T37" fmla="*/ 23 h 46"/>
                  <a:gd name="T38" fmla="*/ 0 w 77"/>
                  <a:gd name="T39" fmla="*/ 29 h 46"/>
                  <a:gd name="T40" fmla="*/ 0 w 77"/>
                  <a:gd name="T41" fmla="*/ 34 h 46"/>
                  <a:gd name="T42" fmla="*/ 0 w 77"/>
                  <a:gd name="T43" fmla="*/ 39 h 46"/>
                  <a:gd name="T44" fmla="*/ 0 w 77"/>
                  <a:gd name="T45" fmla="*/ 40 h 46"/>
                  <a:gd name="T46" fmla="*/ 1 w 77"/>
                  <a:gd name="T47" fmla="*/ 42 h 46"/>
                  <a:gd name="T48" fmla="*/ 3 w 77"/>
                  <a:gd name="T49" fmla="*/ 46 h 46"/>
                  <a:gd name="T50" fmla="*/ 3 w 77"/>
                  <a:gd name="T51" fmla="*/ 46 h 46"/>
                  <a:gd name="T52" fmla="*/ 6 w 77"/>
                  <a:gd name="T53" fmla="*/ 40 h 46"/>
                  <a:gd name="T54" fmla="*/ 21 w 77"/>
                  <a:gd name="T55" fmla="*/ 27 h 46"/>
                  <a:gd name="T56" fmla="*/ 51 w 77"/>
                  <a:gd name="T57" fmla="*/ 18 h 46"/>
                  <a:gd name="T58" fmla="*/ 60 w 77"/>
                  <a:gd name="T59" fmla="*/ 18 h 46"/>
                  <a:gd name="T60" fmla="*/ 63 w 77"/>
                  <a:gd name="T61" fmla="*/ 19 h 46"/>
                  <a:gd name="T62" fmla="*/ 67 w 77"/>
                  <a:gd name="T63" fmla="*/ 21 h 46"/>
                  <a:gd name="T64" fmla="*/ 71 w 77"/>
                  <a:gd name="T65" fmla="*/ 23 h 46"/>
                  <a:gd name="T66" fmla="*/ 77 w 77"/>
                  <a:gd name="T67" fmla="*/ 27 h 46"/>
                  <a:gd name="T68" fmla="*/ 76 w 77"/>
                  <a:gd name="T69" fmla="*/ 24 h 46"/>
                  <a:gd name="T70" fmla="*/ 74 w 77"/>
                  <a:gd name="T71" fmla="*/ 1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7" h="46">
                    <a:moveTo>
                      <a:pt x="74" y="19"/>
                    </a:moveTo>
                    <a:cubicBezTo>
                      <a:pt x="74" y="18"/>
                      <a:pt x="74" y="17"/>
                      <a:pt x="73" y="17"/>
                    </a:cubicBezTo>
                    <a:cubicBezTo>
                      <a:pt x="73" y="16"/>
                      <a:pt x="72" y="14"/>
                      <a:pt x="71" y="13"/>
                    </a:cubicBezTo>
                    <a:cubicBezTo>
                      <a:pt x="71" y="12"/>
                      <a:pt x="69" y="10"/>
                      <a:pt x="68" y="9"/>
                    </a:cubicBezTo>
                    <a:cubicBezTo>
                      <a:pt x="67" y="9"/>
                      <a:pt x="66" y="9"/>
                      <a:pt x="65" y="8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63" y="9"/>
                      <a:pt x="62" y="9"/>
                      <a:pt x="61" y="9"/>
                    </a:cubicBezTo>
                    <a:cubicBezTo>
                      <a:pt x="59" y="9"/>
                      <a:pt x="57" y="8"/>
                      <a:pt x="55" y="8"/>
                    </a:cubicBezTo>
                    <a:cubicBezTo>
                      <a:pt x="54" y="7"/>
                      <a:pt x="54" y="7"/>
                      <a:pt x="53" y="7"/>
                    </a:cubicBezTo>
                    <a:cubicBezTo>
                      <a:pt x="52" y="7"/>
                      <a:pt x="50" y="6"/>
                      <a:pt x="49" y="6"/>
                    </a:cubicBezTo>
                    <a:cubicBezTo>
                      <a:pt x="48" y="6"/>
                      <a:pt x="47" y="5"/>
                      <a:pt x="46" y="5"/>
                    </a:cubicBezTo>
                    <a:cubicBezTo>
                      <a:pt x="44" y="5"/>
                      <a:pt x="40" y="3"/>
                      <a:pt x="38" y="2"/>
                    </a:cubicBezTo>
                    <a:cubicBezTo>
                      <a:pt x="37" y="1"/>
                      <a:pt x="36" y="1"/>
                      <a:pt x="36" y="0"/>
                    </a:cubicBezTo>
                    <a:cubicBezTo>
                      <a:pt x="35" y="0"/>
                      <a:pt x="34" y="0"/>
                      <a:pt x="33" y="0"/>
                    </a:cubicBezTo>
                    <a:cubicBezTo>
                      <a:pt x="31" y="0"/>
                      <a:pt x="30" y="3"/>
                      <a:pt x="28" y="4"/>
                    </a:cubicBezTo>
                    <a:cubicBezTo>
                      <a:pt x="26" y="7"/>
                      <a:pt x="24" y="8"/>
                      <a:pt x="23" y="11"/>
                    </a:cubicBezTo>
                    <a:cubicBezTo>
                      <a:pt x="22" y="12"/>
                      <a:pt x="21" y="13"/>
                      <a:pt x="20" y="14"/>
                    </a:cubicBezTo>
                    <a:cubicBezTo>
                      <a:pt x="18" y="16"/>
                      <a:pt x="15" y="17"/>
                      <a:pt x="12" y="17"/>
                    </a:cubicBezTo>
                    <a:cubicBezTo>
                      <a:pt x="9" y="18"/>
                      <a:pt x="5" y="20"/>
                      <a:pt x="3" y="23"/>
                    </a:cubicBezTo>
                    <a:cubicBezTo>
                      <a:pt x="2" y="24"/>
                      <a:pt x="1" y="27"/>
                      <a:pt x="0" y="29"/>
                    </a:cubicBezTo>
                    <a:cubicBezTo>
                      <a:pt x="0" y="31"/>
                      <a:pt x="0" y="32"/>
                      <a:pt x="0" y="34"/>
                    </a:cubicBezTo>
                    <a:cubicBezTo>
                      <a:pt x="0" y="36"/>
                      <a:pt x="0" y="37"/>
                      <a:pt x="0" y="39"/>
                    </a:cubicBezTo>
                    <a:cubicBezTo>
                      <a:pt x="0" y="39"/>
                      <a:pt x="0" y="40"/>
                      <a:pt x="0" y="40"/>
                    </a:cubicBezTo>
                    <a:cubicBezTo>
                      <a:pt x="1" y="41"/>
                      <a:pt x="1" y="41"/>
                      <a:pt x="1" y="42"/>
                    </a:cubicBezTo>
                    <a:cubicBezTo>
                      <a:pt x="2" y="43"/>
                      <a:pt x="3" y="45"/>
                      <a:pt x="3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4" y="44"/>
                      <a:pt x="5" y="42"/>
                      <a:pt x="6" y="40"/>
                    </a:cubicBezTo>
                    <a:cubicBezTo>
                      <a:pt x="11" y="34"/>
                      <a:pt x="16" y="30"/>
                      <a:pt x="21" y="27"/>
                    </a:cubicBezTo>
                    <a:cubicBezTo>
                      <a:pt x="30" y="21"/>
                      <a:pt x="40" y="18"/>
                      <a:pt x="51" y="18"/>
                    </a:cubicBezTo>
                    <a:cubicBezTo>
                      <a:pt x="54" y="18"/>
                      <a:pt x="57" y="18"/>
                      <a:pt x="60" y="18"/>
                    </a:cubicBezTo>
                    <a:cubicBezTo>
                      <a:pt x="61" y="18"/>
                      <a:pt x="62" y="19"/>
                      <a:pt x="63" y="19"/>
                    </a:cubicBezTo>
                    <a:cubicBezTo>
                      <a:pt x="64" y="20"/>
                      <a:pt x="66" y="20"/>
                      <a:pt x="67" y="21"/>
                    </a:cubicBezTo>
                    <a:cubicBezTo>
                      <a:pt x="68" y="22"/>
                      <a:pt x="69" y="22"/>
                      <a:pt x="71" y="23"/>
                    </a:cubicBezTo>
                    <a:cubicBezTo>
                      <a:pt x="73" y="25"/>
                      <a:pt x="75" y="26"/>
                      <a:pt x="77" y="27"/>
                    </a:cubicBezTo>
                    <a:cubicBezTo>
                      <a:pt x="76" y="26"/>
                      <a:pt x="76" y="25"/>
                      <a:pt x="76" y="24"/>
                    </a:cubicBezTo>
                    <a:cubicBezTo>
                      <a:pt x="75" y="22"/>
                      <a:pt x="75" y="21"/>
                      <a:pt x="74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3" name="Freeform 2091"/>
              <p:cNvSpPr/>
              <p:nvPr/>
            </p:nvSpPr>
            <p:spPr bwMode="auto">
              <a:xfrm>
                <a:off x="2545" y="662"/>
                <a:ext cx="40" cy="41"/>
              </a:xfrm>
              <a:custGeom>
                <a:avLst/>
                <a:gdLst>
                  <a:gd name="T0" fmla="*/ 34 w 36"/>
                  <a:gd name="T1" fmla="*/ 2 h 37"/>
                  <a:gd name="T2" fmla="*/ 22 w 36"/>
                  <a:gd name="T3" fmla="*/ 2 h 37"/>
                  <a:gd name="T4" fmla="*/ 21 w 36"/>
                  <a:gd name="T5" fmla="*/ 1 h 37"/>
                  <a:gd name="T6" fmla="*/ 18 w 36"/>
                  <a:gd name="T7" fmla="*/ 1 h 37"/>
                  <a:gd name="T8" fmla="*/ 14 w 36"/>
                  <a:gd name="T9" fmla="*/ 1 h 37"/>
                  <a:gd name="T10" fmla="*/ 10 w 36"/>
                  <a:gd name="T11" fmla="*/ 1 h 37"/>
                  <a:gd name="T12" fmla="*/ 8 w 36"/>
                  <a:gd name="T13" fmla="*/ 1 h 37"/>
                  <a:gd name="T14" fmla="*/ 7 w 36"/>
                  <a:gd name="T15" fmla="*/ 7 h 37"/>
                  <a:gd name="T16" fmla="*/ 6 w 36"/>
                  <a:gd name="T17" fmla="*/ 11 h 37"/>
                  <a:gd name="T18" fmla="*/ 4 w 36"/>
                  <a:gd name="T19" fmla="*/ 17 h 37"/>
                  <a:gd name="T20" fmla="*/ 2 w 36"/>
                  <a:gd name="T21" fmla="*/ 23 h 37"/>
                  <a:gd name="T22" fmla="*/ 6 w 36"/>
                  <a:gd name="T23" fmla="*/ 37 h 37"/>
                  <a:gd name="T24" fmla="*/ 6 w 36"/>
                  <a:gd name="T25" fmla="*/ 37 h 37"/>
                  <a:gd name="T26" fmla="*/ 7 w 36"/>
                  <a:gd name="T27" fmla="*/ 33 h 37"/>
                  <a:gd name="T28" fmla="*/ 11 w 36"/>
                  <a:gd name="T29" fmla="*/ 23 h 37"/>
                  <a:gd name="T30" fmla="*/ 17 w 36"/>
                  <a:gd name="T31" fmla="*/ 18 h 37"/>
                  <a:gd name="T32" fmla="*/ 35 w 36"/>
                  <a:gd name="T33" fmla="*/ 6 h 37"/>
                  <a:gd name="T34" fmla="*/ 36 w 36"/>
                  <a:gd name="T35" fmla="*/ 4 h 37"/>
                  <a:gd name="T36" fmla="*/ 34 w 36"/>
                  <a:gd name="T37" fmla="*/ 2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6" h="37">
                    <a:moveTo>
                      <a:pt x="34" y="2"/>
                    </a:moveTo>
                    <a:cubicBezTo>
                      <a:pt x="33" y="0"/>
                      <a:pt x="24" y="3"/>
                      <a:pt x="22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0" y="1"/>
                      <a:pt x="19" y="1"/>
                      <a:pt x="18" y="1"/>
                    </a:cubicBezTo>
                    <a:cubicBezTo>
                      <a:pt x="17" y="1"/>
                      <a:pt x="15" y="1"/>
                      <a:pt x="14" y="1"/>
                    </a:cubicBezTo>
                    <a:cubicBezTo>
                      <a:pt x="13" y="1"/>
                      <a:pt x="12" y="1"/>
                      <a:pt x="10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3"/>
                      <a:pt x="8" y="5"/>
                      <a:pt x="7" y="7"/>
                    </a:cubicBezTo>
                    <a:cubicBezTo>
                      <a:pt x="7" y="8"/>
                      <a:pt x="7" y="9"/>
                      <a:pt x="6" y="11"/>
                    </a:cubicBezTo>
                    <a:cubicBezTo>
                      <a:pt x="5" y="13"/>
                      <a:pt x="5" y="15"/>
                      <a:pt x="4" y="17"/>
                    </a:cubicBezTo>
                    <a:cubicBezTo>
                      <a:pt x="3" y="19"/>
                      <a:pt x="2" y="21"/>
                      <a:pt x="2" y="23"/>
                    </a:cubicBezTo>
                    <a:cubicBezTo>
                      <a:pt x="1" y="29"/>
                      <a:pt x="0" y="34"/>
                      <a:pt x="6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6" y="36"/>
                      <a:pt x="7" y="35"/>
                      <a:pt x="7" y="33"/>
                    </a:cubicBezTo>
                    <a:cubicBezTo>
                      <a:pt x="7" y="30"/>
                      <a:pt x="8" y="26"/>
                      <a:pt x="11" y="23"/>
                    </a:cubicBezTo>
                    <a:cubicBezTo>
                      <a:pt x="12" y="21"/>
                      <a:pt x="14" y="18"/>
                      <a:pt x="17" y="18"/>
                    </a:cubicBezTo>
                    <a:cubicBezTo>
                      <a:pt x="27" y="16"/>
                      <a:pt x="32" y="9"/>
                      <a:pt x="35" y="6"/>
                    </a:cubicBezTo>
                    <a:cubicBezTo>
                      <a:pt x="35" y="6"/>
                      <a:pt x="36" y="4"/>
                      <a:pt x="36" y="4"/>
                    </a:cubicBezTo>
                    <a:cubicBezTo>
                      <a:pt x="35" y="3"/>
                      <a:pt x="34" y="2"/>
                      <a:pt x="34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4" name="Freeform 2092"/>
              <p:cNvSpPr/>
              <p:nvPr/>
            </p:nvSpPr>
            <p:spPr bwMode="auto">
              <a:xfrm>
                <a:off x="2633" y="680"/>
                <a:ext cx="32" cy="88"/>
              </a:xfrm>
              <a:custGeom>
                <a:avLst/>
                <a:gdLst>
                  <a:gd name="T0" fmla="*/ 28 w 30"/>
                  <a:gd name="T1" fmla="*/ 32 h 81"/>
                  <a:gd name="T2" fmla="*/ 30 w 30"/>
                  <a:gd name="T3" fmla="*/ 15 h 81"/>
                  <a:gd name="T4" fmla="*/ 22 w 30"/>
                  <a:gd name="T5" fmla="*/ 5 h 81"/>
                  <a:gd name="T6" fmla="*/ 19 w 30"/>
                  <a:gd name="T7" fmla="*/ 4 h 81"/>
                  <a:gd name="T8" fmla="*/ 18 w 30"/>
                  <a:gd name="T9" fmla="*/ 4 h 81"/>
                  <a:gd name="T10" fmla="*/ 16 w 30"/>
                  <a:gd name="T11" fmla="*/ 3 h 81"/>
                  <a:gd name="T12" fmla="*/ 6 w 30"/>
                  <a:gd name="T13" fmla="*/ 0 h 81"/>
                  <a:gd name="T14" fmla="*/ 8 w 30"/>
                  <a:gd name="T15" fmla="*/ 3 h 81"/>
                  <a:gd name="T16" fmla="*/ 10 w 30"/>
                  <a:gd name="T17" fmla="*/ 7 h 81"/>
                  <a:gd name="T18" fmla="*/ 11 w 30"/>
                  <a:gd name="T19" fmla="*/ 11 h 81"/>
                  <a:gd name="T20" fmla="*/ 14 w 30"/>
                  <a:gd name="T21" fmla="*/ 24 h 81"/>
                  <a:gd name="T22" fmla="*/ 16 w 30"/>
                  <a:gd name="T23" fmla="*/ 41 h 81"/>
                  <a:gd name="T24" fmla="*/ 17 w 30"/>
                  <a:gd name="T25" fmla="*/ 46 h 81"/>
                  <a:gd name="T26" fmla="*/ 17 w 30"/>
                  <a:gd name="T27" fmla="*/ 53 h 81"/>
                  <a:gd name="T28" fmla="*/ 12 w 30"/>
                  <a:gd name="T29" fmla="*/ 64 h 81"/>
                  <a:gd name="T30" fmla="*/ 8 w 30"/>
                  <a:gd name="T31" fmla="*/ 70 h 81"/>
                  <a:gd name="T32" fmla="*/ 0 w 30"/>
                  <a:gd name="T33" fmla="*/ 81 h 81"/>
                  <a:gd name="T34" fmla="*/ 10 w 30"/>
                  <a:gd name="T35" fmla="*/ 78 h 81"/>
                  <a:gd name="T36" fmla="*/ 18 w 30"/>
                  <a:gd name="T37" fmla="*/ 69 h 81"/>
                  <a:gd name="T38" fmla="*/ 20 w 30"/>
                  <a:gd name="T39" fmla="*/ 67 h 81"/>
                  <a:gd name="T40" fmla="*/ 22 w 30"/>
                  <a:gd name="T41" fmla="*/ 66 h 81"/>
                  <a:gd name="T42" fmla="*/ 22 w 30"/>
                  <a:gd name="T43" fmla="*/ 64 h 81"/>
                  <a:gd name="T44" fmla="*/ 24 w 30"/>
                  <a:gd name="T45" fmla="*/ 61 h 81"/>
                  <a:gd name="T46" fmla="*/ 28 w 30"/>
                  <a:gd name="T47" fmla="*/ 52 h 81"/>
                  <a:gd name="T48" fmla="*/ 27 w 30"/>
                  <a:gd name="T49" fmla="*/ 45 h 81"/>
                  <a:gd name="T50" fmla="*/ 27 w 30"/>
                  <a:gd name="T51" fmla="*/ 37 h 81"/>
                  <a:gd name="T52" fmla="*/ 28 w 30"/>
                  <a:gd name="T53" fmla="*/ 32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0" h="81">
                    <a:moveTo>
                      <a:pt x="28" y="32"/>
                    </a:moveTo>
                    <a:cubicBezTo>
                      <a:pt x="29" y="26"/>
                      <a:pt x="30" y="20"/>
                      <a:pt x="30" y="15"/>
                    </a:cubicBezTo>
                    <a:cubicBezTo>
                      <a:pt x="29" y="11"/>
                      <a:pt x="28" y="7"/>
                      <a:pt x="22" y="5"/>
                    </a:cubicBezTo>
                    <a:cubicBezTo>
                      <a:pt x="21" y="4"/>
                      <a:pt x="20" y="4"/>
                      <a:pt x="19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7" y="3"/>
                      <a:pt x="16" y="3"/>
                    </a:cubicBezTo>
                    <a:cubicBezTo>
                      <a:pt x="13" y="3"/>
                      <a:pt x="9" y="2"/>
                      <a:pt x="6" y="0"/>
                    </a:cubicBezTo>
                    <a:cubicBezTo>
                      <a:pt x="7" y="1"/>
                      <a:pt x="7" y="2"/>
                      <a:pt x="8" y="3"/>
                    </a:cubicBezTo>
                    <a:cubicBezTo>
                      <a:pt x="9" y="4"/>
                      <a:pt x="9" y="6"/>
                      <a:pt x="10" y="7"/>
                    </a:cubicBezTo>
                    <a:cubicBezTo>
                      <a:pt x="10" y="8"/>
                      <a:pt x="11" y="10"/>
                      <a:pt x="11" y="11"/>
                    </a:cubicBezTo>
                    <a:cubicBezTo>
                      <a:pt x="12" y="15"/>
                      <a:pt x="14" y="19"/>
                      <a:pt x="14" y="24"/>
                    </a:cubicBezTo>
                    <a:cubicBezTo>
                      <a:pt x="15" y="29"/>
                      <a:pt x="16" y="35"/>
                      <a:pt x="16" y="41"/>
                    </a:cubicBezTo>
                    <a:cubicBezTo>
                      <a:pt x="17" y="43"/>
                      <a:pt x="17" y="44"/>
                      <a:pt x="17" y="46"/>
                    </a:cubicBezTo>
                    <a:cubicBezTo>
                      <a:pt x="17" y="48"/>
                      <a:pt x="18" y="50"/>
                      <a:pt x="17" y="53"/>
                    </a:cubicBezTo>
                    <a:cubicBezTo>
                      <a:pt x="17" y="57"/>
                      <a:pt x="14" y="61"/>
                      <a:pt x="12" y="64"/>
                    </a:cubicBezTo>
                    <a:cubicBezTo>
                      <a:pt x="11" y="66"/>
                      <a:pt x="9" y="68"/>
                      <a:pt x="8" y="70"/>
                    </a:cubicBezTo>
                    <a:cubicBezTo>
                      <a:pt x="6" y="74"/>
                      <a:pt x="3" y="78"/>
                      <a:pt x="0" y="81"/>
                    </a:cubicBezTo>
                    <a:cubicBezTo>
                      <a:pt x="4" y="81"/>
                      <a:pt x="7" y="80"/>
                      <a:pt x="10" y="78"/>
                    </a:cubicBezTo>
                    <a:cubicBezTo>
                      <a:pt x="13" y="76"/>
                      <a:pt x="15" y="72"/>
                      <a:pt x="18" y="69"/>
                    </a:cubicBezTo>
                    <a:cubicBezTo>
                      <a:pt x="18" y="68"/>
                      <a:pt x="19" y="68"/>
                      <a:pt x="20" y="67"/>
                    </a:cubicBezTo>
                    <a:cubicBezTo>
                      <a:pt x="21" y="66"/>
                      <a:pt x="21" y="66"/>
                      <a:pt x="22" y="66"/>
                    </a:cubicBezTo>
                    <a:cubicBezTo>
                      <a:pt x="22" y="65"/>
                      <a:pt x="22" y="65"/>
                      <a:pt x="22" y="64"/>
                    </a:cubicBezTo>
                    <a:cubicBezTo>
                      <a:pt x="23" y="63"/>
                      <a:pt x="23" y="62"/>
                      <a:pt x="24" y="61"/>
                    </a:cubicBezTo>
                    <a:cubicBezTo>
                      <a:pt x="25" y="58"/>
                      <a:pt x="27" y="55"/>
                      <a:pt x="28" y="52"/>
                    </a:cubicBezTo>
                    <a:cubicBezTo>
                      <a:pt x="29" y="50"/>
                      <a:pt x="28" y="47"/>
                      <a:pt x="27" y="45"/>
                    </a:cubicBezTo>
                    <a:cubicBezTo>
                      <a:pt x="27" y="43"/>
                      <a:pt x="27" y="40"/>
                      <a:pt x="27" y="37"/>
                    </a:cubicBezTo>
                    <a:cubicBezTo>
                      <a:pt x="28" y="35"/>
                      <a:pt x="28" y="33"/>
                      <a:pt x="28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5" name="Freeform 2093"/>
              <p:cNvSpPr/>
              <p:nvPr/>
            </p:nvSpPr>
            <p:spPr bwMode="auto">
              <a:xfrm>
                <a:off x="2606" y="720"/>
                <a:ext cx="15" cy="15"/>
              </a:xfrm>
              <a:custGeom>
                <a:avLst/>
                <a:gdLst>
                  <a:gd name="T0" fmla="*/ 12 w 13"/>
                  <a:gd name="T1" fmla="*/ 2 h 14"/>
                  <a:gd name="T2" fmla="*/ 10 w 13"/>
                  <a:gd name="T3" fmla="*/ 1 h 14"/>
                  <a:gd name="T4" fmla="*/ 3 w 13"/>
                  <a:gd name="T5" fmla="*/ 2 h 14"/>
                  <a:gd name="T6" fmla="*/ 1 w 13"/>
                  <a:gd name="T7" fmla="*/ 10 h 14"/>
                  <a:gd name="T8" fmla="*/ 4 w 13"/>
                  <a:gd name="T9" fmla="*/ 13 h 14"/>
                  <a:gd name="T10" fmla="*/ 6 w 13"/>
                  <a:gd name="T11" fmla="*/ 14 h 14"/>
                  <a:gd name="T12" fmla="*/ 12 w 13"/>
                  <a:gd name="T13" fmla="*/ 6 h 14"/>
                  <a:gd name="T14" fmla="*/ 12 w 13"/>
                  <a:gd name="T1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" h="14">
                    <a:moveTo>
                      <a:pt x="12" y="2"/>
                    </a:moveTo>
                    <a:cubicBezTo>
                      <a:pt x="11" y="2"/>
                      <a:pt x="10" y="1"/>
                      <a:pt x="10" y="1"/>
                    </a:cubicBezTo>
                    <a:cubicBezTo>
                      <a:pt x="7" y="1"/>
                      <a:pt x="5" y="0"/>
                      <a:pt x="3" y="2"/>
                    </a:cubicBezTo>
                    <a:cubicBezTo>
                      <a:pt x="1" y="4"/>
                      <a:pt x="0" y="9"/>
                      <a:pt x="1" y="10"/>
                    </a:cubicBezTo>
                    <a:cubicBezTo>
                      <a:pt x="2" y="11"/>
                      <a:pt x="3" y="12"/>
                      <a:pt x="4" y="13"/>
                    </a:cubicBezTo>
                    <a:cubicBezTo>
                      <a:pt x="4" y="13"/>
                      <a:pt x="6" y="14"/>
                      <a:pt x="6" y="14"/>
                    </a:cubicBezTo>
                    <a:cubicBezTo>
                      <a:pt x="9" y="14"/>
                      <a:pt x="12" y="9"/>
                      <a:pt x="12" y="6"/>
                    </a:cubicBezTo>
                    <a:cubicBezTo>
                      <a:pt x="12" y="4"/>
                      <a:pt x="13" y="3"/>
                      <a:pt x="1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6" name="Freeform 2094"/>
              <p:cNvSpPr/>
              <p:nvPr/>
            </p:nvSpPr>
            <p:spPr bwMode="auto">
              <a:xfrm>
                <a:off x="2586" y="690"/>
                <a:ext cx="61" cy="48"/>
              </a:xfrm>
              <a:custGeom>
                <a:avLst/>
                <a:gdLst>
                  <a:gd name="T0" fmla="*/ 54 w 56"/>
                  <a:gd name="T1" fmla="*/ 17 h 44"/>
                  <a:gd name="T2" fmla="*/ 53 w 56"/>
                  <a:gd name="T3" fmla="*/ 11 h 44"/>
                  <a:gd name="T4" fmla="*/ 53 w 56"/>
                  <a:gd name="T5" fmla="*/ 9 h 44"/>
                  <a:gd name="T6" fmla="*/ 49 w 56"/>
                  <a:gd name="T7" fmla="*/ 7 h 44"/>
                  <a:gd name="T8" fmla="*/ 46 w 56"/>
                  <a:gd name="T9" fmla="*/ 5 h 44"/>
                  <a:gd name="T10" fmla="*/ 44 w 56"/>
                  <a:gd name="T11" fmla="*/ 4 h 44"/>
                  <a:gd name="T12" fmla="*/ 40 w 56"/>
                  <a:gd name="T13" fmla="*/ 2 h 44"/>
                  <a:gd name="T14" fmla="*/ 38 w 56"/>
                  <a:gd name="T15" fmla="*/ 1 h 44"/>
                  <a:gd name="T16" fmla="*/ 34 w 56"/>
                  <a:gd name="T17" fmla="*/ 0 h 44"/>
                  <a:gd name="T18" fmla="*/ 26 w 56"/>
                  <a:gd name="T19" fmla="*/ 1 h 44"/>
                  <a:gd name="T20" fmla="*/ 20 w 56"/>
                  <a:gd name="T21" fmla="*/ 0 h 44"/>
                  <a:gd name="T22" fmla="*/ 15 w 56"/>
                  <a:gd name="T23" fmla="*/ 0 h 44"/>
                  <a:gd name="T24" fmla="*/ 11 w 56"/>
                  <a:gd name="T25" fmla="*/ 1 h 44"/>
                  <a:gd name="T26" fmla="*/ 8 w 56"/>
                  <a:gd name="T27" fmla="*/ 5 h 44"/>
                  <a:gd name="T28" fmla="*/ 1 w 56"/>
                  <a:gd name="T29" fmla="*/ 21 h 44"/>
                  <a:gd name="T30" fmla="*/ 5 w 56"/>
                  <a:gd name="T31" fmla="*/ 28 h 44"/>
                  <a:gd name="T32" fmla="*/ 8 w 56"/>
                  <a:gd name="T33" fmla="*/ 29 h 44"/>
                  <a:gd name="T34" fmla="*/ 28 w 56"/>
                  <a:gd name="T35" fmla="*/ 13 h 44"/>
                  <a:gd name="T36" fmla="*/ 48 w 56"/>
                  <a:gd name="T37" fmla="*/ 25 h 44"/>
                  <a:gd name="T38" fmla="*/ 47 w 56"/>
                  <a:gd name="T39" fmla="*/ 38 h 44"/>
                  <a:gd name="T40" fmla="*/ 43 w 56"/>
                  <a:gd name="T41" fmla="*/ 44 h 44"/>
                  <a:gd name="T42" fmla="*/ 45 w 56"/>
                  <a:gd name="T43" fmla="*/ 43 h 44"/>
                  <a:gd name="T44" fmla="*/ 48 w 56"/>
                  <a:gd name="T45" fmla="*/ 41 h 44"/>
                  <a:gd name="T46" fmla="*/ 50 w 56"/>
                  <a:gd name="T47" fmla="*/ 40 h 44"/>
                  <a:gd name="T48" fmla="*/ 52 w 56"/>
                  <a:gd name="T49" fmla="*/ 38 h 44"/>
                  <a:gd name="T50" fmla="*/ 54 w 56"/>
                  <a:gd name="T51" fmla="*/ 35 h 44"/>
                  <a:gd name="T52" fmla="*/ 56 w 56"/>
                  <a:gd name="T53" fmla="*/ 29 h 44"/>
                  <a:gd name="T54" fmla="*/ 56 w 56"/>
                  <a:gd name="T55" fmla="*/ 26 h 44"/>
                  <a:gd name="T56" fmla="*/ 54 w 56"/>
                  <a:gd name="T57" fmla="*/ 1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6" h="44">
                    <a:moveTo>
                      <a:pt x="54" y="17"/>
                    </a:moveTo>
                    <a:cubicBezTo>
                      <a:pt x="54" y="15"/>
                      <a:pt x="54" y="13"/>
                      <a:pt x="53" y="11"/>
                    </a:cubicBezTo>
                    <a:cubicBezTo>
                      <a:pt x="53" y="11"/>
                      <a:pt x="53" y="10"/>
                      <a:pt x="53" y="9"/>
                    </a:cubicBezTo>
                    <a:cubicBezTo>
                      <a:pt x="52" y="8"/>
                      <a:pt x="50" y="8"/>
                      <a:pt x="49" y="7"/>
                    </a:cubicBezTo>
                    <a:cubicBezTo>
                      <a:pt x="48" y="6"/>
                      <a:pt x="47" y="6"/>
                      <a:pt x="46" y="5"/>
                    </a:cubicBezTo>
                    <a:cubicBezTo>
                      <a:pt x="46" y="4"/>
                      <a:pt x="45" y="4"/>
                      <a:pt x="44" y="4"/>
                    </a:cubicBezTo>
                    <a:cubicBezTo>
                      <a:pt x="43" y="3"/>
                      <a:pt x="41" y="2"/>
                      <a:pt x="40" y="2"/>
                    </a:cubicBezTo>
                    <a:cubicBezTo>
                      <a:pt x="39" y="1"/>
                      <a:pt x="38" y="1"/>
                      <a:pt x="38" y="1"/>
                    </a:cubicBezTo>
                    <a:cubicBezTo>
                      <a:pt x="37" y="1"/>
                      <a:pt x="35" y="0"/>
                      <a:pt x="34" y="0"/>
                    </a:cubicBezTo>
                    <a:cubicBezTo>
                      <a:pt x="31" y="0"/>
                      <a:pt x="29" y="1"/>
                      <a:pt x="26" y="1"/>
                    </a:cubicBezTo>
                    <a:cubicBezTo>
                      <a:pt x="24" y="1"/>
                      <a:pt x="22" y="0"/>
                      <a:pt x="20" y="0"/>
                    </a:cubicBezTo>
                    <a:cubicBezTo>
                      <a:pt x="18" y="0"/>
                      <a:pt x="16" y="0"/>
                      <a:pt x="15" y="0"/>
                    </a:cubicBezTo>
                    <a:cubicBezTo>
                      <a:pt x="14" y="1"/>
                      <a:pt x="12" y="1"/>
                      <a:pt x="11" y="1"/>
                    </a:cubicBezTo>
                    <a:cubicBezTo>
                      <a:pt x="10" y="2"/>
                      <a:pt x="9" y="4"/>
                      <a:pt x="8" y="5"/>
                    </a:cubicBezTo>
                    <a:cubicBezTo>
                      <a:pt x="4" y="9"/>
                      <a:pt x="0" y="15"/>
                      <a:pt x="1" y="21"/>
                    </a:cubicBezTo>
                    <a:cubicBezTo>
                      <a:pt x="1" y="24"/>
                      <a:pt x="3" y="26"/>
                      <a:pt x="5" y="28"/>
                    </a:cubicBezTo>
                    <a:cubicBezTo>
                      <a:pt x="6" y="28"/>
                      <a:pt x="7" y="29"/>
                      <a:pt x="8" y="29"/>
                    </a:cubicBezTo>
                    <a:cubicBezTo>
                      <a:pt x="11" y="18"/>
                      <a:pt x="19" y="13"/>
                      <a:pt x="28" y="13"/>
                    </a:cubicBezTo>
                    <a:cubicBezTo>
                      <a:pt x="36" y="13"/>
                      <a:pt x="45" y="19"/>
                      <a:pt x="48" y="25"/>
                    </a:cubicBezTo>
                    <a:cubicBezTo>
                      <a:pt x="50" y="28"/>
                      <a:pt x="50" y="33"/>
                      <a:pt x="47" y="38"/>
                    </a:cubicBezTo>
                    <a:cubicBezTo>
                      <a:pt x="46" y="40"/>
                      <a:pt x="44" y="42"/>
                      <a:pt x="43" y="44"/>
                    </a:cubicBezTo>
                    <a:cubicBezTo>
                      <a:pt x="44" y="44"/>
                      <a:pt x="44" y="43"/>
                      <a:pt x="45" y="43"/>
                    </a:cubicBezTo>
                    <a:cubicBezTo>
                      <a:pt x="46" y="43"/>
                      <a:pt x="47" y="42"/>
                      <a:pt x="48" y="41"/>
                    </a:cubicBezTo>
                    <a:cubicBezTo>
                      <a:pt x="49" y="41"/>
                      <a:pt x="49" y="40"/>
                      <a:pt x="50" y="40"/>
                    </a:cubicBezTo>
                    <a:cubicBezTo>
                      <a:pt x="50" y="39"/>
                      <a:pt x="51" y="38"/>
                      <a:pt x="52" y="38"/>
                    </a:cubicBezTo>
                    <a:cubicBezTo>
                      <a:pt x="52" y="37"/>
                      <a:pt x="53" y="36"/>
                      <a:pt x="54" y="35"/>
                    </a:cubicBezTo>
                    <a:cubicBezTo>
                      <a:pt x="55" y="34"/>
                      <a:pt x="56" y="31"/>
                      <a:pt x="56" y="29"/>
                    </a:cubicBezTo>
                    <a:cubicBezTo>
                      <a:pt x="56" y="28"/>
                      <a:pt x="56" y="27"/>
                      <a:pt x="56" y="26"/>
                    </a:cubicBezTo>
                    <a:cubicBezTo>
                      <a:pt x="55" y="23"/>
                      <a:pt x="55" y="20"/>
                      <a:pt x="54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7" name="Freeform 2095"/>
              <p:cNvSpPr/>
              <p:nvPr/>
            </p:nvSpPr>
            <p:spPr bwMode="auto">
              <a:xfrm>
                <a:off x="2583" y="708"/>
                <a:ext cx="52" cy="46"/>
              </a:xfrm>
              <a:custGeom>
                <a:avLst/>
                <a:gdLst>
                  <a:gd name="T0" fmla="*/ 36 w 48"/>
                  <a:gd name="T1" fmla="*/ 1 h 42"/>
                  <a:gd name="T2" fmla="*/ 34 w 48"/>
                  <a:gd name="T3" fmla="*/ 0 h 42"/>
                  <a:gd name="T4" fmla="*/ 28 w 48"/>
                  <a:gd name="T5" fmla="*/ 1 h 42"/>
                  <a:gd name="T6" fmla="*/ 23 w 48"/>
                  <a:gd name="T7" fmla="*/ 1 h 42"/>
                  <a:gd name="T8" fmla="*/ 17 w 48"/>
                  <a:gd name="T9" fmla="*/ 6 h 42"/>
                  <a:gd name="T10" fmla="*/ 15 w 48"/>
                  <a:gd name="T11" fmla="*/ 11 h 42"/>
                  <a:gd name="T12" fmla="*/ 17 w 48"/>
                  <a:gd name="T13" fmla="*/ 22 h 42"/>
                  <a:gd name="T14" fmla="*/ 21 w 48"/>
                  <a:gd name="T15" fmla="*/ 24 h 42"/>
                  <a:gd name="T16" fmla="*/ 21 w 48"/>
                  <a:gd name="T17" fmla="*/ 24 h 42"/>
                  <a:gd name="T18" fmla="*/ 20 w 48"/>
                  <a:gd name="T19" fmla="*/ 23 h 42"/>
                  <a:gd name="T20" fmla="*/ 19 w 48"/>
                  <a:gd name="T21" fmla="*/ 19 h 42"/>
                  <a:gd name="T22" fmla="*/ 20 w 48"/>
                  <a:gd name="T23" fmla="*/ 15 h 42"/>
                  <a:gd name="T24" fmla="*/ 27 w 48"/>
                  <a:gd name="T25" fmla="*/ 8 h 42"/>
                  <a:gd name="T26" fmla="*/ 38 w 48"/>
                  <a:gd name="T27" fmla="*/ 10 h 42"/>
                  <a:gd name="T28" fmla="*/ 39 w 48"/>
                  <a:gd name="T29" fmla="*/ 16 h 42"/>
                  <a:gd name="T30" fmla="*/ 37 w 48"/>
                  <a:gd name="T31" fmla="*/ 21 h 42"/>
                  <a:gd name="T32" fmla="*/ 35 w 48"/>
                  <a:gd name="T33" fmla="*/ 26 h 42"/>
                  <a:gd name="T34" fmla="*/ 24 w 48"/>
                  <a:gd name="T35" fmla="*/ 30 h 42"/>
                  <a:gd name="T36" fmla="*/ 21 w 48"/>
                  <a:gd name="T37" fmla="*/ 28 h 42"/>
                  <a:gd name="T38" fmla="*/ 17 w 48"/>
                  <a:gd name="T39" fmla="*/ 26 h 42"/>
                  <a:gd name="T40" fmla="*/ 14 w 48"/>
                  <a:gd name="T41" fmla="*/ 23 h 42"/>
                  <a:gd name="T42" fmla="*/ 5 w 48"/>
                  <a:gd name="T43" fmla="*/ 14 h 42"/>
                  <a:gd name="T44" fmla="*/ 2 w 48"/>
                  <a:gd name="T45" fmla="*/ 9 h 42"/>
                  <a:gd name="T46" fmla="*/ 2 w 48"/>
                  <a:gd name="T47" fmla="*/ 9 h 42"/>
                  <a:gd name="T48" fmla="*/ 0 w 48"/>
                  <a:gd name="T49" fmla="*/ 18 h 42"/>
                  <a:gd name="T50" fmla="*/ 4 w 48"/>
                  <a:gd name="T51" fmla="*/ 24 h 42"/>
                  <a:gd name="T52" fmla="*/ 12 w 48"/>
                  <a:gd name="T53" fmla="*/ 37 h 42"/>
                  <a:gd name="T54" fmla="*/ 17 w 48"/>
                  <a:gd name="T55" fmla="*/ 42 h 42"/>
                  <a:gd name="T56" fmla="*/ 22 w 48"/>
                  <a:gd name="T57" fmla="*/ 41 h 42"/>
                  <a:gd name="T58" fmla="*/ 31 w 48"/>
                  <a:gd name="T59" fmla="*/ 39 h 42"/>
                  <a:gd name="T60" fmla="*/ 42 w 48"/>
                  <a:gd name="T61" fmla="*/ 34 h 42"/>
                  <a:gd name="T62" fmla="*/ 42 w 48"/>
                  <a:gd name="T63" fmla="*/ 34 h 42"/>
                  <a:gd name="T64" fmla="*/ 41 w 48"/>
                  <a:gd name="T65" fmla="*/ 30 h 42"/>
                  <a:gd name="T66" fmla="*/ 42 w 48"/>
                  <a:gd name="T67" fmla="*/ 29 h 42"/>
                  <a:gd name="T68" fmla="*/ 44 w 48"/>
                  <a:gd name="T69" fmla="*/ 25 h 42"/>
                  <a:gd name="T70" fmla="*/ 48 w 48"/>
                  <a:gd name="T71" fmla="*/ 15 h 42"/>
                  <a:gd name="T72" fmla="*/ 48 w 48"/>
                  <a:gd name="T73" fmla="*/ 10 h 42"/>
                  <a:gd name="T74" fmla="*/ 36 w 48"/>
                  <a:gd name="T75" fmla="*/ 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8" h="42">
                    <a:moveTo>
                      <a:pt x="36" y="1"/>
                    </a:moveTo>
                    <a:cubicBezTo>
                      <a:pt x="35" y="1"/>
                      <a:pt x="34" y="1"/>
                      <a:pt x="34" y="0"/>
                    </a:cubicBezTo>
                    <a:cubicBezTo>
                      <a:pt x="32" y="0"/>
                      <a:pt x="30" y="1"/>
                      <a:pt x="28" y="1"/>
                    </a:cubicBezTo>
                    <a:cubicBezTo>
                      <a:pt x="26" y="1"/>
                      <a:pt x="25" y="1"/>
                      <a:pt x="23" y="1"/>
                    </a:cubicBezTo>
                    <a:cubicBezTo>
                      <a:pt x="22" y="1"/>
                      <a:pt x="19" y="4"/>
                      <a:pt x="17" y="6"/>
                    </a:cubicBezTo>
                    <a:cubicBezTo>
                      <a:pt x="16" y="7"/>
                      <a:pt x="16" y="9"/>
                      <a:pt x="15" y="11"/>
                    </a:cubicBezTo>
                    <a:cubicBezTo>
                      <a:pt x="14" y="17"/>
                      <a:pt x="13" y="19"/>
                      <a:pt x="17" y="22"/>
                    </a:cubicBezTo>
                    <a:cubicBezTo>
                      <a:pt x="18" y="23"/>
                      <a:pt x="20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2"/>
                      <a:pt x="19" y="21"/>
                      <a:pt x="19" y="19"/>
                    </a:cubicBezTo>
                    <a:cubicBezTo>
                      <a:pt x="19" y="18"/>
                      <a:pt x="20" y="17"/>
                      <a:pt x="20" y="15"/>
                    </a:cubicBezTo>
                    <a:cubicBezTo>
                      <a:pt x="21" y="11"/>
                      <a:pt x="24" y="8"/>
                      <a:pt x="27" y="8"/>
                    </a:cubicBezTo>
                    <a:cubicBezTo>
                      <a:pt x="30" y="8"/>
                      <a:pt x="35" y="8"/>
                      <a:pt x="38" y="10"/>
                    </a:cubicBezTo>
                    <a:cubicBezTo>
                      <a:pt x="39" y="12"/>
                      <a:pt x="39" y="14"/>
                      <a:pt x="39" y="16"/>
                    </a:cubicBezTo>
                    <a:cubicBezTo>
                      <a:pt x="39" y="18"/>
                      <a:pt x="38" y="20"/>
                      <a:pt x="37" y="21"/>
                    </a:cubicBezTo>
                    <a:cubicBezTo>
                      <a:pt x="36" y="23"/>
                      <a:pt x="36" y="25"/>
                      <a:pt x="35" y="26"/>
                    </a:cubicBezTo>
                    <a:cubicBezTo>
                      <a:pt x="32" y="29"/>
                      <a:pt x="29" y="31"/>
                      <a:pt x="24" y="30"/>
                    </a:cubicBezTo>
                    <a:cubicBezTo>
                      <a:pt x="23" y="29"/>
                      <a:pt x="22" y="29"/>
                      <a:pt x="21" y="28"/>
                    </a:cubicBezTo>
                    <a:cubicBezTo>
                      <a:pt x="19" y="27"/>
                      <a:pt x="18" y="27"/>
                      <a:pt x="17" y="26"/>
                    </a:cubicBezTo>
                    <a:cubicBezTo>
                      <a:pt x="16" y="25"/>
                      <a:pt x="15" y="24"/>
                      <a:pt x="14" y="23"/>
                    </a:cubicBezTo>
                    <a:cubicBezTo>
                      <a:pt x="11" y="20"/>
                      <a:pt x="8" y="17"/>
                      <a:pt x="5" y="14"/>
                    </a:cubicBezTo>
                    <a:cubicBezTo>
                      <a:pt x="4" y="12"/>
                      <a:pt x="3" y="10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2"/>
                      <a:pt x="0" y="15"/>
                      <a:pt x="0" y="18"/>
                    </a:cubicBezTo>
                    <a:cubicBezTo>
                      <a:pt x="1" y="21"/>
                      <a:pt x="3" y="22"/>
                      <a:pt x="4" y="24"/>
                    </a:cubicBezTo>
                    <a:cubicBezTo>
                      <a:pt x="7" y="29"/>
                      <a:pt x="9" y="33"/>
                      <a:pt x="12" y="37"/>
                    </a:cubicBezTo>
                    <a:cubicBezTo>
                      <a:pt x="13" y="38"/>
                      <a:pt x="16" y="41"/>
                      <a:pt x="17" y="42"/>
                    </a:cubicBezTo>
                    <a:cubicBezTo>
                      <a:pt x="19" y="42"/>
                      <a:pt x="20" y="41"/>
                      <a:pt x="22" y="41"/>
                    </a:cubicBezTo>
                    <a:cubicBezTo>
                      <a:pt x="25" y="41"/>
                      <a:pt x="28" y="40"/>
                      <a:pt x="31" y="39"/>
                    </a:cubicBezTo>
                    <a:cubicBezTo>
                      <a:pt x="35" y="38"/>
                      <a:pt x="40" y="37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0" y="34"/>
                      <a:pt x="40" y="32"/>
                      <a:pt x="41" y="30"/>
                    </a:cubicBezTo>
                    <a:cubicBezTo>
                      <a:pt x="41" y="30"/>
                      <a:pt x="41" y="29"/>
                      <a:pt x="42" y="29"/>
                    </a:cubicBezTo>
                    <a:cubicBezTo>
                      <a:pt x="42" y="28"/>
                      <a:pt x="43" y="26"/>
                      <a:pt x="44" y="25"/>
                    </a:cubicBezTo>
                    <a:cubicBezTo>
                      <a:pt x="46" y="22"/>
                      <a:pt x="48" y="18"/>
                      <a:pt x="48" y="15"/>
                    </a:cubicBezTo>
                    <a:cubicBezTo>
                      <a:pt x="48" y="13"/>
                      <a:pt x="48" y="11"/>
                      <a:pt x="48" y="10"/>
                    </a:cubicBezTo>
                    <a:cubicBezTo>
                      <a:pt x="46" y="6"/>
                      <a:pt x="41" y="3"/>
                      <a:pt x="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8" name="Freeform 2096"/>
              <p:cNvSpPr/>
              <p:nvPr/>
            </p:nvSpPr>
            <p:spPr bwMode="auto">
              <a:xfrm>
                <a:off x="2337" y="17"/>
                <a:ext cx="101" cy="110"/>
              </a:xfrm>
              <a:custGeom>
                <a:avLst/>
                <a:gdLst>
                  <a:gd name="T0" fmla="*/ 0 w 92"/>
                  <a:gd name="T1" fmla="*/ 42 h 101"/>
                  <a:gd name="T2" fmla="*/ 0 w 92"/>
                  <a:gd name="T3" fmla="*/ 96 h 101"/>
                  <a:gd name="T4" fmla="*/ 2 w 92"/>
                  <a:gd name="T5" fmla="*/ 100 h 101"/>
                  <a:gd name="T6" fmla="*/ 6 w 92"/>
                  <a:gd name="T7" fmla="*/ 101 h 101"/>
                  <a:gd name="T8" fmla="*/ 30 w 92"/>
                  <a:gd name="T9" fmla="*/ 101 h 101"/>
                  <a:gd name="T10" fmla="*/ 33 w 92"/>
                  <a:gd name="T11" fmla="*/ 100 h 101"/>
                  <a:gd name="T12" fmla="*/ 34 w 92"/>
                  <a:gd name="T13" fmla="*/ 97 h 101"/>
                  <a:gd name="T14" fmla="*/ 34 w 92"/>
                  <a:gd name="T15" fmla="*/ 71 h 101"/>
                  <a:gd name="T16" fmla="*/ 58 w 92"/>
                  <a:gd name="T17" fmla="*/ 71 h 101"/>
                  <a:gd name="T18" fmla="*/ 58 w 92"/>
                  <a:gd name="T19" fmla="*/ 97 h 101"/>
                  <a:gd name="T20" fmla="*/ 59 w 92"/>
                  <a:gd name="T21" fmla="*/ 100 h 101"/>
                  <a:gd name="T22" fmla="*/ 61 w 92"/>
                  <a:gd name="T23" fmla="*/ 101 h 101"/>
                  <a:gd name="T24" fmla="*/ 86 w 92"/>
                  <a:gd name="T25" fmla="*/ 101 h 101"/>
                  <a:gd name="T26" fmla="*/ 89 w 92"/>
                  <a:gd name="T27" fmla="*/ 100 h 101"/>
                  <a:gd name="T28" fmla="*/ 92 w 92"/>
                  <a:gd name="T29" fmla="*/ 96 h 101"/>
                  <a:gd name="T30" fmla="*/ 92 w 92"/>
                  <a:gd name="T31" fmla="*/ 42 h 101"/>
                  <a:gd name="T32" fmla="*/ 46 w 92"/>
                  <a:gd name="T33" fmla="*/ 0 h 101"/>
                  <a:gd name="T34" fmla="*/ 0 w 92"/>
                  <a:gd name="T35" fmla="*/ 42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2" h="101">
                    <a:moveTo>
                      <a:pt x="0" y="42"/>
                    </a:moveTo>
                    <a:cubicBezTo>
                      <a:pt x="0" y="96"/>
                      <a:pt x="0" y="96"/>
                      <a:pt x="0" y="96"/>
                    </a:cubicBezTo>
                    <a:cubicBezTo>
                      <a:pt x="0" y="98"/>
                      <a:pt x="1" y="99"/>
                      <a:pt x="2" y="100"/>
                    </a:cubicBezTo>
                    <a:cubicBezTo>
                      <a:pt x="3" y="100"/>
                      <a:pt x="5" y="101"/>
                      <a:pt x="6" y="101"/>
                    </a:cubicBezTo>
                    <a:cubicBezTo>
                      <a:pt x="30" y="101"/>
                      <a:pt x="30" y="101"/>
                      <a:pt x="30" y="101"/>
                    </a:cubicBezTo>
                    <a:cubicBezTo>
                      <a:pt x="31" y="101"/>
                      <a:pt x="32" y="100"/>
                      <a:pt x="33" y="100"/>
                    </a:cubicBezTo>
                    <a:cubicBezTo>
                      <a:pt x="33" y="99"/>
                      <a:pt x="34" y="98"/>
                      <a:pt x="34" y="97"/>
                    </a:cubicBezTo>
                    <a:cubicBezTo>
                      <a:pt x="34" y="71"/>
                      <a:pt x="34" y="71"/>
                      <a:pt x="34" y="71"/>
                    </a:cubicBezTo>
                    <a:cubicBezTo>
                      <a:pt x="58" y="71"/>
                      <a:pt x="58" y="71"/>
                      <a:pt x="58" y="71"/>
                    </a:cubicBezTo>
                    <a:cubicBezTo>
                      <a:pt x="58" y="97"/>
                      <a:pt x="58" y="97"/>
                      <a:pt x="58" y="97"/>
                    </a:cubicBezTo>
                    <a:cubicBezTo>
                      <a:pt x="58" y="98"/>
                      <a:pt x="58" y="99"/>
                      <a:pt x="59" y="100"/>
                    </a:cubicBezTo>
                    <a:cubicBezTo>
                      <a:pt x="60" y="100"/>
                      <a:pt x="60" y="101"/>
                      <a:pt x="61" y="101"/>
                    </a:cubicBezTo>
                    <a:cubicBezTo>
                      <a:pt x="86" y="101"/>
                      <a:pt x="86" y="101"/>
                      <a:pt x="86" y="101"/>
                    </a:cubicBezTo>
                    <a:cubicBezTo>
                      <a:pt x="87" y="101"/>
                      <a:pt x="88" y="100"/>
                      <a:pt x="89" y="100"/>
                    </a:cubicBezTo>
                    <a:cubicBezTo>
                      <a:pt x="91" y="99"/>
                      <a:pt x="92" y="98"/>
                      <a:pt x="92" y="96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0" y="42"/>
                      <a:pt x="0" y="42"/>
                      <a:pt x="0" y="42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9" name="Freeform 2097"/>
              <p:cNvSpPr/>
              <p:nvPr/>
            </p:nvSpPr>
            <p:spPr bwMode="auto">
              <a:xfrm>
                <a:off x="2313" y="-15"/>
                <a:ext cx="149" cy="79"/>
              </a:xfrm>
              <a:custGeom>
                <a:avLst/>
                <a:gdLst>
                  <a:gd name="T0" fmla="*/ 110 w 136"/>
                  <a:gd name="T1" fmla="*/ 36 h 72"/>
                  <a:gd name="T2" fmla="*/ 110 w 136"/>
                  <a:gd name="T3" fmla="*/ 6 h 72"/>
                  <a:gd name="T4" fmla="*/ 107 w 136"/>
                  <a:gd name="T5" fmla="*/ 2 h 72"/>
                  <a:gd name="T6" fmla="*/ 99 w 136"/>
                  <a:gd name="T7" fmla="*/ 2 h 72"/>
                  <a:gd name="T8" fmla="*/ 96 w 136"/>
                  <a:gd name="T9" fmla="*/ 6 h 72"/>
                  <a:gd name="T10" fmla="*/ 96 w 136"/>
                  <a:gd name="T11" fmla="*/ 23 h 72"/>
                  <a:gd name="T12" fmla="*/ 74 w 136"/>
                  <a:gd name="T13" fmla="*/ 3 h 72"/>
                  <a:gd name="T14" fmla="*/ 62 w 136"/>
                  <a:gd name="T15" fmla="*/ 3 h 72"/>
                  <a:gd name="T16" fmla="*/ 4 w 136"/>
                  <a:gd name="T17" fmla="*/ 56 h 72"/>
                  <a:gd name="T18" fmla="*/ 3 w 136"/>
                  <a:gd name="T19" fmla="*/ 68 h 72"/>
                  <a:gd name="T20" fmla="*/ 10 w 136"/>
                  <a:gd name="T21" fmla="*/ 71 h 72"/>
                  <a:gd name="T22" fmla="*/ 16 w 136"/>
                  <a:gd name="T23" fmla="*/ 68 h 72"/>
                  <a:gd name="T24" fmla="*/ 68 w 136"/>
                  <a:gd name="T25" fmla="*/ 21 h 72"/>
                  <a:gd name="T26" fmla="*/ 120 w 136"/>
                  <a:gd name="T27" fmla="*/ 68 h 72"/>
                  <a:gd name="T28" fmla="*/ 132 w 136"/>
                  <a:gd name="T29" fmla="*/ 68 h 72"/>
                  <a:gd name="T30" fmla="*/ 132 w 136"/>
                  <a:gd name="T31" fmla="*/ 56 h 72"/>
                  <a:gd name="T32" fmla="*/ 110 w 136"/>
                  <a:gd name="T33" fmla="*/ 3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6" h="72">
                    <a:moveTo>
                      <a:pt x="110" y="36"/>
                    </a:moveTo>
                    <a:cubicBezTo>
                      <a:pt x="110" y="6"/>
                      <a:pt x="110" y="6"/>
                      <a:pt x="110" y="6"/>
                    </a:cubicBezTo>
                    <a:cubicBezTo>
                      <a:pt x="110" y="4"/>
                      <a:pt x="109" y="2"/>
                      <a:pt x="107" y="2"/>
                    </a:cubicBezTo>
                    <a:cubicBezTo>
                      <a:pt x="99" y="2"/>
                      <a:pt x="99" y="2"/>
                      <a:pt x="99" y="2"/>
                    </a:cubicBezTo>
                    <a:cubicBezTo>
                      <a:pt x="97" y="2"/>
                      <a:pt x="96" y="4"/>
                      <a:pt x="96" y="6"/>
                    </a:cubicBezTo>
                    <a:cubicBezTo>
                      <a:pt x="96" y="23"/>
                      <a:pt x="96" y="23"/>
                      <a:pt x="96" y="23"/>
                    </a:cubicBezTo>
                    <a:cubicBezTo>
                      <a:pt x="74" y="3"/>
                      <a:pt x="74" y="3"/>
                      <a:pt x="74" y="3"/>
                    </a:cubicBezTo>
                    <a:cubicBezTo>
                      <a:pt x="70" y="0"/>
                      <a:pt x="65" y="0"/>
                      <a:pt x="62" y="3"/>
                    </a:cubicBezTo>
                    <a:cubicBezTo>
                      <a:pt x="4" y="56"/>
                      <a:pt x="4" y="56"/>
                      <a:pt x="4" y="56"/>
                    </a:cubicBezTo>
                    <a:cubicBezTo>
                      <a:pt x="1" y="59"/>
                      <a:pt x="0" y="64"/>
                      <a:pt x="3" y="68"/>
                    </a:cubicBezTo>
                    <a:cubicBezTo>
                      <a:pt x="5" y="70"/>
                      <a:pt x="8" y="71"/>
                      <a:pt x="10" y="71"/>
                    </a:cubicBezTo>
                    <a:cubicBezTo>
                      <a:pt x="12" y="71"/>
                      <a:pt x="14" y="70"/>
                      <a:pt x="16" y="68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4" y="72"/>
                      <a:pt x="129" y="71"/>
                      <a:pt x="132" y="68"/>
                    </a:cubicBezTo>
                    <a:cubicBezTo>
                      <a:pt x="136" y="64"/>
                      <a:pt x="135" y="59"/>
                      <a:pt x="132" y="56"/>
                    </a:cubicBezTo>
                    <a:cubicBezTo>
                      <a:pt x="110" y="36"/>
                      <a:pt x="110" y="36"/>
                      <a:pt x="110" y="36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0" name="Freeform 2098"/>
              <p:cNvSpPr/>
              <p:nvPr/>
            </p:nvSpPr>
            <p:spPr bwMode="auto">
              <a:xfrm>
                <a:off x="2337" y="17"/>
                <a:ext cx="101" cy="110"/>
              </a:xfrm>
              <a:custGeom>
                <a:avLst/>
                <a:gdLst>
                  <a:gd name="T0" fmla="*/ 46 w 92"/>
                  <a:gd name="T1" fmla="*/ 0 h 101"/>
                  <a:gd name="T2" fmla="*/ 0 w 92"/>
                  <a:gd name="T3" fmla="*/ 42 h 101"/>
                  <a:gd name="T4" fmla="*/ 0 w 92"/>
                  <a:gd name="T5" fmla="*/ 96 h 101"/>
                  <a:gd name="T6" fmla="*/ 2 w 92"/>
                  <a:gd name="T7" fmla="*/ 100 h 101"/>
                  <a:gd name="T8" fmla="*/ 6 w 92"/>
                  <a:gd name="T9" fmla="*/ 101 h 101"/>
                  <a:gd name="T10" fmla="*/ 30 w 92"/>
                  <a:gd name="T11" fmla="*/ 101 h 101"/>
                  <a:gd name="T12" fmla="*/ 33 w 92"/>
                  <a:gd name="T13" fmla="*/ 100 h 101"/>
                  <a:gd name="T14" fmla="*/ 34 w 92"/>
                  <a:gd name="T15" fmla="*/ 97 h 101"/>
                  <a:gd name="T16" fmla="*/ 34 w 92"/>
                  <a:gd name="T17" fmla="*/ 71 h 101"/>
                  <a:gd name="T18" fmla="*/ 58 w 92"/>
                  <a:gd name="T19" fmla="*/ 71 h 101"/>
                  <a:gd name="T20" fmla="*/ 58 w 92"/>
                  <a:gd name="T21" fmla="*/ 97 h 101"/>
                  <a:gd name="T22" fmla="*/ 59 w 92"/>
                  <a:gd name="T23" fmla="*/ 100 h 101"/>
                  <a:gd name="T24" fmla="*/ 61 w 92"/>
                  <a:gd name="T25" fmla="*/ 101 h 101"/>
                  <a:gd name="T26" fmla="*/ 86 w 92"/>
                  <a:gd name="T27" fmla="*/ 101 h 101"/>
                  <a:gd name="T28" fmla="*/ 89 w 92"/>
                  <a:gd name="T29" fmla="*/ 100 h 101"/>
                  <a:gd name="T30" fmla="*/ 92 w 92"/>
                  <a:gd name="T31" fmla="*/ 96 h 101"/>
                  <a:gd name="T32" fmla="*/ 92 w 92"/>
                  <a:gd name="T33" fmla="*/ 42 h 101"/>
                  <a:gd name="T34" fmla="*/ 46 w 92"/>
                  <a:gd name="T35" fmla="*/ 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2" h="101">
                    <a:moveTo>
                      <a:pt x="46" y="0"/>
                    </a:moveTo>
                    <a:cubicBezTo>
                      <a:pt x="0" y="42"/>
                      <a:pt x="0" y="42"/>
                      <a:pt x="0" y="42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8"/>
                      <a:pt x="1" y="99"/>
                      <a:pt x="2" y="100"/>
                    </a:cubicBezTo>
                    <a:cubicBezTo>
                      <a:pt x="3" y="100"/>
                      <a:pt x="5" y="101"/>
                      <a:pt x="6" y="101"/>
                    </a:cubicBezTo>
                    <a:cubicBezTo>
                      <a:pt x="30" y="101"/>
                      <a:pt x="30" y="101"/>
                      <a:pt x="30" y="101"/>
                    </a:cubicBezTo>
                    <a:cubicBezTo>
                      <a:pt x="31" y="101"/>
                      <a:pt x="32" y="100"/>
                      <a:pt x="33" y="100"/>
                    </a:cubicBezTo>
                    <a:cubicBezTo>
                      <a:pt x="33" y="99"/>
                      <a:pt x="34" y="98"/>
                      <a:pt x="34" y="97"/>
                    </a:cubicBezTo>
                    <a:cubicBezTo>
                      <a:pt x="34" y="71"/>
                      <a:pt x="34" y="71"/>
                      <a:pt x="34" y="71"/>
                    </a:cubicBezTo>
                    <a:cubicBezTo>
                      <a:pt x="58" y="71"/>
                      <a:pt x="58" y="71"/>
                      <a:pt x="58" y="71"/>
                    </a:cubicBezTo>
                    <a:cubicBezTo>
                      <a:pt x="58" y="97"/>
                      <a:pt x="58" y="97"/>
                      <a:pt x="58" y="97"/>
                    </a:cubicBezTo>
                    <a:cubicBezTo>
                      <a:pt x="58" y="98"/>
                      <a:pt x="58" y="99"/>
                      <a:pt x="59" y="100"/>
                    </a:cubicBezTo>
                    <a:cubicBezTo>
                      <a:pt x="60" y="100"/>
                      <a:pt x="60" y="101"/>
                      <a:pt x="61" y="101"/>
                    </a:cubicBezTo>
                    <a:cubicBezTo>
                      <a:pt x="86" y="101"/>
                      <a:pt x="86" y="101"/>
                      <a:pt x="86" y="101"/>
                    </a:cubicBezTo>
                    <a:cubicBezTo>
                      <a:pt x="87" y="101"/>
                      <a:pt x="88" y="100"/>
                      <a:pt x="89" y="100"/>
                    </a:cubicBezTo>
                    <a:cubicBezTo>
                      <a:pt x="91" y="99"/>
                      <a:pt x="92" y="98"/>
                      <a:pt x="92" y="96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46" y="0"/>
                      <a:pt x="46" y="0"/>
                      <a:pt x="46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1" name="Freeform 2099"/>
              <p:cNvSpPr/>
              <p:nvPr/>
            </p:nvSpPr>
            <p:spPr bwMode="auto">
              <a:xfrm>
                <a:off x="2314" y="-15"/>
                <a:ext cx="146" cy="78"/>
              </a:xfrm>
              <a:custGeom>
                <a:avLst/>
                <a:gdLst>
                  <a:gd name="T0" fmla="*/ 67 w 134"/>
                  <a:gd name="T1" fmla="*/ 0 h 71"/>
                  <a:gd name="T2" fmla="*/ 61 w 134"/>
                  <a:gd name="T3" fmla="*/ 3 h 71"/>
                  <a:gd name="T4" fmla="*/ 3 w 134"/>
                  <a:gd name="T5" fmla="*/ 56 h 71"/>
                  <a:gd name="T6" fmla="*/ 0 w 134"/>
                  <a:gd name="T7" fmla="*/ 62 h 71"/>
                  <a:gd name="T8" fmla="*/ 2 w 134"/>
                  <a:gd name="T9" fmla="*/ 68 h 71"/>
                  <a:gd name="T10" fmla="*/ 9 w 134"/>
                  <a:gd name="T11" fmla="*/ 71 h 71"/>
                  <a:gd name="T12" fmla="*/ 15 w 134"/>
                  <a:gd name="T13" fmla="*/ 68 h 71"/>
                  <a:gd name="T14" fmla="*/ 67 w 134"/>
                  <a:gd name="T15" fmla="*/ 21 h 71"/>
                  <a:gd name="T16" fmla="*/ 119 w 134"/>
                  <a:gd name="T17" fmla="*/ 68 h 71"/>
                  <a:gd name="T18" fmla="*/ 125 w 134"/>
                  <a:gd name="T19" fmla="*/ 71 h 71"/>
                  <a:gd name="T20" fmla="*/ 131 w 134"/>
                  <a:gd name="T21" fmla="*/ 68 h 71"/>
                  <a:gd name="T22" fmla="*/ 134 w 134"/>
                  <a:gd name="T23" fmla="*/ 62 h 71"/>
                  <a:gd name="T24" fmla="*/ 131 w 134"/>
                  <a:gd name="T25" fmla="*/ 56 h 71"/>
                  <a:gd name="T26" fmla="*/ 109 w 134"/>
                  <a:gd name="T27" fmla="*/ 36 h 71"/>
                  <a:gd name="T28" fmla="*/ 109 w 134"/>
                  <a:gd name="T29" fmla="*/ 6 h 71"/>
                  <a:gd name="T30" fmla="*/ 106 w 134"/>
                  <a:gd name="T31" fmla="*/ 2 h 71"/>
                  <a:gd name="T32" fmla="*/ 98 w 134"/>
                  <a:gd name="T33" fmla="*/ 2 h 71"/>
                  <a:gd name="T34" fmla="*/ 95 w 134"/>
                  <a:gd name="T35" fmla="*/ 6 h 71"/>
                  <a:gd name="T36" fmla="*/ 95 w 134"/>
                  <a:gd name="T37" fmla="*/ 23 h 71"/>
                  <a:gd name="T38" fmla="*/ 73 w 134"/>
                  <a:gd name="T39" fmla="*/ 3 h 71"/>
                  <a:gd name="T40" fmla="*/ 67 w 134"/>
                  <a:gd name="T41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4" h="71">
                    <a:moveTo>
                      <a:pt x="67" y="0"/>
                    </a:moveTo>
                    <a:cubicBezTo>
                      <a:pt x="65" y="0"/>
                      <a:pt x="63" y="1"/>
                      <a:pt x="61" y="3"/>
                    </a:cubicBezTo>
                    <a:cubicBezTo>
                      <a:pt x="3" y="56"/>
                      <a:pt x="3" y="56"/>
                      <a:pt x="3" y="56"/>
                    </a:cubicBezTo>
                    <a:cubicBezTo>
                      <a:pt x="1" y="57"/>
                      <a:pt x="0" y="60"/>
                      <a:pt x="0" y="62"/>
                    </a:cubicBezTo>
                    <a:cubicBezTo>
                      <a:pt x="0" y="64"/>
                      <a:pt x="1" y="66"/>
                      <a:pt x="2" y="68"/>
                    </a:cubicBezTo>
                    <a:cubicBezTo>
                      <a:pt x="4" y="70"/>
                      <a:pt x="7" y="71"/>
                      <a:pt x="9" y="71"/>
                    </a:cubicBezTo>
                    <a:cubicBezTo>
                      <a:pt x="11" y="71"/>
                      <a:pt x="13" y="70"/>
                      <a:pt x="15" y="68"/>
                    </a:cubicBezTo>
                    <a:cubicBezTo>
                      <a:pt x="67" y="21"/>
                      <a:pt x="67" y="21"/>
                      <a:pt x="67" y="21"/>
                    </a:cubicBezTo>
                    <a:cubicBezTo>
                      <a:pt x="119" y="68"/>
                      <a:pt x="119" y="68"/>
                      <a:pt x="119" y="68"/>
                    </a:cubicBezTo>
                    <a:cubicBezTo>
                      <a:pt x="121" y="70"/>
                      <a:pt x="123" y="71"/>
                      <a:pt x="125" y="71"/>
                    </a:cubicBezTo>
                    <a:cubicBezTo>
                      <a:pt x="127" y="71"/>
                      <a:pt x="130" y="70"/>
                      <a:pt x="131" y="68"/>
                    </a:cubicBezTo>
                    <a:cubicBezTo>
                      <a:pt x="133" y="66"/>
                      <a:pt x="134" y="64"/>
                      <a:pt x="134" y="62"/>
                    </a:cubicBezTo>
                    <a:cubicBezTo>
                      <a:pt x="134" y="60"/>
                      <a:pt x="133" y="57"/>
                      <a:pt x="131" y="56"/>
                    </a:cubicBezTo>
                    <a:cubicBezTo>
                      <a:pt x="109" y="36"/>
                      <a:pt x="109" y="36"/>
                      <a:pt x="109" y="36"/>
                    </a:cubicBezTo>
                    <a:cubicBezTo>
                      <a:pt x="109" y="6"/>
                      <a:pt x="109" y="6"/>
                      <a:pt x="109" y="6"/>
                    </a:cubicBezTo>
                    <a:cubicBezTo>
                      <a:pt x="109" y="4"/>
                      <a:pt x="108" y="2"/>
                      <a:pt x="106" y="2"/>
                    </a:cubicBezTo>
                    <a:cubicBezTo>
                      <a:pt x="98" y="2"/>
                      <a:pt x="98" y="2"/>
                      <a:pt x="98" y="2"/>
                    </a:cubicBezTo>
                    <a:cubicBezTo>
                      <a:pt x="96" y="2"/>
                      <a:pt x="95" y="4"/>
                      <a:pt x="95" y="6"/>
                    </a:cubicBezTo>
                    <a:cubicBezTo>
                      <a:pt x="95" y="23"/>
                      <a:pt x="95" y="23"/>
                      <a:pt x="95" y="23"/>
                    </a:cubicBezTo>
                    <a:cubicBezTo>
                      <a:pt x="73" y="3"/>
                      <a:pt x="73" y="3"/>
                      <a:pt x="73" y="3"/>
                    </a:cubicBezTo>
                    <a:cubicBezTo>
                      <a:pt x="71" y="1"/>
                      <a:pt x="69" y="0"/>
                      <a:pt x="67" y="0"/>
                    </a:cubicBezTo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2" name="Freeform 2100"/>
              <p:cNvSpPr/>
              <p:nvPr/>
            </p:nvSpPr>
            <p:spPr bwMode="auto">
              <a:xfrm>
                <a:off x="2406" y="217"/>
                <a:ext cx="50" cy="50"/>
              </a:xfrm>
              <a:custGeom>
                <a:avLst/>
                <a:gdLst>
                  <a:gd name="T0" fmla="*/ 8 w 46"/>
                  <a:gd name="T1" fmla="*/ 9 h 46"/>
                  <a:gd name="T2" fmla="*/ 8 w 46"/>
                  <a:gd name="T3" fmla="*/ 38 h 46"/>
                  <a:gd name="T4" fmla="*/ 38 w 46"/>
                  <a:gd name="T5" fmla="*/ 38 h 46"/>
                  <a:gd name="T6" fmla="*/ 38 w 46"/>
                  <a:gd name="T7" fmla="*/ 9 h 46"/>
                  <a:gd name="T8" fmla="*/ 8 w 46"/>
                  <a:gd name="T9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" h="46">
                    <a:moveTo>
                      <a:pt x="8" y="9"/>
                    </a:moveTo>
                    <a:cubicBezTo>
                      <a:pt x="0" y="17"/>
                      <a:pt x="0" y="30"/>
                      <a:pt x="8" y="38"/>
                    </a:cubicBezTo>
                    <a:cubicBezTo>
                      <a:pt x="16" y="46"/>
                      <a:pt x="29" y="46"/>
                      <a:pt x="38" y="38"/>
                    </a:cubicBezTo>
                    <a:cubicBezTo>
                      <a:pt x="46" y="30"/>
                      <a:pt x="46" y="17"/>
                      <a:pt x="38" y="9"/>
                    </a:cubicBezTo>
                    <a:cubicBezTo>
                      <a:pt x="29" y="0"/>
                      <a:pt x="16" y="0"/>
                      <a:pt x="8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3" name="Freeform 2101"/>
              <p:cNvSpPr/>
              <p:nvPr/>
            </p:nvSpPr>
            <p:spPr bwMode="auto">
              <a:xfrm>
                <a:off x="2337" y="247"/>
                <a:ext cx="89" cy="88"/>
              </a:xfrm>
              <a:custGeom>
                <a:avLst/>
                <a:gdLst>
                  <a:gd name="T0" fmla="*/ 69 w 81"/>
                  <a:gd name="T1" fmla="*/ 12 h 81"/>
                  <a:gd name="T2" fmla="*/ 69 w 81"/>
                  <a:gd name="T3" fmla="*/ 12 h 81"/>
                  <a:gd name="T4" fmla="*/ 60 w 81"/>
                  <a:gd name="T5" fmla="*/ 3 h 81"/>
                  <a:gd name="T6" fmla="*/ 51 w 81"/>
                  <a:gd name="T7" fmla="*/ 0 h 81"/>
                  <a:gd name="T8" fmla="*/ 11 w 81"/>
                  <a:gd name="T9" fmla="*/ 0 h 81"/>
                  <a:gd name="T10" fmla="*/ 12 w 81"/>
                  <a:gd name="T11" fmla="*/ 14 h 81"/>
                  <a:gd name="T12" fmla="*/ 36 w 81"/>
                  <a:gd name="T13" fmla="*/ 14 h 81"/>
                  <a:gd name="T14" fmla="*/ 24 w 81"/>
                  <a:gd name="T15" fmla="*/ 25 h 81"/>
                  <a:gd name="T16" fmla="*/ 40 w 81"/>
                  <a:gd name="T17" fmla="*/ 41 h 81"/>
                  <a:gd name="T18" fmla="*/ 40 w 81"/>
                  <a:gd name="T19" fmla="*/ 41 h 81"/>
                  <a:gd name="T20" fmla="*/ 56 w 81"/>
                  <a:gd name="T21" fmla="*/ 57 h 81"/>
                  <a:gd name="T22" fmla="*/ 67 w 81"/>
                  <a:gd name="T23" fmla="*/ 45 h 81"/>
                  <a:gd name="T24" fmla="*/ 67 w 81"/>
                  <a:gd name="T25" fmla="*/ 70 h 81"/>
                  <a:gd name="T26" fmla="*/ 81 w 81"/>
                  <a:gd name="T27" fmla="*/ 70 h 81"/>
                  <a:gd name="T28" fmla="*/ 81 w 81"/>
                  <a:gd name="T29" fmla="*/ 30 h 81"/>
                  <a:gd name="T30" fmla="*/ 78 w 81"/>
                  <a:gd name="T31" fmla="*/ 21 h 81"/>
                  <a:gd name="T32" fmla="*/ 69 w 81"/>
                  <a:gd name="T33" fmla="*/ 12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1" h="81">
                    <a:moveTo>
                      <a:pt x="69" y="12"/>
                    </a:moveTo>
                    <a:cubicBezTo>
                      <a:pt x="69" y="12"/>
                      <a:pt x="69" y="12"/>
                      <a:pt x="69" y="12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57" y="1"/>
                      <a:pt x="54" y="0"/>
                      <a:pt x="5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0" y="0"/>
                      <a:pt x="1" y="14"/>
                      <a:pt x="12" y="14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40" y="41"/>
                      <a:pt x="40" y="41"/>
                      <a:pt x="40" y="41"/>
                    </a:cubicBezTo>
                    <a:cubicBezTo>
                      <a:pt x="56" y="57"/>
                      <a:pt x="56" y="57"/>
                      <a:pt x="56" y="57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7" y="70"/>
                      <a:pt x="67" y="70"/>
                      <a:pt x="67" y="70"/>
                    </a:cubicBezTo>
                    <a:cubicBezTo>
                      <a:pt x="67" y="80"/>
                      <a:pt x="81" y="81"/>
                      <a:pt x="81" y="70"/>
                    </a:cubicBezTo>
                    <a:cubicBezTo>
                      <a:pt x="81" y="30"/>
                      <a:pt x="81" y="30"/>
                      <a:pt x="81" y="30"/>
                    </a:cubicBezTo>
                    <a:cubicBezTo>
                      <a:pt x="81" y="27"/>
                      <a:pt x="80" y="24"/>
                      <a:pt x="78" y="21"/>
                    </a:cubicBezTo>
                    <a:lnTo>
                      <a:pt x="69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4" name="Freeform 2102"/>
              <p:cNvSpPr/>
              <p:nvPr/>
            </p:nvSpPr>
            <p:spPr bwMode="auto">
              <a:xfrm>
                <a:off x="2335" y="316"/>
                <a:ext cx="57" cy="35"/>
              </a:xfrm>
              <a:custGeom>
                <a:avLst/>
                <a:gdLst>
                  <a:gd name="T0" fmla="*/ 28 w 52"/>
                  <a:gd name="T1" fmla="*/ 0 h 32"/>
                  <a:gd name="T2" fmla="*/ 28 w 52"/>
                  <a:gd name="T3" fmla="*/ 17 h 32"/>
                  <a:gd name="T4" fmla="*/ 10 w 52"/>
                  <a:gd name="T5" fmla="*/ 17 h 32"/>
                  <a:gd name="T6" fmla="*/ 10 w 52"/>
                  <a:gd name="T7" fmla="*/ 32 h 32"/>
                  <a:gd name="T8" fmla="*/ 39 w 52"/>
                  <a:gd name="T9" fmla="*/ 31 h 32"/>
                  <a:gd name="T10" fmla="*/ 52 w 52"/>
                  <a:gd name="T11" fmla="*/ 20 h 32"/>
                  <a:gd name="T12" fmla="*/ 52 w 52"/>
                  <a:gd name="T13" fmla="*/ 0 h 32"/>
                  <a:gd name="T14" fmla="*/ 28 w 52"/>
                  <a:gd name="T15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32">
                    <a:moveTo>
                      <a:pt x="28" y="0"/>
                    </a:moveTo>
                    <a:cubicBezTo>
                      <a:pt x="28" y="17"/>
                      <a:pt x="28" y="17"/>
                      <a:pt x="28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0" y="17"/>
                      <a:pt x="0" y="32"/>
                      <a:pt x="10" y="32"/>
                    </a:cubicBezTo>
                    <a:cubicBezTo>
                      <a:pt x="39" y="31"/>
                      <a:pt x="39" y="31"/>
                      <a:pt x="39" y="31"/>
                    </a:cubicBezTo>
                    <a:cubicBezTo>
                      <a:pt x="45" y="31"/>
                      <a:pt x="52" y="26"/>
                      <a:pt x="52" y="20"/>
                    </a:cubicBezTo>
                    <a:cubicBezTo>
                      <a:pt x="52" y="0"/>
                      <a:pt x="52" y="0"/>
                      <a:pt x="52" y="0"/>
                    </a:cubicBezTo>
                    <a:lnTo>
                      <a:pt x="28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5" name="Freeform 2103"/>
              <p:cNvSpPr/>
              <p:nvPr/>
            </p:nvSpPr>
            <p:spPr bwMode="auto">
              <a:xfrm>
                <a:off x="2322" y="281"/>
                <a:ext cx="35" cy="57"/>
              </a:xfrm>
              <a:custGeom>
                <a:avLst/>
                <a:gdLst>
                  <a:gd name="T0" fmla="*/ 12 w 32"/>
                  <a:gd name="T1" fmla="*/ 0 h 52"/>
                  <a:gd name="T2" fmla="*/ 1 w 32"/>
                  <a:gd name="T3" fmla="*/ 13 h 52"/>
                  <a:gd name="T4" fmla="*/ 0 w 32"/>
                  <a:gd name="T5" fmla="*/ 42 h 52"/>
                  <a:gd name="T6" fmla="*/ 15 w 32"/>
                  <a:gd name="T7" fmla="*/ 42 h 52"/>
                  <a:gd name="T8" fmla="*/ 15 w 32"/>
                  <a:gd name="T9" fmla="*/ 24 h 52"/>
                  <a:gd name="T10" fmla="*/ 32 w 32"/>
                  <a:gd name="T11" fmla="*/ 24 h 52"/>
                  <a:gd name="T12" fmla="*/ 32 w 32"/>
                  <a:gd name="T13" fmla="*/ 0 h 52"/>
                  <a:gd name="T14" fmla="*/ 12 w 32"/>
                  <a:gd name="T15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52">
                    <a:moveTo>
                      <a:pt x="12" y="0"/>
                    </a:moveTo>
                    <a:cubicBezTo>
                      <a:pt x="6" y="0"/>
                      <a:pt x="1" y="7"/>
                      <a:pt x="1" y="13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52"/>
                      <a:pt x="15" y="52"/>
                      <a:pt x="15" y="42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2" y="0"/>
                      <a:pt x="32" y="0"/>
                      <a:pt x="32" y="0"/>
                    </a:cubicBez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6" name="Freeform 2104"/>
              <p:cNvSpPr/>
              <p:nvPr/>
            </p:nvSpPr>
            <p:spPr bwMode="auto">
              <a:xfrm>
                <a:off x="2129" y="869"/>
                <a:ext cx="72" cy="142"/>
              </a:xfrm>
              <a:custGeom>
                <a:avLst/>
                <a:gdLst>
                  <a:gd name="T0" fmla="*/ 63 w 66"/>
                  <a:gd name="T1" fmla="*/ 34 h 130"/>
                  <a:gd name="T2" fmla="*/ 61 w 66"/>
                  <a:gd name="T3" fmla="*/ 28 h 130"/>
                  <a:gd name="T4" fmla="*/ 57 w 66"/>
                  <a:gd name="T5" fmla="*/ 32 h 130"/>
                  <a:gd name="T6" fmla="*/ 54 w 66"/>
                  <a:gd name="T7" fmla="*/ 28 h 130"/>
                  <a:gd name="T8" fmla="*/ 45 w 66"/>
                  <a:gd name="T9" fmla="*/ 11 h 130"/>
                  <a:gd name="T10" fmla="*/ 18 w 66"/>
                  <a:gd name="T11" fmla="*/ 6 h 130"/>
                  <a:gd name="T12" fmla="*/ 14 w 66"/>
                  <a:gd name="T13" fmla="*/ 22 h 130"/>
                  <a:gd name="T14" fmla="*/ 15 w 66"/>
                  <a:gd name="T15" fmla="*/ 23 h 130"/>
                  <a:gd name="T16" fmla="*/ 18 w 66"/>
                  <a:gd name="T17" fmla="*/ 26 h 130"/>
                  <a:gd name="T18" fmla="*/ 18 w 66"/>
                  <a:gd name="T19" fmla="*/ 29 h 130"/>
                  <a:gd name="T20" fmla="*/ 22 w 66"/>
                  <a:gd name="T21" fmla="*/ 33 h 130"/>
                  <a:gd name="T22" fmla="*/ 31 w 66"/>
                  <a:gd name="T23" fmla="*/ 34 h 130"/>
                  <a:gd name="T24" fmla="*/ 34 w 66"/>
                  <a:gd name="T25" fmla="*/ 35 h 130"/>
                  <a:gd name="T26" fmla="*/ 34 w 66"/>
                  <a:gd name="T27" fmla="*/ 45 h 130"/>
                  <a:gd name="T28" fmla="*/ 22 w 66"/>
                  <a:gd name="T29" fmla="*/ 57 h 130"/>
                  <a:gd name="T30" fmla="*/ 20 w 66"/>
                  <a:gd name="T31" fmla="*/ 64 h 130"/>
                  <a:gd name="T32" fmla="*/ 23 w 66"/>
                  <a:gd name="T33" fmla="*/ 67 h 130"/>
                  <a:gd name="T34" fmla="*/ 20 w 66"/>
                  <a:gd name="T35" fmla="*/ 70 h 130"/>
                  <a:gd name="T36" fmla="*/ 5 w 66"/>
                  <a:gd name="T37" fmla="*/ 85 h 130"/>
                  <a:gd name="T38" fmla="*/ 6 w 66"/>
                  <a:gd name="T39" fmla="*/ 107 h 130"/>
                  <a:gd name="T40" fmla="*/ 14 w 66"/>
                  <a:gd name="T41" fmla="*/ 115 h 130"/>
                  <a:gd name="T42" fmla="*/ 21 w 66"/>
                  <a:gd name="T43" fmla="*/ 130 h 130"/>
                  <a:gd name="T44" fmla="*/ 61 w 66"/>
                  <a:gd name="T45" fmla="*/ 130 h 130"/>
                  <a:gd name="T46" fmla="*/ 61 w 66"/>
                  <a:gd name="T47" fmla="*/ 126 h 130"/>
                  <a:gd name="T48" fmla="*/ 54 w 66"/>
                  <a:gd name="T49" fmla="*/ 98 h 130"/>
                  <a:gd name="T50" fmla="*/ 50 w 66"/>
                  <a:gd name="T51" fmla="*/ 74 h 130"/>
                  <a:gd name="T52" fmla="*/ 56 w 66"/>
                  <a:gd name="T53" fmla="*/ 60 h 130"/>
                  <a:gd name="T54" fmla="*/ 59 w 66"/>
                  <a:gd name="T55" fmla="*/ 44 h 130"/>
                  <a:gd name="T56" fmla="*/ 66 w 66"/>
                  <a:gd name="T57" fmla="*/ 39 h 130"/>
                  <a:gd name="T58" fmla="*/ 65 w 66"/>
                  <a:gd name="T59" fmla="*/ 38 h 130"/>
                  <a:gd name="T60" fmla="*/ 64 w 66"/>
                  <a:gd name="T61" fmla="*/ 38 h 130"/>
                  <a:gd name="T62" fmla="*/ 66 w 66"/>
                  <a:gd name="T63" fmla="*/ 33 h 130"/>
                  <a:gd name="T64" fmla="*/ 63 w 66"/>
                  <a:gd name="T65" fmla="*/ 34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6" h="130">
                    <a:moveTo>
                      <a:pt x="63" y="34"/>
                    </a:moveTo>
                    <a:cubicBezTo>
                      <a:pt x="62" y="32"/>
                      <a:pt x="61" y="30"/>
                      <a:pt x="61" y="28"/>
                    </a:cubicBezTo>
                    <a:cubicBezTo>
                      <a:pt x="59" y="29"/>
                      <a:pt x="58" y="30"/>
                      <a:pt x="57" y="32"/>
                    </a:cubicBezTo>
                    <a:cubicBezTo>
                      <a:pt x="56" y="30"/>
                      <a:pt x="54" y="29"/>
                      <a:pt x="54" y="28"/>
                    </a:cubicBezTo>
                    <a:cubicBezTo>
                      <a:pt x="51" y="22"/>
                      <a:pt x="48" y="17"/>
                      <a:pt x="45" y="11"/>
                    </a:cubicBezTo>
                    <a:cubicBezTo>
                      <a:pt x="39" y="2"/>
                      <a:pt x="28" y="0"/>
                      <a:pt x="18" y="6"/>
                    </a:cubicBezTo>
                    <a:cubicBezTo>
                      <a:pt x="13" y="9"/>
                      <a:pt x="11" y="17"/>
                      <a:pt x="14" y="22"/>
                    </a:cubicBezTo>
                    <a:cubicBezTo>
                      <a:pt x="14" y="23"/>
                      <a:pt x="15" y="23"/>
                      <a:pt x="15" y="23"/>
                    </a:cubicBezTo>
                    <a:cubicBezTo>
                      <a:pt x="16" y="24"/>
                      <a:pt x="17" y="25"/>
                      <a:pt x="18" y="26"/>
                    </a:cubicBezTo>
                    <a:cubicBezTo>
                      <a:pt x="18" y="27"/>
                      <a:pt x="18" y="28"/>
                      <a:pt x="18" y="29"/>
                    </a:cubicBezTo>
                    <a:cubicBezTo>
                      <a:pt x="20" y="30"/>
                      <a:pt x="21" y="31"/>
                      <a:pt x="22" y="33"/>
                    </a:cubicBezTo>
                    <a:cubicBezTo>
                      <a:pt x="25" y="37"/>
                      <a:pt x="26" y="37"/>
                      <a:pt x="31" y="34"/>
                    </a:cubicBezTo>
                    <a:cubicBezTo>
                      <a:pt x="32" y="34"/>
                      <a:pt x="33" y="34"/>
                      <a:pt x="34" y="35"/>
                    </a:cubicBezTo>
                    <a:cubicBezTo>
                      <a:pt x="37" y="38"/>
                      <a:pt x="36" y="42"/>
                      <a:pt x="34" y="45"/>
                    </a:cubicBezTo>
                    <a:cubicBezTo>
                      <a:pt x="30" y="49"/>
                      <a:pt x="26" y="53"/>
                      <a:pt x="22" y="57"/>
                    </a:cubicBezTo>
                    <a:cubicBezTo>
                      <a:pt x="19" y="59"/>
                      <a:pt x="18" y="60"/>
                      <a:pt x="20" y="64"/>
                    </a:cubicBezTo>
                    <a:cubicBezTo>
                      <a:pt x="21" y="65"/>
                      <a:pt x="22" y="66"/>
                      <a:pt x="23" y="67"/>
                    </a:cubicBezTo>
                    <a:cubicBezTo>
                      <a:pt x="23" y="68"/>
                      <a:pt x="21" y="69"/>
                      <a:pt x="20" y="70"/>
                    </a:cubicBezTo>
                    <a:cubicBezTo>
                      <a:pt x="15" y="75"/>
                      <a:pt x="10" y="79"/>
                      <a:pt x="5" y="85"/>
                    </a:cubicBezTo>
                    <a:cubicBezTo>
                      <a:pt x="0" y="92"/>
                      <a:pt x="1" y="100"/>
                      <a:pt x="6" y="107"/>
                    </a:cubicBezTo>
                    <a:cubicBezTo>
                      <a:pt x="8" y="110"/>
                      <a:pt x="11" y="113"/>
                      <a:pt x="14" y="115"/>
                    </a:cubicBezTo>
                    <a:cubicBezTo>
                      <a:pt x="19" y="119"/>
                      <a:pt x="22" y="123"/>
                      <a:pt x="21" y="130"/>
                    </a:cubicBezTo>
                    <a:cubicBezTo>
                      <a:pt x="35" y="130"/>
                      <a:pt x="48" y="130"/>
                      <a:pt x="61" y="130"/>
                    </a:cubicBezTo>
                    <a:cubicBezTo>
                      <a:pt x="61" y="129"/>
                      <a:pt x="61" y="127"/>
                      <a:pt x="61" y="126"/>
                    </a:cubicBezTo>
                    <a:cubicBezTo>
                      <a:pt x="63" y="116"/>
                      <a:pt x="60" y="106"/>
                      <a:pt x="54" y="98"/>
                    </a:cubicBezTo>
                    <a:cubicBezTo>
                      <a:pt x="48" y="90"/>
                      <a:pt x="47" y="82"/>
                      <a:pt x="50" y="74"/>
                    </a:cubicBezTo>
                    <a:cubicBezTo>
                      <a:pt x="52" y="69"/>
                      <a:pt x="54" y="64"/>
                      <a:pt x="56" y="60"/>
                    </a:cubicBezTo>
                    <a:cubicBezTo>
                      <a:pt x="59" y="55"/>
                      <a:pt x="61" y="50"/>
                      <a:pt x="59" y="44"/>
                    </a:cubicBezTo>
                    <a:cubicBezTo>
                      <a:pt x="62" y="42"/>
                      <a:pt x="64" y="41"/>
                      <a:pt x="66" y="39"/>
                    </a:cubicBezTo>
                    <a:cubicBezTo>
                      <a:pt x="65" y="38"/>
                      <a:pt x="65" y="38"/>
                      <a:pt x="65" y="38"/>
                    </a:cubicBezTo>
                    <a:cubicBezTo>
                      <a:pt x="65" y="38"/>
                      <a:pt x="64" y="38"/>
                      <a:pt x="64" y="38"/>
                    </a:cubicBezTo>
                    <a:cubicBezTo>
                      <a:pt x="64" y="37"/>
                      <a:pt x="65" y="35"/>
                      <a:pt x="66" y="33"/>
                    </a:cubicBezTo>
                    <a:cubicBezTo>
                      <a:pt x="64" y="34"/>
                      <a:pt x="64" y="34"/>
                      <a:pt x="63" y="3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7" name="Freeform 2105"/>
              <p:cNvSpPr>
                <a:spLocks noEditPoints="1"/>
              </p:cNvSpPr>
              <p:nvPr/>
            </p:nvSpPr>
            <p:spPr bwMode="auto">
              <a:xfrm>
                <a:off x="2101" y="219"/>
                <a:ext cx="128" cy="91"/>
              </a:xfrm>
              <a:custGeom>
                <a:avLst/>
                <a:gdLst>
                  <a:gd name="T0" fmla="*/ 104 w 118"/>
                  <a:gd name="T1" fmla="*/ 0 h 84"/>
                  <a:gd name="T2" fmla="*/ 14 w 118"/>
                  <a:gd name="T3" fmla="*/ 0 h 84"/>
                  <a:gd name="T4" fmla="*/ 0 w 118"/>
                  <a:gd name="T5" fmla="*/ 16 h 84"/>
                  <a:gd name="T6" fmla="*/ 0 w 118"/>
                  <a:gd name="T7" fmla="*/ 68 h 84"/>
                  <a:gd name="T8" fmla="*/ 14 w 118"/>
                  <a:gd name="T9" fmla="*/ 84 h 84"/>
                  <a:gd name="T10" fmla="*/ 104 w 118"/>
                  <a:gd name="T11" fmla="*/ 84 h 84"/>
                  <a:gd name="T12" fmla="*/ 118 w 118"/>
                  <a:gd name="T13" fmla="*/ 68 h 84"/>
                  <a:gd name="T14" fmla="*/ 118 w 118"/>
                  <a:gd name="T15" fmla="*/ 16 h 84"/>
                  <a:gd name="T16" fmla="*/ 104 w 118"/>
                  <a:gd name="T17" fmla="*/ 0 h 84"/>
                  <a:gd name="T18" fmla="*/ 111 w 118"/>
                  <a:gd name="T19" fmla="*/ 63 h 84"/>
                  <a:gd name="T20" fmla="*/ 99 w 118"/>
                  <a:gd name="T21" fmla="*/ 77 h 84"/>
                  <a:gd name="T22" fmla="*/ 19 w 118"/>
                  <a:gd name="T23" fmla="*/ 77 h 84"/>
                  <a:gd name="T24" fmla="*/ 7 w 118"/>
                  <a:gd name="T25" fmla="*/ 63 h 84"/>
                  <a:gd name="T26" fmla="*/ 7 w 118"/>
                  <a:gd name="T27" fmla="*/ 19 h 84"/>
                  <a:gd name="T28" fmla="*/ 19 w 118"/>
                  <a:gd name="T29" fmla="*/ 6 h 84"/>
                  <a:gd name="T30" fmla="*/ 99 w 118"/>
                  <a:gd name="T31" fmla="*/ 6 h 84"/>
                  <a:gd name="T32" fmla="*/ 111 w 118"/>
                  <a:gd name="T33" fmla="*/ 19 h 84"/>
                  <a:gd name="T34" fmla="*/ 111 w 118"/>
                  <a:gd name="T35" fmla="*/ 6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8" h="84">
                    <a:moveTo>
                      <a:pt x="10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6" y="0"/>
                      <a:pt x="0" y="7"/>
                      <a:pt x="0" y="16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77"/>
                      <a:pt x="6" y="84"/>
                      <a:pt x="14" y="84"/>
                    </a:cubicBezTo>
                    <a:cubicBezTo>
                      <a:pt x="104" y="84"/>
                      <a:pt x="104" y="84"/>
                      <a:pt x="104" y="84"/>
                    </a:cubicBezTo>
                    <a:cubicBezTo>
                      <a:pt x="112" y="84"/>
                      <a:pt x="118" y="77"/>
                      <a:pt x="118" y="68"/>
                    </a:cubicBezTo>
                    <a:cubicBezTo>
                      <a:pt x="118" y="16"/>
                      <a:pt x="118" y="16"/>
                      <a:pt x="118" y="16"/>
                    </a:cubicBezTo>
                    <a:cubicBezTo>
                      <a:pt x="118" y="7"/>
                      <a:pt x="112" y="0"/>
                      <a:pt x="104" y="0"/>
                    </a:cubicBezTo>
                    <a:close/>
                    <a:moveTo>
                      <a:pt x="111" y="63"/>
                    </a:moveTo>
                    <a:cubicBezTo>
                      <a:pt x="111" y="71"/>
                      <a:pt x="106" y="77"/>
                      <a:pt x="99" y="77"/>
                    </a:cubicBezTo>
                    <a:cubicBezTo>
                      <a:pt x="19" y="77"/>
                      <a:pt x="19" y="77"/>
                      <a:pt x="19" y="77"/>
                    </a:cubicBezTo>
                    <a:cubicBezTo>
                      <a:pt x="13" y="77"/>
                      <a:pt x="7" y="71"/>
                      <a:pt x="7" y="63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2"/>
                      <a:pt x="13" y="6"/>
                      <a:pt x="19" y="6"/>
                    </a:cubicBezTo>
                    <a:cubicBezTo>
                      <a:pt x="99" y="6"/>
                      <a:pt x="99" y="6"/>
                      <a:pt x="99" y="6"/>
                    </a:cubicBezTo>
                    <a:cubicBezTo>
                      <a:pt x="106" y="6"/>
                      <a:pt x="111" y="12"/>
                      <a:pt x="111" y="19"/>
                    </a:cubicBezTo>
                    <a:lnTo>
                      <a:pt x="111" y="6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8" name="Freeform 2106"/>
              <p:cNvSpPr>
                <a:spLocks noEditPoints="1"/>
              </p:cNvSpPr>
              <p:nvPr/>
            </p:nvSpPr>
            <p:spPr bwMode="auto">
              <a:xfrm>
                <a:off x="2085" y="316"/>
                <a:ext cx="162" cy="15"/>
              </a:xfrm>
              <a:custGeom>
                <a:avLst/>
                <a:gdLst>
                  <a:gd name="T0" fmla="*/ 0 w 149"/>
                  <a:gd name="T1" fmla="*/ 7 h 14"/>
                  <a:gd name="T2" fmla="*/ 11 w 149"/>
                  <a:gd name="T3" fmla="*/ 14 h 14"/>
                  <a:gd name="T4" fmla="*/ 138 w 149"/>
                  <a:gd name="T5" fmla="*/ 14 h 14"/>
                  <a:gd name="T6" fmla="*/ 149 w 149"/>
                  <a:gd name="T7" fmla="*/ 7 h 14"/>
                  <a:gd name="T8" fmla="*/ 149 w 149"/>
                  <a:gd name="T9" fmla="*/ 0 h 14"/>
                  <a:gd name="T10" fmla="*/ 0 w 149"/>
                  <a:gd name="T11" fmla="*/ 0 h 14"/>
                  <a:gd name="T12" fmla="*/ 0 w 149"/>
                  <a:gd name="T13" fmla="*/ 7 h 14"/>
                  <a:gd name="T14" fmla="*/ 61 w 149"/>
                  <a:gd name="T15" fmla="*/ 5 h 14"/>
                  <a:gd name="T16" fmla="*/ 87 w 149"/>
                  <a:gd name="T17" fmla="*/ 5 h 14"/>
                  <a:gd name="T18" fmla="*/ 87 w 149"/>
                  <a:gd name="T19" fmla="*/ 9 h 14"/>
                  <a:gd name="T20" fmla="*/ 61 w 149"/>
                  <a:gd name="T21" fmla="*/ 9 h 14"/>
                  <a:gd name="T22" fmla="*/ 61 w 149"/>
                  <a:gd name="T23" fmla="*/ 5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9" h="14">
                    <a:moveTo>
                      <a:pt x="0" y="7"/>
                    </a:moveTo>
                    <a:cubicBezTo>
                      <a:pt x="0" y="11"/>
                      <a:pt x="5" y="14"/>
                      <a:pt x="11" y="14"/>
                    </a:cubicBezTo>
                    <a:cubicBezTo>
                      <a:pt x="138" y="14"/>
                      <a:pt x="138" y="14"/>
                      <a:pt x="138" y="14"/>
                    </a:cubicBezTo>
                    <a:cubicBezTo>
                      <a:pt x="144" y="14"/>
                      <a:pt x="149" y="11"/>
                      <a:pt x="149" y="7"/>
                    </a:cubicBezTo>
                    <a:cubicBezTo>
                      <a:pt x="149" y="0"/>
                      <a:pt x="149" y="0"/>
                      <a:pt x="149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7"/>
                    </a:lnTo>
                    <a:close/>
                    <a:moveTo>
                      <a:pt x="61" y="5"/>
                    </a:moveTo>
                    <a:cubicBezTo>
                      <a:pt x="87" y="5"/>
                      <a:pt x="87" y="5"/>
                      <a:pt x="87" y="5"/>
                    </a:cubicBezTo>
                    <a:cubicBezTo>
                      <a:pt x="87" y="9"/>
                      <a:pt x="87" y="9"/>
                      <a:pt x="87" y="9"/>
                    </a:cubicBezTo>
                    <a:cubicBezTo>
                      <a:pt x="61" y="9"/>
                      <a:pt x="61" y="9"/>
                      <a:pt x="61" y="9"/>
                    </a:cubicBezTo>
                    <a:lnTo>
                      <a:pt x="61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9" name="Oval 2107"/>
              <p:cNvSpPr>
                <a:spLocks noChangeArrowheads="1"/>
              </p:cNvSpPr>
              <p:nvPr/>
            </p:nvSpPr>
            <p:spPr bwMode="auto">
              <a:xfrm>
                <a:off x="2737" y="399"/>
                <a:ext cx="200" cy="200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0" name="Oval 2108"/>
              <p:cNvSpPr>
                <a:spLocks noChangeArrowheads="1"/>
              </p:cNvSpPr>
              <p:nvPr/>
            </p:nvSpPr>
            <p:spPr bwMode="auto">
              <a:xfrm>
                <a:off x="2957" y="399"/>
                <a:ext cx="201" cy="200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1" name="Oval 2109"/>
              <p:cNvSpPr>
                <a:spLocks noChangeArrowheads="1"/>
              </p:cNvSpPr>
              <p:nvPr/>
            </p:nvSpPr>
            <p:spPr bwMode="auto">
              <a:xfrm>
                <a:off x="3179" y="399"/>
                <a:ext cx="200" cy="200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2" name="Oval 2110"/>
              <p:cNvSpPr>
                <a:spLocks noChangeArrowheads="1"/>
              </p:cNvSpPr>
              <p:nvPr/>
            </p:nvSpPr>
            <p:spPr bwMode="auto">
              <a:xfrm>
                <a:off x="3401" y="399"/>
                <a:ext cx="200" cy="200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3" name="Oval 2111"/>
              <p:cNvSpPr>
                <a:spLocks noChangeArrowheads="1"/>
              </p:cNvSpPr>
              <p:nvPr/>
            </p:nvSpPr>
            <p:spPr bwMode="auto">
              <a:xfrm>
                <a:off x="3623" y="399"/>
                <a:ext cx="200" cy="200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4" name="Oval 2112"/>
              <p:cNvSpPr>
                <a:spLocks noChangeArrowheads="1"/>
              </p:cNvSpPr>
              <p:nvPr/>
            </p:nvSpPr>
            <p:spPr bwMode="auto">
              <a:xfrm>
                <a:off x="2737" y="619"/>
                <a:ext cx="200" cy="200"/>
              </a:xfrm>
              <a:prstGeom prst="ellipse">
                <a:avLst/>
              </a:prstGeom>
              <a:solidFill>
                <a:srgbClr val="E3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5" name="Oval 2113"/>
              <p:cNvSpPr>
                <a:spLocks noChangeArrowheads="1"/>
              </p:cNvSpPr>
              <p:nvPr/>
            </p:nvSpPr>
            <p:spPr bwMode="auto">
              <a:xfrm>
                <a:off x="2957" y="619"/>
                <a:ext cx="201" cy="200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6" name="Oval 2114"/>
              <p:cNvSpPr>
                <a:spLocks noChangeArrowheads="1"/>
              </p:cNvSpPr>
              <p:nvPr/>
            </p:nvSpPr>
            <p:spPr bwMode="auto">
              <a:xfrm>
                <a:off x="3179" y="619"/>
                <a:ext cx="200" cy="200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7" name="Oval 2115"/>
              <p:cNvSpPr>
                <a:spLocks noChangeArrowheads="1"/>
              </p:cNvSpPr>
              <p:nvPr/>
            </p:nvSpPr>
            <p:spPr bwMode="auto">
              <a:xfrm>
                <a:off x="3401" y="619"/>
                <a:ext cx="200" cy="200"/>
              </a:xfrm>
              <a:prstGeom prst="ellipse">
                <a:avLst/>
              </a:prstGeom>
              <a:solidFill>
                <a:srgbClr val="9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8" name="Oval 2116"/>
              <p:cNvSpPr>
                <a:spLocks noChangeArrowheads="1"/>
              </p:cNvSpPr>
              <p:nvPr/>
            </p:nvSpPr>
            <p:spPr bwMode="auto">
              <a:xfrm>
                <a:off x="3623" y="619"/>
                <a:ext cx="200" cy="200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9" name="Oval 2117"/>
              <p:cNvSpPr>
                <a:spLocks noChangeArrowheads="1"/>
              </p:cNvSpPr>
              <p:nvPr/>
            </p:nvSpPr>
            <p:spPr bwMode="auto">
              <a:xfrm>
                <a:off x="2737" y="839"/>
                <a:ext cx="200" cy="199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0" name="Oval 2118"/>
              <p:cNvSpPr>
                <a:spLocks noChangeArrowheads="1"/>
              </p:cNvSpPr>
              <p:nvPr/>
            </p:nvSpPr>
            <p:spPr bwMode="auto">
              <a:xfrm>
                <a:off x="2957" y="839"/>
                <a:ext cx="201" cy="199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1" name="Oval 2119"/>
              <p:cNvSpPr>
                <a:spLocks noChangeArrowheads="1"/>
              </p:cNvSpPr>
              <p:nvPr/>
            </p:nvSpPr>
            <p:spPr bwMode="auto">
              <a:xfrm>
                <a:off x="3179" y="839"/>
                <a:ext cx="200" cy="199"/>
              </a:xfrm>
              <a:prstGeom prst="ellipse">
                <a:avLst/>
              </a:prstGeom>
              <a:solidFill>
                <a:srgbClr val="249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2" name="Oval 2120"/>
              <p:cNvSpPr>
                <a:spLocks noChangeArrowheads="1"/>
              </p:cNvSpPr>
              <p:nvPr/>
            </p:nvSpPr>
            <p:spPr bwMode="auto">
              <a:xfrm>
                <a:off x="3401" y="839"/>
                <a:ext cx="200" cy="199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3" name="Oval 2121"/>
              <p:cNvSpPr>
                <a:spLocks noChangeArrowheads="1"/>
              </p:cNvSpPr>
              <p:nvPr/>
            </p:nvSpPr>
            <p:spPr bwMode="auto">
              <a:xfrm>
                <a:off x="3623" y="839"/>
                <a:ext cx="200" cy="199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4" name="Oval 2122"/>
              <p:cNvSpPr>
                <a:spLocks noChangeArrowheads="1"/>
              </p:cNvSpPr>
              <p:nvPr/>
            </p:nvSpPr>
            <p:spPr bwMode="auto">
              <a:xfrm>
                <a:off x="2737" y="-44"/>
                <a:ext cx="200" cy="199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5" name="Oval 2123"/>
              <p:cNvSpPr>
                <a:spLocks noChangeArrowheads="1"/>
              </p:cNvSpPr>
              <p:nvPr/>
            </p:nvSpPr>
            <p:spPr bwMode="auto">
              <a:xfrm>
                <a:off x="2957" y="-44"/>
                <a:ext cx="201" cy="199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6" name="Oval 2124"/>
              <p:cNvSpPr>
                <a:spLocks noChangeArrowheads="1"/>
              </p:cNvSpPr>
              <p:nvPr/>
            </p:nvSpPr>
            <p:spPr bwMode="auto">
              <a:xfrm>
                <a:off x="3179" y="-44"/>
                <a:ext cx="200" cy="199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7" name="Oval 2125"/>
              <p:cNvSpPr>
                <a:spLocks noChangeArrowheads="1"/>
              </p:cNvSpPr>
              <p:nvPr/>
            </p:nvSpPr>
            <p:spPr bwMode="auto">
              <a:xfrm>
                <a:off x="3401" y="-44"/>
                <a:ext cx="200" cy="199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8" name="Oval 2126"/>
              <p:cNvSpPr>
                <a:spLocks noChangeArrowheads="1"/>
              </p:cNvSpPr>
              <p:nvPr/>
            </p:nvSpPr>
            <p:spPr bwMode="auto">
              <a:xfrm>
                <a:off x="3623" y="-44"/>
                <a:ext cx="200" cy="199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9" name="Oval 2127"/>
              <p:cNvSpPr>
                <a:spLocks noChangeArrowheads="1"/>
              </p:cNvSpPr>
              <p:nvPr/>
            </p:nvSpPr>
            <p:spPr bwMode="auto">
              <a:xfrm>
                <a:off x="2737" y="177"/>
                <a:ext cx="200" cy="201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0" name="Oval 2128"/>
              <p:cNvSpPr>
                <a:spLocks noChangeArrowheads="1"/>
              </p:cNvSpPr>
              <p:nvPr/>
            </p:nvSpPr>
            <p:spPr bwMode="auto">
              <a:xfrm>
                <a:off x="2957" y="177"/>
                <a:ext cx="201" cy="201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1" name="Oval 2129"/>
              <p:cNvSpPr>
                <a:spLocks noChangeArrowheads="1"/>
              </p:cNvSpPr>
              <p:nvPr/>
            </p:nvSpPr>
            <p:spPr bwMode="auto">
              <a:xfrm>
                <a:off x="3179" y="177"/>
                <a:ext cx="200" cy="201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2" name="Oval 2130"/>
              <p:cNvSpPr>
                <a:spLocks noChangeArrowheads="1"/>
              </p:cNvSpPr>
              <p:nvPr/>
            </p:nvSpPr>
            <p:spPr bwMode="auto">
              <a:xfrm>
                <a:off x="3401" y="177"/>
                <a:ext cx="200" cy="201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3" name="Oval 2131"/>
              <p:cNvSpPr>
                <a:spLocks noChangeArrowheads="1"/>
              </p:cNvSpPr>
              <p:nvPr/>
            </p:nvSpPr>
            <p:spPr bwMode="auto">
              <a:xfrm>
                <a:off x="3623" y="177"/>
                <a:ext cx="200" cy="201"/>
              </a:xfrm>
              <a:prstGeom prst="ellipse">
                <a:avLst/>
              </a:prstGeom>
              <a:solidFill>
                <a:srgbClr val="338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4" name="Freeform 2132"/>
              <p:cNvSpPr>
                <a:spLocks noEditPoints="1"/>
              </p:cNvSpPr>
              <p:nvPr/>
            </p:nvSpPr>
            <p:spPr bwMode="auto">
              <a:xfrm>
                <a:off x="3431" y="874"/>
                <a:ext cx="61" cy="61"/>
              </a:xfrm>
              <a:custGeom>
                <a:avLst/>
                <a:gdLst>
                  <a:gd name="T0" fmla="*/ 24 w 56"/>
                  <a:gd name="T1" fmla="*/ 2 h 56"/>
                  <a:gd name="T2" fmla="*/ 2 w 56"/>
                  <a:gd name="T3" fmla="*/ 32 h 56"/>
                  <a:gd name="T4" fmla="*/ 32 w 56"/>
                  <a:gd name="T5" fmla="*/ 54 h 56"/>
                  <a:gd name="T6" fmla="*/ 54 w 56"/>
                  <a:gd name="T7" fmla="*/ 24 h 56"/>
                  <a:gd name="T8" fmla="*/ 24 w 56"/>
                  <a:gd name="T9" fmla="*/ 2 h 56"/>
                  <a:gd name="T10" fmla="*/ 31 w 56"/>
                  <a:gd name="T11" fmla="*/ 44 h 56"/>
                  <a:gd name="T12" fmla="*/ 13 w 56"/>
                  <a:gd name="T13" fmla="*/ 30 h 56"/>
                  <a:gd name="T14" fmla="*/ 26 w 56"/>
                  <a:gd name="T15" fmla="*/ 12 h 56"/>
                  <a:gd name="T16" fmla="*/ 45 w 56"/>
                  <a:gd name="T17" fmla="*/ 26 h 56"/>
                  <a:gd name="T18" fmla="*/ 31 w 56"/>
                  <a:gd name="T19" fmla="*/ 4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6">
                    <a:moveTo>
                      <a:pt x="24" y="2"/>
                    </a:moveTo>
                    <a:cubicBezTo>
                      <a:pt x="10" y="5"/>
                      <a:pt x="0" y="18"/>
                      <a:pt x="2" y="32"/>
                    </a:cubicBezTo>
                    <a:cubicBezTo>
                      <a:pt x="4" y="46"/>
                      <a:pt x="18" y="56"/>
                      <a:pt x="32" y="54"/>
                    </a:cubicBezTo>
                    <a:cubicBezTo>
                      <a:pt x="46" y="52"/>
                      <a:pt x="56" y="39"/>
                      <a:pt x="54" y="24"/>
                    </a:cubicBezTo>
                    <a:cubicBezTo>
                      <a:pt x="52" y="10"/>
                      <a:pt x="39" y="0"/>
                      <a:pt x="24" y="2"/>
                    </a:cubicBezTo>
                    <a:close/>
                    <a:moveTo>
                      <a:pt x="31" y="44"/>
                    </a:moveTo>
                    <a:cubicBezTo>
                      <a:pt x="22" y="45"/>
                      <a:pt x="14" y="39"/>
                      <a:pt x="13" y="30"/>
                    </a:cubicBezTo>
                    <a:cubicBezTo>
                      <a:pt x="12" y="22"/>
                      <a:pt x="18" y="13"/>
                      <a:pt x="26" y="12"/>
                    </a:cubicBezTo>
                    <a:cubicBezTo>
                      <a:pt x="35" y="11"/>
                      <a:pt x="43" y="17"/>
                      <a:pt x="45" y="26"/>
                    </a:cubicBezTo>
                    <a:cubicBezTo>
                      <a:pt x="46" y="34"/>
                      <a:pt x="40" y="42"/>
                      <a:pt x="31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5" name="Freeform 2133"/>
              <p:cNvSpPr>
                <a:spLocks noEditPoints="1"/>
              </p:cNvSpPr>
              <p:nvPr/>
            </p:nvSpPr>
            <p:spPr bwMode="auto">
              <a:xfrm>
                <a:off x="3510" y="938"/>
                <a:ext cx="61" cy="62"/>
              </a:xfrm>
              <a:custGeom>
                <a:avLst/>
                <a:gdLst>
                  <a:gd name="T0" fmla="*/ 24 w 56"/>
                  <a:gd name="T1" fmla="*/ 3 h 57"/>
                  <a:gd name="T2" fmla="*/ 2 w 56"/>
                  <a:gd name="T3" fmla="*/ 32 h 57"/>
                  <a:gd name="T4" fmla="*/ 32 w 56"/>
                  <a:gd name="T5" fmla="*/ 54 h 57"/>
                  <a:gd name="T6" fmla="*/ 54 w 56"/>
                  <a:gd name="T7" fmla="*/ 25 h 57"/>
                  <a:gd name="T8" fmla="*/ 24 w 56"/>
                  <a:gd name="T9" fmla="*/ 3 h 57"/>
                  <a:gd name="T10" fmla="*/ 31 w 56"/>
                  <a:gd name="T11" fmla="*/ 44 h 57"/>
                  <a:gd name="T12" fmla="*/ 13 w 56"/>
                  <a:gd name="T13" fmla="*/ 30 h 57"/>
                  <a:gd name="T14" fmla="*/ 27 w 56"/>
                  <a:gd name="T15" fmla="*/ 12 h 57"/>
                  <a:gd name="T16" fmla="*/ 45 w 56"/>
                  <a:gd name="T17" fmla="*/ 26 h 57"/>
                  <a:gd name="T18" fmla="*/ 31 w 56"/>
                  <a:gd name="T19" fmla="*/ 44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7">
                    <a:moveTo>
                      <a:pt x="24" y="3"/>
                    </a:moveTo>
                    <a:cubicBezTo>
                      <a:pt x="10" y="5"/>
                      <a:pt x="0" y="18"/>
                      <a:pt x="2" y="32"/>
                    </a:cubicBezTo>
                    <a:cubicBezTo>
                      <a:pt x="5" y="47"/>
                      <a:pt x="18" y="57"/>
                      <a:pt x="32" y="54"/>
                    </a:cubicBezTo>
                    <a:cubicBezTo>
                      <a:pt x="46" y="52"/>
                      <a:pt x="56" y="39"/>
                      <a:pt x="54" y="25"/>
                    </a:cubicBezTo>
                    <a:cubicBezTo>
                      <a:pt x="52" y="10"/>
                      <a:pt x="39" y="0"/>
                      <a:pt x="24" y="3"/>
                    </a:cubicBezTo>
                    <a:close/>
                    <a:moveTo>
                      <a:pt x="31" y="44"/>
                    </a:moveTo>
                    <a:cubicBezTo>
                      <a:pt x="23" y="45"/>
                      <a:pt x="14" y="39"/>
                      <a:pt x="13" y="30"/>
                    </a:cubicBezTo>
                    <a:cubicBezTo>
                      <a:pt x="12" y="22"/>
                      <a:pt x="18" y="14"/>
                      <a:pt x="27" y="12"/>
                    </a:cubicBezTo>
                    <a:cubicBezTo>
                      <a:pt x="35" y="11"/>
                      <a:pt x="43" y="17"/>
                      <a:pt x="45" y="26"/>
                    </a:cubicBezTo>
                    <a:cubicBezTo>
                      <a:pt x="46" y="34"/>
                      <a:pt x="40" y="43"/>
                      <a:pt x="31" y="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6" name="Freeform 2134"/>
              <p:cNvSpPr/>
              <p:nvPr/>
            </p:nvSpPr>
            <p:spPr bwMode="auto">
              <a:xfrm>
                <a:off x="3441" y="878"/>
                <a:ext cx="122" cy="118"/>
              </a:xfrm>
              <a:custGeom>
                <a:avLst/>
                <a:gdLst>
                  <a:gd name="T0" fmla="*/ 101 w 112"/>
                  <a:gd name="T1" fmla="*/ 2 h 108"/>
                  <a:gd name="T2" fmla="*/ 3 w 112"/>
                  <a:gd name="T3" fmla="*/ 98 h 108"/>
                  <a:gd name="T4" fmla="*/ 3 w 112"/>
                  <a:gd name="T5" fmla="*/ 106 h 108"/>
                  <a:gd name="T6" fmla="*/ 7 w 112"/>
                  <a:gd name="T7" fmla="*/ 108 h 108"/>
                  <a:gd name="T8" fmla="*/ 11 w 112"/>
                  <a:gd name="T9" fmla="*/ 107 h 108"/>
                  <a:gd name="T10" fmla="*/ 109 w 112"/>
                  <a:gd name="T11" fmla="*/ 11 h 108"/>
                  <a:gd name="T12" fmla="*/ 109 w 112"/>
                  <a:gd name="T13" fmla="*/ 2 h 108"/>
                  <a:gd name="T14" fmla="*/ 101 w 112"/>
                  <a:gd name="T15" fmla="*/ 2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2" h="108">
                    <a:moveTo>
                      <a:pt x="101" y="2"/>
                    </a:moveTo>
                    <a:cubicBezTo>
                      <a:pt x="3" y="98"/>
                      <a:pt x="3" y="98"/>
                      <a:pt x="3" y="98"/>
                    </a:cubicBezTo>
                    <a:cubicBezTo>
                      <a:pt x="0" y="100"/>
                      <a:pt x="0" y="104"/>
                      <a:pt x="3" y="106"/>
                    </a:cubicBezTo>
                    <a:cubicBezTo>
                      <a:pt x="4" y="108"/>
                      <a:pt x="5" y="108"/>
                      <a:pt x="7" y="108"/>
                    </a:cubicBezTo>
                    <a:cubicBezTo>
                      <a:pt x="8" y="108"/>
                      <a:pt x="10" y="108"/>
                      <a:pt x="11" y="107"/>
                    </a:cubicBezTo>
                    <a:cubicBezTo>
                      <a:pt x="109" y="11"/>
                      <a:pt x="109" y="11"/>
                      <a:pt x="109" y="11"/>
                    </a:cubicBezTo>
                    <a:cubicBezTo>
                      <a:pt x="112" y="8"/>
                      <a:pt x="112" y="4"/>
                      <a:pt x="109" y="2"/>
                    </a:cubicBezTo>
                    <a:cubicBezTo>
                      <a:pt x="107" y="0"/>
                      <a:pt x="103" y="0"/>
                      <a:pt x="101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7" name="Freeform 2135"/>
              <p:cNvSpPr/>
              <p:nvPr/>
            </p:nvSpPr>
            <p:spPr bwMode="auto">
              <a:xfrm>
                <a:off x="3729" y="966"/>
                <a:ext cx="29" cy="20"/>
              </a:xfrm>
              <a:custGeom>
                <a:avLst/>
                <a:gdLst>
                  <a:gd name="T0" fmla="*/ 0 w 27"/>
                  <a:gd name="T1" fmla="*/ 14 h 18"/>
                  <a:gd name="T2" fmla="*/ 0 w 27"/>
                  <a:gd name="T3" fmla="*/ 14 h 18"/>
                  <a:gd name="T4" fmla="*/ 2 w 27"/>
                  <a:gd name="T5" fmla="*/ 14 h 18"/>
                  <a:gd name="T6" fmla="*/ 3 w 27"/>
                  <a:gd name="T7" fmla="*/ 15 h 18"/>
                  <a:gd name="T8" fmla="*/ 4 w 27"/>
                  <a:gd name="T9" fmla="*/ 15 h 18"/>
                  <a:gd name="T10" fmla="*/ 5 w 27"/>
                  <a:gd name="T11" fmla="*/ 15 h 18"/>
                  <a:gd name="T12" fmla="*/ 7 w 27"/>
                  <a:gd name="T13" fmla="*/ 15 h 18"/>
                  <a:gd name="T14" fmla="*/ 8 w 27"/>
                  <a:gd name="T15" fmla="*/ 15 h 18"/>
                  <a:gd name="T16" fmla="*/ 9 w 27"/>
                  <a:gd name="T17" fmla="*/ 16 h 18"/>
                  <a:gd name="T18" fmla="*/ 12 w 27"/>
                  <a:gd name="T19" fmla="*/ 16 h 18"/>
                  <a:gd name="T20" fmla="*/ 13 w 27"/>
                  <a:gd name="T21" fmla="*/ 16 h 18"/>
                  <a:gd name="T22" fmla="*/ 14 w 27"/>
                  <a:gd name="T23" fmla="*/ 17 h 18"/>
                  <a:gd name="T24" fmla="*/ 15 w 27"/>
                  <a:gd name="T25" fmla="*/ 17 h 18"/>
                  <a:gd name="T26" fmla="*/ 17 w 27"/>
                  <a:gd name="T27" fmla="*/ 18 h 18"/>
                  <a:gd name="T28" fmla="*/ 18 w 27"/>
                  <a:gd name="T29" fmla="*/ 18 h 18"/>
                  <a:gd name="T30" fmla="*/ 19 w 27"/>
                  <a:gd name="T31" fmla="*/ 18 h 18"/>
                  <a:gd name="T32" fmla="*/ 20 w 27"/>
                  <a:gd name="T33" fmla="*/ 17 h 18"/>
                  <a:gd name="T34" fmla="*/ 20 w 27"/>
                  <a:gd name="T35" fmla="*/ 16 h 18"/>
                  <a:gd name="T36" fmla="*/ 21 w 27"/>
                  <a:gd name="T37" fmla="*/ 15 h 18"/>
                  <a:gd name="T38" fmla="*/ 21 w 27"/>
                  <a:gd name="T39" fmla="*/ 14 h 18"/>
                  <a:gd name="T40" fmla="*/ 23 w 27"/>
                  <a:gd name="T41" fmla="*/ 12 h 18"/>
                  <a:gd name="T42" fmla="*/ 23 w 27"/>
                  <a:gd name="T43" fmla="*/ 11 h 18"/>
                  <a:gd name="T44" fmla="*/ 24 w 27"/>
                  <a:gd name="T45" fmla="*/ 9 h 18"/>
                  <a:gd name="T46" fmla="*/ 24 w 27"/>
                  <a:gd name="T47" fmla="*/ 8 h 18"/>
                  <a:gd name="T48" fmla="*/ 25 w 27"/>
                  <a:gd name="T49" fmla="*/ 7 h 18"/>
                  <a:gd name="T50" fmla="*/ 25 w 27"/>
                  <a:gd name="T51" fmla="*/ 6 h 18"/>
                  <a:gd name="T52" fmla="*/ 26 w 27"/>
                  <a:gd name="T53" fmla="*/ 4 h 18"/>
                  <a:gd name="T54" fmla="*/ 26 w 27"/>
                  <a:gd name="T55" fmla="*/ 3 h 18"/>
                  <a:gd name="T56" fmla="*/ 27 w 27"/>
                  <a:gd name="T57" fmla="*/ 2 h 18"/>
                  <a:gd name="T58" fmla="*/ 27 w 27"/>
                  <a:gd name="T59" fmla="*/ 1 h 18"/>
                  <a:gd name="T60" fmla="*/ 27 w 27"/>
                  <a:gd name="T61" fmla="*/ 0 h 18"/>
                  <a:gd name="T62" fmla="*/ 0 w 27"/>
                  <a:gd name="T63" fmla="*/ 0 h 18"/>
                  <a:gd name="T64" fmla="*/ 0 w 27"/>
                  <a:gd name="T65" fmla="*/ 14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7" h="18">
                    <a:moveTo>
                      <a:pt x="0" y="14"/>
                    </a:moveTo>
                    <a:cubicBezTo>
                      <a:pt x="0" y="14"/>
                      <a:pt x="0" y="14"/>
                      <a:pt x="0" y="14"/>
                    </a:cubicBezTo>
                    <a:cubicBezTo>
                      <a:pt x="1" y="14"/>
                      <a:pt x="1" y="14"/>
                      <a:pt x="2" y="14"/>
                    </a:cubicBezTo>
                    <a:cubicBezTo>
                      <a:pt x="2" y="14"/>
                      <a:pt x="2" y="15"/>
                      <a:pt x="3" y="15"/>
                    </a:cubicBezTo>
                    <a:cubicBezTo>
                      <a:pt x="3" y="15"/>
                      <a:pt x="4" y="15"/>
                      <a:pt x="4" y="15"/>
                    </a:cubicBezTo>
                    <a:cubicBezTo>
                      <a:pt x="4" y="15"/>
                      <a:pt x="5" y="15"/>
                      <a:pt x="5" y="15"/>
                    </a:cubicBezTo>
                    <a:cubicBezTo>
                      <a:pt x="6" y="15"/>
                      <a:pt x="6" y="15"/>
                      <a:pt x="7" y="15"/>
                    </a:cubicBezTo>
                    <a:cubicBezTo>
                      <a:pt x="7" y="15"/>
                      <a:pt x="8" y="15"/>
                      <a:pt x="8" y="15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10" y="16"/>
                      <a:pt x="11" y="16"/>
                      <a:pt x="12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4" y="17"/>
                      <a:pt x="14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7"/>
                      <a:pt x="17" y="17"/>
                      <a:pt x="17" y="18"/>
                    </a:cubicBezTo>
                    <a:cubicBezTo>
                      <a:pt x="17" y="18"/>
                      <a:pt x="18" y="18"/>
                      <a:pt x="18" y="18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6"/>
                      <a:pt x="20" y="16"/>
                      <a:pt x="20" y="16"/>
                    </a:cubicBezTo>
                    <a:cubicBezTo>
                      <a:pt x="20" y="16"/>
                      <a:pt x="21" y="15"/>
                      <a:pt x="21" y="15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2" y="13"/>
                      <a:pt x="22" y="12"/>
                      <a:pt x="23" y="12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0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5" y="7"/>
                      <a:pt x="25" y="7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6" y="5"/>
                      <a:pt x="26" y="4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7" y="2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8" name="Freeform 2136"/>
              <p:cNvSpPr/>
              <p:nvPr/>
            </p:nvSpPr>
            <p:spPr bwMode="auto">
              <a:xfrm>
                <a:off x="3729" y="891"/>
                <a:ext cx="29" cy="19"/>
              </a:xfrm>
              <a:custGeom>
                <a:avLst/>
                <a:gdLst>
                  <a:gd name="T0" fmla="*/ 27 w 27"/>
                  <a:gd name="T1" fmla="*/ 15 h 17"/>
                  <a:gd name="T2" fmla="*/ 26 w 27"/>
                  <a:gd name="T3" fmla="*/ 14 h 17"/>
                  <a:gd name="T4" fmla="*/ 26 w 27"/>
                  <a:gd name="T5" fmla="*/ 13 h 17"/>
                  <a:gd name="T6" fmla="*/ 25 w 27"/>
                  <a:gd name="T7" fmla="*/ 12 h 17"/>
                  <a:gd name="T8" fmla="*/ 25 w 27"/>
                  <a:gd name="T9" fmla="*/ 11 h 17"/>
                  <a:gd name="T10" fmla="*/ 24 w 27"/>
                  <a:gd name="T11" fmla="*/ 9 h 17"/>
                  <a:gd name="T12" fmla="*/ 24 w 27"/>
                  <a:gd name="T13" fmla="*/ 8 h 17"/>
                  <a:gd name="T14" fmla="*/ 23 w 27"/>
                  <a:gd name="T15" fmla="*/ 7 h 17"/>
                  <a:gd name="T16" fmla="*/ 23 w 27"/>
                  <a:gd name="T17" fmla="*/ 6 h 17"/>
                  <a:gd name="T18" fmla="*/ 21 w 27"/>
                  <a:gd name="T19" fmla="*/ 4 h 17"/>
                  <a:gd name="T20" fmla="*/ 21 w 27"/>
                  <a:gd name="T21" fmla="*/ 3 h 17"/>
                  <a:gd name="T22" fmla="*/ 20 w 27"/>
                  <a:gd name="T23" fmla="*/ 2 h 17"/>
                  <a:gd name="T24" fmla="*/ 20 w 27"/>
                  <a:gd name="T25" fmla="*/ 0 h 17"/>
                  <a:gd name="T26" fmla="*/ 19 w 27"/>
                  <a:gd name="T27" fmla="*/ 0 h 17"/>
                  <a:gd name="T28" fmla="*/ 19 w 27"/>
                  <a:gd name="T29" fmla="*/ 0 h 17"/>
                  <a:gd name="T30" fmla="*/ 17 w 27"/>
                  <a:gd name="T31" fmla="*/ 0 h 17"/>
                  <a:gd name="T32" fmla="*/ 16 w 27"/>
                  <a:gd name="T33" fmla="*/ 1 h 17"/>
                  <a:gd name="T34" fmla="*/ 14 w 27"/>
                  <a:gd name="T35" fmla="*/ 1 h 17"/>
                  <a:gd name="T36" fmla="*/ 14 w 27"/>
                  <a:gd name="T37" fmla="*/ 1 h 17"/>
                  <a:gd name="T38" fmla="*/ 5 w 27"/>
                  <a:gd name="T39" fmla="*/ 2 h 17"/>
                  <a:gd name="T40" fmla="*/ 4 w 27"/>
                  <a:gd name="T41" fmla="*/ 2 h 17"/>
                  <a:gd name="T42" fmla="*/ 3 w 27"/>
                  <a:gd name="T43" fmla="*/ 3 h 17"/>
                  <a:gd name="T44" fmla="*/ 2 w 27"/>
                  <a:gd name="T45" fmla="*/ 3 h 17"/>
                  <a:gd name="T46" fmla="*/ 0 w 27"/>
                  <a:gd name="T47" fmla="*/ 3 h 17"/>
                  <a:gd name="T48" fmla="*/ 0 w 27"/>
                  <a:gd name="T49" fmla="*/ 3 h 17"/>
                  <a:gd name="T50" fmla="*/ 0 w 27"/>
                  <a:gd name="T51" fmla="*/ 17 h 17"/>
                  <a:gd name="T52" fmla="*/ 27 w 27"/>
                  <a:gd name="T53" fmla="*/ 17 h 17"/>
                  <a:gd name="T54" fmla="*/ 27 w 27"/>
                  <a:gd name="T55" fmla="*/ 17 h 17"/>
                  <a:gd name="T56" fmla="*/ 27 w 27"/>
                  <a:gd name="T57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7" h="17">
                    <a:moveTo>
                      <a:pt x="27" y="15"/>
                    </a:moveTo>
                    <a:cubicBezTo>
                      <a:pt x="26" y="15"/>
                      <a:pt x="26" y="15"/>
                      <a:pt x="26" y="14"/>
                    </a:cubicBezTo>
                    <a:cubicBezTo>
                      <a:pt x="26" y="14"/>
                      <a:pt x="26" y="13"/>
                      <a:pt x="26" y="13"/>
                    </a:cubicBezTo>
                    <a:cubicBezTo>
                      <a:pt x="26" y="13"/>
                      <a:pt x="25" y="12"/>
                      <a:pt x="25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0"/>
                      <a:pt x="24" y="10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8"/>
                      <a:pt x="23" y="7"/>
                      <a:pt x="23" y="7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2" y="5"/>
                      <a:pt x="22" y="5"/>
                      <a:pt x="21" y="4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7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5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1" y="2"/>
                      <a:pt x="8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lnTo>
                      <a:pt x="27" y="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9" name="Freeform 2137"/>
              <p:cNvSpPr/>
              <p:nvPr/>
            </p:nvSpPr>
            <p:spPr bwMode="auto">
              <a:xfrm>
                <a:off x="3729" y="939"/>
                <a:ext cx="35" cy="24"/>
              </a:xfrm>
              <a:custGeom>
                <a:avLst/>
                <a:gdLst>
                  <a:gd name="T0" fmla="*/ 0 w 32"/>
                  <a:gd name="T1" fmla="*/ 22 h 22"/>
                  <a:gd name="T2" fmla="*/ 28 w 32"/>
                  <a:gd name="T3" fmla="*/ 22 h 22"/>
                  <a:gd name="T4" fmla="*/ 29 w 32"/>
                  <a:gd name="T5" fmla="*/ 21 h 22"/>
                  <a:gd name="T6" fmla="*/ 29 w 32"/>
                  <a:gd name="T7" fmla="*/ 20 h 22"/>
                  <a:gd name="T8" fmla="*/ 29 w 32"/>
                  <a:gd name="T9" fmla="*/ 18 h 22"/>
                  <a:gd name="T10" fmla="*/ 30 w 32"/>
                  <a:gd name="T11" fmla="*/ 17 h 22"/>
                  <a:gd name="T12" fmla="*/ 30 w 32"/>
                  <a:gd name="T13" fmla="*/ 15 h 22"/>
                  <a:gd name="T14" fmla="*/ 30 w 32"/>
                  <a:gd name="T15" fmla="*/ 14 h 22"/>
                  <a:gd name="T16" fmla="*/ 30 w 32"/>
                  <a:gd name="T17" fmla="*/ 13 h 22"/>
                  <a:gd name="T18" fmla="*/ 31 w 32"/>
                  <a:gd name="T19" fmla="*/ 11 h 22"/>
                  <a:gd name="T20" fmla="*/ 31 w 32"/>
                  <a:gd name="T21" fmla="*/ 11 h 22"/>
                  <a:gd name="T22" fmla="*/ 31 w 32"/>
                  <a:gd name="T23" fmla="*/ 7 h 22"/>
                  <a:gd name="T24" fmla="*/ 31 w 32"/>
                  <a:gd name="T25" fmla="*/ 5 h 22"/>
                  <a:gd name="T26" fmla="*/ 31 w 32"/>
                  <a:gd name="T27" fmla="*/ 4 h 22"/>
                  <a:gd name="T28" fmla="*/ 31 w 32"/>
                  <a:gd name="T29" fmla="*/ 2 h 22"/>
                  <a:gd name="T30" fmla="*/ 32 w 32"/>
                  <a:gd name="T31" fmla="*/ 1 h 22"/>
                  <a:gd name="T32" fmla="*/ 32 w 32"/>
                  <a:gd name="T33" fmla="*/ 0 h 22"/>
                  <a:gd name="T34" fmla="*/ 0 w 32"/>
                  <a:gd name="T35" fmla="*/ 0 h 22"/>
                  <a:gd name="T36" fmla="*/ 0 w 32"/>
                  <a:gd name="T37" fmla="*/ 2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22">
                    <a:moveTo>
                      <a:pt x="0" y="22"/>
                    </a:moveTo>
                    <a:cubicBezTo>
                      <a:pt x="28" y="22"/>
                      <a:pt x="28" y="22"/>
                      <a:pt x="28" y="22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0"/>
                      <a:pt x="29" y="20"/>
                    </a:cubicBezTo>
                    <a:cubicBezTo>
                      <a:pt x="29" y="19"/>
                      <a:pt x="29" y="19"/>
                      <a:pt x="29" y="18"/>
                    </a:cubicBezTo>
                    <a:cubicBezTo>
                      <a:pt x="29" y="18"/>
                      <a:pt x="29" y="17"/>
                      <a:pt x="30" y="17"/>
                    </a:cubicBezTo>
                    <a:cubicBezTo>
                      <a:pt x="30" y="16"/>
                      <a:pt x="30" y="16"/>
                      <a:pt x="30" y="15"/>
                    </a:cubicBezTo>
                    <a:cubicBezTo>
                      <a:pt x="30" y="15"/>
                      <a:pt x="30" y="14"/>
                      <a:pt x="30" y="14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0" y="12"/>
                      <a:pt x="31" y="12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9"/>
                      <a:pt x="31" y="8"/>
                      <a:pt x="31" y="7"/>
                    </a:cubicBezTo>
                    <a:cubicBezTo>
                      <a:pt x="31" y="6"/>
                      <a:pt x="31" y="6"/>
                      <a:pt x="31" y="5"/>
                    </a:cubicBezTo>
                    <a:cubicBezTo>
                      <a:pt x="31" y="5"/>
                      <a:pt x="31" y="4"/>
                      <a:pt x="31" y="4"/>
                    </a:cubicBezTo>
                    <a:cubicBezTo>
                      <a:pt x="31" y="3"/>
                      <a:pt x="31" y="3"/>
                      <a:pt x="31" y="2"/>
                    </a:cubicBezTo>
                    <a:cubicBezTo>
                      <a:pt x="32" y="2"/>
                      <a:pt x="32" y="1"/>
                      <a:pt x="32" y="1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2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0" name="Freeform 2138"/>
              <p:cNvSpPr/>
              <p:nvPr/>
            </p:nvSpPr>
            <p:spPr bwMode="auto">
              <a:xfrm>
                <a:off x="3729" y="913"/>
                <a:ext cx="34" cy="22"/>
              </a:xfrm>
              <a:custGeom>
                <a:avLst/>
                <a:gdLst>
                  <a:gd name="T0" fmla="*/ 31 w 31"/>
                  <a:gd name="T1" fmla="*/ 19 h 20"/>
                  <a:gd name="T2" fmla="*/ 31 w 31"/>
                  <a:gd name="T3" fmla="*/ 17 h 20"/>
                  <a:gd name="T4" fmla="*/ 31 w 31"/>
                  <a:gd name="T5" fmla="*/ 16 h 20"/>
                  <a:gd name="T6" fmla="*/ 31 w 31"/>
                  <a:gd name="T7" fmla="*/ 14 h 20"/>
                  <a:gd name="T8" fmla="*/ 31 w 31"/>
                  <a:gd name="T9" fmla="*/ 13 h 20"/>
                  <a:gd name="T10" fmla="*/ 31 w 31"/>
                  <a:gd name="T11" fmla="*/ 11 h 20"/>
                  <a:gd name="T12" fmla="*/ 31 w 31"/>
                  <a:gd name="T13" fmla="*/ 10 h 20"/>
                  <a:gd name="T14" fmla="*/ 30 w 31"/>
                  <a:gd name="T15" fmla="*/ 8 h 20"/>
                  <a:gd name="T16" fmla="*/ 30 w 31"/>
                  <a:gd name="T17" fmla="*/ 7 h 20"/>
                  <a:gd name="T18" fmla="*/ 29 w 31"/>
                  <a:gd name="T19" fmla="*/ 5 h 20"/>
                  <a:gd name="T20" fmla="*/ 29 w 31"/>
                  <a:gd name="T21" fmla="*/ 4 h 20"/>
                  <a:gd name="T22" fmla="*/ 29 w 31"/>
                  <a:gd name="T23" fmla="*/ 2 h 20"/>
                  <a:gd name="T24" fmla="*/ 28 w 31"/>
                  <a:gd name="T25" fmla="*/ 1 h 20"/>
                  <a:gd name="T26" fmla="*/ 28 w 31"/>
                  <a:gd name="T27" fmla="*/ 0 h 20"/>
                  <a:gd name="T28" fmla="*/ 0 w 31"/>
                  <a:gd name="T29" fmla="*/ 0 h 20"/>
                  <a:gd name="T30" fmla="*/ 0 w 31"/>
                  <a:gd name="T31" fmla="*/ 20 h 20"/>
                  <a:gd name="T32" fmla="*/ 31 w 31"/>
                  <a:gd name="T33" fmla="*/ 20 h 20"/>
                  <a:gd name="T34" fmla="*/ 31 w 31"/>
                  <a:gd name="T35" fmla="*/ 20 h 20"/>
                  <a:gd name="T36" fmla="*/ 31 w 31"/>
                  <a:gd name="T37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" h="20">
                    <a:moveTo>
                      <a:pt x="31" y="19"/>
                    </a:moveTo>
                    <a:cubicBezTo>
                      <a:pt x="31" y="18"/>
                      <a:pt x="31" y="18"/>
                      <a:pt x="31" y="17"/>
                    </a:cubicBezTo>
                    <a:cubicBezTo>
                      <a:pt x="31" y="17"/>
                      <a:pt x="31" y="16"/>
                      <a:pt x="31" y="16"/>
                    </a:cubicBezTo>
                    <a:cubicBezTo>
                      <a:pt x="31" y="15"/>
                      <a:pt x="31" y="15"/>
                      <a:pt x="31" y="14"/>
                    </a:cubicBezTo>
                    <a:cubicBezTo>
                      <a:pt x="31" y="14"/>
                      <a:pt x="31" y="13"/>
                      <a:pt x="31" y="13"/>
                    </a:cubicBezTo>
                    <a:cubicBezTo>
                      <a:pt x="31" y="12"/>
                      <a:pt x="31" y="12"/>
                      <a:pt x="31" y="11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0" y="9"/>
                      <a:pt x="30" y="9"/>
                      <a:pt x="30" y="8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30" y="6"/>
                      <a:pt x="30" y="6"/>
                      <a:pt x="29" y="5"/>
                    </a:cubicBezTo>
                    <a:cubicBezTo>
                      <a:pt x="29" y="5"/>
                      <a:pt x="29" y="4"/>
                      <a:pt x="29" y="4"/>
                    </a:cubicBezTo>
                    <a:cubicBezTo>
                      <a:pt x="29" y="3"/>
                      <a:pt x="29" y="3"/>
                      <a:pt x="29" y="2"/>
                    </a:cubicBezTo>
                    <a:cubicBezTo>
                      <a:pt x="29" y="2"/>
                      <a:pt x="29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20"/>
                      <a:pt x="31" y="20"/>
                      <a:pt x="31" y="20"/>
                    </a:cubicBezTo>
                    <a:cubicBezTo>
                      <a:pt x="31" y="19"/>
                      <a:pt x="31" y="19"/>
                      <a:pt x="31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1" name="Freeform 2139"/>
              <p:cNvSpPr/>
              <p:nvPr/>
            </p:nvSpPr>
            <p:spPr bwMode="auto">
              <a:xfrm>
                <a:off x="3745" y="878"/>
                <a:ext cx="13" cy="9"/>
              </a:xfrm>
              <a:custGeom>
                <a:avLst/>
                <a:gdLst>
                  <a:gd name="T0" fmla="*/ 2 w 12"/>
                  <a:gd name="T1" fmla="*/ 2 h 8"/>
                  <a:gd name="T2" fmla="*/ 3 w 12"/>
                  <a:gd name="T3" fmla="*/ 3 h 8"/>
                  <a:gd name="T4" fmla="*/ 3 w 12"/>
                  <a:gd name="T5" fmla="*/ 4 h 8"/>
                  <a:gd name="T6" fmla="*/ 4 w 12"/>
                  <a:gd name="T7" fmla="*/ 5 h 8"/>
                  <a:gd name="T8" fmla="*/ 4 w 12"/>
                  <a:gd name="T9" fmla="*/ 6 h 8"/>
                  <a:gd name="T10" fmla="*/ 6 w 12"/>
                  <a:gd name="T11" fmla="*/ 8 h 8"/>
                  <a:gd name="T12" fmla="*/ 6 w 12"/>
                  <a:gd name="T13" fmla="*/ 7 h 8"/>
                  <a:gd name="T14" fmla="*/ 8 w 12"/>
                  <a:gd name="T15" fmla="*/ 7 h 8"/>
                  <a:gd name="T16" fmla="*/ 9 w 12"/>
                  <a:gd name="T17" fmla="*/ 6 h 8"/>
                  <a:gd name="T18" fmla="*/ 12 w 12"/>
                  <a:gd name="T19" fmla="*/ 6 h 8"/>
                  <a:gd name="T20" fmla="*/ 12 w 12"/>
                  <a:gd name="T21" fmla="*/ 5 h 8"/>
                  <a:gd name="T22" fmla="*/ 0 w 12"/>
                  <a:gd name="T23" fmla="*/ 0 h 8"/>
                  <a:gd name="T24" fmla="*/ 2 w 12"/>
                  <a:gd name="T2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" h="8">
                    <a:moveTo>
                      <a:pt x="2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5"/>
                      <a:pt x="4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7"/>
                      <a:pt x="6" y="8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10" y="6"/>
                      <a:pt x="11" y="6"/>
                      <a:pt x="12" y="6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8" y="3"/>
                      <a:pt x="4" y="1"/>
                      <a:pt x="0" y="0"/>
                    </a:cubicBezTo>
                    <a:cubicBezTo>
                      <a:pt x="1" y="0"/>
                      <a:pt x="1" y="1"/>
                      <a:pt x="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2" name="Freeform 2140"/>
              <p:cNvSpPr/>
              <p:nvPr/>
            </p:nvSpPr>
            <p:spPr bwMode="auto">
              <a:xfrm>
                <a:off x="3729" y="875"/>
                <a:ext cx="18" cy="15"/>
              </a:xfrm>
              <a:custGeom>
                <a:avLst/>
                <a:gdLst>
                  <a:gd name="T0" fmla="*/ 11 w 17"/>
                  <a:gd name="T1" fmla="*/ 4 h 14"/>
                  <a:gd name="T2" fmla="*/ 11 w 17"/>
                  <a:gd name="T3" fmla="*/ 3 h 14"/>
                  <a:gd name="T4" fmla="*/ 11 w 17"/>
                  <a:gd name="T5" fmla="*/ 3 h 14"/>
                  <a:gd name="T6" fmla="*/ 10 w 17"/>
                  <a:gd name="T7" fmla="*/ 2 h 14"/>
                  <a:gd name="T8" fmla="*/ 10 w 17"/>
                  <a:gd name="T9" fmla="*/ 2 h 14"/>
                  <a:gd name="T10" fmla="*/ 9 w 17"/>
                  <a:gd name="T11" fmla="*/ 1 h 14"/>
                  <a:gd name="T12" fmla="*/ 9 w 17"/>
                  <a:gd name="T13" fmla="*/ 1 h 14"/>
                  <a:gd name="T14" fmla="*/ 0 w 17"/>
                  <a:gd name="T15" fmla="*/ 0 h 14"/>
                  <a:gd name="T16" fmla="*/ 0 w 17"/>
                  <a:gd name="T17" fmla="*/ 14 h 14"/>
                  <a:gd name="T18" fmla="*/ 12 w 17"/>
                  <a:gd name="T19" fmla="*/ 13 h 14"/>
                  <a:gd name="T20" fmla="*/ 12 w 17"/>
                  <a:gd name="T21" fmla="*/ 13 h 14"/>
                  <a:gd name="T22" fmla="*/ 14 w 17"/>
                  <a:gd name="T23" fmla="*/ 12 h 14"/>
                  <a:gd name="T24" fmla="*/ 14 w 17"/>
                  <a:gd name="T25" fmla="*/ 12 h 14"/>
                  <a:gd name="T26" fmla="*/ 17 w 17"/>
                  <a:gd name="T27" fmla="*/ 12 h 14"/>
                  <a:gd name="T28" fmla="*/ 17 w 17"/>
                  <a:gd name="T29" fmla="*/ 12 h 14"/>
                  <a:gd name="T30" fmla="*/ 17 w 17"/>
                  <a:gd name="T31" fmla="*/ 12 h 14"/>
                  <a:gd name="T32" fmla="*/ 12 w 17"/>
                  <a:gd name="T33" fmla="*/ 4 h 14"/>
                  <a:gd name="T34" fmla="*/ 11 w 17"/>
                  <a:gd name="T35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" h="14">
                    <a:moveTo>
                      <a:pt x="11" y="4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6" y="1"/>
                      <a:pt x="3" y="0"/>
                      <a:pt x="0" y="0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4" y="14"/>
                      <a:pt x="8" y="14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3" y="13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5" y="12"/>
                      <a:pt x="16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5" y="8"/>
                      <a:pt x="13" y="6"/>
                      <a:pt x="12" y="4"/>
                    </a:cubicBezTo>
                    <a:lnTo>
                      <a:pt x="11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3" name="Freeform 2141"/>
              <p:cNvSpPr/>
              <p:nvPr/>
            </p:nvSpPr>
            <p:spPr bwMode="auto">
              <a:xfrm>
                <a:off x="3753" y="966"/>
                <a:ext cx="30" cy="26"/>
              </a:xfrm>
              <a:custGeom>
                <a:avLst/>
                <a:gdLst>
                  <a:gd name="T0" fmla="*/ 9 w 28"/>
                  <a:gd name="T1" fmla="*/ 0 h 23"/>
                  <a:gd name="T2" fmla="*/ 9 w 28"/>
                  <a:gd name="T3" fmla="*/ 2 h 23"/>
                  <a:gd name="T4" fmla="*/ 8 w 28"/>
                  <a:gd name="T5" fmla="*/ 2 h 23"/>
                  <a:gd name="T6" fmla="*/ 8 w 28"/>
                  <a:gd name="T7" fmla="*/ 4 h 23"/>
                  <a:gd name="T8" fmla="*/ 7 w 28"/>
                  <a:gd name="T9" fmla="*/ 5 h 23"/>
                  <a:gd name="T10" fmla="*/ 5 w 28"/>
                  <a:gd name="T11" fmla="*/ 10 h 23"/>
                  <a:gd name="T12" fmla="*/ 5 w 28"/>
                  <a:gd name="T13" fmla="*/ 11 h 23"/>
                  <a:gd name="T14" fmla="*/ 4 w 28"/>
                  <a:gd name="T15" fmla="*/ 13 h 23"/>
                  <a:gd name="T16" fmla="*/ 4 w 28"/>
                  <a:gd name="T17" fmla="*/ 14 h 23"/>
                  <a:gd name="T18" fmla="*/ 3 w 28"/>
                  <a:gd name="T19" fmla="*/ 15 h 23"/>
                  <a:gd name="T20" fmla="*/ 2 w 28"/>
                  <a:gd name="T21" fmla="*/ 16 h 23"/>
                  <a:gd name="T22" fmla="*/ 1 w 28"/>
                  <a:gd name="T23" fmla="*/ 18 h 23"/>
                  <a:gd name="T24" fmla="*/ 1 w 28"/>
                  <a:gd name="T25" fmla="*/ 19 h 23"/>
                  <a:gd name="T26" fmla="*/ 0 w 28"/>
                  <a:gd name="T27" fmla="*/ 19 h 23"/>
                  <a:gd name="T28" fmla="*/ 1 w 28"/>
                  <a:gd name="T29" fmla="*/ 19 h 23"/>
                  <a:gd name="T30" fmla="*/ 0 w 28"/>
                  <a:gd name="T31" fmla="*/ 19 h 23"/>
                  <a:gd name="T32" fmla="*/ 1 w 28"/>
                  <a:gd name="T33" fmla="*/ 20 h 23"/>
                  <a:gd name="T34" fmla="*/ 2 w 28"/>
                  <a:gd name="T35" fmla="*/ 20 h 23"/>
                  <a:gd name="T36" fmla="*/ 4 w 28"/>
                  <a:gd name="T37" fmla="*/ 21 h 23"/>
                  <a:gd name="T38" fmla="*/ 4 w 28"/>
                  <a:gd name="T39" fmla="*/ 21 h 23"/>
                  <a:gd name="T40" fmla="*/ 9 w 28"/>
                  <a:gd name="T41" fmla="*/ 23 h 23"/>
                  <a:gd name="T42" fmla="*/ 28 w 28"/>
                  <a:gd name="T43" fmla="*/ 0 h 23"/>
                  <a:gd name="T44" fmla="*/ 9 w 28"/>
                  <a:gd name="T45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8" h="23">
                    <a:moveTo>
                      <a:pt x="9" y="0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7"/>
                      <a:pt x="6" y="9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4" y="12"/>
                      <a:pt x="4" y="13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3" y="14"/>
                      <a:pt x="3" y="15"/>
                      <a:pt x="3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7"/>
                      <a:pt x="2" y="17"/>
                      <a:pt x="1" y="18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19"/>
                      <a:pt x="1" y="19"/>
                      <a:pt x="1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2" y="20"/>
                      <a:pt x="3" y="20"/>
                      <a:pt x="4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6" y="22"/>
                      <a:pt x="7" y="22"/>
                      <a:pt x="9" y="23"/>
                    </a:cubicBezTo>
                    <a:cubicBezTo>
                      <a:pt x="17" y="17"/>
                      <a:pt x="23" y="10"/>
                      <a:pt x="28" y="0"/>
                    </a:cubicBezTo>
                    <a:cubicBezTo>
                      <a:pt x="9" y="0"/>
                      <a:pt x="9" y="0"/>
                      <a:pt x="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4" name="Freeform 2142"/>
              <p:cNvSpPr/>
              <p:nvPr/>
            </p:nvSpPr>
            <p:spPr bwMode="auto">
              <a:xfrm>
                <a:off x="3729" y="986"/>
                <a:ext cx="18" cy="17"/>
              </a:xfrm>
              <a:custGeom>
                <a:avLst/>
                <a:gdLst>
                  <a:gd name="T0" fmla="*/ 16 w 17"/>
                  <a:gd name="T1" fmla="*/ 3 h 16"/>
                  <a:gd name="T2" fmla="*/ 14 w 17"/>
                  <a:gd name="T3" fmla="*/ 2 h 16"/>
                  <a:gd name="T4" fmla="*/ 13 w 17"/>
                  <a:gd name="T5" fmla="*/ 2 h 16"/>
                  <a:gd name="T6" fmla="*/ 12 w 17"/>
                  <a:gd name="T7" fmla="*/ 2 h 16"/>
                  <a:gd name="T8" fmla="*/ 11 w 17"/>
                  <a:gd name="T9" fmla="*/ 1 h 16"/>
                  <a:gd name="T10" fmla="*/ 9 w 17"/>
                  <a:gd name="T11" fmla="*/ 1 h 16"/>
                  <a:gd name="T12" fmla="*/ 8 w 17"/>
                  <a:gd name="T13" fmla="*/ 1 h 16"/>
                  <a:gd name="T14" fmla="*/ 7 w 17"/>
                  <a:gd name="T15" fmla="*/ 1 h 16"/>
                  <a:gd name="T16" fmla="*/ 5 w 17"/>
                  <a:gd name="T17" fmla="*/ 0 h 16"/>
                  <a:gd name="T18" fmla="*/ 4 w 17"/>
                  <a:gd name="T19" fmla="*/ 0 h 16"/>
                  <a:gd name="T20" fmla="*/ 2 w 17"/>
                  <a:gd name="T21" fmla="*/ 0 h 16"/>
                  <a:gd name="T22" fmla="*/ 1 w 17"/>
                  <a:gd name="T23" fmla="*/ 0 h 16"/>
                  <a:gd name="T24" fmla="*/ 0 w 17"/>
                  <a:gd name="T25" fmla="*/ 0 h 16"/>
                  <a:gd name="T26" fmla="*/ 0 w 17"/>
                  <a:gd name="T27" fmla="*/ 0 h 16"/>
                  <a:gd name="T28" fmla="*/ 0 w 17"/>
                  <a:gd name="T29" fmla="*/ 16 h 16"/>
                  <a:gd name="T30" fmla="*/ 9 w 17"/>
                  <a:gd name="T31" fmla="*/ 15 h 16"/>
                  <a:gd name="T32" fmla="*/ 9 w 17"/>
                  <a:gd name="T33" fmla="*/ 14 h 16"/>
                  <a:gd name="T34" fmla="*/ 9 w 17"/>
                  <a:gd name="T35" fmla="*/ 14 h 16"/>
                  <a:gd name="T36" fmla="*/ 10 w 17"/>
                  <a:gd name="T37" fmla="*/ 14 h 16"/>
                  <a:gd name="T38" fmla="*/ 10 w 17"/>
                  <a:gd name="T39" fmla="*/ 13 h 16"/>
                  <a:gd name="T40" fmla="*/ 10 w 17"/>
                  <a:gd name="T41" fmla="*/ 13 h 16"/>
                  <a:gd name="T42" fmla="*/ 17 w 17"/>
                  <a:gd name="T43" fmla="*/ 3 h 16"/>
                  <a:gd name="T44" fmla="*/ 17 w 17"/>
                  <a:gd name="T45" fmla="*/ 3 h 16"/>
                  <a:gd name="T46" fmla="*/ 16 w 17"/>
                  <a:gd name="T47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" h="16">
                    <a:moveTo>
                      <a:pt x="16" y="3"/>
                    </a:moveTo>
                    <a:cubicBezTo>
                      <a:pt x="15" y="3"/>
                      <a:pt x="15" y="3"/>
                      <a:pt x="14" y="2"/>
                    </a:cubicBezTo>
                    <a:cubicBezTo>
                      <a:pt x="14" y="2"/>
                      <a:pt x="14" y="2"/>
                      <a:pt x="13" y="2"/>
                    </a:cubicBezTo>
                    <a:cubicBezTo>
                      <a:pt x="13" y="2"/>
                      <a:pt x="12" y="2"/>
                      <a:pt x="12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0" y="1"/>
                      <a:pt x="10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6" y="1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3" y="16"/>
                      <a:pt x="6" y="15"/>
                      <a:pt x="9" y="15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2" y="11"/>
                      <a:pt x="15" y="8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lnTo>
                      <a:pt x="16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5" name="Freeform 2143"/>
              <p:cNvSpPr/>
              <p:nvPr/>
            </p:nvSpPr>
            <p:spPr bwMode="auto">
              <a:xfrm>
                <a:off x="3745" y="992"/>
                <a:ext cx="13" cy="8"/>
              </a:xfrm>
              <a:custGeom>
                <a:avLst/>
                <a:gdLst>
                  <a:gd name="T0" fmla="*/ 12 w 12"/>
                  <a:gd name="T1" fmla="*/ 2 h 8"/>
                  <a:gd name="T2" fmla="*/ 10 w 12"/>
                  <a:gd name="T3" fmla="*/ 1 h 8"/>
                  <a:gd name="T4" fmla="*/ 9 w 12"/>
                  <a:gd name="T5" fmla="*/ 1 h 8"/>
                  <a:gd name="T6" fmla="*/ 7 w 12"/>
                  <a:gd name="T7" fmla="*/ 0 h 8"/>
                  <a:gd name="T8" fmla="*/ 6 w 12"/>
                  <a:gd name="T9" fmla="*/ 0 h 8"/>
                  <a:gd name="T10" fmla="*/ 6 w 12"/>
                  <a:gd name="T11" fmla="*/ 0 h 8"/>
                  <a:gd name="T12" fmla="*/ 5 w 12"/>
                  <a:gd name="T13" fmla="*/ 1 h 8"/>
                  <a:gd name="T14" fmla="*/ 5 w 12"/>
                  <a:gd name="T15" fmla="*/ 1 h 8"/>
                  <a:gd name="T16" fmla="*/ 4 w 12"/>
                  <a:gd name="T17" fmla="*/ 1 h 8"/>
                  <a:gd name="T18" fmla="*/ 4 w 12"/>
                  <a:gd name="T19" fmla="*/ 2 h 8"/>
                  <a:gd name="T20" fmla="*/ 4 w 12"/>
                  <a:gd name="T21" fmla="*/ 2 h 8"/>
                  <a:gd name="T22" fmla="*/ 0 w 12"/>
                  <a:gd name="T23" fmla="*/ 8 h 8"/>
                  <a:gd name="T24" fmla="*/ 12 w 12"/>
                  <a:gd name="T25" fmla="*/ 3 h 8"/>
                  <a:gd name="T26" fmla="*/ 12 w 12"/>
                  <a:gd name="T2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" h="8">
                    <a:moveTo>
                      <a:pt x="12" y="2"/>
                    </a:moveTo>
                    <a:cubicBezTo>
                      <a:pt x="11" y="2"/>
                      <a:pt x="11" y="2"/>
                      <a:pt x="10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8" y="0"/>
                      <a:pt x="7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2" y="5"/>
                      <a:pt x="1" y="7"/>
                      <a:pt x="0" y="8"/>
                    </a:cubicBezTo>
                    <a:cubicBezTo>
                      <a:pt x="4" y="7"/>
                      <a:pt x="8" y="5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6" name="Freeform 2144"/>
              <p:cNvSpPr/>
              <p:nvPr/>
            </p:nvSpPr>
            <p:spPr bwMode="auto">
              <a:xfrm>
                <a:off x="3754" y="887"/>
                <a:ext cx="28" cy="23"/>
              </a:xfrm>
              <a:custGeom>
                <a:avLst/>
                <a:gdLst>
                  <a:gd name="T0" fmla="*/ 8 w 26"/>
                  <a:gd name="T1" fmla="*/ 0 h 21"/>
                  <a:gd name="T2" fmla="*/ 6 w 26"/>
                  <a:gd name="T3" fmla="*/ 0 h 21"/>
                  <a:gd name="T4" fmla="*/ 6 w 26"/>
                  <a:gd name="T5" fmla="*/ 1 h 21"/>
                  <a:gd name="T6" fmla="*/ 3 w 26"/>
                  <a:gd name="T7" fmla="*/ 2 h 21"/>
                  <a:gd name="T8" fmla="*/ 3 w 26"/>
                  <a:gd name="T9" fmla="*/ 2 h 21"/>
                  <a:gd name="T10" fmla="*/ 1 w 26"/>
                  <a:gd name="T11" fmla="*/ 2 h 21"/>
                  <a:gd name="T12" fmla="*/ 0 w 26"/>
                  <a:gd name="T13" fmla="*/ 3 h 21"/>
                  <a:gd name="T14" fmla="*/ 0 w 26"/>
                  <a:gd name="T15" fmla="*/ 3 h 21"/>
                  <a:gd name="T16" fmla="*/ 0 w 26"/>
                  <a:gd name="T17" fmla="*/ 3 h 21"/>
                  <a:gd name="T18" fmla="*/ 0 w 26"/>
                  <a:gd name="T19" fmla="*/ 3 h 21"/>
                  <a:gd name="T20" fmla="*/ 0 w 26"/>
                  <a:gd name="T21" fmla="*/ 3 h 21"/>
                  <a:gd name="T22" fmla="*/ 0 w 26"/>
                  <a:gd name="T23" fmla="*/ 4 h 21"/>
                  <a:gd name="T24" fmla="*/ 1 w 26"/>
                  <a:gd name="T25" fmla="*/ 6 h 21"/>
                  <a:gd name="T26" fmla="*/ 2 w 26"/>
                  <a:gd name="T27" fmla="*/ 6 h 21"/>
                  <a:gd name="T28" fmla="*/ 3 w 26"/>
                  <a:gd name="T29" fmla="*/ 8 h 21"/>
                  <a:gd name="T30" fmla="*/ 3 w 26"/>
                  <a:gd name="T31" fmla="*/ 9 h 21"/>
                  <a:gd name="T32" fmla="*/ 4 w 26"/>
                  <a:gd name="T33" fmla="*/ 11 h 21"/>
                  <a:gd name="T34" fmla="*/ 4 w 26"/>
                  <a:gd name="T35" fmla="*/ 11 h 21"/>
                  <a:gd name="T36" fmla="*/ 7 w 26"/>
                  <a:gd name="T37" fmla="*/ 19 h 21"/>
                  <a:gd name="T38" fmla="*/ 7 w 26"/>
                  <a:gd name="T39" fmla="*/ 19 h 21"/>
                  <a:gd name="T40" fmla="*/ 8 w 26"/>
                  <a:gd name="T41" fmla="*/ 21 h 21"/>
                  <a:gd name="T42" fmla="*/ 26 w 26"/>
                  <a:gd name="T43" fmla="*/ 21 h 21"/>
                  <a:gd name="T44" fmla="*/ 8 w 26"/>
                  <a:gd name="T45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6" h="21">
                    <a:moveTo>
                      <a:pt x="8" y="0"/>
                    </a:moveTo>
                    <a:cubicBezTo>
                      <a:pt x="7" y="0"/>
                      <a:pt x="7" y="0"/>
                      <a:pt x="6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1"/>
                      <a:pt x="4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8"/>
                      <a:pt x="3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4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4"/>
                      <a:pt x="6" y="16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8" y="20"/>
                      <a:pt x="8" y="20"/>
                      <a:pt x="8" y="21"/>
                    </a:cubicBezTo>
                    <a:cubicBezTo>
                      <a:pt x="26" y="21"/>
                      <a:pt x="26" y="21"/>
                      <a:pt x="26" y="21"/>
                    </a:cubicBezTo>
                    <a:cubicBezTo>
                      <a:pt x="21" y="12"/>
                      <a:pt x="15" y="5"/>
                      <a:pt x="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7" name="Freeform 2145"/>
              <p:cNvSpPr/>
              <p:nvPr/>
            </p:nvSpPr>
            <p:spPr bwMode="auto">
              <a:xfrm>
                <a:off x="3764" y="913"/>
                <a:ext cx="25" cy="22"/>
              </a:xfrm>
              <a:custGeom>
                <a:avLst/>
                <a:gdLst>
                  <a:gd name="T0" fmla="*/ 0 w 23"/>
                  <a:gd name="T1" fmla="*/ 0 h 20"/>
                  <a:gd name="T2" fmla="*/ 0 w 23"/>
                  <a:gd name="T3" fmla="*/ 0 h 20"/>
                  <a:gd name="T4" fmla="*/ 0 w 23"/>
                  <a:gd name="T5" fmla="*/ 0 h 20"/>
                  <a:gd name="T6" fmla="*/ 0 w 23"/>
                  <a:gd name="T7" fmla="*/ 2 h 20"/>
                  <a:gd name="T8" fmla="*/ 1 w 23"/>
                  <a:gd name="T9" fmla="*/ 3 h 20"/>
                  <a:gd name="T10" fmla="*/ 1 w 23"/>
                  <a:gd name="T11" fmla="*/ 4 h 20"/>
                  <a:gd name="T12" fmla="*/ 1 w 23"/>
                  <a:gd name="T13" fmla="*/ 6 h 20"/>
                  <a:gd name="T14" fmla="*/ 2 w 23"/>
                  <a:gd name="T15" fmla="*/ 7 h 20"/>
                  <a:gd name="T16" fmla="*/ 2 w 23"/>
                  <a:gd name="T17" fmla="*/ 9 h 20"/>
                  <a:gd name="T18" fmla="*/ 2 w 23"/>
                  <a:gd name="T19" fmla="*/ 10 h 20"/>
                  <a:gd name="T20" fmla="*/ 2 w 23"/>
                  <a:gd name="T21" fmla="*/ 13 h 20"/>
                  <a:gd name="T22" fmla="*/ 3 w 23"/>
                  <a:gd name="T23" fmla="*/ 14 h 20"/>
                  <a:gd name="T24" fmla="*/ 3 w 23"/>
                  <a:gd name="T25" fmla="*/ 16 h 20"/>
                  <a:gd name="T26" fmla="*/ 3 w 23"/>
                  <a:gd name="T27" fmla="*/ 17 h 20"/>
                  <a:gd name="T28" fmla="*/ 3 w 23"/>
                  <a:gd name="T29" fmla="*/ 18 h 20"/>
                  <a:gd name="T30" fmla="*/ 3 w 23"/>
                  <a:gd name="T31" fmla="*/ 20 h 20"/>
                  <a:gd name="T32" fmla="*/ 3 w 23"/>
                  <a:gd name="T33" fmla="*/ 20 h 20"/>
                  <a:gd name="T34" fmla="*/ 3 w 23"/>
                  <a:gd name="T35" fmla="*/ 20 h 20"/>
                  <a:gd name="T36" fmla="*/ 23 w 23"/>
                  <a:gd name="T37" fmla="*/ 20 h 20"/>
                  <a:gd name="T38" fmla="*/ 18 w 23"/>
                  <a:gd name="T39" fmla="*/ 0 h 20"/>
                  <a:gd name="T40" fmla="*/ 0 w 23"/>
                  <a:gd name="T41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" h="2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2" y="8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7"/>
                    </a:cubicBezTo>
                    <a:cubicBezTo>
                      <a:pt x="3" y="17"/>
                      <a:pt x="3" y="18"/>
                      <a:pt x="3" y="18"/>
                    </a:cubicBezTo>
                    <a:cubicBezTo>
                      <a:pt x="3" y="19"/>
                      <a:pt x="3" y="19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23" y="13"/>
                      <a:pt x="21" y="7"/>
                      <a:pt x="18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8" name="Freeform 2146"/>
              <p:cNvSpPr/>
              <p:nvPr/>
            </p:nvSpPr>
            <p:spPr bwMode="auto">
              <a:xfrm>
                <a:off x="3764" y="939"/>
                <a:ext cx="25" cy="24"/>
              </a:xfrm>
              <a:custGeom>
                <a:avLst/>
                <a:gdLst>
                  <a:gd name="T0" fmla="*/ 3 w 23"/>
                  <a:gd name="T1" fmla="*/ 2 h 22"/>
                  <a:gd name="T2" fmla="*/ 3 w 23"/>
                  <a:gd name="T3" fmla="*/ 2 h 22"/>
                  <a:gd name="T4" fmla="*/ 3 w 23"/>
                  <a:gd name="T5" fmla="*/ 8 h 22"/>
                  <a:gd name="T6" fmla="*/ 3 w 23"/>
                  <a:gd name="T7" fmla="*/ 9 h 22"/>
                  <a:gd name="T8" fmla="*/ 2 w 23"/>
                  <a:gd name="T9" fmla="*/ 11 h 22"/>
                  <a:gd name="T10" fmla="*/ 2 w 23"/>
                  <a:gd name="T11" fmla="*/ 12 h 22"/>
                  <a:gd name="T12" fmla="*/ 2 w 23"/>
                  <a:gd name="T13" fmla="*/ 15 h 22"/>
                  <a:gd name="T14" fmla="*/ 2 w 23"/>
                  <a:gd name="T15" fmla="*/ 15 h 22"/>
                  <a:gd name="T16" fmla="*/ 1 w 23"/>
                  <a:gd name="T17" fmla="*/ 18 h 22"/>
                  <a:gd name="T18" fmla="*/ 1 w 23"/>
                  <a:gd name="T19" fmla="*/ 18 h 22"/>
                  <a:gd name="T20" fmla="*/ 0 w 23"/>
                  <a:gd name="T21" fmla="*/ 21 h 22"/>
                  <a:gd name="T22" fmla="*/ 0 w 23"/>
                  <a:gd name="T23" fmla="*/ 21 h 22"/>
                  <a:gd name="T24" fmla="*/ 0 w 23"/>
                  <a:gd name="T25" fmla="*/ 22 h 22"/>
                  <a:gd name="T26" fmla="*/ 0 w 23"/>
                  <a:gd name="T27" fmla="*/ 22 h 22"/>
                  <a:gd name="T28" fmla="*/ 19 w 23"/>
                  <a:gd name="T29" fmla="*/ 22 h 22"/>
                  <a:gd name="T30" fmla="*/ 23 w 23"/>
                  <a:gd name="T31" fmla="*/ 0 h 22"/>
                  <a:gd name="T32" fmla="*/ 3 w 23"/>
                  <a:gd name="T33" fmla="*/ 0 h 22"/>
                  <a:gd name="T34" fmla="*/ 3 w 23"/>
                  <a:gd name="T35" fmla="*/ 2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3" h="22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4"/>
                      <a:pt x="3" y="6"/>
                      <a:pt x="3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2" y="14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" y="16"/>
                      <a:pt x="1" y="17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9"/>
                      <a:pt x="0" y="20"/>
                      <a:pt x="0" y="21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22" y="15"/>
                      <a:pt x="23" y="8"/>
                      <a:pt x="2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9" name="Freeform 2147"/>
              <p:cNvSpPr>
                <a:spLocks noEditPoints="1"/>
              </p:cNvSpPr>
              <p:nvPr/>
            </p:nvSpPr>
            <p:spPr bwMode="auto">
              <a:xfrm>
                <a:off x="3665" y="874"/>
                <a:ext cx="52" cy="131"/>
              </a:xfrm>
              <a:custGeom>
                <a:avLst/>
                <a:gdLst>
                  <a:gd name="T0" fmla="*/ 33 w 48"/>
                  <a:gd name="T1" fmla="*/ 10 h 120"/>
                  <a:gd name="T2" fmla="*/ 24 w 48"/>
                  <a:gd name="T3" fmla="*/ 12 h 120"/>
                  <a:gd name="T4" fmla="*/ 13 w 48"/>
                  <a:gd name="T5" fmla="*/ 18 h 120"/>
                  <a:gd name="T6" fmla="*/ 6 w 48"/>
                  <a:gd name="T7" fmla="*/ 26 h 120"/>
                  <a:gd name="T8" fmla="*/ 3 w 48"/>
                  <a:gd name="T9" fmla="*/ 37 h 120"/>
                  <a:gd name="T10" fmla="*/ 5 w 48"/>
                  <a:gd name="T11" fmla="*/ 47 h 120"/>
                  <a:gd name="T12" fmla="*/ 11 w 48"/>
                  <a:gd name="T13" fmla="*/ 55 h 120"/>
                  <a:gd name="T14" fmla="*/ 20 w 48"/>
                  <a:gd name="T15" fmla="*/ 60 h 120"/>
                  <a:gd name="T16" fmla="*/ 33 w 48"/>
                  <a:gd name="T17" fmla="*/ 64 h 120"/>
                  <a:gd name="T18" fmla="*/ 33 w 48"/>
                  <a:gd name="T19" fmla="*/ 94 h 120"/>
                  <a:gd name="T20" fmla="*/ 31 w 48"/>
                  <a:gd name="T21" fmla="*/ 93 h 120"/>
                  <a:gd name="T22" fmla="*/ 23 w 48"/>
                  <a:gd name="T23" fmla="*/ 90 h 120"/>
                  <a:gd name="T24" fmla="*/ 18 w 48"/>
                  <a:gd name="T25" fmla="*/ 84 h 120"/>
                  <a:gd name="T26" fmla="*/ 15 w 48"/>
                  <a:gd name="T27" fmla="*/ 76 h 120"/>
                  <a:gd name="T28" fmla="*/ 15 w 48"/>
                  <a:gd name="T29" fmla="*/ 74 h 120"/>
                  <a:gd name="T30" fmla="*/ 0 w 48"/>
                  <a:gd name="T31" fmla="*/ 74 h 120"/>
                  <a:gd name="T32" fmla="*/ 0 w 48"/>
                  <a:gd name="T33" fmla="*/ 76 h 120"/>
                  <a:gd name="T34" fmla="*/ 3 w 48"/>
                  <a:gd name="T35" fmla="*/ 89 h 120"/>
                  <a:gd name="T36" fmla="*/ 11 w 48"/>
                  <a:gd name="T37" fmla="*/ 100 h 120"/>
                  <a:gd name="T38" fmla="*/ 23 w 48"/>
                  <a:gd name="T39" fmla="*/ 106 h 120"/>
                  <a:gd name="T40" fmla="*/ 33 w 48"/>
                  <a:gd name="T41" fmla="*/ 108 h 120"/>
                  <a:gd name="T42" fmla="*/ 33 w 48"/>
                  <a:gd name="T43" fmla="*/ 120 h 120"/>
                  <a:gd name="T44" fmla="*/ 48 w 48"/>
                  <a:gd name="T45" fmla="*/ 120 h 120"/>
                  <a:gd name="T46" fmla="*/ 48 w 48"/>
                  <a:gd name="T47" fmla="*/ 0 h 120"/>
                  <a:gd name="T48" fmla="*/ 33 w 48"/>
                  <a:gd name="T49" fmla="*/ 0 h 120"/>
                  <a:gd name="T50" fmla="*/ 33 w 48"/>
                  <a:gd name="T51" fmla="*/ 10 h 120"/>
                  <a:gd name="T52" fmla="*/ 33 w 48"/>
                  <a:gd name="T53" fmla="*/ 48 h 120"/>
                  <a:gd name="T54" fmla="*/ 28 w 48"/>
                  <a:gd name="T55" fmla="*/ 47 h 120"/>
                  <a:gd name="T56" fmla="*/ 22 w 48"/>
                  <a:gd name="T57" fmla="*/ 44 h 120"/>
                  <a:gd name="T58" fmla="*/ 19 w 48"/>
                  <a:gd name="T59" fmla="*/ 41 h 120"/>
                  <a:gd name="T60" fmla="*/ 18 w 48"/>
                  <a:gd name="T61" fmla="*/ 37 h 120"/>
                  <a:gd name="T62" fmla="*/ 23 w 48"/>
                  <a:gd name="T63" fmla="*/ 28 h 120"/>
                  <a:gd name="T64" fmla="*/ 33 w 48"/>
                  <a:gd name="T65" fmla="*/ 25 h 120"/>
                  <a:gd name="T66" fmla="*/ 33 w 48"/>
                  <a:gd name="T67" fmla="*/ 48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8" h="120">
                    <a:moveTo>
                      <a:pt x="33" y="10"/>
                    </a:moveTo>
                    <a:cubicBezTo>
                      <a:pt x="29" y="11"/>
                      <a:pt x="26" y="11"/>
                      <a:pt x="24" y="12"/>
                    </a:cubicBezTo>
                    <a:cubicBezTo>
                      <a:pt x="19" y="13"/>
                      <a:pt x="16" y="15"/>
                      <a:pt x="13" y="18"/>
                    </a:cubicBezTo>
                    <a:cubicBezTo>
                      <a:pt x="10" y="20"/>
                      <a:pt x="7" y="23"/>
                      <a:pt x="6" y="26"/>
                    </a:cubicBezTo>
                    <a:cubicBezTo>
                      <a:pt x="4" y="30"/>
                      <a:pt x="3" y="33"/>
                      <a:pt x="3" y="37"/>
                    </a:cubicBezTo>
                    <a:cubicBezTo>
                      <a:pt x="3" y="41"/>
                      <a:pt x="4" y="44"/>
                      <a:pt x="5" y="47"/>
                    </a:cubicBezTo>
                    <a:cubicBezTo>
                      <a:pt x="6" y="50"/>
                      <a:pt x="8" y="52"/>
                      <a:pt x="11" y="55"/>
                    </a:cubicBezTo>
                    <a:cubicBezTo>
                      <a:pt x="13" y="57"/>
                      <a:pt x="16" y="59"/>
                      <a:pt x="20" y="60"/>
                    </a:cubicBezTo>
                    <a:cubicBezTo>
                      <a:pt x="24" y="62"/>
                      <a:pt x="28" y="63"/>
                      <a:pt x="33" y="64"/>
                    </a:cubicBezTo>
                    <a:cubicBezTo>
                      <a:pt x="33" y="94"/>
                      <a:pt x="33" y="94"/>
                      <a:pt x="33" y="94"/>
                    </a:cubicBezTo>
                    <a:cubicBezTo>
                      <a:pt x="32" y="93"/>
                      <a:pt x="31" y="93"/>
                      <a:pt x="31" y="93"/>
                    </a:cubicBezTo>
                    <a:cubicBezTo>
                      <a:pt x="28" y="92"/>
                      <a:pt x="25" y="91"/>
                      <a:pt x="23" y="90"/>
                    </a:cubicBezTo>
                    <a:cubicBezTo>
                      <a:pt x="21" y="88"/>
                      <a:pt x="19" y="86"/>
                      <a:pt x="18" y="84"/>
                    </a:cubicBezTo>
                    <a:cubicBezTo>
                      <a:pt x="16" y="82"/>
                      <a:pt x="15" y="79"/>
                      <a:pt x="15" y="76"/>
                    </a:cubicBezTo>
                    <a:cubicBezTo>
                      <a:pt x="15" y="74"/>
                      <a:pt x="15" y="74"/>
                      <a:pt x="15" y="7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81"/>
                      <a:pt x="1" y="85"/>
                      <a:pt x="3" y="89"/>
                    </a:cubicBezTo>
                    <a:cubicBezTo>
                      <a:pt x="5" y="93"/>
                      <a:pt x="7" y="97"/>
                      <a:pt x="11" y="100"/>
                    </a:cubicBezTo>
                    <a:cubicBezTo>
                      <a:pt x="14" y="103"/>
                      <a:pt x="18" y="105"/>
                      <a:pt x="23" y="106"/>
                    </a:cubicBezTo>
                    <a:cubicBezTo>
                      <a:pt x="26" y="107"/>
                      <a:pt x="29" y="108"/>
                      <a:pt x="33" y="108"/>
                    </a:cubicBezTo>
                    <a:cubicBezTo>
                      <a:pt x="33" y="120"/>
                      <a:pt x="33" y="120"/>
                      <a:pt x="33" y="120"/>
                    </a:cubicBezTo>
                    <a:cubicBezTo>
                      <a:pt x="48" y="120"/>
                      <a:pt x="48" y="120"/>
                      <a:pt x="48" y="12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33" y="0"/>
                      <a:pt x="33" y="0"/>
                      <a:pt x="33" y="0"/>
                    </a:cubicBezTo>
                    <a:lnTo>
                      <a:pt x="33" y="10"/>
                    </a:lnTo>
                    <a:close/>
                    <a:moveTo>
                      <a:pt x="33" y="48"/>
                    </a:moveTo>
                    <a:cubicBezTo>
                      <a:pt x="31" y="47"/>
                      <a:pt x="29" y="47"/>
                      <a:pt x="28" y="47"/>
                    </a:cubicBezTo>
                    <a:cubicBezTo>
                      <a:pt x="26" y="46"/>
                      <a:pt x="24" y="45"/>
                      <a:pt x="22" y="44"/>
                    </a:cubicBezTo>
                    <a:cubicBezTo>
                      <a:pt x="21" y="43"/>
                      <a:pt x="20" y="42"/>
                      <a:pt x="19" y="41"/>
                    </a:cubicBezTo>
                    <a:cubicBezTo>
                      <a:pt x="19" y="40"/>
                      <a:pt x="18" y="39"/>
                      <a:pt x="18" y="37"/>
                    </a:cubicBezTo>
                    <a:cubicBezTo>
                      <a:pt x="18" y="33"/>
                      <a:pt x="20" y="30"/>
                      <a:pt x="23" y="28"/>
                    </a:cubicBezTo>
                    <a:cubicBezTo>
                      <a:pt x="26" y="26"/>
                      <a:pt x="29" y="25"/>
                      <a:pt x="33" y="25"/>
                    </a:cubicBezTo>
                    <a:lnTo>
                      <a:pt x="33" y="4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0" name="Freeform 2148"/>
              <p:cNvSpPr>
                <a:spLocks noEditPoints="1"/>
              </p:cNvSpPr>
              <p:nvPr/>
            </p:nvSpPr>
            <p:spPr bwMode="auto">
              <a:xfrm>
                <a:off x="3217" y="892"/>
                <a:ext cx="124" cy="81"/>
              </a:xfrm>
              <a:custGeom>
                <a:avLst/>
                <a:gdLst>
                  <a:gd name="T0" fmla="*/ 0 w 124"/>
                  <a:gd name="T1" fmla="*/ 81 h 81"/>
                  <a:gd name="T2" fmla="*/ 124 w 124"/>
                  <a:gd name="T3" fmla="*/ 81 h 81"/>
                  <a:gd name="T4" fmla="*/ 124 w 124"/>
                  <a:gd name="T5" fmla="*/ 0 h 81"/>
                  <a:gd name="T6" fmla="*/ 0 w 124"/>
                  <a:gd name="T7" fmla="*/ 0 h 81"/>
                  <a:gd name="T8" fmla="*/ 0 w 124"/>
                  <a:gd name="T9" fmla="*/ 81 h 81"/>
                  <a:gd name="T10" fmla="*/ 38 w 124"/>
                  <a:gd name="T11" fmla="*/ 32 h 81"/>
                  <a:gd name="T12" fmla="*/ 48 w 124"/>
                  <a:gd name="T13" fmla="*/ 22 h 81"/>
                  <a:gd name="T14" fmla="*/ 48 w 124"/>
                  <a:gd name="T15" fmla="*/ 22 h 81"/>
                  <a:gd name="T16" fmla="*/ 48 w 124"/>
                  <a:gd name="T17" fmla="*/ 22 h 81"/>
                  <a:gd name="T18" fmla="*/ 59 w 124"/>
                  <a:gd name="T19" fmla="*/ 32 h 81"/>
                  <a:gd name="T20" fmla="*/ 59 w 124"/>
                  <a:gd name="T21" fmla="*/ 33 h 81"/>
                  <a:gd name="T22" fmla="*/ 66 w 124"/>
                  <a:gd name="T23" fmla="*/ 41 h 81"/>
                  <a:gd name="T24" fmla="*/ 83 w 124"/>
                  <a:gd name="T25" fmla="*/ 24 h 81"/>
                  <a:gd name="T26" fmla="*/ 72 w 124"/>
                  <a:gd name="T27" fmla="*/ 13 h 81"/>
                  <a:gd name="T28" fmla="*/ 90 w 124"/>
                  <a:gd name="T29" fmla="*/ 11 h 81"/>
                  <a:gd name="T30" fmla="*/ 109 w 124"/>
                  <a:gd name="T31" fmla="*/ 8 h 81"/>
                  <a:gd name="T32" fmla="*/ 105 w 124"/>
                  <a:gd name="T33" fmla="*/ 26 h 81"/>
                  <a:gd name="T34" fmla="*/ 103 w 124"/>
                  <a:gd name="T35" fmla="*/ 45 h 81"/>
                  <a:gd name="T36" fmla="*/ 93 w 124"/>
                  <a:gd name="T37" fmla="*/ 34 h 81"/>
                  <a:gd name="T38" fmla="*/ 76 w 124"/>
                  <a:gd name="T39" fmla="*/ 50 h 81"/>
                  <a:gd name="T40" fmla="*/ 76 w 124"/>
                  <a:gd name="T41" fmla="*/ 50 h 81"/>
                  <a:gd name="T42" fmla="*/ 66 w 124"/>
                  <a:gd name="T43" fmla="*/ 61 h 81"/>
                  <a:gd name="T44" fmla="*/ 66 w 124"/>
                  <a:gd name="T45" fmla="*/ 61 h 81"/>
                  <a:gd name="T46" fmla="*/ 66 w 124"/>
                  <a:gd name="T47" fmla="*/ 61 h 81"/>
                  <a:gd name="T48" fmla="*/ 55 w 124"/>
                  <a:gd name="T49" fmla="*/ 50 h 81"/>
                  <a:gd name="T50" fmla="*/ 56 w 124"/>
                  <a:gd name="T51" fmla="*/ 50 h 81"/>
                  <a:gd name="T52" fmla="*/ 48 w 124"/>
                  <a:gd name="T53" fmla="*/ 43 h 81"/>
                  <a:gd name="T54" fmla="*/ 22 w 124"/>
                  <a:gd name="T55" fmla="*/ 69 h 81"/>
                  <a:gd name="T56" fmla="*/ 12 w 124"/>
                  <a:gd name="T57" fmla="*/ 59 h 81"/>
                  <a:gd name="T58" fmla="*/ 38 w 124"/>
                  <a:gd name="T59" fmla="*/ 33 h 81"/>
                  <a:gd name="T60" fmla="*/ 38 w 124"/>
                  <a:gd name="T61" fmla="*/ 32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24" h="81">
                    <a:moveTo>
                      <a:pt x="0" y="81"/>
                    </a:moveTo>
                    <a:lnTo>
                      <a:pt x="124" y="81"/>
                    </a:lnTo>
                    <a:lnTo>
                      <a:pt x="124" y="0"/>
                    </a:lnTo>
                    <a:lnTo>
                      <a:pt x="0" y="0"/>
                    </a:lnTo>
                    <a:lnTo>
                      <a:pt x="0" y="81"/>
                    </a:lnTo>
                    <a:close/>
                    <a:moveTo>
                      <a:pt x="38" y="32"/>
                    </a:moveTo>
                    <a:lnTo>
                      <a:pt x="48" y="22"/>
                    </a:lnTo>
                    <a:lnTo>
                      <a:pt x="48" y="22"/>
                    </a:lnTo>
                    <a:lnTo>
                      <a:pt x="48" y="22"/>
                    </a:lnTo>
                    <a:lnTo>
                      <a:pt x="59" y="32"/>
                    </a:lnTo>
                    <a:lnTo>
                      <a:pt x="59" y="33"/>
                    </a:lnTo>
                    <a:lnTo>
                      <a:pt x="66" y="41"/>
                    </a:lnTo>
                    <a:lnTo>
                      <a:pt x="83" y="24"/>
                    </a:lnTo>
                    <a:lnTo>
                      <a:pt x="72" y="13"/>
                    </a:lnTo>
                    <a:lnTo>
                      <a:pt x="90" y="11"/>
                    </a:lnTo>
                    <a:lnTo>
                      <a:pt x="109" y="8"/>
                    </a:lnTo>
                    <a:lnTo>
                      <a:pt x="105" y="26"/>
                    </a:lnTo>
                    <a:lnTo>
                      <a:pt x="103" y="45"/>
                    </a:lnTo>
                    <a:lnTo>
                      <a:pt x="93" y="34"/>
                    </a:lnTo>
                    <a:lnTo>
                      <a:pt x="76" y="50"/>
                    </a:lnTo>
                    <a:lnTo>
                      <a:pt x="76" y="50"/>
                    </a:lnTo>
                    <a:lnTo>
                      <a:pt x="66" y="61"/>
                    </a:lnTo>
                    <a:lnTo>
                      <a:pt x="66" y="61"/>
                    </a:lnTo>
                    <a:lnTo>
                      <a:pt x="66" y="61"/>
                    </a:lnTo>
                    <a:lnTo>
                      <a:pt x="55" y="50"/>
                    </a:lnTo>
                    <a:lnTo>
                      <a:pt x="56" y="50"/>
                    </a:lnTo>
                    <a:lnTo>
                      <a:pt x="48" y="43"/>
                    </a:lnTo>
                    <a:lnTo>
                      <a:pt x="22" y="69"/>
                    </a:lnTo>
                    <a:lnTo>
                      <a:pt x="12" y="59"/>
                    </a:lnTo>
                    <a:lnTo>
                      <a:pt x="38" y="33"/>
                    </a:lnTo>
                    <a:lnTo>
                      <a:pt x="38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1" name="Freeform 2149"/>
              <p:cNvSpPr/>
              <p:nvPr/>
            </p:nvSpPr>
            <p:spPr bwMode="auto">
              <a:xfrm>
                <a:off x="3204" y="877"/>
                <a:ext cx="152" cy="12"/>
              </a:xfrm>
              <a:custGeom>
                <a:avLst/>
                <a:gdLst>
                  <a:gd name="T0" fmla="*/ 135 w 140"/>
                  <a:gd name="T1" fmla="*/ 0 h 11"/>
                  <a:gd name="T2" fmla="*/ 5 w 140"/>
                  <a:gd name="T3" fmla="*/ 0 h 11"/>
                  <a:gd name="T4" fmla="*/ 0 w 140"/>
                  <a:gd name="T5" fmla="*/ 6 h 11"/>
                  <a:gd name="T6" fmla="*/ 5 w 140"/>
                  <a:gd name="T7" fmla="*/ 11 h 11"/>
                  <a:gd name="T8" fmla="*/ 135 w 140"/>
                  <a:gd name="T9" fmla="*/ 11 h 11"/>
                  <a:gd name="T10" fmla="*/ 140 w 140"/>
                  <a:gd name="T11" fmla="*/ 6 h 11"/>
                  <a:gd name="T12" fmla="*/ 135 w 140"/>
                  <a:gd name="T1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0" h="11">
                    <a:moveTo>
                      <a:pt x="13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0" y="9"/>
                      <a:pt x="2" y="11"/>
                      <a:pt x="5" y="11"/>
                    </a:cubicBezTo>
                    <a:cubicBezTo>
                      <a:pt x="135" y="11"/>
                      <a:pt x="135" y="11"/>
                      <a:pt x="135" y="11"/>
                    </a:cubicBezTo>
                    <a:cubicBezTo>
                      <a:pt x="137" y="11"/>
                      <a:pt x="140" y="9"/>
                      <a:pt x="140" y="6"/>
                    </a:cubicBezTo>
                    <a:cubicBezTo>
                      <a:pt x="140" y="3"/>
                      <a:pt x="137" y="0"/>
                      <a:pt x="13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2" name="Freeform 2150"/>
              <p:cNvSpPr/>
              <p:nvPr/>
            </p:nvSpPr>
            <p:spPr bwMode="auto">
              <a:xfrm>
                <a:off x="3272" y="975"/>
                <a:ext cx="9" cy="49"/>
              </a:xfrm>
              <a:custGeom>
                <a:avLst/>
                <a:gdLst>
                  <a:gd name="T0" fmla="*/ 4 w 8"/>
                  <a:gd name="T1" fmla="*/ 0 h 45"/>
                  <a:gd name="T2" fmla="*/ 0 w 8"/>
                  <a:gd name="T3" fmla="*/ 4 h 45"/>
                  <a:gd name="T4" fmla="*/ 0 w 8"/>
                  <a:gd name="T5" fmla="*/ 41 h 45"/>
                  <a:gd name="T6" fmla="*/ 4 w 8"/>
                  <a:gd name="T7" fmla="*/ 45 h 45"/>
                  <a:gd name="T8" fmla="*/ 8 w 8"/>
                  <a:gd name="T9" fmla="*/ 41 h 45"/>
                  <a:gd name="T10" fmla="*/ 8 w 8"/>
                  <a:gd name="T11" fmla="*/ 4 h 45"/>
                  <a:gd name="T12" fmla="*/ 4 w 8"/>
                  <a:gd name="T1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5">
                    <a:moveTo>
                      <a:pt x="4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43"/>
                      <a:pt x="2" y="45"/>
                      <a:pt x="4" y="45"/>
                    </a:cubicBezTo>
                    <a:cubicBezTo>
                      <a:pt x="6" y="45"/>
                      <a:pt x="8" y="43"/>
                      <a:pt x="8" y="41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6" y="0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3" name="Freeform 2151"/>
              <p:cNvSpPr/>
              <p:nvPr/>
            </p:nvSpPr>
            <p:spPr bwMode="auto">
              <a:xfrm>
                <a:off x="3272" y="975"/>
                <a:ext cx="49" cy="49"/>
              </a:xfrm>
              <a:custGeom>
                <a:avLst/>
                <a:gdLst>
                  <a:gd name="T0" fmla="*/ 8 w 45"/>
                  <a:gd name="T1" fmla="*/ 2 h 45"/>
                  <a:gd name="T2" fmla="*/ 1 w 45"/>
                  <a:gd name="T3" fmla="*/ 1 h 45"/>
                  <a:gd name="T4" fmla="*/ 2 w 45"/>
                  <a:gd name="T5" fmla="*/ 8 h 45"/>
                  <a:gd name="T6" fmla="*/ 37 w 45"/>
                  <a:gd name="T7" fmla="*/ 43 h 45"/>
                  <a:gd name="T8" fmla="*/ 44 w 45"/>
                  <a:gd name="T9" fmla="*/ 44 h 45"/>
                  <a:gd name="T10" fmla="*/ 43 w 45"/>
                  <a:gd name="T11" fmla="*/ 37 h 45"/>
                  <a:gd name="T12" fmla="*/ 8 w 45"/>
                  <a:gd name="T13" fmla="*/ 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45">
                    <a:moveTo>
                      <a:pt x="8" y="2"/>
                    </a:moveTo>
                    <a:cubicBezTo>
                      <a:pt x="6" y="0"/>
                      <a:pt x="3" y="0"/>
                      <a:pt x="1" y="1"/>
                    </a:cubicBezTo>
                    <a:cubicBezTo>
                      <a:pt x="0" y="3"/>
                      <a:pt x="0" y="6"/>
                      <a:pt x="2" y="8"/>
                    </a:cubicBezTo>
                    <a:cubicBezTo>
                      <a:pt x="37" y="43"/>
                      <a:pt x="37" y="43"/>
                      <a:pt x="37" y="43"/>
                    </a:cubicBezTo>
                    <a:cubicBezTo>
                      <a:pt x="39" y="45"/>
                      <a:pt x="42" y="45"/>
                      <a:pt x="44" y="44"/>
                    </a:cubicBezTo>
                    <a:cubicBezTo>
                      <a:pt x="45" y="42"/>
                      <a:pt x="45" y="39"/>
                      <a:pt x="43" y="37"/>
                    </a:cubicBez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4" name="Freeform 2152"/>
              <p:cNvSpPr/>
              <p:nvPr/>
            </p:nvSpPr>
            <p:spPr bwMode="auto">
              <a:xfrm>
                <a:off x="3232" y="975"/>
                <a:ext cx="50" cy="49"/>
              </a:xfrm>
              <a:custGeom>
                <a:avLst/>
                <a:gdLst>
                  <a:gd name="T0" fmla="*/ 38 w 46"/>
                  <a:gd name="T1" fmla="*/ 2 h 45"/>
                  <a:gd name="T2" fmla="*/ 2 w 46"/>
                  <a:gd name="T3" fmla="*/ 37 h 45"/>
                  <a:gd name="T4" fmla="*/ 1 w 46"/>
                  <a:gd name="T5" fmla="*/ 44 h 45"/>
                  <a:gd name="T6" fmla="*/ 8 w 46"/>
                  <a:gd name="T7" fmla="*/ 43 h 45"/>
                  <a:gd name="T8" fmla="*/ 43 w 46"/>
                  <a:gd name="T9" fmla="*/ 8 h 45"/>
                  <a:gd name="T10" fmla="*/ 44 w 46"/>
                  <a:gd name="T11" fmla="*/ 1 h 45"/>
                  <a:gd name="T12" fmla="*/ 38 w 46"/>
                  <a:gd name="T13" fmla="*/ 2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" h="45">
                    <a:moveTo>
                      <a:pt x="38" y="2"/>
                    </a:moveTo>
                    <a:cubicBezTo>
                      <a:pt x="2" y="37"/>
                      <a:pt x="2" y="37"/>
                      <a:pt x="2" y="37"/>
                    </a:cubicBezTo>
                    <a:cubicBezTo>
                      <a:pt x="0" y="39"/>
                      <a:pt x="0" y="42"/>
                      <a:pt x="1" y="44"/>
                    </a:cubicBezTo>
                    <a:cubicBezTo>
                      <a:pt x="3" y="45"/>
                      <a:pt x="6" y="45"/>
                      <a:pt x="8" y="43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5" y="6"/>
                      <a:pt x="46" y="3"/>
                      <a:pt x="44" y="1"/>
                    </a:cubicBezTo>
                    <a:cubicBezTo>
                      <a:pt x="43" y="0"/>
                      <a:pt x="40" y="0"/>
                      <a:pt x="38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5" name="Rectangle 2153"/>
              <p:cNvSpPr>
                <a:spLocks noChangeArrowheads="1"/>
              </p:cNvSpPr>
              <p:nvPr/>
            </p:nvSpPr>
            <p:spPr bwMode="auto">
              <a:xfrm>
                <a:off x="3424" y="316"/>
                <a:ext cx="157" cy="1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6" name="Rectangle 2154"/>
              <p:cNvSpPr>
                <a:spLocks noChangeArrowheads="1"/>
              </p:cNvSpPr>
              <p:nvPr/>
            </p:nvSpPr>
            <p:spPr bwMode="auto">
              <a:xfrm>
                <a:off x="3440" y="249"/>
                <a:ext cx="37" cy="5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7" name="Rectangle 2155"/>
              <p:cNvSpPr>
                <a:spLocks noChangeArrowheads="1"/>
              </p:cNvSpPr>
              <p:nvPr/>
            </p:nvSpPr>
            <p:spPr bwMode="auto">
              <a:xfrm>
                <a:off x="3485" y="206"/>
                <a:ext cx="36" cy="10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8" name="Rectangle 2156"/>
              <p:cNvSpPr>
                <a:spLocks noChangeArrowheads="1"/>
              </p:cNvSpPr>
              <p:nvPr/>
            </p:nvSpPr>
            <p:spPr bwMode="auto">
              <a:xfrm>
                <a:off x="3531" y="223"/>
                <a:ext cx="37" cy="8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9" name="Freeform 2157"/>
              <p:cNvSpPr/>
              <p:nvPr/>
            </p:nvSpPr>
            <p:spPr bwMode="auto">
              <a:xfrm>
                <a:off x="3766" y="486"/>
                <a:ext cx="11" cy="30"/>
              </a:xfrm>
              <a:custGeom>
                <a:avLst/>
                <a:gdLst>
                  <a:gd name="T0" fmla="*/ 6 w 10"/>
                  <a:gd name="T1" fmla="*/ 4 h 28"/>
                  <a:gd name="T2" fmla="*/ 5 w 10"/>
                  <a:gd name="T3" fmla="*/ 1 h 28"/>
                  <a:gd name="T4" fmla="*/ 1 w 10"/>
                  <a:gd name="T5" fmla="*/ 1 h 28"/>
                  <a:gd name="T6" fmla="*/ 0 w 10"/>
                  <a:gd name="T7" fmla="*/ 1 h 28"/>
                  <a:gd name="T8" fmla="*/ 5 w 10"/>
                  <a:gd name="T9" fmla="*/ 28 h 28"/>
                  <a:gd name="T10" fmla="*/ 6 w 10"/>
                  <a:gd name="T11" fmla="*/ 28 h 28"/>
                  <a:gd name="T12" fmla="*/ 9 w 10"/>
                  <a:gd name="T13" fmla="*/ 27 h 28"/>
                  <a:gd name="T14" fmla="*/ 10 w 10"/>
                  <a:gd name="T15" fmla="*/ 23 h 28"/>
                  <a:gd name="T16" fmla="*/ 6 w 10"/>
                  <a:gd name="T17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28">
                    <a:moveTo>
                      <a:pt x="6" y="4"/>
                    </a:moveTo>
                    <a:cubicBezTo>
                      <a:pt x="6" y="2"/>
                      <a:pt x="5" y="1"/>
                      <a:pt x="5" y="1"/>
                    </a:cubicBezTo>
                    <a:cubicBezTo>
                      <a:pt x="4" y="0"/>
                      <a:pt x="3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8" y="28"/>
                      <a:pt x="9" y="27"/>
                      <a:pt x="9" y="27"/>
                    </a:cubicBezTo>
                    <a:cubicBezTo>
                      <a:pt x="10" y="26"/>
                      <a:pt x="10" y="25"/>
                      <a:pt x="10" y="23"/>
                    </a:cubicBez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0" name="Freeform 2158"/>
              <p:cNvSpPr/>
              <p:nvPr/>
            </p:nvSpPr>
            <p:spPr bwMode="auto">
              <a:xfrm>
                <a:off x="3710" y="496"/>
                <a:ext cx="11" cy="31"/>
              </a:xfrm>
              <a:custGeom>
                <a:avLst/>
                <a:gdLst>
                  <a:gd name="T0" fmla="*/ 6 w 10"/>
                  <a:gd name="T1" fmla="*/ 4 h 29"/>
                  <a:gd name="T2" fmla="*/ 5 w 10"/>
                  <a:gd name="T3" fmla="*/ 1 h 29"/>
                  <a:gd name="T4" fmla="*/ 2 w 10"/>
                  <a:gd name="T5" fmla="*/ 1 h 29"/>
                  <a:gd name="T6" fmla="*/ 0 w 10"/>
                  <a:gd name="T7" fmla="*/ 2 h 29"/>
                  <a:gd name="T8" fmla="*/ 0 w 10"/>
                  <a:gd name="T9" fmla="*/ 5 h 29"/>
                  <a:gd name="T10" fmla="*/ 4 w 10"/>
                  <a:gd name="T11" fmla="*/ 25 h 29"/>
                  <a:gd name="T12" fmla="*/ 5 w 10"/>
                  <a:gd name="T13" fmla="*/ 28 h 29"/>
                  <a:gd name="T14" fmla="*/ 7 w 10"/>
                  <a:gd name="T15" fmla="*/ 28 h 29"/>
                  <a:gd name="T16" fmla="*/ 9 w 10"/>
                  <a:gd name="T17" fmla="*/ 27 h 29"/>
                  <a:gd name="T18" fmla="*/ 10 w 10"/>
                  <a:gd name="T19" fmla="*/ 24 h 29"/>
                  <a:gd name="T20" fmla="*/ 6 w 10"/>
                  <a:gd name="T21" fmla="*/ 4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29">
                    <a:moveTo>
                      <a:pt x="6" y="4"/>
                    </a:moveTo>
                    <a:cubicBezTo>
                      <a:pt x="6" y="3"/>
                      <a:pt x="5" y="2"/>
                      <a:pt x="5" y="1"/>
                    </a:cubicBezTo>
                    <a:cubicBezTo>
                      <a:pt x="4" y="1"/>
                      <a:pt x="3" y="0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3"/>
                      <a:pt x="0" y="4"/>
                      <a:pt x="0" y="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6"/>
                      <a:pt x="4" y="27"/>
                      <a:pt x="5" y="28"/>
                    </a:cubicBezTo>
                    <a:cubicBezTo>
                      <a:pt x="6" y="28"/>
                      <a:pt x="6" y="29"/>
                      <a:pt x="7" y="28"/>
                    </a:cubicBezTo>
                    <a:cubicBezTo>
                      <a:pt x="8" y="28"/>
                      <a:pt x="9" y="28"/>
                      <a:pt x="9" y="27"/>
                    </a:cubicBezTo>
                    <a:cubicBezTo>
                      <a:pt x="10" y="26"/>
                      <a:pt x="10" y="25"/>
                      <a:pt x="10" y="24"/>
                    </a:cubicBezTo>
                    <a:lnTo>
                      <a:pt x="6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1" name="Freeform 2159"/>
              <p:cNvSpPr>
                <a:spLocks noEditPoints="1"/>
              </p:cNvSpPr>
              <p:nvPr/>
            </p:nvSpPr>
            <p:spPr bwMode="auto">
              <a:xfrm>
                <a:off x="3648" y="462"/>
                <a:ext cx="158" cy="95"/>
              </a:xfrm>
              <a:custGeom>
                <a:avLst/>
                <a:gdLst>
                  <a:gd name="T0" fmla="*/ 12 w 145"/>
                  <a:gd name="T1" fmla="*/ 87 h 87"/>
                  <a:gd name="T2" fmla="*/ 133 w 145"/>
                  <a:gd name="T3" fmla="*/ 0 h 87"/>
                  <a:gd name="T4" fmla="*/ 45 w 145"/>
                  <a:gd name="T5" fmla="*/ 68 h 87"/>
                  <a:gd name="T6" fmla="*/ 27 w 145"/>
                  <a:gd name="T7" fmla="*/ 71 h 87"/>
                  <a:gd name="T8" fmla="*/ 22 w 145"/>
                  <a:gd name="T9" fmla="*/ 60 h 87"/>
                  <a:gd name="T10" fmla="*/ 32 w 145"/>
                  <a:gd name="T11" fmla="*/ 61 h 87"/>
                  <a:gd name="T12" fmla="*/ 36 w 145"/>
                  <a:gd name="T13" fmla="*/ 65 h 87"/>
                  <a:gd name="T14" fmla="*/ 38 w 145"/>
                  <a:gd name="T15" fmla="*/ 61 h 87"/>
                  <a:gd name="T16" fmla="*/ 34 w 145"/>
                  <a:gd name="T17" fmla="*/ 56 h 87"/>
                  <a:gd name="T18" fmla="*/ 24 w 145"/>
                  <a:gd name="T19" fmla="*/ 51 h 87"/>
                  <a:gd name="T20" fmla="*/ 19 w 145"/>
                  <a:gd name="T21" fmla="*/ 43 h 87"/>
                  <a:gd name="T22" fmla="*/ 29 w 145"/>
                  <a:gd name="T23" fmla="*/ 29 h 87"/>
                  <a:gd name="T24" fmla="*/ 43 w 145"/>
                  <a:gd name="T25" fmla="*/ 38 h 87"/>
                  <a:gd name="T26" fmla="*/ 35 w 145"/>
                  <a:gd name="T27" fmla="*/ 43 h 87"/>
                  <a:gd name="T28" fmla="*/ 33 w 145"/>
                  <a:gd name="T29" fmla="*/ 37 h 87"/>
                  <a:gd name="T30" fmla="*/ 29 w 145"/>
                  <a:gd name="T31" fmla="*/ 38 h 87"/>
                  <a:gd name="T32" fmla="*/ 36 w 145"/>
                  <a:gd name="T33" fmla="*/ 47 h 87"/>
                  <a:gd name="T34" fmla="*/ 37 w 145"/>
                  <a:gd name="T35" fmla="*/ 47 h 87"/>
                  <a:gd name="T36" fmla="*/ 46 w 145"/>
                  <a:gd name="T37" fmla="*/ 55 h 87"/>
                  <a:gd name="T38" fmla="*/ 45 w 145"/>
                  <a:gd name="T39" fmla="*/ 68 h 87"/>
                  <a:gd name="T40" fmla="*/ 66 w 145"/>
                  <a:gd name="T41" fmla="*/ 67 h 87"/>
                  <a:gd name="T42" fmla="*/ 51 w 145"/>
                  <a:gd name="T43" fmla="*/ 56 h 87"/>
                  <a:gd name="T44" fmla="*/ 49 w 145"/>
                  <a:gd name="T45" fmla="*/ 29 h 87"/>
                  <a:gd name="T46" fmla="*/ 68 w 145"/>
                  <a:gd name="T47" fmla="*/ 26 h 87"/>
                  <a:gd name="T48" fmla="*/ 76 w 145"/>
                  <a:gd name="T49" fmla="*/ 52 h 87"/>
                  <a:gd name="T50" fmla="*/ 82 w 145"/>
                  <a:gd name="T51" fmla="*/ 63 h 87"/>
                  <a:gd name="T52" fmla="*/ 84 w 145"/>
                  <a:gd name="T53" fmla="*/ 20 h 87"/>
                  <a:gd name="T54" fmla="*/ 100 w 145"/>
                  <a:gd name="T55" fmla="*/ 51 h 87"/>
                  <a:gd name="T56" fmla="*/ 82 w 145"/>
                  <a:gd name="T57" fmla="*/ 63 h 87"/>
                  <a:gd name="T58" fmla="*/ 125 w 145"/>
                  <a:gd name="T59" fmla="*/ 53 h 87"/>
                  <a:gd name="T60" fmla="*/ 115 w 145"/>
                  <a:gd name="T61" fmla="*/ 57 h 87"/>
                  <a:gd name="T62" fmla="*/ 105 w 145"/>
                  <a:gd name="T63" fmla="*/ 59 h 87"/>
                  <a:gd name="T64" fmla="*/ 109 w 145"/>
                  <a:gd name="T65" fmla="*/ 15 h 87"/>
                  <a:gd name="T66" fmla="*/ 123 w 145"/>
                  <a:gd name="T67" fmla="*/ 24 h 87"/>
                  <a:gd name="T68" fmla="*/ 127 w 145"/>
                  <a:gd name="T69" fmla="*/ 49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5" h="87">
                    <a:moveTo>
                      <a:pt x="0" y="24"/>
                    </a:moveTo>
                    <a:cubicBezTo>
                      <a:pt x="12" y="87"/>
                      <a:pt x="12" y="87"/>
                      <a:pt x="12" y="87"/>
                    </a:cubicBezTo>
                    <a:cubicBezTo>
                      <a:pt x="145" y="63"/>
                      <a:pt x="145" y="63"/>
                      <a:pt x="145" y="63"/>
                    </a:cubicBezTo>
                    <a:cubicBezTo>
                      <a:pt x="133" y="0"/>
                      <a:pt x="133" y="0"/>
                      <a:pt x="133" y="0"/>
                    </a:cubicBezTo>
                    <a:lnTo>
                      <a:pt x="0" y="24"/>
                    </a:lnTo>
                    <a:close/>
                    <a:moveTo>
                      <a:pt x="45" y="68"/>
                    </a:moveTo>
                    <a:cubicBezTo>
                      <a:pt x="44" y="70"/>
                      <a:pt x="41" y="72"/>
                      <a:pt x="37" y="72"/>
                    </a:cubicBezTo>
                    <a:cubicBezTo>
                      <a:pt x="33" y="73"/>
                      <a:pt x="30" y="73"/>
                      <a:pt x="27" y="71"/>
                    </a:cubicBezTo>
                    <a:cubicBezTo>
                      <a:pt x="25" y="69"/>
                      <a:pt x="23" y="67"/>
                      <a:pt x="22" y="63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2" y="61"/>
                      <a:pt x="32" y="61"/>
                      <a:pt x="32" y="61"/>
                    </a:cubicBezTo>
                    <a:cubicBezTo>
                      <a:pt x="32" y="63"/>
                      <a:pt x="32" y="64"/>
                      <a:pt x="33" y="64"/>
                    </a:cubicBezTo>
                    <a:cubicBezTo>
                      <a:pt x="34" y="65"/>
                      <a:pt x="35" y="65"/>
                      <a:pt x="36" y="65"/>
                    </a:cubicBezTo>
                    <a:cubicBezTo>
                      <a:pt x="36" y="65"/>
                      <a:pt x="37" y="64"/>
                      <a:pt x="38" y="63"/>
                    </a:cubicBezTo>
                    <a:cubicBezTo>
                      <a:pt x="38" y="63"/>
                      <a:pt x="38" y="62"/>
                      <a:pt x="38" y="61"/>
                    </a:cubicBezTo>
                    <a:cubicBezTo>
                      <a:pt x="38" y="60"/>
                      <a:pt x="37" y="59"/>
                      <a:pt x="37" y="58"/>
                    </a:cubicBezTo>
                    <a:cubicBezTo>
                      <a:pt x="36" y="58"/>
                      <a:pt x="35" y="57"/>
                      <a:pt x="34" y="56"/>
                    </a:cubicBezTo>
                    <a:cubicBezTo>
                      <a:pt x="33" y="56"/>
                      <a:pt x="32" y="56"/>
                      <a:pt x="31" y="55"/>
                    </a:cubicBezTo>
                    <a:cubicBezTo>
                      <a:pt x="28" y="53"/>
                      <a:pt x="25" y="52"/>
                      <a:pt x="24" y="51"/>
                    </a:cubicBezTo>
                    <a:cubicBezTo>
                      <a:pt x="23" y="50"/>
                      <a:pt x="22" y="49"/>
                      <a:pt x="21" y="47"/>
                    </a:cubicBezTo>
                    <a:cubicBezTo>
                      <a:pt x="20" y="46"/>
                      <a:pt x="20" y="45"/>
                      <a:pt x="19" y="43"/>
                    </a:cubicBezTo>
                    <a:cubicBezTo>
                      <a:pt x="19" y="39"/>
                      <a:pt x="19" y="36"/>
                      <a:pt x="21" y="34"/>
                    </a:cubicBezTo>
                    <a:cubicBezTo>
                      <a:pt x="23" y="32"/>
                      <a:pt x="26" y="30"/>
                      <a:pt x="29" y="29"/>
                    </a:cubicBezTo>
                    <a:cubicBezTo>
                      <a:pt x="33" y="29"/>
                      <a:pt x="36" y="29"/>
                      <a:pt x="39" y="31"/>
                    </a:cubicBezTo>
                    <a:cubicBezTo>
                      <a:pt x="41" y="32"/>
                      <a:pt x="42" y="34"/>
                      <a:pt x="43" y="38"/>
                    </a:cubicBezTo>
                    <a:cubicBezTo>
                      <a:pt x="44" y="41"/>
                      <a:pt x="44" y="41"/>
                      <a:pt x="44" y="41"/>
                    </a:cubicBezTo>
                    <a:cubicBezTo>
                      <a:pt x="35" y="43"/>
                      <a:pt x="35" y="43"/>
                      <a:pt x="35" y="43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39"/>
                      <a:pt x="33" y="38"/>
                      <a:pt x="33" y="37"/>
                    </a:cubicBezTo>
                    <a:cubicBezTo>
                      <a:pt x="32" y="37"/>
                      <a:pt x="31" y="37"/>
                      <a:pt x="30" y="37"/>
                    </a:cubicBezTo>
                    <a:cubicBezTo>
                      <a:pt x="30" y="37"/>
                      <a:pt x="29" y="37"/>
                      <a:pt x="29" y="38"/>
                    </a:cubicBezTo>
                    <a:cubicBezTo>
                      <a:pt x="28" y="39"/>
                      <a:pt x="28" y="39"/>
                      <a:pt x="28" y="40"/>
                    </a:cubicBezTo>
                    <a:cubicBezTo>
                      <a:pt x="29" y="42"/>
                      <a:pt x="31" y="44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7" y="47"/>
                      <a:pt x="37" y="47"/>
                      <a:pt x="37" y="47"/>
                    </a:cubicBezTo>
                    <a:cubicBezTo>
                      <a:pt x="41" y="50"/>
                      <a:pt x="44" y="51"/>
                      <a:pt x="45" y="53"/>
                    </a:cubicBezTo>
                    <a:cubicBezTo>
                      <a:pt x="45" y="53"/>
                      <a:pt x="46" y="54"/>
                      <a:pt x="46" y="55"/>
                    </a:cubicBezTo>
                    <a:cubicBezTo>
                      <a:pt x="47" y="56"/>
                      <a:pt x="47" y="57"/>
                      <a:pt x="47" y="59"/>
                    </a:cubicBezTo>
                    <a:cubicBezTo>
                      <a:pt x="48" y="62"/>
                      <a:pt x="47" y="65"/>
                      <a:pt x="45" y="68"/>
                    </a:cubicBezTo>
                    <a:close/>
                    <a:moveTo>
                      <a:pt x="74" y="62"/>
                    </a:moveTo>
                    <a:cubicBezTo>
                      <a:pt x="73" y="65"/>
                      <a:pt x="70" y="66"/>
                      <a:pt x="66" y="67"/>
                    </a:cubicBezTo>
                    <a:cubicBezTo>
                      <a:pt x="62" y="68"/>
                      <a:pt x="58" y="67"/>
                      <a:pt x="56" y="65"/>
                    </a:cubicBezTo>
                    <a:cubicBezTo>
                      <a:pt x="53" y="64"/>
                      <a:pt x="52" y="61"/>
                      <a:pt x="51" y="56"/>
                    </a:cubicBezTo>
                    <a:cubicBezTo>
                      <a:pt x="48" y="39"/>
                      <a:pt x="48" y="39"/>
                      <a:pt x="48" y="39"/>
                    </a:cubicBezTo>
                    <a:cubicBezTo>
                      <a:pt x="47" y="35"/>
                      <a:pt x="47" y="32"/>
                      <a:pt x="49" y="29"/>
                    </a:cubicBezTo>
                    <a:cubicBezTo>
                      <a:pt x="51" y="27"/>
                      <a:pt x="54" y="25"/>
                      <a:pt x="58" y="24"/>
                    </a:cubicBezTo>
                    <a:cubicBezTo>
                      <a:pt x="62" y="23"/>
                      <a:pt x="65" y="24"/>
                      <a:pt x="68" y="26"/>
                    </a:cubicBezTo>
                    <a:cubicBezTo>
                      <a:pt x="70" y="27"/>
                      <a:pt x="72" y="30"/>
                      <a:pt x="73" y="35"/>
                    </a:cubicBezTo>
                    <a:cubicBezTo>
                      <a:pt x="76" y="52"/>
                      <a:pt x="76" y="52"/>
                      <a:pt x="76" y="52"/>
                    </a:cubicBezTo>
                    <a:cubicBezTo>
                      <a:pt x="77" y="56"/>
                      <a:pt x="76" y="59"/>
                      <a:pt x="74" y="62"/>
                    </a:cubicBezTo>
                    <a:close/>
                    <a:moveTo>
                      <a:pt x="82" y="63"/>
                    </a:moveTo>
                    <a:cubicBezTo>
                      <a:pt x="75" y="22"/>
                      <a:pt x="75" y="22"/>
                      <a:pt x="75" y="22"/>
                    </a:cubicBezTo>
                    <a:cubicBezTo>
                      <a:pt x="84" y="20"/>
                      <a:pt x="84" y="20"/>
                      <a:pt x="84" y="20"/>
                    </a:cubicBezTo>
                    <a:cubicBezTo>
                      <a:pt x="90" y="53"/>
                      <a:pt x="90" y="53"/>
                      <a:pt x="90" y="53"/>
                    </a:cubicBezTo>
                    <a:cubicBezTo>
                      <a:pt x="100" y="51"/>
                      <a:pt x="100" y="51"/>
                      <a:pt x="100" y="51"/>
                    </a:cubicBezTo>
                    <a:cubicBezTo>
                      <a:pt x="102" y="60"/>
                      <a:pt x="102" y="60"/>
                      <a:pt x="102" y="60"/>
                    </a:cubicBezTo>
                    <a:lnTo>
                      <a:pt x="82" y="63"/>
                    </a:lnTo>
                    <a:close/>
                    <a:moveTo>
                      <a:pt x="127" y="49"/>
                    </a:moveTo>
                    <a:cubicBezTo>
                      <a:pt x="127" y="50"/>
                      <a:pt x="126" y="52"/>
                      <a:pt x="125" y="53"/>
                    </a:cubicBezTo>
                    <a:cubicBezTo>
                      <a:pt x="124" y="54"/>
                      <a:pt x="123" y="55"/>
                      <a:pt x="122" y="55"/>
                    </a:cubicBezTo>
                    <a:cubicBezTo>
                      <a:pt x="120" y="56"/>
                      <a:pt x="118" y="57"/>
                      <a:pt x="115" y="57"/>
                    </a:cubicBezTo>
                    <a:cubicBezTo>
                      <a:pt x="113" y="57"/>
                      <a:pt x="113" y="57"/>
                      <a:pt x="113" y="57"/>
                    </a:cubicBezTo>
                    <a:cubicBezTo>
                      <a:pt x="105" y="59"/>
                      <a:pt x="105" y="59"/>
                      <a:pt x="105" y="59"/>
                    </a:cubicBezTo>
                    <a:cubicBezTo>
                      <a:pt x="97" y="18"/>
                      <a:pt x="97" y="18"/>
                      <a:pt x="97" y="18"/>
                    </a:cubicBezTo>
                    <a:cubicBezTo>
                      <a:pt x="109" y="15"/>
                      <a:pt x="109" y="15"/>
                      <a:pt x="109" y="15"/>
                    </a:cubicBezTo>
                    <a:cubicBezTo>
                      <a:pt x="114" y="14"/>
                      <a:pt x="117" y="15"/>
                      <a:pt x="119" y="16"/>
                    </a:cubicBezTo>
                    <a:cubicBezTo>
                      <a:pt x="121" y="17"/>
                      <a:pt x="123" y="20"/>
                      <a:pt x="123" y="24"/>
                    </a:cubicBezTo>
                    <a:cubicBezTo>
                      <a:pt x="127" y="43"/>
                      <a:pt x="127" y="43"/>
                      <a:pt x="127" y="43"/>
                    </a:cubicBezTo>
                    <a:cubicBezTo>
                      <a:pt x="127" y="46"/>
                      <a:pt x="127" y="47"/>
                      <a:pt x="127" y="4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2" name="Freeform 2160"/>
              <p:cNvSpPr/>
              <p:nvPr/>
            </p:nvSpPr>
            <p:spPr bwMode="auto">
              <a:xfrm>
                <a:off x="3677" y="428"/>
                <a:ext cx="81" cy="51"/>
              </a:xfrm>
              <a:custGeom>
                <a:avLst/>
                <a:gdLst>
                  <a:gd name="T0" fmla="*/ 35 w 75"/>
                  <a:gd name="T1" fmla="*/ 1 h 47"/>
                  <a:gd name="T2" fmla="*/ 30 w 75"/>
                  <a:gd name="T3" fmla="*/ 2 h 47"/>
                  <a:gd name="T4" fmla="*/ 1 w 75"/>
                  <a:gd name="T5" fmla="*/ 41 h 47"/>
                  <a:gd name="T6" fmla="*/ 2 w 75"/>
                  <a:gd name="T7" fmla="*/ 47 h 47"/>
                  <a:gd name="T8" fmla="*/ 4 w 75"/>
                  <a:gd name="T9" fmla="*/ 47 h 47"/>
                  <a:gd name="T10" fmla="*/ 7 w 75"/>
                  <a:gd name="T11" fmla="*/ 46 h 47"/>
                  <a:gd name="T12" fmla="*/ 34 w 75"/>
                  <a:gd name="T13" fmla="*/ 9 h 47"/>
                  <a:gd name="T14" fmla="*/ 69 w 75"/>
                  <a:gd name="T15" fmla="*/ 34 h 47"/>
                  <a:gd name="T16" fmla="*/ 74 w 75"/>
                  <a:gd name="T17" fmla="*/ 33 h 47"/>
                  <a:gd name="T18" fmla="*/ 73 w 75"/>
                  <a:gd name="T19" fmla="*/ 28 h 47"/>
                  <a:gd name="T20" fmla="*/ 35 w 75"/>
                  <a:gd name="T21" fmla="*/ 1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5" h="47">
                    <a:moveTo>
                      <a:pt x="35" y="1"/>
                    </a:moveTo>
                    <a:cubicBezTo>
                      <a:pt x="34" y="0"/>
                      <a:pt x="31" y="0"/>
                      <a:pt x="30" y="2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0" y="43"/>
                      <a:pt x="0" y="45"/>
                      <a:pt x="2" y="47"/>
                    </a:cubicBezTo>
                    <a:cubicBezTo>
                      <a:pt x="3" y="47"/>
                      <a:pt x="3" y="47"/>
                      <a:pt x="4" y="47"/>
                    </a:cubicBezTo>
                    <a:cubicBezTo>
                      <a:pt x="5" y="47"/>
                      <a:pt x="6" y="47"/>
                      <a:pt x="7" y="46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71" y="35"/>
                      <a:pt x="73" y="34"/>
                      <a:pt x="74" y="33"/>
                    </a:cubicBezTo>
                    <a:cubicBezTo>
                      <a:pt x="75" y="31"/>
                      <a:pt x="75" y="29"/>
                      <a:pt x="73" y="28"/>
                    </a:cubicBezTo>
                    <a:lnTo>
                      <a:pt x="3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3" name="Freeform 2161"/>
              <p:cNvSpPr>
                <a:spLocks noEditPoints="1"/>
              </p:cNvSpPr>
              <p:nvPr/>
            </p:nvSpPr>
            <p:spPr bwMode="auto">
              <a:xfrm>
                <a:off x="2760" y="903"/>
                <a:ext cx="154" cy="93"/>
              </a:xfrm>
              <a:custGeom>
                <a:avLst/>
                <a:gdLst>
                  <a:gd name="T0" fmla="*/ 11 w 141"/>
                  <a:gd name="T1" fmla="*/ 85 h 85"/>
                  <a:gd name="T2" fmla="*/ 130 w 141"/>
                  <a:gd name="T3" fmla="*/ 0 h 85"/>
                  <a:gd name="T4" fmla="*/ 44 w 141"/>
                  <a:gd name="T5" fmla="*/ 66 h 85"/>
                  <a:gd name="T6" fmla="*/ 26 w 141"/>
                  <a:gd name="T7" fmla="*/ 69 h 85"/>
                  <a:gd name="T8" fmla="*/ 21 w 141"/>
                  <a:gd name="T9" fmla="*/ 58 h 85"/>
                  <a:gd name="T10" fmla="*/ 31 w 141"/>
                  <a:gd name="T11" fmla="*/ 60 h 85"/>
                  <a:gd name="T12" fmla="*/ 35 w 141"/>
                  <a:gd name="T13" fmla="*/ 64 h 85"/>
                  <a:gd name="T14" fmla="*/ 37 w 141"/>
                  <a:gd name="T15" fmla="*/ 60 h 85"/>
                  <a:gd name="T16" fmla="*/ 33 w 141"/>
                  <a:gd name="T17" fmla="*/ 55 h 85"/>
                  <a:gd name="T18" fmla="*/ 23 w 141"/>
                  <a:gd name="T19" fmla="*/ 50 h 85"/>
                  <a:gd name="T20" fmla="*/ 19 w 141"/>
                  <a:gd name="T21" fmla="*/ 42 h 85"/>
                  <a:gd name="T22" fmla="*/ 29 w 141"/>
                  <a:gd name="T23" fmla="*/ 29 h 85"/>
                  <a:gd name="T24" fmla="*/ 42 w 141"/>
                  <a:gd name="T25" fmla="*/ 37 h 85"/>
                  <a:gd name="T26" fmla="*/ 34 w 141"/>
                  <a:gd name="T27" fmla="*/ 42 h 85"/>
                  <a:gd name="T28" fmla="*/ 32 w 141"/>
                  <a:gd name="T29" fmla="*/ 37 h 85"/>
                  <a:gd name="T30" fmla="*/ 28 w 141"/>
                  <a:gd name="T31" fmla="*/ 37 h 85"/>
                  <a:gd name="T32" fmla="*/ 35 w 141"/>
                  <a:gd name="T33" fmla="*/ 46 h 85"/>
                  <a:gd name="T34" fmla="*/ 36 w 141"/>
                  <a:gd name="T35" fmla="*/ 46 h 85"/>
                  <a:gd name="T36" fmla="*/ 45 w 141"/>
                  <a:gd name="T37" fmla="*/ 54 h 85"/>
                  <a:gd name="T38" fmla="*/ 44 w 141"/>
                  <a:gd name="T39" fmla="*/ 66 h 85"/>
                  <a:gd name="T40" fmla="*/ 65 w 141"/>
                  <a:gd name="T41" fmla="*/ 57 h 85"/>
                  <a:gd name="T42" fmla="*/ 59 w 141"/>
                  <a:gd name="T43" fmla="*/ 66 h 85"/>
                  <a:gd name="T44" fmla="*/ 50 w 141"/>
                  <a:gd name="T45" fmla="*/ 26 h 85"/>
                  <a:gd name="T46" fmla="*/ 77 w 141"/>
                  <a:gd name="T47" fmla="*/ 62 h 85"/>
                  <a:gd name="T48" fmla="*/ 80 w 141"/>
                  <a:gd name="T49" fmla="*/ 62 h 85"/>
                  <a:gd name="T50" fmla="*/ 81 w 141"/>
                  <a:gd name="T51" fmla="*/ 20 h 85"/>
                  <a:gd name="T52" fmla="*/ 97 w 141"/>
                  <a:gd name="T53" fmla="*/ 51 h 85"/>
                  <a:gd name="T54" fmla="*/ 80 w 141"/>
                  <a:gd name="T55" fmla="*/ 62 h 85"/>
                  <a:gd name="T56" fmla="*/ 94 w 141"/>
                  <a:gd name="T57" fmla="*/ 17 h 85"/>
                  <a:gd name="T58" fmla="*/ 116 w 141"/>
                  <a:gd name="T59" fmla="*/ 21 h 85"/>
                  <a:gd name="T60" fmla="*/ 106 w 141"/>
                  <a:gd name="T61" fmla="*/ 32 h 85"/>
                  <a:gd name="T62" fmla="*/ 117 w 141"/>
                  <a:gd name="T63" fmla="*/ 38 h 85"/>
                  <a:gd name="T64" fmla="*/ 109 w 141"/>
                  <a:gd name="T65" fmla="*/ 48 h 85"/>
                  <a:gd name="T66" fmla="*/ 122 w 141"/>
                  <a:gd name="T67" fmla="*/ 5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1" h="85">
                    <a:moveTo>
                      <a:pt x="0" y="23"/>
                    </a:moveTo>
                    <a:cubicBezTo>
                      <a:pt x="11" y="85"/>
                      <a:pt x="11" y="85"/>
                      <a:pt x="11" y="85"/>
                    </a:cubicBezTo>
                    <a:cubicBezTo>
                      <a:pt x="141" y="62"/>
                      <a:pt x="141" y="62"/>
                      <a:pt x="141" y="62"/>
                    </a:cubicBezTo>
                    <a:cubicBezTo>
                      <a:pt x="130" y="0"/>
                      <a:pt x="130" y="0"/>
                      <a:pt x="130" y="0"/>
                    </a:cubicBezTo>
                    <a:lnTo>
                      <a:pt x="0" y="23"/>
                    </a:lnTo>
                    <a:close/>
                    <a:moveTo>
                      <a:pt x="44" y="66"/>
                    </a:moveTo>
                    <a:cubicBezTo>
                      <a:pt x="43" y="69"/>
                      <a:pt x="40" y="70"/>
                      <a:pt x="36" y="71"/>
                    </a:cubicBezTo>
                    <a:cubicBezTo>
                      <a:pt x="32" y="72"/>
                      <a:pt x="29" y="71"/>
                      <a:pt x="26" y="69"/>
                    </a:cubicBezTo>
                    <a:cubicBezTo>
                      <a:pt x="24" y="68"/>
                      <a:pt x="22" y="65"/>
                      <a:pt x="22" y="61"/>
                    </a:cubicBezTo>
                    <a:cubicBezTo>
                      <a:pt x="21" y="58"/>
                      <a:pt x="21" y="58"/>
                      <a:pt x="21" y="58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31" y="61"/>
                      <a:pt x="32" y="62"/>
                      <a:pt x="32" y="63"/>
                    </a:cubicBezTo>
                    <a:cubicBezTo>
                      <a:pt x="33" y="64"/>
                      <a:pt x="34" y="64"/>
                      <a:pt x="35" y="64"/>
                    </a:cubicBezTo>
                    <a:cubicBezTo>
                      <a:pt x="36" y="63"/>
                      <a:pt x="36" y="63"/>
                      <a:pt x="37" y="62"/>
                    </a:cubicBezTo>
                    <a:cubicBezTo>
                      <a:pt x="37" y="61"/>
                      <a:pt x="37" y="61"/>
                      <a:pt x="37" y="60"/>
                    </a:cubicBezTo>
                    <a:cubicBezTo>
                      <a:pt x="37" y="59"/>
                      <a:pt x="36" y="58"/>
                      <a:pt x="36" y="57"/>
                    </a:cubicBezTo>
                    <a:cubicBezTo>
                      <a:pt x="35" y="57"/>
                      <a:pt x="34" y="56"/>
                      <a:pt x="33" y="55"/>
                    </a:cubicBezTo>
                    <a:cubicBezTo>
                      <a:pt x="32" y="55"/>
                      <a:pt x="32" y="54"/>
                      <a:pt x="31" y="54"/>
                    </a:cubicBezTo>
                    <a:cubicBezTo>
                      <a:pt x="27" y="52"/>
                      <a:pt x="25" y="51"/>
                      <a:pt x="23" y="50"/>
                    </a:cubicBezTo>
                    <a:cubicBezTo>
                      <a:pt x="22" y="49"/>
                      <a:pt x="21" y="48"/>
                      <a:pt x="20" y="47"/>
                    </a:cubicBezTo>
                    <a:cubicBezTo>
                      <a:pt x="20" y="45"/>
                      <a:pt x="19" y="44"/>
                      <a:pt x="19" y="42"/>
                    </a:cubicBezTo>
                    <a:cubicBezTo>
                      <a:pt x="18" y="39"/>
                      <a:pt x="19" y="36"/>
                      <a:pt x="20" y="33"/>
                    </a:cubicBezTo>
                    <a:cubicBezTo>
                      <a:pt x="22" y="31"/>
                      <a:pt x="25" y="30"/>
                      <a:pt x="29" y="29"/>
                    </a:cubicBezTo>
                    <a:cubicBezTo>
                      <a:pt x="32" y="28"/>
                      <a:pt x="35" y="29"/>
                      <a:pt x="38" y="30"/>
                    </a:cubicBezTo>
                    <a:cubicBezTo>
                      <a:pt x="40" y="31"/>
                      <a:pt x="41" y="34"/>
                      <a:pt x="42" y="37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8"/>
                      <a:pt x="33" y="37"/>
                      <a:pt x="32" y="37"/>
                    </a:cubicBezTo>
                    <a:cubicBezTo>
                      <a:pt x="31" y="36"/>
                      <a:pt x="31" y="36"/>
                      <a:pt x="30" y="36"/>
                    </a:cubicBezTo>
                    <a:cubicBezTo>
                      <a:pt x="29" y="36"/>
                      <a:pt x="28" y="37"/>
                      <a:pt x="28" y="37"/>
                    </a:cubicBezTo>
                    <a:cubicBezTo>
                      <a:pt x="27" y="38"/>
                      <a:pt x="27" y="39"/>
                      <a:pt x="28" y="40"/>
                    </a:cubicBezTo>
                    <a:cubicBezTo>
                      <a:pt x="28" y="41"/>
                      <a:pt x="30" y="43"/>
                      <a:pt x="35" y="46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40" y="49"/>
                      <a:pt x="43" y="50"/>
                      <a:pt x="44" y="52"/>
                    </a:cubicBezTo>
                    <a:cubicBezTo>
                      <a:pt x="44" y="52"/>
                      <a:pt x="45" y="53"/>
                      <a:pt x="45" y="54"/>
                    </a:cubicBezTo>
                    <a:cubicBezTo>
                      <a:pt x="46" y="55"/>
                      <a:pt x="46" y="56"/>
                      <a:pt x="46" y="57"/>
                    </a:cubicBezTo>
                    <a:cubicBezTo>
                      <a:pt x="47" y="61"/>
                      <a:pt x="46" y="64"/>
                      <a:pt x="44" y="66"/>
                    </a:cubicBezTo>
                    <a:close/>
                    <a:moveTo>
                      <a:pt x="68" y="64"/>
                    </a:moveTo>
                    <a:cubicBezTo>
                      <a:pt x="65" y="57"/>
                      <a:pt x="65" y="57"/>
                      <a:pt x="65" y="57"/>
                    </a:cubicBezTo>
                    <a:cubicBezTo>
                      <a:pt x="59" y="58"/>
                      <a:pt x="59" y="58"/>
                      <a:pt x="59" y="58"/>
                    </a:cubicBezTo>
                    <a:cubicBezTo>
                      <a:pt x="59" y="66"/>
                      <a:pt x="59" y="66"/>
                      <a:pt x="59" y="66"/>
                    </a:cubicBezTo>
                    <a:cubicBezTo>
                      <a:pt x="50" y="68"/>
                      <a:pt x="50" y="68"/>
                      <a:pt x="50" y="68"/>
                    </a:cubicBezTo>
                    <a:cubicBezTo>
                      <a:pt x="50" y="26"/>
                      <a:pt x="50" y="26"/>
                      <a:pt x="50" y="26"/>
                    </a:cubicBezTo>
                    <a:cubicBezTo>
                      <a:pt x="62" y="23"/>
                      <a:pt x="62" y="23"/>
                      <a:pt x="62" y="23"/>
                    </a:cubicBezTo>
                    <a:cubicBezTo>
                      <a:pt x="77" y="62"/>
                      <a:pt x="77" y="62"/>
                      <a:pt x="77" y="62"/>
                    </a:cubicBezTo>
                    <a:lnTo>
                      <a:pt x="68" y="64"/>
                    </a:lnTo>
                    <a:close/>
                    <a:moveTo>
                      <a:pt x="80" y="62"/>
                    </a:moveTo>
                    <a:cubicBezTo>
                      <a:pt x="72" y="22"/>
                      <a:pt x="72" y="22"/>
                      <a:pt x="72" y="22"/>
                    </a:cubicBezTo>
                    <a:cubicBezTo>
                      <a:pt x="81" y="20"/>
                      <a:pt x="81" y="20"/>
                      <a:pt x="81" y="20"/>
                    </a:cubicBezTo>
                    <a:cubicBezTo>
                      <a:pt x="87" y="52"/>
                      <a:pt x="87" y="52"/>
                      <a:pt x="87" y="52"/>
                    </a:cubicBezTo>
                    <a:cubicBezTo>
                      <a:pt x="97" y="51"/>
                      <a:pt x="97" y="51"/>
                      <a:pt x="97" y="51"/>
                    </a:cubicBezTo>
                    <a:cubicBezTo>
                      <a:pt x="99" y="59"/>
                      <a:pt x="99" y="59"/>
                      <a:pt x="99" y="59"/>
                    </a:cubicBezTo>
                    <a:lnTo>
                      <a:pt x="80" y="62"/>
                    </a:lnTo>
                    <a:close/>
                    <a:moveTo>
                      <a:pt x="101" y="58"/>
                    </a:moveTo>
                    <a:cubicBezTo>
                      <a:pt x="94" y="17"/>
                      <a:pt x="94" y="17"/>
                      <a:pt x="94" y="17"/>
                    </a:cubicBezTo>
                    <a:cubicBezTo>
                      <a:pt x="114" y="14"/>
                      <a:pt x="114" y="14"/>
                      <a:pt x="114" y="14"/>
                    </a:cubicBezTo>
                    <a:cubicBezTo>
                      <a:pt x="116" y="21"/>
                      <a:pt x="116" y="21"/>
                      <a:pt x="116" y="21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6" y="32"/>
                      <a:pt x="106" y="32"/>
                      <a:pt x="106" y="32"/>
                    </a:cubicBezTo>
                    <a:cubicBezTo>
                      <a:pt x="116" y="30"/>
                      <a:pt x="116" y="30"/>
                      <a:pt x="116" y="30"/>
                    </a:cubicBezTo>
                    <a:cubicBezTo>
                      <a:pt x="117" y="38"/>
                      <a:pt x="117" y="38"/>
                      <a:pt x="117" y="38"/>
                    </a:cubicBezTo>
                    <a:cubicBezTo>
                      <a:pt x="107" y="39"/>
                      <a:pt x="107" y="39"/>
                      <a:pt x="107" y="39"/>
                    </a:cubicBezTo>
                    <a:cubicBezTo>
                      <a:pt x="109" y="48"/>
                      <a:pt x="109" y="48"/>
                      <a:pt x="109" y="48"/>
                    </a:cubicBezTo>
                    <a:cubicBezTo>
                      <a:pt x="121" y="46"/>
                      <a:pt x="121" y="46"/>
                      <a:pt x="121" y="46"/>
                    </a:cubicBezTo>
                    <a:cubicBezTo>
                      <a:pt x="122" y="54"/>
                      <a:pt x="122" y="54"/>
                      <a:pt x="122" y="54"/>
                    </a:cubicBezTo>
                    <a:lnTo>
                      <a:pt x="101" y="5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4" name="Freeform 2162"/>
              <p:cNvSpPr/>
              <p:nvPr/>
            </p:nvSpPr>
            <p:spPr bwMode="auto">
              <a:xfrm>
                <a:off x="2822" y="937"/>
                <a:ext cx="7" cy="22"/>
              </a:xfrm>
              <a:custGeom>
                <a:avLst/>
                <a:gdLst>
                  <a:gd name="T0" fmla="*/ 2 w 6"/>
                  <a:gd name="T1" fmla="*/ 4 h 20"/>
                  <a:gd name="T2" fmla="*/ 0 w 6"/>
                  <a:gd name="T3" fmla="*/ 0 h 20"/>
                  <a:gd name="T4" fmla="*/ 1 w 6"/>
                  <a:gd name="T5" fmla="*/ 3 h 20"/>
                  <a:gd name="T6" fmla="*/ 1 w 6"/>
                  <a:gd name="T7" fmla="*/ 7 h 20"/>
                  <a:gd name="T8" fmla="*/ 2 w 6"/>
                  <a:gd name="T9" fmla="*/ 20 h 20"/>
                  <a:gd name="T10" fmla="*/ 6 w 6"/>
                  <a:gd name="T11" fmla="*/ 19 h 20"/>
                  <a:gd name="T12" fmla="*/ 2 w 6"/>
                  <a:gd name="T13" fmla="*/ 7 h 20"/>
                  <a:gd name="T14" fmla="*/ 2 w 6"/>
                  <a:gd name="T15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20">
                    <a:moveTo>
                      <a:pt x="2" y="4"/>
                    </a:moveTo>
                    <a:cubicBezTo>
                      <a:pt x="1" y="3"/>
                      <a:pt x="1" y="2"/>
                      <a:pt x="0" y="0"/>
                    </a:cubicBezTo>
                    <a:cubicBezTo>
                      <a:pt x="1" y="1"/>
                      <a:pt x="1" y="2"/>
                      <a:pt x="1" y="3"/>
                    </a:cubicBezTo>
                    <a:cubicBezTo>
                      <a:pt x="1" y="5"/>
                      <a:pt x="1" y="6"/>
                      <a:pt x="1" y="7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5"/>
                      <a:pt x="2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5" name="Freeform 2163"/>
              <p:cNvSpPr/>
              <p:nvPr/>
            </p:nvSpPr>
            <p:spPr bwMode="auto">
              <a:xfrm>
                <a:off x="2787" y="871"/>
                <a:ext cx="81" cy="50"/>
              </a:xfrm>
              <a:custGeom>
                <a:avLst/>
                <a:gdLst>
                  <a:gd name="T0" fmla="*/ 35 w 74"/>
                  <a:gd name="T1" fmla="*/ 1 h 46"/>
                  <a:gd name="T2" fmla="*/ 30 w 74"/>
                  <a:gd name="T3" fmla="*/ 2 h 46"/>
                  <a:gd name="T4" fmla="*/ 1 w 74"/>
                  <a:gd name="T5" fmla="*/ 40 h 46"/>
                  <a:gd name="T6" fmla="*/ 2 w 74"/>
                  <a:gd name="T7" fmla="*/ 45 h 46"/>
                  <a:gd name="T8" fmla="*/ 4 w 74"/>
                  <a:gd name="T9" fmla="*/ 46 h 46"/>
                  <a:gd name="T10" fmla="*/ 7 w 74"/>
                  <a:gd name="T11" fmla="*/ 45 h 46"/>
                  <a:gd name="T12" fmla="*/ 34 w 74"/>
                  <a:gd name="T13" fmla="*/ 8 h 46"/>
                  <a:gd name="T14" fmla="*/ 68 w 74"/>
                  <a:gd name="T15" fmla="*/ 33 h 46"/>
                  <a:gd name="T16" fmla="*/ 73 w 74"/>
                  <a:gd name="T17" fmla="*/ 32 h 46"/>
                  <a:gd name="T18" fmla="*/ 72 w 74"/>
                  <a:gd name="T19" fmla="*/ 27 h 46"/>
                  <a:gd name="T20" fmla="*/ 35 w 74"/>
                  <a:gd name="T21" fmla="*/ 1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4" h="46">
                    <a:moveTo>
                      <a:pt x="35" y="1"/>
                    </a:moveTo>
                    <a:cubicBezTo>
                      <a:pt x="33" y="0"/>
                      <a:pt x="31" y="0"/>
                      <a:pt x="30" y="2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0" y="42"/>
                      <a:pt x="1" y="44"/>
                      <a:pt x="2" y="45"/>
                    </a:cubicBezTo>
                    <a:cubicBezTo>
                      <a:pt x="3" y="46"/>
                      <a:pt x="4" y="46"/>
                      <a:pt x="4" y="46"/>
                    </a:cubicBezTo>
                    <a:cubicBezTo>
                      <a:pt x="5" y="46"/>
                      <a:pt x="6" y="45"/>
                      <a:pt x="7" y="45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9" y="34"/>
                      <a:pt x="72" y="34"/>
                      <a:pt x="73" y="32"/>
                    </a:cubicBezTo>
                    <a:cubicBezTo>
                      <a:pt x="74" y="30"/>
                      <a:pt x="73" y="28"/>
                      <a:pt x="72" y="27"/>
                    </a:cubicBezTo>
                    <a:lnTo>
                      <a:pt x="3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6" name="Freeform 2164"/>
              <p:cNvSpPr>
                <a:spLocks noEditPoints="1"/>
              </p:cNvSpPr>
              <p:nvPr/>
            </p:nvSpPr>
            <p:spPr bwMode="auto">
              <a:xfrm>
                <a:off x="3001" y="435"/>
                <a:ext cx="111" cy="128"/>
              </a:xfrm>
              <a:custGeom>
                <a:avLst/>
                <a:gdLst>
                  <a:gd name="T0" fmla="*/ 111 w 111"/>
                  <a:gd name="T1" fmla="*/ 128 h 128"/>
                  <a:gd name="T2" fmla="*/ 0 w 111"/>
                  <a:gd name="T3" fmla="*/ 0 h 128"/>
                  <a:gd name="T4" fmla="*/ 48 w 111"/>
                  <a:gd name="T5" fmla="*/ 117 h 128"/>
                  <a:gd name="T6" fmla="*/ 33 w 111"/>
                  <a:gd name="T7" fmla="*/ 103 h 128"/>
                  <a:gd name="T8" fmla="*/ 48 w 111"/>
                  <a:gd name="T9" fmla="*/ 117 h 128"/>
                  <a:gd name="T10" fmla="*/ 33 w 111"/>
                  <a:gd name="T11" fmla="*/ 90 h 128"/>
                  <a:gd name="T12" fmla="*/ 48 w 111"/>
                  <a:gd name="T13" fmla="*/ 76 h 128"/>
                  <a:gd name="T14" fmla="*/ 48 w 111"/>
                  <a:gd name="T15" fmla="*/ 64 h 128"/>
                  <a:gd name="T16" fmla="*/ 33 w 111"/>
                  <a:gd name="T17" fmla="*/ 49 h 128"/>
                  <a:gd name="T18" fmla="*/ 48 w 111"/>
                  <a:gd name="T19" fmla="*/ 64 h 128"/>
                  <a:gd name="T20" fmla="*/ 62 w 111"/>
                  <a:gd name="T21" fmla="*/ 117 h 128"/>
                  <a:gd name="T22" fmla="*/ 76 w 111"/>
                  <a:gd name="T23" fmla="*/ 103 h 128"/>
                  <a:gd name="T24" fmla="*/ 76 w 111"/>
                  <a:gd name="T25" fmla="*/ 90 h 128"/>
                  <a:gd name="T26" fmla="*/ 62 w 111"/>
                  <a:gd name="T27" fmla="*/ 76 h 128"/>
                  <a:gd name="T28" fmla="*/ 76 w 111"/>
                  <a:gd name="T29" fmla="*/ 90 h 128"/>
                  <a:gd name="T30" fmla="*/ 62 w 111"/>
                  <a:gd name="T31" fmla="*/ 64 h 128"/>
                  <a:gd name="T32" fmla="*/ 76 w 111"/>
                  <a:gd name="T33" fmla="*/ 49 h 128"/>
                  <a:gd name="T34" fmla="*/ 106 w 111"/>
                  <a:gd name="T35" fmla="*/ 117 h 128"/>
                  <a:gd name="T36" fmla="*/ 90 w 111"/>
                  <a:gd name="T37" fmla="*/ 103 h 128"/>
                  <a:gd name="T38" fmla="*/ 106 w 111"/>
                  <a:gd name="T39" fmla="*/ 117 h 128"/>
                  <a:gd name="T40" fmla="*/ 90 w 111"/>
                  <a:gd name="T41" fmla="*/ 90 h 128"/>
                  <a:gd name="T42" fmla="*/ 106 w 111"/>
                  <a:gd name="T43" fmla="*/ 76 h 128"/>
                  <a:gd name="T44" fmla="*/ 106 w 111"/>
                  <a:gd name="T45" fmla="*/ 64 h 128"/>
                  <a:gd name="T46" fmla="*/ 90 w 111"/>
                  <a:gd name="T47" fmla="*/ 49 h 128"/>
                  <a:gd name="T48" fmla="*/ 106 w 111"/>
                  <a:gd name="T49" fmla="*/ 64 h 128"/>
                  <a:gd name="T50" fmla="*/ 106 w 111"/>
                  <a:gd name="T51" fmla="*/ 7 h 128"/>
                  <a:gd name="T52" fmla="*/ 4 w 111"/>
                  <a:gd name="T53" fmla="*/ 34 h 128"/>
                  <a:gd name="T54" fmla="*/ 4 w 111"/>
                  <a:gd name="T55" fmla="*/ 49 h 128"/>
                  <a:gd name="T56" fmla="*/ 20 w 111"/>
                  <a:gd name="T57" fmla="*/ 64 h 128"/>
                  <a:gd name="T58" fmla="*/ 4 w 111"/>
                  <a:gd name="T59" fmla="*/ 49 h 128"/>
                  <a:gd name="T60" fmla="*/ 20 w 111"/>
                  <a:gd name="T61" fmla="*/ 76 h 128"/>
                  <a:gd name="T62" fmla="*/ 4 w 111"/>
                  <a:gd name="T63" fmla="*/ 90 h 128"/>
                  <a:gd name="T64" fmla="*/ 4 w 111"/>
                  <a:gd name="T65" fmla="*/ 103 h 128"/>
                  <a:gd name="T66" fmla="*/ 20 w 111"/>
                  <a:gd name="T67" fmla="*/ 117 h 128"/>
                  <a:gd name="T68" fmla="*/ 4 w 111"/>
                  <a:gd name="T69" fmla="*/ 103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1" h="128">
                    <a:moveTo>
                      <a:pt x="0" y="128"/>
                    </a:moveTo>
                    <a:lnTo>
                      <a:pt x="111" y="128"/>
                    </a:lnTo>
                    <a:lnTo>
                      <a:pt x="111" y="0"/>
                    </a:lnTo>
                    <a:lnTo>
                      <a:pt x="0" y="0"/>
                    </a:lnTo>
                    <a:lnTo>
                      <a:pt x="0" y="128"/>
                    </a:lnTo>
                    <a:close/>
                    <a:moveTo>
                      <a:pt x="48" y="117"/>
                    </a:moveTo>
                    <a:lnTo>
                      <a:pt x="33" y="117"/>
                    </a:lnTo>
                    <a:lnTo>
                      <a:pt x="33" y="103"/>
                    </a:lnTo>
                    <a:lnTo>
                      <a:pt x="48" y="103"/>
                    </a:lnTo>
                    <a:lnTo>
                      <a:pt x="48" y="117"/>
                    </a:lnTo>
                    <a:close/>
                    <a:moveTo>
                      <a:pt x="48" y="90"/>
                    </a:moveTo>
                    <a:lnTo>
                      <a:pt x="33" y="90"/>
                    </a:lnTo>
                    <a:lnTo>
                      <a:pt x="33" y="76"/>
                    </a:lnTo>
                    <a:lnTo>
                      <a:pt x="48" y="76"/>
                    </a:lnTo>
                    <a:lnTo>
                      <a:pt x="48" y="90"/>
                    </a:lnTo>
                    <a:close/>
                    <a:moveTo>
                      <a:pt x="48" y="64"/>
                    </a:moveTo>
                    <a:lnTo>
                      <a:pt x="33" y="64"/>
                    </a:lnTo>
                    <a:lnTo>
                      <a:pt x="33" y="49"/>
                    </a:lnTo>
                    <a:lnTo>
                      <a:pt x="48" y="49"/>
                    </a:lnTo>
                    <a:lnTo>
                      <a:pt x="48" y="64"/>
                    </a:lnTo>
                    <a:close/>
                    <a:moveTo>
                      <a:pt x="76" y="117"/>
                    </a:moveTo>
                    <a:lnTo>
                      <a:pt x="62" y="117"/>
                    </a:lnTo>
                    <a:lnTo>
                      <a:pt x="62" y="103"/>
                    </a:lnTo>
                    <a:lnTo>
                      <a:pt x="76" y="103"/>
                    </a:lnTo>
                    <a:lnTo>
                      <a:pt x="76" y="117"/>
                    </a:lnTo>
                    <a:close/>
                    <a:moveTo>
                      <a:pt x="76" y="90"/>
                    </a:moveTo>
                    <a:lnTo>
                      <a:pt x="62" y="90"/>
                    </a:lnTo>
                    <a:lnTo>
                      <a:pt x="62" y="76"/>
                    </a:lnTo>
                    <a:lnTo>
                      <a:pt x="76" y="76"/>
                    </a:lnTo>
                    <a:lnTo>
                      <a:pt x="76" y="90"/>
                    </a:lnTo>
                    <a:close/>
                    <a:moveTo>
                      <a:pt x="76" y="64"/>
                    </a:moveTo>
                    <a:lnTo>
                      <a:pt x="62" y="64"/>
                    </a:lnTo>
                    <a:lnTo>
                      <a:pt x="62" y="49"/>
                    </a:lnTo>
                    <a:lnTo>
                      <a:pt x="76" y="49"/>
                    </a:lnTo>
                    <a:lnTo>
                      <a:pt x="76" y="64"/>
                    </a:lnTo>
                    <a:close/>
                    <a:moveTo>
                      <a:pt x="106" y="117"/>
                    </a:moveTo>
                    <a:lnTo>
                      <a:pt x="90" y="117"/>
                    </a:lnTo>
                    <a:lnTo>
                      <a:pt x="90" y="103"/>
                    </a:lnTo>
                    <a:lnTo>
                      <a:pt x="106" y="103"/>
                    </a:lnTo>
                    <a:lnTo>
                      <a:pt x="106" y="117"/>
                    </a:lnTo>
                    <a:close/>
                    <a:moveTo>
                      <a:pt x="106" y="90"/>
                    </a:moveTo>
                    <a:lnTo>
                      <a:pt x="90" y="90"/>
                    </a:lnTo>
                    <a:lnTo>
                      <a:pt x="90" y="76"/>
                    </a:lnTo>
                    <a:lnTo>
                      <a:pt x="106" y="76"/>
                    </a:lnTo>
                    <a:lnTo>
                      <a:pt x="106" y="90"/>
                    </a:lnTo>
                    <a:close/>
                    <a:moveTo>
                      <a:pt x="106" y="64"/>
                    </a:moveTo>
                    <a:lnTo>
                      <a:pt x="90" y="64"/>
                    </a:lnTo>
                    <a:lnTo>
                      <a:pt x="90" y="49"/>
                    </a:lnTo>
                    <a:lnTo>
                      <a:pt x="106" y="49"/>
                    </a:lnTo>
                    <a:lnTo>
                      <a:pt x="106" y="64"/>
                    </a:lnTo>
                    <a:close/>
                    <a:moveTo>
                      <a:pt x="4" y="7"/>
                    </a:moveTo>
                    <a:lnTo>
                      <a:pt x="106" y="7"/>
                    </a:lnTo>
                    <a:lnTo>
                      <a:pt x="106" y="34"/>
                    </a:lnTo>
                    <a:lnTo>
                      <a:pt x="4" y="34"/>
                    </a:lnTo>
                    <a:lnTo>
                      <a:pt x="4" y="7"/>
                    </a:lnTo>
                    <a:close/>
                    <a:moveTo>
                      <a:pt x="4" y="49"/>
                    </a:moveTo>
                    <a:lnTo>
                      <a:pt x="20" y="49"/>
                    </a:lnTo>
                    <a:lnTo>
                      <a:pt x="20" y="64"/>
                    </a:lnTo>
                    <a:lnTo>
                      <a:pt x="4" y="64"/>
                    </a:lnTo>
                    <a:lnTo>
                      <a:pt x="4" y="49"/>
                    </a:lnTo>
                    <a:close/>
                    <a:moveTo>
                      <a:pt x="4" y="76"/>
                    </a:moveTo>
                    <a:lnTo>
                      <a:pt x="20" y="76"/>
                    </a:lnTo>
                    <a:lnTo>
                      <a:pt x="20" y="90"/>
                    </a:lnTo>
                    <a:lnTo>
                      <a:pt x="4" y="90"/>
                    </a:lnTo>
                    <a:lnTo>
                      <a:pt x="4" y="76"/>
                    </a:lnTo>
                    <a:close/>
                    <a:moveTo>
                      <a:pt x="4" y="103"/>
                    </a:moveTo>
                    <a:lnTo>
                      <a:pt x="20" y="103"/>
                    </a:lnTo>
                    <a:lnTo>
                      <a:pt x="20" y="117"/>
                    </a:lnTo>
                    <a:lnTo>
                      <a:pt x="4" y="117"/>
                    </a:lnTo>
                    <a:lnTo>
                      <a:pt x="4" y="10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7" name="Rectangle 2165"/>
              <p:cNvSpPr>
                <a:spLocks noChangeArrowheads="1"/>
              </p:cNvSpPr>
              <p:nvPr/>
            </p:nvSpPr>
            <p:spPr bwMode="auto">
              <a:xfrm>
                <a:off x="3013" y="449"/>
                <a:ext cx="86" cy="1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8" name="Freeform 2166"/>
              <p:cNvSpPr/>
              <p:nvPr/>
            </p:nvSpPr>
            <p:spPr bwMode="auto">
              <a:xfrm>
                <a:off x="3428" y="642"/>
                <a:ext cx="149" cy="128"/>
              </a:xfrm>
              <a:custGeom>
                <a:avLst/>
                <a:gdLst>
                  <a:gd name="T0" fmla="*/ 132 w 137"/>
                  <a:gd name="T1" fmla="*/ 110 h 118"/>
                  <a:gd name="T2" fmla="*/ 127 w 137"/>
                  <a:gd name="T3" fmla="*/ 107 h 118"/>
                  <a:gd name="T4" fmla="*/ 96 w 137"/>
                  <a:gd name="T5" fmla="*/ 93 h 118"/>
                  <a:gd name="T6" fmla="*/ 90 w 137"/>
                  <a:gd name="T7" fmla="*/ 85 h 118"/>
                  <a:gd name="T8" fmla="*/ 87 w 137"/>
                  <a:gd name="T9" fmla="*/ 81 h 118"/>
                  <a:gd name="T10" fmla="*/ 88 w 137"/>
                  <a:gd name="T11" fmla="*/ 64 h 118"/>
                  <a:gd name="T12" fmla="*/ 95 w 137"/>
                  <a:gd name="T13" fmla="*/ 48 h 118"/>
                  <a:gd name="T14" fmla="*/ 94 w 137"/>
                  <a:gd name="T15" fmla="*/ 40 h 118"/>
                  <a:gd name="T16" fmla="*/ 94 w 137"/>
                  <a:gd name="T17" fmla="*/ 37 h 118"/>
                  <a:gd name="T18" fmla="*/ 95 w 137"/>
                  <a:gd name="T19" fmla="*/ 21 h 118"/>
                  <a:gd name="T20" fmla="*/ 91 w 137"/>
                  <a:gd name="T21" fmla="*/ 11 h 118"/>
                  <a:gd name="T22" fmla="*/ 88 w 137"/>
                  <a:gd name="T23" fmla="*/ 7 h 118"/>
                  <a:gd name="T24" fmla="*/ 87 w 137"/>
                  <a:gd name="T25" fmla="*/ 0 h 118"/>
                  <a:gd name="T26" fmla="*/ 70 w 137"/>
                  <a:gd name="T27" fmla="*/ 4 h 118"/>
                  <a:gd name="T28" fmla="*/ 53 w 137"/>
                  <a:gd name="T29" fmla="*/ 7 h 118"/>
                  <a:gd name="T30" fmla="*/ 42 w 137"/>
                  <a:gd name="T31" fmla="*/ 22 h 118"/>
                  <a:gd name="T32" fmla="*/ 43 w 137"/>
                  <a:gd name="T33" fmla="*/ 40 h 118"/>
                  <a:gd name="T34" fmla="*/ 41 w 137"/>
                  <a:gd name="T35" fmla="*/ 40 h 118"/>
                  <a:gd name="T36" fmla="*/ 43 w 137"/>
                  <a:gd name="T37" fmla="*/ 49 h 118"/>
                  <a:gd name="T38" fmla="*/ 48 w 137"/>
                  <a:gd name="T39" fmla="*/ 65 h 118"/>
                  <a:gd name="T40" fmla="*/ 50 w 137"/>
                  <a:gd name="T41" fmla="*/ 81 h 118"/>
                  <a:gd name="T42" fmla="*/ 46 w 137"/>
                  <a:gd name="T43" fmla="*/ 85 h 118"/>
                  <a:gd name="T44" fmla="*/ 40 w 137"/>
                  <a:gd name="T45" fmla="*/ 93 h 118"/>
                  <a:gd name="T46" fmla="*/ 6 w 137"/>
                  <a:gd name="T47" fmla="*/ 109 h 118"/>
                  <a:gd name="T48" fmla="*/ 0 w 137"/>
                  <a:gd name="T49" fmla="*/ 118 h 118"/>
                  <a:gd name="T50" fmla="*/ 68 w 137"/>
                  <a:gd name="T51" fmla="*/ 118 h 118"/>
                  <a:gd name="T52" fmla="*/ 58 w 137"/>
                  <a:gd name="T53" fmla="*/ 101 h 118"/>
                  <a:gd name="T54" fmla="*/ 49 w 137"/>
                  <a:gd name="T55" fmla="*/ 84 h 118"/>
                  <a:gd name="T56" fmla="*/ 64 w 137"/>
                  <a:gd name="T57" fmla="*/ 87 h 118"/>
                  <a:gd name="T58" fmla="*/ 68 w 137"/>
                  <a:gd name="T59" fmla="*/ 89 h 118"/>
                  <a:gd name="T60" fmla="*/ 88 w 137"/>
                  <a:gd name="T61" fmla="*/ 84 h 118"/>
                  <a:gd name="T62" fmla="*/ 78 w 137"/>
                  <a:gd name="T63" fmla="*/ 101 h 118"/>
                  <a:gd name="T64" fmla="*/ 68 w 137"/>
                  <a:gd name="T65" fmla="*/ 118 h 118"/>
                  <a:gd name="T66" fmla="*/ 136 w 137"/>
                  <a:gd name="T67" fmla="*/ 118 h 118"/>
                  <a:gd name="T68" fmla="*/ 132 w 137"/>
                  <a:gd name="T69" fmla="*/ 11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7" h="118">
                    <a:moveTo>
                      <a:pt x="132" y="110"/>
                    </a:moveTo>
                    <a:cubicBezTo>
                      <a:pt x="130" y="109"/>
                      <a:pt x="128" y="108"/>
                      <a:pt x="127" y="107"/>
                    </a:cubicBezTo>
                    <a:cubicBezTo>
                      <a:pt x="117" y="102"/>
                      <a:pt x="107" y="97"/>
                      <a:pt x="96" y="93"/>
                    </a:cubicBezTo>
                    <a:cubicBezTo>
                      <a:pt x="93" y="91"/>
                      <a:pt x="91" y="89"/>
                      <a:pt x="90" y="85"/>
                    </a:cubicBezTo>
                    <a:cubicBezTo>
                      <a:pt x="90" y="83"/>
                      <a:pt x="89" y="81"/>
                      <a:pt x="87" y="81"/>
                    </a:cubicBezTo>
                    <a:cubicBezTo>
                      <a:pt x="86" y="75"/>
                      <a:pt x="86" y="77"/>
                      <a:pt x="88" y="64"/>
                    </a:cubicBezTo>
                    <a:cubicBezTo>
                      <a:pt x="90" y="51"/>
                      <a:pt x="90" y="57"/>
                      <a:pt x="95" y="48"/>
                    </a:cubicBezTo>
                    <a:cubicBezTo>
                      <a:pt x="97" y="40"/>
                      <a:pt x="97" y="39"/>
                      <a:pt x="94" y="40"/>
                    </a:cubicBezTo>
                    <a:cubicBezTo>
                      <a:pt x="93" y="40"/>
                      <a:pt x="94" y="38"/>
                      <a:pt x="94" y="37"/>
                    </a:cubicBezTo>
                    <a:cubicBezTo>
                      <a:pt x="94" y="32"/>
                      <a:pt x="94" y="27"/>
                      <a:pt x="95" y="21"/>
                    </a:cubicBezTo>
                    <a:cubicBezTo>
                      <a:pt x="95" y="17"/>
                      <a:pt x="94" y="14"/>
                      <a:pt x="91" y="11"/>
                    </a:cubicBezTo>
                    <a:cubicBezTo>
                      <a:pt x="90" y="10"/>
                      <a:pt x="88" y="7"/>
                      <a:pt x="88" y="7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83" y="4"/>
                      <a:pt x="70" y="4"/>
                      <a:pt x="70" y="4"/>
                    </a:cubicBezTo>
                    <a:cubicBezTo>
                      <a:pt x="70" y="4"/>
                      <a:pt x="58" y="5"/>
                      <a:pt x="53" y="7"/>
                    </a:cubicBezTo>
                    <a:cubicBezTo>
                      <a:pt x="45" y="9"/>
                      <a:pt x="42" y="14"/>
                      <a:pt x="42" y="22"/>
                    </a:cubicBezTo>
                    <a:cubicBezTo>
                      <a:pt x="42" y="27"/>
                      <a:pt x="43" y="35"/>
                      <a:pt x="43" y="40"/>
                    </a:cubicBezTo>
                    <a:cubicBezTo>
                      <a:pt x="44" y="41"/>
                      <a:pt x="42" y="39"/>
                      <a:pt x="41" y="40"/>
                    </a:cubicBezTo>
                    <a:cubicBezTo>
                      <a:pt x="40" y="40"/>
                      <a:pt x="42" y="46"/>
                      <a:pt x="43" y="49"/>
                    </a:cubicBezTo>
                    <a:cubicBezTo>
                      <a:pt x="46" y="56"/>
                      <a:pt x="47" y="53"/>
                      <a:pt x="48" y="65"/>
                    </a:cubicBezTo>
                    <a:cubicBezTo>
                      <a:pt x="51" y="81"/>
                      <a:pt x="51" y="75"/>
                      <a:pt x="50" y="81"/>
                    </a:cubicBezTo>
                    <a:cubicBezTo>
                      <a:pt x="47" y="81"/>
                      <a:pt x="47" y="83"/>
                      <a:pt x="46" y="85"/>
                    </a:cubicBezTo>
                    <a:cubicBezTo>
                      <a:pt x="46" y="89"/>
                      <a:pt x="44" y="91"/>
                      <a:pt x="40" y="93"/>
                    </a:cubicBezTo>
                    <a:cubicBezTo>
                      <a:pt x="29" y="98"/>
                      <a:pt x="17" y="104"/>
                      <a:pt x="6" y="109"/>
                    </a:cubicBezTo>
                    <a:cubicBezTo>
                      <a:pt x="2" y="111"/>
                      <a:pt x="0" y="114"/>
                      <a:pt x="0" y="118"/>
                    </a:cubicBezTo>
                    <a:cubicBezTo>
                      <a:pt x="23" y="118"/>
                      <a:pt x="46" y="118"/>
                      <a:pt x="68" y="118"/>
                    </a:cubicBezTo>
                    <a:cubicBezTo>
                      <a:pt x="58" y="101"/>
                      <a:pt x="58" y="101"/>
                      <a:pt x="58" y="101"/>
                    </a:cubicBezTo>
                    <a:cubicBezTo>
                      <a:pt x="49" y="84"/>
                      <a:pt x="49" y="84"/>
                      <a:pt x="49" y="84"/>
                    </a:cubicBezTo>
                    <a:cubicBezTo>
                      <a:pt x="64" y="87"/>
                      <a:pt x="64" y="87"/>
                      <a:pt x="64" y="87"/>
                    </a:cubicBezTo>
                    <a:cubicBezTo>
                      <a:pt x="68" y="89"/>
                      <a:pt x="68" y="89"/>
                      <a:pt x="68" y="89"/>
                    </a:cubicBezTo>
                    <a:cubicBezTo>
                      <a:pt x="88" y="84"/>
                      <a:pt x="88" y="84"/>
                      <a:pt x="88" y="84"/>
                    </a:cubicBezTo>
                    <a:cubicBezTo>
                      <a:pt x="78" y="101"/>
                      <a:pt x="78" y="101"/>
                      <a:pt x="78" y="101"/>
                    </a:cubicBezTo>
                    <a:cubicBezTo>
                      <a:pt x="68" y="118"/>
                      <a:pt x="68" y="118"/>
                      <a:pt x="68" y="118"/>
                    </a:cubicBezTo>
                    <a:cubicBezTo>
                      <a:pt x="91" y="118"/>
                      <a:pt x="114" y="118"/>
                      <a:pt x="136" y="118"/>
                    </a:cubicBezTo>
                    <a:cubicBezTo>
                      <a:pt x="137" y="114"/>
                      <a:pt x="135" y="112"/>
                      <a:pt x="132" y="1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9" name="Freeform 2167"/>
              <p:cNvSpPr/>
              <p:nvPr/>
            </p:nvSpPr>
            <p:spPr bwMode="auto">
              <a:xfrm>
                <a:off x="3497" y="739"/>
                <a:ext cx="11" cy="31"/>
              </a:xfrm>
              <a:custGeom>
                <a:avLst/>
                <a:gdLst>
                  <a:gd name="T0" fmla="*/ 0 w 11"/>
                  <a:gd name="T1" fmla="*/ 4 h 31"/>
                  <a:gd name="T2" fmla="*/ 5 w 11"/>
                  <a:gd name="T3" fmla="*/ 31 h 31"/>
                  <a:gd name="T4" fmla="*/ 11 w 11"/>
                  <a:gd name="T5" fmla="*/ 4 h 31"/>
                  <a:gd name="T6" fmla="*/ 5 w 11"/>
                  <a:gd name="T7" fmla="*/ 0 h 31"/>
                  <a:gd name="T8" fmla="*/ 0 w 11"/>
                  <a:gd name="T9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31">
                    <a:moveTo>
                      <a:pt x="0" y="4"/>
                    </a:moveTo>
                    <a:lnTo>
                      <a:pt x="5" y="31"/>
                    </a:lnTo>
                    <a:lnTo>
                      <a:pt x="11" y="4"/>
                    </a:lnTo>
                    <a:lnTo>
                      <a:pt x="5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0" name="Freeform 2168"/>
              <p:cNvSpPr/>
              <p:nvPr/>
            </p:nvSpPr>
            <p:spPr bwMode="auto">
              <a:xfrm>
                <a:off x="3002" y="-10"/>
                <a:ext cx="116" cy="100"/>
              </a:xfrm>
              <a:custGeom>
                <a:avLst/>
                <a:gdLst>
                  <a:gd name="T0" fmla="*/ 41 w 106"/>
                  <a:gd name="T1" fmla="*/ 37 h 92"/>
                  <a:gd name="T2" fmla="*/ 42 w 106"/>
                  <a:gd name="T3" fmla="*/ 1 h 92"/>
                  <a:gd name="T4" fmla="*/ 0 w 106"/>
                  <a:gd name="T5" fmla="*/ 0 h 92"/>
                  <a:gd name="T6" fmla="*/ 0 w 106"/>
                  <a:gd name="T7" fmla="*/ 92 h 92"/>
                  <a:gd name="T8" fmla="*/ 106 w 106"/>
                  <a:gd name="T9" fmla="*/ 92 h 92"/>
                  <a:gd name="T10" fmla="*/ 41 w 106"/>
                  <a:gd name="T11" fmla="*/ 37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6" h="92">
                    <a:moveTo>
                      <a:pt x="41" y="37"/>
                    </a:moveTo>
                    <a:cubicBezTo>
                      <a:pt x="42" y="1"/>
                      <a:pt x="42" y="1"/>
                      <a:pt x="42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92"/>
                      <a:pt x="0" y="92"/>
                      <a:pt x="0" y="92"/>
                    </a:cubicBezTo>
                    <a:cubicBezTo>
                      <a:pt x="106" y="92"/>
                      <a:pt x="106" y="92"/>
                      <a:pt x="106" y="92"/>
                    </a:cubicBezTo>
                    <a:cubicBezTo>
                      <a:pt x="103" y="32"/>
                      <a:pt x="41" y="37"/>
                      <a:pt x="41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1" name="Rectangle 2169"/>
              <p:cNvSpPr>
                <a:spLocks noChangeArrowheads="1"/>
              </p:cNvSpPr>
              <p:nvPr/>
            </p:nvSpPr>
            <p:spPr bwMode="auto">
              <a:xfrm>
                <a:off x="3014" y="-1"/>
                <a:ext cx="22" cy="1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2" name="Rectangle 2170"/>
              <p:cNvSpPr>
                <a:spLocks noChangeArrowheads="1"/>
              </p:cNvSpPr>
              <p:nvPr/>
            </p:nvSpPr>
            <p:spPr bwMode="auto">
              <a:xfrm>
                <a:off x="2996" y="98"/>
                <a:ext cx="132" cy="15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3" name="Freeform 2171"/>
              <p:cNvSpPr/>
              <p:nvPr/>
            </p:nvSpPr>
            <p:spPr bwMode="auto">
              <a:xfrm>
                <a:off x="3064" y="15"/>
                <a:ext cx="14" cy="12"/>
              </a:xfrm>
              <a:custGeom>
                <a:avLst/>
                <a:gdLst>
                  <a:gd name="T0" fmla="*/ 0 w 13"/>
                  <a:gd name="T1" fmla="*/ 0 h 11"/>
                  <a:gd name="T2" fmla="*/ 1 w 13"/>
                  <a:gd name="T3" fmla="*/ 11 h 11"/>
                  <a:gd name="T4" fmla="*/ 11 w 13"/>
                  <a:gd name="T5" fmla="*/ 11 h 11"/>
                  <a:gd name="T6" fmla="*/ 13 w 13"/>
                  <a:gd name="T7" fmla="*/ 1 h 11"/>
                  <a:gd name="T8" fmla="*/ 0 w 13"/>
                  <a:gd name="T9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1">
                    <a:moveTo>
                      <a:pt x="0" y="0"/>
                    </a:moveTo>
                    <a:cubicBezTo>
                      <a:pt x="1" y="11"/>
                      <a:pt x="1" y="11"/>
                      <a:pt x="1" y="11"/>
                    </a:cubicBezTo>
                    <a:cubicBezTo>
                      <a:pt x="4" y="10"/>
                      <a:pt x="8" y="10"/>
                      <a:pt x="11" y="1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9" y="0"/>
                      <a:pt x="4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4" name="Freeform 2172"/>
              <p:cNvSpPr/>
              <p:nvPr/>
            </p:nvSpPr>
            <p:spPr bwMode="auto">
              <a:xfrm>
                <a:off x="3085" y="18"/>
                <a:ext cx="23" cy="21"/>
              </a:xfrm>
              <a:custGeom>
                <a:avLst/>
                <a:gdLst>
                  <a:gd name="T0" fmla="*/ 0 w 21"/>
                  <a:gd name="T1" fmla="*/ 10 h 19"/>
                  <a:gd name="T2" fmla="*/ 14 w 21"/>
                  <a:gd name="T3" fmla="*/ 19 h 19"/>
                  <a:gd name="T4" fmla="*/ 21 w 21"/>
                  <a:gd name="T5" fmla="*/ 11 h 19"/>
                  <a:gd name="T6" fmla="*/ 3 w 21"/>
                  <a:gd name="T7" fmla="*/ 0 h 19"/>
                  <a:gd name="T8" fmla="*/ 0 w 21"/>
                  <a:gd name="T9" fmla="*/ 1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19">
                    <a:moveTo>
                      <a:pt x="0" y="10"/>
                    </a:moveTo>
                    <a:cubicBezTo>
                      <a:pt x="5" y="12"/>
                      <a:pt x="10" y="15"/>
                      <a:pt x="14" y="19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16" y="6"/>
                      <a:pt x="10" y="3"/>
                      <a:pt x="3" y="0"/>
                    </a:cubicBez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5" name="Freeform 2173"/>
              <p:cNvSpPr/>
              <p:nvPr/>
            </p:nvSpPr>
            <p:spPr bwMode="auto">
              <a:xfrm>
                <a:off x="3107" y="37"/>
                <a:ext cx="20" cy="24"/>
              </a:xfrm>
              <a:custGeom>
                <a:avLst/>
                <a:gdLst>
                  <a:gd name="T0" fmla="*/ 0 w 19"/>
                  <a:gd name="T1" fmla="*/ 7 h 22"/>
                  <a:gd name="T2" fmla="*/ 9 w 19"/>
                  <a:gd name="T3" fmla="*/ 22 h 22"/>
                  <a:gd name="T4" fmla="*/ 19 w 19"/>
                  <a:gd name="T5" fmla="*/ 18 h 22"/>
                  <a:gd name="T6" fmla="*/ 8 w 19"/>
                  <a:gd name="T7" fmla="*/ 0 h 22"/>
                  <a:gd name="T8" fmla="*/ 0 w 19"/>
                  <a:gd name="T9" fmla="*/ 7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22">
                    <a:moveTo>
                      <a:pt x="0" y="7"/>
                    </a:moveTo>
                    <a:cubicBezTo>
                      <a:pt x="4" y="12"/>
                      <a:pt x="7" y="17"/>
                      <a:pt x="9" y="22"/>
                    </a:cubicBezTo>
                    <a:cubicBezTo>
                      <a:pt x="19" y="18"/>
                      <a:pt x="19" y="18"/>
                      <a:pt x="19" y="18"/>
                    </a:cubicBezTo>
                    <a:cubicBezTo>
                      <a:pt x="16" y="12"/>
                      <a:pt x="12" y="6"/>
                      <a:pt x="8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6" name="Freeform 2174"/>
              <p:cNvSpPr/>
              <p:nvPr/>
            </p:nvSpPr>
            <p:spPr bwMode="auto">
              <a:xfrm>
                <a:off x="3120" y="65"/>
                <a:ext cx="13" cy="15"/>
              </a:xfrm>
              <a:custGeom>
                <a:avLst/>
                <a:gdLst>
                  <a:gd name="T0" fmla="*/ 0 w 12"/>
                  <a:gd name="T1" fmla="*/ 3 h 14"/>
                  <a:gd name="T2" fmla="*/ 2 w 12"/>
                  <a:gd name="T3" fmla="*/ 14 h 14"/>
                  <a:gd name="T4" fmla="*/ 12 w 12"/>
                  <a:gd name="T5" fmla="*/ 14 h 14"/>
                  <a:gd name="T6" fmla="*/ 10 w 12"/>
                  <a:gd name="T7" fmla="*/ 0 h 14"/>
                  <a:gd name="T8" fmla="*/ 0 w 12"/>
                  <a:gd name="T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4">
                    <a:moveTo>
                      <a:pt x="0" y="3"/>
                    </a:moveTo>
                    <a:cubicBezTo>
                      <a:pt x="1" y="7"/>
                      <a:pt x="2" y="10"/>
                      <a:pt x="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9"/>
                      <a:pt x="11" y="5"/>
                      <a:pt x="10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7" name="Freeform 2175"/>
              <p:cNvSpPr/>
              <p:nvPr/>
            </p:nvSpPr>
            <p:spPr bwMode="auto">
              <a:xfrm>
                <a:off x="2982" y="890"/>
                <a:ext cx="117" cy="123"/>
              </a:xfrm>
              <a:custGeom>
                <a:avLst/>
                <a:gdLst>
                  <a:gd name="T0" fmla="*/ 22 w 107"/>
                  <a:gd name="T1" fmla="*/ 86 h 113"/>
                  <a:gd name="T2" fmla="*/ 107 w 107"/>
                  <a:gd name="T3" fmla="*/ 90 h 113"/>
                  <a:gd name="T4" fmla="*/ 27 w 107"/>
                  <a:gd name="T5" fmla="*/ 0 h 113"/>
                  <a:gd name="T6" fmla="*/ 22 w 107"/>
                  <a:gd name="T7" fmla="*/ 8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7" h="113">
                    <a:moveTo>
                      <a:pt x="22" y="86"/>
                    </a:moveTo>
                    <a:cubicBezTo>
                      <a:pt x="44" y="111"/>
                      <a:pt x="82" y="113"/>
                      <a:pt x="107" y="9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" y="23"/>
                      <a:pt x="0" y="61"/>
                      <a:pt x="22" y="8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8" name="Freeform 2176"/>
              <p:cNvSpPr>
                <a:spLocks noEditPoints="1"/>
              </p:cNvSpPr>
              <p:nvPr/>
            </p:nvSpPr>
            <p:spPr bwMode="auto">
              <a:xfrm>
                <a:off x="3064" y="898"/>
                <a:ext cx="68" cy="85"/>
              </a:xfrm>
              <a:custGeom>
                <a:avLst/>
                <a:gdLst>
                  <a:gd name="T0" fmla="*/ 0 w 62"/>
                  <a:gd name="T1" fmla="*/ 37 h 78"/>
                  <a:gd name="T2" fmla="*/ 38 w 62"/>
                  <a:gd name="T3" fmla="*/ 78 h 78"/>
                  <a:gd name="T4" fmla="*/ 42 w 62"/>
                  <a:gd name="T5" fmla="*/ 0 h 78"/>
                  <a:gd name="T6" fmla="*/ 0 w 62"/>
                  <a:gd name="T7" fmla="*/ 37 h 78"/>
                  <a:gd name="T8" fmla="*/ 38 w 62"/>
                  <a:gd name="T9" fmla="*/ 68 h 78"/>
                  <a:gd name="T10" fmla="*/ 10 w 62"/>
                  <a:gd name="T11" fmla="*/ 37 h 78"/>
                  <a:gd name="T12" fmla="*/ 41 w 62"/>
                  <a:gd name="T13" fmla="*/ 10 h 78"/>
                  <a:gd name="T14" fmla="*/ 38 w 62"/>
                  <a:gd name="T15" fmla="*/ 6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2" h="78">
                    <a:moveTo>
                      <a:pt x="0" y="37"/>
                    </a:moveTo>
                    <a:cubicBezTo>
                      <a:pt x="38" y="78"/>
                      <a:pt x="38" y="78"/>
                      <a:pt x="38" y="78"/>
                    </a:cubicBezTo>
                    <a:cubicBezTo>
                      <a:pt x="61" y="58"/>
                      <a:pt x="62" y="23"/>
                      <a:pt x="42" y="0"/>
                    </a:cubicBezTo>
                    <a:lnTo>
                      <a:pt x="0" y="37"/>
                    </a:lnTo>
                    <a:close/>
                    <a:moveTo>
                      <a:pt x="38" y="68"/>
                    </a:moveTo>
                    <a:cubicBezTo>
                      <a:pt x="10" y="37"/>
                      <a:pt x="10" y="37"/>
                      <a:pt x="10" y="37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53" y="28"/>
                      <a:pt x="51" y="51"/>
                      <a:pt x="38" y="6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9" name="Freeform 2177"/>
              <p:cNvSpPr/>
              <p:nvPr/>
            </p:nvSpPr>
            <p:spPr bwMode="auto">
              <a:xfrm>
                <a:off x="3017" y="864"/>
                <a:ext cx="86" cy="68"/>
              </a:xfrm>
              <a:custGeom>
                <a:avLst/>
                <a:gdLst>
                  <a:gd name="T0" fmla="*/ 0 w 79"/>
                  <a:gd name="T1" fmla="*/ 21 h 62"/>
                  <a:gd name="T2" fmla="*/ 37 w 79"/>
                  <a:gd name="T3" fmla="*/ 62 h 62"/>
                  <a:gd name="T4" fmla="*/ 79 w 79"/>
                  <a:gd name="T5" fmla="*/ 25 h 62"/>
                  <a:gd name="T6" fmla="*/ 0 w 79"/>
                  <a:gd name="T7" fmla="*/ 2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9" h="62">
                    <a:moveTo>
                      <a:pt x="0" y="21"/>
                    </a:moveTo>
                    <a:cubicBezTo>
                      <a:pt x="37" y="62"/>
                      <a:pt x="37" y="62"/>
                      <a:pt x="37" y="62"/>
                    </a:cubicBezTo>
                    <a:cubicBezTo>
                      <a:pt x="79" y="25"/>
                      <a:pt x="79" y="25"/>
                      <a:pt x="79" y="25"/>
                    </a:cubicBezTo>
                    <a:cubicBezTo>
                      <a:pt x="58" y="2"/>
                      <a:pt x="23" y="0"/>
                      <a:pt x="0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0" name="Rectangle 2178"/>
              <p:cNvSpPr>
                <a:spLocks noChangeArrowheads="1"/>
              </p:cNvSpPr>
              <p:nvPr/>
            </p:nvSpPr>
            <p:spPr bwMode="auto">
              <a:xfrm>
                <a:off x="3691" y="766"/>
                <a:ext cx="73" cy="1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1" name="Freeform 2179"/>
              <p:cNvSpPr>
                <a:spLocks noEditPoints="1"/>
              </p:cNvSpPr>
              <p:nvPr/>
            </p:nvSpPr>
            <p:spPr bwMode="auto">
              <a:xfrm>
                <a:off x="3753" y="673"/>
                <a:ext cx="49" cy="66"/>
              </a:xfrm>
              <a:custGeom>
                <a:avLst/>
                <a:gdLst>
                  <a:gd name="T0" fmla="*/ 24 w 49"/>
                  <a:gd name="T1" fmla="*/ 0 h 66"/>
                  <a:gd name="T2" fmla="*/ 11 w 49"/>
                  <a:gd name="T3" fmla="*/ 34 h 66"/>
                  <a:gd name="T4" fmla="*/ 0 w 49"/>
                  <a:gd name="T5" fmla="*/ 65 h 66"/>
                  <a:gd name="T6" fmla="*/ 24 w 49"/>
                  <a:gd name="T7" fmla="*/ 66 h 66"/>
                  <a:gd name="T8" fmla="*/ 24 w 49"/>
                  <a:gd name="T9" fmla="*/ 66 h 66"/>
                  <a:gd name="T10" fmla="*/ 49 w 49"/>
                  <a:gd name="T11" fmla="*/ 65 h 66"/>
                  <a:gd name="T12" fmla="*/ 37 w 49"/>
                  <a:gd name="T13" fmla="*/ 34 h 66"/>
                  <a:gd name="T14" fmla="*/ 24 w 49"/>
                  <a:gd name="T15" fmla="*/ 0 h 66"/>
                  <a:gd name="T16" fmla="*/ 24 w 49"/>
                  <a:gd name="T17" fmla="*/ 62 h 66"/>
                  <a:gd name="T18" fmla="*/ 4 w 49"/>
                  <a:gd name="T19" fmla="*/ 61 h 66"/>
                  <a:gd name="T20" fmla="*/ 14 w 49"/>
                  <a:gd name="T21" fmla="*/ 35 h 66"/>
                  <a:gd name="T22" fmla="*/ 24 w 49"/>
                  <a:gd name="T23" fmla="*/ 10 h 66"/>
                  <a:gd name="T24" fmla="*/ 34 w 49"/>
                  <a:gd name="T25" fmla="*/ 35 h 66"/>
                  <a:gd name="T26" fmla="*/ 45 w 49"/>
                  <a:gd name="T27" fmla="*/ 61 h 66"/>
                  <a:gd name="T28" fmla="*/ 24 w 49"/>
                  <a:gd name="T29" fmla="*/ 6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9" h="66">
                    <a:moveTo>
                      <a:pt x="24" y="0"/>
                    </a:moveTo>
                    <a:lnTo>
                      <a:pt x="11" y="34"/>
                    </a:lnTo>
                    <a:lnTo>
                      <a:pt x="0" y="65"/>
                    </a:lnTo>
                    <a:lnTo>
                      <a:pt x="24" y="66"/>
                    </a:lnTo>
                    <a:lnTo>
                      <a:pt x="24" y="66"/>
                    </a:lnTo>
                    <a:lnTo>
                      <a:pt x="49" y="65"/>
                    </a:lnTo>
                    <a:lnTo>
                      <a:pt x="37" y="34"/>
                    </a:lnTo>
                    <a:lnTo>
                      <a:pt x="24" y="0"/>
                    </a:lnTo>
                    <a:close/>
                    <a:moveTo>
                      <a:pt x="24" y="62"/>
                    </a:moveTo>
                    <a:lnTo>
                      <a:pt x="4" y="61"/>
                    </a:lnTo>
                    <a:lnTo>
                      <a:pt x="14" y="35"/>
                    </a:lnTo>
                    <a:lnTo>
                      <a:pt x="24" y="10"/>
                    </a:lnTo>
                    <a:lnTo>
                      <a:pt x="34" y="35"/>
                    </a:lnTo>
                    <a:lnTo>
                      <a:pt x="45" y="61"/>
                    </a:lnTo>
                    <a:lnTo>
                      <a:pt x="24" y="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2" name="Freeform 2180"/>
              <p:cNvSpPr>
                <a:spLocks noEditPoints="1"/>
              </p:cNvSpPr>
              <p:nvPr/>
            </p:nvSpPr>
            <p:spPr bwMode="auto">
              <a:xfrm>
                <a:off x="3653" y="673"/>
                <a:ext cx="49" cy="66"/>
              </a:xfrm>
              <a:custGeom>
                <a:avLst/>
                <a:gdLst>
                  <a:gd name="T0" fmla="*/ 25 w 49"/>
                  <a:gd name="T1" fmla="*/ 0 h 66"/>
                  <a:gd name="T2" fmla="*/ 12 w 49"/>
                  <a:gd name="T3" fmla="*/ 34 h 66"/>
                  <a:gd name="T4" fmla="*/ 0 w 49"/>
                  <a:gd name="T5" fmla="*/ 65 h 66"/>
                  <a:gd name="T6" fmla="*/ 25 w 49"/>
                  <a:gd name="T7" fmla="*/ 66 h 66"/>
                  <a:gd name="T8" fmla="*/ 25 w 49"/>
                  <a:gd name="T9" fmla="*/ 66 h 66"/>
                  <a:gd name="T10" fmla="*/ 49 w 49"/>
                  <a:gd name="T11" fmla="*/ 65 h 66"/>
                  <a:gd name="T12" fmla="*/ 38 w 49"/>
                  <a:gd name="T13" fmla="*/ 34 h 66"/>
                  <a:gd name="T14" fmla="*/ 25 w 49"/>
                  <a:gd name="T15" fmla="*/ 0 h 66"/>
                  <a:gd name="T16" fmla="*/ 25 w 49"/>
                  <a:gd name="T17" fmla="*/ 62 h 66"/>
                  <a:gd name="T18" fmla="*/ 4 w 49"/>
                  <a:gd name="T19" fmla="*/ 61 h 66"/>
                  <a:gd name="T20" fmla="*/ 15 w 49"/>
                  <a:gd name="T21" fmla="*/ 35 h 66"/>
                  <a:gd name="T22" fmla="*/ 25 w 49"/>
                  <a:gd name="T23" fmla="*/ 10 h 66"/>
                  <a:gd name="T24" fmla="*/ 34 w 49"/>
                  <a:gd name="T25" fmla="*/ 35 h 66"/>
                  <a:gd name="T26" fmla="*/ 44 w 49"/>
                  <a:gd name="T27" fmla="*/ 61 h 66"/>
                  <a:gd name="T28" fmla="*/ 25 w 49"/>
                  <a:gd name="T29" fmla="*/ 62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9" h="66">
                    <a:moveTo>
                      <a:pt x="25" y="0"/>
                    </a:moveTo>
                    <a:lnTo>
                      <a:pt x="12" y="34"/>
                    </a:lnTo>
                    <a:lnTo>
                      <a:pt x="0" y="65"/>
                    </a:lnTo>
                    <a:lnTo>
                      <a:pt x="25" y="66"/>
                    </a:lnTo>
                    <a:lnTo>
                      <a:pt x="25" y="66"/>
                    </a:lnTo>
                    <a:lnTo>
                      <a:pt x="49" y="65"/>
                    </a:lnTo>
                    <a:lnTo>
                      <a:pt x="38" y="34"/>
                    </a:lnTo>
                    <a:lnTo>
                      <a:pt x="25" y="0"/>
                    </a:lnTo>
                    <a:close/>
                    <a:moveTo>
                      <a:pt x="25" y="62"/>
                    </a:moveTo>
                    <a:lnTo>
                      <a:pt x="4" y="61"/>
                    </a:lnTo>
                    <a:lnTo>
                      <a:pt x="15" y="35"/>
                    </a:lnTo>
                    <a:lnTo>
                      <a:pt x="25" y="10"/>
                    </a:lnTo>
                    <a:lnTo>
                      <a:pt x="34" y="35"/>
                    </a:lnTo>
                    <a:lnTo>
                      <a:pt x="44" y="61"/>
                    </a:lnTo>
                    <a:lnTo>
                      <a:pt x="25" y="6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3" name="Freeform 2181"/>
              <p:cNvSpPr/>
              <p:nvPr/>
            </p:nvSpPr>
            <p:spPr bwMode="auto">
              <a:xfrm>
                <a:off x="3670" y="648"/>
                <a:ext cx="113" cy="112"/>
              </a:xfrm>
              <a:custGeom>
                <a:avLst/>
                <a:gdLst>
                  <a:gd name="T0" fmla="*/ 113 w 113"/>
                  <a:gd name="T1" fmla="*/ 23 h 112"/>
                  <a:gd name="T2" fmla="*/ 63 w 113"/>
                  <a:gd name="T3" fmla="*/ 31 h 112"/>
                  <a:gd name="T4" fmla="*/ 63 w 113"/>
                  <a:gd name="T5" fmla="*/ 0 h 112"/>
                  <a:gd name="T6" fmla="*/ 51 w 113"/>
                  <a:gd name="T7" fmla="*/ 0 h 112"/>
                  <a:gd name="T8" fmla="*/ 51 w 113"/>
                  <a:gd name="T9" fmla="*/ 32 h 112"/>
                  <a:gd name="T10" fmla="*/ 0 w 113"/>
                  <a:gd name="T11" fmla="*/ 24 h 112"/>
                  <a:gd name="T12" fmla="*/ 51 w 113"/>
                  <a:gd name="T13" fmla="*/ 45 h 112"/>
                  <a:gd name="T14" fmla="*/ 51 w 113"/>
                  <a:gd name="T15" fmla="*/ 102 h 112"/>
                  <a:gd name="T16" fmla="*/ 38 w 113"/>
                  <a:gd name="T17" fmla="*/ 102 h 112"/>
                  <a:gd name="T18" fmla="*/ 38 w 113"/>
                  <a:gd name="T19" fmla="*/ 112 h 112"/>
                  <a:gd name="T20" fmla="*/ 77 w 113"/>
                  <a:gd name="T21" fmla="*/ 112 h 112"/>
                  <a:gd name="T22" fmla="*/ 77 w 113"/>
                  <a:gd name="T23" fmla="*/ 102 h 112"/>
                  <a:gd name="T24" fmla="*/ 63 w 113"/>
                  <a:gd name="T25" fmla="*/ 102 h 112"/>
                  <a:gd name="T26" fmla="*/ 63 w 113"/>
                  <a:gd name="T27" fmla="*/ 45 h 112"/>
                  <a:gd name="T28" fmla="*/ 113 w 113"/>
                  <a:gd name="T29" fmla="*/ 2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3" h="112">
                    <a:moveTo>
                      <a:pt x="113" y="23"/>
                    </a:moveTo>
                    <a:lnTo>
                      <a:pt x="63" y="31"/>
                    </a:lnTo>
                    <a:lnTo>
                      <a:pt x="63" y="0"/>
                    </a:lnTo>
                    <a:lnTo>
                      <a:pt x="51" y="0"/>
                    </a:lnTo>
                    <a:lnTo>
                      <a:pt x="51" y="32"/>
                    </a:lnTo>
                    <a:lnTo>
                      <a:pt x="0" y="24"/>
                    </a:lnTo>
                    <a:lnTo>
                      <a:pt x="51" y="45"/>
                    </a:lnTo>
                    <a:lnTo>
                      <a:pt x="51" y="102"/>
                    </a:lnTo>
                    <a:lnTo>
                      <a:pt x="38" y="102"/>
                    </a:lnTo>
                    <a:lnTo>
                      <a:pt x="38" y="112"/>
                    </a:lnTo>
                    <a:lnTo>
                      <a:pt x="77" y="112"/>
                    </a:lnTo>
                    <a:lnTo>
                      <a:pt x="77" y="102"/>
                    </a:lnTo>
                    <a:lnTo>
                      <a:pt x="63" y="102"/>
                    </a:lnTo>
                    <a:lnTo>
                      <a:pt x="63" y="45"/>
                    </a:lnTo>
                    <a:lnTo>
                      <a:pt x="113" y="2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4" name="Oval 2182"/>
              <p:cNvSpPr>
                <a:spLocks noChangeArrowheads="1"/>
              </p:cNvSpPr>
              <p:nvPr/>
            </p:nvSpPr>
            <p:spPr bwMode="auto">
              <a:xfrm>
                <a:off x="3670" y="667"/>
                <a:ext cx="15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5" name="Oval 2183"/>
              <p:cNvSpPr>
                <a:spLocks noChangeArrowheads="1"/>
              </p:cNvSpPr>
              <p:nvPr/>
            </p:nvSpPr>
            <p:spPr bwMode="auto">
              <a:xfrm>
                <a:off x="3769" y="665"/>
                <a:ext cx="15" cy="1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6" name="Freeform 2184"/>
              <p:cNvSpPr/>
              <p:nvPr/>
            </p:nvSpPr>
            <p:spPr bwMode="auto">
              <a:xfrm>
                <a:off x="3648" y="733"/>
                <a:ext cx="58" cy="22"/>
              </a:xfrm>
              <a:custGeom>
                <a:avLst/>
                <a:gdLst>
                  <a:gd name="T0" fmla="*/ 27 w 53"/>
                  <a:gd name="T1" fmla="*/ 20 h 20"/>
                  <a:gd name="T2" fmla="*/ 53 w 53"/>
                  <a:gd name="T3" fmla="*/ 0 h 20"/>
                  <a:gd name="T4" fmla="*/ 0 w 53"/>
                  <a:gd name="T5" fmla="*/ 0 h 20"/>
                  <a:gd name="T6" fmla="*/ 27 w 53"/>
                  <a:gd name="T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20">
                    <a:moveTo>
                      <a:pt x="27" y="20"/>
                    </a:moveTo>
                    <a:cubicBezTo>
                      <a:pt x="41" y="20"/>
                      <a:pt x="53" y="11"/>
                      <a:pt x="5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1"/>
                      <a:pt x="12" y="20"/>
                      <a:pt x="27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7" name="Freeform 2185"/>
              <p:cNvSpPr/>
              <p:nvPr/>
            </p:nvSpPr>
            <p:spPr bwMode="auto">
              <a:xfrm>
                <a:off x="3749" y="733"/>
                <a:ext cx="57" cy="22"/>
              </a:xfrm>
              <a:custGeom>
                <a:avLst/>
                <a:gdLst>
                  <a:gd name="T0" fmla="*/ 26 w 53"/>
                  <a:gd name="T1" fmla="*/ 20 h 20"/>
                  <a:gd name="T2" fmla="*/ 53 w 53"/>
                  <a:gd name="T3" fmla="*/ 0 h 20"/>
                  <a:gd name="T4" fmla="*/ 0 w 53"/>
                  <a:gd name="T5" fmla="*/ 0 h 20"/>
                  <a:gd name="T6" fmla="*/ 26 w 53"/>
                  <a:gd name="T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" h="20">
                    <a:moveTo>
                      <a:pt x="26" y="20"/>
                    </a:moveTo>
                    <a:cubicBezTo>
                      <a:pt x="41" y="20"/>
                      <a:pt x="53" y="11"/>
                      <a:pt x="5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1"/>
                      <a:pt x="12" y="20"/>
                      <a:pt x="26" y="2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8" name="Freeform 2186"/>
              <p:cNvSpPr/>
              <p:nvPr/>
            </p:nvSpPr>
            <p:spPr bwMode="auto">
              <a:xfrm>
                <a:off x="3236" y="435"/>
                <a:ext cx="94" cy="119"/>
              </a:xfrm>
              <a:custGeom>
                <a:avLst/>
                <a:gdLst>
                  <a:gd name="T0" fmla="*/ 59 w 86"/>
                  <a:gd name="T1" fmla="*/ 15 h 110"/>
                  <a:gd name="T2" fmla="*/ 82 w 86"/>
                  <a:gd name="T3" fmla="*/ 20 h 110"/>
                  <a:gd name="T4" fmla="*/ 86 w 86"/>
                  <a:gd name="T5" fmla="*/ 5 h 110"/>
                  <a:gd name="T6" fmla="*/ 59 w 86"/>
                  <a:gd name="T7" fmla="*/ 0 h 110"/>
                  <a:gd name="T8" fmla="*/ 0 w 86"/>
                  <a:gd name="T9" fmla="*/ 56 h 110"/>
                  <a:gd name="T10" fmla="*/ 54 w 86"/>
                  <a:gd name="T11" fmla="*/ 110 h 110"/>
                  <a:gd name="T12" fmla="*/ 86 w 86"/>
                  <a:gd name="T13" fmla="*/ 104 h 110"/>
                  <a:gd name="T14" fmla="*/ 82 w 86"/>
                  <a:gd name="T15" fmla="*/ 89 h 110"/>
                  <a:gd name="T16" fmla="*/ 58 w 86"/>
                  <a:gd name="T17" fmla="*/ 94 h 110"/>
                  <a:gd name="T18" fmla="*/ 20 w 86"/>
                  <a:gd name="T19" fmla="*/ 55 h 110"/>
                  <a:gd name="T20" fmla="*/ 59 w 86"/>
                  <a:gd name="T21" fmla="*/ 15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6" h="110">
                    <a:moveTo>
                      <a:pt x="59" y="15"/>
                    </a:moveTo>
                    <a:cubicBezTo>
                      <a:pt x="70" y="15"/>
                      <a:pt x="77" y="18"/>
                      <a:pt x="82" y="20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81" y="3"/>
                      <a:pt x="70" y="0"/>
                      <a:pt x="59" y="0"/>
                    </a:cubicBezTo>
                    <a:cubicBezTo>
                      <a:pt x="23" y="0"/>
                      <a:pt x="0" y="23"/>
                      <a:pt x="0" y="56"/>
                    </a:cubicBezTo>
                    <a:cubicBezTo>
                      <a:pt x="0" y="88"/>
                      <a:pt x="22" y="110"/>
                      <a:pt x="54" y="110"/>
                    </a:cubicBezTo>
                    <a:cubicBezTo>
                      <a:pt x="69" y="110"/>
                      <a:pt x="81" y="106"/>
                      <a:pt x="86" y="104"/>
                    </a:cubicBezTo>
                    <a:cubicBezTo>
                      <a:pt x="82" y="89"/>
                      <a:pt x="82" y="89"/>
                      <a:pt x="82" y="89"/>
                    </a:cubicBezTo>
                    <a:cubicBezTo>
                      <a:pt x="77" y="92"/>
                      <a:pt x="69" y="94"/>
                      <a:pt x="58" y="94"/>
                    </a:cubicBezTo>
                    <a:cubicBezTo>
                      <a:pt x="36" y="94"/>
                      <a:pt x="20" y="79"/>
                      <a:pt x="20" y="55"/>
                    </a:cubicBezTo>
                    <a:cubicBezTo>
                      <a:pt x="20" y="33"/>
                      <a:pt x="34" y="15"/>
                      <a:pt x="59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9" name="Freeform 2187"/>
              <p:cNvSpPr/>
              <p:nvPr/>
            </p:nvSpPr>
            <p:spPr bwMode="auto">
              <a:xfrm>
                <a:off x="3213" y="474"/>
                <a:ext cx="75" cy="15"/>
              </a:xfrm>
              <a:custGeom>
                <a:avLst/>
                <a:gdLst>
                  <a:gd name="T0" fmla="*/ 0 w 75"/>
                  <a:gd name="T1" fmla="*/ 15 h 15"/>
                  <a:gd name="T2" fmla="*/ 63 w 75"/>
                  <a:gd name="T3" fmla="*/ 15 h 15"/>
                  <a:gd name="T4" fmla="*/ 75 w 75"/>
                  <a:gd name="T5" fmla="*/ 0 h 15"/>
                  <a:gd name="T6" fmla="*/ 15 w 75"/>
                  <a:gd name="T7" fmla="*/ 0 h 15"/>
                  <a:gd name="T8" fmla="*/ 0 w 7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15">
                    <a:moveTo>
                      <a:pt x="0" y="15"/>
                    </a:moveTo>
                    <a:lnTo>
                      <a:pt x="63" y="15"/>
                    </a:lnTo>
                    <a:lnTo>
                      <a:pt x="75" y="0"/>
                    </a:lnTo>
                    <a:lnTo>
                      <a:pt x="15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0" name="Freeform 2188"/>
              <p:cNvSpPr/>
              <p:nvPr/>
            </p:nvSpPr>
            <p:spPr bwMode="auto">
              <a:xfrm>
                <a:off x="3207" y="501"/>
                <a:ext cx="75" cy="15"/>
              </a:xfrm>
              <a:custGeom>
                <a:avLst/>
                <a:gdLst>
                  <a:gd name="T0" fmla="*/ 0 w 75"/>
                  <a:gd name="T1" fmla="*/ 15 h 15"/>
                  <a:gd name="T2" fmla="*/ 63 w 75"/>
                  <a:gd name="T3" fmla="*/ 15 h 15"/>
                  <a:gd name="T4" fmla="*/ 75 w 75"/>
                  <a:gd name="T5" fmla="*/ 0 h 15"/>
                  <a:gd name="T6" fmla="*/ 15 w 75"/>
                  <a:gd name="T7" fmla="*/ 0 h 15"/>
                  <a:gd name="T8" fmla="*/ 0 w 75"/>
                  <a:gd name="T9" fmla="*/ 1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15">
                    <a:moveTo>
                      <a:pt x="0" y="15"/>
                    </a:moveTo>
                    <a:lnTo>
                      <a:pt x="63" y="15"/>
                    </a:lnTo>
                    <a:lnTo>
                      <a:pt x="75" y="0"/>
                    </a:lnTo>
                    <a:lnTo>
                      <a:pt x="15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1" name="Freeform 2189"/>
              <p:cNvSpPr/>
              <p:nvPr/>
            </p:nvSpPr>
            <p:spPr bwMode="auto">
              <a:xfrm>
                <a:off x="3193" y="224"/>
                <a:ext cx="63" cy="68"/>
              </a:xfrm>
              <a:custGeom>
                <a:avLst/>
                <a:gdLst>
                  <a:gd name="T0" fmla="*/ 0 w 63"/>
                  <a:gd name="T1" fmla="*/ 52 h 68"/>
                  <a:gd name="T2" fmla="*/ 18 w 63"/>
                  <a:gd name="T3" fmla="*/ 68 h 68"/>
                  <a:gd name="T4" fmla="*/ 63 w 63"/>
                  <a:gd name="T5" fmla="*/ 16 h 68"/>
                  <a:gd name="T6" fmla="*/ 44 w 63"/>
                  <a:gd name="T7" fmla="*/ 0 h 68"/>
                  <a:gd name="T8" fmla="*/ 0 w 63"/>
                  <a:gd name="T9" fmla="*/ 52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68">
                    <a:moveTo>
                      <a:pt x="0" y="52"/>
                    </a:moveTo>
                    <a:lnTo>
                      <a:pt x="18" y="68"/>
                    </a:lnTo>
                    <a:lnTo>
                      <a:pt x="63" y="16"/>
                    </a:lnTo>
                    <a:lnTo>
                      <a:pt x="44" y="0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2" name="Freeform 2190"/>
              <p:cNvSpPr/>
              <p:nvPr/>
            </p:nvSpPr>
            <p:spPr bwMode="auto">
              <a:xfrm>
                <a:off x="3306" y="223"/>
                <a:ext cx="64" cy="68"/>
              </a:xfrm>
              <a:custGeom>
                <a:avLst/>
                <a:gdLst>
                  <a:gd name="T0" fmla="*/ 0 w 64"/>
                  <a:gd name="T1" fmla="*/ 15 h 68"/>
                  <a:gd name="T2" fmla="*/ 46 w 64"/>
                  <a:gd name="T3" fmla="*/ 68 h 68"/>
                  <a:gd name="T4" fmla="*/ 64 w 64"/>
                  <a:gd name="T5" fmla="*/ 51 h 68"/>
                  <a:gd name="T6" fmla="*/ 19 w 64"/>
                  <a:gd name="T7" fmla="*/ 0 h 68"/>
                  <a:gd name="T8" fmla="*/ 0 w 64"/>
                  <a:gd name="T9" fmla="*/ 1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68">
                    <a:moveTo>
                      <a:pt x="0" y="15"/>
                    </a:moveTo>
                    <a:lnTo>
                      <a:pt x="46" y="68"/>
                    </a:lnTo>
                    <a:lnTo>
                      <a:pt x="64" y="51"/>
                    </a:lnTo>
                    <a:lnTo>
                      <a:pt x="19" y="0"/>
                    </a:lnTo>
                    <a:lnTo>
                      <a:pt x="0" y="1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3" name="Freeform 2191"/>
              <p:cNvSpPr>
                <a:spLocks noEditPoints="1"/>
              </p:cNvSpPr>
              <p:nvPr/>
            </p:nvSpPr>
            <p:spPr bwMode="auto">
              <a:xfrm>
                <a:off x="3231" y="246"/>
                <a:ext cx="106" cy="90"/>
              </a:xfrm>
              <a:custGeom>
                <a:avLst/>
                <a:gdLst>
                  <a:gd name="T0" fmla="*/ 66 w 97"/>
                  <a:gd name="T1" fmla="*/ 0 h 83"/>
                  <a:gd name="T2" fmla="*/ 61 w 97"/>
                  <a:gd name="T3" fmla="*/ 4 h 83"/>
                  <a:gd name="T4" fmla="*/ 59 w 97"/>
                  <a:gd name="T5" fmla="*/ 2 h 83"/>
                  <a:gd name="T6" fmla="*/ 48 w 97"/>
                  <a:gd name="T7" fmla="*/ 0 h 83"/>
                  <a:gd name="T8" fmla="*/ 31 w 97"/>
                  <a:gd name="T9" fmla="*/ 1 h 83"/>
                  <a:gd name="T10" fmla="*/ 27 w 97"/>
                  <a:gd name="T11" fmla="*/ 1 h 83"/>
                  <a:gd name="T12" fmla="*/ 0 w 97"/>
                  <a:gd name="T13" fmla="*/ 33 h 83"/>
                  <a:gd name="T14" fmla="*/ 8 w 97"/>
                  <a:gd name="T15" fmla="*/ 47 h 83"/>
                  <a:gd name="T16" fmla="*/ 15 w 97"/>
                  <a:gd name="T17" fmla="*/ 67 h 83"/>
                  <a:gd name="T18" fmla="*/ 34 w 97"/>
                  <a:gd name="T19" fmla="*/ 82 h 83"/>
                  <a:gd name="T20" fmla="*/ 40 w 97"/>
                  <a:gd name="T21" fmla="*/ 83 h 83"/>
                  <a:gd name="T22" fmla="*/ 45 w 97"/>
                  <a:gd name="T23" fmla="*/ 81 h 83"/>
                  <a:gd name="T24" fmla="*/ 46 w 97"/>
                  <a:gd name="T25" fmla="*/ 78 h 83"/>
                  <a:gd name="T26" fmla="*/ 59 w 97"/>
                  <a:gd name="T27" fmla="*/ 75 h 83"/>
                  <a:gd name="T28" fmla="*/ 77 w 97"/>
                  <a:gd name="T29" fmla="*/ 58 h 83"/>
                  <a:gd name="T30" fmla="*/ 77 w 97"/>
                  <a:gd name="T31" fmla="*/ 54 h 83"/>
                  <a:gd name="T32" fmla="*/ 97 w 97"/>
                  <a:gd name="T33" fmla="*/ 35 h 83"/>
                  <a:gd name="T34" fmla="*/ 66 w 97"/>
                  <a:gd name="T35" fmla="*/ 0 h 83"/>
                  <a:gd name="T36" fmla="*/ 42 w 97"/>
                  <a:gd name="T37" fmla="*/ 78 h 83"/>
                  <a:gd name="T38" fmla="*/ 42 w 97"/>
                  <a:gd name="T39" fmla="*/ 79 h 83"/>
                  <a:gd name="T40" fmla="*/ 36 w 97"/>
                  <a:gd name="T41" fmla="*/ 79 h 83"/>
                  <a:gd name="T42" fmla="*/ 17 w 97"/>
                  <a:gd name="T43" fmla="*/ 65 h 83"/>
                  <a:gd name="T44" fmla="*/ 11 w 97"/>
                  <a:gd name="T45" fmla="*/ 53 h 83"/>
                  <a:gd name="T46" fmla="*/ 10 w 97"/>
                  <a:gd name="T47" fmla="*/ 51 h 83"/>
                  <a:gd name="T48" fmla="*/ 10 w 97"/>
                  <a:gd name="T49" fmla="*/ 49 h 83"/>
                  <a:gd name="T50" fmla="*/ 11 w 97"/>
                  <a:gd name="T51" fmla="*/ 49 h 83"/>
                  <a:gd name="T52" fmla="*/ 12 w 97"/>
                  <a:gd name="T53" fmla="*/ 48 h 83"/>
                  <a:gd name="T54" fmla="*/ 13 w 97"/>
                  <a:gd name="T55" fmla="*/ 48 h 83"/>
                  <a:gd name="T56" fmla="*/ 14 w 97"/>
                  <a:gd name="T57" fmla="*/ 48 h 83"/>
                  <a:gd name="T58" fmla="*/ 16 w 97"/>
                  <a:gd name="T59" fmla="*/ 49 h 83"/>
                  <a:gd name="T60" fmla="*/ 18 w 97"/>
                  <a:gd name="T61" fmla="*/ 51 h 83"/>
                  <a:gd name="T62" fmla="*/ 24 w 97"/>
                  <a:gd name="T63" fmla="*/ 58 h 83"/>
                  <a:gd name="T64" fmla="*/ 34 w 97"/>
                  <a:gd name="T65" fmla="*/ 68 h 83"/>
                  <a:gd name="T66" fmla="*/ 38 w 97"/>
                  <a:gd name="T67" fmla="*/ 72 h 83"/>
                  <a:gd name="T68" fmla="*/ 42 w 97"/>
                  <a:gd name="T69" fmla="*/ 78 h 83"/>
                  <a:gd name="T70" fmla="*/ 76 w 97"/>
                  <a:gd name="T71" fmla="*/ 50 h 83"/>
                  <a:gd name="T72" fmla="*/ 75 w 97"/>
                  <a:gd name="T73" fmla="*/ 49 h 83"/>
                  <a:gd name="T74" fmla="*/ 61 w 97"/>
                  <a:gd name="T75" fmla="*/ 31 h 83"/>
                  <a:gd name="T76" fmla="*/ 50 w 97"/>
                  <a:gd name="T77" fmla="*/ 23 h 83"/>
                  <a:gd name="T78" fmla="*/ 35 w 97"/>
                  <a:gd name="T79" fmla="*/ 33 h 83"/>
                  <a:gd name="T80" fmla="*/ 26 w 97"/>
                  <a:gd name="T81" fmla="*/ 39 h 83"/>
                  <a:gd name="T82" fmla="*/ 23 w 97"/>
                  <a:gd name="T83" fmla="*/ 31 h 83"/>
                  <a:gd name="T84" fmla="*/ 28 w 97"/>
                  <a:gd name="T85" fmla="*/ 23 h 83"/>
                  <a:gd name="T86" fmla="*/ 35 w 97"/>
                  <a:gd name="T87" fmla="*/ 16 h 83"/>
                  <a:gd name="T88" fmla="*/ 47 w 97"/>
                  <a:gd name="T89" fmla="*/ 9 h 83"/>
                  <a:gd name="T90" fmla="*/ 58 w 97"/>
                  <a:gd name="T91" fmla="*/ 12 h 83"/>
                  <a:gd name="T92" fmla="*/ 61 w 97"/>
                  <a:gd name="T93" fmla="*/ 8 h 83"/>
                  <a:gd name="T94" fmla="*/ 66 w 97"/>
                  <a:gd name="T95" fmla="*/ 5 h 83"/>
                  <a:gd name="T96" fmla="*/ 92 w 97"/>
                  <a:gd name="T97" fmla="*/ 34 h 83"/>
                  <a:gd name="T98" fmla="*/ 76 w 97"/>
                  <a:gd name="T99" fmla="*/ 50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83">
                    <a:moveTo>
                      <a:pt x="66" y="0"/>
                    </a:moveTo>
                    <a:cubicBezTo>
                      <a:pt x="61" y="4"/>
                      <a:pt x="61" y="4"/>
                      <a:pt x="61" y="4"/>
                    </a:cubicBezTo>
                    <a:cubicBezTo>
                      <a:pt x="60" y="4"/>
                      <a:pt x="60" y="3"/>
                      <a:pt x="59" y="2"/>
                    </a:cubicBezTo>
                    <a:cubicBezTo>
                      <a:pt x="56" y="1"/>
                      <a:pt x="52" y="0"/>
                      <a:pt x="48" y="0"/>
                    </a:cubicBezTo>
                    <a:cubicBezTo>
                      <a:pt x="44" y="0"/>
                      <a:pt x="34" y="1"/>
                      <a:pt x="31" y="1"/>
                    </a:cubicBezTo>
                    <a:cubicBezTo>
                      <a:pt x="29" y="2"/>
                      <a:pt x="27" y="1"/>
                      <a:pt x="27" y="1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3" y="40"/>
                      <a:pt x="8" y="47"/>
                    </a:cubicBezTo>
                    <a:cubicBezTo>
                      <a:pt x="5" y="51"/>
                      <a:pt x="10" y="61"/>
                      <a:pt x="15" y="67"/>
                    </a:cubicBezTo>
                    <a:cubicBezTo>
                      <a:pt x="20" y="74"/>
                      <a:pt x="31" y="80"/>
                      <a:pt x="34" y="82"/>
                    </a:cubicBezTo>
                    <a:cubicBezTo>
                      <a:pt x="36" y="83"/>
                      <a:pt x="38" y="83"/>
                      <a:pt x="40" y="83"/>
                    </a:cubicBezTo>
                    <a:cubicBezTo>
                      <a:pt x="42" y="83"/>
                      <a:pt x="44" y="82"/>
                      <a:pt x="45" y="81"/>
                    </a:cubicBezTo>
                    <a:cubicBezTo>
                      <a:pt x="45" y="80"/>
                      <a:pt x="46" y="79"/>
                      <a:pt x="46" y="78"/>
                    </a:cubicBezTo>
                    <a:cubicBezTo>
                      <a:pt x="51" y="78"/>
                      <a:pt x="55" y="77"/>
                      <a:pt x="59" y="75"/>
                    </a:cubicBezTo>
                    <a:cubicBezTo>
                      <a:pt x="64" y="73"/>
                      <a:pt x="76" y="61"/>
                      <a:pt x="77" y="58"/>
                    </a:cubicBezTo>
                    <a:cubicBezTo>
                      <a:pt x="77" y="57"/>
                      <a:pt x="77" y="55"/>
                      <a:pt x="77" y="54"/>
                    </a:cubicBezTo>
                    <a:cubicBezTo>
                      <a:pt x="97" y="35"/>
                      <a:pt x="97" y="35"/>
                      <a:pt x="97" y="35"/>
                    </a:cubicBezTo>
                    <a:lnTo>
                      <a:pt x="66" y="0"/>
                    </a:lnTo>
                    <a:close/>
                    <a:moveTo>
                      <a:pt x="42" y="78"/>
                    </a:moveTo>
                    <a:cubicBezTo>
                      <a:pt x="42" y="79"/>
                      <a:pt x="42" y="79"/>
                      <a:pt x="42" y="79"/>
                    </a:cubicBezTo>
                    <a:cubicBezTo>
                      <a:pt x="41" y="80"/>
                      <a:pt x="38" y="80"/>
                      <a:pt x="36" y="79"/>
                    </a:cubicBezTo>
                    <a:cubicBezTo>
                      <a:pt x="27" y="74"/>
                      <a:pt x="21" y="69"/>
                      <a:pt x="17" y="65"/>
                    </a:cubicBezTo>
                    <a:cubicBezTo>
                      <a:pt x="14" y="60"/>
                      <a:pt x="12" y="56"/>
                      <a:pt x="11" y="53"/>
                    </a:cubicBezTo>
                    <a:cubicBezTo>
                      <a:pt x="11" y="52"/>
                      <a:pt x="10" y="52"/>
                      <a:pt x="10" y="51"/>
                    </a:cubicBezTo>
                    <a:cubicBezTo>
                      <a:pt x="10" y="50"/>
                      <a:pt x="10" y="49"/>
                      <a:pt x="10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1" y="48"/>
                      <a:pt x="12" y="48"/>
                      <a:pt x="12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3" y="48"/>
                      <a:pt x="14" y="48"/>
                      <a:pt x="14" y="48"/>
                    </a:cubicBezTo>
                    <a:cubicBezTo>
                      <a:pt x="15" y="49"/>
                      <a:pt x="16" y="49"/>
                      <a:pt x="16" y="49"/>
                    </a:cubicBezTo>
                    <a:cubicBezTo>
                      <a:pt x="17" y="50"/>
                      <a:pt x="17" y="50"/>
                      <a:pt x="18" y="51"/>
                    </a:cubicBezTo>
                    <a:cubicBezTo>
                      <a:pt x="19" y="52"/>
                      <a:pt x="21" y="54"/>
                      <a:pt x="24" y="58"/>
                    </a:cubicBezTo>
                    <a:cubicBezTo>
                      <a:pt x="27" y="62"/>
                      <a:pt x="30" y="65"/>
                      <a:pt x="34" y="68"/>
                    </a:cubicBezTo>
                    <a:cubicBezTo>
                      <a:pt x="35" y="69"/>
                      <a:pt x="37" y="70"/>
                      <a:pt x="38" y="72"/>
                    </a:cubicBezTo>
                    <a:cubicBezTo>
                      <a:pt x="42" y="76"/>
                      <a:pt x="43" y="77"/>
                      <a:pt x="42" y="78"/>
                    </a:cubicBezTo>
                    <a:close/>
                    <a:moveTo>
                      <a:pt x="76" y="50"/>
                    </a:moveTo>
                    <a:cubicBezTo>
                      <a:pt x="76" y="50"/>
                      <a:pt x="75" y="49"/>
                      <a:pt x="75" y="49"/>
                    </a:cubicBezTo>
                    <a:cubicBezTo>
                      <a:pt x="73" y="44"/>
                      <a:pt x="64" y="35"/>
                      <a:pt x="61" y="31"/>
                    </a:cubicBezTo>
                    <a:cubicBezTo>
                      <a:pt x="58" y="27"/>
                      <a:pt x="55" y="26"/>
                      <a:pt x="50" y="23"/>
                    </a:cubicBezTo>
                    <a:cubicBezTo>
                      <a:pt x="43" y="23"/>
                      <a:pt x="37" y="31"/>
                      <a:pt x="35" y="33"/>
                    </a:cubicBezTo>
                    <a:cubicBezTo>
                      <a:pt x="33" y="34"/>
                      <a:pt x="31" y="40"/>
                      <a:pt x="26" y="39"/>
                    </a:cubicBezTo>
                    <a:cubicBezTo>
                      <a:pt x="21" y="37"/>
                      <a:pt x="23" y="31"/>
                      <a:pt x="23" y="31"/>
                    </a:cubicBezTo>
                    <a:cubicBezTo>
                      <a:pt x="23" y="31"/>
                      <a:pt x="25" y="27"/>
                      <a:pt x="28" y="23"/>
                    </a:cubicBezTo>
                    <a:cubicBezTo>
                      <a:pt x="32" y="19"/>
                      <a:pt x="33" y="18"/>
                      <a:pt x="35" y="16"/>
                    </a:cubicBezTo>
                    <a:cubicBezTo>
                      <a:pt x="38" y="14"/>
                      <a:pt x="44" y="9"/>
                      <a:pt x="47" y="9"/>
                    </a:cubicBezTo>
                    <a:cubicBezTo>
                      <a:pt x="51" y="9"/>
                      <a:pt x="56" y="12"/>
                      <a:pt x="58" y="12"/>
                    </a:cubicBezTo>
                    <a:cubicBezTo>
                      <a:pt x="60" y="12"/>
                      <a:pt x="61" y="10"/>
                      <a:pt x="61" y="8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92" y="34"/>
                      <a:pt x="92" y="34"/>
                      <a:pt x="92" y="34"/>
                    </a:cubicBezTo>
                    <a:lnTo>
                      <a:pt x="76" y="5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4" name="Freeform 2192"/>
              <p:cNvSpPr>
                <a:spLocks noEditPoints="1"/>
              </p:cNvSpPr>
              <p:nvPr/>
            </p:nvSpPr>
            <p:spPr bwMode="auto">
              <a:xfrm>
                <a:off x="3690" y="203"/>
                <a:ext cx="68" cy="144"/>
              </a:xfrm>
              <a:custGeom>
                <a:avLst/>
                <a:gdLst>
                  <a:gd name="T0" fmla="*/ 41 w 63"/>
                  <a:gd name="T1" fmla="*/ 60 h 132"/>
                  <a:gd name="T2" fmla="*/ 41 w 63"/>
                  <a:gd name="T3" fmla="*/ 23 h 132"/>
                  <a:gd name="T4" fmla="*/ 55 w 63"/>
                  <a:gd name="T5" fmla="*/ 28 h 132"/>
                  <a:gd name="T6" fmla="*/ 59 w 63"/>
                  <a:gd name="T7" fmla="*/ 16 h 132"/>
                  <a:gd name="T8" fmla="*/ 41 w 63"/>
                  <a:gd name="T9" fmla="*/ 12 h 132"/>
                  <a:gd name="T10" fmla="*/ 41 w 63"/>
                  <a:gd name="T11" fmla="*/ 0 h 132"/>
                  <a:gd name="T12" fmla="*/ 22 w 63"/>
                  <a:gd name="T13" fmla="*/ 0 h 132"/>
                  <a:gd name="T14" fmla="*/ 22 w 63"/>
                  <a:gd name="T15" fmla="*/ 13 h 132"/>
                  <a:gd name="T16" fmla="*/ 2 w 63"/>
                  <a:gd name="T17" fmla="*/ 40 h 132"/>
                  <a:gd name="T18" fmla="*/ 22 w 63"/>
                  <a:gd name="T19" fmla="*/ 67 h 132"/>
                  <a:gd name="T20" fmla="*/ 22 w 63"/>
                  <a:gd name="T21" fmla="*/ 108 h 132"/>
                  <a:gd name="T22" fmla="*/ 3 w 63"/>
                  <a:gd name="T23" fmla="*/ 102 h 132"/>
                  <a:gd name="T24" fmla="*/ 0 w 63"/>
                  <a:gd name="T25" fmla="*/ 113 h 132"/>
                  <a:gd name="T26" fmla="*/ 22 w 63"/>
                  <a:gd name="T27" fmla="*/ 120 h 132"/>
                  <a:gd name="T28" fmla="*/ 22 w 63"/>
                  <a:gd name="T29" fmla="*/ 132 h 132"/>
                  <a:gd name="T30" fmla="*/ 41 w 63"/>
                  <a:gd name="T31" fmla="*/ 132 h 132"/>
                  <a:gd name="T32" fmla="*/ 41 w 63"/>
                  <a:gd name="T33" fmla="*/ 118 h 132"/>
                  <a:gd name="T34" fmla="*/ 63 w 63"/>
                  <a:gd name="T35" fmla="*/ 90 h 132"/>
                  <a:gd name="T36" fmla="*/ 41 w 63"/>
                  <a:gd name="T37" fmla="*/ 60 h 132"/>
                  <a:gd name="T38" fmla="*/ 22 w 63"/>
                  <a:gd name="T39" fmla="*/ 52 h 132"/>
                  <a:gd name="T40" fmla="*/ 16 w 63"/>
                  <a:gd name="T41" fmla="*/ 38 h 132"/>
                  <a:gd name="T42" fmla="*/ 22 w 63"/>
                  <a:gd name="T43" fmla="*/ 26 h 132"/>
                  <a:gd name="T44" fmla="*/ 22 w 63"/>
                  <a:gd name="T45" fmla="*/ 52 h 132"/>
                  <a:gd name="T46" fmla="*/ 41 w 63"/>
                  <a:gd name="T47" fmla="*/ 106 h 132"/>
                  <a:gd name="T48" fmla="*/ 41 w 63"/>
                  <a:gd name="T49" fmla="*/ 75 h 132"/>
                  <a:gd name="T50" fmla="*/ 50 w 63"/>
                  <a:gd name="T51" fmla="*/ 91 h 132"/>
                  <a:gd name="T52" fmla="*/ 41 w 63"/>
                  <a:gd name="T53" fmla="*/ 106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3" h="132">
                    <a:moveTo>
                      <a:pt x="41" y="60"/>
                    </a:moveTo>
                    <a:cubicBezTo>
                      <a:pt x="41" y="23"/>
                      <a:pt x="41" y="23"/>
                      <a:pt x="41" y="23"/>
                    </a:cubicBezTo>
                    <a:cubicBezTo>
                      <a:pt x="48" y="24"/>
                      <a:pt x="53" y="26"/>
                      <a:pt x="55" y="28"/>
                    </a:cubicBezTo>
                    <a:cubicBezTo>
                      <a:pt x="59" y="16"/>
                      <a:pt x="59" y="16"/>
                      <a:pt x="59" y="16"/>
                    </a:cubicBezTo>
                    <a:cubicBezTo>
                      <a:pt x="55" y="14"/>
                      <a:pt x="49" y="12"/>
                      <a:pt x="41" y="12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10" y="17"/>
                      <a:pt x="2" y="27"/>
                      <a:pt x="2" y="40"/>
                    </a:cubicBezTo>
                    <a:cubicBezTo>
                      <a:pt x="2" y="52"/>
                      <a:pt x="10" y="61"/>
                      <a:pt x="22" y="67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15" y="108"/>
                      <a:pt x="8" y="105"/>
                      <a:pt x="3" y="102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5" y="117"/>
                      <a:pt x="14" y="119"/>
                      <a:pt x="22" y="120"/>
                    </a:cubicBezTo>
                    <a:cubicBezTo>
                      <a:pt x="22" y="132"/>
                      <a:pt x="22" y="132"/>
                      <a:pt x="22" y="132"/>
                    </a:cubicBezTo>
                    <a:cubicBezTo>
                      <a:pt x="41" y="132"/>
                      <a:pt x="41" y="132"/>
                      <a:pt x="41" y="132"/>
                    </a:cubicBezTo>
                    <a:cubicBezTo>
                      <a:pt x="41" y="118"/>
                      <a:pt x="41" y="118"/>
                      <a:pt x="41" y="118"/>
                    </a:cubicBezTo>
                    <a:cubicBezTo>
                      <a:pt x="56" y="114"/>
                      <a:pt x="63" y="102"/>
                      <a:pt x="63" y="90"/>
                    </a:cubicBezTo>
                    <a:cubicBezTo>
                      <a:pt x="63" y="75"/>
                      <a:pt x="56" y="67"/>
                      <a:pt x="41" y="60"/>
                    </a:cubicBezTo>
                    <a:close/>
                    <a:moveTo>
                      <a:pt x="22" y="52"/>
                    </a:moveTo>
                    <a:cubicBezTo>
                      <a:pt x="18" y="48"/>
                      <a:pt x="16" y="44"/>
                      <a:pt x="16" y="38"/>
                    </a:cubicBezTo>
                    <a:cubicBezTo>
                      <a:pt x="16" y="34"/>
                      <a:pt x="18" y="29"/>
                      <a:pt x="22" y="26"/>
                    </a:cubicBezTo>
                    <a:lnTo>
                      <a:pt x="22" y="52"/>
                    </a:lnTo>
                    <a:close/>
                    <a:moveTo>
                      <a:pt x="41" y="106"/>
                    </a:moveTo>
                    <a:cubicBezTo>
                      <a:pt x="41" y="75"/>
                      <a:pt x="41" y="75"/>
                      <a:pt x="41" y="75"/>
                    </a:cubicBezTo>
                    <a:cubicBezTo>
                      <a:pt x="47" y="79"/>
                      <a:pt x="50" y="84"/>
                      <a:pt x="50" y="91"/>
                    </a:cubicBezTo>
                    <a:cubicBezTo>
                      <a:pt x="50" y="97"/>
                      <a:pt x="46" y="103"/>
                      <a:pt x="41" y="10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5" name="Freeform 2193"/>
              <p:cNvSpPr/>
              <p:nvPr/>
            </p:nvSpPr>
            <p:spPr bwMode="auto">
              <a:xfrm>
                <a:off x="3289" y="740"/>
                <a:ext cx="4" cy="18"/>
              </a:xfrm>
              <a:custGeom>
                <a:avLst/>
                <a:gdLst>
                  <a:gd name="T0" fmla="*/ 0 w 4"/>
                  <a:gd name="T1" fmla="*/ 0 h 17"/>
                  <a:gd name="T2" fmla="*/ 0 w 4"/>
                  <a:gd name="T3" fmla="*/ 17 h 17"/>
                  <a:gd name="T4" fmla="*/ 4 w 4"/>
                  <a:gd name="T5" fmla="*/ 9 h 17"/>
                  <a:gd name="T6" fmla="*/ 0 w 4"/>
                  <a:gd name="T7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7">
                    <a:moveTo>
                      <a:pt x="0" y="0"/>
                    </a:moveTo>
                    <a:cubicBezTo>
                      <a:pt x="0" y="17"/>
                      <a:pt x="0" y="17"/>
                      <a:pt x="0" y="17"/>
                    </a:cubicBezTo>
                    <a:cubicBezTo>
                      <a:pt x="3" y="15"/>
                      <a:pt x="4" y="12"/>
                      <a:pt x="4" y="9"/>
                    </a:cubicBezTo>
                    <a:cubicBezTo>
                      <a:pt x="4" y="5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6" name="Freeform 2194"/>
              <p:cNvSpPr/>
              <p:nvPr/>
            </p:nvSpPr>
            <p:spPr bwMode="auto">
              <a:xfrm>
                <a:off x="3273" y="711"/>
                <a:ext cx="5" cy="15"/>
              </a:xfrm>
              <a:custGeom>
                <a:avLst/>
                <a:gdLst>
                  <a:gd name="T0" fmla="*/ 0 w 4"/>
                  <a:gd name="T1" fmla="*/ 6 h 13"/>
                  <a:gd name="T2" fmla="*/ 4 w 4"/>
                  <a:gd name="T3" fmla="*/ 13 h 13"/>
                  <a:gd name="T4" fmla="*/ 4 w 4"/>
                  <a:gd name="T5" fmla="*/ 0 h 13"/>
                  <a:gd name="T6" fmla="*/ 0 w 4"/>
                  <a:gd name="T7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3">
                    <a:moveTo>
                      <a:pt x="0" y="6"/>
                    </a:moveTo>
                    <a:cubicBezTo>
                      <a:pt x="0" y="9"/>
                      <a:pt x="1" y="11"/>
                      <a:pt x="4" y="1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7" name="Freeform 2195"/>
              <p:cNvSpPr>
                <a:spLocks noEditPoints="1"/>
              </p:cNvSpPr>
              <p:nvPr/>
            </p:nvSpPr>
            <p:spPr bwMode="auto">
              <a:xfrm>
                <a:off x="3215" y="637"/>
                <a:ext cx="131" cy="155"/>
              </a:xfrm>
              <a:custGeom>
                <a:avLst/>
                <a:gdLst>
                  <a:gd name="T0" fmla="*/ 73 w 121"/>
                  <a:gd name="T1" fmla="*/ 34 h 142"/>
                  <a:gd name="T2" fmla="*/ 87 w 121"/>
                  <a:gd name="T3" fmla="*/ 9 h 142"/>
                  <a:gd name="T4" fmla="*/ 86 w 121"/>
                  <a:gd name="T5" fmla="*/ 4 h 142"/>
                  <a:gd name="T6" fmla="*/ 81 w 121"/>
                  <a:gd name="T7" fmla="*/ 3 h 142"/>
                  <a:gd name="T8" fmla="*/ 72 w 121"/>
                  <a:gd name="T9" fmla="*/ 6 h 142"/>
                  <a:gd name="T10" fmla="*/ 69 w 121"/>
                  <a:gd name="T11" fmla="*/ 4 h 142"/>
                  <a:gd name="T12" fmla="*/ 60 w 121"/>
                  <a:gd name="T13" fmla="*/ 0 h 142"/>
                  <a:gd name="T14" fmla="*/ 51 w 121"/>
                  <a:gd name="T15" fmla="*/ 4 h 142"/>
                  <a:gd name="T16" fmla="*/ 49 w 121"/>
                  <a:gd name="T17" fmla="*/ 6 h 142"/>
                  <a:gd name="T18" fmla="*/ 40 w 121"/>
                  <a:gd name="T19" fmla="*/ 3 h 142"/>
                  <a:gd name="T20" fmla="*/ 35 w 121"/>
                  <a:gd name="T21" fmla="*/ 4 h 142"/>
                  <a:gd name="T22" fmla="*/ 34 w 121"/>
                  <a:gd name="T23" fmla="*/ 9 h 142"/>
                  <a:gd name="T24" fmla="*/ 48 w 121"/>
                  <a:gd name="T25" fmla="*/ 34 h 142"/>
                  <a:gd name="T26" fmla="*/ 0 w 121"/>
                  <a:gd name="T27" fmla="*/ 103 h 142"/>
                  <a:gd name="T28" fmla="*/ 60 w 121"/>
                  <a:gd name="T29" fmla="*/ 142 h 142"/>
                  <a:gd name="T30" fmla="*/ 121 w 121"/>
                  <a:gd name="T31" fmla="*/ 103 h 142"/>
                  <a:gd name="T32" fmla="*/ 73 w 121"/>
                  <a:gd name="T33" fmla="*/ 34 h 142"/>
                  <a:gd name="T34" fmla="*/ 68 w 121"/>
                  <a:gd name="T35" fmla="*/ 117 h 142"/>
                  <a:gd name="T36" fmla="*/ 68 w 121"/>
                  <a:gd name="T37" fmla="*/ 125 h 142"/>
                  <a:gd name="T38" fmla="*/ 58 w 121"/>
                  <a:gd name="T39" fmla="*/ 125 h 142"/>
                  <a:gd name="T40" fmla="*/ 58 w 121"/>
                  <a:gd name="T41" fmla="*/ 118 h 142"/>
                  <a:gd name="T42" fmla="*/ 45 w 121"/>
                  <a:gd name="T43" fmla="*/ 115 h 142"/>
                  <a:gd name="T44" fmla="*/ 47 w 121"/>
                  <a:gd name="T45" fmla="*/ 109 h 142"/>
                  <a:gd name="T46" fmla="*/ 58 w 121"/>
                  <a:gd name="T47" fmla="*/ 112 h 142"/>
                  <a:gd name="T48" fmla="*/ 58 w 121"/>
                  <a:gd name="T49" fmla="*/ 90 h 142"/>
                  <a:gd name="T50" fmla="*/ 47 w 121"/>
                  <a:gd name="T51" fmla="*/ 75 h 142"/>
                  <a:gd name="T52" fmla="*/ 58 w 121"/>
                  <a:gd name="T53" fmla="*/ 61 h 142"/>
                  <a:gd name="T54" fmla="*/ 58 w 121"/>
                  <a:gd name="T55" fmla="*/ 53 h 142"/>
                  <a:gd name="T56" fmla="*/ 68 w 121"/>
                  <a:gd name="T57" fmla="*/ 53 h 142"/>
                  <a:gd name="T58" fmla="*/ 68 w 121"/>
                  <a:gd name="T59" fmla="*/ 60 h 142"/>
                  <a:gd name="T60" fmla="*/ 78 w 121"/>
                  <a:gd name="T61" fmla="*/ 62 h 142"/>
                  <a:gd name="T62" fmla="*/ 76 w 121"/>
                  <a:gd name="T63" fmla="*/ 68 h 142"/>
                  <a:gd name="T64" fmla="*/ 68 w 121"/>
                  <a:gd name="T65" fmla="*/ 66 h 142"/>
                  <a:gd name="T66" fmla="*/ 68 w 121"/>
                  <a:gd name="T67" fmla="*/ 86 h 142"/>
                  <a:gd name="T68" fmla="*/ 80 w 121"/>
                  <a:gd name="T69" fmla="*/ 102 h 142"/>
                  <a:gd name="T70" fmla="*/ 68 w 121"/>
                  <a:gd name="T71" fmla="*/ 117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1" h="142">
                    <a:moveTo>
                      <a:pt x="73" y="34"/>
                    </a:moveTo>
                    <a:cubicBezTo>
                      <a:pt x="81" y="26"/>
                      <a:pt x="86" y="12"/>
                      <a:pt x="87" y="9"/>
                    </a:cubicBezTo>
                    <a:cubicBezTo>
                      <a:pt x="88" y="7"/>
                      <a:pt x="88" y="5"/>
                      <a:pt x="86" y="4"/>
                    </a:cubicBezTo>
                    <a:cubicBezTo>
                      <a:pt x="85" y="3"/>
                      <a:pt x="83" y="3"/>
                      <a:pt x="81" y="3"/>
                    </a:cubicBezTo>
                    <a:cubicBezTo>
                      <a:pt x="81" y="4"/>
                      <a:pt x="76" y="6"/>
                      <a:pt x="72" y="6"/>
                    </a:cubicBezTo>
                    <a:cubicBezTo>
                      <a:pt x="71" y="6"/>
                      <a:pt x="71" y="6"/>
                      <a:pt x="69" y="4"/>
                    </a:cubicBezTo>
                    <a:cubicBezTo>
                      <a:pt x="68" y="3"/>
                      <a:pt x="65" y="0"/>
                      <a:pt x="60" y="0"/>
                    </a:cubicBezTo>
                    <a:cubicBezTo>
                      <a:pt x="56" y="0"/>
                      <a:pt x="53" y="3"/>
                      <a:pt x="51" y="4"/>
                    </a:cubicBezTo>
                    <a:cubicBezTo>
                      <a:pt x="50" y="6"/>
                      <a:pt x="50" y="6"/>
                      <a:pt x="49" y="6"/>
                    </a:cubicBezTo>
                    <a:cubicBezTo>
                      <a:pt x="45" y="6"/>
                      <a:pt x="40" y="4"/>
                      <a:pt x="40" y="3"/>
                    </a:cubicBezTo>
                    <a:cubicBezTo>
                      <a:pt x="38" y="3"/>
                      <a:pt x="36" y="3"/>
                      <a:pt x="35" y="4"/>
                    </a:cubicBezTo>
                    <a:cubicBezTo>
                      <a:pt x="33" y="5"/>
                      <a:pt x="33" y="7"/>
                      <a:pt x="34" y="9"/>
                    </a:cubicBezTo>
                    <a:cubicBezTo>
                      <a:pt x="35" y="12"/>
                      <a:pt x="40" y="26"/>
                      <a:pt x="48" y="34"/>
                    </a:cubicBezTo>
                    <a:cubicBezTo>
                      <a:pt x="24" y="44"/>
                      <a:pt x="0" y="79"/>
                      <a:pt x="0" y="103"/>
                    </a:cubicBezTo>
                    <a:cubicBezTo>
                      <a:pt x="0" y="137"/>
                      <a:pt x="30" y="142"/>
                      <a:pt x="60" y="142"/>
                    </a:cubicBezTo>
                    <a:cubicBezTo>
                      <a:pt x="90" y="142"/>
                      <a:pt x="121" y="137"/>
                      <a:pt x="121" y="103"/>
                    </a:cubicBezTo>
                    <a:cubicBezTo>
                      <a:pt x="121" y="79"/>
                      <a:pt x="97" y="44"/>
                      <a:pt x="73" y="34"/>
                    </a:cubicBezTo>
                    <a:close/>
                    <a:moveTo>
                      <a:pt x="68" y="117"/>
                    </a:moveTo>
                    <a:cubicBezTo>
                      <a:pt x="68" y="125"/>
                      <a:pt x="68" y="125"/>
                      <a:pt x="68" y="125"/>
                    </a:cubicBezTo>
                    <a:cubicBezTo>
                      <a:pt x="58" y="125"/>
                      <a:pt x="58" y="125"/>
                      <a:pt x="58" y="125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53" y="118"/>
                      <a:pt x="48" y="116"/>
                      <a:pt x="45" y="115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50" y="110"/>
                      <a:pt x="54" y="112"/>
                      <a:pt x="58" y="112"/>
                    </a:cubicBezTo>
                    <a:cubicBezTo>
                      <a:pt x="58" y="90"/>
                      <a:pt x="58" y="90"/>
                      <a:pt x="58" y="90"/>
                    </a:cubicBezTo>
                    <a:cubicBezTo>
                      <a:pt x="51" y="86"/>
                      <a:pt x="47" y="82"/>
                      <a:pt x="47" y="75"/>
                    </a:cubicBezTo>
                    <a:cubicBezTo>
                      <a:pt x="47" y="68"/>
                      <a:pt x="51" y="63"/>
                      <a:pt x="58" y="61"/>
                    </a:cubicBezTo>
                    <a:cubicBezTo>
                      <a:pt x="58" y="53"/>
                      <a:pt x="58" y="53"/>
                      <a:pt x="58" y="53"/>
                    </a:cubicBezTo>
                    <a:cubicBezTo>
                      <a:pt x="68" y="53"/>
                      <a:pt x="68" y="53"/>
                      <a:pt x="68" y="53"/>
                    </a:cubicBezTo>
                    <a:cubicBezTo>
                      <a:pt x="68" y="60"/>
                      <a:pt x="68" y="60"/>
                      <a:pt x="68" y="60"/>
                    </a:cubicBezTo>
                    <a:cubicBezTo>
                      <a:pt x="72" y="60"/>
                      <a:pt x="76" y="61"/>
                      <a:pt x="78" y="62"/>
                    </a:cubicBezTo>
                    <a:cubicBezTo>
                      <a:pt x="76" y="68"/>
                      <a:pt x="76" y="68"/>
                      <a:pt x="76" y="68"/>
                    </a:cubicBezTo>
                    <a:cubicBezTo>
                      <a:pt x="74" y="68"/>
                      <a:pt x="71" y="66"/>
                      <a:pt x="68" y="66"/>
                    </a:cubicBezTo>
                    <a:cubicBezTo>
                      <a:pt x="68" y="86"/>
                      <a:pt x="68" y="86"/>
                      <a:pt x="68" y="86"/>
                    </a:cubicBezTo>
                    <a:cubicBezTo>
                      <a:pt x="76" y="90"/>
                      <a:pt x="80" y="94"/>
                      <a:pt x="80" y="102"/>
                    </a:cubicBezTo>
                    <a:cubicBezTo>
                      <a:pt x="80" y="109"/>
                      <a:pt x="76" y="115"/>
                      <a:pt x="68" y="1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8" name="Rectangle 2196"/>
              <p:cNvSpPr>
                <a:spLocks noChangeArrowheads="1"/>
              </p:cNvSpPr>
              <p:nvPr/>
            </p:nvSpPr>
            <p:spPr bwMode="auto">
              <a:xfrm>
                <a:off x="3451" y="99"/>
                <a:ext cx="105" cy="1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9" name="Freeform 2197"/>
              <p:cNvSpPr>
                <a:spLocks noEditPoints="1"/>
              </p:cNvSpPr>
              <p:nvPr/>
            </p:nvSpPr>
            <p:spPr bwMode="auto">
              <a:xfrm>
                <a:off x="3440" y="5"/>
                <a:ext cx="129" cy="88"/>
              </a:xfrm>
              <a:custGeom>
                <a:avLst/>
                <a:gdLst>
                  <a:gd name="T0" fmla="*/ 118 w 118"/>
                  <a:gd name="T1" fmla="*/ 81 h 81"/>
                  <a:gd name="T2" fmla="*/ 0 w 118"/>
                  <a:gd name="T3" fmla="*/ 0 h 81"/>
                  <a:gd name="T4" fmla="*/ 87 w 118"/>
                  <a:gd name="T5" fmla="*/ 21 h 81"/>
                  <a:gd name="T6" fmla="*/ 97 w 118"/>
                  <a:gd name="T7" fmla="*/ 31 h 81"/>
                  <a:gd name="T8" fmla="*/ 87 w 118"/>
                  <a:gd name="T9" fmla="*/ 21 h 81"/>
                  <a:gd name="T10" fmla="*/ 97 w 118"/>
                  <a:gd name="T11" fmla="*/ 33 h 81"/>
                  <a:gd name="T12" fmla="*/ 87 w 118"/>
                  <a:gd name="T13" fmla="*/ 43 h 81"/>
                  <a:gd name="T14" fmla="*/ 87 w 118"/>
                  <a:gd name="T15" fmla="*/ 44 h 81"/>
                  <a:gd name="T16" fmla="*/ 97 w 118"/>
                  <a:gd name="T17" fmla="*/ 54 h 81"/>
                  <a:gd name="T18" fmla="*/ 87 w 118"/>
                  <a:gd name="T19" fmla="*/ 44 h 81"/>
                  <a:gd name="T20" fmla="*/ 85 w 118"/>
                  <a:gd name="T21" fmla="*/ 21 h 81"/>
                  <a:gd name="T22" fmla="*/ 75 w 118"/>
                  <a:gd name="T23" fmla="*/ 31 h 81"/>
                  <a:gd name="T24" fmla="*/ 75 w 118"/>
                  <a:gd name="T25" fmla="*/ 33 h 81"/>
                  <a:gd name="T26" fmla="*/ 85 w 118"/>
                  <a:gd name="T27" fmla="*/ 43 h 81"/>
                  <a:gd name="T28" fmla="*/ 75 w 118"/>
                  <a:gd name="T29" fmla="*/ 33 h 81"/>
                  <a:gd name="T30" fmla="*/ 85 w 118"/>
                  <a:gd name="T31" fmla="*/ 44 h 81"/>
                  <a:gd name="T32" fmla="*/ 75 w 118"/>
                  <a:gd name="T33" fmla="*/ 54 h 81"/>
                  <a:gd name="T34" fmla="*/ 64 w 118"/>
                  <a:gd name="T35" fmla="*/ 21 h 81"/>
                  <a:gd name="T36" fmla="*/ 73 w 118"/>
                  <a:gd name="T37" fmla="*/ 31 h 81"/>
                  <a:gd name="T38" fmla="*/ 64 w 118"/>
                  <a:gd name="T39" fmla="*/ 21 h 81"/>
                  <a:gd name="T40" fmla="*/ 73 w 118"/>
                  <a:gd name="T41" fmla="*/ 33 h 81"/>
                  <a:gd name="T42" fmla="*/ 64 w 118"/>
                  <a:gd name="T43" fmla="*/ 43 h 81"/>
                  <a:gd name="T44" fmla="*/ 64 w 118"/>
                  <a:gd name="T45" fmla="*/ 44 h 81"/>
                  <a:gd name="T46" fmla="*/ 73 w 118"/>
                  <a:gd name="T47" fmla="*/ 54 h 81"/>
                  <a:gd name="T48" fmla="*/ 64 w 118"/>
                  <a:gd name="T49" fmla="*/ 44 h 81"/>
                  <a:gd name="T50" fmla="*/ 12 w 118"/>
                  <a:gd name="T51" fmla="*/ 27 h 81"/>
                  <a:gd name="T52" fmla="*/ 15 w 118"/>
                  <a:gd name="T53" fmla="*/ 23 h 81"/>
                  <a:gd name="T54" fmla="*/ 19 w 118"/>
                  <a:gd name="T55" fmla="*/ 20 h 81"/>
                  <a:gd name="T56" fmla="*/ 24 w 118"/>
                  <a:gd name="T57" fmla="*/ 19 h 81"/>
                  <a:gd name="T58" fmla="*/ 29 w 118"/>
                  <a:gd name="T59" fmla="*/ 20 h 81"/>
                  <a:gd name="T60" fmla="*/ 33 w 118"/>
                  <a:gd name="T61" fmla="*/ 22 h 81"/>
                  <a:gd name="T62" fmla="*/ 36 w 118"/>
                  <a:gd name="T63" fmla="*/ 26 h 81"/>
                  <a:gd name="T64" fmla="*/ 38 w 118"/>
                  <a:gd name="T65" fmla="*/ 30 h 81"/>
                  <a:gd name="T66" fmla="*/ 38 w 118"/>
                  <a:gd name="T67" fmla="*/ 35 h 81"/>
                  <a:gd name="T68" fmla="*/ 36 w 118"/>
                  <a:gd name="T69" fmla="*/ 40 h 81"/>
                  <a:gd name="T70" fmla="*/ 33 w 118"/>
                  <a:gd name="T71" fmla="*/ 43 h 81"/>
                  <a:gd name="T72" fmla="*/ 29 w 118"/>
                  <a:gd name="T73" fmla="*/ 46 h 81"/>
                  <a:gd name="T74" fmla="*/ 28 w 118"/>
                  <a:gd name="T75" fmla="*/ 56 h 81"/>
                  <a:gd name="T76" fmla="*/ 21 w 118"/>
                  <a:gd name="T77" fmla="*/ 56 h 81"/>
                  <a:gd name="T78" fmla="*/ 20 w 118"/>
                  <a:gd name="T79" fmla="*/ 46 h 81"/>
                  <a:gd name="T80" fmla="*/ 16 w 118"/>
                  <a:gd name="T81" fmla="*/ 44 h 81"/>
                  <a:gd name="T82" fmla="*/ 13 w 118"/>
                  <a:gd name="T83" fmla="*/ 40 h 81"/>
                  <a:gd name="T84" fmla="*/ 11 w 118"/>
                  <a:gd name="T85" fmla="*/ 36 h 81"/>
                  <a:gd name="T86" fmla="*/ 11 w 118"/>
                  <a:gd name="T87" fmla="*/ 3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18" h="81">
                    <a:moveTo>
                      <a:pt x="0" y="81"/>
                    </a:moveTo>
                    <a:cubicBezTo>
                      <a:pt x="118" y="81"/>
                      <a:pt x="118" y="81"/>
                      <a:pt x="118" y="81"/>
                    </a:cubicBezTo>
                    <a:cubicBezTo>
                      <a:pt x="118" y="0"/>
                      <a:pt x="118" y="0"/>
                      <a:pt x="118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81"/>
                    </a:lnTo>
                    <a:close/>
                    <a:moveTo>
                      <a:pt x="87" y="21"/>
                    </a:moveTo>
                    <a:cubicBezTo>
                      <a:pt x="97" y="21"/>
                      <a:pt x="97" y="21"/>
                      <a:pt x="97" y="21"/>
                    </a:cubicBezTo>
                    <a:cubicBezTo>
                      <a:pt x="97" y="31"/>
                      <a:pt x="97" y="31"/>
                      <a:pt x="97" y="31"/>
                    </a:cubicBezTo>
                    <a:cubicBezTo>
                      <a:pt x="87" y="31"/>
                      <a:pt x="87" y="31"/>
                      <a:pt x="87" y="31"/>
                    </a:cubicBezTo>
                    <a:lnTo>
                      <a:pt x="87" y="21"/>
                    </a:lnTo>
                    <a:close/>
                    <a:moveTo>
                      <a:pt x="87" y="33"/>
                    </a:moveTo>
                    <a:cubicBezTo>
                      <a:pt x="97" y="33"/>
                      <a:pt x="97" y="33"/>
                      <a:pt x="97" y="33"/>
                    </a:cubicBezTo>
                    <a:cubicBezTo>
                      <a:pt x="97" y="43"/>
                      <a:pt x="97" y="43"/>
                      <a:pt x="97" y="43"/>
                    </a:cubicBezTo>
                    <a:cubicBezTo>
                      <a:pt x="87" y="43"/>
                      <a:pt x="87" y="43"/>
                      <a:pt x="87" y="43"/>
                    </a:cubicBezTo>
                    <a:lnTo>
                      <a:pt x="87" y="33"/>
                    </a:lnTo>
                    <a:close/>
                    <a:moveTo>
                      <a:pt x="87" y="44"/>
                    </a:moveTo>
                    <a:cubicBezTo>
                      <a:pt x="97" y="44"/>
                      <a:pt x="97" y="44"/>
                      <a:pt x="97" y="44"/>
                    </a:cubicBezTo>
                    <a:cubicBezTo>
                      <a:pt x="97" y="54"/>
                      <a:pt x="97" y="54"/>
                      <a:pt x="97" y="54"/>
                    </a:cubicBezTo>
                    <a:cubicBezTo>
                      <a:pt x="87" y="54"/>
                      <a:pt x="87" y="54"/>
                      <a:pt x="87" y="54"/>
                    </a:cubicBezTo>
                    <a:lnTo>
                      <a:pt x="87" y="44"/>
                    </a:lnTo>
                    <a:close/>
                    <a:moveTo>
                      <a:pt x="75" y="21"/>
                    </a:moveTo>
                    <a:cubicBezTo>
                      <a:pt x="85" y="21"/>
                      <a:pt x="85" y="21"/>
                      <a:pt x="85" y="21"/>
                    </a:cubicBezTo>
                    <a:cubicBezTo>
                      <a:pt x="85" y="31"/>
                      <a:pt x="85" y="31"/>
                      <a:pt x="85" y="31"/>
                    </a:cubicBezTo>
                    <a:cubicBezTo>
                      <a:pt x="75" y="31"/>
                      <a:pt x="75" y="31"/>
                      <a:pt x="75" y="31"/>
                    </a:cubicBezTo>
                    <a:lnTo>
                      <a:pt x="75" y="21"/>
                    </a:lnTo>
                    <a:close/>
                    <a:moveTo>
                      <a:pt x="75" y="33"/>
                    </a:moveTo>
                    <a:cubicBezTo>
                      <a:pt x="85" y="33"/>
                      <a:pt x="85" y="33"/>
                      <a:pt x="85" y="33"/>
                    </a:cubicBezTo>
                    <a:cubicBezTo>
                      <a:pt x="85" y="43"/>
                      <a:pt x="85" y="43"/>
                      <a:pt x="85" y="43"/>
                    </a:cubicBezTo>
                    <a:cubicBezTo>
                      <a:pt x="75" y="43"/>
                      <a:pt x="75" y="43"/>
                      <a:pt x="75" y="43"/>
                    </a:cubicBezTo>
                    <a:lnTo>
                      <a:pt x="75" y="33"/>
                    </a:lnTo>
                    <a:close/>
                    <a:moveTo>
                      <a:pt x="75" y="44"/>
                    </a:moveTo>
                    <a:cubicBezTo>
                      <a:pt x="85" y="44"/>
                      <a:pt x="85" y="44"/>
                      <a:pt x="85" y="44"/>
                    </a:cubicBezTo>
                    <a:cubicBezTo>
                      <a:pt x="85" y="54"/>
                      <a:pt x="85" y="54"/>
                      <a:pt x="85" y="54"/>
                    </a:cubicBezTo>
                    <a:cubicBezTo>
                      <a:pt x="75" y="54"/>
                      <a:pt x="75" y="54"/>
                      <a:pt x="75" y="54"/>
                    </a:cubicBezTo>
                    <a:lnTo>
                      <a:pt x="75" y="44"/>
                    </a:lnTo>
                    <a:close/>
                    <a:moveTo>
                      <a:pt x="64" y="21"/>
                    </a:moveTo>
                    <a:cubicBezTo>
                      <a:pt x="73" y="21"/>
                      <a:pt x="73" y="21"/>
                      <a:pt x="73" y="21"/>
                    </a:cubicBezTo>
                    <a:cubicBezTo>
                      <a:pt x="73" y="31"/>
                      <a:pt x="73" y="31"/>
                      <a:pt x="73" y="31"/>
                    </a:cubicBezTo>
                    <a:cubicBezTo>
                      <a:pt x="64" y="31"/>
                      <a:pt x="64" y="31"/>
                      <a:pt x="64" y="31"/>
                    </a:cubicBezTo>
                    <a:lnTo>
                      <a:pt x="64" y="21"/>
                    </a:lnTo>
                    <a:close/>
                    <a:moveTo>
                      <a:pt x="64" y="33"/>
                    </a:moveTo>
                    <a:cubicBezTo>
                      <a:pt x="73" y="33"/>
                      <a:pt x="73" y="33"/>
                      <a:pt x="73" y="33"/>
                    </a:cubicBezTo>
                    <a:cubicBezTo>
                      <a:pt x="73" y="43"/>
                      <a:pt x="73" y="43"/>
                      <a:pt x="73" y="43"/>
                    </a:cubicBezTo>
                    <a:cubicBezTo>
                      <a:pt x="64" y="43"/>
                      <a:pt x="64" y="43"/>
                      <a:pt x="64" y="43"/>
                    </a:cubicBezTo>
                    <a:lnTo>
                      <a:pt x="64" y="33"/>
                    </a:lnTo>
                    <a:close/>
                    <a:moveTo>
                      <a:pt x="64" y="44"/>
                    </a:moveTo>
                    <a:cubicBezTo>
                      <a:pt x="73" y="44"/>
                      <a:pt x="73" y="44"/>
                      <a:pt x="73" y="44"/>
                    </a:cubicBezTo>
                    <a:cubicBezTo>
                      <a:pt x="73" y="54"/>
                      <a:pt x="73" y="54"/>
                      <a:pt x="73" y="54"/>
                    </a:cubicBezTo>
                    <a:cubicBezTo>
                      <a:pt x="64" y="54"/>
                      <a:pt x="64" y="54"/>
                      <a:pt x="64" y="54"/>
                    </a:cubicBezTo>
                    <a:lnTo>
                      <a:pt x="64" y="44"/>
                    </a:lnTo>
                    <a:close/>
                    <a:moveTo>
                      <a:pt x="10" y="28"/>
                    </a:moveTo>
                    <a:cubicBezTo>
                      <a:pt x="12" y="27"/>
                      <a:pt x="12" y="27"/>
                      <a:pt x="12" y="27"/>
                    </a:cubicBezTo>
                    <a:cubicBezTo>
                      <a:pt x="12" y="23"/>
                      <a:pt x="12" y="23"/>
                      <a:pt x="12" y="23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39" y="27"/>
                      <a:pt x="39" y="27"/>
                      <a:pt x="39" y="27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40" y="33"/>
                      <a:pt x="40" y="33"/>
                      <a:pt x="40" y="33"/>
                    </a:cubicBezTo>
                    <a:cubicBezTo>
                      <a:pt x="38" y="35"/>
                      <a:pt x="38" y="35"/>
                      <a:pt x="38" y="35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6" y="40"/>
                      <a:pt x="36" y="40"/>
                      <a:pt x="36" y="40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2" y="46"/>
                      <a:pt x="32" y="46"/>
                      <a:pt x="32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8" y="56"/>
                      <a:pt x="28" y="56"/>
                      <a:pt x="28" y="56"/>
                    </a:cubicBezTo>
                    <a:cubicBezTo>
                      <a:pt x="28" y="58"/>
                      <a:pt x="26" y="60"/>
                      <a:pt x="24" y="60"/>
                    </a:cubicBezTo>
                    <a:cubicBezTo>
                      <a:pt x="22" y="60"/>
                      <a:pt x="21" y="58"/>
                      <a:pt x="21" y="56"/>
                    </a:cubicBezTo>
                    <a:cubicBezTo>
                      <a:pt x="21" y="47"/>
                      <a:pt x="21" y="47"/>
                      <a:pt x="21" y="47"/>
                    </a:cubicBezTo>
                    <a:cubicBezTo>
                      <a:pt x="20" y="46"/>
                      <a:pt x="20" y="46"/>
                      <a:pt x="20" y="46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11" y="31"/>
                      <a:pt x="11" y="31"/>
                      <a:pt x="11" y="31"/>
                    </a:cubicBezTo>
                    <a:lnTo>
                      <a:pt x="10" y="2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0" name="Freeform 2198"/>
              <p:cNvSpPr/>
              <p:nvPr/>
            </p:nvSpPr>
            <p:spPr bwMode="auto">
              <a:xfrm>
                <a:off x="3453" y="27"/>
                <a:ext cx="27" cy="26"/>
              </a:xfrm>
              <a:custGeom>
                <a:avLst/>
                <a:gdLst>
                  <a:gd name="T0" fmla="*/ 23 w 25"/>
                  <a:gd name="T1" fmla="*/ 11 h 24"/>
                  <a:gd name="T2" fmla="*/ 24 w 25"/>
                  <a:gd name="T3" fmla="*/ 8 h 24"/>
                  <a:gd name="T4" fmla="*/ 22 w 25"/>
                  <a:gd name="T5" fmla="*/ 7 h 24"/>
                  <a:gd name="T6" fmla="*/ 22 w 25"/>
                  <a:gd name="T7" fmla="*/ 4 h 24"/>
                  <a:gd name="T8" fmla="*/ 19 w 25"/>
                  <a:gd name="T9" fmla="*/ 4 h 24"/>
                  <a:gd name="T10" fmla="*/ 18 w 25"/>
                  <a:gd name="T11" fmla="*/ 2 h 24"/>
                  <a:gd name="T12" fmla="*/ 16 w 25"/>
                  <a:gd name="T13" fmla="*/ 2 h 24"/>
                  <a:gd name="T14" fmla="*/ 14 w 25"/>
                  <a:gd name="T15" fmla="*/ 0 h 24"/>
                  <a:gd name="T16" fmla="*/ 12 w 25"/>
                  <a:gd name="T17" fmla="*/ 2 h 24"/>
                  <a:gd name="T18" fmla="*/ 10 w 25"/>
                  <a:gd name="T19" fmla="*/ 1 h 24"/>
                  <a:gd name="T20" fmla="*/ 8 w 25"/>
                  <a:gd name="T21" fmla="*/ 2 h 24"/>
                  <a:gd name="T22" fmla="*/ 6 w 25"/>
                  <a:gd name="T23" fmla="*/ 2 h 24"/>
                  <a:gd name="T24" fmla="*/ 5 w 25"/>
                  <a:gd name="T25" fmla="*/ 4 h 24"/>
                  <a:gd name="T26" fmla="*/ 2 w 25"/>
                  <a:gd name="T27" fmla="*/ 5 h 24"/>
                  <a:gd name="T28" fmla="*/ 2 w 25"/>
                  <a:gd name="T29" fmla="*/ 7 h 24"/>
                  <a:gd name="T30" fmla="*/ 0 w 25"/>
                  <a:gd name="T31" fmla="*/ 9 h 24"/>
                  <a:gd name="T32" fmla="*/ 1 w 25"/>
                  <a:gd name="T33" fmla="*/ 11 h 24"/>
                  <a:gd name="T34" fmla="*/ 0 w 25"/>
                  <a:gd name="T35" fmla="*/ 13 h 24"/>
                  <a:gd name="T36" fmla="*/ 1 w 25"/>
                  <a:gd name="T37" fmla="*/ 15 h 24"/>
                  <a:gd name="T38" fmla="*/ 1 w 25"/>
                  <a:gd name="T39" fmla="*/ 17 h 24"/>
                  <a:gd name="T40" fmla="*/ 3 w 25"/>
                  <a:gd name="T41" fmla="*/ 19 h 24"/>
                  <a:gd name="T42" fmla="*/ 3 w 25"/>
                  <a:gd name="T43" fmla="*/ 21 h 24"/>
                  <a:gd name="T44" fmla="*/ 5 w 25"/>
                  <a:gd name="T45" fmla="*/ 22 h 24"/>
                  <a:gd name="T46" fmla="*/ 6 w 25"/>
                  <a:gd name="T47" fmla="*/ 24 h 24"/>
                  <a:gd name="T48" fmla="*/ 9 w 25"/>
                  <a:gd name="T49" fmla="*/ 23 h 24"/>
                  <a:gd name="T50" fmla="*/ 9 w 25"/>
                  <a:gd name="T51" fmla="*/ 13 h 24"/>
                  <a:gd name="T52" fmla="*/ 12 w 25"/>
                  <a:gd name="T53" fmla="*/ 9 h 24"/>
                  <a:gd name="T54" fmla="*/ 16 w 25"/>
                  <a:gd name="T55" fmla="*/ 13 h 24"/>
                  <a:gd name="T56" fmla="*/ 16 w 25"/>
                  <a:gd name="T57" fmla="*/ 24 h 24"/>
                  <a:gd name="T58" fmla="*/ 16 w 25"/>
                  <a:gd name="T59" fmla="*/ 23 h 24"/>
                  <a:gd name="T60" fmla="*/ 19 w 25"/>
                  <a:gd name="T61" fmla="*/ 23 h 24"/>
                  <a:gd name="T62" fmla="*/ 20 w 25"/>
                  <a:gd name="T63" fmla="*/ 21 h 24"/>
                  <a:gd name="T64" fmla="*/ 22 w 25"/>
                  <a:gd name="T65" fmla="*/ 21 h 24"/>
                  <a:gd name="T66" fmla="*/ 22 w 25"/>
                  <a:gd name="T67" fmla="*/ 18 h 24"/>
                  <a:gd name="T68" fmla="*/ 24 w 25"/>
                  <a:gd name="T69" fmla="*/ 17 h 24"/>
                  <a:gd name="T70" fmla="*/ 23 w 25"/>
                  <a:gd name="T71" fmla="*/ 14 h 24"/>
                  <a:gd name="T72" fmla="*/ 25 w 25"/>
                  <a:gd name="T73" fmla="*/ 12 h 24"/>
                  <a:gd name="T74" fmla="*/ 23 w 25"/>
                  <a:gd name="T75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" h="24">
                    <a:moveTo>
                      <a:pt x="23" y="11"/>
                    </a:moveTo>
                    <a:cubicBezTo>
                      <a:pt x="24" y="8"/>
                      <a:pt x="24" y="8"/>
                      <a:pt x="24" y="8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1"/>
                      <a:pt x="10" y="9"/>
                      <a:pt x="12" y="9"/>
                    </a:cubicBezTo>
                    <a:cubicBezTo>
                      <a:pt x="14" y="9"/>
                      <a:pt x="16" y="11"/>
                      <a:pt x="16" y="13"/>
                    </a:cubicBez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5" y="12"/>
                      <a:pt x="25" y="12"/>
                      <a:pt x="25" y="12"/>
                    </a:cubicBezTo>
                    <a:lnTo>
                      <a:pt x="23" y="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1" name="Freeform 2199"/>
              <p:cNvSpPr>
                <a:spLocks noEditPoints="1"/>
              </p:cNvSpPr>
              <p:nvPr/>
            </p:nvSpPr>
            <p:spPr bwMode="auto">
              <a:xfrm>
                <a:off x="2754" y="638"/>
                <a:ext cx="163" cy="163"/>
              </a:xfrm>
              <a:custGeom>
                <a:avLst/>
                <a:gdLst>
                  <a:gd name="T0" fmla="*/ 94 w 150"/>
                  <a:gd name="T1" fmla="*/ 3 h 149"/>
                  <a:gd name="T2" fmla="*/ 82 w 150"/>
                  <a:gd name="T3" fmla="*/ 3 h 149"/>
                  <a:gd name="T4" fmla="*/ 4 w 150"/>
                  <a:gd name="T5" fmla="*/ 81 h 149"/>
                  <a:gd name="T6" fmla="*/ 4 w 150"/>
                  <a:gd name="T7" fmla="*/ 93 h 149"/>
                  <a:gd name="T8" fmla="*/ 57 w 150"/>
                  <a:gd name="T9" fmla="*/ 146 h 149"/>
                  <a:gd name="T10" fmla="*/ 68 w 150"/>
                  <a:gd name="T11" fmla="*/ 146 h 149"/>
                  <a:gd name="T12" fmla="*/ 147 w 150"/>
                  <a:gd name="T13" fmla="*/ 68 h 149"/>
                  <a:gd name="T14" fmla="*/ 147 w 150"/>
                  <a:gd name="T15" fmla="*/ 56 h 149"/>
                  <a:gd name="T16" fmla="*/ 94 w 150"/>
                  <a:gd name="T17" fmla="*/ 3 h 149"/>
                  <a:gd name="T18" fmla="*/ 144 w 150"/>
                  <a:gd name="T19" fmla="*/ 62 h 149"/>
                  <a:gd name="T20" fmla="*/ 86 w 150"/>
                  <a:gd name="T21" fmla="*/ 74 h 149"/>
                  <a:gd name="T22" fmla="*/ 84 w 150"/>
                  <a:gd name="T23" fmla="*/ 74 h 149"/>
                  <a:gd name="T24" fmla="*/ 81 w 150"/>
                  <a:gd name="T25" fmla="*/ 80 h 149"/>
                  <a:gd name="T26" fmla="*/ 81 w 150"/>
                  <a:gd name="T27" fmla="*/ 80 h 149"/>
                  <a:gd name="T28" fmla="*/ 75 w 150"/>
                  <a:gd name="T29" fmla="*/ 83 h 149"/>
                  <a:gd name="T30" fmla="*/ 75 w 150"/>
                  <a:gd name="T31" fmla="*/ 85 h 149"/>
                  <a:gd name="T32" fmla="*/ 63 w 150"/>
                  <a:gd name="T33" fmla="*/ 143 h 149"/>
                  <a:gd name="T34" fmla="*/ 62 w 150"/>
                  <a:gd name="T35" fmla="*/ 144 h 149"/>
                  <a:gd name="T36" fmla="*/ 60 w 150"/>
                  <a:gd name="T37" fmla="*/ 145 h 149"/>
                  <a:gd name="T38" fmla="*/ 58 w 150"/>
                  <a:gd name="T39" fmla="*/ 142 h 149"/>
                  <a:gd name="T40" fmla="*/ 70 w 150"/>
                  <a:gd name="T41" fmla="*/ 85 h 149"/>
                  <a:gd name="T42" fmla="*/ 8 w 150"/>
                  <a:gd name="T43" fmla="*/ 91 h 149"/>
                  <a:gd name="T44" fmla="*/ 5 w 150"/>
                  <a:gd name="T45" fmla="*/ 89 h 149"/>
                  <a:gd name="T46" fmla="*/ 7 w 150"/>
                  <a:gd name="T47" fmla="*/ 87 h 149"/>
                  <a:gd name="T48" fmla="*/ 70 w 150"/>
                  <a:gd name="T49" fmla="*/ 80 h 149"/>
                  <a:gd name="T50" fmla="*/ 72 w 150"/>
                  <a:gd name="T51" fmla="*/ 80 h 149"/>
                  <a:gd name="T52" fmla="*/ 77 w 150"/>
                  <a:gd name="T53" fmla="*/ 76 h 149"/>
                  <a:gd name="T54" fmla="*/ 80 w 150"/>
                  <a:gd name="T55" fmla="*/ 71 h 149"/>
                  <a:gd name="T56" fmla="*/ 81 w 150"/>
                  <a:gd name="T57" fmla="*/ 69 h 149"/>
                  <a:gd name="T58" fmla="*/ 87 w 150"/>
                  <a:gd name="T59" fmla="*/ 6 h 149"/>
                  <a:gd name="T60" fmla="*/ 87 w 150"/>
                  <a:gd name="T61" fmla="*/ 6 h 149"/>
                  <a:gd name="T62" fmla="*/ 90 w 150"/>
                  <a:gd name="T63" fmla="*/ 4 h 149"/>
                  <a:gd name="T64" fmla="*/ 92 w 150"/>
                  <a:gd name="T65" fmla="*/ 7 h 149"/>
                  <a:gd name="T66" fmla="*/ 86 w 150"/>
                  <a:gd name="T67" fmla="*/ 69 h 149"/>
                  <a:gd name="T68" fmla="*/ 143 w 150"/>
                  <a:gd name="T69" fmla="*/ 58 h 149"/>
                  <a:gd name="T70" fmla="*/ 143 w 150"/>
                  <a:gd name="T71" fmla="*/ 58 h 149"/>
                  <a:gd name="T72" fmla="*/ 145 w 150"/>
                  <a:gd name="T73" fmla="*/ 60 h 149"/>
                  <a:gd name="T74" fmla="*/ 144 w 150"/>
                  <a:gd name="T75" fmla="*/ 6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0" h="149">
                    <a:moveTo>
                      <a:pt x="94" y="3"/>
                    </a:moveTo>
                    <a:cubicBezTo>
                      <a:pt x="91" y="0"/>
                      <a:pt x="85" y="0"/>
                      <a:pt x="82" y="3"/>
                    </a:cubicBezTo>
                    <a:cubicBezTo>
                      <a:pt x="4" y="81"/>
                      <a:pt x="4" y="81"/>
                      <a:pt x="4" y="81"/>
                    </a:cubicBezTo>
                    <a:cubicBezTo>
                      <a:pt x="0" y="85"/>
                      <a:pt x="0" y="90"/>
                      <a:pt x="4" y="93"/>
                    </a:cubicBezTo>
                    <a:cubicBezTo>
                      <a:pt x="57" y="146"/>
                      <a:pt x="57" y="146"/>
                      <a:pt x="57" y="146"/>
                    </a:cubicBezTo>
                    <a:cubicBezTo>
                      <a:pt x="60" y="149"/>
                      <a:pt x="65" y="149"/>
                      <a:pt x="68" y="146"/>
                    </a:cubicBezTo>
                    <a:cubicBezTo>
                      <a:pt x="147" y="68"/>
                      <a:pt x="147" y="68"/>
                      <a:pt x="147" y="68"/>
                    </a:cubicBezTo>
                    <a:cubicBezTo>
                      <a:pt x="150" y="64"/>
                      <a:pt x="150" y="59"/>
                      <a:pt x="147" y="56"/>
                    </a:cubicBezTo>
                    <a:lnTo>
                      <a:pt x="94" y="3"/>
                    </a:lnTo>
                    <a:close/>
                    <a:moveTo>
                      <a:pt x="144" y="62"/>
                    </a:moveTo>
                    <a:cubicBezTo>
                      <a:pt x="86" y="74"/>
                      <a:pt x="86" y="74"/>
                      <a:pt x="86" y="74"/>
                    </a:cubicBezTo>
                    <a:cubicBezTo>
                      <a:pt x="85" y="74"/>
                      <a:pt x="85" y="74"/>
                      <a:pt x="84" y="74"/>
                    </a:cubicBezTo>
                    <a:cubicBezTo>
                      <a:pt x="83" y="76"/>
                      <a:pt x="82" y="78"/>
                      <a:pt x="81" y="80"/>
                    </a:cubicBezTo>
                    <a:cubicBezTo>
                      <a:pt x="81" y="80"/>
                      <a:pt x="81" y="80"/>
                      <a:pt x="81" y="80"/>
                    </a:cubicBezTo>
                    <a:cubicBezTo>
                      <a:pt x="79" y="81"/>
                      <a:pt x="77" y="83"/>
                      <a:pt x="75" y="83"/>
                    </a:cubicBezTo>
                    <a:cubicBezTo>
                      <a:pt x="75" y="84"/>
                      <a:pt x="75" y="85"/>
                      <a:pt x="75" y="85"/>
                    </a:cubicBezTo>
                    <a:cubicBezTo>
                      <a:pt x="63" y="143"/>
                      <a:pt x="63" y="143"/>
                      <a:pt x="63" y="143"/>
                    </a:cubicBezTo>
                    <a:cubicBezTo>
                      <a:pt x="63" y="143"/>
                      <a:pt x="63" y="144"/>
                      <a:pt x="62" y="144"/>
                    </a:cubicBezTo>
                    <a:cubicBezTo>
                      <a:pt x="62" y="145"/>
                      <a:pt x="61" y="145"/>
                      <a:pt x="60" y="145"/>
                    </a:cubicBezTo>
                    <a:cubicBezTo>
                      <a:pt x="59" y="144"/>
                      <a:pt x="58" y="143"/>
                      <a:pt x="58" y="142"/>
                    </a:cubicBezTo>
                    <a:cubicBezTo>
                      <a:pt x="70" y="85"/>
                      <a:pt x="70" y="85"/>
                      <a:pt x="70" y="85"/>
                    </a:cubicBezTo>
                    <a:cubicBezTo>
                      <a:pt x="8" y="91"/>
                      <a:pt x="8" y="91"/>
                      <a:pt x="8" y="91"/>
                    </a:cubicBezTo>
                    <a:cubicBezTo>
                      <a:pt x="6" y="92"/>
                      <a:pt x="5" y="91"/>
                      <a:pt x="5" y="89"/>
                    </a:cubicBezTo>
                    <a:cubicBezTo>
                      <a:pt x="5" y="88"/>
                      <a:pt x="6" y="87"/>
                      <a:pt x="7" y="87"/>
                    </a:cubicBezTo>
                    <a:cubicBezTo>
                      <a:pt x="70" y="80"/>
                      <a:pt x="70" y="80"/>
                      <a:pt x="70" y="80"/>
                    </a:cubicBezTo>
                    <a:cubicBezTo>
                      <a:pt x="70" y="80"/>
                      <a:pt x="71" y="80"/>
                      <a:pt x="72" y="80"/>
                    </a:cubicBezTo>
                    <a:cubicBezTo>
                      <a:pt x="74" y="79"/>
                      <a:pt x="76" y="78"/>
                      <a:pt x="77" y="76"/>
                    </a:cubicBezTo>
                    <a:cubicBezTo>
                      <a:pt x="79" y="75"/>
                      <a:pt x="80" y="73"/>
                      <a:pt x="80" y="71"/>
                    </a:cubicBezTo>
                    <a:cubicBezTo>
                      <a:pt x="81" y="70"/>
                      <a:pt x="81" y="70"/>
                      <a:pt x="81" y="69"/>
                    </a:cubicBezTo>
                    <a:cubicBezTo>
                      <a:pt x="87" y="6"/>
                      <a:pt x="87" y="6"/>
                      <a:pt x="87" y="6"/>
                    </a:cubicBezTo>
                    <a:cubicBezTo>
                      <a:pt x="87" y="6"/>
                      <a:pt x="87" y="6"/>
                      <a:pt x="87" y="6"/>
                    </a:cubicBezTo>
                    <a:cubicBezTo>
                      <a:pt x="88" y="5"/>
                      <a:pt x="89" y="4"/>
                      <a:pt x="90" y="4"/>
                    </a:cubicBezTo>
                    <a:cubicBezTo>
                      <a:pt x="91" y="4"/>
                      <a:pt x="92" y="6"/>
                      <a:pt x="92" y="7"/>
                    </a:cubicBezTo>
                    <a:cubicBezTo>
                      <a:pt x="86" y="69"/>
                      <a:pt x="86" y="69"/>
                      <a:pt x="86" y="69"/>
                    </a:cubicBezTo>
                    <a:cubicBezTo>
                      <a:pt x="143" y="58"/>
                      <a:pt x="143" y="58"/>
                      <a:pt x="143" y="58"/>
                    </a:cubicBezTo>
                    <a:cubicBezTo>
                      <a:pt x="143" y="58"/>
                      <a:pt x="143" y="58"/>
                      <a:pt x="143" y="58"/>
                    </a:cubicBezTo>
                    <a:cubicBezTo>
                      <a:pt x="144" y="57"/>
                      <a:pt x="145" y="58"/>
                      <a:pt x="145" y="60"/>
                    </a:cubicBezTo>
                    <a:cubicBezTo>
                      <a:pt x="146" y="61"/>
                      <a:pt x="145" y="62"/>
                      <a:pt x="144" y="6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2" name="Freeform 2200"/>
              <p:cNvSpPr/>
              <p:nvPr/>
            </p:nvSpPr>
            <p:spPr bwMode="auto">
              <a:xfrm>
                <a:off x="2833" y="38"/>
                <a:ext cx="18" cy="17"/>
              </a:xfrm>
              <a:custGeom>
                <a:avLst/>
                <a:gdLst>
                  <a:gd name="T0" fmla="*/ 12 w 16"/>
                  <a:gd name="T1" fmla="*/ 9 h 16"/>
                  <a:gd name="T2" fmla="*/ 9 w 16"/>
                  <a:gd name="T3" fmla="*/ 5 h 16"/>
                  <a:gd name="T4" fmla="*/ 4 w 16"/>
                  <a:gd name="T5" fmla="*/ 0 h 16"/>
                  <a:gd name="T6" fmla="*/ 4 w 16"/>
                  <a:gd name="T7" fmla="*/ 0 h 16"/>
                  <a:gd name="T8" fmla="*/ 4 w 16"/>
                  <a:gd name="T9" fmla="*/ 0 h 16"/>
                  <a:gd name="T10" fmla="*/ 2 w 16"/>
                  <a:gd name="T11" fmla="*/ 1 h 16"/>
                  <a:gd name="T12" fmla="*/ 1 w 16"/>
                  <a:gd name="T13" fmla="*/ 2 h 16"/>
                  <a:gd name="T14" fmla="*/ 1 w 16"/>
                  <a:gd name="T15" fmla="*/ 2 h 16"/>
                  <a:gd name="T16" fmla="*/ 1 w 16"/>
                  <a:gd name="T17" fmla="*/ 3 h 16"/>
                  <a:gd name="T18" fmla="*/ 0 w 16"/>
                  <a:gd name="T19" fmla="*/ 6 h 16"/>
                  <a:gd name="T20" fmla="*/ 0 w 16"/>
                  <a:gd name="T21" fmla="*/ 7 h 16"/>
                  <a:gd name="T22" fmla="*/ 1 w 16"/>
                  <a:gd name="T23" fmla="*/ 8 h 16"/>
                  <a:gd name="T24" fmla="*/ 2 w 16"/>
                  <a:gd name="T25" fmla="*/ 9 h 16"/>
                  <a:gd name="T26" fmla="*/ 3 w 16"/>
                  <a:gd name="T27" fmla="*/ 9 h 16"/>
                  <a:gd name="T28" fmla="*/ 4 w 16"/>
                  <a:gd name="T29" fmla="*/ 9 h 16"/>
                  <a:gd name="T30" fmla="*/ 4 w 16"/>
                  <a:gd name="T31" fmla="*/ 8 h 16"/>
                  <a:gd name="T32" fmla="*/ 4 w 16"/>
                  <a:gd name="T33" fmla="*/ 8 h 16"/>
                  <a:gd name="T34" fmla="*/ 8 w 16"/>
                  <a:gd name="T35" fmla="*/ 11 h 16"/>
                  <a:gd name="T36" fmla="*/ 12 w 16"/>
                  <a:gd name="T37" fmla="*/ 16 h 16"/>
                  <a:gd name="T38" fmla="*/ 12 w 16"/>
                  <a:gd name="T39" fmla="*/ 16 h 16"/>
                  <a:gd name="T40" fmla="*/ 13 w 16"/>
                  <a:gd name="T41" fmla="*/ 16 h 16"/>
                  <a:gd name="T42" fmla="*/ 14 w 16"/>
                  <a:gd name="T43" fmla="*/ 15 h 16"/>
                  <a:gd name="T44" fmla="*/ 16 w 16"/>
                  <a:gd name="T45" fmla="*/ 13 h 16"/>
                  <a:gd name="T46" fmla="*/ 16 w 16"/>
                  <a:gd name="T47" fmla="*/ 13 h 16"/>
                  <a:gd name="T48" fmla="*/ 16 w 16"/>
                  <a:gd name="T49" fmla="*/ 12 h 16"/>
                  <a:gd name="T50" fmla="*/ 12 w 16"/>
                  <a:gd name="T51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6" h="16">
                    <a:moveTo>
                      <a:pt x="12" y="9"/>
                    </a:moveTo>
                    <a:cubicBezTo>
                      <a:pt x="11" y="7"/>
                      <a:pt x="9" y="6"/>
                      <a:pt x="9" y="5"/>
                    </a:cubicBezTo>
                    <a:cubicBezTo>
                      <a:pt x="6" y="3"/>
                      <a:pt x="5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5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1" y="8"/>
                      <a:pt x="1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2"/>
                      <a:pt x="10" y="13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4" y="15"/>
                      <a:pt x="14" y="15"/>
                    </a:cubicBezTo>
                    <a:cubicBezTo>
                      <a:pt x="15" y="14"/>
                      <a:pt x="16" y="14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5" y="12"/>
                      <a:pt x="14" y="10"/>
                      <a:pt x="12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3" name="Freeform 2201"/>
              <p:cNvSpPr>
                <a:spLocks noEditPoints="1"/>
              </p:cNvSpPr>
              <p:nvPr/>
            </p:nvSpPr>
            <p:spPr bwMode="auto">
              <a:xfrm>
                <a:off x="2842" y="27"/>
                <a:ext cx="19" cy="19"/>
              </a:xfrm>
              <a:custGeom>
                <a:avLst/>
                <a:gdLst>
                  <a:gd name="T0" fmla="*/ 9 w 18"/>
                  <a:gd name="T1" fmla="*/ 0 h 18"/>
                  <a:gd name="T2" fmla="*/ 3 w 18"/>
                  <a:gd name="T3" fmla="*/ 2 h 18"/>
                  <a:gd name="T4" fmla="*/ 1 w 18"/>
                  <a:gd name="T5" fmla="*/ 9 h 18"/>
                  <a:gd name="T6" fmla="*/ 4 w 18"/>
                  <a:gd name="T7" fmla="*/ 15 h 18"/>
                  <a:gd name="T8" fmla="*/ 10 w 18"/>
                  <a:gd name="T9" fmla="*/ 18 h 18"/>
                  <a:gd name="T10" fmla="*/ 16 w 18"/>
                  <a:gd name="T11" fmla="*/ 16 h 18"/>
                  <a:gd name="T12" fmla="*/ 18 w 18"/>
                  <a:gd name="T13" fmla="*/ 10 h 18"/>
                  <a:gd name="T14" fmla="*/ 15 w 18"/>
                  <a:gd name="T15" fmla="*/ 3 h 18"/>
                  <a:gd name="T16" fmla="*/ 9 w 18"/>
                  <a:gd name="T17" fmla="*/ 0 h 18"/>
                  <a:gd name="T18" fmla="*/ 12 w 18"/>
                  <a:gd name="T19" fmla="*/ 12 h 18"/>
                  <a:gd name="T20" fmla="*/ 10 w 18"/>
                  <a:gd name="T21" fmla="*/ 13 h 18"/>
                  <a:gd name="T22" fmla="*/ 7 w 18"/>
                  <a:gd name="T23" fmla="*/ 11 h 18"/>
                  <a:gd name="T24" fmla="*/ 6 w 18"/>
                  <a:gd name="T25" fmla="*/ 9 h 18"/>
                  <a:gd name="T26" fmla="*/ 7 w 18"/>
                  <a:gd name="T27" fmla="*/ 6 h 18"/>
                  <a:gd name="T28" fmla="*/ 9 w 18"/>
                  <a:gd name="T29" fmla="*/ 6 h 18"/>
                  <a:gd name="T30" fmla="*/ 12 w 18"/>
                  <a:gd name="T31" fmla="*/ 7 h 18"/>
                  <a:gd name="T32" fmla="*/ 13 w 18"/>
                  <a:gd name="T33" fmla="*/ 9 h 18"/>
                  <a:gd name="T34" fmla="*/ 12 w 18"/>
                  <a:gd name="T35" fmla="*/ 1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" h="18">
                    <a:moveTo>
                      <a:pt x="9" y="0"/>
                    </a:moveTo>
                    <a:cubicBezTo>
                      <a:pt x="6" y="0"/>
                      <a:pt x="4" y="1"/>
                      <a:pt x="3" y="2"/>
                    </a:cubicBezTo>
                    <a:cubicBezTo>
                      <a:pt x="1" y="4"/>
                      <a:pt x="0" y="6"/>
                      <a:pt x="1" y="9"/>
                    </a:cubicBezTo>
                    <a:cubicBezTo>
                      <a:pt x="1" y="11"/>
                      <a:pt x="2" y="13"/>
                      <a:pt x="4" y="15"/>
                    </a:cubicBezTo>
                    <a:cubicBezTo>
                      <a:pt x="5" y="17"/>
                      <a:pt x="8" y="18"/>
                      <a:pt x="10" y="18"/>
                    </a:cubicBezTo>
                    <a:cubicBezTo>
                      <a:pt x="12" y="18"/>
                      <a:pt x="14" y="17"/>
                      <a:pt x="16" y="16"/>
                    </a:cubicBezTo>
                    <a:cubicBezTo>
                      <a:pt x="18" y="14"/>
                      <a:pt x="18" y="12"/>
                      <a:pt x="18" y="10"/>
                    </a:cubicBezTo>
                    <a:cubicBezTo>
                      <a:pt x="18" y="7"/>
                      <a:pt x="17" y="5"/>
                      <a:pt x="15" y="3"/>
                    </a:cubicBezTo>
                    <a:cubicBezTo>
                      <a:pt x="13" y="2"/>
                      <a:pt x="11" y="1"/>
                      <a:pt x="9" y="0"/>
                    </a:cubicBezTo>
                    <a:close/>
                    <a:moveTo>
                      <a:pt x="12" y="12"/>
                    </a:moveTo>
                    <a:cubicBezTo>
                      <a:pt x="12" y="13"/>
                      <a:pt x="11" y="13"/>
                      <a:pt x="10" y="13"/>
                    </a:cubicBezTo>
                    <a:cubicBezTo>
                      <a:pt x="9" y="13"/>
                      <a:pt x="8" y="12"/>
                      <a:pt x="7" y="11"/>
                    </a:cubicBezTo>
                    <a:cubicBezTo>
                      <a:pt x="6" y="11"/>
                      <a:pt x="6" y="10"/>
                      <a:pt x="6" y="9"/>
                    </a:cubicBezTo>
                    <a:cubicBezTo>
                      <a:pt x="6" y="8"/>
                      <a:pt x="6" y="7"/>
                      <a:pt x="7" y="6"/>
                    </a:cubicBezTo>
                    <a:cubicBezTo>
                      <a:pt x="7" y="6"/>
                      <a:pt x="8" y="5"/>
                      <a:pt x="9" y="6"/>
                    </a:cubicBezTo>
                    <a:cubicBezTo>
                      <a:pt x="10" y="6"/>
                      <a:pt x="11" y="6"/>
                      <a:pt x="12" y="7"/>
                    </a:cubicBezTo>
                    <a:cubicBezTo>
                      <a:pt x="12" y="8"/>
                      <a:pt x="13" y="8"/>
                      <a:pt x="13" y="9"/>
                    </a:cubicBezTo>
                    <a:cubicBezTo>
                      <a:pt x="13" y="10"/>
                      <a:pt x="13" y="11"/>
                      <a:pt x="12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4" name="Freeform 2202"/>
              <p:cNvSpPr>
                <a:spLocks noEditPoints="1"/>
              </p:cNvSpPr>
              <p:nvPr/>
            </p:nvSpPr>
            <p:spPr bwMode="auto">
              <a:xfrm>
                <a:off x="2856" y="14"/>
                <a:ext cx="20" cy="19"/>
              </a:xfrm>
              <a:custGeom>
                <a:avLst/>
                <a:gdLst>
                  <a:gd name="T0" fmla="*/ 8 w 18"/>
                  <a:gd name="T1" fmla="*/ 0 h 18"/>
                  <a:gd name="T2" fmla="*/ 2 w 18"/>
                  <a:gd name="T3" fmla="*/ 2 h 18"/>
                  <a:gd name="T4" fmla="*/ 0 w 18"/>
                  <a:gd name="T5" fmla="*/ 8 h 18"/>
                  <a:gd name="T6" fmla="*/ 3 w 18"/>
                  <a:gd name="T7" fmla="*/ 14 h 18"/>
                  <a:gd name="T8" fmla="*/ 9 w 18"/>
                  <a:gd name="T9" fmla="*/ 17 h 18"/>
                  <a:gd name="T10" fmla="*/ 16 w 18"/>
                  <a:gd name="T11" fmla="*/ 15 h 18"/>
                  <a:gd name="T12" fmla="*/ 18 w 18"/>
                  <a:gd name="T13" fmla="*/ 9 h 18"/>
                  <a:gd name="T14" fmla="*/ 15 w 18"/>
                  <a:gd name="T15" fmla="*/ 3 h 18"/>
                  <a:gd name="T16" fmla="*/ 8 w 18"/>
                  <a:gd name="T17" fmla="*/ 0 h 18"/>
                  <a:gd name="T18" fmla="*/ 12 w 18"/>
                  <a:gd name="T19" fmla="*/ 11 h 18"/>
                  <a:gd name="T20" fmla="*/ 9 w 18"/>
                  <a:gd name="T21" fmla="*/ 12 h 18"/>
                  <a:gd name="T22" fmla="*/ 7 w 18"/>
                  <a:gd name="T23" fmla="*/ 11 h 18"/>
                  <a:gd name="T24" fmla="*/ 5 w 18"/>
                  <a:gd name="T25" fmla="*/ 8 h 18"/>
                  <a:gd name="T26" fmla="*/ 6 w 18"/>
                  <a:gd name="T27" fmla="*/ 6 h 18"/>
                  <a:gd name="T28" fmla="*/ 9 w 18"/>
                  <a:gd name="T29" fmla="*/ 5 h 18"/>
                  <a:gd name="T30" fmla="*/ 11 w 18"/>
                  <a:gd name="T31" fmla="*/ 6 h 18"/>
                  <a:gd name="T32" fmla="*/ 12 w 18"/>
                  <a:gd name="T33" fmla="*/ 9 h 18"/>
                  <a:gd name="T34" fmla="*/ 12 w 18"/>
                  <a:gd name="T35" fmla="*/ 1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" h="18">
                    <a:moveTo>
                      <a:pt x="8" y="0"/>
                    </a:moveTo>
                    <a:cubicBezTo>
                      <a:pt x="6" y="0"/>
                      <a:pt x="4" y="0"/>
                      <a:pt x="2" y="2"/>
                    </a:cubicBezTo>
                    <a:cubicBezTo>
                      <a:pt x="1" y="4"/>
                      <a:pt x="0" y="6"/>
                      <a:pt x="0" y="8"/>
                    </a:cubicBezTo>
                    <a:cubicBezTo>
                      <a:pt x="0" y="10"/>
                      <a:pt x="1" y="13"/>
                      <a:pt x="3" y="14"/>
                    </a:cubicBezTo>
                    <a:cubicBezTo>
                      <a:pt x="5" y="16"/>
                      <a:pt x="7" y="17"/>
                      <a:pt x="9" y="17"/>
                    </a:cubicBezTo>
                    <a:cubicBezTo>
                      <a:pt x="12" y="18"/>
                      <a:pt x="14" y="17"/>
                      <a:pt x="16" y="15"/>
                    </a:cubicBezTo>
                    <a:cubicBezTo>
                      <a:pt x="17" y="14"/>
                      <a:pt x="18" y="12"/>
                      <a:pt x="18" y="9"/>
                    </a:cubicBezTo>
                    <a:cubicBezTo>
                      <a:pt x="18" y="7"/>
                      <a:pt x="17" y="5"/>
                      <a:pt x="15" y="3"/>
                    </a:cubicBezTo>
                    <a:cubicBezTo>
                      <a:pt x="13" y="1"/>
                      <a:pt x="11" y="0"/>
                      <a:pt x="8" y="0"/>
                    </a:cubicBezTo>
                    <a:close/>
                    <a:moveTo>
                      <a:pt x="12" y="11"/>
                    </a:moveTo>
                    <a:cubicBezTo>
                      <a:pt x="11" y="12"/>
                      <a:pt x="10" y="12"/>
                      <a:pt x="9" y="12"/>
                    </a:cubicBezTo>
                    <a:cubicBezTo>
                      <a:pt x="8" y="12"/>
                      <a:pt x="7" y="12"/>
                      <a:pt x="7" y="11"/>
                    </a:cubicBezTo>
                    <a:cubicBezTo>
                      <a:pt x="6" y="10"/>
                      <a:pt x="6" y="9"/>
                      <a:pt x="5" y="8"/>
                    </a:cubicBezTo>
                    <a:cubicBezTo>
                      <a:pt x="5" y="7"/>
                      <a:pt x="6" y="7"/>
                      <a:pt x="6" y="6"/>
                    </a:cubicBezTo>
                    <a:cubicBezTo>
                      <a:pt x="7" y="5"/>
                      <a:pt x="8" y="5"/>
                      <a:pt x="9" y="5"/>
                    </a:cubicBezTo>
                    <a:cubicBezTo>
                      <a:pt x="10" y="5"/>
                      <a:pt x="10" y="6"/>
                      <a:pt x="11" y="6"/>
                    </a:cubicBezTo>
                    <a:cubicBezTo>
                      <a:pt x="12" y="7"/>
                      <a:pt x="12" y="8"/>
                      <a:pt x="12" y="9"/>
                    </a:cubicBezTo>
                    <a:cubicBezTo>
                      <a:pt x="13" y="10"/>
                      <a:pt x="12" y="11"/>
                      <a:pt x="12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5" name="Freeform 2203"/>
              <p:cNvSpPr>
                <a:spLocks noEditPoints="1"/>
              </p:cNvSpPr>
              <p:nvPr/>
            </p:nvSpPr>
            <p:spPr bwMode="auto">
              <a:xfrm>
                <a:off x="2751" y="-15"/>
                <a:ext cx="172" cy="148"/>
              </a:xfrm>
              <a:custGeom>
                <a:avLst/>
                <a:gdLst>
                  <a:gd name="T0" fmla="*/ 101 w 157"/>
                  <a:gd name="T1" fmla="*/ 4 h 135"/>
                  <a:gd name="T2" fmla="*/ 91 w 157"/>
                  <a:gd name="T3" fmla="*/ 14 h 135"/>
                  <a:gd name="T4" fmla="*/ 76 w 157"/>
                  <a:gd name="T5" fmla="*/ 0 h 135"/>
                  <a:gd name="T6" fmla="*/ 0 w 157"/>
                  <a:gd name="T7" fmla="*/ 77 h 135"/>
                  <a:gd name="T8" fmla="*/ 55 w 157"/>
                  <a:gd name="T9" fmla="*/ 132 h 135"/>
                  <a:gd name="T10" fmla="*/ 66 w 157"/>
                  <a:gd name="T11" fmla="*/ 121 h 135"/>
                  <a:gd name="T12" fmla="*/ 80 w 157"/>
                  <a:gd name="T13" fmla="*/ 135 h 135"/>
                  <a:gd name="T14" fmla="*/ 100 w 157"/>
                  <a:gd name="T15" fmla="*/ 116 h 135"/>
                  <a:gd name="T16" fmla="*/ 106 w 157"/>
                  <a:gd name="T17" fmla="*/ 117 h 135"/>
                  <a:gd name="T18" fmla="*/ 123 w 157"/>
                  <a:gd name="T19" fmla="*/ 100 h 135"/>
                  <a:gd name="T20" fmla="*/ 123 w 157"/>
                  <a:gd name="T21" fmla="*/ 100 h 135"/>
                  <a:gd name="T22" fmla="*/ 127 w 157"/>
                  <a:gd name="T23" fmla="*/ 100 h 135"/>
                  <a:gd name="T24" fmla="*/ 139 w 157"/>
                  <a:gd name="T25" fmla="*/ 88 h 135"/>
                  <a:gd name="T26" fmla="*/ 136 w 157"/>
                  <a:gd name="T27" fmla="*/ 79 h 135"/>
                  <a:gd name="T28" fmla="*/ 157 w 157"/>
                  <a:gd name="T29" fmla="*/ 59 h 135"/>
                  <a:gd name="T30" fmla="*/ 101 w 157"/>
                  <a:gd name="T31" fmla="*/ 4 h 135"/>
                  <a:gd name="T32" fmla="*/ 106 w 157"/>
                  <a:gd name="T33" fmla="*/ 114 h 135"/>
                  <a:gd name="T34" fmla="*/ 103 w 157"/>
                  <a:gd name="T35" fmla="*/ 113 h 135"/>
                  <a:gd name="T36" fmla="*/ 97 w 157"/>
                  <a:gd name="T37" fmla="*/ 110 h 135"/>
                  <a:gd name="T38" fmla="*/ 92 w 157"/>
                  <a:gd name="T39" fmla="*/ 100 h 135"/>
                  <a:gd name="T40" fmla="*/ 95 w 157"/>
                  <a:gd name="T41" fmla="*/ 92 h 135"/>
                  <a:gd name="T42" fmla="*/ 98 w 157"/>
                  <a:gd name="T43" fmla="*/ 89 h 135"/>
                  <a:gd name="T44" fmla="*/ 106 w 157"/>
                  <a:gd name="T45" fmla="*/ 86 h 135"/>
                  <a:gd name="T46" fmla="*/ 114 w 157"/>
                  <a:gd name="T47" fmla="*/ 89 h 135"/>
                  <a:gd name="T48" fmla="*/ 116 w 157"/>
                  <a:gd name="T49" fmla="*/ 90 h 135"/>
                  <a:gd name="T50" fmla="*/ 117 w 157"/>
                  <a:gd name="T51" fmla="*/ 91 h 135"/>
                  <a:gd name="T52" fmla="*/ 119 w 157"/>
                  <a:gd name="T53" fmla="*/ 95 h 135"/>
                  <a:gd name="T54" fmla="*/ 119 w 157"/>
                  <a:gd name="T55" fmla="*/ 97 h 135"/>
                  <a:gd name="T56" fmla="*/ 119 w 157"/>
                  <a:gd name="T57" fmla="*/ 98 h 135"/>
                  <a:gd name="T58" fmla="*/ 120 w 157"/>
                  <a:gd name="T59" fmla="*/ 100 h 135"/>
                  <a:gd name="T60" fmla="*/ 106 w 157"/>
                  <a:gd name="T61" fmla="*/ 114 h 135"/>
                  <a:gd name="T62" fmla="*/ 127 w 157"/>
                  <a:gd name="T63" fmla="*/ 97 h 135"/>
                  <a:gd name="T64" fmla="*/ 122 w 157"/>
                  <a:gd name="T65" fmla="*/ 96 h 135"/>
                  <a:gd name="T66" fmla="*/ 122 w 157"/>
                  <a:gd name="T67" fmla="*/ 94 h 135"/>
                  <a:gd name="T68" fmla="*/ 118 w 157"/>
                  <a:gd name="T69" fmla="*/ 88 h 135"/>
                  <a:gd name="T70" fmla="*/ 118 w 157"/>
                  <a:gd name="T71" fmla="*/ 87 h 135"/>
                  <a:gd name="T72" fmla="*/ 127 w 157"/>
                  <a:gd name="T73" fmla="*/ 78 h 135"/>
                  <a:gd name="T74" fmla="*/ 128 w 157"/>
                  <a:gd name="T75" fmla="*/ 78 h 135"/>
                  <a:gd name="T76" fmla="*/ 134 w 157"/>
                  <a:gd name="T77" fmla="*/ 82 h 135"/>
                  <a:gd name="T78" fmla="*/ 136 w 157"/>
                  <a:gd name="T79" fmla="*/ 88 h 135"/>
                  <a:gd name="T80" fmla="*/ 127 w 157"/>
                  <a:gd name="T81" fmla="*/ 97 h 135"/>
                  <a:gd name="T82" fmla="*/ 131 w 157"/>
                  <a:gd name="T83" fmla="*/ 76 h 135"/>
                  <a:gd name="T84" fmla="*/ 127 w 157"/>
                  <a:gd name="T85" fmla="*/ 75 h 135"/>
                  <a:gd name="T86" fmla="*/ 114 w 157"/>
                  <a:gd name="T87" fmla="*/ 85 h 135"/>
                  <a:gd name="T88" fmla="*/ 106 w 157"/>
                  <a:gd name="T89" fmla="*/ 83 h 135"/>
                  <a:gd name="T90" fmla="*/ 104 w 157"/>
                  <a:gd name="T91" fmla="*/ 83 h 135"/>
                  <a:gd name="T92" fmla="*/ 89 w 157"/>
                  <a:gd name="T93" fmla="*/ 98 h 135"/>
                  <a:gd name="T94" fmla="*/ 89 w 157"/>
                  <a:gd name="T95" fmla="*/ 100 h 135"/>
                  <a:gd name="T96" fmla="*/ 94 w 157"/>
                  <a:gd name="T97" fmla="*/ 112 h 135"/>
                  <a:gd name="T98" fmla="*/ 80 w 157"/>
                  <a:gd name="T99" fmla="*/ 126 h 135"/>
                  <a:gd name="T100" fmla="*/ 71 w 157"/>
                  <a:gd name="T101" fmla="*/ 116 h 135"/>
                  <a:gd name="T102" fmla="*/ 66 w 157"/>
                  <a:gd name="T103" fmla="*/ 112 h 135"/>
                  <a:gd name="T104" fmla="*/ 34 w 157"/>
                  <a:gd name="T105" fmla="*/ 80 h 135"/>
                  <a:gd name="T106" fmla="*/ 91 w 157"/>
                  <a:gd name="T107" fmla="*/ 24 h 135"/>
                  <a:gd name="T108" fmla="*/ 95 w 157"/>
                  <a:gd name="T109" fmla="*/ 19 h 135"/>
                  <a:gd name="T110" fmla="*/ 101 w 157"/>
                  <a:gd name="T111" fmla="*/ 13 h 135"/>
                  <a:gd name="T112" fmla="*/ 147 w 157"/>
                  <a:gd name="T113" fmla="*/ 59 h 135"/>
                  <a:gd name="T114" fmla="*/ 131 w 157"/>
                  <a:gd name="T115" fmla="*/ 76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7" h="135">
                    <a:moveTo>
                      <a:pt x="101" y="4"/>
                    </a:moveTo>
                    <a:cubicBezTo>
                      <a:pt x="91" y="14"/>
                      <a:pt x="91" y="14"/>
                      <a:pt x="91" y="14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55" y="132"/>
                      <a:pt x="55" y="132"/>
                      <a:pt x="55" y="132"/>
                    </a:cubicBezTo>
                    <a:cubicBezTo>
                      <a:pt x="66" y="121"/>
                      <a:pt x="66" y="121"/>
                      <a:pt x="66" y="121"/>
                    </a:cubicBezTo>
                    <a:cubicBezTo>
                      <a:pt x="80" y="135"/>
                      <a:pt x="80" y="135"/>
                      <a:pt x="80" y="135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102" y="116"/>
                      <a:pt x="104" y="117"/>
                      <a:pt x="106" y="117"/>
                    </a:cubicBezTo>
                    <a:cubicBezTo>
                      <a:pt x="115" y="117"/>
                      <a:pt x="123" y="109"/>
                      <a:pt x="123" y="100"/>
                    </a:cubicBezTo>
                    <a:cubicBezTo>
                      <a:pt x="123" y="100"/>
                      <a:pt x="123" y="100"/>
                      <a:pt x="123" y="100"/>
                    </a:cubicBezTo>
                    <a:cubicBezTo>
                      <a:pt x="124" y="100"/>
                      <a:pt x="125" y="100"/>
                      <a:pt x="127" y="100"/>
                    </a:cubicBezTo>
                    <a:cubicBezTo>
                      <a:pt x="134" y="100"/>
                      <a:pt x="139" y="94"/>
                      <a:pt x="139" y="88"/>
                    </a:cubicBezTo>
                    <a:cubicBezTo>
                      <a:pt x="139" y="84"/>
                      <a:pt x="138" y="82"/>
                      <a:pt x="136" y="79"/>
                    </a:cubicBezTo>
                    <a:cubicBezTo>
                      <a:pt x="157" y="59"/>
                      <a:pt x="157" y="59"/>
                      <a:pt x="157" y="59"/>
                    </a:cubicBezTo>
                    <a:lnTo>
                      <a:pt x="101" y="4"/>
                    </a:lnTo>
                    <a:close/>
                    <a:moveTo>
                      <a:pt x="106" y="114"/>
                    </a:moveTo>
                    <a:cubicBezTo>
                      <a:pt x="105" y="114"/>
                      <a:pt x="104" y="113"/>
                      <a:pt x="103" y="113"/>
                    </a:cubicBezTo>
                    <a:cubicBezTo>
                      <a:pt x="100" y="112"/>
                      <a:pt x="98" y="111"/>
                      <a:pt x="97" y="110"/>
                    </a:cubicBezTo>
                    <a:cubicBezTo>
                      <a:pt x="94" y="107"/>
                      <a:pt x="92" y="104"/>
                      <a:pt x="92" y="100"/>
                    </a:cubicBezTo>
                    <a:cubicBezTo>
                      <a:pt x="92" y="97"/>
                      <a:pt x="93" y="94"/>
                      <a:pt x="95" y="92"/>
                    </a:cubicBezTo>
                    <a:cubicBezTo>
                      <a:pt x="96" y="91"/>
                      <a:pt x="97" y="90"/>
                      <a:pt x="98" y="89"/>
                    </a:cubicBezTo>
                    <a:cubicBezTo>
                      <a:pt x="101" y="87"/>
                      <a:pt x="103" y="86"/>
                      <a:pt x="106" y="86"/>
                    </a:cubicBezTo>
                    <a:cubicBezTo>
                      <a:pt x="109" y="86"/>
                      <a:pt x="112" y="87"/>
                      <a:pt x="114" y="89"/>
                    </a:cubicBezTo>
                    <a:cubicBezTo>
                      <a:pt x="115" y="90"/>
                      <a:pt x="115" y="90"/>
                      <a:pt x="116" y="90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17" y="92"/>
                      <a:pt x="118" y="93"/>
                      <a:pt x="119" y="95"/>
                    </a:cubicBezTo>
                    <a:cubicBezTo>
                      <a:pt x="119" y="95"/>
                      <a:pt x="119" y="96"/>
                      <a:pt x="119" y="97"/>
                    </a:cubicBezTo>
                    <a:cubicBezTo>
                      <a:pt x="119" y="97"/>
                      <a:pt x="119" y="97"/>
                      <a:pt x="119" y="98"/>
                    </a:cubicBezTo>
                    <a:cubicBezTo>
                      <a:pt x="120" y="98"/>
                      <a:pt x="120" y="99"/>
                      <a:pt x="120" y="100"/>
                    </a:cubicBezTo>
                    <a:cubicBezTo>
                      <a:pt x="120" y="107"/>
                      <a:pt x="114" y="114"/>
                      <a:pt x="106" y="114"/>
                    </a:cubicBezTo>
                    <a:close/>
                    <a:moveTo>
                      <a:pt x="127" y="97"/>
                    </a:moveTo>
                    <a:cubicBezTo>
                      <a:pt x="125" y="97"/>
                      <a:pt x="124" y="96"/>
                      <a:pt x="122" y="96"/>
                    </a:cubicBezTo>
                    <a:cubicBezTo>
                      <a:pt x="122" y="95"/>
                      <a:pt x="122" y="94"/>
                      <a:pt x="122" y="94"/>
                    </a:cubicBezTo>
                    <a:cubicBezTo>
                      <a:pt x="121" y="92"/>
                      <a:pt x="120" y="90"/>
                      <a:pt x="118" y="88"/>
                    </a:cubicBezTo>
                    <a:cubicBezTo>
                      <a:pt x="118" y="87"/>
                      <a:pt x="118" y="87"/>
                      <a:pt x="118" y="87"/>
                    </a:cubicBezTo>
                    <a:cubicBezTo>
                      <a:pt x="118" y="82"/>
                      <a:pt x="122" y="78"/>
                      <a:pt x="127" y="78"/>
                    </a:cubicBezTo>
                    <a:cubicBezTo>
                      <a:pt x="128" y="78"/>
                      <a:pt x="128" y="78"/>
                      <a:pt x="128" y="78"/>
                    </a:cubicBezTo>
                    <a:cubicBezTo>
                      <a:pt x="130" y="79"/>
                      <a:pt x="132" y="80"/>
                      <a:pt x="134" y="82"/>
                    </a:cubicBezTo>
                    <a:cubicBezTo>
                      <a:pt x="135" y="83"/>
                      <a:pt x="136" y="85"/>
                      <a:pt x="136" y="88"/>
                    </a:cubicBezTo>
                    <a:cubicBezTo>
                      <a:pt x="136" y="93"/>
                      <a:pt x="132" y="97"/>
                      <a:pt x="127" y="97"/>
                    </a:cubicBezTo>
                    <a:close/>
                    <a:moveTo>
                      <a:pt x="131" y="76"/>
                    </a:moveTo>
                    <a:cubicBezTo>
                      <a:pt x="129" y="75"/>
                      <a:pt x="128" y="75"/>
                      <a:pt x="127" y="75"/>
                    </a:cubicBezTo>
                    <a:cubicBezTo>
                      <a:pt x="121" y="75"/>
                      <a:pt x="116" y="79"/>
                      <a:pt x="114" y="85"/>
                    </a:cubicBezTo>
                    <a:cubicBezTo>
                      <a:pt x="112" y="84"/>
                      <a:pt x="109" y="83"/>
                      <a:pt x="106" y="83"/>
                    </a:cubicBezTo>
                    <a:cubicBezTo>
                      <a:pt x="105" y="83"/>
                      <a:pt x="105" y="83"/>
                      <a:pt x="104" y="83"/>
                    </a:cubicBezTo>
                    <a:cubicBezTo>
                      <a:pt x="96" y="84"/>
                      <a:pt x="90" y="90"/>
                      <a:pt x="89" y="98"/>
                    </a:cubicBezTo>
                    <a:cubicBezTo>
                      <a:pt x="89" y="99"/>
                      <a:pt x="89" y="99"/>
                      <a:pt x="89" y="100"/>
                    </a:cubicBezTo>
                    <a:cubicBezTo>
                      <a:pt x="89" y="105"/>
                      <a:pt x="91" y="109"/>
                      <a:pt x="94" y="112"/>
                    </a:cubicBezTo>
                    <a:cubicBezTo>
                      <a:pt x="80" y="126"/>
                      <a:pt x="80" y="126"/>
                      <a:pt x="80" y="12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66" y="112"/>
                      <a:pt x="66" y="112"/>
                      <a:pt x="66" y="112"/>
                    </a:cubicBezTo>
                    <a:cubicBezTo>
                      <a:pt x="34" y="80"/>
                      <a:pt x="34" y="80"/>
                      <a:pt x="34" y="80"/>
                    </a:cubicBezTo>
                    <a:cubicBezTo>
                      <a:pt x="91" y="24"/>
                      <a:pt x="91" y="24"/>
                      <a:pt x="91" y="24"/>
                    </a:cubicBezTo>
                    <a:cubicBezTo>
                      <a:pt x="95" y="19"/>
                      <a:pt x="95" y="19"/>
                      <a:pt x="95" y="19"/>
                    </a:cubicBezTo>
                    <a:cubicBezTo>
                      <a:pt x="101" y="13"/>
                      <a:pt x="101" y="13"/>
                      <a:pt x="101" y="13"/>
                    </a:cubicBezTo>
                    <a:cubicBezTo>
                      <a:pt x="147" y="59"/>
                      <a:pt x="147" y="59"/>
                      <a:pt x="147" y="59"/>
                    </a:cubicBezTo>
                    <a:lnTo>
                      <a:pt x="131" y="7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6" name="Freeform 2204"/>
              <p:cNvSpPr/>
              <p:nvPr/>
            </p:nvSpPr>
            <p:spPr bwMode="auto">
              <a:xfrm>
                <a:off x="2863" y="86"/>
                <a:ext cx="7" cy="18"/>
              </a:xfrm>
              <a:custGeom>
                <a:avLst/>
                <a:gdLst>
                  <a:gd name="T0" fmla="*/ 5 w 7"/>
                  <a:gd name="T1" fmla="*/ 0 h 17"/>
                  <a:gd name="T2" fmla="*/ 4 w 7"/>
                  <a:gd name="T3" fmla="*/ 0 h 17"/>
                  <a:gd name="T4" fmla="*/ 4 w 7"/>
                  <a:gd name="T5" fmla="*/ 0 h 17"/>
                  <a:gd name="T6" fmla="*/ 4 w 7"/>
                  <a:gd name="T7" fmla="*/ 0 h 17"/>
                  <a:gd name="T8" fmla="*/ 1 w 7"/>
                  <a:gd name="T9" fmla="*/ 2 h 17"/>
                  <a:gd name="T10" fmla="*/ 0 w 7"/>
                  <a:gd name="T11" fmla="*/ 2 h 17"/>
                  <a:gd name="T12" fmla="*/ 1 w 7"/>
                  <a:gd name="T13" fmla="*/ 4 h 17"/>
                  <a:gd name="T14" fmla="*/ 1 w 7"/>
                  <a:gd name="T15" fmla="*/ 5 h 17"/>
                  <a:gd name="T16" fmla="*/ 1 w 7"/>
                  <a:gd name="T17" fmla="*/ 6 h 17"/>
                  <a:gd name="T18" fmla="*/ 2 w 7"/>
                  <a:gd name="T19" fmla="*/ 6 h 17"/>
                  <a:gd name="T20" fmla="*/ 2 w 7"/>
                  <a:gd name="T21" fmla="*/ 5 h 17"/>
                  <a:gd name="T22" fmla="*/ 3 w 7"/>
                  <a:gd name="T23" fmla="*/ 6 h 17"/>
                  <a:gd name="T24" fmla="*/ 3 w 7"/>
                  <a:gd name="T25" fmla="*/ 10 h 17"/>
                  <a:gd name="T26" fmla="*/ 3 w 7"/>
                  <a:gd name="T27" fmla="*/ 11 h 17"/>
                  <a:gd name="T28" fmla="*/ 2 w 7"/>
                  <a:gd name="T29" fmla="*/ 16 h 17"/>
                  <a:gd name="T30" fmla="*/ 2 w 7"/>
                  <a:gd name="T31" fmla="*/ 16 h 17"/>
                  <a:gd name="T32" fmla="*/ 3 w 7"/>
                  <a:gd name="T33" fmla="*/ 17 h 17"/>
                  <a:gd name="T34" fmla="*/ 5 w 7"/>
                  <a:gd name="T35" fmla="*/ 17 h 17"/>
                  <a:gd name="T36" fmla="*/ 6 w 7"/>
                  <a:gd name="T37" fmla="*/ 17 h 17"/>
                  <a:gd name="T38" fmla="*/ 6 w 7"/>
                  <a:gd name="T39" fmla="*/ 17 h 17"/>
                  <a:gd name="T40" fmla="*/ 7 w 7"/>
                  <a:gd name="T41" fmla="*/ 17 h 17"/>
                  <a:gd name="T42" fmla="*/ 7 w 7"/>
                  <a:gd name="T43" fmla="*/ 16 h 17"/>
                  <a:gd name="T44" fmla="*/ 7 w 7"/>
                  <a:gd name="T45" fmla="*/ 16 h 17"/>
                  <a:gd name="T46" fmla="*/ 7 w 7"/>
                  <a:gd name="T47" fmla="*/ 11 h 17"/>
                  <a:gd name="T48" fmla="*/ 7 w 7"/>
                  <a:gd name="T49" fmla="*/ 7 h 17"/>
                  <a:gd name="T50" fmla="*/ 7 w 7"/>
                  <a:gd name="T51" fmla="*/ 6 h 17"/>
                  <a:gd name="T52" fmla="*/ 7 w 7"/>
                  <a:gd name="T53" fmla="*/ 1 h 17"/>
                  <a:gd name="T54" fmla="*/ 7 w 7"/>
                  <a:gd name="T55" fmla="*/ 0 h 17"/>
                  <a:gd name="T56" fmla="*/ 7 w 7"/>
                  <a:gd name="T57" fmla="*/ 0 h 17"/>
                  <a:gd name="T58" fmla="*/ 5 w 7"/>
                  <a:gd name="T59" fmla="*/ 0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" h="17">
                    <a:moveTo>
                      <a:pt x="5" y="0"/>
                    </a:move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2" y="1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1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2"/>
                      <a:pt x="2" y="14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4" y="17"/>
                      <a:pt x="5" y="17"/>
                    </a:cubicBezTo>
                    <a:cubicBezTo>
                      <a:pt x="5" y="17"/>
                      <a:pt x="5" y="17"/>
                      <a:pt x="6" y="17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5"/>
                      <a:pt x="7" y="13"/>
                      <a:pt x="7" y="11"/>
                    </a:cubicBezTo>
                    <a:cubicBezTo>
                      <a:pt x="7" y="9"/>
                      <a:pt x="7" y="8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3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0"/>
                      <a:pt x="6" y="0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7" name="Freeform 2205"/>
              <p:cNvSpPr/>
              <p:nvPr/>
            </p:nvSpPr>
            <p:spPr bwMode="auto">
              <a:xfrm>
                <a:off x="3048" y="306"/>
                <a:ext cx="7" cy="20"/>
              </a:xfrm>
              <a:custGeom>
                <a:avLst/>
                <a:gdLst>
                  <a:gd name="T0" fmla="*/ 5 w 7"/>
                  <a:gd name="T1" fmla="*/ 1 h 18"/>
                  <a:gd name="T2" fmla="*/ 4 w 7"/>
                  <a:gd name="T3" fmla="*/ 0 h 18"/>
                  <a:gd name="T4" fmla="*/ 3 w 7"/>
                  <a:gd name="T5" fmla="*/ 0 h 18"/>
                  <a:gd name="T6" fmla="*/ 3 w 7"/>
                  <a:gd name="T7" fmla="*/ 1 h 18"/>
                  <a:gd name="T8" fmla="*/ 0 w 7"/>
                  <a:gd name="T9" fmla="*/ 3 h 18"/>
                  <a:gd name="T10" fmla="*/ 0 w 7"/>
                  <a:gd name="T11" fmla="*/ 3 h 18"/>
                  <a:gd name="T12" fmla="*/ 0 w 7"/>
                  <a:gd name="T13" fmla="*/ 4 h 18"/>
                  <a:gd name="T14" fmla="*/ 0 w 7"/>
                  <a:gd name="T15" fmla="*/ 5 h 18"/>
                  <a:gd name="T16" fmla="*/ 0 w 7"/>
                  <a:gd name="T17" fmla="*/ 6 h 18"/>
                  <a:gd name="T18" fmla="*/ 0 w 7"/>
                  <a:gd name="T19" fmla="*/ 6 h 18"/>
                  <a:gd name="T20" fmla="*/ 0 w 7"/>
                  <a:gd name="T21" fmla="*/ 7 h 18"/>
                  <a:gd name="T22" fmla="*/ 1 w 7"/>
                  <a:gd name="T23" fmla="*/ 7 h 18"/>
                  <a:gd name="T24" fmla="*/ 2 w 7"/>
                  <a:gd name="T25" fmla="*/ 6 h 18"/>
                  <a:gd name="T26" fmla="*/ 2 w 7"/>
                  <a:gd name="T27" fmla="*/ 7 h 18"/>
                  <a:gd name="T28" fmla="*/ 2 w 7"/>
                  <a:gd name="T29" fmla="*/ 8 h 18"/>
                  <a:gd name="T30" fmla="*/ 2 w 7"/>
                  <a:gd name="T31" fmla="*/ 11 h 18"/>
                  <a:gd name="T32" fmla="*/ 2 w 7"/>
                  <a:gd name="T33" fmla="*/ 11 h 18"/>
                  <a:gd name="T34" fmla="*/ 2 w 7"/>
                  <a:gd name="T35" fmla="*/ 13 h 18"/>
                  <a:gd name="T36" fmla="*/ 2 w 7"/>
                  <a:gd name="T37" fmla="*/ 14 h 18"/>
                  <a:gd name="T38" fmla="*/ 2 w 7"/>
                  <a:gd name="T39" fmla="*/ 18 h 18"/>
                  <a:gd name="T40" fmla="*/ 2 w 7"/>
                  <a:gd name="T41" fmla="*/ 18 h 18"/>
                  <a:gd name="T42" fmla="*/ 2 w 7"/>
                  <a:gd name="T43" fmla="*/ 18 h 18"/>
                  <a:gd name="T44" fmla="*/ 4 w 7"/>
                  <a:gd name="T45" fmla="*/ 18 h 18"/>
                  <a:gd name="T46" fmla="*/ 6 w 7"/>
                  <a:gd name="T47" fmla="*/ 18 h 18"/>
                  <a:gd name="T48" fmla="*/ 6 w 7"/>
                  <a:gd name="T49" fmla="*/ 18 h 18"/>
                  <a:gd name="T50" fmla="*/ 7 w 7"/>
                  <a:gd name="T51" fmla="*/ 17 h 18"/>
                  <a:gd name="T52" fmla="*/ 7 w 7"/>
                  <a:gd name="T53" fmla="*/ 16 h 18"/>
                  <a:gd name="T54" fmla="*/ 7 w 7"/>
                  <a:gd name="T55" fmla="*/ 14 h 18"/>
                  <a:gd name="T56" fmla="*/ 7 w 7"/>
                  <a:gd name="T57" fmla="*/ 13 h 18"/>
                  <a:gd name="T58" fmla="*/ 7 w 7"/>
                  <a:gd name="T59" fmla="*/ 12 h 18"/>
                  <a:gd name="T60" fmla="*/ 7 w 7"/>
                  <a:gd name="T61" fmla="*/ 8 h 18"/>
                  <a:gd name="T62" fmla="*/ 7 w 7"/>
                  <a:gd name="T63" fmla="*/ 6 h 18"/>
                  <a:gd name="T64" fmla="*/ 7 w 7"/>
                  <a:gd name="T65" fmla="*/ 4 h 18"/>
                  <a:gd name="T66" fmla="*/ 7 w 7"/>
                  <a:gd name="T67" fmla="*/ 2 h 18"/>
                  <a:gd name="T68" fmla="*/ 7 w 7"/>
                  <a:gd name="T69" fmla="*/ 1 h 18"/>
                  <a:gd name="T70" fmla="*/ 7 w 7"/>
                  <a:gd name="T71" fmla="*/ 1 h 18"/>
                  <a:gd name="T72" fmla="*/ 7 w 7"/>
                  <a:gd name="T73" fmla="*/ 1 h 18"/>
                  <a:gd name="T74" fmla="*/ 5 w 7"/>
                  <a:gd name="T75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7" h="18">
                    <a:moveTo>
                      <a:pt x="5" y="1"/>
                    </a:moveTo>
                    <a:cubicBezTo>
                      <a:pt x="4" y="1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1" y="2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2"/>
                      <a:pt x="2" y="13"/>
                    </a:cubicBezTo>
                    <a:cubicBezTo>
                      <a:pt x="2" y="13"/>
                      <a:pt x="2" y="14"/>
                      <a:pt x="2" y="14"/>
                    </a:cubicBezTo>
                    <a:cubicBezTo>
                      <a:pt x="2" y="15"/>
                      <a:pt x="2" y="16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3" y="18"/>
                      <a:pt x="3" y="18"/>
                      <a:pt x="4" y="18"/>
                    </a:cubicBezTo>
                    <a:cubicBezTo>
                      <a:pt x="5" y="18"/>
                      <a:pt x="5" y="18"/>
                      <a:pt x="6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17"/>
                      <a:pt x="7" y="16"/>
                      <a:pt x="7" y="16"/>
                    </a:cubicBezTo>
                    <a:cubicBezTo>
                      <a:pt x="7" y="15"/>
                      <a:pt x="7" y="14"/>
                      <a:pt x="7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0"/>
                      <a:pt x="7" y="9"/>
                      <a:pt x="7" y="8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7" y="5"/>
                      <a:pt x="7" y="4"/>
                      <a:pt x="7" y="4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5" y="1"/>
                      <a:pt x="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8" name="Freeform 2206"/>
              <p:cNvSpPr>
                <a:spLocks noEditPoints="1"/>
              </p:cNvSpPr>
              <p:nvPr/>
            </p:nvSpPr>
            <p:spPr bwMode="auto">
              <a:xfrm>
                <a:off x="3010" y="195"/>
                <a:ext cx="100" cy="154"/>
              </a:xfrm>
              <a:custGeom>
                <a:avLst/>
                <a:gdLst>
                  <a:gd name="T0" fmla="*/ 72 w 92"/>
                  <a:gd name="T1" fmla="*/ 31 h 142"/>
                  <a:gd name="T2" fmla="*/ 44 w 92"/>
                  <a:gd name="T3" fmla="*/ 0 h 142"/>
                  <a:gd name="T4" fmla="*/ 17 w 92"/>
                  <a:gd name="T5" fmla="*/ 32 h 142"/>
                  <a:gd name="T6" fmla="*/ 0 w 92"/>
                  <a:gd name="T7" fmla="*/ 43 h 142"/>
                  <a:gd name="T8" fmla="*/ 69 w 92"/>
                  <a:gd name="T9" fmla="*/ 142 h 142"/>
                  <a:gd name="T10" fmla="*/ 72 w 92"/>
                  <a:gd name="T11" fmla="*/ 34 h 142"/>
                  <a:gd name="T12" fmla="*/ 10 w 92"/>
                  <a:gd name="T13" fmla="*/ 114 h 142"/>
                  <a:gd name="T14" fmla="*/ 22 w 92"/>
                  <a:gd name="T15" fmla="*/ 99 h 142"/>
                  <a:gd name="T16" fmla="*/ 22 w 92"/>
                  <a:gd name="T17" fmla="*/ 111 h 142"/>
                  <a:gd name="T18" fmla="*/ 24 w 92"/>
                  <a:gd name="T19" fmla="*/ 136 h 142"/>
                  <a:gd name="T20" fmla="*/ 25 w 92"/>
                  <a:gd name="T21" fmla="*/ 131 h 142"/>
                  <a:gd name="T22" fmla="*/ 11 w 92"/>
                  <a:gd name="T23" fmla="*/ 118 h 142"/>
                  <a:gd name="T24" fmla="*/ 18 w 92"/>
                  <a:gd name="T25" fmla="*/ 115 h 142"/>
                  <a:gd name="T26" fmla="*/ 23 w 92"/>
                  <a:gd name="T27" fmla="*/ 116 h 142"/>
                  <a:gd name="T28" fmla="*/ 24 w 92"/>
                  <a:gd name="T29" fmla="*/ 126 h 142"/>
                  <a:gd name="T30" fmla="*/ 35 w 92"/>
                  <a:gd name="T31" fmla="*/ 87 h 142"/>
                  <a:gd name="T32" fmla="*/ 27 w 92"/>
                  <a:gd name="T33" fmla="*/ 99 h 142"/>
                  <a:gd name="T34" fmla="*/ 45 w 92"/>
                  <a:gd name="T35" fmla="*/ 136 h 142"/>
                  <a:gd name="T36" fmla="*/ 37 w 92"/>
                  <a:gd name="T37" fmla="*/ 135 h 142"/>
                  <a:gd name="T38" fmla="*/ 27 w 92"/>
                  <a:gd name="T39" fmla="*/ 126 h 142"/>
                  <a:gd name="T40" fmla="*/ 28 w 92"/>
                  <a:gd name="T41" fmla="*/ 124 h 142"/>
                  <a:gd name="T42" fmla="*/ 40 w 92"/>
                  <a:gd name="T43" fmla="*/ 129 h 142"/>
                  <a:gd name="T44" fmla="*/ 48 w 92"/>
                  <a:gd name="T45" fmla="*/ 122 h 142"/>
                  <a:gd name="T46" fmla="*/ 40 w 92"/>
                  <a:gd name="T47" fmla="*/ 125 h 142"/>
                  <a:gd name="T48" fmla="*/ 29 w 92"/>
                  <a:gd name="T49" fmla="*/ 120 h 142"/>
                  <a:gd name="T50" fmla="*/ 27 w 92"/>
                  <a:gd name="T51" fmla="*/ 117 h 142"/>
                  <a:gd name="T52" fmla="*/ 26 w 92"/>
                  <a:gd name="T53" fmla="*/ 113 h 142"/>
                  <a:gd name="T54" fmla="*/ 27 w 92"/>
                  <a:gd name="T55" fmla="*/ 105 h 142"/>
                  <a:gd name="T56" fmla="*/ 29 w 92"/>
                  <a:gd name="T57" fmla="*/ 102 h 142"/>
                  <a:gd name="T58" fmla="*/ 46 w 92"/>
                  <a:gd name="T59" fmla="*/ 98 h 142"/>
                  <a:gd name="T60" fmla="*/ 49 w 92"/>
                  <a:gd name="T61" fmla="*/ 100 h 142"/>
                  <a:gd name="T62" fmla="*/ 54 w 92"/>
                  <a:gd name="T63" fmla="*/ 111 h 142"/>
                  <a:gd name="T64" fmla="*/ 52 w 92"/>
                  <a:gd name="T65" fmla="*/ 117 h 142"/>
                  <a:gd name="T66" fmla="*/ 61 w 92"/>
                  <a:gd name="T67" fmla="*/ 111 h 142"/>
                  <a:gd name="T68" fmla="*/ 57 w 92"/>
                  <a:gd name="T69" fmla="*/ 111 h 142"/>
                  <a:gd name="T70" fmla="*/ 69 w 92"/>
                  <a:gd name="T71" fmla="*/ 100 h 142"/>
                  <a:gd name="T72" fmla="*/ 71 w 92"/>
                  <a:gd name="T73" fmla="*/ 102 h 142"/>
                  <a:gd name="T74" fmla="*/ 83 w 92"/>
                  <a:gd name="T75" fmla="*/ 112 h 142"/>
                  <a:gd name="T76" fmla="*/ 82 w 92"/>
                  <a:gd name="T77" fmla="*/ 116 h 142"/>
                  <a:gd name="T78" fmla="*/ 67 w 92"/>
                  <a:gd name="T79" fmla="*/ 118 h 142"/>
                  <a:gd name="T80" fmla="*/ 65 w 92"/>
                  <a:gd name="T81" fmla="*/ 115 h 142"/>
                  <a:gd name="T82" fmla="*/ 64 w 92"/>
                  <a:gd name="T83" fmla="*/ 112 h 142"/>
                  <a:gd name="T84" fmla="*/ 65 w 92"/>
                  <a:gd name="T85" fmla="*/ 136 h 142"/>
                  <a:gd name="T86" fmla="*/ 51 w 92"/>
                  <a:gd name="T87" fmla="*/ 125 h 142"/>
                  <a:gd name="T88" fmla="*/ 63 w 92"/>
                  <a:gd name="T89" fmla="*/ 119 h 142"/>
                  <a:gd name="T90" fmla="*/ 65 w 92"/>
                  <a:gd name="T91" fmla="*/ 136 h 142"/>
                  <a:gd name="T92" fmla="*/ 70 w 92"/>
                  <a:gd name="T93" fmla="*/ 131 h 142"/>
                  <a:gd name="T94" fmla="*/ 65 w 92"/>
                  <a:gd name="T95" fmla="*/ 122 h 142"/>
                  <a:gd name="T96" fmla="*/ 72 w 92"/>
                  <a:gd name="T97" fmla="*/ 124 h 142"/>
                  <a:gd name="T98" fmla="*/ 84 w 92"/>
                  <a:gd name="T99" fmla="*/ 123 h 142"/>
                  <a:gd name="T100" fmla="*/ 72 w 92"/>
                  <a:gd name="T101" fmla="*/ 99 h 142"/>
                  <a:gd name="T102" fmla="*/ 48 w 92"/>
                  <a:gd name="T103" fmla="*/ 95 h 142"/>
                  <a:gd name="T104" fmla="*/ 16 w 92"/>
                  <a:gd name="T105" fmla="*/ 93 h 142"/>
                  <a:gd name="T106" fmla="*/ 24 w 92"/>
                  <a:gd name="T107" fmla="*/ 39 h 142"/>
                  <a:gd name="T108" fmla="*/ 65 w 92"/>
                  <a:gd name="T109" fmla="*/ 33 h 142"/>
                  <a:gd name="T110" fmla="*/ 85 w 92"/>
                  <a:gd name="T111" fmla="*/ 105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2" h="142">
                    <a:moveTo>
                      <a:pt x="72" y="34"/>
                    </a:moveTo>
                    <a:cubicBezTo>
                      <a:pt x="72" y="31"/>
                      <a:pt x="72" y="31"/>
                      <a:pt x="72" y="31"/>
                    </a:cubicBezTo>
                    <a:cubicBezTo>
                      <a:pt x="72" y="31"/>
                      <a:pt x="72" y="31"/>
                      <a:pt x="72" y="31"/>
                    </a:cubicBezTo>
                    <a:cubicBezTo>
                      <a:pt x="78" y="30"/>
                      <a:pt x="82" y="28"/>
                      <a:pt x="82" y="26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2" y="4"/>
                      <a:pt x="65" y="0"/>
                      <a:pt x="44" y="0"/>
                    </a:cubicBezTo>
                    <a:cubicBezTo>
                      <a:pt x="24" y="0"/>
                      <a:pt x="7" y="4"/>
                      <a:pt x="7" y="8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8"/>
                      <a:pt x="11" y="30"/>
                      <a:pt x="17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123"/>
                      <a:pt x="0" y="123"/>
                      <a:pt x="0" y="123"/>
                    </a:cubicBezTo>
                    <a:cubicBezTo>
                      <a:pt x="0" y="134"/>
                      <a:pt x="10" y="142"/>
                      <a:pt x="23" y="142"/>
                    </a:cubicBezTo>
                    <a:cubicBezTo>
                      <a:pt x="69" y="142"/>
                      <a:pt x="69" y="142"/>
                      <a:pt x="69" y="142"/>
                    </a:cubicBezTo>
                    <a:cubicBezTo>
                      <a:pt x="82" y="142"/>
                      <a:pt x="92" y="134"/>
                      <a:pt x="92" y="123"/>
                    </a:cubicBezTo>
                    <a:cubicBezTo>
                      <a:pt x="91" y="46"/>
                      <a:pt x="91" y="46"/>
                      <a:pt x="91" y="46"/>
                    </a:cubicBezTo>
                    <a:lnTo>
                      <a:pt x="72" y="34"/>
                    </a:lnTo>
                    <a:close/>
                    <a:moveTo>
                      <a:pt x="22" y="112"/>
                    </a:moveTo>
                    <a:cubicBezTo>
                      <a:pt x="21" y="111"/>
                      <a:pt x="20" y="111"/>
                      <a:pt x="18" y="111"/>
                    </a:cubicBezTo>
                    <a:cubicBezTo>
                      <a:pt x="15" y="111"/>
                      <a:pt x="12" y="112"/>
                      <a:pt x="10" y="114"/>
                    </a:cubicBezTo>
                    <a:cubicBezTo>
                      <a:pt x="8" y="112"/>
                      <a:pt x="7" y="109"/>
                      <a:pt x="7" y="106"/>
                    </a:cubicBezTo>
                    <a:cubicBezTo>
                      <a:pt x="7" y="101"/>
                      <a:pt x="11" y="97"/>
                      <a:pt x="16" y="97"/>
                    </a:cubicBezTo>
                    <a:cubicBezTo>
                      <a:pt x="18" y="97"/>
                      <a:pt x="20" y="98"/>
                      <a:pt x="22" y="99"/>
                    </a:cubicBezTo>
                    <a:cubicBezTo>
                      <a:pt x="23" y="100"/>
                      <a:pt x="24" y="101"/>
                      <a:pt x="25" y="102"/>
                    </a:cubicBezTo>
                    <a:cubicBezTo>
                      <a:pt x="24" y="102"/>
                      <a:pt x="24" y="103"/>
                      <a:pt x="24" y="104"/>
                    </a:cubicBezTo>
                    <a:cubicBezTo>
                      <a:pt x="23" y="106"/>
                      <a:pt x="22" y="108"/>
                      <a:pt x="22" y="111"/>
                    </a:cubicBezTo>
                    <a:lnTo>
                      <a:pt x="22" y="112"/>
                    </a:lnTo>
                    <a:close/>
                    <a:moveTo>
                      <a:pt x="22" y="136"/>
                    </a:moveTo>
                    <a:cubicBezTo>
                      <a:pt x="22" y="136"/>
                      <a:pt x="23" y="136"/>
                      <a:pt x="24" y="136"/>
                    </a:cubicBezTo>
                    <a:cubicBezTo>
                      <a:pt x="24" y="136"/>
                      <a:pt x="24" y="136"/>
                      <a:pt x="24" y="136"/>
                    </a:cubicBezTo>
                    <a:cubicBezTo>
                      <a:pt x="23" y="136"/>
                      <a:pt x="22" y="136"/>
                      <a:pt x="22" y="136"/>
                    </a:cubicBezTo>
                    <a:close/>
                    <a:moveTo>
                      <a:pt x="25" y="131"/>
                    </a:moveTo>
                    <a:cubicBezTo>
                      <a:pt x="23" y="132"/>
                      <a:pt x="21" y="133"/>
                      <a:pt x="18" y="133"/>
                    </a:cubicBezTo>
                    <a:cubicBezTo>
                      <a:pt x="13" y="133"/>
                      <a:pt x="9" y="129"/>
                      <a:pt x="9" y="124"/>
                    </a:cubicBezTo>
                    <a:cubicBezTo>
                      <a:pt x="9" y="122"/>
                      <a:pt x="10" y="120"/>
                      <a:pt x="11" y="118"/>
                    </a:cubicBezTo>
                    <a:cubicBezTo>
                      <a:pt x="11" y="118"/>
                      <a:pt x="12" y="117"/>
                      <a:pt x="12" y="117"/>
                    </a:cubicBezTo>
                    <a:cubicBezTo>
                      <a:pt x="13" y="116"/>
                      <a:pt x="13" y="116"/>
                      <a:pt x="14" y="116"/>
                    </a:cubicBezTo>
                    <a:cubicBezTo>
                      <a:pt x="15" y="115"/>
                      <a:pt x="17" y="115"/>
                      <a:pt x="18" y="115"/>
                    </a:cubicBezTo>
                    <a:cubicBezTo>
                      <a:pt x="19" y="115"/>
                      <a:pt x="20" y="115"/>
                      <a:pt x="20" y="115"/>
                    </a:cubicBezTo>
                    <a:cubicBezTo>
                      <a:pt x="21" y="115"/>
                      <a:pt x="22" y="115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7"/>
                      <a:pt x="23" y="117"/>
                    </a:cubicBezTo>
                    <a:cubicBezTo>
                      <a:pt x="24" y="119"/>
                      <a:pt x="24" y="120"/>
                      <a:pt x="25" y="121"/>
                    </a:cubicBezTo>
                    <a:cubicBezTo>
                      <a:pt x="24" y="122"/>
                      <a:pt x="24" y="124"/>
                      <a:pt x="24" y="126"/>
                    </a:cubicBezTo>
                    <a:cubicBezTo>
                      <a:pt x="24" y="128"/>
                      <a:pt x="24" y="129"/>
                      <a:pt x="25" y="131"/>
                    </a:cubicBezTo>
                    <a:close/>
                    <a:moveTo>
                      <a:pt x="25" y="97"/>
                    </a:moveTo>
                    <a:cubicBezTo>
                      <a:pt x="25" y="92"/>
                      <a:pt x="30" y="87"/>
                      <a:pt x="35" y="87"/>
                    </a:cubicBezTo>
                    <a:cubicBezTo>
                      <a:pt x="39" y="87"/>
                      <a:pt x="42" y="90"/>
                      <a:pt x="44" y="94"/>
                    </a:cubicBezTo>
                    <a:cubicBezTo>
                      <a:pt x="42" y="94"/>
                      <a:pt x="41" y="93"/>
                      <a:pt x="40" y="93"/>
                    </a:cubicBezTo>
                    <a:cubicBezTo>
                      <a:pt x="35" y="93"/>
                      <a:pt x="30" y="96"/>
                      <a:pt x="27" y="99"/>
                    </a:cubicBezTo>
                    <a:cubicBezTo>
                      <a:pt x="26" y="98"/>
                      <a:pt x="26" y="98"/>
                      <a:pt x="25" y="97"/>
                    </a:cubicBezTo>
                    <a:close/>
                    <a:moveTo>
                      <a:pt x="44" y="136"/>
                    </a:moveTo>
                    <a:cubicBezTo>
                      <a:pt x="45" y="136"/>
                      <a:pt x="45" y="136"/>
                      <a:pt x="45" y="136"/>
                    </a:cubicBezTo>
                    <a:cubicBezTo>
                      <a:pt x="45" y="136"/>
                      <a:pt x="45" y="136"/>
                      <a:pt x="45" y="136"/>
                    </a:cubicBezTo>
                    <a:lnTo>
                      <a:pt x="44" y="136"/>
                    </a:lnTo>
                    <a:close/>
                    <a:moveTo>
                      <a:pt x="37" y="135"/>
                    </a:moveTo>
                    <a:cubicBezTo>
                      <a:pt x="34" y="135"/>
                      <a:pt x="31" y="134"/>
                      <a:pt x="29" y="131"/>
                    </a:cubicBezTo>
                    <a:cubicBezTo>
                      <a:pt x="29" y="130"/>
                      <a:pt x="28" y="130"/>
                      <a:pt x="28" y="129"/>
                    </a:cubicBezTo>
                    <a:cubicBezTo>
                      <a:pt x="28" y="128"/>
                      <a:pt x="27" y="127"/>
                      <a:pt x="27" y="126"/>
                    </a:cubicBezTo>
                    <a:cubicBezTo>
                      <a:pt x="27" y="126"/>
                      <a:pt x="27" y="126"/>
                      <a:pt x="27" y="126"/>
                    </a:cubicBezTo>
                    <a:cubicBezTo>
                      <a:pt x="27" y="125"/>
                      <a:pt x="28" y="124"/>
                      <a:pt x="28" y="124"/>
                    </a:cubicBezTo>
                    <a:cubicBezTo>
                      <a:pt x="28" y="124"/>
                      <a:pt x="28" y="124"/>
                      <a:pt x="28" y="124"/>
                    </a:cubicBezTo>
                    <a:cubicBezTo>
                      <a:pt x="28" y="124"/>
                      <a:pt x="29" y="125"/>
                      <a:pt x="29" y="125"/>
                    </a:cubicBezTo>
                    <a:cubicBezTo>
                      <a:pt x="30" y="126"/>
                      <a:pt x="30" y="126"/>
                      <a:pt x="31" y="126"/>
                    </a:cubicBezTo>
                    <a:cubicBezTo>
                      <a:pt x="33" y="128"/>
                      <a:pt x="36" y="129"/>
                      <a:pt x="40" y="129"/>
                    </a:cubicBezTo>
                    <a:cubicBezTo>
                      <a:pt x="42" y="129"/>
                      <a:pt x="44" y="128"/>
                      <a:pt x="46" y="127"/>
                    </a:cubicBezTo>
                    <a:cubicBezTo>
                      <a:pt x="46" y="132"/>
                      <a:pt x="42" y="135"/>
                      <a:pt x="37" y="135"/>
                    </a:cubicBezTo>
                    <a:close/>
                    <a:moveTo>
                      <a:pt x="48" y="122"/>
                    </a:moveTo>
                    <a:cubicBezTo>
                      <a:pt x="48" y="122"/>
                      <a:pt x="48" y="122"/>
                      <a:pt x="48" y="122"/>
                    </a:cubicBezTo>
                    <a:cubicBezTo>
                      <a:pt x="47" y="123"/>
                      <a:pt x="47" y="123"/>
                      <a:pt x="46" y="123"/>
                    </a:cubicBezTo>
                    <a:cubicBezTo>
                      <a:pt x="44" y="124"/>
                      <a:pt x="42" y="125"/>
                      <a:pt x="40" y="125"/>
                    </a:cubicBezTo>
                    <a:cubicBezTo>
                      <a:pt x="36" y="125"/>
                      <a:pt x="33" y="124"/>
                      <a:pt x="31" y="122"/>
                    </a:cubicBezTo>
                    <a:cubicBezTo>
                      <a:pt x="30" y="122"/>
                      <a:pt x="30" y="121"/>
                      <a:pt x="29" y="120"/>
                    </a:cubicBezTo>
                    <a:cubicBezTo>
                      <a:pt x="29" y="120"/>
                      <a:pt x="29" y="120"/>
                      <a:pt x="29" y="120"/>
                    </a:cubicBezTo>
                    <a:cubicBezTo>
                      <a:pt x="28" y="119"/>
                      <a:pt x="28" y="119"/>
                      <a:pt x="28" y="119"/>
                    </a:cubicBezTo>
                    <a:cubicBezTo>
                      <a:pt x="28" y="118"/>
                      <a:pt x="27" y="118"/>
                      <a:pt x="27" y="117"/>
                    </a:cubicBezTo>
                    <a:cubicBezTo>
                      <a:pt x="27" y="117"/>
                      <a:pt x="27" y="117"/>
                      <a:pt x="27" y="117"/>
                    </a:cubicBezTo>
                    <a:cubicBezTo>
                      <a:pt x="27" y="116"/>
                      <a:pt x="26" y="116"/>
                      <a:pt x="26" y="115"/>
                    </a:cubicBezTo>
                    <a:cubicBezTo>
                      <a:pt x="26" y="114"/>
                      <a:pt x="26" y="114"/>
                      <a:pt x="26" y="114"/>
                    </a:cubicBezTo>
                    <a:cubicBezTo>
                      <a:pt x="26" y="113"/>
                      <a:pt x="26" y="113"/>
                      <a:pt x="26" y="113"/>
                    </a:cubicBezTo>
                    <a:cubicBezTo>
                      <a:pt x="26" y="112"/>
                      <a:pt x="26" y="112"/>
                      <a:pt x="26" y="111"/>
                    </a:cubicBezTo>
                    <a:cubicBezTo>
                      <a:pt x="26" y="109"/>
                      <a:pt x="26" y="108"/>
                      <a:pt x="26" y="107"/>
                    </a:cubicBezTo>
                    <a:cubicBezTo>
                      <a:pt x="26" y="106"/>
                      <a:pt x="27" y="105"/>
                      <a:pt x="27" y="105"/>
                    </a:cubicBezTo>
                    <a:cubicBezTo>
                      <a:pt x="27" y="104"/>
                      <a:pt x="27" y="104"/>
                      <a:pt x="27" y="104"/>
                    </a:cubicBezTo>
                    <a:cubicBezTo>
                      <a:pt x="28" y="103"/>
                      <a:pt x="28" y="103"/>
                      <a:pt x="28" y="103"/>
                    </a:cubicBezTo>
                    <a:cubicBezTo>
                      <a:pt x="29" y="102"/>
                      <a:pt x="29" y="102"/>
                      <a:pt x="29" y="102"/>
                    </a:cubicBezTo>
                    <a:cubicBezTo>
                      <a:pt x="31" y="99"/>
                      <a:pt x="35" y="97"/>
                      <a:pt x="40" y="97"/>
                    </a:cubicBezTo>
                    <a:cubicBezTo>
                      <a:pt x="41" y="97"/>
                      <a:pt x="43" y="97"/>
                      <a:pt x="44" y="98"/>
                    </a:cubicBezTo>
                    <a:cubicBezTo>
                      <a:pt x="45" y="98"/>
                      <a:pt x="45" y="98"/>
                      <a:pt x="46" y="98"/>
                    </a:cubicBezTo>
                    <a:cubicBezTo>
                      <a:pt x="46" y="99"/>
                      <a:pt x="47" y="99"/>
                      <a:pt x="47" y="99"/>
                    </a:cubicBezTo>
                    <a:cubicBezTo>
                      <a:pt x="47" y="99"/>
                      <a:pt x="47" y="99"/>
                      <a:pt x="47" y="99"/>
                    </a:cubicBezTo>
                    <a:cubicBezTo>
                      <a:pt x="48" y="100"/>
                      <a:pt x="48" y="100"/>
                      <a:pt x="49" y="100"/>
                    </a:cubicBezTo>
                    <a:cubicBezTo>
                      <a:pt x="49" y="101"/>
                      <a:pt x="50" y="101"/>
                      <a:pt x="50" y="102"/>
                    </a:cubicBezTo>
                    <a:cubicBezTo>
                      <a:pt x="52" y="104"/>
                      <a:pt x="53" y="106"/>
                      <a:pt x="54" y="109"/>
                    </a:cubicBezTo>
                    <a:cubicBezTo>
                      <a:pt x="54" y="110"/>
                      <a:pt x="54" y="110"/>
                      <a:pt x="54" y="111"/>
                    </a:cubicBezTo>
                    <a:cubicBezTo>
                      <a:pt x="54" y="111"/>
                      <a:pt x="54" y="111"/>
                      <a:pt x="54" y="111"/>
                    </a:cubicBezTo>
                    <a:cubicBezTo>
                      <a:pt x="54" y="112"/>
                      <a:pt x="54" y="113"/>
                      <a:pt x="53" y="113"/>
                    </a:cubicBezTo>
                    <a:cubicBezTo>
                      <a:pt x="53" y="115"/>
                      <a:pt x="53" y="116"/>
                      <a:pt x="52" y="117"/>
                    </a:cubicBezTo>
                    <a:cubicBezTo>
                      <a:pt x="52" y="119"/>
                      <a:pt x="50" y="120"/>
                      <a:pt x="49" y="121"/>
                    </a:cubicBezTo>
                    <a:cubicBezTo>
                      <a:pt x="49" y="122"/>
                      <a:pt x="48" y="122"/>
                      <a:pt x="48" y="122"/>
                    </a:cubicBezTo>
                    <a:close/>
                    <a:moveTo>
                      <a:pt x="61" y="111"/>
                    </a:moveTo>
                    <a:cubicBezTo>
                      <a:pt x="60" y="112"/>
                      <a:pt x="60" y="112"/>
                      <a:pt x="60" y="112"/>
                    </a:cubicBezTo>
                    <a:cubicBezTo>
                      <a:pt x="59" y="112"/>
                      <a:pt x="58" y="111"/>
                      <a:pt x="57" y="111"/>
                    </a:cubicBezTo>
                    <a:cubicBezTo>
                      <a:pt x="57" y="111"/>
                      <a:pt x="57" y="111"/>
                      <a:pt x="57" y="111"/>
                    </a:cubicBezTo>
                    <a:cubicBezTo>
                      <a:pt x="57" y="106"/>
                      <a:pt x="55" y="101"/>
                      <a:pt x="51" y="98"/>
                    </a:cubicBezTo>
                    <a:cubicBezTo>
                      <a:pt x="53" y="95"/>
                      <a:pt x="56" y="93"/>
                      <a:pt x="60" y="93"/>
                    </a:cubicBezTo>
                    <a:cubicBezTo>
                      <a:pt x="64" y="93"/>
                      <a:pt x="68" y="96"/>
                      <a:pt x="69" y="100"/>
                    </a:cubicBezTo>
                    <a:cubicBezTo>
                      <a:pt x="64" y="101"/>
                      <a:pt x="61" y="106"/>
                      <a:pt x="61" y="111"/>
                    </a:cubicBezTo>
                    <a:close/>
                    <a:moveTo>
                      <a:pt x="69" y="103"/>
                    </a:moveTo>
                    <a:cubicBezTo>
                      <a:pt x="70" y="103"/>
                      <a:pt x="70" y="103"/>
                      <a:pt x="71" y="102"/>
                    </a:cubicBezTo>
                    <a:cubicBezTo>
                      <a:pt x="71" y="102"/>
                      <a:pt x="72" y="102"/>
                      <a:pt x="73" y="102"/>
                    </a:cubicBezTo>
                    <a:cubicBezTo>
                      <a:pt x="74" y="102"/>
                      <a:pt x="74" y="102"/>
                      <a:pt x="74" y="102"/>
                    </a:cubicBezTo>
                    <a:cubicBezTo>
                      <a:pt x="79" y="102"/>
                      <a:pt x="83" y="106"/>
                      <a:pt x="83" y="112"/>
                    </a:cubicBezTo>
                    <a:cubicBezTo>
                      <a:pt x="83" y="112"/>
                      <a:pt x="83" y="112"/>
                      <a:pt x="83" y="113"/>
                    </a:cubicBezTo>
                    <a:cubicBezTo>
                      <a:pt x="83" y="113"/>
                      <a:pt x="83" y="114"/>
                      <a:pt x="83" y="115"/>
                    </a:cubicBezTo>
                    <a:cubicBezTo>
                      <a:pt x="82" y="115"/>
                      <a:pt x="82" y="116"/>
                      <a:pt x="82" y="116"/>
                    </a:cubicBezTo>
                    <a:cubicBezTo>
                      <a:pt x="80" y="119"/>
                      <a:pt x="77" y="121"/>
                      <a:pt x="74" y="121"/>
                    </a:cubicBezTo>
                    <a:cubicBezTo>
                      <a:pt x="72" y="121"/>
                      <a:pt x="71" y="121"/>
                      <a:pt x="70" y="120"/>
                    </a:cubicBezTo>
                    <a:cubicBezTo>
                      <a:pt x="69" y="120"/>
                      <a:pt x="68" y="119"/>
                      <a:pt x="67" y="118"/>
                    </a:cubicBezTo>
                    <a:cubicBezTo>
                      <a:pt x="66" y="117"/>
                      <a:pt x="66" y="117"/>
                      <a:pt x="66" y="116"/>
                    </a:cubicBezTo>
                    <a:cubicBezTo>
                      <a:pt x="65" y="116"/>
                      <a:pt x="65" y="116"/>
                      <a:pt x="65" y="116"/>
                    </a:cubicBezTo>
                    <a:cubicBezTo>
                      <a:pt x="65" y="116"/>
                      <a:pt x="65" y="115"/>
                      <a:pt x="65" y="115"/>
                    </a:cubicBezTo>
                    <a:cubicBezTo>
                      <a:pt x="64" y="114"/>
                      <a:pt x="64" y="114"/>
                      <a:pt x="64" y="114"/>
                    </a:cubicBezTo>
                    <a:cubicBezTo>
                      <a:pt x="64" y="113"/>
                      <a:pt x="64" y="113"/>
                      <a:pt x="64" y="112"/>
                    </a:cubicBezTo>
                    <a:cubicBezTo>
                      <a:pt x="64" y="112"/>
                      <a:pt x="64" y="112"/>
                      <a:pt x="64" y="112"/>
                    </a:cubicBezTo>
                    <a:cubicBezTo>
                      <a:pt x="64" y="111"/>
                      <a:pt x="64" y="111"/>
                      <a:pt x="64" y="110"/>
                    </a:cubicBezTo>
                    <a:cubicBezTo>
                      <a:pt x="65" y="107"/>
                      <a:pt x="66" y="105"/>
                      <a:pt x="69" y="103"/>
                    </a:cubicBezTo>
                    <a:close/>
                    <a:moveTo>
                      <a:pt x="65" y="136"/>
                    </a:moveTo>
                    <a:cubicBezTo>
                      <a:pt x="55" y="136"/>
                      <a:pt x="55" y="136"/>
                      <a:pt x="55" y="136"/>
                    </a:cubicBezTo>
                    <a:cubicBezTo>
                      <a:pt x="52" y="134"/>
                      <a:pt x="50" y="131"/>
                      <a:pt x="50" y="128"/>
                    </a:cubicBezTo>
                    <a:cubicBezTo>
                      <a:pt x="50" y="127"/>
                      <a:pt x="50" y="126"/>
                      <a:pt x="51" y="125"/>
                    </a:cubicBezTo>
                    <a:cubicBezTo>
                      <a:pt x="52" y="123"/>
                      <a:pt x="54" y="121"/>
                      <a:pt x="55" y="119"/>
                    </a:cubicBezTo>
                    <a:cubicBezTo>
                      <a:pt x="56" y="119"/>
                      <a:pt x="58" y="118"/>
                      <a:pt x="60" y="118"/>
                    </a:cubicBezTo>
                    <a:cubicBezTo>
                      <a:pt x="61" y="118"/>
                      <a:pt x="62" y="118"/>
                      <a:pt x="63" y="119"/>
                    </a:cubicBezTo>
                    <a:cubicBezTo>
                      <a:pt x="62" y="120"/>
                      <a:pt x="62" y="121"/>
                      <a:pt x="62" y="123"/>
                    </a:cubicBezTo>
                    <a:cubicBezTo>
                      <a:pt x="62" y="127"/>
                      <a:pt x="64" y="131"/>
                      <a:pt x="67" y="133"/>
                    </a:cubicBezTo>
                    <a:cubicBezTo>
                      <a:pt x="66" y="134"/>
                      <a:pt x="66" y="135"/>
                      <a:pt x="65" y="136"/>
                    </a:cubicBezTo>
                    <a:close/>
                    <a:moveTo>
                      <a:pt x="75" y="132"/>
                    </a:moveTo>
                    <a:cubicBezTo>
                      <a:pt x="74" y="132"/>
                      <a:pt x="73" y="132"/>
                      <a:pt x="72" y="132"/>
                    </a:cubicBezTo>
                    <a:cubicBezTo>
                      <a:pt x="71" y="132"/>
                      <a:pt x="71" y="131"/>
                      <a:pt x="70" y="131"/>
                    </a:cubicBezTo>
                    <a:cubicBezTo>
                      <a:pt x="70" y="131"/>
                      <a:pt x="69" y="130"/>
                      <a:pt x="69" y="130"/>
                    </a:cubicBezTo>
                    <a:cubicBezTo>
                      <a:pt x="67" y="128"/>
                      <a:pt x="65" y="126"/>
                      <a:pt x="65" y="123"/>
                    </a:cubicBezTo>
                    <a:cubicBezTo>
                      <a:pt x="65" y="122"/>
                      <a:pt x="65" y="122"/>
                      <a:pt x="65" y="122"/>
                    </a:cubicBezTo>
                    <a:cubicBezTo>
                      <a:pt x="66" y="122"/>
                      <a:pt x="67" y="123"/>
                      <a:pt x="68" y="123"/>
                    </a:cubicBezTo>
                    <a:cubicBezTo>
                      <a:pt x="69" y="124"/>
                      <a:pt x="69" y="124"/>
                      <a:pt x="70" y="124"/>
                    </a:cubicBezTo>
                    <a:cubicBezTo>
                      <a:pt x="71" y="124"/>
                      <a:pt x="71" y="124"/>
                      <a:pt x="72" y="124"/>
                    </a:cubicBezTo>
                    <a:cubicBezTo>
                      <a:pt x="73" y="124"/>
                      <a:pt x="73" y="124"/>
                      <a:pt x="74" y="124"/>
                    </a:cubicBezTo>
                    <a:cubicBezTo>
                      <a:pt x="78" y="124"/>
                      <a:pt x="81" y="123"/>
                      <a:pt x="84" y="120"/>
                    </a:cubicBezTo>
                    <a:cubicBezTo>
                      <a:pt x="84" y="121"/>
                      <a:pt x="84" y="122"/>
                      <a:pt x="84" y="123"/>
                    </a:cubicBezTo>
                    <a:cubicBezTo>
                      <a:pt x="84" y="128"/>
                      <a:pt x="80" y="132"/>
                      <a:pt x="75" y="132"/>
                    </a:cubicBezTo>
                    <a:close/>
                    <a:moveTo>
                      <a:pt x="74" y="99"/>
                    </a:moveTo>
                    <a:cubicBezTo>
                      <a:pt x="73" y="99"/>
                      <a:pt x="73" y="99"/>
                      <a:pt x="72" y="99"/>
                    </a:cubicBezTo>
                    <a:cubicBezTo>
                      <a:pt x="71" y="93"/>
                      <a:pt x="66" y="89"/>
                      <a:pt x="60" y="89"/>
                    </a:cubicBezTo>
                    <a:cubicBezTo>
                      <a:pt x="55" y="89"/>
                      <a:pt x="50" y="92"/>
                      <a:pt x="48" y="96"/>
                    </a:cubicBezTo>
                    <a:cubicBezTo>
                      <a:pt x="48" y="95"/>
                      <a:pt x="48" y="95"/>
                      <a:pt x="48" y="95"/>
                    </a:cubicBezTo>
                    <a:cubicBezTo>
                      <a:pt x="47" y="89"/>
                      <a:pt x="41" y="84"/>
                      <a:pt x="35" y="84"/>
                    </a:cubicBezTo>
                    <a:cubicBezTo>
                      <a:pt x="28" y="84"/>
                      <a:pt x="23" y="89"/>
                      <a:pt x="22" y="95"/>
                    </a:cubicBezTo>
                    <a:cubicBezTo>
                      <a:pt x="20" y="94"/>
                      <a:pt x="18" y="93"/>
                      <a:pt x="16" y="93"/>
                    </a:cubicBezTo>
                    <a:cubicBezTo>
                      <a:pt x="13" y="93"/>
                      <a:pt x="9" y="95"/>
                      <a:pt x="7" y="97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24" y="39"/>
                      <a:pt x="24" y="39"/>
                      <a:pt x="24" y="39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30" y="34"/>
                      <a:pt x="37" y="34"/>
                      <a:pt x="44" y="34"/>
                    </a:cubicBezTo>
                    <a:cubicBezTo>
                      <a:pt x="52" y="34"/>
                      <a:pt x="59" y="34"/>
                      <a:pt x="65" y="33"/>
                    </a:cubicBezTo>
                    <a:cubicBezTo>
                      <a:pt x="65" y="37"/>
                      <a:pt x="65" y="37"/>
                      <a:pt x="65" y="37"/>
                    </a:cubicBezTo>
                    <a:cubicBezTo>
                      <a:pt x="84" y="50"/>
                      <a:pt x="84" y="50"/>
                      <a:pt x="84" y="50"/>
                    </a:cubicBezTo>
                    <a:cubicBezTo>
                      <a:pt x="85" y="105"/>
                      <a:pt x="85" y="105"/>
                      <a:pt x="85" y="105"/>
                    </a:cubicBezTo>
                    <a:cubicBezTo>
                      <a:pt x="83" y="101"/>
                      <a:pt x="78" y="99"/>
                      <a:pt x="74" y="9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9" name="Freeform 2207"/>
              <p:cNvSpPr/>
              <p:nvPr/>
            </p:nvSpPr>
            <p:spPr bwMode="auto">
              <a:xfrm>
                <a:off x="3450" y="421"/>
                <a:ext cx="102" cy="52"/>
              </a:xfrm>
              <a:custGeom>
                <a:avLst/>
                <a:gdLst>
                  <a:gd name="T0" fmla="*/ 0 w 102"/>
                  <a:gd name="T1" fmla="*/ 52 h 52"/>
                  <a:gd name="T2" fmla="*/ 17 w 102"/>
                  <a:gd name="T3" fmla="*/ 52 h 52"/>
                  <a:gd name="T4" fmla="*/ 74 w 102"/>
                  <a:gd name="T5" fmla="*/ 12 h 52"/>
                  <a:gd name="T6" fmla="*/ 96 w 102"/>
                  <a:gd name="T7" fmla="*/ 52 h 52"/>
                  <a:gd name="T8" fmla="*/ 63 w 102"/>
                  <a:gd name="T9" fmla="*/ 52 h 52"/>
                  <a:gd name="T10" fmla="*/ 102 w 102"/>
                  <a:gd name="T11" fmla="*/ 52 h 52"/>
                  <a:gd name="T12" fmla="*/ 76 w 102"/>
                  <a:gd name="T13" fmla="*/ 0 h 52"/>
                  <a:gd name="T14" fmla="*/ 0 w 102"/>
                  <a:gd name="T15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2" h="52">
                    <a:moveTo>
                      <a:pt x="0" y="52"/>
                    </a:moveTo>
                    <a:lnTo>
                      <a:pt x="17" y="52"/>
                    </a:lnTo>
                    <a:lnTo>
                      <a:pt x="74" y="12"/>
                    </a:lnTo>
                    <a:lnTo>
                      <a:pt x="96" y="52"/>
                    </a:lnTo>
                    <a:lnTo>
                      <a:pt x="63" y="52"/>
                    </a:lnTo>
                    <a:lnTo>
                      <a:pt x="102" y="52"/>
                    </a:lnTo>
                    <a:lnTo>
                      <a:pt x="76" y="0"/>
                    </a:lnTo>
                    <a:lnTo>
                      <a:pt x="0" y="5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0" name="Freeform 2208"/>
              <p:cNvSpPr/>
              <p:nvPr/>
            </p:nvSpPr>
            <p:spPr bwMode="auto">
              <a:xfrm>
                <a:off x="3489" y="460"/>
                <a:ext cx="13" cy="14"/>
              </a:xfrm>
              <a:custGeom>
                <a:avLst/>
                <a:gdLst>
                  <a:gd name="T0" fmla="*/ 9 w 12"/>
                  <a:gd name="T1" fmla="*/ 7 h 13"/>
                  <a:gd name="T2" fmla="*/ 7 w 12"/>
                  <a:gd name="T3" fmla="*/ 4 h 13"/>
                  <a:gd name="T4" fmla="*/ 4 w 12"/>
                  <a:gd name="T5" fmla="*/ 0 h 13"/>
                  <a:gd name="T6" fmla="*/ 4 w 12"/>
                  <a:gd name="T7" fmla="*/ 0 h 13"/>
                  <a:gd name="T8" fmla="*/ 3 w 12"/>
                  <a:gd name="T9" fmla="*/ 0 h 13"/>
                  <a:gd name="T10" fmla="*/ 2 w 12"/>
                  <a:gd name="T11" fmla="*/ 0 h 13"/>
                  <a:gd name="T12" fmla="*/ 1 w 12"/>
                  <a:gd name="T13" fmla="*/ 1 h 13"/>
                  <a:gd name="T14" fmla="*/ 1 w 12"/>
                  <a:gd name="T15" fmla="*/ 1 h 13"/>
                  <a:gd name="T16" fmla="*/ 1 w 12"/>
                  <a:gd name="T17" fmla="*/ 1 h 13"/>
                  <a:gd name="T18" fmla="*/ 0 w 12"/>
                  <a:gd name="T19" fmla="*/ 4 h 13"/>
                  <a:gd name="T20" fmla="*/ 0 w 12"/>
                  <a:gd name="T21" fmla="*/ 5 h 13"/>
                  <a:gd name="T22" fmla="*/ 1 w 12"/>
                  <a:gd name="T23" fmla="*/ 6 h 13"/>
                  <a:gd name="T24" fmla="*/ 2 w 12"/>
                  <a:gd name="T25" fmla="*/ 6 h 13"/>
                  <a:gd name="T26" fmla="*/ 2 w 12"/>
                  <a:gd name="T27" fmla="*/ 7 h 13"/>
                  <a:gd name="T28" fmla="*/ 2 w 12"/>
                  <a:gd name="T29" fmla="*/ 6 h 13"/>
                  <a:gd name="T30" fmla="*/ 3 w 12"/>
                  <a:gd name="T31" fmla="*/ 6 h 13"/>
                  <a:gd name="T32" fmla="*/ 3 w 12"/>
                  <a:gd name="T33" fmla="*/ 6 h 13"/>
                  <a:gd name="T34" fmla="*/ 5 w 12"/>
                  <a:gd name="T35" fmla="*/ 9 h 13"/>
                  <a:gd name="T36" fmla="*/ 8 w 12"/>
                  <a:gd name="T37" fmla="*/ 13 h 13"/>
                  <a:gd name="T38" fmla="*/ 8 w 12"/>
                  <a:gd name="T39" fmla="*/ 13 h 13"/>
                  <a:gd name="T40" fmla="*/ 9 w 12"/>
                  <a:gd name="T41" fmla="*/ 13 h 13"/>
                  <a:gd name="T42" fmla="*/ 10 w 12"/>
                  <a:gd name="T43" fmla="*/ 12 h 13"/>
                  <a:gd name="T44" fmla="*/ 11 w 12"/>
                  <a:gd name="T45" fmla="*/ 11 h 13"/>
                  <a:gd name="T46" fmla="*/ 12 w 12"/>
                  <a:gd name="T47" fmla="*/ 11 h 13"/>
                  <a:gd name="T48" fmla="*/ 11 w 12"/>
                  <a:gd name="T49" fmla="*/ 10 h 13"/>
                  <a:gd name="T50" fmla="*/ 9 w 12"/>
                  <a:gd name="T51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" h="13">
                    <a:moveTo>
                      <a:pt x="9" y="7"/>
                    </a:moveTo>
                    <a:cubicBezTo>
                      <a:pt x="8" y="6"/>
                      <a:pt x="7" y="5"/>
                      <a:pt x="7" y="4"/>
                    </a:cubicBezTo>
                    <a:cubicBezTo>
                      <a:pt x="5" y="2"/>
                      <a:pt x="4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3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1" y="5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6" y="9"/>
                      <a:pt x="7" y="10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10" y="13"/>
                      <a:pt x="10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0" y="9"/>
                      <a:pt x="9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1" name="Freeform 2209"/>
              <p:cNvSpPr>
                <a:spLocks noEditPoints="1"/>
              </p:cNvSpPr>
              <p:nvPr/>
            </p:nvSpPr>
            <p:spPr bwMode="auto">
              <a:xfrm>
                <a:off x="3497" y="452"/>
                <a:ext cx="15" cy="16"/>
              </a:xfrm>
              <a:custGeom>
                <a:avLst/>
                <a:gdLst>
                  <a:gd name="T0" fmla="*/ 8 w 14"/>
                  <a:gd name="T1" fmla="*/ 1 h 15"/>
                  <a:gd name="T2" fmla="*/ 3 w 14"/>
                  <a:gd name="T3" fmla="*/ 2 h 15"/>
                  <a:gd name="T4" fmla="*/ 0 w 14"/>
                  <a:gd name="T5" fmla="*/ 6 h 15"/>
                  <a:gd name="T6" fmla="*/ 2 w 14"/>
                  <a:gd name="T7" fmla="*/ 11 h 15"/>
                  <a:gd name="T8" fmla="*/ 7 w 14"/>
                  <a:gd name="T9" fmla="*/ 14 h 15"/>
                  <a:gd name="T10" fmla="*/ 11 w 14"/>
                  <a:gd name="T11" fmla="*/ 13 h 15"/>
                  <a:gd name="T12" fmla="*/ 14 w 14"/>
                  <a:gd name="T13" fmla="*/ 9 h 15"/>
                  <a:gd name="T14" fmla="*/ 12 w 14"/>
                  <a:gd name="T15" fmla="*/ 4 h 15"/>
                  <a:gd name="T16" fmla="*/ 8 w 14"/>
                  <a:gd name="T17" fmla="*/ 1 h 15"/>
                  <a:gd name="T18" fmla="*/ 9 w 14"/>
                  <a:gd name="T19" fmla="*/ 10 h 15"/>
                  <a:gd name="T20" fmla="*/ 7 w 14"/>
                  <a:gd name="T21" fmla="*/ 10 h 15"/>
                  <a:gd name="T22" fmla="*/ 5 w 14"/>
                  <a:gd name="T23" fmla="*/ 9 h 15"/>
                  <a:gd name="T24" fmla="*/ 4 w 14"/>
                  <a:gd name="T25" fmla="*/ 7 h 15"/>
                  <a:gd name="T26" fmla="*/ 5 w 14"/>
                  <a:gd name="T27" fmla="*/ 5 h 15"/>
                  <a:gd name="T28" fmla="*/ 7 w 14"/>
                  <a:gd name="T29" fmla="*/ 5 h 15"/>
                  <a:gd name="T30" fmla="*/ 9 w 14"/>
                  <a:gd name="T31" fmla="*/ 6 h 15"/>
                  <a:gd name="T32" fmla="*/ 10 w 14"/>
                  <a:gd name="T33" fmla="*/ 8 h 15"/>
                  <a:gd name="T34" fmla="*/ 9 w 14"/>
                  <a:gd name="T35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15">
                    <a:moveTo>
                      <a:pt x="8" y="1"/>
                    </a:moveTo>
                    <a:cubicBezTo>
                      <a:pt x="6" y="0"/>
                      <a:pt x="4" y="1"/>
                      <a:pt x="3" y="2"/>
                    </a:cubicBezTo>
                    <a:cubicBezTo>
                      <a:pt x="1" y="3"/>
                      <a:pt x="1" y="4"/>
                      <a:pt x="0" y="6"/>
                    </a:cubicBezTo>
                    <a:cubicBezTo>
                      <a:pt x="0" y="8"/>
                      <a:pt x="1" y="10"/>
                      <a:pt x="2" y="11"/>
                    </a:cubicBezTo>
                    <a:cubicBezTo>
                      <a:pt x="3" y="13"/>
                      <a:pt x="5" y="14"/>
                      <a:pt x="7" y="14"/>
                    </a:cubicBezTo>
                    <a:cubicBezTo>
                      <a:pt x="8" y="15"/>
                      <a:pt x="10" y="14"/>
                      <a:pt x="11" y="13"/>
                    </a:cubicBezTo>
                    <a:cubicBezTo>
                      <a:pt x="13" y="12"/>
                      <a:pt x="14" y="11"/>
                      <a:pt x="14" y="9"/>
                    </a:cubicBezTo>
                    <a:cubicBezTo>
                      <a:pt x="14" y="7"/>
                      <a:pt x="13" y="5"/>
                      <a:pt x="12" y="4"/>
                    </a:cubicBezTo>
                    <a:cubicBezTo>
                      <a:pt x="11" y="2"/>
                      <a:pt x="9" y="1"/>
                      <a:pt x="8" y="1"/>
                    </a:cubicBezTo>
                    <a:close/>
                    <a:moveTo>
                      <a:pt x="9" y="10"/>
                    </a:moveTo>
                    <a:cubicBezTo>
                      <a:pt x="8" y="10"/>
                      <a:pt x="8" y="10"/>
                      <a:pt x="7" y="10"/>
                    </a:cubicBezTo>
                    <a:cubicBezTo>
                      <a:pt x="6" y="10"/>
                      <a:pt x="6" y="10"/>
                      <a:pt x="5" y="9"/>
                    </a:cubicBezTo>
                    <a:cubicBezTo>
                      <a:pt x="5" y="8"/>
                      <a:pt x="4" y="8"/>
                      <a:pt x="4" y="7"/>
                    </a:cubicBezTo>
                    <a:cubicBezTo>
                      <a:pt x="4" y="6"/>
                      <a:pt x="5" y="6"/>
                      <a:pt x="5" y="5"/>
                    </a:cubicBezTo>
                    <a:cubicBezTo>
                      <a:pt x="6" y="5"/>
                      <a:pt x="7" y="5"/>
                      <a:pt x="7" y="5"/>
                    </a:cubicBezTo>
                    <a:cubicBezTo>
                      <a:pt x="8" y="5"/>
                      <a:pt x="9" y="5"/>
                      <a:pt x="9" y="6"/>
                    </a:cubicBezTo>
                    <a:cubicBezTo>
                      <a:pt x="9" y="7"/>
                      <a:pt x="10" y="7"/>
                      <a:pt x="10" y="8"/>
                    </a:cubicBezTo>
                    <a:cubicBezTo>
                      <a:pt x="10" y="9"/>
                      <a:pt x="9" y="9"/>
                      <a:pt x="9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2" name="Freeform 2210"/>
              <p:cNvSpPr>
                <a:spLocks noEditPoints="1"/>
              </p:cNvSpPr>
              <p:nvPr/>
            </p:nvSpPr>
            <p:spPr bwMode="auto">
              <a:xfrm>
                <a:off x="3509" y="443"/>
                <a:ext cx="15" cy="17"/>
              </a:xfrm>
              <a:custGeom>
                <a:avLst/>
                <a:gdLst>
                  <a:gd name="T0" fmla="*/ 8 w 14"/>
                  <a:gd name="T1" fmla="*/ 1 h 15"/>
                  <a:gd name="T2" fmla="*/ 3 w 14"/>
                  <a:gd name="T3" fmla="*/ 1 h 15"/>
                  <a:gd name="T4" fmla="*/ 0 w 14"/>
                  <a:gd name="T5" fmla="*/ 6 h 15"/>
                  <a:gd name="T6" fmla="*/ 2 w 14"/>
                  <a:gd name="T7" fmla="*/ 11 h 15"/>
                  <a:gd name="T8" fmla="*/ 6 w 14"/>
                  <a:gd name="T9" fmla="*/ 14 h 15"/>
                  <a:gd name="T10" fmla="*/ 11 w 14"/>
                  <a:gd name="T11" fmla="*/ 13 h 15"/>
                  <a:gd name="T12" fmla="*/ 14 w 14"/>
                  <a:gd name="T13" fmla="*/ 9 h 15"/>
                  <a:gd name="T14" fmla="*/ 12 w 14"/>
                  <a:gd name="T15" fmla="*/ 4 h 15"/>
                  <a:gd name="T16" fmla="*/ 8 w 14"/>
                  <a:gd name="T17" fmla="*/ 1 h 15"/>
                  <a:gd name="T18" fmla="*/ 9 w 14"/>
                  <a:gd name="T19" fmla="*/ 10 h 15"/>
                  <a:gd name="T20" fmla="*/ 7 w 14"/>
                  <a:gd name="T21" fmla="*/ 10 h 15"/>
                  <a:gd name="T22" fmla="*/ 5 w 14"/>
                  <a:gd name="T23" fmla="*/ 9 h 15"/>
                  <a:gd name="T24" fmla="*/ 4 w 14"/>
                  <a:gd name="T25" fmla="*/ 7 h 15"/>
                  <a:gd name="T26" fmla="*/ 5 w 14"/>
                  <a:gd name="T27" fmla="*/ 5 h 15"/>
                  <a:gd name="T28" fmla="*/ 7 w 14"/>
                  <a:gd name="T29" fmla="*/ 5 h 15"/>
                  <a:gd name="T30" fmla="*/ 9 w 14"/>
                  <a:gd name="T31" fmla="*/ 6 h 15"/>
                  <a:gd name="T32" fmla="*/ 10 w 14"/>
                  <a:gd name="T33" fmla="*/ 8 h 15"/>
                  <a:gd name="T34" fmla="*/ 9 w 14"/>
                  <a:gd name="T35" fmla="*/ 1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" h="15">
                    <a:moveTo>
                      <a:pt x="8" y="1"/>
                    </a:moveTo>
                    <a:cubicBezTo>
                      <a:pt x="6" y="0"/>
                      <a:pt x="4" y="0"/>
                      <a:pt x="3" y="1"/>
                    </a:cubicBezTo>
                    <a:cubicBezTo>
                      <a:pt x="1" y="3"/>
                      <a:pt x="0" y="4"/>
                      <a:pt x="0" y="6"/>
                    </a:cubicBezTo>
                    <a:cubicBezTo>
                      <a:pt x="0" y="8"/>
                      <a:pt x="1" y="9"/>
                      <a:pt x="2" y="11"/>
                    </a:cubicBezTo>
                    <a:cubicBezTo>
                      <a:pt x="3" y="13"/>
                      <a:pt x="5" y="14"/>
                      <a:pt x="6" y="14"/>
                    </a:cubicBezTo>
                    <a:cubicBezTo>
                      <a:pt x="8" y="15"/>
                      <a:pt x="10" y="14"/>
                      <a:pt x="11" y="13"/>
                    </a:cubicBezTo>
                    <a:cubicBezTo>
                      <a:pt x="13" y="12"/>
                      <a:pt x="14" y="11"/>
                      <a:pt x="14" y="9"/>
                    </a:cubicBezTo>
                    <a:cubicBezTo>
                      <a:pt x="14" y="7"/>
                      <a:pt x="13" y="5"/>
                      <a:pt x="12" y="4"/>
                    </a:cubicBezTo>
                    <a:cubicBezTo>
                      <a:pt x="11" y="2"/>
                      <a:pt x="9" y="1"/>
                      <a:pt x="8" y="1"/>
                    </a:cubicBezTo>
                    <a:close/>
                    <a:moveTo>
                      <a:pt x="9" y="10"/>
                    </a:moveTo>
                    <a:cubicBezTo>
                      <a:pt x="8" y="10"/>
                      <a:pt x="8" y="10"/>
                      <a:pt x="7" y="10"/>
                    </a:cubicBezTo>
                    <a:cubicBezTo>
                      <a:pt x="6" y="10"/>
                      <a:pt x="6" y="9"/>
                      <a:pt x="5" y="9"/>
                    </a:cubicBezTo>
                    <a:cubicBezTo>
                      <a:pt x="5" y="8"/>
                      <a:pt x="4" y="7"/>
                      <a:pt x="4" y="7"/>
                    </a:cubicBezTo>
                    <a:cubicBezTo>
                      <a:pt x="4" y="6"/>
                      <a:pt x="5" y="5"/>
                      <a:pt x="5" y="5"/>
                    </a:cubicBezTo>
                    <a:cubicBezTo>
                      <a:pt x="6" y="4"/>
                      <a:pt x="6" y="4"/>
                      <a:pt x="7" y="5"/>
                    </a:cubicBezTo>
                    <a:cubicBezTo>
                      <a:pt x="8" y="5"/>
                      <a:pt x="8" y="5"/>
                      <a:pt x="9" y="6"/>
                    </a:cubicBezTo>
                    <a:cubicBezTo>
                      <a:pt x="9" y="6"/>
                      <a:pt x="10" y="7"/>
                      <a:pt x="10" y="8"/>
                    </a:cubicBezTo>
                    <a:cubicBezTo>
                      <a:pt x="10" y="9"/>
                      <a:pt x="9" y="9"/>
                      <a:pt x="9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3" name="Freeform 2211"/>
              <p:cNvSpPr/>
              <p:nvPr/>
            </p:nvSpPr>
            <p:spPr bwMode="auto">
              <a:xfrm>
                <a:off x="3448" y="469"/>
                <a:ext cx="107" cy="90"/>
              </a:xfrm>
              <a:custGeom>
                <a:avLst/>
                <a:gdLst>
                  <a:gd name="T0" fmla="*/ 0 w 107"/>
                  <a:gd name="T1" fmla="*/ 90 h 90"/>
                  <a:gd name="T2" fmla="*/ 107 w 107"/>
                  <a:gd name="T3" fmla="*/ 90 h 90"/>
                  <a:gd name="T4" fmla="*/ 107 w 107"/>
                  <a:gd name="T5" fmla="*/ 69 h 90"/>
                  <a:gd name="T6" fmla="*/ 67 w 107"/>
                  <a:gd name="T7" fmla="*/ 69 h 90"/>
                  <a:gd name="T8" fmla="*/ 67 w 107"/>
                  <a:gd name="T9" fmla="*/ 23 h 90"/>
                  <a:gd name="T10" fmla="*/ 107 w 107"/>
                  <a:gd name="T11" fmla="*/ 23 h 90"/>
                  <a:gd name="T12" fmla="*/ 107 w 107"/>
                  <a:gd name="T13" fmla="*/ 0 h 90"/>
                  <a:gd name="T14" fmla="*/ 0 w 107"/>
                  <a:gd name="T15" fmla="*/ 0 h 90"/>
                  <a:gd name="T16" fmla="*/ 0 w 107"/>
                  <a:gd name="T17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7" h="90">
                    <a:moveTo>
                      <a:pt x="0" y="90"/>
                    </a:moveTo>
                    <a:lnTo>
                      <a:pt x="107" y="90"/>
                    </a:lnTo>
                    <a:lnTo>
                      <a:pt x="107" y="69"/>
                    </a:lnTo>
                    <a:lnTo>
                      <a:pt x="67" y="69"/>
                    </a:lnTo>
                    <a:lnTo>
                      <a:pt x="67" y="23"/>
                    </a:lnTo>
                    <a:lnTo>
                      <a:pt x="107" y="23"/>
                    </a:lnTo>
                    <a:lnTo>
                      <a:pt x="107" y="0"/>
                    </a:lnTo>
                    <a:lnTo>
                      <a:pt x="0" y="0"/>
                    </a:lnTo>
                    <a:lnTo>
                      <a:pt x="0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4" name="Rectangle 2212"/>
              <p:cNvSpPr>
                <a:spLocks noChangeArrowheads="1"/>
              </p:cNvSpPr>
              <p:nvPr/>
            </p:nvSpPr>
            <p:spPr bwMode="auto">
              <a:xfrm>
                <a:off x="3524" y="501"/>
                <a:ext cx="22" cy="2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5" name="Freeform 2213"/>
              <p:cNvSpPr/>
              <p:nvPr/>
            </p:nvSpPr>
            <p:spPr bwMode="auto">
              <a:xfrm>
                <a:off x="3653" y="1"/>
                <a:ext cx="145" cy="105"/>
              </a:xfrm>
              <a:custGeom>
                <a:avLst/>
                <a:gdLst>
                  <a:gd name="T0" fmla="*/ 16 w 145"/>
                  <a:gd name="T1" fmla="*/ 0 h 105"/>
                  <a:gd name="T2" fmla="*/ 0 w 145"/>
                  <a:gd name="T3" fmla="*/ 0 h 105"/>
                  <a:gd name="T4" fmla="*/ 0 w 145"/>
                  <a:gd name="T5" fmla="*/ 105 h 105"/>
                  <a:gd name="T6" fmla="*/ 145 w 145"/>
                  <a:gd name="T7" fmla="*/ 105 h 105"/>
                  <a:gd name="T8" fmla="*/ 145 w 145"/>
                  <a:gd name="T9" fmla="*/ 90 h 105"/>
                  <a:gd name="T10" fmla="*/ 16 w 145"/>
                  <a:gd name="T11" fmla="*/ 90 h 105"/>
                  <a:gd name="T12" fmla="*/ 16 w 145"/>
                  <a:gd name="T13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5" h="105">
                    <a:moveTo>
                      <a:pt x="16" y="0"/>
                    </a:moveTo>
                    <a:lnTo>
                      <a:pt x="0" y="0"/>
                    </a:lnTo>
                    <a:lnTo>
                      <a:pt x="0" y="105"/>
                    </a:lnTo>
                    <a:lnTo>
                      <a:pt x="145" y="105"/>
                    </a:lnTo>
                    <a:lnTo>
                      <a:pt x="145" y="90"/>
                    </a:lnTo>
                    <a:lnTo>
                      <a:pt x="16" y="90"/>
                    </a:lnTo>
                    <a:lnTo>
                      <a:pt x="1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6" name="Freeform 2214"/>
              <p:cNvSpPr/>
              <p:nvPr/>
            </p:nvSpPr>
            <p:spPr bwMode="auto">
              <a:xfrm>
                <a:off x="3675" y="-1"/>
                <a:ext cx="123" cy="69"/>
              </a:xfrm>
              <a:custGeom>
                <a:avLst/>
                <a:gdLst>
                  <a:gd name="T0" fmla="*/ 110 w 112"/>
                  <a:gd name="T1" fmla="*/ 1 h 64"/>
                  <a:gd name="T2" fmla="*/ 105 w 112"/>
                  <a:gd name="T3" fmla="*/ 2 h 64"/>
                  <a:gd name="T4" fmla="*/ 77 w 112"/>
                  <a:gd name="T5" fmla="*/ 45 h 64"/>
                  <a:gd name="T6" fmla="*/ 37 w 112"/>
                  <a:gd name="T7" fmla="*/ 16 h 64"/>
                  <a:gd name="T8" fmla="*/ 1 w 112"/>
                  <a:gd name="T9" fmla="*/ 58 h 64"/>
                  <a:gd name="T10" fmla="*/ 1 w 112"/>
                  <a:gd name="T11" fmla="*/ 63 h 64"/>
                  <a:gd name="T12" fmla="*/ 4 w 112"/>
                  <a:gd name="T13" fmla="*/ 64 h 64"/>
                  <a:gd name="T14" fmla="*/ 6 w 112"/>
                  <a:gd name="T15" fmla="*/ 63 h 64"/>
                  <a:gd name="T16" fmla="*/ 38 w 112"/>
                  <a:gd name="T17" fmla="*/ 25 h 64"/>
                  <a:gd name="T18" fmla="*/ 79 w 112"/>
                  <a:gd name="T19" fmla="*/ 55 h 64"/>
                  <a:gd name="T20" fmla="*/ 111 w 112"/>
                  <a:gd name="T21" fmla="*/ 6 h 64"/>
                  <a:gd name="T22" fmla="*/ 110 w 112"/>
                  <a:gd name="T23" fmla="*/ 1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2" h="64">
                    <a:moveTo>
                      <a:pt x="110" y="1"/>
                    </a:moveTo>
                    <a:cubicBezTo>
                      <a:pt x="109" y="0"/>
                      <a:pt x="106" y="0"/>
                      <a:pt x="105" y="2"/>
                    </a:cubicBezTo>
                    <a:cubicBezTo>
                      <a:pt x="77" y="45"/>
                      <a:pt x="77" y="45"/>
                      <a:pt x="77" y="45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1" y="58"/>
                      <a:pt x="1" y="58"/>
                      <a:pt x="1" y="58"/>
                    </a:cubicBezTo>
                    <a:cubicBezTo>
                      <a:pt x="0" y="60"/>
                      <a:pt x="0" y="62"/>
                      <a:pt x="1" y="63"/>
                    </a:cubicBezTo>
                    <a:cubicBezTo>
                      <a:pt x="2" y="64"/>
                      <a:pt x="3" y="64"/>
                      <a:pt x="4" y="64"/>
                    </a:cubicBezTo>
                    <a:cubicBezTo>
                      <a:pt x="5" y="64"/>
                      <a:pt x="6" y="64"/>
                      <a:pt x="6" y="63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79" y="55"/>
                      <a:pt x="79" y="55"/>
                      <a:pt x="79" y="55"/>
                    </a:cubicBezTo>
                    <a:cubicBezTo>
                      <a:pt x="111" y="6"/>
                      <a:pt x="111" y="6"/>
                      <a:pt x="111" y="6"/>
                    </a:cubicBezTo>
                    <a:cubicBezTo>
                      <a:pt x="112" y="4"/>
                      <a:pt x="112" y="2"/>
                      <a:pt x="1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6" name="Group 2416"/>
            <p:cNvGrpSpPr/>
            <p:nvPr/>
          </p:nvGrpSpPr>
          <p:grpSpPr bwMode="auto">
            <a:xfrm>
              <a:off x="2766" y="-35"/>
              <a:ext cx="4403" cy="1083"/>
              <a:chOff x="2766" y="-35"/>
              <a:chExt cx="4403" cy="1083"/>
            </a:xfrm>
          </p:grpSpPr>
          <p:sp>
            <p:nvSpPr>
              <p:cNvPr id="387" name="Freeform 2216"/>
              <p:cNvSpPr/>
              <p:nvPr/>
            </p:nvSpPr>
            <p:spPr bwMode="auto">
              <a:xfrm>
                <a:off x="3681" y="49"/>
                <a:ext cx="113" cy="33"/>
              </a:xfrm>
              <a:custGeom>
                <a:avLst/>
                <a:gdLst>
                  <a:gd name="T0" fmla="*/ 99 w 104"/>
                  <a:gd name="T1" fmla="*/ 8 h 31"/>
                  <a:gd name="T2" fmla="*/ 66 w 104"/>
                  <a:gd name="T3" fmla="*/ 23 h 31"/>
                  <a:gd name="T4" fmla="*/ 38 w 104"/>
                  <a:gd name="T5" fmla="*/ 0 h 31"/>
                  <a:gd name="T6" fmla="*/ 2 w 104"/>
                  <a:gd name="T7" fmla="*/ 21 h 31"/>
                  <a:gd name="T8" fmla="*/ 1 w 104"/>
                  <a:gd name="T9" fmla="*/ 26 h 31"/>
                  <a:gd name="T10" fmla="*/ 6 w 104"/>
                  <a:gd name="T11" fmla="*/ 27 h 31"/>
                  <a:gd name="T12" fmla="*/ 38 w 104"/>
                  <a:gd name="T13" fmla="*/ 9 h 31"/>
                  <a:gd name="T14" fmla="*/ 65 w 104"/>
                  <a:gd name="T15" fmla="*/ 31 h 31"/>
                  <a:gd name="T16" fmla="*/ 102 w 104"/>
                  <a:gd name="T17" fmla="*/ 15 h 31"/>
                  <a:gd name="T18" fmla="*/ 103 w 104"/>
                  <a:gd name="T19" fmla="*/ 10 h 31"/>
                  <a:gd name="T20" fmla="*/ 99 w 104"/>
                  <a:gd name="T21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4" h="31">
                    <a:moveTo>
                      <a:pt x="99" y="8"/>
                    </a:moveTo>
                    <a:cubicBezTo>
                      <a:pt x="66" y="23"/>
                      <a:pt x="66" y="23"/>
                      <a:pt x="66" y="23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1" y="22"/>
                      <a:pt x="0" y="24"/>
                      <a:pt x="1" y="26"/>
                    </a:cubicBezTo>
                    <a:cubicBezTo>
                      <a:pt x="2" y="28"/>
                      <a:pt x="4" y="28"/>
                      <a:pt x="6" y="27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65" y="31"/>
                      <a:pt x="65" y="31"/>
                      <a:pt x="65" y="31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3" y="14"/>
                      <a:pt x="104" y="12"/>
                      <a:pt x="103" y="10"/>
                    </a:cubicBezTo>
                    <a:cubicBezTo>
                      <a:pt x="103" y="8"/>
                      <a:pt x="101" y="7"/>
                      <a:pt x="99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" name="Freeform 2217"/>
              <p:cNvSpPr/>
              <p:nvPr/>
            </p:nvSpPr>
            <p:spPr bwMode="auto">
              <a:xfrm>
                <a:off x="2772" y="431"/>
                <a:ext cx="124" cy="78"/>
              </a:xfrm>
              <a:custGeom>
                <a:avLst/>
                <a:gdLst>
                  <a:gd name="T0" fmla="*/ 79 w 124"/>
                  <a:gd name="T1" fmla="*/ 6 h 78"/>
                  <a:gd name="T2" fmla="*/ 92 w 124"/>
                  <a:gd name="T3" fmla="*/ 20 h 78"/>
                  <a:gd name="T4" fmla="*/ 71 w 124"/>
                  <a:gd name="T5" fmla="*/ 41 h 78"/>
                  <a:gd name="T6" fmla="*/ 60 w 124"/>
                  <a:gd name="T7" fmla="*/ 31 h 78"/>
                  <a:gd name="T8" fmla="*/ 60 w 124"/>
                  <a:gd name="T9" fmla="*/ 31 h 78"/>
                  <a:gd name="T10" fmla="*/ 47 w 124"/>
                  <a:gd name="T11" fmla="*/ 18 h 78"/>
                  <a:gd name="T12" fmla="*/ 47 w 124"/>
                  <a:gd name="T13" fmla="*/ 18 h 78"/>
                  <a:gd name="T14" fmla="*/ 47 w 124"/>
                  <a:gd name="T15" fmla="*/ 18 h 78"/>
                  <a:gd name="T16" fmla="*/ 34 w 124"/>
                  <a:gd name="T17" fmla="*/ 31 h 78"/>
                  <a:gd name="T18" fmla="*/ 34 w 124"/>
                  <a:gd name="T19" fmla="*/ 31 h 78"/>
                  <a:gd name="T20" fmla="*/ 0 w 124"/>
                  <a:gd name="T21" fmla="*/ 65 h 78"/>
                  <a:gd name="T22" fmla="*/ 13 w 124"/>
                  <a:gd name="T23" fmla="*/ 78 h 78"/>
                  <a:gd name="T24" fmla="*/ 47 w 124"/>
                  <a:gd name="T25" fmla="*/ 44 h 78"/>
                  <a:gd name="T26" fmla="*/ 58 w 124"/>
                  <a:gd name="T27" fmla="*/ 54 h 78"/>
                  <a:gd name="T28" fmla="*/ 58 w 124"/>
                  <a:gd name="T29" fmla="*/ 54 h 78"/>
                  <a:gd name="T30" fmla="*/ 71 w 124"/>
                  <a:gd name="T31" fmla="*/ 67 h 78"/>
                  <a:gd name="T32" fmla="*/ 71 w 124"/>
                  <a:gd name="T33" fmla="*/ 67 h 78"/>
                  <a:gd name="T34" fmla="*/ 71 w 124"/>
                  <a:gd name="T35" fmla="*/ 67 h 78"/>
                  <a:gd name="T36" fmla="*/ 84 w 124"/>
                  <a:gd name="T37" fmla="*/ 54 h 78"/>
                  <a:gd name="T38" fmla="*/ 84 w 124"/>
                  <a:gd name="T39" fmla="*/ 54 h 78"/>
                  <a:gd name="T40" fmla="*/ 105 w 124"/>
                  <a:gd name="T41" fmla="*/ 33 h 78"/>
                  <a:gd name="T42" fmla="*/ 119 w 124"/>
                  <a:gd name="T43" fmla="*/ 46 h 78"/>
                  <a:gd name="T44" fmla="*/ 121 w 124"/>
                  <a:gd name="T45" fmla="*/ 23 h 78"/>
                  <a:gd name="T46" fmla="*/ 124 w 124"/>
                  <a:gd name="T47" fmla="*/ 0 h 78"/>
                  <a:gd name="T48" fmla="*/ 101 w 124"/>
                  <a:gd name="T49" fmla="*/ 4 h 78"/>
                  <a:gd name="T50" fmla="*/ 79 w 124"/>
                  <a:gd name="T51" fmla="*/ 6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4" h="78">
                    <a:moveTo>
                      <a:pt x="79" y="6"/>
                    </a:moveTo>
                    <a:lnTo>
                      <a:pt x="92" y="20"/>
                    </a:lnTo>
                    <a:lnTo>
                      <a:pt x="71" y="41"/>
                    </a:lnTo>
                    <a:lnTo>
                      <a:pt x="60" y="31"/>
                    </a:lnTo>
                    <a:lnTo>
                      <a:pt x="60" y="31"/>
                    </a:lnTo>
                    <a:lnTo>
                      <a:pt x="47" y="18"/>
                    </a:lnTo>
                    <a:lnTo>
                      <a:pt x="47" y="18"/>
                    </a:lnTo>
                    <a:lnTo>
                      <a:pt x="47" y="18"/>
                    </a:lnTo>
                    <a:lnTo>
                      <a:pt x="34" y="31"/>
                    </a:lnTo>
                    <a:lnTo>
                      <a:pt x="34" y="31"/>
                    </a:lnTo>
                    <a:lnTo>
                      <a:pt x="0" y="65"/>
                    </a:lnTo>
                    <a:lnTo>
                      <a:pt x="13" y="78"/>
                    </a:lnTo>
                    <a:lnTo>
                      <a:pt x="47" y="44"/>
                    </a:lnTo>
                    <a:lnTo>
                      <a:pt x="58" y="54"/>
                    </a:lnTo>
                    <a:lnTo>
                      <a:pt x="58" y="54"/>
                    </a:lnTo>
                    <a:lnTo>
                      <a:pt x="71" y="67"/>
                    </a:lnTo>
                    <a:lnTo>
                      <a:pt x="71" y="67"/>
                    </a:lnTo>
                    <a:lnTo>
                      <a:pt x="71" y="67"/>
                    </a:lnTo>
                    <a:lnTo>
                      <a:pt x="84" y="54"/>
                    </a:lnTo>
                    <a:lnTo>
                      <a:pt x="84" y="54"/>
                    </a:lnTo>
                    <a:lnTo>
                      <a:pt x="105" y="33"/>
                    </a:lnTo>
                    <a:lnTo>
                      <a:pt x="119" y="46"/>
                    </a:lnTo>
                    <a:lnTo>
                      <a:pt x="121" y="23"/>
                    </a:lnTo>
                    <a:lnTo>
                      <a:pt x="124" y="0"/>
                    </a:lnTo>
                    <a:lnTo>
                      <a:pt x="101" y="4"/>
                    </a:lnTo>
                    <a:lnTo>
                      <a:pt x="79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" name="Rectangle 2218"/>
              <p:cNvSpPr>
                <a:spLocks noChangeArrowheads="1"/>
              </p:cNvSpPr>
              <p:nvPr/>
            </p:nvSpPr>
            <p:spPr bwMode="auto">
              <a:xfrm>
                <a:off x="2780" y="530"/>
                <a:ext cx="22" cy="3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" name="Rectangle 2219"/>
              <p:cNvSpPr>
                <a:spLocks noChangeArrowheads="1"/>
              </p:cNvSpPr>
              <p:nvPr/>
            </p:nvSpPr>
            <p:spPr bwMode="auto">
              <a:xfrm>
                <a:off x="2812" y="503"/>
                <a:ext cx="21" cy="5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" name="Rectangle 2220"/>
              <p:cNvSpPr>
                <a:spLocks noChangeArrowheads="1"/>
              </p:cNvSpPr>
              <p:nvPr/>
            </p:nvSpPr>
            <p:spPr bwMode="auto">
              <a:xfrm>
                <a:off x="2844" y="517"/>
                <a:ext cx="21" cy="44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" name="Rectangle 2221"/>
              <p:cNvSpPr>
                <a:spLocks noChangeArrowheads="1"/>
              </p:cNvSpPr>
              <p:nvPr/>
            </p:nvSpPr>
            <p:spPr bwMode="auto">
              <a:xfrm>
                <a:off x="2873" y="489"/>
                <a:ext cx="22" cy="7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" name="Freeform 2222"/>
              <p:cNvSpPr/>
              <p:nvPr/>
            </p:nvSpPr>
            <p:spPr bwMode="auto">
              <a:xfrm>
                <a:off x="3236" y="19"/>
                <a:ext cx="40" cy="63"/>
              </a:xfrm>
              <a:custGeom>
                <a:avLst/>
                <a:gdLst>
                  <a:gd name="T0" fmla="*/ 27 w 36"/>
                  <a:gd name="T1" fmla="*/ 24 h 58"/>
                  <a:gd name="T2" fmla="*/ 15 w 36"/>
                  <a:gd name="T3" fmla="*/ 21 h 58"/>
                  <a:gd name="T4" fmla="*/ 10 w 36"/>
                  <a:gd name="T5" fmla="*/ 21 h 58"/>
                  <a:gd name="T6" fmla="*/ 13 w 36"/>
                  <a:gd name="T7" fmla="*/ 7 h 58"/>
                  <a:gd name="T8" fmla="*/ 34 w 36"/>
                  <a:gd name="T9" fmla="*/ 7 h 58"/>
                  <a:gd name="T10" fmla="*/ 34 w 36"/>
                  <a:gd name="T11" fmla="*/ 0 h 58"/>
                  <a:gd name="T12" fmla="*/ 7 w 36"/>
                  <a:gd name="T13" fmla="*/ 0 h 58"/>
                  <a:gd name="T14" fmla="*/ 3 w 36"/>
                  <a:gd name="T15" fmla="*/ 28 h 58"/>
                  <a:gd name="T16" fmla="*/ 11 w 36"/>
                  <a:gd name="T17" fmla="*/ 27 h 58"/>
                  <a:gd name="T18" fmla="*/ 28 w 36"/>
                  <a:gd name="T19" fmla="*/ 40 h 58"/>
                  <a:gd name="T20" fmla="*/ 14 w 36"/>
                  <a:gd name="T21" fmla="*/ 52 h 58"/>
                  <a:gd name="T22" fmla="*/ 2 w 36"/>
                  <a:gd name="T23" fmla="*/ 49 h 58"/>
                  <a:gd name="T24" fmla="*/ 0 w 36"/>
                  <a:gd name="T25" fmla="*/ 55 h 58"/>
                  <a:gd name="T26" fmla="*/ 14 w 36"/>
                  <a:gd name="T27" fmla="*/ 58 h 58"/>
                  <a:gd name="T28" fmla="*/ 36 w 36"/>
                  <a:gd name="T29" fmla="*/ 39 h 58"/>
                  <a:gd name="T30" fmla="*/ 27 w 36"/>
                  <a:gd name="T31" fmla="*/ 24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6" h="58">
                    <a:moveTo>
                      <a:pt x="27" y="24"/>
                    </a:moveTo>
                    <a:cubicBezTo>
                      <a:pt x="24" y="22"/>
                      <a:pt x="19" y="21"/>
                      <a:pt x="15" y="21"/>
                    </a:cubicBezTo>
                    <a:cubicBezTo>
                      <a:pt x="13" y="21"/>
                      <a:pt x="12" y="21"/>
                      <a:pt x="10" y="21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6" y="27"/>
                      <a:pt x="8" y="27"/>
                      <a:pt x="11" y="27"/>
                    </a:cubicBezTo>
                    <a:cubicBezTo>
                      <a:pt x="23" y="27"/>
                      <a:pt x="28" y="32"/>
                      <a:pt x="28" y="40"/>
                    </a:cubicBezTo>
                    <a:cubicBezTo>
                      <a:pt x="28" y="47"/>
                      <a:pt x="22" y="52"/>
                      <a:pt x="14" y="52"/>
                    </a:cubicBezTo>
                    <a:cubicBezTo>
                      <a:pt x="9" y="52"/>
                      <a:pt x="4" y="50"/>
                      <a:pt x="2" y="49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3" y="56"/>
                      <a:pt x="8" y="58"/>
                      <a:pt x="14" y="58"/>
                    </a:cubicBezTo>
                    <a:cubicBezTo>
                      <a:pt x="27" y="58"/>
                      <a:pt x="36" y="50"/>
                      <a:pt x="36" y="39"/>
                    </a:cubicBezTo>
                    <a:cubicBezTo>
                      <a:pt x="36" y="32"/>
                      <a:pt x="32" y="27"/>
                      <a:pt x="27" y="2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" name="Freeform 2223"/>
              <p:cNvSpPr>
                <a:spLocks noEditPoints="1"/>
              </p:cNvSpPr>
              <p:nvPr/>
            </p:nvSpPr>
            <p:spPr bwMode="auto">
              <a:xfrm>
                <a:off x="3211" y="6"/>
                <a:ext cx="135" cy="90"/>
              </a:xfrm>
              <a:custGeom>
                <a:avLst/>
                <a:gdLst>
                  <a:gd name="T0" fmla="*/ 123 w 124"/>
                  <a:gd name="T1" fmla="*/ 46 h 82"/>
                  <a:gd name="T2" fmla="*/ 121 w 124"/>
                  <a:gd name="T3" fmla="*/ 40 h 82"/>
                  <a:gd name="T4" fmla="*/ 118 w 124"/>
                  <a:gd name="T5" fmla="*/ 35 h 82"/>
                  <a:gd name="T6" fmla="*/ 114 w 124"/>
                  <a:gd name="T7" fmla="*/ 31 h 82"/>
                  <a:gd name="T8" fmla="*/ 109 w 124"/>
                  <a:gd name="T9" fmla="*/ 27 h 82"/>
                  <a:gd name="T10" fmla="*/ 103 w 124"/>
                  <a:gd name="T11" fmla="*/ 25 h 82"/>
                  <a:gd name="T12" fmla="*/ 97 w 124"/>
                  <a:gd name="T13" fmla="*/ 24 h 82"/>
                  <a:gd name="T14" fmla="*/ 91 w 124"/>
                  <a:gd name="T15" fmla="*/ 24 h 82"/>
                  <a:gd name="T16" fmla="*/ 85 w 124"/>
                  <a:gd name="T17" fmla="*/ 25 h 82"/>
                  <a:gd name="T18" fmla="*/ 80 w 124"/>
                  <a:gd name="T19" fmla="*/ 28 h 82"/>
                  <a:gd name="T20" fmla="*/ 78 w 124"/>
                  <a:gd name="T21" fmla="*/ 23 h 82"/>
                  <a:gd name="T22" fmla="*/ 74 w 124"/>
                  <a:gd name="T23" fmla="*/ 16 h 82"/>
                  <a:gd name="T24" fmla="*/ 68 w 124"/>
                  <a:gd name="T25" fmla="*/ 10 h 82"/>
                  <a:gd name="T26" fmla="*/ 61 w 124"/>
                  <a:gd name="T27" fmla="*/ 5 h 82"/>
                  <a:gd name="T28" fmla="*/ 53 w 124"/>
                  <a:gd name="T29" fmla="*/ 1 h 82"/>
                  <a:gd name="T30" fmla="*/ 44 w 124"/>
                  <a:gd name="T31" fmla="*/ 0 h 82"/>
                  <a:gd name="T32" fmla="*/ 36 w 124"/>
                  <a:gd name="T33" fmla="*/ 0 h 82"/>
                  <a:gd name="T34" fmla="*/ 27 w 124"/>
                  <a:gd name="T35" fmla="*/ 2 h 82"/>
                  <a:gd name="T36" fmla="*/ 20 w 124"/>
                  <a:gd name="T37" fmla="*/ 6 h 82"/>
                  <a:gd name="T38" fmla="*/ 13 w 124"/>
                  <a:gd name="T39" fmla="*/ 11 h 82"/>
                  <a:gd name="T40" fmla="*/ 7 w 124"/>
                  <a:gd name="T41" fmla="*/ 17 h 82"/>
                  <a:gd name="T42" fmla="*/ 3 w 124"/>
                  <a:gd name="T43" fmla="*/ 25 h 82"/>
                  <a:gd name="T44" fmla="*/ 1 w 124"/>
                  <a:gd name="T45" fmla="*/ 33 h 82"/>
                  <a:gd name="T46" fmla="*/ 0 w 124"/>
                  <a:gd name="T47" fmla="*/ 42 h 82"/>
                  <a:gd name="T48" fmla="*/ 1 w 124"/>
                  <a:gd name="T49" fmla="*/ 50 h 82"/>
                  <a:gd name="T50" fmla="*/ 4 w 124"/>
                  <a:gd name="T51" fmla="*/ 58 h 82"/>
                  <a:gd name="T52" fmla="*/ 9 w 124"/>
                  <a:gd name="T53" fmla="*/ 66 h 82"/>
                  <a:gd name="T54" fmla="*/ 14 w 124"/>
                  <a:gd name="T55" fmla="*/ 72 h 82"/>
                  <a:gd name="T56" fmla="*/ 21 w 124"/>
                  <a:gd name="T57" fmla="*/ 77 h 82"/>
                  <a:gd name="T58" fmla="*/ 29 w 124"/>
                  <a:gd name="T59" fmla="*/ 80 h 82"/>
                  <a:gd name="T60" fmla="*/ 38 w 124"/>
                  <a:gd name="T61" fmla="*/ 81 h 82"/>
                  <a:gd name="T62" fmla="*/ 46 w 124"/>
                  <a:gd name="T63" fmla="*/ 81 h 82"/>
                  <a:gd name="T64" fmla="*/ 55 w 124"/>
                  <a:gd name="T65" fmla="*/ 79 h 82"/>
                  <a:gd name="T66" fmla="*/ 62 w 124"/>
                  <a:gd name="T67" fmla="*/ 76 h 82"/>
                  <a:gd name="T68" fmla="*/ 69 w 124"/>
                  <a:gd name="T69" fmla="*/ 70 h 82"/>
                  <a:gd name="T70" fmla="*/ 72 w 124"/>
                  <a:gd name="T71" fmla="*/ 70 h 82"/>
                  <a:gd name="T72" fmla="*/ 76 w 124"/>
                  <a:gd name="T73" fmla="*/ 75 h 82"/>
                  <a:gd name="T74" fmla="*/ 81 w 124"/>
                  <a:gd name="T75" fmla="*/ 78 h 82"/>
                  <a:gd name="T76" fmla="*/ 87 w 124"/>
                  <a:gd name="T77" fmla="*/ 80 h 82"/>
                  <a:gd name="T78" fmla="*/ 93 w 124"/>
                  <a:gd name="T79" fmla="*/ 81 h 82"/>
                  <a:gd name="T80" fmla="*/ 99 w 124"/>
                  <a:gd name="T81" fmla="*/ 81 h 82"/>
                  <a:gd name="T82" fmla="*/ 105 w 124"/>
                  <a:gd name="T83" fmla="*/ 80 h 82"/>
                  <a:gd name="T84" fmla="*/ 110 w 124"/>
                  <a:gd name="T85" fmla="*/ 77 h 82"/>
                  <a:gd name="T86" fmla="*/ 115 w 124"/>
                  <a:gd name="T87" fmla="*/ 74 h 82"/>
                  <a:gd name="T88" fmla="*/ 119 w 124"/>
                  <a:gd name="T89" fmla="*/ 69 h 82"/>
                  <a:gd name="T90" fmla="*/ 122 w 124"/>
                  <a:gd name="T91" fmla="*/ 64 h 82"/>
                  <a:gd name="T92" fmla="*/ 123 w 124"/>
                  <a:gd name="T93" fmla="*/ 58 h 82"/>
                  <a:gd name="T94" fmla="*/ 124 w 124"/>
                  <a:gd name="T95" fmla="*/ 52 h 82"/>
                  <a:gd name="T96" fmla="*/ 41 w 124"/>
                  <a:gd name="T97" fmla="*/ 3 h 82"/>
                  <a:gd name="T98" fmla="*/ 75 w 124"/>
                  <a:gd name="T99" fmla="*/ 33 h 82"/>
                  <a:gd name="T100" fmla="*/ 71 w 124"/>
                  <a:gd name="T101" fmla="*/ 38 h 82"/>
                  <a:gd name="T102" fmla="*/ 68 w 124"/>
                  <a:gd name="T103" fmla="*/ 43 h 82"/>
                  <a:gd name="T104" fmla="*/ 67 w 124"/>
                  <a:gd name="T105" fmla="*/ 49 h 82"/>
                  <a:gd name="T106" fmla="*/ 67 w 124"/>
                  <a:gd name="T107" fmla="*/ 55 h 82"/>
                  <a:gd name="T108" fmla="*/ 68 w 124"/>
                  <a:gd name="T109" fmla="*/ 61 h 82"/>
                  <a:gd name="T110" fmla="*/ 70 w 124"/>
                  <a:gd name="T111" fmla="*/ 66 h 82"/>
                  <a:gd name="T112" fmla="*/ 71 w 124"/>
                  <a:gd name="T113" fmla="*/ 64 h 82"/>
                  <a:gd name="T114" fmla="*/ 95 w 124"/>
                  <a:gd name="T115" fmla="*/ 2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4" h="82">
                    <a:moveTo>
                      <a:pt x="123" y="50"/>
                    </a:moveTo>
                    <a:cubicBezTo>
                      <a:pt x="124" y="49"/>
                      <a:pt x="124" y="49"/>
                      <a:pt x="124" y="49"/>
                    </a:cubicBezTo>
                    <a:cubicBezTo>
                      <a:pt x="123" y="48"/>
                      <a:pt x="123" y="48"/>
                      <a:pt x="123" y="48"/>
                    </a:cubicBezTo>
                    <a:cubicBezTo>
                      <a:pt x="123" y="46"/>
                      <a:pt x="123" y="46"/>
                      <a:pt x="123" y="46"/>
                    </a:cubicBezTo>
                    <a:cubicBezTo>
                      <a:pt x="122" y="45"/>
                      <a:pt x="122" y="45"/>
                      <a:pt x="122" y="45"/>
                    </a:cubicBezTo>
                    <a:cubicBezTo>
                      <a:pt x="122" y="43"/>
                      <a:pt x="122" y="43"/>
                      <a:pt x="122" y="43"/>
                    </a:cubicBezTo>
                    <a:cubicBezTo>
                      <a:pt x="121" y="42"/>
                      <a:pt x="121" y="42"/>
                      <a:pt x="121" y="42"/>
                    </a:cubicBezTo>
                    <a:cubicBezTo>
                      <a:pt x="121" y="40"/>
                      <a:pt x="121" y="40"/>
                      <a:pt x="121" y="40"/>
                    </a:cubicBezTo>
                    <a:cubicBezTo>
                      <a:pt x="120" y="39"/>
                      <a:pt x="120" y="39"/>
                      <a:pt x="120" y="39"/>
                    </a:cubicBezTo>
                    <a:cubicBezTo>
                      <a:pt x="120" y="38"/>
                      <a:pt x="120" y="38"/>
                      <a:pt x="120" y="38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5"/>
                      <a:pt x="118" y="35"/>
                      <a:pt x="118" y="35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6" y="33"/>
                      <a:pt x="116" y="33"/>
                      <a:pt x="116" y="33"/>
                    </a:cubicBezTo>
                    <a:cubicBezTo>
                      <a:pt x="115" y="32"/>
                      <a:pt x="115" y="32"/>
                      <a:pt x="115" y="32"/>
                    </a:cubicBezTo>
                    <a:cubicBezTo>
                      <a:pt x="114" y="31"/>
                      <a:pt x="114" y="31"/>
                      <a:pt x="114" y="31"/>
                    </a:cubicBezTo>
                    <a:cubicBezTo>
                      <a:pt x="112" y="30"/>
                      <a:pt x="112" y="30"/>
                      <a:pt x="112" y="30"/>
                    </a:cubicBezTo>
                    <a:cubicBezTo>
                      <a:pt x="111" y="29"/>
                      <a:pt x="111" y="29"/>
                      <a:pt x="111" y="29"/>
                    </a:cubicBezTo>
                    <a:cubicBezTo>
                      <a:pt x="110" y="29"/>
                      <a:pt x="110" y="29"/>
                      <a:pt x="110" y="29"/>
                    </a:cubicBezTo>
                    <a:cubicBezTo>
                      <a:pt x="109" y="27"/>
                      <a:pt x="109" y="27"/>
                      <a:pt x="109" y="27"/>
                    </a:cubicBezTo>
                    <a:cubicBezTo>
                      <a:pt x="107" y="27"/>
                      <a:pt x="107" y="27"/>
                      <a:pt x="107" y="27"/>
                    </a:cubicBezTo>
                    <a:cubicBezTo>
                      <a:pt x="106" y="26"/>
                      <a:pt x="106" y="26"/>
                      <a:pt x="106" y="26"/>
                    </a:cubicBezTo>
                    <a:cubicBezTo>
                      <a:pt x="105" y="26"/>
                      <a:pt x="105" y="26"/>
                      <a:pt x="105" y="26"/>
                    </a:cubicBezTo>
                    <a:cubicBezTo>
                      <a:pt x="103" y="25"/>
                      <a:pt x="103" y="25"/>
                      <a:pt x="103" y="25"/>
                    </a:cubicBezTo>
                    <a:cubicBezTo>
                      <a:pt x="102" y="25"/>
                      <a:pt x="102" y="25"/>
                      <a:pt x="102" y="25"/>
                    </a:cubicBezTo>
                    <a:cubicBezTo>
                      <a:pt x="100" y="24"/>
                      <a:pt x="100" y="24"/>
                      <a:pt x="100" y="24"/>
                    </a:cubicBezTo>
                    <a:cubicBezTo>
                      <a:pt x="99" y="25"/>
                      <a:pt x="99" y="25"/>
                      <a:pt x="99" y="25"/>
                    </a:cubicBezTo>
                    <a:cubicBezTo>
                      <a:pt x="97" y="24"/>
                      <a:pt x="97" y="24"/>
                      <a:pt x="97" y="24"/>
                    </a:cubicBezTo>
                    <a:cubicBezTo>
                      <a:pt x="96" y="24"/>
                      <a:pt x="96" y="24"/>
                      <a:pt x="96" y="24"/>
                    </a:cubicBezTo>
                    <a:cubicBezTo>
                      <a:pt x="94" y="24"/>
                      <a:pt x="94" y="24"/>
                      <a:pt x="94" y="24"/>
                    </a:cubicBezTo>
                    <a:cubicBezTo>
                      <a:pt x="93" y="24"/>
                      <a:pt x="93" y="24"/>
                      <a:pt x="93" y="24"/>
                    </a:cubicBezTo>
                    <a:cubicBezTo>
                      <a:pt x="91" y="24"/>
                      <a:pt x="91" y="24"/>
                      <a:pt x="91" y="24"/>
                    </a:cubicBezTo>
                    <a:cubicBezTo>
                      <a:pt x="90" y="25"/>
                      <a:pt x="90" y="25"/>
                      <a:pt x="90" y="25"/>
                    </a:cubicBezTo>
                    <a:cubicBezTo>
                      <a:pt x="88" y="25"/>
                      <a:pt x="88" y="25"/>
                      <a:pt x="88" y="25"/>
                    </a:cubicBezTo>
                    <a:cubicBezTo>
                      <a:pt x="87" y="26"/>
                      <a:pt x="87" y="26"/>
                      <a:pt x="87" y="26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4" y="27"/>
                      <a:pt x="84" y="27"/>
                      <a:pt x="84" y="27"/>
                    </a:cubicBezTo>
                    <a:cubicBezTo>
                      <a:pt x="83" y="27"/>
                      <a:pt x="83" y="27"/>
                      <a:pt x="83" y="27"/>
                    </a:cubicBezTo>
                    <a:cubicBezTo>
                      <a:pt x="82" y="28"/>
                      <a:pt x="82" y="28"/>
                      <a:pt x="82" y="28"/>
                    </a:cubicBezTo>
                    <a:cubicBezTo>
                      <a:pt x="80" y="28"/>
                      <a:pt x="80" y="28"/>
                      <a:pt x="80" y="28"/>
                    </a:cubicBezTo>
                    <a:cubicBezTo>
                      <a:pt x="79" y="29"/>
                      <a:pt x="79" y="29"/>
                      <a:pt x="79" y="29"/>
                    </a:cubicBezTo>
                    <a:cubicBezTo>
                      <a:pt x="80" y="27"/>
                      <a:pt x="80" y="27"/>
                      <a:pt x="80" y="27"/>
                    </a:cubicBezTo>
                    <a:cubicBezTo>
                      <a:pt x="78" y="25"/>
                      <a:pt x="78" y="25"/>
                      <a:pt x="78" y="25"/>
                    </a:cubicBezTo>
                    <a:cubicBezTo>
                      <a:pt x="78" y="23"/>
                      <a:pt x="78" y="23"/>
                      <a:pt x="78" y="23"/>
                    </a:cubicBezTo>
                    <a:cubicBezTo>
                      <a:pt x="76" y="22"/>
                      <a:pt x="76" y="22"/>
                      <a:pt x="76" y="22"/>
                    </a:cubicBezTo>
                    <a:cubicBezTo>
                      <a:pt x="76" y="19"/>
                      <a:pt x="76" y="19"/>
                      <a:pt x="76" y="19"/>
                    </a:cubicBezTo>
                    <a:cubicBezTo>
                      <a:pt x="74" y="18"/>
                      <a:pt x="74" y="18"/>
                      <a:pt x="74" y="18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1" y="15"/>
                      <a:pt x="71" y="15"/>
                      <a:pt x="71" y="15"/>
                    </a:cubicBezTo>
                    <a:cubicBezTo>
                      <a:pt x="71" y="13"/>
                      <a:pt x="71" y="13"/>
                      <a:pt x="71" y="13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68" y="10"/>
                      <a:pt x="68" y="10"/>
                      <a:pt x="68" y="10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58" y="5"/>
                      <a:pt x="58" y="5"/>
                      <a:pt x="58" y="5"/>
                    </a:cubicBezTo>
                    <a:cubicBezTo>
                      <a:pt x="57" y="3"/>
                      <a:pt x="57" y="3"/>
                      <a:pt x="57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1" y="50"/>
                      <a:pt x="1" y="50"/>
                      <a:pt x="1" y="50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2" y="54"/>
                      <a:pt x="2" y="54"/>
                      <a:pt x="2" y="54"/>
                    </a:cubicBezTo>
                    <a:cubicBezTo>
                      <a:pt x="4" y="56"/>
                      <a:pt x="4" y="56"/>
                      <a:pt x="4" y="56"/>
                    </a:cubicBezTo>
                    <a:cubicBezTo>
                      <a:pt x="4" y="58"/>
                      <a:pt x="4" y="58"/>
                      <a:pt x="4" y="58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62"/>
                      <a:pt x="6" y="62"/>
                      <a:pt x="6" y="62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11" y="67"/>
                      <a:pt x="11" y="67"/>
                      <a:pt x="11" y="67"/>
                    </a:cubicBezTo>
                    <a:cubicBezTo>
                      <a:pt x="11" y="69"/>
                      <a:pt x="11" y="69"/>
                      <a:pt x="11" y="69"/>
                    </a:cubicBezTo>
                    <a:cubicBezTo>
                      <a:pt x="13" y="70"/>
                      <a:pt x="13" y="70"/>
                      <a:pt x="13" y="70"/>
                    </a:cubicBezTo>
                    <a:cubicBezTo>
                      <a:pt x="14" y="72"/>
                      <a:pt x="14" y="72"/>
                      <a:pt x="14" y="72"/>
                    </a:cubicBezTo>
                    <a:cubicBezTo>
                      <a:pt x="17" y="72"/>
                      <a:pt x="17" y="72"/>
                      <a:pt x="17" y="72"/>
                    </a:cubicBezTo>
                    <a:cubicBezTo>
                      <a:pt x="18" y="74"/>
                      <a:pt x="18" y="74"/>
                      <a:pt x="18" y="74"/>
                    </a:cubicBezTo>
                    <a:cubicBezTo>
                      <a:pt x="20" y="75"/>
                      <a:pt x="20" y="75"/>
                      <a:pt x="20" y="75"/>
                    </a:cubicBezTo>
                    <a:cubicBezTo>
                      <a:pt x="21" y="77"/>
                      <a:pt x="21" y="77"/>
                      <a:pt x="21" y="77"/>
                    </a:cubicBezTo>
                    <a:cubicBezTo>
                      <a:pt x="24" y="77"/>
                      <a:pt x="24" y="77"/>
                      <a:pt x="24" y="77"/>
                    </a:cubicBezTo>
                    <a:cubicBezTo>
                      <a:pt x="25" y="78"/>
                      <a:pt x="25" y="78"/>
                      <a:pt x="25" y="78"/>
                    </a:cubicBezTo>
                    <a:cubicBezTo>
                      <a:pt x="28" y="78"/>
                      <a:pt x="28" y="78"/>
                      <a:pt x="28" y="78"/>
                    </a:cubicBezTo>
                    <a:cubicBezTo>
                      <a:pt x="29" y="80"/>
                      <a:pt x="29" y="80"/>
                      <a:pt x="29" y="80"/>
                    </a:cubicBezTo>
                    <a:cubicBezTo>
                      <a:pt x="32" y="80"/>
                      <a:pt x="32" y="80"/>
                      <a:pt x="32" y="80"/>
                    </a:cubicBezTo>
                    <a:cubicBezTo>
                      <a:pt x="34" y="81"/>
                      <a:pt x="34" y="81"/>
                      <a:pt x="34" y="81"/>
                    </a:cubicBezTo>
                    <a:cubicBezTo>
                      <a:pt x="36" y="80"/>
                      <a:pt x="36" y="80"/>
                      <a:pt x="36" y="80"/>
                    </a:cubicBezTo>
                    <a:cubicBezTo>
                      <a:pt x="38" y="81"/>
                      <a:pt x="38" y="81"/>
                      <a:pt x="38" y="81"/>
                    </a:cubicBezTo>
                    <a:cubicBezTo>
                      <a:pt x="40" y="81"/>
                      <a:pt x="40" y="81"/>
                      <a:pt x="40" y="81"/>
                    </a:cubicBezTo>
                    <a:cubicBezTo>
                      <a:pt x="42" y="82"/>
                      <a:pt x="42" y="82"/>
                      <a:pt x="42" y="82"/>
                    </a:cubicBezTo>
                    <a:cubicBezTo>
                      <a:pt x="44" y="81"/>
                      <a:pt x="44" y="81"/>
                      <a:pt x="44" y="81"/>
                    </a:cubicBezTo>
                    <a:cubicBezTo>
                      <a:pt x="46" y="81"/>
                      <a:pt x="46" y="81"/>
                      <a:pt x="46" y="81"/>
                    </a:cubicBezTo>
                    <a:cubicBezTo>
                      <a:pt x="48" y="80"/>
                      <a:pt x="48" y="80"/>
                      <a:pt x="48" y="80"/>
                    </a:cubicBezTo>
                    <a:cubicBezTo>
                      <a:pt x="51" y="80"/>
                      <a:pt x="51" y="80"/>
                      <a:pt x="51" y="80"/>
                    </a:cubicBezTo>
                    <a:cubicBezTo>
                      <a:pt x="52" y="79"/>
                      <a:pt x="52" y="79"/>
                      <a:pt x="52" y="79"/>
                    </a:cubicBezTo>
                    <a:cubicBezTo>
                      <a:pt x="55" y="79"/>
                      <a:pt x="55" y="79"/>
                      <a:pt x="55" y="79"/>
                    </a:cubicBezTo>
                    <a:cubicBezTo>
                      <a:pt x="56" y="78"/>
                      <a:pt x="56" y="78"/>
                      <a:pt x="56" y="78"/>
                    </a:cubicBezTo>
                    <a:cubicBezTo>
                      <a:pt x="59" y="78"/>
                      <a:pt x="59" y="78"/>
                      <a:pt x="59" y="78"/>
                    </a:cubicBezTo>
                    <a:cubicBezTo>
                      <a:pt x="60" y="76"/>
                      <a:pt x="60" y="76"/>
                      <a:pt x="60" y="76"/>
                    </a:cubicBezTo>
                    <a:cubicBezTo>
                      <a:pt x="62" y="76"/>
                      <a:pt x="62" y="76"/>
                      <a:pt x="62" y="76"/>
                    </a:cubicBezTo>
                    <a:cubicBezTo>
                      <a:pt x="64" y="74"/>
                      <a:pt x="64" y="74"/>
                      <a:pt x="64" y="74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67" y="71"/>
                      <a:pt x="67" y="71"/>
                      <a:pt x="67" y="71"/>
                    </a:cubicBezTo>
                    <a:cubicBezTo>
                      <a:pt x="69" y="70"/>
                      <a:pt x="69" y="70"/>
                      <a:pt x="69" y="70"/>
                    </a:cubicBezTo>
                    <a:cubicBezTo>
                      <a:pt x="70" y="68"/>
                      <a:pt x="70" y="68"/>
                      <a:pt x="70" y="68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2" y="69"/>
                      <a:pt x="72" y="69"/>
                      <a:pt x="72" y="69"/>
                    </a:cubicBezTo>
                    <a:cubicBezTo>
                      <a:pt x="72" y="70"/>
                      <a:pt x="72" y="70"/>
                      <a:pt x="72" y="70"/>
                    </a:cubicBezTo>
                    <a:cubicBezTo>
                      <a:pt x="74" y="71"/>
                      <a:pt x="74" y="71"/>
                      <a:pt x="74" y="71"/>
                    </a:cubicBezTo>
                    <a:cubicBezTo>
                      <a:pt x="74" y="73"/>
                      <a:pt x="74" y="73"/>
                      <a:pt x="74" y="73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6" y="75"/>
                      <a:pt x="76" y="75"/>
                      <a:pt x="76" y="75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0" y="77"/>
                      <a:pt x="80" y="77"/>
                      <a:pt x="80" y="77"/>
                    </a:cubicBezTo>
                    <a:cubicBezTo>
                      <a:pt x="81" y="78"/>
                      <a:pt x="81" y="78"/>
                      <a:pt x="81" y="78"/>
                    </a:cubicBezTo>
                    <a:cubicBezTo>
                      <a:pt x="83" y="78"/>
                      <a:pt x="83" y="78"/>
                      <a:pt x="83" y="78"/>
                    </a:cubicBezTo>
                    <a:cubicBezTo>
                      <a:pt x="84" y="79"/>
                      <a:pt x="84" y="79"/>
                      <a:pt x="84" y="79"/>
                    </a:cubicBezTo>
                    <a:cubicBezTo>
                      <a:pt x="86" y="79"/>
                      <a:pt x="86" y="79"/>
                      <a:pt x="86" y="79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8" y="80"/>
                      <a:pt x="88" y="80"/>
                      <a:pt x="88" y="80"/>
                    </a:cubicBezTo>
                    <a:cubicBezTo>
                      <a:pt x="90" y="81"/>
                      <a:pt x="90" y="81"/>
                      <a:pt x="90" y="81"/>
                    </a:cubicBezTo>
                    <a:cubicBezTo>
                      <a:pt x="91" y="81"/>
                      <a:pt x="91" y="81"/>
                      <a:pt x="91" y="81"/>
                    </a:cubicBezTo>
                    <a:cubicBezTo>
                      <a:pt x="93" y="81"/>
                      <a:pt x="93" y="81"/>
                      <a:pt x="93" y="81"/>
                    </a:cubicBezTo>
                    <a:cubicBezTo>
                      <a:pt x="94" y="81"/>
                      <a:pt x="94" y="81"/>
                      <a:pt x="94" y="81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7" y="81"/>
                      <a:pt x="97" y="81"/>
                      <a:pt x="97" y="81"/>
                    </a:cubicBezTo>
                    <a:cubicBezTo>
                      <a:pt x="99" y="81"/>
                      <a:pt x="99" y="81"/>
                      <a:pt x="99" y="81"/>
                    </a:cubicBezTo>
                    <a:cubicBezTo>
                      <a:pt x="100" y="80"/>
                      <a:pt x="100" y="80"/>
                      <a:pt x="100" y="80"/>
                    </a:cubicBezTo>
                    <a:cubicBezTo>
                      <a:pt x="102" y="81"/>
                      <a:pt x="102" y="81"/>
                      <a:pt x="102" y="81"/>
                    </a:cubicBezTo>
                    <a:cubicBezTo>
                      <a:pt x="103" y="80"/>
                      <a:pt x="103" y="80"/>
                      <a:pt x="103" y="80"/>
                    </a:cubicBezTo>
                    <a:cubicBezTo>
                      <a:pt x="105" y="80"/>
                      <a:pt x="105" y="80"/>
                      <a:pt x="105" y="80"/>
                    </a:cubicBezTo>
                    <a:cubicBezTo>
                      <a:pt x="106" y="79"/>
                      <a:pt x="106" y="79"/>
                      <a:pt x="106" y="79"/>
                    </a:cubicBezTo>
                    <a:cubicBezTo>
                      <a:pt x="107" y="79"/>
                      <a:pt x="107" y="79"/>
                      <a:pt x="107" y="79"/>
                    </a:cubicBezTo>
                    <a:cubicBezTo>
                      <a:pt x="108" y="78"/>
                      <a:pt x="108" y="78"/>
                      <a:pt x="108" y="78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11" y="76"/>
                      <a:pt x="111" y="76"/>
                      <a:pt x="111" y="76"/>
                    </a:cubicBezTo>
                    <a:cubicBezTo>
                      <a:pt x="113" y="76"/>
                      <a:pt x="113" y="76"/>
                      <a:pt x="113" y="76"/>
                    </a:cubicBezTo>
                    <a:cubicBezTo>
                      <a:pt x="113" y="74"/>
                      <a:pt x="113" y="74"/>
                      <a:pt x="113" y="74"/>
                    </a:cubicBezTo>
                    <a:cubicBezTo>
                      <a:pt x="115" y="74"/>
                      <a:pt x="115" y="74"/>
                      <a:pt x="115" y="74"/>
                    </a:cubicBezTo>
                    <a:cubicBezTo>
                      <a:pt x="116" y="72"/>
                      <a:pt x="116" y="72"/>
                      <a:pt x="116" y="72"/>
                    </a:cubicBezTo>
                    <a:cubicBezTo>
                      <a:pt x="117" y="71"/>
                      <a:pt x="117" y="71"/>
                      <a:pt x="117" y="71"/>
                    </a:cubicBezTo>
                    <a:cubicBezTo>
                      <a:pt x="117" y="70"/>
                      <a:pt x="117" y="70"/>
                      <a:pt x="117" y="70"/>
                    </a:cubicBezTo>
                    <a:cubicBezTo>
                      <a:pt x="119" y="69"/>
                      <a:pt x="119" y="69"/>
                      <a:pt x="119" y="69"/>
                    </a:cubicBezTo>
                    <a:cubicBezTo>
                      <a:pt x="119" y="67"/>
                      <a:pt x="119" y="67"/>
                      <a:pt x="119" y="67"/>
                    </a:cubicBezTo>
                    <a:cubicBezTo>
                      <a:pt x="120" y="66"/>
                      <a:pt x="120" y="66"/>
                      <a:pt x="120" y="66"/>
                    </a:cubicBezTo>
                    <a:cubicBezTo>
                      <a:pt x="121" y="65"/>
                      <a:pt x="121" y="65"/>
                      <a:pt x="121" y="65"/>
                    </a:cubicBezTo>
                    <a:cubicBezTo>
                      <a:pt x="122" y="64"/>
                      <a:pt x="122" y="64"/>
                      <a:pt x="122" y="64"/>
                    </a:cubicBezTo>
                    <a:cubicBezTo>
                      <a:pt x="122" y="62"/>
                      <a:pt x="122" y="62"/>
                      <a:pt x="122" y="62"/>
                    </a:cubicBezTo>
                    <a:cubicBezTo>
                      <a:pt x="123" y="61"/>
                      <a:pt x="123" y="61"/>
                      <a:pt x="123" y="61"/>
                    </a:cubicBezTo>
                    <a:cubicBezTo>
                      <a:pt x="123" y="59"/>
                      <a:pt x="123" y="59"/>
                      <a:pt x="123" y="59"/>
                    </a:cubicBezTo>
                    <a:cubicBezTo>
                      <a:pt x="123" y="58"/>
                      <a:pt x="123" y="58"/>
                      <a:pt x="123" y="58"/>
                    </a:cubicBezTo>
                    <a:cubicBezTo>
                      <a:pt x="123" y="56"/>
                      <a:pt x="123" y="56"/>
                      <a:pt x="123" y="56"/>
                    </a:cubicBezTo>
                    <a:cubicBezTo>
                      <a:pt x="124" y="55"/>
                      <a:pt x="124" y="55"/>
                      <a:pt x="124" y="55"/>
                    </a:cubicBezTo>
                    <a:cubicBezTo>
                      <a:pt x="123" y="53"/>
                      <a:pt x="123" y="53"/>
                      <a:pt x="123" y="53"/>
                    </a:cubicBezTo>
                    <a:cubicBezTo>
                      <a:pt x="124" y="52"/>
                      <a:pt x="124" y="52"/>
                      <a:pt x="124" y="52"/>
                    </a:cubicBezTo>
                    <a:lnTo>
                      <a:pt x="123" y="50"/>
                    </a:lnTo>
                    <a:close/>
                    <a:moveTo>
                      <a:pt x="41" y="79"/>
                    </a:moveTo>
                    <a:cubicBezTo>
                      <a:pt x="20" y="79"/>
                      <a:pt x="3" y="62"/>
                      <a:pt x="3" y="41"/>
                    </a:cubicBezTo>
                    <a:cubicBezTo>
                      <a:pt x="3" y="20"/>
                      <a:pt x="20" y="3"/>
                      <a:pt x="41" y="3"/>
                    </a:cubicBezTo>
                    <a:cubicBezTo>
                      <a:pt x="58" y="3"/>
                      <a:pt x="73" y="14"/>
                      <a:pt x="77" y="30"/>
                    </a:cubicBezTo>
                    <a:cubicBezTo>
                      <a:pt x="77" y="31"/>
                      <a:pt x="77" y="31"/>
                      <a:pt x="77" y="31"/>
                    </a:cubicBezTo>
                    <a:cubicBezTo>
                      <a:pt x="75" y="32"/>
                      <a:pt x="75" y="32"/>
                      <a:pt x="75" y="32"/>
                    </a:cubicBezTo>
                    <a:cubicBezTo>
                      <a:pt x="75" y="33"/>
                      <a:pt x="75" y="33"/>
                      <a:pt x="75" y="33"/>
                    </a:cubicBezTo>
                    <a:cubicBezTo>
                      <a:pt x="73" y="34"/>
                      <a:pt x="73" y="34"/>
                      <a:pt x="73" y="34"/>
                    </a:cubicBezTo>
                    <a:cubicBezTo>
                      <a:pt x="73" y="35"/>
                      <a:pt x="73" y="35"/>
                      <a:pt x="73" y="35"/>
                    </a:cubicBezTo>
                    <a:cubicBezTo>
                      <a:pt x="71" y="36"/>
                      <a:pt x="71" y="36"/>
                      <a:pt x="71" y="36"/>
                    </a:cubicBezTo>
                    <a:cubicBezTo>
                      <a:pt x="71" y="38"/>
                      <a:pt x="71" y="38"/>
                      <a:pt x="71" y="38"/>
                    </a:cubicBezTo>
                    <a:cubicBezTo>
                      <a:pt x="70" y="39"/>
                      <a:pt x="70" y="39"/>
                      <a:pt x="70" y="39"/>
                    </a:cubicBezTo>
                    <a:cubicBezTo>
                      <a:pt x="70" y="40"/>
                      <a:pt x="70" y="40"/>
                      <a:pt x="70" y="40"/>
                    </a:cubicBezTo>
                    <a:cubicBezTo>
                      <a:pt x="68" y="42"/>
                      <a:pt x="68" y="42"/>
                      <a:pt x="68" y="42"/>
                    </a:cubicBezTo>
                    <a:cubicBezTo>
                      <a:pt x="68" y="43"/>
                      <a:pt x="68" y="43"/>
                      <a:pt x="68" y="43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7" y="47"/>
                      <a:pt x="67" y="47"/>
                      <a:pt x="67" y="47"/>
                    </a:cubicBezTo>
                    <a:cubicBezTo>
                      <a:pt x="67" y="49"/>
                      <a:pt x="67" y="49"/>
                      <a:pt x="67" y="49"/>
                    </a:cubicBezTo>
                    <a:cubicBezTo>
                      <a:pt x="66" y="50"/>
                      <a:pt x="66" y="50"/>
                      <a:pt x="66" y="50"/>
                    </a:cubicBezTo>
                    <a:cubicBezTo>
                      <a:pt x="67" y="52"/>
                      <a:pt x="67" y="52"/>
                      <a:pt x="67" y="52"/>
                    </a:cubicBezTo>
                    <a:cubicBezTo>
                      <a:pt x="66" y="53"/>
                      <a:pt x="66" y="53"/>
                      <a:pt x="66" y="53"/>
                    </a:cubicBezTo>
                    <a:cubicBezTo>
                      <a:pt x="67" y="55"/>
                      <a:pt x="67" y="55"/>
                      <a:pt x="67" y="55"/>
                    </a:cubicBezTo>
                    <a:cubicBezTo>
                      <a:pt x="66" y="56"/>
                      <a:pt x="66" y="56"/>
                      <a:pt x="66" y="56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9"/>
                      <a:pt x="67" y="59"/>
                      <a:pt x="67" y="59"/>
                    </a:cubicBezTo>
                    <a:cubicBezTo>
                      <a:pt x="68" y="61"/>
                      <a:pt x="68" y="61"/>
                      <a:pt x="68" y="61"/>
                    </a:cubicBezTo>
                    <a:cubicBezTo>
                      <a:pt x="68" y="62"/>
                      <a:pt x="68" y="62"/>
                      <a:pt x="68" y="62"/>
                    </a:cubicBezTo>
                    <a:cubicBezTo>
                      <a:pt x="69" y="63"/>
                      <a:pt x="69" y="63"/>
                      <a:pt x="69" y="63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70" y="66"/>
                      <a:pt x="70" y="66"/>
                      <a:pt x="70" y="66"/>
                    </a:cubicBezTo>
                    <a:cubicBezTo>
                      <a:pt x="63" y="74"/>
                      <a:pt x="52" y="79"/>
                      <a:pt x="41" y="79"/>
                    </a:cubicBezTo>
                    <a:close/>
                    <a:moveTo>
                      <a:pt x="95" y="79"/>
                    </a:moveTo>
                    <a:cubicBezTo>
                      <a:pt x="85" y="79"/>
                      <a:pt x="77" y="74"/>
                      <a:pt x="72" y="67"/>
                    </a:cubicBezTo>
                    <a:cubicBezTo>
                      <a:pt x="72" y="66"/>
                      <a:pt x="71" y="65"/>
                      <a:pt x="71" y="64"/>
                    </a:cubicBezTo>
                    <a:cubicBezTo>
                      <a:pt x="69" y="61"/>
                      <a:pt x="68" y="57"/>
                      <a:pt x="68" y="53"/>
                    </a:cubicBezTo>
                    <a:cubicBezTo>
                      <a:pt x="68" y="44"/>
                      <a:pt x="72" y="37"/>
                      <a:pt x="78" y="32"/>
                    </a:cubicBezTo>
                    <a:cubicBezTo>
                      <a:pt x="79" y="31"/>
                      <a:pt x="79" y="31"/>
                      <a:pt x="80" y="30"/>
                    </a:cubicBezTo>
                    <a:cubicBezTo>
                      <a:pt x="84" y="28"/>
                      <a:pt x="90" y="26"/>
                      <a:pt x="95" y="26"/>
                    </a:cubicBezTo>
                    <a:cubicBezTo>
                      <a:pt x="110" y="26"/>
                      <a:pt x="122" y="38"/>
                      <a:pt x="122" y="53"/>
                    </a:cubicBezTo>
                    <a:cubicBezTo>
                      <a:pt x="122" y="67"/>
                      <a:pt x="110" y="79"/>
                      <a:pt x="95" y="7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" name="Freeform 2224"/>
              <p:cNvSpPr/>
              <p:nvPr/>
            </p:nvSpPr>
            <p:spPr bwMode="auto">
              <a:xfrm>
                <a:off x="3305" y="41"/>
                <a:ext cx="14" cy="44"/>
              </a:xfrm>
              <a:custGeom>
                <a:avLst/>
                <a:gdLst>
                  <a:gd name="T0" fmla="*/ 0 w 14"/>
                  <a:gd name="T1" fmla="*/ 5 h 44"/>
                  <a:gd name="T2" fmla="*/ 1 w 14"/>
                  <a:gd name="T3" fmla="*/ 10 h 44"/>
                  <a:gd name="T4" fmla="*/ 9 w 14"/>
                  <a:gd name="T5" fmla="*/ 5 h 44"/>
                  <a:gd name="T6" fmla="*/ 9 w 14"/>
                  <a:gd name="T7" fmla="*/ 5 h 44"/>
                  <a:gd name="T8" fmla="*/ 9 w 14"/>
                  <a:gd name="T9" fmla="*/ 44 h 44"/>
                  <a:gd name="T10" fmla="*/ 14 w 14"/>
                  <a:gd name="T11" fmla="*/ 44 h 44"/>
                  <a:gd name="T12" fmla="*/ 14 w 14"/>
                  <a:gd name="T13" fmla="*/ 0 h 44"/>
                  <a:gd name="T14" fmla="*/ 9 w 14"/>
                  <a:gd name="T15" fmla="*/ 0 h 44"/>
                  <a:gd name="T16" fmla="*/ 0 w 14"/>
                  <a:gd name="T17" fmla="*/ 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" h="44">
                    <a:moveTo>
                      <a:pt x="0" y="5"/>
                    </a:moveTo>
                    <a:lnTo>
                      <a:pt x="1" y="10"/>
                    </a:lnTo>
                    <a:lnTo>
                      <a:pt x="9" y="5"/>
                    </a:lnTo>
                    <a:lnTo>
                      <a:pt x="9" y="5"/>
                    </a:lnTo>
                    <a:lnTo>
                      <a:pt x="9" y="44"/>
                    </a:lnTo>
                    <a:lnTo>
                      <a:pt x="14" y="44"/>
                    </a:lnTo>
                    <a:lnTo>
                      <a:pt x="14" y="0"/>
                    </a:lnTo>
                    <a:lnTo>
                      <a:pt x="9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" name="Freeform 2225"/>
              <p:cNvSpPr/>
              <p:nvPr/>
            </p:nvSpPr>
            <p:spPr bwMode="auto">
              <a:xfrm>
                <a:off x="2808" y="211"/>
                <a:ext cx="53" cy="18"/>
              </a:xfrm>
              <a:custGeom>
                <a:avLst/>
                <a:gdLst>
                  <a:gd name="T0" fmla="*/ 25 w 49"/>
                  <a:gd name="T1" fmla="*/ 0 h 16"/>
                  <a:gd name="T2" fmla="*/ 0 w 49"/>
                  <a:gd name="T3" fmla="*/ 14 h 16"/>
                  <a:gd name="T4" fmla="*/ 0 w 49"/>
                  <a:gd name="T5" fmla="*/ 16 h 16"/>
                  <a:gd name="T6" fmla="*/ 9 w 49"/>
                  <a:gd name="T7" fmla="*/ 16 h 16"/>
                  <a:gd name="T8" fmla="*/ 9 w 49"/>
                  <a:gd name="T9" fmla="*/ 14 h 16"/>
                  <a:gd name="T10" fmla="*/ 25 w 49"/>
                  <a:gd name="T11" fmla="*/ 5 h 16"/>
                  <a:gd name="T12" fmla="*/ 41 w 49"/>
                  <a:gd name="T13" fmla="*/ 14 h 16"/>
                  <a:gd name="T14" fmla="*/ 41 w 49"/>
                  <a:gd name="T15" fmla="*/ 16 h 16"/>
                  <a:gd name="T16" fmla="*/ 49 w 49"/>
                  <a:gd name="T17" fmla="*/ 16 h 16"/>
                  <a:gd name="T18" fmla="*/ 49 w 49"/>
                  <a:gd name="T19" fmla="*/ 14 h 16"/>
                  <a:gd name="T20" fmla="*/ 25 w 49"/>
                  <a:gd name="T21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9" h="16">
                    <a:moveTo>
                      <a:pt x="25" y="0"/>
                    </a:moveTo>
                    <a:cubicBezTo>
                      <a:pt x="11" y="0"/>
                      <a:pt x="0" y="6"/>
                      <a:pt x="0" y="14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9"/>
                      <a:pt x="16" y="5"/>
                      <a:pt x="25" y="5"/>
                    </a:cubicBezTo>
                    <a:cubicBezTo>
                      <a:pt x="33" y="5"/>
                      <a:pt x="41" y="9"/>
                      <a:pt x="41" y="14"/>
                    </a:cubicBezTo>
                    <a:cubicBezTo>
                      <a:pt x="41" y="16"/>
                      <a:pt x="41" y="16"/>
                      <a:pt x="41" y="16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49" y="14"/>
                      <a:pt x="49" y="14"/>
                      <a:pt x="49" y="14"/>
                    </a:cubicBezTo>
                    <a:cubicBezTo>
                      <a:pt x="49" y="6"/>
                      <a:pt x="38" y="0"/>
                      <a:pt x="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" name="Freeform 2226"/>
              <p:cNvSpPr/>
              <p:nvPr/>
            </p:nvSpPr>
            <p:spPr bwMode="auto">
              <a:xfrm>
                <a:off x="2841" y="283"/>
                <a:ext cx="4" cy="16"/>
              </a:xfrm>
              <a:custGeom>
                <a:avLst/>
                <a:gdLst>
                  <a:gd name="T0" fmla="*/ 0 w 4"/>
                  <a:gd name="T1" fmla="*/ 0 h 15"/>
                  <a:gd name="T2" fmla="*/ 0 w 4"/>
                  <a:gd name="T3" fmla="*/ 15 h 15"/>
                  <a:gd name="T4" fmla="*/ 4 w 4"/>
                  <a:gd name="T5" fmla="*/ 8 h 15"/>
                  <a:gd name="T6" fmla="*/ 0 w 4"/>
                  <a:gd name="T7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5">
                    <a:moveTo>
                      <a:pt x="0" y="0"/>
                    </a:moveTo>
                    <a:cubicBezTo>
                      <a:pt x="0" y="15"/>
                      <a:pt x="0" y="15"/>
                      <a:pt x="0" y="15"/>
                    </a:cubicBezTo>
                    <a:cubicBezTo>
                      <a:pt x="2" y="14"/>
                      <a:pt x="4" y="11"/>
                      <a:pt x="4" y="8"/>
                    </a:cubicBezTo>
                    <a:cubicBezTo>
                      <a:pt x="4" y="4"/>
                      <a:pt x="3" y="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" name="Freeform 2227"/>
              <p:cNvSpPr/>
              <p:nvPr/>
            </p:nvSpPr>
            <p:spPr bwMode="auto">
              <a:xfrm>
                <a:off x="2827" y="257"/>
                <a:ext cx="4" cy="13"/>
              </a:xfrm>
              <a:custGeom>
                <a:avLst/>
                <a:gdLst>
                  <a:gd name="T0" fmla="*/ 0 w 4"/>
                  <a:gd name="T1" fmla="*/ 6 h 12"/>
                  <a:gd name="T2" fmla="*/ 4 w 4"/>
                  <a:gd name="T3" fmla="*/ 12 h 12"/>
                  <a:gd name="T4" fmla="*/ 4 w 4"/>
                  <a:gd name="T5" fmla="*/ 0 h 12"/>
                  <a:gd name="T6" fmla="*/ 0 w 4"/>
                  <a:gd name="T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12">
                    <a:moveTo>
                      <a:pt x="0" y="6"/>
                    </a:moveTo>
                    <a:cubicBezTo>
                      <a:pt x="0" y="9"/>
                      <a:pt x="1" y="11"/>
                      <a:pt x="4" y="12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1"/>
                      <a:pt x="0" y="4"/>
                      <a:pt x="0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" name="Freeform 2228"/>
              <p:cNvSpPr>
                <a:spLocks noEditPoints="1"/>
              </p:cNvSpPr>
              <p:nvPr/>
            </p:nvSpPr>
            <p:spPr bwMode="auto">
              <a:xfrm>
                <a:off x="2766" y="230"/>
                <a:ext cx="143" cy="97"/>
              </a:xfrm>
              <a:custGeom>
                <a:avLst/>
                <a:gdLst>
                  <a:gd name="T0" fmla="*/ 118 w 132"/>
                  <a:gd name="T1" fmla="*/ 4 h 89"/>
                  <a:gd name="T2" fmla="*/ 105 w 132"/>
                  <a:gd name="T3" fmla="*/ 4 h 89"/>
                  <a:gd name="T4" fmla="*/ 105 w 132"/>
                  <a:gd name="T5" fmla="*/ 0 h 89"/>
                  <a:gd name="T6" fmla="*/ 25 w 132"/>
                  <a:gd name="T7" fmla="*/ 0 h 89"/>
                  <a:gd name="T8" fmla="*/ 25 w 132"/>
                  <a:gd name="T9" fmla="*/ 4 h 89"/>
                  <a:gd name="T10" fmla="*/ 12 w 132"/>
                  <a:gd name="T11" fmla="*/ 4 h 89"/>
                  <a:gd name="T12" fmla="*/ 12 w 132"/>
                  <a:gd name="T13" fmla="*/ 0 h 89"/>
                  <a:gd name="T14" fmla="*/ 0 w 132"/>
                  <a:gd name="T15" fmla="*/ 0 h 89"/>
                  <a:gd name="T16" fmla="*/ 0 w 132"/>
                  <a:gd name="T17" fmla="*/ 89 h 89"/>
                  <a:gd name="T18" fmla="*/ 132 w 132"/>
                  <a:gd name="T19" fmla="*/ 89 h 89"/>
                  <a:gd name="T20" fmla="*/ 132 w 132"/>
                  <a:gd name="T21" fmla="*/ 0 h 89"/>
                  <a:gd name="T22" fmla="*/ 118 w 132"/>
                  <a:gd name="T23" fmla="*/ 0 h 89"/>
                  <a:gd name="T24" fmla="*/ 118 w 132"/>
                  <a:gd name="T25" fmla="*/ 4 h 89"/>
                  <a:gd name="T26" fmla="*/ 69 w 132"/>
                  <a:gd name="T27" fmla="*/ 70 h 89"/>
                  <a:gd name="T28" fmla="*/ 69 w 132"/>
                  <a:gd name="T29" fmla="*/ 77 h 89"/>
                  <a:gd name="T30" fmla="*/ 60 w 132"/>
                  <a:gd name="T31" fmla="*/ 77 h 89"/>
                  <a:gd name="T32" fmla="*/ 60 w 132"/>
                  <a:gd name="T33" fmla="*/ 71 h 89"/>
                  <a:gd name="T34" fmla="*/ 48 w 132"/>
                  <a:gd name="T35" fmla="*/ 68 h 89"/>
                  <a:gd name="T36" fmla="*/ 50 w 132"/>
                  <a:gd name="T37" fmla="*/ 62 h 89"/>
                  <a:gd name="T38" fmla="*/ 60 w 132"/>
                  <a:gd name="T39" fmla="*/ 65 h 89"/>
                  <a:gd name="T40" fmla="*/ 60 w 132"/>
                  <a:gd name="T41" fmla="*/ 45 h 89"/>
                  <a:gd name="T42" fmla="*/ 49 w 132"/>
                  <a:gd name="T43" fmla="*/ 32 h 89"/>
                  <a:gd name="T44" fmla="*/ 60 w 132"/>
                  <a:gd name="T45" fmla="*/ 18 h 89"/>
                  <a:gd name="T46" fmla="*/ 60 w 132"/>
                  <a:gd name="T47" fmla="*/ 12 h 89"/>
                  <a:gd name="T48" fmla="*/ 69 w 132"/>
                  <a:gd name="T49" fmla="*/ 12 h 89"/>
                  <a:gd name="T50" fmla="*/ 69 w 132"/>
                  <a:gd name="T51" fmla="*/ 17 h 89"/>
                  <a:gd name="T52" fmla="*/ 78 w 132"/>
                  <a:gd name="T53" fmla="*/ 20 h 89"/>
                  <a:gd name="T54" fmla="*/ 76 w 132"/>
                  <a:gd name="T55" fmla="*/ 25 h 89"/>
                  <a:gd name="T56" fmla="*/ 69 w 132"/>
                  <a:gd name="T57" fmla="*/ 23 h 89"/>
                  <a:gd name="T58" fmla="*/ 69 w 132"/>
                  <a:gd name="T59" fmla="*/ 42 h 89"/>
                  <a:gd name="T60" fmla="*/ 80 w 132"/>
                  <a:gd name="T61" fmla="*/ 56 h 89"/>
                  <a:gd name="T62" fmla="*/ 69 w 132"/>
                  <a:gd name="T63" fmla="*/ 7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2" h="89">
                    <a:moveTo>
                      <a:pt x="118" y="4"/>
                    </a:moveTo>
                    <a:cubicBezTo>
                      <a:pt x="105" y="4"/>
                      <a:pt x="105" y="4"/>
                      <a:pt x="105" y="4"/>
                    </a:cubicBezTo>
                    <a:cubicBezTo>
                      <a:pt x="105" y="0"/>
                      <a:pt x="105" y="0"/>
                      <a:pt x="105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89"/>
                      <a:pt x="0" y="89"/>
                      <a:pt x="0" y="89"/>
                    </a:cubicBezTo>
                    <a:cubicBezTo>
                      <a:pt x="132" y="89"/>
                      <a:pt x="132" y="89"/>
                      <a:pt x="132" y="89"/>
                    </a:cubicBezTo>
                    <a:cubicBezTo>
                      <a:pt x="132" y="0"/>
                      <a:pt x="132" y="0"/>
                      <a:pt x="132" y="0"/>
                    </a:cubicBezTo>
                    <a:cubicBezTo>
                      <a:pt x="118" y="0"/>
                      <a:pt x="118" y="0"/>
                      <a:pt x="118" y="0"/>
                    </a:cubicBezTo>
                    <a:lnTo>
                      <a:pt x="118" y="4"/>
                    </a:lnTo>
                    <a:close/>
                    <a:moveTo>
                      <a:pt x="69" y="70"/>
                    </a:moveTo>
                    <a:cubicBezTo>
                      <a:pt x="69" y="77"/>
                      <a:pt x="69" y="77"/>
                      <a:pt x="69" y="77"/>
                    </a:cubicBezTo>
                    <a:cubicBezTo>
                      <a:pt x="60" y="77"/>
                      <a:pt x="60" y="77"/>
                      <a:pt x="60" y="77"/>
                    </a:cubicBezTo>
                    <a:cubicBezTo>
                      <a:pt x="60" y="71"/>
                      <a:pt x="60" y="71"/>
                      <a:pt x="60" y="71"/>
                    </a:cubicBezTo>
                    <a:cubicBezTo>
                      <a:pt x="55" y="71"/>
                      <a:pt x="51" y="69"/>
                      <a:pt x="48" y="68"/>
                    </a:cubicBezTo>
                    <a:cubicBezTo>
                      <a:pt x="50" y="62"/>
                      <a:pt x="50" y="62"/>
                      <a:pt x="50" y="62"/>
                    </a:cubicBezTo>
                    <a:cubicBezTo>
                      <a:pt x="53" y="64"/>
                      <a:pt x="56" y="65"/>
                      <a:pt x="60" y="65"/>
                    </a:cubicBezTo>
                    <a:cubicBezTo>
                      <a:pt x="60" y="45"/>
                      <a:pt x="60" y="45"/>
                      <a:pt x="60" y="45"/>
                    </a:cubicBezTo>
                    <a:cubicBezTo>
                      <a:pt x="53" y="42"/>
                      <a:pt x="49" y="38"/>
                      <a:pt x="49" y="32"/>
                    </a:cubicBezTo>
                    <a:cubicBezTo>
                      <a:pt x="49" y="25"/>
                      <a:pt x="53" y="20"/>
                      <a:pt x="60" y="18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69" y="17"/>
                      <a:pt x="69" y="17"/>
                      <a:pt x="69" y="17"/>
                    </a:cubicBezTo>
                    <a:cubicBezTo>
                      <a:pt x="73" y="18"/>
                      <a:pt x="76" y="19"/>
                      <a:pt x="78" y="20"/>
                    </a:cubicBezTo>
                    <a:cubicBezTo>
                      <a:pt x="76" y="25"/>
                      <a:pt x="76" y="25"/>
                      <a:pt x="76" y="25"/>
                    </a:cubicBezTo>
                    <a:cubicBezTo>
                      <a:pt x="75" y="25"/>
                      <a:pt x="72" y="24"/>
                      <a:pt x="69" y="23"/>
                    </a:cubicBezTo>
                    <a:cubicBezTo>
                      <a:pt x="69" y="42"/>
                      <a:pt x="69" y="42"/>
                      <a:pt x="69" y="42"/>
                    </a:cubicBezTo>
                    <a:cubicBezTo>
                      <a:pt x="76" y="45"/>
                      <a:pt x="80" y="49"/>
                      <a:pt x="80" y="56"/>
                    </a:cubicBezTo>
                    <a:cubicBezTo>
                      <a:pt x="80" y="62"/>
                      <a:pt x="76" y="68"/>
                      <a:pt x="69" y="7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" name="Rectangle 2229"/>
              <p:cNvSpPr>
                <a:spLocks noChangeArrowheads="1"/>
              </p:cNvSpPr>
              <p:nvPr/>
            </p:nvSpPr>
            <p:spPr bwMode="auto">
              <a:xfrm>
                <a:off x="3030" y="644"/>
                <a:ext cx="58" cy="2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" name="Freeform 2230"/>
              <p:cNvSpPr/>
              <p:nvPr/>
            </p:nvSpPr>
            <p:spPr bwMode="auto">
              <a:xfrm>
                <a:off x="3006" y="672"/>
                <a:ext cx="106" cy="72"/>
              </a:xfrm>
              <a:custGeom>
                <a:avLst/>
                <a:gdLst>
                  <a:gd name="T0" fmla="*/ 82 w 106"/>
                  <a:gd name="T1" fmla="*/ 0 h 72"/>
                  <a:gd name="T2" fmla="*/ 24 w 106"/>
                  <a:gd name="T3" fmla="*/ 0 h 72"/>
                  <a:gd name="T4" fmla="*/ 24 w 106"/>
                  <a:gd name="T5" fmla="*/ 20 h 72"/>
                  <a:gd name="T6" fmla="*/ 0 w 106"/>
                  <a:gd name="T7" fmla="*/ 20 h 72"/>
                  <a:gd name="T8" fmla="*/ 27 w 106"/>
                  <a:gd name="T9" fmla="*/ 46 h 72"/>
                  <a:gd name="T10" fmla="*/ 54 w 106"/>
                  <a:gd name="T11" fmla="*/ 72 h 72"/>
                  <a:gd name="T12" fmla="*/ 80 w 106"/>
                  <a:gd name="T13" fmla="*/ 46 h 72"/>
                  <a:gd name="T14" fmla="*/ 106 w 106"/>
                  <a:gd name="T15" fmla="*/ 20 h 72"/>
                  <a:gd name="T16" fmla="*/ 82 w 106"/>
                  <a:gd name="T17" fmla="*/ 20 h 72"/>
                  <a:gd name="T18" fmla="*/ 82 w 106"/>
                  <a:gd name="T19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" h="72">
                    <a:moveTo>
                      <a:pt x="82" y="0"/>
                    </a:moveTo>
                    <a:lnTo>
                      <a:pt x="24" y="0"/>
                    </a:lnTo>
                    <a:lnTo>
                      <a:pt x="24" y="20"/>
                    </a:lnTo>
                    <a:lnTo>
                      <a:pt x="0" y="20"/>
                    </a:lnTo>
                    <a:lnTo>
                      <a:pt x="27" y="46"/>
                    </a:lnTo>
                    <a:lnTo>
                      <a:pt x="54" y="72"/>
                    </a:lnTo>
                    <a:lnTo>
                      <a:pt x="80" y="46"/>
                    </a:lnTo>
                    <a:lnTo>
                      <a:pt x="106" y="20"/>
                    </a:lnTo>
                    <a:lnTo>
                      <a:pt x="82" y="20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" name="Freeform 2231"/>
              <p:cNvSpPr/>
              <p:nvPr/>
            </p:nvSpPr>
            <p:spPr bwMode="auto">
              <a:xfrm>
                <a:off x="2981" y="728"/>
                <a:ext cx="156" cy="51"/>
              </a:xfrm>
              <a:custGeom>
                <a:avLst/>
                <a:gdLst>
                  <a:gd name="T0" fmla="*/ 125 w 143"/>
                  <a:gd name="T1" fmla="*/ 8 h 47"/>
                  <a:gd name="T2" fmla="*/ 105 w 143"/>
                  <a:gd name="T3" fmla="*/ 30 h 47"/>
                  <a:gd name="T4" fmla="*/ 38 w 143"/>
                  <a:gd name="T5" fmla="*/ 30 h 47"/>
                  <a:gd name="T6" fmla="*/ 18 w 143"/>
                  <a:gd name="T7" fmla="*/ 8 h 47"/>
                  <a:gd name="T8" fmla="*/ 18 w 143"/>
                  <a:gd name="T9" fmla="*/ 0 h 47"/>
                  <a:gd name="T10" fmla="*/ 0 w 143"/>
                  <a:gd name="T11" fmla="*/ 0 h 47"/>
                  <a:gd name="T12" fmla="*/ 0 w 143"/>
                  <a:gd name="T13" fmla="*/ 21 h 47"/>
                  <a:gd name="T14" fmla="*/ 26 w 143"/>
                  <a:gd name="T15" fmla="*/ 47 h 47"/>
                  <a:gd name="T16" fmla="*/ 116 w 143"/>
                  <a:gd name="T17" fmla="*/ 47 h 47"/>
                  <a:gd name="T18" fmla="*/ 143 w 143"/>
                  <a:gd name="T19" fmla="*/ 21 h 47"/>
                  <a:gd name="T20" fmla="*/ 143 w 143"/>
                  <a:gd name="T21" fmla="*/ 0 h 47"/>
                  <a:gd name="T22" fmla="*/ 125 w 143"/>
                  <a:gd name="T23" fmla="*/ 0 h 47"/>
                  <a:gd name="T24" fmla="*/ 125 w 143"/>
                  <a:gd name="T25" fmla="*/ 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3" h="47">
                    <a:moveTo>
                      <a:pt x="125" y="8"/>
                    </a:moveTo>
                    <a:cubicBezTo>
                      <a:pt x="125" y="25"/>
                      <a:pt x="122" y="30"/>
                      <a:pt x="105" y="30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20" y="30"/>
                      <a:pt x="18" y="28"/>
                      <a:pt x="18" y="8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35"/>
                      <a:pt x="12" y="47"/>
                      <a:pt x="26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31" y="47"/>
                      <a:pt x="143" y="35"/>
                      <a:pt x="143" y="21"/>
                    </a:cubicBezTo>
                    <a:cubicBezTo>
                      <a:pt x="143" y="0"/>
                      <a:pt x="143" y="0"/>
                      <a:pt x="143" y="0"/>
                    </a:cubicBezTo>
                    <a:cubicBezTo>
                      <a:pt x="125" y="0"/>
                      <a:pt x="125" y="0"/>
                      <a:pt x="125" y="0"/>
                    </a:cubicBezTo>
                    <a:lnTo>
                      <a:pt x="125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" name="Oval 2232"/>
              <p:cNvSpPr>
                <a:spLocks noChangeArrowheads="1"/>
              </p:cNvSpPr>
              <p:nvPr/>
            </p:nvSpPr>
            <p:spPr bwMode="auto">
              <a:xfrm>
                <a:off x="3852" y="407"/>
                <a:ext cx="199" cy="201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" name="Oval 2233"/>
              <p:cNvSpPr>
                <a:spLocks noChangeArrowheads="1"/>
              </p:cNvSpPr>
              <p:nvPr/>
            </p:nvSpPr>
            <p:spPr bwMode="auto">
              <a:xfrm>
                <a:off x="4072" y="407"/>
                <a:ext cx="201" cy="201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" name="Oval 2234"/>
              <p:cNvSpPr>
                <a:spLocks noChangeArrowheads="1"/>
              </p:cNvSpPr>
              <p:nvPr/>
            </p:nvSpPr>
            <p:spPr bwMode="auto">
              <a:xfrm>
                <a:off x="4293" y="407"/>
                <a:ext cx="201" cy="201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" name="Oval 2235"/>
              <p:cNvSpPr>
                <a:spLocks noChangeArrowheads="1"/>
              </p:cNvSpPr>
              <p:nvPr/>
            </p:nvSpPr>
            <p:spPr bwMode="auto">
              <a:xfrm>
                <a:off x="4516" y="407"/>
                <a:ext cx="200" cy="201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" name="Oval 2236"/>
              <p:cNvSpPr>
                <a:spLocks noChangeArrowheads="1"/>
              </p:cNvSpPr>
              <p:nvPr/>
            </p:nvSpPr>
            <p:spPr bwMode="auto">
              <a:xfrm>
                <a:off x="4738" y="407"/>
                <a:ext cx="199" cy="201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" name="Oval 2237"/>
              <p:cNvSpPr>
                <a:spLocks noChangeArrowheads="1"/>
              </p:cNvSpPr>
              <p:nvPr/>
            </p:nvSpPr>
            <p:spPr bwMode="auto">
              <a:xfrm>
                <a:off x="3852" y="627"/>
                <a:ext cx="199" cy="201"/>
              </a:xfrm>
              <a:prstGeom prst="ellipse">
                <a:avLst/>
              </a:prstGeom>
              <a:solidFill>
                <a:srgbClr val="E3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9" name="Oval 2238"/>
              <p:cNvSpPr>
                <a:spLocks noChangeArrowheads="1"/>
              </p:cNvSpPr>
              <p:nvPr/>
            </p:nvSpPr>
            <p:spPr bwMode="auto">
              <a:xfrm>
                <a:off x="4072" y="627"/>
                <a:ext cx="201" cy="201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" name="Oval 2239"/>
              <p:cNvSpPr>
                <a:spLocks noChangeArrowheads="1"/>
              </p:cNvSpPr>
              <p:nvPr/>
            </p:nvSpPr>
            <p:spPr bwMode="auto">
              <a:xfrm>
                <a:off x="4293" y="627"/>
                <a:ext cx="201" cy="201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" name="Oval 2240"/>
              <p:cNvSpPr>
                <a:spLocks noChangeArrowheads="1"/>
              </p:cNvSpPr>
              <p:nvPr/>
            </p:nvSpPr>
            <p:spPr bwMode="auto">
              <a:xfrm>
                <a:off x="4516" y="627"/>
                <a:ext cx="200" cy="201"/>
              </a:xfrm>
              <a:prstGeom prst="ellipse">
                <a:avLst/>
              </a:prstGeom>
              <a:solidFill>
                <a:srgbClr val="9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2" name="Oval 2241"/>
              <p:cNvSpPr>
                <a:spLocks noChangeArrowheads="1"/>
              </p:cNvSpPr>
              <p:nvPr/>
            </p:nvSpPr>
            <p:spPr bwMode="auto">
              <a:xfrm>
                <a:off x="4738" y="627"/>
                <a:ext cx="199" cy="201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" name="Oval 2242"/>
              <p:cNvSpPr>
                <a:spLocks noChangeArrowheads="1"/>
              </p:cNvSpPr>
              <p:nvPr/>
            </p:nvSpPr>
            <p:spPr bwMode="auto">
              <a:xfrm>
                <a:off x="3852" y="848"/>
                <a:ext cx="199" cy="199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" name="Oval 2243"/>
              <p:cNvSpPr>
                <a:spLocks noChangeArrowheads="1"/>
              </p:cNvSpPr>
              <p:nvPr/>
            </p:nvSpPr>
            <p:spPr bwMode="auto">
              <a:xfrm>
                <a:off x="4072" y="848"/>
                <a:ext cx="201" cy="199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" name="Oval 2244"/>
              <p:cNvSpPr>
                <a:spLocks noChangeArrowheads="1"/>
              </p:cNvSpPr>
              <p:nvPr/>
            </p:nvSpPr>
            <p:spPr bwMode="auto">
              <a:xfrm>
                <a:off x="4293" y="848"/>
                <a:ext cx="201" cy="199"/>
              </a:xfrm>
              <a:prstGeom prst="ellipse">
                <a:avLst/>
              </a:prstGeom>
              <a:solidFill>
                <a:srgbClr val="249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" name="Oval 2245"/>
              <p:cNvSpPr>
                <a:spLocks noChangeArrowheads="1"/>
              </p:cNvSpPr>
              <p:nvPr/>
            </p:nvSpPr>
            <p:spPr bwMode="auto">
              <a:xfrm>
                <a:off x="4516" y="848"/>
                <a:ext cx="200" cy="199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" name="Oval 2246"/>
              <p:cNvSpPr>
                <a:spLocks noChangeArrowheads="1"/>
              </p:cNvSpPr>
              <p:nvPr/>
            </p:nvSpPr>
            <p:spPr bwMode="auto">
              <a:xfrm>
                <a:off x="4738" y="848"/>
                <a:ext cx="199" cy="199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" name="Oval 2247"/>
              <p:cNvSpPr>
                <a:spLocks noChangeArrowheads="1"/>
              </p:cNvSpPr>
              <p:nvPr/>
            </p:nvSpPr>
            <p:spPr bwMode="auto">
              <a:xfrm>
                <a:off x="3852" y="-35"/>
                <a:ext cx="199" cy="199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" name="Oval 2248"/>
              <p:cNvSpPr>
                <a:spLocks noChangeArrowheads="1"/>
              </p:cNvSpPr>
              <p:nvPr/>
            </p:nvSpPr>
            <p:spPr bwMode="auto">
              <a:xfrm>
                <a:off x="4072" y="-35"/>
                <a:ext cx="201" cy="199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" name="Oval 2249"/>
              <p:cNvSpPr>
                <a:spLocks noChangeArrowheads="1"/>
              </p:cNvSpPr>
              <p:nvPr/>
            </p:nvSpPr>
            <p:spPr bwMode="auto">
              <a:xfrm>
                <a:off x="4293" y="-35"/>
                <a:ext cx="201" cy="199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" name="Oval 2250"/>
              <p:cNvSpPr>
                <a:spLocks noChangeArrowheads="1"/>
              </p:cNvSpPr>
              <p:nvPr/>
            </p:nvSpPr>
            <p:spPr bwMode="auto">
              <a:xfrm>
                <a:off x="4516" y="-35"/>
                <a:ext cx="200" cy="199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" name="Oval 2251"/>
              <p:cNvSpPr>
                <a:spLocks noChangeArrowheads="1"/>
              </p:cNvSpPr>
              <p:nvPr/>
            </p:nvSpPr>
            <p:spPr bwMode="auto">
              <a:xfrm>
                <a:off x="4738" y="-35"/>
                <a:ext cx="199" cy="199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" name="Oval 2252"/>
              <p:cNvSpPr>
                <a:spLocks noChangeArrowheads="1"/>
              </p:cNvSpPr>
              <p:nvPr/>
            </p:nvSpPr>
            <p:spPr bwMode="auto">
              <a:xfrm>
                <a:off x="3852" y="186"/>
                <a:ext cx="199" cy="201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4" name="Oval 2253"/>
              <p:cNvSpPr>
                <a:spLocks noChangeArrowheads="1"/>
              </p:cNvSpPr>
              <p:nvPr/>
            </p:nvSpPr>
            <p:spPr bwMode="auto">
              <a:xfrm>
                <a:off x="4072" y="186"/>
                <a:ext cx="201" cy="201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" name="Oval 2254"/>
              <p:cNvSpPr>
                <a:spLocks noChangeArrowheads="1"/>
              </p:cNvSpPr>
              <p:nvPr/>
            </p:nvSpPr>
            <p:spPr bwMode="auto">
              <a:xfrm>
                <a:off x="4293" y="186"/>
                <a:ext cx="201" cy="201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" name="Oval 2255"/>
              <p:cNvSpPr>
                <a:spLocks noChangeArrowheads="1"/>
              </p:cNvSpPr>
              <p:nvPr/>
            </p:nvSpPr>
            <p:spPr bwMode="auto">
              <a:xfrm>
                <a:off x="4516" y="186"/>
                <a:ext cx="200" cy="201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7" name="Oval 2256"/>
              <p:cNvSpPr>
                <a:spLocks noChangeArrowheads="1"/>
              </p:cNvSpPr>
              <p:nvPr/>
            </p:nvSpPr>
            <p:spPr bwMode="auto">
              <a:xfrm>
                <a:off x="4738" y="186"/>
                <a:ext cx="199" cy="201"/>
              </a:xfrm>
              <a:prstGeom prst="ellipse">
                <a:avLst/>
              </a:prstGeom>
              <a:solidFill>
                <a:srgbClr val="338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" name="Freeform 2257"/>
              <p:cNvSpPr/>
              <p:nvPr/>
            </p:nvSpPr>
            <p:spPr bwMode="auto">
              <a:xfrm>
                <a:off x="4335" y="884"/>
                <a:ext cx="123" cy="117"/>
              </a:xfrm>
              <a:custGeom>
                <a:avLst/>
                <a:gdLst>
                  <a:gd name="T0" fmla="*/ 110 w 113"/>
                  <a:gd name="T1" fmla="*/ 38 h 108"/>
                  <a:gd name="T2" fmla="*/ 75 w 113"/>
                  <a:gd name="T3" fmla="*/ 33 h 108"/>
                  <a:gd name="T4" fmla="*/ 60 w 113"/>
                  <a:gd name="T5" fmla="*/ 2 h 108"/>
                  <a:gd name="T6" fmla="*/ 56 w 113"/>
                  <a:gd name="T7" fmla="*/ 0 h 108"/>
                  <a:gd name="T8" fmla="*/ 53 w 113"/>
                  <a:gd name="T9" fmla="*/ 2 h 108"/>
                  <a:gd name="T10" fmla="*/ 38 w 113"/>
                  <a:gd name="T11" fmla="*/ 33 h 108"/>
                  <a:gd name="T12" fmla="*/ 3 w 113"/>
                  <a:gd name="T13" fmla="*/ 38 h 108"/>
                  <a:gd name="T14" fmla="*/ 0 w 113"/>
                  <a:gd name="T15" fmla="*/ 41 h 108"/>
                  <a:gd name="T16" fmla="*/ 1 w 113"/>
                  <a:gd name="T17" fmla="*/ 44 h 108"/>
                  <a:gd name="T18" fmla="*/ 26 w 113"/>
                  <a:gd name="T19" fmla="*/ 69 h 108"/>
                  <a:gd name="T20" fmla="*/ 20 w 113"/>
                  <a:gd name="T21" fmla="*/ 103 h 108"/>
                  <a:gd name="T22" fmla="*/ 22 w 113"/>
                  <a:gd name="T23" fmla="*/ 107 h 108"/>
                  <a:gd name="T24" fmla="*/ 25 w 113"/>
                  <a:gd name="T25" fmla="*/ 107 h 108"/>
                  <a:gd name="T26" fmla="*/ 56 w 113"/>
                  <a:gd name="T27" fmla="*/ 91 h 108"/>
                  <a:gd name="T28" fmla="*/ 87 w 113"/>
                  <a:gd name="T29" fmla="*/ 107 h 108"/>
                  <a:gd name="T30" fmla="*/ 91 w 113"/>
                  <a:gd name="T31" fmla="*/ 107 h 108"/>
                  <a:gd name="T32" fmla="*/ 93 w 113"/>
                  <a:gd name="T33" fmla="*/ 103 h 108"/>
                  <a:gd name="T34" fmla="*/ 87 w 113"/>
                  <a:gd name="T35" fmla="*/ 69 h 108"/>
                  <a:gd name="T36" fmla="*/ 112 w 113"/>
                  <a:gd name="T37" fmla="*/ 44 h 108"/>
                  <a:gd name="T38" fmla="*/ 113 w 113"/>
                  <a:gd name="T39" fmla="*/ 41 h 108"/>
                  <a:gd name="T40" fmla="*/ 110 w 113"/>
                  <a:gd name="T41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3" h="108">
                    <a:moveTo>
                      <a:pt x="110" y="38"/>
                    </a:moveTo>
                    <a:cubicBezTo>
                      <a:pt x="75" y="33"/>
                      <a:pt x="75" y="33"/>
                      <a:pt x="75" y="33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59" y="1"/>
                      <a:pt x="58" y="0"/>
                      <a:pt x="56" y="0"/>
                    </a:cubicBezTo>
                    <a:cubicBezTo>
                      <a:pt x="55" y="0"/>
                      <a:pt x="54" y="1"/>
                      <a:pt x="53" y="2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2" y="38"/>
                      <a:pt x="1" y="39"/>
                      <a:pt x="0" y="41"/>
                    </a:cubicBezTo>
                    <a:cubicBezTo>
                      <a:pt x="0" y="42"/>
                      <a:pt x="0" y="43"/>
                      <a:pt x="1" y="44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20" y="103"/>
                      <a:pt x="20" y="103"/>
                      <a:pt x="20" y="103"/>
                    </a:cubicBezTo>
                    <a:cubicBezTo>
                      <a:pt x="20" y="105"/>
                      <a:pt x="21" y="106"/>
                      <a:pt x="22" y="107"/>
                    </a:cubicBezTo>
                    <a:cubicBezTo>
                      <a:pt x="23" y="108"/>
                      <a:pt x="24" y="108"/>
                      <a:pt x="25" y="107"/>
                    </a:cubicBezTo>
                    <a:cubicBezTo>
                      <a:pt x="56" y="91"/>
                      <a:pt x="56" y="91"/>
                      <a:pt x="56" y="91"/>
                    </a:cubicBezTo>
                    <a:cubicBezTo>
                      <a:pt x="87" y="107"/>
                      <a:pt x="87" y="107"/>
                      <a:pt x="87" y="107"/>
                    </a:cubicBezTo>
                    <a:cubicBezTo>
                      <a:pt x="89" y="108"/>
                      <a:pt x="90" y="108"/>
                      <a:pt x="91" y="107"/>
                    </a:cubicBezTo>
                    <a:cubicBezTo>
                      <a:pt x="92" y="106"/>
                      <a:pt x="93" y="105"/>
                      <a:pt x="93" y="103"/>
                    </a:cubicBezTo>
                    <a:cubicBezTo>
                      <a:pt x="87" y="69"/>
                      <a:pt x="87" y="69"/>
                      <a:pt x="87" y="69"/>
                    </a:cubicBezTo>
                    <a:cubicBezTo>
                      <a:pt x="112" y="44"/>
                      <a:pt x="112" y="44"/>
                      <a:pt x="112" y="44"/>
                    </a:cubicBezTo>
                    <a:cubicBezTo>
                      <a:pt x="113" y="43"/>
                      <a:pt x="113" y="42"/>
                      <a:pt x="113" y="41"/>
                    </a:cubicBezTo>
                    <a:cubicBezTo>
                      <a:pt x="112" y="39"/>
                      <a:pt x="111" y="38"/>
                      <a:pt x="110" y="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" name="Freeform 2258"/>
              <p:cNvSpPr/>
              <p:nvPr/>
            </p:nvSpPr>
            <p:spPr bwMode="auto">
              <a:xfrm>
                <a:off x="3911" y="529"/>
                <a:ext cx="89" cy="32"/>
              </a:xfrm>
              <a:custGeom>
                <a:avLst/>
                <a:gdLst>
                  <a:gd name="T0" fmla="*/ 75 w 82"/>
                  <a:gd name="T1" fmla="*/ 0 h 29"/>
                  <a:gd name="T2" fmla="*/ 7 w 82"/>
                  <a:gd name="T3" fmla="*/ 0 h 29"/>
                  <a:gd name="T4" fmla="*/ 0 w 82"/>
                  <a:gd name="T5" fmla="*/ 7 h 29"/>
                  <a:gd name="T6" fmla="*/ 0 w 82"/>
                  <a:gd name="T7" fmla="*/ 22 h 29"/>
                  <a:gd name="T8" fmla="*/ 7 w 82"/>
                  <a:gd name="T9" fmla="*/ 29 h 29"/>
                  <a:gd name="T10" fmla="*/ 75 w 82"/>
                  <a:gd name="T11" fmla="*/ 29 h 29"/>
                  <a:gd name="T12" fmla="*/ 82 w 82"/>
                  <a:gd name="T13" fmla="*/ 22 h 29"/>
                  <a:gd name="T14" fmla="*/ 82 w 82"/>
                  <a:gd name="T15" fmla="*/ 7 h 29"/>
                  <a:gd name="T16" fmla="*/ 75 w 82"/>
                  <a:gd name="T17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2" h="29">
                    <a:moveTo>
                      <a:pt x="75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4"/>
                      <a:pt x="0" y="7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6"/>
                      <a:pt x="3" y="29"/>
                      <a:pt x="7" y="29"/>
                    </a:cubicBezTo>
                    <a:cubicBezTo>
                      <a:pt x="75" y="29"/>
                      <a:pt x="75" y="29"/>
                      <a:pt x="75" y="29"/>
                    </a:cubicBezTo>
                    <a:cubicBezTo>
                      <a:pt x="79" y="29"/>
                      <a:pt x="82" y="26"/>
                      <a:pt x="82" y="22"/>
                    </a:cubicBezTo>
                    <a:cubicBezTo>
                      <a:pt x="82" y="7"/>
                      <a:pt x="82" y="7"/>
                      <a:pt x="82" y="7"/>
                    </a:cubicBezTo>
                    <a:cubicBezTo>
                      <a:pt x="82" y="4"/>
                      <a:pt x="79" y="0"/>
                      <a:pt x="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" name="Freeform 2259"/>
              <p:cNvSpPr/>
              <p:nvPr/>
            </p:nvSpPr>
            <p:spPr bwMode="auto">
              <a:xfrm>
                <a:off x="3911" y="440"/>
                <a:ext cx="89" cy="76"/>
              </a:xfrm>
              <a:custGeom>
                <a:avLst/>
                <a:gdLst>
                  <a:gd name="T0" fmla="*/ 0 w 89"/>
                  <a:gd name="T1" fmla="*/ 76 h 76"/>
                  <a:gd name="T2" fmla="*/ 89 w 89"/>
                  <a:gd name="T3" fmla="*/ 76 h 76"/>
                  <a:gd name="T4" fmla="*/ 45 w 89"/>
                  <a:gd name="T5" fmla="*/ 0 h 76"/>
                  <a:gd name="T6" fmla="*/ 0 w 89"/>
                  <a:gd name="T7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9" h="76">
                    <a:moveTo>
                      <a:pt x="0" y="76"/>
                    </a:moveTo>
                    <a:lnTo>
                      <a:pt x="89" y="76"/>
                    </a:lnTo>
                    <a:lnTo>
                      <a:pt x="45" y="0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" name="Freeform 2260"/>
              <p:cNvSpPr/>
              <p:nvPr/>
            </p:nvSpPr>
            <p:spPr bwMode="auto">
              <a:xfrm>
                <a:off x="4333" y="466"/>
                <a:ext cx="53" cy="88"/>
              </a:xfrm>
              <a:custGeom>
                <a:avLst/>
                <a:gdLst>
                  <a:gd name="T0" fmla="*/ 53 w 53"/>
                  <a:gd name="T1" fmla="*/ 88 h 88"/>
                  <a:gd name="T2" fmla="*/ 53 w 53"/>
                  <a:gd name="T3" fmla="*/ 45 h 88"/>
                  <a:gd name="T4" fmla="*/ 53 w 53"/>
                  <a:gd name="T5" fmla="*/ 0 h 88"/>
                  <a:gd name="T6" fmla="*/ 0 w 53"/>
                  <a:gd name="T7" fmla="*/ 45 h 88"/>
                  <a:gd name="T8" fmla="*/ 53 w 53"/>
                  <a:gd name="T9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3" h="88">
                    <a:moveTo>
                      <a:pt x="53" y="88"/>
                    </a:moveTo>
                    <a:lnTo>
                      <a:pt x="53" y="45"/>
                    </a:lnTo>
                    <a:lnTo>
                      <a:pt x="53" y="0"/>
                    </a:lnTo>
                    <a:lnTo>
                      <a:pt x="0" y="45"/>
                    </a:lnTo>
                    <a:lnTo>
                      <a:pt x="53" y="8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" name="Freeform 2261"/>
              <p:cNvSpPr/>
              <p:nvPr/>
            </p:nvSpPr>
            <p:spPr bwMode="auto">
              <a:xfrm>
                <a:off x="4386" y="466"/>
                <a:ext cx="54" cy="88"/>
              </a:xfrm>
              <a:custGeom>
                <a:avLst/>
                <a:gdLst>
                  <a:gd name="T0" fmla="*/ 54 w 54"/>
                  <a:gd name="T1" fmla="*/ 88 h 88"/>
                  <a:gd name="T2" fmla="*/ 54 w 54"/>
                  <a:gd name="T3" fmla="*/ 0 h 88"/>
                  <a:gd name="T4" fmla="*/ 0 w 54"/>
                  <a:gd name="T5" fmla="*/ 45 h 88"/>
                  <a:gd name="T6" fmla="*/ 54 w 54"/>
                  <a:gd name="T7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88">
                    <a:moveTo>
                      <a:pt x="54" y="88"/>
                    </a:moveTo>
                    <a:lnTo>
                      <a:pt x="54" y="0"/>
                    </a:lnTo>
                    <a:lnTo>
                      <a:pt x="0" y="45"/>
                    </a:lnTo>
                    <a:lnTo>
                      <a:pt x="54" y="8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" name="Freeform 2262"/>
              <p:cNvSpPr/>
              <p:nvPr/>
            </p:nvSpPr>
            <p:spPr bwMode="auto">
              <a:xfrm>
                <a:off x="4631" y="464"/>
                <a:ext cx="54" cy="89"/>
              </a:xfrm>
              <a:custGeom>
                <a:avLst/>
                <a:gdLst>
                  <a:gd name="T0" fmla="*/ 0 w 54"/>
                  <a:gd name="T1" fmla="*/ 45 h 89"/>
                  <a:gd name="T2" fmla="*/ 0 w 54"/>
                  <a:gd name="T3" fmla="*/ 89 h 89"/>
                  <a:gd name="T4" fmla="*/ 54 w 54"/>
                  <a:gd name="T5" fmla="*/ 45 h 89"/>
                  <a:gd name="T6" fmla="*/ 0 w 54"/>
                  <a:gd name="T7" fmla="*/ 0 h 89"/>
                  <a:gd name="T8" fmla="*/ 0 w 54"/>
                  <a:gd name="T9" fmla="*/ 4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89">
                    <a:moveTo>
                      <a:pt x="0" y="45"/>
                    </a:moveTo>
                    <a:lnTo>
                      <a:pt x="0" y="89"/>
                    </a:lnTo>
                    <a:lnTo>
                      <a:pt x="54" y="45"/>
                    </a:lnTo>
                    <a:lnTo>
                      <a:pt x="0" y="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" name="Freeform 2263"/>
              <p:cNvSpPr/>
              <p:nvPr/>
            </p:nvSpPr>
            <p:spPr bwMode="auto">
              <a:xfrm>
                <a:off x="4577" y="464"/>
                <a:ext cx="54" cy="89"/>
              </a:xfrm>
              <a:custGeom>
                <a:avLst/>
                <a:gdLst>
                  <a:gd name="T0" fmla="*/ 0 w 54"/>
                  <a:gd name="T1" fmla="*/ 89 h 89"/>
                  <a:gd name="T2" fmla="*/ 54 w 54"/>
                  <a:gd name="T3" fmla="*/ 45 h 89"/>
                  <a:gd name="T4" fmla="*/ 0 w 54"/>
                  <a:gd name="T5" fmla="*/ 0 h 89"/>
                  <a:gd name="T6" fmla="*/ 0 w 54"/>
                  <a:gd name="T7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4" h="89">
                    <a:moveTo>
                      <a:pt x="0" y="89"/>
                    </a:moveTo>
                    <a:lnTo>
                      <a:pt x="54" y="45"/>
                    </a:lnTo>
                    <a:lnTo>
                      <a:pt x="0" y="0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" name="Freeform 2264"/>
              <p:cNvSpPr/>
              <p:nvPr/>
            </p:nvSpPr>
            <p:spPr bwMode="auto">
              <a:xfrm>
                <a:off x="4120" y="901"/>
                <a:ext cx="76" cy="88"/>
              </a:xfrm>
              <a:custGeom>
                <a:avLst/>
                <a:gdLst>
                  <a:gd name="T0" fmla="*/ 0 w 76"/>
                  <a:gd name="T1" fmla="*/ 88 h 88"/>
                  <a:gd name="T2" fmla="*/ 76 w 76"/>
                  <a:gd name="T3" fmla="*/ 45 h 88"/>
                  <a:gd name="T4" fmla="*/ 0 w 76"/>
                  <a:gd name="T5" fmla="*/ 0 h 88"/>
                  <a:gd name="T6" fmla="*/ 0 w 76"/>
                  <a:gd name="T7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6" h="88">
                    <a:moveTo>
                      <a:pt x="0" y="88"/>
                    </a:moveTo>
                    <a:lnTo>
                      <a:pt x="76" y="45"/>
                    </a:lnTo>
                    <a:lnTo>
                      <a:pt x="0" y="0"/>
                    </a:lnTo>
                    <a:lnTo>
                      <a:pt x="0" y="8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" name="Freeform 2265"/>
              <p:cNvSpPr/>
              <p:nvPr/>
            </p:nvSpPr>
            <p:spPr bwMode="auto">
              <a:xfrm>
                <a:off x="4200" y="901"/>
                <a:ext cx="31" cy="88"/>
              </a:xfrm>
              <a:custGeom>
                <a:avLst/>
                <a:gdLst>
                  <a:gd name="T0" fmla="*/ 22 w 29"/>
                  <a:gd name="T1" fmla="*/ 0 h 81"/>
                  <a:gd name="T2" fmla="*/ 7 w 29"/>
                  <a:gd name="T3" fmla="*/ 0 h 81"/>
                  <a:gd name="T4" fmla="*/ 0 w 29"/>
                  <a:gd name="T5" fmla="*/ 7 h 81"/>
                  <a:gd name="T6" fmla="*/ 0 w 29"/>
                  <a:gd name="T7" fmla="*/ 75 h 81"/>
                  <a:gd name="T8" fmla="*/ 7 w 29"/>
                  <a:gd name="T9" fmla="*/ 81 h 81"/>
                  <a:gd name="T10" fmla="*/ 22 w 29"/>
                  <a:gd name="T11" fmla="*/ 81 h 81"/>
                  <a:gd name="T12" fmla="*/ 29 w 29"/>
                  <a:gd name="T13" fmla="*/ 75 h 81"/>
                  <a:gd name="T14" fmla="*/ 29 w 29"/>
                  <a:gd name="T15" fmla="*/ 7 h 81"/>
                  <a:gd name="T16" fmla="*/ 22 w 29"/>
                  <a:gd name="T17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81">
                    <a:moveTo>
                      <a:pt x="22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0" y="78"/>
                      <a:pt x="3" y="81"/>
                      <a:pt x="7" y="81"/>
                    </a:cubicBezTo>
                    <a:cubicBezTo>
                      <a:pt x="22" y="81"/>
                      <a:pt x="22" y="81"/>
                      <a:pt x="22" y="81"/>
                    </a:cubicBezTo>
                    <a:cubicBezTo>
                      <a:pt x="26" y="81"/>
                      <a:pt x="29" y="78"/>
                      <a:pt x="29" y="75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3"/>
                      <a:pt x="26" y="0"/>
                      <a:pt x="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" name="Freeform 2266"/>
              <p:cNvSpPr/>
              <p:nvPr/>
            </p:nvSpPr>
            <p:spPr bwMode="auto">
              <a:xfrm>
                <a:off x="3896" y="903"/>
                <a:ext cx="31" cy="90"/>
              </a:xfrm>
              <a:custGeom>
                <a:avLst/>
                <a:gdLst>
                  <a:gd name="T0" fmla="*/ 22 w 29"/>
                  <a:gd name="T1" fmla="*/ 0 h 82"/>
                  <a:gd name="T2" fmla="*/ 7 w 29"/>
                  <a:gd name="T3" fmla="*/ 0 h 82"/>
                  <a:gd name="T4" fmla="*/ 0 w 29"/>
                  <a:gd name="T5" fmla="*/ 7 h 82"/>
                  <a:gd name="T6" fmla="*/ 0 w 29"/>
                  <a:gd name="T7" fmla="*/ 75 h 82"/>
                  <a:gd name="T8" fmla="*/ 7 w 29"/>
                  <a:gd name="T9" fmla="*/ 82 h 82"/>
                  <a:gd name="T10" fmla="*/ 22 w 29"/>
                  <a:gd name="T11" fmla="*/ 82 h 82"/>
                  <a:gd name="T12" fmla="*/ 29 w 29"/>
                  <a:gd name="T13" fmla="*/ 75 h 82"/>
                  <a:gd name="T14" fmla="*/ 29 w 29"/>
                  <a:gd name="T15" fmla="*/ 7 h 82"/>
                  <a:gd name="T16" fmla="*/ 22 w 29"/>
                  <a:gd name="T17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82">
                    <a:moveTo>
                      <a:pt x="22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0" y="79"/>
                      <a:pt x="3" y="82"/>
                      <a:pt x="7" y="82"/>
                    </a:cubicBezTo>
                    <a:cubicBezTo>
                      <a:pt x="22" y="82"/>
                      <a:pt x="22" y="82"/>
                      <a:pt x="22" y="82"/>
                    </a:cubicBezTo>
                    <a:cubicBezTo>
                      <a:pt x="26" y="82"/>
                      <a:pt x="29" y="79"/>
                      <a:pt x="29" y="75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3"/>
                      <a:pt x="26" y="0"/>
                      <a:pt x="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" name="Freeform 2267"/>
              <p:cNvSpPr/>
              <p:nvPr/>
            </p:nvSpPr>
            <p:spPr bwMode="auto">
              <a:xfrm>
                <a:off x="3929" y="903"/>
                <a:ext cx="78" cy="90"/>
              </a:xfrm>
              <a:custGeom>
                <a:avLst/>
                <a:gdLst>
                  <a:gd name="T0" fmla="*/ 78 w 78"/>
                  <a:gd name="T1" fmla="*/ 90 h 90"/>
                  <a:gd name="T2" fmla="*/ 78 w 78"/>
                  <a:gd name="T3" fmla="*/ 0 h 90"/>
                  <a:gd name="T4" fmla="*/ 0 w 78"/>
                  <a:gd name="T5" fmla="*/ 45 h 90"/>
                  <a:gd name="T6" fmla="*/ 78 w 78"/>
                  <a:gd name="T7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8" h="90">
                    <a:moveTo>
                      <a:pt x="78" y="90"/>
                    </a:moveTo>
                    <a:lnTo>
                      <a:pt x="78" y="0"/>
                    </a:lnTo>
                    <a:lnTo>
                      <a:pt x="0" y="45"/>
                    </a:lnTo>
                    <a:lnTo>
                      <a:pt x="78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" name="Freeform 2268"/>
              <p:cNvSpPr/>
              <p:nvPr/>
            </p:nvSpPr>
            <p:spPr bwMode="auto">
              <a:xfrm>
                <a:off x="4112" y="686"/>
                <a:ext cx="50" cy="81"/>
              </a:xfrm>
              <a:custGeom>
                <a:avLst/>
                <a:gdLst>
                  <a:gd name="T0" fmla="*/ 0 w 50"/>
                  <a:gd name="T1" fmla="*/ 81 h 81"/>
                  <a:gd name="T2" fmla="*/ 50 w 50"/>
                  <a:gd name="T3" fmla="*/ 41 h 81"/>
                  <a:gd name="T4" fmla="*/ 0 w 50"/>
                  <a:gd name="T5" fmla="*/ 0 h 81"/>
                  <a:gd name="T6" fmla="*/ 0 w 50"/>
                  <a:gd name="T7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81">
                    <a:moveTo>
                      <a:pt x="0" y="81"/>
                    </a:moveTo>
                    <a:lnTo>
                      <a:pt x="50" y="41"/>
                    </a:lnTo>
                    <a:lnTo>
                      <a:pt x="0" y="0"/>
                    </a:ln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" name="Freeform 2269"/>
              <p:cNvSpPr/>
              <p:nvPr/>
            </p:nvSpPr>
            <p:spPr bwMode="auto">
              <a:xfrm>
                <a:off x="4162" y="686"/>
                <a:ext cx="49" cy="81"/>
              </a:xfrm>
              <a:custGeom>
                <a:avLst/>
                <a:gdLst>
                  <a:gd name="T0" fmla="*/ 0 w 49"/>
                  <a:gd name="T1" fmla="*/ 41 h 81"/>
                  <a:gd name="T2" fmla="*/ 0 w 49"/>
                  <a:gd name="T3" fmla="*/ 81 h 81"/>
                  <a:gd name="T4" fmla="*/ 49 w 49"/>
                  <a:gd name="T5" fmla="*/ 41 h 81"/>
                  <a:gd name="T6" fmla="*/ 0 w 49"/>
                  <a:gd name="T7" fmla="*/ 0 h 81"/>
                  <a:gd name="T8" fmla="*/ 0 w 49"/>
                  <a:gd name="T9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81">
                    <a:moveTo>
                      <a:pt x="0" y="41"/>
                    </a:moveTo>
                    <a:lnTo>
                      <a:pt x="0" y="81"/>
                    </a:lnTo>
                    <a:lnTo>
                      <a:pt x="49" y="41"/>
                    </a:lnTo>
                    <a:lnTo>
                      <a:pt x="0" y="0"/>
                    </a:lnTo>
                    <a:lnTo>
                      <a:pt x="0" y="4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" name="Freeform 2270"/>
              <p:cNvSpPr/>
              <p:nvPr/>
            </p:nvSpPr>
            <p:spPr bwMode="auto">
              <a:xfrm>
                <a:off x="4211" y="686"/>
                <a:ext cx="27" cy="81"/>
              </a:xfrm>
              <a:custGeom>
                <a:avLst/>
                <a:gdLst>
                  <a:gd name="T0" fmla="*/ 19 w 25"/>
                  <a:gd name="T1" fmla="*/ 0 h 74"/>
                  <a:gd name="T2" fmla="*/ 6 w 25"/>
                  <a:gd name="T3" fmla="*/ 0 h 74"/>
                  <a:gd name="T4" fmla="*/ 0 w 25"/>
                  <a:gd name="T5" fmla="*/ 6 h 74"/>
                  <a:gd name="T6" fmla="*/ 0 w 25"/>
                  <a:gd name="T7" fmla="*/ 37 h 74"/>
                  <a:gd name="T8" fmla="*/ 0 w 25"/>
                  <a:gd name="T9" fmla="*/ 67 h 74"/>
                  <a:gd name="T10" fmla="*/ 6 w 25"/>
                  <a:gd name="T11" fmla="*/ 74 h 74"/>
                  <a:gd name="T12" fmla="*/ 19 w 25"/>
                  <a:gd name="T13" fmla="*/ 74 h 74"/>
                  <a:gd name="T14" fmla="*/ 25 w 25"/>
                  <a:gd name="T15" fmla="*/ 67 h 74"/>
                  <a:gd name="T16" fmla="*/ 25 w 25"/>
                  <a:gd name="T17" fmla="*/ 6 h 74"/>
                  <a:gd name="T18" fmla="*/ 19 w 25"/>
                  <a:gd name="T1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74">
                    <a:moveTo>
                      <a:pt x="19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71"/>
                      <a:pt x="2" y="74"/>
                      <a:pt x="6" y="74"/>
                    </a:cubicBezTo>
                    <a:cubicBezTo>
                      <a:pt x="19" y="74"/>
                      <a:pt x="19" y="74"/>
                      <a:pt x="19" y="74"/>
                    </a:cubicBezTo>
                    <a:cubicBezTo>
                      <a:pt x="23" y="74"/>
                      <a:pt x="25" y="71"/>
                      <a:pt x="25" y="67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3"/>
                      <a:pt x="23" y="0"/>
                      <a:pt x="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" name="Freeform 2271"/>
              <p:cNvSpPr/>
              <p:nvPr/>
            </p:nvSpPr>
            <p:spPr bwMode="auto">
              <a:xfrm>
                <a:off x="3895" y="685"/>
                <a:ext cx="28" cy="81"/>
              </a:xfrm>
              <a:custGeom>
                <a:avLst/>
                <a:gdLst>
                  <a:gd name="T0" fmla="*/ 20 w 26"/>
                  <a:gd name="T1" fmla="*/ 0 h 74"/>
                  <a:gd name="T2" fmla="*/ 7 w 26"/>
                  <a:gd name="T3" fmla="*/ 0 h 74"/>
                  <a:gd name="T4" fmla="*/ 0 w 26"/>
                  <a:gd name="T5" fmla="*/ 6 h 74"/>
                  <a:gd name="T6" fmla="*/ 0 w 26"/>
                  <a:gd name="T7" fmla="*/ 68 h 74"/>
                  <a:gd name="T8" fmla="*/ 7 w 26"/>
                  <a:gd name="T9" fmla="*/ 74 h 74"/>
                  <a:gd name="T10" fmla="*/ 20 w 26"/>
                  <a:gd name="T11" fmla="*/ 74 h 74"/>
                  <a:gd name="T12" fmla="*/ 26 w 26"/>
                  <a:gd name="T13" fmla="*/ 68 h 74"/>
                  <a:gd name="T14" fmla="*/ 26 w 26"/>
                  <a:gd name="T15" fmla="*/ 37 h 74"/>
                  <a:gd name="T16" fmla="*/ 26 w 26"/>
                  <a:gd name="T17" fmla="*/ 6 h 74"/>
                  <a:gd name="T18" fmla="*/ 20 w 26"/>
                  <a:gd name="T19" fmla="*/ 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" h="74">
                    <a:moveTo>
                      <a:pt x="20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71"/>
                      <a:pt x="3" y="74"/>
                      <a:pt x="7" y="74"/>
                    </a:cubicBezTo>
                    <a:cubicBezTo>
                      <a:pt x="20" y="74"/>
                      <a:pt x="20" y="74"/>
                      <a:pt x="20" y="74"/>
                    </a:cubicBezTo>
                    <a:cubicBezTo>
                      <a:pt x="24" y="74"/>
                      <a:pt x="26" y="71"/>
                      <a:pt x="26" y="68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3"/>
                      <a:pt x="24" y="0"/>
                      <a:pt x="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" name="Freeform 2272"/>
              <p:cNvSpPr/>
              <p:nvPr/>
            </p:nvSpPr>
            <p:spPr bwMode="auto">
              <a:xfrm>
                <a:off x="3972" y="685"/>
                <a:ext cx="49" cy="81"/>
              </a:xfrm>
              <a:custGeom>
                <a:avLst/>
                <a:gdLst>
                  <a:gd name="T0" fmla="*/ 49 w 49"/>
                  <a:gd name="T1" fmla="*/ 81 h 81"/>
                  <a:gd name="T2" fmla="*/ 49 w 49"/>
                  <a:gd name="T3" fmla="*/ 0 h 81"/>
                  <a:gd name="T4" fmla="*/ 0 w 49"/>
                  <a:gd name="T5" fmla="*/ 41 h 81"/>
                  <a:gd name="T6" fmla="*/ 49 w 49"/>
                  <a:gd name="T7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9" h="81">
                    <a:moveTo>
                      <a:pt x="49" y="81"/>
                    </a:moveTo>
                    <a:lnTo>
                      <a:pt x="49" y="0"/>
                    </a:lnTo>
                    <a:lnTo>
                      <a:pt x="0" y="41"/>
                    </a:lnTo>
                    <a:lnTo>
                      <a:pt x="49" y="8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" name="Freeform 2273"/>
              <p:cNvSpPr/>
              <p:nvPr/>
            </p:nvSpPr>
            <p:spPr bwMode="auto">
              <a:xfrm>
                <a:off x="3923" y="685"/>
                <a:ext cx="49" cy="81"/>
              </a:xfrm>
              <a:custGeom>
                <a:avLst/>
                <a:gdLst>
                  <a:gd name="T0" fmla="*/ 49 w 49"/>
                  <a:gd name="T1" fmla="*/ 81 h 81"/>
                  <a:gd name="T2" fmla="*/ 49 w 49"/>
                  <a:gd name="T3" fmla="*/ 41 h 81"/>
                  <a:gd name="T4" fmla="*/ 49 w 49"/>
                  <a:gd name="T5" fmla="*/ 0 h 81"/>
                  <a:gd name="T6" fmla="*/ 0 w 49"/>
                  <a:gd name="T7" fmla="*/ 41 h 81"/>
                  <a:gd name="T8" fmla="*/ 49 w 49"/>
                  <a:gd name="T9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81">
                    <a:moveTo>
                      <a:pt x="49" y="81"/>
                    </a:moveTo>
                    <a:lnTo>
                      <a:pt x="49" y="41"/>
                    </a:lnTo>
                    <a:lnTo>
                      <a:pt x="49" y="0"/>
                    </a:lnTo>
                    <a:lnTo>
                      <a:pt x="0" y="41"/>
                    </a:lnTo>
                    <a:lnTo>
                      <a:pt x="49" y="8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" name="Freeform 2274"/>
              <p:cNvSpPr>
                <a:spLocks noEditPoints="1"/>
              </p:cNvSpPr>
              <p:nvPr/>
            </p:nvSpPr>
            <p:spPr bwMode="auto">
              <a:xfrm>
                <a:off x="4807" y="203"/>
                <a:ext cx="62" cy="163"/>
              </a:xfrm>
              <a:custGeom>
                <a:avLst/>
                <a:gdLst>
                  <a:gd name="T0" fmla="*/ 35 w 57"/>
                  <a:gd name="T1" fmla="*/ 76 h 149"/>
                  <a:gd name="T2" fmla="*/ 32 w 57"/>
                  <a:gd name="T3" fmla="*/ 62 h 149"/>
                  <a:gd name="T4" fmla="*/ 46 w 57"/>
                  <a:gd name="T5" fmla="*/ 42 h 149"/>
                  <a:gd name="T6" fmla="*/ 47 w 57"/>
                  <a:gd name="T7" fmla="*/ 17 h 149"/>
                  <a:gd name="T8" fmla="*/ 38 w 57"/>
                  <a:gd name="T9" fmla="*/ 0 h 149"/>
                  <a:gd name="T10" fmla="*/ 24 w 57"/>
                  <a:gd name="T11" fmla="*/ 17 h 149"/>
                  <a:gd name="T12" fmla="*/ 25 w 57"/>
                  <a:gd name="T13" fmla="*/ 56 h 149"/>
                  <a:gd name="T14" fmla="*/ 11 w 57"/>
                  <a:gd name="T15" fmla="*/ 68 h 149"/>
                  <a:gd name="T16" fmla="*/ 7 w 57"/>
                  <a:gd name="T17" fmla="*/ 100 h 149"/>
                  <a:gd name="T18" fmla="*/ 39 w 57"/>
                  <a:gd name="T19" fmla="*/ 117 h 149"/>
                  <a:gd name="T20" fmla="*/ 40 w 57"/>
                  <a:gd name="T21" fmla="*/ 127 h 149"/>
                  <a:gd name="T22" fmla="*/ 35 w 57"/>
                  <a:gd name="T23" fmla="*/ 144 h 149"/>
                  <a:gd name="T24" fmla="*/ 27 w 57"/>
                  <a:gd name="T25" fmla="*/ 143 h 149"/>
                  <a:gd name="T26" fmla="*/ 33 w 57"/>
                  <a:gd name="T27" fmla="*/ 132 h 149"/>
                  <a:gd name="T28" fmla="*/ 22 w 57"/>
                  <a:gd name="T29" fmla="*/ 123 h 149"/>
                  <a:gd name="T30" fmla="*/ 13 w 57"/>
                  <a:gd name="T31" fmla="*/ 134 h 149"/>
                  <a:gd name="T32" fmla="*/ 22 w 57"/>
                  <a:gd name="T33" fmla="*/ 147 h 149"/>
                  <a:gd name="T34" fmla="*/ 34 w 57"/>
                  <a:gd name="T35" fmla="*/ 147 h 149"/>
                  <a:gd name="T36" fmla="*/ 44 w 57"/>
                  <a:gd name="T37" fmla="*/ 134 h 149"/>
                  <a:gd name="T38" fmla="*/ 42 w 57"/>
                  <a:gd name="T39" fmla="*/ 116 h 149"/>
                  <a:gd name="T40" fmla="*/ 53 w 57"/>
                  <a:gd name="T41" fmla="*/ 107 h 149"/>
                  <a:gd name="T42" fmla="*/ 54 w 57"/>
                  <a:gd name="T43" fmla="*/ 87 h 149"/>
                  <a:gd name="T44" fmla="*/ 35 w 57"/>
                  <a:gd name="T45" fmla="*/ 76 h 149"/>
                  <a:gd name="T46" fmla="*/ 34 w 57"/>
                  <a:gd name="T47" fmla="*/ 13 h 149"/>
                  <a:gd name="T48" fmla="*/ 42 w 57"/>
                  <a:gd name="T49" fmla="*/ 12 h 149"/>
                  <a:gd name="T50" fmla="*/ 44 w 57"/>
                  <a:gd name="T51" fmla="*/ 27 h 149"/>
                  <a:gd name="T52" fmla="*/ 30 w 57"/>
                  <a:gd name="T53" fmla="*/ 52 h 149"/>
                  <a:gd name="T54" fmla="*/ 27 w 57"/>
                  <a:gd name="T55" fmla="*/ 40 h 149"/>
                  <a:gd name="T56" fmla="*/ 34 w 57"/>
                  <a:gd name="T57" fmla="*/ 13 h 149"/>
                  <a:gd name="T58" fmla="*/ 20 w 57"/>
                  <a:gd name="T59" fmla="*/ 109 h 149"/>
                  <a:gd name="T60" fmla="*/ 14 w 57"/>
                  <a:gd name="T61" fmla="*/ 82 h 149"/>
                  <a:gd name="T62" fmla="*/ 28 w 57"/>
                  <a:gd name="T63" fmla="*/ 66 h 149"/>
                  <a:gd name="T64" fmla="*/ 30 w 57"/>
                  <a:gd name="T65" fmla="*/ 76 h 149"/>
                  <a:gd name="T66" fmla="*/ 24 w 57"/>
                  <a:gd name="T67" fmla="*/ 80 h 149"/>
                  <a:gd name="T68" fmla="*/ 25 w 57"/>
                  <a:gd name="T69" fmla="*/ 105 h 149"/>
                  <a:gd name="T70" fmla="*/ 28 w 57"/>
                  <a:gd name="T71" fmla="*/ 103 h 149"/>
                  <a:gd name="T72" fmla="*/ 25 w 57"/>
                  <a:gd name="T73" fmla="*/ 96 h 149"/>
                  <a:gd name="T74" fmla="*/ 33 w 57"/>
                  <a:gd name="T75" fmla="*/ 85 h 149"/>
                  <a:gd name="T76" fmla="*/ 38 w 57"/>
                  <a:gd name="T77" fmla="*/ 112 h 149"/>
                  <a:gd name="T78" fmla="*/ 20 w 57"/>
                  <a:gd name="T79" fmla="*/ 109 h 149"/>
                  <a:gd name="T80" fmla="*/ 42 w 57"/>
                  <a:gd name="T81" fmla="*/ 111 h 149"/>
                  <a:gd name="T82" fmla="*/ 37 w 57"/>
                  <a:gd name="T83" fmla="*/ 83 h 149"/>
                  <a:gd name="T84" fmla="*/ 47 w 57"/>
                  <a:gd name="T85" fmla="*/ 86 h 149"/>
                  <a:gd name="T86" fmla="*/ 51 w 57"/>
                  <a:gd name="T87" fmla="*/ 97 h 149"/>
                  <a:gd name="T88" fmla="*/ 42 w 57"/>
                  <a:gd name="T89" fmla="*/ 111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7" h="149">
                    <a:moveTo>
                      <a:pt x="35" y="76"/>
                    </a:moveTo>
                    <a:cubicBezTo>
                      <a:pt x="32" y="62"/>
                      <a:pt x="32" y="62"/>
                      <a:pt x="32" y="62"/>
                    </a:cubicBezTo>
                    <a:cubicBezTo>
                      <a:pt x="32" y="62"/>
                      <a:pt x="42" y="55"/>
                      <a:pt x="46" y="42"/>
                    </a:cubicBezTo>
                    <a:cubicBezTo>
                      <a:pt x="49" y="29"/>
                      <a:pt x="48" y="23"/>
                      <a:pt x="47" y="17"/>
                    </a:cubicBezTo>
                    <a:cubicBezTo>
                      <a:pt x="46" y="10"/>
                      <a:pt x="40" y="2"/>
                      <a:pt x="38" y="0"/>
                    </a:cubicBezTo>
                    <a:cubicBezTo>
                      <a:pt x="30" y="6"/>
                      <a:pt x="26" y="12"/>
                      <a:pt x="24" y="17"/>
                    </a:cubicBezTo>
                    <a:cubicBezTo>
                      <a:pt x="17" y="31"/>
                      <a:pt x="25" y="56"/>
                      <a:pt x="25" y="56"/>
                    </a:cubicBezTo>
                    <a:cubicBezTo>
                      <a:pt x="25" y="56"/>
                      <a:pt x="12" y="67"/>
                      <a:pt x="11" y="68"/>
                    </a:cubicBezTo>
                    <a:cubicBezTo>
                      <a:pt x="10" y="70"/>
                      <a:pt x="0" y="79"/>
                      <a:pt x="7" y="100"/>
                    </a:cubicBezTo>
                    <a:cubicBezTo>
                      <a:pt x="14" y="121"/>
                      <a:pt x="39" y="117"/>
                      <a:pt x="39" y="117"/>
                    </a:cubicBezTo>
                    <a:cubicBezTo>
                      <a:pt x="39" y="117"/>
                      <a:pt x="40" y="124"/>
                      <a:pt x="40" y="127"/>
                    </a:cubicBezTo>
                    <a:cubicBezTo>
                      <a:pt x="43" y="139"/>
                      <a:pt x="39" y="143"/>
                      <a:pt x="35" y="144"/>
                    </a:cubicBezTo>
                    <a:cubicBezTo>
                      <a:pt x="29" y="146"/>
                      <a:pt x="28" y="144"/>
                      <a:pt x="27" y="143"/>
                    </a:cubicBezTo>
                    <a:cubicBezTo>
                      <a:pt x="33" y="139"/>
                      <a:pt x="33" y="135"/>
                      <a:pt x="33" y="132"/>
                    </a:cubicBezTo>
                    <a:cubicBezTo>
                      <a:pt x="33" y="128"/>
                      <a:pt x="26" y="123"/>
                      <a:pt x="22" y="123"/>
                    </a:cubicBezTo>
                    <a:cubicBezTo>
                      <a:pt x="17" y="124"/>
                      <a:pt x="12" y="131"/>
                      <a:pt x="13" y="134"/>
                    </a:cubicBezTo>
                    <a:cubicBezTo>
                      <a:pt x="14" y="141"/>
                      <a:pt x="17" y="144"/>
                      <a:pt x="22" y="147"/>
                    </a:cubicBezTo>
                    <a:cubicBezTo>
                      <a:pt x="26" y="149"/>
                      <a:pt x="31" y="148"/>
                      <a:pt x="34" y="147"/>
                    </a:cubicBezTo>
                    <a:cubicBezTo>
                      <a:pt x="40" y="145"/>
                      <a:pt x="45" y="140"/>
                      <a:pt x="44" y="134"/>
                    </a:cubicBezTo>
                    <a:cubicBezTo>
                      <a:pt x="44" y="126"/>
                      <a:pt x="43" y="119"/>
                      <a:pt x="42" y="116"/>
                    </a:cubicBezTo>
                    <a:cubicBezTo>
                      <a:pt x="46" y="115"/>
                      <a:pt x="51" y="110"/>
                      <a:pt x="53" y="107"/>
                    </a:cubicBezTo>
                    <a:cubicBezTo>
                      <a:pt x="57" y="101"/>
                      <a:pt x="56" y="92"/>
                      <a:pt x="54" y="87"/>
                    </a:cubicBezTo>
                    <a:cubicBezTo>
                      <a:pt x="48" y="74"/>
                      <a:pt x="35" y="76"/>
                      <a:pt x="35" y="76"/>
                    </a:cubicBezTo>
                    <a:close/>
                    <a:moveTo>
                      <a:pt x="34" y="13"/>
                    </a:moveTo>
                    <a:cubicBezTo>
                      <a:pt x="39" y="7"/>
                      <a:pt x="40" y="10"/>
                      <a:pt x="42" y="12"/>
                    </a:cubicBezTo>
                    <a:cubicBezTo>
                      <a:pt x="44" y="15"/>
                      <a:pt x="44" y="21"/>
                      <a:pt x="44" y="27"/>
                    </a:cubicBezTo>
                    <a:cubicBezTo>
                      <a:pt x="42" y="44"/>
                      <a:pt x="30" y="52"/>
                      <a:pt x="30" y="52"/>
                    </a:cubicBezTo>
                    <a:cubicBezTo>
                      <a:pt x="27" y="49"/>
                      <a:pt x="27" y="45"/>
                      <a:pt x="27" y="40"/>
                    </a:cubicBezTo>
                    <a:cubicBezTo>
                      <a:pt x="27" y="24"/>
                      <a:pt x="28" y="18"/>
                      <a:pt x="34" y="13"/>
                    </a:cubicBezTo>
                    <a:close/>
                    <a:moveTo>
                      <a:pt x="20" y="109"/>
                    </a:moveTo>
                    <a:cubicBezTo>
                      <a:pt x="16" y="106"/>
                      <a:pt x="6" y="96"/>
                      <a:pt x="14" y="82"/>
                    </a:cubicBezTo>
                    <a:cubicBezTo>
                      <a:pt x="21" y="67"/>
                      <a:pt x="28" y="66"/>
                      <a:pt x="28" y="66"/>
                    </a:cubicBezTo>
                    <a:cubicBezTo>
                      <a:pt x="30" y="71"/>
                      <a:pt x="30" y="76"/>
                      <a:pt x="30" y="76"/>
                    </a:cubicBezTo>
                    <a:cubicBezTo>
                      <a:pt x="30" y="76"/>
                      <a:pt x="28" y="77"/>
                      <a:pt x="24" y="80"/>
                    </a:cubicBezTo>
                    <a:cubicBezTo>
                      <a:pt x="18" y="85"/>
                      <a:pt x="16" y="98"/>
                      <a:pt x="25" y="105"/>
                    </a:cubicBezTo>
                    <a:cubicBezTo>
                      <a:pt x="34" y="113"/>
                      <a:pt x="30" y="104"/>
                      <a:pt x="28" y="103"/>
                    </a:cubicBezTo>
                    <a:cubicBezTo>
                      <a:pt x="27" y="102"/>
                      <a:pt x="24" y="100"/>
                      <a:pt x="25" y="96"/>
                    </a:cubicBezTo>
                    <a:cubicBezTo>
                      <a:pt x="25" y="86"/>
                      <a:pt x="31" y="85"/>
                      <a:pt x="33" y="85"/>
                    </a:cubicBezTo>
                    <a:cubicBezTo>
                      <a:pt x="34" y="84"/>
                      <a:pt x="38" y="109"/>
                      <a:pt x="38" y="112"/>
                    </a:cubicBezTo>
                    <a:cubicBezTo>
                      <a:pt x="29" y="114"/>
                      <a:pt x="24" y="111"/>
                      <a:pt x="20" y="109"/>
                    </a:cubicBezTo>
                    <a:close/>
                    <a:moveTo>
                      <a:pt x="42" y="111"/>
                    </a:moveTo>
                    <a:cubicBezTo>
                      <a:pt x="42" y="111"/>
                      <a:pt x="37" y="85"/>
                      <a:pt x="37" y="83"/>
                    </a:cubicBezTo>
                    <a:cubicBezTo>
                      <a:pt x="41" y="82"/>
                      <a:pt x="46" y="85"/>
                      <a:pt x="47" y="86"/>
                    </a:cubicBezTo>
                    <a:cubicBezTo>
                      <a:pt x="49" y="89"/>
                      <a:pt x="51" y="94"/>
                      <a:pt x="51" y="97"/>
                    </a:cubicBezTo>
                    <a:cubicBezTo>
                      <a:pt x="50" y="111"/>
                      <a:pt x="42" y="111"/>
                      <a:pt x="42" y="1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" name="Freeform 2275"/>
              <p:cNvSpPr/>
              <p:nvPr/>
            </p:nvSpPr>
            <p:spPr bwMode="auto">
              <a:xfrm>
                <a:off x="4345" y="7"/>
                <a:ext cx="81" cy="113"/>
              </a:xfrm>
              <a:custGeom>
                <a:avLst/>
                <a:gdLst>
                  <a:gd name="T0" fmla="*/ 54 w 75"/>
                  <a:gd name="T1" fmla="*/ 4 h 103"/>
                  <a:gd name="T2" fmla="*/ 30 w 75"/>
                  <a:gd name="T3" fmla="*/ 3 h 103"/>
                  <a:gd name="T4" fmla="*/ 10 w 75"/>
                  <a:gd name="T5" fmla="*/ 21 h 103"/>
                  <a:gd name="T6" fmla="*/ 20 w 75"/>
                  <a:gd name="T7" fmla="*/ 45 h 103"/>
                  <a:gd name="T8" fmla="*/ 36 w 75"/>
                  <a:gd name="T9" fmla="*/ 32 h 103"/>
                  <a:gd name="T10" fmla="*/ 21 w 75"/>
                  <a:gd name="T11" fmla="*/ 22 h 103"/>
                  <a:gd name="T12" fmla="*/ 24 w 75"/>
                  <a:gd name="T13" fmla="*/ 13 h 103"/>
                  <a:gd name="T14" fmla="*/ 40 w 75"/>
                  <a:gd name="T15" fmla="*/ 9 h 103"/>
                  <a:gd name="T16" fmla="*/ 60 w 75"/>
                  <a:gd name="T17" fmla="*/ 28 h 103"/>
                  <a:gd name="T18" fmla="*/ 31 w 75"/>
                  <a:gd name="T19" fmla="*/ 87 h 103"/>
                  <a:gd name="T20" fmla="*/ 11 w 75"/>
                  <a:gd name="T21" fmla="*/ 96 h 103"/>
                  <a:gd name="T22" fmla="*/ 0 w 75"/>
                  <a:gd name="T23" fmla="*/ 100 h 103"/>
                  <a:gd name="T24" fmla="*/ 3 w 75"/>
                  <a:gd name="T25" fmla="*/ 102 h 103"/>
                  <a:gd name="T26" fmla="*/ 19 w 75"/>
                  <a:gd name="T27" fmla="*/ 100 h 103"/>
                  <a:gd name="T28" fmla="*/ 54 w 75"/>
                  <a:gd name="T29" fmla="*/ 79 h 103"/>
                  <a:gd name="T30" fmla="*/ 74 w 75"/>
                  <a:gd name="T31" fmla="*/ 40 h 103"/>
                  <a:gd name="T32" fmla="*/ 54 w 75"/>
                  <a:gd name="T33" fmla="*/ 4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5" h="103">
                    <a:moveTo>
                      <a:pt x="54" y="4"/>
                    </a:moveTo>
                    <a:cubicBezTo>
                      <a:pt x="48" y="2"/>
                      <a:pt x="37" y="0"/>
                      <a:pt x="30" y="3"/>
                    </a:cubicBezTo>
                    <a:cubicBezTo>
                      <a:pt x="22" y="6"/>
                      <a:pt x="13" y="12"/>
                      <a:pt x="10" y="21"/>
                    </a:cubicBezTo>
                    <a:cubicBezTo>
                      <a:pt x="7" y="29"/>
                      <a:pt x="11" y="41"/>
                      <a:pt x="20" y="45"/>
                    </a:cubicBezTo>
                    <a:cubicBezTo>
                      <a:pt x="24" y="47"/>
                      <a:pt x="35" y="46"/>
                      <a:pt x="36" y="32"/>
                    </a:cubicBezTo>
                    <a:cubicBezTo>
                      <a:pt x="36" y="23"/>
                      <a:pt x="28" y="20"/>
                      <a:pt x="21" y="22"/>
                    </a:cubicBezTo>
                    <a:cubicBezTo>
                      <a:pt x="20" y="18"/>
                      <a:pt x="21" y="15"/>
                      <a:pt x="24" y="13"/>
                    </a:cubicBezTo>
                    <a:cubicBezTo>
                      <a:pt x="28" y="10"/>
                      <a:pt x="35" y="8"/>
                      <a:pt x="40" y="9"/>
                    </a:cubicBezTo>
                    <a:cubicBezTo>
                      <a:pt x="50" y="10"/>
                      <a:pt x="57" y="19"/>
                      <a:pt x="60" y="28"/>
                    </a:cubicBezTo>
                    <a:cubicBezTo>
                      <a:pt x="65" y="50"/>
                      <a:pt x="49" y="76"/>
                      <a:pt x="31" y="87"/>
                    </a:cubicBezTo>
                    <a:cubicBezTo>
                      <a:pt x="25" y="91"/>
                      <a:pt x="18" y="95"/>
                      <a:pt x="11" y="96"/>
                    </a:cubicBezTo>
                    <a:cubicBezTo>
                      <a:pt x="8" y="96"/>
                      <a:pt x="0" y="96"/>
                      <a:pt x="0" y="100"/>
                    </a:cubicBezTo>
                    <a:cubicBezTo>
                      <a:pt x="0" y="101"/>
                      <a:pt x="1" y="102"/>
                      <a:pt x="3" y="102"/>
                    </a:cubicBezTo>
                    <a:cubicBezTo>
                      <a:pt x="7" y="103"/>
                      <a:pt x="17" y="101"/>
                      <a:pt x="19" y="100"/>
                    </a:cubicBezTo>
                    <a:cubicBezTo>
                      <a:pt x="32" y="96"/>
                      <a:pt x="45" y="89"/>
                      <a:pt x="54" y="79"/>
                    </a:cubicBezTo>
                    <a:cubicBezTo>
                      <a:pt x="64" y="68"/>
                      <a:pt x="73" y="55"/>
                      <a:pt x="74" y="40"/>
                    </a:cubicBezTo>
                    <a:cubicBezTo>
                      <a:pt x="75" y="25"/>
                      <a:pt x="69" y="9"/>
                      <a:pt x="54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" name="Oval 2276"/>
              <p:cNvSpPr>
                <a:spLocks noChangeArrowheads="1"/>
              </p:cNvSpPr>
              <p:nvPr/>
            </p:nvSpPr>
            <p:spPr bwMode="auto">
              <a:xfrm>
                <a:off x="4435" y="54"/>
                <a:ext cx="17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" name="Oval 2277"/>
              <p:cNvSpPr>
                <a:spLocks noChangeArrowheads="1"/>
              </p:cNvSpPr>
              <p:nvPr/>
            </p:nvSpPr>
            <p:spPr bwMode="auto">
              <a:xfrm>
                <a:off x="4435" y="18"/>
                <a:ext cx="17" cy="1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" name="Freeform 2278"/>
              <p:cNvSpPr>
                <a:spLocks noEditPoints="1"/>
              </p:cNvSpPr>
              <p:nvPr/>
            </p:nvSpPr>
            <p:spPr bwMode="auto">
              <a:xfrm>
                <a:off x="4346" y="201"/>
                <a:ext cx="104" cy="155"/>
              </a:xfrm>
              <a:custGeom>
                <a:avLst/>
                <a:gdLst>
                  <a:gd name="T0" fmla="*/ 94 w 96"/>
                  <a:gd name="T1" fmla="*/ 50 h 142"/>
                  <a:gd name="T2" fmla="*/ 92 w 96"/>
                  <a:gd name="T3" fmla="*/ 44 h 142"/>
                  <a:gd name="T4" fmla="*/ 58 w 96"/>
                  <a:gd name="T5" fmla="*/ 10 h 142"/>
                  <a:gd name="T6" fmla="*/ 54 w 96"/>
                  <a:gd name="T7" fmla="*/ 4 h 142"/>
                  <a:gd name="T8" fmla="*/ 54 w 96"/>
                  <a:gd name="T9" fmla="*/ 1 h 142"/>
                  <a:gd name="T10" fmla="*/ 54 w 96"/>
                  <a:gd name="T11" fmla="*/ 0 h 142"/>
                  <a:gd name="T12" fmla="*/ 53 w 96"/>
                  <a:gd name="T13" fmla="*/ 0 h 142"/>
                  <a:gd name="T14" fmla="*/ 50 w 96"/>
                  <a:gd name="T15" fmla="*/ 0 h 142"/>
                  <a:gd name="T16" fmla="*/ 50 w 96"/>
                  <a:gd name="T17" fmla="*/ 0 h 142"/>
                  <a:gd name="T18" fmla="*/ 49 w 96"/>
                  <a:gd name="T19" fmla="*/ 1 h 142"/>
                  <a:gd name="T20" fmla="*/ 49 w 96"/>
                  <a:gd name="T21" fmla="*/ 112 h 142"/>
                  <a:gd name="T22" fmla="*/ 24 w 96"/>
                  <a:gd name="T23" fmla="*/ 110 h 142"/>
                  <a:gd name="T24" fmla="*/ 2 w 96"/>
                  <a:gd name="T25" fmla="*/ 130 h 142"/>
                  <a:gd name="T26" fmla="*/ 32 w 96"/>
                  <a:gd name="T27" fmla="*/ 139 h 142"/>
                  <a:gd name="T28" fmla="*/ 54 w 96"/>
                  <a:gd name="T29" fmla="*/ 119 h 142"/>
                  <a:gd name="T30" fmla="*/ 54 w 96"/>
                  <a:gd name="T31" fmla="*/ 54 h 142"/>
                  <a:gd name="T32" fmla="*/ 63 w 96"/>
                  <a:gd name="T33" fmla="*/ 58 h 142"/>
                  <a:gd name="T34" fmla="*/ 87 w 96"/>
                  <a:gd name="T35" fmla="*/ 116 h 142"/>
                  <a:gd name="T36" fmla="*/ 88 w 96"/>
                  <a:gd name="T37" fmla="*/ 116 h 142"/>
                  <a:gd name="T38" fmla="*/ 92 w 96"/>
                  <a:gd name="T39" fmla="*/ 82 h 142"/>
                  <a:gd name="T40" fmla="*/ 94 w 96"/>
                  <a:gd name="T41" fmla="*/ 50 h 142"/>
                  <a:gd name="T42" fmla="*/ 91 w 96"/>
                  <a:gd name="T43" fmla="*/ 76 h 142"/>
                  <a:gd name="T44" fmla="*/ 58 w 96"/>
                  <a:gd name="T45" fmla="*/ 40 h 142"/>
                  <a:gd name="T46" fmla="*/ 54 w 96"/>
                  <a:gd name="T47" fmla="*/ 34 h 142"/>
                  <a:gd name="T48" fmla="*/ 54 w 96"/>
                  <a:gd name="T49" fmla="*/ 24 h 142"/>
                  <a:gd name="T50" fmla="*/ 63 w 96"/>
                  <a:gd name="T51" fmla="*/ 28 h 142"/>
                  <a:gd name="T52" fmla="*/ 91 w 96"/>
                  <a:gd name="T53" fmla="*/ 76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6" h="142">
                    <a:moveTo>
                      <a:pt x="94" y="50"/>
                    </a:moveTo>
                    <a:cubicBezTo>
                      <a:pt x="94" y="50"/>
                      <a:pt x="94" y="50"/>
                      <a:pt x="92" y="44"/>
                    </a:cubicBezTo>
                    <a:cubicBezTo>
                      <a:pt x="84" y="20"/>
                      <a:pt x="60" y="12"/>
                      <a:pt x="58" y="10"/>
                    </a:cubicBezTo>
                    <a:cubicBezTo>
                      <a:pt x="54" y="7"/>
                      <a:pt x="54" y="4"/>
                      <a:pt x="54" y="4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0"/>
                      <a:pt x="54" y="0"/>
                      <a:pt x="54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50" y="0"/>
                      <a:pt x="50" y="0"/>
                      <a:pt x="50" y="0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112"/>
                      <a:pt x="49" y="112"/>
                      <a:pt x="49" y="112"/>
                    </a:cubicBezTo>
                    <a:cubicBezTo>
                      <a:pt x="44" y="109"/>
                      <a:pt x="34" y="107"/>
                      <a:pt x="24" y="110"/>
                    </a:cubicBezTo>
                    <a:cubicBezTo>
                      <a:pt x="10" y="113"/>
                      <a:pt x="0" y="122"/>
                      <a:pt x="2" y="130"/>
                    </a:cubicBezTo>
                    <a:cubicBezTo>
                      <a:pt x="4" y="138"/>
                      <a:pt x="18" y="142"/>
                      <a:pt x="32" y="139"/>
                    </a:cubicBezTo>
                    <a:cubicBezTo>
                      <a:pt x="46" y="136"/>
                      <a:pt x="56" y="127"/>
                      <a:pt x="54" y="119"/>
                    </a:cubicBezTo>
                    <a:cubicBezTo>
                      <a:pt x="54" y="54"/>
                      <a:pt x="54" y="54"/>
                      <a:pt x="54" y="54"/>
                    </a:cubicBezTo>
                    <a:cubicBezTo>
                      <a:pt x="54" y="54"/>
                      <a:pt x="56" y="54"/>
                      <a:pt x="63" y="58"/>
                    </a:cubicBezTo>
                    <a:cubicBezTo>
                      <a:pt x="84" y="69"/>
                      <a:pt x="93" y="80"/>
                      <a:pt x="87" y="116"/>
                    </a:cubicBezTo>
                    <a:cubicBezTo>
                      <a:pt x="87" y="117"/>
                      <a:pt x="88" y="117"/>
                      <a:pt x="88" y="116"/>
                    </a:cubicBezTo>
                    <a:cubicBezTo>
                      <a:pt x="93" y="102"/>
                      <a:pt x="93" y="91"/>
                      <a:pt x="92" y="82"/>
                    </a:cubicBezTo>
                    <a:cubicBezTo>
                      <a:pt x="95" y="69"/>
                      <a:pt x="96" y="59"/>
                      <a:pt x="94" y="50"/>
                    </a:cubicBezTo>
                    <a:close/>
                    <a:moveTo>
                      <a:pt x="91" y="76"/>
                    </a:moveTo>
                    <a:cubicBezTo>
                      <a:pt x="84" y="50"/>
                      <a:pt x="60" y="42"/>
                      <a:pt x="58" y="40"/>
                    </a:cubicBezTo>
                    <a:cubicBezTo>
                      <a:pt x="54" y="37"/>
                      <a:pt x="54" y="34"/>
                      <a:pt x="54" y="34"/>
                    </a:cubicBezTo>
                    <a:cubicBezTo>
                      <a:pt x="54" y="24"/>
                      <a:pt x="54" y="24"/>
                      <a:pt x="54" y="24"/>
                    </a:cubicBezTo>
                    <a:cubicBezTo>
                      <a:pt x="54" y="24"/>
                      <a:pt x="56" y="24"/>
                      <a:pt x="63" y="28"/>
                    </a:cubicBezTo>
                    <a:cubicBezTo>
                      <a:pt x="83" y="38"/>
                      <a:pt x="93" y="48"/>
                      <a:pt x="91" y="7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" name="Freeform 2279"/>
              <p:cNvSpPr/>
              <p:nvPr/>
            </p:nvSpPr>
            <p:spPr bwMode="auto">
              <a:xfrm>
                <a:off x="4354" y="683"/>
                <a:ext cx="31" cy="88"/>
              </a:xfrm>
              <a:custGeom>
                <a:avLst/>
                <a:gdLst>
                  <a:gd name="T0" fmla="*/ 22 w 28"/>
                  <a:gd name="T1" fmla="*/ 0 h 81"/>
                  <a:gd name="T2" fmla="*/ 7 w 28"/>
                  <a:gd name="T3" fmla="*/ 0 h 81"/>
                  <a:gd name="T4" fmla="*/ 0 w 28"/>
                  <a:gd name="T5" fmla="*/ 6 h 81"/>
                  <a:gd name="T6" fmla="*/ 0 w 28"/>
                  <a:gd name="T7" fmla="*/ 74 h 81"/>
                  <a:gd name="T8" fmla="*/ 7 w 28"/>
                  <a:gd name="T9" fmla="*/ 81 h 81"/>
                  <a:gd name="T10" fmla="*/ 22 w 28"/>
                  <a:gd name="T11" fmla="*/ 81 h 81"/>
                  <a:gd name="T12" fmla="*/ 28 w 28"/>
                  <a:gd name="T13" fmla="*/ 74 h 81"/>
                  <a:gd name="T14" fmla="*/ 28 w 28"/>
                  <a:gd name="T15" fmla="*/ 6 h 81"/>
                  <a:gd name="T16" fmla="*/ 22 w 28"/>
                  <a:gd name="T17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81">
                    <a:moveTo>
                      <a:pt x="22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8"/>
                      <a:pt x="3" y="81"/>
                      <a:pt x="7" y="81"/>
                    </a:cubicBezTo>
                    <a:cubicBezTo>
                      <a:pt x="22" y="81"/>
                      <a:pt x="22" y="81"/>
                      <a:pt x="22" y="81"/>
                    </a:cubicBezTo>
                    <a:cubicBezTo>
                      <a:pt x="25" y="81"/>
                      <a:pt x="28" y="78"/>
                      <a:pt x="28" y="74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3"/>
                      <a:pt x="25" y="0"/>
                      <a:pt x="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" name="Freeform 2280"/>
              <p:cNvSpPr/>
              <p:nvPr/>
            </p:nvSpPr>
            <p:spPr bwMode="auto">
              <a:xfrm>
                <a:off x="4403" y="683"/>
                <a:ext cx="32" cy="88"/>
              </a:xfrm>
              <a:custGeom>
                <a:avLst/>
                <a:gdLst>
                  <a:gd name="T0" fmla="*/ 22 w 29"/>
                  <a:gd name="T1" fmla="*/ 0 h 81"/>
                  <a:gd name="T2" fmla="*/ 7 w 29"/>
                  <a:gd name="T3" fmla="*/ 0 h 81"/>
                  <a:gd name="T4" fmla="*/ 0 w 29"/>
                  <a:gd name="T5" fmla="*/ 6 h 81"/>
                  <a:gd name="T6" fmla="*/ 0 w 29"/>
                  <a:gd name="T7" fmla="*/ 74 h 81"/>
                  <a:gd name="T8" fmla="*/ 7 w 29"/>
                  <a:gd name="T9" fmla="*/ 81 h 81"/>
                  <a:gd name="T10" fmla="*/ 22 w 29"/>
                  <a:gd name="T11" fmla="*/ 81 h 81"/>
                  <a:gd name="T12" fmla="*/ 29 w 29"/>
                  <a:gd name="T13" fmla="*/ 74 h 81"/>
                  <a:gd name="T14" fmla="*/ 29 w 29"/>
                  <a:gd name="T15" fmla="*/ 6 h 81"/>
                  <a:gd name="T16" fmla="*/ 22 w 29"/>
                  <a:gd name="T17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" h="81">
                    <a:moveTo>
                      <a:pt x="22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8"/>
                      <a:pt x="3" y="81"/>
                      <a:pt x="7" y="81"/>
                    </a:cubicBezTo>
                    <a:cubicBezTo>
                      <a:pt x="22" y="81"/>
                      <a:pt x="22" y="81"/>
                      <a:pt x="22" y="81"/>
                    </a:cubicBezTo>
                    <a:cubicBezTo>
                      <a:pt x="26" y="81"/>
                      <a:pt x="29" y="78"/>
                      <a:pt x="29" y="74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3"/>
                      <a:pt x="26" y="0"/>
                      <a:pt x="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" name="Oval 2281"/>
              <p:cNvSpPr>
                <a:spLocks noChangeArrowheads="1"/>
              </p:cNvSpPr>
              <p:nvPr/>
            </p:nvSpPr>
            <p:spPr bwMode="auto">
              <a:xfrm>
                <a:off x="4130" y="461"/>
                <a:ext cx="90" cy="9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" name="Freeform 2282"/>
              <p:cNvSpPr/>
              <p:nvPr/>
            </p:nvSpPr>
            <p:spPr bwMode="auto">
              <a:xfrm>
                <a:off x="4811" y="462"/>
                <a:ext cx="77" cy="89"/>
              </a:xfrm>
              <a:custGeom>
                <a:avLst/>
                <a:gdLst>
                  <a:gd name="T0" fmla="*/ 0 w 77"/>
                  <a:gd name="T1" fmla="*/ 89 h 89"/>
                  <a:gd name="T2" fmla="*/ 77 w 77"/>
                  <a:gd name="T3" fmla="*/ 44 h 89"/>
                  <a:gd name="T4" fmla="*/ 0 w 77"/>
                  <a:gd name="T5" fmla="*/ 0 h 89"/>
                  <a:gd name="T6" fmla="*/ 0 w 77"/>
                  <a:gd name="T7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7" h="89">
                    <a:moveTo>
                      <a:pt x="0" y="89"/>
                    </a:moveTo>
                    <a:lnTo>
                      <a:pt x="77" y="44"/>
                    </a:lnTo>
                    <a:lnTo>
                      <a:pt x="0" y="0"/>
                    </a:lnTo>
                    <a:lnTo>
                      <a:pt x="0" y="8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" name="Freeform 2283"/>
              <p:cNvSpPr/>
              <p:nvPr/>
            </p:nvSpPr>
            <p:spPr bwMode="auto">
              <a:xfrm>
                <a:off x="4573" y="902"/>
                <a:ext cx="90" cy="90"/>
              </a:xfrm>
              <a:custGeom>
                <a:avLst/>
                <a:gdLst>
                  <a:gd name="T0" fmla="*/ 74 w 82"/>
                  <a:gd name="T1" fmla="*/ 0 h 82"/>
                  <a:gd name="T2" fmla="*/ 9 w 82"/>
                  <a:gd name="T3" fmla="*/ 0 h 82"/>
                  <a:gd name="T4" fmla="*/ 0 w 82"/>
                  <a:gd name="T5" fmla="*/ 8 h 82"/>
                  <a:gd name="T6" fmla="*/ 0 w 82"/>
                  <a:gd name="T7" fmla="*/ 74 h 82"/>
                  <a:gd name="T8" fmla="*/ 9 w 82"/>
                  <a:gd name="T9" fmla="*/ 82 h 82"/>
                  <a:gd name="T10" fmla="*/ 74 w 82"/>
                  <a:gd name="T11" fmla="*/ 82 h 82"/>
                  <a:gd name="T12" fmla="*/ 82 w 82"/>
                  <a:gd name="T13" fmla="*/ 74 h 82"/>
                  <a:gd name="T14" fmla="*/ 82 w 82"/>
                  <a:gd name="T15" fmla="*/ 8 h 82"/>
                  <a:gd name="T16" fmla="*/ 74 w 82"/>
                  <a:gd name="T17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2" h="82">
                    <a:moveTo>
                      <a:pt x="74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8"/>
                      <a:pt x="4" y="82"/>
                      <a:pt x="9" y="82"/>
                    </a:cubicBezTo>
                    <a:cubicBezTo>
                      <a:pt x="74" y="82"/>
                      <a:pt x="74" y="82"/>
                      <a:pt x="74" y="82"/>
                    </a:cubicBezTo>
                    <a:cubicBezTo>
                      <a:pt x="79" y="82"/>
                      <a:pt x="82" y="78"/>
                      <a:pt x="82" y="74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2" y="4"/>
                      <a:pt x="79" y="0"/>
                      <a:pt x="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" name="Freeform 2284"/>
              <p:cNvSpPr/>
              <p:nvPr/>
            </p:nvSpPr>
            <p:spPr bwMode="auto">
              <a:xfrm>
                <a:off x="3897" y="-20"/>
                <a:ext cx="132" cy="159"/>
              </a:xfrm>
              <a:custGeom>
                <a:avLst/>
                <a:gdLst>
                  <a:gd name="T0" fmla="*/ 66 w 121"/>
                  <a:gd name="T1" fmla="*/ 8 h 146"/>
                  <a:gd name="T2" fmla="*/ 62 w 121"/>
                  <a:gd name="T3" fmla="*/ 0 h 146"/>
                  <a:gd name="T4" fmla="*/ 56 w 121"/>
                  <a:gd name="T5" fmla="*/ 0 h 146"/>
                  <a:gd name="T6" fmla="*/ 56 w 121"/>
                  <a:gd name="T7" fmla="*/ 109 h 146"/>
                  <a:gd name="T8" fmla="*/ 28 w 121"/>
                  <a:gd name="T9" fmla="*/ 106 h 146"/>
                  <a:gd name="T10" fmla="*/ 3 w 121"/>
                  <a:gd name="T11" fmla="*/ 131 h 146"/>
                  <a:gd name="T12" fmla="*/ 36 w 121"/>
                  <a:gd name="T13" fmla="*/ 142 h 146"/>
                  <a:gd name="T14" fmla="*/ 61 w 121"/>
                  <a:gd name="T15" fmla="*/ 118 h 146"/>
                  <a:gd name="T16" fmla="*/ 62 w 121"/>
                  <a:gd name="T17" fmla="*/ 25 h 146"/>
                  <a:gd name="T18" fmla="*/ 72 w 121"/>
                  <a:gd name="T19" fmla="*/ 30 h 146"/>
                  <a:gd name="T20" fmla="*/ 99 w 121"/>
                  <a:gd name="T21" fmla="*/ 101 h 146"/>
                  <a:gd name="T22" fmla="*/ 100 w 121"/>
                  <a:gd name="T23" fmla="*/ 102 h 146"/>
                  <a:gd name="T24" fmla="*/ 66 w 121"/>
                  <a:gd name="T25" fmla="*/ 8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1" h="146">
                    <a:moveTo>
                      <a:pt x="66" y="8"/>
                    </a:moveTo>
                    <a:cubicBezTo>
                      <a:pt x="62" y="4"/>
                      <a:pt x="62" y="0"/>
                      <a:pt x="62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09"/>
                      <a:pt x="56" y="109"/>
                      <a:pt x="56" y="109"/>
                    </a:cubicBezTo>
                    <a:cubicBezTo>
                      <a:pt x="50" y="105"/>
                      <a:pt x="39" y="103"/>
                      <a:pt x="28" y="106"/>
                    </a:cubicBezTo>
                    <a:cubicBezTo>
                      <a:pt x="12" y="110"/>
                      <a:pt x="0" y="121"/>
                      <a:pt x="3" y="131"/>
                    </a:cubicBezTo>
                    <a:cubicBezTo>
                      <a:pt x="5" y="141"/>
                      <a:pt x="20" y="146"/>
                      <a:pt x="36" y="142"/>
                    </a:cubicBezTo>
                    <a:cubicBezTo>
                      <a:pt x="52" y="138"/>
                      <a:pt x="63" y="127"/>
                      <a:pt x="61" y="118"/>
                    </a:cubicBezTo>
                    <a:cubicBezTo>
                      <a:pt x="62" y="25"/>
                      <a:pt x="62" y="25"/>
                      <a:pt x="62" y="25"/>
                    </a:cubicBezTo>
                    <a:cubicBezTo>
                      <a:pt x="62" y="25"/>
                      <a:pt x="64" y="25"/>
                      <a:pt x="72" y="30"/>
                    </a:cubicBezTo>
                    <a:cubicBezTo>
                      <a:pt x="96" y="43"/>
                      <a:pt x="105" y="57"/>
                      <a:pt x="99" y="101"/>
                    </a:cubicBezTo>
                    <a:cubicBezTo>
                      <a:pt x="98" y="103"/>
                      <a:pt x="99" y="103"/>
                      <a:pt x="100" y="102"/>
                    </a:cubicBezTo>
                    <a:cubicBezTo>
                      <a:pt x="121" y="30"/>
                      <a:pt x="70" y="11"/>
                      <a:pt x="66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" name="Freeform 2285"/>
              <p:cNvSpPr>
                <a:spLocks noEditPoints="1"/>
              </p:cNvSpPr>
              <p:nvPr/>
            </p:nvSpPr>
            <p:spPr bwMode="auto">
              <a:xfrm>
                <a:off x="4779" y="9"/>
                <a:ext cx="79" cy="121"/>
              </a:xfrm>
              <a:custGeom>
                <a:avLst/>
                <a:gdLst>
                  <a:gd name="T0" fmla="*/ 58 w 72"/>
                  <a:gd name="T1" fmla="*/ 0 h 111"/>
                  <a:gd name="T2" fmla="*/ 14 w 72"/>
                  <a:gd name="T3" fmla="*/ 0 h 111"/>
                  <a:gd name="T4" fmla="*/ 0 w 72"/>
                  <a:gd name="T5" fmla="*/ 13 h 111"/>
                  <a:gd name="T6" fmla="*/ 0 w 72"/>
                  <a:gd name="T7" fmla="*/ 98 h 111"/>
                  <a:gd name="T8" fmla="*/ 14 w 72"/>
                  <a:gd name="T9" fmla="*/ 111 h 111"/>
                  <a:gd name="T10" fmla="*/ 58 w 72"/>
                  <a:gd name="T11" fmla="*/ 111 h 111"/>
                  <a:gd name="T12" fmla="*/ 72 w 72"/>
                  <a:gd name="T13" fmla="*/ 98 h 111"/>
                  <a:gd name="T14" fmla="*/ 72 w 72"/>
                  <a:gd name="T15" fmla="*/ 13 h 111"/>
                  <a:gd name="T16" fmla="*/ 58 w 72"/>
                  <a:gd name="T17" fmla="*/ 0 h 111"/>
                  <a:gd name="T18" fmla="*/ 36 w 72"/>
                  <a:gd name="T19" fmla="*/ 92 h 111"/>
                  <a:gd name="T20" fmla="*/ 22 w 72"/>
                  <a:gd name="T21" fmla="*/ 78 h 111"/>
                  <a:gd name="T22" fmla="*/ 36 w 72"/>
                  <a:gd name="T23" fmla="*/ 63 h 111"/>
                  <a:gd name="T24" fmla="*/ 50 w 72"/>
                  <a:gd name="T25" fmla="*/ 78 h 111"/>
                  <a:gd name="T26" fmla="*/ 36 w 72"/>
                  <a:gd name="T27" fmla="*/ 92 h 111"/>
                  <a:gd name="T28" fmla="*/ 64 w 72"/>
                  <a:gd name="T29" fmla="*/ 39 h 111"/>
                  <a:gd name="T30" fmla="*/ 58 w 72"/>
                  <a:gd name="T31" fmla="*/ 45 h 111"/>
                  <a:gd name="T32" fmla="*/ 14 w 72"/>
                  <a:gd name="T33" fmla="*/ 45 h 111"/>
                  <a:gd name="T34" fmla="*/ 8 w 72"/>
                  <a:gd name="T35" fmla="*/ 39 h 111"/>
                  <a:gd name="T36" fmla="*/ 8 w 72"/>
                  <a:gd name="T37" fmla="*/ 15 h 111"/>
                  <a:gd name="T38" fmla="*/ 14 w 72"/>
                  <a:gd name="T39" fmla="*/ 8 h 111"/>
                  <a:gd name="T40" fmla="*/ 58 w 72"/>
                  <a:gd name="T41" fmla="*/ 8 h 111"/>
                  <a:gd name="T42" fmla="*/ 64 w 72"/>
                  <a:gd name="T43" fmla="*/ 15 h 111"/>
                  <a:gd name="T44" fmla="*/ 64 w 72"/>
                  <a:gd name="T45" fmla="*/ 39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2" h="111">
                    <a:moveTo>
                      <a:pt x="58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6" y="0"/>
                      <a:pt x="0" y="6"/>
                      <a:pt x="0" y="13"/>
                    </a:cubicBezTo>
                    <a:cubicBezTo>
                      <a:pt x="0" y="98"/>
                      <a:pt x="0" y="98"/>
                      <a:pt x="0" y="98"/>
                    </a:cubicBezTo>
                    <a:cubicBezTo>
                      <a:pt x="0" y="105"/>
                      <a:pt x="6" y="111"/>
                      <a:pt x="14" y="111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66" y="111"/>
                      <a:pt x="72" y="105"/>
                      <a:pt x="72" y="98"/>
                    </a:cubicBezTo>
                    <a:cubicBezTo>
                      <a:pt x="72" y="13"/>
                      <a:pt x="72" y="13"/>
                      <a:pt x="72" y="13"/>
                    </a:cubicBezTo>
                    <a:cubicBezTo>
                      <a:pt x="72" y="6"/>
                      <a:pt x="66" y="0"/>
                      <a:pt x="58" y="0"/>
                    </a:cubicBezTo>
                    <a:close/>
                    <a:moveTo>
                      <a:pt x="36" y="92"/>
                    </a:moveTo>
                    <a:cubicBezTo>
                      <a:pt x="28" y="92"/>
                      <a:pt x="22" y="86"/>
                      <a:pt x="22" y="78"/>
                    </a:cubicBezTo>
                    <a:cubicBezTo>
                      <a:pt x="22" y="70"/>
                      <a:pt x="28" y="63"/>
                      <a:pt x="36" y="63"/>
                    </a:cubicBezTo>
                    <a:cubicBezTo>
                      <a:pt x="44" y="63"/>
                      <a:pt x="50" y="70"/>
                      <a:pt x="50" y="78"/>
                    </a:cubicBezTo>
                    <a:cubicBezTo>
                      <a:pt x="50" y="86"/>
                      <a:pt x="44" y="92"/>
                      <a:pt x="36" y="92"/>
                    </a:cubicBezTo>
                    <a:close/>
                    <a:moveTo>
                      <a:pt x="64" y="39"/>
                    </a:moveTo>
                    <a:cubicBezTo>
                      <a:pt x="64" y="43"/>
                      <a:pt x="61" y="45"/>
                      <a:pt x="58" y="45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1" y="45"/>
                      <a:pt x="8" y="43"/>
                      <a:pt x="8" y="39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1"/>
                      <a:pt x="11" y="8"/>
                      <a:pt x="14" y="8"/>
                    </a:cubicBezTo>
                    <a:cubicBezTo>
                      <a:pt x="58" y="8"/>
                      <a:pt x="58" y="8"/>
                      <a:pt x="58" y="8"/>
                    </a:cubicBezTo>
                    <a:cubicBezTo>
                      <a:pt x="61" y="8"/>
                      <a:pt x="64" y="11"/>
                      <a:pt x="64" y="15"/>
                    </a:cubicBezTo>
                    <a:lnTo>
                      <a:pt x="64" y="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" name="Freeform 2286"/>
              <p:cNvSpPr/>
              <p:nvPr/>
            </p:nvSpPr>
            <p:spPr bwMode="auto">
              <a:xfrm>
                <a:off x="4863" y="5"/>
                <a:ext cx="53" cy="108"/>
              </a:xfrm>
              <a:custGeom>
                <a:avLst/>
                <a:gdLst>
                  <a:gd name="T0" fmla="*/ 47 w 48"/>
                  <a:gd name="T1" fmla="*/ 28 h 99"/>
                  <a:gd name="T2" fmla="*/ 36 w 48"/>
                  <a:gd name="T3" fmla="*/ 16 h 99"/>
                  <a:gd name="T4" fmla="*/ 24 w 48"/>
                  <a:gd name="T5" fmla="*/ 28 h 99"/>
                  <a:gd name="T6" fmla="*/ 32 w 48"/>
                  <a:gd name="T7" fmla="*/ 39 h 99"/>
                  <a:gd name="T8" fmla="*/ 32 w 48"/>
                  <a:gd name="T9" fmla="*/ 40 h 99"/>
                  <a:gd name="T10" fmla="*/ 36 w 48"/>
                  <a:gd name="T11" fmla="*/ 56 h 99"/>
                  <a:gd name="T12" fmla="*/ 37 w 48"/>
                  <a:gd name="T13" fmla="*/ 78 h 99"/>
                  <a:gd name="T14" fmla="*/ 23 w 48"/>
                  <a:gd name="T15" fmla="*/ 87 h 99"/>
                  <a:gd name="T16" fmla="*/ 24 w 48"/>
                  <a:gd name="T17" fmla="*/ 44 h 99"/>
                  <a:gd name="T18" fmla="*/ 21 w 48"/>
                  <a:gd name="T19" fmla="*/ 23 h 99"/>
                  <a:gd name="T20" fmla="*/ 21 w 48"/>
                  <a:gd name="T21" fmla="*/ 22 h 99"/>
                  <a:gd name="T22" fmla="*/ 27 w 48"/>
                  <a:gd name="T23" fmla="*/ 12 h 99"/>
                  <a:gd name="T24" fmla="*/ 16 w 48"/>
                  <a:gd name="T25" fmla="*/ 0 h 99"/>
                  <a:gd name="T26" fmla="*/ 4 w 48"/>
                  <a:gd name="T27" fmla="*/ 12 h 99"/>
                  <a:gd name="T28" fmla="*/ 14 w 48"/>
                  <a:gd name="T29" fmla="*/ 23 h 99"/>
                  <a:gd name="T30" fmla="*/ 13 w 48"/>
                  <a:gd name="T31" fmla="*/ 24 h 99"/>
                  <a:gd name="T32" fmla="*/ 17 w 48"/>
                  <a:gd name="T33" fmla="*/ 45 h 99"/>
                  <a:gd name="T34" fmla="*/ 3 w 48"/>
                  <a:gd name="T35" fmla="*/ 92 h 99"/>
                  <a:gd name="T36" fmla="*/ 3 w 48"/>
                  <a:gd name="T37" fmla="*/ 92 h 99"/>
                  <a:gd name="T38" fmla="*/ 3 w 48"/>
                  <a:gd name="T39" fmla="*/ 92 h 99"/>
                  <a:gd name="T40" fmla="*/ 2 w 48"/>
                  <a:gd name="T41" fmla="*/ 92 h 99"/>
                  <a:gd name="T42" fmla="*/ 2 w 48"/>
                  <a:gd name="T43" fmla="*/ 93 h 99"/>
                  <a:gd name="T44" fmla="*/ 2 w 48"/>
                  <a:gd name="T45" fmla="*/ 93 h 99"/>
                  <a:gd name="T46" fmla="*/ 1 w 48"/>
                  <a:gd name="T47" fmla="*/ 93 h 99"/>
                  <a:gd name="T48" fmla="*/ 1 w 48"/>
                  <a:gd name="T49" fmla="*/ 93 h 99"/>
                  <a:gd name="T50" fmla="*/ 1 w 48"/>
                  <a:gd name="T51" fmla="*/ 94 h 99"/>
                  <a:gd name="T52" fmla="*/ 1 w 48"/>
                  <a:gd name="T53" fmla="*/ 94 h 99"/>
                  <a:gd name="T54" fmla="*/ 1 w 48"/>
                  <a:gd name="T55" fmla="*/ 94 h 99"/>
                  <a:gd name="T56" fmla="*/ 0 w 48"/>
                  <a:gd name="T57" fmla="*/ 95 h 99"/>
                  <a:gd name="T58" fmla="*/ 0 w 48"/>
                  <a:gd name="T59" fmla="*/ 95 h 99"/>
                  <a:gd name="T60" fmla="*/ 0 w 48"/>
                  <a:gd name="T61" fmla="*/ 95 h 99"/>
                  <a:gd name="T62" fmla="*/ 0 w 48"/>
                  <a:gd name="T63" fmla="*/ 96 h 99"/>
                  <a:gd name="T64" fmla="*/ 0 w 48"/>
                  <a:gd name="T65" fmla="*/ 96 h 99"/>
                  <a:gd name="T66" fmla="*/ 0 w 48"/>
                  <a:gd name="T67" fmla="*/ 96 h 99"/>
                  <a:gd name="T68" fmla="*/ 0 w 48"/>
                  <a:gd name="T69" fmla="*/ 96 h 99"/>
                  <a:gd name="T70" fmla="*/ 0 w 48"/>
                  <a:gd name="T71" fmla="*/ 97 h 99"/>
                  <a:gd name="T72" fmla="*/ 1 w 48"/>
                  <a:gd name="T73" fmla="*/ 97 h 99"/>
                  <a:gd name="T74" fmla="*/ 1 w 48"/>
                  <a:gd name="T75" fmla="*/ 97 h 99"/>
                  <a:gd name="T76" fmla="*/ 1 w 48"/>
                  <a:gd name="T77" fmla="*/ 97 h 99"/>
                  <a:gd name="T78" fmla="*/ 1 w 48"/>
                  <a:gd name="T79" fmla="*/ 98 h 99"/>
                  <a:gd name="T80" fmla="*/ 1 w 48"/>
                  <a:gd name="T81" fmla="*/ 98 h 99"/>
                  <a:gd name="T82" fmla="*/ 1 w 48"/>
                  <a:gd name="T83" fmla="*/ 98 h 99"/>
                  <a:gd name="T84" fmla="*/ 2 w 48"/>
                  <a:gd name="T85" fmla="*/ 98 h 99"/>
                  <a:gd name="T86" fmla="*/ 2 w 48"/>
                  <a:gd name="T87" fmla="*/ 98 h 99"/>
                  <a:gd name="T88" fmla="*/ 2 w 48"/>
                  <a:gd name="T89" fmla="*/ 99 h 99"/>
                  <a:gd name="T90" fmla="*/ 2 w 48"/>
                  <a:gd name="T91" fmla="*/ 99 h 99"/>
                  <a:gd name="T92" fmla="*/ 3 w 48"/>
                  <a:gd name="T93" fmla="*/ 99 h 99"/>
                  <a:gd name="T94" fmla="*/ 3 w 48"/>
                  <a:gd name="T95" fmla="*/ 99 h 99"/>
                  <a:gd name="T96" fmla="*/ 3 w 48"/>
                  <a:gd name="T97" fmla="*/ 99 h 99"/>
                  <a:gd name="T98" fmla="*/ 3 w 48"/>
                  <a:gd name="T99" fmla="*/ 99 h 99"/>
                  <a:gd name="T100" fmla="*/ 4 w 48"/>
                  <a:gd name="T101" fmla="*/ 99 h 99"/>
                  <a:gd name="T102" fmla="*/ 5 w 48"/>
                  <a:gd name="T103" fmla="*/ 99 h 99"/>
                  <a:gd name="T104" fmla="*/ 43 w 48"/>
                  <a:gd name="T105" fmla="*/ 82 h 99"/>
                  <a:gd name="T106" fmla="*/ 43 w 48"/>
                  <a:gd name="T107" fmla="*/ 54 h 99"/>
                  <a:gd name="T108" fmla="*/ 39 w 48"/>
                  <a:gd name="T109" fmla="*/ 39 h 99"/>
                  <a:gd name="T110" fmla="*/ 47 w 48"/>
                  <a:gd name="T111" fmla="*/ 2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8" h="99">
                    <a:moveTo>
                      <a:pt x="47" y="28"/>
                    </a:moveTo>
                    <a:cubicBezTo>
                      <a:pt x="47" y="21"/>
                      <a:pt x="42" y="16"/>
                      <a:pt x="36" y="16"/>
                    </a:cubicBezTo>
                    <a:cubicBezTo>
                      <a:pt x="29" y="16"/>
                      <a:pt x="24" y="21"/>
                      <a:pt x="24" y="28"/>
                    </a:cubicBezTo>
                    <a:cubicBezTo>
                      <a:pt x="24" y="33"/>
                      <a:pt x="27" y="37"/>
                      <a:pt x="32" y="39"/>
                    </a:cubicBezTo>
                    <a:cubicBezTo>
                      <a:pt x="32" y="39"/>
                      <a:pt x="32" y="39"/>
                      <a:pt x="32" y="40"/>
                    </a:cubicBezTo>
                    <a:cubicBezTo>
                      <a:pt x="33" y="46"/>
                      <a:pt x="34" y="52"/>
                      <a:pt x="36" y="56"/>
                    </a:cubicBezTo>
                    <a:cubicBezTo>
                      <a:pt x="38" y="66"/>
                      <a:pt x="40" y="73"/>
                      <a:pt x="37" y="78"/>
                    </a:cubicBezTo>
                    <a:cubicBezTo>
                      <a:pt x="35" y="81"/>
                      <a:pt x="30" y="84"/>
                      <a:pt x="23" y="87"/>
                    </a:cubicBezTo>
                    <a:cubicBezTo>
                      <a:pt x="31" y="75"/>
                      <a:pt x="27" y="58"/>
                      <a:pt x="24" y="44"/>
                    </a:cubicBezTo>
                    <a:cubicBezTo>
                      <a:pt x="23" y="37"/>
                      <a:pt x="21" y="30"/>
                      <a:pt x="21" y="2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5" y="20"/>
                      <a:pt x="27" y="16"/>
                      <a:pt x="27" y="12"/>
                    </a:cubicBezTo>
                    <a:cubicBezTo>
                      <a:pt x="27" y="5"/>
                      <a:pt x="22" y="0"/>
                      <a:pt x="16" y="0"/>
                    </a:cubicBezTo>
                    <a:cubicBezTo>
                      <a:pt x="9" y="0"/>
                      <a:pt x="4" y="5"/>
                      <a:pt x="4" y="12"/>
                    </a:cubicBezTo>
                    <a:cubicBezTo>
                      <a:pt x="4" y="18"/>
                      <a:pt x="8" y="22"/>
                      <a:pt x="14" y="2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4" y="31"/>
                      <a:pt x="15" y="38"/>
                      <a:pt x="17" y="45"/>
                    </a:cubicBezTo>
                    <a:cubicBezTo>
                      <a:pt x="22" y="71"/>
                      <a:pt x="24" y="86"/>
                      <a:pt x="3" y="92"/>
                    </a:cubicBezTo>
                    <a:cubicBezTo>
                      <a:pt x="3" y="92"/>
                      <a:pt x="3" y="92"/>
                      <a:pt x="3" y="92"/>
                    </a:cubicBezTo>
                    <a:cubicBezTo>
                      <a:pt x="3" y="92"/>
                      <a:pt x="3" y="92"/>
                      <a:pt x="3" y="92"/>
                    </a:cubicBezTo>
                    <a:cubicBezTo>
                      <a:pt x="2" y="92"/>
                      <a:pt x="2" y="92"/>
                      <a:pt x="2" y="92"/>
                    </a:cubicBezTo>
                    <a:cubicBezTo>
                      <a:pt x="2" y="93"/>
                      <a:pt x="2" y="93"/>
                      <a:pt x="2" y="93"/>
                    </a:cubicBezTo>
                    <a:cubicBezTo>
                      <a:pt x="2" y="93"/>
                      <a:pt x="2" y="93"/>
                      <a:pt x="2" y="93"/>
                    </a:cubicBezTo>
                    <a:cubicBezTo>
                      <a:pt x="1" y="93"/>
                      <a:pt x="1" y="93"/>
                      <a:pt x="1" y="93"/>
                    </a:cubicBezTo>
                    <a:cubicBezTo>
                      <a:pt x="1" y="93"/>
                      <a:pt x="1" y="93"/>
                      <a:pt x="1" y="93"/>
                    </a:cubicBezTo>
                    <a:cubicBezTo>
                      <a:pt x="1" y="94"/>
                      <a:pt x="1" y="94"/>
                      <a:pt x="1" y="94"/>
                    </a:cubicBezTo>
                    <a:cubicBezTo>
                      <a:pt x="1" y="94"/>
                      <a:pt x="1" y="94"/>
                      <a:pt x="1" y="94"/>
                    </a:cubicBezTo>
                    <a:cubicBezTo>
                      <a:pt x="1" y="94"/>
                      <a:pt x="1" y="94"/>
                      <a:pt x="1" y="94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97"/>
                      <a:pt x="1" y="97"/>
                      <a:pt x="1" y="97"/>
                    </a:cubicBezTo>
                    <a:cubicBezTo>
                      <a:pt x="1" y="98"/>
                      <a:pt x="1" y="98"/>
                      <a:pt x="1" y="98"/>
                    </a:cubicBezTo>
                    <a:cubicBezTo>
                      <a:pt x="1" y="98"/>
                      <a:pt x="1" y="98"/>
                      <a:pt x="1" y="98"/>
                    </a:cubicBezTo>
                    <a:cubicBezTo>
                      <a:pt x="1" y="98"/>
                      <a:pt x="1" y="98"/>
                      <a:pt x="1" y="98"/>
                    </a:cubicBezTo>
                    <a:cubicBezTo>
                      <a:pt x="2" y="98"/>
                      <a:pt x="2" y="98"/>
                      <a:pt x="2" y="98"/>
                    </a:cubicBezTo>
                    <a:cubicBezTo>
                      <a:pt x="2" y="98"/>
                      <a:pt x="2" y="98"/>
                      <a:pt x="2" y="98"/>
                    </a:cubicBezTo>
                    <a:cubicBezTo>
                      <a:pt x="2" y="99"/>
                      <a:pt x="2" y="99"/>
                      <a:pt x="2" y="99"/>
                    </a:cubicBezTo>
                    <a:cubicBezTo>
                      <a:pt x="2" y="99"/>
                      <a:pt x="2" y="99"/>
                      <a:pt x="2" y="99"/>
                    </a:cubicBezTo>
                    <a:cubicBezTo>
                      <a:pt x="3" y="99"/>
                      <a:pt x="3" y="99"/>
                      <a:pt x="3" y="99"/>
                    </a:cubicBezTo>
                    <a:cubicBezTo>
                      <a:pt x="3" y="99"/>
                      <a:pt x="3" y="99"/>
                      <a:pt x="3" y="99"/>
                    </a:cubicBezTo>
                    <a:cubicBezTo>
                      <a:pt x="3" y="99"/>
                      <a:pt x="3" y="99"/>
                      <a:pt x="3" y="99"/>
                    </a:cubicBezTo>
                    <a:cubicBezTo>
                      <a:pt x="3" y="99"/>
                      <a:pt x="3" y="99"/>
                      <a:pt x="3" y="99"/>
                    </a:cubicBezTo>
                    <a:cubicBezTo>
                      <a:pt x="4" y="99"/>
                      <a:pt x="4" y="99"/>
                      <a:pt x="4" y="99"/>
                    </a:cubicBezTo>
                    <a:cubicBezTo>
                      <a:pt x="5" y="99"/>
                      <a:pt x="5" y="99"/>
                      <a:pt x="5" y="99"/>
                    </a:cubicBezTo>
                    <a:cubicBezTo>
                      <a:pt x="27" y="95"/>
                      <a:pt x="38" y="90"/>
                      <a:pt x="43" y="82"/>
                    </a:cubicBezTo>
                    <a:cubicBezTo>
                      <a:pt x="48" y="74"/>
                      <a:pt x="46" y="65"/>
                      <a:pt x="43" y="54"/>
                    </a:cubicBezTo>
                    <a:cubicBezTo>
                      <a:pt x="42" y="50"/>
                      <a:pt x="40" y="44"/>
                      <a:pt x="39" y="39"/>
                    </a:cubicBezTo>
                    <a:cubicBezTo>
                      <a:pt x="44" y="37"/>
                      <a:pt x="47" y="33"/>
                      <a:pt x="47" y="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" name="Freeform 2287"/>
              <p:cNvSpPr/>
              <p:nvPr/>
            </p:nvSpPr>
            <p:spPr bwMode="auto">
              <a:xfrm>
                <a:off x="4884" y="887"/>
                <a:ext cx="26" cy="110"/>
              </a:xfrm>
              <a:custGeom>
                <a:avLst/>
                <a:gdLst>
                  <a:gd name="T0" fmla="*/ 2 w 24"/>
                  <a:gd name="T1" fmla="*/ 1 h 101"/>
                  <a:gd name="T2" fmla="*/ 2 w 24"/>
                  <a:gd name="T3" fmla="*/ 6 h 101"/>
                  <a:gd name="T4" fmla="*/ 16 w 24"/>
                  <a:gd name="T5" fmla="*/ 52 h 101"/>
                  <a:gd name="T6" fmla="*/ 2 w 24"/>
                  <a:gd name="T7" fmla="*/ 94 h 101"/>
                  <a:gd name="T8" fmla="*/ 2 w 24"/>
                  <a:gd name="T9" fmla="*/ 100 h 101"/>
                  <a:gd name="T10" fmla="*/ 4 w 24"/>
                  <a:gd name="T11" fmla="*/ 101 h 101"/>
                  <a:gd name="T12" fmla="*/ 7 w 24"/>
                  <a:gd name="T13" fmla="*/ 100 h 101"/>
                  <a:gd name="T14" fmla="*/ 24 w 24"/>
                  <a:gd name="T15" fmla="*/ 52 h 101"/>
                  <a:gd name="T16" fmla="*/ 7 w 24"/>
                  <a:gd name="T17" fmla="*/ 1 h 101"/>
                  <a:gd name="T18" fmla="*/ 2 w 24"/>
                  <a:gd name="T19" fmla="*/ 1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101">
                    <a:moveTo>
                      <a:pt x="2" y="1"/>
                    </a:moveTo>
                    <a:cubicBezTo>
                      <a:pt x="0" y="3"/>
                      <a:pt x="0" y="5"/>
                      <a:pt x="2" y="6"/>
                    </a:cubicBezTo>
                    <a:cubicBezTo>
                      <a:pt x="11" y="15"/>
                      <a:pt x="17" y="33"/>
                      <a:pt x="16" y="52"/>
                    </a:cubicBezTo>
                    <a:cubicBezTo>
                      <a:pt x="16" y="70"/>
                      <a:pt x="11" y="86"/>
                      <a:pt x="2" y="94"/>
                    </a:cubicBezTo>
                    <a:cubicBezTo>
                      <a:pt x="0" y="96"/>
                      <a:pt x="0" y="98"/>
                      <a:pt x="2" y="100"/>
                    </a:cubicBezTo>
                    <a:cubicBezTo>
                      <a:pt x="2" y="100"/>
                      <a:pt x="3" y="101"/>
                      <a:pt x="4" y="101"/>
                    </a:cubicBezTo>
                    <a:cubicBezTo>
                      <a:pt x="5" y="101"/>
                      <a:pt x="6" y="100"/>
                      <a:pt x="7" y="100"/>
                    </a:cubicBezTo>
                    <a:cubicBezTo>
                      <a:pt x="17" y="90"/>
                      <a:pt x="23" y="72"/>
                      <a:pt x="24" y="52"/>
                    </a:cubicBezTo>
                    <a:cubicBezTo>
                      <a:pt x="24" y="31"/>
                      <a:pt x="17" y="12"/>
                      <a:pt x="7" y="1"/>
                    </a:cubicBezTo>
                    <a:cubicBezTo>
                      <a:pt x="5" y="0"/>
                      <a:pt x="3" y="0"/>
                      <a:pt x="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" name="Freeform 2288"/>
              <p:cNvSpPr/>
              <p:nvPr/>
            </p:nvSpPr>
            <p:spPr bwMode="auto">
              <a:xfrm>
                <a:off x="4868" y="905"/>
                <a:ext cx="20" cy="76"/>
              </a:xfrm>
              <a:custGeom>
                <a:avLst/>
                <a:gdLst>
                  <a:gd name="T0" fmla="*/ 6 w 19"/>
                  <a:gd name="T1" fmla="*/ 2 h 69"/>
                  <a:gd name="T2" fmla="*/ 1 w 19"/>
                  <a:gd name="T3" fmla="*/ 2 h 69"/>
                  <a:gd name="T4" fmla="*/ 1 w 19"/>
                  <a:gd name="T5" fmla="*/ 7 h 69"/>
                  <a:gd name="T6" fmla="*/ 12 w 19"/>
                  <a:gd name="T7" fmla="*/ 35 h 69"/>
                  <a:gd name="T8" fmla="*/ 3 w 19"/>
                  <a:gd name="T9" fmla="*/ 62 h 69"/>
                  <a:gd name="T10" fmla="*/ 3 w 19"/>
                  <a:gd name="T11" fmla="*/ 67 h 69"/>
                  <a:gd name="T12" fmla="*/ 5 w 19"/>
                  <a:gd name="T13" fmla="*/ 69 h 69"/>
                  <a:gd name="T14" fmla="*/ 8 w 19"/>
                  <a:gd name="T15" fmla="*/ 68 h 69"/>
                  <a:gd name="T16" fmla="*/ 19 w 19"/>
                  <a:gd name="T17" fmla="*/ 35 h 69"/>
                  <a:gd name="T18" fmla="*/ 6 w 19"/>
                  <a:gd name="T19" fmla="*/ 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" h="69">
                    <a:moveTo>
                      <a:pt x="6" y="2"/>
                    </a:moveTo>
                    <a:cubicBezTo>
                      <a:pt x="5" y="0"/>
                      <a:pt x="2" y="0"/>
                      <a:pt x="1" y="2"/>
                    </a:cubicBezTo>
                    <a:cubicBezTo>
                      <a:pt x="0" y="4"/>
                      <a:pt x="0" y="6"/>
                      <a:pt x="1" y="7"/>
                    </a:cubicBezTo>
                    <a:cubicBezTo>
                      <a:pt x="8" y="12"/>
                      <a:pt x="12" y="23"/>
                      <a:pt x="12" y="35"/>
                    </a:cubicBezTo>
                    <a:cubicBezTo>
                      <a:pt x="12" y="47"/>
                      <a:pt x="9" y="57"/>
                      <a:pt x="3" y="62"/>
                    </a:cubicBezTo>
                    <a:cubicBezTo>
                      <a:pt x="2" y="64"/>
                      <a:pt x="1" y="66"/>
                      <a:pt x="3" y="67"/>
                    </a:cubicBezTo>
                    <a:cubicBezTo>
                      <a:pt x="3" y="68"/>
                      <a:pt x="4" y="69"/>
                      <a:pt x="5" y="69"/>
                    </a:cubicBezTo>
                    <a:cubicBezTo>
                      <a:pt x="6" y="69"/>
                      <a:pt x="7" y="68"/>
                      <a:pt x="8" y="68"/>
                    </a:cubicBezTo>
                    <a:cubicBezTo>
                      <a:pt x="15" y="61"/>
                      <a:pt x="19" y="49"/>
                      <a:pt x="19" y="35"/>
                    </a:cubicBezTo>
                    <a:cubicBezTo>
                      <a:pt x="19" y="21"/>
                      <a:pt x="14" y="8"/>
                      <a:pt x="6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" name="Rectangle 2289"/>
              <p:cNvSpPr>
                <a:spLocks noChangeArrowheads="1"/>
              </p:cNvSpPr>
              <p:nvPr/>
            </p:nvSpPr>
            <p:spPr bwMode="auto">
              <a:xfrm>
                <a:off x="4770" y="912"/>
                <a:ext cx="34" cy="6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" name="Freeform 2290"/>
              <p:cNvSpPr/>
              <p:nvPr/>
            </p:nvSpPr>
            <p:spPr bwMode="auto">
              <a:xfrm>
                <a:off x="4811" y="884"/>
                <a:ext cx="47" cy="123"/>
              </a:xfrm>
              <a:custGeom>
                <a:avLst/>
                <a:gdLst>
                  <a:gd name="T0" fmla="*/ 0 w 47"/>
                  <a:gd name="T1" fmla="*/ 91 h 123"/>
                  <a:gd name="T2" fmla="*/ 47 w 47"/>
                  <a:gd name="T3" fmla="*/ 123 h 123"/>
                  <a:gd name="T4" fmla="*/ 47 w 47"/>
                  <a:gd name="T5" fmla="*/ 0 h 123"/>
                  <a:gd name="T6" fmla="*/ 0 w 47"/>
                  <a:gd name="T7" fmla="*/ 33 h 123"/>
                  <a:gd name="T8" fmla="*/ 0 w 47"/>
                  <a:gd name="T9" fmla="*/ 9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123">
                    <a:moveTo>
                      <a:pt x="0" y="91"/>
                    </a:moveTo>
                    <a:lnTo>
                      <a:pt x="47" y="123"/>
                    </a:lnTo>
                    <a:lnTo>
                      <a:pt x="47" y="0"/>
                    </a:lnTo>
                    <a:lnTo>
                      <a:pt x="0" y="33"/>
                    </a:lnTo>
                    <a:lnTo>
                      <a:pt x="0" y="9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" name="Freeform 2291"/>
              <p:cNvSpPr/>
              <p:nvPr/>
            </p:nvSpPr>
            <p:spPr bwMode="auto">
              <a:xfrm>
                <a:off x="4114" y="-6"/>
                <a:ext cx="121" cy="63"/>
              </a:xfrm>
              <a:custGeom>
                <a:avLst/>
                <a:gdLst>
                  <a:gd name="T0" fmla="*/ 56 w 111"/>
                  <a:gd name="T1" fmla="*/ 0 h 58"/>
                  <a:gd name="T2" fmla="*/ 0 w 111"/>
                  <a:gd name="T3" fmla="*/ 58 h 58"/>
                  <a:gd name="T4" fmla="*/ 12 w 111"/>
                  <a:gd name="T5" fmla="*/ 58 h 58"/>
                  <a:gd name="T6" fmla="*/ 56 w 111"/>
                  <a:gd name="T7" fmla="*/ 9 h 58"/>
                  <a:gd name="T8" fmla="*/ 99 w 111"/>
                  <a:gd name="T9" fmla="*/ 58 h 58"/>
                  <a:gd name="T10" fmla="*/ 111 w 111"/>
                  <a:gd name="T11" fmla="*/ 58 h 58"/>
                  <a:gd name="T12" fmla="*/ 56 w 111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1" h="58">
                    <a:moveTo>
                      <a:pt x="56" y="0"/>
                    </a:moveTo>
                    <a:cubicBezTo>
                      <a:pt x="25" y="0"/>
                      <a:pt x="0" y="26"/>
                      <a:pt x="0" y="58"/>
                    </a:cubicBezTo>
                    <a:cubicBezTo>
                      <a:pt x="12" y="58"/>
                      <a:pt x="12" y="58"/>
                      <a:pt x="12" y="58"/>
                    </a:cubicBezTo>
                    <a:cubicBezTo>
                      <a:pt x="12" y="31"/>
                      <a:pt x="32" y="9"/>
                      <a:pt x="56" y="9"/>
                    </a:cubicBezTo>
                    <a:cubicBezTo>
                      <a:pt x="80" y="9"/>
                      <a:pt x="99" y="31"/>
                      <a:pt x="99" y="58"/>
                    </a:cubicBezTo>
                    <a:cubicBezTo>
                      <a:pt x="111" y="58"/>
                      <a:pt x="111" y="58"/>
                      <a:pt x="111" y="58"/>
                    </a:cubicBezTo>
                    <a:cubicBezTo>
                      <a:pt x="111" y="26"/>
                      <a:pt x="86" y="0"/>
                      <a:pt x="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" name="Rectangle 2292"/>
              <p:cNvSpPr>
                <a:spLocks noChangeArrowheads="1"/>
              </p:cNvSpPr>
              <p:nvPr/>
            </p:nvSpPr>
            <p:spPr bwMode="auto">
              <a:xfrm>
                <a:off x="4108" y="62"/>
                <a:ext cx="27" cy="5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" name="Rectangle 2293"/>
              <p:cNvSpPr>
                <a:spLocks noChangeArrowheads="1"/>
              </p:cNvSpPr>
              <p:nvPr/>
            </p:nvSpPr>
            <p:spPr bwMode="auto">
              <a:xfrm>
                <a:off x="4215" y="61"/>
                <a:ext cx="26" cy="5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" name="Rectangle 2294"/>
              <p:cNvSpPr>
                <a:spLocks noChangeArrowheads="1"/>
              </p:cNvSpPr>
              <p:nvPr/>
            </p:nvSpPr>
            <p:spPr bwMode="auto">
              <a:xfrm>
                <a:off x="4245" y="74"/>
                <a:ext cx="8" cy="3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" name="Rectangle 2295"/>
              <p:cNvSpPr>
                <a:spLocks noChangeArrowheads="1"/>
              </p:cNvSpPr>
              <p:nvPr/>
            </p:nvSpPr>
            <p:spPr bwMode="auto">
              <a:xfrm>
                <a:off x="4096" y="74"/>
                <a:ext cx="8" cy="3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" name="Freeform 2296"/>
              <p:cNvSpPr>
                <a:spLocks noEditPoints="1"/>
              </p:cNvSpPr>
              <p:nvPr/>
            </p:nvSpPr>
            <p:spPr bwMode="auto">
              <a:xfrm>
                <a:off x="3877" y="212"/>
                <a:ext cx="150" cy="149"/>
              </a:xfrm>
              <a:custGeom>
                <a:avLst/>
                <a:gdLst>
                  <a:gd name="T0" fmla="*/ 60 w 138"/>
                  <a:gd name="T1" fmla="*/ 5 h 137"/>
                  <a:gd name="T2" fmla="*/ 6 w 138"/>
                  <a:gd name="T3" fmla="*/ 78 h 137"/>
                  <a:gd name="T4" fmla="*/ 79 w 138"/>
                  <a:gd name="T5" fmla="*/ 132 h 137"/>
                  <a:gd name="T6" fmla="*/ 133 w 138"/>
                  <a:gd name="T7" fmla="*/ 59 h 137"/>
                  <a:gd name="T8" fmla="*/ 60 w 138"/>
                  <a:gd name="T9" fmla="*/ 5 h 137"/>
                  <a:gd name="T10" fmla="*/ 14 w 138"/>
                  <a:gd name="T11" fmla="*/ 53 h 137"/>
                  <a:gd name="T12" fmla="*/ 23 w 138"/>
                  <a:gd name="T13" fmla="*/ 33 h 137"/>
                  <a:gd name="T14" fmla="*/ 41 w 138"/>
                  <a:gd name="T15" fmla="*/ 18 h 137"/>
                  <a:gd name="T16" fmla="*/ 58 w 138"/>
                  <a:gd name="T17" fmla="*/ 46 h 137"/>
                  <a:gd name="T18" fmla="*/ 50 w 138"/>
                  <a:gd name="T19" fmla="*/ 53 h 137"/>
                  <a:gd name="T20" fmla="*/ 45 w 138"/>
                  <a:gd name="T21" fmla="*/ 64 h 137"/>
                  <a:gd name="T22" fmla="*/ 14 w 138"/>
                  <a:gd name="T23" fmla="*/ 53 h 137"/>
                  <a:gd name="T24" fmla="*/ 71 w 138"/>
                  <a:gd name="T25" fmla="*/ 88 h 137"/>
                  <a:gd name="T26" fmla="*/ 49 w 138"/>
                  <a:gd name="T27" fmla="*/ 71 h 137"/>
                  <a:gd name="T28" fmla="*/ 65 w 138"/>
                  <a:gd name="T29" fmla="*/ 49 h 137"/>
                  <a:gd name="T30" fmla="*/ 88 w 138"/>
                  <a:gd name="T31" fmla="*/ 66 h 137"/>
                  <a:gd name="T32" fmla="*/ 71 w 138"/>
                  <a:gd name="T33" fmla="*/ 88 h 137"/>
                  <a:gd name="T34" fmla="*/ 112 w 138"/>
                  <a:gd name="T35" fmla="*/ 107 h 137"/>
                  <a:gd name="T36" fmla="*/ 93 w 138"/>
                  <a:gd name="T37" fmla="*/ 119 h 137"/>
                  <a:gd name="T38" fmla="*/ 78 w 138"/>
                  <a:gd name="T39" fmla="*/ 91 h 137"/>
                  <a:gd name="T40" fmla="*/ 88 w 138"/>
                  <a:gd name="T41" fmla="*/ 84 h 137"/>
                  <a:gd name="T42" fmla="*/ 93 w 138"/>
                  <a:gd name="T43" fmla="*/ 75 h 137"/>
                  <a:gd name="T44" fmla="*/ 123 w 138"/>
                  <a:gd name="T45" fmla="*/ 87 h 137"/>
                  <a:gd name="T46" fmla="*/ 112 w 138"/>
                  <a:gd name="T47" fmla="*/ 107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8" h="137">
                    <a:moveTo>
                      <a:pt x="60" y="5"/>
                    </a:moveTo>
                    <a:cubicBezTo>
                      <a:pt x="24" y="10"/>
                      <a:pt x="0" y="43"/>
                      <a:pt x="6" y="78"/>
                    </a:cubicBezTo>
                    <a:cubicBezTo>
                      <a:pt x="11" y="113"/>
                      <a:pt x="43" y="137"/>
                      <a:pt x="79" y="132"/>
                    </a:cubicBezTo>
                    <a:cubicBezTo>
                      <a:pt x="114" y="127"/>
                      <a:pt x="138" y="94"/>
                      <a:pt x="133" y="59"/>
                    </a:cubicBezTo>
                    <a:cubicBezTo>
                      <a:pt x="127" y="24"/>
                      <a:pt x="95" y="0"/>
                      <a:pt x="60" y="5"/>
                    </a:cubicBezTo>
                    <a:close/>
                    <a:moveTo>
                      <a:pt x="14" y="53"/>
                    </a:moveTo>
                    <a:cubicBezTo>
                      <a:pt x="14" y="53"/>
                      <a:pt x="15" y="41"/>
                      <a:pt x="23" y="33"/>
                    </a:cubicBezTo>
                    <a:cubicBezTo>
                      <a:pt x="31" y="23"/>
                      <a:pt x="41" y="18"/>
                      <a:pt x="41" y="18"/>
                    </a:cubicBezTo>
                    <a:cubicBezTo>
                      <a:pt x="41" y="18"/>
                      <a:pt x="58" y="45"/>
                      <a:pt x="58" y="46"/>
                    </a:cubicBezTo>
                    <a:cubicBezTo>
                      <a:pt x="58" y="47"/>
                      <a:pt x="55" y="48"/>
                      <a:pt x="50" y="53"/>
                    </a:cubicBezTo>
                    <a:cubicBezTo>
                      <a:pt x="46" y="57"/>
                      <a:pt x="45" y="64"/>
                      <a:pt x="45" y="64"/>
                    </a:cubicBezTo>
                    <a:lnTo>
                      <a:pt x="14" y="53"/>
                    </a:lnTo>
                    <a:close/>
                    <a:moveTo>
                      <a:pt x="71" y="88"/>
                    </a:moveTo>
                    <a:cubicBezTo>
                      <a:pt x="60" y="90"/>
                      <a:pt x="50" y="82"/>
                      <a:pt x="49" y="71"/>
                    </a:cubicBezTo>
                    <a:cubicBezTo>
                      <a:pt x="47" y="61"/>
                      <a:pt x="54" y="51"/>
                      <a:pt x="65" y="49"/>
                    </a:cubicBezTo>
                    <a:cubicBezTo>
                      <a:pt x="76" y="47"/>
                      <a:pt x="86" y="55"/>
                      <a:pt x="88" y="66"/>
                    </a:cubicBezTo>
                    <a:cubicBezTo>
                      <a:pt x="90" y="76"/>
                      <a:pt x="82" y="87"/>
                      <a:pt x="71" y="88"/>
                    </a:cubicBezTo>
                    <a:close/>
                    <a:moveTo>
                      <a:pt x="112" y="107"/>
                    </a:moveTo>
                    <a:cubicBezTo>
                      <a:pt x="105" y="116"/>
                      <a:pt x="93" y="119"/>
                      <a:pt x="93" y="119"/>
                    </a:cubicBezTo>
                    <a:cubicBezTo>
                      <a:pt x="78" y="91"/>
                      <a:pt x="78" y="91"/>
                      <a:pt x="78" y="91"/>
                    </a:cubicBezTo>
                    <a:cubicBezTo>
                      <a:pt x="78" y="91"/>
                      <a:pt x="84" y="89"/>
                      <a:pt x="88" y="84"/>
                    </a:cubicBezTo>
                    <a:cubicBezTo>
                      <a:pt x="91" y="79"/>
                      <a:pt x="92" y="75"/>
                      <a:pt x="93" y="75"/>
                    </a:cubicBezTo>
                    <a:cubicBezTo>
                      <a:pt x="94" y="75"/>
                      <a:pt x="123" y="87"/>
                      <a:pt x="123" y="87"/>
                    </a:cubicBezTo>
                    <a:cubicBezTo>
                      <a:pt x="123" y="87"/>
                      <a:pt x="120" y="98"/>
                      <a:pt x="112" y="10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" name="Freeform 2297"/>
              <p:cNvSpPr/>
              <p:nvPr/>
            </p:nvSpPr>
            <p:spPr bwMode="auto">
              <a:xfrm>
                <a:off x="3940" y="275"/>
                <a:ext cx="23" cy="23"/>
              </a:xfrm>
              <a:custGeom>
                <a:avLst/>
                <a:gdLst>
                  <a:gd name="T0" fmla="*/ 9 w 21"/>
                  <a:gd name="T1" fmla="*/ 1 h 21"/>
                  <a:gd name="T2" fmla="*/ 1 w 21"/>
                  <a:gd name="T3" fmla="*/ 12 h 21"/>
                  <a:gd name="T4" fmla="*/ 12 w 21"/>
                  <a:gd name="T5" fmla="*/ 20 h 21"/>
                  <a:gd name="T6" fmla="*/ 20 w 21"/>
                  <a:gd name="T7" fmla="*/ 9 h 21"/>
                  <a:gd name="T8" fmla="*/ 9 w 21"/>
                  <a:gd name="T9" fmla="*/ 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21">
                    <a:moveTo>
                      <a:pt x="9" y="1"/>
                    </a:moveTo>
                    <a:cubicBezTo>
                      <a:pt x="4" y="1"/>
                      <a:pt x="0" y="6"/>
                      <a:pt x="1" y="12"/>
                    </a:cubicBezTo>
                    <a:cubicBezTo>
                      <a:pt x="1" y="17"/>
                      <a:pt x="6" y="21"/>
                      <a:pt x="12" y="20"/>
                    </a:cubicBezTo>
                    <a:cubicBezTo>
                      <a:pt x="17" y="19"/>
                      <a:pt x="21" y="14"/>
                      <a:pt x="20" y="9"/>
                    </a:cubicBezTo>
                    <a:cubicBezTo>
                      <a:pt x="19" y="4"/>
                      <a:pt x="14" y="0"/>
                      <a:pt x="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" name="Rectangle 2298"/>
              <p:cNvSpPr>
                <a:spLocks noChangeArrowheads="1"/>
              </p:cNvSpPr>
              <p:nvPr/>
            </p:nvSpPr>
            <p:spPr bwMode="auto">
              <a:xfrm>
                <a:off x="4147" y="260"/>
                <a:ext cx="70" cy="9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" name="Freeform 2299"/>
              <p:cNvSpPr/>
              <p:nvPr/>
            </p:nvSpPr>
            <p:spPr bwMode="auto">
              <a:xfrm>
                <a:off x="4110" y="217"/>
                <a:ext cx="126" cy="137"/>
              </a:xfrm>
              <a:custGeom>
                <a:avLst/>
                <a:gdLst>
                  <a:gd name="T0" fmla="*/ 118 w 126"/>
                  <a:gd name="T1" fmla="*/ 19 h 137"/>
                  <a:gd name="T2" fmla="*/ 109 w 126"/>
                  <a:gd name="T3" fmla="*/ 19 h 137"/>
                  <a:gd name="T4" fmla="*/ 109 w 126"/>
                  <a:gd name="T5" fmla="*/ 0 h 137"/>
                  <a:gd name="T6" fmla="*/ 101 w 126"/>
                  <a:gd name="T7" fmla="*/ 0 h 137"/>
                  <a:gd name="T8" fmla="*/ 101 w 126"/>
                  <a:gd name="T9" fmla="*/ 19 h 137"/>
                  <a:gd name="T10" fmla="*/ 91 w 126"/>
                  <a:gd name="T11" fmla="*/ 19 h 137"/>
                  <a:gd name="T12" fmla="*/ 91 w 126"/>
                  <a:gd name="T13" fmla="*/ 0 h 137"/>
                  <a:gd name="T14" fmla="*/ 82 w 126"/>
                  <a:gd name="T15" fmla="*/ 0 h 137"/>
                  <a:gd name="T16" fmla="*/ 82 w 126"/>
                  <a:gd name="T17" fmla="*/ 19 h 137"/>
                  <a:gd name="T18" fmla="*/ 72 w 126"/>
                  <a:gd name="T19" fmla="*/ 19 h 137"/>
                  <a:gd name="T20" fmla="*/ 72 w 126"/>
                  <a:gd name="T21" fmla="*/ 0 h 137"/>
                  <a:gd name="T22" fmla="*/ 63 w 126"/>
                  <a:gd name="T23" fmla="*/ 0 h 137"/>
                  <a:gd name="T24" fmla="*/ 63 w 126"/>
                  <a:gd name="T25" fmla="*/ 19 h 137"/>
                  <a:gd name="T26" fmla="*/ 54 w 126"/>
                  <a:gd name="T27" fmla="*/ 19 h 137"/>
                  <a:gd name="T28" fmla="*/ 54 w 126"/>
                  <a:gd name="T29" fmla="*/ 0 h 137"/>
                  <a:gd name="T30" fmla="*/ 45 w 126"/>
                  <a:gd name="T31" fmla="*/ 0 h 137"/>
                  <a:gd name="T32" fmla="*/ 45 w 126"/>
                  <a:gd name="T33" fmla="*/ 19 h 137"/>
                  <a:gd name="T34" fmla="*/ 35 w 126"/>
                  <a:gd name="T35" fmla="*/ 19 h 137"/>
                  <a:gd name="T36" fmla="*/ 35 w 126"/>
                  <a:gd name="T37" fmla="*/ 0 h 137"/>
                  <a:gd name="T38" fmla="*/ 32 w 126"/>
                  <a:gd name="T39" fmla="*/ 0 h 137"/>
                  <a:gd name="T40" fmla="*/ 0 w 126"/>
                  <a:gd name="T41" fmla="*/ 32 h 137"/>
                  <a:gd name="T42" fmla="*/ 0 w 126"/>
                  <a:gd name="T43" fmla="*/ 137 h 137"/>
                  <a:gd name="T44" fmla="*/ 29 w 126"/>
                  <a:gd name="T45" fmla="*/ 137 h 137"/>
                  <a:gd name="T46" fmla="*/ 29 w 126"/>
                  <a:gd name="T47" fmla="*/ 129 h 137"/>
                  <a:gd name="T48" fmla="*/ 29 w 126"/>
                  <a:gd name="T49" fmla="*/ 44 h 137"/>
                  <a:gd name="T50" fmla="*/ 29 w 126"/>
                  <a:gd name="T51" fmla="*/ 34 h 137"/>
                  <a:gd name="T52" fmla="*/ 37 w 126"/>
                  <a:gd name="T53" fmla="*/ 34 h 137"/>
                  <a:gd name="T54" fmla="*/ 107 w 126"/>
                  <a:gd name="T55" fmla="*/ 34 h 137"/>
                  <a:gd name="T56" fmla="*/ 117 w 126"/>
                  <a:gd name="T57" fmla="*/ 34 h 137"/>
                  <a:gd name="T58" fmla="*/ 117 w 126"/>
                  <a:gd name="T59" fmla="*/ 44 h 137"/>
                  <a:gd name="T60" fmla="*/ 117 w 126"/>
                  <a:gd name="T61" fmla="*/ 129 h 137"/>
                  <a:gd name="T62" fmla="*/ 117 w 126"/>
                  <a:gd name="T63" fmla="*/ 137 h 137"/>
                  <a:gd name="T64" fmla="*/ 126 w 126"/>
                  <a:gd name="T65" fmla="*/ 137 h 137"/>
                  <a:gd name="T66" fmla="*/ 126 w 126"/>
                  <a:gd name="T67" fmla="*/ 0 h 137"/>
                  <a:gd name="T68" fmla="*/ 118 w 126"/>
                  <a:gd name="T69" fmla="*/ 0 h 137"/>
                  <a:gd name="T70" fmla="*/ 118 w 126"/>
                  <a:gd name="T71" fmla="*/ 1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6" h="137">
                    <a:moveTo>
                      <a:pt x="118" y="19"/>
                    </a:moveTo>
                    <a:lnTo>
                      <a:pt x="109" y="19"/>
                    </a:lnTo>
                    <a:lnTo>
                      <a:pt x="109" y="0"/>
                    </a:lnTo>
                    <a:lnTo>
                      <a:pt x="101" y="0"/>
                    </a:lnTo>
                    <a:lnTo>
                      <a:pt x="101" y="19"/>
                    </a:lnTo>
                    <a:lnTo>
                      <a:pt x="91" y="19"/>
                    </a:lnTo>
                    <a:lnTo>
                      <a:pt x="91" y="0"/>
                    </a:lnTo>
                    <a:lnTo>
                      <a:pt x="82" y="0"/>
                    </a:lnTo>
                    <a:lnTo>
                      <a:pt x="82" y="19"/>
                    </a:lnTo>
                    <a:lnTo>
                      <a:pt x="72" y="19"/>
                    </a:lnTo>
                    <a:lnTo>
                      <a:pt x="72" y="0"/>
                    </a:lnTo>
                    <a:lnTo>
                      <a:pt x="63" y="0"/>
                    </a:lnTo>
                    <a:lnTo>
                      <a:pt x="63" y="19"/>
                    </a:lnTo>
                    <a:lnTo>
                      <a:pt x="54" y="19"/>
                    </a:lnTo>
                    <a:lnTo>
                      <a:pt x="54" y="0"/>
                    </a:lnTo>
                    <a:lnTo>
                      <a:pt x="45" y="0"/>
                    </a:lnTo>
                    <a:lnTo>
                      <a:pt x="45" y="19"/>
                    </a:lnTo>
                    <a:lnTo>
                      <a:pt x="35" y="19"/>
                    </a:lnTo>
                    <a:lnTo>
                      <a:pt x="35" y="0"/>
                    </a:lnTo>
                    <a:lnTo>
                      <a:pt x="32" y="0"/>
                    </a:lnTo>
                    <a:lnTo>
                      <a:pt x="0" y="32"/>
                    </a:lnTo>
                    <a:lnTo>
                      <a:pt x="0" y="137"/>
                    </a:lnTo>
                    <a:lnTo>
                      <a:pt x="29" y="137"/>
                    </a:lnTo>
                    <a:lnTo>
                      <a:pt x="29" y="129"/>
                    </a:lnTo>
                    <a:lnTo>
                      <a:pt x="29" y="44"/>
                    </a:lnTo>
                    <a:lnTo>
                      <a:pt x="29" y="34"/>
                    </a:lnTo>
                    <a:lnTo>
                      <a:pt x="37" y="34"/>
                    </a:lnTo>
                    <a:lnTo>
                      <a:pt x="107" y="34"/>
                    </a:lnTo>
                    <a:lnTo>
                      <a:pt x="117" y="34"/>
                    </a:lnTo>
                    <a:lnTo>
                      <a:pt x="117" y="44"/>
                    </a:lnTo>
                    <a:lnTo>
                      <a:pt x="117" y="129"/>
                    </a:lnTo>
                    <a:lnTo>
                      <a:pt x="117" y="137"/>
                    </a:lnTo>
                    <a:lnTo>
                      <a:pt x="126" y="137"/>
                    </a:lnTo>
                    <a:lnTo>
                      <a:pt x="126" y="0"/>
                    </a:lnTo>
                    <a:lnTo>
                      <a:pt x="118" y="0"/>
                    </a:lnTo>
                    <a:lnTo>
                      <a:pt x="118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" name="Freeform 2300"/>
              <p:cNvSpPr>
                <a:spLocks noEditPoints="1"/>
              </p:cNvSpPr>
              <p:nvPr/>
            </p:nvSpPr>
            <p:spPr bwMode="auto">
              <a:xfrm>
                <a:off x="4540" y="221"/>
                <a:ext cx="145" cy="132"/>
              </a:xfrm>
              <a:custGeom>
                <a:avLst/>
                <a:gdLst>
                  <a:gd name="T0" fmla="*/ 119 w 133"/>
                  <a:gd name="T1" fmla="*/ 0 h 121"/>
                  <a:gd name="T2" fmla="*/ 23 w 133"/>
                  <a:gd name="T3" fmla="*/ 0 h 121"/>
                  <a:gd name="T4" fmla="*/ 9 w 133"/>
                  <a:gd name="T5" fmla="*/ 23 h 121"/>
                  <a:gd name="T6" fmla="*/ 9 w 133"/>
                  <a:gd name="T7" fmla="*/ 46 h 121"/>
                  <a:gd name="T8" fmla="*/ 7 w 133"/>
                  <a:gd name="T9" fmla="*/ 44 h 121"/>
                  <a:gd name="T10" fmla="*/ 2 w 133"/>
                  <a:gd name="T11" fmla="*/ 44 h 121"/>
                  <a:gd name="T12" fmla="*/ 2 w 133"/>
                  <a:gd name="T13" fmla="*/ 49 h 121"/>
                  <a:gd name="T14" fmla="*/ 9 w 133"/>
                  <a:gd name="T15" fmla="*/ 55 h 121"/>
                  <a:gd name="T16" fmla="*/ 9 w 133"/>
                  <a:gd name="T17" fmla="*/ 98 h 121"/>
                  <a:gd name="T18" fmla="*/ 23 w 133"/>
                  <a:gd name="T19" fmla="*/ 121 h 121"/>
                  <a:gd name="T20" fmla="*/ 119 w 133"/>
                  <a:gd name="T21" fmla="*/ 121 h 121"/>
                  <a:gd name="T22" fmla="*/ 133 w 133"/>
                  <a:gd name="T23" fmla="*/ 98 h 121"/>
                  <a:gd name="T24" fmla="*/ 133 w 133"/>
                  <a:gd name="T25" fmla="*/ 23 h 121"/>
                  <a:gd name="T26" fmla="*/ 119 w 133"/>
                  <a:gd name="T27" fmla="*/ 0 h 121"/>
                  <a:gd name="T28" fmla="*/ 71 w 133"/>
                  <a:gd name="T29" fmla="*/ 111 h 121"/>
                  <a:gd name="T30" fmla="*/ 21 w 133"/>
                  <a:gd name="T31" fmla="*/ 67 h 121"/>
                  <a:gd name="T32" fmla="*/ 51 w 133"/>
                  <a:gd name="T33" fmla="*/ 95 h 121"/>
                  <a:gd name="T34" fmla="*/ 53 w 133"/>
                  <a:gd name="T35" fmla="*/ 96 h 121"/>
                  <a:gd name="T36" fmla="*/ 71 w 133"/>
                  <a:gd name="T37" fmla="*/ 96 h 121"/>
                  <a:gd name="T38" fmla="*/ 74 w 133"/>
                  <a:gd name="T39" fmla="*/ 92 h 121"/>
                  <a:gd name="T40" fmla="*/ 71 w 133"/>
                  <a:gd name="T41" fmla="*/ 89 h 121"/>
                  <a:gd name="T42" fmla="*/ 55 w 133"/>
                  <a:gd name="T43" fmla="*/ 89 h 121"/>
                  <a:gd name="T44" fmla="*/ 21 w 133"/>
                  <a:gd name="T45" fmla="*/ 57 h 121"/>
                  <a:gd name="T46" fmla="*/ 71 w 133"/>
                  <a:gd name="T47" fmla="*/ 10 h 121"/>
                  <a:gd name="T48" fmla="*/ 121 w 133"/>
                  <a:gd name="T49" fmla="*/ 61 h 121"/>
                  <a:gd name="T50" fmla="*/ 71 w 133"/>
                  <a:gd name="T51" fmla="*/ 11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3" h="121">
                    <a:moveTo>
                      <a:pt x="119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5" y="0"/>
                      <a:pt x="9" y="10"/>
                      <a:pt x="9" y="23"/>
                    </a:cubicBezTo>
                    <a:cubicBezTo>
                      <a:pt x="9" y="46"/>
                      <a:pt x="9" y="46"/>
                      <a:pt x="9" y="46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5" y="42"/>
                      <a:pt x="3" y="42"/>
                      <a:pt x="2" y="44"/>
                    </a:cubicBezTo>
                    <a:cubicBezTo>
                      <a:pt x="0" y="45"/>
                      <a:pt x="0" y="47"/>
                      <a:pt x="2" y="49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9" y="98"/>
                      <a:pt x="9" y="98"/>
                      <a:pt x="9" y="98"/>
                    </a:cubicBezTo>
                    <a:cubicBezTo>
                      <a:pt x="9" y="111"/>
                      <a:pt x="15" y="121"/>
                      <a:pt x="23" y="121"/>
                    </a:cubicBezTo>
                    <a:cubicBezTo>
                      <a:pt x="119" y="121"/>
                      <a:pt x="119" y="121"/>
                      <a:pt x="119" y="121"/>
                    </a:cubicBezTo>
                    <a:cubicBezTo>
                      <a:pt x="127" y="121"/>
                      <a:pt x="133" y="111"/>
                      <a:pt x="133" y="98"/>
                    </a:cubicBezTo>
                    <a:cubicBezTo>
                      <a:pt x="133" y="23"/>
                      <a:pt x="133" y="23"/>
                      <a:pt x="133" y="23"/>
                    </a:cubicBezTo>
                    <a:cubicBezTo>
                      <a:pt x="133" y="10"/>
                      <a:pt x="127" y="0"/>
                      <a:pt x="119" y="0"/>
                    </a:cubicBezTo>
                    <a:close/>
                    <a:moveTo>
                      <a:pt x="71" y="111"/>
                    </a:moveTo>
                    <a:cubicBezTo>
                      <a:pt x="46" y="111"/>
                      <a:pt x="24" y="92"/>
                      <a:pt x="21" y="67"/>
                    </a:cubicBezTo>
                    <a:cubicBezTo>
                      <a:pt x="51" y="95"/>
                      <a:pt x="51" y="95"/>
                      <a:pt x="51" y="95"/>
                    </a:cubicBezTo>
                    <a:cubicBezTo>
                      <a:pt x="52" y="95"/>
                      <a:pt x="53" y="96"/>
                      <a:pt x="53" y="96"/>
                    </a:cubicBezTo>
                    <a:cubicBezTo>
                      <a:pt x="71" y="96"/>
                      <a:pt x="71" y="96"/>
                      <a:pt x="71" y="96"/>
                    </a:cubicBezTo>
                    <a:cubicBezTo>
                      <a:pt x="73" y="96"/>
                      <a:pt x="74" y="94"/>
                      <a:pt x="74" y="92"/>
                    </a:cubicBezTo>
                    <a:cubicBezTo>
                      <a:pt x="74" y="90"/>
                      <a:pt x="73" y="89"/>
                      <a:pt x="71" y="89"/>
                    </a:cubicBezTo>
                    <a:cubicBezTo>
                      <a:pt x="55" y="89"/>
                      <a:pt x="55" y="89"/>
                      <a:pt x="55" y="89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3" y="31"/>
                      <a:pt x="45" y="10"/>
                      <a:pt x="71" y="10"/>
                    </a:cubicBezTo>
                    <a:cubicBezTo>
                      <a:pt x="99" y="10"/>
                      <a:pt x="121" y="33"/>
                      <a:pt x="121" y="61"/>
                    </a:cubicBezTo>
                    <a:cubicBezTo>
                      <a:pt x="121" y="88"/>
                      <a:pt x="99" y="111"/>
                      <a:pt x="71" y="1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" name="Oval 2301"/>
              <p:cNvSpPr>
                <a:spLocks noChangeArrowheads="1"/>
              </p:cNvSpPr>
              <p:nvPr/>
            </p:nvSpPr>
            <p:spPr bwMode="auto">
              <a:xfrm>
                <a:off x="4597" y="266"/>
                <a:ext cx="40" cy="3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" name="Freeform 2302"/>
              <p:cNvSpPr>
                <a:spLocks noEditPoints="1"/>
              </p:cNvSpPr>
              <p:nvPr/>
            </p:nvSpPr>
            <p:spPr bwMode="auto">
              <a:xfrm>
                <a:off x="4568" y="-9"/>
                <a:ext cx="102" cy="148"/>
              </a:xfrm>
              <a:custGeom>
                <a:avLst/>
                <a:gdLst>
                  <a:gd name="T0" fmla="*/ 83 w 94"/>
                  <a:gd name="T1" fmla="*/ 0 h 136"/>
                  <a:gd name="T2" fmla="*/ 11 w 94"/>
                  <a:gd name="T3" fmla="*/ 0 h 136"/>
                  <a:gd name="T4" fmla="*/ 0 w 94"/>
                  <a:gd name="T5" fmla="*/ 26 h 136"/>
                  <a:gd name="T6" fmla="*/ 0 w 94"/>
                  <a:gd name="T7" fmla="*/ 110 h 136"/>
                  <a:gd name="T8" fmla="*/ 11 w 94"/>
                  <a:gd name="T9" fmla="*/ 136 h 136"/>
                  <a:gd name="T10" fmla="*/ 83 w 94"/>
                  <a:gd name="T11" fmla="*/ 136 h 136"/>
                  <a:gd name="T12" fmla="*/ 94 w 94"/>
                  <a:gd name="T13" fmla="*/ 110 h 136"/>
                  <a:gd name="T14" fmla="*/ 94 w 94"/>
                  <a:gd name="T15" fmla="*/ 26 h 136"/>
                  <a:gd name="T16" fmla="*/ 83 w 94"/>
                  <a:gd name="T17" fmla="*/ 0 h 136"/>
                  <a:gd name="T18" fmla="*/ 49 w 94"/>
                  <a:gd name="T19" fmla="*/ 14 h 136"/>
                  <a:gd name="T20" fmla="*/ 64 w 94"/>
                  <a:gd name="T21" fmla="*/ 29 h 136"/>
                  <a:gd name="T22" fmla="*/ 49 w 94"/>
                  <a:gd name="T23" fmla="*/ 45 h 136"/>
                  <a:gd name="T24" fmla="*/ 33 w 94"/>
                  <a:gd name="T25" fmla="*/ 29 h 136"/>
                  <a:gd name="T26" fmla="*/ 49 w 94"/>
                  <a:gd name="T27" fmla="*/ 14 h 136"/>
                  <a:gd name="T28" fmla="*/ 47 w 94"/>
                  <a:gd name="T29" fmla="*/ 128 h 136"/>
                  <a:gd name="T30" fmla="*/ 9 w 94"/>
                  <a:gd name="T31" fmla="*/ 90 h 136"/>
                  <a:gd name="T32" fmla="*/ 47 w 94"/>
                  <a:gd name="T33" fmla="*/ 52 h 136"/>
                  <a:gd name="T34" fmla="*/ 85 w 94"/>
                  <a:gd name="T35" fmla="*/ 90 h 136"/>
                  <a:gd name="T36" fmla="*/ 47 w 94"/>
                  <a:gd name="T37" fmla="*/ 12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4" h="136">
                    <a:moveTo>
                      <a:pt x="83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0" y="12"/>
                      <a:pt x="0" y="26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24"/>
                      <a:pt x="5" y="136"/>
                      <a:pt x="11" y="136"/>
                    </a:cubicBezTo>
                    <a:cubicBezTo>
                      <a:pt x="83" y="136"/>
                      <a:pt x="83" y="136"/>
                      <a:pt x="83" y="136"/>
                    </a:cubicBezTo>
                    <a:cubicBezTo>
                      <a:pt x="89" y="136"/>
                      <a:pt x="94" y="124"/>
                      <a:pt x="94" y="110"/>
                    </a:cubicBezTo>
                    <a:cubicBezTo>
                      <a:pt x="94" y="26"/>
                      <a:pt x="94" y="26"/>
                      <a:pt x="94" y="26"/>
                    </a:cubicBezTo>
                    <a:cubicBezTo>
                      <a:pt x="94" y="12"/>
                      <a:pt x="89" y="0"/>
                      <a:pt x="83" y="0"/>
                    </a:cubicBezTo>
                    <a:close/>
                    <a:moveTo>
                      <a:pt x="49" y="14"/>
                    </a:moveTo>
                    <a:cubicBezTo>
                      <a:pt x="57" y="14"/>
                      <a:pt x="64" y="21"/>
                      <a:pt x="64" y="29"/>
                    </a:cubicBezTo>
                    <a:cubicBezTo>
                      <a:pt x="64" y="38"/>
                      <a:pt x="57" y="45"/>
                      <a:pt x="49" y="45"/>
                    </a:cubicBezTo>
                    <a:cubicBezTo>
                      <a:pt x="40" y="45"/>
                      <a:pt x="33" y="38"/>
                      <a:pt x="33" y="29"/>
                    </a:cubicBezTo>
                    <a:cubicBezTo>
                      <a:pt x="33" y="21"/>
                      <a:pt x="40" y="14"/>
                      <a:pt x="49" y="14"/>
                    </a:cubicBezTo>
                    <a:close/>
                    <a:moveTo>
                      <a:pt x="47" y="128"/>
                    </a:moveTo>
                    <a:cubicBezTo>
                      <a:pt x="26" y="128"/>
                      <a:pt x="9" y="111"/>
                      <a:pt x="9" y="90"/>
                    </a:cubicBezTo>
                    <a:cubicBezTo>
                      <a:pt x="9" y="69"/>
                      <a:pt x="26" y="52"/>
                      <a:pt x="47" y="52"/>
                    </a:cubicBezTo>
                    <a:cubicBezTo>
                      <a:pt x="68" y="52"/>
                      <a:pt x="85" y="69"/>
                      <a:pt x="85" y="90"/>
                    </a:cubicBezTo>
                    <a:cubicBezTo>
                      <a:pt x="85" y="111"/>
                      <a:pt x="68" y="128"/>
                      <a:pt x="47" y="12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" name="Oval 2303"/>
              <p:cNvSpPr>
                <a:spLocks noChangeArrowheads="1"/>
              </p:cNvSpPr>
              <p:nvPr/>
            </p:nvSpPr>
            <p:spPr bwMode="auto">
              <a:xfrm>
                <a:off x="4605" y="74"/>
                <a:ext cx="29" cy="2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" name="Oval 2304"/>
              <p:cNvSpPr>
                <a:spLocks noChangeArrowheads="1"/>
              </p:cNvSpPr>
              <p:nvPr/>
            </p:nvSpPr>
            <p:spPr bwMode="auto">
              <a:xfrm>
                <a:off x="4613" y="16"/>
                <a:ext cx="15" cy="1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" name="Freeform 2305"/>
              <p:cNvSpPr/>
              <p:nvPr/>
            </p:nvSpPr>
            <p:spPr bwMode="auto">
              <a:xfrm>
                <a:off x="4531" y="728"/>
                <a:ext cx="63" cy="54"/>
              </a:xfrm>
              <a:custGeom>
                <a:avLst/>
                <a:gdLst>
                  <a:gd name="T0" fmla="*/ 52 w 58"/>
                  <a:gd name="T1" fmla="*/ 37 h 50"/>
                  <a:gd name="T2" fmla="*/ 27 w 58"/>
                  <a:gd name="T3" fmla="*/ 39 h 50"/>
                  <a:gd name="T4" fmla="*/ 30 w 58"/>
                  <a:gd name="T5" fmla="*/ 30 h 50"/>
                  <a:gd name="T6" fmla="*/ 38 w 58"/>
                  <a:gd name="T7" fmla="*/ 17 h 50"/>
                  <a:gd name="T8" fmla="*/ 25 w 58"/>
                  <a:gd name="T9" fmla="*/ 2 h 50"/>
                  <a:gd name="T10" fmla="*/ 1 w 58"/>
                  <a:gd name="T11" fmla="*/ 13 h 50"/>
                  <a:gd name="T12" fmla="*/ 3 w 58"/>
                  <a:gd name="T13" fmla="*/ 18 h 50"/>
                  <a:gd name="T14" fmla="*/ 7 w 58"/>
                  <a:gd name="T15" fmla="*/ 16 h 50"/>
                  <a:gd name="T16" fmla="*/ 23 w 58"/>
                  <a:gd name="T17" fmla="*/ 8 h 50"/>
                  <a:gd name="T18" fmla="*/ 31 w 58"/>
                  <a:gd name="T19" fmla="*/ 17 h 50"/>
                  <a:gd name="T20" fmla="*/ 25 w 58"/>
                  <a:gd name="T21" fmla="*/ 25 h 50"/>
                  <a:gd name="T22" fmla="*/ 21 w 58"/>
                  <a:gd name="T23" fmla="*/ 43 h 50"/>
                  <a:gd name="T24" fmla="*/ 34 w 58"/>
                  <a:gd name="T25" fmla="*/ 50 h 50"/>
                  <a:gd name="T26" fmla="*/ 55 w 58"/>
                  <a:gd name="T27" fmla="*/ 43 h 50"/>
                  <a:gd name="T28" fmla="*/ 57 w 58"/>
                  <a:gd name="T29" fmla="*/ 38 h 50"/>
                  <a:gd name="T30" fmla="*/ 52 w 58"/>
                  <a:gd name="T31" fmla="*/ 3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8" h="50">
                    <a:moveTo>
                      <a:pt x="52" y="37"/>
                    </a:moveTo>
                    <a:cubicBezTo>
                      <a:pt x="50" y="38"/>
                      <a:pt x="33" y="48"/>
                      <a:pt x="27" y="39"/>
                    </a:cubicBezTo>
                    <a:cubicBezTo>
                      <a:pt x="25" y="36"/>
                      <a:pt x="26" y="35"/>
                      <a:pt x="30" y="30"/>
                    </a:cubicBezTo>
                    <a:cubicBezTo>
                      <a:pt x="33" y="27"/>
                      <a:pt x="37" y="23"/>
                      <a:pt x="38" y="17"/>
                    </a:cubicBezTo>
                    <a:cubicBezTo>
                      <a:pt x="38" y="10"/>
                      <a:pt x="33" y="4"/>
                      <a:pt x="25" y="2"/>
                    </a:cubicBezTo>
                    <a:cubicBezTo>
                      <a:pt x="16" y="0"/>
                      <a:pt x="5" y="3"/>
                      <a:pt x="1" y="13"/>
                    </a:cubicBezTo>
                    <a:cubicBezTo>
                      <a:pt x="0" y="15"/>
                      <a:pt x="1" y="17"/>
                      <a:pt x="3" y="18"/>
                    </a:cubicBezTo>
                    <a:cubicBezTo>
                      <a:pt x="4" y="18"/>
                      <a:pt x="7" y="18"/>
                      <a:pt x="7" y="16"/>
                    </a:cubicBezTo>
                    <a:cubicBezTo>
                      <a:pt x="10" y="9"/>
                      <a:pt x="18" y="7"/>
                      <a:pt x="23" y="8"/>
                    </a:cubicBezTo>
                    <a:cubicBezTo>
                      <a:pt x="25" y="9"/>
                      <a:pt x="31" y="11"/>
                      <a:pt x="31" y="17"/>
                    </a:cubicBezTo>
                    <a:cubicBezTo>
                      <a:pt x="30" y="20"/>
                      <a:pt x="28" y="23"/>
                      <a:pt x="25" y="25"/>
                    </a:cubicBezTo>
                    <a:cubicBezTo>
                      <a:pt x="21" y="29"/>
                      <a:pt x="15" y="35"/>
                      <a:pt x="21" y="43"/>
                    </a:cubicBezTo>
                    <a:cubicBezTo>
                      <a:pt x="24" y="48"/>
                      <a:pt x="29" y="50"/>
                      <a:pt x="34" y="50"/>
                    </a:cubicBezTo>
                    <a:cubicBezTo>
                      <a:pt x="41" y="50"/>
                      <a:pt x="49" y="47"/>
                      <a:pt x="55" y="43"/>
                    </a:cubicBezTo>
                    <a:cubicBezTo>
                      <a:pt x="57" y="42"/>
                      <a:pt x="58" y="40"/>
                      <a:pt x="57" y="38"/>
                    </a:cubicBezTo>
                    <a:cubicBezTo>
                      <a:pt x="56" y="36"/>
                      <a:pt x="54" y="36"/>
                      <a:pt x="52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" name="Freeform 2306"/>
              <p:cNvSpPr/>
              <p:nvPr/>
            </p:nvSpPr>
            <p:spPr bwMode="auto">
              <a:xfrm>
                <a:off x="4590" y="698"/>
                <a:ext cx="71" cy="74"/>
              </a:xfrm>
              <a:custGeom>
                <a:avLst/>
                <a:gdLst>
                  <a:gd name="T0" fmla="*/ 43 w 65"/>
                  <a:gd name="T1" fmla="*/ 0 h 68"/>
                  <a:gd name="T2" fmla="*/ 4 w 65"/>
                  <a:gd name="T3" fmla="*/ 47 h 68"/>
                  <a:gd name="T4" fmla="*/ 5 w 65"/>
                  <a:gd name="T5" fmla="*/ 63 h 68"/>
                  <a:gd name="T6" fmla="*/ 21 w 65"/>
                  <a:gd name="T7" fmla="*/ 63 h 68"/>
                  <a:gd name="T8" fmla="*/ 65 w 65"/>
                  <a:gd name="T9" fmla="*/ 25 h 68"/>
                  <a:gd name="T10" fmla="*/ 43 w 65"/>
                  <a:gd name="T11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" h="68">
                    <a:moveTo>
                      <a:pt x="43" y="0"/>
                    </a:moveTo>
                    <a:cubicBezTo>
                      <a:pt x="4" y="47"/>
                      <a:pt x="4" y="47"/>
                      <a:pt x="4" y="47"/>
                    </a:cubicBezTo>
                    <a:cubicBezTo>
                      <a:pt x="0" y="51"/>
                      <a:pt x="0" y="59"/>
                      <a:pt x="5" y="63"/>
                    </a:cubicBezTo>
                    <a:cubicBezTo>
                      <a:pt x="9" y="68"/>
                      <a:pt x="16" y="68"/>
                      <a:pt x="21" y="63"/>
                    </a:cubicBezTo>
                    <a:cubicBezTo>
                      <a:pt x="65" y="25"/>
                      <a:pt x="65" y="25"/>
                      <a:pt x="65" y="25"/>
                    </a:cubicBezTo>
                    <a:cubicBezTo>
                      <a:pt x="53" y="22"/>
                      <a:pt x="44" y="12"/>
                      <a:pt x="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" name="Freeform 2307"/>
              <p:cNvSpPr/>
              <p:nvPr/>
            </p:nvSpPr>
            <p:spPr bwMode="auto">
              <a:xfrm>
                <a:off x="4640" y="667"/>
                <a:ext cx="55" cy="56"/>
              </a:xfrm>
              <a:custGeom>
                <a:avLst/>
                <a:gdLst>
                  <a:gd name="T0" fmla="*/ 26 w 51"/>
                  <a:gd name="T1" fmla="*/ 0 h 52"/>
                  <a:gd name="T2" fmla="*/ 0 w 51"/>
                  <a:gd name="T3" fmla="*/ 26 h 52"/>
                  <a:gd name="T4" fmla="*/ 0 w 51"/>
                  <a:gd name="T5" fmla="*/ 27 h 52"/>
                  <a:gd name="T6" fmla="*/ 22 w 51"/>
                  <a:gd name="T7" fmla="*/ 51 h 52"/>
                  <a:gd name="T8" fmla="*/ 26 w 51"/>
                  <a:gd name="T9" fmla="*/ 52 h 52"/>
                  <a:gd name="T10" fmla="*/ 51 w 51"/>
                  <a:gd name="T11" fmla="*/ 26 h 52"/>
                  <a:gd name="T12" fmla="*/ 26 w 51"/>
                  <a:gd name="T13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52">
                    <a:moveTo>
                      <a:pt x="26" y="0"/>
                    </a:moveTo>
                    <a:cubicBezTo>
                      <a:pt x="12" y="0"/>
                      <a:pt x="0" y="12"/>
                      <a:pt x="0" y="26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39"/>
                      <a:pt x="10" y="50"/>
                      <a:pt x="22" y="51"/>
                    </a:cubicBezTo>
                    <a:cubicBezTo>
                      <a:pt x="23" y="52"/>
                      <a:pt x="24" y="52"/>
                      <a:pt x="26" y="52"/>
                    </a:cubicBezTo>
                    <a:cubicBezTo>
                      <a:pt x="40" y="52"/>
                      <a:pt x="51" y="40"/>
                      <a:pt x="51" y="26"/>
                    </a:cubicBezTo>
                    <a:cubicBezTo>
                      <a:pt x="51" y="12"/>
                      <a:pt x="40" y="0"/>
                      <a:pt x="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" name="Freeform 2308"/>
              <p:cNvSpPr>
                <a:spLocks noEditPoints="1"/>
              </p:cNvSpPr>
              <p:nvPr/>
            </p:nvSpPr>
            <p:spPr bwMode="auto">
              <a:xfrm>
                <a:off x="4772" y="661"/>
                <a:ext cx="135" cy="134"/>
              </a:xfrm>
              <a:custGeom>
                <a:avLst/>
                <a:gdLst>
                  <a:gd name="T0" fmla="*/ 106 w 124"/>
                  <a:gd name="T1" fmla="*/ 0 h 123"/>
                  <a:gd name="T2" fmla="*/ 18 w 124"/>
                  <a:gd name="T3" fmla="*/ 0 h 123"/>
                  <a:gd name="T4" fmla="*/ 0 w 124"/>
                  <a:gd name="T5" fmla="*/ 17 h 123"/>
                  <a:gd name="T6" fmla="*/ 0 w 124"/>
                  <a:gd name="T7" fmla="*/ 106 h 123"/>
                  <a:gd name="T8" fmla="*/ 18 w 124"/>
                  <a:gd name="T9" fmla="*/ 123 h 123"/>
                  <a:gd name="T10" fmla="*/ 106 w 124"/>
                  <a:gd name="T11" fmla="*/ 123 h 123"/>
                  <a:gd name="T12" fmla="*/ 124 w 124"/>
                  <a:gd name="T13" fmla="*/ 106 h 123"/>
                  <a:gd name="T14" fmla="*/ 124 w 124"/>
                  <a:gd name="T15" fmla="*/ 17 h 123"/>
                  <a:gd name="T16" fmla="*/ 106 w 124"/>
                  <a:gd name="T17" fmla="*/ 0 h 123"/>
                  <a:gd name="T18" fmla="*/ 112 w 124"/>
                  <a:gd name="T19" fmla="*/ 98 h 123"/>
                  <a:gd name="T20" fmla="*/ 98 w 124"/>
                  <a:gd name="T21" fmla="*/ 112 h 123"/>
                  <a:gd name="T22" fmla="*/ 26 w 124"/>
                  <a:gd name="T23" fmla="*/ 112 h 123"/>
                  <a:gd name="T24" fmla="*/ 12 w 124"/>
                  <a:gd name="T25" fmla="*/ 98 h 123"/>
                  <a:gd name="T26" fmla="*/ 12 w 124"/>
                  <a:gd name="T27" fmla="*/ 25 h 123"/>
                  <a:gd name="T28" fmla="*/ 26 w 124"/>
                  <a:gd name="T29" fmla="*/ 11 h 123"/>
                  <a:gd name="T30" fmla="*/ 98 w 124"/>
                  <a:gd name="T31" fmla="*/ 11 h 123"/>
                  <a:gd name="T32" fmla="*/ 112 w 124"/>
                  <a:gd name="T33" fmla="*/ 25 h 123"/>
                  <a:gd name="T34" fmla="*/ 112 w 124"/>
                  <a:gd name="T35" fmla="*/ 98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4" h="123">
                    <a:moveTo>
                      <a:pt x="106" y="0"/>
                    </a:moveTo>
                    <a:cubicBezTo>
                      <a:pt x="18" y="0"/>
                      <a:pt x="18" y="0"/>
                      <a:pt x="18" y="0"/>
                    </a:cubicBezTo>
                    <a:cubicBezTo>
                      <a:pt x="8" y="0"/>
                      <a:pt x="0" y="7"/>
                      <a:pt x="0" y="17"/>
                    </a:cubicBezTo>
                    <a:cubicBezTo>
                      <a:pt x="0" y="106"/>
                      <a:pt x="0" y="106"/>
                      <a:pt x="0" y="106"/>
                    </a:cubicBezTo>
                    <a:cubicBezTo>
                      <a:pt x="0" y="116"/>
                      <a:pt x="8" y="123"/>
                      <a:pt x="18" y="123"/>
                    </a:cubicBezTo>
                    <a:cubicBezTo>
                      <a:pt x="106" y="123"/>
                      <a:pt x="106" y="123"/>
                      <a:pt x="106" y="123"/>
                    </a:cubicBezTo>
                    <a:cubicBezTo>
                      <a:pt x="116" y="123"/>
                      <a:pt x="124" y="116"/>
                      <a:pt x="124" y="106"/>
                    </a:cubicBezTo>
                    <a:cubicBezTo>
                      <a:pt x="124" y="17"/>
                      <a:pt x="124" y="17"/>
                      <a:pt x="124" y="17"/>
                    </a:cubicBezTo>
                    <a:cubicBezTo>
                      <a:pt x="124" y="7"/>
                      <a:pt x="116" y="0"/>
                      <a:pt x="106" y="0"/>
                    </a:cubicBezTo>
                    <a:close/>
                    <a:moveTo>
                      <a:pt x="112" y="98"/>
                    </a:moveTo>
                    <a:cubicBezTo>
                      <a:pt x="112" y="106"/>
                      <a:pt x="106" y="112"/>
                      <a:pt x="98" y="112"/>
                    </a:cubicBezTo>
                    <a:cubicBezTo>
                      <a:pt x="26" y="112"/>
                      <a:pt x="26" y="112"/>
                      <a:pt x="26" y="112"/>
                    </a:cubicBezTo>
                    <a:cubicBezTo>
                      <a:pt x="18" y="112"/>
                      <a:pt x="12" y="106"/>
                      <a:pt x="12" y="98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17"/>
                      <a:pt x="18" y="11"/>
                      <a:pt x="26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106" y="11"/>
                      <a:pt x="112" y="17"/>
                      <a:pt x="112" y="25"/>
                    </a:cubicBezTo>
                    <a:lnTo>
                      <a:pt x="112" y="9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" name="Freeform 2309"/>
              <p:cNvSpPr/>
              <p:nvPr/>
            </p:nvSpPr>
            <p:spPr bwMode="auto">
              <a:xfrm>
                <a:off x="4862" y="682"/>
                <a:ext cx="25" cy="92"/>
              </a:xfrm>
              <a:custGeom>
                <a:avLst/>
                <a:gdLst>
                  <a:gd name="T0" fmla="*/ 20 w 23"/>
                  <a:gd name="T1" fmla="*/ 29 h 84"/>
                  <a:gd name="T2" fmla="*/ 15 w 23"/>
                  <a:gd name="T3" fmla="*/ 29 h 84"/>
                  <a:gd name="T4" fmla="*/ 15 w 23"/>
                  <a:gd name="T5" fmla="*/ 3 h 84"/>
                  <a:gd name="T6" fmla="*/ 12 w 23"/>
                  <a:gd name="T7" fmla="*/ 0 h 84"/>
                  <a:gd name="T8" fmla="*/ 11 w 23"/>
                  <a:gd name="T9" fmla="*/ 0 h 84"/>
                  <a:gd name="T10" fmla="*/ 8 w 23"/>
                  <a:gd name="T11" fmla="*/ 3 h 84"/>
                  <a:gd name="T12" fmla="*/ 8 w 23"/>
                  <a:gd name="T13" fmla="*/ 29 h 84"/>
                  <a:gd name="T14" fmla="*/ 3 w 23"/>
                  <a:gd name="T15" fmla="*/ 29 h 84"/>
                  <a:gd name="T16" fmla="*/ 0 w 23"/>
                  <a:gd name="T17" fmla="*/ 32 h 84"/>
                  <a:gd name="T18" fmla="*/ 0 w 23"/>
                  <a:gd name="T19" fmla="*/ 35 h 84"/>
                  <a:gd name="T20" fmla="*/ 3 w 23"/>
                  <a:gd name="T21" fmla="*/ 38 h 84"/>
                  <a:gd name="T22" fmla="*/ 8 w 23"/>
                  <a:gd name="T23" fmla="*/ 38 h 84"/>
                  <a:gd name="T24" fmla="*/ 8 w 23"/>
                  <a:gd name="T25" fmla="*/ 81 h 84"/>
                  <a:gd name="T26" fmla="*/ 11 w 23"/>
                  <a:gd name="T27" fmla="*/ 84 h 84"/>
                  <a:gd name="T28" fmla="*/ 12 w 23"/>
                  <a:gd name="T29" fmla="*/ 84 h 84"/>
                  <a:gd name="T30" fmla="*/ 15 w 23"/>
                  <a:gd name="T31" fmla="*/ 81 h 84"/>
                  <a:gd name="T32" fmla="*/ 15 w 23"/>
                  <a:gd name="T33" fmla="*/ 38 h 84"/>
                  <a:gd name="T34" fmla="*/ 20 w 23"/>
                  <a:gd name="T35" fmla="*/ 38 h 84"/>
                  <a:gd name="T36" fmla="*/ 23 w 23"/>
                  <a:gd name="T37" fmla="*/ 35 h 84"/>
                  <a:gd name="T38" fmla="*/ 23 w 23"/>
                  <a:gd name="T39" fmla="*/ 32 h 84"/>
                  <a:gd name="T40" fmla="*/ 20 w 23"/>
                  <a:gd name="T41" fmla="*/ 2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" h="84">
                    <a:moveTo>
                      <a:pt x="20" y="29"/>
                    </a:move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1"/>
                      <a:pt x="14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8" y="1"/>
                      <a:pt x="8" y="3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1" y="29"/>
                      <a:pt x="0" y="30"/>
                      <a:pt x="0" y="32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7"/>
                      <a:pt x="1" y="38"/>
                      <a:pt x="3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81"/>
                      <a:pt x="8" y="81"/>
                      <a:pt x="8" y="81"/>
                    </a:cubicBezTo>
                    <a:cubicBezTo>
                      <a:pt x="8" y="83"/>
                      <a:pt x="9" y="84"/>
                      <a:pt x="11" y="84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4" y="84"/>
                      <a:pt x="15" y="83"/>
                      <a:pt x="15" y="81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2" y="38"/>
                      <a:pt x="23" y="37"/>
                      <a:pt x="23" y="35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3" y="30"/>
                      <a:pt x="22" y="29"/>
                      <a:pt x="20" y="2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" name="Freeform 2310"/>
              <p:cNvSpPr/>
              <p:nvPr/>
            </p:nvSpPr>
            <p:spPr bwMode="auto">
              <a:xfrm>
                <a:off x="4826" y="682"/>
                <a:ext cx="26" cy="93"/>
              </a:xfrm>
              <a:custGeom>
                <a:avLst/>
                <a:gdLst>
                  <a:gd name="T0" fmla="*/ 20 w 24"/>
                  <a:gd name="T1" fmla="*/ 75 h 85"/>
                  <a:gd name="T2" fmla="*/ 16 w 24"/>
                  <a:gd name="T3" fmla="*/ 75 h 85"/>
                  <a:gd name="T4" fmla="*/ 16 w 24"/>
                  <a:gd name="T5" fmla="*/ 3 h 85"/>
                  <a:gd name="T6" fmla="*/ 12 w 24"/>
                  <a:gd name="T7" fmla="*/ 0 h 85"/>
                  <a:gd name="T8" fmla="*/ 12 w 24"/>
                  <a:gd name="T9" fmla="*/ 0 h 85"/>
                  <a:gd name="T10" fmla="*/ 8 w 24"/>
                  <a:gd name="T11" fmla="*/ 3 h 85"/>
                  <a:gd name="T12" fmla="*/ 8 w 24"/>
                  <a:gd name="T13" fmla="*/ 75 h 85"/>
                  <a:gd name="T14" fmla="*/ 4 w 24"/>
                  <a:gd name="T15" fmla="*/ 75 h 85"/>
                  <a:gd name="T16" fmla="*/ 0 w 24"/>
                  <a:gd name="T17" fmla="*/ 79 h 85"/>
                  <a:gd name="T18" fmla="*/ 0 w 24"/>
                  <a:gd name="T19" fmla="*/ 81 h 85"/>
                  <a:gd name="T20" fmla="*/ 4 w 24"/>
                  <a:gd name="T21" fmla="*/ 85 h 85"/>
                  <a:gd name="T22" fmla="*/ 20 w 24"/>
                  <a:gd name="T23" fmla="*/ 85 h 85"/>
                  <a:gd name="T24" fmla="*/ 24 w 24"/>
                  <a:gd name="T25" fmla="*/ 81 h 85"/>
                  <a:gd name="T26" fmla="*/ 24 w 24"/>
                  <a:gd name="T27" fmla="*/ 79 h 85"/>
                  <a:gd name="T28" fmla="*/ 20 w 24"/>
                  <a:gd name="T29" fmla="*/ 7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4" h="85">
                    <a:moveTo>
                      <a:pt x="20" y="75"/>
                    </a:moveTo>
                    <a:cubicBezTo>
                      <a:pt x="16" y="75"/>
                      <a:pt x="16" y="75"/>
                      <a:pt x="16" y="75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1"/>
                      <a:pt x="14" y="0"/>
                      <a:pt x="12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0" y="0"/>
                      <a:pt x="8" y="1"/>
                      <a:pt x="8" y="3"/>
                    </a:cubicBezTo>
                    <a:cubicBezTo>
                      <a:pt x="8" y="75"/>
                      <a:pt x="8" y="75"/>
                      <a:pt x="8" y="75"/>
                    </a:cubicBezTo>
                    <a:cubicBezTo>
                      <a:pt x="4" y="75"/>
                      <a:pt x="4" y="75"/>
                      <a:pt x="4" y="75"/>
                    </a:cubicBezTo>
                    <a:cubicBezTo>
                      <a:pt x="2" y="75"/>
                      <a:pt x="0" y="77"/>
                      <a:pt x="0" y="79"/>
                    </a:cubicBezTo>
                    <a:cubicBezTo>
                      <a:pt x="0" y="81"/>
                      <a:pt x="0" y="81"/>
                      <a:pt x="0" y="81"/>
                    </a:cubicBezTo>
                    <a:cubicBezTo>
                      <a:pt x="0" y="83"/>
                      <a:pt x="2" y="85"/>
                      <a:pt x="4" y="85"/>
                    </a:cubicBezTo>
                    <a:cubicBezTo>
                      <a:pt x="20" y="85"/>
                      <a:pt x="20" y="85"/>
                      <a:pt x="20" y="85"/>
                    </a:cubicBezTo>
                    <a:cubicBezTo>
                      <a:pt x="22" y="85"/>
                      <a:pt x="24" y="83"/>
                      <a:pt x="24" y="81"/>
                    </a:cubicBezTo>
                    <a:cubicBezTo>
                      <a:pt x="24" y="79"/>
                      <a:pt x="24" y="79"/>
                      <a:pt x="24" y="79"/>
                    </a:cubicBezTo>
                    <a:cubicBezTo>
                      <a:pt x="24" y="77"/>
                      <a:pt x="22" y="75"/>
                      <a:pt x="20" y="7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" name="Freeform 2311"/>
              <p:cNvSpPr/>
              <p:nvPr/>
            </p:nvSpPr>
            <p:spPr bwMode="auto">
              <a:xfrm>
                <a:off x="4791" y="682"/>
                <a:ext cx="25" cy="92"/>
              </a:xfrm>
              <a:custGeom>
                <a:avLst/>
                <a:gdLst>
                  <a:gd name="T0" fmla="*/ 20 w 23"/>
                  <a:gd name="T1" fmla="*/ 5 h 84"/>
                  <a:gd name="T2" fmla="*/ 15 w 23"/>
                  <a:gd name="T3" fmla="*/ 5 h 84"/>
                  <a:gd name="T4" fmla="*/ 15 w 23"/>
                  <a:gd name="T5" fmla="*/ 3 h 84"/>
                  <a:gd name="T6" fmla="*/ 12 w 23"/>
                  <a:gd name="T7" fmla="*/ 0 h 84"/>
                  <a:gd name="T8" fmla="*/ 11 w 23"/>
                  <a:gd name="T9" fmla="*/ 0 h 84"/>
                  <a:gd name="T10" fmla="*/ 8 w 23"/>
                  <a:gd name="T11" fmla="*/ 3 h 84"/>
                  <a:gd name="T12" fmla="*/ 8 w 23"/>
                  <a:gd name="T13" fmla="*/ 5 h 84"/>
                  <a:gd name="T14" fmla="*/ 3 w 23"/>
                  <a:gd name="T15" fmla="*/ 5 h 84"/>
                  <a:gd name="T16" fmla="*/ 0 w 23"/>
                  <a:gd name="T17" fmla="*/ 9 h 84"/>
                  <a:gd name="T18" fmla="*/ 0 w 23"/>
                  <a:gd name="T19" fmla="*/ 11 h 84"/>
                  <a:gd name="T20" fmla="*/ 3 w 23"/>
                  <a:gd name="T21" fmla="*/ 15 h 84"/>
                  <a:gd name="T22" fmla="*/ 8 w 23"/>
                  <a:gd name="T23" fmla="*/ 15 h 84"/>
                  <a:gd name="T24" fmla="*/ 8 w 23"/>
                  <a:gd name="T25" fmla="*/ 81 h 84"/>
                  <a:gd name="T26" fmla="*/ 11 w 23"/>
                  <a:gd name="T27" fmla="*/ 84 h 84"/>
                  <a:gd name="T28" fmla="*/ 12 w 23"/>
                  <a:gd name="T29" fmla="*/ 84 h 84"/>
                  <a:gd name="T30" fmla="*/ 15 w 23"/>
                  <a:gd name="T31" fmla="*/ 81 h 84"/>
                  <a:gd name="T32" fmla="*/ 15 w 23"/>
                  <a:gd name="T33" fmla="*/ 15 h 84"/>
                  <a:gd name="T34" fmla="*/ 20 w 23"/>
                  <a:gd name="T35" fmla="*/ 15 h 84"/>
                  <a:gd name="T36" fmla="*/ 23 w 23"/>
                  <a:gd name="T37" fmla="*/ 11 h 84"/>
                  <a:gd name="T38" fmla="*/ 23 w 23"/>
                  <a:gd name="T39" fmla="*/ 9 h 84"/>
                  <a:gd name="T40" fmla="*/ 20 w 23"/>
                  <a:gd name="T41" fmla="*/ 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" h="84">
                    <a:moveTo>
                      <a:pt x="20" y="5"/>
                    </a:moveTo>
                    <a:cubicBezTo>
                      <a:pt x="15" y="5"/>
                      <a:pt x="15" y="5"/>
                      <a:pt x="15" y="5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1"/>
                      <a:pt x="14" y="0"/>
                      <a:pt x="12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8" y="1"/>
                      <a:pt x="8" y="3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1" y="5"/>
                      <a:pt x="0" y="7"/>
                      <a:pt x="0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3"/>
                      <a:pt x="1" y="15"/>
                      <a:pt x="3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81"/>
                      <a:pt x="8" y="81"/>
                      <a:pt x="8" y="81"/>
                    </a:cubicBezTo>
                    <a:cubicBezTo>
                      <a:pt x="8" y="83"/>
                      <a:pt x="9" y="84"/>
                      <a:pt x="11" y="84"/>
                    </a:cubicBezTo>
                    <a:cubicBezTo>
                      <a:pt x="12" y="84"/>
                      <a:pt x="12" y="84"/>
                      <a:pt x="12" y="84"/>
                    </a:cubicBezTo>
                    <a:cubicBezTo>
                      <a:pt x="14" y="84"/>
                      <a:pt x="15" y="83"/>
                      <a:pt x="15" y="81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2" y="15"/>
                      <a:pt x="23" y="13"/>
                      <a:pt x="23" y="11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7"/>
                      <a:pt x="22" y="5"/>
                      <a:pt x="2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" name="Oval 2312"/>
              <p:cNvSpPr>
                <a:spLocks noChangeArrowheads="1"/>
              </p:cNvSpPr>
              <p:nvPr/>
            </p:nvSpPr>
            <p:spPr bwMode="auto">
              <a:xfrm>
                <a:off x="4980" y="415"/>
                <a:ext cx="197" cy="198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" name="Oval 2313"/>
              <p:cNvSpPr>
                <a:spLocks noChangeArrowheads="1"/>
              </p:cNvSpPr>
              <p:nvPr/>
            </p:nvSpPr>
            <p:spPr bwMode="auto">
              <a:xfrm>
                <a:off x="5198" y="415"/>
                <a:ext cx="198" cy="198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" name="Oval 2314"/>
              <p:cNvSpPr>
                <a:spLocks noChangeArrowheads="1"/>
              </p:cNvSpPr>
              <p:nvPr/>
            </p:nvSpPr>
            <p:spPr bwMode="auto">
              <a:xfrm>
                <a:off x="5417" y="415"/>
                <a:ext cx="197" cy="198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" name="Oval 2315"/>
              <p:cNvSpPr>
                <a:spLocks noChangeArrowheads="1"/>
              </p:cNvSpPr>
              <p:nvPr/>
            </p:nvSpPr>
            <p:spPr bwMode="auto">
              <a:xfrm>
                <a:off x="5636" y="415"/>
                <a:ext cx="198" cy="198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" name="Oval 2316"/>
              <p:cNvSpPr>
                <a:spLocks noChangeArrowheads="1"/>
              </p:cNvSpPr>
              <p:nvPr/>
            </p:nvSpPr>
            <p:spPr bwMode="auto">
              <a:xfrm>
                <a:off x="5855" y="415"/>
                <a:ext cx="198" cy="198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" name="Oval 2317"/>
              <p:cNvSpPr>
                <a:spLocks noChangeArrowheads="1"/>
              </p:cNvSpPr>
              <p:nvPr/>
            </p:nvSpPr>
            <p:spPr bwMode="auto">
              <a:xfrm>
                <a:off x="4980" y="633"/>
                <a:ext cx="197" cy="197"/>
              </a:xfrm>
              <a:prstGeom prst="ellipse">
                <a:avLst/>
              </a:prstGeom>
              <a:solidFill>
                <a:srgbClr val="E3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9" name="Oval 2318"/>
              <p:cNvSpPr>
                <a:spLocks noChangeArrowheads="1"/>
              </p:cNvSpPr>
              <p:nvPr/>
            </p:nvSpPr>
            <p:spPr bwMode="auto">
              <a:xfrm>
                <a:off x="5198" y="633"/>
                <a:ext cx="198" cy="197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0" name="Oval 2319"/>
              <p:cNvSpPr>
                <a:spLocks noChangeArrowheads="1"/>
              </p:cNvSpPr>
              <p:nvPr/>
            </p:nvSpPr>
            <p:spPr bwMode="auto">
              <a:xfrm>
                <a:off x="5417" y="633"/>
                <a:ext cx="197" cy="197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1" name="Oval 2320"/>
              <p:cNvSpPr>
                <a:spLocks noChangeArrowheads="1"/>
              </p:cNvSpPr>
              <p:nvPr/>
            </p:nvSpPr>
            <p:spPr bwMode="auto">
              <a:xfrm>
                <a:off x="5636" y="633"/>
                <a:ext cx="198" cy="197"/>
              </a:xfrm>
              <a:prstGeom prst="ellipse">
                <a:avLst/>
              </a:prstGeom>
              <a:solidFill>
                <a:srgbClr val="9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2" name="Oval 2321"/>
              <p:cNvSpPr>
                <a:spLocks noChangeArrowheads="1"/>
              </p:cNvSpPr>
              <p:nvPr/>
            </p:nvSpPr>
            <p:spPr bwMode="auto">
              <a:xfrm>
                <a:off x="5855" y="633"/>
                <a:ext cx="198" cy="197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3" name="Oval 2322"/>
              <p:cNvSpPr>
                <a:spLocks noChangeArrowheads="1"/>
              </p:cNvSpPr>
              <p:nvPr/>
            </p:nvSpPr>
            <p:spPr bwMode="auto">
              <a:xfrm>
                <a:off x="4980" y="850"/>
                <a:ext cx="197" cy="198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4" name="Oval 2323"/>
              <p:cNvSpPr>
                <a:spLocks noChangeArrowheads="1"/>
              </p:cNvSpPr>
              <p:nvPr/>
            </p:nvSpPr>
            <p:spPr bwMode="auto">
              <a:xfrm>
                <a:off x="5198" y="850"/>
                <a:ext cx="198" cy="198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5" name="Oval 2324"/>
              <p:cNvSpPr>
                <a:spLocks noChangeArrowheads="1"/>
              </p:cNvSpPr>
              <p:nvPr/>
            </p:nvSpPr>
            <p:spPr bwMode="auto">
              <a:xfrm>
                <a:off x="5417" y="850"/>
                <a:ext cx="197" cy="198"/>
              </a:xfrm>
              <a:prstGeom prst="ellipse">
                <a:avLst/>
              </a:prstGeom>
              <a:solidFill>
                <a:srgbClr val="249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6" name="Oval 2325"/>
              <p:cNvSpPr>
                <a:spLocks noChangeArrowheads="1"/>
              </p:cNvSpPr>
              <p:nvPr/>
            </p:nvSpPr>
            <p:spPr bwMode="auto">
              <a:xfrm>
                <a:off x="5636" y="850"/>
                <a:ext cx="198" cy="198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7" name="Oval 2326"/>
              <p:cNvSpPr>
                <a:spLocks noChangeArrowheads="1"/>
              </p:cNvSpPr>
              <p:nvPr/>
            </p:nvSpPr>
            <p:spPr bwMode="auto">
              <a:xfrm>
                <a:off x="5855" y="850"/>
                <a:ext cx="198" cy="198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8" name="Oval 2327"/>
              <p:cNvSpPr>
                <a:spLocks noChangeArrowheads="1"/>
              </p:cNvSpPr>
              <p:nvPr/>
            </p:nvSpPr>
            <p:spPr bwMode="auto">
              <a:xfrm>
                <a:off x="4980" y="-23"/>
                <a:ext cx="197" cy="198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9" name="Oval 2328"/>
              <p:cNvSpPr>
                <a:spLocks noChangeArrowheads="1"/>
              </p:cNvSpPr>
              <p:nvPr/>
            </p:nvSpPr>
            <p:spPr bwMode="auto">
              <a:xfrm>
                <a:off x="5198" y="-23"/>
                <a:ext cx="198" cy="198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0" name="Oval 2329"/>
              <p:cNvSpPr>
                <a:spLocks noChangeArrowheads="1"/>
              </p:cNvSpPr>
              <p:nvPr/>
            </p:nvSpPr>
            <p:spPr bwMode="auto">
              <a:xfrm>
                <a:off x="5417" y="-23"/>
                <a:ext cx="197" cy="198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1" name="Oval 2330"/>
              <p:cNvSpPr>
                <a:spLocks noChangeArrowheads="1"/>
              </p:cNvSpPr>
              <p:nvPr/>
            </p:nvSpPr>
            <p:spPr bwMode="auto">
              <a:xfrm>
                <a:off x="5636" y="-23"/>
                <a:ext cx="198" cy="198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2" name="Oval 2331"/>
              <p:cNvSpPr>
                <a:spLocks noChangeArrowheads="1"/>
              </p:cNvSpPr>
              <p:nvPr/>
            </p:nvSpPr>
            <p:spPr bwMode="auto">
              <a:xfrm>
                <a:off x="5855" y="-23"/>
                <a:ext cx="198" cy="198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3" name="Oval 2332"/>
              <p:cNvSpPr>
                <a:spLocks noChangeArrowheads="1"/>
              </p:cNvSpPr>
              <p:nvPr/>
            </p:nvSpPr>
            <p:spPr bwMode="auto">
              <a:xfrm>
                <a:off x="4980" y="197"/>
                <a:ext cx="197" cy="197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4" name="Oval 2333"/>
              <p:cNvSpPr>
                <a:spLocks noChangeArrowheads="1"/>
              </p:cNvSpPr>
              <p:nvPr/>
            </p:nvSpPr>
            <p:spPr bwMode="auto">
              <a:xfrm>
                <a:off x="5198" y="197"/>
                <a:ext cx="198" cy="197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5" name="Oval 2334"/>
              <p:cNvSpPr>
                <a:spLocks noChangeArrowheads="1"/>
              </p:cNvSpPr>
              <p:nvPr/>
            </p:nvSpPr>
            <p:spPr bwMode="auto">
              <a:xfrm>
                <a:off x="5417" y="197"/>
                <a:ext cx="197" cy="197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6" name="Oval 2335"/>
              <p:cNvSpPr>
                <a:spLocks noChangeArrowheads="1"/>
              </p:cNvSpPr>
              <p:nvPr/>
            </p:nvSpPr>
            <p:spPr bwMode="auto">
              <a:xfrm>
                <a:off x="5636" y="197"/>
                <a:ext cx="198" cy="197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7" name="Oval 2336"/>
              <p:cNvSpPr>
                <a:spLocks noChangeArrowheads="1"/>
              </p:cNvSpPr>
              <p:nvPr/>
            </p:nvSpPr>
            <p:spPr bwMode="auto">
              <a:xfrm>
                <a:off x="5855" y="197"/>
                <a:ext cx="198" cy="197"/>
              </a:xfrm>
              <a:prstGeom prst="ellipse">
                <a:avLst/>
              </a:prstGeom>
              <a:solidFill>
                <a:srgbClr val="338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8" name="Freeform 2337"/>
              <p:cNvSpPr>
                <a:spLocks noEditPoints="1"/>
              </p:cNvSpPr>
              <p:nvPr/>
            </p:nvSpPr>
            <p:spPr bwMode="auto">
              <a:xfrm>
                <a:off x="5235" y="886"/>
                <a:ext cx="126" cy="125"/>
              </a:xfrm>
              <a:custGeom>
                <a:avLst/>
                <a:gdLst>
                  <a:gd name="T0" fmla="*/ 0 w 116"/>
                  <a:gd name="T1" fmla="*/ 58 h 115"/>
                  <a:gd name="T2" fmla="*/ 116 w 116"/>
                  <a:gd name="T3" fmla="*/ 58 h 115"/>
                  <a:gd name="T4" fmla="*/ 25 w 116"/>
                  <a:gd name="T5" fmla="*/ 98 h 115"/>
                  <a:gd name="T6" fmla="*/ 14 w 116"/>
                  <a:gd name="T7" fmla="*/ 58 h 115"/>
                  <a:gd name="T8" fmla="*/ 18 w 116"/>
                  <a:gd name="T9" fmla="*/ 64 h 115"/>
                  <a:gd name="T10" fmla="*/ 23 w 116"/>
                  <a:gd name="T11" fmla="*/ 82 h 115"/>
                  <a:gd name="T12" fmla="*/ 25 w 116"/>
                  <a:gd name="T13" fmla="*/ 98 h 115"/>
                  <a:gd name="T14" fmla="*/ 110 w 116"/>
                  <a:gd name="T15" fmla="*/ 56 h 115"/>
                  <a:gd name="T16" fmla="*/ 34 w 116"/>
                  <a:gd name="T17" fmla="*/ 104 h 115"/>
                  <a:gd name="T18" fmla="*/ 34 w 116"/>
                  <a:gd name="T19" fmla="*/ 87 h 115"/>
                  <a:gd name="T20" fmla="*/ 39 w 116"/>
                  <a:gd name="T21" fmla="*/ 79 h 115"/>
                  <a:gd name="T22" fmla="*/ 39 w 116"/>
                  <a:gd name="T23" fmla="*/ 67 h 115"/>
                  <a:gd name="T24" fmla="*/ 25 w 116"/>
                  <a:gd name="T25" fmla="*/ 57 h 115"/>
                  <a:gd name="T26" fmla="*/ 16 w 116"/>
                  <a:gd name="T27" fmla="*/ 56 h 115"/>
                  <a:gd name="T28" fmla="*/ 14 w 116"/>
                  <a:gd name="T29" fmla="*/ 53 h 115"/>
                  <a:gd name="T30" fmla="*/ 12 w 116"/>
                  <a:gd name="T31" fmla="*/ 50 h 115"/>
                  <a:gd name="T32" fmla="*/ 11 w 116"/>
                  <a:gd name="T33" fmla="*/ 45 h 115"/>
                  <a:gd name="T34" fmla="*/ 18 w 116"/>
                  <a:gd name="T35" fmla="*/ 47 h 115"/>
                  <a:gd name="T36" fmla="*/ 33 w 116"/>
                  <a:gd name="T37" fmla="*/ 24 h 115"/>
                  <a:gd name="T38" fmla="*/ 33 w 116"/>
                  <a:gd name="T39" fmla="*/ 19 h 115"/>
                  <a:gd name="T40" fmla="*/ 39 w 116"/>
                  <a:gd name="T41" fmla="*/ 20 h 115"/>
                  <a:gd name="T42" fmla="*/ 41 w 116"/>
                  <a:gd name="T43" fmla="*/ 25 h 115"/>
                  <a:gd name="T44" fmla="*/ 48 w 116"/>
                  <a:gd name="T45" fmla="*/ 22 h 115"/>
                  <a:gd name="T46" fmla="*/ 54 w 116"/>
                  <a:gd name="T47" fmla="*/ 18 h 115"/>
                  <a:gd name="T48" fmla="*/ 93 w 116"/>
                  <a:gd name="T49" fmla="*/ 19 h 115"/>
                  <a:gd name="T50" fmla="*/ 82 w 116"/>
                  <a:gd name="T51" fmla="*/ 20 h 115"/>
                  <a:gd name="T52" fmla="*/ 83 w 116"/>
                  <a:gd name="T53" fmla="*/ 18 h 115"/>
                  <a:gd name="T54" fmla="*/ 74 w 116"/>
                  <a:gd name="T55" fmla="*/ 21 h 115"/>
                  <a:gd name="T56" fmla="*/ 63 w 116"/>
                  <a:gd name="T57" fmla="*/ 28 h 115"/>
                  <a:gd name="T58" fmla="*/ 60 w 116"/>
                  <a:gd name="T59" fmla="*/ 28 h 115"/>
                  <a:gd name="T60" fmla="*/ 55 w 116"/>
                  <a:gd name="T61" fmla="*/ 28 h 115"/>
                  <a:gd name="T62" fmla="*/ 59 w 116"/>
                  <a:gd name="T63" fmla="*/ 33 h 115"/>
                  <a:gd name="T64" fmla="*/ 56 w 116"/>
                  <a:gd name="T65" fmla="*/ 41 h 115"/>
                  <a:gd name="T66" fmla="*/ 54 w 116"/>
                  <a:gd name="T67" fmla="*/ 60 h 115"/>
                  <a:gd name="T68" fmla="*/ 65 w 116"/>
                  <a:gd name="T69" fmla="*/ 62 h 115"/>
                  <a:gd name="T70" fmla="*/ 66 w 116"/>
                  <a:gd name="T71" fmla="*/ 69 h 115"/>
                  <a:gd name="T72" fmla="*/ 68 w 116"/>
                  <a:gd name="T73" fmla="*/ 86 h 115"/>
                  <a:gd name="T74" fmla="*/ 70 w 116"/>
                  <a:gd name="T75" fmla="*/ 90 h 115"/>
                  <a:gd name="T76" fmla="*/ 79 w 116"/>
                  <a:gd name="T77" fmla="*/ 80 h 115"/>
                  <a:gd name="T78" fmla="*/ 82 w 116"/>
                  <a:gd name="T79" fmla="*/ 72 h 115"/>
                  <a:gd name="T80" fmla="*/ 86 w 116"/>
                  <a:gd name="T81" fmla="*/ 61 h 115"/>
                  <a:gd name="T82" fmla="*/ 83 w 116"/>
                  <a:gd name="T83" fmla="*/ 57 h 115"/>
                  <a:gd name="T84" fmla="*/ 98 w 116"/>
                  <a:gd name="T85" fmla="*/ 52 h 115"/>
                  <a:gd name="T86" fmla="*/ 107 w 116"/>
                  <a:gd name="T87" fmla="*/ 49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16" h="115">
                    <a:moveTo>
                      <a:pt x="58" y="0"/>
                    </a:moveTo>
                    <a:cubicBezTo>
                      <a:pt x="26" y="0"/>
                      <a:pt x="0" y="26"/>
                      <a:pt x="0" y="58"/>
                    </a:cubicBezTo>
                    <a:cubicBezTo>
                      <a:pt x="0" y="89"/>
                      <a:pt x="26" y="115"/>
                      <a:pt x="58" y="115"/>
                    </a:cubicBezTo>
                    <a:cubicBezTo>
                      <a:pt x="90" y="115"/>
                      <a:pt x="116" y="88"/>
                      <a:pt x="116" y="58"/>
                    </a:cubicBezTo>
                    <a:cubicBezTo>
                      <a:pt x="116" y="26"/>
                      <a:pt x="90" y="0"/>
                      <a:pt x="58" y="0"/>
                    </a:cubicBezTo>
                    <a:close/>
                    <a:moveTo>
                      <a:pt x="25" y="98"/>
                    </a:moveTo>
                    <a:cubicBezTo>
                      <a:pt x="11" y="85"/>
                      <a:pt x="5" y="71"/>
                      <a:pt x="6" y="53"/>
                    </a:cubicBezTo>
                    <a:cubicBezTo>
                      <a:pt x="9" y="54"/>
                      <a:pt x="13" y="54"/>
                      <a:pt x="14" y="58"/>
                    </a:cubicBezTo>
                    <a:cubicBezTo>
                      <a:pt x="15" y="59"/>
                      <a:pt x="15" y="59"/>
                      <a:pt x="16" y="59"/>
                    </a:cubicBezTo>
                    <a:cubicBezTo>
                      <a:pt x="19" y="60"/>
                      <a:pt x="18" y="62"/>
                      <a:pt x="18" y="64"/>
                    </a:cubicBezTo>
                    <a:cubicBezTo>
                      <a:pt x="16" y="68"/>
                      <a:pt x="17" y="74"/>
                      <a:pt x="20" y="76"/>
                    </a:cubicBezTo>
                    <a:cubicBezTo>
                      <a:pt x="22" y="78"/>
                      <a:pt x="23" y="80"/>
                      <a:pt x="23" y="82"/>
                    </a:cubicBezTo>
                    <a:cubicBezTo>
                      <a:pt x="24" y="86"/>
                      <a:pt x="24" y="91"/>
                      <a:pt x="25" y="95"/>
                    </a:cubicBezTo>
                    <a:cubicBezTo>
                      <a:pt x="25" y="96"/>
                      <a:pt x="25" y="96"/>
                      <a:pt x="25" y="98"/>
                    </a:cubicBezTo>
                    <a:close/>
                    <a:moveTo>
                      <a:pt x="107" y="49"/>
                    </a:moveTo>
                    <a:cubicBezTo>
                      <a:pt x="110" y="51"/>
                      <a:pt x="110" y="54"/>
                      <a:pt x="110" y="56"/>
                    </a:cubicBezTo>
                    <a:cubicBezTo>
                      <a:pt x="111" y="80"/>
                      <a:pt x="94" y="102"/>
                      <a:pt x="72" y="108"/>
                    </a:cubicBezTo>
                    <a:cubicBezTo>
                      <a:pt x="59" y="111"/>
                      <a:pt x="46" y="110"/>
                      <a:pt x="34" y="104"/>
                    </a:cubicBezTo>
                    <a:cubicBezTo>
                      <a:pt x="29" y="102"/>
                      <a:pt x="27" y="96"/>
                      <a:pt x="32" y="92"/>
                    </a:cubicBezTo>
                    <a:cubicBezTo>
                      <a:pt x="33" y="91"/>
                      <a:pt x="34" y="89"/>
                      <a:pt x="34" y="87"/>
                    </a:cubicBezTo>
                    <a:cubicBezTo>
                      <a:pt x="36" y="85"/>
                      <a:pt x="35" y="82"/>
                      <a:pt x="38" y="81"/>
                    </a:cubicBezTo>
                    <a:cubicBezTo>
                      <a:pt x="39" y="81"/>
                      <a:pt x="39" y="80"/>
                      <a:pt x="39" y="79"/>
                    </a:cubicBezTo>
                    <a:cubicBezTo>
                      <a:pt x="40" y="77"/>
                      <a:pt x="40" y="74"/>
                      <a:pt x="41" y="72"/>
                    </a:cubicBezTo>
                    <a:cubicBezTo>
                      <a:pt x="42" y="70"/>
                      <a:pt x="41" y="68"/>
                      <a:pt x="39" y="67"/>
                    </a:cubicBezTo>
                    <a:cubicBezTo>
                      <a:pt x="36" y="66"/>
                      <a:pt x="34" y="65"/>
                      <a:pt x="33" y="62"/>
                    </a:cubicBezTo>
                    <a:cubicBezTo>
                      <a:pt x="31" y="60"/>
                      <a:pt x="28" y="58"/>
                      <a:pt x="25" y="57"/>
                    </a:cubicBezTo>
                    <a:cubicBezTo>
                      <a:pt x="23" y="56"/>
                      <a:pt x="21" y="56"/>
                      <a:pt x="19" y="58"/>
                    </a:cubicBezTo>
                    <a:cubicBezTo>
                      <a:pt x="17" y="59"/>
                      <a:pt x="16" y="58"/>
                      <a:pt x="16" y="56"/>
                    </a:cubicBezTo>
                    <a:cubicBezTo>
                      <a:pt x="16" y="55"/>
                      <a:pt x="15" y="53"/>
                      <a:pt x="15" y="52"/>
                    </a:cubicBezTo>
                    <a:cubicBezTo>
                      <a:pt x="14" y="53"/>
                      <a:pt x="14" y="53"/>
                      <a:pt x="14" y="53"/>
                    </a:cubicBezTo>
                    <a:cubicBezTo>
                      <a:pt x="14" y="52"/>
                      <a:pt x="14" y="50"/>
                      <a:pt x="15" y="49"/>
                    </a:cubicBezTo>
                    <a:cubicBezTo>
                      <a:pt x="13" y="49"/>
                      <a:pt x="13" y="50"/>
                      <a:pt x="12" y="50"/>
                    </a:cubicBezTo>
                    <a:cubicBezTo>
                      <a:pt x="11" y="51"/>
                      <a:pt x="10" y="50"/>
                      <a:pt x="9" y="50"/>
                    </a:cubicBezTo>
                    <a:cubicBezTo>
                      <a:pt x="10" y="48"/>
                      <a:pt x="10" y="46"/>
                      <a:pt x="11" y="45"/>
                    </a:cubicBezTo>
                    <a:cubicBezTo>
                      <a:pt x="12" y="44"/>
                      <a:pt x="15" y="44"/>
                      <a:pt x="16" y="44"/>
                    </a:cubicBezTo>
                    <a:cubicBezTo>
                      <a:pt x="17" y="44"/>
                      <a:pt x="18" y="46"/>
                      <a:pt x="18" y="47"/>
                    </a:cubicBezTo>
                    <a:cubicBezTo>
                      <a:pt x="20" y="38"/>
                      <a:pt x="27" y="34"/>
                      <a:pt x="36" y="32"/>
                    </a:cubicBezTo>
                    <a:cubicBezTo>
                      <a:pt x="35" y="29"/>
                      <a:pt x="34" y="27"/>
                      <a:pt x="33" y="24"/>
                    </a:cubicBezTo>
                    <a:cubicBezTo>
                      <a:pt x="34" y="24"/>
                      <a:pt x="35" y="23"/>
                      <a:pt x="36" y="22"/>
                    </a:cubicBezTo>
                    <a:cubicBezTo>
                      <a:pt x="35" y="21"/>
                      <a:pt x="34" y="20"/>
                      <a:pt x="33" y="19"/>
                    </a:cubicBezTo>
                    <a:cubicBezTo>
                      <a:pt x="33" y="19"/>
                      <a:pt x="33" y="19"/>
                      <a:pt x="33" y="19"/>
                    </a:cubicBezTo>
                    <a:cubicBezTo>
                      <a:pt x="35" y="19"/>
                      <a:pt x="37" y="19"/>
                      <a:pt x="39" y="20"/>
                    </a:cubicBezTo>
                    <a:cubicBezTo>
                      <a:pt x="39" y="21"/>
                      <a:pt x="39" y="22"/>
                      <a:pt x="39" y="23"/>
                    </a:cubicBezTo>
                    <a:cubicBezTo>
                      <a:pt x="39" y="24"/>
                      <a:pt x="40" y="25"/>
                      <a:pt x="41" y="25"/>
                    </a:cubicBezTo>
                    <a:cubicBezTo>
                      <a:pt x="41" y="26"/>
                      <a:pt x="42" y="25"/>
                      <a:pt x="43" y="25"/>
                    </a:cubicBezTo>
                    <a:cubicBezTo>
                      <a:pt x="45" y="24"/>
                      <a:pt x="47" y="23"/>
                      <a:pt x="48" y="22"/>
                    </a:cubicBezTo>
                    <a:cubicBezTo>
                      <a:pt x="50" y="21"/>
                      <a:pt x="52" y="20"/>
                      <a:pt x="54" y="19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44" y="18"/>
                      <a:pt x="34" y="18"/>
                      <a:pt x="25" y="18"/>
                    </a:cubicBezTo>
                    <a:cubicBezTo>
                      <a:pt x="42" y="0"/>
                      <a:pt x="75" y="1"/>
                      <a:pt x="93" y="19"/>
                    </a:cubicBezTo>
                    <a:cubicBezTo>
                      <a:pt x="89" y="19"/>
                      <a:pt x="85" y="20"/>
                      <a:pt x="82" y="21"/>
                    </a:cubicBezTo>
                    <a:cubicBezTo>
                      <a:pt x="82" y="20"/>
                      <a:pt x="82" y="20"/>
                      <a:pt x="82" y="20"/>
                    </a:cubicBezTo>
                    <a:cubicBezTo>
                      <a:pt x="82" y="20"/>
                      <a:pt x="83" y="19"/>
                      <a:pt x="84" y="19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2" y="19"/>
                      <a:pt x="81" y="20"/>
                      <a:pt x="79" y="21"/>
                    </a:cubicBezTo>
                    <a:cubicBezTo>
                      <a:pt x="78" y="21"/>
                      <a:pt x="76" y="22"/>
                      <a:pt x="74" y="21"/>
                    </a:cubicBezTo>
                    <a:cubicBezTo>
                      <a:pt x="71" y="20"/>
                      <a:pt x="67" y="20"/>
                      <a:pt x="64" y="23"/>
                    </a:cubicBezTo>
                    <a:cubicBezTo>
                      <a:pt x="61" y="25"/>
                      <a:pt x="61" y="25"/>
                      <a:pt x="63" y="28"/>
                    </a:cubicBezTo>
                    <a:cubicBezTo>
                      <a:pt x="63" y="29"/>
                      <a:pt x="62" y="29"/>
                      <a:pt x="61" y="30"/>
                    </a:cubicBezTo>
                    <a:cubicBezTo>
                      <a:pt x="61" y="29"/>
                      <a:pt x="60" y="28"/>
                      <a:pt x="60" y="28"/>
                    </a:cubicBezTo>
                    <a:cubicBezTo>
                      <a:pt x="59" y="27"/>
                      <a:pt x="59" y="27"/>
                      <a:pt x="59" y="26"/>
                    </a:cubicBezTo>
                    <a:cubicBezTo>
                      <a:pt x="57" y="27"/>
                      <a:pt x="56" y="28"/>
                      <a:pt x="55" y="28"/>
                    </a:cubicBezTo>
                    <a:cubicBezTo>
                      <a:pt x="55" y="29"/>
                      <a:pt x="55" y="29"/>
                      <a:pt x="56" y="29"/>
                    </a:cubicBezTo>
                    <a:cubicBezTo>
                      <a:pt x="57" y="30"/>
                      <a:pt x="58" y="32"/>
                      <a:pt x="59" y="33"/>
                    </a:cubicBezTo>
                    <a:cubicBezTo>
                      <a:pt x="58" y="34"/>
                      <a:pt x="56" y="35"/>
                      <a:pt x="56" y="36"/>
                    </a:cubicBezTo>
                    <a:cubicBezTo>
                      <a:pt x="55" y="37"/>
                      <a:pt x="56" y="38"/>
                      <a:pt x="56" y="41"/>
                    </a:cubicBezTo>
                    <a:cubicBezTo>
                      <a:pt x="55" y="42"/>
                      <a:pt x="54" y="44"/>
                      <a:pt x="53" y="45"/>
                    </a:cubicBezTo>
                    <a:cubicBezTo>
                      <a:pt x="50" y="49"/>
                      <a:pt x="50" y="57"/>
                      <a:pt x="54" y="60"/>
                    </a:cubicBezTo>
                    <a:cubicBezTo>
                      <a:pt x="55" y="61"/>
                      <a:pt x="57" y="61"/>
                      <a:pt x="59" y="62"/>
                    </a:cubicBezTo>
                    <a:cubicBezTo>
                      <a:pt x="61" y="62"/>
                      <a:pt x="63" y="62"/>
                      <a:pt x="65" y="62"/>
                    </a:cubicBezTo>
                    <a:cubicBezTo>
                      <a:pt x="64" y="63"/>
                      <a:pt x="64" y="63"/>
                      <a:pt x="64" y="63"/>
                    </a:cubicBezTo>
                    <a:cubicBezTo>
                      <a:pt x="65" y="65"/>
                      <a:pt x="66" y="67"/>
                      <a:pt x="66" y="69"/>
                    </a:cubicBezTo>
                    <a:cubicBezTo>
                      <a:pt x="66" y="71"/>
                      <a:pt x="66" y="73"/>
                      <a:pt x="66" y="75"/>
                    </a:cubicBezTo>
                    <a:cubicBezTo>
                      <a:pt x="67" y="79"/>
                      <a:pt x="67" y="82"/>
                      <a:pt x="68" y="86"/>
                    </a:cubicBezTo>
                    <a:cubicBezTo>
                      <a:pt x="68" y="86"/>
                      <a:pt x="68" y="87"/>
                      <a:pt x="69" y="87"/>
                    </a:cubicBezTo>
                    <a:cubicBezTo>
                      <a:pt x="69" y="88"/>
                      <a:pt x="70" y="90"/>
                      <a:pt x="70" y="90"/>
                    </a:cubicBezTo>
                    <a:cubicBezTo>
                      <a:pt x="72" y="90"/>
                      <a:pt x="74" y="89"/>
                      <a:pt x="75" y="88"/>
                    </a:cubicBezTo>
                    <a:cubicBezTo>
                      <a:pt x="77" y="86"/>
                      <a:pt x="77" y="83"/>
                      <a:pt x="79" y="80"/>
                    </a:cubicBezTo>
                    <a:cubicBezTo>
                      <a:pt x="79" y="80"/>
                      <a:pt x="79" y="79"/>
                      <a:pt x="79" y="79"/>
                    </a:cubicBezTo>
                    <a:cubicBezTo>
                      <a:pt x="82" y="77"/>
                      <a:pt x="82" y="75"/>
                      <a:pt x="82" y="72"/>
                    </a:cubicBezTo>
                    <a:cubicBezTo>
                      <a:pt x="81" y="70"/>
                      <a:pt x="82" y="68"/>
                      <a:pt x="83" y="66"/>
                    </a:cubicBezTo>
                    <a:cubicBezTo>
                      <a:pt x="84" y="64"/>
                      <a:pt x="86" y="63"/>
                      <a:pt x="86" y="61"/>
                    </a:cubicBezTo>
                    <a:cubicBezTo>
                      <a:pt x="87" y="60"/>
                      <a:pt x="88" y="58"/>
                      <a:pt x="88" y="56"/>
                    </a:cubicBezTo>
                    <a:cubicBezTo>
                      <a:pt x="86" y="56"/>
                      <a:pt x="85" y="57"/>
                      <a:pt x="83" y="57"/>
                    </a:cubicBezTo>
                    <a:cubicBezTo>
                      <a:pt x="86" y="53"/>
                      <a:pt x="93" y="53"/>
                      <a:pt x="91" y="47"/>
                    </a:cubicBezTo>
                    <a:cubicBezTo>
                      <a:pt x="94" y="46"/>
                      <a:pt x="97" y="49"/>
                      <a:pt x="98" y="52"/>
                    </a:cubicBezTo>
                    <a:cubicBezTo>
                      <a:pt x="99" y="56"/>
                      <a:pt x="100" y="59"/>
                      <a:pt x="105" y="61"/>
                    </a:cubicBezTo>
                    <a:cubicBezTo>
                      <a:pt x="102" y="56"/>
                      <a:pt x="103" y="52"/>
                      <a:pt x="107" y="4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9" name="Freeform 2338"/>
              <p:cNvSpPr/>
              <p:nvPr/>
            </p:nvSpPr>
            <p:spPr bwMode="auto">
              <a:xfrm>
                <a:off x="5323" y="966"/>
                <a:ext cx="7" cy="10"/>
              </a:xfrm>
              <a:custGeom>
                <a:avLst/>
                <a:gdLst>
                  <a:gd name="T0" fmla="*/ 2 w 6"/>
                  <a:gd name="T1" fmla="*/ 9 h 9"/>
                  <a:gd name="T2" fmla="*/ 5 w 6"/>
                  <a:gd name="T3" fmla="*/ 0 h 9"/>
                  <a:gd name="T4" fmla="*/ 2 w 6"/>
                  <a:gd name="T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9">
                    <a:moveTo>
                      <a:pt x="2" y="9"/>
                    </a:moveTo>
                    <a:cubicBezTo>
                      <a:pt x="5" y="6"/>
                      <a:pt x="6" y="2"/>
                      <a:pt x="5" y="0"/>
                    </a:cubicBezTo>
                    <a:cubicBezTo>
                      <a:pt x="1" y="4"/>
                      <a:pt x="0" y="6"/>
                      <a:pt x="2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0" name="Freeform 2339"/>
              <p:cNvSpPr/>
              <p:nvPr/>
            </p:nvSpPr>
            <p:spPr bwMode="auto">
              <a:xfrm>
                <a:off x="5251" y="937"/>
                <a:ext cx="10" cy="5"/>
              </a:xfrm>
              <a:custGeom>
                <a:avLst/>
                <a:gdLst>
                  <a:gd name="T0" fmla="*/ 0 w 9"/>
                  <a:gd name="T1" fmla="*/ 1 h 5"/>
                  <a:gd name="T2" fmla="*/ 5 w 9"/>
                  <a:gd name="T3" fmla="*/ 3 h 5"/>
                  <a:gd name="T4" fmla="*/ 8 w 9"/>
                  <a:gd name="T5" fmla="*/ 5 h 5"/>
                  <a:gd name="T6" fmla="*/ 9 w 9"/>
                  <a:gd name="T7" fmla="*/ 3 h 5"/>
                  <a:gd name="T8" fmla="*/ 0 w 9"/>
                  <a:gd name="T9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5">
                    <a:moveTo>
                      <a:pt x="0" y="1"/>
                    </a:moveTo>
                    <a:cubicBezTo>
                      <a:pt x="2" y="2"/>
                      <a:pt x="4" y="3"/>
                      <a:pt x="5" y="3"/>
                    </a:cubicBezTo>
                    <a:cubicBezTo>
                      <a:pt x="6" y="4"/>
                      <a:pt x="7" y="4"/>
                      <a:pt x="8" y="5"/>
                    </a:cubicBezTo>
                    <a:cubicBezTo>
                      <a:pt x="9" y="4"/>
                      <a:pt x="9" y="4"/>
                      <a:pt x="9" y="3"/>
                    </a:cubicBezTo>
                    <a:cubicBezTo>
                      <a:pt x="6" y="4"/>
                      <a:pt x="4" y="0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1" name="Freeform 2340"/>
              <p:cNvSpPr/>
              <p:nvPr/>
            </p:nvSpPr>
            <p:spPr bwMode="auto">
              <a:xfrm>
                <a:off x="5245" y="229"/>
                <a:ext cx="121" cy="120"/>
              </a:xfrm>
              <a:custGeom>
                <a:avLst/>
                <a:gdLst>
                  <a:gd name="T0" fmla="*/ 39 w 111"/>
                  <a:gd name="T1" fmla="*/ 72 h 111"/>
                  <a:gd name="T2" fmla="*/ 111 w 111"/>
                  <a:gd name="T3" fmla="*/ 98 h 111"/>
                  <a:gd name="T4" fmla="*/ 13 w 111"/>
                  <a:gd name="T5" fmla="*/ 0 h 111"/>
                  <a:gd name="T6" fmla="*/ 39 w 111"/>
                  <a:gd name="T7" fmla="*/ 7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1" h="111">
                    <a:moveTo>
                      <a:pt x="39" y="72"/>
                    </a:moveTo>
                    <a:cubicBezTo>
                      <a:pt x="66" y="99"/>
                      <a:pt x="98" y="111"/>
                      <a:pt x="111" y="98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0" y="13"/>
                      <a:pt x="12" y="45"/>
                      <a:pt x="39" y="7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2" name="Freeform 2341"/>
              <p:cNvSpPr/>
              <p:nvPr/>
            </p:nvSpPr>
            <p:spPr bwMode="auto">
              <a:xfrm>
                <a:off x="5268" y="239"/>
                <a:ext cx="64" cy="20"/>
              </a:xfrm>
              <a:custGeom>
                <a:avLst/>
                <a:gdLst>
                  <a:gd name="T0" fmla="*/ 0 w 64"/>
                  <a:gd name="T1" fmla="*/ 4 h 20"/>
                  <a:gd name="T2" fmla="*/ 63 w 64"/>
                  <a:gd name="T3" fmla="*/ 20 h 20"/>
                  <a:gd name="T4" fmla="*/ 64 w 64"/>
                  <a:gd name="T5" fmla="*/ 17 h 20"/>
                  <a:gd name="T6" fmla="*/ 1 w 64"/>
                  <a:gd name="T7" fmla="*/ 0 h 20"/>
                  <a:gd name="T8" fmla="*/ 0 w 64"/>
                  <a:gd name="T9" fmla="*/ 4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4" h="20">
                    <a:moveTo>
                      <a:pt x="0" y="4"/>
                    </a:moveTo>
                    <a:lnTo>
                      <a:pt x="63" y="20"/>
                    </a:lnTo>
                    <a:lnTo>
                      <a:pt x="64" y="17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3" name="Freeform 2342"/>
              <p:cNvSpPr/>
              <p:nvPr/>
            </p:nvSpPr>
            <p:spPr bwMode="auto">
              <a:xfrm>
                <a:off x="5330" y="257"/>
                <a:ext cx="28" cy="73"/>
              </a:xfrm>
              <a:custGeom>
                <a:avLst/>
                <a:gdLst>
                  <a:gd name="T0" fmla="*/ 0 w 28"/>
                  <a:gd name="T1" fmla="*/ 1 h 73"/>
                  <a:gd name="T2" fmla="*/ 26 w 28"/>
                  <a:gd name="T3" fmla="*/ 73 h 73"/>
                  <a:gd name="T4" fmla="*/ 28 w 28"/>
                  <a:gd name="T5" fmla="*/ 72 h 73"/>
                  <a:gd name="T6" fmla="*/ 3 w 28"/>
                  <a:gd name="T7" fmla="*/ 0 h 73"/>
                  <a:gd name="T8" fmla="*/ 0 w 28"/>
                  <a:gd name="T9" fmla="*/ 1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73">
                    <a:moveTo>
                      <a:pt x="0" y="1"/>
                    </a:moveTo>
                    <a:lnTo>
                      <a:pt x="26" y="73"/>
                    </a:lnTo>
                    <a:lnTo>
                      <a:pt x="28" y="72"/>
                    </a:lnTo>
                    <a:lnTo>
                      <a:pt x="3" y="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4" name="Freeform 2343"/>
              <p:cNvSpPr/>
              <p:nvPr/>
            </p:nvSpPr>
            <p:spPr bwMode="auto">
              <a:xfrm>
                <a:off x="5224" y="302"/>
                <a:ext cx="56" cy="55"/>
              </a:xfrm>
              <a:custGeom>
                <a:avLst/>
                <a:gdLst>
                  <a:gd name="T0" fmla="*/ 48 w 51"/>
                  <a:gd name="T1" fmla="*/ 1 h 51"/>
                  <a:gd name="T2" fmla="*/ 0 w 51"/>
                  <a:gd name="T3" fmla="*/ 48 h 51"/>
                  <a:gd name="T4" fmla="*/ 0 w 51"/>
                  <a:gd name="T5" fmla="*/ 51 h 51"/>
                  <a:gd name="T6" fmla="*/ 2 w 51"/>
                  <a:gd name="T7" fmla="*/ 51 h 51"/>
                  <a:gd name="T8" fmla="*/ 3 w 51"/>
                  <a:gd name="T9" fmla="*/ 51 h 51"/>
                  <a:gd name="T10" fmla="*/ 50 w 51"/>
                  <a:gd name="T11" fmla="*/ 3 h 51"/>
                  <a:gd name="T12" fmla="*/ 50 w 51"/>
                  <a:gd name="T13" fmla="*/ 1 h 51"/>
                  <a:gd name="T14" fmla="*/ 48 w 51"/>
                  <a:gd name="T15" fmla="*/ 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51">
                    <a:moveTo>
                      <a:pt x="48" y="1"/>
                    </a:moveTo>
                    <a:cubicBezTo>
                      <a:pt x="0" y="48"/>
                      <a:pt x="0" y="48"/>
                      <a:pt x="0" y="48"/>
                    </a:cubicBezTo>
                    <a:cubicBezTo>
                      <a:pt x="0" y="49"/>
                      <a:pt x="0" y="50"/>
                      <a:pt x="0" y="51"/>
                    </a:cubicBezTo>
                    <a:cubicBezTo>
                      <a:pt x="1" y="51"/>
                      <a:pt x="1" y="51"/>
                      <a:pt x="2" y="51"/>
                    </a:cubicBezTo>
                    <a:cubicBezTo>
                      <a:pt x="2" y="51"/>
                      <a:pt x="3" y="51"/>
                      <a:pt x="3" y="51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1" y="3"/>
                      <a:pt x="51" y="2"/>
                      <a:pt x="50" y="1"/>
                    </a:cubicBezTo>
                    <a:cubicBezTo>
                      <a:pt x="49" y="0"/>
                      <a:pt x="48" y="0"/>
                      <a:pt x="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5" name="Freeform 2344"/>
              <p:cNvSpPr/>
              <p:nvPr/>
            </p:nvSpPr>
            <p:spPr bwMode="auto">
              <a:xfrm>
                <a:off x="5276" y="302"/>
                <a:ext cx="59" cy="58"/>
              </a:xfrm>
              <a:custGeom>
                <a:avLst/>
                <a:gdLst>
                  <a:gd name="T0" fmla="*/ 3 w 54"/>
                  <a:gd name="T1" fmla="*/ 1 h 54"/>
                  <a:gd name="T2" fmla="*/ 1 w 54"/>
                  <a:gd name="T3" fmla="*/ 1 h 54"/>
                  <a:gd name="T4" fmla="*/ 1 w 54"/>
                  <a:gd name="T5" fmla="*/ 3 h 54"/>
                  <a:gd name="T6" fmla="*/ 51 w 54"/>
                  <a:gd name="T7" fmla="*/ 53 h 54"/>
                  <a:gd name="T8" fmla="*/ 52 w 54"/>
                  <a:gd name="T9" fmla="*/ 54 h 54"/>
                  <a:gd name="T10" fmla="*/ 53 w 54"/>
                  <a:gd name="T11" fmla="*/ 53 h 54"/>
                  <a:gd name="T12" fmla="*/ 53 w 54"/>
                  <a:gd name="T13" fmla="*/ 51 h 54"/>
                  <a:gd name="T14" fmla="*/ 3 w 54"/>
                  <a:gd name="T15" fmla="*/ 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54">
                    <a:moveTo>
                      <a:pt x="3" y="1"/>
                    </a:moveTo>
                    <a:cubicBezTo>
                      <a:pt x="3" y="0"/>
                      <a:pt x="2" y="0"/>
                      <a:pt x="1" y="1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51" y="53"/>
                      <a:pt x="51" y="53"/>
                      <a:pt x="51" y="53"/>
                    </a:cubicBezTo>
                    <a:cubicBezTo>
                      <a:pt x="51" y="53"/>
                      <a:pt x="52" y="54"/>
                      <a:pt x="52" y="54"/>
                    </a:cubicBezTo>
                    <a:cubicBezTo>
                      <a:pt x="52" y="54"/>
                      <a:pt x="53" y="53"/>
                      <a:pt x="53" y="53"/>
                    </a:cubicBezTo>
                    <a:cubicBezTo>
                      <a:pt x="54" y="52"/>
                      <a:pt x="54" y="51"/>
                      <a:pt x="53" y="51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6" name="Freeform 2345"/>
              <p:cNvSpPr/>
              <p:nvPr/>
            </p:nvSpPr>
            <p:spPr bwMode="auto">
              <a:xfrm>
                <a:off x="5276" y="302"/>
                <a:ext cx="5" cy="58"/>
              </a:xfrm>
              <a:custGeom>
                <a:avLst/>
                <a:gdLst>
                  <a:gd name="T0" fmla="*/ 2 w 4"/>
                  <a:gd name="T1" fmla="*/ 0 h 54"/>
                  <a:gd name="T2" fmla="*/ 0 w 4"/>
                  <a:gd name="T3" fmla="*/ 2 h 54"/>
                  <a:gd name="T4" fmla="*/ 0 w 4"/>
                  <a:gd name="T5" fmla="*/ 52 h 54"/>
                  <a:gd name="T6" fmla="*/ 2 w 4"/>
                  <a:gd name="T7" fmla="*/ 54 h 54"/>
                  <a:gd name="T8" fmla="*/ 4 w 4"/>
                  <a:gd name="T9" fmla="*/ 52 h 54"/>
                  <a:gd name="T10" fmla="*/ 4 w 4"/>
                  <a:gd name="T11" fmla="*/ 2 h 54"/>
                  <a:gd name="T12" fmla="*/ 2 w 4"/>
                  <a:gd name="T1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4">
                    <a:moveTo>
                      <a:pt x="2" y="0"/>
                    </a:moveTo>
                    <a:cubicBezTo>
                      <a:pt x="1" y="0"/>
                      <a:pt x="0" y="1"/>
                      <a:pt x="0" y="2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53"/>
                      <a:pt x="1" y="54"/>
                      <a:pt x="2" y="54"/>
                    </a:cubicBezTo>
                    <a:cubicBezTo>
                      <a:pt x="3" y="54"/>
                      <a:pt x="4" y="53"/>
                      <a:pt x="4" y="5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7" name="Freeform 2346"/>
              <p:cNvSpPr/>
              <p:nvPr/>
            </p:nvSpPr>
            <p:spPr bwMode="auto">
              <a:xfrm>
                <a:off x="5307" y="237"/>
                <a:ext cx="44" cy="45"/>
              </a:xfrm>
              <a:custGeom>
                <a:avLst/>
                <a:gdLst>
                  <a:gd name="T0" fmla="*/ 37 w 41"/>
                  <a:gd name="T1" fmla="*/ 1 h 41"/>
                  <a:gd name="T2" fmla="*/ 1 w 41"/>
                  <a:gd name="T3" fmla="*/ 37 h 41"/>
                  <a:gd name="T4" fmla="*/ 1 w 41"/>
                  <a:gd name="T5" fmla="*/ 40 h 41"/>
                  <a:gd name="T6" fmla="*/ 2 w 41"/>
                  <a:gd name="T7" fmla="*/ 41 h 41"/>
                  <a:gd name="T8" fmla="*/ 4 w 41"/>
                  <a:gd name="T9" fmla="*/ 40 h 41"/>
                  <a:gd name="T10" fmla="*/ 40 w 41"/>
                  <a:gd name="T11" fmla="*/ 4 h 41"/>
                  <a:gd name="T12" fmla="*/ 40 w 41"/>
                  <a:gd name="T13" fmla="*/ 1 h 41"/>
                  <a:gd name="T14" fmla="*/ 37 w 41"/>
                  <a:gd name="T15" fmla="*/ 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1" h="41">
                    <a:moveTo>
                      <a:pt x="37" y="1"/>
                    </a:moveTo>
                    <a:cubicBezTo>
                      <a:pt x="1" y="37"/>
                      <a:pt x="1" y="37"/>
                      <a:pt x="1" y="37"/>
                    </a:cubicBezTo>
                    <a:cubicBezTo>
                      <a:pt x="0" y="38"/>
                      <a:pt x="0" y="39"/>
                      <a:pt x="1" y="40"/>
                    </a:cubicBezTo>
                    <a:cubicBezTo>
                      <a:pt x="1" y="41"/>
                      <a:pt x="2" y="41"/>
                      <a:pt x="2" y="41"/>
                    </a:cubicBezTo>
                    <a:cubicBezTo>
                      <a:pt x="3" y="41"/>
                      <a:pt x="4" y="41"/>
                      <a:pt x="4" y="40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1" y="3"/>
                      <a:pt x="41" y="2"/>
                      <a:pt x="40" y="1"/>
                    </a:cubicBezTo>
                    <a:cubicBezTo>
                      <a:pt x="39" y="0"/>
                      <a:pt x="38" y="0"/>
                      <a:pt x="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8" name="Freeform 2347"/>
              <p:cNvSpPr>
                <a:spLocks noEditPoints="1"/>
              </p:cNvSpPr>
              <p:nvPr/>
            </p:nvSpPr>
            <p:spPr bwMode="auto">
              <a:xfrm>
                <a:off x="4998" y="-3"/>
                <a:ext cx="163" cy="163"/>
              </a:xfrm>
              <a:custGeom>
                <a:avLst/>
                <a:gdLst>
                  <a:gd name="T0" fmla="*/ 148 w 149"/>
                  <a:gd name="T1" fmla="*/ 74 h 149"/>
                  <a:gd name="T2" fmla="*/ 113 w 149"/>
                  <a:gd name="T3" fmla="*/ 65 h 149"/>
                  <a:gd name="T4" fmla="*/ 117 w 149"/>
                  <a:gd name="T5" fmla="*/ 34 h 149"/>
                  <a:gd name="T6" fmla="*/ 117 w 149"/>
                  <a:gd name="T7" fmla="*/ 33 h 149"/>
                  <a:gd name="T8" fmla="*/ 117 w 149"/>
                  <a:gd name="T9" fmla="*/ 33 h 149"/>
                  <a:gd name="T10" fmla="*/ 116 w 149"/>
                  <a:gd name="T11" fmla="*/ 32 h 149"/>
                  <a:gd name="T12" fmla="*/ 75 w 149"/>
                  <a:gd name="T13" fmla="*/ 1 h 149"/>
                  <a:gd name="T14" fmla="*/ 75 w 149"/>
                  <a:gd name="T15" fmla="*/ 1 h 149"/>
                  <a:gd name="T16" fmla="*/ 74 w 149"/>
                  <a:gd name="T17" fmla="*/ 1 h 149"/>
                  <a:gd name="T18" fmla="*/ 74 w 149"/>
                  <a:gd name="T19" fmla="*/ 1 h 149"/>
                  <a:gd name="T20" fmla="*/ 33 w 149"/>
                  <a:gd name="T21" fmla="*/ 32 h 149"/>
                  <a:gd name="T22" fmla="*/ 33 w 149"/>
                  <a:gd name="T23" fmla="*/ 32 h 149"/>
                  <a:gd name="T24" fmla="*/ 32 w 149"/>
                  <a:gd name="T25" fmla="*/ 33 h 149"/>
                  <a:gd name="T26" fmla="*/ 32 w 149"/>
                  <a:gd name="T27" fmla="*/ 34 h 149"/>
                  <a:gd name="T28" fmla="*/ 1 w 149"/>
                  <a:gd name="T29" fmla="*/ 74 h 149"/>
                  <a:gd name="T30" fmla="*/ 0 w 149"/>
                  <a:gd name="T31" fmla="*/ 74 h 149"/>
                  <a:gd name="T32" fmla="*/ 1 w 149"/>
                  <a:gd name="T33" fmla="*/ 76 h 149"/>
                  <a:gd name="T34" fmla="*/ 33 w 149"/>
                  <a:gd name="T35" fmla="*/ 84 h 149"/>
                  <a:gd name="T36" fmla="*/ 32 w 149"/>
                  <a:gd name="T37" fmla="*/ 116 h 149"/>
                  <a:gd name="T38" fmla="*/ 32 w 149"/>
                  <a:gd name="T39" fmla="*/ 117 h 149"/>
                  <a:gd name="T40" fmla="*/ 33 w 149"/>
                  <a:gd name="T41" fmla="*/ 117 h 149"/>
                  <a:gd name="T42" fmla="*/ 74 w 149"/>
                  <a:gd name="T43" fmla="*/ 148 h 149"/>
                  <a:gd name="T44" fmla="*/ 74 w 149"/>
                  <a:gd name="T45" fmla="*/ 149 h 149"/>
                  <a:gd name="T46" fmla="*/ 75 w 149"/>
                  <a:gd name="T47" fmla="*/ 148 h 149"/>
                  <a:gd name="T48" fmla="*/ 116 w 149"/>
                  <a:gd name="T49" fmla="*/ 117 h 149"/>
                  <a:gd name="T50" fmla="*/ 117 w 149"/>
                  <a:gd name="T51" fmla="*/ 117 h 149"/>
                  <a:gd name="T52" fmla="*/ 117 w 149"/>
                  <a:gd name="T53" fmla="*/ 116 h 149"/>
                  <a:gd name="T54" fmla="*/ 114 w 149"/>
                  <a:gd name="T55" fmla="*/ 84 h 149"/>
                  <a:gd name="T56" fmla="*/ 149 w 149"/>
                  <a:gd name="T57" fmla="*/ 75 h 149"/>
                  <a:gd name="T58" fmla="*/ 64 w 149"/>
                  <a:gd name="T59" fmla="*/ 38 h 149"/>
                  <a:gd name="T60" fmla="*/ 39 w 149"/>
                  <a:gd name="T61" fmla="*/ 38 h 149"/>
                  <a:gd name="T62" fmla="*/ 43 w 149"/>
                  <a:gd name="T63" fmla="*/ 52 h 149"/>
                  <a:gd name="T64" fmla="*/ 8 w 149"/>
                  <a:gd name="T65" fmla="*/ 74 h 149"/>
                  <a:gd name="T66" fmla="*/ 35 w 149"/>
                  <a:gd name="T67" fmla="*/ 84 h 149"/>
                  <a:gd name="T68" fmla="*/ 38 w 149"/>
                  <a:gd name="T69" fmla="*/ 111 h 149"/>
                  <a:gd name="T70" fmla="*/ 58 w 149"/>
                  <a:gd name="T71" fmla="*/ 90 h 149"/>
                  <a:gd name="T72" fmla="*/ 65 w 149"/>
                  <a:gd name="T73" fmla="*/ 114 h 149"/>
                  <a:gd name="T74" fmla="*/ 67 w 149"/>
                  <a:gd name="T75" fmla="*/ 115 h 149"/>
                  <a:gd name="T76" fmla="*/ 111 w 149"/>
                  <a:gd name="T77" fmla="*/ 64 h 149"/>
                  <a:gd name="T78" fmla="*/ 112 w 149"/>
                  <a:gd name="T79" fmla="*/ 39 h 149"/>
                  <a:gd name="T80" fmla="*/ 91 w 149"/>
                  <a:gd name="T81" fmla="*/ 59 h 149"/>
                  <a:gd name="T82" fmla="*/ 85 w 149"/>
                  <a:gd name="T83" fmla="*/ 38 h 149"/>
                  <a:gd name="T84" fmla="*/ 83 w 149"/>
                  <a:gd name="T85" fmla="*/ 37 h 149"/>
                  <a:gd name="T86" fmla="*/ 84 w 149"/>
                  <a:gd name="T87" fmla="*/ 114 h 149"/>
                  <a:gd name="T88" fmla="*/ 110 w 149"/>
                  <a:gd name="T89" fmla="*/ 112 h 149"/>
                  <a:gd name="T90" fmla="*/ 90 w 149"/>
                  <a:gd name="T91" fmla="*/ 92 h 149"/>
                  <a:gd name="T92" fmla="*/ 112 w 149"/>
                  <a:gd name="T93" fmla="*/ 85 h 149"/>
                  <a:gd name="T94" fmla="*/ 90 w 149"/>
                  <a:gd name="T95" fmla="*/ 8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9" h="149">
                    <a:moveTo>
                      <a:pt x="149" y="74"/>
                    </a:moveTo>
                    <a:cubicBezTo>
                      <a:pt x="149" y="74"/>
                      <a:pt x="149" y="74"/>
                      <a:pt x="149" y="74"/>
                    </a:cubicBezTo>
                    <a:cubicBezTo>
                      <a:pt x="149" y="74"/>
                      <a:pt x="149" y="74"/>
                      <a:pt x="149" y="74"/>
                    </a:cubicBezTo>
                    <a:cubicBezTo>
                      <a:pt x="148" y="74"/>
                      <a:pt x="148" y="74"/>
                      <a:pt x="148" y="74"/>
                    </a:cubicBezTo>
                    <a:cubicBezTo>
                      <a:pt x="148" y="74"/>
                      <a:pt x="148" y="74"/>
                      <a:pt x="148" y="74"/>
                    </a:cubicBezTo>
                    <a:cubicBezTo>
                      <a:pt x="148" y="74"/>
                      <a:pt x="148" y="74"/>
                      <a:pt x="148" y="74"/>
                    </a:cubicBezTo>
                    <a:cubicBezTo>
                      <a:pt x="148" y="74"/>
                      <a:pt x="148" y="74"/>
                      <a:pt x="148" y="74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2" y="60"/>
                      <a:pt x="110" y="55"/>
                      <a:pt x="107" y="51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7" y="34"/>
                      <a:pt x="117" y="34"/>
                      <a:pt x="117" y="34"/>
                    </a:cubicBezTo>
                    <a:cubicBezTo>
                      <a:pt x="117" y="33"/>
                      <a:pt x="117" y="33"/>
                      <a:pt x="117" y="33"/>
                    </a:cubicBezTo>
                    <a:cubicBezTo>
                      <a:pt x="117" y="33"/>
                      <a:pt x="117" y="33"/>
                      <a:pt x="117" y="33"/>
                    </a:cubicBezTo>
                    <a:cubicBezTo>
                      <a:pt x="117" y="33"/>
                      <a:pt x="117" y="33"/>
                      <a:pt x="117" y="33"/>
                    </a:cubicBezTo>
                    <a:cubicBezTo>
                      <a:pt x="117" y="33"/>
                      <a:pt x="117" y="33"/>
                      <a:pt x="117" y="33"/>
                    </a:cubicBezTo>
                    <a:cubicBezTo>
                      <a:pt x="117" y="33"/>
                      <a:pt x="117" y="33"/>
                      <a:pt x="117" y="33"/>
                    </a:cubicBezTo>
                    <a:cubicBezTo>
                      <a:pt x="117" y="33"/>
                      <a:pt x="117" y="33"/>
                      <a:pt x="117" y="33"/>
                    </a:cubicBezTo>
                    <a:cubicBezTo>
                      <a:pt x="117" y="33"/>
                      <a:pt x="117" y="33"/>
                      <a:pt x="117" y="33"/>
                    </a:cubicBezTo>
                    <a:cubicBezTo>
                      <a:pt x="117" y="33"/>
                      <a:pt x="117" y="33"/>
                      <a:pt x="117" y="33"/>
                    </a:cubicBezTo>
                    <a:cubicBezTo>
                      <a:pt x="117" y="32"/>
                      <a:pt x="117" y="32"/>
                      <a:pt x="117" y="32"/>
                    </a:cubicBezTo>
                    <a:cubicBezTo>
                      <a:pt x="116" y="32"/>
                      <a:pt x="116" y="32"/>
                      <a:pt x="116" y="32"/>
                    </a:cubicBezTo>
                    <a:cubicBezTo>
                      <a:pt x="116" y="32"/>
                      <a:pt x="116" y="32"/>
                      <a:pt x="116" y="32"/>
                    </a:cubicBezTo>
                    <a:cubicBezTo>
                      <a:pt x="116" y="32"/>
                      <a:pt x="116" y="32"/>
                      <a:pt x="116" y="32"/>
                    </a:cubicBezTo>
                    <a:cubicBezTo>
                      <a:pt x="98" y="43"/>
                      <a:pt x="98" y="43"/>
                      <a:pt x="98" y="43"/>
                    </a:cubicBezTo>
                    <a:cubicBezTo>
                      <a:pt x="94" y="40"/>
                      <a:pt x="89" y="38"/>
                      <a:pt x="84" y="36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5" y="1"/>
                      <a:pt x="75" y="1"/>
                      <a:pt x="75" y="1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4" y="1"/>
                      <a:pt x="74" y="1"/>
                      <a:pt x="74" y="1"/>
                    </a:cubicBezTo>
                    <a:cubicBezTo>
                      <a:pt x="74" y="1"/>
                      <a:pt x="74" y="1"/>
                      <a:pt x="74" y="1"/>
                    </a:cubicBezTo>
                    <a:cubicBezTo>
                      <a:pt x="74" y="1"/>
                      <a:pt x="74" y="1"/>
                      <a:pt x="74" y="1"/>
                    </a:cubicBezTo>
                    <a:cubicBezTo>
                      <a:pt x="74" y="1"/>
                      <a:pt x="74" y="1"/>
                      <a:pt x="74" y="1"/>
                    </a:cubicBezTo>
                    <a:cubicBezTo>
                      <a:pt x="74" y="1"/>
                      <a:pt x="74" y="1"/>
                      <a:pt x="74" y="1"/>
                    </a:cubicBezTo>
                    <a:cubicBezTo>
                      <a:pt x="65" y="36"/>
                      <a:pt x="65" y="36"/>
                      <a:pt x="65" y="36"/>
                    </a:cubicBezTo>
                    <a:cubicBezTo>
                      <a:pt x="59" y="37"/>
                      <a:pt x="55" y="39"/>
                      <a:pt x="50" y="42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42" y="50"/>
                      <a:pt x="42" y="50"/>
                      <a:pt x="42" y="50"/>
                    </a:cubicBezTo>
                    <a:cubicBezTo>
                      <a:pt x="38" y="55"/>
                      <a:pt x="35" y="60"/>
                      <a:pt x="34" y="65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1" y="74"/>
                      <a:pt x="1" y="74"/>
                      <a:pt x="1" y="7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33" y="84"/>
                      <a:pt x="33" y="84"/>
                      <a:pt x="33" y="84"/>
                    </a:cubicBezTo>
                    <a:cubicBezTo>
                      <a:pt x="35" y="90"/>
                      <a:pt x="37" y="96"/>
                      <a:pt x="41" y="101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2" y="116"/>
                      <a:pt x="32" y="116"/>
                      <a:pt x="32" y="116"/>
                    </a:cubicBezTo>
                    <a:cubicBezTo>
                      <a:pt x="32" y="117"/>
                      <a:pt x="32" y="117"/>
                      <a:pt x="32" y="117"/>
                    </a:cubicBezTo>
                    <a:cubicBezTo>
                      <a:pt x="32" y="117"/>
                      <a:pt x="32" y="117"/>
                      <a:pt x="32" y="117"/>
                    </a:cubicBezTo>
                    <a:cubicBezTo>
                      <a:pt x="32" y="117"/>
                      <a:pt x="32" y="117"/>
                      <a:pt x="32" y="117"/>
                    </a:cubicBezTo>
                    <a:cubicBezTo>
                      <a:pt x="32" y="117"/>
                      <a:pt x="32" y="117"/>
                      <a:pt x="32" y="117"/>
                    </a:cubicBezTo>
                    <a:cubicBezTo>
                      <a:pt x="33" y="117"/>
                      <a:pt x="33" y="117"/>
                      <a:pt x="33" y="117"/>
                    </a:cubicBezTo>
                    <a:cubicBezTo>
                      <a:pt x="33" y="117"/>
                      <a:pt x="33" y="117"/>
                      <a:pt x="33" y="117"/>
                    </a:cubicBezTo>
                    <a:cubicBezTo>
                      <a:pt x="33" y="117"/>
                      <a:pt x="33" y="117"/>
                      <a:pt x="33" y="117"/>
                    </a:cubicBezTo>
                    <a:cubicBezTo>
                      <a:pt x="33" y="117"/>
                      <a:pt x="33" y="117"/>
                      <a:pt x="33" y="117"/>
                    </a:cubicBezTo>
                    <a:cubicBezTo>
                      <a:pt x="48" y="108"/>
                      <a:pt x="48" y="108"/>
                      <a:pt x="48" y="108"/>
                    </a:cubicBezTo>
                    <a:cubicBezTo>
                      <a:pt x="53" y="112"/>
                      <a:pt x="59" y="115"/>
                      <a:pt x="65" y="116"/>
                    </a:cubicBezTo>
                    <a:cubicBezTo>
                      <a:pt x="74" y="148"/>
                      <a:pt x="74" y="148"/>
                      <a:pt x="74" y="148"/>
                    </a:cubicBezTo>
                    <a:cubicBezTo>
                      <a:pt x="74" y="148"/>
                      <a:pt x="74" y="148"/>
                      <a:pt x="74" y="148"/>
                    </a:cubicBezTo>
                    <a:cubicBezTo>
                      <a:pt x="74" y="149"/>
                      <a:pt x="74" y="149"/>
                      <a:pt x="74" y="149"/>
                    </a:cubicBezTo>
                    <a:cubicBezTo>
                      <a:pt x="74" y="149"/>
                      <a:pt x="74" y="149"/>
                      <a:pt x="74" y="149"/>
                    </a:cubicBezTo>
                    <a:cubicBezTo>
                      <a:pt x="74" y="149"/>
                      <a:pt x="74" y="149"/>
                      <a:pt x="74" y="149"/>
                    </a:cubicBezTo>
                    <a:cubicBezTo>
                      <a:pt x="74" y="149"/>
                      <a:pt x="74" y="149"/>
                      <a:pt x="74" y="149"/>
                    </a:cubicBezTo>
                    <a:cubicBezTo>
                      <a:pt x="75" y="149"/>
                      <a:pt x="75" y="149"/>
                      <a:pt x="75" y="149"/>
                    </a:cubicBezTo>
                    <a:cubicBezTo>
                      <a:pt x="75" y="149"/>
                      <a:pt x="75" y="149"/>
                      <a:pt x="75" y="149"/>
                    </a:cubicBezTo>
                    <a:cubicBezTo>
                      <a:pt x="75" y="149"/>
                      <a:pt x="75" y="149"/>
                      <a:pt x="75" y="149"/>
                    </a:cubicBezTo>
                    <a:cubicBezTo>
                      <a:pt x="75" y="148"/>
                      <a:pt x="75" y="148"/>
                      <a:pt x="75" y="148"/>
                    </a:cubicBezTo>
                    <a:cubicBezTo>
                      <a:pt x="75" y="148"/>
                      <a:pt x="75" y="148"/>
                      <a:pt x="75" y="148"/>
                    </a:cubicBezTo>
                    <a:cubicBezTo>
                      <a:pt x="84" y="116"/>
                      <a:pt x="84" y="116"/>
                      <a:pt x="84" y="116"/>
                    </a:cubicBezTo>
                    <a:cubicBezTo>
                      <a:pt x="90" y="115"/>
                      <a:pt x="95" y="112"/>
                      <a:pt x="100" y="108"/>
                    </a:cubicBezTo>
                    <a:cubicBezTo>
                      <a:pt x="116" y="117"/>
                      <a:pt x="116" y="117"/>
                      <a:pt x="116" y="117"/>
                    </a:cubicBezTo>
                    <a:cubicBezTo>
                      <a:pt x="116" y="117"/>
                      <a:pt x="116" y="117"/>
                      <a:pt x="116" y="117"/>
                    </a:cubicBezTo>
                    <a:cubicBezTo>
                      <a:pt x="116" y="117"/>
                      <a:pt x="116" y="117"/>
                      <a:pt x="116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6"/>
                      <a:pt x="117" y="116"/>
                      <a:pt x="117" y="116"/>
                    </a:cubicBezTo>
                    <a:cubicBezTo>
                      <a:pt x="117" y="116"/>
                      <a:pt x="117" y="116"/>
                      <a:pt x="117" y="116"/>
                    </a:cubicBezTo>
                    <a:cubicBezTo>
                      <a:pt x="117" y="116"/>
                      <a:pt x="117" y="116"/>
                      <a:pt x="117" y="116"/>
                    </a:cubicBezTo>
                    <a:cubicBezTo>
                      <a:pt x="107" y="100"/>
                      <a:pt x="107" y="100"/>
                      <a:pt x="107" y="100"/>
                    </a:cubicBezTo>
                    <a:cubicBezTo>
                      <a:pt x="111" y="95"/>
                      <a:pt x="113" y="90"/>
                      <a:pt x="114" y="84"/>
                    </a:cubicBezTo>
                    <a:cubicBezTo>
                      <a:pt x="148" y="76"/>
                      <a:pt x="148" y="76"/>
                      <a:pt x="148" y="76"/>
                    </a:cubicBezTo>
                    <a:cubicBezTo>
                      <a:pt x="148" y="76"/>
                      <a:pt x="148" y="76"/>
                      <a:pt x="148" y="76"/>
                    </a:cubicBezTo>
                    <a:cubicBezTo>
                      <a:pt x="148" y="76"/>
                      <a:pt x="148" y="76"/>
                      <a:pt x="148" y="76"/>
                    </a:cubicBezTo>
                    <a:cubicBezTo>
                      <a:pt x="149" y="75"/>
                      <a:pt x="149" y="75"/>
                      <a:pt x="149" y="75"/>
                    </a:cubicBezTo>
                    <a:cubicBezTo>
                      <a:pt x="149" y="75"/>
                      <a:pt x="149" y="75"/>
                      <a:pt x="149" y="75"/>
                    </a:cubicBezTo>
                    <a:cubicBezTo>
                      <a:pt x="149" y="75"/>
                      <a:pt x="149" y="75"/>
                      <a:pt x="149" y="75"/>
                    </a:cubicBezTo>
                    <a:cubicBezTo>
                      <a:pt x="149" y="74"/>
                      <a:pt x="149" y="74"/>
                      <a:pt x="149" y="74"/>
                    </a:cubicBezTo>
                    <a:close/>
                    <a:moveTo>
                      <a:pt x="64" y="38"/>
                    </a:moveTo>
                    <a:cubicBezTo>
                      <a:pt x="61" y="49"/>
                      <a:pt x="61" y="49"/>
                      <a:pt x="61" y="49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6" y="41"/>
                      <a:pt x="60" y="39"/>
                      <a:pt x="64" y="38"/>
                    </a:cubicBezTo>
                    <a:close/>
                    <a:moveTo>
                      <a:pt x="39" y="38"/>
                    </a:moveTo>
                    <a:cubicBezTo>
                      <a:pt x="61" y="51"/>
                      <a:pt x="61" y="51"/>
                      <a:pt x="61" y="51"/>
                    </a:cubicBezTo>
                    <a:cubicBezTo>
                      <a:pt x="59" y="58"/>
                      <a:pt x="59" y="58"/>
                      <a:pt x="59" y="58"/>
                    </a:cubicBezTo>
                    <a:lnTo>
                      <a:pt x="39" y="38"/>
                    </a:lnTo>
                    <a:close/>
                    <a:moveTo>
                      <a:pt x="43" y="52"/>
                    </a:moveTo>
                    <a:cubicBezTo>
                      <a:pt x="49" y="62"/>
                      <a:pt x="49" y="62"/>
                      <a:pt x="49" y="62"/>
                    </a:cubicBezTo>
                    <a:cubicBezTo>
                      <a:pt x="36" y="65"/>
                      <a:pt x="36" y="65"/>
                      <a:pt x="36" y="65"/>
                    </a:cubicBezTo>
                    <a:cubicBezTo>
                      <a:pt x="37" y="60"/>
                      <a:pt x="40" y="56"/>
                      <a:pt x="43" y="52"/>
                    </a:cubicBezTo>
                    <a:close/>
                    <a:moveTo>
                      <a:pt x="8" y="74"/>
                    </a:moveTo>
                    <a:cubicBezTo>
                      <a:pt x="59" y="61"/>
                      <a:pt x="59" y="61"/>
                      <a:pt x="59" y="61"/>
                    </a:cubicBezTo>
                    <a:cubicBezTo>
                      <a:pt x="72" y="74"/>
                      <a:pt x="72" y="74"/>
                      <a:pt x="72" y="74"/>
                    </a:cubicBezTo>
                    <a:lnTo>
                      <a:pt x="8" y="74"/>
                    </a:lnTo>
                    <a:close/>
                    <a:moveTo>
                      <a:pt x="35" y="84"/>
                    </a:moveTo>
                    <a:cubicBezTo>
                      <a:pt x="49" y="88"/>
                      <a:pt x="49" y="88"/>
                      <a:pt x="49" y="88"/>
                    </a:cubicBezTo>
                    <a:cubicBezTo>
                      <a:pt x="42" y="99"/>
                      <a:pt x="42" y="99"/>
                      <a:pt x="42" y="99"/>
                    </a:cubicBezTo>
                    <a:cubicBezTo>
                      <a:pt x="39" y="95"/>
                      <a:pt x="36" y="90"/>
                      <a:pt x="35" y="84"/>
                    </a:cubicBezTo>
                    <a:close/>
                    <a:moveTo>
                      <a:pt x="38" y="111"/>
                    </a:moveTo>
                    <a:cubicBezTo>
                      <a:pt x="43" y="101"/>
                      <a:pt x="43" y="101"/>
                      <a:pt x="43" y="101"/>
                    </a:cubicBezTo>
                    <a:cubicBezTo>
                      <a:pt x="43" y="101"/>
                      <a:pt x="43" y="101"/>
                      <a:pt x="43" y="101"/>
                    </a:cubicBezTo>
                    <a:cubicBezTo>
                      <a:pt x="51" y="88"/>
                      <a:pt x="51" y="88"/>
                      <a:pt x="51" y="88"/>
                    </a:cubicBezTo>
                    <a:cubicBezTo>
                      <a:pt x="58" y="90"/>
                      <a:pt x="58" y="90"/>
                      <a:pt x="58" y="90"/>
                    </a:cubicBezTo>
                    <a:lnTo>
                      <a:pt x="38" y="111"/>
                    </a:lnTo>
                    <a:close/>
                    <a:moveTo>
                      <a:pt x="50" y="107"/>
                    </a:moveTo>
                    <a:cubicBezTo>
                      <a:pt x="61" y="101"/>
                      <a:pt x="61" y="101"/>
                      <a:pt x="61" y="101"/>
                    </a:cubicBezTo>
                    <a:cubicBezTo>
                      <a:pt x="65" y="114"/>
                      <a:pt x="65" y="114"/>
                      <a:pt x="65" y="114"/>
                    </a:cubicBezTo>
                    <a:cubicBezTo>
                      <a:pt x="59" y="113"/>
                      <a:pt x="54" y="111"/>
                      <a:pt x="50" y="107"/>
                    </a:cubicBezTo>
                    <a:close/>
                    <a:moveTo>
                      <a:pt x="74" y="141"/>
                    </a:moveTo>
                    <a:cubicBezTo>
                      <a:pt x="67" y="115"/>
                      <a:pt x="67" y="115"/>
                      <a:pt x="67" y="115"/>
                    </a:cubicBezTo>
                    <a:cubicBezTo>
                      <a:pt x="67" y="115"/>
                      <a:pt x="67" y="115"/>
                      <a:pt x="67" y="115"/>
                    </a:cubicBezTo>
                    <a:cubicBezTo>
                      <a:pt x="61" y="90"/>
                      <a:pt x="61" y="90"/>
                      <a:pt x="61" y="90"/>
                    </a:cubicBezTo>
                    <a:cubicBezTo>
                      <a:pt x="74" y="77"/>
                      <a:pt x="74" y="77"/>
                      <a:pt x="74" y="77"/>
                    </a:cubicBezTo>
                    <a:lnTo>
                      <a:pt x="74" y="141"/>
                    </a:lnTo>
                    <a:close/>
                    <a:moveTo>
                      <a:pt x="111" y="64"/>
                    </a:moveTo>
                    <a:cubicBezTo>
                      <a:pt x="100" y="62"/>
                      <a:pt x="100" y="62"/>
                      <a:pt x="100" y="62"/>
                    </a:cubicBezTo>
                    <a:cubicBezTo>
                      <a:pt x="106" y="53"/>
                      <a:pt x="106" y="53"/>
                      <a:pt x="106" y="53"/>
                    </a:cubicBezTo>
                    <a:cubicBezTo>
                      <a:pt x="108" y="57"/>
                      <a:pt x="110" y="60"/>
                      <a:pt x="111" y="64"/>
                    </a:cubicBezTo>
                    <a:close/>
                    <a:moveTo>
                      <a:pt x="112" y="39"/>
                    </a:moveTo>
                    <a:cubicBezTo>
                      <a:pt x="105" y="51"/>
                      <a:pt x="105" y="51"/>
                      <a:pt x="105" y="51"/>
                    </a:cubicBezTo>
                    <a:cubicBezTo>
                      <a:pt x="105" y="51"/>
                      <a:pt x="105" y="51"/>
                      <a:pt x="105" y="51"/>
                    </a:cubicBezTo>
                    <a:cubicBezTo>
                      <a:pt x="98" y="61"/>
                      <a:pt x="98" y="61"/>
                      <a:pt x="98" y="61"/>
                    </a:cubicBezTo>
                    <a:cubicBezTo>
                      <a:pt x="91" y="59"/>
                      <a:pt x="91" y="59"/>
                      <a:pt x="91" y="59"/>
                    </a:cubicBezTo>
                    <a:lnTo>
                      <a:pt x="112" y="39"/>
                    </a:lnTo>
                    <a:close/>
                    <a:moveTo>
                      <a:pt x="96" y="44"/>
                    </a:moveTo>
                    <a:cubicBezTo>
                      <a:pt x="88" y="49"/>
                      <a:pt x="88" y="49"/>
                      <a:pt x="88" y="49"/>
                    </a:cubicBezTo>
                    <a:cubicBezTo>
                      <a:pt x="85" y="38"/>
                      <a:pt x="85" y="38"/>
                      <a:pt x="85" y="38"/>
                    </a:cubicBezTo>
                    <a:cubicBezTo>
                      <a:pt x="89" y="39"/>
                      <a:pt x="93" y="41"/>
                      <a:pt x="96" y="44"/>
                    </a:cubicBezTo>
                    <a:close/>
                    <a:moveTo>
                      <a:pt x="75" y="9"/>
                    </a:moveTo>
                    <a:cubicBezTo>
                      <a:pt x="83" y="37"/>
                      <a:pt x="83" y="37"/>
                      <a:pt x="83" y="37"/>
                    </a:cubicBezTo>
                    <a:cubicBezTo>
                      <a:pt x="83" y="37"/>
                      <a:pt x="83" y="37"/>
                      <a:pt x="83" y="37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75" y="73"/>
                      <a:pt x="75" y="73"/>
                      <a:pt x="75" y="73"/>
                    </a:cubicBezTo>
                    <a:lnTo>
                      <a:pt x="75" y="9"/>
                    </a:lnTo>
                    <a:close/>
                    <a:moveTo>
                      <a:pt x="84" y="114"/>
                    </a:moveTo>
                    <a:cubicBezTo>
                      <a:pt x="88" y="101"/>
                      <a:pt x="88" y="101"/>
                      <a:pt x="88" y="101"/>
                    </a:cubicBezTo>
                    <a:cubicBezTo>
                      <a:pt x="98" y="107"/>
                      <a:pt x="98" y="107"/>
                      <a:pt x="98" y="107"/>
                    </a:cubicBezTo>
                    <a:cubicBezTo>
                      <a:pt x="94" y="110"/>
                      <a:pt x="89" y="113"/>
                      <a:pt x="84" y="114"/>
                    </a:cubicBezTo>
                    <a:close/>
                    <a:moveTo>
                      <a:pt x="110" y="112"/>
                    </a:moveTo>
                    <a:cubicBezTo>
                      <a:pt x="100" y="106"/>
                      <a:pt x="100" y="106"/>
                      <a:pt x="100" y="106"/>
                    </a:cubicBezTo>
                    <a:cubicBezTo>
                      <a:pt x="100" y="106"/>
                      <a:pt x="100" y="106"/>
                      <a:pt x="100" y="106"/>
                    </a:cubicBezTo>
                    <a:cubicBezTo>
                      <a:pt x="88" y="99"/>
                      <a:pt x="88" y="99"/>
                      <a:pt x="88" y="99"/>
                    </a:cubicBezTo>
                    <a:cubicBezTo>
                      <a:pt x="90" y="92"/>
                      <a:pt x="90" y="92"/>
                      <a:pt x="90" y="92"/>
                    </a:cubicBezTo>
                    <a:lnTo>
                      <a:pt x="110" y="112"/>
                    </a:lnTo>
                    <a:close/>
                    <a:moveTo>
                      <a:pt x="106" y="98"/>
                    </a:moveTo>
                    <a:cubicBezTo>
                      <a:pt x="100" y="88"/>
                      <a:pt x="100" y="88"/>
                      <a:pt x="100" y="88"/>
                    </a:cubicBezTo>
                    <a:cubicBezTo>
                      <a:pt x="112" y="85"/>
                      <a:pt x="112" y="85"/>
                      <a:pt x="112" y="85"/>
                    </a:cubicBezTo>
                    <a:cubicBezTo>
                      <a:pt x="111" y="90"/>
                      <a:pt x="109" y="94"/>
                      <a:pt x="106" y="98"/>
                    </a:cubicBezTo>
                    <a:close/>
                    <a:moveTo>
                      <a:pt x="113" y="83"/>
                    </a:moveTo>
                    <a:cubicBezTo>
                      <a:pt x="113" y="83"/>
                      <a:pt x="113" y="83"/>
                      <a:pt x="113" y="83"/>
                    </a:cubicBezTo>
                    <a:cubicBezTo>
                      <a:pt x="90" y="89"/>
                      <a:pt x="90" y="89"/>
                      <a:pt x="90" y="89"/>
                    </a:cubicBezTo>
                    <a:cubicBezTo>
                      <a:pt x="77" y="76"/>
                      <a:pt x="77" y="76"/>
                      <a:pt x="77" y="76"/>
                    </a:cubicBezTo>
                    <a:cubicBezTo>
                      <a:pt x="141" y="76"/>
                      <a:pt x="141" y="76"/>
                      <a:pt x="141" y="76"/>
                    </a:cubicBezTo>
                    <a:lnTo>
                      <a:pt x="113" y="8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9" name="Freeform 2348"/>
              <p:cNvSpPr>
                <a:spLocks noEditPoints="1"/>
              </p:cNvSpPr>
              <p:nvPr/>
            </p:nvSpPr>
            <p:spPr bwMode="auto">
              <a:xfrm>
                <a:off x="5236" y="13"/>
                <a:ext cx="127" cy="127"/>
              </a:xfrm>
              <a:custGeom>
                <a:avLst/>
                <a:gdLst>
                  <a:gd name="T0" fmla="*/ 113 w 117"/>
                  <a:gd name="T1" fmla="*/ 37 h 117"/>
                  <a:gd name="T2" fmla="*/ 109 w 117"/>
                  <a:gd name="T3" fmla="*/ 30 h 117"/>
                  <a:gd name="T4" fmla="*/ 62 w 117"/>
                  <a:gd name="T5" fmla="*/ 0 h 117"/>
                  <a:gd name="T6" fmla="*/ 55 w 117"/>
                  <a:gd name="T7" fmla="*/ 0 h 117"/>
                  <a:gd name="T8" fmla="*/ 8 w 117"/>
                  <a:gd name="T9" fmla="*/ 30 h 117"/>
                  <a:gd name="T10" fmla="*/ 7 w 117"/>
                  <a:gd name="T11" fmla="*/ 32 h 117"/>
                  <a:gd name="T12" fmla="*/ 4 w 117"/>
                  <a:gd name="T13" fmla="*/ 37 h 117"/>
                  <a:gd name="T14" fmla="*/ 0 w 117"/>
                  <a:gd name="T15" fmla="*/ 55 h 117"/>
                  <a:gd name="T16" fmla="*/ 0 w 117"/>
                  <a:gd name="T17" fmla="*/ 62 h 117"/>
                  <a:gd name="T18" fmla="*/ 4 w 117"/>
                  <a:gd name="T19" fmla="*/ 80 h 117"/>
                  <a:gd name="T20" fmla="*/ 8 w 117"/>
                  <a:gd name="T21" fmla="*/ 87 h 117"/>
                  <a:gd name="T22" fmla="*/ 55 w 117"/>
                  <a:gd name="T23" fmla="*/ 117 h 117"/>
                  <a:gd name="T24" fmla="*/ 62 w 117"/>
                  <a:gd name="T25" fmla="*/ 117 h 117"/>
                  <a:gd name="T26" fmla="*/ 109 w 117"/>
                  <a:gd name="T27" fmla="*/ 87 h 117"/>
                  <a:gd name="T28" fmla="*/ 110 w 117"/>
                  <a:gd name="T29" fmla="*/ 85 h 117"/>
                  <a:gd name="T30" fmla="*/ 113 w 117"/>
                  <a:gd name="T31" fmla="*/ 80 h 117"/>
                  <a:gd name="T32" fmla="*/ 117 w 117"/>
                  <a:gd name="T33" fmla="*/ 62 h 117"/>
                  <a:gd name="T34" fmla="*/ 117 w 117"/>
                  <a:gd name="T35" fmla="*/ 55 h 117"/>
                  <a:gd name="T36" fmla="*/ 37 w 117"/>
                  <a:gd name="T37" fmla="*/ 13 h 117"/>
                  <a:gd name="T38" fmla="*/ 17 w 117"/>
                  <a:gd name="T39" fmla="*/ 30 h 117"/>
                  <a:gd name="T40" fmla="*/ 13 w 117"/>
                  <a:gd name="T41" fmla="*/ 37 h 117"/>
                  <a:gd name="T42" fmla="*/ 24 w 117"/>
                  <a:gd name="T43" fmla="*/ 55 h 117"/>
                  <a:gd name="T44" fmla="*/ 13 w 117"/>
                  <a:gd name="T45" fmla="*/ 37 h 117"/>
                  <a:gd name="T46" fmla="*/ 8 w 117"/>
                  <a:gd name="T47" fmla="*/ 62 h 117"/>
                  <a:gd name="T48" fmla="*/ 27 w 117"/>
                  <a:gd name="T49" fmla="*/ 80 h 117"/>
                  <a:gd name="T50" fmla="*/ 17 w 117"/>
                  <a:gd name="T51" fmla="*/ 87 h 117"/>
                  <a:gd name="T52" fmla="*/ 37 w 117"/>
                  <a:gd name="T53" fmla="*/ 104 h 117"/>
                  <a:gd name="T54" fmla="*/ 55 w 117"/>
                  <a:gd name="T55" fmla="*/ 108 h 117"/>
                  <a:gd name="T56" fmla="*/ 55 w 117"/>
                  <a:gd name="T57" fmla="*/ 87 h 117"/>
                  <a:gd name="T58" fmla="*/ 55 w 117"/>
                  <a:gd name="T59" fmla="*/ 80 h 117"/>
                  <a:gd name="T60" fmla="*/ 32 w 117"/>
                  <a:gd name="T61" fmla="*/ 62 h 117"/>
                  <a:gd name="T62" fmla="*/ 55 w 117"/>
                  <a:gd name="T63" fmla="*/ 80 h 117"/>
                  <a:gd name="T64" fmla="*/ 32 w 117"/>
                  <a:gd name="T65" fmla="*/ 55 h 117"/>
                  <a:gd name="T66" fmla="*/ 55 w 117"/>
                  <a:gd name="T67" fmla="*/ 37 h 117"/>
                  <a:gd name="T68" fmla="*/ 55 w 117"/>
                  <a:gd name="T69" fmla="*/ 30 h 117"/>
                  <a:gd name="T70" fmla="*/ 55 w 117"/>
                  <a:gd name="T71" fmla="*/ 9 h 117"/>
                  <a:gd name="T72" fmla="*/ 100 w 117"/>
                  <a:gd name="T73" fmla="*/ 30 h 117"/>
                  <a:gd name="T74" fmla="*/ 80 w 117"/>
                  <a:gd name="T75" fmla="*/ 13 h 117"/>
                  <a:gd name="T76" fmla="*/ 62 w 117"/>
                  <a:gd name="T77" fmla="*/ 9 h 117"/>
                  <a:gd name="T78" fmla="*/ 62 w 117"/>
                  <a:gd name="T79" fmla="*/ 30 h 117"/>
                  <a:gd name="T80" fmla="*/ 62 w 117"/>
                  <a:gd name="T81" fmla="*/ 37 h 117"/>
                  <a:gd name="T82" fmla="*/ 85 w 117"/>
                  <a:gd name="T83" fmla="*/ 55 h 117"/>
                  <a:gd name="T84" fmla="*/ 62 w 117"/>
                  <a:gd name="T85" fmla="*/ 37 h 117"/>
                  <a:gd name="T86" fmla="*/ 85 w 117"/>
                  <a:gd name="T87" fmla="*/ 62 h 117"/>
                  <a:gd name="T88" fmla="*/ 62 w 117"/>
                  <a:gd name="T89" fmla="*/ 80 h 117"/>
                  <a:gd name="T90" fmla="*/ 62 w 117"/>
                  <a:gd name="T91" fmla="*/ 108 h 117"/>
                  <a:gd name="T92" fmla="*/ 80 w 117"/>
                  <a:gd name="T93" fmla="*/ 87 h 117"/>
                  <a:gd name="T94" fmla="*/ 80 w 117"/>
                  <a:gd name="T95" fmla="*/ 104 h 117"/>
                  <a:gd name="T96" fmla="*/ 100 w 117"/>
                  <a:gd name="T97" fmla="*/ 87 h 117"/>
                  <a:gd name="T98" fmla="*/ 104 w 117"/>
                  <a:gd name="T99" fmla="*/ 80 h 117"/>
                  <a:gd name="T100" fmla="*/ 93 w 117"/>
                  <a:gd name="T101" fmla="*/ 62 h 117"/>
                  <a:gd name="T102" fmla="*/ 104 w 117"/>
                  <a:gd name="T103" fmla="*/ 80 h 117"/>
                  <a:gd name="T104" fmla="*/ 90 w 117"/>
                  <a:gd name="T105" fmla="*/ 37 h 117"/>
                  <a:gd name="T106" fmla="*/ 109 w 117"/>
                  <a:gd name="T107" fmla="*/ 55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7" h="117">
                    <a:moveTo>
                      <a:pt x="113" y="37"/>
                    </a:moveTo>
                    <a:cubicBezTo>
                      <a:pt x="113" y="37"/>
                      <a:pt x="113" y="37"/>
                      <a:pt x="113" y="37"/>
                    </a:cubicBezTo>
                    <a:cubicBezTo>
                      <a:pt x="110" y="32"/>
                      <a:pt x="110" y="32"/>
                      <a:pt x="110" y="32"/>
                    </a:cubicBezTo>
                    <a:cubicBezTo>
                      <a:pt x="109" y="30"/>
                      <a:pt x="109" y="30"/>
                      <a:pt x="109" y="30"/>
                    </a:cubicBezTo>
                    <a:cubicBezTo>
                      <a:pt x="109" y="30"/>
                      <a:pt x="109" y="30"/>
                      <a:pt x="109" y="30"/>
                    </a:cubicBezTo>
                    <a:cubicBezTo>
                      <a:pt x="99" y="13"/>
                      <a:pt x="82" y="2"/>
                      <a:pt x="6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35" y="2"/>
                      <a:pt x="18" y="13"/>
                      <a:pt x="8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2"/>
                      <a:pt x="7" y="32"/>
                      <a:pt x="7" y="32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2" y="43"/>
                      <a:pt x="1" y="49"/>
                      <a:pt x="0" y="55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1" y="68"/>
                      <a:pt x="2" y="74"/>
                      <a:pt x="4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8" y="87"/>
                      <a:pt x="8" y="87"/>
                      <a:pt x="8" y="87"/>
                    </a:cubicBezTo>
                    <a:cubicBezTo>
                      <a:pt x="8" y="87"/>
                      <a:pt x="8" y="87"/>
                      <a:pt x="8" y="87"/>
                    </a:cubicBezTo>
                    <a:cubicBezTo>
                      <a:pt x="18" y="104"/>
                      <a:pt x="35" y="115"/>
                      <a:pt x="55" y="117"/>
                    </a:cubicBezTo>
                    <a:cubicBezTo>
                      <a:pt x="55" y="117"/>
                      <a:pt x="55" y="117"/>
                      <a:pt x="55" y="117"/>
                    </a:cubicBezTo>
                    <a:cubicBezTo>
                      <a:pt x="62" y="117"/>
                      <a:pt x="62" y="117"/>
                      <a:pt x="62" y="117"/>
                    </a:cubicBezTo>
                    <a:cubicBezTo>
                      <a:pt x="62" y="117"/>
                      <a:pt x="62" y="117"/>
                      <a:pt x="62" y="117"/>
                    </a:cubicBezTo>
                    <a:cubicBezTo>
                      <a:pt x="82" y="115"/>
                      <a:pt x="99" y="104"/>
                      <a:pt x="109" y="87"/>
                    </a:cubicBezTo>
                    <a:cubicBezTo>
                      <a:pt x="109" y="87"/>
                      <a:pt x="109" y="87"/>
                      <a:pt x="109" y="87"/>
                    </a:cubicBezTo>
                    <a:cubicBezTo>
                      <a:pt x="110" y="85"/>
                      <a:pt x="110" y="85"/>
                      <a:pt x="110" y="85"/>
                    </a:cubicBezTo>
                    <a:cubicBezTo>
                      <a:pt x="113" y="80"/>
                      <a:pt x="113" y="80"/>
                      <a:pt x="113" y="80"/>
                    </a:cubicBezTo>
                    <a:cubicBezTo>
                      <a:pt x="113" y="80"/>
                      <a:pt x="113" y="80"/>
                      <a:pt x="113" y="80"/>
                    </a:cubicBezTo>
                    <a:cubicBezTo>
                      <a:pt x="115" y="74"/>
                      <a:pt x="116" y="68"/>
                      <a:pt x="117" y="62"/>
                    </a:cubicBezTo>
                    <a:cubicBezTo>
                      <a:pt x="117" y="62"/>
                      <a:pt x="117" y="62"/>
                      <a:pt x="117" y="62"/>
                    </a:cubicBezTo>
                    <a:cubicBezTo>
                      <a:pt x="117" y="55"/>
                      <a:pt x="117" y="55"/>
                      <a:pt x="117" y="55"/>
                    </a:cubicBezTo>
                    <a:cubicBezTo>
                      <a:pt x="117" y="55"/>
                      <a:pt x="117" y="55"/>
                      <a:pt x="117" y="55"/>
                    </a:cubicBezTo>
                    <a:cubicBezTo>
                      <a:pt x="116" y="49"/>
                      <a:pt x="115" y="43"/>
                      <a:pt x="113" y="37"/>
                    </a:cubicBezTo>
                    <a:close/>
                    <a:moveTo>
                      <a:pt x="37" y="13"/>
                    </a:moveTo>
                    <a:cubicBezTo>
                      <a:pt x="34" y="18"/>
                      <a:pt x="31" y="23"/>
                      <a:pt x="29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22" y="22"/>
                      <a:pt x="29" y="17"/>
                      <a:pt x="37" y="13"/>
                    </a:cubicBezTo>
                    <a:close/>
                    <a:moveTo>
                      <a:pt x="13" y="37"/>
                    </a:moveTo>
                    <a:cubicBezTo>
                      <a:pt x="27" y="37"/>
                      <a:pt x="27" y="37"/>
                      <a:pt x="27" y="37"/>
                    </a:cubicBezTo>
                    <a:cubicBezTo>
                      <a:pt x="25" y="43"/>
                      <a:pt x="25" y="49"/>
                      <a:pt x="24" y="55"/>
                    </a:cubicBezTo>
                    <a:cubicBezTo>
                      <a:pt x="8" y="55"/>
                      <a:pt x="8" y="55"/>
                      <a:pt x="8" y="55"/>
                    </a:cubicBezTo>
                    <a:cubicBezTo>
                      <a:pt x="9" y="49"/>
                      <a:pt x="10" y="43"/>
                      <a:pt x="13" y="37"/>
                    </a:cubicBezTo>
                    <a:close/>
                    <a:moveTo>
                      <a:pt x="13" y="80"/>
                    </a:moveTo>
                    <a:cubicBezTo>
                      <a:pt x="10" y="74"/>
                      <a:pt x="9" y="68"/>
                      <a:pt x="8" y="62"/>
                    </a:cubicBezTo>
                    <a:cubicBezTo>
                      <a:pt x="24" y="62"/>
                      <a:pt x="24" y="62"/>
                      <a:pt x="24" y="62"/>
                    </a:cubicBezTo>
                    <a:cubicBezTo>
                      <a:pt x="25" y="68"/>
                      <a:pt x="25" y="74"/>
                      <a:pt x="27" y="80"/>
                    </a:cubicBezTo>
                    <a:lnTo>
                      <a:pt x="13" y="80"/>
                    </a:lnTo>
                    <a:close/>
                    <a:moveTo>
                      <a:pt x="17" y="87"/>
                    </a:moveTo>
                    <a:cubicBezTo>
                      <a:pt x="29" y="87"/>
                      <a:pt x="29" y="87"/>
                      <a:pt x="29" y="87"/>
                    </a:cubicBezTo>
                    <a:cubicBezTo>
                      <a:pt x="31" y="94"/>
                      <a:pt x="34" y="100"/>
                      <a:pt x="37" y="104"/>
                    </a:cubicBezTo>
                    <a:cubicBezTo>
                      <a:pt x="29" y="100"/>
                      <a:pt x="22" y="95"/>
                      <a:pt x="17" y="87"/>
                    </a:cubicBezTo>
                    <a:close/>
                    <a:moveTo>
                      <a:pt x="55" y="108"/>
                    </a:moveTo>
                    <a:cubicBezTo>
                      <a:pt x="48" y="106"/>
                      <a:pt x="41" y="99"/>
                      <a:pt x="37" y="87"/>
                    </a:cubicBezTo>
                    <a:cubicBezTo>
                      <a:pt x="55" y="87"/>
                      <a:pt x="55" y="87"/>
                      <a:pt x="55" y="87"/>
                    </a:cubicBezTo>
                    <a:lnTo>
                      <a:pt x="55" y="108"/>
                    </a:lnTo>
                    <a:close/>
                    <a:moveTo>
                      <a:pt x="55" y="80"/>
                    </a:moveTo>
                    <a:cubicBezTo>
                      <a:pt x="35" y="80"/>
                      <a:pt x="35" y="80"/>
                      <a:pt x="35" y="80"/>
                    </a:cubicBezTo>
                    <a:cubicBezTo>
                      <a:pt x="33" y="74"/>
                      <a:pt x="33" y="68"/>
                      <a:pt x="32" y="62"/>
                    </a:cubicBezTo>
                    <a:cubicBezTo>
                      <a:pt x="55" y="62"/>
                      <a:pt x="55" y="62"/>
                      <a:pt x="55" y="62"/>
                    </a:cubicBezTo>
                    <a:lnTo>
                      <a:pt x="55" y="80"/>
                    </a:lnTo>
                    <a:close/>
                    <a:moveTo>
                      <a:pt x="55" y="55"/>
                    </a:moveTo>
                    <a:cubicBezTo>
                      <a:pt x="32" y="55"/>
                      <a:pt x="32" y="55"/>
                      <a:pt x="32" y="55"/>
                    </a:cubicBezTo>
                    <a:cubicBezTo>
                      <a:pt x="33" y="49"/>
                      <a:pt x="33" y="43"/>
                      <a:pt x="35" y="37"/>
                    </a:cubicBezTo>
                    <a:cubicBezTo>
                      <a:pt x="55" y="37"/>
                      <a:pt x="55" y="37"/>
                      <a:pt x="55" y="37"/>
                    </a:cubicBezTo>
                    <a:lnTo>
                      <a:pt x="55" y="55"/>
                    </a:lnTo>
                    <a:close/>
                    <a:moveTo>
                      <a:pt x="55" y="30"/>
                    </a:moveTo>
                    <a:cubicBezTo>
                      <a:pt x="37" y="30"/>
                      <a:pt x="37" y="30"/>
                      <a:pt x="37" y="30"/>
                    </a:cubicBezTo>
                    <a:cubicBezTo>
                      <a:pt x="41" y="18"/>
                      <a:pt x="48" y="11"/>
                      <a:pt x="55" y="9"/>
                    </a:cubicBezTo>
                    <a:lnTo>
                      <a:pt x="55" y="30"/>
                    </a:lnTo>
                    <a:close/>
                    <a:moveTo>
                      <a:pt x="100" y="30"/>
                    </a:moveTo>
                    <a:cubicBezTo>
                      <a:pt x="88" y="30"/>
                      <a:pt x="88" y="30"/>
                      <a:pt x="88" y="30"/>
                    </a:cubicBezTo>
                    <a:cubicBezTo>
                      <a:pt x="86" y="23"/>
                      <a:pt x="83" y="18"/>
                      <a:pt x="80" y="13"/>
                    </a:cubicBezTo>
                    <a:cubicBezTo>
                      <a:pt x="88" y="17"/>
                      <a:pt x="95" y="22"/>
                      <a:pt x="100" y="30"/>
                    </a:cubicBezTo>
                    <a:close/>
                    <a:moveTo>
                      <a:pt x="62" y="9"/>
                    </a:moveTo>
                    <a:cubicBezTo>
                      <a:pt x="69" y="11"/>
                      <a:pt x="76" y="18"/>
                      <a:pt x="80" y="30"/>
                    </a:cubicBezTo>
                    <a:cubicBezTo>
                      <a:pt x="62" y="30"/>
                      <a:pt x="62" y="30"/>
                      <a:pt x="62" y="30"/>
                    </a:cubicBezTo>
                    <a:lnTo>
                      <a:pt x="62" y="9"/>
                    </a:lnTo>
                    <a:close/>
                    <a:moveTo>
                      <a:pt x="62" y="37"/>
                    </a:moveTo>
                    <a:cubicBezTo>
                      <a:pt x="82" y="37"/>
                      <a:pt x="82" y="37"/>
                      <a:pt x="82" y="37"/>
                    </a:cubicBezTo>
                    <a:cubicBezTo>
                      <a:pt x="84" y="43"/>
                      <a:pt x="84" y="49"/>
                      <a:pt x="85" y="55"/>
                    </a:cubicBezTo>
                    <a:cubicBezTo>
                      <a:pt x="62" y="55"/>
                      <a:pt x="62" y="55"/>
                      <a:pt x="62" y="55"/>
                    </a:cubicBezTo>
                    <a:lnTo>
                      <a:pt x="62" y="37"/>
                    </a:lnTo>
                    <a:close/>
                    <a:moveTo>
                      <a:pt x="62" y="62"/>
                    </a:moveTo>
                    <a:cubicBezTo>
                      <a:pt x="85" y="62"/>
                      <a:pt x="85" y="62"/>
                      <a:pt x="85" y="62"/>
                    </a:cubicBezTo>
                    <a:cubicBezTo>
                      <a:pt x="84" y="68"/>
                      <a:pt x="84" y="74"/>
                      <a:pt x="82" y="80"/>
                    </a:cubicBezTo>
                    <a:cubicBezTo>
                      <a:pt x="62" y="80"/>
                      <a:pt x="62" y="80"/>
                      <a:pt x="62" y="80"/>
                    </a:cubicBezTo>
                    <a:lnTo>
                      <a:pt x="62" y="62"/>
                    </a:lnTo>
                    <a:close/>
                    <a:moveTo>
                      <a:pt x="62" y="108"/>
                    </a:moveTo>
                    <a:cubicBezTo>
                      <a:pt x="62" y="87"/>
                      <a:pt x="62" y="87"/>
                      <a:pt x="62" y="87"/>
                    </a:cubicBezTo>
                    <a:cubicBezTo>
                      <a:pt x="80" y="87"/>
                      <a:pt x="80" y="87"/>
                      <a:pt x="80" y="87"/>
                    </a:cubicBezTo>
                    <a:cubicBezTo>
                      <a:pt x="76" y="99"/>
                      <a:pt x="69" y="106"/>
                      <a:pt x="62" y="108"/>
                    </a:cubicBezTo>
                    <a:close/>
                    <a:moveTo>
                      <a:pt x="80" y="104"/>
                    </a:moveTo>
                    <a:cubicBezTo>
                      <a:pt x="83" y="100"/>
                      <a:pt x="86" y="94"/>
                      <a:pt x="88" y="87"/>
                    </a:cubicBezTo>
                    <a:cubicBezTo>
                      <a:pt x="100" y="87"/>
                      <a:pt x="100" y="87"/>
                      <a:pt x="100" y="87"/>
                    </a:cubicBezTo>
                    <a:cubicBezTo>
                      <a:pt x="95" y="95"/>
                      <a:pt x="88" y="100"/>
                      <a:pt x="80" y="104"/>
                    </a:cubicBezTo>
                    <a:close/>
                    <a:moveTo>
                      <a:pt x="104" y="80"/>
                    </a:moveTo>
                    <a:cubicBezTo>
                      <a:pt x="90" y="80"/>
                      <a:pt x="90" y="80"/>
                      <a:pt x="90" y="80"/>
                    </a:cubicBezTo>
                    <a:cubicBezTo>
                      <a:pt x="92" y="74"/>
                      <a:pt x="92" y="68"/>
                      <a:pt x="93" y="62"/>
                    </a:cubicBezTo>
                    <a:cubicBezTo>
                      <a:pt x="109" y="62"/>
                      <a:pt x="109" y="62"/>
                      <a:pt x="109" y="62"/>
                    </a:cubicBezTo>
                    <a:cubicBezTo>
                      <a:pt x="108" y="68"/>
                      <a:pt x="107" y="74"/>
                      <a:pt x="104" y="80"/>
                    </a:cubicBezTo>
                    <a:close/>
                    <a:moveTo>
                      <a:pt x="93" y="55"/>
                    </a:moveTo>
                    <a:cubicBezTo>
                      <a:pt x="92" y="49"/>
                      <a:pt x="92" y="43"/>
                      <a:pt x="90" y="37"/>
                    </a:cubicBezTo>
                    <a:cubicBezTo>
                      <a:pt x="104" y="37"/>
                      <a:pt x="104" y="37"/>
                      <a:pt x="104" y="37"/>
                    </a:cubicBezTo>
                    <a:cubicBezTo>
                      <a:pt x="107" y="43"/>
                      <a:pt x="108" y="49"/>
                      <a:pt x="109" y="55"/>
                    </a:cubicBezTo>
                    <a:lnTo>
                      <a:pt x="93" y="5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0" name="Freeform 2349"/>
              <p:cNvSpPr>
                <a:spLocks noEditPoints="1"/>
              </p:cNvSpPr>
              <p:nvPr/>
            </p:nvSpPr>
            <p:spPr bwMode="auto">
              <a:xfrm>
                <a:off x="5671" y="880"/>
                <a:ext cx="134" cy="134"/>
              </a:xfrm>
              <a:custGeom>
                <a:avLst/>
                <a:gdLst>
                  <a:gd name="T0" fmla="*/ 0 w 123"/>
                  <a:gd name="T1" fmla="*/ 61 h 123"/>
                  <a:gd name="T2" fmla="*/ 123 w 123"/>
                  <a:gd name="T3" fmla="*/ 61 h 123"/>
                  <a:gd name="T4" fmla="*/ 61 w 123"/>
                  <a:gd name="T5" fmla="*/ 107 h 123"/>
                  <a:gd name="T6" fmla="*/ 61 w 123"/>
                  <a:gd name="T7" fmla="*/ 16 h 123"/>
                  <a:gd name="T8" fmla="*/ 61 w 123"/>
                  <a:gd name="T9" fmla="*/ 107 h 123"/>
                  <a:gd name="T10" fmla="*/ 59 w 123"/>
                  <a:gd name="T11" fmla="*/ 25 h 123"/>
                  <a:gd name="T12" fmla="*/ 61 w 123"/>
                  <a:gd name="T13" fmla="*/ 27 h 123"/>
                  <a:gd name="T14" fmla="*/ 64 w 123"/>
                  <a:gd name="T15" fmla="*/ 31 h 123"/>
                  <a:gd name="T16" fmla="*/ 63 w 123"/>
                  <a:gd name="T17" fmla="*/ 24 h 123"/>
                  <a:gd name="T18" fmla="*/ 63 w 123"/>
                  <a:gd name="T19" fmla="*/ 30 h 123"/>
                  <a:gd name="T20" fmla="*/ 62 w 123"/>
                  <a:gd name="T21" fmla="*/ 28 h 123"/>
                  <a:gd name="T22" fmla="*/ 59 w 123"/>
                  <a:gd name="T23" fmla="*/ 24 h 123"/>
                  <a:gd name="T24" fmla="*/ 60 w 123"/>
                  <a:gd name="T25" fmla="*/ 31 h 123"/>
                  <a:gd name="T26" fmla="*/ 61 w 123"/>
                  <a:gd name="T27" fmla="*/ 92 h 123"/>
                  <a:gd name="T28" fmla="*/ 63 w 123"/>
                  <a:gd name="T29" fmla="*/ 92 h 123"/>
                  <a:gd name="T30" fmla="*/ 58 w 123"/>
                  <a:gd name="T31" fmla="*/ 94 h 123"/>
                  <a:gd name="T32" fmla="*/ 61 w 123"/>
                  <a:gd name="T33" fmla="*/ 97 h 123"/>
                  <a:gd name="T34" fmla="*/ 59 w 123"/>
                  <a:gd name="T35" fmla="*/ 98 h 123"/>
                  <a:gd name="T36" fmla="*/ 60 w 123"/>
                  <a:gd name="T37" fmla="*/ 99 h 123"/>
                  <a:gd name="T38" fmla="*/ 60 w 123"/>
                  <a:gd name="T39" fmla="*/ 95 h 123"/>
                  <a:gd name="T40" fmla="*/ 61 w 123"/>
                  <a:gd name="T41" fmla="*/ 92 h 123"/>
                  <a:gd name="T42" fmla="*/ 28 w 123"/>
                  <a:gd name="T43" fmla="*/ 58 h 123"/>
                  <a:gd name="T44" fmla="*/ 30 w 123"/>
                  <a:gd name="T45" fmla="*/ 58 h 123"/>
                  <a:gd name="T46" fmla="*/ 24 w 123"/>
                  <a:gd name="T47" fmla="*/ 60 h 123"/>
                  <a:gd name="T48" fmla="*/ 28 w 123"/>
                  <a:gd name="T49" fmla="*/ 62 h 123"/>
                  <a:gd name="T50" fmla="*/ 30 w 123"/>
                  <a:gd name="T51" fmla="*/ 62 h 123"/>
                  <a:gd name="T52" fmla="*/ 24 w 123"/>
                  <a:gd name="T53" fmla="*/ 64 h 123"/>
                  <a:gd name="T54" fmla="*/ 31 w 123"/>
                  <a:gd name="T55" fmla="*/ 63 h 123"/>
                  <a:gd name="T56" fmla="*/ 27 w 123"/>
                  <a:gd name="T57" fmla="*/ 61 h 123"/>
                  <a:gd name="T58" fmla="*/ 25 w 123"/>
                  <a:gd name="T59" fmla="*/ 60 h 123"/>
                  <a:gd name="T60" fmla="*/ 31 w 123"/>
                  <a:gd name="T61" fmla="*/ 59 h 123"/>
                  <a:gd name="T62" fmla="*/ 24 w 123"/>
                  <a:gd name="T63" fmla="*/ 56 h 123"/>
                  <a:gd name="T64" fmla="*/ 92 w 123"/>
                  <a:gd name="T65" fmla="*/ 61 h 123"/>
                  <a:gd name="T66" fmla="*/ 92 w 123"/>
                  <a:gd name="T67" fmla="*/ 65 h 123"/>
                  <a:gd name="T68" fmla="*/ 95 w 123"/>
                  <a:gd name="T69" fmla="*/ 62 h 123"/>
                  <a:gd name="T70" fmla="*/ 96 w 123"/>
                  <a:gd name="T71" fmla="*/ 64 h 123"/>
                  <a:gd name="T72" fmla="*/ 98 w 123"/>
                  <a:gd name="T73" fmla="*/ 62 h 123"/>
                  <a:gd name="T74" fmla="*/ 99 w 123"/>
                  <a:gd name="T75" fmla="*/ 65 h 123"/>
                  <a:gd name="T76" fmla="*/ 92 w 123"/>
                  <a:gd name="T77" fmla="*/ 61 h 123"/>
                  <a:gd name="T78" fmla="*/ 65 w 123"/>
                  <a:gd name="T79" fmla="*/ 54 h 123"/>
                  <a:gd name="T80" fmla="*/ 58 w 123"/>
                  <a:gd name="T81" fmla="*/ 58 h 123"/>
                  <a:gd name="T82" fmla="*/ 55 w 123"/>
                  <a:gd name="T83" fmla="*/ 65 h 123"/>
                  <a:gd name="T84" fmla="*/ 58 w 123"/>
                  <a:gd name="T85" fmla="*/ 69 h 123"/>
                  <a:gd name="T86" fmla="*/ 65 w 123"/>
                  <a:gd name="T87" fmla="*/ 65 h 123"/>
                  <a:gd name="T88" fmla="*/ 68 w 123"/>
                  <a:gd name="T89" fmla="*/ 58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3" h="123">
                    <a:moveTo>
                      <a:pt x="61" y="0"/>
                    </a:moveTo>
                    <a:cubicBezTo>
                      <a:pt x="27" y="0"/>
                      <a:pt x="0" y="27"/>
                      <a:pt x="0" y="61"/>
                    </a:cubicBezTo>
                    <a:cubicBezTo>
                      <a:pt x="0" y="95"/>
                      <a:pt x="27" y="123"/>
                      <a:pt x="61" y="123"/>
                    </a:cubicBezTo>
                    <a:cubicBezTo>
                      <a:pt x="95" y="123"/>
                      <a:pt x="123" y="95"/>
                      <a:pt x="123" y="61"/>
                    </a:cubicBezTo>
                    <a:cubicBezTo>
                      <a:pt x="123" y="27"/>
                      <a:pt x="95" y="0"/>
                      <a:pt x="61" y="0"/>
                    </a:cubicBezTo>
                    <a:close/>
                    <a:moveTo>
                      <a:pt x="61" y="107"/>
                    </a:moveTo>
                    <a:cubicBezTo>
                      <a:pt x="36" y="107"/>
                      <a:pt x="16" y="86"/>
                      <a:pt x="16" y="61"/>
                    </a:cubicBezTo>
                    <a:cubicBezTo>
                      <a:pt x="16" y="36"/>
                      <a:pt x="36" y="16"/>
                      <a:pt x="61" y="16"/>
                    </a:cubicBezTo>
                    <a:cubicBezTo>
                      <a:pt x="87" y="16"/>
                      <a:pt x="107" y="36"/>
                      <a:pt x="107" y="61"/>
                    </a:cubicBezTo>
                    <a:cubicBezTo>
                      <a:pt x="107" y="86"/>
                      <a:pt x="87" y="107"/>
                      <a:pt x="61" y="107"/>
                    </a:cubicBezTo>
                    <a:close/>
                    <a:moveTo>
                      <a:pt x="60" y="28"/>
                    </a:moveTo>
                    <a:cubicBezTo>
                      <a:pt x="60" y="27"/>
                      <a:pt x="60" y="26"/>
                      <a:pt x="59" y="25"/>
                    </a:cubicBezTo>
                    <a:cubicBezTo>
                      <a:pt x="60" y="25"/>
                      <a:pt x="60" y="25"/>
                      <a:pt x="60" y="25"/>
                    </a:cubicBezTo>
                    <a:cubicBezTo>
                      <a:pt x="60" y="26"/>
                      <a:pt x="60" y="27"/>
                      <a:pt x="61" y="27"/>
                    </a:cubicBezTo>
                    <a:cubicBezTo>
                      <a:pt x="63" y="31"/>
                      <a:pt x="63" y="31"/>
                      <a:pt x="63" y="31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3" y="28"/>
                      <a:pt x="63" y="29"/>
                      <a:pt x="63" y="30"/>
                    </a:cubicBezTo>
                    <a:cubicBezTo>
                      <a:pt x="63" y="30"/>
                      <a:pt x="63" y="30"/>
                      <a:pt x="63" y="30"/>
                    </a:cubicBezTo>
                    <a:cubicBezTo>
                      <a:pt x="63" y="29"/>
                      <a:pt x="63" y="28"/>
                      <a:pt x="62" y="28"/>
                    </a:cubicBezTo>
                    <a:cubicBezTo>
                      <a:pt x="60" y="24"/>
                      <a:pt x="60" y="24"/>
                      <a:pt x="60" y="24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31"/>
                      <a:pt x="59" y="31"/>
                      <a:pt x="59" y="31"/>
                    </a:cubicBezTo>
                    <a:cubicBezTo>
                      <a:pt x="60" y="31"/>
                      <a:pt x="60" y="31"/>
                      <a:pt x="60" y="31"/>
                    </a:cubicBezTo>
                    <a:lnTo>
                      <a:pt x="60" y="28"/>
                    </a:lnTo>
                    <a:close/>
                    <a:moveTo>
                      <a:pt x="61" y="92"/>
                    </a:moveTo>
                    <a:cubicBezTo>
                      <a:pt x="61" y="92"/>
                      <a:pt x="62" y="92"/>
                      <a:pt x="62" y="93"/>
                    </a:cubicBezTo>
                    <a:cubicBezTo>
                      <a:pt x="63" y="92"/>
                      <a:pt x="63" y="92"/>
                      <a:pt x="63" y="92"/>
                    </a:cubicBezTo>
                    <a:cubicBezTo>
                      <a:pt x="62" y="92"/>
                      <a:pt x="61" y="91"/>
                      <a:pt x="61" y="91"/>
                    </a:cubicBezTo>
                    <a:cubicBezTo>
                      <a:pt x="59" y="91"/>
                      <a:pt x="58" y="92"/>
                      <a:pt x="58" y="94"/>
                    </a:cubicBezTo>
                    <a:cubicBezTo>
                      <a:pt x="58" y="95"/>
                      <a:pt x="59" y="95"/>
                      <a:pt x="60" y="96"/>
                    </a:cubicBezTo>
                    <a:cubicBezTo>
                      <a:pt x="61" y="96"/>
                      <a:pt x="61" y="96"/>
                      <a:pt x="61" y="97"/>
                    </a:cubicBezTo>
                    <a:cubicBezTo>
                      <a:pt x="61" y="98"/>
                      <a:pt x="61" y="98"/>
                      <a:pt x="60" y="98"/>
                    </a:cubicBezTo>
                    <a:cubicBezTo>
                      <a:pt x="59" y="98"/>
                      <a:pt x="59" y="98"/>
                      <a:pt x="59" y="98"/>
                    </a:cubicBezTo>
                    <a:cubicBezTo>
                      <a:pt x="58" y="99"/>
                      <a:pt x="58" y="99"/>
                      <a:pt x="58" y="99"/>
                    </a:cubicBezTo>
                    <a:cubicBezTo>
                      <a:pt x="59" y="99"/>
                      <a:pt x="59" y="99"/>
                      <a:pt x="60" y="99"/>
                    </a:cubicBezTo>
                    <a:cubicBezTo>
                      <a:pt x="61" y="99"/>
                      <a:pt x="62" y="98"/>
                      <a:pt x="62" y="97"/>
                    </a:cubicBezTo>
                    <a:cubicBezTo>
                      <a:pt x="62" y="96"/>
                      <a:pt x="62" y="95"/>
                      <a:pt x="60" y="95"/>
                    </a:cubicBezTo>
                    <a:cubicBezTo>
                      <a:pt x="59" y="95"/>
                      <a:pt x="59" y="94"/>
                      <a:pt x="59" y="93"/>
                    </a:cubicBezTo>
                    <a:cubicBezTo>
                      <a:pt x="59" y="93"/>
                      <a:pt x="60" y="92"/>
                      <a:pt x="61" y="92"/>
                    </a:cubicBezTo>
                    <a:close/>
                    <a:moveTo>
                      <a:pt x="24" y="57"/>
                    </a:moveTo>
                    <a:cubicBezTo>
                      <a:pt x="28" y="58"/>
                      <a:pt x="28" y="58"/>
                      <a:pt x="28" y="58"/>
                    </a:cubicBezTo>
                    <a:cubicBezTo>
                      <a:pt x="29" y="58"/>
                      <a:pt x="29" y="58"/>
                      <a:pt x="30" y="58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29" y="58"/>
                      <a:pt x="29" y="59"/>
                      <a:pt x="28" y="59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28" y="62"/>
                      <a:pt x="28" y="62"/>
                      <a:pt x="28" y="62"/>
                    </a:cubicBezTo>
                    <a:cubicBezTo>
                      <a:pt x="29" y="62"/>
                      <a:pt x="29" y="62"/>
                      <a:pt x="30" y="62"/>
                    </a:cubicBezTo>
                    <a:cubicBezTo>
                      <a:pt x="30" y="62"/>
                      <a:pt x="30" y="62"/>
                      <a:pt x="30" y="62"/>
                    </a:cubicBezTo>
                    <a:cubicBezTo>
                      <a:pt x="29" y="62"/>
                      <a:pt x="29" y="63"/>
                      <a:pt x="28" y="63"/>
                    </a:cubicBezTo>
                    <a:cubicBezTo>
                      <a:pt x="24" y="64"/>
                      <a:pt x="24" y="64"/>
                      <a:pt x="24" y="64"/>
                    </a:cubicBezTo>
                    <a:cubicBezTo>
                      <a:pt x="24" y="65"/>
                      <a:pt x="24" y="65"/>
                      <a:pt x="24" y="65"/>
                    </a:cubicBezTo>
                    <a:cubicBezTo>
                      <a:pt x="31" y="63"/>
                      <a:pt x="31" y="63"/>
                      <a:pt x="31" y="63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27" y="61"/>
                      <a:pt x="27" y="61"/>
                      <a:pt x="27" y="61"/>
                    </a:cubicBezTo>
                    <a:cubicBezTo>
                      <a:pt x="26" y="61"/>
                      <a:pt x="26" y="60"/>
                      <a:pt x="25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6" y="60"/>
                      <a:pt x="26" y="60"/>
                      <a:pt x="27" y="60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24" y="56"/>
                      <a:pt x="24" y="56"/>
                      <a:pt x="24" y="56"/>
                    </a:cubicBezTo>
                    <a:lnTo>
                      <a:pt x="24" y="57"/>
                    </a:lnTo>
                    <a:close/>
                    <a:moveTo>
                      <a:pt x="92" y="61"/>
                    </a:moveTo>
                    <a:cubicBezTo>
                      <a:pt x="92" y="65"/>
                      <a:pt x="92" y="65"/>
                      <a:pt x="92" y="65"/>
                    </a:cubicBezTo>
                    <a:cubicBezTo>
                      <a:pt x="92" y="65"/>
                      <a:pt x="92" y="65"/>
                      <a:pt x="92" y="65"/>
                    </a:cubicBezTo>
                    <a:cubicBezTo>
                      <a:pt x="92" y="62"/>
                      <a:pt x="92" y="62"/>
                      <a:pt x="92" y="62"/>
                    </a:cubicBezTo>
                    <a:cubicBezTo>
                      <a:pt x="95" y="62"/>
                      <a:pt x="95" y="62"/>
                      <a:pt x="95" y="62"/>
                    </a:cubicBezTo>
                    <a:cubicBezTo>
                      <a:pt x="95" y="64"/>
                      <a:pt x="95" y="64"/>
                      <a:pt x="95" y="64"/>
                    </a:cubicBezTo>
                    <a:cubicBezTo>
                      <a:pt x="96" y="64"/>
                      <a:pt x="96" y="64"/>
                      <a:pt x="96" y="64"/>
                    </a:cubicBezTo>
                    <a:cubicBezTo>
                      <a:pt x="96" y="62"/>
                      <a:pt x="96" y="62"/>
                      <a:pt x="96" y="62"/>
                    </a:cubicBezTo>
                    <a:cubicBezTo>
                      <a:pt x="98" y="62"/>
                      <a:pt x="98" y="62"/>
                      <a:pt x="98" y="62"/>
                    </a:cubicBezTo>
                    <a:cubicBezTo>
                      <a:pt x="98" y="65"/>
                      <a:pt x="98" y="65"/>
                      <a:pt x="98" y="65"/>
                    </a:cubicBezTo>
                    <a:cubicBezTo>
                      <a:pt x="99" y="65"/>
                      <a:pt x="99" y="65"/>
                      <a:pt x="99" y="65"/>
                    </a:cubicBezTo>
                    <a:cubicBezTo>
                      <a:pt x="99" y="61"/>
                      <a:pt x="99" y="61"/>
                      <a:pt x="99" y="61"/>
                    </a:cubicBezTo>
                    <a:lnTo>
                      <a:pt x="92" y="61"/>
                    </a:lnTo>
                    <a:close/>
                    <a:moveTo>
                      <a:pt x="84" y="35"/>
                    </a:moveTo>
                    <a:cubicBezTo>
                      <a:pt x="65" y="54"/>
                      <a:pt x="65" y="54"/>
                      <a:pt x="65" y="54"/>
                    </a:cubicBezTo>
                    <a:cubicBezTo>
                      <a:pt x="61" y="35"/>
                      <a:pt x="61" y="35"/>
                      <a:pt x="61" y="35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55" y="65"/>
                      <a:pt x="55" y="65"/>
                      <a:pt x="55" y="65"/>
                    </a:cubicBezTo>
                    <a:cubicBezTo>
                      <a:pt x="39" y="87"/>
                      <a:pt x="39" y="87"/>
                      <a:pt x="39" y="87"/>
                    </a:cubicBezTo>
                    <a:cubicBezTo>
                      <a:pt x="58" y="69"/>
                      <a:pt x="58" y="69"/>
                      <a:pt x="58" y="69"/>
                    </a:cubicBezTo>
                    <a:cubicBezTo>
                      <a:pt x="61" y="87"/>
                      <a:pt x="61" y="87"/>
                      <a:pt x="61" y="87"/>
                    </a:cubicBezTo>
                    <a:cubicBezTo>
                      <a:pt x="65" y="65"/>
                      <a:pt x="65" y="65"/>
                      <a:pt x="65" y="65"/>
                    </a:cubicBezTo>
                    <a:cubicBezTo>
                      <a:pt x="87" y="61"/>
                      <a:pt x="87" y="61"/>
                      <a:pt x="87" y="61"/>
                    </a:cubicBezTo>
                    <a:cubicBezTo>
                      <a:pt x="68" y="58"/>
                      <a:pt x="68" y="58"/>
                      <a:pt x="68" y="58"/>
                    </a:cubicBezTo>
                    <a:lnTo>
                      <a:pt x="84" y="3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1" name="Freeform 2350"/>
              <p:cNvSpPr>
                <a:spLocks noEditPoints="1"/>
              </p:cNvSpPr>
              <p:nvPr/>
            </p:nvSpPr>
            <p:spPr bwMode="auto">
              <a:xfrm>
                <a:off x="5884" y="246"/>
                <a:ext cx="132" cy="97"/>
              </a:xfrm>
              <a:custGeom>
                <a:avLst/>
                <a:gdLst>
                  <a:gd name="T0" fmla="*/ 76 w 121"/>
                  <a:gd name="T1" fmla="*/ 18 h 89"/>
                  <a:gd name="T2" fmla="*/ 67 w 121"/>
                  <a:gd name="T3" fmla="*/ 19 h 89"/>
                  <a:gd name="T4" fmla="*/ 34 w 121"/>
                  <a:gd name="T5" fmla="*/ 43 h 89"/>
                  <a:gd name="T6" fmla="*/ 31 w 121"/>
                  <a:gd name="T7" fmla="*/ 51 h 89"/>
                  <a:gd name="T8" fmla="*/ 0 w 121"/>
                  <a:gd name="T9" fmla="*/ 88 h 89"/>
                  <a:gd name="T10" fmla="*/ 1 w 121"/>
                  <a:gd name="T11" fmla="*/ 89 h 89"/>
                  <a:gd name="T12" fmla="*/ 44 w 121"/>
                  <a:gd name="T13" fmla="*/ 71 h 89"/>
                  <a:gd name="T14" fmla="*/ 54 w 121"/>
                  <a:gd name="T15" fmla="*/ 70 h 89"/>
                  <a:gd name="T16" fmla="*/ 87 w 121"/>
                  <a:gd name="T17" fmla="*/ 45 h 89"/>
                  <a:gd name="T18" fmla="*/ 91 w 121"/>
                  <a:gd name="T19" fmla="*/ 36 h 89"/>
                  <a:gd name="T20" fmla="*/ 121 w 121"/>
                  <a:gd name="T21" fmla="*/ 0 h 89"/>
                  <a:gd name="T22" fmla="*/ 120 w 121"/>
                  <a:gd name="T23" fmla="*/ 0 h 89"/>
                  <a:gd name="T24" fmla="*/ 76 w 121"/>
                  <a:gd name="T25" fmla="*/ 18 h 89"/>
                  <a:gd name="T26" fmla="*/ 12 w 121"/>
                  <a:gd name="T27" fmla="*/ 81 h 89"/>
                  <a:gd name="T28" fmla="*/ 11 w 121"/>
                  <a:gd name="T29" fmla="*/ 80 h 89"/>
                  <a:gd name="T30" fmla="*/ 34 w 121"/>
                  <a:gd name="T31" fmla="*/ 52 h 89"/>
                  <a:gd name="T32" fmla="*/ 45 w 121"/>
                  <a:gd name="T33" fmla="*/ 67 h 89"/>
                  <a:gd name="T34" fmla="*/ 12 w 121"/>
                  <a:gd name="T35" fmla="*/ 81 h 89"/>
                  <a:gd name="T36" fmla="*/ 60 w 121"/>
                  <a:gd name="T37" fmla="*/ 54 h 89"/>
                  <a:gd name="T38" fmla="*/ 51 w 121"/>
                  <a:gd name="T39" fmla="*/ 44 h 89"/>
                  <a:gd name="T40" fmla="*/ 60 w 121"/>
                  <a:gd name="T41" fmla="*/ 35 h 89"/>
                  <a:gd name="T42" fmla="*/ 69 w 121"/>
                  <a:gd name="T43" fmla="*/ 44 h 89"/>
                  <a:gd name="T44" fmla="*/ 60 w 121"/>
                  <a:gd name="T45" fmla="*/ 54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1" h="89">
                    <a:moveTo>
                      <a:pt x="76" y="18"/>
                    </a:moveTo>
                    <a:cubicBezTo>
                      <a:pt x="74" y="19"/>
                      <a:pt x="70" y="19"/>
                      <a:pt x="67" y="19"/>
                    </a:cubicBezTo>
                    <a:cubicBezTo>
                      <a:pt x="51" y="15"/>
                      <a:pt x="35" y="26"/>
                      <a:pt x="34" y="43"/>
                    </a:cubicBezTo>
                    <a:cubicBezTo>
                      <a:pt x="34" y="46"/>
                      <a:pt x="33" y="49"/>
                      <a:pt x="31" y="51"/>
                    </a:cubicBezTo>
                    <a:cubicBezTo>
                      <a:pt x="21" y="64"/>
                      <a:pt x="10" y="76"/>
                      <a:pt x="0" y="88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15" y="83"/>
                      <a:pt x="30" y="76"/>
                      <a:pt x="44" y="71"/>
                    </a:cubicBezTo>
                    <a:cubicBezTo>
                      <a:pt x="47" y="69"/>
                      <a:pt x="51" y="69"/>
                      <a:pt x="54" y="70"/>
                    </a:cubicBezTo>
                    <a:cubicBezTo>
                      <a:pt x="71" y="73"/>
                      <a:pt x="85" y="62"/>
                      <a:pt x="87" y="45"/>
                    </a:cubicBezTo>
                    <a:cubicBezTo>
                      <a:pt x="87" y="42"/>
                      <a:pt x="89" y="38"/>
                      <a:pt x="91" y="36"/>
                    </a:cubicBezTo>
                    <a:cubicBezTo>
                      <a:pt x="101" y="24"/>
                      <a:pt x="111" y="12"/>
                      <a:pt x="121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05" y="6"/>
                      <a:pt x="91" y="12"/>
                      <a:pt x="76" y="18"/>
                    </a:cubicBezTo>
                    <a:close/>
                    <a:moveTo>
                      <a:pt x="12" y="81"/>
                    </a:moveTo>
                    <a:cubicBezTo>
                      <a:pt x="11" y="80"/>
                      <a:pt x="11" y="80"/>
                      <a:pt x="11" y="80"/>
                    </a:cubicBezTo>
                    <a:cubicBezTo>
                      <a:pt x="19" y="71"/>
                      <a:pt x="27" y="62"/>
                      <a:pt x="34" y="52"/>
                    </a:cubicBezTo>
                    <a:cubicBezTo>
                      <a:pt x="38" y="57"/>
                      <a:pt x="41" y="62"/>
                      <a:pt x="45" y="67"/>
                    </a:cubicBezTo>
                    <a:cubicBezTo>
                      <a:pt x="34" y="71"/>
                      <a:pt x="23" y="76"/>
                      <a:pt x="12" y="81"/>
                    </a:cubicBezTo>
                    <a:close/>
                    <a:moveTo>
                      <a:pt x="60" y="54"/>
                    </a:moveTo>
                    <a:cubicBezTo>
                      <a:pt x="55" y="54"/>
                      <a:pt x="51" y="49"/>
                      <a:pt x="51" y="44"/>
                    </a:cubicBezTo>
                    <a:cubicBezTo>
                      <a:pt x="51" y="39"/>
                      <a:pt x="55" y="35"/>
                      <a:pt x="60" y="35"/>
                    </a:cubicBezTo>
                    <a:cubicBezTo>
                      <a:pt x="65" y="35"/>
                      <a:pt x="69" y="39"/>
                      <a:pt x="69" y="44"/>
                    </a:cubicBezTo>
                    <a:cubicBezTo>
                      <a:pt x="69" y="49"/>
                      <a:pt x="65" y="54"/>
                      <a:pt x="60" y="5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2" name="Freeform 2351"/>
              <p:cNvSpPr>
                <a:spLocks noEditPoints="1"/>
              </p:cNvSpPr>
              <p:nvPr/>
            </p:nvSpPr>
            <p:spPr bwMode="auto">
              <a:xfrm>
                <a:off x="5232" y="655"/>
                <a:ext cx="135" cy="141"/>
              </a:xfrm>
              <a:custGeom>
                <a:avLst/>
                <a:gdLst>
                  <a:gd name="T0" fmla="*/ 117 w 124"/>
                  <a:gd name="T1" fmla="*/ 22 h 130"/>
                  <a:gd name="T2" fmla="*/ 113 w 124"/>
                  <a:gd name="T3" fmla="*/ 23 h 130"/>
                  <a:gd name="T4" fmla="*/ 99 w 124"/>
                  <a:gd name="T5" fmla="*/ 9 h 130"/>
                  <a:gd name="T6" fmla="*/ 100 w 124"/>
                  <a:gd name="T7" fmla="*/ 6 h 130"/>
                  <a:gd name="T8" fmla="*/ 95 w 124"/>
                  <a:gd name="T9" fmla="*/ 0 h 130"/>
                  <a:gd name="T10" fmla="*/ 89 w 124"/>
                  <a:gd name="T11" fmla="*/ 6 h 130"/>
                  <a:gd name="T12" fmla="*/ 91 w 124"/>
                  <a:gd name="T13" fmla="*/ 11 h 130"/>
                  <a:gd name="T14" fmla="*/ 69 w 124"/>
                  <a:gd name="T15" fmla="*/ 54 h 130"/>
                  <a:gd name="T16" fmla="*/ 68 w 124"/>
                  <a:gd name="T17" fmla="*/ 53 h 130"/>
                  <a:gd name="T18" fmla="*/ 64 w 124"/>
                  <a:gd name="T19" fmla="*/ 58 h 130"/>
                  <a:gd name="T20" fmla="*/ 64 w 124"/>
                  <a:gd name="T21" fmla="*/ 59 h 130"/>
                  <a:gd name="T22" fmla="*/ 45 w 124"/>
                  <a:gd name="T23" fmla="*/ 73 h 130"/>
                  <a:gd name="T24" fmla="*/ 42 w 124"/>
                  <a:gd name="T25" fmla="*/ 72 h 130"/>
                  <a:gd name="T26" fmla="*/ 38 w 124"/>
                  <a:gd name="T27" fmla="*/ 76 h 130"/>
                  <a:gd name="T28" fmla="*/ 39 w 124"/>
                  <a:gd name="T29" fmla="*/ 76 h 130"/>
                  <a:gd name="T30" fmla="*/ 24 w 124"/>
                  <a:gd name="T31" fmla="*/ 84 h 130"/>
                  <a:gd name="T32" fmla="*/ 20 w 124"/>
                  <a:gd name="T33" fmla="*/ 82 h 130"/>
                  <a:gd name="T34" fmla="*/ 14 w 124"/>
                  <a:gd name="T35" fmla="*/ 88 h 130"/>
                  <a:gd name="T36" fmla="*/ 17 w 124"/>
                  <a:gd name="T37" fmla="*/ 93 h 130"/>
                  <a:gd name="T38" fmla="*/ 7 w 124"/>
                  <a:gd name="T39" fmla="*/ 118 h 130"/>
                  <a:gd name="T40" fmla="*/ 6 w 124"/>
                  <a:gd name="T41" fmla="*/ 118 h 130"/>
                  <a:gd name="T42" fmla="*/ 0 w 124"/>
                  <a:gd name="T43" fmla="*/ 124 h 130"/>
                  <a:gd name="T44" fmla="*/ 6 w 124"/>
                  <a:gd name="T45" fmla="*/ 130 h 130"/>
                  <a:gd name="T46" fmla="*/ 12 w 124"/>
                  <a:gd name="T47" fmla="*/ 124 h 130"/>
                  <a:gd name="T48" fmla="*/ 9 w 124"/>
                  <a:gd name="T49" fmla="*/ 119 h 130"/>
                  <a:gd name="T50" fmla="*/ 19 w 124"/>
                  <a:gd name="T51" fmla="*/ 94 h 130"/>
                  <a:gd name="T52" fmla="*/ 20 w 124"/>
                  <a:gd name="T53" fmla="*/ 94 h 130"/>
                  <a:gd name="T54" fmla="*/ 26 w 124"/>
                  <a:gd name="T55" fmla="*/ 88 h 130"/>
                  <a:gd name="T56" fmla="*/ 25 w 124"/>
                  <a:gd name="T57" fmla="*/ 86 h 130"/>
                  <a:gd name="T58" fmla="*/ 39 w 124"/>
                  <a:gd name="T59" fmla="*/ 78 h 130"/>
                  <a:gd name="T60" fmla="*/ 42 w 124"/>
                  <a:gd name="T61" fmla="*/ 80 h 130"/>
                  <a:gd name="T62" fmla="*/ 46 w 124"/>
                  <a:gd name="T63" fmla="*/ 76 h 130"/>
                  <a:gd name="T64" fmla="*/ 46 w 124"/>
                  <a:gd name="T65" fmla="*/ 74 h 130"/>
                  <a:gd name="T66" fmla="*/ 65 w 124"/>
                  <a:gd name="T67" fmla="*/ 61 h 130"/>
                  <a:gd name="T68" fmla="*/ 68 w 124"/>
                  <a:gd name="T69" fmla="*/ 62 h 130"/>
                  <a:gd name="T70" fmla="*/ 72 w 124"/>
                  <a:gd name="T71" fmla="*/ 60 h 130"/>
                  <a:gd name="T72" fmla="*/ 86 w 124"/>
                  <a:gd name="T73" fmla="*/ 65 h 130"/>
                  <a:gd name="T74" fmla="*/ 86 w 124"/>
                  <a:gd name="T75" fmla="*/ 66 h 130"/>
                  <a:gd name="T76" fmla="*/ 92 w 124"/>
                  <a:gd name="T77" fmla="*/ 72 h 130"/>
                  <a:gd name="T78" fmla="*/ 98 w 124"/>
                  <a:gd name="T79" fmla="*/ 66 h 130"/>
                  <a:gd name="T80" fmla="*/ 96 w 124"/>
                  <a:gd name="T81" fmla="*/ 62 h 130"/>
                  <a:gd name="T82" fmla="*/ 114 w 124"/>
                  <a:gd name="T83" fmla="*/ 35 h 130"/>
                  <a:gd name="T84" fmla="*/ 117 w 124"/>
                  <a:gd name="T85" fmla="*/ 36 h 130"/>
                  <a:gd name="T86" fmla="*/ 124 w 124"/>
                  <a:gd name="T87" fmla="*/ 29 h 130"/>
                  <a:gd name="T88" fmla="*/ 117 w 124"/>
                  <a:gd name="T89" fmla="*/ 22 h 130"/>
                  <a:gd name="T90" fmla="*/ 94 w 124"/>
                  <a:gd name="T91" fmla="*/ 60 h 130"/>
                  <a:gd name="T92" fmla="*/ 92 w 124"/>
                  <a:gd name="T93" fmla="*/ 60 h 130"/>
                  <a:gd name="T94" fmla="*/ 87 w 124"/>
                  <a:gd name="T95" fmla="*/ 63 h 130"/>
                  <a:gd name="T96" fmla="*/ 72 w 124"/>
                  <a:gd name="T97" fmla="*/ 58 h 130"/>
                  <a:gd name="T98" fmla="*/ 72 w 124"/>
                  <a:gd name="T99" fmla="*/ 58 h 130"/>
                  <a:gd name="T100" fmla="*/ 71 w 124"/>
                  <a:gd name="T101" fmla="*/ 55 h 130"/>
                  <a:gd name="T102" fmla="*/ 93 w 124"/>
                  <a:gd name="T103" fmla="*/ 12 h 130"/>
                  <a:gd name="T104" fmla="*/ 95 w 124"/>
                  <a:gd name="T105" fmla="*/ 12 h 130"/>
                  <a:gd name="T106" fmla="*/ 98 w 124"/>
                  <a:gd name="T107" fmla="*/ 11 h 130"/>
                  <a:gd name="T108" fmla="*/ 111 w 124"/>
                  <a:gd name="T109" fmla="*/ 24 h 130"/>
                  <a:gd name="T110" fmla="*/ 110 w 124"/>
                  <a:gd name="T111" fmla="*/ 29 h 130"/>
                  <a:gd name="T112" fmla="*/ 112 w 124"/>
                  <a:gd name="T113" fmla="*/ 34 h 130"/>
                  <a:gd name="T114" fmla="*/ 94 w 124"/>
                  <a:gd name="T115" fmla="*/ 6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4" h="130">
                    <a:moveTo>
                      <a:pt x="117" y="22"/>
                    </a:moveTo>
                    <a:cubicBezTo>
                      <a:pt x="115" y="22"/>
                      <a:pt x="114" y="22"/>
                      <a:pt x="113" y="23"/>
                    </a:cubicBezTo>
                    <a:cubicBezTo>
                      <a:pt x="99" y="9"/>
                      <a:pt x="99" y="9"/>
                      <a:pt x="99" y="9"/>
                    </a:cubicBezTo>
                    <a:cubicBezTo>
                      <a:pt x="100" y="8"/>
                      <a:pt x="100" y="7"/>
                      <a:pt x="100" y="6"/>
                    </a:cubicBezTo>
                    <a:cubicBezTo>
                      <a:pt x="100" y="3"/>
                      <a:pt x="98" y="0"/>
                      <a:pt x="95" y="0"/>
                    </a:cubicBezTo>
                    <a:cubicBezTo>
                      <a:pt x="91" y="0"/>
                      <a:pt x="89" y="3"/>
                      <a:pt x="89" y="6"/>
                    </a:cubicBezTo>
                    <a:cubicBezTo>
                      <a:pt x="89" y="8"/>
                      <a:pt x="90" y="10"/>
                      <a:pt x="91" y="11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8" y="53"/>
                      <a:pt x="68" y="53"/>
                      <a:pt x="68" y="53"/>
                    </a:cubicBezTo>
                    <a:cubicBezTo>
                      <a:pt x="66" y="53"/>
                      <a:pt x="64" y="55"/>
                      <a:pt x="64" y="58"/>
                    </a:cubicBezTo>
                    <a:cubicBezTo>
                      <a:pt x="64" y="58"/>
                      <a:pt x="64" y="59"/>
                      <a:pt x="64" y="59"/>
                    </a:cubicBezTo>
                    <a:cubicBezTo>
                      <a:pt x="45" y="73"/>
                      <a:pt x="45" y="73"/>
                      <a:pt x="45" y="73"/>
                    </a:cubicBezTo>
                    <a:cubicBezTo>
                      <a:pt x="44" y="72"/>
                      <a:pt x="43" y="72"/>
                      <a:pt x="42" y="72"/>
                    </a:cubicBezTo>
                    <a:cubicBezTo>
                      <a:pt x="40" y="72"/>
                      <a:pt x="39" y="74"/>
                      <a:pt x="38" y="76"/>
                    </a:cubicBezTo>
                    <a:cubicBezTo>
                      <a:pt x="39" y="76"/>
                      <a:pt x="39" y="76"/>
                      <a:pt x="39" y="76"/>
                    </a:cubicBezTo>
                    <a:cubicBezTo>
                      <a:pt x="24" y="84"/>
                      <a:pt x="24" y="84"/>
                      <a:pt x="24" y="84"/>
                    </a:cubicBezTo>
                    <a:cubicBezTo>
                      <a:pt x="23" y="83"/>
                      <a:pt x="22" y="82"/>
                      <a:pt x="20" y="82"/>
                    </a:cubicBezTo>
                    <a:cubicBezTo>
                      <a:pt x="17" y="82"/>
                      <a:pt x="14" y="84"/>
                      <a:pt x="14" y="88"/>
                    </a:cubicBezTo>
                    <a:cubicBezTo>
                      <a:pt x="14" y="90"/>
                      <a:pt x="15" y="92"/>
                      <a:pt x="17" y="93"/>
                    </a:cubicBezTo>
                    <a:cubicBezTo>
                      <a:pt x="7" y="118"/>
                      <a:pt x="7" y="118"/>
                      <a:pt x="7" y="118"/>
                    </a:cubicBezTo>
                    <a:cubicBezTo>
                      <a:pt x="6" y="118"/>
                      <a:pt x="6" y="118"/>
                      <a:pt x="6" y="118"/>
                    </a:cubicBezTo>
                    <a:cubicBezTo>
                      <a:pt x="3" y="118"/>
                      <a:pt x="0" y="121"/>
                      <a:pt x="0" y="124"/>
                    </a:cubicBezTo>
                    <a:cubicBezTo>
                      <a:pt x="1" y="127"/>
                      <a:pt x="3" y="130"/>
                      <a:pt x="6" y="130"/>
                    </a:cubicBezTo>
                    <a:cubicBezTo>
                      <a:pt x="10" y="130"/>
                      <a:pt x="12" y="127"/>
                      <a:pt x="12" y="124"/>
                    </a:cubicBezTo>
                    <a:cubicBezTo>
                      <a:pt x="12" y="122"/>
                      <a:pt x="11" y="120"/>
                      <a:pt x="9" y="119"/>
                    </a:cubicBezTo>
                    <a:cubicBezTo>
                      <a:pt x="19" y="94"/>
                      <a:pt x="19" y="94"/>
                      <a:pt x="19" y="94"/>
                    </a:cubicBezTo>
                    <a:cubicBezTo>
                      <a:pt x="20" y="94"/>
                      <a:pt x="20" y="94"/>
                      <a:pt x="20" y="94"/>
                    </a:cubicBezTo>
                    <a:cubicBezTo>
                      <a:pt x="23" y="94"/>
                      <a:pt x="26" y="91"/>
                      <a:pt x="26" y="88"/>
                    </a:cubicBezTo>
                    <a:cubicBezTo>
                      <a:pt x="26" y="87"/>
                      <a:pt x="26" y="87"/>
                      <a:pt x="25" y="86"/>
                    </a:cubicBezTo>
                    <a:cubicBezTo>
                      <a:pt x="39" y="78"/>
                      <a:pt x="39" y="78"/>
                      <a:pt x="39" y="78"/>
                    </a:cubicBezTo>
                    <a:cubicBezTo>
                      <a:pt x="40" y="79"/>
                      <a:pt x="41" y="80"/>
                      <a:pt x="42" y="80"/>
                    </a:cubicBezTo>
                    <a:cubicBezTo>
                      <a:pt x="44" y="80"/>
                      <a:pt x="46" y="78"/>
                      <a:pt x="46" y="76"/>
                    </a:cubicBezTo>
                    <a:cubicBezTo>
                      <a:pt x="46" y="75"/>
                      <a:pt x="46" y="75"/>
                      <a:pt x="46" y="74"/>
                    </a:cubicBezTo>
                    <a:cubicBezTo>
                      <a:pt x="65" y="61"/>
                      <a:pt x="65" y="61"/>
                      <a:pt x="65" y="61"/>
                    </a:cubicBezTo>
                    <a:cubicBezTo>
                      <a:pt x="66" y="62"/>
                      <a:pt x="67" y="62"/>
                      <a:pt x="68" y="62"/>
                    </a:cubicBezTo>
                    <a:cubicBezTo>
                      <a:pt x="69" y="62"/>
                      <a:pt x="71" y="61"/>
                      <a:pt x="72" y="60"/>
                    </a:cubicBezTo>
                    <a:cubicBezTo>
                      <a:pt x="86" y="65"/>
                      <a:pt x="86" y="65"/>
                      <a:pt x="86" y="65"/>
                    </a:cubicBezTo>
                    <a:cubicBezTo>
                      <a:pt x="86" y="66"/>
                      <a:pt x="86" y="66"/>
                      <a:pt x="86" y="66"/>
                    </a:cubicBezTo>
                    <a:cubicBezTo>
                      <a:pt x="86" y="69"/>
                      <a:pt x="89" y="72"/>
                      <a:pt x="92" y="72"/>
                    </a:cubicBezTo>
                    <a:cubicBezTo>
                      <a:pt x="95" y="72"/>
                      <a:pt x="98" y="69"/>
                      <a:pt x="98" y="66"/>
                    </a:cubicBezTo>
                    <a:cubicBezTo>
                      <a:pt x="98" y="64"/>
                      <a:pt x="97" y="63"/>
                      <a:pt x="96" y="62"/>
                    </a:cubicBezTo>
                    <a:cubicBezTo>
                      <a:pt x="114" y="35"/>
                      <a:pt x="114" y="35"/>
                      <a:pt x="114" y="35"/>
                    </a:cubicBezTo>
                    <a:cubicBezTo>
                      <a:pt x="115" y="35"/>
                      <a:pt x="116" y="36"/>
                      <a:pt x="117" y="36"/>
                    </a:cubicBezTo>
                    <a:cubicBezTo>
                      <a:pt x="121" y="36"/>
                      <a:pt x="124" y="33"/>
                      <a:pt x="124" y="29"/>
                    </a:cubicBezTo>
                    <a:cubicBezTo>
                      <a:pt x="124" y="25"/>
                      <a:pt x="121" y="22"/>
                      <a:pt x="117" y="22"/>
                    </a:cubicBezTo>
                    <a:close/>
                    <a:moveTo>
                      <a:pt x="94" y="60"/>
                    </a:moveTo>
                    <a:cubicBezTo>
                      <a:pt x="94" y="60"/>
                      <a:pt x="93" y="60"/>
                      <a:pt x="92" y="60"/>
                    </a:cubicBezTo>
                    <a:cubicBezTo>
                      <a:pt x="90" y="60"/>
                      <a:pt x="88" y="61"/>
                      <a:pt x="87" y="63"/>
                    </a:cubicBezTo>
                    <a:cubicBezTo>
                      <a:pt x="72" y="58"/>
                      <a:pt x="72" y="58"/>
                      <a:pt x="72" y="58"/>
                    </a:cubicBezTo>
                    <a:cubicBezTo>
                      <a:pt x="72" y="58"/>
                      <a:pt x="72" y="58"/>
                      <a:pt x="72" y="58"/>
                    </a:cubicBezTo>
                    <a:cubicBezTo>
                      <a:pt x="72" y="57"/>
                      <a:pt x="72" y="55"/>
                      <a:pt x="71" y="55"/>
                    </a:cubicBezTo>
                    <a:cubicBezTo>
                      <a:pt x="93" y="12"/>
                      <a:pt x="93" y="12"/>
                      <a:pt x="93" y="12"/>
                    </a:cubicBezTo>
                    <a:cubicBezTo>
                      <a:pt x="93" y="12"/>
                      <a:pt x="94" y="12"/>
                      <a:pt x="95" y="12"/>
                    </a:cubicBezTo>
                    <a:cubicBezTo>
                      <a:pt x="96" y="12"/>
                      <a:pt x="97" y="11"/>
                      <a:pt x="98" y="11"/>
                    </a:cubicBezTo>
                    <a:cubicBezTo>
                      <a:pt x="111" y="24"/>
                      <a:pt x="111" y="24"/>
                      <a:pt x="111" y="24"/>
                    </a:cubicBezTo>
                    <a:cubicBezTo>
                      <a:pt x="110" y="26"/>
                      <a:pt x="110" y="27"/>
                      <a:pt x="110" y="29"/>
                    </a:cubicBezTo>
                    <a:cubicBezTo>
                      <a:pt x="110" y="31"/>
                      <a:pt x="111" y="33"/>
                      <a:pt x="112" y="34"/>
                    </a:cubicBezTo>
                    <a:lnTo>
                      <a:pt x="94" y="6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3" name="Freeform 2352"/>
              <p:cNvSpPr/>
              <p:nvPr/>
            </p:nvSpPr>
            <p:spPr bwMode="auto">
              <a:xfrm>
                <a:off x="5885" y="14"/>
                <a:ext cx="139" cy="62"/>
              </a:xfrm>
              <a:custGeom>
                <a:avLst/>
                <a:gdLst>
                  <a:gd name="T0" fmla="*/ 69 w 139"/>
                  <a:gd name="T1" fmla="*/ 0 h 62"/>
                  <a:gd name="T2" fmla="*/ 69 w 139"/>
                  <a:gd name="T3" fmla="*/ 0 h 62"/>
                  <a:gd name="T4" fmla="*/ 0 w 139"/>
                  <a:gd name="T5" fmla="*/ 55 h 62"/>
                  <a:gd name="T6" fmla="*/ 8 w 139"/>
                  <a:gd name="T7" fmla="*/ 62 h 62"/>
                  <a:gd name="T8" fmla="*/ 69 w 139"/>
                  <a:gd name="T9" fmla="*/ 13 h 62"/>
                  <a:gd name="T10" fmla="*/ 130 w 139"/>
                  <a:gd name="T11" fmla="*/ 62 h 62"/>
                  <a:gd name="T12" fmla="*/ 139 w 139"/>
                  <a:gd name="T13" fmla="*/ 55 h 62"/>
                  <a:gd name="T14" fmla="*/ 69 w 139"/>
                  <a:gd name="T15" fmla="*/ 0 h 62"/>
                  <a:gd name="T16" fmla="*/ 69 w 139"/>
                  <a:gd name="T17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9" h="62">
                    <a:moveTo>
                      <a:pt x="69" y="0"/>
                    </a:moveTo>
                    <a:lnTo>
                      <a:pt x="69" y="0"/>
                    </a:lnTo>
                    <a:lnTo>
                      <a:pt x="0" y="55"/>
                    </a:lnTo>
                    <a:lnTo>
                      <a:pt x="8" y="62"/>
                    </a:lnTo>
                    <a:lnTo>
                      <a:pt x="69" y="13"/>
                    </a:lnTo>
                    <a:lnTo>
                      <a:pt x="130" y="62"/>
                    </a:lnTo>
                    <a:lnTo>
                      <a:pt x="139" y="55"/>
                    </a:lnTo>
                    <a:lnTo>
                      <a:pt x="69" y="0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4" name="Freeform 2353"/>
              <p:cNvSpPr/>
              <p:nvPr/>
            </p:nvSpPr>
            <p:spPr bwMode="auto">
              <a:xfrm>
                <a:off x="5901" y="42"/>
                <a:ext cx="106" cy="85"/>
              </a:xfrm>
              <a:custGeom>
                <a:avLst/>
                <a:gdLst>
                  <a:gd name="T0" fmla="*/ 0 w 106"/>
                  <a:gd name="T1" fmla="*/ 44 h 85"/>
                  <a:gd name="T2" fmla="*/ 0 w 106"/>
                  <a:gd name="T3" fmla="*/ 85 h 85"/>
                  <a:gd name="T4" fmla="*/ 42 w 106"/>
                  <a:gd name="T5" fmla="*/ 85 h 85"/>
                  <a:gd name="T6" fmla="*/ 42 w 106"/>
                  <a:gd name="T7" fmla="*/ 45 h 85"/>
                  <a:gd name="T8" fmla="*/ 65 w 106"/>
                  <a:gd name="T9" fmla="*/ 45 h 85"/>
                  <a:gd name="T10" fmla="*/ 65 w 106"/>
                  <a:gd name="T11" fmla="*/ 85 h 85"/>
                  <a:gd name="T12" fmla="*/ 106 w 106"/>
                  <a:gd name="T13" fmla="*/ 85 h 85"/>
                  <a:gd name="T14" fmla="*/ 106 w 106"/>
                  <a:gd name="T15" fmla="*/ 44 h 85"/>
                  <a:gd name="T16" fmla="*/ 52 w 106"/>
                  <a:gd name="T17" fmla="*/ 0 h 85"/>
                  <a:gd name="T18" fmla="*/ 0 w 106"/>
                  <a:gd name="T19" fmla="*/ 4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6" h="85">
                    <a:moveTo>
                      <a:pt x="0" y="44"/>
                    </a:moveTo>
                    <a:lnTo>
                      <a:pt x="0" y="85"/>
                    </a:lnTo>
                    <a:lnTo>
                      <a:pt x="42" y="85"/>
                    </a:lnTo>
                    <a:lnTo>
                      <a:pt x="42" y="45"/>
                    </a:lnTo>
                    <a:lnTo>
                      <a:pt x="65" y="45"/>
                    </a:lnTo>
                    <a:lnTo>
                      <a:pt x="65" y="85"/>
                    </a:lnTo>
                    <a:lnTo>
                      <a:pt x="106" y="85"/>
                    </a:lnTo>
                    <a:lnTo>
                      <a:pt x="106" y="44"/>
                    </a:lnTo>
                    <a:lnTo>
                      <a:pt x="52" y="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5" name="Rectangle 2354"/>
              <p:cNvSpPr>
                <a:spLocks noChangeArrowheads="1"/>
              </p:cNvSpPr>
              <p:nvPr/>
            </p:nvSpPr>
            <p:spPr bwMode="auto">
              <a:xfrm>
                <a:off x="5987" y="14"/>
                <a:ext cx="13" cy="37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6" name="Freeform 2355"/>
              <p:cNvSpPr>
                <a:spLocks noEditPoints="1"/>
              </p:cNvSpPr>
              <p:nvPr/>
            </p:nvSpPr>
            <p:spPr bwMode="auto">
              <a:xfrm>
                <a:off x="5460" y="654"/>
                <a:ext cx="109" cy="160"/>
              </a:xfrm>
              <a:custGeom>
                <a:avLst/>
                <a:gdLst>
                  <a:gd name="T0" fmla="*/ 61 w 100"/>
                  <a:gd name="T1" fmla="*/ 4 h 147"/>
                  <a:gd name="T2" fmla="*/ 11 w 100"/>
                  <a:gd name="T3" fmla="*/ 25 h 147"/>
                  <a:gd name="T4" fmla="*/ 11 w 100"/>
                  <a:gd name="T5" fmla="*/ 79 h 147"/>
                  <a:gd name="T6" fmla="*/ 51 w 100"/>
                  <a:gd name="T7" fmla="*/ 147 h 147"/>
                  <a:gd name="T8" fmla="*/ 55 w 100"/>
                  <a:gd name="T9" fmla="*/ 139 h 147"/>
                  <a:gd name="T10" fmla="*/ 91 w 100"/>
                  <a:gd name="T11" fmla="*/ 80 h 147"/>
                  <a:gd name="T12" fmla="*/ 98 w 100"/>
                  <a:gd name="T13" fmla="*/ 43 h 147"/>
                  <a:gd name="T14" fmla="*/ 61 w 100"/>
                  <a:gd name="T15" fmla="*/ 4 h 147"/>
                  <a:gd name="T16" fmla="*/ 51 w 100"/>
                  <a:gd name="T17" fmla="*/ 79 h 147"/>
                  <a:gd name="T18" fmla="*/ 24 w 100"/>
                  <a:gd name="T19" fmla="*/ 52 h 147"/>
                  <a:gd name="T20" fmla="*/ 51 w 100"/>
                  <a:gd name="T21" fmla="*/ 25 h 147"/>
                  <a:gd name="T22" fmla="*/ 78 w 100"/>
                  <a:gd name="T23" fmla="*/ 52 h 147"/>
                  <a:gd name="T24" fmla="*/ 51 w 100"/>
                  <a:gd name="T25" fmla="*/ 79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0" h="147">
                    <a:moveTo>
                      <a:pt x="61" y="4"/>
                    </a:moveTo>
                    <a:cubicBezTo>
                      <a:pt x="41" y="0"/>
                      <a:pt x="22" y="8"/>
                      <a:pt x="11" y="25"/>
                    </a:cubicBezTo>
                    <a:cubicBezTo>
                      <a:pt x="0" y="41"/>
                      <a:pt x="0" y="62"/>
                      <a:pt x="11" y="79"/>
                    </a:cubicBezTo>
                    <a:cubicBezTo>
                      <a:pt x="25" y="101"/>
                      <a:pt x="40" y="123"/>
                      <a:pt x="51" y="147"/>
                    </a:cubicBezTo>
                    <a:cubicBezTo>
                      <a:pt x="52" y="144"/>
                      <a:pt x="53" y="141"/>
                      <a:pt x="55" y="139"/>
                    </a:cubicBezTo>
                    <a:cubicBezTo>
                      <a:pt x="67" y="119"/>
                      <a:pt x="79" y="99"/>
                      <a:pt x="91" y="80"/>
                    </a:cubicBezTo>
                    <a:cubicBezTo>
                      <a:pt x="98" y="68"/>
                      <a:pt x="100" y="56"/>
                      <a:pt x="98" y="43"/>
                    </a:cubicBezTo>
                    <a:cubicBezTo>
                      <a:pt x="96" y="24"/>
                      <a:pt x="80" y="8"/>
                      <a:pt x="61" y="4"/>
                    </a:cubicBezTo>
                    <a:close/>
                    <a:moveTo>
                      <a:pt x="51" y="79"/>
                    </a:moveTo>
                    <a:cubicBezTo>
                      <a:pt x="35" y="79"/>
                      <a:pt x="24" y="68"/>
                      <a:pt x="24" y="52"/>
                    </a:cubicBezTo>
                    <a:cubicBezTo>
                      <a:pt x="23" y="37"/>
                      <a:pt x="36" y="25"/>
                      <a:pt x="51" y="25"/>
                    </a:cubicBezTo>
                    <a:cubicBezTo>
                      <a:pt x="66" y="25"/>
                      <a:pt x="78" y="37"/>
                      <a:pt x="78" y="52"/>
                    </a:cubicBezTo>
                    <a:cubicBezTo>
                      <a:pt x="78" y="67"/>
                      <a:pt x="66" y="79"/>
                      <a:pt x="51" y="7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7" name="Freeform 2356"/>
              <p:cNvSpPr>
                <a:spLocks noEditPoints="1"/>
              </p:cNvSpPr>
              <p:nvPr/>
            </p:nvSpPr>
            <p:spPr bwMode="auto">
              <a:xfrm>
                <a:off x="5016" y="875"/>
                <a:ext cx="126" cy="123"/>
              </a:xfrm>
              <a:custGeom>
                <a:avLst/>
                <a:gdLst>
                  <a:gd name="T0" fmla="*/ 0 w 116"/>
                  <a:gd name="T1" fmla="*/ 111 h 113"/>
                  <a:gd name="T2" fmla="*/ 3 w 116"/>
                  <a:gd name="T3" fmla="*/ 113 h 113"/>
                  <a:gd name="T4" fmla="*/ 39 w 116"/>
                  <a:gd name="T5" fmla="*/ 98 h 113"/>
                  <a:gd name="T6" fmla="*/ 77 w 116"/>
                  <a:gd name="T7" fmla="*/ 97 h 113"/>
                  <a:gd name="T8" fmla="*/ 114 w 116"/>
                  <a:gd name="T9" fmla="*/ 113 h 113"/>
                  <a:gd name="T10" fmla="*/ 116 w 116"/>
                  <a:gd name="T11" fmla="*/ 111 h 113"/>
                  <a:gd name="T12" fmla="*/ 58 w 116"/>
                  <a:gd name="T13" fmla="*/ 0 h 113"/>
                  <a:gd name="T14" fmla="*/ 0 w 116"/>
                  <a:gd name="T15" fmla="*/ 111 h 113"/>
                  <a:gd name="T16" fmla="*/ 58 w 116"/>
                  <a:gd name="T17" fmla="*/ 74 h 113"/>
                  <a:gd name="T18" fmla="*/ 54 w 116"/>
                  <a:gd name="T19" fmla="*/ 78 h 113"/>
                  <a:gd name="T20" fmla="*/ 25 w 116"/>
                  <a:gd name="T21" fmla="*/ 90 h 113"/>
                  <a:gd name="T22" fmla="*/ 56 w 116"/>
                  <a:gd name="T23" fmla="*/ 32 h 113"/>
                  <a:gd name="T24" fmla="*/ 58 w 116"/>
                  <a:gd name="T25" fmla="*/ 32 h 113"/>
                  <a:gd name="T26" fmla="*/ 58 w 116"/>
                  <a:gd name="T27" fmla="*/ 74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6" h="113">
                    <a:moveTo>
                      <a:pt x="0" y="111"/>
                    </a:moveTo>
                    <a:cubicBezTo>
                      <a:pt x="1" y="112"/>
                      <a:pt x="2" y="112"/>
                      <a:pt x="3" y="113"/>
                    </a:cubicBezTo>
                    <a:cubicBezTo>
                      <a:pt x="15" y="108"/>
                      <a:pt x="28" y="104"/>
                      <a:pt x="39" y="98"/>
                    </a:cubicBezTo>
                    <a:cubicBezTo>
                      <a:pt x="52" y="91"/>
                      <a:pt x="64" y="90"/>
                      <a:pt x="77" y="97"/>
                    </a:cubicBezTo>
                    <a:cubicBezTo>
                      <a:pt x="89" y="104"/>
                      <a:pt x="102" y="108"/>
                      <a:pt x="114" y="113"/>
                    </a:cubicBezTo>
                    <a:cubicBezTo>
                      <a:pt x="115" y="112"/>
                      <a:pt x="116" y="111"/>
                      <a:pt x="116" y="111"/>
                    </a:cubicBezTo>
                    <a:cubicBezTo>
                      <a:pt x="97" y="75"/>
                      <a:pt x="79" y="39"/>
                      <a:pt x="58" y="0"/>
                    </a:cubicBezTo>
                    <a:cubicBezTo>
                      <a:pt x="38" y="39"/>
                      <a:pt x="19" y="75"/>
                      <a:pt x="0" y="111"/>
                    </a:cubicBezTo>
                    <a:close/>
                    <a:moveTo>
                      <a:pt x="58" y="74"/>
                    </a:moveTo>
                    <a:cubicBezTo>
                      <a:pt x="58" y="75"/>
                      <a:pt x="56" y="77"/>
                      <a:pt x="54" y="78"/>
                    </a:cubicBezTo>
                    <a:cubicBezTo>
                      <a:pt x="45" y="82"/>
                      <a:pt x="37" y="85"/>
                      <a:pt x="25" y="90"/>
                    </a:cubicBezTo>
                    <a:cubicBezTo>
                      <a:pt x="36" y="69"/>
                      <a:pt x="46" y="50"/>
                      <a:pt x="56" y="32"/>
                    </a:cubicBezTo>
                    <a:cubicBezTo>
                      <a:pt x="56" y="32"/>
                      <a:pt x="57" y="32"/>
                      <a:pt x="58" y="32"/>
                    </a:cubicBezTo>
                    <a:cubicBezTo>
                      <a:pt x="58" y="46"/>
                      <a:pt x="58" y="60"/>
                      <a:pt x="58" y="7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8" name="Freeform 2357"/>
              <p:cNvSpPr/>
              <p:nvPr/>
            </p:nvSpPr>
            <p:spPr bwMode="auto">
              <a:xfrm>
                <a:off x="5714" y="736"/>
                <a:ext cx="40" cy="40"/>
              </a:xfrm>
              <a:custGeom>
                <a:avLst/>
                <a:gdLst>
                  <a:gd name="T0" fmla="*/ 0 w 36"/>
                  <a:gd name="T1" fmla="*/ 36 h 36"/>
                  <a:gd name="T2" fmla="*/ 14 w 36"/>
                  <a:gd name="T3" fmla="*/ 30 h 36"/>
                  <a:gd name="T4" fmla="*/ 24 w 36"/>
                  <a:gd name="T5" fmla="*/ 30 h 36"/>
                  <a:gd name="T6" fmla="*/ 35 w 36"/>
                  <a:gd name="T7" fmla="*/ 35 h 36"/>
                  <a:gd name="T8" fmla="*/ 36 w 36"/>
                  <a:gd name="T9" fmla="*/ 34 h 36"/>
                  <a:gd name="T10" fmla="*/ 19 w 36"/>
                  <a:gd name="T11" fmla="*/ 0 h 36"/>
                  <a:gd name="T12" fmla="*/ 0 w 36"/>
                  <a:gd name="T13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" h="36">
                    <a:moveTo>
                      <a:pt x="0" y="36"/>
                    </a:moveTo>
                    <a:cubicBezTo>
                      <a:pt x="6" y="33"/>
                      <a:pt x="10" y="32"/>
                      <a:pt x="14" y="30"/>
                    </a:cubicBezTo>
                    <a:cubicBezTo>
                      <a:pt x="17" y="28"/>
                      <a:pt x="20" y="28"/>
                      <a:pt x="24" y="30"/>
                    </a:cubicBezTo>
                    <a:cubicBezTo>
                      <a:pt x="27" y="32"/>
                      <a:pt x="31" y="33"/>
                      <a:pt x="35" y="35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1" y="23"/>
                      <a:pt x="25" y="12"/>
                      <a:pt x="19" y="0"/>
                    </a:cubicBezTo>
                    <a:cubicBezTo>
                      <a:pt x="12" y="12"/>
                      <a:pt x="7" y="23"/>
                      <a:pt x="0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9" name="Freeform 2358"/>
              <p:cNvSpPr>
                <a:spLocks noEditPoints="1"/>
              </p:cNvSpPr>
              <p:nvPr/>
            </p:nvSpPr>
            <p:spPr bwMode="auto">
              <a:xfrm>
                <a:off x="5686" y="657"/>
                <a:ext cx="97" cy="152"/>
              </a:xfrm>
              <a:custGeom>
                <a:avLst/>
                <a:gdLst>
                  <a:gd name="T0" fmla="*/ 89 w 89"/>
                  <a:gd name="T1" fmla="*/ 24 h 140"/>
                  <a:gd name="T2" fmla="*/ 65 w 89"/>
                  <a:gd name="T3" fmla="*/ 0 h 140"/>
                  <a:gd name="T4" fmla="*/ 23 w 89"/>
                  <a:gd name="T5" fmla="*/ 0 h 140"/>
                  <a:gd name="T6" fmla="*/ 1 w 89"/>
                  <a:gd name="T7" fmla="*/ 20 h 140"/>
                  <a:gd name="T8" fmla="*/ 0 w 89"/>
                  <a:gd name="T9" fmla="*/ 63 h 140"/>
                  <a:gd name="T10" fmla="*/ 0 w 89"/>
                  <a:gd name="T11" fmla="*/ 113 h 140"/>
                  <a:gd name="T12" fmla="*/ 26 w 89"/>
                  <a:gd name="T13" fmla="*/ 139 h 140"/>
                  <a:gd name="T14" fmla="*/ 65 w 89"/>
                  <a:gd name="T15" fmla="*/ 139 h 140"/>
                  <a:gd name="T16" fmla="*/ 89 w 89"/>
                  <a:gd name="T17" fmla="*/ 116 h 140"/>
                  <a:gd name="T18" fmla="*/ 89 w 89"/>
                  <a:gd name="T19" fmla="*/ 69 h 140"/>
                  <a:gd name="T20" fmla="*/ 89 w 89"/>
                  <a:gd name="T21" fmla="*/ 24 h 140"/>
                  <a:gd name="T22" fmla="*/ 60 w 89"/>
                  <a:gd name="T23" fmla="*/ 10 h 140"/>
                  <a:gd name="T24" fmla="*/ 29 w 89"/>
                  <a:gd name="T25" fmla="*/ 10 h 140"/>
                  <a:gd name="T26" fmla="*/ 60 w 89"/>
                  <a:gd name="T27" fmla="*/ 10 h 140"/>
                  <a:gd name="T28" fmla="*/ 44 w 89"/>
                  <a:gd name="T29" fmla="*/ 136 h 140"/>
                  <a:gd name="T30" fmla="*/ 38 w 89"/>
                  <a:gd name="T31" fmla="*/ 129 h 140"/>
                  <a:gd name="T32" fmla="*/ 44 w 89"/>
                  <a:gd name="T33" fmla="*/ 123 h 140"/>
                  <a:gd name="T34" fmla="*/ 50 w 89"/>
                  <a:gd name="T35" fmla="*/ 129 h 140"/>
                  <a:gd name="T36" fmla="*/ 44 w 89"/>
                  <a:gd name="T37" fmla="*/ 136 h 140"/>
                  <a:gd name="T38" fmla="*/ 81 w 89"/>
                  <a:gd name="T39" fmla="*/ 72 h 140"/>
                  <a:gd name="T40" fmla="*/ 50 w 89"/>
                  <a:gd name="T41" fmla="*/ 72 h 140"/>
                  <a:gd name="T42" fmla="*/ 58 w 89"/>
                  <a:gd name="T43" fmla="*/ 78 h 140"/>
                  <a:gd name="T44" fmla="*/ 81 w 89"/>
                  <a:gd name="T45" fmla="*/ 78 h 140"/>
                  <a:gd name="T46" fmla="*/ 81 w 89"/>
                  <a:gd name="T47" fmla="*/ 99 h 140"/>
                  <a:gd name="T48" fmla="*/ 64 w 89"/>
                  <a:gd name="T49" fmla="*/ 99 h 140"/>
                  <a:gd name="T50" fmla="*/ 81 w 89"/>
                  <a:gd name="T51" fmla="*/ 106 h 140"/>
                  <a:gd name="T52" fmla="*/ 81 w 89"/>
                  <a:gd name="T53" fmla="*/ 116 h 140"/>
                  <a:gd name="T54" fmla="*/ 49 w 89"/>
                  <a:gd name="T55" fmla="*/ 116 h 140"/>
                  <a:gd name="T56" fmla="*/ 45 w 89"/>
                  <a:gd name="T57" fmla="*/ 106 h 140"/>
                  <a:gd name="T58" fmla="*/ 40 w 89"/>
                  <a:gd name="T59" fmla="*/ 116 h 140"/>
                  <a:gd name="T60" fmla="*/ 9 w 89"/>
                  <a:gd name="T61" fmla="*/ 116 h 140"/>
                  <a:gd name="T62" fmla="*/ 9 w 89"/>
                  <a:gd name="T63" fmla="*/ 90 h 140"/>
                  <a:gd name="T64" fmla="*/ 26 w 89"/>
                  <a:gd name="T65" fmla="*/ 90 h 140"/>
                  <a:gd name="T66" fmla="*/ 33 w 89"/>
                  <a:gd name="T67" fmla="*/ 84 h 140"/>
                  <a:gd name="T68" fmla="*/ 9 w 89"/>
                  <a:gd name="T69" fmla="*/ 84 h 140"/>
                  <a:gd name="T70" fmla="*/ 9 w 89"/>
                  <a:gd name="T71" fmla="*/ 39 h 140"/>
                  <a:gd name="T72" fmla="*/ 44 w 89"/>
                  <a:gd name="T73" fmla="*/ 59 h 140"/>
                  <a:gd name="T74" fmla="*/ 41 w 89"/>
                  <a:gd name="T75" fmla="*/ 69 h 140"/>
                  <a:gd name="T76" fmla="*/ 49 w 89"/>
                  <a:gd name="T77" fmla="*/ 70 h 140"/>
                  <a:gd name="T78" fmla="*/ 81 w 89"/>
                  <a:gd name="T79" fmla="*/ 40 h 140"/>
                  <a:gd name="T80" fmla="*/ 81 w 89"/>
                  <a:gd name="T81" fmla="*/ 72 h 140"/>
                  <a:gd name="T82" fmla="*/ 78 w 89"/>
                  <a:gd name="T83" fmla="*/ 32 h 140"/>
                  <a:gd name="T84" fmla="*/ 46 w 89"/>
                  <a:gd name="T85" fmla="*/ 53 h 140"/>
                  <a:gd name="T86" fmla="*/ 14 w 89"/>
                  <a:gd name="T87" fmla="*/ 35 h 140"/>
                  <a:gd name="T88" fmla="*/ 9 w 89"/>
                  <a:gd name="T89" fmla="*/ 23 h 140"/>
                  <a:gd name="T90" fmla="*/ 81 w 89"/>
                  <a:gd name="T91" fmla="*/ 23 h 140"/>
                  <a:gd name="T92" fmla="*/ 78 w 89"/>
                  <a:gd name="T93" fmla="*/ 32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9" h="140">
                    <a:moveTo>
                      <a:pt x="89" y="24"/>
                    </a:moveTo>
                    <a:cubicBezTo>
                      <a:pt x="89" y="9"/>
                      <a:pt x="79" y="0"/>
                      <a:pt x="65" y="0"/>
                    </a:cubicBezTo>
                    <a:cubicBezTo>
                      <a:pt x="51" y="0"/>
                      <a:pt x="37" y="0"/>
                      <a:pt x="23" y="0"/>
                    </a:cubicBezTo>
                    <a:cubicBezTo>
                      <a:pt x="11" y="0"/>
                      <a:pt x="1" y="7"/>
                      <a:pt x="1" y="20"/>
                    </a:cubicBezTo>
                    <a:cubicBezTo>
                      <a:pt x="0" y="35"/>
                      <a:pt x="0" y="49"/>
                      <a:pt x="0" y="63"/>
                    </a:cubicBezTo>
                    <a:cubicBezTo>
                      <a:pt x="0" y="80"/>
                      <a:pt x="0" y="96"/>
                      <a:pt x="0" y="113"/>
                    </a:cubicBezTo>
                    <a:cubicBezTo>
                      <a:pt x="0" y="127"/>
                      <a:pt x="8" y="140"/>
                      <a:pt x="26" y="139"/>
                    </a:cubicBezTo>
                    <a:cubicBezTo>
                      <a:pt x="39" y="139"/>
                      <a:pt x="52" y="139"/>
                      <a:pt x="65" y="139"/>
                    </a:cubicBezTo>
                    <a:cubicBezTo>
                      <a:pt x="79" y="139"/>
                      <a:pt x="89" y="130"/>
                      <a:pt x="89" y="116"/>
                    </a:cubicBezTo>
                    <a:cubicBezTo>
                      <a:pt x="89" y="100"/>
                      <a:pt x="89" y="85"/>
                      <a:pt x="89" y="69"/>
                    </a:cubicBezTo>
                    <a:cubicBezTo>
                      <a:pt x="89" y="54"/>
                      <a:pt x="89" y="39"/>
                      <a:pt x="89" y="24"/>
                    </a:cubicBezTo>
                    <a:close/>
                    <a:moveTo>
                      <a:pt x="60" y="10"/>
                    </a:moveTo>
                    <a:cubicBezTo>
                      <a:pt x="49" y="10"/>
                      <a:pt x="40" y="10"/>
                      <a:pt x="29" y="10"/>
                    </a:cubicBezTo>
                    <a:cubicBezTo>
                      <a:pt x="33" y="7"/>
                      <a:pt x="57" y="7"/>
                      <a:pt x="60" y="10"/>
                    </a:cubicBezTo>
                    <a:close/>
                    <a:moveTo>
                      <a:pt x="44" y="136"/>
                    </a:moveTo>
                    <a:cubicBezTo>
                      <a:pt x="41" y="136"/>
                      <a:pt x="38" y="133"/>
                      <a:pt x="38" y="129"/>
                    </a:cubicBezTo>
                    <a:cubicBezTo>
                      <a:pt x="38" y="126"/>
                      <a:pt x="41" y="123"/>
                      <a:pt x="44" y="123"/>
                    </a:cubicBezTo>
                    <a:cubicBezTo>
                      <a:pt x="47" y="123"/>
                      <a:pt x="50" y="126"/>
                      <a:pt x="50" y="129"/>
                    </a:cubicBezTo>
                    <a:cubicBezTo>
                      <a:pt x="50" y="133"/>
                      <a:pt x="47" y="136"/>
                      <a:pt x="44" y="136"/>
                    </a:cubicBezTo>
                    <a:close/>
                    <a:moveTo>
                      <a:pt x="81" y="72"/>
                    </a:moveTo>
                    <a:cubicBezTo>
                      <a:pt x="70" y="72"/>
                      <a:pt x="60" y="72"/>
                      <a:pt x="50" y="72"/>
                    </a:cubicBezTo>
                    <a:cubicBezTo>
                      <a:pt x="51" y="77"/>
                      <a:pt x="53" y="78"/>
                      <a:pt x="58" y="78"/>
                    </a:cubicBezTo>
                    <a:cubicBezTo>
                      <a:pt x="65" y="78"/>
                      <a:pt x="73" y="78"/>
                      <a:pt x="81" y="78"/>
                    </a:cubicBezTo>
                    <a:cubicBezTo>
                      <a:pt x="81" y="86"/>
                      <a:pt x="81" y="92"/>
                      <a:pt x="81" y="99"/>
                    </a:cubicBezTo>
                    <a:cubicBezTo>
                      <a:pt x="75" y="99"/>
                      <a:pt x="70" y="99"/>
                      <a:pt x="64" y="99"/>
                    </a:cubicBezTo>
                    <a:cubicBezTo>
                      <a:pt x="67" y="110"/>
                      <a:pt x="75" y="103"/>
                      <a:pt x="81" y="106"/>
                    </a:cubicBezTo>
                    <a:cubicBezTo>
                      <a:pt x="81" y="109"/>
                      <a:pt x="81" y="113"/>
                      <a:pt x="81" y="116"/>
                    </a:cubicBezTo>
                    <a:cubicBezTo>
                      <a:pt x="70" y="116"/>
                      <a:pt x="60" y="116"/>
                      <a:pt x="49" y="116"/>
                    </a:cubicBezTo>
                    <a:cubicBezTo>
                      <a:pt x="48" y="113"/>
                      <a:pt x="51" y="107"/>
                      <a:pt x="45" y="106"/>
                    </a:cubicBezTo>
                    <a:cubicBezTo>
                      <a:pt x="38" y="106"/>
                      <a:pt x="42" y="113"/>
                      <a:pt x="40" y="116"/>
                    </a:cubicBezTo>
                    <a:cubicBezTo>
                      <a:pt x="30" y="116"/>
                      <a:pt x="19" y="116"/>
                      <a:pt x="9" y="116"/>
                    </a:cubicBezTo>
                    <a:cubicBezTo>
                      <a:pt x="9" y="107"/>
                      <a:pt x="9" y="99"/>
                      <a:pt x="9" y="90"/>
                    </a:cubicBezTo>
                    <a:cubicBezTo>
                      <a:pt x="15" y="90"/>
                      <a:pt x="20" y="90"/>
                      <a:pt x="26" y="90"/>
                    </a:cubicBezTo>
                    <a:cubicBezTo>
                      <a:pt x="30" y="90"/>
                      <a:pt x="32" y="89"/>
                      <a:pt x="33" y="84"/>
                    </a:cubicBezTo>
                    <a:cubicBezTo>
                      <a:pt x="25" y="84"/>
                      <a:pt x="17" y="84"/>
                      <a:pt x="9" y="84"/>
                    </a:cubicBezTo>
                    <a:cubicBezTo>
                      <a:pt x="9" y="69"/>
                      <a:pt x="9" y="54"/>
                      <a:pt x="9" y="39"/>
                    </a:cubicBezTo>
                    <a:cubicBezTo>
                      <a:pt x="21" y="46"/>
                      <a:pt x="32" y="52"/>
                      <a:pt x="44" y="59"/>
                    </a:cubicBezTo>
                    <a:cubicBezTo>
                      <a:pt x="43" y="63"/>
                      <a:pt x="42" y="66"/>
                      <a:pt x="41" y="69"/>
                    </a:cubicBezTo>
                    <a:cubicBezTo>
                      <a:pt x="44" y="69"/>
                      <a:pt x="46" y="69"/>
                      <a:pt x="49" y="70"/>
                    </a:cubicBezTo>
                    <a:cubicBezTo>
                      <a:pt x="53" y="53"/>
                      <a:pt x="63" y="43"/>
                      <a:pt x="81" y="40"/>
                    </a:cubicBezTo>
                    <a:cubicBezTo>
                      <a:pt x="81" y="51"/>
                      <a:pt x="81" y="61"/>
                      <a:pt x="81" y="72"/>
                    </a:cubicBezTo>
                    <a:close/>
                    <a:moveTo>
                      <a:pt x="78" y="32"/>
                    </a:moveTo>
                    <a:cubicBezTo>
                      <a:pt x="65" y="35"/>
                      <a:pt x="54" y="41"/>
                      <a:pt x="46" y="53"/>
                    </a:cubicBezTo>
                    <a:cubicBezTo>
                      <a:pt x="35" y="47"/>
                      <a:pt x="25" y="41"/>
                      <a:pt x="14" y="35"/>
                    </a:cubicBezTo>
                    <a:cubicBezTo>
                      <a:pt x="8" y="31"/>
                      <a:pt x="7" y="30"/>
                      <a:pt x="9" y="23"/>
                    </a:cubicBezTo>
                    <a:cubicBezTo>
                      <a:pt x="33" y="23"/>
                      <a:pt x="56" y="23"/>
                      <a:pt x="81" y="23"/>
                    </a:cubicBezTo>
                    <a:cubicBezTo>
                      <a:pt x="80" y="27"/>
                      <a:pt x="84" y="31"/>
                      <a:pt x="78" y="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0" name="Freeform 2359"/>
              <p:cNvSpPr/>
              <p:nvPr/>
            </p:nvSpPr>
            <p:spPr bwMode="auto">
              <a:xfrm>
                <a:off x="5222" y="465"/>
                <a:ext cx="157" cy="92"/>
              </a:xfrm>
              <a:custGeom>
                <a:avLst/>
                <a:gdLst>
                  <a:gd name="T0" fmla="*/ 75 w 144"/>
                  <a:gd name="T1" fmla="*/ 0 h 84"/>
                  <a:gd name="T2" fmla="*/ 45 w 144"/>
                  <a:gd name="T3" fmla="*/ 42 h 84"/>
                  <a:gd name="T4" fmla="*/ 34 w 144"/>
                  <a:gd name="T5" fmla="*/ 33 h 84"/>
                  <a:gd name="T6" fmla="*/ 0 w 144"/>
                  <a:gd name="T7" fmla="*/ 84 h 84"/>
                  <a:gd name="T8" fmla="*/ 144 w 144"/>
                  <a:gd name="T9" fmla="*/ 84 h 84"/>
                  <a:gd name="T10" fmla="*/ 101 w 144"/>
                  <a:gd name="T11" fmla="*/ 33 h 84"/>
                  <a:gd name="T12" fmla="*/ 75 w 144"/>
                  <a:gd name="T13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" h="84">
                    <a:moveTo>
                      <a:pt x="75" y="0"/>
                    </a:moveTo>
                    <a:cubicBezTo>
                      <a:pt x="64" y="15"/>
                      <a:pt x="55" y="28"/>
                      <a:pt x="45" y="42"/>
                    </a:cubicBezTo>
                    <a:cubicBezTo>
                      <a:pt x="40" y="39"/>
                      <a:pt x="37" y="36"/>
                      <a:pt x="34" y="33"/>
                    </a:cubicBezTo>
                    <a:cubicBezTo>
                      <a:pt x="22" y="50"/>
                      <a:pt x="11" y="67"/>
                      <a:pt x="0" y="84"/>
                    </a:cubicBezTo>
                    <a:cubicBezTo>
                      <a:pt x="51" y="84"/>
                      <a:pt x="144" y="84"/>
                      <a:pt x="144" y="84"/>
                    </a:cubicBezTo>
                    <a:cubicBezTo>
                      <a:pt x="101" y="33"/>
                      <a:pt x="101" y="33"/>
                      <a:pt x="101" y="33"/>
                    </a:cubicBezTo>
                    <a:cubicBezTo>
                      <a:pt x="101" y="33"/>
                      <a:pt x="84" y="11"/>
                      <a:pt x="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1" name="Freeform 2360"/>
              <p:cNvSpPr/>
              <p:nvPr/>
            </p:nvSpPr>
            <p:spPr bwMode="auto">
              <a:xfrm>
                <a:off x="5223" y="448"/>
                <a:ext cx="66" cy="65"/>
              </a:xfrm>
              <a:custGeom>
                <a:avLst/>
                <a:gdLst>
                  <a:gd name="T0" fmla="*/ 13 w 61"/>
                  <a:gd name="T1" fmla="*/ 15 h 60"/>
                  <a:gd name="T2" fmla="*/ 11 w 61"/>
                  <a:gd name="T3" fmla="*/ 60 h 60"/>
                  <a:gd name="T4" fmla="*/ 31 w 61"/>
                  <a:gd name="T5" fmla="*/ 30 h 60"/>
                  <a:gd name="T6" fmla="*/ 41 w 61"/>
                  <a:gd name="T7" fmla="*/ 40 h 60"/>
                  <a:gd name="T8" fmla="*/ 61 w 61"/>
                  <a:gd name="T9" fmla="*/ 12 h 60"/>
                  <a:gd name="T10" fmla="*/ 13 w 61"/>
                  <a:gd name="T11" fmla="*/ 15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" h="60">
                    <a:moveTo>
                      <a:pt x="13" y="15"/>
                    </a:moveTo>
                    <a:cubicBezTo>
                      <a:pt x="1" y="27"/>
                      <a:pt x="0" y="48"/>
                      <a:pt x="11" y="60"/>
                    </a:cubicBezTo>
                    <a:cubicBezTo>
                      <a:pt x="17" y="50"/>
                      <a:pt x="24" y="41"/>
                      <a:pt x="31" y="30"/>
                    </a:cubicBezTo>
                    <a:cubicBezTo>
                      <a:pt x="35" y="34"/>
                      <a:pt x="38" y="37"/>
                      <a:pt x="41" y="40"/>
                    </a:cubicBezTo>
                    <a:cubicBezTo>
                      <a:pt x="48" y="30"/>
                      <a:pt x="55" y="21"/>
                      <a:pt x="61" y="12"/>
                    </a:cubicBezTo>
                    <a:cubicBezTo>
                      <a:pt x="47" y="0"/>
                      <a:pt x="26" y="2"/>
                      <a:pt x="13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2" name="Freeform 2361"/>
              <p:cNvSpPr>
                <a:spLocks noEditPoints="1"/>
              </p:cNvSpPr>
              <p:nvPr/>
            </p:nvSpPr>
            <p:spPr bwMode="auto">
              <a:xfrm>
                <a:off x="5646" y="490"/>
                <a:ext cx="49" cy="66"/>
              </a:xfrm>
              <a:custGeom>
                <a:avLst/>
                <a:gdLst>
                  <a:gd name="T0" fmla="*/ 29 w 45"/>
                  <a:gd name="T1" fmla="*/ 2 h 60"/>
                  <a:gd name="T2" fmla="*/ 7 w 45"/>
                  <a:gd name="T3" fmla="*/ 9 h 60"/>
                  <a:gd name="T4" fmla="*/ 5 w 45"/>
                  <a:gd name="T5" fmla="*/ 33 h 60"/>
                  <a:gd name="T6" fmla="*/ 24 w 45"/>
                  <a:gd name="T7" fmla="*/ 60 h 60"/>
                  <a:gd name="T8" fmla="*/ 32 w 45"/>
                  <a:gd name="T9" fmla="*/ 47 h 60"/>
                  <a:gd name="T10" fmla="*/ 41 w 45"/>
                  <a:gd name="T11" fmla="*/ 35 h 60"/>
                  <a:gd name="T12" fmla="*/ 45 w 45"/>
                  <a:gd name="T13" fmla="*/ 20 h 60"/>
                  <a:gd name="T14" fmla="*/ 29 w 45"/>
                  <a:gd name="T15" fmla="*/ 2 h 60"/>
                  <a:gd name="T16" fmla="*/ 24 w 45"/>
                  <a:gd name="T17" fmla="*/ 33 h 60"/>
                  <a:gd name="T18" fmla="*/ 13 w 45"/>
                  <a:gd name="T19" fmla="*/ 22 h 60"/>
                  <a:gd name="T20" fmla="*/ 24 w 45"/>
                  <a:gd name="T21" fmla="*/ 12 h 60"/>
                  <a:gd name="T22" fmla="*/ 34 w 45"/>
                  <a:gd name="T23" fmla="*/ 22 h 60"/>
                  <a:gd name="T24" fmla="*/ 24 w 45"/>
                  <a:gd name="T25" fmla="*/ 3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5" h="60">
                    <a:moveTo>
                      <a:pt x="29" y="2"/>
                    </a:moveTo>
                    <a:cubicBezTo>
                      <a:pt x="20" y="0"/>
                      <a:pt x="13" y="2"/>
                      <a:pt x="7" y="9"/>
                    </a:cubicBezTo>
                    <a:cubicBezTo>
                      <a:pt x="1" y="16"/>
                      <a:pt x="0" y="26"/>
                      <a:pt x="5" y="33"/>
                    </a:cubicBezTo>
                    <a:cubicBezTo>
                      <a:pt x="11" y="42"/>
                      <a:pt x="17" y="51"/>
                      <a:pt x="24" y="60"/>
                    </a:cubicBezTo>
                    <a:cubicBezTo>
                      <a:pt x="26" y="56"/>
                      <a:pt x="29" y="52"/>
                      <a:pt x="32" y="47"/>
                    </a:cubicBezTo>
                    <a:cubicBezTo>
                      <a:pt x="35" y="43"/>
                      <a:pt x="39" y="39"/>
                      <a:pt x="41" y="35"/>
                    </a:cubicBezTo>
                    <a:cubicBezTo>
                      <a:pt x="43" y="30"/>
                      <a:pt x="45" y="25"/>
                      <a:pt x="45" y="20"/>
                    </a:cubicBezTo>
                    <a:cubicBezTo>
                      <a:pt x="44" y="11"/>
                      <a:pt x="38" y="4"/>
                      <a:pt x="29" y="2"/>
                    </a:cubicBezTo>
                    <a:close/>
                    <a:moveTo>
                      <a:pt x="24" y="33"/>
                    </a:moveTo>
                    <a:cubicBezTo>
                      <a:pt x="18" y="33"/>
                      <a:pt x="13" y="28"/>
                      <a:pt x="13" y="22"/>
                    </a:cubicBezTo>
                    <a:cubicBezTo>
                      <a:pt x="13" y="16"/>
                      <a:pt x="18" y="12"/>
                      <a:pt x="24" y="12"/>
                    </a:cubicBezTo>
                    <a:cubicBezTo>
                      <a:pt x="30" y="12"/>
                      <a:pt x="34" y="17"/>
                      <a:pt x="34" y="22"/>
                    </a:cubicBezTo>
                    <a:cubicBezTo>
                      <a:pt x="34" y="28"/>
                      <a:pt x="29" y="33"/>
                      <a:pt x="24" y="3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3" name="Freeform 2362"/>
              <p:cNvSpPr>
                <a:spLocks noEditPoints="1"/>
              </p:cNvSpPr>
              <p:nvPr/>
            </p:nvSpPr>
            <p:spPr bwMode="auto">
              <a:xfrm>
                <a:off x="5788" y="484"/>
                <a:ext cx="22" cy="30"/>
              </a:xfrm>
              <a:custGeom>
                <a:avLst/>
                <a:gdLst>
                  <a:gd name="T0" fmla="*/ 13 w 20"/>
                  <a:gd name="T1" fmla="*/ 1 h 28"/>
                  <a:gd name="T2" fmla="*/ 3 w 20"/>
                  <a:gd name="T3" fmla="*/ 5 h 28"/>
                  <a:gd name="T4" fmla="*/ 2 w 20"/>
                  <a:gd name="T5" fmla="*/ 15 h 28"/>
                  <a:gd name="T6" fmla="*/ 10 w 20"/>
                  <a:gd name="T7" fmla="*/ 28 h 28"/>
                  <a:gd name="T8" fmla="*/ 14 w 20"/>
                  <a:gd name="T9" fmla="*/ 22 h 28"/>
                  <a:gd name="T10" fmla="*/ 18 w 20"/>
                  <a:gd name="T11" fmla="*/ 16 h 28"/>
                  <a:gd name="T12" fmla="*/ 20 w 20"/>
                  <a:gd name="T13" fmla="*/ 10 h 28"/>
                  <a:gd name="T14" fmla="*/ 13 w 20"/>
                  <a:gd name="T15" fmla="*/ 1 h 28"/>
                  <a:gd name="T16" fmla="*/ 10 w 20"/>
                  <a:gd name="T17" fmla="*/ 16 h 28"/>
                  <a:gd name="T18" fmla="*/ 5 w 20"/>
                  <a:gd name="T19" fmla="*/ 11 h 28"/>
                  <a:gd name="T20" fmla="*/ 10 w 20"/>
                  <a:gd name="T21" fmla="*/ 6 h 28"/>
                  <a:gd name="T22" fmla="*/ 15 w 20"/>
                  <a:gd name="T23" fmla="*/ 11 h 28"/>
                  <a:gd name="T24" fmla="*/ 10 w 20"/>
                  <a:gd name="T25" fmla="*/ 16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28">
                    <a:moveTo>
                      <a:pt x="13" y="1"/>
                    </a:moveTo>
                    <a:cubicBezTo>
                      <a:pt x="9" y="0"/>
                      <a:pt x="5" y="1"/>
                      <a:pt x="3" y="5"/>
                    </a:cubicBezTo>
                    <a:cubicBezTo>
                      <a:pt x="0" y="8"/>
                      <a:pt x="0" y="12"/>
                      <a:pt x="2" y="15"/>
                    </a:cubicBezTo>
                    <a:cubicBezTo>
                      <a:pt x="4" y="20"/>
                      <a:pt x="7" y="23"/>
                      <a:pt x="10" y="28"/>
                    </a:cubicBezTo>
                    <a:cubicBezTo>
                      <a:pt x="11" y="26"/>
                      <a:pt x="13" y="24"/>
                      <a:pt x="14" y="22"/>
                    </a:cubicBezTo>
                    <a:cubicBezTo>
                      <a:pt x="15" y="20"/>
                      <a:pt x="17" y="18"/>
                      <a:pt x="18" y="16"/>
                    </a:cubicBezTo>
                    <a:cubicBezTo>
                      <a:pt x="19" y="14"/>
                      <a:pt x="20" y="12"/>
                      <a:pt x="20" y="10"/>
                    </a:cubicBezTo>
                    <a:cubicBezTo>
                      <a:pt x="20" y="6"/>
                      <a:pt x="17" y="2"/>
                      <a:pt x="13" y="1"/>
                    </a:cubicBezTo>
                    <a:close/>
                    <a:moveTo>
                      <a:pt x="10" y="16"/>
                    </a:moveTo>
                    <a:cubicBezTo>
                      <a:pt x="8" y="16"/>
                      <a:pt x="5" y="13"/>
                      <a:pt x="5" y="11"/>
                    </a:cubicBezTo>
                    <a:cubicBezTo>
                      <a:pt x="5" y="8"/>
                      <a:pt x="8" y="6"/>
                      <a:pt x="10" y="6"/>
                    </a:cubicBezTo>
                    <a:cubicBezTo>
                      <a:pt x="13" y="6"/>
                      <a:pt x="15" y="8"/>
                      <a:pt x="15" y="11"/>
                    </a:cubicBezTo>
                    <a:cubicBezTo>
                      <a:pt x="15" y="13"/>
                      <a:pt x="13" y="16"/>
                      <a:pt x="10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4" name="Freeform 2363"/>
              <p:cNvSpPr/>
              <p:nvPr/>
            </p:nvSpPr>
            <p:spPr bwMode="auto">
              <a:xfrm>
                <a:off x="5730" y="506"/>
                <a:ext cx="8" cy="6"/>
              </a:xfrm>
              <a:custGeom>
                <a:avLst/>
                <a:gdLst>
                  <a:gd name="T0" fmla="*/ 2 w 8"/>
                  <a:gd name="T1" fmla="*/ 0 h 6"/>
                  <a:gd name="T2" fmla="*/ 0 w 8"/>
                  <a:gd name="T3" fmla="*/ 6 h 6"/>
                  <a:gd name="T4" fmla="*/ 8 w 8"/>
                  <a:gd name="T5" fmla="*/ 6 h 6"/>
                  <a:gd name="T6" fmla="*/ 7 w 8"/>
                  <a:gd name="T7" fmla="*/ 5 h 6"/>
                  <a:gd name="T8" fmla="*/ 2 w 8"/>
                  <a:gd name="T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6">
                    <a:moveTo>
                      <a:pt x="2" y="0"/>
                    </a:moveTo>
                    <a:lnTo>
                      <a:pt x="0" y="6"/>
                    </a:lnTo>
                    <a:lnTo>
                      <a:pt x="8" y="6"/>
                    </a:lnTo>
                    <a:lnTo>
                      <a:pt x="7" y="5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5" name="Freeform 2364"/>
              <p:cNvSpPr/>
              <p:nvPr/>
            </p:nvSpPr>
            <p:spPr bwMode="auto">
              <a:xfrm>
                <a:off x="5758" y="544"/>
                <a:ext cx="14" cy="10"/>
              </a:xfrm>
              <a:custGeom>
                <a:avLst/>
                <a:gdLst>
                  <a:gd name="T0" fmla="*/ 5 w 13"/>
                  <a:gd name="T1" fmla="*/ 5 h 10"/>
                  <a:gd name="T2" fmla="*/ 10 w 13"/>
                  <a:gd name="T3" fmla="*/ 10 h 10"/>
                  <a:gd name="T4" fmla="*/ 13 w 13"/>
                  <a:gd name="T5" fmla="*/ 1 h 10"/>
                  <a:gd name="T6" fmla="*/ 2 w 13"/>
                  <a:gd name="T7" fmla="*/ 0 h 10"/>
                  <a:gd name="T8" fmla="*/ 0 w 13"/>
                  <a:gd name="T9" fmla="*/ 0 h 10"/>
                  <a:gd name="T10" fmla="*/ 0 w 13"/>
                  <a:gd name="T11" fmla="*/ 0 h 10"/>
                  <a:gd name="T12" fmla="*/ 5 w 13"/>
                  <a:gd name="T13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10">
                    <a:moveTo>
                      <a:pt x="5" y="5"/>
                    </a:moveTo>
                    <a:cubicBezTo>
                      <a:pt x="10" y="10"/>
                      <a:pt x="10" y="10"/>
                      <a:pt x="10" y="1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9" y="1"/>
                      <a:pt x="6" y="1"/>
                      <a:pt x="2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5" y="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6" name="Freeform 2365"/>
              <p:cNvSpPr/>
              <p:nvPr/>
            </p:nvSpPr>
            <p:spPr bwMode="auto">
              <a:xfrm>
                <a:off x="5676" y="504"/>
                <a:ext cx="121" cy="54"/>
              </a:xfrm>
              <a:custGeom>
                <a:avLst/>
                <a:gdLst>
                  <a:gd name="T0" fmla="*/ 106 w 111"/>
                  <a:gd name="T1" fmla="*/ 4 h 49"/>
                  <a:gd name="T2" fmla="*/ 96 w 111"/>
                  <a:gd name="T3" fmla="*/ 4 h 49"/>
                  <a:gd name="T4" fmla="*/ 87 w 111"/>
                  <a:gd name="T5" fmla="*/ 3 h 49"/>
                  <a:gd name="T6" fmla="*/ 77 w 111"/>
                  <a:gd name="T7" fmla="*/ 3 h 49"/>
                  <a:gd name="T8" fmla="*/ 68 w 111"/>
                  <a:gd name="T9" fmla="*/ 2 h 49"/>
                  <a:gd name="T10" fmla="*/ 58 w 111"/>
                  <a:gd name="T11" fmla="*/ 1 h 49"/>
                  <a:gd name="T12" fmla="*/ 49 w 111"/>
                  <a:gd name="T13" fmla="*/ 1 h 49"/>
                  <a:gd name="T14" fmla="*/ 41 w 111"/>
                  <a:gd name="T15" fmla="*/ 0 h 49"/>
                  <a:gd name="T16" fmla="*/ 47 w 111"/>
                  <a:gd name="T17" fmla="*/ 6 h 49"/>
                  <a:gd name="T18" fmla="*/ 52 w 111"/>
                  <a:gd name="T19" fmla="*/ 11 h 49"/>
                  <a:gd name="T20" fmla="*/ 56 w 111"/>
                  <a:gd name="T21" fmla="*/ 16 h 49"/>
                  <a:gd name="T22" fmla="*/ 61 w 111"/>
                  <a:gd name="T23" fmla="*/ 21 h 49"/>
                  <a:gd name="T24" fmla="*/ 66 w 111"/>
                  <a:gd name="T25" fmla="*/ 26 h 49"/>
                  <a:gd name="T26" fmla="*/ 71 w 111"/>
                  <a:gd name="T27" fmla="*/ 31 h 49"/>
                  <a:gd name="T28" fmla="*/ 75 w 111"/>
                  <a:gd name="T29" fmla="*/ 36 h 49"/>
                  <a:gd name="T30" fmla="*/ 77 w 111"/>
                  <a:gd name="T31" fmla="*/ 36 h 49"/>
                  <a:gd name="T32" fmla="*/ 88 w 111"/>
                  <a:gd name="T33" fmla="*/ 37 h 49"/>
                  <a:gd name="T34" fmla="*/ 85 w 111"/>
                  <a:gd name="T35" fmla="*/ 46 h 49"/>
                  <a:gd name="T36" fmla="*/ 80 w 111"/>
                  <a:gd name="T37" fmla="*/ 41 h 49"/>
                  <a:gd name="T38" fmla="*/ 75 w 111"/>
                  <a:gd name="T39" fmla="*/ 36 h 49"/>
                  <a:gd name="T40" fmla="*/ 75 w 111"/>
                  <a:gd name="T41" fmla="*/ 36 h 49"/>
                  <a:gd name="T42" fmla="*/ 71 w 111"/>
                  <a:gd name="T43" fmla="*/ 36 h 49"/>
                  <a:gd name="T44" fmla="*/ 66 w 111"/>
                  <a:gd name="T45" fmla="*/ 35 h 49"/>
                  <a:gd name="T46" fmla="*/ 55 w 111"/>
                  <a:gd name="T47" fmla="*/ 34 h 49"/>
                  <a:gd name="T48" fmla="*/ 44 w 111"/>
                  <a:gd name="T49" fmla="*/ 33 h 49"/>
                  <a:gd name="T50" fmla="*/ 33 w 111"/>
                  <a:gd name="T51" fmla="*/ 32 h 49"/>
                  <a:gd name="T52" fmla="*/ 27 w 111"/>
                  <a:gd name="T53" fmla="*/ 31 h 49"/>
                  <a:gd name="T54" fmla="*/ 13 w 111"/>
                  <a:gd name="T55" fmla="*/ 29 h 49"/>
                  <a:gd name="T56" fmla="*/ 0 w 111"/>
                  <a:gd name="T57" fmla="*/ 49 h 49"/>
                  <a:gd name="T58" fmla="*/ 5 w 111"/>
                  <a:gd name="T59" fmla="*/ 49 h 49"/>
                  <a:gd name="T60" fmla="*/ 11 w 111"/>
                  <a:gd name="T61" fmla="*/ 49 h 49"/>
                  <a:gd name="T62" fmla="*/ 17 w 111"/>
                  <a:gd name="T63" fmla="*/ 49 h 49"/>
                  <a:gd name="T64" fmla="*/ 22 w 111"/>
                  <a:gd name="T65" fmla="*/ 49 h 49"/>
                  <a:gd name="T66" fmla="*/ 28 w 111"/>
                  <a:gd name="T67" fmla="*/ 49 h 49"/>
                  <a:gd name="T68" fmla="*/ 33 w 111"/>
                  <a:gd name="T69" fmla="*/ 48 h 49"/>
                  <a:gd name="T70" fmla="*/ 44 w 111"/>
                  <a:gd name="T71" fmla="*/ 48 h 49"/>
                  <a:gd name="T72" fmla="*/ 55 w 111"/>
                  <a:gd name="T73" fmla="*/ 48 h 49"/>
                  <a:gd name="T74" fmla="*/ 66 w 111"/>
                  <a:gd name="T75" fmla="*/ 48 h 49"/>
                  <a:gd name="T76" fmla="*/ 72 w 111"/>
                  <a:gd name="T77" fmla="*/ 48 h 49"/>
                  <a:gd name="T78" fmla="*/ 77 w 111"/>
                  <a:gd name="T79" fmla="*/ 48 h 49"/>
                  <a:gd name="T80" fmla="*/ 88 w 111"/>
                  <a:gd name="T81" fmla="*/ 48 h 49"/>
                  <a:gd name="T82" fmla="*/ 102 w 111"/>
                  <a:gd name="T83" fmla="*/ 48 h 49"/>
                  <a:gd name="T84" fmla="*/ 92 w 111"/>
                  <a:gd name="T85" fmla="*/ 39 h 49"/>
                  <a:gd name="T86" fmla="*/ 87 w 111"/>
                  <a:gd name="T87" fmla="*/ 34 h 49"/>
                  <a:gd name="T88" fmla="*/ 82 w 111"/>
                  <a:gd name="T89" fmla="*/ 30 h 49"/>
                  <a:gd name="T90" fmla="*/ 76 w 111"/>
                  <a:gd name="T91" fmla="*/ 25 h 49"/>
                  <a:gd name="T92" fmla="*/ 71 w 111"/>
                  <a:gd name="T93" fmla="*/ 20 h 49"/>
                  <a:gd name="T94" fmla="*/ 66 w 111"/>
                  <a:gd name="T95" fmla="*/ 16 h 49"/>
                  <a:gd name="T96" fmla="*/ 61 w 111"/>
                  <a:gd name="T97" fmla="*/ 11 h 49"/>
                  <a:gd name="T98" fmla="*/ 57 w 111"/>
                  <a:gd name="T99" fmla="*/ 7 h 49"/>
                  <a:gd name="T100" fmla="*/ 49 w 111"/>
                  <a:gd name="T101" fmla="*/ 7 h 49"/>
                  <a:gd name="T102" fmla="*/ 51 w 111"/>
                  <a:gd name="T103" fmla="*/ 2 h 49"/>
                  <a:gd name="T104" fmla="*/ 56 w 111"/>
                  <a:gd name="T105" fmla="*/ 6 h 49"/>
                  <a:gd name="T106" fmla="*/ 57 w 111"/>
                  <a:gd name="T107" fmla="*/ 7 h 49"/>
                  <a:gd name="T108" fmla="*/ 58 w 111"/>
                  <a:gd name="T109" fmla="*/ 7 h 49"/>
                  <a:gd name="T110" fmla="*/ 68 w 111"/>
                  <a:gd name="T111" fmla="*/ 8 h 49"/>
                  <a:gd name="T112" fmla="*/ 77 w 111"/>
                  <a:gd name="T113" fmla="*/ 8 h 49"/>
                  <a:gd name="T114" fmla="*/ 87 w 111"/>
                  <a:gd name="T115" fmla="*/ 8 h 49"/>
                  <a:gd name="T116" fmla="*/ 96 w 111"/>
                  <a:gd name="T117" fmla="*/ 8 h 49"/>
                  <a:gd name="T118" fmla="*/ 106 w 111"/>
                  <a:gd name="T119" fmla="*/ 9 h 49"/>
                  <a:gd name="T120" fmla="*/ 111 w 111"/>
                  <a:gd name="T121" fmla="*/ 9 h 49"/>
                  <a:gd name="T122" fmla="*/ 109 w 111"/>
                  <a:gd name="T123" fmla="*/ 5 h 49"/>
                  <a:gd name="T124" fmla="*/ 106 w 111"/>
                  <a:gd name="T125" fmla="*/ 4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1" h="49">
                    <a:moveTo>
                      <a:pt x="106" y="4"/>
                    </a:moveTo>
                    <a:cubicBezTo>
                      <a:pt x="96" y="4"/>
                      <a:pt x="96" y="4"/>
                      <a:pt x="96" y="4"/>
                    </a:cubicBezTo>
                    <a:cubicBezTo>
                      <a:pt x="87" y="3"/>
                      <a:pt x="87" y="3"/>
                      <a:pt x="87" y="3"/>
                    </a:cubicBezTo>
                    <a:cubicBezTo>
                      <a:pt x="77" y="3"/>
                      <a:pt x="77" y="3"/>
                      <a:pt x="77" y="3"/>
                    </a:cubicBezTo>
                    <a:cubicBezTo>
                      <a:pt x="74" y="3"/>
                      <a:pt x="71" y="2"/>
                      <a:pt x="68" y="2"/>
                    </a:cubicBezTo>
                    <a:cubicBezTo>
                      <a:pt x="65" y="2"/>
                      <a:pt x="61" y="2"/>
                      <a:pt x="58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52" y="11"/>
                      <a:pt x="52" y="11"/>
                      <a:pt x="52" y="11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61" y="21"/>
                      <a:pt x="61" y="21"/>
                      <a:pt x="61" y="21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71" y="31"/>
                      <a:pt x="71" y="31"/>
                      <a:pt x="71" y="31"/>
                    </a:cubicBezTo>
                    <a:cubicBezTo>
                      <a:pt x="75" y="36"/>
                      <a:pt x="75" y="36"/>
                      <a:pt x="75" y="36"/>
                    </a:cubicBezTo>
                    <a:cubicBezTo>
                      <a:pt x="77" y="36"/>
                      <a:pt x="77" y="36"/>
                      <a:pt x="77" y="36"/>
                    </a:cubicBezTo>
                    <a:cubicBezTo>
                      <a:pt x="81" y="37"/>
                      <a:pt x="84" y="37"/>
                      <a:pt x="88" y="37"/>
                    </a:cubicBezTo>
                    <a:cubicBezTo>
                      <a:pt x="85" y="46"/>
                      <a:pt x="85" y="46"/>
                      <a:pt x="85" y="46"/>
                    </a:cubicBezTo>
                    <a:cubicBezTo>
                      <a:pt x="80" y="41"/>
                      <a:pt x="80" y="41"/>
                      <a:pt x="80" y="41"/>
                    </a:cubicBezTo>
                    <a:cubicBezTo>
                      <a:pt x="75" y="36"/>
                      <a:pt x="75" y="36"/>
                      <a:pt x="75" y="36"/>
                    </a:cubicBezTo>
                    <a:cubicBezTo>
                      <a:pt x="75" y="36"/>
                      <a:pt x="75" y="36"/>
                      <a:pt x="75" y="36"/>
                    </a:cubicBezTo>
                    <a:cubicBezTo>
                      <a:pt x="71" y="36"/>
                      <a:pt x="71" y="36"/>
                      <a:pt x="71" y="36"/>
                    </a:cubicBezTo>
                    <a:cubicBezTo>
                      <a:pt x="66" y="35"/>
                      <a:pt x="66" y="35"/>
                      <a:pt x="66" y="35"/>
                    </a:cubicBezTo>
                    <a:cubicBezTo>
                      <a:pt x="62" y="35"/>
                      <a:pt x="58" y="35"/>
                      <a:pt x="55" y="34"/>
                    </a:cubicBezTo>
                    <a:cubicBezTo>
                      <a:pt x="44" y="33"/>
                      <a:pt x="44" y="33"/>
                      <a:pt x="44" y="33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2" y="49"/>
                      <a:pt x="4" y="49"/>
                      <a:pt x="5" y="49"/>
                    </a:cubicBezTo>
                    <a:cubicBezTo>
                      <a:pt x="7" y="49"/>
                      <a:pt x="9" y="49"/>
                      <a:pt x="11" y="49"/>
                    </a:cubicBezTo>
                    <a:cubicBezTo>
                      <a:pt x="17" y="49"/>
                      <a:pt x="17" y="49"/>
                      <a:pt x="17" y="49"/>
                    </a:cubicBezTo>
                    <a:cubicBezTo>
                      <a:pt x="22" y="49"/>
                      <a:pt x="22" y="49"/>
                      <a:pt x="22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33" y="48"/>
                      <a:pt x="33" y="48"/>
                      <a:pt x="33" y="48"/>
                    </a:cubicBezTo>
                    <a:cubicBezTo>
                      <a:pt x="44" y="48"/>
                      <a:pt x="44" y="48"/>
                      <a:pt x="44" y="48"/>
                    </a:cubicBezTo>
                    <a:cubicBezTo>
                      <a:pt x="55" y="48"/>
                      <a:pt x="55" y="48"/>
                      <a:pt x="55" y="48"/>
                    </a:cubicBezTo>
                    <a:cubicBezTo>
                      <a:pt x="59" y="48"/>
                      <a:pt x="63" y="48"/>
                      <a:pt x="66" y="48"/>
                    </a:cubicBezTo>
                    <a:cubicBezTo>
                      <a:pt x="72" y="48"/>
                      <a:pt x="72" y="48"/>
                      <a:pt x="72" y="48"/>
                    </a:cubicBezTo>
                    <a:cubicBezTo>
                      <a:pt x="77" y="48"/>
                      <a:pt x="77" y="48"/>
                      <a:pt x="77" y="48"/>
                    </a:cubicBezTo>
                    <a:cubicBezTo>
                      <a:pt x="81" y="48"/>
                      <a:pt x="85" y="48"/>
                      <a:pt x="88" y="48"/>
                    </a:cubicBezTo>
                    <a:cubicBezTo>
                      <a:pt x="102" y="48"/>
                      <a:pt x="102" y="48"/>
                      <a:pt x="102" y="48"/>
                    </a:cubicBezTo>
                    <a:cubicBezTo>
                      <a:pt x="92" y="39"/>
                      <a:pt x="92" y="39"/>
                      <a:pt x="92" y="39"/>
                    </a:cubicBezTo>
                    <a:cubicBezTo>
                      <a:pt x="87" y="34"/>
                      <a:pt x="87" y="34"/>
                      <a:pt x="87" y="34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76" y="25"/>
                      <a:pt x="76" y="25"/>
                      <a:pt x="76" y="25"/>
                    </a:cubicBezTo>
                    <a:cubicBezTo>
                      <a:pt x="71" y="20"/>
                      <a:pt x="71" y="20"/>
                      <a:pt x="71" y="20"/>
                    </a:cubicBezTo>
                    <a:cubicBezTo>
                      <a:pt x="66" y="16"/>
                      <a:pt x="66" y="16"/>
                      <a:pt x="66" y="16"/>
                    </a:cubicBezTo>
                    <a:cubicBezTo>
                      <a:pt x="61" y="11"/>
                      <a:pt x="61" y="11"/>
                      <a:pt x="61" y="11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56" y="6"/>
                      <a:pt x="56" y="6"/>
                      <a:pt x="56" y="6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58" y="7"/>
                      <a:pt x="58" y="7"/>
                      <a:pt x="58" y="7"/>
                    </a:cubicBezTo>
                    <a:cubicBezTo>
                      <a:pt x="62" y="7"/>
                      <a:pt x="65" y="8"/>
                      <a:pt x="68" y="8"/>
                    </a:cubicBezTo>
                    <a:cubicBezTo>
                      <a:pt x="71" y="8"/>
                      <a:pt x="74" y="8"/>
                      <a:pt x="77" y="8"/>
                    </a:cubicBezTo>
                    <a:cubicBezTo>
                      <a:pt x="87" y="8"/>
                      <a:pt x="87" y="8"/>
                      <a:pt x="87" y="8"/>
                    </a:cubicBezTo>
                    <a:cubicBezTo>
                      <a:pt x="96" y="8"/>
                      <a:pt x="96" y="8"/>
                      <a:pt x="96" y="8"/>
                    </a:cubicBezTo>
                    <a:cubicBezTo>
                      <a:pt x="106" y="9"/>
                      <a:pt x="106" y="9"/>
                      <a:pt x="106" y="9"/>
                    </a:cubicBezTo>
                    <a:cubicBezTo>
                      <a:pt x="107" y="9"/>
                      <a:pt x="110" y="9"/>
                      <a:pt x="111" y="9"/>
                    </a:cubicBezTo>
                    <a:cubicBezTo>
                      <a:pt x="109" y="5"/>
                      <a:pt x="109" y="5"/>
                      <a:pt x="109" y="5"/>
                    </a:cubicBezTo>
                    <a:cubicBezTo>
                      <a:pt x="107" y="5"/>
                      <a:pt x="107" y="5"/>
                      <a:pt x="106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7" name="Freeform 2366"/>
              <p:cNvSpPr>
                <a:spLocks noEditPoints="1"/>
              </p:cNvSpPr>
              <p:nvPr/>
            </p:nvSpPr>
            <p:spPr bwMode="auto">
              <a:xfrm>
                <a:off x="5711" y="30"/>
                <a:ext cx="52" cy="116"/>
              </a:xfrm>
              <a:custGeom>
                <a:avLst/>
                <a:gdLst>
                  <a:gd name="T0" fmla="*/ 0 w 52"/>
                  <a:gd name="T1" fmla="*/ 116 h 116"/>
                  <a:gd name="T2" fmla="*/ 52 w 52"/>
                  <a:gd name="T3" fmla="*/ 116 h 116"/>
                  <a:gd name="T4" fmla="*/ 26 w 52"/>
                  <a:gd name="T5" fmla="*/ 0 h 116"/>
                  <a:gd name="T6" fmla="*/ 0 w 52"/>
                  <a:gd name="T7" fmla="*/ 116 h 116"/>
                  <a:gd name="T8" fmla="*/ 6 w 52"/>
                  <a:gd name="T9" fmla="*/ 111 h 116"/>
                  <a:gd name="T10" fmla="*/ 26 w 52"/>
                  <a:gd name="T11" fmla="*/ 21 h 116"/>
                  <a:gd name="T12" fmla="*/ 47 w 52"/>
                  <a:gd name="T13" fmla="*/ 111 h 116"/>
                  <a:gd name="T14" fmla="*/ 6 w 52"/>
                  <a:gd name="T15" fmla="*/ 111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116">
                    <a:moveTo>
                      <a:pt x="0" y="116"/>
                    </a:moveTo>
                    <a:lnTo>
                      <a:pt x="52" y="116"/>
                    </a:lnTo>
                    <a:lnTo>
                      <a:pt x="26" y="0"/>
                    </a:lnTo>
                    <a:lnTo>
                      <a:pt x="0" y="116"/>
                    </a:lnTo>
                    <a:close/>
                    <a:moveTo>
                      <a:pt x="6" y="111"/>
                    </a:moveTo>
                    <a:lnTo>
                      <a:pt x="26" y="21"/>
                    </a:lnTo>
                    <a:lnTo>
                      <a:pt x="47" y="111"/>
                    </a:lnTo>
                    <a:lnTo>
                      <a:pt x="6" y="1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8" name="Freeform 2367"/>
              <p:cNvSpPr/>
              <p:nvPr/>
            </p:nvSpPr>
            <p:spPr bwMode="auto">
              <a:xfrm>
                <a:off x="5731" y="61"/>
                <a:ext cx="14" cy="12"/>
              </a:xfrm>
              <a:custGeom>
                <a:avLst/>
                <a:gdLst>
                  <a:gd name="T0" fmla="*/ 0 w 14"/>
                  <a:gd name="T1" fmla="*/ 3 h 12"/>
                  <a:gd name="T2" fmla="*/ 12 w 14"/>
                  <a:gd name="T3" fmla="*/ 12 h 12"/>
                  <a:gd name="T4" fmla="*/ 14 w 14"/>
                  <a:gd name="T5" fmla="*/ 8 h 12"/>
                  <a:gd name="T6" fmla="*/ 3 w 14"/>
                  <a:gd name="T7" fmla="*/ 0 h 12"/>
                  <a:gd name="T8" fmla="*/ 0 w 14"/>
                  <a:gd name="T9" fmla="*/ 3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2">
                    <a:moveTo>
                      <a:pt x="0" y="3"/>
                    </a:moveTo>
                    <a:lnTo>
                      <a:pt x="12" y="12"/>
                    </a:lnTo>
                    <a:lnTo>
                      <a:pt x="14" y="8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9" name="Freeform 2368"/>
              <p:cNvSpPr/>
              <p:nvPr/>
            </p:nvSpPr>
            <p:spPr bwMode="auto">
              <a:xfrm>
                <a:off x="5726" y="69"/>
                <a:ext cx="19" cy="13"/>
              </a:xfrm>
              <a:custGeom>
                <a:avLst/>
                <a:gdLst>
                  <a:gd name="T0" fmla="*/ 0 w 19"/>
                  <a:gd name="T1" fmla="*/ 10 h 13"/>
                  <a:gd name="T2" fmla="*/ 3 w 19"/>
                  <a:gd name="T3" fmla="*/ 13 h 13"/>
                  <a:gd name="T4" fmla="*/ 19 w 19"/>
                  <a:gd name="T5" fmla="*/ 5 h 13"/>
                  <a:gd name="T6" fmla="*/ 17 w 19"/>
                  <a:gd name="T7" fmla="*/ 0 h 13"/>
                  <a:gd name="T8" fmla="*/ 0 w 19"/>
                  <a:gd name="T9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3">
                    <a:moveTo>
                      <a:pt x="0" y="10"/>
                    </a:moveTo>
                    <a:lnTo>
                      <a:pt x="3" y="13"/>
                    </a:lnTo>
                    <a:lnTo>
                      <a:pt x="19" y="5"/>
                    </a:lnTo>
                    <a:lnTo>
                      <a:pt x="17" y="0"/>
                    </a:lnTo>
                    <a:lnTo>
                      <a:pt x="0" y="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0" name="Freeform 2369"/>
              <p:cNvSpPr/>
              <p:nvPr/>
            </p:nvSpPr>
            <p:spPr bwMode="auto">
              <a:xfrm>
                <a:off x="5726" y="79"/>
                <a:ext cx="24" cy="17"/>
              </a:xfrm>
              <a:custGeom>
                <a:avLst/>
                <a:gdLst>
                  <a:gd name="T0" fmla="*/ 0 w 24"/>
                  <a:gd name="T1" fmla="*/ 3 h 17"/>
                  <a:gd name="T2" fmla="*/ 22 w 24"/>
                  <a:gd name="T3" fmla="*/ 17 h 17"/>
                  <a:gd name="T4" fmla="*/ 24 w 24"/>
                  <a:gd name="T5" fmla="*/ 13 h 17"/>
                  <a:gd name="T6" fmla="*/ 3 w 24"/>
                  <a:gd name="T7" fmla="*/ 0 h 17"/>
                  <a:gd name="T8" fmla="*/ 0 w 24"/>
                  <a:gd name="T9" fmla="*/ 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17">
                    <a:moveTo>
                      <a:pt x="0" y="3"/>
                    </a:moveTo>
                    <a:lnTo>
                      <a:pt x="22" y="17"/>
                    </a:lnTo>
                    <a:lnTo>
                      <a:pt x="24" y="13"/>
                    </a:lnTo>
                    <a:lnTo>
                      <a:pt x="3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1" name="Freeform 2370"/>
              <p:cNvSpPr/>
              <p:nvPr/>
            </p:nvSpPr>
            <p:spPr bwMode="auto">
              <a:xfrm>
                <a:off x="5720" y="92"/>
                <a:ext cx="30" cy="20"/>
              </a:xfrm>
              <a:custGeom>
                <a:avLst/>
                <a:gdLst>
                  <a:gd name="T0" fmla="*/ 0 w 30"/>
                  <a:gd name="T1" fmla="*/ 16 h 20"/>
                  <a:gd name="T2" fmla="*/ 2 w 30"/>
                  <a:gd name="T3" fmla="*/ 20 h 20"/>
                  <a:gd name="T4" fmla="*/ 30 w 30"/>
                  <a:gd name="T5" fmla="*/ 4 h 20"/>
                  <a:gd name="T6" fmla="*/ 28 w 30"/>
                  <a:gd name="T7" fmla="*/ 0 h 20"/>
                  <a:gd name="T8" fmla="*/ 0 w 30"/>
                  <a:gd name="T9" fmla="*/ 16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" h="20">
                    <a:moveTo>
                      <a:pt x="0" y="16"/>
                    </a:moveTo>
                    <a:lnTo>
                      <a:pt x="2" y="20"/>
                    </a:lnTo>
                    <a:lnTo>
                      <a:pt x="30" y="4"/>
                    </a:lnTo>
                    <a:lnTo>
                      <a:pt x="28" y="0"/>
                    </a:lnTo>
                    <a:lnTo>
                      <a:pt x="0" y="1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2" name="Freeform 2371"/>
              <p:cNvSpPr/>
              <p:nvPr/>
            </p:nvSpPr>
            <p:spPr bwMode="auto">
              <a:xfrm>
                <a:off x="5721" y="108"/>
                <a:ext cx="36" cy="19"/>
              </a:xfrm>
              <a:custGeom>
                <a:avLst/>
                <a:gdLst>
                  <a:gd name="T0" fmla="*/ 0 w 36"/>
                  <a:gd name="T1" fmla="*/ 4 h 19"/>
                  <a:gd name="T2" fmla="*/ 34 w 36"/>
                  <a:gd name="T3" fmla="*/ 19 h 19"/>
                  <a:gd name="T4" fmla="*/ 36 w 36"/>
                  <a:gd name="T5" fmla="*/ 15 h 19"/>
                  <a:gd name="T6" fmla="*/ 1 w 36"/>
                  <a:gd name="T7" fmla="*/ 0 h 19"/>
                  <a:gd name="T8" fmla="*/ 0 w 36"/>
                  <a:gd name="T9" fmla="*/ 4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19">
                    <a:moveTo>
                      <a:pt x="0" y="4"/>
                    </a:moveTo>
                    <a:lnTo>
                      <a:pt x="34" y="19"/>
                    </a:lnTo>
                    <a:lnTo>
                      <a:pt x="36" y="15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3" name="Freeform 2372"/>
              <p:cNvSpPr/>
              <p:nvPr/>
            </p:nvSpPr>
            <p:spPr bwMode="auto">
              <a:xfrm>
                <a:off x="5712" y="123"/>
                <a:ext cx="45" cy="23"/>
              </a:xfrm>
              <a:custGeom>
                <a:avLst/>
                <a:gdLst>
                  <a:gd name="T0" fmla="*/ 0 w 45"/>
                  <a:gd name="T1" fmla="*/ 18 h 23"/>
                  <a:gd name="T2" fmla="*/ 2 w 45"/>
                  <a:gd name="T3" fmla="*/ 23 h 23"/>
                  <a:gd name="T4" fmla="*/ 45 w 45"/>
                  <a:gd name="T5" fmla="*/ 4 h 23"/>
                  <a:gd name="T6" fmla="*/ 43 w 45"/>
                  <a:gd name="T7" fmla="*/ 0 h 23"/>
                  <a:gd name="T8" fmla="*/ 0 w 45"/>
                  <a:gd name="T9" fmla="*/ 1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5" h="23">
                    <a:moveTo>
                      <a:pt x="0" y="18"/>
                    </a:moveTo>
                    <a:lnTo>
                      <a:pt x="2" y="23"/>
                    </a:lnTo>
                    <a:lnTo>
                      <a:pt x="45" y="4"/>
                    </a:lnTo>
                    <a:lnTo>
                      <a:pt x="43" y="0"/>
                    </a:lnTo>
                    <a:lnTo>
                      <a:pt x="0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4" name="Oval 2373"/>
              <p:cNvSpPr>
                <a:spLocks noChangeArrowheads="1"/>
              </p:cNvSpPr>
              <p:nvPr/>
            </p:nvSpPr>
            <p:spPr bwMode="auto">
              <a:xfrm>
                <a:off x="5734" y="27"/>
                <a:ext cx="7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5" name="Freeform 2374"/>
              <p:cNvSpPr/>
              <p:nvPr/>
            </p:nvSpPr>
            <p:spPr bwMode="auto">
              <a:xfrm>
                <a:off x="5709" y="2"/>
                <a:ext cx="55" cy="48"/>
              </a:xfrm>
              <a:custGeom>
                <a:avLst/>
                <a:gdLst>
                  <a:gd name="T0" fmla="*/ 26 w 51"/>
                  <a:gd name="T1" fmla="*/ 0 h 44"/>
                  <a:gd name="T2" fmla="*/ 0 w 51"/>
                  <a:gd name="T3" fmla="*/ 26 h 44"/>
                  <a:gd name="T4" fmla="*/ 7 w 51"/>
                  <a:gd name="T5" fmla="*/ 44 h 44"/>
                  <a:gd name="T6" fmla="*/ 10 w 51"/>
                  <a:gd name="T7" fmla="*/ 41 h 44"/>
                  <a:gd name="T8" fmla="*/ 4 w 51"/>
                  <a:gd name="T9" fmla="*/ 26 h 44"/>
                  <a:gd name="T10" fmla="*/ 26 w 51"/>
                  <a:gd name="T11" fmla="*/ 4 h 44"/>
                  <a:gd name="T12" fmla="*/ 48 w 51"/>
                  <a:gd name="T13" fmla="*/ 26 h 44"/>
                  <a:gd name="T14" fmla="*/ 42 w 51"/>
                  <a:gd name="T15" fmla="*/ 41 h 44"/>
                  <a:gd name="T16" fmla="*/ 45 w 51"/>
                  <a:gd name="T17" fmla="*/ 44 h 44"/>
                  <a:gd name="T18" fmla="*/ 51 w 51"/>
                  <a:gd name="T19" fmla="*/ 26 h 44"/>
                  <a:gd name="T20" fmla="*/ 26 w 51"/>
                  <a:gd name="T21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1" h="44">
                    <a:moveTo>
                      <a:pt x="26" y="0"/>
                    </a:moveTo>
                    <a:cubicBezTo>
                      <a:pt x="12" y="0"/>
                      <a:pt x="0" y="12"/>
                      <a:pt x="0" y="26"/>
                    </a:cubicBezTo>
                    <a:cubicBezTo>
                      <a:pt x="0" y="33"/>
                      <a:pt x="3" y="39"/>
                      <a:pt x="7" y="44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6" y="37"/>
                      <a:pt x="4" y="32"/>
                      <a:pt x="4" y="26"/>
                    </a:cubicBezTo>
                    <a:cubicBezTo>
                      <a:pt x="4" y="14"/>
                      <a:pt x="14" y="4"/>
                      <a:pt x="26" y="4"/>
                    </a:cubicBezTo>
                    <a:cubicBezTo>
                      <a:pt x="38" y="4"/>
                      <a:pt x="48" y="14"/>
                      <a:pt x="48" y="26"/>
                    </a:cubicBezTo>
                    <a:cubicBezTo>
                      <a:pt x="48" y="32"/>
                      <a:pt x="45" y="37"/>
                      <a:pt x="42" y="41"/>
                    </a:cubicBezTo>
                    <a:cubicBezTo>
                      <a:pt x="45" y="44"/>
                      <a:pt x="45" y="44"/>
                      <a:pt x="45" y="44"/>
                    </a:cubicBezTo>
                    <a:cubicBezTo>
                      <a:pt x="49" y="39"/>
                      <a:pt x="51" y="33"/>
                      <a:pt x="51" y="26"/>
                    </a:cubicBezTo>
                    <a:cubicBezTo>
                      <a:pt x="51" y="12"/>
                      <a:pt x="40" y="0"/>
                      <a:pt x="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6" name="Freeform 2375"/>
              <p:cNvSpPr/>
              <p:nvPr/>
            </p:nvSpPr>
            <p:spPr bwMode="auto">
              <a:xfrm>
                <a:off x="5717" y="10"/>
                <a:ext cx="40" cy="34"/>
              </a:xfrm>
              <a:custGeom>
                <a:avLst/>
                <a:gdLst>
                  <a:gd name="T0" fmla="*/ 19 w 37"/>
                  <a:gd name="T1" fmla="*/ 0 h 31"/>
                  <a:gd name="T2" fmla="*/ 0 w 37"/>
                  <a:gd name="T3" fmla="*/ 18 h 31"/>
                  <a:gd name="T4" fmla="*/ 5 w 37"/>
                  <a:gd name="T5" fmla="*/ 31 h 31"/>
                  <a:gd name="T6" fmla="*/ 8 w 37"/>
                  <a:gd name="T7" fmla="*/ 28 h 31"/>
                  <a:gd name="T8" fmla="*/ 4 w 37"/>
                  <a:gd name="T9" fmla="*/ 18 h 31"/>
                  <a:gd name="T10" fmla="*/ 19 w 37"/>
                  <a:gd name="T11" fmla="*/ 3 h 31"/>
                  <a:gd name="T12" fmla="*/ 33 w 37"/>
                  <a:gd name="T13" fmla="*/ 18 h 31"/>
                  <a:gd name="T14" fmla="*/ 29 w 37"/>
                  <a:gd name="T15" fmla="*/ 28 h 31"/>
                  <a:gd name="T16" fmla="*/ 32 w 37"/>
                  <a:gd name="T17" fmla="*/ 31 h 31"/>
                  <a:gd name="T18" fmla="*/ 37 w 37"/>
                  <a:gd name="T19" fmla="*/ 18 h 31"/>
                  <a:gd name="T20" fmla="*/ 19 w 37"/>
                  <a:gd name="T2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7" h="31">
                    <a:moveTo>
                      <a:pt x="19" y="0"/>
                    </a:moveTo>
                    <a:cubicBezTo>
                      <a:pt x="9" y="0"/>
                      <a:pt x="0" y="8"/>
                      <a:pt x="0" y="18"/>
                    </a:cubicBezTo>
                    <a:cubicBezTo>
                      <a:pt x="0" y="23"/>
                      <a:pt x="2" y="27"/>
                      <a:pt x="5" y="31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6" y="25"/>
                      <a:pt x="4" y="22"/>
                      <a:pt x="4" y="18"/>
                    </a:cubicBezTo>
                    <a:cubicBezTo>
                      <a:pt x="4" y="10"/>
                      <a:pt x="11" y="3"/>
                      <a:pt x="19" y="3"/>
                    </a:cubicBezTo>
                    <a:cubicBezTo>
                      <a:pt x="27" y="3"/>
                      <a:pt x="33" y="10"/>
                      <a:pt x="33" y="18"/>
                    </a:cubicBezTo>
                    <a:cubicBezTo>
                      <a:pt x="33" y="22"/>
                      <a:pt x="32" y="25"/>
                      <a:pt x="29" y="28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5" y="27"/>
                      <a:pt x="37" y="23"/>
                      <a:pt x="37" y="18"/>
                    </a:cubicBezTo>
                    <a:cubicBezTo>
                      <a:pt x="37" y="8"/>
                      <a:pt x="29" y="0"/>
                      <a:pt x="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7" name="Freeform 2376"/>
              <p:cNvSpPr/>
              <p:nvPr/>
            </p:nvSpPr>
            <p:spPr bwMode="auto">
              <a:xfrm>
                <a:off x="5725" y="18"/>
                <a:ext cx="24" cy="21"/>
              </a:xfrm>
              <a:custGeom>
                <a:avLst/>
                <a:gdLst>
                  <a:gd name="T0" fmla="*/ 11 w 22"/>
                  <a:gd name="T1" fmla="*/ 0 h 19"/>
                  <a:gd name="T2" fmla="*/ 0 w 22"/>
                  <a:gd name="T3" fmla="*/ 11 h 19"/>
                  <a:gd name="T4" fmla="*/ 3 w 22"/>
                  <a:gd name="T5" fmla="*/ 19 h 19"/>
                  <a:gd name="T6" fmla="*/ 5 w 22"/>
                  <a:gd name="T7" fmla="*/ 16 h 19"/>
                  <a:gd name="T8" fmla="*/ 3 w 22"/>
                  <a:gd name="T9" fmla="*/ 11 h 19"/>
                  <a:gd name="T10" fmla="*/ 11 w 22"/>
                  <a:gd name="T11" fmla="*/ 4 h 19"/>
                  <a:gd name="T12" fmla="*/ 18 w 22"/>
                  <a:gd name="T13" fmla="*/ 11 h 19"/>
                  <a:gd name="T14" fmla="*/ 16 w 22"/>
                  <a:gd name="T15" fmla="*/ 16 h 19"/>
                  <a:gd name="T16" fmla="*/ 19 w 22"/>
                  <a:gd name="T17" fmla="*/ 19 h 19"/>
                  <a:gd name="T18" fmla="*/ 22 w 22"/>
                  <a:gd name="T19" fmla="*/ 11 h 19"/>
                  <a:gd name="T20" fmla="*/ 11 w 22"/>
                  <a:gd name="T21" fmla="*/ 0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" h="19">
                    <a:moveTo>
                      <a:pt x="11" y="0"/>
                    </a:moveTo>
                    <a:cubicBezTo>
                      <a:pt x="5" y="0"/>
                      <a:pt x="0" y="5"/>
                      <a:pt x="0" y="11"/>
                    </a:cubicBezTo>
                    <a:cubicBezTo>
                      <a:pt x="0" y="14"/>
                      <a:pt x="1" y="17"/>
                      <a:pt x="3" y="19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4" y="15"/>
                      <a:pt x="3" y="13"/>
                      <a:pt x="3" y="11"/>
                    </a:cubicBezTo>
                    <a:cubicBezTo>
                      <a:pt x="3" y="7"/>
                      <a:pt x="7" y="4"/>
                      <a:pt x="11" y="4"/>
                    </a:cubicBezTo>
                    <a:cubicBezTo>
                      <a:pt x="15" y="4"/>
                      <a:pt x="18" y="7"/>
                      <a:pt x="18" y="11"/>
                    </a:cubicBezTo>
                    <a:cubicBezTo>
                      <a:pt x="18" y="13"/>
                      <a:pt x="17" y="15"/>
                      <a:pt x="16" y="16"/>
                    </a:cubicBezTo>
                    <a:cubicBezTo>
                      <a:pt x="19" y="19"/>
                      <a:pt x="19" y="19"/>
                      <a:pt x="19" y="19"/>
                    </a:cubicBezTo>
                    <a:cubicBezTo>
                      <a:pt x="21" y="17"/>
                      <a:pt x="22" y="14"/>
                      <a:pt x="22" y="11"/>
                    </a:cubicBezTo>
                    <a:cubicBezTo>
                      <a:pt x="22" y="5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8" name="Freeform 2377"/>
              <p:cNvSpPr/>
              <p:nvPr/>
            </p:nvSpPr>
            <p:spPr bwMode="auto">
              <a:xfrm>
                <a:off x="5733" y="26"/>
                <a:ext cx="8" cy="7"/>
              </a:xfrm>
              <a:custGeom>
                <a:avLst/>
                <a:gdLst>
                  <a:gd name="T0" fmla="*/ 4 w 7"/>
                  <a:gd name="T1" fmla="*/ 0 h 7"/>
                  <a:gd name="T2" fmla="*/ 0 w 7"/>
                  <a:gd name="T3" fmla="*/ 4 h 7"/>
                  <a:gd name="T4" fmla="*/ 1 w 7"/>
                  <a:gd name="T5" fmla="*/ 7 h 7"/>
                  <a:gd name="T6" fmla="*/ 4 w 7"/>
                  <a:gd name="T7" fmla="*/ 4 h 7"/>
                  <a:gd name="T8" fmla="*/ 6 w 7"/>
                  <a:gd name="T9" fmla="*/ 7 h 7"/>
                  <a:gd name="T10" fmla="*/ 7 w 7"/>
                  <a:gd name="T11" fmla="*/ 4 h 7"/>
                  <a:gd name="T12" fmla="*/ 4 w 7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4" y="0"/>
                    </a:moveTo>
                    <a:cubicBezTo>
                      <a:pt x="2" y="0"/>
                      <a:pt x="0" y="2"/>
                      <a:pt x="0" y="4"/>
                    </a:cubicBezTo>
                    <a:cubicBezTo>
                      <a:pt x="0" y="5"/>
                      <a:pt x="0" y="6"/>
                      <a:pt x="1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6"/>
                      <a:pt x="7" y="5"/>
                      <a:pt x="7" y="4"/>
                    </a:cubicBezTo>
                    <a:cubicBezTo>
                      <a:pt x="7" y="2"/>
                      <a:pt x="6" y="0"/>
                      <a:pt x="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9" name="Freeform 2378"/>
              <p:cNvSpPr/>
              <p:nvPr/>
            </p:nvSpPr>
            <p:spPr bwMode="auto">
              <a:xfrm>
                <a:off x="5734" y="30"/>
                <a:ext cx="5" cy="4"/>
              </a:xfrm>
              <a:custGeom>
                <a:avLst/>
                <a:gdLst>
                  <a:gd name="T0" fmla="*/ 0 w 5"/>
                  <a:gd name="T1" fmla="*/ 3 h 4"/>
                  <a:gd name="T2" fmla="*/ 3 w 5"/>
                  <a:gd name="T3" fmla="*/ 4 h 4"/>
                  <a:gd name="T4" fmla="*/ 5 w 5"/>
                  <a:gd name="T5" fmla="*/ 3 h 4"/>
                  <a:gd name="T6" fmla="*/ 3 w 5"/>
                  <a:gd name="T7" fmla="*/ 0 h 4"/>
                  <a:gd name="T8" fmla="*/ 0 w 5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0" y="3"/>
                    </a:moveTo>
                    <a:cubicBezTo>
                      <a:pt x="1" y="3"/>
                      <a:pt x="2" y="4"/>
                      <a:pt x="3" y="4"/>
                    </a:cubicBezTo>
                    <a:cubicBezTo>
                      <a:pt x="4" y="4"/>
                      <a:pt x="5" y="3"/>
                      <a:pt x="5" y="3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0" name="Freeform 2379"/>
              <p:cNvSpPr/>
              <p:nvPr/>
            </p:nvSpPr>
            <p:spPr bwMode="auto">
              <a:xfrm>
                <a:off x="5879" y="441"/>
                <a:ext cx="149" cy="149"/>
              </a:xfrm>
              <a:custGeom>
                <a:avLst/>
                <a:gdLst>
                  <a:gd name="T0" fmla="*/ 120 w 137"/>
                  <a:gd name="T1" fmla="*/ 65 h 137"/>
                  <a:gd name="T2" fmla="*/ 106 w 137"/>
                  <a:gd name="T3" fmla="*/ 63 h 137"/>
                  <a:gd name="T4" fmla="*/ 78 w 137"/>
                  <a:gd name="T5" fmla="*/ 65 h 137"/>
                  <a:gd name="T6" fmla="*/ 99 w 137"/>
                  <a:gd name="T7" fmla="*/ 47 h 137"/>
                  <a:gd name="T8" fmla="*/ 108 w 137"/>
                  <a:gd name="T9" fmla="*/ 35 h 137"/>
                  <a:gd name="T10" fmla="*/ 117 w 137"/>
                  <a:gd name="T11" fmla="*/ 20 h 137"/>
                  <a:gd name="T12" fmla="*/ 102 w 137"/>
                  <a:gd name="T13" fmla="*/ 29 h 137"/>
                  <a:gd name="T14" fmla="*/ 91 w 137"/>
                  <a:gd name="T15" fmla="*/ 38 h 137"/>
                  <a:gd name="T16" fmla="*/ 73 w 137"/>
                  <a:gd name="T17" fmla="*/ 59 h 137"/>
                  <a:gd name="T18" fmla="*/ 75 w 137"/>
                  <a:gd name="T19" fmla="*/ 32 h 137"/>
                  <a:gd name="T20" fmla="*/ 73 w 137"/>
                  <a:gd name="T21" fmla="*/ 17 h 137"/>
                  <a:gd name="T22" fmla="*/ 69 w 137"/>
                  <a:gd name="T23" fmla="*/ 0 h 137"/>
                  <a:gd name="T24" fmla="*/ 65 w 137"/>
                  <a:gd name="T25" fmla="*/ 17 h 137"/>
                  <a:gd name="T26" fmla="*/ 63 w 137"/>
                  <a:gd name="T27" fmla="*/ 32 h 137"/>
                  <a:gd name="T28" fmla="*/ 65 w 137"/>
                  <a:gd name="T29" fmla="*/ 59 h 137"/>
                  <a:gd name="T30" fmla="*/ 47 w 137"/>
                  <a:gd name="T31" fmla="*/ 38 h 137"/>
                  <a:gd name="T32" fmla="*/ 35 w 137"/>
                  <a:gd name="T33" fmla="*/ 29 h 137"/>
                  <a:gd name="T34" fmla="*/ 20 w 137"/>
                  <a:gd name="T35" fmla="*/ 20 h 137"/>
                  <a:gd name="T36" fmla="*/ 30 w 137"/>
                  <a:gd name="T37" fmla="*/ 35 h 137"/>
                  <a:gd name="T38" fmla="*/ 38 w 137"/>
                  <a:gd name="T39" fmla="*/ 47 h 137"/>
                  <a:gd name="T40" fmla="*/ 59 w 137"/>
                  <a:gd name="T41" fmla="*/ 65 h 137"/>
                  <a:gd name="T42" fmla="*/ 32 w 137"/>
                  <a:gd name="T43" fmla="*/ 63 h 137"/>
                  <a:gd name="T44" fmla="*/ 17 w 137"/>
                  <a:gd name="T45" fmla="*/ 65 h 137"/>
                  <a:gd name="T46" fmla="*/ 0 w 137"/>
                  <a:gd name="T47" fmla="*/ 69 h 137"/>
                  <a:gd name="T48" fmla="*/ 17 w 137"/>
                  <a:gd name="T49" fmla="*/ 72 h 137"/>
                  <a:gd name="T50" fmla="*/ 32 w 137"/>
                  <a:gd name="T51" fmla="*/ 74 h 137"/>
                  <a:gd name="T52" fmla="*/ 59 w 137"/>
                  <a:gd name="T53" fmla="*/ 72 h 137"/>
                  <a:gd name="T54" fmla="*/ 38 w 137"/>
                  <a:gd name="T55" fmla="*/ 91 h 137"/>
                  <a:gd name="T56" fmla="*/ 30 w 137"/>
                  <a:gd name="T57" fmla="*/ 102 h 137"/>
                  <a:gd name="T58" fmla="*/ 20 w 137"/>
                  <a:gd name="T59" fmla="*/ 117 h 137"/>
                  <a:gd name="T60" fmla="*/ 35 w 137"/>
                  <a:gd name="T61" fmla="*/ 108 h 137"/>
                  <a:gd name="T62" fmla="*/ 47 w 137"/>
                  <a:gd name="T63" fmla="*/ 99 h 137"/>
                  <a:gd name="T64" fmla="*/ 65 w 137"/>
                  <a:gd name="T65" fmla="*/ 78 h 137"/>
                  <a:gd name="T66" fmla="*/ 63 w 137"/>
                  <a:gd name="T67" fmla="*/ 106 h 137"/>
                  <a:gd name="T68" fmla="*/ 65 w 137"/>
                  <a:gd name="T69" fmla="*/ 120 h 137"/>
                  <a:gd name="T70" fmla="*/ 69 w 137"/>
                  <a:gd name="T71" fmla="*/ 137 h 137"/>
                  <a:gd name="T72" fmla="*/ 73 w 137"/>
                  <a:gd name="T73" fmla="*/ 120 h 137"/>
                  <a:gd name="T74" fmla="*/ 75 w 137"/>
                  <a:gd name="T75" fmla="*/ 106 h 137"/>
                  <a:gd name="T76" fmla="*/ 73 w 137"/>
                  <a:gd name="T77" fmla="*/ 78 h 137"/>
                  <a:gd name="T78" fmla="*/ 91 w 137"/>
                  <a:gd name="T79" fmla="*/ 99 h 137"/>
                  <a:gd name="T80" fmla="*/ 102 w 137"/>
                  <a:gd name="T81" fmla="*/ 108 h 137"/>
                  <a:gd name="T82" fmla="*/ 117 w 137"/>
                  <a:gd name="T83" fmla="*/ 117 h 137"/>
                  <a:gd name="T84" fmla="*/ 108 w 137"/>
                  <a:gd name="T85" fmla="*/ 102 h 137"/>
                  <a:gd name="T86" fmla="*/ 99 w 137"/>
                  <a:gd name="T87" fmla="*/ 91 h 137"/>
                  <a:gd name="T88" fmla="*/ 78 w 137"/>
                  <a:gd name="T89" fmla="*/ 72 h 137"/>
                  <a:gd name="T90" fmla="*/ 106 w 137"/>
                  <a:gd name="T91" fmla="*/ 74 h 137"/>
                  <a:gd name="T92" fmla="*/ 120 w 137"/>
                  <a:gd name="T93" fmla="*/ 72 h 137"/>
                  <a:gd name="T94" fmla="*/ 137 w 137"/>
                  <a:gd name="T95" fmla="*/ 6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37" h="137">
                    <a:moveTo>
                      <a:pt x="128" y="63"/>
                    </a:moveTo>
                    <a:cubicBezTo>
                      <a:pt x="125" y="63"/>
                      <a:pt x="122" y="64"/>
                      <a:pt x="120" y="65"/>
                    </a:cubicBezTo>
                    <a:cubicBezTo>
                      <a:pt x="118" y="65"/>
                      <a:pt x="118" y="65"/>
                      <a:pt x="118" y="65"/>
                    </a:cubicBezTo>
                    <a:cubicBezTo>
                      <a:pt x="115" y="64"/>
                      <a:pt x="111" y="63"/>
                      <a:pt x="106" y="63"/>
                    </a:cubicBezTo>
                    <a:cubicBezTo>
                      <a:pt x="101" y="63"/>
                      <a:pt x="97" y="64"/>
                      <a:pt x="94" y="65"/>
                    </a:cubicBezTo>
                    <a:cubicBezTo>
                      <a:pt x="78" y="65"/>
                      <a:pt x="78" y="65"/>
                      <a:pt x="78" y="65"/>
                    </a:cubicBezTo>
                    <a:cubicBezTo>
                      <a:pt x="89" y="53"/>
                      <a:pt x="89" y="53"/>
                      <a:pt x="89" y="53"/>
                    </a:cubicBezTo>
                    <a:cubicBezTo>
                      <a:pt x="92" y="52"/>
                      <a:pt x="96" y="50"/>
                      <a:pt x="99" y="47"/>
                    </a:cubicBezTo>
                    <a:cubicBezTo>
                      <a:pt x="102" y="43"/>
                      <a:pt x="105" y="40"/>
                      <a:pt x="106" y="37"/>
                    </a:cubicBezTo>
                    <a:cubicBezTo>
                      <a:pt x="108" y="35"/>
                      <a:pt x="108" y="35"/>
                      <a:pt x="108" y="35"/>
                    </a:cubicBezTo>
                    <a:cubicBezTo>
                      <a:pt x="110" y="35"/>
                      <a:pt x="112" y="33"/>
                      <a:pt x="115" y="31"/>
                    </a:cubicBezTo>
                    <a:cubicBezTo>
                      <a:pt x="118" y="27"/>
                      <a:pt x="120" y="22"/>
                      <a:pt x="117" y="20"/>
                    </a:cubicBezTo>
                    <a:cubicBezTo>
                      <a:pt x="115" y="18"/>
                      <a:pt x="110" y="19"/>
                      <a:pt x="106" y="23"/>
                    </a:cubicBezTo>
                    <a:cubicBezTo>
                      <a:pt x="104" y="25"/>
                      <a:pt x="103" y="27"/>
                      <a:pt x="102" y="29"/>
                    </a:cubicBezTo>
                    <a:cubicBezTo>
                      <a:pt x="101" y="31"/>
                      <a:pt x="101" y="31"/>
                      <a:pt x="101" y="31"/>
                    </a:cubicBezTo>
                    <a:cubicBezTo>
                      <a:pt x="98" y="33"/>
                      <a:pt x="94" y="35"/>
                      <a:pt x="91" y="38"/>
                    </a:cubicBezTo>
                    <a:cubicBezTo>
                      <a:pt x="88" y="42"/>
                      <a:pt x="85" y="45"/>
                      <a:pt x="84" y="48"/>
                    </a:cubicBezTo>
                    <a:cubicBezTo>
                      <a:pt x="73" y="59"/>
                      <a:pt x="73" y="59"/>
                      <a:pt x="73" y="59"/>
                    </a:cubicBezTo>
                    <a:cubicBezTo>
                      <a:pt x="73" y="43"/>
                      <a:pt x="73" y="43"/>
                      <a:pt x="73" y="43"/>
                    </a:cubicBezTo>
                    <a:cubicBezTo>
                      <a:pt x="74" y="40"/>
                      <a:pt x="75" y="36"/>
                      <a:pt x="75" y="32"/>
                    </a:cubicBezTo>
                    <a:cubicBezTo>
                      <a:pt x="75" y="27"/>
                      <a:pt x="74" y="23"/>
                      <a:pt x="73" y="20"/>
                    </a:cubicBezTo>
                    <a:cubicBezTo>
                      <a:pt x="73" y="17"/>
                      <a:pt x="73" y="17"/>
                      <a:pt x="73" y="17"/>
                    </a:cubicBezTo>
                    <a:cubicBezTo>
                      <a:pt x="74" y="15"/>
                      <a:pt x="75" y="13"/>
                      <a:pt x="75" y="10"/>
                    </a:cubicBezTo>
                    <a:cubicBezTo>
                      <a:pt x="75" y="4"/>
                      <a:pt x="72" y="0"/>
                      <a:pt x="69" y="0"/>
                    </a:cubicBezTo>
                    <a:cubicBezTo>
                      <a:pt x="66" y="0"/>
                      <a:pt x="63" y="4"/>
                      <a:pt x="63" y="10"/>
                    </a:cubicBezTo>
                    <a:cubicBezTo>
                      <a:pt x="63" y="13"/>
                      <a:pt x="64" y="15"/>
                      <a:pt x="65" y="17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4" y="23"/>
                      <a:pt x="63" y="27"/>
                      <a:pt x="63" y="32"/>
                    </a:cubicBezTo>
                    <a:cubicBezTo>
                      <a:pt x="63" y="36"/>
                      <a:pt x="64" y="40"/>
                      <a:pt x="65" y="43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54" y="48"/>
                      <a:pt x="54" y="48"/>
                      <a:pt x="54" y="48"/>
                    </a:cubicBezTo>
                    <a:cubicBezTo>
                      <a:pt x="52" y="45"/>
                      <a:pt x="50" y="42"/>
                      <a:pt x="47" y="38"/>
                    </a:cubicBezTo>
                    <a:cubicBezTo>
                      <a:pt x="43" y="35"/>
                      <a:pt x="40" y="33"/>
                      <a:pt x="37" y="31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5" y="27"/>
                      <a:pt x="33" y="25"/>
                      <a:pt x="31" y="23"/>
                    </a:cubicBezTo>
                    <a:cubicBezTo>
                      <a:pt x="28" y="19"/>
                      <a:pt x="23" y="18"/>
                      <a:pt x="20" y="20"/>
                    </a:cubicBezTo>
                    <a:cubicBezTo>
                      <a:pt x="18" y="22"/>
                      <a:pt x="19" y="27"/>
                      <a:pt x="23" y="31"/>
                    </a:cubicBezTo>
                    <a:cubicBezTo>
                      <a:pt x="25" y="33"/>
                      <a:pt x="28" y="35"/>
                      <a:pt x="30" y="35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3" y="40"/>
                      <a:pt x="35" y="43"/>
                      <a:pt x="38" y="47"/>
                    </a:cubicBezTo>
                    <a:cubicBezTo>
                      <a:pt x="42" y="50"/>
                      <a:pt x="45" y="52"/>
                      <a:pt x="48" y="53"/>
                    </a:cubicBezTo>
                    <a:cubicBezTo>
                      <a:pt x="59" y="65"/>
                      <a:pt x="59" y="65"/>
                      <a:pt x="59" y="65"/>
                    </a:cubicBezTo>
                    <a:cubicBezTo>
                      <a:pt x="43" y="65"/>
                      <a:pt x="43" y="65"/>
                      <a:pt x="43" y="65"/>
                    </a:cubicBezTo>
                    <a:cubicBezTo>
                      <a:pt x="41" y="64"/>
                      <a:pt x="36" y="63"/>
                      <a:pt x="32" y="63"/>
                    </a:cubicBezTo>
                    <a:cubicBezTo>
                      <a:pt x="27" y="63"/>
                      <a:pt x="23" y="64"/>
                      <a:pt x="20" y="65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6" y="64"/>
                      <a:pt x="13" y="63"/>
                      <a:pt x="10" y="63"/>
                    </a:cubicBezTo>
                    <a:cubicBezTo>
                      <a:pt x="5" y="63"/>
                      <a:pt x="0" y="65"/>
                      <a:pt x="0" y="69"/>
                    </a:cubicBezTo>
                    <a:cubicBezTo>
                      <a:pt x="0" y="72"/>
                      <a:pt x="5" y="74"/>
                      <a:pt x="10" y="74"/>
                    </a:cubicBezTo>
                    <a:cubicBezTo>
                      <a:pt x="13" y="74"/>
                      <a:pt x="16" y="74"/>
                      <a:pt x="17" y="72"/>
                    </a:cubicBezTo>
                    <a:cubicBezTo>
                      <a:pt x="20" y="72"/>
                      <a:pt x="20" y="72"/>
                      <a:pt x="20" y="72"/>
                    </a:cubicBezTo>
                    <a:cubicBezTo>
                      <a:pt x="23" y="74"/>
                      <a:pt x="27" y="74"/>
                      <a:pt x="32" y="74"/>
                    </a:cubicBezTo>
                    <a:cubicBezTo>
                      <a:pt x="36" y="74"/>
                      <a:pt x="41" y="74"/>
                      <a:pt x="43" y="72"/>
                    </a:cubicBezTo>
                    <a:cubicBezTo>
                      <a:pt x="59" y="72"/>
                      <a:pt x="59" y="72"/>
                      <a:pt x="59" y="72"/>
                    </a:cubicBezTo>
                    <a:cubicBezTo>
                      <a:pt x="48" y="84"/>
                      <a:pt x="48" y="84"/>
                      <a:pt x="48" y="84"/>
                    </a:cubicBezTo>
                    <a:cubicBezTo>
                      <a:pt x="45" y="85"/>
                      <a:pt x="42" y="87"/>
                      <a:pt x="38" y="91"/>
                    </a:cubicBezTo>
                    <a:cubicBezTo>
                      <a:pt x="35" y="94"/>
                      <a:pt x="33" y="97"/>
                      <a:pt x="32" y="100"/>
                    </a:cubicBezTo>
                    <a:cubicBezTo>
                      <a:pt x="30" y="102"/>
                      <a:pt x="30" y="102"/>
                      <a:pt x="30" y="102"/>
                    </a:cubicBezTo>
                    <a:cubicBezTo>
                      <a:pt x="28" y="103"/>
                      <a:pt x="25" y="104"/>
                      <a:pt x="23" y="106"/>
                    </a:cubicBezTo>
                    <a:cubicBezTo>
                      <a:pt x="19" y="110"/>
                      <a:pt x="18" y="115"/>
                      <a:pt x="20" y="117"/>
                    </a:cubicBezTo>
                    <a:cubicBezTo>
                      <a:pt x="23" y="119"/>
                      <a:pt x="28" y="118"/>
                      <a:pt x="31" y="114"/>
                    </a:cubicBezTo>
                    <a:cubicBezTo>
                      <a:pt x="33" y="112"/>
                      <a:pt x="35" y="110"/>
                      <a:pt x="35" y="108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40" y="105"/>
                      <a:pt x="43" y="102"/>
                      <a:pt x="47" y="99"/>
                    </a:cubicBezTo>
                    <a:cubicBezTo>
                      <a:pt x="50" y="96"/>
                      <a:pt x="52" y="92"/>
                      <a:pt x="54" y="89"/>
                    </a:cubicBezTo>
                    <a:cubicBezTo>
                      <a:pt x="65" y="78"/>
                      <a:pt x="65" y="78"/>
                      <a:pt x="65" y="78"/>
                    </a:cubicBezTo>
                    <a:cubicBezTo>
                      <a:pt x="65" y="94"/>
                      <a:pt x="65" y="94"/>
                      <a:pt x="65" y="94"/>
                    </a:cubicBezTo>
                    <a:cubicBezTo>
                      <a:pt x="64" y="97"/>
                      <a:pt x="63" y="101"/>
                      <a:pt x="63" y="106"/>
                    </a:cubicBezTo>
                    <a:cubicBezTo>
                      <a:pt x="63" y="110"/>
                      <a:pt x="64" y="115"/>
                      <a:pt x="65" y="117"/>
                    </a:cubicBezTo>
                    <a:cubicBezTo>
                      <a:pt x="65" y="120"/>
                      <a:pt x="65" y="120"/>
                      <a:pt x="65" y="120"/>
                    </a:cubicBezTo>
                    <a:cubicBezTo>
                      <a:pt x="64" y="122"/>
                      <a:pt x="63" y="124"/>
                      <a:pt x="63" y="127"/>
                    </a:cubicBezTo>
                    <a:cubicBezTo>
                      <a:pt x="63" y="133"/>
                      <a:pt x="66" y="137"/>
                      <a:pt x="69" y="137"/>
                    </a:cubicBezTo>
                    <a:cubicBezTo>
                      <a:pt x="72" y="137"/>
                      <a:pt x="75" y="133"/>
                      <a:pt x="75" y="127"/>
                    </a:cubicBezTo>
                    <a:cubicBezTo>
                      <a:pt x="75" y="124"/>
                      <a:pt x="74" y="122"/>
                      <a:pt x="73" y="120"/>
                    </a:cubicBezTo>
                    <a:cubicBezTo>
                      <a:pt x="73" y="117"/>
                      <a:pt x="73" y="117"/>
                      <a:pt x="73" y="117"/>
                    </a:cubicBezTo>
                    <a:cubicBezTo>
                      <a:pt x="74" y="115"/>
                      <a:pt x="75" y="110"/>
                      <a:pt x="75" y="106"/>
                    </a:cubicBezTo>
                    <a:cubicBezTo>
                      <a:pt x="75" y="101"/>
                      <a:pt x="74" y="97"/>
                      <a:pt x="73" y="94"/>
                    </a:cubicBezTo>
                    <a:cubicBezTo>
                      <a:pt x="73" y="78"/>
                      <a:pt x="73" y="78"/>
                      <a:pt x="73" y="78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5" y="92"/>
                      <a:pt x="88" y="96"/>
                      <a:pt x="91" y="99"/>
                    </a:cubicBezTo>
                    <a:cubicBezTo>
                      <a:pt x="94" y="102"/>
                      <a:pt x="98" y="105"/>
                      <a:pt x="101" y="106"/>
                    </a:cubicBezTo>
                    <a:cubicBezTo>
                      <a:pt x="102" y="108"/>
                      <a:pt x="102" y="108"/>
                      <a:pt x="102" y="108"/>
                    </a:cubicBezTo>
                    <a:cubicBezTo>
                      <a:pt x="103" y="110"/>
                      <a:pt x="104" y="112"/>
                      <a:pt x="106" y="114"/>
                    </a:cubicBezTo>
                    <a:cubicBezTo>
                      <a:pt x="110" y="118"/>
                      <a:pt x="115" y="119"/>
                      <a:pt x="117" y="117"/>
                    </a:cubicBezTo>
                    <a:cubicBezTo>
                      <a:pt x="120" y="115"/>
                      <a:pt x="118" y="110"/>
                      <a:pt x="115" y="106"/>
                    </a:cubicBezTo>
                    <a:cubicBezTo>
                      <a:pt x="112" y="104"/>
                      <a:pt x="110" y="103"/>
                      <a:pt x="108" y="102"/>
                    </a:cubicBezTo>
                    <a:cubicBezTo>
                      <a:pt x="106" y="100"/>
                      <a:pt x="106" y="100"/>
                      <a:pt x="106" y="100"/>
                    </a:cubicBezTo>
                    <a:cubicBezTo>
                      <a:pt x="105" y="97"/>
                      <a:pt x="102" y="94"/>
                      <a:pt x="99" y="91"/>
                    </a:cubicBezTo>
                    <a:cubicBezTo>
                      <a:pt x="96" y="87"/>
                      <a:pt x="92" y="85"/>
                      <a:pt x="89" y="84"/>
                    </a:cubicBezTo>
                    <a:cubicBezTo>
                      <a:pt x="78" y="72"/>
                      <a:pt x="78" y="72"/>
                      <a:pt x="78" y="72"/>
                    </a:cubicBezTo>
                    <a:cubicBezTo>
                      <a:pt x="94" y="72"/>
                      <a:pt x="94" y="72"/>
                      <a:pt x="94" y="72"/>
                    </a:cubicBezTo>
                    <a:cubicBezTo>
                      <a:pt x="97" y="74"/>
                      <a:pt x="101" y="74"/>
                      <a:pt x="106" y="74"/>
                    </a:cubicBezTo>
                    <a:cubicBezTo>
                      <a:pt x="111" y="74"/>
                      <a:pt x="115" y="74"/>
                      <a:pt x="118" y="72"/>
                    </a:cubicBezTo>
                    <a:cubicBezTo>
                      <a:pt x="120" y="72"/>
                      <a:pt x="120" y="72"/>
                      <a:pt x="120" y="72"/>
                    </a:cubicBezTo>
                    <a:cubicBezTo>
                      <a:pt x="122" y="74"/>
                      <a:pt x="125" y="74"/>
                      <a:pt x="128" y="74"/>
                    </a:cubicBezTo>
                    <a:cubicBezTo>
                      <a:pt x="133" y="74"/>
                      <a:pt x="137" y="72"/>
                      <a:pt x="137" y="69"/>
                    </a:cubicBezTo>
                    <a:cubicBezTo>
                      <a:pt x="137" y="65"/>
                      <a:pt x="133" y="63"/>
                      <a:pt x="128" y="6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1" name="Oval 2380"/>
              <p:cNvSpPr>
                <a:spLocks noChangeArrowheads="1"/>
              </p:cNvSpPr>
              <p:nvPr/>
            </p:nvSpPr>
            <p:spPr bwMode="auto">
              <a:xfrm>
                <a:off x="5938" y="500"/>
                <a:ext cx="32" cy="3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2" name="Freeform 2381"/>
              <p:cNvSpPr>
                <a:spLocks noEditPoints="1"/>
              </p:cNvSpPr>
              <p:nvPr/>
            </p:nvSpPr>
            <p:spPr bwMode="auto">
              <a:xfrm>
                <a:off x="5905" y="467"/>
                <a:ext cx="97" cy="97"/>
              </a:xfrm>
              <a:custGeom>
                <a:avLst/>
                <a:gdLst>
                  <a:gd name="T0" fmla="*/ 45 w 89"/>
                  <a:gd name="T1" fmla="*/ 0 h 89"/>
                  <a:gd name="T2" fmla="*/ 0 w 89"/>
                  <a:gd name="T3" fmla="*/ 45 h 89"/>
                  <a:gd name="T4" fmla="*/ 45 w 89"/>
                  <a:gd name="T5" fmla="*/ 89 h 89"/>
                  <a:gd name="T6" fmla="*/ 89 w 89"/>
                  <a:gd name="T7" fmla="*/ 45 h 89"/>
                  <a:gd name="T8" fmla="*/ 45 w 89"/>
                  <a:gd name="T9" fmla="*/ 0 h 89"/>
                  <a:gd name="T10" fmla="*/ 45 w 89"/>
                  <a:gd name="T11" fmla="*/ 76 h 89"/>
                  <a:gd name="T12" fmla="*/ 13 w 89"/>
                  <a:gd name="T13" fmla="*/ 45 h 89"/>
                  <a:gd name="T14" fmla="*/ 45 w 89"/>
                  <a:gd name="T15" fmla="*/ 13 h 89"/>
                  <a:gd name="T16" fmla="*/ 77 w 89"/>
                  <a:gd name="T17" fmla="*/ 45 h 89"/>
                  <a:gd name="T18" fmla="*/ 45 w 89"/>
                  <a:gd name="T19" fmla="*/ 76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9" h="89">
                    <a:moveTo>
                      <a:pt x="45" y="0"/>
                    </a:moveTo>
                    <a:cubicBezTo>
                      <a:pt x="20" y="0"/>
                      <a:pt x="0" y="20"/>
                      <a:pt x="0" y="45"/>
                    </a:cubicBezTo>
                    <a:cubicBezTo>
                      <a:pt x="0" y="69"/>
                      <a:pt x="20" y="89"/>
                      <a:pt x="45" y="89"/>
                    </a:cubicBezTo>
                    <a:cubicBezTo>
                      <a:pt x="69" y="89"/>
                      <a:pt x="89" y="69"/>
                      <a:pt x="89" y="45"/>
                    </a:cubicBezTo>
                    <a:cubicBezTo>
                      <a:pt x="89" y="20"/>
                      <a:pt x="69" y="0"/>
                      <a:pt x="45" y="0"/>
                    </a:cubicBezTo>
                    <a:close/>
                    <a:moveTo>
                      <a:pt x="45" y="76"/>
                    </a:moveTo>
                    <a:cubicBezTo>
                      <a:pt x="27" y="76"/>
                      <a:pt x="13" y="62"/>
                      <a:pt x="13" y="45"/>
                    </a:cubicBezTo>
                    <a:cubicBezTo>
                      <a:pt x="13" y="27"/>
                      <a:pt x="27" y="13"/>
                      <a:pt x="45" y="13"/>
                    </a:cubicBezTo>
                    <a:cubicBezTo>
                      <a:pt x="62" y="13"/>
                      <a:pt x="77" y="27"/>
                      <a:pt x="77" y="45"/>
                    </a:cubicBezTo>
                    <a:cubicBezTo>
                      <a:pt x="77" y="62"/>
                      <a:pt x="62" y="76"/>
                      <a:pt x="45" y="7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3" name="Freeform 2382"/>
              <p:cNvSpPr/>
              <p:nvPr/>
            </p:nvSpPr>
            <p:spPr bwMode="auto">
              <a:xfrm>
                <a:off x="5919" y="880"/>
                <a:ext cx="112" cy="73"/>
              </a:xfrm>
              <a:custGeom>
                <a:avLst/>
                <a:gdLst>
                  <a:gd name="T0" fmla="*/ 97 w 103"/>
                  <a:gd name="T1" fmla="*/ 36 h 67"/>
                  <a:gd name="T2" fmla="*/ 43 w 103"/>
                  <a:gd name="T3" fmla="*/ 16 h 67"/>
                  <a:gd name="T4" fmla="*/ 24 w 103"/>
                  <a:gd name="T5" fmla="*/ 4 h 67"/>
                  <a:gd name="T6" fmla="*/ 3 w 103"/>
                  <a:gd name="T7" fmla="*/ 3 h 67"/>
                  <a:gd name="T8" fmla="*/ 1 w 103"/>
                  <a:gd name="T9" fmla="*/ 7 h 67"/>
                  <a:gd name="T10" fmla="*/ 0 w 103"/>
                  <a:gd name="T11" fmla="*/ 64 h 67"/>
                  <a:gd name="T12" fmla="*/ 3 w 103"/>
                  <a:gd name="T13" fmla="*/ 62 h 67"/>
                  <a:gd name="T14" fmla="*/ 42 w 103"/>
                  <a:gd name="T15" fmla="*/ 62 h 67"/>
                  <a:gd name="T16" fmla="*/ 58 w 103"/>
                  <a:gd name="T17" fmla="*/ 66 h 67"/>
                  <a:gd name="T18" fmla="*/ 103 w 103"/>
                  <a:gd name="T19" fmla="*/ 37 h 67"/>
                  <a:gd name="T20" fmla="*/ 103 w 103"/>
                  <a:gd name="T21" fmla="*/ 36 h 67"/>
                  <a:gd name="T22" fmla="*/ 97 w 103"/>
                  <a:gd name="T23" fmla="*/ 36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3" h="67">
                    <a:moveTo>
                      <a:pt x="97" y="36"/>
                    </a:moveTo>
                    <a:cubicBezTo>
                      <a:pt x="76" y="37"/>
                      <a:pt x="58" y="32"/>
                      <a:pt x="43" y="16"/>
                    </a:cubicBezTo>
                    <a:cubicBezTo>
                      <a:pt x="38" y="11"/>
                      <a:pt x="30" y="7"/>
                      <a:pt x="24" y="4"/>
                    </a:cubicBezTo>
                    <a:cubicBezTo>
                      <a:pt x="17" y="0"/>
                      <a:pt x="10" y="1"/>
                      <a:pt x="3" y="3"/>
                    </a:cubicBezTo>
                    <a:cubicBezTo>
                      <a:pt x="2" y="4"/>
                      <a:pt x="1" y="5"/>
                      <a:pt x="1" y="7"/>
                    </a:cubicBezTo>
                    <a:cubicBezTo>
                      <a:pt x="0" y="25"/>
                      <a:pt x="0" y="44"/>
                      <a:pt x="0" y="64"/>
                    </a:cubicBezTo>
                    <a:cubicBezTo>
                      <a:pt x="2" y="63"/>
                      <a:pt x="3" y="63"/>
                      <a:pt x="3" y="62"/>
                    </a:cubicBezTo>
                    <a:cubicBezTo>
                      <a:pt x="16" y="55"/>
                      <a:pt x="29" y="54"/>
                      <a:pt x="42" y="62"/>
                    </a:cubicBezTo>
                    <a:cubicBezTo>
                      <a:pt x="47" y="64"/>
                      <a:pt x="53" y="66"/>
                      <a:pt x="58" y="66"/>
                    </a:cubicBezTo>
                    <a:cubicBezTo>
                      <a:pt x="75" y="67"/>
                      <a:pt x="96" y="53"/>
                      <a:pt x="103" y="37"/>
                    </a:cubicBezTo>
                    <a:cubicBezTo>
                      <a:pt x="103" y="37"/>
                      <a:pt x="103" y="36"/>
                      <a:pt x="103" y="36"/>
                    </a:cubicBezTo>
                    <a:cubicBezTo>
                      <a:pt x="101" y="36"/>
                      <a:pt x="99" y="36"/>
                      <a:pt x="97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4" name="Freeform 2383"/>
              <p:cNvSpPr/>
              <p:nvPr/>
            </p:nvSpPr>
            <p:spPr bwMode="auto">
              <a:xfrm>
                <a:off x="5903" y="880"/>
                <a:ext cx="10" cy="139"/>
              </a:xfrm>
              <a:custGeom>
                <a:avLst/>
                <a:gdLst>
                  <a:gd name="T0" fmla="*/ 9 w 9"/>
                  <a:gd name="T1" fmla="*/ 6 h 127"/>
                  <a:gd name="T2" fmla="*/ 4 w 9"/>
                  <a:gd name="T3" fmla="*/ 1 h 127"/>
                  <a:gd name="T4" fmla="*/ 0 w 9"/>
                  <a:gd name="T5" fmla="*/ 6 h 127"/>
                  <a:gd name="T6" fmla="*/ 0 w 9"/>
                  <a:gd name="T7" fmla="*/ 112 h 127"/>
                  <a:gd name="T8" fmla="*/ 0 w 9"/>
                  <a:gd name="T9" fmla="*/ 123 h 127"/>
                  <a:gd name="T10" fmla="*/ 4 w 9"/>
                  <a:gd name="T11" fmla="*/ 126 h 127"/>
                  <a:gd name="T12" fmla="*/ 9 w 9"/>
                  <a:gd name="T13" fmla="*/ 122 h 127"/>
                  <a:gd name="T14" fmla="*/ 9 w 9"/>
                  <a:gd name="T15" fmla="*/ 111 h 127"/>
                  <a:gd name="T16" fmla="*/ 9 w 9"/>
                  <a:gd name="T17" fmla="*/ 58 h 127"/>
                  <a:gd name="T18" fmla="*/ 9 w 9"/>
                  <a:gd name="T19" fmla="*/ 58 h 127"/>
                  <a:gd name="T20" fmla="*/ 9 w 9"/>
                  <a:gd name="T21" fmla="*/ 6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127">
                    <a:moveTo>
                      <a:pt x="9" y="6"/>
                    </a:moveTo>
                    <a:cubicBezTo>
                      <a:pt x="9" y="2"/>
                      <a:pt x="8" y="0"/>
                      <a:pt x="4" y="1"/>
                    </a:cubicBezTo>
                    <a:cubicBezTo>
                      <a:pt x="1" y="1"/>
                      <a:pt x="0" y="3"/>
                      <a:pt x="0" y="6"/>
                    </a:cubicBezTo>
                    <a:cubicBezTo>
                      <a:pt x="0" y="41"/>
                      <a:pt x="0" y="77"/>
                      <a:pt x="0" y="112"/>
                    </a:cubicBezTo>
                    <a:cubicBezTo>
                      <a:pt x="0" y="116"/>
                      <a:pt x="0" y="119"/>
                      <a:pt x="0" y="123"/>
                    </a:cubicBezTo>
                    <a:cubicBezTo>
                      <a:pt x="0" y="125"/>
                      <a:pt x="2" y="127"/>
                      <a:pt x="4" y="126"/>
                    </a:cubicBezTo>
                    <a:cubicBezTo>
                      <a:pt x="7" y="126"/>
                      <a:pt x="9" y="126"/>
                      <a:pt x="9" y="122"/>
                    </a:cubicBezTo>
                    <a:cubicBezTo>
                      <a:pt x="9" y="119"/>
                      <a:pt x="9" y="115"/>
                      <a:pt x="9" y="111"/>
                    </a:cubicBezTo>
                    <a:cubicBezTo>
                      <a:pt x="9" y="94"/>
                      <a:pt x="9" y="76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41"/>
                      <a:pt x="9" y="23"/>
                      <a:pt x="9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5" name="Freeform 2384"/>
              <p:cNvSpPr>
                <a:spLocks noEditPoints="1"/>
              </p:cNvSpPr>
              <p:nvPr/>
            </p:nvSpPr>
            <p:spPr bwMode="auto">
              <a:xfrm>
                <a:off x="5460" y="879"/>
                <a:ext cx="129" cy="136"/>
              </a:xfrm>
              <a:custGeom>
                <a:avLst/>
                <a:gdLst>
                  <a:gd name="T0" fmla="*/ 94 w 118"/>
                  <a:gd name="T1" fmla="*/ 26 h 125"/>
                  <a:gd name="T2" fmla="*/ 75 w 118"/>
                  <a:gd name="T3" fmla="*/ 11 h 125"/>
                  <a:gd name="T4" fmla="*/ 52 w 118"/>
                  <a:gd name="T5" fmla="*/ 6 h 125"/>
                  <a:gd name="T6" fmla="*/ 68 w 118"/>
                  <a:gd name="T7" fmla="*/ 23 h 125"/>
                  <a:gd name="T8" fmla="*/ 90 w 118"/>
                  <a:gd name="T9" fmla="*/ 34 h 125"/>
                  <a:gd name="T10" fmla="*/ 68 w 118"/>
                  <a:gd name="T11" fmla="*/ 59 h 125"/>
                  <a:gd name="T12" fmla="*/ 52 w 118"/>
                  <a:gd name="T13" fmla="*/ 62 h 125"/>
                  <a:gd name="T14" fmla="*/ 29 w 118"/>
                  <a:gd name="T15" fmla="*/ 56 h 125"/>
                  <a:gd name="T16" fmla="*/ 13 w 118"/>
                  <a:gd name="T17" fmla="*/ 44 h 125"/>
                  <a:gd name="T18" fmla="*/ 7 w 118"/>
                  <a:gd name="T19" fmla="*/ 66 h 125"/>
                  <a:gd name="T20" fmla="*/ 11 w 118"/>
                  <a:gd name="T21" fmla="*/ 99 h 125"/>
                  <a:gd name="T22" fmla="*/ 6 w 118"/>
                  <a:gd name="T23" fmla="*/ 119 h 125"/>
                  <a:gd name="T24" fmla="*/ 29 w 118"/>
                  <a:gd name="T25" fmla="*/ 115 h 125"/>
                  <a:gd name="T26" fmla="*/ 21 w 118"/>
                  <a:gd name="T27" fmla="*/ 99 h 125"/>
                  <a:gd name="T28" fmla="*/ 25 w 118"/>
                  <a:gd name="T29" fmla="*/ 65 h 125"/>
                  <a:gd name="T30" fmla="*/ 48 w 118"/>
                  <a:gd name="T31" fmla="*/ 75 h 125"/>
                  <a:gd name="T32" fmla="*/ 71 w 118"/>
                  <a:gd name="T33" fmla="*/ 71 h 125"/>
                  <a:gd name="T34" fmla="*/ 96 w 118"/>
                  <a:gd name="T35" fmla="*/ 50 h 125"/>
                  <a:gd name="T36" fmla="*/ 115 w 118"/>
                  <a:gd name="T37" fmla="*/ 44 h 125"/>
                  <a:gd name="T38" fmla="*/ 100 w 118"/>
                  <a:gd name="T39" fmla="*/ 26 h 125"/>
                  <a:gd name="T40" fmla="*/ 58 w 118"/>
                  <a:gd name="T41" fmla="*/ 13 h 125"/>
                  <a:gd name="T42" fmla="*/ 68 w 118"/>
                  <a:gd name="T43" fmla="*/ 12 h 125"/>
                  <a:gd name="T44" fmla="*/ 8 w 118"/>
                  <a:gd name="T45" fmla="*/ 56 h 125"/>
                  <a:gd name="T46" fmla="*/ 18 w 118"/>
                  <a:gd name="T47" fmla="*/ 56 h 125"/>
                  <a:gd name="T48" fmla="*/ 8 w 118"/>
                  <a:gd name="T49" fmla="*/ 56 h 125"/>
                  <a:gd name="T50" fmla="*/ 17 w 118"/>
                  <a:gd name="T51" fmla="*/ 118 h 125"/>
                  <a:gd name="T52" fmla="*/ 17 w 118"/>
                  <a:gd name="T53" fmla="*/ 107 h 125"/>
                  <a:gd name="T54" fmla="*/ 59 w 118"/>
                  <a:gd name="T55" fmla="*/ 77 h 125"/>
                  <a:gd name="T56" fmla="*/ 59 w 118"/>
                  <a:gd name="T57" fmla="*/ 66 h 125"/>
                  <a:gd name="T58" fmla="*/ 59 w 118"/>
                  <a:gd name="T59" fmla="*/ 77 h 125"/>
                  <a:gd name="T60" fmla="*/ 100 w 118"/>
                  <a:gd name="T61" fmla="*/ 38 h 125"/>
                  <a:gd name="T62" fmla="*/ 110 w 118"/>
                  <a:gd name="T63" fmla="*/ 37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8" h="125">
                    <a:moveTo>
                      <a:pt x="100" y="26"/>
                    </a:moveTo>
                    <a:cubicBezTo>
                      <a:pt x="98" y="27"/>
                      <a:pt x="96" y="27"/>
                      <a:pt x="94" y="26"/>
                    </a:cubicBezTo>
                    <a:cubicBezTo>
                      <a:pt x="89" y="23"/>
                      <a:pt x="84" y="19"/>
                      <a:pt x="78" y="16"/>
                    </a:cubicBezTo>
                    <a:cubicBezTo>
                      <a:pt x="76" y="15"/>
                      <a:pt x="75" y="14"/>
                      <a:pt x="75" y="11"/>
                    </a:cubicBezTo>
                    <a:cubicBezTo>
                      <a:pt x="74" y="6"/>
                      <a:pt x="71" y="2"/>
                      <a:pt x="66" y="1"/>
                    </a:cubicBezTo>
                    <a:cubicBezTo>
                      <a:pt x="60" y="0"/>
                      <a:pt x="55" y="2"/>
                      <a:pt x="52" y="6"/>
                    </a:cubicBezTo>
                    <a:cubicBezTo>
                      <a:pt x="50" y="11"/>
                      <a:pt x="50" y="17"/>
                      <a:pt x="54" y="20"/>
                    </a:cubicBezTo>
                    <a:cubicBezTo>
                      <a:pt x="57" y="24"/>
                      <a:pt x="62" y="26"/>
                      <a:pt x="68" y="23"/>
                    </a:cubicBezTo>
                    <a:cubicBezTo>
                      <a:pt x="70" y="23"/>
                      <a:pt x="71" y="23"/>
                      <a:pt x="73" y="24"/>
                    </a:cubicBezTo>
                    <a:cubicBezTo>
                      <a:pt x="79" y="27"/>
                      <a:pt x="84" y="31"/>
                      <a:pt x="90" y="34"/>
                    </a:cubicBezTo>
                    <a:cubicBezTo>
                      <a:pt x="94" y="36"/>
                      <a:pt x="94" y="40"/>
                      <a:pt x="90" y="42"/>
                    </a:cubicBezTo>
                    <a:cubicBezTo>
                      <a:pt x="83" y="48"/>
                      <a:pt x="75" y="54"/>
                      <a:pt x="68" y="59"/>
                    </a:cubicBezTo>
                    <a:cubicBezTo>
                      <a:pt x="67" y="60"/>
                      <a:pt x="65" y="60"/>
                      <a:pt x="63" y="60"/>
                    </a:cubicBezTo>
                    <a:cubicBezTo>
                      <a:pt x="59" y="59"/>
                      <a:pt x="55" y="59"/>
                      <a:pt x="52" y="62"/>
                    </a:cubicBezTo>
                    <a:cubicBezTo>
                      <a:pt x="50" y="63"/>
                      <a:pt x="49" y="63"/>
                      <a:pt x="47" y="63"/>
                    </a:cubicBezTo>
                    <a:cubicBezTo>
                      <a:pt x="41" y="60"/>
                      <a:pt x="35" y="58"/>
                      <a:pt x="29" y="56"/>
                    </a:cubicBezTo>
                    <a:cubicBezTo>
                      <a:pt x="26" y="56"/>
                      <a:pt x="25" y="54"/>
                      <a:pt x="24" y="52"/>
                    </a:cubicBezTo>
                    <a:cubicBezTo>
                      <a:pt x="23" y="47"/>
                      <a:pt x="18" y="44"/>
                      <a:pt x="13" y="44"/>
                    </a:cubicBezTo>
                    <a:cubicBezTo>
                      <a:pt x="8" y="44"/>
                      <a:pt x="3" y="48"/>
                      <a:pt x="2" y="53"/>
                    </a:cubicBezTo>
                    <a:cubicBezTo>
                      <a:pt x="0" y="58"/>
                      <a:pt x="2" y="63"/>
                      <a:pt x="7" y="66"/>
                    </a:cubicBezTo>
                    <a:cubicBezTo>
                      <a:pt x="9" y="67"/>
                      <a:pt x="9" y="69"/>
                      <a:pt x="10" y="71"/>
                    </a:cubicBezTo>
                    <a:cubicBezTo>
                      <a:pt x="10" y="80"/>
                      <a:pt x="11" y="89"/>
                      <a:pt x="11" y="99"/>
                    </a:cubicBezTo>
                    <a:cubicBezTo>
                      <a:pt x="12" y="101"/>
                      <a:pt x="11" y="102"/>
                      <a:pt x="9" y="103"/>
                    </a:cubicBezTo>
                    <a:cubicBezTo>
                      <a:pt x="5" y="107"/>
                      <a:pt x="3" y="114"/>
                      <a:pt x="6" y="119"/>
                    </a:cubicBezTo>
                    <a:cubicBezTo>
                      <a:pt x="9" y="123"/>
                      <a:pt x="14" y="125"/>
                      <a:pt x="18" y="125"/>
                    </a:cubicBezTo>
                    <a:cubicBezTo>
                      <a:pt x="23" y="124"/>
                      <a:pt x="28" y="120"/>
                      <a:pt x="29" y="115"/>
                    </a:cubicBezTo>
                    <a:cubicBezTo>
                      <a:pt x="30" y="110"/>
                      <a:pt x="28" y="106"/>
                      <a:pt x="23" y="103"/>
                    </a:cubicBezTo>
                    <a:cubicBezTo>
                      <a:pt x="22" y="102"/>
                      <a:pt x="21" y="100"/>
                      <a:pt x="21" y="99"/>
                    </a:cubicBezTo>
                    <a:cubicBezTo>
                      <a:pt x="20" y="89"/>
                      <a:pt x="19" y="79"/>
                      <a:pt x="19" y="69"/>
                    </a:cubicBezTo>
                    <a:cubicBezTo>
                      <a:pt x="18" y="66"/>
                      <a:pt x="22" y="64"/>
                      <a:pt x="25" y="65"/>
                    </a:cubicBezTo>
                    <a:cubicBezTo>
                      <a:pt x="31" y="67"/>
                      <a:pt x="38" y="69"/>
                      <a:pt x="45" y="72"/>
                    </a:cubicBezTo>
                    <a:cubicBezTo>
                      <a:pt x="46" y="72"/>
                      <a:pt x="47" y="73"/>
                      <a:pt x="48" y="75"/>
                    </a:cubicBezTo>
                    <a:cubicBezTo>
                      <a:pt x="49" y="81"/>
                      <a:pt x="55" y="84"/>
                      <a:pt x="61" y="84"/>
                    </a:cubicBezTo>
                    <a:cubicBezTo>
                      <a:pt x="67" y="83"/>
                      <a:pt x="72" y="78"/>
                      <a:pt x="71" y="71"/>
                    </a:cubicBezTo>
                    <a:cubicBezTo>
                      <a:pt x="72" y="69"/>
                      <a:pt x="72" y="68"/>
                      <a:pt x="74" y="67"/>
                    </a:cubicBezTo>
                    <a:cubicBezTo>
                      <a:pt x="81" y="61"/>
                      <a:pt x="88" y="55"/>
                      <a:pt x="96" y="50"/>
                    </a:cubicBezTo>
                    <a:cubicBezTo>
                      <a:pt x="98" y="48"/>
                      <a:pt x="99" y="48"/>
                      <a:pt x="101" y="49"/>
                    </a:cubicBezTo>
                    <a:cubicBezTo>
                      <a:pt x="106" y="50"/>
                      <a:pt x="112" y="48"/>
                      <a:pt x="115" y="44"/>
                    </a:cubicBezTo>
                    <a:cubicBezTo>
                      <a:pt x="118" y="40"/>
                      <a:pt x="117" y="34"/>
                      <a:pt x="114" y="30"/>
                    </a:cubicBezTo>
                    <a:cubicBezTo>
                      <a:pt x="111" y="25"/>
                      <a:pt x="105" y="24"/>
                      <a:pt x="100" y="26"/>
                    </a:cubicBezTo>
                    <a:close/>
                    <a:moveTo>
                      <a:pt x="63" y="18"/>
                    </a:moveTo>
                    <a:cubicBezTo>
                      <a:pt x="60" y="18"/>
                      <a:pt x="58" y="15"/>
                      <a:pt x="58" y="13"/>
                    </a:cubicBezTo>
                    <a:cubicBezTo>
                      <a:pt x="58" y="10"/>
                      <a:pt x="60" y="7"/>
                      <a:pt x="63" y="7"/>
                    </a:cubicBezTo>
                    <a:cubicBezTo>
                      <a:pt x="66" y="7"/>
                      <a:pt x="68" y="10"/>
                      <a:pt x="68" y="12"/>
                    </a:cubicBezTo>
                    <a:cubicBezTo>
                      <a:pt x="68" y="15"/>
                      <a:pt x="66" y="18"/>
                      <a:pt x="63" y="18"/>
                    </a:cubicBezTo>
                    <a:close/>
                    <a:moveTo>
                      <a:pt x="8" y="56"/>
                    </a:moveTo>
                    <a:cubicBezTo>
                      <a:pt x="8" y="53"/>
                      <a:pt x="10" y="51"/>
                      <a:pt x="13" y="51"/>
                    </a:cubicBezTo>
                    <a:cubicBezTo>
                      <a:pt x="16" y="51"/>
                      <a:pt x="19" y="53"/>
                      <a:pt x="18" y="56"/>
                    </a:cubicBezTo>
                    <a:cubicBezTo>
                      <a:pt x="18" y="59"/>
                      <a:pt x="16" y="61"/>
                      <a:pt x="13" y="61"/>
                    </a:cubicBezTo>
                    <a:cubicBezTo>
                      <a:pt x="10" y="61"/>
                      <a:pt x="8" y="58"/>
                      <a:pt x="8" y="56"/>
                    </a:cubicBezTo>
                    <a:close/>
                    <a:moveTo>
                      <a:pt x="22" y="113"/>
                    </a:moveTo>
                    <a:cubicBezTo>
                      <a:pt x="22" y="116"/>
                      <a:pt x="20" y="118"/>
                      <a:pt x="17" y="118"/>
                    </a:cubicBezTo>
                    <a:cubicBezTo>
                      <a:pt x="14" y="118"/>
                      <a:pt x="11" y="116"/>
                      <a:pt x="11" y="113"/>
                    </a:cubicBezTo>
                    <a:cubicBezTo>
                      <a:pt x="11" y="110"/>
                      <a:pt x="14" y="108"/>
                      <a:pt x="17" y="107"/>
                    </a:cubicBezTo>
                    <a:cubicBezTo>
                      <a:pt x="19" y="107"/>
                      <a:pt x="22" y="110"/>
                      <a:pt x="22" y="113"/>
                    </a:cubicBezTo>
                    <a:close/>
                    <a:moveTo>
                      <a:pt x="59" y="77"/>
                    </a:moveTo>
                    <a:cubicBezTo>
                      <a:pt x="56" y="77"/>
                      <a:pt x="54" y="75"/>
                      <a:pt x="54" y="72"/>
                    </a:cubicBezTo>
                    <a:cubicBezTo>
                      <a:pt x="54" y="69"/>
                      <a:pt x="56" y="66"/>
                      <a:pt x="59" y="66"/>
                    </a:cubicBezTo>
                    <a:cubicBezTo>
                      <a:pt x="62" y="66"/>
                      <a:pt x="64" y="69"/>
                      <a:pt x="64" y="72"/>
                    </a:cubicBezTo>
                    <a:cubicBezTo>
                      <a:pt x="64" y="74"/>
                      <a:pt x="62" y="77"/>
                      <a:pt x="59" y="77"/>
                    </a:cubicBezTo>
                    <a:close/>
                    <a:moveTo>
                      <a:pt x="105" y="43"/>
                    </a:moveTo>
                    <a:cubicBezTo>
                      <a:pt x="102" y="43"/>
                      <a:pt x="100" y="40"/>
                      <a:pt x="100" y="38"/>
                    </a:cubicBezTo>
                    <a:cubicBezTo>
                      <a:pt x="99" y="35"/>
                      <a:pt x="102" y="32"/>
                      <a:pt x="105" y="32"/>
                    </a:cubicBezTo>
                    <a:cubicBezTo>
                      <a:pt x="108" y="32"/>
                      <a:pt x="110" y="34"/>
                      <a:pt x="110" y="37"/>
                    </a:cubicBezTo>
                    <a:cubicBezTo>
                      <a:pt x="110" y="40"/>
                      <a:pt x="108" y="42"/>
                      <a:pt x="105" y="4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6" name="Freeform 2385"/>
              <p:cNvSpPr>
                <a:spLocks noEditPoints="1"/>
              </p:cNvSpPr>
              <p:nvPr/>
            </p:nvSpPr>
            <p:spPr bwMode="auto">
              <a:xfrm>
                <a:off x="5443" y="456"/>
                <a:ext cx="144" cy="113"/>
              </a:xfrm>
              <a:custGeom>
                <a:avLst/>
                <a:gdLst>
                  <a:gd name="T0" fmla="*/ 100 w 132"/>
                  <a:gd name="T1" fmla="*/ 1 h 103"/>
                  <a:gd name="T2" fmla="*/ 69 w 132"/>
                  <a:gd name="T3" fmla="*/ 12 h 103"/>
                  <a:gd name="T4" fmla="*/ 37 w 132"/>
                  <a:gd name="T5" fmla="*/ 1 h 103"/>
                  <a:gd name="T6" fmla="*/ 3 w 132"/>
                  <a:gd name="T7" fmla="*/ 14 h 103"/>
                  <a:gd name="T8" fmla="*/ 0 w 132"/>
                  <a:gd name="T9" fmla="*/ 40 h 103"/>
                  <a:gd name="T10" fmla="*/ 0 w 132"/>
                  <a:gd name="T11" fmla="*/ 103 h 103"/>
                  <a:gd name="T12" fmla="*/ 31 w 132"/>
                  <a:gd name="T13" fmla="*/ 89 h 103"/>
                  <a:gd name="T14" fmla="*/ 63 w 132"/>
                  <a:gd name="T15" fmla="*/ 101 h 103"/>
                  <a:gd name="T16" fmla="*/ 95 w 132"/>
                  <a:gd name="T17" fmla="*/ 89 h 103"/>
                  <a:gd name="T18" fmla="*/ 126 w 132"/>
                  <a:gd name="T19" fmla="*/ 100 h 103"/>
                  <a:gd name="T20" fmla="*/ 132 w 132"/>
                  <a:gd name="T21" fmla="*/ 101 h 103"/>
                  <a:gd name="T22" fmla="*/ 130 w 132"/>
                  <a:gd name="T23" fmla="*/ 14 h 103"/>
                  <a:gd name="T24" fmla="*/ 30 w 132"/>
                  <a:gd name="T25" fmla="*/ 83 h 103"/>
                  <a:gd name="T26" fmla="*/ 6 w 132"/>
                  <a:gd name="T27" fmla="*/ 87 h 103"/>
                  <a:gd name="T28" fmla="*/ 6 w 132"/>
                  <a:gd name="T29" fmla="*/ 22 h 103"/>
                  <a:gd name="T30" fmla="*/ 28 w 132"/>
                  <a:gd name="T31" fmla="*/ 9 h 103"/>
                  <a:gd name="T32" fmla="*/ 32 w 132"/>
                  <a:gd name="T33" fmla="*/ 10 h 103"/>
                  <a:gd name="T34" fmla="*/ 63 w 132"/>
                  <a:gd name="T35" fmla="*/ 94 h 103"/>
                  <a:gd name="T36" fmla="*/ 38 w 132"/>
                  <a:gd name="T37" fmla="*/ 82 h 103"/>
                  <a:gd name="T38" fmla="*/ 38 w 132"/>
                  <a:gd name="T39" fmla="*/ 44 h 103"/>
                  <a:gd name="T40" fmla="*/ 38 w 132"/>
                  <a:gd name="T41" fmla="*/ 8 h 103"/>
                  <a:gd name="T42" fmla="*/ 61 w 132"/>
                  <a:gd name="T43" fmla="*/ 18 h 103"/>
                  <a:gd name="T44" fmla="*/ 63 w 132"/>
                  <a:gd name="T45" fmla="*/ 92 h 103"/>
                  <a:gd name="T46" fmla="*/ 91 w 132"/>
                  <a:gd name="T47" fmla="*/ 84 h 103"/>
                  <a:gd name="T48" fmla="*/ 69 w 132"/>
                  <a:gd name="T49" fmla="*/ 94 h 103"/>
                  <a:gd name="T50" fmla="*/ 69 w 132"/>
                  <a:gd name="T51" fmla="*/ 22 h 103"/>
                  <a:gd name="T52" fmla="*/ 95 w 132"/>
                  <a:gd name="T53" fmla="*/ 7 h 103"/>
                  <a:gd name="T54" fmla="*/ 95 w 132"/>
                  <a:gd name="T55" fmla="*/ 79 h 103"/>
                  <a:gd name="T56" fmla="*/ 126 w 132"/>
                  <a:gd name="T57" fmla="*/ 93 h 103"/>
                  <a:gd name="T58" fmla="*/ 124 w 132"/>
                  <a:gd name="T59" fmla="*/ 93 h 103"/>
                  <a:gd name="T60" fmla="*/ 101 w 132"/>
                  <a:gd name="T61" fmla="*/ 80 h 103"/>
                  <a:gd name="T62" fmla="*/ 101 w 132"/>
                  <a:gd name="T63" fmla="*/ 8 h 103"/>
                  <a:gd name="T64" fmla="*/ 126 w 132"/>
                  <a:gd name="T65" fmla="*/ 21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2" h="103">
                    <a:moveTo>
                      <a:pt x="130" y="14"/>
                    </a:moveTo>
                    <a:cubicBezTo>
                      <a:pt x="120" y="9"/>
                      <a:pt x="110" y="5"/>
                      <a:pt x="100" y="1"/>
                    </a:cubicBezTo>
                    <a:cubicBezTo>
                      <a:pt x="99" y="0"/>
                      <a:pt x="97" y="0"/>
                      <a:pt x="95" y="1"/>
                    </a:cubicBezTo>
                    <a:cubicBezTo>
                      <a:pt x="86" y="5"/>
                      <a:pt x="77" y="9"/>
                      <a:pt x="69" y="12"/>
                    </a:cubicBezTo>
                    <a:cubicBezTo>
                      <a:pt x="67" y="13"/>
                      <a:pt x="65" y="13"/>
                      <a:pt x="64" y="12"/>
                    </a:cubicBezTo>
                    <a:cubicBezTo>
                      <a:pt x="55" y="9"/>
                      <a:pt x="46" y="5"/>
                      <a:pt x="37" y="1"/>
                    </a:cubicBezTo>
                    <a:cubicBezTo>
                      <a:pt x="36" y="0"/>
                      <a:pt x="33" y="0"/>
                      <a:pt x="32" y="1"/>
                    </a:cubicBezTo>
                    <a:cubicBezTo>
                      <a:pt x="22" y="5"/>
                      <a:pt x="13" y="9"/>
                      <a:pt x="3" y="14"/>
                    </a:cubicBezTo>
                    <a:cubicBezTo>
                      <a:pt x="1" y="14"/>
                      <a:pt x="0" y="16"/>
                      <a:pt x="0" y="18"/>
                    </a:cubicBezTo>
                    <a:cubicBezTo>
                      <a:pt x="0" y="25"/>
                      <a:pt x="0" y="33"/>
                      <a:pt x="0" y="40"/>
                    </a:cubicBezTo>
                    <a:cubicBezTo>
                      <a:pt x="0" y="60"/>
                      <a:pt x="0" y="79"/>
                      <a:pt x="0" y="99"/>
                    </a:cubicBezTo>
                    <a:cubicBezTo>
                      <a:pt x="0" y="100"/>
                      <a:pt x="0" y="101"/>
                      <a:pt x="0" y="103"/>
                    </a:cubicBezTo>
                    <a:cubicBezTo>
                      <a:pt x="1" y="102"/>
                      <a:pt x="2" y="102"/>
                      <a:pt x="3" y="102"/>
                    </a:cubicBezTo>
                    <a:cubicBezTo>
                      <a:pt x="13" y="98"/>
                      <a:pt x="22" y="93"/>
                      <a:pt x="31" y="89"/>
                    </a:cubicBezTo>
                    <a:cubicBezTo>
                      <a:pt x="34" y="88"/>
                      <a:pt x="36" y="88"/>
                      <a:pt x="38" y="89"/>
                    </a:cubicBezTo>
                    <a:cubicBezTo>
                      <a:pt x="46" y="93"/>
                      <a:pt x="55" y="97"/>
                      <a:pt x="63" y="101"/>
                    </a:cubicBezTo>
                    <a:cubicBezTo>
                      <a:pt x="65" y="102"/>
                      <a:pt x="67" y="102"/>
                      <a:pt x="69" y="101"/>
                    </a:cubicBezTo>
                    <a:cubicBezTo>
                      <a:pt x="78" y="97"/>
                      <a:pt x="86" y="93"/>
                      <a:pt x="95" y="89"/>
                    </a:cubicBezTo>
                    <a:cubicBezTo>
                      <a:pt x="97" y="88"/>
                      <a:pt x="98" y="88"/>
                      <a:pt x="101" y="89"/>
                    </a:cubicBezTo>
                    <a:cubicBezTo>
                      <a:pt x="109" y="93"/>
                      <a:pt x="117" y="97"/>
                      <a:pt x="126" y="100"/>
                    </a:cubicBezTo>
                    <a:cubicBezTo>
                      <a:pt x="128" y="101"/>
                      <a:pt x="130" y="102"/>
                      <a:pt x="132" y="103"/>
                    </a:cubicBezTo>
                    <a:cubicBezTo>
                      <a:pt x="132" y="102"/>
                      <a:pt x="132" y="102"/>
                      <a:pt x="132" y="101"/>
                    </a:cubicBezTo>
                    <a:cubicBezTo>
                      <a:pt x="132" y="73"/>
                      <a:pt x="132" y="45"/>
                      <a:pt x="132" y="17"/>
                    </a:cubicBezTo>
                    <a:cubicBezTo>
                      <a:pt x="132" y="16"/>
                      <a:pt x="131" y="14"/>
                      <a:pt x="130" y="14"/>
                    </a:cubicBezTo>
                    <a:close/>
                    <a:moveTo>
                      <a:pt x="31" y="80"/>
                    </a:moveTo>
                    <a:cubicBezTo>
                      <a:pt x="31" y="81"/>
                      <a:pt x="31" y="83"/>
                      <a:pt x="30" y="83"/>
                    </a:cubicBezTo>
                    <a:cubicBezTo>
                      <a:pt x="22" y="87"/>
                      <a:pt x="14" y="90"/>
                      <a:pt x="6" y="94"/>
                    </a:cubicBezTo>
                    <a:cubicBezTo>
                      <a:pt x="6" y="91"/>
                      <a:pt x="6" y="89"/>
                      <a:pt x="6" y="87"/>
                    </a:cubicBezTo>
                    <a:cubicBezTo>
                      <a:pt x="6" y="74"/>
                      <a:pt x="6" y="62"/>
                      <a:pt x="6" y="49"/>
                    </a:cubicBezTo>
                    <a:cubicBezTo>
                      <a:pt x="6" y="40"/>
                      <a:pt x="6" y="31"/>
                      <a:pt x="6" y="22"/>
                    </a:cubicBezTo>
                    <a:cubicBezTo>
                      <a:pt x="6" y="20"/>
                      <a:pt x="6" y="18"/>
                      <a:pt x="9" y="18"/>
                    </a:cubicBezTo>
                    <a:cubicBezTo>
                      <a:pt x="15" y="15"/>
                      <a:pt x="22" y="12"/>
                      <a:pt x="28" y="9"/>
                    </a:cubicBezTo>
                    <a:cubicBezTo>
                      <a:pt x="29" y="8"/>
                      <a:pt x="30" y="8"/>
                      <a:pt x="31" y="8"/>
                    </a:cubicBezTo>
                    <a:cubicBezTo>
                      <a:pt x="31" y="9"/>
                      <a:pt x="32" y="10"/>
                      <a:pt x="32" y="10"/>
                    </a:cubicBezTo>
                    <a:cubicBezTo>
                      <a:pt x="32" y="33"/>
                      <a:pt x="32" y="57"/>
                      <a:pt x="31" y="80"/>
                    </a:cubicBezTo>
                    <a:close/>
                    <a:moveTo>
                      <a:pt x="63" y="94"/>
                    </a:moveTo>
                    <a:cubicBezTo>
                      <a:pt x="58" y="92"/>
                      <a:pt x="53" y="89"/>
                      <a:pt x="48" y="87"/>
                    </a:cubicBezTo>
                    <a:cubicBezTo>
                      <a:pt x="45" y="86"/>
                      <a:pt x="40" y="85"/>
                      <a:pt x="38" y="82"/>
                    </a:cubicBezTo>
                    <a:cubicBezTo>
                      <a:pt x="36" y="79"/>
                      <a:pt x="38" y="75"/>
                      <a:pt x="38" y="71"/>
                    </a:cubicBezTo>
                    <a:cubicBezTo>
                      <a:pt x="37" y="62"/>
                      <a:pt x="38" y="53"/>
                      <a:pt x="38" y="44"/>
                    </a:cubicBezTo>
                    <a:cubicBezTo>
                      <a:pt x="38" y="32"/>
                      <a:pt x="38" y="21"/>
                      <a:pt x="38" y="10"/>
                    </a:cubicBezTo>
                    <a:cubicBezTo>
                      <a:pt x="38" y="9"/>
                      <a:pt x="38" y="9"/>
                      <a:pt x="38" y="8"/>
                    </a:cubicBezTo>
                    <a:cubicBezTo>
                      <a:pt x="38" y="8"/>
                      <a:pt x="39" y="8"/>
                      <a:pt x="40" y="8"/>
                    </a:cubicBezTo>
                    <a:cubicBezTo>
                      <a:pt x="47" y="12"/>
                      <a:pt x="54" y="15"/>
                      <a:pt x="61" y="18"/>
                    </a:cubicBezTo>
                    <a:cubicBezTo>
                      <a:pt x="62" y="18"/>
                      <a:pt x="63" y="20"/>
                      <a:pt x="63" y="21"/>
                    </a:cubicBezTo>
                    <a:cubicBezTo>
                      <a:pt x="63" y="45"/>
                      <a:pt x="63" y="68"/>
                      <a:pt x="63" y="92"/>
                    </a:cubicBezTo>
                    <a:cubicBezTo>
                      <a:pt x="63" y="92"/>
                      <a:pt x="63" y="93"/>
                      <a:pt x="63" y="94"/>
                    </a:cubicBezTo>
                    <a:close/>
                    <a:moveTo>
                      <a:pt x="91" y="84"/>
                    </a:moveTo>
                    <a:cubicBezTo>
                      <a:pt x="85" y="87"/>
                      <a:pt x="79" y="90"/>
                      <a:pt x="72" y="92"/>
                    </a:cubicBezTo>
                    <a:cubicBezTo>
                      <a:pt x="71" y="93"/>
                      <a:pt x="70" y="93"/>
                      <a:pt x="69" y="94"/>
                    </a:cubicBezTo>
                    <a:cubicBezTo>
                      <a:pt x="69" y="92"/>
                      <a:pt x="69" y="91"/>
                      <a:pt x="69" y="90"/>
                    </a:cubicBezTo>
                    <a:cubicBezTo>
                      <a:pt x="69" y="67"/>
                      <a:pt x="69" y="45"/>
                      <a:pt x="69" y="22"/>
                    </a:cubicBezTo>
                    <a:cubicBezTo>
                      <a:pt x="69" y="20"/>
                      <a:pt x="70" y="18"/>
                      <a:pt x="72" y="17"/>
                    </a:cubicBezTo>
                    <a:cubicBezTo>
                      <a:pt x="80" y="14"/>
                      <a:pt x="87" y="11"/>
                      <a:pt x="95" y="7"/>
                    </a:cubicBezTo>
                    <a:cubicBezTo>
                      <a:pt x="95" y="9"/>
                      <a:pt x="95" y="10"/>
                      <a:pt x="95" y="12"/>
                    </a:cubicBezTo>
                    <a:cubicBezTo>
                      <a:pt x="95" y="34"/>
                      <a:pt x="95" y="56"/>
                      <a:pt x="95" y="79"/>
                    </a:cubicBezTo>
                    <a:cubicBezTo>
                      <a:pt x="95" y="82"/>
                      <a:pt x="94" y="83"/>
                      <a:pt x="91" y="84"/>
                    </a:cubicBezTo>
                    <a:close/>
                    <a:moveTo>
                      <a:pt x="126" y="93"/>
                    </a:moveTo>
                    <a:cubicBezTo>
                      <a:pt x="126" y="93"/>
                      <a:pt x="126" y="93"/>
                      <a:pt x="126" y="93"/>
                    </a:cubicBezTo>
                    <a:cubicBezTo>
                      <a:pt x="125" y="93"/>
                      <a:pt x="125" y="93"/>
                      <a:pt x="124" y="93"/>
                    </a:cubicBezTo>
                    <a:cubicBezTo>
                      <a:pt x="117" y="90"/>
                      <a:pt x="110" y="87"/>
                      <a:pt x="103" y="83"/>
                    </a:cubicBezTo>
                    <a:cubicBezTo>
                      <a:pt x="102" y="83"/>
                      <a:pt x="101" y="81"/>
                      <a:pt x="101" y="80"/>
                    </a:cubicBezTo>
                    <a:cubicBezTo>
                      <a:pt x="101" y="57"/>
                      <a:pt x="101" y="33"/>
                      <a:pt x="101" y="9"/>
                    </a:cubicBezTo>
                    <a:cubicBezTo>
                      <a:pt x="101" y="9"/>
                      <a:pt x="101" y="9"/>
                      <a:pt x="101" y="8"/>
                    </a:cubicBezTo>
                    <a:cubicBezTo>
                      <a:pt x="109" y="11"/>
                      <a:pt x="117" y="15"/>
                      <a:pt x="125" y="18"/>
                    </a:cubicBezTo>
                    <a:cubicBezTo>
                      <a:pt x="125" y="19"/>
                      <a:pt x="126" y="20"/>
                      <a:pt x="126" y="21"/>
                    </a:cubicBezTo>
                    <a:cubicBezTo>
                      <a:pt x="126" y="45"/>
                      <a:pt x="126" y="69"/>
                      <a:pt x="126" y="9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7" name="Freeform 2386"/>
              <p:cNvSpPr/>
              <p:nvPr/>
            </p:nvSpPr>
            <p:spPr bwMode="auto">
              <a:xfrm>
                <a:off x="5451" y="524"/>
                <a:ext cx="24" cy="24"/>
              </a:xfrm>
              <a:custGeom>
                <a:avLst/>
                <a:gdLst>
                  <a:gd name="T0" fmla="*/ 14 w 22"/>
                  <a:gd name="T1" fmla="*/ 1 h 22"/>
                  <a:gd name="T2" fmla="*/ 8 w 22"/>
                  <a:gd name="T3" fmla="*/ 2 h 22"/>
                  <a:gd name="T4" fmla="*/ 8 w 22"/>
                  <a:gd name="T5" fmla="*/ 6 h 22"/>
                  <a:gd name="T6" fmla="*/ 9 w 22"/>
                  <a:gd name="T7" fmla="*/ 8 h 22"/>
                  <a:gd name="T8" fmla="*/ 5 w 22"/>
                  <a:gd name="T9" fmla="*/ 7 h 22"/>
                  <a:gd name="T10" fmla="*/ 5 w 22"/>
                  <a:gd name="T11" fmla="*/ 12 h 22"/>
                  <a:gd name="T12" fmla="*/ 2 w 22"/>
                  <a:gd name="T13" fmla="*/ 13 h 22"/>
                  <a:gd name="T14" fmla="*/ 5 w 22"/>
                  <a:gd name="T15" fmla="*/ 20 h 22"/>
                  <a:gd name="T16" fmla="*/ 8 w 22"/>
                  <a:gd name="T17" fmla="*/ 20 h 22"/>
                  <a:gd name="T18" fmla="*/ 14 w 22"/>
                  <a:gd name="T19" fmla="*/ 22 h 22"/>
                  <a:gd name="T20" fmla="*/ 20 w 22"/>
                  <a:gd name="T21" fmla="*/ 20 h 22"/>
                  <a:gd name="T22" fmla="*/ 22 w 22"/>
                  <a:gd name="T23" fmla="*/ 17 h 22"/>
                  <a:gd name="T24" fmla="*/ 22 w 22"/>
                  <a:gd name="T25" fmla="*/ 4 h 22"/>
                  <a:gd name="T26" fmla="*/ 14 w 22"/>
                  <a:gd name="T27" fmla="*/ 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" h="22">
                    <a:moveTo>
                      <a:pt x="14" y="1"/>
                    </a:moveTo>
                    <a:cubicBezTo>
                      <a:pt x="11" y="0"/>
                      <a:pt x="10" y="1"/>
                      <a:pt x="8" y="2"/>
                    </a:cubicBezTo>
                    <a:cubicBezTo>
                      <a:pt x="6" y="3"/>
                      <a:pt x="6" y="4"/>
                      <a:pt x="8" y="6"/>
                    </a:cubicBezTo>
                    <a:cubicBezTo>
                      <a:pt x="9" y="6"/>
                      <a:pt x="9" y="7"/>
                      <a:pt x="9" y="8"/>
                    </a:cubicBezTo>
                    <a:cubicBezTo>
                      <a:pt x="10" y="10"/>
                      <a:pt x="5" y="5"/>
                      <a:pt x="5" y="7"/>
                    </a:cubicBezTo>
                    <a:cubicBezTo>
                      <a:pt x="4" y="7"/>
                      <a:pt x="6" y="12"/>
                      <a:pt x="5" y="12"/>
                    </a:cubicBezTo>
                    <a:cubicBezTo>
                      <a:pt x="4" y="12"/>
                      <a:pt x="2" y="12"/>
                      <a:pt x="2" y="13"/>
                    </a:cubicBezTo>
                    <a:cubicBezTo>
                      <a:pt x="0" y="16"/>
                      <a:pt x="2" y="19"/>
                      <a:pt x="5" y="20"/>
                    </a:cubicBezTo>
                    <a:cubicBezTo>
                      <a:pt x="6" y="20"/>
                      <a:pt x="7" y="20"/>
                      <a:pt x="8" y="20"/>
                    </a:cubicBezTo>
                    <a:cubicBezTo>
                      <a:pt x="10" y="21"/>
                      <a:pt x="11" y="22"/>
                      <a:pt x="14" y="22"/>
                    </a:cubicBezTo>
                    <a:cubicBezTo>
                      <a:pt x="15" y="22"/>
                      <a:pt x="18" y="21"/>
                      <a:pt x="20" y="20"/>
                    </a:cubicBezTo>
                    <a:cubicBezTo>
                      <a:pt x="21" y="19"/>
                      <a:pt x="22" y="18"/>
                      <a:pt x="22" y="17"/>
                    </a:cubicBezTo>
                    <a:cubicBezTo>
                      <a:pt x="22" y="13"/>
                      <a:pt x="22" y="8"/>
                      <a:pt x="22" y="4"/>
                    </a:cubicBezTo>
                    <a:cubicBezTo>
                      <a:pt x="19" y="3"/>
                      <a:pt x="16" y="3"/>
                      <a:pt x="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8" name="Freeform 2387"/>
              <p:cNvSpPr/>
              <p:nvPr/>
            </p:nvSpPr>
            <p:spPr bwMode="auto">
              <a:xfrm>
                <a:off x="5458" y="499"/>
                <a:ext cx="17" cy="37"/>
              </a:xfrm>
              <a:custGeom>
                <a:avLst/>
                <a:gdLst>
                  <a:gd name="T0" fmla="*/ 13 w 15"/>
                  <a:gd name="T1" fmla="*/ 0 h 34"/>
                  <a:gd name="T2" fmla="*/ 9 w 15"/>
                  <a:gd name="T3" fmla="*/ 8 h 34"/>
                  <a:gd name="T4" fmla="*/ 4 w 15"/>
                  <a:gd name="T5" fmla="*/ 10 h 34"/>
                  <a:gd name="T6" fmla="*/ 1 w 15"/>
                  <a:gd name="T7" fmla="*/ 17 h 34"/>
                  <a:gd name="T8" fmla="*/ 6 w 15"/>
                  <a:gd name="T9" fmla="*/ 19 h 34"/>
                  <a:gd name="T10" fmla="*/ 10 w 15"/>
                  <a:gd name="T11" fmla="*/ 17 h 34"/>
                  <a:gd name="T12" fmla="*/ 15 w 15"/>
                  <a:gd name="T13" fmla="*/ 30 h 34"/>
                  <a:gd name="T14" fmla="*/ 15 w 15"/>
                  <a:gd name="T15" fmla="*/ 1 h 34"/>
                  <a:gd name="T16" fmla="*/ 13 w 15"/>
                  <a:gd name="T1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34">
                    <a:moveTo>
                      <a:pt x="13" y="0"/>
                    </a:moveTo>
                    <a:cubicBezTo>
                      <a:pt x="12" y="3"/>
                      <a:pt x="10" y="6"/>
                      <a:pt x="9" y="8"/>
                    </a:cubicBezTo>
                    <a:cubicBezTo>
                      <a:pt x="8" y="9"/>
                      <a:pt x="6" y="9"/>
                      <a:pt x="4" y="10"/>
                    </a:cubicBezTo>
                    <a:cubicBezTo>
                      <a:pt x="1" y="11"/>
                      <a:pt x="0" y="15"/>
                      <a:pt x="1" y="17"/>
                    </a:cubicBezTo>
                    <a:cubicBezTo>
                      <a:pt x="2" y="20"/>
                      <a:pt x="5" y="19"/>
                      <a:pt x="6" y="19"/>
                    </a:cubicBezTo>
                    <a:cubicBezTo>
                      <a:pt x="8" y="18"/>
                      <a:pt x="8" y="18"/>
                      <a:pt x="10" y="17"/>
                    </a:cubicBezTo>
                    <a:cubicBezTo>
                      <a:pt x="12" y="18"/>
                      <a:pt x="11" y="34"/>
                      <a:pt x="15" y="30"/>
                    </a:cubicBezTo>
                    <a:cubicBezTo>
                      <a:pt x="15" y="25"/>
                      <a:pt x="15" y="7"/>
                      <a:pt x="15" y="1"/>
                    </a:cubicBezTo>
                    <a:lnTo>
                      <a:pt x="1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9" name="Freeform 2388"/>
              <p:cNvSpPr/>
              <p:nvPr/>
            </p:nvSpPr>
            <p:spPr bwMode="auto">
              <a:xfrm>
                <a:off x="5555" y="498"/>
                <a:ext cx="23" cy="53"/>
              </a:xfrm>
              <a:custGeom>
                <a:avLst/>
                <a:gdLst>
                  <a:gd name="T0" fmla="*/ 21 w 21"/>
                  <a:gd name="T1" fmla="*/ 36 h 49"/>
                  <a:gd name="T2" fmla="*/ 21 w 21"/>
                  <a:gd name="T3" fmla="*/ 9 h 49"/>
                  <a:gd name="T4" fmla="*/ 18 w 21"/>
                  <a:gd name="T5" fmla="*/ 5 h 49"/>
                  <a:gd name="T6" fmla="*/ 12 w 21"/>
                  <a:gd name="T7" fmla="*/ 23 h 49"/>
                  <a:gd name="T8" fmla="*/ 11 w 21"/>
                  <a:gd name="T9" fmla="*/ 4 h 49"/>
                  <a:gd name="T10" fmla="*/ 0 w 21"/>
                  <a:gd name="T11" fmla="*/ 1 h 49"/>
                  <a:gd name="T12" fmla="*/ 0 w 21"/>
                  <a:gd name="T13" fmla="*/ 41 h 49"/>
                  <a:gd name="T14" fmla="*/ 10 w 21"/>
                  <a:gd name="T15" fmla="*/ 40 h 49"/>
                  <a:gd name="T16" fmla="*/ 16 w 21"/>
                  <a:gd name="T17" fmla="*/ 48 h 49"/>
                  <a:gd name="T18" fmla="*/ 21 w 21"/>
                  <a:gd name="T19" fmla="*/ 43 h 49"/>
                  <a:gd name="T20" fmla="*/ 21 w 21"/>
                  <a:gd name="T21" fmla="*/ 3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" h="49">
                    <a:moveTo>
                      <a:pt x="21" y="36"/>
                    </a:moveTo>
                    <a:cubicBezTo>
                      <a:pt x="21" y="27"/>
                      <a:pt x="21" y="19"/>
                      <a:pt x="21" y="9"/>
                    </a:cubicBezTo>
                    <a:cubicBezTo>
                      <a:pt x="19" y="10"/>
                      <a:pt x="20" y="1"/>
                      <a:pt x="18" y="5"/>
                    </a:cubicBezTo>
                    <a:cubicBezTo>
                      <a:pt x="15" y="10"/>
                      <a:pt x="15" y="22"/>
                      <a:pt x="12" y="23"/>
                    </a:cubicBezTo>
                    <a:cubicBezTo>
                      <a:pt x="13" y="19"/>
                      <a:pt x="13" y="8"/>
                      <a:pt x="11" y="4"/>
                    </a:cubicBezTo>
                    <a:cubicBezTo>
                      <a:pt x="9" y="2"/>
                      <a:pt x="6" y="0"/>
                      <a:pt x="0" y="1"/>
                    </a:cubicBezTo>
                    <a:cubicBezTo>
                      <a:pt x="0" y="14"/>
                      <a:pt x="0" y="28"/>
                      <a:pt x="0" y="41"/>
                    </a:cubicBezTo>
                    <a:cubicBezTo>
                      <a:pt x="4" y="42"/>
                      <a:pt x="7" y="37"/>
                      <a:pt x="10" y="40"/>
                    </a:cubicBezTo>
                    <a:cubicBezTo>
                      <a:pt x="12" y="42"/>
                      <a:pt x="14" y="49"/>
                      <a:pt x="16" y="48"/>
                    </a:cubicBezTo>
                    <a:cubicBezTo>
                      <a:pt x="19" y="47"/>
                      <a:pt x="21" y="46"/>
                      <a:pt x="21" y="43"/>
                    </a:cubicBezTo>
                    <a:cubicBezTo>
                      <a:pt x="20" y="40"/>
                      <a:pt x="21" y="38"/>
                      <a:pt x="21" y="3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0" name="Freeform 2389"/>
              <p:cNvSpPr/>
              <p:nvPr/>
            </p:nvSpPr>
            <p:spPr bwMode="auto">
              <a:xfrm>
                <a:off x="5520" y="491"/>
                <a:ext cx="23" cy="61"/>
              </a:xfrm>
              <a:custGeom>
                <a:avLst/>
                <a:gdLst>
                  <a:gd name="T0" fmla="*/ 15 w 21"/>
                  <a:gd name="T1" fmla="*/ 15 h 56"/>
                  <a:gd name="T2" fmla="*/ 7 w 21"/>
                  <a:gd name="T3" fmla="*/ 3 h 56"/>
                  <a:gd name="T4" fmla="*/ 5 w 21"/>
                  <a:gd name="T5" fmla="*/ 3 h 56"/>
                  <a:gd name="T6" fmla="*/ 1 w 21"/>
                  <a:gd name="T7" fmla="*/ 6 h 56"/>
                  <a:gd name="T8" fmla="*/ 1 w 21"/>
                  <a:gd name="T9" fmla="*/ 32 h 56"/>
                  <a:gd name="T10" fmla="*/ 1 w 21"/>
                  <a:gd name="T11" fmla="*/ 32 h 56"/>
                  <a:gd name="T12" fmla="*/ 3 w 21"/>
                  <a:gd name="T13" fmla="*/ 35 h 56"/>
                  <a:gd name="T14" fmla="*/ 7 w 21"/>
                  <a:gd name="T15" fmla="*/ 38 h 56"/>
                  <a:gd name="T16" fmla="*/ 10 w 21"/>
                  <a:gd name="T17" fmla="*/ 28 h 56"/>
                  <a:gd name="T18" fmla="*/ 16 w 21"/>
                  <a:gd name="T19" fmla="*/ 41 h 56"/>
                  <a:gd name="T20" fmla="*/ 1 w 21"/>
                  <a:gd name="T21" fmla="*/ 38 h 56"/>
                  <a:gd name="T22" fmla="*/ 1 w 21"/>
                  <a:gd name="T23" fmla="*/ 51 h 56"/>
                  <a:gd name="T24" fmla="*/ 8 w 21"/>
                  <a:gd name="T25" fmla="*/ 55 h 56"/>
                  <a:gd name="T26" fmla="*/ 19 w 21"/>
                  <a:gd name="T27" fmla="*/ 50 h 56"/>
                  <a:gd name="T28" fmla="*/ 21 w 21"/>
                  <a:gd name="T29" fmla="*/ 47 h 56"/>
                  <a:gd name="T30" fmla="*/ 21 w 21"/>
                  <a:gd name="T31" fmla="*/ 11 h 56"/>
                  <a:gd name="T32" fmla="*/ 15 w 21"/>
                  <a:gd name="T33" fmla="*/ 1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1" h="56">
                    <a:moveTo>
                      <a:pt x="15" y="15"/>
                    </a:moveTo>
                    <a:cubicBezTo>
                      <a:pt x="12" y="14"/>
                      <a:pt x="9" y="0"/>
                      <a:pt x="7" y="3"/>
                    </a:cubicBezTo>
                    <a:cubicBezTo>
                      <a:pt x="6" y="3"/>
                      <a:pt x="5" y="4"/>
                      <a:pt x="5" y="3"/>
                    </a:cubicBezTo>
                    <a:cubicBezTo>
                      <a:pt x="2" y="2"/>
                      <a:pt x="1" y="4"/>
                      <a:pt x="1" y="6"/>
                    </a:cubicBezTo>
                    <a:cubicBezTo>
                      <a:pt x="1" y="15"/>
                      <a:pt x="1" y="24"/>
                      <a:pt x="1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2" y="33"/>
                      <a:pt x="3" y="34"/>
                      <a:pt x="3" y="35"/>
                    </a:cubicBezTo>
                    <a:cubicBezTo>
                      <a:pt x="3" y="37"/>
                      <a:pt x="5" y="38"/>
                      <a:pt x="7" y="38"/>
                    </a:cubicBezTo>
                    <a:cubicBezTo>
                      <a:pt x="9" y="37"/>
                      <a:pt x="7" y="28"/>
                      <a:pt x="10" y="28"/>
                    </a:cubicBezTo>
                    <a:cubicBezTo>
                      <a:pt x="9" y="30"/>
                      <a:pt x="17" y="40"/>
                      <a:pt x="16" y="41"/>
                    </a:cubicBezTo>
                    <a:cubicBezTo>
                      <a:pt x="12" y="43"/>
                      <a:pt x="5" y="40"/>
                      <a:pt x="1" y="38"/>
                    </a:cubicBezTo>
                    <a:cubicBezTo>
                      <a:pt x="1" y="43"/>
                      <a:pt x="0" y="47"/>
                      <a:pt x="1" y="51"/>
                    </a:cubicBezTo>
                    <a:cubicBezTo>
                      <a:pt x="1" y="55"/>
                      <a:pt x="4" y="56"/>
                      <a:pt x="8" y="55"/>
                    </a:cubicBezTo>
                    <a:cubicBezTo>
                      <a:pt x="12" y="53"/>
                      <a:pt x="15" y="52"/>
                      <a:pt x="19" y="50"/>
                    </a:cubicBezTo>
                    <a:cubicBezTo>
                      <a:pt x="20" y="49"/>
                      <a:pt x="21" y="48"/>
                      <a:pt x="21" y="47"/>
                    </a:cubicBezTo>
                    <a:cubicBezTo>
                      <a:pt x="21" y="35"/>
                      <a:pt x="21" y="23"/>
                      <a:pt x="21" y="11"/>
                    </a:cubicBezTo>
                    <a:cubicBezTo>
                      <a:pt x="21" y="7"/>
                      <a:pt x="18" y="17"/>
                      <a:pt x="15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1" name="Freeform 2390"/>
              <p:cNvSpPr>
                <a:spLocks noEditPoints="1"/>
              </p:cNvSpPr>
              <p:nvPr/>
            </p:nvSpPr>
            <p:spPr bwMode="auto">
              <a:xfrm>
                <a:off x="5486" y="474"/>
                <a:ext cx="23" cy="80"/>
              </a:xfrm>
              <a:custGeom>
                <a:avLst/>
                <a:gdLst>
                  <a:gd name="T0" fmla="*/ 21 w 22"/>
                  <a:gd name="T1" fmla="*/ 4 h 74"/>
                  <a:gd name="T2" fmla="*/ 11 w 22"/>
                  <a:gd name="T3" fmla="*/ 0 h 74"/>
                  <a:gd name="T4" fmla="*/ 6 w 22"/>
                  <a:gd name="T5" fmla="*/ 2 h 74"/>
                  <a:gd name="T6" fmla="*/ 2 w 22"/>
                  <a:gd name="T7" fmla="*/ 8 h 74"/>
                  <a:gd name="T8" fmla="*/ 3 w 22"/>
                  <a:gd name="T9" fmla="*/ 14 h 74"/>
                  <a:gd name="T10" fmla="*/ 3 w 22"/>
                  <a:gd name="T11" fmla="*/ 24 h 74"/>
                  <a:gd name="T12" fmla="*/ 2 w 22"/>
                  <a:gd name="T13" fmla="*/ 27 h 74"/>
                  <a:gd name="T14" fmla="*/ 1 w 22"/>
                  <a:gd name="T15" fmla="*/ 63 h 74"/>
                  <a:gd name="T16" fmla="*/ 2 w 22"/>
                  <a:gd name="T17" fmla="*/ 65 h 74"/>
                  <a:gd name="T18" fmla="*/ 21 w 22"/>
                  <a:gd name="T19" fmla="*/ 74 h 74"/>
                  <a:gd name="T20" fmla="*/ 21 w 22"/>
                  <a:gd name="T21" fmla="*/ 73 h 74"/>
                  <a:gd name="T22" fmla="*/ 22 w 22"/>
                  <a:gd name="T23" fmla="*/ 6 h 74"/>
                  <a:gd name="T24" fmla="*/ 21 w 22"/>
                  <a:gd name="T25" fmla="*/ 4 h 74"/>
                  <a:gd name="T26" fmla="*/ 12 w 22"/>
                  <a:gd name="T27" fmla="*/ 49 h 74"/>
                  <a:gd name="T28" fmla="*/ 12 w 22"/>
                  <a:gd name="T29" fmla="*/ 59 h 74"/>
                  <a:gd name="T30" fmla="*/ 5 w 22"/>
                  <a:gd name="T31" fmla="*/ 41 h 74"/>
                  <a:gd name="T32" fmla="*/ 13 w 22"/>
                  <a:gd name="T33" fmla="*/ 40 h 74"/>
                  <a:gd name="T34" fmla="*/ 19 w 22"/>
                  <a:gd name="T35" fmla="*/ 41 h 74"/>
                  <a:gd name="T36" fmla="*/ 12 w 22"/>
                  <a:gd name="T37" fmla="*/ 49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2" h="74">
                    <a:moveTo>
                      <a:pt x="21" y="4"/>
                    </a:moveTo>
                    <a:cubicBezTo>
                      <a:pt x="17" y="3"/>
                      <a:pt x="14" y="1"/>
                      <a:pt x="11" y="0"/>
                    </a:cubicBezTo>
                    <a:cubicBezTo>
                      <a:pt x="10" y="0"/>
                      <a:pt x="8" y="1"/>
                      <a:pt x="6" y="2"/>
                    </a:cubicBezTo>
                    <a:cubicBezTo>
                      <a:pt x="5" y="3"/>
                      <a:pt x="3" y="5"/>
                      <a:pt x="2" y="8"/>
                    </a:cubicBezTo>
                    <a:cubicBezTo>
                      <a:pt x="0" y="10"/>
                      <a:pt x="1" y="13"/>
                      <a:pt x="3" y="14"/>
                    </a:cubicBezTo>
                    <a:cubicBezTo>
                      <a:pt x="0" y="19"/>
                      <a:pt x="0" y="20"/>
                      <a:pt x="3" y="24"/>
                    </a:cubicBezTo>
                    <a:cubicBezTo>
                      <a:pt x="3" y="25"/>
                      <a:pt x="2" y="26"/>
                      <a:pt x="2" y="27"/>
                    </a:cubicBezTo>
                    <a:cubicBezTo>
                      <a:pt x="1" y="39"/>
                      <a:pt x="1" y="51"/>
                      <a:pt x="1" y="63"/>
                    </a:cubicBezTo>
                    <a:cubicBezTo>
                      <a:pt x="1" y="64"/>
                      <a:pt x="2" y="65"/>
                      <a:pt x="2" y="65"/>
                    </a:cubicBezTo>
                    <a:cubicBezTo>
                      <a:pt x="9" y="68"/>
                      <a:pt x="15" y="71"/>
                      <a:pt x="21" y="74"/>
                    </a:cubicBezTo>
                    <a:cubicBezTo>
                      <a:pt x="21" y="73"/>
                      <a:pt x="21" y="73"/>
                      <a:pt x="21" y="73"/>
                    </a:cubicBezTo>
                    <a:cubicBezTo>
                      <a:pt x="21" y="51"/>
                      <a:pt x="22" y="29"/>
                      <a:pt x="22" y="6"/>
                    </a:cubicBezTo>
                    <a:cubicBezTo>
                      <a:pt x="22" y="6"/>
                      <a:pt x="21" y="5"/>
                      <a:pt x="21" y="4"/>
                    </a:cubicBezTo>
                    <a:close/>
                    <a:moveTo>
                      <a:pt x="12" y="49"/>
                    </a:moveTo>
                    <a:cubicBezTo>
                      <a:pt x="12" y="51"/>
                      <a:pt x="13" y="56"/>
                      <a:pt x="12" y="59"/>
                    </a:cubicBezTo>
                    <a:cubicBezTo>
                      <a:pt x="9" y="57"/>
                      <a:pt x="2" y="48"/>
                      <a:pt x="5" y="41"/>
                    </a:cubicBezTo>
                    <a:cubicBezTo>
                      <a:pt x="7" y="37"/>
                      <a:pt x="11" y="40"/>
                      <a:pt x="13" y="40"/>
                    </a:cubicBezTo>
                    <a:cubicBezTo>
                      <a:pt x="13" y="40"/>
                      <a:pt x="19" y="32"/>
                      <a:pt x="19" y="41"/>
                    </a:cubicBezTo>
                    <a:cubicBezTo>
                      <a:pt x="19" y="49"/>
                      <a:pt x="15" y="48"/>
                      <a:pt x="12" y="4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2" name="Freeform 2391"/>
              <p:cNvSpPr/>
              <p:nvPr/>
            </p:nvSpPr>
            <p:spPr bwMode="auto">
              <a:xfrm>
                <a:off x="5073" y="445"/>
                <a:ext cx="9" cy="145"/>
              </a:xfrm>
              <a:custGeom>
                <a:avLst/>
                <a:gdLst>
                  <a:gd name="T0" fmla="*/ 6 w 9"/>
                  <a:gd name="T1" fmla="*/ 0 h 133"/>
                  <a:gd name="T2" fmla="*/ 4 w 9"/>
                  <a:gd name="T3" fmla="*/ 0 h 133"/>
                  <a:gd name="T4" fmla="*/ 0 w 9"/>
                  <a:gd name="T5" fmla="*/ 4 h 133"/>
                  <a:gd name="T6" fmla="*/ 0 w 9"/>
                  <a:gd name="T7" fmla="*/ 130 h 133"/>
                  <a:gd name="T8" fmla="*/ 4 w 9"/>
                  <a:gd name="T9" fmla="*/ 133 h 133"/>
                  <a:gd name="T10" fmla="*/ 6 w 9"/>
                  <a:gd name="T11" fmla="*/ 133 h 133"/>
                  <a:gd name="T12" fmla="*/ 9 w 9"/>
                  <a:gd name="T13" fmla="*/ 130 h 133"/>
                  <a:gd name="T14" fmla="*/ 9 w 9"/>
                  <a:gd name="T15" fmla="*/ 4 h 133"/>
                  <a:gd name="T16" fmla="*/ 6 w 9"/>
                  <a:gd name="T17" fmla="*/ 0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3">
                    <a:moveTo>
                      <a:pt x="6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130"/>
                      <a:pt x="0" y="130"/>
                      <a:pt x="0" y="130"/>
                    </a:cubicBezTo>
                    <a:cubicBezTo>
                      <a:pt x="0" y="132"/>
                      <a:pt x="2" y="133"/>
                      <a:pt x="4" y="133"/>
                    </a:cubicBezTo>
                    <a:cubicBezTo>
                      <a:pt x="6" y="133"/>
                      <a:pt x="6" y="133"/>
                      <a:pt x="6" y="133"/>
                    </a:cubicBezTo>
                    <a:cubicBezTo>
                      <a:pt x="8" y="133"/>
                      <a:pt x="9" y="132"/>
                      <a:pt x="9" y="130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2"/>
                      <a:pt x="8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3" name="Freeform 2392"/>
              <p:cNvSpPr/>
              <p:nvPr/>
            </p:nvSpPr>
            <p:spPr bwMode="auto">
              <a:xfrm>
                <a:off x="5085" y="455"/>
                <a:ext cx="46" cy="24"/>
              </a:xfrm>
              <a:custGeom>
                <a:avLst/>
                <a:gdLst>
                  <a:gd name="T0" fmla="*/ 0 w 46"/>
                  <a:gd name="T1" fmla="*/ 0 h 24"/>
                  <a:gd name="T2" fmla="*/ 0 w 46"/>
                  <a:gd name="T3" fmla="*/ 24 h 24"/>
                  <a:gd name="T4" fmla="*/ 39 w 46"/>
                  <a:gd name="T5" fmla="*/ 24 h 24"/>
                  <a:gd name="T6" fmla="*/ 46 w 46"/>
                  <a:gd name="T7" fmla="*/ 12 h 24"/>
                  <a:gd name="T8" fmla="*/ 39 w 46"/>
                  <a:gd name="T9" fmla="*/ 0 h 24"/>
                  <a:gd name="T10" fmla="*/ 0 w 46"/>
                  <a:gd name="T11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6" h="24">
                    <a:moveTo>
                      <a:pt x="0" y="0"/>
                    </a:moveTo>
                    <a:lnTo>
                      <a:pt x="0" y="24"/>
                    </a:lnTo>
                    <a:lnTo>
                      <a:pt x="39" y="24"/>
                    </a:lnTo>
                    <a:lnTo>
                      <a:pt x="46" y="12"/>
                    </a:lnTo>
                    <a:lnTo>
                      <a:pt x="3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4" name="Freeform 2393"/>
              <p:cNvSpPr/>
              <p:nvPr/>
            </p:nvSpPr>
            <p:spPr bwMode="auto">
              <a:xfrm>
                <a:off x="5023" y="475"/>
                <a:ext cx="47" cy="24"/>
              </a:xfrm>
              <a:custGeom>
                <a:avLst/>
                <a:gdLst>
                  <a:gd name="T0" fmla="*/ 0 w 47"/>
                  <a:gd name="T1" fmla="*/ 12 h 24"/>
                  <a:gd name="T2" fmla="*/ 8 w 47"/>
                  <a:gd name="T3" fmla="*/ 24 h 24"/>
                  <a:gd name="T4" fmla="*/ 47 w 47"/>
                  <a:gd name="T5" fmla="*/ 24 h 24"/>
                  <a:gd name="T6" fmla="*/ 47 w 47"/>
                  <a:gd name="T7" fmla="*/ 0 h 24"/>
                  <a:gd name="T8" fmla="*/ 8 w 47"/>
                  <a:gd name="T9" fmla="*/ 0 h 24"/>
                  <a:gd name="T10" fmla="*/ 0 w 47"/>
                  <a:gd name="T11" fmla="*/ 12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24">
                    <a:moveTo>
                      <a:pt x="0" y="12"/>
                    </a:moveTo>
                    <a:lnTo>
                      <a:pt x="8" y="24"/>
                    </a:lnTo>
                    <a:lnTo>
                      <a:pt x="47" y="24"/>
                    </a:lnTo>
                    <a:lnTo>
                      <a:pt x="47" y="0"/>
                    </a:lnTo>
                    <a:lnTo>
                      <a:pt x="8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5" name="Freeform 2394"/>
              <p:cNvSpPr>
                <a:spLocks noEditPoints="1"/>
              </p:cNvSpPr>
              <p:nvPr/>
            </p:nvSpPr>
            <p:spPr bwMode="auto">
              <a:xfrm>
                <a:off x="5682" y="236"/>
                <a:ext cx="105" cy="116"/>
              </a:xfrm>
              <a:custGeom>
                <a:avLst/>
                <a:gdLst>
                  <a:gd name="T0" fmla="*/ 99 w 105"/>
                  <a:gd name="T1" fmla="*/ 16 h 116"/>
                  <a:gd name="T2" fmla="*/ 91 w 105"/>
                  <a:gd name="T3" fmla="*/ 16 h 116"/>
                  <a:gd name="T4" fmla="*/ 91 w 105"/>
                  <a:gd name="T5" fmla="*/ 0 h 116"/>
                  <a:gd name="T6" fmla="*/ 84 w 105"/>
                  <a:gd name="T7" fmla="*/ 0 h 116"/>
                  <a:gd name="T8" fmla="*/ 84 w 105"/>
                  <a:gd name="T9" fmla="*/ 16 h 116"/>
                  <a:gd name="T10" fmla="*/ 76 w 105"/>
                  <a:gd name="T11" fmla="*/ 16 h 116"/>
                  <a:gd name="T12" fmla="*/ 76 w 105"/>
                  <a:gd name="T13" fmla="*/ 0 h 116"/>
                  <a:gd name="T14" fmla="*/ 68 w 105"/>
                  <a:gd name="T15" fmla="*/ 0 h 116"/>
                  <a:gd name="T16" fmla="*/ 68 w 105"/>
                  <a:gd name="T17" fmla="*/ 16 h 116"/>
                  <a:gd name="T18" fmla="*/ 60 w 105"/>
                  <a:gd name="T19" fmla="*/ 16 h 116"/>
                  <a:gd name="T20" fmla="*/ 60 w 105"/>
                  <a:gd name="T21" fmla="*/ 0 h 116"/>
                  <a:gd name="T22" fmla="*/ 53 w 105"/>
                  <a:gd name="T23" fmla="*/ 0 h 116"/>
                  <a:gd name="T24" fmla="*/ 53 w 105"/>
                  <a:gd name="T25" fmla="*/ 16 h 116"/>
                  <a:gd name="T26" fmla="*/ 44 w 105"/>
                  <a:gd name="T27" fmla="*/ 16 h 116"/>
                  <a:gd name="T28" fmla="*/ 44 w 105"/>
                  <a:gd name="T29" fmla="*/ 0 h 116"/>
                  <a:gd name="T30" fmla="*/ 38 w 105"/>
                  <a:gd name="T31" fmla="*/ 0 h 116"/>
                  <a:gd name="T32" fmla="*/ 38 w 105"/>
                  <a:gd name="T33" fmla="*/ 16 h 116"/>
                  <a:gd name="T34" fmla="*/ 29 w 105"/>
                  <a:gd name="T35" fmla="*/ 16 h 116"/>
                  <a:gd name="T36" fmla="*/ 29 w 105"/>
                  <a:gd name="T37" fmla="*/ 0 h 116"/>
                  <a:gd name="T38" fmla="*/ 26 w 105"/>
                  <a:gd name="T39" fmla="*/ 0 h 116"/>
                  <a:gd name="T40" fmla="*/ 0 w 105"/>
                  <a:gd name="T41" fmla="*/ 27 h 116"/>
                  <a:gd name="T42" fmla="*/ 0 w 105"/>
                  <a:gd name="T43" fmla="*/ 116 h 116"/>
                  <a:gd name="T44" fmla="*/ 105 w 105"/>
                  <a:gd name="T45" fmla="*/ 116 h 116"/>
                  <a:gd name="T46" fmla="*/ 105 w 105"/>
                  <a:gd name="T47" fmla="*/ 0 h 116"/>
                  <a:gd name="T48" fmla="*/ 99 w 105"/>
                  <a:gd name="T49" fmla="*/ 0 h 116"/>
                  <a:gd name="T50" fmla="*/ 99 w 105"/>
                  <a:gd name="T51" fmla="*/ 16 h 116"/>
                  <a:gd name="T52" fmla="*/ 98 w 105"/>
                  <a:gd name="T53" fmla="*/ 33 h 116"/>
                  <a:gd name="T54" fmla="*/ 98 w 105"/>
                  <a:gd name="T55" fmla="*/ 105 h 116"/>
                  <a:gd name="T56" fmla="*/ 98 w 105"/>
                  <a:gd name="T57" fmla="*/ 112 h 116"/>
                  <a:gd name="T58" fmla="*/ 90 w 105"/>
                  <a:gd name="T59" fmla="*/ 112 h 116"/>
                  <a:gd name="T60" fmla="*/ 31 w 105"/>
                  <a:gd name="T61" fmla="*/ 112 h 116"/>
                  <a:gd name="T62" fmla="*/ 24 w 105"/>
                  <a:gd name="T63" fmla="*/ 112 h 116"/>
                  <a:gd name="T64" fmla="*/ 24 w 105"/>
                  <a:gd name="T65" fmla="*/ 105 h 116"/>
                  <a:gd name="T66" fmla="*/ 24 w 105"/>
                  <a:gd name="T67" fmla="*/ 33 h 116"/>
                  <a:gd name="T68" fmla="*/ 24 w 105"/>
                  <a:gd name="T69" fmla="*/ 25 h 116"/>
                  <a:gd name="T70" fmla="*/ 31 w 105"/>
                  <a:gd name="T71" fmla="*/ 25 h 116"/>
                  <a:gd name="T72" fmla="*/ 90 w 105"/>
                  <a:gd name="T73" fmla="*/ 25 h 116"/>
                  <a:gd name="T74" fmla="*/ 98 w 105"/>
                  <a:gd name="T75" fmla="*/ 25 h 116"/>
                  <a:gd name="T76" fmla="*/ 98 w 105"/>
                  <a:gd name="T77" fmla="*/ 33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05" h="116">
                    <a:moveTo>
                      <a:pt x="99" y="16"/>
                    </a:moveTo>
                    <a:lnTo>
                      <a:pt x="91" y="16"/>
                    </a:lnTo>
                    <a:lnTo>
                      <a:pt x="91" y="0"/>
                    </a:lnTo>
                    <a:lnTo>
                      <a:pt x="84" y="0"/>
                    </a:lnTo>
                    <a:lnTo>
                      <a:pt x="84" y="16"/>
                    </a:lnTo>
                    <a:lnTo>
                      <a:pt x="76" y="16"/>
                    </a:lnTo>
                    <a:lnTo>
                      <a:pt x="76" y="0"/>
                    </a:lnTo>
                    <a:lnTo>
                      <a:pt x="68" y="0"/>
                    </a:lnTo>
                    <a:lnTo>
                      <a:pt x="68" y="16"/>
                    </a:lnTo>
                    <a:lnTo>
                      <a:pt x="60" y="16"/>
                    </a:lnTo>
                    <a:lnTo>
                      <a:pt x="60" y="0"/>
                    </a:lnTo>
                    <a:lnTo>
                      <a:pt x="53" y="0"/>
                    </a:lnTo>
                    <a:lnTo>
                      <a:pt x="53" y="16"/>
                    </a:lnTo>
                    <a:lnTo>
                      <a:pt x="44" y="16"/>
                    </a:lnTo>
                    <a:lnTo>
                      <a:pt x="44" y="0"/>
                    </a:lnTo>
                    <a:lnTo>
                      <a:pt x="38" y="0"/>
                    </a:lnTo>
                    <a:lnTo>
                      <a:pt x="38" y="16"/>
                    </a:lnTo>
                    <a:lnTo>
                      <a:pt x="29" y="16"/>
                    </a:lnTo>
                    <a:lnTo>
                      <a:pt x="29" y="0"/>
                    </a:lnTo>
                    <a:lnTo>
                      <a:pt x="26" y="0"/>
                    </a:lnTo>
                    <a:lnTo>
                      <a:pt x="0" y="27"/>
                    </a:lnTo>
                    <a:lnTo>
                      <a:pt x="0" y="116"/>
                    </a:lnTo>
                    <a:lnTo>
                      <a:pt x="105" y="116"/>
                    </a:lnTo>
                    <a:lnTo>
                      <a:pt x="105" y="0"/>
                    </a:lnTo>
                    <a:lnTo>
                      <a:pt x="99" y="0"/>
                    </a:lnTo>
                    <a:lnTo>
                      <a:pt x="99" y="16"/>
                    </a:lnTo>
                    <a:close/>
                    <a:moveTo>
                      <a:pt x="98" y="33"/>
                    </a:moveTo>
                    <a:lnTo>
                      <a:pt x="98" y="105"/>
                    </a:lnTo>
                    <a:lnTo>
                      <a:pt x="98" y="112"/>
                    </a:lnTo>
                    <a:lnTo>
                      <a:pt x="90" y="112"/>
                    </a:lnTo>
                    <a:lnTo>
                      <a:pt x="31" y="112"/>
                    </a:lnTo>
                    <a:lnTo>
                      <a:pt x="24" y="112"/>
                    </a:lnTo>
                    <a:lnTo>
                      <a:pt x="24" y="105"/>
                    </a:lnTo>
                    <a:lnTo>
                      <a:pt x="24" y="33"/>
                    </a:lnTo>
                    <a:lnTo>
                      <a:pt x="24" y="25"/>
                    </a:lnTo>
                    <a:lnTo>
                      <a:pt x="31" y="25"/>
                    </a:lnTo>
                    <a:lnTo>
                      <a:pt x="90" y="25"/>
                    </a:lnTo>
                    <a:lnTo>
                      <a:pt x="98" y="25"/>
                    </a:lnTo>
                    <a:lnTo>
                      <a:pt x="98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6" name="Rectangle 2395"/>
              <p:cNvSpPr>
                <a:spLocks noChangeArrowheads="1"/>
              </p:cNvSpPr>
              <p:nvPr/>
            </p:nvSpPr>
            <p:spPr bwMode="auto">
              <a:xfrm>
                <a:off x="5713" y="269"/>
                <a:ext cx="59" cy="7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7" name="Freeform 2396"/>
              <p:cNvSpPr/>
              <p:nvPr/>
            </p:nvSpPr>
            <p:spPr bwMode="auto">
              <a:xfrm>
                <a:off x="5010" y="662"/>
                <a:ext cx="141" cy="140"/>
              </a:xfrm>
              <a:custGeom>
                <a:avLst/>
                <a:gdLst>
                  <a:gd name="T0" fmla="*/ 122 w 141"/>
                  <a:gd name="T1" fmla="*/ 59 h 140"/>
                  <a:gd name="T2" fmla="*/ 136 w 141"/>
                  <a:gd name="T3" fmla="*/ 42 h 140"/>
                  <a:gd name="T4" fmla="*/ 115 w 141"/>
                  <a:gd name="T5" fmla="*/ 41 h 140"/>
                  <a:gd name="T6" fmla="*/ 120 w 141"/>
                  <a:gd name="T7" fmla="*/ 21 h 140"/>
                  <a:gd name="T8" fmla="*/ 101 w 141"/>
                  <a:gd name="T9" fmla="*/ 28 h 140"/>
                  <a:gd name="T10" fmla="*/ 100 w 141"/>
                  <a:gd name="T11" fmla="*/ 6 h 140"/>
                  <a:gd name="T12" fmla="*/ 83 w 141"/>
                  <a:gd name="T13" fmla="*/ 19 h 140"/>
                  <a:gd name="T14" fmla="*/ 75 w 141"/>
                  <a:gd name="T15" fmla="*/ 0 h 140"/>
                  <a:gd name="T16" fmla="*/ 64 w 141"/>
                  <a:gd name="T17" fmla="*/ 18 h 140"/>
                  <a:gd name="T18" fmla="*/ 48 w 141"/>
                  <a:gd name="T19" fmla="*/ 4 h 140"/>
                  <a:gd name="T20" fmla="*/ 45 w 141"/>
                  <a:gd name="T21" fmla="*/ 24 h 140"/>
                  <a:gd name="T22" fmla="*/ 25 w 141"/>
                  <a:gd name="T23" fmla="*/ 16 h 140"/>
                  <a:gd name="T24" fmla="*/ 30 w 141"/>
                  <a:gd name="T25" fmla="*/ 36 h 140"/>
                  <a:gd name="T26" fmla="*/ 9 w 141"/>
                  <a:gd name="T27" fmla="*/ 35 h 140"/>
                  <a:gd name="T28" fmla="*/ 21 w 141"/>
                  <a:gd name="T29" fmla="*/ 54 h 140"/>
                  <a:gd name="T30" fmla="*/ 0 w 141"/>
                  <a:gd name="T31" fmla="*/ 60 h 140"/>
                  <a:gd name="T32" fmla="*/ 18 w 141"/>
                  <a:gd name="T33" fmla="*/ 72 h 140"/>
                  <a:gd name="T34" fmla="*/ 1 w 141"/>
                  <a:gd name="T35" fmla="*/ 86 h 140"/>
                  <a:gd name="T36" fmla="*/ 22 w 141"/>
                  <a:gd name="T37" fmla="*/ 92 h 140"/>
                  <a:gd name="T38" fmla="*/ 12 w 141"/>
                  <a:gd name="T39" fmla="*/ 110 h 140"/>
                  <a:gd name="T40" fmla="*/ 33 w 141"/>
                  <a:gd name="T41" fmla="*/ 107 h 140"/>
                  <a:gd name="T42" fmla="*/ 31 w 141"/>
                  <a:gd name="T43" fmla="*/ 128 h 140"/>
                  <a:gd name="T44" fmla="*/ 49 w 141"/>
                  <a:gd name="T45" fmla="*/ 119 h 140"/>
                  <a:gd name="T46" fmla="*/ 54 w 141"/>
                  <a:gd name="T47" fmla="*/ 139 h 140"/>
                  <a:gd name="T48" fmla="*/ 68 w 141"/>
                  <a:gd name="T49" fmla="*/ 123 h 140"/>
                  <a:gd name="T50" fmla="*/ 80 w 141"/>
                  <a:gd name="T51" fmla="*/ 140 h 140"/>
                  <a:gd name="T52" fmla="*/ 88 w 141"/>
                  <a:gd name="T53" fmla="*/ 121 h 140"/>
                  <a:gd name="T54" fmla="*/ 105 w 141"/>
                  <a:gd name="T55" fmla="*/ 132 h 140"/>
                  <a:gd name="T56" fmla="*/ 104 w 141"/>
                  <a:gd name="T57" fmla="*/ 112 h 140"/>
                  <a:gd name="T58" fmla="*/ 125 w 141"/>
                  <a:gd name="T59" fmla="*/ 116 h 140"/>
                  <a:gd name="T60" fmla="*/ 117 w 141"/>
                  <a:gd name="T61" fmla="*/ 96 h 140"/>
                  <a:gd name="T62" fmla="*/ 138 w 141"/>
                  <a:gd name="T63" fmla="*/ 93 h 140"/>
                  <a:gd name="T64" fmla="*/ 122 w 141"/>
                  <a:gd name="T65" fmla="*/ 78 h 140"/>
                  <a:gd name="T66" fmla="*/ 141 w 141"/>
                  <a:gd name="T67" fmla="*/ 68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1" h="140">
                    <a:moveTo>
                      <a:pt x="112" y="64"/>
                    </a:moveTo>
                    <a:lnTo>
                      <a:pt x="122" y="59"/>
                    </a:lnTo>
                    <a:lnTo>
                      <a:pt x="109" y="59"/>
                    </a:lnTo>
                    <a:lnTo>
                      <a:pt x="136" y="42"/>
                    </a:lnTo>
                    <a:lnTo>
                      <a:pt x="106" y="49"/>
                    </a:lnTo>
                    <a:lnTo>
                      <a:pt x="115" y="41"/>
                    </a:lnTo>
                    <a:lnTo>
                      <a:pt x="103" y="46"/>
                    </a:lnTo>
                    <a:lnTo>
                      <a:pt x="120" y="21"/>
                    </a:lnTo>
                    <a:lnTo>
                      <a:pt x="96" y="37"/>
                    </a:lnTo>
                    <a:lnTo>
                      <a:pt x="101" y="28"/>
                    </a:lnTo>
                    <a:lnTo>
                      <a:pt x="92" y="36"/>
                    </a:lnTo>
                    <a:lnTo>
                      <a:pt x="100" y="6"/>
                    </a:lnTo>
                    <a:lnTo>
                      <a:pt x="82" y="31"/>
                    </a:lnTo>
                    <a:lnTo>
                      <a:pt x="83" y="19"/>
                    </a:lnTo>
                    <a:lnTo>
                      <a:pt x="78" y="31"/>
                    </a:lnTo>
                    <a:lnTo>
                      <a:pt x="75" y="0"/>
                    </a:lnTo>
                    <a:lnTo>
                      <a:pt x="67" y="30"/>
                    </a:lnTo>
                    <a:lnTo>
                      <a:pt x="64" y="18"/>
                    </a:lnTo>
                    <a:lnTo>
                      <a:pt x="63" y="30"/>
                    </a:lnTo>
                    <a:lnTo>
                      <a:pt x="48" y="4"/>
                    </a:lnTo>
                    <a:lnTo>
                      <a:pt x="53" y="33"/>
                    </a:lnTo>
                    <a:lnTo>
                      <a:pt x="45" y="24"/>
                    </a:lnTo>
                    <a:lnTo>
                      <a:pt x="49" y="35"/>
                    </a:lnTo>
                    <a:lnTo>
                      <a:pt x="25" y="16"/>
                    </a:lnTo>
                    <a:lnTo>
                      <a:pt x="41" y="43"/>
                    </a:lnTo>
                    <a:lnTo>
                      <a:pt x="30" y="36"/>
                    </a:lnTo>
                    <a:lnTo>
                      <a:pt x="37" y="46"/>
                    </a:lnTo>
                    <a:lnTo>
                      <a:pt x="9" y="35"/>
                    </a:lnTo>
                    <a:lnTo>
                      <a:pt x="33" y="55"/>
                    </a:lnTo>
                    <a:lnTo>
                      <a:pt x="21" y="54"/>
                    </a:lnTo>
                    <a:lnTo>
                      <a:pt x="31" y="59"/>
                    </a:lnTo>
                    <a:lnTo>
                      <a:pt x="0" y="60"/>
                    </a:lnTo>
                    <a:lnTo>
                      <a:pt x="30" y="70"/>
                    </a:lnTo>
                    <a:lnTo>
                      <a:pt x="18" y="72"/>
                    </a:lnTo>
                    <a:lnTo>
                      <a:pt x="30" y="74"/>
                    </a:lnTo>
                    <a:lnTo>
                      <a:pt x="1" y="86"/>
                    </a:lnTo>
                    <a:lnTo>
                      <a:pt x="32" y="84"/>
                    </a:lnTo>
                    <a:lnTo>
                      <a:pt x="22" y="92"/>
                    </a:lnTo>
                    <a:lnTo>
                      <a:pt x="34" y="89"/>
                    </a:lnTo>
                    <a:lnTo>
                      <a:pt x="12" y="110"/>
                    </a:lnTo>
                    <a:lnTo>
                      <a:pt x="40" y="97"/>
                    </a:lnTo>
                    <a:lnTo>
                      <a:pt x="33" y="107"/>
                    </a:lnTo>
                    <a:lnTo>
                      <a:pt x="43" y="101"/>
                    </a:lnTo>
                    <a:lnTo>
                      <a:pt x="31" y="128"/>
                    </a:lnTo>
                    <a:lnTo>
                      <a:pt x="52" y="107"/>
                    </a:lnTo>
                    <a:lnTo>
                      <a:pt x="49" y="119"/>
                    </a:lnTo>
                    <a:lnTo>
                      <a:pt x="56" y="109"/>
                    </a:lnTo>
                    <a:lnTo>
                      <a:pt x="54" y="139"/>
                    </a:lnTo>
                    <a:lnTo>
                      <a:pt x="66" y="112"/>
                    </a:lnTo>
                    <a:lnTo>
                      <a:pt x="68" y="123"/>
                    </a:lnTo>
                    <a:lnTo>
                      <a:pt x="70" y="112"/>
                    </a:lnTo>
                    <a:lnTo>
                      <a:pt x="80" y="140"/>
                    </a:lnTo>
                    <a:lnTo>
                      <a:pt x="81" y="110"/>
                    </a:lnTo>
                    <a:lnTo>
                      <a:pt x="88" y="121"/>
                    </a:lnTo>
                    <a:lnTo>
                      <a:pt x="85" y="108"/>
                    </a:lnTo>
                    <a:lnTo>
                      <a:pt x="105" y="132"/>
                    </a:lnTo>
                    <a:lnTo>
                      <a:pt x="95" y="104"/>
                    </a:lnTo>
                    <a:lnTo>
                      <a:pt x="104" y="112"/>
                    </a:lnTo>
                    <a:lnTo>
                      <a:pt x="98" y="101"/>
                    </a:lnTo>
                    <a:lnTo>
                      <a:pt x="125" y="116"/>
                    </a:lnTo>
                    <a:lnTo>
                      <a:pt x="105" y="93"/>
                    </a:lnTo>
                    <a:lnTo>
                      <a:pt x="117" y="96"/>
                    </a:lnTo>
                    <a:lnTo>
                      <a:pt x="107" y="89"/>
                    </a:lnTo>
                    <a:lnTo>
                      <a:pt x="138" y="93"/>
                    </a:lnTo>
                    <a:lnTo>
                      <a:pt x="112" y="79"/>
                    </a:lnTo>
                    <a:lnTo>
                      <a:pt x="122" y="78"/>
                    </a:lnTo>
                    <a:lnTo>
                      <a:pt x="110" y="74"/>
                    </a:lnTo>
                    <a:lnTo>
                      <a:pt x="141" y="68"/>
                    </a:lnTo>
                    <a:lnTo>
                      <a:pt x="112" y="6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8" name="Freeform 2397"/>
              <p:cNvSpPr/>
              <p:nvPr/>
            </p:nvSpPr>
            <p:spPr bwMode="auto">
              <a:xfrm>
                <a:off x="5453" y="31"/>
                <a:ext cx="26" cy="90"/>
              </a:xfrm>
              <a:custGeom>
                <a:avLst/>
                <a:gdLst>
                  <a:gd name="T0" fmla="*/ 24 w 24"/>
                  <a:gd name="T1" fmla="*/ 7 h 82"/>
                  <a:gd name="T2" fmla="*/ 17 w 24"/>
                  <a:gd name="T3" fmla="*/ 0 h 82"/>
                  <a:gd name="T4" fmla="*/ 0 w 24"/>
                  <a:gd name="T5" fmla="*/ 41 h 82"/>
                  <a:gd name="T6" fmla="*/ 17 w 24"/>
                  <a:gd name="T7" fmla="*/ 82 h 82"/>
                  <a:gd name="T8" fmla="*/ 24 w 24"/>
                  <a:gd name="T9" fmla="*/ 75 h 82"/>
                  <a:gd name="T10" fmla="*/ 10 w 24"/>
                  <a:gd name="T11" fmla="*/ 41 h 82"/>
                  <a:gd name="T12" fmla="*/ 24 w 24"/>
                  <a:gd name="T13" fmla="*/ 7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82">
                    <a:moveTo>
                      <a:pt x="24" y="7"/>
                    </a:moveTo>
                    <a:cubicBezTo>
                      <a:pt x="17" y="0"/>
                      <a:pt x="17" y="0"/>
                      <a:pt x="17" y="0"/>
                    </a:cubicBezTo>
                    <a:cubicBezTo>
                      <a:pt x="6" y="10"/>
                      <a:pt x="0" y="25"/>
                      <a:pt x="0" y="41"/>
                    </a:cubicBezTo>
                    <a:cubicBezTo>
                      <a:pt x="0" y="57"/>
                      <a:pt x="6" y="71"/>
                      <a:pt x="17" y="82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15" y="66"/>
                      <a:pt x="10" y="54"/>
                      <a:pt x="10" y="41"/>
                    </a:cubicBezTo>
                    <a:cubicBezTo>
                      <a:pt x="10" y="28"/>
                      <a:pt x="15" y="16"/>
                      <a:pt x="24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9" name="Freeform 2398"/>
              <p:cNvSpPr/>
              <p:nvPr/>
            </p:nvSpPr>
            <p:spPr bwMode="auto">
              <a:xfrm>
                <a:off x="5472" y="44"/>
                <a:ext cx="20" cy="64"/>
              </a:xfrm>
              <a:custGeom>
                <a:avLst/>
                <a:gdLst>
                  <a:gd name="T0" fmla="*/ 11 w 18"/>
                  <a:gd name="T1" fmla="*/ 0 h 58"/>
                  <a:gd name="T2" fmla="*/ 0 w 18"/>
                  <a:gd name="T3" fmla="*/ 29 h 58"/>
                  <a:gd name="T4" fmla="*/ 11 w 18"/>
                  <a:gd name="T5" fmla="*/ 58 h 58"/>
                  <a:gd name="T6" fmla="*/ 18 w 18"/>
                  <a:gd name="T7" fmla="*/ 50 h 58"/>
                  <a:gd name="T8" fmla="*/ 10 w 18"/>
                  <a:gd name="T9" fmla="*/ 29 h 58"/>
                  <a:gd name="T10" fmla="*/ 18 w 18"/>
                  <a:gd name="T11" fmla="*/ 7 h 58"/>
                  <a:gd name="T12" fmla="*/ 11 w 18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58">
                    <a:moveTo>
                      <a:pt x="11" y="0"/>
                    </a:moveTo>
                    <a:cubicBezTo>
                      <a:pt x="4" y="7"/>
                      <a:pt x="0" y="18"/>
                      <a:pt x="0" y="29"/>
                    </a:cubicBezTo>
                    <a:cubicBezTo>
                      <a:pt x="0" y="40"/>
                      <a:pt x="4" y="50"/>
                      <a:pt x="11" y="58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3" y="45"/>
                      <a:pt x="10" y="37"/>
                      <a:pt x="10" y="29"/>
                    </a:cubicBezTo>
                    <a:cubicBezTo>
                      <a:pt x="10" y="20"/>
                      <a:pt x="13" y="13"/>
                      <a:pt x="18" y="7"/>
                    </a:cubicBez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0" name="Freeform 2399"/>
              <p:cNvSpPr/>
              <p:nvPr/>
            </p:nvSpPr>
            <p:spPr bwMode="auto">
              <a:xfrm>
                <a:off x="5553" y="31"/>
                <a:ext cx="26" cy="90"/>
              </a:xfrm>
              <a:custGeom>
                <a:avLst/>
                <a:gdLst>
                  <a:gd name="T0" fmla="*/ 0 w 24"/>
                  <a:gd name="T1" fmla="*/ 7 h 82"/>
                  <a:gd name="T2" fmla="*/ 14 w 24"/>
                  <a:gd name="T3" fmla="*/ 41 h 82"/>
                  <a:gd name="T4" fmla="*/ 0 w 24"/>
                  <a:gd name="T5" fmla="*/ 75 h 82"/>
                  <a:gd name="T6" fmla="*/ 7 w 24"/>
                  <a:gd name="T7" fmla="*/ 82 h 82"/>
                  <a:gd name="T8" fmla="*/ 24 w 24"/>
                  <a:gd name="T9" fmla="*/ 41 h 82"/>
                  <a:gd name="T10" fmla="*/ 7 w 24"/>
                  <a:gd name="T11" fmla="*/ 0 h 82"/>
                  <a:gd name="T12" fmla="*/ 0 w 24"/>
                  <a:gd name="T13" fmla="*/ 7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82">
                    <a:moveTo>
                      <a:pt x="0" y="7"/>
                    </a:moveTo>
                    <a:cubicBezTo>
                      <a:pt x="9" y="16"/>
                      <a:pt x="14" y="28"/>
                      <a:pt x="14" y="41"/>
                    </a:cubicBezTo>
                    <a:cubicBezTo>
                      <a:pt x="14" y="54"/>
                      <a:pt x="9" y="66"/>
                      <a:pt x="0" y="75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17" y="71"/>
                      <a:pt x="24" y="57"/>
                      <a:pt x="24" y="41"/>
                    </a:cubicBezTo>
                    <a:cubicBezTo>
                      <a:pt x="24" y="25"/>
                      <a:pt x="17" y="10"/>
                      <a:pt x="7" y="0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1" name="Freeform 2400"/>
              <p:cNvSpPr/>
              <p:nvPr/>
            </p:nvSpPr>
            <p:spPr bwMode="auto">
              <a:xfrm>
                <a:off x="5540" y="44"/>
                <a:ext cx="20" cy="64"/>
              </a:xfrm>
              <a:custGeom>
                <a:avLst/>
                <a:gdLst>
                  <a:gd name="T0" fmla="*/ 7 w 18"/>
                  <a:gd name="T1" fmla="*/ 0 h 58"/>
                  <a:gd name="T2" fmla="*/ 0 w 18"/>
                  <a:gd name="T3" fmla="*/ 7 h 58"/>
                  <a:gd name="T4" fmla="*/ 8 w 18"/>
                  <a:gd name="T5" fmla="*/ 29 h 58"/>
                  <a:gd name="T6" fmla="*/ 0 w 18"/>
                  <a:gd name="T7" fmla="*/ 50 h 58"/>
                  <a:gd name="T8" fmla="*/ 7 w 18"/>
                  <a:gd name="T9" fmla="*/ 58 h 58"/>
                  <a:gd name="T10" fmla="*/ 18 w 18"/>
                  <a:gd name="T11" fmla="*/ 29 h 58"/>
                  <a:gd name="T12" fmla="*/ 7 w 18"/>
                  <a:gd name="T13" fmla="*/ 0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" h="58">
                    <a:moveTo>
                      <a:pt x="7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5" y="13"/>
                      <a:pt x="8" y="20"/>
                      <a:pt x="8" y="29"/>
                    </a:cubicBezTo>
                    <a:cubicBezTo>
                      <a:pt x="8" y="37"/>
                      <a:pt x="5" y="45"/>
                      <a:pt x="0" y="50"/>
                    </a:cubicBezTo>
                    <a:cubicBezTo>
                      <a:pt x="7" y="58"/>
                      <a:pt x="7" y="58"/>
                      <a:pt x="7" y="58"/>
                    </a:cubicBezTo>
                    <a:cubicBezTo>
                      <a:pt x="14" y="50"/>
                      <a:pt x="18" y="40"/>
                      <a:pt x="18" y="29"/>
                    </a:cubicBezTo>
                    <a:cubicBezTo>
                      <a:pt x="18" y="18"/>
                      <a:pt x="14" y="7"/>
                      <a:pt x="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2" name="Oval 2401"/>
              <p:cNvSpPr>
                <a:spLocks noChangeArrowheads="1"/>
              </p:cNvSpPr>
              <p:nvPr/>
            </p:nvSpPr>
            <p:spPr bwMode="auto">
              <a:xfrm>
                <a:off x="5494" y="54"/>
                <a:ext cx="44" cy="4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3" name="Freeform 2402"/>
              <p:cNvSpPr>
                <a:spLocks noEditPoints="1"/>
              </p:cNvSpPr>
              <p:nvPr/>
            </p:nvSpPr>
            <p:spPr bwMode="auto">
              <a:xfrm>
                <a:off x="5016" y="249"/>
                <a:ext cx="126" cy="98"/>
              </a:xfrm>
              <a:custGeom>
                <a:avLst/>
                <a:gdLst>
                  <a:gd name="T0" fmla="*/ 100 w 116"/>
                  <a:gd name="T1" fmla="*/ 0 h 90"/>
                  <a:gd name="T2" fmla="*/ 16 w 116"/>
                  <a:gd name="T3" fmla="*/ 0 h 90"/>
                  <a:gd name="T4" fmla="*/ 0 w 116"/>
                  <a:gd name="T5" fmla="*/ 16 h 90"/>
                  <a:gd name="T6" fmla="*/ 0 w 116"/>
                  <a:gd name="T7" fmla="*/ 74 h 90"/>
                  <a:gd name="T8" fmla="*/ 16 w 116"/>
                  <a:gd name="T9" fmla="*/ 90 h 90"/>
                  <a:gd name="T10" fmla="*/ 100 w 116"/>
                  <a:gd name="T11" fmla="*/ 90 h 90"/>
                  <a:gd name="T12" fmla="*/ 116 w 116"/>
                  <a:gd name="T13" fmla="*/ 74 h 90"/>
                  <a:gd name="T14" fmla="*/ 116 w 116"/>
                  <a:gd name="T15" fmla="*/ 16 h 90"/>
                  <a:gd name="T16" fmla="*/ 100 w 116"/>
                  <a:gd name="T17" fmla="*/ 0 h 90"/>
                  <a:gd name="T18" fmla="*/ 109 w 116"/>
                  <a:gd name="T19" fmla="*/ 74 h 90"/>
                  <a:gd name="T20" fmla="*/ 100 w 116"/>
                  <a:gd name="T21" fmla="*/ 82 h 90"/>
                  <a:gd name="T22" fmla="*/ 16 w 116"/>
                  <a:gd name="T23" fmla="*/ 82 h 90"/>
                  <a:gd name="T24" fmla="*/ 8 w 116"/>
                  <a:gd name="T25" fmla="*/ 74 h 90"/>
                  <a:gd name="T26" fmla="*/ 8 w 116"/>
                  <a:gd name="T27" fmla="*/ 16 h 90"/>
                  <a:gd name="T28" fmla="*/ 16 w 116"/>
                  <a:gd name="T29" fmla="*/ 8 h 90"/>
                  <a:gd name="T30" fmla="*/ 100 w 116"/>
                  <a:gd name="T31" fmla="*/ 8 h 90"/>
                  <a:gd name="T32" fmla="*/ 109 w 116"/>
                  <a:gd name="T33" fmla="*/ 16 h 90"/>
                  <a:gd name="T34" fmla="*/ 109 w 116"/>
                  <a:gd name="T35" fmla="*/ 7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6" h="90">
                    <a:moveTo>
                      <a:pt x="100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7" y="0"/>
                      <a:pt x="0" y="7"/>
                      <a:pt x="0" y="16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83"/>
                      <a:pt x="7" y="90"/>
                      <a:pt x="16" y="90"/>
                    </a:cubicBezTo>
                    <a:cubicBezTo>
                      <a:pt x="100" y="90"/>
                      <a:pt x="100" y="90"/>
                      <a:pt x="100" y="90"/>
                    </a:cubicBezTo>
                    <a:cubicBezTo>
                      <a:pt x="109" y="90"/>
                      <a:pt x="116" y="83"/>
                      <a:pt x="116" y="74"/>
                    </a:cubicBezTo>
                    <a:cubicBezTo>
                      <a:pt x="116" y="16"/>
                      <a:pt x="116" y="16"/>
                      <a:pt x="116" y="16"/>
                    </a:cubicBezTo>
                    <a:cubicBezTo>
                      <a:pt x="116" y="7"/>
                      <a:pt x="109" y="0"/>
                      <a:pt x="100" y="0"/>
                    </a:cubicBezTo>
                    <a:close/>
                    <a:moveTo>
                      <a:pt x="109" y="74"/>
                    </a:moveTo>
                    <a:cubicBezTo>
                      <a:pt x="109" y="79"/>
                      <a:pt x="105" y="82"/>
                      <a:pt x="100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1" y="82"/>
                      <a:pt x="8" y="79"/>
                      <a:pt x="8" y="7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2"/>
                      <a:pt x="11" y="8"/>
                      <a:pt x="16" y="8"/>
                    </a:cubicBezTo>
                    <a:cubicBezTo>
                      <a:pt x="100" y="8"/>
                      <a:pt x="100" y="8"/>
                      <a:pt x="100" y="8"/>
                    </a:cubicBezTo>
                    <a:cubicBezTo>
                      <a:pt x="105" y="8"/>
                      <a:pt x="109" y="12"/>
                      <a:pt x="109" y="16"/>
                    </a:cubicBezTo>
                    <a:lnTo>
                      <a:pt x="109" y="7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4" name="Oval 2403"/>
              <p:cNvSpPr>
                <a:spLocks noChangeArrowheads="1"/>
              </p:cNvSpPr>
              <p:nvPr/>
            </p:nvSpPr>
            <p:spPr bwMode="auto">
              <a:xfrm>
                <a:off x="5098" y="266"/>
                <a:ext cx="30" cy="2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5" name="Freeform 2404"/>
              <p:cNvSpPr/>
              <p:nvPr/>
            </p:nvSpPr>
            <p:spPr bwMode="auto">
              <a:xfrm>
                <a:off x="5021" y="292"/>
                <a:ext cx="115" cy="48"/>
              </a:xfrm>
              <a:custGeom>
                <a:avLst/>
                <a:gdLst>
                  <a:gd name="T0" fmla="*/ 65 w 115"/>
                  <a:gd name="T1" fmla="*/ 30 h 48"/>
                  <a:gd name="T2" fmla="*/ 30 w 115"/>
                  <a:gd name="T3" fmla="*/ 0 h 48"/>
                  <a:gd name="T4" fmla="*/ 0 w 115"/>
                  <a:gd name="T5" fmla="*/ 35 h 48"/>
                  <a:gd name="T6" fmla="*/ 0 w 115"/>
                  <a:gd name="T7" fmla="*/ 48 h 48"/>
                  <a:gd name="T8" fmla="*/ 115 w 115"/>
                  <a:gd name="T9" fmla="*/ 48 h 48"/>
                  <a:gd name="T10" fmla="*/ 115 w 115"/>
                  <a:gd name="T11" fmla="*/ 44 h 48"/>
                  <a:gd name="T12" fmla="*/ 83 w 115"/>
                  <a:gd name="T13" fmla="*/ 10 h 48"/>
                  <a:gd name="T14" fmla="*/ 65 w 115"/>
                  <a:gd name="T15" fmla="*/ 3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5" h="48">
                    <a:moveTo>
                      <a:pt x="65" y="30"/>
                    </a:moveTo>
                    <a:lnTo>
                      <a:pt x="30" y="0"/>
                    </a:lnTo>
                    <a:lnTo>
                      <a:pt x="0" y="35"/>
                    </a:lnTo>
                    <a:lnTo>
                      <a:pt x="0" y="48"/>
                    </a:lnTo>
                    <a:lnTo>
                      <a:pt x="115" y="48"/>
                    </a:lnTo>
                    <a:lnTo>
                      <a:pt x="115" y="44"/>
                    </a:lnTo>
                    <a:lnTo>
                      <a:pt x="83" y="10"/>
                    </a:lnTo>
                    <a:lnTo>
                      <a:pt x="65" y="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6" name="Freeform 2405"/>
              <p:cNvSpPr/>
              <p:nvPr/>
            </p:nvSpPr>
            <p:spPr bwMode="auto">
              <a:xfrm>
                <a:off x="5450" y="240"/>
                <a:ext cx="115" cy="126"/>
              </a:xfrm>
              <a:custGeom>
                <a:avLst/>
                <a:gdLst>
                  <a:gd name="T0" fmla="*/ 86 w 106"/>
                  <a:gd name="T1" fmla="*/ 0 h 115"/>
                  <a:gd name="T2" fmla="*/ 86 w 106"/>
                  <a:gd name="T3" fmla="*/ 12 h 115"/>
                  <a:gd name="T4" fmla="*/ 80 w 106"/>
                  <a:gd name="T5" fmla="*/ 8 h 115"/>
                  <a:gd name="T6" fmla="*/ 66 w 106"/>
                  <a:gd name="T7" fmla="*/ 9 h 115"/>
                  <a:gd name="T8" fmla="*/ 37 w 106"/>
                  <a:gd name="T9" fmla="*/ 44 h 115"/>
                  <a:gd name="T10" fmla="*/ 37 w 106"/>
                  <a:gd name="T11" fmla="*/ 57 h 115"/>
                  <a:gd name="T12" fmla="*/ 39 w 106"/>
                  <a:gd name="T13" fmla="*/ 67 h 115"/>
                  <a:gd name="T14" fmla="*/ 0 w 106"/>
                  <a:gd name="T15" fmla="*/ 71 h 115"/>
                  <a:gd name="T16" fmla="*/ 24 w 106"/>
                  <a:gd name="T17" fmla="*/ 86 h 115"/>
                  <a:gd name="T18" fmla="*/ 31 w 106"/>
                  <a:gd name="T19" fmla="*/ 96 h 115"/>
                  <a:gd name="T20" fmla="*/ 38 w 106"/>
                  <a:gd name="T21" fmla="*/ 98 h 115"/>
                  <a:gd name="T22" fmla="*/ 54 w 106"/>
                  <a:gd name="T23" fmla="*/ 115 h 115"/>
                  <a:gd name="T24" fmla="*/ 50 w 106"/>
                  <a:gd name="T25" fmla="*/ 76 h 115"/>
                  <a:gd name="T26" fmla="*/ 61 w 106"/>
                  <a:gd name="T27" fmla="*/ 77 h 115"/>
                  <a:gd name="T28" fmla="*/ 73 w 106"/>
                  <a:gd name="T29" fmla="*/ 73 h 115"/>
                  <a:gd name="T30" fmla="*/ 101 w 106"/>
                  <a:gd name="T31" fmla="*/ 39 h 115"/>
                  <a:gd name="T32" fmla="*/ 99 w 106"/>
                  <a:gd name="T33" fmla="*/ 23 h 115"/>
                  <a:gd name="T34" fmla="*/ 95 w 106"/>
                  <a:gd name="T35" fmla="*/ 20 h 115"/>
                  <a:gd name="T36" fmla="*/ 106 w 106"/>
                  <a:gd name="T37" fmla="*/ 17 h 115"/>
                  <a:gd name="T38" fmla="*/ 86 w 106"/>
                  <a:gd name="T39" fmla="*/ 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6" h="115">
                    <a:moveTo>
                      <a:pt x="86" y="0"/>
                    </a:moveTo>
                    <a:cubicBezTo>
                      <a:pt x="86" y="4"/>
                      <a:pt x="86" y="8"/>
                      <a:pt x="86" y="12"/>
                    </a:cubicBezTo>
                    <a:cubicBezTo>
                      <a:pt x="83" y="10"/>
                      <a:pt x="82" y="9"/>
                      <a:pt x="80" y="8"/>
                    </a:cubicBezTo>
                    <a:cubicBezTo>
                      <a:pt x="76" y="4"/>
                      <a:pt x="69" y="5"/>
                      <a:pt x="66" y="9"/>
                    </a:cubicBezTo>
                    <a:cubicBezTo>
                      <a:pt x="56" y="21"/>
                      <a:pt x="46" y="33"/>
                      <a:pt x="37" y="44"/>
                    </a:cubicBezTo>
                    <a:cubicBezTo>
                      <a:pt x="34" y="48"/>
                      <a:pt x="34" y="54"/>
                      <a:pt x="37" y="57"/>
                    </a:cubicBezTo>
                    <a:cubicBezTo>
                      <a:pt x="40" y="60"/>
                      <a:pt x="39" y="63"/>
                      <a:pt x="39" y="67"/>
                    </a:cubicBezTo>
                    <a:cubicBezTo>
                      <a:pt x="18" y="60"/>
                      <a:pt x="6" y="61"/>
                      <a:pt x="0" y="71"/>
                    </a:cubicBezTo>
                    <a:cubicBezTo>
                      <a:pt x="8" y="76"/>
                      <a:pt x="16" y="81"/>
                      <a:pt x="24" y="86"/>
                    </a:cubicBezTo>
                    <a:cubicBezTo>
                      <a:pt x="22" y="93"/>
                      <a:pt x="26" y="98"/>
                      <a:pt x="31" y="96"/>
                    </a:cubicBezTo>
                    <a:cubicBezTo>
                      <a:pt x="34" y="94"/>
                      <a:pt x="36" y="96"/>
                      <a:pt x="38" y="98"/>
                    </a:cubicBezTo>
                    <a:cubicBezTo>
                      <a:pt x="43" y="103"/>
                      <a:pt x="48" y="109"/>
                      <a:pt x="54" y="115"/>
                    </a:cubicBezTo>
                    <a:cubicBezTo>
                      <a:pt x="62" y="106"/>
                      <a:pt x="61" y="96"/>
                      <a:pt x="50" y="76"/>
                    </a:cubicBezTo>
                    <a:cubicBezTo>
                      <a:pt x="54" y="75"/>
                      <a:pt x="57" y="74"/>
                      <a:pt x="61" y="77"/>
                    </a:cubicBezTo>
                    <a:cubicBezTo>
                      <a:pt x="64" y="79"/>
                      <a:pt x="70" y="77"/>
                      <a:pt x="73" y="73"/>
                    </a:cubicBezTo>
                    <a:cubicBezTo>
                      <a:pt x="82" y="62"/>
                      <a:pt x="92" y="51"/>
                      <a:pt x="101" y="39"/>
                    </a:cubicBezTo>
                    <a:cubicBezTo>
                      <a:pt x="105" y="34"/>
                      <a:pt x="105" y="28"/>
                      <a:pt x="99" y="23"/>
                    </a:cubicBezTo>
                    <a:cubicBezTo>
                      <a:pt x="98" y="22"/>
                      <a:pt x="97" y="21"/>
                      <a:pt x="95" y="20"/>
                    </a:cubicBezTo>
                    <a:cubicBezTo>
                      <a:pt x="99" y="19"/>
                      <a:pt x="102" y="18"/>
                      <a:pt x="106" y="17"/>
                    </a:cubicBezTo>
                    <a:cubicBezTo>
                      <a:pt x="99" y="11"/>
                      <a:pt x="93" y="6"/>
                      <a:pt x="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7" name="Freeform 2406"/>
              <p:cNvSpPr/>
              <p:nvPr/>
            </p:nvSpPr>
            <p:spPr bwMode="auto">
              <a:xfrm>
                <a:off x="5538" y="294"/>
                <a:ext cx="55" cy="53"/>
              </a:xfrm>
              <a:custGeom>
                <a:avLst/>
                <a:gdLst>
                  <a:gd name="T0" fmla="*/ 0 w 51"/>
                  <a:gd name="T1" fmla="*/ 22 h 49"/>
                  <a:gd name="T2" fmla="*/ 33 w 51"/>
                  <a:gd name="T3" fmla="*/ 49 h 49"/>
                  <a:gd name="T4" fmla="*/ 51 w 51"/>
                  <a:gd name="T5" fmla="*/ 27 h 49"/>
                  <a:gd name="T6" fmla="*/ 18 w 51"/>
                  <a:gd name="T7" fmla="*/ 0 h 49"/>
                  <a:gd name="T8" fmla="*/ 0 w 51"/>
                  <a:gd name="T9" fmla="*/ 22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49">
                    <a:moveTo>
                      <a:pt x="0" y="22"/>
                    </a:moveTo>
                    <a:cubicBezTo>
                      <a:pt x="11" y="31"/>
                      <a:pt x="22" y="40"/>
                      <a:pt x="33" y="49"/>
                    </a:cubicBezTo>
                    <a:cubicBezTo>
                      <a:pt x="39" y="41"/>
                      <a:pt x="45" y="34"/>
                      <a:pt x="51" y="27"/>
                    </a:cubicBezTo>
                    <a:cubicBezTo>
                      <a:pt x="40" y="18"/>
                      <a:pt x="30" y="9"/>
                      <a:pt x="18" y="0"/>
                    </a:cubicBezTo>
                    <a:cubicBezTo>
                      <a:pt x="12" y="7"/>
                      <a:pt x="6" y="15"/>
                      <a:pt x="0" y="2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8" name="Freeform 2407"/>
              <p:cNvSpPr/>
              <p:nvPr/>
            </p:nvSpPr>
            <p:spPr bwMode="auto">
              <a:xfrm>
                <a:off x="5456" y="226"/>
                <a:ext cx="55" cy="53"/>
              </a:xfrm>
              <a:custGeom>
                <a:avLst/>
                <a:gdLst>
                  <a:gd name="T0" fmla="*/ 2 w 50"/>
                  <a:gd name="T1" fmla="*/ 18 h 48"/>
                  <a:gd name="T2" fmla="*/ 2 w 50"/>
                  <a:gd name="T3" fmla="*/ 24 h 48"/>
                  <a:gd name="T4" fmla="*/ 27 w 50"/>
                  <a:gd name="T5" fmla="*/ 44 h 48"/>
                  <a:gd name="T6" fmla="*/ 32 w 50"/>
                  <a:gd name="T7" fmla="*/ 48 h 48"/>
                  <a:gd name="T8" fmla="*/ 50 w 50"/>
                  <a:gd name="T9" fmla="*/ 26 h 48"/>
                  <a:gd name="T10" fmla="*/ 17 w 50"/>
                  <a:gd name="T11" fmla="*/ 0 h 48"/>
                  <a:gd name="T12" fmla="*/ 2 w 50"/>
                  <a:gd name="T13" fmla="*/ 1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" h="48">
                    <a:moveTo>
                      <a:pt x="2" y="18"/>
                    </a:moveTo>
                    <a:cubicBezTo>
                      <a:pt x="0" y="21"/>
                      <a:pt x="0" y="22"/>
                      <a:pt x="2" y="24"/>
                    </a:cubicBezTo>
                    <a:cubicBezTo>
                      <a:pt x="11" y="30"/>
                      <a:pt x="19" y="37"/>
                      <a:pt x="27" y="44"/>
                    </a:cubicBezTo>
                    <a:cubicBezTo>
                      <a:pt x="28" y="46"/>
                      <a:pt x="30" y="47"/>
                      <a:pt x="32" y="48"/>
                    </a:cubicBezTo>
                    <a:cubicBezTo>
                      <a:pt x="38" y="41"/>
                      <a:pt x="44" y="34"/>
                      <a:pt x="50" y="26"/>
                    </a:cubicBezTo>
                    <a:cubicBezTo>
                      <a:pt x="39" y="17"/>
                      <a:pt x="28" y="8"/>
                      <a:pt x="17" y="0"/>
                    </a:cubicBezTo>
                    <a:cubicBezTo>
                      <a:pt x="12" y="6"/>
                      <a:pt x="7" y="12"/>
                      <a:pt x="2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9" name="Freeform 2408"/>
              <p:cNvSpPr>
                <a:spLocks noEditPoints="1"/>
              </p:cNvSpPr>
              <p:nvPr/>
            </p:nvSpPr>
            <p:spPr bwMode="auto">
              <a:xfrm>
                <a:off x="5880" y="683"/>
                <a:ext cx="154" cy="83"/>
              </a:xfrm>
              <a:custGeom>
                <a:avLst/>
                <a:gdLst>
                  <a:gd name="T0" fmla="*/ 128 w 141"/>
                  <a:gd name="T1" fmla="*/ 31 h 76"/>
                  <a:gd name="T2" fmla="*/ 92 w 141"/>
                  <a:gd name="T3" fmla="*/ 5 h 76"/>
                  <a:gd name="T4" fmla="*/ 74 w 141"/>
                  <a:gd name="T5" fmla="*/ 13 h 76"/>
                  <a:gd name="T6" fmla="*/ 73 w 141"/>
                  <a:gd name="T7" fmla="*/ 18 h 76"/>
                  <a:gd name="T8" fmla="*/ 66 w 141"/>
                  <a:gd name="T9" fmla="*/ 18 h 76"/>
                  <a:gd name="T10" fmla="*/ 66 w 141"/>
                  <a:gd name="T11" fmla="*/ 15 h 76"/>
                  <a:gd name="T12" fmla="*/ 61 w 141"/>
                  <a:gd name="T13" fmla="*/ 4 h 76"/>
                  <a:gd name="T14" fmla="*/ 47 w 141"/>
                  <a:gd name="T15" fmla="*/ 6 h 76"/>
                  <a:gd name="T16" fmla="*/ 11 w 141"/>
                  <a:gd name="T17" fmla="*/ 31 h 76"/>
                  <a:gd name="T18" fmla="*/ 2 w 141"/>
                  <a:gd name="T19" fmla="*/ 55 h 76"/>
                  <a:gd name="T20" fmla="*/ 23 w 141"/>
                  <a:gd name="T21" fmla="*/ 75 h 76"/>
                  <a:gd name="T22" fmla="*/ 48 w 141"/>
                  <a:gd name="T23" fmla="*/ 60 h 76"/>
                  <a:gd name="T24" fmla="*/ 70 w 141"/>
                  <a:gd name="T25" fmla="*/ 45 h 76"/>
                  <a:gd name="T26" fmla="*/ 92 w 141"/>
                  <a:gd name="T27" fmla="*/ 60 h 76"/>
                  <a:gd name="T28" fmla="*/ 116 w 141"/>
                  <a:gd name="T29" fmla="*/ 75 h 76"/>
                  <a:gd name="T30" fmla="*/ 138 w 141"/>
                  <a:gd name="T31" fmla="*/ 58 h 76"/>
                  <a:gd name="T32" fmla="*/ 128 w 141"/>
                  <a:gd name="T33" fmla="*/ 31 h 76"/>
                  <a:gd name="T34" fmla="*/ 26 w 141"/>
                  <a:gd name="T35" fmla="*/ 69 h 76"/>
                  <a:gd name="T36" fmla="*/ 8 w 141"/>
                  <a:gd name="T37" fmla="*/ 51 h 76"/>
                  <a:gd name="T38" fmla="*/ 26 w 141"/>
                  <a:gd name="T39" fmla="*/ 33 h 76"/>
                  <a:gd name="T40" fmla="*/ 43 w 141"/>
                  <a:gd name="T41" fmla="*/ 51 h 76"/>
                  <a:gd name="T42" fmla="*/ 26 w 141"/>
                  <a:gd name="T43" fmla="*/ 69 h 76"/>
                  <a:gd name="T44" fmla="*/ 70 w 141"/>
                  <a:gd name="T45" fmla="*/ 36 h 76"/>
                  <a:gd name="T46" fmla="*/ 63 w 141"/>
                  <a:gd name="T47" fmla="*/ 29 h 76"/>
                  <a:gd name="T48" fmla="*/ 70 w 141"/>
                  <a:gd name="T49" fmla="*/ 22 h 76"/>
                  <a:gd name="T50" fmla="*/ 77 w 141"/>
                  <a:gd name="T51" fmla="*/ 29 h 76"/>
                  <a:gd name="T52" fmla="*/ 70 w 141"/>
                  <a:gd name="T53" fmla="*/ 36 h 76"/>
                  <a:gd name="T54" fmla="*/ 114 w 141"/>
                  <a:gd name="T55" fmla="*/ 69 h 76"/>
                  <a:gd name="T56" fmla="*/ 96 w 141"/>
                  <a:gd name="T57" fmla="*/ 51 h 76"/>
                  <a:gd name="T58" fmla="*/ 115 w 141"/>
                  <a:gd name="T59" fmla="*/ 33 h 76"/>
                  <a:gd name="T60" fmla="*/ 132 w 141"/>
                  <a:gd name="T61" fmla="*/ 51 h 76"/>
                  <a:gd name="T62" fmla="*/ 114 w 141"/>
                  <a:gd name="T63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1" h="76">
                    <a:moveTo>
                      <a:pt x="128" y="31"/>
                    </a:moveTo>
                    <a:cubicBezTo>
                      <a:pt x="116" y="22"/>
                      <a:pt x="104" y="14"/>
                      <a:pt x="92" y="5"/>
                    </a:cubicBezTo>
                    <a:cubicBezTo>
                      <a:pt x="85" y="0"/>
                      <a:pt x="75" y="4"/>
                      <a:pt x="74" y="13"/>
                    </a:cubicBezTo>
                    <a:cubicBezTo>
                      <a:pt x="74" y="14"/>
                      <a:pt x="73" y="16"/>
                      <a:pt x="73" y="18"/>
                    </a:cubicBezTo>
                    <a:cubicBezTo>
                      <a:pt x="71" y="18"/>
                      <a:pt x="69" y="18"/>
                      <a:pt x="66" y="18"/>
                    </a:cubicBezTo>
                    <a:cubicBezTo>
                      <a:pt x="66" y="17"/>
                      <a:pt x="66" y="16"/>
                      <a:pt x="66" y="15"/>
                    </a:cubicBezTo>
                    <a:cubicBezTo>
                      <a:pt x="66" y="11"/>
                      <a:pt x="65" y="6"/>
                      <a:pt x="61" y="4"/>
                    </a:cubicBezTo>
                    <a:cubicBezTo>
                      <a:pt x="56" y="2"/>
                      <a:pt x="51" y="2"/>
                      <a:pt x="47" y="6"/>
                    </a:cubicBezTo>
                    <a:cubicBezTo>
                      <a:pt x="35" y="14"/>
                      <a:pt x="23" y="22"/>
                      <a:pt x="11" y="31"/>
                    </a:cubicBezTo>
                    <a:cubicBezTo>
                      <a:pt x="3" y="37"/>
                      <a:pt x="0" y="45"/>
                      <a:pt x="2" y="55"/>
                    </a:cubicBezTo>
                    <a:cubicBezTo>
                      <a:pt x="4" y="66"/>
                      <a:pt x="12" y="74"/>
                      <a:pt x="23" y="75"/>
                    </a:cubicBezTo>
                    <a:cubicBezTo>
                      <a:pt x="33" y="76"/>
                      <a:pt x="43" y="71"/>
                      <a:pt x="48" y="60"/>
                    </a:cubicBezTo>
                    <a:cubicBezTo>
                      <a:pt x="49" y="58"/>
                      <a:pt x="56" y="45"/>
                      <a:pt x="70" y="45"/>
                    </a:cubicBezTo>
                    <a:cubicBezTo>
                      <a:pt x="79" y="45"/>
                      <a:pt x="88" y="50"/>
                      <a:pt x="92" y="60"/>
                    </a:cubicBezTo>
                    <a:cubicBezTo>
                      <a:pt x="95" y="70"/>
                      <a:pt x="105" y="76"/>
                      <a:pt x="116" y="75"/>
                    </a:cubicBezTo>
                    <a:cubicBezTo>
                      <a:pt x="126" y="75"/>
                      <a:pt x="135" y="68"/>
                      <a:pt x="138" y="58"/>
                    </a:cubicBezTo>
                    <a:cubicBezTo>
                      <a:pt x="141" y="48"/>
                      <a:pt x="137" y="37"/>
                      <a:pt x="128" y="31"/>
                    </a:cubicBezTo>
                    <a:close/>
                    <a:moveTo>
                      <a:pt x="26" y="69"/>
                    </a:moveTo>
                    <a:cubicBezTo>
                      <a:pt x="16" y="69"/>
                      <a:pt x="7" y="60"/>
                      <a:pt x="8" y="51"/>
                    </a:cubicBezTo>
                    <a:cubicBezTo>
                      <a:pt x="8" y="41"/>
                      <a:pt x="16" y="33"/>
                      <a:pt x="26" y="33"/>
                    </a:cubicBezTo>
                    <a:cubicBezTo>
                      <a:pt x="35" y="33"/>
                      <a:pt x="43" y="41"/>
                      <a:pt x="43" y="51"/>
                    </a:cubicBezTo>
                    <a:cubicBezTo>
                      <a:pt x="44" y="60"/>
                      <a:pt x="35" y="69"/>
                      <a:pt x="26" y="69"/>
                    </a:cubicBezTo>
                    <a:close/>
                    <a:moveTo>
                      <a:pt x="70" y="36"/>
                    </a:moveTo>
                    <a:cubicBezTo>
                      <a:pt x="66" y="36"/>
                      <a:pt x="63" y="33"/>
                      <a:pt x="63" y="29"/>
                    </a:cubicBezTo>
                    <a:cubicBezTo>
                      <a:pt x="63" y="25"/>
                      <a:pt x="66" y="22"/>
                      <a:pt x="70" y="22"/>
                    </a:cubicBezTo>
                    <a:cubicBezTo>
                      <a:pt x="74" y="22"/>
                      <a:pt x="77" y="25"/>
                      <a:pt x="77" y="29"/>
                    </a:cubicBezTo>
                    <a:cubicBezTo>
                      <a:pt x="77" y="33"/>
                      <a:pt x="74" y="36"/>
                      <a:pt x="70" y="36"/>
                    </a:cubicBezTo>
                    <a:close/>
                    <a:moveTo>
                      <a:pt x="114" y="69"/>
                    </a:moveTo>
                    <a:cubicBezTo>
                      <a:pt x="105" y="69"/>
                      <a:pt x="96" y="61"/>
                      <a:pt x="96" y="51"/>
                    </a:cubicBezTo>
                    <a:cubicBezTo>
                      <a:pt x="96" y="41"/>
                      <a:pt x="105" y="33"/>
                      <a:pt x="115" y="33"/>
                    </a:cubicBezTo>
                    <a:cubicBezTo>
                      <a:pt x="124" y="33"/>
                      <a:pt x="132" y="41"/>
                      <a:pt x="132" y="51"/>
                    </a:cubicBezTo>
                    <a:cubicBezTo>
                      <a:pt x="132" y="61"/>
                      <a:pt x="124" y="69"/>
                      <a:pt x="114" y="6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0" name="Oval 2409"/>
              <p:cNvSpPr>
                <a:spLocks noChangeArrowheads="1"/>
              </p:cNvSpPr>
              <p:nvPr/>
            </p:nvSpPr>
            <p:spPr bwMode="auto">
              <a:xfrm>
                <a:off x="5896" y="729"/>
                <a:ext cx="8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1" name="Oval 2410"/>
              <p:cNvSpPr>
                <a:spLocks noChangeArrowheads="1"/>
              </p:cNvSpPr>
              <p:nvPr/>
            </p:nvSpPr>
            <p:spPr bwMode="auto">
              <a:xfrm>
                <a:off x="5993" y="729"/>
                <a:ext cx="8" cy="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2" name="Oval 2411"/>
              <p:cNvSpPr>
                <a:spLocks noChangeArrowheads="1"/>
              </p:cNvSpPr>
              <p:nvPr/>
            </p:nvSpPr>
            <p:spPr bwMode="auto">
              <a:xfrm>
                <a:off x="6083" y="636"/>
                <a:ext cx="200" cy="201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3" name="Oval 2412"/>
              <p:cNvSpPr>
                <a:spLocks noChangeArrowheads="1"/>
              </p:cNvSpPr>
              <p:nvPr/>
            </p:nvSpPr>
            <p:spPr bwMode="auto">
              <a:xfrm>
                <a:off x="6304" y="636"/>
                <a:ext cx="200" cy="201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4" name="Oval 2413"/>
              <p:cNvSpPr>
                <a:spLocks noChangeArrowheads="1"/>
              </p:cNvSpPr>
              <p:nvPr/>
            </p:nvSpPr>
            <p:spPr bwMode="auto">
              <a:xfrm>
                <a:off x="6525" y="636"/>
                <a:ext cx="201" cy="201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5" name="Oval 2414"/>
              <p:cNvSpPr>
                <a:spLocks noChangeArrowheads="1"/>
              </p:cNvSpPr>
              <p:nvPr/>
            </p:nvSpPr>
            <p:spPr bwMode="auto">
              <a:xfrm>
                <a:off x="6747" y="636"/>
                <a:ext cx="201" cy="201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6" name="Oval 2415"/>
              <p:cNvSpPr>
                <a:spLocks noChangeArrowheads="1"/>
              </p:cNvSpPr>
              <p:nvPr/>
            </p:nvSpPr>
            <p:spPr bwMode="auto">
              <a:xfrm>
                <a:off x="6969" y="636"/>
                <a:ext cx="200" cy="201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17" name="Group 2617"/>
            <p:cNvGrpSpPr/>
            <p:nvPr/>
          </p:nvGrpSpPr>
          <p:grpSpPr bwMode="auto">
            <a:xfrm>
              <a:off x="6083" y="-27"/>
              <a:ext cx="1086" cy="3288"/>
              <a:chOff x="6083" y="-27"/>
              <a:chExt cx="1086" cy="3288"/>
            </a:xfrm>
          </p:grpSpPr>
          <p:sp>
            <p:nvSpPr>
              <p:cNvPr id="187" name="Oval 2417"/>
              <p:cNvSpPr>
                <a:spLocks noChangeArrowheads="1"/>
              </p:cNvSpPr>
              <p:nvPr/>
            </p:nvSpPr>
            <p:spPr bwMode="auto">
              <a:xfrm>
                <a:off x="6083" y="856"/>
                <a:ext cx="200" cy="200"/>
              </a:xfrm>
              <a:prstGeom prst="ellipse">
                <a:avLst/>
              </a:prstGeom>
              <a:solidFill>
                <a:srgbClr val="E3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Oval 2418"/>
              <p:cNvSpPr>
                <a:spLocks noChangeArrowheads="1"/>
              </p:cNvSpPr>
              <p:nvPr/>
            </p:nvSpPr>
            <p:spPr bwMode="auto">
              <a:xfrm>
                <a:off x="6304" y="856"/>
                <a:ext cx="200" cy="200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Oval 2419"/>
              <p:cNvSpPr>
                <a:spLocks noChangeArrowheads="1"/>
              </p:cNvSpPr>
              <p:nvPr/>
            </p:nvSpPr>
            <p:spPr bwMode="auto">
              <a:xfrm>
                <a:off x="6525" y="856"/>
                <a:ext cx="201" cy="200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Oval 2420"/>
              <p:cNvSpPr>
                <a:spLocks noChangeArrowheads="1"/>
              </p:cNvSpPr>
              <p:nvPr/>
            </p:nvSpPr>
            <p:spPr bwMode="auto">
              <a:xfrm>
                <a:off x="6747" y="856"/>
                <a:ext cx="201" cy="200"/>
              </a:xfrm>
              <a:prstGeom prst="ellipse">
                <a:avLst/>
              </a:prstGeom>
              <a:solidFill>
                <a:srgbClr val="9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Oval 2421"/>
              <p:cNvSpPr>
                <a:spLocks noChangeArrowheads="1"/>
              </p:cNvSpPr>
              <p:nvPr/>
            </p:nvSpPr>
            <p:spPr bwMode="auto">
              <a:xfrm>
                <a:off x="6969" y="856"/>
                <a:ext cx="200" cy="200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Oval 2422"/>
              <p:cNvSpPr>
                <a:spLocks noChangeArrowheads="1"/>
              </p:cNvSpPr>
              <p:nvPr/>
            </p:nvSpPr>
            <p:spPr bwMode="auto">
              <a:xfrm>
                <a:off x="6083" y="-27"/>
                <a:ext cx="200" cy="200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Oval 2423"/>
              <p:cNvSpPr>
                <a:spLocks noChangeArrowheads="1"/>
              </p:cNvSpPr>
              <p:nvPr/>
            </p:nvSpPr>
            <p:spPr bwMode="auto">
              <a:xfrm>
                <a:off x="6304" y="-27"/>
                <a:ext cx="200" cy="200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Oval 2424"/>
              <p:cNvSpPr>
                <a:spLocks noChangeArrowheads="1"/>
              </p:cNvSpPr>
              <p:nvPr/>
            </p:nvSpPr>
            <p:spPr bwMode="auto">
              <a:xfrm>
                <a:off x="6525" y="-27"/>
                <a:ext cx="201" cy="200"/>
              </a:xfrm>
              <a:prstGeom prst="ellipse">
                <a:avLst/>
              </a:prstGeom>
              <a:solidFill>
                <a:srgbClr val="249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Oval 2425"/>
              <p:cNvSpPr>
                <a:spLocks noChangeArrowheads="1"/>
              </p:cNvSpPr>
              <p:nvPr/>
            </p:nvSpPr>
            <p:spPr bwMode="auto">
              <a:xfrm>
                <a:off x="6747" y="-27"/>
                <a:ext cx="201" cy="200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Oval 2426"/>
              <p:cNvSpPr>
                <a:spLocks noChangeArrowheads="1"/>
              </p:cNvSpPr>
              <p:nvPr/>
            </p:nvSpPr>
            <p:spPr bwMode="auto">
              <a:xfrm>
                <a:off x="6969" y="-27"/>
                <a:ext cx="200" cy="200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Oval 2427"/>
              <p:cNvSpPr>
                <a:spLocks noChangeArrowheads="1"/>
              </p:cNvSpPr>
              <p:nvPr/>
            </p:nvSpPr>
            <p:spPr bwMode="auto">
              <a:xfrm>
                <a:off x="6083" y="193"/>
                <a:ext cx="200" cy="200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Oval 2428"/>
              <p:cNvSpPr>
                <a:spLocks noChangeArrowheads="1"/>
              </p:cNvSpPr>
              <p:nvPr/>
            </p:nvSpPr>
            <p:spPr bwMode="auto">
              <a:xfrm>
                <a:off x="6304" y="193"/>
                <a:ext cx="200" cy="200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Oval 2429"/>
              <p:cNvSpPr>
                <a:spLocks noChangeArrowheads="1"/>
              </p:cNvSpPr>
              <p:nvPr/>
            </p:nvSpPr>
            <p:spPr bwMode="auto">
              <a:xfrm>
                <a:off x="6525" y="193"/>
                <a:ext cx="201" cy="200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Oval 2430"/>
              <p:cNvSpPr>
                <a:spLocks noChangeArrowheads="1"/>
              </p:cNvSpPr>
              <p:nvPr/>
            </p:nvSpPr>
            <p:spPr bwMode="auto">
              <a:xfrm>
                <a:off x="6747" y="193"/>
                <a:ext cx="201" cy="200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Oval 2431"/>
              <p:cNvSpPr>
                <a:spLocks noChangeArrowheads="1"/>
              </p:cNvSpPr>
              <p:nvPr/>
            </p:nvSpPr>
            <p:spPr bwMode="auto">
              <a:xfrm>
                <a:off x="6969" y="193"/>
                <a:ext cx="200" cy="200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Oval 2432"/>
              <p:cNvSpPr>
                <a:spLocks noChangeArrowheads="1"/>
              </p:cNvSpPr>
              <p:nvPr/>
            </p:nvSpPr>
            <p:spPr bwMode="auto">
              <a:xfrm>
                <a:off x="6083" y="415"/>
                <a:ext cx="200" cy="200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Oval 2433"/>
              <p:cNvSpPr>
                <a:spLocks noChangeArrowheads="1"/>
              </p:cNvSpPr>
              <p:nvPr/>
            </p:nvSpPr>
            <p:spPr bwMode="auto">
              <a:xfrm>
                <a:off x="6304" y="415"/>
                <a:ext cx="200" cy="200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Oval 2434"/>
              <p:cNvSpPr>
                <a:spLocks noChangeArrowheads="1"/>
              </p:cNvSpPr>
              <p:nvPr/>
            </p:nvSpPr>
            <p:spPr bwMode="auto">
              <a:xfrm>
                <a:off x="6525" y="415"/>
                <a:ext cx="201" cy="200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Oval 2435"/>
              <p:cNvSpPr>
                <a:spLocks noChangeArrowheads="1"/>
              </p:cNvSpPr>
              <p:nvPr/>
            </p:nvSpPr>
            <p:spPr bwMode="auto">
              <a:xfrm>
                <a:off x="6747" y="415"/>
                <a:ext cx="201" cy="200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Oval 2436"/>
              <p:cNvSpPr>
                <a:spLocks noChangeArrowheads="1"/>
              </p:cNvSpPr>
              <p:nvPr/>
            </p:nvSpPr>
            <p:spPr bwMode="auto">
              <a:xfrm>
                <a:off x="6969" y="415"/>
                <a:ext cx="200" cy="200"/>
              </a:xfrm>
              <a:prstGeom prst="ellipse">
                <a:avLst/>
              </a:prstGeom>
              <a:solidFill>
                <a:srgbClr val="338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2437"/>
              <p:cNvSpPr/>
              <p:nvPr/>
            </p:nvSpPr>
            <p:spPr bwMode="auto">
              <a:xfrm>
                <a:off x="6556" y="888"/>
                <a:ext cx="143" cy="65"/>
              </a:xfrm>
              <a:custGeom>
                <a:avLst/>
                <a:gdLst>
                  <a:gd name="T0" fmla="*/ 72 w 143"/>
                  <a:gd name="T1" fmla="*/ 0 h 65"/>
                  <a:gd name="T2" fmla="*/ 72 w 143"/>
                  <a:gd name="T3" fmla="*/ 0 h 65"/>
                  <a:gd name="T4" fmla="*/ 0 w 143"/>
                  <a:gd name="T5" fmla="*/ 58 h 65"/>
                  <a:gd name="T6" fmla="*/ 8 w 143"/>
                  <a:gd name="T7" fmla="*/ 65 h 65"/>
                  <a:gd name="T8" fmla="*/ 72 w 143"/>
                  <a:gd name="T9" fmla="*/ 14 h 65"/>
                  <a:gd name="T10" fmla="*/ 135 w 143"/>
                  <a:gd name="T11" fmla="*/ 65 h 65"/>
                  <a:gd name="T12" fmla="*/ 143 w 143"/>
                  <a:gd name="T13" fmla="*/ 58 h 65"/>
                  <a:gd name="T14" fmla="*/ 72 w 143"/>
                  <a:gd name="T15" fmla="*/ 0 h 65"/>
                  <a:gd name="T16" fmla="*/ 72 w 143"/>
                  <a:gd name="T17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3" h="65">
                    <a:moveTo>
                      <a:pt x="72" y="0"/>
                    </a:moveTo>
                    <a:lnTo>
                      <a:pt x="72" y="0"/>
                    </a:lnTo>
                    <a:lnTo>
                      <a:pt x="0" y="58"/>
                    </a:lnTo>
                    <a:lnTo>
                      <a:pt x="8" y="65"/>
                    </a:lnTo>
                    <a:lnTo>
                      <a:pt x="72" y="14"/>
                    </a:lnTo>
                    <a:lnTo>
                      <a:pt x="135" y="65"/>
                    </a:lnTo>
                    <a:lnTo>
                      <a:pt x="143" y="58"/>
                    </a:lnTo>
                    <a:lnTo>
                      <a:pt x="72" y="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2438"/>
              <p:cNvSpPr/>
              <p:nvPr/>
            </p:nvSpPr>
            <p:spPr bwMode="auto">
              <a:xfrm>
                <a:off x="6572" y="917"/>
                <a:ext cx="111" cy="89"/>
              </a:xfrm>
              <a:custGeom>
                <a:avLst/>
                <a:gdLst>
                  <a:gd name="T0" fmla="*/ 0 w 111"/>
                  <a:gd name="T1" fmla="*/ 45 h 89"/>
                  <a:gd name="T2" fmla="*/ 0 w 111"/>
                  <a:gd name="T3" fmla="*/ 89 h 89"/>
                  <a:gd name="T4" fmla="*/ 45 w 111"/>
                  <a:gd name="T5" fmla="*/ 89 h 89"/>
                  <a:gd name="T6" fmla="*/ 45 w 111"/>
                  <a:gd name="T7" fmla="*/ 47 h 89"/>
                  <a:gd name="T8" fmla="*/ 68 w 111"/>
                  <a:gd name="T9" fmla="*/ 47 h 89"/>
                  <a:gd name="T10" fmla="*/ 68 w 111"/>
                  <a:gd name="T11" fmla="*/ 89 h 89"/>
                  <a:gd name="T12" fmla="*/ 111 w 111"/>
                  <a:gd name="T13" fmla="*/ 89 h 89"/>
                  <a:gd name="T14" fmla="*/ 111 w 111"/>
                  <a:gd name="T15" fmla="*/ 45 h 89"/>
                  <a:gd name="T16" fmla="*/ 54 w 111"/>
                  <a:gd name="T17" fmla="*/ 0 h 89"/>
                  <a:gd name="T18" fmla="*/ 0 w 111"/>
                  <a:gd name="T19" fmla="*/ 45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1" h="89">
                    <a:moveTo>
                      <a:pt x="0" y="45"/>
                    </a:moveTo>
                    <a:lnTo>
                      <a:pt x="0" y="89"/>
                    </a:lnTo>
                    <a:lnTo>
                      <a:pt x="45" y="89"/>
                    </a:lnTo>
                    <a:lnTo>
                      <a:pt x="45" y="47"/>
                    </a:lnTo>
                    <a:lnTo>
                      <a:pt x="68" y="47"/>
                    </a:lnTo>
                    <a:lnTo>
                      <a:pt x="68" y="89"/>
                    </a:lnTo>
                    <a:lnTo>
                      <a:pt x="111" y="89"/>
                    </a:lnTo>
                    <a:lnTo>
                      <a:pt x="111" y="45"/>
                    </a:lnTo>
                    <a:lnTo>
                      <a:pt x="54" y="0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Rectangle 2439"/>
              <p:cNvSpPr>
                <a:spLocks noChangeArrowheads="1"/>
              </p:cNvSpPr>
              <p:nvPr/>
            </p:nvSpPr>
            <p:spPr bwMode="auto">
              <a:xfrm>
                <a:off x="6814" y="237"/>
                <a:ext cx="71" cy="26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2440"/>
              <p:cNvSpPr/>
              <p:nvPr/>
            </p:nvSpPr>
            <p:spPr bwMode="auto">
              <a:xfrm>
                <a:off x="6783" y="272"/>
                <a:ext cx="132" cy="88"/>
              </a:xfrm>
              <a:custGeom>
                <a:avLst/>
                <a:gdLst>
                  <a:gd name="T0" fmla="*/ 102 w 132"/>
                  <a:gd name="T1" fmla="*/ 0 h 88"/>
                  <a:gd name="T2" fmla="*/ 31 w 132"/>
                  <a:gd name="T3" fmla="*/ 0 h 88"/>
                  <a:gd name="T4" fmla="*/ 31 w 132"/>
                  <a:gd name="T5" fmla="*/ 24 h 88"/>
                  <a:gd name="T6" fmla="*/ 0 w 132"/>
                  <a:gd name="T7" fmla="*/ 24 h 88"/>
                  <a:gd name="T8" fmla="*/ 33 w 132"/>
                  <a:gd name="T9" fmla="*/ 56 h 88"/>
                  <a:gd name="T10" fmla="*/ 67 w 132"/>
                  <a:gd name="T11" fmla="*/ 88 h 88"/>
                  <a:gd name="T12" fmla="*/ 100 w 132"/>
                  <a:gd name="T13" fmla="*/ 56 h 88"/>
                  <a:gd name="T14" fmla="*/ 132 w 132"/>
                  <a:gd name="T15" fmla="*/ 24 h 88"/>
                  <a:gd name="T16" fmla="*/ 102 w 132"/>
                  <a:gd name="T17" fmla="*/ 24 h 88"/>
                  <a:gd name="T18" fmla="*/ 102 w 132"/>
                  <a:gd name="T19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2" h="88">
                    <a:moveTo>
                      <a:pt x="102" y="0"/>
                    </a:moveTo>
                    <a:lnTo>
                      <a:pt x="31" y="0"/>
                    </a:lnTo>
                    <a:lnTo>
                      <a:pt x="31" y="24"/>
                    </a:lnTo>
                    <a:lnTo>
                      <a:pt x="0" y="24"/>
                    </a:lnTo>
                    <a:lnTo>
                      <a:pt x="33" y="56"/>
                    </a:lnTo>
                    <a:lnTo>
                      <a:pt x="67" y="88"/>
                    </a:lnTo>
                    <a:lnTo>
                      <a:pt x="100" y="56"/>
                    </a:lnTo>
                    <a:lnTo>
                      <a:pt x="132" y="24"/>
                    </a:lnTo>
                    <a:lnTo>
                      <a:pt x="102" y="24"/>
                    </a:lnTo>
                    <a:lnTo>
                      <a:pt x="10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2441"/>
              <p:cNvSpPr>
                <a:spLocks noEditPoints="1"/>
              </p:cNvSpPr>
              <p:nvPr/>
            </p:nvSpPr>
            <p:spPr bwMode="auto">
              <a:xfrm>
                <a:off x="6988" y="463"/>
                <a:ext cx="167" cy="88"/>
              </a:xfrm>
              <a:custGeom>
                <a:avLst/>
                <a:gdLst>
                  <a:gd name="T0" fmla="*/ 129 w 153"/>
                  <a:gd name="T1" fmla="*/ 32 h 81"/>
                  <a:gd name="T2" fmla="*/ 98 w 153"/>
                  <a:gd name="T3" fmla="*/ 5 h 81"/>
                  <a:gd name="T4" fmla="*/ 75 w 153"/>
                  <a:gd name="T5" fmla="*/ 14 h 81"/>
                  <a:gd name="T6" fmla="*/ 49 w 153"/>
                  <a:gd name="T7" fmla="*/ 0 h 81"/>
                  <a:gd name="T8" fmla="*/ 17 w 153"/>
                  <a:gd name="T9" fmla="*/ 32 h 81"/>
                  <a:gd name="T10" fmla="*/ 17 w 153"/>
                  <a:gd name="T11" fmla="*/ 33 h 81"/>
                  <a:gd name="T12" fmla="*/ 0 w 153"/>
                  <a:gd name="T13" fmla="*/ 56 h 81"/>
                  <a:gd name="T14" fmla="*/ 24 w 153"/>
                  <a:gd name="T15" fmla="*/ 81 h 81"/>
                  <a:gd name="T16" fmla="*/ 128 w 153"/>
                  <a:gd name="T17" fmla="*/ 81 h 81"/>
                  <a:gd name="T18" fmla="*/ 153 w 153"/>
                  <a:gd name="T19" fmla="*/ 56 h 81"/>
                  <a:gd name="T20" fmla="*/ 129 w 153"/>
                  <a:gd name="T21" fmla="*/ 32 h 81"/>
                  <a:gd name="T22" fmla="*/ 59 w 153"/>
                  <a:gd name="T23" fmla="*/ 23 h 81"/>
                  <a:gd name="T24" fmla="*/ 90 w 153"/>
                  <a:gd name="T25" fmla="*/ 23 h 81"/>
                  <a:gd name="T26" fmla="*/ 90 w 153"/>
                  <a:gd name="T27" fmla="*/ 34 h 81"/>
                  <a:gd name="T28" fmla="*/ 59 w 153"/>
                  <a:gd name="T29" fmla="*/ 34 h 81"/>
                  <a:gd name="T30" fmla="*/ 59 w 153"/>
                  <a:gd name="T31" fmla="*/ 23 h 81"/>
                  <a:gd name="T32" fmla="*/ 89 w 153"/>
                  <a:gd name="T33" fmla="*/ 61 h 81"/>
                  <a:gd name="T34" fmla="*/ 75 w 153"/>
                  <a:gd name="T35" fmla="*/ 75 h 81"/>
                  <a:gd name="T36" fmla="*/ 61 w 153"/>
                  <a:gd name="T37" fmla="*/ 61 h 81"/>
                  <a:gd name="T38" fmla="*/ 47 w 153"/>
                  <a:gd name="T39" fmla="*/ 48 h 81"/>
                  <a:gd name="T40" fmla="*/ 59 w 153"/>
                  <a:gd name="T41" fmla="*/ 48 h 81"/>
                  <a:gd name="T42" fmla="*/ 59 w 153"/>
                  <a:gd name="T43" fmla="*/ 38 h 81"/>
                  <a:gd name="T44" fmla="*/ 90 w 153"/>
                  <a:gd name="T45" fmla="*/ 38 h 81"/>
                  <a:gd name="T46" fmla="*/ 90 w 153"/>
                  <a:gd name="T47" fmla="*/ 48 h 81"/>
                  <a:gd name="T48" fmla="*/ 102 w 153"/>
                  <a:gd name="T49" fmla="*/ 48 h 81"/>
                  <a:gd name="T50" fmla="*/ 89 w 153"/>
                  <a:gd name="T51" fmla="*/ 6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81">
                    <a:moveTo>
                      <a:pt x="129" y="32"/>
                    </a:moveTo>
                    <a:cubicBezTo>
                      <a:pt x="127" y="17"/>
                      <a:pt x="114" y="5"/>
                      <a:pt x="98" y="5"/>
                    </a:cubicBezTo>
                    <a:cubicBezTo>
                      <a:pt x="89" y="5"/>
                      <a:pt x="81" y="8"/>
                      <a:pt x="75" y="14"/>
                    </a:cubicBezTo>
                    <a:cubicBezTo>
                      <a:pt x="69" y="6"/>
                      <a:pt x="60" y="0"/>
                      <a:pt x="49" y="0"/>
                    </a:cubicBezTo>
                    <a:cubicBezTo>
                      <a:pt x="31" y="0"/>
                      <a:pt x="17" y="14"/>
                      <a:pt x="17" y="32"/>
                    </a:cubicBezTo>
                    <a:cubicBezTo>
                      <a:pt x="17" y="32"/>
                      <a:pt x="17" y="33"/>
                      <a:pt x="17" y="33"/>
                    </a:cubicBezTo>
                    <a:cubicBezTo>
                      <a:pt x="7" y="36"/>
                      <a:pt x="0" y="45"/>
                      <a:pt x="0" y="56"/>
                    </a:cubicBezTo>
                    <a:cubicBezTo>
                      <a:pt x="0" y="70"/>
                      <a:pt x="11" y="81"/>
                      <a:pt x="24" y="81"/>
                    </a:cubicBezTo>
                    <a:cubicBezTo>
                      <a:pt x="128" y="81"/>
                      <a:pt x="128" y="81"/>
                      <a:pt x="128" y="81"/>
                    </a:cubicBezTo>
                    <a:cubicBezTo>
                      <a:pt x="142" y="81"/>
                      <a:pt x="153" y="70"/>
                      <a:pt x="153" y="56"/>
                    </a:cubicBezTo>
                    <a:cubicBezTo>
                      <a:pt x="153" y="43"/>
                      <a:pt x="142" y="32"/>
                      <a:pt x="129" y="32"/>
                    </a:cubicBezTo>
                    <a:close/>
                    <a:moveTo>
                      <a:pt x="59" y="23"/>
                    </a:moveTo>
                    <a:cubicBezTo>
                      <a:pt x="90" y="23"/>
                      <a:pt x="90" y="23"/>
                      <a:pt x="90" y="23"/>
                    </a:cubicBezTo>
                    <a:cubicBezTo>
                      <a:pt x="90" y="34"/>
                      <a:pt x="90" y="34"/>
                      <a:pt x="90" y="34"/>
                    </a:cubicBezTo>
                    <a:cubicBezTo>
                      <a:pt x="59" y="34"/>
                      <a:pt x="59" y="34"/>
                      <a:pt x="59" y="34"/>
                    </a:cubicBezTo>
                    <a:lnTo>
                      <a:pt x="59" y="23"/>
                    </a:lnTo>
                    <a:close/>
                    <a:moveTo>
                      <a:pt x="89" y="61"/>
                    </a:moveTo>
                    <a:cubicBezTo>
                      <a:pt x="75" y="75"/>
                      <a:pt x="75" y="75"/>
                      <a:pt x="75" y="75"/>
                    </a:cubicBezTo>
                    <a:cubicBezTo>
                      <a:pt x="61" y="61"/>
                      <a:pt x="61" y="61"/>
                      <a:pt x="61" y="61"/>
                    </a:cubicBezTo>
                    <a:cubicBezTo>
                      <a:pt x="47" y="48"/>
                      <a:pt x="47" y="48"/>
                      <a:pt x="47" y="48"/>
                    </a:cubicBezTo>
                    <a:cubicBezTo>
                      <a:pt x="59" y="48"/>
                      <a:pt x="59" y="48"/>
                      <a:pt x="59" y="48"/>
                    </a:cubicBezTo>
                    <a:cubicBezTo>
                      <a:pt x="59" y="38"/>
                      <a:pt x="59" y="38"/>
                      <a:pt x="59" y="38"/>
                    </a:cubicBezTo>
                    <a:cubicBezTo>
                      <a:pt x="90" y="38"/>
                      <a:pt x="90" y="38"/>
                      <a:pt x="90" y="38"/>
                    </a:cubicBezTo>
                    <a:cubicBezTo>
                      <a:pt x="90" y="48"/>
                      <a:pt x="90" y="48"/>
                      <a:pt x="90" y="48"/>
                    </a:cubicBezTo>
                    <a:cubicBezTo>
                      <a:pt x="102" y="48"/>
                      <a:pt x="102" y="48"/>
                      <a:pt x="102" y="48"/>
                    </a:cubicBezTo>
                    <a:lnTo>
                      <a:pt x="89" y="6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2442"/>
              <p:cNvSpPr/>
              <p:nvPr/>
            </p:nvSpPr>
            <p:spPr bwMode="auto">
              <a:xfrm>
                <a:off x="6560" y="447"/>
                <a:ext cx="122" cy="76"/>
              </a:xfrm>
              <a:custGeom>
                <a:avLst/>
                <a:gdLst>
                  <a:gd name="T0" fmla="*/ 76 w 122"/>
                  <a:gd name="T1" fmla="*/ 6 h 76"/>
                  <a:gd name="T2" fmla="*/ 90 w 122"/>
                  <a:gd name="T3" fmla="*/ 19 h 76"/>
                  <a:gd name="T4" fmla="*/ 70 w 122"/>
                  <a:gd name="T5" fmla="*/ 40 h 76"/>
                  <a:gd name="T6" fmla="*/ 59 w 122"/>
                  <a:gd name="T7" fmla="*/ 30 h 76"/>
                  <a:gd name="T8" fmla="*/ 59 w 122"/>
                  <a:gd name="T9" fmla="*/ 30 h 76"/>
                  <a:gd name="T10" fmla="*/ 47 w 122"/>
                  <a:gd name="T11" fmla="*/ 17 h 76"/>
                  <a:gd name="T12" fmla="*/ 46 w 122"/>
                  <a:gd name="T13" fmla="*/ 17 h 76"/>
                  <a:gd name="T14" fmla="*/ 46 w 122"/>
                  <a:gd name="T15" fmla="*/ 17 h 76"/>
                  <a:gd name="T16" fmla="*/ 34 w 122"/>
                  <a:gd name="T17" fmla="*/ 30 h 76"/>
                  <a:gd name="T18" fmla="*/ 34 w 122"/>
                  <a:gd name="T19" fmla="*/ 30 h 76"/>
                  <a:gd name="T20" fmla="*/ 0 w 122"/>
                  <a:gd name="T21" fmla="*/ 63 h 76"/>
                  <a:gd name="T22" fmla="*/ 13 w 122"/>
                  <a:gd name="T23" fmla="*/ 76 h 76"/>
                  <a:gd name="T24" fmla="*/ 46 w 122"/>
                  <a:gd name="T25" fmla="*/ 43 h 76"/>
                  <a:gd name="T26" fmla="*/ 57 w 122"/>
                  <a:gd name="T27" fmla="*/ 53 h 76"/>
                  <a:gd name="T28" fmla="*/ 57 w 122"/>
                  <a:gd name="T29" fmla="*/ 53 h 76"/>
                  <a:gd name="T30" fmla="*/ 69 w 122"/>
                  <a:gd name="T31" fmla="*/ 66 h 76"/>
                  <a:gd name="T32" fmla="*/ 70 w 122"/>
                  <a:gd name="T33" fmla="*/ 66 h 76"/>
                  <a:gd name="T34" fmla="*/ 70 w 122"/>
                  <a:gd name="T35" fmla="*/ 66 h 76"/>
                  <a:gd name="T36" fmla="*/ 82 w 122"/>
                  <a:gd name="T37" fmla="*/ 53 h 76"/>
                  <a:gd name="T38" fmla="*/ 82 w 122"/>
                  <a:gd name="T39" fmla="*/ 53 h 76"/>
                  <a:gd name="T40" fmla="*/ 102 w 122"/>
                  <a:gd name="T41" fmla="*/ 32 h 76"/>
                  <a:gd name="T42" fmla="*/ 117 w 122"/>
                  <a:gd name="T43" fmla="*/ 45 h 76"/>
                  <a:gd name="T44" fmla="*/ 119 w 122"/>
                  <a:gd name="T45" fmla="*/ 22 h 76"/>
                  <a:gd name="T46" fmla="*/ 122 w 122"/>
                  <a:gd name="T47" fmla="*/ 0 h 76"/>
                  <a:gd name="T48" fmla="*/ 99 w 122"/>
                  <a:gd name="T49" fmla="*/ 3 h 76"/>
                  <a:gd name="T50" fmla="*/ 76 w 122"/>
                  <a:gd name="T51" fmla="*/ 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2" h="76">
                    <a:moveTo>
                      <a:pt x="76" y="6"/>
                    </a:moveTo>
                    <a:lnTo>
                      <a:pt x="90" y="19"/>
                    </a:lnTo>
                    <a:lnTo>
                      <a:pt x="70" y="40"/>
                    </a:lnTo>
                    <a:lnTo>
                      <a:pt x="59" y="30"/>
                    </a:lnTo>
                    <a:lnTo>
                      <a:pt x="59" y="30"/>
                    </a:lnTo>
                    <a:lnTo>
                      <a:pt x="47" y="17"/>
                    </a:lnTo>
                    <a:lnTo>
                      <a:pt x="46" y="17"/>
                    </a:lnTo>
                    <a:lnTo>
                      <a:pt x="46" y="17"/>
                    </a:lnTo>
                    <a:lnTo>
                      <a:pt x="34" y="30"/>
                    </a:lnTo>
                    <a:lnTo>
                      <a:pt x="34" y="30"/>
                    </a:lnTo>
                    <a:lnTo>
                      <a:pt x="0" y="63"/>
                    </a:lnTo>
                    <a:lnTo>
                      <a:pt x="13" y="76"/>
                    </a:lnTo>
                    <a:lnTo>
                      <a:pt x="46" y="43"/>
                    </a:lnTo>
                    <a:lnTo>
                      <a:pt x="57" y="53"/>
                    </a:lnTo>
                    <a:lnTo>
                      <a:pt x="57" y="53"/>
                    </a:lnTo>
                    <a:lnTo>
                      <a:pt x="69" y="66"/>
                    </a:lnTo>
                    <a:lnTo>
                      <a:pt x="70" y="66"/>
                    </a:lnTo>
                    <a:lnTo>
                      <a:pt x="70" y="66"/>
                    </a:lnTo>
                    <a:lnTo>
                      <a:pt x="82" y="53"/>
                    </a:lnTo>
                    <a:lnTo>
                      <a:pt x="82" y="53"/>
                    </a:lnTo>
                    <a:lnTo>
                      <a:pt x="102" y="32"/>
                    </a:lnTo>
                    <a:lnTo>
                      <a:pt x="117" y="45"/>
                    </a:lnTo>
                    <a:lnTo>
                      <a:pt x="119" y="22"/>
                    </a:lnTo>
                    <a:lnTo>
                      <a:pt x="122" y="0"/>
                    </a:lnTo>
                    <a:lnTo>
                      <a:pt x="99" y="3"/>
                    </a:lnTo>
                    <a:lnTo>
                      <a:pt x="76" y="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Rectangle 2443"/>
              <p:cNvSpPr>
                <a:spLocks noChangeArrowheads="1"/>
              </p:cNvSpPr>
              <p:nvPr/>
            </p:nvSpPr>
            <p:spPr bwMode="auto">
              <a:xfrm>
                <a:off x="6568" y="545"/>
                <a:ext cx="21" cy="30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Rectangle 2444"/>
              <p:cNvSpPr>
                <a:spLocks noChangeArrowheads="1"/>
              </p:cNvSpPr>
              <p:nvPr/>
            </p:nvSpPr>
            <p:spPr bwMode="auto">
              <a:xfrm>
                <a:off x="6599" y="517"/>
                <a:ext cx="21" cy="58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Rectangle 2445"/>
              <p:cNvSpPr>
                <a:spLocks noChangeArrowheads="1"/>
              </p:cNvSpPr>
              <p:nvPr/>
            </p:nvSpPr>
            <p:spPr bwMode="auto">
              <a:xfrm>
                <a:off x="6630" y="532"/>
                <a:ext cx="22" cy="43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Rectangle 2446"/>
              <p:cNvSpPr>
                <a:spLocks noChangeArrowheads="1"/>
              </p:cNvSpPr>
              <p:nvPr/>
            </p:nvSpPr>
            <p:spPr bwMode="auto">
              <a:xfrm>
                <a:off x="6660" y="504"/>
                <a:ext cx="21" cy="7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Oval 2447"/>
              <p:cNvSpPr>
                <a:spLocks noChangeArrowheads="1"/>
              </p:cNvSpPr>
              <p:nvPr/>
            </p:nvSpPr>
            <p:spPr bwMode="auto">
              <a:xfrm>
                <a:off x="6207" y="789"/>
                <a:ext cx="22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Oval 2448"/>
              <p:cNvSpPr>
                <a:spLocks noChangeArrowheads="1"/>
              </p:cNvSpPr>
              <p:nvPr/>
            </p:nvSpPr>
            <p:spPr bwMode="auto">
              <a:xfrm>
                <a:off x="6162" y="789"/>
                <a:ext cx="21" cy="22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2449"/>
              <p:cNvSpPr/>
              <p:nvPr/>
            </p:nvSpPr>
            <p:spPr bwMode="auto">
              <a:xfrm>
                <a:off x="6157" y="707"/>
                <a:ext cx="98" cy="56"/>
              </a:xfrm>
              <a:custGeom>
                <a:avLst/>
                <a:gdLst>
                  <a:gd name="T0" fmla="*/ 20 w 98"/>
                  <a:gd name="T1" fmla="*/ 56 h 56"/>
                  <a:gd name="T2" fmla="*/ 75 w 98"/>
                  <a:gd name="T3" fmla="*/ 56 h 56"/>
                  <a:gd name="T4" fmla="*/ 98 w 98"/>
                  <a:gd name="T5" fmla="*/ 0 h 56"/>
                  <a:gd name="T6" fmla="*/ 0 w 98"/>
                  <a:gd name="T7" fmla="*/ 0 h 56"/>
                  <a:gd name="T8" fmla="*/ 20 w 98"/>
                  <a:gd name="T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8" h="56">
                    <a:moveTo>
                      <a:pt x="20" y="56"/>
                    </a:moveTo>
                    <a:lnTo>
                      <a:pt x="75" y="56"/>
                    </a:lnTo>
                    <a:lnTo>
                      <a:pt x="98" y="0"/>
                    </a:lnTo>
                    <a:lnTo>
                      <a:pt x="0" y="0"/>
                    </a:lnTo>
                    <a:lnTo>
                      <a:pt x="20" y="5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2450"/>
              <p:cNvSpPr/>
              <p:nvPr/>
            </p:nvSpPr>
            <p:spPr bwMode="auto">
              <a:xfrm>
                <a:off x="6108" y="687"/>
                <a:ext cx="127" cy="96"/>
              </a:xfrm>
              <a:custGeom>
                <a:avLst/>
                <a:gdLst>
                  <a:gd name="T0" fmla="*/ 111 w 117"/>
                  <a:gd name="T1" fmla="*/ 78 h 88"/>
                  <a:gd name="T2" fmla="*/ 55 w 117"/>
                  <a:gd name="T3" fmla="*/ 78 h 88"/>
                  <a:gd name="T4" fmla="*/ 29 w 117"/>
                  <a:gd name="T5" fmla="*/ 4 h 88"/>
                  <a:gd name="T6" fmla="*/ 24 w 117"/>
                  <a:gd name="T7" fmla="*/ 0 h 88"/>
                  <a:gd name="T8" fmla="*/ 5 w 117"/>
                  <a:gd name="T9" fmla="*/ 0 h 88"/>
                  <a:gd name="T10" fmla="*/ 0 w 117"/>
                  <a:gd name="T11" fmla="*/ 6 h 88"/>
                  <a:gd name="T12" fmla="*/ 5 w 117"/>
                  <a:gd name="T13" fmla="*/ 11 h 88"/>
                  <a:gd name="T14" fmla="*/ 21 w 117"/>
                  <a:gd name="T15" fmla="*/ 11 h 88"/>
                  <a:gd name="T16" fmla="*/ 46 w 117"/>
                  <a:gd name="T17" fmla="*/ 85 h 88"/>
                  <a:gd name="T18" fmla="*/ 51 w 117"/>
                  <a:gd name="T19" fmla="*/ 88 h 88"/>
                  <a:gd name="T20" fmla="*/ 111 w 117"/>
                  <a:gd name="T21" fmla="*/ 88 h 88"/>
                  <a:gd name="T22" fmla="*/ 117 w 117"/>
                  <a:gd name="T23" fmla="*/ 83 h 88"/>
                  <a:gd name="T24" fmla="*/ 111 w 117"/>
                  <a:gd name="T25" fmla="*/ 7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17" h="88">
                    <a:moveTo>
                      <a:pt x="111" y="78"/>
                    </a:moveTo>
                    <a:cubicBezTo>
                      <a:pt x="55" y="78"/>
                      <a:pt x="55" y="78"/>
                      <a:pt x="55" y="78"/>
                    </a:cubicBezTo>
                    <a:cubicBezTo>
                      <a:pt x="29" y="4"/>
                      <a:pt x="29" y="4"/>
                      <a:pt x="29" y="4"/>
                    </a:cubicBezTo>
                    <a:cubicBezTo>
                      <a:pt x="28" y="2"/>
                      <a:pt x="27" y="0"/>
                      <a:pt x="2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3"/>
                      <a:pt x="0" y="6"/>
                    </a:cubicBezTo>
                    <a:cubicBezTo>
                      <a:pt x="0" y="8"/>
                      <a:pt x="2" y="11"/>
                      <a:pt x="5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46" y="85"/>
                      <a:pt x="46" y="85"/>
                      <a:pt x="46" y="85"/>
                    </a:cubicBezTo>
                    <a:cubicBezTo>
                      <a:pt x="47" y="87"/>
                      <a:pt x="49" y="88"/>
                      <a:pt x="51" y="88"/>
                    </a:cubicBezTo>
                    <a:cubicBezTo>
                      <a:pt x="111" y="88"/>
                      <a:pt x="111" y="88"/>
                      <a:pt x="111" y="88"/>
                    </a:cubicBezTo>
                    <a:cubicBezTo>
                      <a:pt x="114" y="88"/>
                      <a:pt x="117" y="86"/>
                      <a:pt x="117" y="83"/>
                    </a:cubicBezTo>
                    <a:cubicBezTo>
                      <a:pt x="117" y="80"/>
                      <a:pt x="114" y="78"/>
                      <a:pt x="111" y="7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2451"/>
              <p:cNvSpPr/>
              <p:nvPr/>
            </p:nvSpPr>
            <p:spPr bwMode="auto">
              <a:xfrm>
                <a:off x="6834" y="65"/>
                <a:ext cx="94" cy="83"/>
              </a:xfrm>
              <a:custGeom>
                <a:avLst/>
                <a:gdLst>
                  <a:gd name="T0" fmla="*/ 33 w 94"/>
                  <a:gd name="T1" fmla="*/ 4 h 83"/>
                  <a:gd name="T2" fmla="*/ 31 w 94"/>
                  <a:gd name="T3" fmla="*/ 15 h 83"/>
                  <a:gd name="T4" fmla="*/ 30 w 94"/>
                  <a:gd name="T5" fmla="*/ 22 h 83"/>
                  <a:gd name="T6" fmla="*/ 23 w 94"/>
                  <a:gd name="T7" fmla="*/ 22 h 83"/>
                  <a:gd name="T8" fmla="*/ 11 w 94"/>
                  <a:gd name="T9" fmla="*/ 23 h 83"/>
                  <a:gd name="T10" fmla="*/ 7 w 94"/>
                  <a:gd name="T11" fmla="*/ 44 h 83"/>
                  <a:gd name="T12" fmla="*/ 0 w 94"/>
                  <a:gd name="T13" fmla="*/ 83 h 83"/>
                  <a:gd name="T14" fmla="*/ 47 w 94"/>
                  <a:gd name="T15" fmla="*/ 41 h 83"/>
                  <a:gd name="T16" fmla="*/ 94 w 94"/>
                  <a:gd name="T17" fmla="*/ 0 h 83"/>
                  <a:gd name="T18" fmla="*/ 55 w 94"/>
                  <a:gd name="T19" fmla="*/ 3 h 83"/>
                  <a:gd name="T20" fmla="*/ 33 w 94"/>
                  <a:gd name="T21" fmla="*/ 4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4" h="83">
                    <a:moveTo>
                      <a:pt x="33" y="4"/>
                    </a:moveTo>
                    <a:lnTo>
                      <a:pt x="31" y="15"/>
                    </a:lnTo>
                    <a:lnTo>
                      <a:pt x="30" y="22"/>
                    </a:lnTo>
                    <a:lnTo>
                      <a:pt x="23" y="22"/>
                    </a:lnTo>
                    <a:lnTo>
                      <a:pt x="11" y="23"/>
                    </a:lnTo>
                    <a:lnTo>
                      <a:pt x="7" y="44"/>
                    </a:lnTo>
                    <a:lnTo>
                      <a:pt x="0" y="83"/>
                    </a:lnTo>
                    <a:lnTo>
                      <a:pt x="47" y="41"/>
                    </a:lnTo>
                    <a:lnTo>
                      <a:pt x="94" y="0"/>
                    </a:lnTo>
                    <a:lnTo>
                      <a:pt x="55" y="3"/>
                    </a:lnTo>
                    <a:lnTo>
                      <a:pt x="33" y="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2452"/>
              <p:cNvSpPr/>
              <p:nvPr/>
            </p:nvSpPr>
            <p:spPr bwMode="auto">
              <a:xfrm>
                <a:off x="6869" y="2"/>
                <a:ext cx="57" cy="55"/>
              </a:xfrm>
              <a:custGeom>
                <a:avLst/>
                <a:gdLst>
                  <a:gd name="T0" fmla="*/ 11 w 57"/>
                  <a:gd name="T1" fmla="*/ 0 h 55"/>
                  <a:gd name="T2" fmla="*/ 11 w 57"/>
                  <a:gd name="T3" fmla="*/ 0 h 55"/>
                  <a:gd name="T4" fmla="*/ 4 w 57"/>
                  <a:gd name="T5" fmla="*/ 39 h 55"/>
                  <a:gd name="T6" fmla="*/ 0 w 57"/>
                  <a:gd name="T7" fmla="*/ 55 h 55"/>
                  <a:gd name="T8" fmla="*/ 29 w 57"/>
                  <a:gd name="T9" fmla="*/ 54 h 55"/>
                  <a:gd name="T10" fmla="*/ 57 w 57"/>
                  <a:gd name="T11" fmla="*/ 53 h 55"/>
                  <a:gd name="T12" fmla="*/ 34 w 57"/>
                  <a:gd name="T13" fmla="*/ 26 h 55"/>
                  <a:gd name="T14" fmla="*/ 11 w 57"/>
                  <a:gd name="T15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7" h="55">
                    <a:moveTo>
                      <a:pt x="11" y="0"/>
                    </a:moveTo>
                    <a:lnTo>
                      <a:pt x="11" y="0"/>
                    </a:lnTo>
                    <a:lnTo>
                      <a:pt x="4" y="39"/>
                    </a:lnTo>
                    <a:lnTo>
                      <a:pt x="0" y="55"/>
                    </a:lnTo>
                    <a:lnTo>
                      <a:pt x="29" y="54"/>
                    </a:lnTo>
                    <a:lnTo>
                      <a:pt x="57" y="53"/>
                    </a:lnTo>
                    <a:lnTo>
                      <a:pt x="34" y="26"/>
                    </a:ln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2453"/>
              <p:cNvSpPr/>
              <p:nvPr/>
            </p:nvSpPr>
            <p:spPr bwMode="auto">
              <a:xfrm>
                <a:off x="6776" y="88"/>
                <a:ext cx="62" cy="59"/>
              </a:xfrm>
              <a:custGeom>
                <a:avLst/>
                <a:gdLst>
                  <a:gd name="T0" fmla="*/ 18 w 62"/>
                  <a:gd name="T1" fmla="*/ 2 h 59"/>
                  <a:gd name="T2" fmla="*/ 0 w 62"/>
                  <a:gd name="T3" fmla="*/ 4 h 59"/>
                  <a:gd name="T4" fmla="*/ 24 w 62"/>
                  <a:gd name="T5" fmla="*/ 32 h 59"/>
                  <a:gd name="T6" fmla="*/ 48 w 62"/>
                  <a:gd name="T7" fmla="*/ 59 h 59"/>
                  <a:gd name="T8" fmla="*/ 54 w 62"/>
                  <a:gd name="T9" fmla="*/ 28 h 59"/>
                  <a:gd name="T10" fmla="*/ 62 w 62"/>
                  <a:gd name="T11" fmla="*/ 0 h 59"/>
                  <a:gd name="T12" fmla="*/ 42 w 62"/>
                  <a:gd name="T13" fmla="*/ 1 h 59"/>
                  <a:gd name="T14" fmla="*/ 18 w 62"/>
                  <a:gd name="T15" fmla="*/ 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2" h="59">
                    <a:moveTo>
                      <a:pt x="18" y="2"/>
                    </a:moveTo>
                    <a:lnTo>
                      <a:pt x="0" y="4"/>
                    </a:lnTo>
                    <a:lnTo>
                      <a:pt x="24" y="32"/>
                    </a:lnTo>
                    <a:lnTo>
                      <a:pt x="48" y="59"/>
                    </a:lnTo>
                    <a:lnTo>
                      <a:pt x="54" y="28"/>
                    </a:lnTo>
                    <a:lnTo>
                      <a:pt x="62" y="0"/>
                    </a:lnTo>
                    <a:lnTo>
                      <a:pt x="42" y="1"/>
                    </a:lnTo>
                    <a:lnTo>
                      <a:pt x="18" y="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2454"/>
              <p:cNvSpPr/>
              <p:nvPr/>
            </p:nvSpPr>
            <p:spPr bwMode="auto">
              <a:xfrm>
                <a:off x="6778" y="1"/>
                <a:ext cx="94" cy="81"/>
              </a:xfrm>
              <a:custGeom>
                <a:avLst/>
                <a:gdLst>
                  <a:gd name="T0" fmla="*/ 0 w 94"/>
                  <a:gd name="T1" fmla="*/ 81 h 81"/>
                  <a:gd name="T2" fmla="*/ 39 w 94"/>
                  <a:gd name="T3" fmla="*/ 80 h 81"/>
                  <a:gd name="T4" fmla="*/ 70 w 94"/>
                  <a:gd name="T5" fmla="*/ 79 h 81"/>
                  <a:gd name="T6" fmla="*/ 79 w 94"/>
                  <a:gd name="T7" fmla="*/ 78 h 81"/>
                  <a:gd name="T8" fmla="*/ 82 w 94"/>
                  <a:gd name="T9" fmla="*/ 68 h 81"/>
                  <a:gd name="T10" fmla="*/ 87 w 94"/>
                  <a:gd name="T11" fmla="*/ 39 h 81"/>
                  <a:gd name="T12" fmla="*/ 94 w 94"/>
                  <a:gd name="T13" fmla="*/ 0 h 81"/>
                  <a:gd name="T14" fmla="*/ 47 w 94"/>
                  <a:gd name="T15" fmla="*/ 41 h 81"/>
                  <a:gd name="T16" fmla="*/ 0 w 94"/>
                  <a:gd name="T17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4" h="81">
                    <a:moveTo>
                      <a:pt x="0" y="81"/>
                    </a:moveTo>
                    <a:lnTo>
                      <a:pt x="39" y="80"/>
                    </a:lnTo>
                    <a:lnTo>
                      <a:pt x="70" y="79"/>
                    </a:lnTo>
                    <a:lnTo>
                      <a:pt x="79" y="78"/>
                    </a:lnTo>
                    <a:lnTo>
                      <a:pt x="82" y="68"/>
                    </a:lnTo>
                    <a:lnTo>
                      <a:pt x="87" y="39"/>
                    </a:lnTo>
                    <a:lnTo>
                      <a:pt x="94" y="0"/>
                    </a:lnTo>
                    <a:lnTo>
                      <a:pt x="47" y="41"/>
                    </a:lnTo>
                    <a:lnTo>
                      <a:pt x="0" y="8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2455"/>
              <p:cNvSpPr/>
              <p:nvPr/>
            </p:nvSpPr>
            <p:spPr bwMode="auto">
              <a:xfrm>
                <a:off x="7071" y="672"/>
                <a:ext cx="62" cy="55"/>
              </a:xfrm>
              <a:custGeom>
                <a:avLst/>
                <a:gdLst>
                  <a:gd name="T0" fmla="*/ 0 w 57"/>
                  <a:gd name="T1" fmla="*/ 0 h 50"/>
                  <a:gd name="T2" fmla="*/ 0 w 57"/>
                  <a:gd name="T3" fmla="*/ 7 h 50"/>
                  <a:gd name="T4" fmla="*/ 49 w 57"/>
                  <a:gd name="T5" fmla="*/ 40 h 50"/>
                  <a:gd name="T6" fmla="*/ 49 w 57"/>
                  <a:gd name="T7" fmla="*/ 45 h 50"/>
                  <a:gd name="T8" fmla="*/ 56 w 57"/>
                  <a:gd name="T9" fmla="*/ 50 h 50"/>
                  <a:gd name="T10" fmla="*/ 57 w 57"/>
                  <a:gd name="T11" fmla="*/ 40 h 50"/>
                  <a:gd name="T12" fmla="*/ 0 w 57"/>
                  <a:gd name="T13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7" h="50">
                    <a:moveTo>
                      <a:pt x="0" y="0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15" y="7"/>
                      <a:pt x="49" y="11"/>
                      <a:pt x="49" y="40"/>
                    </a:cubicBezTo>
                    <a:cubicBezTo>
                      <a:pt x="49" y="41"/>
                      <a:pt x="49" y="43"/>
                      <a:pt x="49" y="45"/>
                    </a:cubicBezTo>
                    <a:cubicBezTo>
                      <a:pt x="52" y="46"/>
                      <a:pt x="54" y="48"/>
                      <a:pt x="56" y="50"/>
                    </a:cubicBezTo>
                    <a:cubicBezTo>
                      <a:pt x="56" y="47"/>
                      <a:pt x="57" y="44"/>
                      <a:pt x="57" y="40"/>
                    </a:cubicBezTo>
                    <a:cubicBezTo>
                      <a:pt x="57" y="11"/>
                      <a:pt x="29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2456"/>
              <p:cNvSpPr/>
              <p:nvPr/>
            </p:nvSpPr>
            <p:spPr bwMode="auto">
              <a:xfrm>
                <a:off x="6994" y="672"/>
                <a:ext cx="83" cy="134"/>
              </a:xfrm>
              <a:custGeom>
                <a:avLst/>
                <a:gdLst>
                  <a:gd name="T0" fmla="*/ 65 w 76"/>
                  <a:gd name="T1" fmla="*/ 83 h 123"/>
                  <a:gd name="T2" fmla="*/ 61 w 76"/>
                  <a:gd name="T3" fmla="*/ 84 h 123"/>
                  <a:gd name="T4" fmla="*/ 36 w 76"/>
                  <a:gd name="T5" fmla="*/ 101 h 123"/>
                  <a:gd name="T6" fmla="*/ 39 w 76"/>
                  <a:gd name="T7" fmla="*/ 93 h 123"/>
                  <a:gd name="T8" fmla="*/ 39 w 76"/>
                  <a:gd name="T9" fmla="*/ 87 h 123"/>
                  <a:gd name="T10" fmla="*/ 34 w 76"/>
                  <a:gd name="T11" fmla="*/ 84 h 123"/>
                  <a:gd name="T12" fmla="*/ 8 w 76"/>
                  <a:gd name="T13" fmla="*/ 56 h 123"/>
                  <a:gd name="T14" fmla="*/ 48 w 76"/>
                  <a:gd name="T15" fmla="*/ 10 h 123"/>
                  <a:gd name="T16" fmla="*/ 71 w 76"/>
                  <a:gd name="T17" fmla="*/ 7 h 123"/>
                  <a:gd name="T18" fmla="*/ 71 w 76"/>
                  <a:gd name="T19" fmla="*/ 0 h 123"/>
                  <a:gd name="T20" fmla="*/ 71 w 76"/>
                  <a:gd name="T21" fmla="*/ 0 h 123"/>
                  <a:gd name="T22" fmla="*/ 46 w 76"/>
                  <a:gd name="T23" fmla="*/ 3 h 123"/>
                  <a:gd name="T24" fmla="*/ 1 w 76"/>
                  <a:gd name="T25" fmla="*/ 56 h 123"/>
                  <a:gd name="T26" fmla="*/ 32 w 76"/>
                  <a:gd name="T27" fmla="*/ 91 h 123"/>
                  <a:gd name="T28" fmla="*/ 18 w 76"/>
                  <a:gd name="T29" fmla="*/ 123 h 123"/>
                  <a:gd name="T30" fmla="*/ 65 w 76"/>
                  <a:gd name="T31" fmla="*/ 90 h 123"/>
                  <a:gd name="T32" fmla="*/ 76 w 76"/>
                  <a:gd name="T33" fmla="*/ 89 h 123"/>
                  <a:gd name="T34" fmla="*/ 67 w 76"/>
                  <a:gd name="T35" fmla="*/ 83 h 123"/>
                  <a:gd name="T36" fmla="*/ 65 w 76"/>
                  <a:gd name="T37" fmla="*/ 83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6" h="123">
                    <a:moveTo>
                      <a:pt x="65" y="83"/>
                    </a:moveTo>
                    <a:cubicBezTo>
                      <a:pt x="64" y="83"/>
                      <a:pt x="62" y="83"/>
                      <a:pt x="61" y="84"/>
                    </a:cubicBezTo>
                    <a:cubicBezTo>
                      <a:pt x="36" y="101"/>
                      <a:pt x="36" y="101"/>
                      <a:pt x="36" y="101"/>
                    </a:cubicBezTo>
                    <a:cubicBezTo>
                      <a:pt x="37" y="99"/>
                      <a:pt x="38" y="96"/>
                      <a:pt x="39" y="93"/>
                    </a:cubicBezTo>
                    <a:cubicBezTo>
                      <a:pt x="40" y="91"/>
                      <a:pt x="40" y="89"/>
                      <a:pt x="39" y="87"/>
                    </a:cubicBezTo>
                    <a:cubicBezTo>
                      <a:pt x="38" y="86"/>
                      <a:pt x="36" y="84"/>
                      <a:pt x="34" y="84"/>
                    </a:cubicBezTo>
                    <a:cubicBezTo>
                      <a:pt x="34" y="84"/>
                      <a:pt x="8" y="77"/>
                      <a:pt x="8" y="56"/>
                    </a:cubicBezTo>
                    <a:cubicBezTo>
                      <a:pt x="7" y="29"/>
                      <a:pt x="19" y="15"/>
                      <a:pt x="48" y="10"/>
                    </a:cubicBezTo>
                    <a:cubicBezTo>
                      <a:pt x="56" y="8"/>
                      <a:pt x="64" y="7"/>
                      <a:pt x="71" y="7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71" y="0"/>
                      <a:pt x="71" y="0"/>
                      <a:pt x="71" y="0"/>
                    </a:cubicBezTo>
                    <a:cubicBezTo>
                      <a:pt x="63" y="0"/>
                      <a:pt x="54" y="1"/>
                      <a:pt x="46" y="3"/>
                    </a:cubicBezTo>
                    <a:cubicBezTo>
                      <a:pt x="11" y="10"/>
                      <a:pt x="0" y="29"/>
                      <a:pt x="1" y="56"/>
                    </a:cubicBezTo>
                    <a:cubicBezTo>
                      <a:pt x="1" y="83"/>
                      <a:pt x="32" y="91"/>
                      <a:pt x="32" y="91"/>
                    </a:cubicBezTo>
                    <a:cubicBezTo>
                      <a:pt x="25" y="113"/>
                      <a:pt x="18" y="123"/>
                      <a:pt x="18" y="123"/>
                    </a:cubicBezTo>
                    <a:cubicBezTo>
                      <a:pt x="65" y="90"/>
                      <a:pt x="65" y="90"/>
                      <a:pt x="65" y="90"/>
                    </a:cubicBezTo>
                    <a:cubicBezTo>
                      <a:pt x="65" y="90"/>
                      <a:pt x="70" y="90"/>
                      <a:pt x="76" y="89"/>
                    </a:cubicBezTo>
                    <a:cubicBezTo>
                      <a:pt x="73" y="87"/>
                      <a:pt x="70" y="85"/>
                      <a:pt x="67" y="83"/>
                    </a:cubicBezTo>
                    <a:cubicBezTo>
                      <a:pt x="66" y="83"/>
                      <a:pt x="65" y="83"/>
                      <a:pt x="65" y="8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2457"/>
              <p:cNvSpPr/>
              <p:nvPr/>
            </p:nvSpPr>
            <p:spPr bwMode="auto">
              <a:xfrm>
                <a:off x="7058" y="716"/>
                <a:ext cx="81" cy="87"/>
              </a:xfrm>
              <a:custGeom>
                <a:avLst/>
                <a:gdLst>
                  <a:gd name="T0" fmla="*/ 61 w 74"/>
                  <a:gd name="T1" fmla="*/ 9 h 80"/>
                  <a:gd name="T2" fmla="*/ 44 w 74"/>
                  <a:gd name="T3" fmla="*/ 1 h 80"/>
                  <a:gd name="T4" fmla="*/ 30 w 74"/>
                  <a:gd name="T5" fmla="*/ 0 h 80"/>
                  <a:gd name="T6" fmla="*/ 2 w 74"/>
                  <a:gd name="T7" fmla="*/ 21 h 80"/>
                  <a:gd name="T8" fmla="*/ 13 w 74"/>
                  <a:gd name="T9" fmla="*/ 43 h 80"/>
                  <a:gd name="T10" fmla="*/ 23 w 74"/>
                  <a:gd name="T11" fmla="*/ 48 h 80"/>
                  <a:gd name="T12" fmla="*/ 39 w 74"/>
                  <a:gd name="T13" fmla="*/ 54 h 80"/>
                  <a:gd name="T14" fmla="*/ 57 w 74"/>
                  <a:gd name="T15" fmla="*/ 80 h 80"/>
                  <a:gd name="T16" fmla="*/ 55 w 74"/>
                  <a:gd name="T17" fmla="*/ 58 h 80"/>
                  <a:gd name="T18" fmla="*/ 73 w 74"/>
                  <a:gd name="T19" fmla="*/ 35 h 80"/>
                  <a:gd name="T20" fmla="*/ 67 w 74"/>
                  <a:gd name="T21" fmla="*/ 14 h 80"/>
                  <a:gd name="T22" fmla="*/ 61 w 74"/>
                  <a:gd name="T23" fmla="*/ 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4" h="80">
                    <a:moveTo>
                      <a:pt x="61" y="9"/>
                    </a:moveTo>
                    <a:cubicBezTo>
                      <a:pt x="56" y="5"/>
                      <a:pt x="50" y="3"/>
                      <a:pt x="44" y="1"/>
                    </a:cubicBezTo>
                    <a:cubicBezTo>
                      <a:pt x="40" y="0"/>
                      <a:pt x="35" y="0"/>
                      <a:pt x="30" y="0"/>
                    </a:cubicBezTo>
                    <a:cubicBezTo>
                      <a:pt x="17" y="0"/>
                      <a:pt x="5" y="5"/>
                      <a:pt x="2" y="21"/>
                    </a:cubicBezTo>
                    <a:cubicBezTo>
                      <a:pt x="0" y="30"/>
                      <a:pt x="6" y="37"/>
                      <a:pt x="13" y="43"/>
                    </a:cubicBezTo>
                    <a:cubicBezTo>
                      <a:pt x="16" y="45"/>
                      <a:pt x="20" y="47"/>
                      <a:pt x="23" y="48"/>
                    </a:cubicBezTo>
                    <a:cubicBezTo>
                      <a:pt x="32" y="52"/>
                      <a:pt x="39" y="54"/>
                      <a:pt x="39" y="54"/>
                    </a:cubicBezTo>
                    <a:cubicBezTo>
                      <a:pt x="57" y="80"/>
                      <a:pt x="57" y="80"/>
                      <a:pt x="57" y="80"/>
                    </a:cubicBezTo>
                    <a:cubicBezTo>
                      <a:pt x="55" y="58"/>
                      <a:pt x="55" y="58"/>
                      <a:pt x="55" y="58"/>
                    </a:cubicBezTo>
                    <a:cubicBezTo>
                      <a:pt x="55" y="58"/>
                      <a:pt x="73" y="53"/>
                      <a:pt x="73" y="35"/>
                    </a:cubicBezTo>
                    <a:cubicBezTo>
                      <a:pt x="74" y="27"/>
                      <a:pt x="71" y="20"/>
                      <a:pt x="67" y="14"/>
                    </a:cubicBezTo>
                    <a:cubicBezTo>
                      <a:pt x="65" y="12"/>
                      <a:pt x="63" y="10"/>
                      <a:pt x="61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2458"/>
              <p:cNvSpPr/>
              <p:nvPr/>
            </p:nvSpPr>
            <p:spPr bwMode="auto">
              <a:xfrm>
                <a:off x="6399" y="7"/>
                <a:ext cx="71" cy="90"/>
              </a:xfrm>
              <a:custGeom>
                <a:avLst/>
                <a:gdLst>
                  <a:gd name="T0" fmla="*/ 6 w 65"/>
                  <a:gd name="T1" fmla="*/ 0 h 82"/>
                  <a:gd name="T2" fmla="*/ 0 w 65"/>
                  <a:gd name="T3" fmla="*/ 0 h 82"/>
                  <a:gd name="T4" fmla="*/ 2 w 65"/>
                  <a:gd name="T5" fmla="*/ 4 h 82"/>
                  <a:gd name="T6" fmla="*/ 4 w 65"/>
                  <a:gd name="T7" fmla="*/ 7 h 82"/>
                  <a:gd name="T8" fmla="*/ 6 w 65"/>
                  <a:gd name="T9" fmla="*/ 7 h 82"/>
                  <a:gd name="T10" fmla="*/ 58 w 65"/>
                  <a:gd name="T11" fmla="*/ 60 h 82"/>
                  <a:gd name="T12" fmla="*/ 56 w 65"/>
                  <a:gd name="T13" fmla="*/ 76 h 82"/>
                  <a:gd name="T14" fmla="*/ 58 w 65"/>
                  <a:gd name="T15" fmla="*/ 79 h 82"/>
                  <a:gd name="T16" fmla="*/ 61 w 65"/>
                  <a:gd name="T17" fmla="*/ 82 h 82"/>
                  <a:gd name="T18" fmla="*/ 65 w 65"/>
                  <a:gd name="T19" fmla="*/ 60 h 82"/>
                  <a:gd name="T20" fmla="*/ 6 w 65"/>
                  <a:gd name="T21" fmla="*/ 0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5" h="82">
                    <a:moveTo>
                      <a:pt x="6" y="0"/>
                    </a:moveTo>
                    <a:cubicBezTo>
                      <a:pt x="4" y="0"/>
                      <a:pt x="2" y="0"/>
                      <a:pt x="0" y="0"/>
                    </a:cubicBezTo>
                    <a:cubicBezTo>
                      <a:pt x="0" y="1"/>
                      <a:pt x="1" y="2"/>
                      <a:pt x="2" y="4"/>
                    </a:cubicBezTo>
                    <a:cubicBezTo>
                      <a:pt x="3" y="5"/>
                      <a:pt x="3" y="6"/>
                      <a:pt x="4" y="7"/>
                    </a:cubicBezTo>
                    <a:cubicBezTo>
                      <a:pt x="4" y="7"/>
                      <a:pt x="5" y="7"/>
                      <a:pt x="6" y="7"/>
                    </a:cubicBezTo>
                    <a:cubicBezTo>
                      <a:pt x="35" y="7"/>
                      <a:pt x="58" y="31"/>
                      <a:pt x="58" y="60"/>
                    </a:cubicBezTo>
                    <a:cubicBezTo>
                      <a:pt x="58" y="65"/>
                      <a:pt x="57" y="71"/>
                      <a:pt x="56" y="76"/>
                    </a:cubicBezTo>
                    <a:cubicBezTo>
                      <a:pt x="57" y="77"/>
                      <a:pt x="58" y="78"/>
                      <a:pt x="58" y="79"/>
                    </a:cubicBezTo>
                    <a:cubicBezTo>
                      <a:pt x="59" y="80"/>
                      <a:pt x="60" y="81"/>
                      <a:pt x="61" y="82"/>
                    </a:cubicBezTo>
                    <a:cubicBezTo>
                      <a:pt x="64" y="75"/>
                      <a:pt x="65" y="68"/>
                      <a:pt x="65" y="60"/>
                    </a:cubicBezTo>
                    <a:cubicBezTo>
                      <a:pt x="65" y="27"/>
                      <a:pt x="39" y="0"/>
                      <a:pt x="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2459"/>
              <p:cNvSpPr/>
              <p:nvPr/>
            </p:nvSpPr>
            <p:spPr bwMode="auto">
              <a:xfrm>
                <a:off x="6340" y="37"/>
                <a:ext cx="85" cy="101"/>
              </a:xfrm>
              <a:custGeom>
                <a:avLst/>
                <a:gdLst>
                  <a:gd name="T0" fmla="*/ 69 w 78"/>
                  <a:gd name="T1" fmla="*/ 85 h 93"/>
                  <a:gd name="T2" fmla="*/ 60 w 78"/>
                  <a:gd name="T3" fmla="*/ 85 h 93"/>
                  <a:gd name="T4" fmla="*/ 7 w 78"/>
                  <a:gd name="T5" fmla="*/ 33 h 93"/>
                  <a:gd name="T6" fmla="*/ 12 w 78"/>
                  <a:gd name="T7" fmla="*/ 11 h 93"/>
                  <a:gd name="T8" fmla="*/ 11 w 78"/>
                  <a:gd name="T9" fmla="*/ 7 h 93"/>
                  <a:gd name="T10" fmla="*/ 11 w 78"/>
                  <a:gd name="T11" fmla="*/ 5 h 93"/>
                  <a:gd name="T12" fmla="*/ 9 w 78"/>
                  <a:gd name="T13" fmla="*/ 0 h 93"/>
                  <a:gd name="T14" fmla="*/ 0 w 78"/>
                  <a:gd name="T15" fmla="*/ 33 h 93"/>
                  <a:gd name="T16" fmla="*/ 60 w 78"/>
                  <a:gd name="T17" fmla="*/ 93 h 93"/>
                  <a:gd name="T18" fmla="*/ 78 w 78"/>
                  <a:gd name="T19" fmla="*/ 90 h 93"/>
                  <a:gd name="T20" fmla="*/ 73 w 78"/>
                  <a:gd name="T21" fmla="*/ 87 h 93"/>
                  <a:gd name="T22" fmla="*/ 69 w 78"/>
                  <a:gd name="T23" fmla="*/ 85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8" h="93">
                    <a:moveTo>
                      <a:pt x="69" y="85"/>
                    </a:moveTo>
                    <a:cubicBezTo>
                      <a:pt x="66" y="85"/>
                      <a:pt x="63" y="85"/>
                      <a:pt x="60" y="85"/>
                    </a:cubicBezTo>
                    <a:cubicBezTo>
                      <a:pt x="31" y="85"/>
                      <a:pt x="7" y="62"/>
                      <a:pt x="7" y="33"/>
                    </a:cubicBezTo>
                    <a:cubicBezTo>
                      <a:pt x="7" y="25"/>
                      <a:pt x="9" y="17"/>
                      <a:pt x="12" y="11"/>
                    </a:cubicBezTo>
                    <a:cubicBezTo>
                      <a:pt x="12" y="10"/>
                      <a:pt x="11" y="9"/>
                      <a:pt x="11" y="7"/>
                    </a:cubicBezTo>
                    <a:cubicBezTo>
                      <a:pt x="11" y="7"/>
                      <a:pt x="11" y="6"/>
                      <a:pt x="11" y="5"/>
                    </a:cubicBezTo>
                    <a:cubicBezTo>
                      <a:pt x="10" y="4"/>
                      <a:pt x="10" y="2"/>
                      <a:pt x="9" y="0"/>
                    </a:cubicBezTo>
                    <a:cubicBezTo>
                      <a:pt x="3" y="10"/>
                      <a:pt x="0" y="21"/>
                      <a:pt x="0" y="33"/>
                    </a:cubicBezTo>
                    <a:cubicBezTo>
                      <a:pt x="0" y="66"/>
                      <a:pt x="27" y="93"/>
                      <a:pt x="60" y="93"/>
                    </a:cubicBezTo>
                    <a:cubicBezTo>
                      <a:pt x="66" y="93"/>
                      <a:pt x="72" y="92"/>
                      <a:pt x="78" y="90"/>
                    </a:cubicBezTo>
                    <a:cubicBezTo>
                      <a:pt x="76" y="89"/>
                      <a:pt x="75" y="88"/>
                      <a:pt x="73" y="87"/>
                    </a:cubicBezTo>
                    <a:cubicBezTo>
                      <a:pt x="72" y="86"/>
                      <a:pt x="70" y="86"/>
                      <a:pt x="69" y="8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2460"/>
              <p:cNvSpPr/>
              <p:nvPr/>
            </p:nvSpPr>
            <p:spPr bwMode="auto">
              <a:xfrm>
                <a:off x="6356" y="3"/>
                <a:ext cx="107" cy="126"/>
              </a:xfrm>
              <a:custGeom>
                <a:avLst/>
                <a:gdLst>
                  <a:gd name="T0" fmla="*/ 94 w 98"/>
                  <a:gd name="T1" fmla="*/ 90 h 116"/>
                  <a:gd name="T2" fmla="*/ 92 w 98"/>
                  <a:gd name="T3" fmla="*/ 87 h 116"/>
                  <a:gd name="T4" fmla="*/ 76 w 98"/>
                  <a:gd name="T5" fmla="*/ 73 h 116"/>
                  <a:gd name="T6" fmla="*/ 76 w 98"/>
                  <a:gd name="T7" fmla="*/ 73 h 116"/>
                  <a:gd name="T8" fmla="*/ 61 w 98"/>
                  <a:gd name="T9" fmla="*/ 91 h 116"/>
                  <a:gd name="T10" fmla="*/ 22 w 98"/>
                  <a:gd name="T11" fmla="*/ 39 h 116"/>
                  <a:gd name="T12" fmla="*/ 42 w 98"/>
                  <a:gd name="T13" fmla="*/ 26 h 116"/>
                  <a:gd name="T14" fmla="*/ 35 w 98"/>
                  <a:gd name="T15" fmla="*/ 12 h 116"/>
                  <a:gd name="T16" fmla="*/ 33 w 98"/>
                  <a:gd name="T17" fmla="*/ 9 h 116"/>
                  <a:gd name="T18" fmla="*/ 31 w 98"/>
                  <a:gd name="T19" fmla="*/ 6 h 116"/>
                  <a:gd name="T20" fmla="*/ 23 w 98"/>
                  <a:gd name="T21" fmla="*/ 0 h 116"/>
                  <a:gd name="T22" fmla="*/ 20 w 98"/>
                  <a:gd name="T23" fmla="*/ 1 h 116"/>
                  <a:gd name="T24" fmla="*/ 0 w 98"/>
                  <a:gd name="T25" fmla="*/ 23 h 116"/>
                  <a:gd name="T26" fmla="*/ 1 w 98"/>
                  <a:gd name="T27" fmla="*/ 28 h 116"/>
                  <a:gd name="T28" fmla="*/ 2 w 98"/>
                  <a:gd name="T29" fmla="*/ 33 h 116"/>
                  <a:gd name="T30" fmla="*/ 4 w 98"/>
                  <a:gd name="T31" fmla="*/ 41 h 116"/>
                  <a:gd name="T32" fmla="*/ 40 w 98"/>
                  <a:gd name="T33" fmla="*/ 98 h 116"/>
                  <a:gd name="T34" fmla="*/ 63 w 98"/>
                  <a:gd name="T35" fmla="*/ 113 h 116"/>
                  <a:gd name="T36" fmla="*/ 68 w 98"/>
                  <a:gd name="T37" fmla="*/ 115 h 116"/>
                  <a:gd name="T38" fmla="*/ 73 w 98"/>
                  <a:gd name="T39" fmla="*/ 116 h 116"/>
                  <a:gd name="T40" fmla="*/ 75 w 98"/>
                  <a:gd name="T41" fmla="*/ 116 h 116"/>
                  <a:gd name="T42" fmla="*/ 97 w 98"/>
                  <a:gd name="T43" fmla="*/ 103 h 116"/>
                  <a:gd name="T44" fmla="*/ 96 w 98"/>
                  <a:gd name="T45" fmla="*/ 94 h 116"/>
                  <a:gd name="T46" fmla="*/ 94 w 98"/>
                  <a:gd name="T47" fmla="*/ 90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8" h="116">
                    <a:moveTo>
                      <a:pt x="94" y="90"/>
                    </a:moveTo>
                    <a:cubicBezTo>
                      <a:pt x="93" y="89"/>
                      <a:pt x="92" y="88"/>
                      <a:pt x="92" y="87"/>
                    </a:cubicBezTo>
                    <a:cubicBezTo>
                      <a:pt x="86" y="80"/>
                      <a:pt x="78" y="74"/>
                      <a:pt x="76" y="73"/>
                    </a:cubicBezTo>
                    <a:cubicBezTo>
                      <a:pt x="76" y="73"/>
                      <a:pt x="76" y="73"/>
                      <a:pt x="76" y="73"/>
                    </a:cubicBezTo>
                    <a:cubicBezTo>
                      <a:pt x="72" y="73"/>
                      <a:pt x="65" y="80"/>
                      <a:pt x="61" y="91"/>
                    </a:cubicBezTo>
                    <a:cubicBezTo>
                      <a:pt x="28" y="73"/>
                      <a:pt x="22" y="39"/>
                      <a:pt x="22" y="39"/>
                    </a:cubicBezTo>
                    <a:cubicBezTo>
                      <a:pt x="22" y="39"/>
                      <a:pt x="45" y="35"/>
                      <a:pt x="42" y="26"/>
                    </a:cubicBezTo>
                    <a:cubicBezTo>
                      <a:pt x="40" y="23"/>
                      <a:pt x="38" y="17"/>
                      <a:pt x="35" y="12"/>
                    </a:cubicBezTo>
                    <a:cubicBezTo>
                      <a:pt x="34" y="11"/>
                      <a:pt x="34" y="10"/>
                      <a:pt x="33" y="9"/>
                    </a:cubicBezTo>
                    <a:cubicBezTo>
                      <a:pt x="32" y="8"/>
                      <a:pt x="32" y="7"/>
                      <a:pt x="31" y="6"/>
                    </a:cubicBezTo>
                    <a:cubicBezTo>
                      <a:pt x="28" y="2"/>
                      <a:pt x="25" y="0"/>
                      <a:pt x="23" y="0"/>
                    </a:cubicBezTo>
                    <a:cubicBezTo>
                      <a:pt x="22" y="0"/>
                      <a:pt x="21" y="0"/>
                      <a:pt x="20" y="1"/>
                    </a:cubicBezTo>
                    <a:cubicBezTo>
                      <a:pt x="4" y="10"/>
                      <a:pt x="0" y="15"/>
                      <a:pt x="0" y="23"/>
                    </a:cubicBezTo>
                    <a:cubicBezTo>
                      <a:pt x="1" y="25"/>
                      <a:pt x="1" y="26"/>
                      <a:pt x="1" y="28"/>
                    </a:cubicBezTo>
                    <a:cubicBezTo>
                      <a:pt x="1" y="30"/>
                      <a:pt x="2" y="31"/>
                      <a:pt x="2" y="33"/>
                    </a:cubicBezTo>
                    <a:cubicBezTo>
                      <a:pt x="3" y="35"/>
                      <a:pt x="3" y="38"/>
                      <a:pt x="4" y="41"/>
                    </a:cubicBezTo>
                    <a:cubicBezTo>
                      <a:pt x="12" y="63"/>
                      <a:pt x="17" y="78"/>
                      <a:pt x="40" y="98"/>
                    </a:cubicBezTo>
                    <a:cubicBezTo>
                      <a:pt x="50" y="105"/>
                      <a:pt x="58" y="110"/>
                      <a:pt x="63" y="113"/>
                    </a:cubicBezTo>
                    <a:cubicBezTo>
                      <a:pt x="65" y="114"/>
                      <a:pt x="67" y="114"/>
                      <a:pt x="68" y="115"/>
                    </a:cubicBezTo>
                    <a:cubicBezTo>
                      <a:pt x="70" y="116"/>
                      <a:pt x="72" y="116"/>
                      <a:pt x="73" y="116"/>
                    </a:cubicBezTo>
                    <a:cubicBezTo>
                      <a:pt x="74" y="116"/>
                      <a:pt x="74" y="116"/>
                      <a:pt x="75" y="116"/>
                    </a:cubicBezTo>
                    <a:cubicBezTo>
                      <a:pt x="82" y="116"/>
                      <a:pt x="87" y="111"/>
                      <a:pt x="97" y="103"/>
                    </a:cubicBezTo>
                    <a:cubicBezTo>
                      <a:pt x="98" y="100"/>
                      <a:pt x="98" y="97"/>
                      <a:pt x="96" y="94"/>
                    </a:cubicBezTo>
                    <a:cubicBezTo>
                      <a:pt x="96" y="93"/>
                      <a:pt x="95" y="92"/>
                      <a:pt x="94" y="9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2461"/>
              <p:cNvSpPr>
                <a:spLocks noEditPoints="1"/>
              </p:cNvSpPr>
              <p:nvPr/>
            </p:nvSpPr>
            <p:spPr bwMode="auto">
              <a:xfrm>
                <a:off x="6782" y="894"/>
                <a:ext cx="132" cy="125"/>
              </a:xfrm>
              <a:custGeom>
                <a:avLst/>
                <a:gdLst>
                  <a:gd name="T0" fmla="*/ 92 w 121"/>
                  <a:gd name="T1" fmla="*/ 33 h 114"/>
                  <a:gd name="T2" fmla="*/ 99 w 121"/>
                  <a:gd name="T3" fmla="*/ 8 h 114"/>
                  <a:gd name="T4" fmla="*/ 85 w 121"/>
                  <a:gd name="T5" fmla="*/ 0 h 114"/>
                  <a:gd name="T6" fmla="*/ 67 w 121"/>
                  <a:gd name="T7" fmla="*/ 19 h 114"/>
                  <a:gd name="T8" fmla="*/ 57 w 121"/>
                  <a:gd name="T9" fmla="*/ 18 h 114"/>
                  <a:gd name="T10" fmla="*/ 40 w 121"/>
                  <a:gd name="T11" fmla="*/ 0 h 114"/>
                  <a:gd name="T12" fmla="*/ 25 w 121"/>
                  <a:gd name="T13" fmla="*/ 7 h 114"/>
                  <a:gd name="T14" fmla="*/ 32 w 121"/>
                  <a:gd name="T15" fmla="*/ 31 h 114"/>
                  <a:gd name="T16" fmla="*/ 24 w 121"/>
                  <a:gd name="T17" fmla="*/ 42 h 114"/>
                  <a:gd name="T18" fmla="*/ 0 w 121"/>
                  <a:gd name="T19" fmla="*/ 44 h 114"/>
                  <a:gd name="T20" fmla="*/ 0 w 121"/>
                  <a:gd name="T21" fmla="*/ 63 h 114"/>
                  <a:gd name="T22" fmla="*/ 23 w 121"/>
                  <a:gd name="T23" fmla="*/ 67 h 114"/>
                  <a:gd name="T24" fmla="*/ 31 w 121"/>
                  <a:gd name="T25" fmla="*/ 83 h 114"/>
                  <a:gd name="T26" fmla="*/ 22 w 121"/>
                  <a:gd name="T27" fmla="*/ 104 h 114"/>
                  <a:gd name="T28" fmla="*/ 37 w 121"/>
                  <a:gd name="T29" fmla="*/ 114 h 114"/>
                  <a:gd name="T30" fmla="*/ 52 w 121"/>
                  <a:gd name="T31" fmla="*/ 96 h 114"/>
                  <a:gd name="T32" fmla="*/ 70 w 121"/>
                  <a:gd name="T33" fmla="*/ 95 h 114"/>
                  <a:gd name="T34" fmla="*/ 88 w 121"/>
                  <a:gd name="T35" fmla="*/ 113 h 114"/>
                  <a:gd name="T36" fmla="*/ 101 w 121"/>
                  <a:gd name="T37" fmla="*/ 103 h 114"/>
                  <a:gd name="T38" fmla="*/ 91 w 121"/>
                  <a:gd name="T39" fmla="*/ 82 h 114"/>
                  <a:gd name="T40" fmla="*/ 99 w 121"/>
                  <a:gd name="T41" fmla="*/ 68 h 114"/>
                  <a:gd name="T42" fmla="*/ 121 w 121"/>
                  <a:gd name="T43" fmla="*/ 64 h 114"/>
                  <a:gd name="T44" fmla="*/ 121 w 121"/>
                  <a:gd name="T45" fmla="*/ 46 h 114"/>
                  <a:gd name="T46" fmla="*/ 97 w 121"/>
                  <a:gd name="T47" fmla="*/ 43 h 114"/>
                  <a:gd name="T48" fmla="*/ 92 w 121"/>
                  <a:gd name="T49" fmla="*/ 33 h 114"/>
                  <a:gd name="T50" fmla="*/ 61 w 121"/>
                  <a:gd name="T51" fmla="*/ 83 h 114"/>
                  <a:gd name="T52" fmla="*/ 34 w 121"/>
                  <a:gd name="T53" fmla="*/ 57 h 114"/>
                  <a:gd name="T54" fmla="*/ 61 w 121"/>
                  <a:gd name="T55" fmla="*/ 30 h 114"/>
                  <a:gd name="T56" fmla="*/ 87 w 121"/>
                  <a:gd name="T57" fmla="*/ 57 h 114"/>
                  <a:gd name="T58" fmla="*/ 61 w 121"/>
                  <a:gd name="T59" fmla="*/ 83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1" h="114">
                    <a:moveTo>
                      <a:pt x="92" y="33"/>
                    </a:moveTo>
                    <a:cubicBezTo>
                      <a:pt x="99" y="8"/>
                      <a:pt x="99" y="8"/>
                      <a:pt x="99" y="8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67" y="19"/>
                      <a:pt x="67" y="19"/>
                      <a:pt x="67" y="19"/>
                    </a:cubicBezTo>
                    <a:cubicBezTo>
                      <a:pt x="57" y="18"/>
                      <a:pt x="57" y="18"/>
                      <a:pt x="57" y="18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24" y="42"/>
                      <a:pt x="24" y="42"/>
                      <a:pt x="24" y="42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23" y="67"/>
                      <a:pt x="23" y="67"/>
                      <a:pt x="23" y="67"/>
                    </a:cubicBezTo>
                    <a:cubicBezTo>
                      <a:pt x="31" y="83"/>
                      <a:pt x="31" y="83"/>
                      <a:pt x="31" y="83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37" y="114"/>
                      <a:pt x="37" y="114"/>
                      <a:pt x="37" y="114"/>
                    </a:cubicBezTo>
                    <a:cubicBezTo>
                      <a:pt x="52" y="96"/>
                      <a:pt x="52" y="96"/>
                      <a:pt x="52" y="96"/>
                    </a:cubicBezTo>
                    <a:cubicBezTo>
                      <a:pt x="70" y="95"/>
                      <a:pt x="70" y="95"/>
                      <a:pt x="70" y="95"/>
                    </a:cubicBezTo>
                    <a:cubicBezTo>
                      <a:pt x="88" y="113"/>
                      <a:pt x="88" y="113"/>
                      <a:pt x="88" y="113"/>
                    </a:cubicBezTo>
                    <a:cubicBezTo>
                      <a:pt x="101" y="103"/>
                      <a:pt x="101" y="103"/>
                      <a:pt x="101" y="103"/>
                    </a:cubicBezTo>
                    <a:cubicBezTo>
                      <a:pt x="91" y="82"/>
                      <a:pt x="91" y="82"/>
                      <a:pt x="91" y="82"/>
                    </a:cubicBezTo>
                    <a:cubicBezTo>
                      <a:pt x="99" y="68"/>
                      <a:pt x="99" y="68"/>
                      <a:pt x="99" y="68"/>
                    </a:cubicBezTo>
                    <a:cubicBezTo>
                      <a:pt x="121" y="64"/>
                      <a:pt x="121" y="64"/>
                      <a:pt x="121" y="64"/>
                    </a:cubicBezTo>
                    <a:cubicBezTo>
                      <a:pt x="121" y="46"/>
                      <a:pt x="121" y="46"/>
                      <a:pt x="121" y="46"/>
                    </a:cubicBezTo>
                    <a:cubicBezTo>
                      <a:pt x="97" y="43"/>
                      <a:pt x="97" y="43"/>
                      <a:pt x="97" y="43"/>
                    </a:cubicBezTo>
                    <a:lnTo>
                      <a:pt x="92" y="33"/>
                    </a:lnTo>
                    <a:close/>
                    <a:moveTo>
                      <a:pt x="61" y="83"/>
                    </a:moveTo>
                    <a:cubicBezTo>
                      <a:pt x="46" y="83"/>
                      <a:pt x="34" y="71"/>
                      <a:pt x="34" y="57"/>
                    </a:cubicBezTo>
                    <a:cubicBezTo>
                      <a:pt x="34" y="42"/>
                      <a:pt x="46" y="30"/>
                      <a:pt x="61" y="30"/>
                    </a:cubicBezTo>
                    <a:cubicBezTo>
                      <a:pt x="75" y="30"/>
                      <a:pt x="87" y="42"/>
                      <a:pt x="87" y="57"/>
                    </a:cubicBezTo>
                    <a:cubicBezTo>
                      <a:pt x="87" y="71"/>
                      <a:pt x="75" y="83"/>
                      <a:pt x="61" y="8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Oval 2462"/>
              <p:cNvSpPr>
                <a:spLocks noChangeArrowheads="1"/>
              </p:cNvSpPr>
              <p:nvPr/>
            </p:nvSpPr>
            <p:spPr bwMode="auto">
              <a:xfrm>
                <a:off x="6827" y="936"/>
                <a:ext cx="42" cy="4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2463"/>
              <p:cNvSpPr>
                <a:spLocks noEditPoints="1"/>
              </p:cNvSpPr>
              <p:nvPr/>
            </p:nvSpPr>
            <p:spPr bwMode="auto">
              <a:xfrm>
                <a:off x="6545" y="655"/>
                <a:ext cx="163" cy="156"/>
              </a:xfrm>
              <a:custGeom>
                <a:avLst/>
                <a:gdLst>
                  <a:gd name="T0" fmla="*/ 107 w 163"/>
                  <a:gd name="T1" fmla="*/ 52 h 156"/>
                  <a:gd name="T2" fmla="*/ 81 w 163"/>
                  <a:gd name="T3" fmla="*/ 0 h 156"/>
                  <a:gd name="T4" fmla="*/ 56 w 163"/>
                  <a:gd name="T5" fmla="*/ 52 h 156"/>
                  <a:gd name="T6" fmla="*/ 0 w 163"/>
                  <a:gd name="T7" fmla="*/ 60 h 156"/>
                  <a:gd name="T8" fmla="*/ 41 w 163"/>
                  <a:gd name="T9" fmla="*/ 100 h 156"/>
                  <a:gd name="T10" fmla="*/ 31 w 163"/>
                  <a:gd name="T11" fmla="*/ 156 h 156"/>
                  <a:gd name="T12" fmla="*/ 81 w 163"/>
                  <a:gd name="T13" fmla="*/ 129 h 156"/>
                  <a:gd name="T14" fmla="*/ 133 w 163"/>
                  <a:gd name="T15" fmla="*/ 156 h 156"/>
                  <a:gd name="T16" fmla="*/ 123 w 163"/>
                  <a:gd name="T17" fmla="*/ 100 h 156"/>
                  <a:gd name="T18" fmla="*/ 163 w 163"/>
                  <a:gd name="T19" fmla="*/ 60 h 156"/>
                  <a:gd name="T20" fmla="*/ 107 w 163"/>
                  <a:gd name="T21" fmla="*/ 52 h 156"/>
                  <a:gd name="T22" fmla="*/ 115 w 163"/>
                  <a:gd name="T23" fmla="*/ 129 h 156"/>
                  <a:gd name="T24" fmla="*/ 83 w 163"/>
                  <a:gd name="T25" fmla="*/ 112 h 156"/>
                  <a:gd name="T26" fmla="*/ 50 w 163"/>
                  <a:gd name="T27" fmla="*/ 129 h 156"/>
                  <a:gd name="T28" fmla="*/ 55 w 163"/>
                  <a:gd name="T29" fmla="*/ 93 h 156"/>
                  <a:gd name="T30" fmla="*/ 29 w 163"/>
                  <a:gd name="T31" fmla="*/ 67 h 156"/>
                  <a:gd name="T32" fmla="*/ 66 w 163"/>
                  <a:gd name="T33" fmla="*/ 62 h 156"/>
                  <a:gd name="T34" fmla="*/ 83 w 163"/>
                  <a:gd name="T35" fmla="*/ 29 h 156"/>
                  <a:gd name="T36" fmla="*/ 99 w 163"/>
                  <a:gd name="T37" fmla="*/ 62 h 156"/>
                  <a:gd name="T38" fmla="*/ 136 w 163"/>
                  <a:gd name="T39" fmla="*/ 67 h 156"/>
                  <a:gd name="T40" fmla="*/ 109 w 163"/>
                  <a:gd name="T41" fmla="*/ 93 h 156"/>
                  <a:gd name="T42" fmla="*/ 115 w 163"/>
                  <a:gd name="T43" fmla="*/ 129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3" h="156">
                    <a:moveTo>
                      <a:pt x="107" y="52"/>
                    </a:moveTo>
                    <a:lnTo>
                      <a:pt x="81" y="0"/>
                    </a:lnTo>
                    <a:lnTo>
                      <a:pt x="56" y="52"/>
                    </a:lnTo>
                    <a:lnTo>
                      <a:pt x="0" y="60"/>
                    </a:lnTo>
                    <a:lnTo>
                      <a:pt x="41" y="100"/>
                    </a:lnTo>
                    <a:lnTo>
                      <a:pt x="31" y="156"/>
                    </a:lnTo>
                    <a:lnTo>
                      <a:pt x="81" y="129"/>
                    </a:lnTo>
                    <a:lnTo>
                      <a:pt x="133" y="156"/>
                    </a:lnTo>
                    <a:lnTo>
                      <a:pt x="123" y="100"/>
                    </a:lnTo>
                    <a:lnTo>
                      <a:pt x="163" y="60"/>
                    </a:lnTo>
                    <a:lnTo>
                      <a:pt x="107" y="52"/>
                    </a:lnTo>
                    <a:close/>
                    <a:moveTo>
                      <a:pt x="115" y="129"/>
                    </a:moveTo>
                    <a:lnTo>
                      <a:pt x="83" y="112"/>
                    </a:lnTo>
                    <a:lnTo>
                      <a:pt x="50" y="129"/>
                    </a:lnTo>
                    <a:lnTo>
                      <a:pt x="55" y="93"/>
                    </a:lnTo>
                    <a:lnTo>
                      <a:pt x="29" y="67"/>
                    </a:lnTo>
                    <a:lnTo>
                      <a:pt x="66" y="62"/>
                    </a:lnTo>
                    <a:lnTo>
                      <a:pt x="83" y="29"/>
                    </a:lnTo>
                    <a:lnTo>
                      <a:pt x="99" y="62"/>
                    </a:lnTo>
                    <a:lnTo>
                      <a:pt x="136" y="67"/>
                    </a:lnTo>
                    <a:lnTo>
                      <a:pt x="109" y="93"/>
                    </a:lnTo>
                    <a:lnTo>
                      <a:pt x="115" y="12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2464"/>
              <p:cNvSpPr>
                <a:spLocks noEditPoints="1"/>
              </p:cNvSpPr>
              <p:nvPr/>
            </p:nvSpPr>
            <p:spPr bwMode="auto">
              <a:xfrm>
                <a:off x="6558" y="218"/>
                <a:ext cx="158" cy="164"/>
              </a:xfrm>
              <a:custGeom>
                <a:avLst/>
                <a:gdLst>
                  <a:gd name="T0" fmla="*/ 136 w 145"/>
                  <a:gd name="T1" fmla="*/ 40 h 151"/>
                  <a:gd name="T2" fmla="*/ 93 w 145"/>
                  <a:gd name="T3" fmla="*/ 6 h 151"/>
                  <a:gd name="T4" fmla="*/ 70 w 145"/>
                  <a:gd name="T5" fmla="*/ 7 h 151"/>
                  <a:gd name="T6" fmla="*/ 5 w 145"/>
                  <a:gd name="T7" fmla="*/ 88 h 151"/>
                  <a:gd name="T8" fmla="*/ 9 w 145"/>
                  <a:gd name="T9" fmla="*/ 111 h 151"/>
                  <a:gd name="T10" fmla="*/ 52 w 145"/>
                  <a:gd name="T11" fmla="*/ 145 h 151"/>
                  <a:gd name="T12" fmla="*/ 75 w 145"/>
                  <a:gd name="T13" fmla="*/ 144 h 151"/>
                  <a:gd name="T14" fmla="*/ 139 w 145"/>
                  <a:gd name="T15" fmla="*/ 63 h 151"/>
                  <a:gd name="T16" fmla="*/ 136 w 145"/>
                  <a:gd name="T17" fmla="*/ 40 h 151"/>
                  <a:gd name="T18" fmla="*/ 47 w 145"/>
                  <a:gd name="T19" fmla="*/ 123 h 151"/>
                  <a:gd name="T20" fmla="*/ 37 w 145"/>
                  <a:gd name="T21" fmla="*/ 121 h 151"/>
                  <a:gd name="T22" fmla="*/ 33 w 145"/>
                  <a:gd name="T23" fmla="*/ 112 h 151"/>
                  <a:gd name="T24" fmla="*/ 43 w 145"/>
                  <a:gd name="T25" fmla="*/ 113 h 151"/>
                  <a:gd name="T26" fmla="*/ 47 w 145"/>
                  <a:gd name="T27" fmla="*/ 123 h 151"/>
                  <a:gd name="T28" fmla="*/ 125 w 145"/>
                  <a:gd name="T29" fmla="*/ 66 h 151"/>
                  <a:gd name="T30" fmla="*/ 85 w 145"/>
                  <a:gd name="T31" fmla="*/ 116 h 151"/>
                  <a:gd name="T32" fmla="*/ 68 w 145"/>
                  <a:gd name="T33" fmla="*/ 124 h 151"/>
                  <a:gd name="T34" fmla="*/ 26 w 145"/>
                  <a:gd name="T35" fmla="*/ 90 h 151"/>
                  <a:gd name="T36" fmla="*/ 30 w 145"/>
                  <a:gd name="T37" fmla="*/ 72 h 151"/>
                  <a:gd name="T38" fmla="*/ 70 w 145"/>
                  <a:gd name="T39" fmla="*/ 22 h 151"/>
                  <a:gd name="T40" fmla="*/ 87 w 145"/>
                  <a:gd name="T41" fmla="*/ 14 h 151"/>
                  <a:gd name="T42" fmla="*/ 129 w 145"/>
                  <a:gd name="T43" fmla="*/ 48 h 151"/>
                  <a:gd name="T44" fmla="*/ 125 w 145"/>
                  <a:gd name="T45" fmla="*/ 66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5" h="151">
                    <a:moveTo>
                      <a:pt x="136" y="40"/>
                    </a:moveTo>
                    <a:cubicBezTo>
                      <a:pt x="93" y="6"/>
                      <a:pt x="93" y="6"/>
                      <a:pt x="93" y="6"/>
                    </a:cubicBezTo>
                    <a:cubicBezTo>
                      <a:pt x="86" y="0"/>
                      <a:pt x="75" y="1"/>
                      <a:pt x="70" y="7"/>
                    </a:cubicBezTo>
                    <a:cubicBezTo>
                      <a:pt x="5" y="88"/>
                      <a:pt x="5" y="88"/>
                      <a:pt x="5" y="88"/>
                    </a:cubicBezTo>
                    <a:cubicBezTo>
                      <a:pt x="0" y="95"/>
                      <a:pt x="1" y="105"/>
                      <a:pt x="9" y="111"/>
                    </a:cubicBezTo>
                    <a:cubicBezTo>
                      <a:pt x="52" y="145"/>
                      <a:pt x="52" y="145"/>
                      <a:pt x="52" y="145"/>
                    </a:cubicBezTo>
                    <a:cubicBezTo>
                      <a:pt x="59" y="151"/>
                      <a:pt x="69" y="150"/>
                      <a:pt x="75" y="144"/>
                    </a:cubicBezTo>
                    <a:cubicBezTo>
                      <a:pt x="139" y="63"/>
                      <a:pt x="139" y="63"/>
                      <a:pt x="139" y="63"/>
                    </a:cubicBezTo>
                    <a:cubicBezTo>
                      <a:pt x="145" y="56"/>
                      <a:pt x="143" y="46"/>
                      <a:pt x="136" y="40"/>
                    </a:cubicBezTo>
                    <a:close/>
                    <a:moveTo>
                      <a:pt x="47" y="123"/>
                    </a:moveTo>
                    <a:cubicBezTo>
                      <a:pt x="45" y="125"/>
                      <a:pt x="41" y="124"/>
                      <a:pt x="37" y="121"/>
                    </a:cubicBezTo>
                    <a:cubicBezTo>
                      <a:pt x="33" y="118"/>
                      <a:pt x="31" y="114"/>
                      <a:pt x="33" y="112"/>
                    </a:cubicBezTo>
                    <a:cubicBezTo>
                      <a:pt x="35" y="110"/>
                      <a:pt x="39" y="110"/>
                      <a:pt x="43" y="113"/>
                    </a:cubicBezTo>
                    <a:cubicBezTo>
                      <a:pt x="47" y="117"/>
                      <a:pt x="49" y="121"/>
                      <a:pt x="47" y="123"/>
                    </a:cubicBezTo>
                    <a:close/>
                    <a:moveTo>
                      <a:pt x="125" y="66"/>
                    </a:moveTo>
                    <a:cubicBezTo>
                      <a:pt x="85" y="116"/>
                      <a:pt x="85" y="116"/>
                      <a:pt x="85" y="116"/>
                    </a:cubicBezTo>
                    <a:cubicBezTo>
                      <a:pt x="79" y="123"/>
                      <a:pt x="71" y="127"/>
                      <a:pt x="68" y="124"/>
                    </a:cubicBezTo>
                    <a:cubicBezTo>
                      <a:pt x="26" y="90"/>
                      <a:pt x="26" y="90"/>
                      <a:pt x="26" y="90"/>
                    </a:cubicBezTo>
                    <a:cubicBezTo>
                      <a:pt x="22" y="87"/>
                      <a:pt x="24" y="79"/>
                      <a:pt x="30" y="72"/>
                    </a:cubicBezTo>
                    <a:cubicBezTo>
                      <a:pt x="70" y="22"/>
                      <a:pt x="70" y="22"/>
                      <a:pt x="70" y="22"/>
                    </a:cubicBezTo>
                    <a:cubicBezTo>
                      <a:pt x="76" y="15"/>
                      <a:pt x="84" y="11"/>
                      <a:pt x="87" y="14"/>
                    </a:cubicBezTo>
                    <a:cubicBezTo>
                      <a:pt x="129" y="48"/>
                      <a:pt x="129" y="48"/>
                      <a:pt x="129" y="48"/>
                    </a:cubicBezTo>
                    <a:cubicBezTo>
                      <a:pt x="133" y="50"/>
                      <a:pt x="131" y="59"/>
                      <a:pt x="125" y="6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2465"/>
              <p:cNvSpPr/>
              <p:nvPr/>
            </p:nvSpPr>
            <p:spPr bwMode="auto">
              <a:xfrm>
                <a:off x="6545" y="210"/>
                <a:ext cx="66" cy="74"/>
              </a:xfrm>
              <a:custGeom>
                <a:avLst/>
                <a:gdLst>
                  <a:gd name="T0" fmla="*/ 56 w 61"/>
                  <a:gd name="T1" fmla="*/ 0 h 68"/>
                  <a:gd name="T2" fmla="*/ 18 w 61"/>
                  <a:gd name="T3" fmla="*/ 22 h 68"/>
                  <a:gd name="T4" fmla="*/ 1 w 61"/>
                  <a:gd name="T5" fmla="*/ 64 h 68"/>
                  <a:gd name="T6" fmla="*/ 5 w 61"/>
                  <a:gd name="T7" fmla="*/ 68 h 68"/>
                  <a:gd name="T8" fmla="*/ 6 w 61"/>
                  <a:gd name="T9" fmla="*/ 68 h 68"/>
                  <a:gd name="T10" fmla="*/ 9 w 61"/>
                  <a:gd name="T11" fmla="*/ 63 h 68"/>
                  <a:gd name="T12" fmla="*/ 25 w 61"/>
                  <a:gd name="T13" fmla="*/ 27 h 68"/>
                  <a:gd name="T14" fmla="*/ 56 w 61"/>
                  <a:gd name="T15" fmla="*/ 9 h 68"/>
                  <a:gd name="T16" fmla="*/ 60 w 61"/>
                  <a:gd name="T17" fmla="*/ 4 h 68"/>
                  <a:gd name="T18" fmla="*/ 56 w 61"/>
                  <a:gd name="T19" fmla="*/ 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" h="68">
                    <a:moveTo>
                      <a:pt x="56" y="0"/>
                    </a:moveTo>
                    <a:cubicBezTo>
                      <a:pt x="44" y="1"/>
                      <a:pt x="30" y="9"/>
                      <a:pt x="18" y="22"/>
                    </a:cubicBezTo>
                    <a:cubicBezTo>
                      <a:pt x="6" y="35"/>
                      <a:pt x="0" y="51"/>
                      <a:pt x="1" y="64"/>
                    </a:cubicBezTo>
                    <a:cubicBezTo>
                      <a:pt x="1" y="66"/>
                      <a:pt x="3" y="68"/>
                      <a:pt x="5" y="68"/>
                    </a:cubicBezTo>
                    <a:cubicBezTo>
                      <a:pt x="6" y="68"/>
                      <a:pt x="6" y="68"/>
                      <a:pt x="6" y="68"/>
                    </a:cubicBezTo>
                    <a:cubicBezTo>
                      <a:pt x="8" y="68"/>
                      <a:pt x="10" y="66"/>
                      <a:pt x="9" y="63"/>
                    </a:cubicBezTo>
                    <a:cubicBezTo>
                      <a:pt x="8" y="53"/>
                      <a:pt x="14" y="39"/>
                      <a:pt x="25" y="27"/>
                    </a:cubicBezTo>
                    <a:cubicBezTo>
                      <a:pt x="35" y="16"/>
                      <a:pt x="47" y="9"/>
                      <a:pt x="56" y="9"/>
                    </a:cubicBezTo>
                    <a:cubicBezTo>
                      <a:pt x="59" y="9"/>
                      <a:pt x="61" y="7"/>
                      <a:pt x="60" y="4"/>
                    </a:cubicBezTo>
                    <a:cubicBezTo>
                      <a:pt x="60" y="2"/>
                      <a:pt x="58" y="0"/>
                      <a:pt x="5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2466"/>
              <p:cNvSpPr/>
              <p:nvPr/>
            </p:nvSpPr>
            <p:spPr bwMode="auto">
              <a:xfrm>
                <a:off x="6565" y="229"/>
                <a:ext cx="46" cy="52"/>
              </a:xfrm>
              <a:custGeom>
                <a:avLst/>
                <a:gdLst>
                  <a:gd name="T0" fmla="*/ 38 w 42"/>
                  <a:gd name="T1" fmla="*/ 0 h 48"/>
                  <a:gd name="T2" fmla="*/ 12 w 42"/>
                  <a:gd name="T3" fmla="*/ 15 h 48"/>
                  <a:gd name="T4" fmla="*/ 1 w 42"/>
                  <a:gd name="T5" fmla="*/ 45 h 48"/>
                  <a:gd name="T6" fmla="*/ 6 w 42"/>
                  <a:gd name="T7" fmla="*/ 48 h 48"/>
                  <a:gd name="T8" fmla="*/ 6 w 42"/>
                  <a:gd name="T9" fmla="*/ 48 h 48"/>
                  <a:gd name="T10" fmla="*/ 10 w 42"/>
                  <a:gd name="T11" fmla="*/ 43 h 48"/>
                  <a:gd name="T12" fmla="*/ 18 w 42"/>
                  <a:gd name="T13" fmla="*/ 21 h 48"/>
                  <a:gd name="T14" fmla="*/ 38 w 42"/>
                  <a:gd name="T15" fmla="*/ 9 h 48"/>
                  <a:gd name="T16" fmla="*/ 42 w 42"/>
                  <a:gd name="T17" fmla="*/ 4 h 48"/>
                  <a:gd name="T18" fmla="*/ 38 w 42"/>
                  <a:gd name="T1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2" h="48">
                    <a:moveTo>
                      <a:pt x="38" y="0"/>
                    </a:moveTo>
                    <a:cubicBezTo>
                      <a:pt x="29" y="1"/>
                      <a:pt x="19" y="6"/>
                      <a:pt x="12" y="15"/>
                    </a:cubicBezTo>
                    <a:cubicBezTo>
                      <a:pt x="4" y="25"/>
                      <a:pt x="0" y="36"/>
                      <a:pt x="1" y="45"/>
                    </a:cubicBezTo>
                    <a:cubicBezTo>
                      <a:pt x="2" y="47"/>
                      <a:pt x="4" y="48"/>
                      <a:pt x="6" y="48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8" y="48"/>
                      <a:pt x="10" y="46"/>
                      <a:pt x="10" y="43"/>
                    </a:cubicBezTo>
                    <a:cubicBezTo>
                      <a:pt x="9" y="37"/>
                      <a:pt x="12" y="28"/>
                      <a:pt x="18" y="21"/>
                    </a:cubicBezTo>
                    <a:cubicBezTo>
                      <a:pt x="24" y="14"/>
                      <a:pt x="32" y="9"/>
                      <a:pt x="38" y="9"/>
                    </a:cubicBezTo>
                    <a:cubicBezTo>
                      <a:pt x="40" y="9"/>
                      <a:pt x="42" y="7"/>
                      <a:pt x="42" y="4"/>
                    </a:cubicBezTo>
                    <a:cubicBezTo>
                      <a:pt x="42" y="2"/>
                      <a:pt x="40" y="0"/>
                      <a:pt x="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2467"/>
              <p:cNvSpPr>
                <a:spLocks noEditPoints="1"/>
              </p:cNvSpPr>
              <p:nvPr/>
            </p:nvSpPr>
            <p:spPr bwMode="auto">
              <a:xfrm>
                <a:off x="6110" y="456"/>
                <a:ext cx="180" cy="170"/>
              </a:xfrm>
              <a:custGeom>
                <a:avLst/>
                <a:gdLst>
                  <a:gd name="T0" fmla="*/ 76 w 165"/>
                  <a:gd name="T1" fmla="*/ 10 h 156"/>
                  <a:gd name="T2" fmla="*/ 16 w 165"/>
                  <a:gd name="T3" fmla="*/ 57 h 156"/>
                  <a:gd name="T4" fmla="*/ 10 w 165"/>
                  <a:gd name="T5" fmla="*/ 98 h 156"/>
                  <a:gd name="T6" fmla="*/ 56 w 165"/>
                  <a:gd name="T7" fmla="*/ 115 h 156"/>
                  <a:gd name="T8" fmla="*/ 114 w 165"/>
                  <a:gd name="T9" fmla="*/ 60 h 156"/>
                  <a:gd name="T10" fmla="*/ 118 w 165"/>
                  <a:gd name="T11" fmla="*/ 15 h 156"/>
                  <a:gd name="T12" fmla="*/ 76 w 165"/>
                  <a:gd name="T13" fmla="*/ 10 h 156"/>
                  <a:gd name="T14" fmla="*/ 50 w 165"/>
                  <a:gd name="T15" fmla="*/ 78 h 156"/>
                  <a:gd name="T16" fmla="*/ 42 w 165"/>
                  <a:gd name="T17" fmla="*/ 85 h 156"/>
                  <a:gd name="T18" fmla="*/ 48 w 165"/>
                  <a:gd name="T19" fmla="*/ 92 h 156"/>
                  <a:gd name="T20" fmla="*/ 47 w 165"/>
                  <a:gd name="T21" fmla="*/ 99 h 156"/>
                  <a:gd name="T22" fmla="*/ 41 w 165"/>
                  <a:gd name="T23" fmla="*/ 98 h 156"/>
                  <a:gd name="T24" fmla="*/ 35 w 165"/>
                  <a:gd name="T25" fmla="*/ 90 h 156"/>
                  <a:gd name="T26" fmla="*/ 27 w 165"/>
                  <a:gd name="T27" fmla="*/ 96 h 156"/>
                  <a:gd name="T28" fmla="*/ 21 w 165"/>
                  <a:gd name="T29" fmla="*/ 95 h 156"/>
                  <a:gd name="T30" fmla="*/ 21 w 165"/>
                  <a:gd name="T31" fmla="*/ 89 h 156"/>
                  <a:gd name="T32" fmla="*/ 29 w 165"/>
                  <a:gd name="T33" fmla="*/ 83 h 156"/>
                  <a:gd name="T34" fmla="*/ 23 w 165"/>
                  <a:gd name="T35" fmla="*/ 75 h 156"/>
                  <a:gd name="T36" fmla="*/ 24 w 165"/>
                  <a:gd name="T37" fmla="*/ 69 h 156"/>
                  <a:gd name="T38" fmla="*/ 30 w 165"/>
                  <a:gd name="T39" fmla="*/ 70 h 156"/>
                  <a:gd name="T40" fmla="*/ 36 w 165"/>
                  <a:gd name="T41" fmla="*/ 77 h 156"/>
                  <a:gd name="T42" fmla="*/ 44 w 165"/>
                  <a:gd name="T43" fmla="*/ 71 h 156"/>
                  <a:gd name="T44" fmla="*/ 51 w 165"/>
                  <a:gd name="T45" fmla="*/ 72 h 156"/>
                  <a:gd name="T46" fmla="*/ 50 w 165"/>
                  <a:gd name="T47" fmla="*/ 78 h 156"/>
                  <a:gd name="T48" fmla="*/ 85 w 165"/>
                  <a:gd name="T49" fmla="*/ 18 h 156"/>
                  <a:gd name="T50" fmla="*/ 93 w 165"/>
                  <a:gd name="T51" fmla="*/ 19 h 156"/>
                  <a:gd name="T52" fmla="*/ 92 w 165"/>
                  <a:gd name="T53" fmla="*/ 26 h 156"/>
                  <a:gd name="T54" fmla="*/ 84 w 165"/>
                  <a:gd name="T55" fmla="*/ 25 h 156"/>
                  <a:gd name="T56" fmla="*/ 85 w 165"/>
                  <a:gd name="T57" fmla="*/ 18 h 156"/>
                  <a:gd name="T58" fmla="*/ 92 w 165"/>
                  <a:gd name="T59" fmla="*/ 46 h 156"/>
                  <a:gd name="T60" fmla="*/ 85 w 165"/>
                  <a:gd name="T61" fmla="*/ 45 h 156"/>
                  <a:gd name="T62" fmla="*/ 86 w 165"/>
                  <a:gd name="T63" fmla="*/ 38 h 156"/>
                  <a:gd name="T64" fmla="*/ 93 w 165"/>
                  <a:gd name="T65" fmla="*/ 39 h 156"/>
                  <a:gd name="T66" fmla="*/ 92 w 165"/>
                  <a:gd name="T67" fmla="*/ 46 h 156"/>
                  <a:gd name="T68" fmla="*/ 111 w 165"/>
                  <a:gd name="T69" fmla="*/ 46 h 156"/>
                  <a:gd name="T70" fmla="*/ 104 w 165"/>
                  <a:gd name="T71" fmla="*/ 45 h 156"/>
                  <a:gd name="T72" fmla="*/ 105 w 165"/>
                  <a:gd name="T73" fmla="*/ 38 h 156"/>
                  <a:gd name="T74" fmla="*/ 112 w 165"/>
                  <a:gd name="T75" fmla="*/ 39 h 156"/>
                  <a:gd name="T76" fmla="*/ 111 w 165"/>
                  <a:gd name="T77" fmla="*/ 46 h 156"/>
                  <a:gd name="T78" fmla="*/ 111 w 165"/>
                  <a:gd name="T79" fmla="*/ 27 h 156"/>
                  <a:gd name="T80" fmla="*/ 104 w 165"/>
                  <a:gd name="T81" fmla="*/ 26 h 156"/>
                  <a:gd name="T82" fmla="*/ 105 w 165"/>
                  <a:gd name="T83" fmla="*/ 19 h 156"/>
                  <a:gd name="T84" fmla="*/ 112 w 165"/>
                  <a:gd name="T85" fmla="*/ 20 h 156"/>
                  <a:gd name="T86" fmla="*/ 111 w 165"/>
                  <a:gd name="T87" fmla="*/ 27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65" h="156">
                    <a:moveTo>
                      <a:pt x="76" y="10"/>
                    </a:moveTo>
                    <a:cubicBezTo>
                      <a:pt x="16" y="57"/>
                      <a:pt x="16" y="57"/>
                      <a:pt x="16" y="57"/>
                    </a:cubicBezTo>
                    <a:cubicBezTo>
                      <a:pt x="3" y="67"/>
                      <a:pt x="0" y="85"/>
                      <a:pt x="10" y="98"/>
                    </a:cubicBezTo>
                    <a:cubicBezTo>
                      <a:pt x="21" y="111"/>
                      <a:pt x="51" y="156"/>
                      <a:pt x="56" y="115"/>
                    </a:cubicBezTo>
                    <a:cubicBezTo>
                      <a:pt x="61" y="73"/>
                      <a:pt x="80" y="50"/>
                      <a:pt x="114" y="60"/>
                    </a:cubicBezTo>
                    <a:cubicBezTo>
                      <a:pt x="165" y="76"/>
                      <a:pt x="128" y="28"/>
                      <a:pt x="118" y="15"/>
                    </a:cubicBezTo>
                    <a:cubicBezTo>
                      <a:pt x="108" y="2"/>
                      <a:pt x="89" y="0"/>
                      <a:pt x="76" y="10"/>
                    </a:cubicBezTo>
                    <a:close/>
                    <a:moveTo>
                      <a:pt x="50" y="78"/>
                    </a:moveTo>
                    <a:cubicBezTo>
                      <a:pt x="42" y="85"/>
                      <a:pt x="42" y="85"/>
                      <a:pt x="42" y="85"/>
                    </a:cubicBezTo>
                    <a:cubicBezTo>
                      <a:pt x="48" y="92"/>
                      <a:pt x="48" y="92"/>
                      <a:pt x="48" y="92"/>
                    </a:cubicBezTo>
                    <a:cubicBezTo>
                      <a:pt x="50" y="94"/>
                      <a:pt x="49" y="97"/>
                      <a:pt x="47" y="99"/>
                    </a:cubicBezTo>
                    <a:cubicBezTo>
                      <a:pt x="45" y="100"/>
                      <a:pt x="42" y="100"/>
                      <a:pt x="41" y="98"/>
                    </a:cubicBezTo>
                    <a:cubicBezTo>
                      <a:pt x="35" y="90"/>
                      <a:pt x="35" y="90"/>
                      <a:pt x="35" y="90"/>
                    </a:cubicBezTo>
                    <a:cubicBezTo>
                      <a:pt x="27" y="96"/>
                      <a:pt x="27" y="96"/>
                      <a:pt x="27" y="96"/>
                    </a:cubicBezTo>
                    <a:cubicBezTo>
                      <a:pt x="25" y="98"/>
                      <a:pt x="22" y="97"/>
                      <a:pt x="21" y="95"/>
                    </a:cubicBezTo>
                    <a:cubicBezTo>
                      <a:pt x="19" y="93"/>
                      <a:pt x="20" y="91"/>
                      <a:pt x="21" y="89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3" y="75"/>
                      <a:pt x="23" y="75"/>
                      <a:pt x="23" y="75"/>
                    </a:cubicBezTo>
                    <a:cubicBezTo>
                      <a:pt x="22" y="73"/>
                      <a:pt x="22" y="70"/>
                      <a:pt x="24" y="69"/>
                    </a:cubicBezTo>
                    <a:cubicBezTo>
                      <a:pt x="26" y="67"/>
                      <a:pt x="29" y="68"/>
                      <a:pt x="30" y="70"/>
                    </a:cubicBezTo>
                    <a:cubicBezTo>
                      <a:pt x="36" y="77"/>
                      <a:pt x="36" y="77"/>
                      <a:pt x="36" y="77"/>
                    </a:cubicBezTo>
                    <a:cubicBezTo>
                      <a:pt x="44" y="71"/>
                      <a:pt x="44" y="71"/>
                      <a:pt x="44" y="71"/>
                    </a:cubicBezTo>
                    <a:cubicBezTo>
                      <a:pt x="46" y="70"/>
                      <a:pt x="49" y="70"/>
                      <a:pt x="51" y="72"/>
                    </a:cubicBezTo>
                    <a:cubicBezTo>
                      <a:pt x="52" y="74"/>
                      <a:pt x="52" y="77"/>
                      <a:pt x="50" y="78"/>
                    </a:cubicBezTo>
                    <a:close/>
                    <a:moveTo>
                      <a:pt x="85" y="18"/>
                    </a:moveTo>
                    <a:cubicBezTo>
                      <a:pt x="88" y="16"/>
                      <a:pt x="91" y="17"/>
                      <a:pt x="93" y="19"/>
                    </a:cubicBezTo>
                    <a:cubicBezTo>
                      <a:pt x="94" y="21"/>
                      <a:pt x="94" y="25"/>
                      <a:pt x="92" y="26"/>
                    </a:cubicBezTo>
                    <a:cubicBezTo>
                      <a:pt x="89" y="28"/>
                      <a:pt x="86" y="28"/>
                      <a:pt x="84" y="25"/>
                    </a:cubicBezTo>
                    <a:cubicBezTo>
                      <a:pt x="83" y="23"/>
                      <a:pt x="83" y="20"/>
                      <a:pt x="85" y="18"/>
                    </a:cubicBezTo>
                    <a:close/>
                    <a:moveTo>
                      <a:pt x="92" y="46"/>
                    </a:moveTo>
                    <a:cubicBezTo>
                      <a:pt x="90" y="48"/>
                      <a:pt x="86" y="48"/>
                      <a:pt x="85" y="45"/>
                    </a:cubicBezTo>
                    <a:cubicBezTo>
                      <a:pt x="83" y="43"/>
                      <a:pt x="83" y="40"/>
                      <a:pt x="86" y="38"/>
                    </a:cubicBezTo>
                    <a:cubicBezTo>
                      <a:pt x="88" y="36"/>
                      <a:pt x="91" y="37"/>
                      <a:pt x="93" y="39"/>
                    </a:cubicBezTo>
                    <a:cubicBezTo>
                      <a:pt x="95" y="41"/>
                      <a:pt x="94" y="44"/>
                      <a:pt x="92" y="46"/>
                    </a:cubicBezTo>
                    <a:close/>
                    <a:moveTo>
                      <a:pt x="111" y="46"/>
                    </a:moveTo>
                    <a:cubicBezTo>
                      <a:pt x="109" y="48"/>
                      <a:pt x="105" y="48"/>
                      <a:pt x="104" y="45"/>
                    </a:cubicBezTo>
                    <a:cubicBezTo>
                      <a:pt x="102" y="43"/>
                      <a:pt x="102" y="40"/>
                      <a:pt x="105" y="38"/>
                    </a:cubicBezTo>
                    <a:cubicBezTo>
                      <a:pt x="107" y="36"/>
                      <a:pt x="110" y="37"/>
                      <a:pt x="112" y="39"/>
                    </a:cubicBezTo>
                    <a:cubicBezTo>
                      <a:pt x="114" y="41"/>
                      <a:pt x="113" y="44"/>
                      <a:pt x="111" y="46"/>
                    </a:cubicBezTo>
                    <a:close/>
                    <a:moveTo>
                      <a:pt x="111" y="27"/>
                    </a:moveTo>
                    <a:cubicBezTo>
                      <a:pt x="109" y="29"/>
                      <a:pt x="106" y="28"/>
                      <a:pt x="104" y="26"/>
                    </a:cubicBezTo>
                    <a:cubicBezTo>
                      <a:pt x="102" y="24"/>
                      <a:pt x="103" y="21"/>
                      <a:pt x="105" y="19"/>
                    </a:cubicBezTo>
                    <a:cubicBezTo>
                      <a:pt x="107" y="17"/>
                      <a:pt x="110" y="17"/>
                      <a:pt x="112" y="20"/>
                    </a:cubicBezTo>
                    <a:cubicBezTo>
                      <a:pt x="114" y="22"/>
                      <a:pt x="114" y="25"/>
                      <a:pt x="111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2468"/>
              <p:cNvSpPr/>
              <p:nvPr/>
            </p:nvSpPr>
            <p:spPr bwMode="auto">
              <a:xfrm>
                <a:off x="6138" y="428"/>
                <a:ext cx="32" cy="64"/>
              </a:xfrm>
              <a:custGeom>
                <a:avLst/>
                <a:gdLst>
                  <a:gd name="T0" fmla="*/ 10 w 29"/>
                  <a:gd name="T1" fmla="*/ 1 h 59"/>
                  <a:gd name="T2" fmla="*/ 5 w 29"/>
                  <a:gd name="T3" fmla="*/ 3 h 59"/>
                  <a:gd name="T4" fmla="*/ 7 w 29"/>
                  <a:gd name="T5" fmla="*/ 8 h 59"/>
                  <a:gd name="T6" fmla="*/ 21 w 29"/>
                  <a:gd name="T7" fmla="*/ 17 h 59"/>
                  <a:gd name="T8" fmla="*/ 13 w 29"/>
                  <a:gd name="T9" fmla="*/ 26 h 59"/>
                  <a:gd name="T10" fmla="*/ 0 w 29"/>
                  <a:gd name="T11" fmla="*/ 43 h 59"/>
                  <a:gd name="T12" fmla="*/ 14 w 29"/>
                  <a:gd name="T13" fmla="*/ 58 h 59"/>
                  <a:gd name="T14" fmla="*/ 15 w 29"/>
                  <a:gd name="T15" fmla="*/ 59 h 59"/>
                  <a:gd name="T16" fmla="*/ 19 w 29"/>
                  <a:gd name="T17" fmla="*/ 57 h 59"/>
                  <a:gd name="T18" fmla="*/ 17 w 29"/>
                  <a:gd name="T19" fmla="*/ 52 h 59"/>
                  <a:gd name="T20" fmla="*/ 7 w 29"/>
                  <a:gd name="T21" fmla="*/ 43 h 59"/>
                  <a:gd name="T22" fmla="*/ 17 w 29"/>
                  <a:gd name="T23" fmla="*/ 32 h 59"/>
                  <a:gd name="T24" fmla="*/ 28 w 29"/>
                  <a:gd name="T25" fmla="*/ 16 h 59"/>
                  <a:gd name="T26" fmla="*/ 10 w 29"/>
                  <a:gd name="T27" fmla="*/ 1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" h="59">
                    <a:moveTo>
                      <a:pt x="10" y="1"/>
                    </a:moveTo>
                    <a:cubicBezTo>
                      <a:pt x="8" y="0"/>
                      <a:pt x="6" y="1"/>
                      <a:pt x="5" y="3"/>
                    </a:cubicBezTo>
                    <a:cubicBezTo>
                      <a:pt x="5" y="5"/>
                      <a:pt x="5" y="7"/>
                      <a:pt x="7" y="8"/>
                    </a:cubicBezTo>
                    <a:cubicBezTo>
                      <a:pt x="20" y="13"/>
                      <a:pt x="21" y="16"/>
                      <a:pt x="21" y="17"/>
                    </a:cubicBezTo>
                    <a:cubicBezTo>
                      <a:pt x="21" y="20"/>
                      <a:pt x="16" y="23"/>
                      <a:pt x="13" y="26"/>
                    </a:cubicBezTo>
                    <a:cubicBezTo>
                      <a:pt x="7" y="31"/>
                      <a:pt x="0" y="36"/>
                      <a:pt x="0" y="43"/>
                    </a:cubicBezTo>
                    <a:cubicBezTo>
                      <a:pt x="0" y="48"/>
                      <a:pt x="5" y="53"/>
                      <a:pt x="14" y="58"/>
                    </a:cubicBezTo>
                    <a:cubicBezTo>
                      <a:pt x="14" y="59"/>
                      <a:pt x="15" y="59"/>
                      <a:pt x="15" y="59"/>
                    </a:cubicBezTo>
                    <a:cubicBezTo>
                      <a:pt x="17" y="59"/>
                      <a:pt x="18" y="58"/>
                      <a:pt x="19" y="57"/>
                    </a:cubicBezTo>
                    <a:cubicBezTo>
                      <a:pt x="20" y="55"/>
                      <a:pt x="19" y="53"/>
                      <a:pt x="17" y="52"/>
                    </a:cubicBezTo>
                    <a:cubicBezTo>
                      <a:pt x="9" y="47"/>
                      <a:pt x="7" y="44"/>
                      <a:pt x="7" y="43"/>
                    </a:cubicBezTo>
                    <a:cubicBezTo>
                      <a:pt x="7" y="39"/>
                      <a:pt x="12" y="35"/>
                      <a:pt x="17" y="32"/>
                    </a:cubicBezTo>
                    <a:cubicBezTo>
                      <a:pt x="23" y="28"/>
                      <a:pt x="29" y="23"/>
                      <a:pt x="28" y="16"/>
                    </a:cubicBezTo>
                    <a:cubicBezTo>
                      <a:pt x="28" y="11"/>
                      <a:pt x="22" y="6"/>
                      <a:pt x="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2469"/>
              <p:cNvSpPr>
                <a:spLocks noEditPoints="1"/>
              </p:cNvSpPr>
              <p:nvPr/>
            </p:nvSpPr>
            <p:spPr bwMode="auto">
              <a:xfrm>
                <a:off x="6560" y="98"/>
                <a:ext cx="64" cy="63"/>
              </a:xfrm>
              <a:custGeom>
                <a:avLst/>
                <a:gdLst>
                  <a:gd name="T0" fmla="*/ 0 w 59"/>
                  <a:gd name="T1" fmla="*/ 16 h 58"/>
                  <a:gd name="T2" fmla="*/ 43 w 59"/>
                  <a:gd name="T3" fmla="*/ 58 h 58"/>
                  <a:gd name="T4" fmla="*/ 59 w 59"/>
                  <a:gd name="T5" fmla="*/ 43 h 58"/>
                  <a:gd name="T6" fmla="*/ 16 w 59"/>
                  <a:gd name="T7" fmla="*/ 0 h 58"/>
                  <a:gd name="T8" fmla="*/ 0 w 59"/>
                  <a:gd name="T9" fmla="*/ 16 h 58"/>
                  <a:gd name="T10" fmla="*/ 39 w 59"/>
                  <a:gd name="T11" fmla="*/ 38 h 58"/>
                  <a:gd name="T12" fmla="*/ 46 w 59"/>
                  <a:gd name="T13" fmla="*/ 39 h 58"/>
                  <a:gd name="T14" fmla="*/ 46 w 59"/>
                  <a:gd name="T15" fmla="*/ 46 h 58"/>
                  <a:gd name="T16" fmla="*/ 38 w 59"/>
                  <a:gd name="T17" fmla="*/ 45 h 58"/>
                  <a:gd name="T18" fmla="*/ 39 w 59"/>
                  <a:gd name="T19" fmla="*/ 38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9" h="58">
                    <a:moveTo>
                      <a:pt x="0" y="16"/>
                    </a:moveTo>
                    <a:cubicBezTo>
                      <a:pt x="43" y="58"/>
                      <a:pt x="43" y="58"/>
                      <a:pt x="43" y="58"/>
                    </a:cubicBezTo>
                    <a:cubicBezTo>
                      <a:pt x="59" y="43"/>
                      <a:pt x="59" y="43"/>
                      <a:pt x="59" y="43"/>
                    </a:cubicBezTo>
                    <a:cubicBezTo>
                      <a:pt x="16" y="0"/>
                      <a:pt x="16" y="0"/>
                      <a:pt x="16" y="0"/>
                    </a:cubicBezTo>
                    <a:lnTo>
                      <a:pt x="0" y="16"/>
                    </a:lnTo>
                    <a:close/>
                    <a:moveTo>
                      <a:pt x="39" y="38"/>
                    </a:moveTo>
                    <a:cubicBezTo>
                      <a:pt x="42" y="37"/>
                      <a:pt x="45" y="37"/>
                      <a:pt x="46" y="39"/>
                    </a:cubicBezTo>
                    <a:cubicBezTo>
                      <a:pt x="48" y="41"/>
                      <a:pt x="48" y="45"/>
                      <a:pt x="46" y="46"/>
                    </a:cubicBezTo>
                    <a:cubicBezTo>
                      <a:pt x="43" y="48"/>
                      <a:pt x="40" y="48"/>
                      <a:pt x="38" y="45"/>
                    </a:cubicBezTo>
                    <a:cubicBezTo>
                      <a:pt x="37" y="43"/>
                      <a:pt x="37" y="40"/>
                      <a:pt x="39" y="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2470"/>
              <p:cNvSpPr/>
              <p:nvPr/>
            </p:nvSpPr>
            <p:spPr bwMode="auto">
              <a:xfrm>
                <a:off x="6631" y="-4"/>
                <a:ext cx="51" cy="52"/>
              </a:xfrm>
              <a:custGeom>
                <a:avLst/>
                <a:gdLst>
                  <a:gd name="T0" fmla="*/ 24 w 47"/>
                  <a:gd name="T1" fmla="*/ 0 h 47"/>
                  <a:gd name="T2" fmla="*/ 0 w 47"/>
                  <a:gd name="T3" fmla="*/ 24 h 47"/>
                  <a:gd name="T4" fmla="*/ 2 w 47"/>
                  <a:gd name="T5" fmla="*/ 34 h 47"/>
                  <a:gd name="T6" fmla="*/ 8 w 47"/>
                  <a:gd name="T7" fmla="*/ 27 h 47"/>
                  <a:gd name="T8" fmla="*/ 8 w 47"/>
                  <a:gd name="T9" fmla="*/ 24 h 47"/>
                  <a:gd name="T10" fmla="*/ 24 w 47"/>
                  <a:gd name="T11" fmla="*/ 8 h 47"/>
                  <a:gd name="T12" fmla="*/ 40 w 47"/>
                  <a:gd name="T13" fmla="*/ 24 h 47"/>
                  <a:gd name="T14" fmla="*/ 25 w 47"/>
                  <a:gd name="T15" fmla="*/ 40 h 47"/>
                  <a:gd name="T16" fmla="*/ 22 w 47"/>
                  <a:gd name="T17" fmla="*/ 43 h 47"/>
                  <a:gd name="T18" fmla="*/ 19 w 47"/>
                  <a:gd name="T19" fmla="*/ 47 h 47"/>
                  <a:gd name="T20" fmla="*/ 24 w 47"/>
                  <a:gd name="T21" fmla="*/ 47 h 47"/>
                  <a:gd name="T22" fmla="*/ 47 w 47"/>
                  <a:gd name="T23" fmla="*/ 24 h 47"/>
                  <a:gd name="T24" fmla="*/ 24 w 47"/>
                  <a:gd name="T25" fmla="*/ 0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47">
                    <a:moveTo>
                      <a:pt x="24" y="0"/>
                    </a:moveTo>
                    <a:cubicBezTo>
                      <a:pt x="11" y="0"/>
                      <a:pt x="0" y="11"/>
                      <a:pt x="0" y="24"/>
                    </a:cubicBezTo>
                    <a:cubicBezTo>
                      <a:pt x="0" y="27"/>
                      <a:pt x="1" y="31"/>
                      <a:pt x="2" y="34"/>
                    </a:cubicBezTo>
                    <a:cubicBezTo>
                      <a:pt x="4" y="31"/>
                      <a:pt x="6" y="29"/>
                      <a:pt x="8" y="27"/>
                    </a:cubicBezTo>
                    <a:cubicBezTo>
                      <a:pt x="8" y="26"/>
                      <a:pt x="8" y="25"/>
                      <a:pt x="8" y="24"/>
                    </a:cubicBezTo>
                    <a:cubicBezTo>
                      <a:pt x="8" y="15"/>
                      <a:pt x="15" y="8"/>
                      <a:pt x="24" y="8"/>
                    </a:cubicBezTo>
                    <a:cubicBezTo>
                      <a:pt x="32" y="8"/>
                      <a:pt x="40" y="15"/>
                      <a:pt x="40" y="24"/>
                    </a:cubicBezTo>
                    <a:cubicBezTo>
                      <a:pt x="40" y="32"/>
                      <a:pt x="33" y="39"/>
                      <a:pt x="25" y="40"/>
                    </a:cubicBezTo>
                    <a:cubicBezTo>
                      <a:pt x="24" y="41"/>
                      <a:pt x="23" y="42"/>
                      <a:pt x="22" y="43"/>
                    </a:cubicBezTo>
                    <a:cubicBezTo>
                      <a:pt x="21" y="44"/>
                      <a:pt x="20" y="46"/>
                      <a:pt x="19" y="47"/>
                    </a:cubicBezTo>
                    <a:cubicBezTo>
                      <a:pt x="21" y="47"/>
                      <a:pt x="22" y="47"/>
                      <a:pt x="24" y="47"/>
                    </a:cubicBezTo>
                    <a:cubicBezTo>
                      <a:pt x="37" y="47"/>
                      <a:pt x="47" y="37"/>
                      <a:pt x="47" y="24"/>
                    </a:cubicBezTo>
                    <a:cubicBezTo>
                      <a:pt x="47" y="11"/>
                      <a:pt x="37" y="0"/>
                      <a:pt x="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2471"/>
              <p:cNvSpPr/>
              <p:nvPr/>
            </p:nvSpPr>
            <p:spPr bwMode="auto">
              <a:xfrm>
                <a:off x="6585" y="13"/>
                <a:ext cx="94" cy="121"/>
              </a:xfrm>
              <a:custGeom>
                <a:avLst/>
                <a:gdLst>
                  <a:gd name="T0" fmla="*/ 70 w 86"/>
                  <a:gd name="T1" fmla="*/ 68 h 111"/>
                  <a:gd name="T2" fmla="*/ 68 w 86"/>
                  <a:gd name="T3" fmla="*/ 54 h 111"/>
                  <a:gd name="T4" fmla="*/ 62 w 86"/>
                  <a:gd name="T5" fmla="*/ 55 h 111"/>
                  <a:gd name="T6" fmla="*/ 59 w 86"/>
                  <a:gd name="T7" fmla="*/ 41 h 111"/>
                  <a:gd name="T8" fmla="*/ 50 w 86"/>
                  <a:gd name="T9" fmla="*/ 44 h 111"/>
                  <a:gd name="T10" fmla="*/ 58 w 86"/>
                  <a:gd name="T11" fmla="*/ 31 h 111"/>
                  <a:gd name="T12" fmla="*/ 63 w 86"/>
                  <a:gd name="T13" fmla="*/ 24 h 111"/>
                  <a:gd name="T14" fmla="*/ 73 w 86"/>
                  <a:gd name="T15" fmla="*/ 1 h 111"/>
                  <a:gd name="T16" fmla="*/ 72 w 86"/>
                  <a:gd name="T17" fmla="*/ 0 h 111"/>
                  <a:gd name="T18" fmla="*/ 52 w 86"/>
                  <a:gd name="T19" fmla="*/ 16 h 111"/>
                  <a:gd name="T20" fmla="*/ 46 w 86"/>
                  <a:gd name="T21" fmla="*/ 22 h 111"/>
                  <a:gd name="T22" fmla="*/ 26 w 86"/>
                  <a:gd name="T23" fmla="*/ 46 h 111"/>
                  <a:gd name="T24" fmla="*/ 20 w 86"/>
                  <a:gd name="T25" fmla="*/ 31 h 111"/>
                  <a:gd name="T26" fmla="*/ 16 w 86"/>
                  <a:gd name="T27" fmla="*/ 29 h 111"/>
                  <a:gd name="T28" fmla="*/ 11 w 86"/>
                  <a:gd name="T29" fmla="*/ 36 h 111"/>
                  <a:gd name="T30" fmla="*/ 0 w 86"/>
                  <a:gd name="T31" fmla="*/ 78 h 111"/>
                  <a:gd name="T32" fmla="*/ 34 w 86"/>
                  <a:gd name="T33" fmla="*/ 111 h 111"/>
                  <a:gd name="T34" fmla="*/ 75 w 86"/>
                  <a:gd name="T35" fmla="*/ 82 h 111"/>
                  <a:gd name="T36" fmla="*/ 70 w 86"/>
                  <a:gd name="T37" fmla="*/ 6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6" h="111">
                    <a:moveTo>
                      <a:pt x="70" y="68"/>
                    </a:moveTo>
                    <a:cubicBezTo>
                      <a:pt x="70" y="68"/>
                      <a:pt x="79" y="54"/>
                      <a:pt x="68" y="54"/>
                    </a:cubicBezTo>
                    <a:cubicBezTo>
                      <a:pt x="67" y="54"/>
                      <a:pt x="64" y="54"/>
                      <a:pt x="62" y="55"/>
                    </a:cubicBezTo>
                    <a:cubicBezTo>
                      <a:pt x="62" y="55"/>
                      <a:pt x="68" y="41"/>
                      <a:pt x="59" y="41"/>
                    </a:cubicBezTo>
                    <a:cubicBezTo>
                      <a:pt x="57" y="41"/>
                      <a:pt x="54" y="42"/>
                      <a:pt x="50" y="44"/>
                    </a:cubicBezTo>
                    <a:cubicBezTo>
                      <a:pt x="51" y="40"/>
                      <a:pt x="54" y="36"/>
                      <a:pt x="58" y="31"/>
                    </a:cubicBezTo>
                    <a:cubicBezTo>
                      <a:pt x="59" y="29"/>
                      <a:pt x="61" y="27"/>
                      <a:pt x="63" y="24"/>
                    </a:cubicBezTo>
                    <a:cubicBezTo>
                      <a:pt x="70" y="15"/>
                      <a:pt x="77" y="6"/>
                      <a:pt x="73" y="1"/>
                    </a:cubicBezTo>
                    <a:cubicBezTo>
                      <a:pt x="73" y="1"/>
                      <a:pt x="72" y="0"/>
                      <a:pt x="72" y="0"/>
                    </a:cubicBezTo>
                    <a:cubicBezTo>
                      <a:pt x="68" y="0"/>
                      <a:pt x="60" y="8"/>
                      <a:pt x="52" y="16"/>
                    </a:cubicBezTo>
                    <a:cubicBezTo>
                      <a:pt x="50" y="18"/>
                      <a:pt x="48" y="20"/>
                      <a:pt x="46" y="22"/>
                    </a:cubicBezTo>
                    <a:cubicBezTo>
                      <a:pt x="35" y="34"/>
                      <a:pt x="26" y="46"/>
                      <a:pt x="26" y="46"/>
                    </a:cubicBezTo>
                    <a:cubicBezTo>
                      <a:pt x="26" y="46"/>
                      <a:pt x="26" y="35"/>
                      <a:pt x="20" y="31"/>
                    </a:cubicBezTo>
                    <a:cubicBezTo>
                      <a:pt x="18" y="29"/>
                      <a:pt x="17" y="29"/>
                      <a:pt x="16" y="29"/>
                    </a:cubicBezTo>
                    <a:cubicBezTo>
                      <a:pt x="13" y="29"/>
                      <a:pt x="12" y="32"/>
                      <a:pt x="11" y="36"/>
                    </a:cubicBezTo>
                    <a:cubicBezTo>
                      <a:pt x="10" y="41"/>
                      <a:pt x="13" y="54"/>
                      <a:pt x="0" y="78"/>
                    </a:cubicBezTo>
                    <a:cubicBezTo>
                      <a:pt x="34" y="111"/>
                      <a:pt x="34" y="111"/>
                      <a:pt x="34" y="111"/>
                    </a:cubicBezTo>
                    <a:cubicBezTo>
                      <a:pt x="49" y="104"/>
                      <a:pt x="72" y="86"/>
                      <a:pt x="75" y="82"/>
                    </a:cubicBezTo>
                    <a:cubicBezTo>
                      <a:pt x="86" y="69"/>
                      <a:pt x="70" y="68"/>
                      <a:pt x="70" y="6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2472"/>
              <p:cNvSpPr>
                <a:spLocks noEditPoints="1"/>
              </p:cNvSpPr>
              <p:nvPr/>
            </p:nvSpPr>
            <p:spPr bwMode="auto">
              <a:xfrm>
                <a:off x="6090" y="19"/>
                <a:ext cx="67" cy="72"/>
              </a:xfrm>
              <a:custGeom>
                <a:avLst/>
                <a:gdLst>
                  <a:gd name="T0" fmla="*/ 0 w 61"/>
                  <a:gd name="T1" fmla="*/ 50 h 66"/>
                  <a:gd name="T2" fmla="*/ 18 w 61"/>
                  <a:gd name="T3" fmla="*/ 66 h 66"/>
                  <a:gd name="T4" fmla="*/ 61 w 61"/>
                  <a:gd name="T5" fmla="*/ 16 h 66"/>
                  <a:gd name="T6" fmla="*/ 43 w 61"/>
                  <a:gd name="T7" fmla="*/ 0 h 66"/>
                  <a:gd name="T8" fmla="*/ 0 w 61"/>
                  <a:gd name="T9" fmla="*/ 50 h 66"/>
                  <a:gd name="T10" fmla="*/ 20 w 61"/>
                  <a:gd name="T11" fmla="*/ 53 h 66"/>
                  <a:gd name="T12" fmla="*/ 13 w 61"/>
                  <a:gd name="T13" fmla="*/ 52 h 66"/>
                  <a:gd name="T14" fmla="*/ 14 w 61"/>
                  <a:gd name="T15" fmla="*/ 45 h 66"/>
                  <a:gd name="T16" fmla="*/ 21 w 61"/>
                  <a:gd name="T17" fmla="*/ 46 h 66"/>
                  <a:gd name="T18" fmla="*/ 20 w 61"/>
                  <a:gd name="T19" fmla="*/ 53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1" h="66">
                    <a:moveTo>
                      <a:pt x="0" y="50"/>
                    </a:moveTo>
                    <a:cubicBezTo>
                      <a:pt x="18" y="66"/>
                      <a:pt x="18" y="66"/>
                      <a:pt x="18" y="66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43" y="0"/>
                      <a:pt x="43" y="0"/>
                      <a:pt x="43" y="0"/>
                    </a:cubicBezTo>
                    <a:lnTo>
                      <a:pt x="0" y="50"/>
                    </a:lnTo>
                    <a:close/>
                    <a:moveTo>
                      <a:pt x="20" y="53"/>
                    </a:moveTo>
                    <a:cubicBezTo>
                      <a:pt x="18" y="55"/>
                      <a:pt x="15" y="55"/>
                      <a:pt x="13" y="52"/>
                    </a:cubicBezTo>
                    <a:cubicBezTo>
                      <a:pt x="11" y="50"/>
                      <a:pt x="12" y="47"/>
                      <a:pt x="14" y="45"/>
                    </a:cubicBezTo>
                    <a:cubicBezTo>
                      <a:pt x="16" y="44"/>
                      <a:pt x="19" y="44"/>
                      <a:pt x="21" y="46"/>
                    </a:cubicBezTo>
                    <a:cubicBezTo>
                      <a:pt x="23" y="48"/>
                      <a:pt x="22" y="52"/>
                      <a:pt x="20" y="5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2473"/>
              <p:cNvSpPr>
                <a:spLocks noEditPoints="1"/>
              </p:cNvSpPr>
              <p:nvPr/>
            </p:nvSpPr>
            <p:spPr bwMode="auto">
              <a:xfrm>
                <a:off x="6209" y="18"/>
                <a:ext cx="68" cy="72"/>
              </a:xfrm>
              <a:custGeom>
                <a:avLst/>
                <a:gdLst>
                  <a:gd name="T0" fmla="*/ 0 w 62"/>
                  <a:gd name="T1" fmla="*/ 15 h 66"/>
                  <a:gd name="T2" fmla="*/ 44 w 62"/>
                  <a:gd name="T3" fmla="*/ 66 h 66"/>
                  <a:gd name="T4" fmla="*/ 62 w 62"/>
                  <a:gd name="T5" fmla="*/ 50 h 66"/>
                  <a:gd name="T6" fmla="*/ 18 w 62"/>
                  <a:gd name="T7" fmla="*/ 0 h 66"/>
                  <a:gd name="T8" fmla="*/ 0 w 62"/>
                  <a:gd name="T9" fmla="*/ 15 h 66"/>
                  <a:gd name="T10" fmla="*/ 41 w 62"/>
                  <a:gd name="T11" fmla="*/ 45 h 66"/>
                  <a:gd name="T12" fmla="*/ 48 w 62"/>
                  <a:gd name="T13" fmla="*/ 46 h 66"/>
                  <a:gd name="T14" fmla="*/ 47 w 62"/>
                  <a:gd name="T15" fmla="*/ 53 h 66"/>
                  <a:gd name="T16" fmla="*/ 40 w 62"/>
                  <a:gd name="T17" fmla="*/ 52 h 66"/>
                  <a:gd name="T18" fmla="*/ 41 w 62"/>
                  <a:gd name="T19" fmla="*/ 45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2" h="66">
                    <a:moveTo>
                      <a:pt x="0" y="15"/>
                    </a:moveTo>
                    <a:cubicBezTo>
                      <a:pt x="44" y="66"/>
                      <a:pt x="44" y="66"/>
                      <a:pt x="44" y="66"/>
                    </a:cubicBezTo>
                    <a:cubicBezTo>
                      <a:pt x="62" y="50"/>
                      <a:pt x="62" y="50"/>
                      <a:pt x="62" y="50"/>
                    </a:cubicBezTo>
                    <a:cubicBezTo>
                      <a:pt x="18" y="0"/>
                      <a:pt x="18" y="0"/>
                      <a:pt x="18" y="0"/>
                    </a:cubicBezTo>
                    <a:lnTo>
                      <a:pt x="0" y="15"/>
                    </a:lnTo>
                    <a:close/>
                    <a:moveTo>
                      <a:pt x="41" y="45"/>
                    </a:moveTo>
                    <a:cubicBezTo>
                      <a:pt x="43" y="43"/>
                      <a:pt x="47" y="43"/>
                      <a:pt x="48" y="46"/>
                    </a:cubicBezTo>
                    <a:cubicBezTo>
                      <a:pt x="50" y="48"/>
                      <a:pt x="50" y="51"/>
                      <a:pt x="47" y="53"/>
                    </a:cubicBezTo>
                    <a:cubicBezTo>
                      <a:pt x="45" y="54"/>
                      <a:pt x="42" y="54"/>
                      <a:pt x="40" y="52"/>
                    </a:cubicBezTo>
                    <a:cubicBezTo>
                      <a:pt x="39" y="50"/>
                      <a:pt x="39" y="46"/>
                      <a:pt x="41" y="4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2474"/>
              <p:cNvSpPr>
                <a:spLocks noEditPoints="1"/>
              </p:cNvSpPr>
              <p:nvPr/>
            </p:nvSpPr>
            <p:spPr bwMode="auto">
              <a:xfrm>
                <a:off x="6130" y="42"/>
                <a:ext cx="111" cy="96"/>
              </a:xfrm>
              <a:custGeom>
                <a:avLst/>
                <a:gdLst>
                  <a:gd name="T0" fmla="*/ 71 w 102"/>
                  <a:gd name="T1" fmla="*/ 1 h 88"/>
                  <a:gd name="T2" fmla="*/ 65 w 102"/>
                  <a:gd name="T3" fmla="*/ 5 h 88"/>
                  <a:gd name="T4" fmla="*/ 63 w 102"/>
                  <a:gd name="T5" fmla="*/ 3 h 88"/>
                  <a:gd name="T6" fmla="*/ 52 w 102"/>
                  <a:gd name="T7" fmla="*/ 0 h 88"/>
                  <a:gd name="T8" fmla="*/ 34 w 102"/>
                  <a:gd name="T9" fmla="*/ 2 h 88"/>
                  <a:gd name="T10" fmla="*/ 29 w 102"/>
                  <a:gd name="T11" fmla="*/ 1 h 88"/>
                  <a:gd name="T12" fmla="*/ 0 w 102"/>
                  <a:gd name="T13" fmla="*/ 35 h 88"/>
                  <a:gd name="T14" fmla="*/ 9 w 102"/>
                  <a:gd name="T15" fmla="*/ 50 h 88"/>
                  <a:gd name="T16" fmla="*/ 16 w 102"/>
                  <a:gd name="T17" fmla="*/ 71 h 88"/>
                  <a:gd name="T18" fmla="*/ 37 w 102"/>
                  <a:gd name="T19" fmla="*/ 86 h 88"/>
                  <a:gd name="T20" fmla="*/ 42 w 102"/>
                  <a:gd name="T21" fmla="*/ 88 h 88"/>
                  <a:gd name="T22" fmla="*/ 48 w 102"/>
                  <a:gd name="T23" fmla="*/ 86 h 88"/>
                  <a:gd name="T24" fmla="*/ 49 w 102"/>
                  <a:gd name="T25" fmla="*/ 83 h 88"/>
                  <a:gd name="T26" fmla="*/ 62 w 102"/>
                  <a:gd name="T27" fmla="*/ 80 h 88"/>
                  <a:gd name="T28" fmla="*/ 82 w 102"/>
                  <a:gd name="T29" fmla="*/ 62 h 88"/>
                  <a:gd name="T30" fmla="*/ 82 w 102"/>
                  <a:gd name="T31" fmla="*/ 57 h 88"/>
                  <a:gd name="T32" fmla="*/ 102 w 102"/>
                  <a:gd name="T33" fmla="*/ 37 h 88"/>
                  <a:gd name="T34" fmla="*/ 71 w 102"/>
                  <a:gd name="T35" fmla="*/ 1 h 88"/>
                  <a:gd name="T36" fmla="*/ 45 w 102"/>
                  <a:gd name="T37" fmla="*/ 83 h 88"/>
                  <a:gd name="T38" fmla="*/ 45 w 102"/>
                  <a:gd name="T39" fmla="*/ 83 h 88"/>
                  <a:gd name="T40" fmla="*/ 38 w 102"/>
                  <a:gd name="T41" fmla="*/ 83 h 88"/>
                  <a:gd name="T42" fmla="*/ 19 w 102"/>
                  <a:gd name="T43" fmla="*/ 68 h 88"/>
                  <a:gd name="T44" fmla="*/ 12 w 102"/>
                  <a:gd name="T45" fmla="*/ 56 h 88"/>
                  <a:gd name="T46" fmla="*/ 12 w 102"/>
                  <a:gd name="T47" fmla="*/ 54 h 88"/>
                  <a:gd name="T48" fmla="*/ 12 w 102"/>
                  <a:gd name="T49" fmla="*/ 52 h 88"/>
                  <a:gd name="T50" fmla="*/ 12 w 102"/>
                  <a:gd name="T51" fmla="*/ 52 h 88"/>
                  <a:gd name="T52" fmla="*/ 14 w 102"/>
                  <a:gd name="T53" fmla="*/ 51 h 88"/>
                  <a:gd name="T54" fmla="*/ 14 w 102"/>
                  <a:gd name="T55" fmla="*/ 51 h 88"/>
                  <a:gd name="T56" fmla="*/ 16 w 102"/>
                  <a:gd name="T57" fmla="*/ 51 h 88"/>
                  <a:gd name="T58" fmla="*/ 18 w 102"/>
                  <a:gd name="T59" fmla="*/ 52 h 88"/>
                  <a:gd name="T60" fmla="*/ 19 w 102"/>
                  <a:gd name="T61" fmla="*/ 54 h 88"/>
                  <a:gd name="T62" fmla="*/ 26 w 102"/>
                  <a:gd name="T63" fmla="*/ 61 h 88"/>
                  <a:gd name="T64" fmla="*/ 36 w 102"/>
                  <a:gd name="T65" fmla="*/ 72 h 88"/>
                  <a:gd name="T66" fmla="*/ 41 w 102"/>
                  <a:gd name="T67" fmla="*/ 76 h 88"/>
                  <a:gd name="T68" fmla="*/ 45 w 102"/>
                  <a:gd name="T69" fmla="*/ 83 h 88"/>
                  <a:gd name="T70" fmla="*/ 80 w 102"/>
                  <a:gd name="T71" fmla="*/ 53 h 88"/>
                  <a:gd name="T72" fmla="*/ 80 w 102"/>
                  <a:gd name="T73" fmla="*/ 52 h 88"/>
                  <a:gd name="T74" fmla="*/ 65 w 102"/>
                  <a:gd name="T75" fmla="*/ 33 h 88"/>
                  <a:gd name="T76" fmla="*/ 53 w 102"/>
                  <a:gd name="T77" fmla="*/ 25 h 88"/>
                  <a:gd name="T78" fmla="*/ 37 w 102"/>
                  <a:gd name="T79" fmla="*/ 35 h 88"/>
                  <a:gd name="T80" fmla="*/ 28 w 102"/>
                  <a:gd name="T81" fmla="*/ 41 h 88"/>
                  <a:gd name="T82" fmla="*/ 25 w 102"/>
                  <a:gd name="T83" fmla="*/ 33 h 88"/>
                  <a:gd name="T84" fmla="*/ 31 w 102"/>
                  <a:gd name="T85" fmla="*/ 25 h 88"/>
                  <a:gd name="T86" fmla="*/ 38 w 102"/>
                  <a:gd name="T87" fmla="*/ 17 h 88"/>
                  <a:gd name="T88" fmla="*/ 51 w 102"/>
                  <a:gd name="T89" fmla="*/ 10 h 88"/>
                  <a:gd name="T90" fmla="*/ 62 w 102"/>
                  <a:gd name="T91" fmla="*/ 13 h 88"/>
                  <a:gd name="T92" fmla="*/ 65 w 102"/>
                  <a:gd name="T93" fmla="*/ 9 h 88"/>
                  <a:gd name="T94" fmla="*/ 70 w 102"/>
                  <a:gd name="T95" fmla="*/ 5 h 88"/>
                  <a:gd name="T96" fmla="*/ 97 w 102"/>
                  <a:gd name="T97" fmla="*/ 37 h 88"/>
                  <a:gd name="T98" fmla="*/ 80 w 102"/>
                  <a:gd name="T99" fmla="*/ 5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2" h="88">
                    <a:moveTo>
                      <a:pt x="71" y="1"/>
                    </a:moveTo>
                    <a:cubicBezTo>
                      <a:pt x="65" y="5"/>
                      <a:pt x="65" y="5"/>
                      <a:pt x="65" y="5"/>
                    </a:cubicBezTo>
                    <a:cubicBezTo>
                      <a:pt x="64" y="4"/>
                      <a:pt x="64" y="4"/>
                      <a:pt x="63" y="3"/>
                    </a:cubicBezTo>
                    <a:cubicBezTo>
                      <a:pt x="60" y="1"/>
                      <a:pt x="56" y="0"/>
                      <a:pt x="52" y="0"/>
                    </a:cubicBezTo>
                    <a:cubicBezTo>
                      <a:pt x="48" y="0"/>
                      <a:pt x="36" y="2"/>
                      <a:pt x="34" y="2"/>
                    </a:cubicBezTo>
                    <a:cubicBezTo>
                      <a:pt x="31" y="2"/>
                      <a:pt x="29" y="1"/>
                      <a:pt x="29" y="1"/>
                    </a:cubicBezTo>
                    <a:cubicBezTo>
                      <a:pt x="0" y="35"/>
                      <a:pt x="0" y="35"/>
                      <a:pt x="0" y="35"/>
                    </a:cubicBezTo>
                    <a:cubicBezTo>
                      <a:pt x="0" y="35"/>
                      <a:pt x="4" y="42"/>
                      <a:pt x="9" y="50"/>
                    </a:cubicBezTo>
                    <a:cubicBezTo>
                      <a:pt x="6" y="54"/>
                      <a:pt x="11" y="64"/>
                      <a:pt x="16" y="71"/>
                    </a:cubicBezTo>
                    <a:cubicBezTo>
                      <a:pt x="22" y="78"/>
                      <a:pt x="33" y="84"/>
                      <a:pt x="37" y="86"/>
                    </a:cubicBezTo>
                    <a:cubicBezTo>
                      <a:pt x="38" y="87"/>
                      <a:pt x="40" y="88"/>
                      <a:pt x="42" y="88"/>
                    </a:cubicBezTo>
                    <a:cubicBezTo>
                      <a:pt x="45" y="88"/>
                      <a:pt x="47" y="87"/>
                      <a:pt x="48" y="86"/>
                    </a:cubicBezTo>
                    <a:cubicBezTo>
                      <a:pt x="49" y="85"/>
                      <a:pt x="49" y="84"/>
                      <a:pt x="49" y="83"/>
                    </a:cubicBezTo>
                    <a:cubicBezTo>
                      <a:pt x="54" y="82"/>
                      <a:pt x="59" y="81"/>
                      <a:pt x="62" y="80"/>
                    </a:cubicBezTo>
                    <a:cubicBezTo>
                      <a:pt x="68" y="77"/>
                      <a:pt x="81" y="64"/>
                      <a:pt x="82" y="62"/>
                    </a:cubicBezTo>
                    <a:cubicBezTo>
                      <a:pt x="82" y="60"/>
                      <a:pt x="82" y="59"/>
                      <a:pt x="82" y="57"/>
                    </a:cubicBezTo>
                    <a:cubicBezTo>
                      <a:pt x="102" y="37"/>
                      <a:pt x="102" y="37"/>
                      <a:pt x="102" y="37"/>
                    </a:cubicBezTo>
                    <a:lnTo>
                      <a:pt x="71" y="1"/>
                    </a:lnTo>
                    <a:close/>
                    <a:moveTo>
                      <a:pt x="45" y="83"/>
                    </a:moveTo>
                    <a:cubicBezTo>
                      <a:pt x="45" y="83"/>
                      <a:pt x="45" y="83"/>
                      <a:pt x="45" y="83"/>
                    </a:cubicBezTo>
                    <a:cubicBezTo>
                      <a:pt x="44" y="85"/>
                      <a:pt x="41" y="85"/>
                      <a:pt x="38" y="83"/>
                    </a:cubicBezTo>
                    <a:cubicBezTo>
                      <a:pt x="29" y="78"/>
                      <a:pt x="22" y="73"/>
                      <a:pt x="19" y="68"/>
                    </a:cubicBezTo>
                    <a:cubicBezTo>
                      <a:pt x="16" y="64"/>
                      <a:pt x="13" y="60"/>
                      <a:pt x="12" y="56"/>
                    </a:cubicBezTo>
                    <a:cubicBezTo>
                      <a:pt x="12" y="56"/>
                      <a:pt x="12" y="55"/>
                      <a:pt x="12" y="54"/>
                    </a:cubicBezTo>
                    <a:cubicBezTo>
                      <a:pt x="11" y="53"/>
                      <a:pt x="11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3" y="51"/>
                      <a:pt x="13" y="51"/>
                      <a:pt x="14" y="51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5" y="51"/>
                      <a:pt x="15" y="51"/>
                      <a:pt x="16" y="51"/>
                    </a:cubicBezTo>
                    <a:cubicBezTo>
                      <a:pt x="17" y="51"/>
                      <a:pt x="17" y="52"/>
                      <a:pt x="18" y="52"/>
                    </a:cubicBezTo>
                    <a:cubicBezTo>
                      <a:pt x="18" y="53"/>
                      <a:pt x="19" y="53"/>
                      <a:pt x="19" y="54"/>
                    </a:cubicBezTo>
                    <a:cubicBezTo>
                      <a:pt x="21" y="55"/>
                      <a:pt x="23" y="57"/>
                      <a:pt x="26" y="61"/>
                    </a:cubicBezTo>
                    <a:cubicBezTo>
                      <a:pt x="29" y="66"/>
                      <a:pt x="33" y="69"/>
                      <a:pt x="36" y="72"/>
                    </a:cubicBezTo>
                    <a:cubicBezTo>
                      <a:pt x="38" y="73"/>
                      <a:pt x="39" y="74"/>
                      <a:pt x="41" y="76"/>
                    </a:cubicBezTo>
                    <a:cubicBezTo>
                      <a:pt x="45" y="80"/>
                      <a:pt x="46" y="82"/>
                      <a:pt x="45" y="83"/>
                    </a:cubicBezTo>
                    <a:close/>
                    <a:moveTo>
                      <a:pt x="80" y="53"/>
                    </a:moveTo>
                    <a:cubicBezTo>
                      <a:pt x="80" y="53"/>
                      <a:pt x="80" y="52"/>
                      <a:pt x="80" y="52"/>
                    </a:cubicBezTo>
                    <a:cubicBezTo>
                      <a:pt x="78" y="47"/>
                      <a:pt x="68" y="37"/>
                      <a:pt x="65" y="33"/>
                    </a:cubicBezTo>
                    <a:cubicBezTo>
                      <a:pt x="61" y="29"/>
                      <a:pt x="59" y="28"/>
                      <a:pt x="53" y="25"/>
                    </a:cubicBezTo>
                    <a:cubicBezTo>
                      <a:pt x="46" y="25"/>
                      <a:pt x="39" y="33"/>
                      <a:pt x="37" y="35"/>
                    </a:cubicBezTo>
                    <a:cubicBezTo>
                      <a:pt x="35" y="36"/>
                      <a:pt x="33" y="42"/>
                      <a:pt x="28" y="41"/>
                    </a:cubicBezTo>
                    <a:cubicBezTo>
                      <a:pt x="23" y="40"/>
                      <a:pt x="25" y="33"/>
                      <a:pt x="25" y="33"/>
                    </a:cubicBezTo>
                    <a:cubicBezTo>
                      <a:pt x="25" y="33"/>
                      <a:pt x="27" y="29"/>
                      <a:pt x="31" y="25"/>
                    </a:cubicBezTo>
                    <a:cubicBezTo>
                      <a:pt x="34" y="20"/>
                      <a:pt x="36" y="20"/>
                      <a:pt x="38" y="17"/>
                    </a:cubicBezTo>
                    <a:cubicBezTo>
                      <a:pt x="40" y="15"/>
                      <a:pt x="47" y="10"/>
                      <a:pt x="51" y="10"/>
                    </a:cubicBezTo>
                    <a:cubicBezTo>
                      <a:pt x="54" y="10"/>
                      <a:pt x="60" y="13"/>
                      <a:pt x="62" y="13"/>
                    </a:cubicBezTo>
                    <a:cubicBezTo>
                      <a:pt x="63" y="13"/>
                      <a:pt x="65" y="11"/>
                      <a:pt x="65" y="9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97" y="37"/>
                      <a:pt x="97" y="37"/>
                      <a:pt x="97" y="37"/>
                    </a:cubicBezTo>
                    <a:lnTo>
                      <a:pt x="80" y="5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2475"/>
              <p:cNvSpPr/>
              <p:nvPr/>
            </p:nvSpPr>
            <p:spPr bwMode="auto">
              <a:xfrm>
                <a:off x="6176" y="214"/>
                <a:ext cx="86" cy="85"/>
              </a:xfrm>
              <a:custGeom>
                <a:avLst/>
                <a:gdLst>
                  <a:gd name="T0" fmla="*/ 29 w 79"/>
                  <a:gd name="T1" fmla="*/ 10 h 78"/>
                  <a:gd name="T2" fmla="*/ 10 w 79"/>
                  <a:gd name="T3" fmla="*/ 30 h 78"/>
                  <a:gd name="T4" fmla="*/ 3 w 79"/>
                  <a:gd name="T5" fmla="*/ 56 h 78"/>
                  <a:gd name="T6" fmla="*/ 17 w 79"/>
                  <a:gd name="T7" fmla="*/ 42 h 78"/>
                  <a:gd name="T8" fmla="*/ 18 w 79"/>
                  <a:gd name="T9" fmla="*/ 41 h 78"/>
                  <a:gd name="T10" fmla="*/ 22 w 79"/>
                  <a:gd name="T11" fmla="*/ 35 h 78"/>
                  <a:gd name="T12" fmla="*/ 34 w 79"/>
                  <a:gd name="T13" fmla="*/ 23 h 78"/>
                  <a:gd name="T14" fmla="*/ 58 w 79"/>
                  <a:gd name="T15" fmla="*/ 21 h 78"/>
                  <a:gd name="T16" fmla="*/ 56 w 79"/>
                  <a:gd name="T17" fmla="*/ 44 h 78"/>
                  <a:gd name="T18" fmla="*/ 44 w 79"/>
                  <a:gd name="T19" fmla="*/ 57 h 78"/>
                  <a:gd name="T20" fmla="*/ 37 w 79"/>
                  <a:gd name="T21" fmla="*/ 61 h 78"/>
                  <a:gd name="T22" fmla="*/ 37 w 79"/>
                  <a:gd name="T23" fmla="*/ 61 h 78"/>
                  <a:gd name="T24" fmla="*/ 22 w 79"/>
                  <a:gd name="T25" fmla="*/ 76 h 78"/>
                  <a:gd name="T26" fmla="*/ 49 w 79"/>
                  <a:gd name="T27" fmla="*/ 69 h 78"/>
                  <a:gd name="T28" fmla="*/ 68 w 79"/>
                  <a:gd name="T29" fmla="*/ 49 h 78"/>
                  <a:gd name="T30" fmla="*/ 68 w 79"/>
                  <a:gd name="T31" fmla="*/ 10 h 78"/>
                  <a:gd name="T32" fmla="*/ 29 w 79"/>
                  <a:gd name="T33" fmla="*/ 1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9" h="78">
                    <a:moveTo>
                      <a:pt x="29" y="10"/>
                    </a:moveTo>
                    <a:cubicBezTo>
                      <a:pt x="10" y="30"/>
                      <a:pt x="10" y="30"/>
                      <a:pt x="10" y="30"/>
                    </a:cubicBezTo>
                    <a:cubicBezTo>
                      <a:pt x="3" y="37"/>
                      <a:pt x="0" y="47"/>
                      <a:pt x="3" y="56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8" y="41"/>
                      <a:pt x="18" y="41"/>
                      <a:pt x="18" y="41"/>
                    </a:cubicBezTo>
                    <a:cubicBezTo>
                      <a:pt x="19" y="39"/>
                      <a:pt x="20" y="37"/>
                      <a:pt x="22" y="35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41" y="16"/>
                      <a:pt x="52" y="15"/>
                      <a:pt x="58" y="21"/>
                    </a:cubicBezTo>
                    <a:cubicBezTo>
                      <a:pt x="64" y="27"/>
                      <a:pt x="63" y="37"/>
                      <a:pt x="56" y="44"/>
                    </a:cubicBezTo>
                    <a:cubicBezTo>
                      <a:pt x="44" y="57"/>
                      <a:pt x="44" y="57"/>
                      <a:pt x="44" y="57"/>
                    </a:cubicBezTo>
                    <a:cubicBezTo>
                      <a:pt x="42" y="58"/>
                      <a:pt x="40" y="60"/>
                      <a:pt x="37" y="61"/>
                    </a:cubicBezTo>
                    <a:cubicBezTo>
                      <a:pt x="37" y="61"/>
                      <a:pt x="37" y="61"/>
                      <a:pt x="37" y="61"/>
                    </a:cubicBezTo>
                    <a:cubicBezTo>
                      <a:pt x="22" y="76"/>
                      <a:pt x="22" y="76"/>
                      <a:pt x="22" y="76"/>
                    </a:cubicBezTo>
                    <a:cubicBezTo>
                      <a:pt x="31" y="78"/>
                      <a:pt x="42" y="76"/>
                      <a:pt x="49" y="69"/>
                    </a:cubicBezTo>
                    <a:cubicBezTo>
                      <a:pt x="68" y="49"/>
                      <a:pt x="68" y="49"/>
                      <a:pt x="68" y="49"/>
                    </a:cubicBezTo>
                    <a:cubicBezTo>
                      <a:pt x="79" y="39"/>
                      <a:pt x="79" y="21"/>
                      <a:pt x="68" y="10"/>
                    </a:cubicBezTo>
                    <a:cubicBezTo>
                      <a:pt x="57" y="0"/>
                      <a:pt x="40" y="0"/>
                      <a:pt x="29" y="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2476"/>
              <p:cNvSpPr/>
              <p:nvPr/>
            </p:nvSpPr>
            <p:spPr bwMode="auto">
              <a:xfrm>
                <a:off x="6106" y="285"/>
                <a:ext cx="85" cy="86"/>
              </a:xfrm>
              <a:custGeom>
                <a:avLst/>
                <a:gdLst>
                  <a:gd name="T0" fmla="*/ 62 w 78"/>
                  <a:gd name="T1" fmla="*/ 36 h 79"/>
                  <a:gd name="T2" fmla="*/ 61 w 78"/>
                  <a:gd name="T3" fmla="*/ 37 h 79"/>
                  <a:gd name="T4" fmla="*/ 57 w 78"/>
                  <a:gd name="T5" fmla="*/ 44 h 79"/>
                  <a:gd name="T6" fmla="*/ 44 w 78"/>
                  <a:gd name="T7" fmla="*/ 56 h 79"/>
                  <a:gd name="T8" fmla="*/ 21 w 78"/>
                  <a:gd name="T9" fmla="*/ 58 h 79"/>
                  <a:gd name="T10" fmla="*/ 23 w 78"/>
                  <a:gd name="T11" fmla="*/ 34 h 79"/>
                  <a:gd name="T12" fmla="*/ 35 w 78"/>
                  <a:gd name="T13" fmla="*/ 22 h 79"/>
                  <a:gd name="T14" fmla="*/ 41 w 78"/>
                  <a:gd name="T15" fmla="*/ 18 h 79"/>
                  <a:gd name="T16" fmla="*/ 42 w 78"/>
                  <a:gd name="T17" fmla="*/ 17 h 79"/>
                  <a:gd name="T18" fmla="*/ 56 w 78"/>
                  <a:gd name="T19" fmla="*/ 3 h 79"/>
                  <a:gd name="T20" fmla="*/ 30 w 78"/>
                  <a:gd name="T21" fmla="*/ 10 h 79"/>
                  <a:gd name="T22" fmla="*/ 10 w 78"/>
                  <a:gd name="T23" fmla="*/ 29 h 79"/>
                  <a:gd name="T24" fmla="*/ 10 w 78"/>
                  <a:gd name="T25" fmla="*/ 68 h 79"/>
                  <a:gd name="T26" fmla="*/ 49 w 78"/>
                  <a:gd name="T27" fmla="*/ 68 h 79"/>
                  <a:gd name="T28" fmla="*/ 69 w 78"/>
                  <a:gd name="T29" fmla="*/ 49 h 79"/>
                  <a:gd name="T30" fmla="*/ 76 w 78"/>
                  <a:gd name="T31" fmla="*/ 22 h 79"/>
                  <a:gd name="T32" fmla="*/ 62 w 78"/>
                  <a:gd name="T33" fmla="*/ 36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8" h="79">
                    <a:moveTo>
                      <a:pt x="62" y="36"/>
                    </a:moveTo>
                    <a:cubicBezTo>
                      <a:pt x="62" y="37"/>
                      <a:pt x="61" y="37"/>
                      <a:pt x="61" y="37"/>
                    </a:cubicBezTo>
                    <a:cubicBezTo>
                      <a:pt x="60" y="40"/>
                      <a:pt x="58" y="42"/>
                      <a:pt x="57" y="44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37" y="63"/>
                      <a:pt x="27" y="64"/>
                      <a:pt x="21" y="58"/>
                    </a:cubicBezTo>
                    <a:cubicBezTo>
                      <a:pt x="15" y="52"/>
                      <a:pt x="16" y="41"/>
                      <a:pt x="23" y="34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7" y="20"/>
                      <a:pt x="39" y="19"/>
                      <a:pt x="41" y="18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56" y="3"/>
                      <a:pt x="56" y="3"/>
                      <a:pt x="56" y="3"/>
                    </a:cubicBezTo>
                    <a:cubicBezTo>
                      <a:pt x="47" y="0"/>
                      <a:pt x="37" y="3"/>
                      <a:pt x="30" y="10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0" y="40"/>
                      <a:pt x="0" y="57"/>
                      <a:pt x="10" y="68"/>
                    </a:cubicBezTo>
                    <a:cubicBezTo>
                      <a:pt x="21" y="79"/>
                      <a:pt x="39" y="79"/>
                      <a:pt x="49" y="68"/>
                    </a:cubicBezTo>
                    <a:cubicBezTo>
                      <a:pt x="69" y="49"/>
                      <a:pt x="69" y="49"/>
                      <a:pt x="69" y="49"/>
                    </a:cubicBezTo>
                    <a:cubicBezTo>
                      <a:pt x="76" y="42"/>
                      <a:pt x="78" y="31"/>
                      <a:pt x="76" y="22"/>
                    </a:cubicBezTo>
                    <a:lnTo>
                      <a:pt x="62" y="36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2477"/>
              <p:cNvSpPr/>
              <p:nvPr/>
            </p:nvSpPr>
            <p:spPr bwMode="auto">
              <a:xfrm>
                <a:off x="6150" y="258"/>
                <a:ext cx="68" cy="69"/>
              </a:xfrm>
              <a:custGeom>
                <a:avLst/>
                <a:gdLst>
                  <a:gd name="T0" fmla="*/ 44 w 62"/>
                  <a:gd name="T1" fmla="*/ 5 h 63"/>
                  <a:gd name="T2" fmla="*/ 40 w 62"/>
                  <a:gd name="T3" fmla="*/ 8 h 63"/>
                  <a:gd name="T4" fmla="*/ 28 w 62"/>
                  <a:gd name="T5" fmla="*/ 21 h 63"/>
                  <a:gd name="T6" fmla="*/ 20 w 62"/>
                  <a:gd name="T7" fmla="*/ 29 h 63"/>
                  <a:gd name="T8" fmla="*/ 7 w 62"/>
                  <a:gd name="T9" fmla="*/ 41 h 63"/>
                  <a:gd name="T10" fmla="*/ 4 w 62"/>
                  <a:gd name="T11" fmla="*/ 44 h 63"/>
                  <a:gd name="T12" fmla="*/ 4 w 62"/>
                  <a:gd name="T13" fmla="*/ 59 h 63"/>
                  <a:gd name="T14" fmla="*/ 18 w 62"/>
                  <a:gd name="T15" fmla="*/ 58 h 63"/>
                  <a:gd name="T16" fmla="*/ 21 w 62"/>
                  <a:gd name="T17" fmla="*/ 55 h 63"/>
                  <a:gd name="T18" fmla="*/ 33 w 62"/>
                  <a:gd name="T19" fmla="*/ 43 h 63"/>
                  <a:gd name="T20" fmla="*/ 42 w 62"/>
                  <a:gd name="T21" fmla="*/ 34 h 63"/>
                  <a:gd name="T22" fmla="*/ 54 w 62"/>
                  <a:gd name="T23" fmla="*/ 22 h 63"/>
                  <a:gd name="T24" fmla="*/ 58 w 62"/>
                  <a:gd name="T25" fmla="*/ 18 h 63"/>
                  <a:gd name="T26" fmla="*/ 58 w 62"/>
                  <a:gd name="T27" fmla="*/ 4 h 63"/>
                  <a:gd name="T28" fmla="*/ 44 w 62"/>
                  <a:gd name="T29" fmla="*/ 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2" h="63">
                    <a:moveTo>
                      <a:pt x="44" y="5"/>
                    </a:moveTo>
                    <a:cubicBezTo>
                      <a:pt x="40" y="8"/>
                      <a:pt x="40" y="8"/>
                      <a:pt x="40" y="8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0" y="49"/>
                      <a:pt x="0" y="55"/>
                      <a:pt x="4" y="59"/>
                    </a:cubicBezTo>
                    <a:cubicBezTo>
                      <a:pt x="8" y="63"/>
                      <a:pt x="14" y="62"/>
                      <a:pt x="18" y="58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54" y="22"/>
                      <a:pt x="54" y="22"/>
                      <a:pt x="54" y="22"/>
                    </a:cubicBezTo>
                    <a:cubicBezTo>
                      <a:pt x="58" y="18"/>
                      <a:pt x="58" y="18"/>
                      <a:pt x="58" y="18"/>
                    </a:cubicBezTo>
                    <a:cubicBezTo>
                      <a:pt x="62" y="14"/>
                      <a:pt x="62" y="8"/>
                      <a:pt x="58" y="4"/>
                    </a:cubicBezTo>
                    <a:cubicBezTo>
                      <a:pt x="55" y="0"/>
                      <a:pt x="48" y="0"/>
                      <a:pt x="44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2478"/>
              <p:cNvSpPr/>
              <p:nvPr/>
            </p:nvSpPr>
            <p:spPr bwMode="auto">
              <a:xfrm>
                <a:off x="6985" y="3"/>
                <a:ext cx="101" cy="108"/>
              </a:xfrm>
              <a:custGeom>
                <a:avLst/>
                <a:gdLst>
                  <a:gd name="T0" fmla="*/ 76 w 93"/>
                  <a:gd name="T1" fmla="*/ 72 h 99"/>
                  <a:gd name="T2" fmla="*/ 73 w 93"/>
                  <a:gd name="T3" fmla="*/ 68 h 99"/>
                  <a:gd name="T4" fmla="*/ 74 w 93"/>
                  <a:gd name="T5" fmla="*/ 54 h 99"/>
                  <a:gd name="T6" fmla="*/ 80 w 93"/>
                  <a:gd name="T7" fmla="*/ 40 h 99"/>
                  <a:gd name="T8" fmla="*/ 79 w 93"/>
                  <a:gd name="T9" fmla="*/ 34 h 99"/>
                  <a:gd name="T10" fmla="*/ 79 w 93"/>
                  <a:gd name="T11" fmla="*/ 32 h 99"/>
                  <a:gd name="T12" fmla="*/ 80 w 93"/>
                  <a:gd name="T13" fmla="*/ 18 h 99"/>
                  <a:gd name="T14" fmla="*/ 77 w 93"/>
                  <a:gd name="T15" fmla="*/ 10 h 99"/>
                  <a:gd name="T16" fmla="*/ 74 w 93"/>
                  <a:gd name="T17" fmla="*/ 6 h 99"/>
                  <a:gd name="T18" fmla="*/ 73 w 93"/>
                  <a:gd name="T19" fmla="*/ 0 h 99"/>
                  <a:gd name="T20" fmla="*/ 59 w 93"/>
                  <a:gd name="T21" fmla="*/ 4 h 99"/>
                  <a:gd name="T22" fmla="*/ 44 w 93"/>
                  <a:gd name="T23" fmla="*/ 6 h 99"/>
                  <a:gd name="T24" fmla="*/ 36 w 93"/>
                  <a:gd name="T25" fmla="*/ 19 h 99"/>
                  <a:gd name="T26" fmla="*/ 37 w 93"/>
                  <a:gd name="T27" fmla="*/ 34 h 99"/>
                  <a:gd name="T28" fmla="*/ 35 w 93"/>
                  <a:gd name="T29" fmla="*/ 33 h 99"/>
                  <a:gd name="T30" fmla="*/ 37 w 93"/>
                  <a:gd name="T31" fmla="*/ 42 h 99"/>
                  <a:gd name="T32" fmla="*/ 41 w 93"/>
                  <a:gd name="T33" fmla="*/ 55 h 99"/>
                  <a:gd name="T34" fmla="*/ 42 w 93"/>
                  <a:gd name="T35" fmla="*/ 68 h 99"/>
                  <a:gd name="T36" fmla="*/ 39 w 93"/>
                  <a:gd name="T37" fmla="*/ 72 h 99"/>
                  <a:gd name="T38" fmla="*/ 34 w 93"/>
                  <a:gd name="T39" fmla="*/ 78 h 99"/>
                  <a:gd name="T40" fmla="*/ 5 w 93"/>
                  <a:gd name="T41" fmla="*/ 92 h 99"/>
                  <a:gd name="T42" fmla="*/ 1 w 93"/>
                  <a:gd name="T43" fmla="*/ 99 h 99"/>
                  <a:gd name="T44" fmla="*/ 66 w 93"/>
                  <a:gd name="T45" fmla="*/ 99 h 99"/>
                  <a:gd name="T46" fmla="*/ 72 w 93"/>
                  <a:gd name="T47" fmla="*/ 91 h 99"/>
                  <a:gd name="T48" fmla="*/ 84 w 93"/>
                  <a:gd name="T49" fmla="*/ 87 h 99"/>
                  <a:gd name="T50" fmla="*/ 93 w 93"/>
                  <a:gd name="T51" fmla="*/ 83 h 99"/>
                  <a:gd name="T52" fmla="*/ 81 w 93"/>
                  <a:gd name="T53" fmla="*/ 78 h 99"/>
                  <a:gd name="T54" fmla="*/ 76 w 93"/>
                  <a:gd name="T55" fmla="*/ 72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3" h="99">
                    <a:moveTo>
                      <a:pt x="76" y="72"/>
                    </a:moveTo>
                    <a:cubicBezTo>
                      <a:pt x="76" y="70"/>
                      <a:pt x="75" y="68"/>
                      <a:pt x="73" y="68"/>
                    </a:cubicBezTo>
                    <a:cubicBezTo>
                      <a:pt x="72" y="63"/>
                      <a:pt x="72" y="65"/>
                      <a:pt x="74" y="54"/>
                    </a:cubicBezTo>
                    <a:cubicBezTo>
                      <a:pt x="76" y="43"/>
                      <a:pt x="76" y="48"/>
                      <a:pt x="80" y="40"/>
                    </a:cubicBezTo>
                    <a:cubicBezTo>
                      <a:pt x="82" y="34"/>
                      <a:pt x="82" y="33"/>
                      <a:pt x="79" y="34"/>
                    </a:cubicBezTo>
                    <a:cubicBezTo>
                      <a:pt x="79" y="33"/>
                      <a:pt x="79" y="32"/>
                      <a:pt x="79" y="32"/>
                    </a:cubicBezTo>
                    <a:cubicBezTo>
                      <a:pt x="79" y="27"/>
                      <a:pt x="79" y="23"/>
                      <a:pt x="80" y="18"/>
                    </a:cubicBezTo>
                    <a:cubicBezTo>
                      <a:pt x="80" y="15"/>
                      <a:pt x="79" y="12"/>
                      <a:pt x="77" y="10"/>
                    </a:cubicBezTo>
                    <a:cubicBezTo>
                      <a:pt x="76" y="9"/>
                      <a:pt x="74" y="6"/>
                      <a:pt x="74" y="6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70" y="4"/>
                      <a:pt x="59" y="4"/>
                      <a:pt x="59" y="4"/>
                    </a:cubicBezTo>
                    <a:cubicBezTo>
                      <a:pt x="59" y="4"/>
                      <a:pt x="49" y="5"/>
                      <a:pt x="44" y="6"/>
                    </a:cubicBezTo>
                    <a:cubicBezTo>
                      <a:pt x="38" y="8"/>
                      <a:pt x="35" y="12"/>
                      <a:pt x="36" y="19"/>
                    </a:cubicBezTo>
                    <a:cubicBezTo>
                      <a:pt x="36" y="23"/>
                      <a:pt x="37" y="30"/>
                      <a:pt x="37" y="34"/>
                    </a:cubicBezTo>
                    <a:cubicBezTo>
                      <a:pt x="37" y="35"/>
                      <a:pt x="36" y="33"/>
                      <a:pt x="35" y="33"/>
                    </a:cubicBezTo>
                    <a:cubicBezTo>
                      <a:pt x="34" y="34"/>
                      <a:pt x="35" y="39"/>
                      <a:pt x="37" y="42"/>
                    </a:cubicBezTo>
                    <a:cubicBezTo>
                      <a:pt x="39" y="47"/>
                      <a:pt x="39" y="44"/>
                      <a:pt x="41" y="55"/>
                    </a:cubicBezTo>
                    <a:cubicBezTo>
                      <a:pt x="43" y="69"/>
                      <a:pt x="43" y="63"/>
                      <a:pt x="42" y="68"/>
                    </a:cubicBezTo>
                    <a:cubicBezTo>
                      <a:pt x="40" y="68"/>
                      <a:pt x="40" y="70"/>
                      <a:pt x="39" y="72"/>
                    </a:cubicBezTo>
                    <a:cubicBezTo>
                      <a:pt x="39" y="75"/>
                      <a:pt x="37" y="77"/>
                      <a:pt x="34" y="78"/>
                    </a:cubicBezTo>
                    <a:cubicBezTo>
                      <a:pt x="24" y="83"/>
                      <a:pt x="15" y="87"/>
                      <a:pt x="5" y="92"/>
                    </a:cubicBezTo>
                    <a:cubicBezTo>
                      <a:pt x="2" y="93"/>
                      <a:pt x="0" y="95"/>
                      <a:pt x="1" y="99"/>
                    </a:cubicBezTo>
                    <a:cubicBezTo>
                      <a:pt x="23" y="99"/>
                      <a:pt x="44" y="99"/>
                      <a:pt x="66" y="99"/>
                    </a:cubicBezTo>
                    <a:cubicBezTo>
                      <a:pt x="67" y="97"/>
                      <a:pt x="68" y="93"/>
                      <a:pt x="72" y="91"/>
                    </a:cubicBezTo>
                    <a:cubicBezTo>
                      <a:pt x="76" y="90"/>
                      <a:pt x="80" y="88"/>
                      <a:pt x="84" y="87"/>
                    </a:cubicBezTo>
                    <a:cubicBezTo>
                      <a:pt x="87" y="85"/>
                      <a:pt x="90" y="84"/>
                      <a:pt x="93" y="83"/>
                    </a:cubicBezTo>
                    <a:cubicBezTo>
                      <a:pt x="89" y="82"/>
                      <a:pt x="85" y="80"/>
                      <a:pt x="81" y="78"/>
                    </a:cubicBezTo>
                    <a:cubicBezTo>
                      <a:pt x="78" y="77"/>
                      <a:pt x="77" y="75"/>
                      <a:pt x="76" y="7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2479"/>
              <p:cNvSpPr/>
              <p:nvPr/>
            </p:nvSpPr>
            <p:spPr bwMode="auto">
              <a:xfrm>
                <a:off x="7061" y="32"/>
                <a:ext cx="95" cy="80"/>
              </a:xfrm>
              <a:custGeom>
                <a:avLst/>
                <a:gdLst>
                  <a:gd name="T0" fmla="*/ 83 w 87"/>
                  <a:gd name="T1" fmla="*/ 67 h 73"/>
                  <a:gd name="T2" fmla="*/ 64 w 87"/>
                  <a:gd name="T3" fmla="*/ 59 h 73"/>
                  <a:gd name="T4" fmla="*/ 58 w 87"/>
                  <a:gd name="T5" fmla="*/ 51 h 73"/>
                  <a:gd name="T6" fmla="*/ 56 w 87"/>
                  <a:gd name="T7" fmla="*/ 51 h 73"/>
                  <a:gd name="T8" fmla="*/ 55 w 87"/>
                  <a:gd name="T9" fmla="*/ 45 h 73"/>
                  <a:gd name="T10" fmla="*/ 69 w 87"/>
                  <a:gd name="T11" fmla="*/ 36 h 73"/>
                  <a:gd name="T12" fmla="*/ 60 w 87"/>
                  <a:gd name="T13" fmla="*/ 25 h 73"/>
                  <a:gd name="T14" fmla="*/ 60 w 87"/>
                  <a:gd name="T15" fmla="*/ 14 h 73"/>
                  <a:gd name="T16" fmla="*/ 57 w 87"/>
                  <a:gd name="T17" fmla="*/ 6 h 73"/>
                  <a:gd name="T18" fmla="*/ 50 w 87"/>
                  <a:gd name="T19" fmla="*/ 2 h 73"/>
                  <a:gd name="T20" fmla="*/ 43 w 87"/>
                  <a:gd name="T21" fmla="*/ 0 h 73"/>
                  <a:gd name="T22" fmla="*/ 32 w 87"/>
                  <a:gd name="T23" fmla="*/ 4 h 73"/>
                  <a:gd name="T24" fmla="*/ 27 w 87"/>
                  <a:gd name="T25" fmla="*/ 18 h 73"/>
                  <a:gd name="T26" fmla="*/ 27 w 87"/>
                  <a:gd name="T27" fmla="*/ 23 h 73"/>
                  <a:gd name="T28" fmla="*/ 18 w 87"/>
                  <a:gd name="T29" fmla="*/ 36 h 73"/>
                  <a:gd name="T30" fmla="*/ 18 w 87"/>
                  <a:gd name="T31" fmla="*/ 36 h 73"/>
                  <a:gd name="T32" fmla="*/ 32 w 87"/>
                  <a:gd name="T33" fmla="*/ 45 h 73"/>
                  <a:gd name="T34" fmla="*/ 32 w 87"/>
                  <a:gd name="T35" fmla="*/ 47 h 73"/>
                  <a:gd name="T36" fmla="*/ 30 w 87"/>
                  <a:gd name="T37" fmla="*/ 52 h 73"/>
                  <a:gd name="T38" fmla="*/ 30 w 87"/>
                  <a:gd name="T39" fmla="*/ 52 h 73"/>
                  <a:gd name="T40" fmla="*/ 26 w 87"/>
                  <a:gd name="T41" fmla="*/ 58 h 73"/>
                  <a:gd name="T42" fmla="*/ 26 w 87"/>
                  <a:gd name="T43" fmla="*/ 59 h 73"/>
                  <a:gd name="T44" fmla="*/ 4 w 87"/>
                  <a:gd name="T45" fmla="*/ 67 h 73"/>
                  <a:gd name="T46" fmla="*/ 0 w 87"/>
                  <a:gd name="T47" fmla="*/ 72 h 73"/>
                  <a:gd name="T48" fmla="*/ 0 w 87"/>
                  <a:gd name="T49" fmla="*/ 73 h 73"/>
                  <a:gd name="T50" fmla="*/ 87 w 87"/>
                  <a:gd name="T51" fmla="*/ 73 h 73"/>
                  <a:gd name="T52" fmla="*/ 83 w 87"/>
                  <a:gd name="T53" fmla="*/ 67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87" h="73">
                    <a:moveTo>
                      <a:pt x="83" y="67"/>
                    </a:moveTo>
                    <a:cubicBezTo>
                      <a:pt x="77" y="64"/>
                      <a:pt x="70" y="62"/>
                      <a:pt x="64" y="59"/>
                    </a:cubicBezTo>
                    <a:cubicBezTo>
                      <a:pt x="61" y="58"/>
                      <a:pt x="58" y="55"/>
                      <a:pt x="58" y="51"/>
                    </a:cubicBezTo>
                    <a:cubicBezTo>
                      <a:pt x="56" y="51"/>
                      <a:pt x="56" y="51"/>
                      <a:pt x="56" y="51"/>
                    </a:cubicBezTo>
                    <a:cubicBezTo>
                      <a:pt x="56" y="51"/>
                      <a:pt x="55" y="51"/>
                      <a:pt x="55" y="45"/>
                    </a:cubicBezTo>
                    <a:cubicBezTo>
                      <a:pt x="61" y="44"/>
                      <a:pt x="65" y="41"/>
                      <a:pt x="69" y="36"/>
                    </a:cubicBezTo>
                    <a:cubicBezTo>
                      <a:pt x="63" y="35"/>
                      <a:pt x="60" y="31"/>
                      <a:pt x="60" y="25"/>
                    </a:cubicBezTo>
                    <a:cubicBezTo>
                      <a:pt x="59" y="21"/>
                      <a:pt x="60" y="17"/>
                      <a:pt x="60" y="14"/>
                    </a:cubicBezTo>
                    <a:cubicBezTo>
                      <a:pt x="60" y="11"/>
                      <a:pt x="59" y="9"/>
                      <a:pt x="57" y="6"/>
                    </a:cubicBezTo>
                    <a:cubicBezTo>
                      <a:pt x="55" y="4"/>
                      <a:pt x="52" y="3"/>
                      <a:pt x="50" y="2"/>
                    </a:cubicBezTo>
                    <a:cubicBezTo>
                      <a:pt x="47" y="0"/>
                      <a:pt x="45" y="0"/>
                      <a:pt x="43" y="0"/>
                    </a:cubicBezTo>
                    <a:cubicBezTo>
                      <a:pt x="39" y="0"/>
                      <a:pt x="35" y="1"/>
                      <a:pt x="32" y="4"/>
                    </a:cubicBezTo>
                    <a:cubicBezTo>
                      <a:pt x="27" y="7"/>
                      <a:pt x="26" y="12"/>
                      <a:pt x="27" y="18"/>
                    </a:cubicBezTo>
                    <a:cubicBezTo>
                      <a:pt x="27" y="20"/>
                      <a:pt x="27" y="21"/>
                      <a:pt x="27" y="23"/>
                    </a:cubicBezTo>
                    <a:cubicBezTo>
                      <a:pt x="27" y="29"/>
                      <a:pt x="25" y="34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21" y="41"/>
                      <a:pt x="26" y="44"/>
                      <a:pt x="32" y="45"/>
                    </a:cubicBezTo>
                    <a:cubicBezTo>
                      <a:pt x="32" y="46"/>
                      <a:pt x="32" y="46"/>
                      <a:pt x="32" y="47"/>
                    </a:cubicBezTo>
                    <a:cubicBezTo>
                      <a:pt x="32" y="50"/>
                      <a:pt x="31" y="52"/>
                      <a:pt x="30" y="52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30" y="52"/>
                      <a:pt x="30" y="56"/>
                      <a:pt x="26" y="58"/>
                    </a:cubicBezTo>
                    <a:cubicBezTo>
                      <a:pt x="26" y="59"/>
                      <a:pt x="26" y="59"/>
                      <a:pt x="26" y="59"/>
                    </a:cubicBezTo>
                    <a:cubicBezTo>
                      <a:pt x="21" y="61"/>
                      <a:pt x="11" y="64"/>
                      <a:pt x="4" y="67"/>
                    </a:cubicBezTo>
                    <a:cubicBezTo>
                      <a:pt x="2" y="68"/>
                      <a:pt x="0" y="70"/>
                      <a:pt x="0" y="72"/>
                    </a:cubicBezTo>
                    <a:cubicBezTo>
                      <a:pt x="0" y="73"/>
                      <a:pt x="0" y="73"/>
                      <a:pt x="0" y="73"/>
                    </a:cubicBezTo>
                    <a:cubicBezTo>
                      <a:pt x="29" y="73"/>
                      <a:pt x="58" y="73"/>
                      <a:pt x="87" y="73"/>
                    </a:cubicBezTo>
                    <a:cubicBezTo>
                      <a:pt x="87" y="70"/>
                      <a:pt x="85" y="68"/>
                      <a:pt x="83" y="6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2480"/>
              <p:cNvSpPr>
                <a:spLocks noEditPoints="1"/>
              </p:cNvSpPr>
              <p:nvPr/>
            </p:nvSpPr>
            <p:spPr bwMode="auto">
              <a:xfrm>
                <a:off x="7001" y="223"/>
                <a:ext cx="145" cy="131"/>
              </a:xfrm>
              <a:custGeom>
                <a:avLst/>
                <a:gdLst>
                  <a:gd name="T0" fmla="*/ 115 w 133"/>
                  <a:gd name="T1" fmla="*/ 36 h 120"/>
                  <a:gd name="T2" fmla="*/ 67 w 133"/>
                  <a:gd name="T3" fmla="*/ 1 h 120"/>
                  <a:gd name="T4" fmla="*/ 47 w 133"/>
                  <a:gd name="T5" fmla="*/ 2 h 120"/>
                  <a:gd name="T6" fmla="*/ 4 w 133"/>
                  <a:gd name="T7" fmla="*/ 39 h 120"/>
                  <a:gd name="T8" fmla="*/ 24 w 133"/>
                  <a:gd name="T9" fmla="*/ 108 h 120"/>
                  <a:gd name="T10" fmla="*/ 60 w 133"/>
                  <a:gd name="T11" fmla="*/ 120 h 120"/>
                  <a:gd name="T12" fmla="*/ 93 w 133"/>
                  <a:gd name="T13" fmla="*/ 110 h 120"/>
                  <a:gd name="T14" fmla="*/ 42 w 133"/>
                  <a:gd name="T15" fmla="*/ 9 h 120"/>
                  <a:gd name="T16" fmla="*/ 38 w 133"/>
                  <a:gd name="T17" fmla="*/ 14 h 120"/>
                  <a:gd name="T18" fmla="*/ 33 w 133"/>
                  <a:gd name="T19" fmla="*/ 16 h 120"/>
                  <a:gd name="T20" fmla="*/ 33 w 133"/>
                  <a:gd name="T21" fmla="*/ 24 h 120"/>
                  <a:gd name="T22" fmla="*/ 9 w 133"/>
                  <a:gd name="T23" fmla="*/ 36 h 120"/>
                  <a:gd name="T24" fmla="*/ 25 w 133"/>
                  <a:gd name="T25" fmla="*/ 48 h 120"/>
                  <a:gd name="T26" fmla="*/ 4 w 133"/>
                  <a:gd name="T27" fmla="*/ 63 h 120"/>
                  <a:gd name="T28" fmla="*/ 25 w 133"/>
                  <a:gd name="T29" fmla="*/ 76 h 120"/>
                  <a:gd name="T30" fmla="*/ 28 w 133"/>
                  <a:gd name="T31" fmla="*/ 106 h 120"/>
                  <a:gd name="T32" fmla="*/ 32 w 133"/>
                  <a:gd name="T33" fmla="*/ 96 h 120"/>
                  <a:gd name="T34" fmla="*/ 35 w 133"/>
                  <a:gd name="T35" fmla="*/ 104 h 120"/>
                  <a:gd name="T36" fmla="*/ 38 w 133"/>
                  <a:gd name="T37" fmla="*/ 107 h 120"/>
                  <a:gd name="T38" fmla="*/ 42 w 133"/>
                  <a:gd name="T39" fmla="*/ 112 h 120"/>
                  <a:gd name="T40" fmla="*/ 48 w 133"/>
                  <a:gd name="T41" fmla="*/ 114 h 120"/>
                  <a:gd name="T42" fmla="*/ 42 w 133"/>
                  <a:gd name="T43" fmla="*/ 107 h 120"/>
                  <a:gd name="T44" fmla="*/ 51 w 133"/>
                  <a:gd name="T45" fmla="*/ 100 h 120"/>
                  <a:gd name="T46" fmla="*/ 38 w 133"/>
                  <a:gd name="T47" fmla="*/ 101 h 120"/>
                  <a:gd name="T48" fmla="*/ 32 w 133"/>
                  <a:gd name="T49" fmla="*/ 87 h 120"/>
                  <a:gd name="T50" fmla="*/ 29 w 133"/>
                  <a:gd name="T51" fmla="*/ 76 h 120"/>
                  <a:gd name="T52" fmla="*/ 58 w 133"/>
                  <a:gd name="T53" fmla="*/ 63 h 120"/>
                  <a:gd name="T54" fmla="*/ 28 w 133"/>
                  <a:gd name="T55" fmla="*/ 49 h 120"/>
                  <a:gd name="T56" fmla="*/ 58 w 133"/>
                  <a:gd name="T57" fmla="*/ 36 h 120"/>
                  <a:gd name="T58" fmla="*/ 36 w 133"/>
                  <a:gd name="T59" fmla="*/ 25 h 120"/>
                  <a:gd name="T60" fmla="*/ 47 w 133"/>
                  <a:gd name="T61" fmla="*/ 21 h 120"/>
                  <a:gd name="T62" fmla="*/ 58 w 133"/>
                  <a:gd name="T63" fmla="*/ 19 h 120"/>
                  <a:gd name="T64" fmla="*/ 44 w 133"/>
                  <a:gd name="T65" fmla="*/ 17 h 120"/>
                  <a:gd name="T66" fmla="*/ 44 w 133"/>
                  <a:gd name="T67" fmla="*/ 11 h 120"/>
                  <a:gd name="T68" fmla="*/ 48 w 133"/>
                  <a:gd name="T69" fmla="*/ 7 h 120"/>
                  <a:gd name="T70" fmla="*/ 92 w 133"/>
                  <a:gd name="T71" fmla="*/ 36 h 120"/>
                  <a:gd name="T72" fmla="*/ 86 w 133"/>
                  <a:gd name="T73" fmla="*/ 23 h 120"/>
                  <a:gd name="T74" fmla="*/ 87 w 133"/>
                  <a:gd name="T75" fmla="*/ 16 h 120"/>
                  <a:gd name="T76" fmla="*/ 80 w 133"/>
                  <a:gd name="T77" fmla="*/ 12 h 120"/>
                  <a:gd name="T78" fmla="*/ 76 w 133"/>
                  <a:gd name="T79" fmla="*/ 6 h 120"/>
                  <a:gd name="T80" fmla="*/ 76 w 133"/>
                  <a:gd name="T81" fmla="*/ 13 h 120"/>
                  <a:gd name="T82" fmla="*/ 73 w 133"/>
                  <a:gd name="T83" fmla="*/ 17 h 120"/>
                  <a:gd name="T84" fmla="*/ 62 w 133"/>
                  <a:gd name="T85" fmla="*/ 4 h 120"/>
                  <a:gd name="T86" fmla="*/ 73 w 133"/>
                  <a:gd name="T87" fmla="*/ 21 h 120"/>
                  <a:gd name="T88" fmla="*/ 84 w 133"/>
                  <a:gd name="T89" fmla="*/ 25 h 120"/>
                  <a:gd name="T90" fmla="*/ 62 w 133"/>
                  <a:gd name="T91" fmla="*/ 36 h 120"/>
                  <a:gd name="T92" fmla="*/ 62 w 133"/>
                  <a:gd name="T93" fmla="*/ 39 h 120"/>
                  <a:gd name="T94" fmla="*/ 84 w 133"/>
                  <a:gd name="T95" fmla="*/ 94 h 120"/>
                  <a:gd name="T96" fmla="*/ 75 w 133"/>
                  <a:gd name="T97" fmla="*/ 101 h 120"/>
                  <a:gd name="T98" fmla="*/ 62 w 133"/>
                  <a:gd name="T99" fmla="*/ 100 h 120"/>
                  <a:gd name="T100" fmla="*/ 71 w 133"/>
                  <a:gd name="T101" fmla="*/ 113 h 120"/>
                  <a:gd name="T102" fmla="*/ 70 w 133"/>
                  <a:gd name="T103" fmla="*/ 104 h 120"/>
                  <a:gd name="T104" fmla="*/ 76 w 133"/>
                  <a:gd name="T105" fmla="*/ 108 h 120"/>
                  <a:gd name="T106" fmla="*/ 80 w 133"/>
                  <a:gd name="T107" fmla="*/ 108 h 120"/>
                  <a:gd name="T108" fmla="*/ 90 w 133"/>
                  <a:gd name="T109" fmla="*/ 106 h 120"/>
                  <a:gd name="T110" fmla="*/ 85 w 133"/>
                  <a:gd name="T111" fmla="*/ 100 h 120"/>
                  <a:gd name="T112" fmla="*/ 109 w 133"/>
                  <a:gd name="T113" fmla="*/ 83 h 120"/>
                  <a:gd name="T114" fmla="*/ 77 w 133"/>
                  <a:gd name="T115" fmla="*/ 83 h 120"/>
                  <a:gd name="T116" fmla="*/ 113 w 133"/>
                  <a:gd name="T117" fmla="*/ 62 h 120"/>
                  <a:gd name="T118" fmla="*/ 93 w 133"/>
                  <a:gd name="T119" fmla="*/ 3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33" h="120">
                    <a:moveTo>
                      <a:pt x="117" y="83"/>
                    </a:moveTo>
                    <a:cubicBezTo>
                      <a:pt x="116" y="82"/>
                      <a:pt x="116" y="82"/>
                      <a:pt x="116" y="82"/>
                    </a:cubicBezTo>
                    <a:cubicBezTo>
                      <a:pt x="118" y="76"/>
                      <a:pt x="120" y="70"/>
                      <a:pt x="120" y="63"/>
                    </a:cubicBezTo>
                    <a:cubicBezTo>
                      <a:pt x="120" y="63"/>
                      <a:pt x="120" y="63"/>
                      <a:pt x="120" y="63"/>
                    </a:cubicBezTo>
                    <a:cubicBezTo>
                      <a:pt x="120" y="61"/>
                      <a:pt x="120" y="61"/>
                      <a:pt x="120" y="61"/>
                    </a:cubicBezTo>
                    <a:cubicBezTo>
                      <a:pt x="120" y="61"/>
                      <a:pt x="120" y="60"/>
                      <a:pt x="120" y="60"/>
                    </a:cubicBezTo>
                    <a:cubicBezTo>
                      <a:pt x="120" y="53"/>
                      <a:pt x="119" y="46"/>
                      <a:pt x="116" y="39"/>
                    </a:cubicBezTo>
                    <a:cubicBezTo>
                      <a:pt x="116" y="39"/>
                      <a:pt x="116" y="39"/>
                      <a:pt x="116" y="39"/>
                    </a:cubicBezTo>
                    <a:cubicBezTo>
                      <a:pt x="115" y="37"/>
                      <a:pt x="115" y="37"/>
                      <a:pt x="115" y="37"/>
                    </a:cubicBezTo>
                    <a:cubicBezTo>
                      <a:pt x="115" y="36"/>
                      <a:pt x="115" y="36"/>
                      <a:pt x="115" y="36"/>
                    </a:cubicBezTo>
                    <a:cubicBezTo>
                      <a:pt x="115" y="36"/>
                      <a:pt x="115" y="36"/>
                      <a:pt x="115" y="36"/>
                    </a:cubicBezTo>
                    <a:cubicBezTo>
                      <a:pt x="111" y="26"/>
                      <a:pt x="104" y="18"/>
                      <a:pt x="96" y="12"/>
                    </a:cubicBezTo>
                    <a:cubicBezTo>
                      <a:pt x="96" y="12"/>
                      <a:pt x="96" y="12"/>
                      <a:pt x="96" y="12"/>
                    </a:cubicBezTo>
                    <a:cubicBezTo>
                      <a:pt x="93" y="10"/>
                      <a:pt x="93" y="10"/>
                      <a:pt x="93" y="10"/>
                    </a:cubicBezTo>
                    <a:cubicBezTo>
                      <a:pt x="93" y="10"/>
                      <a:pt x="93" y="10"/>
                      <a:pt x="93" y="10"/>
                    </a:cubicBezTo>
                    <a:cubicBezTo>
                      <a:pt x="92" y="10"/>
                      <a:pt x="92" y="10"/>
                      <a:pt x="92" y="10"/>
                    </a:cubicBezTo>
                    <a:cubicBezTo>
                      <a:pt x="86" y="6"/>
                      <a:pt x="79" y="3"/>
                      <a:pt x="72" y="1"/>
                    </a:cubicBezTo>
                    <a:cubicBezTo>
                      <a:pt x="72" y="1"/>
                      <a:pt x="72" y="1"/>
                      <a:pt x="72" y="1"/>
                    </a:cubicBezTo>
                    <a:cubicBezTo>
                      <a:pt x="71" y="1"/>
                      <a:pt x="71" y="1"/>
                      <a:pt x="71" y="1"/>
                    </a:cubicBezTo>
                    <a:cubicBezTo>
                      <a:pt x="71" y="1"/>
                      <a:pt x="71" y="1"/>
                      <a:pt x="71" y="1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7" y="1"/>
                      <a:pt x="67" y="1"/>
                      <a:pt x="67" y="1"/>
                    </a:cubicBezTo>
                    <a:cubicBezTo>
                      <a:pt x="65" y="0"/>
                      <a:pt x="64" y="0"/>
                      <a:pt x="62" y="0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7" y="0"/>
                      <a:pt x="55" y="0"/>
                      <a:pt x="53" y="1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0" y="3"/>
                      <a:pt x="34" y="6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16" y="18"/>
                      <a:pt x="10" y="26"/>
                      <a:pt x="5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5" y="37"/>
                      <a:pt x="5" y="37"/>
                      <a:pt x="5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2" y="46"/>
                      <a:pt x="0" y="53"/>
                      <a:pt x="0" y="60"/>
                    </a:cubicBezTo>
                    <a:cubicBezTo>
                      <a:pt x="0" y="60"/>
                      <a:pt x="0" y="61"/>
                      <a:pt x="0" y="61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1" y="70"/>
                      <a:pt x="2" y="77"/>
                      <a:pt x="5" y="83"/>
                    </a:cubicBezTo>
                    <a:cubicBezTo>
                      <a:pt x="5" y="83"/>
                      <a:pt x="5" y="83"/>
                      <a:pt x="5" y="83"/>
                    </a:cubicBezTo>
                    <a:cubicBezTo>
                      <a:pt x="6" y="85"/>
                      <a:pt x="6" y="85"/>
                      <a:pt x="6" y="85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11" y="95"/>
                      <a:pt x="17" y="102"/>
                      <a:pt x="24" y="108"/>
                    </a:cubicBezTo>
                    <a:cubicBezTo>
                      <a:pt x="24" y="108"/>
                      <a:pt x="24" y="108"/>
                      <a:pt x="24" y="108"/>
                    </a:cubicBezTo>
                    <a:cubicBezTo>
                      <a:pt x="27" y="110"/>
                      <a:pt x="27" y="110"/>
                      <a:pt x="27" y="110"/>
                    </a:cubicBezTo>
                    <a:cubicBezTo>
                      <a:pt x="27" y="110"/>
                      <a:pt x="27" y="110"/>
                      <a:pt x="27" y="110"/>
                    </a:cubicBezTo>
                    <a:cubicBezTo>
                      <a:pt x="27" y="110"/>
                      <a:pt x="27" y="110"/>
                      <a:pt x="27" y="110"/>
                    </a:cubicBezTo>
                    <a:cubicBezTo>
                      <a:pt x="33" y="114"/>
                      <a:pt x="40" y="117"/>
                      <a:pt x="47" y="119"/>
                    </a:cubicBezTo>
                    <a:cubicBezTo>
                      <a:pt x="47" y="119"/>
                      <a:pt x="47" y="119"/>
                      <a:pt x="47" y="119"/>
                    </a:cubicBezTo>
                    <a:cubicBezTo>
                      <a:pt x="48" y="119"/>
                      <a:pt x="48" y="119"/>
                      <a:pt x="48" y="119"/>
                    </a:cubicBezTo>
                    <a:cubicBezTo>
                      <a:pt x="53" y="120"/>
                      <a:pt x="53" y="120"/>
                      <a:pt x="53" y="120"/>
                    </a:cubicBezTo>
                    <a:cubicBezTo>
                      <a:pt x="53" y="120"/>
                      <a:pt x="53" y="120"/>
                      <a:pt x="53" y="120"/>
                    </a:cubicBezTo>
                    <a:cubicBezTo>
                      <a:pt x="55" y="120"/>
                      <a:pt x="57" y="120"/>
                      <a:pt x="58" y="120"/>
                    </a:cubicBezTo>
                    <a:cubicBezTo>
                      <a:pt x="58" y="120"/>
                      <a:pt x="58" y="120"/>
                      <a:pt x="58" y="120"/>
                    </a:cubicBezTo>
                    <a:cubicBezTo>
                      <a:pt x="60" y="120"/>
                      <a:pt x="60" y="120"/>
                      <a:pt x="60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2" y="120"/>
                      <a:pt x="62" y="120"/>
                      <a:pt x="62" y="120"/>
                    </a:cubicBezTo>
                    <a:cubicBezTo>
                      <a:pt x="63" y="120"/>
                      <a:pt x="65" y="120"/>
                      <a:pt x="66" y="120"/>
                    </a:cubicBezTo>
                    <a:cubicBezTo>
                      <a:pt x="66" y="120"/>
                      <a:pt x="66" y="120"/>
                      <a:pt x="66" y="120"/>
                    </a:cubicBezTo>
                    <a:cubicBezTo>
                      <a:pt x="71" y="119"/>
                      <a:pt x="71" y="119"/>
                      <a:pt x="71" y="119"/>
                    </a:cubicBezTo>
                    <a:cubicBezTo>
                      <a:pt x="71" y="119"/>
                      <a:pt x="71" y="119"/>
                      <a:pt x="71" y="119"/>
                    </a:cubicBezTo>
                    <a:cubicBezTo>
                      <a:pt x="71" y="119"/>
                      <a:pt x="71" y="119"/>
                      <a:pt x="71" y="119"/>
                    </a:cubicBezTo>
                    <a:cubicBezTo>
                      <a:pt x="79" y="117"/>
                      <a:pt x="86" y="115"/>
                      <a:pt x="92" y="110"/>
                    </a:cubicBezTo>
                    <a:cubicBezTo>
                      <a:pt x="92" y="111"/>
                      <a:pt x="92" y="111"/>
                      <a:pt x="92" y="111"/>
                    </a:cubicBezTo>
                    <a:cubicBezTo>
                      <a:pt x="93" y="110"/>
                      <a:pt x="93" y="110"/>
                      <a:pt x="93" y="110"/>
                    </a:cubicBezTo>
                    <a:cubicBezTo>
                      <a:pt x="93" y="110"/>
                      <a:pt x="93" y="110"/>
                      <a:pt x="93" y="110"/>
                    </a:cubicBezTo>
                    <a:cubicBezTo>
                      <a:pt x="96" y="108"/>
                      <a:pt x="96" y="108"/>
                      <a:pt x="96" y="108"/>
                    </a:cubicBezTo>
                    <a:cubicBezTo>
                      <a:pt x="96" y="108"/>
                      <a:pt x="96" y="108"/>
                      <a:pt x="96" y="108"/>
                    </a:cubicBezTo>
                    <a:cubicBezTo>
                      <a:pt x="101" y="104"/>
                      <a:pt x="106" y="99"/>
                      <a:pt x="110" y="94"/>
                    </a:cubicBezTo>
                    <a:cubicBezTo>
                      <a:pt x="122" y="107"/>
                      <a:pt x="122" y="107"/>
                      <a:pt x="122" y="107"/>
                    </a:cubicBezTo>
                    <a:cubicBezTo>
                      <a:pt x="124" y="109"/>
                      <a:pt x="128" y="109"/>
                      <a:pt x="131" y="106"/>
                    </a:cubicBezTo>
                    <a:cubicBezTo>
                      <a:pt x="133" y="104"/>
                      <a:pt x="133" y="100"/>
                      <a:pt x="131" y="98"/>
                    </a:cubicBezTo>
                    <a:lnTo>
                      <a:pt x="117" y="83"/>
                    </a:lnTo>
                    <a:close/>
                    <a:moveTo>
                      <a:pt x="44" y="6"/>
                    </a:moveTo>
                    <a:cubicBezTo>
                      <a:pt x="43" y="7"/>
                      <a:pt x="43" y="7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2" y="9"/>
                      <a:pt x="42" y="9"/>
                      <a:pt x="42" y="9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1" y="10"/>
                      <a:pt x="41" y="10"/>
                      <a:pt x="41" y="10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8" y="13"/>
                      <a:pt x="38" y="14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4"/>
                      <a:pt x="35" y="13"/>
                      <a:pt x="34" y="13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3" y="12"/>
                      <a:pt x="32" y="12"/>
                      <a:pt x="31" y="12"/>
                    </a:cubicBezTo>
                    <a:cubicBezTo>
                      <a:pt x="35" y="9"/>
                      <a:pt x="39" y="7"/>
                      <a:pt x="44" y="6"/>
                    </a:cubicBezTo>
                    <a:close/>
                    <a:moveTo>
                      <a:pt x="28" y="14"/>
                    </a:moveTo>
                    <a:cubicBezTo>
                      <a:pt x="28" y="14"/>
                      <a:pt x="29" y="14"/>
                      <a:pt x="29" y="15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1" y="15"/>
                      <a:pt x="31" y="16"/>
                      <a:pt x="32" y="16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4" y="16"/>
                      <a:pt x="34" y="17"/>
                      <a:pt x="35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5" y="19"/>
                      <a:pt x="35" y="20"/>
                      <a:pt x="34" y="20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2"/>
                      <a:pt x="33" y="22"/>
                      <a:pt x="33" y="23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2" y="24"/>
                      <a:pt x="32" y="25"/>
                      <a:pt x="32" y="26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1" y="27"/>
                      <a:pt x="31" y="28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30"/>
                      <a:pt x="30" y="30"/>
                      <a:pt x="29" y="31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9" y="33"/>
                      <a:pt x="29" y="33"/>
                      <a:pt x="28" y="34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13" y="27"/>
                      <a:pt x="20" y="19"/>
                      <a:pt x="28" y="14"/>
                    </a:cubicBezTo>
                    <a:close/>
                    <a:moveTo>
                      <a:pt x="8" y="39"/>
                    </a:moveTo>
                    <a:cubicBezTo>
                      <a:pt x="27" y="39"/>
                      <a:pt x="27" y="39"/>
                      <a:pt x="27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6" y="41"/>
                      <a:pt x="26" y="42"/>
                      <a:pt x="26" y="42"/>
                    </a:cubicBezTo>
                    <a:cubicBezTo>
                      <a:pt x="26" y="43"/>
                      <a:pt x="26" y="43"/>
                      <a:pt x="26" y="43"/>
                    </a:cubicBezTo>
                    <a:cubicBezTo>
                      <a:pt x="25" y="44"/>
                      <a:pt x="25" y="45"/>
                      <a:pt x="25" y="45"/>
                    </a:cubicBezTo>
                    <a:cubicBezTo>
                      <a:pt x="25" y="46"/>
                      <a:pt x="25" y="46"/>
                      <a:pt x="25" y="46"/>
                    </a:cubicBezTo>
                    <a:cubicBezTo>
                      <a:pt x="25" y="47"/>
                      <a:pt x="25" y="48"/>
                      <a:pt x="25" y="48"/>
                    </a:cubicBezTo>
                    <a:cubicBezTo>
                      <a:pt x="25" y="48"/>
                      <a:pt x="25" y="49"/>
                      <a:pt x="24" y="49"/>
                    </a:cubicBezTo>
                    <a:cubicBezTo>
                      <a:pt x="24" y="50"/>
                      <a:pt x="24" y="50"/>
                      <a:pt x="24" y="51"/>
                    </a:cubicBezTo>
                    <a:cubicBezTo>
                      <a:pt x="24" y="52"/>
                      <a:pt x="24" y="52"/>
                      <a:pt x="24" y="52"/>
                    </a:cubicBezTo>
                    <a:cubicBezTo>
                      <a:pt x="24" y="53"/>
                      <a:pt x="24" y="54"/>
                      <a:pt x="24" y="55"/>
                    </a:cubicBezTo>
                    <a:cubicBezTo>
                      <a:pt x="24" y="56"/>
                      <a:pt x="24" y="56"/>
                      <a:pt x="24" y="56"/>
                    </a:cubicBezTo>
                    <a:cubicBezTo>
                      <a:pt x="24" y="56"/>
                      <a:pt x="24" y="57"/>
                      <a:pt x="24" y="58"/>
                    </a:cubicBezTo>
                    <a:cubicBezTo>
                      <a:pt x="24" y="58"/>
                      <a:pt x="24" y="58"/>
                      <a:pt x="24" y="59"/>
                    </a:cubicBezTo>
                    <a:cubicBezTo>
                      <a:pt x="24" y="59"/>
                      <a:pt x="24" y="60"/>
                      <a:pt x="24" y="60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4" y="53"/>
                      <a:pt x="5" y="46"/>
                      <a:pt x="8" y="39"/>
                    </a:cubicBezTo>
                    <a:close/>
                    <a:moveTo>
                      <a:pt x="4" y="63"/>
                    </a:move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63"/>
                      <a:pt x="24" y="63"/>
                      <a:pt x="24" y="63"/>
                    </a:cubicBezTo>
                    <a:cubicBezTo>
                      <a:pt x="24" y="64"/>
                      <a:pt x="24" y="64"/>
                      <a:pt x="24" y="64"/>
                    </a:cubicBezTo>
                    <a:cubicBezTo>
                      <a:pt x="24" y="65"/>
                      <a:pt x="24" y="65"/>
                      <a:pt x="24" y="65"/>
                    </a:cubicBezTo>
                    <a:cubicBezTo>
                      <a:pt x="24" y="66"/>
                      <a:pt x="24" y="66"/>
                      <a:pt x="24" y="67"/>
                    </a:cubicBezTo>
                    <a:cubicBezTo>
                      <a:pt x="24" y="68"/>
                      <a:pt x="24" y="68"/>
                      <a:pt x="24" y="68"/>
                    </a:cubicBezTo>
                    <a:cubicBezTo>
                      <a:pt x="24" y="69"/>
                      <a:pt x="24" y="69"/>
                      <a:pt x="24" y="70"/>
                    </a:cubicBezTo>
                    <a:cubicBezTo>
                      <a:pt x="24" y="71"/>
                      <a:pt x="24" y="71"/>
                      <a:pt x="24" y="71"/>
                    </a:cubicBezTo>
                    <a:cubicBezTo>
                      <a:pt x="24" y="72"/>
                      <a:pt x="24" y="73"/>
                      <a:pt x="25" y="73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5" y="75"/>
                      <a:pt x="25" y="75"/>
                      <a:pt x="25" y="76"/>
                    </a:cubicBezTo>
                    <a:cubicBezTo>
                      <a:pt x="25" y="77"/>
                      <a:pt x="25" y="77"/>
                      <a:pt x="25" y="77"/>
                    </a:cubicBezTo>
                    <a:cubicBezTo>
                      <a:pt x="25" y="78"/>
                      <a:pt x="26" y="78"/>
                      <a:pt x="26" y="79"/>
                    </a:cubicBezTo>
                    <a:cubicBezTo>
                      <a:pt x="26" y="80"/>
                      <a:pt x="26" y="80"/>
                      <a:pt x="26" y="80"/>
                    </a:cubicBezTo>
                    <a:cubicBezTo>
                      <a:pt x="26" y="80"/>
                      <a:pt x="26" y="81"/>
                      <a:pt x="26" y="81"/>
                    </a:cubicBezTo>
                    <a:cubicBezTo>
                      <a:pt x="27" y="83"/>
                      <a:pt x="27" y="83"/>
                      <a:pt x="27" y="83"/>
                    </a:cubicBezTo>
                    <a:cubicBezTo>
                      <a:pt x="27" y="83"/>
                      <a:pt x="27" y="83"/>
                      <a:pt x="27" y="83"/>
                    </a:cubicBezTo>
                    <a:cubicBezTo>
                      <a:pt x="27" y="83"/>
                      <a:pt x="27" y="83"/>
                      <a:pt x="27" y="83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6" y="77"/>
                      <a:pt x="4" y="70"/>
                      <a:pt x="4" y="63"/>
                    </a:cubicBezTo>
                    <a:close/>
                    <a:moveTo>
                      <a:pt x="29" y="106"/>
                    </a:moveTo>
                    <a:cubicBezTo>
                      <a:pt x="29" y="106"/>
                      <a:pt x="28" y="106"/>
                      <a:pt x="28" y="106"/>
                    </a:cubicBezTo>
                    <a:cubicBezTo>
                      <a:pt x="20" y="101"/>
                      <a:pt x="14" y="94"/>
                      <a:pt x="10" y="86"/>
                    </a:cubicBezTo>
                    <a:cubicBezTo>
                      <a:pt x="28" y="86"/>
                      <a:pt x="28" y="86"/>
                      <a:pt x="28" y="86"/>
                    </a:cubicBezTo>
                    <a:cubicBezTo>
                      <a:pt x="28" y="86"/>
                      <a:pt x="28" y="86"/>
                      <a:pt x="28" y="86"/>
                    </a:cubicBezTo>
                    <a:cubicBezTo>
                      <a:pt x="28" y="87"/>
                      <a:pt x="28" y="87"/>
                      <a:pt x="28" y="87"/>
                    </a:cubicBezTo>
                    <a:cubicBezTo>
                      <a:pt x="28" y="88"/>
                      <a:pt x="28" y="88"/>
                      <a:pt x="28" y="88"/>
                    </a:cubicBezTo>
                    <a:cubicBezTo>
                      <a:pt x="29" y="89"/>
                      <a:pt x="29" y="89"/>
                      <a:pt x="29" y="90"/>
                    </a:cubicBezTo>
                    <a:cubicBezTo>
                      <a:pt x="29" y="90"/>
                      <a:pt x="29" y="90"/>
                      <a:pt x="29" y="90"/>
                    </a:cubicBezTo>
                    <a:cubicBezTo>
                      <a:pt x="30" y="91"/>
                      <a:pt x="30" y="92"/>
                      <a:pt x="30" y="93"/>
                    </a:cubicBezTo>
                    <a:cubicBezTo>
                      <a:pt x="30" y="93"/>
                      <a:pt x="30" y="93"/>
                      <a:pt x="30" y="93"/>
                    </a:cubicBezTo>
                    <a:cubicBezTo>
                      <a:pt x="31" y="94"/>
                      <a:pt x="31" y="94"/>
                      <a:pt x="31" y="95"/>
                    </a:cubicBezTo>
                    <a:cubicBezTo>
                      <a:pt x="32" y="96"/>
                      <a:pt x="32" y="96"/>
                      <a:pt x="32" y="96"/>
                    </a:cubicBezTo>
                    <a:cubicBezTo>
                      <a:pt x="32" y="96"/>
                      <a:pt x="32" y="97"/>
                      <a:pt x="33" y="98"/>
                    </a:cubicBezTo>
                    <a:cubicBezTo>
                      <a:pt x="33" y="98"/>
                      <a:pt x="33" y="98"/>
                      <a:pt x="33" y="98"/>
                    </a:cubicBezTo>
                    <a:cubicBezTo>
                      <a:pt x="33" y="99"/>
                      <a:pt x="34" y="99"/>
                      <a:pt x="34" y="100"/>
                    </a:cubicBezTo>
                    <a:cubicBezTo>
                      <a:pt x="34" y="101"/>
                      <a:pt x="34" y="101"/>
                      <a:pt x="34" y="101"/>
                    </a:cubicBezTo>
                    <a:cubicBezTo>
                      <a:pt x="35" y="101"/>
                      <a:pt x="35" y="102"/>
                      <a:pt x="35" y="102"/>
                    </a:cubicBezTo>
                    <a:cubicBezTo>
                      <a:pt x="36" y="103"/>
                      <a:pt x="36" y="103"/>
                      <a:pt x="36" y="103"/>
                    </a:cubicBezTo>
                    <a:cubicBezTo>
                      <a:pt x="36" y="103"/>
                      <a:pt x="36" y="103"/>
                      <a:pt x="36" y="103"/>
                    </a:cubicBezTo>
                    <a:cubicBezTo>
                      <a:pt x="36" y="103"/>
                      <a:pt x="36" y="103"/>
                      <a:pt x="36" y="103"/>
                    </a:cubicBezTo>
                    <a:cubicBezTo>
                      <a:pt x="36" y="103"/>
                      <a:pt x="36" y="103"/>
                      <a:pt x="36" y="103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4"/>
                      <a:pt x="35" y="104"/>
                      <a:pt x="35" y="104"/>
                    </a:cubicBezTo>
                    <a:cubicBezTo>
                      <a:pt x="34" y="104"/>
                      <a:pt x="33" y="104"/>
                      <a:pt x="33" y="104"/>
                    </a:cubicBezTo>
                    <a:cubicBezTo>
                      <a:pt x="32" y="105"/>
                      <a:pt x="32" y="105"/>
                      <a:pt x="32" y="105"/>
                    </a:cubicBezTo>
                    <a:cubicBezTo>
                      <a:pt x="31" y="105"/>
                      <a:pt x="30" y="105"/>
                      <a:pt x="30" y="106"/>
                    </a:cubicBezTo>
                    <a:lnTo>
                      <a:pt x="29" y="106"/>
                    </a:lnTo>
                    <a:close/>
                    <a:moveTo>
                      <a:pt x="31" y="109"/>
                    </a:moveTo>
                    <a:cubicBezTo>
                      <a:pt x="32" y="108"/>
                      <a:pt x="32" y="108"/>
                      <a:pt x="32" y="108"/>
                    </a:cubicBezTo>
                    <a:cubicBezTo>
                      <a:pt x="33" y="108"/>
                      <a:pt x="33" y="108"/>
                      <a:pt x="34" y="108"/>
                    </a:cubicBezTo>
                    <a:cubicBezTo>
                      <a:pt x="34" y="107"/>
                      <a:pt x="35" y="107"/>
                      <a:pt x="35" y="107"/>
                    </a:cubicBezTo>
                    <a:cubicBezTo>
                      <a:pt x="36" y="107"/>
                      <a:pt x="36" y="107"/>
                      <a:pt x="37" y="107"/>
                    </a:cubicBezTo>
                    <a:cubicBezTo>
                      <a:pt x="38" y="106"/>
                      <a:pt x="38" y="106"/>
                      <a:pt x="38" y="106"/>
                    </a:cubicBezTo>
                    <a:cubicBezTo>
                      <a:pt x="38" y="107"/>
                      <a:pt x="38" y="107"/>
                      <a:pt x="38" y="107"/>
                    </a:cubicBezTo>
                    <a:cubicBezTo>
                      <a:pt x="38" y="107"/>
                      <a:pt x="38" y="107"/>
                      <a:pt x="38" y="107"/>
                    </a:cubicBezTo>
                    <a:cubicBezTo>
                      <a:pt x="39" y="108"/>
                      <a:pt x="39" y="108"/>
                      <a:pt x="39" y="108"/>
                    </a:cubicBezTo>
                    <a:cubicBezTo>
                      <a:pt x="39" y="109"/>
                      <a:pt x="39" y="109"/>
                      <a:pt x="39" y="109"/>
                    </a:cubicBezTo>
                    <a:cubicBezTo>
                      <a:pt x="40" y="109"/>
                      <a:pt x="40" y="109"/>
                      <a:pt x="40" y="109"/>
                    </a:cubicBezTo>
                    <a:cubicBezTo>
                      <a:pt x="40" y="110"/>
                      <a:pt x="40" y="110"/>
                      <a:pt x="40" y="110"/>
                    </a:cubicBezTo>
                    <a:cubicBezTo>
                      <a:pt x="40" y="110"/>
                      <a:pt x="40" y="110"/>
                      <a:pt x="40" y="110"/>
                    </a:cubicBezTo>
                    <a:cubicBezTo>
                      <a:pt x="41" y="111"/>
                      <a:pt x="41" y="111"/>
                      <a:pt x="41" y="111"/>
                    </a:cubicBezTo>
                    <a:cubicBezTo>
                      <a:pt x="41" y="111"/>
                      <a:pt x="41" y="111"/>
                      <a:pt x="41" y="111"/>
                    </a:cubicBezTo>
                    <a:cubicBezTo>
                      <a:pt x="41" y="112"/>
                      <a:pt x="41" y="112"/>
                      <a:pt x="41" y="112"/>
                    </a:cubicBezTo>
                    <a:cubicBezTo>
                      <a:pt x="42" y="112"/>
                      <a:pt x="42" y="112"/>
                      <a:pt x="42" y="112"/>
                    </a:cubicBezTo>
                    <a:cubicBezTo>
                      <a:pt x="42" y="112"/>
                      <a:pt x="42" y="112"/>
                      <a:pt x="42" y="112"/>
                    </a:cubicBezTo>
                    <a:cubicBezTo>
                      <a:pt x="42" y="113"/>
                      <a:pt x="42" y="113"/>
                      <a:pt x="42" y="113"/>
                    </a:cubicBezTo>
                    <a:cubicBezTo>
                      <a:pt x="43" y="113"/>
                      <a:pt x="43" y="113"/>
                      <a:pt x="43" y="113"/>
                    </a:cubicBezTo>
                    <a:cubicBezTo>
                      <a:pt x="43" y="114"/>
                      <a:pt x="43" y="114"/>
                      <a:pt x="43" y="114"/>
                    </a:cubicBezTo>
                    <a:cubicBezTo>
                      <a:pt x="43" y="114"/>
                      <a:pt x="43" y="114"/>
                      <a:pt x="43" y="114"/>
                    </a:cubicBezTo>
                    <a:cubicBezTo>
                      <a:pt x="39" y="113"/>
                      <a:pt x="35" y="111"/>
                      <a:pt x="31" y="109"/>
                    </a:cubicBezTo>
                    <a:close/>
                    <a:moveTo>
                      <a:pt x="58" y="116"/>
                    </a:moveTo>
                    <a:cubicBezTo>
                      <a:pt x="55" y="116"/>
                      <a:pt x="52" y="116"/>
                      <a:pt x="49" y="115"/>
                    </a:cubicBezTo>
                    <a:cubicBezTo>
                      <a:pt x="49" y="115"/>
                      <a:pt x="49" y="115"/>
                      <a:pt x="49" y="115"/>
                    </a:cubicBezTo>
                    <a:cubicBezTo>
                      <a:pt x="48" y="115"/>
                      <a:pt x="48" y="115"/>
                      <a:pt x="48" y="115"/>
                    </a:cubicBezTo>
                    <a:cubicBezTo>
                      <a:pt x="48" y="115"/>
                      <a:pt x="48" y="115"/>
                      <a:pt x="48" y="115"/>
                    </a:cubicBezTo>
                    <a:cubicBezTo>
                      <a:pt x="48" y="114"/>
                      <a:pt x="48" y="114"/>
                      <a:pt x="48" y="114"/>
                    </a:cubicBezTo>
                    <a:cubicBezTo>
                      <a:pt x="47" y="114"/>
                      <a:pt x="47" y="114"/>
                      <a:pt x="47" y="114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7" y="113"/>
                      <a:pt x="47" y="113"/>
                      <a:pt x="47" y="113"/>
                    </a:cubicBezTo>
                    <a:cubicBezTo>
                      <a:pt x="46" y="112"/>
                      <a:pt x="46" y="112"/>
                      <a:pt x="46" y="112"/>
                    </a:cubicBezTo>
                    <a:cubicBezTo>
                      <a:pt x="46" y="111"/>
                      <a:pt x="46" y="111"/>
                      <a:pt x="46" y="111"/>
                    </a:cubicBezTo>
                    <a:cubicBezTo>
                      <a:pt x="45" y="111"/>
                      <a:pt x="45" y="111"/>
                      <a:pt x="45" y="110"/>
                    </a:cubicBezTo>
                    <a:cubicBezTo>
                      <a:pt x="44" y="110"/>
                      <a:pt x="44" y="110"/>
                      <a:pt x="44" y="110"/>
                    </a:cubicBezTo>
                    <a:cubicBezTo>
                      <a:pt x="44" y="110"/>
                      <a:pt x="44" y="109"/>
                      <a:pt x="44" y="109"/>
                    </a:cubicBezTo>
                    <a:cubicBezTo>
                      <a:pt x="43" y="109"/>
                      <a:pt x="43" y="109"/>
                      <a:pt x="43" y="109"/>
                    </a:cubicBezTo>
                    <a:cubicBezTo>
                      <a:pt x="43" y="108"/>
                      <a:pt x="43" y="108"/>
                      <a:pt x="43" y="107"/>
                    </a:cubicBezTo>
                    <a:cubicBezTo>
                      <a:pt x="42" y="107"/>
                      <a:pt x="42" y="107"/>
                      <a:pt x="42" y="107"/>
                    </a:cubicBezTo>
                    <a:cubicBezTo>
                      <a:pt x="42" y="106"/>
                      <a:pt x="42" y="106"/>
                      <a:pt x="41" y="106"/>
                    </a:cubicBezTo>
                    <a:cubicBezTo>
                      <a:pt x="41" y="105"/>
                      <a:pt x="41" y="105"/>
                      <a:pt x="41" y="105"/>
                    </a:cubicBezTo>
                    <a:cubicBezTo>
                      <a:pt x="47" y="104"/>
                      <a:pt x="53" y="103"/>
                      <a:pt x="58" y="103"/>
                    </a:cubicBezTo>
                    <a:lnTo>
                      <a:pt x="58" y="116"/>
                    </a:lnTo>
                    <a:close/>
                    <a:moveTo>
                      <a:pt x="58" y="100"/>
                    </a:moveTo>
                    <a:cubicBezTo>
                      <a:pt x="57" y="100"/>
                      <a:pt x="57" y="100"/>
                      <a:pt x="57" y="100"/>
                    </a:cubicBezTo>
                    <a:cubicBezTo>
                      <a:pt x="56" y="100"/>
                      <a:pt x="56" y="100"/>
                      <a:pt x="56" y="100"/>
                    </a:cubicBezTo>
                    <a:cubicBezTo>
                      <a:pt x="56" y="100"/>
                      <a:pt x="55" y="100"/>
                      <a:pt x="55" y="100"/>
                    </a:cubicBezTo>
                    <a:cubicBezTo>
                      <a:pt x="54" y="100"/>
                      <a:pt x="54" y="100"/>
                      <a:pt x="54" y="100"/>
                    </a:cubicBezTo>
                    <a:cubicBezTo>
                      <a:pt x="53" y="100"/>
                      <a:pt x="53" y="100"/>
                      <a:pt x="52" y="100"/>
                    </a:cubicBezTo>
                    <a:cubicBezTo>
                      <a:pt x="51" y="100"/>
                      <a:pt x="51" y="100"/>
                      <a:pt x="51" y="100"/>
                    </a:cubicBezTo>
                    <a:cubicBezTo>
                      <a:pt x="50" y="100"/>
                      <a:pt x="50" y="100"/>
                      <a:pt x="49" y="100"/>
                    </a:cubicBezTo>
                    <a:cubicBezTo>
                      <a:pt x="48" y="100"/>
                      <a:pt x="48" y="100"/>
                      <a:pt x="48" y="100"/>
                    </a:cubicBezTo>
                    <a:cubicBezTo>
                      <a:pt x="48" y="101"/>
                      <a:pt x="47" y="101"/>
                      <a:pt x="46" y="101"/>
                    </a:cubicBezTo>
                    <a:cubicBezTo>
                      <a:pt x="45" y="101"/>
                      <a:pt x="45" y="101"/>
                      <a:pt x="45" y="101"/>
                    </a:cubicBezTo>
                    <a:cubicBezTo>
                      <a:pt x="45" y="101"/>
                      <a:pt x="44" y="101"/>
                      <a:pt x="44" y="101"/>
                    </a:cubicBezTo>
                    <a:cubicBezTo>
                      <a:pt x="43" y="101"/>
                      <a:pt x="43" y="101"/>
                      <a:pt x="43" y="102"/>
                    </a:cubicBezTo>
                    <a:cubicBezTo>
                      <a:pt x="42" y="102"/>
                      <a:pt x="42" y="102"/>
                      <a:pt x="41" y="102"/>
                    </a:cubicBezTo>
                    <a:cubicBezTo>
                      <a:pt x="41" y="102"/>
                      <a:pt x="40" y="102"/>
                      <a:pt x="40" y="102"/>
                    </a:cubicBezTo>
                    <a:cubicBezTo>
                      <a:pt x="39" y="102"/>
                      <a:pt x="39" y="102"/>
                      <a:pt x="39" y="102"/>
                    </a:cubicBezTo>
                    <a:cubicBezTo>
                      <a:pt x="39" y="101"/>
                      <a:pt x="39" y="101"/>
                      <a:pt x="39" y="101"/>
                    </a:cubicBezTo>
                    <a:cubicBezTo>
                      <a:pt x="38" y="101"/>
                      <a:pt x="38" y="101"/>
                      <a:pt x="38" y="101"/>
                    </a:cubicBezTo>
                    <a:cubicBezTo>
                      <a:pt x="38" y="100"/>
                      <a:pt x="38" y="100"/>
                      <a:pt x="37" y="99"/>
                    </a:cubicBezTo>
                    <a:cubicBezTo>
                      <a:pt x="37" y="99"/>
                      <a:pt x="37" y="99"/>
                      <a:pt x="37" y="99"/>
                    </a:cubicBezTo>
                    <a:cubicBezTo>
                      <a:pt x="37" y="98"/>
                      <a:pt x="36" y="97"/>
                      <a:pt x="36" y="96"/>
                    </a:cubicBezTo>
                    <a:cubicBezTo>
                      <a:pt x="36" y="96"/>
                      <a:pt x="36" y="96"/>
                      <a:pt x="36" y="96"/>
                    </a:cubicBezTo>
                    <a:cubicBezTo>
                      <a:pt x="35" y="95"/>
                      <a:pt x="35" y="95"/>
                      <a:pt x="35" y="94"/>
                    </a:cubicBezTo>
                    <a:cubicBezTo>
                      <a:pt x="34" y="93"/>
                      <a:pt x="34" y="93"/>
                      <a:pt x="34" y="93"/>
                    </a:cubicBezTo>
                    <a:cubicBezTo>
                      <a:pt x="34" y="93"/>
                      <a:pt x="34" y="92"/>
                      <a:pt x="34" y="92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3" y="91"/>
                      <a:pt x="33" y="90"/>
                      <a:pt x="33" y="90"/>
                    </a:cubicBezTo>
                    <a:cubicBezTo>
                      <a:pt x="32" y="89"/>
                      <a:pt x="32" y="89"/>
                      <a:pt x="32" y="89"/>
                    </a:cubicBezTo>
                    <a:cubicBezTo>
                      <a:pt x="32" y="88"/>
                      <a:pt x="32" y="88"/>
                      <a:pt x="32" y="87"/>
                    </a:cubicBezTo>
                    <a:cubicBezTo>
                      <a:pt x="32" y="86"/>
                      <a:pt x="32" y="86"/>
                      <a:pt x="32" y="86"/>
                    </a:cubicBezTo>
                    <a:cubicBezTo>
                      <a:pt x="32" y="86"/>
                      <a:pt x="32" y="86"/>
                      <a:pt x="32" y="86"/>
                    </a:cubicBezTo>
                    <a:cubicBezTo>
                      <a:pt x="58" y="86"/>
                      <a:pt x="58" y="86"/>
                      <a:pt x="58" y="86"/>
                    </a:cubicBezTo>
                    <a:lnTo>
                      <a:pt x="58" y="100"/>
                    </a:lnTo>
                    <a:close/>
                    <a:moveTo>
                      <a:pt x="58" y="83"/>
                    </a:moveTo>
                    <a:cubicBezTo>
                      <a:pt x="30" y="83"/>
                      <a:pt x="30" y="83"/>
                      <a:pt x="30" y="83"/>
                    </a:cubicBezTo>
                    <a:cubicBezTo>
                      <a:pt x="30" y="82"/>
                      <a:pt x="30" y="82"/>
                      <a:pt x="30" y="82"/>
                    </a:cubicBezTo>
                    <a:cubicBezTo>
                      <a:pt x="30" y="81"/>
                      <a:pt x="30" y="81"/>
                      <a:pt x="30" y="81"/>
                    </a:cubicBezTo>
                    <a:cubicBezTo>
                      <a:pt x="30" y="80"/>
                      <a:pt x="29" y="80"/>
                      <a:pt x="29" y="79"/>
                    </a:cubicBezTo>
                    <a:cubicBezTo>
                      <a:pt x="29" y="78"/>
                      <a:pt x="29" y="78"/>
                      <a:pt x="29" y="78"/>
                    </a:cubicBezTo>
                    <a:cubicBezTo>
                      <a:pt x="29" y="78"/>
                      <a:pt x="29" y="77"/>
                      <a:pt x="29" y="76"/>
                    </a:cubicBezTo>
                    <a:cubicBezTo>
                      <a:pt x="29" y="76"/>
                      <a:pt x="29" y="76"/>
                      <a:pt x="29" y="76"/>
                    </a:cubicBezTo>
                    <a:cubicBezTo>
                      <a:pt x="28" y="75"/>
                      <a:pt x="28" y="74"/>
                      <a:pt x="28" y="73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28" y="72"/>
                      <a:pt x="28" y="71"/>
                      <a:pt x="28" y="70"/>
                    </a:cubicBezTo>
                    <a:cubicBezTo>
                      <a:pt x="28" y="69"/>
                      <a:pt x="28" y="69"/>
                      <a:pt x="28" y="69"/>
                    </a:cubicBezTo>
                    <a:cubicBezTo>
                      <a:pt x="28" y="69"/>
                      <a:pt x="27" y="68"/>
                      <a:pt x="27" y="68"/>
                    </a:cubicBezTo>
                    <a:cubicBezTo>
                      <a:pt x="27" y="67"/>
                      <a:pt x="27" y="67"/>
                      <a:pt x="27" y="67"/>
                    </a:cubicBezTo>
                    <a:cubicBezTo>
                      <a:pt x="27" y="66"/>
                      <a:pt x="27" y="66"/>
                      <a:pt x="27" y="65"/>
                    </a:cubicBezTo>
                    <a:cubicBezTo>
                      <a:pt x="27" y="64"/>
                      <a:pt x="27" y="64"/>
                      <a:pt x="27" y="64"/>
                    </a:cubicBezTo>
                    <a:cubicBezTo>
                      <a:pt x="27" y="63"/>
                      <a:pt x="27" y="63"/>
                      <a:pt x="27" y="63"/>
                    </a:cubicBezTo>
                    <a:cubicBezTo>
                      <a:pt x="58" y="63"/>
                      <a:pt x="58" y="63"/>
                      <a:pt x="58" y="63"/>
                    </a:cubicBezTo>
                    <a:lnTo>
                      <a:pt x="58" y="83"/>
                    </a:lnTo>
                    <a:close/>
                    <a:moveTo>
                      <a:pt x="58" y="60"/>
                    </a:moveTo>
                    <a:cubicBezTo>
                      <a:pt x="27" y="60"/>
                      <a:pt x="27" y="60"/>
                      <a:pt x="27" y="60"/>
                    </a:cubicBezTo>
                    <a:cubicBezTo>
                      <a:pt x="27" y="60"/>
                      <a:pt x="27" y="59"/>
                      <a:pt x="27" y="59"/>
                    </a:cubicBezTo>
                    <a:cubicBezTo>
                      <a:pt x="27" y="59"/>
                      <a:pt x="27" y="58"/>
                      <a:pt x="27" y="58"/>
                    </a:cubicBezTo>
                    <a:cubicBezTo>
                      <a:pt x="27" y="57"/>
                      <a:pt x="27" y="57"/>
                      <a:pt x="27" y="56"/>
                    </a:cubicBezTo>
                    <a:cubicBezTo>
                      <a:pt x="27" y="56"/>
                      <a:pt x="27" y="55"/>
                      <a:pt x="27" y="55"/>
                    </a:cubicBezTo>
                    <a:cubicBezTo>
                      <a:pt x="27" y="54"/>
                      <a:pt x="27" y="54"/>
                      <a:pt x="27" y="53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8" y="51"/>
                      <a:pt x="28" y="50"/>
                      <a:pt x="28" y="49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8" y="48"/>
                      <a:pt x="28" y="47"/>
                      <a:pt x="28" y="47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9" y="45"/>
                      <a:pt x="29" y="45"/>
                      <a:pt x="29" y="44"/>
                    </a:cubicBezTo>
                    <a:cubicBezTo>
                      <a:pt x="29" y="44"/>
                      <a:pt x="29" y="43"/>
                      <a:pt x="29" y="43"/>
                    </a:cubicBezTo>
                    <a:cubicBezTo>
                      <a:pt x="29" y="42"/>
                      <a:pt x="30" y="42"/>
                      <a:pt x="30" y="41"/>
                    </a:cubicBezTo>
                    <a:cubicBezTo>
                      <a:pt x="30" y="41"/>
                      <a:pt x="30" y="40"/>
                      <a:pt x="30" y="40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58" y="39"/>
                      <a:pt x="58" y="39"/>
                      <a:pt x="58" y="39"/>
                    </a:cubicBezTo>
                    <a:lnTo>
                      <a:pt x="58" y="60"/>
                    </a:lnTo>
                    <a:close/>
                    <a:moveTo>
                      <a:pt x="58" y="22"/>
                    </a:moveTo>
                    <a:cubicBezTo>
                      <a:pt x="58" y="36"/>
                      <a:pt x="58" y="36"/>
                      <a:pt x="58" y="36"/>
                    </a:cubicBezTo>
                    <a:cubicBezTo>
                      <a:pt x="31" y="36"/>
                      <a:pt x="31" y="36"/>
                      <a:pt x="31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2" y="34"/>
                      <a:pt x="32" y="34"/>
                      <a:pt x="32" y="33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2"/>
                      <a:pt x="33" y="31"/>
                      <a:pt x="33" y="31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29"/>
                      <a:pt x="34" y="29"/>
                      <a:pt x="34" y="28"/>
                    </a:cubicBezTo>
                    <a:cubicBezTo>
                      <a:pt x="35" y="27"/>
                      <a:pt x="35" y="27"/>
                      <a:pt x="35" y="27"/>
                    </a:cubicBezTo>
                    <a:cubicBezTo>
                      <a:pt x="35" y="27"/>
                      <a:pt x="35" y="26"/>
                      <a:pt x="36" y="25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6" y="24"/>
                      <a:pt x="37" y="23"/>
                      <a:pt x="37" y="23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8" y="21"/>
                      <a:pt x="38" y="21"/>
                      <a:pt x="38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9"/>
                      <a:pt x="41" y="19"/>
                      <a:pt x="41" y="19"/>
                    </a:cubicBezTo>
                    <a:cubicBezTo>
                      <a:pt x="42" y="19"/>
                      <a:pt x="42" y="20"/>
                      <a:pt x="43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5" y="20"/>
                      <a:pt x="45" y="20"/>
                      <a:pt x="46" y="21"/>
                    </a:cubicBezTo>
                    <a:cubicBezTo>
                      <a:pt x="47" y="21"/>
                      <a:pt x="47" y="21"/>
                      <a:pt x="47" y="21"/>
                    </a:cubicBezTo>
                    <a:cubicBezTo>
                      <a:pt x="47" y="21"/>
                      <a:pt x="48" y="21"/>
                      <a:pt x="49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50" y="21"/>
                      <a:pt x="51" y="22"/>
                      <a:pt x="52" y="22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3" y="22"/>
                      <a:pt x="54" y="22"/>
                      <a:pt x="54" y="22"/>
                    </a:cubicBezTo>
                    <a:cubicBezTo>
                      <a:pt x="55" y="22"/>
                      <a:pt x="55" y="22"/>
                      <a:pt x="55" y="22"/>
                    </a:cubicBezTo>
                    <a:cubicBezTo>
                      <a:pt x="56" y="22"/>
                      <a:pt x="56" y="22"/>
                      <a:pt x="57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2"/>
                      <a:pt x="58" y="22"/>
                      <a:pt x="58" y="22"/>
                    </a:cubicBezTo>
                    <a:close/>
                    <a:moveTo>
                      <a:pt x="58" y="19"/>
                    </a:moveTo>
                    <a:cubicBezTo>
                      <a:pt x="58" y="19"/>
                      <a:pt x="58" y="19"/>
                      <a:pt x="58" y="19"/>
                    </a:cubicBezTo>
                    <a:cubicBezTo>
                      <a:pt x="57" y="19"/>
                      <a:pt x="57" y="19"/>
                      <a:pt x="57" y="19"/>
                    </a:cubicBezTo>
                    <a:cubicBezTo>
                      <a:pt x="56" y="19"/>
                      <a:pt x="56" y="19"/>
                      <a:pt x="55" y="19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4" y="19"/>
                      <a:pt x="53" y="18"/>
                      <a:pt x="53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8"/>
                      <a:pt x="51" y="18"/>
                      <a:pt x="50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48" y="18"/>
                      <a:pt x="47" y="17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6" y="17"/>
                      <a:pt x="46" y="17"/>
                      <a:pt x="45" y="17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44" y="16"/>
                      <a:pt x="43" y="16"/>
                      <a:pt x="42" y="16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1" y="16"/>
                      <a:pt x="41" y="16"/>
                      <a:pt x="41" y="16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5" y="10"/>
                      <a:pt x="45" y="10"/>
                      <a:pt x="45" y="10"/>
                    </a:cubicBezTo>
                    <a:cubicBezTo>
                      <a:pt x="45" y="10"/>
                      <a:pt x="45" y="10"/>
                      <a:pt x="45" y="10"/>
                    </a:cubicBezTo>
                    <a:cubicBezTo>
                      <a:pt x="45" y="10"/>
                      <a:pt x="45" y="10"/>
                      <a:pt x="45" y="10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8" y="7"/>
                      <a:pt x="48" y="7"/>
                      <a:pt x="48" y="7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52" y="4"/>
                      <a:pt x="55" y="4"/>
                      <a:pt x="58" y="4"/>
                    </a:cubicBezTo>
                    <a:lnTo>
                      <a:pt x="58" y="19"/>
                    </a:lnTo>
                    <a:close/>
                    <a:moveTo>
                      <a:pt x="90" y="15"/>
                    </a:moveTo>
                    <a:cubicBezTo>
                      <a:pt x="91" y="14"/>
                      <a:pt x="91" y="14"/>
                      <a:pt x="92" y="14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100" y="19"/>
                      <a:pt x="107" y="27"/>
                      <a:pt x="111" y="36"/>
                    </a:cubicBezTo>
                    <a:cubicBezTo>
                      <a:pt x="92" y="36"/>
                      <a:pt x="92" y="36"/>
                      <a:pt x="92" y="36"/>
                    </a:cubicBezTo>
                    <a:cubicBezTo>
                      <a:pt x="92" y="36"/>
                      <a:pt x="92" y="36"/>
                      <a:pt x="92" y="36"/>
                    </a:cubicBezTo>
                    <a:cubicBezTo>
                      <a:pt x="92" y="35"/>
                      <a:pt x="92" y="35"/>
                      <a:pt x="92" y="35"/>
                    </a:cubicBezTo>
                    <a:cubicBezTo>
                      <a:pt x="91" y="34"/>
                      <a:pt x="91" y="34"/>
                      <a:pt x="91" y="34"/>
                    </a:cubicBezTo>
                    <a:cubicBezTo>
                      <a:pt x="91" y="33"/>
                      <a:pt x="91" y="33"/>
                      <a:pt x="91" y="32"/>
                    </a:cubicBezTo>
                    <a:cubicBezTo>
                      <a:pt x="90" y="31"/>
                      <a:pt x="90" y="31"/>
                      <a:pt x="90" y="31"/>
                    </a:cubicBezTo>
                    <a:cubicBezTo>
                      <a:pt x="90" y="31"/>
                      <a:pt x="90" y="30"/>
                      <a:pt x="90" y="30"/>
                    </a:cubicBezTo>
                    <a:cubicBezTo>
                      <a:pt x="89" y="29"/>
                      <a:pt x="89" y="29"/>
                      <a:pt x="89" y="28"/>
                    </a:cubicBezTo>
                    <a:cubicBezTo>
                      <a:pt x="89" y="28"/>
                      <a:pt x="88" y="27"/>
                      <a:pt x="88" y="27"/>
                    </a:cubicBezTo>
                    <a:cubicBezTo>
                      <a:pt x="88" y="25"/>
                      <a:pt x="88" y="25"/>
                      <a:pt x="88" y="25"/>
                    </a:cubicBezTo>
                    <a:cubicBezTo>
                      <a:pt x="87" y="25"/>
                      <a:pt x="87" y="25"/>
                      <a:pt x="87" y="24"/>
                    </a:cubicBezTo>
                    <a:cubicBezTo>
                      <a:pt x="87" y="24"/>
                      <a:pt x="86" y="23"/>
                      <a:pt x="86" y="23"/>
                    </a:cubicBezTo>
                    <a:cubicBezTo>
                      <a:pt x="86" y="22"/>
                      <a:pt x="86" y="22"/>
                      <a:pt x="86" y="22"/>
                    </a:cubicBezTo>
                    <a:cubicBezTo>
                      <a:pt x="85" y="20"/>
                      <a:pt x="85" y="20"/>
                      <a:pt x="85" y="20"/>
                    </a:cubicBezTo>
                    <a:cubicBezTo>
                      <a:pt x="85" y="20"/>
                      <a:pt x="84" y="20"/>
                      <a:pt x="84" y="19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3" y="18"/>
                      <a:pt x="83" y="18"/>
                      <a:pt x="83" y="18"/>
                    </a:cubicBezTo>
                    <a:cubicBezTo>
                      <a:pt x="84" y="17"/>
                      <a:pt x="84" y="17"/>
                      <a:pt x="84" y="17"/>
                    </a:cubicBezTo>
                    <a:cubicBezTo>
                      <a:pt x="85" y="17"/>
                      <a:pt x="85" y="17"/>
                      <a:pt x="85" y="17"/>
                    </a:cubicBezTo>
                    <a:cubicBezTo>
                      <a:pt x="85" y="17"/>
                      <a:pt x="86" y="17"/>
                      <a:pt x="87" y="16"/>
                    </a:cubicBezTo>
                    <a:cubicBezTo>
                      <a:pt x="87" y="16"/>
                      <a:pt x="87" y="16"/>
                      <a:pt x="87" y="16"/>
                    </a:cubicBezTo>
                    <a:cubicBezTo>
                      <a:pt x="88" y="16"/>
                      <a:pt x="89" y="15"/>
                      <a:pt x="90" y="15"/>
                    </a:cubicBezTo>
                    <a:close/>
                    <a:moveTo>
                      <a:pt x="89" y="11"/>
                    </a:moveTo>
                    <a:cubicBezTo>
                      <a:pt x="89" y="12"/>
                      <a:pt x="89" y="12"/>
                      <a:pt x="89" y="12"/>
                    </a:cubicBezTo>
                    <a:cubicBezTo>
                      <a:pt x="88" y="12"/>
                      <a:pt x="88" y="12"/>
                      <a:pt x="88" y="12"/>
                    </a:cubicBezTo>
                    <a:cubicBezTo>
                      <a:pt x="88" y="12"/>
                      <a:pt x="87" y="12"/>
                      <a:pt x="86" y="13"/>
                    </a:cubicBezTo>
                    <a:cubicBezTo>
                      <a:pt x="85" y="13"/>
                      <a:pt x="85" y="13"/>
                      <a:pt x="85" y="13"/>
                    </a:cubicBezTo>
                    <a:cubicBezTo>
                      <a:pt x="85" y="13"/>
                      <a:pt x="84" y="14"/>
                      <a:pt x="83" y="14"/>
                    </a:cubicBezTo>
                    <a:cubicBezTo>
                      <a:pt x="83" y="14"/>
                      <a:pt x="83" y="14"/>
                      <a:pt x="83" y="14"/>
                    </a:cubicBezTo>
                    <a:cubicBezTo>
                      <a:pt x="82" y="14"/>
                      <a:pt x="82" y="14"/>
                      <a:pt x="81" y="15"/>
                    </a:cubicBezTo>
                    <a:cubicBezTo>
                      <a:pt x="81" y="14"/>
                      <a:pt x="80" y="13"/>
                      <a:pt x="80" y="12"/>
                    </a:cubicBezTo>
                    <a:cubicBezTo>
                      <a:pt x="80" y="12"/>
                      <a:pt x="80" y="12"/>
                      <a:pt x="80" y="12"/>
                    </a:cubicBezTo>
                    <a:cubicBezTo>
                      <a:pt x="79" y="11"/>
                      <a:pt x="79" y="11"/>
                      <a:pt x="79" y="11"/>
                    </a:cubicBezTo>
                    <a:cubicBezTo>
                      <a:pt x="79" y="10"/>
                      <a:pt x="79" y="10"/>
                      <a:pt x="79" y="10"/>
                    </a:cubicBezTo>
                    <a:cubicBezTo>
                      <a:pt x="78" y="10"/>
                      <a:pt x="78" y="10"/>
                      <a:pt x="78" y="10"/>
                    </a:cubicBezTo>
                    <a:cubicBezTo>
                      <a:pt x="78" y="9"/>
                      <a:pt x="78" y="9"/>
                      <a:pt x="78" y="9"/>
                    </a:cubicBezTo>
                    <a:cubicBezTo>
                      <a:pt x="78" y="9"/>
                      <a:pt x="78" y="9"/>
                      <a:pt x="78" y="9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6" y="7"/>
                      <a:pt x="76" y="7"/>
                      <a:pt x="76" y="7"/>
                    </a:cubicBezTo>
                    <a:cubicBezTo>
                      <a:pt x="76" y="7"/>
                      <a:pt x="76" y="7"/>
                      <a:pt x="76" y="7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5" y="6"/>
                      <a:pt x="75" y="6"/>
                      <a:pt x="75" y="6"/>
                    </a:cubicBezTo>
                    <a:cubicBezTo>
                      <a:pt x="80" y="7"/>
                      <a:pt x="85" y="9"/>
                      <a:pt x="89" y="11"/>
                    </a:cubicBezTo>
                    <a:close/>
                    <a:moveTo>
                      <a:pt x="62" y="4"/>
                    </a:moveTo>
                    <a:cubicBezTo>
                      <a:pt x="65" y="4"/>
                      <a:pt x="67" y="4"/>
                      <a:pt x="70" y="5"/>
                    </a:cubicBezTo>
                    <a:cubicBezTo>
                      <a:pt x="71" y="6"/>
                      <a:pt x="72" y="7"/>
                      <a:pt x="74" y="10"/>
                    </a:cubicBezTo>
                    <a:cubicBezTo>
                      <a:pt x="74" y="10"/>
                      <a:pt x="74" y="10"/>
                      <a:pt x="74" y="10"/>
                    </a:cubicBezTo>
                    <a:cubicBezTo>
                      <a:pt x="75" y="11"/>
                      <a:pt x="75" y="11"/>
                      <a:pt x="75" y="11"/>
                    </a:cubicBezTo>
                    <a:cubicBezTo>
                      <a:pt x="75" y="11"/>
                      <a:pt x="75" y="11"/>
                      <a:pt x="75" y="11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6" y="13"/>
                      <a:pt x="76" y="13"/>
                      <a:pt x="76" y="13"/>
                    </a:cubicBezTo>
                    <a:cubicBezTo>
                      <a:pt x="76" y="13"/>
                      <a:pt x="76" y="13"/>
                      <a:pt x="76" y="13"/>
                    </a:cubicBezTo>
                    <a:cubicBezTo>
                      <a:pt x="77" y="14"/>
                      <a:pt x="77" y="14"/>
                      <a:pt x="77" y="14"/>
                    </a:cubicBezTo>
                    <a:cubicBezTo>
                      <a:pt x="77" y="14"/>
                      <a:pt x="77" y="14"/>
                      <a:pt x="77" y="14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8" y="15"/>
                      <a:pt x="78" y="15"/>
                      <a:pt x="78" y="15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7" y="16"/>
                      <a:pt x="77" y="16"/>
                      <a:pt x="77" y="16"/>
                    </a:cubicBezTo>
                    <a:cubicBezTo>
                      <a:pt x="76" y="16"/>
                      <a:pt x="76" y="16"/>
                      <a:pt x="75" y="17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74" y="17"/>
                      <a:pt x="73" y="17"/>
                      <a:pt x="73" y="17"/>
                    </a:cubicBezTo>
                    <a:cubicBezTo>
                      <a:pt x="72" y="17"/>
                      <a:pt x="72" y="17"/>
                      <a:pt x="72" y="17"/>
                    </a:cubicBezTo>
                    <a:cubicBezTo>
                      <a:pt x="71" y="18"/>
                      <a:pt x="71" y="18"/>
                      <a:pt x="70" y="18"/>
                    </a:cubicBezTo>
                    <a:cubicBezTo>
                      <a:pt x="70" y="18"/>
                      <a:pt x="70" y="18"/>
                      <a:pt x="70" y="18"/>
                    </a:cubicBezTo>
                    <a:cubicBezTo>
                      <a:pt x="69" y="18"/>
                      <a:pt x="68" y="18"/>
                      <a:pt x="67" y="18"/>
                    </a:cubicBezTo>
                    <a:cubicBezTo>
                      <a:pt x="67" y="18"/>
                      <a:pt x="67" y="18"/>
                      <a:pt x="67" y="18"/>
                    </a:cubicBezTo>
                    <a:cubicBezTo>
                      <a:pt x="66" y="18"/>
                      <a:pt x="66" y="18"/>
                      <a:pt x="65" y="19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19"/>
                      <a:pt x="63" y="19"/>
                      <a:pt x="63" y="19"/>
                    </a:cubicBezTo>
                    <a:cubicBezTo>
                      <a:pt x="62" y="19"/>
                      <a:pt x="62" y="19"/>
                      <a:pt x="62" y="19"/>
                    </a:cubicBezTo>
                    <a:cubicBezTo>
                      <a:pt x="62" y="19"/>
                      <a:pt x="62" y="19"/>
                      <a:pt x="62" y="19"/>
                    </a:cubicBezTo>
                    <a:lnTo>
                      <a:pt x="62" y="4"/>
                    </a:lnTo>
                    <a:close/>
                    <a:moveTo>
                      <a:pt x="62" y="22"/>
                    </a:moveTo>
                    <a:cubicBezTo>
                      <a:pt x="62" y="22"/>
                      <a:pt x="62" y="22"/>
                      <a:pt x="62" y="22"/>
                    </a:cubicBezTo>
                    <a:cubicBezTo>
                      <a:pt x="62" y="22"/>
                      <a:pt x="62" y="22"/>
                      <a:pt x="62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4" y="22"/>
                      <a:pt x="64" y="22"/>
                      <a:pt x="65" y="22"/>
                    </a:cubicBezTo>
                    <a:cubicBezTo>
                      <a:pt x="66" y="22"/>
                      <a:pt x="66" y="22"/>
                      <a:pt x="66" y="22"/>
                    </a:cubicBezTo>
                    <a:cubicBezTo>
                      <a:pt x="66" y="22"/>
                      <a:pt x="67" y="22"/>
                      <a:pt x="67" y="22"/>
                    </a:cubicBezTo>
                    <a:cubicBezTo>
                      <a:pt x="68" y="22"/>
                      <a:pt x="68" y="22"/>
                      <a:pt x="68" y="22"/>
                    </a:cubicBezTo>
                    <a:cubicBezTo>
                      <a:pt x="69" y="22"/>
                      <a:pt x="69" y="21"/>
                      <a:pt x="70" y="21"/>
                    </a:cubicBezTo>
                    <a:cubicBezTo>
                      <a:pt x="71" y="21"/>
                      <a:pt x="71" y="21"/>
                      <a:pt x="71" y="21"/>
                    </a:cubicBezTo>
                    <a:cubicBezTo>
                      <a:pt x="71" y="21"/>
                      <a:pt x="72" y="21"/>
                      <a:pt x="73" y="21"/>
                    </a:cubicBezTo>
                    <a:cubicBezTo>
                      <a:pt x="73" y="21"/>
                      <a:pt x="73" y="21"/>
                      <a:pt x="73" y="21"/>
                    </a:cubicBezTo>
                    <a:cubicBezTo>
                      <a:pt x="74" y="20"/>
                      <a:pt x="75" y="20"/>
                      <a:pt x="75" y="20"/>
                    </a:cubicBezTo>
                    <a:cubicBezTo>
                      <a:pt x="76" y="20"/>
                      <a:pt x="76" y="20"/>
                      <a:pt x="76" y="20"/>
                    </a:cubicBezTo>
                    <a:cubicBezTo>
                      <a:pt x="77" y="20"/>
                      <a:pt x="78" y="20"/>
                      <a:pt x="78" y="19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80" y="19"/>
                      <a:pt x="80" y="19"/>
                      <a:pt x="80" y="19"/>
                    </a:cubicBezTo>
                    <a:cubicBezTo>
                      <a:pt x="80" y="19"/>
                      <a:pt x="80" y="19"/>
                      <a:pt x="80" y="19"/>
                    </a:cubicBezTo>
                    <a:cubicBezTo>
                      <a:pt x="81" y="21"/>
                      <a:pt x="81" y="21"/>
                      <a:pt x="81" y="21"/>
                    </a:cubicBezTo>
                    <a:cubicBezTo>
                      <a:pt x="81" y="21"/>
                      <a:pt x="82" y="21"/>
                      <a:pt x="82" y="22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3" y="24"/>
                      <a:pt x="83" y="24"/>
                      <a:pt x="84" y="25"/>
                    </a:cubicBezTo>
                    <a:cubicBezTo>
                      <a:pt x="84" y="26"/>
                      <a:pt x="84" y="26"/>
                      <a:pt x="84" y="26"/>
                    </a:cubicBezTo>
                    <a:cubicBezTo>
                      <a:pt x="84" y="26"/>
                      <a:pt x="84" y="27"/>
                      <a:pt x="85" y="28"/>
                    </a:cubicBezTo>
                    <a:cubicBezTo>
                      <a:pt x="85" y="29"/>
                      <a:pt x="85" y="29"/>
                      <a:pt x="85" y="29"/>
                    </a:cubicBezTo>
                    <a:cubicBezTo>
                      <a:pt x="85" y="29"/>
                      <a:pt x="86" y="29"/>
                      <a:pt x="86" y="30"/>
                    </a:cubicBezTo>
                    <a:cubicBezTo>
                      <a:pt x="86" y="31"/>
                      <a:pt x="86" y="31"/>
                      <a:pt x="86" y="31"/>
                    </a:cubicBezTo>
                    <a:cubicBezTo>
                      <a:pt x="87" y="31"/>
                      <a:pt x="87" y="32"/>
                      <a:pt x="87" y="32"/>
                    </a:cubicBezTo>
                    <a:cubicBezTo>
                      <a:pt x="87" y="33"/>
                      <a:pt x="87" y="33"/>
                      <a:pt x="87" y="33"/>
                    </a:cubicBezTo>
                    <a:cubicBezTo>
                      <a:pt x="88" y="34"/>
                      <a:pt x="88" y="34"/>
                      <a:pt x="88" y="35"/>
                    </a:cubicBezTo>
                    <a:cubicBezTo>
                      <a:pt x="88" y="36"/>
                      <a:pt x="88" y="36"/>
                      <a:pt x="88" y="36"/>
                    </a:cubicBezTo>
                    <a:cubicBezTo>
                      <a:pt x="88" y="36"/>
                      <a:pt x="88" y="36"/>
                      <a:pt x="88" y="36"/>
                    </a:cubicBezTo>
                    <a:cubicBezTo>
                      <a:pt x="62" y="36"/>
                      <a:pt x="62" y="36"/>
                      <a:pt x="62" y="36"/>
                    </a:cubicBezTo>
                    <a:lnTo>
                      <a:pt x="62" y="22"/>
                    </a:lnTo>
                    <a:close/>
                    <a:moveTo>
                      <a:pt x="62" y="39"/>
                    </a:moveTo>
                    <a:cubicBezTo>
                      <a:pt x="90" y="39"/>
                      <a:pt x="90" y="39"/>
                      <a:pt x="90" y="39"/>
                    </a:cubicBezTo>
                    <a:cubicBezTo>
                      <a:pt x="90" y="40"/>
                      <a:pt x="90" y="40"/>
                      <a:pt x="90" y="40"/>
                    </a:cubicBezTo>
                    <a:cubicBezTo>
                      <a:pt x="90" y="41"/>
                      <a:pt x="90" y="41"/>
                      <a:pt x="91" y="41"/>
                    </a:cubicBezTo>
                    <a:cubicBezTo>
                      <a:pt x="91" y="42"/>
                      <a:pt x="91" y="42"/>
                      <a:pt x="91" y="43"/>
                    </a:cubicBezTo>
                    <a:cubicBezTo>
                      <a:pt x="91" y="43"/>
                      <a:pt x="91" y="44"/>
                      <a:pt x="91" y="44"/>
                    </a:cubicBezTo>
                    <a:cubicBezTo>
                      <a:pt x="91" y="45"/>
                      <a:pt x="92" y="45"/>
                      <a:pt x="92" y="45"/>
                    </a:cubicBezTo>
                    <a:cubicBezTo>
                      <a:pt x="82" y="46"/>
                      <a:pt x="74" y="52"/>
                      <a:pt x="71" y="60"/>
                    </a:cubicBezTo>
                    <a:cubicBezTo>
                      <a:pt x="62" y="60"/>
                      <a:pt x="62" y="60"/>
                      <a:pt x="62" y="60"/>
                    </a:cubicBezTo>
                    <a:lnTo>
                      <a:pt x="62" y="39"/>
                    </a:lnTo>
                    <a:close/>
                    <a:moveTo>
                      <a:pt x="62" y="63"/>
                    </a:moveTo>
                    <a:cubicBezTo>
                      <a:pt x="70" y="63"/>
                      <a:pt x="70" y="63"/>
                      <a:pt x="70" y="63"/>
                    </a:cubicBezTo>
                    <a:cubicBezTo>
                      <a:pt x="69" y="65"/>
                      <a:pt x="69" y="68"/>
                      <a:pt x="69" y="70"/>
                    </a:cubicBezTo>
                    <a:cubicBezTo>
                      <a:pt x="69" y="75"/>
                      <a:pt x="70" y="79"/>
                      <a:pt x="73" y="83"/>
                    </a:cubicBezTo>
                    <a:cubicBezTo>
                      <a:pt x="62" y="83"/>
                      <a:pt x="62" y="83"/>
                      <a:pt x="62" y="83"/>
                    </a:cubicBezTo>
                    <a:lnTo>
                      <a:pt x="62" y="63"/>
                    </a:lnTo>
                    <a:close/>
                    <a:moveTo>
                      <a:pt x="62" y="86"/>
                    </a:moveTo>
                    <a:cubicBezTo>
                      <a:pt x="75" y="86"/>
                      <a:pt x="75" y="86"/>
                      <a:pt x="75" y="86"/>
                    </a:cubicBezTo>
                    <a:cubicBezTo>
                      <a:pt x="78" y="89"/>
                      <a:pt x="81" y="91"/>
                      <a:pt x="85" y="93"/>
                    </a:cubicBezTo>
                    <a:cubicBezTo>
                      <a:pt x="84" y="93"/>
                      <a:pt x="84" y="93"/>
                      <a:pt x="84" y="93"/>
                    </a:cubicBezTo>
                    <a:cubicBezTo>
                      <a:pt x="84" y="94"/>
                      <a:pt x="84" y="94"/>
                      <a:pt x="84" y="94"/>
                    </a:cubicBezTo>
                    <a:cubicBezTo>
                      <a:pt x="84" y="94"/>
                      <a:pt x="83" y="95"/>
                      <a:pt x="83" y="96"/>
                    </a:cubicBezTo>
                    <a:cubicBezTo>
                      <a:pt x="83" y="96"/>
                      <a:pt x="83" y="96"/>
                      <a:pt x="83" y="96"/>
                    </a:cubicBezTo>
                    <a:cubicBezTo>
                      <a:pt x="82" y="97"/>
                      <a:pt x="82" y="98"/>
                      <a:pt x="82" y="98"/>
                    </a:cubicBezTo>
                    <a:cubicBezTo>
                      <a:pt x="81" y="99"/>
                      <a:pt x="81" y="99"/>
                      <a:pt x="81" y="99"/>
                    </a:cubicBezTo>
                    <a:cubicBezTo>
                      <a:pt x="81" y="99"/>
                      <a:pt x="81" y="100"/>
                      <a:pt x="80" y="101"/>
                    </a:cubicBezTo>
                    <a:cubicBezTo>
                      <a:pt x="80" y="101"/>
                      <a:pt x="80" y="101"/>
                      <a:pt x="80" y="101"/>
                    </a:cubicBezTo>
                    <a:cubicBezTo>
                      <a:pt x="79" y="102"/>
                      <a:pt x="79" y="102"/>
                      <a:pt x="79" y="102"/>
                    </a:cubicBezTo>
                    <a:cubicBezTo>
                      <a:pt x="79" y="102"/>
                      <a:pt x="79" y="102"/>
                      <a:pt x="79" y="102"/>
                    </a:cubicBezTo>
                    <a:cubicBezTo>
                      <a:pt x="78" y="102"/>
                      <a:pt x="78" y="102"/>
                      <a:pt x="77" y="102"/>
                    </a:cubicBezTo>
                    <a:cubicBezTo>
                      <a:pt x="77" y="102"/>
                      <a:pt x="77" y="102"/>
                      <a:pt x="76" y="101"/>
                    </a:cubicBezTo>
                    <a:cubicBezTo>
                      <a:pt x="75" y="101"/>
                      <a:pt x="75" y="101"/>
                      <a:pt x="75" y="101"/>
                    </a:cubicBezTo>
                    <a:cubicBezTo>
                      <a:pt x="75" y="101"/>
                      <a:pt x="74" y="101"/>
                      <a:pt x="73" y="101"/>
                    </a:cubicBezTo>
                    <a:cubicBezTo>
                      <a:pt x="73" y="101"/>
                      <a:pt x="73" y="101"/>
                      <a:pt x="73" y="101"/>
                    </a:cubicBezTo>
                    <a:cubicBezTo>
                      <a:pt x="72" y="101"/>
                      <a:pt x="71" y="101"/>
                      <a:pt x="70" y="100"/>
                    </a:cubicBezTo>
                    <a:cubicBezTo>
                      <a:pt x="70" y="100"/>
                      <a:pt x="70" y="100"/>
                      <a:pt x="70" y="100"/>
                    </a:cubicBezTo>
                    <a:cubicBezTo>
                      <a:pt x="69" y="100"/>
                      <a:pt x="69" y="100"/>
                      <a:pt x="68" y="100"/>
                    </a:cubicBezTo>
                    <a:cubicBezTo>
                      <a:pt x="67" y="100"/>
                      <a:pt x="67" y="100"/>
                      <a:pt x="67" y="100"/>
                    </a:cubicBezTo>
                    <a:cubicBezTo>
                      <a:pt x="67" y="100"/>
                      <a:pt x="66" y="100"/>
                      <a:pt x="66" y="100"/>
                    </a:cubicBezTo>
                    <a:cubicBezTo>
                      <a:pt x="65" y="100"/>
                      <a:pt x="65" y="100"/>
                      <a:pt x="65" y="100"/>
                    </a:cubicBezTo>
                    <a:cubicBezTo>
                      <a:pt x="64" y="100"/>
                      <a:pt x="64" y="100"/>
                      <a:pt x="63" y="100"/>
                    </a:cubicBezTo>
                    <a:cubicBezTo>
                      <a:pt x="62" y="100"/>
                      <a:pt x="62" y="100"/>
                      <a:pt x="62" y="100"/>
                    </a:cubicBezTo>
                    <a:cubicBezTo>
                      <a:pt x="62" y="100"/>
                      <a:pt x="62" y="100"/>
                      <a:pt x="62" y="100"/>
                    </a:cubicBezTo>
                    <a:lnTo>
                      <a:pt x="62" y="86"/>
                    </a:lnTo>
                    <a:close/>
                    <a:moveTo>
                      <a:pt x="74" y="109"/>
                    </a:moveTo>
                    <a:cubicBezTo>
                      <a:pt x="74" y="110"/>
                      <a:pt x="74" y="110"/>
                      <a:pt x="74" y="110"/>
                    </a:cubicBezTo>
                    <a:cubicBezTo>
                      <a:pt x="74" y="110"/>
                      <a:pt x="74" y="110"/>
                      <a:pt x="74" y="110"/>
                    </a:cubicBezTo>
                    <a:cubicBezTo>
                      <a:pt x="73" y="111"/>
                      <a:pt x="73" y="111"/>
                      <a:pt x="73" y="111"/>
                    </a:cubicBezTo>
                    <a:cubicBezTo>
                      <a:pt x="73" y="111"/>
                      <a:pt x="73" y="111"/>
                      <a:pt x="73" y="111"/>
                    </a:cubicBezTo>
                    <a:cubicBezTo>
                      <a:pt x="73" y="112"/>
                      <a:pt x="73" y="112"/>
                      <a:pt x="73" y="112"/>
                    </a:cubicBezTo>
                    <a:cubicBezTo>
                      <a:pt x="72" y="112"/>
                      <a:pt x="72" y="112"/>
                      <a:pt x="72" y="112"/>
                    </a:cubicBezTo>
                    <a:cubicBezTo>
                      <a:pt x="72" y="113"/>
                      <a:pt x="72" y="113"/>
                      <a:pt x="72" y="113"/>
                    </a:cubicBezTo>
                    <a:cubicBezTo>
                      <a:pt x="72" y="113"/>
                      <a:pt x="72" y="113"/>
                      <a:pt x="72" y="113"/>
                    </a:cubicBezTo>
                    <a:cubicBezTo>
                      <a:pt x="71" y="113"/>
                      <a:pt x="71" y="113"/>
                      <a:pt x="71" y="113"/>
                    </a:cubicBezTo>
                    <a:cubicBezTo>
                      <a:pt x="71" y="114"/>
                      <a:pt x="70" y="115"/>
                      <a:pt x="69" y="116"/>
                    </a:cubicBezTo>
                    <a:cubicBezTo>
                      <a:pt x="67" y="116"/>
                      <a:pt x="64" y="116"/>
                      <a:pt x="62" y="116"/>
                    </a:cubicBezTo>
                    <a:cubicBezTo>
                      <a:pt x="62" y="103"/>
                      <a:pt x="62" y="103"/>
                      <a:pt x="62" y="103"/>
                    </a:cubicBezTo>
                    <a:cubicBezTo>
                      <a:pt x="62" y="103"/>
                      <a:pt x="62" y="103"/>
                      <a:pt x="62" y="103"/>
                    </a:cubicBezTo>
                    <a:cubicBezTo>
                      <a:pt x="63" y="103"/>
                      <a:pt x="63" y="103"/>
                      <a:pt x="63" y="103"/>
                    </a:cubicBezTo>
                    <a:cubicBezTo>
                      <a:pt x="63" y="103"/>
                      <a:pt x="64" y="103"/>
                      <a:pt x="65" y="103"/>
                    </a:cubicBezTo>
                    <a:cubicBezTo>
                      <a:pt x="65" y="103"/>
                      <a:pt x="65" y="103"/>
                      <a:pt x="65" y="103"/>
                    </a:cubicBezTo>
                    <a:cubicBezTo>
                      <a:pt x="66" y="103"/>
                      <a:pt x="66" y="103"/>
                      <a:pt x="67" y="104"/>
                    </a:cubicBezTo>
                    <a:cubicBezTo>
                      <a:pt x="67" y="104"/>
                      <a:pt x="67" y="104"/>
                      <a:pt x="67" y="104"/>
                    </a:cubicBezTo>
                    <a:cubicBezTo>
                      <a:pt x="68" y="104"/>
                      <a:pt x="69" y="104"/>
                      <a:pt x="70" y="104"/>
                    </a:cubicBezTo>
                    <a:cubicBezTo>
                      <a:pt x="70" y="104"/>
                      <a:pt x="70" y="104"/>
                      <a:pt x="70" y="104"/>
                    </a:cubicBezTo>
                    <a:cubicBezTo>
                      <a:pt x="71" y="104"/>
                      <a:pt x="71" y="104"/>
                      <a:pt x="72" y="104"/>
                    </a:cubicBezTo>
                    <a:cubicBezTo>
                      <a:pt x="73" y="104"/>
                      <a:pt x="73" y="104"/>
                      <a:pt x="73" y="104"/>
                    </a:cubicBezTo>
                    <a:cubicBezTo>
                      <a:pt x="73" y="104"/>
                      <a:pt x="74" y="104"/>
                      <a:pt x="74" y="105"/>
                    </a:cubicBezTo>
                    <a:cubicBezTo>
                      <a:pt x="75" y="105"/>
                      <a:pt x="75" y="105"/>
                      <a:pt x="75" y="105"/>
                    </a:cubicBezTo>
                    <a:cubicBezTo>
                      <a:pt x="76" y="105"/>
                      <a:pt x="76" y="105"/>
                      <a:pt x="77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77" y="105"/>
                      <a:pt x="77" y="105"/>
                      <a:pt x="77" y="105"/>
                    </a:cubicBezTo>
                    <a:cubicBezTo>
                      <a:pt x="77" y="106"/>
                      <a:pt x="77" y="106"/>
                      <a:pt x="77" y="106"/>
                    </a:cubicBezTo>
                    <a:cubicBezTo>
                      <a:pt x="77" y="106"/>
                      <a:pt x="77" y="106"/>
                      <a:pt x="77" y="106"/>
                    </a:cubicBezTo>
                    <a:cubicBezTo>
                      <a:pt x="76" y="107"/>
                      <a:pt x="76" y="107"/>
                      <a:pt x="76" y="107"/>
                    </a:cubicBezTo>
                    <a:cubicBezTo>
                      <a:pt x="76" y="108"/>
                      <a:pt x="76" y="108"/>
                      <a:pt x="76" y="108"/>
                    </a:cubicBezTo>
                    <a:cubicBezTo>
                      <a:pt x="75" y="108"/>
                      <a:pt x="75" y="108"/>
                      <a:pt x="75" y="108"/>
                    </a:cubicBezTo>
                    <a:cubicBezTo>
                      <a:pt x="75" y="109"/>
                      <a:pt x="75" y="109"/>
                      <a:pt x="75" y="109"/>
                    </a:cubicBezTo>
                    <a:lnTo>
                      <a:pt x="74" y="109"/>
                    </a:lnTo>
                    <a:close/>
                    <a:moveTo>
                      <a:pt x="75" y="115"/>
                    </a:moveTo>
                    <a:cubicBezTo>
                      <a:pt x="75" y="114"/>
                      <a:pt x="76" y="113"/>
                      <a:pt x="77" y="112"/>
                    </a:cubicBezTo>
                    <a:cubicBezTo>
                      <a:pt x="77" y="111"/>
                      <a:pt x="77" y="111"/>
                      <a:pt x="77" y="111"/>
                    </a:cubicBezTo>
                    <a:cubicBezTo>
                      <a:pt x="78" y="110"/>
                      <a:pt x="78" y="110"/>
                      <a:pt x="78" y="110"/>
                    </a:cubicBezTo>
                    <a:cubicBezTo>
                      <a:pt x="78" y="110"/>
                      <a:pt x="78" y="110"/>
                      <a:pt x="78" y="110"/>
                    </a:cubicBezTo>
                    <a:cubicBezTo>
                      <a:pt x="78" y="110"/>
                      <a:pt x="78" y="110"/>
                      <a:pt x="79" y="109"/>
                    </a:cubicBezTo>
                    <a:cubicBezTo>
                      <a:pt x="79" y="109"/>
                      <a:pt x="79" y="109"/>
                      <a:pt x="79" y="109"/>
                    </a:cubicBezTo>
                    <a:cubicBezTo>
                      <a:pt x="79" y="109"/>
                      <a:pt x="79" y="108"/>
                      <a:pt x="80" y="108"/>
                    </a:cubicBezTo>
                    <a:cubicBezTo>
                      <a:pt x="80" y="108"/>
                      <a:pt x="80" y="108"/>
                      <a:pt x="80" y="108"/>
                    </a:cubicBezTo>
                    <a:cubicBezTo>
                      <a:pt x="80" y="107"/>
                      <a:pt x="80" y="107"/>
                      <a:pt x="81" y="106"/>
                    </a:cubicBezTo>
                    <a:cubicBezTo>
                      <a:pt x="81" y="106"/>
                      <a:pt x="82" y="107"/>
                      <a:pt x="82" y="107"/>
                    </a:cubicBezTo>
                    <a:cubicBezTo>
                      <a:pt x="83" y="107"/>
                      <a:pt x="83" y="107"/>
                      <a:pt x="83" y="107"/>
                    </a:cubicBezTo>
                    <a:cubicBezTo>
                      <a:pt x="84" y="107"/>
                      <a:pt x="84" y="107"/>
                      <a:pt x="85" y="108"/>
                    </a:cubicBezTo>
                    <a:cubicBezTo>
                      <a:pt x="86" y="108"/>
                      <a:pt x="86" y="108"/>
                      <a:pt x="86" y="108"/>
                    </a:cubicBezTo>
                    <a:cubicBezTo>
                      <a:pt x="87" y="108"/>
                      <a:pt x="88" y="109"/>
                      <a:pt x="89" y="109"/>
                    </a:cubicBezTo>
                    <a:cubicBezTo>
                      <a:pt x="84" y="111"/>
                      <a:pt x="80" y="113"/>
                      <a:pt x="75" y="115"/>
                    </a:cubicBezTo>
                    <a:close/>
                    <a:moveTo>
                      <a:pt x="92" y="107"/>
                    </a:moveTo>
                    <a:cubicBezTo>
                      <a:pt x="91" y="106"/>
                      <a:pt x="91" y="106"/>
                      <a:pt x="90" y="106"/>
                    </a:cubicBezTo>
                    <a:cubicBezTo>
                      <a:pt x="90" y="106"/>
                      <a:pt x="90" y="106"/>
                      <a:pt x="90" y="106"/>
                    </a:cubicBezTo>
                    <a:cubicBezTo>
                      <a:pt x="89" y="105"/>
                      <a:pt x="88" y="105"/>
                      <a:pt x="87" y="105"/>
                    </a:cubicBezTo>
                    <a:cubicBezTo>
                      <a:pt x="86" y="104"/>
                      <a:pt x="86" y="104"/>
                      <a:pt x="86" y="104"/>
                    </a:cubicBezTo>
                    <a:cubicBezTo>
                      <a:pt x="86" y="104"/>
                      <a:pt x="85" y="104"/>
                      <a:pt x="84" y="104"/>
                    </a:cubicBezTo>
                    <a:cubicBezTo>
                      <a:pt x="83" y="103"/>
                      <a:pt x="83" y="103"/>
                      <a:pt x="83" y="103"/>
                    </a:cubicBezTo>
                    <a:cubicBezTo>
                      <a:pt x="83" y="103"/>
                      <a:pt x="83" y="103"/>
                      <a:pt x="83" y="103"/>
                    </a:cubicBezTo>
                    <a:cubicBezTo>
                      <a:pt x="83" y="103"/>
                      <a:pt x="83" y="103"/>
                      <a:pt x="83" y="103"/>
                    </a:cubicBezTo>
                    <a:cubicBezTo>
                      <a:pt x="83" y="103"/>
                      <a:pt x="83" y="103"/>
                      <a:pt x="83" y="103"/>
                    </a:cubicBezTo>
                    <a:cubicBezTo>
                      <a:pt x="83" y="103"/>
                      <a:pt x="83" y="103"/>
                      <a:pt x="83" y="103"/>
                    </a:cubicBezTo>
                    <a:cubicBezTo>
                      <a:pt x="83" y="102"/>
                      <a:pt x="83" y="102"/>
                      <a:pt x="83" y="102"/>
                    </a:cubicBezTo>
                    <a:cubicBezTo>
                      <a:pt x="84" y="102"/>
                      <a:pt x="84" y="101"/>
                      <a:pt x="84" y="100"/>
                    </a:cubicBezTo>
                    <a:cubicBezTo>
                      <a:pt x="85" y="100"/>
                      <a:pt x="85" y="100"/>
                      <a:pt x="85" y="100"/>
                    </a:cubicBezTo>
                    <a:cubicBezTo>
                      <a:pt x="85" y="99"/>
                      <a:pt x="85" y="99"/>
                      <a:pt x="86" y="98"/>
                    </a:cubicBezTo>
                    <a:cubicBezTo>
                      <a:pt x="86" y="97"/>
                      <a:pt x="86" y="97"/>
                      <a:pt x="86" y="97"/>
                    </a:cubicBezTo>
                    <a:cubicBezTo>
                      <a:pt x="86" y="97"/>
                      <a:pt x="87" y="96"/>
                      <a:pt x="87" y="96"/>
                    </a:cubicBezTo>
                    <a:cubicBezTo>
                      <a:pt x="87" y="95"/>
                      <a:pt x="87" y="95"/>
                      <a:pt x="87" y="95"/>
                    </a:cubicBezTo>
                    <a:cubicBezTo>
                      <a:pt x="88" y="94"/>
                      <a:pt x="88" y="94"/>
                      <a:pt x="88" y="94"/>
                    </a:cubicBezTo>
                    <a:cubicBezTo>
                      <a:pt x="90" y="94"/>
                      <a:pt x="91" y="94"/>
                      <a:pt x="93" y="94"/>
                    </a:cubicBezTo>
                    <a:cubicBezTo>
                      <a:pt x="98" y="94"/>
                      <a:pt x="103" y="93"/>
                      <a:pt x="106" y="90"/>
                    </a:cubicBezTo>
                    <a:cubicBezTo>
                      <a:pt x="107" y="91"/>
                      <a:pt x="107" y="91"/>
                      <a:pt x="107" y="91"/>
                    </a:cubicBezTo>
                    <a:cubicBezTo>
                      <a:pt x="103" y="97"/>
                      <a:pt x="98" y="103"/>
                      <a:pt x="92" y="107"/>
                    </a:cubicBezTo>
                    <a:close/>
                    <a:moveTo>
                      <a:pt x="110" y="82"/>
                    </a:moveTo>
                    <a:cubicBezTo>
                      <a:pt x="109" y="83"/>
                      <a:pt x="109" y="83"/>
                      <a:pt x="109" y="83"/>
                    </a:cubicBezTo>
                    <a:cubicBezTo>
                      <a:pt x="108" y="84"/>
                      <a:pt x="108" y="84"/>
                      <a:pt x="108" y="84"/>
                    </a:cubicBezTo>
                    <a:cubicBezTo>
                      <a:pt x="107" y="85"/>
                      <a:pt x="107" y="85"/>
                      <a:pt x="107" y="85"/>
                    </a:cubicBezTo>
                    <a:cubicBezTo>
                      <a:pt x="107" y="85"/>
                      <a:pt x="107" y="85"/>
                      <a:pt x="107" y="86"/>
                    </a:cubicBezTo>
                    <a:cubicBezTo>
                      <a:pt x="106" y="86"/>
                      <a:pt x="106" y="86"/>
                      <a:pt x="106" y="86"/>
                    </a:cubicBezTo>
                    <a:cubicBezTo>
                      <a:pt x="102" y="89"/>
                      <a:pt x="98" y="91"/>
                      <a:pt x="93" y="91"/>
                    </a:cubicBezTo>
                    <a:cubicBezTo>
                      <a:pt x="92" y="91"/>
                      <a:pt x="91" y="91"/>
                      <a:pt x="90" y="90"/>
                    </a:cubicBezTo>
                    <a:cubicBezTo>
                      <a:pt x="89" y="90"/>
                      <a:pt x="88" y="90"/>
                      <a:pt x="88" y="90"/>
                    </a:cubicBezTo>
                    <a:cubicBezTo>
                      <a:pt x="87" y="90"/>
                      <a:pt x="87" y="90"/>
                      <a:pt x="86" y="89"/>
                    </a:cubicBezTo>
                    <a:cubicBezTo>
                      <a:pt x="84" y="89"/>
                      <a:pt x="82" y="88"/>
                      <a:pt x="80" y="86"/>
                    </a:cubicBezTo>
                    <a:cubicBezTo>
                      <a:pt x="80" y="86"/>
                      <a:pt x="79" y="85"/>
                      <a:pt x="79" y="85"/>
                    </a:cubicBezTo>
                    <a:cubicBezTo>
                      <a:pt x="78" y="84"/>
                      <a:pt x="77" y="83"/>
                      <a:pt x="77" y="83"/>
                    </a:cubicBezTo>
                    <a:cubicBezTo>
                      <a:pt x="74" y="79"/>
                      <a:pt x="72" y="75"/>
                      <a:pt x="72" y="70"/>
                    </a:cubicBezTo>
                    <a:cubicBezTo>
                      <a:pt x="72" y="68"/>
                      <a:pt x="73" y="65"/>
                      <a:pt x="73" y="63"/>
                    </a:cubicBezTo>
                    <a:cubicBezTo>
                      <a:pt x="73" y="63"/>
                      <a:pt x="74" y="62"/>
                      <a:pt x="74" y="62"/>
                    </a:cubicBezTo>
                    <a:cubicBezTo>
                      <a:pt x="74" y="61"/>
                      <a:pt x="74" y="61"/>
                      <a:pt x="75" y="60"/>
                    </a:cubicBezTo>
                    <a:cubicBezTo>
                      <a:pt x="78" y="54"/>
                      <a:pt x="85" y="49"/>
                      <a:pt x="93" y="49"/>
                    </a:cubicBezTo>
                    <a:cubicBezTo>
                      <a:pt x="93" y="49"/>
                      <a:pt x="93" y="49"/>
                      <a:pt x="93" y="49"/>
                    </a:cubicBezTo>
                    <a:cubicBezTo>
                      <a:pt x="94" y="49"/>
                      <a:pt x="94" y="49"/>
                      <a:pt x="94" y="49"/>
                    </a:cubicBezTo>
                    <a:cubicBezTo>
                      <a:pt x="95" y="49"/>
                      <a:pt x="96" y="49"/>
                      <a:pt x="96" y="49"/>
                    </a:cubicBezTo>
                    <a:cubicBezTo>
                      <a:pt x="96" y="49"/>
                      <a:pt x="96" y="49"/>
                      <a:pt x="96" y="49"/>
                    </a:cubicBezTo>
                    <a:cubicBezTo>
                      <a:pt x="103" y="50"/>
                      <a:pt x="109" y="54"/>
                      <a:pt x="112" y="60"/>
                    </a:cubicBezTo>
                    <a:cubicBezTo>
                      <a:pt x="112" y="61"/>
                      <a:pt x="112" y="61"/>
                      <a:pt x="113" y="62"/>
                    </a:cubicBezTo>
                    <a:cubicBezTo>
                      <a:pt x="113" y="62"/>
                      <a:pt x="113" y="63"/>
                      <a:pt x="113" y="63"/>
                    </a:cubicBezTo>
                    <a:cubicBezTo>
                      <a:pt x="114" y="65"/>
                      <a:pt x="114" y="68"/>
                      <a:pt x="114" y="70"/>
                    </a:cubicBezTo>
                    <a:cubicBezTo>
                      <a:pt x="114" y="74"/>
                      <a:pt x="113" y="79"/>
                      <a:pt x="110" y="82"/>
                    </a:cubicBezTo>
                    <a:close/>
                    <a:moveTo>
                      <a:pt x="95" y="45"/>
                    </a:moveTo>
                    <a:cubicBezTo>
                      <a:pt x="95" y="45"/>
                      <a:pt x="95" y="45"/>
                      <a:pt x="95" y="45"/>
                    </a:cubicBezTo>
                    <a:cubicBezTo>
                      <a:pt x="95" y="45"/>
                      <a:pt x="95" y="44"/>
                      <a:pt x="95" y="44"/>
                    </a:cubicBezTo>
                    <a:cubicBezTo>
                      <a:pt x="95" y="43"/>
                      <a:pt x="95" y="43"/>
                      <a:pt x="94" y="42"/>
                    </a:cubicBezTo>
                    <a:cubicBezTo>
                      <a:pt x="94" y="42"/>
                      <a:pt x="94" y="41"/>
                      <a:pt x="94" y="41"/>
                    </a:cubicBezTo>
                    <a:cubicBezTo>
                      <a:pt x="94" y="40"/>
                      <a:pt x="94" y="40"/>
                      <a:pt x="94" y="39"/>
                    </a:cubicBezTo>
                    <a:cubicBezTo>
                      <a:pt x="93" y="39"/>
                      <a:pt x="93" y="39"/>
                      <a:pt x="93" y="39"/>
                    </a:cubicBezTo>
                    <a:cubicBezTo>
                      <a:pt x="93" y="39"/>
                      <a:pt x="93" y="39"/>
                      <a:pt x="93" y="39"/>
                    </a:cubicBezTo>
                    <a:cubicBezTo>
                      <a:pt x="113" y="39"/>
                      <a:pt x="113" y="39"/>
                      <a:pt x="113" y="39"/>
                    </a:cubicBezTo>
                    <a:cubicBezTo>
                      <a:pt x="115" y="46"/>
                      <a:pt x="117" y="53"/>
                      <a:pt x="117" y="60"/>
                    </a:cubicBezTo>
                    <a:cubicBezTo>
                      <a:pt x="116" y="60"/>
                      <a:pt x="116" y="60"/>
                      <a:pt x="116" y="60"/>
                    </a:cubicBezTo>
                    <a:cubicBezTo>
                      <a:pt x="112" y="52"/>
                      <a:pt x="104" y="46"/>
                      <a:pt x="95" y="4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2481"/>
              <p:cNvSpPr/>
              <p:nvPr/>
            </p:nvSpPr>
            <p:spPr bwMode="auto">
              <a:xfrm>
                <a:off x="7086" y="283"/>
                <a:ext cx="33" cy="33"/>
              </a:xfrm>
              <a:custGeom>
                <a:avLst/>
                <a:gdLst>
                  <a:gd name="T0" fmla="*/ 27 w 30"/>
                  <a:gd name="T1" fmla="*/ 7 h 30"/>
                  <a:gd name="T2" fmla="*/ 26 w 30"/>
                  <a:gd name="T3" fmla="*/ 5 h 30"/>
                  <a:gd name="T4" fmla="*/ 19 w 30"/>
                  <a:gd name="T5" fmla="*/ 1 h 30"/>
                  <a:gd name="T6" fmla="*/ 19 w 30"/>
                  <a:gd name="T7" fmla="*/ 1 h 30"/>
                  <a:gd name="T8" fmla="*/ 17 w 30"/>
                  <a:gd name="T9" fmla="*/ 0 h 30"/>
                  <a:gd name="T10" fmla="*/ 16 w 30"/>
                  <a:gd name="T11" fmla="*/ 0 h 30"/>
                  <a:gd name="T12" fmla="*/ 16 w 30"/>
                  <a:gd name="T13" fmla="*/ 0 h 30"/>
                  <a:gd name="T14" fmla="*/ 16 w 30"/>
                  <a:gd name="T15" fmla="*/ 0 h 30"/>
                  <a:gd name="T16" fmla="*/ 15 w 30"/>
                  <a:gd name="T17" fmla="*/ 0 h 30"/>
                  <a:gd name="T18" fmla="*/ 4 w 30"/>
                  <a:gd name="T19" fmla="*/ 5 h 30"/>
                  <a:gd name="T20" fmla="*/ 3 w 30"/>
                  <a:gd name="T21" fmla="*/ 7 h 30"/>
                  <a:gd name="T22" fmla="*/ 2 w 30"/>
                  <a:gd name="T23" fmla="*/ 8 h 30"/>
                  <a:gd name="T24" fmla="*/ 0 w 30"/>
                  <a:gd name="T25" fmla="*/ 15 h 30"/>
                  <a:gd name="T26" fmla="*/ 8 w 30"/>
                  <a:gd name="T27" fmla="*/ 28 h 30"/>
                  <a:gd name="T28" fmla="*/ 11 w 30"/>
                  <a:gd name="T29" fmla="*/ 29 h 30"/>
                  <a:gd name="T30" fmla="*/ 12 w 30"/>
                  <a:gd name="T31" fmla="*/ 30 h 30"/>
                  <a:gd name="T32" fmla="*/ 14 w 30"/>
                  <a:gd name="T33" fmla="*/ 30 h 30"/>
                  <a:gd name="T34" fmla="*/ 14 w 30"/>
                  <a:gd name="T35" fmla="*/ 30 h 30"/>
                  <a:gd name="T36" fmla="*/ 15 w 30"/>
                  <a:gd name="T37" fmla="*/ 30 h 30"/>
                  <a:gd name="T38" fmla="*/ 15 w 30"/>
                  <a:gd name="T39" fmla="*/ 30 h 30"/>
                  <a:gd name="T40" fmla="*/ 15 w 30"/>
                  <a:gd name="T41" fmla="*/ 30 h 30"/>
                  <a:gd name="T42" fmla="*/ 22 w 30"/>
                  <a:gd name="T43" fmla="*/ 28 h 30"/>
                  <a:gd name="T44" fmla="*/ 30 w 30"/>
                  <a:gd name="T45" fmla="*/ 15 h 30"/>
                  <a:gd name="T46" fmla="*/ 28 w 30"/>
                  <a:gd name="T47" fmla="*/ 8 h 30"/>
                  <a:gd name="T48" fmla="*/ 27 w 30"/>
                  <a:gd name="T49" fmla="*/ 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0" h="30">
                    <a:moveTo>
                      <a:pt x="27" y="7"/>
                    </a:moveTo>
                    <a:cubicBezTo>
                      <a:pt x="27" y="6"/>
                      <a:pt x="26" y="6"/>
                      <a:pt x="26" y="5"/>
                    </a:cubicBezTo>
                    <a:cubicBezTo>
                      <a:pt x="24" y="3"/>
                      <a:pt x="22" y="2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8" y="1"/>
                      <a:pt x="17" y="0"/>
                    </a:cubicBezTo>
                    <a:cubicBezTo>
                      <a:pt x="17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1" y="0"/>
                      <a:pt x="7" y="2"/>
                      <a:pt x="4" y="5"/>
                    </a:cubicBezTo>
                    <a:cubicBezTo>
                      <a:pt x="4" y="6"/>
                      <a:pt x="3" y="6"/>
                      <a:pt x="3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10"/>
                      <a:pt x="0" y="13"/>
                      <a:pt x="0" y="15"/>
                    </a:cubicBezTo>
                    <a:cubicBezTo>
                      <a:pt x="0" y="20"/>
                      <a:pt x="3" y="25"/>
                      <a:pt x="8" y="28"/>
                    </a:cubicBezTo>
                    <a:cubicBezTo>
                      <a:pt x="9" y="28"/>
                      <a:pt x="10" y="29"/>
                      <a:pt x="11" y="29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8" y="30"/>
                      <a:pt x="20" y="29"/>
                      <a:pt x="22" y="28"/>
                    </a:cubicBezTo>
                    <a:cubicBezTo>
                      <a:pt x="27" y="25"/>
                      <a:pt x="30" y="20"/>
                      <a:pt x="30" y="15"/>
                    </a:cubicBezTo>
                    <a:cubicBezTo>
                      <a:pt x="30" y="13"/>
                      <a:pt x="29" y="10"/>
                      <a:pt x="28" y="8"/>
                    </a:cubicBezTo>
                    <a:cubicBezTo>
                      <a:pt x="28" y="8"/>
                      <a:pt x="28" y="7"/>
                      <a:pt x="27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2482"/>
              <p:cNvSpPr>
                <a:spLocks noEditPoints="1"/>
              </p:cNvSpPr>
              <p:nvPr/>
            </p:nvSpPr>
            <p:spPr bwMode="auto">
              <a:xfrm>
                <a:off x="6351" y="662"/>
                <a:ext cx="111" cy="112"/>
              </a:xfrm>
              <a:custGeom>
                <a:avLst/>
                <a:gdLst>
                  <a:gd name="T0" fmla="*/ 61 w 102"/>
                  <a:gd name="T1" fmla="*/ 2 h 102"/>
                  <a:gd name="T2" fmla="*/ 49 w 102"/>
                  <a:gd name="T3" fmla="*/ 0 h 102"/>
                  <a:gd name="T4" fmla="*/ 20 w 102"/>
                  <a:gd name="T5" fmla="*/ 11 h 102"/>
                  <a:gd name="T6" fmla="*/ 0 w 102"/>
                  <a:gd name="T7" fmla="*/ 55 h 102"/>
                  <a:gd name="T8" fmla="*/ 23 w 102"/>
                  <a:gd name="T9" fmla="*/ 94 h 102"/>
                  <a:gd name="T10" fmla="*/ 53 w 102"/>
                  <a:gd name="T11" fmla="*/ 102 h 102"/>
                  <a:gd name="T12" fmla="*/ 79 w 102"/>
                  <a:gd name="T13" fmla="*/ 93 h 102"/>
                  <a:gd name="T14" fmla="*/ 102 w 102"/>
                  <a:gd name="T15" fmla="*/ 52 h 102"/>
                  <a:gd name="T16" fmla="*/ 33 w 102"/>
                  <a:gd name="T17" fmla="*/ 11 h 102"/>
                  <a:gd name="T18" fmla="*/ 25 w 102"/>
                  <a:gd name="T19" fmla="*/ 13 h 102"/>
                  <a:gd name="T20" fmla="*/ 30 w 102"/>
                  <a:gd name="T21" fmla="*/ 16 h 102"/>
                  <a:gd name="T22" fmla="*/ 24 w 102"/>
                  <a:gd name="T23" fmla="*/ 27 h 102"/>
                  <a:gd name="T24" fmla="*/ 22 w 102"/>
                  <a:gd name="T25" fmla="*/ 34 h 102"/>
                  <a:gd name="T26" fmla="*/ 20 w 102"/>
                  <a:gd name="T27" fmla="*/ 47 h 102"/>
                  <a:gd name="T28" fmla="*/ 20 w 102"/>
                  <a:gd name="T29" fmla="*/ 55 h 102"/>
                  <a:gd name="T30" fmla="*/ 21 w 102"/>
                  <a:gd name="T31" fmla="*/ 67 h 102"/>
                  <a:gd name="T32" fmla="*/ 10 w 102"/>
                  <a:gd name="T33" fmla="*/ 74 h 102"/>
                  <a:gd name="T34" fmla="*/ 27 w 102"/>
                  <a:gd name="T35" fmla="*/ 81 h 102"/>
                  <a:gd name="T36" fmla="*/ 26 w 102"/>
                  <a:gd name="T37" fmla="*/ 88 h 102"/>
                  <a:gd name="T38" fmla="*/ 34 w 102"/>
                  <a:gd name="T39" fmla="*/ 93 h 102"/>
                  <a:gd name="T40" fmla="*/ 39 w 102"/>
                  <a:gd name="T41" fmla="*/ 94 h 102"/>
                  <a:gd name="T42" fmla="*/ 38 w 102"/>
                  <a:gd name="T43" fmla="*/ 89 h 102"/>
                  <a:gd name="T44" fmla="*/ 43 w 102"/>
                  <a:gd name="T45" fmla="*/ 84 h 102"/>
                  <a:gd name="T46" fmla="*/ 33 w 102"/>
                  <a:gd name="T47" fmla="*/ 86 h 102"/>
                  <a:gd name="T48" fmla="*/ 49 w 102"/>
                  <a:gd name="T49" fmla="*/ 84 h 102"/>
                  <a:gd name="T50" fmla="*/ 24 w 102"/>
                  <a:gd name="T51" fmla="*/ 61 h 102"/>
                  <a:gd name="T52" fmla="*/ 49 w 102"/>
                  <a:gd name="T53" fmla="*/ 51 h 102"/>
                  <a:gd name="T54" fmla="*/ 25 w 102"/>
                  <a:gd name="T55" fmla="*/ 40 h 102"/>
                  <a:gd name="T56" fmla="*/ 49 w 102"/>
                  <a:gd name="T57" fmla="*/ 30 h 102"/>
                  <a:gd name="T58" fmla="*/ 34 w 102"/>
                  <a:gd name="T59" fmla="*/ 17 h 102"/>
                  <a:gd name="T60" fmla="*/ 44 w 102"/>
                  <a:gd name="T61" fmla="*/ 20 h 102"/>
                  <a:gd name="T62" fmla="*/ 46 w 102"/>
                  <a:gd name="T63" fmla="*/ 16 h 102"/>
                  <a:gd name="T64" fmla="*/ 36 w 102"/>
                  <a:gd name="T65" fmla="*/ 14 h 102"/>
                  <a:gd name="T66" fmla="*/ 41 w 102"/>
                  <a:gd name="T67" fmla="*/ 6 h 102"/>
                  <a:gd name="T68" fmla="*/ 78 w 102"/>
                  <a:gd name="T69" fmla="*/ 30 h 102"/>
                  <a:gd name="T70" fmla="*/ 72 w 102"/>
                  <a:gd name="T71" fmla="*/ 18 h 102"/>
                  <a:gd name="T72" fmla="*/ 76 w 102"/>
                  <a:gd name="T73" fmla="*/ 14 h 102"/>
                  <a:gd name="T74" fmla="*/ 66 w 102"/>
                  <a:gd name="T75" fmla="*/ 8 h 102"/>
                  <a:gd name="T76" fmla="*/ 60 w 102"/>
                  <a:gd name="T77" fmla="*/ 6 h 102"/>
                  <a:gd name="T78" fmla="*/ 64 w 102"/>
                  <a:gd name="T79" fmla="*/ 12 h 102"/>
                  <a:gd name="T80" fmla="*/ 55 w 102"/>
                  <a:gd name="T81" fmla="*/ 16 h 102"/>
                  <a:gd name="T82" fmla="*/ 56 w 102"/>
                  <a:gd name="T83" fmla="*/ 20 h 102"/>
                  <a:gd name="T84" fmla="*/ 67 w 102"/>
                  <a:gd name="T85" fmla="*/ 17 h 102"/>
                  <a:gd name="T86" fmla="*/ 74 w 102"/>
                  <a:gd name="T87" fmla="*/ 30 h 102"/>
                  <a:gd name="T88" fmla="*/ 77 w 102"/>
                  <a:gd name="T89" fmla="*/ 40 h 102"/>
                  <a:gd name="T90" fmla="*/ 53 w 102"/>
                  <a:gd name="T91" fmla="*/ 51 h 102"/>
                  <a:gd name="T92" fmla="*/ 78 w 102"/>
                  <a:gd name="T93" fmla="*/ 61 h 102"/>
                  <a:gd name="T94" fmla="*/ 53 w 102"/>
                  <a:gd name="T95" fmla="*/ 55 h 102"/>
                  <a:gd name="T96" fmla="*/ 67 w 102"/>
                  <a:gd name="T97" fmla="*/ 86 h 102"/>
                  <a:gd name="T98" fmla="*/ 53 w 102"/>
                  <a:gd name="T99" fmla="*/ 84 h 102"/>
                  <a:gd name="T100" fmla="*/ 59 w 102"/>
                  <a:gd name="T101" fmla="*/ 96 h 102"/>
                  <a:gd name="T102" fmla="*/ 59 w 102"/>
                  <a:gd name="T103" fmla="*/ 88 h 102"/>
                  <a:gd name="T104" fmla="*/ 67 w 102"/>
                  <a:gd name="T105" fmla="*/ 92 h 102"/>
                  <a:gd name="T106" fmla="*/ 75 w 102"/>
                  <a:gd name="T107" fmla="*/ 89 h 102"/>
                  <a:gd name="T108" fmla="*/ 74 w 102"/>
                  <a:gd name="T109" fmla="*/ 80 h 102"/>
                  <a:gd name="T110" fmla="*/ 79 w 102"/>
                  <a:gd name="T111" fmla="*/ 70 h 102"/>
                  <a:gd name="T112" fmla="*/ 82 w 102"/>
                  <a:gd name="T113" fmla="*/ 57 h 102"/>
                  <a:gd name="T114" fmla="*/ 82 w 102"/>
                  <a:gd name="T115" fmla="*/ 47 h 102"/>
                  <a:gd name="T116" fmla="*/ 80 w 102"/>
                  <a:gd name="T117" fmla="*/ 34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2" h="102">
                    <a:moveTo>
                      <a:pt x="99" y="34"/>
                    </a:moveTo>
                    <a:cubicBezTo>
                      <a:pt x="98" y="31"/>
                      <a:pt x="98" y="31"/>
                      <a:pt x="98" y="31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4" y="23"/>
                      <a:pt x="88" y="16"/>
                      <a:pt x="82" y="11"/>
                    </a:cubicBezTo>
                    <a:cubicBezTo>
                      <a:pt x="82" y="11"/>
                      <a:pt x="82" y="11"/>
                      <a:pt x="82" y="11"/>
                    </a:cubicBezTo>
                    <a:cubicBezTo>
                      <a:pt x="79" y="9"/>
                      <a:pt x="79" y="9"/>
                      <a:pt x="79" y="9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78" y="8"/>
                      <a:pt x="78" y="8"/>
                      <a:pt x="78" y="8"/>
                    </a:cubicBezTo>
                    <a:cubicBezTo>
                      <a:pt x="73" y="5"/>
                      <a:pt x="67" y="3"/>
                      <a:pt x="61" y="2"/>
                    </a:cubicBezTo>
                    <a:cubicBezTo>
                      <a:pt x="61" y="1"/>
                      <a:pt x="61" y="1"/>
                      <a:pt x="61" y="1"/>
                    </a:cubicBezTo>
                    <a:cubicBezTo>
                      <a:pt x="60" y="1"/>
                      <a:pt x="60" y="1"/>
                      <a:pt x="60" y="1"/>
                    </a:cubicBezTo>
                    <a:cubicBezTo>
                      <a:pt x="60" y="1"/>
                      <a:pt x="60" y="1"/>
                      <a:pt x="60" y="1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5" y="1"/>
                      <a:pt x="54" y="1"/>
                      <a:pt x="53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8" y="1"/>
                      <a:pt x="47" y="1"/>
                      <a:pt x="46" y="1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4" y="3"/>
                      <a:pt x="29" y="5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13" y="16"/>
                      <a:pt x="8" y="23"/>
                      <a:pt x="5" y="30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1" y="40"/>
                      <a:pt x="0" y="45"/>
                      <a:pt x="0" y="51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1" y="60"/>
                      <a:pt x="2" y="65"/>
                      <a:pt x="4" y="70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5" y="73"/>
                      <a:pt x="5" y="73"/>
                      <a:pt x="5" y="73"/>
                    </a:cubicBezTo>
                    <a:cubicBezTo>
                      <a:pt x="5" y="74"/>
                      <a:pt x="5" y="74"/>
                      <a:pt x="5" y="74"/>
                    </a:cubicBezTo>
                    <a:cubicBezTo>
                      <a:pt x="5" y="74"/>
                      <a:pt x="5" y="74"/>
                      <a:pt x="5" y="74"/>
                    </a:cubicBezTo>
                    <a:cubicBezTo>
                      <a:pt x="9" y="81"/>
                      <a:pt x="14" y="87"/>
                      <a:pt x="20" y="91"/>
                    </a:cubicBezTo>
                    <a:cubicBezTo>
                      <a:pt x="20" y="91"/>
                      <a:pt x="20" y="91"/>
                      <a:pt x="20" y="91"/>
                    </a:cubicBezTo>
                    <a:cubicBezTo>
                      <a:pt x="22" y="93"/>
                      <a:pt x="22" y="93"/>
                      <a:pt x="22" y="93"/>
                    </a:cubicBezTo>
                    <a:cubicBezTo>
                      <a:pt x="23" y="94"/>
                      <a:pt x="23" y="94"/>
                      <a:pt x="23" y="94"/>
                    </a:cubicBezTo>
                    <a:cubicBezTo>
                      <a:pt x="23" y="94"/>
                      <a:pt x="23" y="94"/>
                      <a:pt x="23" y="94"/>
                    </a:cubicBezTo>
                    <a:cubicBezTo>
                      <a:pt x="28" y="97"/>
                      <a:pt x="34" y="99"/>
                      <a:pt x="40" y="101"/>
                    </a:cubicBezTo>
                    <a:cubicBezTo>
                      <a:pt x="40" y="101"/>
                      <a:pt x="40" y="101"/>
                      <a:pt x="40" y="101"/>
                    </a:cubicBezTo>
                    <a:cubicBezTo>
                      <a:pt x="40" y="101"/>
                      <a:pt x="40" y="101"/>
                      <a:pt x="40" y="101"/>
                    </a:cubicBezTo>
                    <a:cubicBezTo>
                      <a:pt x="46" y="102"/>
                      <a:pt x="46" y="102"/>
                      <a:pt x="46" y="102"/>
                    </a:cubicBezTo>
                    <a:cubicBezTo>
                      <a:pt x="46" y="102"/>
                      <a:pt x="46" y="102"/>
                      <a:pt x="46" y="102"/>
                    </a:cubicBezTo>
                    <a:cubicBezTo>
                      <a:pt x="47" y="102"/>
                      <a:pt x="48" y="102"/>
                      <a:pt x="49" y="102"/>
                    </a:cubicBezTo>
                    <a:cubicBezTo>
                      <a:pt x="49" y="102"/>
                      <a:pt x="49" y="102"/>
                      <a:pt x="49" y="102"/>
                    </a:cubicBezTo>
                    <a:cubicBezTo>
                      <a:pt x="51" y="102"/>
                      <a:pt x="51" y="102"/>
                      <a:pt x="51" y="102"/>
                    </a:cubicBezTo>
                    <a:cubicBezTo>
                      <a:pt x="53" y="102"/>
                      <a:pt x="53" y="102"/>
                      <a:pt x="53" y="102"/>
                    </a:cubicBezTo>
                    <a:cubicBezTo>
                      <a:pt x="53" y="102"/>
                      <a:pt x="53" y="102"/>
                      <a:pt x="53" y="102"/>
                    </a:cubicBezTo>
                    <a:cubicBezTo>
                      <a:pt x="53" y="102"/>
                      <a:pt x="54" y="102"/>
                      <a:pt x="55" y="102"/>
                    </a:cubicBezTo>
                    <a:cubicBezTo>
                      <a:pt x="55" y="102"/>
                      <a:pt x="55" y="102"/>
                      <a:pt x="55" y="102"/>
                    </a:cubicBezTo>
                    <a:cubicBezTo>
                      <a:pt x="60" y="101"/>
                      <a:pt x="60" y="101"/>
                      <a:pt x="60" y="101"/>
                    </a:cubicBezTo>
                    <a:cubicBezTo>
                      <a:pt x="60" y="101"/>
                      <a:pt x="60" y="101"/>
                      <a:pt x="60" y="101"/>
                    </a:cubicBezTo>
                    <a:cubicBezTo>
                      <a:pt x="60" y="101"/>
                      <a:pt x="60" y="101"/>
                      <a:pt x="60" y="101"/>
                    </a:cubicBezTo>
                    <a:cubicBezTo>
                      <a:pt x="61" y="101"/>
                      <a:pt x="61" y="101"/>
                      <a:pt x="61" y="101"/>
                    </a:cubicBezTo>
                    <a:cubicBezTo>
                      <a:pt x="67" y="100"/>
                      <a:pt x="73" y="97"/>
                      <a:pt x="78" y="94"/>
                    </a:cubicBezTo>
                    <a:cubicBezTo>
                      <a:pt x="78" y="94"/>
                      <a:pt x="78" y="94"/>
                      <a:pt x="78" y="94"/>
                    </a:cubicBezTo>
                    <a:cubicBezTo>
                      <a:pt x="79" y="93"/>
                      <a:pt x="79" y="93"/>
                      <a:pt x="79" y="93"/>
                    </a:cubicBezTo>
                    <a:cubicBezTo>
                      <a:pt x="79" y="93"/>
                      <a:pt x="79" y="93"/>
                      <a:pt x="79" y="93"/>
                    </a:cubicBezTo>
                    <a:cubicBezTo>
                      <a:pt x="82" y="92"/>
                      <a:pt x="82" y="92"/>
                      <a:pt x="82" y="92"/>
                    </a:cubicBezTo>
                    <a:cubicBezTo>
                      <a:pt x="82" y="91"/>
                      <a:pt x="82" y="91"/>
                      <a:pt x="82" y="91"/>
                    </a:cubicBezTo>
                    <a:cubicBezTo>
                      <a:pt x="88" y="87"/>
                      <a:pt x="93" y="81"/>
                      <a:pt x="96" y="74"/>
                    </a:cubicBezTo>
                    <a:cubicBezTo>
                      <a:pt x="96" y="74"/>
                      <a:pt x="96" y="74"/>
                      <a:pt x="96" y="74"/>
                    </a:cubicBezTo>
                    <a:cubicBezTo>
                      <a:pt x="97" y="73"/>
                      <a:pt x="97" y="73"/>
                      <a:pt x="97" y="73"/>
                    </a:cubicBezTo>
                    <a:cubicBezTo>
                      <a:pt x="98" y="70"/>
                      <a:pt x="98" y="70"/>
                      <a:pt x="98" y="70"/>
                    </a:cubicBezTo>
                    <a:cubicBezTo>
                      <a:pt x="98" y="70"/>
                      <a:pt x="98" y="70"/>
                      <a:pt x="98" y="70"/>
                    </a:cubicBezTo>
                    <a:cubicBezTo>
                      <a:pt x="100" y="65"/>
                      <a:pt x="101" y="60"/>
                      <a:pt x="101" y="55"/>
                    </a:cubicBezTo>
                    <a:cubicBezTo>
                      <a:pt x="102" y="55"/>
                      <a:pt x="102" y="55"/>
                      <a:pt x="102" y="55"/>
                    </a:cubicBezTo>
                    <a:cubicBezTo>
                      <a:pt x="102" y="52"/>
                      <a:pt x="102" y="52"/>
                      <a:pt x="102" y="52"/>
                    </a:cubicBezTo>
                    <a:cubicBezTo>
                      <a:pt x="102" y="51"/>
                      <a:pt x="102" y="51"/>
                      <a:pt x="102" y="51"/>
                    </a:cubicBezTo>
                    <a:cubicBezTo>
                      <a:pt x="102" y="45"/>
                      <a:pt x="101" y="40"/>
                      <a:pt x="99" y="34"/>
                    </a:cubicBezTo>
                    <a:close/>
                    <a:moveTo>
                      <a:pt x="36" y="7"/>
                    </a:moveTo>
                    <a:cubicBezTo>
                      <a:pt x="36" y="7"/>
                      <a:pt x="36" y="7"/>
                      <a:pt x="36" y="7"/>
                    </a:cubicBezTo>
                    <a:cubicBezTo>
                      <a:pt x="35" y="7"/>
                      <a:pt x="35" y="8"/>
                      <a:pt x="35" y="8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4" y="10"/>
                      <a:pt x="33" y="10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0" y="12"/>
                      <a:pt x="30" y="11"/>
                      <a:pt x="29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30" y="9"/>
                      <a:pt x="33" y="8"/>
                      <a:pt x="36" y="7"/>
                    </a:cubicBezTo>
                    <a:close/>
                    <a:moveTo>
                      <a:pt x="24" y="13"/>
                    </a:moveTo>
                    <a:cubicBezTo>
                      <a:pt x="24" y="13"/>
                      <a:pt x="25" y="13"/>
                      <a:pt x="25" y="13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6" y="14"/>
                      <a:pt x="27" y="14"/>
                      <a:pt x="27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9" y="15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29" y="17"/>
                      <a:pt x="29" y="17"/>
                      <a:pt x="29" y="1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9"/>
                      <a:pt x="28" y="19"/>
                      <a:pt x="28" y="20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1"/>
                      <a:pt x="27" y="22"/>
                      <a:pt x="27" y="22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6" y="24"/>
                      <a:pt x="25" y="25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6"/>
                      <a:pt x="25" y="26"/>
                      <a:pt x="25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8"/>
                      <a:pt x="24" y="28"/>
                      <a:pt x="24" y="29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12" y="23"/>
                      <a:pt x="17" y="17"/>
                      <a:pt x="24" y="13"/>
                    </a:cubicBezTo>
                    <a:close/>
                    <a:moveTo>
                      <a:pt x="7" y="34"/>
                    </a:move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5"/>
                      <a:pt x="22" y="36"/>
                      <a:pt x="22" y="36"/>
                    </a:cubicBezTo>
                    <a:cubicBezTo>
                      <a:pt x="21" y="37"/>
                      <a:pt x="21" y="37"/>
                      <a:pt x="21" y="37"/>
                    </a:cubicBezTo>
                    <a:cubicBezTo>
                      <a:pt x="21" y="38"/>
                      <a:pt x="21" y="38"/>
                      <a:pt x="21" y="39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1"/>
                      <a:pt x="21" y="41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20" y="43"/>
                      <a:pt x="20" y="43"/>
                      <a:pt x="20" y="44"/>
                    </a:cubicBezTo>
                    <a:cubicBezTo>
                      <a:pt x="20" y="44"/>
                      <a:pt x="20" y="44"/>
                      <a:pt x="20" y="44"/>
                    </a:cubicBezTo>
                    <a:cubicBezTo>
                      <a:pt x="20" y="45"/>
                      <a:pt x="20" y="46"/>
                      <a:pt x="20" y="47"/>
                    </a:cubicBezTo>
                    <a:cubicBezTo>
                      <a:pt x="20" y="47"/>
                      <a:pt x="20" y="47"/>
                      <a:pt x="20" y="47"/>
                    </a:cubicBezTo>
                    <a:cubicBezTo>
                      <a:pt x="20" y="48"/>
                      <a:pt x="20" y="48"/>
                      <a:pt x="20" y="49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20" y="51"/>
                      <a:pt x="20" y="51"/>
                      <a:pt x="20" y="51"/>
                    </a:cubicBezTo>
                    <a:cubicBezTo>
                      <a:pt x="4" y="51"/>
                      <a:pt x="4" y="51"/>
                      <a:pt x="4" y="51"/>
                    </a:cubicBezTo>
                    <a:cubicBezTo>
                      <a:pt x="4" y="45"/>
                      <a:pt x="5" y="39"/>
                      <a:pt x="7" y="34"/>
                    </a:cubicBezTo>
                    <a:close/>
                    <a:moveTo>
                      <a:pt x="4" y="55"/>
                    </a:moveTo>
                    <a:cubicBezTo>
                      <a:pt x="20" y="55"/>
                      <a:pt x="20" y="55"/>
                      <a:pt x="20" y="55"/>
                    </a:cubicBezTo>
                    <a:cubicBezTo>
                      <a:pt x="20" y="55"/>
                      <a:pt x="20" y="55"/>
                      <a:pt x="20" y="55"/>
                    </a:cubicBezTo>
                    <a:cubicBezTo>
                      <a:pt x="20" y="55"/>
                      <a:pt x="20" y="55"/>
                      <a:pt x="20" y="55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20" y="56"/>
                      <a:pt x="20" y="57"/>
                      <a:pt x="20" y="57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0" y="59"/>
                      <a:pt x="20" y="59"/>
                      <a:pt x="20" y="60"/>
                    </a:cubicBezTo>
                    <a:cubicBezTo>
                      <a:pt x="20" y="60"/>
                      <a:pt x="20" y="60"/>
                      <a:pt x="20" y="60"/>
                    </a:cubicBezTo>
                    <a:cubicBezTo>
                      <a:pt x="20" y="61"/>
                      <a:pt x="20" y="62"/>
                      <a:pt x="21" y="62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64"/>
                      <a:pt x="21" y="64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ubicBezTo>
                      <a:pt x="21" y="66"/>
                      <a:pt x="21" y="66"/>
                      <a:pt x="21" y="67"/>
                    </a:cubicBezTo>
                    <a:cubicBezTo>
                      <a:pt x="22" y="68"/>
                      <a:pt x="22" y="68"/>
                      <a:pt x="22" y="68"/>
                    </a:cubicBezTo>
                    <a:cubicBezTo>
                      <a:pt x="22" y="68"/>
                      <a:pt x="22" y="69"/>
                      <a:pt x="22" y="70"/>
                    </a:cubicBezTo>
                    <a:cubicBezTo>
                      <a:pt x="22" y="70"/>
                      <a:pt x="22" y="70"/>
                      <a:pt x="22" y="70"/>
                    </a:cubicBezTo>
                    <a:cubicBezTo>
                      <a:pt x="22" y="70"/>
                      <a:pt x="22" y="70"/>
                      <a:pt x="22" y="70"/>
                    </a:cubicBezTo>
                    <a:cubicBezTo>
                      <a:pt x="8" y="70"/>
                      <a:pt x="8" y="70"/>
                      <a:pt x="8" y="70"/>
                    </a:cubicBezTo>
                    <a:cubicBezTo>
                      <a:pt x="6" y="65"/>
                      <a:pt x="5" y="60"/>
                      <a:pt x="4" y="55"/>
                    </a:cubicBezTo>
                    <a:close/>
                    <a:moveTo>
                      <a:pt x="26" y="88"/>
                    </a:moveTo>
                    <a:cubicBezTo>
                      <a:pt x="26" y="89"/>
                      <a:pt x="25" y="89"/>
                      <a:pt x="24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18" y="85"/>
                      <a:pt x="13" y="80"/>
                      <a:pt x="10" y="74"/>
                    </a:cubicBezTo>
                    <a:cubicBezTo>
                      <a:pt x="23" y="74"/>
                      <a:pt x="23" y="74"/>
                      <a:pt x="23" y="74"/>
                    </a:cubicBezTo>
                    <a:cubicBezTo>
                      <a:pt x="23" y="74"/>
                      <a:pt x="23" y="74"/>
                      <a:pt x="23" y="74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24" y="75"/>
                      <a:pt x="24" y="76"/>
                      <a:pt x="24" y="76"/>
                    </a:cubicBezTo>
                    <a:cubicBezTo>
                      <a:pt x="25" y="77"/>
                      <a:pt x="25" y="77"/>
                      <a:pt x="25" y="77"/>
                    </a:cubicBezTo>
                    <a:cubicBezTo>
                      <a:pt x="25" y="78"/>
                      <a:pt x="25" y="78"/>
                      <a:pt x="25" y="79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6" y="79"/>
                      <a:pt x="26" y="80"/>
                      <a:pt x="26" y="81"/>
                    </a:cubicBezTo>
                    <a:cubicBezTo>
                      <a:pt x="27" y="81"/>
                      <a:pt x="27" y="81"/>
                      <a:pt x="27" y="81"/>
                    </a:cubicBezTo>
                    <a:cubicBezTo>
                      <a:pt x="27" y="82"/>
                      <a:pt x="27" y="82"/>
                      <a:pt x="27" y="83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8" y="84"/>
                      <a:pt x="28" y="84"/>
                      <a:pt x="28" y="85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29" y="86"/>
                      <a:pt x="29" y="87"/>
                      <a:pt x="30" y="87"/>
                    </a:cubicBezTo>
                    <a:cubicBezTo>
                      <a:pt x="30" y="87"/>
                      <a:pt x="30" y="87"/>
                      <a:pt x="30" y="87"/>
                    </a:cubicBezTo>
                    <a:cubicBezTo>
                      <a:pt x="30" y="87"/>
                      <a:pt x="30" y="87"/>
                      <a:pt x="30" y="87"/>
                    </a:cubicBezTo>
                    <a:cubicBezTo>
                      <a:pt x="30" y="87"/>
                      <a:pt x="30" y="87"/>
                      <a:pt x="30" y="87"/>
                    </a:cubicBezTo>
                    <a:cubicBezTo>
                      <a:pt x="29" y="88"/>
                      <a:pt x="28" y="88"/>
                      <a:pt x="27" y="88"/>
                    </a:cubicBezTo>
                    <a:lnTo>
                      <a:pt x="26" y="88"/>
                    </a:lnTo>
                    <a:close/>
                    <a:moveTo>
                      <a:pt x="28" y="92"/>
                    </a:moveTo>
                    <a:cubicBezTo>
                      <a:pt x="28" y="92"/>
                      <a:pt x="28" y="92"/>
                      <a:pt x="28" y="92"/>
                    </a:cubicBezTo>
                    <a:cubicBezTo>
                      <a:pt x="29" y="91"/>
                      <a:pt x="29" y="91"/>
                      <a:pt x="29" y="91"/>
                    </a:cubicBezTo>
                    <a:cubicBezTo>
                      <a:pt x="30" y="91"/>
                      <a:pt x="30" y="91"/>
                      <a:pt x="30" y="91"/>
                    </a:cubicBezTo>
                    <a:cubicBezTo>
                      <a:pt x="31" y="91"/>
                      <a:pt x="31" y="91"/>
                      <a:pt x="31" y="91"/>
                    </a:cubicBezTo>
                    <a:cubicBezTo>
                      <a:pt x="32" y="91"/>
                      <a:pt x="32" y="91"/>
                      <a:pt x="32" y="91"/>
                    </a:cubicBezTo>
                    <a:cubicBezTo>
                      <a:pt x="32" y="91"/>
                      <a:pt x="32" y="91"/>
                      <a:pt x="32" y="91"/>
                    </a:cubicBezTo>
                    <a:cubicBezTo>
                      <a:pt x="32" y="92"/>
                      <a:pt x="32" y="92"/>
                      <a:pt x="32" y="92"/>
                    </a:cubicBezTo>
                    <a:cubicBezTo>
                      <a:pt x="33" y="92"/>
                      <a:pt x="33" y="93"/>
                      <a:pt x="34" y="93"/>
                    </a:cubicBezTo>
                    <a:cubicBezTo>
                      <a:pt x="34" y="93"/>
                      <a:pt x="34" y="93"/>
                      <a:pt x="34" y="93"/>
                    </a:cubicBezTo>
                    <a:cubicBezTo>
                      <a:pt x="34" y="94"/>
                      <a:pt x="34" y="94"/>
                      <a:pt x="35" y="95"/>
                    </a:cubicBezTo>
                    <a:cubicBezTo>
                      <a:pt x="35" y="95"/>
                      <a:pt x="35" y="95"/>
                      <a:pt x="35" y="95"/>
                    </a:cubicBezTo>
                    <a:cubicBezTo>
                      <a:pt x="35" y="95"/>
                      <a:pt x="35" y="95"/>
                      <a:pt x="35" y="95"/>
                    </a:cubicBezTo>
                    <a:cubicBezTo>
                      <a:pt x="33" y="94"/>
                      <a:pt x="30" y="93"/>
                      <a:pt x="28" y="92"/>
                    </a:cubicBezTo>
                    <a:close/>
                    <a:moveTo>
                      <a:pt x="49" y="98"/>
                    </a:moveTo>
                    <a:cubicBezTo>
                      <a:pt x="47" y="98"/>
                      <a:pt x="44" y="98"/>
                      <a:pt x="42" y="97"/>
                    </a:cubicBezTo>
                    <a:cubicBezTo>
                      <a:pt x="41" y="97"/>
                      <a:pt x="41" y="96"/>
                      <a:pt x="40" y="95"/>
                    </a:cubicBezTo>
                    <a:cubicBezTo>
                      <a:pt x="40" y="95"/>
                      <a:pt x="40" y="95"/>
                      <a:pt x="40" y="95"/>
                    </a:cubicBezTo>
                    <a:cubicBezTo>
                      <a:pt x="39" y="94"/>
                      <a:pt x="39" y="94"/>
                      <a:pt x="39" y="94"/>
                    </a:cubicBezTo>
                    <a:cubicBezTo>
                      <a:pt x="39" y="94"/>
                      <a:pt x="39" y="94"/>
                      <a:pt x="39" y="94"/>
                    </a:cubicBezTo>
                    <a:cubicBezTo>
                      <a:pt x="38" y="93"/>
                      <a:pt x="38" y="93"/>
                      <a:pt x="38" y="93"/>
                    </a:cubicBezTo>
                    <a:cubicBezTo>
                      <a:pt x="38" y="93"/>
                      <a:pt x="38" y="93"/>
                      <a:pt x="38" y="93"/>
                    </a:cubicBezTo>
                    <a:cubicBezTo>
                      <a:pt x="38" y="92"/>
                      <a:pt x="38" y="92"/>
                      <a:pt x="38" y="92"/>
                    </a:cubicBezTo>
                    <a:cubicBezTo>
                      <a:pt x="37" y="92"/>
                      <a:pt x="37" y="92"/>
                      <a:pt x="37" y="92"/>
                    </a:cubicBezTo>
                    <a:cubicBezTo>
                      <a:pt x="37" y="91"/>
                      <a:pt x="37" y="91"/>
                      <a:pt x="37" y="91"/>
                    </a:cubicBezTo>
                    <a:cubicBezTo>
                      <a:pt x="36" y="91"/>
                      <a:pt x="36" y="91"/>
                      <a:pt x="36" y="91"/>
                    </a:cubicBezTo>
                    <a:cubicBezTo>
                      <a:pt x="36" y="90"/>
                      <a:pt x="36" y="90"/>
                      <a:pt x="36" y="90"/>
                    </a:cubicBezTo>
                    <a:cubicBezTo>
                      <a:pt x="36" y="90"/>
                      <a:pt x="36" y="90"/>
                      <a:pt x="36" y="90"/>
                    </a:cubicBezTo>
                    <a:cubicBezTo>
                      <a:pt x="36" y="89"/>
                      <a:pt x="37" y="89"/>
                      <a:pt x="37" y="89"/>
                    </a:cubicBezTo>
                    <a:cubicBezTo>
                      <a:pt x="38" y="89"/>
                      <a:pt x="38" y="89"/>
                      <a:pt x="38" y="89"/>
                    </a:cubicBezTo>
                    <a:cubicBezTo>
                      <a:pt x="41" y="88"/>
                      <a:pt x="45" y="88"/>
                      <a:pt x="49" y="88"/>
                    </a:cubicBezTo>
                    <a:lnTo>
                      <a:pt x="49" y="98"/>
                    </a:lnTo>
                    <a:close/>
                    <a:moveTo>
                      <a:pt x="49" y="84"/>
                    </a:moveTo>
                    <a:cubicBezTo>
                      <a:pt x="49" y="84"/>
                      <a:pt x="49" y="84"/>
                      <a:pt x="49" y="84"/>
                    </a:cubicBezTo>
                    <a:cubicBezTo>
                      <a:pt x="49" y="84"/>
                      <a:pt x="49" y="84"/>
                      <a:pt x="49" y="84"/>
                    </a:cubicBezTo>
                    <a:cubicBezTo>
                      <a:pt x="47" y="84"/>
                      <a:pt x="47" y="84"/>
                      <a:pt x="47" y="84"/>
                    </a:cubicBezTo>
                    <a:cubicBezTo>
                      <a:pt x="47" y="84"/>
                      <a:pt x="47" y="84"/>
                      <a:pt x="46" y="84"/>
                    </a:cubicBezTo>
                    <a:cubicBezTo>
                      <a:pt x="45" y="84"/>
                      <a:pt x="45" y="84"/>
                      <a:pt x="45" y="84"/>
                    </a:cubicBezTo>
                    <a:cubicBezTo>
                      <a:pt x="45" y="84"/>
                      <a:pt x="45" y="84"/>
                      <a:pt x="44" y="84"/>
                    </a:cubicBezTo>
                    <a:cubicBezTo>
                      <a:pt x="43" y="84"/>
                      <a:pt x="43" y="84"/>
                      <a:pt x="43" y="84"/>
                    </a:cubicBezTo>
                    <a:cubicBezTo>
                      <a:pt x="43" y="84"/>
                      <a:pt x="42" y="84"/>
                      <a:pt x="41" y="85"/>
                    </a:cubicBezTo>
                    <a:cubicBezTo>
                      <a:pt x="41" y="85"/>
                      <a:pt x="41" y="85"/>
                      <a:pt x="41" y="85"/>
                    </a:cubicBezTo>
                    <a:cubicBezTo>
                      <a:pt x="40" y="85"/>
                      <a:pt x="40" y="85"/>
                      <a:pt x="39" y="85"/>
                    </a:cubicBezTo>
                    <a:cubicBezTo>
                      <a:pt x="39" y="85"/>
                      <a:pt x="39" y="85"/>
                      <a:pt x="39" y="85"/>
                    </a:cubicBezTo>
                    <a:cubicBezTo>
                      <a:pt x="38" y="85"/>
                      <a:pt x="37" y="85"/>
                      <a:pt x="37" y="85"/>
                    </a:cubicBezTo>
                    <a:cubicBezTo>
                      <a:pt x="36" y="85"/>
                      <a:pt x="36" y="85"/>
                      <a:pt x="36" y="85"/>
                    </a:cubicBezTo>
                    <a:cubicBezTo>
                      <a:pt x="36" y="86"/>
                      <a:pt x="35" y="86"/>
                      <a:pt x="35" y="86"/>
                    </a:cubicBezTo>
                    <a:cubicBezTo>
                      <a:pt x="34" y="86"/>
                      <a:pt x="34" y="86"/>
                      <a:pt x="34" y="86"/>
                    </a:cubicBezTo>
                    <a:cubicBezTo>
                      <a:pt x="34" y="86"/>
                      <a:pt x="34" y="86"/>
                      <a:pt x="34" y="86"/>
                    </a:cubicBezTo>
                    <a:cubicBezTo>
                      <a:pt x="33" y="86"/>
                      <a:pt x="33" y="86"/>
                      <a:pt x="33" y="86"/>
                    </a:cubicBezTo>
                    <a:cubicBezTo>
                      <a:pt x="33" y="85"/>
                      <a:pt x="32" y="84"/>
                      <a:pt x="32" y="83"/>
                    </a:cubicBezTo>
                    <a:cubicBezTo>
                      <a:pt x="32" y="83"/>
                      <a:pt x="32" y="83"/>
                      <a:pt x="32" y="83"/>
                    </a:cubicBezTo>
                    <a:cubicBezTo>
                      <a:pt x="31" y="82"/>
                      <a:pt x="31" y="81"/>
                      <a:pt x="30" y="80"/>
                    </a:cubicBezTo>
                    <a:cubicBezTo>
                      <a:pt x="30" y="80"/>
                      <a:pt x="30" y="80"/>
                      <a:pt x="30" y="80"/>
                    </a:cubicBezTo>
                    <a:cubicBezTo>
                      <a:pt x="30" y="79"/>
                      <a:pt x="29" y="78"/>
                      <a:pt x="29" y="77"/>
                    </a:cubicBezTo>
                    <a:cubicBezTo>
                      <a:pt x="29" y="76"/>
                      <a:pt x="29" y="76"/>
                      <a:pt x="29" y="76"/>
                    </a:cubicBezTo>
                    <a:cubicBezTo>
                      <a:pt x="28" y="76"/>
                      <a:pt x="28" y="75"/>
                      <a:pt x="28" y="74"/>
                    </a:cubicBezTo>
                    <a:cubicBezTo>
                      <a:pt x="28" y="74"/>
                      <a:pt x="28" y="74"/>
                      <a:pt x="28" y="74"/>
                    </a:cubicBezTo>
                    <a:cubicBezTo>
                      <a:pt x="49" y="74"/>
                      <a:pt x="49" y="74"/>
                      <a:pt x="49" y="74"/>
                    </a:cubicBezTo>
                    <a:lnTo>
                      <a:pt x="49" y="84"/>
                    </a:lnTo>
                    <a:close/>
                    <a:moveTo>
                      <a:pt x="49" y="70"/>
                    </a:moveTo>
                    <a:cubicBezTo>
                      <a:pt x="26" y="70"/>
                      <a:pt x="26" y="70"/>
                      <a:pt x="26" y="70"/>
                    </a:cubicBezTo>
                    <a:cubicBezTo>
                      <a:pt x="26" y="69"/>
                      <a:pt x="26" y="69"/>
                      <a:pt x="26" y="69"/>
                    </a:cubicBezTo>
                    <a:cubicBezTo>
                      <a:pt x="26" y="68"/>
                      <a:pt x="26" y="68"/>
                      <a:pt x="26" y="68"/>
                    </a:cubicBezTo>
                    <a:cubicBezTo>
                      <a:pt x="26" y="68"/>
                      <a:pt x="26" y="68"/>
                      <a:pt x="25" y="67"/>
                    </a:cubicBezTo>
                    <a:cubicBezTo>
                      <a:pt x="25" y="66"/>
                      <a:pt x="25" y="66"/>
                      <a:pt x="25" y="66"/>
                    </a:cubicBezTo>
                    <a:cubicBezTo>
                      <a:pt x="25" y="66"/>
                      <a:pt x="25" y="65"/>
                      <a:pt x="25" y="65"/>
                    </a:cubicBezTo>
                    <a:cubicBezTo>
                      <a:pt x="25" y="64"/>
                      <a:pt x="25" y="64"/>
                      <a:pt x="25" y="64"/>
                    </a:cubicBezTo>
                    <a:cubicBezTo>
                      <a:pt x="25" y="63"/>
                      <a:pt x="25" y="63"/>
                      <a:pt x="24" y="62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24" y="61"/>
                      <a:pt x="24" y="60"/>
                      <a:pt x="24" y="60"/>
                    </a:cubicBezTo>
                    <a:cubicBezTo>
                      <a:pt x="24" y="59"/>
                      <a:pt x="24" y="59"/>
                      <a:pt x="24" y="59"/>
                    </a:cubicBezTo>
                    <a:cubicBezTo>
                      <a:pt x="24" y="59"/>
                      <a:pt x="24" y="58"/>
                      <a:pt x="24" y="58"/>
                    </a:cubicBezTo>
                    <a:cubicBezTo>
                      <a:pt x="24" y="57"/>
                      <a:pt x="24" y="57"/>
                      <a:pt x="24" y="57"/>
                    </a:cubicBezTo>
                    <a:cubicBezTo>
                      <a:pt x="24" y="56"/>
                      <a:pt x="24" y="56"/>
                      <a:pt x="24" y="55"/>
                    </a:cubicBezTo>
                    <a:cubicBezTo>
                      <a:pt x="24" y="55"/>
                      <a:pt x="24" y="55"/>
                      <a:pt x="24" y="55"/>
                    </a:cubicBezTo>
                    <a:cubicBezTo>
                      <a:pt x="24" y="55"/>
                      <a:pt x="24" y="55"/>
                      <a:pt x="24" y="55"/>
                    </a:cubicBezTo>
                    <a:cubicBezTo>
                      <a:pt x="49" y="55"/>
                      <a:pt x="49" y="55"/>
                      <a:pt x="49" y="55"/>
                    </a:cubicBezTo>
                    <a:lnTo>
                      <a:pt x="49" y="70"/>
                    </a:lnTo>
                    <a:close/>
                    <a:moveTo>
                      <a:pt x="49" y="51"/>
                    </a:moveTo>
                    <a:cubicBezTo>
                      <a:pt x="24" y="51"/>
                      <a:pt x="24" y="51"/>
                      <a:pt x="24" y="51"/>
                    </a:cubicBezTo>
                    <a:cubicBezTo>
                      <a:pt x="24" y="50"/>
                      <a:pt x="24" y="50"/>
                      <a:pt x="24" y="50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4" y="49"/>
                      <a:pt x="24" y="48"/>
                      <a:pt x="24" y="48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4" y="46"/>
                      <a:pt x="24" y="46"/>
                      <a:pt x="24" y="45"/>
                    </a:cubicBezTo>
                    <a:cubicBezTo>
                      <a:pt x="24" y="45"/>
                      <a:pt x="24" y="45"/>
                      <a:pt x="24" y="45"/>
                    </a:cubicBezTo>
                    <a:cubicBezTo>
                      <a:pt x="24" y="44"/>
                      <a:pt x="24" y="43"/>
                      <a:pt x="24" y="42"/>
                    </a:cubicBezTo>
                    <a:cubicBezTo>
                      <a:pt x="24" y="42"/>
                      <a:pt x="24" y="42"/>
                      <a:pt x="24" y="42"/>
                    </a:cubicBezTo>
                    <a:cubicBezTo>
                      <a:pt x="24" y="41"/>
                      <a:pt x="25" y="41"/>
                      <a:pt x="25" y="40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39"/>
                      <a:pt x="25" y="38"/>
                      <a:pt x="25" y="38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6" y="36"/>
                      <a:pt x="26" y="36"/>
                      <a:pt x="26" y="36"/>
                    </a:cubicBezTo>
                    <a:cubicBezTo>
                      <a:pt x="26" y="35"/>
                      <a:pt x="26" y="35"/>
                      <a:pt x="26" y="35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49" y="34"/>
                      <a:pt x="49" y="34"/>
                      <a:pt x="49" y="34"/>
                    </a:cubicBezTo>
                    <a:lnTo>
                      <a:pt x="49" y="51"/>
                    </a:lnTo>
                    <a:close/>
                    <a:moveTo>
                      <a:pt x="49" y="20"/>
                    </a:moveTo>
                    <a:cubicBezTo>
                      <a:pt x="49" y="30"/>
                      <a:pt x="49" y="30"/>
                      <a:pt x="49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29"/>
                      <a:pt x="28" y="28"/>
                      <a:pt x="29" y="27"/>
                    </a:cubicBezTo>
                    <a:cubicBezTo>
                      <a:pt x="29" y="27"/>
                      <a:pt x="29" y="27"/>
                      <a:pt x="29" y="27"/>
                    </a:cubicBezTo>
                    <a:cubicBezTo>
                      <a:pt x="29" y="26"/>
                      <a:pt x="30" y="25"/>
                      <a:pt x="30" y="24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31" y="22"/>
                      <a:pt x="31" y="21"/>
                      <a:pt x="32" y="21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2" y="19"/>
                      <a:pt x="33" y="18"/>
                      <a:pt x="33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18"/>
                      <a:pt x="36" y="18"/>
                      <a:pt x="36" y="18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8" y="18"/>
                      <a:pt x="38" y="18"/>
                      <a:pt x="39" y="18"/>
                    </a:cubicBezTo>
                    <a:cubicBezTo>
                      <a:pt x="39" y="19"/>
                      <a:pt x="39" y="19"/>
                      <a:pt x="39" y="19"/>
                    </a:cubicBezTo>
                    <a:cubicBezTo>
                      <a:pt x="40" y="19"/>
                      <a:pt x="41" y="19"/>
                      <a:pt x="42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19"/>
                      <a:pt x="43" y="19"/>
                      <a:pt x="44" y="19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5" y="20"/>
                      <a:pt x="45" y="20"/>
                      <a:pt x="46" y="20"/>
                    </a:cubicBezTo>
                    <a:cubicBezTo>
                      <a:pt x="47" y="20"/>
                      <a:pt x="47" y="20"/>
                      <a:pt x="47" y="20"/>
                    </a:cubicBezTo>
                    <a:cubicBezTo>
                      <a:pt x="47" y="20"/>
                      <a:pt x="47" y="20"/>
                      <a:pt x="48" y="20"/>
                    </a:cubicBezTo>
                    <a:cubicBezTo>
                      <a:pt x="49" y="20"/>
                      <a:pt x="49" y="20"/>
                      <a:pt x="49" y="20"/>
                    </a:cubicBezTo>
                    <a:cubicBezTo>
                      <a:pt x="49" y="20"/>
                      <a:pt x="49" y="20"/>
                      <a:pt x="49" y="20"/>
                    </a:cubicBezTo>
                    <a:close/>
                    <a:moveTo>
                      <a:pt x="49" y="16"/>
                    </a:moveTo>
                    <a:cubicBezTo>
                      <a:pt x="49" y="16"/>
                      <a:pt x="49" y="16"/>
                      <a:pt x="49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8" y="16"/>
                      <a:pt x="47" y="16"/>
                      <a:pt x="47" y="16"/>
                    </a:cubicBezTo>
                    <a:cubicBezTo>
                      <a:pt x="46" y="16"/>
                      <a:pt x="46" y="16"/>
                      <a:pt x="46" y="16"/>
                    </a:cubicBezTo>
                    <a:cubicBezTo>
                      <a:pt x="46" y="16"/>
                      <a:pt x="45" y="16"/>
                      <a:pt x="45" y="16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44" y="16"/>
                      <a:pt x="43" y="15"/>
                      <a:pt x="42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1" y="15"/>
                      <a:pt x="41" y="15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39" y="15"/>
                      <a:pt x="39" y="14"/>
                      <a:pt x="38" y="14"/>
                    </a:cubicBezTo>
                    <a:cubicBezTo>
                      <a:pt x="38" y="14"/>
                      <a:pt x="38" y="14"/>
                      <a:pt x="38" y="14"/>
                    </a:cubicBezTo>
                    <a:cubicBezTo>
                      <a:pt x="37" y="14"/>
                      <a:pt x="36" y="14"/>
                      <a:pt x="36" y="14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6" y="13"/>
                      <a:pt x="36" y="13"/>
                      <a:pt x="37" y="12"/>
                    </a:cubicBezTo>
                    <a:cubicBezTo>
                      <a:pt x="37" y="12"/>
                      <a:pt x="37" y="12"/>
                      <a:pt x="37" y="12"/>
                    </a:cubicBezTo>
                    <a:cubicBezTo>
                      <a:pt x="37" y="11"/>
                      <a:pt x="38" y="10"/>
                      <a:pt x="38" y="10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9" y="9"/>
                      <a:pt x="39" y="9"/>
                      <a:pt x="39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4" y="5"/>
                      <a:pt x="47" y="4"/>
                      <a:pt x="49" y="4"/>
                    </a:cubicBezTo>
                    <a:lnTo>
                      <a:pt x="49" y="16"/>
                    </a:lnTo>
                    <a:close/>
                    <a:moveTo>
                      <a:pt x="76" y="13"/>
                    </a:moveTo>
                    <a:cubicBezTo>
                      <a:pt x="77" y="13"/>
                      <a:pt x="77" y="13"/>
                      <a:pt x="78" y="13"/>
                    </a:cubicBezTo>
                    <a:cubicBezTo>
                      <a:pt x="84" y="17"/>
                      <a:pt x="89" y="23"/>
                      <a:pt x="93" y="30"/>
                    </a:cubicBezTo>
                    <a:cubicBezTo>
                      <a:pt x="78" y="30"/>
                      <a:pt x="78" y="30"/>
                      <a:pt x="78" y="30"/>
                    </a:cubicBezTo>
                    <a:cubicBezTo>
                      <a:pt x="78" y="30"/>
                      <a:pt x="78" y="30"/>
                      <a:pt x="78" y="30"/>
                    </a:cubicBezTo>
                    <a:cubicBezTo>
                      <a:pt x="78" y="30"/>
                      <a:pt x="78" y="30"/>
                      <a:pt x="78" y="30"/>
                    </a:cubicBezTo>
                    <a:cubicBezTo>
                      <a:pt x="78" y="29"/>
                      <a:pt x="78" y="29"/>
                      <a:pt x="78" y="29"/>
                    </a:cubicBezTo>
                    <a:cubicBezTo>
                      <a:pt x="77" y="28"/>
                      <a:pt x="77" y="28"/>
                      <a:pt x="77" y="27"/>
                    </a:cubicBezTo>
                    <a:cubicBezTo>
                      <a:pt x="77" y="27"/>
                      <a:pt x="77" y="27"/>
                      <a:pt x="77" y="27"/>
                    </a:cubicBezTo>
                    <a:cubicBezTo>
                      <a:pt x="76" y="26"/>
                      <a:pt x="75" y="24"/>
                      <a:pt x="75" y="23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4" y="22"/>
                      <a:pt x="74" y="21"/>
                      <a:pt x="74" y="21"/>
                    </a:cubicBezTo>
                    <a:cubicBezTo>
                      <a:pt x="73" y="20"/>
                      <a:pt x="73" y="20"/>
                      <a:pt x="73" y="20"/>
                    </a:cubicBezTo>
                    <a:cubicBezTo>
                      <a:pt x="73" y="20"/>
                      <a:pt x="73" y="19"/>
                      <a:pt x="73" y="19"/>
                    </a:cubicBezTo>
                    <a:cubicBezTo>
                      <a:pt x="72" y="18"/>
                      <a:pt x="72" y="18"/>
                      <a:pt x="72" y="18"/>
                    </a:cubicBezTo>
                    <a:cubicBezTo>
                      <a:pt x="72" y="17"/>
                      <a:pt x="72" y="17"/>
                      <a:pt x="71" y="16"/>
                    </a:cubicBezTo>
                    <a:cubicBezTo>
                      <a:pt x="71" y="16"/>
                      <a:pt x="71" y="16"/>
                      <a:pt x="71" y="16"/>
                    </a:cubicBezTo>
                    <a:cubicBezTo>
                      <a:pt x="71" y="16"/>
                      <a:pt x="71" y="16"/>
                      <a:pt x="71" y="16"/>
                    </a:cubicBezTo>
                    <a:cubicBezTo>
                      <a:pt x="71" y="16"/>
                      <a:pt x="71" y="16"/>
                      <a:pt x="71" y="16"/>
                    </a:cubicBezTo>
                    <a:cubicBezTo>
                      <a:pt x="71" y="16"/>
                      <a:pt x="71" y="16"/>
                      <a:pt x="71" y="16"/>
                    </a:cubicBezTo>
                    <a:cubicBezTo>
                      <a:pt x="71" y="16"/>
                      <a:pt x="71" y="16"/>
                      <a:pt x="71" y="16"/>
                    </a:cubicBezTo>
                    <a:cubicBezTo>
                      <a:pt x="71" y="16"/>
                      <a:pt x="71" y="16"/>
                      <a:pt x="71" y="16"/>
                    </a:cubicBezTo>
                    <a:cubicBezTo>
                      <a:pt x="72" y="15"/>
                      <a:pt x="73" y="15"/>
                      <a:pt x="73" y="15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5" y="14"/>
                      <a:pt x="75" y="14"/>
                      <a:pt x="76" y="14"/>
                    </a:cubicBezTo>
                    <a:lnTo>
                      <a:pt x="76" y="13"/>
                    </a:lnTo>
                    <a:close/>
                    <a:moveTo>
                      <a:pt x="74" y="10"/>
                    </a:moveTo>
                    <a:cubicBezTo>
                      <a:pt x="73" y="11"/>
                      <a:pt x="73" y="11"/>
                      <a:pt x="73" y="11"/>
                    </a:cubicBezTo>
                    <a:cubicBezTo>
                      <a:pt x="73" y="11"/>
                      <a:pt x="72" y="11"/>
                      <a:pt x="72" y="11"/>
                    </a:cubicBezTo>
                    <a:cubicBezTo>
                      <a:pt x="71" y="11"/>
                      <a:pt x="71" y="12"/>
                      <a:pt x="71" y="12"/>
                    </a:cubicBezTo>
                    <a:cubicBezTo>
                      <a:pt x="70" y="12"/>
                      <a:pt x="70" y="12"/>
                      <a:pt x="69" y="12"/>
                    </a:cubicBezTo>
                    <a:cubicBezTo>
                      <a:pt x="69" y="12"/>
                      <a:pt x="69" y="12"/>
                      <a:pt x="69" y="12"/>
                    </a:cubicBezTo>
                    <a:cubicBezTo>
                      <a:pt x="68" y="11"/>
                      <a:pt x="68" y="10"/>
                      <a:pt x="67" y="9"/>
                    </a:cubicBezTo>
                    <a:cubicBezTo>
                      <a:pt x="67" y="9"/>
                      <a:pt x="67" y="9"/>
                      <a:pt x="67" y="9"/>
                    </a:cubicBezTo>
                    <a:cubicBezTo>
                      <a:pt x="66" y="9"/>
                      <a:pt x="66" y="8"/>
                      <a:pt x="6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5" y="7"/>
                      <a:pt x="65" y="7"/>
                      <a:pt x="65" y="7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8" y="7"/>
                      <a:pt x="71" y="9"/>
                      <a:pt x="74" y="10"/>
                    </a:cubicBezTo>
                    <a:close/>
                    <a:moveTo>
                      <a:pt x="53" y="4"/>
                    </a:moveTo>
                    <a:cubicBezTo>
                      <a:pt x="55" y="4"/>
                      <a:pt x="57" y="5"/>
                      <a:pt x="59" y="5"/>
                    </a:cubicBezTo>
                    <a:cubicBezTo>
                      <a:pt x="59" y="5"/>
                      <a:pt x="59" y="5"/>
                      <a:pt x="59" y="5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1" y="8"/>
                      <a:pt x="61" y="8"/>
                      <a:pt x="61" y="8"/>
                    </a:cubicBezTo>
                    <a:cubicBezTo>
                      <a:pt x="62" y="8"/>
                      <a:pt x="62" y="8"/>
                      <a:pt x="62" y="8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2" y="10"/>
                      <a:pt x="62" y="10"/>
                      <a:pt x="62" y="10"/>
                    </a:cubicBezTo>
                    <a:cubicBezTo>
                      <a:pt x="63" y="10"/>
                      <a:pt x="63" y="10"/>
                      <a:pt x="63" y="10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12"/>
                      <a:pt x="64" y="12"/>
                      <a:pt x="64" y="12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5" y="14"/>
                      <a:pt x="65" y="14"/>
                      <a:pt x="65" y="14"/>
                    </a:cubicBezTo>
                    <a:cubicBezTo>
                      <a:pt x="65" y="14"/>
                      <a:pt x="64" y="14"/>
                      <a:pt x="63" y="14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2" y="14"/>
                      <a:pt x="62" y="15"/>
                      <a:pt x="61" y="15"/>
                    </a:cubicBezTo>
                    <a:cubicBezTo>
                      <a:pt x="61" y="15"/>
                      <a:pt x="61" y="15"/>
                      <a:pt x="61" y="15"/>
                    </a:cubicBezTo>
                    <a:cubicBezTo>
                      <a:pt x="60" y="15"/>
                      <a:pt x="58" y="15"/>
                      <a:pt x="57" y="16"/>
                    </a:cubicBezTo>
                    <a:cubicBezTo>
                      <a:pt x="57" y="16"/>
                      <a:pt x="57" y="16"/>
                      <a:pt x="57" y="16"/>
                    </a:cubicBezTo>
                    <a:cubicBezTo>
                      <a:pt x="56" y="16"/>
                      <a:pt x="56" y="16"/>
                      <a:pt x="55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54" y="16"/>
                      <a:pt x="53" y="16"/>
                      <a:pt x="53" y="16"/>
                    </a:cubicBezTo>
                    <a:cubicBezTo>
                      <a:pt x="53" y="16"/>
                      <a:pt x="53" y="16"/>
                      <a:pt x="53" y="16"/>
                    </a:cubicBezTo>
                    <a:lnTo>
                      <a:pt x="53" y="4"/>
                    </a:lnTo>
                    <a:close/>
                    <a:moveTo>
                      <a:pt x="53" y="20"/>
                    </a:move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4" y="20"/>
                      <a:pt x="54" y="20"/>
                      <a:pt x="55" y="20"/>
                    </a:cubicBezTo>
                    <a:cubicBezTo>
                      <a:pt x="56" y="20"/>
                      <a:pt x="56" y="20"/>
                      <a:pt x="56" y="20"/>
                    </a:cubicBezTo>
                    <a:cubicBezTo>
                      <a:pt x="56" y="20"/>
                      <a:pt x="56" y="20"/>
                      <a:pt x="57" y="19"/>
                    </a:cubicBezTo>
                    <a:cubicBezTo>
                      <a:pt x="58" y="19"/>
                      <a:pt x="58" y="19"/>
                      <a:pt x="58" y="19"/>
                    </a:cubicBezTo>
                    <a:cubicBezTo>
                      <a:pt x="58" y="19"/>
                      <a:pt x="59" y="19"/>
                      <a:pt x="59" y="19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60" y="19"/>
                      <a:pt x="61" y="19"/>
                      <a:pt x="62" y="19"/>
                    </a:cubicBezTo>
                    <a:cubicBezTo>
                      <a:pt x="62" y="18"/>
                      <a:pt x="62" y="18"/>
                      <a:pt x="62" y="18"/>
                    </a:cubicBezTo>
                    <a:cubicBezTo>
                      <a:pt x="63" y="18"/>
                      <a:pt x="63" y="18"/>
                      <a:pt x="64" y="18"/>
                    </a:cubicBezTo>
                    <a:cubicBezTo>
                      <a:pt x="65" y="18"/>
                      <a:pt x="65" y="18"/>
                      <a:pt x="65" y="18"/>
                    </a:cubicBezTo>
                    <a:cubicBezTo>
                      <a:pt x="65" y="18"/>
                      <a:pt x="65" y="18"/>
                      <a:pt x="66" y="17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8" y="18"/>
                      <a:pt x="69" y="19"/>
                      <a:pt x="69" y="20"/>
                    </a:cubicBezTo>
                    <a:cubicBezTo>
                      <a:pt x="69" y="21"/>
                      <a:pt x="69" y="21"/>
                      <a:pt x="69" y="21"/>
                    </a:cubicBezTo>
                    <a:cubicBezTo>
                      <a:pt x="70" y="22"/>
                      <a:pt x="70" y="22"/>
                      <a:pt x="71" y="23"/>
                    </a:cubicBezTo>
                    <a:cubicBezTo>
                      <a:pt x="71" y="24"/>
                      <a:pt x="71" y="24"/>
                      <a:pt x="71" y="24"/>
                    </a:cubicBezTo>
                    <a:cubicBezTo>
                      <a:pt x="71" y="25"/>
                      <a:pt x="72" y="26"/>
                      <a:pt x="72" y="27"/>
                    </a:cubicBezTo>
                    <a:cubicBezTo>
                      <a:pt x="73" y="27"/>
                      <a:pt x="73" y="27"/>
                      <a:pt x="73" y="27"/>
                    </a:cubicBezTo>
                    <a:cubicBezTo>
                      <a:pt x="73" y="28"/>
                      <a:pt x="73" y="29"/>
                      <a:pt x="74" y="30"/>
                    </a:cubicBezTo>
                    <a:cubicBezTo>
                      <a:pt x="74" y="30"/>
                      <a:pt x="74" y="30"/>
                      <a:pt x="74" y="30"/>
                    </a:cubicBezTo>
                    <a:cubicBezTo>
                      <a:pt x="53" y="30"/>
                      <a:pt x="53" y="30"/>
                      <a:pt x="53" y="30"/>
                    </a:cubicBezTo>
                    <a:lnTo>
                      <a:pt x="53" y="20"/>
                    </a:lnTo>
                    <a:close/>
                    <a:moveTo>
                      <a:pt x="53" y="34"/>
                    </a:moveTo>
                    <a:cubicBezTo>
                      <a:pt x="75" y="34"/>
                      <a:pt x="75" y="34"/>
                      <a:pt x="75" y="34"/>
                    </a:cubicBezTo>
                    <a:cubicBezTo>
                      <a:pt x="76" y="35"/>
                      <a:pt x="76" y="35"/>
                      <a:pt x="76" y="35"/>
                    </a:cubicBezTo>
                    <a:cubicBezTo>
                      <a:pt x="76" y="36"/>
                      <a:pt x="76" y="36"/>
                      <a:pt x="76" y="36"/>
                    </a:cubicBezTo>
                    <a:cubicBezTo>
                      <a:pt x="76" y="36"/>
                      <a:pt x="76" y="37"/>
                      <a:pt x="76" y="37"/>
                    </a:cubicBezTo>
                    <a:cubicBezTo>
                      <a:pt x="77" y="38"/>
                      <a:pt x="77" y="38"/>
                      <a:pt x="77" y="38"/>
                    </a:cubicBezTo>
                    <a:cubicBezTo>
                      <a:pt x="77" y="38"/>
                      <a:pt x="77" y="39"/>
                      <a:pt x="77" y="39"/>
                    </a:cubicBezTo>
                    <a:cubicBezTo>
                      <a:pt x="77" y="40"/>
                      <a:pt x="77" y="40"/>
                      <a:pt x="77" y="40"/>
                    </a:cubicBezTo>
                    <a:cubicBezTo>
                      <a:pt x="77" y="41"/>
                      <a:pt x="77" y="41"/>
                      <a:pt x="78" y="42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8" y="43"/>
                      <a:pt x="78" y="44"/>
                      <a:pt x="78" y="45"/>
                    </a:cubicBezTo>
                    <a:cubicBezTo>
                      <a:pt x="78" y="45"/>
                      <a:pt x="78" y="45"/>
                      <a:pt x="78" y="45"/>
                    </a:cubicBezTo>
                    <a:cubicBezTo>
                      <a:pt x="78" y="45"/>
                      <a:pt x="78" y="46"/>
                      <a:pt x="78" y="47"/>
                    </a:cubicBezTo>
                    <a:cubicBezTo>
                      <a:pt x="78" y="47"/>
                      <a:pt x="78" y="47"/>
                      <a:pt x="78" y="47"/>
                    </a:cubicBezTo>
                    <a:cubicBezTo>
                      <a:pt x="79" y="48"/>
                      <a:pt x="79" y="48"/>
                      <a:pt x="79" y="49"/>
                    </a:cubicBezTo>
                    <a:cubicBezTo>
                      <a:pt x="79" y="50"/>
                      <a:pt x="79" y="50"/>
                      <a:pt x="79" y="50"/>
                    </a:cubicBezTo>
                    <a:cubicBezTo>
                      <a:pt x="79" y="50"/>
                      <a:pt x="79" y="50"/>
                      <a:pt x="79" y="51"/>
                    </a:cubicBezTo>
                    <a:cubicBezTo>
                      <a:pt x="53" y="51"/>
                      <a:pt x="53" y="51"/>
                      <a:pt x="53" y="51"/>
                    </a:cubicBezTo>
                    <a:lnTo>
                      <a:pt x="53" y="34"/>
                    </a:lnTo>
                    <a:close/>
                    <a:moveTo>
                      <a:pt x="53" y="55"/>
                    </a:moveTo>
                    <a:cubicBezTo>
                      <a:pt x="79" y="55"/>
                      <a:pt x="79" y="55"/>
                      <a:pt x="79" y="55"/>
                    </a:cubicBezTo>
                    <a:cubicBezTo>
                      <a:pt x="79" y="55"/>
                      <a:pt x="79" y="55"/>
                      <a:pt x="79" y="55"/>
                    </a:cubicBezTo>
                    <a:cubicBezTo>
                      <a:pt x="78" y="55"/>
                      <a:pt x="78" y="55"/>
                      <a:pt x="78" y="55"/>
                    </a:cubicBezTo>
                    <a:cubicBezTo>
                      <a:pt x="78" y="55"/>
                      <a:pt x="78" y="56"/>
                      <a:pt x="78" y="57"/>
                    </a:cubicBezTo>
                    <a:cubicBezTo>
                      <a:pt x="78" y="57"/>
                      <a:pt x="78" y="57"/>
                      <a:pt x="78" y="57"/>
                    </a:cubicBezTo>
                    <a:cubicBezTo>
                      <a:pt x="78" y="58"/>
                      <a:pt x="78" y="58"/>
                      <a:pt x="78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8" y="60"/>
                      <a:pt x="78" y="61"/>
                      <a:pt x="78" y="61"/>
                    </a:cubicBezTo>
                    <a:cubicBezTo>
                      <a:pt x="77" y="62"/>
                      <a:pt x="77" y="62"/>
                      <a:pt x="77" y="62"/>
                    </a:cubicBezTo>
                    <a:cubicBezTo>
                      <a:pt x="77" y="62"/>
                      <a:pt x="77" y="63"/>
                      <a:pt x="77" y="64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7" y="65"/>
                      <a:pt x="76" y="65"/>
                      <a:pt x="76" y="66"/>
                    </a:cubicBezTo>
                    <a:cubicBezTo>
                      <a:pt x="76" y="67"/>
                      <a:pt x="76" y="67"/>
                      <a:pt x="76" y="67"/>
                    </a:cubicBezTo>
                    <a:cubicBezTo>
                      <a:pt x="76" y="67"/>
                      <a:pt x="76" y="68"/>
                      <a:pt x="75" y="68"/>
                    </a:cubicBezTo>
                    <a:cubicBezTo>
                      <a:pt x="75" y="69"/>
                      <a:pt x="75" y="69"/>
                      <a:pt x="75" y="69"/>
                    </a:cubicBezTo>
                    <a:cubicBezTo>
                      <a:pt x="75" y="70"/>
                      <a:pt x="75" y="70"/>
                      <a:pt x="75" y="70"/>
                    </a:cubicBezTo>
                    <a:cubicBezTo>
                      <a:pt x="53" y="70"/>
                      <a:pt x="53" y="70"/>
                      <a:pt x="53" y="70"/>
                    </a:cubicBezTo>
                    <a:lnTo>
                      <a:pt x="53" y="55"/>
                    </a:lnTo>
                    <a:close/>
                    <a:moveTo>
                      <a:pt x="53" y="74"/>
                    </a:moveTo>
                    <a:cubicBezTo>
                      <a:pt x="73" y="74"/>
                      <a:pt x="73" y="74"/>
                      <a:pt x="73" y="74"/>
                    </a:cubicBezTo>
                    <a:cubicBezTo>
                      <a:pt x="73" y="74"/>
                      <a:pt x="73" y="74"/>
                      <a:pt x="73" y="74"/>
                    </a:cubicBezTo>
                    <a:cubicBezTo>
                      <a:pt x="73" y="75"/>
                      <a:pt x="72" y="76"/>
                      <a:pt x="72" y="76"/>
                    </a:cubicBezTo>
                    <a:cubicBezTo>
                      <a:pt x="72" y="77"/>
                      <a:pt x="72" y="77"/>
                      <a:pt x="72" y="77"/>
                    </a:cubicBezTo>
                    <a:cubicBezTo>
                      <a:pt x="71" y="78"/>
                      <a:pt x="71" y="79"/>
                      <a:pt x="70" y="80"/>
                    </a:cubicBezTo>
                    <a:cubicBezTo>
                      <a:pt x="70" y="80"/>
                      <a:pt x="70" y="80"/>
                      <a:pt x="70" y="80"/>
                    </a:cubicBezTo>
                    <a:cubicBezTo>
                      <a:pt x="70" y="81"/>
                      <a:pt x="69" y="82"/>
                      <a:pt x="69" y="83"/>
                    </a:cubicBezTo>
                    <a:cubicBezTo>
                      <a:pt x="68" y="83"/>
                      <a:pt x="68" y="83"/>
                      <a:pt x="68" y="83"/>
                    </a:cubicBezTo>
                    <a:cubicBezTo>
                      <a:pt x="68" y="84"/>
                      <a:pt x="67" y="85"/>
                      <a:pt x="67" y="86"/>
                    </a:cubicBezTo>
                    <a:cubicBezTo>
                      <a:pt x="67" y="86"/>
                      <a:pt x="67" y="86"/>
                      <a:pt x="67" y="86"/>
                    </a:cubicBezTo>
                    <a:cubicBezTo>
                      <a:pt x="66" y="86"/>
                      <a:pt x="66" y="86"/>
                      <a:pt x="66" y="86"/>
                    </a:cubicBezTo>
                    <a:cubicBezTo>
                      <a:pt x="65" y="86"/>
                      <a:pt x="64" y="85"/>
                      <a:pt x="63" y="85"/>
                    </a:cubicBezTo>
                    <a:cubicBezTo>
                      <a:pt x="63" y="85"/>
                      <a:pt x="63" y="85"/>
                      <a:pt x="63" y="85"/>
                    </a:cubicBezTo>
                    <a:cubicBezTo>
                      <a:pt x="62" y="85"/>
                      <a:pt x="61" y="85"/>
                      <a:pt x="60" y="85"/>
                    </a:cubicBezTo>
                    <a:cubicBezTo>
                      <a:pt x="60" y="85"/>
                      <a:pt x="60" y="85"/>
                      <a:pt x="60" y="85"/>
                    </a:cubicBezTo>
                    <a:cubicBezTo>
                      <a:pt x="59" y="84"/>
                      <a:pt x="58" y="84"/>
                      <a:pt x="57" y="84"/>
                    </a:cubicBezTo>
                    <a:cubicBezTo>
                      <a:pt x="56" y="84"/>
                      <a:pt x="56" y="84"/>
                      <a:pt x="56" y="84"/>
                    </a:cubicBezTo>
                    <a:cubicBezTo>
                      <a:pt x="55" y="84"/>
                      <a:pt x="54" y="84"/>
                      <a:pt x="53" y="84"/>
                    </a:cubicBezTo>
                    <a:cubicBezTo>
                      <a:pt x="53" y="84"/>
                      <a:pt x="53" y="84"/>
                      <a:pt x="53" y="84"/>
                    </a:cubicBezTo>
                    <a:lnTo>
                      <a:pt x="53" y="74"/>
                    </a:lnTo>
                    <a:close/>
                    <a:moveTo>
                      <a:pt x="63" y="91"/>
                    </a:moveTo>
                    <a:cubicBezTo>
                      <a:pt x="63" y="92"/>
                      <a:pt x="62" y="93"/>
                      <a:pt x="62" y="93"/>
                    </a:cubicBezTo>
                    <a:cubicBezTo>
                      <a:pt x="62" y="93"/>
                      <a:pt x="62" y="93"/>
                      <a:pt x="62" y="93"/>
                    </a:cubicBezTo>
                    <a:cubicBezTo>
                      <a:pt x="61" y="94"/>
                      <a:pt x="61" y="94"/>
                      <a:pt x="61" y="94"/>
                    </a:cubicBezTo>
                    <a:cubicBezTo>
                      <a:pt x="61" y="95"/>
                      <a:pt x="61" y="95"/>
                      <a:pt x="61" y="95"/>
                    </a:cubicBezTo>
                    <a:cubicBezTo>
                      <a:pt x="60" y="95"/>
                      <a:pt x="60" y="95"/>
                      <a:pt x="60" y="95"/>
                    </a:cubicBezTo>
                    <a:cubicBezTo>
                      <a:pt x="60" y="95"/>
                      <a:pt x="60" y="95"/>
                      <a:pt x="60" y="95"/>
                    </a:cubicBezTo>
                    <a:cubicBezTo>
                      <a:pt x="59" y="96"/>
                      <a:pt x="59" y="96"/>
                      <a:pt x="59" y="96"/>
                    </a:cubicBezTo>
                    <a:cubicBezTo>
                      <a:pt x="59" y="96"/>
                      <a:pt x="59" y="96"/>
                      <a:pt x="59" y="96"/>
                    </a:cubicBezTo>
                    <a:cubicBezTo>
                      <a:pt x="59" y="97"/>
                      <a:pt x="59" y="97"/>
                      <a:pt x="59" y="97"/>
                    </a:cubicBezTo>
                    <a:cubicBezTo>
                      <a:pt x="59" y="97"/>
                      <a:pt x="59" y="97"/>
                      <a:pt x="59" y="97"/>
                    </a:cubicBezTo>
                    <a:cubicBezTo>
                      <a:pt x="58" y="97"/>
                      <a:pt x="58" y="97"/>
                      <a:pt x="58" y="97"/>
                    </a:cubicBezTo>
                    <a:cubicBezTo>
                      <a:pt x="58" y="97"/>
                      <a:pt x="58" y="97"/>
                      <a:pt x="58" y="97"/>
                    </a:cubicBezTo>
                    <a:cubicBezTo>
                      <a:pt x="57" y="98"/>
                      <a:pt x="55" y="98"/>
                      <a:pt x="53" y="98"/>
                    </a:cubicBezTo>
                    <a:cubicBezTo>
                      <a:pt x="53" y="88"/>
                      <a:pt x="53" y="88"/>
                      <a:pt x="53" y="88"/>
                    </a:cubicBezTo>
                    <a:cubicBezTo>
                      <a:pt x="54" y="88"/>
                      <a:pt x="55" y="88"/>
                      <a:pt x="55" y="88"/>
                    </a:cubicBezTo>
                    <a:cubicBezTo>
                      <a:pt x="56" y="88"/>
                      <a:pt x="56" y="88"/>
                      <a:pt x="56" y="88"/>
                    </a:cubicBezTo>
                    <a:cubicBezTo>
                      <a:pt x="57" y="88"/>
                      <a:pt x="58" y="88"/>
                      <a:pt x="58" y="88"/>
                    </a:cubicBezTo>
                    <a:cubicBezTo>
                      <a:pt x="59" y="88"/>
                      <a:pt x="59" y="88"/>
                      <a:pt x="59" y="88"/>
                    </a:cubicBezTo>
                    <a:cubicBezTo>
                      <a:pt x="60" y="88"/>
                      <a:pt x="60" y="89"/>
                      <a:pt x="61" y="89"/>
                    </a:cubicBezTo>
                    <a:cubicBezTo>
                      <a:pt x="62" y="89"/>
                      <a:pt x="62" y="89"/>
                      <a:pt x="62" y="89"/>
                    </a:cubicBezTo>
                    <a:cubicBezTo>
                      <a:pt x="63" y="89"/>
                      <a:pt x="63" y="89"/>
                      <a:pt x="64" y="89"/>
                    </a:cubicBezTo>
                    <a:cubicBezTo>
                      <a:pt x="64" y="89"/>
                      <a:pt x="64" y="89"/>
                      <a:pt x="64" y="89"/>
                    </a:cubicBezTo>
                    <a:cubicBezTo>
                      <a:pt x="64" y="90"/>
                      <a:pt x="64" y="90"/>
                      <a:pt x="63" y="91"/>
                    </a:cubicBezTo>
                    <a:close/>
                    <a:moveTo>
                      <a:pt x="64" y="96"/>
                    </a:moveTo>
                    <a:cubicBezTo>
                      <a:pt x="65" y="95"/>
                      <a:pt x="66" y="94"/>
                      <a:pt x="66" y="94"/>
                    </a:cubicBezTo>
                    <a:cubicBezTo>
                      <a:pt x="66" y="93"/>
                      <a:pt x="66" y="93"/>
                      <a:pt x="66" y="93"/>
                    </a:cubicBezTo>
                    <a:cubicBezTo>
                      <a:pt x="67" y="93"/>
                      <a:pt x="67" y="93"/>
                      <a:pt x="67" y="92"/>
                    </a:cubicBezTo>
                    <a:cubicBezTo>
                      <a:pt x="67" y="92"/>
                      <a:pt x="67" y="92"/>
                      <a:pt x="67" y="92"/>
                    </a:cubicBezTo>
                    <a:cubicBezTo>
                      <a:pt x="68" y="91"/>
                      <a:pt x="68" y="91"/>
                      <a:pt x="68" y="90"/>
                    </a:cubicBezTo>
                    <a:cubicBezTo>
                      <a:pt x="69" y="91"/>
                      <a:pt x="69" y="91"/>
                      <a:pt x="69" y="91"/>
                    </a:cubicBezTo>
                    <a:cubicBezTo>
                      <a:pt x="69" y="91"/>
                      <a:pt x="70" y="91"/>
                      <a:pt x="70" y="91"/>
                    </a:cubicBezTo>
                    <a:cubicBezTo>
                      <a:pt x="71" y="91"/>
                      <a:pt x="71" y="91"/>
                      <a:pt x="72" y="91"/>
                    </a:cubicBezTo>
                    <a:cubicBezTo>
                      <a:pt x="72" y="92"/>
                      <a:pt x="72" y="92"/>
                      <a:pt x="73" y="92"/>
                    </a:cubicBezTo>
                    <a:cubicBezTo>
                      <a:pt x="74" y="92"/>
                      <a:pt x="74" y="92"/>
                      <a:pt x="74" y="92"/>
                    </a:cubicBezTo>
                    <a:cubicBezTo>
                      <a:pt x="71" y="94"/>
                      <a:pt x="68" y="95"/>
                      <a:pt x="64" y="96"/>
                    </a:cubicBezTo>
                    <a:close/>
                    <a:moveTo>
                      <a:pt x="78" y="90"/>
                    </a:moveTo>
                    <a:cubicBezTo>
                      <a:pt x="77" y="89"/>
                      <a:pt x="77" y="89"/>
                      <a:pt x="77" y="89"/>
                    </a:cubicBezTo>
                    <a:cubicBezTo>
                      <a:pt x="76" y="89"/>
                      <a:pt x="75" y="89"/>
                      <a:pt x="75" y="89"/>
                    </a:cubicBezTo>
                    <a:cubicBezTo>
                      <a:pt x="74" y="88"/>
                      <a:pt x="74" y="88"/>
                      <a:pt x="74" y="88"/>
                    </a:cubicBezTo>
                    <a:cubicBezTo>
                      <a:pt x="73" y="88"/>
                      <a:pt x="72" y="87"/>
                      <a:pt x="71" y="87"/>
                    </a:cubicBezTo>
                    <a:cubicBezTo>
                      <a:pt x="71" y="87"/>
                      <a:pt x="71" y="87"/>
                      <a:pt x="71" y="87"/>
                    </a:cubicBezTo>
                    <a:cubicBezTo>
                      <a:pt x="71" y="87"/>
                      <a:pt x="71" y="87"/>
                      <a:pt x="71" y="87"/>
                    </a:cubicBezTo>
                    <a:cubicBezTo>
                      <a:pt x="71" y="87"/>
                      <a:pt x="71" y="87"/>
                      <a:pt x="71" y="87"/>
                    </a:cubicBezTo>
                    <a:cubicBezTo>
                      <a:pt x="71" y="87"/>
                      <a:pt x="71" y="87"/>
                      <a:pt x="71" y="87"/>
                    </a:cubicBezTo>
                    <a:cubicBezTo>
                      <a:pt x="71" y="86"/>
                      <a:pt x="72" y="85"/>
                      <a:pt x="72" y="84"/>
                    </a:cubicBezTo>
                    <a:cubicBezTo>
                      <a:pt x="73" y="83"/>
                      <a:pt x="73" y="83"/>
                      <a:pt x="73" y="83"/>
                    </a:cubicBezTo>
                    <a:cubicBezTo>
                      <a:pt x="73" y="82"/>
                      <a:pt x="74" y="81"/>
                      <a:pt x="74" y="81"/>
                    </a:cubicBezTo>
                    <a:cubicBezTo>
                      <a:pt x="74" y="80"/>
                      <a:pt x="74" y="80"/>
                      <a:pt x="74" y="80"/>
                    </a:cubicBezTo>
                    <a:cubicBezTo>
                      <a:pt x="75" y="79"/>
                      <a:pt x="75" y="78"/>
                      <a:pt x="76" y="77"/>
                    </a:cubicBezTo>
                    <a:cubicBezTo>
                      <a:pt x="76" y="77"/>
                      <a:pt x="76" y="77"/>
                      <a:pt x="76" y="77"/>
                    </a:cubicBezTo>
                    <a:cubicBezTo>
                      <a:pt x="76" y="76"/>
                      <a:pt x="77" y="75"/>
                      <a:pt x="77" y="74"/>
                    </a:cubicBezTo>
                    <a:cubicBezTo>
                      <a:pt x="77" y="74"/>
                      <a:pt x="77" y="74"/>
                      <a:pt x="77" y="74"/>
                    </a:cubicBezTo>
                    <a:cubicBezTo>
                      <a:pt x="77" y="74"/>
                      <a:pt x="77" y="74"/>
                      <a:pt x="77" y="74"/>
                    </a:cubicBezTo>
                    <a:cubicBezTo>
                      <a:pt x="92" y="74"/>
                      <a:pt x="92" y="74"/>
                      <a:pt x="92" y="74"/>
                    </a:cubicBezTo>
                    <a:cubicBezTo>
                      <a:pt x="89" y="80"/>
                      <a:pt x="84" y="86"/>
                      <a:pt x="78" y="90"/>
                    </a:cubicBezTo>
                    <a:close/>
                    <a:moveTo>
                      <a:pt x="94" y="70"/>
                    </a:moveTo>
                    <a:cubicBezTo>
                      <a:pt x="79" y="70"/>
                      <a:pt x="79" y="70"/>
                      <a:pt x="79" y="70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79" y="69"/>
                      <a:pt x="79" y="68"/>
                      <a:pt x="80" y="67"/>
                    </a:cubicBezTo>
                    <a:cubicBezTo>
                      <a:pt x="80" y="67"/>
                      <a:pt x="80" y="67"/>
                      <a:pt x="80" y="67"/>
                    </a:cubicBezTo>
                    <a:cubicBezTo>
                      <a:pt x="80" y="66"/>
                      <a:pt x="80" y="66"/>
                      <a:pt x="80" y="65"/>
                    </a:cubicBezTo>
                    <a:cubicBezTo>
                      <a:pt x="81" y="64"/>
                      <a:pt x="81" y="64"/>
                      <a:pt x="81" y="64"/>
                    </a:cubicBezTo>
                    <a:cubicBezTo>
                      <a:pt x="81" y="64"/>
                      <a:pt x="81" y="63"/>
                      <a:pt x="81" y="63"/>
                    </a:cubicBezTo>
                    <a:cubicBezTo>
                      <a:pt x="81" y="62"/>
                      <a:pt x="81" y="62"/>
                      <a:pt x="81" y="62"/>
                    </a:cubicBezTo>
                    <a:cubicBezTo>
                      <a:pt x="81" y="61"/>
                      <a:pt x="82" y="61"/>
                      <a:pt x="82" y="60"/>
                    </a:cubicBezTo>
                    <a:cubicBezTo>
                      <a:pt x="82" y="59"/>
                      <a:pt x="82" y="59"/>
                      <a:pt x="82" y="59"/>
                    </a:cubicBezTo>
                    <a:cubicBezTo>
                      <a:pt x="82" y="59"/>
                      <a:pt x="82" y="58"/>
                      <a:pt x="82" y="58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6"/>
                      <a:pt x="82" y="56"/>
                      <a:pt x="82" y="55"/>
                    </a:cubicBezTo>
                    <a:cubicBezTo>
                      <a:pt x="82" y="55"/>
                      <a:pt x="82" y="55"/>
                      <a:pt x="82" y="55"/>
                    </a:cubicBezTo>
                    <a:cubicBezTo>
                      <a:pt x="82" y="55"/>
                      <a:pt x="82" y="55"/>
                      <a:pt x="82" y="55"/>
                    </a:cubicBezTo>
                    <a:cubicBezTo>
                      <a:pt x="82" y="55"/>
                      <a:pt x="82" y="55"/>
                      <a:pt x="82" y="55"/>
                    </a:cubicBezTo>
                    <a:cubicBezTo>
                      <a:pt x="98" y="55"/>
                      <a:pt x="98" y="55"/>
                      <a:pt x="98" y="55"/>
                    </a:cubicBezTo>
                    <a:cubicBezTo>
                      <a:pt x="97" y="60"/>
                      <a:pt x="96" y="65"/>
                      <a:pt x="94" y="70"/>
                    </a:cubicBezTo>
                    <a:close/>
                    <a:moveTo>
                      <a:pt x="83" y="51"/>
                    </a:moveTo>
                    <a:cubicBezTo>
                      <a:pt x="83" y="50"/>
                      <a:pt x="83" y="50"/>
                      <a:pt x="82" y="49"/>
                    </a:cubicBezTo>
                    <a:cubicBezTo>
                      <a:pt x="82" y="49"/>
                      <a:pt x="82" y="49"/>
                      <a:pt x="82" y="49"/>
                    </a:cubicBezTo>
                    <a:cubicBezTo>
                      <a:pt x="82" y="48"/>
                      <a:pt x="82" y="47"/>
                      <a:pt x="82" y="47"/>
                    </a:cubicBez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2" y="45"/>
                      <a:pt x="82" y="44"/>
                    </a:cubicBezTo>
                    <a:cubicBezTo>
                      <a:pt x="82" y="44"/>
                      <a:pt x="82" y="44"/>
                      <a:pt x="82" y="44"/>
                    </a:cubicBezTo>
                    <a:cubicBezTo>
                      <a:pt x="82" y="43"/>
                      <a:pt x="82" y="43"/>
                      <a:pt x="82" y="4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81" y="41"/>
                      <a:pt x="81" y="40"/>
                      <a:pt x="81" y="40"/>
                    </a:cubicBezTo>
                    <a:cubicBezTo>
                      <a:pt x="81" y="39"/>
                      <a:pt x="81" y="39"/>
                      <a:pt x="81" y="39"/>
                    </a:cubicBezTo>
                    <a:cubicBezTo>
                      <a:pt x="81" y="38"/>
                      <a:pt x="81" y="38"/>
                      <a:pt x="80" y="37"/>
                    </a:cubicBezTo>
                    <a:cubicBezTo>
                      <a:pt x="80" y="36"/>
                      <a:pt x="80" y="36"/>
                      <a:pt x="80" y="36"/>
                    </a:cubicBezTo>
                    <a:cubicBezTo>
                      <a:pt x="80" y="36"/>
                      <a:pt x="80" y="35"/>
                      <a:pt x="80" y="34"/>
                    </a:cubicBezTo>
                    <a:cubicBezTo>
                      <a:pt x="79" y="34"/>
                      <a:pt x="79" y="34"/>
                      <a:pt x="79" y="34"/>
                    </a:cubicBezTo>
                    <a:cubicBezTo>
                      <a:pt x="79" y="34"/>
                      <a:pt x="79" y="34"/>
                      <a:pt x="79" y="34"/>
                    </a:cubicBezTo>
                    <a:cubicBezTo>
                      <a:pt x="80" y="34"/>
                      <a:pt x="80" y="34"/>
                      <a:pt x="80" y="34"/>
                    </a:cubicBezTo>
                    <a:cubicBezTo>
                      <a:pt x="95" y="34"/>
                      <a:pt x="95" y="34"/>
                      <a:pt x="95" y="34"/>
                    </a:cubicBezTo>
                    <a:cubicBezTo>
                      <a:pt x="97" y="39"/>
                      <a:pt x="98" y="45"/>
                      <a:pt x="98" y="51"/>
                    </a:cubicBezTo>
                    <a:lnTo>
                      <a:pt x="83" y="5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2483"/>
              <p:cNvSpPr/>
              <p:nvPr/>
            </p:nvSpPr>
            <p:spPr bwMode="auto">
              <a:xfrm>
                <a:off x="6387" y="778"/>
                <a:ext cx="38" cy="30"/>
              </a:xfrm>
              <a:custGeom>
                <a:avLst/>
                <a:gdLst>
                  <a:gd name="T0" fmla="*/ 23 w 35"/>
                  <a:gd name="T1" fmla="*/ 7 h 28"/>
                  <a:gd name="T2" fmla="*/ 23 w 35"/>
                  <a:gd name="T3" fmla="*/ 0 h 28"/>
                  <a:gd name="T4" fmla="*/ 11 w 35"/>
                  <a:gd name="T5" fmla="*/ 0 h 28"/>
                  <a:gd name="T6" fmla="*/ 11 w 35"/>
                  <a:gd name="T7" fmla="*/ 7 h 28"/>
                  <a:gd name="T8" fmla="*/ 8 w 35"/>
                  <a:gd name="T9" fmla="*/ 10 h 28"/>
                  <a:gd name="T10" fmla="*/ 0 w 35"/>
                  <a:gd name="T11" fmla="*/ 10 h 28"/>
                  <a:gd name="T12" fmla="*/ 0 w 35"/>
                  <a:gd name="T13" fmla="*/ 22 h 28"/>
                  <a:gd name="T14" fmla="*/ 8 w 35"/>
                  <a:gd name="T15" fmla="*/ 22 h 28"/>
                  <a:gd name="T16" fmla="*/ 17 w 35"/>
                  <a:gd name="T17" fmla="*/ 28 h 28"/>
                  <a:gd name="T18" fmla="*/ 27 w 35"/>
                  <a:gd name="T19" fmla="*/ 22 h 28"/>
                  <a:gd name="T20" fmla="*/ 35 w 35"/>
                  <a:gd name="T21" fmla="*/ 22 h 28"/>
                  <a:gd name="T22" fmla="*/ 35 w 35"/>
                  <a:gd name="T23" fmla="*/ 10 h 28"/>
                  <a:gd name="T24" fmla="*/ 27 w 35"/>
                  <a:gd name="T25" fmla="*/ 10 h 28"/>
                  <a:gd name="T26" fmla="*/ 23 w 35"/>
                  <a:gd name="T27" fmla="*/ 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5" h="28">
                    <a:moveTo>
                      <a:pt x="23" y="7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0" y="8"/>
                      <a:pt x="9" y="9"/>
                      <a:pt x="8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10" y="26"/>
                      <a:pt x="13" y="28"/>
                      <a:pt x="17" y="28"/>
                    </a:cubicBezTo>
                    <a:cubicBezTo>
                      <a:pt x="21" y="28"/>
                      <a:pt x="25" y="26"/>
                      <a:pt x="27" y="22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6" y="9"/>
                      <a:pt x="25" y="8"/>
                      <a:pt x="23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Rectangle 2484"/>
              <p:cNvSpPr>
                <a:spLocks noChangeArrowheads="1"/>
              </p:cNvSpPr>
              <p:nvPr/>
            </p:nvSpPr>
            <p:spPr bwMode="auto">
              <a:xfrm>
                <a:off x="6432" y="790"/>
                <a:ext cx="35" cy="1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Rectangle 2485"/>
              <p:cNvSpPr>
                <a:spLocks noChangeArrowheads="1"/>
              </p:cNvSpPr>
              <p:nvPr/>
            </p:nvSpPr>
            <p:spPr bwMode="auto">
              <a:xfrm>
                <a:off x="6343" y="790"/>
                <a:ext cx="35" cy="12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Oval 2486"/>
              <p:cNvSpPr>
                <a:spLocks noChangeArrowheads="1"/>
              </p:cNvSpPr>
              <p:nvPr/>
            </p:nvSpPr>
            <p:spPr bwMode="auto">
              <a:xfrm>
                <a:off x="6119" y="974"/>
                <a:ext cx="47" cy="4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2487"/>
              <p:cNvSpPr/>
              <p:nvPr/>
            </p:nvSpPr>
            <p:spPr bwMode="auto">
              <a:xfrm>
                <a:off x="6145" y="881"/>
                <a:ext cx="112" cy="115"/>
              </a:xfrm>
              <a:custGeom>
                <a:avLst/>
                <a:gdLst>
                  <a:gd name="T0" fmla="*/ 0 w 103"/>
                  <a:gd name="T1" fmla="*/ 0 h 105"/>
                  <a:gd name="T2" fmla="*/ 0 w 103"/>
                  <a:gd name="T3" fmla="*/ 21 h 105"/>
                  <a:gd name="T4" fmla="*/ 81 w 103"/>
                  <a:gd name="T5" fmla="*/ 105 h 105"/>
                  <a:gd name="T6" fmla="*/ 103 w 103"/>
                  <a:gd name="T7" fmla="*/ 105 h 105"/>
                  <a:gd name="T8" fmla="*/ 0 w 103"/>
                  <a:gd name="T9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" h="105">
                    <a:moveTo>
                      <a:pt x="0" y="0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45" y="23"/>
                      <a:pt x="80" y="60"/>
                      <a:pt x="81" y="105"/>
                    </a:cubicBezTo>
                    <a:cubicBezTo>
                      <a:pt x="103" y="105"/>
                      <a:pt x="103" y="105"/>
                      <a:pt x="103" y="105"/>
                    </a:cubicBezTo>
                    <a:cubicBezTo>
                      <a:pt x="102" y="48"/>
                      <a:pt x="57" y="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2488"/>
              <p:cNvSpPr/>
              <p:nvPr/>
            </p:nvSpPr>
            <p:spPr bwMode="auto">
              <a:xfrm>
                <a:off x="6145" y="928"/>
                <a:ext cx="65" cy="68"/>
              </a:xfrm>
              <a:custGeom>
                <a:avLst/>
                <a:gdLst>
                  <a:gd name="T0" fmla="*/ 0 w 60"/>
                  <a:gd name="T1" fmla="*/ 0 h 62"/>
                  <a:gd name="T2" fmla="*/ 0 w 60"/>
                  <a:gd name="T3" fmla="*/ 21 h 62"/>
                  <a:gd name="T4" fmla="*/ 39 w 60"/>
                  <a:gd name="T5" fmla="*/ 62 h 62"/>
                  <a:gd name="T6" fmla="*/ 60 w 60"/>
                  <a:gd name="T7" fmla="*/ 62 h 62"/>
                  <a:gd name="T8" fmla="*/ 0 w 60"/>
                  <a:gd name="T9" fmla="*/ 0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62">
                    <a:moveTo>
                      <a:pt x="0" y="0"/>
                    </a:moveTo>
                    <a:cubicBezTo>
                      <a:pt x="0" y="21"/>
                      <a:pt x="0" y="21"/>
                      <a:pt x="0" y="21"/>
                    </a:cubicBezTo>
                    <a:cubicBezTo>
                      <a:pt x="21" y="23"/>
                      <a:pt x="38" y="40"/>
                      <a:pt x="39" y="62"/>
                    </a:cubicBezTo>
                    <a:cubicBezTo>
                      <a:pt x="60" y="62"/>
                      <a:pt x="60" y="62"/>
                      <a:pt x="60" y="62"/>
                    </a:cubicBezTo>
                    <a:cubicBezTo>
                      <a:pt x="59" y="28"/>
                      <a:pt x="33" y="2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2489"/>
              <p:cNvSpPr/>
              <p:nvPr/>
            </p:nvSpPr>
            <p:spPr bwMode="auto">
              <a:xfrm>
                <a:off x="6329" y="445"/>
                <a:ext cx="132" cy="134"/>
              </a:xfrm>
              <a:custGeom>
                <a:avLst/>
                <a:gdLst>
                  <a:gd name="T0" fmla="*/ 44 w 121"/>
                  <a:gd name="T1" fmla="*/ 61 h 123"/>
                  <a:gd name="T2" fmla="*/ 45 w 121"/>
                  <a:gd name="T3" fmla="*/ 59 h 123"/>
                  <a:gd name="T4" fmla="*/ 57 w 121"/>
                  <a:gd name="T5" fmla="*/ 53 h 123"/>
                  <a:gd name="T6" fmla="*/ 82 w 121"/>
                  <a:gd name="T7" fmla="*/ 40 h 123"/>
                  <a:gd name="T8" fmla="*/ 87 w 121"/>
                  <a:gd name="T9" fmla="*/ 40 h 123"/>
                  <a:gd name="T10" fmla="*/ 89 w 121"/>
                  <a:gd name="T11" fmla="*/ 40 h 123"/>
                  <a:gd name="T12" fmla="*/ 108 w 121"/>
                  <a:gd name="T13" fmla="*/ 41 h 123"/>
                  <a:gd name="T14" fmla="*/ 120 w 121"/>
                  <a:gd name="T15" fmla="*/ 23 h 123"/>
                  <a:gd name="T16" fmla="*/ 120 w 121"/>
                  <a:gd name="T17" fmla="*/ 19 h 123"/>
                  <a:gd name="T18" fmla="*/ 102 w 121"/>
                  <a:gd name="T19" fmla="*/ 1 h 123"/>
                  <a:gd name="T20" fmla="*/ 81 w 121"/>
                  <a:gd name="T21" fmla="*/ 11 h 123"/>
                  <a:gd name="T22" fmla="*/ 78 w 121"/>
                  <a:gd name="T23" fmla="*/ 23 h 123"/>
                  <a:gd name="T24" fmla="*/ 77 w 121"/>
                  <a:gd name="T25" fmla="*/ 25 h 123"/>
                  <a:gd name="T26" fmla="*/ 69 w 121"/>
                  <a:gd name="T27" fmla="*/ 29 h 123"/>
                  <a:gd name="T28" fmla="*/ 57 w 121"/>
                  <a:gd name="T29" fmla="*/ 35 h 123"/>
                  <a:gd name="T30" fmla="*/ 37 w 121"/>
                  <a:gd name="T31" fmla="*/ 45 h 123"/>
                  <a:gd name="T32" fmla="*/ 35 w 121"/>
                  <a:gd name="T33" fmla="*/ 45 h 123"/>
                  <a:gd name="T34" fmla="*/ 10 w 121"/>
                  <a:gd name="T35" fmla="*/ 45 h 123"/>
                  <a:gd name="T36" fmla="*/ 2 w 121"/>
                  <a:gd name="T37" fmla="*/ 65 h 123"/>
                  <a:gd name="T38" fmla="*/ 10 w 121"/>
                  <a:gd name="T39" fmla="*/ 78 h 123"/>
                  <a:gd name="T40" fmla="*/ 34 w 121"/>
                  <a:gd name="T41" fmla="*/ 79 h 123"/>
                  <a:gd name="T42" fmla="*/ 37 w 121"/>
                  <a:gd name="T43" fmla="*/ 79 h 123"/>
                  <a:gd name="T44" fmla="*/ 46 w 121"/>
                  <a:gd name="T45" fmla="*/ 84 h 123"/>
                  <a:gd name="T46" fmla="*/ 74 w 121"/>
                  <a:gd name="T47" fmla="*/ 98 h 123"/>
                  <a:gd name="T48" fmla="*/ 78 w 121"/>
                  <a:gd name="T49" fmla="*/ 103 h 123"/>
                  <a:gd name="T50" fmla="*/ 88 w 121"/>
                  <a:gd name="T51" fmla="*/ 119 h 123"/>
                  <a:gd name="T52" fmla="*/ 97 w 121"/>
                  <a:gd name="T53" fmla="*/ 122 h 123"/>
                  <a:gd name="T54" fmla="*/ 116 w 121"/>
                  <a:gd name="T55" fmla="*/ 114 h 123"/>
                  <a:gd name="T56" fmla="*/ 118 w 121"/>
                  <a:gd name="T57" fmla="*/ 93 h 123"/>
                  <a:gd name="T58" fmla="*/ 96 w 121"/>
                  <a:gd name="T59" fmla="*/ 80 h 123"/>
                  <a:gd name="T60" fmla="*/ 86 w 121"/>
                  <a:gd name="T61" fmla="*/ 85 h 123"/>
                  <a:gd name="T62" fmla="*/ 84 w 121"/>
                  <a:gd name="T63" fmla="*/ 85 h 123"/>
                  <a:gd name="T64" fmla="*/ 74 w 121"/>
                  <a:gd name="T65" fmla="*/ 81 h 123"/>
                  <a:gd name="T66" fmla="*/ 46 w 121"/>
                  <a:gd name="T67" fmla="*/ 66 h 123"/>
                  <a:gd name="T68" fmla="*/ 44 w 121"/>
                  <a:gd name="T69" fmla="*/ 62 h 123"/>
                  <a:gd name="T70" fmla="*/ 44 w 121"/>
                  <a:gd name="T71" fmla="*/ 6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21" h="123">
                    <a:moveTo>
                      <a:pt x="44" y="61"/>
                    </a:moveTo>
                    <a:cubicBezTo>
                      <a:pt x="44" y="60"/>
                      <a:pt x="44" y="59"/>
                      <a:pt x="45" y="59"/>
                    </a:cubicBezTo>
                    <a:cubicBezTo>
                      <a:pt x="49" y="57"/>
                      <a:pt x="53" y="55"/>
                      <a:pt x="57" y="53"/>
                    </a:cubicBezTo>
                    <a:cubicBezTo>
                      <a:pt x="65" y="48"/>
                      <a:pt x="74" y="44"/>
                      <a:pt x="82" y="40"/>
                    </a:cubicBezTo>
                    <a:cubicBezTo>
                      <a:pt x="84" y="39"/>
                      <a:pt x="86" y="38"/>
                      <a:pt x="87" y="40"/>
                    </a:cubicBezTo>
                    <a:cubicBezTo>
                      <a:pt x="88" y="40"/>
                      <a:pt x="88" y="40"/>
                      <a:pt x="89" y="40"/>
                    </a:cubicBezTo>
                    <a:cubicBezTo>
                      <a:pt x="95" y="44"/>
                      <a:pt x="102" y="44"/>
                      <a:pt x="108" y="41"/>
                    </a:cubicBezTo>
                    <a:cubicBezTo>
                      <a:pt x="116" y="37"/>
                      <a:pt x="120" y="31"/>
                      <a:pt x="120" y="23"/>
                    </a:cubicBezTo>
                    <a:cubicBezTo>
                      <a:pt x="120" y="21"/>
                      <a:pt x="120" y="20"/>
                      <a:pt x="120" y="19"/>
                    </a:cubicBezTo>
                    <a:cubicBezTo>
                      <a:pt x="119" y="10"/>
                      <a:pt x="110" y="2"/>
                      <a:pt x="102" y="1"/>
                    </a:cubicBezTo>
                    <a:cubicBezTo>
                      <a:pt x="94" y="0"/>
                      <a:pt x="85" y="4"/>
                      <a:pt x="81" y="11"/>
                    </a:cubicBezTo>
                    <a:cubicBezTo>
                      <a:pt x="79" y="15"/>
                      <a:pt x="78" y="19"/>
                      <a:pt x="78" y="23"/>
                    </a:cubicBezTo>
                    <a:cubicBezTo>
                      <a:pt x="78" y="24"/>
                      <a:pt x="77" y="25"/>
                      <a:pt x="77" y="25"/>
                    </a:cubicBezTo>
                    <a:cubicBezTo>
                      <a:pt x="74" y="26"/>
                      <a:pt x="72" y="28"/>
                      <a:pt x="69" y="29"/>
                    </a:cubicBezTo>
                    <a:cubicBezTo>
                      <a:pt x="65" y="31"/>
                      <a:pt x="61" y="33"/>
                      <a:pt x="57" y="35"/>
                    </a:cubicBezTo>
                    <a:cubicBezTo>
                      <a:pt x="50" y="38"/>
                      <a:pt x="44" y="42"/>
                      <a:pt x="37" y="45"/>
                    </a:cubicBezTo>
                    <a:cubicBezTo>
                      <a:pt x="37" y="45"/>
                      <a:pt x="36" y="45"/>
                      <a:pt x="35" y="45"/>
                    </a:cubicBezTo>
                    <a:cubicBezTo>
                      <a:pt x="27" y="39"/>
                      <a:pt x="18" y="39"/>
                      <a:pt x="10" y="45"/>
                    </a:cubicBezTo>
                    <a:cubicBezTo>
                      <a:pt x="3" y="50"/>
                      <a:pt x="0" y="57"/>
                      <a:pt x="2" y="65"/>
                    </a:cubicBezTo>
                    <a:cubicBezTo>
                      <a:pt x="3" y="71"/>
                      <a:pt x="6" y="75"/>
                      <a:pt x="10" y="78"/>
                    </a:cubicBezTo>
                    <a:cubicBezTo>
                      <a:pt x="17" y="84"/>
                      <a:pt x="26" y="84"/>
                      <a:pt x="34" y="79"/>
                    </a:cubicBezTo>
                    <a:cubicBezTo>
                      <a:pt x="35" y="78"/>
                      <a:pt x="36" y="78"/>
                      <a:pt x="37" y="79"/>
                    </a:cubicBezTo>
                    <a:cubicBezTo>
                      <a:pt x="40" y="81"/>
                      <a:pt x="43" y="82"/>
                      <a:pt x="46" y="84"/>
                    </a:cubicBezTo>
                    <a:cubicBezTo>
                      <a:pt x="56" y="89"/>
                      <a:pt x="65" y="93"/>
                      <a:pt x="74" y="98"/>
                    </a:cubicBezTo>
                    <a:cubicBezTo>
                      <a:pt x="76" y="99"/>
                      <a:pt x="78" y="100"/>
                      <a:pt x="78" y="103"/>
                    </a:cubicBezTo>
                    <a:cubicBezTo>
                      <a:pt x="78" y="110"/>
                      <a:pt x="82" y="115"/>
                      <a:pt x="88" y="119"/>
                    </a:cubicBezTo>
                    <a:cubicBezTo>
                      <a:pt x="91" y="121"/>
                      <a:pt x="94" y="122"/>
                      <a:pt x="97" y="122"/>
                    </a:cubicBezTo>
                    <a:cubicBezTo>
                      <a:pt x="105" y="123"/>
                      <a:pt x="111" y="120"/>
                      <a:pt x="116" y="114"/>
                    </a:cubicBezTo>
                    <a:cubicBezTo>
                      <a:pt x="121" y="108"/>
                      <a:pt x="121" y="100"/>
                      <a:pt x="118" y="93"/>
                    </a:cubicBezTo>
                    <a:cubicBezTo>
                      <a:pt x="115" y="84"/>
                      <a:pt x="105" y="79"/>
                      <a:pt x="96" y="80"/>
                    </a:cubicBezTo>
                    <a:cubicBezTo>
                      <a:pt x="92" y="81"/>
                      <a:pt x="89" y="82"/>
                      <a:pt x="86" y="85"/>
                    </a:cubicBezTo>
                    <a:cubicBezTo>
                      <a:pt x="85" y="85"/>
                      <a:pt x="85" y="86"/>
                      <a:pt x="84" y="85"/>
                    </a:cubicBezTo>
                    <a:cubicBezTo>
                      <a:pt x="81" y="84"/>
                      <a:pt x="77" y="82"/>
                      <a:pt x="74" y="81"/>
                    </a:cubicBezTo>
                    <a:cubicBezTo>
                      <a:pt x="65" y="76"/>
                      <a:pt x="56" y="71"/>
                      <a:pt x="46" y="66"/>
                    </a:cubicBezTo>
                    <a:cubicBezTo>
                      <a:pt x="44" y="65"/>
                      <a:pt x="44" y="65"/>
                      <a:pt x="44" y="62"/>
                    </a:cubicBezTo>
                    <a:cubicBezTo>
                      <a:pt x="44" y="62"/>
                      <a:pt x="44" y="61"/>
                      <a:pt x="44" y="6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2490"/>
              <p:cNvSpPr>
                <a:spLocks noEditPoints="1"/>
              </p:cNvSpPr>
              <p:nvPr/>
            </p:nvSpPr>
            <p:spPr bwMode="auto">
              <a:xfrm>
                <a:off x="7007" y="892"/>
                <a:ext cx="124" cy="128"/>
              </a:xfrm>
              <a:custGeom>
                <a:avLst/>
                <a:gdLst>
                  <a:gd name="T0" fmla="*/ 63 w 114"/>
                  <a:gd name="T1" fmla="*/ 0 h 117"/>
                  <a:gd name="T2" fmla="*/ 0 w 114"/>
                  <a:gd name="T3" fmla="*/ 64 h 117"/>
                  <a:gd name="T4" fmla="*/ 53 w 114"/>
                  <a:gd name="T5" fmla="*/ 117 h 117"/>
                  <a:gd name="T6" fmla="*/ 84 w 114"/>
                  <a:gd name="T7" fmla="*/ 111 h 117"/>
                  <a:gd name="T8" fmla="*/ 81 w 114"/>
                  <a:gd name="T9" fmla="*/ 102 h 117"/>
                  <a:gd name="T10" fmla="*/ 56 w 114"/>
                  <a:gd name="T11" fmla="*/ 107 h 117"/>
                  <a:gd name="T12" fmla="*/ 13 w 114"/>
                  <a:gd name="T13" fmla="*/ 63 h 117"/>
                  <a:gd name="T14" fmla="*/ 61 w 114"/>
                  <a:gd name="T15" fmla="*/ 11 h 117"/>
                  <a:gd name="T16" fmla="*/ 102 w 114"/>
                  <a:gd name="T17" fmla="*/ 49 h 117"/>
                  <a:gd name="T18" fmla="*/ 85 w 114"/>
                  <a:gd name="T19" fmla="*/ 78 h 117"/>
                  <a:gd name="T20" fmla="*/ 81 w 114"/>
                  <a:gd name="T21" fmla="*/ 63 h 117"/>
                  <a:gd name="T22" fmla="*/ 86 w 114"/>
                  <a:gd name="T23" fmla="*/ 32 h 117"/>
                  <a:gd name="T24" fmla="*/ 66 w 114"/>
                  <a:gd name="T25" fmla="*/ 28 h 117"/>
                  <a:gd name="T26" fmla="*/ 27 w 114"/>
                  <a:gd name="T27" fmla="*/ 67 h 117"/>
                  <a:gd name="T28" fmla="*/ 46 w 114"/>
                  <a:gd name="T29" fmla="*/ 89 h 117"/>
                  <a:gd name="T30" fmla="*/ 67 w 114"/>
                  <a:gd name="T31" fmla="*/ 76 h 117"/>
                  <a:gd name="T32" fmla="*/ 68 w 114"/>
                  <a:gd name="T33" fmla="*/ 76 h 117"/>
                  <a:gd name="T34" fmla="*/ 82 w 114"/>
                  <a:gd name="T35" fmla="*/ 89 h 117"/>
                  <a:gd name="T36" fmla="*/ 114 w 114"/>
                  <a:gd name="T37" fmla="*/ 49 h 117"/>
                  <a:gd name="T38" fmla="*/ 63 w 114"/>
                  <a:gd name="T39" fmla="*/ 0 h 117"/>
                  <a:gd name="T40" fmla="*/ 66 w 114"/>
                  <a:gd name="T41" fmla="*/ 58 h 117"/>
                  <a:gd name="T42" fmla="*/ 52 w 114"/>
                  <a:gd name="T43" fmla="*/ 75 h 117"/>
                  <a:gd name="T44" fmla="*/ 44 w 114"/>
                  <a:gd name="T45" fmla="*/ 65 h 117"/>
                  <a:gd name="T46" fmla="*/ 63 w 114"/>
                  <a:gd name="T47" fmla="*/ 41 h 117"/>
                  <a:gd name="T48" fmla="*/ 69 w 114"/>
                  <a:gd name="T49" fmla="*/ 42 h 117"/>
                  <a:gd name="T50" fmla="*/ 66 w 114"/>
                  <a:gd name="T51" fmla="*/ 5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14" h="117">
                    <a:moveTo>
                      <a:pt x="63" y="0"/>
                    </a:moveTo>
                    <a:cubicBezTo>
                      <a:pt x="25" y="0"/>
                      <a:pt x="0" y="30"/>
                      <a:pt x="0" y="64"/>
                    </a:cubicBezTo>
                    <a:cubicBezTo>
                      <a:pt x="0" y="97"/>
                      <a:pt x="25" y="117"/>
                      <a:pt x="53" y="117"/>
                    </a:cubicBezTo>
                    <a:cubicBezTo>
                      <a:pt x="65" y="117"/>
                      <a:pt x="73" y="116"/>
                      <a:pt x="84" y="111"/>
                    </a:cubicBezTo>
                    <a:cubicBezTo>
                      <a:pt x="81" y="102"/>
                      <a:pt x="81" y="102"/>
                      <a:pt x="81" y="102"/>
                    </a:cubicBezTo>
                    <a:cubicBezTo>
                      <a:pt x="74" y="105"/>
                      <a:pt x="65" y="107"/>
                      <a:pt x="56" y="107"/>
                    </a:cubicBezTo>
                    <a:cubicBezTo>
                      <a:pt x="31" y="107"/>
                      <a:pt x="13" y="91"/>
                      <a:pt x="13" y="63"/>
                    </a:cubicBezTo>
                    <a:cubicBezTo>
                      <a:pt x="13" y="31"/>
                      <a:pt x="36" y="11"/>
                      <a:pt x="61" y="11"/>
                    </a:cubicBezTo>
                    <a:cubicBezTo>
                      <a:pt x="87" y="11"/>
                      <a:pt x="102" y="28"/>
                      <a:pt x="102" y="49"/>
                    </a:cubicBezTo>
                    <a:cubicBezTo>
                      <a:pt x="102" y="69"/>
                      <a:pt x="92" y="78"/>
                      <a:pt x="85" y="78"/>
                    </a:cubicBezTo>
                    <a:cubicBezTo>
                      <a:pt x="81" y="78"/>
                      <a:pt x="79" y="73"/>
                      <a:pt x="81" y="63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2" y="30"/>
                      <a:pt x="73" y="28"/>
                      <a:pt x="66" y="28"/>
                    </a:cubicBezTo>
                    <a:cubicBezTo>
                      <a:pt x="42" y="28"/>
                      <a:pt x="27" y="47"/>
                      <a:pt x="27" y="67"/>
                    </a:cubicBezTo>
                    <a:cubicBezTo>
                      <a:pt x="27" y="81"/>
                      <a:pt x="35" y="89"/>
                      <a:pt x="46" y="89"/>
                    </a:cubicBezTo>
                    <a:cubicBezTo>
                      <a:pt x="54" y="89"/>
                      <a:pt x="62" y="85"/>
                      <a:pt x="67" y="76"/>
                    </a:cubicBezTo>
                    <a:cubicBezTo>
                      <a:pt x="68" y="76"/>
                      <a:pt x="68" y="76"/>
                      <a:pt x="68" y="76"/>
                    </a:cubicBezTo>
                    <a:cubicBezTo>
                      <a:pt x="68" y="85"/>
                      <a:pt x="74" y="89"/>
                      <a:pt x="82" y="89"/>
                    </a:cubicBezTo>
                    <a:cubicBezTo>
                      <a:pt x="100" y="89"/>
                      <a:pt x="114" y="73"/>
                      <a:pt x="114" y="49"/>
                    </a:cubicBezTo>
                    <a:cubicBezTo>
                      <a:pt x="114" y="21"/>
                      <a:pt x="93" y="0"/>
                      <a:pt x="63" y="0"/>
                    </a:cubicBezTo>
                    <a:close/>
                    <a:moveTo>
                      <a:pt x="66" y="58"/>
                    </a:moveTo>
                    <a:cubicBezTo>
                      <a:pt x="65" y="68"/>
                      <a:pt x="58" y="75"/>
                      <a:pt x="52" y="75"/>
                    </a:cubicBezTo>
                    <a:cubicBezTo>
                      <a:pt x="46" y="75"/>
                      <a:pt x="44" y="71"/>
                      <a:pt x="44" y="65"/>
                    </a:cubicBezTo>
                    <a:cubicBezTo>
                      <a:pt x="44" y="52"/>
                      <a:pt x="52" y="41"/>
                      <a:pt x="63" y="41"/>
                    </a:cubicBezTo>
                    <a:cubicBezTo>
                      <a:pt x="66" y="41"/>
                      <a:pt x="67" y="42"/>
                      <a:pt x="69" y="42"/>
                    </a:cubicBezTo>
                    <a:lnTo>
                      <a:pt x="66" y="5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Freeform 2491"/>
              <p:cNvSpPr/>
              <p:nvPr/>
            </p:nvSpPr>
            <p:spPr bwMode="auto">
              <a:xfrm>
                <a:off x="6771" y="676"/>
                <a:ext cx="157" cy="128"/>
              </a:xfrm>
              <a:custGeom>
                <a:avLst/>
                <a:gdLst>
                  <a:gd name="T0" fmla="*/ 117 w 144"/>
                  <a:gd name="T1" fmla="*/ 8 h 117"/>
                  <a:gd name="T2" fmla="*/ 72 w 144"/>
                  <a:gd name="T3" fmla="*/ 24 h 117"/>
                  <a:gd name="T4" fmla="*/ 27 w 144"/>
                  <a:gd name="T5" fmla="*/ 8 h 117"/>
                  <a:gd name="T6" fmla="*/ 14 w 144"/>
                  <a:gd name="T7" fmla="*/ 62 h 117"/>
                  <a:gd name="T8" fmla="*/ 72 w 144"/>
                  <a:gd name="T9" fmla="*/ 117 h 117"/>
                  <a:gd name="T10" fmla="*/ 130 w 144"/>
                  <a:gd name="T11" fmla="*/ 62 h 117"/>
                  <a:gd name="T12" fmla="*/ 117 w 144"/>
                  <a:gd name="T13" fmla="*/ 8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" h="117">
                    <a:moveTo>
                      <a:pt x="117" y="8"/>
                    </a:moveTo>
                    <a:cubicBezTo>
                      <a:pt x="100" y="0"/>
                      <a:pt x="80" y="7"/>
                      <a:pt x="72" y="24"/>
                    </a:cubicBezTo>
                    <a:cubicBezTo>
                      <a:pt x="64" y="7"/>
                      <a:pt x="44" y="0"/>
                      <a:pt x="27" y="8"/>
                    </a:cubicBezTo>
                    <a:cubicBezTo>
                      <a:pt x="9" y="16"/>
                      <a:pt x="0" y="37"/>
                      <a:pt x="14" y="62"/>
                    </a:cubicBezTo>
                    <a:cubicBezTo>
                      <a:pt x="24" y="80"/>
                      <a:pt x="41" y="93"/>
                      <a:pt x="72" y="117"/>
                    </a:cubicBezTo>
                    <a:cubicBezTo>
                      <a:pt x="104" y="93"/>
                      <a:pt x="120" y="80"/>
                      <a:pt x="130" y="62"/>
                    </a:cubicBezTo>
                    <a:cubicBezTo>
                      <a:pt x="144" y="37"/>
                      <a:pt x="136" y="16"/>
                      <a:pt x="117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2492"/>
              <p:cNvSpPr/>
              <p:nvPr/>
            </p:nvSpPr>
            <p:spPr bwMode="auto">
              <a:xfrm>
                <a:off x="6779" y="444"/>
                <a:ext cx="142" cy="142"/>
              </a:xfrm>
              <a:custGeom>
                <a:avLst/>
                <a:gdLst>
                  <a:gd name="T0" fmla="*/ 119 w 130"/>
                  <a:gd name="T1" fmla="*/ 53 h 130"/>
                  <a:gd name="T2" fmla="*/ 76 w 130"/>
                  <a:gd name="T3" fmla="*/ 53 h 130"/>
                  <a:gd name="T4" fmla="*/ 76 w 130"/>
                  <a:gd name="T5" fmla="*/ 11 h 130"/>
                  <a:gd name="T6" fmla="*/ 65 w 130"/>
                  <a:gd name="T7" fmla="*/ 0 h 130"/>
                  <a:gd name="T8" fmla="*/ 54 w 130"/>
                  <a:gd name="T9" fmla="*/ 11 h 130"/>
                  <a:gd name="T10" fmla="*/ 54 w 130"/>
                  <a:gd name="T11" fmla="*/ 53 h 130"/>
                  <a:gd name="T12" fmla="*/ 11 w 130"/>
                  <a:gd name="T13" fmla="*/ 53 h 130"/>
                  <a:gd name="T14" fmla="*/ 0 w 130"/>
                  <a:gd name="T15" fmla="*/ 65 h 130"/>
                  <a:gd name="T16" fmla="*/ 11 w 130"/>
                  <a:gd name="T17" fmla="*/ 76 h 130"/>
                  <a:gd name="T18" fmla="*/ 54 w 130"/>
                  <a:gd name="T19" fmla="*/ 76 h 130"/>
                  <a:gd name="T20" fmla="*/ 54 w 130"/>
                  <a:gd name="T21" fmla="*/ 119 h 130"/>
                  <a:gd name="T22" fmla="*/ 65 w 130"/>
                  <a:gd name="T23" fmla="*/ 130 h 130"/>
                  <a:gd name="T24" fmla="*/ 76 w 130"/>
                  <a:gd name="T25" fmla="*/ 119 h 130"/>
                  <a:gd name="T26" fmla="*/ 76 w 130"/>
                  <a:gd name="T27" fmla="*/ 76 h 130"/>
                  <a:gd name="T28" fmla="*/ 119 w 130"/>
                  <a:gd name="T29" fmla="*/ 76 h 130"/>
                  <a:gd name="T30" fmla="*/ 130 w 130"/>
                  <a:gd name="T31" fmla="*/ 65 h 130"/>
                  <a:gd name="T32" fmla="*/ 119 w 130"/>
                  <a:gd name="T33" fmla="*/ 53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0" h="130">
                    <a:moveTo>
                      <a:pt x="119" y="53"/>
                    </a:moveTo>
                    <a:cubicBezTo>
                      <a:pt x="76" y="53"/>
                      <a:pt x="76" y="53"/>
                      <a:pt x="76" y="53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5"/>
                      <a:pt x="71" y="0"/>
                      <a:pt x="65" y="0"/>
                    </a:cubicBezTo>
                    <a:cubicBezTo>
                      <a:pt x="59" y="0"/>
                      <a:pt x="54" y="5"/>
                      <a:pt x="54" y="11"/>
                    </a:cubicBezTo>
                    <a:cubicBezTo>
                      <a:pt x="54" y="53"/>
                      <a:pt x="54" y="53"/>
                      <a:pt x="54" y="53"/>
                    </a:cubicBezTo>
                    <a:cubicBezTo>
                      <a:pt x="11" y="53"/>
                      <a:pt x="11" y="53"/>
                      <a:pt x="11" y="53"/>
                    </a:cubicBezTo>
                    <a:cubicBezTo>
                      <a:pt x="5" y="53"/>
                      <a:pt x="0" y="58"/>
                      <a:pt x="0" y="65"/>
                    </a:cubicBezTo>
                    <a:cubicBezTo>
                      <a:pt x="0" y="71"/>
                      <a:pt x="5" y="76"/>
                      <a:pt x="11" y="76"/>
                    </a:cubicBezTo>
                    <a:cubicBezTo>
                      <a:pt x="54" y="76"/>
                      <a:pt x="54" y="76"/>
                      <a:pt x="54" y="76"/>
                    </a:cubicBezTo>
                    <a:cubicBezTo>
                      <a:pt x="54" y="119"/>
                      <a:pt x="54" y="119"/>
                      <a:pt x="54" y="119"/>
                    </a:cubicBezTo>
                    <a:cubicBezTo>
                      <a:pt x="54" y="125"/>
                      <a:pt x="59" y="130"/>
                      <a:pt x="65" y="130"/>
                    </a:cubicBezTo>
                    <a:cubicBezTo>
                      <a:pt x="71" y="130"/>
                      <a:pt x="76" y="125"/>
                      <a:pt x="76" y="119"/>
                    </a:cubicBezTo>
                    <a:cubicBezTo>
                      <a:pt x="76" y="76"/>
                      <a:pt x="76" y="76"/>
                      <a:pt x="76" y="76"/>
                    </a:cubicBezTo>
                    <a:cubicBezTo>
                      <a:pt x="119" y="76"/>
                      <a:pt x="119" y="76"/>
                      <a:pt x="119" y="76"/>
                    </a:cubicBezTo>
                    <a:cubicBezTo>
                      <a:pt x="125" y="76"/>
                      <a:pt x="130" y="71"/>
                      <a:pt x="130" y="65"/>
                    </a:cubicBezTo>
                    <a:cubicBezTo>
                      <a:pt x="130" y="58"/>
                      <a:pt x="125" y="53"/>
                      <a:pt x="119" y="5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2493"/>
              <p:cNvSpPr/>
              <p:nvPr/>
            </p:nvSpPr>
            <p:spPr bwMode="auto">
              <a:xfrm>
                <a:off x="6341" y="921"/>
                <a:ext cx="47" cy="56"/>
              </a:xfrm>
              <a:custGeom>
                <a:avLst/>
                <a:gdLst>
                  <a:gd name="T0" fmla="*/ 12 w 43"/>
                  <a:gd name="T1" fmla="*/ 1 h 52"/>
                  <a:gd name="T2" fmla="*/ 6 w 43"/>
                  <a:gd name="T3" fmla="*/ 51 h 52"/>
                  <a:gd name="T4" fmla="*/ 7 w 43"/>
                  <a:gd name="T5" fmla="*/ 52 h 52"/>
                  <a:gd name="T6" fmla="*/ 42 w 43"/>
                  <a:gd name="T7" fmla="*/ 52 h 52"/>
                  <a:gd name="T8" fmla="*/ 43 w 43"/>
                  <a:gd name="T9" fmla="*/ 52 h 52"/>
                  <a:gd name="T10" fmla="*/ 13 w 43"/>
                  <a:gd name="T11" fmla="*/ 0 h 52"/>
                  <a:gd name="T12" fmla="*/ 12 w 43"/>
                  <a:gd name="T13" fmla="*/ 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3" h="52">
                    <a:moveTo>
                      <a:pt x="12" y="1"/>
                    </a:moveTo>
                    <a:cubicBezTo>
                      <a:pt x="2" y="17"/>
                      <a:pt x="0" y="33"/>
                      <a:pt x="6" y="51"/>
                    </a:cubicBezTo>
                    <a:cubicBezTo>
                      <a:pt x="6" y="52"/>
                      <a:pt x="6" y="52"/>
                      <a:pt x="7" y="52"/>
                    </a:cubicBezTo>
                    <a:cubicBezTo>
                      <a:pt x="19" y="52"/>
                      <a:pt x="30" y="52"/>
                      <a:pt x="42" y="52"/>
                    </a:cubicBezTo>
                    <a:cubicBezTo>
                      <a:pt x="42" y="52"/>
                      <a:pt x="42" y="52"/>
                      <a:pt x="43" y="52"/>
                    </a:cubicBezTo>
                    <a:cubicBezTo>
                      <a:pt x="33" y="35"/>
                      <a:pt x="23" y="17"/>
                      <a:pt x="13" y="0"/>
                    </a:cubicBezTo>
                    <a:lnTo>
                      <a:pt x="12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4" name="Freeform 2494"/>
              <p:cNvSpPr/>
              <p:nvPr/>
            </p:nvSpPr>
            <p:spPr bwMode="auto">
              <a:xfrm>
                <a:off x="6400" y="961"/>
                <a:ext cx="53" cy="58"/>
              </a:xfrm>
              <a:custGeom>
                <a:avLst/>
                <a:gdLst>
                  <a:gd name="T0" fmla="*/ 31 w 49"/>
                  <a:gd name="T1" fmla="*/ 1 h 53"/>
                  <a:gd name="T2" fmla="*/ 31 w 49"/>
                  <a:gd name="T3" fmla="*/ 0 h 53"/>
                  <a:gd name="T4" fmla="*/ 0 w 49"/>
                  <a:gd name="T5" fmla="*/ 52 h 53"/>
                  <a:gd name="T6" fmla="*/ 1 w 49"/>
                  <a:gd name="T7" fmla="*/ 52 h 53"/>
                  <a:gd name="T8" fmla="*/ 48 w 49"/>
                  <a:gd name="T9" fmla="*/ 33 h 53"/>
                  <a:gd name="T10" fmla="*/ 49 w 49"/>
                  <a:gd name="T11" fmla="*/ 31 h 53"/>
                  <a:gd name="T12" fmla="*/ 31 w 49"/>
                  <a:gd name="T13" fmla="*/ 1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9" h="53">
                    <a:moveTo>
                      <a:pt x="31" y="1"/>
                    </a:moveTo>
                    <a:cubicBezTo>
                      <a:pt x="31" y="0"/>
                      <a:pt x="31" y="0"/>
                      <a:pt x="31" y="0"/>
                    </a:cubicBezTo>
                    <a:cubicBezTo>
                      <a:pt x="21" y="18"/>
                      <a:pt x="11" y="35"/>
                      <a:pt x="0" y="52"/>
                    </a:cubicBezTo>
                    <a:cubicBezTo>
                      <a:pt x="1" y="52"/>
                      <a:pt x="1" y="52"/>
                      <a:pt x="1" y="52"/>
                    </a:cubicBezTo>
                    <a:cubicBezTo>
                      <a:pt x="20" y="53"/>
                      <a:pt x="36" y="47"/>
                      <a:pt x="48" y="33"/>
                    </a:cubicBezTo>
                    <a:cubicBezTo>
                      <a:pt x="49" y="32"/>
                      <a:pt x="49" y="32"/>
                      <a:pt x="49" y="31"/>
                    </a:cubicBezTo>
                    <a:cubicBezTo>
                      <a:pt x="43" y="21"/>
                      <a:pt x="37" y="11"/>
                      <a:pt x="3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Freeform 2495"/>
              <p:cNvSpPr/>
              <p:nvPr/>
            </p:nvSpPr>
            <p:spPr bwMode="auto">
              <a:xfrm>
                <a:off x="6424" y="935"/>
                <a:ext cx="44" cy="57"/>
              </a:xfrm>
              <a:custGeom>
                <a:avLst/>
                <a:gdLst>
                  <a:gd name="T0" fmla="*/ 36 w 41"/>
                  <a:gd name="T1" fmla="*/ 0 h 52"/>
                  <a:gd name="T2" fmla="*/ 26 w 41"/>
                  <a:gd name="T3" fmla="*/ 0 h 52"/>
                  <a:gd name="T4" fmla="*/ 10 w 41"/>
                  <a:gd name="T5" fmla="*/ 0 h 52"/>
                  <a:gd name="T6" fmla="*/ 1 w 41"/>
                  <a:gd name="T7" fmla="*/ 0 h 52"/>
                  <a:gd name="T8" fmla="*/ 0 w 41"/>
                  <a:gd name="T9" fmla="*/ 0 h 52"/>
                  <a:gd name="T10" fmla="*/ 30 w 41"/>
                  <a:gd name="T11" fmla="*/ 52 h 52"/>
                  <a:gd name="T12" fmla="*/ 34 w 41"/>
                  <a:gd name="T13" fmla="*/ 46 h 52"/>
                  <a:gd name="T14" fmla="*/ 40 w 41"/>
                  <a:gd name="T15" fmla="*/ 23 h 52"/>
                  <a:gd name="T16" fmla="*/ 37 w 41"/>
                  <a:gd name="T17" fmla="*/ 1 h 52"/>
                  <a:gd name="T18" fmla="*/ 36 w 41"/>
                  <a:gd name="T19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1" h="52">
                    <a:moveTo>
                      <a:pt x="36" y="0"/>
                    </a:moveTo>
                    <a:cubicBezTo>
                      <a:pt x="33" y="0"/>
                      <a:pt x="29" y="0"/>
                      <a:pt x="26" y="0"/>
                    </a:cubicBezTo>
                    <a:cubicBezTo>
                      <a:pt x="21" y="0"/>
                      <a:pt x="16" y="0"/>
                      <a:pt x="10" y="0"/>
                    </a:cubicBezTo>
                    <a:cubicBezTo>
                      <a:pt x="7" y="0"/>
                      <a:pt x="4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0" y="18"/>
                      <a:pt x="20" y="35"/>
                      <a:pt x="30" y="52"/>
                    </a:cubicBezTo>
                    <a:cubicBezTo>
                      <a:pt x="31" y="50"/>
                      <a:pt x="33" y="48"/>
                      <a:pt x="34" y="46"/>
                    </a:cubicBezTo>
                    <a:cubicBezTo>
                      <a:pt x="38" y="39"/>
                      <a:pt x="40" y="31"/>
                      <a:pt x="40" y="23"/>
                    </a:cubicBezTo>
                    <a:cubicBezTo>
                      <a:pt x="41" y="15"/>
                      <a:pt x="40" y="8"/>
                      <a:pt x="37" y="1"/>
                    </a:cubicBezTo>
                    <a:cubicBezTo>
                      <a:pt x="37" y="0"/>
                      <a:pt x="37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Freeform 2496"/>
              <p:cNvSpPr/>
              <p:nvPr/>
            </p:nvSpPr>
            <p:spPr bwMode="auto">
              <a:xfrm>
                <a:off x="6358" y="894"/>
                <a:ext cx="53" cy="57"/>
              </a:xfrm>
              <a:custGeom>
                <a:avLst/>
                <a:gdLst>
                  <a:gd name="T0" fmla="*/ 29 w 48"/>
                  <a:gd name="T1" fmla="*/ 2 h 52"/>
                  <a:gd name="T2" fmla="*/ 11 w 48"/>
                  <a:gd name="T3" fmla="*/ 10 h 52"/>
                  <a:gd name="T4" fmla="*/ 0 w 48"/>
                  <a:gd name="T5" fmla="*/ 20 h 52"/>
                  <a:gd name="T6" fmla="*/ 0 w 48"/>
                  <a:gd name="T7" fmla="*/ 21 h 52"/>
                  <a:gd name="T8" fmla="*/ 13 w 48"/>
                  <a:gd name="T9" fmla="*/ 44 h 52"/>
                  <a:gd name="T10" fmla="*/ 18 w 48"/>
                  <a:gd name="T11" fmla="*/ 52 h 52"/>
                  <a:gd name="T12" fmla="*/ 48 w 48"/>
                  <a:gd name="T13" fmla="*/ 0 h 52"/>
                  <a:gd name="T14" fmla="*/ 47 w 48"/>
                  <a:gd name="T15" fmla="*/ 0 h 52"/>
                  <a:gd name="T16" fmla="*/ 29 w 48"/>
                  <a:gd name="T17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52">
                    <a:moveTo>
                      <a:pt x="29" y="2"/>
                    </a:moveTo>
                    <a:cubicBezTo>
                      <a:pt x="22" y="3"/>
                      <a:pt x="17" y="6"/>
                      <a:pt x="11" y="10"/>
                    </a:cubicBezTo>
                    <a:cubicBezTo>
                      <a:pt x="7" y="12"/>
                      <a:pt x="4" y="16"/>
                      <a:pt x="0" y="20"/>
                    </a:cubicBezTo>
                    <a:cubicBezTo>
                      <a:pt x="0" y="20"/>
                      <a:pt x="0" y="20"/>
                      <a:pt x="0" y="21"/>
                    </a:cubicBezTo>
                    <a:cubicBezTo>
                      <a:pt x="5" y="29"/>
                      <a:pt x="9" y="36"/>
                      <a:pt x="13" y="44"/>
                    </a:cubicBezTo>
                    <a:cubicBezTo>
                      <a:pt x="15" y="47"/>
                      <a:pt x="17" y="49"/>
                      <a:pt x="18" y="52"/>
                    </a:cubicBezTo>
                    <a:cubicBezTo>
                      <a:pt x="28" y="35"/>
                      <a:pt x="38" y="18"/>
                      <a:pt x="48" y="0"/>
                    </a:cubicBezTo>
                    <a:cubicBezTo>
                      <a:pt x="48" y="0"/>
                      <a:pt x="47" y="0"/>
                      <a:pt x="47" y="0"/>
                    </a:cubicBezTo>
                    <a:cubicBezTo>
                      <a:pt x="41" y="0"/>
                      <a:pt x="35" y="0"/>
                      <a:pt x="29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2497"/>
              <p:cNvSpPr/>
              <p:nvPr/>
            </p:nvSpPr>
            <p:spPr bwMode="auto">
              <a:xfrm>
                <a:off x="6350" y="983"/>
                <a:ext cx="65" cy="35"/>
              </a:xfrm>
              <a:custGeom>
                <a:avLst/>
                <a:gdLst>
                  <a:gd name="T0" fmla="*/ 0 w 60"/>
                  <a:gd name="T1" fmla="*/ 1 h 32"/>
                  <a:gd name="T2" fmla="*/ 41 w 60"/>
                  <a:gd name="T3" fmla="*/ 32 h 32"/>
                  <a:gd name="T4" fmla="*/ 42 w 60"/>
                  <a:gd name="T5" fmla="*/ 31 h 32"/>
                  <a:gd name="T6" fmla="*/ 57 w 60"/>
                  <a:gd name="T7" fmla="*/ 6 h 32"/>
                  <a:gd name="T8" fmla="*/ 60 w 60"/>
                  <a:gd name="T9" fmla="*/ 0 h 32"/>
                  <a:gd name="T10" fmla="*/ 0 w 60"/>
                  <a:gd name="T11" fmla="*/ 0 h 32"/>
                  <a:gd name="T12" fmla="*/ 0 w 60"/>
                  <a:gd name="T13" fmla="*/ 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" h="32">
                    <a:moveTo>
                      <a:pt x="0" y="1"/>
                    </a:moveTo>
                    <a:cubicBezTo>
                      <a:pt x="9" y="17"/>
                      <a:pt x="22" y="28"/>
                      <a:pt x="41" y="32"/>
                    </a:cubicBezTo>
                    <a:cubicBezTo>
                      <a:pt x="41" y="32"/>
                      <a:pt x="42" y="31"/>
                      <a:pt x="42" y="31"/>
                    </a:cubicBezTo>
                    <a:cubicBezTo>
                      <a:pt x="47" y="22"/>
                      <a:pt x="52" y="14"/>
                      <a:pt x="57" y="6"/>
                    </a:cubicBezTo>
                    <a:cubicBezTo>
                      <a:pt x="58" y="4"/>
                      <a:pt x="59" y="2"/>
                      <a:pt x="60" y="0"/>
                    </a:cubicBezTo>
                    <a:cubicBezTo>
                      <a:pt x="40" y="0"/>
                      <a:pt x="2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2498"/>
              <p:cNvSpPr/>
              <p:nvPr/>
            </p:nvSpPr>
            <p:spPr bwMode="auto">
              <a:xfrm>
                <a:off x="6397" y="896"/>
                <a:ext cx="65" cy="34"/>
              </a:xfrm>
              <a:custGeom>
                <a:avLst/>
                <a:gdLst>
                  <a:gd name="T0" fmla="*/ 48 w 60"/>
                  <a:gd name="T1" fmla="*/ 15 h 32"/>
                  <a:gd name="T2" fmla="*/ 29 w 60"/>
                  <a:gd name="T3" fmla="*/ 3 h 32"/>
                  <a:gd name="T4" fmla="*/ 19 w 60"/>
                  <a:gd name="T5" fmla="*/ 0 h 32"/>
                  <a:gd name="T6" fmla="*/ 17 w 60"/>
                  <a:gd name="T7" fmla="*/ 1 h 32"/>
                  <a:gd name="T8" fmla="*/ 17 w 60"/>
                  <a:gd name="T9" fmla="*/ 3 h 32"/>
                  <a:gd name="T10" fmla="*/ 6 w 60"/>
                  <a:gd name="T11" fmla="*/ 20 h 32"/>
                  <a:gd name="T12" fmla="*/ 1 w 60"/>
                  <a:gd name="T13" fmla="*/ 29 h 32"/>
                  <a:gd name="T14" fmla="*/ 0 w 60"/>
                  <a:gd name="T15" fmla="*/ 32 h 32"/>
                  <a:gd name="T16" fmla="*/ 60 w 60"/>
                  <a:gd name="T17" fmla="*/ 32 h 32"/>
                  <a:gd name="T18" fmla="*/ 59 w 60"/>
                  <a:gd name="T19" fmla="*/ 30 h 32"/>
                  <a:gd name="T20" fmla="*/ 48 w 60"/>
                  <a:gd name="T21" fmla="*/ 15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" h="32">
                    <a:moveTo>
                      <a:pt x="48" y="15"/>
                    </a:moveTo>
                    <a:cubicBezTo>
                      <a:pt x="42" y="10"/>
                      <a:pt x="36" y="5"/>
                      <a:pt x="29" y="3"/>
                    </a:cubicBezTo>
                    <a:cubicBezTo>
                      <a:pt x="26" y="2"/>
                      <a:pt x="23" y="1"/>
                      <a:pt x="19" y="0"/>
                    </a:cubicBezTo>
                    <a:cubicBezTo>
                      <a:pt x="19" y="0"/>
                      <a:pt x="18" y="0"/>
                      <a:pt x="17" y="1"/>
                    </a:cubicBezTo>
                    <a:cubicBezTo>
                      <a:pt x="17" y="1"/>
                      <a:pt x="17" y="2"/>
                      <a:pt x="17" y="3"/>
                    </a:cubicBezTo>
                    <a:cubicBezTo>
                      <a:pt x="13" y="8"/>
                      <a:pt x="10" y="14"/>
                      <a:pt x="6" y="20"/>
                    </a:cubicBezTo>
                    <a:cubicBezTo>
                      <a:pt x="4" y="23"/>
                      <a:pt x="3" y="26"/>
                      <a:pt x="1" y="29"/>
                    </a:cubicBezTo>
                    <a:cubicBezTo>
                      <a:pt x="1" y="30"/>
                      <a:pt x="0" y="31"/>
                      <a:pt x="0" y="32"/>
                    </a:cubicBezTo>
                    <a:cubicBezTo>
                      <a:pt x="20" y="32"/>
                      <a:pt x="40" y="32"/>
                      <a:pt x="60" y="32"/>
                    </a:cubicBezTo>
                    <a:cubicBezTo>
                      <a:pt x="60" y="31"/>
                      <a:pt x="60" y="31"/>
                      <a:pt x="59" y="30"/>
                    </a:cubicBezTo>
                    <a:cubicBezTo>
                      <a:pt x="56" y="24"/>
                      <a:pt x="53" y="19"/>
                      <a:pt x="48" y="1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Rectangle 2499"/>
              <p:cNvSpPr>
                <a:spLocks noChangeArrowheads="1"/>
              </p:cNvSpPr>
              <p:nvPr/>
            </p:nvSpPr>
            <p:spPr bwMode="auto">
              <a:xfrm>
                <a:off x="6378" y="222"/>
                <a:ext cx="57" cy="21"/>
              </a:xfrm>
              <a:prstGeom prst="rect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2500"/>
              <p:cNvSpPr/>
              <p:nvPr/>
            </p:nvSpPr>
            <p:spPr bwMode="auto">
              <a:xfrm>
                <a:off x="6353" y="250"/>
                <a:ext cx="107" cy="71"/>
              </a:xfrm>
              <a:custGeom>
                <a:avLst/>
                <a:gdLst>
                  <a:gd name="T0" fmla="*/ 82 w 107"/>
                  <a:gd name="T1" fmla="*/ 0 h 71"/>
                  <a:gd name="T2" fmla="*/ 25 w 107"/>
                  <a:gd name="T3" fmla="*/ 0 h 71"/>
                  <a:gd name="T4" fmla="*/ 25 w 107"/>
                  <a:gd name="T5" fmla="*/ 19 h 71"/>
                  <a:gd name="T6" fmla="*/ 0 w 107"/>
                  <a:gd name="T7" fmla="*/ 19 h 71"/>
                  <a:gd name="T8" fmla="*/ 27 w 107"/>
                  <a:gd name="T9" fmla="*/ 45 h 71"/>
                  <a:gd name="T10" fmla="*/ 53 w 107"/>
                  <a:gd name="T11" fmla="*/ 71 h 71"/>
                  <a:gd name="T12" fmla="*/ 79 w 107"/>
                  <a:gd name="T13" fmla="*/ 45 h 71"/>
                  <a:gd name="T14" fmla="*/ 107 w 107"/>
                  <a:gd name="T15" fmla="*/ 19 h 71"/>
                  <a:gd name="T16" fmla="*/ 82 w 107"/>
                  <a:gd name="T17" fmla="*/ 19 h 71"/>
                  <a:gd name="T18" fmla="*/ 82 w 107"/>
                  <a:gd name="T19" fmla="*/ 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7" h="71">
                    <a:moveTo>
                      <a:pt x="82" y="0"/>
                    </a:moveTo>
                    <a:lnTo>
                      <a:pt x="25" y="0"/>
                    </a:lnTo>
                    <a:lnTo>
                      <a:pt x="25" y="19"/>
                    </a:lnTo>
                    <a:lnTo>
                      <a:pt x="0" y="19"/>
                    </a:lnTo>
                    <a:lnTo>
                      <a:pt x="27" y="45"/>
                    </a:lnTo>
                    <a:lnTo>
                      <a:pt x="53" y="71"/>
                    </a:lnTo>
                    <a:lnTo>
                      <a:pt x="79" y="45"/>
                    </a:lnTo>
                    <a:lnTo>
                      <a:pt x="107" y="19"/>
                    </a:lnTo>
                    <a:lnTo>
                      <a:pt x="82" y="19"/>
                    </a:lnTo>
                    <a:lnTo>
                      <a:pt x="8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2501"/>
              <p:cNvSpPr/>
              <p:nvPr/>
            </p:nvSpPr>
            <p:spPr bwMode="auto">
              <a:xfrm>
                <a:off x="6329" y="305"/>
                <a:ext cx="155" cy="51"/>
              </a:xfrm>
              <a:custGeom>
                <a:avLst/>
                <a:gdLst>
                  <a:gd name="T0" fmla="*/ 124 w 142"/>
                  <a:gd name="T1" fmla="*/ 8 h 47"/>
                  <a:gd name="T2" fmla="*/ 105 w 142"/>
                  <a:gd name="T3" fmla="*/ 30 h 47"/>
                  <a:gd name="T4" fmla="*/ 37 w 142"/>
                  <a:gd name="T5" fmla="*/ 30 h 47"/>
                  <a:gd name="T6" fmla="*/ 18 w 142"/>
                  <a:gd name="T7" fmla="*/ 8 h 47"/>
                  <a:gd name="T8" fmla="*/ 18 w 142"/>
                  <a:gd name="T9" fmla="*/ 0 h 47"/>
                  <a:gd name="T10" fmla="*/ 0 w 142"/>
                  <a:gd name="T11" fmla="*/ 0 h 47"/>
                  <a:gd name="T12" fmla="*/ 0 w 142"/>
                  <a:gd name="T13" fmla="*/ 21 h 47"/>
                  <a:gd name="T14" fmla="*/ 26 w 142"/>
                  <a:gd name="T15" fmla="*/ 47 h 47"/>
                  <a:gd name="T16" fmla="*/ 116 w 142"/>
                  <a:gd name="T17" fmla="*/ 47 h 47"/>
                  <a:gd name="T18" fmla="*/ 142 w 142"/>
                  <a:gd name="T19" fmla="*/ 21 h 47"/>
                  <a:gd name="T20" fmla="*/ 142 w 142"/>
                  <a:gd name="T21" fmla="*/ 0 h 47"/>
                  <a:gd name="T22" fmla="*/ 124 w 142"/>
                  <a:gd name="T23" fmla="*/ 0 h 47"/>
                  <a:gd name="T24" fmla="*/ 124 w 142"/>
                  <a:gd name="T25" fmla="*/ 8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2" h="47">
                    <a:moveTo>
                      <a:pt x="124" y="8"/>
                    </a:moveTo>
                    <a:cubicBezTo>
                      <a:pt x="124" y="26"/>
                      <a:pt x="121" y="30"/>
                      <a:pt x="105" y="30"/>
                    </a:cubicBezTo>
                    <a:cubicBezTo>
                      <a:pt x="37" y="30"/>
                      <a:pt x="37" y="30"/>
                      <a:pt x="37" y="30"/>
                    </a:cubicBezTo>
                    <a:cubicBezTo>
                      <a:pt x="20" y="30"/>
                      <a:pt x="18" y="29"/>
                      <a:pt x="18" y="8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35"/>
                      <a:pt x="11" y="47"/>
                      <a:pt x="26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30" y="47"/>
                      <a:pt x="142" y="35"/>
                      <a:pt x="142" y="21"/>
                    </a:cubicBezTo>
                    <a:cubicBezTo>
                      <a:pt x="142" y="0"/>
                      <a:pt x="142" y="0"/>
                      <a:pt x="142" y="0"/>
                    </a:cubicBezTo>
                    <a:cubicBezTo>
                      <a:pt x="124" y="0"/>
                      <a:pt x="124" y="0"/>
                      <a:pt x="124" y="0"/>
                    </a:cubicBezTo>
                    <a:lnTo>
                      <a:pt x="124" y="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Oval 2502"/>
              <p:cNvSpPr>
                <a:spLocks noChangeArrowheads="1"/>
              </p:cNvSpPr>
              <p:nvPr/>
            </p:nvSpPr>
            <p:spPr bwMode="auto">
              <a:xfrm>
                <a:off x="6085" y="1738"/>
                <a:ext cx="199" cy="200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Oval 2503"/>
              <p:cNvSpPr>
                <a:spLocks noChangeArrowheads="1"/>
              </p:cNvSpPr>
              <p:nvPr/>
            </p:nvSpPr>
            <p:spPr bwMode="auto">
              <a:xfrm>
                <a:off x="6305" y="1738"/>
                <a:ext cx="199" cy="200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Oval 2504"/>
              <p:cNvSpPr>
                <a:spLocks noChangeArrowheads="1"/>
              </p:cNvSpPr>
              <p:nvPr/>
            </p:nvSpPr>
            <p:spPr bwMode="auto">
              <a:xfrm>
                <a:off x="6526" y="1738"/>
                <a:ext cx="200" cy="200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Oval 2505"/>
              <p:cNvSpPr>
                <a:spLocks noChangeArrowheads="1"/>
              </p:cNvSpPr>
              <p:nvPr/>
            </p:nvSpPr>
            <p:spPr bwMode="auto">
              <a:xfrm>
                <a:off x="6747" y="1738"/>
                <a:ext cx="200" cy="200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Oval 2506"/>
              <p:cNvSpPr>
                <a:spLocks noChangeArrowheads="1"/>
              </p:cNvSpPr>
              <p:nvPr/>
            </p:nvSpPr>
            <p:spPr bwMode="auto">
              <a:xfrm>
                <a:off x="6968" y="1738"/>
                <a:ext cx="199" cy="200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Oval 2507"/>
              <p:cNvSpPr>
                <a:spLocks noChangeArrowheads="1"/>
              </p:cNvSpPr>
              <p:nvPr/>
            </p:nvSpPr>
            <p:spPr bwMode="auto">
              <a:xfrm>
                <a:off x="6085" y="1957"/>
                <a:ext cx="199" cy="200"/>
              </a:xfrm>
              <a:prstGeom prst="ellipse">
                <a:avLst/>
              </a:prstGeom>
              <a:solidFill>
                <a:srgbClr val="E3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Oval 2508"/>
              <p:cNvSpPr>
                <a:spLocks noChangeArrowheads="1"/>
              </p:cNvSpPr>
              <p:nvPr/>
            </p:nvSpPr>
            <p:spPr bwMode="auto">
              <a:xfrm>
                <a:off x="6305" y="1957"/>
                <a:ext cx="199" cy="200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Oval 2509"/>
              <p:cNvSpPr>
                <a:spLocks noChangeArrowheads="1"/>
              </p:cNvSpPr>
              <p:nvPr/>
            </p:nvSpPr>
            <p:spPr bwMode="auto">
              <a:xfrm>
                <a:off x="6526" y="1957"/>
                <a:ext cx="200" cy="200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Oval 2510"/>
              <p:cNvSpPr>
                <a:spLocks noChangeArrowheads="1"/>
              </p:cNvSpPr>
              <p:nvPr/>
            </p:nvSpPr>
            <p:spPr bwMode="auto">
              <a:xfrm>
                <a:off x="6747" y="1957"/>
                <a:ext cx="200" cy="200"/>
              </a:xfrm>
              <a:prstGeom prst="ellipse">
                <a:avLst/>
              </a:prstGeom>
              <a:solidFill>
                <a:srgbClr val="9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Oval 2511"/>
              <p:cNvSpPr>
                <a:spLocks noChangeArrowheads="1"/>
              </p:cNvSpPr>
              <p:nvPr/>
            </p:nvSpPr>
            <p:spPr bwMode="auto">
              <a:xfrm>
                <a:off x="6968" y="1957"/>
                <a:ext cx="199" cy="200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Oval 2512"/>
              <p:cNvSpPr>
                <a:spLocks noChangeArrowheads="1"/>
              </p:cNvSpPr>
              <p:nvPr/>
            </p:nvSpPr>
            <p:spPr bwMode="auto">
              <a:xfrm>
                <a:off x="6085" y="1078"/>
                <a:ext cx="199" cy="199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Oval 2513"/>
              <p:cNvSpPr>
                <a:spLocks noChangeArrowheads="1"/>
              </p:cNvSpPr>
              <p:nvPr/>
            </p:nvSpPr>
            <p:spPr bwMode="auto">
              <a:xfrm>
                <a:off x="6305" y="1078"/>
                <a:ext cx="199" cy="199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Oval 2514"/>
              <p:cNvSpPr>
                <a:spLocks noChangeArrowheads="1"/>
              </p:cNvSpPr>
              <p:nvPr/>
            </p:nvSpPr>
            <p:spPr bwMode="auto">
              <a:xfrm>
                <a:off x="6526" y="1078"/>
                <a:ext cx="200" cy="199"/>
              </a:xfrm>
              <a:prstGeom prst="ellipse">
                <a:avLst/>
              </a:prstGeom>
              <a:solidFill>
                <a:srgbClr val="249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Oval 2515"/>
              <p:cNvSpPr>
                <a:spLocks noChangeArrowheads="1"/>
              </p:cNvSpPr>
              <p:nvPr/>
            </p:nvSpPr>
            <p:spPr bwMode="auto">
              <a:xfrm>
                <a:off x="6747" y="1078"/>
                <a:ext cx="200" cy="199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Oval 2516"/>
              <p:cNvSpPr>
                <a:spLocks noChangeArrowheads="1"/>
              </p:cNvSpPr>
              <p:nvPr/>
            </p:nvSpPr>
            <p:spPr bwMode="auto">
              <a:xfrm>
                <a:off x="6968" y="1078"/>
                <a:ext cx="199" cy="199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Oval 2517"/>
              <p:cNvSpPr>
                <a:spLocks noChangeArrowheads="1"/>
              </p:cNvSpPr>
              <p:nvPr/>
            </p:nvSpPr>
            <p:spPr bwMode="auto">
              <a:xfrm>
                <a:off x="6085" y="1297"/>
                <a:ext cx="199" cy="199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Oval 2518"/>
              <p:cNvSpPr>
                <a:spLocks noChangeArrowheads="1"/>
              </p:cNvSpPr>
              <p:nvPr/>
            </p:nvSpPr>
            <p:spPr bwMode="auto">
              <a:xfrm>
                <a:off x="6305" y="1297"/>
                <a:ext cx="199" cy="199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Oval 2519"/>
              <p:cNvSpPr>
                <a:spLocks noChangeArrowheads="1"/>
              </p:cNvSpPr>
              <p:nvPr/>
            </p:nvSpPr>
            <p:spPr bwMode="auto">
              <a:xfrm>
                <a:off x="6526" y="1297"/>
                <a:ext cx="200" cy="199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Oval 2520"/>
              <p:cNvSpPr>
                <a:spLocks noChangeArrowheads="1"/>
              </p:cNvSpPr>
              <p:nvPr/>
            </p:nvSpPr>
            <p:spPr bwMode="auto">
              <a:xfrm>
                <a:off x="6747" y="1297"/>
                <a:ext cx="200" cy="199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Oval 2521"/>
              <p:cNvSpPr>
                <a:spLocks noChangeArrowheads="1"/>
              </p:cNvSpPr>
              <p:nvPr/>
            </p:nvSpPr>
            <p:spPr bwMode="auto">
              <a:xfrm>
                <a:off x="6968" y="1297"/>
                <a:ext cx="199" cy="199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Oval 2522"/>
              <p:cNvSpPr>
                <a:spLocks noChangeArrowheads="1"/>
              </p:cNvSpPr>
              <p:nvPr/>
            </p:nvSpPr>
            <p:spPr bwMode="auto">
              <a:xfrm>
                <a:off x="6085" y="1518"/>
                <a:ext cx="199" cy="199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Oval 2523"/>
              <p:cNvSpPr>
                <a:spLocks noChangeArrowheads="1"/>
              </p:cNvSpPr>
              <p:nvPr/>
            </p:nvSpPr>
            <p:spPr bwMode="auto">
              <a:xfrm>
                <a:off x="6305" y="1518"/>
                <a:ext cx="199" cy="199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Oval 2524"/>
              <p:cNvSpPr>
                <a:spLocks noChangeArrowheads="1"/>
              </p:cNvSpPr>
              <p:nvPr/>
            </p:nvSpPr>
            <p:spPr bwMode="auto">
              <a:xfrm>
                <a:off x="6526" y="1518"/>
                <a:ext cx="200" cy="199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Oval 2525"/>
              <p:cNvSpPr>
                <a:spLocks noChangeArrowheads="1"/>
              </p:cNvSpPr>
              <p:nvPr/>
            </p:nvSpPr>
            <p:spPr bwMode="auto">
              <a:xfrm>
                <a:off x="6747" y="1518"/>
                <a:ext cx="200" cy="199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Oval 2526"/>
              <p:cNvSpPr>
                <a:spLocks noChangeArrowheads="1"/>
              </p:cNvSpPr>
              <p:nvPr/>
            </p:nvSpPr>
            <p:spPr bwMode="auto">
              <a:xfrm>
                <a:off x="6968" y="1518"/>
                <a:ext cx="199" cy="199"/>
              </a:xfrm>
              <a:prstGeom prst="ellipse">
                <a:avLst/>
              </a:prstGeom>
              <a:solidFill>
                <a:srgbClr val="338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2527"/>
              <p:cNvSpPr/>
              <p:nvPr/>
            </p:nvSpPr>
            <p:spPr bwMode="auto">
              <a:xfrm>
                <a:off x="6998" y="1543"/>
                <a:ext cx="143" cy="143"/>
              </a:xfrm>
              <a:custGeom>
                <a:avLst/>
                <a:gdLst>
                  <a:gd name="T0" fmla="*/ 111 w 131"/>
                  <a:gd name="T1" fmla="*/ 21 h 131"/>
                  <a:gd name="T2" fmla="*/ 106 w 131"/>
                  <a:gd name="T3" fmla="*/ 6 h 131"/>
                  <a:gd name="T4" fmla="*/ 84 w 131"/>
                  <a:gd name="T5" fmla="*/ 6 h 131"/>
                  <a:gd name="T6" fmla="*/ 84 w 131"/>
                  <a:gd name="T7" fmla="*/ 28 h 131"/>
                  <a:gd name="T8" fmla="*/ 86 w 131"/>
                  <a:gd name="T9" fmla="*/ 30 h 131"/>
                  <a:gd name="T10" fmla="*/ 30 w 131"/>
                  <a:gd name="T11" fmla="*/ 86 h 131"/>
                  <a:gd name="T12" fmla="*/ 29 w 131"/>
                  <a:gd name="T13" fmla="*/ 84 h 131"/>
                  <a:gd name="T14" fmla="*/ 6 w 131"/>
                  <a:gd name="T15" fmla="*/ 84 h 131"/>
                  <a:gd name="T16" fmla="*/ 6 w 131"/>
                  <a:gd name="T17" fmla="*/ 106 h 131"/>
                  <a:gd name="T18" fmla="*/ 21 w 131"/>
                  <a:gd name="T19" fmla="*/ 110 h 131"/>
                  <a:gd name="T20" fmla="*/ 25 w 131"/>
                  <a:gd name="T21" fmla="*/ 125 h 131"/>
                  <a:gd name="T22" fmla="*/ 47 w 131"/>
                  <a:gd name="T23" fmla="*/ 125 h 131"/>
                  <a:gd name="T24" fmla="*/ 47 w 131"/>
                  <a:gd name="T25" fmla="*/ 103 h 131"/>
                  <a:gd name="T26" fmla="*/ 46 w 131"/>
                  <a:gd name="T27" fmla="*/ 101 h 131"/>
                  <a:gd name="T28" fmla="*/ 102 w 131"/>
                  <a:gd name="T29" fmla="*/ 46 h 131"/>
                  <a:gd name="T30" fmla="*/ 103 w 131"/>
                  <a:gd name="T31" fmla="*/ 47 h 131"/>
                  <a:gd name="T32" fmla="*/ 125 w 131"/>
                  <a:gd name="T33" fmla="*/ 47 h 131"/>
                  <a:gd name="T34" fmla="*/ 125 w 131"/>
                  <a:gd name="T35" fmla="*/ 25 h 131"/>
                  <a:gd name="T36" fmla="*/ 111 w 131"/>
                  <a:gd name="T37" fmla="*/ 21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1" h="131">
                    <a:moveTo>
                      <a:pt x="111" y="21"/>
                    </a:moveTo>
                    <a:cubicBezTo>
                      <a:pt x="112" y="16"/>
                      <a:pt x="110" y="10"/>
                      <a:pt x="106" y="6"/>
                    </a:cubicBezTo>
                    <a:cubicBezTo>
                      <a:pt x="100" y="0"/>
                      <a:pt x="90" y="0"/>
                      <a:pt x="84" y="6"/>
                    </a:cubicBezTo>
                    <a:cubicBezTo>
                      <a:pt x="78" y="12"/>
                      <a:pt x="78" y="22"/>
                      <a:pt x="84" y="28"/>
                    </a:cubicBezTo>
                    <a:cubicBezTo>
                      <a:pt x="85" y="29"/>
                      <a:pt x="85" y="29"/>
                      <a:pt x="86" y="30"/>
                    </a:cubicBezTo>
                    <a:cubicBezTo>
                      <a:pt x="30" y="86"/>
                      <a:pt x="30" y="86"/>
                      <a:pt x="30" y="86"/>
                    </a:cubicBezTo>
                    <a:cubicBezTo>
                      <a:pt x="30" y="85"/>
                      <a:pt x="29" y="85"/>
                      <a:pt x="29" y="84"/>
                    </a:cubicBezTo>
                    <a:cubicBezTo>
                      <a:pt x="22" y="78"/>
                      <a:pt x="13" y="78"/>
                      <a:pt x="6" y="84"/>
                    </a:cubicBezTo>
                    <a:cubicBezTo>
                      <a:pt x="0" y="90"/>
                      <a:pt x="0" y="100"/>
                      <a:pt x="6" y="106"/>
                    </a:cubicBezTo>
                    <a:cubicBezTo>
                      <a:pt x="10" y="110"/>
                      <a:pt x="16" y="112"/>
                      <a:pt x="21" y="110"/>
                    </a:cubicBezTo>
                    <a:cubicBezTo>
                      <a:pt x="20" y="116"/>
                      <a:pt x="21" y="121"/>
                      <a:pt x="25" y="125"/>
                    </a:cubicBezTo>
                    <a:cubicBezTo>
                      <a:pt x="31" y="131"/>
                      <a:pt x="41" y="131"/>
                      <a:pt x="47" y="125"/>
                    </a:cubicBezTo>
                    <a:cubicBezTo>
                      <a:pt x="53" y="119"/>
                      <a:pt x="53" y="109"/>
                      <a:pt x="47" y="103"/>
                    </a:cubicBezTo>
                    <a:cubicBezTo>
                      <a:pt x="47" y="102"/>
                      <a:pt x="46" y="102"/>
                      <a:pt x="46" y="101"/>
                    </a:cubicBezTo>
                    <a:cubicBezTo>
                      <a:pt x="102" y="46"/>
                      <a:pt x="102" y="46"/>
                      <a:pt x="102" y="46"/>
                    </a:cubicBezTo>
                    <a:cubicBezTo>
                      <a:pt x="102" y="46"/>
                      <a:pt x="103" y="47"/>
                      <a:pt x="103" y="47"/>
                    </a:cubicBezTo>
                    <a:cubicBezTo>
                      <a:pt x="109" y="53"/>
                      <a:pt x="119" y="53"/>
                      <a:pt x="125" y="47"/>
                    </a:cubicBezTo>
                    <a:cubicBezTo>
                      <a:pt x="131" y="41"/>
                      <a:pt x="131" y="31"/>
                      <a:pt x="125" y="25"/>
                    </a:cubicBezTo>
                    <a:cubicBezTo>
                      <a:pt x="121" y="21"/>
                      <a:pt x="116" y="20"/>
                      <a:pt x="111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Oval 2528"/>
              <p:cNvSpPr>
                <a:spLocks noChangeArrowheads="1"/>
              </p:cNvSpPr>
              <p:nvPr/>
            </p:nvSpPr>
            <p:spPr bwMode="auto">
              <a:xfrm>
                <a:off x="6594" y="1612"/>
                <a:ext cx="72" cy="66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Oval 2529"/>
              <p:cNvSpPr>
                <a:spLocks noChangeArrowheads="1"/>
              </p:cNvSpPr>
              <p:nvPr/>
            </p:nvSpPr>
            <p:spPr bwMode="auto">
              <a:xfrm>
                <a:off x="6593" y="1554"/>
                <a:ext cx="30" cy="5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Oval 2530"/>
              <p:cNvSpPr>
                <a:spLocks noChangeArrowheads="1"/>
              </p:cNvSpPr>
              <p:nvPr/>
            </p:nvSpPr>
            <p:spPr bwMode="auto">
              <a:xfrm>
                <a:off x="6631" y="1552"/>
                <a:ext cx="29" cy="5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Oval 2531"/>
              <p:cNvSpPr>
                <a:spLocks noChangeArrowheads="1"/>
              </p:cNvSpPr>
              <p:nvPr/>
            </p:nvSpPr>
            <p:spPr bwMode="auto">
              <a:xfrm>
                <a:off x="6666" y="1589"/>
                <a:ext cx="26" cy="49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Oval 2532"/>
              <p:cNvSpPr>
                <a:spLocks noChangeArrowheads="1"/>
              </p:cNvSpPr>
              <p:nvPr/>
            </p:nvSpPr>
            <p:spPr bwMode="auto">
              <a:xfrm>
                <a:off x="6563" y="1595"/>
                <a:ext cx="26" cy="48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2533"/>
              <p:cNvSpPr>
                <a:spLocks noEditPoints="1"/>
              </p:cNvSpPr>
              <p:nvPr/>
            </p:nvSpPr>
            <p:spPr bwMode="auto">
              <a:xfrm>
                <a:off x="6804" y="1552"/>
                <a:ext cx="88" cy="125"/>
              </a:xfrm>
              <a:custGeom>
                <a:avLst/>
                <a:gdLst>
                  <a:gd name="T0" fmla="*/ 77 w 81"/>
                  <a:gd name="T1" fmla="*/ 0 h 115"/>
                  <a:gd name="T2" fmla="*/ 72 w 81"/>
                  <a:gd name="T3" fmla="*/ 13 h 115"/>
                  <a:gd name="T4" fmla="*/ 71 w 81"/>
                  <a:gd name="T5" fmla="*/ 13 h 115"/>
                  <a:gd name="T6" fmla="*/ 66 w 81"/>
                  <a:gd name="T7" fmla="*/ 0 h 115"/>
                  <a:gd name="T8" fmla="*/ 62 w 81"/>
                  <a:gd name="T9" fmla="*/ 13 h 115"/>
                  <a:gd name="T10" fmla="*/ 60 w 81"/>
                  <a:gd name="T11" fmla="*/ 13 h 115"/>
                  <a:gd name="T12" fmla="*/ 56 w 81"/>
                  <a:gd name="T13" fmla="*/ 0 h 115"/>
                  <a:gd name="T14" fmla="*/ 52 w 81"/>
                  <a:gd name="T15" fmla="*/ 13 h 115"/>
                  <a:gd name="T16" fmla="*/ 50 w 81"/>
                  <a:gd name="T17" fmla="*/ 13 h 115"/>
                  <a:gd name="T18" fmla="*/ 46 w 81"/>
                  <a:gd name="T19" fmla="*/ 0 h 115"/>
                  <a:gd name="T20" fmla="*/ 41 w 81"/>
                  <a:gd name="T21" fmla="*/ 13 h 115"/>
                  <a:gd name="T22" fmla="*/ 40 w 81"/>
                  <a:gd name="T23" fmla="*/ 13 h 115"/>
                  <a:gd name="T24" fmla="*/ 35 w 81"/>
                  <a:gd name="T25" fmla="*/ 0 h 115"/>
                  <a:gd name="T26" fmla="*/ 31 w 81"/>
                  <a:gd name="T27" fmla="*/ 13 h 115"/>
                  <a:gd name="T28" fmla="*/ 29 w 81"/>
                  <a:gd name="T29" fmla="*/ 13 h 115"/>
                  <a:gd name="T30" fmla="*/ 25 w 81"/>
                  <a:gd name="T31" fmla="*/ 0 h 115"/>
                  <a:gd name="T32" fmla="*/ 20 w 81"/>
                  <a:gd name="T33" fmla="*/ 13 h 115"/>
                  <a:gd name="T34" fmla="*/ 19 w 81"/>
                  <a:gd name="T35" fmla="*/ 13 h 115"/>
                  <a:gd name="T36" fmla="*/ 14 w 81"/>
                  <a:gd name="T37" fmla="*/ 0 h 115"/>
                  <a:gd name="T38" fmla="*/ 10 w 81"/>
                  <a:gd name="T39" fmla="*/ 13 h 115"/>
                  <a:gd name="T40" fmla="*/ 8 w 81"/>
                  <a:gd name="T41" fmla="*/ 13 h 115"/>
                  <a:gd name="T42" fmla="*/ 4 w 81"/>
                  <a:gd name="T43" fmla="*/ 0 h 115"/>
                  <a:gd name="T44" fmla="*/ 0 w 81"/>
                  <a:gd name="T45" fmla="*/ 13 h 115"/>
                  <a:gd name="T46" fmla="*/ 0 w 81"/>
                  <a:gd name="T47" fmla="*/ 13 h 115"/>
                  <a:gd name="T48" fmla="*/ 0 w 81"/>
                  <a:gd name="T49" fmla="*/ 13 h 115"/>
                  <a:gd name="T50" fmla="*/ 0 w 81"/>
                  <a:gd name="T51" fmla="*/ 13 h 115"/>
                  <a:gd name="T52" fmla="*/ 0 w 81"/>
                  <a:gd name="T53" fmla="*/ 13 h 115"/>
                  <a:gd name="T54" fmla="*/ 0 w 81"/>
                  <a:gd name="T55" fmla="*/ 110 h 115"/>
                  <a:gd name="T56" fmla="*/ 5 w 81"/>
                  <a:gd name="T57" fmla="*/ 115 h 115"/>
                  <a:gd name="T58" fmla="*/ 76 w 81"/>
                  <a:gd name="T59" fmla="*/ 115 h 115"/>
                  <a:gd name="T60" fmla="*/ 81 w 81"/>
                  <a:gd name="T61" fmla="*/ 110 h 115"/>
                  <a:gd name="T62" fmla="*/ 81 w 81"/>
                  <a:gd name="T63" fmla="*/ 13 h 115"/>
                  <a:gd name="T64" fmla="*/ 81 w 81"/>
                  <a:gd name="T65" fmla="*/ 13 h 115"/>
                  <a:gd name="T66" fmla="*/ 77 w 81"/>
                  <a:gd name="T67" fmla="*/ 0 h 115"/>
                  <a:gd name="T68" fmla="*/ 48 w 81"/>
                  <a:gd name="T69" fmla="*/ 42 h 115"/>
                  <a:gd name="T70" fmla="*/ 53 w 81"/>
                  <a:gd name="T71" fmla="*/ 51 h 115"/>
                  <a:gd name="T72" fmla="*/ 48 w 81"/>
                  <a:gd name="T73" fmla="*/ 60 h 115"/>
                  <a:gd name="T74" fmla="*/ 43 w 81"/>
                  <a:gd name="T75" fmla="*/ 51 h 115"/>
                  <a:gd name="T76" fmla="*/ 48 w 81"/>
                  <a:gd name="T77" fmla="*/ 42 h 115"/>
                  <a:gd name="T78" fmla="*/ 25 w 81"/>
                  <a:gd name="T79" fmla="*/ 72 h 115"/>
                  <a:gd name="T80" fmla="*/ 21 w 81"/>
                  <a:gd name="T81" fmla="*/ 64 h 115"/>
                  <a:gd name="T82" fmla="*/ 25 w 81"/>
                  <a:gd name="T83" fmla="*/ 56 h 115"/>
                  <a:gd name="T84" fmla="*/ 29 w 81"/>
                  <a:gd name="T85" fmla="*/ 64 h 115"/>
                  <a:gd name="T86" fmla="*/ 25 w 81"/>
                  <a:gd name="T87" fmla="*/ 72 h 115"/>
                  <a:gd name="T88" fmla="*/ 35 w 81"/>
                  <a:gd name="T89" fmla="*/ 42 h 115"/>
                  <a:gd name="T90" fmla="*/ 40 w 81"/>
                  <a:gd name="T91" fmla="*/ 51 h 115"/>
                  <a:gd name="T92" fmla="*/ 35 w 81"/>
                  <a:gd name="T93" fmla="*/ 60 h 115"/>
                  <a:gd name="T94" fmla="*/ 30 w 81"/>
                  <a:gd name="T95" fmla="*/ 51 h 115"/>
                  <a:gd name="T96" fmla="*/ 35 w 81"/>
                  <a:gd name="T97" fmla="*/ 42 h 115"/>
                  <a:gd name="T98" fmla="*/ 42 w 81"/>
                  <a:gd name="T99" fmla="*/ 83 h 115"/>
                  <a:gd name="T100" fmla="*/ 31 w 81"/>
                  <a:gd name="T101" fmla="*/ 74 h 115"/>
                  <a:gd name="T102" fmla="*/ 42 w 81"/>
                  <a:gd name="T103" fmla="*/ 61 h 115"/>
                  <a:gd name="T104" fmla="*/ 54 w 81"/>
                  <a:gd name="T105" fmla="*/ 74 h 115"/>
                  <a:gd name="T106" fmla="*/ 42 w 81"/>
                  <a:gd name="T107" fmla="*/ 83 h 115"/>
                  <a:gd name="T108" fmla="*/ 59 w 81"/>
                  <a:gd name="T109" fmla="*/ 70 h 115"/>
                  <a:gd name="T110" fmla="*/ 54 w 81"/>
                  <a:gd name="T111" fmla="*/ 62 h 115"/>
                  <a:gd name="T112" fmla="*/ 59 w 81"/>
                  <a:gd name="T113" fmla="*/ 54 h 115"/>
                  <a:gd name="T114" fmla="*/ 63 w 81"/>
                  <a:gd name="T115" fmla="*/ 62 h 115"/>
                  <a:gd name="T116" fmla="*/ 59 w 81"/>
                  <a:gd name="T117" fmla="*/ 70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1" h="115">
                    <a:moveTo>
                      <a:pt x="77" y="0"/>
                    </a:moveTo>
                    <a:cubicBezTo>
                      <a:pt x="72" y="13"/>
                      <a:pt x="72" y="13"/>
                      <a:pt x="72" y="13"/>
                    </a:cubicBezTo>
                    <a:cubicBezTo>
                      <a:pt x="71" y="13"/>
                      <a:pt x="71" y="13"/>
                      <a:pt x="71" y="13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2" y="13"/>
                      <a:pt x="62" y="13"/>
                      <a:pt x="62" y="13"/>
                    </a:cubicBezTo>
                    <a:cubicBezTo>
                      <a:pt x="60" y="13"/>
                      <a:pt x="60" y="13"/>
                      <a:pt x="60" y="13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50" y="13"/>
                      <a:pt x="50" y="13"/>
                      <a:pt x="50" y="13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13"/>
                      <a:pt x="2" y="115"/>
                      <a:pt x="5" y="115"/>
                    </a:cubicBezTo>
                    <a:cubicBezTo>
                      <a:pt x="76" y="115"/>
                      <a:pt x="76" y="115"/>
                      <a:pt x="76" y="115"/>
                    </a:cubicBezTo>
                    <a:cubicBezTo>
                      <a:pt x="79" y="115"/>
                      <a:pt x="81" y="113"/>
                      <a:pt x="81" y="110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3"/>
                      <a:pt x="81" y="13"/>
                      <a:pt x="81" y="13"/>
                    </a:cubicBezTo>
                    <a:lnTo>
                      <a:pt x="77" y="0"/>
                    </a:lnTo>
                    <a:close/>
                    <a:moveTo>
                      <a:pt x="48" y="42"/>
                    </a:moveTo>
                    <a:cubicBezTo>
                      <a:pt x="50" y="42"/>
                      <a:pt x="53" y="46"/>
                      <a:pt x="53" y="51"/>
                    </a:cubicBezTo>
                    <a:cubicBezTo>
                      <a:pt x="53" y="56"/>
                      <a:pt x="50" y="60"/>
                      <a:pt x="48" y="60"/>
                    </a:cubicBezTo>
                    <a:cubicBezTo>
                      <a:pt x="45" y="60"/>
                      <a:pt x="43" y="56"/>
                      <a:pt x="43" y="51"/>
                    </a:cubicBezTo>
                    <a:cubicBezTo>
                      <a:pt x="43" y="46"/>
                      <a:pt x="45" y="42"/>
                      <a:pt x="48" y="42"/>
                    </a:cubicBezTo>
                    <a:close/>
                    <a:moveTo>
                      <a:pt x="25" y="72"/>
                    </a:moveTo>
                    <a:cubicBezTo>
                      <a:pt x="23" y="72"/>
                      <a:pt x="21" y="68"/>
                      <a:pt x="21" y="64"/>
                    </a:cubicBezTo>
                    <a:cubicBezTo>
                      <a:pt x="21" y="59"/>
                      <a:pt x="23" y="56"/>
                      <a:pt x="25" y="56"/>
                    </a:cubicBezTo>
                    <a:cubicBezTo>
                      <a:pt x="27" y="56"/>
                      <a:pt x="29" y="59"/>
                      <a:pt x="29" y="64"/>
                    </a:cubicBezTo>
                    <a:cubicBezTo>
                      <a:pt x="29" y="68"/>
                      <a:pt x="27" y="72"/>
                      <a:pt x="25" y="72"/>
                    </a:cubicBezTo>
                    <a:close/>
                    <a:moveTo>
                      <a:pt x="35" y="42"/>
                    </a:moveTo>
                    <a:cubicBezTo>
                      <a:pt x="38" y="42"/>
                      <a:pt x="40" y="46"/>
                      <a:pt x="40" y="51"/>
                    </a:cubicBezTo>
                    <a:cubicBezTo>
                      <a:pt x="40" y="56"/>
                      <a:pt x="38" y="60"/>
                      <a:pt x="35" y="60"/>
                    </a:cubicBezTo>
                    <a:cubicBezTo>
                      <a:pt x="33" y="60"/>
                      <a:pt x="30" y="56"/>
                      <a:pt x="30" y="51"/>
                    </a:cubicBezTo>
                    <a:cubicBezTo>
                      <a:pt x="30" y="46"/>
                      <a:pt x="33" y="42"/>
                      <a:pt x="35" y="42"/>
                    </a:cubicBezTo>
                    <a:close/>
                    <a:moveTo>
                      <a:pt x="42" y="83"/>
                    </a:moveTo>
                    <a:cubicBezTo>
                      <a:pt x="37" y="83"/>
                      <a:pt x="31" y="81"/>
                      <a:pt x="31" y="74"/>
                    </a:cubicBezTo>
                    <a:cubicBezTo>
                      <a:pt x="31" y="67"/>
                      <a:pt x="37" y="61"/>
                      <a:pt x="42" y="61"/>
                    </a:cubicBezTo>
                    <a:cubicBezTo>
                      <a:pt x="47" y="61"/>
                      <a:pt x="54" y="67"/>
                      <a:pt x="54" y="74"/>
                    </a:cubicBezTo>
                    <a:cubicBezTo>
                      <a:pt x="54" y="81"/>
                      <a:pt x="47" y="83"/>
                      <a:pt x="42" y="83"/>
                    </a:cubicBezTo>
                    <a:close/>
                    <a:moveTo>
                      <a:pt x="59" y="70"/>
                    </a:moveTo>
                    <a:cubicBezTo>
                      <a:pt x="56" y="70"/>
                      <a:pt x="54" y="66"/>
                      <a:pt x="54" y="62"/>
                    </a:cubicBezTo>
                    <a:cubicBezTo>
                      <a:pt x="54" y="57"/>
                      <a:pt x="56" y="54"/>
                      <a:pt x="59" y="54"/>
                    </a:cubicBezTo>
                    <a:cubicBezTo>
                      <a:pt x="61" y="54"/>
                      <a:pt x="63" y="57"/>
                      <a:pt x="63" y="62"/>
                    </a:cubicBezTo>
                    <a:cubicBezTo>
                      <a:pt x="63" y="66"/>
                      <a:pt x="61" y="70"/>
                      <a:pt x="59" y="7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534"/>
              <p:cNvSpPr>
                <a:spLocks noEditPoints="1"/>
              </p:cNvSpPr>
              <p:nvPr/>
            </p:nvSpPr>
            <p:spPr bwMode="auto">
              <a:xfrm>
                <a:off x="6103" y="1116"/>
                <a:ext cx="165" cy="134"/>
              </a:xfrm>
              <a:custGeom>
                <a:avLst/>
                <a:gdLst>
                  <a:gd name="T0" fmla="*/ 123 w 151"/>
                  <a:gd name="T1" fmla="*/ 9 h 123"/>
                  <a:gd name="T2" fmla="*/ 75 w 151"/>
                  <a:gd name="T3" fmla="*/ 25 h 123"/>
                  <a:gd name="T4" fmla="*/ 28 w 151"/>
                  <a:gd name="T5" fmla="*/ 7 h 123"/>
                  <a:gd name="T6" fmla="*/ 14 w 151"/>
                  <a:gd name="T7" fmla="*/ 64 h 123"/>
                  <a:gd name="T8" fmla="*/ 74 w 151"/>
                  <a:gd name="T9" fmla="*/ 123 h 123"/>
                  <a:gd name="T10" fmla="*/ 135 w 151"/>
                  <a:gd name="T11" fmla="*/ 66 h 123"/>
                  <a:gd name="T12" fmla="*/ 123 w 151"/>
                  <a:gd name="T13" fmla="*/ 9 h 123"/>
                  <a:gd name="T14" fmla="*/ 84 w 151"/>
                  <a:gd name="T15" fmla="*/ 34 h 123"/>
                  <a:gd name="T16" fmla="*/ 91 w 151"/>
                  <a:gd name="T17" fmla="*/ 48 h 123"/>
                  <a:gd name="T18" fmla="*/ 84 w 151"/>
                  <a:gd name="T19" fmla="*/ 61 h 123"/>
                  <a:gd name="T20" fmla="*/ 77 w 151"/>
                  <a:gd name="T21" fmla="*/ 48 h 123"/>
                  <a:gd name="T22" fmla="*/ 84 w 151"/>
                  <a:gd name="T23" fmla="*/ 34 h 123"/>
                  <a:gd name="T24" fmla="*/ 50 w 151"/>
                  <a:gd name="T25" fmla="*/ 79 h 123"/>
                  <a:gd name="T26" fmla="*/ 43 w 151"/>
                  <a:gd name="T27" fmla="*/ 67 h 123"/>
                  <a:gd name="T28" fmla="*/ 50 w 151"/>
                  <a:gd name="T29" fmla="*/ 55 h 123"/>
                  <a:gd name="T30" fmla="*/ 56 w 151"/>
                  <a:gd name="T31" fmla="*/ 67 h 123"/>
                  <a:gd name="T32" fmla="*/ 50 w 151"/>
                  <a:gd name="T33" fmla="*/ 79 h 123"/>
                  <a:gd name="T34" fmla="*/ 65 w 151"/>
                  <a:gd name="T35" fmla="*/ 35 h 123"/>
                  <a:gd name="T36" fmla="*/ 73 w 151"/>
                  <a:gd name="T37" fmla="*/ 48 h 123"/>
                  <a:gd name="T38" fmla="*/ 65 w 151"/>
                  <a:gd name="T39" fmla="*/ 62 h 123"/>
                  <a:gd name="T40" fmla="*/ 58 w 151"/>
                  <a:gd name="T41" fmla="*/ 48 h 123"/>
                  <a:gd name="T42" fmla="*/ 65 w 151"/>
                  <a:gd name="T43" fmla="*/ 35 h 123"/>
                  <a:gd name="T44" fmla="*/ 76 w 151"/>
                  <a:gd name="T45" fmla="*/ 96 h 123"/>
                  <a:gd name="T46" fmla="*/ 58 w 151"/>
                  <a:gd name="T47" fmla="*/ 83 h 123"/>
                  <a:gd name="T48" fmla="*/ 76 w 151"/>
                  <a:gd name="T49" fmla="*/ 63 h 123"/>
                  <a:gd name="T50" fmla="*/ 94 w 151"/>
                  <a:gd name="T51" fmla="*/ 83 h 123"/>
                  <a:gd name="T52" fmla="*/ 76 w 151"/>
                  <a:gd name="T53" fmla="*/ 96 h 123"/>
                  <a:gd name="T54" fmla="*/ 100 w 151"/>
                  <a:gd name="T55" fmla="*/ 76 h 123"/>
                  <a:gd name="T56" fmla="*/ 94 w 151"/>
                  <a:gd name="T57" fmla="*/ 64 h 123"/>
                  <a:gd name="T58" fmla="*/ 100 w 151"/>
                  <a:gd name="T59" fmla="*/ 52 h 123"/>
                  <a:gd name="T60" fmla="*/ 107 w 151"/>
                  <a:gd name="T61" fmla="*/ 64 h 123"/>
                  <a:gd name="T62" fmla="*/ 100 w 151"/>
                  <a:gd name="T63" fmla="*/ 76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1" h="123">
                    <a:moveTo>
                      <a:pt x="123" y="9"/>
                    </a:moveTo>
                    <a:cubicBezTo>
                      <a:pt x="105" y="1"/>
                      <a:pt x="84" y="8"/>
                      <a:pt x="75" y="25"/>
                    </a:cubicBezTo>
                    <a:cubicBezTo>
                      <a:pt x="67" y="8"/>
                      <a:pt x="46" y="0"/>
                      <a:pt x="28" y="7"/>
                    </a:cubicBezTo>
                    <a:cubicBezTo>
                      <a:pt x="9" y="16"/>
                      <a:pt x="0" y="38"/>
                      <a:pt x="14" y="64"/>
                    </a:cubicBezTo>
                    <a:cubicBezTo>
                      <a:pt x="24" y="83"/>
                      <a:pt x="41" y="97"/>
                      <a:pt x="74" y="123"/>
                    </a:cubicBezTo>
                    <a:cubicBezTo>
                      <a:pt x="107" y="98"/>
                      <a:pt x="124" y="85"/>
                      <a:pt x="135" y="66"/>
                    </a:cubicBezTo>
                    <a:cubicBezTo>
                      <a:pt x="151" y="40"/>
                      <a:pt x="142" y="18"/>
                      <a:pt x="123" y="9"/>
                    </a:cubicBezTo>
                    <a:close/>
                    <a:moveTo>
                      <a:pt x="84" y="34"/>
                    </a:moveTo>
                    <a:cubicBezTo>
                      <a:pt x="88" y="34"/>
                      <a:pt x="91" y="40"/>
                      <a:pt x="91" y="48"/>
                    </a:cubicBezTo>
                    <a:cubicBezTo>
                      <a:pt x="91" y="55"/>
                      <a:pt x="88" y="61"/>
                      <a:pt x="84" y="61"/>
                    </a:cubicBezTo>
                    <a:cubicBezTo>
                      <a:pt x="80" y="61"/>
                      <a:pt x="77" y="55"/>
                      <a:pt x="77" y="48"/>
                    </a:cubicBezTo>
                    <a:cubicBezTo>
                      <a:pt x="77" y="40"/>
                      <a:pt x="80" y="34"/>
                      <a:pt x="84" y="34"/>
                    </a:cubicBezTo>
                    <a:close/>
                    <a:moveTo>
                      <a:pt x="50" y="79"/>
                    </a:moveTo>
                    <a:cubicBezTo>
                      <a:pt x="46" y="79"/>
                      <a:pt x="43" y="74"/>
                      <a:pt x="43" y="67"/>
                    </a:cubicBezTo>
                    <a:cubicBezTo>
                      <a:pt x="43" y="61"/>
                      <a:pt x="46" y="55"/>
                      <a:pt x="50" y="55"/>
                    </a:cubicBezTo>
                    <a:cubicBezTo>
                      <a:pt x="53" y="55"/>
                      <a:pt x="56" y="61"/>
                      <a:pt x="56" y="67"/>
                    </a:cubicBezTo>
                    <a:cubicBezTo>
                      <a:pt x="56" y="74"/>
                      <a:pt x="53" y="79"/>
                      <a:pt x="50" y="79"/>
                    </a:cubicBezTo>
                    <a:close/>
                    <a:moveTo>
                      <a:pt x="65" y="35"/>
                    </a:moveTo>
                    <a:cubicBezTo>
                      <a:pt x="70" y="35"/>
                      <a:pt x="73" y="41"/>
                      <a:pt x="73" y="48"/>
                    </a:cubicBezTo>
                    <a:cubicBezTo>
                      <a:pt x="73" y="56"/>
                      <a:pt x="70" y="62"/>
                      <a:pt x="65" y="62"/>
                    </a:cubicBezTo>
                    <a:cubicBezTo>
                      <a:pt x="61" y="62"/>
                      <a:pt x="58" y="56"/>
                      <a:pt x="58" y="48"/>
                    </a:cubicBezTo>
                    <a:cubicBezTo>
                      <a:pt x="58" y="41"/>
                      <a:pt x="61" y="35"/>
                      <a:pt x="65" y="35"/>
                    </a:cubicBezTo>
                    <a:close/>
                    <a:moveTo>
                      <a:pt x="76" y="96"/>
                    </a:moveTo>
                    <a:cubicBezTo>
                      <a:pt x="68" y="96"/>
                      <a:pt x="58" y="93"/>
                      <a:pt x="58" y="83"/>
                    </a:cubicBezTo>
                    <a:cubicBezTo>
                      <a:pt x="58" y="72"/>
                      <a:pt x="68" y="63"/>
                      <a:pt x="76" y="63"/>
                    </a:cubicBezTo>
                    <a:cubicBezTo>
                      <a:pt x="83" y="63"/>
                      <a:pt x="94" y="72"/>
                      <a:pt x="94" y="83"/>
                    </a:cubicBezTo>
                    <a:cubicBezTo>
                      <a:pt x="94" y="93"/>
                      <a:pt x="83" y="96"/>
                      <a:pt x="76" y="96"/>
                    </a:cubicBezTo>
                    <a:close/>
                    <a:moveTo>
                      <a:pt x="100" y="76"/>
                    </a:moveTo>
                    <a:cubicBezTo>
                      <a:pt x="97" y="76"/>
                      <a:pt x="94" y="71"/>
                      <a:pt x="94" y="64"/>
                    </a:cubicBezTo>
                    <a:cubicBezTo>
                      <a:pt x="94" y="58"/>
                      <a:pt x="97" y="52"/>
                      <a:pt x="100" y="52"/>
                    </a:cubicBezTo>
                    <a:cubicBezTo>
                      <a:pt x="104" y="52"/>
                      <a:pt x="107" y="58"/>
                      <a:pt x="107" y="64"/>
                    </a:cubicBezTo>
                    <a:cubicBezTo>
                      <a:pt x="107" y="71"/>
                      <a:pt x="104" y="76"/>
                      <a:pt x="100" y="7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535"/>
              <p:cNvSpPr/>
              <p:nvPr/>
            </p:nvSpPr>
            <p:spPr bwMode="auto">
              <a:xfrm>
                <a:off x="6787" y="1115"/>
                <a:ext cx="125" cy="102"/>
              </a:xfrm>
              <a:custGeom>
                <a:avLst/>
                <a:gdLst>
                  <a:gd name="T0" fmla="*/ 102 w 115"/>
                  <a:gd name="T1" fmla="*/ 66 h 94"/>
                  <a:gd name="T2" fmla="*/ 98 w 115"/>
                  <a:gd name="T3" fmla="*/ 66 h 94"/>
                  <a:gd name="T4" fmla="*/ 101 w 115"/>
                  <a:gd name="T5" fmla="*/ 59 h 94"/>
                  <a:gd name="T6" fmla="*/ 101 w 115"/>
                  <a:gd name="T7" fmla="*/ 56 h 94"/>
                  <a:gd name="T8" fmla="*/ 91 w 115"/>
                  <a:gd name="T9" fmla="*/ 45 h 94"/>
                  <a:gd name="T10" fmla="*/ 86 w 115"/>
                  <a:gd name="T11" fmla="*/ 45 h 94"/>
                  <a:gd name="T12" fmla="*/ 87 w 115"/>
                  <a:gd name="T13" fmla="*/ 40 h 94"/>
                  <a:gd name="T14" fmla="*/ 59 w 115"/>
                  <a:gd name="T15" fmla="*/ 29 h 94"/>
                  <a:gd name="T16" fmla="*/ 38 w 115"/>
                  <a:gd name="T17" fmla="*/ 0 h 94"/>
                  <a:gd name="T18" fmla="*/ 29 w 115"/>
                  <a:gd name="T19" fmla="*/ 45 h 94"/>
                  <a:gd name="T20" fmla="*/ 23 w 115"/>
                  <a:gd name="T21" fmla="*/ 45 h 94"/>
                  <a:gd name="T22" fmla="*/ 13 w 115"/>
                  <a:gd name="T23" fmla="*/ 56 h 94"/>
                  <a:gd name="T24" fmla="*/ 13 w 115"/>
                  <a:gd name="T25" fmla="*/ 59 h 94"/>
                  <a:gd name="T26" fmla="*/ 15 w 115"/>
                  <a:gd name="T27" fmla="*/ 66 h 94"/>
                  <a:gd name="T28" fmla="*/ 13 w 115"/>
                  <a:gd name="T29" fmla="*/ 66 h 94"/>
                  <a:gd name="T30" fmla="*/ 0 w 115"/>
                  <a:gd name="T31" fmla="*/ 78 h 94"/>
                  <a:gd name="T32" fmla="*/ 0 w 115"/>
                  <a:gd name="T33" fmla="*/ 82 h 94"/>
                  <a:gd name="T34" fmla="*/ 13 w 115"/>
                  <a:gd name="T35" fmla="*/ 94 h 94"/>
                  <a:gd name="T36" fmla="*/ 102 w 115"/>
                  <a:gd name="T37" fmla="*/ 94 h 94"/>
                  <a:gd name="T38" fmla="*/ 115 w 115"/>
                  <a:gd name="T39" fmla="*/ 82 h 94"/>
                  <a:gd name="T40" fmla="*/ 115 w 115"/>
                  <a:gd name="T41" fmla="*/ 78 h 94"/>
                  <a:gd name="T42" fmla="*/ 102 w 115"/>
                  <a:gd name="T43" fmla="*/ 66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15" h="94">
                    <a:moveTo>
                      <a:pt x="102" y="66"/>
                    </a:moveTo>
                    <a:cubicBezTo>
                      <a:pt x="98" y="66"/>
                      <a:pt x="98" y="66"/>
                      <a:pt x="98" y="66"/>
                    </a:cubicBezTo>
                    <a:cubicBezTo>
                      <a:pt x="100" y="64"/>
                      <a:pt x="101" y="62"/>
                      <a:pt x="101" y="59"/>
                    </a:cubicBezTo>
                    <a:cubicBezTo>
                      <a:pt x="101" y="56"/>
                      <a:pt x="101" y="56"/>
                      <a:pt x="101" y="56"/>
                    </a:cubicBezTo>
                    <a:cubicBezTo>
                      <a:pt x="101" y="50"/>
                      <a:pt x="96" y="45"/>
                      <a:pt x="91" y="45"/>
                    </a:cubicBezTo>
                    <a:cubicBezTo>
                      <a:pt x="86" y="45"/>
                      <a:pt x="86" y="45"/>
                      <a:pt x="86" y="45"/>
                    </a:cubicBezTo>
                    <a:cubicBezTo>
                      <a:pt x="87" y="43"/>
                      <a:pt x="87" y="42"/>
                      <a:pt x="87" y="40"/>
                    </a:cubicBezTo>
                    <a:cubicBezTo>
                      <a:pt x="87" y="26"/>
                      <a:pt x="77" y="30"/>
                      <a:pt x="59" y="29"/>
                    </a:cubicBezTo>
                    <a:cubicBezTo>
                      <a:pt x="42" y="27"/>
                      <a:pt x="38" y="0"/>
                      <a:pt x="38" y="0"/>
                    </a:cubicBezTo>
                    <a:cubicBezTo>
                      <a:pt x="38" y="0"/>
                      <a:pt x="16" y="26"/>
                      <a:pt x="29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17" y="45"/>
                      <a:pt x="13" y="50"/>
                      <a:pt x="13" y="56"/>
                    </a:cubicBezTo>
                    <a:cubicBezTo>
                      <a:pt x="13" y="59"/>
                      <a:pt x="13" y="59"/>
                      <a:pt x="13" y="59"/>
                    </a:cubicBezTo>
                    <a:cubicBezTo>
                      <a:pt x="13" y="62"/>
                      <a:pt x="14" y="64"/>
                      <a:pt x="15" y="66"/>
                    </a:cubicBezTo>
                    <a:cubicBezTo>
                      <a:pt x="13" y="66"/>
                      <a:pt x="13" y="66"/>
                      <a:pt x="13" y="66"/>
                    </a:cubicBezTo>
                    <a:cubicBezTo>
                      <a:pt x="6" y="66"/>
                      <a:pt x="0" y="71"/>
                      <a:pt x="0" y="78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0" y="88"/>
                      <a:pt x="6" y="94"/>
                      <a:pt x="13" y="94"/>
                    </a:cubicBezTo>
                    <a:cubicBezTo>
                      <a:pt x="102" y="94"/>
                      <a:pt x="102" y="94"/>
                      <a:pt x="102" y="94"/>
                    </a:cubicBezTo>
                    <a:cubicBezTo>
                      <a:pt x="109" y="94"/>
                      <a:pt x="115" y="88"/>
                      <a:pt x="115" y="82"/>
                    </a:cubicBezTo>
                    <a:cubicBezTo>
                      <a:pt x="115" y="78"/>
                      <a:pt x="115" y="78"/>
                      <a:pt x="115" y="78"/>
                    </a:cubicBezTo>
                    <a:cubicBezTo>
                      <a:pt x="115" y="71"/>
                      <a:pt x="109" y="66"/>
                      <a:pt x="102" y="6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2536"/>
              <p:cNvSpPr>
                <a:spLocks noEditPoints="1"/>
              </p:cNvSpPr>
              <p:nvPr/>
            </p:nvSpPr>
            <p:spPr bwMode="auto">
              <a:xfrm>
                <a:off x="6783" y="1762"/>
                <a:ext cx="139" cy="142"/>
              </a:xfrm>
              <a:custGeom>
                <a:avLst/>
                <a:gdLst>
                  <a:gd name="T0" fmla="*/ 90 w 127"/>
                  <a:gd name="T1" fmla="*/ 7 h 130"/>
                  <a:gd name="T2" fmla="*/ 96 w 127"/>
                  <a:gd name="T3" fmla="*/ 14 h 130"/>
                  <a:gd name="T4" fmla="*/ 88 w 127"/>
                  <a:gd name="T5" fmla="*/ 22 h 130"/>
                  <a:gd name="T6" fmla="*/ 81 w 127"/>
                  <a:gd name="T7" fmla="*/ 16 h 130"/>
                  <a:gd name="T8" fmla="*/ 24 w 127"/>
                  <a:gd name="T9" fmla="*/ 73 h 130"/>
                  <a:gd name="T10" fmla="*/ 23 w 127"/>
                  <a:gd name="T11" fmla="*/ 75 h 130"/>
                  <a:gd name="T12" fmla="*/ 28 w 127"/>
                  <a:gd name="T13" fmla="*/ 81 h 130"/>
                  <a:gd name="T14" fmla="*/ 22 w 127"/>
                  <a:gd name="T15" fmla="*/ 88 h 130"/>
                  <a:gd name="T16" fmla="*/ 26 w 127"/>
                  <a:gd name="T17" fmla="*/ 94 h 130"/>
                  <a:gd name="T18" fmla="*/ 17 w 127"/>
                  <a:gd name="T19" fmla="*/ 102 h 130"/>
                  <a:gd name="T20" fmla="*/ 16 w 127"/>
                  <a:gd name="T21" fmla="*/ 106 h 130"/>
                  <a:gd name="T22" fmla="*/ 15 w 127"/>
                  <a:gd name="T23" fmla="*/ 110 h 130"/>
                  <a:gd name="T24" fmla="*/ 1 w 127"/>
                  <a:gd name="T25" fmla="*/ 125 h 130"/>
                  <a:gd name="T26" fmla="*/ 0 w 127"/>
                  <a:gd name="T27" fmla="*/ 127 h 130"/>
                  <a:gd name="T28" fmla="*/ 1 w 127"/>
                  <a:gd name="T29" fmla="*/ 130 h 130"/>
                  <a:gd name="T30" fmla="*/ 16 w 127"/>
                  <a:gd name="T31" fmla="*/ 114 h 130"/>
                  <a:gd name="T32" fmla="*/ 20 w 127"/>
                  <a:gd name="T33" fmla="*/ 111 h 130"/>
                  <a:gd name="T34" fmla="*/ 28 w 127"/>
                  <a:gd name="T35" fmla="*/ 108 h 130"/>
                  <a:gd name="T36" fmla="*/ 34 w 127"/>
                  <a:gd name="T37" fmla="*/ 102 h 130"/>
                  <a:gd name="T38" fmla="*/ 39 w 127"/>
                  <a:gd name="T39" fmla="*/ 106 h 130"/>
                  <a:gd name="T40" fmla="*/ 47 w 127"/>
                  <a:gd name="T41" fmla="*/ 99 h 130"/>
                  <a:gd name="T42" fmla="*/ 52 w 127"/>
                  <a:gd name="T43" fmla="*/ 104 h 130"/>
                  <a:gd name="T44" fmla="*/ 111 w 127"/>
                  <a:gd name="T45" fmla="*/ 45 h 130"/>
                  <a:gd name="T46" fmla="*/ 106 w 127"/>
                  <a:gd name="T47" fmla="*/ 40 h 130"/>
                  <a:gd name="T48" fmla="*/ 114 w 127"/>
                  <a:gd name="T49" fmla="*/ 32 h 130"/>
                  <a:gd name="T50" fmla="*/ 120 w 127"/>
                  <a:gd name="T51" fmla="*/ 38 h 130"/>
                  <a:gd name="T52" fmla="*/ 127 w 127"/>
                  <a:gd name="T53" fmla="*/ 31 h 130"/>
                  <a:gd name="T54" fmla="*/ 98 w 127"/>
                  <a:gd name="T55" fmla="*/ 0 h 130"/>
                  <a:gd name="T56" fmla="*/ 90 w 127"/>
                  <a:gd name="T57" fmla="*/ 7 h 130"/>
                  <a:gd name="T58" fmla="*/ 97 w 127"/>
                  <a:gd name="T59" fmla="*/ 49 h 130"/>
                  <a:gd name="T60" fmla="*/ 53 w 127"/>
                  <a:gd name="T61" fmla="*/ 93 h 130"/>
                  <a:gd name="T62" fmla="*/ 35 w 127"/>
                  <a:gd name="T63" fmla="*/ 75 h 130"/>
                  <a:gd name="T64" fmla="*/ 45 w 127"/>
                  <a:gd name="T65" fmla="*/ 65 h 130"/>
                  <a:gd name="T66" fmla="*/ 50 w 127"/>
                  <a:gd name="T67" fmla="*/ 67 h 130"/>
                  <a:gd name="T68" fmla="*/ 56 w 127"/>
                  <a:gd name="T69" fmla="*/ 69 h 130"/>
                  <a:gd name="T70" fmla="*/ 49 w 127"/>
                  <a:gd name="T71" fmla="*/ 61 h 130"/>
                  <a:gd name="T72" fmla="*/ 56 w 127"/>
                  <a:gd name="T73" fmla="*/ 54 h 130"/>
                  <a:gd name="T74" fmla="*/ 68 w 127"/>
                  <a:gd name="T75" fmla="*/ 57 h 130"/>
                  <a:gd name="T76" fmla="*/ 60 w 127"/>
                  <a:gd name="T77" fmla="*/ 49 h 130"/>
                  <a:gd name="T78" fmla="*/ 68 w 127"/>
                  <a:gd name="T79" fmla="*/ 43 h 130"/>
                  <a:gd name="T80" fmla="*/ 74 w 127"/>
                  <a:gd name="T81" fmla="*/ 44 h 130"/>
                  <a:gd name="T82" fmla="*/ 79 w 127"/>
                  <a:gd name="T83" fmla="*/ 46 h 130"/>
                  <a:gd name="T84" fmla="*/ 72 w 127"/>
                  <a:gd name="T85" fmla="*/ 38 h 130"/>
                  <a:gd name="T86" fmla="*/ 82 w 127"/>
                  <a:gd name="T87" fmla="*/ 29 h 130"/>
                  <a:gd name="T88" fmla="*/ 99 w 127"/>
                  <a:gd name="T89" fmla="*/ 46 h 130"/>
                  <a:gd name="T90" fmla="*/ 97 w 127"/>
                  <a:gd name="T91" fmla="*/ 49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7" h="130">
                    <a:moveTo>
                      <a:pt x="90" y="7"/>
                    </a:moveTo>
                    <a:cubicBezTo>
                      <a:pt x="92" y="10"/>
                      <a:pt x="96" y="14"/>
                      <a:pt x="96" y="14"/>
                    </a:cubicBezTo>
                    <a:cubicBezTo>
                      <a:pt x="96" y="14"/>
                      <a:pt x="90" y="19"/>
                      <a:pt x="88" y="22"/>
                    </a:cubicBezTo>
                    <a:cubicBezTo>
                      <a:pt x="85" y="20"/>
                      <a:pt x="83" y="18"/>
                      <a:pt x="81" y="16"/>
                    </a:cubicBezTo>
                    <a:cubicBezTo>
                      <a:pt x="62" y="35"/>
                      <a:pt x="43" y="54"/>
                      <a:pt x="24" y="73"/>
                    </a:cubicBezTo>
                    <a:cubicBezTo>
                      <a:pt x="24" y="74"/>
                      <a:pt x="23" y="74"/>
                      <a:pt x="23" y="75"/>
                    </a:cubicBezTo>
                    <a:cubicBezTo>
                      <a:pt x="25" y="77"/>
                      <a:pt x="26" y="79"/>
                      <a:pt x="28" y="81"/>
                    </a:cubicBezTo>
                    <a:cubicBezTo>
                      <a:pt x="26" y="84"/>
                      <a:pt x="24" y="86"/>
                      <a:pt x="22" y="88"/>
                    </a:cubicBezTo>
                    <a:cubicBezTo>
                      <a:pt x="23" y="90"/>
                      <a:pt x="24" y="92"/>
                      <a:pt x="26" y="94"/>
                    </a:cubicBezTo>
                    <a:cubicBezTo>
                      <a:pt x="23" y="97"/>
                      <a:pt x="20" y="99"/>
                      <a:pt x="17" y="102"/>
                    </a:cubicBezTo>
                    <a:cubicBezTo>
                      <a:pt x="16" y="103"/>
                      <a:pt x="15" y="105"/>
                      <a:pt x="16" y="106"/>
                    </a:cubicBezTo>
                    <a:cubicBezTo>
                      <a:pt x="16" y="106"/>
                      <a:pt x="16" y="109"/>
                      <a:pt x="15" y="110"/>
                    </a:cubicBezTo>
                    <a:cubicBezTo>
                      <a:pt x="10" y="115"/>
                      <a:pt x="5" y="120"/>
                      <a:pt x="1" y="125"/>
                    </a:cubicBezTo>
                    <a:cubicBezTo>
                      <a:pt x="0" y="126"/>
                      <a:pt x="1" y="126"/>
                      <a:pt x="0" y="127"/>
                    </a:cubicBezTo>
                    <a:cubicBezTo>
                      <a:pt x="1" y="128"/>
                      <a:pt x="0" y="130"/>
                      <a:pt x="1" y="130"/>
                    </a:cubicBezTo>
                    <a:cubicBezTo>
                      <a:pt x="6" y="125"/>
                      <a:pt x="11" y="119"/>
                      <a:pt x="16" y="114"/>
                    </a:cubicBezTo>
                    <a:cubicBezTo>
                      <a:pt x="18" y="113"/>
                      <a:pt x="20" y="111"/>
                      <a:pt x="20" y="111"/>
                    </a:cubicBezTo>
                    <a:cubicBezTo>
                      <a:pt x="25" y="114"/>
                      <a:pt x="26" y="110"/>
                      <a:pt x="28" y="108"/>
                    </a:cubicBezTo>
                    <a:cubicBezTo>
                      <a:pt x="30" y="106"/>
                      <a:pt x="32" y="104"/>
                      <a:pt x="34" y="102"/>
                    </a:cubicBezTo>
                    <a:cubicBezTo>
                      <a:pt x="36" y="103"/>
                      <a:pt x="38" y="104"/>
                      <a:pt x="39" y="106"/>
                    </a:cubicBezTo>
                    <a:cubicBezTo>
                      <a:pt x="42" y="103"/>
                      <a:pt x="44" y="101"/>
                      <a:pt x="47" y="99"/>
                    </a:cubicBezTo>
                    <a:cubicBezTo>
                      <a:pt x="49" y="101"/>
                      <a:pt x="51" y="103"/>
                      <a:pt x="52" y="104"/>
                    </a:cubicBezTo>
                    <a:cubicBezTo>
                      <a:pt x="72" y="84"/>
                      <a:pt x="92" y="65"/>
                      <a:pt x="111" y="45"/>
                    </a:cubicBezTo>
                    <a:cubicBezTo>
                      <a:pt x="110" y="44"/>
                      <a:pt x="108" y="42"/>
                      <a:pt x="106" y="40"/>
                    </a:cubicBezTo>
                    <a:cubicBezTo>
                      <a:pt x="109" y="37"/>
                      <a:pt x="111" y="35"/>
                      <a:pt x="114" y="32"/>
                    </a:cubicBezTo>
                    <a:cubicBezTo>
                      <a:pt x="116" y="34"/>
                      <a:pt x="118" y="36"/>
                      <a:pt x="120" y="38"/>
                    </a:cubicBezTo>
                    <a:cubicBezTo>
                      <a:pt x="123" y="35"/>
                      <a:pt x="126" y="32"/>
                      <a:pt x="127" y="31"/>
                    </a:cubicBezTo>
                    <a:cubicBezTo>
                      <a:pt x="117" y="20"/>
                      <a:pt x="107" y="10"/>
                      <a:pt x="98" y="0"/>
                    </a:cubicBezTo>
                    <a:cubicBezTo>
                      <a:pt x="95" y="3"/>
                      <a:pt x="93" y="5"/>
                      <a:pt x="90" y="7"/>
                    </a:cubicBezTo>
                    <a:close/>
                    <a:moveTo>
                      <a:pt x="97" y="49"/>
                    </a:moveTo>
                    <a:cubicBezTo>
                      <a:pt x="82" y="64"/>
                      <a:pt x="68" y="78"/>
                      <a:pt x="53" y="93"/>
                    </a:cubicBezTo>
                    <a:cubicBezTo>
                      <a:pt x="47" y="87"/>
                      <a:pt x="41" y="81"/>
                      <a:pt x="35" y="75"/>
                    </a:cubicBezTo>
                    <a:cubicBezTo>
                      <a:pt x="38" y="72"/>
                      <a:pt x="45" y="65"/>
                      <a:pt x="45" y="65"/>
                    </a:cubicBezTo>
                    <a:cubicBezTo>
                      <a:pt x="50" y="67"/>
                      <a:pt x="50" y="67"/>
                      <a:pt x="50" y="67"/>
                    </a:cubicBezTo>
                    <a:cubicBezTo>
                      <a:pt x="56" y="69"/>
                      <a:pt x="56" y="69"/>
                      <a:pt x="56" y="69"/>
                    </a:cubicBezTo>
                    <a:cubicBezTo>
                      <a:pt x="56" y="69"/>
                      <a:pt x="51" y="64"/>
                      <a:pt x="49" y="61"/>
                    </a:cubicBezTo>
                    <a:cubicBezTo>
                      <a:pt x="51" y="58"/>
                      <a:pt x="54" y="56"/>
                      <a:pt x="56" y="54"/>
                    </a:cubicBezTo>
                    <a:cubicBezTo>
                      <a:pt x="60" y="54"/>
                      <a:pt x="68" y="57"/>
                      <a:pt x="68" y="57"/>
                    </a:cubicBezTo>
                    <a:cubicBezTo>
                      <a:pt x="68" y="57"/>
                      <a:pt x="63" y="52"/>
                      <a:pt x="60" y="49"/>
                    </a:cubicBezTo>
                    <a:cubicBezTo>
                      <a:pt x="63" y="47"/>
                      <a:pt x="68" y="43"/>
                      <a:pt x="68" y="43"/>
                    </a:cubicBezTo>
                    <a:cubicBezTo>
                      <a:pt x="74" y="44"/>
                      <a:pt x="74" y="44"/>
                      <a:pt x="74" y="44"/>
                    </a:cubicBezTo>
                    <a:cubicBezTo>
                      <a:pt x="79" y="46"/>
                      <a:pt x="79" y="46"/>
                      <a:pt x="79" y="46"/>
                    </a:cubicBezTo>
                    <a:cubicBezTo>
                      <a:pt x="79" y="46"/>
                      <a:pt x="74" y="41"/>
                      <a:pt x="72" y="38"/>
                    </a:cubicBezTo>
                    <a:cubicBezTo>
                      <a:pt x="75" y="35"/>
                      <a:pt x="78" y="32"/>
                      <a:pt x="82" y="29"/>
                    </a:cubicBezTo>
                    <a:cubicBezTo>
                      <a:pt x="87" y="34"/>
                      <a:pt x="93" y="40"/>
                      <a:pt x="99" y="46"/>
                    </a:cubicBezTo>
                    <a:cubicBezTo>
                      <a:pt x="98" y="47"/>
                      <a:pt x="97" y="48"/>
                      <a:pt x="97" y="4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2537"/>
              <p:cNvSpPr>
                <a:spLocks noEditPoints="1"/>
              </p:cNvSpPr>
              <p:nvPr/>
            </p:nvSpPr>
            <p:spPr bwMode="auto">
              <a:xfrm>
                <a:off x="6364" y="1798"/>
                <a:ext cx="121" cy="117"/>
              </a:xfrm>
              <a:custGeom>
                <a:avLst/>
                <a:gdLst>
                  <a:gd name="T0" fmla="*/ 93 w 111"/>
                  <a:gd name="T1" fmla="*/ 7 h 107"/>
                  <a:gd name="T2" fmla="*/ 62 w 111"/>
                  <a:gd name="T3" fmla="*/ 8 h 107"/>
                  <a:gd name="T4" fmla="*/ 10 w 111"/>
                  <a:gd name="T5" fmla="*/ 60 h 107"/>
                  <a:gd name="T6" fmla="*/ 15 w 111"/>
                  <a:gd name="T7" fmla="*/ 97 h 107"/>
                  <a:gd name="T8" fmla="*/ 50 w 111"/>
                  <a:gd name="T9" fmla="*/ 98 h 107"/>
                  <a:gd name="T10" fmla="*/ 74 w 111"/>
                  <a:gd name="T11" fmla="*/ 74 h 107"/>
                  <a:gd name="T12" fmla="*/ 74 w 111"/>
                  <a:gd name="T13" fmla="*/ 74 h 107"/>
                  <a:gd name="T14" fmla="*/ 93 w 111"/>
                  <a:gd name="T15" fmla="*/ 55 h 107"/>
                  <a:gd name="T16" fmla="*/ 102 w 111"/>
                  <a:gd name="T17" fmla="*/ 45 h 107"/>
                  <a:gd name="T18" fmla="*/ 93 w 111"/>
                  <a:gd name="T19" fmla="*/ 7 h 107"/>
                  <a:gd name="T20" fmla="*/ 94 w 111"/>
                  <a:gd name="T21" fmla="*/ 45 h 107"/>
                  <a:gd name="T22" fmla="*/ 73 w 111"/>
                  <a:gd name="T23" fmla="*/ 67 h 107"/>
                  <a:gd name="T24" fmla="*/ 42 w 111"/>
                  <a:gd name="T25" fmla="*/ 36 h 107"/>
                  <a:gd name="T26" fmla="*/ 66 w 111"/>
                  <a:gd name="T27" fmla="*/ 12 h 107"/>
                  <a:gd name="T28" fmla="*/ 75 w 111"/>
                  <a:gd name="T29" fmla="*/ 8 h 107"/>
                  <a:gd name="T30" fmla="*/ 99 w 111"/>
                  <a:gd name="T31" fmla="*/ 23 h 107"/>
                  <a:gd name="T32" fmla="*/ 94 w 111"/>
                  <a:gd name="T33" fmla="*/ 45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1" h="107">
                    <a:moveTo>
                      <a:pt x="93" y="7"/>
                    </a:moveTo>
                    <a:cubicBezTo>
                      <a:pt x="83" y="1"/>
                      <a:pt x="70" y="0"/>
                      <a:pt x="62" y="8"/>
                    </a:cubicBezTo>
                    <a:cubicBezTo>
                      <a:pt x="45" y="25"/>
                      <a:pt x="27" y="42"/>
                      <a:pt x="10" y="60"/>
                    </a:cubicBezTo>
                    <a:cubicBezTo>
                      <a:pt x="0" y="71"/>
                      <a:pt x="2" y="86"/>
                      <a:pt x="15" y="97"/>
                    </a:cubicBezTo>
                    <a:cubicBezTo>
                      <a:pt x="25" y="107"/>
                      <a:pt x="40" y="107"/>
                      <a:pt x="50" y="98"/>
                    </a:cubicBezTo>
                    <a:cubicBezTo>
                      <a:pt x="58" y="90"/>
                      <a:pt x="66" y="82"/>
                      <a:pt x="74" y="74"/>
                    </a:cubicBezTo>
                    <a:cubicBezTo>
                      <a:pt x="74" y="74"/>
                      <a:pt x="74" y="74"/>
                      <a:pt x="74" y="74"/>
                    </a:cubicBezTo>
                    <a:cubicBezTo>
                      <a:pt x="81" y="68"/>
                      <a:pt x="87" y="61"/>
                      <a:pt x="93" y="55"/>
                    </a:cubicBezTo>
                    <a:cubicBezTo>
                      <a:pt x="96" y="52"/>
                      <a:pt x="100" y="49"/>
                      <a:pt x="102" y="45"/>
                    </a:cubicBezTo>
                    <a:cubicBezTo>
                      <a:pt x="111" y="32"/>
                      <a:pt x="107" y="17"/>
                      <a:pt x="93" y="7"/>
                    </a:cubicBezTo>
                    <a:close/>
                    <a:moveTo>
                      <a:pt x="94" y="45"/>
                    </a:moveTo>
                    <a:cubicBezTo>
                      <a:pt x="87" y="52"/>
                      <a:pt x="80" y="59"/>
                      <a:pt x="73" y="67"/>
                    </a:cubicBezTo>
                    <a:cubicBezTo>
                      <a:pt x="63" y="56"/>
                      <a:pt x="53" y="46"/>
                      <a:pt x="42" y="36"/>
                    </a:cubicBezTo>
                    <a:cubicBezTo>
                      <a:pt x="51" y="28"/>
                      <a:pt x="58" y="20"/>
                      <a:pt x="66" y="12"/>
                    </a:cubicBezTo>
                    <a:cubicBezTo>
                      <a:pt x="69" y="10"/>
                      <a:pt x="72" y="9"/>
                      <a:pt x="75" y="8"/>
                    </a:cubicBezTo>
                    <a:cubicBezTo>
                      <a:pt x="84" y="7"/>
                      <a:pt x="94" y="13"/>
                      <a:pt x="99" y="23"/>
                    </a:cubicBezTo>
                    <a:cubicBezTo>
                      <a:pt x="103" y="31"/>
                      <a:pt x="101" y="39"/>
                      <a:pt x="94" y="4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2538"/>
              <p:cNvSpPr/>
              <p:nvPr/>
            </p:nvSpPr>
            <p:spPr bwMode="auto">
              <a:xfrm>
                <a:off x="6354" y="1796"/>
                <a:ext cx="34" cy="54"/>
              </a:xfrm>
              <a:custGeom>
                <a:avLst/>
                <a:gdLst>
                  <a:gd name="T0" fmla="*/ 19 w 31"/>
                  <a:gd name="T1" fmla="*/ 6 h 50"/>
                  <a:gd name="T2" fmla="*/ 0 w 31"/>
                  <a:gd name="T3" fmla="*/ 3 h 50"/>
                  <a:gd name="T4" fmla="*/ 15 w 31"/>
                  <a:gd name="T5" fmla="*/ 50 h 50"/>
                  <a:gd name="T6" fmla="*/ 30 w 31"/>
                  <a:gd name="T7" fmla="*/ 30 h 50"/>
                  <a:gd name="T8" fmla="*/ 19 w 31"/>
                  <a:gd name="T9" fmla="*/ 6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50">
                    <a:moveTo>
                      <a:pt x="19" y="6"/>
                    </a:moveTo>
                    <a:cubicBezTo>
                      <a:pt x="13" y="2"/>
                      <a:pt x="7" y="0"/>
                      <a:pt x="0" y="3"/>
                    </a:cubicBezTo>
                    <a:cubicBezTo>
                      <a:pt x="5" y="19"/>
                      <a:pt x="10" y="34"/>
                      <a:pt x="15" y="50"/>
                    </a:cubicBezTo>
                    <a:cubicBezTo>
                      <a:pt x="23" y="46"/>
                      <a:pt x="29" y="40"/>
                      <a:pt x="30" y="30"/>
                    </a:cubicBezTo>
                    <a:cubicBezTo>
                      <a:pt x="31" y="20"/>
                      <a:pt x="28" y="12"/>
                      <a:pt x="19" y="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2539"/>
              <p:cNvSpPr/>
              <p:nvPr/>
            </p:nvSpPr>
            <p:spPr bwMode="auto">
              <a:xfrm>
                <a:off x="6330" y="1800"/>
                <a:ext cx="35" cy="55"/>
              </a:xfrm>
              <a:custGeom>
                <a:avLst/>
                <a:gdLst>
                  <a:gd name="T0" fmla="*/ 3 w 32"/>
                  <a:gd name="T1" fmla="*/ 17 h 50"/>
                  <a:gd name="T2" fmla="*/ 13 w 32"/>
                  <a:gd name="T3" fmla="*/ 44 h 50"/>
                  <a:gd name="T4" fmla="*/ 32 w 32"/>
                  <a:gd name="T5" fmla="*/ 47 h 50"/>
                  <a:gd name="T6" fmla="*/ 18 w 32"/>
                  <a:gd name="T7" fmla="*/ 0 h 50"/>
                  <a:gd name="T8" fmla="*/ 3 w 32"/>
                  <a:gd name="T9" fmla="*/ 1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50">
                    <a:moveTo>
                      <a:pt x="3" y="17"/>
                    </a:moveTo>
                    <a:cubicBezTo>
                      <a:pt x="0" y="28"/>
                      <a:pt x="4" y="38"/>
                      <a:pt x="13" y="44"/>
                    </a:cubicBezTo>
                    <a:cubicBezTo>
                      <a:pt x="19" y="48"/>
                      <a:pt x="25" y="50"/>
                      <a:pt x="32" y="47"/>
                    </a:cubicBezTo>
                    <a:cubicBezTo>
                      <a:pt x="28" y="31"/>
                      <a:pt x="23" y="16"/>
                      <a:pt x="18" y="0"/>
                    </a:cubicBezTo>
                    <a:cubicBezTo>
                      <a:pt x="9" y="3"/>
                      <a:pt x="4" y="9"/>
                      <a:pt x="3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2540"/>
              <p:cNvSpPr/>
              <p:nvPr/>
            </p:nvSpPr>
            <p:spPr bwMode="auto">
              <a:xfrm>
                <a:off x="6399" y="1768"/>
                <a:ext cx="36" cy="19"/>
              </a:xfrm>
              <a:custGeom>
                <a:avLst/>
                <a:gdLst>
                  <a:gd name="T0" fmla="*/ 21 w 33"/>
                  <a:gd name="T1" fmla="*/ 1 h 18"/>
                  <a:gd name="T2" fmla="*/ 5 w 33"/>
                  <a:gd name="T3" fmla="*/ 6 h 18"/>
                  <a:gd name="T4" fmla="*/ 2 w 33"/>
                  <a:gd name="T5" fmla="*/ 18 h 18"/>
                  <a:gd name="T6" fmla="*/ 33 w 33"/>
                  <a:gd name="T7" fmla="*/ 12 h 18"/>
                  <a:gd name="T8" fmla="*/ 21 w 33"/>
                  <a:gd name="T9" fmla="*/ 1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" h="18">
                    <a:moveTo>
                      <a:pt x="21" y="1"/>
                    </a:moveTo>
                    <a:cubicBezTo>
                      <a:pt x="15" y="0"/>
                      <a:pt x="9" y="1"/>
                      <a:pt x="5" y="6"/>
                    </a:cubicBezTo>
                    <a:cubicBezTo>
                      <a:pt x="2" y="10"/>
                      <a:pt x="0" y="14"/>
                      <a:pt x="2" y="18"/>
                    </a:cubicBezTo>
                    <a:cubicBezTo>
                      <a:pt x="12" y="16"/>
                      <a:pt x="22" y="14"/>
                      <a:pt x="33" y="12"/>
                    </a:cubicBezTo>
                    <a:cubicBezTo>
                      <a:pt x="31" y="7"/>
                      <a:pt x="27" y="3"/>
                      <a:pt x="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" name="Freeform 2541"/>
              <p:cNvSpPr/>
              <p:nvPr/>
            </p:nvSpPr>
            <p:spPr bwMode="auto">
              <a:xfrm>
                <a:off x="6401" y="1785"/>
                <a:ext cx="35" cy="21"/>
              </a:xfrm>
              <a:custGeom>
                <a:avLst/>
                <a:gdLst>
                  <a:gd name="T0" fmla="*/ 0 w 32"/>
                  <a:gd name="T1" fmla="*/ 5 h 19"/>
                  <a:gd name="T2" fmla="*/ 10 w 32"/>
                  <a:gd name="T3" fmla="*/ 16 h 19"/>
                  <a:gd name="T4" fmla="*/ 27 w 32"/>
                  <a:gd name="T5" fmla="*/ 11 h 19"/>
                  <a:gd name="T6" fmla="*/ 31 w 32"/>
                  <a:gd name="T7" fmla="*/ 0 h 19"/>
                  <a:gd name="T8" fmla="*/ 0 w 32"/>
                  <a:gd name="T9" fmla="*/ 5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19">
                    <a:moveTo>
                      <a:pt x="0" y="5"/>
                    </a:moveTo>
                    <a:cubicBezTo>
                      <a:pt x="1" y="11"/>
                      <a:pt x="5" y="14"/>
                      <a:pt x="10" y="16"/>
                    </a:cubicBezTo>
                    <a:cubicBezTo>
                      <a:pt x="17" y="19"/>
                      <a:pt x="23" y="17"/>
                      <a:pt x="27" y="11"/>
                    </a:cubicBezTo>
                    <a:cubicBezTo>
                      <a:pt x="30" y="8"/>
                      <a:pt x="32" y="4"/>
                      <a:pt x="31" y="0"/>
                    </a:cubicBezTo>
                    <a:cubicBezTo>
                      <a:pt x="20" y="2"/>
                      <a:pt x="10" y="3"/>
                      <a:pt x="0" y="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Freeform 2542"/>
              <p:cNvSpPr>
                <a:spLocks noEditPoints="1"/>
              </p:cNvSpPr>
              <p:nvPr/>
            </p:nvSpPr>
            <p:spPr bwMode="auto">
              <a:xfrm>
                <a:off x="6560" y="1771"/>
                <a:ext cx="134" cy="134"/>
              </a:xfrm>
              <a:custGeom>
                <a:avLst/>
                <a:gdLst>
                  <a:gd name="T0" fmla="*/ 62 w 123"/>
                  <a:gd name="T1" fmla="*/ 0 h 123"/>
                  <a:gd name="T2" fmla="*/ 0 w 123"/>
                  <a:gd name="T3" fmla="*/ 61 h 123"/>
                  <a:gd name="T4" fmla="*/ 62 w 123"/>
                  <a:gd name="T5" fmla="*/ 123 h 123"/>
                  <a:gd name="T6" fmla="*/ 123 w 123"/>
                  <a:gd name="T7" fmla="*/ 61 h 123"/>
                  <a:gd name="T8" fmla="*/ 62 w 123"/>
                  <a:gd name="T9" fmla="*/ 0 h 123"/>
                  <a:gd name="T10" fmla="*/ 102 w 123"/>
                  <a:gd name="T11" fmla="*/ 74 h 123"/>
                  <a:gd name="T12" fmla="*/ 80 w 123"/>
                  <a:gd name="T13" fmla="*/ 74 h 123"/>
                  <a:gd name="T14" fmla="*/ 73 w 123"/>
                  <a:gd name="T15" fmla="*/ 80 h 123"/>
                  <a:gd name="T16" fmla="*/ 73 w 123"/>
                  <a:gd name="T17" fmla="*/ 102 h 123"/>
                  <a:gd name="T18" fmla="*/ 49 w 123"/>
                  <a:gd name="T19" fmla="*/ 102 h 123"/>
                  <a:gd name="T20" fmla="*/ 49 w 123"/>
                  <a:gd name="T21" fmla="*/ 74 h 123"/>
                  <a:gd name="T22" fmla="*/ 20 w 123"/>
                  <a:gd name="T23" fmla="*/ 74 h 123"/>
                  <a:gd name="T24" fmla="*/ 20 w 123"/>
                  <a:gd name="T25" fmla="*/ 50 h 123"/>
                  <a:gd name="T26" fmla="*/ 49 w 123"/>
                  <a:gd name="T27" fmla="*/ 50 h 123"/>
                  <a:gd name="T28" fmla="*/ 49 w 123"/>
                  <a:gd name="T29" fmla="*/ 21 h 123"/>
                  <a:gd name="T30" fmla="*/ 73 w 123"/>
                  <a:gd name="T31" fmla="*/ 21 h 123"/>
                  <a:gd name="T32" fmla="*/ 73 w 123"/>
                  <a:gd name="T33" fmla="*/ 49 h 123"/>
                  <a:gd name="T34" fmla="*/ 102 w 123"/>
                  <a:gd name="T35" fmla="*/ 49 h 123"/>
                  <a:gd name="T36" fmla="*/ 102 w 123"/>
                  <a:gd name="T37" fmla="*/ 74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3" h="123">
                    <a:moveTo>
                      <a:pt x="62" y="0"/>
                    </a:moveTo>
                    <a:cubicBezTo>
                      <a:pt x="28" y="0"/>
                      <a:pt x="0" y="27"/>
                      <a:pt x="0" y="61"/>
                    </a:cubicBezTo>
                    <a:cubicBezTo>
                      <a:pt x="0" y="96"/>
                      <a:pt x="27" y="123"/>
                      <a:pt x="62" y="123"/>
                    </a:cubicBezTo>
                    <a:cubicBezTo>
                      <a:pt x="95" y="123"/>
                      <a:pt x="123" y="95"/>
                      <a:pt x="123" y="61"/>
                    </a:cubicBezTo>
                    <a:cubicBezTo>
                      <a:pt x="123" y="28"/>
                      <a:pt x="95" y="0"/>
                      <a:pt x="62" y="0"/>
                    </a:cubicBezTo>
                    <a:close/>
                    <a:moveTo>
                      <a:pt x="102" y="74"/>
                    </a:moveTo>
                    <a:cubicBezTo>
                      <a:pt x="95" y="74"/>
                      <a:pt x="87" y="74"/>
                      <a:pt x="80" y="74"/>
                    </a:cubicBezTo>
                    <a:cubicBezTo>
                      <a:pt x="73" y="74"/>
                      <a:pt x="73" y="74"/>
                      <a:pt x="73" y="80"/>
                    </a:cubicBezTo>
                    <a:cubicBezTo>
                      <a:pt x="73" y="88"/>
                      <a:pt x="73" y="95"/>
                      <a:pt x="73" y="102"/>
                    </a:cubicBezTo>
                    <a:cubicBezTo>
                      <a:pt x="65" y="102"/>
                      <a:pt x="58" y="102"/>
                      <a:pt x="49" y="102"/>
                    </a:cubicBezTo>
                    <a:cubicBezTo>
                      <a:pt x="49" y="93"/>
                      <a:pt x="49" y="84"/>
                      <a:pt x="49" y="74"/>
                    </a:cubicBezTo>
                    <a:cubicBezTo>
                      <a:pt x="39" y="74"/>
                      <a:pt x="30" y="74"/>
                      <a:pt x="20" y="74"/>
                    </a:cubicBezTo>
                    <a:cubicBezTo>
                      <a:pt x="20" y="66"/>
                      <a:pt x="20" y="58"/>
                      <a:pt x="20" y="50"/>
                    </a:cubicBezTo>
                    <a:cubicBezTo>
                      <a:pt x="30" y="50"/>
                      <a:pt x="39" y="50"/>
                      <a:pt x="49" y="50"/>
                    </a:cubicBezTo>
                    <a:cubicBezTo>
                      <a:pt x="49" y="40"/>
                      <a:pt x="49" y="31"/>
                      <a:pt x="49" y="21"/>
                    </a:cubicBezTo>
                    <a:cubicBezTo>
                      <a:pt x="57" y="21"/>
                      <a:pt x="65" y="21"/>
                      <a:pt x="73" y="21"/>
                    </a:cubicBezTo>
                    <a:cubicBezTo>
                      <a:pt x="73" y="31"/>
                      <a:pt x="73" y="40"/>
                      <a:pt x="73" y="49"/>
                    </a:cubicBezTo>
                    <a:cubicBezTo>
                      <a:pt x="83" y="49"/>
                      <a:pt x="92" y="49"/>
                      <a:pt x="102" y="49"/>
                    </a:cubicBezTo>
                    <a:cubicBezTo>
                      <a:pt x="102" y="58"/>
                      <a:pt x="102" y="65"/>
                      <a:pt x="102" y="7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" name="Freeform 2543"/>
              <p:cNvSpPr/>
              <p:nvPr/>
            </p:nvSpPr>
            <p:spPr bwMode="auto">
              <a:xfrm>
                <a:off x="6996" y="1107"/>
                <a:ext cx="144" cy="65"/>
              </a:xfrm>
              <a:custGeom>
                <a:avLst/>
                <a:gdLst>
                  <a:gd name="T0" fmla="*/ 72 w 144"/>
                  <a:gd name="T1" fmla="*/ 0 h 65"/>
                  <a:gd name="T2" fmla="*/ 72 w 144"/>
                  <a:gd name="T3" fmla="*/ 0 h 65"/>
                  <a:gd name="T4" fmla="*/ 0 w 144"/>
                  <a:gd name="T5" fmla="*/ 58 h 65"/>
                  <a:gd name="T6" fmla="*/ 9 w 144"/>
                  <a:gd name="T7" fmla="*/ 65 h 65"/>
                  <a:gd name="T8" fmla="*/ 72 w 144"/>
                  <a:gd name="T9" fmla="*/ 14 h 65"/>
                  <a:gd name="T10" fmla="*/ 135 w 144"/>
                  <a:gd name="T11" fmla="*/ 65 h 65"/>
                  <a:gd name="T12" fmla="*/ 144 w 144"/>
                  <a:gd name="T13" fmla="*/ 58 h 65"/>
                  <a:gd name="T14" fmla="*/ 72 w 144"/>
                  <a:gd name="T15" fmla="*/ 0 h 65"/>
                  <a:gd name="T16" fmla="*/ 72 w 144"/>
                  <a:gd name="T17" fmla="*/ 0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4" h="65">
                    <a:moveTo>
                      <a:pt x="72" y="0"/>
                    </a:moveTo>
                    <a:lnTo>
                      <a:pt x="72" y="0"/>
                    </a:lnTo>
                    <a:lnTo>
                      <a:pt x="0" y="58"/>
                    </a:lnTo>
                    <a:lnTo>
                      <a:pt x="9" y="65"/>
                    </a:lnTo>
                    <a:lnTo>
                      <a:pt x="72" y="14"/>
                    </a:lnTo>
                    <a:lnTo>
                      <a:pt x="135" y="65"/>
                    </a:lnTo>
                    <a:lnTo>
                      <a:pt x="144" y="58"/>
                    </a:lnTo>
                    <a:lnTo>
                      <a:pt x="72" y="0"/>
                    </a:lnTo>
                    <a:lnTo>
                      <a:pt x="7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" name="Freeform 2544"/>
              <p:cNvSpPr/>
              <p:nvPr/>
            </p:nvSpPr>
            <p:spPr bwMode="auto">
              <a:xfrm>
                <a:off x="7012" y="1136"/>
                <a:ext cx="111" cy="90"/>
              </a:xfrm>
              <a:custGeom>
                <a:avLst/>
                <a:gdLst>
                  <a:gd name="T0" fmla="*/ 0 w 102"/>
                  <a:gd name="T1" fmla="*/ 42 h 82"/>
                  <a:gd name="T2" fmla="*/ 0 w 102"/>
                  <a:gd name="T3" fmla="*/ 82 h 82"/>
                  <a:gd name="T4" fmla="*/ 34 w 102"/>
                  <a:gd name="T5" fmla="*/ 82 h 82"/>
                  <a:gd name="T6" fmla="*/ 34 w 102"/>
                  <a:gd name="T7" fmla="*/ 55 h 82"/>
                  <a:gd name="T8" fmla="*/ 51 w 102"/>
                  <a:gd name="T9" fmla="*/ 38 h 82"/>
                  <a:gd name="T10" fmla="*/ 67 w 102"/>
                  <a:gd name="T11" fmla="*/ 55 h 82"/>
                  <a:gd name="T12" fmla="*/ 67 w 102"/>
                  <a:gd name="T13" fmla="*/ 82 h 82"/>
                  <a:gd name="T14" fmla="*/ 102 w 102"/>
                  <a:gd name="T15" fmla="*/ 82 h 82"/>
                  <a:gd name="T16" fmla="*/ 102 w 102"/>
                  <a:gd name="T17" fmla="*/ 42 h 82"/>
                  <a:gd name="T18" fmla="*/ 50 w 102"/>
                  <a:gd name="T19" fmla="*/ 0 h 82"/>
                  <a:gd name="T20" fmla="*/ 0 w 102"/>
                  <a:gd name="T21" fmla="*/ 4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2" h="82">
                    <a:moveTo>
                      <a:pt x="0" y="42"/>
                    </a:moveTo>
                    <a:cubicBezTo>
                      <a:pt x="0" y="82"/>
                      <a:pt x="0" y="82"/>
                      <a:pt x="0" y="82"/>
                    </a:cubicBezTo>
                    <a:cubicBezTo>
                      <a:pt x="34" y="82"/>
                      <a:pt x="34" y="82"/>
                      <a:pt x="34" y="82"/>
                    </a:cubicBezTo>
                    <a:cubicBezTo>
                      <a:pt x="34" y="55"/>
                      <a:pt x="34" y="55"/>
                      <a:pt x="34" y="55"/>
                    </a:cubicBezTo>
                    <a:cubicBezTo>
                      <a:pt x="34" y="46"/>
                      <a:pt x="42" y="38"/>
                      <a:pt x="51" y="38"/>
                    </a:cubicBezTo>
                    <a:cubicBezTo>
                      <a:pt x="60" y="38"/>
                      <a:pt x="67" y="46"/>
                      <a:pt x="67" y="55"/>
                    </a:cubicBezTo>
                    <a:cubicBezTo>
                      <a:pt x="67" y="82"/>
                      <a:pt x="67" y="82"/>
                      <a:pt x="67" y="82"/>
                    </a:cubicBezTo>
                    <a:cubicBezTo>
                      <a:pt x="102" y="82"/>
                      <a:pt x="102" y="82"/>
                      <a:pt x="102" y="82"/>
                    </a:cubicBezTo>
                    <a:cubicBezTo>
                      <a:pt x="102" y="42"/>
                      <a:pt x="102" y="42"/>
                      <a:pt x="102" y="42"/>
                    </a:cubicBezTo>
                    <a:cubicBezTo>
                      <a:pt x="50" y="0"/>
                      <a:pt x="50" y="0"/>
                      <a:pt x="50" y="0"/>
                    </a:cubicBezTo>
                    <a:lnTo>
                      <a:pt x="0" y="4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" name="Freeform 2545"/>
              <p:cNvSpPr/>
              <p:nvPr/>
            </p:nvSpPr>
            <p:spPr bwMode="auto">
              <a:xfrm>
                <a:off x="6380" y="1399"/>
                <a:ext cx="5" cy="5"/>
              </a:xfrm>
              <a:custGeom>
                <a:avLst/>
                <a:gdLst>
                  <a:gd name="T0" fmla="*/ 3 w 4"/>
                  <a:gd name="T1" fmla="*/ 1 h 4"/>
                  <a:gd name="T2" fmla="*/ 1 w 4"/>
                  <a:gd name="T3" fmla="*/ 0 h 4"/>
                  <a:gd name="T4" fmla="*/ 0 w 4"/>
                  <a:gd name="T5" fmla="*/ 0 h 4"/>
                  <a:gd name="T6" fmla="*/ 0 w 4"/>
                  <a:gd name="T7" fmla="*/ 4 h 4"/>
                  <a:gd name="T8" fmla="*/ 1 w 4"/>
                  <a:gd name="T9" fmla="*/ 4 h 4"/>
                  <a:gd name="T10" fmla="*/ 3 w 4"/>
                  <a:gd name="T11" fmla="*/ 4 h 4"/>
                  <a:gd name="T12" fmla="*/ 4 w 4"/>
                  <a:gd name="T13" fmla="*/ 2 h 4"/>
                  <a:gd name="T14" fmla="*/ 4 w 4"/>
                  <a:gd name="T15" fmla="*/ 1 h 4"/>
                  <a:gd name="T16" fmla="*/ 3 w 4"/>
                  <a:gd name="T1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3" y="1"/>
                    </a:moveTo>
                    <a:cubicBezTo>
                      <a:pt x="2" y="0"/>
                      <a:pt x="2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2" y="4"/>
                      <a:pt x="3" y="4"/>
                      <a:pt x="3" y="4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" name="Freeform 2546"/>
              <p:cNvSpPr>
                <a:spLocks noEditPoints="1"/>
              </p:cNvSpPr>
              <p:nvPr/>
            </p:nvSpPr>
            <p:spPr bwMode="auto">
              <a:xfrm>
                <a:off x="6326" y="1376"/>
                <a:ext cx="159" cy="57"/>
              </a:xfrm>
              <a:custGeom>
                <a:avLst/>
                <a:gdLst>
                  <a:gd name="T0" fmla="*/ 16 w 146"/>
                  <a:gd name="T1" fmla="*/ 0 h 52"/>
                  <a:gd name="T2" fmla="*/ 0 w 146"/>
                  <a:gd name="T3" fmla="*/ 52 h 52"/>
                  <a:gd name="T4" fmla="*/ 146 w 146"/>
                  <a:gd name="T5" fmla="*/ 52 h 52"/>
                  <a:gd name="T6" fmla="*/ 131 w 146"/>
                  <a:gd name="T7" fmla="*/ 0 h 52"/>
                  <a:gd name="T8" fmla="*/ 16 w 146"/>
                  <a:gd name="T9" fmla="*/ 0 h 52"/>
                  <a:gd name="T10" fmla="*/ 61 w 146"/>
                  <a:gd name="T11" fmla="*/ 27 h 52"/>
                  <a:gd name="T12" fmla="*/ 58 w 146"/>
                  <a:gd name="T13" fmla="*/ 29 h 52"/>
                  <a:gd name="T14" fmla="*/ 53 w 146"/>
                  <a:gd name="T15" fmla="*/ 29 h 52"/>
                  <a:gd name="T16" fmla="*/ 50 w 146"/>
                  <a:gd name="T17" fmla="*/ 29 h 52"/>
                  <a:gd name="T18" fmla="*/ 50 w 146"/>
                  <a:gd name="T19" fmla="*/ 32 h 52"/>
                  <a:gd name="T20" fmla="*/ 52 w 146"/>
                  <a:gd name="T21" fmla="*/ 32 h 52"/>
                  <a:gd name="T22" fmla="*/ 52 w 146"/>
                  <a:gd name="T23" fmla="*/ 37 h 52"/>
                  <a:gd name="T24" fmla="*/ 40 w 146"/>
                  <a:gd name="T25" fmla="*/ 37 h 52"/>
                  <a:gd name="T26" fmla="*/ 40 w 146"/>
                  <a:gd name="T27" fmla="*/ 32 h 52"/>
                  <a:gd name="T28" fmla="*/ 42 w 146"/>
                  <a:gd name="T29" fmla="*/ 32 h 52"/>
                  <a:gd name="T30" fmla="*/ 42 w 146"/>
                  <a:gd name="T31" fmla="*/ 22 h 52"/>
                  <a:gd name="T32" fmla="*/ 40 w 146"/>
                  <a:gd name="T33" fmla="*/ 22 h 52"/>
                  <a:gd name="T34" fmla="*/ 40 w 146"/>
                  <a:gd name="T35" fmla="*/ 17 h 52"/>
                  <a:gd name="T36" fmla="*/ 52 w 146"/>
                  <a:gd name="T37" fmla="*/ 17 h 52"/>
                  <a:gd name="T38" fmla="*/ 58 w 146"/>
                  <a:gd name="T39" fmla="*/ 18 h 52"/>
                  <a:gd name="T40" fmla="*/ 61 w 146"/>
                  <a:gd name="T41" fmla="*/ 20 h 52"/>
                  <a:gd name="T42" fmla="*/ 62 w 146"/>
                  <a:gd name="T43" fmla="*/ 23 h 52"/>
                  <a:gd name="T44" fmla="*/ 61 w 146"/>
                  <a:gd name="T45" fmla="*/ 27 h 52"/>
                  <a:gd name="T46" fmla="*/ 82 w 146"/>
                  <a:gd name="T47" fmla="*/ 23 h 52"/>
                  <a:gd name="T48" fmla="*/ 77 w 146"/>
                  <a:gd name="T49" fmla="*/ 23 h 52"/>
                  <a:gd name="T50" fmla="*/ 77 w 146"/>
                  <a:gd name="T51" fmla="*/ 22 h 52"/>
                  <a:gd name="T52" fmla="*/ 73 w 146"/>
                  <a:gd name="T53" fmla="*/ 22 h 52"/>
                  <a:gd name="T54" fmla="*/ 73 w 146"/>
                  <a:gd name="T55" fmla="*/ 25 h 52"/>
                  <a:gd name="T56" fmla="*/ 77 w 146"/>
                  <a:gd name="T57" fmla="*/ 25 h 52"/>
                  <a:gd name="T58" fmla="*/ 77 w 146"/>
                  <a:gd name="T59" fmla="*/ 29 h 52"/>
                  <a:gd name="T60" fmla="*/ 73 w 146"/>
                  <a:gd name="T61" fmla="*/ 29 h 52"/>
                  <a:gd name="T62" fmla="*/ 73 w 146"/>
                  <a:gd name="T63" fmla="*/ 32 h 52"/>
                  <a:gd name="T64" fmla="*/ 77 w 146"/>
                  <a:gd name="T65" fmla="*/ 32 h 52"/>
                  <a:gd name="T66" fmla="*/ 77 w 146"/>
                  <a:gd name="T67" fmla="*/ 30 h 52"/>
                  <a:gd name="T68" fmla="*/ 82 w 146"/>
                  <a:gd name="T69" fmla="*/ 30 h 52"/>
                  <a:gd name="T70" fmla="*/ 82 w 146"/>
                  <a:gd name="T71" fmla="*/ 37 h 52"/>
                  <a:gd name="T72" fmla="*/ 64 w 146"/>
                  <a:gd name="T73" fmla="*/ 37 h 52"/>
                  <a:gd name="T74" fmla="*/ 64 w 146"/>
                  <a:gd name="T75" fmla="*/ 32 h 52"/>
                  <a:gd name="T76" fmla="*/ 65 w 146"/>
                  <a:gd name="T77" fmla="*/ 32 h 52"/>
                  <a:gd name="T78" fmla="*/ 65 w 146"/>
                  <a:gd name="T79" fmla="*/ 22 h 52"/>
                  <a:gd name="T80" fmla="*/ 64 w 146"/>
                  <a:gd name="T81" fmla="*/ 22 h 52"/>
                  <a:gd name="T82" fmla="*/ 64 w 146"/>
                  <a:gd name="T83" fmla="*/ 17 h 52"/>
                  <a:gd name="T84" fmla="*/ 82 w 146"/>
                  <a:gd name="T85" fmla="*/ 17 h 52"/>
                  <a:gd name="T86" fmla="*/ 82 w 146"/>
                  <a:gd name="T87" fmla="*/ 23 h 52"/>
                  <a:gd name="T88" fmla="*/ 104 w 146"/>
                  <a:gd name="T89" fmla="*/ 25 h 52"/>
                  <a:gd name="T90" fmla="*/ 100 w 146"/>
                  <a:gd name="T91" fmla="*/ 25 h 52"/>
                  <a:gd name="T92" fmla="*/ 100 w 146"/>
                  <a:gd name="T93" fmla="*/ 22 h 52"/>
                  <a:gd name="T94" fmla="*/ 98 w 146"/>
                  <a:gd name="T95" fmla="*/ 22 h 52"/>
                  <a:gd name="T96" fmla="*/ 98 w 146"/>
                  <a:gd name="T97" fmla="*/ 32 h 52"/>
                  <a:gd name="T98" fmla="*/ 100 w 146"/>
                  <a:gd name="T99" fmla="*/ 32 h 52"/>
                  <a:gd name="T100" fmla="*/ 100 w 146"/>
                  <a:gd name="T101" fmla="*/ 37 h 52"/>
                  <a:gd name="T102" fmla="*/ 89 w 146"/>
                  <a:gd name="T103" fmla="*/ 37 h 52"/>
                  <a:gd name="T104" fmla="*/ 89 w 146"/>
                  <a:gd name="T105" fmla="*/ 32 h 52"/>
                  <a:gd name="T106" fmla="*/ 91 w 146"/>
                  <a:gd name="T107" fmla="*/ 32 h 52"/>
                  <a:gd name="T108" fmla="*/ 91 w 146"/>
                  <a:gd name="T109" fmla="*/ 22 h 52"/>
                  <a:gd name="T110" fmla="*/ 89 w 146"/>
                  <a:gd name="T111" fmla="*/ 22 h 52"/>
                  <a:gd name="T112" fmla="*/ 89 w 146"/>
                  <a:gd name="T113" fmla="*/ 25 h 52"/>
                  <a:gd name="T114" fmla="*/ 85 w 146"/>
                  <a:gd name="T115" fmla="*/ 25 h 52"/>
                  <a:gd name="T116" fmla="*/ 85 w 146"/>
                  <a:gd name="T117" fmla="*/ 17 h 52"/>
                  <a:gd name="T118" fmla="*/ 104 w 146"/>
                  <a:gd name="T119" fmla="*/ 17 h 52"/>
                  <a:gd name="T120" fmla="*/ 104 w 146"/>
                  <a:gd name="T121" fmla="*/ 2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46" h="52">
                    <a:moveTo>
                      <a:pt x="16" y="0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146" y="52"/>
                      <a:pt x="146" y="52"/>
                      <a:pt x="146" y="52"/>
                    </a:cubicBezTo>
                    <a:cubicBezTo>
                      <a:pt x="131" y="0"/>
                      <a:pt x="131" y="0"/>
                      <a:pt x="131" y="0"/>
                    </a:cubicBezTo>
                    <a:lnTo>
                      <a:pt x="16" y="0"/>
                    </a:lnTo>
                    <a:close/>
                    <a:moveTo>
                      <a:pt x="61" y="27"/>
                    </a:moveTo>
                    <a:cubicBezTo>
                      <a:pt x="60" y="28"/>
                      <a:pt x="59" y="28"/>
                      <a:pt x="58" y="29"/>
                    </a:cubicBezTo>
                    <a:cubicBezTo>
                      <a:pt x="57" y="29"/>
                      <a:pt x="55" y="29"/>
                      <a:pt x="53" y="29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50" y="32"/>
                      <a:pt x="50" y="32"/>
                      <a:pt x="50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0" y="32"/>
                      <a:pt x="40" y="32"/>
                      <a:pt x="40" y="32"/>
                    </a:cubicBezTo>
                    <a:cubicBezTo>
                      <a:pt x="42" y="32"/>
                      <a:pt x="42" y="32"/>
                      <a:pt x="42" y="32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40" y="17"/>
                      <a:pt x="40" y="17"/>
                      <a:pt x="40" y="17"/>
                    </a:cubicBezTo>
                    <a:cubicBezTo>
                      <a:pt x="52" y="17"/>
                      <a:pt x="52" y="17"/>
                      <a:pt x="52" y="17"/>
                    </a:cubicBezTo>
                    <a:cubicBezTo>
                      <a:pt x="55" y="17"/>
                      <a:pt x="57" y="17"/>
                      <a:pt x="58" y="18"/>
                    </a:cubicBezTo>
                    <a:cubicBezTo>
                      <a:pt x="59" y="19"/>
                      <a:pt x="60" y="19"/>
                      <a:pt x="61" y="20"/>
                    </a:cubicBezTo>
                    <a:cubicBezTo>
                      <a:pt x="62" y="21"/>
                      <a:pt x="62" y="22"/>
                      <a:pt x="62" y="23"/>
                    </a:cubicBezTo>
                    <a:cubicBezTo>
                      <a:pt x="62" y="25"/>
                      <a:pt x="61" y="26"/>
                      <a:pt x="61" y="27"/>
                    </a:cubicBezTo>
                    <a:close/>
                    <a:moveTo>
                      <a:pt x="82" y="23"/>
                    </a:moveTo>
                    <a:cubicBezTo>
                      <a:pt x="77" y="23"/>
                      <a:pt x="77" y="23"/>
                      <a:pt x="77" y="23"/>
                    </a:cubicBezTo>
                    <a:cubicBezTo>
                      <a:pt x="77" y="22"/>
                      <a:pt x="77" y="22"/>
                      <a:pt x="77" y="22"/>
                    </a:cubicBezTo>
                    <a:cubicBezTo>
                      <a:pt x="73" y="22"/>
                      <a:pt x="73" y="22"/>
                      <a:pt x="73" y="22"/>
                    </a:cubicBezTo>
                    <a:cubicBezTo>
                      <a:pt x="73" y="25"/>
                      <a:pt x="73" y="25"/>
                      <a:pt x="73" y="25"/>
                    </a:cubicBezTo>
                    <a:cubicBezTo>
                      <a:pt x="77" y="25"/>
                      <a:pt x="77" y="25"/>
                      <a:pt x="77" y="25"/>
                    </a:cubicBezTo>
                    <a:cubicBezTo>
                      <a:pt x="77" y="29"/>
                      <a:pt x="77" y="29"/>
                      <a:pt x="77" y="29"/>
                    </a:cubicBezTo>
                    <a:cubicBezTo>
                      <a:pt x="73" y="29"/>
                      <a:pt x="73" y="29"/>
                      <a:pt x="73" y="29"/>
                    </a:cubicBezTo>
                    <a:cubicBezTo>
                      <a:pt x="73" y="32"/>
                      <a:pt x="73" y="32"/>
                      <a:pt x="73" y="32"/>
                    </a:cubicBezTo>
                    <a:cubicBezTo>
                      <a:pt x="77" y="32"/>
                      <a:pt x="77" y="32"/>
                      <a:pt x="77" y="32"/>
                    </a:cubicBezTo>
                    <a:cubicBezTo>
                      <a:pt x="77" y="30"/>
                      <a:pt x="77" y="30"/>
                      <a:pt x="77" y="30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2" y="37"/>
                      <a:pt x="82" y="37"/>
                      <a:pt x="82" y="37"/>
                    </a:cubicBezTo>
                    <a:cubicBezTo>
                      <a:pt x="64" y="37"/>
                      <a:pt x="64" y="37"/>
                      <a:pt x="64" y="37"/>
                    </a:cubicBezTo>
                    <a:cubicBezTo>
                      <a:pt x="64" y="32"/>
                      <a:pt x="64" y="32"/>
                      <a:pt x="64" y="32"/>
                    </a:cubicBezTo>
                    <a:cubicBezTo>
                      <a:pt x="65" y="32"/>
                      <a:pt x="65" y="32"/>
                      <a:pt x="65" y="32"/>
                    </a:cubicBezTo>
                    <a:cubicBezTo>
                      <a:pt x="65" y="22"/>
                      <a:pt x="65" y="22"/>
                      <a:pt x="65" y="22"/>
                    </a:cubicBezTo>
                    <a:cubicBezTo>
                      <a:pt x="64" y="22"/>
                      <a:pt x="64" y="22"/>
                      <a:pt x="64" y="22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82" y="17"/>
                      <a:pt x="82" y="17"/>
                      <a:pt x="82" y="17"/>
                    </a:cubicBezTo>
                    <a:lnTo>
                      <a:pt x="82" y="23"/>
                    </a:lnTo>
                    <a:close/>
                    <a:moveTo>
                      <a:pt x="104" y="25"/>
                    </a:moveTo>
                    <a:cubicBezTo>
                      <a:pt x="100" y="25"/>
                      <a:pt x="100" y="25"/>
                      <a:pt x="100" y="25"/>
                    </a:cubicBezTo>
                    <a:cubicBezTo>
                      <a:pt x="100" y="22"/>
                      <a:pt x="100" y="22"/>
                      <a:pt x="100" y="22"/>
                    </a:cubicBezTo>
                    <a:cubicBezTo>
                      <a:pt x="98" y="22"/>
                      <a:pt x="98" y="22"/>
                      <a:pt x="98" y="22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100" y="32"/>
                      <a:pt x="100" y="32"/>
                      <a:pt x="100" y="32"/>
                    </a:cubicBezTo>
                    <a:cubicBezTo>
                      <a:pt x="100" y="37"/>
                      <a:pt x="100" y="37"/>
                      <a:pt x="100" y="37"/>
                    </a:cubicBezTo>
                    <a:cubicBezTo>
                      <a:pt x="89" y="37"/>
                      <a:pt x="89" y="37"/>
                      <a:pt x="89" y="37"/>
                    </a:cubicBezTo>
                    <a:cubicBezTo>
                      <a:pt x="89" y="32"/>
                      <a:pt x="89" y="32"/>
                      <a:pt x="89" y="32"/>
                    </a:cubicBezTo>
                    <a:cubicBezTo>
                      <a:pt x="91" y="32"/>
                      <a:pt x="91" y="32"/>
                      <a:pt x="91" y="32"/>
                    </a:cubicBezTo>
                    <a:cubicBezTo>
                      <a:pt x="91" y="22"/>
                      <a:pt x="91" y="22"/>
                      <a:pt x="91" y="22"/>
                    </a:cubicBezTo>
                    <a:cubicBezTo>
                      <a:pt x="89" y="22"/>
                      <a:pt x="89" y="22"/>
                      <a:pt x="89" y="22"/>
                    </a:cubicBezTo>
                    <a:cubicBezTo>
                      <a:pt x="89" y="25"/>
                      <a:pt x="89" y="25"/>
                      <a:pt x="89" y="25"/>
                    </a:cubicBezTo>
                    <a:cubicBezTo>
                      <a:pt x="85" y="25"/>
                      <a:pt x="85" y="25"/>
                      <a:pt x="85" y="25"/>
                    </a:cubicBezTo>
                    <a:cubicBezTo>
                      <a:pt x="85" y="17"/>
                      <a:pt x="85" y="17"/>
                      <a:pt x="85" y="17"/>
                    </a:cubicBezTo>
                    <a:cubicBezTo>
                      <a:pt x="104" y="17"/>
                      <a:pt x="104" y="17"/>
                      <a:pt x="104" y="17"/>
                    </a:cubicBezTo>
                    <a:lnTo>
                      <a:pt x="104" y="2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" name="Freeform 2547"/>
              <p:cNvSpPr/>
              <p:nvPr/>
            </p:nvSpPr>
            <p:spPr bwMode="auto">
              <a:xfrm>
                <a:off x="6343" y="1347"/>
                <a:ext cx="128" cy="26"/>
              </a:xfrm>
              <a:custGeom>
                <a:avLst/>
                <a:gdLst>
                  <a:gd name="T0" fmla="*/ 103 w 117"/>
                  <a:gd name="T1" fmla="*/ 13 h 24"/>
                  <a:gd name="T2" fmla="*/ 100 w 117"/>
                  <a:gd name="T3" fmla="*/ 11 h 24"/>
                  <a:gd name="T4" fmla="*/ 100 w 117"/>
                  <a:gd name="T5" fmla="*/ 11 h 24"/>
                  <a:gd name="T6" fmla="*/ 81 w 117"/>
                  <a:gd name="T7" fmla="*/ 5 h 24"/>
                  <a:gd name="T8" fmla="*/ 78 w 117"/>
                  <a:gd name="T9" fmla="*/ 6 h 24"/>
                  <a:gd name="T10" fmla="*/ 60 w 117"/>
                  <a:gd name="T11" fmla="*/ 2 h 24"/>
                  <a:gd name="T12" fmla="*/ 49 w 117"/>
                  <a:gd name="T13" fmla="*/ 5 h 24"/>
                  <a:gd name="T14" fmla="*/ 32 w 117"/>
                  <a:gd name="T15" fmla="*/ 4 h 24"/>
                  <a:gd name="T16" fmla="*/ 31 w 117"/>
                  <a:gd name="T17" fmla="*/ 4 h 24"/>
                  <a:gd name="T18" fmla="*/ 30 w 117"/>
                  <a:gd name="T19" fmla="*/ 5 h 24"/>
                  <a:gd name="T20" fmla="*/ 14 w 117"/>
                  <a:gd name="T21" fmla="*/ 13 h 24"/>
                  <a:gd name="T22" fmla="*/ 0 w 117"/>
                  <a:gd name="T23" fmla="*/ 22 h 24"/>
                  <a:gd name="T24" fmla="*/ 1 w 117"/>
                  <a:gd name="T25" fmla="*/ 24 h 24"/>
                  <a:gd name="T26" fmla="*/ 115 w 117"/>
                  <a:gd name="T27" fmla="*/ 24 h 24"/>
                  <a:gd name="T28" fmla="*/ 117 w 117"/>
                  <a:gd name="T29" fmla="*/ 19 h 24"/>
                  <a:gd name="T30" fmla="*/ 103 w 117"/>
                  <a:gd name="T31" fmla="*/ 13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7" h="24">
                    <a:moveTo>
                      <a:pt x="103" y="13"/>
                    </a:moveTo>
                    <a:cubicBezTo>
                      <a:pt x="102" y="12"/>
                      <a:pt x="101" y="12"/>
                      <a:pt x="100" y="11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99" y="6"/>
                      <a:pt x="91" y="4"/>
                      <a:pt x="81" y="5"/>
                    </a:cubicBezTo>
                    <a:cubicBezTo>
                      <a:pt x="80" y="5"/>
                      <a:pt x="79" y="5"/>
                      <a:pt x="78" y="6"/>
                    </a:cubicBezTo>
                    <a:cubicBezTo>
                      <a:pt x="76" y="2"/>
                      <a:pt x="69" y="0"/>
                      <a:pt x="60" y="2"/>
                    </a:cubicBezTo>
                    <a:cubicBezTo>
                      <a:pt x="56" y="2"/>
                      <a:pt x="52" y="4"/>
                      <a:pt x="49" y="5"/>
                    </a:cubicBezTo>
                    <a:cubicBezTo>
                      <a:pt x="42" y="1"/>
                      <a:pt x="34" y="1"/>
                      <a:pt x="32" y="4"/>
                    </a:cubicBezTo>
                    <a:cubicBezTo>
                      <a:pt x="31" y="4"/>
                      <a:pt x="31" y="4"/>
                      <a:pt x="31" y="4"/>
                    </a:cubicBezTo>
                    <a:cubicBezTo>
                      <a:pt x="31" y="5"/>
                      <a:pt x="30" y="5"/>
                      <a:pt x="30" y="5"/>
                    </a:cubicBezTo>
                    <a:cubicBezTo>
                      <a:pt x="22" y="6"/>
                      <a:pt x="15" y="10"/>
                      <a:pt x="14" y="13"/>
                    </a:cubicBezTo>
                    <a:cubicBezTo>
                      <a:pt x="6" y="14"/>
                      <a:pt x="0" y="18"/>
                      <a:pt x="0" y="22"/>
                    </a:cubicBezTo>
                    <a:cubicBezTo>
                      <a:pt x="0" y="23"/>
                      <a:pt x="0" y="23"/>
                      <a:pt x="1" y="24"/>
                    </a:cubicBezTo>
                    <a:cubicBezTo>
                      <a:pt x="115" y="24"/>
                      <a:pt x="115" y="24"/>
                      <a:pt x="115" y="24"/>
                    </a:cubicBezTo>
                    <a:cubicBezTo>
                      <a:pt x="116" y="22"/>
                      <a:pt x="117" y="21"/>
                      <a:pt x="117" y="19"/>
                    </a:cubicBezTo>
                    <a:cubicBezTo>
                      <a:pt x="116" y="15"/>
                      <a:pt x="110" y="13"/>
                      <a:pt x="103" y="1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" name="Freeform 2548"/>
              <p:cNvSpPr/>
              <p:nvPr/>
            </p:nvSpPr>
            <p:spPr bwMode="auto">
              <a:xfrm>
                <a:off x="6134" y="1572"/>
                <a:ext cx="106" cy="96"/>
              </a:xfrm>
              <a:custGeom>
                <a:avLst/>
                <a:gdLst>
                  <a:gd name="T0" fmla="*/ 95 w 97"/>
                  <a:gd name="T1" fmla="*/ 21 h 88"/>
                  <a:gd name="T2" fmla="*/ 95 w 97"/>
                  <a:gd name="T3" fmla="*/ 0 h 88"/>
                  <a:gd name="T4" fmla="*/ 78 w 97"/>
                  <a:gd name="T5" fmla="*/ 10 h 88"/>
                  <a:gd name="T6" fmla="*/ 69 w 97"/>
                  <a:gd name="T7" fmla="*/ 15 h 88"/>
                  <a:gd name="T8" fmla="*/ 49 w 97"/>
                  <a:gd name="T9" fmla="*/ 12 h 88"/>
                  <a:gd name="T10" fmla="*/ 28 w 97"/>
                  <a:gd name="T11" fmla="*/ 15 h 88"/>
                  <a:gd name="T12" fmla="*/ 20 w 97"/>
                  <a:gd name="T13" fmla="*/ 10 h 88"/>
                  <a:gd name="T14" fmla="*/ 2 w 97"/>
                  <a:gd name="T15" fmla="*/ 0 h 88"/>
                  <a:gd name="T16" fmla="*/ 2 w 97"/>
                  <a:gd name="T17" fmla="*/ 21 h 88"/>
                  <a:gd name="T18" fmla="*/ 2 w 97"/>
                  <a:gd name="T19" fmla="*/ 38 h 88"/>
                  <a:gd name="T20" fmla="*/ 0 w 97"/>
                  <a:gd name="T21" fmla="*/ 50 h 88"/>
                  <a:gd name="T22" fmla="*/ 49 w 97"/>
                  <a:gd name="T23" fmla="*/ 88 h 88"/>
                  <a:gd name="T24" fmla="*/ 97 w 97"/>
                  <a:gd name="T25" fmla="*/ 50 h 88"/>
                  <a:gd name="T26" fmla="*/ 95 w 97"/>
                  <a:gd name="T27" fmla="*/ 38 h 88"/>
                  <a:gd name="T28" fmla="*/ 95 w 97"/>
                  <a:gd name="T29" fmla="*/ 21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7" h="88">
                    <a:moveTo>
                      <a:pt x="95" y="21"/>
                    </a:moveTo>
                    <a:cubicBezTo>
                      <a:pt x="95" y="0"/>
                      <a:pt x="95" y="0"/>
                      <a:pt x="95" y="0"/>
                    </a:cubicBezTo>
                    <a:cubicBezTo>
                      <a:pt x="78" y="10"/>
                      <a:pt x="78" y="10"/>
                      <a:pt x="78" y="10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63" y="13"/>
                      <a:pt x="56" y="12"/>
                      <a:pt x="49" y="12"/>
                    </a:cubicBezTo>
                    <a:cubicBezTo>
                      <a:pt x="41" y="12"/>
                      <a:pt x="34" y="13"/>
                      <a:pt x="28" y="15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1" y="42"/>
                      <a:pt x="0" y="46"/>
                      <a:pt x="0" y="50"/>
                    </a:cubicBezTo>
                    <a:cubicBezTo>
                      <a:pt x="0" y="71"/>
                      <a:pt x="22" y="88"/>
                      <a:pt x="49" y="88"/>
                    </a:cubicBezTo>
                    <a:cubicBezTo>
                      <a:pt x="75" y="88"/>
                      <a:pt x="97" y="71"/>
                      <a:pt x="97" y="50"/>
                    </a:cubicBezTo>
                    <a:cubicBezTo>
                      <a:pt x="97" y="46"/>
                      <a:pt x="96" y="42"/>
                      <a:pt x="95" y="38"/>
                    </a:cubicBezTo>
                    <a:lnTo>
                      <a:pt x="95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" name="Freeform 2549"/>
              <p:cNvSpPr>
                <a:spLocks noEditPoints="1"/>
              </p:cNvSpPr>
              <p:nvPr/>
            </p:nvSpPr>
            <p:spPr bwMode="auto">
              <a:xfrm>
                <a:off x="6543" y="1325"/>
                <a:ext cx="150" cy="149"/>
              </a:xfrm>
              <a:custGeom>
                <a:avLst/>
                <a:gdLst>
                  <a:gd name="T0" fmla="*/ 116 w 138"/>
                  <a:gd name="T1" fmla="*/ 1 h 137"/>
                  <a:gd name="T2" fmla="*/ 72 w 138"/>
                  <a:gd name="T3" fmla="*/ 19 h 137"/>
                  <a:gd name="T4" fmla="*/ 67 w 138"/>
                  <a:gd name="T5" fmla="*/ 23 h 137"/>
                  <a:gd name="T6" fmla="*/ 69 w 138"/>
                  <a:gd name="T7" fmla="*/ 31 h 137"/>
                  <a:gd name="T8" fmla="*/ 79 w 138"/>
                  <a:gd name="T9" fmla="*/ 34 h 137"/>
                  <a:gd name="T10" fmla="*/ 89 w 138"/>
                  <a:gd name="T11" fmla="*/ 37 h 137"/>
                  <a:gd name="T12" fmla="*/ 85 w 138"/>
                  <a:gd name="T13" fmla="*/ 42 h 137"/>
                  <a:gd name="T14" fmla="*/ 73 w 138"/>
                  <a:gd name="T15" fmla="*/ 46 h 137"/>
                  <a:gd name="T16" fmla="*/ 47 w 138"/>
                  <a:gd name="T17" fmla="*/ 45 h 137"/>
                  <a:gd name="T18" fmla="*/ 39 w 138"/>
                  <a:gd name="T19" fmla="*/ 47 h 137"/>
                  <a:gd name="T20" fmla="*/ 42 w 138"/>
                  <a:gd name="T21" fmla="*/ 47 h 137"/>
                  <a:gd name="T22" fmla="*/ 74 w 138"/>
                  <a:gd name="T23" fmla="*/ 54 h 137"/>
                  <a:gd name="T24" fmla="*/ 69 w 138"/>
                  <a:gd name="T25" fmla="*/ 59 h 137"/>
                  <a:gd name="T26" fmla="*/ 59 w 138"/>
                  <a:gd name="T27" fmla="*/ 63 h 137"/>
                  <a:gd name="T28" fmla="*/ 37 w 138"/>
                  <a:gd name="T29" fmla="*/ 65 h 137"/>
                  <a:gd name="T30" fmla="*/ 28 w 138"/>
                  <a:gd name="T31" fmla="*/ 68 h 137"/>
                  <a:gd name="T32" fmla="*/ 30 w 138"/>
                  <a:gd name="T33" fmla="*/ 69 h 137"/>
                  <a:gd name="T34" fmla="*/ 37 w 138"/>
                  <a:gd name="T35" fmla="*/ 69 h 137"/>
                  <a:gd name="T36" fmla="*/ 57 w 138"/>
                  <a:gd name="T37" fmla="*/ 72 h 137"/>
                  <a:gd name="T38" fmla="*/ 47 w 138"/>
                  <a:gd name="T39" fmla="*/ 84 h 137"/>
                  <a:gd name="T40" fmla="*/ 40 w 138"/>
                  <a:gd name="T41" fmla="*/ 85 h 137"/>
                  <a:gd name="T42" fmla="*/ 0 w 138"/>
                  <a:gd name="T43" fmla="*/ 96 h 137"/>
                  <a:gd name="T44" fmla="*/ 28 w 138"/>
                  <a:gd name="T45" fmla="*/ 105 h 137"/>
                  <a:gd name="T46" fmla="*/ 32 w 138"/>
                  <a:gd name="T47" fmla="*/ 109 h 137"/>
                  <a:gd name="T48" fmla="*/ 41 w 138"/>
                  <a:gd name="T49" fmla="*/ 137 h 137"/>
                  <a:gd name="T50" fmla="*/ 51 w 138"/>
                  <a:gd name="T51" fmla="*/ 96 h 137"/>
                  <a:gd name="T52" fmla="*/ 51 w 138"/>
                  <a:gd name="T53" fmla="*/ 91 h 137"/>
                  <a:gd name="T54" fmla="*/ 66 w 138"/>
                  <a:gd name="T55" fmla="*/ 78 h 137"/>
                  <a:gd name="T56" fmla="*/ 67 w 138"/>
                  <a:gd name="T57" fmla="*/ 80 h 137"/>
                  <a:gd name="T58" fmla="*/ 69 w 138"/>
                  <a:gd name="T59" fmla="*/ 102 h 137"/>
                  <a:gd name="T60" fmla="*/ 70 w 138"/>
                  <a:gd name="T61" fmla="*/ 108 h 137"/>
                  <a:gd name="T62" fmla="*/ 71 w 138"/>
                  <a:gd name="T63" fmla="*/ 111 h 137"/>
                  <a:gd name="T64" fmla="*/ 73 w 138"/>
                  <a:gd name="T65" fmla="*/ 101 h 137"/>
                  <a:gd name="T66" fmla="*/ 74 w 138"/>
                  <a:gd name="T67" fmla="*/ 75 h 137"/>
                  <a:gd name="T68" fmla="*/ 84 w 138"/>
                  <a:gd name="T69" fmla="*/ 62 h 137"/>
                  <a:gd name="T70" fmla="*/ 89 w 138"/>
                  <a:gd name="T71" fmla="*/ 90 h 137"/>
                  <a:gd name="T72" fmla="*/ 91 w 138"/>
                  <a:gd name="T73" fmla="*/ 95 h 137"/>
                  <a:gd name="T74" fmla="*/ 92 w 138"/>
                  <a:gd name="T75" fmla="*/ 98 h 137"/>
                  <a:gd name="T76" fmla="*/ 94 w 138"/>
                  <a:gd name="T77" fmla="*/ 87 h 137"/>
                  <a:gd name="T78" fmla="*/ 91 w 138"/>
                  <a:gd name="T79" fmla="*/ 58 h 137"/>
                  <a:gd name="T80" fmla="*/ 92 w 138"/>
                  <a:gd name="T81" fmla="*/ 54 h 137"/>
                  <a:gd name="T82" fmla="*/ 101 w 138"/>
                  <a:gd name="T83" fmla="*/ 46 h 137"/>
                  <a:gd name="T84" fmla="*/ 106 w 138"/>
                  <a:gd name="T85" fmla="*/ 66 h 137"/>
                  <a:gd name="T86" fmla="*/ 110 w 138"/>
                  <a:gd name="T87" fmla="*/ 73 h 137"/>
                  <a:gd name="T88" fmla="*/ 117 w 138"/>
                  <a:gd name="T89" fmla="*/ 68 h 137"/>
                  <a:gd name="T90" fmla="*/ 136 w 138"/>
                  <a:gd name="T91" fmla="*/ 22 h 137"/>
                  <a:gd name="T92" fmla="*/ 116 w 138"/>
                  <a:gd name="T93" fmla="*/ 1 h 137"/>
                  <a:gd name="T94" fmla="*/ 122 w 138"/>
                  <a:gd name="T95" fmla="*/ 24 h 137"/>
                  <a:gd name="T96" fmla="*/ 120 w 138"/>
                  <a:gd name="T97" fmla="*/ 27 h 137"/>
                  <a:gd name="T98" fmla="*/ 108 w 138"/>
                  <a:gd name="T99" fmla="*/ 25 h 137"/>
                  <a:gd name="T100" fmla="*/ 112 w 138"/>
                  <a:gd name="T101" fmla="*/ 14 h 137"/>
                  <a:gd name="T102" fmla="*/ 122 w 138"/>
                  <a:gd name="T103" fmla="*/ 18 h 137"/>
                  <a:gd name="T104" fmla="*/ 122 w 138"/>
                  <a:gd name="T105" fmla="*/ 24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8" h="137">
                    <a:moveTo>
                      <a:pt x="116" y="1"/>
                    </a:moveTo>
                    <a:cubicBezTo>
                      <a:pt x="100" y="3"/>
                      <a:pt x="85" y="10"/>
                      <a:pt x="72" y="19"/>
                    </a:cubicBezTo>
                    <a:cubicBezTo>
                      <a:pt x="70" y="20"/>
                      <a:pt x="68" y="22"/>
                      <a:pt x="67" y="23"/>
                    </a:cubicBezTo>
                    <a:cubicBezTo>
                      <a:pt x="63" y="27"/>
                      <a:pt x="64" y="30"/>
                      <a:pt x="69" y="31"/>
                    </a:cubicBezTo>
                    <a:cubicBezTo>
                      <a:pt x="72" y="32"/>
                      <a:pt x="76" y="33"/>
                      <a:pt x="79" y="34"/>
                    </a:cubicBezTo>
                    <a:cubicBezTo>
                      <a:pt x="82" y="35"/>
                      <a:pt x="85" y="36"/>
                      <a:pt x="89" y="37"/>
                    </a:cubicBezTo>
                    <a:cubicBezTo>
                      <a:pt x="87" y="39"/>
                      <a:pt x="86" y="40"/>
                      <a:pt x="85" y="42"/>
                    </a:cubicBezTo>
                    <a:cubicBezTo>
                      <a:pt x="82" y="46"/>
                      <a:pt x="78" y="47"/>
                      <a:pt x="73" y="46"/>
                    </a:cubicBezTo>
                    <a:cubicBezTo>
                      <a:pt x="65" y="45"/>
                      <a:pt x="56" y="45"/>
                      <a:pt x="47" y="45"/>
                    </a:cubicBezTo>
                    <a:cubicBezTo>
                      <a:pt x="45" y="45"/>
                      <a:pt x="41" y="46"/>
                      <a:pt x="39" y="47"/>
                    </a:cubicBezTo>
                    <a:cubicBezTo>
                      <a:pt x="42" y="47"/>
                      <a:pt x="42" y="47"/>
                      <a:pt x="42" y="47"/>
                    </a:cubicBezTo>
                    <a:cubicBezTo>
                      <a:pt x="42" y="47"/>
                      <a:pt x="63" y="52"/>
                      <a:pt x="74" y="54"/>
                    </a:cubicBezTo>
                    <a:cubicBezTo>
                      <a:pt x="72" y="56"/>
                      <a:pt x="70" y="57"/>
                      <a:pt x="69" y="59"/>
                    </a:cubicBezTo>
                    <a:cubicBezTo>
                      <a:pt x="67" y="62"/>
                      <a:pt x="64" y="63"/>
                      <a:pt x="59" y="63"/>
                    </a:cubicBezTo>
                    <a:cubicBezTo>
                      <a:pt x="52" y="63"/>
                      <a:pt x="45" y="64"/>
                      <a:pt x="37" y="65"/>
                    </a:cubicBezTo>
                    <a:cubicBezTo>
                      <a:pt x="35" y="65"/>
                      <a:pt x="28" y="68"/>
                      <a:pt x="28" y="68"/>
                    </a:cubicBezTo>
                    <a:cubicBezTo>
                      <a:pt x="30" y="69"/>
                      <a:pt x="30" y="69"/>
                      <a:pt x="30" y="69"/>
                    </a:cubicBezTo>
                    <a:cubicBezTo>
                      <a:pt x="30" y="69"/>
                      <a:pt x="35" y="69"/>
                      <a:pt x="37" y="69"/>
                    </a:cubicBezTo>
                    <a:cubicBezTo>
                      <a:pt x="44" y="69"/>
                      <a:pt x="50" y="70"/>
                      <a:pt x="57" y="72"/>
                    </a:cubicBezTo>
                    <a:cubicBezTo>
                      <a:pt x="54" y="76"/>
                      <a:pt x="50" y="80"/>
                      <a:pt x="47" y="84"/>
                    </a:cubicBezTo>
                    <a:cubicBezTo>
                      <a:pt x="45" y="86"/>
                      <a:pt x="43" y="86"/>
                      <a:pt x="40" y="85"/>
                    </a:cubicBezTo>
                    <a:cubicBezTo>
                      <a:pt x="25" y="81"/>
                      <a:pt x="13" y="86"/>
                      <a:pt x="0" y="96"/>
                    </a:cubicBezTo>
                    <a:cubicBezTo>
                      <a:pt x="10" y="99"/>
                      <a:pt x="19" y="102"/>
                      <a:pt x="28" y="105"/>
                    </a:cubicBezTo>
                    <a:cubicBezTo>
                      <a:pt x="31" y="105"/>
                      <a:pt x="32" y="106"/>
                      <a:pt x="32" y="109"/>
                    </a:cubicBezTo>
                    <a:cubicBezTo>
                      <a:pt x="35" y="118"/>
                      <a:pt x="38" y="127"/>
                      <a:pt x="41" y="137"/>
                    </a:cubicBezTo>
                    <a:cubicBezTo>
                      <a:pt x="51" y="124"/>
                      <a:pt x="56" y="111"/>
                      <a:pt x="51" y="96"/>
                    </a:cubicBezTo>
                    <a:cubicBezTo>
                      <a:pt x="51" y="95"/>
                      <a:pt x="50" y="92"/>
                      <a:pt x="51" y="91"/>
                    </a:cubicBezTo>
                    <a:cubicBezTo>
                      <a:pt x="56" y="87"/>
                      <a:pt x="61" y="82"/>
                      <a:pt x="66" y="78"/>
                    </a:cubicBezTo>
                    <a:cubicBezTo>
                      <a:pt x="66" y="79"/>
                      <a:pt x="67" y="79"/>
                      <a:pt x="67" y="80"/>
                    </a:cubicBezTo>
                    <a:cubicBezTo>
                      <a:pt x="67" y="87"/>
                      <a:pt x="68" y="95"/>
                      <a:pt x="69" y="102"/>
                    </a:cubicBezTo>
                    <a:cubicBezTo>
                      <a:pt x="69" y="104"/>
                      <a:pt x="70" y="108"/>
                      <a:pt x="70" y="108"/>
                    </a:cubicBezTo>
                    <a:cubicBezTo>
                      <a:pt x="70" y="108"/>
                      <a:pt x="70" y="111"/>
                      <a:pt x="71" y="111"/>
                    </a:cubicBezTo>
                    <a:cubicBezTo>
                      <a:pt x="71" y="109"/>
                      <a:pt x="73" y="103"/>
                      <a:pt x="73" y="101"/>
                    </a:cubicBezTo>
                    <a:cubicBezTo>
                      <a:pt x="74" y="93"/>
                      <a:pt x="75" y="84"/>
                      <a:pt x="74" y="75"/>
                    </a:cubicBezTo>
                    <a:cubicBezTo>
                      <a:pt x="74" y="69"/>
                      <a:pt x="78" y="66"/>
                      <a:pt x="84" y="62"/>
                    </a:cubicBezTo>
                    <a:cubicBezTo>
                      <a:pt x="86" y="72"/>
                      <a:pt x="87" y="81"/>
                      <a:pt x="89" y="90"/>
                    </a:cubicBezTo>
                    <a:cubicBezTo>
                      <a:pt x="89" y="92"/>
                      <a:pt x="91" y="95"/>
                      <a:pt x="91" y="95"/>
                    </a:cubicBezTo>
                    <a:cubicBezTo>
                      <a:pt x="91" y="95"/>
                      <a:pt x="92" y="98"/>
                      <a:pt x="92" y="98"/>
                    </a:cubicBezTo>
                    <a:cubicBezTo>
                      <a:pt x="93" y="95"/>
                      <a:pt x="94" y="90"/>
                      <a:pt x="94" y="87"/>
                    </a:cubicBezTo>
                    <a:cubicBezTo>
                      <a:pt x="93" y="78"/>
                      <a:pt x="92" y="68"/>
                      <a:pt x="91" y="58"/>
                    </a:cubicBezTo>
                    <a:cubicBezTo>
                      <a:pt x="91" y="57"/>
                      <a:pt x="91" y="55"/>
                      <a:pt x="92" y="54"/>
                    </a:cubicBezTo>
                    <a:cubicBezTo>
                      <a:pt x="94" y="51"/>
                      <a:pt x="97" y="49"/>
                      <a:pt x="101" y="46"/>
                    </a:cubicBezTo>
                    <a:cubicBezTo>
                      <a:pt x="102" y="53"/>
                      <a:pt x="104" y="60"/>
                      <a:pt x="106" y="66"/>
                    </a:cubicBezTo>
                    <a:cubicBezTo>
                      <a:pt x="107" y="68"/>
                      <a:pt x="107" y="72"/>
                      <a:pt x="110" y="73"/>
                    </a:cubicBezTo>
                    <a:cubicBezTo>
                      <a:pt x="112" y="74"/>
                      <a:pt x="115" y="71"/>
                      <a:pt x="117" y="68"/>
                    </a:cubicBezTo>
                    <a:cubicBezTo>
                      <a:pt x="128" y="55"/>
                      <a:pt x="134" y="39"/>
                      <a:pt x="136" y="22"/>
                    </a:cubicBezTo>
                    <a:cubicBezTo>
                      <a:pt x="138" y="6"/>
                      <a:pt x="131" y="0"/>
                      <a:pt x="116" y="1"/>
                    </a:cubicBezTo>
                    <a:close/>
                    <a:moveTo>
                      <a:pt x="122" y="24"/>
                    </a:moveTo>
                    <a:cubicBezTo>
                      <a:pt x="122" y="26"/>
                      <a:pt x="120" y="27"/>
                      <a:pt x="120" y="27"/>
                    </a:cubicBezTo>
                    <a:cubicBezTo>
                      <a:pt x="115" y="30"/>
                      <a:pt x="111" y="29"/>
                      <a:pt x="108" y="25"/>
                    </a:cubicBezTo>
                    <a:cubicBezTo>
                      <a:pt x="106" y="21"/>
                      <a:pt x="108" y="16"/>
                      <a:pt x="112" y="14"/>
                    </a:cubicBezTo>
                    <a:cubicBezTo>
                      <a:pt x="116" y="12"/>
                      <a:pt x="120" y="14"/>
                      <a:pt x="122" y="18"/>
                    </a:cubicBezTo>
                    <a:cubicBezTo>
                      <a:pt x="122" y="18"/>
                      <a:pt x="123" y="21"/>
                      <a:pt x="122" y="2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" name="Oval 2550"/>
              <p:cNvSpPr>
                <a:spLocks noChangeArrowheads="1"/>
              </p:cNvSpPr>
              <p:nvPr/>
            </p:nvSpPr>
            <p:spPr bwMode="auto">
              <a:xfrm>
                <a:off x="7036" y="2058"/>
                <a:ext cx="70" cy="65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" name="Freeform 2551"/>
              <p:cNvSpPr/>
              <p:nvPr/>
            </p:nvSpPr>
            <p:spPr bwMode="auto">
              <a:xfrm>
                <a:off x="7035" y="1983"/>
                <a:ext cx="30" cy="72"/>
              </a:xfrm>
              <a:custGeom>
                <a:avLst/>
                <a:gdLst>
                  <a:gd name="T0" fmla="*/ 15 w 27"/>
                  <a:gd name="T1" fmla="*/ 17 h 66"/>
                  <a:gd name="T2" fmla="*/ 16 w 27"/>
                  <a:gd name="T3" fmla="*/ 0 h 66"/>
                  <a:gd name="T4" fmla="*/ 7 w 27"/>
                  <a:gd name="T5" fmla="*/ 19 h 66"/>
                  <a:gd name="T6" fmla="*/ 0 w 27"/>
                  <a:gd name="T7" fmla="*/ 41 h 66"/>
                  <a:gd name="T8" fmla="*/ 14 w 27"/>
                  <a:gd name="T9" fmla="*/ 66 h 66"/>
                  <a:gd name="T10" fmla="*/ 27 w 27"/>
                  <a:gd name="T11" fmla="*/ 41 h 66"/>
                  <a:gd name="T12" fmla="*/ 15 w 27"/>
                  <a:gd name="T13" fmla="*/ 17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66">
                    <a:moveTo>
                      <a:pt x="15" y="17"/>
                    </a:moveTo>
                    <a:cubicBezTo>
                      <a:pt x="13" y="12"/>
                      <a:pt x="13" y="6"/>
                      <a:pt x="16" y="0"/>
                    </a:cubicBezTo>
                    <a:cubicBezTo>
                      <a:pt x="8" y="4"/>
                      <a:pt x="7" y="13"/>
                      <a:pt x="7" y="19"/>
                    </a:cubicBezTo>
                    <a:cubicBezTo>
                      <a:pt x="3" y="23"/>
                      <a:pt x="0" y="32"/>
                      <a:pt x="0" y="41"/>
                    </a:cubicBezTo>
                    <a:cubicBezTo>
                      <a:pt x="0" y="55"/>
                      <a:pt x="6" y="66"/>
                      <a:pt x="14" y="66"/>
                    </a:cubicBezTo>
                    <a:cubicBezTo>
                      <a:pt x="21" y="66"/>
                      <a:pt x="27" y="55"/>
                      <a:pt x="27" y="41"/>
                    </a:cubicBezTo>
                    <a:cubicBezTo>
                      <a:pt x="27" y="28"/>
                      <a:pt x="22" y="18"/>
                      <a:pt x="15" y="1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" name="Freeform 2552"/>
              <p:cNvSpPr/>
              <p:nvPr/>
            </p:nvSpPr>
            <p:spPr bwMode="auto">
              <a:xfrm>
                <a:off x="7072" y="1983"/>
                <a:ext cx="30" cy="70"/>
              </a:xfrm>
              <a:custGeom>
                <a:avLst/>
                <a:gdLst>
                  <a:gd name="T0" fmla="*/ 17 w 27"/>
                  <a:gd name="T1" fmla="*/ 16 h 64"/>
                  <a:gd name="T2" fmla="*/ 9 w 27"/>
                  <a:gd name="T3" fmla="*/ 0 h 64"/>
                  <a:gd name="T4" fmla="*/ 11 w 27"/>
                  <a:gd name="T5" fmla="*/ 15 h 64"/>
                  <a:gd name="T6" fmla="*/ 0 w 27"/>
                  <a:gd name="T7" fmla="*/ 40 h 64"/>
                  <a:gd name="T8" fmla="*/ 13 w 27"/>
                  <a:gd name="T9" fmla="*/ 64 h 64"/>
                  <a:gd name="T10" fmla="*/ 27 w 27"/>
                  <a:gd name="T11" fmla="*/ 40 h 64"/>
                  <a:gd name="T12" fmla="*/ 17 w 27"/>
                  <a:gd name="T13" fmla="*/ 1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" h="64">
                    <a:moveTo>
                      <a:pt x="17" y="16"/>
                    </a:moveTo>
                    <a:cubicBezTo>
                      <a:pt x="17" y="10"/>
                      <a:pt x="16" y="4"/>
                      <a:pt x="9" y="0"/>
                    </a:cubicBezTo>
                    <a:cubicBezTo>
                      <a:pt x="12" y="5"/>
                      <a:pt x="12" y="11"/>
                      <a:pt x="11" y="15"/>
                    </a:cubicBezTo>
                    <a:cubicBezTo>
                      <a:pt x="4" y="18"/>
                      <a:pt x="0" y="28"/>
                      <a:pt x="0" y="40"/>
                    </a:cubicBezTo>
                    <a:cubicBezTo>
                      <a:pt x="0" y="53"/>
                      <a:pt x="6" y="64"/>
                      <a:pt x="13" y="64"/>
                    </a:cubicBezTo>
                    <a:cubicBezTo>
                      <a:pt x="21" y="64"/>
                      <a:pt x="27" y="53"/>
                      <a:pt x="27" y="40"/>
                    </a:cubicBezTo>
                    <a:cubicBezTo>
                      <a:pt x="27" y="29"/>
                      <a:pt x="23" y="19"/>
                      <a:pt x="17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" name="Freeform 2553"/>
              <p:cNvSpPr/>
              <p:nvPr/>
            </p:nvSpPr>
            <p:spPr bwMode="auto">
              <a:xfrm>
                <a:off x="7106" y="2020"/>
                <a:ext cx="25" cy="63"/>
              </a:xfrm>
              <a:custGeom>
                <a:avLst/>
                <a:gdLst>
                  <a:gd name="T0" fmla="*/ 16 w 23"/>
                  <a:gd name="T1" fmla="*/ 16 h 57"/>
                  <a:gd name="T2" fmla="*/ 11 w 23"/>
                  <a:gd name="T3" fmla="*/ 0 h 57"/>
                  <a:gd name="T4" fmla="*/ 11 w 23"/>
                  <a:gd name="T5" fmla="*/ 14 h 57"/>
                  <a:gd name="T6" fmla="*/ 0 w 23"/>
                  <a:gd name="T7" fmla="*/ 36 h 57"/>
                  <a:gd name="T8" fmla="*/ 12 w 23"/>
                  <a:gd name="T9" fmla="*/ 57 h 57"/>
                  <a:gd name="T10" fmla="*/ 23 w 23"/>
                  <a:gd name="T11" fmla="*/ 36 h 57"/>
                  <a:gd name="T12" fmla="*/ 16 w 23"/>
                  <a:gd name="T13" fmla="*/ 1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57">
                    <a:moveTo>
                      <a:pt x="16" y="16"/>
                    </a:moveTo>
                    <a:cubicBezTo>
                      <a:pt x="17" y="10"/>
                      <a:pt x="16" y="3"/>
                      <a:pt x="11" y="0"/>
                    </a:cubicBezTo>
                    <a:cubicBezTo>
                      <a:pt x="13" y="4"/>
                      <a:pt x="12" y="10"/>
                      <a:pt x="11" y="14"/>
                    </a:cubicBezTo>
                    <a:cubicBezTo>
                      <a:pt x="5" y="15"/>
                      <a:pt x="0" y="24"/>
                      <a:pt x="0" y="36"/>
                    </a:cubicBezTo>
                    <a:cubicBezTo>
                      <a:pt x="0" y="48"/>
                      <a:pt x="5" y="57"/>
                      <a:pt x="12" y="57"/>
                    </a:cubicBezTo>
                    <a:cubicBezTo>
                      <a:pt x="18" y="57"/>
                      <a:pt x="23" y="48"/>
                      <a:pt x="23" y="36"/>
                    </a:cubicBezTo>
                    <a:cubicBezTo>
                      <a:pt x="23" y="27"/>
                      <a:pt x="20" y="19"/>
                      <a:pt x="16" y="1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" name="Freeform 2554"/>
              <p:cNvSpPr/>
              <p:nvPr/>
            </p:nvSpPr>
            <p:spPr bwMode="auto">
              <a:xfrm>
                <a:off x="7007" y="2027"/>
                <a:ext cx="25" cy="61"/>
              </a:xfrm>
              <a:custGeom>
                <a:avLst/>
                <a:gdLst>
                  <a:gd name="T0" fmla="*/ 12 w 23"/>
                  <a:gd name="T1" fmla="*/ 14 h 56"/>
                  <a:gd name="T2" fmla="*/ 13 w 23"/>
                  <a:gd name="T3" fmla="*/ 0 h 56"/>
                  <a:gd name="T4" fmla="*/ 5 w 23"/>
                  <a:gd name="T5" fmla="*/ 17 h 56"/>
                  <a:gd name="T6" fmla="*/ 0 w 23"/>
                  <a:gd name="T7" fmla="*/ 35 h 56"/>
                  <a:gd name="T8" fmla="*/ 11 w 23"/>
                  <a:gd name="T9" fmla="*/ 56 h 56"/>
                  <a:gd name="T10" fmla="*/ 23 w 23"/>
                  <a:gd name="T11" fmla="*/ 35 h 56"/>
                  <a:gd name="T12" fmla="*/ 12 w 23"/>
                  <a:gd name="T13" fmla="*/ 14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" h="56">
                    <a:moveTo>
                      <a:pt x="12" y="14"/>
                    </a:moveTo>
                    <a:cubicBezTo>
                      <a:pt x="10" y="9"/>
                      <a:pt x="10" y="4"/>
                      <a:pt x="13" y="0"/>
                    </a:cubicBezTo>
                    <a:cubicBezTo>
                      <a:pt x="5" y="3"/>
                      <a:pt x="4" y="11"/>
                      <a:pt x="5" y="17"/>
                    </a:cubicBezTo>
                    <a:cubicBezTo>
                      <a:pt x="2" y="20"/>
                      <a:pt x="0" y="27"/>
                      <a:pt x="0" y="35"/>
                    </a:cubicBezTo>
                    <a:cubicBezTo>
                      <a:pt x="0" y="47"/>
                      <a:pt x="5" y="56"/>
                      <a:pt x="11" y="56"/>
                    </a:cubicBezTo>
                    <a:cubicBezTo>
                      <a:pt x="18" y="56"/>
                      <a:pt x="23" y="47"/>
                      <a:pt x="23" y="35"/>
                    </a:cubicBezTo>
                    <a:cubicBezTo>
                      <a:pt x="23" y="23"/>
                      <a:pt x="18" y="14"/>
                      <a:pt x="12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" name="Oval 2555"/>
              <p:cNvSpPr>
                <a:spLocks noChangeArrowheads="1"/>
              </p:cNvSpPr>
              <p:nvPr/>
            </p:nvSpPr>
            <p:spPr bwMode="auto">
              <a:xfrm>
                <a:off x="6422" y="1139"/>
                <a:ext cx="32" cy="3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" name="Freeform 2556"/>
              <p:cNvSpPr/>
              <p:nvPr/>
            </p:nvSpPr>
            <p:spPr bwMode="auto">
              <a:xfrm>
                <a:off x="6422" y="1105"/>
                <a:ext cx="13" cy="33"/>
              </a:xfrm>
              <a:custGeom>
                <a:avLst/>
                <a:gdLst>
                  <a:gd name="T0" fmla="*/ 7 w 12"/>
                  <a:gd name="T1" fmla="*/ 7 h 30"/>
                  <a:gd name="T2" fmla="*/ 7 w 12"/>
                  <a:gd name="T3" fmla="*/ 0 h 30"/>
                  <a:gd name="T4" fmla="*/ 3 w 12"/>
                  <a:gd name="T5" fmla="*/ 9 h 30"/>
                  <a:gd name="T6" fmla="*/ 0 w 12"/>
                  <a:gd name="T7" fmla="*/ 19 h 30"/>
                  <a:gd name="T8" fmla="*/ 6 w 12"/>
                  <a:gd name="T9" fmla="*/ 30 h 30"/>
                  <a:gd name="T10" fmla="*/ 12 w 12"/>
                  <a:gd name="T11" fmla="*/ 19 h 30"/>
                  <a:gd name="T12" fmla="*/ 7 w 12"/>
                  <a:gd name="T13" fmla="*/ 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0">
                    <a:moveTo>
                      <a:pt x="7" y="7"/>
                    </a:moveTo>
                    <a:cubicBezTo>
                      <a:pt x="6" y="5"/>
                      <a:pt x="6" y="2"/>
                      <a:pt x="7" y="0"/>
                    </a:cubicBezTo>
                    <a:cubicBezTo>
                      <a:pt x="3" y="2"/>
                      <a:pt x="3" y="5"/>
                      <a:pt x="3" y="9"/>
                    </a:cubicBezTo>
                    <a:cubicBezTo>
                      <a:pt x="1" y="10"/>
                      <a:pt x="0" y="14"/>
                      <a:pt x="0" y="19"/>
                    </a:cubicBezTo>
                    <a:cubicBezTo>
                      <a:pt x="0" y="25"/>
                      <a:pt x="3" y="30"/>
                      <a:pt x="6" y="30"/>
                    </a:cubicBezTo>
                    <a:cubicBezTo>
                      <a:pt x="10" y="30"/>
                      <a:pt x="12" y="25"/>
                      <a:pt x="12" y="19"/>
                    </a:cubicBezTo>
                    <a:cubicBezTo>
                      <a:pt x="12" y="13"/>
                      <a:pt x="10" y="8"/>
                      <a:pt x="7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" name="Freeform 2557"/>
              <p:cNvSpPr/>
              <p:nvPr/>
            </p:nvSpPr>
            <p:spPr bwMode="auto">
              <a:xfrm>
                <a:off x="6439" y="1105"/>
                <a:ext cx="13" cy="33"/>
              </a:xfrm>
              <a:custGeom>
                <a:avLst/>
                <a:gdLst>
                  <a:gd name="T0" fmla="*/ 8 w 12"/>
                  <a:gd name="T1" fmla="*/ 7 h 30"/>
                  <a:gd name="T2" fmla="*/ 4 w 12"/>
                  <a:gd name="T3" fmla="*/ 0 h 30"/>
                  <a:gd name="T4" fmla="*/ 5 w 12"/>
                  <a:gd name="T5" fmla="*/ 7 h 30"/>
                  <a:gd name="T6" fmla="*/ 0 w 12"/>
                  <a:gd name="T7" fmla="*/ 18 h 30"/>
                  <a:gd name="T8" fmla="*/ 6 w 12"/>
                  <a:gd name="T9" fmla="*/ 30 h 30"/>
                  <a:gd name="T10" fmla="*/ 12 w 12"/>
                  <a:gd name="T11" fmla="*/ 18 h 30"/>
                  <a:gd name="T12" fmla="*/ 8 w 12"/>
                  <a:gd name="T13" fmla="*/ 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30">
                    <a:moveTo>
                      <a:pt x="8" y="7"/>
                    </a:moveTo>
                    <a:cubicBezTo>
                      <a:pt x="8" y="4"/>
                      <a:pt x="7" y="1"/>
                      <a:pt x="4" y="0"/>
                    </a:cubicBezTo>
                    <a:cubicBezTo>
                      <a:pt x="5" y="2"/>
                      <a:pt x="5" y="4"/>
                      <a:pt x="5" y="7"/>
                    </a:cubicBezTo>
                    <a:cubicBezTo>
                      <a:pt x="2" y="8"/>
                      <a:pt x="0" y="12"/>
                      <a:pt x="0" y="18"/>
                    </a:cubicBezTo>
                    <a:cubicBezTo>
                      <a:pt x="0" y="24"/>
                      <a:pt x="2" y="30"/>
                      <a:pt x="6" y="30"/>
                    </a:cubicBezTo>
                    <a:cubicBezTo>
                      <a:pt x="9" y="30"/>
                      <a:pt x="12" y="24"/>
                      <a:pt x="12" y="18"/>
                    </a:cubicBezTo>
                    <a:cubicBezTo>
                      <a:pt x="12" y="13"/>
                      <a:pt x="10" y="9"/>
                      <a:pt x="8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" name="Freeform 2558"/>
              <p:cNvSpPr/>
              <p:nvPr/>
            </p:nvSpPr>
            <p:spPr bwMode="auto">
              <a:xfrm>
                <a:off x="6454" y="1121"/>
                <a:ext cx="12" cy="30"/>
              </a:xfrm>
              <a:custGeom>
                <a:avLst/>
                <a:gdLst>
                  <a:gd name="T0" fmla="*/ 5 w 11"/>
                  <a:gd name="T1" fmla="*/ 0 h 27"/>
                  <a:gd name="T2" fmla="*/ 5 w 11"/>
                  <a:gd name="T3" fmla="*/ 7 h 27"/>
                  <a:gd name="T4" fmla="*/ 0 w 11"/>
                  <a:gd name="T5" fmla="*/ 17 h 27"/>
                  <a:gd name="T6" fmla="*/ 6 w 11"/>
                  <a:gd name="T7" fmla="*/ 27 h 27"/>
                  <a:gd name="T8" fmla="*/ 11 w 11"/>
                  <a:gd name="T9" fmla="*/ 17 h 27"/>
                  <a:gd name="T10" fmla="*/ 8 w 11"/>
                  <a:gd name="T11" fmla="*/ 8 h 27"/>
                  <a:gd name="T12" fmla="*/ 5 w 11"/>
                  <a:gd name="T13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27">
                    <a:moveTo>
                      <a:pt x="5" y="0"/>
                    </a:moveTo>
                    <a:cubicBezTo>
                      <a:pt x="6" y="2"/>
                      <a:pt x="6" y="5"/>
                      <a:pt x="5" y="7"/>
                    </a:cubicBezTo>
                    <a:cubicBezTo>
                      <a:pt x="3" y="7"/>
                      <a:pt x="0" y="12"/>
                      <a:pt x="0" y="17"/>
                    </a:cubicBezTo>
                    <a:cubicBezTo>
                      <a:pt x="0" y="23"/>
                      <a:pt x="3" y="27"/>
                      <a:pt x="6" y="27"/>
                    </a:cubicBezTo>
                    <a:cubicBezTo>
                      <a:pt x="9" y="27"/>
                      <a:pt x="11" y="23"/>
                      <a:pt x="11" y="17"/>
                    </a:cubicBezTo>
                    <a:cubicBezTo>
                      <a:pt x="11" y="13"/>
                      <a:pt x="10" y="9"/>
                      <a:pt x="8" y="8"/>
                    </a:cubicBezTo>
                    <a:cubicBezTo>
                      <a:pt x="8" y="5"/>
                      <a:pt x="8" y="2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" name="Freeform 2559"/>
              <p:cNvSpPr/>
              <p:nvPr/>
            </p:nvSpPr>
            <p:spPr bwMode="auto">
              <a:xfrm>
                <a:off x="6407" y="1124"/>
                <a:ext cx="12" cy="30"/>
              </a:xfrm>
              <a:custGeom>
                <a:avLst/>
                <a:gdLst>
                  <a:gd name="T0" fmla="*/ 6 w 11"/>
                  <a:gd name="T1" fmla="*/ 7 h 27"/>
                  <a:gd name="T2" fmla="*/ 7 w 11"/>
                  <a:gd name="T3" fmla="*/ 0 h 27"/>
                  <a:gd name="T4" fmla="*/ 3 w 11"/>
                  <a:gd name="T5" fmla="*/ 8 h 27"/>
                  <a:gd name="T6" fmla="*/ 0 w 11"/>
                  <a:gd name="T7" fmla="*/ 17 h 27"/>
                  <a:gd name="T8" fmla="*/ 6 w 11"/>
                  <a:gd name="T9" fmla="*/ 27 h 27"/>
                  <a:gd name="T10" fmla="*/ 11 w 11"/>
                  <a:gd name="T11" fmla="*/ 17 h 27"/>
                  <a:gd name="T12" fmla="*/ 6 w 11"/>
                  <a:gd name="T13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27">
                    <a:moveTo>
                      <a:pt x="6" y="7"/>
                    </a:moveTo>
                    <a:cubicBezTo>
                      <a:pt x="6" y="5"/>
                      <a:pt x="5" y="2"/>
                      <a:pt x="7" y="0"/>
                    </a:cubicBezTo>
                    <a:cubicBezTo>
                      <a:pt x="3" y="2"/>
                      <a:pt x="3" y="5"/>
                      <a:pt x="3" y="8"/>
                    </a:cubicBezTo>
                    <a:cubicBezTo>
                      <a:pt x="2" y="10"/>
                      <a:pt x="0" y="13"/>
                      <a:pt x="0" y="17"/>
                    </a:cubicBezTo>
                    <a:cubicBezTo>
                      <a:pt x="0" y="22"/>
                      <a:pt x="3" y="27"/>
                      <a:pt x="6" y="27"/>
                    </a:cubicBezTo>
                    <a:cubicBezTo>
                      <a:pt x="9" y="27"/>
                      <a:pt x="11" y="22"/>
                      <a:pt x="11" y="17"/>
                    </a:cubicBezTo>
                    <a:cubicBezTo>
                      <a:pt x="11" y="11"/>
                      <a:pt x="9" y="7"/>
                      <a:pt x="6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" name="Oval 2560"/>
              <p:cNvSpPr>
                <a:spLocks noChangeArrowheads="1"/>
              </p:cNvSpPr>
              <p:nvPr/>
            </p:nvSpPr>
            <p:spPr bwMode="auto">
              <a:xfrm>
                <a:off x="6355" y="1216"/>
                <a:ext cx="33" cy="3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" name="Freeform 2561"/>
              <p:cNvSpPr/>
              <p:nvPr/>
            </p:nvSpPr>
            <p:spPr bwMode="auto">
              <a:xfrm>
                <a:off x="6354" y="1181"/>
                <a:ext cx="14" cy="34"/>
              </a:xfrm>
              <a:custGeom>
                <a:avLst/>
                <a:gdLst>
                  <a:gd name="T0" fmla="*/ 7 w 13"/>
                  <a:gd name="T1" fmla="*/ 8 h 31"/>
                  <a:gd name="T2" fmla="*/ 8 w 13"/>
                  <a:gd name="T3" fmla="*/ 0 h 31"/>
                  <a:gd name="T4" fmla="*/ 4 w 13"/>
                  <a:gd name="T5" fmla="*/ 9 h 31"/>
                  <a:gd name="T6" fmla="*/ 0 w 13"/>
                  <a:gd name="T7" fmla="*/ 19 h 31"/>
                  <a:gd name="T8" fmla="*/ 7 w 13"/>
                  <a:gd name="T9" fmla="*/ 31 h 31"/>
                  <a:gd name="T10" fmla="*/ 13 w 13"/>
                  <a:gd name="T11" fmla="*/ 19 h 31"/>
                  <a:gd name="T12" fmla="*/ 7 w 13"/>
                  <a:gd name="T13" fmla="*/ 8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31">
                    <a:moveTo>
                      <a:pt x="7" y="8"/>
                    </a:moveTo>
                    <a:cubicBezTo>
                      <a:pt x="6" y="5"/>
                      <a:pt x="6" y="2"/>
                      <a:pt x="8" y="0"/>
                    </a:cubicBezTo>
                    <a:cubicBezTo>
                      <a:pt x="4" y="2"/>
                      <a:pt x="3" y="6"/>
                      <a:pt x="4" y="9"/>
                    </a:cubicBezTo>
                    <a:cubicBezTo>
                      <a:pt x="2" y="11"/>
                      <a:pt x="0" y="15"/>
                      <a:pt x="0" y="19"/>
                    </a:cubicBezTo>
                    <a:cubicBezTo>
                      <a:pt x="0" y="25"/>
                      <a:pt x="3" y="31"/>
                      <a:pt x="7" y="31"/>
                    </a:cubicBezTo>
                    <a:cubicBezTo>
                      <a:pt x="10" y="31"/>
                      <a:pt x="13" y="25"/>
                      <a:pt x="13" y="19"/>
                    </a:cubicBezTo>
                    <a:cubicBezTo>
                      <a:pt x="13" y="13"/>
                      <a:pt x="10" y="8"/>
                      <a:pt x="7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" name="Freeform 2562"/>
              <p:cNvSpPr/>
              <p:nvPr/>
            </p:nvSpPr>
            <p:spPr bwMode="auto">
              <a:xfrm>
                <a:off x="6371" y="1181"/>
                <a:ext cx="15" cy="33"/>
              </a:xfrm>
              <a:custGeom>
                <a:avLst/>
                <a:gdLst>
                  <a:gd name="T0" fmla="*/ 8 w 13"/>
                  <a:gd name="T1" fmla="*/ 7 h 30"/>
                  <a:gd name="T2" fmla="*/ 5 w 13"/>
                  <a:gd name="T3" fmla="*/ 0 h 30"/>
                  <a:gd name="T4" fmla="*/ 5 w 13"/>
                  <a:gd name="T5" fmla="*/ 7 h 30"/>
                  <a:gd name="T6" fmla="*/ 0 w 13"/>
                  <a:gd name="T7" fmla="*/ 18 h 30"/>
                  <a:gd name="T8" fmla="*/ 6 w 13"/>
                  <a:gd name="T9" fmla="*/ 30 h 30"/>
                  <a:gd name="T10" fmla="*/ 13 w 13"/>
                  <a:gd name="T11" fmla="*/ 18 h 30"/>
                  <a:gd name="T12" fmla="*/ 8 w 13"/>
                  <a:gd name="T13" fmla="*/ 7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" h="30">
                    <a:moveTo>
                      <a:pt x="8" y="7"/>
                    </a:moveTo>
                    <a:cubicBezTo>
                      <a:pt x="8" y="5"/>
                      <a:pt x="8" y="2"/>
                      <a:pt x="5" y="0"/>
                    </a:cubicBezTo>
                    <a:cubicBezTo>
                      <a:pt x="6" y="2"/>
                      <a:pt x="6" y="5"/>
                      <a:pt x="5" y="7"/>
                    </a:cubicBezTo>
                    <a:cubicBezTo>
                      <a:pt x="2" y="8"/>
                      <a:pt x="0" y="13"/>
                      <a:pt x="0" y="18"/>
                    </a:cubicBezTo>
                    <a:cubicBezTo>
                      <a:pt x="0" y="25"/>
                      <a:pt x="3" y="30"/>
                      <a:pt x="6" y="30"/>
                    </a:cubicBezTo>
                    <a:cubicBezTo>
                      <a:pt x="10" y="30"/>
                      <a:pt x="13" y="25"/>
                      <a:pt x="13" y="18"/>
                    </a:cubicBezTo>
                    <a:cubicBezTo>
                      <a:pt x="13" y="13"/>
                      <a:pt x="11" y="9"/>
                      <a:pt x="8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" name="Freeform 2563"/>
              <p:cNvSpPr/>
              <p:nvPr/>
            </p:nvSpPr>
            <p:spPr bwMode="auto">
              <a:xfrm>
                <a:off x="6388" y="1199"/>
                <a:ext cx="12" cy="28"/>
              </a:xfrm>
              <a:custGeom>
                <a:avLst/>
                <a:gdLst>
                  <a:gd name="T0" fmla="*/ 5 w 11"/>
                  <a:gd name="T1" fmla="*/ 0 h 26"/>
                  <a:gd name="T2" fmla="*/ 5 w 11"/>
                  <a:gd name="T3" fmla="*/ 6 h 26"/>
                  <a:gd name="T4" fmla="*/ 0 w 11"/>
                  <a:gd name="T5" fmla="*/ 16 h 26"/>
                  <a:gd name="T6" fmla="*/ 5 w 11"/>
                  <a:gd name="T7" fmla="*/ 26 h 26"/>
                  <a:gd name="T8" fmla="*/ 11 w 11"/>
                  <a:gd name="T9" fmla="*/ 16 h 26"/>
                  <a:gd name="T10" fmla="*/ 7 w 11"/>
                  <a:gd name="T11" fmla="*/ 7 h 26"/>
                  <a:gd name="T12" fmla="*/ 5 w 11"/>
                  <a:gd name="T13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26">
                    <a:moveTo>
                      <a:pt x="5" y="0"/>
                    </a:moveTo>
                    <a:cubicBezTo>
                      <a:pt x="6" y="2"/>
                      <a:pt x="5" y="4"/>
                      <a:pt x="5" y="6"/>
                    </a:cubicBezTo>
                    <a:cubicBezTo>
                      <a:pt x="2" y="7"/>
                      <a:pt x="0" y="11"/>
                      <a:pt x="0" y="16"/>
                    </a:cubicBezTo>
                    <a:cubicBezTo>
                      <a:pt x="0" y="22"/>
                      <a:pt x="2" y="26"/>
                      <a:pt x="5" y="26"/>
                    </a:cubicBezTo>
                    <a:cubicBezTo>
                      <a:pt x="8" y="26"/>
                      <a:pt x="11" y="22"/>
                      <a:pt x="11" y="16"/>
                    </a:cubicBezTo>
                    <a:cubicBezTo>
                      <a:pt x="11" y="12"/>
                      <a:pt x="9" y="9"/>
                      <a:pt x="7" y="7"/>
                    </a:cubicBezTo>
                    <a:cubicBezTo>
                      <a:pt x="7" y="4"/>
                      <a:pt x="7" y="1"/>
                      <a:pt x="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" name="Freeform 2564"/>
              <p:cNvSpPr/>
              <p:nvPr/>
            </p:nvSpPr>
            <p:spPr bwMode="auto">
              <a:xfrm>
                <a:off x="6341" y="1201"/>
                <a:ext cx="12" cy="29"/>
              </a:xfrm>
              <a:custGeom>
                <a:avLst/>
                <a:gdLst>
                  <a:gd name="T0" fmla="*/ 6 w 11"/>
                  <a:gd name="T1" fmla="*/ 7 h 27"/>
                  <a:gd name="T2" fmla="*/ 6 w 11"/>
                  <a:gd name="T3" fmla="*/ 0 h 27"/>
                  <a:gd name="T4" fmla="*/ 3 w 11"/>
                  <a:gd name="T5" fmla="*/ 8 h 27"/>
                  <a:gd name="T6" fmla="*/ 0 w 11"/>
                  <a:gd name="T7" fmla="*/ 17 h 27"/>
                  <a:gd name="T8" fmla="*/ 5 w 11"/>
                  <a:gd name="T9" fmla="*/ 27 h 27"/>
                  <a:gd name="T10" fmla="*/ 11 w 11"/>
                  <a:gd name="T11" fmla="*/ 17 h 27"/>
                  <a:gd name="T12" fmla="*/ 6 w 11"/>
                  <a:gd name="T13" fmla="*/ 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27">
                    <a:moveTo>
                      <a:pt x="6" y="7"/>
                    </a:moveTo>
                    <a:cubicBezTo>
                      <a:pt x="5" y="5"/>
                      <a:pt x="5" y="2"/>
                      <a:pt x="6" y="0"/>
                    </a:cubicBezTo>
                    <a:cubicBezTo>
                      <a:pt x="2" y="2"/>
                      <a:pt x="2" y="6"/>
                      <a:pt x="3" y="8"/>
                    </a:cubicBezTo>
                    <a:cubicBezTo>
                      <a:pt x="1" y="10"/>
                      <a:pt x="0" y="13"/>
                      <a:pt x="0" y="17"/>
                    </a:cubicBezTo>
                    <a:cubicBezTo>
                      <a:pt x="0" y="22"/>
                      <a:pt x="2" y="27"/>
                      <a:pt x="5" y="27"/>
                    </a:cubicBezTo>
                    <a:cubicBezTo>
                      <a:pt x="8" y="27"/>
                      <a:pt x="11" y="22"/>
                      <a:pt x="11" y="17"/>
                    </a:cubicBezTo>
                    <a:cubicBezTo>
                      <a:pt x="11" y="11"/>
                      <a:pt x="9" y="7"/>
                      <a:pt x="6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" name="Freeform 2565"/>
              <p:cNvSpPr/>
              <p:nvPr/>
            </p:nvSpPr>
            <p:spPr bwMode="auto">
              <a:xfrm>
                <a:off x="6793" y="1313"/>
                <a:ext cx="122" cy="162"/>
              </a:xfrm>
              <a:custGeom>
                <a:avLst/>
                <a:gdLst>
                  <a:gd name="T0" fmla="*/ 109 w 112"/>
                  <a:gd name="T1" fmla="*/ 35 h 149"/>
                  <a:gd name="T2" fmla="*/ 108 w 112"/>
                  <a:gd name="T3" fmla="*/ 36 h 149"/>
                  <a:gd name="T4" fmla="*/ 98 w 112"/>
                  <a:gd name="T5" fmla="*/ 46 h 149"/>
                  <a:gd name="T6" fmla="*/ 95 w 112"/>
                  <a:gd name="T7" fmla="*/ 47 h 149"/>
                  <a:gd name="T8" fmla="*/ 79 w 112"/>
                  <a:gd name="T9" fmla="*/ 47 h 149"/>
                  <a:gd name="T10" fmla="*/ 76 w 112"/>
                  <a:gd name="T11" fmla="*/ 46 h 149"/>
                  <a:gd name="T12" fmla="*/ 69 w 112"/>
                  <a:gd name="T13" fmla="*/ 35 h 149"/>
                  <a:gd name="T14" fmla="*/ 67 w 112"/>
                  <a:gd name="T15" fmla="*/ 32 h 149"/>
                  <a:gd name="T16" fmla="*/ 64 w 112"/>
                  <a:gd name="T17" fmla="*/ 39 h 149"/>
                  <a:gd name="T18" fmla="*/ 62 w 112"/>
                  <a:gd name="T19" fmla="*/ 62 h 149"/>
                  <a:gd name="T20" fmla="*/ 51 w 112"/>
                  <a:gd name="T21" fmla="*/ 39 h 149"/>
                  <a:gd name="T22" fmla="*/ 50 w 112"/>
                  <a:gd name="T23" fmla="*/ 37 h 149"/>
                  <a:gd name="T24" fmla="*/ 43 w 112"/>
                  <a:gd name="T25" fmla="*/ 35 h 149"/>
                  <a:gd name="T26" fmla="*/ 22 w 112"/>
                  <a:gd name="T27" fmla="*/ 39 h 149"/>
                  <a:gd name="T28" fmla="*/ 18 w 112"/>
                  <a:gd name="T29" fmla="*/ 38 h 149"/>
                  <a:gd name="T30" fmla="*/ 18 w 112"/>
                  <a:gd name="T31" fmla="*/ 37 h 149"/>
                  <a:gd name="T32" fmla="*/ 33 w 112"/>
                  <a:gd name="T33" fmla="*/ 12 h 149"/>
                  <a:gd name="T34" fmla="*/ 54 w 112"/>
                  <a:gd name="T35" fmla="*/ 19 h 149"/>
                  <a:gd name="T36" fmla="*/ 58 w 112"/>
                  <a:gd name="T37" fmla="*/ 21 h 149"/>
                  <a:gd name="T38" fmla="*/ 62 w 112"/>
                  <a:gd name="T39" fmla="*/ 19 h 149"/>
                  <a:gd name="T40" fmla="*/ 61 w 112"/>
                  <a:gd name="T41" fmla="*/ 14 h 149"/>
                  <a:gd name="T42" fmla="*/ 47 w 112"/>
                  <a:gd name="T43" fmla="*/ 2 h 149"/>
                  <a:gd name="T44" fmla="*/ 27 w 112"/>
                  <a:gd name="T45" fmla="*/ 2 h 149"/>
                  <a:gd name="T46" fmla="*/ 7 w 112"/>
                  <a:gd name="T47" fmla="*/ 13 h 149"/>
                  <a:gd name="T48" fmla="*/ 1 w 112"/>
                  <a:gd name="T49" fmla="*/ 38 h 149"/>
                  <a:gd name="T50" fmla="*/ 8 w 112"/>
                  <a:gd name="T51" fmla="*/ 51 h 149"/>
                  <a:gd name="T52" fmla="*/ 8 w 112"/>
                  <a:gd name="T53" fmla="*/ 53 h 149"/>
                  <a:gd name="T54" fmla="*/ 4 w 112"/>
                  <a:gd name="T55" fmla="*/ 65 h 149"/>
                  <a:gd name="T56" fmla="*/ 4 w 112"/>
                  <a:gd name="T57" fmla="*/ 84 h 149"/>
                  <a:gd name="T58" fmla="*/ 17 w 112"/>
                  <a:gd name="T59" fmla="*/ 142 h 149"/>
                  <a:gd name="T60" fmla="*/ 19 w 112"/>
                  <a:gd name="T61" fmla="*/ 147 h 149"/>
                  <a:gd name="T62" fmla="*/ 24 w 112"/>
                  <a:gd name="T63" fmla="*/ 147 h 149"/>
                  <a:gd name="T64" fmla="*/ 25 w 112"/>
                  <a:gd name="T65" fmla="*/ 143 h 149"/>
                  <a:gd name="T66" fmla="*/ 26 w 112"/>
                  <a:gd name="T67" fmla="*/ 133 h 149"/>
                  <a:gd name="T68" fmla="*/ 27 w 112"/>
                  <a:gd name="T69" fmla="*/ 111 h 149"/>
                  <a:gd name="T70" fmla="*/ 30 w 112"/>
                  <a:gd name="T71" fmla="*/ 99 h 149"/>
                  <a:gd name="T72" fmla="*/ 36 w 112"/>
                  <a:gd name="T73" fmla="*/ 98 h 149"/>
                  <a:gd name="T74" fmla="*/ 38 w 112"/>
                  <a:gd name="T75" fmla="*/ 102 h 149"/>
                  <a:gd name="T76" fmla="*/ 40 w 112"/>
                  <a:gd name="T77" fmla="*/ 112 h 149"/>
                  <a:gd name="T78" fmla="*/ 43 w 112"/>
                  <a:gd name="T79" fmla="*/ 139 h 149"/>
                  <a:gd name="T80" fmla="*/ 45 w 112"/>
                  <a:gd name="T81" fmla="*/ 146 h 149"/>
                  <a:gd name="T82" fmla="*/ 49 w 112"/>
                  <a:gd name="T83" fmla="*/ 147 h 149"/>
                  <a:gd name="T84" fmla="*/ 50 w 112"/>
                  <a:gd name="T85" fmla="*/ 145 h 149"/>
                  <a:gd name="T86" fmla="*/ 51 w 112"/>
                  <a:gd name="T87" fmla="*/ 140 h 149"/>
                  <a:gd name="T88" fmla="*/ 56 w 112"/>
                  <a:gd name="T89" fmla="*/ 118 h 149"/>
                  <a:gd name="T90" fmla="*/ 58 w 112"/>
                  <a:gd name="T91" fmla="*/ 110 h 149"/>
                  <a:gd name="T92" fmla="*/ 66 w 112"/>
                  <a:gd name="T93" fmla="*/ 110 h 149"/>
                  <a:gd name="T94" fmla="*/ 67 w 112"/>
                  <a:gd name="T95" fmla="*/ 113 h 149"/>
                  <a:gd name="T96" fmla="*/ 67 w 112"/>
                  <a:gd name="T97" fmla="*/ 119 h 149"/>
                  <a:gd name="T98" fmla="*/ 67 w 112"/>
                  <a:gd name="T99" fmla="*/ 136 h 149"/>
                  <a:gd name="T100" fmla="*/ 67 w 112"/>
                  <a:gd name="T101" fmla="*/ 145 h 149"/>
                  <a:gd name="T102" fmla="*/ 70 w 112"/>
                  <a:gd name="T103" fmla="*/ 148 h 149"/>
                  <a:gd name="T104" fmla="*/ 73 w 112"/>
                  <a:gd name="T105" fmla="*/ 146 h 149"/>
                  <a:gd name="T106" fmla="*/ 74 w 112"/>
                  <a:gd name="T107" fmla="*/ 145 h 149"/>
                  <a:gd name="T108" fmla="*/ 78 w 112"/>
                  <a:gd name="T109" fmla="*/ 135 h 149"/>
                  <a:gd name="T110" fmla="*/ 89 w 112"/>
                  <a:gd name="T111" fmla="*/ 90 h 149"/>
                  <a:gd name="T112" fmla="*/ 92 w 112"/>
                  <a:gd name="T113" fmla="*/ 87 h 149"/>
                  <a:gd name="T114" fmla="*/ 106 w 112"/>
                  <a:gd name="T115" fmla="*/ 76 h 149"/>
                  <a:gd name="T116" fmla="*/ 111 w 112"/>
                  <a:gd name="T117" fmla="*/ 61 h 149"/>
                  <a:gd name="T118" fmla="*/ 110 w 112"/>
                  <a:gd name="T119" fmla="*/ 37 h 149"/>
                  <a:gd name="T120" fmla="*/ 109 w 112"/>
                  <a:gd name="T121" fmla="*/ 35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2" h="149">
                    <a:moveTo>
                      <a:pt x="109" y="35"/>
                    </a:moveTo>
                    <a:cubicBezTo>
                      <a:pt x="109" y="35"/>
                      <a:pt x="108" y="35"/>
                      <a:pt x="108" y="36"/>
                    </a:cubicBezTo>
                    <a:cubicBezTo>
                      <a:pt x="105" y="39"/>
                      <a:pt x="101" y="43"/>
                      <a:pt x="98" y="46"/>
                    </a:cubicBezTo>
                    <a:cubicBezTo>
                      <a:pt x="97" y="47"/>
                      <a:pt x="96" y="47"/>
                      <a:pt x="95" y="47"/>
                    </a:cubicBezTo>
                    <a:cubicBezTo>
                      <a:pt x="90" y="46"/>
                      <a:pt x="84" y="45"/>
                      <a:pt x="79" y="47"/>
                    </a:cubicBezTo>
                    <a:cubicBezTo>
                      <a:pt x="77" y="48"/>
                      <a:pt x="76" y="47"/>
                      <a:pt x="76" y="46"/>
                    </a:cubicBezTo>
                    <a:cubicBezTo>
                      <a:pt x="73" y="42"/>
                      <a:pt x="71" y="38"/>
                      <a:pt x="69" y="35"/>
                    </a:cubicBezTo>
                    <a:cubicBezTo>
                      <a:pt x="68" y="33"/>
                      <a:pt x="67" y="32"/>
                      <a:pt x="67" y="32"/>
                    </a:cubicBezTo>
                    <a:cubicBezTo>
                      <a:pt x="67" y="32"/>
                      <a:pt x="65" y="38"/>
                      <a:pt x="64" y="39"/>
                    </a:cubicBezTo>
                    <a:cubicBezTo>
                      <a:pt x="61" y="47"/>
                      <a:pt x="62" y="62"/>
                      <a:pt x="62" y="62"/>
                    </a:cubicBezTo>
                    <a:cubicBezTo>
                      <a:pt x="62" y="62"/>
                      <a:pt x="50" y="52"/>
                      <a:pt x="51" y="39"/>
                    </a:cubicBezTo>
                    <a:cubicBezTo>
                      <a:pt x="51" y="38"/>
                      <a:pt x="51" y="37"/>
                      <a:pt x="50" y="37"/>
                    </a:cubicBezTo>
                    <a:cubicBezTo>
                      <a:pt x="48" y="36"/>
                      <a:pt x="46" y="36"/>
                      <a:pt x="43" y="35"/>
                    </a:cubicBezTo>
                    <a:cubicBezTo>
                      <a:pt x="36" y="33"/>
                      <a:pt x="29" y="35"/>
                      <a:pt x="22" y="39"/>
                    </a:cubicBezTo>
                    <a:cubicBezTo>
                      <a:pt x="20" y="41"/>
                      <a:pt x="20" y="41"/>
                      <a:pt x="18" y="38"/>
                    </a:cubicBezTo>
                    <a:cubicBezTo>
                      <a:pt x="18" y="38"/>
                      <a:pt x="18" y="37"/>
                      <a:pt x="18" y="37"/>
                    </a:cubicBezTo>
                    <a:cubicBezTo>
                      <a:pt x="15" y="27"/>
                      <a:pt x="22" y="14"/>
                      <a:pt x="33" y="12"/>
                    </a:cubicBezTo>
                    <a:cubicBezTo>
                      <a:pt x="41" y="11"/>
                      <a:pt x="48" y="13"/>
                      <a:pt x="54" y="19"/>
                    </a:cubicBezTo>
                    <a:cubicBezTo>
                      <a:pt x="55" y="20"/>
                      <a:pt x="57" y="21"/>
                      <a:pt x="58" y="21"/>
                    </a:cubicBezTo>
                    <a:cubicBezTo>
                      <a:pt x="60" y="22"/>
                      <a:pt x="61" y="21"/>
                      <a:pt x="62" y="19"/>
                    </a:cubicBezTo>
                    <a:cubicBezTo>
                      <a:pt x="62" y="17"/>
                      <a:pt x="62" y="15"/>
                      <a:pt x="61" y="14"/>
                    </a:cubicBezTo>
                    <a:cubicBezTo>
                      <a:pt x="58" y="9"/>
                      <a:pt x="53" y="4"/>
                      <a:pt x="47" y="2"/>
                    </a:cubicBezTo>
                    <a:cubicBezTo>
                      <a:pt x="40" y="0"/>
                      <a:pt x="34" y="0"/>
                      <a:pt x="27" y="2"/>
                    </a:cubicBezTo>
                    <a:cubicBezTo>
                      <a:pt x="19" y="3"/>
                      <a:pt x="12" y="7"/>
                      <a:pt x="7" y="13"/>
                    </a:cubicBezTo>
                    <a:cubicBezTo>
                      <a:pt x="1" y="21"/>
                      <a:pt x="0" y="29"/>
                      <a:pt x="1" y="38"/>
                    </a:cubicBezTo>
                    <a:cubicBezTo>
                      <a:pt x="2" y="43"/>
                      <a:pt x="4" y="48"/>
                      <a:pt x="8" y="51"/>
                    </a:cubicBezTo>
                    <a:cubicBezTo>
                      <a:pt x="8" y="52"/>
                      <a:pt x="8" y="53"/>
                      <a:pt x="8" y="53"/>
                    </a:cubicBezTo>
                    <a:cubicBezTo>
                      <a:pt x="6" y="57"/>
                      <a:pt x="5" y="61"/>
                      <a:pt x="4" y="65"/>
                    </a:cubicBezTo>
                    <a:cubicBezTo>
                      <a:pt x="3" y="71"/>
                      <a:pt x="3" y="77"/>
                      <a:pt x="4" y="84"/>
                    </a:cubicBezTo>
                    <a:cubicBezTo>
                      <a:pt x="7" y="104"/>
                      <a:pt x="11" y="123"/>
                      <a:pt x="17" y="142"/>
                    </a:cubicBezTo>
                    <a:cubicBezTo>
                      <a:pt x="17" y="144"/>
                      <a:pt x="18" y="145"/>
                      <a:pt x="19" y="147"/>
                    </a:cubicBezTo>
                    <a:cubicBezTo>
                      <a:pt x="20" y="149"/>
                      <a:pt x="22" y="148"/>
                      <a:pt x="24" y="147"/>
                    </a:cubicBezTo>
                    <a:cubicBezTo>
                      <a:pt x="24" y="145"/>
                      <a:pt x="25" y="144"/>
                      <a:pt x="25" y="143"/>
                    </a:cubicBezTo>
                    <a:cubicBezTo>
                      <a:pt x="25" y="140"/>
                      <a:pt x="26" y="137"/>
                      <a:pt x="26" y="133"/>
                    </a:cubicBezTo>
                    <a:cubicBezTo>
                      <a:pt x="26" y="126"/>
                      <a:pt x="27" y="118"/>
                      <a:pt x="27" y="111"/>
                    </a:cubicBezTo>
                    <a:cubicBezTo>
                      <a:pt x="28" y="107"/>
                      <a:pt x="28" y="103"/>
                      <a:pt x="30" y="99"/>
                    </a:cubicBezTo>
                    <a:cubicBezTo>
                      <a:pt x="31" y="96"/>
                      <a:pt x="34" y="96"/>
                      <a:pt x="36" y="98"/>
                    </a:cubicBezTo>
                    <a:cubicBezTo>
                      <a:pt x="37" y="100"/>
                      <a:pt x="38" y="101"/>
                      <a:pt x="38" y="102"/>
                    </a:cubicBezTo>
                    <a:cubicBezTo>
                      <a:pt x="39" y="105"/>
                      <a:pt x="39" y="108"/>
                      <a:pt x="40" y="112"/>
                    </a:cubicBezTo>
                    <a:cubicBezTo>
                      <a:pt x="41" y="121"/>
                      <a:pt x="42" y="130"/>
                      <a:pt x="43" y="139"/>
                    </a:cubicBezTo>
                    <a:cubicBezTo>
                      <a:pt x="43" y="142"/>
                      <a:pt x="44" y="144"/>
                      <a:pt x="45" y="146"/>
                    </a:cubicBezTo>
                    <a:cubicBezTo>
                      <a:pt x="46" y="148"/>
                      <a:pt x="48" y="148"/>
                      <a:pt x="49" y="147"/>
                    </a:cubicBezTo>
                    <a:cubicBezTo>
                      <a:pt x="49" y="146"/>
                      <a:pt x="50" y="146"/>
                      <a:pt x="50" y="145"/>
                    </a:cubicBezTo>
                    <a:cubicBezTo>
                      <a:pt x="50" y="144"/>
                      <a:pt x="51" y="142"/>
                      <a:pt x="51" y="140"/>
                    </a:cubicBezTo>
                    <a:cubicBezTo>
                      <a:pt x="53" y="133"/>
                      <a:pt x="54" y="125"/>
                      <a:pt x="56" y="118"/>
                    </a:cubicBezTo>
                    <a:cubicBezTo>
                      <a:pt x="56" y="115"/>
                      <a:pt x="57" y="112"/>
                      <a:pt x="58" y="110"/>
                    </a:cubicBezTo>
                    <a:cubicBezTo>
                      <a:pt x="60" y="107"/>
                      <a:pt x="64" y="107"/>
                      <a:pt x="66" y="110"/>
                    </a:cubicBezTo>
                    <a:cubicBezTo>
                      <a:pt x="66" y="111"/>
                      <a:pt x="67" y="112"/>
                      <a:pt x="67" y="113"/>
                    </a:cubicBezTo>
                    <a:cubicBezTo>
                      <a:pt x="67" y="115"/>
                      <a:pt x="67" y="117"/>
                      <a:pt x="67" y="119"/>
                    </a:cubicBezTo>
                    <a:cubicBezTo>
                      <a:pt x="67" y="124"/>
                      <a:pt x="67" y="130"/>
                      <a:pt x="67" y="136"/>
                    </a:cubicBezTo>
                    <a:cubicBezTo>
                      <a:pt x="67" y="139"/>
                      <a:pt x="67" y="142"/>
                      <a:pt x="67" y="145"/>
                    </a:cubicBezTo>
                    <a:cubicBezTo>
                      <a:pt x="68" y="146"/>
                      <a:pt x="68" y="148"/>
                      <a:pt x="70" y="148"/>
                    </a:cubicBezTo>
                    <a:cubicBezTo>
                      <a:pt x="71" y="148"/>
                      <a:pt x="72" y="147"/>
                      <a:pt x="73" y="146"/>
                    </a:cubicBezTo>
                    <a:cubicBezTo>
                      <a:pt x="74" y="145"/>
                      <a:pt x="74" y="145"/>
                      <a:pt x="74" y="145"/>
                    </a:cubicBezTo>
                    <a:cubicBezTo>
                      <a:pt x="75" y="142"/>
                      <a:pt x="77" y="138"/>
                      <a:pt x="78" y="135"/>
                    </a:cubicBezTo>
                    <a:cubicBezTo>
                      <a:pt x="81" y="120"/>
                      <a:pt x="85" y="105"/>
                      <a:pt x="89" y="90"/>
                    </a:cubicBezTo>
                    <a:cubicBezTo>
                      <a:pt x="89" y="88"/>
                      <a:pt x="90" y="87"/>
                      <a:pt x="92" y="87"/>
                    </a:cubicBezTo>
                    <a:cubicBezTo>
                      <a:pt x="98" y="85"/>
                      <a:pt x="103" y="82"/>
                      <a:pt x="106" y="76"/>
                    </a:cubicBezTo>
                    <a:cubicBezTo>
                      <a:pt x="110" y="72"/>
                      <a:pt x="111" y="66"/>
                      <a:pt x="111" y="61"/>
                    </a:cubicBezTo>
                    <a:cubicBezTo>
                      <a:pt x="112" y="53"/>
                      <a:pt x="111" y="45"/>
                      <a:pt x="110" y="37"/>
                    </a:cubicBezTo>
                    <a:cubicBezTo>
                      <a:pt x="110" y="36"/>
                      <a:pt x="110" y="35"/>
                      <a:pt x="109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" name="Freeform 2566"/>
              <p:cNvSpPr/>
              <p:nvPr/>
            </p:nvSpPr>
            <p:spPr bwMode="auto">
              <a:xfrm>
                <a:off x="6152" y="2068"/>
                <a:ext cx="69" cy="63"/>
              </a:xfrm>
              <a:custGeom>
                <a:avLst/>
                <a:gdLst>
                  <a:gd name="T0" fmla="*/ 62 w 63"/>
                  <a:gd name="T1" fmla="*/ 13 h 57"/>
                  <a:gd name="T2" fmla="*/ 62 w 63"/>
                  <a:gd name="T3" fmla="*/ 0 h 57"/>
                  <a:gd name="T4" fmla="*/ 51 w 63"/>
                  <a:gd name="T5" fmla="*/ 6 h 57"/>
                  <a:gd name="T6" fmla="*/ 45 w 63"/>
                  <a:gd name="T7" fmla="*/ 9 h 57"/>
                  <a:gd name="T8" fmla="*/ 32 w 63"/>
                  <a:gd name="T9" fmla="*/ 7 h 57"/>
                  <a:gd name="T10" fmla="*/ 19 w 63"/>
                  <a:gd name="T11" fmla="*/ 9 h 57"/>
                  <a:gd name="T12" fmla="*/ 13 w 63"/>
                  <a:gd name="T13" fmla="*/ 6 h 57"/>
                  <a:gd name="T14" fmla="*/ 2 w 63"/>
                  <a:gd name="T15" fmla="*/ 0 h 57"/>
                  <a:gd name="T16" fmla="*/ 2 w 63"/>
                  <a:gd name="T17" fmla="*/ 13 h 57"/>
                  <a:gd name="T18" fmla="*/ 2 w 63"/>
                  <a:gd name="T19" fmla="*/ 24 h 57"/>
                  <a:gd name="T20" fmla="*/ 0 w 63"/>
                  <a:gd name="T21" fmla="*/ 32 h 57"/>
                  <a:gd name="T22" fmla="*/ 32 w 63"/>
                  <a:gd name="T23" fmla="*/ 57 h 57"/>
                  <a:gd name="T24" fmla="*/ 63 w 63"/>
                  <a:gd name="T25" fmla="*/ 32 h 57"/>
                  <a:gd name="T26" fmla="*/ 62 w 63"/>
                  <a:gd name="T27" fmla="*/ 25 h 57"/>
                  <a:gd name="T28" fmla="*/ 62 w 63"/>
                  <a:gd name="T29" fmla="*/ 1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3" h="57">
                    <a:moveTo>
                      <a:pt x="62" y="13"/>
                    </a:moveTo>
                    <a:cubicBezTo>
                      <a:pt x="62" y="0"/>
                      <a:pt x="62" y="0"/>
                      <a:pt x="62" y="0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45" y="9"/>
                      <a:pt x="45" y="9"/>
                      <a:pt x="45" y="9"/>
                    </a:cubicBezTo>
                    <a:cubicBezTo>
                      <a:pt x="41" y="8"/>
                      <a:pt x="37" y="7"/>
                      <a:pt x="32" y="7"/>
                    </a:cubicBezTo>
                    <a:cubicBezTo>
                      <a:pt x="27" y="7"/>
                      <a:pt x="23" y="8"/>
                      <a:pt x="19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1" y="27"/>
                      <a:pt x="0" y="29"/>
                      <a:pt x="0" y="32"/>
                    </a:cubicBezTo>
                    <a:cubicBezTo>
                      <a:pt x="0" y="46"/>
                      <a:pt x="14" y="57"/>
                      <a:pt x="32" y="57"/>
                    </a:cubicBezTo>
                    <a:cubicBezTo>
                      <a:pt x="49" y="57"/>
                      <a:pt x="63" y="46"/>
                      <a:pt x="63" y="32"/>
                    </a:cubicBezTo>
                    <a:cubicBezTo>
                      <a:pt x="63" y="29"/>
                      <a:pt x="63" y="27"/>
                      <a:pt x="62" y="25"/>
                    </a:cubicBezTo>
                    <a:lnTo>
                      <a:pt x="62" y="1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" name="Freeform 2567"/>
              <p:cNvSpPr/>
              <p:nvPr/>
            </p:nvSpPr>
            <p:spPr bwMode="auto">
              <a:xfrm>
                <a:off x="6179" y="1987"/>
                <a:ext cx="76" cy="69"/>
              </a:xfrm>
              <a:custGeom>
                <a:avLst/>
                <a:gdLst>
                  <a:gd name="T0" fmla="*/ 35 w 70"/>
                  <a:gd name="T1" fmla="*/ 14 h 64"/>
                  <a:gd name="T2" fmla="*/ 4 w 70"/>
                  <a:gd name="T3" fmla="*/ 31 h 64"/>
                  <a:gd name="T4" fmla="*/ 35 w 70"/>
                  <a:gd name="T5" fmla="*/ 64 h 64"/>
                  <a:gd name="T6" fmla="*/ 66 w 70"/>
                  <a:gd name="T7" fmla="*/ 31 h 64"/>
                  <a:gd name="T8" fmla="*/ 35 w 70"/>
                  <a:gd name="T9" fmla="*/ 1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64">
                    <a:moveTo>
                      <a:pt x="35" y="14"/>
                    </a:moveTo>
                    <a:cubicBezTo>
                      <a:pt x="17" y="0"/>
                      <a:pt x="0" y="15"/>
                      <a:pt x="4" y="31"/>
                    </a:cubicBezTo>
                    <a:cubicBezTo>
                      <a:pt x="9" y="50"/>
                      <a:pt x="35" y="64"/>
                      <a:pt x="35" y="64"/>
                    </a:cubicBezTo>
                    <a:cubicBezTo>
                      <a:pt x="35" y="64"/>
                      <a:pt x="62" y="50"/>
                      <a:pt x="66" y="31"/>
                    </a:cubicBezTo>
                    <a:cubicBezTo>
                      <a:pt x="70" y="15"/>
                      <a:pt x="54" y="0"/>
                      <a:pt x="35" y="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" name="Freeform 2568"/>
              <p:cNvSpPr/>
              <p:nvPr/>
            </p:nvSpPr>
            <p:spPr bwMode="auto">
              <a:xfrm>
                <a:off x="6123" y="1995"/>
                <a:ext cx="47" cy="65"/>
              </a:xfrm>
              <a:custGeom>
                <a:avLst/>
                <a:gdLst>
                  <a:gd name="T0" fmla="*/ 37 w 43"/>
                  <a:gd name="T1" fmla="*/ 47 h 59"/>
                  <a:gd name="T2" fmla="*/ 29 w 43"/>
                  <a:gd name="T3" fmla="*/ 47 h 59"/>
                  <a:gd name="T4" fmla="*/ 27 w 43"/>
                  <a:gd name="T5" fmla="*/ 11 h 59"/>
                  <a:gd name="T6" fmla="*/ 36 w 43"/>
                  <a:gd name="T7" fmla="*/ 11 h 59"/>
                  <a:gd name="T8" fmla="*/ 40 w 43"/>
                  <a:gd name="T9" fmla="*/ 9 h 59"/>
                  <a:gd name="T10" fmla="*/ 42 w 43"/>
                  <a:gd name="T11" fmla="*/ 5 h 59"/>
                  <a:gd name="T12" fmla="*/ 40 w 43"/>
                  <a:gd name="T13" fmla="*/ 1 h 59"/>
                  <a:gd name="T14" fmla="*/ 35 w 43"/>
                  <a:gd name="T15" fmla="*/ 0 h 59"/>
                  <a:gd name="T16" fmla="*/ 7 w 43"/>
                  <a:gd name="T17" fmla="*/ 1 h 59"/>
                  <a:gd name="T18" fmla="*/ 2 w 43"/>
                  <a:gd name="T19" fmla="*/ 3 h 59"/>
                  <a:gd name="T20" fmla="*/ 1 w 43"/>
                  <a:gd name="T21" fmla="*/ 7 h 59"/>
                  <a:gd name="T22" fmla="*/ 2 w 43"/>
                  <a:gd name="T23" fmla="*/ 11 h 59"/>
                  <a:gd name="T24" fmla="*/ 7 w 43"/>
                  <a:gd name="T25" fmla="*/ 12 h 59"/>
                  <a:gd name="T26" fmla="*/ 15 w 43"/>
                  <a:gd name="T27" fmla="*/ 12 h 59"/>
                  <a:gd name="T28" fmla="*/ 16 w 43"/>
                  <a:gd name="T29" fmla="*/ 48 h 59"/>
                  <a:gd name="T30" fmla="*/ 8 w 43"/>
                  <a:gd name="T31" fmla="*/ 48 h 59"/>
                  <a:gd name="T32" fmla="*/ 4 w 43"/>
                  <a:gd name="T33" fmla="*/ 49 h 59"/>
                  <a:gd name="T34" fmla="*/ 2 w 43"/>
                  <a:gd name="T35" fmla="*/ 54 h 59"/>
                  <a:gd name="T36" fmla="*/ 4 w 43"/>
                  <a:gd name="T37" fmla="*/ 58 h 59"/>
                  <a:gd name="T38" fmla="*/ 9 w 43"/>
                  <a:gd name="T39" fmla="*/ 59 h 59"/>
                  <a:gd name="T40" fmla="*/ 37 w 43"/>
                  <a:gd name="T41" fmla="*/ 58 h 59"/>
                  <a:gd name="T42" fmla="*/ 42 w 43"/>
                  <a:gd name="T43" fmla="*/ 56 h 59"/>
                  <a:gd name="T44" fmla="*/ 43 w 43"/>
                  <a:gd name="T45" fmla="*/ 52 h 59"/>
                  <a:gd name="T46" fmla="*/ 42 w 43"/>
                  <a:gd name="T47" fmla="*/ 48 h 59"/>
                  <a:gd name="T48" fmla="*/ 37 w 43"/>
                  <a:gd name="T49" fmla="*/ 4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3" h="59">
                    <a:moveTo>
                      <a:pt x="37" y="47"/>
                    </a:moveTo>
                    <a:cubicBezTo>
                      <a:pt x="29" y="47"/>
                      <a:pt x="29" y="47"/>
                      <a:pt x="29" y="47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36" y="11"/>
                      <a:pt x="36" y="11"/>
                      <a:pt x="36" y="11"/>
                    </a:cubicBezTo>
                    <a:cubicBezTo>
                      <a:pt x="38" y="11"/>
                      <a:pt x="39" y="10"/>
                      <a:pt x="40" y="9"/>
                    </a:cubicBezTo>
                    <a:cubicBezTo>
                      <a:pt x="41" y="9"/>
                      <a:pt x="42" y="7"/>
                      <a:pt x="42" y="5"/>
                    </a:cubicBezTo>
                    <a:cubicBezTo>
                      <a:pt x="41" y="3"/>
                      <a:pt x="41" y="2"/>
                      <a:pt x="40" y="1"/>
                    </a:cubicBezTo>
                    <a:cubicBezTo>
                      <a:pt x="39" y="0"/>
                      <a:pt x="38" y="0"/>
                      <a:pt x="35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4" y="1"/>
                      <a:pt x="3" y="2"/>
                      <a:pt x="2" y="3"/>
                    </a:cubicBezTo>
                    <a:cubicBezTo>
                      <a:pt x="1" y="4"/>
                      <a:pt x="0" y="5"/>
                      <a:pt x="1" y="7"/>
                    </a:cubicBezTo>
                    <a:cubicBezTo>
                      <a:pt x="1" y="9"/>
                      <a:pt x="2" y="11"/>
                      <a:pt x="2" y="11"/>
                    </a:cubicBezTo>
                    <a:cubicBezTo>
                      <a:pt x="2" y="11"/>
                      <a:pt x="5" y="12"/>
                      <a:pt x="7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6" y="48"/>
                      <a:pt x="4" y="49"/>
                      <a:pt x="4" y="49"/>
                    </a:cubicBezTo>
                    <a:cubicBezTo>
                      <a:pt x="3" y="50"/>
                      <a:pt x="2" y="52"/>
                      <a:pt x="2" y="54"/>
                    </a:cubicBezTo>
                    <a:cubicBezTo>
                      <a:pt x="2" y="55"/>
                      <a:pt x="3" y="57"/>
                      <a:pt x="4" y="58"/>
                    </a:cubicBezTo>
                    <a:cubicBezTo>
                      <a:pt x="5" y="58"/>
                      <a:pt x="6" y="59"/>
                      <a:pt x="9" y="59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40" y="58"/>
                      <a:pt x="41" y="57"/>
                      <a:pt x="42" y="56"/>
                    </a:cubicBezTo>
                    <a:cubicBezTo>
                      <a:pt x="43" y="55"/>
                      <a:pt x="43" y="54"/>
                      <a:pt x="43" y="52"/>
                    </a:cubicBezTo>
                    <a:cubicBezTo>
                      <a:pt x="43" y="50"/>
                      <a:pt x="43" y="49"/>
                      <a:pt x="42" y="48"/>
                    </a:cubicBezTo>
                    <a:cubicBezTo>
                      <a:pt x="41" y="47"/>
                      <a:pt x="39" y="47"/>
                      <a:pt x="37" y="4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" name="Freeform 2569"/>
              <p:cNvSpPr/>
              <p:nvPr/>
            </p:nvSpPr>
            <p:spPr bwMode="auto">
              <a:xfrm>
                <a:off x="6998" y="1398"/>
                <a:ext cx="64" cy="57"/>
              </a:xfrm>
              <a:custGeom>
                <a:avLst/>
                <a:gdLst>
                  <a:gd name="T0" fmla="*/ 56 w 64"/>
                  <a:gd name="T1" fmla="*/ 11 h 57"/>
                  <a:gd name="T2" fmla="*/ 52 w 64"/>
                  <a:gd name="T3" fmla="*/ 9 h 57"/>
                  <a:gd name="T4" fmla="*/ 51 w 64"/>
                  <a:gd name="T5" fmla="*/ 9 h 57"/>
                  <a:gd name="T6" fmla="*/ 41 w 64"/>
                  <a:gd name="T7" fmla="*/ 9 h 57"/>
                  <a:gd name="T8" fmla="*/ 36 w 64"/>
                  <a:gd name="T9" fmla="*/ 9 h 57"/>
                  <a:gd name="T10" fmla="*/ 34 w 64"/>
                  <a:gd name="T11" fmla="*/ 2 h 57"/>
                  <a:gd name="T12" fmla="*/ 32 w 64"/>
                  <a:gd name="T13" fmla="*/ 0 h 57"/>
                  <a:gd name="T14" fmla="*/ 0 w 64"/>
                  <a:gd name="T15" fmla="*/ 30 h 57"/>
                  <a:gd name="T16" fmla="*/ 39 w 64"/>
                  <a:gd name="T17" fmla="*/ 24 h 57"/>
                  <a:gd name="T18" fmla="*/ 55 w 64"/>
                  <a:gd name="T19" fmla="*/ 57 h 57"/>
                  <a:gd name="T20" fmla="*/ 64 w 64"/>
                  <a:gd name="T21" fmla="*/ 16 h 57"/>
                  <a:gd name="T22" fmla="*/ 62 w 64"/>
                  <a:gd name="T23" fmla="*/ 14 h 57"/>
                  <a:gd name="T24" fmla="*/ 56 w 64"/>
                  <a:gd name="T25" fmla="*/ 11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4" h="57">
                    <a:moveTo>
                      <a:pt x="56" y="11"/>
                    </a:moveTo>
                    <a:lnTo>
                      <a:pt x="52" y="9"/>
                    </a:lnTo>
                    <a:lnTo>
                      <a:pt x="51" y="9"/>
                    </a:lnTo>
                    <a:lnTo>
                      <a:pt x="41" y="9"/>
                    </a:lnTo>
                    <a:lnTo>
                      <a:pt x="36" y="9"/>
                    </a:lnTo>
                    <a:lnTo>
                      <a:pt x="34" y="2"/>
                    </a:lnTo>
                    <a:lnTo>
                      <a:pt x="32" y="0"/>
                    </a:lnTo>
                    <a:lnTo>
                      <a:pt x="0" y="30"/>
                    </a:lnTo>
                    <a:lnTo>
                      <a:pt x="39" y="24"/>
                    </a:lnTo>
                    <a:lnTo>
                      <a:pt x="55" y="57"/>
                    </a:lnTo>
                    <a:lnTo>
                      <a:pt x="64" y="16"/>
                    </a:lnTo>
                    <a:lnTo>
                      <a:pt x="62" y="14"/>
                    </a:lnTo>
                    <a:lnTo>
                      <a:pt x="56" y="1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" name="Freeform 2570"/>
              <p:cNvSpPr/>
              <p:nvPr/>
            </p:nvSpPr>
            <p:spPr bwMode="auto">
              <a:xfrm>
                <a:off x="7071" y="1396"/>
                <a:ext cx="80" cy="79"/>
              </a:xfrm>
              <a:custGeom>
                <a:avLst/>
                <a:gdLst>
                  <a:gd name="T0" fmla="*/ 27 w 80"/>
                  <a:gd name="T1" fmla="*/ 3 h 79"/>
                  <a:gd name="T2" fmla="*/ 25 w 80"/>
                  <a:gd name="T3" fmla="*/ 9 h 79"/>
                  <a:gd name="T4" fmla="*/ 20 w 80"/>
                  <a:gd name="T5" fmla="*/ 9 h 79"/>
                  <a:gd name="T6" fmla="*/ 9 w 80"/>
                  <a:gd name="T7" fmla="*/ 10 h 79"/>
                  <a:gd name="T8" fmla="*/ 0 w 80"/>
                  <a:gd name="T9" fmla="*/ 16 h 79"/>
                  <a:gd name="T10" fmla="*/ 22 w 80"/>
                  <a:gd name="T11" fmla="*/ 79 h 79"/>
                  <a:gd name="T12" fmla="*/ 34 w 80"/>
                  <a:gd name="T13" fmla="*/ 38 h 79"/>
                  <a:gd name="T14" fmla="*/ 80 w 80"/>
                  <a:gd name="T15" fmla="*/ 41 h 79"/>
                  <a:gd name="T16" fmla="*/ 28 w 80"/>
                  <a:gd name="T17" fmla="*/ 0 h 79"/>
                  <a:gd name="T18" fmla="*/ 27 w 80"/>
                  <a:gd name="T19" fmla="*/ 3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0" h="79">
                    <a:moveTo>
                      <a:pt x="27" y="3"/>
                    </a:moveTo>
                    <a:lnTo>
                      <a:pt x="25" y="9"/>
                    </a:lnTo>
                    <a:lnTo>
                      <a:pt x="20" y="9"/>
                    </a:lnTo>
                    <a:lnTo>
                      <a:pt x="9" y="10"/>
                    </a:lnTo>
                    <a:lnTo>
                      <a:pt x="0" y="16"/>
                    </a:lnTo>
                    <a:lnTo>
                      <a:pt x="22" y="79"/>
                    </a:lnTo>
                    <a:lnTo>
                      <a:pt x="34" y="38"/>
                    </a:lnTo>
                    <a:lnTo>
                      <a:pt x="80" y="41"/>
                    </a:lnTo>
                    <a:lnTo>
                      <a:pt x="28" y="0"/>
                    </a:lnTo>
                    <a:lnTo>
                      <a:pt x="27" y="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" name="Freeform 2571"/>
              <p:cNvSpPr>
                <a:spLocks noEditPoints="1"/>
              </p:cNvSpPr>
              <p:nvPr/>
            </p:nvSpPr>
            <p:spPr bwMode="auto">
              <a:xfrm>
                <a:off x="7018" y="1314"/>
                <a:ext cx="92" cy="96"/>
              </a:xfrm>
              <a:custGeom>
                <a:avLst/>
                <a:gdLst>
                  <a:gd name="T0" fmla="*/ 91 w 92"/>
                  <a:gd name="T1" fmla="*/ 32 h 96"/>
                  <a:gd name="T2" fmla="*/ 79 w 92"/>
                  <a:gd name="T3" fmla="*/ 23 h 96"/>
                  <a:gd name="T4" fmla="*/ 73 w 92"/>
                  <a:gd name="T5" fmla="*/ 9 h 96"/>
                  <a:gd name="T6" fmla="*/ 57 w 92"/>
                  <a:gd name="T7" fmla="*/ 9 h 96"/>
                  <a:gd name="T8" fmla="*/ 44 w 92"/>
                  <a:gd name="T9" fmla="*/ 0 h 96"/>
                  <a:gd name="T10" fmla="*/ 32 w 92"/>
                  <a:gd name="T11" fmla="*/ 9 h 96"/>
                  <a:gd name="T12" fmla="*/ 17 w 92"/>
                  <a:gd name="T13" fmla="*/ 10 h 96"/>
                  <a:gd name="T14" fmla="*/ 12 w 92"/>
                  <a:gd name="T15" fmla="*/ 25 h 96"/>
                  <a:gd name="T16" fmla="*/ 0 w 92"/>
                  <a:gd name="T17" fmla="*/ 35 h 96"/>
                  <a:gd name="T18" fmla="*/ 4 w 92"/>
                  <a:gd name="T19" fmla="*/ 49 h 96"/>
                  <a:gd name="T20" fmla="*/ 1 w 92"/>
                  <a:gd name="T21" fmla="*/ 64 h 96"/>
                  <a:gd name="T22" fmla="*/ 13 w 92"/>
                  <a:gd name="T23" fmla="*/ 73 h 96"/>
                  <a:gd name="T24" fmla="*/ 16 w 92"/>
                  <a:gd name="T25" fmla="*/ 81 h 96"/>
                  <a:gd name="T26" fmla="*/ 18 w 92"/>
                  <a:gd name="T27" fmla="*/ 88 h 96"/>
                  <a:gd name="T28" fmla="*/ 24 w 92"/>
                  <a:gd name="T29" fmla="*/ 88 h 96"/>
                  <a:gd name="T30" fmla="*/ 35 w 92"/>
                  <a:gd name="T31" fmla="*/ 88 h 96"/>
                  <a:gd name="T32" fmla="*/ 48 w 92"/>
                  <a:gd name="T33" fmla="*/ 96 h 96"/>
                  <a:gd name="T34" fmla="*/ 51 w 92"/>
                  <a:gd name="T35" fmla="*/ 94 h 96"/>
                  <a:gd name="T36" fmla="*/ 60 w 92"/>
                  <a:gd name="T37" fmla="*/ 87 h 96"/>
                  <a:gd name="T38" fmla="*/ 75 w 92"/>
                  <a:gd name="T39" fmla="*/ 86 h 96"/>
                  <a:gd name="T40" fmla="*/ 78 w 92"/>
                  <a:gd name="T41" fmla="*/ 79 h 96"/>
                  <a:gd name="T42" fmla="*/ 80 w 92"/>
                  <a:gd name="T43" fmla="*/ 72 h 96"/>
                  <a:gd name="T44" fmla="*/ 92 w 92"/>
                  <a:gd name="T45" fmla="*/ 62 h 96"/>
                  <a:gd name="T46" fmla="*/ 87 w 92"/>
                  <a:gd name="T47" fmla="*/ 47 h 96"/>
                  <a:gd name="T48" fmla="*/ 91 w 92"/>
                  <a:gd name="T49" fmla="*/ 32 h 96"/>
                  <a:gd name="T50" fmla="*/ 76 w 92"/>
                  <a:gd name="T51" fmla="*/ 69 h 96"/>
                  <a:gd name="T52" fmla="*/ 74 w 92"/>
                  <a:gd name="T53" fmla="*/ 76 h 96"/>
                  <a:gd name="T54" fmla="*/ 72 w 92"/>
                  <a:gd name="T55" fmla="*/ 82 h 96"/>
                  <a:gd name="T56" fmla="*/ 59 w 92"/>
                  <a:gd name="T57" fmla="*/ 83 h 96"/>
                  <a:gd name="T58" fmla="*/ 50 w 92"/>
                  <a:gd name="T59" fmla="*/ 88 h 96"/>
                  <a:gd name="T60" fmla="*/ 47 w 92"/>
                  <a:gd name="T61" fmla="*/ 91 h 96"/>
                  <a:gd name="T62" fmla="*/ 36 w 92"/>
                  <a:gd name="T63" fmla="*/ 83 h 96"/>
                  <a:gd name="T64" fmla="*/ 21 w 92"/>
                  <a:gd name="T65" fmla="*/ 83 h 96"/>
                  <a:gd name="T66" fmla="*/ 17 w 92"/>
                  <a:gd name="T67" fmla="*/ 71 h 96"/>
                  <a:gd name="T68" fmla="*/ 6 w 92"/>
                  <a:gd name="T69" fmla="*/ 62 h 96"/>
                  <a:gd name="T70" fmla="*/ 9 w 92"/>
                  <a:gd name="T71" fmla="*/ 49 h 96"/>
                  <a:gd name="T72" fmla="*/ 5 w 92"/>
                  <a:gd name="T73" fmla="*/ 36 h 96"/>
                  <a:gd name="T74" fmla="*/ 16 w 92"/>
                  <a:gd name="T75" fmla="*/ 27 h 96"/>
                  <a:gd name="T76" fmla="*/ 20 w 92"/>
                  <a:gd name="T77" fmla="*/ 14 h 96"/>
                  <a:gd name="T78" fmla="*/ 33 w 92"/>
                  <a:gd name="T79" fmla="*/ 13 h 96"/>
                  <a:gd name="T80" fmla="*/ 44 w 92"/>
                  <a:gd name="T81" fmla="*/ 6 h 96"/>
                  <a:gd name="T82" fmla="*/ 56 w 92"/>
                  <a:gd name="T83" fmla="*/ 13 h 96"/>
                  <a:gd name="T84" fmla="*/ 69 w 92"/>
                  <a:gd name="T85" fmla="*/ 13 h 96"/>
                  <a:gd name="T86" fmla="*/ 75 w 92"/>
                  <a:gd name="T87" fmla="*/ 26 h 96"/>
                  <a:gd name="T88" fmla="*/ 86 w 92"/>
                  <a:gd name="T89" fmla="*/ 34 h 96"/>
                  <a:gd name="T90" fmla="*/ 82 w 92"/>
                  <a:gd name="T91" fmla="*/ 47 h 96"/>
                  <a:gd name="T92" fmla="*/ 87 w 92"/>
                  <a:gd name="T93" fmla="*/ 60 h 96"/>
                  <a:gd name="T94" fmla="*/ 76 w 92"/>
                  <a:gd name="T95" fmla="*/ 69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2" h="96">
                    <a:moveTo>
                      <a:pt x="91" y="32"/>
                    </a:moveTo>
                    <a:lnTo>
                      <a:pt x="79" y="23"/>
                    </a:lnTo>
                    <a:lnTo>
                      <a:pt x="73" y="9"/>
                    </a:lnTo>
                    <a:lnTo>
                      <a:pt x="57" y="9"/>
                    </a:lnTo>
                    <a:lnTo>
                      <a:pt x="44" y="0"/>
                    </a:lnTo>
                    <a:lnTo>
                      <a:pt x="32" y="9"/>
                    </a:lnTo>
                    <a:lnTo>
                      <a:pt x="17" y="10"/>
                    </a:lnTo>
                    <a:lnTo>
                      <a:pt x="12" y="25"/>
                    </a:lnTo>
                    <a:lnTo>
                      <a:pt x="0" y="35"/>
                    </a:lnTo>
                    <a:lnTo>
                      <a:pt x="4" y="49"/>
                    </a:lnTo>
                    <a:lnTo>
                      <a:pt x="1" y="64"/>
                    </a:lnTo>
                    <a:lnTo>
                      <a:pt x="13" y="73"/>
                    </a:lnTo>
                    <a:lnTo>
                      <a:pt x="16" y="81"/>
                    </a:lnTo>
                    <a:lnTo>
                      <a:pt x="18" y="88"/>
                    </a:lnTo>
                    <a:lnTo>
                      <a:pt x="24" y="88"/>
                    </a:lnTo>
                    <a:lnTo>
                      <a:pt x="35" y="88"/>
                    </a:lnTo>
                    <a:lnTo>
                      <a:pt x="48" y="96"/>
                    </a:lnTo>
                    <a:lnTo>
                      <a:pt x="51" y="94"/>
                    </a:lnTo>
                    <a:lnTo>
                      <a:pt x="60" y="87"/>
                    </a:lnTo>
                    <a:lnTo>
                      <a:pt x="75" y="86"/>
                    </a:lnTo>
                    <a:lnTo>
                      <a:pt x="78" y="79"/>
                    </a:lnTo>
                    <a:lnTo>
                      <a:pt x="80" y="72"/>
                    </a:lnTo>
                    <a:lnTo>
                      <a:pt x="92" y="62"/>
                    </a:lnTo>
                    <a:lnTo>
                      <a:pt x="87" y="47"/>
                    </a:lnTo>
                    <a:lnTo>
                      <a:pt x="91" y="32"/>
                    </a:lnTo>
                    <a:close/>
                    <a:moveTo>
                      <a:pt x="76" y="69"/>
                    </a:moveTo>
                    <a:lnTo>
                      <a:pt x="74" y="76"/>
                    </a:lnTo>
                    <a:lnTo>
                      <a:pt x="72" y="82"/>
                    </a:lnTo>
                    <a:lnTo>
                      <a:pt x="59" y="83"/>
                    </a:lnTo>
                    <a:lnTo>
                      <a:pt x="50" y="88"/>
                    </a:lnTo>
                    <a:lnTo>
                      <a:pt x="47" y="91"/>
                    </a:lnTo>
                    <a:lnTo>
                      <a:pt x="36" y="83"/>
                    </a:lnTo>
                    <a:lnTo>
                      <a:pt x="21" y="83"/>
                    </a:lnTo>
                    <a:lnTo>
                      <a:pt x="17" y="71"/>
                    </a:lnTo>
                    <a:lnTo>
                      <a:pt x="6" y="62"/>
                    </a:lnTo>
                    <a:lnTo>
                      <a:pt x="9" y="49"/>
                    </a:lnTo>
                    <a:lnTo>
                      <a:pt x="5" y="36"/>
                    </a:lnTo>
                    <a:lnTo>
                      <a:pt x="16" y="27"/>
                    </a:lnTo>
                    <a:lnTo>
                      <a:pt x="20" y="14"/>
                    </a:lnTo>
                    <a:lnTo>
                      <a:pt x="33" y="13"/>
                    </a:lnTo>
                    <a:lnTo>
                      <a:pt x="44" y="6"/>
                    </a:lnTo>
                    <a:lnTo>
                      <a:pt x="56" y="13"/>
                    </a:lnTo>
                    <a:lnTo>
                      <a:pt x="69" y="13"/>
                    </a:lnTo>
                    <a:lnTo>
                      <a:pt x="75" y="26"/>
                    </a:lnTo>
                    <a:lnTo>
                      <a:pt x="86" y="34"/>
                    </a:lnTo>
                    <a:lnTo>
                      <a:pt x="82" y="47"/>
                    </a:lnTo>
                    <a:lnTo>
                      <a:pt x="87" y="60"/>
                    </a:lnTo>
                    <a:lnTo>
                      <a:pt x="76" y="6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" name="Freeform 2572"/>
              <p:cNvSpPr>
                <a:spLocks noEditPoints="1"/>
              </p:cNvSpPr>
              <p:nvPr/>
            </p:nvSpPr>
            <p:spPr bwMode="auto">
              <a:xfrm>
                <a:off x="7030" y="1326"/>
                <a:ext cx="68" cy="73"/>
              </a:xfrm>
              <a:custGeom>
                <a:avLst/>
                <a:gdLst>
                  <a:gd name="T0" fmla="*/ 63 w 63"/>
                  <a:gd name="T1" fmla="*/ 22 h 67"/>
                  <a:gd name="T2" fmla="*/ 54 w 63"/>
                  <a:gd name="T3" fmla="*/ 16 h 67"/>
                  <a:gd name="T4" fmla="*/ 50 w 63"/>
                  <a:gd name="T5" fmla="*/ 6 h 67"/>
                  <a:gd name="T6" fmla="*/ 40 w 63"/>
                  <a:gd name="T7" fmla="*/ 6 h 67"/>
                  <a:gd name="T8" fmla="*/ 31 w 63"/>
                  <a:gd name="T9" fmla="*/ 0 h 67"/>
                  <a:gd name="T10" fmla="*/ 22 w 63"/>
                  <a:gd name="T11" fmla="*/ 7 h 67"/>
                  <a:gd name="T12" fmla="*/ 11 w 63"/>
                  <a:gd name="T13" fmla="*/ 7 h 67"/>
                  <a:gd name="T14" fmla="*/ 8 w 63"/>
                  <a:gd name="T15" fmla="*/ 17 h 67"/>
                  <a:gd name="T16" fmla="*/ 0 w 63"/>
                  <a:gd name="T17" fmla="*/ 24 h 67"/>
                  <a:gd name="T18" fmla="*/ 3 w 63"/>
                  <a:gd name="T19" fmla="*/ 34 h 67"/>
                  <a:gd name="T20" fmla="*/ 0 w 63"/>
                  <a:gd name="T21" fmla="*/ 45 h 67"/>
                  <a:gd name="T22" fmla="*/ 9 w 63"/>
                  <a:gd name="T23" fmla="*/ 51 h 67"/>
                  <a:gd name="T24" fmla="*/ 13 w 63"/>
                  <a:gd name="T25" fmla="*/ 61 h 67"/>
                  <a:gd name="T26" fmla="*/ 23 w 63"/>
                  <a:gd name="T27" fmla="*/ 61 h 67"/>
                  <a:gd name="T28" fmla="*/ 32 w 63"/>
                  <a:gd name="T29" fmla="*/ 67 h 67"/>
                  <a:gd name="T30" fmla="*/ 33 w 63"/>
                  <a:gd name="T31" fmla="*/ 66 h 67"/>
                  <a:gd name="T32" fmla="*/ 39 w 63"/>
                  <a:gd name="T33" fmla="*/ 62 h 67"/>
                  <a:gd name="T34" fmla="*/ 41 w 63"/>
                  <a:gd name="T35" fmla="*/ 60 h 67"/>
                  <a:gd name="T36" fmla="*/ 52 w 63"/>
                  <a:gd name="T37" fmla="*/ 60 h 67"/>
                  <a:gd name="T38" fmla="*/ 55 w 63"/>
                  <a:gd name="T39" fmla="*/ 50 h 67"/>
                  <a:gd name="T40" fmla="*/ 63 w 63"/>
                  <a:gd name="T41" fmla="*/ 43 h 67"/>
                  <a:gd name="T42" fmla="*/ 60 w 63"/>
                  <a:gd name="T43" fmla="*/ 33 h 67"/>
                  <a:gd name="T44" fmla="*/ 63 w 63"/>
                  <a:gd name="T45" fmla="*/ 22 h 67"/>
                  <a:gd name="T46" fmla="*/ 43 w 63"/>
                  <a:gd name="T47" fmla="*/ 52 h 67"/>
                  <a:gd name="T48" fmla="*/ 20 w 63"/>
                  <a:gd name="T49" fmla="*/ 52 h 67"/>
                  <a:gd name="T50" fmla="*/ 20 w 63"/>
                  <a:gd name="T51" fmla="*/ 49 h 67"/>
                  <a:gd name="T52" fmla="*/ 23 w 63"/>
                  <a:gd name="T53" fmla="*/ 49 h 67"/>
                  <a:gd name="T54" fmla="*/ 26 w 63"/>
                  <a:gd name="T55" fmla="*/ 49 h 67"/>
                  <a:gd name="T56" fmla="*/ 28 w 63"/>
                  <a:gd name="T57" fmla="*/ 47 h 67"/>
                  <a:gd name="T58" fmla="*/ 28 w 63"/>
                  <a:gd name="T59" fmla="*/ 45 h 67"/>
                  <a:gd name="T60" fmla="*/ 28 w 63"/>
                  <a:gd name="T61" fmla="*/ 20 h 67"/>
                  <a:gd name="T62" fmla="*/ 20 w 63"/>
                  <a:gd name="T63" fmla="*/ 20 h 67"/>
                  <a:gd name="T64" fmla="*/ 20 w 63"/>
                  <a:gd name="T65" fmla="*/ 18 h 67"/>
                  <a:gd name="T66" fmla="*/ 21 w 63"/>
                  <a:gd name="T67" fmla="*/ 18 h 67"/>
                  <a:gd name="T68" fmla="*/ 28 w 63"/>
                  <a:gd name="T69" fmla="*/ 16 h 67"/>
                  <a:gd name="T70" fmla="*/ 33 w 63"/>
                  <a:gd name="T71" fmla="*/ 13 h 67"/>
                  <a:gd name="T72" fmla="*/ 35 w 63"/>
                  <a:gd name="T73" fmla="*/ 13 h 67"/>
                  <a:gd name="T74" fmla="*/ 35 w 63"/>
                  <a:gd name="T75" fmla="*/ 18 h 67"/>
                  <a:gd name="T76" fmla="*/ 35 w 63"/>
                  <a:gd name="T77" fmla="*/ 24 h 67"/>
                  <a:gd name="T78" fmla="*/ 35 w 63"/>
                  <a:gd name="T79" fmla="*/ 45 h 67"/>
                  <a:gd name="T80" fmla="*/ 36 w 63"/>
                  <a:gd name="T81" fmla="*/ 47 h 67"/>
                  <a:gd name="T82" fmla="*/ 37 w 63"/>
                  <a:gd name="T83" fmla="*/ 48 h 67"/>
                  <a:gd name="T84" fmla="*/ 40 w 63"/>
                  <a:gd name="T85" fmla="*/ 49 h 67"/>
                  <a:gd name="T86" fmla="*/ 43 w 63"/>
                  <a:gd name="T87" fmla="*/ 49 h 67"/>
                  <a:gd name="T88" fmla="*/ 43 w 63"/>
                  <a:gd name="T89" fmla="*/ 52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3" h="67">
                    <a:moveTo>
                      <a:pt x="63" y="22"/>
                    </a:moveTo>
                    <a:cubicBezTo>
                      <a:pt x="54" y="16"/>
                      <a:pt x="54" y="16"/>
                      <a:pt x="54" y="16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8" y="17"/>
                      <a:pt x="8" y="17"/>
                      <a:pt x="8" y="17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13" y="61"/>
                      <a:pt x="13" y="61"/>
                      <a:pt x="13" y="61"/>
                    </a:cubicBezTo>
                    <a:cubicBezTo>
                      <a:pt x="23" y="61"/>
                      <a:pt x="23" y="61"/>
                      <a:pt x="23" y="61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3" y="66"/>
                      <a:pt x="33" y="66"/>
                      <a:pt x="33" y="66"/>
                    </a:cubicBezTo>
                    <a:cubicBezTo>
                      <a:pt x="39" y="62"/>
                      <a:pt x="39" y="62"/>
                      <a:pt x="39" y="62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5" y="50"/>
                      <a:pt x="55" y="50"/>
                      <a:pt x="55" y="50"/>
                    </a:cubicBezTo>
                    <a:cubicBezTo>
                      <a:pt x="63" y="43"/>
                      <a:pt x="63" y="43"/>
                      <a:pt x="63" y="43"/>
                    </a:cubicBezTo>
                    <a:cubicBezTo>
                      <a:pt x="60" y="33"/>
                      <a:pt x="60" y="33"/>
                      <a:pt x="60" y="33"/>
                    </a:cubicBezTo>
                    <a:lnTo>
                      <a:pt x="63" y="22"/>
                    </a:lnTo>
                    <a:close/>
                    <a:moveTo>
                      <a:pt x="43" y="52"/>
                    </a:moveTo>
                    <a:cubicBezTo>
                      <a:pt x="20" y="52"/>
                      <a:pt x="20" y="52"/>
                      <a:pt x="20" y="52"/>
                    </a:cubicBezTo>
                    <a:cubicBezTo>
                      <a:pt x="20" y="49"/>
                      <a:pt x="20" y="49"/>
                      <a:pt x="20" y="49"/>
                    </a:cubicBezTo>
                    <a:cubicBezTo>
                      <a:pt x="20" y="49"/>
                      <a:pt x="21" y="49"/>
                      <a:pt x="23" y="49"/>
                    </a:cubicBezTo>
                    <a:cubicBezTo>
                      <a:pt x="24" y="49"/>
                      <a:pt x="25" y="49"/>
                      <a:pt x="26" y="49"/>
                    </a:cubicBezTo>
                    <a:cubicBezTo>
                      <a:pt x="27" y="48"/>
                      <a:pt x="27" y="48"/>
                      <a:pt x="28" y="47"/>
                    </a:cubicBezTo>
                    <a:cubicBezTo>
                      <a:pt x="28" y="47"/>
                      <a:pt x="28" y="46"/>
                      <a:pt x="28" y="45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4" y="18"/>
                      <a:pt x="26" y="17"/>
                      <a:pt x="28" y="16"/>
                    </a:cubicBezTo>
                    <a:cubicBezTo>
                      <a:pt x="30" y="15"/>
                      <a:pt x="32" y="14"/>
                      <a:pt x="33" y="13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5" y="15"/>
                      <a:pt x="35" y="16"/>
                      <a:pt x="35" y="18"/>
                    </a:cubicBezTo>
                    <a:cubicBezTo>
                      <a:pt x="35" y="20"/>
                      <a:pt x="35" y="22"/>
                      <a:pt x="35" y="24"/>
                    </a:cubicBezTo>
                    <a:cubicBezTo>
                      <a:pt x="35" y="45"/>
                      <a:pt x="35" y="45"/>
                      <a:pt x="35" y="45"/>
                    </a:cubicBezTo>
                    <a:cubicBezTo>
                      <a:pt x="35" y="46"/>
                      <a:pt x="35" y="46"/>
                      <a:pt x="36" y="47"/>
                    </a:cubicBezTo>
                    <a:cubicBezTo>
                      <a:pt x="36" y="48"/>
                      <a:pt x="37" y="48"/>
                      <a:pt x="37" y="48"/>
                    </a:cubicBezTo>
                    <a:cubicBezTo>
                      <a:pt x="38" y="49"/>
                      <a:pt x="39" y="49"/>
                      <a:pt x="40" y="49"/>
                    </a:cubicBezTo>
                    <a:cubicBezTo>
                      <a:pt x="42" y="49"/>
                      <a:pt x="43" y="49"/>
                      <a:pt x="43" y="49"/>
                    </a:cubicBezTo>
                    <a:lnTo>
                      <a:pt x="43" y="5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" name="Freeform 2573"/>
              <p:cNvSpPr>
                <a:spLocks noEditPoints="1"/>
              </p:cNvSpPr>
              <p:nvPr/>
            </p:nvSpPr>
            <p:spPr bwMode="auto">
              <a:xfrm>
                <a:off x="6110" y="1340"/>
                <a:ext cx="152" cy="120"/>
              </a:xfrm>
              <a:custGeom>
                <a:avLst/>
                <a:gdLst>
                  <a:gd name="T0" fmla="*/ 116 w 140"/>
                  <a:gd name="T1" fmla="*/ 0 h 110"/>
                  <a:gd name="T2" fmla="*/ 24 w 140"/>
                  <a:gd name="T3" fmla="*/ 0 h 110"/>
                  <a:gd name="T4" fmla="*/ 17 w 140"/>
                  <a:gd name="T5" fmla="*/ 6 h 110"/>
                  <a:gd name="T6" fmla="*/ 0 w 140"/>
                  <a:gd name="T7" fmla="*/ 47 h 110"/>
                  <a:gd name="T8" fmla="*/ 70 w 140"/>
                  <a:gd name="T9" fmla="*/ 110 h 110"/>
                  <a:gd name="T10" fmla="*/ 140 w 140"/>
                  <a:gd name="T11" fmla="*/ 47 h 110"/>
                  <a:gd name="T12" fmla="*/ 123 w 140"/>
                  <a:gd name="T13" fmla="*/ 6 h 110"/>
                  <a:gd name="T14" fmla="*/ 116 w 140"/>
                  <a:gd name="T15" fmla="*/ 0 h 110"/>
                  <a:gd name="T16" fmla="*/ 133 w 140"/>
                  <a:gd name="T17" fmla="*/ 47 h 110"/>
                  <a:gd name="T18" fmla="*/ 70 w 140"/>
                  <a:gd name="T19" fmla="*/ 103 h 110"/>
                  <a:gd name="T20" fmla="*/ 7 w 140"/>
                  <a:gd name="T21" fmla="*/ 47 h 110"/>
                  <a:gd name="T22" fmla="*/ 15 w 140"/>
                  <a:gd name="T23" fmla="*/ 21 h 110"/>
                  <a:gd name="T24" fmla="*/ 125 w 140"/>
                  <a:gd name="T25" fmla="*/ 21 h 110"/>
                  <a:gd name="T26" fmla="*/ 133 w 140"/>
                  <a:gd name="T27" fmla="*/ 47 h 110"/>
                  <a:gd name="T28" fmla="*/ 16 w 140"/>
                  <a:gd name="T29" fmla="*/ 18 h 110"/>
                  <a:gd name="T30" fmla="*/ 27 w 140"/>
                  <a:gd name="T31" fmla="*/ 6 h 110"/>
                  <a:gd name="T32" fmla="*/ 112 w 140"/>
                  <a:gd name="T33" fmla="*/ 6 h 110"/>
                  <a:gd name="T34" fmla="*/ 123 w 140"/>
                  <a:gd name="T35" fmla="*/ 18 h 110"/>
                  <a:gd name="T36" fmla="*/ 16 w 140"/>
                  <a:gd name="T37" fmla="*/ 18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0" h="110">
                    <a:moveTo>
                      <a:pt x="116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1" y="2"/>
                      <a:pt x="19" y="4"/>
                      <a:pt x="17" y="6"/>
                    </a:cubicBezTo>
                    <a:cubicBezTo>
                      <a:pt x="6" y="17"/>
                      <a:pt x="0" y="31"/>
                      <a:pt x="0" y="47"/>
                    </a:cubicBezTo>
                    <a:cubicBezTo>
                      <a:pt x="0" y="82"/>
                      <a:pt x="31" y="110"/>
                      <a:pt x="70" y="110"/>
                    </a:cubicBezTo>
                    <a:cubicBezTo>
                      <a:pt x="109" y="110"/>
                      <a:pt x="140" y="82"/>
                      <a:pt x="140" y="47"/>
                    </a:cubicBezTo>
                    <a:cubicBezTo>
                      <a:pt x="140" y="31"/>
                      <a:pt x="133" y="17"/>
                      <a:pt x="123" y="6"/>
                    </a:cubicBezTo>
                    <a:cubicBezTo>
                      <a:pt x="121" y="4"/>
                      <a:pt x="118" y="2"/>
                      <a:pt x="116" y="0"/>
                    </a:cubicBezTo>
                    <a:close/>
                    <a:moveTo>
                      <a:pt x="133" y="47"/>
                    </a:moveTo>
                    <a:cubicBezTo>
                      <a:pt x="133" y="78"/>
                      <a:pt x="104" y="103"/>
                      <a:pt x="70" y="103"/>
                    </a:cubicBezTo>
                    <a:cubicBezTo>
                      <a:pt x="35" y="103"/>
                      <a:pt x="7" y="78"/>
                      <a:pt x="7" y="47"/>
                    </a:cubicBezTo>
                    <a:cubicBezTo>
                      <a:pt x="7" y="38"/>
                      <a:pt x="10" y="29"/>
                      <a:pt x="15" y="21"/>
                    </a:cubicBezTo>
                    <a:cubicBezTo>
                      <a:pt x="125" y="21"/>
                      <a:pt x="125" y="21"/>
                      <a:pt x="125" y="21"/>
                    </a:cubicBezTo>
                    <a:cubicBezTo>
                      <a:pt x="130" y="29"/>
                      <a:pt x="133" y="38"/>
                      <a:pt x="133" y="47"/>
                    </a:cubicBezTo>
                    <a:close/>
                    <a:moveTo>
                      <a:pt x="16" y="18"/>
                    </a:moveTo>
                    <a:cubicBezTo>
                      <a:pt x="19" y="14"/>
                      <a:pt x="23" y="10"/>
                      <a:pt x="27" y="6"/>
                    </a:cubicBezTo>
                    <a:cubicBezTo>
                      <a:pt x="112" y="6"/>
                      <a:pt x="112" y="6"/>
                      <a:pt x="112" y="6"/>
                    </a:cubicBezTo>
                    <a:cubicBezTo>
                      <a:pt x="117" y="10"/>
                      <a:pt x="120" y="14"/>
                      <a:pt x="123" y="18"/>
                    </a:cubicBezTo>
                    <a:lnTo>
                      <a:pt x="16" y="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" name="Freeform 2574"/>
              <p:cNvSpPr>
                <a:spLocks noEditPoints="1"/>
              </p:cNvSpPr>
              <p:nvPr/>
            </p:nvSpPr>
            <p:spPr bwMode="auto">
              <a:xfrm>
                <a:off x="6150" y="1380"/>
                <a:ext cx="72" cy="37"/>
              </a:xfrm>
              <a:custGeom>
                <a:avLst/>
                <a:gdLst>
                  <a:gd name="T0" fmla="*/ 46 w 66"/>
                  <a:gd name="T1" fmla="*/ 7 h 34"/>
                  <a:gd name="T2" fmla="*/ 40 w 66"/>
                  <a:gd name="T3" fmla="*/ 8 h 34"/>
                  <a:gd name="T4" fmla="*/ 26 w 66"/>
                  <a:gd name="T5" fmla="*/ 0 h 34"/>
                  <a:gd name="T6" fmla="*/ 29 w 66"/>
                  <a:gd name="T7" fmla="*/ 12 h 34"/>
                  <a:gd name="T8" fmla="*/ 15 w 66"/>
                  <a:gd name="T9" fmla="*/ 19 h 34"/>
                  <a:gd name="T10" fmla="*/ 0 w 66"/>
                  <a:gd name="T11" fmla="*/ 11 h 34"/>
                  <a:gd name="T12" fmla="*/ 1 w 66"/>
                  <a:gd name="T13" fmla="*/ 31 h 34"/>
                  <a:gd name="T14" fmla="*/ 14 w 66"/>
                  <a:gd name="T15" fmla="*/ 23 h 34"/>
                  <a:gd name="T16" fmla="*/ 46 w 66"/>
                  <a:gd name="T17" fmla="*/ 33 h 34"/>
                  <a:gd name="T18" fmla="*/ 65 w 66"/>
                  <a:gd name="T19" fmla="*/ 20 h 34"/>
                  <a:gd name="T20" fmla="*/ 46 w 66"/>
                  <a:gd name="T21" fmla="*/ 7 h 34"/>
                  <a:gd name="T22" fmla="*/ 53 w 66"/>
                  <a:gd name="T23" fmla="*/ 21 h 34"/>
                  <a:gd name="T24" fmla="*/ 49 w 66"/>
                  <a:gd name="T25" fmla="*/ 17 h 34"/>
                  <a:gd name="T26" fmla="*/ 53 w 66"/>
                  <a:gd name="T27" fmla="*/ 13 h 34"/>
                  <a:gd name="T28" fmla="*/ 56 w 66"/>
                  <a:gd name="T29" fmla="*/ 17 h 34"/>
                  <a:gd name="T30" fmla="*/ 53 w 66"/>
                  <a:gd name="T31" fmla="*/ 21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6" h="34">
                    <a:moveTo>
                      <a:pt x="46" y="7"/>
                    </a:moveTo>
                    <a:cubicBezTo>
                      <a:pt x="44" y="7"/>
                      <a:pt x="42" y="7"/>
                      <a:pt x="40" y="8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3" y="14"/>
                      <a:pt x="18" y="17"/>
                      <a:pt x="15" y="1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21" y="26"/>
                      <a:pt x="38" y="34"/>
                      <a:pt x="46" y="33"/>
                    </a:cubicBezTo>
                    <a:cubicBezTo>
                      <a:pt x="57" y="33"/>
                      <a:pt x="66" y="27"/>
                      <a:pt x="65" y="20"/>
                    </a:cubicBezTo>
                    <a:cubicBezTo>
                      <a:pt x="65" y="12"/>
                      <a:pt x="56" y="6"/>
                      <a:pt x="46" y="7"/>
                    </a:cubicBezTo>
                    <a:close/>
                    <a:moveTo>
                      <a:pt x="53" y="21"/>
                    </a:moveTo>
                    <a:cubicBezTo>
                      <a:pt x="51" y="21"/>
                      <a:pt x="49" y="19"/>
                      <a:pt x="49" y="17"/>
                    </a:cubicBezTo>
                    <a:cubicBezTo>
                      <a:pt x="49" y="15"/>
                      <a:pt x="51" y="13"/>
                      <a:pt x="53" y="13"/>
                    </a:cubicBezTo>
                    <a:cubicBezTo>
                      <a:pt x="55" y="13"/>
                      <a:pt x="56" y="15"/>
                      <a:pt x="56" y="17"/>
                    </a:cubicBezTo>
                    <a:cubicBezTo>
                      <a:pt x="56" y="19"/>
                      <a:pt x="55" y="21"/>
                      <a:pt x="53" y="2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" name="Freeform 2575"/>
              <p:cNvSpPr/>
              <p:nvPr/>
            </p:nvSpPr>
            <p:spPr bwMode="auto">
              <a:xfrm>
                <a:off x="6314" y="1588"/>
                <a:ext cx="183" cy="49"/>
              </a:xfrm>
              <a:custGeom>
                <a:avLst/>
                <a:gdLst>
                  <a:gd name="T0" fmla="*/ 150 w 168"/>
                  <a:gd name="T1" fmla="*/ 26 h 45"/>
                  <a:gd name="T2" fmla="*/ 153 w 168"/>
                  <a:gd name="T3" fmla="*/ 18 h 45"/>
                  <a:gd name="T4" fmla="*/ 141 w 168"/>
                  <a:gd name="T5" fmla="*/ 6 h 45"/>
                  <a:gd name="T6" fmla="*/ 130 w 168"/>
                  <a:gd name="T7" fmla="*/ 14 h 45"/>
                  <a:gd name="T8" fmla="*/ 94 w 168"/>
                  <a:gd name="T9" fmla="*/ 0 h 45"/>
                  <a:gd name="T10" fmla="*/ 65 w 168"/>
                  <a:gd name="T11" fmla="*/ 19 h 45"/>
                  <a:gd name="T12" fmla="*/ 66 w 168"/>
                  <a:gd name="T13" fmla="*/ 25 h 45"/>
                  <a:gd name="T14" fmla="*/ 41 w 168"/>
                  <a:gd name="T15" fmla="*/ 16 h 45"/>
                  <a:gd name="T16" fmla="*/ 33 w 168"/>
                  <a:gd name="T17" fmla="*/ 24 h 45"/>
                  <a:gd name="T18" fmla="*/ 25 w 168"/>
                  <a:gd name="T19" fmla="*/ 33 h 45"/>
                  <a:gd name="T20" fmla="*/ 3 w 168"/>
                  <a:gd name="T21" fmla="*/ 28 h 45"/>
                  <a:gd name="T22" fmla="*/ 1 w 168"/>
                  <a:gd name="T23" fmla="*/ 28 h 45"/>
                  <a:gd name="T24" fmla="*/ 1 w 168"/>
                  <a:gd name="T25" fmla="*/ 30 h 45"/>
                  <a:gd name="T26" fmla="*/ 19 w 168"/>
                  <a:gd name="T27" fmla="*/ 37 h 45"/>
                  <a:gd name="T28" fmla="*/ 27 w 168"/>
                  <a:gd name="T29" fmla="*/ 35 h 45"/>
                  <a:gd name="T30" fmla="*/ 36 w 168"/>
                  <a:gd name="T31" fmla="*/ 26 h 45"/>
                  <a:gd name="T32" fmla="*/ 42 w 168"/>
                  <a:gd name="T33" fmla="*/ 18 h 45"/>
                  <a:gd name="T34" fmla="*/ 67 w 168"/>
                  <a:gd name="T35" fmla="*/ 30 h 45"/>
                  <a:gd name="T36" fmla="*/ 68 w 168"/>
                  <a:gd name="T37" fmla="*/ 31 h 45"/>
                  <a:gd name="T38" fmla="*/ 90 w 168"/>
                  <a:gd name="T39" fmla="*/ 43 h 45"/>
                  <a:gd name="T40" fmla="*/ 167 w 168"/>
                  <a:gd name="T41" fmla="*/ 40 h 45"/>
                  <a:gd name="T42" fmla="*/ 150 w 168"/>
                  <a:gd name="T43" fmla="*/ 26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68" h="45">
                    <a:moveTo>
                      <a:pt x="150" y="26"/>
                    </a:moveTo>
                    <a:cubicBezTo>
                      <a:pt x="152" y="24"/>
                      <a:pt x="153" y="21"/>
                      <a:pt x="153" y="18"/>
                    </a:cubicBezTo>
                    <a:cubicBezTo>
                      <a:pt x="153" y="11"/>
                      <a:pt x="148" y="6"/>
                      <a:pt x="141" y="6"/>
                    </a:cubicBezTo>
                    <a:cubicBezTo>
                      <a:pt x="136" y="6"/>
                      <a:pt x="131" y="9"/>
                      <a:pt x="130" y="14"/>
                    </a:cubicBezTo>
                    <a:cubicBezTo>
                      <a:pt x="115" y="6"/>
                      <a:pt x="100" y="0"/>
                      <a:pt x="94" y="0"/>
                    </a:cubicBezTo>
                    <a:cubicBezTo>
                      <a:pt x="81" y="0"/>
                      <a:pt x="65" y="6"/>
                      <a:pt x="65" y="19"/>
                    </a:cubicBezTo>
                    <a:cubicBezTo>
                      <a:pt x="65" y="21"/>
                      <a:pt x="65" y="23"/>
                      <a:pt x="66" y="25"/>
                    </a:cubicBezTo>
                    <a:cubicBezTo>
                      <a:pt x="54" y="15"/>
                      <a:pt x="48" y="12"/>
                      <a:pt x="41" y="16"/>
                    </a:cubicBezTo>
                    <a:cubicBezTo>
                      <a:pt x="37" y="17"/>
                      <a:pt x="35" y="21"/>
                      <a:pt x="33" y="24"/>
                    </a:cubicBezTo>
                    <a:cubicBezTo>
                      <a:pt x="31" y="28"/>
                      <a:pt x="29" y="31"/>
                      <a:pt x="25" y="33"/>
                    </a:cubicBezTo>
                    <a:cubicBezTo>
                      <a:pt x="18" y="36"/>
                      <a:pt x="6" y="31"/>
                      <a:pt x="3" y="28"/>
                    </a:cubicBezTo>
                    <a:cubicBezTo>
                      <a:pt x="3" y="27"/>
                      <a:pt x="2" y="27"/>
                      <a:pt x="1" y="28"/>
                    </a:cubicBezTo>
                    <a:cubicBezTo>
                      <a:pt x="0" y="28"/>
                      <a:pt x="0" y="29"/>
                      <a:pt x="1" y="30"/>
                    </a:cubicBezTo>
                    <a:cubicBezTo>
                      <a:pt x="4" y="33"/>
                      <a:pt x="12" y="37"/>
                      <a:pt x="19" y="37"/>
                    </a:cubicBezTo>
                    <a:cubicBezTo>
                      <a:pt x="22" y="37"/>
                      <a:pt x="25" y="37"/>
                      <a:pt x="27" y="35"/>
                    </a:cubicBezTo>
                    <a:cubicBezTo>
                      <a:pt x="31" y="33"/>
                      <a:pt x="34" y="29"/>
                      <a:pt x="36" y="26"/>
                    </a:cubicBezTo>
                    <a:cubicBezTo>
                      <a:pt x="37" y="23"/>
                      <a:pt x="39" y="20"/>
                      <a:pt x="42" y="18"/>
                    </a:cubicBezTo>
                    <a:cubicBezTo>
                      <a:pt x="48" y="15"/>
                      <a:pt x="53" y="19"/>
                      <a:pt x="67" y="30"/>
                    </a:cubicBezTo>
                    <a:cubicBezTo>
                      <a:pt x="68" y="31"/>
                      <a:pt x="68" y="31"/>
                      <a:pt x="68" y="31"/>
                    </a:cubicBezTo>
                    <a:cubicBezTo>
                      <a:pt x="72" y="38"/>
                      <a:pt x="80" y="43"/>
                      <a:pt x="90" y="43"/>
                    </a:cubicBezTo>
                    <a:cubicBezTo>
                      <a:pt x="103" y="43"/>
                      <a:pt x="164" y="45"/>
                      <a:pt x="167" y="40"/>
                    </a:cubicBezTo>
                    <a:cubicBezTo>
                      <a:pt x="168" y="38"/>
                      <a:pt x="160" y="32"/>
                      <a:pt x="150" y="2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" name="Freeform 2576"/>
              <p:cNvSpPr/>
              <p:nvPr/>
            </p:nvSpPr>
            <p:spPr bwMode="auto">
              <a:xfrm>
                <a:off x="7020" y="1758"/>
                <a:ext cx="116" cy="157"/>
              </a:xfrm>
              <a:custGeom>
                <a:avLst/>
                <a:gdLst>
                  <a:gd name="T0" fmla="*/ 93 w 107"/>
                  <a:gd name="T1" fmla="*/ 46 h 144"/>
                  <a:gd name="T2" fmla="*/ 86 w 107"/>
                  <a:gd name="T3" fmla="*/ 45 h 144"/>
                  <a:gd name="T4" fmla="*/ 80 w 107"/>
                  <a:gd name="T5" fmla="*/ 46 h 144"/>
                  <a:gd name="T6" fmla="*/ 73 w 107"/>
                  <a:gd name="T7" fmla="*/ 35 h 144"/>
                  <a:gd name="T8" fmla="*/ 70 w 107"/>
                  <a:gd name="T9" fmla="*/ 71 h 144"/>
                  <a:gd name="T10" fmla="*/ 75 w 107"/>
                  <a:gd name="T11" fmla="*/ 79 h 144"/>
                  <a:gd name="T12" fmla="*/ 67 w 107"/>
                  <a:gd name="T13" fmla="*/ 69 h 144"/>
                  <a:gd name="T14" fmla="*/ 65 w 107"/>
                  <a:gd name="T15" fmla="*/ 45 h 144"/>
                  <a:gd name="T16" fmla="*/ 59 w 107"/>
                  <a:gd name="T17" fmla="*/ 40 h 144"/>
                  <a:gd name="T18" fmla="*/ 53 w 107"/>
                  <a:gd name="T19" fmla="*/ 38 h 144"/>
                  <a:gd name="T20" fmla="*/ 11 w 107"/>
                  <a:gd name="T21" fmla="*/ 55 h 144"/>
                  <a:gd name="T22" fmla="*/ 11 w 107"/>
                  <a:gd name="T23" fmla="*/ 44 h 144"/>
                  <a:gd name="T24" fmla="*/ 9 w 107"/>
                  <a:gd name="T25" fmla="*/ 5 h 144"/>
                  <a:gd name="T26" fmla="*/ 5 w 107"/>
                  <a:gd name="T27" fmla="*/ 1 h 144"/>
                  <a:gd name="T28" fmla="*/ 0 w 107"/>
                  <a:gd name="T29" fmla="*/ 5 h 144"/>
                  <a:gd name="T30" fmla="*/ 0 w 107"/>
                  <a:gd name="T31" fmla="*/ 7 h 144"/>
                  <a:gd name="T32" fmla="*/ 0 w 107"/>
                  <a:gd name="T33" fmla="*/ 137 h 144"/>
                  <a:gd name="T34" fmla="*/ 0 w 107"/>
                  <a:gd name="T35" fmla="*/ 140 h 144"/>
                  <a:gd name="T36" fmla="*/ 5 w 107"/>
                  <a:gd name="T37" fmla="*/ 144 h 144"/>
                  <a:gd name="T38" fmla="*/ 9 w 107"/>
                  <a:gd name="T39" fmla="*/ 140 h 144"/>
                  <a:gd name="T40" fmla="*/ 10 w 107"/>
                  <a:gd name="T41" fmla="*/ 135 h 144"/>
                  <a:gd name="T42" fmla="*/ 10 w 107"/>
                  <a:gd name="T43" fmla="*/ 96 h 144"/>
                  <a:gd name="T44" fmla="*/ 13 w 107"/>
                  <a:gd name="T45" fmla="*/ 90 h 144"/>
                  <a:gd name="T46" fmla="*/ 16 w 107"/>
                  <a:gd name="T47" fmla="*/ 96 h 144"/>
                  <a:gd name="T48" fmla="*/ 16 w 107"/>
                  <a:gd name="T49" fmla="*/ 102 h 144"/>
                  <a:gd name="T50" fmla="*/ 16 w 107"/>
                  <a:gd name="T51" fmla="*/ 133 h 144"/>
                  <a:gd name="T52" fmla="*/ 17 w 107"/>
                  <a:gd name="T53" fmla="*/ 140 h 144"/>
                  <a:gd name="T54" fmla="*/ 21 w 107"/>
                  <a:gd name="T55" fmla="*/ 144 h 144"/>
                  <a:gd name="T56" fmla="*/ 25 w 107"/>
                  <a:gd name="T57" fmla="*/ 140 h 144"/>
                  <a:gd name="T58" fmla="*/ 26 w 107"/>
                  <a:gd name="T59" fmla="*/ 135 h 144"/>
                  <a:gd name="T60" fmla="*/ 29 w 107"/>
                  <a:gd name="T61" fmla="*/ 96 h 144"/>
                  <a:gd name="T62" fmla="*/ 47 w 107"/>
                  <a:gd name="T63" fmla="*/ 75 h 144"/>
                  <a:gd name="T64" fmla="*/ 65 w 107"/>
                  <a:gd name="T65" fmla="*/ 96 h 144"/>
                  <a:gd name="T66" fmla="*/ 68 w 107"/>
                  <a:gd name="T67" fmla="*/ 136 h 144"/>
                  <a:gd name="T68" fmla="*/ 68 w 107"/>
                  <a:gd name="T69" fmla="*/ 140 h 144"/>
                  <a:gd name="T70" fmla="*/ 72 w 107"/>
                  <a:gd name="T71" fmla="*/ 144 h 144"/>
                  <a:gd name="T72" fmla="*/ 76 w 107"/>
                  <a:gd name="T73" fmla="*/ 141 h 144"/>
                  <a:gd name="T74" fmla="*/ 77 w 107"/>
                  <a:gd name="T75" fmla="*/ 135 h 144"/>
                  <a:gd name="T76" fmla="*/ 77 w 107"/>
                  <a:gd name="T77" fmla="*/ 109 h 144"/>
                  <a:gd name="T78" fmla="*/ 82 w 107"/>
                  <a:gd name="T79" fmla="*/ 99 h 144"/>
                  <a:gd name="T80" fmla="*/ 88 w 107"/>
                  <a:gd name="T81" fmla="*/ 109 h 144"/>
                  <a:gd name="T82" fmla="*/ 88 w 107"/>
                  <a:gd name="T83" fmla="*/ 136 h 144"/>
                  <a:gd name="T84" fmla="*/ 88 w 107"/>
                  <a:gd name="T85" fmla="*/ 140 h 144"/>
                  <a:gd name="T86" fmla="*/ 92 w 107"/>
                  <a:gd name="T87" fmla="*/ 143 h 144"/>
                  <a:gd name="T88" fmla="*/ 96 w 107"/>
                  <a:gd name="T89" fmla="*/ 140 h 144"/>
                  <a:gd name="T90" fmla="*/ 96 w 107"/>
                  <a:gd name="T91" fmla="*/ 136 h 144"/>
                  <a:gd name="T92" fmla="*/ 96 w 107"/>
                  <a:gd name="T93" fmla="*/ 89 h 144"/>
                  <a:gd name="T94" fmla="*/ 96 w 107"/>
                  <a:gd name="T95" fmla="*/ 80 h 144"/>
                  <a:gd name="T96" fmla="*/ 102 w 107"/>
                  <a:gd name="T97" fmla="*/ 72 h 144"/>
                  <a:gd name="T98" fmla="*/ 100 w 107"/>
                  <a:gd name="T99" fmla="*/ 36 h 144"/>
                  <a:gd name="T100" fmla="*/ 93 w 107"/>
                  <a:gd name="T101" fmla="*/ 4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07" h="144">
                    <a:moveTo>
                      <a:pt x="93" y="46"/>
                    </a:moveTo>
                    <a:cubicBezTo>
                      <a:pt x="91" y="46"/>
                      <a:pt x="90" y="45"/>
                      <a:pt x="86" y="45"/>
                    </a:cubicBezTo>
                    <a:cubicBezTo>
                      <a:pt x="83" y="45"/>
                      <a:pt x="82" y="45"/>
                      <a:pt x="80" y="46"/>
                    </a:cubicBezTo>
                    <a:cubicBezTo>
                      <a:pt x="78" y="42"/>
                      <a:pt x="75" y="39"/>
                      <a:pt x="73" y="35"/>
                    </a:cubicBezTo>
                    <a:cubicBezTo>
                      <a:pt x="69" y="47"/>
                      <a:pt x="66" y="60"/>
                      <a:pt x="70" y="71"/>
                    </a:cubicBezTo>
                    <a:cubicBezTo>
                      <a:pt x="71" y="74"/>
                      <a:pt x="73" y="77"/>
                      <a:pt x="75" y="79"/>
                    </a:cubicBezTo>
                    <a:cubicBezTo>
                      <a:pt x="72" y="77"/>
                      <a:pt x="69" y="73"/>
                      <a:pt x="67" y="69"/>
                    </a:cubicBezTo>
                    <a:cubicBezTo>
                      <a:pt x="62" y="61"/>
                      <a:pt x="65" y="45"/>
                      <a:pt x="65" y="45"/>
                    </a:cubicBezTo>
                    <a:cubicBezTo>
                      <a:pt x="65" y="45"/>
                      <a:pt x="64" y="42"/>
                      <a:pt x="59" y="40"/>
                    </a:cubicBezTo>
                    <a:cubicBezTo>
                      <a:pt x="57" y="39"/>
                      <a:pt x="55" y="38"/>
                      <a:pt x="53" y="38"/>
                    </a:cubicBezTo>
                    <a:cubicBezTo>
                      <a:pt x="37" y="33"/>
                      <a:pt x="23" y="38"/>
                      <a:pt x="11" y="55"/>
                    </a:cubicBezTo>
                    <a:cubicBezTo>
                      <a:pt x="11" y="49"/>
                      <a:pt x="11" y="49"/>
                      <a:pt x="11" y="44"/>
                    </a:cubicBezTo>
                    <a:cubicBezTo>
                      <a:pt x="11" y="32"/>
                      <a:pt x="9" y="18"/>
                      <a:pt x="9" y="5"/>
                    </a:cubicBezTo>
                    <a:cubicBezTo>
                      <a:pt x="9" y="4"/>
                      <a:pt x="7" y="1"/>
                      <a:pt x="5" y="1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0" y="50"/>
                      <a:pt x="0" y="94"/>
                      <a:pt x="0" y="137"/>
                    </a:cubicBezTo>
                    <a:cubicBezTo>
                      <a:pt x="0" y="138"/>
                      <a:pt x="0" y="139"/>
                      <a:pt x="0" y="140"/>
                    </a:cubicBezTo>
                    <a:cubicBezTo>
                      <a:pt x="2" y="141"/>
                      <a:pt x="3" y="144"/>
                      <a:pt x="5" y="144"/>
                    </a:cubicBezTo>
                    <a:cubicBezTo>
                      <a:pt x="6" y="144"/>
                      <a:pt x="8" y="142"/>
                      <a:pt x="9" y="140"/>
                    </a:cubicBezTo>
                    <a:cubicBezTo>
                      <a:pt x="10" y="139"/>
                      <a:pt x="10" y="137"/>
                      <a:pt x="10" y="135"/>
                    </a:cubicBezTo>
                    <a:cubicBezTo>
                      <a:pt x="10" y="122"/>
                      <a:pt x="10" y="109"/>
                      <a:pt x="10" y="96"/>
                    </a:cubicBezTo>
                    <a:cubicBezTo>
                      <a:pt x="10" y="94"/>
                      <a:pt x="9" y="90"/>
                      <a:pt x="13" y="90"/>
                    </a:cubicBezTo>
                    <a:cubicBezTo>
                      <a:pt x="14" y="90"/>
                      <a:pt x="16" y="94"/>
                      <a:pt x="16" y="96"/>
                    </a:cubicBezTo>
                    <a:cubicBezTo>
                      <a:pt x="17" y="98"/>
                      <a:pt x="16" y="100"/>
                      <a:pt x="16" y="102"/>
                    </a:cubicBezTo>
                    <a:cubicBezTo>
                      <a:pt x="16" y="112"/>
                      <a:pt x="16" y="123"/>
                      <a:pt x="16" y="133"/>
                    </a:cubicBezTo>
                    <a:cubicBezTo>
                      <a:pt x="16" y="136"/>
                      <a:pt x="16" y="138"/>
                      <a:pt x="17" y="140"/>
                    </a:cubicBezTo>
                    <a:cubicBezTo>
                      <a:pt x="18" y="142"/>
                      <a:pt x="20" y="144"/>
                      <a:pt x="21" y="144"/>
                    </a:cubicBezTo>
                    <a:cubicBezTo>
                      <a:pt x="22" y="144"/>
                      <a:pt x="24" y="142"/>
                      <a:pt x="25" y="140"/>
                    </a:cubicBezTo>
                    <a:cubicBezTo>
                      <a:pt x="26" y="139"/>
                      <a:pt x="26" y="137"/>
                      <a:pt x="26" y="135"/>
                    </a:cubicBezTo>
                    <a:cubicBezTo>
                      <a:pt x="26" y="122"/>
                      <a:pt x="28" y="109"/>
                      <a:pt x="29" y="96"/>
                    </a:cubicBezTo>
                    <a:cubicBezTo>
                      <a:pt x="29" y="83"/>
                      <a:pt x="35" y="75"/>
                      <a:pt x="47" y="75"/>
                    </a:cubicBezTo>
                    <a:cubicBezTo>
                      <a:pt x="59" y="75"/>
                      <a:pt x="64" y="83"/>
                      <a:pt x="65" y="96"/>
                    </a:cubicBezTo>
                    <a:cubicBezTo>
                      <a:pt x="65" y="109"/>
                      <a:pt x="68" y="122"/>
                      <a:pt x="68" y="136"/>
                    </a:cubicBezTo>
                    <a:cubicBezTo>
                      <a:pt x="68" y="137"/>
                      <a:pt x="68" y="139"/>
                      <a:pt x="68" y="140"/>
                    </a:cubicBezTo>
                    <a:cubicBezTo>
                      <a:pt x="69" y="142"/>
                      <a:pt x="71" y="144"/>
                      <a:pt x="72" y="144"/>
                    </a:cubicBezTo>
                    <a:cubicBezTo>
                      <a:pt x="73" y="144"/>
                      <a:pt x="75" y="142"/>
                      <a:pt x="76" y="141"/>
                    </a:cubicBezTo>
                    <a:cubicBezTo>
                      <a:pt x="77" y="139"/>
                      <a:pt x="77" y="137"/>
                      <a:pt x="77" y="135"/>
                    </a:cubicBezTo>
                    <a:cubicBezTo>
                      <a:pt x="77" y="126"/>
                      <a:pt x="77" y="118"/>
                      <a:pt x="77" y="109"/>
                    </a:cubicBezTo>
                    <a:cubicBezTo>
                      <a:pt x="77" y="105"/>
                      <a:pt x="77" y="99"/>
                      <a:pt x="82" y="99"/>
                    </a:cubicBezTo>
                    <a:cubicBezTo>
                      <a:pt x="87" y="99"/>
                      <a:pt x="87" y="105"/>
                      <a:pt x="88" y="109"/>
                    </a:cubicBezTo>
                    <a:cubicBezTo>
                      <a:pt x="88" y="118"/>
                      <a:pt x="88" y="127"/>
                      <a:pt x="88" y="136"/>
                    </a:cubicBezTo>
                    <a:cubicBezTo>
                      <a:pt x="88" y="137"/>
                      <a:pt x="88" y="139"/>
                      <a:pt x="88" y="140"/>
                    </a:cubicBezTo>
                    <a:cubicBezTo>
                      <a:pt x="89" y="141"/>
                      <a:pt x="91" y="143"/>
                      <a:pt x="92" y="143"/>
                    </a:cubicBezTo>
                    <a:cubicBezTo>
                      <a:pt x="93" y="143"/>
                      <a:pt x="95" y="141"/>
                      <a:pt x="96" y="140"/>
                    </a:cubicBezTo>
                    <a:cubicBezTo>
                      <a:pt x="97" y="139"/>
                      <a:pt x="96" y="137"/>
                      <a:pt x="96" y="136"/>
                    </a:cubicBezTo>
                    <a:cubicBezTo>
                      <a:pt x="96" y="120"/>
                      <a:pt x="96" y="104"/>
                      <a:pt x="96" y="89"/>
                    </a:cubicBezTo>
                    <a:cubicBezTo>
                      <a:pt x="96" y="87"/>
                      <a:pt x="96" y="83"/>
                      <a:pt x="96" y="80"/>
                    </a:cubicBezTo>
                    <a:cubicBezTo>
                      <a:pt x="99" y="78"/>
                      <a:pt x="101" y="75"/>
                      <a:pt x="102" y="72"/>
                    </a:cubicBezTo>
                    <a:cubicBezTo>
                      <a:pt x="107" y="60"/>
                      <a:pt x="100" y="36"/>
                      <a:pt x="100" y="36"/>
                    </a:cubicBezTo>
                    <a:cubicBezTo>
                      <a:pt x="100" y="36"/>
                      <a:pt x="95" y="42"/>
                      <a:pt x="93" y="4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" name="Freeform 2577"/>
              <p:cNvSpPr/>
              <p:nvPr/>
            </p:nvSpPr>
            <p:spPr bwMode="auto">
              <a:xfrm>
                <a:off x="6142" y="1775"/>
                <a:ext cx="88" cy="3"/>
              </a:xfrm>
              <a:custGeom>
                <a:avLst/>
                <a:gdLst>
                  <a:gd name="T0" fmla="*/ 80 w 81"/>
                  <a:gd name="T1" fmla="*/ 0 h 3"/>
                  <a:gd name="T2" fmla="*/ 1 w 81"/>
                  <a:gd name="T3" fmla="*/ 0 h 3"/>
                  <a:gd name="T4" fmla="*/ 0 w 81"/>
                  <a:gd name="T5" fmla="*/ 2 h 3"/>
                  <a:gd name="T6" fmla="*/ 1 w 81"/>
                  <a:gd name="T7" fmla="*/ 3 h 3"/>
                  <a:gd name="T8" fmla="*/ 80 w 81"/>
                  <a:gd name="T9" fmla="*/ 3 h 3"/>
                  <a:gd name="T10" fmla="*/ 81 w 81"/>
                  <a:gd name="T11" fmla="*/ 2 h 3"/>
                  <a:gd name="T12" fmla="*/ 80 w 81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" h="3">
                    <a:moveTo>
                      <a:pt x="8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80" y="3"/>
                      <a:pt x="81" y="3"/>
                      <a:pt x="81" y="2"/>
                    </a:cubicBezTo>
                    <a:cubicBezTo>
                      <a:pt x="81" y="1"/>
                      <a:pt x="80" y="0"/>
                      <a:pt x="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" name="Freeform 2578"/>
              <p:cNvSpPr/>
              <p:nvPr/>
            </p:nvSpPr>
            <p:spPr bwMode="auto">
              <a:xfrm>
                <a:off x="6142" y="1899"/>
                <a:ext cx="88" cy="4"/>
              </a:xfrm>
              <a:custGeom>
                <a:avLst/>
                <a:gdLst>
                  <a:gd name="T0" fmla="*/ 80 w 81"/>
                  <a:gd name="T1" fmla="*/ 0 h 3"/>
                  <a:gd name="T2" fmla="*/ 1 w 81"/>
                  <a:gd name="T3" fmla="*/ 0 h 3"/>
                  <a:gd name="T4" fmla="*/ 0 w 81"/>
                  <a:gd name="T5" fmla="*/ 2 h 3"/>
                  <a:gd name="T6" fmla="*/ 1 w 81"/>
                  <a:gd name="T7" fmla="*/ 3 h 3"/>
                  <a:gd name="T8" fmla="*/ 80 w 81"/>
                  <a:gd name="T9" fmla="*/ 3 h 3"/>
                  <a:gd name="T10" fmla="*/ 81 w 81"/>
                  <a:gd name="T11" fmla="*/ 2 h 3"/>
                  <a:gd name="T12" fmla="*/ 80 w 81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1" h="3">
                    <a:moveTo>
                      <a:pt x="8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80" y="3"/>
                      <a:pt x="81" y="3"/>
                      <a:pt x="81" y="2"/>
                    </a:cubicBezTo>
                    <a:cubicBezTo>
                      <a:pt x="81" y="1"/>
                      <a:pt x="80" y="0"/>
                      <a:pt x="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" name="Oval 2579"/>
              <p:cNvSpPr>
                <a:spLocks noChangeArrowheads="1"/>
              </p:cNvSpPr>
              <p:nvPr/>
            </p:nvSpPr>
            <p:spPr bwMode="auto">
              <a:xfrm>
                <a:off x="6188" y="1830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" name="Freeform 2580"/>
              <p:cNvSpPr/>
              <p:nvPr/>
            </p:nvSpPr>
            <p:spPr bwMode="auto">
              <a:xfrm>
                <a:off x="6205" y="1830"/>
                <a:ext cx="6" cy="11"/>
              </a:xfrm>
              <a:custGeom>
                <a:avLst/>
                <a:gdLst>
                  <a:gd name="T0" fmla="*/ 2 w 6"/>
                  <a:gd name="T1" fmla="*/ 0 h 10"/>
                  <a:gd name="T2" fmla="*/ 0 w 6"/>
                  <a:gd name="T3" fmla="*/ 0 h 10"/>
                  <a:gd name="T4" fmla="*/ 0 w 6"/>
                  <a:gd name="T5" fmla="*/ 10 h 10"/>
                  <a:gd name="T6" fmla="*/ 2 w 6"/>
                  <a:gd name="T7" fmla="*/ 10 h 10"/>
                  <a:gd name="T8" fmla="*/ 6 w 6"/>
                  <a:gd name="T9" fmla="*/ 5 h 10"/>
                  <a:gd name="T10" fmla="*/ 2 w 6"/>
                  <a:gd name="T11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10">
                    <a:moveTo>
                      <a:pt x="2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4" y="10"/>
                      <a:pt x="6" y="8"/>
                      <a:pt x="6" y="5"/>
                    </a:cubicBezTo>
                    <a:cubicBezTo>
                      <a:pt x="6" y="2"/>
                      <a:pt x="5" y="0"/>
                      <a:pt x="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" name="Oval 2581"/>
              <p:cNvSpPr>
                <a:spLocks noChangeArrowheads="1"/>
              </p:cNvSpPr>
              <p:nvPr/>
            </p:nvSpPr>
            <p:spPr bwMode="auto">
              <a:xfrm>
                <a:off x="6172" y="1830"/>
                <a:ext cx="8" cy="11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" name="Freeform 2582"/>
              <p:cNvSpPr>
                <a:spLocks noEditPoints="1"/>
              </p:cNvSpPr>
              <p:nvPr/>
            </p:nvSpPr>
            <p:spPr bwMode="auto">
              <a:xfrm>
                <a:off x="6146" y="1781"/>
                <a:ext cx="79" cy="115"/>
              </a:xfrm>
              <a:custGeom>
                <a:avLst/>
                <a:gdLst>
                  <a:gd name="T0" fmla="*/ 0 w 73"/>
                  <a:gd name="T1" fmla="*/ 106 h 106"/>
                  <a:gd name="T2" fmla="*/ 73 w 73"/>
                  <a:gd name="T3" fmla="*/ 106 h 106"/>
                  <a:gd name="T4" fmla="*/ 73 w 73"/>
                  <a:gd name="T5" fmla="*/ 0 h 106"/>
                  <a:gd name="T6" fmla="*/ 0 w 73"/>
                  <a:gd name="T7" fmla="*/ 0 h 106"/>
                  <a:gd name="T8" fmla="*/ 0 w 73"/>
                  <a:gd name="T9" fmla="*/ 106 h 106"/>
                  <a:gd name="T10" fmla="*/ 51 w 73"/>
                  <a:gd name="T11" fmla="*/ 43 h 106"/>
                  <a:gd name="T12" fmla="*/ 56 w 73"/>
                  <a:gd name="T13" fmla="*/ 43 h 106"/>
                  <a:gd name="T14" fmla="*/ 61 w 73"/>
                  <a:gd name="T15" fmla="*/ 44 h 106"/>
                  <a:gd name="T16" fmla="*/ 64 w 73"/>
                  <a:gd name="T17" fmla="*/ 50 h 106"/>
                  <a:gd name="T18" fmla="*/ 61 w 73"/>
                  <a:gd name="T19" fmla="*/ 55 h 106"/>
                  <a:gd name="T20" fmla="*/ 55 w 73"/>
                  <a:gd name="T21" fmla="*/ 57 h 106"/>
                  <a:gd name="T22" fmla="*/ 51 w 73"/>
                  <a:gd name="T23" fmla="*/ 57 h 106"/>
                  <a:gd name="T24" fmla="*/ 51 w 73"/>
                  <a:gd name="T25" fmla="*/ 43 h 106"/>
                  <a:gd name="T26" fmla="*/ 42 w 73"/>
                  <a:gd name="T27" fmla="*/ 43 h 106"/>
                  <a:gd name="T28" fmla="*/ 49 w 73"/>
                  <a:gd name="T29" fmla="*/ 50 h 106"/>
                  <a:gd name="T30" fmla="*/ 42 w 73"/>
                  <a:gd name="T31" fmla="*/ 57 h 106"/>
                  <a:gd name="T32" fmla="*/ 36 w 73"/>
                  <a:gd name="T33" fmla="*/ 50 h 106"/>
                  <a:gd name="T34" fmla="*/ 42 w 73"/>
                  <a:gd name="T35" fmla="*/ 43 h 106"/>
                  <a:gd name="T36" fmla="*/ 28 w 73"/>
                  <a:gd name="T37" fmla="*/ 43 h 106"/>
                  <a:gd name="T38" fmla="*/ 34 w 73"/>
                  <a:gd name="T39" fmla="*/ 50 h 106"/>
                  <a:gd name="T40" fmla="*/ 27 w 73"/>
                  <a:gd name="T41" fmla="*/ 57 h 106"/>
                  <a:gd name="T42" fmla="*/ 21 w 73"/>
                  <a:gd name="T43" fmla="*/ 50 h 106"/>
                  <a:gd name="T44" fmla="*/ 28 w 73"/>
                  <a:gd name="T45" fmla="*/ 43 h 106"/>
                  <a:gd name="T46" fmla="*/ 10 w 73"/>
                  <a:gd name="T47" fmla="*/ 43 h 106"/>
                  <a:gd name="T48" fmla="*/ 19 w 73"/>
                  <a:gd name="T49" fmla="*/ 43 h 106"/>
                  <a:gd name="T50" fmla="*/ 19 w 73"/>
                  <a:gd name="T51" fmla="*/ 45 h 106"/>
                  <a:gd name="T52" fmla="*/ 14 w 73"/>
                  <a:gd name="T53" fmla="*/ 45 h 106"/>
                  <a:gd name="T54" fmla="*/ 14 w 73"/>
                  <a:gd name="T55" fmla="*/ 49 h 106"/>
                  <a:gd name="T56" fmla="*/ 19 w 73"/>
                  <a:gd name="T57" fmla="*/ 49 h 106"/>
                  <a:gd name="T58" fmla="*/ 19 w 73"/>
                  <a:gd name="T59" fmla="*/ 51 h 106"/>
                  <a:gd name="T60" fmla="*/ 14 w 73"/>
                  <a:gd name="T61" fmla="*/ 51 h 106"/>
                  <a:gd name="T62" fmla="*/ 14 w 73"/>
                  <a:gd name="T63" fmla="*/ 57 h 106"/>
                  <a:gd name="T64" fmla="*/ 10 w 73"/>
                  <a:gd name="T65" fmla="*/ 57 h 106"/>
                  <a:gd name="T66" fmla="*/ 10 w 73"/>
                  <a:gd name="T67" fmla="*/ 43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3" h="106">
                    <a:moveTo>
                      <a:pt x="0" y="106"/>
                    </a:moveTo>
                    <a:cubicBezTo>
                      <a:pt x="73" y="106"/>
                      <a:pt x="73" y="106"/>
                      <a:pt x="73" y="106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06"/>
                    </a:lnTo>
                    <a:close/>
                    <a:moveTo>
                      <a:pt x="51" y="43"/>
                    </a:moveTo>
                    <a:cubicBezTo>
                      <a:pt x="52" y="43"/>
                      <a:pt x="54" y="43"/>
                      <a:pt x="56" y="43"/>
                    </a:cubicBezTo>
                    <a:cubicBezTo>
                      <a:pt x="58" y="43"/>
                      <a:pt x="60" y="43"/>
                      <a:pt x="61" y="44"/>
                    </a:cubicBezTo>
                    <a:cubicBezTo>
                      <a:pt x="63" y="45"/>
                      <a:pt x="64" y="47"/>
                      <a:pt x="64" y="50"/>
                    </a:cubicBezTo>
                    <a:cubicBezTo>
                      <a:pt x="64" y="52"/>
                      <a:pt x="63" y="54"/>
                      <a:pt x="61" y="55"/>
                    </a:cubicBezTo>
                    <a:cubicBezTo>
                      <a:pt x="60" y="56"/>
                      <a:pt x="58" y="57"/>
                      <a:pt x="55" y="57"/>
                    </a:cubicBezTo>
                    <a:cubicBezTo>
                      <a:pt x="53" y="57"/>
                      <a:pt x="52" y="57"/>
                      <a:pt x="51" y="57"/>
                    </a:cubicBezTo>
                    <a:lnTo>
                      <a:pt x="51" y="43"/>
                    </a:lnTo>
                    <a:close/>
                    <a:moveTo>
                      <a:pt x="42" y="43"/>
                    </a:moveTo>
                    <a:cubicBezTo>
                      <a:pt x="47" y="43"/>
                      <a:pt x="49" y="46"/>
                      <a:pt x="49" y="50"/>
                    </a:cubicBezTo>
                    <a:cubicBezTo>
                      <a:pt x="49" y="54"/>
                      <a:pt x="46" y="57"/>
                      <a:pt x="42" y="57"/>
                    </a:cubicBezTo>
                    <a:cubicBezTo>
                      <a:pt x="38" y="57"/>
                      <a:pt x="36" y="54"/>
                      <a:pt x="36" y="50"/>
                    </a:cubicBezTo>
                    <a:cubicBezTo>
                      <a:pt x="36" y="46"/>
                      <a:pt x="38" y="43"/>
                      <a:pt x="42" y="43"/>
                    </a:cubicBezTo>
                    <a:close/>
                    <a:moveTo>
                      <a:pt x="28" y="43"/>
                    </a:moveTo>
                    <a:cubicBezTo>
                      <a:pt x="32" y="43"/>
                      <a:pt x="34" y="46"/>
                      <a:pt x="34" y="50"/>
                    </a:cubicBezTo>
                    <a:cubicBezTo>
                      <a:pt x="34" y="54"/>
                      <a:pt x="31" y="57"/>
                      <a:pt x="27" y="57"/>
                    </a:cubicBezTo>
                    <a:cubicBezTo>
                      <a:pt x="23" y="57"/>
                      <a:pt x="21" y="54"/>
                      <a:pt x="21" y="50"/>
                    </a:cubicBezTo>
                    <a:cubicBezTo>
                      <a:pt x="21" y="46"/>
                      <a:pt x="23" y="43"/>
                      <a:pt x="28" y="43"/>
                    </a:cubicBezTo>
                    <a:close/>
                    <a:moveTo>
                      <a:pt x="10" y="43"/>
                    </a:moveTo>
                    <a:cubicBezTo>
                      <a:pt x="19" y="43"/>
                      <a:pt x="19" y="43"/>
                      <a:pt x="19" y="43"/>
                    </a:cubicBezTo>
                    <a:cubicBezTo>
                      <a:pt x="19" y="45"/>
                      <a:pt x="19" y="45"/>
                      <a:pt x="19" y="45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9"/>
                      <a:pt x="14" y="49"/>
                      <a:pt x="14" y="49"/>
                    </a:cubicBezTo>
                    <a:cubicBezTo>
                      <a:pt x="19" y="49"/>
                      <a:pt x="19" y="49"/>
                      <a:pt x="19" y="49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0" y="57"/>
                      <a:pt x="10" y="57"/>
                      <a:pt x="10" y="57"/>
                    </a:cubicBezTo>
                    <a:lnTo>
                      <a:pt x="10" y="4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" name="Freeform 2583"/>
              <p:cNvSpPr>
                <a:spLocks noEditPoints="1"/>
              </p:cNvSpPr>
              <p:nvPr/>
            </p:nvSpPr>
            <p:spPr bwMode="auto">
              <a:xfrm>
                <a:off x="6338" y="2016"/>
                <a:ext cx="138" cy="87"/>
              </a:xfrm>
              <a:custGeom>
                <a:avLst/>
                <a:gdLst>
                  <a:gd name="T0" fmla="*/ 0 w 127"/>
                  <a:gd name="T1" fmla="*/ 10 h 80"/>
                  <a:gd name="T2" fmla="*/ 117 w 127"/>
                  <a:gd name="T3" fmla="*/ 80 h 80"/>
                  <a:gd name="T4" fmla="*/ 127 w 127"/>
                  <a:gd name="T5" fmla="*/ 70 h 80"/>
                  <a:gd name="T6" fmla="*/ 117 w 127"/>
                  <a:gd name="T7" fmla="*/ 0 h 80"/>
                  <a:gd name="T8" fmla="*/ 5 w 127"/>
                  <a:gd name="T9" fmla="*/ 14 h 80"/>
                  <a:gd name="T10" fmla="*/ 16 w 127"/>
                  <a:gd name="T11" fmla="*/ 75 h 80"/>
                  <a:gd name="T12" fmla="*/ 10 w 127"/>
                  <a:gd name="T13" fmla="*/ 45 h 80"/>
                  <a:gd name="T14" fmla="*/ 18 w 127"/>
                  <a:gd name="T15" fmla="*/ 40 h 80"/>
                  <a:gd name="T16" fmla="*/ 15 w 127"/>
                  <a:gd name="T17" fmla="*/ 5 h 80"/>
                  <a:gd name="T18" fmla="*/ 21 w 127"/>
                  <a:gd name="T19" fmla="*/ 5 h 80"/>
                  <a:gd name="T20" fmla="*/ 21 w 127"/>
                  <a:gd name="T21" fmla="*/ 40 h 80"/>
                  <a:gd name="T22" fmla="*/ 25 w 127"/>
                  <a:gd name="T23" fmla="*/ 75 h 80"/>
                  <a:gd name="T24" fmla="*/ 30 w 127"/>
                  <a:gd name="T25" fmla="*/ 75 h 80"/>
                  <a:gd name="T26" fmla="*/ 29 w 127"/>
                  <a:gd name="T27" fmla="*/ 5 h 80"/>
                  <a:gd name="T28" fmla="*/ 37 w 127"/>
                  <a:gd name="T29" fmla="*/ 5 h 80"/>
                  <a:gd name="T30" fmla="*/ 37 w 127"/>
                  <a:gd name="T31" fmla="*/ 40 h 80"/>
                  <a:gd name="T32" fmla="*/ 40 w 127"/>
                  <a:gd name="T33" fmla="*/ 75 h 80"/>
                  <a:gd name="T34" fmla="*/ 45 w 127"/>
                  <a:gd name="T35" fmla="*/ 75 h 80"/>
                  <a:gd name="T36" fmla="*/ 45 w 127"/>
                  <a:gd name="T37" fmla="*/ 5 h 80"/>
                  <a:gd name="T38" fmla="*/ 53 w 127"/>
                  <a:gd name="T39" fmla="*/ 5 h 80"/>
                  <a:gd name="T40" fmla="*/ 53 w 127"/>
                  <a:gd name="T41" fmla="*/ 40 h 80"/>
                  <a:gd name="T42" fmla="*/ 54 w 127"/>
                  <a:gd name="T43" fmla="*/ 75 h 80"/>
                  <a:gd name="T44" fmla="*/ 59 w 127"/>
                  <a:gd name="T45" fmla="*/ 75 h 80"/>
                  <a:gd name="T46" fmla="*/ 61 w 127"/>
                  <a:gd name="T47" fmla="*/ 5 h 80"/>
                  <a:gd name="T48" fmla="*/ 74 w 127"/>
                  <a:gd name="T49" fmla="*/ 75 h 80"/>
                  <a:gd name="T50" fmla="*/ 74 w 127"/>
                  <a:gd name="T51" fmla="*/ 45 h 80"/>
                  <a:gd name="T52" fmla="*/ 69 w 127"/>
                  <a:gd name="T53" fmla="*/ 40 h 80"/>
                  <a:gd name="T54" fmla="*/ 75 w 127"/>
                  <a:gd name="T55" fmla="*/ 40 h 80"/>
                  <a:gd name="T56" fmla="*/ 78 w 127"/>
                  <a:gd name="T57" fmla="*/ 5 h 80"/>
                  <a:gd name="T58" fmla="*/ 89 w 127"/>
                  <a:gd name="T59" fmla="*/ 75 h 80"/>
                  <a:gd name="T60" fmla="*/ 89 w 127"/>
                  <a:gd name="T61" fmla="*/ 45 h 80"/>
                  <a:gd name="T62" fmla="*/ 86 w 127"/>
                  <a:gd name="T63" fmla="*/ 40 h 80"/>
                  <a:gd name="T64" fmla="*/ 91 w 127"/>
                  <a:gd name="T65" fmla="*/ 40 h 80"/>
                  <a:gd name="T66" fmla="*/ 99 w 127"/>
                  <a:gd name="T67" fmla="*/ 40 h 80"/>
                  <a:gd name="T68" fmla="*/ 103 w 127"/>
                  <a:gd name="T69" fmla="*/ 75 h 80"/>
                  <a:gd name="T70" fmla="*/ 103 w 127"/>
                  <a:gd name="T71" fmla="*/ 45 h 80"/>
                  <a:gd name="T72" fmla="*/ 102 w 127"/>
                  <a:gd name="T73" fmla="*/ 40 h 80"/>
                  <a:gd name="T74" fmla="*/ 107 w 127"/>
                  <a:gd name="T75" fmla="*/ 40 h 80"/>
                  <a:gd name="T76" fmla="*/ 115 w 127"/>
                  <a:gd name="T77" fmla="*/ 5 h 80"/>
                  <a:gd name="T78" fmla="*/ 110 w 127"/>
                  <a:gd name="T79" fmla="*/ 5 h 80"/>
                  <a:gd name="T80" fmla="*/ 113 w 127"/>
                  <a:gd name="T81" fmla="*/ 75 h 80"/>
                  <a:gd name="T82" fmla="*/ 118 w 127"/>
                  <a:gd name="T83" fmla="*/ 74 h 80"/>
                  <a:gd name="T84" fmla="*/ 118 w 127"/>
                  <a:gd name="T85" fmla="*/ 6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7" h="80">
                    <a:moveTo>
                      <a:pt x="117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4" y="0"/>
                      <a:pt x="0" y="5"/>
                      <a:pt x="0" y="10"/>
                    </a:cubicBezTo>
                    <a:cubicBezTo>
                      <a:pt x="0" y="70"/>
                      <a:pt x="0" y="70"/>
                      <a:pt x="0" y="70"/>
                    </a:cubicBezTo>
                    <a:cubicBezTo>
                      <a:pt x="0" y="75"/>
                      <a:pt x="4" y="80"/>
                      <a:pt x="10" y="80"/>
                    </a:cubicBezTo>
                    <a:cubicBezTo>
                      <a:pt x="117" y="80"/>
                      <a:pt x="117" y="80"/>
                      <a:pt x="117" y="80"/>
                    </a:cubicBezTo>
                    <a:cubicBezTo>
                      <a:pt x="122" y="80"/>
                      <a:pt x="127" y="76"/>
                      <a:pt x="127" y="71"/>
                    </a:cubicBezTo>
                    <a:cubicBezTo>
                      <a:pt x="127" y="71"/>
                      <a:pt x="127" y="71"/>
                      <a:pt x="127" y="71"/>
                    </a:cubicBezTo>
                    <a:cubicBezTo>
                      <a:pt x="127" y="70"/>
                      <a:pt x="127" y="70"/>
                      <a:pt x="127" y="70"/>
                    </a:cubicBezTo>
                    <a:cubicBezTo>
                      <a:pt x="127" y="45"/>
                      <a:pt x="127" y="45"/>
                      <a:pt x="127" y="45"/>
                    </a:cubicBezTo>
                    <a:cubicBezTo>
                      <a:pt x="127" y="10"/>
                      <a:pt x="127" y="10"/>
                      <a:pt x="127" y="10"/>
                    </a:cubicBezTo>
                    <a:cubicBezTo>
                      <a:pt x="127" y="5"/>
                      <a:pt x="123" y="0"/>
                      <a:pt x="117" y="0"/>
                    </a:cubicBezTo>
                    <a:close/>
                    <a:moveTo>
                      <a:pt x="10" y="40"/>
                    </a:moveTo>
                    <a:cubicBezTo>
                      <a:pt x="5" y="40"/>
                      <a:pt x="5" y="40"/>
                      <a:pt x="5" y="40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0"/>
                      <a:pt x="7" y="7"/>
                      <a:pt x="10" y="6"/>
                    </a:cubicBezTo>
                    <a:lnTo>
                      <a:pt x="10" y="40"/>
                    </a:lnTo>
                    <a:close/>
                    <a:moveTo>
                      <a:pt x="16" y="75"/>
                    </a:moveTo>
                    <a:cubicBezTo>
                      <a:pt x="15" y="75"/>
                      <a:pt x="15" y="75"/>
                      <a:pt x="15" y="75"/>
                    </a:cubicBezTo>
                    <a:cubicBezTo>
                      <a:pt x="13" y="75"/>
                      <a:pt x="12" y="75"/>
                      <a:pt x="10" y="74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6" y="45"/>
                      <a:pt x="16" y="45"/>
                      <a:pt x="16" y="45"/>
                    </a:cubicBezTo>
                    <a:lnTo>
                      <a:pt x="16" y="75"/>
                    </a:lnTo>
                    <a:close/>
                    <a:moveTo>
                      <a:pt x="18" y="40"/>
                    </a:move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4" y="5"/>
                      <a:pt x="15" y="5"/>
                    </a:cubicBezTo>
                    <a:cubicBezTo>
                      <a:pt x="18" y="5"/>
                      <a:pt x="18" y="5"/>
                      <a:pt x="18" y="5"/>
                    </a:cubicBezTo>
                    <a:lnTo>
                      <a:pt x="18" y="40"/>
                    </a:lnTo>
                    <a:close/>
                    <a:moveTo>
                      <a:pt x="21" y="5"/>
                    </a:moveTo>
                    <a:cubicBezTo>
                      <a:pt x="26" y="5"/>
                      <a:pt x="26" y="5"/>
                      <a:pt x="26" y="5"/>
                    </a:cubicBezTo>
                    <a:cubicBezTo>
                      <a:pt x="26" y="40"/>
                      <a:pt x="26" y="40"/>
                      <a:pt x="26" y="40"/>
                    </a:cubicBezTo>
                    <a:cubicBezTo>
                      <a:pt x="21" y="40"/>
                      <a:pt x="21" y="40"/>
                      <a:pt x="21" y="40"/>
                    </a:cubicBezTo>
                    <a:lnTo>
                      <a:pt x="21" y="5"/>
                    </a:lnTo>
                    <a:close/>
                    <a:moveTo>
                      <a:pt x="30" y="75"/>
                    </a:moveTo>
                    <a:cubicBezTo>
                      <a:pt x="25" y="75"/>
                      <a:pt x="25" y="75"/>
                      <a:pt x="25" y="75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30" y="45"/>
                      <a:pt x="30" y="45"/>
                      <a:pt x="30" y="45"/>
                    </a:cubicBezTo>
                    <a:lnTo>
                      <a:pt x="30" y="75"/>
                    </a:lnTo>
                    <a:close/>
                    <a:moveTo>
                      <a:pt x="34" y="40"/>
                    </a:moveTo>
                    <a:cubicBezTo>
                      <a:pt x="29" y="40"/>
                      <a:pt x="29" y="40"/>
                      <a:pt x="29" y="40"/>
                    </a:cubicBezTo>
                    <a:cubicBezTo>
                      <a:pt x="29" y="5"/>
                      <a:pt x="29" y="5"/>
                      <a:pt x="29" y="5"/>
                    </a:cubicBezTo>
                    <a:cubicBezTo>
                      <a:pt x="34" y="5"/>
                      <a:pt x="34" y="5"/>
                      <a:pt x="34" y="5"/>
                    </a:cubicBezTo>
                    <a:lnTo>
                      <a:pt x="34" y="40"/>
                    </a:lnTo>
                    <a:close/>
                    <a:moveTo>
                      <a:pt x="37" y="5"/>
                    </a:moveTo>
                    <a:cubicBezTo>
                      <a:pt x="42" y="5"/>
                      <a:pt x="42" y="5"/>
                      <a:pt x="42" y="5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37" y="40"/>
                      <a:pt x="37" y="40"/>
                      <a:pt x="37" y="40"/>
                    </a:cubicBezTo>
                    <a:lnTo>
                      <a:pt x="37" y="5"/>
                    </a:lnTo>
                    <a:close/>
                    <a:moveTo>
                      <a:pt x="45" y="75"/>
                    </a:moveTo>
                    <a:cubicBezTo>
                      <a:pt x="40" y="75"/>
                      <a:pt x="40" y="75"/>
                      <a:pt x="40" y="75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45" y="45"/>
                      <a:pt x="45" y="45"/>
                      <a:pt x="45" y="45"/>
                    </a:cubicBezTo>
                    <a:lnTo>
                      <a:pt x="45" y="75"/>
                    </a:lnTo>
                    <a:close/>
                    <a:moveTo>
                      <a:pt x="50" y="40"/>
                    </a:moveTo>
                    <a:cubicBezTo>
                      <a:pt x="45" y="40"/>
                      <a:pt x="45" y="40"/>
                      <a:pt x="45" y="40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50" y="5"/>
                      <a:pt x="50" y="5"/>
                      <a:pt x="50" y="5"/>
                    </a:cubicBezTo>
                    <a:lnTo>
                      <a:pt x="50" y="40"/>
                    </a:lnTo>
                    <a:close/>
                    <a:moveTo>
                      <a:pt x="53" y="5"/>
                    </a:moveTo>
                    <a:cubicBezTo>
                      <a:pt x="58" y="5"/>
                      <a:pt x="58" y="5"/>
                      <a:pt x="58" y="5"/>
                    </a:cubicBezTo>
                    <a:cubicBezTo>
                      <a:pt x="58" y="40"/>
                      <a:pt x="58" y="40"/>
                      <a:pt x="58" y="40"/>
                    </a:cubicBezTo>
                    <a:cubicBezTo>
                      <a:pt x="53" y="40"/>
                      <a:pt x="53" y="40"/>
                      <a:pt x="53" y="40"/>
                    </a:cubicBezTo>
                    <a:lnTo>
                      <a:pt x="53" y="5"/>
                    </a:lnTo>
                    <a:close/>
                    <a:moveTo>
                      <a:pt x="59" y="75"/>
                    </a:moveTo>
                    <a:cubicBezTo>
                      <a:pt x="54" y="75"/>
                      <a:pt x="54" y="75"/>
                      <a:pt x="54" y="75"/>
                    </a:cubicBezTo>
                    <a:cubicBezTo>
                      <a:pt x="54" y="45"/>
                      <a:pt x="54" y="45"/>
                      <a:pt x="54" y="45"/>
                    </a:cubicBezTo>
                    <a:cubicBezTo>
                      <a:pt x="59" y="45"/>
                      <a:pt x="59" y="45"/>
                      <a:pt x="59" y="45"/>
                    </a:cubicBezTo>
                    <a:lnTo>
                      <a:pt x="59" y="75"/>
                    </a:lnTo>
                    <a:close/>
                    <a:moveTo>
                      <a:pt x="66" y="40"/>
                    </a:moveTo>
                    <a:cubicBezTo>
                      <a:pt x="61" y="40"/>
                      <a:pt x="61" y="40"/>
                      <a:pt x="61" y="40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6" y="5"/>
                      <a:pt x="66" y="5"/>
                      <a:pt x="66" y="5"/>
                    </a:cubicBezTo>
                    <a:lnTo>
                      <a:pt x="66" y="40"/>
                    </a:lnTo>
                    <a:close/>
                    <a:moveTo>
                      <a:pt x="74" y="75"/>
                    </a:moveTo>
                    <a:cubicBezTo>
                      <a:pt x="69" y="75"/>
                      <a:pt x="69" y="75"/>
                      <a:pt x="69" y="75"/>
                    </a:cubicBezTo>
                    <a:cubicBezTo>
                      <a:pt x="69" y="45"/>
                      <a:pt x="69" y="45"/>
                      <a:pt x="69" y="45"/>
                    </a:cubicBezTo>
                    <a:cubicBezTo>
                      <a:pt x="74" y="45"/>
                      <a:pt x="74" y="45"/>
                      <a:pt x="74" y="45"/>
                    </a:cubicBezTo>
                    <a:lnTo>
                      <a:pt x="74" y="75"/>
                    </a:lnTo>
                    <a:close/>
                    <a:moveTo>
                      <a:pt x="75" y="40"/>
                    </a:moveTo>
                    <a:cubicBezTo>
                      <a:pt x="69" y="40"/>
                      <a:pt x="69" y="40"/>
                      <a:pt x="69" y="40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75" y="5"/>
                      <a:pt x="75" y="5"/>
                      <a:pt x="75" y="5"/>
                    </a:cubicBezTo>
                    <a:lnTo>
                      <a:pt x="75" y="40"/>
                    </a:lnTo>
                    <a:close/>
                    <a:moveTo>
                      <a:pt x="83" y="40"/>
                    </a:moveTo>
                    <a:cubicBezTo>
                      <a:pt x="78" y="40"/>
                      <a:pt x="78" y="40"/>
                      <a:pt x="78" y="40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83" y="5"/>
                      <a:pt x="83" y="5"/>
                      <a:pt x="83" y="5"/>
                    </a:cubicBezTo>
                    <a:lnTo>
                      <a:pt x="83" y="40"/>
                    </a:lnTo>
                    <a:close/>
                    <a:moveTo>
                      <a:pt x="89" y="75"/>
                    </a:moveTo>
                    <a:cubicBezTo>
                      <a:pt x="84" y="75"/>
                      <a:pt x="84" y="75"/>
                      <a:pt x="84" y="75"/>
                    </a:cubicBezTo>
                    <a:cubicBezTo>
                      <a:pt x="84" y="45"/>
                      <a:pt x="84" y="45"/>
                      <a:pt x="84" y="45"/>
                    </a:cubicBezTo>
                    <a:cubicBezTo>
                      <a:pt x="89" y="45"/>
                      <a:pt x="89" y="45"/>
                      <a:pt x="89" y="45"/>
                    </a:cubicBezTo>
                    <a:lnTo>
                      <a:pt x="89" y="75"/>
                    </a:lnTo>
                    <a:close/>
                    <a:moveTo>
                      <a:pt x="91" y="40"/>
                    </a:moveTo>
                    <a:cubicBezTo>
                      <a:pt x="86" y="40"/>
                      <a:pt x="86" y="40"/>
                      <a:pt x="86" y="40"/>
                    </a:cubicBezTo>
                    <a:cubicBezTo>
                      <a:pt x="86" y="5"/>
                      <a:pt x="86" y="5"/>
                      <a:pt x="86" y="5"/>
                    </a:cubicBezTo>
                    <a:cubicBezTo>
                      <a:pt x="91" y="5"/>
                      <a:pt x="91" y="5"/>
                      <a:pt x="91" y="5"/>
                    </a:cubicBezTo>
                    <a:lnTo>
                      <a:pt x="91" y="40"/>
                    </a:lnTo>
                    <a:close/>
                    <a:moveTo>
                      <a:pt x="94" y="5"/>
                    </a:moveTo>
                    <a:cubicBezTo>
                      <a:pt x="99" y="5"/>
                      <a:pt x="99" y="5"/>
                      <a:pt x="99" y="5"/>
                    </a:cubicBezTo>
                    <a:cubicBezTo>
                      <a:pt x="99" y="40"/>
                      <a:pt x="99" y="40"/>
                      <a:pt x="99" y="40"/>
                    </a:cubicBezTo>
                    <a:cubicBezTo>
                      <a:pt x="94" y="40"/>
                      <a:pt x="94" y="40"/>
                      <a:pt x="94" y="40"/>
                    </a:cubicBezTo>
                    <a:lnTo>
                      <a:pt x="94" y="5"/>
                    </a:lnTo>
                    <a:close/>
                    <a:moveTo>
                      <a:pt x="103" y="75"/>
                    </a:moveTo>
                    <a:cubicBezTo>
                      <a:pt x="98" y="75"/>
                      <a:pt x="98" y="75"/>
                      <a:pt x="98" y="75"/>
                    </a:cubicBezTo>
                    <a:cubicBezTo>
                      <a:pt x="98" y="45"/>
                      <a:pt x="98" y="45"/>
                      <a:pt x="98" y="45"/>
                    </a:cubicBezTo>
                    <a:cubicBezTo>
                      <a:pt x="103" y="45"/>
                      <a:pt x="103" y="45"/>
                      <a:pt x="103" y="45"/>
                    </a:cubicBezTo>
                    <a:lnTo>
                      <a:pt x="103" y="75"/>
                    </a:lnTo>
                    <a:close/>
                    <a:moveTo>
                      <a:pt x="107" y="40"/>
                    </a:moveTo>
                    <a:cubicBezTo>
                      <a:pt x="102" y="40"/>
                      <a:pt x="102" y="40"/>
                      <a:pt x="102" y="40"/>
                    </a:cubicBezTo>
                    <a:cubicBezTo>
                      <a:pt x="102" y="5"/>
                      <a:pt x="102" y="5"/>
                      <a:pt x="102" y="5"/>
                    </a:cubicBezTo>
                    <a:cubicBezTo>
                      <a:pt x="107" y="5"/>
                      <a:pt x="107" y="5"/>
                      <a:pt x="107" y="5"/>
                    </a:cubicBezTo>
                    <a:lnTo>
                      <a:pt x="107" y="40"/>
                    </a:lnTo>
                    <a:close/>
                    <a:moveTo>
                      <a:pt x="110" y="5"/>
                    </a:moveTo>
                    <a:cubicBezTo>
                      <a:pt x="113" y="5"/>
                      <a:pt x="113" y="5"/>
                      <a:pt x="113" y="5"/>
                    </a:cubicBezTo>
                    <a:cubicBezTo>
                      <a:pt x="114" y="5"/>
                      <a:pt x="114" y="5"/>
                      <a:pt x="115" y="5"/>
                    </a:cubicBezTo>
                    <a:cubicBezTo>
                      <a:pt x="115" y="40"/>
                      <a:pt x="115" y="40"/>
                      <a:pt x="115" y="40"/>
                    </a:cubicBezTo>
                    <a:cubicBezTo>
                      <a:pt x="110" y="40"/>
                      <a:pt x="110" y="40"/>
                      <a:pt x="110" y="40"/>
                    </a:cubicBezTo>
                    <a:lnTo>
                      <a:pt x="110" y="5"/>
                    </a:lnTo>
                    <a:close/>
                    <a:moveTo>
                      <a:pt x="118" y="74"/>
                    </a:moveTo>
                    <a:cubicBezTo>
                      <a:pt x="117" y="75"/>
                      <a:pt x="115" y="75"/>
                      <a:pt x="113" y="75"/>
                    </a:cubicBezTo>
                    <a:cubicBezTo>
                      <a:pt x="113" y="75"/>
                      <a:pt x="113" y="75"/>
                      <a:pt x="113" y="75"/>
                    </a:cubicBezTo>
                    <a:cubicBezTo>
                      <a:pt x="113" y="45"/>
                      <a:pt x="113" y="45"/>
                      <a:pt x="113" y="45"/>
                    </a:cubicBezTo>
                    <a:cubicBezTo>
                      <a:pt x="118" y="45"/>
                      <a:pt x="118" y="45"/>
                      <a:pt x="118" y="45"/>
                    </a:cubicBezTo>
                    <a:lnTo>
                      <a:pt x="118" y="74"/>
                    </a:lnTo>
                    <a:close/>
                    <a:moveTo>
                      <a:pt x="122" y="40"/>
                    </a:moveTo>
                    <a:cubicBezTo>
                      <a:pt x="118" y="40"/>
                      <a:pt x="118" y="40"/>
                      <a:pt x="118" y="40"/>
                    </a:cubicBezTo>
                    <a:cubicBezTo>
                      <a:pt x="118" y="6"/>
                      <a:pt x="118" y="6"/>
                      <a:pt x="118" y="6"/>
                    </a:cubicBezTo>
                    <a:cubicBezTo>
                      <a:pt x="120" y="8"/>
                      <a:pt x="122" y="10"/>
                      <a:pt x="122" y="14"/>
                    </a:cubicBezTo>
                    <a:lnTo>
                      <a:pt x="122" y="4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" name="Freeform 2584"/>
              <p:cNvSpPr/>
              <p:nvPr/>
            </p:nvSpPr>
            <p:spPr bwMode="auto">
              <a:xfrm>
                <a:off x="6383" y="1995"/>
                <a:ext cx="47" cy="20"/>
              </a:xfrm>
              <a:custGeom>
                <a:avLst/>
                <a:gdLst>
                  <a:gd name="T0" fmla="*/ 37 w 43"/>
                  <a:gd name="T1" fmla="*/ 0 h 18"/>
                  <a:gd name="T2" fmla="*/ 6 w 43"/>
                  <a:gd name="T3" fmla="*/ 0 h 18"/>
                  <a:gd name="T4" fmla="*/ 0 w 43"/>
                  <a:gd name="T5" fmla="*/ 6 h 18"/>
                  <a:gd name="T6" fmla="*/ 0 w 43"/>
                  <a:gd name="T7" fmla="*/ 18 h 18"/>
                  <a:gd name="T8" fmla="*/ 8 w 43"/>
                  <a:gd name="T9" fmla="*/ 18 h 18"/>
                  <a:gd name="T10" fmla="*/ 8 w 43"/>
                  <a:gd name="T11" fmla="*/ 10 h 18"/>
                  <a:gd name="T12" fmla="*/ 12 w 43"/>
                  <a:gd name="T13" fmla="*/ 6 h 18"/>
                  <a:gd name="T14" fmla="*/ 31 w 43"/>
                  <a:gd name="T15" fmla="*/ 6 h 18"/>
                  <a:gd name="T16" fmla="*/ 35 w 43"/>
                  <a:gd name="T17" fmla="*/ 10 h 18"/>
                  <a:gd name="T18" fmla="*/ 35 w 43"/>
                  <a:gd name="T19" fmla="*/ 18 h 18"/>
                  <a:gd name="T20" fmla="*/ 43 w 43"/>
                  <a:gd name="T21" fmla="*/ 18 h 18"/>
                  <a:gd name="T22" fmla="*/ 43 w 43"/>
                  <a:gd name="T23" fmla="*/ 6 h 18"/>
                  <a:gd name="T24" fmla="*/ 37 w 43"/>
                  <a:gd name="T2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3" h="18">
                    <a:moveTo>
                      <a:pt x="37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3" y="0"/>
                      <a:pt x="0" y="3"/>
                      <a:pt x="0" y="6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8"/>
                      <a:pt x="10" y="6"/>
                      <a:pt x="12" y="6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4" y="6"/>
                      <a:pt x="35" y="8"/>
                      <a:pt x="35" y="10"/>
                    </a:cubicBezTo>
                    <a:cubicBezTo>
                      <a:pt x="35" y="18"/>
                      <a:pt x="35" y="18"/>
                      <a:pt x="35" y="18"/>
                    </a:cubicBezTo>
                    <a:cubicBezTo>
                      <a:pt x="43" y="18"/>
                      <a:pt x="43" y="18"/>
                      <a:pt x="43" y="18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3"/>
                      <a:pt x="40" y="0"/>
                      <a:pt x="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" name="Freeform 2585"/>
              <p:cNvSpPr/>
              <p:nvPr/>
            </p:nvSpPr>
            <p:spPr bwMode="auto">
              <a:xfrm>
                <a:off x="6590" y="1983"/>
                <a:ext cx="72" cy="65"/>
              </a:xfrm>
              <a:custGeom>
                <a:avLst/>
                <a:gdLst>
                  <a:gd name="T0" fmla="*/ 64 w 66"/>
                  <a:gd name="T1" fmla="*/ 14 h 59"/>
                  <a:gd name="T2" fmla="*/ 65 w 66"/>
                  <a:gd name="T3" fmla="*/ 0 h 59"/>
                  <a:gd name="T4" fmla="*/ 53 w 66"/>
                  <a:gd name="T5" fmla="*/ 7 h 59"/>
                  <a:gd name="T6" fmla="*/ 47 w 66"/>
                  <a:gd name="T7" fmla="*/ 10 h 59"/>
                  <a:gd name="T8" fmla="*/ 33 w 66"/>
                  <a:gd name="T9" fmla="*/ 8 h 59"/>
                  <a:gd name="T10" fmla="*/ 19 w 66"/>
                  <a:gd name="T11" fmla="*/ 10 h 59"/>
                  <a:gd name="T12" fmla="*/ 14 w 66"/>
                  <a:gd name="T13" fmla="*/ 7 h 59"/>
                  <a:gd name="T14" fmla="*/ 1 w 66"/>
                  <a:gd name="T15" fmla="*/ 0 h 59"/>
                  <a:gd name="T16" fmla="*/ 2 w 66"/>
                  <a:gd name="T17" fmla="*/ 14 h 59"/>
                  <a:gd name="T18" fmla="*/ 2 w 66"/>
                  <a:gd name="T19" fmla="*/ 25 h 59"/>
                  <a:gd name="T20" fmla="*/ 0 w 66"/>
                  <a:gd name="T21" fmla="*/ 33 h 59"/>
                  <a:gd name="T22" fmla="*/ 33 w 66"/>
                  <a:gd name="T23" fmla="*/ 59 h 59"/>
                  <a:gd name="T24" fmla="*/ 66 w 66"/>
                  <a:gd name="T25" fmla="*/ 33 h 59"/>
                  <a:gd name="T26" fmla="*/ 64 w 66"/>
                  <a:gd name="T27" fmla="*/ 26 h 59"/>
                  <a:gd name="T28" fmla="*/ 64 w 66"/>
                  <a:gd name="T29" fmla="*/ 14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6" h="59">
                    <a:moveTo>
                      <a:pt x="64" y="14"/>
                    </a:moveTo>
                    <a:cubicBezTo>
                      <a:pt x="65" y="0"/>
                      <a:pt x="65" y="0"/>
                      <a:pt x="65" y="0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3" y="8"/>
                      <a:pt x="38" y="8"/>
                      <a:pt x="33" y="8"/>
                    </a:cubicBezTo>
                    <a:cubicBezTo>
                      <a:pt x="28" y="8"/>
                      <a:pt x="23" y="8"/>
                      <a:pt x="19" y="10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1" y="28"/>
                      <a:pt x="0" y="31"/>
                      <a:pt x="0" y="33"/>
                    </a:cubicBezTo>
                    <a:cubicBezTo>
                      <a:pt x="0" y="48"/>
                      <a:pt x="15" y="59"/>
                      <a:pt x="33" y="59"/>
                    </a:cubicBezTo>
                    <a:cubicBezTo>
                      <a:pt x="51" y="59"/>
                      <a:pt x="66" y="48"/>
                      <a:pt x="66" y="33"/>
                    </a:cubicBezTo>
                    <a:cubicBezTo>
                      <a:pt x="66" y="31"/>
                      <a:pt x="65" y="28"/>
                      <a:pt x="64" y="26"/>
                    </a:cubicBezTo>
                    <a:lnTo>
                      <a:pt x="64" y="1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" name="Freeform 2586"/>
              <p:cNvSpPr/>
              <p:nvPr/>
            </p:nvSpPr>
            <p:spPr bwMode="auto">
              <a:xfrm>
                <a:off x="6553" y="2005"/>
                <a:ext cx="68" cy="120"/>
              </a:xfrm>
              <a:custGeom>
                <a:avLst/>
                <a:gdLst>
                  <a:gd name="T0" fmla="*/ 31 w 62"/>
                  <a:gd name="T1" fmla="*/ 37 h 110"/>
                  <a:gd name="T2" fmla="*/ 23 w 62"/>
                  <a:gd name="T3" fmla="*/ 41 h 110"/>
                  <a:gd name="T4" fmla="*/ 40 w 62"/>
                  <a:gd name="T5" fmla="*/ 60 h 110"/>
                  <a:gd name="T6" fmla="*/ 36 w 62"/>
                  <a:gd name="T7" fmla="*/ 68 h 110"/>
                  <a:gd name="T8" fmla="*/ 16 w 62"/>
                  <a:gd name="T9" fmla="*/ 50 h 110"/>
                  <a:gd name="T10" fmla="*/ 8 w 62"/>
                  <a:gd name="T11" fmla="*/ 1 h 110"/>
                  <a:gd name="T12" fmla="*/ 1 w 62"/>
                  <a:gd name="T13" fmla="*/ 60 h 110"/>
                  <a:gd name="T14" fmla="*/ 28 w 62"/>
                  <a:gd name="T15" fmla="*/ 105 h 110"/>
                  <a:gd name="T16" fmla="*/ 62 w 62"/>
                  <a:gd name="T17" fmla="*/ 108 h 110"/>
                  <a:gd name="T18" fmla="*/ 60 w 62"/>
                  <a:gd name="T19" fmla="*/ 58 h 110"/>
                  <a:gd name="T20" fmla="*/ 31 w 62"/>
                  <a:gd name="T21" fmla="*/ 37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" h="110">
                    <a:moveTo>
                      <a:pt x="31" y="37"/>
                    </a:moveTo>
                    <a:cubicBezTo>
                      <a:pt x="28" y="35"/>
                      <a:pt x="23" y="35"/>
                      <a:pt x="23" y="41"/>
                    </a:cubicBezTo>
                    <a:cubicBezTo>
                      <a:pt x="22" y="48"/>
                      <a:pt x="37" y="54"/>
                      <a:pt x="40" y="60"/>
                    </a:cubicBezTo>
                    <a:cubicBezTo>
                      <a:pt x="42" y="65"/>
                      <a:pt x="40" y="67"/>
                      <a:pt x="36" y="68"/>
                    </a:cubicBezTo>
                    <a:cubicBezTo>
                      <a:pt x="32" y="68"/>
                      <a:pt x="18" y="53"/>
                      <a:pt x="16" y="50"/>
                    </a:cubicBezTo>
                    <a:cubicBezTo>
                      <a:pt x="14" y="47"/>
                      <a:pt x="16" y="1"/>
                      <a:pt x="8" y="1"/>
                    </a:cubicBezTo>
                    <a:cubicBezTo>
                      <a:pt x="0" y="0"/>
                      <a:pt x="0" y="19"/>
                      <a:pt x="1" y="60"/>
                    </a:cubicBezTo>
                    <a:cubicBezTo>
                      <a:pt x="28" y="90"/>
                      <a:pt x="28" y="105"/>
                      <a:pt x="28" y="105"/>
                    </a:cubicBezTo>
                    <a:cubicBezTo>
                      <a:pt x="28" y="105"/>
                      <a:pt x="55" y="110"/>
                      <a:pt x="62" y="108"/>
                    </a:cubicBezTo>
                    <a:cubicBezTo>
                      <a:pt x="62" y="108"/>
                      <a:pt x="62" y="64"/>
                      <a:pt x="60" y="58"/>
                    </a:cubicBezTo>
                    <a:cubicBezTo>
                      <a:pt x="57" y="52"/>
                      <a:pt x="34" y="39"/>
                      <a:pt x="31" y="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" name="Freeform 2587"/>
              <p:cNvSpPr/>
              <p:nvPr/>
            </p:nvSpPr>
            <p:spPr bwMode="auto">
              <a:xfrm>
                <a:off x="6633" y="2005"/>
                <a:ext cx="69" cy="120"/>
              </a:xfrm>
              <a:custGeom>
                <a:avLst/>
                <a:gdLst>
                  <a:gd name="T0" fmla="*/ 54 w 63"/>
                  <a:gd name="T1" fmla="*/ 1 h 110"/>
                  <a:gd name="T2" fmla="*/ 46 w 63"/>
                  <a:gd name="T3" fmla="*/ 50 h 110"/>
                  <a:gd name="T4" fmla="*/ 26 w 63"/>
                  <a:gd name="T5" fmla="*/ 68 h 110"/>
                  <a:gd name="T6" fmla="*/ 23 w 63"/>
                  <a:gd name="T7" fmla="*/ 60 h 110"/>
                  <a:gd name="T8" fmla="*/ 40 w 63"/>
                  <a:gd name="T9" fmla="*/ 41 h 110"/>
                  <a:gd name="T10" fmla="*/ 31 w 63"/>
                  <a:gd name="T11" fmla="*/ 37 h 110"/>
                  <a:gd name="T12" fmla="*/ 3 w 63"/>
                  <a:gd name="T13" fmla="*/ 58 h 110"/>
                  <a:gd name="T14" fmla="*/ 1 w 63"/>
                  <a:gd name="T15" fmla="*/ 108 h 110"/>
                  <a:gd name="T16" fmla="*/ 34 w 63"/>
                  <a:gd name="T17" fmla="*/ 105 h 110"/>
                  <a:gd name="T18" fmla="*/ 62 w 63"/>
                  <a:gd name="T19" fmla="*/ 60 h 110"/>
                  <a:gd name="T20" fmla="*/ 54 w 63"/>
                  <a:gd name="T21" fmla="*/ 1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110">
                    <a:moveTo>
                      <a:pt x="54" y="1"/>
                    </a:moveTo>
                    <a:cubicBezTo>
                      <a:pt x="46" y="1"/>
                      <a:pt x="48" y="47"/>
                      <a:pt x="46" y="50"/>
                    </a:cubicBezTo>
                    <a:cubicBezTo>
                      <a:pt x="44" y="53"/>
                      <a:pt x="31" y="68"/>
                      <a:pt x="26" y="68"/>
                    </a:cubicBezTo>
                    <a:cubicBezTo>
                      <a:pt x="22" y="67"/>
                      <a:pt x="20" y="65"/>
                      <a:pt x="23" y="60"/>
                    </a:cubicBezTo>
                    <a:cubicBezTo>
                      <a:pt x="25" y="54"/>
                      <a:pt x="40" y="48"/>
                      <a:pt x="40" y="41"/>
                    </a:cubicBezTo>
                    <a:cubicBezTo>
                      <a:pt x="39" y="35"/>
                      <a:pt x="34" y="35"/>
                      <a:pt x="31" y="37"/>
                    </a:cubicBezTo>
                    <a:cubicBezTo>
                      <a:pt x="29" y="39"/>
                      <a:pt x="6" y="52"/>
                      <a:pt x="3" y="58"/>
                    </a:cubicBezTo>
                    <a:cubicBezTo>
                      <a:pt x="0" y="64"/>
                      <a:pt x="1" y="108"/>
                      <a:pt x="1" y="108"/>
                    </a:cubicBezTo>
                    <a:cubicBezTo>
                      <a:pt x="8" y="110"/>
                      <a:pt x="34" y="105"/>
                      <a:pt x="34" y="105"/>
                    </a:cubicBezTo>
                    <a:cubicBezTo>
                      <a:pt x="34" y="105"/>
                      <a:pt x="34" y="90"/>
                      <a:pt x="62" y="60"/>
                    </a:cubicBezTo>
                    <a:cubicBezTo>
                      <a:pt x="63" y="19"/>
                      <a:pt x="62" y="0"/>
                      <a:pt x="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" name="Freeform 2588"/>
              <p:cNvSpPr>
                <a:spLocks noEditPoints="1"/>
              </p:cNvSpPr>
              <p:nvPr/>
            </p:nvSpPr>
            <p:spPr bwMode="auto">
              <a:xfrm>
                <a:off x="6763" y="2008"/>
                <a:ext cx="170" cy="92"/>
              </a:xfrm>
              <a:custGeom>
                <a:avLst/>
                <a:gdLst>
                  <a:gd name="T0" fmla="*/ 136 w 156"/>
                  <a:gd name="T1" fmla="*/ 42 h 84"/>
                  <a:gd name="T2" fmla="*/ 104 w 156"/>
                  <a:gd name="T3" fmla="*/ 51 h 84"/>
                  <a:gd name="T4" fmla="*/ 94 w 156"/>
                  <a:gd name="T5" fmla="*/ 70 h 84"/>
                  <a:gd name="T6" fmla="*/ 68 w 156"/>
                  <a:gd name="T7" fmla="*/ 75 h 84"/>
                  <a:gd name="T8" fmla="*/ 84 w 156"/>
                  <a:gd name="T9" fmla="*/ 42 h 84"/>
                  <a:gd name="T10" fmla="*/ 83 w 156"/>
                  <a:gd name="T11" fmla="*/ 35 h 84"/>
                  <a:gd name="T12" fmla="*/ 80 w 156"/>
                  <a:gd name="T13" fmla="*/ 24 h 84"/>
                  <a:gd name="T14" fmla="*/ 72 w 156"/>
                  <a:gd name="T15" fmla="*/ 12 h 84"/>
                  <a:gd name="T16" fmla="*/ 40 w 156"/>
                  <a:gd name="T17" fmla="*/ 0 h 84"/>
                  <a:gd name="T18" fmla="*/ 29 w 156"/>
                  <a:gd name="T19" fmla="*/ 2 h 84"/>
                  <a:gd name="T20" fmla="*/ 18 w 156"/>
                  <a:gd name="T21" fmla="*/ 7 h 84"/>
                  <a:gd name="T22" fmla="*/ 0 w 156"/>
                  <a:gd name="T23" fmla="*/ 42 h 84"/>
                  <a:gd name="T24" fmla="*/ 0 w 156"/>
                  <a:gd name="T25" fmla="*/ 49 h 84"/>
                  <a:gd name="T26" fmla="*/ 4 w 156"/>
                  <a:gd name="T27" fmla="*/ 60 h 84"/>
                  <a:gd name="T28" fmla="*/ 12 w 156"/>
                  <a:gd name="T29" fmla="*/ 72 h 84"/>
                  <a:gd name="T30" fmla="*/ 44 w 156"/>
                  <a:gd name="T31" fmla="*/ 84 h 84"/>
                  <a:gd name="T32" fmla="*/ 49 w 156"/>
                  <a:gd name="T33" fmla="*/ 83 h 84"/>
                  <a:gd name="T34" fmla="*/ 49 w 156"/>
                  <a:gd name="T35" fmla="*/ 83 h 84"/>
                  <a:gd name="T36" fmla="*/ 100 w 156"/>
                  <a:gd name="T37" fmla="*/ 75 h 84"/>
                  <a:gd name="T38" fmla="*/ 113 w 156"/>
                  <a:gd name="T39" fmla="*/ 53 h 84"/>
                  <a:gd name="T40" fmla="*/ 133 w 156"/>
                  <a:gd name="T41" fmla="*/ 50 h 84"/>
                  <a:gd name="T42" fmla="*/ 147 w 156"/>
                  <a:gd name="T43" fmla="*/ 66 h 84"/>
                  <a:gd name="T44" fmla="*/ 155 w 156"/>
                  <a:gd name="T45" fmla="*/ 64 h 84"/>
                  <a:gd name="T46" fmla="*/ 151 w 156"/>
                  <a:gd name="T47" fmla="*/ 53 h 84"/>
                  <a:gd name="T48" fmla="*/ 35 w 156"/>
                  <a:gd name="T49" fmla="*/ 9 h 84"/>
                  <a:gd name="T50" fmla="*/ 29 w 156"/>
                  <a:gd name="T51" fmla="*/ 40 h 84"/>
                  <a:gd name="T52" fmla="*/ 18 w 156"/>
                  <a:gd name="T53" fmla="*/ 19 h 84"/>
                  <a:gd name="T54" fmla="*/ 24 w 156"/>
                  <a:gd name="T55" fmla="*/ 40 h 84"/>
                  <a:gd name="T56" fmla="*/ 18 w 156"/>
                  <a:gd name="T57" fmla="*/ 19 h 84"/>
                  <a:gd name="T58" fmla="*/ 12 w 156"/>
                  <a:gd name="T59" fmla="*/ 40 h 84"/>
                  <a:gd name="T60" fmla="*/ 12 w 156"/>
                  <a:gd name="T61" fmla="*/ 27 h 84"/>
                  <a:gd name="T62" fmla="*/ 27 w 156"/>
                  <a:gd name="T63" fmla="*/ 72 h 84"/>
                  <a:gd name="T64" fmla="*/ 40 w 156"/>
                  <a:gd name="T65" fmla="*/ 75 h 84"/>
                  <a:gd name="T66" fmla="*/ 19 w 156"/>
                  <a:gd name="T67" fmla="*/ 66 h 84"/>
                  <a:gd name="T68" fmla="*/ 40 w 156"/>
                  <a:gd name="T69" fmla="*/ 60 h 84"/>
                  <a:gd name="T70" fmla="*/ 40 w 156"/>
                  <a:gd name="T71" fmla="*/ 55 h 84"/>
                  <a:gd name="T72" fmla="*/ 9 w 156"/>
                  <a:gd name="T73" fmla="*/ 49 h 84"/>
                  <a:gd name="T74" fmla="*/ 40 w 156"/>
                  <a:gd name="T75" fmla="*/ 55 h 84"/>
                  <a:gd name="T76" fmla="*/ 71 w 156"/>
                  <a:gd name="T77" fmla="*/ 44 h 84"/>
                  <a:gd name="T78" fmla="*/ 71 w 156"/>
                  <a:gd name="T79" fmla="*/ 57 h 84"/>
                  <a:gd name="T80" fmla="*/ 57 w 156"/>
                  <a:gd name="T81" fmla="*/ 12 h 84"/>
                  <a:gd name="T82" fmla="*/ 44 w 156"/>
                  <a:gd name="T83" fmla="*/ 9 h 84"/>
                  <a:gd name="T84" fmla="*/ 65 w 156"/>
                  <a:gd name="T85" fmla="*/ 18 h 84"/>
                  <a:gd name="T86" fmla="*/ 44 w 156"/>
                  <a:gd name="T87" fmla="*/ 24 h 84"/>
                  <a:gd name="T88" fmla="*/ 44 w 156"/>
                  <a:gd name="T89" fmla="*/ 35 h 84"/>
                  <a:gd name="T90" fmla="*/ 72 w 156"/>
                  <a:gd name="T91" fmla="*/ 29 h 84"/>
                  <a:gd name="T92" fmla="*/ 44 w 156"/>
                  <a:gd name="T93" fmla="*/ 35 h 84"/>
                  <a:gd name="T94" fmla="*/ 49 w 156"/>
                  <a:gd name="T95" fmla="*/ 74 h 84"/>
                  <a:gd name="T96" fmla="*/ 55 w 156"/>
                  <a:gd name="T97" fmla="*/ 44 h 84"/>
                  <a:gd name="T98" fmla="*/ 66 w 156"/>
                  <a:gd name="T99" fmla="*/ 65 h 84"/>
                  <a:gd name="T100" fmla="*/ 60 w 156"/>
                  <a:gd name="T101" fmla="*/ 44 h 84"/>
                  <a:gd name="T102" fmla="*/ 66 w 156"/>
                  <a:gd name="T103" fmla="*/ 6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56" h="84">
                    <a:moveTo>
                      <a:pt x="151" y="53"/>
                    </a:moveTo>
                    <a:cubicBezTo>
                      <a:pt x="148" y="49"/>
                      <a:pt x="143" y="45"/>
                      <a:pt x="136" y="42"/>
                    </a:cubicBezTo>
                    <a:cubicBezTo>
                      <a:pt x="126" y="37"/>
                      <a:pt x="118" y="39"/>
                      <a:pt x="114" y="41"/>
                    </a:cubicBezTo>
                    <a:cubicBezTo>
                      <a:pt x="108" y="44"/>
                      <a:pt x="105" y="48"/>
                      <a:pt x="104" y="51"/>
                    </a:cubicBezTo>
                    <a:cubicBezTo>
                      <a:pt x="104" y="52"/>
                      <a:pt x="104" y="52"/>
                      <a:pt x="104" y="52"/>
                    </a:cubicBezTo>
                    <a:cubicBezTo>
                      <a:pt x="104" y="56"/>
                      <a:pt x="103" y="60"/>
                      <a:pt x="94" y="70"/>
                    </a:cubicBezTo>
                    <a:cubicBezTo>
                      <a:pt x="89" y="75"/>
                      <a:pt x="84" y="75"/>
                      <a:pt x="71" y="75"/>
                    </a:cubicBezTo>
                    <a:cubicBezTo>
                      <a:pt x="70" y="75"/>
                      <a:pt x="69" y="75"/>
                      <a:pt x="68" y="75"/>
                    </a:cubicBezTo>
                    <a:cubicBezTo>
                      <a:pt x="69" y="74"/>
                      <a:pt x="70" y="73"/>
                      <a:pt x="71" y="72"/>
                    </a:cubicBezTo>
                    <a:cubicBezTo>
                      <a:pt x="79" y="64"/>
                      <a:pt x="84" y="54"/>
                      <a:pt x="84" y="42"/>
                    </a:cubicBezTo>
                    <a:cubicBezTo>
                      <a:pt x="84" y="41"/>
                      <a:pt x="84" y="41"/>
                      <a:pt x="84" y="40"/>
                    </a:cubicBezTo>
                    <a:cubicBezTo>
                      <a:pt x="84" y="38"/>
                      <a:pt x="84" y="37"/>
                      <a:pt x="83" y="35"/>
                    </a:cubicBezTo>
                    <a:cubicBezTo>
                      <a:pt x="83" y="33"/>
                      <a:pt x="83" y="31"/>
                      <a:pt x="82" y="29"/>
                    </a:cubicBezTo>
                    <a:cubicBezTo>
                      <a:pt x="81" y="27"/>
                      <a:pt x="81" y="25"/>
                      <a:pt x="80" y="24"/>
                    </a:cubicBezTo>
                    <a:cubicBezTo>
                      <a:pt x="79" y="22"/>
                      <a:pt x="78" y="20"/>
                      <a:pt x="76" y="18"/>
                    </a:cubicBezTo>
                    <a:cubicBezTo>
                      <a:pt x="75" y="16"/>
                      <a:pt x="73" y="14"/>
                      <a:pt x="72" y="12"/>
                    </a:cubicBezTo>
                    <a:cubicBezTo>
                      <a:pt x="64" y="5"/>
                      <a:pt x="54" y="0"/>
                      <a:pt x="42" y="0"/>
                    </a:cubicBezTo>
                    <a:cubicBezTo>
                      <a:pt x="41" y="0"/>
                      <a:pt x="41" y="0"/>
                      <a:pt x="40" y="0"/>
                    </a:cubicBezTo>
                    <a:cubicBezTo>
                      <a:pt x="38" y="0"/>
                      <a:pt x="37" y="0"/>
                      <a:pt x="35" y="0"/>
                    </a:cubicBezTo>
                    <a:cubicBezTo>
                      <a:pt x="33" y="1"/>
                      <a:pt x="31" y="1"/>
                      <a:pt x="29" y="2"/>
                    </a:cubicBezTo>
                    <a:cubicBezTo>
                      <a:pt x="27" y="2"/>
                      <a:pt x="25" y="3"/>
                      <a:pt x="24" y="4"/>
                    </a:cubicBezTo>
                    <a:cubicBezTo>
                      <a:pt x="22" y="5"/>
                      <a:pt x="20" y="6"/>
                      <a:pt x="18" y="7"/>
                    </a:cubicBezTo>
                    <a:cubicBezTo>
                      <a:pt x="16" y="9"/>
                      <a:pt x="14" y="10"/>
                      <a:pt x="12" y="12"/>
                    </a:cubicBezTo>
                    <a:cubicBezTo>
                      <a:pt x="5" y="20"/>
                      <a:pt x="0" y="30"/>
                      <a:pt x="0" y="42"/>
                    </a:cubicBezTo>
                    <a:cubicBezTo>
                      <a:pt x="0" y="43"/>
                      <a:pt x="0" y="43"/>
                      <a:pt x="0" y="44"/>
                    </a:cubicBezTo>
                    <a:cubicBezTo>
                      <a:pt x="0" y="45"/>
                      <a:pt x="0" y="47"/>
                      <a:pt x="0" y="49"/>
                    </a:cubicBezTo>
                    <a:cubicBezTo>
                      <a:pt x="1" y="51"/>
                      <a:pt x="1" y="53"/>
                      <a:pt x="2" y="55"/>
                    </a:cubicBezTo>
                    <a:cubicBezTo>
                      <a:pt x="2" y="56"/>
                      <a:pt x="3" y="58"/>
                      <a:pt x="4" y="60"/>
                    </a:cubicBezTo>
                    <a:cubicBezTo>
                      <a:pt x="5" y="62"/>
                      <a:pt x="6" y="64"/>
                      <a:pt x="7" y="66"/>
                    </a:cubicBezTo>
                    <a:cubicBezTo>
                      <a:pt x="9" y="68"/>
                      <a:pt x="10" y="70"/>
                      <a:pt x="12" y="72"/>
                    </a:cubicBezTo>
                    <a:cubicBezTo>
                      <a:pt x="20" y="79"/>
                      <a:pt x="30" y="84"/>
                      <a:pt x="42" y="84"/>
                    </a:cubicBezTo>
                    <a:cubicBezTo>
                      <a:pt x="42" y="84"/>
                      <a:pt x="43" y="84"/>
                      <a:pt x="44" y="84"/>
                    </a:cubicBezTo>
                    <a:cubicBezTo>
                      <a:pt x="44" y="84"/>
                      <a:pt x="44" y="84"/>
                      <a:pt x="44" y="84"/>
                    </a:cubicBezTo>
                    <a:cubicBezTo>
                      <a:pt x="45" y="84"/>
                      <a:pt x="47" y="83"/>
                      <a:pt x="49" y="83"/>
                    </a:cubicBezTo>
                    <a:cubicBezTo>
                      <a:pt x="49" y="83"/>
                      <a:pt x="49" y="83"/>
                      <a:pt x="49" y="83"/>
                    </a:cubicBezTo>
                    <a:cubicBezTo>
                      <a:pt x="49" y="83"/>
                      <a:pt x="49" y="83"/>
                      <a:pt x="49" y="83"/>
                    </a:cubicBezTo>
                    <a:cubicBezTo>
                      <a:pt x="58" y="83"/>
                      <a:pt x="65" y="83"/>
                      <a:pt x="71" y="83"/>
                    </a:cubicBezTo>
                    <a:cubicBezTo>
                      <a:pt x="83" y="83"/>
                      <a:pt x="93" y="84"/>
                      <a:pt x="100" y="75"/>
                    </a:cubicBezTo>
                    <a:cubicBezTo>
                      <a:pt x="111" y="64"/>
                      <a:pt x="112" y="58"/>
                      <a:pt x="113" y="54"/>
                    </a:cubicBezTo>
                    <a:cubicBezTo>
                      <a:pt x="113" y="53"/>
                      <a:pt x="113" y="53"/>
                      <a:pt x="113" y="53"/>
                    </a:cubicBezTo>
                    <a:cubicBezTo>
                      <a:pt x="113" y="52"/>
                      <a:pt x="114" y="50"/>
                      <a:pt x="117" y="48"/>
                    </a:cubicBezTo>
                    <a:cubicBezTo>
                      <a:pt x="122" y="46"/>
                      <a:pt x="127" y="47"/>
                      <a:pt x="133" y="50"/>
                    </a:cubicBezTo>
                    <a:cubicBezTo>
                      <a:pt x="145" y="56"/>
                      <a:pt x="146" y="61"/>
                      <a:pt x="147" y="65"/>
                    </a:cubicBezTo>
                    <a:cubicBezTo>
                      <a:pt x="147" y="65"/>
                      <a:pt x="147" y="66"/>
                      <a:pt x="147" y="66"/>
                    </a:cubicBezTo>
                    <a:cubicBezTo>
                      <a:pt x="147" y="68"/>
                      <a:pt x="149" y="70"/>
                      <a:pt x="152" y="69"/>
                    </a:cubicBezTo>
                    <a:cubicBezTo>
                      <a:pt x="154" y="69"/>
                      <a:pt x="156" y="67"/>
                      <a:pt x="155" y="64"/>
                    </a:cubicBezTo>
                    <a:cubicBezTo>
                      <a:pt x="155" y="64"/>
                      <a:pt x="155" y="64"/>
                      <a:pt x="155" y="63"/>
                    </a:cubicBezTo>
                    <a:cubicBezTo>
                      <a:pt x="155" y="61"/>
                      <a:pt x="154" y="57"/>
                      <a:pt x="151" y="53"/>
                    </a:cubicBezTo>
                    <a:close/>
                    <a:moveTo>
                      <a:pt x="29" y="11"/>
                    </a:moveTo>
                    <a:cubicBezTo>
                      <a:pt x="31" y="10"/>
                      <a:pt x="33" y="10"/>
                      <a:pt x="35" y="9"/>
                    </a:cubicBezTo>
                    <a:cubicBezTo>
                      <a:pt x="35" y="40"/>
                      <a:pt x="35" y="40"/>
                      <a:pt x="35" y="40"/>
                    </a:cubicBezTo>
                    <a:cubicBezTo>
                      <a:pt x="29" y="40"/>
                      <a:pt x="29" y="40"/>
                      <a:pt x="29" y="40"/>
                    </a:cubicBezTo>
                    <a:lnTo>
                      <a:pt x="29" y="11"/>
                    </a:lnTo>
                    <a:close/>
                    <a:moveTo>
                      <a:pt x="18" y="19"/>
                    </a:moveTo>
                    <a:cubicBezTo>
                      <a:pt x="19" y="17"/>
                      <a:pt x="21" y="16"/>
                      <a:pt x="24" y="14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18" y="40"/>
                      <a:pt x="18" y="40"/>
                      <a:pt x="18" y="40"/>
                    </a:cubicBezTo>
                    <a:lnTo>
                      <a:pt x="18" y="19"/>
                    </a:lnTo>
                    <a:close/>
                    <a:moveTo>
                      <a:pt x="12" y="27"/>
                    </a:moveTo>
                    <a:cubicBezTo>
                      <a:pt x="12" y="40"/>
                      <a:pt x="12" y="40"/>
                      <a:pt x="12" y="40"/>
                    </a:cubicBezTo>
                    <a:cubicBezTo>
                      <a:pt x="9" y="40"/>
                      <a:pt x="9" y="40"/>
                      <a:pt x="9" y="40"/>
                    </a:cubicBezTo>
                    <a:cubicBezTo>
                      <a:pt x="9" y="35"/>
                      <a:pt x="10" y="31"/>
                      <a:pt x="12" y="27"/>
                    </a:cubicBezTo>
                    <a:close/>
                    <a:moveTo>
                      <a:pt x="40" y="75"/>
                    </a:moveTo>
                    <a:cubicBezTo>
                      <a:pt x="35" y="75"/>
                      <a:pt x="31" y="73"/>
                      <a:pt x="27" y="72"/>
                    </a:cubicBezTo>
                    <a:cubicBezTo>
                      <a:pt x="40" y="72"/>
                      <a:pt x="40" y="72"/>
                      <a:pt x="40" y="72"/>
                    </a:cubicBezTo>
                    <a:lnTo>
                      <a:pt x="40" y="75"/>
                    </a:lnTo>
                    <a:close/>
                    <a:moveTo>
                      <a:pt x="40" y="66"/>
                    </a:moveTo>
                    <a:cubicBezTo>
                      <a:pt x="19" y="66"/>
                      <a:pt x="19" y="66"/>
                      <a:pt x="19" y="66"/>
                    </a:cubicBezTo>
                    <a:cubicBezTo>
                      <a:pt x="17" y="64"/>
                      <a:pt x="16" y="62"/>
                      <a:pt x="14" y="60"/>
                    </a:cubicBezTo>
                    <a:cubicBezTo>
                      <a:pt x="40" y="60"/>
                      <a:pt x="40" y="60"/>
                      <a:pt x="40" y="60"/>
                    </a:cubicBezTo>
                    <a:lnTo>
                      <a:pt x="40" y="66"/>
                    </a:lnTo>
                    <a:close/>
                    <a:moveTo>
                      <a:pt x="40" y="55"/>
                    </a:moveTo>
                    <a:cubicBezTo>
                      <a:pt x="11" y="55"/>
                      <a:pt x="11" y="55"/>
                      <a:pt x="11" y="55"/>
                    </a:cubicBezTo>
                    <a:cubicBezTo>
                      <a:pt x="10" y="53"/>
                      <a:pt x="10" y="51"/>
                      <a:pt x="9" y="49"/>
                    </a:cubicBezTo>
                    <a:cubicBezTo>
                      <a:pt x="40" y="49"/>
                      <a:pt x="40" y="49"/>
                      <a:pt x="40" y="49"/>
                    </a:cubicBezTo>
                    <a:lnTo>
                      <a:pt x="40" y="55"/>
                    </a:lnTo>
                    <a:close/>
                    <a:moveTo>
                      <a:pt x="71" y="57"/>
                    </a:moveTo>
                    <a:cubicBezTo>
                      <a:pt x="71" y="44"/>
                      <a:pt x="71" y="44"/>
                      <a:pt x="71" y="44"/>
                    </a:cubicBezTo>
                    <a:cubicBezTo>
                      <a:pt x="75" y="44"/>
                      <a:pt x="75" y="44"/>
                      <a:pt x="75" y="44"/>
                    </a:cubicBezTo>
                    <a:cubicBezTo>
                      <a:pt x="75" y="49"/>
                      <a:pt x="73" y="53"/>
                      <a:pt x="71" y="57"/>
                    </a:cubicBezTo>
                    <a:close/>
                    <a:moveTo>
                      <a:pt x="44" y="9"/>
                    </a:moveTo>
                    <a:cubicBezTo>
                      <a:pt x="49" y="9"/>
                      <a:pt x="53" y="10"/>
                      <a:pt x="57" y="12"/>
                    </a:cubicBezTo>
                    <a:cubicBezTo>
                      <a:pt x="44" y="12"/>
                      <a:pt x="44" y="12"/>
                      <a:pt x="44" y="12"/>
                    </a:cubicBezTo>
                    <a:lnTo>
                      <a:pt x="44" y="9"/>
                    </a:lnTo>
                    <a:close/>
                    <a:moveTo>
                      <a:pt x="44" y="18"/>
                    </a:moveTo>
                    <a:cubicBezTo>
                      <a:pt x="65" y="18"/>
                      <a:pt x="65" y="18"/>
                      <a:pt x="65" y="18"/>
                    </a:cubicBezTo>
                    <a:cubicBezTo>
                      <a:pt x="66" y="20"/>
                      <a:pt x="68" y="22"/>
                      <a:pt x="70" y="24"/>
                    </a:cubicBezTo>
                    <a:cubicBezTo>
                      <a:pt x="44" y="24"/>
                      <a:pt x="44" y="24"/>
                      <a:pt x="44" y="24"/>
                    </a:cubicBezTo>
                    <a:lnTo>
                      <a:pt x="44" y="18"/>
                    </a:lnTo>
                    <a:close/>
                    <a:moveTo>
                      <a:pt x="44" y="35"/>
                    </a:moveTo>
                    <a:cubicBezTo>
                      <a:pt x="44" y="29"/>
                      <a:pt x="44" y="29"/>
                      <a:pt x="44" y="29"/>
                    </a:cubicBezTo>
                    <a:cubicBezTo>
                      <a:pt x="72" y="29"/>
                      <a:pt x="72" y="29"/>
                      <a:pt x="72" y="29"/>
                    </a:cubicBezTo>
                    <a:cubicBezTo>
                      <a:pt x="73" y="31"/>
                      <a:pt x="74" y="33"/>
                      <a:pt x="74" y="35"/>
                    </a:cubicBezTo>
                    <a:lnTo>
                      <a:pt x="44" y="35"/>
                    </a:lnTo>
                    <a:close/>
                    <a:moveTo>
                      <a:pt x="55" y="73"/>
                    </a:moveTo>
                    <a:cubicBezTo>
                      <a:pt x="53" y="73"/>
                      <a:pt x="51" y="74"/>
                      <a:pt x="49" y="74"/>
                    </a:cubicBezTo>
                    <a:cubicBezTo>
                      <a:pt x="49" y="44"/>
                      <a:pt x="49" y="44"/>
                      <a:pt x="49" y="44"/>
                    </a:cubicBezTo>
                    <a:cubicBezTo>
                      <a:pt x="55" y="44"/>
                      <a:pt x="55" y="44"/>
                      <a:pt x="55" y="44"/>
                    </a:cubicBezTo>
                    <a:lnTo>
                      <a:pt x="55" y="73"/>
                    </a:lnTo>
                    <a:close/>
                    <a:moveTo>
                      <a:pt x="66" y="65"/>
                    </a:moveTo>
                    <a:cubicBezTo>
                      <a:pt x="64" y="67"/>
                      <a:pt x="62" y="68"/>
                      <a:pt x="60" y="70"/>
                    </a:cubicBezTo>
                    <a:cubicBezTo>
                      <a:pt x="60" y="44"/>
                      <a:pt x="60" y="44"/>
                      <a:pt x="60" y="44"/>
                    </a:cubicBezTo>
                    <a:cubicBezTo>
                      <a:pt x="66" y="44"/>
                      <a:pt x="66" y="44"/>
                      <a:pt x="66" y="44"/>
                    </a:cubicBezTo>
                    <a:lnTo>
                      <a:pt x="66" y="65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" name="Freeform 2589"/>
              <p:cNvSpPr>
                <a:spLocks noEditPoints="1"/>
              </p:cNvSpPr>
              <p:nvPr/>
            </p:nvSpPr>
            <p:spPr bwMode="auto">
              <a:xfrm>
                <a:off x="6547" y="1101"/>
                <a:ext cx="146" cy="146"/>
              </a:xfrm>
              <a:custGeom>
                <a:avLst/>
                <a:gdLst>
                  <a:gd name="T0" fmla="*/ 119 w 134"/>
                  <a:gd name="T1" fmla="*/ 2 h 134"/>
                  <a:gd name="T2" fmla="*/ 113 w 134"/>
                  <a:gd name="T3" fmla="*/ 2 h 134"/>
                  <a:gd name="T4" fmla="*/ 2 w 134"/>
                  <a:gd name="T5" fmla="*/ 113 h 134"/>
                  <a:gd name="T6" fmla="*/ 2 w 134"/>
                  <a:gd name="T7" fmla="*/ 119 h 134"/>
                  <a:gd name="T8" fmla="*/ 15 w 134"/>
                  <a:gd name="T9" fmla="*/ 132 h 134"/>
                  <a:gd name="T10" fmla="*/ 21 w 134"/>
                  <a:gd name="T11" fmla="*/ 132 h 134"/>
                  <a:gd name="T12" fmla="*/ 132 w 134"/>
                  <a:gd name="T13" fmla="*/ 21 h 134"/>
                  <a:gd name="T14" fmla="*/ 132 w 134"/>
                  <a:gd name="T15" fmla="*/ 15 h 134"/>
                  <a:gd name="T16" fmla="*/ 119 w 134"/>
                  <a:gd name="T17" fmla="*/ 2 h 134"/>
                  <a:gd name="T18" fmla="*/ 30 w 134"/>
                  <a:gd name="T19" fmla="*/ 113 h 134"/>
                  <a:gd name="T20" fmla="*/ 22 w 134"/>
                  <a:gd name="T21" fmla="*/ 113 h 134"/>
                  <a:gd name="T22" fmla="*/ 22 w 134"/>
                  <a:gd name="T23" fmla="*/ 105 h 134"/>
                  <a:gd name="T24" fmla="*/ 30 w 134"/>
                  <a:gd name="T25" fmla="*/ 105 h 134"/>
                  <a:gd name="T26" fmla="*/ 30 w 134"/>
                  <a:gd name="T27" fmla="*/ 113 h 134"/>
                  <a:gd name="T28" fmla="*/ 46 w 134"/>
                  <a:gd name="T29" fmla="*/ 96 h 134"/>
                  <a:gd name="T30" fmla="*/ 38 w 134"/>
                  <a:gd name="T31" fmla="*/ 96 h 134"/>
                  <a:gd name="T32" fmla="*/ 38 w 134"/>
                  <a:gd name="T33" fmla="*/ 88 h 134"/>
                  <a:gd name="T34" fmla="*/ 46 w 134"/>
                  <a:gd name="T35" fmla="*/ 88 h 134"/>
                  <a:gd name="T36" fmla="*/ 46 w 134"/>
                  <a:gd name="T37" fmla="*/ 96 h 134"/>
                  <a:gd name="T38" fmla="*/ 63 w 134"/>
                  <a:gd name="T39" fmla="*/ 80 h 134"/>
                  <a:gd name="T40" fmla="*/ 54 w 134"/>
                  <a:gd name="T41" fmla="*/ 80 h 134"/>
                  <a:gd name="T42" fmla="*/ 54 w 134"/>
                  <a:gd name="T43" fmla="*/ 72 h 134"/>
                  <a:gd name="T44" fmla="*/ 63 w 134"/>
                  <a:gd name="T45" fmla="*/ 72 h 134"/>
                  <a:gd name="T46" fmla="*/ 63 w 134"/>
                  <a:gd name="T47" fmla="*/ 80 h 134"/>
                  <a:gd name="T48" fmla="*/ 79 w 134"/>
                  <a:gd name="T49" fmla="*/ 63 h 134"/>
                  <a:gd name="T50" fmla="*/ 71 w 134"/>
                  <a:gd name="T51" fmla="*/ 63 h 134"/>
                  <a:gd name="T52" fmla="*/ 71 w 134"/>
                  <a:gd name="T53" fmla="*/ 55 h 134"/>
                  <a:gd name="T54" fmla="*/ 79 w 134"/>
                  <a:gd name="T55" fmla="*/ 55 h 134"/>
                  <a:gd name="T56" fmla="*/ 79 w 134"/>
                  <a:gd name="T57" fmla="*/ 63 h 134"/>
                  <a:gd name="T58" fmla="*/ 95 w 134"/>
                  <a:gd name="T59" fmla="*/ 47 h 134"/>
                  <a:gd name="T60" fmla="*/ 87 w 134"/>
                  <a:gd name="T61" fmla="*/ 47 h 134"/>
                  <a:gd name="T62" fmla="*/ 87 w 134"/>
                  <a:gd name="T63" fmla="*/ 39 h 134"/>
                  <a:gd name="T64" fmla="*/ 95 w 134"/>
                  <a:gd name="T65" fmla="*/ 39 h 134"/>
                  <a:gd name="T66" fmla="*/ 95 w 134"/>
                  <a:gd name="T67" fmla="*/ 47 h 134"/>
                  <a:gd name="T68" fmla="*/ 112 w 134"/>
                  <a:gd name="T69" fmla="*/ 31 h 134"/>
                  <a:gd name="T70" fmla="*/ 104 w 134"/>
                  <a:gd name="T71" fmla="*/ 31 h 134"/>
                  <a:gd name="T72" fmla="*/ 104 w 134"/>
                  <a:gd name="T73" fmla="*/ 23 h 134"/>
                  <a:gd name="T74" fmla="*/ 112 w 134"/>
                  <a:gd name="T75" fmla="*/ 23 h 134"/>
                  <a:gd name="T76" fmla="*/ 112 w 134"/>
                  <a:gd name="T77" fmla="*/ 31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34" h="134">
                    <a:moveTo>
                      <a:pt x="119" y="2"/>
                    </a:moveTo>
                    <a:cubicBezTo>
                      <a:pt x="117" y="0"/>
                      <a:pt x="115" y="0"/>
                      <a:pt x="113" y="2"/>
                    </a:cubicBezTo>
                    <a:cubicBezTo>
                      <a:pt x="2" y="113"/>
                      <a:pt x="2" y="113"/>
                      <a:pt x="2" y="113"/>
                    </a:cubicBezTo>
                    <a:cubicBezTo>
                      <a:pt x="0" y="115"/>
                      <a:pt x="0" y="118"/>
                      <a:pt x="2" y="119"/>
                    </a:cubicBezTo>
                    <a:cubicBezTo>
                      <a:pt x="15" y="132"/>
                      <a:pt x="15" y="132"/>
                      <a:pt x="15" y="132"/>
                    </a:cubicBezTo>
                    <a:cubicBezTo>
                      <a:pt x="17" y="134"/>
                      <a:pt x="19" y="134"/>
                      <a:pt x="21" y="132"/>
                    </a:cubicBezTo>
                    <a:cubicBezTo>
                      <a:pt x="132" y="21"/>
                      <a:pt x="132" y="21"/>
                      <a:pt x="132" y="21"/>
                    </a:cubicBezTo>
                    <a:cubicBezTo>
                      <a:pt x="134" y="20"/>
                      <a:pt x="134" y="17"/>
                      <a:pt x="132" y="15"/>
                    </a:cubicBezTo>
                    <a:lnTo>
                      <a:pt x="119" y="2"/>
                    </a:lnTo>
                    <a:close/>
                    <a:moveTo>
                      <a:pt x="30" y="113"/>
                    </a:moveTo>
                    <a:cubicBezTo>
                      <a:pt x="28" y="115"/>
                      <a:pt x="24" y="115"/>
                      <a:pt x="22" y="113"/>
                    </a:cubicBezTo>
                    <a:cubicBezTo>
                      <a:pt x="19" y="110"/>
                      <a:pt x="19" y="107"/>
                      <a:pt x="22" y="105"/>
                    </a:cubicBezTo>
                    <a:cubicBezTo>
                      <a:pt x="24" y="102"/>
                      <a:pt x="28" y="102"/>
                      <a:pt x="30" y="105"/>
                    </a:cubicBezTo>
                    <a:cubicBezTo>
                      <a:pt x="32" y="107"/>
                      <a:pt x="32" y="110"/>
                      <a:pt x="30" y="113"/>
                    </a:cubicBezTo>
                    <a:close/>
                    <a:moveTo>
                      <a:pt x="46" y="96"/>
                    </a:moveTo>
                    <a:cubicBezTo>
                      <a:pt x="44" y="98"/>
                      <a:pt x="40" y="98"/>
                      <a:pt x="38" y="96"/>
                    </a:cubicBezTo>
                    <a:cubicBezTo>
                      <a:pt x="36" y="94"/>
                      <a:pt x="36" y="90"/>
                      <a:pt x="38" y="88"/>
                    </a:cubicBezTo>
                    <a:cubicBezTo>
                      <a:pt x="40" y="86"/>
                      <a:pt x="44" y="86"/>
                      <a:pt x="46" y="88"/>
                    </a:cubicBezTo>
                    <a:cubicBezTo>
                      <a:pt x="48" y="90"/>
                      <a:pt x="48" y="94"/>
                      <a:pt x="46" y="96"/>
                    </a:cubicBezTo>
                    <a:close/>
                    <a:moveTo>
                      <a:pt x="63" y="80"/>
                    </a:moveTo>
                    <a:cubicBezTo>
                      <a:pt x="60" y="82"/>
                      <a:pt x="57" y="82"/>
                      <a:pt x="54" y="80"/>
                    </a:cubicBezTo>
                    <a:cubicBezTo>
                      <a:pt x="52" y="78"/>
                      <a:pt x="52" y="74"/>
                      <a:pt x="54" y="72"/>
                    </a:cubicBezTo>
                    <a:cubicBezTo>
                      <a:pt x="57" y="70"/>
                      <a:pt x="60" y="70"/>
                      <a:pt x="63" y="72"/>
                    </a:cubicBezTo>
                    <a:cubicBezTo>
                      <a:pt x="65" y="74"/>
                      <a:pt x="65" y="78"/>
                      <a:pt x="63" y="80"/>
                    </a:cubicBezTo>
                    <a:close/>
                    <a:moveTo>
                      <a:pt x="79" y="63"/>
                    </a:moveTo>
                    <a:cubicBezTo>
                      <a:pt x="77" y="66"/>
                      <a:pt x="73" y="66"/>
                      <a:pt x="71" y="63"/>
                    </a:cubicBezTo>
                    <a:cubicBezTo>
                      <a:pt x="69" y="61"/>
                      <a:pt x="69" y="58"/>
                      <a:pt x="71" y="55"/>
                    </a:cubicBezTo>
                    <a:cubicBezTo>
                      <a:pt x="73" y="53"/>
                      <a:pt x="77" y="53"/>
                      <a:pt x="79" y="55"/>
                    </a:cubicBezTo>
                    <a:cubicBezTo>
                      <a:pt x="81" y="58"/>
                      <a:pt x="81" y="61"/>
                      <a:pt x="79" y="63"/>
                    </a:cubicBezTo>
                    <a:close/>
                    <a:moveTo>
                      <a:pt x="95" y="47"/>
                    </a:moveTo>
                    <a:cubicBezTo>
                      <a:pt x="93" y="49"/>
                      <a:pt x="90" y="49"/>
                      <a:pt x="87" y="47"/>
                    </a:cubicBezTo>
                    <a:cubicBezTo>
                      <a:pt x="85" y="45"/>
                      <a:pt x="85" y="41"/>
                      <a:pt x="87" y="39"/>
                    </a:cubicBezTo>
                    <a:cubicBezTo>
                      <a:pt x="90" y="37"/>
                      <a:pt x="93" y="37"/>
                      <a:pt x="95" y="39"/>
                    </a:cubicBezTo>
                    <a:cubicBezTo>
                      <a:pt x="98" y="41"/>
                      <a:pt x="98" y="45"/>
                      <a:pt x="95" y="47"/>
                    </a:cubicBezTo>
                    <a:close/>
                    <a:moveTo>
                      <a:pt x="112" y="31"/>
                    </a:moveTo>
                    <a:cubicBezTo>
                      <a:pt x="110" y="33"/>
                      <a:pt x="106" y="33"/>
                      <a:pt x="104" y="31"/>
                    </a:cubicBezTo>
                    <a:cubicBezTo>
                      <a:pt x="101" y="28"/>
                      <a:pt x="101" y="25"/>
                      <a:pt x="104" y="23"/>
                    </a:cubicBezTo>
                    <a:cubicBezTo>
                      <a:pt x="106" y="20"/>
                      <a:pt x="110" y="20"/>
                      <a:pt x="112" y="23"/>
                    </a:cubicBezTo>
                    <a:cubicBezTo>
                      <a:pt x="114" y="25"/>
                      <a:pt x="114" y="28"/>
                      <a:pt x="112" y="3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" name="Freeform 2590"/>
              <p:cNvSpPr/>
              <p:nvPr/>
            </p:nvSpPr>
            <p:spPr bwMode="auto">
              <a:xfrm>
                <a:off x="6625" y="1179"/>
                <a:ext cx="41" cy="40"/>
              </a:xfrm>
              <a:custGeom>
                <a:avLst/>
                <a:gdLst>
                  <a:gd name="T0" fmla="*/ 7 w 37"/>
                  <a:gd name="T1" fmla="*/ 7 h 37"/>
                  <a:gd name="T2" fmla="*/ 7 w 37"/>
                  <a:gd name="T3" fmla="*/ 31 h 37"/>
                  <a:gd name="T4" fmla="*/ 29 w 37"/>
                  <a:gd name="T5" fmla="*/ 32 h 37"/>
                  <a:gd name="T6" fmla="*/ 23 w 37"/>
                  <a:gd name="T7" fmla="*/ 27 h 37"/>
                  <a:gd name="T8" fmla="*/ 17 w 37"/>
                  <a:gd name="T9" fmla="*/ 25 h 37"/>
                  <a:gd name="T10" fmla="*/ 17 w 37"/>
                  <a:gd name="T11" fmla="*/ 18 h 37"/>
                  <a:gd name="T12" fmla="*/ 17 w 37"/>
                  <a:gd name="T13" fmla="*/ 17 h 37"/>
                  <a:gd name="T14" fmla="*/ 18 w 37"/>
                  <a:gd name="T15" fmla="*/ 17 h 37"/>
                  <a:gd name="T16" fmla="*/ 25 w 37"/>
                  <a:gd name="T17" fmla="*/ 17 h 37"/>
                  <a:gd name="T18" fmla="*/ 26 w 37"/>
                  <a:gd name="T19" fmla="*/ 23 h 37"/>
                  <a:gd name="T20" fmla="*/ 32 w 37"/>
                  <a:gd name="T21" fmla="*/ 29 h 37"/>
                  <a:gd name="T22" fmla="*/ 31 w 37"/>
                  <a:gd name="T23" fmla="*/ 7 h 37"/>
                  <a:gd name="T24" fmla="*/ 7 w 37"/>
                  <a:gd name="T25" fmla="*/ 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" h="37">
                    <a:moveTo>
                      <a:pt x="7" y="7"/>
                    </a:moveTo>
                    <a:cubicBezTo>
                      <a:pt x="0" y="13"/>
                      <a:pt x="0" y="24"/>
                      <a:pt x="7" y="31"/>
                    </a:cubicBezTo>
                    <a:cubicBezTo>
                      <a:pt x="13" y="37"/>
                      <a:pt x="22" y="37"/>
                      <a:pt x="29" y="32"/>
                    </a:cubicBezTo>
                    <a:cubicBezTo>
                      <a:pt x="23" y="27"/>
                      <a:pt x="23" y="27"/>
                      <a:pt x="23" y="27"/>
                    </a:cubicBezTo>
                    <a:cubicBezTo>
                      <a:pt x="21" y="27"/>
                      <a:pt x="19" y="27"/>
                      <a:pt x="17" y="25"/>
                    </a:cubicBezTo>
                    <a:cubicBezTo>
                      <a:pt x="15" y="23"/>
                      <a:pt x="15" y="20"/>
                      <a:pt x="17" y="18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8" y="17"/>
                      <a:pt x="18" y="17"/>
                      <a:pt x="18" y="17"/>
                    </a:cubicBezTo>
                    <a:cubicBezTo>
                      <a:pt x="20" y="15"/>
                      <a:pt x="23" y="15"/>
                      <a:pt x="25" y="17"/>
                    </a:cubicBezTo>
                    <a:cubicBezTo>
                      <a:pt x="27" y="19"/>
                      <a:pt x="27" y="21"/>
                      <a:pt x="26" y="23"/>
                    </a:cubicBezTo>
                    <a:cubicBezTo>
                      <a:pt x="32" y="29"/>
                      <a:pt x="32" y="29"/>
                      <a:pt x="32" y="29"/>
                    </a:cubicBezTo>
                    <a:cubicBezTo>
                      <a:pt x="37" y="22"/>
                      <a:pt x="37" y="13"/>
                      <a:pt x="31" y="7"/>
                    </a:cubicBezTo>
                    <a:cubicBezTo>
                      <a:pt x="24" y="0"/>
                      <a:pt x="13" y="0"/>
                      <a:pt x="7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" name="Oval 2591"/>
              <p:cNvSpPr>
                <a:spLocks noChangeArrowheads="1"/>
              </p:cNvSpPr>
              <p:nvPr/>
            </p:nvSpPr>
            <p:spPr bwMode="auto">
              <a:xfrm>
                <a:off x="6083" y="2840"/>
                <a:ext cx="200" cy="201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" name="Oval 2592"/>
              <p:cNvSpPr>
                <a:spLocks noChangeArrowheads="1"/>
              </p:cNvSpPr>
              <p:nvPr/>
            </p:nvSpPr>
            <p:spPr bwMode="auto">
              <a:xfrm>
                <a:off x="6304" y="2840"/>
                <a:ext cx="200" cy="201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" name="Oval 2593"/>
              <p:cNvSpPr>
                <a:spLocks noChangeArrowheads="1"/>
              </p:cNvSpPr>
              <p:nvPr/>
            </p:nvSpPr>
            <p:spPr bwMode="auto">
              <a:xfrm>
                <a:off x="6525" y="2840"/>
                <a:ext cx="201" cy="201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" name="Oval 2594"/>
              <p:cNvSpPr>
                <a:spLocks noChangeArrowheads="1"/>
              </p:cNvSpPr>
              <p:nvPr/>
            </p:nvSpPr>
            <p:spPr bwMode="auto">
              <a:xfrm>
                <a:off x="6747" y="2840"/>
                <a:ext cx="201" cy="201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" name="Oval 2595"/>
              <p:cNvSpPr>
                <a:spLocks noChangeArrowheads="1"/>
              </p:cNvSpPr>
              <p:nvPr/>
            </p:nvSpPr>
            <p:spPr bwMode="auto">
              <a:xfrm>
                <a:off x="6969" y="2840"/>
                <a:ext cx="200" cy="201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" name="Oval 2596"/>
              <p:cNvSpPr>
                <a:spLocks noChangeArrowheads="1"/>
              </p:cNvSpPr>
              <p:nvPr/>
            </p:nvSpPr>
            <p:spPr bwMode="auto">
              <a:xfrm>
                <a:off x="6083" y="3060"/>
                <a:ext cx="200" cy="201"/>
              </a:xfrm>
              <a:prstGeom prst="ellipse">
                <a:avLst/>
              </a:prstGeom>
              <a:solidFill>
                <a:srgbClr val="E3535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" name="Oval 2597"/>
              <p:cNvSpPr>
                <a:spLocks noChangeArrowheads="1"/>
              </p:cNvSpPr>
              <p:nvPr/>
            </p:nvSpPr>
            <p:spPr bwMode="auto">
              <a:xfrm>
                <a:off x="6304" y="3060"/>
                <a:ext cx="200" cy="201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" name="Oval 2598"/>
              <p:cNvSpPr>
                <a:spLocks noChangeArrowheads="1"/>
              </p:cNvSpPr>
              <p:nvPr/>
            </p:nvSpPr>
            <p:spPr bwMode="auto">
              <a:xfrm>
                <a:off x="6525" y="3060"/>
                <a:ext cx="201" cy="201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" name="Oval 2599"/>
              <p:cNvSpPr>
                <a:spLocks noChangeArrowheads="1"/>
              </p:cNvSpPr>
              <p:nvPr/>
            </p:nvSpPr>
            <p:spPr bwMode="auto">
              <a:xfrm>
                <a:off x="6747" y="3060"/>
                <a:ext cx="201" cy="201"/>
              </a:xfrm>
              <a:prstGeom prst="ellipse">
                <a:avLst/>
              </a:prstGeom>
              <a:solidFill>
                <a:srgbClr val="95A5A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" name="Oval 2600"/>
              <p:cNvSpPr>
                <a:spLocks noChangeArrowheads="1"/>
              </p:cNvSpPr>
              <p:nvPr/>
            </p:nvSpPr>
            <p:spPr bwMode="auto">
              <a:xfrm>
                <a:off x="6969" y="3060"/>
                <a:ext cx="200" cy="201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" name="Oval 2601"/>
              <p:cNvSpPr>
                <a:spLocks noChangeArrowheads="1"/>
              </p:cNvSpPr>
              <p:nvPr/>
            </p:nvSpPr>
            <p:spPr bwMode="auto">
              <a:xfrm>
                <a:off x="6083" y="2177"/>
                <a:ext cx="200" cy="201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" name="Oval 2602"/>
              <p:cNvSpPr>
                <a:spLocks noChangeArrowheads="1"/>
              </p:cNvSpPr>
              <p:nvPr/>
            </p:nvSpPr>
            <p:spPr bwMode="auto">
              <a:xfrm>
                <a:off x="6304" y="2177"/>
                <a:ext cx="200" cy="201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" name="Oval 2603"/>
              <p:cNvSpPr>
                <a:spLocks noChangeArrowheads="1"/>
              </p:cNvSpPr>
              <p:nvPr/>
            </p:nvSpPr>
            <p:spPr bwMode="auto">
              <a:xfrm>
                <a:off x="6525" y="2177"/>
                <a:ext cx="201" cy="201"/>
              </a:xfrm>
              <a:prstGeom prst="ellipse">
                <a:avLst/>
              </a:prstGeom>
              <a:solidFill>
                <a:srgbClr val="249D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" name="Oval 2604"/>
              <p:cNvSpPr>
                <a:spLocks noChangeArrowheads="1"/>
              </p:cNvSpPr>
              <p:nvPr/>
            </p:nvSpPr>
            <p:spPr bwMode="auto">
              <a:xfrm>
                <a:off x="6747" y="2177"/>
                <a:ext cx="201" cy="201"/>
              </a:xfrm>
              <a:prstGeom prst="ellipse">
                <a:avLst/>
              </a:prstGeom>
              <a:solidFill>
                <a:srgbClr val="EE5D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" name="Oval 2605"/>
              <p:cNvSpPr>
                <a:spLocks noChangeArrowheads="1"/>
              </p:cNvSpPr>
              <p:nvPr/>
            </p:nvSpPr>
            <p:spPr bwMode="auto">
              <a:xfrm>
                <a:off x="6969" y="2177"/>
                <a:ext cx="200" cy="201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" name="Oval 2606"/>
              <p:cNvSpPr>
                <a:spLocks noChangeArrowheads="1"/>
              </p:cNvSpPr>
              <p:nvPr/>
            </p:nvSpPr>
            <p:spPr bwMode="auto">
              <a:xfrm>
                <a:off x="6083" y="2398"/>
                <a:ext cx="200" cy="200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" name="Oval 2607"/>
              <p:cNvSpPr>
                <a:spLocks noChangeArrowheads="1"/>
              </p:cNvSpPr>
              <p:nvPr/>
            </p:nvSpPr>
            <p:spPr bwMode="auto">
              <a:xfrm>
                <a:off x="6304" y="2398"/>
                <a:ext cx="200" cy="200"/>
              </a:xfrm>
              <a:prstGeom prst="ellipse">
                <a:avLst/>
              </a:prstGeom>
              <a:solidFill>
                <a:srgbClr val="24B0C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" name="Oval 2608"/>
              <p:cNvSpPr>
                <a:spLocks noChangeArrowheads="1"/>
              </p:cNvSpPr>
              <p:nvPr/>
            </p:nvSpPr>
            <p:spPr bwMode="auto">
              <a:xfrm>
                <a:off x="6525" y="2398"/>
                <a:ext cx="201" cy="200"/>
              </a:xfrm>
              <a:prstGeom prst="ellipse">
                <a:avLst/>
              </a:prstGeom>
              <a:solidFill>
                <a:srgbClr val="D4CD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" name="Oval 2609"/>
              <p:cNvSpPr>
                <a:spLocks noChangeArrowheads="1"/>
              </p:cNvSpPr>
              <p:nvPr/>
            </p:nvSpPr>
            <p:spPr bwMode="auto">
              <a:xfrm>
                <a:off x="6747" y="2398"/>
                <a:ext cx="201" cy="200"/>
              </a:xfrm>
              <a:prstGeom prst="ellipse">
                <a:avLst/>
              </a:prstGeom>
              <a:solidFill>
                <a:srgbClr val="62CC5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" name="Oval 2610"/>
              <p:cNvSpPr>
                <a:spLocks noChangeArrowheads="1"/>
              </p:cNvSpPr>
              <p:nvPr/>
            </p:nvSpPr>
            <p:spPr bwMode="auto">
              <a:xfrm>
                <a:off x="6969" y="2398"/>
                <a:ext cx="200" cy="200"/>
              </a:xfrm>
              <a:prstGeom prst="ellipse">
                <a:avLst/>
              </a:prstGeom>
              <a:solidFill>
                <a:srgbClr val="F3994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" name="Oval 2611"/>
              <p:cNvSpPr>
                <a:spLocks noChangeArrowheads="1"/>
              </p:cNvSpPr>
              <p:nvPr/>
            </p:nvSpPr>
            <p:spPr bwMode="auto">
              <a:xfrm>
                <a:off x="6083" y="2620"/>
                <a:ext cx="200" cy="199"/>
              </a:xfrm>
              <a:prstGeom prst="ellipse">
                <a:avLst/>
              </a:prstGeom>
              <a:solidFill>
                <a:srgbClr val="27BC9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" name="Oval 2612"/>
              <p:cNvSpPr>
                <a:spLocks noChangeArrowheads="1"/>
              </p:cNvSpPr>
              <p:nvPr/>
            </p:nvSpPr>
            <p:spPr bwMode="auto">
              <a:xfrm>
                <a:off x="6304" y="2620"/>
                <a:ext cx="200" cy="199"/>
              </a:xfrm>
              <a:prstGeom prst="ellipse">
                <a:avLst/>
              </a:prstGeom>
              <a:solidFill>
                <a:srgbClr val="7B56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" name="Oval 2613"/>
              <p:cNvSpPr>
                <a:spLocks noChangeArrowheads="1"/>
              </p:cNvSpPr>
              <p:nvPr/>
            </p:nvSpPr>
            <p:spPr bwMode="auto">
              <a:xfrm>
                <a:off x="6525" y="2620"/>
                <a:ext cx="201" cy="199"/>
              </a:xfrm>
              <a:prstGeom prst="ellipse">
                <a:avLst/>
              </a:prstGeom>
              <a:solidFill>
                <a:srgbClr val="FA85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" name="Oval 2614"/>
              <p:cNvSpPr>
                <a:spLocks noChangeArrowheads="1"/>
              </p:cNvSpPr>
              <p:nvPr/>
            </p:nvSpPr>
            <p:spPr bwMode="auto">
              <a:xfrm>
                <a:off x="6747" y="2620"/>
                <a:ext cx="201" cy="199"/>
              </a:xfrm>
              <a:prstGeom prst="ellipse">
                <a:avLst/>
              </a:prstGeom>
              <a:solidFill>
                <a:srgbClr val="7A9DB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" name="Oval 2615"/>
              <p:cNvSpPr>
                <a:spLocks noChangeArrowheads="1"/>
              </p:cNvSpPr>
              <p:nvPr/>
            </p:nvSpPr>
            <p:spPr bwMode="auto">
              <a:xfrm>
                <a:off x="6969" y="2620"/>
                <a:ext cx="200" cy="199"/>
              </a:xfrm>
              <a:prstGeom prst="ellipse">
                <a:avLst/>
              </a:prstGeom>
              <a:solidFill>
                <a:srgbClr val="3380A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" name="Freeform 2616"/>
              <p:cNvSpPr>
                <a:spLocks noEditPoints="1"/>
              </p:cNvSpPr>
              <p:nvPr/>
            </p:nvSpPr>
            <p:spPr bwMode="auto">
              <a:xfrm>
                <a:off x="6786" y="2658"/>
                <a:ext cx="131" cy="128"/>
              </a:xfrm>
              <a:custGeom>
                <a:avLst/>
                <a:gdLst>
                  <a:gd name="T0" fmla="*/ 111 w 121"/>
                  <a:gd name="T1" fmla="*/ 50 h 117"/>
                  <a:gd name="T2" fmla="*/ 105 w 121"/>
                  <a:gd name="T3" fmla="*/ 3 h 117"/>
                  <a:gd name="T4" fmla="*/ 82 w 121"/>
                  <a:gd name="T5" fmla="*/ 1 h 117"/>
                  <a:gd name="T6" fmla="*/ 41 w 121"/>
                  <a:gd name="T7" fmla="*/ 1 h 117"/>
                  <a:gd name="T8" fmla="*/ 35 w 121"/>
                  <a:gd name="T9" fmla="*/ 3 h 117"/>
                  <a:gd name="T10" fmla="*/ 10 w 121"/>
                  <a:gd name="T11" fmla="*/ 9 h 117"/>
                  <a:gd name="T12" fmla="*/ 1 w 121"/>
                  <a:gd name="T13" fmla="*/ 62 h 117"/>
                  <a:gd name="T14" fmla="*/ 0 w 121"/>
                  <a:gd name="T15" fmla="*/ 67 h 117"/>
                  <a:gd name="T16" fmla="*/ 11 w 121"/>
                  <a:gd name="T17" fmla="*/ 99 h 117"/>
                  <a:gd name="T18" fmla="*/ 16 w 121"/>
                  <a:gd name="T19" fmla="*/ 117 h 117"/>
                  <a:gd name="T20" fmla="*/ 99 w 121"/>
                  <a:gd name="T21" fmla="*/ 99 h 117"/>
                  <a:gd name="T22" fmla="*/ 114 w 121"/>
                  <a:gd name="T23" fmla="*/ 95 h 117"/>
                  <a:gd name="T24" fmla="*/ 118 w 121"/>
                  <a:gd name="T25" fmla="*/ 61 h 117"/>
                  <a:gd name="T26" fmla="*/ 86 w 121"/>
                  <a:gd name="T27" fmla="*/ 10 h 117"/>
                  <a:gd name="T28" fmla="*/ 96 w 121"/>
                  <a:gd name="T29" fmla="*/ 8 h 117"/>
                  <a:gd name="T30" fmla="*/ 103 w 121"/>
                  <a:gd name="T31" fmla="*/ 8 h 117"/>
                  <a:gd name="T32" fmla="*/ 106 w 121"/>
                  <a:gd name="T33" fmla="*/ 25 h 117"/>
                  <a:gd name="T34" fmla="*/ 89 w 121"/>
                  <a:gd name="T35" fmla="*/ 28 h 117"/>
                  <a:gd name="T36" fmla="*/ 86 w 121"/>
                  <a:gd name="T37" fmla="*/ 10 h 117"/>
                  <a:gd name="T38" fmla="*/ 96 w 121"/>
                  <a:gd name="T39" fmla="*/ 46 h 117"/>
                  <a:gd name="T40" fmla="*/ 96 w 121"/>
                  <a:gd name="T41" fmla="*/ 31 h 117"/>
                  <a:gd name="T42" fmla="*/ 61 w 121"/>
                  <a:gd name="T43" fmla="*/ 7 h 117"/>
                  <a:gd name="T44" fmla="*/ 60 w 121"/>
                  <a:gd name="T45" fmla="*/ 49 h 117"/>
                  <a:gd name="T46" fmla="*/ 61 w 121"/>
                  <a:gd name="T47" fmla="*/ 7 h 117"/>
                  <a:gd name="T48" fmla="*/ 32 w 121"/>
                  <a:gd name="T49" fmla="*/ 39 h 117"/>
                  <a:gd name="T50" fmla="*/ 16 w 121"/>
                  <a:gd name="T51" fmla="*/ 39 h 117"/>
                  <a:gd name="T52" fmla="*/ 23 w 121"/>
                  <a:gd name="T53" fmla="*/ 103 h 117"/>
                  <a:gd name="T54" fmla="*/ 31 w 121"/>
                  <a:gd name="T55" fmla="*/ 78 h 117"/>
                  <a:gd name="T56" fmla="*/ 86 w 121"/>
                  <a:gd name="T57" fmla="*/ 76 h 117"/>
                  <a:gd name="T58" fmla="*/ 96 w 121"/>
                  <a:gd name="T59" fmla="*/ 103 h 117"/>
                  <a:gd name="T60" fmla="*/ 112 w 121"/>
                  <a:gd name="T61" fmla="*/ 71 h 117"/>
                  <a:gd name="T62" fmla="*/ 104 w 121"/>
                  <a:gd name="T63" fmla="*/ 95 h 117"/>
                  <a:gd name="T64" fmla="*/ 98 w 121"/>
                  <a:gd name="T65" fmla="*/ 94 h 117"/>
                  <a:gd name="T66" fmla="*/ 96 w 121"/>
                  <a:gd name="T67" fmla="*/ 84 h 117"/>
                  <a:gd name="T68" fmla="*/ 103 w 121"/>
                  <a:gd name="T69" fmla="*/ 74 h 117"/>
                  <a:gd name="T70" fmla="*/ 91 w 121"/>
                  <a:gd name="T71" fmla="*/ 72 h 117"/>
                  <a:gd name="T72" fmla="*/ 17 w 121"/>
                  <a:gd name="T73" fmla="*/ 76 h 117"/>
                  <a:gd name="T74" fmla="*/ 22 w 121"/>
                  <a:gd name="T75" fmla="*/ 94 h 117"/>
                  <a:gd name="T76" fmla="*/ 16 w 121"/>
                  <a:gd name="T77" fmla="*/ 95 h 117"/>
                  <a:gd name="T78" fmla="*/ 8 w 121"/>
                  <a:gd name="T79" fmla="*/ 70 h 117"/>
                  <a:gd name="T80" fmla="*/ 30 w 121"/>
                  <a:gd name="T81" fmla="*/ 67 h 117"/>
                  <a:gd name="T82" fmla="*/ 112 w 121"/>
                  <a:gd name="T83" fmla="*/ 7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1" h="117">
                    <a:moveTo>
                      <a:pt x="112" y="54"/>
                    </a:moveTo>
                    <a:cubicBezTo>
                      <a:pt x="112" y="52"/>
                      <a:pt x="111" y="51"/>
                      <a:pt x="111" y="50"/>
                    </a:cubicBezTo>
                    <a:cubicBezTo>
                      <a:pt x="111" y="36"/>
                      <a:pt x="111" y="23"/>
                      <a:pt x="111" y="9"/>
                    </a:cubicBezTo>
                    <a:cubicBezTo>
                      <a:pt x="111" y="5"/>
                      <a:pt x="109" y="3"/>
                      <a:pt x="105" y="3"/>
                    </a:cubicBezTo>
                    <a:cubicBezTo>
                      <a:pt x="99" y="3"/>
                      <a:pt x="94" y="3"/>
                      <a:pt x="88" y="3"/>
                    </a:cubicBezTo>
                    <a:cubicBezTo>
                      <a:pt x="86" y="3"/>
                      <a:pt x="83" y="4"/>
                      <a:pt x="82" y="1"/>
                    </a:cubicBezTo>
                    <a:cubicBezTo>
                      <a:pt x="82" y="1"/>
                      <a:pt x="80" y="1"/>
                      <a:pt x="80" y="1"/>
                    </a:cubicBezTo>
                    <a:cubicBezTo>
                      <a:pt x="67" y="1"/>
                      <a:pt x="54" y="0"/>
                      <a:pt x="41" y="1"/>
                    </a:cubicBezTo>
                    <a:cubicBezTo>
                      <a:pt x="40" y="1"/>
                      <a:pt x="39" y="1"/>
                      <a:pt x="38" y="2"/>
                    </a:cubicBezTo>
                    <a:cubicBezTo>
                      <a:pt x="37" y="2"/>
                      <a:pt x="36" y="3"/>
                      <a:pt x="35" y="3"/>
                    </a:cubicBezTo>
                    <a:cubicBezTo>
                      <a:pt x="28" y="3"/>
                      <a:pt x="22" y="3"/>
                      <a:pt x="15" y="3"/>
                    </a:cubicBezTo>
                    <a:cubicBezTo>
                      <a:pt x="11" y="3"/>
                      <a:pt x="10" y="5"/>
                      <a:pt x="10" y="9"/>
                    </a:cubicBezTo>
                    <a:cubicBezTo>
                      <a:pt x="10" y="19"/>
                      <a:pt x="9" y="28"/>
                      <a:pt x="10" y="38"/>
                    </a:cubicBezTo>
                    <a:cubicBezTo>
                      <a:pt x="10" y="47"/>
                      <a:pt x="9" y="56"/>
                      <a:pt x="1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4"/>
                      <a:pt x="0" y="65"/>
                      <a:pt x="0" y="67"/>
                    </a:cubicBezTo>
                    <a:cubicBezTo>
                      <a:pt x="2" y="76"/>
                      <a:pt x="5" y="86"/>
                      <a:pt x="7" y="96"/>
                    </a:cubicBezTo>
                    <a:cubicBezTo>
                      <a:pt x="7" y="98"/>
                      <a:pt x="9" y="99"/>
                      <a:pt x="11" y="99"/>
                    </a:cubicBezTo>
                    <a:cubicBezTo>
                      <a:pt x="14" y="99"/>
                      <a:pt x="17" y="99"/>
                      <a:pt x="21" y="99"/>
                    </a:cubicBezTo>
                    <a:cubicBezTo>
                      <a:pt x="19" y="105"/>
                      <a:pt x="17" y="111"/>
                      <a:pt x="16" y="117"/>
                    </a:cubicBezTo>
                    <a:cubicBezTo>
                      <a:pt x="46" y="117"/>
                      <a:pt x="75" y="117"/>
                      <a:pt x="105" y="117"/>
                    </a:cubicBezTo>
                    <a:cubicBezTo>
                      <a:pt x="103" y="111"/>
                      <a:pt x="101" y="105"/>
                      <a:pt x="99" y="99"/>
                    </a:cubicBezTo>
                    <a:cubicBezTo>
                      <a:pt x="103" y="99"/>
                      <a:pt x="106" y="99"/>
                      <a:pt x="109" y="99"/>
                    </a:cubicBezTo>
                    <a:cubicBezTo>
                      <a:pt x="112" y="99"/>
                      <a:pt x="113" y="98"/>
                      <a:pt x="114" y="95"/>
                    </a:cubicBezTo>
                    <a:cubicBezTo>
                      <a:pt x="116" y="86"/>
                      <a:pt x="118" y="77"/>
                      <a:pt x="120" y="68"/>
                    </a:cubicBezTo>
                    <a:cubicBezTo>
                      <a:pt x="121" y="65"/>
                      <a:pt x="120" y="63"/>
                      <a:pt x="118" y="61"/>
                    </a:cubicBezTo>
                    <a:cubicBezTo>
                      <a:pt x="116" y="59"/>
                      <a:pt x="114" y="56"/>
                      <a:pt x="112" y="54"/>
                    </a:cubicBezTo>
                    <a:close/>
                    <a:moveTo>
                      <a:pt x="86" y="10"/>
                    </a:moveTo>
                    <a:cubicBezTo>
                      <a:pt x="86" y="10"/>
                      <a:pt x="87" y="8"/>
                      <a:pt x="88" y="8"/>
                    </a:cubicBezTo>
                    <a:cubicBezTo>
                      <a:pt x="91" y="8"/>
                      <a:pt x="93" y="8"/>
                      <a:pt x="96" y="8"/>
                    </a:cubicBezTo>
                    <a:cubicBezTo>
                      <a:pt x="96" y="8"/>
                      <a:pt x="96" y="8"/>
                      <a:pt x="96" y="8"/>
                    </a:cubicBezTo>
                    <a:cubicBezTo>
                      <a:pt x="98" y="8"/>
                      <a:pt x="100" y="8"/>
                      <a:pt x="103" y="8"/>
                    </a:cubicBezTo>
                    <a:cubicBezTo>
                      <a:pt x="105" y="8"/>
                      <a:pt x="106" y="9"/>
                      <a:pt x="106" y="11"/>
                    </a:cubicBezTo>
                    <a:cubicBezTo>
                      <a:pt x="106" y="16"/>
                      <a:pt x="106" y="21"/>
                      <a:pt x="106" y="25"/>
                    </a:cubicBezTo>
                    <a:cubicBezTo>
                      <a:pt x="106" y="27"/>
                      <a:pt x="105" y="28"/>
                      <a:pt x="103" y="28"/>
                    </a:cubicBezTo>
                    <a:cubicBezTo>
                      <a:pt x="98" y="28"/>
                      <a:pt x="93" y="28"/>
                      <a:pt x="89" y="28"/>
                    </a:cubicBezTo>
                    <a:cubicBezTo>
                      <a:pt x="88" y="28"/>
                      <a:pt x="86" y="26"/>
                      <a:pt x="86" y="25"/>
                    </a:cubicBezTo>
                    <a:cubicBezTo>
                      <a:pt x="86" y="20"/>
                      <a:pt x="86" y="15"/>
                      <a:pt x="86" y="10"/>
                    </a:cubicBezTo>
                    <a:close/>
                    <a:moveTo>
                      <a:pt x="103" y="39"/>
                    </a:moveTo>
                    <a:cubicBezTo>
                      <a:pt x="103" y="43"/>
                      <a:pt x="100" y="46"/>
                      <a:pt x="96" y="46"/>
                    </a:cubicBezTo>
                    <a:cubicBezTo>
                      <a:pt x="92" y="46"/>
                      <a:pt x="88" y="43"/>
                      <a:pt x="88" y="39"/>
                    </a:cubicBezTo>
                    <a:cubicBezTo>
                      <a:pt x="88" y="35"/>
                      <a:pt x="91" y="31"/>
                      <a:pt x="96" y="31"/>
                    </a:cubicBezTo>
                    <a:cubicBezTo>
                      <a:pt x="100" y="31"/>
                      <a:pt x="103" y="34"/>
                      <a:pt x="103" y="39"/>
                    </a:cubicBezTo>
                    <a:close/>
                    <a:moveTo>
                      <a:pt x="61" y="7"/>
                    </a:moveTo>
                    <a:cubicBezTo>
                      <a:pt x="73" y="7"/>
                      <a:pt x="82" y="17"/>
                      <a:pt x="82" y="29"/>
                    </a:cubicBezTo>
                    <a:cubicBezTo>
                      <a:pt x="81" y="40"/>
                      <a:pt x="71" y="50"/>
                      <a:pt x="60" y="49"/>
                    </a:cubicBezTo>
                    <a:cubicBezTo>
                      <a:pt x="48" y="49"/>
                      <a:pt x="39" y="39"/>
                      <a:pt x="39" y="28"/>
                    </a:cubicBezTo>
                    <a:cubicBezTo>
                      <a:pt x="39" y="16"/>
                      <a:pt x="49" y="6"/>
                      <a:pt x="61" y="7"/>
                    </a:cubicBezTo>
                    <a:close/>
                    <a:moveTo>
                      <a:pt x="24" y="31"/>
                    </a:moveTo>
                    <a:cubicBezTo>
                      <a:pt x="28" y="31"/>
                      <a:pt x="32" y="35"/>
                      <a:pt x="32" y="39"/>
                    </a:cubicBezTo>
                    <a:cubicBezTo>
                      <a:pt x="32" y="43"/>
                      <a:pt x="28" y="46"/>
                      <a:pt x="24" y="46"/>
                    </a:cubicBezTo>
                    <a:cubicBezTo>
                      <a:pt x="20" y="46"/>
                      <a:pt x="16" y="43"/>
                      <a:pt x="16" y="39"/>
                    </a:cubicBezTo>
                    <a:cubicBezTo>
                      <a:pt x="16" y="35"/>
                      <a:pt x="20" y="31"/>
                      <a:pt x="24" y="31"/>
                    </a:cubicBezTo>
                    <a:close/>
                    <a:moveTo>
                      <a:pt x="23" y="103"/>
                    </a:moveTo>
                    <a:cubicBezTo>
                      <a:pt x="24" y="101"/>
                      <a:pt x="25" y="98"/>
                      <a:pt x="26" y="95"/>
                    </a:cubicBezTo>
                    <a:cubicBezTo>
                      <a:pt x="27" y="90"/>
                      <a:pt x="29" y="84"/>
                      <a:pt x="31" y="78"/>
                    </a:cubicBezTo>
                    <a:cubicBezTo>
                      <a:pt x="31" y="77"/>
                      <a:pt x="32" y="76"/>
                      <a:pt x="34" y="76"/>
                    </a:cubicBezTo>
                    <a:cubicBezTo>
                      <a:pt x="51" y="76"/>
                      <a:pt x="68" y="76"/>
                      <a:pt x="86" y="76"/>
                    </a:cubicBezTo>
                    <a:cubicBezTo>
                      <a:pt x="87" y="76"/>
                      <a:pt x="88" y="77"/>
                      <a:pt x="88" y="77"/>
                    </a:cubicBezTo>
                    <a:cubicBezTo>
                      <a:pt x="91" y="86"/>
                      <a:pt x="94" y="94"/>
                      <a:pt x="96" y="103"/>
                    </a:cubicBezTo>
                    <a:cubicBezTo>
                      <a:pt x="72" y="103"/>
                      <a:pt x="48" y="103"/>
                      <a:pt x="23" y="103"/>
                    </a:cubicBezTo>
                    <a:close/>
                    <a:moveTo>
                      <a:pt x="112" y="71"/>
                    </a:moveTo>
                    <a:cubicBezTo>
                      <a:pt x="111" y="78"/>
                      <a:pt x="109" y="85"/>
                      <a:pt x="107" y="92"/>
                    </a:cubicBezTo>
                    <a:cubicBezTo>
                      <a:pt x="107" y="94"/>
                      <a:pt x="106" y="95"/>
                      <a:pt x="104" y="95"/>
                    </a:cubicBezTo>
                    <a:cubicBezTo>
                      <a:pt x="102" y="95"/>
                      <a:pt x="101" y="95"/>
                      <a:pt x="100" y="95"/>
                    </a:cubicBezTo>
                    <a:cubicBezTo>
                      <a:pt x="99" y="95"/>
                      <a:pt x="98" y="94"/>
                      <a:pt x="98" y="94"/>
                    </a:cubicBezTo>
                    <a:cubicBezTo>
                      <a:pt x="97" y="91"/>
                      <a:pt x="96" y="87"/>
                      <a:pt x="95" y="84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8" y="84"/>
                      <a:pt x="102" y="84"/>
                      <a:pt x="102" y="83"/>
                    </a:cubicBezTo>
                    <a:cubicBezTo>
                      <a:pt x="103" y="80"/>
                      <a:pt x="103" y="77"/>
                      <a:pt x="103" y="74"/>
                    </a:cubicBezTo>
                    <a:cubicBezTo>
                      <a:pt x="103" y="73"/>
                      <a:pt x="101" y="72"/>
                      <a:pt x="100" y="72"/>
                    </a:cubicBezTo>
                    <a:cubicBezTo>
                      <a:pt x="97" y="72"/>
                      <a:pt x="94" y="72"/>
                      <a:pt x="91" y="72"/>
                    </a:cubicBezTo>
                    <a:cubicBezTo>
                      <a:pt x="68" y="72"/>
                      <a:pt x="45" y="72"/>
                      <a:pt x="22" y="72"/>
                    </a:cubicBezTo>
                    <a:cubicBezTo>
                      <a:pt x="17" y="72"/>
                      <a:pt x="17" y="72"/>
                      <a:pt x="17" y="76"/>
                    </a:cubicBezTo>
                    <a:cubicBezTo>
                      <a:pt x="17" y="83"/>
                      <a:pt x="17" y="83"/>
                      <a:pt x="25" y="84"/>
                    </a:cubicBezTo>
                    <a:cubicBezTo>
                      <a:pt x="24" y="87"/>
                      <a:pt x="23" y="90"/>
                      <a:pt x="22" y="94"/>
                    </a:cubicBezTo>
                    <a:cubicBezTo>
                      <a:pt x="22" y="94"/>
                      <a:pt x="21" y="95"/>
                      <a:pt x="20" y="95"/>
                    </a:cubicBezTo>
                    <a:cubicBezTo>
                      <a:pt x="19" y="95"/>
                      <a:pt x="17" y="95"/>
                      <a:pt x="16" y="95"/>
                    </a:cubicBezTo>
                    <a:cubicBezTo>
                      <a:pt x="15" y="95"/>
                      <a:pt x="14" y="94"/>
                      <a:pt x="14" y="93"/>
                    </a:cubicBezTo>
                    <a:cubicBezTo>
                      <a:pt x="12" y="85"/>
                      <a:pt x="10" y="78"/>
                      <a:pt x="8" y="70"/>
                    </a:cubicBezTo>
                    <a:cubicBezTo>
                      <a:pt x="7" y="68"/>
                      <a:pt x="8" y="67"/>
                      <a:pt x="10" y="67"/>
                    </a:cubicBezTo>
                    <a:cubicBezTo>
                      <a:pt x="17" y="67"/>
                      <a:pt x="24" y="67"/>
                      <a:pt x="30" y="67"/>
                    </a:cubicBezTo>
                    <a:cubicBezTo>
                      <a:pt x="57" y="67"/>
                      <a:pt x="83" y="67"/>
                      <a:pt x="109" y="67"/>
                    </a:cubicBezTo>
                    <a:cubicBezTo>
                      <a:pt x="113" y="67"/>
                      <a:pt x="113" y="67"/>
                      <a:pt x="112" y="7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8" name="Freeform 2618"/>
            <p:cNvSpPr/>
            <p:nvPr/>
          </p:nvSpPr>
          <p:spPr bwMode="auto">
            <a:xfrm>
              <a:off x="6832" y="2670"/>
              <a:ext cx="37" cy="37"/>
            </a:xfrm>
            <a:custGeom>
              <a:avLst/>
              <a:gdLst>
                <a:gd name="T0" fmla="*/ 17 w 34"/>
                <a:gd name="T1" fmla="*/ 0 h 34"/>
                <a:gd name="T2" fmla="*/ 0 w 34"/>
                <a:gd name="T3" fmla="*/ 17 h 34"/>
                <a:gd name="T4" fmla="*/ 17 w 34"/>
                <a:gd name="T5" fmla="*/ 34 h 34"/>
                <a:gd name="T6" fmla="*/ 34 w 34"/>
                <a:gd name="T7" fmla="*/ 17 h 34"/>
                <a:gd name="T8" fmla="*/ 17 w 34"/>
                <a:gd name="T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4">
                  <a:moveTo>
                    <a:pt x="17" y="0"/>
                  </a:moveTo>
                  <a:cubicBezTo>
                    <a:pt x="8" y="0"/>
                    <a:pt x="0" y="8"/>
                    <a:pt x="0" y="17"/>
                  </a:cubicBezTo>
                  <a:cubicBezTo>
                    <a:pt x="0" y="27"/>
                    <a:pt x="8" y="34"/>
                    <a:pt x="17" y="34"/>
                  </a:cubicBezTo>
                  <a:cubicBezTo>
                    <a:pt x="27" y="34"/>
                    <a:pt x="34" y="26"/>
                    <a:pt x="34" y="17"/>
                  </a:cubicBezTo>
                  <a:cubicBezTo>
                    <a:pt x="34" y="7"/>
                    <a:pt x="26" y="0"/>
                    <a:pt x="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2619"/>
            <p:cNvSpPr/>
            <p:nvPr/>
          </p:nvSpPr>
          <p:spPr bwMode="auto">
            <a:xfrm>
              <a:off x="6806" y="2695"/>
              <a:ext cx="11" cy="11"/>
            </a:xfrm>
            <a:custGeom>
              <a:avLst/>
              <a:gdLst>
                <a:gd name="T0" fmla="*/ 5 w 10"/>
                <a:gd name="T1" fmla="*/ 0 h 10"/>
                <a:gd name="T2" fmla="*/ 0 w 10"/>
                <a:gd name="T3" fmla="*/ 5 h 10"/>
                <a:gd name="T4" fmla="*/ 5 w 10"/>
                <a:gd name="T5" fmla="*/ 10 h 10"/>
                <a:gd name="T6" fmla="*/ 10 w 10"/>
                <a:gd name="T7" fmla="*/ 5 h 10"/>
                <a:gd name="T8" fmla="*/ 5 w 10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8"/>
                    <a:pt x="3" y="10"/>
                    <a:pt x="5" y="10"/>
                  </a:cubicBezTo>
                  <a:cubicBezTo>
                    <a:pt x="8" y="10"/>
                    <a:pt x="10" y="7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2620"/>
            <p:cNvSpPr>
              <a:spLocks noEditPoints="1"/>
            </p:cNvSpPr>
            <p:nvPr/>
          </p:nvSpPr>
          <p:spPr bwMode="auto">
            <a:xfrm>
              <a:off x="6334" y="2204"/>
              <a:ext cx="149" cy="151"/>
            </a:xfrm>
            <a:custGeom>
              <a:avLst/>
              <a:gdLst>
                <a:gd name="T0" fmla="*/ 96 w 149"/>
                <a:gd name="T1" fmla="*/ 0 h 151"/>
                <a:gd name="T2" fmla="*/ 15 w 149"/>
                <a:gd name="T3" fmla="*/ 5 h 151"/>
                <a:gd name="T4" fmla="*/ 18 w 149"/>
                <a:gd name="T5" fmla="*/ 52 h 151"/>
                <a:gd name="T6" fmla="*/ 0 w 149"/>
                <a:gd name="T7" fmla="*/ 57 h 151"/>
                <a:gd name="T8" fmla="*/ 28 w 149"/>
                <a:gd name="T9" fmla="*/ 151 h 151"/>
                <a:gd name="T10" fmla="*/ 107 w 149"/>
                <a:gd name="T11" fmla="*/ 128 h 151"/>
                <a:gd name="T12" fmla="*/ 104 w 149"/>
                <a:gd name="T13" fmla="*/ 117 h 151"/>
                <a:gd name="T14" fmla="*/ 126 w 149"/>
                <a:gd name="T15" fmla="*/ 123 h 151"/>
                <a:gd name="T16" fmla="*/ 149 w 149"/>
                <a:gd name="T17" fmla="*/ 28 h 151"/>
                <a:gd name="T18" fmla="*/ 97 w 149"/>
                <a:gd name="T19" fmla="*/ 16 h 151"/>
                <a:gd name="T20" fmla="*/ 96 w 149"/>
                <a:gd name="T21" fmla="*/ 0 h 151"/>
                <a:gd name="T22" fmla="*/ 93 w 149"/>
                <a:gd name="T23" fmla="*/ 4 h 151"/>
                <a:gd name="T24" fmla="*/ 93 w 149"/>
                <a:gd name="T25" fmla="*/ 15 h 151"/>
                <a:gd name="T26" fmla="*/ 68 w 149"/>
                <a:gd name="T27" fmla="*/ 8 h 151"/>
                <a:gd name="T28" fmla="*/ 60 w 149"/>
                <a:gd name="T29" fmla="*/ 40 h 151"/>
                <a:gd name="T30" fmla="*/ 23 w 149"/>
                <a:gd name="T31" fmla="*/ 51 h 151"/>
                <a:gd name="T32" fmla="*/ 20 w 149"/>
                <a:gd name="T33" fmla="*/ 9 h 151"/>
                <a:gd name="T34" fmla="*/ 93 w 149"/>
                <a:gd name="T35" fmla="*/ 4 h 151"/>
                <a:gd name="T36" fmla="*/ 83 w 149"/>
                <a:gd name="T37" fmla="*/ 113 h 151"/>
                <a:gd name="T38" fmla="*/ 27 w 149"/>
                <a:gd name="T39" fmla="*/ 129 h 151"/>
                <a:gd name="T40" fmla="*/ 7 w 149"/>
                <a:gd name="T41" fmla="*/ 60 h 151"/>
                <a:gd name="T42" fmla="*/ 18 w 149"/>
                <a:gd name="T43" fmla="*/ 56 h 151"/>
                <a:gd name="T44" fmla="*/ 23 w 149"/>
                <a:gd name="T45" fmla="*/ 55 h 151"/>
                <a:gd name="T46" fmla="*/ 59 w 149"/>
                <a:gd name="T47" fmla="*/ 44 h 151"/>
                <a:gd name="T48" fmla="*/ 66 w 149"/>
                <a:gd name="T49" fmla="*/ 43 h 151"/>
                <a:gd name="T50" fmla="*/ 77 w 149"/>
                <a:gd name="T51" fmla="*/ 40 h 151"/>
                <a:gd name="T52" fmla="*/ 88 w 149"/>
                <a:gd name="T53" fmla="*/ 77 h 151"/>
                <a:gd name="T54" fmla="*/ 92 w 149"/>
                <a:gd name="T55" fmla="*/ 92 h 151"/>
                <a:gd name="T56" fmla="*/ 93 w 149"/>
                <a:gd name="T57" fmla="*/ 98 h 151"/>
                <a:gd name="T58" fmla="*/ 96 w 149"/>
                <a:gd name="T59" fmla="*/ 109 h 151"/>
                <a:gd name="T60" fmla="*/ 83 w 149"/>
                <a:gd name="T61" fmla="*/ 113 h 151"/>
                <a:gd name="T62" fmla="*/ 143 w 149"/>
                <a:gd name="T63" fmla="*/ 31 h 151"/>
                <a:gd name="T64" fmla="*/ 126 w 149"/>
                <a:gd name="T65" fmla="*/ 101 h 151"/>
                <a:gd name="T66" fmla="*/ 103 w 149"/>
                <a:gd name="T67" fmla="*/ 96 h 151"/>
                <a:gd name="T68" fmla="*/ 97 w 149"/>
                <a:gd name="T69" fmla="*/ 94 h 151"/>
                <a:gd name="T70" fmla="*/ 92 w 149"/>
                <a:gd name="T71" fmla="*/ 77 h 151"/>
                <a:gd name="T72" fmla="*/ 80 w 149"/>
                <a:gd name="T73" fmla="*/ 34 h 151"/>
                <a:gd name="T74" fmla="*/ 67 w 149"/>
                <a:gd name="T75" fmla="*/ 39 h 151"/>
                <a:gd name="T76" fmla="*/ 72 w 149"/>
                <a:gd name="T77" fmla="*/ 14 h 151"/>
                <a:gd name="T78" fmla="*/ 93 w 149"/>
                <a:gd name="T79" fmla="*/ 19 h 151"/>
                <a:gd name="T80" fmla="*/ 98 w 149"/>
                <a:gd name="T81" fmla="*/ 20 h 151"/>
                <a:gd name="T82" fmla="*/ 143 w 149"/>
                <a:gd name="T83" fmla="*/ 3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9" h="151">
                  <a:moveTo>
                    <a:pt x="96" y="0"/>
                  </a:moveTo>
                  <a:lnTo>
                    <a:pt x="15" y="5"/>
                  </a:lnTo>
                  <a:lnTo>
                    <a:pt x="18" y="52"/>
                  </a:lnTo>
                  <a:lnTo>
                    <a:pt x="0" y="57"/>
                  </a:lnTo>
                  <a:lnTo>
                    <a:pt x="28" y="151"/>
                  </a:lnTo>
                  <a:lnTo>
                    <a:pt x="107" y="128"/>
                  </a:lnTo>
                  <a:lnTo>
                    <a:pt x="104" y="117"/>
                  </a:lnTo>
                  <a:lnTo>
                    <a:pt x="126" y="123"/>
                  </a:lnTo>
                  <a:lnTo>
                    <a:pt x="149" y="28"/>
                  </a:lnTo>
                  <a:lnTo>
                    <a:pt x="97" y="16"/>
                  </a:lnTo>
                  <a:lnTo>
                    <a:pt x="96" y="0"/>
                  </a:lnTo>
                  <a:close/>
                  <a:moveTo>
                    <a:pt x="93" y="4"/>
                  </a:moveTo>
                  <a:lnTo>
                    <a:pt x="93" y="15"/>
                  </a:lnTo>
                  <a:lnTo>
                    <a:pt x="68" y="8"/>
                  </a:lnTo>
                  <a:lnTo>
                    <a:pt x="60" y="40"/>
                  </a:lnTo>
                  <a:lnTo>
                    <a:pt x="23" y="51"/>
                  </a:lnTo>
                  <a:lnTo>
                    <a:pt x="20" y="9"/>
                  </a:lnTo>
                  <a:lnTo>
                    <a:pt x="93" y="4"/>
                  </a:lnTo>
                  <a:close/>
                  <a:moveTo>
                    <a:pt x="83" y="113"/>
                  </a:moveTo>
                  <a:lnTo>
                    <a:pt x="27" y="129"/>
                  </a:lnTo>
                  <a:lnTo>
                    <a:pt x="7" y="60"/>
                  </a:lnTo>
                  <a:lnTo>
                    <a:pt x="18" y="56"/>
                  </a:lnTo>
                  <a:lnTo>
                    <a:pt x="23" y="55"/>
                  </a:lnTo>
                  <a:lnTo>
                    <a:pt x="59" y="44"/>
                  </a:lnTo>
                  <a:lnTo>
                    <a:pt x="66" y="43"/>
                  </a:lnTo>
                  <a:lnTo>
                    <a:pt x="77" y="40"/>
                  </a:lnTo>
                  <a:lnTo>
                    <a:pt x="88" y="77"/>
                  </a:lnTo>
                  <a:lnTo>
                    <a:pt x="92" y="92"/>
                  </a:lnTo>
                  <a:lnTo>
                    <a:pt x="93" y="98"/>
                  </a:lnTo>
                  <a:lnTo>
                    <a:pt x="96" y="109"/>
                  </a:lnTo>
                  <a:lnTo>
                    <a:pt x="83" y="113"/>
                  </a:lnTo>
                  <a:close/>
                  <a:moveTo>
                    <a:pt x="143" y="31"/>
                  </a:moveTo>
                  <a:lnTo>
                    <a:pt x="126" y="101"/>
                  </a:lnTo>
                  <a:lnTo>
                    <a:pt x="103" y="96"/>
                  </a:lnTo>
                  <a:lnTo>
                    <a:pt x="97" y="94"/>
                  </a:lnTo>
                  <a:lnTo>
                    <a:pt x="92" y="77"/>
                  </a:lnTo>
                  <a:lnTo>
                    <a:pt x="80" y="34"/>
                  </a:lnTo>
                  <a:lnTo>
                    <a:pt x="67" y="39"/>
                  </a:lnTo>
                  <a:lnTo>
                    <a:pt x="72" y="14"/>
                  </a:lnTo>
                  <a:lnTo>
                    <a:pt x="93" y="19"/>
                  </a:lnTo>
                  <a:lnTo>
                    <a:pt x="98" y="20"/>
                  </a:lnTo>
                  <a:lnTo>
                    <a:pt x="143" y="3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2621"/>
            <p:cNvSpPr>
              <a:spLocks noEditPoints="1"/>
            </p:cNvSpPr>
            <p:nvPr/>
          </p:nvSpPr>
          <p:spPr bwMode="auto">
            <a:xfrm>
              <a:off x="6328" y="3080"/>
              <a:ext cx="158" cy="157"/>
            </a:xfrm>
            <a:custGeom>
              <a:avLst/>
              <a:gdLst>
                <a:gd name="T0" fmla="*/ 86 w 158"/>
                <a:gd name="T1" fmla="*/ 157 h 157"/>
                <a:gd name="T2" fmla="*/ 72 w 158"/>
                <a:gd name="T3" fmla="*/ 0 h 157"/>
                <a:gd name="T4" fmla="*/ 18 w 158"/>
                <a:gd name="T5" fmla="*/ 76 h 157"/>
                <a:gd name="T6" fmla="*/ 18 w 158"/>
                <a:gd name="T7" fmla="*/ 63 h 157"/>
                <a:gd name="T8" fmla="*/ 18 w 158"/>
                <a:gd name="T9" fmla="*/ 76 h 157"/>
                <a:gd name="T10" fmla="*/ 26 w 158"/>
                <a:gd name="T11" fmla="*/ 84 h 157"/>
                <a:gd name="T12" fmla="*/ 39 w 158"/>
                <a:gd name="T13" fmla="*/ 84 h 157"/>
                <a:gd name="T14" fmla="*/ 47 w 158"/>
                <a:gd name="T15" fmla="*/ 105 h 157"/>
                <a:gd name="T16" fmla="*/ 46 w 158"/>
                <a:gd name="T17" fmla="*/ 92 h 157"/>
                <a:gd name="T18" fmla="*/ 47 w 158"/>
                <a:gd name="T19" fmla="*/ 105 h 157"/>
                <a:gd name="T20" fmla="*/ 53 w 158"/>
                <a:gd name="T21" fmla="*/ 111 h 157"/>
                <a:gd name="T22" fmla="*/ 66 w 158"/>
                <a:gd name="T23" fmla="*/ 111 h 157"/>
                <a:gd name="T24" fmla="*/ 74 w 158"/>
                <a:gd name="T25" fmla="*/ 132 h 157"/>
                <a:gd name="T26" fmla="*/ 73 w 158"/>
                <a:gd name="T27" fmla="*/ 119 h 157"/>
                <a:gd name="T28" fmla="*/ 74 w 158"/>
                <a:gd name="T29" fmla="*/ 132 h 157"/>
                <a:gd name="T30" fmla="*/ 81 w 158"/>
                <a:gd name="T31" fmla="*/ 138 h 157"/>
                <a:gd name="T32" fmla="*/ 94 w 158"/>
                <a:gd name="T33" fmla="*/ 138 h 157"/>
                <a:gd name="T34" fmla="*/ 140 w 158"/>
                <a:gd name="T35" fmla="*/ 78 h 157"/>
                <a:gd name="T36" fmla="*/ 140 w 158"/>
                <a:gd name="T37" fmla="*/ 92 h 157"/>
                <a:gd name="T38" fmla="*/ 140 w 158"/>
                <a:gd name="T39" fmla="*/ 78 h 157"/>
                <a:gd name="T40" fmla="*/ 134 w 158"/>
                <a:gd name="T41" fmla="*/ 72 h 157"/>
                <a:gd name="T42" fmla="*/ 121 w 158"/>
                <a:gd name="T43" fmla="*/ 72 h 157"/>
                <a:gd name="T44" fmla="*/ 113 w 158"/>
                <a:gd name="T45" fmla="*/ 51 h 157"/>
                <a:gd name="T46" fmla="*/ 113 w 158"/>
                <a:gd name="T47" fmla="*/ 64 h 157"/>
                <a:gd name="T48" fmla="*/ 113 w 158"/>
                <a:gd name="T49" fmla="*/ 51 h 157"/>
                <a:gd name="T50" fmla="*/ 106 w 158"/>
                <a:gd name="T51" fmla="*/ 45 h 157"/>
                <a:gd name="T52" fmla="*/ 94 w 158"/>
                <a:gd name="T53" fmla="*/ 44 h 157"/>
                <a:gd name="T54" fmla="*/ 86 w 158"/>
                <a:gd name="T55" fmla="*/ 24 h 157"/>
                <a:gd name="T56" fmla="*/ 86 w 158"/>
                <a:gd name="T57" fmla="*/ 37 h 157"/>
                <a:gd name="T58" fmla="*/ 86 w 158"/>
                <a:gd name="T59" fmla="*/ 24 h 157"/>
                <a:gd name="T60" fmla="*/ 72 w 158"/>
                <a:gd name="T61" fmla="*/ 23 h 157"/>
                <a:gd name="T62" fmla="*/ 72 w 158"/>
                <a:gd name="T63" fmla="*/ 10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8" h="157">
                  <a:moveTo>
                    <a:pt x="0" y="71"/>
                  </a:moveTo>
                  <a:lnTo>
                    <a:pt x="86" y="157"/>
                  </a:lnTo>
                  <a:lnTo>
                    <a:pt x="158" y="86"/>
                  </a:lnTo>
                  <a:lnTo>
                    <a:pt x="72" y="0"/>
                  </a:lnTo>
                  <a:lnTo>
                    <a:pt x="0" y="71"/>
                  </a:lnTo>
                  <a:close/>
                  <a:moveTo>
                    <a:pt x="18" y="76"/>
                  </a:moveTo>
                  <a:lnTo>
                    <a:pt x="12" y="70"/>
                  </a:lnTo>
                  <a:lnTo>
                    <a:pt x="18" y="63"/>
                  </a:lnTo>
                  <a:lnTo>
                    <a:pt x="25" y="71"/>
                  </a:lnTo>
                  <a:lnTo>
                    <a:pt x="18" y="76"/>
                  </a:lnTo>
                  <a:close/>
                  <a:moveTo>
                    <a:pt x="33" y="90"/>
                  </a:moveTo>
                  <a:lnTo>
                    <a:pt x="26" y="84"/>
                  </a:lnTo>
                  <a:lnTo>
                    <a:pt x="33" y="77"/>
                  </a:lnTo>
                  <a:lnTo>
                    <a:pt x="39" y="84"/>
                  </a:lnTo>
                  <a:lnTo>
                    <a:pt x="33" y="90"/>
                  </a:lnTo>
                  <a:close/>
                  <a:moveTo>
                    <a:pt x="47" y="105"/>
                  </a:moveTo>
                  <a:lnTo>
                    <a:pt x="39" y="97"/>
                  </a:lnTo>
                  <a:lnTo>
                    <a:pt x="46" y="92"/>
                  </a:lnTo>
                  <a:lnTo>
                    <a:pt x="52" y="98"/>
                  </a:lnTo>
                  <a:lnTo>
                    <a:pt x="47" y="105"/>
                  </a:lnTo>
                  <a:close/>
                  <a:moveTo>
                    <a:pt x="60" y="118"/>
                  </a:moveTo>
                  <a:lnTo>
                    <a:pt x="53" y="111"/>
                  </a:lnTo>
                  <a:lnTo>
                    <a:pt x="60" y="105"/>
                  </a:lnTo>
                  <a:lnTo>
                    <a:pt x="66" y="111"/>
                  </a:lnTo>
                  <a:lnTo>
                    <a:pt x="60" y="118"/>
                  </a:lnTo>
                  <a:close/>
                  <a:moveTo>
                    <a:pt x="74" y="132"/>
                  </a:moveTo>
                  <a:lnTo>
                    <a:pt x="67" y="125"/>
                  </a:lnTo>
                  <a:lnTo>
                    <a:pt x="73" y="119"/>
                  </a:lnTo>
                  <a:lnTo>
                    <a:pt x="81" y="125"/>
                  </a:lnTo>
                  <a:lnTo>
                    <a:pt x="74" y="132"/>
                  </a:lnTo>
                  <a:close/>
                  <a:moveTo>
                    <a:pt x="87" y="145"/>
                  </a:moveTo>
                  <a:lnTo>
                    <a:pt x="81" y="138"/>
                  </a:lnTo>
                  <a:lnTo>
                    <a:pt x="87" y="132"/>
                  </a:lnTo>
                  <a:lnTo>
                    <a:pt x="94" y="138"/>
                  </a:lnTo>
                  <a:lnTo>
                    <a:pt x="87" y="145"/>
                  </a:lnTo>
                  <a:close/>
                  <a:moveTo>
                    <a:pt x="140" y="78"/>
                  </a:moveTo>
                  <a:lnTo>
                    <a:pt x="147" y="85"/>
                  </a:lnTo>
                  <a:lnTo>
                    <a:pt x="140" y="92"/>
                  </a:lnTo>
                  <a:lnTo>
                    <a:pt x="134" y="85"/>
                  </a:lnTo>
                  <a:lnTo>
                    <a:pt x="140" y="78"/>
                  </a:lnTo>
                  <a:close/>
                  <a:moveTo>
                    <a:pt x="127" y="65"/>
                  </a:moveTo>
                  <a:lnTo>
                    <a:pt x="134" y="72"/>
                  </a:lnTo>
                  <a:lnTo>
                    <a:pt x="127" y="78"/>
                  </a:lnTo>
                  <a:lnTo>
                    <a:pt x="121" y="72"/>
                  </a:lnTo>
                  <a:lnTo>
                    <a:pt x="127" y="65"/>
                  </a:lnTo>
                  <a:close/>
                  <a:moveTo>
                    <a:pt x="113" y="51"/>
                  </a:moveTo>
                  <a:lnTo>
                    <a:pt x="120" y="58"/>
                  </a:lnTo>
                  <a:lnTo>
                    <a:pt x="113" y="64"/>
                  </a:lnTo>
                  <a:lnTo>
                    <a:pt x="107" y="58"/>
                  </a:lnTo>
                  <a:lnTo>
                    <a:pt x="113" y="51"/>
                  </a:lnTo>
                  <a:close/>
                  <a:moveTo>
                    <a:pt x="99" y="38"/>
                  </a:moveTo>
                  <a:lnTo>
                    <a:pt x="106" y="45"/>
                  </a:lnTo>
                  <a:lnTo>
                    <a:pt x="100" y="51"/>
                  </a:lnTo>
                  <a:lnTo>
                    <a:pt x="94" y="44"/>
                  </a:lnTo>
                  <a:lnTo>
                    <a:pt x="99" y="38"/>
                  </a:lnTo>
                  <a:close/>
                  <a:moveTo>
                    <a:pt x="86" y="24"/>
                  </a:moveTo>
                  <a:lnTo>
                    <a:pt x="92" y="30"/>
                  </a:lnTo>
                  <a:lnTo>
                    <a:pt x="86" y="37"/>
                  </a:lnTo>
                  <a:lnTo>
                    <a:pt x="79" y="30"/>
                  </a:lnTo>
                  <a:lnTo>
                    <a:pt x="86" y="24"/>
                  </a:lnTo>
                  <a:close/>
                  <a:moveTo>
                    <a:pt x="78" y="17"/>
                  </a:moveTo>
                  <a:lnTo>
                    <a:pt x="72" y="23"/>
                  </a:lnTo>
                  <a:lnTo>
                    <a:pt x="65" y="16"/>
                  </a:lnTo>
                  <a:lnTo>
                    <a:pt x="72" y="10"/>
                  </a:lnTo>
                  <a:lnTo>
                    <a:pt x="78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2622"/>
            <p:cNvSpPr>
              <a:spLocks noEditPoints="1"/>
            </p:cNvSpPr>
            <p:nvPr/>
          </p:nvSpPr>
          <p:spPr bwMode="auto">
            <a:xfrm>
              <a:off x="6558" y="2668"/>
              <a:ext cx="145" cy="105"/>
            </a:xfrm>
            <a:custGeom>
              <a:avLst/>
              <a:gdLst>
                <a:gd name="T0" fmla="*/ 52 w 145"/>
                <a:gd name="T1" fmla="*/ 13 h 105"/>
                <a:gd name="T2" fmla="*/ 36 w 145"/>
                <a:gd name="T3" fmla="*/ 8 h 105"/>
                <a:gd name="T4" fmla="*/ 16 w 145"/>
                <a:gd name="T5" fmla="*/ 0 h 105"/>
                <a:gd name="T6" fmla="*/ 0 w 145"/>
                <a:gd name="T7" fmla="*/ 8 h 105"/>
                <a:gd name="T8" fmla="*/ 3 w 145"/>
                <a:gd name="T9" fmla="*/ 13 h 105"/>
                <a:gd name="T10" fmla="*/ 0 w 145"/>
                <a:gd name="T11" fmla="*/ 99 h 105"/>
                <a:gd name="T12" fmla="*/ 3 w 145"/>
                <a:gd name="T13" fmla="*/ 105 h 105"/>
                <a:gd name="T14" fmla="*/ 52 w 145"/>
                <a:gd name="T15" fmla="*/ 105 h 105"/>
                <a:gd name="T16" fmla="*/ 50 w 145"/>
                <a:gd name="T17" fmla="*/ 99 h 105"/>
                <a:gd name="T18" fmla="*/ 114 w 145"/>
                <a:gd name="T19" fmla="*/ 96 h 105"/>
                <a:gd name="T20" fmla="*/ 145 w 145"/>
                <a:gd name="T21" fmla="*/ 35 h 105"/>
                <a:gd name="T22" fmla="*/ 50 w 145"/>
                <a:gd name="T23" fmla="*/ 16 h 105"/>
                <a:gd name="T24" fmla="*/ 47 w 145"/>
                <a:gd name="T25" fmla="*/ 90 h 105"/>
                <a:gd name="T26" fmla="*/ 42 w 145"/>
                <a:gd name="T27" fmla="*/ 20 h 105"/>
                <a:gd name="T28" fmla="*/ 47 w 145"/>
                <a:gd name="T29" fmla="*/ 90 h 105"/>
                <a:gd name="T30" fmla="*/ 139 w 145"/>
                <a:gd name="T31" fmla="*/ 24 h 105"/>
                <a:gd name="T32" fmla="*/ 132 w 145"/>
                <a:gd name="T33" fmla="*/ 32 h 105"/>
                <a:gd name="T34" fmla="*/ 116 w 145"/>
                <a:gd name="T35" fmla="*/ 24 h 105"/>
                <a:gd name="T36" fmla="*/ 124 w 145"/>
                <a:gd name="T37" fmla="*/ 32 h 105"/>
                <a:gd name="T38" fmla="*/ 116 w 145"/>
                <a:gd name="T39" fmla="*/ 24 h 105"/>
                <a:gd name="T40" fmla="*/ 109 w 145"/>
                <a:gd name="T41" fmla="*/ 24 h 105"/>
                <a:gd name="T42" fmla="*/ 101 w 145"/>
                <a:gd name="T43" fmla="*/ 32 h 105"/>
                <a:gd name="T44" fmla="*/ 101 w 145"/>
                <a:gd name="T45" fmla="*/ 84 h 105"/>
                <a:gd name="T46" fmla="*/ 109 w 145"/>
                <a:gd name="T47" fmla="*/ 90 h 105"/>
                <a:gd name="T48" fmla="*/ 101 w 145"/>
                <a:gd name="T49" fmla="*/ 84 h 105"/>
                <a:gd name="T50" fmla="*/ 94 w 145"/>
                <a:gd name="T51" fmla="*/ 24 h 105"/>
                <a:gd name="T52" fmla="*/ 86 w 145"/>
                <a:gd name="T53" fmla="*/ 32 h 105"/>
                <a:gd name="T54" fmla="*/ 86 w 145"/>
                <a:gd name="T55" fmla="*/ 84 h 105"/>
                <a:gd name="T56" fmla="*/ 94 w 145"/>
                <a:gd name="T57" fmla="*/ 90 h 105"/>
                <a:gd name="T58" fmla="*/ 86 w 145"/>
                <a:gd name="T59" fmla="*/ 84 h 105"/>
                <a:gd name="T60" fmla="*/ 78 w 145"/>
                <a:gd name="T61" fmla="*/ 24 h 105"/>
                <a:gd name="T62" fmla="*/ 71 w 145"/>
                <a:gd name="T63" fmla="*/ 32 h 105"/>
                <a:gd name="T64" fmla="*/ 71 w 145"/>
                <a:gd name="T65" fmla="*/ 84 h 105"/>
                <a:gd name="T66" fmla="*/ 78 w 145"/>
                <a:gd name="T67" fmla="*/ 90 h 105"/>
                <a:gd name="T68" fmla="*/ 71 w 145"/>
                <a:gd name="T69" fmla="*/ 84 h 105"/>
                <a:gd name="T70" fmla="*/ 63 w 145"/>
                <a:gd name="T71" fmla="*/ 24 h 105"/>
                <a:gd name="T72" fmla="*/ 56 w 145"/>
                <a:gd name="T73" fmla="*/ 32 h 105"/>
                <a:gd name="T74" fmla="*/ 56 w 145"/>
                <a:gd name="T75" fmla="*/ 84 h 105"/>
                <a:gd name="T76" fmla="*/ 63 w 145"/>
                <a:gd name="T77" fmla="*/ 90 h 105"/>
                <a:gd name="T78" fmla="*/ 56 w 145"/>
                <a:gd name="T79" fmla="*/ 8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45" h="105">
                  <a:moveTo>
                    <a:pt x="50" y="13"/>
                  </a:moveTo>
                  <a:lnTo>
                    <a:pt x="52" y="13"/>
                  </a:lnTo>
                  <a:lnTo>
                    <a:pt x="52" y="8"/>
                  </a:lnTo>
                  <a:lnTo>
                    <a:pt x="36" y="8"/>
                  </a:lnTo>
                  <a:lnTo>
                    <a:pt x="36" y="0"/>
                  </a:lnTo>
                  <a:lnTo>
                    <a:pt x="16" y="0"/>
                  </a:lnTo>
                  <a:lnTo>
                    <a:pt x="16" y="8"/>
                  </a:lnTo>
                  <a:lnTo>
                    <a:pt x="0" y="8"/>
                  </a:lnTo>
                  <a:lnTo>
                    <a:pt x="0" y="13"/>
                  </a:lnTo>
                  <a:lnTo>
                    <a:pt x="3" y="13"/>
                  </a:lnTo>
                  <a:lnTo>
                    <a:pt x="3" y="99"/>
                  </a:lnTo>
                  <a:lnTo>
                    <a:pt x="0" y="99"/>
                  </a:lnTo>
                  <a:lnTo>
                    <a:pt x="0" y="105"/>
                  </a:lnTo>
                  <a:lnTo>
                    <a:pt x="3" y="105"/>
                  </a:lnTo>
                  <a:lnTo>
                    <a:pt x="50" y="105"/>
                  </a:lnTo>
                  <a:lnTo>
                    <a:pt x="52" y="105"/>
                  </a:lnTo>
                  <a:lnTo>
                    <a:pt x="52" y="99"/>
                  </a:lnTo>
                  <a:lnTo>
                    <a:pt x="50" y="99"/>
                  </a:lnTo>
                  <a:lnTo>
                    <a:pt x="50" y="96"/>
                  </a:lnTo>
                  <a:lnTo>
                    <a:pt x="114" y="96"/>
                  </a:lnTo>
                  <a:lnTo>
                    <a:pt x="114" y="75"/>
                  </a:lnTo>
                  <a:lnTo>
                    <a:pt x="145" y="35"/>
                  </a:lnTo>
                  <a:lnTo>
                    <a:pt x="145" y="16"/>
                  </a:lnTo>
                  <a:lnTo>
                    <a:pt x="50" y="16"/>
                  </a:lnTo>
                  <a:lnTo>
                    <a:pt x="50" y="13"/>
                  </a:lnTo>
                  <a:close/>
                  <a:moveTo>
                    <a:pt x="47" y="90"/>
                  </a:moveTo>
                  <a:lnTo>
                    <a:pt x="42" y="90"/>
                  </a:lnTo>
                  <a:lnTo>
                    <a:pt x="42" y="20"/>
                  </a:lnTo>
                  <a:lnTo>
                    <a:pt x="47" y="20"/>
                  </a:lnTo>
                  <a:lnTo>
                    <a:pt x="47" y="90"/>
                  </a:lnTo>
                  <a:close/>
                  <a:moveTo>
                    <a:pt x="132" y="24"/>
                  </a:moveTo>
                  <a:lnTo>
                    <a:pt x="139" y="24"/>
                  </a:lnTo>
                  <a:lnTo>
                    <a:pt x="139" y="32"/>
                  </a:lnTo>
                  <a:lnTo>
                    <a:pt x="132" y="32"/>
                  </a:lnTo>
                  <a:lnTo>
                    <a:pt x="132" y="24"/>
                  </a:lnTo>
                  <a:close/>
                  <a:moveTo>
                    <a:pt x="116" y="24"/>
                  </a:moveTo>
                  <a:lnTo>
                    <a:pt x="124" y="24"/>
                  </a:lnTo>
                  <a:lnTo>
                    <a:pt x="124" y="32"/>
                  </a:lnTo>
                  <a:lnTo>
                    <a:pt x="116" y="32"/>
                  </a:lnTo>
                  <a:lnTo>
                    <a:pt x="116" y="24"/>
                  </a:lnTo>
                  <a:close/>
                  <a:moveTo>
                    <a:pt x="101" y="24"/>
                  </a:moveTo>
                  <a:lnTo>
                    <a:pt x="109" y="24"/>
                  </a:lnTo>
                  <a:lnTo>
                    <a:pt x="109" y="32"/>
                  </a:lnTo>
                  <a:lnTo>
                    <a:pt x="101" y="32"/>
                  </a:lnTo>
                  <a:lnTo>
                    <a:pt x="101" y="24"/>
                  </a:lnTo>
                  <a:close/>
                  <a:moveTo>
                    <a:pt x="101" y="84"/>
                  </a:moveTo>
                  <a:lnTo>
                    <a:pt x="109" y="84"/>
                  </a:lnTo>
                  <a:lnTo>
                    <a:pt x="109" y="90"/>
                  </a:lnTo>
                  <a:lnTo>
                    <a:pt x="101" y="90"/>
                  </a:lnTo>
                  <a:lnTo>
                    <a:pt x="101" y="84"/>
                  </a:lnTo>
                  <a:close/>
                  <a:moveTo>
                    <a:pt x="86" y="24"/>
                  </a:moveTo>
                  <a:lnTo>
                    <a:pt x="94" y="24"/>
                  </a:lnTo>
                  <a:lnTo>
                    <a:pt x="94" y="32"/>
                  </a:lnTo>
                  <a:lnTo>
                    <a:pt x="86" y="32"/>
                  </a:lnTo>
                  <a:lnTo>
                    <a:pt x="86" y="24"/>
                  </a:lnTo>
                  <a:close/>
                  <a:moveTo>
                    <a:pt x="86" y="84"/>
                  </a:moveTo>
                  <a:lnTo>
                    <a:pt x="94" y="84"/>
                  </a:lnTo>
                  <a:lnTo>
                    <a:pt x="94" y="90"/>
                  </a:lnTo>
                  <a:lnTo>
                    <a:pt x="86" y="90"/>
                  </a:lnTo>
                  <a:lnTo>
                    <a:pt x="86" y="84"/>
                  </a:lnTo>
                  <a:close/>
                  <a:moveTo>
                    <a:pt x="71" y="24"/>
                  </a:moveTo>
                  <a:lnTo>
                    <a:pt x="78" y="24"/>
                  </a:lnTo>
                  <a:lnTo>
                    <a:pt x="78" y="32"/>
                  </a:lnTo>
                  <a:lnTo>
                    <a:pt x="71" y="32"/>
                  </a:lnTo>
                  <a:lnTo>
                    <a:pt x="71" y="24"/>
                  </a:lnTo>
                  <a:close/>
                  <a:moveTo>
                    <a:pt x="71" y="84"/>
                  </a:moveTo>
                  <a:lnTo>
                    <a:pt x="78" y="84"/>
                  </a:lnTo>
                  <a:lnTo>
                    <a:pt x="78" y="90"/>
                  </a:lnTo>
                  <a:lnTo>
                    <a:pt x="71" y="90"/>
                  </a:lnTo>
                  <a:lnTo>
                    <a:pt x="71" y="84"/>
                  </a:lnTo>
                  <a:close/>
                  <a:moveTo>
                    <a:pt x="56" y="24"/>
                  </a:moveTo>
                  <a:lnTo>
                    <a:pt x="63" y="24"/>
                  </a:lnTo>
                  <a:lnTo>
                    <a:pt x="63" y="32"/>
                  </a:lnTo>
                  <a:lnTo>
                    <a:pt x="56" y="32"/>
                  </a:lnTo>
                  <a:lnTo>
                    <a:pt x="56" y="24"/>
                  </a:lnTo>
                  <a:close/>
                  <a:moveTo>
                    <a:pt x="56" y="84"/>
                  </a:moveTo>
                  <a:lnTo>
                    <a:pt x="63" y="84"/>
                  </a:lnTo>
                  <a:lnTo>
                    <a:pt x="63" y="90"/>
                  </a:lnTo>
                  <a:lnTo>
                    <a:pt x="56" y="90"/>
                  </a:lnTo>
                  <a:lnTo>
                    <a:pt x="56" y="8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623"/>
            <p:cNvSpPr>
              <a:spLocks noEditPoints="1"/>
            </p:cNvSpPr>
            <p:nvPr/>
          </p:nvSpPr>
          <p:spPr bwMode="auto">
            <a:xfrm>
              <a:off x="6109" y="2889"/>
              <a:ext cx="145" cy="96"/>
            </a:xfrm>
            <a:custGeom>
              <a:avLst/>
              <a:gdLst>
                <a:gd name="T0" fmla="*/ 124 w 133"/>
                <a:gd name="T1" fmla="*/ 0 h 88"/>
                <a:gd name="T2" fmla="*/ 62 w 133"/>
                <a:gd name="T3" fmla="*/ 0 h 88"/>
                <a:gd name="T4" fmla="*/ 53 w 133"/>
                <a:gd name="T5" fmla="*/ 6 h 88"/>
                <a:gd name="T6" fmla="*/ 49 w 133"/>
                <a:gd name="T7" fmla="*/ 6 h 88"/>
                <a:gd name="T8" fmla="*/ 46 w 133"/>
                <a:gd name="T9" fmla="*/ 0 h 88"/>
                <a:gd name="T10" fmla="*/ 31 w 133"/>
                <a:gd name="T11" fmla="*/ 0 h 88"/>
                <a:gd name="T12" fmla="*/ 28 w 133"/>
                <a:gd name="T13" fmla="*/ 3 h 88"/>
                <a:gd name="T14" fmla="*/ 28 w 133"/>
                <a:gd name="T15" fmla="*/ 6 h 88"/>
                <a:gd name="T16" fmla="*/ 24 w 133"/>
                <a:gd name="T17" fmla="*/ 6 h 88"/>
                <a:gd name="T18" fmla="*/ 24 w 133"/>
                <a:gd name="T19" fmla="*/ 4 h 88"/>
                <a:gd name="T20" fmla="*/ 21 w 133"/>
                <a:gd name="T21" fmla="*/ 1 h 88"/>
                <a:gd name="T22" fmla="*/ 11 w 133"/>
                <a:gd name="T23" fmla="*/ 1 h 88"/>
                <a:gd name="T24" fmla="*/ 7 w 133"/>
                <a:gd name="T25" fmla="*/ 4 h 88"/>
                <a:gd name="T26" fmla="*/ 7 w 133"/>
                <a:gd name="T27" fmla="*/ 6 h 88"/>
                <a:gd name="T28" fmla="*/ 0 w 133"/>
                <a:gd name="T29" fmla="*/ 16 h 88"/>
                <a:gd name="T30" fmla="*/ 0 w 133"/>
                <a:gd name="T31" fmla="*/ 80 h 88"/>
                <a:gd name="T32" fmla="*/ 8 w 133"/>
                <a:gd name="T33" fmla="*/ 88 h 88"/>
                <a:gd name="T34" fmla="*/ 125 w 133"/>
                <a:gd name="T35" fmla="*/ 88 h 88"/>
                <a:gd name="T36" fmla="*/ 133 w 133"/>
                <a:gd name="T37" fmla="*/ 80 h 88"/>
                <a:gd name="T38" fmla="*/ 133 w 133"/>
                <a:gd name="T39" fmla="*/ 9 h 88"/>
                <a:gd name="T40" fmla="*/ 124 w 133"/>
                <a:gd name="T41" fmla="*/ 0 h 88"/>
                <a:gd name="T42" fmla="*/ 127 w 133"/>
                <a:gd name="T43" fmla="*/ 27 h 88"/>
                <a:gd name="T44" fmla="*/ 101 w 133"/>
                <a:gd name="T45" fmla="*/ 27 h 88"/>
                <a:gd name="T46" fmla="*/ 90 w 133"/>
                <a:gd name="T47" fmla="*/ 77 h 88"/>
                <a:gd name="T48" fmla="*/ 127 w 133"/>
                <a:gd name="T49" fmla="*/ 77 h 88"/>
                <a:gd name="T50" fmla="*/ 127 w 133"/>
                <a:gd name="T51" fmla="*/ 83 h 88"/>
                <a:gd name="T52" fmla="*/ 6 w 133"/>
                <a:gd name="T53" fmla="*/ 83 h 88"/>
                <a:gd name="T54" fmla="*/ 6 w 133"/>
                <a:gd name="T55" fmla="*/ 77 h 88"/>
                <a:gd name="T56" fmla="*/ 53 w 133"/>
                <a:gd name="T57" fmla="*/ 77 h 88"/>
                <a:gd name="T58" fmla="*/ 42 w 133"/>
                <a:gd name="T59" fmla="*/ 27 h 88"/>
                <a:gd name="T60" fmla="*/ 5 w 133"/>
                <a:gd name="T61" fmla="*/ 27 h 88"/>
                <a:gd name="T62" fmla="*/ 5 w 133"/>
                <a:gd name="T63" fmla="*/ 12 h 88"/>
                <a:gd name="T64" fmla="*/ 9 w 133"/>
                <a:gd name="T65" fmla="*/ 12 h 88"/>
                <a:gd name="T66" fmla="*/ 53 w 133"/>
                <a:gd name="T67" fmla="*/ 12 h 88"/>
                <a:gd name="T68" fmla="*/ 60 w 133"/>
                <a:gd name="T69" fmla="*/ 6 h 88"/>
                <a:gd name="T70" fmla="*/ 127 w 133"/>
                <a:gd name="T71" fmla="*/ 6 h 88"/>
                <a:gd name="T72" fmla="*/ 127 w 133"/>
                <a:gd name="T73" fmla="*/ 27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3" h="88">
                  <a:moveTo>
                    <a:pt x="124" y="0"/>
                  </a:moveTo>
                  <a:cubicBezTo>
                    <a:pt x="103" y="0"/>
                    <a:pt x="83" y="0"/>
                    <a:pt x="62" y="0"/>
                  </a:cubicBezTo>
                  <a:cubicBezTo>
                    <a:pt x="56" y="0"/>
                    <a:pt x="55" y="0"/>
                    <a:pt x="53" y="6"/>
                  </a:cubicBezTo>
                  <a:cubicBezTo>
                    <a:pt x="52" y="6"/>
                    <a:pt x="51" y="6"/>
                    <a:pt x="49" y="6"/>
                  </a:cubicBezTo>
                  <a:cubicBezTo>
                    <a:pt x="49" y="1"/>
                    <a:pt x="49" y="0"/>
                    <a:pt x="46" y="0"/>
                  </a:cubicBezTo>
                  <a:cubicBezTo>
                    <a:pt x="41" y="0"/>
                    <a:pt x="36" y="0"/>
                    <a:pt x="31" y="0"/>
                  </a:cubicBezTo>
                  <a:cubicBezTo>
                    <a:pt x="29" y="0"/>
                    <a:pt x="28" y="1"/>
                    <a:pt x="28" y="3"/>
                  </a:cubicBezTo>
                  <a:cubicBezTo>
                    <a:pt x="28" y="4"/>
                    <a:pt x="28" y="5"/>
                    <a:pt x="28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2"/>
                    <a:pt x="23" y="1"/>
                    <a:pt x="2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9" y="1"/>
                    <a:pt x="7" y="2"/>
                    <a:pt x="7" y="4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0" y="7"/>
                    <a:pt x="0" y="8"/>
                    <a:pt x="0" y="16"/>
                  </a:cubicBezTo>
                  <a:cubicBezTo>
                    <a:pt x="0" y="37"/>
                    <a:pt x="0" y="59"/>
                    <a:pt x="0" y="80"/>
                  </a:cubicBezTo>
                  <a:cubicBezTo>
                    <a:pt x="0" y="87"/>
                    <a:pt x="1" y="88"/>
                    <a:pt x="8" y="88"/>
                  </a:cubicBezTo>
                  <a:cubicBezTo>
                    <a:pt x="47" y="88"/>
                    <a:pt x="86" y="88"/>
                    <a:pt x="125" y="88"/>
                  </a:cubicBezTo>
                  <a:cubicBezTo>
                    <a:pt x="131" y="88"/>
                    <a:pt x="133" y="87"/>
                    <a:pt x="133" y="80"/>
                  </a:cubicBezTo>
                  <a:cubicBezTo>
                    <a:pt x="133" y="56"/>
                    <a:pt x="133" y="33"/>
                    <a:pt x="133" y="9"/>
                  </a:cubicBezTo>
                  <a:cubicBezTo>
                    <a:pt x="133" y="1"/>
                    <a:pt x="132" y="0"/>
                    <a:pt x="124" y="0"/>
                  </a:cubicBezTo>
                  <a:close/>
                  <a:moveTo>
                    <a:pt x="127" y="27"/>
                  </a:moveTo>
                  <a:cubicBezTo>
                    <a:pt x="118" y="27"/>
                    <a:pt x="110" y="27"/>
                    <a:pt x="101" y="27"/>
                  </a:cubicBezTo>
                  <a:cubicBezTo>
                    <a:pt x="111" y="46"/>
                    <a:pt x="108" y="63"/>
                    <a:pt x="90" y="77"/>
                  </a:cubicBezTo>
                  <a:cubicBezTo>
                    <a:pt x="103" y="77"/>
                    <a:pt x="115" y="77"/>
                    <a:pt x="127" y="77"/>
                  </a:cubicBezTo>
                  <a:cubicBezTo>
                    <a:pt x="127" y="79"/>
                    <a:pt x="127" y="81"/>
                    <a:pt x="127" y="83"/>
                  </a:cubicBezTo>
                  <a:cubicBezTo>
                    <a:pt x="87" y="83"/>
                    <a:pt x="46" y="83"/>
                    <a:pt x="6" y="83"/>
                  </a:cubicBezTo>
                  <a:cubicBezTo>
                    <a:pt x="6" y="81"/>
                    <a:pt x="6" y="79"/>
                    <a:pt x="6" y="77"/>
                  </a:cubicBezTo>
                  <a:cubicBezTo>
                    <a:pt x="21" y="77"/>
                    <a:pt x="37" y="77"/>
                    <a:pt x="53" y="77"/>
                  </a:cubicBezTo>
                  <a:cubicBezTo>
                    <a:pt x="35" y="63"/>
                    <a:pt x="32" y="47"/>
                    <a:pt x="42" y="27"/>
                  </a:cubicBezTo>
                  <a:cubicBezTo>
                    <a:pt x="30" y="27"/>
                    <a:pt x="18" y="27"/>
                    <a:pt x="5" y="27"/>
                  </a:cubicBezTo>
                  <a:cubicBezTo>
                    <a:pt x="5" y="22"/>
                    <a:pt x="5" y="17"/>
                    <a:pt x="5" y="12"/>
                  </a:cubicBezTo>
                  <a:cubicBezTo>
                    <a:pt x="7" y="12"/>
                    <a:pt x="8" y="12"/>
                    <a:pt x="9" y="12"/>
                  </a:cubicBezTo>
                  <a:cubicBezTo>
                    <a:pt x="24" y="12"/>
                    <a:pt x="38" y="12"/>
                    <a:pt x="53" y="12"/>
                  </a:cubicBezTo>
                  <a:cubicBezTo>
                    <a:pt x="59" y="12"/>
                    <a:pt x="59" y="12"/>
                    <a:pt x="60" y="6"/>
                  </a:cubicBezTo>
                  <a:cubicBezTo>
                    <a:pt x="82" y="6"/>
                    <a:pt x="104" y="6"/>
                    <a:pt x="127" y="6"/>
                  </a:cubicBezTo>
                  <a:cubicBezTo>
                    <a:pt x="127" y="13"/>
                    <a:pt x="127" y="20"/>
                    <a:pt x="127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624"/>
            <p:cNvSpPr>
              <a:spLocks noEditPoints="1"/>
            </p:cNvSpPr>
            <p:nvPr/>
          </p:nvSpPr>
          <p:spPr bwMode="auto">
            <a:xfrm>
              <a:off x="6154" y="2907"/>
              <a:ext cx="66" cy="66"/>
            </a:xfrm>
            <a:custGeom>
              <a:avLst/>
              <a:gdLst>
                <a:gd name="T0" fmla="*/ 30 w 61"/>
                <a:gd name="T1" fmla="*/ 0 h 61"/>
                <a:gd name="T2" fmla="*/ 0 w 61"/>
                <a:gd name="T3" fmla="*/ 31 h 61"/>
                <a:gd name="T4" fmla="*/ 31 w 61"/>
                <a:gd name="T5" fmla="*/ 61 h 61"/>
                <a:gd name="T6" fmla="*/ 61 w 61"/>
                <a:gd name="T7" fmla="*/ 31 h 61"/>
                <a:gd name="T8" fmla="*/ 30 w 61"/>
                <a:gd name="T9" fmla="*/ 0 h 61"/>
                <a:gd name="T10" fmla="*/ 30 w 61"/>
                <a:gd name="T11" fmla="*/ 54 h 61"/>
                <a:gd name="T12" fmla="*/ 7 w 61"/>
                <a:gd name="T13" fmla="*/ 31 h 61"/>
                <a:gd name="T14" fmla="*/ 31 w 61"/>
                <a:gd name="T15" fmla="*/ 7 h 61"/>
                <a:gd name="T16" fmla="*/ 54 w 61"/>
                <a:gd name="T17" fmla="*/ 31 h 61"/>
                <a:gd name="T18" fmla="*/ 30 w 61"/>
                <a:gd name="T19" fmla="*/ 5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61">
                  <a:moveTo>
                    <a:pt x="30" y="0"/>
                  </a:moveTo>
                  <a:cubicBezTo>
                    <a:pt x="14" y="0"/>
                    <a:pt x="0" y="14"/>
                    <a:pt x="0" y="31"/>
                  </a:cubicBezTo>
                  <a:cubicBezTo>
                    <a:pt x="0" y="48"/>
                    <a:pt x="14" y="61"/>
                    <a:pt x="31" y="61"/>
                  </a:cubicBezTo>
                  <a:cubicBezTo>
                    <a:pt x="47" y="61"/>
                    <a:pt x="61" y="48"/>
                    <a:pt x="61" y="31"/>
                  </a:cubicBezTo>
                  <a:cubicBezTo>
                    <a:pt x="61" y="14"/>
                    <a:pt x="47" y="0"/>
                    <a:pt x="30" y="0"/>
                  </a:cubicBezTo>
                  <a:close/>
                  <a:moveTo>
                    <a:pt x="30" y="54"/>
                  </a:moveTo>
                  <a:cubicBezTo>
                    <a:pt x="17" y="54"/>
                    <a:pt x="7" y="43"/>
                    <a:pt x="7" y="31"/>
                  </a:cubicBezTo>
                  <a:cubicBezTo>
                    <a:pt x="7" y="18"/>
                    <a:pt x="18" y="7"/>
                    <a:pt x="31" y="7"/>
                  </a:cubicBezTo>
                  <a:cubicBezTo>
                    <a:pt x="44" y="7"/>
                    <a:pt x="54" y="18"/>
                    <a:pt x="54" y="31"/>
                  </a:cubicBezTo>
                  <a:cubicBezTo>
                    <a:pt x="54" y="44"/>
                    <a:pt x="43" y="54"/>
                    <a:pt x="30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625"/>
            <p:cNvSpPr/>
            <p:nvPr/>
          </p:nvSpPr>
          <p:spPr bwMode="auto">
            <a:xfrm>
              <a:off x="6225" y="2900"/>
              <a:ext cx="18" cy="14"/>
            </a:xfrm>
            <a:custGeom>
              <a:avLst/>
              <a:gdLst>
                <a:gd name="T0" fmla="*/ 0 w 16"/>
                <a:gd name="T1" fmla="*/ 13 h 13"/>
                <a:gd name="T2" fmla="*/ 16 w 16"/>
                <a:gd name="T3" fmla="*/ 13 h 13"/>
                <a:gd name="T4" fmla="*/ 16 w 16"/>
                <a:gd name="T5" fmla="*/ 0 h 13"/>
                <a:gd name="T6" fmla="*/ 0 w 16"/>
                <a:gd name="T7" fmla="*/ 0 h 13"/>
                <a:gd name="T8" fmla="*/ 0 w 16"/>
                <a:gd name="T9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3">
                  <a:moveTo>
                    <a:pt x="0" y="13"/>
                  </a:moveTo>
                  <a:cubicBezTo>
                    <a:pt x="6" y="13"/>
                    <a:pt x="11" y="13"/>
                    <a:pt x="16" y="13"/>
                  </a:cubicBezTo>
                  <a:cubicBezTo>
                    <a:pt x="16" y="9"/>
                    <a:pt x="16" y="4"/>
                    <a:pt x="16" y="0"/>
                  </a:cubicBezTo>
                  <a:cubicBezTo>
                    <a:pt x="11" y="0"/>
                    <a:pt x="5" y="0"/>
                    <a:pt x="0" y="0"/>
                  </a:cubicBezTo>
                  <a:cubicBezTo>
                    <a:pt x="0" y="4"/>
                    <a:pt x="0" y="9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626"/>
            <p:cNvSpPr>
              <a:spLocks noEditPoints="1"/>
            </p:cNvSpPr>
            <p:nvPr/>
          </p:nvSpPr>
          <p:spPr bwMode="auto">
            <a:xfrm>
              <a:off x="6776" y="2429"/>
              <a:ext cx="149" cy="119"/>
            </a:xfrm>
            <a:custGeom>
              <a:avLst/>
              <a:gdLst>
                <a:gd name="T0" fmla="*/ 127 w 137"/>
                <a:gd name="T1" fmla="*/ 25 h 109"/>
                <a:gd name="T2" fmla="*/ 108 w 137"/>
                <a:gd name="T3" fmla="*/ 8 h 109"/>
                <a:gd name="T4" fmla="*/ 108 w 137"/>
                <a:gd name="T5" fmla="*/ 8 h 109"/>
                <a:gd name="T6" fmla="*/ 97 w 137"/>
                <a:gd name="T7" fmla="*/ 0 h 109"/>
                <a:gd name="T8" fmla="*/ 75 w 137"/>
                <a:gd name="T9" fmla="*/ 0 h 109"/>
                <a:gd name="T10" fmla="*/ 58 w 137"/>
                <a:gd name="T11" fmla="*/ 12 h 109"/>
                <a:gd name="T12" fmla="*/ 46 w 137"/>
                <a:gd name="T13" fmla="*/ 20 h 109"/>
                <a:gd name="T14" fmla="*/ 43 w 137"/>
                <a:gd name="T15" fmla="*/ 20 h 109"/>
                <a:gd name="T16" fmla="*/ 43 w 137"/>
                <a:gd name="T17" fmla="*/ 17 h 109"/>
                <a:gd name="T18" fmla="*/ 38 w 137"/>
                <a:gd name="T19" fmla="*/ 14 h 109"/>
                <a:gd name="T20" fmla="*/ 22 w 137"/>
                <a:gd name="T21" fmla="*/ 16 h 109"/>
                <a:gd name="T22" fmla="*/ 18 w 137"/>
                <a:gd name="T23" fmla="*/ 20 h 109"/>
                <a:gd name="T24" fmla="*/ 19 w 137"/>
                <a:gd name="T25" fmla="*/ 23 h 109"/>
                <a:gd name="T26" fmla="*/ 7 w 137"/>
                <a:gd name="T27" fmla="*/ 26 h 109"/>
                <a:gd name="T28" fmla="*/ 0 w 137"/>
                <a:gd name="T29" fmla="*/ 36 h 109"/>
                <a:gd name="T30" fmla="*/ 0 w 137"/>
                <a:gd name="T31" fmla="*/ 93 h 109"/>
                <a:gd name="T32" fmla="*/ 9 w 137"/>
                <a:gd name="T33" fmla="*/ 107 h 109"/>
                <a:gd name="T34" fmla="*/ 20 w 137"/>
                <a:gd name="T35" fmla="*/ 109 h 109"/>
                <a:gd name="T36" fmla="*/ 82 w 137"/>
                <a:gd name="T37" fmla="*/ 109 h 109"/>
                <a:gd name="T38" fmla="*/ 118 w 137"/>
                <a:gd name="T39" fmla="*/ 109 h 109"/>
                <a:gd name="T40" fmla="*/ 137 w 137"/>
                <a:gd name="T41" fmla="*/ 90 h 109"/>
                <a:gd name="T42" fmla="*/ 137 w 137"/>
                <a:gd name="T43" fmla="*/ 40 h 109"/>
                <a:gd name="T44" fmla="*/ 127 w 137"/>
                <a:gd name="T45" fmla="*/ 25 h 109"/>
                <a:gd name="T46" fmla="*/ 83 w 137"/>
                <a:gd name="T47" fmla="*/ 100 h 109"/>
                <a:gd name="T48" fmla="*/ 45 w 137"/>
                <a:gd name="T49" fmla="*/ 62 h 109"/>
                <a:gd name="T50" fmla="*/ 83 w 137"/>
                <a:gd name="T51" fmla="*/ 24 h 109"/>
                <a:gd name="T52" fmla="*/ 122 w 137"/>
                <a:gd name="T53" fmla="*/ 63 h 109"/>
                <a:gd name="T54" fmla="*/ 83 w 137"/>
                <a:gd name="T55" fmla="*/ 10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7" h="109">
                  <a:moveTo>
                    <a:pt x="127" y="25"/>
                  </a:moveTo>
                  <a:cubicBezTo>
                    <a:pt x="117" y="22"/>
                    <a:pt x="111" y="17"/>
                    <a:pt x="108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6" y="3"/>
                    <a:pt x="100" y="0"/>
                    <a:pt x="97" y="0"/>
                  </a:cubicBezTo>
                  <a:cubicBezTo>
                    <a:pt x="89" y="0"/>
                    <a:pt x="75" y="0"/>
                    <a:pt x="75" y="0"/>
                  </a:cubicBezTo>
                  <a:cubicBezTo>
                    <a:pt x="67" y="0"/>
                    <a:pt x="61" y="3"/>
                    <a:pt x="58" y="12"/>
                  </a:cubicBezTo>
                  <a:cubicBezTo>
                    <a:pt x="56" y="19"/>
                    <a:pt x="46" y="20"/>
                    <a:pt x="46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5"/>
                    <a:pt x="41" y="13"/>
                    <a:pt x="38" y="14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0" y="16"/>
                    <a:pt x="18" y="18"/>
                    <a:pt x="18" y="20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6" y="23"/>
                    <a:pt x="10" y="25"/>
                    <a:pt x="7" y="26"/>
                  </a:cubicBezTo>
                  <a:cubicBezTo>
                    <a:pt x="3" y="28"/>
                    <a:pt x="0" y="32"/>
                    <a:pt x="0" y="36"/>
                  </a:cubicBezTo>
                  <a:cubicBezTo>
                    <a:pt x="0" y="55"/>
                    <a:pt x="0" y="74"/>
                    <a:pt x="0" y="93"/>
                  </a:cubicBezTo>
                  <a:cubicBezTo>
                    <a:pt x="0" y="99"/>
                    <a:pt x="3" y="104"/>
                    <a:pt x="9" y="107"/>
                  </a:cubicBezTo>
                  <a:cubicBezTo>
                    <a:pt x="12" y="108"/>
                    <a:pt x="16" y="109"/>
                    <a:pt x="20" y="109"/>
                  </a:cubicBezTo>
                  <a:cubicBezTo>
                    <a:pt x="41" y="109"/>
                    <a:pt x="61" y="109"/>
                    <a:pt x="82" y="109"/>
                  </a:cubicBezTo>
                  <a:cubicBezTo>
                    <a:pt x="94" y="109"/>
                    <a:pt x="106" y="109"/>
                    <a:pt x="118" y="109"/>
                  </a:cubicBezTo>
                  <a:cubicBezTo>
                    <a:pt x="130" y="109"/>
                    <a:pt x="137" y="102"/>
                    <a:pt x="137" y="90"/>
                  </a:cubicBezTo>
                  <a:cubicBezTo>
                    <a:pt x="137" y="73"/>
                    <a:pt x="137" y="57"/>
                    <a:pt x="137" y="40"/>
                  </a:cubicBezTo>
                  <a:cubicBezTo>
                    <a:pt x="137" y="33"/>
                    <a:pt x="133" y="27"/>
                    <a:pt x="127" y="25"/>
                  </a:cubicBezTo>
                  <a:close/>
                  <a:moveTo>
                    <a:pt x="83" y="100"/>
                  </a:moveTo>
                  <a:cubicBezTo>
                    <a:pt x="62" y="100"/>
                    <a:pt x="45" y="83"/>
                    <a:pt x="45" y="62"/>
                  </a:cubicBezTo>
                  <a:cubicBezTo>
                    <a:pt x="45" y="40"/>
                    <a:pt x="62" y="24"/>
                    <a:pt x="83" y="24"/>
                  </a:cubicBezTo>
                  <a:cubicBezTo>
                    <a:pt x="105" y="24"/>
                    <a:pt x="122" y="41"/>
                    <a:pt x="122" y="63"/>
                  </a:cubicBezTo>
                  <a:cubicBezTo>
                    <a:pt x="121" y="84"/>
                    <a:pt x="104" y="101"/>
                    <a:pt x="83" y="10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627"/>
            <p:cNvSpPr/>
            <p:nvPr/>
          </p:nvSpPr>
          <p:spPr bwMode="auto">
            <a:xfrm>
              <a:off x="6834" y="2463"/>
              <a:ext cx="66" cy="68"/>
            </a:xfrm>
            <a:custGeom>
              <a:avLst/>
              <a:gdLst>
                <a:gd name="T0" fmla="*/ 32 w 61"/>
                <a:gd name="T1" fmla="*/ 1 h 62"/>
                <a:gd name="T2" fmla="*/ 0 w 61"/>
                <a:gd name="T3" fmla="*/ 31 h 62"/>
                <a:gd name="T4" fmla="*/ 30 w 61"/>
                <a:gd name="T5" fmla="*/ 62 h 62"/>
                <a:gd name="T6" fmla="*/ 61 w 61"/>
                <a:gd name="T7" fmla="*/ 31 h 62"/>
                <a:gd name="T8" fmla="*/ 32 w 61"/>
                <a:gd name="T9" fmla="*/ 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62">
                  <a:moveTo>
                    <a:pt x="32" y="1"/>
                  </a:moveTo>
                  <a:cubicBezTo>
                    <a:pt x="14" y="0"/>
                    <a:pt x="0" y="14"/>
                    <a:pt x="0" y="31"/>
                  </a:cubicBezTo>
                  <a:cubicBezTo>
                    <a:pt x="0" y="48"/>
                    <a:pt x="14" y="62"/>
                    <a:pt x="30" y="62"/>
                  </a:cubicBezTo>
                  <a:cubicBezTo>
                    <a:pt x="47" y="62"/>
                    <a:pt x="61" y="48"/>
                    <a:pt x="61" y="31"/>
                  </a:cubicBezTo>
                  <a:cubicBezTo>
                    <a:pt x="61" y="13"/>
                    <a:pt x="48" y="1"/>
                    <a:pt x="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628"/>
            <p:cNvSpPr>
              <a:spLocks noEditPoints="1"/>
            </p:cNvSpPr>
            <p:nvPr/>
          </p:nvSpPr>
          <p:spPr bwMode="auto">
            <a:xfrm>
              <a:off x="7000" y="2672"/>
              <a:ext cx="142" cy="89"/>
            </a:xfrm>
            <a:custGeom>
              <a:avLst/>
              <a:gdLst>
                <a:gd name="T0" fmla="*/ 121 w 130"/>
                <a:gd name="T1" fmla="*/ 0 h 81"/>
                <a:gd name="T2" fmla="*/ 9 w 130"/>
                <a:gd name="T3" fmla="*/ 0 h 81"/>
                <a:gd name="T4" fmla="*/ 0 w 130"/>
                <a:gd name="T5" fmla="*/ 10 h 81"/>
                <a:gd name="T6" fmla="*/ 0 w 130"/>
                <a:gd name="T7" fmla="*/ 71 h 81"/>
                <a:gd name="T8" fmla="*/ 9 w 130"/>
                <a:gd name="T9" fmla="*/ 81 h 81"/>
                <a:gd name="T10" fmla="*/ 121 w 130"/>
                <a:gd name="T11" fmla="*/ 81 h 81"/>
                <a:gd name="T12" fmla="*/ 130 w 130"/>
                <a:gd name="T13" fmla="*/ 71 h 81"/>
                <a:gd name="T14" fmla="*/ 130 w 130"/>
                <a:gd name="T15" fmla="*/ 10 h 81"/>
                <a:gd name="T16" fmla="*/ 121 w 130"/>
                <a:gd name="T17" fmla="*/ 0 h 81"/>
                <a:gd name="T18" fmla="*/ 32 w 130"/>
                <a:gd name="T19" fmla="*/ 18 h 81"/>
                <a:gd name="T20" fmla="*/ 9 w 130"/>
                <a:gd name="T21" fmla="*/ 18 h 81"/>
                <a:gd name="T22" fmla="*/ 9 w 130"/>
                <a:gd name="T23" fmla="*/ 8 h 81"/>
                <a:gd name="T24" fmla="*/ 32 w 130"/>
                <a:gd name="T25" fmla="*/ 8 h 81"/>
                <a:gd name="T26" fmla="*/ 32 w 130"/>
                <a:gd name="T27" fmla="*/ 18 h 81"/>
                <a:gd name="T28" fmla="*/ 65 w 130"/>
                <a:gd name="T29" fmla="*/ 72 h 81"/>
                <a:gd name="T30" fmla="*/ 33 w 130"/>
                <a:gd name="T31" fmla="*/ 40 h 81"/>
                <a:gd name="T32" fmla="*/ 65 w 130"/>
                <a:gd name="T33" fmla="*/ 8 h 81"/>
                <a:gd name="T34" fmla="*/ 97 w 130"/>
                <a:gd name="T35" fmla="*/ 40 h 81"/>
                <a:gd name="T36" fmla="*/ 65 w 130"/>
                <a:gd name="T37" fmla="*/ 72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0" h="81">
                  <a:moveTo>
                    <a:pt x="121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7"/>
                    <a:pt x="4" y="81"/>
                    <a:pt x="9" y="81"/>
                  </a:cubicBezTo>
                  <a:cubicBezTo>
                    <a:pt x="121" y="81"/>
                    <a:pt x="121" y="81"/>
                    <a:pt x="121" y="81"/>
                  </a:cubicBezTo>
                  <a:cubicBezTo>
                    <a:pt x="126" y="81"/>
                    <a:pt x="130" y="77"/>
                    <a:pt x="130" y="71"/>
                  </a:cubicBezTo>
                  <a:cubicBezTo>
                    <a:pt x="130" y="10"/>
                    <a:pt x="130" y="10"/>
                    <a:pt x="130" y="10"/>
                  </a:cubicBezTo>
                  <a:cubicBezTo>
                    <a:pt x="130" y="4"/>
                    <a:pt x="126" y="0"/>
                    <a:pt x="121" y="0"/>
                  </a:cubicBezTo>
                  <a:close/>
                  <a:moveTo>
                    <a:pt x="32" y="18"/>
                  </a:moveTo>
                  <a:cubicBezTo>
                    <a:pt x="9" y="18"/>
                    <a:pt x="9" y="18"/>
                    <a:pt x="9" y="1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32" y="8"/>
                    <a:pt x="32" y="8"/>
                    <a:pt x="32" y="8"/>
                  </a:cubicBezTo>
                  <a:lnTo>
                    <a:pt x="32" y="18"/>
                  </a:lnTo>
                  <a:close/>
                  <a:moveTo>
                    <a:pt x="65" y="72"/>
                  </a:moveTo>
                  <a:cubicBezTo>
                    <a:pt x="47" y="72"/>
                    <a:pt x="33" y="58"/>
                    <a:pt x="33" y="40"/>
                  </a:cubicBezTo>
                  <a:cubicBezTo>
                    <a:pt x="33" y="23"/>
                    <a:pt x="47" y="8"/>
                    <a:pt x="65" y="8"/>
                  </a:cubicBezTo>
                  <a:cubicBezTo>
                    <a:pt x="82" y="8"/>
                    <a:pt x="97" y="23"/>
                    <a:pt x="97" y="40"/>
                  </a:cubicBezTo>
                  <a:cubicBezTo>
                    <a:pt x="97" y="58"/>
                    <a:pt x="82" y="72"/>
                    <a:pt x="65" y="7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629"/>
            <p:cNvSpPr/>
            <p:nvPr/>
          </p:nvSpPr>
          <p:spPr bwMode="auto">
            <a:xfrm>
              <a:off x="7108" y="2667"/>
              <a:ext cx="24" cy="13"/>
            </a:xfrm>
            <a:custGeom>
              <a:avLst/>
              <a:gdLst>
                <a:gd name="T0" fmla="*/ 15 w 22"/>
                <a:gd name="T1" fmla="*/ 0 h 12"/>
                <a:gd name="T2" fmla="*/ 7 w 22"/>
                <a:gd name="T3" fmla="*/ 0 h 12"/>
                <a:gd name="T4" fmla="*/ 0 w 22"/>
                <a:gd name="T5" fmla="*/ 6 h 12"/>
                <a:gd name="T6" fmla="*/ 7 w 22"/>
                <a:gd name="T7" fmla="*/ 12 h 12"/>
                <a:gd name="T8" fmla="*/ 15 w 22"/>
                <a:gd name="T9" fmla="*/ 12 h 12"/>
                <a:gd name="T10" fmla="*/ 22 w 22"/>
                <a:gd name="T11" fmla="*/ 6 h 12"/>
                <a:gd name="T12" fmla="*/ 15 w 22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2" h="12">
                  <a:moveTo>
                    <a:pt x="15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0"/>
                    <a:pt x="3" y="12"/>
                    <a:pt x="7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9" y="12"/>
                    <a:pt x="22" y="10"/>
                    <a:pt x="22" y="6"/>
                  </a:cubicBezTo>
                  <a:cubicBezTo>
                    <a:pt x="22" y="3"/>
                    <a:pt x="19" y="0"/>
                    <a:pt x="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Oval 2630"/>
            <p:cNvSpPr>
              <a:spLocks noChangeArrowheads="1"/>
            </p:cNvSpPr>
            <p:nvPr/>
          </p:nvSpPr>
          <p:spPr bwMode="auto">
            <a:xfrm>
              <a:off x="7045" y="2690"/>
              <a:ext cx="52" cy="5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2631"/>
            <p:cNvSpPr>
              <a:spLocks noEditPoints="1"/>
            </p:cNvSpPr>
            <p:nvPr/>
          </p:nvSpPr>
          <p:spPr bwMode="auto">
            <a:xfrm>
              <a:off x="6557" y="2232"/>
              <a:ext cx="135" cy="82"/>
            </a:xfrm>
            <a:custGeom>
              <a:avLst/>
              <a:gdLst>
                <a:gd name="T0" fmla="*/ 115 w 124"/>
                <a:gd name="T1" fmla="*/ 4 h 75"/>
                <a:gd name="T2" fmla="*/ 37 w 124"/>
                <a:gd name="T3" fmla="*/ 4 h 75"/>
                <a:gd name="T4" fmla="*/ 31 w 124"/>
                <a:gd name="T5" fmla="*/ 0 h 75"/>
                <a:gd name="T6" fmla="*/ 23 w 124"/>
                <a:gd name="T7" fmla="*/ 0 h 75"/>
                <a:gd name="T8" fmla="*/ 16 w 124"/>
                <a:gd name="T9" fmla="*/ 4 h 75"/>
                <a:gd name="T10" fmla="*/ 9 w 124"/>
                <a:gd name="T11" fmla="*/ 4 h 75"/>
                <a:gd name="T12" fmla="*/ 0 w 124"/>
                <a:gd name="T13" fmla="*/ 13 h 75"/>
                <a:gd name="T14" fmla="*/ 0 w 124"/>
                <a:gd name="T15" fmla="*/ 66 h 75"/>
                <a:gd name="T16" fmla="*/ 9 w 124"/>
                <a:gd name="T17" fmla="*/ 75 h 75"/>
                <a:gd name="T18" fmla="*/ 115 w 124"/>
                <a:gd name="T19" fmla="*/ 75 h 75"/>
                <a:gd name="T20" fmla="*/ 124 w 124"/>
                <a:gd name="T21" fmla="*/ 66 h 75"/>
                <a:gd name="T22" fmla="*/ 124 w 124"/>
                <a:gd name="T23" fmla="*/ 13 h 75"/>
                <a:gd name="T24" fmla="*/ 115 w 124"/>
                <a:gd name="T25" fmla="*/ 4 h 75"/>
                <a:gd name="T26" fmla="*/ 23 w 124"/>
                <a:gd name="T27" fmla="*/ 59 h 75"/>
                <a:gd name="T28" fmla="*/ 18 w 124"/>
                <a:gd name="T29" fmla="*/ 64 h 75"/>
                <a:gd name="T30" fmla="*/ 12 w 124"/>
                <a:gd name="T31" fmla="*/ 59 h 75"/>
                <a:gd name="T32" fmla="*/ 12 w 124"/>
                <a:gd name="T33" fmla="*/ 20 h 75"/>
                <a:gd name="T34" fmla="*/ 18 w 124"/>
                <a:gd name="T35" fmla="*/ 14 h 75"/>
                <a:gd name="T36" fmla="*/ 23 w 124"/>
                <a:gd name="T37" fmla="*/ 20 h 75"/>
                <a:gd name="T38" fmla="*/ 23 w 124"/>
                <a:gd name="T39" fmla="*/ 59 h 75"/>
                <a:gd name="T40" fmla="*/ 83 w 124"/>
                <a:gd name="T41" fmla="*/ 64 h 75"/>
                <a:gd name="T42" fmla="*/ 58 w 124"/>
                <a:gd name="T43" fmla="*/ 39 h 75"/>
                <a:gd name="T44" fmla="*/ 83 w 124"/>
                <a:gd name="T45" fmla="*/ 14 h 75"/>
                <a:gd name="T46" fmla="*/ 108 w 124"/>
                <a:gd name="T47" fmla="*/ 39 h 75"/>
                <a:gd name="T48" fmla="*/ 83 w 124"/>
                <a:gd name="T49" fmla="*/ 64 h 75"/>
                <a:gd name="T50" fmla="*/ 117 w 124"/>
                <a:gd name="T51" fmla="*/ 13 h 75"/>
                <a:gd name="T52" fmla="*/ 99 w 124"/>
                <a:gd name="T53" fmla="*/ 13 h 75"/>
                <a:gd name="T54" fmla="*/ 99 w 124"/>
                <a:gd name="T55" fmla="*/ 9 h 75"/>
                <a:gd name="T56" fmla="*/ 117 w 124"/>
                <a:gd name="T57" fmla="*/ 9 h 75"/>
                <a:gd name="T58" fmla="*/ 117 w 124"/>
                <a:gd name="T59" fmla="*/ 1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4" h="75">
                  <a:moveTo>
                    <a:pt x="115" y="4"/>
                  </a:moveTo>
                  <a:cubicBezTo>
                    <a:pt x="37" y="4"/>
                    <a:pt x="37" y="4"/>
                    <a:pt x="37" y="4"/>
                  </a:cubicBezTo>
                  <a:cubicBezTo>
                    <a:pt x="36" y="2"/>
                    <a:pt x="34" y="0"/>
                    <a:pt x="31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0" y="0"/>
                    <a:pt x="17" y="2"/>
                    <a:pt x="16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4" y="4"/>
                    <a:pt x="0" y="8"/>
                    <a:pt x="0" y="13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71"/>
                    <a:pt x="4" y="75"/>
                    <a:pt x="9" y="75"/>
                  </a:cubicBezTo>
                  <a:cubicBezTo>
                    <a:pt x="115" y="75"/>
                    <a:pt x="115" y="75"/>
                    <a:pt x="115" y="75"/>
                  </a:cubicBezTo>
                  <a:cubicBezTo>
                    <a:pt x="120" y="75"/>
                    <a:pt x="124" y="71"/>
                    <a:pt x="124" y="66"/>
                  </a:cubicBezTo>
                  <a:cubicBezTo>
                    <a:pt x="124" y="13"/>
                    <a:pt x="124" y="13"/>
                    <a:pt x="124" y="13"/>
                  </a:cubicBezTo>
                  <a:cubicBezTo>
                    <a:pt x="124" y="8"/>
                    <a:pt x="120" y="4"/>
                    <a:pt x="115" y="4"/>
                  </a:cubicBezTo>
                  <a:close/>
                  <a:moveTo>
                    <a:pt x="23" y="59"/>
                  </a:moveTo>
                  <a:cubicBezTo>
                    <a:pt x="23" y="62"/>
                    <a:pt x="21" y="64"/>
                    <a:pt x="18" y="64"/>
                  </a:cubicBezTo>
                  <a:cubicBezTo>
                    <a:pt x="15" y="64"/>
                    <a:pt x="12" y="62"/>
                    <a:pt x="12" y="5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17"/>
                    <a:pt x="15" y="14"/>
                    <a:pt x="18" y="14"/>
                  </a:cubicBezTo>
                  <a:cubicBezTo>
                    <a:pt x="21" y="14"/>
                    <a:pt x="23" y="17"/>
                    <a:pt x="23" y="20"/>
                  </a:cubicBezTo>
                  <a:lnTo>
                    <a:pt x="23" y="59"/>
                  </a:lnTo>
                  <a:close/>
                  <a:moveTo>
                    <a:pt x="83" y="64"/>
                  </a:moveTo>
                  <a:cubicBezTo>
                    <a:pt x="69" y="64"/>
                    <a:pt x="58" y="53"/>
                    <a:pt x="58" y="39"/>
                  </a:cubicBezTo>
                  <a:cubicBezTo>
                    <a:pt x="58" y="26"/>
                    <a:pt x="69" y="14"/>
                    <a:pt x="83" y="14"/>
                  </a:cubicBezTo>
                  <a:cubicBezTo>
                    <a:pt x="97" y="14"/>
                    <a:pt x="108" y="26"/>
                    <a:pt x="108" y="39"/>
                  </a:cubicBezTo>
                  <a:cubicBezTo>
                    <a:pt x="108" y="53"/>
                    <a:pt x="97" y="64"/>
                    <a:pt x="83" y="64"/>
                  </a:cubicBezTo>
                  <a:close/>
                  <a:moveTo>
                    <a:pt x="117" y="13"/>
                  </a:moveTo>
                  <a:cubicBezTo>
                    <a:pt x="99" y="13"/>
                    <a:pt x="99" y="13"/>
                    <a:pt x="99" y="13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117" y="9"/>
                    <a:pt x="117" y="9"/>
                    <a:pt x="117" y="9"/>
                  </a:cubicBezTo>
                  <a:lnTo>
                    <a:pt x="117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Oval 2632"/>
            <p:cNvSpPr>
              <a:spLocks noChangeArrowheads="1"/>
            </p:cNvSpPr>
            <p:nvPr/>
          </p:nvSpPr>
          <p:spPr bwMode="auto">
            <a:xfrm>
              <a:off x="6630" y="2256"/>
              <a:ext cx="36" cy="3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2633"/>
            <p:cNvSpPr>
              <a:spLocks noEditPoints="1"/>
            </p:cNvSpPr>
            <p:nvPr/>
          </p:nvSpPr>
          <p:spPr bwMode="auto">
            <a:xfrm>
              <a:off x="6816" y="2925"/>
              <a:ext cx="69" cy="82"/>
            </a:xfrm>
            <a:custGeom>
              <a:avLst/>
              <a:gdLst>
                <a:gd name="T0" fmla="*/ 59 w 63"/>
                <a:gd name="T1" fmla="*/ 2 h 75"/>
                <a:gd name="T2" fmla="*/ 56 w 63"/>
                <a:gd name="T3" fmla="*/ 0 h 75"/>
                <a:gd name="T4" fmla="*/ 32 w 63"/>
                <a:gd name="T5" fmla="*/ 0 h 75"/>
                <a:gd name="T6" fmla="*/ 7 w 63"/>
                <a:gd name="T7" fmla="*/ 0 h 75"/>
                <a:gd name="T8" fmla="*/ 5 w 63"/>
                <a:gd name="T9" fmla="*/ 2 h 75"/>
                <a:gd name="T10" fmla="*/ 1 w 63"/>
                <a:gd name="T11" fmla="*/ 14 h 75"/>
                <a:gd name="T12" fmla="*/ 1 w 63"/>
                <a:gd name="T13" fmla="*/ 26 h 75"/>
                <a:gd name="T14" fmla="*/ 4 w 63"/>
                <a:gd name="T15" fmla="*/ 37 h 75"/>
                <a:gd name="T16" fmla="*/ 11 w 63"/>
                <a:gd name="T17" fmla="*/ 43 h 75"/>
                <a:gd name="T18" fmla="*/ 12 w 63"/>
                <a:gd name="T19" fmla="*/ 43 h 75"/>
                <a:gd name="T20" fmla="*/ 14 w 63"/>
                <a:gd name="T21" fmla="*/ 65 h 75"/>
                <a:gd name="T22" fmla="*/ 19 w 63"/>
                <a:gd name="T23" fmla="*/ 70 h 75"/>
                <a:gd name="T24" fmla="*/ 20 w 63"/>
                <a:gd name="T25" fmla="*/ 71 h 75"/>
                <a:gd name="T26" fmla="*/ 20 w 63"/>
                <a:gd name="T27" fmla="*/ 75 h 75"/>
                <a:gd name="T28" fmla="*/ 32 w 63"/>
                <a:gd name="T29" fmla="*/ 75 h 75"/>
                <a:gd name="T30" fmla="*/ 43 w 63"/>
                <a:gd name="T31" fmla="*/ 75 h 75"/>
                <a:gd name="T32" fmla="*/ 44 w 63"/>
                <a:gd name="T33" fmla="*/ 71 h 75"/>
                <a:gd name="T34" fmla="*/ 44 w 63"/>
                <a:gd name="T35" fmla="*/ 70 h 75"/>
                <a:gd name="T36" fmla="*/ 49 w 63"/>
                <a:gd name="T37" fmla="*/ 65 h 75"/>
                <a:gd name="T38" fmla="*/ 51 w 63"/>
                <a:gd name="T39" fmla="*/ 43 h 75"/>
                <a:gd name="T40" fmla="*/ 53 w 63"/>
                <a:gd name="T41" fmla="*/ 43 h 75"/>
                <a:gd name="T42" fmla="*/ 59 w 63"/>
                <a:gd name="T43" fmla="*/ 37 h 75"/>
                <a:gd name="T44" fmla="*/ 62 w 63"/>
                <a:gd name="T45" fmla="*/ 26 h 75"/>
                <a:gd name="T46" fmla="*/ 62 w 63"/>
                <a:gd name="T47" fmla="*/ 14 h 75"/>
                <a:gd name="T48" fmla="*/ 59 w 63"/>
                <a:gd name="T49" fmla="*/ 2 h 75"/>
                <a:gd name="T50" fmla="*/ 54 w 63"/>
                <a:gd name="T51" fmla="*/ 31 h 75"/>
                <a:gd name="T52" fmla="*/ 47 w 63"/>
                <a:gd name="T53" fmla="*/ 37 h 75"/>
                <a:gd name="T54" fmla="*/ 32 w 63"/>
                <a:gd name="T55" fmla="*/ 37 h 75"/>
                <a:gd name="T56" fmla="*/ 17 w 63"/>
                <a:gd name="T57" fmla="*/ 37 h 75"/>
                <a:gd name="T58" fmla="*/ 9 w 63"/>
                <a:gd name="T59" fmla="*/ 31 h 75"/>
                <a:gd name="T60" fmla="*/ 9 w 63"/>
                <a:gd name="T61" fmla="*/ 10 h 75"/>
                <a:gd name="T62" fmla="*/ 15 w 63"/>
                <a:gd name="T63" fmla="*/ 6 h 75"/>
                <a:gd name="T64" fmla="*/ 32 w 63"/>
                <a:gd name="T65" fmla="*/ 6 h 75"/>
                <a:gd name="T66" fmla="*/ 48 w 63"/>
                <a:gd name="T67" fmla="*/ 6 h 75"/>
                <a:gd name="T68" fmla="*/ 54 w 63"/>
                <a:gd name="T69" fmla="*/ 10 h 75"/>
                <a:gd name="T70" fmla="*/ 54 w 63"/>
                <a:gd name="T71" fmla="*/ 3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3" h="75">
                  <a:moveTo>
                    <a:pt x="59" y="2"/>
                  </a:moveTo>
                  <a:cubicBezTo>
                    <a:pt x="58" y="1"/>
                    <a:pt x="57" y="0"/>
                    <a:pt x="56" y="0"/>
                  </a:cubicBezTo>
                  <a:cubicBezTo>
                    <a:pt x="48" y="0"/>
                    <a:pt x="40" y="0"/>
                    <a:pt x="32" y="0"/>
                  </a:cubicBezTo>
                  <a:cubicBezTo>
                    <a:pt x="24" y="0"/>
                    <a:pt x="15" y="0"/>
                    <a:pt x="7" y="0"/>
                  </a:cubicBezTo>
                  <a:cubicBezTo>
                    <a:pt x="6" y="0"/>
                    <a:pt x="5" y="1"/>
                    <a:pt x="5" y="2"/>
                  </a:cubicBezTo>
                  <a:cubicBezTo>
                    <a:pt x="4" y="6"/>
                    <a:pt x="3" y="10"/>
                    <a:pt x="1" y="14"/>
                  </a:cubicBezTo>
                  <a:cubicBezTo>
                    <a:pt x="0" y="18"/>
                    <a:pt x="0" y="22"/>
                    <a:pt x="1" y="26"/>
                  </a:cubicBezTo>
                  <a:cubicBezTo>
                    <a:pt x="2" y="29"/>
                    <a:pt x="3" y="33"/>
                    <a:pt x="4" y="37"/>
                  </a:cubicBezTo>
                  <a:cubicBezTo>
                    <a:pt x="5" y="43"/>
                    <a:pt x="5" y="43"/>
                    <a:pt x="11" y="43"/>
                  </a:cubicBezTo>
                  <a:cubicBezTo>
                    <a:pt x="11" y="43"/>
                    <a:pt x="11" y="43"/>
                    <a:pt x="12" y="43"/>
                  </a:cubicBezTo>
                  <a:cubicBezTo>
                    <a:pt x="13" y="50"/>
                    <a:pt x="13" y="58"/>
                    <a:pt x="14" y="65"/>
                  </a:cubicBezTo>
                  <a:cubicBezTo>
                    <a:pt x="15" y="70"/>
                    <a:pt x="15" y="70"/>
                    <a:pt x="19" y="70"/>
                  </a:cubicBezTo>
                  <a:cubicBezTo>
                    <a:pt x="20" y="71"/>
                    <a:pt x="20" y="71"/>
                    <a:pt x="20" y="71"/>
                  </a:cubicBezTo>
                  <a:cubicBezTo>
                    <a:pt x="20" y="72"/>
                    <a:pt x="20" y="73"/>
                    <a:pt x="20" y="75"/>
                  </a:cubicBezTo>
                  <a:cubicBezTo>
                    <a:pt x="24" y="75"/>
                    <a:pt x="28" y="75"/>
                    <a:pt x="32" y="75"/>
                  </a:cubicBezTo>
                  <a:cubicBezTo>
                    <a:pt x="35" y="75"/>
                    <a:pt x="39" y="75"/>
                    <a:pt x="43" y="75"/>
                  </a:cubicBezTo>
                  <a:cubicBezTo>
                    <a:pt x="43" y="73"/>
                    <a:pt x="43" y="72"/>
                    <a:pt x="44" y="71"/>
                  </a:cubicBezTo>
                  <a:cubicBezTo>
                    <a:pt x="44" y="70"/>
                    <a:pt x="44" y="70"/>
                    <a:pt x="44" y="70"/>
                  </a:cubicBezTo>
                  <a:cubicBezTo>
                    <a:pt x="49" y="70"/>
                    <a:pt x="49" y="70"/>
                    <a:pt x="49" y="65"/>
                  </a:cubicBezTo>
                  <a:cubicBezTo>
                    <a:pt x="50" y="58"/>
                    <a:pt x="50" y="50"/>
                    <a:pt x="51" y="43"/>
                  </a:cubicBezTo>
                  <a:cubicBezTo>
                    <a:pt x="52" y="43"/>
                    <a:pt x="52" y="43"/>
                    <a:pt x="53" y="43"/>
                  </a:cubicBezTo>
                  <a:cubicBezTo>
                    <a:pt x="58" y="43"/>
                    <a:pt x="58" y="43"/>
                    <a:pt x="59" y="37"/>
                  </a:cubicBezTo>
                  <a:cubicBezTo>
                    <a:pt x="60" y="33"/>
                    <a:pt x="61" y="29"/>
                    <a:pt x="62" y="26"/>
                  </a:cubicBezTo>
                  <a:cubicBezTo>
                    <a:pt x="63" y="22"/>
                    <a:pt x="63" y="18"/>
                    <a:pt x="62" y="14"/>
                  </a:cubicBezTo>
                  <a:cubicBezTo>
                    <a:pt x="60" y="10"/>
                    <a:pt x="59" y="6"/>
                    <a:pt x="59" y="2"/>
                  </a:cubicBezTo>
                  <a:close/>
                  <a:moveTo>
                    <a:pt x="54" y="31"/>
                  </a:moveTo>
                  <a:cubicBezTo>
                    <a:pt x="52" y="37"/>
                    <a:pt x="52" y="37"/>
                    <a:pt x="47" y="37"/>
                  </a:cubicBezTo>
                  <a:cubicBezTo>
                    <a:pt x="42" y="37"/>
                    <a:pt x="37" y="37"/>
                    <a:pt x="32" y="37"/>
                  </a:cubicBezTo>
                  <a:cubicBezTo>
                    <a:pt x="27" y="37"/>
                    <a:pt x="22" y="37"/>
                    <a:pt x="17" y="37"/>
                  </a:cubicBezTo>
                  <a:cubicBezTo>
                    <a:pt x="11" y="37"/>
                    <a:pt x="11" y="37"/>
                    <a:pt x="9" y="31"/>
                  </a:cubicBezTo>
                  <a:cubicBezTo>
                    <a:pt x="7" y="24"/>
                    <a:pt x="7" y="17"/>
                    <a:pt x="9" y="10"/>
                  </a:cubicBezTo>
                  <a:cubicBezTo>
                    <a:pt x="11" y="7"/>
                    <a:pt x="11" y="6"/>
                    <a:pt x="15" y="6"/>
                  </a:cubicBezTo>
                  <a:cubicBezTo>
                    <a:pt x="20" y="6"/>
                    <a:pt x="26" y="6"/>
                    <a:pt x="32" y="6"/>
                  </a:cubicBezTo>
                  <a:cubicBezTo>
                    <a:pt x="37" y="6"/>
                    <a:pt x="43" y="6"/>
                    <a:pt x="48" y="6"/>
                  </a:cubicBezTo>
                  <a:cubicBezTo>
                    <a:pt x="52" y="6"/>
                    <a:pt x="53" y="7"/>
                    <a:pt x="54" y="10"/>
                  </a:cubicBezTo>
                  <a:cubicBezTo>
                    <a:pt x="56" y="17"/>
                    <a:pt x="57" y="24"/>
                    <a:pt x="54" y="3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2634"/>
            <p:cNvSpPr/>
            <p:nvPr/>
          </p:nvSpPr>
          <p:spPr bwMode="auto">
            <a:xfrm>
              <a:off x="6897" y="2939"/>
              <a:ext cx="45" cy="12"/>
            </a:xfrm>
            <a:custGeom>
              <a:avLst/>
              <a:gdLst>
                <a:gd name="T0" fmla="*/ 0 w 45"/>
                <a:gd name="T1" fmla="*/ 12 h 12"/>
                <a:gd name="T2" fmla="*/ 45 w 45"/>
                <a:gd name="T3" fmla="*/ 7 h 12"/>
                <a:gd name="T4" fmla="*/ 0 w 45"/>
                <a:gd name="T5" fmla="*/ 0 h 12"/>
                <a:gd name="T6" fmla="*/ 0 w 45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" h="12">
                  <a:moveTo>
                    <a:pt x="0" y="12"/>
                  </a:moveTo>
                  <a:lnTo>
                    <a:pt x="45" y="7"/>
                  </a:lnTo>
                  <a:lnTo>
                    <a:pt x="0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2635"/>
            <p:cNvSpPr/>
            <p:nvPr/>
          </p:nvSpPr>
          <p:spPr bwMode="auto">
            <a:xfrm>
              <a:off x="6879" y="2880"/>
              <a:ext cx="36" cy="36"/>
            </a:xfrm>
            <a:custGeom>
              <a:avLst/>
              <a:gdLst>
                <a:gd name="T0" fmla="*/ 8 w 36"/>
                <a:gd name="T1" fmla="*/ 36 h 36"/>
                <a:gd name="T2" fmla="*/ 36 w 36"/>
                <a:gd name="T3" fmla="*/ 0 h 36"/>
                <a:gd name="T4" fmla="*/ 0 w 36"/>
                <a:gd name="T5" fmla="*/ 29 h 36"/>
                <a:gd name="T6" fmla="*/ 8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8" y="36"/>
                  </a:moveTo>
                  <a:lnTo>
                    <a:pt x="36" y="0"/>
                  </a:lnTo>
                  <a:lnTo>
                    <a:pt x="0" y="29"/>
                  </a:lnTo>
                  <a:lnTo>
                    <a:pt x="8" y="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2636"/>
            <p:cNvSpPr/>
            <p:nvPr/>
          </p:nvSpPr>
          <p:spPr bwMode="auto">
            <a:xfrm>
              <a:off x="6844" y="2854"/>
              <a:ext cx="12" cy="45"/>
            </a:xfrm>
            <a:custGeom>
              <a:avLst/>
              <a:gdLst>
                <a:gd name="T0" fmla="*/ 0 w 12"/>
                <a:gd name="T1" fmla="*/ 45 h 45"/>
                <a:gd name="T2" fmla="*/ 12 w 12"/>
                <a:gd name="T3" fmla="*/ 45 h 45"/>
                <a:gd name="T4" fmla="*/ 6 w 12"/>
                <a:gd name="T5" fmla="*/ 0 h 45"/>
                <a:gd name="T6" fmla="*/ 0 w 12"/>
                <a:gd name="T7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5">
                  <a:moveTo>
                    <a:pt x="0" y="45"/>
                  </a:moveTo>
                  <a:lnTo>
                    <a:pt x="12" y="45"/>
                  </a:lnTo>
                  <a:lnTo>
                    <a:pt x="6" y="0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2637"/>
            <p:cNvSpPr/>
            <p:nvPr/>
          </p:nvSpPr>
          <p:spPr bwMode="auto">
            <a:xfrm>
              <a:off x="6786" y="2882"/>
              <a:ext cx="36" cy="36"/>
            </a:xfrm>
            <a:custGeom>
              <a:avLst/>
              <a:gdLst>
                <a:gd name="T0" fmla="*/ 27 w 36"/>
                <a:gd name="T1" fmla="*/ 36 h 36"/>
                <a:gd name="T2" fmla="*/ 36 w 36"/>
                <a:gd name="T3" fmla="*/ 27 h 36"/>
                <a:gd name="T4" fmla="*/ 0 w 36"/>
                <a:gd name="T5" fmla="*/ 0 h 36"/>
                <a:gd name="T6" fmla="*/ 27 w 3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36">
                  <a:moveTo>
                    <a:pt x="27" y="36"/>
                  </a:moveTo>
                  <a:lnTo>
                    <a:pt x="36" y="27"/>
                  </a:lnTo>
                  <a:lnTo>
                    <a:pt x="0" y="0"/>
                  </a:lnTo>
                  <a:lnTo>
                    <a:pt x="27" y="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2638"/>
            <p:cNvSpPr/>
            <p:nvPr/>
          </p:nvSpPr>
          <p:spPr bwMode="auto">
            <a:xfrm>
              <a:off x="6758" y="2940"/>
              <a:ext cx="46" cy="12"/>
            </a:xfrm>
            <a:custGeom>
              <a:avLst/>
              <a:gdLst>
                <a:gd name="T0" fmla="*/ 46 w 46"/>
                <a:gd name="T1" fmla="*/ 12 h 12"/>
                <a:gd name="T2" fmla="*/ 46 w 46"/>
                <a:gd name="T3" fmla="*/ 0 h 12"/>
                <a:gd name="T4" fmla="*/ 0 w 46"/>
                <a:gd name="T5" fmla="*/ 6 h 12"/>
                <a:gd name="T6" fmla="*/ 46 w 46"/>
                <a:gd name="T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12">
                  <a:moveTo>
                    <a:pt x="46" y="12"/>
                  </a:moveTo>
                  <a:lnTo>
                    <a:pt x="46" y="0"/>
                  </a:lnTo>
                  <a:lnTo>
                    <a:pt x="0" y="6"/>
                  </a:lnTo>
                  <a:lnTo>
                    <a:pt x="46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2639"/>
            <p:cNvSpPr>
              <a:spLocks noEditPoints="1"/>
            </p:cNvSpPr>
            <p:nvPr/>
          </p:nvSpPr>
          <p:spPr bwMode="auto">
            <a:xfrm>
              <a:off x="6113" y="2446"/>
              <a:ext cx="140" cy="98"/>
            </a:xfrm>
            <a:custGeom>
              <a:avLst/>
              <a:gdLst>
                <a:gd name="T0" fmla="*/ 122 w 128"/>
                <a:gd name="T1" fmla="*/ 5 h 90"/>
                <a:gd name="T2" fmla="*/ 115 w 128"/>
                <a:gd name="T3" fmla="*/ 5 h 90"/>
                <a:gd name="T4" fmla="*/ 108 w 128"/>
                <a:gd name="T5" fmla="*/ 0 h 90"/>
                <a:gd name="T6" fmla="*/ 99 w 128"/>
                <a:gd name="T7" fmla="*/ 0 h 90"/>
                <a:gd name="T8" fmla="*/ 93 w 128"/>
                <a:gd name="T9" fmla="*/ 5 h 90"/>
                <a:gd name="T10" fmla="*/ 88 w 128"/>
                <a:gd name="T11" fmla="*/ 5 h 90"/>
                <a:gd name="T12" fmla="*/ 7 w 128"/>
                <a:gd name="T13" fmla="*/ 5 h 90"/>
                <a:gd name="T14" fmla="*/ 0 w 128"/>
                <a:gd name="T15" fmla="*/ 12 h 90"/>
                <a:gd name="T16" fmla="*/ 0 w 128"/>
                <a:gd name="T17" fmla="*/ 83 h 90"/>
                <a:gd name="T18" fmla="*/ 7 w 128"/>
                <a:gd name="T19" fmla="*/ 90 h 90"/>
                <a:gd name="T20" fmla="*/ 36 w 128"/>
                <a:gd name="T21" fmla="*/ 90 h 90"/>
                <a:gd name="T22" fmla="*/ 122 w 128"/>
                <a:gd name="T23" fmla="*/ 90 h 90"/>
                <a:gd name="T24" fmla="*/ 128 w 128"/>
                <a:gd name="T25" fmla="*/ 85 h 90"/>
                <a:gd name="T26" fmla="*/ 128 w 128"/>
                <a:gd name="T27" fmla="*/ 11 h 90"/>
                <a:gd name="T28" fmla="*/ 122 w 128"/>
                <a:gd name="T29" fmla="*/ 5 h 90"/>
                <a:gd name="T30" fmla="*/ 27 w 128"/>
                <a:gd name="T31" fmla="*/ 29 h 90"/>
                <a:gd name="T32" fmla="*/ 17 w 128"/>
                <a:gd name="T33" fmla="*/ 29 h 90"/>
                <a:gd name="T34" fmla="*/ 6 w 128"/>
                <a:gd name="T35" fmla="*/ 29 h 90"/>
                <a:gd name="T36" fmla="*/ 6 w 128"/>
                <a:gd name="T37" fmla="*/ 12 h 90"/>
                <a:gd name="T38" fmla="*/ 27 w 128"/>
                <a:gd name="T39" fmla="*/ 12 h 90"/>
                <a:gd name="T40" fmla="*/ 27 w 128"/>
                <a:gd name="T41" fmla="*/ 29 h 90"/>
                <a:gd name="T42" fmla="*/ 63 w 128"/>
                <a:gd name="T43" fmla="*/ 80 h 90"/>
                <a:gd name="T44" fmla="*/ 31 w 128"/>
                <a:gd name="T45" fmla="*/ 48 h 90"/>
                <a:gd name="T46" fmla="*/ 63 w 128"/>
                <a:gd name="T47" fmla="*/ 15 h 90"/>
                <a:gd name="T48" fmla="*/ 96 w 128"/>
                <a:gd name="T49" fmla="*/ 48 h 90"/>
                <a:gd name="T50" fmla="*/ 63 w 128"/>
                <a:gd name="T51" fmla="*/ 8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8" h="90">
                  <a:moveTo>
                    <a:pt x="122" y="5"/>
                  </a:moveTo>
                  <a:cubicBezTo>
                    <a:pt x="120" y="5"/>
                    <a:pt x="117" y="5"/>
                    <a:pt x="115" y="5"/>
                  </a:cubicBezTo>
                  <a:cubicBezTo>
                    <a:pt x="114" y="0"/>
                    <a:pt x="114" y="0"/>
                    <a:pt x="108" y="0"/>
                  </a:cubicBezTo>
                  <a:cubicBezTo>
                    <a:pt x="105" y="0"/>
                    <a:pt x="102" y="0"/>
                    <a:pt x="99" y="0"/>
                  </a:cubicBezTo>
                  <a:cubicBezTo>
                    <a:pt x="94" y="0"/>
                    <a:pt x="94" y="0"/>
                    <a:pt x="93" y="5"/>
                  </a:cubicBezTo>
                  <a:cubicBezTo>
                    <a:pt x="91" y="5"/>
                    <a:pt x="90" y="5"/>
                    <a:pt x="88" y="5"/>
                  </a:cubicBezTo>
                  <a:cubicBezTo>
                    <a:pt x="61" y="5"/>
                    <a:pt x="34" y="5"/>
                    <a:pt x="7" y="5"/>
                  </a:cubicBezTo>
                  <a:cubicBezTo>
                    <a:pt x="1" y="5"/>
                    <a:pt x="0" y="7"/>
                    <a:pt x="0" y="12"/>
                  </a:cubicBezTo>
                  <a:cubicBezTo>
                    <a:pt x="0" y="36"/>
                    <a:pt x="0" y="59"/>
                    <a:pt x="0" y="83"/>
                  </a:cubicBezTo>
                  <a:cubicBezTo>
                    <a:pt x="0" y="89"/>
                    <a:pt x="1" y="90"/>
                    <a:pt x="7" y="90"/>
                  </a:cubicBezTo>
                  <a:cubicBezTo>
                    <a:pt x="17" y="90"/>
                    <a:pt x="26" y="90"/>
                    <a:pt x="36" y="90"/>
                  </a:cubicBezTo>
                  <a:cubicBezTo>
                    <a:pt x="65" y="90"/>
                    <a:pt x="94" y="90"/>
                    <a:pt x="122" y="90"/>
                  </a:cubicBezTo>
                  <a:cubicBezTo>
                    <a:pt x="126" y="90"/>
                    <a:pt x="128" y="88"/>
                    <a:pt x="128" y="85"/>
                  </a:cubicBezTo>
                  <a:cubicBezTo>
                    <a:pt x="128" y="60"/>
                    <a:pt x="128" y="35"/>
                    <a:pt x="128" y="11"/>
                  </a:cubicBezTo>
                  <a:cubicBezTo>
                    <a:pt x="128" y="7"/>
                    <a:pt x="126" y="5"/>
                    <a:pt x="122" y="5"/>
                  </a:cubicBezTo>
                  <a:close/>
                  <a:moveTo>
                    <a:pt x="27" y="29"/>
                  </a:moveTo>
                  <a:cubicBezTo>
                    <a:pt x="23" y="29"/>
                    <a:pt x="20" y="29"/>
                    <a:pt x="17" y="29"/>
                  </a:cubicBezTo>
                  <a:cubicBezTo>
                    <a:pt x="13" y="29"/>
                    <a:pt x="10" y="29"/>
                    <a:pt x="6" y="29"/>
                  </a:cubicBezTo>
                  <a:cubicBezTo>
                    <a:pt x="6" y="23"/>
                    <a:pt x="6" y="17"/>
                    <a:pt x="6" y="12"/>
                  </a:cubicBezTo>
                  <a:cubicBezTo>
                    <a:pt x="13" y="12"/>
                    <a:pt x="20" y="12"/>
                    <a:pt x="27" y="12"/>
                  </a:cubicBezTo>
                  <a:cubicBezTo>
                    <a:pt x="27" y="17"/>
                    <a:pt x="27" y="23"/>
                    <a:pt x="27" y="29"/>
                  </a:cubicBezTo>
                  <a:close/>
                  <a:moveTo>
                    <a:pt x="63" y="80"/>
                  </a:moveTo>
                  <a:cubicBezTo>
                    <a:pt x="45" y="80"/>
                    <a:pt x="31" y="66"/>
                    <a:pt x="31" y="48"/>
                  </a:cubicBezTo>
                  <a:cubicBezTo>
                    <a:pt x="31" y="29"/>
                    <a:pt x="45" y="15"/>
                    <a:pt x="63" y="15"/>
                  </a:cubicBezTo>
                  <a:cubicBezTo>
                    <a:pt x="82" y="14"/>
                    <a:pt x="96" y="29"/>
                    <a:pt x="96" y="48"/>
                  </a:cubicBezTo>
                  <a:cubicBezTo>
                    <a:pt x="96" y="66"/>
                    <a:pt x="82" y="81"/>
                    <a:pt x="63" y="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Oval 2640"/>
            <p:cNvSpPr>
              <a:spLocks noChangeArrowheads="1"/>
            </p:cNvSpPr>
            <p:nvPr/>
          </p:nvSpPr>
          <p:spPr bwMode="auto">
            <a:xfrm>
              <a:off x="6156" y="2471"/>
              <a:ext cx="53" cy="5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2641"/>
            <p:cNvSpPr/>
            <p:nvPr/>
          </p:nvSpPr>
          <p:spPr bwMode="auto">
            <a:xfrm>
              <a:off x="6562" y="3126"/>
              <a:ext cx="47" cy="56"/>
            </a:xfrm>
            <a:custGeom>
              <a:avLst/>
              <a:gdLst>
                <a:gd name="T0" fmla="*/ 13 w 43"/>
                <a:gd name="T1" fmla="*/ 0 h 52"/>
                <a:gd name="T2" fmla="*/ 6 w 43"/>
                <a:gd name="T3" fmla="*/ 51 h 52"/>
                <a:gd name="T4" fmla="*/ 7 w 43"/>
                <a:gd name="T5" fmla="*/ 52 h 52"/>
                <a:gd name="T6" fmla="*/ 42 w 43"/>
                <a:gd name="T7" fmla="*/ 52 h 52"/>
                <a:gd name="T8" fmla="*/ 43 w 43"/>
                <a:gd name="T9" fmla="*/ 52 h 52"/>
                <a:gd name="T10" fmla="*/ 13 w 43"/>
                <a:gd name="T1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3" h="52">
                  <a:moveTo>
                    <a:pt x="13" y="0"/>
                  </a:moveTo>
                  <a:cubicBezTo>
                    <a:pt x="3" y="16"/>
                    <a:pt x="0" y="33"/>
                    <a:pt x="6" y="51"/>
                  </a:cubicBezTo>
                  <a:cubicBezTo>
                    <a:pt x="6" y="52"/>
                    <a:pt x="7" y="52"/>
                    <a:pt x="7" y="52"/>
                  </a:cubicBezTo>
                  <a:cubicBezTo>
                    <a:pt x="19" y="52"/>
                    <a:pt x="31" y="52"/>
                    <a:pt x="42" y="52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33" y="34"/>
                    <a:pt x="23" y="17"/>
                    <a:pt x="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2642"/>
            <p:cNvSpPr/>
            <p:nvPr/>
          </p:nvSpPr>
          <p:spPr bwMode="auto">
            <a:xfrm>
              <a:off x="6622" y="3166"/>
              <a:ext cx="53" cy="58"/>
            </a:xfrm>
            <a:custGeom>
              <a:avLst/>
              <a:gdLst>
                <a:gd name="T0" fmla="*/ 31 w 49"/>
                <a:gd name="T1" fmla="*/ 1 h 53"/>
                <a:gd name="T2" fmla="*/ 30 w 49"/>
                <a:gd name="T3" fmla="*/ 0 h 53"/>
                <a:gd name="T4" fmla="*/ 0 w 49"/>
                <a:gd name="T5" fmla="*/ 52 h 53"/>
                <a:gd name="T6" fmla="*/ 1 w 49"/>
                <a:gd name="T7" fmla="*/ 52 h 53"/>
                <a:gd name="T8" fmla="*/ 48 w 49"/>
                <a:gd name="T9" fmla="*/ 32 h 53"/>
                <a:gd name="T10" fmla="*/ 48 w 49"/>
                <a:gd name="T11" fmla="*/ 31 h 53"/>
                <a:gd name="T12" fmla="*/ 31 w 49"/>
                <a:gd name="T13" fmla="*/ 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53">
                  <a:moveTo>
                    <a:pt x="31" y="1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20" y="17"/>
                    <a:pt x="10" y="34"/>
                    <a:pt x="0" y="52"/>
                  </a:cubicBezTo>
                  <a:cubicBezTo>
                    <a:pt x="0" y="52"/>
                    <a:pt x="1" y="52"/>
                    <a:pt x="1" y="52"/>
                  </a:cubicBezTo>
                  <a:cubicBezTo>
                    <a:pt x="20" y="53"/>
                    <a:pt x="35" y="46"/>
                    <a:pt x="48" y="32"/>
                  </a:cubicBezTo>
                  <a:cubicBezTo>
                    <a:pt x="49" y="32"/>
                    <a:pt x="49" y="32"/>
                    <a:pt x="48" y="31"/>
                  </a:cubicBezTo>
                  <a:cubicBezTo>
                    <a:pt x="42" y="21"/>
                    <a:pt x="36" y="11"/>
                    <a:pt x="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2643"/>
            <p:cNvSpPr/>
            <p:nvPr/>
          </p:nvSpPr>
          <p:spPr bwMode="auto">
            <a:xfrm>
              <a:off x="6645" y="3140"/>
              <a:ext cx="45" cy="57"/>
            </a:xfrm>
            <a:custGeom>
              <a:avLst/>
              <a:gdLst>
                <a:gd name="T0" fmla="*/ 37 w 41"/>
                <a:gd name="T1" fmla="*/ 0 h 52"/>
                <a:gd name="T2" fmla="*/ 27 w 41"/>
                <a:gd name="T3" fmla="*/ 0 h 52"/>
                <a:gd name="T4" fmla="*/ 11 w 41"/>
                <a:gd name="T5" fmla="*/ 0 h 52"/>
                <a:gd name="T6" fmla="*/ 2 w 41"/>
                <a:gd name="T7" fmla="*/ 0 h 52"/>
                <a:gd name="T8" fmla="*/ 0 w 41"/>
                <a:gd name="T9" fmla="*/ 0 h 52"/>
                <a:gd name="T10" fmla="*/ 31 w 41"/>
                <a:gd name="T11" fmla="*/ 52 h 52"/>
                <a:gd name="T12" fmla="*/ 34 w 41"/>
                <a:gd name="T13" fmla="*/ 46 h 52"/>
                <a:gd name="T14" fmla="*/ 41 w 41"/>
                <a:gd name="T15" fmla="*/ 22 h 52"/>
                <a:gd name="T16" fmla="*/ 38 w 41"/>
                <a:gd name="T17" fmla="*/ 0 h 52"/>
                <a:gd name="T18" fmla="*/ 37 w 41"/>
                <a:gd name="T1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52">
                  <a:moveTo>
                    <a:pt x="37" y="0"/>
                  </a:moveTo>
                  <a:cubicBezTo>
                    <a:pt x="33" y="0"/>
                    <a:pt x="30" y="0"/>
                    <a:pt x="27" y="0"/>
                  </a:cubicBezTo>
                  <a:cubicBezTo>
                    <a:pt x="21" y="0"/>
                    <a:pt x="16" y="0"/>
                    <a:pt x="11" y="0"/>
                  </a:cubicBezTo>
                  <a:cubicBezTo>
                    <a:pt x="8" y="0"/>
                    <a:pt x="5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1" y="17"/>
                    <a:pt x="21" y="34"/>
                    <a:pt x="31" y="52"/>
                  </a:cubicBezTo>
                  <a:cubicBezTo>
                    <a:pt x="32" y="50"/>
                    <a:pt x="33" y="48"/>
                    <a:pt x="34" y="46"/>
                  </a:cubicBezTo>
                  <a:cubicBezTo>
                    <a:pt x="38" y="39"/>
                    <a:pt x="40" y="31"/>
                    <a:pt x="41" y="22"/>
                  </a:cubicBezTo>
                  <a:cubicBezTo>
                    <a:pt x="41" y="15"/>
                    <a:pt x="40" y="7"/>
                    <a:pt x="38" y="0"/>
                  </a:cubicBezTo>
                  <a:cubicBezTo>
                    <a:pt x="37" y="0"/>
                    <a:pt x="37" y="0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2644"/>
            <p:cNvSpPr/>
            <p:nvPr/>
          </p:nvSpPr>
          <p:spPr bwMode="auto">
            <a:xfrm>
              <a:off x="6580" y="3098"/>
              <a:ext cx="53" cy="58"/>
            </a:xfrm>
            <a:custGeom>
              <a:avLst/>
              <a:gdLst>
                <a:gd name="T0" fmla="*/ 29 w 49"/>
                <a:gd name="T1" fmla="*/ 2 h 53"/>
                <a:gd name="T2" fmla="*/ 12 w 49"/>
                <a:gd name="T3" fmla="*/ 10 h 53"/>
                <a:gd name="T4" fmla="*/ 1 w 49"/>
                <a:gd name="T5" fmla="*/ 20 h 53"/>
                <a:gd name="T6" fmla="*/ 1 w 49"/>
                <a:gd name="T7" fmla="*/ 22 h 53"/>
                <a:gd name="T8" fmla="*/ 14 w 49"/>
                <a:gd name="T9" fmla="*/ 44 h 53"/>
                <a:gd name="T10" fmla="*/ 19 w 49"/>
                <a:gd name="T11" fmla="*/ 53 h 53"/>
                <a:gd name="T12" fmla="*/ 49 w 49"/>
                <a:gd name="T13" fmla="*/ 1 h 53"/>
                <a:gd name="T14" fmla="*/ 48 w 49"/>
                <a:gd name="T15" fmla="*/ 1 h 53"/>
                <a:gd name="T16" fmla="*/ 29 w 49"/>
                <a:gd name="T17" fmla="*/ 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9" h="53">
                  <a:moveTo>
                    <a:pt x="29" y="2"/>
                  </a:moveTo>
                  <a:cubicBezTo>
                    <a:pt x="23" y="4"/>
                    <a:pt x="17" y="7"/>
                    <a:pt x="12" y="10"/>
                  </a:cubicBezTo>
                  <a:cubicBezTo>
                    <a:pt x="8" y="13"/>
                    <a:pt x="4" y="16"/>
                    <a:pt x="1" y="20"/>
                  </a:cubicBezTo>
                  <a:cubicBezTo>
                    <a:pt x="0" y="21"/>
                    <a:pt x="0" y="21"/>
                    <a:pt x="1" y="22"/>
                  </a:cubicBezTo>
                  <a:cubicBezTo>
                    <a:pt x="5" y="29"/>
                    <a:pt x="10" y="37"/>
                    <a:pt x="14" y="44"/>
                  </a:cubicBezTo>
                  <a:cubicBezTo>
                    <a:pt x="15" y="47"/>
                    <a:pt x="17" y="50"/>
                    <a:pt x="19" y="53"/>
                  </a:cubicBezTo>
                  <a:cubicBezTo>
                    <a:pt x="29" y="35"/>
                    <a:pt x="39" y="18"/>
                    <a:pt x="49" y="1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2" y="0"/>
                    <a:pt x="35" y="1"/>
                    <a:pt x="29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2645"/>
            <p:cNvSpPr/>
            <p:nvPr/>
          </p:nvSpPr>
          <p:spPr bwMode="auto">
            <a:xfrm>
              <a:off x="6571" y="3187"/>
              <a:ext cx="66" cy="35"/>
            </a:xfrm>
            <a:custGeom>
              <a:avLst/>
              <a:gdLst>
                <a:gd name="T0" fmla="*/ 1 w 61"/>
                <a:gd name="T1" fmla="*/ 1 h 32"/>
                <a:gd name="T2" fmla="*/ 41 w 61"/>
                <a:gd name="T3" fmla="*/ 32 h 32"/>
                <a:gd name="T4" fmla="*/ 43 w 61"/>
                <a:gd name="T5" fmla="*/ 31 h 32"/>
                <a:gd name="T6" fmla="*/ 57 w 61"/>
                <a:gd name="T7" fmla="*/ 7 h 32"/>
                <a:gd name="T8" fmla="*/ 61 w 61"/>
                <a:gd name="T9" fmla="*/ 0 h 32"/>
                <a:gd name="T10" fmla="*/ 0 w 61"/>
                <a:gd name="T11" fmla="*/ 0 h 32"/>
                <a:gd name="T12" fmla="*/ 1 w 61"/>
                <a:gd name="T13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32">
                  <a:moveTo>
                    <a:pt x="1" y="1"/>
                  </a:moveTo>
                  <a:cubicBezTo>
                    <a:pt x="9" y="18"/>
                    <a:pt x="23" y="28"/>
                    <a:pt x="41" y="32"/>
                  </a:cubicBezTo>
                  <a:cubicBezTo>
                    <a:pt x="42" y="32"/>
                    <a:pt x="42" y="32"/>
                    <a:pt x="43" y="31"/>
                  </a:cubicBezTo>
                  <a:cubicBezTo>
                    <a:pt x="48" y="23"/>
                    <a:pt x="52" y="15"/>
                    <a:pt x="57" y="7"/>
                  </a:cubicBezTo>
                  <a:cubicBezTo>
                    <a:pt x="58" y="5"/>
                    <a:pt x="59" y="2"/>
                    <a:pt x="61" y="0"/>
                  </a:cubicBezTo>
                  <a:cubicBezTo>
                    <a:pt x="41" y="0"/>
                    <a:pt x="21" y="0"/>
                    <a:pt x="0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2646"/>
            <p:cNvSpPr/>
            <p:nvPr/>
          </p:nvSpPr>
          <p:spPr bwMode="auto">
            <a:xfrm>
              <a:off x="6618" y="3100"/>
              <a:ext cx="65" cy="34"/>
            </a:xfrm>
            <a:custGeom>
              <a:avLst/>
              <a:gdLst>
                <a:gd name="T0" fmla="*/ 48 w 60"/>
                <a:gd name="T1" fmla="*/ 15 h 32"/>
                <a:gd name="T2" fmla="*/ 29 w 60"/>
                <a:gd name="T3" fmla="*/ 3 h 32"/>
                <a:gd name="T4" fmla="*/ 20 w 60"/>
                <a:gd name="T5" fmla="*/ 1 h 32"/>
                <a:gd name="T6" fmla="*/ 18 w 60"/>
                <a:gd name="T7" fmla="*/ 1 h 32"/>
                <a:gd name="T8" fmla="*/ 17 w 60"/>
                <a:gd name="T9" fmla="*/ 3 h 32"/>
                <a:gd name="T10" fmla="*/ 7 w 60"/>
                <a:gd name="T11" fmla="*/ 21 h 32"/>
                <a:gd name="T12" fmla="*/ 1 w 60"/>
                <a:gd name="T13" fmla="*/ 30 h 32"/>
                <a:gd name="T14" fmla="*/ 0 w 60"/>
                <a:gd name="T15" fmla="*/ 32 h 32"/>
                <a:gd name="T16" fmla="*/ 60 w 60"/>
                <a:gd name="T17" fmla="*/ 32 h 32"/>
                <a:gd name="T18" fmla="*/ 60 w 60"/>
                <a:gd name="T19" fmla="*/ 31 h 32"/>
                <a:gd name="T20" fmla="*/ 48 w 60"/>
                <a:gd name="T21" fmla="*/ 1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" h="32">
                  <a:moveTo>
                    <a:pt x="48" y="15"/>
                  </a:moveTo>
                  <a:cubicBezTo>
                    <a:pt x="43" y="10"/>
                    <a:pt x="37" y="6"/>
                    <a:pt x="29" y="3"/>
                  </a:cubicBezTo>
                  <a:cubicBezTo>
                    <a:pt x="26" y="2"/>
                    <a:pt x="23" y="1"/>
                    <a:pt x="20" y="1"/>
                  </a:cubicBezTo>
                  <a:cubicBezTo>
                    <a:pt x="19" y="0"/>
                    <a:pt x="18" y="0"/>
                    <a:pt x="18" y="1"/>
                  </a:cubicBezTo>
                  <a:cubicBezTo>
                    <a:pt x="18" y="2"/>
                    <a:pt x="17" y="3"/>
                    <a:pt x="17" y="3"/>
                  </a:cubicBezTo>
                  <a:cubicBezTo>
                    <a:pt x="14" y="9"/>
                    <a:pt x="10" y="15"/>
                    <a:pt x="7" y="21"/>
                  </a:cubicBezTo>
                  <a:cubicBezTo>
                    <a:pt x="5" y="24"/>
                    <a:pt x="3" y="27"/>
                    <a:pt x="1" y="30"/>
                  </a:cubicBezTo>
                  <a:cubicBezTo>
                    <a:pt x="1" y="31"/>
                    <a:pt x="1" y="31"/>
                    <a:pt x="0" y="32"/>
                  </a:cubicBezTo>
                  <a:cubicBezTo>
                    <a:pt x="20" y="32"/>
                    <a:pt x="40" y="32"/>
                    <a:pt x="60" y="32"/>
                  </a:cubicBezTo>
                  <a:cubicBezTo>
                    <a:pt x="60" y="32"/>
                    <a:pt x="60" y="31"/>
                    <a:pt x="60" y="31"/>
                  </a:cubicBezTo>
                  <a:cubicBezTo>
                    <a:pt x="57" y="25"/>
                    <a:pt x="53" y="20"/>
                    <a:pt x="48" y="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2647"/>
            <p:cNvSpPr/>
            <p:nvPr/>
          </p:nvSpPr>
          <p:spPr bwMode="auto">
            <a:xfrm>
              <a:off x="6339" y="2884"/>
              <a:ext cx="139" cy="123"/>
            </a:xfrm>
            <a:custGeom>
              <a:avLst/>
              <a:gdLst>
                <a:gd name="T0" fmla="*/ 123 w 128"/>
                <a:gd name="T1" fmla="*/ 0 h 113"/>
                <a:gd name="T2" fmla="*/ 94 w 128"/>
                <a:gd name="T3" fmla="*/ 0 h 113"/>
                <a:gd name="T4" fmla="*/ 90 w 128"/>
                <a:gd name="T5" fmla="*/ 1 h 113"/>
                <a:gd name="T6" fmla="*/ 81 w 128"/>
                <a:gd name="T7" fmla="*/ 3 h 113"/>
                <a:gd name="T8" fmla="*/ 81 w 128"/>
                <a:gd name="T9" fmla="*/ 0 h 113"/>
                <a:gd name="T10" fmla="*/ 23 w 128"/>
                <a:gd name="T11" fmla="*/ 0 h 113"/>
                <a:gd name="T12" fmla="*/ 23 w 128"/>
                <a:gd name="T13" fmla="*/ 12 h 113"/>
                <a:gd name="T14" fmla="*/ 31 w 128"/>
                <a:gd name="T15" fmla="*/ 12 h 113"/>
                <a:gd name="T16" fmla="*/ 31 w 128"/>
                <a:gd name="T17" fmla="*/ 33 h 113"/>
                <a:gd name="T18" fmla="*/ 35 w 128"/>
                <a:gd name="T19" fmla="*/ 37 h 113"/>
                <a:gd name="T20" fmla="*/ 23 w 128"/>
                <a:gd name="T21" fmla="*/ 62 h 113"/>
                <a:gd name="T22" fmla="*/ 2 w 128"/>
                <a:gd name="T23" fmla="*/ 106 h 113"/>
                <a:gd name="T24" fmla="*/ 2 w 128"/>
                <a:gd name="T25" fmla="*/ 112 h 113"/>
                <a:gd name="T26" fmla="*/ 8 w 128"/>
                <a:gd name="T27" fmla="*/ 112 h 113"/>
                <a:gd name="T28" fmla="*/ 14 w 128"/>
                <a:gd name="T29" fmla="*/ 105 h 113"/>
                <a:gd name="T30" fmla="*/ 45 w 128"/>
                <a:gd name="T31" fmla="*/ 41 h 113"/>
                <a:gd name="T32" fmla="*/ 46 w 128"/>
                <a:gd name="T33" fmla="*/ 39 h 113"/>
                <a:gd name="T34" fmla="*/ 47 w 128"/>
                <a:gd name="T35" fmla="*/ 39 h 113"/>
                <a:gd name="T36" fmla="*/ 47 w 128"/>
                <a:gd name="T37" fmla="*/ 42 h 113"/>
                <a:gd name="T38" fmla="*/ 47 w 128"/>
                <a:gd name="T39" fmla="*/ 104 h 113"/>
                <a:gd name="T40" fmla="*/ 47 w 128"/>
                <a:gd name="T41" fmla="*/ 108 h 113"/>
                <a:gd name="T42" fmla="*/ 52 w 128"/>
                <a:gd name="T43" fmla="*/ 113 h 113"/>
                <a:gd name="T44" fmla="*/ 58 w 128"/>
                <a:gd name="T45" fmla="*/ 108 h 113"/>
                <a:gd name="T46" fmla="*/ 59 w 128"/>
                <a:gd name="T47" fmla="*/ 105 h 113"/>
                <a:gd name="T48" fmla="*/ 59 w 128"/>
                <a:gd name="T49" fmla="*/ 42 h 113"/>
                <a:gd name="T50" fmla="*/ 59 w 128"/>
                <a:gd name="T51" fmla="*/ 38 h 113"/>
                <a:gd name="T52" fmla="*/ 59 w 128"/>
                <a:gd name="T53" fmla="*/ 38 h 113"/>
                <a:gd name="T54" fmla="*/ 70 w 128"/>
                <a:gd name="T55" fmla="*/ 61 h 113"/>
                <a:gd name="T56" fmla="*/ 91 w 128"/>
                <a:gd name="T57" fmla="*/ 106 h 113"/>
                <a:gd name="T58" fmla="*/ 99 w 128"/>
                <a:gd name="T59" fmla="*/ 113 h 113"/>
                <a:gd name="T60" fmla="*/ 104 w 128"/>
                <a:gd name="T61" fmla="*/ 107 h 113"/>
                <a:gd name="T62" fmla="*/ 103 w 128"/>
                <a:gd name="T63" fmla="*/ 105 h 113"/>
                <a:gd name="T64" fmla="*/ 90 w 128"/>
                <a:gd name="T65" fmla="*/ 77 h 113"/>
                <a:gd name="T66" fmla="*/ 71 w 128"/>
                <a:gd name="T67" fmla="*/ 38 h 113"/>
                <a:gd name="T68" fmla="*/ 72 w 128"/>
                <a:gd name="T69" fmla="*/ 38 h 113"/>
                <a:gd name="T70" fmla="*/ 73 w 128"/>
                <a:gd name="T71" fmla="*/ 33 h 113"/>
                <a:gd name="T72" fmla="*/ 73 w 128"/>
                <a:gd name="T73" fmla="*/ 12 h 113"/>
                <a:gd name="T74" fmla="*/ 81 w 128"/>
                <a:gd name="T75" fmla="*/ 12 h 113"/>
                <a:gd name="T76" fmla="*/ 81 w 128"/>
                <a:gd name="T77" fmla="*/ 8 h 113"/>
                <a:gd name="T78" fmla="*/ 90 w 128"/>
                <a:gd name="T79" fmla="*/ 10 h 113"/>
                <a:gd name="T80" fmla="*/ 94 w 128"/>
                <a:gd name="T81" fmla="*/ 12 h 113"/>
                <a:gd name="T82" fmla="*/ 122 w 128"/>
                <a:gd name="T83" fmla="*/ 12 h 113"/>
                <a:gd name="T84" fmla="*/ 128 w 128"/>
                <a:gd name="T85" fmla="*/ 6 h 113"/>
                <a:gd name="T86" fmla="*/ 123 w 128"/>
                <a:gd name="T87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8" h="113">
                  <a:moveTo>
                    <a:pt x="123" y="0"/>
                  </a:moveTo>
                  <a:cubicBezTo>
                    <a:pt x="113" y="0"/>
                    <a:pt x="103" y="0"/>
                    <a:pt x="94" y="0"/>
                  </a:cubicBezTo>
                  <a:cubicBezTo>
                    <a:pt x="92" y="0"/>
                    <a:pt x="90" y="0"/>
                    <a:pt x="90" y="1"/>
                  </a:cubicBezTo>
                  <a:cubicBezTo>
                    <a:pt x="87" y="5"/>
                    <a:pt x="84" y="3"/>
                    <a:pt x="81" y="3"/>
                  </a:cubicBezTo>
                  <a:cubicBezTo>
                    <a:pt x="81" y="2"/>
                    <a:pt x="81" y="1"/>
                    <a:pt x="81" y="0"/>
                  </a:cubicBezTo>
                  <a:cubicBezTo>
                    <a:pt x="61" y="0"/>
                    <a:pt x="42" y="0"/>
                    <a:pt x="23" y="0"/>
                  </a:cubicBezTo>
                  <a:cubicBezTo>
                    <a:pt x="23" y="4"/>
                    <a:pt x="23" y="8"/>
                    <a:pt x="23" y="12"/>
                  </a:cubicBezTo>
                  <a:cubicBezTo>
                    <a:pt x="26" y="12"/>
                    <a:pt x="29" y="12"/>
                    <a:pt x="31" y="12"/>
                  </a:cubicBezTo>
                  <a:cubicBezTo>
                    <a:pt x="31" y="19"/>
                    <a:pt x="32" y="26"/>
                    <a:pt x="31" y="33"/>
                  </a:cubicBezTo>
                  <a:cubicBezTo>
                    <a:pt x="31" y="35"/>
                    <a:pt x="32" y="37"/>
                    <a:pt x="35" y="37"/>
                  </a:cubicBezTo>
                  <a:cubicBezTo>
                    <a:pt x="30" y="46"/>
                    <a:pt x="27" y="54"/>
                    <a:pt x="23" y="62"/>
                  </a:cubicBezTo>
                  <a:cubicBezTo>
                    <a:pt x="16" y="77"/>
                    <a:pt x="9" y="92"/>
                    <a:pt x="2" y="106"/>
                  </a:cubicBezTo>
                  <a:cubicBezTo>
                    <a:pt x="1" y="108"/>
                    <a:pt x="0" y="110"/>
                    <a:pt x="2" y="112"/>
                  </a:cubicBezTo>
                  <a:cubicBezTo>
                    <a:pt x="4" y="113"/>
                    <a:pt x="6" y="113"/>
                    <a:pt x="8" y="112"/>
                  </a:cubicBezTo>
                  <a:cubicBezTo>
                    <a:pt x="11" y="111"/>
                    <a:pt x="13" y="108"/>
                    <a:pt x="14" y="105"/>
                  </a:cubicBezTo>
                  <a:cubicBezTo>
                    <a:pt x="24" y="84"/>
                    <a:pt x="35" y="62"/>
                    <a:pt x="45" y="41"/>
                  </a:cubicBezTo>
                  <a:cubicBezTo>
                    <a:pt x="45" y="40"/>
                    <a:pt x="46" y="39"/>
                    <a:pt x="46" y="39"/>
                  </a:cubicBezTo>
                  <a:cubicBezTo>
                    <a:pt x="47" y="39"/>
                    <a:pt x="47" y="39"/>
                    <a:pt x="47" y="39"/>
                  </a:cubicBezTo>
                  <a:cubicBezTo>
                    <a:pt x="47" y="40"/>
                    <a:pt x="47" y="41"/>
                    <a:pt x="47" y="42"/>
                  </a:cubicBezTo>
                  <a:cubicBezTo>
                    <a:pt x="47" y="63"/>
                    <a:pt x="47" y="84"/>
                    <a:pt x="47" y="104"/>
                  </a:cubicBezTo>
                  <a:cubicBezTo>
                    <a:pt x="47" y="105"/>
                    <a:pt x="47" y="107"/>
                    <a:pt x="47" y="108"/>
                  </a:cubicBezTo>
                  <a:cubicBezTo>
                    <a:pt x="47" y="111"/>
                    <a:pt x="49" y="113"/>
                    <a:pt x="52" y="113"/>
                  </a:cubicBezTo>
                  <a:cubicBezTo>
                    <a:pt x="55" y="113"/>
                    <a:pt x="58" y="111"/>
                    <a:pt x="58" y="108"/>
                  </a:cubicBezTo>
                  <a:cubicBezTo>
                    <a:pt x="58" y="107"/>
                    <a:pt x="59" y="106"/>
                    <a:pt x="59" y="105"/>
                  </a:cubicBezTo>
                  <a:cubicBezTo>
                    <a:pt x="59" y="84"/>
                    <a:pt x="59" y="63"/>
                    <a:pt x="59" y="42"/>
                  </a:cubicBezTo>
                  <a:cubicBezTo>
                    <a:pt x="59" y="41"/>
                    <a:pt x="59" y="39"/>
                    <a:pt x="59" y="38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63" y="46"/>
                    <a:pt x="67" y="54"/>
                    <a:pt x="70" y="61"/>
                  </a:cubicBezTo>
                  <a:cubicBezTo>
                    <a:pt x="77" y="76"/>
                    <a:pt x="84" y="91"/>
                    <a:pt x="91" y="106"/>
                  </a:cubicBezTo>
                  <a:cubicBezTo>
                    <a:pt x="93" y="109"/>
                    <a:pt x="95" y="112"/>
                    <a:pt x="99" y="113"/>
                  </a:cubicBezTo>
                  <a:cubicBezTo>
                    <a:pt x="103" y="113"/>
                    <a:pt x="105" y="111"/>
                    <a:pt x="104" y="107"/>
                  </a:cubicBezTo>
                  <a:cubicBezTo>
                    <a:pt x="104" y="107"/>
                    <a:pt x="103" y="106"/>
                    <a:pt x="103" y="105"/>
                  </a:cubicBezTo>
                  <a:cubicBezTo>
                    <a:pt x="99" y="96"/>
                    <a:pt x="94" y="87"/>
                    <a:pt x="90" y="77"/>
                  </a:cubicBezTo>
                  <a:cubicBezTo>
                    <a:pt x="83" y="64"/>
                    <a:pt x="77" y="51"/>
                    <a:pt x="71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6"/>
                    <a:pt x="73" y="35"/>
                    <a:pt x="73" y="33"/>
                  </a:cubicBezTo>
                  <a:cubicBezTo>
                    <a:pt x="73" y="26"/>
                    <a:pt x="73" y="19"/>
                    <a:pt x="73" y="12"/>
                  </a:cubicBezTo>
                  <a:cubicBezTo>
                    <a:pt x="76" y="12"/>
                    <a:pt x="78" y="12"/>
                    <a:pt x="81" y="12"/>
                  </a:cubicBezTo>
                  <a:cubicBezTo>
                    <a:pt x="81" y="10"/>
                    <a:pt x="81" y="9"/>
                    <a:pt x="81" y="8"/>
                  </a:cubicBezTo>
                  <a:cubicBezTo>
                    <a:pt x="84" y="8"/>
                    <a:pt x="87" y="6"/>
                    <a:pt x="90" y="10"/>
                  </a:cubicBezTo>
                  <a:cubicBezTo>
                    <a:pt x="90" y="11"/>
                    <a:pt x="92" y="12"/>
                    <a:pt x="94" y="12"/>
                  </a:cubicBezTo>
                  <a:cubicBezTo>
                    <a:pt x="103" y="12"/>
                    <a:pt x="113" y="12"/>
                    <a:pt x="122" y="12"/>
                  </a:cubicBezTo>
                  <a:cubicBezTo>
                    <a:pt x="126" y="12"/>
                    <a:pt x="128" y="9"/>
                    <a:pt x="128" y="6"/>
                  </a:cubicBezTo>
                  <a:cubicBezTo>
                    <a:pt x="128" y="2"/>
                    <a:pt x="126" y="0"/>
                    <a:pt x="1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2648"/>
            <p:cNvSpPr>
              <a:spLocks noEditPoints="1"/>
            </p:cNvSpPr>
            <p:nvPr/>
          </p:nvSpPr>
          <p:spPr bwMode="auto">
            <a:xfrm>
              <a:off x="7005" y="2427"/>
              <a:ext cx="136" cy="121"/>
            </a:xfrm>
            <a:custGeom>
              <a:avLst/>
              <a:gdLst>
                <a:gd name="T0" fmla="*/ 118 w 125"/>
                <a:gd name="T1" fmla="*/ 26 h 111"/>
                <a:gd name="T2" fmla="*/ 80 w 125"/>
                <a:gd name="T3" fmla="*/ 19 h 111"/>
                <a:gd name="T4" fmla="*/ 75 w 125"/>
                <a:gd name="T5" fmla="*/ 17 h 111"/>
                <a:gd name="T6" fmla="*/ 68 w 125"/>
                <a:gd name="T7" fmla="*/ 3 h 111"/>
                <a:gd name="T8" fmla="*/ 24 w 125"/>
                <a:gd name="T9" fmla="*/ 3 h 111"/>
                <a:gd name="T10" fmla="*/ 18 w 125"/>
                <a:gd name="T11" fmla="*/ 18 h 111"/>
                <a:gd name="T12" fmla="*/ 12 w 125"/>
                <a:gd name="T13" fmla="*/ 24 h 111"/>
                <a:gd name="T14" fmla="*/ 7 w 125"/>
                <a:gd name="T15" fmla="*/ 26 h 111"/>
                <a:gd name="T16" fmla="*/ 0 w 125"/>
                <a:gd name="T17" fmla="*/ 34 h 111"/>
                <a:gd name="T18" fmla="*/ 0 w 125"/>
                <a:gd name="T19" fmla="*/ 67 h 111"/>
                <a:gd name="T20" fmla="*/ 0 w 125"/>
                <a:gd name="T21" fmla="*/ 104 h 111"/>
                <a:gd name="T22" fmla="*/ 6 w 125"/>
                <a:gd name="T23" fmla="*/ 111 h 111"/>
                <a:gd name="T24" fmla="*/ 118 w 125"/>
                <a:gd name="T25" fmla="*/ 111 h 111"/>
                <a:gd name="T26" fmla="*/ 125 w 125"/>
                <a:gd name="T27" fmla="*/ 103 h 111"/>
                <a:gd name="T28" fmla="*/ 124 w 125"/>
                <a:gd name="T29" fmla="*/ 89 h 111"/>
                <a:gd name="T30" fmla="*/ 125 w 125"/>
                <a:gd name="T31" fmla="*/ 33 h 111"/>
                <a:gd name="T32" fmla="*/ 118 w 125"/>
                <a:gd name="T33" fmla="*/ 26 h 111"/>
                <a:gd name="T34" fmla="*/ 9 w 125"/>
                <a:gd name="T35" fmla="*/ 85 h 111"/>
                <a:gd name="T36" fmla="*/ 5 w 125"/>
                <a:gd name="T37" fmla="*/ 81 h 111"/>
                <a:gd name="T38" fmla="*/ 9 w 125"/>
                <a:gd name="T39" fmla="*/ 76 h 111"/>
                <a:gd name="T40" fmla="*/ 13 w 125"/>
                <a:gd name="T41" fmla="*/ 81 h 111"/>
                <a:gd name="T42" fmla="*/ 9 w 125"/>
                <a:gd name="T43" fmla="*/ 85 h 111"/>
                <a:gd name="T44" fmla="*/ 5 w 125"/>
                <a:gd name="T45" fmla="*/ 67 h 111"/>
                <a:gd name="T46" fmla="*/ 9 w 125"/>
                <a:gd name="T47" fmla="*/ 63 h 111"/>
                <a:gd name="T48" fmla="*/ 13 w 125"/>
                <a:gd name="T49" fmla="*/ 67 h 111"/>
                <a:gd name="T50" fmla="*/ 9 w 125"/>
                <a:gd name="T51" fmla="*/ 71 h 111"/>
                <a:gd name="T52" fmla="*/ 5 w 125"/>
                <a:gd name="T53" fmla="*/ 67 h 111"/>
                <a:gd name="T54" fmla="*/ 9 w 125"/>
                <a:gd name="T55" fmla="*/ 59 h 111"/>
                <a:gd name="T56" fmla="*/ 5 w 125"/>
                <a:gd name="T57" fmla="*/ 54 h 111"/>
                <a:gd name="T58" fmla="*/ 9 w 125"/>
                <a:gd name="T59" fmla="*/ 50 h 111"/>
                <a:gd name="T60" fmla="*/ 13 w 125"/>
                <a:gd name="T61" fmla="*/ 55 h 111"/>
                <a:gd name="T62" fmla="*/ 9 w 125"/>
                <a:gd name="T63" fmla="*/ 59 h 111"/>
                <a:gd name="T64" fmla="*/ 9 w 125"/>
                <a:gd name="T65" fmla="*/ 46 h 111"/>
                <a:gd name="T66" fmla="*/ 5 w 125"/>
                <a:gd name="T67" fmla="*/ 42 h 111"/>
                <a:gd name="T68" fmla="*/ 9 w 125"/>
                <a:gd name="T69" fmla="*/ 38 h 111"/>
                <a:gd name="T70" fmla="*/ 13 w 125"/>
                <a:gd name="T71" fmla="*/ 42 h 111"/>
                <a:gd name="T72" fmla="*/ 9 w 125"/>
                <a:gd name="T73" fmla="*/ 46 h 111"/>
                <a:gd name="T74" fmla="*/ 34 w 125"/>
                <a:gd name="T75" fmla="*/ 13 h 111"/>
                <a:gd name="T76" fmla="*/ 56 w 125"/>
                <a:gd name="T77" fmla="*/ 13 h 111"/>
                <a:gd name="T78" fmla="*/ 56 w 125"/>
                <a:gd name="T79" fmla="*/ 24 h 111"/>
                <a:gd name="T80" fmla="*/ 34 w 125"/>
                <a:gd name="T81" fmla="*/ 24 h 111"/>
                <a:gd name="T82" fmla="*/ 34 w 125"/>
                <a:gd name="T83" fmla="*/ 13 h 111"/>
                <a:gd name="T84" fmla="*/ 78 w 125"/>
                <a:gd name="T85" fmla="*/ 82 h 111"/>
                <a:gd name="T86" fmla="*/ 72 w 125"/>
                <a:gd name="T87" fmla="*/ 88 h 111"/>
                <a:gd name="T88" fmla="*/ 23 w 125"/>
                <a:gd name="T89" fmla="*/ 88 h 111"/>
                <a:gd name="T90" fmla="*/ 17 w 125"/>
                <a:gd name="T91" fmla="*/ 82 h 111"/>
                <a:gd name="T92" fmla="*/ 17 w 125"/>
                <a:gd name="T93" fmla="*/ 41 h 111"/>
                <a:gd name="T94" fmla="*/ 23 w 125"/>
                <a:gd name="T95" fmla="*/ 35 h 111"/>
                <a:gd name="T96" fmla="*/ 48 w 125"/>
                <a:gd name="T97" fmla="*/ 35 h 111"/>
                <a:gd name="T98" fmla="*/ 72 w 125"/>
                <a:gd name="T99" fmla="*/ 35 h 111"/>
                <a:gd name="T100" fmla="*/ 78 w 125"/>
                <a:gd name="T101" fmla="*/ 41 h 111"/>
                <a:gd name="T102" fmla="*/ 78 w 125"/>
                <a:gd name="T103" fmla="*/ 82 h 111"/>
                <a:gd name="T104" fmla="*/ 101 w 125"/>
                <a:gd name="T105" fmla="*/ 101 h 111"/>
                <a:gd name="T106" fmla="*/ 84 w 125"/>
                <a:gd name="T107" fmla="*/ 84 h 111"/>
                <a:gd name="T108" fmla="*/ 101 w 125"/>
                <a:gd name="T109" fmla="*/ 68 h 111"/>
                <a:gd name="T110" fmla="*/ 118 w 125"/>
                <a:gd name="T111" fmla="*/ 84 h 111"/>
                <a:gd name="T112" fmla="*/ 101 w 125"/>
                <a:gd name="T113" fmla="*/ 101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5" h="111">
                  <a:moveTo>
                    <a:pt x="118" y="26"/>
                  </a:moveTo>
                  <a:cubicBezTo>
                    <a:pt x="103" y="23"/>
                    <a:pt x="96" y="22"/>
                    <a:pt x="80" y="19"/>
                  </a:cubicBezTo>
                  <a:cubicBezTo>
                    <a:pt x="79" y="19"/>
                    <a:pt x="76" y="19"/>
                    <a:pt x="75" y="17"/>
                  </a:cubicBezTo>
                  <a:cubicBezTo>
                    <a:pt x="75" y="13"/>
                    <a:pt x="71" y="6"/>
                    <a:pt x="68" y="3"/>
                  </a:cubicBezTo>
                  <a:cubicBezTo>
                    <a:pt x="66" y="0"/>
                    <a:pt x="27" y="0"/>
                    <a:pt x="24" y="3"/>
                  </a:cubicBezTo>
                  <a:cubicBezTo>
                    <a:pt x="21" y="7"/>
                    <a:pt x="18" y="12"/>
                    <a:pt x="18" y="18"/>
                  </a:cubicBezTo>
                  <a:cubicBezTo>
                    <a:pt x="17" y="21"/>
                    <a:pt x="12" y="24"/>
                    <a:pt x="12" y="24"/>
                  </a:cubicBezTo>
                  <a:cubicBezTo>
                    <a:pt x="12" y="24"/>
                    <a:pt x="10" y="25"/>
                    <a:pt x="7" y="26"/>
                  </a:cubicBezTo>
                  <a:cubicBezTo>
                    <a:pt x="1" y="26"/>
                    <a:pt x="0" y="28"/>
                    <a:pt x="0" y="34"/>
                  </a:cubicBezTo>
                  <a:cubicBezTo>
                    <a:pt x="0" y="45"/>
                    <a:pt x="0" y="56"/>
                    <a:pt x="0" y="67"/>
                  </a:cubicBezTo>
                  <a:cubicBezTo>
                    <a:pt x="0" y="79"/>
                    <a:pt x="0" y="91"/>
                    <a:pt x="0" y="104"/>
                  </a:cubicBezTo>
                  <a:cubicBezTo>
                    <a:pt x="0" y="108"/>
                    <a:pt x="2" y="111"/>
                    <a:pt x="6" y="111"/>
                  </a:cubicBezTo>
                  <a:cubicBezTo>
                    <a:pt x="44" y="111"/>
                    <a:pt x="81" y="111"/>
                    <a:pt x="118" y="111"/>
                  </a:cubicBezTo>
                  <a:cubicBezTo>
                    <a:pt x="123" y="111"/>
                    <a:pt x="125" y="108"/>
                    <a:pt x="125" y="103"/>
                  </a:cubicBezTo>
                  <a:cubicBezTo>
                    <a:pt x="125" y="99"/>
                    <a:pt x="124" y="94"/>
                    <a:pt x="124" y="89"/>
                  </a:cubicBezTo>
                  <a:cubicBezTo>
                    <a:pt x="124" y="71"/>
                    <a:pt x="124" y="52"/>
                    <a:pt x="125" y="33"/>
                  </a:cubicBezTo>
                  <a:cubicBezTo>
                    <a:pt x="125" y="28"/>
                    <a:pt x="123" y="26"/>
                    <a:pt x="118" y="26"/>
                  </a:cubicBezTo>
                  <a:close/>
                  <a:moveTo>
                    <a:pt x="9" y="85"/>
                  </a:moveTo>
                  <a:cubicBezTo>
                    <a:pt x="7" y="85"/>
                    <a:pt x="5" y="83"/>
                    <a:pt x="5" y="81"/>
                  </a:cubicBezTo>
                  <a:cubicBezTo>
                    <a:pt x="5" y="78"/>
                    <a:pt x="6" y="76"/>
                    <a:pt x="9" y="76"/>
                  </a:cubicBezTo>
                  <a:cubicBezTo>
                    <a:pt x="11" y="76"/>
                    <a:pt x="13" y="78"/>
                    <a:pt x="13" y="81"/>
                  </a:cubicBezTo>
                  <a:cubicBezTo>
                    <a:pt x="13" y="83"/>
                    <a:pt x="11" y="85"/>
                    <a:pt x="9" y="85"/>
                  </a:cubicBezTo>
                  <a:close/>
                  <a:moveTo>
                    <a:pt x="5" y="67"/>
                  </a:moveTo>
                  <a:cubicBezTo>
                    <a:pt x="5" y="64"/>
                    <a:pt x="7" y="63"/>
                    <a:pt x="9" y="63"/>
                  </a:cubicBezTo>
                  <a:cubicBezTo>
                    <a:pt x="11" y="63"/>
                    <a:pt x="13" y="65"/>
                    <a:pt x="13" y="67"/>
                  </a:cubicBezTo>
                  <a:cubicBezTo>
                    <a:pt x="13" y="69"/>
                    <a:pt x="11" y="71"/>
                    <a:pt x="9" y="71"/>
                  </a:cubicBezTo>
                  <a:cubicBezTo>
                    <a:pt x="6" y="71"/>
                    <a:pt x="5" y="69"/>
                    <a:pt x="5" y="67"/>
                  </a:cubicBezTo>
                  <a:close/>
                  <a:moveTo>
                    <a:pt x="9" y="59"/>
                  </a:moveTo>
                  <a:cubicBezTo>
                    <a:pt x="6" y="59"/>
                    <a:pt x="4" y="57"/>
                    <a:pt x="5" y="54"/>
                  </a:cubicBezTo>
                  <a:cubicBezTo>
                    <a:pt x="5" y="52"/>
                    <a:pt x="7" y="50"/>
                    <a:pt x="9" y="50"/>
                  </a:cubicBezTo>
                  <a:cubicBezTo>
                    <a:pt x="11" y="50"/>
                    <a:pt x="13" y="52"/>
                    <a:pt x="13" y="55"/>
                  </a:cubicBezTo>
                  <a:cubicBezTo>
                    <a:pt x="13" y="57"/>
                    <a:pt x="11" y="59"/>
                    <a:pt x="9" y="59"/>
                  </a:cubicBezTo>
                  <a:close/>
                  <a:moveTo>
                    <a:pt x="9" y="46"/>
                  </a:moveTo>
                  <a:cubicBezTo>
                    <a:pt x="7" y="46"/>
                    <a:pt x="5" y="45"/>
                    <a:pt x="5" y="42"/>
                  </a:cubicBezTo>
                  <a:cubicBezTo>
                    <a:pt x="4" y="40"/>
                    <a:pt x="6" y="38"/>
                    <a:pt x="9" y="38"/>
                  </a:cubicBezTo>
                  <a:cubicBezTo>
                    <a:pt x="11" y="38"/>
                    <a:pt x="13" y="40"/>
                    <a:pt x="13" y="42"/>
                  </a:cubicBezTo>
                  <a:cubicBezTo>
                    <a:pt x="13" y="44"/>
                    <a:pt x="11" y="46"/>
                    <a:pt x="9" y="46"/>
                  </a:cubicBezTo>
                  <a:close/>
                  <a:moveTo>
                    <a:pt x="34" y="13"/>
                  </a:moveTo>
                  <a:cubicBezTo>
                    <a:pt x="42" y="13"/>
                    <a:pt x="49" y="13"/>
                    <a:pt x="56" y="13"/>
                  </a:cubicBezTo>
                  <a:cubicBezTo>
                    <a:pt x="56" y="17"/>
                    <a:pt x="56" y="20"/>
                    <a:pt x="56" y="24"/>
                  </a:cubicBezTo>
                  <a:cubicBezTo>
                    <a:pt x="49" y="24"/>
                    <a:pt x="42" y="24"/>
                    <a:pt x="34" y="24"/>
                  </a:cubicBezTo>
                  <a:cubicBezTo>
                    <a:pt x="34" y="20"/>
                    <a:pt x="34" y="17"/>
                    <a:pt x="34" y="13"/>
                  </a:cubicBezTo>
                  <a:close/>
                  <a:moveTo>
                    <a:pt x="78" y="82"/>
                  </a:moveTo>
                  <a:cubicBezTo>
                    <a:pt x="78" y="86"/>
                    <a:pt x="76" y="88"/>
                    <a:pt x="72" y="88"/>
                  </a:cubicBezTo>
                  <a:cubicBezTo>
                    <a:pt x="56" y="88"/>
                    <a:pt x="39" y="88"/>
                    <a:pt x="23" y="88"/>
                  </a:cubicBezTo>
                  <a:cubicBezTo>
                    <a:pt x="19" y="88"/>
                    <a:pt x="17" y="86"/>
                    <a:pt x="17" y="82"/>
                  </a:cubicBezTo>
                  <a:cubicBezTo>
                    <a:pt x="17" y="68"/>
                    <a:pt x="17" y="54"/>
                    <a:pt x="17" y="41"/>
                  </a:cubicBezTo>
                  <a:cubicBezTo>
                    <a:pt x="17" y="36"/>
                    <a:pt x="19" y="35"/>
                    <a:pt x="23" y="35"/>
                  </a:cubicBezTo>
                  <a:cubicBezTo>
                    <a:pt x="31" y="35"/>
                    <a:pt x="39" y="35"/>
                    <a:pt x="48" y="35"/>
                  </a:cubicBezTo>
                  <a:cubicBezTo>
                    <a:pt x="56" y="35"/>
                    <a:pt x="64" y="35"/>
                    <a:pt x="72" y="35"/>
                  </a:cubicBezTo>
                  <a:cubicBezTo>
                    <a:pt x="76" y="35"/>
                    <a:pt x="78" y="36"/>
                    <a:pt x="78" y="41"/>
                  </a:cubicBezTo>
                  <a:cubicBezTo>
                    <a:pt x="78" y="54"/>
                    <a:pt x="78" y="68"/>
                    <a:pt x="78" y="82"/>
                  </a:cubicBezTo>
                  <a:close/>
                  <a:moveTo>
                    <a:pt x="101" y="101"/>
                  </a:moveTo>
                  <a:cubicBezTo>
                    <a:pt x="92" y="101"/>
                    <a:pt x="84" y="94"/>
                    <a:pt x="84" y="84"/>
                  </a:cubicBezTo>
                  <a:cubicBezTo>
                    <a:pt x="84" y="75"/>
                    <a:pt x="92" y="67"/>
                    <a:pt x="101" y="68"/>
                  </a:cubicBezTo>
                  <a:cubicBezTo>
                    <a:pt x="110" y="68"/>
                    <a:pt x="118" y="75"/>
                    <a:pt x="118" y="84"/>
                  </a:cubicBezTo>
                  <a:cubicBezTo>
                    <a:pt x="118" y="94"/>
                    <a:pt x="110" y="101"/>
                    <a:pt x="101" y="1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2649"/>
            <p:cNvSpPr/>
            <p:nvPr/>
          </p:nvSpPr>
          <p:spPr bwMode="auto">
            <a:xfrm>
              <a:off x="7099" y="2504"/>
              <a:ext cx="30" cy="30"/>
            </a:xfrm>
            <a:custGeom>
              <a:avLst/>
              <a:gdLst>
                <a:gd name="T0" fmla="*/ 14 w 27"/>
                <a:gd name="T1" fmla="*/ 0 h 27"/>
                <a:gd name="T2" fmla="*/ 0 w 27"/>
                <a:gd name="T3" fmla="*/ 13 h 27"/>
                <a:gd name="T4" fmla="*/ 14 w 27"/>
                <a:gd name="T5" fmla="*/ 27 h 27"/>
                <a:gd name="T6" fmla="*/ 27 w 27"/>
                <a:gd name="T7" fmla="*/ 14 h 27"/>
                <a:gd name="T8" fmla="*/ 14 w 27"/>
                <a:gd name="T9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14" y="0"/>
                  </a:moveTo>
                  <a:cubicBezTo>
                    <a:pt x="6" y="0"/>
                    <a:pt x="0" y="6"/>
                    <a:pt x="0" y="13"/>
                  </a:cubicBezTo>
                  <a:cubicBezTo>
                    <a:pt x="0" y="21"/>
                    <a:pt x="6" y="27"/>
                    <a:pt x="14" y="27"/>
                  </a:cubicBezTo>
                  <a:cubicBezTo>
                    <a:pt x="21" y="27"/>
                    <a:pt x="27" y="21"/>
                    <a:pt x="27" y="14"/>
                  </a:cubicBezTo>
                  <a:cubicBezTo>
                    <a:pt x="27" y="6"/>
                    <a:pt x="22" y="0"/>
                    <a:pt x="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2650"/>
            <p:cNvSpPr>
              <a:spLocks noEditPoints="1"/>
            </p:cNvSpPr>
            <p:nvPr/>
          </p:nvSpPr>
          <p:spPr bwMode="auto">
            <a:xfrm>
              <a:off x="6111" y="3108"/>
              <a:ext cx="138" cy="101"/>
            </a:xfrm>
            <a:custGeom>
              <a:avLst/>
              <a:gdLst>
                <a:gd name="T0" fmla="*/ 117 w 127"/>
                <a:gd name="T1" fmla="*/ 10 h 92"/>
                <a:gd name="T2" fmla="*/ 111 w 127"/>
                <a:gd name="T3" fmla="*/ 10 h 92"/>
                <a:gd name="T4" fmla="*/ 107 w 127"/>
                <a:gd name="T5" fmla="*/ 7 h 92"/>
                <a:gd name="T6" fmla="*/ 97 w 127"/>
                <a:gd name="T7" fmla="*/ 0 h 92"/>
                <a:gd name="T8" fmla="*/ 75 w 127"/>
                <a:gd name="T9" fmla="*/ 0 h 92"/>
                <a:gd name="T10" fmla="*/ 69 w 127"/>
                <a:gd name="T11" fmla="*/ 2 h 92"/>
                <a:gd name="T12" fmla="*/ 66 w 127"/>
                <a:gd name="T13" fmla="*/ 8 h 92"/>
                <a:gd name="T14" fmla="*/ 64 w 127"/>
                <a:gd name="T15" fmla="*/ 10 h 92"/>
                <a:gd name="T16" fmla="*/ 41 w 127"/>
                <a:gd name="T17" fmla="*/ 9 h 92"/>
                <a:gd name="T18" fmla="*/ 39 w 127"/>
                <a:gd name="T19" fmla="*/ 9 h 92"/>
                <a:gd name="T20" fmla="*/ 35 w 127"/>
                <a:gd name="T21" fmla="*/ 6 h 92"/>
                <a:gd name="T22" fmla="*/ 27 w 127"/>
                <a:gd name="T23" fmla="*/ 6 h 92"/>
                <a:gd name="T24" fmla="*/ 23 w 127"/>
                <a:gd name="T25" fmla="*/ 9 h 92"/>
                <a:gd name="T26" fmla="*/ 21 w 127"/>
                <a:gd name="T27" fmla="*/ 10 h 92"/>
                <a:gd name="T28" fmla="*/ 14 w 127"/>
                <a:gd name="T29" fmla="*/ 10 h 92"/>
                <a:gd name="T30" fmla="*/ 0 w 127"/>
                <a:gd name="T31" fmla="*/ 24 h 92"/>
                <a:gd name="T32" fmla="*/ 0 w 127"/>
                <a:gd name="T33" fmla="*/ 78 h 92"/>
                <a:gd name="T34" fmla="*/ 15 w 127"/>
                <a:gd name="T35" fmla="*/ 92 h 92"/>
                <a:gd name="T36" fmla="*/ 63 w 127"/>
                <a:gd name="T37" fmla="*/ 92 h 92"/>
                <a:gd name="T38" fmla="*/ 114 w 127"/>
                <a:gd name="T39" fmla="*/ 92 h 92"/>
                <a:gd name="T40" fmla="*/ 127 w 127"/>
                <a:gd name="T41" fmla="*/ 79 h 92"/>
                <a:gd name="T42" fmla="*/ 127 w 127"/>
                <a:gd name="T43" fmla="*/ 22 h 92"/>
                <a:gd name="T44" fmla="*/ 117 w 127"/>
                <a:gd name="T45" fmla="*/ 10 h 92"/>
                <a:gd name="T46" fmla="*/ 40 w 127"/>
                <a:gd name="T47" fmla="*/ 26 h 92"/>
                <a:gd name="T48" fmla="*/ 22 w 127"/>
                <a:gd name="T49" fmla="*/ 26 h 92"/>
                <a:gd name="T50" fmla="*/ 22 w 127"/>
                <a:gd name="T51" fmla="*/ 21 h 92"/>
                <a:gd name="T52" fmla="*/ 40 w 127"/>
                <a:gd name="T53" fmla="*/ 21 h 92"/>
                <a:gd name="T54" fmla="*/ 40 w 127"/>
                <a:gd name="T55" fmla="*/ 26 h 92"/>
                <a:gd name="T56" fmla="*/ 98 w 127"/>
                <a:gd name="T57" fmla="*/ 77 h 92"/>
                <a:gd name="T58" fmla="*/ 85 w 127"/>
                <a:gd name="T59" fmla="*/ 80 h 92"/>
                <a:gd name="T60" fmla="*/ 55 w 127"/>
                <a:gd name="T61" fmla="*/ 54 h 92"/>
                <a:gd name="T62" fmla="*/ 71 w 127"/>
                <a:gd name="T63" fmla="*/ 25 h 92"/>
                <a:gd name="T64" fmla="*/ 114 w 127"/>
                <a:gd name="T65" fmla="*/ 42 h 92"/>
                <a:gd name="T66" fmla="*/ 98 w 127"/>
                <a:gd name="T67" fmla="*/ 77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7" h="92">
                  <a:moveTo>
                    <a:pt x="117" y="10"/>
                  </a:moveTo>
                  <a:cubicBezTo>
                    <a:pt x="115" y="10"/>
                    <a:pt x="113" y="10"/>
                    <a:pt x="111" y="10"/>
                  </a:cubicBezTo>
                  <a:cubicBezTo>
                    <a:pt x="108" y="9"/>
                    <a:pt x="108" y="10"/>
                    <a:pt x="107" y="7"/>
                  </a:cubicBezTo>
                  <a:cubicBezTo>
                    <a:pt x="106" y="2"/>
                    <a:pt x="102" y="0"/>
                    <a:pt x="97" y="0"/>
                  </a:cubicBezTo>
                  <a:cubicBezTo>
                    <a:pt x="90" y="0"/>
                    <a:pt x="82" y="0"/>
                    <a:pt x="75" y="0"/>
                  </a:cubicBezTo>
                  <a:cubicBezTo>
                    <a:pt x="73" y="0"/>
                    <a:pt x="70" y="0"/>
                    <a:pt x="69" y="2"/>
                  </a:cubicBezTo>
                  <a:cubicBezTo>
                    <a:pt x="68" y="4"/>
                    <a:pt x="67" y="6"/>
                    <a:pt x="66" y="8"/>
                  </a:cubicBezTo>
                  <a:cubicBezTo>
                    <a:pt x="65" y="9"/>
                    <a:pt x="65" y="10"/>
                    <a:pt x="64" y="10"/>
                  </a:cubicBezTo>
                  <a:cubicBezTo>
                    <a:pt x="56" y="10"/>
                    <a:pt x="49" y="10"/>
                    <a:pt x="41" y="9"/>
                  </a:cubicBezTo>
                  <a:cubicBezTo>
                    <a:pt x="40" y="9"/>
                    <a:pt x="39" y="9"/>
                    <a:pt x="39" y="9"/>
                  </a:cubicBezTo>
                  <a:cubicBezTo>
                    <a:pt x="38" y="7"/>
                    <a:pt x="37" y="6"/>
                    <a:pt x="35" y="6"/>
                  </a:cubicBezTo>
                  <a:cubicBezTo>
                    <a:pt x="33" y="6"/>
                    <a:pt x="30" y="6"/>
                    <a:pt x="27" y="6"/>
                  </a:cubicBezTo>
                  <a:cubicBezTo>
                    <a:pt x="25" y="6"/>
                    <a:pt x="24" y="7"/>
                    <a:pt x="23" y="9"/>
                  </a:cubicBezTo>
                  <a:cubicBezTo>
                    <a:pt x="23" y="9"/>
                    <a:pt x="22" y="10"/>
                    <a:pt x="21" y="10"/>
                  </a:cubicBezTo>
                  <a:cubicBezTo>
                    <a:pt x="19" y="10"/>
                    <a:pt x="17" y="10"/>
                    <a:pt x="14" y="10"/>
                  </a:cubicBezTo>
                  <a:cubicBezTo>
                    <a:pt x="6" y="10"/>
                    <a:pt x="0" y="15"/>
                    <a:pt x="0" y="24"/>
                  </a:cubicBezTo>
                  <a:cubicBezTo>
                    <a:pt x="0" y="42"/>
                    <a:pt x="0" y="60"/>
                    <a:pt x="0" y="78"/>
                  </a:cubicBezTo>
                  <a:cubicBezTo>
                    <a:pt x="0" y="86"/>
                    <a:pt x="6" y="92"/>
                    <a:pt x="15" y="92"/>
                  </a:cubicBezTo>
                  <a:cubicBezTo>
                    <a:pt x="31" y="92"/>
                    <a:pt x="47" y="92"/>
                    <a:pt x="63" y="92"/>
                  </a:cubicBezTo>
                  <a:cubicBezTo>
                    <a:pt x="80" y="92"/>
                    <a:pt x="97" y="92"/>
                    <a:pt x="114" y="92"/>
                  </a:cubicBezTo>
                  <a:cubicBezTo>
                    <a:pt x="121" y="92"/>
                    <a:pt x="127" y="87"/>
                    <a:pt x="127" y="79"/>
                  </a:cubicBezTo>
                  <a:cubicBezTo>
                    <a:pt x="127" y="60"/>
                    <a:pt x="127" y="41"/>
                    <a:pt x="127" y="22"/>
                  </a:cubicBezTo>
                  <a:cubicBezTo>
                    <a:pt x="127" y="17"/>
                    <a:pt x="123" y="11"/>
                    <a:pt x="117" y="10"/>
                  </a:cubicBezTo>
                  <a:close/>
                  <a:moveTo>
                    <a:pt x="40" y="26"/>
                  </a:moveTo>
                  <a:cubicBezTo>
                    <a:pt x="34" y="26"/>
                    <a:pt x="28" y="26"/>
                    <a:pt x="22" y="26"/>
                  </a:cubicBezTo>
                  <a:cubicBezTo>
                    <a:pt x="22" y="24"/>
                    <a:pt x="22" y="23"/>
                    <a:pt x="22" y="21"/>
                  </a:cubicBezTo>
                  <a:cubicBezTo>
                    <a:pt x="28" y="21"/>
                    <a:pt x="34" y="21"/>
                    <a:pt x="40" y="21"/>
                  </a:cubicBezTo>
                  <a:cubicBezTo>
                    <a:pt x="40" y="23"/>
                    <a:pt x="40" y="24"/>
                    <a:pt x="40" y="26"/>
                  </a:cubicBezTo>
                  <a:close/>
                  <a:moveTo>
                    <a:pt x="98" y="77"/>
                  </a:moveTo>
                  <a:cubicBezTo>
                    <a:pt x="94" y="79"/>
                    <a:pt x="90" y="80"/>
                    <a:pt x="85" y="80"/>
                  </a:cubicBezTo>
                  <a:cubicBezTo>
                    <a:pt x="70" y="80"/>
                    <a:pt x="57" y="69"/>
                    <a:pt x="55" y="54"/>
                  </a:cubicBezTo>
                  <a:cubicBezTo>
                    <a:pt x="54" y="43"/>
                    <a:pt x="60" y="31"/>
                    <a:pt x="71" y="25"/>
                  </a:cubicBezTo>
                  <a:cubicBezTo>
                    <a:pt x="87" y="17"/>
                    <a:pt x="108" y="24"/>
                    <a:pt x="114" y="42"/>
                  </a:cubicBezTo>
                  <a:cubicBezTo>
                    <a:pt x="119" y="56"/>
                    <a:pt x="112" y="71"/>
                    <a:pt x="98" y="7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2651"/>
            <p:cNvSpPr>
              <a:spLocks noEditPoints="1"/>
            </p:cNvSpPr>
            <p:nvPr/>
          </p:nvSpPr>
          <p:spPr bwMode="auto">
            <a:xfrm>
              <a:off x="6171" y="3131"/>
              <a:ext cx="62" cy="62"/>
            </a:xfrm>
            <a:custGeom>
              <a:avLst/>
              <a:gdLst>
                <a:gd name="T0" fmla="*/ 20 w 57"/>
                <a:gd name="T1" fmla="*/ 7 h 57"/>
                <a:gd name="T2" fmla="*/ 6 w 57"/>
                <a:gd name="T3" fmla="*/ 40 h 57"/>
                <a:gd name="T4" fmla="*/ 36 w 57"/>
                <a:gd name="T5" fmla="*/ 54 h 57"/>
                <a:gd name="T6" fmla="*/ 57 w 57"/>
                <a:gd name="T7" fmla="*/ 30 h 57"/>
                <a:gd name="T8" fmla="*/ 56 w 57"/>
                <a:gd name="T9" fmla="*/ 24 h 57"/>
                <a:gd name="T10" fmla="*/ 20 w 57"/>
                <a:gd name="T11" fmla="*/ 7 h 57"/>
                <a:gd name="T12" fmla="*/ 30 w 57"/>
                <a:gd name="T13" fmla="*/ 50 h 57"/>
                <a:gd name="T14" fmla="*/ 10 w 57"/>
                <a:gd name="T15" fmla="*/ 31 h 57"/>
                <a:gd name="T16" fmla="*/ 30 w 57"/>
                <a:gd name="T17" fmla="*/ 10 h 57"/>
                <a:gd name="T18" fmla="*/ 50 w 57"/>
                <a:gd name="T19" fmla="*/ 30 h 57"/>
                <a:gd name="T20" fmla="*/ 30 w 57"/>
                <a:gd name="T21" fmla="*/ 5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7" h="57">
                  <a:moveTo>
                    <a:pt x="20" y="7"/>
                  </a:moveTo>
                  <a:cubicBezTo>
                    <a:pt x="6" y="12"/>
                    <a:pt x="0" y="27"/>
                    <a:pt x="6" y="40"/>
                  </a:cubicBezTo>
                  <a:cubicBezTo>
                    <a:pt x="11" y="51"/>
                    <a:pt x="24" y="57"/>
                    <a:pt x="36" y="54"/>
                  </a:cubicBezTo>
                  <a:cubicBezTo>
                    <a:pt x="48" y="52"/>
                    <a:pt x="57" y="42"/>
                    <a:pt x="57" y="30"/>
                  </a:cubicBezTo>
                  <a:cubicBezTo>
                    <a:pt x="57" y="28"/>
                    <a:pt x="56" y="26"/>
                    <a:pt x="56" y="24"/>
                  </a:cubicBezTo>
                  <a:cubicBezTo>
                    <a:pt x="52" y="9"/>
                    <a:pt x="35" y="0"/>
                    <a:pt x="20" y="7"/>
                  </a:cubicBezTo>
                  <a:close/>
                  <a:moveTo>
                    <a:pt x="30" y="50"/>
                  </a:moveTo>
                  <a:cubicBezTo>
                    <a:pt x="20" y="50"/>
                    <a:pt x="11" y="42"/>
                    <a:pt x="10" y="31"/>
                  </a:cubicBezTo>
                  <a:cubicBezTo>
                    <a:pt x="10" y="18"/>
                    <a:pt x="20" y="10"/>
                    <a:pt x="30" y="10"/>
                  </a:cubicBezTo>
                  <a:cubicBezTo>
                    <a:pt x="41" y="10"/>
                    <a:pt x="50" y="19"/>
                    <a:pt x="50" y="30"/>
                  </a:cubicBezTo>
                  <a:cubicBezTo>
                    <a:pt x="50" y="41"/>
                    <a:pt x="42" y="50"/>
                    <a:pt x="30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2652"/>
            <p:cNvSpPr>
              <a:spLocks noEditPoints="1"/>
            </p:cNvSpPr>
            <p:nvPr/>
          </p:nvSpPr>
          <p:spPr bwMode="auto">
            <a:xfrm>
              <a:off x="6152" y="2192"/>
              <a:ext cx="60" cy="44"/>
            </a:xfrm>
            <a:custGeom>
              <a:avLst/>
              <a:gdLst>
                <a:gd name="T0" fmla="*/ 49 w 55"/>
                <a:gd name="T1" fmla="*/ 0 h 41"/>
                <a:gd name="T2" fmla="*/ 6 w 55"/>
                <a:gd name="T3" fmla="*/ 0 h 41"/>
                <a:gd name="T4" fmla="*/ 0 w 55"/>
                <a:gd name="T5" fmla="*/ 6 h 41"/>
                <a:gd name="T6" fmla="*/ 0 w 55"/>
                <a:gd name="T7" fmla="*/ 38 h 41"/>
                <a:gd name="T8" fmla="*/ 1 w 55"/>
                <a:gd name="T9" fmla="*/ 41 h 41"/>
                <a:gd name="T10" fmla="*/ 55 w 55"/>
                <a:gd name="T11" fmla="*/ 41 h 41"/>
                <a:gd name="T12" fmla="*/ 55 w 55"/>
                <a:gd name="T13" fmla="*/ 38 h 41"/>
                <a:gd name="T14" fmla="*/ 55 w 55"/>
                <a:gd name="T15" fmla="*/ 6 h 41"/>
                <a:gd name="T16" fmla="*/ 49 w 55"/>
                <a:gd name="T17" fmla="*/ 0 h 41"/>
                <a:gd name="T18" fmla="*/ 48 w 55"/>
                <a:gd name="T19" fmla="*/ 28 h 41"/>
                <a:gd name="T20" fmla="*/ 42 w 55"/>
                <a:gd name="T21" fmla="*/ 34 h 41"/>
                <a:gd name="T22" fmla="*/ 28 w 55"/>
                <a:gd name="T23" fmla="*/ 34 h 41"/>
                <a:gd name="T24" fmla="*/ 13 w 55"/>
                <a:gd name="T25" fmla="*/ 34 h 41"/>
                <a:gd name="T26" fmla="*/ 7 w 55"/>
                <a:gd name="T27" fmla="*/ 28 h 41"/>
                <a:gd name="T28" fmla="*/ 7 w 55"/>
                <a:gd name="T29" fmla="*/ 12 h 41"/>
                <a:gd name="T30" fmla="*/ 13 w 55"/>
                <a:gd name="T31" fmla="*/ 6 h 41"/>
                <a:gd name="T32" fmla="*/ 42 w 55"/>
                <a:gd name="T33" fmla="*/ 6 h 41"/>
                <a:gd name="T34" fmla="*/ 48 w 55"/>
                <a:gd name="T35" fmla="*/ 12 h 41"/>
                <a:gd name="T36" fmla="*/ 48 w 55"/>
                <a:gd name="T37" fmla="*/ 2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5" h="41">
                  <a:moveTo>
                    <a:pt x="49" y="0"/>
                  </a:moveTo>
                  <a:cubicBezTo>
                    <a:pt x="35" y="0"/>
                    <a:pt x="21" y="0"/>
                    <a:pt x="6" y="0"/>
                  </a:cubicBezTo>
                  <a:cubicBezTo>
                    <a:pt x="2" y="0"/>
                    <a:pt x="0" y="1"/>
                    <a:pt x="0" y="6"/>
                  </a:cubicBezTo>
                  <a:cubicBezTo>
                    <a:pt x="0" y="17"/>
                    <a:pt x="0" y="27"/>
                    <a:pt x="0" y="38"/>
                  </a:cubicBezTo>
                  <a:cubicBezTo>
                    <a:pt x="0" y="39"/>
                    <a:pt x="1" y="40"/>
                    <a:pt x="1" y="41"/>
                  </a:cubicBezTo>
                  <a:cubicBezTo>
                    <a:pt x="19" y="41"/>
                    <a:pt x="37" y="41"/>
                    <a:pt x="55" y="41"/>
                  </a:cubicBezTo>
                  <a:cubicBezTo>
                    <a:pt x="55" y="40"/>
                    <a:pt x="55" y="39"/>
                    <a:pt x="55" y="38"/>
                  </a:cubicBezTo>
                  <a:cubicBezTo>
                    <a:pt x="55" y="27"/>
                    <a:pt x="55" y="16"/>
                    <a:pt x="55" y="6"/>
                  </a:cubicBezTo>
                  <a:cubicBezTo>
                    <a:pt x="55" y="2"/>
                    <a:pt x="53" y="0"/>
                    <a:pt x="49" y="0"/>
                  </a:cubicBezTo>
                  <a:close/>
                  <a:moveTo>
                    <a:pt x="48" y="28"/>
                  </a:moveTo>
                  <a:cubicBezTo>
                    <a:pt x="48" y="32"/>
                    <a:pt x="46" y="34"/>
                    <a:pt x="42" y="34"/>
                  </a:cubicBezTo>
                  <a:cubicBezTo>
                    <a:pt x="37" y="34"/>
                    <a:pt x="33" y="34"/>
                    <a:pt x="28" y="34"/>
                  </a:cubicBezTo>
                  <a:cubicBezTo>
                    <a:pt x="23" y="34"/>
                    <a:pt x="18" y="34"/>
                    <a:pt x="13" y="34"/>
                  </a:cubicBezTo>
                  <a:cubicBezTo>
                    <a:pt x="9" y="34"/>
                    <a:pt x="7" y="32"/>
                    <a:pt x="7" y="28"/>
                  </a:cubicBezTo>
                  <a:cubicBezTo>
                    <a:pt x="7" y="22"/>
                    <a:pt x="7" y="17"/>
                    <a:pt x="7" y="12"/>
                  </a:cubicBezTo>
                  <a:cubicBezTo>
                    <a:pt x="7" y="8"/>
                    <a:pt x="9" y="6"/>
                    <a:pt x="13" y="6"/>
                  </a:cubicBezTo>
                  <a:cubicBezTo>
                    <a:pt x="23" y="6"/>
                    <a:pt x="32" y="6"/>
                    <a:pt x="42" y="6"/>
                  </a:cubicBezTo>
                  <a:cubicBezTo>
                    <a:pt x="46" y="6"/>
                    <a:pt x="48" y="8"/>
                    <a:pt x="48" y="12"/>
                  </a:cubicBezTo>
                  <a:cubicBezTo>
                    <a:pt x="48" y="18"/>
                    <a:pt x="48" y="23"/>
                    <a:pt x="48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2653"/>
            <p:cNvSpPr>
              <a:spLocks noEditPoints="1"/>
            </p:cNvSpPr>
            <p:nvPr/>
          </p:nvSpPr>
          <p:spPr bwMode="auto">
            <a:xfrm>
              <a:off x="6142" y="2240"/>
              <a:ext cx="82" cy="115"/>
            </a:xfrm>
            <a:custGeom>
              <a:avLst/>
              <a:gdLst>
                <a:gd name="T0" fmla="*/ 71 w 76"/>
                <a:gd name="T1" fmla="*/ 5 h 106"/>
                <a:gd name="T2" fmla="*/ 71 w 76"/>
                <a:gd name="T3" fmla="*/ 4 h 106"/>
                <a:gd name="T4" fmla="*/ 65 w 76"/>
                <a:gd name="T5" fmla="*/ 0 h 106"/>
                <a:gd name="T6" fmla="*/ 10 w 76"/>
                <a:gd name="T7" fmla="*/ 0 h 106"/>
                <a:gd name="T8" fmla="*/ 4 w 76"/>
                <a:gd name="T9" fmla="*/ 4 h 106"/>
                <a:gd name="T10" fmla="*/ 3 w 76"/>
                <a:gd name="T11" fmla="*/ 5 h 106"/>
                <a:gd name="T12" fmla="*/ 0 w 76"/>
                <a:gd name="T13" fmla="*/ 10 h 106"/>
                <a:gd name="T14" fmla="*/ 0 w 76"/>
                <a:gd name="T15" fmla="*/ 101 h 106"/>
                <a:gd name="T16" fmla="*/ 5 w 76"/>
                <a:gd name="T17" fmla="*/ 106 h 106"/>
                <a:gd name="T18" fmla="*/ 69 w 76"/>
                <a:gd name="T19" fmla="*/ 106 h 106"/>
                <a:gd name="T20" fmla="*/ 75 w 76"/>
                <a:gd name="T21" fmla="*/ 100 h 106"/>
                <a:gd name="T22" fmla="*/ 75 w 76"/>
                <a:gd name="T23" fmla="*/ 55 h 106"/>
                <a:gd name="T24" fmla="*/ 75 w 76"/>
                <a:gd name="T25" fmla="*/ 13 h 106"/>
                <a:gd name="T26" fmla="*/ 71 w 76"/>
                <a:gd name="T27" fmla="*/ 5 h 106"/>
                <a:gd name="T28" fmla="*/ 9 w 76"/>
                <a:gd name="T29" fmla="*/ 9 h 106"/>
                <a:gd name="T30" fmla="*/ 7 w 76"/>
                <a:gd name="T31" fmla="*/ 8 h 106"/>
                <a:gd name="T32" fmla="*/ 9 w 76"/>
                <a:gd name="T33" fmla="*/ 6 h 106"/>
                <a:gd name="T34" fmla="*/ 12 w 76"/>
                <a:gd name="T35" fmla="*/ 6 h 106"/>
                <a:gd name="T36" fmla="*/ 64 w 76"/>
                <a:gd name="T37" fmla="*/ 6 h 106"/>
                <a:gd name="T38" fmla="*/ 66 w 76"/>
                <a:gd name="T39" fmla="*/ 6 h 106"/>
                <a:gd name="T40" fmla="*/ 68 w 76"/>
                <a:gd name="T41" fmla="*/ 8 h 106"/>
                <a:gd name="T42" fmla="*/ 66 w 76"/>
                <a:gd name="T43" fmla="*/ 9 h 106"/>
                <a:gd name="T44" fmla="*/ 64 w 76"/>
                <a:gd name="T45" fmla="*/ 10 h 106"/>
                <a:gd name="T46" fmla="*/ 38 w 76"/>
                <a:gd name="T47" fmla="*/ 10 h 106"/>
                <a:gd name="T48" fmla="*/ 11 w 76"/>
                <a:gd name="T49" fmla="*/ 10 h 106"/>
                <a:gd name="T50" fmla="*/ 9 w 76"/>
                <a:gd name="T51" fmla="*/ 9 h 106"/>
                <a:gd name="T52" fmla="*/ 54 w 76"/>
                <a:gd name="T53" fmla="*/ 31 h 106"/>
                <a:gd name="T54" fmla="*/ 38 w 76"/>
                <a:gd name="T55" fmla="*/ 48 h 106"/>
                <a:gd name="T56" fmla="*/ 21 w 76"/>
                <a:gd name="T57" fmla="*/ 31 h 106"/>
                <a:gd name="T58" fmla="*/ 38 w 76"/>
                <a:gd name="T59" fmla="*/ 15 h 106"/>
                <a:gd name="T60" fmla="*/ 54 w 76"/>
                <a:gd name="T61" fmla="*/ 31 h 106"/>
                <a:gd name="T62" fmla="*/ 20 w 76"/>
                <a:gd name="T63" fmla="*/ 44 h 106"/>
                <a:gd name="T64" fmla="*/ 26 w 76"/>
                <a:gd name="T65" fmla="*/ 50 h 106"/>
                <a:gd name="T66" fmla="*/ 20 w 76"/>
                <a:gd name="T67" fmla="*/ 56 h 106"/>
                <a:gd name="T68" fmla="*/ 14 w 76"/>
                <a:gd name="T69" fmla="*/ 50 h 106"/>
                <a:gd name="T70" fmla="*/ 20 w 76"/>
                <a:gd name="T71" fmla="*/ 44 h 106"/>
                <a:gd name="T72" fmla="*/ 38 w 76"/>
                <a:gd name="T73" fmla="*/ 99 h 106"/>
                <a:gd name="T74" fmla="*/ 14 w 76"/>
                <a:gd name="T75" fmla="*/ 76 h 106"/>
                <a:gd name="T76" fmla="*/ 38 w 76"/>
                <a:gd name="T77" fmla="*/ 52 h 106"/>
                <a:gd name="T78" fmla="*/ 61 w 76"/>
                <a:gd name="T79" fmla="*/ 74 h 106"/>
                <a:gd name="T80" fmla="*/ 38 w 76"/>
                <a:gd name="T81" fmla="*/ 99 h 106"/>
                <a:gd name="T82" fmla="*/ 55 w 76"/>
                <a:gd name="T83" fmla="*/ 56 h 106"/>
                <a:gd name="T84" fmla="*/ 49 w 76"/>
                <a:gd name="T85" fmla="*/ 50 h 106"/>
                <a:gd name="T86" fmla="*/ 55 w 76"/>
                <a:gd name="T87" fmla="*/ 44 h 106"/>
                <a:gd name="T88" fmla="*/ 61 w 76"/>
                <a:gd name="T89" fmla="*/ 50 h 106"/>
                <a:gd name="T90" fmla="*/ 55 w 76"/>
                <a:gd name="T91" fmla="*/ 56 h 106"/>
                <a:gd name="T92" fmla="*/ 66 w 76"/>
                <a:gd name="T93" fmla="*/ 101 h 106"/>
                <a:gd name="T94" fmla="*/ 62 w 76"/>
                <a:gd name="T95" fmla="*/ 97 h 106"/>
                <a:gd name="T96" fmla="*/ 66 w 76"/>
                <a:gd name="T97" fmla="*/ 94 h 106"/>
                <a:gd name="T98" fmla="*/ 70 w 76"/>
                <a:gd name="T99" fmla="*/ 98 h 106"/>
                <a:gd name="T100" fmla="*/ 66 w 76"/>
                <a:gd name="T101" fmla="*/ 101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06">
                  <a:moveTo>
                    <a:pt x="71" y="5"/>
                  </a:moveTo>
                  <a:cubicBezTo>
                    <a:pt x="71" y="4"/>
                    <a:pt x="71" y="4"/>
                    <a:pt x="71" y="4"/>
                  </a:cubicBezTo>
                  <a:cubicBezTo>
                    <a:pt x="71" y="0"/>
                    <a:pt x="68" y="0"/>
                    <a:pt x="65" y="0"/>
                  </a:cubicBezTo>
                  <a:cubicBezTo>
                    <a:pt x="47" y="0"/>
                    <a:pt x="28" y="0"/>
                    <a:pt x="10" y="0"/>
                  </a:cubicBezTo>
                  <a:cubicBezTo>
                    <a:pt x="7" y="0"/>
                    <a:pt x="5" y="1"/>
                    <a:pt x="4" y="4"/>
                  </a:cubicBezTo>
                  <a:cubicBezTo>
                    <a:pt x="4" y="4"/>
                    <a:pt x="4" y="5"/>
                    <a:pt x="3" y="5"/>
                  </a:cubicBezTo>
                  <a:cubicBezTo>
                    <a:pt x="1" y="6"/>
                    <a:pt x="0" y="8"/>
                    <a:pt x="0" y="10"/>
                  </a:cubicBezTo>
                  <a:cubicBezTo>
                    <a:pt x="0" y="40"/>
                    <a:pt x="0" y="70"/>
                    <a:pt x="0" y="101"/>
                  </a:cubicBezTo>
                  <a:cubicBezTo>
                    <a:pt x="0" y="104"/>
                    <a:pt x="2" y="106"/>
                    <a:pt x="5" y="106"/>
                  </a:cubicBezTo>
                  <a:cubicBezTo>
                    <a:pt x="27" y="106"/>
                    <a:pt x="48" y="106"/>
                    <a:pt x="69" y="106"/>
                  </a:cubicBezTo>
                  <a:cubicBezTo>
                    <a:pt x="74" y="106"/>
                    <a:pt x="75" y="104"/>
                    <a:pt x="75" y="100"/>
                  </a:cubicBezTo>
                  <a:cubicBezTo>
                    <a:pt x="75" y="85"/>
                    <a:pt x="75" y="70"/>
                    <a:pt x="75" y="55"/>
                  </a:cubicBezTo>
                  <a:cubicBezTo>
                    <a:pt x="75" y="41"/>
                    <a:pt x="75" y="27"/>
                    <a:pt x="75" y="13"/>
                  </a:cubicBezTo>
                  <a:cubicBezTo>
                    <a:pt x="75" y="10"/>
                    <a:pt x="76" y="6"/>
                    <a:pt x="71" y="5"/>
                  </a:cubicBezTo>
                  <a:close/>
                  <a:moveTo>
                    <a:pt x="9" y="9"/>
                  </a:moveTo>
                  <a:cubicBezTo>
                    <a:pt x="8" y="9"/>
                    <a:pt x="7" y="8"/>
                    <a:pt x="7" y="8"/>
                  </a:cubicBezTo>
                  <a:cubicBezTo>
                    <a:pt x="7" y="7"/>
                    <a:pt x="8" y="6"/>
                    <a:pt x="9" y="6"/>
                  </a:cubicBezTo>
                  <a:cubicBezTo>
                    <a:pt x="10" y="6"/>
                    <a:pt x="11" y="6"/>
                    <a:pt x="12" y="6"/>
                  </a:cubicBezTo>
                  <a:cubicBezTo>
                    <a:pt x="29" y="6"/>
                    <a:pt x="46" y="6"/>
                    <a:pt x="64" y="6"/>
                  </a:cubicBezTo>
                  <a:cubicBezTo>
                    <a:pt x="65" y="6"/>
                    <a:pt x="65" y="6"/>
                    <a:pt x="66" y="6"/>
                  </a:cubicBezTo>
                  <a:cubicBezTo>
                    <a:pt x="67" y="6"/>
                    <a:pt x="68" y="7"/>
                    <a:pt x="68" y="8"/>
                  </a:cubicBezTo>
                  <a:cubicBezTo>
                    <a:pt x="68" y="8"/>
                    <a:pt x="67" y="9"/>
                    <a:pt x="66" y="9"/>
                  </a:cubicBezTo>
                  <a:cubicBezTo>
                    <a:pt x="65" y="10"/>
                    <a:pt x="65" y="10"/>
                    <a:pt x="64" y="10"/>
                  </a:cubicBezTo>
                  <a:cubicBezTo>
                    <a:pt x="55" y="10"/>
                    <a:pt x="46" y="10"/>
                    <a:pt x="38" y="10"/>
                  </a:cubicBezTo>
                  <a:cubicBezTo>
                    <a:pt x="29" y="10"/>
                    <a:pt x="20" y="10"/>
                    <a:pt x="11" y="10"/>
                  </a:cubicBezTo>
                  <a:cubicBezTo>
                    <a:pt x="10" y="10"/>
                    <a:pt x="10" y="10"/>
                    <a:pt x="9" y="9"/>
                  </a:cubicBezTo>
                  <a:close/>
                  <a:moveTo>
                    <a:pt x="54" y="31"/>
                  </a:moveTo>
                  <a:cubicBezTo>
                    <a:pt x="54" y="40"/>
                    <a:pt x="47" y="48"/>
                    <a:pt x="38" y="48"/>
                  </a:cubicBezTo>
                  <a:cubicBezTo>
                    <a:pt x="29" y="48"/>
                    <a:pt x="21" y="40"/>
                    <a:pt x="21" y="31"/>
                  </a:cubicBezTo>
                  <a:cubicBezTo>
                    <a:pt x="21" y="22"/>
                    <a:pt x="29" y="15"/>
                    <a:pt x="38" y="15"/>
                  </a:cubicBezTo>
                  <a:cubicBezTo>
                    <a:pt x="46" y="15"/>
                    <a:pt x="54" y="23"/>
                    <a:pt x="54" y="31"/>
                  </a:cubicBezTo>
                  <a:close/>
                  <a:moveTo>
                    <a:pt x="20" y="44"/>
                  </a:moveTo>
                  <a:cubicBezTo>
                    <a:pt x="23" y="44"/>
                    <a:pt x="26" y="47"/>
                    <a:pt x="26" y="50"/>
                  </a:cubicBezTo>
                  <a:cubicBezTo>
                    <a:pt x="26" y="53"/>
                    <a:pt x="23" y="56"/>
                    <a:pt x="20" y="56"/>
                  </a:cubicBezTo>
                  <a:cubicBezTo>
                    <a:pt x="17" y="56"/>
                    <a:pt x="14" y="53"/>
                    <a:pt x="14" y="50"/>
                  </a:cubicBezTo>
                  <a:cubicBezTo>
                    <a:pt x="14" y="46"/>
                    <a:pt x="17" y="44"/>
                    <a:pt x="20" y="44"/>
                  </a:cubicBezTo>
                  <a:close/>
                  <a:moveTo>
                    <a:pt x="38" y="99"/>
                  </a:moveTo>
                  <a:cubicBezTo>
                    <a:pt x="25" y="99"/>
                    <a:pt x="14" y="89"/>
                    <a:pt x="14" y="76"/>
                  </a:cubicBezTo>
                  <a:cubicBezTo>
                    <a:pt x="14" y="63"/>
                    <a:pt x="25" y="52"/>
                    <a:pt x="38" y="52"/>
                  </a:cubicBezTo>
                  <a:cubicBezTo>
                    <a:pt x="50" y="53"/>
                    <a:pt x="61" y="63"/>
                    <a:pt x="61" y="74"/>
                  </a:cubicBezTo>
                  <a:cubicBezTo>
                    <a:pt x="61" y="90"/>
                    <a:pt x="50" y="99"/>
                    <a:pt x="38" y="99"/>
                  </a:cubicBezTo>
                  <a:close/>
                  <a:moveTo>
                    <a:pt x="55" y="56"/>
                  </a:moveTo>
                  <a:cubicBezTo>
                    <a:pt x="52" y="56"/>
                    <a:pt x="49" y="53"/>
                    <a:pt x="49" y="50"/>
                  </a:cubicBezTo>
                  <a:cubicBezTo>
                    <a:pt x="50" y="46"/>
                    <a:pt x="52" y="44"/>
                    <a:pt x="55" y="44"/>
                  </a:cubicBezTo>
                  <a:cubicBezTo>
                    <a:pt x="59" y="44"/>
                    <a:pt x="61" y="47"/>
                    <a:pt x="61" y="50"/>
                  </a:cubicBezTo>
                  <a:cubicBezTo>
                    <a:pt x="61" y="53"/>
                    <a:pt x="58" y="56"/>
                    <a:pt x="55" y="56"/>
                  </a:cubicBezTo>
                  <a:close/>
                  <a:moveTo>
                    <a:pt x="66" y="101"/>
                  </a:moveTo>
                  <a:cubicBezTo>
                    <a:pt x="64" y="101"/>
                    <a:pt x="62" y="100"/>
                    <a:pt x="62" y="97"/>
                  </a:cubicBezTo>
                  <a:cubicBezTo>
                    <a:pt x="62" y="95"/>
                    <a:pt x="64" y="94"/>
                    <a:pt x="66" y="94"/>
                  </a:cubicBezTo>
                  <a:cubicBezTo>
                    <a:pt x="68" y="94"/>
                    <a:pt x="70" y="95"/>
                    <a:pt x="70" y="98"/>
                  </a:cubicBezTo>
                  <a:cubicBezTo>
                    <a:pt x="70" y="100"/>
                    <a:pt x="68" y="101"/>
                    <a:pt x="66" y="10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2654"/>
            <p:cNvSpPr>
              <a:spLocks noEditPoints="1"/>
            </p:cNvSpPr>
            <p:nvPr/>
          </p:nvSpPr>
          <p:spPr bwMode="auto">
            <a:xfrm>
              <a:off x="6162" y="2302"/>
              <a:ext cx="42" cy="41"/>
            </a:xfrm>
            <a:custGeom>
              <a:avLst/>
              <a:gdLst>
                <a:gd name="T0" fmla="*/ 19 w 38"/>
                <a:gd name="T1" fmla="*/ 0 h 38"/>
                <a:gd name="T2" fmla="*/ 0 w 38"/>
                <a:gd name="T3" fmla="*/ 18 h 38"/>
                <a:gd name="T4" fmla="*/ 19 w 38"/>
                <a:gd name="T5" fmla="*/ 37 h 38"/>
                <a:gd name="T6" fmla="*/ 37 w 38"/>
                <a:gd name="T7" fmla="*/ 19 h 38"/>
                <a:gd name="T8" fmla="*/ 19 w 38"/>
                <a:gd name="T9" fmla="*/ 0 h 38"/>
                <a:gd name="T10" fmla="*/ 18 w 38"/>
                <a:gd name="T11" fmla="*/ 35 h 38"/>
                <a:gd name="T12" fmla="*/ 2 w 38"/>
                <a:gd name="T13" fmla="*/ 19 h 38"/>
                <a:gd name="T14" fmla="*/ 19 w 38"/>
                <a:gd name="T15" fmla="*/ 3 h 38"/>
                <a:gd name="T16" fmla="*/ 35 w 38"/>
                <a:gd name="T17" fmla="*/ 19 h 38"/>
                <a:gd name="T18" fmla="*/ 18 w 38"/>
                <a:gd name="T19" fmla="*/ 3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38">
                  <a:moveTo>
                    <a:pt x="19" y="0"/>
                  </a:moveTo>
                  <a:cubicBezTo>
                    <a:pt x="8" y="0"/>
                    <a:pt x="0" y="10"/>
                    <a:pt x="0" y="18"/>
                  </a:cubicBezTo>
                  <a:cubicBezTo>
                    <a:pt x="0" y="29"/>
                    <a:pt x="8" y="37"/>
                    <a:pt x="19" y="37"/>
                  </a:cubicBezTo>
                  <a:cubicBezTo>
                    <a:pt x="28" y="38"/>
                    <a:pt x="37" y="30"/>
                    <a:pt x="37" y="19"/>
                  </a:cubicBezTo>
                  <a:cubicBezTo>
                    <a:pt x="38" y="8"/>
                    <a:pt x="28" y="0"/>
                    <a:pt x="19" y="0"/>
                  </a:cubicBezTo>
                  <a:close/>
                  <a:moveTo>
                    <a:pt x="18" y="35"/>
                  </a:moveTo>
                  <a:cubicBezTo>
                    <a:pt x="9" y="35"/>
                    <a:pt x="2" y="28"/>
                    <a:pt x="2" y="19"/>
                  </a:cubicBezTo>
                  <a:cubicBezTo>
                    <a:pt x="2" y="10"/>
                    <a:pt x="9" y="3"/>
                    <a:pt x="19" y="3"/>
                  </a:cubicBezTo>
                  <a:cubicBezTo>
                    <a:pt x="28" y="3"/>
                    <a:pt x="35" y="10"/>
                    <a:pt x="35" y="19"/>
                  </a:cubicBezTo>
                  <a:cubicBezTo>
                    <a:pt x="35" y="28"/>
                    <a:pt x="28" y="35"/>
                    <a:pt x="18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2655"/>
            <p:cNvSpPr/>
            <p:nvPr/>
          </p:nvSpPr>
          <p:spPr bwMode="auto">
            <a:xfrm>
              <a:off x="6170" y="2261"/>
              <a:ext cx="25" cy="25"/>
            </a:xfrm>
            <a:custGeom>
              <a:avLst/>
              <a:gdLst>
                <a:gd name="T0" fmla="*/ 12 w 23"/>
                <a:gd name="T1" fmla="*/ 0 h 23"/>
                <a:gd name="T2" fmla="*/ 0 w 23"/>
                <a:gd name="T3" fmla="*/ 11 h 23"/>
                <a:gd name="T4" fmla="*/ 11 w 23"/>
                <a:gd name="T5" fmla="*/ 23 h 23"/>
                <a:gd name="T6" fmla="*/ 23 w 23"/>
                <a:gd name="T7" fmla="*/ 11 h 23"/>
                <a:gd name="T8" fmla="*/ 12 w 23"/>
                <a:gd name="T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23">
                  <a:moveTo>
                    <a:pt x="12" y="0"/>
                  </a:moveTo>
                  <a:cubicBezTo>
                    <a:pt x="5" y="0"/>
                    <a:pt x="0" y="5"/>
                    <a:pt x="0" y="11"/>
                  </a:cubicBezTo>
                  <a:cubicBezTo>
                    <a:pt x="0" y="18"/>
                    <a:pt x="5" y="23"/>
                    <a:pt x="11" y="23"/>
                  </a:cubicBezTo>
                  <a:cubicBezTo>
                    <a:pt x="18" y="23"/>
                    <a:pt x="23" y="18"/>
                    <a:pt x="23" y="11"/>
                  </a:cubicBezTo>
                  <a:cubicBezTo>
                    <a:pt x="23" y="5"/>
                    <a:pt x="18" y="0"/>
                    <a:pt x="1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2656"/>
            <p:cNvSpPr/>
            <p:nvPr/>
          </p:nvSpPr>
          <p:spPr bwMode="auto">
            <a:xfrm>
              <a:off x="6163" y="2201"/>
              <a:ext cx="40" cy="25"/>
            </a:xfrm>
            <a:custGeom>
              <a:avLst/>
              <a:gdLst>
                <a:gd name="T0" fmla="*/ 32 w 36"/>
                <a:gd name="T1" fmla="*/ 0 h 23"/>
                <a:gd name="T2" fmla="*/ 18 w 36"/>
                <a:gd name="T3" fmla="*/ 0 h 23"/>
                <a:gd name="T4" fmla="*/ 3 w 36"/>
                <a:gd name="T5" fmla="*/ 0 h 23"/>
                <a:gd name="T6" fmla="*/ 0 w 36"/>
                <a:gd name="T7" fmla="*/ 3 h 23"/>
                <a:gd name="T8" fmla="*/ 0 w 36"/>
                <a:gd name="T9" fmla="*/ 19 h 23"/>
                <a:gd name="T10" fmla="*/ 3 w 36"/>
                <a:gd name="T11" fmla="*/ 23 h 23"/>
                <a:gd name="T12" fmla="*/ 32 w 36"/>
                <a:gd name="T13" fmla="*/ 23 h 23"/>
                <a:gd name="T14" fmla="*/ 36 w 36"/>
                <a:gd name="T15" fmla="*/ 19 h 23"/>
                <a:gd name="T16" fmla="*/ 36 w 36"/>
                <a:gd name="T17" fmla="*/ 3 h 23"/>
                <a:gd name="T18" fmla="*/ 32 w 36"/>
                <a:gd name="T19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23">
                  <a:moveTo>
                    <a:pt x="32" y="0"/>
                  </a:moveTo>
                  <a:cubicBezTo>
                    <a:pt x="27" y="0"/>
                    <a:pt x="22" y="0"/>
                    <a:pt x="18" y="0"/>
                  </a:cubicBezTo>
                  <a:cubicBezTo>
                    <a:pt x="13" y="0"/>
                    <a:pt x="8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8"/>
                    <a:pt x="0" y="14"/>
                    <a:pt x="0" y="19"/>
                  </a:cubicBezTo>
                  <a:cubicBezTo>
                    <a:pt x="0" y="21"/>
                    <a:pt x="1" y="23"/>
                    <a:pt x="3" y="23"/>
                  </a:cubicBezTo>
                  <a:cubicBezTo>
                    <a:pt x="13" y="23"/>
                    <a:pt x="22" y="23"/>
                    <a:pt x="32" y="23"/>
                  </a:cubicBezTo>
                  <a:cubicBezTo>
                    <a:pt x="35" y="23"/>
                    <a:pt x="36" y="21"/>
                    <a:pt x="36" y="19"/>
                  </a:cubicBezTo>
                  <a:cubicBezTo>
                    <a:pt x="36" y="14"/>
                    <a:pt x="36" y="9"/>
                    <a:pt x="36" y="3"/>
                  </a:cubicBezTo>
                  <a:cubicBezTo>
                    <a:pt x="36" y="1"/>
                    <a:pt x="35" y="0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2657"/>
            <p:cNvSpPr>
              <a:spLocks noEditPoints="1"/>
            </p:cNvSpPr>
            <p:nvPr/>
          </p:nvSpPr>
          <p:spPr bwMode="auto">
            <a:xfrm>
              <a:off x="7007" y="3100"/>
              <a:ext cx="127" cy="90"/>
            </a:xfrm>
            <a:custGeom>
              <a:avLst/>
              <a:gdLst>
                <a:gd name="T0" fmla="*/ 103 w 117"/>
                <a:gd name="T1" fmla="*/ 0 h 83"/>
                <a:gd name="T2" fmla="*/ 14 w 117"/>
                <a:gd name="T3" fmla="*/ 0 h 83"/>
                <a:gd name="T4" fmla="*/ 0 w 117"/>
                <a:gd name="T5" fmla="*/ 16 h 83"/>
                <a:gd name="T6" fmla="*/ 0 w 117"/>
                <a:gd name="T7" fmla="*/ 67 h 83"/>
                <a:gd name="T8" fmla="*/ 14 w 117"/>
                <a:gd name="T9" fmla="*/ 83 h 83"/>
                <a:gd name="T10" fmla="*/ 103 w 117"/>
                <a:gd name="T11" fmla="*/ 83 h 83"/>
                <a:gd name="T12" fmla="*/ 117 w 117"/>
                <a:gd name="T13" fmla="*/ 67 h 83"/>
                <a:gd name="T14" fmla="*/ 117 w 117"/>
                <a:gd name="T15" fmla="*/ 16 h 83"/>
                <a:gd name="T16" fmla="*/ 103 w 117"/>
                <a:gd name="T17" fmla="*/ 0 h 83"/>
                <a:gd name="T18" fmla="*/ 110 w 117"/>
                <a:gd name="T19" fmla="*/ 62 h 83"/>
                <a:gd name="T20" fmla="*/ 98 w 117"/>
                <a:gd name="T21" fmla="*/ 76 h 83"/>
                <a:gd name="T22" fmla="*/ 19 w 117"/>
                <a:gd name="T23" fmla="*/ 76 h 83"/>
                <a:gd name="T24" fmla="*/ 7 w 117"/>
                <a:gd name="T25" fmla="*/ 62 h 83"/>
                <a:gd name="T26" fmla="*/ 7 w 117"/>
                <a:gd name="T27" fmla="*/ 19 h 83"/>
                <a:gd name="T28" fmla="*/ 19 w 117"/>
                <a:gd name="T29" fmla="*/ 6 h 83"/>
                <a:gd name="T30" fmla="*/ 98 w 117"/>
                <a:gd name="T31" fmla="*/ 6 h 83"/>
                <a:gd name="T32" fmla="*/ 110 w 117"/>
                <a:gd name="T33" fmla="*/ 19 h 83"/>
                <a:gd name="T34" fmla="*/ 110 w 117"/>
                <a:gd name="T35" fmla="*/ 62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7" h="83">
                  <a:moveTo>
                    <a:pt x="103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7"/>
                    <a:pt x="0" y="16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76"/>
                    <a:pt x="6" y="83"/>
                    <a:pt x="14" y="83"/>
                  </a:cubicBezTo>
                  <a:cubicBezTo>
                    <a:pt x="103" y="83"/>
                    <a:pt x="103" y="83"/>
                    <a:pt x="103" y="83"/>
                  </a:cubicBezTo>
                  <a:cubicBezTo>
                    <a:pt x="111" y="83"/>
                    <a:pt x="117" y="76"/>
                    <a:pt x="117" y="67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7"/>
                    <a:pt x="111" y="0"/>
                    <a:pt x="103" y="0"/>
                  </a:cubicBezTo>
                  <a:close/>
                  <a:moveTo>
                    <a:pt x="110" y="62"/>
                  </a:moveTo>
                  <a:cubicBezTo>
                    <a:pt x="110" y="70"/>
                    <a:pt x="104" y="76"/>
                    <a:pt x="98" y="76"/>
                  </a:cubicBezTo>
                  <a:cubicBezTo>
                    <a:pt x="19" y="76"/>
                    <a:pt x="19" y="76"/>
                    <a:pt x="19" y="76"/>
                  </a:cubicBezTo>
                  <a:cubicBezTo>
                    <a:pt x="13" y="76"/>
                    <a:pt x="7" y="70"/>
                    <a:pt x="7" y="62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2"/>
                    <a:pt x="13" y="6"/>
                    <a:pt x="19" y="6"/>
                  </a:cubicBezTo>
                  <a:cubicBezTo>
                    <a:pt x="98" y="6"/>
                    <a:pt x="98" y="6"/>
                    <a:pt x="98" y="6"/>
                  </a:cubicBezTo>
                  <a:cubicBezTo>
                    <a:pt x="104" y="6"/>
                    <a:pt x="110" y="12"/>
                    <a:pt x="110" y="19"/>
                  </a:cubicBezTo>
                  <a:lnTo>
                    <a:pt x="110" y="6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2658"/>
            <p:cNvSpPr>
              <a:spLocks noEditPoints="1"/>
            </p:cNvSpPr>
            <p:nvPr/>
          </p:nvSpPr>
          <p:spPr bwMode="auto">
            <a:xfrm>
              <a:off x="6990" y="3194"/>
              <a:ext cx="161" cy="17"/>
            </a:xfrm>
            <a:custGeom>
              <a:avLst/>
              <a:gdLst>
                <a:gd name="T0" fmla="*/ 0 w 147"/>
                <a:gd name="T1" fmla="*/ 8 h 15"/>
                <a:gd name="T2" fmla="*/ 11 w 147"/>
                <a:gd name="T3" fmla="*/ 15 h 15"/>
                <a:gd name="T4" fmla="*/ 136 w 147"/>
                <a:gd name="T5" fmla="*/ 15 h 15"/>
                <a:gd name="T6" fmla="*/ 147 w 147"/>
                <a:gd name="T7" fmla="*/ 8 h 15"/>
                <a:gd name="T8" fmla="*/ 147 w 147"/>
                <a:gd name="T9" fmla="*/ 0 h 15"/>
                <a:gd name="T10" fmla="*/ 0 w 147"/>
                <a:gd name="T11" fmla="*/ 0 h 15"/>
                <a:gd name="T12" fmla="*/ 0 w 147"/>
                <a:gd name="T13" fmla="*/ 8 h 15"/>
                <a:gd name="T14" fmla="*/ 61 w 147"/>
                <a:gd name="T15" fmla="*/ 5 h 15"/>
                <a:gd name="T16" fmla="*/ 87 w 147"/>
                <a:gd name="T17" fmla="*/ 5 h 15"/>
                <a:gd name="T18" fmla="*/ 87 w 147"/>
                <a:gd name="T19" fmla="*/ 10 h 15"/>
                <a:gd name="T20" fmla="*/ 61 w 147"/>
                <a:gd name="T21" fmla="*/ 10 h 15"/>
                <a:gd name="T22" fmla="*/ 61 w 147"/>
                <a:gd name="T23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7" h="15">
                  <a:moveTo>
                    <a:pt x="0" y="8"/>
                  </a:moveTo>
                  <a:cubicBezTo>
                    <a:pt x="0" y="12"/>
                    <a:pt x="5" y="15"/>
                    <a:pt x="11" y="15"/>
                  </a:cubicBezTo>
                  <a:cubicBezTo>
                    <a:pt x="136" y="15"/>
                    <a:pt x="136" y="15"/>
                    <a:pt x="136" y="15"/>
                  </a:cubicBezTo>
                  <a:cubicBezTo>
                    <a:pt x="142" y="15"/>
                    <a:pt x="147" y="12"/>
                    <a:pt x="147" y="8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8"/>
                  </a:lnTo>
                  <a:close/>
                  <a:moveTo>
                    <a:pt x="61" y="5"/>
                  </a:moveTo>
                  <a:cubicBezTo>
                    <a:pt x="87" y="5"/>
                    <a:pt x="87" y="5"/>
                    <a:pt x="87" y="5"/>
                  </a:cubicBezTo>
                  <a:cubicBezTo>
                    <a:pt x="87" y="10"/>
                    <a:pt x="87" y="10"/>
                    <a:pt x="87" y="10"/>
                  </a:cubicBezTo>
                  <a:cubicBezTo>
                    <a:pt x="61" y="10"/>
                    <a:pt x="61" y="10"/>
                    <a:pt x="61" y="10"/>
                  </a:cubicBezTo>
                  <a:lnTo>
                    <a:pt x="61" y="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Rectangle 2659"/>
            <p:cNvSpPr>
              <a:spLocks noChangeArrowheads="1"/>
            </p:cNvSpPr>
            <p:nvPr/>
          </p:nvSpPr>
          <p:spPr bwMode="auto">
            <a:xfrm>
              <a:off x="6998" y="2310"/>
              <a:ext cx="145" cy="1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2660"/>
            <p:cNvSpPr/>
            <p:nvPr/>
          </p:nvSpPr>
          <p:spPr bwMode="auto">
            <a:xfrm>
              <a:off x="6998" y="2216"/>
              <a:ext cx="145" cy="30"/>
            </a:xfrm>
            <a:custGeom>
              <a:avLst/>
              <a:gdLst>
                <a:gd name="T0" fmla="*/ 138 w 145"/>
                <a:gd name="T1" fmla="*/ 12 h 30"/>
                <a:gd name="T2" fmla="*/ 122 w 145"/>
                <a:gd name="T3" fmla="*/ 12 h 30"/>
                <a:gd name="T4" fmla="*/ 122 w 145"/>
                <a:gd name="T5" fmla="*/ 15 h 30"/>
                <a:gd name="T6" fmla="*/ 111 w 145"/>
                <a:gd name="T7" fmla="*/ 15 h 30"/>
                <a:gd name="T8" fmla="*/ 93 w 145"/>
                <a:gd name="T9" fmla="*/ 0 h 30"/>
                <a:gd name="T10" fmla="*/ 52 w 145"/>
                <a:gd name="T11" fmla="*/ 0 h 30"/>
                <a:gd name="T12" fmla="*/ 36 w 145"/>
                <a:gd name="T13" fmla="*/ 15 h 30"/>
                <a:gd name="T14" fmla="*/ 32 w 145"/>
                <a:gd name="T15" fmla="*/ 15 h 30"/>
                <a:gd name="T16" fmla="*/ 32 w 145"/>
                <a:gd name="T17" fmla="*/ 9 h 30"/>
                <a:gd name="T18" fmla="*/ 5 w 145"/>
                <a:gd name="T19" fmla="*/ 9 h 30"/>
                <a:gd name="T20" fmla="*/ 5 w 145"/>
                <a:gd name="T21" fmla="*/ 15 h 30"/>
                <a:gd name="T22" fmla="*/ 0 w 145"/>
                <a:gd name="T23" fmla="*/ 15 h 30"/>
                <a:gd name="T24" fmla="*/ 0 w 145"/>
                <a:gd name="T25" fmla="*/ 30 h 30"/>
                <a:gd name="T26" fmla="*/ 145 w 145"/>
                <a:gd name="T27" fmla="*/ 30 h 30"/>
                <a:gd name="T28" fmla="*/ 145 w 145"/>
                <a:gd name="T29" fmla="*/ 15 h 30"/>
                <a:gd name="T30" fmla="*/ 138 w 145"/>
                <a:gd name="T31" fmla="*/ 15 h 30"/>
                <a:gd name="T32" fmla="*/ 138 w 145"/>
                <a:gd name="T33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5" h="30">
                  <a:moveTo>
                    <a:pt x="138" y="12"/>
                  </a:moveTo>
                  <a:lnTo>
                    <a:pt x="122" y="12"/>
                  </a:lnTo>
                  <a:lnTo>
                    <a:pt x="122" y="15"/>
                  </a:lnTo>
                  <a:lnTo>
                    <a:pt x="111" y="15"/>
                  </a:lnTo>
                  <a:lnTo>
                    <a:pt x="93" y="0"/>
                  </a:lnTo>
                  <a:lnTo>
                    <a:pt x="52" y="0"/>
                  </a:lnTo>
                  <a:lnTo>
                    <a:pt x="36" y="15"/>
                  </a:lnTo>
                  <a:lnTo>
                    <a:pt x="32" y="15"/>
                  </a:lnTo>
                  <a:lnTo>
                    <a:pt x="32" y="9"/>
                  </a:lnTo>
                  <a:lnTo>
                    <a:pt x="5" y="9"/>
                  </a:lnTo>
                  <a:lnTo>
                    <a:pt x="5" y="15"/>
                  </a:lnTo>
                  <a:lnTo>
                    <a:pt x="0" y="15"/>
                  </a:lnTo>
                  <a:lnTo>
                    <a:pt x="0" y="30"/>
                  </a:lnTo>
                  <a:lnTo>
                    <a:pt x="145" y="30"/>
                  </a:lnTo>
                  <a:lnTo>
                    <a:pt x="145" y="15"/>
                  </a:lnTo>
                  <a:lnTo>
                    <a:pt x="138" y="15"/>
                  </a:lnTo>
                  <a:lnTo>
                    <a:pt x="138" y="1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2661"/>
            <p:cNvSpPr>
              <a:spLocks noEditPoints="1"/>
            </p:cNvSpPr>
            <p:nvPr/>
          </p:nvSpPr>
          <p:spPr bwMode="auto">
            <a:xfrm>
              <a:off x="6998" y="2249"/>
              <a:ext cx="55" cy="58"/>
            </a:xfrm>
            <a:custGeom>
              <a:avLst/>
              <a:gdLst>
                <a:gd name="T0" fmla="*/ 35 w 50"/>
                <a:gd name="T1" fmla="*/ 26 h 53"/>
                <a:gd name="T2" fmla="*/ 49 w 50"/>
                <a:gd name="T3" fmla="*/ 0 h 53"/>
                <a:gd name="T4" fmla="*/ 0 w 50"/>
                <a:gd name="T5" fmla="*/ 0 h 53"/>
                <a:gd name="T6" fmla="*/ 0 w 50"/>
                <a:gd name="T7" fmla="*/ 53 h 53"/>
                <a:gd name="T8" fmla="*/ 50 w 50"/>
                <a:gd name="T9" fmla="*/ 53 h 53"/>
                <a:gd name="T10" fmla="*/ 35 w 50"/>
                <a:gd name="T11" fmla="*/ 26 h 53"/>
                <a:gd name="T12" fmla="*/ 19 w 50"/>
                <a:gd name="T13" fmla="*/ 21 h 53"/>
                <a:gd name="T14" fmla="*/ 14 w 50"/>
                <a:gd name="T15" fmla="*/ 17 h 53"/>
                <a:gd name="T16" fmla="*/ 19 w 50"/>
                <a:gd name="T17" fmla="*/ 13 h 53"/>
                <a:gd name="T18" fmla="*/ 23 w 50"/>
                <a:gd name="T19" fmla="*/ 17 h 53"/>
                <a:gd name="T20" fmla="*/ 19 w 50"/>
                <a:gd name="T21" fmla="*/ 21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" h="53">
                  <a:moveTo>
                    <a:pt x="35" y="26"/>
                  </a:moveTo>
                  <a:cubicBezTo>
                    <a:pt x="35" y="15"/>
                    <a:pt x="40" y="6"/>
                    <a:pt x="4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41" y="47"/>
                    <a:pt x="35" y="37"/>
                    <a:pt x="35" y="26"/>
                  </a:cubicBezTo>
                  <a:close/>
                  <a:moveTo>
                    <a:pt x="19" y="21"/>
                  </a:moveTo>
                  <a:cubicBezTo>
                    <a:pt x="16" y="21"/>
                    <a:pt x="14" y="19"/>
                    <a:pt x="14" y="17"/>
                  </a:cubicBezTo>
                  <a:cubicBezTo>
                    <a:pt x="14" y="15"/>
                    <a:pt x="16" y="13"/>
                    <a:pt x="19" y="13"/>
                  </a:cubicBezTo>
                  <a:cubicBezTo>
                    <a:pt x="21" y="13"/>
                    <a:pt x="23" y="15"/>
                    <a:pt x="23" y="17"/>
                  </a:cubicBezTo>
                  <a:cubicBezTo>
                    <a:pt x="23" y="19"/>
                    <a:pt x="21" y="21"/>
                    <a:pt x="19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2662"/>
            <p:cNvSpPr/>
            <p:nvPr/>
          </p:nvSpPr>
          <p:spPr bwMode="auto">
            <a:xfrm>
              <a:off x="7088" y="2249"/>
              <a:ext cx="55" cy="58"/>
            </a:xfrm>
            <a:custGeom>
              <a:avLst/>
              <a:gdLst>
                <a:gd name="T0" fmla="*/ 15 w 50"/>
                <a:gd name="T1" fmla="*/ 26 h 53"/>
                <a:gd name="T2" fmla="*/ 0 w 50"/>
                <a:gd name="T3" fmla="*/ 53 h 53"/>
                <a:gd name="T4" fmla="*/ 50 w 50"/>
                <a:gd name="T5" fmla="*/ 53 h 53"/>
                <a:gd name="T6" fmla="*/ 50 w 50"/>
                <a:gd name="T7" fmla="*/ 0 h 53"/>
                <a:gd name="T8" fmla="*/ 1 w 50"/>
                <a:gd name="T9" fmla="*/ 0 h 53"/>
                <a:gd name="T10" fmla="*/ 15 w 50"/>
                <a:gd name="T11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53">
                  <a:moveTo>
                    <a:pt x="15" y="26"/>
                  </a:moveTo>
                  <a:cubicBezTo>
                    <a:pt x="15" y="37"/>
                    <a:pt x="9" y="47"/>
                    <a:pt x="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0" y="6"/>
                    <a:pt x="15" y="15"/>
                    <a:pt x="15" y="2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Oval 2663"/>
            <p:cNvSpPr>
              <a:spLocks noChangeArrowheads="1"/>
            </p:cNvSpPr>
            <p:nvPr/>
          </p:nvSpPr>
          <p:spPr bwMode="auto">
            <a:xfrm>
              <a:off x="7045" y="2252"/>
              <a:ext cx="52" cy="5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2664"/>
            <p:cNvSpPr/>
            <p:nvPr/>
          </p:nvSpPr>
          <p:spPr bwMode="auto">
            <a:xfrm>
              <a:off x="6777" y="3116"/>
              <a:ext cx="116" cy="117"/>
            </a:xfrm>
            <a:custGeom>
              <a:avLst/>
              <a:gdLst>
                <a:gd name="T0" fmla="*/ 79 w 107"/>
                <a:gd name="T1" fmla="*/ 8 h 107"/>
                <a:gd name="T2" fmla="*/ 57 w 107"/>
                <a:gd name="T3" fmla="*/ 6 h 107"/>
                <a:gd name="T4" fmla="*/ 6 w 107"/>
                <a:gd name="T5" fmla="*/ 57 h 107"/>
                <a:gd name="T6" fmla="*/ 8 w 107"/>
                <a:gd name="T7" fmla="*/ 80 h 107"/>
                <a:gd name="T8" fmla="*/ 27 w 107"/>
                <a:gd name="T9" fmla="*/ 99 h 107"/>
                <a:gd name="T10" fmla="*/ 50 w 107"/>
                <a:gd name="T11" fmla="*/ 101 h 107"/>
                <a:gd name="T12" fmla="*/ 101 w 107"/>
                <a:gd name="T13" fmla="*/ 50 h 107"/>
                <a:gd name="T14" fmla="*/ 99 w 107"/>
                <a:gd name="T15" fmla="*/ 27 h 107"/>
                <a:gd name="T16" fmla="*/ 79 w 107"/>
                <a:gd name="T17" fmla="*/ 8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107">
                  <a:moveTo>
                    <a:pt x="79" y="8"/>
                  </a:moveTo>
                  <a:cubicBezTo>
                    <a:pt x="73" y="1"/>
                    <a:pt x="62" y="0"/>
                    <a:pt x="57" y="6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0" y="63"/>
                    <a:pt x="1" y="73"/>
                    <a:pt x="8" y="80"/>
                  </a:cubicBezTo>
                  <a:cubicBezTo>
                    <a:pt x="27" y="99"/>
                    <a:pt x="27" y="99"/>
                    <a:pt x="27" y="99"/>
                  </a:cubicBezTo>
                  <a:cubicBezTo>
                    <a:pt x="34" y="106"/>
                    <a:pt x="45" y="107"/>
                    <a:pt x="50" y="101"/>
                  </a:cubicBezTo>
                  <a:cubicBezTo>
                    <a:pt x="101" y="50"/>
                    <a:pt x="101" y="50"/>
                    <a:pt x="101" y="50"/>
                  </a:cubicBezTo>
                  <a:cubicBezTo>
                    <a:pt x="107" y="44"/>
                    <a:pt x="106" y="34"/>
                    <a:pt x="99" y="27"/>
                  </a:cubicBezTo>
                  <a:lnTo>
                    <a:pt x="79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Freeform 2665"/>
            <p:cNvSpPr>
              <a:spLocks noEditPoints="1"/>
            </p:cNvSpPr>
            <p:nvPr/>
          </p:nvSpPr>
          <p:spPr bwMode="auto">
            <a:xfrm>
              <a:off x="6864" y="3091"/>
              <a:ext cx="53" cy="54"/>
            </a:xfrm>
            <a:custGeom>
              <a:avLst/>
              <a:gdLst>
                <a:gd name="T0" fmla="*/ 0 w 53"/>
                <a:gd name="T1" fmla="*/ 26 h 54"/>
                <a:gd name="T2" fmla="*/ 28 w 53"/>
                <a:gd name="T3" fmla="*/ 54 h 54"/>
                <a:gd name="T4" fmla="*/ 53 w 53"/>
                <a:gd name="T5" fmla="*/ 28 h 54"/>
                <a:gd name="T6" fmla="*/ 25 w 53"/>
                <a:gd name="T7" fmla="*/ 0 h 54"/>
                <a:gd name="T8" fmla="*/ 0 w 53"/>
                <a:gd name="T9" fmla="*/ 26 h 54"/>
                <a:gd name="T10" fmla="*/ 45 w 53"/>
                <a:gd name="T11" fmla="*/ 28 h 54"/>
                <a:gd name="T12" fmla="*/ 27 w 53"/>
                <a:gd name="T13" fmla="*/ 46 h 54"/>
                <a:gd name="T14" fmla="*/ 24 w 53"/>
                <a:gd name="T15" fmla="*/ 42 h 54"/>
                <a:gd name="T16" fmla="*/ 41 w 53"/>
                <a:gd name="T17" fmla="*/ 25 h 54"/>
                <a:gd name="T18" fmla="*/ 45 w 53"/>
                <a:gd name="T19" fmla="*/ 28 h 54"/>
                <a:gd name="T20" fmla="*/ 36 w 53"/>
                <a:gd name="T21" fmla="*/ 21 h 54"/>
                <a:gd name="T22" fmla="*/ 20 w 53"/>
                <a:gd name="T23" fmla="*/ 38 h 54"/>
                <a:gd name="T24" fmla="*/ 16 w 53"/>
                <a:gd name="T25" fmla="*/ 35 h 54"/>
                <a:gd name="T26" fmla="*/ 33 w 53"/>
                <a:gd name="T27" fmla="*/ 17 h 54"/>
                <a:gd name="T28" fmla="*/ 36 w 53"/>
                <a:gd name="T29" fmla="*/ 21 h 54"/>
                <a:gd name="T30" fmla="*/ 11 w 53"/>
                <a:gd name="T31" fmla="*/ 29 h 54"/>
                <a:gd name="T32" fmla="*/ 8 w 53"/>
                <a:gd name="T33" fmla="*/ 26 h 54"/>
                <a:gd name="T34" fmla="*/ 25 w 53"/>
                <a:gd name="T35" fmla="*/ 9 h 54"/>
                <a:gd name="T36" fmla="*/ 28 w 53"/>
                <a:gd name="T37" fmla="*/ 12 h 54"/>
                <a:gd name="T38" fmla="*/ 11 w 53"/>
                <a:gd name="T39" fmla="*/ 2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3" h="54">
                  <a:moveTo>
                    <a:pt x="0" y="26"/>
                  </a:moveTo>
                  <a:lnTo>
                    <a:pt x="28" y="54"/>
                  </a:lnTo>
                  <a:lnTo>
                    <a:pt x="53" y="28"/>
                  </a:lnTo>
                  <a:lnTo>
                    <a:pt x="25" y="0"/>
                  </a:lnTo>
                  <a:lnTo>
                    <a:pt x="0" y="26"/>
                  </a:lnTo>
                  <a:close/>
                  <a:moveTo>
                    <a:pt x="45" y="28"/>
                  </a:moveTo>
                  <a:lnTo>
                    <a:pt x="27" y="46"/>
                  </a:lnTo>
                  <a:lnTo>
                    <a:pt x="24" y="42"/>
                  </a:lnTo>
                  <a:lnTo>
                    <a:pt x="41" y="25"/>
                  </a:lnTo>
                  <a:lnTo>
                    <a:pt x="45" y="28"/>
                  </a:lnTo>
                  <a:close/>
                  <a:moveTo>
                    <a:pt x="36" y="21"/>
                  </a:moveTo>
                  <a:lnTo>
                    <a:pt x="20" y="38"/>
                  </a:lnTo>
                  <a:lnTo>
                    <a:pt x="16" y="35"/>
                  </a:lnTo>
                  <a:lnTo>
                    <a:pt x="33" y="17"/>
                  </a:lnTo>
                  <a:lnTo>
                    <a:pt x="36" y="21"/>
                  </a:lnTo>
                  <a:close/>
                  <a:moveTo>
                    <a:pt x="11" y="29"/>
                  </a:moveTo>
                  <a:lnTo>
                    <a:pt x="8" y="26"/>
                  </a:lnTo>
                  <a:lnTo>
                    <a:pt x="25" y="9"/>
                  </a:lnTo>
                  <a:lnTo>
                    <a:pt x="28" y="12"/>
                  </a:lnTo>
                  <a:lnTo>
                    <a:pt x="11" y="2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Freeform 2666"/>
            <p:cNvSpPr>
              <a:spLocks noEditPoints="1"/>
            </p:cNvSpPr>
            <p:nvPr/>
          </p:nvSpPr>
          <p:spPr bwMode="auto">
            <a:xfrm>
              <a:off x="6814" y="2211"/>
              <a:ext cx="111" cy="111"/>
            </a:xfrm>
            <a:custGeom>
              <a:avLst/>
              <a:gdLst>
                <a:gd name="T0" fmla="*/ 51 w 102"/>
                <a:gd name="T1" fmla="*/ 0 h 102"/>
                <a:gd name="T2" fmla="*/ 0 w 102"/>
                <a:gd name="T3" fmla="*/ 51 h 102"/>
                <a:gd name="T4" fmla="*/ 51 w 102"/>
                <a:gd name="T5" fmla="*/ 102 h 102"/>
                <a:gd name="T6" fmla="*/ 102 w 102"/>
                <a:gd name="T7" fmla="*/ 51 h 102"/>
                <a:gd name="T8" fmla="*/ 51 w 102"/>
                <a:gd name="T9" fmla="*/ 0 h 102"/>
                <a:gd name="T10" fmla="*/ 32 w 102"/>
                <a:gd name="T11" fmla="*/ 14 h 102"/>
                <a:gd name="T12" fmla="*/ 49 w 102"/>
                <a:gd name="T13" fmla="*/ 30 h 102"/>
                <a:gd name="T14" fmla="*/ 32 w 102"/>
                <a:gd name="T15" fmla="*/ 47 h 102"/>
                <a:gd name="T16" fmla="*/ 15 w 102"/>
                <a:gd name="T17" fmla="*/ 30 h 102"/>
                <a:gd name="T18" fmla="*/ 32 w 102"/>
                <a:gd name="T19" fmla="*/ 14 h 102"/>
                <a:gd name="T20" fmla="*/ 32 w 102"/>
                <a:gd name="T21" fmla="*/ 87 h 102"/>
                <a:gd name="T22" fmla="*/ 15 w 102"/>
                <a:gd name="T23" fmla="*/ 70 h 102"/>
                <a:gd name="T24" fmla="*/ 32 w 102"/>
                <a:gd name="T25" fmla="*/ 53 h 102"/>
                <a:gd name="T26" fmla="*/ 49 w 102"/>
                <a:gd name="T27" fmla="*/ 70 h 102"/>
                <a:gd name="T28" fmla="*/ 32 w 102"/>
                <a:gd name="T29" fmla="*/ 87 h 102"/>
                <a:gd name="T30" fmla="*/ 46 w 102"/>
                <a:gd name="T31" fmla="*/ 51 h 102"/>
                <a:gd name="T32" fmla="*/ 53 w 102"/>
                <a:gd name="T33" fmla="*/ 44 h 102"/>
                <a:gd name="T34" fmla="*/ 60 w 102"/>
                <a:gd name="T35" fmla="*/ 51 h 102"/>
                <a:gd name="T36" fmla="*/ 53 w 102"/>
                <a:gd name="T37" fmla="*/ 58 h 102"/>
                <a:gd name="T38" fmla="*/ 46 w 102"/>
                <a:gd name="T39" fmla="*/ 51 h 102"/>
                <a:gd name="T40" fmla="*/ 72 w 102"/>
                <a:gd name="T41" fmla="*/ 87 h 102"/>
                <a:gd name="T42" fmla="*/ 55 w 102"/>
                <a:gd name="T43" fmla="*/ 70 h 102"/>
                <a:gd name="T44" fmla="*/ 72 w 102"/>
                <a:gd name="T45" fmla="*/ 53 h 102"/>
                <a:gd name="T46" fmla="*/ 89 w 102"/>
                <a:gd name="T47" fmla="*/ 70 h 102"/>
                <a:gd name="T48" fmla="*/ 72 w 102"/>
                <a:gd name="T49" fmla="*/ 87 h 102"/>
                <a:gd name="T50" fmla="*/ 72 w 102"/>
                <a:gd name="T51" fmla="*/ 47 h 102"/>
                <a:gd name="T52" fmla="*/ 55 w 102"/>
                <a:gd name="T53" fmla="*/ 30 h 102"/>
                <a:gd name="T54" fmla="*/ 72 w 102"/>
                <a:gd name="T55" fmla="*/ 14 h 102"/>
                <a:gd name="T56" fmla="*/ 89 w 102"/>
                <a:gd name="T57" fmla="*/ 30 h 102"/>
                <a:gd name="T58" fmla="*/ 72 w 102"/>
                <a:gd name="T59" fmla="*/ 4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2" h="102">
                  <a:moveTo>
                    <a:pt x="51" y="0"/>
                  </a:moveTo>
                  <a:cubicBezTo>
                    <a:pt x="23" y="0"/>
                    <a:pt x="0" y="23"/>
                    <a:pt x="0" y="51"/>
                  </a:cubicBezTo>
                  <a:cubicBezTo>
                    <a:pt x="0" y="80"/>
                    <a:pt x="23" y="102"/>
                    <a:pt x="51" y="102"/>
                  </a:cubicBezTo>
                  <a:cubicBezTo>
                    <a:pt x="79" y="102"/>
                    <a:pt x="102" y="80"/>
                    <a:pt x="102" y="51"/>
                  </a:cubicBezTo>
                  <a:cubicBezTo>
                    <a:pt x="102" y="23"/>
                    <a:pt x="79" y="0"/>
                    <a:pt x="51" y="0"/>
                  </a:cubicBezTo>
                  <a:close/>
                  <a:moveTo>
                    <a:pt x="32" y="14"/>
                  </a:moveTo>
                  <a:cubicBezTo>
                    <a:pt x="41" y="14"/>
                    <a:pt x="49" y="21"/>
                    <a:pt x="49" y="30"/>
                  </a:cubicBezTo>
                  <a:cubicBezTo>
                    <a:pt x="49" y="40"/>
                    <a:pt x="41" y="47"/>
                    <a:pt x="32" y="47"/>
                  </a:cubicBezTo>
                  <a:cubicBezTo>
                    <a:pt x="23" y="47"/>
                    <a:pt x="15" y="40"/>
                    <a:pt x="15" y="30"/>
                  </a:cubicBezTo>
                  <a:cubicBezTo>
                    <a:pt x="15" y="21"/>
                    <a:pt x="23" y="14"/>
                    <a:pt x="32" y="14"/>
                  </a:cubicBezTo>
                  <a:close/>
                  <a:moveTo>
                    <a:pt x="32" y="87"/>
                  </a:moveTo>
                  <a:cubicBezTo>
                    <a:pt x="23" y="87"/>
                    <a:pt x="15" y="79"/>
                    <a:pt x="15" y="70"/>
                  </a:cubicBezTo>
                  <a:cubicBezTo>
                    <a:pt x="15" y="61"/>
                    <a:pt x="23" y="53"/>
                    <a:pt x="32" y="53"/>
                  </a:cubicBezTo>
                  <a:cubicBezTo>
                    <a:pt x="41" y="53"/>
                    <a:pt x="49" y="61"/>
                    <a:pt x="49" y="70"/>
                  </a:cubicBezTo>
                  <a:cubicBezTo>
                    <a:pt x="49" y="79"/>
                    <a:pt x="41" y="87"/>
                    <a:pt x="32" y="87"/>
                  </a:cubicBezTo>
                  <a:close/>
                  <a:moveTo>
                    <a:pt x="46" y="51"/>
                  </a:moveTo>
                  <a:cubicBezTo>
                    <a:pt x="46" y="47"/>
                    <a:pt x="49" y="44"/>
                    <a:pt x="53" y="44"/>
                  </a:cubicBezTo>
                  <a:cubicBezTo>
                    <a:pt x="56" y="44"/>
                    <a:pt x="60" y="47"/>
                    <a:pt x="60" y="51"/>
                  </a:cubicBezTo>
                  <a:cubicBezTo>
                    <a:pt x="60" y="55"/>
                    <a:pt x="56" y="58"/>
                    <a:pt x="53" y="58"/>
                  </a:cubicBezTo>
                  <a:cubicBezTo>
                    <a:pt x="49" y="58"/>
                    <a:pt x="46" y="55"/>
                    <a:pt x="46" y="51"/>
                  </a:cubicBezTo>
                  <a:close/>
                  <a:moveTo>
                    <a:pt x="72" y="87"/>
                  </a:moveTo>
                  <a:cubicBezTo>
                    <a:pt x="62" y="87"/>
                    <a:pt x="55" y="79"/>
                    <a:pt x="55" y="70"/>
                  </a:cubicBezTo>
                  <a:cubicBezTo>
                    <a:pt x="55" y="61"/>
                    <a:pt x="62" y="53"/>
                    <a:pt x="72" y="53"/>
                  </a:cubicBezTo>
                  <a:cubicBezTo>
                    <a:pt x="81" y="53"/>
                    <a:pt x="89" y="61"/>
                    <a:pt x="89" y="70"/>
                  </a:cubicBezTo>
                  <a:cubicBezTo>
                    <a:pt x="89" y="79"/>
                    <a:pt x="81" y="87"/>
                    <a:pt x="72" y="87"/>
                  </a:cubicBezTo>
                  <a:close/>
                  <a:moveTo>
                    <a:pt x="72" y="47"/>
                  </a:moveTo>
                  <a:cubicBezTo>
                    <a:pt x="62" y="47"/>
                    <a:pt x="55" y="40"/>
                    <a:pt x="55" y="30"/>
                  </a:cubicBezTo>
                  <a:cubicBezTo>
                    <a:pt x="55" y="21"/>
                    <a:pt x="62" y="14"/>
                    <a:pt x="72" y="14"/>
                  </a:cubicBezTo>
                  <a:cubicBezTo>
                    <a:pt x="81" y="14"/>
                    <a:pt x="89" y="21"/>
                    <a:pt x="89" y="30"/>
                  </a:cubicBezTo>
                  <a:cubicBezTo>
                    <a:pt x="89" y="40"/>
                    <a:pt x="81" y="47"/>
                    <a:pt x="72" y="4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Oval 2667"/>
            <p:cNvSpPr>
              <a:spLocks noChangeArrowheads="1"/>
            </p:cNvSpPr>
            <p:nvPr/>
          </p:nvSpPr>
          <p:spPr bwMode="auto">
            <a:xfrm>
              <a:off x="6836" y="2231"/>
              <a:ext cx="26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Oval 2668"/>
            <p:cNvSpPr>
              <a:spLocks noChangeArrowheads="1"/>
            </p:cNvSpPr>
            <p:nvPr/>
          </p:nvSpPr>
          <p:spPr bwMode="auto">
            <a:xfrm>
              <a:off x="6879" y="2231"/>
              <a:ext cx="26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Oval 2669"/>
            <p:cNvSpPr>
              <a:spLocks noChangeArrowheads="1"/>
            </p:cNvSpPr>
            <p:nvPr/>
          </p:nvSpPr>
          <p:spPr bwMode="auto">
            <a:xfrm>
              <a:off x="6879" y="2274"/>
              <a:ext cx="26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Oval 2670"/>
            <p:cNvSpPr>
              <a:spLocks noChangeArrowheads="1"/>
            </p:cNvSpPr>
            <p:nvPr/>
          </p:nvSpPr>
          <p:spPr bwMode="auto">
            <a:xfrm>
              <a:off x="6836" y="2274"/>
              <a:ext cx="26" cy="27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2671"/>
            <p:cNvSpPr/>
            <p:nvPr/>
          </p:nvSpPr>
          <p:spPr bwMode="auto">
            <a:xfrm>
              <a:off x="6764" y="2294"/>
              <a:ext cx="74" cy="32"/>
            </a:xfrm>
            <a:custGeom>
              <a:avLst/>
              <a:gdLst>
                <a:gd name="T0" fmla="*/ 62 w 68"/>
                <a:gd name="T1" fmla="*/ 18 h 29"/>
                <a:gd name="T2" fmla="*/ 33 w 68"/>
                <a:gd name="T3" fmla="*/ 11 h 29"/>
                <a:gd name="T4" fmla="*/ 15 w 68"/>
                <a:gd name="T5" fmla="*/ 0 h 29"/>
                <a:gd name="T6" fmla="*/ 1 w 68"/>
                <a:gd name="T7" fmla="*/ 12 h 29"/>
                <a:gd name="T8" fmla="*/ 2 w 68"/>
                <a:gd name="T9" fmla="*/ 17 h 29"/>
                <a:gd name="T10" fmla="*/ 7 w 68"/>
                <a:gd name="T11" fmla="*/ 16 h 29"/>
                <a:gd name="T12" fmla="*/ 16 w 68"/>
                <a:gd name="T13" fmla="*/ 7 h 29"/>
                <a:gd name="T14" fmla="*/ 28 w 68"/>
                <a:gd name="T15" fmla="*/ 16 h 29"/>
                <a:gd name="T16" fmla="*/ 50 w 68"/>
                <a:gd name="T17" fmla="*/ 29 h 29"/>
                <a:gd name="T18" fmla="*/ 66 w 68"/>
                <a:gd name="T19" fmla="*/ 23 h 29"/>
                <a:gd name="T20" fmla="*/ 66 w 68"/>
                <a:gd name="T21" fmla="*/ 19 h 29"/>
                <a:gd name="T22" fmla="*/ 62 w 68"/>
                <a:gd name="T23" fmla="*/ 18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8" h="29">
                  <a:moveTo>
                    <a:pt x="62" y="18"/>
                  </a:moveTo>
                  <a:cubicBezTo>
                    <a:pt x="49" y="27"/>
                    <a:pt x="43" y="21"/>
                    <a:pt x="33" y="11"/>
                  </a:cubicBezTo>
                  <a:cubicBezTo>
                    <a:pt x="27" y="5"/>
                    <a:pt x="22" y="0"/>
                    <a:pt x="15" y="0"/>
                  </a:cubicBezTo>
                  <a:cubicBezTo>
                    <a:pt x="10" y="1"/>
                    <a:pt x="6" y="5"/>
                    <a:pt x="1" y="12"/>
                  </a:cubicBezTo>
                  <a:cubicBezTo>
                    <a:pt x="0" y="14"/>
                    <a:pt x="0" y="16"/>
                    <a:pt x="2" y="17"/>
                  </a:cubicBezTo>
                  <a:cubicBezTo>
                    <a:pt x="3" y="18"/>
                    <a:pt x="6" y="18"/>
                    <a:pt x="7" y="16"/>
                  </a:cubicBezTo>
                  <a:cubicBezTo>
                    <a:pt x="10" y="11"/>
                    <a:pt x="13" y="8"/>
                    <a:pt x="16" y="7"/>
                  </a:cubicBezTo>
                  <a:cubicBezTo>
                    <a:pt x="19" y="7"/>
                    <a:pt x="23" y="11"/>
                    <a:pt x="28" y="16"/>
                  </a:cubicBezTo>
                  <a:cubicBezTo>
                    <a:pt x="34" y="22"/>
                    <a:pt x="41" y="29"/>
                    <a:pt x="50" y="29"/>
                  </a:cubicBezTo>
                  <a:cubicBezTo>
                    <a:pt x="55" y="29"/>
                    <a:pt x="60" y="28"/>
                    <a:pt x="66" y="23"/>
                  </a:cubicBezTo>
                  <a:cubicBezTo>
                    <a:pt x="67" y="22"/>
                    <a:pt x="68" y="20"/>
                    <a:pt x="66" y="19"/>
                  </a:cubicBezTo>
                  <a:cubicBezTo>
                    <a:pt x="65" y="17"/>
                    <a:pt x="63" y="17"/>
                    <a:pt x="62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2672"/>
            <p:cNvSpPr>
              <a:spLocks noEditPoints="1"/>
            </p:cNvSpPr>
            <p:nvPr/>
          </p:nvSpPr>
          <p:spPr bwMode="auto">
            <a:xfrm>
              <a:off x="6558" y="2863"/>
              <a:ext cx="145" cy="147"/>
            </a:xfrm>
            <a:custGeom>
              <a:avLst/>
              <a:gdLst>
                <a:gd name="T0" fmla="*/ 83 w 133"/>
                <a:gd name="T1" fmla="*/ 0 h 135"/>
                <a:gd name="T2" fmla="*/ 33 w 133"/>
                <a:gd name="T3" fmla="*/ 49 h 135"/>
                <a:gd name="T4" fmla="*/ 43 w 133"/>
                <a:gd name="T5" fmla="*/ 79 h 135"/>
                <a:gd name="T6" fmla="*/ 34 w 133"/>
                <a:gd name="T7" fmla="*/ 82 h 135"/>
                <a:gd name="T8" fmla="*/ 4 w 133"/>
                <a:gd name="T9" fmla="*/ 112 h 135"/>
                <a:gd name="T10" fmla="*/ 6 w 133"/>
                <a:gd name="T11" fmla="*/ 129 h 135"/>
                <a:gd name="T12" fmla="*/ 23 w 133"/>
                <a:gd name="T13" fmla="*/ 130 h 135"/>
                <a:gd name="T14" fmla="*/ 52 w 133"/>
                <a:gd name="T15" fmla="*/ 101 h 135"/>
                <a:gd name="T16" fmla="*/ 55 w 133"/>
                <a:gd name="T17" fmla="*/ 91 h 135"/>
                <a:gd name="T18" fmla="*/ 83 w 133"/>
                <a:gd name="T19" fmla="*/ 99 h 135"/>
                <a:gd name="T20" fmla="*/ 133 w 133"/>
                <a:gd name="T21" fmla="*/ 49 h 135"/>
                <a:gd name="T22" fmla="*/ 83 w 133"/>
                <a:gd name="T23" fmla="*/ 0 h 135"/>
                <a:gd name="T24" fmla="*/ 83 w 133"/>
                <a:gd name="T25" fmla="*/ 92 h 135"/>
                <a:gd name="T26" fmla="*/ 41 w 133"/>
                <a:gd name="T27" fmla="*/ 49 h 135"/>
                <a:gd name="T28" fmla="*/ 83 w 133"/>
                <a:gd name="T29" fmla="*/ 7 h 135"/>
                <a:gd name="T30" fmla="*/ 125 w 133"/>
                <a:gd name="T31" fmla="*/ 49 h 135"/>
                <a:gd name="T32" fmla="*/ 83 w 133"/>
                <a:gd name="T33" fmla="*/ 92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3" h="135">
                  <a:moveTo>
                    <a:pt x="83" y="0"/>
                  </a:moveTo>
                  <a:cubicBezTo>
                    <a:pt x="56" y="0"/>
                    <a:pt x="33" y="22"/>
                    <a:pt x="33" y="49"/>
                  </a:cubicBezTo>
                  <a:cubicBezTo>
                    <a:pt x="33" y="61"/>
                    <a:pt x="37" y="71"/>
                    <a:pt x="43" y="79"/>
                  </a:cubicBezTo>
                  <a:cubicBezTo>
                    <a:pt x="40" y="79"/>
                    <a:pt x="37" y="80"/>
                    <a:pt x="34" y="82"/>
                  </a:cubicBezTo>
                  <a:cubicBezTo>
                    <a:pt x="4" y="112"/>
                    <a:pt x="4" y="112"/>
                    <a:pt x="4" y="112"/>
                  </a:cubicBezTo>
                  <a:cubicBezTo>
                    <a:pt x="0" y="116"/>
                    <a:pt x="0" y="124"/>
                    <a:pt x="6" y="129"/>
                  </a:cubicBezTo>
                  <a:cubicBezTo>
                    <a:pt x="11" y="134"/>
                    <a:pt x="18" y="135"/>
                    <a:pt x="23" y="130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5" y="98"/>
                    <a:pt x="56" y="94"/>
                    <a:pt x="55" y="91"/>
                  </a:cubicBezTo>
                  <a:cubicBezTo>
                    <a:pt x="63" y="96"/>
                    <a:pt x="73" y="99"/>
                    <a:pt x="83" y="99"/>
                  </a:cubicBezTo>
                  <a:cubicBezTo>
                    <a:pt x="110" y="99"/>
                    <a:pt x="133" y="77"/>
                    <a:pt x="133" y="49"/>
                  </a:cubicBezTo>
                  <a:cubicBezTo>
                    <a:pt x="133" y="22"/>
                    <a:pt x="110" y="0"/>
                    <a:pt x="83" y="0"/>
                  </a:cubicBezTo>
                  <a:close/>
                  <a:moveTo>
                    <a:pt x="83" y="92"/>
                  </a:moveTo>
                  <a:cubicBezTo>
                    <a:pt x="60" y="92"/>
                    <a:pt x="41" y="73"/>
                    <a:pt x="41" y="49"/>
                  </a:cubicBezTo>
                  <a:cubicBezTo>
                    <a:pt x="41" y="26"/>
                    <a:pt x="60" y="7"/>
                    <a:pt x="83" y="7"/>
                  </a:cubicBezTo>
                  <a:cubicBezTo>
                    <a:pt x="106" y="7"/>
                    <a:pt x="125" y="26"/>
                    <a:pt x="125" y="49"/>
                  </a:cubicBezTo>
                  <a:cubicBezTo>
                    <a:pt x="125" y="73"/>
                    <a:pt x="106" y="92"/>
                    <a:pt x="83" y="9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Oval 2673"/>
            <p:cNvSpPr>
              <a:spLocks noChangeArrowheads="1"/>
            </p:cNvSpPr>
            <p:nvPr/>
          </p:nvSpPr>
          <p:spPr bwMode="auto">
            <a:xfrm>
              <a:off x="6616" y="2884"/>
              <a:ext cx="64" cy="65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2674"/>
            <p:cNvSpPr>
              <a:spLocks noEditPoints="1"/>
            </p:cNvSpPr>
            <p:nvPr/>
          </p:nvSpPr>
          <p:spPr bwMode="auto">
            <a:xfrm>
              <a:off x="6556" y="2440"/>
              <a:ext cx="137" cy="109"/>
            </a:xfrm>
            <a:custGeom>
              <a:avLst/>
              <a:gdLst>
                <a:gd name="T0" fmla="*/ 108 w 126"/>
                <a:gd name="T1" fmla="*/ 0 h 100"/>
                <a:gd name="T2" fmla="*/ 18 w 126"/>
                <a:gd name="T3" fmla="*/ 0 h 100"/>
                <a:gd name="T4" fmla="*/ 0 w 126"/>
                <a:gd name="T5" fmla="*/ 22 h 100"/>
                <a:gd name="T6" fmla="*/ 0 w 126"/>
                <a:gd name="T7" fmla="*/ 78 h 100"/>
                <a:gd name="T8" fmla="*/ 18 w 126"/>
                <a:gd name="T9" fmla="*/ 100 h 100"/>
                <a:gd name="T10" fmla="*/ 108 w 126"/>
                <a:gd name="T11" fmla="*/ 100 h 100"/>
                <a:gd name="T12" fmla="*/ 126 w 126"/>
                <a:gd name="T13" fmla="*/ 78 h 100"/>
                <a:gd name="T14" fmla="*/ 126 w 126"/>
                <a:gd name="T15" fmla="*/ 22 h 100"/>
                <a:gd name="T16" fmla="*/ 108 w 126"/>
                <a:gd name="T17" fmla="*/ 0 h 100"/>
                <a:gd name="T18" fmla="*/ 87 w 126"/>
                <a:gd name="T19" fmla="*/ 55 h 100"/>
                <a:gd name="T20" fmla="*/ 69 w 126"/>
                <a:gd name="T21" fmla="*/ 36 h 100"/>
                <a:gd name="T22" fmla="*/ 49 w 126"/>
                <a:gd name="T23" fmla="*/ 71 h 100"/>
                <a:gd name="T24" fmla="*/ 34 w 126"/>
                <a:gd name="T25" fmla="*/ 53 h 100"/>
                <a:gd name="T26" fmla="*/ 16 w 126"/>
                <a:gd name="T27" fmla="*/ 84 h 100"/>
                <a:gd name="T28" fmla="*/ 12 w 126"/>
                <a:gd name="T29" fmla="*/ 73 h 100"/>
                <a:gd name="T30" fmla="*/ 12 w 126"/>
                <a:gd name="T31" fmla="*/ 25 h 100"/>
                <a:gd name="T32" fmla="*/ 24 w 126"/>
                <a:gd name="T33" fmla="*/ 11 h 100"/>
                <a:gd name="T34" fmla="*/ 103 w 126"/>
                <a:gd name="T35" fmla="*/ 11 h 100"/>
                <a:gd name="T36" fmla="*/ 111 w 126"/>
                <a:gd name="T37" fmla="*/ 15 h 100"/>
                <a:gd name="T38" fmla="*/ 87 w 126"/>
                <a:gd name="T39" fmla="*/ 5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6" h="100">
                  <a:moveTo>
                    <a:pt x="108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8" y="0"/>
                    <a:pt x="0" y="10"/>
                    <a:pt x="0" y="22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90"/>
                    <a:pt x="8" y="100"/>
                    <a:pt x="18" y="100"/>
                  </a:cubicBezTo>
                  <a:cubicBezTo>
                    <a:pt x="108" y="100"/>
                    <a:pt x="108" y="100"/>
                    <a:pt x="108" y="100"/>
                  </a:cubicBezTo>
                  <a:cubicBezTo>
                    <a:pt x="118" y="100"/>
                    <a:pt x="126" y="90"/>
                    <a:pt x="126" y="78"/>
                  </a:cubicBezTo>
                  <a:cubicBezTo>
                    <a:pt x="126" y="22"/>
                    <a:pt x="126" y="22"/>
                    <a:pt x="126" y="22"/>
                  </a:cubicBezTo>
                  <a:cubicBezTo>
                    <a:pt x="126" y="10"/>
                    <a:pt x="118" y="0"/>
                    <a:pt x="108" y="0"/>
                  </a:cubicBezTo>
                  <a:close/>
                  <a:moveTo>
                    <a:pt x="87" y="55"/>
                  </a:moveTo>
                  <a:cubicBezTo>
                    <a:pt x="69" y="36"/>
                    <a:pt x="69" y="36"/>
                    <a:pt x="69" y="36"/>
                  </a:cubicBezTo>
                  <a:cubicBezTo>
                    <a:pt x="49" y="71"/>
                    <a:pt x="49" y="71"/>
                    <a:pt x="49" y="71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3" y="81"/>
                    <a:pt x="12" y="77"/>
                    <a:pt x="12" y="73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17"/>
                    <a:pt x="17" y="11"/>
                    <a:pt x="24" y="11"/>
                  </a:cubicBezTo>
                  <a:cubicBezTo>
                    <a:pt x="103" y="11"/>
                    <a:pt x="103" y="11"/>
                    <a:pt x="103" y="11"/>
                  </a:cubicBezTo>
                  <a:cubicBezTo>
                    <a:pt x="106" y="11"/>
                    <a:pt x="109" y="12"/>
                    <a:pt x="111" y="15"/>
                  </a:cubicBezTo>
                  <a:lnTo>
                    <a:pt x="87" y="5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2675"/>
            <p:cNvSpPr>
              <a:spLocks noEditPoints="1"/>
            </p:cNvSpPr>
            <p:nvPr/>
          </p:nvSpPr>
          <p:spPr bwMode="auto">
            <a:xfrm>
              <a:off x="7022" y="2867"/>
              <a:ext cx="123" cy="121"/>
            </a:xfrm>
            <a:custGeom>
              <a:avLst/>
              <a:gdLst>
                <a:gd name="T0" fmla="*/ 48 w 113"/>
                <a:gd name="T1" fmla="*/ 4 h 111"/>
                <a:gd name="T2" fmla="*/ 2 w 113"/>
                <a:gd name="T3" fmla="*/ 61 h 111"/>
                <a:gd name="T4" fmla="*/ 38 w 113"/>
                <a:gd name="T5" fmla="*/ 61 h 111"/>
                <a:gd name="T6" fmla="*/ 39 w 113"/>
                <a:gd name="T7" fmla="*/ 61 h 111"/>
                <a:gd name="T8" fmla="*/ 38 w 113"/>
                <a:gd name="T9" fmla="*/ 60 h 111"/>
                <a:gd name="T10" fmla="*/ 52 w 113"/>
                <a:gd name="T11" fmla="*/ 41 h 111"/>
                <a:gd name="T12" fmla="*/ 71 w 113"/>
                <a:gd name="T13" fmla="*/ 55 h 111"/>
                <a:gd name="T14" fmla="*/ 57 w 113"/>
                <a:gd name="T15" fmla="*/ 74 h 111"/>
                <a:gd name="T16" fmla="*/ 51 w 113"/>
                <a:gd name="T17" fmla="*/ 73 h 111"/>
                <a:gd name="T18" fmla="*/ 51 w 113"/>
                <a:gd name="T19" fmla="*/ 75 h 111"/>
                <a:gd name="T20" fmla="*/ 51 w 113"/>
                <a:gd name="T21" fmla="*/ 105 h 111"/>
                <a:gd name="T22" fmla="*/ 50 w 113"/>
                <a:gd name="T23" fmla="*/ 111 h 111"/>
                <a:gd name="T24" fmla="*/ 63 w 113"/>
                <a:gd name="T25" fmla="*/ 110 h 111"/>
                <a:gd name="T26" fmla="*/ 108 w 113"/>
                <a:gd name="T27" fmla="*/ 49 h 111"/>
                <a:gd name="T28" fmla="*/ 48 w 113"/>
                <a:gd name="T29" fmla="*/ 4 h 111"/>
                <a:gd name="T30" fmla="*/ 40 w 113"/>
                <a:gd name="T31" fmla="*/ 44 h 111"/>
                <a:gd name="T32" fmla="*/ 35 w 113"/>
                <a:gd name="T33" fmla="*/ 53 h 111"/>
                <a:gd name="T34" fmla="*/ 10 w 113"/>
                <a:gd name="T35" fmla="*/ 44 h 111"/>
                <a:gd name="T36" fmla="*/ 17 w 113"/>
                <a:gd name="T37" fmla="*/ 27 h 111"/>
                <a:gd name="T38" fmla="*/ 32 w 113"/>
                <a:gd name="T39" fmla="*/ 15 h 111"/>
                <a:gd name="T40" fmla="*/ 46 w 113"/>
                <a:gd name="T41" fmla="*/ 39 h 111"/>
                <a:gd name="T42" fmla="*/ 40 w 113"/>
                <a:gd name="T43" fmla="*/ 44 h 111"/>
                <a:gd name="T44" fmla="*/ 91 w 113"/>
                <a:gd name="T45" fmla="*/ 89 h 111"/>
                <a:gd name="T46" fmla="*/ 76 w 113"/>
                <a:gd name="T47" fmla="*/ 100 h 111"/>
                <a:gd name="T48" fmla="*/ 63 w 113"/>
                <a:gd name="T49" fmla="*/ 76 h 111"/>
                <a:gd name="T50" fmla="*/ 71 w 113"/>
                <a:gd name="T51" fmla="*/ 70 h 111"/>
                <a:gd name="T52" fmla="*/ 75 w 113"/>
                <a:gd name="T53" fmla="*/ 62 h 111"/>
                <a:gd name="T54" fmla="*/ 100 w 113"/>
                <a:gd name="T55" fmla="*/ 72 h 111"/>
                <a:gd name="T56" fmla="*/ 91 w 113"/>
                <a:gd name="T57" fmla="*/ 8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3" h="111">
                  <a:moveTo>
                    <a:pt x="48" y="4"/>
                  </a:moveTo>
                  <a:cubicBezTo>
                    <a:pt x="20" y="8"/>
                    <a:pt x="0" y="33"/>
                    <a:pt x="2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9" y="61"/>
                    <a:pt x="39" y="61"/>
                    <a:pt x="39" y="61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7" y="51"/>
                    <a:pt x="43" y="42"/>
                    <a:pt x="52" y="41"/>
                  </a:cubicBezTo>
                  <a:cubicBezTo>
                    <a:pt x="61" y="40"/>
                    <a:pt x="70" y="46"/>
                    <a:pt x="71" y="55"/>
                  </a:cubicBezTo>
                  <a:cubicBezTo>
                    <a:pt x="73" y="64"/>
                    <a:pt x="66" y="72"/>
                    <a:pt x="57" y="74"/>
                  </a:cubicBezTo>
                  <a:cubicBezTo>
                    <a:pt x="55" y="74"/>
                    <a:pt x="53" y="74"/>
                    <a:pt x="51" y="73"/>
                  </a:cubicBezTo>
                  <a:cubicBezTo>
                    <a:pt x="51" y="74"/>
                    <a:pt x="51" y="75"/>
                    <a:pt x="51" y="75"/>
                  </a:cubicBezTo>
                  <a:cubicBezTo>
                    <a:pt x="51" y="105"/>
                    <a:pt x="51" y="105"/>
                    <a:pt x="51" y="105"/>
                  </a:cubicBezTo>
                  <a:cubicBezTo>
                    <a:pt x="51" y="107"/>
                    <a:pt x="51" y="109"/>
                    <a:pt x="50" y="111"/>
                  </a:cubicBezTo>
                  <a:cubicBezTo>
                    <a:pt x="54" y="111"/>
                    <a:pt x="59" y="111"/>
                    <a:pt x="63" y="110"/>
                  </a:cubicBezTo>
                  <a:cubicBezTo>
                    <a:pt x="93" y="106"/>
                    <a:pt x="113" y="79"/>
                    <a:pt x="108" y="49"/>
                  </a:cubicBezTo>
                  <a:cubicBezTo>
                    <a:pt x="104" y="20"/>
                    <a:pt x="77" y="0"/>
                    <a:pt x="48" y="4"/>
                  </a:cubicBezTo>
                  <a:close/>
                  <a:moveTo>
                    <a:pt x="40" y="44"/>
                  </a:moveTo>
                  <a:cubicBezTo>
                    <a:pt x="36" y="48"/>
                    <a:pt x="35" y="53"/>
                    <a:pt x="35" y="53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0" y="44"/>
                    <a:pt x="11" y="34"/>
                    <a:pt x="17" y="27"/>
                  </a:cubicBezTo>
                  <a:cubicBezTo>
                    <a:pt x="24" y="20"/>
                    <a:pt x="32" y="15"/>
                    <a:pt x="32" y="15"/>
                  </a:cubicBezTo>
                  <a:cubicBezTo>
                    <a:pt x="32" y="15"/>
                    <a:pt x="46" y="38"/>
                    <a:pt x="46" y="39"/>
                  </a:cubicBezTo>
                  <a:cubicBezTo>
                    <a:pt x="46" y="39"/>
                    <a:pt x="43" y="40"/>
                    <a:pt x="40" y="44"/>
                  </a:cubicBezTo>
                  <a:close/>
                  <a:moveTo>
                    <a:pt x="91" y="89"/>
                  </a:moveTo>
                  <a:cubicBezTo>
                    <a:pt x="85" y="97"/>
                    <a:pt x="76" y="100"/>
                    <a:pt x="76" y="100"/>
                  </a:cubicBezTo>
                  <a:cubicBezTo>
                    <a:pt x="63" y="76"/>
                    <a:pt x="63" y="76"/>
                    <a:pt x="63" y="76"/>
                  </a:cubicBezTo>
                  <a:cubicBezTo>
                    <a:pt x="63" y="76"/>
                    <a:pt x="68" y="74"/>
                    <a:pt x="71" y="70"/>
                  </a:cubicBezTo>
                  <a:cubicBezTo>
                    <a:pt x="74" y="66"/>
                    <a:pt x="75" y="62"/>
                    <a:pt x="75" y="62"/>
                  </a:cubicBezTo>
                  <a:cubicBezTo>
                    <a:pt x="76" y="62"/>
                    <a:pt x="100" y="72"/>
                    <a:pt x="100" y="72"/>
                  </a:cubicBezTo>
                  <a:cubicBezTo>
                    <a:pt x="100" y="72"/>
                    <a:pt x="98" y="82"/>
                    <a:pt x="91" y="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2676"/>
            <p:cNvSpPr/>
            <p:nvPr/>
          </p:nvSpPr>
          <p:spPr bwMode="auto">
            <a:xfrm>
              <a:off x="7072" y="2920"/>
              <a:ext cx="20" cy="19"/>
            </a:xfrm>
            <a:custGeom>
              <a:avLst/>
              <a:gdLst>
                <a:gd name="T0" fmla="*/ 8 w 18"/>
                <a:gd name="T1" fmla="*/ 1 h 18"/>
                <a:gd name="T2" fmla="*/ 1 w 18"/>
                <a:gd name="T3" fmla="*/ 10 h 18"/>
                <a:gd name="T4" fmla="*/ 10 w 18"/>
                <a:gd name="T5" fmla="*/ 17 h 18"/>
                <a:gd name="T6" fmla="*/ 17 w 18"/>
                <a:gd name="T7" fmla="*/ 8 h 18"/>
                <a:gd name="T8" fmla="*/ 8 w 18"/>
                <a:gd name="T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8">
                  <a:moveTo>
                    <a:pt x="8" y="1"/>
                  </a:moveTo>
                  <a:cubicBezTo>
                    <a:pt x="3" y="2"/>
                    <a:pt x="0" y="6"/>
                    <a:pt x="1" y="10"/>
                  </a:cubicBezTo>
                  <a:cubicBezTo>
                    <a:pt x="1" y="15"/>
                    <a:pt x="6" y="18"/>
                    <a:pt x="10" y="17"/>
                  </a:cubicBezTo>
                  <a:cubicBezTo>
                    <a:pt x="15" y="17"/>
                    <a:pt x="18" y="12"/>
                    <a:pt x="17" y="8"/>
                  </a:cubicBezTo>
                  <a:cubicBezTo>
                    <a:pt x="16" y="3"/>
                    <a:pt x="12" y="0"/>
                    <a:pt x="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2677"/>
            <p:cNvSpPr>
              <a:spLocks noEditPoints="1"/>
            </p:cNvSpPr>
            <p:nvPr/>
          </p:nvSpPr>
          <p:spPr bwMode="auto">
            <a:xfrm>
              <a:off x="7002" y="2937"/>
              <a:ext cx="72" cy="57"/>
            </a:xfrm>
            <a:custGeom>
              <a:avLst/>
              <a:gdLst>
                <a:gd name="T0" fmla="*/ 58 w 66"/>
                <a:gd name="T1" fmla="*/ 0 h 52"/>
                <a:gd name="T2" fmla="*/ 56 w 66"/>
                <a:gd name="T3" fmla="*/ 0 h 52"/>
                <a:gd name="T4" fmla="*/ 20 w 66"/>
                <a:gd name="T5" fmla="*/ 0 h 52"/>
                <a:gd name="T6" fmla="*/ 10 w 66"/>
                <a:gd name="T7" fmla="*/ 0 h 52"/>
                <a:gd name="T8" fmla="*/ 0 w 66"/>
                <a:gd name="T9" fmla="*/ 11 h 52"/>
                <a:gd name="T10" fmla="*/ 0 w 66"/>
                <a:gd name="T11" fmla="*/ 41 h 52"/>
                <a:gd name="T12" fmla="*/ 10 w 66"/>
                <a:gd name="T13" fmla="*/ 52 h 52"/>
                <a:gd name="T14" fmla="*/ 56 w 66"/>
                <a:gd name="T15" fmla="*/ 52 h 52"/>
                <a:gd name="T16" fmla="*/ 65 w 66"/>
                <a:gd name="T17" fmla="*/ 46 h 52"/>
                <a:gd name="T18" fmla="*/ 66 w 66"/>
                <a:gd name="T19" fmla="*/ 41 h 52"/>
                <a:gd name="T20" fmla="*/ 66 w 66"/>
                <a:gd name="T21" fmla="*/ 11 h 52"/>
                <a:gd name="T22" fmla="*/ 65 w 66"/>
                <a:gd name="T23" fmla="*/ 8 h 52"/>
                <a:gd name="T24" fmla="*/ 58 w 66"/>
                <a:gd name="T25" fmla="*/ 0 h 52"/>
                <a:gd name="T26" fmla="*/ 57 w 66"/>
                <a:gd name="T27" fmla="*/ 9 h 52"/>
                <a:gd name="T28" fmla="*/ 46 w 66"/>
                <a:gd name="T29" fmla="*/ 28 h 52"/>
                <a:gd name="T30" fmla="*/ 36 w 66"/>
                <a:gd name="T31" fmla="*/ 19 h 52"/>
                <a:gd name="T32" fmla="*/ 32 w 66"/>
                <a:gd name="T33" fmla="*/ 27 h 52"/>
                <a:gd name="T34" fmla="*/ 26 w 66"/>
                <a:gd name="T35" fmla="*/ 37 h 52"/>
                <a:gd name="T36" fmla="*/ 18 w 66"/>
                <a:gd name="T37" fmla="*/ 27 h 52"/>
                <a:gd name="T38" fmla="*/ 9 w 66"/>
                <a:gd name="T39" fmla="*/ 43 h 52"/>
                <a:gd name="T40" fmla="*/ 7 w 66"/>
                <a:gd name="T41" fmla="*/ 46 h 52"/>
                <a:gd name="T42" fmla="*/ 5 w 66"/>
                <a:gd name="T43" fmla="*/ 41 h 52"/>
                <a:gd name="T44" fmla="*/ 5 w 66"/>
                <a:gd name="T45" fmla="*/ 11 h 52"/>
                <a:gd name="T46" fmla="*/ 10 w 66"/>
                <a:gd name="T47" fmla="*/ 5 h 52"/>
                <a:gd name="T48" fmla="*/ 21 w 66"/>
                <a:gd name="T49" fmla="*/ 5 h 52"/>
                <a:gd name="T50" fmla="*/ 56 w 66"/>
                <a:gd name="T51" fmla="*/ 5 h 52"/>
                <a:gd name="T52" fmla="*/ 59 w 66"/>
                <a:gd name="T53" fmla="*/ 6 h 52"/>
                <a:gd name="T54" fmla="*/ 57 w 66"/>
                <a:gd name="T55" fmla="*/ 9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66" h="52">
                  <a:moveTo>
                    <a:pt x="58" y="0"/>
                  </a:moveTo>
                  <a:cubicBezTo>
                    <a:pt x="57" y="0"/>
                    <a:pt x="57" y="0"/>
                    <a:pt x="56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7"/>
                    <a:pt x="5" y="52"/>
                    <a:pt x="10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60" y="52"/>
                    <a:pt x="63" y="50"/>
                    <a:pt x="65" y="46"/>
                  </a:cubicBezTo>
                  <a:cubicBezTo>
                    <a:pt x="65" y="44"/>
                    <a:pt x="66" y="43"/>
                    <a:pt x="66" y="41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0"/>
                    <a:pt x="66" y="9"/>
                    <a:pt x="65" y="8"/>
                  </a:cubicBezTo>
                  <a:cubicBezTo>
                    <a:pt x="64" y="4"/>
                    <a:pt x="61" y="1"/>
                    <a:pt x="58" y="0"/>
                  </a:cubicBezTo>
                  <a:close/>
                  <a:moveTo>
                    <a:pt x="57" y="9"/>
                  </a:moveTo>
                  <a:cubicBezTo>
                    <a:pt x="46" y="28"/>
                    <a:pt x="46" y="28"/>
                    <a:pt x="46" y="28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6" y="44"/>
                    <a:pt x="5" y="43"/>
                    <a:pt x="5" y="4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8"/>
                    <a:pt x="8" y="5"/>
                    <a:pt x="10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56" y="5"/>
                    <a:pt x="56" y="5"/>
                    <a:pt x="56" y="5"/>
                  </a:cubicBezTo>
                  <a:cubicBezTo>
                    <a:pt x="57" y="5"/>
                    <a:pt x="58" y="5"/>
                    <a:pt x="59" y="6"/>
                  </a:cubicBezTo>
                  <a:lnTo>
                    <a:pt x="57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Rectangle 2678"/>
            <p:cNvSpPr>
              <a:spLocks noChangeArrowheads="1"/>
            </p:cNvSpPr>
            <p:nvPr/>
          </p:nvSpPr>
          <p:spPr bwMode="auto">
            <a:xfrm>
              <a:off x="6159" y="2702"/>
              <a:ext cx="58" cy="72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2679"/>
            <p:cNvSpPr>
              <a:spLocks noEditPoints="1"/>
            </p:cNvSpPr>
            <p:nvPr/>
          </p:nvSpPr>
          <p:spPr bwMode="auto">
            <a:xfrm>
              <a:off x="6127" y="2659"/>
              <a:ext cx="105" cy="115"/>
            </a:xfrm>
            <a:custGeom>
              <a:avLst/>
              <a:gdLst>
                <a:gd name="T0" fmla="*/ 0 w 105"/>
                <a:gd name="T1" fmla="*/ 27 h 115"/>
                <a:gd name="T2" fmla="*/ 0 w 105"/>
                <a:gd name="T3" fmla="*/ 115 h 115"/>
                <a:gd name="T4" fmla="*/ 24 w 105"/>
                <a:gd name="T5" fmla="*/ 115 h 115"/>
                <a:gd name="T6" fmla="*/ 24 w 105"/>
                <a:gd name="T7" fmla="*/ 108 h 115"/>
                <a:gd name="T8" fmla="*/ 24 w 105"/>
                <a:gd name="T9" fmla="*/ 43 h 115"/>
                <a:gd name="T10" fmla="*/ 24 w 105"/>
                <a:gd name="T11" fmla="*/ 36 h 115"/>
                <a:gd name="T12" fmla="*/ 32 w 105"/>
                <a:gd name="T13" fmla="*/ 36 h 115"/>
                <a:gd name="T14" fmla="*/ 90 w 105"/>
                <a:gd name="T15" fmla="*/ 36 h 115"/>
                <a:gd name="T16" fmla="*/ 97 w 105"/>
                <a:gd name="T17" fmla="*/ 36 h 115"/>
                <a:gd name="T18" fmla="*/ 97 w 105"/>
                <a:gd name="T19" fmla="*/ 43 h 115"/>
                <a:gd name="T20" fmla="*/ 97 w 105"/>
                <a:gd name="T21" fmla="*/ 108 h 115"/>
                <a:gd name="T22" fmla="*/ 97 w 105"/>
                <a:gd name="T23" fmla="*/ 115 h 115"/>
                <a:gd name="T24" fmla="*/ 105 w 105"/>
                <a:gd name="T25" fmla="*/ 115 h 115"/>
                <a:gd name="T26" fmla="*/ 105 w 105"/>
                <a:gd name="T27" fmla="*/ 0 h 115"/>
                <a:gd name="T28" fmla="*/ 27 w 105"/>
                <a:gd name="T29" fmla="*/ 0 h 115"/>
                <a:gd name="T30" fmla="*/ 0 w 105"/>
                <a:gd name="T31" fmla="*/ 27 h 115"/>
                <a:gd name="T32" fmla="*/ 90 w 105"/>
                <a:gd name="T33" fmla="*/ 0 h 115"/>
                <a:gd name="T34" fmla="*/ 98 w 105"/>
                <a:gd name="T35" fmla="*/ 0 h 115"/>
                <a:gd name="T36" fmla="*/ 98 w 105"/>
                <a:gd name="T37" fmla="*/ 23 h 115"/>
                <a:gd name="T38" fmla="*/ 90 w 105"/>
                <a:gd name="T39" fmla="*/ 23 h 115"/>
                <a:gd name="T40" fmla="*/ 90 w 105"/>
                <a:gd name="T41" fmla="*/ 0 h 115"/>
                <a:gd name="T42" fmla="*/ 76 w 105"/>
                <a:gd name="T43" fmla="*/ 0 h 115"/>
                <a:gd name="T44" fmla="*/ 83 w 105"/>
                <a:gd name="T45" fmla="*/ 0 h 115"/>
                <a:gd name="T46" fmla="*/ 83 w 105"/>
                <a:gd name="T47" fmla="*/ 23 h 115"/>
                <a:gd name="T48" fmla="*/ 76 w 105"/>
                <a:gd name="T49" fmla="*/ 23 h 115"/>
                <a:gd name="T50" fmla="*/ 76 w 105"/>
                <a:gd name="T51" fmla="*/ 0 h 115"/>
                <a:gd name="T52" fmla="*/ 60 w 105"/>
                <a:gd name="T53" fmla="*/ 0 h 115"/>
                <a:gd name="T54" fmla="*/ 68 w 105"/>
                <a:gd name="T55" fmla="*/ 0 h 115"/>
                <a:gd name="T56" fmla="*/ 68 w 105"/>
                <a:gd name="T57" fmla="*/ 23 h 115"/>
                <a:gd name="T58" fmla="*/ 60 w 105"/>
                <a:gd name="T59" fmla="*/ 23 h 115"/>
                <a:gd name="T60" fmla="*/ 60 w 105"/>
                <a:gd name="T61" fmla="*/ 0 h 115"/>
                <a:gd name="T62" fmla="*/ 45 w 105"/>
                <a:gd name="T63" fmla="*/ 0 h 115"/>
                <a:gd name="T64" fmla="*/ 53 w 105"/>
                <a:gd name="T65" fmla="*/ 0 h 115"/>
                <a:gd name="T66" fmla="*/ 53 w 105"/>
                <a:gd name="T67" fmla="*/ 23 h 115"/>
                <a:gd name="T68" fmla="*/ 45 w 105"/>
                <a:gd name="T69" fmla="*/ 23 h 115"/>
                <a:gd name="T70" fmla="*/ 45 w 105"/>
                <a:gd name="T71" fmla="*/ 0 h 115"/>
                <a:gd name="T72" fmla="*/ 30 w 105"/>
                <a:gd name="T73" fmla="*/ 0 h 115"/>
                <a:gd name="T74" fmla="*/ 39 w 105"/>
                <a:gd name="T75" fmla="*/ 0 h 115"/>
                <a:gd name="T76" fmla="*/ 39 w 105"/>
                <a:gd name="T77" fmla="*/ 23 h 115"/>
                <a:gd name="T78" fmla="*/ 30 w 105"/>
                <a:gd name="T79" fmla="*/ 23 h 115"/>
                <a:gd name="T80" fmla="*/ 30 w 105"/>
                <a:gd name="T8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05" h="115">
                  <a:moveTo>
                    <a:pt x="0" y="27"/>
                  </a:moveTo>
                  <a:lnTo>
                    <a:pt x="0" y="115"/>
                  </a:lnTo>
                  <a:lnTo>
                    <a:pt x="24" y="115"/>
                  </a:lnTo>
                  <a:lnTo>
                    <a:pt x="24" y="108"/>
                  </a:lnTo>
                  <a:lnTo>
                    <a:pt x="24" y="43"/>
                  </a:lnTo>
                  <a:lnTo>
                    <a:pt x="24" y="36"/>
                  </a:lnTo>
                  <a:lnTo>
                    <a:pt x="32" y="36"/>
                  </a:lnTo>
                  <a:lnTo>
                    <a:pt x="90" y="36"/>
                  </a:lnTo>
                  <a:lnTo>
                    <a:pt x="97" y="36"/>
                  </a:lnTo>
                  <a:lnTo>
                    <a:pt x="97" y="43"/>
                  </a:lnTo>
                  <a:lnTo>
                    <a:pt x="97" y="108"/>
                  </a:lnTo>
                  <a:lnTo>
                    <a:pt x="97" y="115"/>
                  </a:lnTo>
                  <a:lnTo>
                    <a:pt x="105" y="115"/>
                  </a:lnTo>
                  <a:lnTo>
                    <a:pt x="105" y="0"/>
                  </a:lnTo>
                  <a:lnTo>
                    <a:pt x="27" y="0"/>
                  </a:lnTo>
                  <a:lnTo>
                    <a:pt x="0" y="27"/>
                  </a:lnTo>
                  <a:close/>
                  <a:moveTo>
                    <a:pt x="90" y="0"/>
                  </a:moveTo>
                  <a:lnTo>
                    <a:pt x="98" y="0"/>
                  </a:lnTo>
                  <a:lnTo>
                    <a:pt x="98" y="23"/>
                  </a:lnTo>
                  <a:lnTo>
                    <a:pt x="90" y="23"/>
                  </a:lnTo>
                  <a:lnTo>
                    <a:pt x="90" y="0"/>
                  </a:lnTo>
                  <a:close/>
                  <a:moveTo>
                    <a:pt x="76" y="0"/>
                  </a:moveTo>
                  <a:lnTo>
                    <a:pt x="83" y="0"/>
                  </a:lnTo>
                  <a:lnTo>
                    <a:pt x="83" y="23"/>
                  </a:lnTo>
                  <a:lnTo>
                    <a:pt x="76" y="23"/>
                  </a:lnTo>
                  <a:lnTo>
                    <a:pt x="76" y="0"/>
                  </a:lnTo>
                  <a:close/>
                  <a:moveTo>
                    <a:pt x="60" y="0"/>
                  </a:moveTo>
                  <a:lnTo>
                    <a:pt x="68" y="0"/>
                  </a:lnTo>
                  <a:lnTo>
                    <a:pt x="68" y="23"/>
                  </a:lnTo>
                  <a:lnTo>
                    <a:pt x="60" y="23"/>
                  </a:lnTo>
                  <a:lnTo>
                    <a:pt x="60" y="0"/>
                  </a:lnTo>
                  <a:close/>
                  <a:moveTo>
                    <a:pt x="45" y="0"/>
                  </a:moveTo>
                  <a:lnTo>
                    <a:pt x="53" y="0"/>
                  </a:lnTo>
                  <a:lnTo>
                    <a:pt x="53" y="23"/>
                  </a:lnTo>
                  <a:lnTo>
                    <a:pt x="45" y="23"/>
                  </a:lnTo>
                  <a:lnTo>
                    <a:pt x="45" y="0"/>
                  </a:lnTo>
                  <a:close/>
                  <a:moveTo>
                    <a:pt x="30" y="0"/>
                  </a:moveTo>
                  <a:lnTo>
                    <a:pt x="39" y="0"/>
                  </a:lnTo>
                  <a:lnTo>
                    <a:pt x="39" y="23"/>
                  </a:lnTo>
                  <a:lnTo>
                    <a:pt x="30" y="23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2680"/>
            <p:cNvSpPr>
              <a:spLocks noEditPoints="1"/>
            </p:cNvSpPr>
            <p:nvPr/>
          </p:nvSpPr>
          <p:spPr bwMode="auto">
            <a:xfrm>
              <a:off x="6359" y="2422"/>
              <a:ext cx="93" cy="148"/>
            </a:xfrm>
            <a:custGeom>
              <a:avLst/>
              <a:gdLst>
                <a:gd name="T0" fmla="*/ 44 w 85"/>
                <a:gd name="T1" fmla="*/ 0 h 136"/>
                <a:gd name="T2" fmla="*/ 5 w 85"/>
                <a:gd name="T3" fmla="*/ 20 h 136"/>
                <a:gd name="T4" fmla="*/ 5 w 85"/>
                <a:gd name="T5" fmla="*/ 100 h 136"/>
                <a:gd name="T6" fmla="*/ 12 w 85"/>
                <a:gd name="T7" fmla="*/ 134 h 136"/>
                <a:gd name="T8" fmla="*/ 12 w 85"/>
                <a:gd name="T9" fmla="*/ 136 h 136"/>
                <a:gd name="T10" fmla="*/ 74 w 85"/>
                <a:gd name="T11" fmla="*/ 134 h 136"/>
                <a:gd name="T12" fmla="*/ 82 w 85"/>
                <a:gd name="T13" fmla="*/ 122 h 136"/>
                <a:gd name="T14" fmla="*/ 85 w 85"/>
                <a:gd name="T15" fmla="*/ 20 h 136"/>
                <a:gd name="T16" fmla="*/ 79 w 85"/>
                <a:gd name="T17" fmla="*/ 25 h 136"/>
                <a:gd name="T18" fmla="*/ 79 w 85"/>
                <a:gd name="T19" fmla="*/ 41 h 136"/>
                <a:gd name="T20" fmla="*/ 12 w 85"/>
                <a:gd name="T21" fmla="*/ 25 h 136"/>
                <a:gd name="T22" fmla="*/ 11 w 85"/>
                <a:gd name="T23" fmla="*/ 25 h 136"/>
                <a:gd name="T24" fmla="*/ 7 w 85"/>
                <a:gd name="T25" fmla="*/ 41 h 136"/>
                <a:gd name="T26" fmla="*/ 8 w 85"/>
                <a:gd name="T27" fmla="*/ 96 h 136"/>
                <a:gd name="T28" fmla="*/ 8 w 85"/>
                <a:gd name="T29" fmla="*/ 55 h 136"/>
                <a:gd name="T30" fmla="*/ 11 w 85"/>
                <a:gd name="T31" fmla="*/ 96 h 136"/>
                <a:gd name="T32" fmla="*/ 13 w 85"/>
                <a:gd name="T33" fmla="*/ 96 h 136"/>
                <a:gd name="T34" fmla="*/ 18 w 85"/>
                <a:gd name="T35" fmla="*/ 41 h 136"/>
                <a:gd name="T36" fmla="*/ 19 w 85"/>
                <a:gd name="T37" fmla="*/ 96 h 136"/>
                <a:gd name="T38" fmla="*/ 19 w 85"/>
                <a:gd name="T39" fmla="*/ 55 h 136"/>
                <a:gd name="T40" fmla="*/ 23 w 85"/>
                <a:gd name="T41" fmla="*/ 25 h 136"/>
                <a:gd name="T42" fmla="*/ 21 w 85"/>
                <a:gd name="T43" fmla="*/ 25 h 136"/>
                <a:gd name="T44" fmla="*/ 22 w 85"/>
                <a:gd name="T45" fmla="*/ 55 h 136"/>
                <a:gd name="T46" fmla="*/ 26 w 85"/>
                <a:gd name="T47" fmla="*/ 25 h 136"/>
                <a:gd name="T48" fmla="*/ 26 w 85"/>
                <a:gd name="T49" fmla="*/ 41 h 136"/>
                <a:gd name="T50" fmla="*/ 27 w 85"/>
                <a:gd name="T51" fmla="*/ 96 h 136"/>
                <a:gd name="T52" fmla="*/ 30 w 85"/>
                <a:gd name="T53" fmla="*/ 96 h 136"/>
                <a:gd name="T54" fmla="*/ 33 w 85"/>
                <a:gd name="T55" fmla="*/ 41 h 136"/>
                <a:gd name="T56" fmla="*/ 36 w 85"/>
                <a:gd name="T57" fmla="*/ 96 h 136"/>
                <a:gd name="T58" fmla="*/ 36 w 85"/>
                <a:gd name="T59" fmla="*/ 55 h 136"/>
                <a:gd name="T60" fmla="*/ 37 w 85"/>
                <a:gd name="T61" fmla="*/ 41 h 136"/>
                <a:gd name="T62" fmla="*/ 39 w 85"/>
                <a:gd name="T63" fmla="*/ 41 h 136"/>
                <a:gd name="T64" fmla="*/ 39 w 85"/>
                <a:gd name="T65" fmla="*/ 55 h 136"/>
                <a:gd name="T66" fmla="*/ 44 w 85"/>
                <a:gd name="T67" fmla="*/ 41 h 136"/>
                <a:gd name="T68" fmla="*/ 44 w 85"/>
                <a:gd name="T69" fmla="*/ 25 h 136"/>
                <a:gd name="T70" fmla="*/ 44 w 85"/>
                <a:gd name="T71" fmla="*/ 96 h 136"/>
                <a:gd name="T72" fmla="*/ 47 w 85"/>
                <a:gd name="T73" fmla="*/ 96 h 136"/>
                <a:gd name="T74" fmla="*/ 47 w 85"/>
                <a:gd name="T75" fmla="*/ 25 h 136"/>
                <a:gd name="T76" fmla="*/ 52 w 85"/>
                <a:gd name="T77" fmla="*/ 96 h 136"/>
                <a:gd name="T78" fmla="*/ 52 w 85"/>
                <a:gd name="T79" fmla="*/ 55 h 136"/>
                <a:gd name="T80" fmla="*/ 53 w 85"/>
                <a:gd name="T81" fmla="*/ 41 h 136"/>
                <a:gd name="T82" fmla="*/ 54 w 85"/>
                <a:gd name="T83" fmla="*/ 41 h 136"/>
                <a:gd name="T84" fmla="*/ 56 w 85"/>
                <a:gd name="T85" fmla="*/ 55 h 136"/>
                <a:gd name="T86" fmla="*/ 60 w 85"/>
                <a:gd name="T87" fmla="*/ 41 h 136"/>
                <a:gd name="T88" fmla="*/ 60 w 85"/>
                <a:gd name="T89" fmla="*/ 25 h 136"/>
                <a:gd name="T90" fmla="*/ 61 w 85"/>
                <a:gd name="T91" fmla="*/ 96 h 136"/>
                <a:gd name="T92" fmla="*/ 64 w 85"/>
                <a:gd name="T93" fmla="*/ 96 h 136"/>
                <a:gd name="T94" fmla="*/ 63 w 85"/>
                <a:gd name="T95" fmla="*/ 25 h 136"/>
                <a:gd name="T96" fmla="*/ 69 w 85"/>
                <a:gd name="T97" fmla="*/ 96 h 136"/>
                <a:gd name="T98" fmla="*/ 69 w 85"/>
                <a:gd name="T99" fmla="*/ 55 h 136"/>
                <a:gd name="T100" fmla="*/ 68 w 85"/>
                <a:gd name="T101" fmla="*/ 41 h 136"/>
                <a:gd name="T102" fmla="*/ 70 w 85"/>
                <a:gd name="T103" fmla="*/ 41 h 136"/>
                <a:gd name="T104" fmla="*/ 72 w 85"/>
                <a:gd name="T105" fmla="*/ 55 h 136"/>
                <a:gd name="T106" fmla="*/ 75 w 85"/>
                <a:gd name="T107" fmla="*/ 41 h 136"/>
                <a:gd name="T108" fmla="*/ 75 w 85"/>
                <a:gd name="T109" fmla="*/ 25 h 136"/>
                <a:gd name="T110" fmla="*/ 78 w 85"/>
                <a:gd name="T111" fmla="*/ 96 h 136"/>
                <a:gd name="T112" fmla="*/ 80 w 85"/>
                <a:gd name="T113" fmla="*/ 9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5" h="136">
                  <a:moveTo>
                    <a:pt x="82" y="6"/>
                  </a:moveTo>
                  <a:cubicBezTo>
                    <a:pt x="75" y="6"/>
                    <a:pt x="75" y="6"/>
                    <a:pt x="75" y="6"/>
                  </a:cubicBezTo>
                  <a:cubicBezTo>
                    <a:pt x="73" y="3"/>
                    <a:pt x="60" y="0"/>
                    <a:pt x="44" y="0"/>
                  </a:cubicBezTo>
                  <a:cubicBezTo>
                    <a:pt x="27" y="0"/>
                    <a:pt x="14" y="3"/>
                    <a:pt x="12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5" y="100"/>
                    <a:pt x="5" y="100"/>
                    <a:pt x="5" y="100"/>
                  </a:cubicBezTo>
                  <a:cubicBezTo>
                    <a:pt x="5" y="122"/>
                    <a:pt x="5" y="122"/>
                    <a:pt x="5" y="122"/>
                  </a:cubicBezTo>
                  <a:cubicBezTo>
                    <a:pt x="12" y="122"/>
                    <a:pt x="12" y="122"/>
                    <a:pt x="12" y="122"/>
                  </a:cubicBezTo>
                  <a:cubicBezTo>
                    <a:pt x="12" y="134"/>
                    <a:pt x="12" y="134"/>
                    <a:pt x="12" y="134"/>
                  </a:cubicBezTo>
                  <a:cubicBezTo>
                    <a:pt x="11" y="134"/>
                    <a:pt x="11" y="134"/>
                    <a:pt x="11" y="134"/>
                  </a:cubicBezTo>
                  <a:cubicBezTo>
                    <a:pt x="11" y="136"/>
                    <a:pt x="11" y="136"/>
                    <a:pt x="11" y="136"/>
                  </a:cubicBezTo>
                  <a:cubicBezTo>
                    <a:pt x="12" y="136"/>
                    <a:pt x="12" y="136"/>
                    <a:pt x="12" y="136"/>
                  </a:cubicBezTo>
                  <a:cubicBezTo>
                    <a:pt x="73" y="136"/>
                    <a:pt x="73" y="136"/>
                    <a:pt x="73" y="136"/>
                  </a:cubicBezTo>
                  <a:cubicBezTo>
                    <a:pt x="74" y="136"/>
                    <a:pt x="74" y="136"/>
                    <a:pt x="74" y="136"/>
                  </a:cubicBezTo>
                  <a:cubicBezTo>
                    <a:pt x="74" y="134"/>
                    <a:pt x="74" y="134"/>
                    <a:pt x="74" y="134"/>
                  </a:cubicBezTo>
                  <a:cubicBezTo>
                    <a:pt x="73" y="134"/>
                    <a:pt x="73" y="134"/>
                    <a:pt x="73" y="134"/>
                  </a:cubicBezTo>
                  <a:cubicBezTo>
                    <a:pt x="73" y="122"/>
                    <a:pt x="73" y="122"/>
                    <a:pt x="73" y="122"/>
                  </a:cubicBezTo>
                  <a:cubicBezTo>
                    <a:pt x="82" y="122"/>
                    <a:pt x="82" y="122"/>
                    <a:pt x="82" y="122"/>
                  </a:cubicBezTo>
                  <a:cubicBezTo>
                    <a:pt x="82" y="100"/>
                    <a:pt x="82" y="100"/>
                    <a:pt x="82" y="100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5" y="20"/>
                    <a:pt x="85" y="20"/>
                    <a:pt x="85" y="20"/>
                  </a:cubicBezTo>
                  <a:cubicBezTo>
                    <a:pt x="82" y="20"/>
                    <a:pt x="82" y="20"/>
                    <a:pt x="82" y="20"/>
                  </a:cubicBezTo>
                  <a:lnTo>
                    <a:pt x="82" y="6"/>
                  </a:lnTo>
                  <a:close/>
                  <a:moveTo>
                    <a:pt x="79" y="25"/>
                  </a:moveTo>
                  <a:cubicBezTo>
                    <a:pt x="80" y="25"/>
                    <a:pt x="80" y="25"/>
                    <a:pt x="80" y="25"/>
                  </a:cubicBezTo>
                  <a:cubicBezTo>
                    <a:pt x="80" y="41"/>
                    <a:pt x="80" y="41"/>
                    <a:pt x="80" y="41"/>
                  </a:cubicBezTo>
                  <a:cubicBezTo>
                    <a:pt x="79" y="41"/>
                    <a:pt x="79" y="41"/>
                    <a:pt x="79" y="41"/>
                  </a:cubicBezTo>
                  <a:lnTo>
                    <a:pt x="79" y="25"/>
                  </a:lnTo>
                  <a:close/>
                  <a:moveTo>
                    <a:pt x="11" y="25"/>
                  </a:moveTo>
                  <a:cubicBezTo>
                    <a:pt x="12" y="25"/>
                    <a:pt x="12" y="25"/>
                    <a:pt x="12" y="25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1" y="41"/>
                    <a:pt x="11" y="41"/>
                    <a:pt x="11" y="41"/>
                  </a:cubicBezTo>
                  <a:lnTo>
                    <a:pt x="11" y="25"/>
                  </a:lnTo>
                  <a:close/>
                  <a:moveTo>
                    <a:pt x="6" y="25"/>
                  </a:moveTo>
                  <a:cubicBezTo>
                    <a:pt x="7" y="25"/>
                    <a:pt x="7" y="25"/>
                    <a:pt x="7" y="25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6" y="41"/>
                    <a:pt x="6" y="41"/>
                    <a:pt x="6" y="41"/>
                  </a:cubicBezTo>
                  <a:lnTo>
                    <a:pt x="6" y="25"/>
                  </a:lnTo>
                  <a:close/>
                  <a:moveTo>
                    <a:pt x="8" y="96"/>
                  </a:moveTo>
                  <a:cubicBezTo>
                    <a:pt x="5" y="96"/>
                    <a:pt x="5" y="96"/>
                    <a:pt x="5" y="96"/>
                  </a:cubicBezTo>
                  <a:cubicBezTo>
                    <a:pt x="5" y="55"/>
                    <a:pt x="5" y="55"/>
                    <a:pt x="5" y="55"/>
                  </a:cubicBezTo>
                  <a:cubicBezTo>
                    <a:pt x="8" y="55"/>
                    <a:pt x="8" y="55"/>
                    <a:pt x="8" y="55"/>
                  </a:cubicBezTo>
                  <a:lnTo>
                    <a:pt x="8" y="96"/>
                  </a:lnTo>
                  <a:close/>
                  <a:moveTo>
                    <a:pt x="13" y="96"/>
                  </a:moveTo>
                  <a:cubicBezTo>
                    <a:pt x="11" y="96"/>
                    <a:pt x="11" y="96"/>
                    <a:pt x="11" y="96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13" y="55"/>
                    <a:pt x="13" y="55"/>
                    <a:pt x="13" y="55"/>
                  </a:cubicBezTo>
                  <a:lnTo>
                    <a:pt x="13" y="96"/>
                  </a:lnTo>
                  <a:close/>
                  <a:moveTo>
                    <a:pt x="16" y="25"/>
                  </a:moveTo>
                  <a:cubicBezTo>
                    <a:pt x="18" y="25"/>
                    <a:pt x="18" y="25"/>
                    <a:pt x="18" y="25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6" y="41"/>
                    <a:pt x="16" y="41"/>
                    <a:pt x="16" y="41"/>
                  </a:cubicBezTo>
                  <a:lnTo>
                    <a:pt x="16" y="25"/>
                  </a:lnTo>
                  <a:close/>
                  <a:moveTo>
                    <a:pt x="19" y="96"/>
                  </a:moveTo>
                  <a:cubicBezTo>
                    <a:pt x="16" y="96"/>
                    <a:pt x="16" y="96"/>
                    <a:pt x="16" y="96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9" y="55"/>
                    <a:pt x="19" y="55"/>
                    <a:pt x="19" y="55"/>
                  </a:cubicBezTo>
                  <a:lnTo>
                    <a:pt x="19" y="96"/>
                  </a:lnTo>
                  <a:close/>
                  <a:moveTo>
                    <a:pt x="21" y="25"/>
                  </a:moveTo>
                  <a:cubicBezTo>
                    <a:pt x="23" y="25"/>
                    <a:pt x="23" y="25"/>
                    <a:pt x="23" y="25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1" y="41"/>
                    <a:pt x="21" y="41"/>
                    <a:pt x="21" y="41"/>
                  </a:cubicBezTo>
                  <a:lnTo>
                    <a:pt x="21" y="25"/>
                  </a:lnTo>
                  <a:close/>
                  <a:moveTo>
                    <a:pt x="24" y="96"/>
                  </a:moveTo>
                  <a:cubicBezTo>
                    <a:pt x="22" y="96"/>
                    <a:pt x="22" y="96"/>
                    <a:pt x="22" y="96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4" y="55"/>
                    <a:pt x="24" y="55"/>
                    <a:pt x="24" y="55"/>
                  </a:cubicBezTo>
                  <a:lnTo>
                    <a:pt x="24" y="96"/>
                  </a:lnTo>
                  <a:close/>
                  <a:moveTo>
                    <a:pt x="26" y="25"/>
                  </a:moveTo>
                  <a:cubicBezTo>
                    <a:pt x="28" y="25"/>
                    <a:pt x="28" y="25"/>
                    <a:pt x="28" y="25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6" y="41"/>
                    <a:pt x="26" y="41"/>
                    <a:pt x="26" y="41"/>
                  </a:cubicBezTo>
                  <a:lnTo>
                    <a:pt x="26" y="25"/>
                  </a:lnTo>
                  <a:close/>
                  <a:moveTo>
                    <a:pt x="30" y="96"/>
                  </a:moveTo>
                  <a:cubicBezTo>
                    <a:pt x="27" y="96"/>
                    <a:pt x="27" y="96"/>
                    <a:pt x="27" y="96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30" y="55"/>
                    <a:pt x="30" y="55"/>
                    <a:pt x="30" y="55"/>
                  </a:cubicBezTo>
                  <a:lnTo>
                    <a:pt x="30" y="96"/>
                  </a:lnTo>
                  <a:close/>
                  <a:moveTo>
                    <a:pt x="32" y="25"/>
                  </a:moveTo>
                  <a:cubicBezTo>
                    <a:pt x="33" y="25"/>
                    <a:pt x="33" y="25"/>
                    <a:pt x="33" y="25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2" y="41"/>
                    <a:pt x="32" y="41"/>
                    <a:pt x="32" y="41"/>
                  </a:cubicBezTo>
                  <a:lnTo>
                    <a:pt x="32" y="25"/>
                  </a:lnTo>
                  <a:close/>
                  <a:moveTo>
                    <a:pt x="36" y="96"/>
                  </a:moveTo>
                  <a:cubicBezTo>
                    <a:pt x="33" y="96"/>
                    <a:pt x="33" y="96"/>
                    <a:pt x="33" y="96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6" y="96"/>
                  </a:lnTo>
                  <a:close/>
                  <a:moveTo>
                    <a:pt x="39" y="41"/>
                  </a:moveTo>
                  <a:cubicBezTo>
                    <a:pt x="37" y="41"/>
                    <a:pt x="37" y="41"/>
                    <a:pt x="37" y="41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9" y="25"/>
                    <a:pt x="39" y="25"/>
                    <a:pt x="39" y="25"/>
                  </a:cubicBezTo>
                  <a:lnTo>
                    <a:pt x="39" y="41"/>
                  </a:lnTo>
                  <a:close/>
                  <a:moveTo>
                    <a:pt x="41" y="96"/>
                  </a:moveTo>
                  <a:cubicBezTo>
                    <a:pt x="39" y="96"/>
                    <a:pt x="39" y="96"/>
                    <a:pt x="39" y="96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41" y="55"/>
                    <a:pt x="41" y="55"/>
                    <a:pt x="41" y="55"/>
                  </a:cubicBezTo>
                  <a:lnTo>
                    <a:pt x="41" y="96"/>
                  </a:lnTo>
                  <a:close/>
                  <a:moveTo>
                    <a:pt x="44" y="41"/>
                  </a:moveTo>
                  <a:cubicBezTo>
                    <a:pt x="42" y="41"/>
                    <a:pt x="42" y="41"/>
                    <a:pt x="42" y="41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4" y="25"/>
                    <a:pt x="44" y="25"/>
                    <a:pt x="44" y="25"/>
                  </a:cubicBezTo>
                  <a:lnTo>
                    <a:pt x="44" y="41"/>
                  </a:lnTo>
                  <a:close/>
                  <a:moveTo>
                    <a:pt x="47" y="96"/>
                  </a:moveTo>
                  <a:cubicBezTo>
                    <a:pt x="44" y="96"/>
                    <a:pt x="44" y="96"/>
                    <a:pt x="44" y="9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7" y="55"/>
                    <a:pt x="47" y="55"/>
                    <a:pt x="47" y="55"/>
                  </a:cubicBezTo>
                  <a:lnTo>
                    <a:pt x="47" y="96"/>
                  </a:lnTo>
                  <a:close/>
                  <a:moveTo>
                    <a:pt x="49" y="41"/>
                  </a:moveTo>
                  <a:cubicBezTo>
                    <a:pt x="47" y="41"/>
                    <a:pt x="47" y="41"/>
                    <a:pt x="47" y="41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9" y="25"/>
                    <a:pt x="49" y="25"/>
                    <a:pt x="49" y="25"/>
                  </a:cubicBezTo>
                  <a:lnTo>
                    <a:pt x="49" y="41"/>
                  </a:lnTo>
                  <a:close/>
                  <a:moveTo>
                    <a:pt x="52" y="96"/>
                  </a:moveTo>
                  <a:cubicBezTo>
                    <a:pt x="50" y="96"/>
                    <a:pt x="50" y="96"/>
                    <a:pt x="50" y="96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2" y="55"/>
                    <a:pt x="52" y="55"/>
                    <a:pt x="52" y="55"/>
                  </a:cubicBezTo>
                  <a:lnTo>
                    <a:pt x="52" y="96"/>
                  </a:lnTo>
                  <a:close/>
                  <a:moveTo>
                    <a:pt x="54" y="41"/>
                  </a:moveTo>
                  <a:cubicBezTo>
                    <a:pt x="53" y="41"/>
                    <a:pt x="53" y="41"/>
                    <a:pt x="53" y="41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4" y="25"/>
                    <a:pt x="54" y="25"/>
                    <a:pt x="54" y="25"/>
                  </a:cubicBezTo>
                  <a:lnTo>
                    <a:pt x="54" y="41"/>
                  </a:lnTo>
                  <a:close/>
                  <a:moveTo>
                    <a:pt x="58" y="96"/>
                  </a:moveTo>
                  <a:cubicBezTo>
                    <a:pt x="56" y="96"/>
                    <a:pt x="56" y="96"/>
                    <a:pt x="56" y="96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8" y="55"/>
                    <a:pt x="58" y="55"/>
                    <a:pt x="58" y="55"/>
                  </a:cubicBezTo>
                  <a:lnTo>
                    <a:pt x="58" y="96"/>
                  </a:lnTo>
                  <a:close/>
                  <a:moveTo>
                    <a:pt x="60" y="41"/>
                  </a:moveTo>
                  <a:cubicBezTo>
                    <a:pt x="58" y="41"/>
                    <a:pt x="58" y="41"/>
                    <a:pt x="58" y="41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60" y="25"/>
                    <a:pt x="60" y="25"/>
                    <a:pt x="60" y="25"/>
                  </a:cubicBezTo>
                  <a:lnTo>
                    <a:pt x="60" y="41"/>
                  </a:lnTo>
                  <a:close/>
                  <a:moveTo>
                    <a:pt x="64" y="96"/>
                  </a:moveTo>
                  <a:cubicBezTo>
                    <a:pt x="61" y="96"/>
                    <a:pt x="61" y="96"/>
                    <a:pt x="61" y="96"/>
                  </a:cubicBezTo>
                  <a:cubicBezTo>
                    <a:pt x="61" y="55"/>
                    <a:pt x="61" y="55"/>
                    <a:pt x="61" y="55"/>
                  </a:cubicBezTo>
                  <a:cubicBezTo>
                    <a:pt x="64" y="55"/>
                    <a:pt x="64" y="55"/>
                    <a:pt x="64" y="55"/>
                  </a:cubicBezTo>
                  <a:lnTo>
                    <a:pt x="64" y="96"/>
                  </a:lnTo>
                  <a:close/>
                  <a:moveTo>
                    <a:pt x="65" y="41"/>
                  </a:moveTo>
                  <a:cubicBezTo>
                    <a:pt x="63" y="41"/>
                    <a:pt x="63" y="41"/>
                    <a:pt x="63" y="41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5" y="25"/>
                    <a:pt x="65" y="25"/>
                    <a:pt x="65" y="25"/>
                  </a:cubicBezTo>
                  <a:lnTo>
                    <a:pt x="65" y="41"/>
                  </a:lnTo>
                  <a:close/>
                  <a:moveTo>
                    <a:pt x="69" y="96"/>
                  </a:moveTo>
                  <a:cubicBezTo>
                    <a:pt x="67" y="96"/>
                    <a:pt x="67" y="96"/>
                    <a:pt x="67" y="96"/>
                  </a:cubicBezTo>
                  <a:cubicBezTo>
                    <a:pt x="67" y="55"/>
                    <a:pt x="67" y="55"/>
                    <a:pt x="67" y="55"/>
                  </a:cubicBezTo>
                  <a:cubicBezTo>
                    <a:pt x="69" y="55"/>
                    <a:pt x="69" y="55"/>
                    <a:pt x="69" y="55"/>
                  </a:cubicBezTo>
                  <a:lnTo>
                    <a:pt x="69" y="96"/>
                  </a:lnTo>
                  <a:close/>
                  <a:moveTo>
                    <a:pt x="70" y="41"/>
                  </a:moveTo>
                  <a:cubicBezTo>
                    <a:pt x="68" y="41"/>
                    <a:pt x="68" y="41"/>
                    <a:pt x="68" y="41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70" y="25"/>
                    <a:pt x="70" y="25"/>
                    <a:pt x="70" y="25"/>
                  </a:cubicBezTo>
                  <a:lnTo>
                    <a:pt x="70" y="41"/>
                  </a:lnTo>
                  <a:close/>
                  <a:moveTo>
                    <a:pt x="75" y="96"/>
                  </a:moveTo>
                  <a:cubicBezTo>
                    <a:pt x="72" y="96"/>
                    <a:pt x="72" y="96"/>
                    <a:pt x="72" y="96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5" y="55"/>
                    <a:pt x="75" y="55"/>
                    <a:pt x="75" y="55"/>
                  </a:cubicBezTo>
                  <a:lnTo>
                    <a:pt x="75" y="96"/>
                  </a:lnTo>
                  <a:close/>
                  <a:moveTo>
                    <a:pt x="75" y="41"/>
                  </a:moveTo>
                  <a:cubicBezTo>
                    <a:pt x="74" y="41"/>
                    <a:pt x="74" y="41"/>
                    <a:pt x="74" y="41"/>
                  </a:cubicBezTo>
                  <a:cubicBezTo>
                    <a:pt x="74" y="25"/>
                    <a:pt x="74" y="25"/>
                    <a:pt x="74" y="25"/>
                  </a:cubicBezTo>
                  <a:cubicBezTo>
                    <a:pt x="75" y="25"/>
                    <a:pt x="75" y="25"/>
                    <a:pt x="75" y="25"/>
                  </a:cubicBezTo>
                  <a:lnTo>
                    <a:pt x="75" y="41"/>
                  </a:lnTo>
                  <a:close/>
                  <a:moveTo>
                    <a:pt x="80" y="96"/>
                  </a:moveTo>
                  <a:cubicBezTo>
                    <a:pt x="78" y="96"/>
                    <a:pt x="78" y="96"/>
                    <a:pt x="78" y="96"/>
                  </a:cubicBezTo>
                  <a:cubicBezTo>
                    <a:pt x="78" y="55"/>
                    <a:pt x="78" y="55"/>
                    <a:pt x="78" y="55"/>
                  </a:cubicBezTo>
                  <a:cubicBezTo>
                    <a:pt x="80" y="55"/>
                    <a:pt x="80" y="55"/>
                    <a:pt x="80" y="55"/>
                  </a:cubicBezTo>
                  <a:lnTo>
                    <a:pt x="80" y="9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2681"/>
            <p:cNvSpPr>
              <a:spLocks noEditPoints="1"/>
            </p:cNvSpPr>
            <p:nvPr/>
          </p:nvSpPr>
          <p:spPr bwMode="auto">
            <a:xfrm>
              <a:off x="6336" y="2654"/>
              <a:ext cx="139" cy="127"/>
            </a:xfrm>
            <a:custGeom>
              <a:avLst/>
              <a:gdLst>
                <a:gd name="T0" fmla="*/ 116 w 128"/>
                <a:gd name="T1" fmla="*/ 0 h 117"/>
                <a:gd name="T2" fmla="*/ 12 w 128"/>
                <a:gd name="T3" fmla="*/ 0 h 117"/>
                <a:gd name="T4" fmla="*/ 0 w 128"/>
                <a:gd name="T5" fmla="*/ 12 h 117"/>
                <a:gd name="T6" fmla="*/ 0 w 128"/>
                <a:gd name="T7" fmla="*/ 60 h 117"/>
                <a:gd name="T8" fmla="*/ 12 w 128"/>
                <a:gd name="T9" fmla="*/ 71 h 117"/>
                <a:gd name="T10" fmla="*/ 13 w 128"/>
                <a:gd name="T11" fmla="*/ 71 h 117"/>
                <a:gd name="T12" fmla="*/ 13 w 128"/>
                <a:gd name="T13" fmla="*/ 117 h 117"/>
                <a:gd name="T14" fmla="*/ 115 w 128"/>
                <a:gd name="T15" fmla="*/ 117 h 117"/>
                <a:gd name="T16" fmla="*/ 115 w 128"/>
                <a:gd name="T17" fmla="*/ 71 h 117"/>
                <a:gd name="T18" fmla="*/ 116 w 128"/>
                <a:gd name="T19" fmla="*/ 71 h 117"/>
                <a:gd name="T20" fmla="*/ 128 w 128"/>
                <a:gd name="T21" fmla="*/ 60 h 117"/>
                <a:gd name="T22" fmla="*/ 128 w 128"/>
                <a:gd name="T23" fmla="*/ 12 h 117"/>
                <a:gd name="T24" fmla="*/ 116 w 128"/>
                <a:gd name="T25" fmla="*/ 0 h 117"/>
                <a:gd name="T26" fmla="*/ 109 w 128"/>
                <a:gd name="T27" fmla="*/ 71 h 117"/>
                <a:gd name="T28" fmla="*/ 109 w 128"/>
                <a:gd name="T29" fmla="*/ 106 h 117"/>
                <a:gd name="T30" fmla="*/ 19 w 128"/>
                <a:gd name="T31" fmla="*/ 106 h 117"/>
                <a:gd name="T32" fmla="*/ 19 w 128"/>
                <a:gd name="T33" fmla="*/ 71 h 117"/>
                <a:gd name="T34" fmla="*/ 19 w 128"/>
                <a:gd name="T35" fmla="*/ 53 h 117"/>
                <a:gd name="T36" fmla="*/ 109 w 128"/>
                <a:gd name="T37" fmla="*/ 53 h 117"/>
                <a:gd name="T38" fmla="*/ 109 w 128"/>
                <a:gd name="T39" fmla="*/ 71 h 117"/>
                <a:gd name="T40" fmla="*/ 110 w 128"/>
                <a:gd name="T41" fmla="*/ 37 h 117"/>
                <a:gd name="T42" fmla="*/ 107 w 128"/>
                <a:gd name="T43" fmla="*/ 33 h 117"/>
                <a:gd name="T44" fmla="*/ 110 w 128"/>
                <a:gd name="T45" fmla="*/ 30 h 117"/>
                <a:gd name="T46" fmla="*/ 114 w 128"/>
                <a:gd name="T47" fmla="*/ 33 h 117"/>
                <a:gd name="T48" fmla="*/ 110 w 128"/>
                <a:gd name="T49" fmla="*/ 37 h 117"/>
                <a:gd name="T50" fmla="*/ 110 w 128"/>
                <a:gd name="T51" fmla="*/ 27 h 117"/>
                <a:gd name="T52" fmla="*/ 103 w 128"/>
                <a:gd name="T53" fmla="*/ 20 h 117"/>
                <a:gd name="T54" fmla="*/ 110 w 128"/>
                <a:gd name="T55" fmla="*/ 13 h 117"/>
                <a:gd name="T56" fmla="*/ 117 w 128"/>
                <a:gd name="T57" fmla="*/ 20 h 117"/>
                <a:gd name="T58" fmla="*/ 110 w 128"/>
                <a:gd name="T59" fmla="*/ 27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8" h="117">
                  <a:moveTo>
                    <a:pt x="116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6"/>
                    <a:pt x="0" y="12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6"/>
                    <a:pt x="5" y="71"/>
                    <a:pt x="12" y="71"/>
                  </a:cubicBezTo>
                  <a:cubicBezTo>
                    <a:pt x="13" y="71"/>
                    <a:pt x="13" y="71"/>
                    <a:pt x="13" y="71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15" y="117"/>
                    <a:pt x="115" y="117"/>
                    <a:pt x="115" y="117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16" y="71"/>
                    <a:pt x="116" y="71"/>
                    <a:pt x="116" y="71"/>
                  </a:cubicBezTo>
                  <a:cubicBezTo>
                    <a:pt x="123" y="71"/>
                    <a:pt x="128" y="66"/>
                    <a:pt x="128" y="60"/>
                  </a:cubicBezTo>
                  <a:cubicBezTo>
                    <a:pt x="128" y="12"/>
                    <a:pt x="128" y="12"/>
                    <a:pt x="128" y="12"/>
                  </a:cubicBezTo>
                  <a:cubicBezTo>
                    <a:pt x="128" y="6"/>
                    <a:pt x="123" y="0"/>
                    <a:pt x="116" y="0"/>
                  </a:cubicBezTo>
                  <a:close/>
                  <a:moveTo>
                    <a:pt x="109" y="71"/>
                  </a:moveTo>
                  <a:cubicBezTo>
                    <a:pt x="109" y="106"/>
                    <a:pt x="109" y="106"/>
                    <a:pt x="109" y="106"/>
                  </a:cubicBezTo>
                  <a:cubicBezTo>
                    <a:pt x="19" y="106"/>
                    <a:pt x="19" y="106"/>
                    <a:pt x="19" y="106"/>
                  </a:cubicBezTo>
                  <a:cubicBezTo>
                    <a:pt x="19" y="71"/>
                    <a:pt x="19" y="71"/>
                    <a:pt x="19" y="71"/>
                  </a:cubicBezTo>
                  <a:cubicBezTo>
                    <a:pt x="19" y="53"/>
                    <a:pt x="19" y="53"/>
                    <a:pt x="19" y="53"/>
                  </a:cubicBezTo>
                  <a:cubicBezTo>
                    <a:pt x="109" y="53"/>
                    <a:pt x="109" y="53"/>
                    <a:pt x="109" y="53"/>
                  </a:cubicBezTo>
                  <a:lnTo>
                    <a:pt x="109" y="71"/>
                  </a:lnTo>
                  <a:close/>
                  <a:moveTo>
                    <a:pt x="110" y="37"/>
                  </a:moveTo>
                  <a:cubicBezTo>
                    <a:pt x="108" y="37"/>
                    <a:pt x="107" y="35"/>
                    <a:pt x="107" y="33"/>
                  </a:cubicBezTo>
                  <a:cubicBezTo>
                    <a:pt x="107" y="31"/>
                    <a:pt x="108" y="30"/>
                    <a:pt x="110" y="30"/>
                  </a:cubicBezTo>
                  <a:cubicBezTo>
                    <a:pt x="112" y="30"/>
                    <a:pt x="114" y="31"/>
                    <a:pt x="114" y="33"/>
                  </a:cubicBezTo>
                  <a:cubicBezTo>
                    <a:pt x="114" y="35"/>
                    <a:pt x="112" y="37"/>
                    <a:pt x="110" y="37"/>
                  </a:cubicBezTo>
                  <a:close/>
                  <a:moveTo>
                    <a:pt x="110" y="27"/>
                  </a:moveTo>
                  <a:cubicBezTo>
                    <a:pt x="106" y="27"/>
                    <a:pt x="103" y="24"/>
                    <a:pt x="103" y="20"/>
                  </a:cubicBezTo>
                  <a:cubicBezTo>
                    <a:pt x="103" y="16"/>
                    <a:pt x="106" y="13"/>
                    <a:pt x="110" y="13"/>
                  </a:cubicBezTo>
                  <a:cubicBezTo>
                    <a:pt x="114" y="13"/>
                    <a:pt x="117" y="16"/>
                    <a:pt x="117" y="20"/>
                  </a:cubicBezTo>
                  <a:cubicBezTo>
                    <a:pt x="117" y="24"/>
                    <a:pt x="114" y="27"/>
                    <a:pt x="110" y="2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2682"/>
            <p:cNvSpPr>
              <a:spLocks noEditPoints="1"/>
            </p:cNvSpPr>
            <p:nvPr/>
          </p:nvSpPr>
          <p:spPr bwMode="auto">
            <a:xfrm>
              <a:off x="6383" y="2721"/>
              <a:ext cx="48" cy="37"/>
            </a:xfrm>
            <a:custGeom>
              <a:avLst/>
              <a:gdLst>
                <a:gd name="T0" fmla="*/ 38 w 44"/>
                <a:gd name="T1" fmla="*/ 0 h 34"/>
                <a:gd name="T2" fmla="*/ 37 w 44"/>
                <a:gd name="T3" fmla="*/ 0 h 34"/>
                <a:gd name="T4" fmla="*/ 13 w 44"/>
                <a:gd name="T5" fmla="*/ 0 h 34"/>
                <a:gd name="T6" fmla="*/ 7 w 44"/>
                <a:gd name="T7" fmla="*/ 0 h 34"/>
                <a:gd name="T8" fmla="*/ 0 w 44"/>
                <a:gd name="T9" fmla="*/ 7 h 34"/>
                <a:gd name="T10" fmla="*/ 0 w 44"/>
                <a:gd name="T11" fmla="*/ 26 h 34"/>
                <a:gd name="T12" fmla="*/ 7 w 44"/>
                <a:gd name="T13" fmla="*/ 34 h 34"/>
                <a:gd name="T14" fmla="*/ 37 w 44"/>
                <a:gd name="T15" fmla="*/ 34 h 34"/>
                <a:gd name="T16" fmla="*/ 43 w 44"/>
                <a:gd name="T17" fmla="*/ 30 h 34"/>
                <a:gd name="T18" fmla="*/ 44 w 44"/>
                <a:gd name="T19" fmla="*/ 26 h 34"/>
                <a:gd name="T20" fmla="*/ 44 w 44"/>
                <a:gd name="T21" fmla="*/ 7 h 34"/>
                <a:gd name="T22" fmla="*/ 43 w 44"/>
                <a:gd name="T23" fmla="*/ 5 h 34"/>
                <a:gd name="T24" fmla="*/ 38 w 44"/>
                <a:gd name="T25" fmla="*/ 0 h 34"/>
                <a:gd name="T26" fmla="*/ 38 w 44"/>
                <a:gd name="T27" fmla="*/ 6 h 34"/>
                <a:gd name="T28" fmla="*/ 30 w 44"/>
                <a:gd name="T29" fmla="*/ 18 h 34"/>
                <a:gd name="T30" fmla="*/ 24 w 44"/>
                <a:gd name="T31" fmla="*/ 12 h 34"/>
                <a:gd name="T32" fmla="*/ 21 w 44"/>
                <a:gd name="T33" fmla="*/ 17 h 34"/>
                <a:gd name="T34" fmla="*/ 17 w 44"/>
                <a:gd name="T35" fmla="*/ 24 h 34"/>
                <a:gd name="T36" fmla="*/ 12 w 44"/>
                <a:gd name="T37" fmla="*/ 18 h 34"/>
                <a:gd name="T38" fmla="*/ 6 w 44"/>
                <a:gd name="T39" fmla="*/ 28 h 34"/>
                <a:gd name="T40" fmla="*/ 5 w 44"/>
                <a:gd name="T41" fmla="*/ 30 h 34"/>
                <a:gd name="T42" fmla="*/ 4 w 44"/>
                <a:gd name="T43" fmla="*/ 26 h 34"/>
                <a:gd name="T44" fmla="*/ 4 w 44"/>
                <a:gd name="T45" fmla="*/ 7 h 34"/>
                <a:gd name="T46" fmla="*/ 7 w 44"/>
                <a:gd name="T47" fmla="*/ 3 h 34"/>
                <a:gd name="T48" fmla="*/ 14 w 44"/>
                <a:gd name="T49" fmla="*/ 3 h 34"/>
                <a:gd name="T50" fmla="*/ 37 w 44"/>
                <a:gd name="T51" fmla="*/ 3 h 34"/>
                <a:gd name="T52" fmla="*/ 39 w 44"/>
                <a:gd name="T53" fmla="*/ 4 h 34"/>
                <a:gd name="T54" fmla="*/ 38 w 44"/>
                <a:gd name="T55" fmla="*/ 6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4" h="34">
                  <a:moveTo>
                    <a:pt x="38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31"/>
                    <a:pt x="3" y="34"/>
                    <a:pt x="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40" y="34"/>
                    <a:pt x="42" y="32"/>
                    <a:pt x="43" y="30"/>
                  </a:cubicBezTo>
                  <a:cubicBezTo>
                    <a:pt x="43" y="29"/>
                    <a:pt x="44" y="28"/>
                    <a:pt x="44" y="26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3" y="6"/>
                    <a:pt x="43" y="5"/>
                  </a:cubicBezTo>
                  <a:cubicBezTo>
                    <a:pt x="43" y="2"/>
                    <a:pt x="41" y="0"/>
                    <a:pt x="38" y="0"/>
                  </a:cubicBezTo>
                  <a:close/>
                  <a:moveTo>
                    <a:pt x="38" y="6"/>
                  </a:moveTo>
                  <a:cubicBezTo>
                    <a:pt x="30" y="18"/>
                    <a:pt x="30" y="18"/>
                    <a:pt x="30" y="18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29"/>
                    <a:pt x="4" y="28"/>
                    <a:pt x="4" y="2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5"/>
                    <a:pt x="5" y="3"/>
                    <a:pt x="7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8" y="3"/>
                    <a:pt x="39" y="3"/>
                    <a:pt x="39" y="4"/>
                  </a:cubicBezTo>
                  <a:lnTo>
                    <a:pt x="38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Oval 2683"/>
            <p:cNvSpPr>
              <a:spLocks noChangeArrowheads="1"/>
            </p:cNvSpPr>
            <p:nvPr/>
          </p:nvSpPr>
          <p:spPr bwMode="auto">
            <a:xfrm>
              <a:off x="6083" y="3944"/>
              <a:ext cx="200" cy="201"/>
            </a:xfrm>
            <a:prstGeom prst="ellipse">
              <a:avLst/>
            </a:prstGeom>
            <a:solidFill>
              <a:srgbClr val="24B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Oval 2684"/>
            <p:cNvSpPr>
              <a:spLocks noChangeArrowheads="1"/>
            </p:cNvSpPr>
            <p:nvPr/>
          </p:nvSpPr>
          <p:spPr bwMode="auto">
            <a:xfrm>
              <a:off x="6304" y="3944"/>
              <a:ext cx="200" cy="201"/>
            </a:xfrm>
            <a:prstGeom prst="ellipse">
              <a:avLst/>
            </a:prstGeom>
            <a:solidFill>
              <a:srgbClr val="D4C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Oval 2685"/>
            <p:cNvSpPr>
              <a:spLocks noChangeArrowheads="1"/>
            </p:cNvSpPr>
            <p:nvPr/>
          </p:nvSpPr>
          <p:spPr bwMode="auto">
            <a:xfrm>
              <a:off x="6525" y="3944"/>
              <a:ext cx="201" cy="201"/>
            </a:xfrm>
            <a:prstGeom prst="ellipse">
              <a:avLst/>
            </a:prstGeom>
            <a:solidFill>
              <a:srgbClr val="EE5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Oval 2686"/>
            <p:cNvSpPr>
              <a:spLocks noChangeArrowheads="1"/>
            </p:cNvSpPr>
            <p:nvPr/>
          </p:nvSpPr>
          <p:spPr bwMode="auto">
            <a:xfrm>
              <a:off x="6747" y="3944"/>
              <a:ext cx="201" cy="201"/>
            </a:xfrm>
            <a:prstGeom prst="ellipse">
              <a:avLst/>
            </a:prstGeom>
            <a:solidFill>
              <a:srgbClr val="F399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Oval 2687"/>
            <p:cNvSpPr>
              <a:spLocks noChangeArrowheads="1"/>
            </p:cNvSpPr>
            <p:nvPr/>
          </p:nvSpPr>
          <p:spPr bwMode="auto">
            <a:xfrm>
              <a:off x="6969" y="3944"/>
              <a:ext cx="200" cy="201"/>
            </a:xfrm>
            <a:prstGeom prst="ellipse">
              <a:avLst/>
            </a:prstGeom>
            <a:solidFill>
              <a:srgbClr val="62CC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Oval 2688"/>
            <p:cNvSpPr>
              <a:spLocks noChangeArrowheads="1"/>
            </p:cNvSpPr>
            <p:nvPr/>
          </p:nvSpPr>
          <p:spPr bwMode="auto">
            <a:xfrm>
              <a:off x="6083" y="4165"/>
              <a:ext cx="200" cy="199"/>
            </a:xfrm>
            <a:prstGeom prst="ellipse">
              <a:avLst/>
            </a:prstGeom>
            <a:solidFill>
              <a:srgbClr val="E3535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Oval 2689"/>
            <p:cNvSpPr>
              <a:spLocks noChangeArrowheads="1"/>
            </p:cNvSpPr>
            <p:nvPr/>
          </p:nvSpPr>
          <p:spPr bwMode="auto">
            <a:xfrm>
              <a:off x="6304" y="4165"/>
              <a:ext cx="200" cy="199"/>
            </a:xfrm>
            <a:prstGeom prst="ellipse">
              <a:avLst/>
            </a:prstGeom>
            <a:solidFill>
              <a:srgbClr val="7B5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Oval 2690"/>
            <p:cNvSpPr>
              <a:spLocks noChangeArrowheads="1"/>
            </p:cNvSpPr>
            <p:nvPr/>
          </p:nvSpPr>
          <p:spPr bwMode="auto">
            <a:xfrm>
              <a:off x="6525" y="4165"/>
              <a:ext cx="201" cy="199"/>
            </a:xfrm>
            <a:prstGeom prst="ellipse">
              <a:avLst/>
            </a:prstGeom>
            <a:solidFill>
              <a:srgbClr val="27B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Oval 2691"/>
            <p:cNvSpPr>
              <a:spLocks noChangeArrowheads="1"/>
            </p:cNvSpPr>
            <p:nvPr/>
          </p:nvSpPr>
          <p:spPr bwMode="auto">
            <a:xfrm>
              <a:off x="6747" y="4165"/>
              <a:ext cx="201" cy="199"/>
            </a:xfrm>
            <a:prstGeom prst="ellipse">
              <a:avLst/>
            </a:prstGeom>
            <a:solidFill>
              <a:srgbClr val="9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Oval 2692"/>
            <p:cNvSpPr>
              <a:spLocks noChangeArrowheads="1"/>
            </p:cNvSpPr>
            <p:nvPr/>
          </p:nvSpPr>
          <p:spPr bwMode="auto">
            <a:xfrm>
              <a:off x="6969" y="4165"/>
              <a:ext cx="200" cy="199"/>
            </a:xfrm>
            <a:prstGeom prst="ellipse">
              <a:avLst/>
            </a:prstGeom>
            <a:solidFill>
              <a:srgbClr val="FA85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Oval 2693"/>
            <p:cNvSpPr>
              <a:spLocks noChangeArrowheads="1"/>
            </p:cNvSpPr>
            <p:nvPr/>
          </p:nvSpPr>
          <p:spPr bwMode="auto">
            <a:xfrm>
              <a:off x="6083" y="3282"/>
              <a:ext cx="200" cy="199"/>
            </a:xfrm>
            <a:prstGeom prst="ellipse">
              <a:avLst/>
            </a:prstGeom>
            <a:solidFill>
              <a:srgbClr val="F399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Oval 2694"/>
            <p:cNvSpPr>
              <a:spLocks noChangeArrowheads="1"/>
            </p:cNvSpPr>
            <p:nvPr/>
          </p:nvSpPr>
          <p:spPr bwMode="auto">
            <a:xfrm>
              <a:off x="6304" y="3282"/>
              <a:ext cx="200" cy="199"/>
            </a:xfrm>
            <a:prstGeom prst="ellipse">
              <a:avLst/>
            </a:prstGeom>
            <a:solidFill>
              <a:srgbClr val="7A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Oval 2695"/>
            <p:cNvSpPr>
              <a:spLocks noChangeArrowheads="1"/>
            </p:cNvSpPr>
            <p:nvPr/>
          </p:nvSpPr>
          <p:spPr bwMode="auto">
            <a:xfrm>
              <a:off x="6525" y="3282"/>
              <a:ext cx="201" cy="199"/>
            </a:xfrm>
            <a:prstGeom prst="ellipse">
              <a:avLst/>
            </a:prstGeom>
            <a:solidFill>
              <a:srgbClr val="249D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Oval 2696"/>
            <p:cNvSpPr>
              <a:spLocks noChangeArrowheads="1"/>
            </p:cNvSpPr>
            <p:nvPr/>
          </p:nvSpPr>
          <p:spPr bwMode="auto">
            <a:xfrm>
              <a:off x="6747" y="3282"/>
              <a:ext cx="201" cy="199"/>
            </a:xfrm>
            <a:prstGeom prst="ellipse">
              <a:avLst/>
            </a:prstGeom>
            <a:solidFill>
              <a:srgbClr val="EE5D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Oval 2697"/>
            <p:cNvSpPr>
              <a:spLocks noChangeArrowheads="1"/>
            </p:cNvSpPr>
            <p:nvPr/>
          </p:nvSpPr>
          <p:spPr bwMode="auto">
            <a:xfrm>
              <a:off x="6969" y="3282"/>
              <a:ext cx="200" cy="199"/>
            </a:xfrm>
            <a:prstGeom prst="ellipse">
              <a:avLst/>
            </a:prstGeom>
            <a:solidFill>
              <a:srgbClr val="7B5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Oval 2698"/>
            <p:cNvSpPr>
              <a:spLocks noChangeArrowheads="1"/>
            </p:cNvSpPr>
            <p:nvPr/>
          </p:nvSpPr>
          <p:spPr bwMode="auto">
            <a:xfrm>
              <a:off x="6083" y="3501"/>
              <a:ext cx="200" cy="200"/>
            </a:xfrm>
            <a:prstGeom prst="ellipse">
              <a:avLst/>
            </a:prstGeom>
            <a:solidFill>
              <a:srgbClr val="FA85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Oval 2699"/>
            <p:cNvSpPr>
              <a:spLocks noChangeArrowheads="1"/>
            </p:cNvSpPr>
            <p:nvPr/>
          </p:nvSpPr>
          <p:spPr bwMode="auto">
            <a:xfrm>
              <a:off x="6304" y="3501"/>
              <a:ext cx="200" cy="200"/>
            </a:xfrm>
            <a:prstGeom prst="ellipse">
              <a:avLst/>
            </a:prstGeom>
            <a:solidFill>
              <a:srgbClr val="24B0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Oval 2700"/>
            <p:cNvSpPr>
              <a:spLocks noChangeArrowheads="1"/>
            </p:cNvSpPr>
            <p:nvPr/>
          </p:nvSpPr>
          <p:spPr bwMode="auto">
            <a:xfrm>
              <a:off x="6525" y="3501"/>
              <a:ext cx="201" cy="200"/>
            </a:xfrm>
            <a:prstGeom prst="ellipse">
              <a:avLst/>
            </a:prstGeom>
            <a:solidFill>
              <a:srgbClr val="D4CD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Oval 2701"/>
            <p:cNvSpPr>
              <a:spLocks noChangeArrowheads="1"/>
            </p:cNvSpPr>
            <p:nvPr/>
          </p:nvSpPr>
          <p:spPr bwMode="auto">
            <a:xfrm>
              <a:off x="6747" y="3501"/>
              <a:ext cx="201" cy="200"/>
            </a:xfrm>
            <a:prstGeom prst="ellipse">
              <a:avLst/>
            </a:prstGeom>
            <a:solidFill>
              <a:srgbClr val="62CC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Oval 2702"/>
            <p:cNvSpPr>
              <a:spLocks noChangeArrowheads="1"/>
            </p:cNvSpPr>
            <p:nvPr/>
          </p:nvSpPr>
          <p:spPr bwMode="auto">
            <a:xfrm>
              <a:off x="6969" y="3501"/>
              <a:ext cx="200" cy="200"/>
            </a:xfrm>
            <a:prstGeom prst="ellipse">
              <a:avLst/>
            </a:prstGeom>
            <a:solidFill>
              <a:srgbClr val="F3994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Oval 2703"/>
            <p:cNvSpPr>
              <a:spLocks noChangeArrowheads="1"/>
            </p:cNvSpPr>
            <p:nvPr/>
          </p:nvSpPr>
          <p:spPr bwMode="auto">
            <a:xfrm>
              <a:off x="6083" y="3723"/>
              <a:ext cx="200" cy="201"/>
            </a:xfrm>
            <a:prstGeom prst="ellipse">
              <a:avLst/>
            </a:prstGeom>
            <a:solidFill>
              <a:srgbClr val="27BC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Oval 2704"/>
            <p:cNvSpPr>
              <a:spLocks noChangeArrowheads="1"/>
            </p:cNvSpPr>
            <p:nvPr/>
          </p:nvSpPr>
          <p:spPr bwMode="auto">
            <a:xfrm>
              <a:off x="6304" y="3723"/>
              <a:ext cx="200" cy="201"/>
            </a:xfrm>
            <a:prstGeom prst="ellipse">
              <a:avLst/>
            </a:prstGeom>
            <a:solidFill>
              <a:srgbClr val="7B56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Oval 2705"/>
            <p:cNvSpPr>
              <a:spLocks noChangeArrowheads="1"/>
            </p:cNvSpPr>
            <p:nvPr/>
          </p:nvSpPr>
          <p:spPr bwMode="auto">
            <a:xfrm>
              <a:off x="6525" y="3723"/>
              <a:ext cx="201" cy="201"/>
            </a:xfrm>
            <a:prstGeom prst="ellipse">
              <a:avLst/>
            </a:prstGeom>
            <a:solidFill>
              <a:srgbClr val="FA85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Oval 2706"/>
            <p:cNvSpPr>
              <a:spLocks noChangeArrowheads="1"/>
            </p:cNvSpPr>
            <p:nvPr/>
          </p:nvSpPr>
          <p:spPr bwMode="auto">
            <a:xfrm>
              <a:off x="6747" y="3723"/>
              <a:ext cx="201" cy="201"/>
            </a:xfrm>
            <a:prstGeom prst="ellipse">
              <a:avLst/>
            </a:prstGeom>
            <a:solidFill>
              <a:srgbClr val="7A9D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Oval 2707"/>
            <p:cNvSpPr>
              <a:spLocks noChangeArrowheads="1"/>
            </p:cNvSpPr>
            <p:nvPr/>
          </p:nvSpPr>
          <p:spPr bwMode="auto">
            <a:xfrm>
              <a:off x="6969" y="3723"/>
              <a:ext cx="200" cy="201"/>
            </a:xfrm>
            <a:prstGeom prst="ellipse">
              <a:avLst/>
            </a:prstGeom>
            <a:solidFill>
              <a:srgbClr val="3380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2708"/>
            <p:cNvSpPr/>
            <p:nvPr/>
          </p:nvSpPr>
          <p:spPr bwMode="auto">
            <a:xfrm>
              <a:off x="6889" y="3808"/>
              <a:ext cx="11" cy="31"/>
            </a:xfrm>
            <a:custGeom>
              <a:avLst/>
              <a:gdLst>
                <a:gd name="T0" fmla="*/ 6 w 10"/>
                <a:gd name="T1" fmla="*/ 3 h 28"/>
                <a:gd name="T2" fmla="*/ 4 w 10"/>
                <a:gd name="T3" fmla="*/ 0 h 28"/>
                <a:gd name="T4" fmla="*/ 1 w 10"/>
                <a:gd name="T5" fmla="*/ 0 h 28"/>
                <a:gd name="T6" fmla="*/ 0 w 10"/>
                <a:gd name="T7" fmla="*/ 1 h 28"/>
                <a:gd name="T8" fmla="*/ 5 w 10"/>
                <a:gd name="T9" fmla="*/ 28 h 28"/>
                <a:gd name="T10" fmla="*/ 6 w 10"/>
                <a:gd name="T11" fmla="*/ 28 h 28"/>
                <a:gd name="T12" fmla="*/ 9 w 10"/>
                <a:gd name="T13" fmla="*/ 26 h 28"/>
                <a:gd name="T14" fmla="*/ 9 w 10"/>
                <a:gd name="T15" fmla="*/ 23 h 28"/>
                <a:gd name="T16" fmla="*/ 6 w 10"/>
                <a:gd name="T17" fmla="*/ 3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8">
                  <a:moveTo>
                    <a:pt x="6" y="3"/>
                  </a:moveTo>
                  <a:cubicBezTo>
                    <a:pt x="5" y="2"/>
                    <a:pt x="5" y="1"/>
                    <a:pt x="4" y="0"/>
                  </a:cubicBezTo>
                  <a:cubicBezTo>
                    <a:pt x="4" y="0"/>
                    <a:pt x="3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8" y="27"/>
                    <a:pt x="9" y="27"/>
                    <a:pt x="9" y="26"/>
                  </a:cubicBezTo>
                  <a:cubicBezTo>
                    <a:pt x="10" y="26"/>
                    <a:pt x="10" y="24"/>
                    <a:pt x="9" y="23"/>
                  </a:cubicBezTo>
                  <a:lnTo>
                    <a:pt x="6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2709"/>
            <p:cNvSpPr/>
            <p:nvPr/>
          </p:nvSpPr>
          <p:spPr bwMode="auto">
            <a:xfrm>
              <a:off x="6834" y="3818"/>
              <a:ext cx="10" cy="30"/>
            </a:xfrm>
            <a:custGeom>
              <a:avLst/>
              <a:gdLst>
                <a:gd name="T0" fmla="*/ 6 w 10"/>
                <a:gd name="T1" fmla="*/ 4 h 28"/>
                <a:gd name="T2" fmla="*/ 4 w 10"/>
                <a:gd name="T3" fmla="*/ 1 h 28"/>
                <a:gd name="T4" fmla="*/ 2 w 10"/>
                <a:gd name="T5" fmla="*/ 0 h 28"/>
                <a:gd name="T6" fmla="*/ 0 w 10"/>
                <a:gd name="T7" fmla="*/ 2 h 28"/>
                <a:gd name="T8" fmla="*/ 0 w 10"/>
                <a:gd name="T9" fmla="*/ 5 h 28"/>
                <a:gd name="T10" fmla="*/ 4 w 10"/>
                <a:gd name="T11" fmla="*/ 25 h 28"/>
                <a:gd name="T12" fmla="*/ 5 w 10"/>
                <a:gd name="T13" fmla="*/ 28 h 28"/>
                <a:gd name="T14" fmla="*/ 7 w 10"/>
                <a:gd name="T15" fmla="*/ 28 h 28"/>
                <a:gd name="T16" fmla="*/ 9 w 10"/>
                <a:gd name="T17" fmla="*/ 27 h 28"/>
                <a:gd name="T18" fmla="*/ 9 w 10"/>
                <a:gd name="T19" fmla="*/ 24 h 28"/>
                <a:gd name="T20" fmla="*/ 6 w 10"/>
                <a:gd name="T21" fmla="*/ 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28">
                  <a:moveTo>
                    <a:pt x="6" y="4"/>
                  </a:moveTo>
                  <a:cubicBezTo>
                    <a:pt x="5" y="2"/>
                    <a:pt x="5" y="1"/>
                    <a:pt x="4" y="1"/>
                  </a:cubicBezTo>
                  <a:cubicBezTo>
                    <a:pt x="4" y="0"/>
                    <a:pt x="3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3"/>
                    <a:pt x="0" y="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6"/>
                    <a:pt x="4" y="27"/>
                    <a:pt x="5" y="28"/>
                  </a:cubicBezTo>
                  <a:cubicBezTo>
                    <a:pt x="5" y="28"/>
                    <a:pt x="6" y="28"/>
                    <a:pt x="7" y="28"/>
                  </a:cubicBezTo>
                  <a:cubicBezTo>
                    <a:pt x="8" y="28"/>
                    <a:pt x="9" y="27"/>
                    <a:pt x="9" y="27"/>
                  </a:cubicBezTo>
                  <a:cubicBezTo>
                    <a:pt x="10" y="26"/>
                    <a:pt x="10" y="25"/>
                    <a:pt x="9" y="24"/>
                  </a:cubicBezTo>
                  <a:lnTo>
                    <a:pt x="6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2710"/>
            <p:cNvSpPr>
              <a:spLocks noEditPoints="1"/>
            </p:cNvSpPr>
            <p:nvPr/>
          </p:nvSpPr>
          <p:spPr bwMode="auto">
            <a:xfrm>
              <a:off x="6771" y="3783"/>
              <a:ext cx="158" cy="96"/>
            </a:xfrm>
            <a:custGeom>
              <a:avLst/>
              <a:gdLst>
                <a:gd name="T0" fmla="*/ 11 w 145"/>
                <a:gd name="T1" fmla="*/ 88 h 88"/>
                <a:gd name="T2" fmla="*/ 133 w 145"/>
                <a:gd name="T3" fmla="*/ 0 h 88"/>
                <a:gd name="T4" fmla="*/ 45 w 145"/>
                <a:gd name="T5" fmla="*/ 68 h 88"/>
                <a:gd name="T6" fmla="*/ 27 w 145"/>
                <a:gd name="T7" fmla="*/ 72 h 88"/>
                <a:gd name="T8" fmla="*/ 22 w 145"/>
                <a:gd name="T9" fmla="*/ 60 h 88"/>
                <a:gd name="T10" fmla="*/ 32 w 145"/>
                <a:gd name="T11" fmla="*/ 62 h 88"/>
                <a:gd name="T12" fmla="*/ 35 w 145"/>
                <a:gd name="T13" fmla="*/ 65 h 88"/>
                <a:gd name="T14" fmla="*/ 38 w 145"/>
                <a:gd name="T15" fmla="*/ 62 h 88"/>
                <a:gd name="T16" fmla="*/ 34 w 145"/>
                <a:gd name="T17" fmla="*/ 57 h 88"/>
                <a:gd name="T18" fmla="*/ 24 w 145"/>
                <a:gd name="T19" fmla="*/ 51 h 88"/>
                <a:gd name="T20" fmla="*/ 19 w 145"/>
                <a:gd name="T21" fmla="*/ 43 h 88"/>
                <a:gd name="T22" fmla="*/ 29 w 145"/>
                <a:gd name="T23" fmla="*/ 30 h 88"/>
                <a:gd name="T24" fmla="*/ 43 w 145"/>
                <a:gd name="T25" fmla="*/ 39 h 88"/>
                <a:gd name="T26" fmla="*/ 34 w 145"/>
                <a:gd name="T27" fmla="*/ 44 h 88"/>
                <a:gd name="T28" fmla="*/ 33 w 145"/>
                <a:gd name="T29" fmla="*/ 38 h 88"/>
                <a:gd name="T30" fmla="*/ 28 w 145"/>
                <a:gd name="T31" fmla="*/ 39 h 88"/>
                <a:gd name="T32" fmla="*/ 36 w 145"/>
                <a:gd name="T33" fmla="*/ 47 h 88"/>
                <a:gd name="T34" fmla="*/ 37 w 145"/>
                <a:gd name="T35" fmla="*/ 48 h 88"/>
                <a:gd name="T36" fmla="*/ 46 w 145"/>
                <a:gd name="T37" fmla="*/ 56 h 88"/>
                <a:gd name="T38" fmla="*/ 45 w 145"/>
                <a:gd name="T39" fmla="*/ 68 h 88"/>
                <a:gd name="T40" fmla="*/ 66 w 145"/>
                <a:gd name="T41" fmla="*/ 68 h 88"/>
                <a:gd name="T42" fmla="*/ 51 w 145"/>
                <a:gd name="T43" fmla="*/ 57 h 88"/>
                <a:gd name="T44" fmla="*/ 49 w 145"/>
                <a:gd name="T45" fmla="*/ 30 h 88"/>
                <a:gd name="T46" fmla="*/ 68 w 145"/>
                <a:gd name="T47" fmla="*/ 26 h 88"/>
                <a:gd name="T48" fmla="*/ 76 w 145"/>
                <a:gd name="T49" fmla="*/ 52 h 88"/>
                <a:gd name="T50" fmla="*/ 82 w 145"/>
                <a:gd name="T51" fmla="*/ 64 h 88"/>
                <a:gd name="T52" fmla="*/ 84 w 145"/>
                <a:gd name="T53" fmla="*/ 21 h 88"/>
                <a:gd name="T54" fmla="*/ 100 w 145"/>
                <a:gd name="T55" fmla="*/ 52 h 88"/>
                <a:gd name="T56" fmla="*/ 82 w 145"/>
                <a:gd name="T57" fmla="*/ 64 h 88"/>
                <a:gd name="T58" fmla="*/ 125 w 145"/>
                <a:gd name="T59" fmla="*/ 54 h 88"/>
                <a:gd name="T60" fmla="*/ 114 w 145"/>
                <a:gd name="T61" fmla="*/ 58 h 88"/>
                <a:gd name="T62" fmla="*/ 105 w 145"/>
                <a:gd name="T63" fmla="*/ 60 h 88"/>
                <a:gd name="T64" fmla="*/ 108 w 145"/>
                <a:gd name="T65" fmla="*/ 16 h 88"/>
                <a:gd name="T66" fmla="*/ 123 w 145"/>
                <a:gd name="T67" fmla="*/ 25 h 88"/>
                <a:gd name="T68" fmla="*/ 127 w 145"/>
                <a:gd name="T69" fmla="*/ 5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5" h="88">
                  <a:moveTo>
                    <a:pt x="0" y="24"/>
                  </a:moveTo>
                  <a:cubicBezTo>
                    <a:pt x="11" y="88"/>
                    <a:pt x="11" y="88"/>
                    <a:pt x="11" y="88"/>
                  </a:cubicBezTo>
                  <a:cubicBezTo>
                    <a:pt x="145" y="64"/>
                    <a:pt x="145" y="64"/>
                    <a:pt x="145" y="64"/>
                  </a:cubicBezTo>
                  <a:cubicBezTo>
                    <a:pt x="133" y="0"/>
                    <a:pt x="133" y="0"/>
                    <a:pt x="133" y="0"/>
                  </a:cubicBezTo>
                  <a:lnTo>
                    <a:pt x="0" y="24"/>
                  </a:lnTo>
                  <a:close/>
                  <a:moveTo>
                    <a:pt x="45" y="68"/>
                  </a:moveTo>
                  <a:cubicBezTo>
                    <a:pt x="43" y="71"/>
                    <a:pt x="41" y="72"/>
                    <a:pt x="37" y="73"/>
                  </a:cubicBezTo>
                  <a:cubicBezTo>
                    <a:pt x="33" y="74"/>
                    <a:pt x="29" y="73"/>
                    <a:pt x="27" y="72"/>
                  </a:cubicBezTo>
                  <a:cubicBezTo>
                    <a:pt x="24" y="70"/>
                    <a:pt x="23" y="67"/>
                    <a:pt x="22" y="63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2" y="63"/>
                    <a:pt x="32" y="64"/>
                    <a:pt x="33" y="65"/>
                  </a:cubicBezTo>
                  <a:cubicBezTo>
                    <a:pt x="33" y="65"/>
                    <a:pt x="34" y="66"/>
                    <a:pt x="35" y="65"/>
                  </a:cubicBezTo>
                  <a:cubicBezTo>
                    <a:pt x="36" y="65"/>
                    <a:pt x="37" y="65"/>
                    <a:pt x="37" y="64"/>
                  </a:cubicBezTo>
                  <a:cubicBezTo>
                    <a:pt x="38" y="63"/>
                    <a:pt x="38" y="62"/>
                    <a:pt x="38" y="62"/>
                  </a:cubicBezTo>
                  <a:cubicBezTo>
                    <a:pt x="38" y="61"/>
                    <a:pt x="37" y="60"/>
                    <a:pt x="37" y="59"/>
                  </a:cubicBezTo>
                  <a:cubicBezTo>
                    <a:pt x="36" y="58"/>
                    <a:pt x="35" y="58"/>
                    <a:pt x="34" y="57"/>
                  </a:cubicBezTo>
                  <a:cubicBezTo>
                    <a:pt x="33" y="57"/>
                    <a:pt x="32" y="56"/>
                    <a:pt x="31" y="56"/>
                  </a:cubicBezTo>
                  <a:cubicBezTo>
                    <a:pt x="28" y="54"/>
                    <a:pt x="25" y="52"/>
                    <a:pt x="24" y="51"/>
                  </a:cubicBezTo>
                  <a:cubicBezTo>
                    <a:pt x="23" y="51"/>
                    <a:pt x="22" y="49"/>
                    <a:pt x="21" y="48"/>
                  </a:cubicBezTo>
                  <a:cubicBezTo>
                    <a:pt x="20" y="47"/>
                    <a:pt x="19" y="45"/>
                    <a:pt x="19" y="43"/>
                  </a:cubicBezTo>
                  <a:cubicBezTo>
                    <a:pt x="18" y="40"/>
                    <a:pt x="19" y="37"/>
                    <a:pt x="21" y="35"/>
                  </a:cubicBezTo>
                  <a:cubicBezTo>
                    <a:pt x="23" y="32"/>
                    <a:pt x="25" y="31"/>
                    <a:pt x="29" y="30"/>
                  </a:cubicBezTo>
                  <a:cubicBezTo>
                    <a:pt x="33" y="29"/>
                    <a:pt x="36" y="30"/>
                    <a:pt x="38" y="31"/>
                  </a:cubicBezTo>
                  <a:cubicBezTo>
                    <a:pt x="41" y="33"/>
                    <a:pt x="42" y="35"/>
                    <a:pt x="43" y="39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4" y="39"/>
                    <a:pt x="33" y="38"/>
                    <a:pt x="33" y="38"/>
                  </a:cubicBezTo>
                  <a:cubicBezTo>
                    <a:pt x="32" y="37"/>
                    <a:pt x="31" y="37"/>
                    <a:pt x="30" y="37"/>
                  </a:cubicBezTo>
                  <a:cubicBezTo>
                    <a:pt x="29" y="38"/>
                    <a:pt x="29" y="38"/>
                    <a:pt x="28" y="39"/>
                  </a:cubicBezTo>
                  <a:cubicBezTo>
                    <a:pt x="28" y="39"/>
                    <a:pt x="28" y="40"/>
                    <a:pt x="28" y="41"/>
                  </a:cubicBezTo>
                  <a:cubicBezTo>
                    <a:pt x="28" y="43"/>
                    <a:pt x="31" y="45"/>
                    <a:pt x="36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41" y="50"/>
                    <a:pt x="43" y="52"/>
                    <a:pt x="44" y="53"/>
                  </a:cubicBezTo>
                  <a:cubicBezTo>
                    <a:pt x="45" y="54"/>
                    <a:pt x="46" y="55"/>
                    <a:pt x="46" y="56"/>
                  </a:cubicBezTo>
                  <a:cubicBezTo>
                    <a:pt x="46" y="57"/>
                    <a:pt x="47" y="58"/>
                    <a:pt x="47" y="59"/>
                  </a:cubicBezTo>
                  <a:cubicBezTo>
                    <a:pt x="48" y="63"/>
                    <a:pt x="47" y="66"/>
                    <a:pt x="45" y="68"/>
                  </a:cubicBezTo>
                  <a:close/>
                  <a:moveTo>
                    <a:pt x="74" y="63"/>
                  </a:moveTo>
                  <a:cubicBezTo>
                    <a:pt x="73" y="65"/>
                    <a:pt x="70" y="67"/>
                    <a:pt x="66" y="68"/>
                  </a:cubicBezTo>
                  <a:cubicBezTo>
                    <a:pt x="61" y="68"/>
                    <a:pt x="58" y="68"/>
                    <a:pt x="56" y="66"/>
                  </a:cubicBezTo>
                  <a:cubicBezTo>
                    <a:pt x="53" y="64"/>
                    <a:pt x="52" y="61"/>
                    <a:pt x="51" y="57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7" y="36"/>
                    <a:pt x="47" y="32"/>
                    <a:pt x="49" y="30"/>
                  </a:cubicBezTo>
                  <a:cubicBezTo>
                    <a:pt x="51" y="27"/>
                    <a:pt x="54" y="26"/>
                    <a:pt x="58" y="25"/>
                  </a:cubicBezTo>
                  <a:cubicBezTo>
                    <a:pt x="62" y="24"/>
                    <a:pt x="65" y="25"/>
                    <a:pt x="68" y="26"/>
                  </a:cubicBezTo>
                  <a:cubicBezTo>
                    <a:pt x="70" y="28"/>
                    <a:pt x="72" y="31"/>
                    <a:pt x="72" y="35"/>
                  </a:cubicBezTo>
                  <a:cubicBezTo>
                    <a:pt x="76" y="52"/>
                    <a:pt x="76" y="52"/>
                    <a:pt x="76" y="52"/>
                  </a:cubicBezTo>
                  <a:cubicBezTo>
                    <a:pt x="76" y="57"/>
                    <a:pt x="76" y="60"/>
                    <a:pt x="74" y="63"/>
                  </a:cubicBezTo>
                  <a:close/>
                  <a:moveTo>
                    <a:pt x="82" y="64"/>
                  </a:moveTo>
                  <a:cubicBezTo>
                    <a:pt x="74" y="22"/>
                    <a:pt x="74" y="22"/>
                    <a:pt x="74" y="22"/>
                  </a:cubicBezTo>
                  <a:cubicBezTo>
                    <a:pt x="84" y="21"/>
                    <a:pt x="84" y="21"/>
                    <a:pt x="84" y="21"/>
                  </a:cubicBezTo>
                  <a:cubicBezTo>
                    <a:pt x="90" y="54"/>
                    <a:pt x="90" y="54"/>
                    <a:pt x="90" y="54"/>
                  </a:cubicBezTo>
                  <a:cubicBezTo>
                    <a:pt x="100" y="52"/>
                    <a:pt x="100" y="52"/>
                    <a:pt x="100" y="52"/>
                  </a:cubicBezTo>
                  <a:cubicBezTo>
                    <a:pt x="102" y="60"/>
                    <a:pt x="102" y="60"/>
                    <a:pt x="102" y="60"/>
                  </a:cubicBezTo>
                  <a:lnTo>
                    <a:pt x="82" y="64"/>
                  </a:lnTo>
                  <a:close/>
                  <a:moveTo>
                    <a:pt x="127" y="50"/>
                  </a:moveTo>
                  <a:cubicBezTo>
                    <a:pt x="127" y="51"/>
                    <a:pt x="126" y="52"/>
                    <a:pt x="125" y="54"/>
                  </a:cubicBezTo>
                  <a:cubicBezTo>
                    <a:pt x="124" y="55"/>
                    <a:pt x="123" y="55"/>
                    <a:pt x="122" y="56"/>
                  </a:cubicBezTo>
                  <a:cubicBezTo>
                    <a:pt x="120" y="57"/>
                    <a:pt x="118" y="57"/>
                    <a:pt x="114" y="58"/>
                  </a:cubicBezTo>
                  <a:cubicBezTo>
                    <a:pt x="113" y="58"/>
                    <a:pt x="113" y="58"/>
                    <a:pt x="113" y="58"/>
                  </a:cubicBezTo>
                  <a:cubicBezTo>
                    <a:pt x="105" y="60"/>
                    <a:pt x="105" y="60"/>
                    <a:pt x="105" y="60"/>
                  </a:cubicBezTo>
                  <a:cubicBezTo>
                    <a:pt x="97" y="18"/>
                    <a:pt x="97" y="18"/>
                    <a:pt x="97" y="18"/>
                  </a:cubicBezTo>
                  <a:cubicBezTo>
                    <a:pt x="108" y="16"/>
                    <a:pt x="108" y="16"/>
                    <a:pt x="108" y="16"/>
                  </a:cubicBezTo>
                  <a:cubicBezTo>
                    <a:pt x="113" y="15"/>
                    <a:pt x="117" y="15"/>
                    <a:pt x="119" y="17"/>
                  </a:cubicBezTo>
                  <a:cubicBezTo>
                    <a:pt x="121" y="18"/>
                    <a:pt x="122" y="21"/>
                    <a:pt x="123" y="25"/>
                  </a:cubicBezTo>
                  <a:cubicBezTo>
                    <a:pt x="127" y="44"/>
                    <a:pt x="127" y="44"/>
                    <a:pt x="127" y="44"/>
                  </a:cubicBezTo>
                  <a:cubicBezTo>
                    <a:pt x="127" y="46"/>
                    <a:pt x="127" y="48"/>
                    <a:pt x="127" y="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2711"/>
            <p:cNvSpPr/>
            <p:nvPr/>
          </p:nvSpPr>
          <p:spPr bwMode="auto">
            <a:xfrm>
              <a:off x="6800" y="3749"/>
              <a:ext cx="81" cy="53"/>
            </a:xfrm>
            <a:custGeom>
              <a:avLst/>
              <a:gdLst>
                <a:gd name="T0" fmla="*/ 35 w 75"/>
                <a:gd name="T1" fmla="*/ 2 h 48"/>
                <a:gd name="T2" fmla="*/ 30 w 75"/>
                <a:gd name="T3" fmla="*/ 2 h 48"/>
                <a:gd name="T4" fmla="*/ 1 w 75"/>
                <a:gd name="T5" fmla="*/ 42 h 48"/>
                <a:gd name="T6" fmla="*/ 2 w 75"/>
                <a:gd name="T7" fmla="*/ 47 h 48"/>
                <a:gd name="T8" fmla="*/ 4 w 75"/>
                <a:gd name="T9" fmla="*/ 48 h 48"/>
                <a:gd name="T10" fmla="*/ 7 w 75"/>
                <a:gd name="T11" fmla="*/ 46 h 48"/>
                <a:gd name="T12" fmla="*/ 34 w 75"/>
                <a:gd name="T13" fmla="*/ 9 h 48"/>
                <a:gd name="T14" fmla="*/ 69 w 75"/>
                <a:gd name="T15" fmla="*/ 34 h 48"/>
                <a:gd name="T16" fmla="*/ 74 w 75"/>
                <a:gd name="T17" fmla="*/ 33 h 48"/>
                <a:gd name="T18" fmla="*/ 73 w 75"/>
                <a:gd name="T19" fmla="*/ 28 h 48"/>
                <a:gd name="T20" fmla="*/ 35 w 75"/>
                <a:gd name="T21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5" h="48">
                  <a:moveTo>
                    <a:pt x="35" y="2"/>
                  </a:moveTo>
                  <a:cubicBezTo>
                    <a:pt x="33" y="0"/>
                    <a:pt x="31" y="1"/>
                    <a:pt x="30" y="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0" y="44"/>
                    <a:pt x="0" y="46"/>
                    <a:pt x="2" y="47"/>
                  </a:cubicBezTo>
                  <a:cubicBezTo>
                    <a:pt x="2" y="48"/>
                    <a:pt x="3" y="48"/>
                    <a:pt x="4" y="48"/>
                  </a:cubicBezTo>
                  <a:cubicBezTo>
                    <a:pt x="5" y="48"/>
                    <a:pt x="6" y="47"/>
                    <a:pt x="7" y="46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70" y="35"/>
                    <a:pt x="73" y="35"/>
                    <a:pt x="74" y="33"/>
                  </a:cubicBezTo>
                  <a:cubicBezTo>
                    <a:pt x="75" y="32"/>
                    <a:pt x="75" y="30"/>
                    <a:pt x="73" y="28"/>
                  </a:cubicBezTo>
                  <a:lnTo>
                    <a:pt x="35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2712"/>
            <p:cNvSpPr>
              <a:spLocks noEditPoints="1"/>
            </p:cNvSpPr>
            <p:nvPr/>
          </p:nvSpPr>
          <p:spPr bwMode="auto">
            <a:xfrm>
              <a:off x="6776" y="4228"/>
              <a:ext cx="154" cy="93"/>
            </a:xfrm>
            <a:custGeom>
              <a:avLst/>
              <a:gdLst>
                <a:gd name="T0" fmla="*/ 12 w 142"/>
                <a:gd name="T1" fmla="*/ 86 h 86"/>
                <a:gd name="T2" fmla="*/ 131 w 142"/>
                <a:gd name="T3" fmla="*/ 0 h 86"/>
                <a:gd name="T4" fmla="*/ 45 w 142"/>
                <a:gd name="T5" fmla="*/ 67 h 86"/>
                <a:gd name="T6" fmla="*/ 27 w 142"/>
                <a:gd name="T7" fmla="*/ 70 h 86"/>
                <a:gd name="T8" fmla="*/ 21 w 142"/>
                <a:gd name="T9" fmla="*/ 59 h 86"/>
                <a:gd name="T10" fmla="*/ 31 w 142"/>
                <a:gd name="T11" fmla="*/ 60 h 86"/>
                <a:gd name="T12" fmla="*/ 35 w 142"/>
                <a:gd name="T13" fmla="*/ 64 h 86"/>
                <a:gd name="T14" fmla="*/ 37 w 142"/>
                <a:gd name="T15" fmla="*/ 60 h 86"/>
                <a:gd name="T16" fmla="*/ 33 w 142"/>
                <a:gd name="T17" fmla="*/ 56 h 86"/>
                <a:gd name="T18" fmla="*/ 24 w 142"/>
                <a:gd name="T19" fmla="*/ 50 h 86"/>
                <a:gd name="T20" fmla="*/ 19 w 142"/>
                <a:gd name="T21" fmla="*/ 42 h 86"/>
                <a:gd name="T22" fmla="*/ 29 w 142"/>
                <a:gd name="T23" fmla="*/ 29 h 86"/>
                <a:gd name="T24" fmla="*/ 42 w 142"/>
                <a:gd name="T25" fmla="*/ 38 h 86"/>
                <a:gd name="T26" fmla="*/ 34 w 142"/>
                <a:gd name="T27" fmla="*/ 43 h 86"/>
                <a:gd name="T28" fmla="*/ 32 w 142"/>
                <a:gd name="T29" fmla="*/ 37 h 86"/>
                <a:gd name="T30" fmla="*/ 28 w 142"/>
                <a:gd name="T31" fmla="*/ 38 h 86"/>
                <a:gd name="T32" fmla="*/ 35 w 142"/>
                <a:gd name="T33" fmla="*/ 46 h 86"/>
                <a:gd name="T34" fmla="*/ 36 w 142"/>
                <a:gd name="T35" fmla="*/ 47 h 86"/>
                <a:gd name="T36" fmla="*/ 45 w 142"/>
                <a:gd name="T37" fmla="*/ 55 h 86"/>
                <a:gd name="T38" fmla="*/ 45 w 142"/>
                <a:gd name="T39" fmla="*/ 67 h 86"/>
                <a:gd name="T40" fmla="*/ 66 w 142"/>
                <a:gd name="T41" fmla="*/ 58 h 86"/>
                <a:gd name="T42" fmla="*/ 60 w 142"/>
                <a:gd name="T43" fmla="*/ 66 h 86"/>
                <a:gd name="T44" fmla="*/ 50 w 142"/>
                <a:gd name="T45" fmla="*/ 26 h 86"/>
                <a:gd name="T46" fmla="*/ 78 w 142"/>
                <a:gd name="T47" fmla="*/ 63 h 86"/>
                <a:gd name="T48" fmla="*/ 80 w 142"/>
                <a:gd name="T49" fmla="*/ 62 h 86"/>
                <a:gd name="T50" fmla="*/ 82 w 142"/>
                <a:gd name="T51" fmla="*/ 20 h 86"/>
                <a:gd name="T52" fmla="*/ 98 w 142"/>
                <a:gd name="T53" fmla="*/ 51 h 86"/>
                <a:gd name="T54" fmla="*/ 80 w 142"/>
                <a:gd name="T55" fmla="*/ 62 h 86"/>
                <a:gd name="T56" fmla="*/ 94 w 142"/>
                <a:gd name="T57" fmla="*/ 18 h 86"/>
                <a:gd name="T58" fmla="*/ 116 w 142"/>
                <a:gd name="T59" fmla="*/ 22 h 86"/>
                <a:gd name="T60" fmla="*/ 106 w 142"/>
                <a:gd name="T61" fmla="*/ 32 h 86"/>
                <a:gd name="T62" fmla="*/ 118 w 142"/>
                <a:gd name="T63" fmla="*/ 38 h 86"/>
                <a:gd name="T64" fmla="*/ 109 w 142"/>
                <a:gd name="T65" fmla="*/ 49 h 86"/>
                <a:gd name="T66" fmla="*/ 123 w 142"/>
                <a:gd name="T67" fmla="*/ 5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2" h="86">
                  <a:moveTo>
                    <a:pt x="0" y="24"/>
                  </a:moveTo>
                  <a:cubicBezTo>
                    <a:pt x="12" y="86"/>
                    <a:pt x="12" y="86"/>
                    <a:pt x="12" y="86"/>
                  </a:cubicBezTo>
                  <a:cubicBezTo>
                    <a:pt x="142" y="62"/>
                    <a:pt x="142" y="62"/>
                    <a:pt x="142" y="62"/>
                  </a:cubicBezTo>
                  <a:cubicBezTo>
                    <a:pt x="131" y="0"/>
                    <a:pt x="131" y="0"/>
                    <a:pt x="131" y="0"/>
                  </a:cubicBezTo>
                  <a:lnTo>
                    <a:pt x="0" y="24"/>
                  </a:lnTo>
                  <a:close/>
                  <a:moveTo>
                    <a:pt x="45" y="67"/>
                  </a:moveTo>
                  <a:cubicBezTo>
                    <a:pt x="43" y="69"/>
                    <a:pt x="40" y="70"/>
                    <a:pt x="36" y="71"/>
                  </a:cubicBezTo>
                  <a:cubicBezTo>
                    <a:pt x="32" y="72"/>
                    <a:pt x="29" y="71"/>
                    <a:pt x="27" y="70"/>
                  </a:cubicBezTo>
                  <a:cubicBezTo>
                    <a:pt x="24" y="68"/>
                    <a:pt x="23" y="66"/>
                    <a:pt x="22" y="62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1" y="62"/>
                    <a:pt x="32" y="63"/>
                    <a:pt x="32" y="63"/>
                  </a:cubicBezTo>
                  <a:cubicBezTo>
                    <a:pt x="33" y="64"/>
                    <a:pt x="34" y="64"/>
                    <a:pt x="35" y="64"/>
                  </a:cubicBezTo>
                  <a:cubicBezTo>
                    <a:pt x="36" y="64"/>
                    <a:pt x="37" y="63"/>
                    <a:pt x="37" y="63"/>
                  </a:cubicBezTo>
                  <a:cubicBezTo>
                    <a:pt x="37" y="62"/>
                    <a:pt x="38" y="61"/>
                    <a:pt x="37" y="60"/>
                  </a:cubicBezTo>
                  <a:cubicBezTo>
                    <a:pt x="37" y="59"/>
                    <a:pt x="37" y="58"/>
                    <a:pt x="36" y="58"/>
                  </a:cubicBezTo>
                  <a:cubicBezTo>
                    <a:pt x="35" y="57"/>
                    <a:pt x="34" y="56"/>
                    <a:pt x="33" y="56"/>
                  </a:cubicBezTo>
                  <a:cubicBezTo>
                    <a:pt x="33" y="55"/>
                    <a:pt x="32" y="55"/>
                    <a:pt x="31" y="54"/>
                  </a:cubicBezTo>
                  <a:cubicBezTo>
                    <a:pt x="27" y="53"/>
                    <a:pt x="25" y="51"/>
                    <a:pt x="24" y="50"/>
                  </a:cubicBezTo>
                  <a:cubicBezTo>
                    <a:pt x="22" y="49"/>
                    <a:pt x="21" y="48"/>
                    <a:pt x="21" y="47"/>
                  </a:cubicBezTo>
                  <a:cubicBezTo>
                    <a:pt x="20" y="46"/>
                    <a:pt x="19" y="44"/>
                    <a:pt x="19" y="42"/>
                  </a:cubicBezTo>
                  <a:cubicBezTo>
                    <a:pt x="18" y="39"/>
                    <a:pt x="19" y="36"/>
                    <a:pt x="21" y="34"/>
                  </a:cubicBezTo>
                  <a:cubicBezTo>
                    <a:pt x="22" y="32"/>
                    <a:pt x="25" y="30"/>
                    <a:pt x="29" y="29"/>
                  </a:cubicBezTo>
                  <a:cubicBezTo>
                    <a:pt x="33" y="29"/>
                    <a:pt x="36" y="29"/>
                    <a:pt x="38" y="30"/>
                  </a:cubicBezTo>
                  <a:cubicBezTo>
                    <a:pt x="40" y="32"/>
                    <a:pt x="41" y="34"/>
                    <a:pt x="42" y="38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38"/>
                    <a:pt x="33" y="38"/>
                    <a:pt x="32" y="37"/>
                  </a:cubicBezTo>
                  <a:cubicBezTo>
                    <a:pt x="32" y="37"/>
                    <a:pt x="31" y="36"/>
                    <a:pt x="30" y="37"/>
                  </a:cubicBezTo>
                  <a:cubicBezTo>
                    <a:pt x="29" y="37"/>
                    <a:pt x="29" y="37"/>
                    <a:pt x="28" y="38"/>
                  </a:cubicBezTo>
                  <a:cubicBezTo>
                    <a:pt x="28" y="38"/>
                    <a:pt x="28" y="39"/>
                    <a:pt x="28" y="40"/>
                  </a:cubicBezTo>
                  <a:cubicBezTo>
                    <a:pt x="28" y="42"/>
                    <a:pt x="31" y="44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40" y="49"/>
                    <a:pt x="43" y="51"/>
                    <a:pt x="44" y="52"/>
                  </a:cubicBezTo>
                  <a:cubicBezTo>
                    <a:pt x="44" y="53"/>
                    <a:pt x="45" y="54"/>
                    <a:pt x="45" y="55"/>
                  </a:cubicBezTo>
                  <a:cubicBezTo>
                    <a:pt x="46" y="56"/>
                    <a:pt x="46" y="57"/>
                    <a:pt x="46" y="58"/>
                  </a:cubicBezTo>
                  <a:cubicBezTo>
                    <a:pt x="47" y="61"/>
                    <a:pt x="46" y="64"/>
                    <a:pt x="45" y="67"/>
                  </a:cubicBezTo>
                  <a:close/>
                  <a:moveTo>
                    <a:pt x="68" y="65"/>
                  </a:moveTo>
                  <a:cubicBezTo>
                    <a:pt x="66" y="58"/>
                    <a:pt x="66" y="58"/>
                    <a:pt x="66" y="58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50" y="68"/>
                    <a:pt x="50" y="68"/>
                    <a:pt x="50" y="68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63" y="24"/>
                    <a:pt x="63" y="24"/>
                    <a:pt x="63" y="24"/>
                  </a:cubicBezTo>
                  <a:cubicBezTo>
                    <a:pt x="78" y="63"/>
                    <a:pt x="78" y="63"/>
                    <a:pt x="78" y="63"/>
                  </a:cubicBezTo>
                  <a:lnTo>
                    <a:pt x="68" y="65"/>
                  </a:lnTo>
                  <a:close/>
                  <a:moveTo>
                    <a:pt x="80" y="62"/>
                  </a:moveTo>
                  <a:cubicBezTo>
                    <a:pt x="72" y="22"/>
                    <a:pt x="72" y="22"/>
                    <a:pt x="72" y="22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8" y="53"/>
                    <a:pt x="88" y="53"/>
                    <a:pt x="88" y="53"/>
                  </a:cubicBezTo>
                  <a:cubicBezTo>
                    <a:pt x="98" y="51"/>
                    <a:pt x="98" y="51"/>
                    <a:pt x="98" y="51"/>
                  </a:cubicBezTo>
                  <a:cubicBezTo>
                    <a:pt x="99" y="59"/>
                    <a:pt x="99" y="59"/>
                    <a:pt x="99" y="59"/>
                  </a:cubicBezTo>
                  <a:lnTo>
                    <a:pt x="80" y="62"/>
                  </a:lnTo>
                  <a:close/>
                  <a:moveTo>
                    <a:pt x="102" y="58"/>
                  </a:moveTo>
                  <a:cubicBezTo>
                    <a:pt x="94" y="18"/>
                    <a:pt x="94" y="18"/>
                    <a:pt x="94" y="18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6" y="22"/>
                    <a:pt x="116" y="22"/>
                    <a:pt x="116" y="22"/>
                  </a:cubicBezTo>
                  <a:cubicBezTo>
                    <a:pt x="105" y="24"/>
                    <a:pt x="105" y="24"/>
                    <a:pt x="105" y="24"/>
                  </a:cubicBezTo>
                  <a:cubicBezTo>
                    <a:pt x="106" y="32"/>
                    <a:pt x="106" y="32"/>
                    <a:pt x="106" y="32"/>
                  </a:cubicBezTo>
                  <a:cubicBezTo>
                    <a:pt x="116" y="30"/>
                    <a:pt x="116" y="30"/>
                    <a:pt x="116" y="30"/>
                  </a:cubicBezTo>
                  <a:cubicBezTo>
                    <a:pt x="118" y="38"/>
                    <a:pt x="118" y="38"/>
                    <a:pt x="118" y="38"/>
                  </a:cubicBezTo>
                  <a:cubicBezTo>
                    <a:pt x="108" y="40"/>
                    <a:pt x="108" y="40"/>
                    <a:pt x="108" y="40"/>
                  </a:cubicBezTo>
                  <a:cubicBezTo>
                    <a:pt x="109" y="49"/>
                    <a:pt x="109" y="49"/>
                    <a:pt x="109" y="49"/>
                  </a:cubicBezTo>
                  <a:cubicBezTo>
                    <a:pt x="121" y="47"/>
                    <a:pt x="121" y="47"/>
                    <a:pt x="121" y="47"/>
                  </a:cubicBezTo>
                  <a:cubicBezTo>
                    <a:pt x="123" y="55"/>
                    <a:pt x="123" y="55"/>
                    <a:pt x="123" y="55"/>
                  </a:cubicBezTo>
                  <a:lnTo>
                    <a:pt x="102" y="5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2713"/>
            <p:cNvSpPr/>
            <p:nvPr/>
          </p:nvSpPr>
          <p:spPr bwMode="auto">
            <a:xfrm>
              <a:off x="6839" y="4262"/>
              <a:ext cx="5" cy="21"/>
            </a:xfrm>
            <a:custGeom>
              <a:avLst/>
              <a:gdLst>
                <a:gd name="T0" fmla="*/ 1 w 5"/>
                <a:gd name="T1" fmla="*/ 5 h 20"/>
                <a:gd name="T2" fmla="*/ 0 w 5"/>
                <a:gd name="T3" fmla="*/ 0 h 20"/>
                <a:gd name="T4" fmla="*/ 0 w 5"/>
                <a:gd name="T5" fmla="*/ 4 h 20"/>
                <a:gd name="T6" fmla="*/ 0 w 5"/>
                <a:gd name="T7" fmla="*/ 8 h 20"/>
                <a:gd name="T8" fmla="*/ 1 w 5"/>
                <a:gd name="T9" fmla="*/ 20 h 20"/>
                <a:gd name="T10" fmla="*/ 5 w 5"/>
                <a:gd name="T11" fmla="*/ 19 h 20"/>
                <a:gd name="T12" fmla="*/ 2 w 5"/>
                <a:gd name="T13" fmla="*/ 7 h 20"/>
                <a:gd name="T14" fmla="*/ 1 w 5"/>
                <a:gd name="T15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20">
                  <a:moveTo>
                    <a:pt x="1" y="5"/>
                  </a:moveTo>
                  <a:cubicBezTo>
                    <a:pt x="1" y="4"/>
                    <a:pt x="0" y="2"/>
                    <a:pt x="0" y="0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5"/>
                    <a:pt x="0" y="6"/>
                    <a:pt x="0" y="8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6"/>
                    <a:pt x="1" y="6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2714"/>
            <p:cNvSpPr/>
            <p:nvPr/>
          </p:nvSpPr>
          <p:spPr bwMode="auto">
            <a:xfrm>
              <a:off x="6804" y="4195"/>
              <a:ext cx="80" cy="50"/>
            </a:xfrm>
            <a:custGeom>
              <a:avLst/>
              <a:gdLst>
                <a:gd name="T0" fmla="*/ 34 w 73"/>
                <a:gd name="T1" fmla="*/ 1 h 46"/>
                <a:gd name="T2" fmla="*/ 29 w 73"/>
                <a:gd name="T3" fmla="*/ 2 h 46"/>
                <a:gd name="T4" fmla="*/ 1 w 73"/>
                <a:gd name="T5" fmla="*/ 41 h 46"/>
                <a:gd name="T6" fmla="*/ 2 w 73"/>
                <a:gd name="T7" fmla="*/ 46 h 46"/>
                <a:gd name="T8" fmla="*/ 4 w 73"/>
                <a:gd name="T9" fmla="*/ 46 h 46"/>
                <a:gd name="T10" fmla="*/ 6 w 73"/>
                <a:gd name="T11" fmla="*/ 45 h 46"/>
                <a:gd name="T12" fmla="*/ 33 w 73"/>
                <a:gd name="T13" fmla="*/ 9 h 46"/>
                <a:gd name="T14" fmla="*/ 67 w 73"/>
                <a:gd name="T15" fmla="*/ 33 h 46"/>
                <a:gd name="T16" fmla="*/ 72 w 73"/>
                <a:gd name="T17" fmla="*/ 32 h 46"/>
                <a:gd name="T18" fmla="*/ 71 w 73"/>
                <a:gd name="T19" fmla="*/ 27 h 46"/>
                <a:gd name="T20" fmla="*/ 34 w 73"/>
                <a:gd name="T21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46">
                  <a:moveTo>
                    <a:pt x="34" y="1"/>
                  </a:moveTo>
                  <a:cubicBezTo>
                    <a:pt x="32" y="0"/>
                    <a:pt x="30" y="0"/>
                    <a:pt x="29" y="2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0" y="42"/>
                    <a:pt x="0" y="45"/>
                    <a:pt x="2" y="46"/>
                  </a:cubicBezTo>
                  <a:cubicBezTo>
                    <a:pt x="2" y="46"/>
                    <a:pt x="3" y="46"/>
                    <a:pt x="4" y="46"/>
                  </a:cubicBezTo>
                  <a:cubicBezTo>
                    <a:pt x="5" y="46"/>
                    <a:pt x="6" y="46"/>
                    <a:pt x="6" y="45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67" y="33"/>
                    <a:pt x="67" y="33"/>
                    <a:pt x="67" y="33"/>
                  </a:cubicBezTo>
                  <a:cubicBezTo>
                    <a:pt x="69" y="34"/>
                    <a:pt x="71" y="34"/>
                    <a:pt x="72" y="32"/>
                  </a:cubicBezTo>
                  <a:cubicBezTo>
                    <a:pt x="73" y="31"/>
                    <a:pt x="73" y="29"/>
                    <a:pt x="71" y="27"/>
                  </a:cubicBezTo>
                  <a:lnTo>
                    <a:pt x="3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2715"/>
            <p:cNvSpPr>
              <a:spLocks noEditPoints="1"/>
            </p:cNvSpPr>
            <p:nvPr/>
          </p:nvSpPr>
          <p:spPr bwMode="auto">
            <a:xfrm>
              <a:off x="6124" y="3980"/>
              <a:ext cx="111" cy="129"/>
            </a:xfrm>
            <a:custGeom>
              <a:avLst/>
              <a:gdLst>
                <a:gd name="T0" fmla="*/ 111 w 111"/>
                <a:gd name="T1" fmla="*/ 129 h 129"/>
                <a:gd name="T2" fmla="*/ 0 w 111"/>
                <a:gd name="T3" fmla="*/ 0 h 129"/>
                <a:gd name="T4" fmla="*/ 49 w 111"/>
                <a:gd name="T5" fmla="*/ 118 h 129"/>
                <a:gd name="T6" fmla="*/ 34 w 111"/>
                <a:gd name="T7" fmla="*/ 104 h 129"/>
                <a:gd name="T8" fmla="*/ 49 w 111"/>
                <a:gd name="T9" fmla="*/ 118 h 129"/>
                <a:gd name="T10" fmla="*/ 34 w 111"/>
                <a:gd name="T11" fmla="*/ 91 h 129"/>
                <a:gd name="T12" fmla="*/ 49 w 111"/>
                <a:gd name="T13" fmla="*/ 76 h 129"/>
                <a:gd name="T14" fmla="*/ 49 w 111"/>
                <a:gd name="T15" fmla="*/ 65 h 129"/>
                <a:gd name="T16" fmla="*/ 34 w 111"/>
                <a:gd name="T17" fmla="*/ 49 h 129"/>
                <a:gd name="T18" fmla="*/ 49 w 111"/>
                <a:gd name="T19" fmla="*/ 65 h 129"/>
                <a:gd name="T20" fmla="*/ 62 w 111"/>
                <a:gd name="T21" fmla="*/ 118 h 129"/>
                <a:gd name="T22" fmla="*/ 77 w 111"/>
                <a:gd name="T23" fmla="*/ 104 h 129"/>
                <a:gd name="T24" fmla="*/ 77 w 111"/>
                <a:gd name="T25" fmla="*/ 91 h 129"/>
                <a:gd name="T26" fmla="*/ 62 w 111"/>
                <a:gd name="T27" fmla="*/ 76 h 129"/>
                <a:gd name="T28" fmla="*/ 77 w 111"/>
                <a:gd name="T29" fmla="*/ 91 h 129"/>
                <a:gd name="T30" fmla="*/ 62 w 111"/>
                <a:gd name="T31" fmla="*/ 65 h 129"/>
                <a:gd name="T32" fmla="*/ 77 w 111"/>
                <a:gd name="T33" fmla="*/ 49 h 129"/>
                <a:gd name="T34" fmla="*/ 106 w 111"/>
                <a:gd name="T35" fmla="*/ 118 h 129"/>
                <a:gd name="T36" fmla="*/ 92 w 111"/>
                <a:gd name="T37" fmla="*/ 104 h 129"/>
                <a:gd name="T38" fmla="*/ 106 w 111"/>
                <a:gd name="T39" fmla="*/ 118 h 129"/>
                <a:gd name="T40" fmla="*/ 92 w 111"/>
                <a:gd name="T41" fmla="*/ 91 h 129"/>
                <a:gd name="T42" fmla="*/ 106 w 111"/>
                <a:gd name="T43" fmla="*/ 76 h 129"/>
                <a:gd name="T44" fmla="*/ 106 w 111"/>
                <a:gd name="T45" fmla="*/ 65 h 129"/>
                <a:gd name="T46" fmla="*/ 92 w 111"/>
                <a:gd name="T47" fmla="*/ 49 h 129"/>
                <a:gd name="T48" fmla="*/ 106 w 111"/>
                <a:gd name="T49" fmla="*/ 65 h 129"/>
                <a:gd name="T50" fmla="*/ 106 w 111"/>
                <a:gd name="T51" fmla="*/ 8 h 129"/>
                <a:gd name="T52" fmla="*/ 4 w 111"/>
                <a:gd name="T53" fmla="*/ 35 h 129"/>
                <a:gd name="T54" fmla="*/ 4 w 111"/>
                <a:gd name="T55" fmla="*/ 49 h 129"/>
                <a:gd name="T56" fmla="*/ 20 w 111"/>
                <a:gd name="T57" fmla="*/ 65 h 129"/>
                <a:gd name="T58" fmla="*/ 4 w 111"/>
                <a:gd name="T59" fmla="*/ 49 h 129"/>
                <a:gd name="T60" fmla="*/ 20 w 111"/>
                <a:gd name="T61" fmla="*/ 76 h 129"/>
                <a:gd name="T62" fmla="*/ 4 w 111"/>
                <a:gd name="T63" fmla="*/ 91 h 129"/>
                <a:gd name="T64" fmla="*/ 4 w 111"/>
                <a:gd name="T65" fmla="*/ 104 h 129"/>
                <a:gd name="T66" fmla="*/ 20 w 111"/>
                <a:gd name="T67" fmla="*/ 118 h 129"/>
                <a:gd name="T68" fmla="*/ 4 w 111"/>
                <a:gd name="T69" fmla="*/ 104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1" h="129">
                  <a:moveTo>
                    <a:pt x="0" y="129"/>
                  </a:moveTo>
                  <a:lnTo>
                    <a:pt x="111" y="129"/>
                  </a:lnTo>
                  <a:lnTo>
                    <a:pt x="111" y="0"/>
                  </a:lnTo>
                  <a:lnTo>
                    <a:pt x="0" y="0"/>
                  </a:lnTo>
                  <a:lnTo>
                    <a:pt x="0" y="129"/>
                  </a:lnTo>
                  <a:close/>
                  <a:moveTo>
                    <a:pt x="49" y="118"/>
                  </a:moveTo>
                  <a:lnTo>
                    <a:pt x="34" y="118"/>
                  </a:lnTo>
                  <a:lnTo>
                    <a:pt x="34" y="104"/>
                  </a:lnTo>
                  <a:lnTo>
                    <a:pt x="49" y="104"/>
                  </a:lnTo>
                  <a:lnTo>
                    <a:pt x="49" y="118"/>
                  </a:lnTo>
                  <a:close/>
                  <a:moveTo>
                    <a:pt x="49" y="91"/>
                  </a:moveTo>
                  <a:lnTo>
                    <a:pt x="34" y="91"/>
                  </a:lnTo>
                  <a:lnTo>
                    <a:pt x="34" y="76"/>
                  </a:lnTo>
                  <a:lnTo>
                    <a:pt x="49" y="76"/>
                  </a:lnTo>
                  <a:lnTo>
                    <a:pt x="49" y="91"/>
                  </a:lnTo>
                  <a:close/>
                  <a:moveTo>
                    <a:pt x="49" y="65"/>
                  </a:moveTo>
                  <a:lnTo>
                    <a:pt x="34" y="65"/>
                  </a:lnTo>
                  <a:lnTo>
                    <a:pt x="34" y="49"/>
                  </a:lnTo>
                  <a:lnTo>
                    <a:pt x="49" y="49"/>
                  </a:lnTo>
                  <a:lnTo>
                    <a:pt x="49" y="65"/>
                  </a:lnTo>
                  <a:close/>
                  <a:moveTo>
                    <a:pt x="77" y="118"/>
                  </a:moveTo>
                  <a:lnTo>
                    <a:pt x="62" y="118"/>
                  </a:lnTo>
                  <a:lnTo>
                    <a:pt x="62" y="104"/>
                  </a:lnTo>
                  <a:lnTo>
                    <a:pt x="77" y="104"/>
                  </a:lnTo>
                  <a:lnTo>
                    <a:pt x="77" y="118"/>
                  </a:lnTo>
                  <a:close/>
                  <a:moveTo>
                    <a:pt x="77" y="91"/>
                  </a:moveTo>
                  <a:lnTo>
                    <a:pt x="62" y="91"/>
                  </a:lnTo>
                  <a:lnTo>
                    <a:pt x="62" y="76"/>
                  </a:lnTo>
                  <a:lnTo>
                    <a:pt x="77" y="76"/>
                  </a:lnTo>
                  <a:lnTo>
                    <a:pt x="77" y="91"/>
                  </a:lnTo>
                  <a:close/>
                  <a:moveTo>
                    <a:pt x="77" y="65"/>
                  </a:moveTo>
                  <a:lnTo>
                    <a:pt x="62" y="65"/>
                  </a:lnTo>
                  <a:lnTo>
                    <a:pt x="62" y="49"/>
                  </a:lnTo>
                  <a:lnTo>
                    <a:pt x="77" y="49"/>
                  </a:lnTo>
                  <a:lnTo>
                    <a:pt x="77" y="65"/>
                  </a:lnTo>
                  <a:close/>
                  <a:moveTo>
                    <a:pt x="106" y="118"/>
                  </a:moveTo>
                  <a:lnTo>
                    <a:pt x="92" y="118"/>
                  </a:lnTo>
                  <a:lnTo>
                    <a:pt x="92" y="104"/>
                  </a:lnTo>
                  <a:lnTo>
                    <a:pt x="106" y="104"/>
                  </a:lnTo>
                  <a:lnTo>
                    <a:pt x="106" y="118"/>
                  </a:lnTo>
                  <a:close/>
                  <a:moveTo>
                    <a:pt x="106" y="91"/>
                  </a:moveTo>
                  <a:lnTo>
                    <a:pt x="92" y="91"/>
                  </a:lnTo>
                  <a:lnTo>
                    <a:pt x="92" y="76"/>
                  </a:lnTo>
                  <a:lnTo>
                    <a:pt x="106" y="76"/>
                  </a:lnTo>
                  <a:lnTo>
                    <a:pt x="106" y="91"/>
                  </a:lnTo>
                  <a:close/>
                  <a:moveTo>
                    <a:pt x="106" y="65"/>
                  </a:moveTo>
                  <a:lnTo>
                    <a:pt x="92" y="65"/>
                  </a:lnTo>
                  <a:lnTo>
                    <a:pt x="92" y="49"/>
                  </a:lnTo>
                  <a:lnTo>
                    <a:pt x="106" y="49"/>
                  </a:lnTo>
                  <a:lnTo>
                    <a:pt x="106" y="65"/>
                  </a:lnTo>
                  <a:close/>
                  <a:moveTo>
                    <a:pt x="4" y="8"/>
                  </a:moveTo>
                  <a:lnTo>
                    <a:pt x="106" y="8"/>
                  </a:lnTo>
                  <a:lnTo>
                    <a:pt x="106" y="35"/>
                  </a:lnTo>
                  <a:lnTo>
                    <a:pt x="4" y="35"/>
                  </a:lnTo>
                  <a:lnTo>
                    <a:pt x="4" y="8"/>
                  </a:lnTo>
                  <a:close/>
                  <a:moveTo>
                    <a:pt x="4" y="49"/>
                  </a:moveTo>
                  <a:lnTo>
                    <a:pt x="20" y="49"/>
                  </a:lnTo>
                  <a:lnTo>
                    <a:pt x="20" y="65"/>
                  </a:lnTo>
                  <a:lnTo>
                    <a:pt x="4" y="65"/>
                  </a:lnTo>
                  <a:lnTo>
                    <a:pt x="4" y="49"/>
                  </a:lnTo>
                  <a:close/>
                  <a:moveTo>
                    <a:pt x="4" y="76"/>
                  </a:moveTo>
                  <a:lnTo>
                    <a:pt x="20" y="76"/>
                  </a:lnTo>
                  <a:lnTo>
                    <a:pt x="20" y="91"/>
                  </a:lnTo>
                  <a:lnTo>
                    <a:pt x="4" y="91"/>
                  </a:lnTo>
                  <a:lnTo>
                    <a:pt x="4" y="76"/>
                  </a:lnTo>
                  <a:close/>
                  <a:moveTo>
                    <a:pt x="4" y="104"/>
                  </a:moveTo>
                  <a:lnTo>
                    <a:pt x="20" y="104"/>
                  </a:lnTo>
                  <a:lnTo>
                    <a:pt x="20" y="118"/>
                  </a:lnTo>
                  <a:lnTo>
                    <a:pt x="4" y="118"/>
                  </a:lnTo>
                  <a:lnTo>
                    <a:pt x="4" y="10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Rectangle 2716"/>
            <p:cNvSpPr>
              <a:spLocks noChangeArrowheads="1"/>
            </p:cNvSpPr>
            <p:nvPr/>
          </p:nvSpPr>
          <p:spPr bwMode="auto">
            <a:xfrm>
              <a:off x="6136" y="3994"/>
              <a:ext cx="86" cy="1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2717"/>
            <p:cNvSpPr/>
            <p:nvPr/>
          </p:nvSpPr>
          <p:spPr bwMode="auto">
            <a:xfrm>
              <a:off x="6570" y="3978"/>
              <a:ext cx="115" cy="99"/>
            </a:xfrm>
            <a:custGeom>
              <a:avLst/>
              <a:gdLst>
                <a:gd name="T0" fmla="*/ 42 w 106"/>
                <a:gd name="T1" fmla="*/ 36 h 91"/>
                <a:gd name="T2" fmla="*/ 42 w 106"/>
                <a:gd name="T3" fmla="*/ 0 h 91"/>
                <a:gd name="T4" fmla="*/ 0 w 106"/>
                <a:gd name="T5" fmla="*/ 0 h 91"/>
                <a:gd name="T6" fmla="*/ 0 w 106"/>
                <a:gd name="T7" fmla="*/ 91 h 91"/>
                <a:gd name="T8" fmla="*/ 106 w 106"/>
                <a:gd name="T9" fmla="*/ 91 h 91"/>
                <a:gd name="T10" fmla="*/ 42 w 106"/>
                <a:gd name="T11" fmla="*/ 36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6" h="91">
                  <a:moveTo>
                    <a:pt x="42" y="36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106" y="91"/>
                    <a:pt x="106" y="91"/>
                    <a:pt x="106" y="91"/>
                  </a:cubicBezTo>
                  <a:cubicBezTo>
                    <a:pt x="103" y="31"/>
                    <a:pt x="42" y="36"/>
                    <a:pt x="42" y="3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Rectangle 2718"/>
            <p:cNvSpPr>
              <a:spLocks noChangeArrowheads="1"/>
            </p:cNvSpPr>
            <p:nvPr/>
          </p:nvSpPr>
          <p:spPr bwMode="auto">
            <a:xfrm>
              <a:off x="6582" y="3986"/>
              <a:ext cx="22" cy="18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Rectangle 2719"/>
            <p:cNvSpPr>
              <a:spLocks noChangeArrowheads="1"/>
            </p:cNvSpPr>
            <p:nvPr/>
          </p:nvSpPr>
          <p:spPr bwMode="auto">
            <a:xfrm>
              <a:off x="6563" y="4085"/>
              <a:ext cx="133" cy="1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2720"/>
            <p:cNvSpPr/>
            <p:nvPr/>
          </p:nvSpPr>
          <p:spPr bwMode="auto">
            <a:xfrm>
              <a:off x="6632" y="4002"/>
              <a:ext cx="15" cy="12"/>
            </a:xfrm>
            <a:custGeom>
              <a:avLst/>
              <a:gdLst>
                <a:gd name="T0" fmla="*/ 0 w 14"/>
                <a:gd name="T1" fmla="*/ 1 h 11"/>
                <a:gd name="T2" fmla="*/ 1 w 14"/>
                <a:gd name="T3" fmla="*/ 11 h 11"/>
                <a:gd name="T4" fmla="*/ 12 w 14"/>
                <a:gd name="T5" fmla="*/ 11 h 11"/>
                <a:gd name="T6" fmla="*/ 14 w 14"/>
                <a:gd name="T7" fmla="*/ 1 h 11"/>
                <a:gd name="T8" fmla="*/ 0 w 14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1">
                  <a:moveTo>
                    <a:pt x="0" y="1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5" y="11"/>
                    <a:pt x="8" y="11"/>
                    <a:pt x="12" y="1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9" y="0"/>
                    <a:pt x="4" y="0"/>
                    <a:pt x="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2721"/>
            <p:cNvSpPr/>
            <p:nvPr/>
          </p:nvSpPr>
          <p:spPr bwMode="auto">
            <a:xfrm>
              <a:off x="6653" y="4006"/>
              <a:ext cx="22" cy="20"/>
            </a:xfrm>
            <a:custGeom>
              <a:avLst/>
              <a:gdLst>
                <a:gd name="T0" fmla="*/ 0 w 21"/>
                <a:gd name="T1" fmla="*/ 9 h 18"/>
                <a:gd name="T2" fmla="*/ 15 w 21"/>
                <a:gd name="T3" fmla="*/ 18 h 18"/>
                <a:gd name="T4" fmla="*/ 21 w 21"/>
                <a:gd name="T5" fmla="*/ 10 h 18"/>
                <a:gd name="T6" fmla="*/ 3 w 21"/>
                <a:gd name="T7" fmla="*/ 0 h 18"/>
                <a:gd name="T8" fmla="*/ 0 w 21"/>
                <a:gd name="T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8">
                  <a:moveTo>
                    <a:pt x="0" y="9"/>
                  </a:moveTo>
                  <a:cubicBezTo>
                    <a:pt x="5" y="11"/>
                    <a:pt x="10" y="14"/>
                    <a:pt x="15" y="18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16" y="6"/>
                    <a:pt x="10" y="2"/>
                    <a:pt x="3" y="0"/>
                  </a:cubicBezTo>
                  <a:lnTo>
                    <a:pt x="0" y="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2722"/>
            <p:cNvSpPr/>
            <p:nvPr/>
          </p:nvSpPr>
          <p:spPr bwMode="auto">
            <a:xfrm>
              <a:off x="6674" y="4025"/>
              <a:ext cx="21" cy="23"/>
            </a:xfrm>
            <a:custGeom>
              <a:avLst/>
              <a:gdLst>
                <a:gd name="T0" fmla="*/ 0 w 19"/>
                <a:gd name="T1" fmla="*/ 7 h 21"/>
                <a:gd name="T2" fmla="*/ 10 w 19"/>
                <a:gd name="T3" fmla="*/ 21 h 21"/>
                <a:gd name="T4" fmla="*/ 19 w 19"/>
                <a:gd name="T5" fmla="*/ 17 h 21"/>
                <a:gd name="T6" fmla="*/ 8 w 19"/>
                <a:gd name="T7" fmla="*/ 0 h 21"/>
                <a:gd name="T8" fmla="*/ 0 w 19"/>
                <a:gd name="T9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1">
                  <a:moveTo>
                    <a:pt x="0" y="7"/>
                  </a:moveTo>
                  <a:cubicBezTo>
                    <a:pt x="4" y="11"/>
                    <a:pt x="7" y="16"/>
                    <a:pt x="10" y="21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6" y="11"/>
                    <a:pt x="13" y="5"/>
                    <a:pt x="8" y="0"/>
                  </a:cubicBezTo>
                  <a:lnTo>
                    <a:pt x="0" y="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2723"/>
            <p:cNvSpPr/>
            <p:nvPr/>
          </p:nvSpPr>
          <p:spPr bwMode="auto">
            <a:xfrm>
              <a:off x="6687" y="4053"/>
              <a:ext cx="14" cy="15"/>
            </a:xfrm>
            <a:custGeom>
              <a:avLst/>
              <a:gdLst>
                <a:gd name="T0" fmla="*/ 0 w 12"/>
                <a:gd name="T1" fmla="*/ 2 h 13"/>
                <a:gd name="T2" fmla="*/ 2 w 12"/>
                <a:gd name="T3" fmla="*/ 13 h 13"/>
                <a:gd name="T4" fmla="*/ 12 w 12"/>
                <a:gd name="T5" fmla="*/ 13 h 13"/>
                <a:gd name="T6" fmla="*/ 10 w 12"/>
                <a:gd name="T7" fmla="*/ 0 h 13"/>
                <a:gd name="T8" fmla="*/ 0 w 12"/>
                <a:gd name="T9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3">
                  <a:moveTo>
                    <a:pt x="0" y="2"/>
                  </a:moveTo>
                  <a:cubicBezTo>
                    <a:pt x="1" y="6"/>
                    <a:pt x="2" y="9"/>
                    <a:pt x="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8"/>
                    <a:pt x="11" y="4"/>
                    <a:pt x="1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2724"/>
            <p:cNvSpPr>
              <a:spLocks noEditPoints="1"/>
            </p:cNvSpPr>
            <p:nvPr/>
          </p:nvSpPr>
          <p:spPr bwMode="auto">
            <a:xfrm>
              <a:off x="7037" y="4191"/>
              <a:ext cx="69" cy="144"/>
            </a:xfrm>
            <a:custGeom>
              <a:avLst/>
              <a:gdLst>
                <a:gd name="T0" fmla="*/ 41 w 63"/>
                <a:gd name="T1" fmla="*/ 61 h 132"/>
                <a:gd name="T2" fmla="*/ 41 w 63"/>
                <a:gd name="T3" fmla="*/ 23 h 132"/>
                <a:gd name="T4" fmla="*/ 55 w 63"/>
                <a:gd name="T5" fmla="*/ 28 h 132"/>
                <a:gd name="T6" fmla="*/ 59 w 63"/>
                <a:gd name="T7" fmla="*/ 17 h 132"/>
                <a:gd name="T8" fmla="*/ 41 w 63"/>
                <a:gd name="T9" fmla="*/ 12 h 132"/>
                <a:gd name="T10" fmla="*/ 41 w 63"/>
                <a:gd name="T11" fmla="*/ 0 h 132"/>
                <a:gd name="T12" fmla="*/ 22 w 63"/>
                <a:gd name="T13" fmla="*/ 0 h 132"/>
                <a:gd name="T14" fmla="*/ 22 w 63"/>
                <a:gd name="T15" fmla="*/ 14 h 132"/>
                <a:gd name="T16" fmla="*/ 2 w 63"/>
                <a:gd name="T17" fmla="*/ 40 h 132"/>
                <a:gd name="T18" fmla="*/ 22 w 63"/>
                <a:gd name="T19" fmla="*/ 67 h 132"/>
                <a:gd name="T20" fmla="*/ 22 w 63"/>
                <a:gd name="T21" fmla="*/ 109 h 132"/>
                <a:gd name="T22" fmla="*/ 3 w 63"/>
                <a:gd name="T23" fmla="*/ 102 h 132"/>
                <a:gd name="T24" fmla="*/ 0 w 63"/>
                <a:gd name="T25" fmla="*/ 114 h 132"/>
                <a:gd name="T26" fmla="*/ 22 w 63"/>
                <a:gd name="T27" fmla="*/ 120 h 132"/>
                <a:gd name="T28" fmla="*/ 22 w 63"/>
                <a:gd name="T29" fmla="*/ 132 h 132"/>
                <a:gd name="T30" fmla="*/ 41 w 63"/>
                <a:gd name="T31" fmla="*/ 132 h 132"/>
                <a:gd name="T32" fmla="*/ 41 w 63"/>
                <a:gd name="T33" fmla="*/ 119 h 132"/>
                <a:gd name="T34" fmla="*/ 63 w 63"/>
                <a:gd name="T35" fmla="*/ 90 h 132"/>
                <a:gd name="T36" fmla="*/ 41 w 63"/>
                <a:gd name="T37" fmla="*/ 61 h 132"/>
                <a:gd name="T38" fmla="*/ 22 w 63"/>
                <a:gd name="T39" fmla="*/ 52 h 132"/>
                <a:gd name="T40" fmla="*/ 16 w 63"/>
                <a:gd name="T41" fmla="*/ 39 h 132"/>
                <a:gd name="T42" fmla="*/ 22 w 63"/>
                <a:gd name="T43" fmla="*/ 26 h 132"/>
                <a:gd name="T44" fmla="*/ 22 w 63"/>
                <a:gd name="T45" fmla="*/ 52 h 132"/>
                <a:gd name="T46" fmla="*/ 41 w 63"/>
                <a:gd name="T47" fmla="*/ 106 h 132"/>
                <a:gd name="T48" fmla="*/ 41 w 63"/>
                <a:gd name="T49" fmla="*/ 76 h 132"/>
                <a:gd name="T50" fmla="*/ 50 w 63"/>
                <a:gd name="T51" fmla="*/ 91 h 132"/>
                <a:gd name="T52" fmla="*/ 41 w 63"/>
                <a:gd name="T53" fmla="*/ 10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3" h="132">
                  <a:moveTo>
                    <a:pt x="41" y="61"/>
                  </a:moveTo>
                  <a:cubicBezTo>
                    <a:pt x="41" y="23"/>
                    <a:pt x="41" y="23"/>
                    <a:pt x="41" y="23"/>
                  </a:cubicBezTo>
                  <a:cubicBezTo>
                    <a:pt x="48" y="24"/>
                    <a:pt x="53" y="26"/>
                    <a:pt x="55" y="28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5" y="15"/>
                    <a:pt x="49" y="13"/>
                    <a:pt x="41" y="12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10" y="18"/>
                    <a:pt x="2" y="28"/>
                    <a:pt x="2" y="40"/>
                  </a:cubicBezTo>
                  <a:cubicBezTo>
                    <a:pt x="2" y="53"/>
                    <a:pt x="10" y="61"/>
                    <a:pt x="22" y="67"/>
                  </a:cubicBezTo>
                  <a:cubicBezTo>
                    <a:pt x="22" y="109"/>
                    <a:pt x="22" y="109"/>
                    <a:pt x="22" y="109"/>
                  </a:cubicBezTo>
                  <a:cubicBezTo>
                    <a:pt x="15" y="108"/>
                    <a:pt x="8" y="105"/>
                    <a:pt x="3" y="102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5" y="117"/>
                    <a:pt x="14" y="120"/>
                    <a:pt x="22" y="120"/>
                  </a:cubicBezTo>
                  <a:cubicBezTo>
                    <a:pt x="22" y="132"/>
                    <a:pt x="22" y="132"/>
                    <a:pt x="22" y="132"/>
                  </a:cubicBezTo>
                  <a:cubicBezTo>
                    <a:pt x="41" y="132"/>
                    <a:pt x="41" y="132"/>
                    <a:pt x="41" y="132"/>
                  </a:cubicBezTo>
                  <a:cubicBezTo>
                    <a:pt x="41" y="119"/>
                    <a:pt x="41" y="119"/>
                    <a:pt x="41" y="119"/>
                  </a:cubicBezTo>
                  <a:cubicBezTo>
                    <a:pt x="56" y="114"/>
                    <a:pt x="63" y="103"/>
                    <a:pt x="63" y="90"/>
                  </a:cubicBezTo>
                  <a:cubicBezTo>
                    <a:pt x="63" y="76"/>
                    <a:pt x="56" y="68"/>
                    <a:pt x="41" y="61"/>
                  </a:cubicBezTo>
                  <a:close/>
                  <a:moveTo>
                    <a:pt x="22" y="52"/>
                  </a:moveTo>
                  <a:cubicBezTo>
                    <a:pt x="18" y="49"/>
                    <a:pt x="16" y="44"/>
                    <a:pt x="16" y="39"/>
                  </a:cubicBezTo>
                  <a:cubicBezTo>
                    <a:pt x="16" y="34"/>
                    <a:pt x="18" y="30"/>
                    <a:pt x="22" y="26"/>
                  </a:cubicBezTo>
                  <a:lnTo>
                    <a:pt x="22" y="52"/>
                  </a:lnTo>
                  <a:close/>
                  <a:moveTo>
                    <a:pt x="41" y="106"/>
                  </a:moveTo>
                  <a:cubicBezTo>
                    <a:pt x="41" y="76"/>
                    <a:pt x="41" y="76"/>
                    <a:pt x="41" y="76"/>
                  </a:cubicBezTo>
                  <a:cubicBezTo>
                    <a:pt x="47" y="80"/>
                    <a:pt x="50" y="85"/>
                    <a:pt x="50" y="91"/>
                  </a:cubicBezTo>
                  <a:cubicBezTo>
                    <a:pt x="50" y="98"/>
                    <a:pt x="46" y="103"/>
                    <a:pt x="41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2725"/>
            <p:cNvSpPr/>
            <p:nvPr/>
          </p:nvSpPr>
          <p:spPr bwMode="auto">
            <a:xfrm>
              <a:off x="6852" y="3584"/>
              <a:ext cx="17" cy="17"/>
            </a:xfrm>
            <a:custGeom>
              <a:avLst/>
              <a:gdLst>
                <a:gd name="T0" fmla="*/ 12 w 16"/>
                <a:gd name="T1" fmla="*/ 9 h 16"/>
                <a:gd name="T2" fmla="*/ 9 w 16"/>
                <a:gd name="T3" fmla="*/ 5 h 16"/>
                <a:gd name="T4" fmla="*/ 4 w 16"/>
                <a:gd name="T5" fmla="*/ 0 h 16"/>
                <a:gd name="T6" fmla="*/ 4 w 16"/>
                <a:gd name="T7" fmla="*/ 0 h 16"/>
                <a:gd name="T8" fmla="*/ 4 w 16"/>
                <a:gd name="T9" fmla="*/ 0 h 16"/>
                <a:gd name="T10" fmla="*/ 2 w 16"/>
                <a:gd name="T11" fmla="*/ 1 h 16"/>
                <a:gd name="T12" fmla="*/ 1 w 16"/>
                <a:gd name="T13" fmla="*/ 2 h 16"/>
                <a:gd name="T14" fmla="*/ 1 w 16"/>
                <a:gd name="T15" fmla="*/ 2 h 16"/>
                <a:gd name="T16" fmla="*/ 1 w 16"/>
                <a:gd name="T17" fmla="*/ 2 h 16"/>
                <a:gd name="T18" fmla="*/ 0 w 16"/>
                <a:gd name="T19" fmla="*/ 6 h 16"/>
                <a:gd name="T20" fmla="*/ 0 w 16"/>
                <a:gd name="T21" fmla="*/ 7 h 16"/>
                <a:gd name="T22" fmla="*/ 1 w 16"/>
                <a:gd name="T23" fmla="*/ 8 h 16"/>
                <a:gd name="T24" fmla="*/ 3 w 16"/>
                <a:gd name="T25" fmla="*/ 9 h 16"/>
                <a:gd name="T26" fmla="*/ 3 w 16"/>
                <a:gd name="T27" fmla="*/ 9 h 16"/>
                <a:gd name="T28" fmla="*/ 4 w 16"/>
                <a:gd name="T29" fmla="*/ 8 h 16"/>
                <a:gd name="T30" fmla="*/ 4 w 16"/>
                <a:gd name="T31" fmla="*/ 8 h 16"/>
                <a:gd name="T32" fmla="*/ 5 w 16"/>
                <a:gd name="T33" fmla="*/ 8 h 16"/>
                <a:gd name="T34" fmla="*/ 8 w 16"/>
                <a:gd name="T35" fmla="*/ 11 h 16"/>
                <a:gd name="T36" fmla="*/ 12 w 16"/>
                <a:gd name="T37" fmla="*/ 16 h 16"/>
                <a:gd name="T38" fmla="*/ 13 w 16"/>
                <a:gd name="T39" fmla="*/ 16 h 16"/>
                <a:gd name="T40" fmla="*/ 13 w 16"/>
                <a:gd name="T41" fmla="*/ 16 h 16"/>
                <a:gd name="T42" fmla="*/ 15 w 16"/>
                <a:gd name="T43" fmla="*/ 15 h 16"/>
                <a:gd name="T44" fmla="*/ 16 w 16"/>
                <a:gd name="T45" fmla="*/ 13 h 16"/>
                <a:gd name="T46" fmla="*/ 16 w 16"/>
                <a:gd name="T47" fmla="*/ 13 h 16"/>
                <a:gd name="T48" fmla="*/ 16 w 16"/>
                <a:gd name="T49" fmla="*/ 12 h 16"/>
                <a:gd name="T50" fmla="*/ 12 w 16"/>
                <a:gd name="T51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" h="16">
                  <a:moveTo>
                    <a:pt x="12" y="9"/>
                  </a:moveTo>
                  <a:cubicBezTo>
                    <a:pt x="11" y="7"/>
                    <a:pt x="9" y="6"/>
                    <a:pt x="9" y="5"/>
                  </a:cubicBezTo>
                  <a:cubicBezTo>
                    <a:pt x="6" y="3"/>
                    <a:pt x="5" y="1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4"/>
                    <a:pt x="1" y="5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7"/>
                    <a:pt x="1" y="7"/>
                    <a:pt x="1" y="8"/>
                  </a:cubicBez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10" y="13"/>
                    <a:pt x="12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4" y="16"/>
                    <a:pt x="14" y="15"/>
                    <a:pt x="15" y="15"/>
                  </a:cubicBezTo>
                  <a:cubicBezTo>
                    <a:pt x="15" y="14"/>
                    <a:pt x="16" y="14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1"/>
                    <a:pt x="14" y="10"/>
                    <a:pt x="12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2726"/>
            <p:cNvSpPr>
              <a:spLocks noEditPoints="1"/>
            </p:cNvSpPr>
            <p:nvPr/>
          </p:nvSpPr>
          <p:spPr bwMode="auto">
            <a:xfrm>
              <a:off x="6862" y="3573"/>
              <a:ext cx="19" cy="19"/>
            </a:xfrm>
            <a:custGeom>
              <a:avLst/>
              <a:gdLst>
                <a:gd name="T0" fmla="*/ 8 w 18"/>
                <a:gd name="T1" fmla="*/ 0 h 18"/>
                <a:gd name="T2" fmla="*/ 2 w 18"/>
                <a:gd name="T3" fmla="*/ 2 h 18"/>
                <a:gd name="T4" fmla="*/ 0 w 18"/>
                <a:gd name="T5" fmla="*/ 8 h 18"/>
                <a:gd name="T6" fmla="*/ 3 w 18"/>
                <a:gd name="T7" fmla="*/ 15 h 18"/>
                <a:gd name="T8" fmla="*/ 9 w 18"/>
                <a:gd name="T9" fmla="*/ 18 h 18"/>
                <a:gd name="T10" fmla="*/ 15 w 18"/>
                <a:gd name="T11" fmla="*/ 16 h 18"/>
                <a:gd name="T12" fmla="*/ 17 w 18"/>
                <a:gd name="T13" fmla="*/ 9 h 18"/>
                <a:gd name="T14" fmla="*/ 14 w 18"/>
                <a:gd name="T15" fmla="*/ 3 h 18"/>
                <a:gd name="T16" fmla="*/ 8 w 18"/>
                <a:gd name="T17" fmla="*/ 0 h 18"/>
                <a:gd name="T18" fmla="*/ 11 w 18"/>
                <a:gd name="T19" fmla="*/ 12 h 18"/>
                <a:gd name="T20" fmla="*/ 9 w 18"/>
                <a:gd name="T21" fmla="*/ 12 h 18"/>
                <a:gd name="T22" fmla="*/ 6 w 18"/>
                <a:gd name="T23" fmla="*/ 11 h 18"/>
                <a:gd name="T24" fmla="*/ 5 w 18"/>
                <a:gd name="T25" fmla="*/ 9 h 18"/>
                <a:gd name="T26" fmla="*/ 6 w 18"/>
                <a:gd name="T27" fmla="*/ 6 h 18"/>
                <a:gd name="T28" fmla="*/ 8 w 18"/>
                <a:gd name="T29" fmla="*/ 5 h 18"/>
                <a:gd name="T30" fmla="*/ 11 w 18"/>
                <a:gd name="T31" fmla="*/ 7 h 18"/>
                <a:gd name="T32" fmla="*/ 12 w 18"/>
                <a:gd name="T33" fmla="*/ 9 h 18"/>
                <a:gd name="T34" fmla="*/ 11 w 18"/>
                <a:gd name="T35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8">
                  <a:moveTo>
                    <a:pt x="8" y="0"/>
                  </a:moveTo>
                  <a:cubicBezTo>
                    <a:pt x="6" y="0"/>
                    <a:pt x="4" y="1"/>
                    <a:pt x="2" y="2"/>
                  </a:cubicBezTo>
                  <a:cubicBezTo>
                    <a:pt x="0" y="4"/>
                    <a:pt x="0" y="6"/>
                    <a:pt x="0" y="8"/>
                  </a:cubicBezTo>
                  <a:cubicBezTo>
                    <a:pt x="0" y="11"/>
                    <a:pt x="1" y="13"/>
                    <a:pt x="3" y="15"/>
                  </a:cubicBezTo>
                  <a:cubicBezTo>
                    <a:pt x="5" y="17"/>
                    <a:pt x="7" y="18"/>
                    <a:pt x="9" y="18"/>
                  </a:cubicBezTo>
                  <a:cubicBezTo>
                    <a:pt x="12" y="18"/>
                    <a:pt x="14" y="17"/>
                    <a:pt x="15" y="16"/>
                  </a:cubicBezTo>
                  <a:cubicBezTo>
                    <a:pt x="17" y="14"/>
                    <a:pt x="18" y="12"/>
                    <a:pt x="17" y="9"/>
                  </a:cubicBezTo>
                  <a:cubicBezTo>
                    <a:pt x="17" y="7"/>
                    <a:pt x="16" y="5"/>
                    <a:pt x="14" y="3"/>
                  </a:cubicBezTo>
                  <a:cubicBezTo>
                    <a:pt x="13" y="1"/>
                    <a:pt x="10" y="0"/>
                    <a:pt x="8" y="0"/>
                  </a:cubicBezTo>
                  <a:close/>
                  <a:moveTo>
                    <a:pt x="11" y="12"/>
                  </a:moveTo>
                  <a:cubicBezTo>
                    <a:pt x="11" y="12"/>
                    <a:pt x="10" y="13"/>
                    <a:pt x="9" y="12"/>
                  </a:cubicBezTo>
                  <a:cubicBezTo>
                    <a:pt x="8" y="12"/>
                    <a:pt x="7" y="12"/>
                    <a:pt x="6" y="11"/>
                  </a:cubicBezTo>
                  <a:cubicBezTo>
                    <a:pt x="6" y="10"/>
                    <a:pt x="5" y="10"/>
                    <a:pt x="5" y="9"/>
                  </a:cubicBezTo>
                  <a:cubicBezTo>
                    <a:pt x="5" y="8"/>
                    <a:pt x="5" y="7"/>
                    <a:pt x="6" y="6"/>
                  </a:cubicBezTo>
                  <a:cubicBezTo>
                    <a:pt x="6" y="6"/>
                    <a:pt x="7" y="5"/>
                    <a:pt x="8" y="5"/>
                  </a:cubicBezTo>
                  <a:cubicBezTo>
                    <a:pt x="9" y="6"/>
                    <a:pt x="10" y="6"/>
                    <a:pt x="11" y="7"/>
                  </a:cubicBezTo>
                  <a:cubicBezTo>
                    <a:pt x="11" y="7"/>
                    <a:pt x="12" y="8"/>
                    <a:pt x="12" y="9"/>
                  </a:cubicBezTo>
                  <a:cubicBezTo>
                    <a:pt x="12" y="10"/>
                    <a:pt x="12" y="11"/>
                    <a:pt x="11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2727"/>
            <p:cNvSpPr>
              <a:spLocks noEditPoints="1"/>
            </p:cNvSpPr>
            <p:nvPr/>
          </p:nvSpPr>
          <p:spPr bwMode="auto">
            <a:xfrm>
              <a:off x="6875" y="3558"/>
              <a:ext cx="20" cy="20"/>
            </a:xfrm>
            <a:custGeom>
              <a:avLst/>
              <a:gdLst>
                <a:gd name="T0" fmla="*/ 9 w 18"/>
                <a:gd name="T1" fmla="*/ 1 h 18"/>
                <a:gd name="T2" fmla="*/ 2 w 18"/>
                <a:gd name="T3" fmla="*/ 3 h 18"/>
                <a:gd name="T4" fmla="*/ 0 w 18"/>
                <a:gd name="T5" fmla="*/ 9 h 18"/>
                <a:gd name="T6" fmla="*/ 3 w 18"/>
                <a:gd name="T7" fmla="*/ 15 h 18"/>
                <a:gd name="T8" fmla="*/ 10 w 18"/>
                <a:gd name="T9" fmla="*/ 18 h 18"/>
                <a:gd name="T10" fmla="*/ 16 w 18"/>
                <a:gd name="T11" fmla="*/ 16 h 18"/>
                <a:gd name="T12" fmla="*/ 18 w 18"/>
                <a:gd name="T13" fmla="*/ 10 h 18"/>
                <a:gd name="T14" fmla="*/ 15 w 18"/>
                <a:gd name="T15" fmla="*/ 4 h 18"/>
                <a:gd name="T16" fmla="*/ 9 w 18"/>
                <a:gd name="T17" fmla="*/ 1 h 18"/>
                <a:gd name="T18" fmla="*/ 12 w 18"/>
                <a:gd name="T19" fmla="*/ 12 h 18"/>
                <a:gd name="T20" fmla="*/ 9 w 18"/>
                <a:gd name="T21" fmla="*/ 13 h 18"/>
                <a:gd name="T22" fmla="*/ 7 w 18"/>
                <a:gd name="T23" fmla="*/ 12 h 18"/>
                <a:gd name="T24" fmla="*/ 6 w 18"/>
                <a:gd name="T25" fmla="*/ 9 h 18"/>
                <a:gd name="T26" fmla="*/ 6 w 18"/>
                <a:gd name="T27" fmla="*/ 7 h 18"/>
                <a:gd name="T28" fmla="*/ 9 w 18"/>
                <a:gd name="T29" fmla="*/ 6 h 18"/>
                <a:gd name="T30" fmla="*/ 11 w 18"/>
                <a:gd name="T31" fmla="*/ 7 h 18"/>
                <a:gd name="T32" fmla="*/ 13 w 18"/>
                <a:gd name="T33" fmla="*/ 10 h 18"/>
                <a:gd name="T34" fmla="*/ 12 w 18"/>
                <a:gd name="T35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" h="18">
                  <a:moveTo>
                    <a:pt x="9" y="1"/>
                  </a:moveTo>
                  <a:cubicBezTo>
                    <a:pt x="6" y="0"/>
                    <a:pt x="4" y="1"/>
                    <a:pt x="2" y="3"/>
                  </a:cubicBezTo>
                  <a:cubicBezTo>
                    <a:pt x="1" y="4"/>
                    <a:pt x="0" y="6"/>
                    <a:pt x="0" y="9"/>
                  </a:cubicBezTo>
                  <a:cubicBezTo>
                    <a:pt x="0" y="11"/>
                    <a:pt x="1" y="13"/>
                    <a:pt x="3" y="15"/>
                  </a:cubicBezTo>
                  <a:cubicBezTo>
                    <a:pt x="5" y="17"/>
                    <a:pt x="7" y="18"/>
                    <a:pt x="10" y="18"/>
                  </a:cubicBezTo>
                  <a:cubicBezTo>
                    <a:pt x="12" y="18"/>
                    <a:pt x="14" y="18"/>
                    <a:pt x="16" y="16"/>
                  </a:cubicBezTo>
                  <a:cubicBezTo>
                    <a:pt x="17" y="14"/>
                    <a:pt x="18" y="12"/>
                    <a:pt x="18" y="10"/>
                  </a:cubicBezTo>
                  <a:cubicBezTo>
                    <a:pt x="18" y="8"/>
                    <a:pt x="17" y="5"/>
                    <a:pt x="15" y="4"/>
                  </a:cubicBezTo>
                  <a:cubicBezTo>
                    <a:pt x="13" y="2"/>
                    <a:pt x="11" y="1"/>
                    <a:pt x="9" y="1"/>
                  </a:cubicBezTo>
                  <a:close/>
                  <a:moveTo>
                    <a:pt x="12" y="12"/>
                  </a:moveTo>
                  <a:cubicBezTo>
                    <a:pt x="11" y="13"/>
                    <a:pt x="10" y="13"/>
                    <a:pt x="9" y="13"/>
                  </a:cubicBezTo>
                  <a:cubicBezTo>
                    <a:pt x="8" y="13"/>
                    <a:pt x="8" y="12"/>
                    <a:pt x="7" y="12"/>
                  </a:cubicBezTo>
                  <a:cubicBezTo>
                    <a:pt x="6" y="11"/>
                    <a:pt x="6" y="10"/>
                    <a:pt x="6" y="9"/>
                  </a:cubicBezTo>
                  <a:cubicBezTo>
                    <a:pt x="5" y="8"/>
                    <a:pt x="6" y="7"/>
                    <a:pt x="6" y="7"/>
                  </a:cubicBezTo>
                  <a:cubicBezTo>
                    <a:pt x="7" y="6"/>
                    <a:pt x="8" y="6"/>
                    <a:pt x="9" y="6"/>
                  </a:cubicBezTo>
                  <a:cubicBezTo>
                    <a:pt x="10" y="6"/>
                    <a:pt x="11" y="6"/>
                    <a:pt x="11" y="7"/>
                  </a:cubicBezTo>
                  <a:cubicBezTo>
                    <a:pt x="12" y="8"/>
                    <a:pt x="12" y="9"/>
                    <a:pt x="13" y="10"/>
                  </a:cubicBezTo>
                  <a:cubicBezTo>
                    <a:pt x="13" y="11"/>
                    <a:pt x="13" y="12"/>
                    <a:pt x="12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2728"/>
            <p:cNvSpPr>
              <a:spLocks noEditPoints="1"/>
            </p:cNvSpPr>
            <p:nvPr/>
          </p:nvSpPr>
          <p:spPr bwMode="auto">
            <a:xfrm>
              <a:off x="6770" y="3531"/>
              <a:ext cx="171" cy="147"/>
            </a:xfrm>
            <a:custGeom>
              <a:avLst/>
              <a:gdLst>
                <a:gd name="T0" fmla="*/ 101 w 157"/>
                <a:gd name="T1" fmla="*/ 4 h 135"/>
                <a:gd name="T2" fmla="*/ 91 w 157"/>
                <a:gd name="T3" fmla="*/ 14 h 135"/>
                <a:gd name="T4" fmla="*/ 76 w 157"/>
                <a:gd name="T5" fmla="*/ 0 h 135"/>
                <a:gd name="T6" fmla="*/ 0 w 157"/>
                <a:gd name="T7" fmla="*/ 76 h 135"/>
                <a:gd name="T8" fmla="*/ 55 w 157"/>
                <a:gd name="T9" fmla="*/ 132 h 135"/>
                <a:gd name="T10" fmla="*/ 66 w 157"/>
                <a:gd name="T11" fmla="*/ 121 h 135"/>
                <a:gd name="T12" fmla="*/ 80 w 157"/>
                <a:gd name="T13" fmla="*/ 135 h 135"/>
                <a:gd name="T14" fmla="*/ 100 w 157"/>
                <a:gd name="T15" fmla="*/ 116 h 135"/>
                <a:gd name="T16" fmla="*/ 106 w 157"/>
                <a:gd name="T17" fmla="*/ 117 h 135"/>
                <a:gd name="T18" fmla="*/ 123 w 157"/>
                <a:gd name="T19" fmla="*/ 100 h 135"/>
                <a:gd name="T20" fmla="*/ 123 w 157"/>
                <a:gd name="T21" fmla="*/ 99 h 135"/>
                <a:gd name="T22" fmla="*/ 127 w 157"/>
                <a:gd name="T23" fmla="*/ 100 h 135"/>
                <a:gd name="T24" fmla="*/ 139 w 157"/>
                <a:gd name="T25" fmla="*/ 87 h 135"/>
                <a:gd name="T26" fmla="*/ 136 w 157"/>
                <a:gd name="T27" fmla="*/ 79 h 135"/>
                <a:gd name="T28" fmla="*/ 157 w 157"/>
                <a:gd name="T29" fmla="*/ 59 h 135"/>
                <a:gd name="T30" fmla="*/ 101 w 157"/>
                <a:gd name="T31" fmla="*/ 4 h 135"/>
                <a:gd name="T32" fmla="*/ 106 w 157"/>
                <a:gd name="T33" fmla="*/ 113 h 135"/>
                <a:gd name="T34" fmla="*/ 103 w 157"/>
                <a:gd name="T35" fmla="*/ 113 h 135"/>
                <a:gd name="T36" fmla="*/ 97 w 157"/>
                <a:gd name="T37" fmla="*/ 109 h 135"/>
                <a:gd name="T38" fmla="*/ 93 w 157"/>
                <a:gd name="T39" fmla="*/ 100 h 135"/>
                <a:gd name="T40" fmla="*/ 95 w 157"/>
                <a:gd name="T41" fmla="*/ 92 h 135"/>
                <a:gd name="T42" fmla="*/ 98 w 157"/>
                <a:gd name="T43" fmla="*/ 89 h 135"/>
                <a:gd name="T44" fmla="*/ 106 w 157"/>
                <a:gd name="T45" fmla="*/ 86 h 135"/>
                <a:gd name="T46" fmla="*/ 114 w 157"/>
                <a:gd name="T47" fmla="*/ 89 h 135"/>
                <a:gd name="T48" fmla="*/ 116 w 157"/>
                <a:gd name="T49" fmla="*/ 90 h 135"/>
                <a:gd name="T50" fmla="*/ 117 w 157"/>
                <a:gd name="T51" fmla="*/ 91 h 135"/>
                <a:gd name="T52" fmla="*/ 119 w 157"/>
                <a:gd name="T53" fmla="*/ 95 h 135"/>
                <a:gd name="T54" fmla="*/ 119 w 157"/>
                <a:gd name="T55" fmla="*/ 96 h 135"/>
                <a:gd name="T56" fmla="*/ 120 w 157"/>
                <a:gd name="T57" fmla="*/ 98 h 135"/>
                <a:gd name="T58" fmla="*/ 120 w 157"/>
                <a:gd name="T59" fmla="*/ 100 h 135"/>
                <a:gd name="T60" fmla="*/ 106 w 157"/>
                <a:gd name="T61" fmla="*/ 113 h 135"/>
                <a:gd name="T62" fmla="*/ 127 w 157"/>
                <a:gd name="T63" fmla="*/ 97 h 135"/>
                <a:gd name="T64" fmla="*/ 123 w 157"/>
                <a:gd name="T65" fmla="*/ 95 h 135"/>
                <a:gd name="T66" fmla="*/ 122 w 157"/>
                <a:gd name="T67" fmla="*/ 94 h 135"/>
                <a:gd name="T68" fmla="*/ 118 w 157"/>
                <a:gd name="T69" fmla="*/ 88 h 135"/>
                <a:gd name="T70" fmla="*/ 118 w 157"/>
                <a:gd name="T71" fmla="*/ 87 h 135"/>
                <a:gd name="T72" fmla="*/ 127 w 157"/>
                <a:gd name="T73" fmla="*/ 78 h 135"/>
                <a:gd name="T74" fmla="*/ 128 w 157"/>
                <a:gd name="T75" fmla="*/ 78 h 135"/>
                <a:gd name="T76" fmla="*/ 134 w 157"/>
                <a:gd name="T77" fmla="*/ 82 h 135"/>
                <a:gd name="T78" fmla="*/ 136 w 157"/>
                <a:gd name="T79" fmla="*/ 87 h 135"/>
                <a:gd name="T80" fmla="*/ 127 w 157"/>
                <a:gd name="T81" fmla="*/ 97 h 135"/>
                <a:gd name="T82" fmla="*/ 131 w 157"/>
                <a:gd name="T83" fmla="*/ 75 h 135"/>
                <a:gd name="T84" fmla="*/ 127 w 157"/>
                <a:gd name="T85" fmla="*/ 75 h 135"/>
                <a:gd name="T86" fmla="*/ 115 w 157"/>
                <a:gd name="T87" fmla="*/ 85 h 135"/>
                <a:gd name="T88" fmla="*/ 106 w 157"/>
                <a:gd name="T89" fmla="*/ 83 h 135"/>
                <a:gd name="T90" fmla="*/ 104 w 157"/>
                <a:gd name="T91" fmla="*/ 83 h 135"/>
                <a:gd name="T92" fmla="*/ 89 w 157"/>
                <a:gd name="T93" fmla="*/ 98 h 135"/>
                <a:gd name="T94" fmla="*/ 89 w 157"/>
                <a:gd name="T95" fmla="*/ 100 h 135"/>
                <a:gd name="T96" fmla="*/ 94 w 157"/>
                <a:gd name="T97" fmla="*/ 112 h 135"/>
                <a:gd name="T98" fmla="*/ 80 w 157"/>
                <a:gd name="T99" fmla="*/ 126 h 135"/>
                <a:gd name="T100" fmla="*/ 71 w 157"/>
                <a:gd name="T101" fmla="*/ 116 h 135"/>
                <a:gd name="T102" fmla="*/ 66 w 157"/>
                <a:gd name="T103" fmla="*/ 111 h 135"/>
                <a:gd name="T104" fmla="*/ 35 w 157"/>
                <a:gd name="T105" fmla="*/ 80 h 135"/>
                <a:gd name="T106" fmla="*/ 91 w 157"/>
                <a:gd name="T107" fmla="*/ 24 h 135"/>
                <a:gd name="T108" fmla="*/ 95 w 157"/>
                <a:gd name="T109" fmla="*/ 19 h 135"/>
                <a:gd name="T110" fmla="*/ 101 w 157"/>
                <a:gd name="T111" fmla="*/ 13 h 135"/>
                <a:gd name="T112" fmla="*/ 147 w 157"/>
                <a:gd name="T113" fmla="*/ 59 h 135"/>
                <a:gd name="T114" fmla="*/ 131 w 157"/>
                <a:gd name="T115" fmla="*/ 7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7" h="135">
                  <a:moveTo>
                    <a:pt x="101" y="4"/>
                  </a:moveTo>
                  <a:cubicBezTo>
                    <a:pt x="91" y="14"/>
                    <a:pt x="91" y="14"/>
                    <a:pt x="91" y="14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55" y="132"/>
                    <a:pt x="55" y="132"/>
                    <a:pt x="55" y="132"/>
                  </a:cubicBezTo>
                  <a:cubicBezTo>
                    <a:pt x="66" y="121"/>
                    <a:pt x="66" y="121"/>
                    <a:pt x="66" y="121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102" y="116"/>
                    <a:pt x="104" y="117"/>
                    <a:pt x="106" y="117"/>
                  </a:cubicBezTo>
                  <a:cubicBezTo>
                    <a:pt x="116" y="117"/>
                    <a:pt x="123" y="109"/>
                    <a:pt x="123" y="100"/>
                  </a:cubicBezTo>
                  <a:cubicBezTo>
                    <a:pt x="123" y="99"/>
                    <a:pt x="123" y="99"/>
                    <a:pt x="123" y="99"/>
                  </a:cubicBezTo>
                  <a:cubicBezTo>
                    <a:pt x="124" y="100"/>
                    <a:pt x="126" y="100"/>
                    <a:pt x="127" y="100"/>
                  </a:cubicBezTo>
                  <a:cubicBezTo>
                    <a:pt x="134" y="100"/>
                    <a:pt x="139" y="94"/>
                    <a:pt x="139" y="87"/>
                  </a:cubicBezTo>
                  <a:cubicBezTo>
                    <a:pt x="139" y="84"/>
                    <a:pt x="138" y="81"/>
                    <a:pt x="136" y="79"/>
                  </a:cubicBezTo>
                  <a:cubicBezTo>
                    <a:pt x="157" y="59"/>
                    <a:pt x="157" y="59"/>
                    <a:pt x="157" y="59"/>
                  </a:cubicBezTo>
                  <a:lnTo>
                    <a:pt x="101" y="4"/>
                  </a:lnTo>
                  <a:close/>
                  <a:moveTo>
                    <a:pt x="106" y="113"/>
                  </a:moveTo>
                  <a:cubicBezTo>
                    <a:pt x="105" y="113"/>
                    <a:pt x="104" y="113"/>
                    <a:pt x="103" y="113"/>
                  </a:cubicBezTo>
                  <a:cubicBezTo>
                    <a:pt x="100" y="112"/>
                    <a:pt x="98" y="111"/>
                    <a:pt x="97" y="109"/>
                  </a:cubicBezTo>
                  <a:cubicBezTo>
                    <a:pt x="94" y="107"/>
                    <a:pt x="93" y="104"/>
                    <a:pt x="93" y="100"/>
                  </a:cubicBezTo>
                  <a:cubicBezTo>
                    <a:pt x="93" y="97"/>
                    <a:pt x="94" y="94"/>
                    <a:pt x="95" y="92"/>
                  </a:cubicBezTo>
                  <a:cubicBezTo>
                    <a:pt x="96" y="91"/>
                    <a:pt x="97" y="89"/>
                    <a:pt x="98" y="89"/>
                  </a:cubicBezTo>
                  <a:cubicBezTo>
                    <a:pt x="101" y="87"/>
                    <a:pt x="103" y="86"/>
                    <a:pt x="106" y="86"/>
                  </a:cubicBezTo>
                  <a:cubicBezTo>
                    <a:pt x="109" y="86"/>
                    <a:pt x="112" y="87"/>
                    <a:pt x="114" y="89"/>
                  </a:cubicBezTo>
                  <a:cubicBezTo>
                    <a:pt x="115" y="89"/>
                    <a:pt x="115" y="90"/>
                    <a:pt x="116" y="90"/>
                  </a:cubicBezTo>
                  <a:cubicBezTo>
                    <a:pt x="117" y="91"/>
                    <a:pt x="117" y="91"/>
                    <a:pt x="117" y="91"/>
                  </a:cubicBezTo>
                  <a:cubicBezTo>
                    <a:pt x="118" y="92"/>
                    <a:pt x="118" y="93"/>
                    <a:pt x="119" y="95"/>
                  </a:cubicBezTo>
                  <a:cubicBezTo>
                    <a:pt x="119" y="95"/>
                    <a:pt x="119" y="96"/>
                    <a:pt x="119" y="96"/>
                  </a:cubicBezTo>
                  <a:cubicBezTo>
                    <a:pt x="119" y="97"/>
                    <a:pt x="120" y="97"/>
                    <a:pt x="120" y="98"/>
                  </a:cubicBezTo>
                  <a:cubicBezTo>
                    <a:pt x="120" y="98"/>
                    <a:pt x="120" y="99"/>
                    <a:pt x="120" y="100"/>
                  </a:cubicBezTo>
                  <a:cubicBezTo>
                    <a:pt x="120" y="107"/>
                    <a:pt x="114" y="113"/>
                    <a:pt x="106" y="113"/>
                  </a:cubicBezTo>
                  <a:close/>
                  <a:moveTo>
                    <a:pt x="127" y="97"/>
                  </a:moveTo>
                  <a:cubicBezTo>
                    <a:pt x="125" y="97"/>
                    <a:pt x="124" y="96"/>
                    <a:pt x="123" y="95"/>
                  </a:cubicBezTo>
                  <a:cubicBezTo>
                    <a:pt x="122" y="95"/>
                    <a:pt x="122" y="94"/>
                    <a:pt x="122" y="94"/>
                  </a:cubicBezTo>
                  <a:cubicBezTo>
                    <a:pt x="121" y="91"/>
                    <a:pt x="120" y="89"/>
                    <a:pt x="118" y="88"/>
                  </a:cubicBezTo>
                  <a:cubicBezTo>
                    <a:pt x="118" y="87"/>
                    <a:pt x="118" y="87"/>
                    <a:pt x="118" y="87"/>
                  </a:cubicBezTo>
                  <a:cubicBezTo>
                    <a:pt x="118" y="82"/>
                    <a:pt x="122" y="78"/>
                    <a:pt x="127" y="78"/>
                  </a:cubicBezTo>
                  <a:cubicBezTo>
                    <a:pt x="128" y="78"/>
                    <a:pt x="128" y="78"/>
                    <a:pt x="128" y="78"/>
                  </a:cubicBezTo>
                  <a:cubicBezTo>
                    <a:pt x="130" y="79"/>
                    <a:pt x="133" y="80"/>
                    <a:pt x="134" y="82"/>
                  </a:cubicBezTo>
                  <a:cubicBezTo>
                    <a:pt x="135" y="83"/>
                    <a:pt x="136" y="85"/>
                    <a:pt x="136" y="87"/>
                  </a:cubicBezTo>
                  <a:cubicBezTo>
                    <a:pt x="136" y="92"/>
                    <a:pt x="132" y="97"/>
                    <a:pt x="127" y="97"/>
                  </a:cubicBezTo>
                  <a:close/>
                  <a:moveTo>
                    <a:pt x="131" y="75"/>
                  </a:moveTo>
                  <a:cubicBezTo>
                    <a:pt x="130" y="75"/>
                    <a:pt x="128" y="75"/>
                    <a:pt x="127" y="75"/>
                  </a:cubicBezTo>
                  <a:cubicBezTo>
                    <a:pt x="121" y="75"/>
                    <a:pt x="116" y="79"/>
                    <a:pt x="115" y="85"/>
                  </a:cubicBezTo>
                  <a:cubicBezTo>
                    <a:pt x="112" y="84"/>
                    <a:pt x="109" y="83"/>
                    <a:pt x="106" y="83"/>
                  </a:cubicBezTo>
                  <a:cubicBezTo>
                    <a:pt x="106" y="83"/>
                    <a:pt x="105" y="83"/>
                    <a:pt x="104" y="83"/>
                  </a:cubicBezTo>
                  <a:cubicBezTo>
                    <a:pt x="96" y="84"/>
                    <a:pt x="90" y="90"/>
                    <a:pt x="89" y="98"/>
                  </a:cubicBezTo>
                  <a:cubicBezTo>
                    <a:pt x="89" y="98"/>
                    <a:pt x="89" y="99"/>
                    <a:pt x="89" y="100"/>
                  </a:cubicBezTo>
                  <a:cubicBezTo>
                    <a:pt x="89" y="104"/>
                    <a:pt x="91" y="109"/>
                    <a:pt x="94" y="112"/>
                  </a:cubicBezTo>
                  <a:cubicBezTo>
                    <a:pt x="80" y="126"/>
                    <a:pt x="80" y="126"/>
                    <a:pt x="80" y="12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66" y="111"/>
                    <a:pt x="66" y="111"/>
                    <a:pt x="66" y="111"/>
                  </a:cubicBezTo>
                  <a:cubicBezTo>
                    <a:pt x="35" y="80"/>
                    <a:pt x="35" y="80"/>
                    <a:pt x="35" y="80"/>
                  </a:cubicBezTo>
                  <a:cubicBezTo>
                    <a:pt x="91" y="24"/>
                    <a:pt x="91" y="24"/>
                    <a:pt x="91" y="24"/>
                  </a:cubicBezTo>
                  <a:cubicBezTo>
                    <a:pt x="95" y="19"/>
                    <a:pt x="95" y="19"/>
                    <a:pt x="95" y="19"/>
                  </a:cubicBezTo>
                  <a:cubicBezTo>
                    <a:pt x="101" y="13"/>
                    <a:pt x="101" y="13"/>
                    <a:pt x="101" y="13"/>
                  </a:cubicBezTo>
                  <a:cubicBezTo>
                    <a:pt x="147" y="59"/>
                    <a:pt x="147" y="59"/>
                    <a:pt x="147" y="59"/>
                  </a:cubicBezTo>
                  <a:lnTo>
                    <a:pt x="131" y="7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2729"/>
            <p:cNvSpPr/>
            <p:nvPr/>
          </p:nvSpPr>
          <p:spPr bwMode="auto">
            <a:xfrm>
              <a:off x="6883" y="3630"/>
              <a:ext cx="6" cy="20"/>
            </a:xfrm>
            <a:custGeom>
              <a:avLst/>
              <a:gdLst>
                <a:gd name="T0" fmla="*/ 5 w 6"/>
                <a:gd name="T1" fmla="*/ 1 h 18"/>
                <a:gd name="T2" fmla="*/ 3 w 6"/>
                <a:gd name="T3" fmla="*/ 0 h 18"/>
                <a:gd name="T4" fmla="*/ 3 w 6"/>
                <a:gd name="T5" fmla="*/ 0 h 18"/>
                <a:gd name="T6" fmla="*/ 3 w 6"/>
                <a:gd name="T7" fmla="*/ 1 h 18"/>
                <a:gd name="T8" fmla="*/ 0 w 6"/>
                <a:gd name="T9" fmla="*/ 3 h 18"/>
                <a:gd name="T10" fmla="*/ 0 w 6"/>
                <a:gd name="T11" fmla="*/ 3 h 18"/>
                <a:gd name="T12" fmla="*/ 0 w 6"/>
                <a:gd name="T13" fmla="*/ 5 h 18"/>
                <a:gd name="T14" fmla="*/ 0 w 6"/>
                <a:gd name="T15" fmla="*/ 6 h 18"/>
                <a:gd name="T16" fmla="*/ 0 w 6"/>
                <a:gd name="T17" fmla="*/ 7 h 18"/>
                <a:gd name="T18" fmla="*/ 1 w 6"/>
                <a:gd name="T19" fmla="*/ 6 h 18"/>
                <a:gd name="T20" fmla="*/ 2 w 6"/>
                <a:gd name="T21" fmla="*/ 6 h 18"/>
                <a:gd name="T22" fmla="*/ 2 w 6"/>
                <a:gd name="T23" fmla="*/ 7 h 18"/>
                <a:gd name="T24" fmla="*/ 2 w 6"/>
                <a:gd name="T25" fmla="*/ 11 h 18"/>
                <a:gd name="T26" fmla="*/ 2 w 6"/>
                <a:gd name="T27" fmla="*/ 11 h 18"/>
                <a:gd name="T28" fmla="*/ 1 w 6"/>
                <a:gd name="T29" fmla="*/ 17 h 18"/>
                <a:gd name="T30" fmla="*/ 1 w 6"/>
                <a:gd name="T31" fmla="*/ 17 h 18"/>
                <a:gd name="T32" fmla="*/ 2 w 6"/>
                <a:gd name="T33" fmla="*/ 18 h 18"/>
                <a:gd name="T34" fmla="*/ 4 w 6"/>
                <a:gd name="T35" fmla="*/ 18 h 18"/>
                <a:gd name="T36" fmla="*/ 5 w 6"/>
                <a:gd name="T37" fmla="*/ 18 h 18"/>
                <a:gd name="T38" fmla="*/ 5 w 6"/>
                <a:gd name="T39" fmla="*/ 18 h 18"/>
                <a:gd name="T40" fmla="*/ 6 w 6"/>
                <a:gd name="T41" fmla="*/ 17 h 18"/>
                <a:gd name="T42" fmla="*/ 6 w 6"/>
                <a:gd name="T43" fmla="*/ 17 h 18"/>
                <a:gd name="T44" fmla="*/ 6 w 6"/>
                <a:gd name="T45" fmla="*/ 17 h 18"/>
                <a:gd name="T46" fmla="*/ 6 w 6"/>
                <a:gd name="T47" fmla="*/ 12 h 18"/>
                <a:gd name="T48" fmla="*/ 6 w 6"/>
                <a:gd name="T49" fmla="*/ 7 h 18"/>
                <a:gd name="T50" fmla="*/ 6 w 6"/>
                <a:gd name="T51" fmla="*/ 7 h 18"/>
                <a:gd name="T52" fmla="*/ 6 w 6"/>
                <a:gd name="T53" fmla="*/ 2 h 18"/>
                <a:gd name="T54" fmla="*/ 6 w 6"/>
                <a:gd name="T55" fmla="*/ 1 h 18"/>
                <a:gd name="T56" fmla="*/ 6 w 6"/>
                <a:gd name="T57" fmla="*/ 1 h 18"/>
                <a:gd name="T58" fmla="*/ 5 w 6"/>
                <a:gd name="T59" fmla="*/ 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" h="18">
                  <a:moveTo>
                    <a:pt x="5" y="1"/>
                  </a:move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2"/>
                    <a:pt x="1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0" y="6"/>
                    <a:pt x="0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2" y="14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3" y="18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6"/>
                    <a:pt x="6" y="14"/>
                    <a:pt x="6" y="12"/>
                  </a:cubicBezTo>
                  <a:cubicBezTo>
                    <a:pt x="6" y="10"/>
                    <a:pt x="6" y="8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4"/>
                    <a:pt x="6" y="2"/>
                    <a:pt x="6" y="2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2730"/>
            <p:cNvSpPr/>
            <p:nvPr/>
          </p:nvSpPr>
          <p:spPr bwMode="auto">
            <a:xfrm>
              <a:off x="6394" y="3634"/>
              <a:ext cx="8" cy="19"/>
            </a:xfrm>
            <a:custGeom>
              <a:avLst/>
              <a:gdLst>
                <a:gd name="T0" fmla="*/ 5 w 7"/>
                <a:gd name="T1" fmla="*/ 0 h 18"/>
                <a:gd name="T2" fmla="*/ 4 w 7"/>
                <a:gd name="T3" fmla="*/ 0 h 18"/>
                <a:gd name="T4" fmla="*/ 4 w 7"/>
                <a:gd name="T5" fmla="*/ 0 h 18"/>
                <a:gd name="T6" fmla="*/ 3 w 7"/>
                <a:gd name="T7" fmla="*/ 0 h 18"/>
                <a:gd name="T8" fmla="*/ 0 w 7"/>
                <a:gd name="T9" fmla="*/ 3 h 18"/>
                <a:gd name="T10" fmla="*/ 0 w 7"/>
                <a:gd name="T11" fmla="*/ 3 h 18"/>
                <a:gd name="T12" fmla="*/ 0 w 7"/>
                <a:gd name="T13" fmla="*/ 4 h 18"/>
                <a:gd name="T14" fmla="*/ 0 w 7"/>
                <a:gd name="T15" fmla="*/ 4 h 18"/>
                <a:gd name="T16" fmla="*/ 0 w 7"/>
                <a:gd name="T17" fmla="*/ 6 h 18"/>
                <a:gd name="T18" fmla="*/ 0 w 7"/>
                <a:gd name="T19" fmla="*/ 6 h 18"/>
                <a:gd name="T20" fmla="*/ 1 w 7"/>
                <a:gd name="T21" fmla="*/ 6 h 18"/>
                <a:gd name="T22" fmla="*/ 1 w 7"/>
                <a:gd name="T23" fmla="*/ 6 h 18"/>
                <a:gd name="T24" fmla="*/ 2 w 7"/>
                <a:gd name="T25" fmla="*/ 6 h 18"/>
                <a:gd name="T26" fmla="*/ 2 w 7"/>
                <a:gd name="T27" fmla="*/ 6 h 18"/>
                <a:gd name="T28" fmla="*/ 2 w 7"/>
                <a:gd name="T29" fmla="*/ 7 h 18"/>
                <a:gd name="T30" fmla="*/ 2 w 7"/>
                <a:gd name="T31" fmla="*/ 10 h 18"/>
                <a:gd name="T32" fmla="*/ 2 w 7"/>
                <a:gd name="T33" fmla="*/ 11 h 18"/>
                <a:gd name="T34" fmla="*/ 2 w 7"/>
                <a:gd name="T35" fmla="*/ 12 h 18"/>
                <a:gd name="T36" fmla="*/ 2 w 7"/>
                <a:gd name="T37" fmla="*/ 14 h 18"/>
                <a:gd name="T38" fmla="*/ 2 w 7"/>
                <a:gd name="T39" fmla="*/ 17 h 18"/>
                <a:gd name="T40" fmla="*/ 2 w 7"/>
                <a:gd name="T41" fmla="*/ 17 h 18"/>
                <a:gd name="T42" fmla="*/ 2 w 7"/>
                <a:gd name="T43" fmla="*/ 18 h 18"/>
                <a:gd name="T44" fmla="*/ 4 w 7"/>
                <a:gd name="T45" fmla="*/ 18 h 18"/>
                <a:gd name="T46" fmla="*/ 6 w 7"/>
                <a:gd name="T47" fmla="*/ 18 h 18"/>
                <a:gd name="T48" fmla="*/ 7 w 7"/>
                <a:gd name="T49" fmla="*/ 18 h 18"/>
                <a:gd name="T50" fmla="*/ 7 w 7"/>
                <a:gd name="T51" fmla="*/ 17 h 18"/>
                <a:gd name="T52" fmla="*/ 7 w 7"/>
                <a:gd name="T53" fmla="*/ 15 h 18"/>
                <a:gd name="T54" fmla="*/ 7 w 7"/>
                <a:gd name="T55" fmla="*/ 13 h 18"/>
                <a:gd name="T56" fmla="*/ 7 w 7"/>
                <a:gd name="T57" fmla="*/ 12 h 18"/>
                <a:gd name="T58" fmla="*/ 7 w 7"/>
                <a:gd name="T59" fmla="*/ 11 h 18"/>
                <a:gd name="T60" fmla="*/ 7 w 7"/>
                <a:gd name="T61" fmla="*/ 7 h 18"/>
                <a:gd name="T62" fmla="*/ 7 w 7"/>
                <a:gd name="T63" fmla="*/ 6 h 18"/>
                <a:gd name="T64" fmla="*/ 7 w 7"/>
                <a:gd name="T65" fmla="*/ 3 h 18"/>
                <a:gd name="T66" fmla="*/ 7 w 7"/>
                <a:gd name="T67" fmla="*/ 1 h 18"/>
                <a:gd name="T68" fmla="*/ 7 w 7"/>
                <a:gd name="T69" fmla="*/ 1 h 18"/>
                <a:gd name="T70" fmla="*/ 7 w 7"/>
                <a:gd name="T71" fmla="*/ 1 h 18"/>
                <a:gd name="T72" fmla="*/ 7 w 7"/>
                <a:gd name="T73" fmla="*/ 1 h 18"/>
                <a:gd name="T74" fmla="*/ 5 w 7"/>
                <a:gd name="T7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7" h="18">
                  <a:moveTo>
                    <a:pt x="5" y="0"/>
                  </a:move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1"/>
                    <a:pt x="2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5"/>
                    <a:pt x="2" y="16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3" y="18"/>
                    <a:pt x="3" y="18"/>
                    <a:pt x="4" y="18"/>
                  </a:cubicBezTo>
                  <a:cubicBezTo>
                    <a:pt x="5" y="18"/>
                    <a:pt x="6" y="18"/>
                    <a:pt x="6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6"/>
                    <a:pt x="7" y="15"/>
                  </a:cubicBezTo>
                  <a:cubicBezTo>
                    <a:pt x="7" y="15"/>
                    <a:pt x="7" y="14"/>
                    <a:pt x="7" y="13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8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5"/>
                    <a:pt x="7" y="4"/>
                    <a:pt x="7" y="3"/>
                  </a:cubicBezTo>
                  <a:cubicBezTo>
                    <a:pt x="7" y="2"/>
                    <a:pt x="7" y="2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2731"/>
            <p:cNvSpPr>
              <a:spLocks noEditPoints="1"/>
            </p:cNvSpPr>
            <p:nvPr/>
          </p:nvSpPr>
          <p:spPr bwMode="auto">
            <a:xfrm>
              <a:off x="6356" y="3523"/>
              <a:ext cx="100" cy="154"/>
            </a:xfrm>
            <a:custGeom>
              <a:avLst/>
              <a:gdLst>
                <a:gd name="T0" fmla="*/ 73 w 92"/>
                <a:gd name="T1" fmla="*/ 31 h 142"/>
                <a:gd name="T2" fmla="*/ 45 w 92"/>
                <a:gd name="T3" fmla="*/ 0 h 142"/>
                <a:gd name="T4" fmla="*/ 18 w 92"/>
                <a:gd name="T5" fmla="*/ 31 h 142"/>
                <a:gd name="T6" fmla="*/ 0 w 92"/>
                <a:gd name="T7" fmla="*/ 43 h 142"/>
                <a:gd name="T8" fmla="*/ 70 w 92"/>
                <a:gd name="T9" fmla="*/ 142 h 142"/>
                <a:gd name="T10" fmla="*/ 72 w 92"/>
                <a:gd name="T11" fmla="*/ 33 h 142"/>
                <a:gd name="T12" fmla="*/ 10 w 92"/>
                <a:gd name="T13" fmla="*/ 113 h 142"/>
                <a:gd name="T14" fmla="*/ 22 w 92"/>
                <a:gd name="T15" fmla="*/ 98 h 142"/>
                <a:gd name="T16" fmla="*/ 22 w 92"/>
                <a:gd name="T17" fmla="*/ 111 h 142"/>
                <a:gd name="T18" fmla="*/ 24 w 92"/>
                <a:gd name="T19" fmla="*/ 135 h 142"/>
                <a:gd name="T20" fmla="*/ 18 w 92"/>
                <a:gd name="T21" fmla="*/ 133 h 142"/>
                <a:gd name="T22" fmla="*/ 12 w 92"/>
                <a:gd name="T23" fmla="*/ 116 h 142"/>
                <a:gd name="T24" fmla="*/ 21 w 92"/>
                <a:gd name="T25" fmla="*/ 114 h 142"/>
                <a:gd name="T26" fmla="*/ 23 w 92"/>
                <a:gd name="T27" fmla="*/ 117 h 142"/>
                <a:gd name="T28" fmla="*/ 25 w 92"/>
                <a:gd name="T29" fmla="*/ 130 h 142"/>
                <a:gd name="T30" fmla="*/ 44 w 92"/>
                <a:gd name="T31" fmla="*/ 94 h 142"/>
                <a:gd name="T32" fmla="*/ 25 w 92"/>
                <a:gd name="T33" fmla="*/ 97 h 142"/>
                <a:gd name="T34" fmla="*/ 45 w 92"/>
                <a:gd name="T35" fmla="*/ 135 h 142"/>
                <a:gd name="T36" fmla="*/ 29 w 92"/>
                <a:gd name="T37" fmla="*/ 131 h 142"/>
                <a:gd name="T38" fmla="*/ 28 w 92"/>
                <a:gd name="T39" fmla="*/ 125 h 142"/>
                <a:gd name="T40" fmla="*/ 30 w 92"/>
                <a:gd name="T41" fmla="*/ 125 h 142"/>
                <a:gd name="T42" fmla="*/ 46 w 92"/>
                <a:gd name="T43" fmla="*/ 127 h 142"/>
                <a:gd name="T44" fmla="*/ 48 w 92"/>
                <a:gd name="T45" fmla="*/ 122 h 142"/>
                <a:gd name="T46" fmla="*/ 31 w 92"/>
                <a:gd name="T47" fmla="*/ 122 h 142"/>
                <a:gd name="T48" fmla="*/ 28 w 92"/>
                <a:gd name="T49" fmla="*/ 119 h 142"/>
                <a:gd name="T50" fmla="*/ 26 w 92"/>
                <a:gd name="T51" fmla="*/ 114 h 142"/>
                <a:gd name="T52" fmla="*/ 26 w 92"/>
                <a:gd name="T53" fmla="*/ 111 h 142"/>
                <a:gd name="T54" fmla="*/ 27 w 92"/>
                <a:gd name="T55" fmla="*/ 104 h 142"/>
                <a:gd name="T56" fmla="*/ 40 w 92"/>
                <a:gd name="T57" fmla="*/ 97 h 142"/>
                <a:gd name="T58" fmla="*/ 47 w 92"/>
                <a:gd name="T59" fmla="*/ 99 h 142"/>
                <a:gd name="T60" fmla="*/ 50 w 92"/>
                <a:gd name="T61" fmla="*/ 101 h 142"/>
                <a:gd name="T62" fmla="*/ 54 w 92"/>
                <a:gd name="T63" fmla="*/ 111 h 142"/>
                <a:gd name="T64" fmla="*/ 49 w 92"/>
                <a:gd name="T65" fmla="*/ 121 h 142"/>
                <a:gd name="T66" fmla="*/ 60 w 92"/>
                <a:gd name="T67" fmla="*/ 111 h 142"/>
                <a:gd name="T68" fmla="*/ 51 w 92"/>
                <a:gd name="T69" fmla="*/ 97 h 142"/>
                <a:gd name="T70" fmla="*/ 61 w 92"/>
                <a:gd name="T71" fmla="*/ 111 h 142"/>
                <a:gd name="T72" fmla="*/ 73 w 92"/>
                <a:gd name="T73" fmla="*/ 102 h 142"/>
                <a:gd name="T74" fmla="*/ 83 w 92"/>
                <a:gd name="T75" fmla="*/ 112 h 142"/>
                <a:gd name="T76" fmla="*/ 74 w 92"/>
                <a:gd name="T77" fmla="*/ 121 h 142"/>
                <a:gd name="T78" fmla="*/ 66 w 92"/>
                <a:gd name="T79" fmla="*/ 116 h 142"/>
                <a:gd name="T80" fmla="*/ 65 w 92"/>
                <a:gd name="T81" fmla="*/ 114 h 142"/>
                <a:gd name="T82" fmla="*/ 64 w 92"/>
                <a:gd name="T83" fmla="*/ 110 h 142"/>
                <a:gd name="T84" fmla="*/ 55 w 92"/>
                <a:gd name="T85" fmla="*/ 135 h 142"/>
                <a:gd name="T86" fmla="*/ 55 w 92"/>
                <a:gd name="T87" fmla="*/ 119 h 142"/>
                <a:gd name="T88" fmla="*/ 62 w 92"/>
                <a:gd name="T89" fmla="*/ 122 h 142"/>
                <a:gd name="T90" fmla="*/ 75 w 92"/>
                <a:gd name="T91" fmla="*/ 132 h 142"/>
                <a:gd name="T92" fmla="*/ 69 w 92"/>
                <a:gd name="T93" fmla="*/ 130 h 142"/>
                <a:gd name="T94" fmla="*/ 68 w 92"/>
                <a:gd name="T95" fmla="*/ 123 h 142"/>
                <a:gd name="T96" fmla="*/ 74 w 92"/>
                <a:gd name="T97" fmla="*/ 124 h 142"/>
                <a:gd name="T98" fmla="*/ 75 w 92"/>
                <a:gd name="T99" fmla="*/ 132 h 142"/>
                <a:gd name="T100" fmla="*/ 60 w 92"/>
                <a:gd name="T101" fmla="*/ 89 h 142"/>
                <a:gd name="T102" fmla="*/ 35 w 92"/>
                <a:gd name="T103" fmla="*/ 84 h 142"/>
                <a:gd name="T104" fmla="*/ 7 w 92"/>
                <a:gd name="T105" fmla="*/ 97 h 142"/>
                <a:gd name="T106" fmla="*/ 25 w 92"/>
                <a:gd name="T107" fmla="*/ 32 h 142"/>
                <a:gd name="T108" fmla="*/ 65 w 92"/>
                <a:gd name="T109" fmla="*/ 37 h 142"/>
                <a:gd name="T110" fmla="*/ 74 w 92"/>
                <a:gd name="T111" fmla="*/ 9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2" h="142">
                  <a:moveTo>
                    <a:pt x="72" y="33"/>
                  </a:moveTo>
                  <a:cubicBezTo>
                    <a:pt x="72" y="31"/>
                    <a:pt x="72" y="31"/>
                    <a:pt x="72" y="31"/>
                  </a:cubicBezTo>
                  <a:cubicBezTo>
                    <a:pt x="73" y="31"/>
                    <a:pt x="73" y="31"/>
                    <a:pt x="73" y="31"/>
                  </a:cubicBezTo>
                  <a:cubicBezTo>
                    <a:pt x="78" y="30"/>
                    <a:pt x="82" y="28"/>
                    <a:pt x="82" y="26"/>
                  </a:cubicBezTo>
                  <a:cubicBezTo>
                    <a:pt x="82" y="8"/>
                    <a:pt x="82" y="8"/>
                    <a:pt x="82" y="8"/>
                  </a:cubicBezTo>
                  <a:cubicBezTo>
                    <a:pt x="82" y="3"/>
                    <a:pt x="65" y="0"/>
                    <a:pt x="45" y="0"/>
                  </a:cubicBezTo>
                  <a:cubicBezTo>
                    <a:pt x="24" y="0"/>
                    <a:pt x="7" y="3"/>
                    <a:pt x="7" y="8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8"/>
                    <a:pt x="11" y="30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123"/>
                    <a:pt x="0" y="123"/>
                    <a:pt x="0" y="123"/>
                  </a:cubicBezTo>
                  <a:cubicBezTo>
                    <a:pt x="0" y="133"/>
                    <a:pt x="11" y="142"/>
                    <a:pt x="23" y="142"/>
                  </a:cubicBezTo>
                  <a:cubicBezTo>
                    <a:pt x="70" y="142"/>
                    <a:pt x="70" y="142"/>
                    <a:pt x="70" y="142"/>
                  </a:cubicBezTo>
                  <a:cubicBezTo>
                    <a:pt x="82" y="142"/>
                    <a:pt x="92" y="133"/>
                    <a:pt x="92" y="123"/>
                  </a:cubicBezTo>
                  <a:cubicBezTo>
                    <a:pt x="91" y="46"/>
                    <a:pt x="91" y="46"/>
                    <a:pt x="91" y="46"/>
                  </a:cubicBezTo>
                  <a:lnTo>
                    <a:pt x="72" y="33"/>
                  </a:lnTo>
                  <a:close/>
                  <a:moveTo>
                    <a:pt x="22" y="111"/>
                  </a:moveTo>
                  <a:cubicBezTo>
                    <a:pt x="21" y="111"/>
                    <a:pt x="20" y="111"/>
                    <a:pt x="18" y="111"/>
                  </a:cubicBezTo>
                  <a:cubicBezTo>
                    <a:pt x="15" y="111"/>
                    <a:pt x="13" y="112"/>
                    <a:pt x="10" y="113"/>
                  </a:cubicBezTo>
                  <a:cubicBezTo>
                    <a:pt x="8" y="112"/>
                    <a:pt x="7" y="109"/>
                    <a:pt x="7" y="106"/>
                  </a:cubicBezTo>
                  <a:cubicBezTo>
                    <a:pt x="7" y="101"/>
                    <a:pt x="11" y="97"/>
                    <a:pt x="16" y="97"/>
                  </a:cubicBezTo>
                  <a:cubicBezTo>
                    <a:pt x="19" y="97"/>
                    <a:pt x="21" y="97"/>
                    <a:pt x="22" y="98"/>
                  </a:cubicBezTo>
                  <a:cubicBezTo>
                    <a:pt x="23" y="99"/>
                    <a:pt x="24" y="100"/>
                    <a:pt x="25" y="102"/>
                  </a:cubicBezTo>
                  <a:cubicBezTo>
                    <a:pt x="24" y="102"/>
                    <a:pt x="24" y="103"/>
                    <a:pt x="24" y="103"/>
                  </a:cubicBezTo>
                  <a:cubicBezTo>
                    <a:pt x="23" y="105"/>
                    <a:pt x="22" y="108"/>
                    <a:pt x="22" y="111"/>
                  </a:cubicBezTo>
                  <a:close/>
                  <a:moveTo>
                    <a:pt x="22" y="136"/>
                  </a:moveTo>
                  <a:cubicBezTo>
                    <a:pt x="23" y="136"/>
                    <a:pt x="23" y="136"/>
                    <a:pt x="24" y="135"/>
                  </a:cubicBezTo>
                  <a:cubicBezTo>
                    <a:pt x="24" y="135"/>
                    <a:pt x="24" y="135"/>
                    <a:pt x="24" y="135"/>
                  </a:cubicBezTo>
                  <a:cubicBezTo>
                    <a:pt x="23" y="136"/>
                    <a:pt x="23" y="136"/>
                    <a:pt x="22" y="136"/>
                  </a:cubicBezTo>
                  <a:close/>
                  <a:moveTo>
                    <a:pt x="25" y="130"/>
                  </a:moveTo>
                  <a:cubicBezTo>
                    <a:pt x="23" y="132"/>
                    <a:pt x="21" y="133"/>
                    <a:pt x="18" y="133"/>
                  </a:cubicBezTo>
                  <a:cubicBezTo>
                    <a:pt x="13" y="133"/>
                    <a:pt x="9" y="129"/>
                    <a:pt x="9" y="124"/>
                  </a:cubicBezTo>
                  <a:cubicBezTo>
                    <a:pt x="9" y="121"/>
                    <a:pt x="10" y="119"/>
                    <a:pt x="11" y="118"/>
                  </a:cubicBezTo>
                  <a:cubicBezTo>
                    <a:pt x="11" y="117"/>
                    <a:pt x="12" y="117"/>
                    <a:pt x="12" y="116"/>
                  </a:cubicBezTo>
                  <a:cubicBezTo>
                    <a:pt x="13" y="116"/>
                    <a:pt x="13" y="116"/>
                    <a:pt x="14" y="115"/>
                  </a:cubicBezTo>
                  <a:cubicBezTo>
                    <a:pt x="15" y="115"/>
                    <a:pt x="17" y="114"/>
                    <a:pt x="18" y="114"/>
                  </a:cubicBezTo>
                  <a:cubicBezTo>
                    <a:pt x="19" y="114"/>
                    <a:pt x="20" y="114"/>
                    <a:pt x="21" y="114"/>
                  </a:cubicBezTo>
                  <a:cubicBezTo>
                    <a:pt x="21" y="115"/>
                    <a:pt x="22" y="115"/>
                    <a:pt x="23" y="115"/>
                  </a:cubicBezTo>
                  <a:cubicBezTo>
                    <a:pt x="23" y="115"/>
                    <a:pt x="23" y="115"/>
                    <a:pt x="23" y="115"/>
                  </a:cubicBezTo>
                  <a:cubicBezTo>
                    <a:pt x="23" y="116"/>
                    <a:pt x="23" y="116"/>
                    <a:pt x="23" y="117"/>
                  </a:cubicBezTo>
                  <a:cubicBezTo>
                    <a:pt x="24" y="118"/>
                    <a:pt x="24" y="119"/>
                    <a:pt x="25" y="120"/>
                  </a:cubicBezTo>
                  <a:cubicBezTo>
                    <a:pt x="24" y="122"/>
                    <a:pt x="24" y="124"/>
                    <a:pt x="24" y="125"/>
                  </a:cubicBezTo>
                  <a:cubicBezTo>
                    <a:pt x="24" y="127"/>
                    <a:pt x="24" y="129"/>
                    <a:pt x="25" y="130"/>
                  </a:cubicBezTo>
                  <a:close/>
                  <a:moveTo>
                    <a:pt x="25" y="97"/>
                  </a:moveTo>
                  <a:cubicBezTo>
                    <a:pt x="25" y="91"/>
                    <a:pt x="30" y="87"/>
                    <a:pt x="35" y="87"/>
                  </a:cubicBezTo>
                  <a:cubicBezTo>
                    <a:pt x="39" y="87"/>
                    <a:pt x="43" y="90"/>
                    <a:pt x="44" y="94"/>
                  </a:cubicBezTo>
                  <a:cubicBezTo>
                    <a:pt x="43" y="93"/>
                    <a:pt x="41" y="93"/>
                    <a:pt x="40" y="93"/>
                  </a:cubicBezTo>
                  <a:cubicBezTo>
                    <a:pt x="35" y="93"/>
                    <a:pt x="30" y="95"/>
                    <a:pt x="27" y="99"/>
                  </a:cubicBezTo>
                  <a:cubicBezTo>
                    <a:pt x="27" y="98"/>
                    <a:pt x="26" y="97"/>
                    <a:pt x="25" y="97"/>
                  </a:cubicBezTo>
                  <a:close/>
                  <a:moveTo>
                    <a:pt x="45" y="136"/>
                  </a:moveTo>
                  <a:cubicBezTo>
                    <a:pt x="45" y="135"/>
                    <a:pt x="45" y="135"/>
                    <a:pt x="45" y="135"/>
                  </a:cubicBezTo>
                  <a:cubicBezTo>
                    <a:pt x="45" y="135"/>
                    <a:pt x="45" y="135"/>
                    <a:pt x="45" y="135"/>
                  </a:cubicBezTo>
                  <a:lnTo>
                    <a:pt x="45" y="136"/>
                  </a:lnTo>
                  <a:close/>
                  <a:moveTo>
                    <a:pt x="37" y="135"/>
                  </a:moveTo>
                  <a:cubicBezTo>
                    <a:pt x="34" y="135"/>
                    <a:pt x="31" y="133"/>
                    <a:pt x="29" y="131"/>
                  </a:cubicBezTo>
                  <a:cubicBezTo>
                    <a:pt x="29" y="130"/>
                    <a:pt x="29" y="129"/>
                    <a:pt x="28" y="129"/>
                  </a:cubicBezTo>
                  <a:cubicBezTo>
                    <a:pt x="28" y="128"/>
                    <a:pt x="28" y="127"/>
                    <a:pt x="28" y="126"/>
                  </a:cubicBezTo>
                  <a:cubicBezTo>
                    <a:pt x="28" y="125"/>
                    <a:pt x="28" y="125"/>
                    <a:pt x="28" y="125"/>
                  </a:cubicBezTo>
                  <a:cubicBezTo>
                    <a:pt x="28" y="125"/>
                    <a:pt x="28" y="124"/>
                    <a:pt x="28" y="123"/>
                  </a:cubicBezTo>
                  <a:cubicBezTo>
                    <a:pt x="28" y="123"/>
                    <a:pt x="28" y="123"/>
                    <a:pt x="28" y="123"/>
                  </a:cubicBezTo>
                  <a:cubicBezTo>
                    <a:pt x="28" y="124"/>
                    <a:pt x="29" y="124"/>
                    <a:pt x="30" y="125"/>
                  </a:cubicBezTo>
                  <a:cubicBezTo>
                    <a:pt x="30" y="125"/>
                    <a:pt x="31" y="126"/>
                    <a:pt x="31" y="126"/>
                  </a:cubicBezTo>
                  <a:cubicBezTo>
                    <a:pt x="34" y="127"/>
                    <a:pt x="37" y="128"/>
                    <a:pt x="40" y="128"/>
                  </a:cubicBezTo>
                  <a:cubicBezTo>
                    <a:pt x="42" y="128"/>
                    <a:pt x="44" y="128"/>
                    <a:pt x="46" y="127"/>
                  </a:cubicBezTo>
                  <a:cubicBezTo>
                    <a:pt x="46" y="131"/>
                    <a:pt x="42" y="135"/>
                    <a:pt x="37" y="135"/>
                  </a:cubicBezTo>
                  <a:close/>
                  <a:moveTo>
                    <a:pt x="48" y="122"/>
                  </a:moveTo>
                  <a:cubicBezTo>
                    <a:pt x="48" y="122"/>
                    <a:pt x="48" y="122"/>
                    <a:pt x="48" y="122"/>
                  </a:cubicBezTo>
                  <a:cubicBezTo>
                    <a:pt x="47" y="122"/>
                    <a:pt x="47" y="123"/>
                    <a:pt x="46" y="123"/>
                  </a:cubicBezTo>
                  <a:cubicBezTo>
                    <a:pt x="44" y="124"/>
                    <a:pt x="42" y="125"/>
                    <a:pt x="40" y="125"/>
                  </a:cubicBezTo>
                  <a:cubicBezTo>
                    <a:pt x="37" y="125"/>
                    <a:pt x="34" y="124"/>
                    <a:pt x="31" y="122"/>
                  </a:cubicBezTo>
                  <a:cubicBezTo>
                    <a:pt x="31" y="121"/>
                    <a:pt x="30" y="121"/>
                    <a:pt x="29" y="120"/>
                  </a:cubicBezTo>
                  <a:cubicBezTo>
                    <a:pt x="29" y="119"/>
                    <a:pt x="29" y="119"/>
                    <a:pt x="29" y="119"/>
                  </a:cubicBezTo>
                  <a:cubicBezTo>
                    <a:pt x="28" y="119"/>
                    <a:pt x="28" y="119"/>
                    <a:pt x="28" y="119"/>
                  </a:cubicBezTo>
                  <a:cubicBezTo>
                    <a:pt x="28" y="118"/>
                    <a:pt x="28" y="118"/>
                    <a:pt x="27" y="117"/>
                  </a:cubicBezTo>
                  <a:cubicBezTo>
                    <a:pt x="27" y="116"/>
                    <a:pt x="27" y="116"/>
                    <a:pt x="27" y="116"/>
                  </a:cubicBezTo>
                  <a:cubicBezTo>
                    <a:pt x="27" y="116"/>
                    <a:pt x="26" y="115"/>
                    <a:pt x="26" y="114"/>
                  </a:cubicBezTo>
                  <a:cubicBezTo>
                    <a:pt x="26" y="114"/>
                    <a:pt x="26" y="114"/>
                    <a:pt x="26" y="113"/>
                  </a:cubicBezTo>
                  <a:cubicBezTo>
                    <a:pt x="26" y="112"/>
                    <a:pt x="26" y="112"/>
                    <a:pt x="26" y="112"/>
                  </a:cubicBezTo>
                  <a:cubicBezTo>
                    <a:pt x="26" y="112"/>
                    <a:pt x="26" y="111"/>
                    <a:pt x="26" y="111"/>
                  </a:cubicBezTo>
                  <a:cubicBezTo>
                    <a:pt x="26" y="109"/>
                    <a:pt x="26" y="108"/>
                    <a:pt x="26" y="106"/>
                  </a:cubicBezTo>
                  <a:cubicBezTo>
                    <a:pt x="27" y="106"/>
                    <a:pt x="27" y="105"/>
                    <a:pt x="27" y="105"/>
                  </a:cubicBezTo>
                  <a:cubicBezTo>
                    <a:pt x="27" y="104"/>
                    <a:pt x="27" y="104"/>
                    <a:pt x="27" y="104"/>
                  </a:cubicBezTo>
                  <a:cubicBezTo>
                    <a:pt x="28" y="103"/>
                    <a:pt x="28" y="103"/>
                    <a:pt x="28" y="103"/>
                  </a:cubicBezTo>
                  <a:cubicBezTo>
                    <a:pt x="29" y="102"/>
                    <a:pt x="29" y="102"/>
                    <a:pt x="29" y="102"/>
                  </a:cubicBezTo>
                  <a:cubicBezTo>
                    <a:pt x="31" y="99"/>
                    <a:pt x="35" y="97"/>
                    <a:pt x="40" y="97"/>
                  </a:cubicBezTo>
                  <a:cubicBezTo>
                    <a:pt x="41" y="97"/>
                    <a:pt x="43" y="97"/>
                    <a:pt x="44" y="97"/>
                  </a:cubicBezTo>
                  <a:cubicBezTo>
                    <a:pt x="45" y="98"/>
                    <a:pt x="46" y="98"/>
                    <a:pt x="46" y="98"/>
                  </a:cubicBezTo>
                  <a:cubicBezTo>
                    <a:pt x="46" y="98"/>
                    <a:pt x="47" y="98"/>
                    <a:pt x="47" y="99"/>
                  </a:cubicBezTo>
                  <a:cubicBezTo>
                    <a:pt x="48" y="99"/>
                    <a:pt x="48" y="99"/>
                    <a:pt x="48" y="99"/>
                  </a:cubicBezTo>
                  <a:cubicBezTo>
                    <a:pt x="48" y="99"/>
                    <a:pt x="48" y="100"/>
                    <a:pt x="49" y="100"/>
                  </a:cubicBezTo>
                  <a:cubicBezTo>
                    <a:pt x="49" y="100"/>
                    <a:pt x="50" y="101"/>
                    <a:pt x="50" y="101"/>
                  </a:cubicBezTo>
                  <a:cubicBezTo>
                    <a:pt x="52" y="103"/>
                    <a:pt x="53" y="106"/>
                    <a:pt x="54" y="109"/>
                  </a:cubicBezTo>
                  <a:cubicBezTo>
                    <a:pt x="54" y="109"/>
                    <a:pt x="54" y="110"/>
                    <a:pt x="54" y="111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4" y="112"/>
                    <a:pt x="54" y="112"/>
                    <a:pt x="54" y="113"/>
                  </a:cubicBezTo>
                  <a:cubicBezTo>
                    <a:pt x="53" y="114"/>
                    <a:pt x="53" y="115"/>
                    <a:pt x="52" y="117"/>
                  </a:cubicBezTo>
                  <a:cubicBezTo>
                    <a:pt x="52" y="118"/>
                    <a:pt x="51" y="120"/>
                    <a:pt x="49" y="121"/>
                  </a:cubicBezTo>
                  <a:cubicBezTo>
                    <a:pt x="49" y="121"/>
                    <a:pt x="48" y="122"/>
                    <a:pt x="48" y="122"/>
                  </a:cubicBezTo>
                  <a:close/>
                  <a:moveTo>
                    <a:pt x="61" y="111"/>
                  </a:moveTo>
                  <a:cubicBezTo>
                    <a:pt x="60" y="111"/>
                    <a:pt x="60" y="111"/>
                    <a:pt x="60" y="111"/>
                  </a:cubicBezTo>
                  <a:cubicBezTo>
                    <a:pt x="59" y="111"/>
                    <a:pt x="58" y="111"/>
                    <a:pt x="57" y="111"/>
                  </a:cubicBezTo>
                  <a:cubicBezTo>
                    <a:pt x="57" y="111"/>
                    <a:pt x="57" y="111"/>
                    <a:pt x="57" y="111"/>
                  </a:cubicBezTo>
                  <a:cubicBezTo>
                    <a:pt x="57" y="105"/>
                    <a:pt x="55" y="101"/>
                    <a:pt x="51" y="97"/>
                  </a:cubicBezTo>
                  <a:cubicBezTo>
                    <a:pt x="53" y="94"/>
                    <a:pt x="56" y="92"/>
                    <a:pt x="60" y="92"/>
                  </a:cubicBezTo>
                  <a:cubicBezTo>
                    <a:pt x="64" y="92"/>
                    <a:pt x="68" y="95"/>
                    <a:pt x="69" y="99"/>
                  </a:cubicBezTo>
                  <a:cubicBezTo>
                    <a:pt x="64" y="101"/>
                    <a:pt x="61" y="106"/>
                    <a:pt x="61" y="111"/>
                  </a:cubicBezTo>
                  <a:close/>
                  <a:moveTo>
                    <a:pt x="69" y="103"/>
                  </a:moveTo>
                  <a:cubicBezTo>
                    <a:pt x="70" y="103"/>
                    <a:pt x="70" y="102"/>
                    <a:pt x="71" y="102"/>
                  </a:cubicBezTo>
                  <a:cubicBezTo>
                    <a:pt x="72" y="102"/>
                    <a:pt x="72" y="102"/>
                    <a:pt x="73" y="102"/>
                  </a:cubicBezTo>
                  <a:cubicBezTo>
                    <a:pt x="74" y="102"/>
                    <a:pt x="74" y="102"/>
                    <a:pt x="74" y="102"/>
                  </a:cubicBezTo>
                  <a:cubicBezTo>
                    <a:pt x="79" y="102"/>
                    <a:pt x="83" y="106"/>
                    <a:pt x="83" y="111"/>
                  </a:cubicBezTo>
                  <a:cubicBezTo>
                    <a:pt x="83" y="112"/>
                    <a:pt x="83" y="112"/>
                    <a:pt x="83" y="112"/>
                  </a:cubicBezTo>
                  <a:cubicBezTo>
                    <a:pt x="83" y="113"/>
                    <a:pt x="83" y="114"/>
                    <a:pt x="83" y="114"/>
                  </a:cubicBezTo>
                  <a:cubicBezTo>
                    <a:pt x="82" y="115"/>
                    <a:pt x="82" y="115"/>
                    <a:pt x="82" y="116"/>
                  </a:cubicBezTo>
                  <a:cubicBezTo>
                    <a:pt x="80" y="119"/>
                    <a:pt x="77" y="121"/>
                    <a:pt x="74" y="121"/>
                  </a:cubicBezTo>
                  <a:cubicBezTo>
                    <a:pt x="73" y="121"/>
                    <a:pt x="72" y="120"/>
                    <a:pt x="71" y="120"/>
                  </a:cubicBezTo>
                  <a:cubicBezTo>
                    <a:pt x="69" y="120"/>
                    <a:pt x="68" y="119"/>
                    <a:pt x="67" y="118"/>
                  </a:cubicBezTo>
                  <a:cubicBezTo>
                    <a:pt x="66" y="117"/>
                    <a:pt x="66" y="117"/>
                    <a:pt x="66" y="116"/>
                  </a:cubicBezTo>
                  <a:cubicBezTo>
                    <a:pt x="65" y="116"/>
                    <a:pt x="65" y="116"/>
                    <a:pt x="65" y="116"/>
                  </a:cubicBezTo>
                  <a:cubicBezTo>
                    <a:pt x="65" y="115"/>
                    <a:pt x="65" y="115"/>
                    <a:pt x="65" y="114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5" y="113"/>
                    <a:pt x="64" y="113"/>
                    <a:pt x="64" y="112"/>
                  </a:cubicBezTo>
                  <a:cubicBezTo>
                    <a:pt x="64" y="111"/>
                    <a:pt x="64" y="111"/>
                    <a:pt x="64" y="111"/>
                  </a:cubicBezTo>
                  <a:cubicBezTo>
                    <a:pt x="64" y="111"/>
                    <a:pt x="64" y="110"/>
                    <a:pt x="64" y="110"/>
                  </a:cubicBezTo>
                  <a:cubicBezTo>
                    <a:pt x="65" y="107"/>
                    <a:pt x="67" y="104"/>
                    <a:pt x="69" y="103"/>
                  </a:cubicBezTo>
                  <a:close/>
                  <a:moveTo>
                    <a:pt x="65" y="135"/>
                  </a:moveTo>
                  <a:cubicBezTo>
                    <a:pt x="55" y="135"/>
                    <a:pt x="55" y="135"/>
                    <a:pt x="55" y="135"/>
                  </a:cubicBezTo>
                  <a:cubicBezTo>
                    <a:pt x="52" y="134"/>
                    <a:pt x="50" y="131"/>
                    <a:pt x="50" y="127"/>
                  </a:cubicBezTo>
                  <a:cubicBezTo>
                    <a:pt x="50" y="126"/>
                    <a:pt x="51" y="125"/>
                    <a:pt x="51" y="124"/>
                  </a:cubicBezTo>
                  <a:cubicBezTo>
                    <a:pt x="53" y="123"/>
                    <a:pt x="54" y="121"/>
                    <a:pt x="55" y="119"/>
                  </a:cubicBezTo>
                  <a:cubicBezTo>
                    <a:pt x="57" y="118"/>
                    <a:pt x="58" y="118"/>
                    <a:pt x="60" y="118"/>
                  </a:cubicBezTo>
                  <a:cubicBezTo>
                    <a:pt x="61" y="118"/>
                    <a:pt x="62" y="118"/>
                    <a:pt x="63" y="118"/>
                  </a:cubicBezTo>
                  <a:cubicBezTo>
                    <a:pt x="62" y="120"/>
                    <a:pt x="62" y="121"/>
                    <a:pt x="62" y="122"/>
                  </a:cubicBezTo>
                  <a:cubicBezTo>
                    <a:pt x="62" y="127"/>
                    <a:pt x="64" y="130"/>
                    <a:pt x="67" y="133"/>
                  </a:cubicBezTo>
                  <a:cubicBezTo>
                    <a:pt x="67" y="134"/>
                    <a:pt x="66" y="135"/>
                    <a:pt x="65" y="135"/>
                  </a:cubicBezTo>
                  <a:close/>
                  <a:moveTo>
                    <a:pt x="75" y="132"/>
                  </a:moveTo>
                  <a:cubicBezTo>
                    <a:pt x="74" y="132"/>
                    <a:pt x="73" y="132"/>
                    <a:pt x="72" y="131"/>
                  </a:cubicBezTo>
                  <a:cubicBezTo>
                    <a:pt x="72" y="131"/>
                    <a:pt x="71" y="131"/>
                    <a:pt x="70" y="131"/>
                  </a:cubicBezTo>
                  <a:cubicBezTo>
                    <a:pt x="70" y="130"/>
                    <a:pt x="69" y="130"/>
                    <a:pt x="69" y="130"/>
                  </a:cubicBezTo>
                  <a:cubicBezTo>
                    <a:pt x="67" y="128"/>
                    <a:pt x="66" y="125"/>
                    <a:pt x="66" y="122"/>
                  </a:cubicBezTo>
                  <a:cubicBezTo>
                    <a:pt x="66" y="122"/>
                    <a:pt x="66" y="122"/>
                    <a:pt x="66" y="121"/>
                  </a:cubicBezTo>
                  <a:cubicBezTo>
                    <a:pt x="66" y="122"/>
                    <a:pt x="67" y="122"/>
                    <a:pt x="68" y="123"/>
                  </a:cubicBezTo>
                  <a:cubicBezTo>
                    <a:pt x="69" y="123"/>
                    <a:pt x="70" y="123"/>
                    <a:pt x="70" y="124"/>
                  </a:cubicBezTo>
                  <a:cubicBezTo>
                    <a:pt x="71" y="124"/>
                    <a:pt x="72" y="124"/>
                    <a:pt x="72" y="124"/>
                  </a:cubicBezTo>
                  <a:cubicBezTo>
                    <a:pt x="73" y="124"/>
                    <a:pt x="73" y="124"/>
                    <a:pt x="74" y="124"/>
                  </a:cubicBezTo>
                  <a:cubicBezTo>
                    <a:pt x="78" y="124"/>
                    <a:pt x="82" y="122"/>
                    <a:pt x="84" y="119"/>
                  </a:cubicBezTo>
                  <a:cubicBezTo>
                    <a:pt x="84" y="120"/>
                    <a:pt x="84" y="121"/>
                    <a:pt x="84" y="122"/>
                  </a:cubicBezTo>
                  <a:cubicBezTo>
                    <a:pt x="84" y="128"/>
                    <a:pt x="80" y="132"/>
                    <a:pt x="75" y="132"/>
                  </a:cubicBezTo>
                  <a:close/>
                  <a:moveTo>
                    <a:pt x="74" y="98"/>
                  </a:moveTo>
                  <a:cubicBezTo>
                    <a:pt x="73" y="98"/>
                    <a:pt x="73" y="98"/>
                    <a:pt x="72" y="98"/>
                  </a:cubicBezTo>
                  <a:cubicBezTo>
                    <a:pt x="71" y="93"/>
                    <a:pt x="66" y="89"/>
                    <a:pt x="60" y="89"/>
                  </a:cubicBezTo>
                  <a:cubicBezTo>
                    <a:pt x="55" y="89"/>
                    <a:pt x="51" y="91"/>
                    <a:pt x="48" y="95"/>
                  </a:cubicBezTo>
                  <a:cubicBezTo>
                    <a:pt x="48" y="95"/>
                    <a:pt x="48" y="95"/>
                    <a:pt x="48" y="95"/>
                  </a:cubicBezTo>
                  <a:cubicBezTo>
                    <a:pt x="47" y="89"/>
                    <a:pt x="42" y="84"/>
                    <a:pt x="35" y="84"/>
                  </a:cubicBezTo>
                  <a:cubicBezTo>
                    <a:pt x="29" y="84"/>
                    <a:pt x="23" y="88"/>
                    <a:pt x="22" y="94"/>
                  </a:cubicBezTo>
                  <a:cubicBezTo>
                    <a:pt x="20" y="94"/>
                    <a:pt x="19" y="93"/>
                    <a:pt x="16" y="93"/>
                  </a:cubicBezTo>
                  <a:cubicBezTo>
                    <a:pt x="13" y="93"/>
                    <a:pt x="10" y="95"/>
                    <a:pt x="7" y="9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31" y="33"/>
                    <a:pt x="37" y="34"/>
                    <a:pt x="45" y="34"/>
                  </a:cubicBezTo>
                  <a:cubicBezTo>
                    <a:pt x="52" y="34"/>
                    <a:pt x="60" y="33"/>
                    <a:pt x="65" y="32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85" y="50"/>
                    <a:pt x="85" y="50"/>
                    <a:pt x="85" y="50"/>
                  </a:cubicBezTo>
                  <a:cubicBezTo>
                    <a:pt x="85" y="105"/>
                    <a:pt x="85" y="105"/>
                    <a:pt x="85" y="105"/>
                  </a:cubicBezTo>
                  <a:cubicBezTo>
                    <a:pt x="83" y="101"/>
                    <a:pt x="79" y="98"/>
                    <a:pt x="74" y="9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2732"/>
            <p:cNvSpPr/>
            <p:nvPr/>
          </p:nvSpPr>
          <p:spPr bwMode="auto">
            <a:xfrm>
              <a:off x="6127" y="4193"/>
              <a:ext cx="103" cy="51"/>
            </a:xfrm>
            <a:custGeom>
              <a:avLst/>
              <a:gdLst>
                <a:gd name="T0" fmla="*/ 0 w 103"/>
                <a:gd name="T1" fmla="*/ 51 h 51"/>
                <a:gd name="T2" fmla="*/ 18 w 103"/>
                <a:gd name="T3" fmla="*/ 51 h 51"/>
                <a:gd name="T4" fmla="*/ 74 w 103"/>
                <a:gd name="T5" fmla="*/ 12 h 51"/>
                <a:gd name="T6" fmla="*/ 96 w 103"/>
                <a:gd name="T7" fmla="*/ 50 h 51"/>
                <a:gd name="T8" fmla="*/ 64 w 103"/>
                <a:gd name="T9" fmla="*/ 51 h 51"/>
                <a:gd name="T10" fmla="*/ 103 w 103"/>
                <a:gd name="T11" fmla="*/ 51 h 51"/>
                <a:gd name="T12" fmla="*/ 77 w 103"/>
                <a:gd name="T13" fmla="*/ 0 h 51"/>
                <a:gd name="T14" fmla="*/ 0 w 103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3" h="51">
                  <a:moveTo>
                    <a:pt x="0" y="51"/>
                  </a:moveTo>
                  <a:lnTo>
                    <a:pt x="18" y="51"/>
                  </a:lnTo>
                  <a:lnTo>
                    <a:pt x="74" y="12"/>
                  </a:lnTo>
                  <a:lnTo>
                    <a:pt x="96" y="50"/>
                  </a:lnTo>
                  <a:lnTo>
                    <a:pt x="64" y="51"/>
                  </a:lnTo>
                  <a:lnTo>
                    <a:pt x="103" y="51"/>
                  </a:lnTo>
                  <a:lnTo>
                    <a:pt x="77" y="0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2733"/>
            <p:cNvSpPr/>
            <p:nvPr/>
          </p:nvSpPr>
          <p:spPr bwMode="auto">
            <a:xfrm>
              <a:off x="6167" y="4230"/>
              <a:ext cx="13" cy="15"/>
            </a:xfrm>
            <a:custGeom>
              <a:avLst/>
              <a:gdLst>
                <a:gd name="T0" fmla="*/ 9 w 12"/>
                <a:gd name="T1" fmla="*/ 8 h 14"/>
                <a:gd name="T2" fmla="*/ 7 w 12"/>
                <a:gd name="T3" fmla="*/ 5 h 14"/>
                <a:gd name="T4" fmla="*/ 4 w 12"/>
                <a:gd name="T5" fmla="*/ 1 h 14"/>
                <a:gd name="T6" fmla="*/ 4 w 12"/>
                <a:gd name="T7" fmla="*/ 0 h 14"/>
                <a:gd name="T8" fmla="*/ 4 w 12"/>
                <a:gd name="T9" fmla="*/ 0 h 14"/>
                <a:gd name="T10" fmla="*/ 2 w 12"/>
                <a:gd name="T11" fmla="*/ 1 h 14"/>
                <a:gd name="T12" fmla="*/ 1 w 12"/>
                <a:gd name="T13" fmla="*/ 1 h 14"/>
                <a:gd name="T14" fmla="*/ 1 w 12"/>
                <a:gd name="T15" fmla="*/ 1 h 14"/>
                <a:gd name="T16" fmla="*/ 1 w 12"/>
                <a:gd name="T17" fmla="*/ 2 h 14"/>
                <a:gd name="T18" fmla="*/ 0 w 12"/>
                <a:gd name="T19" fmla="*/ 5 h 14"/>
                <a:gd name="T20" fmla="*/ 0 w 12"/>
                <a:gd name="T21" fmla="*/ 5 h 14"/>
                <a:gd name="T22" fmla="*/ 1 w 12"/>
                <a:gd name="T23" fmla="*/ 6 h 14"/>
                <a:gd name="T24" fmla="*/ 2 w 12"/>
                <a:gd name="T25" fmla="*/ 7 h 14"/>
                <a:gd name="T26" fmla="*/ 2 w 12"/>
                <a:gd name="T27" fmla="*/ 7 h 14"/>
                <a:gd name="T28" fmla="*/ 3 w 12"/>
                <a:gd name="T29" fmla="*/ 7 h 14"/>
                <a:gd name="T30" fmla="*/ 3 w 12"/>
                <a:gd name="T31" fmla="*/ 6 h 14"/>
                <a:gd name="T32" fmla="*/ 3 w 12"/>
                <a:gd name="T33" fmla="*/ 6 h 14"/>
                <a:gd name="T34" fmla="*/ 5 w 12"/>
                <a:gd name="T35" fmla="*/ 9 h 14"/>
                <a:gd name="T36" fmla="*/ 8 w 12"/>
                <a:gd name="T37" fmla="*/ 13 h 14"/>
                <a:gd name="T38" fmla="*/ 8 w 12"/>
                <a:gd name="T39" fmla="*/ 14 h 14"/>
                <a:gd name="T40" fmla="*/ 9 w 12"/>
                <a:gd name="T41" fmla="*/ 14 h 14"/>
                <a:gd name="T42" fmla="*/ 10 w 12"/>
                <a:gd name="T43" fmla="*/ 13 h 14"/>
                <a:gd name="T44" fmla="*/ 11 w 12"/>
                <a:gd name="T45" fmla="*/ 12 h 14"/>
                <a:gd name="T46" fmla="*/ 12 w 12"/>
                <a:gd name="T47" fmla="*/ 11 h 14"/>
                <a:gd name="T48" fmla="*/ 12 w 12"/>
                <a:gd name="T49" fmla="*/ 11 h 14"/>
                <a:gd name="T50" fmla="*/ 9 w 12"/>
                <a:gd name="T51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2" h="14">
                  <a:moveTo>
                    <a:pt x="9" y="8"/>
                  </a:moveTo>
                  <a:cubicBezTo>
                    <a:pt x="8" y="6"/>
                    <a:pt x="7" y="5"/>
                    <a:pt x="7" y="5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1" y="4"/>
                    <a:pt x="0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6"/>
                    <a:pt x="1" y="6"/>
                  </a:cubicBezTo>
                  <a:cubicBezTo>
                    <a:pt x="1" y="6"/>
                    <a:pt x="1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10"/>
                    <a:pt x="7" y="11"/>
                    <a:pt x="8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3"/>
                    <a:pt x="10" y="13"/>
                    <a:pt x="10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0"/>
                    <a:pt x="10" y="9"/>
                    <a:pt x="9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2734"/>
            <p:cNvSpPr>
              <a:spLocks noEditPoints="1"/>
            </p:cNvSpPr>
            <p:nvPr/>
          </p:nvSpPr>
          <p:spPr bwMode="auto">
            <a:xfrm>
              <a:off x="6174" y="4223"/>
              <a:ext cx="15" cy="16"/>
            </a:xfrm>
            <a:custGeom>
              <a:avLst/>
              <a:gdLst>
                <a:gd name="T0" fmla="*/ 8 w 14"/>
                <a:gd name="T1" fmla="*/ 0 h 14"/>
                <a:gd name="T2" fmla="*/ 3 w 14"/>
                <a:gd name="T3" fmla="*/ 1 h 14"/>
                <a:gd name="T4" fmla="*/ 1 w 14"/>
                <a:gd name="T5" fmla="*/ 6 h 14"/>
                <a:gd name="T6" fmla="*/ 2 w 14"/>
                <a:gd name="T7" fmla="*/ 11 h 14"/>
                <a:gd name="T8" fmla="*/ 7 w 14"/>
                <a:gd name="T9" fmla="*/ 14 h 14"/>
                <a:gd name="T10" fmla="*/ 12 w 14"/>
                <a:gd name="T11" fmla="*/ 13 h 14"/>
                <a:gd name="T12" fmla="*/ 14 w 14"/>
                <a:gd name="T13" fmla="*/ 8 h 14"/>
                <a:gd name="T14" fmla="*/ 12 w 14"/>
                <a:gd name="T15" fmla="*/ 3 h 14"/>
                <a:gd name="T16" fmla="*/ 8 w 14"/>
                <a:gd name="T17" fmla="*/ 0 h 14"/>
                <a:gd name="T18" fmla="*/ 9 w 14"/>
                <a:gd name="T19" fmla="*/ 9 h 14"/>
                <a:gd name="T20" fmla="*/ 7 w 14"/>
                <a:gd name="T21" fmla="*/ 10 h 14"/>
                <a:gd name="T22" fmla="*/ 5 w 14"/>
                <a:gd name="T23" fmla="*/ 8 h 14"/>
                <a:gd name="T24" fmla="*/ 5 w 14"/>
                <a:gd name="T25" fmla="*/ 6 h 14"/>
                <a:gd name="T26" fmla="*/ 5 w 14"/>
                <a:gd name="T27" fmla="*/ 5 h 14"/>
                <a:gd name="T28" fmla="*/ 7 w 14"/>
                <a:gd name="T29" fmla="*/ 4 h 14"/>
                <a:gd name="T30" fmla="*/ 9 w 14"/>
                <a:gd name="T31" fmla="*/ 6 h 14"/>
                <a:gd name="T32" fmla="*/ 10 w 14"/>
                <a:gd name="T33" fmla="*/ 8 h 14"/>
                <a:gd name="T34" fmla="*/ 9 w 14"/>
                <a:gd name="T35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cubicBezTo>
                    <a:pt x="6" y="0"/>
                    <a:pt x="4" y="0"/>
                    <a:pt x="3" y="1"/>
                  </a:cubicBezTo>
                  <a:cubicBezTo>
                    <a:pt x="1" y="2"/>
                    <a:pt x="1" y="4"/>
                    <a:pt x="1" y="6"/>
                  </a:cubicBezTo>
                  <a:cubicBezTo>
                    <a:pt x="0" y="7"/>
                    <a:pt x="1" y="9"/>
                    <a:pt x="2" y="11"/>
                  </a:cubicBezTo>
                  <a:cubicBezTo>
                    <a:pt x="3" y="12"/>
                    <a:pt x="5" y="13"/>
                    <a:pt x="7" y="14"/>
                  </a:cubicBezTo>
                  <a:cubicBezTo>
                    <a:pt x="8" y="14"/>
                    <a:pt x="10" y="14"/>
                    <a:pt x="12" y="13"/>
                  </a:cubicBezTo>
                  <a:cubicBezTo>
                    <a:pt x="13" y="12"/>
                    <a:pt x="14" y="10"/>
                    <a:pt x="14" y="8"/>
                  </a:cubicBezTo>
                  <a:cubicBezTo>
                    <a:pt x="14" y="7"/>
                    <a:pt x="13" y="5"/>
                    <a:pt x="12" y="3"/>
                  </a:cubicBezTo>
                  <a:cubicBezTo>
                    <a:pt x="11" y="2"/>
                    <a:pt x="10" y="1"/>
                    <a:pt x="8" y="0"/>
                  </a:cubicBezTo>
                  <a:close/>
                  <a:moveTo>
                    <a:pt x="9" y="9"/>
                  </a:moveTo>
                  <a:cubicBezTo>
                    <a:pt x="8" y="10"/>
                    <a:pt x="8" y="10"/>
                    <a:pt x="7" y="10"/>
                  </a:cubicBezTo>
                  <a:cubicBezTo>
                    <a:pt x="6" y="9"/>
                    <a:pt x="6" y="9"/>
                    <a:pt x="5" y="8"/>
                  </a:cubicBezTo>
                  <a:cubicBezTo>
                    <a:pt x="5" y="8"/>
                    <a:pt x="5" y="7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6" y="4"/>
                    <a:pt x="7" y="4"/>
                    <a:pt x="7" y="4"/>
                  </a:cubicBezTo>
                  <a:cubicBezTo>
                    <a:pt x="8" y="5"/>
                    <a:pt x="9" y="5"/>
                    <a:pt x="9" y="6"/>
                  </a:cubicBezTo>
                  <a:cubicBezTo>
                    <a:pt x="10" y="6"/>
                    <a:pt x="10" y="7"/>
                    <a:pt x="10" y="8"/>
                  </a:cubicBezTo>
                  <a:cubicBezTo>
                    <a:pt x="10" y="8"/>
                    <a:pt x="10" y="9"/>
                    <a:pt x="9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2735"/>
            <p:cNvSpPr>
              <a:spLocks noEditPoints="1"/>
            </p:cNvSpPr>
            <p:nvPr/>
          </p:nvSpPr>
          <p:spPr bwMode="auto">
            <a:xfrm>
              <a:off x="6186" y="4215"/>
              <a:ext cx="15" cy="15"/>
            </a:xfrm>
            <a:custGeom>
              <a:avLst/>
              <a:gdLst>
                <a:gd name="T0" fmla="*/ 8 w 14"/>
                <a:gd name="T1" fmla="*/ 0 h 14"/>
                <a:gd name="T2" fmla="*/ 3 w 14"/>
                <a:gd name="T3" fmla="*/ 1 h 14"/>
                <a:gd name="T4" fmla="*/ 0 w 14"/>
                <a:gd name="T5" fmla="*/ 5 h 14"/>
                <a:gd name="T6" fmla="*/ 2 w 14"/>
                <a:gd name="T7" fmla="*/ 11 h 14"/>
                <a:gd name="T8" fmla="*/ 7 w 14"/>
                <a:gd name="T9" fmla="*/ 14 h 14"/>
                <a:gd name="T10" fmla="*/ 12 w 14"/>
                <a:gd name="T11" fmla="*/ 13 h 14"/>
                <a:gd name="T12" fmla="*/ 14 w 14"/>
                <a:gd name="T13" fmla="*/ 8 h 14"/>
                <a:gd name="T14" fmla="*/ 12 w 14"/>
                <a:gd name="T15" fmla="*/ 3 h 14"/>
                <a:gd name="T16" fmla="*/ 8 w 14"/>
                <a:gd name="T17" fmla="*/ 0 h 14"/>
                <a:gd name="T18" fmla="*/ 9 w 14"/>
                <a:gd name="T19" fmla="*/ 9 h 14"/>
                <a:gd name="T20" fmla="*/ 7 w 14"/>
                <a:gd name="T21" fmla="*/ 10 h 14"/>
                <a:gd name="T22" fmla="*/ 5 w 14"/>
                <a:gd name="T23" fmla="*/ 8 h 14"/>
                <a:gd name="T24" fmla="*/ 5 w 14"/>
                <a:gd name="T25" fmla="*/ 6 h 14"/>
                <a:gd name="T26" fmla="*/ 5 w 14"/>
                <a:gd name="T27" fmla="*/ 4 h 14"/>
                <a:gd name="T28" fmla="*/ 7 w 14"/>
                <a:gd name="T29" fmla="*/ 4 h 14"/>
                <a:gd name="T30" fmla="*/ 9 w 14"/>
                <a:gd name="T31" fmla="*/ 5 h 14"/>
                <a:gd name="T32" fmla="*/ 10 w 14"/>
                <a:gd name="T33" fmla="*/ 7 h 14"/>
                <a:gd name="T34" fmla="*/ 9 w 14"/>
                <a:gd name="T35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" h="14">
                  <a:moveTo>
                    <a:pt x="8" y="0"/>
                  </a:moveTo>
                  <a:cubicBezTo>
                    <a:pt x="6" y="0"/>
                    <a:pt x="4" y="0"/>
                    <a:pt x="3" y="1"/>
                  </a:cubicBezTo>
                  <a:cubicBezTo>
                    <a:pt x="1" y="2"/>
                    <a:pt x="1" y="4"/>
                    <a:pt x="0" y="5"/>
                  </a:cubicBezTo>
                  <a:cubicBezTo>
                    <a:pt x="0" y="7"/>
                    <a:pt x="1" y="9"/>
                    <a:pt x="2" y="11"/>
                  </a:cubicBezTo>
                  <a:cubicBezTo>
                    <a:pt x="3" y="12"/>
                    <a:pt x="5" y="13"/>
                    <a:pt x="7" y="14"/>
                  </a:cubicBezTo>
                  <a:cubicBezTo>
                    <a:pt x="8" y="14"/>
                    <a:pt x="10" y="14"/>
                    <a:pt x="12" y="13"/>
                  </a:cubicBezTo>
                  <a:cubicBezTo>
                    <a:pt x="13" y="12"/>
                    <a:pt x="14" y="10"/>
                    <a:pt x="14" y="8"/>
                  </a:cubicBezTo>
                  <a:cubicBezTo>
                    <a:pt x="14" y="6"/>
                    <a:pt x="13" y="5"/>
                    <a:pt x="12" y="3"/>
                  </a:cubicBezTo>
                  <a:cubicBezTo>
                    <a:pt x="11" y="1"/>
                    <a:pt x="10" y="0"/>
                    <a:pt x="8" y="0"/>
                  </a:cubicBezTo>
                  <a:close/>
                  <a:moveTo>
                    <a:pt x="9" y="9"/>
                  </a:moveTo>
                  <a:cubicBezTo>
                    <a:pt x="8" y="10"/>
                    <a:pt x="8" y="10"/>
                    <a:pt x="7" y="10"/>
                  </a:cubicBezTo>
                  <a:cubicBezTo>
                    <a:pt x="6" y="9"/>
                    <a:pt x="6" y="9"/>
                    <a:pt x="5" y="8"/>
                  </a:cubicBezTo>
                  <a:cubicBezTo>
                    <a:pt x="5" y="8"/>
                    <a:pt x="5" y="7"/>
                    <a:pt x="5" y="6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6" y="4"/>
                    <a:pt x="7" y="4"/>
                    <a:pt x="7" y="4"/>
                  </a:cubicBezTo>
                  <a:cubicBezTo>
                    <a:pt x="8" y="4"/>
                    <a:pt x="9" y="5"/>
                    <a:pt x="9" y="5"/>
                  </a:cubicBezTo>
                  <a:cubicBezTo>
                    <a:pt x="10" y="6"/>
                    <a:pt x="10" y="7"/>
                    <a:pt x="10" y="7"/>
                  </a:cubicBezTo>
                  <a:cubicBezTo>
                    <a:pt x="10" y="8"/>
                    <a:pt x="10" y="9"/>
                    <a:pt x="9" y="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2736"/>
            <p:cNvSpPr/>
            <p:nvPr/>
          </p:nvSpPr>
          <p:spPr bwMode="auto">
            <a:xfrm>
              <a:off x="6125" y="4241"/>
              <a:ext cx="107" cy="88"/>
            </a:xfrm>
            <a:custGeom>
              <a:avLst/>
              <a:gdLst>
                <a:gd name="T0" fmla="*/ 0 w 107"/>
                <a:gd name="T1" fmla="*/ 88 h 88"/>
                <a:gd name="T2" fmla="*/ 107 w 107"/>
                <a:gd name="T3" fmla="*/ 88 h 88"/>
                <a:gd name="T4" fmla="*/ 107 w 107"/>
                <a:gd name="T5" fmla="*/ 68 h 88"/>
                <a:gd name="T6" fmla="*/ 68 w 107"/>
                <a:gd name="T7" fmla="*/ 68 h 88"/>
                <a:gd name="T8" fmla="*/ 68 w 107"/>
                <a:gd name="T9" fmla="*/ 22 h 88"/>
                <a:gd name="T10" fmla="*/ 107 w 107"/>
                <a:gd name="T11" fmla="*/ 22 h 88"/>
                <a:gd name="T12" fmla="*/ 107 w 107"/>
                <a:gd name="T13" fmla="*/ 0 h 88"/>
                <a:gd name="T14" fmla="*/ 0 w 107"/>
                <a:gd name="T15" fmla="*/ 0 h 88"/>
                <a:gd name="T16" fmla="*/ 0 w 107"/>
                <a:gd name="T17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7" h="88">
                  <a:moveTo>
                    <a:pt x="0" y="88"/>
                  </a:moveTo>
                  <a:lnTo>
                    <a:pt x="107" y="88"/>
                  </a:lnTo>
                  <a:lnTo>
                    <a:pt x="107" y="68"/>
                  </a:lnTo>
                  <a:lnTo>
                    <a:pt x="68" y="68"/>
                  </a:lnTo>
                  <a:lnTo>
                    <a:pt x="68" y="22"/>
                  </a:lnTo>
                  <a:lnTo>
                    <a:pt x="107" y="22"/>
                  </a:lnTo>
                  <a:lnTo>
                    <a:pt x="107" y="0"/>
                  </a:lnTo>
                  <a:lnTo>
                    <a:pt x="0" y="0"/>
                  </a:lnTo>
                  <a:lnTo>
                    <a:pt x="0" y="8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Rectangle 2737"/>
            <p:cNvSpPr>
              <a:spLocks noChangeArrowheads="1"/>
            </p:cNvSpPr>
            <p:nvPr/>
          </p:nvSpPr>
          <p:spPr bwMode="auto">
            <a:xfrm>
              <a:off x="6201" y="4271"/>
              <a:ext cx="22" cy="3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2738"/>
            <p:cNvSpPr>
              <a:spLocks noEditPoints="1"/>
            </p:cNvSpPr>
            <p:nvPr/>
          </p:nvSpPr>
          <p:spPr bwMode="auto">
            <a:xfrm>
              <a:off x="6570" y="3749"/>
              <a:ext cx="113" cy="136"/>
            </a:xfrm>
            <a:custGeom>
              <a:avLst/>
              <a:gdLst>
                <a:gd name="T0" fmla="*/ 73 w 104"/>
                <a:gd name="T1" fmla="*/ 26 h 125"/>
                <a:gd name="T2" fmla="*/ 52 w 104"/>
                <a:gd name="T3" fmla="*/ 0 h 125"/>
                <a:gd name="T4" fmla="*/ 31 w 104"/>
                <a:gd name="T5" fmla="*/ 26 h 125"/>
                <a:gd name="T6" fmla="*/ 9 w 104"/>
                <a:gd name="T7" fmla="*/ 26 h 125"/>
                <a:gd name="T8" fmla="*/ 0 w 104"/>
                <a:gd name="T9" fmla="*/ 125 h 125"/>
                <a:gd name="T10" fmla="*/ 104 w 104"/>
                <a:gd name="T11" fmla="*/ 125 h 125"/>
                <a:gd name="T12" fmla="*/ 96 w 104"/>
                <a:gd name="T13" fmla="*/ 26 h 125"/>
                <a:gd name="T14" fmla="*/ 73 w 104"/>
                <a:gd name="T15" fmla="*/ 26 h 125"/>
                <a:gd name="T16" fmla="*/ 39 w 104"/>
                <a:gd name="T17" fmla="*/ 26 h 125"/>
                <a:gd name="T18" fmla="*/ 52 w 104"/>
                <a:gd name="T19" fmla="*/ 8 h 125"/>
                <a:gd name="T20" fmla="*/ 65 w 104"/>
                <a:gd name="T21" fmla="*/ 26 h 125"/>
                <a:gd name="T22" fmla="*/ 39 w 104"/>
                <a:gd name="T23" fmla="*/ 2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4" h="125">
                  <a:moveTo>
                    <a:pt x="73" y="26"/>
                  </a:moveTo>
                  <a:cubicBezTo>
                    <a:pt x="70" y="10"/>
                    <a:pt x="62" y="0"/>
                    <a:pt x="52" y="0"/>
                  </a:cubicBezTo>
                  <a:cubicBezTo>
                    <a:pt x="43" y="0"/>
                    <a:pt x="35" y="10"/>
                    <a:pt x="31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104" y="125"/>
                    <a:pt x="104" y="125"/>
                    <a:pt x="104" y="125"/>
                  </a:cubicBezTo>
                  <a:cubicBezTo>
                    <a:pt x="96" y="26"/>
                    <a:pt x="96" y="26"/>
                    <a:pt x="96" y="26"/>
                  </a:cubicBezTo>
                  <a:lnTo>
                    <a:pt x="73" y="26"/>
                  </a:lnTo>
                  <a:close/>
                  <a:moveTo>
                    <a:pt x="39" y="26"/>
                  </a:moveTo>
                  <a:cubicBezTo>
                    <a:pt x="42" y="15"/>
                    <a:pt x="47" y="8"/>
                    <a:pt x="52" y="8"/>
                  </a:cubicBezTo>
                  <a:cubicBezTo>
                    <a:pt x="57" y="8"/>
                    <a:pt x="62" y="15"/>
                    <a:pt x="65" y="26"/>
                  </a:cubicBezTo>
                  <a:lnTo>
                    <a:pt x="39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2739"/>
            <p:cNvSpPr/>
            <p:nvPr/>
          </p:nvSpPr>
          <p:spPr bwMode="auto">
            <a:xfrm>
              <a:off x="6614" y="3576"/>
              <a:ext cx="27" cy="87"/>
            </a:xfrm>
            <a:custGeom>
              <a:avLst/>
              <a:gdLst>
                <a:gd name="T0" fmla="*/ 0 w 24"/>
                <a:gd name="T1" fmla="*/ 0 h 80"/>
                <a:gd name="T2" fmla="*/ 0 w 24"/>
                <a:gd name="T3" fmla="*/ 80 h 80"/>
                <a:gd name="T4" fmla="*/ 12 w 24"/>
                <a:gd name="T5" fmla="*/ 80 h 80"/>
                <a:gd name="T6" fmla="*/ 24 w 24"/>
                <a:gd name="T7" fmla="*/ 80 h 80"/>
                <a:gd name="T8" fmla="*/ 24 w 24"/>
                <a:gd name="T9" fmla="*/ 0 h 80"/>
                <a:gd name="T10" fmla="*/ 12 w 24"/>
                <a:gd name="T11" fmla="*/ 0 h 80"/>
                <a:gd name="T12" fmla="*/ 0 w 24"/>
                <a:gd name="T13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0">
                  <a:moveTo>
                    <a:pt x="0" y="0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4" y="80"/>
                    <a:pt x="8" y="80"/>
                    <a:pt x="12" y="80"/>
                  </a:cubicBezTo>
                  <a:cubicBezTo>
                    <a:pt x="16" y="80"/>
                    <a:pt x="20" y="80"/>
                    <a:pt x="24" y="8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0" y="0"/>
                    <a:pt x="16" y="0"/>
                    <a:pt x="12" y="0"/>
                  </a:cubicBezTo>
                  <a:cubicBezTo>
                    <a:pt x="8" y="0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2740"/>
            <p:cNvSpPr/>
            <p:nvPr/>
          </p:nvSpPr>
          <p:spPr bwMode="auto">
            <a:xfrm>
              <a:off x="6574" y="3576"/>
              <a:ext cx="34" cy="87"/>
            </a:xfrm>
            <a:custGeom>
              <a:avLst/>
              <a:gdLst>
                <a:gd name="T0" fmla="*/ 0 w 31"/>
                <a:gd name="T1" fmla="*/ 13 h 80"/>
                <a:gd name="T2" fmla="*/ 0 w 31"/>
                <a:gd name="T3" fmla="*/ 67 h 80"/>
                <a:gd name="T4" fmla="*/ 10 w 31"/>
                <a:gd name="T5" fmla="*/ 77 h 80"/>
                <a:gd name="T6" fmla="*/ 31 w 31"/>
                <a:gd name="T7" fmla="*/ 80 h 80"/>
                <a:gd name="T8" fmla="*/ 31 w 31"/>
                <a:gd name="T9" fmla="*/ 0 h 80"/>
                <a:gd name="T10" fmla="*/ 10 w 31"/>
                <a:gd name="T11" fmla="*/ 3 h 80"/>
                <a:gd name="T12" fmla="*/ 0 w 31"/>
                <a:gd name="T13" fmla="*/ 13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80">
                  <a:moveTo>
                    <a:pt x="0" y="13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0" y="73"/>
                    <a:pt x="5" y="77"/>
                    <a:pt x="10" y="77"/>
                  </a:cubicBezTo>
                  <a:cubicBezTo>
                    <a:pt x="10" y="77"/>
                    <a:pt x="17" y="79"/>
                    <a:pt x="31" y="8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17" y="1"/>
                    <a:pt x="10" y="3"/>
                    <a:pt x="10" y="3"/>
                  </a:cubicBezTo>
                  <a:cubicBezTo>
                    <a:pt x="5" y="3"/>
                    <a:pt x="0" y="8"/>
                    <a:pt x="0" y="1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2741"/>
            <p:cNvSpPr/>
            <p:nvPr/>
          </p:nvSpPr>
          <p:spPr bwMode="auto">
            <a:xfrm>
              <a:off x="6646" y="3576"/>
              <a:ext cx="35" cy="87"/>
            </a:xfrm>
            <a:custGeom>
              <a:avLst/>
              <a:gdLst>
                <a:gd name="T0" fmla="*/ 22 w 32"/>
                <a:gd name="T1" fmla="*/ 3 h 80"/>
                <a:gd name="T2" fmla="*/ 0 w 32"/>
                <a:gd name="T3" fmla="*/ 0 h 80"/>
                <a:gd name="T4" fmla="*/ 0 w 32"/>
                <a:gd name="T5" fmla="*/ 80 h 80"/>
                <a:gd name="T6" fmla="*/ 22 w 32"/>
                <a:gd name="T7" fmla="*/ 77 h 80"/>
                <a:gd name="T8" fmla="*/ 32 w 32"/>
                <a:gd name="T9" fmla="*/ 67 h 80"/>
                <a:gd name="T10" fmla="*/ 32 w 32"/>
                <a:gd name="T11" fmla="*/ 13 h 80"/>
                <a:gd name="T12" fmla="*/ 22 w 32"/>
                <a:gd name="T13" fmla="*/ 3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80">
                  <a:moveTo>
                    <a:pt x="22" y="3"/>
                  </a:moveTo>
                  <a:cubicBezTo>
                    <a:pt x="22" y="3"/>
                    <a:pt x="15" y="1"/>
                    <a:pt x="0" y="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15" y="79"/>
                    <a:pt x="22" y="77"/>
                    <a:pt x="22" y="77"/>
                  </a:cubicBezTo>
                  <a:cubicBezTo>
                    <a:pt x="27" y="77"/>
                    <a:pt x="32" y="73"/>
                    <a:pt x="32" y="67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8"/>
                    <a:pt x="27" y="3"/>
                    <a:pt x="2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2742"/>
            <p:cNvSpPr>
              <a:spLocks noEditPoints="1"/>
            </p:cNvSpPr>
            <p:nvPr/>
          </p:nvSpPr>
          <p:spPr bwMode="auto">
            <a:xfrm>
              <a:off x="6581" y="3525"/>
              <a:ext cx="42" cy="47"/>
            </a:xfrm>
            <a:custGeom>
              <a:avLst/>
              <a:gdLst>
                <a:gd name="T0" fmla="*/ 26 w 39"/>
                <a:gd name="T1" fmla="*/ 2 h 43"/>
                <a:gd name="T2" fmla="*/ 3 w 39"/>
                <a:gd name="T3" fmla="*/ 27 h 43"/>
                <a:gd name="T4" fmla="*/ 24 w 39"/>
                <a:gd name="T5" fmla="*/ 43 h 43"/>
                <a:gd name="T6" fmla="*/ 39 w 39"/>
                <a:gd name="T7" fmla="*/ 42 h 43"/>
                <a:gd name="T8" fmla="*/ 26 w 39"/>
                <a:gd name="T9" fmla="*/ 2 h 43"/>
                <a:gd name="T10" fmla="*/ 24 w 39"/>
                <a:gd name="T11" fmla="*/ 38 h 43"/>
                <a:gd name="T12" fmla="*/ 14 w 39"/>
                <a:gd name="T13" fmla="*/ 30 h 43"/>
                <a:gd name="T14" fmla="*/ 26 w 39"/>
                <a:gd name="T15" fmla="*/ 17 h 43"/>
                <a:gd name="T16" fmla="*/ 32 w 39"/>
                <a:gd name="T17" fmla="*/ 37 h 43"/>
                <a:gd name="T18" fmla="*/ 24 w 39"/>
                <a:gd name="T19" fmla="*/ 3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43">
                  <a:moveTo>
                    <a:pt x="26" y="2"/>
                  </a:moveTo>
                  <a:cubicBezTo>
                    <a:pt x="19" y="0"/>
                    <a:pt x="0" y="19"/>
                    <a:pt x="3" y="27"/>
                  </a:cubicBezTo>
                  <a:cubicBezTo>
                    <a:pt x="6" y="35"/>
                    <a:pt x="24" y="43"/>
                    <a:pt x="24" y="43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3" y="5"/>
                    <a:pt x="26" y="2"/>
                  </a:cubicBezTo>
                  <a:close/>
                  <a:moveTo>
                    <a:pt x="24" y="38"/>
                  </a:moveTo>
                  <a:cubicBezTo>
                    <a:pt x="24" y="38"/>
                    <a:pt x="16" y="33"/>
                    <a:pt x="14" y="30"/>
                  </a:cubicBezTo>
                  <a:cubicBezTo>
                    <a:pt x="13" y="26"/>
                    <a:pt x="22" y="16"/>
                    <a:pt x="26" y="17"/>
                  </a:cubicBezTo>
                  <a:cubicBezTo>
                    <a:pt x="29" y="19"/>
                    <a:pt x="32" y="37"/>
                    <a:pt x="32" y="37"/>
                  </a:cubicBezTo>
                  <a:lnTo>
                    <a:pt x="24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2743"/>
            <p:cNvSpPr>
              <a:spLocks noEditPoints="1"/>
            </p:cNvSpPr>
            <p:nvPr/>
          </p:nvSpPr>
          <p:spPr bwMode="auto">
            <a:xfrm>
              <a:off x="6632" y="3525"/>
              <a:ext cx="41" cy="47"/>
            </a:xfrm>
            <a:custGeom>
              <a:avLst/>
              <a:gdLst>
                <a:gd name="T0" fmla="*/ 13 w 38"/>
                <a:gd name="T1" fmla="*/ 2 h 43"/>
                <a:gd name="T2" fmla="*/ 0 w 38"/>
                <a:gd name="T3" fmla="*/ 42 h 43"/>
                <a:gd name="T4" fmla="*/ 15 w 38"/>
                <a:gd name="T5" fmla="*/ 43 h 43"/>
                <a:gd name="T6" fmla="*/ 36 w 38"/>
                <a:gd name="T7" fmla="*/ 27 h 43"/>
                <a:gd name="T8" fmla="*/ 13 w 38"/>
                <a:gd name="T9" fmla="*/ 2 h 43"/>
                <a:gd name="T10" fmla="*/ 25 w 38"/>
                <a:gd name="T11" fmla="*/ 30 h 43"/>
                <a:gd name="T12" fmla="*/ 14 w 38"/>
                <a:gd name="T13" fmla="*/ 38 h 43"/>
                <a:gd name="T14" fmla="*/ 7 w 38"/>
                <a:gd name="T15" fmla="*/ 37 h 43"/>
                <a:gd name="T16" fmla="*/ 13 w 38"/>
                <a:gd name="T17" fmla="*/ 17 h 43"/>
                <a:gd name="T18" fmla="*/ 25 w 38"/>
                <a:gd name="T19" fmla="*/ 3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43">
                  <a:moveTo>
                    <a:pt x="13" y="2"/>
                  </a:moveTo>
                  <a:cubicBezTo>
                    <a:pt x="6" y="5"/>
                    <a:pt x="0" y="42"/>
                    <a:pt x="0" y="42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33" y="35"/>
                    <a:pt x="36" y="27"/>
                  </a:cubicBezTo>
                  <a:cubicBezTo>
                    <a:pt x="38" y="19"/>
                    <a:pt x="20" y="0"/>
                    <a:pt x="13" y="2"/>
                  </a:cubicBezTo>
                  <a:close/>
                  <a:moveTo>
                    <a:pt x="25" y="30"/>
                  </a:moveTo>
                  <a:cubicBezTo>
                    <a:pt x="23" y="33"/>
                    <a:pt x="14" y="38"/>
                    <a:pt x="14" y="38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7"/>
                    <a:pt x="10" y="19"/>
                    <a:pt x="13" y="17"/>
                  </a:cubicBezTo>
                  <a:cubicBezTo>
                    <a:pt x="17" y="16"/>
                    <a:pt x="26" y="26"/>
                    <a:pt x="25" y="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2744"/>
            <p:cNvSpPr/>
            <p:nvPr/>
          </p:nvSpPr>
          <p:spPr bwMode="auto">
            <a:xfrm>
              <a:off x="6326" y="3781"/>
              <a:ext cx="153" cy="96"/>
            </a:xfrm>
            <a:custGeom>
              <a:avLst/>
              <a:gdLst>
                <a:gd name="T0" fmla="*/ 93 w 141"/>
                <a:gd name="T1" fmla="*/ 0 h 88"/>
                <a:gd name="T2" fmla="*/ 70 w 141"/>
                <a:gd name="T3" fmla="*/ 10 h 88"/>
                <a:gd name="T4" fmla="*/ 48 w 141"/>
                <a:gd name="T5" fmla="*/ 0 h 88"/>
                <a:gd name="T6" fmla="*/ 34 w 141"/>
                <a:gd name="T7" fmla="*/ 0 h 88"/>
                <a:gd name="T8" fmla="*/ 0 w 141"/>
                <a:gd name="T9" fmla="*/ 30 h 88"/>
                <a:gd name="T10" fmla="*/ 19 w 141"/>
                <a:gd name="T11" fmla="*/ 51 h 88"/>
                <a:gd name="T12" fmla="*/ 34 w 141"/>
                <a:gd name="T13" fmla="*/ 38 h 88"/>
                <a:gd name="T14" fmla="*/ 30 w 141"/>
                <a:gd name="T15" fmla="*/ 88 h 88"/>
                <a:gd name="T16" fmla="*/ 110 w 141"/>
                <a:gd name="T17" fmla="*/ 88 h 88"/>
                <a:gd name="T18" fmla="*/ 106 w 141"/>
                <a:gd name="T19" fmla="*/ 38 h 88"/>
                <a:gd name="T20" fmla="*/ 122 w 141"/>
                <a:gd name="T21" fmla="*/ 51 h 88"/>
                <a:gd name="T22" fmla="*/ 141 w 141"/>
                <a:gd name="T23" fmla="*/ 30 h 88"/>
                <a:gd name="T24" fmla="*/ 106 w 141"/>
                <a:gd name="T25" fmla="*/ 0 h 88"/>
                <a:gd name="T26" fmla="*/ 93 w 141"/>
                <a:gd name="T27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1" h="88">
                  <a:moveTo>
                    <a:pt x="93" y="0"/>
                  </a:moveTo>
                  <a:cubicBezTo>
                    <a:pt x="88" y="6"/>
                    <a:pt x="80" y="10"/>
                    <a:pt x="70" y="10"/>
                  </a:cubicBezTo>
                  <a:cubicBezTo>
                    <a:pt x="61" y="10"/>
                    <a:pt x="53" y="6"/>
                    <a:pt x="48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0" y="88"/>
                    <a:pt x="30" y="88"/>
                    <a:pt x="30" y="88"/>
                  </a:cubicBezTo>
                  <a:cubicBezTo>
                    <a:pt x="110" y="88"/>
                    <a:pt x="110" y="88"/>
                    <a:pt x="110" y="88"/>
                  </a:cubicBezTo>
                  <a:cubicBezTo>
                    <a:pt x="106" y="38"/>
                    <a:pt x="106" y="38"/>
                    <a:pt x="106" y="38"/>
                  </a:cubicBezTo>
                  <a:cubicBezTo>
                    <a:pt x="122" y="51"/>
                    <a:pt x="122" y="51"/>
                    <a:pt x="122" y="51"/>
                  </a:cubicBezTo>
                  <a:cubicBezTo>
                    <a:pt x="141" y="30"/>
                    <a:pt x="141" y="30"/>
                    <a:pt x="141" y="30"/>
                  </a:cubicBezTo>
                  <a:cubicBezTo>
                    <a:pt x="106" y="0"/>
                    <a:pt x="106" y="0"/>
                    <a:pt x="106" y="0"/>
                  </a:cubicBezTo>
                  <a:lnTo>
                    <a:pt x="9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2745"/>
            <p:cNvSpPr/>
            <p:nvPr/>
          </p:nvSpPr>
          <p:spPr bwMode="auto">
            <a:xfrm>
              <a:off x="6380" y="3779"/>
              <a:ext cx="44" cy="8"/>
            </a:xfrm>
            <a:custGeom>
              <a:avLst/>
              <a:gdLst>
                <a:gd name="T0" fmla="*/ 20 w 40"/>
                <a:gd name="T1" fmla="*/ 4 h 8"/>
                <a:gd name="T2" fmla="*/ 6 w 40"/>
                <a:gd name="T3" fmla="*/ 0 h 8"/>
                <a:gd name="T4" fmla="*/ 0 w 40"/>
                <a:gd name="T5" fmla="*/ 0 h 8"/>
                <a:gd name="T6" fmla="*/ 20 w 40"/>
                <a:gd name="T7" fmla="*/ 8 h 8"/>
                <a:gd name="T8" fmla="*/ 40 w 40"/>
                <a:gd name="T9" fmla="*/ 0 h 8"/>
                <a:gd name="T10" fmla="*/ 35 w 40"/>
                <a:gd name="T11" fmla="*/ 0 h 8"/>
                <a:gd name="T12" fmla="*/ 20 w 40"/>
                <a:gd name="T1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" h="8">
                  <a:moveTo>
                    <a:pt x="20" y="4"/>
                  </a:moveTo>
                  <a:cubicBezTo>
                    <a:pt x="15" y="4"/>
                    <a:pt x="10" y="2"/>
                    <a:pt x="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5"/>
                    <a:pt x="12" y="8"/>
                    <a:pt x="20" y="8"/>
                  </a:cubicBezTo>
                  <a:cubicBezTo>
                    <a:pt x="28" y="8"/>
                    <a:pt x="35" y="5"/>
                    <a:pt x="40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0" y="2"/>
                    <a:pt x="26" y="4"/>
                    <a:pt x="20" y="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2746"/>
            <p:cNvSpPr/>
            <p:nvPr/>
          </p:nvSpPr>
          <p:spPr bwMode="auto">
            <a:xfrm>
              <a:off x="7036" y="3306"/>
              <a:ext cx="69" cy="78"/>
            </a:xfrm>
            <a:custGeom>
              <a:avLst/>
              <a:gdLst>
                <a:gd name="T0" fmla="*/ 55 w 63"/>
                <a:gd name="T1" fmla="*/ 12 h 72"/>
                <a:gd name="T2" fmla="*/ 55 w 63"/>
                <a:gd name="T3" fmla="*/ 0 h 72"/>
                <a:gd name="T4" fmla="*/ 48 w 63"/>
                <a:gd name="T5" fmla="*/ 0 h 72"/>
                <a:gd name="T6" fmla="*/ 47 w 63"/>
                <a:gd name="T7" fmla="*/ 13 h 72"/>
                <a:gd name="T8" fmla="*/ 42 w 63"/>
                <a:gd name="T9" fmla="*/ 19 h 72"/>
                <a:gd name="T10" fmla="*/ 32 w 63"/>
                <a:gd name="T11" fmla="*/ 20 h 72"/>
                <a:gd name="T12" fmla="*/ 22 w 63"/>
                <a:gd name="T13" fmla="*/ 19 h 72"/>
                <a:gd name="T14" fmla="*/ 18 w 63"/>
                <a:gd name="T15" fmla="*/ 13 h 72"/>
                <a:gd name="T16" fmla="*/ 16 w 63"/>
                <a:gd name="T17" fmla="*/ 0 h 72"/>
                <a:gd name="T18" fmla="*/ 10 w 63"/>
                <a:gd name="T19" fmla="*/ 0 h 72"/>
                <a:gd name="T20" fmla="*/ 9 w 63"/>
                <a:gd name="T21" fmla="*/ 12 h 72"/>
                <a:gd name="T22" fmla="*/ 1 w 63"/>
                <a:gd name="T23" fmla="*/ 26 h 72"/>
                <a:gd name="T24" fmla="*/ 1 w 63"/>
                <a:gd name="T25" fmla="*/ 26 h 72"/>
                <a:gd name="T26" fmla="*/ 0 w 63"/>
                <a:gd name="T27" fmla="*/ 26 h 72"/>
                <a:gd name="T28" fmla="*/ 5 w 63"/>
                <a:gd name="T29" fmla="*/ 70 h 72"/>
                <a:gd name="T30" fmla="*/ 32 w 63"/>
                <a:gd name="T31" fmla="*/ 72 h 72"/>
                <a:gd name="T32" fmla="*/ 59 w 63"/>
                <a:gd name="T33" fmla="*/ 70 h 72"/>
                <a:gd name="T34" fmla="*/ 63 w 63"/>
                <a:gd name="T35" fmla="*/ 26 h 72"/>
                <a:gd name="T36" fmla="*/ 63 w 63"/>
                <a:gd name="T37" fmla="*/ 26 h 72"/>
                <a:gd name="T38" fmla="*/ 63 w 63"/>
                <a:gd name="T39" fmla="*/ 26 h 72"/>
                <a:gd name="T40" fmla="*/ 55 w 63"/>
                <a:gd name="T41" fmla="*/ 1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3" h="72">
                  <a:moveTo>
                    <a:pt x="55" y="12"/>
                  </a:moveTo>
                  <a:cubicBezTo>
                    <a:pt x="53" y="6"/>
                    <a:pt x="55" y="0"/>
                    <a:pt x="55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48" y="0"/>
                    <a:pt x="50" y="10"/>
                    <a:pt x="47" y="13"/>
                  </a:cubicBezTo>
                  <a:cubicBezTo>
                    <a:pt x="45" y="15"/>
                    <a:pt x="43" y="17"/>
                    <a:pt x="42" y="19"/>
                  </a:cubicBezTo>
                  <a:cubicBezTo>
                    <a:pt x="39" y="20"/>
                    <a:pt x="35" y="20"/>
                    <a:pt x="32" y="20"/>
                  </a:cubicBezTo>
                  <a:cubicBezTo>
                    <a:pt x="29" y="20"/>
                    <a:pt x="26" y="20"/>
                    <a:pt x="22" y="19"/>
                  </a:cubicBezTo>
                  <a:cubicBezTo>
                    <a:pt x="21" y="17"/>
                    <a:pt x="19" y="15"/>
                    <a:pt x="18" y="13"/>
                  </a:cubicBezTo>
                  <a:cubicBezTo>
                    <a:pt x="15" y="10"/>
                    <a:pt x="16" y="0"/>
                    <a:pt x="16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1" y="6"/>
                    <a:pt x="9" y="12"/>
                  </a:cubicBezTo>
                  <a:cubicBezTo>
                    <a:pt x="6" y="19"/>
                    <a:pt x="1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3" y="46"/>
                    <a:pt x="5" y="70"/>
                  </a:cubicBezTo>
                  <a:cubicBezTo>
                    <a:pt x="14" y="71"/>
                    <a:pt x="23" y="72"/>
                    <a:pt x="32" y="72"/>
                  </a:cubicBezTo>
                  <a:cubicBezTo>
                    <a:pt x="41" y="72"/>
                    <a:pt x="50" y="71"/>
                    <a:pt x="59" y="70"/>
                  </a:cubicBezTo>
                  <a:cubicBezTo>
                    <a:pt x="61" y="46"/>
                    <a:pt x="63" y="26"/>
                    <a:pt x="63" y="26"/>
                  </a:cubicBezTo>
                  <a:cubicBezTo>
                    <a:pt x="63" y="26"/>
                    <a:pt x="63" y="26"/>
                    <a:pt x="63" y="26"/>
                  </a:cubicBezTo>
                  <a:cubicBezTo>
                    <a:pt x="63" y="26"/>
                    <a:pt x="63" y="26"/>
                    <a:pt x="63" y="26"/>
                  </a:cubicBezTo>
                  <a:cubicBezTo>
                    <a:pt x="63" y="26"/>
                    <a:pt x="58" y="19"/>
                    <a:pt x="55" y="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2747"/>
            <p:cNvSpPr/>
            <p:nvPr/>
          </p:nvSpPr>
          <p:spPr bwMode="auto">
            <a:xfrm>
              <a:off x="7029" y="3387"/>
              <a:ext cx="85" cy="64"/>
            </a:xfrm>
            <a:custGeom>
              <a:avLst/>
              <a:gdLst>
                <a:gd name="T0" fmla="*/ 65 w 78"/>
                <a:gd name="T1" fmla="*/ 2 h 58"/>
                <a:gd name="T2" fmla="*/ 65 w 78"/>
                <a:gd name="T3" fmla="*/ 0 h 58"/>
                <a:gd name="T4" fmla="*/ 39 w 78"/>
                <a:gd name="T5" fmla="*/ 3 h 58"/>
                <a:gd name="T6" fmla="*/ 13 w 78"/>
                <a:gd name="T7" fmla="*/ 0 h 58"/>
                <a:gd name="T8" fmla="*/ 13 w 78"/>
                <a:gd name="T9" fmla="*/ 2 h 58"/>
                <a:gd name="T10" fmla="*/ 0 w 78"/>
                <a:gd name="T11" fmla="*/ 58 h 58"/>
                <a:gd name="T12" fmla="*/ 36 w 78"/>
                <a:gd name="T13" fmla="*/ 58 h 58"/>
                <a:gd name="T14" fmla="*/ 36 w 78"/>
                <a:gd name="T15" fmla="*/ 58 h 58"/>
                <a:gd name="T16" fmla="*/ 78 w 78"/>
                <a:gd name="T17" fmla="*/ 58 h 58"/>
                <a:gd name="T18" fmla="*/ 65 w 78"/>
                <a:gd name="T19" fmla="*/ 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8" h="58">
                  <a:moveTo>
                    <a:pt x="65" y="2"/>
                  </a:moveTo>
                  <a:cubicBezTo>
                    <a:pt x="65" y="1"/>
                    <a:pt x="65" y="1"/>
                    <a:pt x="65" y="0"/>
                  </a:cubicBezTo>
                  <a:cubicBezTo>
                    <a:pt x="57" y="2"/>
                    <a:pt x="48" y="3"/>
                    <a:pt x="39" y="3"/>
                  </a:cubicBezTo>
                  <a:cubicBezTo>
                    <a:pt x="30" y="3"/>
                    <a:pt x="21" y="2"/>
                    <a:pt x="13" y="0"/>
                  </a:cubicBezTo>
                  <a:cubicBezTo>
                    <a:pt x="13" y="1"/>
                    <a:pt x="13" y="1"/>
                    <a:pt x="13" y="2"/>
                  </a:cubicBezTo>
                  <a:cubicBezTo>
                    <a:pt x="15" y="29"/>
                    <a:pt x="0" y="58"/>
                    <a:pt x="0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78" y="58"/>
                    <a:pt x="78" y="58"/>
                    <a:pt x="78" y="58"/>
                  </a:cubicBezTo>
                  <a:cubicBezTo>
                    <a:pt x="78" y="58"/>
                    <a:pt x="63" y="29"/>
                    <a:pt x="65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2748"/>
            <p:cNvSpPr>
              <a:spLocks noEditPoints="1"/>
            </p:cNvSpPr>
            <p:nvPr/>
          </p:nvSpPr>
          <p:spPr bwMode="auto">
            <a:xfrm>
              <a:off x="7020" y="3555"/>
              <a:ext cx="126" cy="86"/>
            </a:xfrm>
            <a:custGeom>
              <a:avLst/>
              <a:gdLst>
                <a:gd name="T0" fmla="*/ 90 w 116"/>
                <a:gd name="T1" fmla="*/ 3 h 79"/>
                <a:gd name="T2" fmla="*/ 90 w 116"/>
                <a:gd name="T3" fmla="*/ 4 h 79"/>
                <a:gd name="T4" fmla="*/ 86 w 116"/>
                <a:gd name="T5" fmla="*/ 0 h 79"/>
                <a:gd name="T6" fmla="*/ 3 w 116"/>
                <a:gd name="T7" fmla="*/ 0 h 79"/>
                <a:gd name="T8" fmla="*/ 0 w 116"/>
                <a:gd name="T9" fmla="*/ 4 h 79"/>
                <a:gd name="T10" fmla="*/ 7 w 116"/>
                <a:gd name="T11" fmla="*/ 75 h 79"/>
                <a:gd name="T12" fmla="*/ 11 w 116"/>
                <a:gd name="T13" fmla="*/ 79 h 79"/>
                <a:gd name="T14" fmla="*/ 79 w 116"/>
                <a:gd name="T15" fmla="*/ 79 h 79"/>
                <a:gd name="T16" fmla="*/ 82 w 116"/>
                <a:gd name="T17" fmla="*/ 75 h 79"/>
                <a:gd name="T18" fmla="*/ 84 w 116"/>
                <a:gd name="T19" fmla="*/ 54 h 79"/>
                <a:gd name="T20" fmla="*/ 90 w 116"/>
                <a:gd name="T21" fmla="*/ 55 h 79"/>
                <a:gd name="T22" fmla="*/ 116 w 116"/>
                <a:gd name="T23" fmla="*/ 29 h 79"/>
                <a:gd name="T24" fmla="*/ 90 w 116"/>
                <a:gd name="T25" fmla="*/ 3 h 79"/>
                <a:gd name="T26" fmla="*/ 90 w 116"/>
                <a:gd name="T27" fmla="*/ 46 h 79"/>
                <a:gd name="T28" fmla="*/ 85 w 116"/>
                <a:gd name="T29" fmla="*/ 45 h 79"/>
                <a:gd name="T30" fmla="*/ 89 w 116"/>
                <a:gd name="T31" fmla="*/ 13 h 79"/>
                <a:gd name="T32" fmla="*/ 90 w 116"/>
                <a:gd name="T33" fmla="*/ 13 h 79"/>
                <a:gd name="T34" fmla="*/ 107 w 116"/>
                <a:gd name="T35" fmla="*/ 29 h 79"/>
                <a:gd name="T36" fmla="*/ 90 w 116"/>
                <a:gd name="T37" fmla="*/ 46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16" h="79">
                  <a:moveTo>
                    <a:pt x="90" y="3"/>
                  </a:moveTo>
                  <a:cubicBezTo>
                    <a:pt x="90" y="4"/>
                    <a:pt x="90" y="4"/>
                    <a:pt x="90" y="4"/>
                  </a:cubicBezTo>
                  <a:cubicBezTo>
                    <a:pt x="90" y="2"/>
                    <a:pt x="88" y="0"/>
                    <a:pt x="86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7" y="75"/>
                    <a:pt x="7" y="75"/>
                    <a:pt x="7" y="75"/>
                  </a:cubicBezTo>
                  <a:cubicBezTo>
                    <a:pt x="7" y="77"/>
                    <a:pt x="9" y="79"/>
                    <a:pt x="11" y="79"/>
                  </a:cubicBezTo>
                  <a:cubicBezTo>
                    <a:pt x="79" y="79"/>
                    <a:pt x="79" y="79"/>
                    <a:pt x="79" y="79"/>
                  </a:cubicBezTo>
                  <a:cubicBezTo>
                    <a:pt x="81" y="79"/>
                    <a:pt x="82" y="77"/>
                    <a:pt x="82" y="75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86" y="55"/>
                    <a:pt x="88" y="55"/>
                    <a:pt x="90" y="55"/>
                  </a:cubicBezTo>
                  <a:cubicBezTo>
                    <a:pt x="104" y="55"/>
                    <a:pt x="116" y="44"/>
                    <a:pt x="116" y="29"/>
                  </a:cubicBezTo>
                  <a:cubicBezTo>
                    <a:pt x="116" y="15"/>
                    <a:pt x="104" y="3"/>
                    <a:pt x="90" y="3"/>
                  </a:cubicBezTo>
                  <a:close/>
                  <a:moveTo>
                    <a:pt x="90" y="46"/>
                  </a:moveTo>
                  <a:cubicBezTo>
                    <a:pt x="89" y="46"/>
                    <a:pt x="87" y="45"/>
                    <a:pt x="85" y="45"/>
                  </a:cubicBezTo>
                  <a:cubicBezTo>
                    <a:pt x="89" y="13"/>
                    <a:pt x="89" y="13"/>
                    <a:pt x="89" y="13"/>
                  </a:cubicBezTo>
                  <a:cubicBezTo>
                    <a:pt x="89" y="13"/>
                    <a:pt x="90" y="13"/>
                    <a:pt x="90" y="13"/>
                  </a:cubicBezTo>
                  <a:cubicBezTo>
                    <a:pt x="99" y="13"/>
                    <a:pt x="107" y="20"/>
                    <a:pt x="107" y="29"/>
                  </a:cubicBezTo>
                  <a:cubicBezTo>
                    <a:pt x="107" y="38"/>
                    <a:pt x="99" y="46"/>
                    <a:pt x="90" y="4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2749"/>
            <p:cNvSpPr/>
            <p:nvPr/>
          </p:nvSpPr>
          <p:spPr bwMode="auto">
            <a:xfrm>
              <a:off x="6993" y="3647"/>
              <a:ext cx="154" cy="11"/>
            </a:xfrm>
            <a:custGeom>
              <a:avLst/>
              <a:gdLst>
                <a:gd name="T0" fmla="*/ 139 w 142"/>
                <a:gd name="T1" fmla="*/ 0 h 10"/>
                <a:gd name="T2" fmla="*/ 3 w 142"/>
                <a:gd name="T3" fmla="*/ 0 h 10"/>
                <a:gd name="T4" fmla="*/ 0 w 142"/>
                <a:gd name="T5" fmla="*/ 3 h 10"/>
                <a:gd name="T6" fmla="*/ 4 w 142"/>
                <a:gd name="T7" fmla="*/ 7 h 10"/>
                <a:gd name="T8" fmla="*/ 7 w 142"/>
                <a:gd name="T9" fmla="*/ 10 h 10"/>
                <a:gd name="T10" fmla="*/ 135 w 142"/>
                <a:gd name="T11" fmla="*/ 10 h 10"/>
                <a:gd name="T12" fmla="*/ 138 w 142"/>
                <a:gd name="T13" fmla="*/ 7 h 10"/>
                <a:gd name="T14" fmla="*/ 142 w 142"/>
                <a:gd name="T15" fmla="*/ 3 h 10"/>
                <a:gd name="T16" fmla="*/ 139 w 142"/>
                <a:gd name="T1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2" h="10">
                  <a:moveTo>
                    <a:pt x="139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5" y="10"/>
                    <a:pt x="7" y="10"/>
                  </a:cubicBezTo>
                  <a:cubicBezTo>
                    <a:pt x="135" y="10"/>
                    <a:pt x="135" y="10"/>
                    <a:pt x="135" y="10"/>
                  </a:cubicBezTo>
                  <a:cubicBezTo>
                    <a:pt x="136" y="10"/>
                    <a:pt x="138" y="8"/>
                    <a:pt x="138" y="7"/>
                  </a:cubicBezTo>
                  <a:cubicBezTo>
                    <a:pt x="142" y="3"/>
                    <a:pt x="142" y="3"/>
                    <a:pt x="142" y="3"/>
                  </a:cubicBezTo>
                  <a:cubicBezTo>
                    <a:pt x="142" y="1"/>
                    <a:pt x="140" y="0"/>
                    <a:pt x="1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2750"/>
            <p:cNvSpPr>
              <a:spLocks noEditPoints="1"/>
            </p:cNvSpPr>
            <p:nvPr/>
          </p:nvSpPr>
          <p:spPr bwMode="auto">
            <a:xfrm>
              <a:off x="6562" y="4236"/>
              <a:ext cx="128" cy="89"/>
            </a:xfrm>
            <a:custGeom>
              <a:avLst/>
              <a:gdLst>
                <a:gd name="T0" fmla="*/ 0 w 128"/>
                <a:gd name="T1" fmla="*/ 89 h 89"/>
                <a:gd name="T2" fmla="*/ 128 w 128"/>
                <a:gd name="T3" fmla="*/ 89 h 89"/>
                <a:gd name="T4" fmla="*/ 128 w 128"/>
                <a:gd name="T5" fmla="*/ 0 h 89"/>
                <a:gd name="T6" fmla="*/ 0 w 128"/>
                <a:gd name="T7" fmla="*/ 0 h 89"/>
                <a:gd name="T8" fmla="*/ 0 w 128"/>
                <a:gd name="T9" fmla="*/ 89 h 89"/>
                <a:gd name="T10" fmla="*/ 57 w 128"/>
                <a:gd name="T11" fmla="*/ 24 h 89"/>
                <a:gd name="T12" fmla="*/ 70 w 128"/>
                <a:gd name="T13" fmla="*/ 24 h 89"/>
                <a:gd name="T14" fmla="*/ 70 w 128"/>
                <a:gd name="T15" fmla="*/ 50 h 89"/>
                <a:gd name="T16" fmla="*/ 57 w 128"/>
                <a:gd name="T17" fmla="*/ 50 h 89"/>
                <a:gd name="T18" fmla="*/ 57 w 128"/>
                <a:gd name="T19" fmla="*/ 2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8" h="89">
                  <a:moveTo>
                    <a:pt x="0" y="89"/>
                  </a:moveTo>
                  <a:lnTo>
                    <a:pt x="128" y="89"/>
                  </a:lnTo>
                  <a:lnTo>
                    <a:pt x="128" y="0"/>
                  </a:lnTo>
                  <a:lnTo>
                    <a:pt x="0" y="0"/>
                  </a:lnTo>
                  <a:lnTo>
                    <a:pt x="0" y="89"/>
                  </a:lnTo>
                  <a:close/>
                  <a:moveTo>
                    <a:pt x="57" y="24"/>
                  </a:moveTo>
                  <a:lnTo>
                    <a:pt x="70" y="24"/>
                  </a:lnTo>
                  <a:lnTo>
                    <a:pt x="70" y="50"/>
                  </a:lnTo>
                  <a:lnTo>
                    <a:pt x="57" y="50"/>
                  </a:lnTo>
                  <a:lnTo>
                    <a:pt x="57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2751"/>
            <p:cNvSpPr/>
            <p:nvPr/>
          </p:nvSpPr>
          <p:spPr bwMode="auto">
            <a:xfrm>
              <a:off x="6584" y="4194"/>
              <a:ext cx="84" cy="38"/>
            </a:xfrm>
            <a:custGeom>
              <a:avLst/>
              <a:gdLst>
                <a:gd name="T0" fmla="*/ 38 w 77"/>
                <a:gd name="T1" fmla="*/ 0 h 35"/>
                <a:gd name="T2" fmla="*/ 0 w 77"/>
                <a:gd name="T3" fmla="*/ 35 h 35"/>
                <a:gd name="T4" fmla="*/ 8 w 77"/>
                <a:gd name="T5" fmla="*/ 35 h 35"/>
                <a:gd name="T6" fmla="*/ 38 w 77"/>
                <a:gd name="T7" fmla="*/ 5 h 35"/>
                <a:gd name="T8" fmla="*/ 69 w 77"/>
                <a:gd name="T9" fmla="*/ 35 h 35"/>
                <a:gd name="T10" fmla="*/ 77 w 77"/>
                <a:gd name="T11" fmla="*/ 35 h 35"/>
                <a:gd name="T12" fmla="*/ 38 w 77"/>
                <a:gd name="T13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7" h="35">
                  <a:moveTo>
                    <a:pt x="38" y="0"/>
                  </a:moveTo>
                  <a:cubicBezTo>
                    <a:pt x="17" y="0"/>
                    <a:pt x="0" y="16"/>
                    <a:pt x="0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19"/>
                    <a:pt x="22" y="5"/>
                    <a:pt x="38" y="5"/>
                  </a:cubicBezTo>
                  <a:cubicBezTo>
                    <a:pt x="55" y="5"/>
                    <a:pt x="69" y="19"/>
                    <a:pt x="69" y="35"/>
                  </a:cubicBezTo>
                  <a:cubicBezTo>
                    <a:pt x="77" y="35"/>
                    <a:pt x="77" y="35"/>
                    <a:pt x="77" y="35"/>
                  </a:cubicBezTo>
                  <a:cubicBezTo>
                    <a:pt x="77" y="16"/>
                    <a:pt x="60" y="0"/>
                    <a:pt x="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2752"/>
            <p:cNvSpPr>
              <a:spLocks noEditPoints="1"/>
            </p:cNvSpPr>
            <p:nvPr/>
          </p:nvSpPr>
          <p:spPr bwMode="auto">
            <a:xfrm>
              <a:off x="6778" y="3310"/>
              <a:ext cx="142" cy="147"/>
            </a:xfrm>
            <a:custGeom>
              <a:avLst/>
              <a:gdLst>
                <a:gd name="T0" fmla="*/ 106 w 130"/>
                <a:gd name="T1" fmla="*/ 9 h 135"/>
                <a:gd name="T2" fmla="*/ 99 w 130"/>
                <a:gd name="T3" fmla="*/ 2 h 135"/>
                <a:gd name="T4" fmla="*/ 72 w 130"/>
                <a:gd name="T5" fmla="*/ 12 h 135"/>
                <a:gd name="T6" fmla="*/ 7 w 130"/>
                <a:gd name="T7" fmla="*/ 100 h 135"/>
                <a:gd name="T8" fmla="*/ 59 w 130"/>
                <a:gd name="T9" fmla="*/ 129 h 135"/>
                <a:gd name="T10" fmla="*/ 124 w 130"/>
                <a:gd name="T11" fmla="*/ 41 h 135"/>
                <a:gd name="T12" fmla="*/ 39 w 130"/>
                <a:gd name="T13" fmla="*/ 61 h 135"/>
                <a:gd name="T14" fmla="*/ 48 w 130"/>
                <a:gd name="T15" fmla="*/ 71 h 135"/>
                <a:gd name="T16" fmla="*/ 39 w 130"/>
                <a:gd name="T17" fmla="*/ 61 h 135"/>
                <a:gd name="T18" fmla="*/ 61 w 130"/>
                <a:gd name="T19" fmla="*/ 74 h 135"/>
                <a:gd name="T20" fmla="*/ 52 w 130"/>
                <a:gd name="T21" fmla="*/ 84 h 135"/>
                <a:gd name="T22" fmla="*/ 49 w 130"/>
                <a:gd name="T23" fmla="*/ 97 h 135"/>
                <a:gd name="T24" fmla="*/ 39 w 130"/>
                <a:gd name="T25" fmla="*/ 87 h 135"/>
                <a:gd name="T26" fmla="*/ 49 w 130"/>
                <a:gd name="T27" fmla="*/ 97 h 135"/>
                <a:gd name="T28" fmla="*/ 36 w 130"/>
                <a:gd name="T29" fmla="*/ 74 h 135"/>
                <a:gd name="T30" fmla="*/ 26 w 130"/>
                <a:gd name="T31" fmla="*/ 84 h 135"/>
                <a:gd name="T32" fmla="*/ 14 w 130"/>
                <a:gd name="T33" fmla="*/ 96 h 135"/>
                <a:gd name="T34" fmla="*/ 23 w 130"/>
                <a:gd name="T35" fmla="*/ 86 h 135"/>
                <a:gd name="T36" fmla="*/ 14 w 130"/>
                <a:gd name="T37" fmla="*/ 96 h 135"/>
                <a:gd name="T38" fmla="*/ 27 w 130"/>
                <a:gd name="T39" fmla="*/ 99 h 135"/>
                <a:gd name="T40" fmla="*/ 36 w 130"/>
                <a:gd name="T41" fmla="*/ 109 h 135"/>
                <a:gd name="T42" fmla="*/ 49 w 130"/>
                <a:gd name="T43" fmla="*/ 122 h 135"/>
                <a:gd name="T44" fmla="*/ 40 w 130"/>
                <a:gd name="T45" fmla="*/ 112 h 135"/>
                <a:gd name="T46" fmla="*/ 49 w 130"/>
                <a:gd name="T47" fmla="*/ 122 h 135"/>
                <a:gd name="T48" fmla="*/ 52 w 130"/>
                <a:gd name="T49" fmla="*/ 110 h 135"/>
                <a:gd name="T50" fmla="*/ 62 w 130"/>
                <a:gd name="T51" fmla="*/ 100 h 135"/>
                <a:gd name="T52" fmla="*/ 74 w 130"/>
                <a:gd name="T53" fmla="*/ 97 h 135"/>
                <a:gd name="T54" fmla="*/ 65 w 130"/>
                <a:gd name="T55" fmla="*/ 87 h 135"/>
                <a:gd name="T56" fmla="*/ 74 w 130"/>
                <a:gd name="T57" fmla="*/ 97 h 135"/>
                <a:gd name="T58" fmla="*/ 91 w 130"/>
                <a:gd name="T59" fmla="*/ 82 h 135"/>
                <a:gd name="T60" fmla="*/ 53 w 130"/>
                <a:gd name="T61" fmla="*/ 59 h 135"/>
                <a:gd name="T62" fmla="*/ 75 w 130"/>
                <a:gd name="T63" fmla="*/ 23 h 135"/>
                <a:gd name="T64" fmla="*/ 113 w 130"/>
                <a:gd name="T65" fmla="*/ 47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0" h="135">
                  <a:moveTo>
                    <a:pt x="99" y="17"/>
                  </a:moveTo>
                  <a:cubicBezTo>
                    <a:pt x="106" y="9"/>
                    <a:pt x="106" y="9"/>
                    <a:pt x="106" y="9"/>
                  </a:cubicBezTo>
                  <a:cubicBezTo>
                    <a:pt x="108" y="7"/>
                    <a:pt x="108" y="4"/>
                    <a:pt x="106" y="2"/>
                  </a:cubicBezTo>
                  <a:cubicBezTo>
                    <a:pt x="104" y="0"/>
                    <a:pt x="101" y="0"/>
                    <a:pt x="99" y="2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85" y="6"/>
                    <a:pt x="77" y="7"/>
                    <a:pt x="72" y="12"/>
                  </a:cubicBezTo>
                  <a:cubicBezTo>
                    <a:pt x="7" y="77"/>
                    <a:pt x="7" y="77"/>
                    <a:pt x="7" y="77"/>
                  </a:cubicBezTo>
                  <a:cubicBezTo>
                    <a:pt x="0" y="83"/>
                    <a:pt x="0" y="94"/>
                    <a:pt x="7" y="100"/>
                  </a:cubicBezTo>
                  <a:cubicBezTo>
                    <a:pt x="36" y="129"/>
                    <a:pt x="36" y="129"/>
                    <a:pt x="36" y="129"/>
                  </a:cubicBezTo>
                  <a:cubicBezTo>
                    <a:pt x="42" y="135"/>
                    <a:pt x="52" y="135"/>
                    <a:pt x="59" y="129"/>
                  </a:cubicBezTo>
                  <a:cubicBezTo>
                    <a:pt x="124" y="64"/>
                    <a:pt x="124" y="64"/>
                    <a:pt x="124" y="64"/>
                  </a:cubicBezTo>
                  <a:cubicBezTo>
                    <a:pt x="130" y="58"/>
                    <a:pt x="130" y="48"/>
                    <a:pt x="124" y="41"/>
                  </a:cubicBezTo>
                  <a:lnTo>
                    <a:pt x="99" y="17"/>
                  </a:lnTo>
                  <a:close/>
                  <a:moveTo>
                    <a:pt x="39" y="61"/>
                  </a:moveTo>
                  <a:cubicBezTo>
                    <a:pt x="41" y="59"/>
                    <a:pt x="46" y="59"/>
                    <a:pt x="48" y="61"/>
                  </a:cubicBezTo>
                  <a:cubicBezTo>
                    <a:pt x="51" y="64"/>
                    <a:pt x="51" y="68"/>
                    <a:pt x="48" y="71"/>
                  </a:cubicBezTo>
                  <a:cubicBezTo>
                    <a:pt x="46" y="74"/>
                    <a:pt x="41" y="74"/>
                    <a:pt x="39" y="71"/>
                  </a:cubicBezTo>
                  <a:cubicBezTo>
                    <a:pt x="36" y="68"/>
                    <a:pt x="36" y="64"/>
                    <a:pt x="39" y="61"/>
                  </a:cubicBezTo>
                  <a:close/>
                  <a:moveTo>
                    <a:pt x="52" y="74"/>
                  </a:moveTo>
                  <a:cubicBezTo>
                    <a:pt x="54" y="72"/>
                    <a:pt x="59" y="72"/>
                    <a:pt x="61" y="74"/>
                  </a:cubicBezTo>
                  <a:cubicBezTo>
                    <a:pt x="64" y="77"/>
                    <a:pt x="64" y="81"/>
                    <a:pt x="61" y="84"/>
                  </a:cubicBezTo>
                  <a:cubicBezTo>
                    <a:pt x="59" y="87"/>
                    <a:pt x="54" y="87"/>
                    <a:pt x="52" y="84"/>
                  </a:cubicBezTo>
                  <a:cubicBezTo>
                    <a:pt x="49" y="81"/>
                    <a:pt x="49" y="77"/>
                    <a:pt x="52" y="74"/>
                  </a:cubicBezTo>
                  <a:close/>
                  <a:moveTo>
                    <a:pt x="49" y="97"/>
                  </a:moveTo>
                  <a:cubicBezTo>
                    <a:pt x="46" y="99"/>
                    <a:pt x="42" y="99"/>
                    <a:pt x="39" y="97"/>
                  </a:cubicBezTo>
                  <a:cubicBezTo>
                    <a:pt x="36" y="94"/>
                    <a:pt x="36" y="90"/>
                    <a:pt x="39" y="87"/>
                  </a:cubicBezTo>
                  <a:cubicBezTo>
                    <a:pt x="42" y="84"/>
                    <a:pt x="46" y="84"/>
                    <a:pt x="49" y="87"/>
                  </a:cubicBezTo>
                  <a:cubicBezTo>
                    <a:pt x="52" y="90"/>
                    <a:pt x="52" y="94"/>
                    <a:pt x="49" y="97"/>
                  </a:cubicBezTo>
                  <a:close/>
                  <a:moveTo>
                    <a:pt x="26" y="74"/>
                  </a:moveTo>
                  <a:cubicBezTo>
                    <a:pt x="29" y="71"/>
                    <a:pt x="33" y="71"/>
                    <a:pt x="36" y="74"/>
                  </a:cubicBezTo>
                  <a:cubicBezTo>
                    <a:pt x="39" y="77"/>
                    <a:pt x="39" y="81"/>
                    <a:pt x="36" y="84"/>
                  </a:cubicBezTo>
                  <a:cubicBezTo>
                    <a:pt x="33" y="86"/>
                    <a:pt x="29" y="86"/>
                    <a:pt x="26" y="84"/>
                  </a:cubicBezTo>
                  <a:cubicBezTo>
                    <a:pt x="23" y="81"/>
                    <a:pt x="23" y="77"/>
                    <a:pt x="26" y="74"/>
                  </a:cubicBezTo>
                  <a:close/>
                  <a:moveTo>
                    <a:pt x="14" y="96"/>
                  </a:moveTo>
                  <a:cubicBezTo>
                    <a:pt x="11" y="93"/>
                    <a:pt x="11" y="89"/>
                    <a:pt x="14" y="86"/>
                  </a:cubicBezTo>
                  <a:cubicBezTo>
                    <a:pt x="16" y="84"/>
                    <a:pt x="21" y="84"/>
                    <a:pt x="23" y="86"/>
                  </a:cubicBezTo>
                  <a:cubicBezTo>
                    <a:pt x="26" y="89"/>
                    <a:pt x="26" y="93"/>
                    <a:pt x="23" y="96"/>
                  </a:cubicBezTo>
                  <a:cubicBezTo>
                    <a:pt x="21" y="99"/>
                    <a:pt x="16" y="99"/>
                    <a:pt x="14" y="96"/>
                  </a:cubicBezTo>
                  <a:close/>
                  <a:moveTo>
                    <a:pt x="27" y="109"/>
                  </a:moveTo>
                  <a:cubicBezTo>
                    <a:pt x="24" y="106"/>
                    <a:pt x="24" y="102"/>
                    <a:pt x="27" y="99"/>
                  </a:cubicBezTo>
                  <a:cubicBezTo>
                    <a:pt x="29" y="97"/>
                    <a:pt x="34" y="97"/>
                    <a:pt x="36" y="99"/>
                  </a:cubicBezTo>
                  <a:cubicBezTo>
                    <a:pt x="39" y="102"/>
                    <a:pt x="39" y="106"/>
                    <a:pt x="36" y="109"/>
                  </a:cubicBezTo>
                  <a:cubicBezTo>
                    <a:pt x="34" y="112"/>
                    <a:pt x="29" y="112"/>
                    <a:pt x="27" y="109"/>
                  </a:cubicBezTo>
                  <a:close/>
                  <a:moveTo>
                    <a:pt x="49" y="122"/>
                  </a:moveTo>
                  <a:cubicBezTo>
                    <a:pt x="47" y="125"/>
                    <a:pt x="42" y="125"/>
                    <a:pt x="40" y="122"/>
                  </a:cubicBezTo>
                  <a:cubicBezTo>
                    <a:pt x="37" y="119"/>
                    <a:pt x="37" y="115"/>
                    <a:pt x="40" y="112"/>
                  </a:cubicBezTo>
                  <a:cubicBezTo>
                    <a:pt x="42" y="110"/>
                    <a:pt x="47" y="110"/>
                    <a:pt x="49" y="112"/>
                  </a:cubicBezTo>
                  <a:cubicBezTo>
                    <a:pt x="52" y="115"/>
                    <a:pt x="52" y="119"/>
                    <a:pt x="49" y="122"/>
                  </a:cubicBezTo>
                  <a:close/>
                  <a:moveTo>
                    <a:pt x="62" y="110"/>
                  </a:moveTo>
                  <a:cubicBezTo>
                    <a:pt x="59" y="112"/>
                    <a:pt x="55" y="112"/>
                    <a:pt x="52" y="110"/>
                  </a:cubicBezTo>
                  <a:cubicBezTo>
                    <a:pt x="49" y="107"/>
                    <a:pt x="49" y="103"/>
                    <a:pt x="52" y="100"/>
                  </a:cubicBezTo>
                  <a:cubicBezTo>
                    <a:pt x="55" y="97"/>
                    <a:pt x="59" y="97"/>
                    <a:pt x="62" y="100"/>
                  </a:cubicBezTo>
                  <a:cubicBezTo>
                    <a:pt x="65" y="103"/>
                    <a:pt x="65" y="107"/>
                    <a:pt x="62" y="110"/>
                  </a:cubicBezTo>
                  <a:close/>
                  <a:moveTo>
                    <a:pt x="74" y="97"/>
                  </a:moveTo>
                  <a:cubicBezTo>
                    <a:pt x="72" y="100"/>
                    <a:pt x="67" y="100"/>
                    <a:pt x="65" y="97"/>
                  </a:cubicBezTo>
                  <a:cubicBezTo>
                    <a:pt x="62" y="94"/>
                    <a:pt x="62" y="90"/>
                    <a:pt x="65" y="87"/>
                  </a:cubicBezTo>
                  <a:cubicBezTo>
                    <a:pt x="67" y="85"/>
                    <a:pt x="72" y="85"/>
                    <a:pt x="74" y="87"/>
                  </a:cubicBezTo>
                  <a:cubicBezTo>
                    <a:pt x="77" y="90"/>
                    <a:pt x="77" y="94"/>
                    <a:pt x="74" y="97"/>
                  </a:cubicBezTo>
                  <a:close/>
                  <a:moveTo>
                    <a:pt x="113" y="60"/>
                  </a:moveTo>
                  <a:cubicBezTo>
                    <a:pt x="91" y="82"/>
                    <a:pt x="91" y="82"/>
                    <a:pt x="91" y="82"/>
                  </a:cubicBezTo>
                  <a:cubicBezTo>
                    <a:pt x="87" y="86"/>
                    <a:pt x="81" y="86"/>
                    <a:pt x="77" y="82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0" y="55"/>
                    <a:pt x="50" y="49"/>
                    <a:pt x="53" y="45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9" y="19"/>
                    <a:pt x="85" y="19"/>
                    <a:pt x="89" y="23"/>
                  </a:cubicBezTo>
                  <a:cubicBezTo>
                    <a:pt x="113" y="47"/>
                    <a:pt x="113" y="47"/>
                    <a:pt x="113" y="47"/>
                  </a:cubicBezTo>
                  <a:cubicBezTo>
                    <a:pt x="116" y="50"/>
                    <a:pt x="116" y="56"/>
                    <a:pt x="113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Oval 2753"/>
            <p:cNvSpPr>
              <a:spLocks noChangeArrowheads="1"/>
            </p:cNvSpPr>
            <p:nvPr/>
          </p:nvSpPr>
          <p:spPr bwMode="auto">
            <a:xfrm>
              <a:off x="6158" y="3436"/>
              <a:ext cx="22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Oval 2754"/>
            <p:cNvSpPr>
              <a:spLocks noChangeArrowheads="1"/>
            </p:cNvSpPr>
            <p:nvPr/>
          </p:nvSpPr>
          <p:spPr bwMode="auto">
            <a:xfrm>
              <a:off x="6208" y="3436"/>
              <a:ext cx="21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2755"/>
            <p:cNvSpPr/>
            <p:nvPr/>
          </p:nvSpPr>
          <p:spPr bwMode="auto">
            <a:xfrm>
              <a:off x="6107" y="3338"/>
              <a:ext cx="124" cy="94"/>
            </a:xfrm>
            <a:custGeom>
              <a:avLst/>
              <a:gdLst>
                <a:gd name="T0" fmla="*/ 109 w 114"/>
                <a:gd name="T1" fmla="*/ 76 h 86"/>
                <a:gd name="T2" fmla="*/ 53 w 114"/>
                <a:gd name="T3" fmla="*/ 76 h 86"/>
                <a:gd name="T4" fmla="*/ 28 w 114"/>
                <a:gd name="T5" fmla="*/ 3 h 86"/>
                <a:gd name="T6" fmla="*/ 24 w 114"/>
                <a:gd name="T7" fmla="*/ 0 h 86"/>
                <a:gd name="T8" fmla="*/ 5 w 114"/>
                <a:gd name="T9" fmla="*/ 0 h 86"/>
                <a:gd name="T10" fmla="*/ 0 w 114"/>
                <a:gd name="T11" fmla="*/ 5 h 86"/>
                <a:gd name="T12" fmla="*/ 5 w 114"/>
                <a:gd name="T13" fmla="*/ 10 h 86"/>
                <a:gd name="T14" fmla="*/ 20 w 114"/>
                <a:gd name="T15" fmla="*/ 10 h 86"/>
                <a:gd name="T16" fmla="*/ 45 w 114"/>
                <a:gd name="T17" fmla="*/ 83 h 86"/>
                <a:gd name="T18" fmla="*/ 50 w 114"/>
                <a:gd name="T19" fmla="*/ 86 h 86"/>
                <a:gd name="T20" fmla="*/ 109 w 114"/>
                <a:gd name="T21" fmla="*/ 86 h 86"/>
                <a:gd name="T22" fmla="*/ 114 w 114"/>
                <a:gd name="T23" fmla="*/ 81 h 86"/>
                <a:gd name="T24" fmla="*/ 109 w 114"/>
                <a:gd name="T25" fmla="*/ 7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4" h="86">
                  <a:moveTo>
                    <a:pt x="109" y="76"/>
                  </a:moveTo>
                  <a:cubicBezTo>
                    <a:pt x="53" y="76"/>
                    <a:pt x="53" y="76"/>
                    <a:pt x="53" y="76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1"/>
                    <a:pt x="26" y="0"/>
                    <a:pt x="2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2" y="10"/>
                    <a:pt x="5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45" y="83"/>
                    <a:pt x="45" y="83"/>
                    <a:pt x="45" y="83"/>
                  </a:cubicBezTo>
                  <a:cubicBezTo>
                    <a:pt x="46" y="85"/>
                    <a:pt x="48" y="86"/>
                    <a:pt x="50" y="86"/>
                  </a:cubicBezTo>
                  <a:cubicBezTo>
                    <a:pt x="109" y="86"/>
                    <a:pt x="109" y="86"/>
                    <a:pt x="109" y="86"/>
                  </a:cubicBezTo>
                  <a:cubicBezTo>
                    <a:pt x="112" y="86"/>
                    <a:pt x="114" y="84"/>
                    <a:pt x="114" y="81"/>
                  </a:cubicBezTo>
                  <a:cubicBezTo>
                    <a:pt x="114" y="78"/>
                    <a:pt x="112" y="76"/>
                    <a:pt x="109" y="7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2756"/>
            <p:cNvSpPr/>
            <p:nvPr/>
          </p:nvSpPr>
          <p:spPr bwMode="auto">
            <a:xfrm>
              <a:off x="6155" y="3357"/>
              <a:ext cx="97" cy="54"/>
            </a:xfrm>
            <a:custGeom>
              <a:avLst/>
              <a:gdLst>
                <a:gd name="T0" fmla="*/ 68 w 97"/>
                <a:gd name="T1" fmla="*/ 13 h 54"/>
                <a:gd name="T2" fmla="*/ 54 w 97"/>
                <a:gd name="T3" fmla="*/ 30 h 54"/>
                <a:gd name="T4" fmla="*/ 48 w 97"/>
                <a:gd name="T5" fmla="*/ 38 h 54"/>
                <a:gd name="T6" fmla="*/ 42 w 97"/>
                <a:gd name="T7" fmla="*/ 30 h 54"/>
                <a:gd name="T8" fmla="*/ 28 w 97"/>
                <a:gd name="T9" fmla="*/ 13 h 54"/>
                <a:gd name="T10" fmla="*/ 17 w 97"/>
                <a:gd name="T11" fmla="*/ 0 h 54"/>
                <a:gd name="T12" fmla="*/ 0 w 97"/>
                <a:gd name="T13" fmla="*/ 0 h 54"/>
                <a:gd name="T14" fmla="*/ 20 w 97"/>
                <a:gd name="T15" fmla="*/ 54 h 54"/>
                <a:gd name="T16" fmla="*/ 74 w 97"/>
                <a:gd name="T17" fmla="*/ 54 h 54"/>
                <a:gd name="T18" fmla="*/ 97 w 97"/>
                <a:gd name="T19" fmla="*/ 0 h 54"/>
                <a:gd name="T20" fmla="*/ 79 w 97"/>
                <a:gd name="T21" fmla="*/ 0 h 54"/>
                <a:gd name="T22" fmla="*/ 68 w 97"/>
                <a:gd name="T23" fmla="*/ 1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7" h="54">
                  <a:moveTo>
                    <a:pt x="68" y="13"/>
                  </a:moveTo>
                  <a:lnTo>
                    <a:pt x="54" y="30"/>
                  </a:lnTo>
                  <a:lnTo>
                    <a:pt x="48" y="38"/>
                  </a:lnTo>
                  <a:lnTo>
                    <a:pt x="42" y="30"/>
                  </a:lnTo>
                  <a:lnTo>
                    <a:pt x="28" y="13"/>
                  </a:lnTo>
                  <a:lnTo>
                    <a:pt x="17" y="0"/>
                  </a:lnTo>
                  <a:lnTo>
                    <a:pt x="0" y="0"/>
                  </a:lnTo>
                  <a:lnTo>
                    <a:pt x="20" y="54"/>
                  </a:lnTo>
                  <a:lnTo>
                    <a:pt x="74" y="54"/>
                  </a:lnTo>
                  <a:lnTo>
                    <a:pt x="97" y="0"/>
                  </a:lnTo>
                  <a:lnTo>
                    <a:pt x="79" y="0"/>
                  </a:lnTo>
                  <a:lnTo>
                    <a:pt x="68" y="1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2757"/>
            <p:cNvSpPr/>
            <p:nvPr/>
          </p:nvSpPr>
          <p:spPr bwMode="auto">
            <a:xfrm>
              <a:off x="6174" y="3311"/>
              <a:ext cx="58" cy="72"/>
            </a:xfrm>
            <a:custGeom>
              <a:avLst/>
              <a:gdLst>
                <a:gd name="T0" fmla="*/ 43 w 58"/>
                <a:gd name="T1" fmla="*/ 0 h 72"/>
                <a:gd name="T2" fmla="*/ 15 w 58"/>
                <a:gd name="T3" fmla="*/ 0 h 72"/>
                <a:gd name="T4" fmla="*/ 15 w 58"/>
                <a:gd name="T5" fmla="*/ 37 h 72"/>
                <a:gd name="T6" fmla="*/ 0 w 58"/>
                <a:gd name="T7" fmla="*/ 37 h 72"/>
                <a:gd name="T8" fmla="*/ 7 w 58"/>
                <a:gd name="T9" fmla="*/ 46 h 72"/>
                <a:gd name="T10" fmla="*/ 14 w 58"/>
                <a:gd name="T11" fmla="*/ 55 h 72"/>
                <a:gd name="T12" fmla="*/ 29 w 58"/>
                <a:gd name="T13" fmla="*/ 72 h 72"/>
                <a:gd name="T14" fmla="*/ 43 w 58"/>
                <a:gd name="T15" fmla="*/ 55 h 72"/>
                <a:gd name="T16" fmla="*/ 50 w 58"/>
                <a:gd name="T17" fmla="*/ 46 h 72"/>
                <a:gd name="T18" fmla="*/ 58 w 58"/>
                <a:gd name="T19" fmla="*/ 37 h 72"/>
                <a:gd name="T20" fmla="*/ 43 w 58"/>
                <a:gd name="T21" fmla="*/ 37 h 72"/>
                <a:gd name="T22" fmla="*/ 43 w 58"/>
                <a:gd name="T2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" h="72">
                  <a:moveTo>
                    <a:pt x="43" y="0"/>
                  </a:moveTo>
                  <a:lnTo>
                    <a:pt x="15" y="0"/>
                  </a:lnTo>
                  <a:lnTo>
                    <a:pt x="15" y="37"/>
                  </a:lnTo>
                  <a:lnTo>
                    <a:pt x="0" y="37"/>
                  </a:lnTo>
                  <a:lnTo>
                    <a:pt x="7" y="46"/>
                  </a:lnTo>
                  <a:lnTo>
                    <a:pt x="14" y="55"/>
                  </a:lnTo>
                  <a:lnTo>
                    <a:pt x="29" y="72"/>
                  </a:lnTo>
                  <a:lnTo>
                    <a:pt x="43" y="55"/>
                  </a:lnTo>
                  <a:lnTo>
                    <a:pt x="50" y="46"/>
                  </a:lnTo>
                  <a:lnTo>
                    <a:pt x="58" y="37"/>
                  </a:lnTo>
                  <a:lnTo>
                    <a:pt x="43" y="37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2758"/>
            <p:cNvSpPr>
              <a:spLocks noEditPoints="1"/>
            </p:cNvSpPr>
            <p:nvPr/>
          </p:nvSpPr>
          <p:spPr bwMode="auto">
            <a:xfrm>
              <a:off x="6604" y="3314"/>
              <a:ext cx="44" cy="54"/>
            </a:xfrm>
            <a:custGeom>
              <a:avLst/>
              <a:gdLst>
                <a:gd name="T0" fmla="*/ 29 w 41"/>
                <a:gd name="T1" fmla="*/ 10 h 49"/>
                <a:gd name="T2" fmla="*/ 20 w 41"/>
                <a:gd name="T3" fmla="*/ 0 h 49"/>
                <a:gd name="T4" fmla="*/ 12 w 41"/>
                <a:gd name="T5" fmla="*/ 10 h 49"/>
                <a:gd name="T6" fmla="*/ 3 w 41"/>
                <a:gd name="T7" fmla="*/ 10 h 49"/>
                <a:gd name="T8" fmla="*/ 0 w 41"/>
                <a:gd name="T9" fmla="*/ 49 h 49"/>
                <a:gd name="T10" fmla="*/ 41 w 41"/>
                <a:gd name="T11" fmla="*/ 49 h 49"/>
                <a:gd name="T12" fmla="*/ 37 w 41"/>
                <a:gd name="T13" fmla="*/ 10 h 49"/>
                <a:gd name="T14" fmla="*/ 29 w 41"/>
                <a:gd name="T15" fmla="*/ 10 h 49"/>
                <a:gd name="T16" fmla="*/ 15 w 41"/>
                <a:gd name="T17" fmla="*/ 10 h 49"/>
                <a:gd name="T18" fmla="*/ 20 w 41"/>
                <a:gd name="T19" fmla="*/ 3 h 49"/>
                <a:gd name="T20" fmla="*/ 25 w 41"/>
                <a:gd name="T21" fmla="*/ 10 h 49"/>
                <a:gd name="T22" fmla="*/ 15 w 41"/>
                <a:gd name="T23" fmla="*/ 1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" h="49">
                  <a:moveTo>
                    <a:pt x="29" y="10"/>
                  </a:moveTo>
                  <a:cubicBezTo>
                    <a:pt x="27" y="4"/>
                    <a:pt x="24" y="0"/>
                    <a:pt x="20" y="0"/>
                  </a:cubicBezTo>
                  <a:cubicBezTo>
                    <a:pt x="16" y="0"/>
                    <a:pt x="13" y="4"/>
                    <a:pt x="1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37" y="10"/>
                    <a:pt x="37" y="10"/>
                    <a:pt x="37" y="10"/>
                  </a:cubicBezTo>
                  <a:lnTo>
                    <a:pt x="29" y="10"/>
                  </a:lnTo>
                  <a:close/>
                  <a:moveTo>
                    <a:pt x="15" y="10"/>
                  </a:moveTo>
                  <a:cubicBezTo>
                    <a:pt x="16" y="6"/>
                    <a:pt x="18" y="3"/>
                    <a:pt x="20" y="3"/>
                  </a:cubicBezTo>
                  <a:cubicBezTo>
                    <a:pt x="22" y="3"/>
                    <a:pt x="24" y="6"/>
                    <a:pt x="25" y="10"/>
                  </a:cubicBezTo>
                  <a:lnTo>
                    <a:pt x="15" y="1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2759"/>
            <p:cNvSpPr/>
            <p:nvPr/>
          </p:nvSpPr>
          <p:spPr bwMode="auto">
            <a:xfrm>
              <a:off x="6549" y="3332"/>
              <a:ext cx="71" cy="124"/>
            </a:xfrm>
            <a:custGeom>
              <a:avLst/>
              <a:gdLst>
                <a:gd name="T0" fmla="*/ 32 w 65"/>
                <a:gd name="T1" fmla="*/ 38 h 114"/>
                <a:gd name="T2" fmla="*/ 23 w 65"/>
                <a:gd name="T3" fmla="*/ 42 h 114"/>
                <a:gd name="T4" fmla="*/ 41 w 65"/>
                <a:gd name="T5" fmla="*/ 61 h 114"/>
                <a:gd name="T6" fmla="*/ 37 w 65"/>
                <a:gd name="T7" fmla="*/ 70 h 114"/>
                <a:gd name="T8" fmla="*/ 16 w 65"/>
                <a:gd name="T9" fmla="*/ 51 h 114"/>
                <a:gd name="T10" fmla="*/ 8 w 65"/>
                <a:gd name="T11" fmla="*/ 0 h 114"/>
                <a:gd name="T12" fmla="*/ 0 w 65"/>
                <a:gd name="T13" fmla="*/ 61 h 114"/>
                <a:gd name="T14" fmla="*/ 29 w 65"/>
                <a:gd name="T15" fmla="*/ 109 h 114"/>
                <a:gd name="T16" fmla="*/ 64 w 65"/>
                <a:gd name="T17" fmla="*/ 112 h 114"/>
                <a:gd name="T18" fmla="*/ 62 w 65"/>
                <a:gd name="T19" fmla="*/ 59 h 114"/>
                <a:gd name="T20" fmla="*/ 32 w 65"/>
                <a:gd name="T21" fmla="*/ 38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5" h="114">
                  <a:moveTo>
                    <a:pt x="32" y="38"/>
                  </a:moveTo>
                  <a:cubicBezTo>
                    <a:pt x="29" y="36"/>
                    <a:pt x="24" y="35"/>
                    <a:pt x="23" y="42"/>
                  </a:cubicBezTo>
                  <a:cubicBezTo>
                    <a:pt x="23" y="49"/>
                    <a:pt x="38" y="56"/>
                    <a:pt x="41" y="61"/>
                  </a:cubicBezTo>
                  <a:cubicBezTo>
                    <a:pt x="43" y="67"/>
                    <a:pt x="41" y="69"/>
                    <a:pt x="37" y="70"/>
                  </a:cubicBezTo>
                  <a:cubicBezTo>
                    <a:pt x="33" y="70"/>
                    <a:pt x="18" y="54"/>
                    <a:pt x="16" y="51"/>
                  </a:cubicBezTo>
                  <a:cubicBezTo>
                    <a:pt x="14" y="49"/>
                    <a:pt x="16" y="1"/>
                    <a:pt x="8" y="0"/>
                  </a:cubicBezTo>
                  <a:cubicBezTo>
                    <a:pt x="0" y="0"/>
                    <a:pt x="0" y="19"/>
                    <a:pt x="0" y="61"/>
                  </a:cubicBezTo>
                  <a:cubicBezTo>
                    <a:pt x="29" y="93"/>
                    <a:pt x="29" y="109"/>
                    <a:pt x="29" y="109"/>
                  </a:cubicBezTo>
                  <a:cubicBezTo>
                    <a:pt x="29" y="109"/>
                    <a:pt x="57" y="114"/>
                    <a:pt x="64" y="112"/>
                  </a:cubicBezTo>
                  <a:cubicBezTo>
                    <a:pt x="64" y="112"/>
                    <a:pt x="65" y="65"/>
                    <a:pt x="62" y="59"/>
                  </a:cubicBezTo>
                  <a:cubicBezTo>
                    <a:pt x="59" y="53"/>
                    <a:pt x="35" y="40"/>
                    <a:pt x="32" y="3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2760"/>
            <p:cNvSpPr/>
            <p:nvPr/>
          </p:nvSpPr>
          <p:spPr bwMode="auto">
            <a:xfrm>
              <a:off x="6631" y="3332"/>
              <a:ext cx="72" cy="124"/>
            </a:xfrm>
            <a:custGeom>
              <a:avLst/>
              <a:gdLst>
                <a:gd name="T0" fmla="*/ 57 w 66"/>
                <a:gd name="T1" fmla="*/ 0 h 114"/>
                <a:gd name="T2" fmla="*/ 49 w 66"/>
                <a:gd name="T3" fmla="*/ 51 h 114"/>
                <a:gd name="T4" fmla="*/ 28 w 66"/>
                <a:gd name="T5" fmla="*/ 70 h 114"/>
                <a:gd name="T6" fmla="*/ 24 w 66"/>
                <a:gd name="T7" fmla="*/ 61 h 114"/>
                <a:gd name="T8" fmla="*/ 42 w 66"/>
                <a:gd name="T9" fmla="*/ 42 h 114"/>
                <a:gd name="T10" fmla="*/ 33 w 66"/>
                <a:gd name="T11" fmla="*/ 38 h 114"/>
                <a:gd name="T12" fmla="*/ 3 w 66"/>
                <a:gd name="T13" fmla="*/ 59 h 114"/>
                <a:gd name="T14" fmla="*/ 1 w 66"/>
                <a:gd name="T15" fmla="*/ 112 h 114"/>
                <a:gd name="T16" fmla="*/ 36 w 66"/>
                <a:gd name="T17" fmla="*/ 109 h 114"/>
                <a:gd name="T18" fmla="*/ 65 w 66"/>
                <a:gd name="T19" fmla="*/ 61 h 114"/>
                <a:gd name="T20" fmla="*/ 57 w 66"/>
                <a:gd name="T2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6" h="114">
                  <a:moveTo>
                    <a:pt x="57" y="0"/>
                  </a:moveTo>
                  <a:cubicBezTo>
                    <a:pt x="49" y="1"/>
                    <a:pt x="51" y="49"/>
                    <a:pt x="49" y="51"/>
                  </a:cubicBezTo>
                  <a:cubicBezTo>
                    <a:pt x="47" y="54"/>
                    <a:pt x="33" y="70"/>
                    <a:pt x="28" y="70"/>
                  </a:cubicBezTo>
                  <a:cubicBezTo>
                    <a:pt x="24" y="69"/>
                    <a:pt x="22" y="67"/>
                    <a:pt x="24" y="61"/>
                  </a:cubicBezTo>
                  <a:cubicBezTo>
                    <a:pt x="27" y="56"/>
                    <a:pt x="42" y="49"/>
                    <a:pt x="42" y="42"/>
                  </a:cubicBezTo>
                  <a:cubicBezTo>
                    <a:pt x="41" y="35"/>
                    <a:pt x="36" y="36"/>
                    <a:pt x="33" y="38"/>
                  </a:cubicBezTo>
                  <a:cubicBezTo>
                    <a:pt x="30" y="40"/>
                    <a:pt x="6" y="53"/>
                    <a:pt x="3" y="59"/>
                  </a:cubicBezTo>
                  <a:cubicBezTo>
                    <a:pt x="0" y="65"/>
                    <a:pt x="1" y="112"/>
                    <a:pt x="1" y="112"/>
                  </a:cubicBezTo>
                  <a:cubicBezTo>
                    <a:pt x="9" y="114"/>
                    <a:pt x="36" y="109"/>
                    <a:pt x="36" y="109"/>
                  </a:cubicBezTo>
                  <a:cubicBezTo>
                    <a:pt x="36" y="109"/>
                    <a:pt x="36" y="93"/>
                    <a:pt x="65" y="61"/>
                  </a:cubicBezTo>
                  <a:cubicBezTo>
                    <a:pt x="66" y="19"/>
                    <a:pt x="65" y="0"/>
                    <a:pt x="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2761"/>
            <p:cNvSpPr>
              <a:spLocks noEditPoints="1"/>
            </p:cNvSpPr>
            <p:nvPr/>
          </p:nvSpPr>
          <p:spPr bwMode="auto">
            <a:xfrm>
              <a:off x="7010" y="3746"/>
              <a:ext cx="133" cy="162"/>
            </a:xfrm>
            <a:custGeom>
              <a:avLst/>
              <a:gdLst>
                <a:gd name="T0" fmla="*/ 88 w 133"/>
                <a:gd name="T1" fmla="*/ 88 h 162"/>
                <a:gd name="T2" fmla="*/ 90 w 133"/>
                <a:gd name="T3" fmla="*/ 83 h 162"/>
                <a:gd name="T4" fmla="*/ 93 w 133"/>
                <a:gd name="T5" fmla="*/ 73 h 162"/>
                <a:gd name="T6" fmla="*/ 101 w 133"/>
                <a:gd name="T7" fmla="*/ 66 h 162"/>
                <a:gd name="T8" fmla="*/ 106 w 133"/>
                <a:gd name="T9" fmla="*/ 63 h 162"/>
                <a:gd name="T10" fmla="*/ 104 w 133"/>
                <a:gd name="T11" fmla="*/ 58 h 162"/>
                <a:gd name="T12" fmla="*/ 100 w 133"/>
                <a:gd name="T13" fmla="*/ 48 h 162"/>
                <a:gd name="T14" fmla="*/ 104 w 133"/>
                <a:gd name="T15" fmla="*/ 38 h 162"/>
                <a:gd name="T16" fmla="*/ 105 w 133"/>
                <a:gd name="T17" fmla="*/ 33 h 162"/>
                <a:gd name="T18" fmla="*/ 100 w 133"/>
                <a:gd name="T19" fmla="*/ 29 h 162"/>
                <a:gd name="T20" fmla="*/ 92 w 133"/>
                <a:gd name="T21" fmla="*/ 24 h 162"/>
                <a:gd name="T22" fmla="*/ 88 w 133"/>
                <a:gd name="T23" fmla="*/ 14 h 162"/>
                <a:gd name="T24" fmla="*/ 86 w 133"/>
                <a:gd name="T25" fmla="*/ 9 h 162"/>
                <a:gd name="T26" fmla="*/ 81 w 133"/>
                <a:gd name="T27" fmla="*/ 9 h 162"/>
                <a:gd name="T28" fmla="*/ 70 w 133"/>
                <a:gd name="T29" fmla="*/ 9 h 162"/>
                <a:gd name="T30" fmla="*/ 62 w 133"/>
                <a:gd name="T31" fmla="*/ 3 h 162"/>
                <a:gd name="T32" fmla="*/ 57 w 133"/>
                <a:gd name="T33" fmla="*/ 0 h 162"/>
                <a:gd name="T34" fmla="*/ 52 w 133"/>
                <a:gd name="T35" fmla="*/ 3 h 162"/>
                <a:gd name="T36" fmla="*/ 45 w 133"/>
                <a:gd name="T37" fmla="*/ 10 h 162"/>
                <a:gd name="T38" fmla="*/ 34 w 133"/>
                <a:gd name="T39" fmla="*/ 10 h 162"/>
                <a:gd name="T40" fmla="*/ 28 w 133"/>
                <a:gd name="T41" fmla="*/ 11 h 162"/>
                <a:gd name="T42" fmla="*/ 26 w 133"/>
                <a:gd name="T43" fmla="*/ 16 h 162"/>
                <a:gd name="T44" fmla="*/ 24 w 133"/>
                <a:gd name="T45" fmla="*/ 25 h 162"/>
                <a:gd name="T46" fmla="*/ 15 w 133"/>
                <a:gd name="T47" fmla="*/ 32 h 162"/>
                <a:gd name="T48" fmla="*/ 11 w 133"/>
                <a:gd name="T49" fmla="*/ 36 h 162"/>
                <a:gd name="T50" fmla="*/ 13 w 133"/>
                <a:gd name="T51" fmla="*/ 41 h 162"/>
                <a:gd name="T52" fmla="*/ 16 w 133"/>
                <a:gd name="T53" fmla="*/ 50 h 162"/>
                <a:gd name="T54" fmla="*/ 13 w 133"/>
                <a:gd name="T55" fmla="*/ 60 h 162"/>
                <a:gd name="T56" fmla="*/ 12 w 133"/>
                <a:gd name="T57" fmla="*/ 65 h 162"/>
                <a:gd name="T58" fmla="*/ 16 w 133"/>
                <a:gd name="T59" fmla="*/ 69 h 162"/>
                <a:gd name="T60" fmla="*/ 25 w 133"/>
                <a:gd name="T61" fmla="*/ 75 h 162"/>
                <a:gd name="T62" fmla="*/ 28 w 133"/>
                <a:gd name="T63" fmla="*/ 83 h 162"/>
                <a:gd name="T64" fmla="*/ 0 w 133"/>
                <a:gd name="T65" fmla="*/ 109 h 162"/>
                <a:gd name="T66" fmla="*/ 35 w 133"/>
                <a:gd name="T67" fmla="*/ 104 h 162"/>
                <a:gd name="T68" fmla="*/ 50 w 133"/>
                <a:gd name="T69" fmla="*/ 134 h 162"/>
                <a:gd name="T70" fmla="*/ 58 w 133"/>
                <a:gd name="T71" fmla="*/ 101 h 162"/>
                <a:gd name="T72" fmla="*/ 81 w 133"/>
                <a:gd name="T73" fmla="*/ 162 h 162"/>
                <a:gd name="T74" fmla="*/ 92 w 133"/>
                <a:gd name="T75" fmla="*/ 125 h 162"/>
                <a:gd name="T76" fmla="*/ 133 w 133"/>
                <a:gd name="T77" fmla="*/ 127 h 162"/>
                <a:gd name="T78" fmla="*/ 85 w 133"/>
                <a:gd name="T79" fmla="*/ 88 h 162"/>
                <a:gd name="T80" fmla="*/ 88 w 133"/>
                <a:gd name="T81" fmla="*/ 88 h 162"/>
                <a:gd name="T82" fmla="*/ 70 w 133"/>
                <a:gd name="T83" fmla="*/ 81 h 162"/>
                <a:gd name="T84" fmla="*/ 59 w 133"/>
                <a:gd name="T85" fmla="*/ 88 h 162"/>
                <a:gd name="T86" fmla="*/ 49 w 133"/>
                <a:gd name="T87" fmla="*/ 82 h 162"/>
                <a:gd name="T88" fmla="*/ 36 w 133"/>
                <a:gd name="T89" fmla="*/ 82 h 162"/>
                <a:gd name="T90" fmla="*/ 32 w 133"/>
                <a:gd name="T91" fmla="*/ 70 h 162"/>
                <a:gd name="T92" fmla="*/ 22 w 133"/>
                <a:gd name="T93" fmla="*/ 62 h 162"/>
                <a:gd name="T94" fmla="*/ 25 w 133"/>
                <a:gd name="T95" fmla="*/ 50 h 162"/>
                <a:gd name="T96" fmla="*/ 21 w 133"/>
                <a:gd name="T97" fmla="*/ 38 h 162"/>
                <a:gd name="T98" fmla="*/ 31 w 133"/>
                <a:gd name="T99" fmla="*/ 30 h 162"/>
                <a:gd name="T100" fmla="*/ 35 w 133"/>
                <a:gd name="T101" fmla="*/ 18 h 162"/>
                <a:gd name="T102" fmla="*/ 47 w 133"/>
                <a:gd name="T103" fmla="*/ 17 h 162"/>
                <a:gd name="T104" fmla="*/ 58 w 133"/>
                <a:gd name="T105" fmla="*/ 11 h 162"/>
                <a:gd name="T106" fmla="*/ 68 w 133"/>
                <a:gd name="T107" fmla="*/ 17 h 162"/>
                <a:gd name="T108" fmla="*/ 81 w 133"/>
                <a:gd name="T109" fmla="*/ 17 h 162"/>
                <a:gd name="T110" fmla="*/ 85 w 133"/>
                <a:gd name="T111" fmla="*/ 29 h 162"/>
                <a:gd name="T112" fmla="*/ 95 w 133"/>
                <a:gd name="T113" fmla="*/ 36 h 162"/>
                <a:gd name="T114" fmla="*/ 92 w 133"/>
                <a:gd name="T115" fmla="*/ 48 h 162"/>
                <a:gd name="T116" fmla="*/ 96 w 133"/>
                <a:gd name="T117" fmla="*/ 60 h 162"/>
                <a:gd name="T118" fmla="*/ 86 w 133"/>
                <a:gd name="T119" fmla="*/ 69 h 162"/>
                <a:gd name="T120" fmla="*/ 82 w 133"/>
                <a:gd name="T121" fmla="*/ 81 h 162"/>
                <a:gd name="T122" fmla="*/ 70 w 133"/>
                <a:gd name="T123" fmla="*/ 81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3" h="162">
                  <a:moveTo>
                    <a:pt x="88" y="88"/>
                  </a:moveTo>
                  <a:lnTo>
                    <a:pt x="90" y="83"/>
                  </a:lnTo>
                  <a:lnTo>
                    <a:pt x="93" y="73"/>
                  </a:lnTo>
                  <a:lnTo>
                    <a:pt x="101" y="66"/>
                  </a:lnTo>
                  <a:lnTo>
                    <a:pt x="106" y="63"/>
                  </a:lnTo>
                  <a:lnTo>
                    <a:pt x="104" y="58"/>
                  </a:lnTo>
                  <a:lnTo>
                    <a:pt x="100" y="48"/>
                  </a:lnTo>
                  <a:lnTo>
                    <a:pt x="104" y="38"/>
                  </a:lnTo>
                  <a:lnTo>
                    <a:pt x="105" y="33"/>
                  </a:lnTo>
                  <a:lnTo>
                    <a:pt x="100" y="29"/>
                  </a:lnTo>
                  <a:lnTo>
                    <a:pt x="92" y="24"/>
                  </a:lnTo>
                  <a:lnTo>
                    <a:pt x="88" y="14"/>
                  </a:lnTo>
                  <a:lnTo>
                    <a:pt x="86" y="9"/>
                  </a:lnTo>
                  <a:lnTo>
                    <a:pt x="81" y="9"/>
                  </a:lnTo>
                  <a:lnTo>
                    <a:pt x="70" y="9"/>
                  </a:lnTo>
                  <a:lnTo>
                    <a:pt x="62" y="3"/>
                  </a:lnTo>
                  <a:lnTo>
                    <a:pt x="57" y="0"/>
                  </a:lnTo>
                  <a:lnTo>
                    <a:pt x="52" y="3"/>
                  </a:lnTo>
                  <a:lnTo>
                    <a:pt x="45" y="10"/>
                  </a:lnTo>
                  <a:lnTo>
                    <a:pt x="34" y="10"/>
                  </a:lnTo>
                  <a:lnTo>
                    <a:pt x="28" y="11"/>
                  </a:lnTo>
                  <a:lnTo>
                    <a:pt x="26" y="16"/>
                  </a:lnTo>
                  <a:lnTo>
                    <a:pt x="24" y="25"/>
                  </a:lnTo>
                  <a:lnTo>
                    <a:pt x="15" y="32"/>
                  </a:lnTo>
                  <a:lnTo>
                    <a:pt x="11" y="36"/>
                  </a:lnTo>
                  <a:lnTo>
                    <a:pt x="13" y="41"/>
                  </a:lnTo>
                  <a:lnTo>
                    <a:pt x="16" y="50"/>
                  </a:lnTo>
                  <a:lnTo>
                    <a:pt x="13" y="60"/>
                  </a:lnTo>
                  <a:lnTo>
                    <a:pt x="12" y="65"/>
                  </a:lnTo>
                  <a:lnTo>
                    <a:pt x="16" y="69"/>
                  </a:lnTo>
                  <a:lnTo>
                    <a:pt x="25" y="75"/>
                  </a:lnTo>
                  <a:lnTo>
                    <a:pt x="28" y="83"/>
                  </a:lnTo>
                  <a:lnTo>
                    <a:pt x="0" y="109"/>
                  </a:lnTo>
                  <a:lnTo>
                    <a:pt x="35" y="104"/>
                  </a:lnTo>
                  <a:lnTo>
                    <a:pt x="50" y="134"/>
                  </a:lnTo>
                  <a:lnTo>
                    <a:pt x="58" y="101"/>
                  </a:lnTo>
                  <a:lnTo>
                    <a:pt x="81" y="162"/>
                  </a:lnTo>
                  <a:lnTo>
                    <a:pt x="92" y="125"/>
                  </a:lnTo>
                  <a:lnTo>
                    <a:pt x="133" y="127"/>
                  </a:lnTo>
                  <a:lnTo>
                    <a:pt x="85" y="88"/>
                  </a:lnTo>
                  <a:lnTo>
                    <a:pt x="88" y="88"/>
                  </a:lnTo>
                  <a:close/>
                  <a:moveTo>
                    <a:pt x="70" y="81"/>
                  </a:moveTo>
                  <a:lnTo>
                    <a:pt x="59" y="88"/>
                  </a:lnTo>
                  <a:lnTo>
                    <a:pt x="49" y="82"/>
                  </a:lnTo>
                  <a:lnTo>
                    <a:pt x="36" y="82"/>
                  </a:lnTo>
                  <a:lnTo>
                    <a:pt x="32" y="70"/>
                  </a:lnTo>
                  <a:lnTo>
                    <a:pt x="22" y="62"/>
                  </a:lnTo>
                  <a:lnTo>
                    <a:pt x="25" y="50"/>
                  </a:lnTo>
                  <a:lnTo>
                    <a:pt x="21" y="38"/>
                  </a:lnTo>
                  <a:lnTo>
                    <a:pt x="31" y="30"/>
                  </a:lnTo>
                  <a:lnTo>
                    <a:pt x="35" y="18"/>
                  </a:lnTo>
                  <a:lnTo>
                    <a:pt x="47" y="17"/>
                  </a:lnTo>
                  <a:lnTo>
                    <a:pt x="58" y="11"/>
                  </a:lnTo>
                  <a:lnTo>
                    <a:pt x="68" y="17"/>
                  </a:lnTo>
                  <a:lnTo>
                    <a:pt x="81" y="17"/>
                  </a:lnTo>
                  <a:lnTo>
                    <a:pt x="85" y="29"/>
                  </a:lnTo>
                  <a:lnTo>
                    <a:pt x="95" y="36"/>
                  </a:lnTo>
                  <a:lnTo>
                    <a:pt x="92" y="48"/>
                  </a:lnTo>
                  <a:lnTo>
                    <a:pt x="96" y="60"/>
                  </a:lnTo>
                  <a:lnTo>
                    <a:pt x="86" y="69"/>
                  </a:lnTo>
                  <a:lnTo>
                    <a:pt x="82" y="81"/>
                  </a:lnTo>
                  <a:lnTo>
                    <a:pt x="70" y="8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2762"/>
            <p:cNvSpPr/>
            <p:nvPr/>
          </p:nvSpPr>
          <p:spPr bwMode="auto">
            <a:xfrm>
              <a:off x="7058" y="3774"/>
              <a:ext cx="24" cy="40"/>
            </a:xfrm>
            <a:custGeom>
              <a:avLst/>
              <a:gdLst>
                <a:gd name="T0" fmla="*/ 16 w 22"/>
                <a:gd name="T1" fmla="*/ 32 h 36"/>
                <a:gd name="T2" fmla="*/ 15 w 22"/>
                <a:gd name="T3" fmla="*/ 31 h 36"/>
                <a:gd name="T4" fmla="*/ 14 w 22"/>
                <a:gd name="T5" fmla="*/ 29 h 36"/>
                <a:gd name="T6" fmla="*/ 14 w 22"/>
                <a:gd name="T7" fmla="*/ 10 h 36"/>
                <a:gd name="T8" fmla="*/ 14 w 22"/>
                <a:gd name="T9" fmla="*/ 5 h 36"/>
                <a:gd name="T10" fmla="*/ 15 w 22"/>
                <a:gd name="T11" fmla="*/ 0 h 36"/>
                <a:gd name="T12" fmla="*/ 12 w 22"/>
                <a:gd name="T13" fmla="*/ 0 h 36"/>
                <a:gd name="T14" fmla="*/ 8 w 22"/>
                <a:gd name="T15" fmla="*/ 3 h 36"/>
                <a:gd name="T16" fmla="*/ 2 w 22"/>
                <a:gd name="T17" fmla="*/ 4 h 36"/>
                <a:gd name="T18" fmla="*/ 0 w 22"/>
                <a:gd name="T19" fmla="*/ 4 h 36"/>
                <a:gd name="T20" fmla="*/ 0 w 22"/>
                <a:gd name="T21" fmla="*/ 7 h 36"/>
                <a:gd name="T22" fmla="*/ 8 w 22"/>
                <a:gd name="T23" fmla="*/ 7 h 36"/>
                <a:gd name="T24" fmla="*/ 8 w 22"/>
                <a:gd name="T25" fmla="*/ 29 h 36"/>
                <a:gd name="T26" fmla="*/ 8 w 22"/>
                <a:gd name="T27" fmla="*/ 32 h 36"/>
                <a:gd name="T28" fmla="*/ 6 w 22"/>
                <a:gd name="T29" fmla="*/ 33 h 36"/>
                <a:gd name="T30" fmla="*/ 3 w 22"/>
                <a:gd name="T31" fmla="*/ 33 h 36"/>
                <a:gd name="T32" fmla="*/ 0 w 22"/>
                <a:gd name="T33" fmla="*/ 33 h 36"/>
                <a:gd name="T34" fmla="*/ 0 w 22"/>
                <a:gd name="T35" fmla="*/ 36 h 36"/>
                <a:gd name="T36" fmla="*/ 22 w 22"/>
                <a:gd name="T37" fmla="*/ 36 h 36"/>
                <a:gd name="T38" fmla="*/ 22 w 22"/>
                <a:gd name="T39" fmla="*/ 33 h 36"/>
                <a:gd name="T40" fmla="*/ 19 w 22"/>
                <a:gd name="T41" fmla="*/ 33 h 36"/>
                <a:gd name="T42" fmla="*/ 16 w 22"/>
                <a:gd name="T43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36">
                  <a:moveTo>
                    <a:pt x="16" y="32"/>
                  </a:moveTo>
                  <a:cubicBezTo>
                    <a:pt x="16" y="32"/>
                    <a:pt x="15" y="32"/>
                    <a:pt x="15" y="31"/>
                  </a:cubicBezTo>
                  <a:cubicBezTo>
                    <a:pt x="15" y="31"/>
                    <a:pt x="14" y="30"/>
                    <a:pt x="14" y="2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9"/>
                    <a:pt x="14" y="7"/>
                    <a:pt x="14" y="5"/>
                  </a:cubicBezTo>
                  <a:cubicBezTo>
                    <a:pt x="15" y="3"/>
                    <a:pt x="15" y="2"/>
                    <a:pt x="15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1"/>
                    <a:pt x="10" y="2"/>
                    <a:pt x="8" y="3"/>
                  </a:cubicBezTo>
                  <a:cubicBezTo>
                    <a:pt x="6" y="4"/>
                    <a:pt x="4" y="4"/>
                    <a:pt x="2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30"/>
                    <a:pt x="8" y="31"/>
                    <a:pt x="8" y="32"/>
                  </a:cubicBezTo>
                  <a:cubicBezTo>
                    <a:pt x="7" y="32"/>
                    <a:pt x="7" y="32"/>
                    <a:pt x="6" y="33"/>
                  </a:cubicBezTo>
                  <a:cubicBezTo>
                    <a:pt x="6" y="33"/>
                    <a:pt x="5" y="33"/>
                    <a:pt x="3" y="33"/>
                  </a:cubicBezTo>
                  <a:cubicBezTo>
                    <a:pt x="2" y="33"/>
                    <a:pt x="1" y="33"/>
                    <a:pt x="0" y="33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1" y="33"/>
                    <a:pt x="20" y="33"/>
                    <a:pt x="19" y="33"/>
                  </a:cubicBezTo>
                  <a:cubicBezTo>
                    <a:pt x="18" y="33"/>
                    <a:pt x="17" y="33"/>
                    <a:pt x="16" y="3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Oval 2763"/>
            <p:cNvSpPr>
              <a:spLocks noChangeArrowheads="1"/>
            </p:cNvSpPr>
            <p:nvPr/>
          </p:nvSpPr>
          <p:spPr bwMode="auto">
            <a:xfrm>
              <a:off x="6406" y="3349"/>
              <a:ext cx="22" cy="22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2764"/>
            <p:cNvSpPr/>
            <p:nvPr/>
          </p:nvSpPr>
          <p:spPr bwMode="auto">
            <a:xfrm>
              <a:off x="6389" y="3373"/>
              <a:ext cx="57" cy="94"/>
            </a:xfrm>
            <a:custGeom>
              <a:avLst/>
              <a:gdLst>
                <a:gd name="T0" fmla="*/ 43 w 52"/>
                <a:gd name="T1" fmla="*/ 8 h 86"/>
                <a:gd name="T2" fmla="*/ 33 w 52"/>
                <a:gd name="T3" fmla="*/ 0 h 86"/>
                <a:gd name="T4" fmla="*/ 19 w 52"/>
                <a:gd name="T5" fmla="*/ 0 h 86"/>
                <a:gd name="T6" fmla="*/ 10 w 52"/>
                <a:gd name="T7" fmla="*/ 6 h 86"/>
                <a:gd name="T8" fmla="*/ 9 w 52"/>
                <a:gd name="T9" fmla="*/ 8 h 86"/>
                <a:gd name="T10" fmla="*/ 1 w 52"/>
                <a:gd name="T11" fmla="*/ 32 h 86"/>
                <a:gd name="T12" fmla="*/ 3 w 52"/>
                <a:gd name="T13" fmla="*/ 37 h 86"/>
                <a:gd name="T14" fmla="*/ 8 w 52"/>
                <a:gd name="T15" fmla="*/ 34 h 86"/>
                <a:gd name="T16" fmla="*/ 16 w 52"/>
                <a:gd name="T17" fmla="*/ 12 h 86"/>
                <a:gd name="T18" fmla="*/ 17 w 52"/>
                <a:gd name="T19" fmla="*/ 12 h 86"/>
                <a:gd name="T20" fmla="*/ 4 w 52"/>
                <a:gd name="T21" fmla="*/ 50 h 86"/>
                <a:gd name="T22" fmla="*/ 16 w 52"/>
                <a:gd name="T23" fmla="*/ 50 h 86"/>
                <a:gd name="T24" fmla="*/ 16 w 52"/>
                <a:gd name="T25" fmla="*/ 81 h 86"/>
                <a:gd name="T26" fmla="*/ 21 w 52"/>
                <a:gd name="T27" fmla="*/ 86 h 86"/>
                <a:gd name="T28" fmla="*/ 25 w 52"/>
                <a:gd name="T29" fmla="*/ 81 h 86"/>
                <a:gd name="T30" fmla="*/ 25 w 52"/>
                <a:gd name="T31" fmla="*/ 50 h 86"/>
                <a:gd name="T32" fmla="*/ 27 w 52"/>
                <a:gd name="T33" fmla="*/ 50 h 86"/>
                <a:gd name="T34" fmla="*/ 27 w 52"/>
                <a:gd name="T35" fmla="*/ 81 h 86"/>
                <a:gd name="T36" fmla="*/ 31 w 52"/>
                <a:gd name="T37" fmla="*/ 86 h 86"/>
                <a:gd name="T38" fmla="*/ 36 w 52"/>
                <a:gd name="T39" fmla="*/ 81 h 86"/>
                <a:gd name="T40" fmla="*/ 36 w 52"/>
                <a:gd name="T41" fmla="*/ 50 h 86"/>
                <a:gd name="T42" fmla="*/ 48 w 52"/>
                <a:gd name="T43" fmla="*/ 50 h 86"/>
                <a:gd name="T44" fmla="*/ 35 w 52"/>
                <a:gd name="T45" fmla="*/ 12 h 86"/>
                <a:gd name="T46" fmla="*/ 37 w 52"/>
                <a:gd name="T47" fmla="*/ 12 h 86"/>
                <a:gd name="T48" fmla="*/ 44 w 52"/>
                <a:gd name="T49" fmla="*/ 34 h 86"/>
                <a:gd name="T50" fmla="*/ 49 w 52"/>
                <a:gd name="T51" fmla="*/ 37 h 86"/>
                <a:gd name="T52" fmla="*/ 51 w 52"/>
                <a:gd name="T53" fmla="*/ 32 h 86"/>
                <a:gd name="T54" fmla="*/ 43 w 52"/>
                <a:gd name="T55" fmla="*/ 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2" h="86">
                  <a:moveTo>
                    <a:pt x="43" y="8"/>
                  </a:moveTo>
                  <a:cubicBezTo>
                    <a:pt x="42" y="3"/>
                    <a:pt x="38" y="0"/>
                    <a:pt x="33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5" y="0"/>
                    <a:pt x="11" y="2"/>
                    <a:pt x="10" y="6"/>
                  </a:cubicBezTo>
                  <a:cubicBezTo>
                    <a:pt x="9" y="7"/>
                    <a:pt x="9" y="7"/>
                    <a:pt x="9" y="8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0" y="34"/>
                    <a:pt x="1" y="36"/>
                    <a:pt x="3" y="37"/>
                  </a:cubicBezTo>
                  <a:cubicBezTo>
                    <a:pt x="5" y="37"/>
                    <a:pt x="8" y="36"/>
                    <a:pt x="8" y="34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81"/>
                    <a:pt x="16" y="81"/>
                    <a:pt x="16" y="81"/>
                  </a:cubicBezTo>
                  <a:cubicBezTo>
                    <a:pt x="16" y="84"/>
                    <a:pt x="18" y="86"/>
                    <a:pt x="21" y="86"/>
                  </a:cubicBezTo>
                  <a:cubicBezTo>
                    <a:pt x="23" y="86"/>
                    <a:pt x="25" y="84"/>
                    <a:pt x="25" y="81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27" y="84"/>
                    <a:pt x="29" y="86"/>
                    <a:pt x="31" y="86"/>
                  </a:cubicBezTo>
                  <a:cubicBezTo>
                    <a:pt x="34" y="86"/>
                    <a:pt x="36" y="84"/>
                    <a:pt x="36" y="81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5" y="36"/>
                    <a:pt x="47" y="37"/>
                    <a:pt x="49" y="37"/>
                  </a:cubicBezTo>
                  <a:cubicBezTo>
                    <a:pt x="51" y="36"/>
                    <a:pt x="52" y="34"/>
                    <a:pt x="51" y="32"/>
                  </a:cubicBezTo>
                  <a:lnTo>
                    <a:pt x="43" y="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2765"/>
            <p:cNvSpPr>
              <a:spLocks noEditPoints="1"/>
            </p:cNvSpPr>
            <p:nvPr/>
          </p:nvSpPr>
          <p:spPr bwMode="auto">
            <a:xfrm>
              <a:off x="6359" y="3297"/>
              <a:ext cx="47" cy="54"/>
            </a:xfrm>
            <a:custGeom>
              <a:avLst/>
              <a:gdLst>
                <a:gd name="T0" fmla="*/ 36 w 43"/>
                <a:gd name="T1" fmla="*/ 6 h 50"/>
                <a:gd name="T2" fmla="*/ 27 w 43"/>
                <a:gd name="T3" fmla="*/ 1 h 50"/>
                <a:gd name="T4" fmla="*/ 15 w 43"/>
                <a:gd name="T5" fmla="*/ 1 h 50"/>
                <a:gd name="T6" fmla="*/ 4 w 43"/>
                <a:gd name="T7" fmla="*/ 9 h 50"/>
                <a:gd name="T8" fmla="*/ 0 w 43"/>
                <a:gd name="T9" fmla="*/ 20 h 50"/>
                <a:gd name="T10" fmla="*/ 1 w 43"/>
                <a:gd name="T11" fmla="*/ 30 h 50"/>
                <a:gd name="T12" fmla="*/ 12 w 43"/>
                <a:gd name="T13" fmla="*/ 41 h 50"/>
                <a:gd name="T14" fmla="*/ 24 w 43"/>
                <a:gd name="T15" fmla="*/ 43 h 50"/>
                <a:gd name="T16" fmla="*/ 26 w 43"/>
                <a:gd name="T17" fmla="*/ 46 h 50"/>
                <a:gd name="T18" fmla="*/ 30 w 43"/>
                <a:gd name="T19" fmla="*/ 48 h 50"/>
                <a:gd name="T20" fmla="*/ 36 w 43"/>
                <a:gd name="T21" fmla="*/ 50 h 50"/>
                <a:gd name="T22" fmla="*/ 40 w 43"/>
                <a:gd name="T23" fmla="*/ 49 h 50"/>
                <a:gd name="T24" fmla="*/ 36 w 43"/>
                <a:gd name="T25" fmla="*/ 44 h 50"/>
                <a:gd name="T26" fmla="*/ 34 w 43"/>
                <a:gd name="T27" fmla="*/ 40 h 50"/>
                <a:gd name="T28" fmla="*/ 41 w 43"/>
                <a:gd name="T29" fmla="*/ 31 h 50"/>
                <a:gd name="T30" fmla="*/ 43 w 43"/>
                <a:gd name="T31" fmla="*/ 20 h 50"/>
                <a:gd name="T32" fmla="*/ 36 w 43"/>
                <a:gd name="T33" fmla="*/ 6 h 50"/>
                <a:gd name="T34" fmla="*/ 15 w 43"/>
                <a:gd name="T35" fmla="*/ 12 h 50"/>
                <a:gd name="T36" fmla="*/ 17 w 43"/>
                <a:gd name="T37" fmla="*/ 9 h 50"/>
                <a:gd name="T38" fmla="*/ 17 w 43"/>
                <a:gd name="T39" fmla="*/ 7 h 50"/>
                <a:gd name="T40" fmla="*/ 19 w 43"/>
                <a:gd name="T41" fmla="*/ 7 h 50"/>
                <a:gd name="T42" fmla="*/ 19 w 43"/>
                <a:gd name="T43" fmla="*/ 10 h 50"/>
                <a:gd name="T44" fmla="*/ 20 w 43"/>
                <a:gd name="T45" fmla="*/ 11 h 50"/>
                <a:gd name="T46" fmla="*/ 22 w 43"/>
                <a:gd name="T47" fmla="*/ 11 h 50"/>
                <a:gd name="T48" fmla="*/ 25 w 43"/>
                <a:gd name="T49" fmla="*/ 11 h 50"/>
                <a:gd name="T50" fmla="*/ 26 w 43"/>
                <a:gd name="T51" fmla="*/ 10 h 50"/>
                <a:gd name="T52" fmla="*/ 26 w 43"/>
                <a:gd name="T53" fmla="*/ 7 h 50"/>
                <a:gd name="T54" fmla="*/ 27 w 43"/>
                <a:gd name="T55" fmla="*/ 7 h 50"/>
                <a:gd name="T56" fmla="*/ 28 w 43"/>
                <a:gd name="T57" fmla="*/ 9 h 50"/>
                <a:gd name="T58" fmla="*/ 29 w 43"/>
                <a:gd name="T59" fmla="*/ 12 h 50"/>
                <a:gd name="T60" fmla="*/ 29 w 43"/>
                <a:gd name="T61" fmla="*/ 12 h 50"/>
                <a:gd name="T62" fmla="*/ 29 w 43"/>
                <a:gd name="T63" fmla="*/ 12 h 50"/>
                <a:gd name="T64" fmla="*/ 28 w 43"/>
                <a:gd name="T65" fmla="*/ 22 h 50"/>
                <a:gd name="T66" fmla="*/ 22 w 43"/>
                <a:gd name="T67" fmla="*/ 23 h 50"/>
                <a:gd name="T68" fmla="*/ 16 w 43"/>
                <a:gd name="T69" fmla="*/ 22 h 50"/>
                <a:gd name="T70" fmla="*/ 15 w 43"/>
                <a:gd name="T71" fmla="*/ 12 h 50"/>
                <a:gd name="T72" fmla="*/ 16 w 43"/>
                <a:gd name="T73" fmla="*/ 12 h 50"/>
                <a:gd name="T74" fmla="*/ 15 w 43"/>
                <a:gd name="T75" fmla="*/ 12 h 50"/>
                <a:gd name="T76" fmla="*/ 22 w 43"/>
                <a:gd name="T77" fmla="*/ 36 h 50"/>
                <a:gd name="T78" fmla="*/ 22 w 43"/>
                <a:gd name="T79" fmla="*/ 36 h 50"/>
                <a:gd name="T80" fmla="*/ 14 w 43"/>
                <a:gd name="T81" fmla="*/ 36 h 50"/>
                <a:gd name="T82" fmla="*/ 17 w 43"/>
                <a:gd name="T83" fmla="*/ 24 h 50"/>
                <a:gd name="T84" fmla="*/ 17 w 43"/>
                <a:gd name="T85" fmla="*/ 23 h 50"/>
                <a:gd name="T86" fmla="*/ 22 w 43"/>
                <a:gd name="T87" fmla="*/ 24 h 50"/>
                <a:gd name="T88" fmla="*/ 28 w 43"/>
                <a:gd name="T89" fmla="*/ 23 h 50"/>
                <a:gd name="T90" fmla="*/ 28 w 43"/>
                <a:gd name="T91" fmla="*/ 24 h 50"/>
                <a:gd name="T92" fmla="*/ 31 w 43"/>
                <a:gd name="T93" fmla="*/ 36 h 50"/>
                <a:gd name="T94" fmla="*/ 22 w 43"/>
                <a:gd name="T95" fmla="*/ 3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3" h="50">
                  <a:moveTo>
                    <a:pt x="36" y="6"/>
                  </a:moveTo>
                  <a:cubicBezTo>
                    <a:pt x="34" y="4"/>
                    <a:pt x="30" y="2"/>
                    <a:pt x="27" y="1"/>
                  </a:cubicBezTo>
                  <a:cubicBezTo>
                    <a:pt x="23" y="0"/>
                    <a:pt x="19" y="0"/>
                    <a:pt x="15" y="1"/>
                  </a:cubicBezTo>
                  <a:cubicBezTo>
                    <a:pt x="11" y="3"/>
                    <a:pt x="7" y="5"/>
                    <a:pt x="4" y="9"/>
                  </a:cubicBezTo>
                  <a:cubicBezTo>
                    <a:pt x="2" y="12"/>
                    <a:pt x="1" y="16"/>
                    <a:pt x="0" y="20"/>
                  </a:cubicBezTo>
                  <a:cubicBezTo>
                    <a:pt x="0" y="23"/>
                    <a:pt x="0" y="26"/>
                    <a:pt x="1" y="30"/>
                  </a:cubicBezTo>
                  <a:cubicBezTo>
                    <a:pt x="3" y="35"/>
                    <a:pt x="7" y="39"/>
                    <a:pt x="12" y="41"/>
                  </a:cubicBezTo>
                  <a:cubicBezTo>
                    <a:pt x="16" y="43"/>
                    <a:pt x="20" y="44"/>
                    <a:pt x="24" y="43"/>
                  </a:cubicBezTo>
                  <a:cubicBezTo>
                    <a:pt x="24" y="44"/>
                    <a:pt x="25" y="45"/>
                    <a:pt x="26" y="46"/>
                  </a:cubicBezTo>
                  <a:cubicBezTo>
                    <a:pt x="27" y="47"/>
                    <a:pt x="28" y="48"/>
                    <a:pt x="30" y="48"/>
                  </a:cubicBezTo>
                  <a:cubicBezTo>
                    <a:pt x="32" y="49"/>
                    <a:pt x="34" y="50"/>
                    <a:pt x="36" y="50"/>
                  </a:cubicBezTo>
                  <a:cubicBezTo>
                    <a:pt x="37" y="50"/>
                    <a:pt x="39" y="49"/>
                    <a:pt x="40" y="49"/>
                  </a:cubicBezTo>
                  <a:cubicBezTo>
                    <a:pt x="39" y="48"/>
                    <a:pt x="37" y="46"/>
                    <a:pt x="36" y="44"/>
                  </a:cubicBezTo>
                  <a:cubicBezTo>
                    <a:pt x="35" y="43"/>
                    <a:pt x="34" y="41"/>
                    <a:pt x="34" y="40"/>
                  </a:cubicBezTo>
                  <a:cubicBezTo>
                    <a:pt x="37" y="37"/>
                    <a:pt x="40" y="34"/>
                    <a:pt x="41" y="31"/>
                  </a:cubicBezTo>
                  <a:cubicBezTo>
                    <a:pt x="43" y="27"/>
                    <a:pt x="43" y="24"/>
                    <a:pt x="43" y="20"/>
                  </a:cubicBezTo>
                  <a:cubicBezTo>
                    <a:pt x="42" y="15"/>
                    <a:pt x="40" y="10"/>
                    <a:pt x="36" y="6"/>
                  </a:cubicBezTo>
                  <a:close/>
                  <a:moveTo>
                    <a:pt x="15" y="12"/>
                  </a:moveTo>
                  <a:cubicBezTo>
                    <a:pt x="15" y="12"/>
                    <a:pt x="17" y="11"/>
                    <a:pt x="17" y="9"/>
                  </a:cubicBezTo>
                  <a:cubicBezTo>
                    <a:pt x="18" y="8"/>
                    <a:pt x="17" y="7"/>
                    <a:pt x="17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8" y="9"/>
                    <a:pt x="19" y="10"/>
                  </a:cubicBezTo>
                  <a:cubicBezTo>
                    <a:pt x="19" y="10"/>
                    <a:pt x="20" y="11"/>
                    <a:pt x="20" y="11"/>
                  </a:cubicBezTo>
                  <a:cubicBezTo>
                    <a:pt x="21" y="11"/>
                    <a:pt x="22" y="11"/>
                    <a:pt x="22" y="11"/>
                  </a:cubicBezTo>
                  <a:cubicBezTo>
                    <a:pt x="23" y="11"/>
                    <a:pt x="24" y="11"/>
                    <a:pt x="25" y="11"/>
                  </a:cubicBezTo>
                  <a:cubicBezTo>
                    <a:pt x="25" y="11"/>
                    <a:pt x="25" y="10"/>
                    <a:pt x="26" y="10"/>
                  </a:cubicBezTo>
                  <a:cubicBezTo>
                    <a:pt x="26" y="9"/>
                    <a:pt x="26" y="7"/>
                    <a:pt x="26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8"/>
                    <a:pt x="28" y="9"/>
                  </a:cubicBezTo>
                  <a:cubicBezTo>
                    <a:pt x="28" y="11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7"/>
                    <a:pt x="28" y="22"/>
                  </a:cubicBezTo>
                  <a:cubicBezTo>
                    <a:pt x="26" y="22"/>
                    <a:pt x="24" y="23"/>
                    <a:pt x="22" y="23"/>
                  </a:cubicBezTo>
                  <a:cubicBezTo>
                    <a:pt x="20" y="23"/>
                    <a:pt x="18" y="22"/>
                    <a:pt x="16" y="22"/>
                  </a:cubicBezTo>
                  <a:cubicBezTo>
                    <a:pt x="16" y="17"/>
                    <a:pt x="15" y="12"/>
                    <a:pt x="15" y="12"/>
                  </a:cubicBezTo>
                  <a:cubicBezTo>
                    <a:pt x="16" y="12"/>
                    <a:pt x="16" y="12"/>
                    <a:pt x="16" y="12"/>
                  </a:cubicBezTo>
                  <a:lnTo>
                    <a:pt x="15" y="12"/>
                  </a:lnTo>
                  <a:close/>
                  <a:moveTo>
                    <a:pt x="22" y="36"/>
                  </a:moveTo>
                  <a:cubicBezTo>
                    <a:pt x="22" y="36"/>
                    <a:pt x="22" y="36"/>
                    <a:pt x="22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7" y="30"/>
                    <a:pt x="17" y="24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4"/>
                    <a:pt x="20" y="24"/>
                    <a:pt x="22" y="24"/>
                  </a:cubicBezTo>
                  <a:cubicBezTo>
                    <a:pt x="24" y="24"/>
                    <a:pt x="26" y="24"/>
                    <a:pt x="28" y="23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30"/>
                    <a:pt x="31" y="36"/>
                    <a:pt x="31" y="36"/>
                  </a:cubicBezTo>
                  <a:lnTo>
                    <a:pt x="22" y="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Oval 2766"/>
            <p:cNvSpPr>
              <a:spLocks noChangeArrowheads="1"/>
            </p:cNvSpPr>
            <p:nvPr/>
          </p:nvSpPr>
          <p:spPr bwMode="auto">
            <a:xfrm>
              <a:off x="6851" y="4002"/>
              <a:ext cx="23" cy="2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2767"/>
            <p:cNvSpPr/>
            <p:nvPr/>
          </p:nvSpPr>
          <p:spPr bwMode="auto">
            <a:xfrm>
              <a:off x="6837" y="4026"/>
              <a:ext cx="50" cy="101"/>
            </a:xfrm>
            <a:custGeom>
              <a:avLst/>
              <a:gdLst>
                <a:gd name="T0" fmla="*/ 37 w 46"/>
                <a:gd name="T1" fmla="*/ 0 h 93"/>
                <a:gd name="T2" fmla="*/ 9 w 46"/>
                <a:gd name="T3" fmla="*/ 0 h 93"/>
                <a:gd name="T4" fmla="*/ 0 w 46"/>
                <a:gd name="T5" fmla="*/ 9 h 93"/>
                <a:gd name="T6" fmla="*/ 0 w 46"/>
                <a:gd name="T7" fmla="*/ 9 h 93"/>
                <a:gd name="T8" fmla="*/ 0 w 46"/>
                <a:gd name="T9" fmla="*/ 38 h 93"/>
                <a:gd name="T10" fmla="*/ 5 w 46"/>
                <a:gd name="T11" fmla="*/ 43 h 93"/>
                <a:gd name="T12" fmla="*/ 10 w 46"/>
                <a:gd name="T13" fmla="*/ 38 h 93"/>
                <a:gd name="T14" fmla="*/ 10 w 46"/>
                <a:gd name="T15" fmla="*/ 16 h 93"/>
                <a:gd name="T16" fmla="*/ 10 w 46"/>
                <a:gd name="T17" fmla="*/ 16 h 93"/>
                <a:gd name="T18" fmla="*/ 11 w 46"/>
                <a:gd name="T19" fmla="*/ 16 h 93"/>
                <a:gd name="T20" fmla="*/ 11 w 46"/>
                <a:gd name="T21" fmla="*/ 17 h 93"/>
                <a:gd name="T22" fmla="*/ 11 w 46"/>
                <a:gd name="T23" fmla="*/ 88 h 93"/>
                <a:gd name="T24" fmla="*/ 17 w 46"/>
                <a:gd name="T25" fmla="*/ 93 h 93"/>
                <a:gd name="T26" fmla="*/ 22 w 46"/>
                <a:gd name="T27" fmla="*/ 88 h 93"/>
                <a:gd name="T28" fmla="*/ 22 w 46"/>
                <a:gd name="T29" fmla="*/ 55 h 93"/>
                <a:gd name="T30" fmla="*/ 24 w 46"/>
                <a:gd name="T31" fmla="*/ 55 h 93"/>
                <a:gd name="T32" fmla="*/ 24 w 46"/>
                <a:gd name="T33" fmla="*/ 88 h 93"/>
                <a:gd name="T34" fmla="*/ 29 w 46"/>
                <a:gd name="T35" fmla="*/ 93 h 93"/>
                <a:gd name="T36" fmla="*/ 35 w 46"/>
                <a:gd name="T37" fmla="*/ 88 h 93"/>
                <a:gd name="T38" fmla="*/ 35 w 46"/>
                <a:gd name="T39" fmla="*/ 17 h 93"/>
                <a:gd name="T40" fmla="*/ 35 w 46"/>
                <a:gd name="T41" fmla="*/ 16 h 93"/>
                <a:gd name="T42" fmla="*/ 37 w 46"/>
                <a:gd name="T43" fmla="*/ 16 h 93"/>
                <a:gd name="T44" fmla="*/ 37 w 46"/>
                <a:gd name="T45" fmla="*/ 38 h 93"/>
                <a:gd name="T46" fmla="*/ 41 w 46"/>
                <a:gd name="T47" fmla="*/ 43 h 93"/>
                <a:gd name="T48" fmla="*/ 46 w 46"/>
                <a:gd name="T49" fmla="*/ 38 h 93"/>
                <a:gd name="T50" fmla="*/ 46 w 46"/>
                <a:gd name="T51" fmla="*/ 9 h 93"/>
                <a:gd name="T52" fmla="*/ 46 w 46"/>
                <a:gd name="T53" fmla="*/ 9 h 93"/>
                <a:gd name="T54" fmla="*/ 37 w 46"/>
                <a:gd name="T55" fmla="*/ 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46" h="93">
                  <a:moveTo>
                    <a:pt x="37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5" y="0"/>
                    <a:pt x="1" y="4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41"/>
                    <a:pt x="2" y="43"/>
                    <a:pt x="5" y="43"/>
                  </a:cubicBezTo>
                  <a:cubicBezTo>
                    <a:pt x="8" y="43"/>
                    <a:pt x="10" y="41"/>
                    <a:pt x="10" y="38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88"/>
                    <a:pt x="11" y="88"/>
                    <a:pt x="11" y="88"/>
                  </a:cubicBezTo>
                  <a:cubicBezTo>
                    <a:pt x="11" y="91"/>
                    <a:pt x="14" y="93"/>
                    <a:pt x="17" y="93"/>
                  </a:cubicBezTo>
                  <a:cubicBezTo>
                    <a:pt x="20" y="93"/>
                    <a:pt x="22" y="91"/>
                    <a:pt x="22" y="88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24" y="91"/>
                    <a:pt x="26" y="93"/>
                    <a:pt x="29" y="93"/>
                  </a:cubicBezTo>
                  <a:cubicBezTo>
                    <a:pt x="33" y="93"/>
                    <a:pt x="35" y="91"/>
                    <a:pt x="35" y="88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7" y="41"/>
                    <a:pt x="39" y="43"/>
                    <a:pt x="41" y="43"/>
                  </a:cubicBezTo>
                  <a:cubicBezTo>
                    <a:pt x="44" y="43"/>
                    <a:pt x="46" y="41"/>
                    <a:pt x="46" y="38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4"/>
                    <a:pt x="42" y="0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2768"/>
            <p:cNvSpPr/>
            <p:nvPr/>
          </p:nvSpPr>
          <p:spPr bwMode="auto">
            <a:xfrm>
              <a:off x="6826" y="3967"/>
              <a:ext cx="1" cy="6"/>
            </a:xfrm>
            <a:custGeom>
              <a:avLst/>
              <a:gdLst>
                <a:gd name="T0" fmla="*/ 1 w 1"/>
                <a:gd name="T1" fmla="*/ 5 h 5"/>
                <a:gd name="T2" fmla="*/ 1 w 1"/>
                <a:gd name="T3" fmla="*/ 0 h 5"/>
                <a:gd name="T4" fmla="*/ 0 w 1"/>
                <a:gd name="T5" fmla="*/ 3 h 5"/>
                <a:gd name="T6" fmla="*/ 1 w 1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5">
                  <a:moveTo>
                    <a:pt x="1" y="5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0" y="4"/>
                    <a:pt x="0" y="4"/>
                    <a:pt x="1" y="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2769"/>
            <p:cNvSpPr/>
            <p:nvPr/>
          </p:nvSpPr>
          <p:spPr bwMode="auto">
            <a:xfrm>
              <a:off x="6830" y="3978"/>
              <a:ext cx="2" cy="6"/>
            </a:xfrm>
            <a:custGeom>
              <a:avLst/>
              <a:gdLst>
                <a:gd name="T0" fmla="*/ 0 w 2"/>
                <a:gd name="T1" fmla="*/ 0 h 5"/>
                <a:gd name="T2" fmla="*/ 0 w 2"/>
                <a:gd name="T3" fmla="*/ 5 h 5"/>
                <a:gd name="T4" fmla="*/ 2 w 2"/>
                <a:gd name="T5" fmla="*/ 2 h 5"/>
                <a:gd name="T6" fmla="*/ 0 w 2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2" y="4"/>
                    <a:pt x="2" y="2"/>
                  </a:cubicBezTo>
                  <a:cubicBezTo>
                    <a:pt x="2" y="1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2770"/>
            <p:cNvSpPr>
              <a:spLocks noEditPoints="1"/>
            </p:cNvSpPr>
            <p:nvPr/>
          </p:nvSpPr>
          <p:spPr bwMode="auto">
            <a:xfrm>
              <a:off x="6807" y="3955"/>
              <a:ext cx="42" cy="47"/>
            </a:xfrm>
            <a:custGeom>
              <a:avLst/>
              <a:gdLst>
                <a:gd name="T0" fmla="*/ 32 w 38"/>
                <a:gd name="T1" fmla="*/ 5 h 43"/>
                <a:gd name="T2" fmla="*/ 24 w 38"/>
                <a:gd name="T3" fmla="*/ 1 h 43"/>
                <a:gd name="T4" fmla="*/ 14 w 38"/>
                <a:gd name="T5" fmla="*/ 1 h 43"/>
                <a:gd name="T6" fmla="*/ 4 w 38"/>
                <a:gd name="T7" fmla="*/ 8 h 43"/>
                <a:gd name="T8" fmla="*/ 1 w 38"/>
                <a:gd name="T9" fmla="*/ 17 h 43"/>
                <a:gd name="T10" fmla="*/ 2 w 38"/>
                <a:gd name="T11" fmla="*/ 25 h 43"/>
                <a:gd name="T12" fmla="*/ 11 w 38"/>
                <a:gd name="T13" fmla="*/ 35 h 43"/>
                <a:gd name="T14" fmla="*/ 21 w 38"/>
                <a:gd name="T15" fmla="*/ 37 h 43"/>
                <a:gd name="T16" fmla="*/ 23 w 38"/>
                <a:gd name="T17" fmla="*/ 39 h 43"/>
                <a:gd name="T18" fmla="*/ 26 w 38"/>
                <a:gd name="T19" fmla="*/ 42 h 43"/>
                <a:gd name="T20" fmla="*/ 32 w 38"/>
                <a:gd name="T21" fmla="*/ 43 h 43"/>
                <a:gd name="T22" fmla="*/ 36 w 38"/>
                <a:gd name="T23" fmla="*/ 43 h 43"/>
                <a:gd name="T24" fmla="*/ 32 w 38"/>
                <a:gd name="T25" fmla="*/ 38 h 43"/>
                <a:gd name="T26" fmla="*/ 30 w 38"/>
                <a:gd name="T27" fmla="*/ 34 h 43"/>
                <a:gd name="T28" fmla="*/ 36 w 38"/>
                <a:gd name="T29" fmla="*/ 26 h 43"/>
                <a:gd name="T30" fmla="*/ 38 w 38"/>
                <a:gd name="T31" fmla="*/ 17 h 43"/>
                <a:gd name="T32" fmla="*/ 32 w 38"/>
                <a:gd name="T33" fmla="*/ 5 h 43"/>
                <a:gd name="T34" fmla="*/ 21 w 38"/>
                <a:gd name="T35" fmla="*/ 28 h 43"/>
                <a:gd name="T36" fmla="*/ 21 w 38"/>
                <a:gd name="T37" fmla="*/ 31 h 43"/>
                <a:gd name="T38" fmla="*/ 18 w 38"/>
                <a:gd name="T39" fmla="*/ 31 h 43"/>
                <a:gd name="T40" fmla="*/ 18 w 38"/>
                <a:gd name="T41" fmla="*/ 29 h 43"/>
                <a:gd name="T42" fmla="*/ 14 w 38"/>
                <a:gd name="T43" fmla="*/ 28 h 43"/>
                <a:gd name="T44" fmla="*/ 15 w 38"/>
                <a:gd name="T45" fmla="*/ 25 h 43"/>
                <a:gd name="T46" fmla="*/ 18 w 38"/>
                <a:gd name="T47" fmla="*/ 27 h 43"/>
                <a:gd name="T48" fmla="*/ 18 w 38"/>
                <a:gd name="T49" fmla="*/ 19 h 43"/>
                <a:gd name="T50" fmla="*/ 14 w 38"/>
                <a:gd name="T51" fmla="*/ 14 h 43"/>
                <a:gd name="T52" fmla="*/ 18 w 38"/>
                <a:gd name="T53" fmla="*/ 9 h 43"/>
                <a:gd name="T54" fmla="*/ 18 w 38"/>
                <a:gd name="T55" fmla="*/ 6 h 43"/>
                <a:gd name="T56" fmla="*/ 21 w 38"/>
                <a:gd name="T57" fmla="*/ 6 h 43"/>
                <a:gd name="T58" fmla="*/ 21 w 38"/>
                <a:gd name="T59" fmla="*/ 9 h 43"/>
                <a:gd name="T60" fmla="*/ 25 w 38"/>
                <a:gd name="T61" fmla="*/ 10 h 43"/>
                <a:gd name="T62" fmla="*/ 24 w 38"/>
                <a:gd name="T63" fmla="*/ 12 h 43"/>
                <a:gd name="T64" fmla="*/ 21 w 38"/>
                <a:gd name="T65" fmla="*/ 11 h 43"/>
                <a:gd name="T66" fmla="*/ 21 w 38"/>
                <a:gd name="T67" fmla="*/ 18 h 43"/>
                <a:gd name="T68" fmla="*/ 26 w 38"/>
                <a:gd name="T69" fmla="*/ 23 h 43"/>
                <a:gd name="T70" fmla="*/ 21 w 38"/>
                <a:gd name="T71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8" h="43">
                  <a:moveTo>
                    <a:pt x="32" y="5"/>
                  </a:moveTo>
                  <a:cubicBezTo>
                    <a:pt x="30" y="3"/>
                    <a:pt x="27" y="1"/>
                    <a:pt x="24" y="1"/>
                  </a:cubicBezTo>
                  <a:cubicBezTo>
                    <a:pt x="21" y="0"/>
                    <a:pt x="17" y="0"/>
                    <a:pt x="14" y="1"/>
                  </a:cubicBezTo>
                  <a:cubicBezTo>
                    <a:pt x="10" y="2"/>
                    <a:pt x="7" y="4"/>
                    <a:pt x="4" y="8"/>
                  </a:cubicBezTo>
                  <a:cubicBezTo>
                    <a:pt x="2" y="10"/>
                    <a:pt x="1" y="14"/>
                    <a:pt x="1" y="17"/>
                  </a:cubicBezTo>
                  <a:cubicBezTo>
                    <a:pt x="0" y="20"/>
                    <a:pt x="1" y="23"/>
                    <a:pt x="2" y="25"/>
                  </a:cubicBezTo>
                  <a:cubicBezTo>
                    <a:pt x="4" y="30"/>
                    <a:pt x="7" y="33"/>
                    <a:pt x="11" y="35"/>
                  </a:cubicBezTo>
                  <a:cubicBezTo>
                    <a:pt x="14" y="37"/>
                    <a:pt x="18" y="38"/>
                    <a:pt x="21" y="37"/>
                  </a:cubicBezTo>
                  <a:cubicBezTo>
                    <a:pt x="22" y="38"/>
                    <a:pt x="22" y="39"/>
                    <a:pt x="23" y="39"/>
                  </a:cubicBezTo>
                  <a:cubicBezTo>
                    <a:pt x="24" y="40"/>
                    <a:pt x="25" y="41"/>
                    <a:pt x="26" y="42"/>
                  </a:cubicBezTo>
                  <a:cubicBezTo>
                    <a:pt x="28" y="42"/>
                    <a:pt x="30" y="43"/>
                    <a:pt x="32" y="43"/>
                  </a:cubicBezTo>
                  <a:cubicBezTo>
                    <a:pt x="33" y="43"/>
                    <a:pt x="34" y="43"/>
                    <a:pt x="36" y="43"/>
                  </a:cubicBezTo>
                  <a:cubicBezTo>
                    <a:pt x="34" y="41"/>
                    <a:pt x="33" y="40"/>
                    <a:pt x="32" y="38"/>
                  </a:cubicBezTo>
                  <a:cubicBezTo>
                    <a:pt x="31" y="37"/>
                    <a:pt x="30" y="36"/>
                    <a:pt x="30" y="34"/>
                  </a:cubicBezTo>
                  <a:cubicBezTo>
                    <a:pt x="33" y="32"/>
                    <a:pt x="35" y="29"/>
                    <a:pt x="36" y="26"/>
                  </a:cubicBezTo>
                  <a:cubicBezTo>
                    <a:pt x="38" y="23"/>
                    <a:pt x="38" y="20"/>
                    <a:pt x="38" y="17"/>
                  </a:cubicBezTo>
                  <a:cubicBezTo>
                    <a:pt x="38" y="13"/>
                    <a:pt x="35" y="8"/>
                    <a:pt x="32" y="5"/>
                  </a:cubicBezTo>
                  <a:close/>
                  <a:moveTo>
                    <a:pt x="21" y="28"/>
                  </a:moveTo>
                  <a:cubicBezTo>
                    <a:pt x="21" y="31"/>
                    <a:pt x="21" y="31"/>
                    <a:pt x="21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6" y="29"/>
                    <a:pt x="15" y="28"/>
                    <a:pt x="14" y="28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6"/>
                    <a:pt x="17" y="26"/>
                    <a:pt x="18" y="27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6" y="18"/>
                    <a:pt x="14" y="16"/>
                    <a:pt x="14" y="14"/>
                  </a:cubicBezTo>
                  <a:cubicBezTo>
                    <a:pt x="14" y="12"/>
                    <a:pt x="16" y="10"/>
                    <a:pt x="18" y="9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3" y="9"/>
                    <a:pt x="24" y="9"/>
                    <a:pt x="25" y="10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1"/>
                    <a:pt x="23" y="11"/>
                    <a:pt x="21" y="11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4" y="19"/>
                    <a:pt x="26" y="21"/>
                    <a:pt x="26" y="23"/>
                  </a:cubicBezTo>
                  <a:cubicBezTo>
                    <a:pt x="26" y="26"/>
                    <a:pt x="24" y="28"/>
                    <a:pt x="21" y="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2771"/>
            <p:cNvSpPr/>
            <p:nvPr/>
          </p:nvSpPr>
          <p:spPr bwMode="auto">
            <a:xfrm>
              <a:off x="6373" y="4263"/>
              <a:ext cx="8" cy="7"/>
            </a:xfrm>
            <a:custGeom>
              <a:avLst/>
              <a:gdLst>
                <a:gd name="T0" fmla="*/ 0 w 8"/>
                <a:gd name="T1" fmla="*/ 0 h 7"/>
                <a:gd name="T2" fmla="*/ 0 w 8"/>
                <a:gd name="T3" fmla="*/ 0 h 7"/>
                <a:gd name="T4" fmla="*/ 2 w 8"/>
                <a:gd name="T5" fmla="*/ 3 h 7"/>
                <a:gd name="T6" fmla="*/ 5 w 8"/>
                <a:gd name="T7" fmla="*/ 7 h 7"/>
                <a:gd name="T8" fmla="*/ 8 w 8"/>
                <a:gd name="T9" fmla="*/ 4 h 7"/>
                <a:gd name="T10" fmla="*/ 4 w 8"/>
                <a:gd name="T11" fmla="*/ 2 h 7"/>
                <a:gd name="T12" fmla="*/ 0 w 8"/>
                <a:gd name="T1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7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2"/>
                    <a:pt x="2" y="3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2772"/>
            <p:cNvSpPr/>
            <p:nvPr/>
          </p:nvSpPr>
          <p:spPr bwMode="auto">
            <a:xfrm>
              <a:off x="6400" y="4232"/>
              <a:ext cx="14" cy="14"/>
            </a:xfrm>
            <a:custGeom>
              <a:avLst/>
              <a:gdLst>
                <a:gd name="T0" fmla="*/ 1 w 13"/>
                <a:gd name="T1" fmla="*/ 3 h 13"/>
                <a:gd name="T2" fmla="*/ 0 w 13"/>
                <a:gd name="T3" fmla="*/ 4 h 13"/>
                <a:gd name="T4" fmla="*/ 9 w 13"/>
                <a:gd name="T5" fmla="*/ 13 h 13"/>
                <a:gd name="T6" fmla="*/ 10 w 13"/>
                <a:gd name="T7" fmla="*/ 12 h 13"/>
                <a:gd name="T8" fmla="*/ 10 w 13"/>
                <a:gd name="T9" fmla="*/ 3 h 13"/>
                <a:gd name="T10" fmla="*/ 1 w 13"/>
                <a:gd name="T11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3">
                  <a:moveTo>
                    <a:pt x="1" y="3"/>
                  </a:moveTo>
                  <a:cubicBezTo>
                    <a:pt x="0" y="3"/>
                    <a:pt x="0" y="4"/>
                    <a:pt x="0" y="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10" y="13"/>
                    <a:pt x="10" y="12"/>
                  </a:cubicBezTo>
                  <a:cubicBezTo>
                    <a:pt x="13" y="9"/>
                    <a:pt x="13" y="6"/>
                    <a:pt x="10" y="3"/>
                  </a:cubicBezTo>
                  <a:cubicBezTo>
                    <a:pt x="7" y="0"/>
                    <a:pt x="4" y="0"/>
                    <a:pt x="1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2773"/>
            <p:cNvSpPr/>
            <p:nvPr/>
          </p:nvSpPr>
          <p:spPr bwMode="auto">
            <a:xfrm>
              <a:off x="6386" y="4246"/>
              <a:ext cx="7" cy="8"/>
            </a:xfrm>
            <a:custGeom>
              <a:avLst/>
              <a:gdLst>
                <a:gd name="T0" fmla="*/ 1 w 7"/>
                <a:gd name="T1" fmla="*/ 2 h 7"/>
                <a:gd name="T2" fmla="*/ 0 w 7"/>
                <a:gd name="T3" fmla="*/ 3 h 7"/>
                <a:gd name="T4" fmla="*/ 4 w 7"/>
                <a:gd name="T5" fmla="*/ 7 h 7"/>
                <a:gd name="T6" fmla="*/ 5 w 7"/>
                <a:gd name="T7" fmla="*/ 6 h 7"/>
                <a:gd name="T8" fmla="*/ 6 w 7"/>
                <a:gd name="T9" fmla="*/ 2 h 7"/>
                <a:gd name="T10" fmla="*/ 1 w 7"/>
                <a:gd name="T11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7">
                  <a:moveTo>
                    <a:pt x="1" y="2"/>
                  </a:moveTo>
                  <a:cubicBezTo>
                    <a:pt x="1" y="3"/>
                    <a:pt x="0" y="3"/>
                    <a:pt x="0" y="3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7" y="4"/>
                    <a:pt x="7" y="3"/>
                    <a:pt x="6" y="2"/>
                  </a:cubicBezTo>
                  <a:cubicBezTo>
                    <a:pt x="4" y="0"/>
                    <a:pt x="3" y="0"/>
                    <a:pt x="1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Freeform 2774"/>
            <p:cNvSpPr>
              <a:spLocks noEditPoints="1"/>
            </p:cNvSpPr>
            <p:nvPr/>
          </p:nvSpPr>
          <p:spPr bwMode="auto">
            <a:xfrm>
              <a:off x="6328" y="4187"/>
              <a:ext cx="158" cy="158"/>
            </a:xfrm>
            <a:custGeom>
              <a:avLst/>
              <a:gdLst>
                <a:gd name="T0" fmla="*/ 94 w 145"/>
                <a:gd name="T1" fmla="*/ 3 h 145"/>
                <a:gd name="T2" fmla="*/ 84 w 145"/>
                <a:gd name="T3" fmla="*/ 3 h 145"/>
                <a:gd name="T4" fmla="*/ 3 w 145"/>
                <a:gd name="T5" fmla="*/ 84 h 145"/>
                <a:gd name="T6" fmla="*/ 3 w 145"/>
                <a:gd name="T7" fmla="*/ 94 h 145"/>
                <a:gd name="T8" fmla="*/ 51 w 145"/>
                <a:gd name="T9" fmla="*/ 142 h 145"/>
                <a:gd name="T10" fmla="*/ 61 w 145"/>
                <a:gd name="T11" fmla="*/ 142 h 145"/>
                <a:gd name="T12" fmla="*/ 142 w 145"/>
                <a:gd name="T13" fmla="*/ 61 h 145"/>
                <a:gd name="T14" fmla="*/ 142 w 145"/>
                <a:gd name="T15" fmla="*/ 51 h 145"/>
                <a:gd name="T16" fmla="*/ 94 w 145"/>
                <a:gd name="T17" fmla="*/ 3 h 145"/>
                <a:gd name="T18" fmla="*/ 42 w 145"/>
                <a:gd name="T19" fmla="*/ 92 h 145"/>
                <a:gd name="T20" fmla="*/ 28 w 145"/>
                <a:gd name="T21" fmla="*/ 93 h 145"/>
                <a:gd name="T22" fmla="*/ 28 w 145"/>
                <a:gd name="T23" fmla="*/ 77 h 145"/>
                <a:gd name="T24" fmla="*/ 32 w 145"/>
                <a:gd name="T25" fmla="*/ 75 h 145"/>
                <a:gd name="T26" fmla="*/ 34 w 145"/>
                <a:gd name="T27" fmla="*/ 78 h 145"/>
                <a:gd name="T28" fmla="*/ 31 w 145"/>
                <a:gd name="T29" fmla="*/ 80 h 145"/>
                <a:gd name="T30" fmla="*/ 31 w 145"/>
                <a:gd name="T31" fmla="*/ 89 h 145"/>
                <a:gd name="T32" fmla="*/ 40 w 145"/>
                <a:gd name="T33" fmla="*/ 89 h 145"/>
                <a:gd name="T34" fmla="*/ 42 w 145"/>
                <a:gd name="T35" fmla="*/ 86 h 145"/>
                <a:gd name="T36" fmla="*/ 45 w 145"/>
                <a:gd name="T37" fmla="*/ 88 h 145"/>
                <a:gd name="T38" fmla="*/ 42 w 145"/>
                <a:gd name="T39" fmla="*/ 92 h 145"/>
                <a:gd name="T40" fmla="*/ 56 w 145"/>
                <a:gd name="T41" fmla="*/ 78 h 145"/>
                <a:gd name="T42" fmla="*/ 52 w 145"/>
                <a:gd name="T43" fmla="*/ 75 h 145"/>
                <a:gd name="T44" fmla="*/ 47 w 145"/>
                <a:gd name="T45" fmla="*/ 79 h 145"/>
                <a:gd name="T46" fmla="*/ 50 w 145"/>
                <a:gd name="T47" fmla="*/ 84 h 145"/>
                <a:gd name="T48" fmla="*/ 47 w 145"/>
                <a:gd name="T49" fmla="*/ 87 h 145"/>
                <a:gd name="T50" fmla="*/ 37 w 145"/>
                <a:gd name="T51" fmla="*/ 69 h 145"/>
                <a:gd name="T52" fmla="*/ 41 w 145"/>
                <a:gd name="T53" fmla="*/ 64 h 145"/>
                <a:gd name="T54" fmla="*/ 60 w 145"/>
                <a:gd name="T55" fmla="*/ 74 h 145"/>
                <a:gd name="T56" fmla="*/ 56 w 145"/>
                <a:gd name="T57" fmla="*/ 78 h 145"/>
                <a:gd name="T58" fmla="*/ 69 w 145"/>
                <a:gd name="T59" fmla="*/ 65 h 145"/>
                <a:gd name="T60" fmla="*/ 65 w 145"/>
                <a:gd name="T61" fmla="*/ 63 h 145"/>
                <a:gd name="T62" fmla="*/ 60 w 145"/>
                <a:gd name="T63" fmla="*/ 63 h 145"/>
                <a:gd name="T64" fmla="*/ 59 w 145"/>
                <a:gd name="T65" fmla="*/ 64 h 145"/>
                <a:gd name="T66" fmla="*/ 65 w 145"/>
                <a:gd name="T67" fmla="*/ 69 h 145"/>
                <a:gd name="T68" fmla="*/ 62 w 145"/>
                <a:gd name="T69" fmla="*/ 72 h 145"/>
                <a:gd name="T70" fmla="*/ 48 w 145"/>
                <a:gd name="T71" fmla="*/ 58 h 145"/>
                <a:gd name="T72" fmla="*/ 52 w 145"/>
                <a:gd name="T73" fmla="*/ 54 h 145"/>
                <a:gd name="T74" fmla="*/ 57 w 145"/>
                <a:gd name="T75" fmla="*/ 50 h 145"/>
                <a:gd name="T76" fmla="*/ 62 w 145"/>
                <a:gd name="T77" fmla="*/ 52 h 145"/>
                <a:gd name="T78" fmla="*/ 63 w 145"/>
                <a:gd name="T79" fmla="*/ 58 h 145"/>
                <a:gd name="T80" fmla="*/ 63 w 145"/>
                <a:gd name="T81" fmla="*/ 58 h 145"/>
                <a:gd name="T82" fmla="*/ 67 w 145"/>
                <a:gd name="T83" fmla="*/ 59 h 145"/>
                <a:gd name="T84" fmla="*/ 72 w 145"/>
                <a:gd name="T85" fmla="*/ 62 h 145"/>
                <a:gd name="T86" fmla="*/ 69 w 145"/>
                <a:gd name="T87" fmla="*/ 65 h 145"/>
                <a:gd name="T88" fmla="*/ 78 w 145"/>
                <a:gd name="T89" fmla="*/ 56 h 145"/>
                <a:gd name="T90" fmla="*/ 74 w 145"/>
                <a:gd name="T91" fmla="*/ 60 h 145"/>
                <a:gd name="T92" fmla="*/ 60 w 145"/>
                <a:gd name="T93" fmla="*/ 46 h 145"/>
                <a:gd name="T94" fmla="*/ 64 w 145"/>
                <a:gd name="T95" fmla="*/ 41 h 145"/>
                <a:gd name="T96" fmla="*/ 71 w 145"/>
                <a:gd name="T97" fmla="*/ 37 h 145"/>
                <a:gd name="T98" fmla="*/ 79 w 145"/>
                <a:gd name="T99" fmla="*/ 40 h 145"/>
                <a:gd name="T100" fmla="*/ 82 w 145"/>
                <a:gd name="T101" fmla="*/ 48 h 145"/>
                <a:gd name="T102" fmla="*/ 78 w 145"/>
                <a:gd name="T103" fmla="*/ 56 h 145"/>
                <a:gd name="T104" fmla="*/ 122 w 145"/>
                <a:gd name="T105" fmla="*/ 67 h 145"/>
                <a:gd name="T106" fmla="*/ 113 w 145"/>
                <a:gd name="T107" fmla="*/ 71 h 145"/>
                <a:gd name="T108" fmla="*/ 109 w 145"/>
                <a:gd name="T109" fmla="*/ 80 h 145"/>
                <a:gd name="T110" fmla="*/ 90 w 145"/>
                <a:gd name="T111" fmla="*/ 80 h 145"/>
                <a:gd name="T112" fmla="*/ 90 w 145"/>
                <a:gd name="T113" fmla="*/ 61 h 145"/>
                <a:gd name="T114" fmla="*/ 99 w 145"/>
                <a:gd name="T115" fmla="*/ 57 h 145"/>
                <a:gd name="T116" fmla="*/ 103 w 145"/>
                <a:gd name="T117" fmla="*/ 48 h 145"/>
                <a:gd name="T118" fmla="*/ 122 w 145"/>
                <a:gd name="T119" fmla="*/ 48 h 145"/>
                <a:gd name="T120" fmla="*/ 122 w 145"/>
                <a:gd name="T121" fmla="*/ 67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5" h="145">
                  <a:moveTo>
                    <a:pt x="94" y="3"/>
                  </a:moveTo>
                  <a:cubicBezTo>
                    <a:pt x="91" y="0"/>
                    <a:pt x="87" y="0"/>
                    <a:pt x="84" y="3"/>
                  </a:cubicBezTo>
                  <a:cubicBezTo>
                    <a:pt x="3" y="84"/>
                    <a:pt x="3" y="84"/>
                    <a:pt x="3" y="84"/>
                  </a:cubicBezTo>
                  <a:cubicBezTo>
                    <a:pt x="0" y="87"/>
                    <a:pt x="0" y="91"/>
                    <a:pt x="3" y="94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3" y="145"/>
                    <a:pt x="58" y="145"/>
                    <a:pt x="61" y="142"/>
                  </a:cubicBezTo>
                  <a:cubicBezTo>
                    <a:pt x="142" y="61"/>
                    <a:pt x="142" y="61"/>
                    <a:pt x="142" y="61"/>
                  </a:cubicBezTo>
                  <a:cubicBezTo>
                    <a:pt x="145" y="58"/>
                    <a:pt x="145" y="54"/>
                    <a:pt x="142" y="51"/>
                  </a:cubicBezTo>
                  <a:lnTo>
                    <a:pt x="94" y="3"/>
                  </a:lnTo>
                  <a:close/>
                  <a:moveTo>
                    <a:pt x="42" y="92"/>
                  </a:moveTo>
                  <a:cubicBezTo>
                    <a:pt x="37" y="97"/>
                    <a:pt x="32" y="97"/>
                    <a:pt x="28" y="93"/>
                  </a:cubicBezTo>
                  <a:cubicBezTo>
                    <a:pt x="23" y="88"/>
                    <a:pt x="24" y="82"/>
                    <a:pt x="28" y="77"/>
                  </a:cubicBezTo>
                  <a:cubicBezTo>
                    <a:pt x="30" y="76"/>
                    <a:pt x="31" y="75"/>
                    <a:pt x="32" y="75"/>
                  </a:cubicBezTo>
                  <a:cubicBezTo>
                    <a:pt x="34" y="78"/>
                    <a:pt x="34" y="78"/>
                    <a:pt x="34" y="78"/>
                  </a:cubicBezTo>
                  <a:cubicBezTo>
                    <a:pt x="33" y="78"/>
                    <a:pt x="32" y="79"/>
                    <a:pt x="31" y="80"/>
                  </a:cubicBezTo>
                  <a:cubicBezTo>
                    <a:pt x="28" y="82"/>
                    <a:pt x="28" y="86"/>
                    <a:pt x="31" y="89"/>
                  </a:cubicBezTo>
                  <a:cubicBezTo>
                    <a:pt x="34" y="92"/>
                    <a:pt x="37" y="92"/>
                    <a:pt x="40" y="89"/>
                  </a:cubicBezTo>
                  <a:cubicBezTo>
                    <a:pt x="41" y="88"/>
                    <a:pt x="42" y="87"/>
                    <a:pt x="42" y="86"/>
                  </a:cubicBezTo>
                  <a:cubicBezTo>
                    <a:pt x="45" y="88"/>
                    <a:pt x="45" y="88"/>
                    <a:pt x="45" y="88"/>
                  </a:cubicBezTo>
                  <a:cubicBezTo>
                    <a:pt x="45" y="89"/>
                    <a:pt x="44" y="90"/>
                    <a:pt x="42" y="92"/>
                  </a:cubicBezTo>
                  <a:close/>
                  <a:moveTo>
                    <a:pt x="56" y="78"/>
                  </a:moveTo>
                  <a:cubicBezTo>
                    <a:pt x="52" y="75"/>
                    <a:pt x="52" y="75"/>
                    <a:pt x="52" y="75"/>
                  </a:cubicBezTo>
                  <a:cubicBezTo>
                    <a:pt x="47" y="79"/>
                    <a:pt x="47" y="79"/>
                    <a:pt x="47" y="79"/>
                  </a:cubicBezTo>
                  <a:cubicBezTo>
                    <a:pt x="50" y="84"/>
                    <a:pt x="50" y="84"/>
                    <a:pt x="50" y="84"/>
                  </a:cubicBezTo>
                  <a:cubicBezTo>
                    <a:pt x="47" y="87"/>
                    <a:pt x="47" y="87"/>
                    <a:pt x="47" y="87"/>
                  </a:cubicBezTo>
                  <a:cubicBezTo>
                    <a:pt x="37" y="69"/>
                    <a:pt x="37" y="69"/>
                    <a:pt x="37" y="69"/>
                  </a:cubicBezTo>
                  <a:cubicBezTo>
                    <a:pt x="41" y="64"/>
                    <a:pt x="41" y="64"/>
                    <a:pt x="41" y="64"/>
                  </a:cubicBezTo>
                  <a:cubicBezTo>
                    <a:pt x="60" y="74"/>
                    <a:pt x="60" y="74"/>
                    <a:pt x="60" y="74"/>
                  </a:cubicBezTo>
                  <a:lnTo>
                    <a:pt x="56" y="78"/>
                  </a:lnTo>
                  <a:close/>
                  <a:moveTo>
                    <a:pt x="69" y="65"/>
                  </a:moveTo>
                  <a:cubicBezTo>
                    <a:pt x="68" y="65"/>
                    <a:pt x="67" y="64"/>
                    <a:pt x="65" y="63"/>
                  </a:cubicBezTo>
                  <a:cubicBezTo>
                    <a:pt x="63" y="61"/>
                    <a:pt x="61" y="61"/>
                    <a:pt x="60" y="63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65" y="69"/>
                    <a:pt x="65" y="69"/>
                    <a:pt x="65" y="69"/>
                  </a:cubicBezTo>
                  <a:cubicBezTo>
                    <a:pt x="62" y="72"/>
                    <a:pt x="62" y="72"/>
                    <a:pt x="62" y="72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9" y="57"/>
                    <a:pt x="50" y="56"/>
                    <a:pt x="52" y="54"/>
                  </a:cubicBezTo>
                  <a:cubicBezTo>
                    <a:pt x="54" y="52"/>
                    <a:pt x="55" y="51"/>
                    <a:pt x="57" y="50"/>
                  </a:cubicBezTo>
                  <a:cubicBezTo>
                    <a:pt x="59" y="50"/>
                    <a:pt x="60" y="51"/>
                    <a:pt x="62" y="52"/>
                  </a:cubicBezTo>
                  <a:cubicBezTo>
                    <a:pt x="63" y="54"/>
                    <a:pt x="63" y="56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5" y="58"/>
                    <a:pt x="67" y="59"/>
                  </a:cubicBezTo>
                  <a:cubicBezTo>
                    <a:pt x="69" y="60"/>
                    <a:pt x="71" y="61"/>
                    <a:pt x="72" y="62"/>
                  </a:cubicBezTo>
                  <a:lnTo>
                    <a:pt x="69" y="65"/>
                  </a:lnTo>
                  <a:close/>
                  <a:moveTo>
                    <a:pt x="78" y="56"/>
                  </a:moveTo>
                  <a:cubicBezTo>
                    <a:pt x="76" y="58"/>
                    <a:pt x="75" y="59"/>
                    <a:pt x="74" y="60"/>
                  </a:cubicBezTo>
                  <a:cubicBezTo>
                    <a:pt x="60" y="46"/>
                    <a:pt x="60" y="46"/>
                    <a:pt x="60" y="46"/>
                  </a:cubicBezTo>
                  <a:cubicBezTo>
                    <a:pt x="61" y="45"/>
                    <a:pt x="62" y="43"/>
                    <a:pt x="64" y="41"/>
                  </a:cubicBezTo>
                  <a:cubicBezTo>
                    <a:pt x="67" y="39"/>
                    <a:pt x="69" y="37"/>
                    <a:pt x="71" y="37"/>
                  </a:cubicBezTo>
                  <a:cubicBezTo>
                    <a:pt x="74" y="37"/>
                    <a:pt x="77" y="38"/>
                    <a:pt x="79" y="40"/>
                  </a:cubicBezTo>
                  <a:cubicBezTo>
                    <a:pt x="82" y="43"/>
                    <a:pt x="83" y="46"/>
                    <a:pt x="82" y="48"/>
                  </a:cubicBezTo>
                  <a:cubicBezTo>
                    <a:pt x="82" y="51"/>
                    <a:pt x="81" y="54"/>
                    <a:pt x="78" y="56"/>
                  </a:cubicBezTo>
                  <a:close/>
                  <a:moveTo>
                    <a:pt x="122" y="67"/>
                  </a:moveTo>
                  <a:cubicBezTo>
                    <a:pt x="120" y="70"/>
                    <a:pt x="116" y="71"/>
                    <a:pt x="113" y="71"/>
                  </a:cubicBezTo>
                  <a:cubicBezTo>
                    <a:pt x="113" y="74"/>
                    <a:pt x="112" y="78"/>
                    <a:pt x="109" y="80"/>
                  </a:cubicBezTo>
                  <a:cubicBezTo>
                    <a:pt x="104" y="86"/>
                    <a:pt x="95" y="86"/>
                    <a:pt x="90" y="80"/>
                  </a:cubicBezTo>
                  <a:cubicBezTo>
                    <a:pt x="84" y="75"/>
                    <a:pt x="84" y="66"/>
                    <a:pt x="90" y="61"/>
                  </a:cubicBezTo>
                  <a:cubicBezTo>
                    <a:pt x="92" y="58"/>
                    <a:pt x="96" y="57"/>
                    <a:pt x="99" y="57"/>
                  </a:cubicBezTo>
                  <a:cubicBezTo>
                    <a:pt x="99" y="54"/>
                    <a:pt x="100" y="50"/>
                    <a:pt x="103" y="48"/>
                  </a:cubicBezTo>
                  <a:cubicBezTo>
                    <a:pt x="108" y="42"/>
                    <a:pt x="117" y="42"/>
                    <a:pt x="122" y="48"/>
                  </a:cubicBezTo>
                  <a:cubicBezTo>
                    <a:pt x="128" y="53"/>
                    <a:pt x="128" y="62"/>
                    <a:pt x="122" y="6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Freeform 2775"/>
            <p:cNvSpPr>
              <a:spLocks noEditPoints="1"/>
            </p:cNvSpPr>
            <p:nvPr/>
          </p:nvSpPr>
          <p:spPr bwMode="auto">
            <a:xfrm>
              <a:off x="6986" y="3975"/>
              <a:ext cx="157" cy="157"/>
            </a:xfrm>
            <a:custGeom>
              <a:avLst/>
              <a:gdLst>
                <a:gd name="T0" fmla="*/ 138 w 144"/>
                <a:gd name="T1" fmla="*/ 1 h 144"/>
                <a:gd name="T2" fmla="*/ 104 w 144"/>
                <a:gd name="T3" fmla="*/ 36 h 144"/>
                <a:gd name="T4" fmla="*/ 67 w 144"/>
                <a:gd name="T5" fmla="*/ 34 h 144"/>
                <a:gd name="T6" fmla="*/ 0 w 144"/>
                <a:gd name="T7" fmla="*/ 101 h 144"/>
                <a:gd name="T8" fmla="*/ 43 w 144"/>
                <a:gd name="T9" fmla="*/ 144 h 144"/>
                <a:gd name="T10" fmla="*/ 110 w 144"/>
                <a:gd name="T11" fmla="*/ 77 h 144"/>
                <a:gd name="T12" fmla="*/ 110 w 144"/>
                <a:gd name="T13" fmla="*/ 39 h 144"/>
                <a:gd name="T14" fmla="*/ 143 w 144"/>
                <a:gd name="T15" fmla="*/ 6 h 144"/>
                <a:gd name="T16" fmla="*/ 143 w 144"/>
                <a:gd name="T17" fmla="*/ 1 h 144"/>
                <a:gd name="T18" fmla="*/ 138 w 144"/>
                <a:gd name="T19" fmla="*/ 1 h 144"/>
                <a:gd name="T20" fmla="*/ 97 w 144"/>
                <a:gd name="T21" fmla="*/ 80 h 144"/>
                <a:gd name="T22" fmla="*/ 48 w 144"/>
                <a:gd name="T23" fmla="*/ 129 h 144"/>
                <a:gd name="T24" fmla="*/ 42 w 144"/>
                <a:gd name="T25" fmla="*/ 129 h 144"/>
                <a:gd name="T26" fmla="*/ 15 w 144"/>
                <a:gd name="T27" fmla="*/ 103 h 144"/>
                <a:gd name="T28" fmla="*/ 15 w 144"/>
                <a:gd name="T29" fmla="*/ 96 h 144"/>
                <a:gd name="T30" fmla="*/ 64 w 144"/>
                <a:gd name="T31" fmla="*/ 47 h 144"/>
                <a:gd name="T32" fmla="*/ 71 w 144"/>
                <a:gd name="T33" fmla="*/ 47 h 144"/>
                <a:gd name="T34" fmla="*/ 97 w 144"/>
                <a:gd name="T35" fmla="*/ 73 h 144"/>
                <a:gd name="T36" fmla="*/ 97 w 144"/>
                <a:gd name="T37" fmla="*/ 80 h 144"/>
                <a:gd name="T38" fmla="*/ 96 w 144"/>
                <a:gd name="T39" fmla="*/ 57 h 144"/>
                <a:gd name="T40" fmla="*/ 87 w 144"/>
                <a:gd name="T41" fmla="*/ 51 h 144"/>
                <a:gd name="T42" fmla="*/ 93 w 144"/>
                <a:gd name="T43" fmla="*/ 42 h 144"/>
                <a:gd name="T44" fmla="*/ 97 w 144"/>
                <a:gd name="T45" fmla="*/ 43 h 144"/>
                <a:gd name="T46" fmla="*/ 94 w 144"/>
                <a:gd name="T47" fmla="*/ 46 h 144"/>
                <a:gd name="T48" fmla="*/ 94 w 144"/>
                <a:gd name="T49" fmla="*/ 51 h 144"/>
                <a:gd name="T50" fmla="*/ 98 w 144"/>
                <a:gd name="T51" fmla="*/ 51 h 144"/>
                <a:gd name="T52" fmla="*/ 102 w 144"/>
                <a:gd name="T53" fmla="*/ 47 h 144"/>
                <a:gd name="T54" fmla="*/ 102 w 144"/>
                <a:gd name="T55" fmla="*/ 49 h 144"/>
                <a:gd name="T56" fmla="*/ 96 w 144"/>
                <a:gd name="T57" fmla="*/ 5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4" h="144">
                  <a:moveTo>
                    <a:pt x="138" y="1"/>
                  </a:moveTo>
                  <a:cubicBezTo>
                    <a:pt x="104" y="36"/>
                    <a:pt x="104" y="36"/>
                    <a:pt x="104" y="36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0" y="101"/>
                    <a:pt x="0" y="101"/>
                    <a:pt x="0" y="101"/>
                  </a:cubicBezTo>
                  <a:cubicBezTo>
                    <a:pt x="43" y="144"/>
                    <a:pt x="43" y="144"/>
                    <a:pt x="43" y="144"/>
                  </a:cubicBezTo>
                  <a:cubicBezTo>
                    <a:pt x="110" y="77"/>
                    <a:pt x="110" y="77"/>
                    <a:pt x="110" y="77"/>
                  </a:cubicBezTo>
                  <a:cubicBezTo>
                    <a:pt x="110" y="39"/>
                    <a:pt x="110" y="39"/>
                    <a:pt x="110" y="39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4" y="5"/>
                    <a:pt x="144" y="3"/>
                    <a:pt x="143" y="1"/>
                  </a:cubicBezTo>
                  <a:cubicBezTo>
                    <a:pt x="141" y="0"/>
                    <a:pt x="140" y="0"/>
                    <a:pt x="138" y="1"/>
                  </a:cubicBezTo>
                  <a:close/>
                  <a:moveTo>
                    <a:pt x="97" y="80"/>
                  </a:moveTo>
                  <a:cubicBezTo>
                    <a:pt x="48" y="129"/>
                    <a:pt x="48" y="129"/>
                    <a:pt x="48" y="129"/>
                  </a:cubicBezTo>
                  <a:cubicBezTo>
                    <a:pt x="46" y="131"/>
                    <a:pt x="43" y="131"/>
                    <a:pt x="42" y="129"/>
                  </a:cubicBezTo>
                  <a:cubicBezTo>
                    <a:pt x="15" y="103"/>
                    <a:pt x="15" y="103"/>
                    <a:pt x="15" y="103"/>
                  </a:cubicBezTo>
                  <a:cubicBezTo>
                    <a:pt x="14" y="101"/>
                    <a:pt x="14" y="98"/>
                    <a:pt x="15" y="96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6" y="45"/>
                    <a:pt x="69" y="45"/>
                    <a:pt x="71" y="47"/>
                  </a:cubicBezTo>
                  <a:cubicBezTo>
                    <a:pt x="97" y="73"/>
                    <a:pt x="97" y="73"/>
                    <a:pt x="97" y="73"/>
                  </a:cubicBezTo>
                  <a:cubicBezTo>
                    <a:pt x="99" y="75"/>
                    <a:pt x="99" y="78"/>
                    <a:pt x="97" y="80"/>
                  </a:cubicBezTo>
                  <a:close/>
                  <a:moveTo>
                    <a:pt x="96" y="57"/>
                  </a:moveTo>
                  <a:cubicBezTo>
                    <a:pt x="92" y="58"/>
                    <a:pt x="88" y="55"/>
                    <a:pt x="87" y="51"/>
                  </a:cubicBezTo>
                  <a:cubicBezTo>
                    <a:pt x="87" y="47"/>
                    <a:pt x="89" y="43"/>
                    <a:pt x="93" y="42"/>
                  </a:cubicBezTo>
                  <a:cubicBezTo>
                    <a:pt x="95" y="42"/>
                    <a:pt x="96" y="42"/>
                    <a:pt x="97" y="43"/>
                  </a:cubicBezTo>
                  <a:cubicBezTo>
                    <a:pt x="94" y="46"/>
                    <a:pt x="94" y="46"/>
                    <a:pt x="94" y="46"/>
                  </a:cubicBezTo>
                  <a:cubicBezTo>
                    <a:pt x="92" y="47"/>
                    <a:pt x="92" y="49"/>
                    <a:pt x="94" y="51"/>
                  </a:cubicBezTo>
                  <a:cubicBezTo>
                    <a:pt x="95" y="52"/>
                    <a:pt x="97" y="52"/>
                    <a:pt x="98" y="51"/>
                  </a:cubicBezTo>
                  <a:cubicBezTo>
                    <a:pt x="102" y="47"/>
                    <a:pt x="102" y="47"/>
                    <a:pt x="102" y="47"/>
                  </a:cubicBezTo>
                  <a:cubicBezTo>
                    <a:pt x="102" y="47"/>
                    <a:pt x="102" y="48"/>
                    <a:pt x="102" y="49"/>
                  </a:cubicBezTo>
                  <a:cubicBezTo>
                    <a:pt x="103" y="53"/>
                    <a:pt x="100" y="57"/>
                    <a:pt x="96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2776"/>
            <p:cNvSpPr>
              <a:spLocks noEditPoints="1"/>
            </p:cNvSpPr>
            <p:nvPr/>
          </p:nvSpPr>
          <p:spPr bwMode="auto">
            <a:xfrm>
              <a:off x="6337" y="3988"/>
              <a:ext cx="58" cy="68"/>
            </a:xfrm>
            <a:custGeom>
              <a:avLst/>
              <a:gdLst>
                <a:gd name="T0" fmla="*/ 54 w 54"/>
                <a:gd name="T1" fmla="*/ 30 h 62"/>
                <a:gd name="T2" fmla="*/ 27 w 54"/>
                <a:gd name="T3" fmla="*/ 0 h 62"/>
                <a:gd name="T4" fmla="*/ 0 w 54"/>
                <a:gd name="T5" fmla="*/ 32 h 62"/>
                <a:gd name="T6" fmla="*/ 27 w 54"/>
                <a:gd name="T7" fmla="*/ 62 h 62"/>
                <a:gd name="T8" fmla="*/ 54 w 54"/>
                <a:gd name="T9" fmla="*/ 30 h 62"/>
                <a:gd name="T10" fmla="*/ 27 w 54"/>
                <a:gd name="T11" fmla="*/ 49 h 62"/>
                <a:gd name="T12" fmla="*/ 17 w 54"/>
                <a:gd name="T13" fmla="*/ 31 h 62"/>
                <a:gd name="T14" fmla="*/ 27 w 54"/>
                <a:gd name="T15" fmla="*/ 13 h 62"/>
                <a:gd name="T16" fmla="*/ 37 w 54"/>
                <a:gd name="T17" fmla="*/ 31 h 62"/>
                <a:gd name="T18" fmla="*/ 27 w 54"/>
                <a:gd name="T19" fmla="*/ 49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" h="62">
                  <a:moveTo>
                    <a:pt x="54" y="30"/>
                  </a:moveTo>
                  <a:cubicBezTo>
                    <a:pt x="54" y="13"/>
                    <a:pt x="45" y="0"/>
                    <a:pt x="27" y="0"/>
                  </a:cubicBezTo>
                  <a:cubicBezTo>
                    <a:pt x="10" y="0"/>
                    <a:pt x="0" y="14"/>
                    <a:pt x="0" y="32"/>
                  </a:cubicBezTo>
                  <a:cubicBezTo>
                    <a:pt x="0" y="50"/>
                    <a:pt x="11" y="62"/>
                    <a:pt x="27" y="62"/>
                  </a:cubicBezTo>
                  <a:cubicBezTo>
                    <a:pt x="41" y="62"/>
                    <a:pt x="54" y="51"/>
                    <a:pt x="54" y="30"/>
                  </a:cubicBezTo>
                  <a:close/>
                  <a:moveTo>
                    <a:pt x="27" y="49"/>
                  </a:moveTo>
                  <a:cubicBezTo>
                    <a:pt x="20" y="49"/>
                    <a:pt x="17" y="41"/>
                    <a:pt x="17" y="31"/>
                  </a:cubicBezTo>
                  <a:cubicBezTo>
                    <a:pt x="17" y="21"/>
                    <a:pt x="20" y="13"/>
                    <a:pt x="27" y="13"/>
                  </a:cubicBezTo>
                  <a:cubicBezTo>
                    <a:pt x="34" y="13"/>
                    <a:pt x="37" y="21"/>
                    <a:pt x="37" y="31"/>
                  </a:cubicBezTo>
                  <a:cubicBezTo>
                    <a:pt x="37" y="42"/>
                    <a:pt x="34" y="49"/>
                    <a:pt x="27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2777"/>
            <p:cNvSpPr/>
            <p:nvPr/>
          </p:nvSpPr>
          <p:spPr bwMode="auto">
            <a:xfrm>
              <a:off x="6367" y="3988"/>
              <a:ext cx="75" cy="112"/>
            </a:xfrm>
            <a:custGeom>
              <a:avLst/>
              <a:gdLst>
                <a:gd name="T0" fmla="*/ 62 w 75"/>
                <a:gd name="T1" fmla="*/ 0 h 112"/>
                <a:gd name="T2" fmla="*/ 0 w 75"/>
                <a:gd name="T3" fmla="*/ 112 h 112"/>
                <a:gd name="T4" fmla="*/ 13 w 75"/>
                <a:gd name="T5" fmla="*/ 112 h 112"/>
                <a:gd name="T6" fmla="*/ 75 w 75"/>
                <a:gd name="T7" fmla="*/ 0 h 112"/>
                <a:gd name="T8" fmla="*/ 62 w 75"/>
                <a:gd name="T9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112">
                  <a:moveTo>
                    <a:pt x="62" y="0"/>
                  </a:moveTo>
                  <a:lnTo>
                    <a:pt x="0" y="112"/>
                  </a:lnTo>
                  <a:lnTo>
                    <a:pt x="13" y="112"/>
                  </a:lnTo>
                  <a:lnTo>
                    <a:pt x="75" y="0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2778"/>
            <p:cNvSpPr>
              <a:spLocks noEditPoints="1"/>
            </p:cNvSpPr>
            <p:nvPr/>
          </p:nvSpPr>
          <p:spPr bwMode="auto">
            <a:xfrm>
              <a:off x="6414" y="4034"/>
              <a:ext cx="60" cy="66"/>
            </a:xfrm>
            <a:custGeom>
              <a:avLst/>
              <a:gdLst>
                <a:gd name="T0" fmla="*/ 28 w 55"/>
                <a:gd name="T1" fmla="*/ 0 h 61"/>
                <a:gd name="T2" fmla="*/ 0 w 55"/>
                <a:gd name="T3" fmla="*/ 31 h 61"/>
                <a:gd name="T4" fmla="*/ 27 w 55"/>
                <a:gd name="T5" fmla="*/ 61 h 61"/>
                <a:gd name="T6" fmla="*/ 55 w 55"/>
                <a:gd name="T7" fmla="*/ 29 h 61"/>
                <a:gd name="T8" fmla="*/ 28 w 55"/>
                <a:gd name="T9" fmla="*/ 0 h 61"/>
                <a:gd name="T10" fmla="*/ 28 w 55"/>
                <a:gd name="T11" fmla="*/ 48 h 61"/>
                <a:gd name="T12" fmla="*/ 18 w 55"/>
                <a:gd name="T13" fmla="*/ 30 h 61"/>
                <a:gd name="T14" fmla="*/ 28 w 55"/>
                <a:gd name="T15" fmla="*/ 12 h 61"/>
                <a:gd name="T16" fmla="*/ 37 w 55"/>
                <a:gd name="T17" fmla="*/ 30 h 61"/>
                <a:gd name="T18" fmla="*/ 28 w 55"/>
                <a:gd name="T19" fmla="*/ 4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5" h="61">
                  <a:moveTo>
                    <a:pt x="28" y="0"/>
                  </a:moveTo>
                  <a:cubicBezTo>
                    <a:pt x="11" y="0"/>
                    <a:pt x="0" y="13"/>
                    <a:pt x="0" y="31"/>
                  </a:cubicBezTo>
                  <a:cubicBezTo>
                    <a:pt x="0" y="50"/>
                    <a:pt x="12" y="61"/>
                    <a:pt x="27" y="61"/>
                  </a:cubicBezTo>
                  <a:cubicBezTo>
                    <a:pt x="42" y="61"/>
                    <a:pt x="55" y="50"/>
                    <a:pt x="55" y="29"/>
                  </a:cubicBezTo>
                  <a:cubicBezTo>
                    <a:pt x="55" y="12"/>
                    <a:pt x="45" y="0"/>
                    <a:pt x="28" y="0"/>
                  </a:cubicBezTo>
                  <a:close/>
                  <a:moveTo>
                    <a:pt x="28" y="48"/>
                  </a:moveTo>
                  <a:cubicBezTo>
                    <a:pt x="21" y="48"/>
                    <a:pt x="17" y="41"/>
                    <a:pt x="18" y="30"/>
                  </a:cubicBezTo>
                  <a:cubicBezTo>
                    <a:pt x="18" y="20"/>
                    <a:pt x="21" y="12"/>
                    <a:pt x="28" y="12"/>
                  </a:cubicBezTo>
                  <a:cubicBezTo>
                    <a:pt x="35" y="12"/>
                    <a:pt x="37" y="20"/>
                    <a:pt x="37" y="30"/>
                  </a:cubicBezTo>
                  <a:cubicBezTo>
                    <a:pt x="37" y="41"/>
                    <a:pt x="34" y="48"/>
                    <a:pt x="28" y="4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2779"/>
            <p:cNvSpPr/>
            <p:nvPr/>
          </p:nvSpPr>
          <p:spPr bwMode="auto">
            <a:xfrm>
              <a:off x="6125" y="3520"/>
              <a:ext cx="95" cy="158"/>
            </a:xfrm>
            <a:custGeom>
              <a:avLst/>
              <a:gdLst>
                <a:gd name="T0" fmla="*/ 84 w 87"/>
                <a:gd name="T1" fmla="*/ 2 h 145"/>
                <a:gd name="T2" fmla="*/ 68 w 87"/>
                <a:gd name="T3" fmla="*/ 4 h 145"/>
                <a:gd name="T4" fmla="*/ 46 w 87"/>
                <a:gd name="T5" fmla="*/ 2 h 145"/>
                <a:gd name="T6" fmla="*/ 41 w 87"/>
                <a:gd name="T7" fmla="*/ 0 h 145"/>
                <a:gd name="T8" fmla="*/ 41 w 87"/>
                <a:gd name="T9" fmla="*/ 4 h 145"/>
                <a:gd name="T10" fmla="*/ 44 w 87"/>
                <a:gd name="T11" fmla="*/ 18 h 145"/>
                <a:gd name="T12" fmla="*/ 47 w 87"/>
                <a:gd name="T13" fmla="*/ 78 h 145"/>
                <a:gd name="T14" fmla="*/ 34 w 87"/>
                <a:gd name="T15" fmla="*/ 120 h 145"/>
                <a:gd name="T16" fmla="*/ 14 w 87"/>
                <a:gd name="T17" fmla="*/ 128 h 145"/>
                <a:gd name="T18" fmla="*/ 5 w 87"/>
                <a:gd name="T19" fmla="*/ 127 h 145"/>
                <a:gd name="T20" fmla="*/ 0 w 87"/>
                <a:gd name="T21" fmla="*/ 130 h 145"/>
                <a:gd name="T22" fmla="*/ 3 w 87"/>
                <a:gd name="T23" fmla="*/ 136 h 145"/>
                <a:gd name="T24" fmla="*/ 31 w 87"/>
                <a:gd name="T25" fmla="*/ 144 h 145"/>
                <a:gd name="T26" fmla="*/ 48 w 87"/>
                <a:gd name="T27" fmla="*/ 138 h 145"/>
                <a:gd name="T28" fmla="*/ 53 w 87"/>
                <a:gd name="T29" fmla="*/ 133 h 145"/>
                <a:gd name="T30" fmla="*/ 65 w 87"/>
                <a:gd name="T31" fmla="*/ 116 h 145"/>
                <a:gd name="T32" fmla="*/ 68 w 87"/>
                <a:gd name="T33" fmla="*/ 114 h 145"/>
                <a:gd name="T34" fmla="*/ 70 w 87"/>
                <a:gd name="T35" fmla="*/ 117 h 145"/>
                <a:gd name="T36" fmla="*/ 72 w 87"/>
                <a:gd name="T37" fmla="*/ 131 h 145"/>
                <a:gd name="T38" fmla="*/ 72 w 87"/>
                <a:gd name="T39" fmla="*/ 142 h 145"/>
                <a:gd name="T40" fmla="*/ 74 w 87"/>
                <a:gd name="T41" fmla="*/ 144 h 145"/>
                <a:gd name="T42" fmla="*/ 75 w 87"/>
                <a:gd name="T43" fmla="*/ 143 h 145"/>
                <a:gd name="T44" fmla="*/ 75 w 87"/>
                <a:gd name="T45" fmla="*/ 141 h 145"/>
                <a:gd name="T46" fmla="*/ 77 w 87"/>
                <a:gd name="T47" fmla="*/ 123 h 145"/>
                <a:gd name="T48" fmla="*/ 82 w 87"/>
                <a:gd name="T49" fmla="*/ 107 h 145"/>
                <a:gd name="T50" fmla="*/ 78 w 87"/>
                <a:gd name="T51" fmla="*/ 91 h 145"/>
                <a:gd name="T52" fmla="*/ 76 w 87"/>
                <a:gd name="T53" fmla="*/ 83 h 145"/>
                <a:gd name="T54" fmla="*/ 86 w 87"/>
                <a:gd name="T55" fmla="*/ 4 h 145"/>
                <a:gd name="T56" fmla="*/ 84 w 87"/>
                <a:gd name="T57" fmla="*/ 2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7" h="145">
                  <a:moveTo>
                    <a:pt x="84" y="2"/>
                  </a:moveTo>
                  <a:cubicBezTo>
                    <a:pt x="79" y="3"/>
                    <a:pt x="73" y="4"/>
                    <a:pt x="68" y="4"/>
                  </a:cubicBezTo>
                  <a:cubicBezTo>
                    <a:pt x="61" y="5"/>
                    <a:pt x="53" y="5"/>
                    <a:pt x="46" y="2"/>
                  </a:cubicBezTo>
                  <a:cubicBezTo>
                    <a:pt x="44" y="2"/>
                    <a:pt x="43" y="1"/>
                    <a:pt x="41" y="0"/>
                  </a:cubicBezTo>
                  <a:cubicBezTo>
                    <a:pt x="41" y="2"/>
                    <a:pt x="41" y="3"/>
                    <a:pt x="41" y="4"/>
                  </a:cubicBezTo>
                  <a:cubicBezTo>
                    <a:pt x="42" y="8"/>
                    <a:pt x="43" y="13"/>
                    <a:pt x="44" y="18"/>
                  </a:cubicBezTo>
                  <a:cubicBezTo>
                    <a:pt x="47" y="38"/>
                    <a:pt x="47" y="78"/>
                    <a:pt x="47" y="78"/>
                  </a:cubicBezTo>
                  <a:cubicBezTo>
                    <a:pt x="47" y="78"/>
                    <a:pt x="50" y="102"/>
                    <a:pt x="34" y="120"/>
                  </a:cubicBezTo>
                  <a:cubicBezTo>
                    <a:pt x="29" y="126"/>
                    <a:pt x="22" y="129"/>
                    <a:pt x="14" y="128"/>
                  </a:cubicBezTo>
                  <a:cubicBezTo>
                    <a:pt x="11" y="127"/>
                    <a:pt x="8" y="127"/>
                    <a:pt x="5" y="127"/>
                  </a:cubicBezTo>
                  <a:cubicBezTo>
                    <a:pt x="3" y="127"/>
                    <a:pt x="1" y="128"/>
                    <a:pt x="0" y="130"/>
                  </a:cubicBezTo>
                  <a:cubicBezTo>
                    <a:pt x="0" y="133"/>
                    <a:pt x="1" y="135"/>
                    <a:pt x="3" y="136"/>
                  </a:cubicBezTo>
                  <a:cubicBezTo>
                    <a:pt x="12" y="140"/>
                    <a:pt x="22" y="142"/>
                    <a:pt x="31" y="144"/>
                  </a:cubicBezTo>
                  <a:cubicBezTo>
                    <a:pt x="38" y="145"/>
                    <a:pt x="44" y="143"/>
                    <a:pt x="48" y="138"/>
                  </a:cubicBezTo>
                  <a:cubicBezTo>
                    <a:pt x="50" y="136"/>
                    <a:pt x="51" y="134"/>
                    <a:pt x="53" y="133"/>
                  </a:cubicBezTo>
                  <a:cubicBezTo>
                    <a:pt x="57" y="127"/>
                    <a:pt x="61" y="121"/>
                    <a:pt x="65" y="116"/>
                  </a:cubicBezTo>
                  <a:cubicBezTo>
                    <a:pt x="66" y="115"/>
                    <a:pt x="67" y="114"/>
                    <a:pt x="68" y="114"/>
                  </a:cubicBezTo>
                  <a:cubicBezTo>
                    <a:pt x="69" y="114"/>
                    <a:pt x="70" y="116"/>
                    <a:pt x="70" y="117"/>
                  </a:cubicBezTo>
                  <a:cubicBezTo>
                    <a:pt x="71" y="122"/>
                    <a:pt x="71" y="126"/>
                    <a:pt x="72" y="131"/>
                  </a:cubicBezTo>
                  <a:cubicBezTo>
                    <a:pt x="72" y="135"/>
                    <a:pt x="72" y="138"/>
                    <a:pt x="72" y="142"/>
                  </a:cubicBezTo>
                  <a:cubicBezTo>
                    <a:pt x="72" y="143"/>
                    <a:pt x="73" y="144"/>
                    <a:pt x="74" y="144"/>
                  </a:cubicBezTo>
                  <a:cubicBezTo>
                    <a:pt x="74" y="144"/>
                    <a:pt x="75" y="143"/>
                    <a:pt x="75" y="143"/>
                  </a:cubicBezTo>
                  <a:cubicBezTo>
                    <a:pt x="75" y="142"/>
                    <a:pt x="75" y="141"/>
                    <a:pt x="75" y="141"/>
                  </a:cubicBezTo>
                  <a:cubicBezTo>
                    <a:pt x="76" y="135"/>
                    <a:pt x="76" y="129"/>
                    <a:pt x="77" y="123"/>
                  </a:cubicBezTo>
                  <a:cubicBezTo>
                    <a:pt x="78" y="118"/>
                    <a:pt x="80" y="113"/>
                    <a:pt x="82" y="107"/>
                  </a:cubicBezTo>
                  <a:cubicBezTo>
                    <a:pt x="83" y="101"/>
                    <a:pt x="83" y="96"/>
                    <a:pt x="78" y="91"/>
                  </a:cubicBezTo>
                  <a:cubicBezTo>
                    <a:pt x="76" y="89"/>
                    <a:pt x="76" y="86"/>
                    <a:pt x="76" y="83"/>
                  </a:cubicBezTo>
                  <a:cubicBezTo>
                    <a:pt x="80" y="57"/>
                    <a:pt x="83" y="31"/>
                    <a:pt x="86" y="4"/>
                  </a:cubicBezTo>
                  <a:cubicBezTo>
                    <a:pt x="87" y="2"/>
                    <a:pt x="86" y="2"/>
                    <a:pt x="84" y="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2780"/>
            <p:cNvSpPr/>
            <p:nvPr/>
          </p:nvSpPr>
          <p:spPr bwMode="auto">
            <a:xfrm>
              <a:off x="6138" y="3757"/>
              <a:ext cx="79" cy="51"/>
            </a:xfrm>
            <a:custGeom>
              <a:avLst/>
              <a:gdLst>
                <a:gd name="T0" fmla="*/ 70 w 72"/>
                <a:gd name="T1" fmla="*/ 25 h 47"/>
                <a:gd name="T2" fmla="*/ 32 w 72"/>
                <a:gd name="T3" fmla="*/ 1 h 47"/>
                <a:gd name="T4" fmla="*/ 27 w 72"/>
                <a:gd name="T5" fmla="*/ 2 h 47"/>
                <a:gd name="T6" fmla="*/ 1 w 72"/>
                <a:gd name="T7" fmla="*/ 42 h 47"/>
                <a:gd name="T8" fmla="*/ 2 w 72"/>
                <a:gd name="T9" fmla="*/ 46 h 47"/>
                <a:gd name="T10" fmla="*/ 4 w 72"/>
                <a:gd name="T11" fmla="*/ 47 h 47"/>
                <a:gd name="T12" fmla="*/ 6 w 72"/>
                <a:gd name="T13" fmla="*/ 45 h 47"/>
                <a:gd name="T14" fmla="*/ 31 w 72"/>
                <a:gd name="T15" fmla="*/ 8 h 47"/>
                <a:gd name="T16" fmla="*/ 66 w 72"/>
                <a:gd name="T17" fmla="*/ 31 h 47"/>
                <a:gd name="T18" fmla="*/ 71 w 72"/>
                <a:gd name="T19" fmla="*/ 30 h 47"/>
                <a:gd name="T20" fmla="*/ 70 w 72"/>
                <a:gd name="T21" fmla="*/ 25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2" h="47">
                  <a:moveTo>
                    <a:pt x="70" y="25"/>
                  </a:moveTo>
                  <a:cubicBezTo>
                    <a:pt x="32" y="1"/>
                    <a:pt x="32" y="1"/>
                    <a:pt x="32" y="1"/>
                  </a:cubicBezTo>
                  <a:cubicBezTo>
                    <a:pt x="30" y="0"/>
                    <a:pt x="28" y="0"/>
                    <a:pt x="27" y="2"/>
                  </a:cubicBezTo>
                  <a:cubicBezTo>
                    <a:pt x="1" y="42"/>
                    <a:pt x="1" y="42"/>
                    <a:pt x="1" y="42"/>
                  </a:cubicBezTo>
                  <a:cubicBezTo>
                    <a:pt x="0" y="43"/>
                    <a:pt x="0" y="45"/>
                    <a:pt x="2" y="46"/>
                  </a:cubicBezTo>
                  <a:cubicBezTo>
                    <a:pt x="2" y="47"/>
                    <a:pt x="3" y="47"/>
                    <a:pt x="4" y="47"/>
                  </a:cubicBezTo>
                  <a:cubicBezTo>
                    <a:pt x="5" y="47"/>
                    <a:pt x="6" y="46"/>
                    <a:pt x="6" y="45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7" y="32"/>
                    <a:pt x="70" y="31"/>
                    <a:pt x="71" y="30"/>
                  </a:cubicBezTo>
                  <a:cubicBezTo>
                    <a:pt x="72" y="28"/>
                    <a:pt x="71" y="26"/>
                    <a:pt x="70" y="2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2781"/>
            <p:cNvSpPr/>
            <p:nvPr/>
          </p:nvSpPr>
          <p:spPr bwMode="auto">
            <a:xfrm>
              <a:off x="6140" y="3833"/>
              <a:ext cx="18" cy="25"/>
            </a:xfrm>
            <a:custGeom>
              <a:avLst/>
              <a:gdLst>
                <a:gd name="T0" fmla="*/ 6 w 16"/>
                <a:gd name="T1" fmla="*/ 1 h 23"/>
                <a:gd name="T2" fmla="*/ 2 w 16"/>
                <a:gd name="T3" fmla="*/ 13 h 23"/>
                <a:gd name="T4" fmla="*/ 11 w 16"/>
                <a:gd name="T5" fmla="*/ 22 h 23"/>
                <a:gd name="T6" fmla="*/ 15 w 16"/>
                <a:gd name="T7" fmla="*/ 10 h 23"/>
                <a:gd name="T8" fmla="*/ 6 w 16"/>
                <a:gd name="T9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23">
                  <a:moveTo>
                    <a:pt x="6" y="1"/>
                  </a:moveTo>
                  <a:cubicBezTo>
                    <a:pt x="2" y="1"/>
                    <a:pt x="0" y="7"/>
                    <a:pt x="2" y="13"/>
                  </a:cubicBezTo>
                  <a:cubicBezTo>
                    <a:pt x="3" y="19"/>
                    <a:pt x="7" y="23"/>
                    <a:pt x="11" y="22"/>
                  </a:cubicBezTo>
                  <a:cubicBezTo>
                    <a:pt x="15" y="21"/>
                    <a:pt x="16" y="16"/>
                    <a:pt x="15" y="10"/>
                  </a:cubicBezTo>
                  <a:cubicBezTo>
                    <a:pt x="13" y="4"/>
                    <a:pt x="10" y="0"/>
                    <a:pt x="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2782"/>
            <p:cNvSpPr/>
            <p:nvPr/>
          </p:nvSpPr>
          <p:spPr bwMode="auto">
            <a:xfrm>
              <a:off x="6171" y="3827"/>
              <a:ext cx="10" cy="12"/>
            </a:xfrm>
            <a:custGeom>
              <a:avLst/>
              <a:gdLst>
                <a:gd name="T0" fmla="*/ 2 w 9"/>
                <a:gd name="T1" fmla="*/ 1 h 11"/>
                <a:gd name="T2" fmla="*/ 0 w 9"/>
                <a:gd name="T3" fmla="*/ 1 h 11"/>
                <a:gd name="T4" fmla="*/ 2 w 9"/>
                <a:gd name="T5" fmla="*/ 11 h 11"/>
                <a:gd name="T6" fmla="*/ 4 w 9"/>
                <a:gd name="T7" fmla="*/ 11 h 11"/>
                <a:gd name="T8" fmla="*/ 8 w 9"/>
                <a:gd name="T9" fmla="*/ 4 h 11"/>
                <a:gd name="T10" fmla="*/ 2 w 9"/>
                <a:gd name="T11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1">
                  <a:moveTo>
                    <a:pt x="2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3" y="11"/>
                    <a:pt x="4" y="11"/>
                    <a:pt x="4" y="11"/>
                  </a:cubicBezTo>
                  <a:cubicBezTo>
                    <a:pt x="8" y="10"/>
                    <a:pt x="9" y="7"/>
                    <a:pt x="8" y="4"/>
                  </a:cubicBezTo>
                  <a:cubicBezTo>
                    <a:pt x="8" y="1"/>
                    <a:pt x="5" y="0"/>
                    <a:pt x="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2783"/>
            <p:cNvSpPr>
              <a:spLocks noEditPoints="1"/>
            </p:cNvSpPr>
            <p:nvPr/>
          </p:nvSpPr>
          <p:spPr bwMode="auto">
            <a:xfrm>
              <a:off x="6110" y="3786"/>
              <a:ext cx="154" cy="103"/>
            </a:xfrm>
            <a:custGeom>
              <a:avLst/>
              <a:gdLst>
                <a:gd name="T0" fmla="*/ 0 w 141"/>
                <a:gd name="T1" fmla="*/ 30 h 94"/>
                <a:gd name="T2" fmla="*/ 16 w 141"/>
                <a:gd name="T3" fmla="*/ 94 h 94"/>
                <a:gd name="T4" fmla="*/ 141 w 141"/>
                <a:gd name="T5" fmla="*/ 64 h 94"/>
                <a:gd name="T6" fmla="*/ 126 w 141"/>
                <a:gd name="T7" fmla="*/ 0 h 94"/>
                <a:gd name="T8" fmla="*/ 0 w 141"/>
                <a:gd name="T9" fmla="*/ 30 h 94"/>
                <a:gd name="T10" fmla="*/ 40 w 141"/>
                <a:gd name="T11" fmla="*/ 71 h 94"/>
                <a:gd name="T12" fmla="*/ 24 w 141"/>
                <a:gd name="T13" fmla="*/ 58 h 94"/>
                <a:gd name="T14" fmla="*/ 32 w 141"/>
                <a:gd name="T15" fmla="*/ 38 h 94"/>
                <a:gd name="T16" fmla="*/ 49 w 141"/>
                <a:gd name="T17" fmla="*/ 51 h 94"/>
                <a:gd name="T18" fmla="*/ 40 w 141"/>
                <a:gd name="T19" fmla="*/ 71 h 94"/>
                <a:gd name="T20" fmla="*/ 70 w 141"/>
                <a:gd name="T21" fmla="*/ 48 h 94"/>
                <a:gd name="T22" fmla="*/ 62 w 141"/>
                <a:gd name="T23" fmla="*/ 53 h 94"/>
                <a:gd name="T24" fmla="*/ 60 w 141"/>
                <a:gd name="T25" fmla="*/ 54 h 94"/>
                <a:gd name="T26" fmla="*/ 63 w 141"/>
                <a:gd name="T27" fmla="*/ 65 h 94"/>
                <a:gd name="T28" fmla="*/ 57 w 141"/>
                <a:gd name="T29" fmla="*/ 67 h 94"/>
                <a:gd name="T30" fmla="*/ 49 w 141"/>
                <a:gd name="T31" fmla="*/ 35 h 94"/>
                <a:gd name="T32" fmla="*/ 57 w 141"/>
                <a:gd name="T33" fmla="*/ 32 h 94"/>
                <a:gd name="T34" fmla="*/ 65 w 141"/>
                <a:gd name="T35" fmla="*/ 33 h 94"/>
                <a:gd name="T36" fmla="*/ 70 w 141"/>
                <a:gd name="T37" fmla="*/ 40 h 94"/>
                <a:gd name="T38" fmla="*/ 70 w 141"/>
                <a:gd name="T39" fmla="*/ 48 h 94"/>
                <a:gd name="T40" fmla="*/ 79 w 141"/>
                <a:gd name="T41" fmla="*/ 61 h 94"/>
                <a:gd name="T42" fmla="*/ 71 w 141"/>
                <a:gd name="T43" fmla="*/ 29 h 94"/>
                <a:gd name="T44" fmla="*/ 88 w 141"/>
                <a:gd name="T45" fmla="*/ 25 h 94"/>
                <a:gd name="T46" fmla="*/ 89 w 141"/>
                <a:gd name="T47" fmla="*/ 31 h 94"/>
                <a:gd name="T48" fmla="*/ 79 w 141"/>
                <a:gd name="T49" fmla="*/ 33 h 94"/>
                <a:gd name="T50" fmla="*/ 81 w 141"/>
                <a:gd name="T51" fmla="*/ 40 h 94"/>
                <a:gd name="T52" fmla="*/ 90 w 141"/>
                <a:gd name="T53" fmla="*/ 38 h 94"/>
                <a:gd name="T54" fmla="*/ 92 w 141"/>
                <a:gd name="T55" fmla="*/ 44 h 94"/>
                <a:gd name="T56" fmla="*/ 82 w 141"/>
                <a:gd name="T57" fmla="*/ 46 h 94"/>
                <a:gd name="T58" fmla="*/ 84 w 141"/>
                <a:gd name="T59" fmla="*/ 54 h 94"/>
                <a:gd name="T60" fmla="*/ 95 w 141"/>
                <a:gd name="T61" fmla="*/ 51 h 94"/>
                <a:gd name="T62" fmla="*/ 96 w 141"/>
                <a:gd name="T63" fmla="*/ 57 h 94"/>
                <a:gd name="T64" fmla="*/ 79 w 141"/>
                <a:gd name="T65" fmla="*/ 61 h 94"/>
                <a:gd name="T66" fmla="*/ 116 w 141"/>
                <a:gd name="T67" fmla="*/ 52 h 94"/>
                <a:gd name="T68" fmla="*/ 107 w 141"/>
                <a:gd name="T69" fmla="*/ 41 h 94"/>
                <a:gd name="T70" fmla="*/ 100 w 141"/>
                <a:gd name="T71" fmla="*/ 31 h 94"/>
                <a:gd name="T72" fmla="*/ 100 w 141"/>
                <a:gd name="T73" fmla="*/ 31 h 94"/>
                <a:gd name="T74" fmla="*/ 103 w 141"/>
                <a:gd name="T75" fmla="*/ 45 h 94"/>
                <a:gd name="T76" fmla="*/ 106 w 141"/>
                <a:gd name="T77" fmla="*/ 55 h 94"/>
                <a:gd name="T78" fmla="*/ 100 w 141"/>
                <a:gd name="T79" fmla="*/ 56 h 94"/>
                <a:gd name="T80" fmla="*/ 92 w 141"/>
                <a:gd name="T81" fmla="*/ 24 h 94"/>
                <a:gd name="T82" fmla="*/ 99 w 141"/>
                <a:gd name="T83" fmla="*/ 22 h 94"/>
                <a:gd name="T84" fmla="*/ 108 w 141"/>
                <a:gd name="T85" fmla="*/ 33 h 94"/>
                <a:gd name="T86" fmla="*/ 115 w 141"/>
                <a:gd name="T87" fmla="*/ 43 h 94"/>
                <a:gd name="T88" fmla="*/ 115 w 141"/>
                <a:gd name="T89" fmla="*/ 43 h 94"/>
                <a:gd name="T90" fmla="*/ 111 w 141"/>
                <a:gd name="T91" fmla="*/ 29 h 94"/>
                <a:gd name="T92" fmla="*/ 109 w 141"/>
                <a:gd name="T93" fmla="*/ 20 h 94"/>
                <a:gd name="T94" fmla="*/ 114 w 141"/>
                <a:gd name="T95" fmla="*/ 19 h 94"/>
                <a:gd name="T96" fmla="*/ 122 w 141"/>
                <a:gd name="T97" fmla="*/ 51 h 94"/>
                <a:gd name="T98" fmla="*/ 116 w 141"/>
                <a:gd name="T99" fmla="*/ 5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1" h="94">
                  <a:moveTo>
                    <a:pt x="0" y="30"/>
                  </a:moveTo>
                  <a:cubicBezTo>
                    <a:pt x="16" y="94"/>
                    <a:pt x="16" y="94"/>
                    <a:pt x="16" y="94"/>
                  </a:cubicBezTo>
                  <a:cubicBezTo>
                    <a:pt x="141" y="64"/>
                    <a:pt x="141" y="64"/>
                    <a:pt x="141" y="64"/>
                  </a:cubicBezTo>
                  <a:cubicBezTo>
                    <a:pt x="126" y="0"/>
                    <a:pt x="126" y="0"/>
                    <a:pt x="126" y="0"/>
                  </a:cubicBezTo>
                  <a:lnTo>
                    <a:pt x="0" y="30"/>
                  </a:lnTo>
                  <a:close/>
                  <a:moveTo>
                    <a:pt x="40" y="71"/>
                  </a:moveTo>
                  <a:cubicBezTo>
                    <a:pt x="32" y="73"/>
                    <a:pt x="26" y="67"/>
                    <a:pt x="24" y="58"/>
                  </a:cubicBezTo>
                  <a:cubicBezTo>
                    <a:pt x="21" y="48"/>
                    <a:pt x="25" y="40"/>
                    <a:pt x="32" y="38"/>
                  </a:cubicBezTo>
                  <a:cubicBezTo>
                    <a:pt x="40" y="36"/>
                    <a:pt x="47" y="42"/>
                    <a:pt x="49" y="51"/>
                  </a:cubicBezTo>
                  <a:cubicBezTo>
                    <a:pt x="51" y="62"/>
                    <a:pt x="48" y="69"/>
                    <a:pt x="40" y="71"/>
                  </a:cubicBezTo>
                  <a:close/>
                  <a:moveTo>
                    <a:pt x="70" y="48"/>
                  </a:moveTo>
                  <a:cubicBezTo>
                    <a:pt x="68" y="51"/>
                    <a:pt x="65" y="52"/>
                    <a:pt x="62" y="53"/>
                  </a:cubicBezTo>
                  <a:cubicBezTo>
                    <a:pt x="61" y="53"/>
                    <a:pt x="60" y="54"/>
                    <a:pt x="60" y="54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57" y="67"/>
                    <a:pt x="57" y="67"/>
                    <a:pt x="57" y="67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51" y="34"/>
                    <a:pt x="53" y="33"/>
                    <a:pt x="57" y="32"/>
                  </a:cubicBezTo>
                  <a:cubicBezTo>
                    <a:pt x="60" y="31"/>
                    <a:pt x="63" y="31"/>
                    <a:pt x="65" y="33"/>
                  </a:cubicBezTo>
                  <a:cubicBezTo>
                    <a:pt x="68" y="34"/>
                    <a:pt x="69" y="36"/>
                    <a:pt x="70" y="40"/>
                  </a:cubicBezTo>
                  <a:cubicBezTo>
                    <a:pt x="71" y="43"/>
                    <a:pt x="71" y="46"/>
                    <a:pt x="70" y="48"/>
                  </a:cubicBezTo>
                  <a:close/>
                  <a:moveTo>
                    <a:pt x="79" y="61"/>
                  </a:moveTo>
                  <a:cubicBezTo>
                    <a:pt x="71" y="29"/>
                    <a:pt x="71" y="29"/>
                    <a:pt x="71" y="29"/>
                  </a:cubicBezTo>
                  <a:cubicBezTo>
                    <a:pt x="88" y="25"/>
                    <a:pt x="88" y="25"/>
                    <a:pt x="88" y="25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79" y="33"/>
                    <a:pt x="79" y="33"/>
                    <a:pt x="79" y="33"/>
                  </a:cubicBezTo>
                  <a:cubicBezTo>
                    <a:pt x="81" y="40"/>
                    <a:pt x="81" y="40"/>
                    <a:pt x="81" y="40"/>
                  </a:cubicBezTo>
                  <a:cubicBezTo>
                    <a:pt x="90" y="38"/>
                    <a:pt x="90" y="38"/>
                    <a:pt x="90" y="38"/>
                  </a:cubicBezTo>
                  <a:cubicBezTo>
                    <a:pt x="92" y="44"/>
                    <a:pt x="92" y="44"/>
                    <a:pt x="92" y="44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95" y="51"/>
                    <a:pt x="95" y="51"/>
                    <a:pt x="95" y="51"/>
                  </a:cubicBezTo>
                  <a:cubicBezTo>
                    <a:pt x="96" y="57"/>
                    <a:pt x="96" y="57"/>
                    <a:pt x="96" y="57"/>
                  </a:cubicBezTo>
                  <a:lnTo>
                    <a:pt x="79" y="61"/>
                  </a:lnTo>
                  <a:close/>
                  <a:moveTo>
                    <a:pt x="116" y="52"/>
                  </a:moveTo>
                  <a:cubicBezTo>
                    <a:pt x="107" y="41"/>
                    <a:pt x="107" y="41"/>
                    <a:pt x="107" y="41"/>
                  </a:cubicBezTo>
                  <a:cubicBezTo>
                    <a:pt x="105" y="38"/>
                    <a:pt x="102" y="34"/>
                    <a:pt x="100" y="31"/>
                  </a:cubicBezTo>
                  <a:cubicBezTo>
                    <a:pt x="100" y="31"/>
                    <a:pt x="100" y="31"/>
                    <a:pt x="100" y="31"/>
                  </a:cubicBezTo>
                  <a:cubicBezTo>
                    <a:pt x="101" y="35"/>
                    <a:pt x="102" y="40"/>
                    <a:pt x="103" y="45"/>
                  </a:cubicBezTo>
                  <a:cubicBezTo>
                    <a:pt x="106" y="55"/>
                    <a:pt x="106" y="55"/>
                    <a:pt x="106" y="55"/>
                  </a:cubicBezTo>
                  <a:cubicBezTo>
                    <a:pt x="100" y="56"/>
                    <a:pt x="100" y="56"/>
                    <a:pt x="100" y="56"/>
                  </a:cubicBezTo>
                  <a:cubicBezTo>
                    <a:pt x="92" y="24"/>
                    <a:pt x="92" y="24"/>
                    <a:pt x="92" y="24"/>
                  </a:cubicBezTo>
                  <a:cubicBezTo>
                    <a:pt x="99" y="22"/>
                    <a:pt x="99" y="22"/>
                    <a:pt x="99" y="22"/>
                  </a:cubicBezTo>
                  <a:cubicBezTo>
                    <a:pt x="108" y="33"/>
                    <a:pt x="108" y="33"/>
                    <a:pt x="108" y="33"/>
                  </a:cubicBezTo>
                  <a:cubicBezTo>
                    <a:pt x="110" y="36"/>
                    <a:pt x="112" y="39"/>
                    <a:pt x="115" y="43"/>
                  </a:cubicBezTo>
                  <a:cubicBezTo>
                    <a:pt x="115" y="43"/>
                    <a:pt x="115" y="43"/>
                    <a:pt x="115" y="43"/>
                  </a:cubicBezTo>
                  <a:cubicBezTo>
                    <a:pt x="113" y="39"/>
                    <a:pt x="112" y="34"/>
                    <a:pt x="111" y="29"/>
                  </a:cubicBezTo>
                  <a:cubicBezTo>
                    <a:pt x="109" y="20"/>
                    <a:pt x="109" y="20"/>
                    <a:pt x="109" y="20"/>
                  </a:cubicBezTo>
                  <a:cubicBezTo>
                    <a:pt x="114" y="19"/>
                    <a:pt x="114" y="19"/>
                    <a:pt x="114" y="19"/>
                  </a:cubicBezTo>
                  <a:cubicBezTo>
                    <a:pt x="122" y="51"/>
                    <a:pt x="122" y="51"/>
                    <a:pt x="122" y="51"/>
                  </a:cubicBezTo>
                  <a:lnTo>
                    <a:pt x="116" y="5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Freeform 2784"/>
            <p:cNvSpPr/>
            <p:nvPr/>
          </p:nvSpPr>
          <p:spPr bwMode="auto">
            <a:xfrm>
              <a:off x="4089" y="2533"/>
              <a:ext cx="515" cy="635"/>
            </a:xfrm>
            <a:custGeom>
              <a:avLst/>
              <a:gdLst>
                <a:gd name="T0" fmla="*/ 424 w 473"/>
                <a:gd name="T1" fmla="*/ 264 h 583"/>
                <a:gd name="T2" fmla="*/ 273 w 473"/>
                <a:gd name="T3" fmla="*/ 219 h 583"/>
                <a:gd name="T4" fmla="*/ 144 w 473"/>
                <a:gd name="T5" fmla="*/ 219 h 583"/>
                <a:gd name="T6" fmla="*/ 144 w 473"/>
                <a:gd name="T7" fmla="*/ 122 h 583"/>
                <a:gd name="T8" fmla="*/ 447 w 473"/>
                <a:gd name="T9" fmla="*/ 122 h 583"/>
                <a:gd name="T10" fmla="*/ 447 w 473"/>
                <a:gd name="T11" fmla="*/ 0 h 583"/>
                <a:gd name="T12" fmla="*/ 20 w 473"/>
                <a:gd name="T13" fmla="*/ 0 h 583"/>
                <a:gd name="T14" fmla="*/ 20 w 473"/>
                <a:gd name="T15" fmla="*/ 342 h 583"/>
                <a:gd name="T16" fmla="*/ 278 w 473"/>
                <a:gd name="T17" fmla="*/ 342 h 583"/>
                <a:gd name="T18" fmla="*/ 331 w 473"/>
                <a:gd name="T19" fmla="*/ 356 h 583"/>
                <a:gd name="T20" fmla="*/ 348 w 473"/>
                <a:gd name="T21" fmla="*/ 402 h 583"/>
                <a:gd name="T22" fmla="*/ 331 w 473"/>
                <a:gd name="T23" fmla="*/ 446 h 583"/>
                <a:gd name="T24" fmla="*/ 278 w 473"/>
                <a:gd name="T25" fmla="*/ 460 h 583"/>
                <a:gd name="T26" fmla="*/ 0 w 473"/>
                <a:gd name="T27" fmla="*/ 460 h 583"/>
                <a:gd name="T28" fmla="*/ 0 w 473"/>
                <a:gd name="T29" fmla="*/ 583 h 583"/>
                <a:gd name="T30" fmla="*/ 273 w 473"/>
                <a:gd name="T31" fmla="*/ 583 h 583"/>
                <a:gd name="T32" fmla="*/ 424 w 473"/>
                <a:gd name="T33" fmla="*/ 538 h 583"/>
                <a:gd name="T34" fmla="*/ 473 w 473"/>
                <a:gd name="T35" fmla="*/ 402 h 583"/>
                <a:gd name="T36" fmla="*/ 424 w 473"/>
                <a:gd name="T37" fmla="*/ 264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3" h="583">
                  <a:moveTo>
                    <a:pt x="424" y="264"/>
                  </a:moveTo>
                  <a:cubicBezTo>
                    <a:pt x="391" y="234"/>
                    <a:pt x="340" y="219"/>
                    <a:pt x="273" y="219"/>
                  </a:cubicBezTo>
                  <a:cubicBezTo>
                    <a:pt x="144" y="219"/>
                    <a:pt x="144" y="219"/>
                    <a:pt x="144" y="219"/>
                  </a:cubicBezTo>
                  <a:cubicBezTo>
                    <a:pt x="144" y="122"/>
                    <a:pt x="144" y="122"/>
                    <a:pt x="144" y="122"/>
                  </a:cubicBezTo>
                  <a:cubicBezTo>
                    <a:pt x="447" y="122"/>
                    <a:pt x="447" y="122"/>
                    <a:pt x="447" y="122"/>
                  </a:cubicBezTo>
                  <a:cubicBezTo>
                    <a:pt x="447" y="0"/>
                    <a:pt x="447" y="0"/>
                    <a:pt x="447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342"/>
                    <a:pt x="20" y="342"/>
                    <a:pt x="20" y="342"/>
                  </a:cubicBezTo>
                  <a:cubicBezTo>
                    <a:pt x="278" y="342"/>
                    <a:pt x="278" y="342"/>
                    <a:pt x="278" y="342"/>
                  </a:cubicBezTo>
                  <a:cubicBezTo>
                    <a:pt x="302" y="342"/>
                    <a:pt x="320" y="346"/>
                    <a:pt x="331" y="356"/>
                  </a:cubicBezTo>
                  <a:cubicBezTo>
                    <a:pt x="343" y="366"/>
                    <a:pt x="348" y="381"/>
                    <a:pt x="348" y="402"/>
                  </a:cubicBezTo>
                  <a:cubicBezTo>
                    <a:pt x="348" y="422"/>
                    <a:pt x="343" y="437"/>
                    <a:pt x="331" y="446"/>
                  </a:cubicBezTo>
                  <a:cubicBezTo>
                    <a:pt x="320" y="455"/>
                    <a:pt x="302" y="460"/>
                    <a:pt x="278" y="460"/>
                  </a:cubicBezTo>
                  <a:cubicBezTo>
                    <a:pt x="0" y="460"/>
                    <a:pt x="0" y="460"/>
                    <a:pt x="0" y="460"/>
                  </a:cubicBezTo>
                  <a:cubicBezTo>
                    <a:pt x="0" y="583"/>
                    <a:pt x="0" y="583"/>
                    <a:pt x="0" y="583"/>
                  </a:cubicBezTo>
                  <a:cubicBezTo>
                    <a:pt x="273" y="583"/>
                    <a:pt x="273" y="583"/>
                    <a:pt x="273" y="583"/>
                  </a:cubicBezTo>
                  <a:cubicBezTo>
                    <a:pt x="340" y="583"/>
                    <a:pt x="391" y="568"/>
                    <a:pt x="424" y="538"/>
                  </a:cubicBezTo>
                  <a:cubicBezTo>
                    <a:pt x="457" y="508"/>
                    <a:pt x="473" y="463"/>
                    <a:pt x="473" y="402"/>
                  </a:cubicBezTo>
                  <a:cubicBezTo>
                    <a:pt x="473" y="340"/>
                    <a:pt x="457" y="294"/>
                    <a:pt x="424" y="2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2785"/>
            <p:cNvSpPr/>
            <p:nvPr/>
          </p:nvSpPr>
          <p:spPr bwMode="auto">
            <a:xfrm>
              <a:off x="4656" y="2533"/>
              <a:ext cx="516" cy="635"/>
            </a:xfrm>
            <a:custGeom>
              <a:avLst/>
              <a:gdLst>
                <a:gd name="T0" fmla="*/ 424 w 473"/>
                <a:gd name="T1" fmla="*/ 264 h 583"/>
                <a:gd name="T2" fmla="*/ 273 w 473"/>
                <a:gd name="T3" fmla="*/ 219 h 583"/>
                <a:gd name="T4" fmla="*/ 144 w 473"/>
                <a:gd name="T5" fmla="*/ 219 h 583"/>
                <a:gd name="T6" fmla="*/ 144 w 473"/>
                <a:gd name="T7" fmla="*/ 122 h 583"/>
                <a:gd name="T8" fmla="*/ 447 w 473"/>
                <a:gd name="T9" fmla="*/ 122 h 583"/>
                <a:gd name="T10" fmla="*/ 447 w 473"/>
                <a:gd name="T11" fmla="*/ 0 h 583"/>
                <a:gd name="T12" fmla="*/ 20 w 473"/>
                <a:gd name="T13" fmla="*/ 0 h 583"/>
                <a:gd name="T14" fmla="*/ 20 w 473"/>
                <a:gd name="T15" fmla="*/ 342 h 583"/>
                <a:gd name="T16" fmla="*/ 278 w 473"/>
                <a:gd name="T17" fmla="*/ 342 h 583"/>
                <a:gd name="T18" fmla="*/ 331 w 473"/>
                <a:gd name="T19" fmla="*/ 356 h 583"/>
                <a:gd name="T20" fmla="*/ 348 w 473"/>
                <a:gd name="T21" fmla="*/ 402 h 583"/>
                <a:gd name="T22" fmla="*/ 331 w 473"/>
                <a:gd name="T23" fmla="*/ 446 h 583"/>
                <a:gd name="T24" fmla="*/ 278 w 473"/>
                <a:gd name="T25" fmla="*/ 460 h 583"/>
                <a:gd name="T26" fmla="*/ 0 w 473"/>
                <a:gd name="T27" fmla="*/ 460 h 583"/>
                <a:gd name="T28" fmla="*/ 0 w 473"/>
                <a:gd name="T29" fmla="*/ 583 h 583"/>
                <a:gd name="T30" fmla="*/ 273 w 473"/>
                <a:gd name="T31" fmla="*/ 583 h 583"/>
                <a:gd name="T32" fmla="*/ 424 w 473"/>
                <a:gd name="T33" fmla="*/ 538 h 583"/>
                <a:gd name="T34" fmla="*/ 473 w 473"/>
                <a:gd name="T35" fmla="*/ 402 h 583"/>
                <a:gd name="T36" fmla="*/ 424 w 473"/>
                <a:gd name="T37" fmla="*/ 264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3" h="583">
                  <a:moveTo>
                    <a:pt x="424" y="264"/>
                  </a:moveTo>
                  <a:cubicBezTo>
                    <a:pt x="390" y="234"/>
                    <a:pt x="340" y="219"/>
                    <a:pt x="273" y="219"/>
                  </a:cubicBezTo>
                  <a:cubicBezTo>
                    <a:pt x="144" y="219"/>
                    <a:pt x="144" y="219"/>
                    <a:pt x="144" y="219"/>
                  </a:cubicBezTo>
                  <a:cubicBezTo>
                    <a:pt x="144" y="122"/>
                    <a:pt x="144" y="122"/>
                    <a:pt x="144" y="122"/>
                  </a:cubicBezTo>
                  <a:cubicBezTo>
                    <a:pt x="447" y="122"/>
                    <a:pt x="447" y="122"/>
                    <a:pt x="447" y="122"/>
                  </a:cubicBezTo>
                  <a:cubicBezTo>
                    <a:pt x="447" y="0"/>
                    <a:pt x="447" y="0"/>
                    <a:pt x="447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342"/>
                    <a:pt x="20" y="342"/>
                    <a:pt x="20" y="342"/>
                  </a:cubicBezTo>
                  <a:cubicBezTo>
                    <a:pt x="278" y="342"/>
                    <a:pt x="278" y="342"/>
                    <a:pt x="278" y="342"/>
                  </a:cubicBezTo>
                  <a:cubicBezTo>
                    <a:pt x="302" y="342"/>
                    <a:pt x="320" y="346"/>
                    <a:pt x="331" y="356"/>
                  </a:cubicBezTo>
                  <a:cubicBezTo>
                    <a:pt x="342" y="366"/>
                    <a:pt x="348" y="381"/>
                    <a:pt x="348" y="402"/>
                  </a:cubicBezTo>
                  <a:cubicBezTo>
                    <a:pt x="348" y="422"/>
                    <a:pt x="342" y="437"/>
                    <a:pt x="331" y="446"/>
                  </a:cubicBezTo>
                  <a:cubicBezTo>
                    <a:pt x="320" y="455"/>
                    <a:pt x="302" y="460"/>
                    <a:pt x="278" y="460"/>
                  </a:cubicBezTo>
                  <a:cubicBezTo>
                    <a:pt x="0" y="460"/>
                    <a:pt x="0" y="460"/>
                    <a:pt x="0" y="460"/>
                  </a:cubicBezTo>
                  <a:cubicBezTo>
                    <a:pt x="0" y="583"/>
                    <a:pt x="0" y="583"/>
                    <a:pt x="0" y="583"/>
                  </a:cubicBezTo>
                  <a:cubicBezTo>
                    <a:pt x="273" y="583"/>
                    <a:pt x="273" y="583"/>
                    <a:pt x="273" y="583"/>
                  </a:cubicBezTo>
                  <a:cubicBezTo>
                    <a:pt x="340" y="583"/>
                    <a:pt x="390" y="568"/>
                    <a:pt x="424" y="538"/>
                  </a:cubicBezTo>
                  <a:cubicBezTo>
                    <a:pt x="457" y="508"/>
                    <a:pt x="473" y="463"/>
                    <a:pt x="473" y="402"/>
                  </a:cubicBezTo>
                  <a:cubicBezTo>
                    <a:pt x="473" y="340"/>
                    <a:pt x="457" y="294"/>
                    <a:pt x="424" y="26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2786"/>
            <p:cNvSpPr>
              <a:spLocks noEditPoints="1"/>
            </p:cNvSpPr>
            <p:nvPr/>
          </p:nvSpPr>
          <p:spPr bwMode="auto">
            <a:xfrm>
              <a:off x="5244" y="2520"/>
              <a:ext cx="578" cy="661"/>
            </a:xfrm>
            <a:custGeom>
              <a:avLst/>
              <a:gdLst>
                <a:gd name="T0" fmla="*/ 348 w 531"/>
                <a:gd name="T1" fmla="*/ 0 h 607"/>
                <a:gd name="T2" fmla="*/ 183 w 531"/>
                <a:gd name="T3" fmla="*/ 0 h 607"/>
                <a:gd name="T4" fmla="*/ 49 w 531"/>
                <a:gd name="T5" fmla="*/ 48 h 607"/>
                <a:gd name="T6" fmla="*/ 0 w 531"/>
                <a:gd name="T7" fmla="*/ 182 h 607"/>
                <a:gd name="T8" fmla="*/ 0 w 531"/>
                <a:gd name="T9" fmla="*/ 423 h 607"/>
                <a:gd name="T10" fmla="*/ 49 w 531"/>
                <a:gd name="T11" fmla="*/ 558 h 607"/>
                <a:gd name="T12" fmla="*/ 183 w 531"/>
                <a:gd name="T13" fmla="*/ 607 h 607"/>
                <a:gd name="T14" fmla="*/ 348 w 531"/>
                <a:gd name="T15" fmla="*/ 607 h 607"/>
                <a:gd name="T16" fmla="*/ 482 w 531"/>
                <a:gd name="T17" fmla="*/ 558 h 607"/>
                <a:gd name="T18" fmla="*/ 531 w 531"/>
                <a:gd name="T19" fmla="*/ 423 h 607"/>
                <a:gd name="T20" fmla="*/ 531 w 531"/>
                <a:gd name="T21" fmla="*/ 182 h 607"/>
                <a:gd name="T22" fmla="*/ 482 w 531"/>
                <a:gd name="T23" fmla="*/ 48 h 607"/>
                <a:gd name="T24" fmla="*/ 348 w 531"/>
                <a:gd name="T25" fmla="*/ 0 h 607"/>
                <a:gd name="T26" fmla="*/ 407 w 531"/>
                <a:gd name="T27" fmla="*/ 414 h 607"/>
                <a:gd name="T28" fmla="*/ 389 w 531"/>
                <a:gd name="T29" fmla="*/ 466 h 607"/>
                <a:gd name="T30" fmla="*/ 336 w 531"/>
                <a:gd name="T31" fmla="*/ 484 h 607"/>
                <a:gd name="T32" fmla="*/ 194 w 531"/>
                <a:gd name="T33" fmla="*/ 484 h 607"/>
                <a:gd name="T34" fmla="*/ 142 w 531"/>
                <a:gd name="T35" fmla="*/ 466 h 607"/>
                <a:gd name="T36" fmla="*/ 124 w 531"/>
                <a:gd name="T37" fmla="*/ 414 h 607"/>
                <a:gd name="T38" fmla="*/ 124 w 531"/>
                <a:gd name="T39" fmla="*/ 192 h 607"/>
                <a:gd name="T40" fmla="*/ 142 w 531"/>
                <a:gd name="T41" fmla="*/ 140 h 607"/>
                <a:gd name="T42" fmla="*/ 194 w 531"/>
                <a:gd name="T43" fmla="*/ 123 h 607"/>
                <a:gd name="T44" fmla="*/ 336 w 531"/>
                <a:gd name="T45" fmla="*/ 123 h 607"/>
                <a:gd name="T46" fmla="*/ 389 w 531"/>
                <a:gd name="T47" fmla="*/ 140 h 607"/>
                <a:gd name="T48" fmla="*/ 407 w 531"/>
                <a:gd name="T49" fmla="*/ 192 h 607"/>
                <a:gd name="T50" fmla="*/ 407 w 531"/>
                <a:gd name="T51" fmla="*/ 414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31" h="607">
                  <a:moveTo>
                    <a:pt x="348" y="0"/>
                  </a:moveTo>
                  <a:cubicBezTo>
                    <a:pt x="183" y="0"/>
                    <a:pt x="183" y="0"/>
                    <a:pt x="183" y="0"/>
                  </a:cubicBezTo>
                  <a:cubicBezTo>
                    <a:pt x="126" y="0"/>
                    <a:pt x="81" y="16"/>
                    <a:pt x="49" y="48"/>
                  </a:cubicBezTo>
                  <a:cubicBezTo>
                    <a:pt x="16" y="81"/>
                    <a:pt x="0" y="125"/>
                    <a:pt x="0" y="182"/>
                  </a:cubicBezTo>
                  <a:cubicBezTo>
                    <a:pt x="0" y="423"/>
                    <a:pt x="0" y="423"/>
                    <a:pt x="0" y="423"/>
                  </a:cubicBezTo>
                  <a:cubicBezTo>
                    <a:pt x="0" y="481"/>
                    <a:pt x="16" y="525"/>
                    <a:pt x="49" y="558"/>
                  </a:cubicBezTo>
                  <a:cubicBezTo>
                    <a:pt x="81" y="590"/>
                    <a:pt x="126" y="607"/>
                    <a:pt x="183" y="607"/>
                  </a:cubicBezTo>
                  <a:cubicBezTo>
                    <a:pt x="348" y="607"/>
                    <a:pt x="348" y="607"/>
                    <a:pt x="348" y="607"/>
                  </a:cubicBezTo>
                  <a:cubicBezTo>
                    <a:pt x="405" y="607"/>
                    <a:pt x="450" y="590"/>
                    <a:pt x="482" y="558"/>
                  </a:cubicBezTo>
                  <a:cubicBezTo>
                    <a:pt x="515" y="525"/>
                    <a:pt x="531" y="481"/>
                    <a:pt x="531" y="423"/>
                  </a:cubicBezTo>
                  <a:cubicBezTo>
                    <a:pt x="531" y="182"/>
                    <a:pt x="531" y="182"/>
                    <a:pt x="531" y="182"/>
                  </a:cubicBezTo>
                  <a:cubicBezTo>
                    <a:pt x="531" y="125"/>
                    <a:pt x="515" y="81"/>
                    <a:pt x="482" y="48"/>
                  </a:cubicBezTo>
                  <a:cubicBezTo>
                    <a:pt x="450" y="16"/>
                    <a:pt x="405" y="0"/>
                    <a:pt x="348" y="0"/>
                  </a:cubicBezTo>
                  <a:close/>
                  <a:moveTo>
                    <a:pt x="407" y="414"/>
                  </a:moveTo>
                  <a:cubicBezTo>
                    <a:pt x="407" y="437"/>
                    <a:pt x="401" y="455"/>
                    <a:pt x="389" y="466"/>
                  </a:cubicBezTo>
                  <a:cubicBezTo>
                    <a:pt x="377" y="478"/>
                    <a:pt x="359" y="484"/>
                    <a:pt x="336" y="484"/>
                  </a:cubicBezTo>
                  <a:cubicBezTo>
                    <a:pt x="194" y="484"/>
                    <a:pt x="194" y="484"/>
                    <a:pt x="194" y="484"/>
                  </a:cubicBezTo>
                  <a:cubicBezTo>
                    <a:pt x="171" y="484"/>
                    <a:pt x="154" y="478"/>
                    <a:pt x="142" y="466"/>
                  </a:cubicBezTo>
                  <a:cubicBezTo>
                    <a:pt x="130" y="455"/>
                    <a:pt x="124" y="437"/>
                    <a:pt x="124" y="414"/>
                  </a:cubicBezTo>
                  <a:cubicBezTo>
                    <a:pt x="124" y="192"/>
                    <a:pt x="124" y="192"/>
                    <a:pt x="124" y="192"/>
                  </a:cubicBezTo>
                  <a:cubicBezTo>
                    <a:pt x="124" y="169"/>
                    <a:pt x="130" y="152"/>
                    <a:pt x="142" y="140"/>
                  </a:cubicBezTo>
                  <a:cubicBezTo>
                    <a:pt x="154" y="129"/>
                    <a:pt x="171" y="123"/>
                    <a:pt x="194" y="123"/>
                  </a:cubicBezTo>
                  <a:cubicBezTo>
                    <a:pt x="336" y="123"/>
                    <a:pt x="336" y="123"/>
                    <a:pt x="336" y="123"/>
                  </a:cubicBezTo>
                  <a:cubicBezTo>
                    <a:pt x="359" y="123"/>
                    <a:pt x="377" y="129"/>
                    <a:pt x="389" y="140"/>
                  </a:cubicBezTo>
                  <a:cubicBezTo>
                    <a:pt x="401" y="152"/>
                    <a:pt x="407" y="169"/>
                    <a:pt x="407" y="192"/>
                  </a:cubicBezTo>
                  <a:lnTo>
                    <a:pt x="407" y="41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文本框 72"/>
          <p:cNvSpPr txBox="1"/>
          <p:nvPr/>
        </p:nvSpPr>
        <p:spPr>
          <a:xfrm>
            <a:off x="452200" y="459992"/>
            <a:ext cx="1107997" cy="646331"/>
          </a:xfrm>
          <a:prstGeom prst="rect">
            <a:avLst/>
          </a:prstGeom>
          <a:noFill/>
          <a:effectLst>
            <a:outerShdw blurRad="127000" dist="127000" dir="8100000" algn="tr" rotWithShape="0">
              <a:prstClr val="black">
                <a:alpha val="10000"/>
              </a:prstClr>
            </a:outerShdw>
          </a:effectLst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3600">
                <a:solidFill>
                  <a:srgbClr val="B0B0B0"/>
                </a:solidFill>
              </a:defRPr>
            </a:lvl1pPr>
          </a:lstStyle>
          <a:p>
            <a:r>
              <a:rPr lang="zh-CN" altLang="en-US" dirty="0">
                <a:solidFill>
                  <a:srgbClr val="15B5BC"/>
                </a:solidFill>
                <a:latin typeface="方正兰亭粗黑_GBK" panose="02000000000000000000" pitchFamily="2" charset="-122"/>
                <a:ea typeface="方正兰亭粗黑_GBK" panose="02000000000000000000" pitchFamily="2" charset="-122"/>
              </a:rPr>
              <a:t>食物</a:t>
            </a:r>
            <a:endParaRPr lang="zh-CN" altLang="en-US" dirty="0">
              <a:solidFill>
                <a:srgbClr val="15B5BC"/>
              </a:solidFill>
              <a:latin typeface="方正兰亭粗黑_GBK" panose="02000000000000000000" pitchFamily="2" charset="-122"/>
              <a:ea typeface="方正兰亭粗黑_GBK" panose="02000000000000000000" pitchFamily="2" charset="-122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11739800" y="557057"/>
            <a:ext cx="452200" cy="452200"/>
          </a:xfrm>
          <a:prstGeom prst="rect">
            <a:avLst/>
          </a:prstGeom>
          <a:solidFill>
            <a:srgbClr val="15B5BC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000" dirty="0" smtClean="0"/>
              <a:t>1</a:t>
            </a:r>
            <a:endParaRPr lang="zh-CN" altLang="en-US" sz="2000" dirty="0"/>
          </a:p>
        </p:txBody>
      </p:sp>
      <p:grpSp>
        <p:nvGrpSpPr>
          <p:cNvPr id="7" name="Group 4"/>
          <p:cNvGrpSpPr>
            <a:grpSpLocks noChangeAspect="1"/>
          </p:cNvGrpSpPr>
          <p:nvPr/>
        </p:nvGrpSpPr>
        <p:grpSpPr bwMode="auto">
          <a:xfrm>
            <a:off x="3495676" y="1843088"/>
            <a:ext cx="5219703" cy="4114802"/>
            <a:chOff x="2202" y="1161"/>
            <a:chExt cx="3288" cy="2592"/>
          </a:xfrm>
        </p:grpSpPr>
        <p:sp>
          <p:nvSpPr>
            <p:cNvPr id="10" name="Freeform 5"/>
            <p:cNvSpPr/>
            <p:nvPr/>
          </p:nvSpPr>
          <p:spPr bwMode="auto">
            <a:xfrm>
              <a:off x="2220" y="1190"/>
              <a:ext cx="531" cy="417"/>
            </a:xfrm>
            <a:custGeom>
              <a:avLst/>
              <a:gdLst>
                <a:gd name="T0" fmla="*/ 16 w 224"/>
                <a:gd name="T1" fmla="*/ 176 h 176"/>
                <a:gd name="T2" fmla="*/ 5 w 224"/>
                <a:gd name="T3" fmla="*/ 171 h 176"/>
                <a:gd name="T4" fmla="*/ 0 w 224"/>
                <a:gd name="T5" fmla="*/ 160 h 176"/>
                <a:gd name="T6" fmla="*/ 0 w 224"/>
                <a:gd name="T7" fmla="*/ 16 h 176"/>
                <a:gd name="T8" fmla="*/ 5 w 224"/>
                <a:gd name="T9" fmla="*/ 5 h 176"/>
                <a:gd name="T10" fmla="*/ 16 w 224"/>
                <a:gd name="T11" fmla="*/ 0 h 176"/>
                <a:gd name="T12" fmla="*/ 208 w 224"/>
                <a:gd name="T13" fmla="*/ 0 h 176"/>
                <a:gd name="T14" fmla="*/ 219 w 224"/>
                <a:gd name="T15" fmla="*/ 5 h 176"/>
                <a:gd name="T16" fmla="*/ 224 w 224"/>
                <a:gd name="T17" fmla="*/ 16 h 176"/>
                <a:gd name="T18" fmla="*/ 224 w 224"/>
                <a:gd name="T19" fmla="*/ 160 h 176"/>
                <a:gd name="T20" fmla="*/ 219 w 224"/>
                <a:gd name="T21" fmla="*/ 171 h 176"/>
                <a:gd name="T22" fmla="*/ 208 w 224"/>
                <a:gd name="T23" fmla="*/ 176 h 176"/>
                <a:gd name="T24" fmla="*/ 16 w 224"/>
                <a:gd name="T25" fmla="*/ 176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24" h="176">
                  <a:moveTo>
                    <a:pt x="16" y="176"/>
                  </a:moveTo>
                  <a:cubicBezTo>
                    <a:pt x="12" y="176"/>
                    <a:pt x="8" y="174"/>
                    <a:pt x="5" y="171"/>
                  </a:cubicBezTo>
                  <a:cubicBezTo>
                    <a:pt x="2" y="168"/>
                    <a:pt x="0" y="164"/>
                    <a:pt x="0" y="160"/>
                  </a:cubicBezTo>
                  <a:cubicBezTo>
                    <a:pt x="0" y="127"/>
                    <a:pt x="0" y="49"/>
                    <a:pt x="0" y="16"/>
                  </a:cubicBezTo>
                  <a:cubicBezTo>
                    <a:pt x="0" y="12"/>
                    <a:pt x="2" y="8"/>
                    <a:pt x="5" y="5"/>
                  </a:cubicBezTo>
                  <a:cubicBezTo>
                    <a:pt x="8" y="2"/>
                    <a:pt x="12" y="0"/>
                    <a:pt x="16" y="0"/>
                  </a:cubicBezTo>
                  <a:cubicBezTo>
                    <a:pt x="57" y="0"/>
                    <a:pt x="167" y="0"/>
                    <a:pt x="208" y="0"/>
                  </a:cubicBezTo>
                  <a:cubicBezTo>
                    <a:pt x="212" y="0"/>
                    <a:pt x="216" y="2"/>
                    <a:pt x="219" y="5"/>
                  </a:cubicBezTo>
                  <a:cubicBezTo>
                    <a:pt x="222" y="8"/>
                    <a:pt x="224" y="12"/>
                    <a:pt x="224" y="16"/>
                  </a:cubicBezTo>
                  <a:cubicBezTo>
                    <a:pt x="224" y="49"/>
                    <a:pt x="224" y="127"/>
                    <a:pt x="224" y="160"/>
                  </a:cubicBezTo>
                  <a:cubicBezTo>
                    <a:pt x="224" y="164"/>
                    <a:pt x="222" y="168"/>
                    <a:pt x="219" y="171"/>
                  </a:cubicBezTo>
                  <a:cubicBezTo>
                    <a:pt x="216" y="174"/>
                    <a:pt x="212" y="176"/>
                    <a:pt x="208" y="176"/>
                  </a:cubicBezTo>
                  <a:cubicBezTo>
                    <a:pt x="167" y="176"/>
                    <a:pt x="57" y="176"/>
                    <a:pt x="16" y="176"/>
                  </a:cubicBezTo>
                  <a:close/>
                </a:path>
              </a:pathLst>
            </a:custGeom>
            <a:noFill/>
            <a:ln w="30163" cap="flat">
              <a:solidFill>
                <a:srgbClr val="73737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6"/>
            <p:cNvSpPr/>
            <p:nvPr/>
          </p:nvSpPr>
          <p:spPr bwMode="auto">
            <a:xfrm>
              <a:off x="2448" y="1190"/>
              <a:ext cx="76" cy="426"/>
            </a:xfrm>
            <a:custGeom>
              <a:avLst/>
              <a:gdLst>
                <a:gd name="T0" fmla="*/ 76 w 76"/>
                <a:gd name="T1" fmla="*/ 0 h 426"/>
                <a:gd name="T2" fmla="*/ 0 w 76"/>
                <a:gd name="T3" fmla="*/ 0 h 426"/>
                <a:gd name="T4" fmla="*/ 0 w 76"/>
                <a:gd name="T5" fmla="*/ 426 h 426"/>
                <a:gd name="T6" fmla="*/ 38 w 76"/>
                <a:gd name="T7" fmla="*/ 391 h 426"/>
                <a:gd name="T8" fmla="*/ 76 w 76"/>
                <a:gd name="T9" fmla="*/ 426 h 426"/>
                <a:gd name="T10" fmla="*/ 76 w 76"/>
                <a:gd name="T11" fmla="*/ 0 h 426"/>
                <a:gd name="T12" fmla="*/ 76 w 76"/>
                <a:gd name="T13" fmla="*/ 0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426">
                  <a:moveTo>
                    <a:pt x="76" y="0"/>
                  </a:moveTo>
                  <a:lnTo>
                    <a:pt x="0" y="0"/>
                  </a:lnTo>
                  <a:lnTo>
                    <a:pt x="0" y="426"/>
                  </a:lnTo>
                  <a:lnTo>
                    <a:pt x="38" y="391"/>
                  </a:lnTo>
                  <a:lnTo>
                    <a:pt x="76" y="426"/>
                  </a:lnTo>
                  <a:lnTo>
                    <a:pt x="76" y="0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D9D9D9"/>
            </a:solidFill>
            <a:ln w="30163" cap="rnd">
              <a:solidFill>
                <a:srgbClr val="737373"/>
              </a:solidFill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7"/>
            <p:cNvSpPr>
              <a:spLocks noEditPoints="1"/>
            </p:cNvSpPr>
            <p:nvPr/>
          </p:nvSpPr>
          <p:spPr bwMode="auto">
            <a:xfrm>
              <a:off x="2268" y="1294"/>
              <a:ext cx="435" cy="209"/>
            </a:xfrm>
            <a:custGeom>
              <a:avLst/>
              <a:gdLst>
                <a:gd name="T0" fmla="*/ 435 w 435"/>
                <a:gd name="T1" fmla="*/ 190 h 209"/>
                <a:gd name="T2" fmla="*/ 303 w 435"/>
                <a:gd name="T3" fmla="*/ 190 h 209"/>
                <a:gd name="T4" fmla="*/ 303 w 435"/>
                <a:gd name="T5" fmla="*/ 209 h 209"/>
                <a:gd name="T6" fmla="*/ 435 w 435"/>
                <a:gd name="T7" fmla="*/ 209 h 209"/>
                <a:gd name="T8" fmla="*/ 435 w 435"/>
                <a:gd name="T9" fmla="*/ 190 h 209"/>
                <a:gd name="T10" fmla="*/ 435 w 435"/>
                <a:gd name="T11" fmla="*/ 190 h 209"/>
                <a:gd name="T12" fmla="*/ 132 w 435"/>
                <a:gd name="T13" fmla="*/ 190 h 209"/>
                <a:gd name="T14" fmla="*/ 0 w 435"/>
                <a:gd name="T15" fmla="*/ 190 h 209"/>
                <a:gd name="T16" fmla="*/ 0 w 435"/>
                <a:gd name="T17" fmla="*/ 209 h 209"/>
                <a:gd name="T18" fmla="*/ 132 w 435"/>
                <a:gd name="T19" fmla="*/ 209 h 209"/>
                <a:gd name="T20" fmla="*/ 132 w 435"/>
                <a:gd name="T21" fmla="*/ 190 h 209"/>
                <a:gd name="T22" fmla="*/ 132 w 435"/>
                <a:gd name="T23" fmla="*/ 190 h 209"/>
                <a:gd name="T24" fmla="*/ 435 w 435"/>
                <a:gd name="T25" fmla="*/ 142 h 209"/>
                <a:gd name="T26" fmla="*/ 303 w 435"/>
                <a:gd name="T27" fmla="*/ 142 h 209"/>
                <a:gd name="T28" fmla="*/ 303 w 435"/>
                <a:gd name="T29" fmla="*/ 161 h 209"/>
                <a:gd name="T30" fmla="*/ 435 w 435"/>
                <a:gd name="T31" fmla="*/ 161 h 209"/>
                <a:gd name="T32" fmla="*/ 435 w 435"/>
                <a:gd name="T33" fmla="*/ 142 h 209"/>
                <a:gd name="T34" fmla="*/ 435 w 435"/>
                <a:gd name="T35" fmla="*/ 142 h 209"/>
                <a:gd name="T36" fmla="*/ 132 w 435"/>
                <a:gd name="T37" fmla="*/ 142 h 209"/>
                <a:gd name="T38" fmla="*/ 0 w 435"/>
                <a:gd name="T39" fmla="*/ 142 h 209"/>
                <a:gd name="T40" fmla="*/ 0 w 435"/>
                <a:gd name="T41" fmla="*/ 161 h 209"/>
                <a:gd name="T42" fmla="*/ 132 w 435"/>
                <a:gd name="T43" fmla="*/ 161 h 209"/>
                <a:gd name="T44" fmla="*/ 132 w 435"/>
                <a:gd name="T45" fmla="*/ 142 h 209"/>
                <a:gd name="T46" fmla="*/ 132 w 435"/>
                <a:gd name="T47" fmla="*/ 142 h 209"/>
                <a:gd name="T48" fmla="*/ 435 w 435"/>
                <a:gd name="T49" fmla="*/ 95 h 209"/>
                <a:gd name="T50" fmla="*/ 303 w 435"/>
                <a:gd name="T51" fmla="*/ 95 h 209"/>
                <a:gd name="T52" fmla="*/ 303 w 435"/>
                <a:gd name="T53" fmla="*/ 114 h 209"/>
                <a:gd name="T54" fmla="*/ 435 w 435"/>
                <a:gd name="T55" fmla="*/ 114 h 209"/>
                <a:gd name="T56" fmla="*/ 435 w 435"/>
                <a:gd name="T57" fmla="*/ 95 h 209"/>
                <a:gd name="T58" fmla="*/ 435 w 435"/>
                <a:gd name="T59" fmla="*/ 95 h 209"/>
                <a:gd name="T60" fmla="*/ 132 w 435"/>
                <a:gd name="T61" fmla="*/ 95 h 209"/>
                <a:gd name="T62" fmla="*/ 0 w 435"/>
                <a:gd name="T63" fmla="*/ 95 h 209"/>
                <a:gd name="T64" fmla="*/ 0 w 435"/>
                <a:gd name="T65" fmla="*/ 114 h 209"/>
                <a:gd name="T66" fmla="*/ 132 w 435"/>
                <a:gd name="T67" fmla="*/ 114 h 209"/>
                <a:gd name="T68" fmla="*/ 132 w 435"/>
                <a:gd name="T69" fmla="*/ 95 h 209"/>
                <a:gd name="T70" fmla="*/ 132 w 435"/>
                <a:gd name="T71" fmla="*/ 95 h 209"/>
                <a:gd name="T72" fmla="*/ 435 w 435"/>
                <a:gd name="T73" fmla="*/ 47 h 209"/>
                <a:gd name="T74" fmla="*/ 303 w 435"/>
                <a:gd name="T75" fmla="*/ 47 h 209"/>
                <a:gd name="T76" fmla="*/ 303 w 435"/>
                <a:gd name="T77" fmla="*/ 66 h 209"/>
                <a:gd name="T78" fmla="*/ 435 w 435"/>
                <a:gd name="T79" fmla="*/ 66 h 209"/>
                <a:gd name="T80" fmla="*/ 435 w 435"/>
                <a:gd name="T81" fmla="*/ 47 h 209"/>
                <a:gd name="T82" fmla="*/ 435 w 435"/>
                <a:gd name="T83" fmla="*/ 47 h 209"/>
                <a:gd name="T84" fmla="*/ 132 w 435"/>
                <a:gd name="T85" fmla="*/ 47 h 209"/>
                <a:gd name="T86" fmla="*/ 0 w 435"/>
                <a:gd name="T87" fmla="*/ 47 h 209"/>
                <a:gd name="T88" fmla="*/ 0 w 435"/>
                <a:gd name="T89" fmla="*/ 66 h 209"/>
                <a:gd name="T90" fmla="*/ 132 w 435"/>
                <a:gd name="T91" fmla="*/ 66 h 209"/>
                <a:gd name="T92" fmla="*/ 132 w 435"/>
                <a:gd name="T93" fmla="*/ 47 h 209"/>
                <a:gd name="T94" fmla="*/ 132 w 435"/>
                <a:gd name="T95" fmla="*/ 47 h 209"/>
                <a:gd name="T96" fmla="*/ 435 w 435"/>
                <a:gd name="T97" fmla="*/ 0 h 209"/>
                <a:gd name="T98" fmla="*/ 303 w 435"/>
                <a:gd name="T99" fmla="*/ 0 h 209"/>
                <a:gd name="T100" fmla="*/ 303 w 435"/>
                <a:gd name="T101" fmla="*/ 19 h 209"/>
                <a:gd name="T102" fmla="*/ 435 w 435"/>
                <a:gd name="T103" fmla="*/ 19 h 209"/>
                <a:gd name="T104" fmla="*/ 435 w 435"/>
                <a:gd name="T105" fmla="*/ 0 h 209"/>
                <a:gd name="T106" fmla="*/ 435 w 435"/>
                <a:gd name="T107" fmla="*/ 0 h 209"/>
                <a:gd name="T108" fmla="*/ 132 w 435"/>
                <a:gd name="T109" fmla="*/ 0 h 209"/>
                <a:gd name="T110" fmla="*/ 0 w 435"/>
                <a:gd name="T111" fmla="*/ 0 h 209"/>
                <a:gd name="T112" fmla="*/ 0 w 435"/>
                <a:gd name="T113" fmla="*/ 19 h 209"/>
                <a:gd name="T114" fmla="*/ 132 w 435"/>
                <a:gd name="T115" fmla="*/ 19 h 209"/>
                <a:gd name="T116" fmla="*/ 132 w 435"/>
                <a:gd name="T117" fmla="*/ 0 h 209"/>
                <a:gd name="T118" fmla="*/ 132 w 435"/>
                <a:gd name="T119" fmla="*/ 0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5" h="209">
                  <a:moveTo>
                    <a:pt x="435" y="190"/>
                  </a:moveTo>
                  <a:lnTo>
                    <a:pt x="303" y="190"/>
                  </a:lnTo>
                  <a:lnTo>
                    <a:pt x="303" y="209"/>
                  </a:lnTo>
                  <a:lnTo>
                    <a:pt x="435" y="209"/>
                  </a:lnTo>
                  <a:lnTo>
                    <a:pt x="435" y="190"/>
                  </a:lnTo>
                  <a:lnTo>
                    <a:pt x="435" y="190"/>
                  </a:lnTo>
                  <a:close/>
                  <a:moveTo>
                    <a:pt x="132" y="190"/>
                  </a:moveTo>
                  <a:lnTo>
                    <a:pt x="0" y="190"/>
                  </a:lnTo>
                  <a:lnTo>
                    <a:pt x="0" y="209"/>
                  </a:lnTo>
                  <a:lnTo>
                    <a:pt x="132" y="209"/>
                  </a:lnTo>
                  <a:lnTo>
                    <a:pt x="132" y="190"/>
                  </a:lnTo>
                  <a:lnTo>
                    <a:pt x="132" y="190"/>
                  </a:lnTo>
                  <a:close/>
                  <a:moveTo>
                    <a:pt x="435" y="142"/>
                  </a:moveTo>
                  <a:lnTo>
                    <a:pt x="303" y="142"/>
                  </a:lnTo>
                  <a:lnTo>
                    <a:pt x="303" y="161"/>
                  </a:lnTo>
                  <a:lnTo>
                    <a:pt x="435" y="161"/>
                  </a:lnTo>
                  <a:lnTo>
                    <a:pt x="435" y="142"/>
                  </a:lnTo>
                  <a:lnTo>
                    <a:pt x="435" y="142"/>
                  </a:lnTo>
                  <a:close/>
                  <a:moveTo>
                    <a:pt x="132" y="142"/>
                  </a:moveTo>
                  <a:lnTo>
                    <a:pt x="0" y="142"/>
                  </a:lnTo>
                  <a:lnTo>
                    <a:pt x="0" y="161"/>
                  </a:lnTo>
                  <a:lnTo>
                    <a:pt x="132" y="161"/>
                  </a:lnTo>
                  <a:lnTo>
                    <a:pt x="132" y="142"/>
                  </a:lnTo>
                  <a:lnTo>
                    <a:pt x="132" y="142"/>
                  </a:lnTo>
                  <a:close/>
                  <a:moveTo>
                    <a:pt x="435" y="95"/>
                  </a:moveTo>
                  <a:lnTo>
                    <a:pt x="303" y="95"/>
                  </a:lnTo>
                  <a:lnTo>
                    <a:pt x="303" y="114"/>
                  </a:lnTo>
                  <a:lnTo>
                    <a:pt x="435" y="114"/>
                  </a:lnTo>
                  <a:lnTo>
                    <a:pt x="435" y="95"/>
                  </a:lnTo>
                  <a:lnTo>
                    <a:pt x="435" y="95"/>
                  </a:lnTo>
                  <a:close/>
                  <a:moveTo>
                    <a:pt x="132" y="95"/>
                  </a:moveTo>
                  <a:lnTo>
                    <a:pt x="0" y="95"/>
                  </a:lnTo>
                  <a:lnTo>
                    <a:pt x="0" y="114"/>
                  </a:lnTo>
                  <a:lnTo>
                    <a:pt x="132" y="114"/>
                  </a:lnTo>
                  <a:lnTo>
                    <a:pt x="132" y="95"/>
                  </a:lnTo>
                  <a:lnTo>
                    <a:pt x="132" y="95"/>
                  </a:lnTo>
                  <a:close/>
                  <a:moveTo>
                    <a:pt x="435" y="47"/>
                  </a:moveTo>
                  <a:lnTo>
                    <a:pt x="303" y="47"/>
                  </a:lnTo>
                  <a:lnTo>
                    <a:pt x="303" y="66"/>
                  </a:lnTo>
                  <a:lnTo>
                    <a:pt x="435" y="66"/>
                  </a:lnTo>
                  <a:lnTo>
                    <a:pt x="435" y="47"/>
                  </a:lnTo>
                  <a:lnTo>
                    <a:pt x="435" y="47"/>
                  </a:lnTo>
                  <a:close/>
                  <a:moveTo>
                    <a:pt x="132" y="47"/>
                  </a:moveTo>
                  <a:lnTo>
                    <a:pt x="0" y="47"/>
                  </a:lnTo>
                  <a:lnTo>
                    <a:pt x="0" y="66"/>
                  </a:lnTo>
                  <a:lnTo>
                    <a:pt x="132" y="66"/>
                  </a:lnTo>
                  <a:lnTo>
                    <a:pt x="132" y="47"/>
                  </a:lnTo>
                  <a:lnTo>
                    <a:pt x="132" y="47"/>
                  </a:lnTo>
                  <a:close/>
                  <a:moveTo>
                    <a:pt x="435" y="0"/>
                  </a:moveTo>
                  <a:lnTo>
                    <a:pt x="303" y="0"/>
                  </a:lnTo>
                  <a:lnTo>
                    <a:pt x="303" y="19"/>
                  </a:lnTo>
                  <a:lnTo>
                    <a:pt x="435" y="19"/>
                  </a:lnTo>
                  <a:lnTo>
                    <a:pt x="435" y="0"/>
                  </a:lnTo>
                  <a:lnTo>
                    <a:pt x="435" y="0"/>
                  </a:lnTo>
                  <a:close/>
                  <a:moveTo>
                    <a:pt x="132" y="0"/>
                  </a:moveTo>
                  <a:lnTo>
                    <a:pt x="0" y="0"/>
                  </a:lnTo>
                  <a:lnTo>
                    <a:pt x="0" y="19"/>
                  </a:lnTo>
                  <a:lnTo>
                    <a:pt x="132" y="19"/>
                  </a:lnTo>
                  <a:lnTo>
                    <a:pt x="132" y="0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8"/>
            <p:cNvSpPr/>
            <p:nvPr/>
          </p:nvSpPr>
          <p:spPr bwMode="auto">
            <a:xfrm>
              <a:off x="4361" y="1190"/>
              <a:ext cx="208" cy="455"/>
            </a:xfrm>
            <a:custGeom>
              <a:avLst/>
              <a:gdLst>
                <a:gd name="T0" fmla="*/ 24 w 88"/>
                <a:gd name="T1" fmla="*/ 87 h 192"/>
                <a:gd name="T2" fmla="*/ 24 w 88"/>
                <a:gd name="T3" fmla="*/ 84 h 192"/>
                <a:gd name="T4" fmla="*/ 40 w 88"/>
                <a:gd name="T5" fmla="*/ 88 h 192"/>
                <a:gd name="T6" fmla="*/ 40 w 88"/>
                <a:gd name="T7" fmla="*/ 192 h 192"/>
                <a:gd name="T8" fmla="*/ 28 w 88"/>
                <a:gd name="T9" fmla="*/ 184 h 192"/>
                <a:gd name="T10" fmla="*/ 24 w 88"/>
                <a:gd name="T11" fmla="*/ 88 h 192"/>
                <a:gd name="T12" fmla="*/ 0 w 88"/>
                <a:gd name="T13" fmla="*/ 60 h 192"/>
                <a:gd name="T14" fmla="*/ 40 w 88"/>
                <a:gd name="T15" fmla="*/ 36 h 192"/>
                <a:gd name="T16" fmla="*/ 40 w 88"/>
                <a:gd name="T17" fmla="*/ 36 h 192"/>
                <a:gd name="T18" fmla="*/ 40 w 88"/>
                <a:gd name="T19" fmla="*/ 36 h 192"/>
                <a:gd name="T20" fmla="*/ 40 w 88"/>
                <a:gd name="T21" fmla="*/ 36 h 192"/>
                <a:gd name="T22" fmla="*/ 64 w 88"/>
                <a:gd name="T23" fmla="*/ 8 h 192"/>
                <a:gd name="T24" fmla="*/ 88 w 88"/>
                <a:gd name="T25" fmla="*/ 8 h 192"/>
                <a:gd name="T26" fmla="*/ 37 w 88"/>
                <a:gd name="T27" fmla="*/ 37 h 192"/>
                <a:gd name="T28" fmla="*/ 24 w 88"/>
                <a:gd name="T29" fmla="*/ 87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8" h="192">
                  <a:moveTo>
                    <a:pt x="24" y="87"/>
                  </a:moveTo>
                  <a:cubicBezTo>
                    <a:pt x="24" y="84"/>
                    <a:pt x="24" y="84"/>
                    <a:pt x="24" y="84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40" y="192"/>
                    <a:pt x="40" y="192"/>
                    <a:pt x="40" y="192"/>
                  </a:cubicBezTo>
                  <a:cubicBezTo>
                    <a:pt x="21" y="186"/>
                    <a:pt x="30" y="186"/>
                    <a:pt x="28" y="184"/>
                  </a:cubicBezTo>
                  <a:cubicBezTo>
                    <a:pt x="24" y="88"/>
                    <a:pt x="24" y="88"/>
                    <a:pt x="24" y="88"/>
                  </a:cubicBezTo>
                  <a:cubicBezTo>
                    <a:pt x="1" y="87"/>
                    <a:pt x="0" y="60"/>
                    <a:pt x="0" y="60"/>
                  </a:cubicBezTo>
                  <a:cubicBezTo>
                    <a:pt x="8" y="24"/>
                    <a:pt x="37" y="35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5" y="17"/>
                    <a:pt x="64" y="8"/>
                    <a:pt x="64" y="8"/>
                  </a:cubicBezTo>
                  <a:cubicBezTo>
                    <a:pt x="86" y="0"/>
                    <a:pt x="88" y="8"/>
                    <a:pt x="88" y="8"/>
                  </a:cubicBezTo>
                  <a:cubicBezTo>
                    <a:pt x="66" y="5"/>
                    <a:pt x="57" y="48"/>
                    <a:pt x="37" y="37"/>
                  </a:cubicBezTo>
                  <a:cubicBezTo>
                    <a:pt x="1" y="45"/>
                    <a:pt x="15" y="79"/>
                    <a:pt x="24" y="87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9"/>
            <p:cNvSpPr>
              <a:spLocks noEditPoints="1"/>
            </p:cNvSpPr>
            <p:nvPr/>
          </p:nvSpPr>
          <p:spPr bwMode="auto">
            <a:xfrm>
              <a:off x="4351" y="1190"/>
              <a:ext cx="398" cy="474"/>
            </a:xfrm>
            <a:custGeom>
              <a:avLst/>
              <a:gdLst>
                <a:gd name="T0" fmla="*/ 43 w 168"/>
                <a:gd name="T1" fmla="*/ 187 h 200"/>
                <a:gd name="T2" fmla="*/ 82 w 168"/>
                <a:gd name="T3" fmla="*/ 192 h 200"/>
                <a:gd name="T4" fmla="*/ 123 w 168"/>
                <a:gd name="T5" fmla="*/ 187 h 200"/>
                <a:gd name="T6" fmla="*/ 132 w 168"/>
                <a:gd name="T7" fmla="*/ 184 h 200"/>
                <a:gd name="T8" fmla="*/ 89 w 168"/>
                <a:gd name="T9" fmla="*/ 176 h 200"/>
                <a:gd name="T10" fmla="*/ 49 w 168"/>
                <a:gd name="T11" fmla="*/ 173 h 200"/>
                <a:gd name="T12" fmla="*/ 72 w 168"/>
                <a:gd name="T13" fmla="*/ 168 h 200"/>
                <a:gd name="T14" fmla="*/ 96 w 168"/>
                <a:gd name="T15" fmla="*/ 140 h 200"/>
                <a:gd name="T16" fmla="*/ 99 w 168"/>
                <a:gd name="T17" fmla="*/ 136 h 200"/>
                <a:gd name="T18" fmla="*/ 104 w 168"/>
                <a:gd name="T19" fmla="*/ 140 h 200"/>
                <a:gd name="T20" fmla="*/ 130 w 168"/>
                <a:gd name="T21" fmla="*/ 162 h 200"/>
                <a:gd name="T22" fmla="*/ 139 w 168"/>
                <a:gd name="T23" fmla="*/ 86 h 200"/>
                <a:gd name="T24" fmla="*/ 159 w 168"/>
                <a:gd name="T25" fmla="*/ 69 h 200"/>
                <a:gd name="T26" fmla="*/ 157 w 168"/>
                <a:gd name="T27" fmla="*/ 49 h 200"/>
                <a:gd name="T28" fmla="*/ 130 w 168"/>
                <a:gd name="T29" fmla="*/ 37 h 200"/>
                <a:gd name="T30" fmla="*/ 119 w 168"/>
                <a:gd name="T31" fmla="*/ 31 h 200"/>
                <a:gd name="T32" fmla="*/ 71 w 168"/>
                <a:gd name="T33" fmla="*/ 11 h 200"/>
                <a:gd name="T34" fmla="*/ 50 w 168"/>
                <a:gd name="T35" fmla="*/ 28 h 200"/>
                <a:gd name="T36" fmla="*/ 46 w 168"/>
                <a:gd name="T37" fmla="*/ 39 h 200"/>
                <a:gd name="T38" fmla="*/ 14 w 168"/>
                <a:gd name="T39" fmla="*/ 46 h 200"/>
                <a:gd name="T40" fmla="*/ 9 w 168"/>
                <a:gd name="T41" fmla="*/ 70 h 200"/>
                <a:gd name="T42" fmla="*/ 29 w 168"/>
                <a:gd name="T43" fmla="*/ 84 h 200"/>
                <a:gd name="T44" fmla="*/ 36 w 168"/>
                <a:gd name="T45" fmla="*/ 161 h 200"/>
                <a:gd name="T46" fmla="*/ 64 w 168"/>
                <a:gd name="T47" fmla="*/ 167 h 200"/>
                <a:gd name="T48" fmla="*/ 65 w 168"/>
                <a:gd name="T49" fmla="*/ 125 h 200"/>
                <a:gd name="T50" fmla="*/ 71 w 168"/>
                <a:gd name="T51" fmla="*/ 125 h 200"/>
                <a:gd name="T52" fmla="*/ 72 w 168"/>
                <a:gd name="T53" fmla="*/ 168 h 200"/>
                <a:gd name="T54" fmla="*/ 139 w 168"/>
                <a:gd name="T55" fmla="*/ 189 h 200"/>
                <a:gd name="T56" fmla="*/ 120 w 168"/>
                <a:gd name="T57" fmla="*/ 196 h 200"/>
                <a:gd name="T58" fmla="*/ 84 w 168"/>
                <a:gd name="T59" fmla="*/ 200 h 200"/>
                <a:gd name="T60" fmla="*/ 33 w 168"/>
                <a:gd name="T61" fmla="*/ 191 h 200"/>
                <a:gd name="T62" fmla="*/ 28 w 168"/>
                <a:gd name="T63" fmla="*/ 188 h 200"/>
                <a:gd name="T64" fmla="*/ 22 w 168"/>
                <a:gd name="T65" fmla="*/ 91 h 200"/>
                <a:gd name="T66" fmla="*/ 2 w 168"/>
                <a:gd name="T67" fmla="*/ 73 h 200"/>
                <a:gd name="T68" fmla="*/ 8 w 168"/>
                <a:gd name="T69" fmla="*/ 40 h 200"/>
                <a:gd name="T70" fmla="*/ 41 w 168"/>
                <a:gd name="T71" fmla="*/ 29 h 200"/>
                <a:gd name="T72" fmla="*/ 57 w 168"/>
                <a:gd name="T73" fmla="*/ 9 h 200"/>
                <a:gd name="T74" fmla="*/ 104 w 168"/>
                <a:gd name="T75" fmla="*/ 4 h 200"/>
                <a:gd name="T76" fmla="*/ 127 w 168"/>
                <a:gd name="T77" fmla="*/ 29 h 200"/>
                <a:gd name="T78" fmla="*/ 144 w 168"/>
                <a:gd name="T79" fmla="*/ 30 h 200"/>
                <a:gd name="T80" fmla="*/ 167 w 168"/>
                <a:gd name="T81" fmla="*/ 55 h 200"/>
                <a:gd name="T82" fmla="*/ 160 w 168"/>
                <a:gd name="T83" fmla="*/ 83 h 200"/>
                <a:gd name="T84" fmla="*/ 139 w 168"/>
                <a:gd name="T85" fmla="*/ 94 h 200"/>
                <a:gd name="T86" fmla="*/ 140 w 168"/>
                <a:gd name="T87" fmla="*/ 165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8" h="200">
                  <a:moveTo>
                    <a:pt x="36" y="170"/>
                  </a:moveTo>
                  <a:cubicBezTo>
                    <a:pt x="36" y="184"/>
                    <a:pt x="36" y="184"/>
                    <a:pt x="36" y="184"/>
                  </a:cubicBezTo>
                  <a:cubicBezTo>
                    <a:pt x="38" y="185"/>
                    <a:pt x="40" y="186"/>
                    <a:pt x="43" y="187"/>
                  </a:cubicBezTo>
                  <a:cubicBezTo>
                    <a:pt x="46" y="188"/>
                    <a:pt x="49" y="189"/>
                    <a:pt x="52" y="189"/>
                  </a:cubicBezTo>
                  <a:cubicBezTo>
                    <a:pt x="56" y="190"/>
                    <a:pt x="60" y="191"/>
                    <a:pt x="64" y="191"/>
                  </a:cubicBezTo>
                  <a:cubicBezTo>
                    <a:pt x="70" y="192"/>
                    <a:pt x="76" y="192"/>
                    <a:pt x="82" y="192"/>
                  </a:cubicBezTo>
                  <a:cubicBezTo>
                    <a:pt x="83" y="192"/>
                    <a:pt x="83" y="192"/>
                    <a:pt x="84" y="192"/>
                  </a:cubicBezTo>
                  <a:cubicBezTo>
                    <a:pt x="94" y="192"/>
                    <a:pt x="104" y="191"/>
                    <a:pt x="114" y="190"/>
                  </a:cubicBezTo>
                  <a:cubicBezTo>
                    <a:pt x="117" y="189"/>
                    <a:pt x="120" y="188"/>
                    <a:pt x="123" y="187"/>
                  </a:cubicBezTo>
                  <a:cubicBezTo>
                    <a:pt x="126" y="187"/>
                    <a:pt x="129" y="186"/>
                    <a:pt x="131" y="184"/>
                  </a:cubicBezTo>
                  <a:cubicBezTo>
                    <a:pt x="132" y="184"/>
                    <a:pt x="132" y="184"/>
                    <a:pt x="132" y="184"/>
                  </a:cubicBezTo>
                  <a:cubicBezTo>
                    <a:pt x="132" y="184"/>
                    <a:pt x="132" y="184"/>
                    <a:pt x="132" y="184"/>
                  </a:cubicBezTo>
                  <a:cubicBezTo>
                    <a:pt x="132" y="170"/>
                    <a:pt x="132" y="170"/>
                    <a:pt x="132" y="170"/>
                  </a:cubicBezTo>
                  <a:cubicBezTo>
                    <a:pt x="129" y="171"/>
                    <a:pt x="126" y="171"/>
                    <a:pt x="124" y="172"/>
                  </a:cubicBezTo>
                  <a:cubicBezTo>
                    <a:pt x="112" y="175"/>
                    <a:pt x="101" y="176"/>
                    <a:pt x="89" y="176"/>
                  </a:cubicBezTo>
                  <a:cubicBezTo>
                    <a:pt x="87" y="176"/>
                    <a:pt x="86" y="176"/>
                    <a:pt x="84" y="176"/>
                  </a:cubicBezTo>
                  <a:cubicBezTo>
                    <a:pt x="82" y="176"/>
                    <a:pt x="80" y="176"/>
                    <a:pt x="77" y="176"/>
                  </a:cubicBezTo>
                  <a:cubicBezTo>
                    <a:pt x="68" y="176"/>
                    <a:pt x="58" y="175"/>
                    <a:pt x="49" y="173"/>
                  </a:cubicBezTo>
                  <a:cubicBezTo>
                    <a:pt x="45" y="172"/>
                    <a:pt x="41" y="171"/>
                    <a:pt x="38" y="170"/>
                  </a:cubicBezTo>
                  <a:cubicBezTo>
                    <a:pt x="37" y="170"/>
                    <a:pt x="37" y="170"/>
                    <a:pt x="36" y="170"/>
                  </a:cubicBezTo>
                  <a:close/>
                  <a:moveTo>
                    <a:pt x="72" y="168"/>
                  </a:moveTo>
                  <a:cubicBezTo>
                    <a:pt x="75" y="168"/>
                    <a:pt x="78" y="168"/>
                    <a:pt x="81" y="168"/>
                  </a:cubicBezTo>
                  <a:cubicBezTo>
                    <a:pt x="86" y="168"/>
                    <a:pt x="91" y="168"/>
                    <a:pt x="96" y="168"/>
                  </a:cubicBezTo>
                  <a:cubicBezTo>
                    <a:pt x="96" y="158"/>
                    <a:pt x="96" y="149"/>
                    <a:pt x="96" y="140"/>
                  </a:cubicBezTo>
                  <a:cubicBezTo>
                    <a:pt x="96" y="139"/>
                    <a:pt x="96" y="139"/>
                    <a:pt x="96" y="138"/>
                  </a:cubicBezTo>
                  <a:cubicBezTo>
                    <a:pt x="97" y="138"/>
                    <a:pt x="97" y="137"/>
                    <a:pt x="97" y="137"/>
                  </a:cubicBezTo>
                  <a:cubicBezTo>
                    <a:pt x="98" y="137"/>
                    <a:pt x="98" y="136"/>
                    <a:pt x="99" y="136"/>
                  </a:cubicBezTo>
                  <a:cubicBezTo>
                    <a:pt x="99" y="136"/>
                    <a:pt x="99" y="136"/>
                    <a:pt x="100" y="136"/>
                  </a:cubicBezTo>
                  <a:cubicBezTo>
                    <a:pt x="101" y="136"/>
                    <a:pt x="103" y="137"/>
                    <a:pt x="103" y="138"/>
                  </a:cubicBezTo>
                  <a:cubicBezTo>
                    <a:pt x="104" y="138"/>
                    <a:pt x="104" y="139"/>
                    <a:pt x="104" y="140"/>
                  </a:cubicBezTo>
                  <a:cubicBezTo>
                    <a:pt x="104" y="149"/>
                    <a:pt x="104" y="158"/>
                    <a:pt x="104" y="167"/>
                  </a:cubicBezTo>
                  <a:cubicBezTo>
                    <a:pt x="110" y="166"/>
                    <a:pt x="116" y="166"/>
                    <a:pt x="123" y="164"/>
                  </a:cubicBezTo>
                  <a:cubicBezTo>
                    <a:pt x="125" y="164"/>
                    <a:pt x="128" y="163"/>
                    <a:pt x="130" y="162"/>
                  </a:cubicBezTo>
                  <a:cubicBezTo>
                    <a:pt x="131" y="162"/>
                    <a:pt x="131" y="162"/>
                    <a:pt x="132" y="161"/>
                  </a:cubicBezTo>
                  <a:cubicBezTo>
                    <a:pt x="131" y="87"/>
                    <a:pt x="131" y="87"/>
                    <a:pt x="131" y="87"/>
                  </a:cubicBezTo>
                  <a:cubicBezTo>
                    <a:pt x="134" y="87"/>
                    <a:pt x="136" y="86"/>
                    <a:pt x="139" y="86"/>
                  </a:cubicBezTo>
                  <a:cubicBezTo>
                    <a:pt x="140" y="86"/>
                    <a:pt x="140" y="86"/>
                    <a:pt x="140" y="86"/>
                  </a:cubicBezTo>
                  <a:cubicBezTo>
                    <a:pt x="143" y="85"/>
                    <a:pt x="146" y="84"/>
                    <a:pt x="148" y="83"/>
                  </a:cubicBezTo>
                  <a:cubicBezTo>
                    <a:pt x="153" y="80"/>
                    <a:pt x="157" y="75"/>
                    <a:pt x="159" y="69"/>
                  </a:cubicBezTo>
                  <a:cubicBezTo>
                    <a:pt x="159" y="67"/>
                    <a:pt x="160" y="65"/>
                    <a:pt x="160" y="63"/>
                  </a:cubicBezTo>
                  <a:cubicBezTo>
                    <a:pt x="160" y="61"/>
                    <a:pt x="160" y="59"/>
                    <a:pt x="159" y="56"/>
                  </a:cubicBezTo>
                  <a:cubicBezTo>
                    <a:pt x="159" y="54"/>
                    <a:pt x="158" y="51"/>
                    <a:pt x="157" y="49"/>
                  </a:cubicBezTo>
                  <a:cubicBezTo>
                    <a:pt x="155" y="46"/>
                    <a:pt x="153" y="44"/>
                    <a:pt x="150" y="42"/>
                  </a:cubicBezTo>
                  <a:cubicBezTo>
                    <a:pt x="148" y="40"/>
                    <a:pt x="144" y="38"/>
                    <a:pt x="141" y="38"/>
                  </a:cubicBezTo>
                  <a:cubicBezTo>
                    <a:pt x="137" y="37"/>
                    <a:pt x="133" y="36"/>
                    <a:pt x="130" y="37"/>
                  </a:cubicBezTo>
                  <a:cubicBezTo>
                    <a:pt x="129" y="37"/>
                    <a:pt x="129" y="37"/>
                    <a:pt x="129" y="37"/>
                  </a:cubicBezTo>
                  <a:cubicBezTo>
                    <a:pt x="122" y="39"/>
                    <a:pt x="122" y="39"/>
                    <a:pt x="122" y="39"/>
                  </a:cubicBezTo>
                  <a:cubicBezTo>
                    <a:pt x="121" y="36"/>
                    <a:pt x="120" y="34"/>
                    <a:pt x="119" y="31"/>
                  </a:cubicBezTo>
                  <a:cubicBezTo>
                    <a:pt x="118" y="28"/>
                    <a:pt x="116" y="25"/>
                    <a:pt x="114" y="22"/>
                  </a:cubicBezTo>
                  <a:cubicBezTo>
                    <a:pt x="110" y="17"/>
                    <a:pt x="106" y="13"/>
                    <a:pt x="100" y="11"/>
                  </a:cubicBezTo>
                  <a:cubicBezTo>
                    <a:pt x="91" y="7"/>
                    <a:pt x="80" y="7"/>
                    <a:pt x="71" y="11"/>
                  </a:cubicBezTo>
                  <a:cubicBezTo>
                    <a:pt x="69" y="12"/>
                    <a:pt x="67" y="12"/>
                    <a:pt x="66" y="13"/>
                  </a:cubicBezTo>
                  <a:cubicBezTo>
                    <a:pt x="64" y="14"/>
                    <a:pt x="62" y="15"/>
                    <a:pt x="61" y="16"/>
                  </a:cubicBezTo>
                  <a:cubicBezTo>
                    <a:pt x="56" y="19"/>
                    <a:pt x="53" y="23"/>
                    <a:pt x="50" y="28"/>
                  </a:cubicBezTo>
                  <a:cubicBezTo>
                    <a:pt x="50" y="29"/>
                    <a:pt x="49" y="30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3" y="38"/>
                    <a:pt x="41" y="38"/>
                    <a:pt x="38" y="37"/>
                  </a:cubicBezTo>
                  <a:cubicBezTo>
                    <a:pt x="35" y="37"/>
                    <a:pt x="33" y="37"/>
                    <a:pt x="30" y="37"/>
                  </a:cubicBezTo>
                  <a:cubicBezTo>
                    <a:pt x="24" y="38"/>
                    <a:pt x="18" y="41"/>
                    <a:pt x="14" y="46"/>
                  </a:cubicBezTo>
                  <a:cubicBezTo>
                    <a:pt x="12" y="48"/>
                    <a:pt x="10" y="52"/>
                    <a:pt x="9" y="55"/>
                  </a:cubicBezTo>
                  <a:cubicBezTo>
                    <a:pt x="8" y="57"/>
                    <a:pt x="8" y="60"/>
                    <a:pt x="8" y="62"/>
                  </a:cubicBezTo>
                  <a:cubicBezTo>
                    <a:pt x="8" y="65"/>
                    <a:pt x="9" y="67"/>
                    <a:pt x="9" y="70"/>
                  </a:cubicBezTo>
                  <a:cubicBezTo>
                    <a:pt x="10" y="72"/>
                    <a:pt x="11" y="73"/>
                    <a:pt x="12" y="75"/>
                  </a:cubicBezTo>
                  <a:cubicBezTo>
                    <a:pt x="14" y="77"/>
                    <a:pt x="16" y="79"/>
                    <a:pt x="18" y="80"/>
                  </a:cubicBezTo>
                  <a:cubicBezTo>
                    <a:pt x="21" y="82"/>
                    <a:pt x="25" y="83"/>
                    <a:pt x="29" y="84"/>
                  </a:cubicBezTo>
                  <a:cubicBezTo>
                    <a:pt x="29" y="84"/>
                    <a:pt x="29" y="84"/>
                    <a:pt x="29" y="84"/>
                  </a:cubicBezTo>
                  <a:cubicBezTo>
                    <a:pt x="36" y="85"/>
                    <a:pt x="36" y="85"/>
                    <a:pt x="36" y="85"/>
                  </a:cubicBezTo>
                  <a:cubicBezTo>
                    <a:pt x="36" y="161"/>
                    <a:pt x="36" y="161"/>
                    <a:pt x="36" y="161"/>
                  </a:cubicBezTo>
                  <a:cubicBezTo>
                    <a:pt x="39" y="162"/>
                    <a:pt x="42" y="163"/>
                    <a:pt x="45" y="164"/>
                  </a:cubicBezTo>
                  <a:cubicBezTo>
                    <a:pt x="50" y="165"/>
                    <a:pt x="55" y="166"/>
                    <a:pt x="60" y="167"/>
                  </a:cubicBezTo>
                  <a:cubicBezTo>
                    <a:pt x="61" y="167"/>
                    <a:pt x="63" y="167"/>
                    <a:pt x="64" y="167"/>
                  </a:cubicBezTo>
                  <a:cubicBezTo>
                    <a:pt x="64" y="154"/>
                    <a:pt x="64" y="141"/>
                    <a:pt x="64" y="128"/>
                  </a:cubicBezTo>
                  <a:cubicBezTo>
                    <a:pt x="64" y="127"/>
                    <a:pt x="64" y="127"/>
                    <a:pt x="64" y="126"/>
                  </a:cubicBezTo>
                  <a:cubicBezTo>
                    <a:pt x="65" y="126"/>
                    <a:pt x="65" y="125"/>
                    <a:pt x="65" y="125"/>
                  </a:cubicBezTo>
                  <a:cubicBezTo>
                    <a:pt x="66" y="125"/>
                    <a:pt x="66" y="125"/>
                    <a:pt x="66" y="124"/>
                  </a:cubicBezTo>
                  <a:cubicBezTo>
                    <a:pt x="68" y="124"/>
                    <a:pt x="69" y="124"/>
                    <a:pt x="70" y="125"/>
                  </a:cubicBezTo>
                  <a:cubicBezTo>
                    <a:pt x="70" y="125"/>
                    <a:pt x="71" y="125"/>
                    <a:pt x="71" y="125"/>
                  </a:cubicBezTo>
                  <a:cubicBezTo>
                    <a:pt x="71" y="126"/>
                    <a:pt x="72" y="126"/>
                    <a:pt x="72" y="127"/>
                  </a:cubicBezTo>
                  <a:cubicBezTo>
                    <a:pt x="72" y="127"/>
                    <a:pt x="72" y="127"/>
                    <a:pt x="72" y="128"/>
                  </a:cubicBezTo>
                  <a:cubicBezTo>
                    <a:pt x="72" y="141"/>
                    <a:pt x="72" y="154"/>
                    <a:pt x="72" y="168"/>
                  </a:cubicBezTo>
                  <a:close/>
                  <a:moveTo>
                    <a:pt x="140" y="165"/>
                  </a:moveTo>
                  <a:cubicBezTo>
                    <a:pt x="140" y="188"/>
                    <a:pt x="140" y="188"/>
                    <a:pt x="140" y="188"/>
                  </a:cubicBezTo>
                  <a:cubicBezTo>
                    <a:pt x="140" y="188"/>
                    <a:pt x="139" y="189"/>
                    <a:pt x="139" y="189"/>
                  </a:cubicBezTo>
                  <a:cubicBezTo>
                    <a:pt x="138" y="190"/>
                    <a:pt x="137" y="190"/>
                    <a:pt x="136" y="191"/>
                  </a:cubicBezTo>
                  <a:cubicBezTo>
                    <a:pt x="133" y="193"/>
                    <a:pt x="130" y="194"/>
                    <a:pt x="126" y="195"/>
                  </a:cubicBezTo>
                  <a:cubicBezTo>
                    <a:pt x="124" y="195"/>
                    <a:pt x="122" y="196"/>
                    <a:pt x="120" y="196"/>
                  </a:cubicBezTo>
                  <a:cubicBezTo>
                    <a:pt x="117" y="197"/>
                    <a:pt x="114" y="198"/>
                    <a:pt x="111" y="198"/>
                  </a:cubicBezTo>
                  <a:cubicBezTo>
                    <a:pt x="103" y="199"/>
                    <a:pt x="95" y="200"/>
                    <a:pt x="87" y="200"/>
                  </a:cubicBezTo>
                  <a:cubicBezTo>
                    <a:pt x="86" y="200"/>
                    <a:pt x="85" y="200"/>
                    <a:pt x="84" y="200"/>
                  </a:cubicBezTo>
                  <a:cubicBezTo>
                    <a:pt x="76" y="200"/>
                    <a:pt x="68" y="200"/>
                    <a:pt x="60" y="199"/>
                  </a:cubicBezTo>
                  <a:cubicBezTo>
                    <a:pt x="54" y="198"/>
                    <a:pt x="49" y="197"/>
                    <a:pt x="43" y="195"/>
                  </a:cubicBezTo>
                  <a:cubicBezTo>
                    <a:pt x="40" y="194"/>
                    <a:pt x="36" y="193"/>
                    <a:pt x="33" y="191"/>
                  </a:cubicBezTo>
                  <a:cubicBezTo>
                    <a:pt x="32" y="191"/>
                    <a:pt x="31" y="190"/>
                    <a:pt x="30" y="189"/>
                  </a:cubicBezTo>
                  <a:cubicBezTo>
                    <a:pt x="29" y="189"/>
                    <a:pt x="29" y="189"/>
                    <a:pt x="28" y="188"/>
                  </a:cubicBezTo>
                  <a:cubicBezTo>
                    <a:pt x="28" y="188"/>
                    <a:pt x="28" y="188"/>
                    <a:pt x="28" y="188"/>
                  </a:cubicBezTo>
                  <a:cubicBezTo>
                    <a:pt x="28" y="92"/>
                    <a:pt x="28" y="92"/>
                    <a:pt x="28" y="92"/>
                  </a:cubicBezTo>
                  <a:cubicBezTo>
                    <a:pt x="27" y="92"/>
                    <a:pt x="27" y="92"/>
                    <a:pt x="26" y="92"/>
                  </a:cubicBezTo>
                  <a:cubicBezTo>
                    <a:pt x="25" y="91"/>
                    <a:pt x="24" y="91"/>
                    <a:pt x="22" y="91"/>
                  </a:cubicBezTo>
                  <a:cubicBezTo>
                    <a:pt x="19" y="90"/>
                    <a:pt x="16" y="88"/>
                    <a:pt x="13" y="87"/>
                  </a:cubicBezTo>
                  <a:cubicBezTo>
                    <a:pt x="11" y="85"/>
                    <a:pt x="8" y="82"/>
                    <a:pt x="6" y="80"/>
                  </a:cubicBezTo>
                  <a:cubicBezTo>
                    <a:pt x="4" y="78"/>
                    <a:pt x="3" y="75"/>
                    <a:pt x="2" y="73"/>
                  </a:cubicBezTo>
                  <a:cubicBezTo>
                    <a:pt x="1" y="70"/>
                    <a:pt x="0" y="66"/>
                    <a:pt x="0" y="63"/>
                  </a:cubicBezTo>
                  <a:cubicBezTo>
                    <a:pt x="0" y="60"/>
                    <a:pt x="0" y="56"/>
                    <a:pt x="1" y="53"/>
                  </a:cubicBezTo>
                  <a:cubicBezTo>
                    <a:pt x="2" y="48"/>
                    <a:pt x="5" y="44"/>
                    <a:pt x="8" y="40"/>
                  </a:cubicBezTo>
                  <a:cubicBezTo>
                    <a:pt x="11" y="36"/>
                    <a:pt x="15" y="34"/>
                    <a:pt x="20" y="32"/>
                  </a:cubicBezTo>
                  <a:cubicBezTo>
                    <a:pt x="23" y="30"/>
                    <a:pt x="26" y="29"/>
                    <a:pt x="30" y="29"/>
                  </a:cubicBezTo>
                  <a:cubicBezTo>
                    <a:pt x="33" y="29"/>
                    <a:pt x="37" y="29"/>
                    <a:pt x="41" y="29"/>
                  </a:cubicBezTo>
                  <a:cubicBezTo>
                    <a:pt x="41" y="29"/>
                    <a:pt x="41" y="29"/>
                    <a:pt x="41" y="28"/>
                  </a:cubicBezTo>
                  <a:cubicBezTo>
                    <a:pt x="42" y="26"/>
                    <a:pt x="43" y="25"/>
                    <a:pt x="44" y="23"/>
                  </a:cubicBezTo>
                  <a:cubicBezTo>
                    <a:pt x="47" y="17"/>
                    <a:pt x="52" y="13"/>
                    <a:pt x="57" y="9"/>
                  </a:cubicBezTo>
                  <a:cubicBezTo>
                    <a:pt x="64" y="4"/>
                    <a:pt x="73" y="1"/>
                    <a:pt x="82" y="0"/>
                  </a:cubicBezTo>
                  <a:cubicBezTo>
                    <a:pt x="87" y="0"/>
                    <a:pt x="93" y="0"/>
                    <a:pt x="98" y="2"/>
                  </a:cubicBezTo>
                  <a:cubicBezTo>
                    <a:pt x="100" y="2"/>
                    <a:pt x="102" y="3"/>
                    <a:pt x="104" y="4"/>
                  </a:cubicBezTo>
                  <a:cubicBezTo>
                    <a:pt x="107" y="5"/>
                    <a:pt x="111" y="7"/>
                    <a:pt x="114" y="10"/>
                  </a:cubicBezTo>
                  <a:cubicBezTo>
                    <a:pt x="116" y="12"/>
                    <a:pt x="119" y="15"/>
                    <a:pt x="121" y="18"/>
                  </a:cubicBezTo>
                  <a:cubicBezTo>
                    <a:pt x="124" y="21"/>
                    <a:pt x="126" y="25"/>
                    <a:pt x="127" y="29"/>
                  </a:cubicBezTo>
                  <a:cubicBezTo>
                    <a:pt x="128" y="29"/>
                    <a:pt x="128" y="29"/>
                    <a:pt x="129" y="29"/>
                  </a:cubicBezTo>
                  <a:cubicBezTo>
                    <a:pt x="130" y="29"/>
                    <a:pt x="131" y="29"/>
                    <a:pt x="133" y="29"/>
                  </a:cubicBezTo>
                  <a:cubicBezTo>
                    <a:pt x="136" y="29"/>
                    <a:pt x="140" y="29"/>
                    <a:pt x="144" y="30"/>
                  </a:cubicBezTo>
                  <a:cubicBezTo>
                    <a:pt x="148" y="31"/>
                    <a:pt x="152" y="33"/>
                    <a:pt x="155" y="36"/>
                  </a:cubicBezTo>
                  <a:cubicBezTo>
                    <a:pt x="159" y="38"/>
                    <a:pt x="161" y="42"/>
                    <a:pt x="164" y="45"/>
                  </a:cubicBezTo>
                  <a:cubicBezTo>
                    <a:pt x="165" y="48"/>
                    <a:pt x="167" y="52"/>
                    <a:pt x="167" y="55"/>
                  </a:cubicBezTo>
                  <a:cubicBezTo>
                    <a:pt x="168" y="58"/>
                    <a:pt x="168" y="62"/>
                    <a:pt x="168" y="65"/>
                  </a:cubicBezTo>
                  <a:cubicBezTo>
                    <a:pt x="168" y="68"/>
                    <a:pt x="167" y="70"/>
                    <a:pt x="166" y="73"/>
                  </a:cubicBezTo>
                  <a:cubicBezTo>
                    <a:pt x="165" y="76"/>
                    <a:pt x="162" y="80"/>
                    <a:pt x="160" y="83"/>
                  </a:cubicBezTo>
                  <a:cubicBezTo>
                    <a:pt x="157" y="86"/>
                    <a:pt x="154" y="88"/>
                    <a:pt x="151" y="90"/>
                  </a:cubicBezTo>
                  <a:cubicBezTo>
                    <a:pt x="149" y="91"/>
                    <a:pt x="146" y="92"/>
                    <a:pt x="143" y="93"/>
                  </a:cubicBezTo>
                  <a:cubicBezTo>
                    <a:pt x="142" y="93"/>
                    <a:pt x="141" y="94"/>
                    <a:pt x="139" y="94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0" y="163"/>
                    <a:pt x="140" y="163"/>
                    <a:pt x="140" y="163"/>
                  </a:cubicBezTo>
                  <a:cubicBezTo>
                    <a:pt x="140" y="164"/>
                    <a:pt x="140" y="164"/>
                    <a:pt x="140" y="165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10"/>
            <p:cNvSpPr>
              <a:spLocks noEditPoints="1"/>
            </p:cNvSpPr>
            <p:nvPr/>
          </p:nvSpPr>
          <p:spPr bwMode="auto">
            <a:xfrm>
              <a:off x="2294" y="1919"/>
              <a:ext cx="365" cy="379"/>
            </a:xfrm>
            <a:custGeom>
              <a:avLst/>
              <a:gdLst>
                <a:gd name="T0" fmla="*/ 67 w 154"/>
                <a:gd name="T1" fmla="*/ 159 h 160"/>
                <a:gd name="T2" fmla="*/ 28 w 154"/>
                <a:gd name="T3" fmla="*/ 141 h 160"/>
                <a:gd name="T4" fmla="*/ 3 w 154"/>
                <a:gd name="T5" fmla="*/ 99 h 160"/>
                <a:gd name="T6" fmla="*/ 14 w 154"/>
                <a:gd name="T7" fmla="*/ 35 h 160"/>
                <a:gd name="T8" fmla="*/ 49 w 154"/>
                <a:gd name="T9" fmla="*/ 6 h 160"/>
                <a:gd name="T10" fmla="*/ 103 w 154"/>
                <a:gd name="T11" fmla="*/ 5 h 160"/>
                <a:gd name="T12" fmla="*/ 141 w 154"/>
                <a:gd name="T13" fmla="*/ 36 h 160"/>
                <a:gd name="T14" fmla="*/ 151 w 154"/>
                <a:gd name="T15" fmla="*/ 99 h 160"/>
                <a:gd name="T16" fmla="*/ 128 w 154"/>
                <a:gd name="T17" fmla="*/ 139 h 160"/>
                <a:gd name="T18" fmla="*/ 89 w 154"/>
                <a:gd name="T19" fmla="*/ 159 h 160"/>
                <a:gd name="T20" fmla="*/ 77 w 154"/>
                <a:gd name="T21" fmla="*/ 160 h 160"/>
                <a:gd name="T22" fmla="*/ 86 w 154"/>
                <a:gd name="T23" fmla="*/ 151 h 160"/>
                <a:gd name="T24" fmla="*/ 121 w 154"/>
                <a:gd name="T25" fmla="*/ 135 h 160"/>
                <a:gd name="T26" fmla="*/ 143 w 154"/>
                <a:gd name="T27" fmla="*/ 97 h 160"/>
                <a:gd name="T28" fmla="*/ 133 w 154"/>
                <a:gd name="T29" fmla="*/ 40 h 160"/>
                <a:gd name="T30" fmla="*/ 102 w 154"/>
                <a:gd name="T31" fmla="*/ 13 h 160"/>
                <a:gd name="T32" fmla="*/ 54 w 154"/>
                <a:gd name="T33" fmla="*/ 12 h 160"/>
                <a:gd name="T34" fmla="*/ 21 w 154"/>
                <a:gd name="T35" fmla="*/ 40 h 160"/>
                <a:gd name="T36" fmla="*/ 11 w 154"/>
                <a:gd name="T37" fmla="*/ 98 h 160"/>
                <a:gd name="T38" fmla="*/ 32 w 154"/>
                <a:gd name="T39" fmla="*/ 133 h 160"/>
                <a:gd name="T40" fmla="*/ 67 w 154"/>
                <a:gd name="T41" fmla="*/ 151 h 160"/>
                <a:gd name="T42" fmla="*/ 77 w 154"/>
                <a:gd name="T43" fmla="*/ 152 h 160"/>
                <a:gd name="T44" fmla="*/ 71 w 154"/>
                <a:gd name="T45" fmla="*/ 142 h 160"/>
                <a:gd name="T46" fmla="*/ 33 w 154"/>
                <a:gd name="T47" fmla="*/ 122 h 160"/>
                <a:gd name="T48" fmla="*/ 18 w 154"/>
                <a:gd name="T49" fmla="*/ 88 h 160"/>
                <a:gd name="T50" fmla="*/ 21 w 154"/>
                <a:gd name="T51" fmla="*/ 56 h 160"/>
                <a:gd name="T52" fmla="*/ 38 w 154"/>
                <a:gd name="T53" fmla="*/ 33 h 160"/>
                <a:gd name="T54" fmla="*/ 40 w 154"/>
                <a:gd name="T55" fmla="*/ 31 h 160"/>
                <a:gd name="T56" fmla="*/ 42 w 154"/>
                <a:gd name="T57" fmla="*/ 30 h 160"/>
                <a:gd name="T58" fmla="*/ 44 w 154"/>
                <a:gd name="T59" fmla="*/ 31 h 160"/>
                <a:gd name="T60" fmla="*/ 45 w 154"/>
                <a:gd name="T61" fmla="*/ 37 h 160"/>
                <a:gd name="T62" fmla="*/ 44 w 154"/>
                <a:gd name="T63" fmla="*/ 38 h 160"/>
                <a:gd name="T64" fmla="*/ 30 w 154"/>
                <a:gd name="T65" fmla="*/ 56 h 160"/>
                <a:gd name="T66" fmla="*/ 28 w 154"/>
                <a:gd name="T67" fmla="*/ 98 h 160"/>
                <a:gd name="T68" fmla="*/ 45 w 154"/>
                <a:gd name="T69" fmla="*/ 123 h 160"/>
                <a:gd name="T70" fmla="*/ 71 w 154"/>
                <a:gd name="T71" fmla="*/ 134 h 160"/>
                <a:gd name="T72" fmla="*/ 77 w 154"/>
                <a:gd name="T73" fmla="*/ 134 h 160"/>
                <a:gd name="T74" fmla="*/ 79 w 154"/>
                <a:gd name="T75" fmla="*/ 135 h 160"/>
                <a:gd name="T76" fmla="*/ 80 w 154"/>
                <a:gd name="T77" fmla="*/ 140 h 160"/>
                <a:gd name="T78" fmla="*/ 78 w 154"/>
                <a:gd name="T79" fmla="*/ 142 h 160"/>
                <a:gd name="T80" fmla="*/ 77 w 154"/>
                <a:gd name="T81" fmla="*/ 142 h 160"/>
                <a:gd name="T82" fmla="*/ 102 w 154"/>
                <a:gd name="T83" fmla="*/ 135 h 160"/>
                <a:gd name="T84" fmla="*/ 100 w 154"/>
                <a:gd name="T85" fmla="*/ 134 h 160"/>
                <a:gd name="T86" fmla="*/ 100 w 154"/>
                <a:gd name="T87" fmla="*/ 128 h 160"/>
                <a:gd name="T88" fmla="*/ 111 w 154"/>
                <a:gd name="T89" fmla="*/ 120 h 160"/>
                <a:gd name="T90" fmla="*/ 128 w 154"/>
                <a:gd name="T91" fmla="*/ 86 h 160"/>
                <a:gd name="T92" fmla="*/ 128 w 154"/>
                <a:gd name="T93" fmla="*/ 79 h 160"/>
                <a:gd name="T94" fmla="*/ 130 w 154"/>
                <a:gd name="T95" fmla="*/ 77 h 160"/>
                <a:gd name="T96" fmla="*/ 135 w 154"/>
                <a:gd name="T97" fmla="*/ 77 h 160"/>
                <a:gd name="T98" fmla="*/ 136 w 154"/>
                <a:gd name="T99" fmla="*/ 79 h 160"/>
                <a:gd name="T100" fmla="*/ 136 w 154"/>
                <a:gd name="T101" fmla="*/ 87 h 160"/>
                <a:gd name="T102" fmla="*/ 115 w 154"/>
                <a:gd name="T103" fmla="*/ 128 h 160"/>
                <a:gd name="T104" fmla="*/ 104 w 154"/>
                <a:gd name="T105" fmla="*/ 135 h 160"/>
                <a:gd name="T106" fmla="*/ 103 w 154"/>
                <a:gd name="T107" fmla="*/ 13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4" h="160">
                  <a:moveTo>
                    <a:pt x="77" y="160"/>
                  </a:moveTo>
                  <a:cubicBezTo>
                    <a:pt x="74" y="159"/>
                    <a:pt x="71" y="159"/>
                    <a:pt x="67" y="159"/>
                  </a:cubicBezTo>
                  <a:cubicBezTo>
                    <a:pt x="60" y="158"/>
                    <a:pt x="54" y="156"/>
                    <a:pt x="47" y="153"/>
                  </a:cubicBezTo>
                  <a:cubicBezTo>
                    <a:pt x="40" y="150"/>
                    <a:pt x="34" y="146"/>
                    <a:pt x="28" y="141"/>
                  </a:cubicBezTo>
                  <a:cubicBezTo>
                    <a:pt x="22" y="135"/>
                    <a:pt x="17" y="129"/>
                    <a:pt x="12" y="122"/>
                  </a:cubicBezTo>
                  <a:cubicBezTo>
                    <a:pt x="8" y="115"/>
                    <a:pt x="5" y="107"/>
                    <a:pt x="3" y="99"/>
                  </a:cubicBezTo>
                  <a:cubicBezTo>
                    <a:pt x="0" y="85"/>
                    <a:pt x="0" y="70"/>
                    <a:pt x="4" y="56"/>
                  </a:cubicBezTo>
                  <a:cubicBezTo>
                    <a:pt x="7" y="49"/>
                    <a:pt x="10" y="42"/>
                    <a:pt x="14" y="35"/>
                  </a:cubicBezTo>
                  <a:cubicBezTo>
                    <a:pt x="18" y="30"/>
                    <a:pt x="22" y="24"/>
                    <a:pt x="27" y="20"/>
                  </a:cubicBezTo>
                  <a:cubicBezTo>
                    <a:pt x="34" y="14"/>
                    <a:pt x="41" y="9"/>
                    <a:pt x="49" y="6"/>
                  </a:cubicBezTo>
                  <a:cubicBezTo>
                    <a:pt x="58" y="2"/>
                    <a:pt x="67" y="0"/>
                    <a:pt x="76" y="0"/>
                  </a:cubicBezTo>
                  <a:cubicBezTo>
                    <a:pt x="85" y="0"/>
                    <a:pt x="95" y="2"/>
                    <a:pt x="103" y="5"/>
                  </a:cubicBezTo>
                  <a:cubicBezTo>
                    <a:pt x="111" y="8"/>
                    <a:pt x="119" y="13"/>
                    <a:pt x="126" y="18"/>
                  </a:cubicBezTo>
                  <a:cubicBezTo>
                    <a:pt x="131" y="23"/>
                    <a:pt x="136" y="29"/>
                    <a:pt x="141" y="36"/>
                  </a:cubicBezTo>
                  <a:cubicBezTo>
                    <a:pt x="145" y="43"/>
                    <a:pt x="148" y="50"/>
                    <a:pt x="150" y="57"/>
                  </a:cubicBezTo>
                  <a:cubicBezTo>
                    <a:pt x="154" y="71"/>
                    <a:pt x="154" y="85"/>
                    <a:pt x="151" y="99"/>
                  </a:cubicBezTo>
                  <a:cubicBezTo>
                    <a:pt x="149" y="107"/>
                    <a:pt x="146" y="115"/>
                    <a:pt x="142" y="122"/>
                  </a:cubicBezTo>
                  <a:cubicBezTo>
                    <a:pt x="138" y="128"/>
                    <a:pt x="133" y="134"/>
                    <a:pt x="128" y="139"/>
                  </a:cubicBezTo>
                  <a:cubicBezTo>
                    <a:pt x="122" y="144"/>
                    <a:pt x="116" y="149"/>
                    <a:pt x="108" y="152"/>
                  </a:cubicBezTo>
                  <a:cubicBezTo>
                    <a:pt x="102" y="155"/>
                    <a:pt x="95" y="157"/>
                    <a:pt x="89" y="159"/>
                  </a:cubicBezTo>
                  <a:cubicBezTo>
                    <a:pt x="85" y="159"/>
                    <a:pt x="82" y="159"/>
                    <a:pt x="79" y="159"/>
                  </a:cubicBezTo>
                  <a:cubicBezTo>
                    <a:pt x="78" y="160"/>
                    <a:pt x="78" y="160"/>
                    <a:pt x="77" y="160"/>
                  </a:cubicBezTo>
                  <a:close/>
                  <a:moveTo>
                    <a:pt x="77" y="152"/>
                  </a:moveTo>
                  <a:cubicBezTo>
                    <a:pt x="80" y="151"/>
                    <a:pt x="83" y="151"/>
                    <a:pt x="86" y="151"/>
                  </a:cubicBezTo>
                  <a:cubicBezTo>
                    <a:pt x="92" y="150"/>
                    <a:pt x="98" y="148"/>
                    <a:pt x="103" y="146"/>
                  </a:cubicBezTo>
                  <a:cubicBezTo>
                    <a:pt x="110" y="143"/>
                    <a:pt x="116" y="139"/>
                    <a:pt x="121" y="135"/>
                  </a:cubicBezTo>
                  <a:cubicBezTo>
                    <a:pt x="126" y="130"/>
                    <a:pt x="131" y="124"/>
                    <a:pt x="135" y="118"/>
                  </a:cubicBezTo>
                  <a:cubicBezTo>
                    <a:pt x="139" y="111"/>
                    <a:pt x="141" y="104"/>
                    <a:pt x="143" y="97"/>
                  </a:cubicBezTo>
                  <a:cubicBezTo>
                    <a:pt x="146" y="84"/>
                    <a:pt x="146" y="71"/>
                    <a:pt x="142" y="58"/>
                  </a:cubicBezTo>
                  <a:cubicBezTo>
                    <a:pt x="140" y="52"/>
                    <a:pt x="137" y="45"/>
                    <a:pt x="133" y="40"/>
                  </a:cubicBezTo>
                  <a:cubicBezTo>
                    <a:pt x="130" y="34"/>
                    <a:pt x="126" y="30"/>
                    <a:pt x="122" y="25"/>
                  </a:cubicBezTo>
                  <a:cubicBezTo>
                    <a:pt x="116" y="20"/>
                    <a:pt x="109" y="16"/>
                    <a:pt x="102" y="13"/>
                  </a:cubicBezTo>
                  <a:cubicBezTo>
                    <a:pt x="94" y="10"/>
                    <a:pt x="86" y="8"/>
                    <a:pt x="78" y="8"/>
                  </a:cubicBezTo>
                  <a:cubicBezTo>
                    <a:pt x="70" y="8"/>
                    <a:pt x="62" y="9"/>
                    <a:pt x="54" y="12"/>
                  </a:cubicBezTo>
                  <a:cubicBezTo>
                    <a:pt x="47" y="15"/>
                    <a:pt x="40" y="19"/>
                    <a:pt x="34" y="24"/>
                  </a:cubicBezTo>
                  <a:cubicBezTo>
                    <a:pt x="29" y="28"/>
                    <a:pt x="24" y="34"/>
                    <a:pt x="21" y="40"/>
                  </a:cubicBezTo>
                  <a:cubicBezTo>
                    <a:pt x="17" y="45"/>
                    <a:pt x="14" y="52"/>
                    <a:pt x="12" y="58"/>
                  </a:cubicBezTo>
                  <a:cubicBezTo>
                    <a:pt x="8" y="71"/>
                    <a:pt x="8" y="85"/>
                    <a:pt x="11" y="98"/>
                  </a:cubicBezTo>
                  <a:cubicBezTo>
                    <a:pt x="13" y="105"/>
                    <a:pt x="16" y="113"/>
                    <a:pt x="20" y="119"/>
                  </a:cubicBezTo>
                  <a:cubicBezTo>
                    <a:pt x="23" y="124"/>
                    <a:pt x="27" y="129"/>
                    <a:pt x="32" y="133"/>
                  </a:cubicBezTo>
                  <a:cubicBezTo>
                    <a:pt x="37" y="138"/>
                    <a:pt x="43" y="142"/>
                    <a:pt x="49" y="145"/>
                  </a:cubicBezTo>
                  <a:cubicBezTo>
                    <a:pt x="55" y="148"/>
                    <a:pt x="61" y="150"/>
                    <a:pt x="67" y="151"/>
                  </a:cubicBezTo>
                  <a:cubicBezTo>
                    <a:pt x="69" y="151"/>
                    <a:pt x="72" y="151"/>
                    <a:pt x="75" y="151"/>
                  </a:cubicBezTo>
                  <a:cubicBezTo>
                    <a:pt x="76" y="152"/>
                    <a:pt x="76" y="152"/>
                    <a:pt x="77" y="152"/>
                  </a:cubicBezTo>
                  <a:close/>
                  <a:moveTo>
                    <a:pt x="77" y="142"/>
                  </a:moveTo>
                  <a:cubicBezTo>
                    <a:pt x="75" y="142"/>
                    <a:pt x="73" y="142"/>
                    <a:pt x="71" y="142"/>
                  </a:cubicBezTo>
                  <a:cubicBezTo>
                    <a:pt x="67" y="141"/>
                    <a:pt x="63" y="141"/>
                    <a:pt x="60" y="139"/>
                  </a:cubicBezTo>
                  <a:cubicBezTo>
                    <a:pt x="49" y="136"/>
                    <a:pt x="40" y="130"/>
                    <a:pt x="33" y="122"/>
                  </a:cubicBezTo>
                  <a:cubicBezTo>
                    <a:pt x="28" y="117"/>
                    <a:pt x="25" y="111"/>
                    <a:pt x="22" y="105"/>
                  </a:cubicBezTo>
                  <a:cubicBezTo>
                    <a:pt x="20" y="99"/>
                    <a:pt x="18" y="94"/>
                    <a:pt x="18" y="88"/>
                  </a:cubicBezTo>
                  <a:cubicBezTo>
                    <a:pt x="17" y="86"/>
                    <a:pt x="17" y="83"/>
                    <a:pt x="17" y="80"/>
                  </a:cubicBezTo>
                  <a:cubicBezTo>
                    <a:pt x="17" y="72"/>
                    <a:pt x="18" y="64"/>
                    <a:pt x="21" y="56"/>
                  </a:cubicBezTo>
                  <a:cubicBezTo>
                    <a:pt x="24" y="50"/>
                    <a:pt x="27" y="45"/>
                    <a:pt x="31" y="40"/>
                  </a:cubicBezTo>
                  <a:cubicBezTo>
                    <a:pt x="33" y="37"/>
                    <a:pt x="35" y="35"/>
                    <a:pt x="38" y="33"/>
                  </a:cubicBezTo>
                  <a:cubicBezTo>
                    <a:pt x="38" y="32"/>
                    <a:pt x="38" y="32"/>
                    <a:pt x="39" y="32"/>
                  </a:cubicBezTo>
                  <a:cubicBezTo>
                    <a:pt x="39" y="31"/>
                    <a:pt x="40" y="31"/>
                    <a:pt x="40" y="31"/>
                  </a:cubicBezTo>
                  <a:cubicBezTo>
                    <a:pt x="40" y="31"/>
                    <a:pt x="41" y="30"/>
                    <a:pt x="41" y="30"/>
                  </a:cubicBezTo>
                  <a:cubicBezTo>
                    <a:pt x="41" y="30"/>
                    <a:pt x="42" y="30"/>
                    <a:pt x="42" y="30"/>
                  </a:cubicBezTo>
                  <a:cubicBezTo>
                    <a:pt x="42" y="30"/>
                    <a:pt x="43" y="30"/>
                    <a:pt x="43" y="30"/>
                  </a:cubicBezTo>
                  <a:cubicBezTo>
                    <a:pt x="44" y="30"/>
                    <a:pt x="44" y="31"/>
                    <a:pt x="44" y="31"/>
                  </a:cubicBezTo>
                  <a:cubicBezTo>
                    <a:pt x="45" y="32"/>
                    <a:pt x="46" y="33"/>
                    <a:pt x="46" y="34"/>
                  </a:cubicBezTo>
                  <a:cubicBezTo>
                    <a:pt x="46" y="35"/>
                    <a:pt x="46" y="36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2" y="40"/>
                    <a:pt x="40" y="41"/>
                    <a:pt x="39" y="43"/>
                  </a:cubicBezTo>
                  <a:cubicBezTo>
                    <a:pt x="35" y="47"/>
                    <a:pt x="33" y="51"/>
                    <a:pt x="30" y="56"/>
                  </a:cubicBezTo>
                  <a:cubicBezTo>
                    <a:pt x="28" y="60"/>
                    <a:pt x="27" y="65"/>
                    <a:pt x="26" y="69"/>
                  </a:cubicBezTo>
                  <a:cubicBezTo>
                    <a:pt x="24" y="79"/>
                    <a:pt x="25" y="89"/>
                    <a:pt x="28" y="98"/>
                  </a:cubicBezTo>
                  <a:cubicBezTo>
                    <a:pt x="30" y="103"/>
                    <a:pt x="32" y="108"/>
                    <a:pt x="36" y="113"/>
                  </a:cubicBezTo>
                  <a:cubicBezTo>
                    <a:pt x="38" y="116"/>
                    <a:pt x="41" y="120"/>
                    <a:pt x="45" y="123"/>
                  </a:cubicBezTo>
                  <a:cubicBezTo>
                    <a:pt x="49" y="126"/>
                    <a:pt x="54" y="129"/>
                    <a:pt x="59" y="131"/>
                  </a:cubicBezTo>
                  <a:cubicBezTo>
                    <a:pt x="63" y="132"/>
                    <a:pt x="67" y="133"/>
                    <a:pt x="71" y="134"/>
                  </a:cubicBezTo>
                  <a:cubicBezTo>
                    <a:pt x="73" y="134"/>
                    <a:pt x="75" y="134"/>
                    <a:pt x="77" y="134"/>
                  </a:cubicBezTo>
                  <a:cubicBezTo>
                    <a:pt x="77" y="134"/>
                    <a:pt x="77" y="134"/>
                    <a:pt x="77" y="134"/>
                  </a:cubicBezTo>
                  <a:cubicBezTo>
                    <a:pt x="77" y="134"/>
                    <a:pt x="77" y="134"/>
                    <a:pt x="78" y="134"/>
                  </a:cubicBezTo>
                  <a:cubicBezTo>
                    <a:pt x="78" y="134"/>
                    <a:pt x="79" y="134"/>
                    <a:pt x="79" y="135"/>
                  </a:cubicBezTo>
                  <a:cubicBezTo>
                    <a:pt x="79" y="135"/>
                    <a:pt x="80" y="135"/>
                    <a:pt x="80" y="136"/>
                  </a:cubicBezTo>
                  <a:cubicBezTo>
                    <a:pt x="81" y="137"/>
                    <a:pt x="81" y="138"/>
                    <a:pt x="80" y="140"/>
                  </a:cubicBezTo>
                  <a:cubicBezTo>
                    <a:pt x="80" y="140"/>
                    <a:pt x="80" y="141"/>
                    <a:pt x="80" y="141"/>
                  </a:cubicBezTo>
                  <a:cubicBezTo>
                    <a:pt x="79" y="141"/>
                    <a:pt x="79" y="142"/>
                    <a:pt x="78" y="142"/>
                  </a:cubicBezTo>
                  <a:cubicBezTo>
                    <a:pt x="78" y="142"/>
                    <a:pt x="77" y="142"/>
                    <a:pt x="77" y="142"/>
                  </a:cubicBezTo>
                  <a:cubicBezTo>
                    <a:pt x="77" y="142"/>
                    <a:pt x="77" y="142"/>
                    <a:pt x="77" y="142"/>
                  </a:cubicBezTo>
                  <a:close/>
                  <a:moveTo>
                    <a:pt x="103" y="135"/>
                  </a:moveTo>
                  <a:cubicBezTo>
                    <a:pt x="102" y="135"/>
                    <a:pt x="102" y="135"/>
                    <a:pt x="102" y="135"/>
                  </a:cubicBezTo>
                  <a:cubicBezTo>
                    <a:pt x="102" y="135"/>
                    <a:pt x="101" y="135"/>
                    <a:pt x="100" y="135"/>
                  </a:cubicBezTo>
                  <a:cubicBezTo>
                    <a:pt x="100" y="135"/>
                    <a:pt x="100" y="134"/>
                    <a:pt x="100" y="134"/>
                  </a:cubicBezTo>
                  <a:cubicBezTo>
                    <a:pt x="99" y="133"/>
                    <a:pt x="98" y="131"/>
                    <a:pt x="99" y="129"/>
                  </a:cubicBezTo>
                  <a:cubicBezTo>
                    <a:pt x="99" y="129"/>
                    <a:pt x="100" y="128"/>
                    <a:pt x="100" y="128"/>
                  </a:cubicBezTo>
                  <a:cubicBezTo>
                    <a:pt x="101" y="128"/>
                    <a:pt x="102" y="127"/>
                    <a:pt x="103" y="127"/>
                  </a:cubicBezTo>
                  <a:cubicBezTo>
                    <a:pt x="106" y="125"/>
                    <a:pt x="109" y="123"/>
                    <a:pt x="111" y="120"/>
                  </a:cubicBezTo>
                  <a:cubicBezTo>
                    <a:pt x="118" y="114"/>
                    <a:pt x="123" y="106"/>
                    <a:pt x="126" y="97"/>
                  </a:cubicBezTo>
                  <a:cubicBezTo>
                    <a:pt x="127" y="93"/>
                    <a:pt x="128" y="89"/>
                    <a:pt x="128" y="86"/>
                  </a:cubicBezTo>
                  <a:cubicBezTo>
                    <a:pt x="128" y="84"/>
                    <a:pt x="128" y="82"/>
                    <a:pt x="128" y="80"/>
                  </a:cubicBezTo>
                  <a:cubicBezTo>
                    <a:pt x="128" y="79"/>
                    <a:pt x="128" y="79"/>
                    <a:pt x="128" y="79"/>
                  </a:cubicBezTo>
                  <a:cubicBezTo>
                    <a:pt x="129" y="79"/>
                    <a:pt x="129" y="78"/>
                    <a:pt x="129" y="78"/>
                  </a:cubicBezTo>
                  <a:cubicBezTo>
                    <a:pt x="129" y="77"/>
                    <a:pt x="130" y="77"/>
                    <a:pt x="130" y="77"/>
                  </a:cubicBezTo>
                  <a:cubicBezTo>
                    <a:pt x="131" y="76"/>
                    <a:pt x="133" y="76"/>
                    <a:pt x="134" y="76"/>
                  </a:cubicBezTo>
                  <a:cubicBezTo>
                    <a:pt x="135" y="76"/>
                    <a:pt x="135" y="77"/>
                    <a:pt x="135" y="77"/>
                  </a:cubicBezTo>
                  <a:cubicBezTo>
                    <a:pt x="136" y="77"/>
                    <a:pt x="136" y="78"/>
                    <a:pt x="136" y="79"/>
                  </a:cubicBezTo>
                  <a:cubicBezTo>
                    <a:pt x="136" y="79"/>
                    <a:pt x="136" y="79"/>
                    <a:pt x="136" y="79"/>
                  </a:cubicBezTo>
                  <a:cubicBezTo>
                    <a:pt x="136" y="80"/>
                    <a:pt x="136" y="80"/>
                    <a:pt x="136" y="81"/>
                  </a:cubicBezTo>
                  <a:cubicBezTo>
                    <a:pt x="136" y="83"/>
                    <a:pt x="136" y="85"/>
                    <a:pt x="136" y="87"/>
                  </a:cubicBezTo>
                  <a:cubicBezTo>
                    <a:pt x="136" y="91"/>
                    <a:pt x="135" y="96"/>
                    <a:pt x="133" y="100"/>
                  </a:cubicBezTo>
                  <a:cubicBezTo>
                    <a:pt x="130" y="111"/>
                    <a:pt x="123" y="120"/>
                    <a:pt x="115" y="128"/>
                  </a:cubicBezTo>
                  <a:cubicBezTo>
                    <a:pt x="112" y="130"/>
                    <a:pt x="108" y="133"/>
                    <a:pt x="105" y="135"/>
                  </a:cubicBezTo>
                  <a:cubicBezTo>
                    <a:pt x="104" y="135"/>
                    <a:pt x="104" y="135"/>
                    <a:pt x="104" y="135"/>
                  </a:cubicBezTo>
                  <a:cubicBezTo>
                    <a:pt x="104" y="135"/>
                    <a:pt x="104" y="135"/>
                    <a:pt x="103" y="135"/>
                  </a:cubicBezTo>
                  <a:cubicBezTo>
                    <a:pt x="103" y="135"/>
                    <a:pt x="103" y="135"/>
                    <a:pt x="103" y="135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11"/>
            <p:cNvSpPr/>
            <p:nvPr/>
          </p:nvSpPr>
          <p:spPr bwMode="auto">
            <a:xfrm>
              <a:off x="2202" y="2118"/>
              <a:ext cx="40" cy="171"/>
            </a:xfrm>
            <a:custGeom>
              <a:avLst/>
              <a:gdLst>
                <a:gd name="T0" fmla="*/ 40 w 40"/>
                <a:gd name="T1" fmla="*/ 0 h 171"/>
                <a:gd name="T2" fmla="*/ 0 w 40"/>
                <a:gd name="T3" fmla="*/ 0 h 171"/>
                <a:gd name="T4" fmla="*/ 0 w 40"/>
                <a:gd name="T5" fmla="*/ 171 h 171"/>
                <a:gd name="T6" fmla="*/ 40 w 40"/>
                <a:gd name="T7" fmla="*/ 171 h 171"/>
                <a:gd name="T8" fmla="*/ 40 w 40"/>
                <a:gd name="T9" fmla="*/ 0 h 171"/>
                <a:gd name="T10" fmla="*/ 40 w 40"/>
                <a:gd name="T11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171">
                  <a:moveTo>
                    <a:pt x="40" y="0"/>
                  </a:moveTo>
                  <a:lnTo>
                    <a:pt x="0" y="0"/>
                  </a:lnTo>
                  <a:lnTo>
                    <a:pt x="0" y="171"/>
                  </a:lnTo>
                  <a:lnTo>
                    <a:pt x="40" y="171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12"/>
            <p:cNvSpPr/>
            <p:nvPr/>
          </p:nvSpPr>
          <p:spPr bwMode="auto">
            <a:xfrm>
              <a:off x="2720" y="2033"/>
              <a:ext cx="40" cy="256"/>
            </a:xfrm>
            <a:custGeom>
              <a:avLst/>
              <a:gdLst>
                <a:gd name="T0" fmla="*/ 40 w 40"/>
                <a:gd name="T1" fmla="*/ 0 h 256"/>
                <a:gd name="T2" fmla="*/ 0 w 40"/>
                <a:gd name="T3" fmla="*/ 0 h 256"/>
                <a:gd name="T4" fmla="*/ 0 w 40"/>
                <a:gd name="T5" fmla="*/ 256 h 256"/>
                <a:gd name="T6" fmla="*/ 40 w 40"/>
                <a:gd name="T7" fmla="*/ 256 h 256"/>
                <a:gd name="T8" fmla="*/ 40 w 40"/>
                <a:gd name="T9" fmla="*/ 0 h 256"/>
                <a:gd name="T10" fmla="*/ 40 w 40"/>
                <a:gd name="T1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256">
                  <a:moveTo>
                    <a:pt x="40" y="0"/>
                  </a:moveTo>
                  <a:lnTo>
                    <a:pt x="0" y="0"/>
                  </a:lnTo>
                  <a:lnTo>
                    <a:pt x="0" y="256"/>
                  </a:lnTo>
                  <a:lnTo>
                    <a:pt x="40" y="256"/>
                  </a:lnTo>
                  <a:lnTo>
                    <a:pt x="40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13"/>
            <p:cNvSpPr>
              <a:spLocks noEditPoints="1"/>
            </p:cNvSpPr>
            <p:nvPr/>
          </p:nvSpPr>
          <p:spPr bwMode="auto">
            <a:xfrm>
              <a:off x="2202" y="1948"/>
              <a:ext cx="549" cy="331"/>
            </a:xfrm>
            <a:custGeom>
              <a:avLst/>
              <a:gdLst>
                <a:gd name="T0" fmla="*/ 28 w 549"/>
                <a:gd name="T1" fmla="*/ 0 h 331"/>
                <a:gd name="T2" fmla="*/ 9 w 549"/>
                <a:gd name="T3" fmla="*/ 0 h 331"/>
                <a:gd name="T4" fmla="*/ 9 w 549"/>
                <a:gd name="T5" fmla="*/ 331 h 331"/>
                <a:gd name="T6" fmla="*/ 28 w 549"/>
                <a:gd name="T7" fmla="*/ 331 h 331"/>
                <a:gd name="T8" fmla="*/ 28 w 549"/>
                <a:gd name="T9" fmla="*/ 0 h 331"/>
                <a:gd name="T10" fmla="*/ 28 w 549"/>
                <a:gd name="T11" fmla="*/ 0 h 331"/>
                <a:gd name="T12" fmla="*/ 549 w 549"/>
                <a:gd name="T13" fmla="*/ 0 h 331"/>
                <a:gd name="T14" fmla="*/ 511 w 549"/>
                <a:gd name="T15" fmla="*/ 0 h 331"/>
                <a:gd name="T16" fmla="*/ 511 w 549"/>
                <a:gd name="T17" fmla="*/ 85 h 331"/>
                <a:gd name="T18" fmla="*/ 520 w 549"/>
                <a:gd name="T19" fmla="*/ 85 h 331"/>
                <a:gd name="T20" fmla="*/ 520 w 549"/>
                <a:gd name="T21" fmla="*/ 331 h 331"/>
                <a:gd name="T22" fmla="*/ 539 w 549"/>
                <a:gd name="T23" fmla="*/ 331 h 331"/>
                <a:gd name="T24" fmla="*/ 539 w 549"/>
                <a:gd name="T25" fmla="*/ 85 h 331"/>
                <a:gd name="T26" fmla="*/ 549 w 549"/>
                <a:gd name="T27" fmla="*/ 85 h 331"/>
                <a:gd name="T28" fmla="*/ 549 w 549"/>
                <a:gd name="T29" fmla="*/ 0 h 331"/>
                <a:gd name="T30" fmla="*/ 549 w 549"/>
                <a:gd name="T31" fmla="*/ 0 h 331"/>
                <a:gd name="T32" fmla="*/ 0 w 549"/>
                <a:gd name="T33" fmla="*/ 180 h 331"/>
                <a:gd name="T34" fmla="*/ 37 w 549"/>
                <a:gd name="T35" fmla="*/ 180 h 331"/>
                <a:gd name="T36" fmla="*/ 509 w 549"/>
                <a:gd name="T37" fmla="*/ 95 h 331"/>
                <a:gd name="T38" fmla="*/ 549 w 549"/>
                <a:gd name="T39" fmla="*/ 95 h 3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49" h="331">
                  <a:moveTo>
                    <a:pt x="28" y="0"/>
                  </a:moveTo>
                  <a:lnTo>
                    <a:pt x="9" y="0"/>
                  </a:lnTo>
                  <a:lnTo>
                    <a:pt x="9" y="331"/>
                  </a:lnTo>
                  <a:lnTo>
                    <a:pt x="28" y="331"/>
                  </a:lnTo>
                  <a:lnTo>
                    <a:pt x="28" y="0"/>
                  </a:lnTo>
                  <a:lnTo>
                    <a:pt x="28" y="0"/>
                  </a:lnTo>
                  <a:moveTo>
                    <a:pt x="549" y="0"/>
                  </a:moveTo>
                  <a:lnTo>
                    <a:pt x="511" y="0"/>
                  </a:lnTo>
                  <a:lnTo>
                    <a:pt x="511" y="85"/>
                  </a:lnTo>
                  <a:lnTo>
                    <a:pt x="520" y="85"/>
                  </a:lnTo>
                  <a:lnTo>
                    <a:pt x="520" y="331"/>
                  </a:lnTo>
                  <a:lnTo>
                    <a:pt x="539" y="331"/>
                  </a:lnTo>
                  <a:lnTo>
                    <a:pt x="539" y="85"/>
                  </a:lnTo>
                  <a:lnTo>
                    <a:pt x="549" y="85"/>
                  </a:lnTo>
                  <a:lnTo>
                    <a:pt x="549" y="0"/>
                  </a:lnTo>
                  <a:lnTo>
                    <a:pt x="549" y="0"/>
                  </a:lnTo>
                  <a:moveTo>
                    <a:pt x="0" y="180"/>
                  </a:moveTo>
                  <a:lnTo>
                    <a:pt x="37" y="180"/>
                  </a:lnTo>
                  <a:moveTo>
                    <a:pt x="509" y="95"/>
                  </a:moveTo>
                  <a:lnTo>
                    <a:pt x="549" y="95"/>
                  </a:lnTo>
                </a:path>
              </a:pathLst>
            </a:custGeom>
            <a:noFill/>
            <a:ln w="30163" cap="sq">
              <a:solidFill>
                <a:srgbClr val="73737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14"/>
            <p:cNvSpPr>
              <a:spLocks noEditPoints="1"/>
            </p:cNvSpPr>
            <p:nvPr/>
          </p:nvSpPr>
          <p:spPr bwMode="auto">
            <a:xfrm>
              <a:off x="2928" y="1834"/>
              <a:ext cx="498" cy="512"/>
            </a:xfrm>
            <a:custGeom>
              <a:avLst/>
              <a:gdLst>
                <a:gd name="T0" fmla="*/ 90 w 210"/>
                <a:gd name="T1" fmla="*/ 215 h 216"/>
                <a:gd name="T2" fmla="*/ 37 w 210"/>
                <a:gd name="T3" fmla="*/ 190 h 216"/>
                <a:gd name="T4" fmla="*/ 4 w 210"/>
                <a:gd name="T5" fmla="*/ 133 h 216"/>
                <a:gd name="T6" fmla="*/ 18 w 210"/>
                <a:gd name="T7" fmla="*/ 49 h 216"/>
                <a:gd name="T8" fmla="*/ 67 w 210"/>
                <a:gd name="T9" fmla="*/ 8 h 216"/>
                <a:gd name="T10" fmla="*/ 123 w 210"/>
                <a:gd name="T11" fmla="*/ 2 h 216"/>
                <a:gd name="T12" fmla="*/ 175 w 210"/>
                <a:gd name="T13" fmla="*/ 28 h 216"/>
                <a:gd name="T14" fmla="*/ 206 w 210"/>
                <a:gd name="T15" fmla="*/ 80 h 216"/>
                <a:gd name="T16" fmla="*/ 194 w 210"/>
                <a:gd name="T17" fmla="*/ 164 h 216"/>
                <a:gd name="T18" fmla="*/ 145 w 210"/>
                <a:gd name="T19" fmla="*/ 208 h 216"/>
                <a:gd name="T20" fmla="*/ 108 w 210"/>
                <a:gd name="T21" fmla="*/ 216 h 216"/>
                <a:gd name="T22" fmla="*/ 105 w 210"/>
                <a:gd name="T23" fmla="*/ 208 h 216"/>
                <a:gd name="T24" fmla="*/ 142 w 210"/>
                <a:gd name="T25" fmla="*/ 200 h 216"/>
                <a:gd name="T26" fmla="*/ 187 w 210"/>
                <a:gd name="T27" fmla="*/ 159 h 216"/>
                <a:gd name="T28" fmla="*/ 197 w 210"/>
                <a:gd name="T29" fmla="*/ 81 h 216"/>
                <a:gd name="T30" fmla="*/ 168 w 210"/>
                <a:gd name="T31" fmla="*/ 33 h 216"/>
                <a:gd name="T32" fmla="*/ 106 w 210"/>
                <a:gd name="T33" fmla="*/ 8 h 216"/>
                <a:gd name="T34" fmla="*/ 69 w 210"/>
                <a:gd name="T35" fmla="*/ 15 h 216"/>
                <a:gd name="T36" fmla="*/ 24 w 210"/>
                <a:gd name="T37" fmla="*/ 54 h 216"/>
                <a:gd name="T38" fmla="*/ 12 w 210"/>
                <a:gd name="T39" fmla="*/ 132 h 216"/>
                <a:gd name="T40" fmla="*/ 43 w 210"/>
                <a:gd name="T41" fmla="*/ 184 h 216"/>
                <a:gd name="T42" fmla="*/ 90 w 210"/>
                <a:gd name="T43" fmla="*/ 207 h 216"/>
                <a:gd name="T44" fmla="*/ 105 w 210"/>
                <a:gd name="T45" fmla="*/ 208 h 216"/>
                <a:gd name="T46" fmla="*/ 184 w 210"/>
                <a:gd name="T47" fmla="*/ 88 h 216"/>
                <a:gd name="T48" fmla="*/ 181 w 210"/>
                <a:gd name="T49" fmla="*/ 85 h 216"/>
                <a:gd name="T50" fmla="*/ 180 w 210"/>
                <a:gd name="T51" fmla="*/ 82 h 216"/>
                <a:gd name="T52" fmla="*/ 174 w 210"/>
                <a:gd name="T53" fmla="*/ 68 h 216"/>
                <a:gd name="T54" fmla="*/ 132 w 210"/>
                <a:gd name="T55" fmla="*/ 30 h 216"/>
                <a:gd name="T56" fmla="*/ 124 w 210"/>
                <a:gd name="T57" fmla="*/ 28 h 216"/>
                <a:gd name="T58" fmla="*/ 121 w 210"/>
                <a:gd name="T59" fmla="*/ 26 h 216"/>
                <a:gd name="T60" fmla="*/ 123 w 210"/>
                <a:gd name="T61" fmla="*/ 21 h 216"/>
                <a:gd name="T62" fmla="*/ 126 w 210"/>
                <a:gd name="T63" fmla="*/ 20 h 216"/>
                <a:gd name="T64" fmla="*/ 136 w 210"/>
                <a:gd name="T65" fmla="*/ 23 h 216"/>
                <a:gd name="T66" fmla="*/ 168 w 210"/>
                <a:gd name="T67" fmla="*/ 45 h 216"/>
                <a:gd name="T68" fmla="*/ 187 w 210"/>
                <a:gd name="T69" fmla="*/ 77 h 216"/>
                <a:gd name="T70" fmla="*/ 189 w 210"/>
                <a:gd name="T71" fmla="*/ 83 h 216"/>
                <a:gd name="T72" fmla="*/ 187 w 210"/>
                <a:gd name="T73" fmla="*/ 87 h 216"/>
                <a:gd name="T74" fmla="*/ 185 w 210"/>
                <a:gd name="T75" fmla="*/ 88 h 216"/>
                <a:gd name="T76" fmla="*/ 60 w 210"/>
                <a:gd name="T77" fmla="*/ 38 h 216"/>
                <a:gd name="T78" fmla="*/ 58 w 210"/>
                <a:gd name="T79" fmla="*/ 32 h 216"/>
                <a:gd name="T80" fmla="*/ 60 w 210"/>
                <a:gd name="T81" fmla="*/ 31 h 216"/>
                <a:gd name="T82" fmla="*/ 66 w 210"/>
                <a:gd name="T83" fmla="*/ 27 h 216"/>
                <a:gd name="T84" fmla="*/ 97 w 210"/>
                <a:gd name="T85" fmla="*/ 18 h 216"/>
                <a:gd name="T86" fmla="*/ 107 w 210"/>
                <a:gd name="T87" fmla="*/ 18 h 216"/>
                <a:gd name="T88" fmla="*/ 109 w 210"/>
                <a:gd name="T89" fmla="*/ 18 h 216"/>
                <a:gd name="T90" fmla="*/ 110 w 210"/>
                <a:gd name="T91" fmla="*/ 24 h 216"/>
                <a:gd name="T92" fmla="*/ 107 w 210"/>
                <a:gd name="T93" fmla="*/ 26 h 216"/>
                <a:gd name="T94" fmla="*/ 95 w 210"/>
                <a:gd name="T95" fmla="*/ 26 h 216"/>
                <a:gd name="T96" fmla="*/ 68 w 210"/>
                <a:gd name="T97" fmla="*/ 35 h 216"/>
                <a:gd name="T98" fmla="*/ 64 w 210"/>
                <a:gd name="T99" fmla="*/ 37 h 216"/>
                <a:gd name="T100" fmla="*/ 62 w 210"/>
                <a:gd name="T101" fmla="*/ 38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0" h="216">
                  <a:moveTo>
                    <a:pt x="105" y="216"/>
                  </a:moveTo>
                  <a:cubicBezTo>
                    <a:pt x="100" y="216"/>
                    <a:pt x="95" y="216"/>
                    <a:pt x="90" y="215"/>
                  </a:cubicBezTo>
                  <a:cubicBezTo>
                    <a:pt x="81" y="214"/>
                    <a:pt x="73" y="211"/>
                    <a:pt x="64" y="207"/>
                  </a:cubicBezTo>
                  <a:cubicBezTo>
                    <a:pt x="54" y="203"/>
                    <a:pt x="45" y="197"/>
                    <a:pt x="37" y="190"/>
                  </a:cubicBezTo>
                  <a:cubicBezTo>
                    <a:pt x="28" y="182"/>
                    <a:pt x="21" y="173"/>
                    <a:pt x="16" y="163"/>
                  </a:cubicBezTo>
                  <a:cubicBezTo>
                    <a:pt x="10" y="154"/>
                    <a:pt x="6" y="144"/>
                    <a:pt x="4" y="133"/>
                  </a:cubicBezTo>
                  <a:cubicBezTo>
                    <a:pt x="0" y="115"/>
                    <a:pt x="0" y="96"/>
                    <a:pt x="5" y="79"/>
                  </a:cubicBezTo>
                  <a:cubicBezTo>
                    <a:pt x="8" y="68"/>
                    <a:pt x="12" y="58"/>
                    <a:pt x="18" y="49"/>
                  </a:cubicBezTo>
                  <a:cubicBezTo>
                    <a:pt x="23" y="41"/>
                    <a:pt x="29" y="33"/>
                    <a:pt x="36" y="27"/>
                  </a:cubicBezTo>
                  <a:cubicBezTo>
                    <a:pt x="45" y="19"/>
                    <a:pt x="56" y="12"/>
                    <a:pt x="67" y="8"/>
                  </a:cubicBezTo>
                  <a:cubicBezTo>
                    <a:pt x="78" y="3"/>
                    <a:pt x="91" y="0"/>
                    <a:pt x="104" y="0"/>
                  </a:cubicBezTo>
                  <a:cubicBezTo>
                    <a:pt x="110" y="0"/>
                    <a:pt x="117" y="0"/>
                    <a:pt x="123" y="2"/>
                  </a:cubicBezTo>
                  <a:cubicBezTo>
                    <a:pt x="130" y="3"/>
                    <a:pt x="137" y="5"/>
                    <a:pt x="144" y="8"/>
                  </a:cubicBezTo>
                  <a:cubicBezTo>
                    <a:pt x="155" y="13"/>
                    <a:pt x="166" y="19"/>
                    <a:pt x="175" y="28"/>
                  </a:cubicBezTo>
                  <a:cubicBezTo>
                    <a:pt x="182" y="35"/>
                    <a:pt x="188" y="42"/>
                    <a:pt x="193" y="51"/>
                  </a:cubicBezTo>
                  <a:cubicBezTo>
                    <a:pt x="199" y="60"/>
                    <a:pt x="203" y="70"/>
                    <a:pt x="206" y="80"/>
                  </a:cubicBezTo>
                  <a:cubicBezTo>
                    <a:pt x="210" y="98"/>
                    <a:pt x="210" y="116"/>
                    <a:pt x="206" y="133"/>
                  </a:cubicBezTo>
                  <a:cubicBezTo>
                    <a:pt x="204" y="144"/>
                    <a:pt x="200" y="154"/>
                    <a:pt x="194" y="164"/>
                  </a:cubicBezTo>
                  <a:cubicBezTo>
                    <a:pt x="188" y="174"/>
                    <a:pt x="181" y="182"/>
                    <a:pt x="173" y="190"/>
                  </a:cubicBezTo>
                  <a:cubicBezTo>
                    <a:pt x="164" y="197"/>
                    <a:pt x="155" y="203"/>
                    <a:pt x="145" y="208"/>
                  </a:cubicBezTo>
                  <a:cubicBezTo>
                    <a:pt x="137" y="211"/>
                    <a:pt x="129" y="213"/>
                    <a:pt x="121" y="215"/>
                  </a:cubicBezTo>
                  <a:cubicBezTo>
                    <a:pt x="117" y="215"/>
                    <a:pt x="112" y="216"/>
                    <a:pt x="108" y="216"/>
                  </a:cubicBezTo>
                  <a:cubicBezTo>
                    <a:pt x="107" y="216"/>
                    <a:pt x="106" y="216"/>
                    <a:pt x="105" y="216"/>
                  </a:cubicBezTo>
                  <a:close/>
                  <a:moveTo>
                    <a:pt x="105" y="208"/>
                  </a:moveTo>
                  <a:cubicBezTo>
                    <a:pt x="109" y="208"/>
                    <a:pt x="114" y="208"/>
                    <a:pt x="118" y="207"/>
                  </a:cubicBezTo>
                  <a:cubicBezTo>
                    <a:pt x="127" y="206"/>
                    <a:pt x="135" y="203"/>
                    <a:pt x="142" y="200"/>
                  </a:cubicBezTo>
                  <a:cubicBezTo>
                    <a:pt x="152" y="196"/>
                    <a:pt x="160" y="190"/>
                    <a:pt x="168" y="184"/>
                  </a:cubicBezTo>
                  <a:cubicBezTo>
                    <a:pt x="176" y="177"/>
                    <a:pt x="182" y="168"/>
                    <a:pt x="187" y="159"/>
                  </a:cubicBezTo>
                  <a:cubicBezTo>
                    <a:pt x="192" y="151"/>
                    <a:pt x="196" y="141"/>
                    <a:pt x="198" y="131"/>
                  </a:cubicBezTo>
                  <a:cubicBezTo>
                    <a:pt x="202" y="115"/>
                    <a:pt x="202" y="97"/>
                    <a:pt x="197" y="81"/>
                  </a:cubicBezTo>
                  <a:cubicBezTo>
                    <a:pt x="195" y="71"/>
                    <a:pt x="191" y="62"/>
                    <a:pt x="186" y="54"/>
                  </a:cubicBezTo>
                  <a:cubicBezTo>
                    <a:pt x="181" y="46"/>
                    <a:pt x="175" y="39"/>
                    <a:pt x="168" y="33"/>
                  </a:cubicBezTo>
                  <a:cubicBezTo>
                    <a:pt x="160" y="25"/>
                    <a:pt x="151" y="19"/>
                    <a:pt x="140" y="15"/>
                  </a:cubicBezTo>
                  <a:cubicBezTo>
                    <a:pt x="129" y="11"/>
                    <a:pt x="118" y="8"/>
                    <a:pt x="106" y="8"/>
                  </a:cubicBezTo>
                  <a:cubicBezTo>
                    <a:pt x="100" y="8"/>
                    <a:pt x="94" y="8"/>
                    <a:pt x="88" y="10"/>
                  </a:cubicBezTo>
                  <a:cubicBezTo>
                    <a:pt x="82" y="11"/>
                    <a:pt x="75" y="13"/>
                    <a:pt x="69" y="15"/>
                  </a:cubicBezTo>
                  <a:cubicBezTo>
                    <a:pt x="59" y="19"/>
                    <a:pt x="49" y="26"/>
                    <a:pt x="41" y="33"/>
                  </a:cubicBezTo>
                  <a:cubicBezTo>
                    <a:pt x="35" y="39"/>
                    <a:pt x="29" y="46"/>
                    <a:pt x="24" y="54"/>
                  </a:cubicBezTo>
                  <a:cubicBezTo>
                    <a:pt x="19" y="63"/>
                    <a:pt x="15" y="72"/>
                    <a:pt x="12" y="81"/>
                  </a:cubicBezTo>
                  <a:cubicBezTo>
                    <a:pt x="8" y="98"/>
                    <a:pt x="8" y="115"/>
                    <a:pt x="12" y="132"/>
                  </a:cubicBezTo>
                  <a:cubicBezTo>
                    <a:pt x="14" y="142"/>
                    <a:pt x="18" y="151"/>
                    <a:pt x="23" y="160"/>
                  </a:cubicBezTo>
                  <a:cubicBezTo>
                    <a:pt x="28" y="169"/>
                    <a:pt x="35" y="177"/>
                    <a:pt x="43" y="184"/>
                  </a:cubicBezTo>
                  <a:cubicBezTo>
                    <a:pt x="50" y="191"/>
                    <a:pt x="59" y="196"/>
                    <a:pt x="68" y="200"/>
                  </a:cubicBezTo>
                  <a:cubicBezTo>
                    <a:pt x="75" y="203"/>
                    <a:pt x="83" y="206"/>
                    <a:pt x="90" y="207"/>
                  </a:cubicBezTo>
                  <a:cubicBezTo>
                    <a:pt x="94" y="207"/>
                    <a:pt x="98" y="208"/>
                    <a:pt x="103" y="208"/>
                  </a:cubicBezTo>
                  <a:cubicBezTo>
                    <a:pt x="103" y="208"/>
                    <a:pt x="104" y="208"/>
                    <a:pt x="105" y="208"/>
                  </a:cubicBezTo>
                  <a:close/>
                  <a:moveTo>
                    <a:pt x="185" y="88"/>
                  </a:moveTo>
                  <a:cubicBezTo>
                    <a:pt x="185" y="88"/>
                    <a:pt x="184" y="88"/>
                    <a:pt x="184" y="88"/>
                  </a:cubicBezTo>
                  <a:cubicBezTo>
                    <a:pt x="183" y="88"/>
                    <a:pt x="182" y="87"/>
                    <a:pt x="182" y="86"/>
                  </a:cubicBezTo>
                  <a:cubicBezTo>
                    <a:pt x="182" y="86"/>
                    <a:pt x="181" y="86"/>
                    <a:pt x="181" y="85"/>
                  </a:cubicBezTo>
                  <a:cubicBezTo>
                    <a:pt x="181" y="85"/>
                    <a:pt x="181" y="84"/>
                    <a:pt x="181" y="84"/>
                  </a:cubicBezTo>
                  <a:cubicBezTo>
                    <a:pt x="181" y="83"/>
                    <a:pt x="181" y="83"/>
                    <a:pt x="180" y="82"/>
                  </a:cubicBezTo>
                  <a:cubicBezTo>
                    <a:pt x="180" y="81"/>
                    <a:pt x="179" y="79"/>
                    <a:pt x="179" y="78"/>
                  </a:cubicBezTo>
                  <a:cubicBezTo>
                    <a:pt x="178" y="74"/>
                    <a:pt x="176" y="71"/>
                    <a:pt x="174" y="68"/>
                  </a:cubicBezTo>
                  <a:cubicBezTo>
                    <a:pt x="168" y="55"/>
                    <a:pt x="158" y="45"/>
                    <a:pt x="147" y="38"/>
                  </a:cubicBezTo>
                  <a:cubicBezTo>
                    <a:pt x="142" y="35"/>
                    <a:pt x="137" y="32"/>
                    <a:pt x="132" y="30"/>
                  </a:cubicBezTo>
                  <a:cubicBezTo>
                    <a:pt x="129" y="29"/>
                    <a:pt x="127" y="29"/>
                    <a:pt x="124" y="28"/>
                  </a:cubicBezTo>
                  <a:cubicBezTo>
                    <a:pt x="124" y="28"/>
                    <a:pt x="124" y="28"/>
                    <a:pt x="124" y="28"/>
                  </a:cubicBezTo>
                  <a:cubicBezTo>
                    <a:pt x="123" y="28"/>
                    <a:pt x="123" y="27"/>
                    <a:pt x="122" y="27"/>
                  </a:cubicBezTo>
                  <a:cubicBezTo>
                    <a:pt x="122" y="26"/>
                    <a:pt x="122" y="26"/>
                    <a:pt x="121" y="26"/>
                  </a:cubicBezTo>
                  <a:cubicBezTo>
                    <a:pt x="121" y="24"/>
                    <a:pt x="121" y="23"/>
                    <a:pt x="122" y="21"/>
                  </a:cubicBezTo>
                  <a:cubicBezTo>
                    <a:pt x="122" y="21"/>
                    <a:pt x="122" y="21"/>
                    <a:pt x="123" y="21"/>
                  </a:cubicBezTo>
                  <a:cubicBezTo>
                    <a:pt x="123" y="20"/>
                    <a:pt x="124" y="20"/>
                    <a:pt x="125" y="20"/>
                  </a:cubicBezTo>
                  <a:cubicBezTo>
                    <a:pt x="125" y="20"/>
                    <a:pt x="125" y="20"/>
                    <a:pt x="126" y="20"/>
                  </a:cubicBezTo>
                  <a:cubicBezTo>
                    <a:pt x="126" y="20"/>
                    <a:pt x="126" y="20"/>
                    <a:pt x="127" y="20"/>
                  </a:cubicBezTo>
                  <a:cubicBezTo>
                    <a:pt x="130" y="21"/>
                    <a:pt x="133" y="22"/>
                    <a:pt x="136" y="23"/>
                  </a:cubicBezTo>
                  <a:cubicBezTo>
                    <a:pt x="141" y="25"/>
                    <a:pt x="147" y="28"/>
                    <a:pt x="152" y="31"/>
                  </a:cubicBezTo>
                  <a:cubicBezTo>
                    <a:pt x="158" y="35"/>
                    <a:pt x="163" y="40"/>
                    <a:pt x="168" y="45"/>
                  </a:cubicBezTo>
                  <a:cubicBezTo>
                    <a:pt x="174" y="51"/>
                    <a:pt x="179" y="58"/>
                    <a:pt x="183" y="66"/>
                  </a:cubicBezTo>
                  <a:cubicBezTo>
                    <a:pt x="184" y="69"/>
                    <a:pt x="186" y="73"/>
                    <a:pt x="187" y="77"/>
                  </a:cubicBezTo>
                  <a:cubicBezTo>
                    <a:pt x="188" y="79"/>
                    <a:pt x="188" y="81"/>
                    <a:pt x="189" y="82"/>
                  </a:cubicBezTo>
                  <a:cubicBezTo>
                    <a:pt x="189" y="83"/>
                    <a:pt x="189" y="83"/>
                    <a:pt x="189" y="83"/>
                  </a:cubicBezTo>
                  <a:cubicBezTo>
                    <a:pt x="189" y="83"/>
                    <a:pt x="189" y="84"/>
                    <a:pt x="189" y="84"/>
                  </a:cubicBezTo>
                  <a:cubicBezTo>
                    <a:pt x="189" y="86"/>
                    <a:pt x="188" y="87"/>
                    <a:pt x="187" y="87"/>
                  </a:cubicBezTo>
                  <a:cubicBezTo>
                    <a:pt x="187" y="88"/>
                    <a:pt x="186" y="88"/>
                    <a:pt x="186" y="88"/>
                  </a:cubicBezTo>
                  <a:cubicBezTo>
                    <a:pt x="185" y="88"/>
                    <a:pt x="185" y="88"/>
                    <a:pt x="185" y="88"/>
                  </a:cubicBezTo>
                  <a:close/>
                  <a:moveTo>
                    <a:pt x="62" y="38"/>
                  </a:moveTo>
                  <a:cubicBezTo>
                    <a:pt x="62" y="38"/>
                    <a:pt x="61" y="38"/>
                    <a:pt x="60" y="38"/>
                  </a:cubicBezTo>
                  <a:cubicBezTo>
                    <a:pt x="60" y="37"/>
                    <a:pt x="60" y="37"/>
                    <a:pt x="59" y="37"/>
                  </a:cubicBezTo>
                  <a:cubicBezTo>
                    <a:pt x="58" y="36"/>
                    <a:pt x="58" y="34"/>
                    <a:pt x="58" y="32"/>
                  </a:cubicBezTo>
                  <a:cubicBezTo>
                    <a:pt x="59" y="32"/>
                    <a:pt x="59" y="31"/>
                    <a:pt x="59" y="31"/>
                  </a:cubicBezTo>
                  <a:cubicBezTo>
                    <a:pt x="59" y="31"/>
                    <a:pt x="60" y="31"/>
                    <a:pt x="60" y="31"/>
                  </a:cubicBezTo>
                  <a:cubicBezTo>
                    <a:pt x="60" y="30"/>
                    <a:pt x="61" y="30"/>
                    <a:pt x="61" y="30"/>
                  </a:cubicBezTo>
                  <a:cubicBezTo>
                    <a:pt x="63" y="29"/>
                    <a:pt x="64" y="28"/>
                    <a:pt x="66" y="27"/>
                  </a:cubicBezTo>
                  <a:cubicBezTo>
                    <a:pt x="69" y="25"/>
                    <a:pt x="73" y="24"/>
                    <a:pt x="77" y="22"/>
                  </a:cubicBezTo>
                  <a:cubicBezTo>
                    <a:pt x="83" y="20"/>
                    <a:pt x="90" y="19"/>
                    <a:pt x="97" y="18"/>
                  </a:cubicBezTo>
                  <a:cubicBezTo>
                    <a:pt x="100" y="18"/>
                    <a:pt x="103" y="18"/>
                    <a:pt x="107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7" y="18"/>
                    <a:pt x="107" y="18"/>
                    <a:pt x="108" y="18"/>
                  </a:cubicBezTo>
                  <a:cubicBezTo>
                    <a:pt x="108" y="18"/>
                    <a:pt x="109" y="18"/>
                    <a:pt x="109" y="18"/>
                  </a:cubicBezTo>
                  <a:cubicBezTo>
                    <a:pt x="109" y="19"/>
                    <a:pt x="110" y="19"/>
                    <a:pt x="110" y="19"/>
                  </a:cubicBezTo>
                  <a:cubicBezTo>
                    <a:pt x="111" y="21"/>
                    <a:pt x="111" y="23"/>
                    <a:pt x="110" y="24"/>
                  </a:cubicBezTo>
                  <a:cubicBezTo>
                    <a:pt x="109" y="24"/>
                    <a:pt x="109" y="25"/>
                    <a:pt x="108" y="25"/>
                  </a:cubicBezTo>
                  <a:cubicBezTo>
                    <a:pt x="108" y="25"/>
                    <a:pt x="107" y="26"/>
                    <a:pt x="107" y="26"/>
                  </a:cubicBezTo>
                  <a:cubicBezTo>
                    <a:pt x="106" y="26"/>
                    <a:pt x="105" y="26"/>
                    <a:pt x="104" y="26"/>
                  </a:cubicBezTo>
                  <a:cubicBezTo>
                    <a:pt x="101" y="26"/>
                    <a:pt x="98" y="26"/>
                    <a:pt x="95" y="26"/>
                  </a:cubicBezTo>
                  <a:cubicBezTo>
                    <a:pt x="89" y="27"/>
                    <a:pt x="83" y="28"/>
                    <a:pt x="77" y="31"/>
                  </a:cubicBezTo>
                  <a:cubicBezTo>
                    <a:pt x="74" y="32"/>
                    <a:pt x="71" y="33"/>
                    <a:pt x="68" y="35"/>
                  </a:cubicBezTo>
                  <a:cubicBezTo>
                    <a:pt x="67" y="36"/>
                    <a:pt x="66" y="36"/>
                    <a:pt x="64" y="37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38"/>
                    <a:pt x="63" y="38"/>
                    <a:pt x="63" y="38"/>
                  </a:cubicBezTo>
                  <a:cubicBezTo>
                    <a:pt x="62" y="38"/>
                    <a:pt x="62" y="38"/>
                    <a:pt x="62" y="38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15"/>
            <p:cNvSpPr/>
            <p:nvPr/>
          </p:nvSpPr>
          <p:spPr bwMode="auto">
            <a:xfrm>
              <a:off x="3035" y="2099"/>
              <a:ext cx="227" cy="171"/>
            </a:xfrm>
            <a:custGeom>
              <a:avLst/>
              <a:gdLst>
                <a:gd name="T0" fmla="*/ 79 w 96"/>
                <a:gd name="T1" fmla="*/ 54 h 72"/>
                <a:gd name="T2" fmla="*/ 76 w 96"/>
                <a:gd name="T3" fmla="*/ 57 h 72"/>
                <a:gd name="T4" fmla="*/ 58 w 96"/>
                <a:gd name="T5" fmla="*/ 72 h 72"/>
                <a:gd name="T6" fmla="*/ 41 w 96"/>
                <a:gd name="T7" fmla="*/ 60 h 72"/>
                <a:gd name="T8" fmla="*/ 34 w 96"/>
                <a:gd name="T9" fmla="*/ 55 h 72"/>
                <a:gd name="T10" fmla="*/ 34 w 96"/>
                <a:gd name="T11" fmla="*/ 55 h 72"/>
                <a:gd name="T12" fmla="*/ 0 w 96"/>
                <a:gd name="T13" fmla="*/ 21 h 72"/>
                <a:gd name="T14" fmla="*/ 7 w 96"/>
                <a:gd name="T15" fmla="*/ 0 h 72"/>
                <a:gd name="T16" fmla="*/ 48 w 96"/>
                <a:gd name="T17" fmla="*/ 28 h 72"/>
                <a:gd name="T18" fmla="*/ 96 w 96"/>
                <a:gd name="T19" fmla="*/ 36 h 72"/>
                <a:gd name="T20" fmla="*/ 79 w 96"/>
                <a:gd name="T21" fmla="*/ 5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6" h="72">
                  <a:moveTo>
                    <a:pt x="79" y="54"/>
                  </a:moveTo>
                  <a:cubicBezTo>
                    <a:pt x="77" y="54"/>
                    <a:pt x="76" y="55"/>
                    <a:pt x="76" y="57"/>
                  </a:cubicBezTo>
                  <a:cubicBezTo>
                    <a:pt x="75" y="66"/>
                    <a:pt x="67" y="72"/>
                    <a:pt x="58" y="72"/>
                  </a:cubicBezTo>
                  <a:cubicBezTo>
                    <a:pt x="50" y="72"/>
                    <a:pt x="44" y="67"/>
                    <a:pt x="41" y="60"/>
                  </a:cubicBezTo>
                  <a:cubicBezTo>
                    <a:pt x="40" y="57"/>
                    <a:pt x="37" y="55"/>
                    <a:pt x="34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15" y="55"/>
                    <a:pt x="0" y="40"/>
                    <a:pt x="0" y="21"/>
                  </a:cubicBezTo>
                  <a:cubicBezTo>
                    <a:pt x="0" y="13"/>
                    <a:pt x="3" y="6"/>
                    <a:pt x="7" y="0"/>
                  </a:cubicBezTo>
                  <a:cubicBezTo>
                    <a:pt x="7" y="0"/>
                    <a:pt x="33" y="23"/>
                    <a:pt x="48" y="28"/>
                  </a:cubicBezTo>
                  <a:cubicBezTo>
                    <a:pt x="63" y="33"/>
                    <a:pt x="96" y="36"/>
                    <a:pt x="96" y="36"/>
                  </a:cubicBezTo>
                  <a:cubicBezTo>
                    <a:pt x="96" y="46"/>
                    <a:pt x="88" y="51"/>
                    <a:pt x="79" y="54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16"/>
            <p:cNvSpPr>
              <a:spLocks noEditPoints="1"/>
            </p:cNvSpPr>
            <p:nvPr/>
          </p:nvSpPr>
          <p:spPr bwMode="auto">
            <a:xfrm>
              <a:off x="2988" y="1967"/>
              <a:ext cx="397" cy="293"/>
            </a:xfrm>
            <a:custGeom>
              <a:avLst/>
              <a:gdLst>
                <a:gd name="T0" fmla="*/ 109 w 168"/>
                <a:gd name="T1" fmla="*/ 87 h 124"/>
                <a:gd name="T2" fmla="*/ 119 w 168"/>
                <a:gd name="T3" fmla="*/ 87 h 124"/>
                <a:gd name="T4" fmla="*/ 122 w 168"/>
                <a:gd name="T5" fmla="*/ 87 h 124"/>
                <a:gd name="T6" fmla="*/ 127 w 168"/>
                <a:gd name="T7" fmla="*/ 91 h 124"/>
                <a:gd name="T8" fmla="*/ 138 w 168"/>
                <a:gd name="T9" fmla="*/ 111 h 124"/>
                <a:gd name="T10" fmla="*/ 149 w 168"/>
                <a:gd name="T11" fmla="*/ 98 h 124"/>
                <a:gd name="T12" fmla="*/ 136 w 168"/>
                <a:gd name="T13" fmla="*/ 77 h 124"/>
                <a:gd name="T14" fmla="*/ 134 w 168"/>
                <a:gd name="T15" fmla="*/ 77 h 124"/>
                <a:gd name="T16" fmla="*/ 129 w 168"/>
                <a:gd name="T17" fmla="*/ 73 h 124"/>
                <a:gd name="T18" fmla="*/ 126 w 168"/>
                <a:gd name="T19" fmla="*/ 69 h 124"/>
                <a:gd name="T20" fmla="*/ 99 w 168"/>
                <a:gd name="T21" fmla="*/ 36 h 124"/>
                <a:gd name="T22" fmla="*/ 84 w 168"/>
                <a:gd name="T23" fmla="*/ 25 h 124"/>
                <a:gd name="T24" fmla="*/ 72 w 168"/>
                <a:gd name="T25" fmla="*/ 18 h 124"/>
                <a:gd name="T26" fmla="*/ 55 w 168"/>
                <a:gd name="T27" fmla="*/ 12 h 124"/>
                <a:gd name="T28" fmla="*/ 25 w 168"/>
                <a:gd name="T29" fmla="*/ 9 h 124"/>
                <a:gd name="T30" fmla="*/ 8 w 168"/>
                <a:gd name="T31" fmla="*/ 13 h 124"/>
                <a:gd name="T32" fmla="*/ 9 w 168"/>
                <a:gd name="T33" fmla="*/ 18 h 124"/>
                <a:gd name="T34" fmla="*/ 26 w 168"/>
                <a:gd name="T35" fmla="*/ 49 h 124"/>
                <a:gd name="T36" fmla="*/ 53 w 168"/>
                <a:gd name="T37" fmla="*/ 71 h 124"/>
                <a:gd name="T38" fmla="*/ 57 w 168"/>
                <a:gd name="T39" fmla="*/ 73 h 124"/>
                <a:gd name="T40" fmla="*/ 63 w 168"/>
                <a:gd name="T41" fmla="*/ 62 h 124"/>
                <a:gd name="T42" fmla="*/ 64 w 168"/>
                <a:gd name="T43" fmla="*/ 56 h 124"/>
                <a:gd name="T44" fmla="*/ 64 w 168"/>
                <a:gd name="T45" fmla="*/ 52 h 124"/>
                <a:gd name="T46" fmla="*/ 72 w 168"/>
                <a:gd name="T47" fmla="*/ 56 h 124"/>
                <a:gd name="T48" fmla="*/ 70 w 168"/>
                <a:gd name="T49" fmla="*/ 65 h 124"/>
                <a:gd name="T50" fmla="*/ 64 w 168"/>
                <a:gd name="T51" fmla="*/ 77 h 124"/>
                <a:gd name="T52" fmla="*/ 75 w 168"/>
                <a:gd name="T53" fmla="*/ 81 h 124"/>
                <a:gd name="T54" fmla="*/ 79 w 168"/>
                <a:gd name="T55" fmla="*/ 69 h 124"/>
                <a:gd name="T56" fmla="*/ 80 w 168"/>
                <a:gd name="T57" fmla="*/ 64 h 124"/>
                <a:gd name="T58" fmla="*/ 88 w 168"/>
                <a:gd name="T59" fmla="*/ 60 h 124"/>
                <a:gd name="T60" fmla="*/ 88 w 168"/>
                <a:gd name="T61" fmla="*/ 65 h 124"/>
                <a:gd name="T62" fmla="*/ 83 w 168"/>
                <a:gd name="T63" fmla="*/ 83 h 124"/>
                <a:gd name="T64" fmla="*/ 93 w 168"/>
                <a:gd name="T65" fmla="*/ 85 h 124"/>
                <a:gd name="T66" fmla="*/ 95 w 168"/>
                <a:gd name="T67" fmla="*/ 81 h 124"/>
                <a:gd name="T68" fmla="*/ 96 w 168"/>
                <a:gd name="T69" fmla="*/ 76 h 124"/>
                <a:gd name="T70" fmla="*/ 104 w 168"/>
                <a:gd name="T71" fmla="*/ 72 h 124"/>
                <a:gd name="T72" fmla="*/ 104 w 168"/>
                <a:gd name="T73" fmla="*/ 77 h 124"/>
                <a:gd name="T74" fmla="*/ 136 w 168"/>
                <a:gd name="T75" fmla="*/ 124 h 124"/>
                <a:gd name="T76" fmla="*/ 120 w 168"/>
                <a:gd name="T77" fmla="*/ 95 h 124"/>
                <a:gd name="T78" fmla="*/ 119 w 168"/>
                <a:gd name="T79" fmla="*/ 95 h 124"/>
                <a:gd name="T80" fmla="*/ 107 w 168"/>
                <a:gd name="T81" fmla="*/ 95 h 124"/>
                <a:gd name="T82" fmla="*/ 73 w 168"/>
                <a:gd name="T83" fmla="*/ 88 h 124"/>
                <a:gd name="T84" fmla="*/ 53 w 168"/>
                <a:gd name="T85" fmla="*/ 80 h 124"/>
                <a:gd name="T86" fmla="*/ 43 w 168"/>
                <a:gd name="T87" fmla="*/ 74 h 124"/>
                <a:gd name="T88" fmla="*/ 2 w 168"/>
                <a:gd name="T89" fmla="*/ 23 h 124"/>
                <a:gd name="T90" fmla="*/ 0 w 168"/>
                <a:gd name="T91" fmla="*/ 8 h 124"/>
                <a:gd name="T92" fmla="*/ 4 w 168"/>
                <a:gd name="T93" fmla="*/ 6 h 124"/>
                <a:gd name="T94" fmla="*/ 42 w 168"/>
                <a:gd name="T95" fmla="*/ 1 h 124"/>
                <a:gd name="T96" fmla="*/ 84 w 168"/>
                <a:gd name="T97" fmla="*/ 15 h 124"/>
                <a:gd name="T98" fmla="*/ 94 w 168"/>
                <a:gd name="T99" fmla="*/ 21 h 124"/>
                <a:gd name="T100" fmla="*/ 116 w 168"/>
                <a:gd name="T101" fmla="*/ 43 h 124"/>
                <a:gd name="T102" fmla="*/ 135 w 168"/>
                <a:gd name="T103" fmla="*/ 69 h 124"/>
                <a:gd name="T104" fmla="*/ 168 w 168"/>
                <a:gd name="T105" fmla="*/ 69 h 124"/>
                <a:gd name="T106" fmla="*/ 165 w 168"/>
                <a:gd name="T107" fmla="*/ 81 h 124"/>
                <a:gd name="T108" fmla="*/ 146 w 168"/>
                <a:gd name="T109" fmla="*/ 115 h 124"/>
                <a:gd name="T110" fmla="*/ 136 w 168"/>
                <a:gd name="T111" fmla="*/ 124 h 124"/>
                <a:gd name="T112" fmla="*/ 36 w 168"/>
                <a:gd name="T113" fmla="*/ 22 h 124"/>
                <a:gd name="T114" fmla="*/ 24 w 168"/>
                <a:gd name="T115" fmla="*/ 2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8" h="124">
                  <a:moveTo>
                    <a:pt x="102" y="86"/>
                  </a:moveTo>
                  <a:cubicBezTo>
                    <a:pt x="104" y="87"/>
                    <a:pt x="106" y="87"/>
                    <a:pt x="109" y="87"/>
                  </a:cubicBezTo>
                  <a:cubicBezTo>
                    <a:pt x="110" y="87"/>
                    <a:pt x="112" y="87"/>
                    <a:pt x="114" y="87"/>
                  </a:cubicBezTo>
                  <a:cubicBezTo>
                    <a:pt x="116" y="87"/>
                    <a:pt x="117" y="87"/>
                    <a:pt x="119" y="87"/>
                  </a:cubicBezTo>
                  <a:cubicBezTo>
                    <a:pt x="119" y="87"/>
                    <a:pt x="119" y="87"/>
                    <a:pt x="119" y="87"/>
                  </a:cubicBezTo>
                  <a:cubicBezTo>
                    <a:pt x="120" y="87"/>
                    <a:pt x="121" y="87"/>
                    <a:pt x="122" y="87"/>
                  </a:cubicBezTo>
                  <a:cubicBezTo>
                    <a:pt x="123" y="88"/>
                    <a:pt x="125" y="88"/>
                    <a:pt x="126" y="90"/>
                  </a:cubicBezTo>
                  <a:cubicBezTo>
                    <a:pt x="126" y="90"/>
                    <a:pt x="127" y="90"/>
                    <a:pt x="127" y="91"/>
                  </a:cubicBezTo>
                  <a:cubicBezTo>
                    <a:pt x="127" y="91"/>
                    <a:pt x="127" y="91"/>
                    <a:pt x="127" y="91"/>
                  </a:cubicBezTo>
                  <a:cubicBezTo>
                    <a:pt x="131" y="98"/>
                    <a:pt x="135" y="105"/>
                    <a:pt x="138" y="111"/>
                  </a:cubicBezTo>
                  <a:cubicBezTo>
                    <a:pt x="140" y="110"/>
                    <a:pt x="141" y="108"/>
                    <a:pt x="142" y="107"/>
                  </a:cubicBezTo>
                  <a:cubicBezTo>
                    <a:pt x="145" y="104"/>
                    <a:pt x="147" y="101"/>
                    <a:pt x="149" y="98"/>
                  </a:cubicBezTo>
                  <a:cubicBezTo>
                    <a:pt x="153" y="91"/>
                    <a:pt x="156" y="84"/>
                    <a:pt x="158" y="77"/>
                  </a:cubicBezTo>
                  <a:cubicBezTo>
                    <a:pt x="136" y="77"/>
                    <a:pt x="136" y="77"/>
                    <a:pt x="136" y="77"/>
                  </a:cubicBezTo>
                  <a:cubicBezTo>
                    <a:pt x="135" y="77"/>
                    <a:pt x="135" y="77"/>
                    <a:pt x="135" y="77"/>
                  </a:cubicBezTo>
                  <a:cubicBezTo>
                    <a:pt x="135" y="77"/>
                    <a:pt x="134" y="77"/>
                    <a:pt x="134" y="77"/>
                  </a:cubicBezTo>
                  <a:cubicBezTo>
                    <a:pt x="132" y="76"/>
                    <a:pt x="131" y="76"/>
                    <a:pt x="130" y="74"/>
                  </a:cubicBezTo>
                  <a:cubicBezTo>
                    <a:pt x="129" y="74"/>
                    <a:pt x="129" y="73"/>
                    <a:pt x="129" y="73"/>
                  </a:cubicBezTo>
                  <a:cubicBezTo>
                    <a:pt x="128" y="72"/>
                    <a:pt x="128" y="72"/>
                    <a:pt x="128" y="72"/>
                  </a:cubicBezTo>
                  <a:cubicBezTo>
                    <a:pt x="127" y="71"/>
                    <a:pt x="126" y="70"/>
                    <a:pt x="126" y="69"/>
                  </a:cubicBezTo>
                  <a:cubicBezTo>
                    <a:pt x="121" y="61"/>
                    <a:pt x="115" y="53"/>
                    <a:pt x="108" y="46"/>
                  </a:cubicBezTo>
                  <a:cubicBezTo>
                    <a:pt x="105" y="43"/>
                    <a:pt x="102" y="40"/>
                    <a:pt x="99" y="36"/>
                  </a:cubicBezTo>
                  <a:cubicBezTo>
                    <a:pt x="96" y="34"/>
                    <a:pt x="93" y="31"/>
                    <a:pt x="90" y="29"/>
                  </a:cubicBezTo>
                  <a:cubicBezTo>
                    <a:pt x="89" y="28"/>
                    <a:pt x="87" y="26"/>
                    <a:pt x="84" y="25"/>
                  </a:cubicBezTo>
                  <a:cubicBezTo>
                    <a:pt x="83" y="24"/>
                    <a:pt x="81" y="23"/>
                    <a:pt x="79" y="22"/>
                  </a:cubicBezTo>
                  <a:cubicBezTo>
                    <a:pt x="77" y="20"/>
                    <a:pt x="74" y="19"/>
                    <a:pt x="72" y="18"/>
                  </a:cubicBezTo>
                  <a:cubicBezTo>
                    <a:pt x="69" y="17"/>
                    <a:pt x="66" y="15"/>
                    <a:pt x="63" y="14"/>
                  </a:cubicBezTo>
                  <a:cubicBezTo>
                    <a:pt x="60" y="13"/>
                    <a:pt x="57" y="12"/>
                    <a:pt x="55" y="12"/>
                  </a:cubicBezTo>
                  <a:cubicBezTo>
                    <a:pt x="53" y="11"/>
                    <a:pt x="51" y="11"/>
                    <a:pt x="48" y="10"/>
                  </a:cubicBezTo>
                  <a:cubicBezTo>
                    <a:pt x="40" y="9"/>
                    <a:pt x="32" y="8"/>
                    <a:pt x="25" y="9"/>
                  </a:cubicBezTo>
                  <a:cubicBezTo>
                    <a:pt x="20" y="9"/>
                    <a:pt x="16" y="10"/>
                    <a:pt x="12" y="12"/>
                  </a:cubicBezTo>
                  <a:cubicBezTo>
                    <a:pt x="11" y="12"/>
                    <a:pt x="10" y="12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4"/>
                    <a:pt x="9" y="16"/>
                    <a:pt x="9" y="18"/>
                  </a:cubicBezTo>
                  <a:cubicBezTo>
                    <a:pt x="10" y="20"/>
                    <a:pt x="10" y="23"/>
                    <a:pt x="11" y="25"/>
                  </a:cubicBezTo>
                  <a:cubicBezTo>
                    <a:pt x="14" y="34"/>
                    <a:pt x="20" y="42"/>
                    <a:pt x="26" y="49"/>
                  </a:cubicBezTo>
                  <a:cubicBezTo>
                    <a:pt x="32" y="56"/>
                    <a:pt x="39" y="62"/>
                    <a:pt x="47" y="67"/>
                  </a:cubicBezTo>
                  <a:cubicBezTo>
                    <a:pt x="49" y="69"/>
                    <a:pt x="51" y="70"/>
                    <a:pt x="53" y="71"/>
                  </a:cubicBezTo>
                  <a:cubicBezTo>
                    <a:pt x="54" y="72"/>
                    <a:pt x="55" y="72"/>
                    <a:pt x="56" y="73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57" y="73"/>
                    <a:pt x="57" y="73"/>
                    <a:pt x="57" y="73"/>
                  </a:cubicBezTo>
                  <a:cubicBezTo>
                    <a:pt x="60" y="70"/>
                    <a:pt x="62" y="66"/>
                    <a:pt x="63" y="62"/>
                  </a:cubicBezTo>
                  <a:cubicBezTo>
                    <a:pt x="63" y="61"/>
                    <a:pt x="64" y="59"/>
                    <a:pt x="64" y="58"/>
                  </a:cubicBezTo>
                  <a:cubicBezTo>
                    <a:pt x="64" y="58"/>
                    <a:pt x="64" y="57"/>
                    <a:pt x="64" y="56"/>
                  </a:cubicBezTo>
                  <a:cubicBezTo>
                    <a:pt x="64" y="56"/>
                    <a:pt x="64" y="56"/>
                    <a:pt x="64" y="56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53"/>
                    <a:pt x="72" y="55"/>
                    <a:pt x="72" y="56"/>
                  </a:cubicBezTo>
                  <a:cubicBezTo>
                    <a:pt x="72" y="56"/>
                    <a:pt x="72" y="57"/>
                    <a:pt x="72" y="57"/>
                  </a:cubicBezTo>
                  <a:cubicBezTo>
                    <a:pt x="72" y="60"/>
                    <a:pt x="71" y="62"/>
                    <a:pt x="70" y="65"/>
                  </a:cubicBezTo>
                  <a:cubicBezTo>
                    <a:pt x="69" y="68"/>
                    <a:pt x="68" y="71"/>
                    <a:pt x="66" y="74"/>
                  </a:cubicBezTo>
                  <a:cubicBezTo>
                    <a:pt x="66" y="75"/>
                    <a:pt x="65" y="76"/>
                    <a:pt x="64" y="77"/>
                  </a:cubicBezTo>
                  <a:cubicBezTo>
                    <a:pt x="68" y="78"/>
                    <a:pt x="71" y="79"/>
                    <a:pt x="75" y="81"/>
                  </a:cubicBezTo>
                  <a:cubicBezTo>
                    <a:pt x="75" y="81"/>
                    <a:pt x="75" y="81"/>
                    <a:pt x="75" y="81"/>
                  </a:cubicBezTo>
                  <a:cubicBezTo>
                    <a:pt x="76" y="80"/>
                    <a:pt x="76" y="79"/>
                    <a:pt x="77" y="78"/>
                  </a:cubicBezTo>
                  <a:cubicBezTo>
                    <a:pt x="78" y="75"/>
                    <a:pt x="79" y="72"/>
                    <a:pt x="79" y="69"/>
                  </a:cubicBezTo>
                  <a:cubicBezTo>
                    <a:pt x="80" y="68"/>
                    <a:pt x="80" y="66"/>
                    <a:pt x="80" y="64"/>
                  </a:cubicBezTo>
                  <a:cubicBezTo>
                    <a:pt x="80" y="64"/>
                    <a:pt x="80" y="64"/>
                    <a:pt x="80" y="64"/>
                  </a:cubicBezTo>
                  <a:cubicBezTo>
                    <a:pt x="80" y="60"/>
                    <a:pt x="80" y="60"/>
                    <a:pt x="80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64"/>
                    <a:pt x="88" y="64"/>
                    <a:pt x="88" y="64"/>
                  </a:cubicBezTo>
                  <a:cubicBezTo>
                    <a:pt x="88" y="64"/>
                    <a:pt x="88" y="65"/>
                    <a:pt x="88" y="65"/>
                  </a:cubicBezTo>
                  <a:cubicBezTo>
                    <a:pt x="88" y="71"/>
                    <a:pt x="86" y="76"/>
                    <a:pt x="84" y="81"/>
                  </a:cubicBezTo>
                  <a:cubicBezTo>
                    <a:pt x="84" y="82"/>
                    <a:pt x="83" y="82"/>
                    <a:pt x="83" y="83"/>
                  </a:cubicBezTo>
                  <a:cubicBezTo>
                    <a:pt x="85" y="83"/>
                    <a:pt x="88" y="84"/>
                    <a:pt x="90" y="84"/>
                  </a:cubicBezTo>
                  <a:cubicBezTo>
                    <a:pt x="91" y="85"/>
                    <a:pt x="92" y="85"/>
                    <a:pt x="93" y="85"/>
                  </a:cubicBezTo>
                  <a:cubicBezTo>
                    <a:pt x="93" y="85"/>
                    <a:pt x="93" y="85"/>
                    <a:pt x="93" y="85"/>
                  </a:cubicBezTo>
                  <a:cubicBezTo>
                    <a:pt x="94" y="84"/>
                    <a:pt x="95" y="82"/>
                    <a:pt x="95" y="81"/>
                  </a:cubicBezTo>
                  <a:cubicBezTo>
                    <a:pt x="96" y="79"/>
                    <a:pt x="96" y="78"/>
                    <a:pt x="96" y="76"/>
                  </a:cubicBezTo>
                  <a:cubicBezTo>
                    <a:pt x="96" y="76"/>
                    <a:pt x="96" y="76"/>
                    <a:pt x="96" y="76"/>
                  </a:cubicBezTo>
                  <a:cubicBezTo>
                    <a:pt x="96" y="72"/>
                    <a:pt x="96" y="72"/>
                    <a:pt x="96" y="72"/>
                  </a:cubicBezTo>
                  <a:cubicBezTo>
                    <a:pt x="104" y="72"/>
                    <a:pt x="104" y="72"/>
                    <a:pt x="104" y="72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104" y="76"/>
                    <a:pt x="104" y="77"/>
                    <a:pt x="104" y="77"/>
                  </a:cubicBezTo>
                  <a:cubicBezTo>
                    <a:pt x="104" y="80"/>
                    <a:pt x="103" y="83"/>
                    <a:pt x="102" y="86"/>
                  </a:cubicBezTo>
                  <a:close/>
                  <a:moveTo>
                    <a:pt x="136" y="124"/>
                  </a:moveTo>
                  <a:cubicBezTo>
                    <a:pt x="120" y="95"/>
                    <a:pt x="120" y="95"/>
                    <a:pt x="120" y="95"/>
                  </a:cubicBezTo>
                  <a:cubicBezTo>
                    <a:pt x="120" y="95"/>
                    <a:pt x="120" y="95"/>
                    <a:pt x="120" y="95"/>
                  </a:cubicBezTo>
                  <a:cubicBezTo>
                    <a:pt x="120" y="95"/>
                    <a:pt x="120" y="95"/>
                    <a:pt x="120" y="95"/>
                  </a:cubicBezTo>
                  <a:cubicBezTo>
                    <a:pt x="120" y="95"/>
                    <a:pt x="119" y="95"/>
                    <a:pt x="119" y="95"/>
                  </a:cubicBezTo>
                  <a:cubicBezTo>
                    <a:pt x="117" y="95"/>
                    <a:pt x="115" y="95"/>
                    <a:pt x="113" y="95"/>
                  </a:cubicBezTo>
                  <a:cubicBezTo>
                    <a:pt x="111" y="95"/>
                    <a:pt x="109" y="95"/>
                    <a:pt x="107" y="95"/>
                  </a:cubicBezTo>
                  <a:cubicBezTo>
                    <a:pt x="101" y="94"/>
                    <a:pt x="96" y="94"/>
                    <a:pt x="90" y="93"/>
                  </a:cubicBezTo>
                  <a:cubicBezTo>
                    <a:pt x="84" y="91"/>
                    <a:pt x="79" y="90"/>
                    <a:pt x="73" y="88"/>
                  </a:cubicBezTo>
                  <a:cubicBezTo>
                    <a:pt x="68" y="87"/>
                    <a:pt x="63" y="85"/>
                    <a:pt x="58" y="83"/>
                  </a:cubicBezTo>
                  <a:cubicBezTo>
                    <a:pt x="56" y="82"/>
                    <a:pt x="54" y="81"/>
                    <a:pt x="53" y="80"/>
                  </a:cubicBezTo>
                  <a:cubicBezTo>
                    <a:pt x="51" y="79"/>
                    <a:pt x="50" y="79"/>
                    <a:pt x="48" y="78"/>
                  </a:cubicBezTo>
                  <a:cubicBezTo>
                    <a:pt x="46" y="77"/>
                    <a:pt x="44" y="75"/>
                    <a:pt x="43" y="74"/>
                  </a:cubicBezTo>
                  <a:cubicBezTo>
                    <a:pt x="34" y="68"/>
                    <a:pt x="26" y="61"/>
                    <a:pt x="19" y="53"/>
                  </a:cubicBezTo>
                  <a:cubicBezTo>
                    <a:pt x="11" y="44"/>
                    <a:pt x="5" y="34"/>
                    <a:pt x="2" y="23"/>
                  </a:cubicBezTo>
                  <a:cubicBezTo>
                    <a:pt x="1" y="20"/>
                    <a:pt x="1" y="17"/>
                    <a:pt x="0" y="14"/>
                  </a:cubicBezTo>
                  <a:cubicBezTo>
                    <a:pt x="0" y="12"/>
                    <a:pt x="0" y="10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7"/>
                    <a:pt x="3" y="7"/>
                    <a:pt x="4" y="6"/>
                  </a:cubicBezTo>
                  <a:cubicBezTo>
                    <a:pt x="7" y="5"/>
                    <a:pt x="9" y="4"/>
                    <a:pt x="12" y="3"/>
                  </a:cubicBezTo>
                  <a:cubicBezTo>
                    <a:pt x="22" y="0"/>
                    <a:pt x="32" y="0"/>
                    <a:pt x="42" y="1"/>
                  </a:cubicBezTo>
                  <a:cubicBezTo>
                    <a:pt x="54" y="3"/>
                    <a:pt x="66" y="6"/>
                    <a:pt x="77" y="12"/>
                  </a:cubicBezTo>
                  <a:cubicBezTo>
                    <a:pt x="80" y="13"/>
                    <a:pt x="82" y="14"/>
                    <a:pt x="84" y="15"/>
                  </a:cubicBezTo>
                  <a:cubicBezTo>
                    <a:pt x="85" y="16"/>
                    <a:pt x="87" y="17"/>
                    <a:pt x="88" y="18"/>
                  </a:cubicBezTo>
                  <a:cubicBezTo>
                    <a:pt x="90" y="19"/>
                    <a:pt x="92" y="20"/>
                    <a:pt x="94" y="21"/>
                  </a:cubicBezTo>
                  <a:cubicBezTo>
                    <a:pt x="97" y="24"/>
                    <a:pt x="101" y="27"/>
                    <a:pt x="105" y="31"/>
                  </a:cubicBezTo>
                  <a:cubicBezTo>
                    <a:pt x="109" y="35"/>
                    <a:pt x="113" y="39"/>
                    <a:pt x="116" y="43"/>
                  </a:cubicBezTo>
                  <a:cubicBezTo>
                    <a:pt x="120" y="48"/>
                    <a:pt x="124" y="52"/>
                    <a:pt x="128" y="57"/>
                  </a:cubicBezTo>
                  <a:cubicBezTo>
                    <a:pt x="130" y="61"/>
                    <a:pt x="133" y="65"/>
                    <a:pt x="135" y="69"/>
                  </a:cubicBezTo>
                  <a:cubicBezTo>
                    <a:pt x="136" y="69"/>
                    <a:pt x="136" y="69"/>
                    <a:pt x="136" y="69"/>
                  </a:cubicBezTo>
                  <a:cubicBezTo>
                    <a:pt x="168" y="69"/>
                    <a:pt x="168" y="69"/>
                    <a:pt x="168" y="69"/>
                  </a:cubicBezTo>
                  <a:cubicBezTo>
                    <a:pt x="168" y="70"/>
                    <a:pt x="168" y="70"/>
                    <a:pt x="168" y="71"/>
                  </a:cubicBezTo>
                  <a:cubicBezTo>
                    <a:pt x="167" y="74"/>
                    <a:pt x="166" y="78"/>
                    <a:pt x="165" y="81"/>
                  </a:cubicBezTo>
                  <a:cubicBezTo>
                    <a:pt x="163" y="88"/>
                    <a:pt x="160" y="94"/>
                    <a:pt x="157" y="100"/>
                  </a:cubicBezTo>
                  <a:cubicBezTo>
                    <a:pt x="154" y="105"/>
                    <a:pt x="150" y="110"/>
                    <a:pt x="146" y="115"/>
                  </a:cubicBezTo>
                  <a:cubicBezTo>
                    <a:pt x="143" y="118"/>
                    <a:pt x="141" y="120"/>
                    <a:pt x="138" y="123"/>
                  </a:cubicBezTo>
                  <a:cubicBezTo>
                    <a:pt x="137" y="123"/>
                    <a:pt x="137" y="123"/>
                    <a:pt x="136" y="124"/>
                  </a:cubicBezTo>
                  <a:close/>
                  <a:moveTo>
                    <a:pt x="30" y="16"/>
                  </a:moveTo>
                  <a:cubicBezTo>
                    <a:pt x="33" y="16"/>
                    <a:pt x="36" y="19"/>
                    <a:pt x="36" y="22"/>
                  </a:cubicBezTo>
                  <a:cubicBezTo>
                    <a:pt x="36" y="25"/>
                    <a:pt x="33" y="28"/>
                    <a:pt x="30" y="28"/>
                  </a:cubicBezTo>
                  <a:cubicBezTo>
                    <a:pt x="27" y="28"/>
                    <a:pt x="24" y="25"/>
                    <a:pt x="24" y="22"/>
                  </a:cubicBezTo>
                  <a:cubicBezTo>
                    <a:pt x="24" y="19"/>
                    <a:pt x="27" y="16"/>
                    <a:pt x="30" y="16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17"/>
            <p:cNvSpPr/>
            <p:nvPr/>
          </p:nvSpPr>
          <p:spPr bwMode="auto">
            <a:xfrm>
              <a:off x="2940" y="1379"/>
              <a:ext cx="265" cy="216"/>
            </a:xfrm>
            <a:custGeom>
              <a:avLst/>
              <a:gdLst>
                <a:gd name="T0" fmla="*/ 28 w 112"/>
                <a:gd name="T1" fmla="*/ 91 h 91"/>
                <a:gd name="T2" fmla="*/ 0 w 112"/>
                <a:gd name="T3" fmla="*/ 91 h 91"/>
                <a:gd name="T4" fmla="*/ 104 w 112"/>
                <a:gd name="T5" fmla="*/ 0 h 91"/>
                <a:gd name="T6" fmla="*/ 112 w 112"/>
                <a:gd name="T7" fmla="*/ 0 h 91"/>
                <a:gd name="T8" fmla="*/ 28 w 112"/>
                <a:gd name="T9" fmla="*/ 91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2" h="91">
                  <a:moveTo>
                    <a:pt x="28" y="91"/>
                  </a:moveTo>
                  <a:cubicBezTo>
                    <a:pt x="0" y="91"/>
                    <a:pt x="0" y="91"/>
                    <a:pt x="0" y="91"/>
                  </a:cubicBezTo>
                  <a:cubicBezTo>
                    <a:pt x="0" y="91"/>
                    <a:pt x="1" y="0"/>
                    <a:pt x="104" y="0"/>
                  </a:cubicBezTo>
                  <a:cubicBezTo>
                    <a:pt x="107" y="0"/>
                    <a:pt x="109" y="0"/>
                    <a:pt x="112" y="0"/>
                  </a:cubicBezTo>
                  <a:cubicBezTo>
                    <a:pt x="29" y="5"/>
                    <a:pt x="28" y="91"/>
                    <a:pt x="28" y="91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Oval 18"/>
            <p:cNvSpPr>
              <a:spLocks noChangeArrowheads="1"/>
            </p:cNvSpPr>
            <p:nvPr/>
          </p:nvSpPr>
          <p:spPr bwMode="auto">
            <a:xfrm>
              <a:off x="3149" y="1323"/>
              <a:ext cx="56" cy="56"/>
            </a:xfrm>
            <a:prstGeom prst="ellipse">
              <a:avLst/>
            </a:prstGeom>
            <a:solidFill>
              <a:srgbClr val="D9D9D9"/>
            </a:solidFill>
            <a:ln w="30163" cap="rnd">
              <a:solidFill>
                <a:srgbClr val="737373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19"/>
            <p:cNvSpPr>
              <a:spLocks noEditPoints="1"/>
            </p:cNvSpPr>
            <p:nvPr/>
          </p:nvSpPr>
          <p:spPr bwMode="auto">
            <a:xfrm>
              <a:off x="2893" y="1370"/>
              <a:ext cx="568" cy="234"/>
            </a:xfrm>
            <a:custGeom>
              <a:avLst/>
              <a:gdLst>
                <a:gd name="T0" fmla="*/ 236 w 240"/>
                <a:gd name="T1" fmla="*/ 91 h 99"/>
                <a:gd name="T2" fmla="*/ 239 w 240"/>
                <a:gd name="T3" fmla="*/ 92 h 99"/>
                <a:gd name="T4" fmla="*/ 239 w 240"/>
                <a:gd name="T5" fmla="*/ 97 h 99"/>
                <a:gd name="T6" fmla="*/ 237 w 240"/>
                <a:gd name="T7" fmla="*/ 99 h 99"/>
                <a:gd name="T8" fmla="*/ 4 w 240"/>
                <a:gd name="T9" fmla="*/ 99 h 99"/>
                <a:gd name="T10" fmla="*/ 2 w 240"/>
                <a:gd name="T11" fmla="*/ 98 h 99"/>
                <a:gd name="T12" fmla="*/ 0 w 240"/>
                <a:gd name="T13" fmla="*/ 96 h 99"/>
                <a:gd name="T14" fmla="*/ 3 w 240"/>
                <a:gd name="T15" fmla="*/ 91 h 99"/>
                <a:gd name="T16" fmla="*/ 12 w 240"/>
                <a:gd name="T17" fmla="*/ 91 h 99"/>
                <a:gd name="T18" fmla="*/ 12 w 240"/>
                <a:gd name="T19" fmla="*/ 89 h 99"/>
                <a:gd name="T20" fmla="*/ 22 w 240"/>
                <a:gd name="T21" fmla="*/ 57 h 99"/>
                <a:gd name="T22" fmla="*/ 55 w 240"/>
                <a:gd name="T23" fmla="*/ 18 h 99"/>
                <a:gd name="T24" fmla="*/ 120 w 240"/>
                <a:gd name="T25" fmla="*/ 0 h 99"/>
                <a:gd name="T26" fmla="*/ 179 w 240"/>
                <a:gd name="T27" fmla="*/ 11 h 99"/>
                <a:gd name="T28" fmla="*/ 194 w 240"/>
                <a:gd name="T29" fmla="*/ 20 h 99"/>
                <a:gd name="T30" fmla="*/ 213 w 240"/>
                <a:gd name="T31" fmla="*/ 41 h 99"/>
                <a:gd name="T32" fmla="*/ 227 w 240"/>
                <a:gd name="T33" fmla="*/ 81 h 99"/>
                <a:gd name="T34" fmla="*/ 20 w 240"/>
                <a:gd name="T35" fmla="*/ 91 h 99"/>
                <a:gd name="T36" fmla="*/ 220 w 240"/>
                <a:gd name="T37" fmla="*/ 91 h 99"/>
                <a:gd name="T38" fmla="*/ 218 w 240"/>
                <a:gd name="T39" fmla="*/ 75 h 99"/>
                <a:gd name="T40" fmla="*/ 205 w 240"/>
                <a:gd name="T41" fmla="*/ 44 h 99"/>
                <a:gd name="T42" fmla="*/ 188 w 240"/>
                <a:gd name="T43" fmla="*/ 26 h 99"/>
                <a:gd name="T44" fmla="*/ 140 w 240"/>
                <a:gd name="T45" fmla="*/ 9 h 99"/>
                <a:gd name="T46" fmla="*/ 120 w 240"/>
                <a:gd name="T47" fmla="*/ 8 h 99"/>
                <a:gd name="T48" fmla="*/ 65 w 240"/>
                <a:gd name="T49" fmla="*/ 21 h 99"/>
                <a:gd name="T50" fmla="*/ 49 w 240"/>
                <a:gd name="T51" fmla="*/ 33 h 99"/>
                <a:gd name="T52" fmla="*/ 26 w 240"/>
                <a:gd name="T53" fmla="*/ 67 h 99"/>
                <a:gd name="T54" fmla="*/ 20 w 240"/>
                <a:gd name="T55" fmla="*/ 91 h 99"/>
                <a:gd name="T56" fmla="*/ 179 w 240"/>
                <a:gd name="T57" fmla="*/ 44 h 99"/>
                <a:gd name="T58" fmla="*/ 176 w 240"/>
                <a:gd name="T59" fmla="*/ 42 h 99"/>
                <a:gd name="T60" fmla="*/ 160 w 240"/>
                <a:gd name="T61" fmla="*/ 34 h 99"/>
                <a:gd name="T62" fmla="*/ 152 w 240"/>
                <a:gd name="T63" fmla="*/ 32 h 99"/>
                <a:gd name="T64" fmla="*/ 150 w 240"/>
                <a:gd name="T65" fmla="*/ 32 h 99"/>
                <a:gd name="T66" fmla="*/ 148 w 240"/>
                <a:gd name="T67" fmla="*/ 29 h 99"/>
                <a:gd name="T68" fmla="*/ 151 w 240"/>
                <a:gd name="T69" fmla="*/ 24 h 99"/>
                <a:gd name="T70" fmla="*/ 154 w 240"/>
                <a:gd name="T71" fmla="*/ 24 h 99"/>
                <a:gd name="T72" fmla="*/ 178 w 240"/>
                <a:gd name="T73" fmla="*/ 34 h 99"/>
                <a:gd name="T74" fmla="*/ 183 w 240"/>
                <a:gd name="T75" fmla="*/ 37 h 99"/>
                <a:gd name="T76" fmla="*/ 184 w 240"/>
                <a:gd name="T77" fmla="*/ 40 h 99"/>
                <a:gd name="T78" fmla="*/ 180 w 240"/>
                <a:gd name="T79" fmla="*/ 44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40" h="99">
                  <a:moveTo>
                    <a:pt x="228" y="91"/>
                  </a:moveTo>
                  <a:cubicBezTo>
                    <a:pt x="236" y="91"/>
                    <a:pt x="236" y="91"/>
                    <a:pt x="236" y="91"/>
                  </a:cubicBezTo>
                  <a:cubicBezTo>
                    <a:pt x="236" y="91"/>
                    <a:pt x="236" y="91"/>
                    <a:pt x="237" y="91"/>
                  </a:cubicBezTo>
                  <a:cubicBezTo>
                    <a:pt x="237" y="91"/>
                    <a:pt x="238" y="91"/>
                    <a:pt x="239" y="92"/>
                  </a:cubicBezTo>
                  <a:cubicBezTo>
                    <a:pt x="240" y="93"/>
                    <a:pt x="240" y="95"/>
                    <a:pt x="240" y="96"/>
                  </a:cubicBezTo>
                  <a:cubicBezTo>
                    <a:pt x="240" y="97"/>
                    <a:pt x="239" y="97"/>
                    <a:pt x="239" y="97"/>
                  </a:cubicBezTo>
                  <a:cubicBezTo>
                    <a:pt x="239" y="98"/>
                    <a:pt x="239" y="98"/>
                    <a:pt x="238" y="98"/>
                  </a:cubicBezTo>
                  <a:cubicBezTo>
                    <a:pt x="238" y="99"/>
                    <a:pt x="237" y="99"/>
                    <a:pt x="237" y="99"/>
                  </a:cubicBezTo>
                  <a:cubicBezTo>
                    <a:pt x="236" y="99"/>
                    <a:pt x="236" y="99"/>
                    <a:pt x="236" y="99"/>
                  </a:cubicBezTo>
                  <a:cubicBezTo>
                    <a:pt x="159" y="99"/>
                    <a:pt x="81" y="99"/>
                    <a:pt x="4" y="99"/>
                  </a:cubicBezTo>
                  <a:cubicBezTo>
                    <a:pt x="4" y="99"/>
                    <a:pt x="4" y="99"/>
                    <a:pt x="3" y="99"/>
                  </a:cubicBezTo>
                  <a:cubicBezTo>
                    <a:pt x="3" y="99"/>
                    <a:pt x="2" y="99"/>
                    <a:pt x="2" y="98"/>
                  </a:cubicBezTo>
                  <a:cubicBezTo>
                    <a:pt x="1" y="98"/>
                    <a:pt x="1" y="98"/>
                    <a:pt x="1" y="97"/>
                  </a:cubicBezTo>
                  <a:cubicBezTo>
                    <a:pt x="1" y="97"/>
                    <a:pt x="0" y="97"/>
                    <a:pt x="0" y="96"/>
                  </a:cubicBezTo>
                  <a:cubicBezTo>
                    <a:pt x="0" y="95"/>
                    <a:pt x="0" y="93"/>
                    <a:pt x="1" y="92"/>
                  </a:cubicBezTo>
                  <a:cubicBezTo>
                    <a:pt x="2" y="91"/>
                    <a:pt x="3" y="91"/>
                    <a:pt x="3" y="91"/>
                  </a:cubicBezTo>
                  <a:cubicBezTo>
                    <a:pt x="4" y="91"/>
                    <a:pt x="4" y="91"/>
                    <a:pt x="4" y="91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2" y="91"/>
                    <a:pt x="12" y="91"/>
                    <a:pt x="12" y="91"/>
                  </a:cubicBezTo>
                  <a:cubicBezTo>
                    <a:pt x="12" y="90"/>
                    <a:pt x="12" y="89"/>
                    <a:pt x="12" y="89"/>
                  </a:cubicBezTo>
                  <a:cubicBezTo>
                    <a:pt x="13" y="86"/>
                    <a:pt x="13" y="84"/>
                    <a:pt x="13" y="82"/>
                  </a:cubicBezTo>
                  <a:cubicBezTo>
                    <a:pt x="15" y="73"/>
                    <a:pt x="18" y="65"/>
                    <a:pt x="22" y="57"/>
                  </a:cubicBezTo>
                  <a:cubicBezTo>
                    <a:pt x="25" y="49"/>
                    <a:pt x="30" y="41"/>
                    <a:pt x="36" y="35"/>
                  </a:cubicBezTo>
                  <a:cubicBezTo>
                    <a:pt x="42" y="28"/>
                    <a:pt x="48" y="23"/>
                    <a:pt x="55" y="18"/>
                  </a:cubicBezTo>
                  <a:cubicBezTo>
                    <a:pt x="63" y="13"/>
                    <a:pt x="73" y="8"/>
                    <a:pt x="83" y="5"/>
                  </a:cubicBezTo>
                  <a:cubicBezTo>
                    <a:pt x="95" y="2"/>
                    <a:pt x="108" y="0"/>
                    <a:pt x="120" y="0"/>
                  </a:cubicBezTo>
                  <a:cubicBezTo>
                    <a:pt x="124" y="0"/>
                    <a:pt x="127" y="0"/>
                    <a:pt x="130" y="0"/>
                  </a:cubicBezTo>
                  <a:cubicBezTo>
                    <a:pt x="147" y="1"/>
                    <a:pt x="164" y="4"/>
                    <a:pt x="179" y="11"/>
                  </a:cubicBezTo>
                  <a:cubicBezTo>
                    <a:pt x="182" y="12"/>
                    <a:pt x="184" y="13"/>
                    <a:pt x="186" y="15"/>
                  </a:cubicBezTo>
                  <a:cubicBezTo>
                    <a:pt x="189" y="16"/>
                    <a:pt x="191" y="18"/>
                    <a:pt x="194" y="20"/>
                  </a:cubicBezTo>
                  <a:cubicBezTo>
                    <a:pt x="197" y="22"/>
                    <a:pt x="200" y="25"/>
                    <a:pt x="203" y="28"/>
                  </a:cubicBezTo>
                  <a:cubicBezTo>
                    <a:pt x="207" y="32"/>
                    <a:pt x="210" y="37"/>
                    <a:pt x="213" y="41"/>
                  </a:cubicBezTo>
                  <a:cubicBezTo>
                    <a:pt x="218" y="49"/>
                    <a:pt x="222" y="57"/>
                    <a:pt x="224" y="65"/>
                  </a:cubicBezTo>
                  <a:cubicBezTo>
                    <a:pt x="226" y="70"/>
                    <a:pt x="227" y="75"/>
                    <a:pt x="227" y="81"/>
                  </a:cubicBezTo>
                  <a:cubicBezTo>
                    <a:pt x="228" y="84"/>
                    <a:pt x="228" y="88"/>
                    <a:pt x="228" y="91"/>
                  </a:cubicBezTo>
                  <a:close/>
                  <a:moveTo>
                    <a:pt x="20" y="91"/>
                  </a:moveTo>
                  <a:cubicBezTo>
                    <a:pt x="220" y="91"/>
                    <a:pt x="220" y="91"/>
                    <a:pt x="220" y="91"/>
                  </a:cubicBezTo>
                  <a:cubicBezTo>
                    <a:pt x="220" y="91"/>
                    <a:pt x="220" y="91"/>
                    <a:pt x="220" y="91"/>
                  </a:cubicBezTo>
                  <a:cubicBezTo>
                    <a:pt x="220" y="90"/>
                    <a:pt x="220" y="89"/>
                    <a:pt x="220" y="88"/>
                  </a:cubicBezTo>
                  <a:cubicBezTo>
                    <a:pt x="220" y="84"/>
                    <a:pt x="219" y="79"/>
                    <a:pt x="218" y="75"/>
                  </a:cubicBezTo>
                  <a:cubicBezTo>
                    <a:pt x="217" y="70"/>
                    <a:pt x="216" y="65"/>
                    <a:pt x="214" y="61"/>
                  </a:cubicBezTo>
                  <a:cubicBezTo>
                    <a:pt x="212" y="55"/>
                    <a:pt x="209" y="49"/>
                    <a:pt x="205" y="44"/>
                  </a:cubicBezTo>
                  <a:cubicBezTo>
                    <a:pt x="203" y="40"/>
                    <a:pt x="199" y="36"/>
                    <a:pt x="196" y="32"/>
                  </a:cubicBezTo>
                  <a:cubicBezTo>
                    <a:pt x="194" y="30"/>
                    <a:pt x="191" y="28"/>
                    <a:pt x="188" y="26"/>
                  </a:cubicBezTo>
                  <a:cubicBezTo>
                    <a:pt x="186" y="24"/>
                    <a:pt x="184" y="23"/>
                    <a:pt x="182" y="22"/>
                  </a:cubicBezTo>
                  <a:cubicBezTo>
                    <a:pt x="169" y="14"/>
                    <a:pt x="154" y="10"/>
                    <a:pt x="140" y="9"/>
                  </a:cubicBezTo>
                  <a:cubicBezTo>
                    <a:pt x="137" y="9"/>
                    <a:pt x="135" y="8"/>
                    <a:pt x="133" y="8"/>
                  </a:cubicBezTo>
                  <a:cubicBezTo>
                    <a:pt x="129" y="8"/>
                    <a:pt x="125" y="8"/>
                    <a:pt x="120" y="8"/>
                  </a:cubicBezTo>
                  <a:cubicBezTo>
                    <a:pt x="104" y="8"/>
                    <a:pt x="87" y="11"/>
                    <a:pt x="72" y="18"/>
                  </a:cubicBezTo>
                  <a:cubicBezTo>
                    <a:pt x="70" y="19"/>
                    <a:pt x="67" y="20"/>
                    <a:pt x="65" y="21"/>
                  </a:cubicBezTo>
                  <a:cubicBezTo>
                    <a:pt x="63" y="23"/>
                    <a:pt x="60" y="24"/>
                    <a:pt x="58" y="26"/>
                  </a:cubicBezTo>
                  <a:cubicBezTo>
                    <a:pt x="55" y="28"/>
                    <a:pt x="51" y="31"/>
                    <a:pt x="49" y="33"/>
                  </a:cubicBezTo>
                  <a:cubicBezTo>
                    <a:pt x="44" y="37"/>
                    <a:pt x="40" y="42"/>
                    <a:pt x="37" y="47"/>
                  </a:cubicBezTo>
                  <a:cubicBezTo>
                    <a:pt x="32" y="53"/>
                    <a:pt x="29" y="60"/>
                    <a:pt x="26" y="67"/>
                  </a:cubicBezTo>
                  <a:cubicBezTo>
                    <a:pt x="24" y="72"/>
                    <a:pt x="23" y="77"/>
                    <a:pt x="22" y="81"/>
                  </a:cubicBezTo>
                  <a:cubicBezTo>
                    <a:pt x="21" y="85"/>
                    <a:pt x="20" y="88"/>
                    <a:pt x="20" y="91"/>
                  </a:cubicBezTo>
                  <a:close/>
                  <a:moveTo>
                    <a:pt x="180" y="44"/>
                  </a:moveTo>
                  <a:cubicBezTo>
                    <a:pt x="180" y="44"/>
                    <a:pt x="179" y="44"/>
                    <a:pt x="179" y="44"/>
                  </a:cubicBezTo>
                  <a:cubicBezTo>
                    <a:pt x="179" y="44"/>
                    <a:pt x="178" y="44"/>
                    <a:pt x="178" y="43"/>
                  </a:cubicBezTo>
                  <a:cubicBezTo>
                    <a:pt x="177" y="43"/>
                    <a:pt x="177" y="42"/>
                    <a:pt x="176" y="42"/>
                  </a:cubicBezTo>
                  <a:cubicBezTo>
                    <a:pt x="174" y="41"/>
                    <a:pt x="172" y="39"/>
                    <a:pt x="170" y="38"/>
                  </a:cubicBezTo>
                  <a:cubicBezTo>
                    <a:pt x="167" y="37"/>
                    <a:pt x="163" y="35"/>
                    <a:pt x="160" y="34"/>
                  </a:cubicBezTo>
                  <a:cubicBezTo>
                    <a:pt x="158" y="34"/>
                    <a:pt x="156" y="33"/>
                    <a:pt x="154" y="33"/>
                  </a:cubicBezTo>
                  <a:cubicBezTo>
                    <a:pt x="154" y="33"/>
                    <a:pt x="153" y="32"/>
                    <a:pt x="152" y="32"/>
                  </a:cubicBezTo>
                  <a:cubicBezTo>
                    <a:pt x="152" y="32"/>
                    <a:pt x="151" y="32"/>
                    <a:pt x="151" y="32"/>
                  </a:cubicBezTo>
                  <a:cubicBezTo>
                    <a:pt x="151" y="32"/>
                    <a:pt x="151" y="32"/>
                    <a:pt x="150" y="32"/>
                  </a:cubicBezTo>
                  <a:cubicBezTo>
                    <a:pt x="150" y="31"/>
                    <a:pt x="149" y="31"/>
                    <a:pt x="149" y="30"/>
                  </a:cubicBezTo>
                  <a:cubicBezTo>
                    <a:pt x="148" y="30"/>
                    <a:pt x="148" y="30"/>
                    <a:pt x="148" y="29"/>
                  </a:cubicBezTo>
                  <a:cubicBezTo>
                    <a:pt x="148" y="28"/>
                    <a:pt x="148" y="26"/>
                    <a:pt x="150" y="25"/>
                  </a:cubicBezTo>
                  <a:cubicBezTo>
                    <a:pt x="150" y="25"/>
                    <a:pt x="150" y="24"/>
                    <a:pt x="151" y="24"/>
                  </a:cubicBezTo>
                  <a:cubicBezTo>
                    <a:pt x="151" y="24"/>
                    <a:pt x="152" y="24"/>
                    <a:pt x="153" y="24"/>
                  </a:cubicBezTo>
                  <a:cubicBezTo>
                    <a:pt x="153" y="24"/>
                    <a:pt x="154" y="24"/>
                    <a:pt x="154" y="24"/>
                  </a:cubicBezTo>
                  <a:cubicBezTo>
                    <a:pt x="160" y="26"/>
                    <a:pt x="166" y="28"/>
                    <a:pt x="171" y="30"/>
                  </a:cubicBezTo>
                  <a:cubicBezTo>
                    <a:pt x="174" y="31"/>
                    <a:pt x="176" y="33"/>
                    <a:pt x="178" y="34"/>
                  </a:cubicBezTo>
                  <a:cubicBezTo>
                    <a:pt x="180" y="35"/>
                    <a:pt x="181" y="36"/>
                    <a:pt x="182" y="37"/>
                  </a:cubicBezTo>
                  <a:cubicBezTo>
                    <a:pt x="183" y="37"/>
                    <a:pt x="183" y="37"/>
                    <a:pt x="183" y="37"/>
                  </a:cubicBezTo>
                  <a:cubicBezTo>
                    <a:pt x="183" y="38"/>
                    <a:pt x="184" y="38"/>
                    <a:pt x="184" y="39"/>
                  </a:cubicBezTo>
                  <a:cubicBezTo>
                    <a:pt x="184" y="39"/>
                    <a:pt x="184" y="39"/>
                    <a:pt x="184" y="40"/>
                  </a:cubicBezTo>
                  <a:cubicBezTo>
                    <a:pt x="184" y="41"/>
                    <a:pt x="183" y="43"/>
                    <a:pt x="182" y="43"/>
                  </a:cubicBezTo>
                  <a:cubicBezTo>
                    <a:pt x="182" y="44"/>
                    <a:pt x="181" y="44"/>
                    <a:pt x="180" y="44"/>
                  </a:cubicBezTo>
                  <a:cubicBezTo>
                    <a:pt x="180" y="44"/>
                    <a:pt x="180" y="44"/>
                    <a:pt x="180" y="44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0"/>
            <p:cNvSpPr/>
            <p:nvPr/>
          </p:nvSpPr>
          <p:spPr bwMode="auto">
            <a:xfrm>
              <a:off x="2334" y="3682"/>
              <a:ext cx="38" cy="28"/>
            </a:xfrm>
            <a:custGeom>
              <a:avLst/>
              <a:gdLst>
                <a:gd name="T0" fmla="*/ 38 w 38"/>
                <a:gd name="T1" fmla="*/ 0 h 28"/>
                <a:gd name="T2" fmla="*/ 0 w 38"/>
                <a:gd name="T3" fmla="*/ 0 h 28"/>
                <a:gd name="T4" fmla="*/ 0 w 38"/>
                <a:gd name="T5" fmla="*/ 28 h 28"/>
                <a:gd name="T6" fmla="*/ 38 w 38"/>
                <a:gd name="T7" fmla="*/ 28 h 28"/>
                <a:gd name="T8" fmla="*/ 38 w 38"/>
                <a:gd name="T9" fmla="*/ 0 h 28"/>
                <a:gd name="T10" fmla="*/ 38 w 38"/>
                <a:gd name="T1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28">
                  <a:moveTo>
                    <a:pt x="38" y="0"/>
                  </a:moveTo>
                  <a:lnTo>
                    <a:pt x="0" y="0"/>
                  </a:lnTo>
                  <a:lnTo>
                    <a:pt x="0" y="28"/>
                  </a:lnTo>
                  <a:lnTo>
                    <a:pt x="38" y="28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D9D9D9"/>
            </a:solidFill>
            <a:ln w="30163" cap="sq">
              <a:solidFill>
                <a:srgbClr val="737373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Oval 21"/>
            <p:cNvSpPr>
              <a:spLocks noChangeArrowheads="1"/>
            </p:cNvSpPr>
            <p:nvPr/>
          </p:nvSpPr>
          <p:spPr bwMode="auto">
            <a:xfrm>
              <a:off x="2457" y="3303"/>
              <a:ext cx="76" cy="75"/>
            </a:xfrm>
            <a:prstGeom prst="ellipse">
              <a:avLst/>
            </a:prstGeom>
            <a:solidFill>
              <a:srgbClr val="D9D9D9"/>
            </a:solidFill>
            <a:ln w="30163" cap="sq">
              <a:solidFill>
                <a:srgbClr val="737373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2"/>
            <p:cNvSpPr>
              <a:spLocks noEditPoints="1"/>
            </p:cNvSpPr>
            <p:nvPr/>
          </p:nvSpPr>
          <p:spPr bwMode="auto">
            <a:xfrm>
              <a:off x="2296" y="3189"/>
              <a:ext cx="381" cy="495"/>
            </a:xfrm>
            <a:custGeom>
              <a:avLst/>
              <a:gdLst>
                <a:gd name="T0" fmla="*/ 0 w 161"/>
                <a:gd name="T1" fmla="*/ 208 h 209"/>
                <a:gd name="T2" fmla="*/ 0 w 161"/>
                <a:gd name="T3" fmla="*/ 0 h 209"/>
                <a:gd name="T4" fmla="*/ 145 w 161"/>
                <a:gd name="T5" fmla="*/ 0 h 209"/>
                <a:gd name="T6" fmla="*/ 150 w 161"/>
                <a:gd name="T7" fmla="*/ 1 h 209"/>
                <a:gd name="T8" fmla="*/ 156 w 161"/>
                <a:gd name="T9" fmla="*/ 5 h 209"/>
                <a:gd name="T10" fmla="*/ 159 w 161"/>
                <a:gd name="T11" fmla="*/ 10 h 209"/>
                <a:gd name="T12" fmla="*/ 160 w 161"/>
                <a:gd name="T13" fmla="*/ 15 h 209"/>
                <a:gd name="T14" fmla="*/ 160 w 161"/>
                <a:gd name="T15" fmla="*/ 193 h 209"/>
                <a:gd name="T16" fmla="*/ 159 w 161"/>
                <a:gd name="T17" fmla="*/ 198 h 209"/>
                <a:gd name="T18" fmla="*/ 157 w 161"/>
                <a:gd name="T19" fmla="*/ 202 h 209"/>
                <a:gd name="T20" fmla="*/ 150 w 161"/>
                <a:gd name="T21" fmla="*/ 207 h 209"/>
                <a:gd name="T22" fmla="*/ 146 w 161"/>
                <a:gd name="T23" fmla="*/ 208 h 209"/>
                <a:gd name="T24" fmla="*/ 0 w 161"/>
                <a:gd name="T25" fmla="*/ 208 h 209"/>
                <a:gd name="T26" fmla="*/ 145 w 161"/>
                <a:gd name="T27" fmla="*/ 200 h 209"/>
                <a:gd name="T28" fmla="*/ 147 w 161"/>
                <a:gd name="T29" fmla="*/ 200 h 209"/>
                <a:gd name="T30" fmla="*/ 151 w 161"/>
                <a:gd name="T31" fmla="*/ 196 h 209"/>
                <a:gd name="T32" fmla="*/ 152 w 161"/>
                <a:gd name="T33" fmla="*/ 193 h 209"/>
                <a:gd name="T34" fmla="*/ 152 w 161"/>
                <a:gd name="T35" fmla="*/ 15 h 209"/>
                <a:gd name="T36" fmla="*/ 151 w 161"/>
                <a:gd name="T37" fmla="*/ 12 h 209"/>
                <a:gd name="T38" fmla="*/ 147 w 161"/>
                <a:gd name="T39" fmla="*/ 8 h 209"/>
                <a:gd name="T40" fmla="*/ 145 w 161"/>
                <a:gd name="T41" fmla="*/ 8 h 209"/>
                <a:gd name="T42" fmla="*/ 8 w 161"/>
                <a:gd name="T43" fmla="*/ 8 h 209"/>
                <a:gd name="T44" fmla="*/ 8 w 161"/>
                <a:gd name="T45" fmla="*/ 200 h 209"/>
                <a:gd name="T46" fmla="*/ 145 w 161"/>
                <a:gd name="T47" fmla="*/ 200 h 209"/>
                <a:gd name="T48" fmla="*/ 104 w 161"/>
                <a:gd name="T49" fmla="*/ 124 h 209"/>
                <a:gd name="T50" fmla="*/ 100 w 161"/>
                <a:gd name="T51" fmla="*/ 120 h 209"/>
                <a:gd name="T52" fmla="*/ 68 w 161"/>
                <a:gd name="T53" fmla="*/ 120 h 209"/>
                <a:gd name="T54" fmla="*/ 64 w 161"/>
                <a:gd name="T55" fmla="*/ 124 h 209"/>
                <a:gd name="T56" fmla="*/ 68 w 161"/>
                <a:gd name="T57" fmla="*/ 128 h 209"/>
                <a:gd name="T58" fmla="*/ 100 w 161"/>
                <a:gd name="T59" fmla="*/ 128 h 209"/>
                <a:gd name="T60" fmla="*/ 104 w 161"/>
                <a:gd name="T61" fmla="*/ 124 h 209"/>
                <a:gd name="T62" fmla="*/ 104 w 161"/>
                <a:gd name="T63" fmla="*/ 124 h 209"/>
                <a:gd name="T64" fmla="*/ 116 w 161"/>
                <a:gd name="T65" fmla="*/ 108 h 209"/>
                <a:gd name="T66" fmla="*/ 115 w 161"/>
                <a:gd name="T67" fmla="*/ 105 h 209"/>
                <a:gd name="T68" fmla="*/ 113 w 161"/>
                <a:gd name="T69" fmla="*/ 104 h 209"/>
                <a:gd name="T70" fmla="*/ 55 w 161"/>
                <a:gd name="T71" fmla="*/ 104 h 209"/>
                <a:gd name="T72" fmla="*/ 53 w 161"/>
                <a:gd name="T73" fmla="*/ 105 h 209"/>
                <a:gd name="T74" fmla="*/ 52 w 161"/>
                <a:gd name="T75" fmla="*/ 108 h 209"/>
                <a:gd name="T76" fmla="*/ 53 w 161"/>
                <a:gd name="T77" fmla="*/ 111 h 209"/>
                <a:gd name="T78" fmla="*/ 55 w 161"/>
                <a:gd name="T79" fmla="*/ 112 h 209"/>
                <a:gd name="T80" fmla="*/ 113 w 161"/>
                <a:gd name="T81" fmla="*/ 112 h 209"/>
                <a:gd name="T82" fmla="*/ 115 w 161"/>
                <a:gd name="T83" fmla="*/ 111 h 209"/>
                <a:gd name="T84" fmla="*/ 116 w 161"/>
                <a:gd name="T85" fmla="*/ 108 h 209"/>
                <a:gd name="T86" fmla="*/ 116 w 161"/>
                <a:gd name="T87" fmla="*/ 108 h 2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1" h="209">
                  <a:moveTo>
                    <a:pt x="0" y="20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45" y="0"/>
                    <a:pt x="145" y="0"/>
                    <a:pt x="145" y="0"/>
                  </a:cubicBezTo>
                  <a:cubicBezTo>
                    <a:pt x="147" y="0"/>
                    <a:pt x="148" y="0"/>
                    <a:pt x="150" y="1"/>
                  </a:cubicBezTo>
                  <a:cubicBezTo>
                    <a:pt x="152" y="2"/>
                    <a:pt x="154" y="3"/>
                    <a:pt x="156" y="5"/>
                  </a:cubicBezTo>
                  <a:cubicBezTo>
                    <a:pt x="157" y="6"/>
                    <a:pt x="158" y="8"/>
                    <a:pt x="159" y="10"/>
                  </a:cubicBezTo>
                  <a:cubicBezTo>
                    <a:pt x="160" y="11"/>
                    <a:pt x="160" y="13"/>
                    <a:pt x="160" y="15"/>
                  </a:cubicBezTo>
                  <a:cubicBezTo>
                    <a:pt x="161" y="74"/>
                    <a:pt x="161" y="134"/>
                    <a:pt x="160" y="193"/>
                  </a:cubicBezTo>
                  <a:cubicBezTo>
                    <a:pt x="160" y="195"/>
                    <a:pt x="160" y="196"/>
                    <a:pt x="159" y="198"/>
                  </a:cubicBezTo>
                  <a:cubicBezTo>
                    <a:pt x="158" y="200"/>
                    <a:pt x="158" y="201"/>
                    <a:pt x="157" y="202"/>
                  </a:cubicBezTo>
                  <a:cubicBezTo>
                    <a:pt x="155" y="205"/>
                    <a:pt x="153" y="206"/>
                    <a:pt x="150" y="207"/>
                  </a:cubicBezTo>
                  <a:cubicBezTo>
                    <a:pt x="149" y="208"/>
                    <a:pt x="147" y="208"/>
                    <a:pt x="146" y="208"/>
                  </a:cubicBezTo>
                  <a:cubicBezTo>
                    <a:pt x="97" y="209"/>
                    <a:pt x="49" y="208"/>
                    <a:pt x="0" y="208"/>
                  </a:cubicBezTo>
                  <a:close/>
                  <a:moveTo>
                    <a:pt x="145" y="200"/>
                  </a:moveTo>
                  <a:cubicBezTo>
                    <a:pt x="146" y="200"/>
                    <a:pt x="146" y="200"/>
                    <a:pt x="147" y="200"/>
                  </a:cubicBezTo>
                  <a:cubicBezTo>
                    <a:pt x="149" y="199"/>
                    <a:pt x="151" y="198"/>
                    <a:pt x="151" y="196"/>
                  </a:cubicBezTo>
                  <a:cubicBezTo>
                    <a:pt x="152" y="195"/>
                    <a:pt x="152" y="194"/>
                    <a:pt x="152" y="193"/>
                  </a:cubicBezTo>
                  <a:cubicBezTo>
                    <a:pt x="154" y="134"/>
                    <a:pt x="154" y="74"/>
                    <a:pt x="152" y="15"/>
                  </a:cubicBezTo>
                  <a:cubicBezTo>
                    <a:pt x="152" y="14"/>
                    <a:pt x="152" y="13"/>
                    <a:pt x="151" y="12"/>
                  </a:cubicBezTo>
                  <a:cubicBezTo>
                    <a:pt x="151" y="10"/>
                    <a:pt x="149" y="9"/>
                    <a:pt x="147" y="8"/>
                  </a:cubicBezTo>
                  <a:cubicBezTo>
                    <a:pt x="146" y="8"/>
                    <a:pt x="146" y="8"/>
                    <a:pt x="145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200"/>
                    <a:pt x="8" y="200"/>
                    <a:pt x="8" y="200"/>
                  </a:cubicBezTo>
                  <a:cubicBezTo>
                    <a:pt x="54" y="200"/>
                    <a:pt x="99" y="200"/>
                    <a:pt x="145" y="200"/>
                  </a:cubicBezTo>
                  <a:close/>
                  <a:moveTo>
                    <a:pt x="104" y="124"/>
                  </a:moveTo>
                  <a:cubicBezTo>
                    <a:pt x="104" y="122"/>
                    <a:pt x="102" y="120"/>
                    <a:pt x="100" y="120"/>
                  </a:cubicBezTo>
                  <a:cubicBezTo>
                    <a:pt x="92" y="120"/>
                    <a:pt x="76" y="120"/>
                    <a:pt x="68" y="120"/>
                  </a:cubicBezTo>
                  <a:cubicBezTo>
                    <a:pt x="66" y="120"/>
                    <a:pt x="64" y="122"/>
                    <a:pt x="64" y="124"/>
                  </a:cubicBezTo>
                  <a:cubicBezTo>
                    <a:pt x="64" y="126"/>
                    <a:pt x="66" y="128"/>
                    <a:pt x="68" y="128"/>
                  </a:cubicBezTo>
                  <a:cubicBezTo>
                    <a:pt x="76" y="128"/>
                    <a:pt x="92" y="128"/>
                    <a:pt x="100" y="128"/>
                  </a:cubicBezTo>
                  <a:cubicBezTo>
                    <a:pt x="102" y="128"/>
                    <a:pt x="104" y="126"/>
                    <a:pt x="104" y="124"/>
                  </a:cubicBezTo>
                  <a:cubicBezTo>
                    <a:pt x="104" y="124"/>
                    <a:pt x="104" y="124"/>
                    <a:pt x="104" y="124"/>
                  </a:cubicBezTo>
                  <a:close/>
                  <a:moveTo>
                    <a:pt x="116" y="108"/>
                  </a:moveTo>
                  <a:cubicBezTo>
                    <a:pt x="116" y="107"/>
                    <a:pt x="116" y="106"/>
                    <a:pt x="115" y="105"/>
                  </a:cubicBezTo>
                  <a:cubicBezTo>
                    <a:pt x="114" y="104"/>
                    <a:pt x="114" y="104"/>
                    <a:pt x="113" y="104"/>
                  </a:cubicBezTo>
                  <a:cubicBezTo>
                    <a:pt x="102" y="104"/>
                    <a:pt x="66" y="104"/>
                    <a:pt x="55" y="104"/>
                  </a:cubicBezTo>
                  <a:cubicBezTo>
                    <a:pt x="54" y="104"/>
                    <a:pt x="54" y="104"/>
                    <a:pt x="53" y="105"/>
                  </a:cubicBezTo>
                  <a:cubicBezTo>
                    <a:pt x="52" y="106"/>
                    <a:pt x="52" y="107"/>
                    <a:pt x="52" y="108"/>
                  </a:cubicBezTo>
                  <a:cubicBezTo>
                    <a:pt x="52" y="109"/>
                    <a:pt x="52" y="110"/>
                    <a:pt x="53" y="111"/>
                  </a:cubicBezTo>
                  <a:cubicBezTo>
                    <a:pt x="54" y="112"/>
                    <a:pt x="54" y="112"/>
                    <a:pt x="55" y="112"/>
                  </a:cubicBezTo>
                  <a:cubicBezTo>
                    <a:pt x="66" y="112"/>
                    <a:pt x="102" y="112"/>
                    <a:pt x="113" y="112"/>
                  </a:cubicBezTo>
                  <a:cubicBezTo>
                    <a:pt x="114" y="112"/>
                    <a:pt x="114" y="112"/>
                    <a:pt x="115" y="111"/>
                  </a:cubicBezTo>
                  <a:cubicBezTo>
                    <a:pt x="116" y="110"/>
                    <a:pt x="116" y="109"/>
                    <a:pt x="116" y="108"/>
                  </a:cubicBezTo>
                  <a:cubicBezTo>
                    <a:pt x="116" y="108"/>
                    <a:pt x="116" y="108"/>
                    <a:pt x="116" y="108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3"/>
            <p:cNvSpPr/>
            <p:nvPr/>
          </p:nvSpPr>
          <p:spPr bwMode="auto">
            <a:xfrm>
              <a:off x="2315" y="3208"/>
              <a:ext cx="38" cy="455"/>
            </a:xfrm>
            <a:custGeom>
              <a:avLst/>
              <a:gdLst>
                <a:gd name="T0" fmla="*/ 38 w 38"/>
                <a:gd name="T1" fmla="*/ 0 h 455"/>
                <a:gd name="T2" fmla="*/ 0 w 38"/>
                <a:gd name="T3" fmla="*/ 0 h 455"/>
                <a:gd name="T4" fmla="*/ 0 w 38"/>
                <a:gd name="T5" fmla="*/ 455 h 455"/>
                <a:gd name="T6" fmla="*/ 38 w 38"/>
                <a:gd name="T7" fmla="*/ 455 h 455"/>
                <a:gd name="T8" fmla="*/ 38 w 38"/>
                <a:gd name="T9" fmla="*/ 0 h 455"/>
                <a:gd name="T10" fmla="*/ 38 w 38"/>
                <a:gd name="T11" fmla="*/ 0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455">
                  <a:moveTo>
                    <a:pt x="38" y="0"/>
                  </a:moveTo>
                  <a:lnTo>
                    <a:pt x="0" y="0"/>
                  </a:lnTo>
                  <a:lnTo>
                    <a:pt x="0" y="455"/>
                  </a:lnTo>
                  <a:lnTo>
                    <a:pt x="38" y="455"/>
                  </a:lnTo>
                  <a:lnTo>
                    <a:pt x="38" y="0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24"/>
            <p:cNvSpPr>
              <a:spLocks noEditPoints="1"/>
            </p:cNvSpPr>
            <p:nvPr/>
          </p:nvSpPr>
          <p:spPr bwMode="auto">
            <a:xfrm>
              <a:off x="3610" y="1834"/>
              <a:ext cx="498" cy="512"/>
            </a:xfrm>
            <a:custGeom>
              <a:avLst/>
              <a:gdLst>
                <a:gd name="T0" fmla="*/ 90 w 210"/>
                <a:gd name="T1" fmla="*/ 215 h 216"/>
                <a:gd name="T2" fmla="*/ 37 w 210"/>
                <a:gd name="T3" fmla="*/ 190 h 216"/>
                <a:gd name="T4" fmla="*/ 4 w 210"/>
                <a:gd name="T5" fmla="*/ 133 h 216"/>
                <a:gd name="T6" fmla="*/ 18 w 210"/>
                <a:gd name="T7" fmla="*/ 49 h 216"/>
                <a:gd name="T8" fmla="*/ 67 w 210"/>
                <a:gd name="T9" fmla="*/ 8 h 216"/>
                <a:gd name="T10" fmla="*/ 123 w 210"/>
                <a:gd name="T11" fmla="*/ 2 h 216"/>
                <a:gd name="T12" fmla="*/ 175 w 210"/>
                <a:gd name="T13" fmla="*/ 28 h 216"/>
                <a:gd name="T14" fmla="*/ 206 w 210"/>
                <a:gd name="T15" fmla="*/ 80 h 216"/>
                <a:gd name="T16" fmla="*/ 194 w 210"/>
                <a:gd name="T17" fmla="*/ 164 h 216"/>
                <a:gd name="T18" fmla="*/ 145 w 210"/>
                <a:gd name="T19" fmla="*/ 208 h 216"/>
                <a:gd name="T20" fmla="*/ 108 w 210"/>
                <a:gd name="T21" fmla="*/ 216 h 216"/>
                <a:gd name="T22" fmla="*/ 105 w 210"/>
                <a:gd name="T23" fmla="*/ 208 h 216"/>
                <a:gd name="T24" fmla="*/ 142 w 210"/>
                <a:gd name="T25" fmla="*/ 200 h 216"/>
                <a:gd name="T26" fmla="*/ 187 w 210"/>
                <a:gd name="T27" fmla="*/ 159 h 216"/>
                <a:gd name="T28" fmla="*/ 197 w 210"/>
                <a:gd name="T29" fmla="*/ 81 h 216"/>
                <a:gd name="T30" fmla="*/ 168 w 210"/>
                <a:gd name="T31" fmla="*/ 33 h 216"/>
                <a:gd name="T32" fmla="*/ 106 w 210"/>
                <a:gd name="T33" fmla="*/ 8 h 216"/>
                <a:gd name="T34" fmla="*/ 69 w 210"/>
                <a:gd name="T35" fmla="*/ 15 h 216"/>
                <a:gd name="T36" fmla="*/ 24 w 210"/>
                <a:gd name="T37" fmla="*/ 54 h 216"/>
                <a:gd name="T38" fmla="*/ 12 w 210"/>
                <a:gd name="T39" fmla="*/ 132 h 216"/>
                <a:gd name="T40" fmla="*/ 43 w 210"/>
                <a:gd name="T41" fmla="*/ 184 h 216"/>
                <a:gd name="T42" fmla="*/ 90 w 210"/>
                <a:gd name="T43" fmla="*/ 207 h 216"/>
                <a:gd name="T44" fmla="*/ 105 w 210"/>
                <a:gd name="T45" fmla="*/ 208 h 216"/>
                <a:gd name="T46" fmla="*/ 184 w 210"/>
                <a:gd name="T47" fmla="*/ 88 h 216"/>
                <a:gd name="T48" fmla="*/ 181 w 210"/>
                <a:gd name="T49" fmla="*/ 85 h 216"/>
                <a:gd name="T50" fmla="*/ 180 w 210"/>
                <a:gd name="T51" fmla="*/ 82 h 216"/>
                <a:gd name="T52" fmla="*/ 147 w 210"/>
                <a:gd name="T53" fmla="*/ 38 h 216"/>
                <a:gd name="T54" fmla="*/ 124 w 210"/>
                <a:gd name="T55" fmla="*/ 28 h 216"/>
                <a:gd name="T56" fmla="*/ 122 w 210"/>
                <a:gd name="T57" fmla="*/ 27 h 216"/>
                <a:gd name="T58" fmla="*/ 122 w 210"/>
                <a:gd name="T59" fmla="*/ 21 h 216"/>
                <a:gd name="T60" fmla="*/ 125 w 210"/>
                <a:gd name="T61" fmla="*/ 20 h 216"/>
                <a:gd name="T62" fmla="*/ 127 w 210"/>
                <a:gd name="T63" fmla="*/ 20 h 216"/>
                <a:gd name="T64" fmla="*/ 152 w 210"/>
                <a:gd name="T65" fmla="*/ 31 h 216"/>
                <a:gd name="T66" fmla="*/ 183 w 210"/>
                <a:gd name="T67" fmla="*/ 66 h 216"/>
                <a:gd name="T68" fmla="*/ 189 w 210"/>
                <a:gd name="T69" fmla="*/ 82 h 216"/>
                <a:gd name="T70" fmla="*/ 189 w 210"/>
                <a:gd name="T71" fmla="*/ 85 h 216"/>
                <a:gd name="T72" fmla="*/ 186 w 210"/>
                <a:gd name="T73" fmla="*/ 88 h 216"/>
                <a:gd name="T74" fmla="*/ 62 w 210"/>
                <a:gd name="T75" fmla="*/ 38 h 216"/>
                <a:gd name="T76" fmla="*/ 59 w 210"/>
                <a:gd name="T77" fmla="*/ 37 h 216"/>
                <a:gd name="T78" fmla="*/ 59 w 210"/>
                <a:gd name="T79" fmla="*/ 31 h 216"/>
                <a:gd name="T80" fmla="*/ 61 w 210"/>
                <a:gd name="T81" fmla="*/ 30 h 216"/>
                <a:gd name="T82" fmla="*/ 77 w 210"/>
                <a:gd name="T83" fmla="*/ 22 h 216"/>
                <a:gd name="T84" fmla="*/ 107 w 210"/>
                <a:gd name="T85" fmla="*/ 18 h 216"/>
                <a:gd name="T86" fmla="*/ 108 w 210"/>
                <a:gd name="T87" fmla="*/ 18 h 216"/>
                <a:gd name="T88" fmla="*/ 110 w 210"/>
                <a:gd name="T89" fmla="*/ 19 h 216"/>
                <a:gd name="T90" fmla="*/ 108 w 210"/>
                <a:gd name="T91" fmla="*/ 25 h 216"/>
                <a:gd name="T92" fmla="*/ 104 w 210"/>
                <a:gd name="T93" fmla="*/ 26 h 216"/>
                <a:gd name="T94" fmla="*/ 77 w 210"/>
                <a:gd name="T95" fmla="*/ 31 h 216"/>
                <a:gd name="T96" fmla="*/ 64 w 210"/>
                <a:gd name="T97" fmla="*/ 37 h 216"/>
                <a:gd name="T98" fmla="*/ 63 w 210"/>
                <a:gd name="T99" fmla="*/ 38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10" h="216">
                  <a:moveTo>
                    <a:pt x="105" y="216"/>
                  </a:moveTo>
                  <a:cubicBezTo>
                    <a:pt x="100" y="216"/>
                    <a:pt x="95" y="216"/>
                    <a:pt x="90" y="215"/>
                  </a:cubicBezTo>
                  <a:cubicBezTo>
                    <a:pt x="81" y="214"/>
                    <a:pt x="73" y="211"/>
                    <a:pt x="64" y="207"/>
                  </a:cubicBezTo>
                  <a:cubicBezTo>
                    <a:pt x="54" y="203"/>
                    <a:pt x="45" y="197"/>
                    <a:pt x="37" y="190"/>
                  </a:cubicBezTo>
                  <a:cubicBezTo>
                    <a:pt x="28" y="182"/>
                    <a:pt x="21" y="173"/>
                    <a:pt x="16" y="163"/>
                  </a:cubicBezTo>
                  <a:cubicBezTo>
                    <a:pt x="10" y="154"/>
                    <a:pt x="6" y="144"/>
                    <a:pt x="4" y="133"/>
                  </a:cubicBezTo>
                  <a:cubicBezTo>
                    <a:pt x="0" y="115"/>
                    <a:pt x="0" y="96"/>
                    <a:pt x="5" y="79"/>
                  </a:cubicBezTo>
                  <a:cubicBezTo>
                    <a:pt x="8" y="68"/>
                    <a:pt x="12" y="58"/>
                    <a:pt x="18" y="49"/>
                  </a:cubicBezTo>
                  <a:cubicBezTo>
                    <a:pt x="23" y="41"/>
                    <a:pt x="29" y="33"/>
                    <a:pt x="36" y="27"/>
                  </a:cubicBezTo>
                  <a:cubicBezTo>
                    <a:pt x="45" y="19"/>
                    <a:pt x="56" y="12"/>
                    <a:pt x="67" y="8"/>
                  </a:cubicBezTo>
                  <a:cubicBezTo>
                    <a:pt x="78" y="3"/>
                    <a:pt x="91" y="0"/>
                    <a:pt x="104" y="0"/>
                  </a:cubicBezTo>
                  <a:cubicBezTo>
                    <a:pt x="110" y="0"/>
                    <a:pt x="117" y="0"/>
                    <a:pt x="123" y="2"/>
                  </a:cubicBezTo>
                  <a:cubicBezTo>
                    <a:pt x="130" y="3"/>
                    <a:pt x="137" y="5"/>
                    <a:pt x="144" y="8"/>
                  </a:cubicBezTo>
                  <a:cubicBezTo>
                    <a:pt x="155" y="13"/>
                    <a:pt x="166" y="19"/>
                    <a:pt x="175" y="28"/>
                  </a:cubicBezTo>
                  <a:cubicBezTo>
                    <a:pt x="182" y="35"/>
                    <a:pt x="188" y="42"/>
                    <a:pt x="193" y="51"/>
                  </a:cubicBezTo>
                  <a:cubicBezTo>
                    <a:pt x="199" y="60"/>
                    <a:pt x="203" y="70"/>
                    <a:pt x="206" y="80"/>
                  </a:cubicBezTo>
                  <a:cubicBezTo>
                    <a:pt x="210" y="98"/>
                    <a:pt x="210" y="116"/>
                    <a:pt x="206" y="133"/>
                  </a:cubicBezTo>
                  <a:cubicBezTo>
                    <a:pt x="204" y="144"/>
                    <a:pt x="200" y="154"/>
                    <a:pt x="194" y="164"/>
                  </a:cubicBezTo>
                  <a:cubicBezTo>
                    <a:pt x="188" y="174"/>
                    <a:pt x="181" y="182"/>
                    <a:pt x="173" y="190"/>
                  </a:cubicBezTo>
                  <a:cubicBezTo>
                    <a:pt x="164" y="197"/>
                    <a:pt x="155" y="203"/>
                    <a:pt x="145" y="208"/>
                  </a:cubicBezTo>
                  <a:cubicBezTo>
                    <a:pt x="137" y="211"/>
                    <a:pt x="129" y="213"/>
                    <a:pt x="121" y="215"/>
                  </a:cubicBezTo>
                  <a:cubicBezTo>
                    <a:pt x="117" y="215"/>
                    <a:pt x="112" y="216"/>
                    <a:pt x="108" y="216"/>
                  </a:cubicBezTo>
                  <a:cubicBezTo>
                    <a:pt x="107" y="216"/>
                    <a:pt x="106" y="216"/>
                    <a:pt x="105" y="216"/>
                  </a:cubicBezTo>
                  <a:close/>
                  <a:moveTo>
                    <a:pt x="105" y="208"/>
                  </a:moveTo>
                  <a:cubicBezTo>
                    <a:pt x="109" y="208"/>
                    <a:pt x="114" y="208"/>
                    <a:pt x="118" y="207"/>
                  </a:cubicBezTo>
                  <a:cubicBezTo>
                    <a:pt x="127" y="206"/>
                    <a:pt x="135" y="203"/>
                    <a:pt x="142" y="200"/>
                  </a:cubicBezTo>
                  <a:cubicBezTo>
                    <a:pt x="152" y="196"/>
                    <a:pt x="160" y="190"/>
                    <a:pt x="168" y="184"/>
                  </a:cubicBezTo>
                  <a:cubicBezTo>
                    <a:pt x="176" y="177"/>
                    <a:pt x="182" y="168"/>
                    <a:pt x="187" y="159"/>
                  </a:cubicBezTo>
                  <a:cubicBezTo>
                    <a:pt x="192" y="151"/>
                    <a:pt x="196" y="141"/>
                    <a:pt x="198" y="131"/>
                  </a:cubicBezTo>
                  <a:cubicBezTo>
                    <a:pt x="202" y="115"/>
                    <a:pt x="202" y="97"/>
                    <a:pt x="197" y="81"/>
                  </a:cubicBezTo>
                  <a:cubicBezTo>
                    <a:pt x="195" y="71"/>
                    <a:pt x="191" y="62"/>
                    <a:pt x="186" y="54"/>
                  </a:cubicBezTo>
                  <a:cubicBezTo>
                    <a:pt x="181" y="46"/>
                    <a:pt x="175" y="39"/>
                    <a:pt x="168" y="33"/>
                  </a:cubicBezTo>
                  <a:cubicBezTo>
                    <a:pt x="160" y="25"/>
                    <a:pt x="151" y="19"/>
                    <a:pt x="140" y="15"/>
                  </a:cubicBezTo>
                  <a:cubicBezTo>
                    <a:pt x="129" y="11"/>
                    <a:pt x="118" y="8"/>
                    <a:pt x="106" y="8"/>
                  </a:cubicBezTo>
                  <a:cubicBezTo>
                    <a:pt x="100" y="8"/>
                    <a:pt x="94" y="8"/>
                    <a:pt x="88" y="10"/>
                  </a:cubicBezTo>
                  <a:cubicBezTo>
                    <a:pt x="82" y="11"/>
                    <a:pt x="75" y="13"/>
                    <a:pt x="69" y="15"/>
                  </a:cubicBezTo>
                  <a:cubicBezTo>
                    <a:pt x="59" y="19"/>
                    <a:pt x="49" y="26"/>
                    <a:pt x="41" y="33"/>
                  </a:cubicBezTo>
                  <a:cubicBezTo>
                    <a:pt x="35" y="39"/>
                    <a:pt x="29" y="46"/>
                    <a:pt x="24" y="54"/>
                  </a:cubicBezTo>
                  <a:cubicBezTo>
                    <a:pt x="19" y="63"/>
                    <a:pt x="15" y="72"/>
                    <a:pt x="12" y="81"/>
                  </a:cubicBezTo>
                  <a:cubicBezTo>
                    <a:pt x="8" y="98"/>
                    <a:pt x="8" y="115"/>
                    <a:pt x="12" y="132"/>
                  </a:cubicBezTo>
                  <a:cubicBezTo>
                    <a:pt x="14" y="142"/>
                    <a:pt x="18" y="151"/>
                    <a:pt x="23" y="160"/>
                  </a:cubicBezTo>
                  <a:cubicBezTo>
                    <a:pt x="28" y="169"/>
                    <a:pt x="35" y="177"/>
                    <a:pt x="43" y="184"/>
                  </a:cubicBezTo>
                  <a:cubicBezTo>
                    <a:pt x="50" y="191"/>
                    <a:pt x="59" y="196"/>
                    <a:pt x="68" y="200"/>
                  </a:cubicBezTo>
                  <a:cubicBezTo>
                    <a:pt x="75" y="203"/>
                    <a:pt x="83" y="206"/>
                    <a:pt x="90" y="207"/>
                  </a:cubicBezTo>
                  <a:cubicBezTo>
                    <a:pt x="94" y="207"/>
                    <a:pt x="98" y="208"/>
                    <a:pt x="103" y="208"/>
                  </a:cubicBezTo>
                  <a:cubicBezTo>
                    <a:pt x="103" y="208"/>
                    <a:pt x="104" y="208"/>
                    <a:pt x="105" y="208"/>
                  </a:cubicBezTo>
                  <a:close/>
                  <a:moveTo>
                    <a:pt x="185" y="88"/>
                  </a:moveTo>
                  <a:cubicBezTo>
                    <a:pt x="184" y="88"/>
                    <a:pt x="184" y="88"/>
                    <a:pt x="184" y="88"/>
                  </a:cubicBezTo>
                  <a:cubicBezTo>
                    <a:pt x="183" y="87"/>
                    <a:pt x="182" y="87"/>
                    <a:pt x="182" y="86"/>
                  </a:cubicBezTo>
                  <a:cubicBezTo>
                    <a:pt x="181" y="86"/>
                    <a:pt x="181" y="86"/>
                    <a:pt x="181" y="85"/>
                  </a:cubicBezTo>
                  <a:cubicBezTo>
                    <a:pt x="181" y="85"/>
                    <a:pt x="181" y="84"/>
                    <a:pt x="181" y="84"/>
                  </a:cubicBezTo>
                  <a:cubicBezTo>
                    <a:pt x="181" y="83"/>
                    <a:pt x="181" y="83"/>
                    <a:pt x="180" y="82"/>
                  </a:cubicBezTo>
                  <a:cubicBezTo>
                    <a:pt x="179" y="78"/>
                    <a:pt x="177" y="73"/>
                    <a:pt x="175" y="68"/>
                  </a:cubicBezTo>
                  <a:cubicBezTo>
                    <a:pt x="168" y="56"/>
                    <a:pt x="159" y="45"/>
                    <a:pt x="147" y="38"/>
                  </a:cubicBezTo>
                  <a:cubicBezTo>
                    <a:pt x="142" y="35"/>
                    <a:pt x="137" y="32"/>
                    <a:pt x="132" y="30"/>
                  </a:cubicBezTo>
                  <a:cubicBezTo>
                    <a:pt x="129" y="29"/>
                    <a:pt x="127" y="29"/>
                    <a:pt x="124" y="28"/>
                  </a:cubicBezTo>
                  <a:cubicBezTo>
                    <a:pt x="124" y="28"/>
                    <a:pt x="124" y="28"/>
                    <a:pt x="124" y="28"/>
                  </a:cubicBezTo>
                  <a:cubicBezTo>
                    <a:pt x="123" y="28"/>
                    <a:pt x="123" y="27"/>
                    <a:pt x="122" y="27"/>
                  </a:cubicBezTo>
                  <a:cubicBezTo>
                    <a:pt x="122" y="26"/>
                    <a:pt x="122" y="26"/>
                    <a:pt x="121" y="26"/>
                  </a:cubicBezTo>
                  <a:cubicBezTo>
                    <a:pt x="121" y="24"/>
                    <a:pt x="121" y="23"/>
                    <a:pt x="122" y="21"/>
                  </a:cubicBezTo>
                  <a:cubicBezTo>
                    <a:pt x="122" y="21"/>
                    <a:pt x="122" y="21"/>
                    <a:pt x="123" y="21"/>
                  </a:cubicBezTo>
                  <a:cubicBezTo>
                    <a:pt x="123" y="20"/>
                    <a:pt x="124" y="20"/>
                    <a:pt x="125" y="20"/>
                  </a:cubicBezTo>
                  <a:cubicBezTo>
                    <a:pt x="125" y="20"/>
                    <a:pt x="125" y="20"/>
                    <a:pt x="126" y="20"/>
                  </a:cubicBezTo>
                  <a:cubicBezTo>
                    <a:pt x="126" y="20"/>
                    <a:pt x="126" y="20"/>
                    <a:pt x="127" y="20"/>
                  </a:cubicBezTo>
                  <a:cubicBezTo>
                    <a:pt x="130" y="21"/>
                    <a:pt x="133" y="22"/>
                    <a:pt x="136" y="23"/>
                  </a:cubicBezTo>
                  <a:cubicBezTo>
                    <a:pt x="141" y="25"/>
                    <a:pt x="147" y="28"/>
                    <a:pt x="152" y="31"/>
                  </a:cubicBezTo>
                  <a:cubicBezTo>
                    <a:pt x="157" y="35"/>
                    <a:pt x="163" y="39"/>
                    <a:pt x="167" y="44"/>
                  </a:cubicBezTo>
                  <a:cubicBezTo>
                    <a:pt x="173" y="51"/>
                    <a:pt x="179" y="58"/>
                    <a:pt x="183" y="66"/>
                  </a:cubicBezTo>
                  <a:cubicBezTo>
                    <a:pt x="184" y="69"/>
                    <a:pt x="186" y="73"/>
                    <a:pt x="187" y="77"/>
                  </a:cubicBezTo>
                  <a:cubicBezTo>
                    <a:pt x="188" y="79"/>
                    <a:pt x="188" y="81"/>
                    <a:pt x="189" y="82"/>
                  </a:cubicBezTo>
                  <a:cubicBezTo>
                    <a:pt x="189" y="83"/>
                    <a:pt x="189" y="83"/>
                    <a:pt x="189" y="83"/>
                  </a:cubicBezTo>
                  <a:cubicBezTo>
                    <a:pt x="189" y="84"/>
                    <a:pt x="189" y="84"/>
                    <a:pt x="189" y="85"/>
                  </a:cubicBezTo>
                  <a:cubicBezTo>
                    <a:pt x="189" y="86"/>
                    <a:pt x="188" y="87"/>
                    <a:pt x="187" y="88"/>
                  </a:cubicBezTo>
                  <a:cubicBezTo>
                    <a:pt x="186" y="88"/>
                    <a:pt x="186" y="88"/>
                    <a:pt x="186" y="88"/>
                  </a:cubicBezTo>
                  <a:cubicBezTo>
                    <a:pt x="185" y="88"/>
                    <a:pt x="185" y="88"/>
                    <a:pt x="185" y="88"/>
                  </a:cubicBezTo>
                  <a:close/>
                  <a:moveTo>
                    <a:pt x="62" y="38"/>
                  </a:moveTo>
                  <a:cubicBezTo>
                    <a:pt x="62" y="38"/>
                    <a:pt x="61" y="38"/>
                    <a:pt x="60" y="38"/>
                  </a:cubicBezTo>
                  <a:cubicBezTo>
                    <a:pt x="60" y="37"/>
                    <a:pt x="60" y="37"/>
                    <a:pt x="59" y="37"/>
                  </a:cubicBezTo>
                  <a:cubicBezTo>
                    <a:pt x="58" y="36"/>
                    <a:pt x="58" y="34"/>
                    <a:pt x="58" y="32"/>
                  </a:cubicBezTo>
                  <a:cubicBezTo>
                    <a:pt x="59" y="32"/>
                    <a:pt x="59" y="31"/>
                    <a:pt x="59" y="31"/>
                  </a:cubicBezTo>
                  <a:cubicBezTo>
                    <a:pt x="59" y="31"/>
                    <a:pt x="60" y="31"/>
                    <a:pt x="60" y="31"/>
                  </a:cubicBezTo>
                  <a:cubicBezTo>
                    <a:pt x="60" y="30"/>
                    <a:pt x="61" y="30"/>
                    <a:pt x="61" y="30"/>
                  </a:cubicBezTo>
                  <a:cubicBezTo>
                    <a:pt x="63" y="29"/>
                    <a:pt x="64" y="28"/>
                    <a:pt x="66" y="27"/>
                  </a:cubicBezTo>
                  <a:cubicBezTo>
                    <a:pt x="69" y="25"/>
                    <a:pt x="73" y="24"/>
                    <a:pt x="77" y="22"/>
                  </a:cubicBezTo>
                  <a:cubicBezTo>
                    <a:pt x="83" y="20"/>
                    <a:pt x="90" y="19"/>
                    <a:pt x="97" y="18"/>
                  </a:cubicBezTo>
                  <a:cubicBezTo>
                    <a:pt x="100" y="18"/>
                    <a:pt x="103" y="18"/>
                    <a:pt x="107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7" y="18"/>
                    <a:pt x="107" y="18"/>
                    <a:pt x="108" y="18"/>
                  </a:cubicBezTo>
                  <a:cubicBezTo>
                    <a:pt x="108" y="18"/>
                    <a:pt x="109" y="18"/>
                    <a:pt x="109" y="18"/>
                  </a:cubicBezTo>
                  <a:cubicBezTo>
                    <a:pt x="109" y="19"/>
                    <a:pt x="110" y="19"/>
                    <a:pt x="110" y="19"/>
                  </a:cubicBezTo>
                  <a:cubicBezTo>
                    <a:pt x="111" y="21"/>
                    <a:pt x="111" y="23"/>
                    <a:pt x="110" y="24"/>
                  </a:cubicBezTo>
                  <a:cubicBezTo>
                    <a:pt x="109" y="24"/>
                    <a:pt x="109" y="25"/>
                    <a:pt x="108" y="25"/>
                  </a:cubicBezTo>
                  <a:cubicBezTo>
                    <a:pt x="108" y="25"/>
                    <a:pt x="107" y="26"/>
                    <a:pt x="107" y="26"/>
                  </a:cubicBezTo>
                  <a:cubicBezTo>
                    <a:pt x="106" y="26"/>
                    <a:pt x="105" y="26"/>
                    <a:pt x="104" y="26"/>
                  </a:cubicBezTo>
                  <a:cubicBezTo>
                    <a:pt x="101" y="26"/>
                    <a:pt x="98" y="26"/>
                    <a:pt x="95" y="26"/>
                  </a:cubicBezTo>
                  <a:cubicBezTo>
                    <a:pt x="89" y="27"/>
                    <a:pt x="83" y="28"/>
                    <a:pt x="77" y="31"/>
                  </a:cubicBezTo>
                  <a:cubicBezTo>
                    <a:pt x="74" y="32"/>
                    <a:pt x="71" y="33"/>
                    <a:pt x="68" y="35"/>
                  </a:cubicBezTo>
                  <a:cubicBezTo>
                    <a:pt x="67" y="36"/>
                    <a:pt x="66" y="36"/>
                    <a:pt x="64" y="37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38"/>
                    <a:pt x="63" y="38"/>
                    <a:pt x="63" y="38"/>
                  </a:cubicBezTo>
                  <a:cubicBezTo>
                    <a:pt x="62" y="38"/>
                    <a:pt x="62" y="38"/>
                    <a:pt x="62" y="38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25"/>
            <p:cNvSpPr/>
            <p:nvPr/>
          </p:nvSpPr>
          <p:spPr bwMode="auto">
            <a:xfrm>
              <a:off x="3733" y="2185"/>
              <a:ext cx="235" cy="102"/>
            </a:xfrm>
            <a:custGeom>
              <a:avLst/>
              <a:gdLst>
                <a:gd name="T0" fmla="*/ 83 w 99"/>
                <a:gd name="T1" fmla="*/ 21 h 43"/>
                <a:gd name="T2" fmla="*/ 81 w 99"/>
                <a:gd name="T3" fmla="*/ 25 h 43"/>
                <a:gd name="T4" fmla="*/ 66 w 99"/>
                <a:gd name="T5" fmla="*/ 42 h 43"/>
                <a:gd name="T6" fmla="*/ 47 w 99"/>
                <a:gd name="T7" fmla="*/ 35 h 43"/>
                <a:gd name="T8" fmla="*/ 39 w 99"/>
                <a:gd name="T9" fmla="*/ 32 h 43"/>
                <a:gd name="T10" fmla="*/ 39 w 99"/>
                <a:gd name="T11" fmla="*/ 32 h 43"/>
                <a:gd name="T12" fmla="*/ 0 w 99"/>
                <a:gd name="T13" fmla="*/ 1 h 43"/>
                <a:gd name="T14" fmla="*/ 97 w 99"/>
                <a:gd name="T15" fmla="*/ 0 h 43"/>
                <a:gd name="T16" fmla="*/ 83 w 99"/>
                <a:gd name="T17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43">
                  <a:moveTo>
                    <a:pt x="83" y="21"/>
                  </a:moveTo>
                  <a:cubicBezTo>
                    <a:pt x="82" y="22"/>
                    <a:pt x="81" y="23"/>
                    <a:pt x="81" y="25"/>
                  </a:cubicBezTo>
                  <a:cubicBezTo>
                    <a:pt x="81" y="33"/>
                    <a:pt x="75" y="40"/>
                    <a:pt x="66" y="42"/>
                  </a:cubicBezTo>
                  <a:cubicBezTo>
                    <a:pt x="59" y="43"/>
                    <a:pt x="51" y="41"/>
                    <a:pt x="47" y="35"/>
                  </a:cubicBezTo>
                  <a:cubicBezTo>
                    <a:pt x="46" y="33"/>
                    <a:pt x="42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21" y="36"/>
                    <a:pt x="3" y="18"/>
                    <a:pt x="0" y="1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99" y="9"/>
                    <a:pt x="91" y="17"/>
                    <a:pt x="83" y="21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26"/>
            <p:cNvSpPr/>
            <p:nvPr/>
          </p:nvSpPr>
          <p:spPr bwMode="auto">
            <a:xfrm>
              <a:off x="3707" y="2024"/>
              <a:ext cx="294" cy="151"/>
            </a:xfrm>
            <a:custGeom>
              <a:avLst/>
              <a:gdLst>
                <a:gd name="T0" fmla="*/ 124 w 124"/>
                <a:gd name="T1" fmla="*/ 6 h 64"/>
                <a:gd name="T2" fmla="*/ 118 w 124"/>
                <a:gd name="T3" fmla="*/ 0 h 64"/>
                <a:gd name="T4" fmla="*/ 6 w 124"/>
                <a:gd name="T5" fmla="*/ 0 h 64"/>
                <a:gd name="T6" fmla="*/ 0 w 124"/>
                <a:gd name="T7" fmla="*/ 6 h 64"/>
                <a:gd name="T8" fmla="*/ 0 w 124"/>
                <a:gd name="T9" fmla="*/ 58 h 64"/>
                <a:gd name="T10" fmla="*/ 6 w 124"/>
                <a:gd name="T11" fmla="*/ 64 h 64"/>
                <a:gd name="T12" fmla="*/ 118 w 124"/>
                <a:gd name="T13" fmla="*/ 64 h 64"/>
                <a:gd name="T14" fmla="*/ 124 w 124"/>
                <a:gd name="T15" fmla="*/ 58 h 64"/>
                <a:gd name="T16" fmla="*/ 124 w 124"/>
                <a:gd name="T17" fmla="*/ 6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4" h="64">
                  <a:moveTo>
                    <a:pt x="124" y="6"/>
                  </a:moveTo>
                  <a:cubicBezTo>
                    <a:pt x="124" y="3"/>
                    <a:pt x="121" y="0"/>
                    <a:pt x="118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61"/>
                    <a:pt x="3" y="64"/>
                    <a:pt x="6" y="64"/>
                  </a:cubicBezTo>
                  <a:cubicBezTo>
                    <a:pt x="118" y="64"/>
                    <a:pt x="118" y="64"/>
                    <a:pt x="118" y="64"/>
                  </a:cubicBezTo>
                  <a:cubicBezTo>
                    <a:pt x="121" y="64"/>
                    <a:pt x="124" y="61"/>
                    <a:pt x="124" y="58"/>
                  </a:cubicBezTo>
                  <a:cubicBezTo>
                    <a:pt x="124" y="6"/>
                    <a:pt x="124" y="6"/>
                    <a:pt x="124" y="6"/>
                  </a:cubicBezTo>
                  <a:close/>
                </a:path>
              </a:pathLst>
            </a:custGeom>
            <a:solidFill>
              <a:srgbClr val="D9D9D9"/>
            </a:solidFill>
            <a:ln w="30163" cap="rnd">
              <a:solidFill>
                <a:srgbClr val="737373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27"/>
            <p:cNvSpPr/>
            <p:nvPr/>
          </p:nvSpPr>
          <p:spPr bwMode="auto">
            <a:xfrm>
              <a:off x="3707" y="2024"/>
              <a:ext cx="294" cy="151"/>
            </a:xfrm>
            <a:custGeom>
              <a:avLst/>
              <a:gdLst>
                <a:gd name="T0" fmla="*/ 57 w 294"/>
                <a:gd name="T1" fmla="*/ 85 h 151"/>
                <a:gd name="T2" fmla="*/ 57 w 294"/>
                <a:gd name="T3" fmla="*/ 151 h 151"/>
                <a:gd name="T4" fmla="*/ 38 w 294"/>
                <a:gd name="T5" fmla="*/ 151 h 151"/>
                <a:gd name="T6" fmla="*/ 38 w 294"/>
                <a:gd name="T7" fmla="*/ 85 h 151"/>
                <a:gd name="T8" fmla="*/ 0 w 294"/>
                <a:gd name="T9" fmla="*/ 85 h 151"/>
                <a:gd name="T10" fmla="*/ 0 w 294"/>
                <a:gd name="T11" fmla="*/ 66 h 151"/>
                <a:gd name="T12" fmla="*/ 38 w 294"/>
                <a:gd name="T13" fmla="*/ 66 h 151"/>
                <a:gd name="T14" fmla="*/ 38 w 294"/>
                <a:gd name="T15" fmla="*/ 0 h 151"/>
                <a:gd name="T16" fmla="*/ 57 w 294"/>
                <a:gd name="T17" fmla="*/ 0 h 151"/>
                <a:gd name="T18" fmla="*/ 57 w 294"/>
                <a:gd name="T19" fmla="*/ 66 h 151"/>
                <a:gd name="T20" fmla="*/ 105 w 294"/>
                <a:gd name="T21" fmla="*/ 66 h 151"/>
                <a:gd name="T22" fmla="*/ 105 w 294"/>
                <a:gd name="T23" fmla="*/ 0 h 151"/>
                <a:gd name="T24" fmla="*/ 124 w 294"/>
                <a:gd name="T25" fmla="*/ 0 h 151"/>
                <a:gd name="T26" fmla="*/ 124 w 294"/>
                <a:gd name="T27" fmla="*/ 66 h 151"/>
                <a:gd name="T28" fmla="*/ 171 w 294"/>
                <a:gd name="T29" fmla="*/ 66 h 151"/>
                <a:gd name="T30" fmla="*/ 171 w 294"/>
                <a:gd name="T31" fmla="*/ 0 h 151"/>
                <a:gd name="T32" fmla="*/ 190 w 294"/>
                <a:gd name="T33" fmla="*/ 0 h 151"/>
                <a:gd name="T34" fmla="*/ 190 w 294"/>
                <a:gd name="T35" fmla="*/ 66 h 151"/>
                <a:gd name="T36" fmla="*/ 237 w 294"/>
                <a:gd name="T37" fmla="*/ 66 h 151"/>
                <a:gd name="T38" fmla="*/ 237 w 294"/>
                <a:gd name="T39" fmla="*/ 0 h 151"/>
                <a:gd name="T40" fmla="*/ 256 w 294"/>
                <a:gd name="T41" fmla="*/ 0 h 151"/>
                <a:gd name="T42" fmla="*/ 256 w 294"/>
                <a:gd name="T43" fmla="*/ 66 h 151"/>
                <a:gd name="T44" fmla="*/ 294 w 294"/>
                <a:gd name="T45" fmla="*/ 66 h 151"/>
                <a:gd name="T46" fmla="*/ 294 w 294"/>
                <a:gd name="T47" fmla="*/ 85 h 151"/>
                <a:gd name="T48" fmla="*/ 256 w 294"/>
                <a:gd name="T49" fmla="*/ 85 h 151"/>
                <a:gd name="T50" fmla="*/ 256 w 294"/>
                <a:gd name="T51" fmla="*/ 151 h 151"/>
                <a:gd name="T52" fmla="*/ 237 w 294"/>
                <a:gd name="T53" fmla="*/ 151 h 151"/>
                <a:gd name="T54" fmla="*/ 237 w 294"/>
                <a:gd name="T55" fmla="*/ 85 h 151"/>
                <a:gd name="T56" fmla="*/ 190 w 294"/>
                <a:gd name="T57" fmla="*/ 85 h 151"/>
                <a:gd name="T58" fmla="*/ 190 w 294"/>
                <a:gd name="T59" fmla="*/ 151 h 151"/>
                <a:gd name="T60" fmla="*/ 171 w 294"/>
                <a:gd name="T61" fmla="*/ 151 h 151"/>
                <a:gd name="T62" fmla="*/ 171 w 294"/>
                <a:gd name="T63" fmla="*/ 85 h 151"/>
                <a:gd name="T64" fmla="*/ 124 w 294"/>
                <a:gd name="T65" fmla="*/ 85 h 151"/>
                <a:gd name="T66" fmla="*/ 124 w 294"/>
                <a:gd name="T67" fmla="*/ 151 h 151"/>
                <a:gd name="T68" fmla="*/ 105 w 294"/>
                <a:gd name="T69" fmla="*/ 151 h 151"/>
                <a:gd name="T70" fmla="*/ 105 w 294"/>
                <a:gd name="T71" fmla="*/ 85 h 151"/>
                <a:gd name="T72" fmla="*/ 57 w 294"/>
                <a:gd name="T73" fmla="*/ 85 h 151"/>
                <a:gd name="T74" fmla="*/ 57 w 294"/>
                <a:gd name="T75" fmla="*/ 85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4" h="151">
                  <a:moveTo>
                    <a:pt x="57" y="85"/>
                  </a:moveTo>
                  <a:lnTo>
                    <a:pt x="57" y="151"/>
                  </a:lnTo>
                  <a:lnTo>
                    <a:pt x="38" y="151"/>
                  </a:lnTo>
                  <a:lnTo>
                    <a:pt x="38" y="85"/>
                  </a:lnTo>
                  <a:lnTo>
                    <a:pt x="0" y="85"/>
                  </a:lnTo>
                  <a:lnTo>
                    <a:pt x="0" y="66"/>
                  </a:lnTo>
                  <a:lnTo>
                    <a:pt x="38" y="66"/>
                  </a:lnTo>
                  <a:lnTo>
                    <a:pt x="38" y="0"/>
                  </a:lnTo>
                  <a:lnTo>
                    <a:pt x="57" y="0"/>
                  </a:lnTo>
                  <a:lnTo>
                    <a:pt x="57" y="66"/>
                  </a:lnTo>
                  <a:lnTo>
                    <a:pt x="105" y="66"/>
                  </a:lnTo>
                  <a:lnTo>
                    <a:pt x="105" y="0"/>
                  </a:lnTo>
                  <a:lnTo>
                    <a:pt x="124" y="0"/>
                  </a:lnTo>
                  <a:lnTo>
                    <a:pt x="124" y="66"/>
                  </a:lnTo>
                  <a:lnTo>
                    <a:pt x="171" y="66"/>
                  </a:lnTo>
                  <a:lnTo>
                    <a:pt x="171" y="0"/>
                  </a:lnTo>
                  <a:lnTo>
                    <a:pt x="190" y="0"/>
                  </a:lnTo>
                  <a:lnTo>
                    <a:pt x="190" y="66"/>
                  </a:lnTo>
                  <a:lnTo>
                    <a:pt x="237" y="66"/>
                  </a:lnTo>
                  <a:lnTo>
                    <a:pt x="237" y="0"/>
                  </a:lnTo>
                  <a:lnTo>
                    <a:pt x="256" y="0"/>
                  </a:lnTo>
                  <a:lnTo>
                    <a:pt x="256" y="66"/>
                  </a:lnTo>
                  <a:lnTo>
                    <a:pt x="294" y="66"/>
                  </a:lnTo>
                  <a:lnTo>
                    <a:pt x="294" y="85"/>
                  </a:lnTo>
                  <a:lnTo>
                    <a:pt x="256" y="85"/>
                  </a:lnTo>
                  <a:lnTo>
                    <a:pt x="256" y="151"/>
                  </a:lnTo>
                  <a:lnTo>
                    <a:pt x="237" y="151"/>
                  </a:lnTo>
                  <a:lnTo>
                    <a:pt x="237" y="85"/>
                  </a:lnTo>
                  <a:lnTo>
                    <a:pt x="190" y="85"/>
                  </a:lnTo>
                  <a:lnTo>
                    <a:pt x="190" y="151"/>
                  </a:lnTo>
                  <a:lnTo>
                    <a:pt x="171" y="151"/>
                  </a:lnTo>
                  <a:lnTo>
                    <a:pt x="171" y="85"/>
                  </a:lnTo>
                  <a:lnTo>
                    <a:pt x="124" y="85"/>
                  </a:lnTo>
                  <a:lnTo>
                    <a:pt x="124" y="151"/>
                  </a:lnTo>
                  <a:lnTo>
                    <a:pt x="105" y="151"/>
                  </a:lnTo>
                  <a:lnTo>
                    <a:pt x="105" y="85"/>
                  </a:lnTo>
                  <a:lnTo>
                    <a:pt x="57" y="85"/>
                  </a:lnTo>
                  <a:lnTo>
                    <a:pt x="57" y="85"/>
                  </a:ln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28"/>
            <p:cNvSpPr>
              <a:spLocks noEditPoints="1"/>
            </p:cNvSpPr>
            <p:nvPr/>
          </p:nvSpPr>
          <p:spPr bwMode="auto">
            <a:xfrm>
              <a:off x="4993" y="2526"/>
              <a:ext cx="497" cy="511"/>
            </a:xfrm>
            <a:custGeom>
              <a:avLst/>
              <a:gdLst>
                <a:gd name="T0" fmla="*/ 90 w 210"/>
                <a:gd name="T1" fmla="*/ 215 h 216"/>
                <a:gd name="T2" fmla="*/ 37 w 210"/>
                <a:gd name="T3" fmla="*/ 190 h 216"/>
                <a:gd name="T4" fmla="*/ 4 w 210"/>
                <a:gd name="T5" fmla="*/ 134 h 216"/>
                <a:gd name="T6" fmla="*/ 17 w 210"/>
                <a:gd name="T7" fmla="*/ 50 h 216"/>
                <a:gd name="T8" fmla="*/ 67 w 210"/>
                <a:gd name="T9" fmla="*/ 8 h 216"/>
                <a:gd name="T10" fmla="*/ 123 w 210"/>
                <a:gd name="T11" fmla="*/ 2 h 216"/>
                <a:gd name="T12" fmla="*/ 175 w 210"/>
                <a:gd name="T13" fmla="*/ 28 h 216"/>
                <a:gd name="T14" fmla="*/ 205 w 210"/>
                <a:gd name="T15" fmla="*/ 79 h 216"/>
                <a:gd name="T16" fmla="*/ 194 w 210"/>
                <a:gd name="T17" fmla="*/ 164 h 216"/>
                <a:gd name="T18" fmla="*/ 145 w 210"/>
                <a:gd name="T19" fmla="*/ 208 h 216"/>
                <a:gd name="T20" fmla="*/ 108 w 210"/>
                <a:gd name="T21" fmla="*/ 216 h 216"/>
                <a:gd name="T22" fmla="*/ 105 w 210"/>
                <a:gd name="T23" fmla="*/ 208 h 216"/>
                <a:gd name="T24" fmla="*/ 142 w 210"/>
                <a:gd name="T25" fmla="*/ 200 h 216"/>
                <a:gd name="T26" fmla="*/ 187 w 210"/>
                <a:gd name="T27" fmla="*/ 159 h 216"/>
                <a:gd name="T28" fmla="*/ 197 w 210"/>
                <a:gd name="T29" fmla="*/ 81 h 216"/>
                <a:gd name="T30" fmla="*/ 168 w 210"/>
                <a:gd name="T31" fmla="*/ 33 h 216"/>
                <a:gd name="T32" fmla="*/ 106 w 210"/>
                <a:gd name="T33" fmla="*/ 8 h 216"/>
                <a:gd name="T34" fmla="*/ 69 w 210"/>
                <a:gd name="T35" fmla="*/ 15 h 216"/>
                <a:gd name="T36" fmla="*/ 24 w 210"/>
                <a:gd name="T37" fmla="*/ 54 h 216"/>
                <a:gd name="T38" fmla="*/ 12 w 210"/>
                <a:gd name="T39" fmla="*/ 132 h 216"/>
                <a:gd name="T40" fmla="*/ 43 w 210"/>
                <a:gd name="T41" fmla="*/ 184 h 216"/>
                <a:gd name="T42" fmla="*/ 90 w 210"/>
                <a:gd name="T43" fmla="*/ 207 h 216"/>
                <a:gd name="T44" fmla="*/ 105 w 210"/>
                <a:gd name="T45" fmla="*/ 208 h 216"/>
                <a:gd name="T46" fmla="*/ 184 w 210"/>
                <a:gd name="T47" fmla="*/ 88 h 216"/>
                <a:gd name="T48" fmla="*/ 181 w 210"/>
                <a:gd name="T49" fmla="*/ 85 h 216"/>
                <a:gd name="T50" fmla="*/ 180 w 210"/>
                <a:gd name="T51" fmla="*/ 82 h 216"/>
                <a:gd name="T52" fmla="*/ 174 w 210"/>
                <a:gd name="T53" fmla="*/ 68 h 216"/>
                <a:gd name="T54" fmla="*/ 131 w 210"/>
                <a:gd name="T55" fmla="*/ 30 h 216"/>
                <a:gd name="T56" fmla="*/ 124 w 210"/>
                <a:gd name="T57" fmla="*/ 28 h 216"/>
                <a:gd name="T58" fmla="*/ 121 w 210"/>
                <a:gd name="T59" fmla="*/ 26 h 216"/>
                <a:gd name="T60" fmla="*/ 123 w 210"/>
                <a:gd name="T61" fmla="*/ 21 h 216"/>
                <a:gd name="T62" fmla="*/ 126 w 210"/>
                <a:gd name="T63" fmla="*/ 20 h 216"/>
                <a:gd name="T64" fmla="*/ 136 w 210"/>
                <a:gd name="T65" fmla="*/ 23 h 216"/>
                <a:gd name="T66" fmla="*/ 182 w 210"/>
                <a:gd name="T67" fmla="*/ 65 h 216"/>
                <a:gd name="T68" fmla="*/ 189 w 210"/>
                <a:gd name="T69" fmla="*/ 82 h 216"/>
                <a:gd name="T70" fmla="*/ 189 w 210"/>
                <a:gd name="T71" fmla="*/ 85 h 216"/>
                <a:gd name="T72" fmla="*/ 186 w 210"/>
                <a:gd name="T73" fmla="*/ 88 h 216"/>
                <a:gd name="T74" fmla="*/ 62 w 210"/>
                <a:gd name="T75" fmla="*/ 38 h 216"/>
                <a:gd name="T76" fmla="*/ 60 w 210"/>
                <a:gd name="T77" fmla="*/ 37 h 216"/>
                <a:gd name="T78" fmla="*/ 59 w 210"/>
                <a:gd name="T79" fmla="*/ 32 h 216"/>
                <a:gd name="T80" fmla="*/ 61 w 210"/>
                <a:gd name="T81" fmla="*/ 30 h 216"/>
                <a:gd name="T82" fmla="*/ 76 w 210"/>
                <a:gd name="T83" fmla="*/ 23 h 216"/>
                <a:gd name="T84" fmla="*/ 107 w 210"/>
                <a:gd name="T85" fmla="*/ 18 h 216"/>
                <a:gd name="T86" fmla="*/ 109 w 210"/>
                <a:gd name="T87" fmla="*/ 18 h 216"/>
                <a:gd name="T88" fmla="*/ 110 w 210"/>
                <a:gd name="T89" fmla="*/ 24 h 216"/>
                <a:gd name="T90" fmla="*/ 107 w 210"/>
                <a:gd name="T91" fmla="*/ 25 h 216"/>
                <a:gd name="T92" fmla="*/ 104 w 210"/>
                <a:gd name="T93" fmla="*/ 26 h 216"/>
                <a:gd name="T94" fmla="*/ 77 w 210"/>
                <a:gd name="T95" fmla="*/ 31 h 216"/>
                <a:gd name="T96" fmla="*/ 64 w 210"/>
                <a:gd name="T97" fmla="*/ 37 h 216"/>
                <a:gd name="T98" fmla="*/ 62 w 210"/>
                <a:gd name="T99" fmla="*/ 38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10" h="216">
                  <a:moveTo>
                    <a:pt x="105" y="216"/>
                  </a:moveTo>
                  <a:cubicBezTo>
                    <a:pt x="100" y="216"/>
                    <a:pt x="95" y="216"/>
                    <a:pt x="90" y="215"/>
                  </a:cubicBezTo>
                  <a:cubicBezTo>
                    <a:pt x="81" y="214"/>
                    <a:pt x="73" y="211"/>
                    <a:pt x="64" y="207"/>
                  </a:cubicBezTo>
                  <a:cubicBezTo>
                    <a:pt x="54" y="203"/>
                    <a:pt x="45" y="197"/>
                    <a:pt x="37" y="190"/>
                  </a:cubicBezTo>
                  <a:cubicBezTo>
                    <a:pt x="28" y="182"/>
                    <a:pt x="21" y="173"/>
                    <a:pt x="16" y="163"/>
                  </a:cubicBezTo>
                  <a:cubicBezTo>
                    <a:pt x="10" y="154"/>
                    <a:pt x="6" y="144"/>
                    <a:pt x="4" y="134"/>
                  </a:cubicBezTo>
                  <a:cubicBezTo>
                    <a:pt x="0" y="116"/>
                    <a:pt x="0" y="97"/>
                    <a:pt x="5" y="79"/>
                  </a:cubicBezTo>
                  <a:cubicBezTo>
                    <a:pt x="7" y="69"/>
                    <a:pt x="12" y="59"/>
                    <a:pt x="17" y="50"/>
                  </a:cubicBezTo>
                  <a:cubicBezTo>
                    <a:pt x="23" y="41"/>
                    <a:pt x="29" y="34"/>
                    <a:pt x="36" y="27"/>
                  </a:cubicBezTo>
                  <a:cubicBezTo>
                    <a:pt x="45" y="19"/>
                    <a:pt x="56" y="12"/>
                    <a:pt x="67" y="8"/>
                  </a:cubicBezTo>
                  <a:cubicBezTo>
                    <a:pt x="78" y="3"/>
                    <a:pt x="91" y="0"/>
                    <a:pt x="104" y="0"/>
                  </a:cubicBezTo>
                  <a:cubicBezTo>
                    <a:pt x="110" y="0"/>
                    <a:pt x="117" y="0"/>
                    <a:pt x="123" y="2"/>
                  </a:cubicBezTo>
                  <a:cubicBezTo>
                    <a:pt x="130" y="3"/>
                    <a:pt x="137" y="5"/>
                    <a:pt x="144" y="8"/>
                  </a:cubicBezTo>
                  <a:cubicBezTo>
                    <a:pt x="155" y="13"/>
                    <a:pt x="166" y="19"/>
                    <a:pt x="175" y="28"/>
                  </a:cubicBezTo>
                  <a:cubicBezTo>
                    <a:pt x="182" y="35"/>
                    <a:pt x="188" y="42"/>
                    <a:pt x="193" y="51"/>
                  </a:cubicBezTo>
                  <a:cubicBezTo>
                    <a:pt x="199" y="60"/>
                    <a:pt x="203" y="69"/>
                    <a:pt x="205" y="79"/>
                  </a:cubicBezTo>
                  <a:cubicBezTo>
                    <a:pt x="210" y="97"/>
                    <a:pt x="210" y="116"/>
                    <a:pt x="206" y="134"/>
                  </a:cubicBezTo>
                  <a:cubicBezTo>
                    <a:pt x="204" y="144"/>
                    <a:pt x="200" y="154"/>
                    <a:pt x="194" y="164"/>
                  </a:cubicBezTo>
                  <a:cubicBezTo>
                    <a:pt x="188" y="174"/>
                    <a:pt x="181" y="182"/>
                    <a:pt x="173" y="190"/>
                  </a:cubicBezTo>
                  <a:cubicBezTo>
                    <a:pt x="164" y="197"/>
                    <a:pt x="155" y="203"/>
                    <a:pt x="145" y="208"/>
                  </a:cubicBezTo>
                  <a:cubicBezTo>
                    <a:pt x="137" y="211"/>
                    <a:pt x="129" y="213"/>
                    <a:pt x="121" y="215"/>
                  </a:cubicBezTo>
                  <a:cubicBezTo>
                    <a:pt x="117" y="215"/>
                    <a:pt x="112" y="216"/>
                    <a:pt x="108" y="216"/>
                  </a:cubicBezTo>
                  <a:cubicBezTo>
                    <a:pt x="107" y="216"/>
                    <a:pt x="106" y="216"/>
                    <a:pt x="105" y="216"/>
                  </a:cubicBezTo>
                  <a:close/>
                  <a:moveTo>
                    <a:pt x="105" y="208"/>
                  </a:moveTo>
                  <a:cubicBezTo>
                    <a:pt x="109" y="208"/>
                    <a:pt x="114" y="208"/>
                    <a:pt x="118" y="207"/>
                  </a:cubicBezTo>
                  <a:cubicBezTo>
                    <a:pt x="127" y="206"/>
                    <a:pt x="135" y="203"/>
                    <a:pt x="142" y="200"/>
                  </a:cubicBezTo>
                  <a:cubicBezTo>
                    <a:pt x="152" y="196"/>
                    <a:pt x="160" y="190"/>
                    <a:pt x="168" y="184"/>
                  </a:cubicBezTo>
                  <a:cubicBezTo>
                    <a:pt x="176" y="177"/>
                    <a:pt x="182" y="168"/>
                    <a:pt x="187" y="159"/>
                  </a:cubicBezTo>
                  <a:cubicBezTo>
                    <a:pt x="192" y="151"/>
                    <a:pt x="196" y="141"/>
                    <a:pt x="198" y="131"/>
                  </a:cubicBezTo>
                  <a:cubicBezTo>
                    <a:pt x="202" y="115"/>
                    <a:pt x="202" y="97"/>
                    <a:pt x="197" y="81"/>
                  </a:cubicBezTo>
                  <a:cubicBezTo>
                    <a:pt x="195" y="71"/>
                    <a:pt x="191" y="62"/>
                    <a:pt x="186" y="54"/>
                  </a:cubicBezTo>
                  <a:cubicBezTo>
                    <a:pt x="181" y="46"/>
                    <a:pt x="175" y="39"/>
                    <a:pt x="168" y="33"/>
                  </a:cubicBezTo>
                  <a:cubicBezTo>
                    <a:pt x="160" y="25"/>
                    <a:pt x="151" y="19"/>
                    <a:pt x="140" y="15"/>
                  </a:cubicBezTo>
                  <a:cubicBezTo>
                    <a:pt x="129" y="11"/>
                    <a:pt x="118" y="8"/>
                    <a:pt x="106" y="8"/>
                  </a:cubicBezTo>
                  <a:cubicBezTo>
                    <a:pt x="100" y="8"/>
                    <a:pt x="94" y="8"/>
                    <a:pt x="88" y="10"/>
                  </a:cubicBezTo>
                  <a:cubicBezTo>
                    <a:pt x="82" y="11"/>
                    <a:pt x="75" y="13"/>
                    <a:pt x="69" y="15"/>
                  </a:cubicBezTo>
                  <a:cubicBezTo>
                    <a:pt x="59" y="19"/>
                    <a:pt x="49" y="26"/>
                    <a:pt x="41" y="33"/>
                  </a:cubicBezTo>
                  <a:cubicBezTo>
                    <a:pt x="35" y="39"/>
                    <a:pt x="29" y="46"/>
                    <a:pt x="24" y="54"/>
                  </a:cubicBezTo>
                  <a:cubicBezTo>
                    <a:pt x="19" y="63"/>
                    <a:pt x="15" y="72"/>
                    <a:pt x="12" y="81"/>
                  </a:cubicBezTo>
                  <a:cubicBezTo>
                    <a:pt x="8" y="98"/>
                    <a:pt x="8" y="115"/>
                    <a:pt x="12" y="132"/>
                  </a:cubicBezTo>
                  <a:cubicBezTo>
                    <a:pt x="14" y="142"/>
                    <a:pt x="18" y="151"/>
                    <a:pt x="23" y="160"/>
                  </a:cubicBezTo>
                  <a:cubicBezTo>
                    <a:pt x="28" y="169"/>
                    <a:pt x="35" y="177"/>
                    <a:pt x="43" y="184"/>
                  </a:cubicBezTo>
                  <a:cubicBezTo>
                    <a:pt x="50" y="191"/>
                    <a:pt x="59" y="196"/>
                    <a:pt x="68" y="200"/>
                  </a:cubicBezTo>
                  <a:cubicBezTo>
                    <a:pt x="75" y="203"/>
                    <a:pt x="83" y="206"/>
                    <a:pt x="90" y="207"/>
                  </a:cubicBezTo>
                  <a:cubicBezTo>
                    <a:pt x="94" y="207"/>
                    <a:pt x="98" y="208"/>
                    <a:pt x="103" y="208"/>
                  </a:cubicBezTo>
                  <a:cubicBezTo>
                    <a:pt x="103" y="208"/>
                    <a:pt x="104" y="208"/>
                    <a:pt x="105" y="208"/>
                  </a:cubicBezTo>
                  <a:close/>
                  <a:moveTo>
                    <a:pt x="185" y="88"/>
                  </a:moveTo>
                  <a:cubicBezTo>
                    <a:pt x="185" y="88"/>
                    <a:pt x="184" y="88"/>
                    <a:pt x="184" y="88"/>
                  </a:cubicBezTo>
                  <a:cubicBezTo>
                    <a:pt x="183" y="88"/>
                    <a:pt x="182" y="87"/>
                    <a:pt x="182" y="86"/>
                  </a:cubicBezTo>
                  <a:cubicBezTo>
                    <a:pt x="182" y="86"/>
                    <a:pt x="181" y="86"/>
                    <a:pt x="181" y="85"/>
                  </a:cubicBezTo>
                  <a:cubicBezTo>
                    <a:pt x="181" y="85"/>
                    <a:pt x="181" y="84"/>
                    <a:pt x="181" y="84"/>
                  </a:cubicBezTo>
                  <a:cubicBezTo>
                    <a:pt x="181" y="83"/>
                    <a:pt x="181" y="83"/>
                    <a:pt x="180" y="82"/>
                  </a:cubicBezTo>
                  <a:cubicBezTo>
                    <a:pt x="180" y="81"/>
                    <a:pt x="179" y="79"/>
                    <a:pt x="179" y="78"/>
                  </a:cubicBezTo>
                  <a:cubicBezTo>
                    <a:pt x="178" y="74"/>
                    <a:pt x="176" y="71"/>
                    <a:pt x="174" y="68"/>
                  </a:cubicBezTo>
                  <a:cubicBezTo>
                    <a:pt x="168" y="55"/>
                    <a:pt x="158" y="45"/>
                    <a:pt x="147" y="38"/>
                  </a:cubicBezTo>
                  <a:cubicBezTo>
                    <a:pt x="142" y="35"/>
                    <a:pt x="137" y="32"/>
                    <a:pt x="131" y="30"/>
                  </a:cubicBezTo>
                  <a:cubicBezTo>
                    <a:pt x="129" y="29"/>
                    <a:pt x="126" y="29"/>
                    <a:pt x="124" y="28"/>
                  </a:cubicBezTo>
                  <a:cubicBezTo>
                    <a:pt x="124" y="28"/>
                    <a:pt x="124" y="28"/>
                    <a:pt x="124" y="28"/>
                  </a:cubicBezTo>
                  <a:cubicBezTo>
                    <a:pt x="123" y="28"/>
                    <a:pt x="123" y="28"/>
                    <a:pt x="123" y="27"/>
                  </a:cubicBezTo>
                  <a:cubicBezTo>
                    <a:pt x="122" y="27"/>
                    <a:pt x="122" y="26"/>
                    <a:pt x="121" y="26"/>
                  </a:cubicBezTo>
                  <a:cubicBezTo>
                    <a:pt x="121" y="25"/>
                    <a:pt x="121" y="25"/>
                    <a:pt x="121" y="25"/>
                  </a:cubicBezTo>
                  <a:cubicBezTo>
                    <a:pt x="121" y="23"/>
                    <a:pt x="122" y="21"/>
                    <a:pt x="123" y="21"/>
                  </a:cubicBezTo>
                  <a:cubicBezTo>
                    <a:pt x="123" y="20"/>
                    <a:pt x="124" y="20"/>
                    <a:pt x="124" y="20"/>
                  </a:cubicBezTo>
                  <a:cubicBezTo>
                    <a:pt x="125" y="20"/>
                    <a:pt x="125" y="20"/>
                    <a:pt x="126" y="20"/>
                  </a:cubicBezTo>
                  <a:cubicBezTo>
                    <a:pt x="126" y="20"/>
                    <a:pt x="126" y="20"/>
                    <a:pt x="127" y="20"/>
                  </a:cubicBezTo>
                  <a:cubicBezTo>
                    <a:pt x="130" y="21"/>
                    <a:pt x="133" y="22"/>
                    <a:pt x="136" y="23"/>
                  </a:cubicBezTo>
                  <a:cubicBezTo>
                    <a:pt x="141" y="26"/>
                    <a:pt x="147" y="28"/>
                    <a:pt x="152" y="32"/>
                  </a:cubicBezTo>
                  <a:cubicBezTo>
                    <a:pt x="165" y="40"/>
                    <a:pt x="175" y="52"/>
                    <a:pt x="182" y="65"/>
                  </a:cubicBezTo>
                  <a:cubicBezTo>
                    <a:pt x="184" y="69"/>
                    <a:pt x="186" y="73"/>
                    <a:pt x="187" y="77"/>
                  </a:cubicBezTo>
                  <a:cubicBezTo>
                    <a:pt x="188" y="79"/>
                    <a:pt x="188" y="81"/>
                    <a:pt x="189" y="82"/>
                  </a:cubicBezTo>
                  <a:cubicBezTo>
                    <a:pt x="189" y="83"/>
                    <a:pt x="189" y="83"/>
                    <a:pt x="189" y="83"/>
                  </a:cubicBezTo>
                  <a:cubicBezTo>
                    <a:pt x="189" y="84"/>
                    <a:pt x="189" y="84"/>
                    <a:pt x="189" y="85"/>
                  </a:cubicBezTo>
                  <a:cubicBezTo>
                    <a:pt x="189" y="86"/>
                    <a:pt x="188" y="87"/>
                    <a:pt x="187" y="88"/>
                  </a:cubicBezTo>
                  <a:cubicBezTo>
                    <a:pt x="186" y="88"/>
                    <a:pt x="186" y="88"/>
                    <a:pt x="186" y="88"/>
                  </a:cubicBezTo>
                  <a:cubicBezTo>
                    <a:pt x="185" y="88"/>
                    <a:pt x="185" y="88"/>
                    <a:pt x="185" y="88"/>
                  </a:cubicBezTo>
                  <a:close/>
                  <a:moveTo>
                    <a:pt x="62" y="38"/>
                  </a:moveTo>
                  <a:cubicBezTo>
                    <a:pt x="62" y="38"/>
                    <a:pt x="62" y="38"/>
                    <a:pt x="61" y="38"/>
                  </a:cubicBezTo>
                  <a:cubicBezTo>
                    <a:pt x="61" y="38"/>
                    <a:pt x="60" y="38"/>
                    <a:pt x="60" y="37"/>
                  </a:cubicBezTo>
                  <a:cubicBezTo>
                    <a:pt x="59" y="36"/>
                    <a:pt x="58" y="35"/>
                    <a:pt x="58" y="33"/>
                  </a:cubicBezTo>
                  <a:cubicBezTo>
                    <a:pt x="58" y="33"/>
                    <a:pt x="58" y="32"/>
                    <a:pt x="59" y="32"/>
                  </a:cubicBezTo>
                  <a:cubicBezTo>
                    <a:pt x="59" y="31"/>
                    <a:pt x="59" y="31"/>
                    <a:pt x="60" y="31"/>
                  </a:cubicBezTo>
                  <a:cubicBezTo>
                    <a:pt x="60" y="30"/>
                    <a:pt x="61" y="30"/>
                    <a:pt x="61" y="30"/>
                  </a:cubicBezTo>
                  <a:cubicBezTo>
                    <a:pt x="63" y="29"/>
                    <a:pt x="64" y="28"/>
                    <a:pt x="66" y="27"/>
                  </a:cubicBezTo>
                  <a:cubicBezTo>
                    <a:pt x="69" y="25"/>
                    <a:pt x="73" y="24"/>
                    <a:pt x="76" y="23"/>
                  </a:cubicBezTo>
                  <a:cubicBezTo>
                    <a:pt x="83" y="20"/>
                    <a:pt x="90" y="19"/>
                    <a:pt x="97" y="18"/>
                  </a:cubicBezTo>
                  <a:cubicBezTo>
                    <a:pt x="100" y="18"/>
                    <a:pt x="103" y="18"/>
                    <a:pt x="107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7" y="18"/>
                    <a:pt x="108" y="18"/>
                    <a:pt x="109" y="18"/>
                  </a:cubicBezTo>
                  <a:cubicBezTo>
                    <a:pt x="109" y="18"/>
                    <a:pt x="109" y="19"/>
                    <a:pt x="110" y="19"/>
                  </a:cubicBezTo>
                  <a:cubicBezTo>
                    <a:pt x="111" y="21"/>
                    <a:pt x="111" y="22"/>
                    <a:pt x="110" y="24"/>
                  </a:cubicBezTo>
                  <a:cubicBezTo>
                    <a:pt x="110" y="24"/>
                    <a:pt x="109" y="25"/>
                    <a:pt x="109" y="25"/>
                  </a:cubicBezTo>
                  <a:cubicBezTo>
                    <a:pt x="108" y="25"/>
                    <a:pt x="108" y="25"/>
                    <a:pt x="107" y="25"/>
                  </a:cubicBezTo>
                  <a:cubicBezTo>
                    <a:pt x="107" y="26"/>
                    <a:pt x="107" y="26"/>
                    <a:pt x="107" y="26"/>
                  </a:cubicBezTo>
                  <a:cubicBezTo>
                    <a:pt x="106" y="26"/>
                    <a:pt x="105" y="26"/>
                    <a:pt x="104" y="26"/>
                  </a:cubicBezTo>
                  <a:cubicBezTo>
                    <a:pt x="101" y="26"/>
                    <a:pt x="98" y="26"/>
                    <a:pt x="95" y="26"/>
                  </a:cubicBezTo>
                  <a:cubicBezTo>
                    <a:pt x="89" y="27"/>
                    <a:pt x="83" y="28"/>
                    <a:pt x="77" y="31"/>
                  </a:cubicBezTo>
                  <a:cubicBezTo>
                    <a:pt x="73" y="33"/>
                    <a:pt x="68" y="35"/>
                    <a:pt x="64" y="37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38"/>
                    <a:pt x="63" y="38"/>
                    <a:pt x="63" y="38"/>
                  </a:cubicBezTo>
                  <a:cubicBezTo>
                    <a:pt x="62" y="38"/>
                    <a:pt x="62" y="38"/>
                    <a:pt x="62" y="38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29"/>
            <p:cNvSpPr>
              <a:spLocks noEditPoints="1"/>
            </p:cNvSpPr>
            <p:nvPr/>
          </p:nvSpPr>
          <p:spPr bwMode="auto">
            <a:xfrm>
              <a:off x="5149" y="2677"/>
              <a:ext cx="169" cy="209"/>
            </a:xfrm>
            <a:custGeom>
              <a:avLst/>
              <a:gdLst>
                <a:gd name="T0" fmla="*/ 27 w 71"/>
                <a:gd name="T1" fmla="*/ 64 h 88"/>
                <a:gd name="T2" fmla="*/ 39 w 71"/>
                <a:gd name="T3" fmla="*/ 76 h 88"/>
                <a:gd name="T4" fmla="*/ 27 w 71"/>
                <a:gd name="T5" fmla="*/ 88 h 88"/>
                <a:gd name="T6" fmla="*/ 15 w 71"/>
                <a:gd name="T7" fmla="*/ 76 h 88"/>
                <a:gd name="T8" fmla="*/ 27 w 71"/>
                <a:gd name="T9" fmla="*/ 64 h 88"/>
                <a:gd name="T10" fmla="*/ 63 w 71"/>
                <a:gd name="T11" fmla="*/ 52 h 88"/>
                <a:gd name="T12" fmla="*/ 63 w 71"/>
                <a:gd name="T13" fmla="*/ 84 h 88"/>
                <a:gd name="T14" fmla="*/ 47 w 71"/>
                <a:gd name="T15" fmla="*/ 68 h 88"/>
                <a:gd name="T16" fmla="*/ 63 w 71"/>
                <a:gd name="T17" fmla="*/ 52 h 88"/>
                <a:gd name="T18" fmla="*/ 4 w 71"/>
                <a:gd name="T19" fmla="*/ 57 h 88"/>
                <a:gd name="T20" fmla="*/ 13 w 71"/>
                <a:gd name="T21" fmla="*/ 55 h 88"/>
                <a:gd name="T22" fmla="*/ 12 w 71"/>
                <a:gd name="T23" fmla="*/ 65 h 88"/>
                <a:gd name="T24" fmla="*/ 2 w 71"/>
                <a:gd name="T25" fmla="*/ 67 h 88"/>
                <a:gd name="T26" fmla="*/ 4 w 71"/>
                <a:gd name="T27" fmla="*/ 57 h 88"/>
                <a:gd name="T28" fmla="*/ 43 w 71"/>
                <a:gd name="T29" fmla="*/ 38 h 88"/>
                <a:gd name="T30" fmla="*/ 51 w 71"/>
                <a:gd name="T31" fmla="*/ 32 h 88"/>
                <a:gd name="T32" fmla="*/ 55 w 71"/>
                <a:gd name="T33" fmla="*/ 42 h 88"/>
                <a:gd name="T34" fmla="*/ 47 w 71"/>
                <a:gd name="T35" fmla="*/ 48 h 88"/>
                <a:gd name="T36" fmla="*/ 43 w 71"/>
                <a:gd name="T37" fmla="*/ 38 h 88"/>
                <a:gd name="T38" fmla="*/ 28 w 71"/>
                <a:gd name="T39" fmla="*/ 28 h 88"/>
                <a:gd name="T40" fmla="*/ 36 w 71"/>
                <a:gd name="T41" fmla="*/ 36 h 88"/>
                <a:gd name="T42" fmla="*/ 28 w 71"/>
                <a:gd name="T43" fmla="*/ 44 h 88"/>
                <a:gd name="T44" fmla="*/ 20 w 71"/>
                <a:gd name="T45" fmla="*/ 36 h 88"/>
                <a:gd name="T46" fmla="*/ 28 w 71"/>
                <a:gd name="T47" fmla="*/ 28 h 88"/>
                <a:gd name="T48" fmla="*/ 63 w 71"/>
                <a:gd name="T49" fmla="*/ 0 h 88"/>
                <a:gd name="T50" fmla="*/ 71 w 71"/>
                <a:gd name="T51" fmla="*/ 0 h 88"/>
                <a:gd name="T52" fmla="*/ 71 w 71"/>
                <a:gd name="T53" fmla="*/ 20 h 88"/>
                <a:gd name="T54" fmla="*/ 63 w 71"/>
                <a:gd name="T55" fmla="*/ 24 h 88"/>
                <a:gd name="T56" fmla="*/ 51 w 71"/>
                <a:gd name="T57" fmla="*/ 12 h 88"/>
                <a:gd name="T58" fmla="*/ 63 w 71"/>
                <a:gd name="T5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1" h="88">
                  <a:moveTo>
                    <a:pt x="27" y="64"/>
                  </a:moveTo>
                  <a:cubicBezTo>
                    <a:pt x="34" y="64"/>
                    <a:pt x="39" y="69"/>
                    <a:pt x="39" y="76"/>
                  </a:cubicBezTo>
                  <a:cubicBezTo>
                    <a:pt x="39" y="83"/>
                    <a:pt x="34" y="88"/>
                    <a:pt x="27" y="88"/>
                  </a:cubicBezTo>
                  <a:cubicBezTo>
                    <a:pt x="20" y="88"/>
                    <a:pt x="15" y="83"/>
                    <a:pt x="15" y="76"/>
                  </a:cubicBezTo>
                  <a:cubicBezTo>
                    <a:pt x="15" y="69"/>
                    <a:pt x="20" y="64"/>
                    <a:pt x="27" y="64"/>
                  </a:cubicBezTo>
                  <a:close/>
                  <a:moveTo>
                    <a:pt x="63" y="52"/>
                  </a:moveTo>
                  <a:cubicBezTo>
                    <a:pt x="63" y="84"/>
                    <a:pt x="63" y="84"/>
                    <a:pt x="63" y="84"/>
                  </a:cubicBezTo>
                  <a:cubicBezTo>
                    <a:pt x="54" y="84"/>
                    <a:pt x="47" y="77"/>
                    <a:pt x="47" y="68"/>
                  </a:cubicBezTo>
                  <a:cubicBezTo>
                    <a:pt x="47" y="59"/>
                    <a:pt x="54" y="52"/>
                    <a:pt x="63" y="52"/>
                  </a:cubicBezTo>
                  <a:close/>
                  <a:moveTo>
                    <a:pt x="4" y="57"/>
                  </a:moveTo>
                  <a:cubicBezTo>
                    <a:pt x="7" y="54"/>
                    <a:pt x="11" y="53"/>
                    <a:pt x="13" y="55"/>
                  </a:cubicBezTo>
                  <a:cubicBezTo>
                    <a:pt x="16" y="57"/>
                    <a:pt x="15" y="62"/>
                    <a:pt x="12" y="65"/>
                  </a:cubicBezTo>
                  <a:cubicBezTo>
                    <a:pt x="9" y="68"/>
                    <a:pt x="5" y="69"/>
                    <a:pt x="2" y="67"/>
                  </a:cubicBezTo>
                  <a:cubicBezTo>
                    <a:pt x="0" y="64"/>
                    <a:pt x="1" y="60"/>
                    <a:pt x="4" y="57"/>
                  </a:cubicBezTo>
                  <a:close/>
                  <a:moveTo>
                    <a:pt x="43" y="38"/>
                  </a:moveTo>
                  <a:cubicBezTo>
                    <a:pt x="45" y="34"/>
                    <a:pt x="48" y="32"/>
                    <a:pt x="51" y="32"/>
                  </a:cubicBezTo>
                  <a:cubicBezTo>
                    <a:pt x="55" y="33"/>
                    <a:pt x="56" y="38"/>
                    <a:pt x="55" y="42"/>
                  </a:cubicBezTo>
                  <a:cubicBezTo>
                    <a:pt x="54" y="46"/>
                    <a:pt x="50" y="49"/>
                    <a:pt x="47" y="48"/>
                  </a:cubicBezTo>
                  <a:cubicBezTo>
                    <a:pt x="44" y="47"/>
                    <a:pt x="42" y="43"/>
                    <a:pt x="43" y="38"/>
                  </a:cubicBezTo>
                  <a:close/>
                  <a:moveTo>
                    <a:pt x="28" y="28"/>
                  </a:moveTo>
                  <a:cubicBezTo>
                    <a:pt x="32" y="28"/>
                    <a:pt x="36" y="32"/>
                    <a:pt x="36" y="36"/>
                  </a:cubicBezTo>
                  <a:cubicBezTo>
                    <a:pt x="36" y="40"/>
                    <a:pt x="32" y="44"/>
                    <a:pt x="28" y="44"/>
                  </a:cubicBezTo>
                  <a:cubicBezTo>
                    <a:pt x="23" y="44"/>
                    <a:pt x="20" y="40"/>
                    <a:pt x="20" y="36"/>
                  </a:cubicBezTo>
                  <a:cubicBezTo>
                    <a:pt x="20" y="32"/>
                    <a:pt x="23" y="28"/>
                    <a:pt x="28" y="28"/>
                  </a:cubicBezTo>
                  <a:close/>
                  <a:moveTo>
                    <a:pt x="63" y="0"/>
                  </a:moveTo>
                  <a:cubicBezTo>
                    <a:pt x="66" y="0"/>
                    <a:pt x="71" y="0"/>
                    <a:pt x="71" y="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69" y="23"/>
                    <a:pt x="67" y="24"/>
                    <a:pt x="63" y="24"/>
                  </a:cubicBezTo>
                  <a:cubicBezTo>
                    <a:pt x="56" y="24"/>
                    <a:pt x="51" y="19"/>
                    <a:pt x="51" y="12"/>
                  </a:cubicBezTo>
                  <a:cubicBezTo>
                    <a:pt x="51" y="5"/>
                    <a:pt x="56" y="0"/>
                    <a:pt x="63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30"/>
            <p:cNvSpPr/>
            <p:nvPr/>
          </p:nvSpPr>
          <p:spPr bwMode="auto">
            <a:xfrm>
              <a:off x="5081" y="2668"/>
              <a:ext cx="260" cy="372"/>
            </a:xfrm>
            <a:custGeom>
              <a:avLst/>
              <a:gdLst>
                <a:gd name="T0" fmla="*/ 100 w 110"/>
                <a:gd name="T1" fmla="*/ 4 h 157"/>
                <a:gd name="T2" fmla="*/ 108 w 110"/>
                <a:gd name="T3" fmla="*/ 27 h 157"/>
                <a:gd name="T4" fmla="*/ 108 w 110"/>
                <a:gd name="T5" fmla="*/ 29 h 157"/>
                <a:gd name="T6" fmla="*/ 96 w 110"/>
                <a:gd name="T7" fmla="*/ 136 h 157"/>
                <a:gd name="T8" fmla="*/ 0 w 110"/>
                <a:gd name="T9" fmla="*/ 88 h 157"/>
                <a:gd name="T10" fmla="*/ 84 w 110"/>
                <a:gd name="T11" fmla="*/ 130 h 157"/>
                <a:gd name="T12" fmla="*/ 100 w 110"/>
                <a:gd name="T13" fmla="*/ 4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0" h="157">
                  <a:moveTo>
                    <a:pt x="100" y="4"/>
                  </a:moveTo>
                  <a:cubicBezTo>
                    <a:pt x="100" y="4"/>
                    <a:pt x="110" y="0"/>
                    <a:pt x="108" y="27"/>
                  </a:cubicBezTo>
                  <a:cubicBezTo>
                    <a:pt x="108" y="27"/>
                    <a:pt x="108" y="28"/>
                    <a:pt x="108" y="29"/>
                  </a:cubicBezTo>
                  <a:cubicBezTo>
                    <a:pt x="105" y="59"/>
                    <a:pt x="96" y="136"/>
                    <a:pt x="96" y="136"/>
                  </a:cubicBezTo>
                  <a:cubicBezTo>
                    <a:pt x="96" y="136"/>
                    <a:pt x="34" y="157"/>
                    <a:pt x="0" y="88"/>
                  </a:cubicBezTo>
                  <a:cubicBezTo>
                    <a:pt x="0" y="88"/>
                    <a:pt x="34" y="140"/>
                    <a:pt x="84" y="130"/>
                  </a:cubicBezTo>
                  <a:cubicBezTo>
                    <a:pt x="100" y="4"/>
                    <a:pt x="100" y="4"/>
                    <a:pt x="100" y="4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31"/>
            <p:cNvSpPr/>
            <p:nvPr/>
          </p:nvSpPr>
          <p:spPr bwMode="auto">
            <a:xfrm>
              <a:off x="5071" y="2822"/>
              <a:ext cx="218" cy="189"/>
            </a:xfrm>
            <a:custGeom>
              <a:avLst/>
              <a:gdLst>
                <a:gd name="T0" fmla="*/ 0 w 92"/>
                <a:gd name="T1" fmla="*/ 11 h 80"/>
                <a:gd name="T2" fmla="*/ 20 w 92"/>
                <a:gd name="T3" fmla="*/ 0 h 80"/>
                <a:gd name="T4" fmla="*/ 92 w 92"/>
                <a:gd name="T5" fmla="*/ 43 h 80"/>
                <a:gd name="T6" fmla="*/ 92 w 92"/>
                <a:gd name="T7" fmla="*/ 63 h 80"/>
                <a:gd name="T8" fmla="*/ 0 w 92"/>
                <a:gd name="T9" fmla="*/ 1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2" h="80">
                  <a:moveTo>
                    <a:pt x="0" y="11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37" y="49"/>
                    <a:pt x="92" y="43"/>
                  </a:cubicBezTo>
                  <a:cubicBezTo>
                    <a:pt x="92" y="63"/>
                    <a:pt x="92" y="63"/>
                    <a:pt x="92" y="63"/>
                  </a:cubicBezTo>
                  <a:cubicBezTo>
                    <a:pt x="92" y="63"/>
                    <a:pt x="29" y="80"/>
                    <a:pt x="0" y="11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32"/>
            <p:cNvSpPr>
              <a:spLocks noEditPoints="1"/>
            </p:cNvSpPr>
            <p:nvPr/>
          </p:nvSpPr>
          <p:spPr bwMode="auto">
            <a:xfrm>
              <a:off x="5062" y="2663"/>
              <a:ext cx="270" cy="322"/>
            </a:xfrm>
            <a:custGeom>
              <a:avLst/>
              <a:gdLst>
                <a:gd name="T0" fmla="*/ 82 w 114"/>
                <a:gd name="T1" fmla="*/ 136 h 136"/>
                <a:gd name="T2" fmla="*/ 73 w 114"/>
                <a:gd name="T3" fmla="*/ 136 h 136"/>
                <a:gd name="T4" fmla="*/ 57 w 114"/>
                <a:gd name="T5" fmla="*/ 133 h 136"/>
                <a:gd name="T6" fmla="*/ 42 w 114"/>
                <a:gd name="T7" fmla="*/ 127 h 136"/>
                <a:gd name="T8" fmla="*/ 25 w 114"/>
                <a:gd name="T9" fmla="*/ 116 h 136"/>
                <a:gd name="T10" fmla="*/ 13 w 114"/>
                <a:gd name="T11" fmla="*/ 102 h 136"/>
                <a:gd name="T12" fmla="*/ 3 w 114"/>
                <a:gd name="T13" fmla="*/ 86 h 136"/>
                <a:gd name="T14" fmla="*/ 0 w 114"/>
                <a:gd name="T15" fmla="*/ 78 h 136"/>
                <a:gd name="T16" fmla="*/ 101 w 114"/>
                <a:gd name="T17" fmla="*/ 1 h 136"/>
                <a:gd name="T18" fmla="*/ 102 w 114"/>
                <a:gd name="T19" fmla="*/ 1 h 136"/>
                <a:gd name="T20" fmla="*/ 105 w 114"/>
                <a:gd name="T21" fmla="*/ 0 h 136"/>
                <a:gd name="T22" fmla="*/ 107 w 114"/>
                <a:gd name="T23" fmla="*/ 0 h 136"/>
                <a:gd name="T24" fmla="*/ 112 w 114"/>
                <a:gd name="T25" fmla="*/ 3 h 136"/>
                <a:gd name="T26" fmla="*/ 113 w 114"/>
                <a:gd name="T27" fmla="*/ 5 h 136"/>
                <a:gd name="T28" fmla="*/ 114 w 114"/>
                <a:gd name="T29" fmla="*/ 8 h 136"/>
                <a:gd name="T30" fmla="*/ 98 w 114"/>
                <a:gd name="T31" fmla="*/ 135 h 136"/>
                <a:gd name="T32" fmla="*/ 91 w 114"/>
                <a:gd name="T33" fmla="*/ 136 h 136"/>
                <a:gd name="T34" fmla="*/ 85 w 114"/>
                <a:gd name="T35" fmla="*/ 136 h 136"/>
                <a:gd name="T36" fmla="*/ 82 w 114"/>
                <a:gd name="T37" fmla="*/ 136 h 136"/>
                <a:gd name="T38" fmla="*/ 21 w 114"/>
                <a:gd name="T39" fmla="*/ 72 h 136"/>
                <a:gd name="T40" fmla="*/ 10 w 114"/>
                <a:gd name="T41" fmla="*/ 81 h 136"/>
                <a:gd name="T42" fmla="*/ 10 w 114"/>
                <a:gd name="T43" fmla="*/ 82 h 136"/>
                <a:gd name="T44" fmla="*/ 15 w 114"/>
                <a:gd name="T45" fmla="*/ 90 h 136"/>
                <a:gd name="T46" fmla="*/ 25 w 114"/>
                <a:gd name="T47" fmla="*/ 105 h 136"/>
                <a:gd name="T48" fmla="*/ 40 w 114"/>
                <a:gd name="T49" fmla="*/ 117 h 136"/>
                <a:gd name="T50" fmla="*/ 58 w 114"/>
                <a:gd name="T51" fmla="*/ 125 h 136"/>
                <a:gd name="T52" fmla="*/ 72 w 114"/>
                <a:gd name="T53" fmla="*/ 127 h 136"/>
                <a:gd name="T54" fmla="*/ 79 w 114"/>
                <a:gd name="T55" fmla="*/ 128 h 136"/>
                <a:gd name="T56" fmla="*/ 82 w 114"/>
                <a:gd name="T57" fmla="*/ 128 h 136"/>
                <a:gd name="T58" fmla="*/ 91 w 114"/>
                <a:gd name="T59" fmla="*/ 128 h 136"/>
                <a:gd name="T60" fmla="*/ 92 w 114"/>
                <a:gd name="T61" fmla="*/ 114 h 136"/>
                <a:gd name="T62" fmla="*/ 89 w 114"/>
                <a:gd name="T63" fmla="*/ 114 h 136"/>
                <a:gd name="T64" fmla="*/ 87 w 114"/>
                <a:gd name="T65" fmla="*/ 114 h 136"/>
                <a:gd name="T66" fmla="*/ 80 w 114"/>
                <a:gd name="T67" fmla="*/ 114 h 136"/>
                <a:gd name="T68" fmla="*/ 67 w 114"/>
                <a:gd name="T69" fmla="*/ 111 h 136"/>
                <a:gd name="T70" fmla="*/ 49 w 114"/>
                <a:gd name="T71" fmla="*/ 104 h 136"/>
                <a:gd name="T72" fmla="*/ 34 w 114"/>
                <a:gd name="T73" fmla="*/ 91 h 136"/>
                <a:gd name="T74" fmla="*/ 24 w 114"/>
                <a:gd name="T75" fmla="*/ 77 h 136"/>
                <a:gd name="T76" fmla="*/ 21 w 114"/>
                <a:gd name="T77" fmla="*/ 72 h 136"/>
                <a:gd name="T78" fmla="*/ 28 w 114"/>
                <a:gd name="T79" fmla="*/ 67 h 136"/>
                <a:gd name="T80" fmla="*/ 28 w 114"/>
                <a:gd name="T81" fmla="*/ 67 h 136"/>
                <a:gd name="T82" fmla="*/ 29 w 114"/>
                <a:gd name="T83" fmla="*/ 69 h 136"/>
                <a:gd name="T84" fmla="*/ 32 w 114"/>
                <a:gd name="T85" fmla="*/ 75 h 136"/>
                <a:gd name="T86" fmla="*/ 40 w 114"/>
                <a:gd name="T87" fmla="*/ 86 h 136"/>
                <a:gd name="T88" fmla="*/ 50 w 114"/>
                <a:gd name="T89" fmla="*/ 95 h 136"/>
                <a:gd name="T90" fmla="*/ 63 w 114"/>
                <a:gd name="T91" fmla="*/ 102 h 136"/>
                <a:gd name="T92" fmla="*/ 76 w 114"/>
                <a:gd name="T93" fmla="*/ 105 h 136"/>
                <a:gd name="T94" fmla="*/ 90 w 114"/>
                <a:gd name="T95" fmla="*/ 106 h 136"/>
                <a:gd name="T96" fmla="*/ 93 w 114"/>
                <a:gd name="T97" fmla="*/ 106 h 136"/>
                <a:gd name="T98" fmla="*/ 106 w 114"/>
                <a:gd name="T99" fmla="*/ 8 h 136"/>
                <a:gd name="T100" fmla="*/ 28 w 114"/>
                <a:gd name="T101" fmla="*/ 67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14" h="136">
                  <a:moveTo>
                    <a:pt x="82" y="136"/>
                  </a:moveTo>
                  <a:cubicBezTo>
                    <a:pt x="79" y="136"/>
                    <a:pt x="76" y="136"/>
                    <a:pt x="73" y="136"/>
                  </a:cubicBezTo>
                  <a:cubicBezTo>
                    <a:pt x="68" y="135"/>
                    <a:pt x="62" y="134"/>
                    <a:pt x="57" y="133"/>
                  </a:cubicBezTo>
                  <a:cubicBezTo>
                    <a:pt x="51" y="131"/>
                    <a:pt x="46" y="129"/>
                    <a:pt x="42" y="127"/>
                  </a:cubicBezTo>
                  <a:cubicBezTo>
                    <a:pt x="36" y="124"/>
                    <a:pt x="30" y="120"/>
                    <a:pt x="25" y="116"/>
                  </a:cubicBezTo>
                  <a:cubicBezTo>
                    <a:pt x="21" y="112"/>
                    <a:pt x="17" y="107"/>
                    <a:pt x="13" y="102"/>
                  </a:cubicBezTo>
                  <a:cubicBezTo>
                    <a:pt x="9" y="97"/>
                    <a:pt x="6" y="92"/>
                    <a:pt x="3" y="86"/>
                  </a:cubicBezTo>
                  <a:cubicBezTo>
                    <a:pt x="2" y="83"/>
                    <a:pt x="1" y="81"/>
                    <a:pt x="0" y="78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3" y="0"/>
                    <a:pt x="104" y="0"/>
                    <a:pt x="105" y="0"/>
                  </a:cubicBezTo>
                  <a:cubicBezTo>
                    <a:pt x="105" y="0"/>
                    <a:pt x="106" y="0"/>
                    <a:pt x="107" y="0"/>
                  </a:cubicBezTo>
                  <a:cubicBezTo>
                    <a:pt x="109" y="0"/>
                    <a:pt x="111" y="1"/>
                    <a:pt x="112" y="3"/>
                  </a:cubicBezTo>
                  <a:cubicBezTo>
                    <a:pt x="113" y="4"/>
                    <a:pt x="113" y="4"/>
                    <a:pt x="113" y="5"/>
                  </a:cubicBezTo>
                  <a:cubicBezTo>
                    <a:pt x="114" y="6"/>
                    <a:pt x="114" y="7"/>
                    <a:pt x="114" y="8"/>
                  </a:cubicBezTo>
                  <a:cubicBezTo>
                    <a:pt x="98" y="135"/>
                    <a:pt x="98" y="135"/>
                    <a:pt x="98" y="135"/>
                  </a:cubicBezTo>
                  <a:cubicBezTo>
                    <a:pt x="96" y="135"/>
                    <a:pt x="94" y="135"/>
                    <a:pt x="91" y="136"/>
                  </a:cubicBezTo>
                  <a:cubicBezTo>
                    <a:pt x="89" y="136"/>
                    <a:pt x="87" y="136"/>
                    <a:pt x="85" y="136"/>
                  </a:cubicBezTo>
                  <a:cubicBezTo>
                    <a:pt x="84" y="136"/>
                    <a:pt x="83" y="136"/>
                    <a:pt x="82" y="136"/>
                  </a:cubicBezTo>
                  <a:close/>
                  <a:moveTo>
                    <a:pt x="21" y="72"/>
                  </a:moveTo>
                  <a:cubicBezTo>
                    <a:pt x="10" y="81"/>
                    <a:pt x="10" y="81"/>
                    <a:pt x="10" y="81"/>
                  </a:cubicBezTo>
                  <a:cubicBezTo>
                    <a:pt x="10" y="81"/>
                    <a:pt x="10" y="82"/>
                    <a:pt x="10" y="82"/>
                  </a:cubicBezTo>
                  <a:cubicBezTo>
                    <a:pt x="12" y="85"/>
                    <a:pt x="13" y="88"/>
                    <a:pt x="15" y="90"/>
                  </a:cubicBezTo>
                  <a:cubicBezTo>
                    <a:pt x="18" y="95"/>
                    <a:pt x="21" y="100"/>
                    <a:pt x="25" y="105"/>
                  </a:cubicBezTo>
                  <a:cubicBezTo>
                    <a:pt x="30" y="109"/>
                    <a:pt x="35" y="114"/>
                    <a:pt x="40" y="117"/>
                  </a:cubicBezTo>
                  <a:cubicBezTo>
                    <a:pt x="46" y="120"/>
                    <a:pt x="52" y="123"/>
                    <a:pt x="58" y="125"/>
                  </a:cubicBezTo>
                  <a:cubicBezTo>
                    <a:pt x="63" y="126"/>
                    <a:pt x="67" y="127"/>
                    <a:pt x="72" y="127"/>
                  </a:cubicBezTo>
                  <a:cubicBezTo>
                    <a:pt x="75" y="128"/>
                    <a:pt x="77" y="128"/>
                    <a:pt x="79" y="128"/>
                  </a:cubicBezTo>
                  <a:cubicBezTo>
                    <a:pt x="80" y="128"/>
                    <a:pt x="81" y="128"/>
                    <a:pt x="82" y="128"/>
                  </a:cubicBezTo>
                  <a:cubicBezTo>
                    <a:pt x="85" y="128"/>
                    <a:pt x="88" y="128"/>
                    <a:pt x="91" y="128"/>
                  </a:cubicBezTo>
                  <a:cubicBezTo>
                    <a:pt x="92" y="114"/>
                    <a:pt x="92" y="114"/>
                    <a:pt x="92" y="114"/>
                  </a:cubicBezTo>
                  <a:cubicBezTo>
                    <a:pt x="91" y="114"/>
                    <a:pt x="90" y="114"/>
                    <a:pt x="89" y="114"/>
                  </a:cubicBezTo>
                  <a:cubicBezTo>
                    <a:pt x="89" y="114"/>
                    <a:pt x="88" y="114"/>
                    <a:pt x="87" y="114"/>
                  </a:cubicBezTo>
                  <a:cubicBezTo>
                    <a:pt x="85" y="114"/>
                    <a:pt x="83" y="114"/>
                    <a:pt x="80" y="114"/>
                  </a:cubicBezTo>
                  <a:cubicBezTo>
                    <a:pt x="76" y="113"/>
                    <a:pt x="71" y="113"/>
                    <a:pt x="67" y="111"/>
                  </a:cubicBezTo>
                  <a:cubicBezTo>
                    <a:pt x="60" y="110"/>
                    <a:pt x="54" y="107"/>
                    <a:pt x="49" y="104"/>
                  </a:cubicBezTo>
                  <a:cubicBezTo>
                    <a:pt x="43" y="100"/>
                    <a:pt x="38" y="96"/>
                    <a:pt x="34" y="91"/>
                  </a:cubicBezTo>
                  <a:cubicBezTo>
                    <a:pt x="30" y="87"/>
                    <a:pt x="27" y="82"/>
                    <a:pt x="24" y="77"/>
                  </a:cubicBezTo>
                  <a:cubicBezTo>
                    <a:pt x="23" y="75"/>
                    <a:pt x="22" y="73"/>
                    <a:pt x="21" y="72"/>
                  </a:cubicBezTo>
                  <a:close/>
                  <a:moveTo>
                    <a:pt x="28" y="67"/>
                  </a:moveTo>
                  <a:cubicBezTo>
                    <a:pt x="28" y="67"/>
                    <a:pt x="28" y="67"/>
                    <a:pt x="28" y="67"/>
                  </a:cubicBezTo>
                  <a:cubicBezTo>
                    <a:pt x="28" y="68"/>
                    <a:pt x="29" y="68"/>
                    <a:pt x="29" y="69"/>
                  </a:cubicBezTo>
                  <a:cubicBezTo>
                    <a:pt x="30" y="71"/>
                    <a:pt x="31" y="73"/>
                    <a:pt x="32" y="75"/>
                  </a:cubicBezTo>
                  <a:cubicBezTo>
                    <a:pt x="34" y="79"/>
                    <a:pt x="37" y="82"/>
                    <a:pt x="40" y="86"/>
                  </a:cubicBezTo>
                  <a:cubicBezTo>
                    <a:pt x="43" y="89"/>
                    <a:pt x="47" y="92"/>
                    <a:pt x="50" y="95"/>
                  </a:cubicBezTo>
                  <a:cubicBezTo>
                    <a:pt x="54" y="98"/>
                    <a:pt x="58" y="100"/>
                    <a:pt x="63" y="102"/>
                  </a:cubicBezTo>
                  <a:cubicBezTo>
                    <a:pt x="67" y="103"/>
                    <a:pt x="72" y="105"/>
                    <a:pt x="76" y="105"/>
                  </a:cubicBezTo>
                  <a:cubicBezTo>
                    <a:pt x="81" y="106"/>
                    <a:pt x="85" y="106"/>
                    <a:pt x="90" y="106"/>
                  </a:cubicBezTo>
                  <a:cubicBezTo>
                    <a:pt x="91" y="106"/>
                    <a:pt x="92" y="106"/>
                    <a:pt x="93" y="106"/>
                  </a:cubicBezTo>
                  <a:cubicBezTo>
                    <a:pt x="106" y="8"/>
                    <a:pt x="106" y="8"/>
                    <a:pt x="106" y="8"/>
                  </a:cubicBezTo>
                  <a:cubicBezTo>
                    <a:pt x="28" y="67"/>
                    <a:pt x="28" y="67"/>
                    <a:pt x="28" y="67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33"/>
            <p:cNvSpPr>
              <a:spLocks noEditPoints="1"/>
            </p:cNvSpPr>
            <p:nvPr/>
          </p:nvSpPr>
          <p:spPr bwMode="auto">
            <a:xfrm>
              <a:off x="4302" y="2526"/>
              <a:ext cx="497" cy="511"/>
            </a:xfrm>
            <a:custGeom>
              <a:avLst/>
              <a:gdLst>
                <a:gd name="T0" fmla="*/ 90 w 210"/>
                <a:gd name="T1" fmla="*/ 215 h 216"/>
                <a:gd name="T2" fmla="*/ 37 w 210"/>
                <a:gd name="T3" fmla="*/ 190 h 216"/>
                <a:gd name="T4" fmla="*/ 4 w 210"/>
                <a:gd name="T5" fmla="*/ 134 h 216"/>
                <a:gd name="T6" fmla="*/ 17 w 210"/>
                <a:gd name="T7" fmla="*/ 50 h 216"/>
                <a:gd name="T8" fmla="*/ 67 w 210"/>
                <a:gd name="T9" fmla="*/ 8 h 216"/>
                <a:gd name="T10" fmla="*/ 123 w 210"/>
                <a:gd name="T11" fmla="*/ 2 h 216"/>
                <a:gd name="T12" fmla="*/ 175 w 210"/>
                <a:gd name="T13" fmla="*/ 28 h 216"/>
                <a:gd name="T14" fmla="*/ 205 w 210"/>
                <a:gd name="T15" fmla="*/ 79 h 216"/>
                <a:gd name="T16" fmla="*/ 194 w 210"/>
                <a:gd name="T17" fmla="*/ 164 h 216"/>
                <a:gd name="T18" fmla="*/ 145 w 210"/>
                <a:gd name="T19" fmla="*/ 208 h 216"/>
                <a:gd name="T20" fmla="*/ 108 w 210"/>
                <a:gd name="T21" fmla="*/ 216 h 216"/>
                <a:gd name="T22" fmla="*/ 105 w 210"/>
                <a:gd name="T23" fmla="*/ 208 h 216"/>
                <a:gd name="T24" fmla="*/ 142 w 210"/>
                <a:gd name="T25" fmla="*/ 200 h 216"/>
                <a:gd name="T26" fmla="*/ 187 w 210"/>
                <a:gd name="T27" fmla="*/ 159 h 216"/>
                <a:gd name="T28" fmla="*/ 197 w 210"/>
                <a:gd name="T29" fmla="*/ 81 h 216"/>
                <a:gd name="T30" fmla="*/ 168 w 210"/>
                <a:gd name="T31" fmla="*/ 33 h 216"/>
                <a:gd name="T32" fmla="*/ 106 w 210"/>
                <a:gd name="T33" fmla="*/ 8 h 216"/>
                <a:gd name="T34" fmla="*/ 69 w 210"/>
                <a:gd name="T35" fmla="*/ 15 h 216"/>
                <a:gd name="T36" fmla="*/ 24 w 210"/>
                <a:gd name="T37" fmla="*/ 54 h 216"/>
                <a:gd name="T38" fmla="*/ 12 w 210"/>
                <a:gd name="T39" fmla="*/ 132 h 216"/>
                <a:gd name="T40" fmla="*/ 43 w 210"/>
                <a:gd name="T41" fmla="*/ 184 h 216"/>
                <a:gd name="T42" fmla="*/ 90 w 210"/>
                <a:gd name="T43" fmla="*/ 207 h 216"/>
                <a:gd name="T44" fmla="*/ 105 w 210"/>
                <a:gd name="T45" fmla="*/ 208 h 216"/>
                <a:gd name="T46" fmla="*/ 184 w 210"/>
                <a:gd name="T47" fmla="*/ 88 h 216"/>
                <a:gd name="T48" fmla="*/ 181 w 210"/>
                <a:gd name="T49" fmla="*/ 85 h 216"/>
                <a:gd name="T50" fmla="*/ 180 w 210"/>
                <a:gd name="T51" fmla="*/ 82 h 216"/>
                <a:gd name="T52" fmla="*/ 174 w 210"/>
                <a:gd name="T53" fmla="*/ 68 h 216"/>
                <a:gd name="T54" fmla="*/ 131 w 210"/>
                <a:gd name="T55" fmla="*/ 30 h 216"/>
                <a:gd name="T56" fmla="*/ 124 w 210"/>
                <a:gd name="T57" fmla="*/ 28 h 216"/>
                <a:gd name="T58" fmla="*/ 121 w 210"/>
                <a:gd name="T59" fmla="*/ 26 h 216"/>
                <a:gd name="T60" fmla="*/ 121 w 210"/>
                <a:gd name="T61" fmla="*/ 23 h 216"/>
                <a:gd name="T62" fmla="*/ 126 w 210"/>
                <a:gd name="T63" fmla="*/ 20 h 216"/>
                <a:gd name="T64" fmla="*/ 136 w 210"/>
                <a:gd name="T65" fmla="*/ 23 h 216"/>
                <a:gd name="T66" fmla="*/ 183 w 210"/>
                <a:gd name="T67" fmla="*/ 66 h 216"/>
                <a:gd name="T68" fmla="*/ 189 w 210"/>
                <a:gd name="T69" fmla="*/ 82 h 216"/>
                <a:gd name="T70" fmla="*/ 189 w 210"/>
                <a:gd name="T71" fmla="*/ 84 h 216"/>
                <a:gd name="T72" fmla="*/ 186 w 210"/>
                <a:gd name="T73" fmla="*/ 88 h 216"/>
                <a:gd name="T74" fmla="*/ 62 w 210"/>
                <a:gd name="T75" fmla="*/ 38 h 216"/>
                <a:gd name="T76" fmla="*/ 60 w 210"/>
                <a:gd name="T77" fmla="*/ 37 h 216"/>
                <a:gd name="T78" fmla="*/ 59 w 210"/>
                <a:gd name="T79" fmla="*/ 32 h 216"/>
                <a:gd name="T80" fmla="*/ 61 w 210"/>
                <a:gd name="T81" fmla="*/ 30 h 216"/>
                <a:gd name="T82" fmla="*/ 76 w 210"/>
                <a:gd name="T83" fmla="*/ 23 h 216"/>
                <a:gd name="T84" fmla="*/ 107 w 210"/>
                <a:gd name="T85" fmla="*/ 18 h 216"/>
                <a:gd name="T86" fmla="*/ 108 w 210"/>
                <a:gd name="T87" fmla="*/ 18 h 216"/>
                <a:gd name="T88" fmla="*/ 110 w 210"/>
                <a:gd name="T89" fmla="*/ 23 h 216"/>
                <a:gd name="T90" fmla="*/ 108 w 210"/>
                <a:gd name="T91" fmla="*/ 25 h 216"/>
                <a:gd name="T92" fmla="*/ 104 w 210"/>
                <a:gd name="T93" fmla="*/ 26 h 216"/>
                <a:gd name="T94" fmla="*/ 77 w 210"/>
                <a:gd name="T95" fmla="*/ 31 h 216"/>
                <a:gd name="T96" fmla="*/ 64 w 210"/>
                <a:gd name="T97" fmla="*/ 37 h 216"/>
                <a:gd name="T98" fmla="*/ 62 w 210"/>
                <a:gd name="T99" fmla="*/ 38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10" h="216">
                  <a:moveTo>
                    <a:pt x="105" y="216"/>
                  </a:moveTo>
                  <a:cubicBezTo>
                    <a:pt x="100" y="216"/>
                    <a:pt x="95" y="216"/>
                    <a:pt x="90" y="215"/>
                  </a:cubicBezTo>
                  <a:cubicBezTo>
                    <a:pt x="81" y="214"/>
                    <a:pt x="73" y="211"/>
                    <a:pt x="64" y="207"/>
                  </a:cubicBezTo>
                  <a:cubicBezTo>
                    <a:pt x="54" y="203"/>
                    <a:pt x="45" y="197"/>
                    <a:pt x="37" y="190"/>
                  </a:cubicBezTo>
                  <a:cubicBezTo>
                    <a:pt x="28" y="182"/>
                    <a:pt x="21" y="173"/>
                    <a:pt x="16" y="163"/>
                  </a:cubicBezTo>
                  <a:cubicBezTo>
                    <a:pt x="10" y="154"/>
                    <a:pt x="6" y="144"/>
                    <a:pt x="4" y="134"/>
                  </a:cubicBezTo>
                  <a:cubicBezTo>
                    <a:pt x="0" y="116"/>
                    <a:pt x="0" y="97"/>
                    <a:pt x="5" y="79"/>
                  </a:cubicBezTo>
                  <a:cubicBezTo>
                    <a:pt x="7" y="69"/>
                    <a:pt x="12" y="59"/>
                    <a:pt x="17" y="50"/>
                  </a:cubicBezTo>
                  <a:cubicBezTo>
                    <a:pt x="23" y="41"/>
                    <a:pt x="29" y="34"/>
                    <a:pt x="36" y="27"/>
                  </a:cubicBezTo>
                  <a:cubicBezTo>
                    <a:pt x="45" y="19"/>
                    <a:pt x="56" y="12"/>
                    <a:pt x="67" y="8"/>
                  </a:cubicBezTo>
                  <a:cubicBezTo>
                    <a:pt x="78" y="3"/>
                    <a:pt x="91" y="0"/>
                    <a:pt x="104" y="0"/>
                  </a:cubicBezTo>
                  <a:cubicBezTo>
                    <a:pt x="110" y="0"/>
                    <a:pt x="117" y="0"/>
                    <a:pt x="123" y="2"/>
                  </a:cubicBezTo>
                  <a:cubicBezTo>
                    <a:pt x="130" y="3"/>
                    <a:pt x="137" y="5"/>
                    <a:pt x="144" y="8"/>
                  </a:cubicBezTo>
                  <a:cubicBezTo>
                    <a:pt x="155" y="13"/>
                    <a:pt x="166" y="19"/>
                    <a:pt x="175" y="28"/>
                  </a:cubicBezTo>
                  <a:cubicBezTo>
                    <a:pt x="182" y="35"/>
                    <a:pt x="188" y="42"/>
                    <a:pt x="193" y="51"/>
                  </a:cubicBezTo>
                  <a:cubicBezTo>
                    <a:pt x="199" y="60"/>
                    <a:pt x="203" y="69"/>
                    <a:pt x="205" y="79"/>
                  </a:cubicBezTo>
                  <a:cubicBezTo>
                    <a:pt x="210" y="97"/>
                    <a:pt x="210" y="116"/>
                    <a:pt x="206" y="134"/>
                  </a:cubicBezTo>
                  <a:cubicBezTo>
                    <a:pt x="204" y="144"/>
                    <a:pt x="200" y="154"/>
                    <a:pt x="194" y="164"/>
                  </a:cubicBezTo>
                  <a:cubicBezTo>
                    <a:pt x="188" y="174"/>
                    <a:pt x="181" y="182"/>
                    <a:pt x="173" y="190"/>
                  </a:cubicBezTo>
                  <a:cubicBezTo>
                    <a:pt x="164" y="197"/>
                    <a:pt x="155" y="203"/>
                    <a:pt x="145" y="208"/>
                  </a:cubicBezTo>
                  <a:cubicBezTo>
                    <a:pt x="137" y="211"/>
                    <a:pt x="129" y="213"/>
                    <a:pt x="121" y="215"/>
                  </a:cubicBezTo>
                  <a:cubicBezTo>
                    <a:pt x="117" y="215"/>
                    <a:pt x="112" y="216"/>
                    <a:pt x="108" y="216"/>
                  </a:cubicBezTo>
                  <a:cubicBezTo>
                    <a:pt x="107" y="216"/>
                    <a:pt x="106" y="216"/>
                    <a:pt x="105" y="216"/>
                  </a:cubicBezTo>
                  <a:close/>
                  <a:moveTo>
                    <a:pt x="105" y="208"/>
                  </a:moveTo>
                  <a:cubicBezTo>
                    <a:pt x="109" y="208"/>
                    <a:pt x="114" y="208"/>
                    <a:pt x="118" y="207"/>
                  </a:cubicBezTo>
                  <a:cubicBezTo>
                    <a:pt x="127" y="206"/>
                    <a:pt x="135" y="203"/>
                    <a:pt x="142" y="200"/>
                  </a:cubicBezTo>
                  <a:cubicBezTo>
                    <a:pt x="152" y="196"/>
                    <a:pt x="160" y="190"/>
                    <a:pt x="168" y="184"/>
                  </a:cubicBezTo>
                  <a:cubicBezTo>
                    <a:pt x="176" y="177"/>
                    <a:pt x="182" y="168"/>
                    <a:pt x="187" y="159"/>
                  </a:cubicBezTo>
                  <a:cubicBezTo>
                    <a:pt x="192" y="151"/>
                    <a:pt x="196" y="141"/>
                    <a:pt x="198" y="131"/>
                  </a:cubicBezTo>
                  <a:cubicBezTo>
                    <a:pt x="202" y="115"/>
                    <a:pt x="202" y="97"/>
                    <a:pt x="197" y="81"/>
                  </a:cubicBezTo>
                  <a:cubicBezTo>
                    <a:pt x="195" y="71"/>
                    <a:pt x="191" y="62"/>
                    <a:pt x="186" y="54"/>
                  </a:cubicBezTo>
                  <a:cubicBezTo>
                    <a:pt x="181" y="46"/>
                    <a:pt x="175" y="39"/>
                    <a:pt x="168" y="33"/>
                  </a:cubicBezTo>
                  <a:cubicBezTo>
                    <a:pt x="160" y="25"/>
                    <a:pt x="151" y="19"/>
                    <a:pt x="140" y="15"/>
                  </a:cubicBezTo>
                  <a:cubicBezTo>
                    <a:pt x="129" y="11"/>
                    <a:pt x="118" y="8"/>
                    <a:pt x="106" y="8"/>
                  </a:cubicBezTo>
                  <a:cubicBezTo>
                    <a:pt x="100" y="8"/>
                    <a:pt x="94" y="8"/>
                    <a:pt x="88" y="10"/>
                  </a:cubicBezTo>
                  <a:cubicBezTo>
                    <a:pt x="82" y="11"/>
                    <a:pt x="75" y="13"/>
                    <a:pt x="69" y="15"/>
                  </a:cubicBezTo>
                  <a:cubicBezTo>
                    <a:pt x="59" y="19"/>
                    <a:pt x="49" y="26"/>
                    <a:pt x="41" y="33"/>
                  </a:cubicBezTo>
                  <a:cubicBezTo>
                    <a:pt x="35" y="39"/>
                    <a:pt x="29" y="46"/>
                    <a:pt x="24" y="54"/>
                  </a:cubicBezTo>
                  <a:cubicBezTo>
                    <a:pt x="19" y="63"/>
                    <a:pt x="15" y="72"/>
                    <a:pt x="12" y="81"/>
                  </a:cubicBezTo>
                  <a:cubicBezTo>
                    <a:pt x="8" y="98"/>
                    <a:pt x="8" y="115"/>
                    <a:pt x="12" y="132"/>
                  </a:cubicBezTo>
                  <a:cubicBezTo>
                    <a:pt x="14" y="142"/>
                    <a:pt x="18" y="151"/>
                    <a:pt x="23" y="160"/>
                  </a:cubicBezTo>
                  <a:cubicBezTo>
                    <a:pt x="28" y="169"/>
                    <a:pt x="35" y="177"/>
                    <a:pt x="43" y="184"/>
                  </a:cubicBezTo>
                  <a:cubicBezTo>
                    <a:pt x="50" y="191"/>
                    <a:pt x="59" y="196"/>
                    <a:pt x="68" y="200"/>
                  </a:cubicBezTo>
                  <a:cubicBezTo>
                    <a:pt x="75" y="203"/>
                    <a:pt x="83" y="206"/>
                    <a:pt x="90" y="207"/>
                  </a:cubicBezTo>
                  <a:cubicBezTo>
                    <a:pt x="94" y="207"/>
                    <a:pt x="98" y="208"/>
                    <a:pt x="103" y="208"/>
                  </a:cubicBezTo>
                  <a:cubicBezTo>
                    <a:pt x="103" y="208"/>
                    <a:pt x="104" y="208"/>
                    <a:pt x="105" y="208"/>
                  </a:cubicBezTo>
                  <a:close/>
                  <a:moveTo>
                    <a:pt x="185" y="88"/>
                  </a:moveTo>
                  <a:cubicBezTo>
                    <a:pt x="184" y="88"/>
                    <a:pt x="184" y="88"/>
                    <a:pt x="184" y="88"/>
                  </a:cubicBezTo>
                  <a:cubicBezTo>
                    <a:pt x="183" y="87"/>
                    <a:pt x="182" y="87"/>
                    <a:pt x="182" y="86"/>
                  </a:cubicBezTo>
                  <a:cubicBezTo>
                    <a:pt x="181" y="86"/>
                    <a:pt x="181" y="86"/>
                    <a:pt x="181" y="85"/>
                  </a:cubicBezTo>
                  <a:cubicBezTo>
                    <a:pt x="181" y="85"/>
                    <a:pt x="181" y="84"/>
                    <a:pt x="181" y="84"/>
                  </a:cubicBezTo>
                  <a:cubicBezTo>
                    <a:pt x="181" y="83"/>
                    <a:pt x="181" y="83"/>
                    <a:pt x="180" y="82"/>
                  </a:cubicBezTo>
                  <a:cubicBezTo>
                    <a:pt x="180" y="81"/>
                    <a:pt x="179" y="79"/>
                    <a:pt x="179" y="78"/>
                  </a:cubicBezTo>
                  <a:cubicBezTo>
                    <a:pt x="178" y="74"/>
                    <a:pt x="176" y="71"/>
                    <a:pt x="174" y="68"/>
                  </a:cubicBezTo>
                  <a:cubicBezTo>
                    <a:pt x="168" y="55"/>
                    <a:pt x="158" y="45"/>
                    <a:pt x="147" y="38"/>
                  </a:cubicBezTo>
                  <a:cubicBezTo>
                    <a:pt x="142" y="35"/>
                    <a:pt x="137" y="32"/>
                    <a:pt x="131" y="30"/>
                  </a:cubicBezTo>
                  <a:cubicBezTo>
                    <a:pt x="129" y="29"/>
                    <a:pt x="126" y="29"/>
                    <a:pt x="124" y="28"/>
                  </a:cubicBezTo>
                  <a:cubicBezTo>
                    <a:pt x="124" y="28"/>
                    <a:pt x="124" y="28"/>
                    <a:pt x="124" y="28"/>
                  </a:cubicBezTo>
                  <a:cubicBezTo>
                    <a:pt x="123" y="28"/>
                    <a:pt x="123" y="28"/>
                    <a:pt x="123" y="27"/>
                  </a:cubicBezTo>
                  <a:cubicBezTo>
                    <a:pt x="122" y="27"/>
                    <a:pt x="122" y="26"/>
                    <a:pt x="121" y="26"/>
                  </a:cubicBezTo>
                  <a:cubicBezTo>
                    <a:pt x="121" y="25"/>
                    <a:pt x="121" y="25"/>
                    <a:pt x="121" y="25"/>
                  </a:cubicBezTo>
                  <a:cubicBezTo>
                    <a:pt x="121" y="24"/>
                    <a:pt x="121" y="24"/>
                    <a:pt x="121" y="23"/>
                  </a:cubicBezTo>
                  <a:cubicBezTo>
                    <a:pt x="121" y="22"/>
                    <a:pt x="122" y="21"/>
                    <a:pt x="124" y="20"/>
                  </a:cubicBezTo>
                  <a:cubicBezTo>
                    <a:pt x="125" y="20"/>
                    <a:pt x="125" y="20"/>
                    <a:pt x="126" y="20"/>
                  </a:cubicBezTo>
                  <a:cubicBezTo>
                    <a:pt x="126" y="20"/>
                    <a:pt x="126" y="20"/>
                    <a:pt x="127" y="20"/>
                  </a:cubicBezTo>
                  <a:cubicBezTo>
                    <a:pt x="130" y="21"/>
                    <a:pt x="133" y="22"/>
                    <a:pt x="136" y="23"/>
                  </a:cubicBezTo>
                  <a:cubicBezTo>
                    <a:pt x="141" y="26"/>
                    <a:pt x="147" y="28"/>
                    <a:pt x="152" y="32"/>
                  </a:cubicBezTo>
                  <a:cubicBezTo>
                    <a:pt x="165" y="40"/>
                    <a:pt x="176" y="52"/>
                    <a:pt x="183" y="66"/>
                  </a:cubicBezTo>
                  <a:cubicBezTo>
                    <a:pt x="184" y="69"/>
                    <a:pt x="186" y="73"/>
                    <a:pt x="187" y="77"/>
                  </a:cubicBezTo>
                  <a:cubicBezTo>
                    <a:pt x="188" y="79"/>
                    <a:pt x="188" y="81"/>
                    <a:pt x="189" y="82"/>
                  </a:cubicBezTo>
                  <a:cubicBezTo>
                    <a:pt x="189" y="83"/>
                    <a:pt x="189" y="83"/>
                    <a:pt x="189" y="83"/>
                  </a:cubicBezTo>
                  <a:cubicBezTo>
                    <a:pt x="189" y="83"/>
                    <a:pt x="189" y="84"/>
                    <a:pt x="189" y="84"/>
                  </a:cubicBezTo>
                  <a:cubicBezTo>
                    <a:pt x="189" y="86"/>
                    <a:pt x="188" y="87"/>
                    <a:pt x="187" y="87"/>
                  </a:cubicBezTo>
                  <a:cubicBezTo>
                    <a:pt x="187" y="88"/>
                    <a:pt x="186" y="88"/>
                    <a:pt x="186" y="88"/>
                  </a:cubicBezTo>
                  <a:cubicBezTo>
                    <a:pt x="185" y="88"/>
                    <a:pt x="185" y="88"/>
                    <a:pt x="185" y="88"/>
                  </a:cubicBezTo>
                  <a:close/>
                  <a:moveTo>
                    <a:pt x="62" y="38"/>
                  </a:moveTo>
                  <a:cubicBezTo>
                    <a:pt x="62" y="38"/>
                    <a:pt x="62" y="38"/>
                    <a:pt x="61" y="38"/>
                  </a:cubicBezTo>
                  <a:cubicBezTo>
                    <a:pt x="61" y="38"/>
                    <a:pt x="60" y="38"/>
                    <a:pt x="60" y="37"/>
                  </a:cubicBezTo>
                  <a:cubicBezTo>
                    <a:pt x="59" y="36"/>
                    <a:pt x="58" y="35"/>
                    <a:pt x="58" y="33"/>
                  </a:cubicBezTo>
                  <a:cubicBezTo>
                    <a:pt x="58" y="33"/>
                    <a:pt x="58" y="32"/>
                    <a:pt x="59" y="32"/>
                  </a:cubicBezTo>
                  <a:cubicBezTo>
                    <a:pt x="59" y="31"/>
                    <a:pt x="59" y="31"/>
                    <a:pt x="60" y="31"/>
                  </a:cubicBezTo>
                  <a:cubicBezTo>
                    <a:pt x="60" y="30"/>
                    <a:pt x="61" y="30"/>
                    <a:pt x="61" y="30"/>
                  </a:cubicBezTo>
                  <a:cubicBezTo>
                    <a:pt x="63" y="29"/>
                    <a:pt x="64" y="28"/>
                    <a:pt x="66" y="27"/>
                  </a:cubicBezTo>
                  <a:cubicBezTo>
                    <a:pt x="69" y="25"/>
                    <a:pt x="73" y="24"/>
                    <a:pt x="76" y="23"/>
                  </a:cubicBezTo>
                  <a:cubicBezTo>
                    <a:pt x="83" y="20"/>
                    <a:pt x="90" y="19"/>
                    <a:pt x="97" y="18"/>
                  </a:cubicBezTo>
                  <a:cubicBezTo>
                    <a:pt x="100" y="18"/>
                    <a:pt x="103" y="18"/>
                    <a:pt x="107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7" y="18"/>
                    <a:pt x="107" y="18"/>
                    <a:pt x="108" y="18"/>
                  </a:cubicBezTo>
                  <a:cubicBezTo>
                    <a:pt x="108" y="18"/>
                    <a:pt x="109" y="18"/>
                    <a:pt x="109" y="18"/>
                  </a:cubicBezTo>
                  <a:cubicBezTo>
                    <a:pt x="110" y="19"/>
                    <a:pt x="111" y="21"/>
                    <a:pt x="110" y="23"/>
                  </a:cubicBezTo>
                  <a:cubicBezTo>
                    <a:pt x="110" y="23"/>
                    <a:pt x="110" y="24"/>
                    <a:pt x="110" y="24"/>
                  </a:cubicBezTo>
                  <a:cubicBezTo>
                    <a:pt x="109" y="24"/>
                    <a:pt x="109" y="25"/>
                    <a:pt x="108" y="25"/>
                  </a:cubicBezTo>
                  <a:cubicBezTo>
                    <a:pt x="108" y="25"/>
                    <a:pt x="107" y="26"/>
                    <a:pt x="107" y="26"/>
                  </a:cubicBezTo>
                  <a:cubicBezTo>
                    <a:pt x="106" y="26"/>
                    <a:pt x="105" y="26"/>
                    <a:pt x="104" y="26"/>
                  </a:cubicBezTo>
                  <a:cubicBezTo>
                    <a:pt x="101" y="26"/>
                    <a:pt x="98" y="26"/>
                    <a:pt x="95" y="26"/>
                  </a:cubicBezTo>
                  <a:cubicBezTo>
                    <a:pt x="89" y="27"/>
                    <a:pt x="83" y="28"/>
                    <a:pt x="77" y="31"/>
                  </a:cubicBezTo>
                  <a:cubicBezTo>
                    <a:pt x="73" y="33"/>
                    <a:pt x="68" y="35"/>
                    <a:pt x="64" y="37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38"/>
                    <a:pt x="63" y="38"/>
                    <a:pt x="63" y="38"/>
                  </a:cubicBezTo>
                  <a:cubicBezTo>
                    <a:pt x="62" y="38"/>
                    <a:pt x="62" y="38"/>
                    <a:pt x="62" y="38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34"/>
            <p:cNvSpPr/>
            <p:nvPr/>
          </p:nvSpPr>
          <p:spPr bwMode="auto">
            <a:xfrm>
              <a:off x="4503" y="2673"/>
              <a:ext cx="218" cy="170"/>
            </a:xfrm>
            <a:custGeom>
              <a:avLst/>
              <a:gdLst>
                <a:gd name="T0" fmla="*/ 84 w 92"/>
                <a:gd name="T1" fmla="*/ 46 h 72"/>
                <a:gd name="T2" fmla="*/ 88 w 92"/>
                <a:gd name="T3" fmla="*/ 66 h 72"/>
                <a:gd name="T4" fmla="*/ 28 w 92"/>
                <a:gd name="T5" fmla="*/ 17 h 72"/>
                <a:gd name="T6" fmla="*/ 0 w 92"/>
                <a:gd name="T7" fmla="*/ 10 h 72"/>
                <a:gd name="T8" fmla="*/ 10 w 92"/>
                <a:gd name="T9" fmla="*/ 2 h 72"/>
                <a:gd name="T10" fmla="*/ 14 w 92"/>
                <a:gd name="T11" fmla="*/ 1 h 72"/>
                <a:gd name="T12" fmla="*/ 29 w 92"/>
                <a:gd name="T13" fmla="*/ 5 h 72"/>
                <a:gd name="T14" fmla="*/ 84 w 92"/>
                <a:gd name="T15" fmla="*/ 4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2" h="72">
                  <a:moveTo>
                    <a:pt x="84" y="46"/>
                  </a:moveTo>
                  <a:cubicBezTo>
                    <a:pt x="90" y="52"/>
                    <a:pt x="92" y="72"/>
                    <a:pt x="88" y="66"/>
                  </a:cubicBezTo>
                  <a:cubicBezTo>
                    <a:pt x="80" y="56"/>
                    <a:pt x="47" y="31"/>
                    <a:pt x="28" y="17"/>
                  </a:cubicBezTo>
                  <a:cubicBezTo>
                    <a:pt x="12" y="5"/>
                    <a:pt x="0" y="11"/>
                    <a:pt x="0" y="10"/>
                  </a:cubicBezTo>
                  <a:cubicBezTo>
                    <a:pt x="2" y="6"/>
                    <a:pt x="6" y="3"/>
                    <a:pt x="10" y="2"/>
                  </a:cubicBezTo>
                  <a:cubicBezTo>
                    <a:pt x="11" y="2"/>
                    <a:pt x="13" y="2"/>
                    <a:pt x="14" y="1"/>
                  </a:cubicBezTo>
                  <a:cubicBezTo>
                    <a:pt x="19" y="0"/>
                    <a:pt x="25" y="2"/>
                    <a:pt x="29" y="5"/>
                  </a:cubicBezTo>
                  <a:cubicBezTo>
                    <a:pt x="42" y="14"/>
                    <a:pt x="67" y="28"/>
                    <a:pt x="84" y="46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35"/>
            <p:cNvSpPr>
              <a:spLocks noEditPoints="1"/>
            </p:cNvSpPr>
            <p:nvPr/>
          </p:nvSpPr>
          <p:spPr bwMode="auto">
            <a:xfrm>
              <a:off x="4508" y="2734"/>
              <a:ext cx="132" cy="95"/>
            </a:xfrm>
            <a:custGeom>
              <a:avLst/>
              <a:gdLst>
                <a:gd name="T0" fmla="*/ 132 w 132"/>
                <a:gd name="T1" fmla="*/ 57 h 95"/>
                <a:gd name="T2" fmla="*/ 121 w 132"/>
                <a:gd name="T3" fmla="*/ 95 h 95"/>
                <a:gd name="T4" fmla="*/ 104 w 132"/>
                <a:gd name="T5" fmla="*/ 90 h 95"/>
                <a:gd name="T6" fmla="*/ 132 w 132"/>
                <a:gd name="T7" fmla="*/ 57 h 95"/>
                <a:gd name="T8" fmla="*/ 132 w 132"/>
                <a:gd name="T9" fmla="*/ 57 h 95"/>
                <a:gd name="T10" fmla="*/ 47 w 132"/>
                <a:gd name="T11" fmla="*/ 7 h 95"/>
                <a:gd name="T12" fmla="*/ 23 w 132"/>
                <a:gd name="T13" fmla="*/ 76 h 95"/>
                <a:gd name="T14" fmla="*/ 0 w 132"/>
                <a:gd name="T15" fmla="*/ 62 h 95"/>
                <a:gd name="T16" fmla="*/ 47 w 132"/>
                <a:gd name="T17" fmla="*/ 7 h 95"/>
                <a:gd name="T18" fmla="*/ 47 w 132"/>
                <a:gd name="T19" fmla="*/ 7 h 95"/>
                <a:gd name="T20" fmla="*/ 80 w 132"/>
                <a:gd name="T21" fmla="*/ 48 h 95"/>
                <a:gd name="T22" fmla="*/ 97 w 132"/>
                <a:gd name="T23" fmla="*/ 0 h 95"/>
                <a:gd name="T24" fmla="*/ 113 w 132"/>
                <a:gd name="T25" fmla="*/ 10 h 95"/>
                <a:gd name="T26" fmla="*/ 80 w 132"/>
                <a:gd name="T27" fmla="*/ 48 h 95"/>
                <a:gd name="T28" fmla="*/ 80 w 132"/>
                <a:gd name="T29" fmla="*/ 48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2" h="95">
                  <a:moveTo>
                    <a:pt x="132" y="57"/>
                  </a:moveTo>
                  <a:lnTo>
                    <a:pt x="121" y="95"/>
                  </a:lnTo>
                  <a:lnTo>
                    <a:pt x="104" y="90"/>
                  </a:lnTo>
                  <a:lnTo>
                    <a:pt x="132" y="57"/>
                  </a:lnTo>
                  <a:lnTo>
                    <a:pt x="132" y="57"/>
                  </a:lnTo>
                  <a:close/>
                  <a:moveTo>
                    <a:pt x="47" y="7"/>
                  </a:moveTo>
                  <a:lnTo>
                    <a:pt x="23" y="76"/>
                  </a:lnTo>
                  <a:lnTo>
                    <a:pt x="0" y="62"/>
                  </a:lnTo>
                  <a:lnTo>
                    <a:pt x="47" y="7"/>
                  </a:lnTo>
                  <a:lnTo>
                    <a:pt x="47" y="7"/>
                  </a:lnTo>
                  <a:close/>
                  <a:moveTo>
                    <a:pt x="80" y="48"/>
                  </a:moveTo>
                  <a:lnTo>
                    <a:pt x="97" y="0"/>
                  </a:lnTo>
                  <a:lnTo>
                    <a:pt x="113" y="10"/>
                  </a:lnTo>
                  <a:lnTo>
                    <a:pt x="80" y="48"/>
                  </a:lnTo>
                  <a:lnTo>
                    <a:pt x="80" y="48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36"/>
            <p:cNvSpPr/>
            <p:nvPr/>
          </p:nvSpPr>
          <p:spPr bwMode="auto">
            <a:xfrm>
              <a:off x="4482" y="2703"/>
              <a:ext cx="215" cy="135"/>
            </a:xfrm>
            <a:custGeom>
              <a:avLst/>
              <a:gdLst>
                <a:gd name="T0" fmla="*/ 89 w 91"/>
                <a:gd name="T1" fmla="*/ 48 h 57"/>
                <a:gd name="T2" fmla="*/ 91 w 91"/>
                <a:gd name="T3" fmla="*/ 54 h 57"/>
                <a:gd name="T4" fmla="*/ 85 w 91"/>
                <a:gd name="T5" fmla="*/ 56 h 57"/>
                <a:gd name="T6" fmla="*/ 15 w 91"/>
                <a:gd name="T7" fmla="*/ 35 h 57"/>
                <a:gd name="T8" fmla="*/ 3 w 91"/>
                <a:gd name="T9" fmla="*/ 25 h 57"/>
                <a:gd name="T10" fmla="*/ 1 w 91"/>
                <a:gd name="T11" fmla="*/ 22 h 57"/>
                <a:gd name="T12" fmla="*/ 2 w 91"/>
                <a:gd name="T13" fmla="*/ 10 h 57"/>
                <a:gd name="T14" fmla="*/ 11 w 91"/>
                <a:gd name="T15" fmla="*/ 2 h 57"/>
                <a:gd name="T16" fmla="*/ 15 w 91"/>
                <a:gd name="T17" fmla="*/ 1 h 57"/>
                <a:gd name="T18" fmla="*/ 30 w 91"/>
                <a:gd name="T19" fmla="*/ 5 h 57"/>
                <a:gd name="T20" fmla="*/ 89 w 91"/>
                <a:gd name="T21" fmla="*/ 4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57">
                  <a:moveTo>
                    <a:pt x="89" y="48"/>
                  </a:moveTo>
                  <a:cubicBezTo>
                    <a:pt x="91" y="49"/>
                    <a:pt x="91" y="52"/>
                    <a:pt x="91" y="54"/>
                  </a:cubicBezTo>
                  <a:cubicBezTo>
                    <a:pt x="90" y="56"/>
                    <a:pt x="87" y="57"/>
                    <a:pt x="85" y="56"/>
                  </a:cubicBezTo>
                  <a:cubicBezTo>
                    <a:pt x="63" y="49"/>
                    <a:pt x="30" y="39"/>
                    <a:pt x="15" y="35"/>
                  </a:cubicBezTo>
                  <a:cubicBezTo>
                    <a:pt x="10" y="33"/>
                    <a:pt x="5" y="30"/>
                    <a:pt x="3" y="25"/>
                  </a:cubicBezTo>
                  <a:cubicBezTo>
                    <a:pt x="3" y="24"/>
                    <a:pt x="2" y="23"/>
                    <a:pt x="1" y="22"/>
                  </a:cubicBezTo>
                  <a:cubicBezTo>
                    <a:pt x="0" y="18"/>
                    <a:pt x="0" y="13"/>
                    <a:pt x="2" y="10"/>
                  </a:cubicBezTo>
                  <a:cubicBezTo>
                    <a:pt x="3" y="6"/>
                    <a:pt x="7" y="3"/>
                    <a:pt x="11" y="2"/>
                  </a:cubicBezTo>
                  <a:cubicBezTo>
                    <a:pt x="12" y="2"/>
                    <a:pt x="14" y="2"/>
                    <a:pt x="15" y="1"/>
                  </a:cubicBezTo>
                  <a:cubicBezTo>
                    <a:pt x="20" y="0"/>
                    <a:pt x="25" y="1"/>
                    <a:pt x="30" y="5"/>
                  </a:cubicBezTo>
                  <a:cubicBezTo>
                    <a:pt x="42" y="14"/>
                    <a:pt x="70" y="34"/>
                    <a:pt x="89" y="48"/>
                  </a:cubicBezTo>
                  <a:close/>
                </a:path>
              </a:pathLst>
            </a:custGeom>
            <a:noFill/>
            <a:ln w="30163" cap="sq">
              <a:solidFill>
                <a:srgbClr val="73737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37"/>
            <p:cNvSpPr/>
            <p:nvPr/>
          </p:nvSpPr>
          <p:spPr bwMode="auto">
            <a:xfrm>
              <a:off x="4382" y="2649"/>
              <a:ext cx="90" cy="76"/>
            </a:xfrm>
            <a:custGeom>
              <a:avLst/>
              <a:gdLst>
                <a:gd name="T0" fmla="*/ 28 w 38"/>
                <a:gd name="T1" fmla="*/ 32 h 32"/>
                <a:gd name="T2" fmla="*/ 11 w 38"/>
                <a:gd name="T3" fmla="*/ 28 h 32"/>
                <a:gd name="T4" fmla="*/ 8 w 38"/>
                <a:gd name="T5" fmla="*/ 22 h 32"/>
                <a:gd name="T6" fmla="*/ 13 w 38"/>
                <a:gd name="T7" fmla="*/ 19 h 32"/>
                <a:gd name="T8" fmla="*/ 22 w 38"/>
                <a:gd name="T9" fmla="*/ 22 h 32"/>
                <a:gd name="T10" fmla="*/ 3 w 38"/>
                <a:gd name="T11" fmla="*/ 10 h 32"/>
                <a:gd name="T12" fmla="*/ 2 w 38"/>
                <a:gd name="T13" fmla="*/ 5 h 32"/>
                <a:gd name="T14" fmla="*/ 7 w 38"/>
                <a:gd name="T15" fmla="*/ 4 h 32"/>
                <a:gd name="T16" fmla="*/ 25 w 38"/>
                <a:gd name="T17" fmla="*/ 14 h 32"/>
                <a:gd name="T18" fmla="*/ 18 w 38"/>
                <a:gd name="T19" fmla="*/ 7 h 32"/>
                <a:gd name="T20" fmla="*/ 18 w 38"/>
                <a:gd name="T21" fmla="*/ 1 h 32"/>
                <a:gd name="T22" fmla="*/ 23 w 38"/>
                <a:gd name="T23" fmla="*/ 1 h 32"/>
                <a:gd name="T24" fmla="*/ 38 w 38"/>
                <a:gd name="T25" fmla="*/ 16 h 32"/>
                <a:gd name="T26" fmla="*/ 32 w 38"/>
                <a:gd name="T27" fmla="*/ 23 h 32"/>
                <a:gd name="T28" fmla="*/ 28 w 38"/>
                <a:gd name="T29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" h="32">
                  <a:moveTo>
                    <a:pt x="28" y="32"/>
                  </a:moveTo>
                  <a:cubicBezTo>
                    <a:pt x="11" y="28"/>
                    <a:pt x="11" y="28"/>
                    <a:pt x="11" y="28"/>
                  </a:cubicBezTo>
                  <a:cubicBezTo>
                    <a:pt x="9" y="27"/>
                    <a:pt x="7" y="25"/>
                    <a:pt x="8" y="22"/>
                  </a:cubicBezTo>
                  <a:cubicBezTo>
                    <a:pt x="8" y="20"/>
                    <a:pt x="11" y="19"/>
                    <a:pt x="13" y="19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1" y="9"/>
                    <a:pt x="0" y="7"/>
                    <a:pt x="2" y="5"/>
                  </a:cubicBezTo>
                  <a:cubicBezTo>
                    <a:pt x="3" y="3"/>
                    <a:pt x="5" y="2"/>
                    <a:pt x="7" y="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6" y="5"/>
                    <a:pt x="16" y="3"/>
                    <a:pt x="18" y="1"/>
                  </a:cubicBezTo>
                  <a:cubicBezTo>
                    <a:pt x="19" y="0"/>
                    <a:pt x="22" y="0"/>
                    <a:pt x="23" y="1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6" y="18"/>
                    <a:pt x="34" y="20"/>
                    <a:pt x="32" y="23"/>
                  </a:cubicBezTo>
                  <a:cubicBezTo>
                    <a:pt x="30" y="26"/>
                    <a:pt x="29" y="29"/>
                    <a:pt x="28" y="32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38"/>
            <p:cNvSpPr>
              <a:spLocks noEditPoints="1"/>
            </p:cNvSpPr>
            <p:nvPr/>
          </p:nvSpPr>
          <p:spPr bwMode="auto">
            <a:xfrm>
              <a:off x="4427" y="2791"/>
              <a:ext cx="247" cy="171"/>
            </a:xfrm>
            <a:custGeom>
              <a:avLst/>
              <a:gdLst>
                <a:gd name="T0" fmla="*/ 80 w 104"/>
                <a:gd name="T1" fmla="*/ 66 h 72"/>
                <a:gd name="T2" fmla="*/ 68 w 104"/>
                <a:gd name="T3" fmla="*/ 66 h 72"/>
                <a:gd name="T4" fmla="*/ 42 w 104"/>
                <a:gd name="T5" fmla="*/ 60 h 72"/>
                <a:gd name="T6" fmla="*/ 42 w 104"/>
                <a:gd name="T7" fmla="*/ 72 h 72"/>
                <a:gd name="T8" fmla="*/ 42 w 104"/>
                <a:gd name="T9" fmla="*/ 60 h 72"/>
                <a:gd name="T10" fmla="*/ 64 w 104"/>
                <a:gd name="T11" fmla="*/ 66 h 72"/>
                <a:gd name="T12" fmla="*/ 52 w 104"/>
                <a:gd name="T13" fmla="*/ 66 h 72"/>
                <a:gd name="T14" fmla="*/ 67 w 104"/>
                <a:gd name="T15" fmla="*/ 44 h 72"/>
                <a:gd name="T16" fmla="*/ 67 w 104"/>
                <a:gd name="T17" fmla="*/ 56 h 72"/>
                <a:gd name="T18" fmla="*/ 67 w 104"/>
                <a:gd name="T19" fmla="*/ 44 h 72"/>
                <a:gd name="T20" fmla="*/ 24 w 104"/>
                <a:gd name="T21" fmla="*/ 50 h 72"/>
                <a:gd name="T22" fmla="*/ 12 w 104"/>
                <a:gd name="T23" fmla="*/ 50 h 72"/>
                <a:gd name="T24" fmla="*/ 50 w 104"/>
                <a:gd name="T25" fmla="*/ 44 h 72"/>
                <a:gd name="T26" fmla="*/ 50 w 104"/>
                <a:gd name="T27" fmla="*/ 56 h 72"/>
                <a:gd name="T28" fmla="*/ 50 w 104"/>
                <a:gd name="T29" fmla="*/ 44 h 72"/>
                <a:gd name="T30" fmla="*/ 40 w 104"/>
                <a:gd name="T31" fmla="*/ 50 h 72"/>
                <a:gd name="T32" fmla="*/ 28 w 104"/>
                <a:gd name="T33" fmla="*/ 50 h 72"/>
                <a:gd name="T34" fmla="*/ 82 w 104"/>
                <a:gd name="T35" fmla="*/ 44 h 72"/>
                <a:gd name="T36" fmla="*/ 82 w 104"/>
                <a:gd name="T37" fmla="*/ 56 h 72"/>
                <a:gd name="T38" fmla="*/ 82 w 104"/>
                <a:gd name="T39" fmla="*/ 44 h 72"/>
                <a:gd name="T40" fmla="*/ 104 w 104"/>
                <a:gd name="T41" fmla="*/ 50 h 72"/>
                <a:gd name="T42" fmla="*/ 92 w 104"/>
                <a:gd name="T43" fmla="*/ 50 h 72"/>
                <a:gd name="T44" fmla="*/ 10 w 104"/>
                <a:gd name="T45" fmla="*/ 28 h 72"/>
                <a:gd name="T46" fmla="*/ 10 w 104"/>
                <a:gd name="T47" fmla="*/ 40 h 72"/>
                <a:gd name="T48" fmla="*/ 10 w 104"/>
                <a:gd name="T49" fmla="*/ 28 h 72"/>
                <a:gd name="T50" fmla="*/ 64 w 104"/>
                <a:gd name="T51" fmla="*/ 34 h 72"/>
                <a:gd name="T52" fmla="*/ 52 w 104"/>
                <a:gd name="T53" fmla="*/ 34 h 72"/>
                <a:gd name="T54" fmla="*/ 74 w 104"/>
                <a:gd name="T55" fmla="*/ 28 h 72"/>
                <a:gd name="T56" fmla="*/ 74 w 104"/>
                <a:gd name="T57" fmla="*/ 40 h 72"/>
                <a:gd name="T58" fmla="*/ 74 w 104"/>
                <a:gd name="T59" fmla="*/ 28 h 72"/>
                <a:gd name="T60" fmla="*/ 48 w 104"/>
                <a:gd name="T61" fmla="*/ 34 h 72"/>
                <a:gd name="T62" fmla="*/ 36 w 104"/>
                <a:gd name="T63" fmla="*/ 34 h 72"/>
                <a:gd name="T64" fmla="*/ 26 w 104"/>
                <a:gd name="T65" fmla="*/ 28 h 72"/>
                <a:gd name="T66" fmla="*/ 26 w 104"/>
                <a:gd name="T67" fmla="*/ 40 h 72"/>
                <a:gd name="T68" fmla="*/ 26 w 104"/>
                <a:gd name="T69" fmla="*/ 28 h 72"/>
                <a:gd name="T70" fmla="*/ 40 w 104"/>
                <a:gd name="T71" fmla="*/ 18 h 72"/>
                <a:gd name="T72" fmla="*/ 28 w 104"/>
                <a:gd name="T73" fmla="*/ 18 h 72"/>
                <a:gd name="T74" fmla="*/ 18 w 104"/>
                <a:gd name="T75" fmla="*/ 12 h 72"/>
                <a:gd name="T76" fmla="*/ 18 w 104"/>
                <a:gd name="T77" fmla="*/ 24 h 72"/>
                <a:gd name="T78" fmla="*/ 18 w 104"/>
                <a:gd name="T79" fmla="*/ 12 h 72"/>
                <a:gd name="T80" fmla="*/ 12 w 104"/>
                <a:gd name="T81" fmla="*/ 6 h 72"/>
                <a:gd name="T82" fmla="*/ 0 w 104"/>
                <a:gd name="T83" fmla="*/ 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4" h="72">
                  <a:moveTo>
                    <a:pt x="74" y="60"/>
                  </a:moveTo>
                  <a:cubicBezTo>
                    <a:pt x="77" y="60"/>
                    <a:pt x="80" y="63"/>
                    <a:pt x="80" y="66"/>
                  </a:cubicBezTo>
                  <a:cubicBezTo>
                    <a:pt x="80" y="69"/>
                    <a:pt x="77" y="72"/>
                    <a:pt x="74" y="72"/>
                  </a:cubicBezTo>
                  <a:cubicBezTo>
                    <a:pt x="71" y="72"/>
                    <a:pt x="68" y="69"/>
                    <a:pt x="68" y="66"/>
                  </a:cubicBezTo>
                  <a:cubicBezTo>
                    <a:pt x="68" y="63"/>
                    <a:pt x="71" y="60"/>
                    <a:pt x="74" y="60"/>
                  </a:cubicBezTo>
                  <a:close/>
                  <a:moveTo>
                    <a:pt x="42" y="60"/>
                  </a:moveTo>
                  <a:cubicBezTo>
                    <a:pt x="45" y="60"/>
                    <a:pt x="48" y="63"/>
                    <a:pt x="48" y="66"/>
                  </a:cubicBezTo>
                  <a:cubicBezTo>
                    <a:pt x="48" y="69"/>
                    <a:pt x="45" y="72"/>
                    <a:pt x="42" y="72"/>
                  </a:cubicBezTo>
                  <a:cubicBezTo>
                    <a:pt x="39" y="72"/>
                    <a:pt x="36" y="69"/>
                    <a:pt x="36" y="66"/>
                  </a:cubicBezTo>
                  <a:cubicBezTo>
                    <a:pt x="36" y="63"/>
                    <a:pt x="39" y="60"/>
                    <a:pt x="42" y="60"/>
                  </a:cubicBezTo>
                  <a:close/>
                  <a:moveTo>
                    <a:pt x="58" y="60"/>
                  </a:moveTo>
                  <a:cubicBezTo>
                    <a:pt x="61" y="60"/>
                    <a:pt x="64" y="63"/>
                    <a:pt x="64" y="66"/>
                  </a:cubicBezTo>
                  <a:cubicBezTo>
                    <a:pt x="64" y="69"/>
                    <a:pt x="61" y="72"/>
                    <a:pt x="58" y="72"/>
                  </a:cubicBezTo>
                  <a:cubicBezTo>
                    <a:pt x="55" y="72"/>
                    <a:pt x="52" y="69"/>
                    <a:pt x="52" y="66"/>
                  </a:cubicBezTo>
                  <a:cubicBezTo>
                    <a:pt x="52" y="63"/>
                    <a:pt x="55" y="60"/>
                    <a:pt x="58" y="60"/>
                  </a:cubicBezTo>
                  <a:close/>
                  <a:moveTo>
                    <a:pt x="67" y="44"/>
                  </a:moveTo>
                  <a:cubicBezTo>
                    <a:pt x="70" y="44"/>
                    <a:pt x="73" y="47"/>
                    <a:pt x="73" y="50"/>
                  </a:cubicBezTo>
                  <a:cubicBezTo>
                    <a:pt x="73" y="53"/>
                    <a:pt x="70" y="56"/>
                    <a:pt x="67" y="56"/>
                  </a:cubicBezTo>
                  <a:cubicBezTo>
                    <a:pt x="63" y="56"/>
                    <a:pt x="61" y="53"/>
                    <a:pt x="61" y="50"/>
                  </a:cubicBezTo>
                  <a:cubicBezTo>
                    <a:pt x="61" y="47"/>
                    <a:pt x="63" y="44"/>
                    <a:pt x="67" y="44"/>
                  </a:cubicBezTo>
                  <a:close/>
                  <a:moveTo>
                    <a:pt x="18" y="44"/>
                  </a:moveTo>
                  <a:cubicBezTo>
                    <a:pt x="21" y="44"/>
                    <a:pt x="24" y="47"/>
                    <a:pt x="24" y="50"/>
                  </a:cubicBezTo>
                  <a:cubicBezTo>
                    <a:pt x="24" y="53"/>
                    <a:pt x="21" y="56"/>
                    <a:pt x="18" y="56"/>
                  </a:cubicBezTo>
                  <a:cubicBezTo>
                    <a:pt x="15" y="56"/>
                    <a:pt x="12" y="53"/>
                    <a:pt x="12" y="50"/>
                  </a:cubicBezTo>
                  <a:cubicBezTo>
                    <a:pt x="12" y="47"/>
                    <a:pt x="15" y="44"/>
                    <a:pt x="18" y="44"/>
                  </a:cubicBezTo>
                  <a:close/>
                  <a:moveTo>
                    <a:pt x="50" y="44"/>
                  </a:moveTo>
                  <a:cubicBezTo>
                    <a:pt x="53" y="44"/>
                    <a:pt x="56" y="47"/>
                    <a:pt x="56" y="50"/>
                  </a:cubicBezTo>
                  <a:cubicBezTo>
                    <a:pt x="56" y="53"/>
                    <a:pt x="53" y="56"/>
                    <a:pt x="50" y="56"/>
                  </a:cubicBezTo>
                  <a:cubicBezTo>
                    <a:pt x="47" y="56"/>
                    <a:pt x="44" y="53"/>
                    <a:pt x="44" y="50"/>
                  </a:cubicBezTo>
                  <a:cubicBezTo>
                    <a:pt x="44" y="47"/>
                    <a:pt x="47" y="44"/>
                    <a:pt x="50" y="44"/>
                  </a:cubicBezTo>
                  <a:close/>
                  <a:moveTo>
                    <a:pt x="34" y="44"/>
                  </a:moveTo>
                  <a:cubicBezTo>
                    <a:pt x="37" y="44"/>
                    <a:pt x="40" y="47"/>
                    <a:pt x="40" y="50"/>
                  </a:cubicBezTo>
                  <a:cubicBezTo>
                    <a:pt x="40" y="53"/>
                    <a:pt x="37" y="56"/>
                    <a:pt x="34" y="56"/>
                  </a:cubicBezTo>
                  <a:cubicBezTo>
                    <a:pt x="31" y="56"/>
                    <a:pt x="28" y="53"/>
                    <a:pt x="28" y="50"/>
                  </a:cubicBezTo>
                  <a:cubicBezTo>
                    <a:pt x="28" y="47"/>
                    <a:pt x="31" y="44"/>
                    <a:pt x="34" y="44"/>
                  </a:cubicBezTo>
                  <a:close/>
                  <a:moveTo>
                    <a:pt x="82" y="44"/>
                  </a:moveTo>
                  <a:cubicBezTo>
                    <a:pt x="85" y="44"/>
                    <a:pt x="88" y="47"/>
                    <a:pt x="88" y="50"/>
                  </a:cubicBezTo>
                  <a:cubicBezTo>
                    <a:pt x="88" y="53"/>
                    <a:pt x="85" y="56"/>
                    <a:pt x="82" y="56"/>
                  </a:cubicBezTo>
                  <a:cubicBezTo>
                    <a:pt x="79" y="56"/>
                    <a:pt x="76" y="53"/>
                    <a:pt x="76" y="50"/>
                  </a:cubicBezTo>
                  <a:cubicBezTo>
                    <a:pt x="76" y="47"/>
                    <a:pt x="79" y="44"/>
                    <a:pt x="82" y="44"/>
                  </a:cubicBezTo>
                  <a:close/>
                  <a:moveTo>
                    <a:pt x="98" y="44"/>
                  </a:moveTo>
                  <a:cubicBezTo>
                    <a:pt x="101" y="44"/>
                    <a:pt x="104" y="47"/>
                    <a:pt x="104" y="50"/>
                  </a:cubicBezTo>
                  <a:cubicBezTo>
                    <a:pt x="104" y="53"/>
                    <a:pt x="101" y="56"/>
                    <a:pt x="98" y="56"/>
                  </a:cubicBezTo>
                  <a:cubicBezTo>
                    <a:pt x="95" y="56"/>
                    <a:pt x="92" y="53"/>
                    <a:pt x="92" y="50"/>
                  </a:cubicBezTo>
                  <a:cubicBezTo>
                    <a:pt x="92" y="47"/>
                    <a:pt x="95" y="44"/>
                    <a:pt x="98" y="44"/>
                  </a:cubicBezTo>
                  <a:close/>
                  <a:moveTo>
                    <a:pt x="10" y="28"/>
                  </a:moveTo>
                  <a:cubicBezTo>
                    <a:pt x="13" y="28"/>
                    <a:pt x="16" y="31"/>
                    <a:pt x="16" y="34"/>
                  </a:cubicBezTo>
                  <a:cubicBezTo>
                    <a:pt x="16" y="37"/>
                    <a:pt x="13" y="40"/>
                    <a:pt x="10" y="40"/>
                  </a:cubicBezTo>
                  <a:cubicBezTo>
                    <a:pt x="7" y="40"/>
                    <a:pt x="4" y="37"/>
                    <a:pt x="4" y="34"/>
                  </a:cubicBezTo>
                  <a:cubicBezTo>
                    <a:pt x="4" y="31"/>
                    <a:pt x="7" y="28"/>
                    <a:pt x="10" y="28"/>
                  </a:cubicBezTo>
                  <a:close/>
                  <a:moveTo>
                    <a:pt x="58" y="28"/>
                  </a:moveTo>
                  <a:cubicBezTo>
                    <a:pt x="61" y="28"/>
                    <a:pt x="64" y="31"/>
                    <a:pt x="64" y="34"/>
                  </a:cubicBezTo>
                  <a:cubicBezTo>
                    <a:pt x="64" y="37"/>
                    <a:pt x="61" y="40"/>
                    <a:pt x="58" y="40"/>
                  </a:cubicBezTo>
                  <a:cubicBezTo>
                    <a:pt x="55" y="40"/>
                    <a:pt x="52" y="37"/>
                    <a:pt x="52" y="34"/>
                  </a:cubicBezTo>
                  <a:cubicBezTo>
                    <a:pt x="52" y="31"/>
                    <a:pt x="55" y="28"/>
                    <a:pt x="58" y="28"/>
                  </a:cubicBezTo>
                  <a:close/>
                  <a:moveTo>
                    <a:pt x="74" y="28"/>
                  </a:moveTo>
                  <a:cubicBezTo>
                    <a:pt x="77" y="28"/>
                    <a:pt x="80" y="31"/>
                    <a:pt x="80" y="34"/>
                  </a:cubicBezTo>
                  <a:cubicBezTo>
                    <a:pt x="80" y="37"/>
                    <a:pt x="77" y="40"/>
                    <a:pt x="74" y="40"/>
                  </a:cubicBezTo>
                  <a:cubicBezTo>
                    <a:pt x="71" y="40"/>
                    <a:pt x="68" y="37"/>
                    <a:pt x="68" y="34"/>
                  </a:cubicBezTo>
                  <a:cubicBezTo>
                    <a:pt x="68" y="31"/>
                    <a:pt x="71" y="28"/>
                    <a:pt x="74" y="28"/>
                  </a:cubicBezTo>
                  <a:close/>
                  <a:moveTo>
                    <a:pt x="42" y="28"/>
                  </a:moveTo>
                  <a:cubicBezTo>
                    <a:pt x="45" y="28"/>
                    <a:pt x="48" y="31"/>
                    <a:pt x="48" y="34"/>
                  </a:cubicBezTo>
                  <a:cubicBezTo>
                    <a:pt x="48" y="37"/>
                    <a:pt x="45" y="40"/>
                    <a:pt x="42" y="40"/>
                  </a:cubicBezTo>
                  <a:cubicBezTo>
                    <a:pt x="39" y="40"/>
                    <a:pt x="36" y="37"/>
                    <a:pt x="36" y="34"/>
                  </a:cubicBezTo>
                  <a:cubicBezTo>
                    <a:pt x="36" y="31"/>
                    <a:pt x="39" y="28"/>
                    <a:pt x="42" y="28"/>
                  </a:cubicBezTo>
                  <a:close/>
                  <a:moveTo>
                    <a:pt x="26" y="28"/>
                  </a:moveTo>
                  <a:cubicBezTo>
                    <a:pt x="29" y="28"/>
                    <a:pt x="32" y="31"/>
                    <a:pt x="32" y="34"/>
                  </a:cubicBezTo>
                  <a:cubicBezTo>
                    <a:pt x="32" y="37"/>
                    <a:pt x="29" y="40"/>
                    <a:pt x="26" y="40"/>
                  </a:cubicBezTo>
                  <a:cubicBezTo>
                    <a:pt x="23" y="40"/>
                    <a:pt x="20" y="37"/>
                    <a:pt x="20" y="34"/>
                  </a:cubicBezTo>
                  <a:cubicBezTo>
                    <a:pt x="20" y="31"/>
                    <a:pt x="23" y="28"/>
                    <a:pt x="26" y="28"/>
                  </a:cubicBezTo>
                  <a:close/>
                  <a:moveTo>
                    <a:pt x="34" y="12"/>
                  </a:moveTo>
                  <a:cubicBezTo>
                    <a:pt x="37" y="12"/>
                    <a:pt x="40" y="15"/>
                    <a:pt x="40" y="18"/>
                  </a:cubicBezTo>
                  <a:cubicBezTo>
                    <a:pt x="40" y="21"/>
                    <a:pt x="37" y="24"/>
                    <a:pt x="34" y="24"/>
                  </a:cubicBezTo>
                  <a:cubicBezTo>
                    <a:pt x="31" y="24"/>
                    <a:pt x="28" y="21"/>
                    <a:pt x="28" y="18"/>
                  </a:cubicBezTo>
                  <a:cubicBezTo>
                    <a:pt x="28" y="15"/>
                    <a:pt x="31" y="12"/>
                    <a:pt x="34" y="12"/>
                  </a:cubicBezTo>
                  <a:close/>
                  <a:moveTo>
                    <a:pt x="18" y="12"/>
                  </a:moveTo>
                  <a:cubicBezTo>
                    <a:pt x="21" y="12"/>
                    <a:pt x="24" y="15"/>
                    <a:pt x="24" y="18"/>
                  </a:cubicBezTo>
                  <a:cubicBezTo>
                    <a:pt x="24" y="21"/>
                    <a:pt x="21" y="24"/>
                    <a:pt x="18" y="24"/>
                  </a:cubicBezTo>
                  <a:cubicBezTo>
                    <a:pt x="15" y="24"/>
                    <a:pt x="12" y="21"/>
                    <a:pt x="12" y="18"/>
                  </a:cubicBezTo>
                  <a:cubicBezTo>
                    <a:pt x="12" y="15"/>
                    <a:pt x="15" y="12"/>
                    <a:pt x="18" y="12"/>
                  </a:cubicBezTo>
                  <a:close/>
                  <a:moveTo>
                    <a:pt x="6" y="0"/>
                  </a:moveTo>
                  <a:cubicBezTo>
                    <a:pt x="9" y="0"/>
                    <a:pt x="12" y="3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39"/>
            <p:cNvSpPr>
              <a:spLocks noEditPoints="1"/>
            </p:cNvSpPr>
            <p:nvPr/>
          </p:nvSpPr>
          <p:spPr bwMode="auto">
            <a:xfrm>
              <a:off x="4418" y="2800"/>
              <a:ext cx="246" cy="171"/>
            </a:xfrm>
            <a:custGeom>
              <a:avLst/>
              <a:gdLst>
                <a:gd name="T0" fmla="*/ 80 w 104"/>
                <a:gd name="T1" fmla="*/ 66 h 72"/>
                <a:gd name="T2" fmla="*/ 68 w 104"/>
                <a:gd name="T3" fmla="*/ 66 h 72"/>
                <a:gd name="T4" fmla="*/ 42 w 104"/>
                <a:gd name="T5" fmla="*/ 60 h 72"/>
                <a:gd name="T6" fmla="*/ 42 w 104"/>
                <a:gd name="T7" fmla="*/ 72 h 72"/>
                <a:gd name="T8" fmla="*/ 42 w 104"/>
                <a:gd name="T9" fmla="*/ 60 h 72"/>
                <a:gd name="T10" fmla="*/ 64 w 104"/>
                <a:gd name="T11" fmla="*/ 66 h 72"/>
                <a:gd name="T12" fmla="*/ 52 w 104"/>
                <a:gd name="T13" fmla="*/ 66 h 72"/>
                <a:gd name="T14" fmla="*/ 67 w 104"/>
                <a:gd name="T15" fmla="*/ 44 h 72"/>
                <a:gd name="T16" fmla="*/ 67 w 104"/>
                <a:gd name="T17" fmla="*/ 56 h 72"/>
                <a:gd name="T18" fmla="*/ 67 w 104"/>
                <a:gd name="T19" fmla="*/ 44 h 72"/>
                <a:gd name="T20" fmla="*/ 24 w 104"/>
                <a:gd name="T21" fmla="*/ 50 h 72"/>
                <a:gd name="T22" fmla="*/ 12 w 104"/>
                <a:gd name="T23" fmla="*/ 50 h 72"/>
                <a:gd name="T24" fmla="*/ 50 w 104"/>
                <a:gd name="T25" fmla="*/ 44 h 72"/>
                <a:gd name="T26" fmla="*/ 50 w 104"/>
                <a:gd name="T27" fmla="*/ 56 h 72"/>
                <a:gd name="T28" fmla="*/ 50 w 104"/>
                <a:gd name="T29" fmla="*/ 44 h 72"/>
                <a:gd name="T30" fmla="*/ 40 w 104"/>
                <a:gd name="T31" fmla="*/ 50 h 72"/>
                <a:gd name="T32" fmla="*/ 28 w 104"/>
                <a:gd name="T33" fmla="*/ 50 h 72"/>
                <a:gd name="T34" fmla="*/ 82 w 104"/>
                <a:gd name="T35" fmla="*/ 44 h 72"/>
                <a:gd name="T36" fmla="*/ 82 w 104"/>
                <a:gd name="T37" fmla="*/ 56 h 72"/>
                <a:gd name="T38" fmla="*/ 82 w 104"/>
                <a:gd name="T39" fmla="*/ 44 h 72"/>
                <a:gd name="T40" fmla="*/ 104 w 104"/>
                <a:gd name="T41" fmla="*/ 50 h 72"/>
                <a:gd name="T42" fmla="*/ 92 w 104"/>
                <a:gd name="T43" fmla="*/ 50 h 72"/>
                <a:gd name="T44" fmla="*/ 10 w 104"/>
                <a:gd name="T45" fmla="*/ 28 h 72"/>
                <a:gd name="T46" fmla="*/ 10 w 104"/>
                <a:gd name="T47" fmla="*/ 40 h 72"/>
                <a:gd name="T48" fmla="*/ 10 w 104"/>
                <a:gd name="T49" fmla="*/ 28 h 72"/>
                <a:gd name="T50" fmla="*/ 64 w 104"/>
                <a:gd name="T51" fmla="*/ 34 h 72"/>
                <a:gd name="T52" fmla="*/ 52 w 104"/>
                <a:gd name="T53" fmla="*/ 34 h 72"/>
                <a:gd name="T54" fmla="*/ 74 w 104"/>
                <a:gd name="T55" fmla="*/ 28 h 72"/>
                <a:gd name="T56" fmla="*/ 74 w 104"/>
                <a:gd name="T57" fmla="*/ 40 h 72"/>
                <a:gd name="T58" fmla="*/ 74 w 104"/>
                <a:gd name="T59" fmla="*/ 28 h 72"/>
                <a:gd name="T60" fmla="*/ 48 w 104"/>
                <a:gd name="T61" fmla="*/ 34 h 72"/>
                <a:gd name="T62" fmla="*/ 36 w 104"/>
                <a:gd name="T63" fmla="*/ 34 h 72"/>
                <a:gd name="T64" fmla="*/ 26 w 104"/>
                <a:gd name="T65" fmla="*/ 28 h 72"/>
                <a:gd name="T66" fmla="*/ 26 w 104"/>
                <a:gd name="T67" fmla="*/ 40 h 72"/>
                <a:gd name="T68" fmla="*/ 26 w 104"/>
                <a:gd name="T69" fmla="*/ 28 h 72"/>
                <a:gd name="T70" fmla="*/ 40 w 104"/>
                <a:gd name="T71" fmla="*/ 18 h 72"/>
                <a:gd name="T72" fmla="*/ 28 w 104"/>
                <a:gd name="T73" fmla="*/ 18 h 72"/>
                <a:gd name="T74" fmla="*/ 18 w 104"/>
                <a:gd name="T75" fmla="*/ 12 h 72"/>
                <a:gd name="T76" fmla="*/ 18 w 104"/>
                <a:gd name="T77" fmla="*/ 24 h 72"/>
                <a:gd name="T78" fmla="*/ 18 w 104"/>
                <a:gd name="T79" fmla="*/ 12 h 72"/>
                <a:gd name="T80" fmla="*/ 12 w 104"/>
                <a:gd name="T81" fmla="*/ 6 h 72"/>
                <a:gd name="T82" fmla="*/ 0 w 104"/>
                <a:gd name="T83" fmla="*/ 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4" h="72">
                  <a:moveTo>
                    <a:pt x="74" y="60"/>
                  </a:moveTo>
                  <a:cubicBezTo>
                    <a:pt x="77" y="60"/>
                    <a:pt x="80" y="63"/>
                    <a:pt x="80" y="66"/>
                  </a:cubicBezTo>
                  <a:cubicBezTo>
                    <a:pt x="80" y="69"/>
                    <a:pt x="77" y="72"/>
                    <a:pt x="74" y="72"/>
                  </a:cubicBezTo>
                  <a:cubicBezTo>
                    <a:pt x="71" y="72"/>
                    <a:pt x="68" y="69"/>
                    <a:pt x="68" y="66"/>
                  </a:cubicBezTo>
                  <a:cubicBezTo>
                    <a:pt x="68" y="63"/>
                    <a:pt x="71" y="60"/>
                    <a:pt x="74" y="60"/>
                  </a:cubicBezTo>
                  <a:close/>
                  <a:moveTo>
                    <a:pt x="42" y="60"/>
                  </a:moveTo>
                  <a:cubicBezTo>
                    <a:pt x="45" y="60"/>
                    <a:pt x="48" y="63"/>
                    <a:pt x="48" y="66"/>
                  </a:cubicBezTo>
                  <a:cubicBezTo>
                    <a:pt x="48" y="69"/>
                    <a:pt x="45" y="72"/>
                    <a:pt x="42" y="72"/>
                  </a:cubicBezTo>
                  <a:cubicBezTo>
                    <a:pt x="39" y="72"/>
                    <a:pt x="36" y="69"/>
                    <a:pt x="36" y="66"/>
                  </a:cubicBezTo>
                  <a:cubicBezTo>
                    <a:pt x="36" y="63"/>
                    <a:pt x="39" y="60"/>
                    <a:pt x="42" y="60"/>
                  </a:cubicBezTo>
                  <a:close/>
                  <a:moveTo>
                    <a:pt x="58" y="60"/>
                  </a:moveTo>
                  <a:cubicBezTo>
                    <a:pt x="61" y="60"/>
                    <a:pt x="64" y="63"/>
                    <a:pt x="64" y="66"/>
                  </a:cubicBezTo>
                  <a:cubicBezTo>
                    <a:pt x="64" y="69"/>
                    <a:pt x="61" y="72"/>
                    <a:pt x="58" y="72"/>
                  </a:cubicBezTo>
                  <a:cubicBezTo>
                    <a:pt x="55" y="72"/>
                    <a:pt x="52" y="69"/>
                    <a:pt x="52" y="66"/>
                  </a:cubicBezTo>
                  <a:cubicBezTo>
                    <a:pt x="52" y="63"/>
                    <a:pt x="55" y="60"/>
                    <a:pt x="58" y="60"/>
                  </a:cubicBezTo>
                  <a:close/>
                  <a:moveTo>
                    <a:pt x="67" y="44"/>
                  </a:moveTo>
                  <a:cubicBezTo>
                    <a:pt x="70" y="44"/>
                    <a:pt x="73" y="47"/>
                    <a:pt x="73" y="50"/>
                  </a:cubicBezTo>
                  <a:cubicBezTo>
                    <a:pt x="73" y="53"/>
                    <a:pt x="70" y="56"/>
                    <a:pt x="67" y="56"/>
                  </a:cubicBezTo>
                  <a:cubicBezTo>
                    <a:pt x="63" y="56"/>
                    <a:pt x="61" y="53"/>
                    <a:pt x="61" y="50"/>
                  </a:cubicBezTo>
                  <a:cubicBezTo>
                    <a:pt x="61" y="47"/>
                    <a:pt x="63" y="44"/>
                    <a:pt x="67" y="44"/>
                  </a:cubicBezTo>
                  <a:close/>
                  <a:moveTo>
                    <a:pt x="18" y="44"/>
                  </a:moveTo>
                  <a:cubicBezTo>
                    <a:pt x="21" y="44"/>
                    <a:pt x="24" y="47"/>
                    <a:pt x="24" y="50"/>
                  </a:cubicBezTo>
                  <a:cubicBezTo>
                    <a:pt x="24" y="53"/>
                    <a:pt x="21" y="56"/>
                    <a:pt x="18" y="56"/>
                  </a:cubicBezTo>
                  <a:cubicBezTo>
                    <a:pt x="15" y="56"/>
                    <a:pt x="12" y="53"/>
                    <a:pt x="12" y="50"/>
                  </a:cubicBezTo>
                  <a:cubicBezTo>
                    <a:pt x="12" y="47"/>
                    <a:pt x="15" y="44"/>
                    <a:pt x="18" y="44"/>
                  </a:cubicBezTo>
                  <a:close/>
                  <a:moveTo>
                    <a:pt x="50" y="44"/>
                  </a:moveTo>
                  <a:cubicBezTo>
                    <a:pt x="53" y="44"/>
                    <a:pt x="56" y="47"/>
                    <a:pt x="56" y="50"/>
                  </a:cubicBezTo>
                  <a:cubicBezTo>
                    <a:pt x="56" y="53"/>
                    <a:pt x="53" y="56"/>
                    <a:pt x="50" y="56"/>
                  </a:cubicBezTo>
                  <a:cubicBezTo>
                    <a:pt x="47" y="56"/>
                    <a:pt x="44" y="53"/>
                    <a:pt x="44" y="50"/>
                  </a:cubicBezTo>
                  <a:cubicBezTo>
                    <a:pt x="44" y="47"/>
                    <a:pt x="47" y="44"/>
                    <a:pt x="50" y="44"/>
                  </a:cubicBezTo>
                  <a:close/>
                  <a:moveTo>
                    <a:pt x="34" y="44"/>
                  </a:moveTo>
                  <a:cubicBezTo>
                    <a:pt x="37" y="44"/>
                    <a:pt x="40" y="47"/>
                    <a:pt x="40" y="50"/>
                  </a:cubicBezTo>
                  <a:cubicBezTo>
                    <a:pt x="40" y="53"/>
                    <a:pt x="37" y="56"/>
                    <a:pt x="34" y="56"/>
                  </a:cubicBezTo>
                  <a:cubicBezTo>
                    <a:pt x="31" y="56"/>
                    <a:pt x="28" y="53"/>
                    <a:pt x="28" y="50"/>
                  </a:cubicBezTo>
                  <a:cubicBezTo>
                    <a:pt x="28" y="47"/>
                    <a:pt x="31" y="44"/>
                    <a:pt x="34" y="44"/>
                  </a:cubicBezTo>
                  <a:close/>
                  <a:moveTo>
                    <a:pt x="82" y="44"/>
                  </a:moveTo>
                  <a:cubicBezTo>
                    <a:pt x="85" y="44"/>
                    <a:pt x="88" y="47"/>
                    <a:pt x="88" y="50"/>
                  </a:cubicBezTo>
                  <a:cubicBezTo>
                    <a:pt x="88" y="53"/>
                    <a:pt x="85" y="56"/>
                    <a:pt x="82" y="56"/>
                  </a:cubicBezTo>
                  <a:cubicBezTo>
                    <a:pt x="79" y="56"/>
                    <a:pt x="76" y="53"/>
                    <a:pt x="76" y="50"/>
                  </a:cubicBezTo>
                  <a:cubicBezTo>
                    <a:pt x="76" y="47"/>
                    <a:pt x="79" y="44"/>
                    <a:pt x="82" y="44"/>
                  </a:cubicBezTo>
                  <a:close/>
                  <a:moveTo>
                    <a:pt x="98" y="44"/>
                  </a:moveTo>
                  <a:cubicBezTo>
                    <a:pt x="101" y="44"/>
                    <a:pt x="104" y="47"/>
                    <a:pt x="104" y="50"/>
                  </a:cubicBezTo>
                  <a:cubicBezTo>
                    <a:pt x="104" y="53"/>
                    <a:pt x="101" y="56"/>
                    <a:pt x="98" y="56"/>
                  </a:cubicBezTo>
                  <a:cubicBezTo>
                    <a:pt x="95" y="56"/>
                    <a:pt x="92" y="53"/>
                    <a:pt x="92" y="50"/>
                  </a:cubicBezTo>
                  <a:cubicBezTo>
                    <a:pt x="92" y="47"/>
                    <a:pt x="95" y="44"/>
                    <a:pt x="98" y="44"/>
                  </a:cubicBezTo>
                  <a:close/>
                  <a:moveTo>
                    <a:pt x="10" y="28"/>
                  </a:moveTo>
                  <a:cubicBezTo>
                    <a:pt x="13" y="28"/>
                    <a:pt x="16" y="31"/>
                    <a:pt x="16" y="34"/>
                  </a:cubicBezTo>
                  <a:cubicBezTo>
                    <a:pt x="16" y="37"/>
                    <a:pt x="13" y="40"/>
                    <a:pt x="10" y="40"/>
                  </a:cubicBezTo>
                  <a:cubicBezTo>
                    <a:pt x="7" y="40"/>
                    <a:pt x="4" y="37"/>
                    <a:pt x="4" y="34"/>
                  </a:cubicBezTo>
                  <a:cubicBezTo>
                    <a:pt x="4" y="31"/>
                    <a:pt x="7" y="28"/>
                    <a:pt x="10" y="28"/>
                  </a:cubicBezTo>
                  <a:close/>
                  <a:moveTo>
                    <a:pt x="58" y="28"/>
                  </a:moveTo>
                  <a:cubicBezTo>
                    <a:pt x="61" y="28"/>
                    <a:pt x="64" y="31"/>
                    <a:pt x="64" y="34"/>
                  </a:cubicBezTo>
                  <a:cubicBezTo>
                    <a:pt x="64" y="37"/>
                    <a:pt x="61" y="40"/>
                    <a:pt x="58" y="40"/>
                  </a:cubicBezTo>
                  <a:cubicBezTo>
                    <a:pt x="55" y="40"/>
                    <a:pt x="52" y="37"/>
                    <a:pt x="52" y="34"/>
                  </a:cubicBezTo>
                  <a:cubicBezTo>
                    <a:pt x="52" y="31"/>
                    <a:pt x="55" y="28"/>
                    <a:pt x="58" y="28"/>
                  </a:cubicBezTo>
                  <a:close/>
                  <a:moveTo>
                    <a:pt x="74" y="28"/>
                  </a:moveTo>
                  <a:cubicBezTo>
                    <a:pt x="77" y="28"/>
                    <a:pt x="80" y="31"/>
                    <a:pt x="80" y="34"/>
                  </a:cubicBezTo>
                  <a:cubicBezTo>
                    <a:pt x="80" y="37"/>
                    <a:pt x="77" y="40"/>
                    <a:pt x="74" y="40"/>
                  </a:cubicBezTo>
                  <a:cubicBezTo>
                    <a:pt x="71" y="40"/>
                    <a:pt x="68" y="37"/>
                    <a:pt x="68" y="34"/>
                  </a:cubicBezTo>
                  <a:cubicBezTo>
                    <a:pt x="68" y="31"/>
                    <a:pt x="71" y="28"/>
                    <a:pt x="74" y="28"/>
                  </a:cubicBezTo>
                  <a:close/>
                  <a:moveTo>
                    <a:pt x="42" y="28"/>
                  </a:moveTo>
                  <a:cubicBezTo>
                    <a:pt x="45" y="28"/>
                    <a:pt x="48" y="31"/>
                    <a:pt x="48" y="34"/>
                  </a:cubicBezTo>
                  <a:cubicBezTo>
                    <a:pt x="48" y="37"/>
                    <a:pt x="45" y="40"/>
                    <a:pt x="42" y="40"/>
                  </a:cubicBezTo>
                  <a:cubicBezTo>
                    <a:pt x="39" y="40"/>
                    <a:pt x="36" y="37"/>
                    <a:pt x="36" y="34"/>
                  </a:cubicBezTo>
                  <a:cubicBezTo>
                    <a:pt x="36" y="31"/>
                    <a:pt x="39" y="28"/>
                    <a:pt x="42" y="28"/>
                  </a:cubicBezTo>
                  <a:close/>
                  <a:moveTo>
                    <a:pt x="26" y="28"/>
                  </a:moveTo>
                  <a:cubicBezTo>
                    <a:pt x="29" y="28"/>
                    <a:pt x="32" y="31"/>
                    <a:pt x="32" y="34"/>
                  </a:cubicBezTo>
                  <a:cubicBezTo>
                    <a:pt x="32" y="37"/>
                    <a:pt x="29" y="40"/>
                    <a:pt x="26" y="40"/>
                  </a:cubicBezTo>
                  <a:cubicBezTo>
                    <a:pt x="23" y="40"/>
                    <a:pt x="20" y="37"/>
                    <a:pt x="20" y="34"/>
                  </a:cubicBezTo>
                  <a:cubicBezTo>
                    <a:pt x="20" y="31"/>
                    <a:pt x="23" y="28"/>
                    <a:pt x="26" y="28"/>
                  </a:cubicBezTo>
                  <a:close/>
                  <a:moveTo>
                    <a:pt x="34" y="12"/>
                  </a:moveTo>
                  <a:cubicBezTo>
                    <a:pt x="37" y="12"/>
                    <a:pt x="40" y="15"/>
                    <a:pt x="40" y="18"/>
                  </a:cubicBezTo>
                  <a:cubicBezTo>
                    <a:pt x="40" y="21"/>
                    <a:pt x="37" y="24"/>
                    <a:pt x="34" y="24"/>
                  </a:cubicBezTo>
                  <a:cubicBezTo>
                    <a:pt x="31" y="24"/>
                    <a:pt x="28" y="21"/>
                    <a:pt x="28" y="18"/>
                  </a:cubicBezTo>
                  <a:cubicBezTo>
                    <a:pt x="28" y="15"/>
                    <a:pt x="31" y="12"/>
                    <a:pt x="34" y="12"/>
                  </a:cubicBezTo>
                  <a:close/>
                  <a:moveTo>
                    <a:pt x="18" y="12"/>
                  </a:moveTo>
                  <a:cubicBezTo>
                    <a:pt x="21" y="12"/>
                    <a:pt x="24" y="15"/>
                    <a:pt x="24" y="18"/>
                  </a:cubicBezTo>
                  <a:cubicBezTo>
                    <a:pt x="24" y="21"/>
                    <a:pt x="21" y="24"/>
                    <a:pt x="18" y="24"/>
                  </a:cubicBezTo>
                  <a:cubicBezTo>
                    <a:pt x="15" y="24"/>
                    <a:pt x="12" y="21"/>
                    <a:pt x="12" y="18"/>
                  </a:cubicBezTo>
                  <a:cubicBezTo>
                    <a:pt x="12" y="15"/>
                    <a:pt x="15" y="12"/>
                    <a:pt x="18" y="12"/>
                  </a:cubicBezTo>
                  <a:close/>
                  <a:moveTo>
                    <a:pt x="6" y="0"/>
                  </a:moveTo>
                  <a:cubicBezTo>
                    <a:pt x="9" y="0"/>
                    <a:pt x="12" y="3"/>
                    <a:pt x="12" y="6"/>
                  </a:cubicBezTo>
                  <a:cubicBezTo>
                    <a:pt x="12" y="9"/>
                    <a:pt x="9" y="12"/>
                    <a:pt x="6" y="12"/>
                  </a:cubicBezTo>
                  <a:cubicBezTo>
                    <a:pt x="3" y="12"/>
                    <a:pt x="0" y="9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40"/>
            <p:cNvSpPr>
              <a:spLocks noEditPoints="1"/>
            </p:cNvSpPr>
            <p:nvPr/>
          </p:nvSpPr>
          <p:spPr bwMode="auto">
            <a:xfrm>
              <a:off x="2907" y="3397"/>
              <a:ext cx="452" cy="356"/>
            </a:xfrm>
            <a:custGeom>
              <a:avLst/>
              <a:gdLst>
                <a:gd name="T0" fmla="*/ 70 w 191"/>
                <a:gd name="T1" fmla="*/ 106 h 150"/>
                <a:gd name="T2" fmla="*/ 90 w 191"/>
                <a:gd name="T3" fmla="*/ 84 h 150"/>
                <a:gd name="T4" fmla="*/ 191 w 191"/>
                <a:gd name="T5" fmla="*/ 56 h 150"/>
                <a:gd name="T6" fmla="*/ 70 w 191"/>
                <a:gd name="T7" fmla="*/ 106 h 150"/>
                <a:gd name="T8" fmla="*/ 23 w 191"/>
                <a:gd name="T9" fmla="*/ 5 h 150"/>
                <a:gd name="T10" fmla="*/ 90 w 191"/>
                <a:gd name="T11" fmla="*/ 4 h 150"/>
                <a:gd name="T12" fmla="*/ 28 w 191"/>
                <a:gd name="T13" fmla="*/ 68 h 150"/>
                <a:gd name="T14" fmla="*/ 23 w 191"/>
                <a:gd name="T15" fmla="*/ 5 h 150"/>
                <a:gd name="T16" fmla="*/ 26 w 191"/>
                <a:gd name="T17" fmla="*/ 0 h 150"/>
                <a:gd name="T18" fmla="*/ 23 w 191"/>
                <a:gd name="T19" fmla="*/ 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150">
                  <a:moveTo>
                    <a:pt x="70" y="106"/>
                  </a:moveTo>
                  <a:cubicBezTo>
                    <a:pt x="90" y="84"/>
                    <a:pt x="90" y="84"/>
                    <a:pt x="90" y="84"/>
                  </a:cubicBezTo>
                  <a:cubicBezTo>
                    <a:pt x="108" y="115"/>
                    <a:pt x="176" y="72"/>
                    <a:pt x="191" y="56"/>
                  </a:cubicBezTo>
                  <a:cubicBezTo>
                    <a:pt x="181" y="79"/>
                    <a:pt x="103" y="150"/>
                    <a:pt x="70" y="106"/>
                  </a:cubicBezTo>
                  <a:close/>
                  <a:moveTo>
                    <a:pt x="23" y="5"/>
                  </a:moveTo>
                  <a:cubicBezTo>
                    <a:pt x="27" y="14"/>
                    <a:pt x="55" y="30"/>
                    <a:pt x="90" y="4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8" y="68"/>
                    <a:pt x="0" y="48"/>
                    <a:pt x="23" y="5"/>
                  </a:cubicBezTo>
                  <a:cubicBezTo>
                    <a:pt x="22" y="2"/>
                    <a:pt x="23" y="1"/>
                    <a:pt x="26" y="0"/>
                  </a:cubicBezTo>
                  <a:cubicBezTo>
                    <a:pt x="25" y="2"/>
                    <a:pt x="24" y="3"/>
                    <a:pt x="23" y="5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41"/>
            <p:cNvSpPr>
              <a:spLocks noEditPoints="1"/>
            </p:cNvSpPr>
            <p:nvPr/>
          </p:nvSpPr>
          <p:spPr bwMode="auto">
            <a:xfrm>
              <a:off x="2926" y="3205"/>
              <a:ext cx="490" cy="491"/>
            </a:xfrm>
            <a:custGeom>
              <a:avLst/>
              <a:gdLst>
                <a:gd name="T0" fmla="*/ 143 w 207"/>
                <a:gd name="T1" fmla="*/ 19 h 207"/>
                <a:gd name="T2" fmla="*/ 19 w 207"/>
                <a:gd name="T3" fmla="*/ 143 h 207"/>
                <a:gd name="T4" fmla="*/ 47 w 207"/>
                <a:gd name="T5" fmla="*/ 47 h 207"/>
                <a:gd name="T6" fmla="*/ 143 w 207"/>
                <a:gd name="T7" fmla="*/ 19 h 207"/>
                <a:gd name="T8" fmla="*/ 64 w 207"/>
                <a:gd name="T9" fmla="*/ 188 h 207"/>
                <a:gd name="T10" fmla="*/ 188 w 207"/>
                <a:gd name="T11" fmla="*/ 64 h 207"/>
                <a:gd name="T12" fmla="*/ 160 w 207"/>
                <a:gd name="T13" fmla="*/ 160 h 207"/>
                <a:gd name="T14" fmla="*/ 64 w 207"/>
                <a:gd name="T15" fmla="*/ 188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7" h="207">
                  <a:moveTo>
                    <a:pt x="143" y="19"/>
                  </a:moveTo>
                  <a:cubicBezTo>
                    <a:pt x="19" y="143"/>
                    <a:pt x="19" y="143"/>
                    <a:pt x="19" y="143"/>
                  </a:cubicBezTo>
                  <a:cubicBezTo>
                    <a:pt x="0" y="124"/>
                    <a:pt x="13" y="81"/>
                    <a:pt x="47" y="47"/>
                  </a:cubicBezTo>
                  <a:cubicBezTo>
                    <a:pt x="81" y="13"/>
                    <a:pt x="124" y="0"/>
                    <a:pt x="143" y="19"/>
                  </a:cubicBezTo>
                  <a:close/>
                  <a:moveTo>
                    <a:pt x="64" y="188"/>
                  </a:moveTo>
                  <a:cubicBezTo>
                    <a:pt x="188" y="64"/>
                    <a:pt x="188" y="64"/>
                    <a:pt x="188" y="64"/>
                  </a:cubicBezTo>
                  <a:cubicBezTo>
                    <a:pt x="207" y="83"/>
                    <a:pt x="194" y="126"/>
                    <a:pt x="160" y="160"/>
                  </a:cubicBezTo>
                  <a:cubicBezTo>
                    <a:pt x="126" y="194"/>
                    <a:pt x="83" y="207"/>
                    <a:pt x="64" y="188"/>
                  </a:cubicBezTo>
                  <a:close/>
                </a:path>
              </a:pathLst>
            </a:custGeom>
            <a:noFill/>
            <a:ln w="30163" cap="sq">
              <a:solidFill>
                <a:srgbClr val="73737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42"/>
            <p:cNvSpPr/>
            <p:nvPr/>
          </p:nvSpPr>
          <p:spPr bwMode="auto">
            <a:xfrm>
              <a:off x="2969" y="3241"/>
              <a:ext cx="412" cy="412"/>
            </a:xfrm>
            <a:custGeom>
              <a:avLst/>
              <a:gdLst>
                <a:gd name="T0" fmla="*/ 165 w 174"/>
                <a:gd name="T1" fmla="*/ 43 h 174"/>
                <a:gd name="T2" fmla="*/ 165 w 174"/>
                <a:gd name="T3" fmla="*/ 9 h 174"/>
                <a:gd name="T4" fmla="*/ 131 w 174"/>
                <a:gd name="T5" fmla="*/ 9 h 174"/>
                <a:gd name="T6" fmla="*/ 9 w 174"/>
                <a:gd name="T7" fmla="*/ 131 h 174"/>
                <a:gd name="T8" fmla="*/ 9 w 174"/>
                <a:gd name="T9" fmla="*/ 165 h 174"/>
                <a:gd name="T10" fmla="*/ 43 w 174"/>
                <a:gd name="T11" fmla="*/ 165 h 174"/>
                <a:gd name="T12" fmla="*/ 165 w 174"/>
                <a:gd name="T13" fmla="*/ 43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4" h="174">
                  <a:moveTo>
                    <a:pt x="165" y="43"/>
                  </a:moveTo>
                  <a:cubicBezTo>
                    <a:pt x="174" y="34"/>
                    <a:pt x="174" y="19"/>
                    <a:pt x="165" y="9"/>
                  </a:cubicBezTo>
                  <a:cubicBezTo>
                    <a:pt x="155" y="0"/>
                    <a:pt x="140" y="0"/>
                    <a:pt x="131" y="9"/>
                  </a:cubicBezTo>
                  <a:cubicBezTo>
                    <a:pt x="9" y="131"/>
                    <a:pt x="9" y="131"/>
                    <a:pt x="9" y="131"/>
                  </a:cubicBezTo>
                  <a:cubicBezTo>
                    <a:pt x="0" y="140"/>
                    <a:pt x="0" y="155"/>
                    <a:pt x="9" y="165"/>
                  </a:cubicBezTo>
                  <a:cubicBezTo>
                    <a:pt x="19" y="174"/>
                    <a:pt x="34" y="174"/>
                    <a:pt x="43" y="165"/>
                  </a:cubicBezTo>
                  <a:cubicBezTo>
                    <a:pt x="165" y="43"/>
                    <a:pt x="165" y="43"/>
                    <a:pt x="165" y="43"/>
                  </a:cubicBezTo>
                  <a:close/>
                </a:path>
              </a:pathLst>
            </a:custGeom>
            <a:solidFill>
              <a:srgbClr val="D9D9D9"/>
            </a:solidFill>
            <a:ln w="30163" cap="sq">
              <a:solidFill>
                <a:srgbClr val="737373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43"/>
            <p:cNvSpPr/>
            <p:nvPr/>
          </p:nvSpPr>
          <p:spPr bwMode="auto">
            <a:xfrm>
              <a:off x="3021" y="3300"/>
              <a:ext cx="310" cy="310"/>
            </a:xfrm>
            <a:custGeom>
              <a:avLst/>
              <a:gdLst>
                <a:gd name="T0" fmla="*/ 25 w 131"/>
                <a:gd name="T1" fmla="*/ 104 h 131"/>
                <a:gd name="T2" fmla="*/ 27 w 131"/>
                <a:gd name="T3" fmla="*/ 122 h 131"/>
                <a:gd name="T4" fmla="*/ 8 w 131"/>
                <a:gd name="T5" fmla="*/ 130 h 131"/>
                <a:gd name="T6" fmla="*/ 1 w 131"/>
                <a:gd name="T7" fmla="*/ 126 h 131"/>
                <a:gd name="T8" fmla="*/ 3 w 131"/>
                <a:gd name="T9" fmla="*/ 119 h 131"/>
                <a:gd name="T10" fmla="*/ 8 w 131"/>
                <a:gd name="T11" fmla="*/ 121 h 131"/>
                <a:gd name="T12" fmla="*/ 19 w 131"/>
                <a:gd name="T13" fmla="*/ 120 h 131"/>
                <a:gd name="T14" fmla="*/ 19 w 131"/>
                <a:gd name="T15" fmla="*/ 110 h 131"/>
                <a:gd name="T16" fmla="*/ 18 w 131"/>
                <a:gd name="T17" fmla="*/ 109 h 131"/>
                <a:gd name="T18" fmla="*/ 17 w 131"/>
                <a:gd name="T19" fmla="*/ 87 h 131"/>
                <a:gd name="T20" fmla="*/ 33 w 131"/>
                <a:gd name="T21" fmla="*/ 82 h 131"/>
                <a:gd name="T22" fmla="*/ 41 w 131"/>
                <a:gd name="T23" fmla="*/ 87 h 131"/>
                <a:gd name="T24" fmla="*/ 51 w 131"/>
                <a:gd name="T25" fmla="*/ 87 h 131"/>
                <a:gd name="T26" fmla="*/ 55 w 131"/>
                <a:gd name="T27" fmla="*/ 81 h 131"/>
                <a:gd name="T28" fmla="*/ 52 w 131"/>
                <a:gd name="T29" fmla="*/ 75 h 131"/>
                <a:gd name="T30" fmla="*/ 49 w 131"/>
                <a:gd name="T31" fmla="*/ 57 h 131"/>
                <a:gd name="T32" fmla="*/ 60 w 131"/>
                <a:gd name="T33" fmla="*/ 48 h 131"/>
                <a:gd name="T34" fmla="*/ 75 w 131"/>
                <a:gd name="T35" fmla="*/ 52 h 131"/>
                <a:gd name="T36" fmla="*/ 79 w 131"/>
                <a:gd name="T37" fmla="*/ 54 h 131"/>
                <a:gd name="T38" fmla="*/ 88 w 131"/>
                <a:gd name="T39" fmla="*/ 50 h 131"/>
                <a:gd name="T40" fmla="*/ 87 w 131"/>
                <a:gd name="T41" fmla="*/ 41 h 131"/>
                <a:gd name="T42" fmla="*/ 83 w 131"/>
                <a:gd name="T43" fmla="*/ 36 h 131"/>
                <a:gd name="T44" fmla="*/ 89 w 131"/>
                <a:gd name="T45" fmla="*/ 16 h 131"/>
                <a:gd name="T46" fmla="*/ 108 w 131"/>
                <a:gd name="T47" fmla="*/ 17 h 131"/>
                <a:gd name="T48" fmla="*/ 110 w 131"/>
                <a:gd name="T49" fmla="*/ 19 h 131"/>
                <a:gd name="T50" fmla="*/ 121 w 131"/>
                <a:gd name="T51" fmla="*/ 18 h 131"/>
                <a:gd name="T52" fmla="*/ 121 w 131"/>
                <a:gd name="T53" fmla="*/ 8 h 131"/>
                <a:gd name="T54" fmla="*/ 120 w 131"/>
                <a:gd name="T55" fmla="*/ 6 h 131"/>
                <a:gd name="T56" fmla="*/ 123 w 131"/>
                <a:gd name="T57" fmla="*/ 0 h 131"/>
                <a:gd name="T58" fmla="*/ 126 w 131"/>
                <a:gd name="T59" fmla="*/ 2 h 131"/>
                <a:gd name="T60" fmla="*/ 130 w 131"/>
                <a:gd name="T61" fmla="*/ 15 h 131"/>
                <a:gd name="T62" fmla="*/ 122 w 131"/>
                <a:gd name="T63" fmla="*/ 27 h 131"/>
                <a:gd name="T64" fmla="*/ 104 w 131"/>
                <a:gd name="T65" fmla="*/ 24 h 131"/>
                <a:gd name="T66" fmla="*/ 102 w 131"/>
                <a:gd name="T67" fmla="*/ 23 h 131"/>
                <a:gd name="T68" fmla="*/ 92 w 131"/>
                <a:gd name="T69" fmla="*/ 24 h 131"/>
                <a:gd name="T70" fmla="*/ 91 w 131"/>
                <a:gd name="T71" fmla="*/ 34 h 131"/>
                <a:gd name="T72" fmla="*/ 92 w 131"/>
                <a:gd name="T73" fmla="*/ 35 h 131"/>
                <a:gd name="T74" fmla="*/ 96 w 131"/>
                <a:gd name="T75" fmla="*/ 49 h 131"/>
                <a:gd name="T76" fmla="*/ 88 w 131"/>
                <a:gd name="T77" fmla="*/ 61 h 131"/>
                <a:gd name="T78" fmla="*/ 70 w 131"/>
                <a:gd name="T79" fmla="*/ 58 h 131"/>
                <a:gd name="T80" fmla="*/ 68 w 131"/>
                <a:gd name="T81" fmla="*/ 57 h 131"/>
                <a:gd name="T82" fmla="*/ 58 w 131"/>
                <a:gd name="T83" fmla="*/ 58 h 131"/>
                <a:gd name="T84" fmla="*/ 57 w 131"/>
                <a:gd name="T85" fmla="*/ 68 h 131"/>
                <a:gd name="T86" fmla="*/ 58 w 131"/>
                <a:gd name="T87" fmla="*/ 69 h 131"/>
                <a:gd name="T88" fmla="*/ 62 w 131"/>
                <a:gd name="T89" fmla="*/ 83 h 131"/>
                <a:gd name="T90" fmla="*/ 54 w 131"/>
                <a:gd name="T91" fmla="*/ 95 h 131"/>
                <a:gd name="T92" fmla="*/ 36 w 131"/>
                <a:gd name="T93" fmla="*/ 92 h 131"/>
                <a:gd name="T94" fmla="*/ 34 w 131"/>
                <a:gd name="T95" fmla="*/ 91 h 131"/>
                <a:gd name="T96" fmla="*/ 24 w 131"/>
                <a:gd name="T97" fmla="*/ 92 h 131"/>
                <a:gd name="T98" fmla="*/ 23 w 131"/>
                <a:gd name="T99" fmla="*/ 102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1" h="131">
                  <a:moveTo>
                    <a:pt x="24" y="103"/>
                  </a:moveTo>
                  <a:cubicBezTo>
                    <a:pt x="24" y="103"/>
                    <a:pt x="24" y="103"/>
                    <a:pt x="24" y="103"/>
                  </a:cubicBezTo>
                  <a:cubicBezTo>
                    <a:pt x="24" y="104"/>
                    <a:pt x="25" y="104"/>
                    <a:pt x="25" y="104"/>
                  </a:cubicBezTo>
                  <a:cubicBezTo>
                    <a:pt x="27" y="106"/>
                    <a:pt x="28" y="108"/>
                    <a:pt x="28" y="111"/>
                  </a:cubicBezTo>
                  <a:cubicBezTo>
                    <a:pt x="29" y="113"/>
                    <a:pt x="29" y="115"/>
                    <a:pt x="28" y="117"/>
                  </a:cubicBezTo>
                  <a:cubicBezTo>
                    <a:pt x="28" y="119"/>
                    <a:pt x="28" y="120"/>
                    <a:pt x="27" y="122"/>
                  </a:cubicBezTo>
                  <a:cubicBezTo>
                    <a:pt x="26" y="124"/>
                    <a:pt x="25" y="125"/>
                    <a:pt x="24" y="126"/>
                  </a:cubicBezTo>
                  <a:cubicBezTo>
                    <a:pt x="22" y="127"/>
                    <a:pt x="21" y="128"/>
                    <a:pt x="20" y="129"/>
                  </a:cubicBezTo>
                  <a:cubicBezTo>
                    <a:pt x="16" y="131"/>
                    <a:pt x="12" y="131"/>
                    <a:pt x="8" y="130"/>
                  </a:cubicBezTo>
                  <a:cubicBezTo>
                    <a:pt x="6" y="129"/>
                    <a:pt x="5" y="128"/>
                    <a:pt x="3" y="128"/>
                  </a:cubicBezTo>
                  <a:cubicBezTo>
                    <a:pt x="3" y="127"/>
                    <a:pt x="2" y="127"/>
                    <a:pt x="2" y="126"/>
                  </a:cubicBezTo>
                  <a:cubicBezTo>
                    <a:pt x="2" y="126"/>
                    <a:pt x="2" y="126"/>
                    <a:pt x="1" y="126"/>
                  </a:cubicBezTo>
                  <a:cubicBezTo>
                    <a:pt x="1" y="125"/>
                    <a:pt x="0" y="125"/>
                    <a:pt x="0" y="124"/>
                  </a:cubicBezTo>
                  <a:cubicBezTo>
                    <a:pt x="0" y="122"/>
                    <a:pt x="1" y="120"/>
                    <a:pt x="2" y="119"/>
                  </a:cubicBezTo>
                  <a:cubicBezTo>
                    <a:pt x="2" y="119"/>
                    <a:pt x="3" y="119"/>
                    <a:pt x="3" y="119"/>
                  </a:cubicBezTo>
                  <a:cubicBezTo>
                    <a:pt x="4" y="119"/>
                    <a:pt x="5" y="119"/>
                    <a:pt x="6" y="120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8" y="121"/>
                    <a:pt x="8" y="121"/>
                    <a:pt x="8" y="121"/>
                  </a:cubicBezTo>
                  <a:cubicBezTo>
                    <a:pt x="9" y="121"/>
                    <a:pt x="10" y="122"/>
                    <a:pt x="11" y="122"/>
                  </a:cubicBezTo>
                  <a:cubicBezTo>
                    <a:pt x="13" y="123"/>
                    <a:pt x="15" y="122"/>
                    <a:pt x="17" y="121"/>
                  </a:cubicBezTo>
                  <a:cubicBezTo>
                    <a:pt x="17" y="121"/>
                    <a:pt x="18" y="120"/>
                    <a:pt x="19" y="120"/>
                  </a:cubicBezTo>
                  <a:cubicBezTo>
                    <a:pt x="19" y="119"/>
                    <a:pt x="20" y="118"/>
                    <a:pt x="20" y="118"/>
                  </a:cubicBezTo>
                  <a:cubicBezTo>
                    <a:pt x="20" y="117"/>
                    <a:pt x="21" y="116"/>
                    <a:pt x="21" y="115"/>
                  </a:cubicBezTo>
                  <a:cubicBezTo>
                    <a:pt x="21" y="113"/>
                    <a:pt x="20" y="112"/>
                    <a:pt x="19" y="110"/>
                  </a:cubicBezTo>
                  <a:cubicBezTo>
                    <a:pt x="19" y="110"/>
                    <a:pt x="19" y="109"/>
                    <a:pt x="19" y="109"/>
                  </a:cubicBezTo>
                  <a:cubicBezTo>
                    <a:pt x="19" y="109"/>
                    <a:pt x="18" y="109"/>
                    <a:pt x="18" y="109"/>
                  </a:cubicBezTo>
                  <a:cubicBezTo>
                    <a:pt x="18" y="109"/>
                    <a:pt x="18" y="109"/>
                    <a:pt x="18" y="109"/>
                  </a:cubicBezTo>
                  <a:cubicBezTo>
                    <a:pt x="17" y="107"/>
                    <a:pt x="16" y="105"/>
                    <a:pt x="15" y="103"/>
                  </a:cubicBezTo>
                  <a:cubicBezTo>
                    <a:pt x="13" y="99"/>
                    <a:pt x="13" y="95"/>
                    <a:pt x="15" y="91"/>
                  </a:cubicBezTo>
                  <a:cubicBezTo>
                    <a:pt x="16" y="90"/>
                    <a:pt x="16" y="88"/>
                    <a:pt x="17" y="87"/>
                  </a:cubicBezTo>
                  <a:cubicBezTo>
                    <a:pt x="18" y="86"/>
                    <a:pt x="20" y="85"/>
                    <a:pt x="21" y="84"/>
                  </a:cubicBezTo>
                  <a:cubicBezTo>
                    <a:pt x="23" y="83"/>
                    <a:pt x="25" y="82"/>
                    <a:pt x="27" y="82"/>
                  </a:cubicBezTo>
                  <a:cubicBezTo>
                    <a:pt x="29" y="81"/>
                    <a:pt x="31" y="81"/>
                    <a:pt x="33" y="82"/>
                  </a:cubicBezTo>
                  <a:cubicBezTo>
                    <a:pt x="35" y="82"/>
                    <a:pt x="38" y="83"/>
                    <a:pt x="40" y="85"/>
                  </a:cubicBezTo>
                  <a:cubicBezTo>
                    <a:pt x="40" y="85"/>
                    <a:pt x="41" y="86"/>
                    <a:pt x="41" y="86"/>
                  </a:cubicBezTo>
                  <a:cubicBezTo>
                    <a:pt x="41" y="86"/>
                    <a:pt x="41" y="86"/>
                    <a:pt x="41" y="87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3" y="88"/>
                    <a:pt x="44" y="88"/>
                    <a:pt x="45" y="88"/>
                  </a:cubicBezTo>
                  <a:cubicBezTo>
                    <a:pt x="47" y="89"/>
                    <a:pt x="49" y="88"/>
                    <a:pt x="51" y="87"/>
                  </a:cubicBezTo>
                  <a:cubicBezTo>
                    <a:pt x="51" y="87"/>
                    <a:pt x="52" y="86"/>
                    <a:pt x="53" y="86"/>
                  </a:cubicBezTo>
                  <a:cubicBezTo>
                    <a:pt x="53" y="85"/>
                    <a:pt x="54" y="84"/>
                    <a:pt x="54" y="84"/>
                  </a:cubicBezTo>
                  <a:cubicBezTo>
                    <a:pt x="54" y="83"/>
                    <a:pt x="54" y="82"/>
                    <a:pt x="55" y="81"/>
                  </a:cubicBezTo>
                  <a:cubicBezTo>
                    <a:pt x="55" y="79"/>
                    <a:pt x="54" y="78"/>
                    <a:pt x="53" y="76"/>
                  </a:cubicBezTo>
                  <a:cubicBezTo>
                    <a:pt x="53" y="76"/>
                    <a:pt x="53" y="76"/>
                    <a:pt x="53" y="75"/>
                  </a:cubicBezTo>
                  <a:cubicBezTo>
                    <a:pt x="52" y="75"/>
                    <a:pt x="52" y="75"/>
                    <a:pt x="52" y="75"/>
                  </a:cubicBezTo>
                  <a:cubicBezTo>
                    <a:pt x="52" y="75"/>
                    <a:pt x="52" y="75"/>
                    <a:pt x="52" y="75"/>
                  </a:cubicBezTo>
                  <a:cubicBezTo>
                    <a:pt x="51" y="73"/>
                    <a:pt x="49" y="71"/>
                    <a:pt x="49" y="69"/>
                  </a:cubicBezTo>
                  <a:cubicBezTo>
                    <a:pt x="47" y="66"/>
                    <a:pt x="47" y="61"/>
                    <a:pt x="49" y="57"/>
                  </a:cubicBezTo>
                  <a:cubicBezTo>
                    <a:pt x="49" y="56"/>
                    <a:pt x="50" y="54"/>
                    <a:pt x="51" y="53"/>
                  </a:cubicBezTo>
                  <a:cubicBezTo>
                    <a:pt x="52" y="52"/>
                    <a:pt x="54" y="51"/>
                    <a:pt x="55" y="50"/>
                  </a:cubicBezTo>
                  <a:cubicBezTo>
                    <a:pt x="57" y="49"/>
                    <a:pt x="59" y="48"/>
                    <a:pt x="60" y="48"/>
                  </a:cubicBezTo>
                  <a:cubicBezTo>
                    <a:pt x="62" y="47"/>
                    <a:pt x="65" y="47"/>
                    <a:pt x="67" y="48"/>
                  </a:cubicBezTo>
                  <a:cubicBezTo>
                    <a:pt x="69" y="48"/>
                    <a:pt x="72" y="49"/>
                    <a:pt x="74" y="51"/>
                  </a:cubicBezTo>
                  <a:cubicBezTo>
                    <a:pt x="74" y="51"/>
                    <a:pt x="74" y="52"/>
                    <a:pt x="75" y="52"/>
                  </a:cubicBezTo>
                  <a:cubicBezTo>
                    <a:pt x="75" y="52"/>
                    <a:pt x="75" y="52"/>
                    <a:pt x="75" y="53"/>
                  </a:cubicBezTo>
                  <a:cubicBezTo>
                    <a:pt x="75" y="53"/>
                    <a:pt x="76" y="53"/>
                    <a:pt x="76" y="53"/>
                  </a:cubicBezTo>
                  <a:cubicBezTo>
                    <a:pt x="77" y="54"/>
                    <a:pt x="78" y="54"/>
                    <a:pt x="79" y="54"/>
                  </a:cubicBezTo>
                  <a:cubicBezTo>
                    <a:pt x="81" y="55"/>
                    <a:pt x="83" y="54"/>
                    <a:pt x="85" y="53"/>
                  </a:cubicBezTo>
                  <a:cubicBezTo>
                    <a:pt x="85" y="53"/>
                    <a:pt x="86" y="52"/>
                    <a:pt x="87" y="52"/>
                  </a:cubicBezTo>
                  <a:cubicBezTo>
                    <a:pt x="87" y="51"/>
                    <a:pt x="87" y="51"/>
                    <a:pt x="88" y="50"/>
                  </a:cubicBezTo>
                  <a:cubicBezTo>
                    <a:pt x="88" y="49"/>
                    <a:pt x="88" y="48"/>
                    <a:pt x="88" y="47"/>
                  </a:cubicBezTo>
                  <a:cubicBezTo>
                    <a:pt x="89" y="45"/>
                    <a:pt x="88" y="44"/>
                    <a:pt x="87" y="42"/>
                  </a:cubicBezTo>
                  <a:cubicBezTo>
                    <a:pt x="87" y="42"/>
                    <a:pt x="87" y="42"/>
                    <a:pt x="87" y="41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5" y="39"/>
                    <a:pt x="83" y="38"/>
                    <a:pt x="83" y="36"/>
                  </a:cubicBezTo>
                  <a:cubicBezTo>
                    <a:pt x="81" y="32"/>
                    <a:pt x="81" y="27"/>
                    <a:pt x="83" y="23"/>
                  </a:cubicBezTo>
                  <a:cubicBezTo>
                    <a:pt x="83" y="22"/>
                    <a:pt x="84" y="20"/>
                    <a:pt x="85" y="19"/>
                  </a:cubicBezTo>
                  <a:cubicBezTo>
                    <a:pt x="86" y="18"/>
                    <a:pt x="88" y="17"/>
                    <a:pt x="89" y="16"/>
                  </a:cubicBezTo>
                  <a:cubicBezTo>
                    <a:pt x="91" y="15"/>
                    <a:pt x="92" y="14"/>
                    <a:pt x="94" y="14"/>
                  </a:cubicBezTo>
                  <a:cubicBezTo>
                    <a:pt x="96" y="13"/>
                    <a:pt x="99" y="13"/>
                    <a:pt x="101" y="14"/>
                  </a:cubicBezTo>
                  <a:cubicBezTo>
                    <a:pt x="103" y="14"/>
                    <a:pt x="106" y="15"/>
                    <a:pt x="108" y="17"/>
                  </a:cubicBezTo>
                  <a:cubicBezTo>
                    <a:pt x="108" y="17"/>
                    <a:pt x="108" y="18"/>
                    <a:pt x="109" y="18"/>
                  </a:cubicBezTo>
                  <a:cubicBezTo>
                    <a:pt x="109" y="18"/>
                    <a:pt x="109" y="19"/>
                    <a:pt x="109" y="19"/>
                  </a:cubicBezTo>
                  <a:cubicBezTo>
                    <a:pt x="109" y="19"/>
                    <a:pt x="110" y="19"/>
                    <a:pt x="110" y="19"/>
                  </a:cubicBezTo>
                  <a:cubicBezTo>
                    <a:pt x="111" y="20"/>
                    <a:pt x="112" y="20"/>
                    <a:pt x="113" y="20"/>
                  </a:cubicBezTo>
                  <a:cubicBezTo>
                    <a:pt x="115" y="21"/>
                    <a:pt x="117" y="20"/>
                    <a:pt x="118" y="19"/>
                  </a:cubicBezTo>
                  <a:cubicBezTo>
                    <a:pt x="119" y="19"/>
                    <a:pt x="120" y="18"/>
                    <a:pt x="121" y="18"/>
                  </a:cubicBezTo>
                  <a:cubicBezTo>
                    <a:pt x="121" y="17"/>
                    <a:pt x="121" y="17"/>
                    <a:pt x="122" y="16"/>
                  </a:cubicBezTo>
                  <a:cubicBezTo>
                    <a:pt x="122" y="15"/>
                    <a:pt x="122" y="14"/>
                    <a:pt x="122" y="13"/>
                  </a:cubicBezTo>
                  <a:cubicBezTo>
                    <a:pt x="123" y="11"/>
                    <a:pt x="122" y="10"/>
                    <a:pt x="121" y="8"/>
                  </a:cubicBezTo>
                  <a:cubicBezTo>
                    <a:pt x="121" y="8"/>
                    <a:pt x="121" y="8"/>
                    <a:pt x="121" y="7"/>
                  </a:cubicBezTo>
                  <a:cubicBezTo>
                    <a:pt x="120" y="7"/>
                    <a:pt x="120" y="7"/>
                    <a:pt x="120" y="7"/>
                  </a:cubicBezTo>
                  <a:cubicBezTo>
                    <a:pt x="120" y="7"/>
                    <a:pt x="120" y="7"/>
                    <a:pt x="120" y="6"/>
                  </a:cubicBezTo>
                  <a:cubicBezTo>
                    <a:pt x="119" y="6"/>
                    <a:pt x="119" y="5"/>
                    <a:pt x="119" y="4"/>
                  </a:cubicBezTo>
                  <a:cubicBezTo>
                    <a:pt x="119" y="4"/>
                    <a:pt x="119" y="4"/>
                    <a:pt x="119" y="3"/>
                  </a:cubicBezTo>
                  <a:cubicBezTo>
                    <a:pt x="119" y="1"/>
                    <a:pt x="121" y="0"/>
                    <a:pt x="123" y="0"/>
                  </a:cubicBezTo>
                  <a:cubicBezTo>
                    <a:pt x="123" y="0"/>
                    <a:pt x="124" y="0"/>
                    <a:pt x="124" y="0"/>
                  </a:cubicBezTo>
                  <a:cubicBezTo>
                    <a:pt x="125" y="0"/>
                    <a:pt x="125" y="1"/>
                    <a:pt x="125" y="1"/>
                  </a:cubicBezTo>
                  <a:cubicBezTo>
                    <a:pt x="126" y="1"/>
                    <a:pt x="126" y="1"/>
                    <a:pt x="126" y="2"/>
                  </a:cubicBezTo>
                  <a:cubicBezTo>
                    <a:pt x="126" y="2"/>
                    <a:pt x="127" y="2"/>
                    <a:pt x="127" y="2"/>
                  </a:cubicBezTo>
                  <a:cubicBezTo>
                    <a:pt x="128" y="4"/>
                    <a:pt x="129" y="6"/>
                    <a:pt x="130" y="9"/>
                  </a:cubicBezTo>
                  <a:cubicBezTo>
                    <a:pt x="130" y="11"/>
                    <a:pt x="131" y="13"/>
                    <a:pt x="130" y="15"/>
                  </a:cubicBezTo>
                  <a:cubicBezTo>
                    <a:pt x="130" y="17"/>
                    <a:pt x="129" y="19"/>
                    <a:pt x="128" y="20"/>
                  </a:cubicBezTo>
                  <a:cubicBezTo>
                    <a:pt x="128" y="22"/>
                    <a:pt x="127" y="23"/>
                    <a:pt x="125" y="24"/>
                  </a:cubicBezTo>
                  <a:cubicBezTo>
                    <a:pt x="124" y="25"/>
                    <a:pt x="123" y="26"/>
                    <a:pt x="122" y="27"/>
                  </a:cubicBezTo>
                  <a:cubicBezTo>
                    <a:pt x="118" y="29"/>
                    <a:pt x="113" y="29"/>
                    <a:pt x="110" y="28"/>
                  </a:cubicBezTo>
                  <a:cubicBezTo>
                    <a:pt x="108" y="27"/>
                    <a:pt x="107" y="27"/>
                    <a:pt x="105" y="26"/>
                  </a:cubicBezTo>
                  <a:cubicBezTo>
                    <a:pt x="105" y="25"/>
                    <a:pt x="104" y="25"/>
                    <a:pt x="104" y="24"/>
                  </a:cubicBezTo>
                  <a:cubicBezTo>
                    <a:pt x="103" y="24"/>
                    <a:pt x="103" y="24"/>
                    <a:pt x="103" y="24"/>
                  </a:cubicBezTo>
                  <a:cubicBezTo>
                    <a:pt x="103" y="24"/>
                    <a:pt x="103" y="24"/>
                    <a:pt x="103" y="23"/>
                  </a:cubicBezTo>
                  <a:cubicBezTo>
                    <a:pt x="103" y="23"/>
                    <a:pt x="102" y="23"/>
                    <a:pt x="102" y="23"/>
                  </a:cubicBezTo>
                  <a:cubicBezTo>
                    <a:pt x="101" y="22"/>
                    <a:pt x="100" y="22"/>
                    <a:pt x="99" y="22"/>
                  </a:cubicBezTo>
                  <a:cubicBezTo>
                    <a:pt x="97" y="21"/>
                    <a:pt x="95" y="22"/>
                    <a:pt x="94" y="23"/>
                  </a:cubicBezTo>
                  <a:cubicBezTo>
                    <a:pt x="93" y="23"/>
                    <a:pt x="92" y="24"/>
                    <a:pt x="92" y="24"/>
                  </a:cubicBezTo>
                  <a:cubicBezTo>
                    <a:pt x="91" y="25"/>
                    <a:pt x="91" y="25"/>
                    <a:pt x="90" y="26"/>
                  </a:cubicBezTo>
                  <a:cubicBezTo>
                    <a:pt x="90" y="27"/>
                    <a:pt x="90" y="28"/>
                    <a:pt x="90" y="29"/>
                  </a:cubicBezTo>
                  <a:cubicBezTo>
                    <a:pt x="89" y="31"/>
                    <a:pt x="90" y="32"/>
                    <a:pt x="91" y="34"/>
                  </a:cubicBezTo>
                  <a:cubicBezTo>
                    <a:pt x="91" y="34"/>
                    <a:pt x="91" y="34"/>
                    <a:pt x="91" y="35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92" y="36"/>
                    <a:pt x="93" y="36"/>
                    <a:pt x="93" y="36"/>
                  </a:cubicBezTo>
                  <a:cubicBezTo>
                    <a:pt x="94" y="38"/>
                    <a:pt x="95" y="40"/>
                    <a:pt x="96" y="43"/>
                  </a:cubicBezTo>
                  <a:cubicBezTo>
                    <a:pt x="97" y="45"/>
                    <a:pt x="97" y="47"/>
                    <a:pt x="96" y="49"/>
                  </a:cubicBezTo>
                  <a:cubicBezTo>
                    <a:pt x="96" y="51"/>
                    <a:pt x="95" y="53"/>
                    <a:pt x="94" y="54"/>
                  </a:cubicBezTo>
                  <a:cubicBezTo>
                    <a:pt x="94" y="56"/>
                    <a:pt x="93" y="57"/>
                    <a:pt x="92" y="58"/>
                  </a:cubicBezTo>
                  <a:cubicBezTo>
                    <a:pt x="90" y="59"/>
                    <a:pt x="89" y="60"/>
                    <a:pt x="88" y="61"/>
                  </a:cubicBezTo>
                  <a:cubicBezTo>
                    <a:pt x="84" y="63"/>
                    <a:pt x="80" y="63"/>
                    <a:pt x="76" y="62"/>
                  </a:cubicBezTo>
                  <a:cubicBezTo>
                    <a:pt x="74" y="61"/>
                    <a:pt x="73" y="61"/>
                    <a:pt x="71" y="60"/>
                  </a:cubicBezTo>
                  <a:cubicBezTo>
                    <a:pt x="71" y="59"/>
                    <a:pt x="70" y="59"/>
                    <a:pt x="70" y="58"/>
                  </a:cubicBezTo>
                  <a:cubicBezTo>
                    <a:pt x="69" y="58"/>
                    <a:pt x="69" y="58"/>
                    <a:pt x="69" y="58"/>
                  </a:cubicBezTo>
                  <a:cubicBezTo>
                    <a:pt x="69" y="58"/>
                    <a:pt x="69" y="58"/>
                    <a:pt x="69" y="57"/>
                  </a:cubicBezTo>
                  <a:cubicBezTo>
                    <a:pt x="69" y="57"/>
                    <a:pt x="68" y="57"/>
                    <a:pt x="68" y="57"/>
                  </a:cubicBezTo>
                  <a:cubicBezTo>
                    <a:pt x="67" y="56"/>
                    <a:pt x="66" y="56"/>
                    <a:pt x="65" y="56"/>
                  </a:cubicBezTo>
                  <a:cubicBezTo>
                    <a:pt x="63" y="55"/>
                    <a:pt x="61" y="56"/>
                    <a:pt x="60" y="56"/>
                  </a:cubicBezTo>
                  <a:cubicBezTo>
                    <a:pt x="59" y="57"/>
                    <a:pt x="58" y="57"/>
                    <a:pt x="58" y="58"/>
                  </a:cubicBezTo>
                  <a:cubicBezTo>
                    <a:pt x="57" y="59"/>
                    <a:pt x="57" y="59"/>
                    <a:pt x="56" y="60"/>
                  </a:cubicBezTo>
                  <a:cubicBezTo>
                    <a:pt x="56" y="61"/>
                    <a:pt x="56" y="62"/>
                    <a:pt x="56" y="63"/>
                  </a:cubicBezTo>
                  <a:cubicBezTo>
                    <a:pt x="55" y="64"/>
                    <a:pt x="56" y="66"/>
                    <a:pt x="57" y="68"/>
                  </a:cubicBezTo>
                  <a:cubicBezTo>
                    <a:pt x="57" y="68"/>
                    <a:pt x="57" y="68"/>
                    <a:pt x="57" y="69"/>
                  </a:cubicBezTo>
                  <a:cubicBezTo>
                    <a:pt x="58" y="69"/>
                    <a:pt x="58" y="69"/>
                    <a:pt x="58" y="69"/>
                  </a:cubicBezTo>
                  <a:cubicBezTo>
                    <a:pt x="58" y="69"/>
                    <a:pt x="58" y="69"/>
                    <a:pt x="58" y="69"/>
                  </a:cubicBezTo>
                  <a:cubicBezTo>
                    <a:pt x="58" y="70"/>
                    <a:pt x="59" y="70"/>
                    <a:pt x="59" y="70"/>
                  </a:cubicBezTo>
                  <a:cubicBezTo>
                    <a:pt x="60" y="72"/>
                    <a:pt x="62" y="74"/>
                    <a:pt x="62" y="77"/>
                  </a:cubicBezTo>
                  <a:cubicBezTo>
                    <a:pt x="63" y="79"/>
                    <a:pt x="63" y="81"/>
                    <a:pt x="62" y="83"/>
                  </a:cubicBezTo>
                  <a:cubicBezTo>
                    <a:pt x="62" y="85"/>
                    <a:pt x="61" y="87"/>
                    <a:pt x="61" y="88"/>
                  </a:cubicBezTo>
                  <a:cubicBezTo>
                    <a:pt x="60" y="90"/>
                    <a:pt x="59" y="91"/>
                    <a:pt x="58" y="92"/>
                  </a:cubicBezTo>
                  <a:cubicBezTo>
                    <a:pt x="56" y="93"/>
                    <a:pt x="55" y="94"/>
                    <a:pt x="54" y="95"/>
                  </a:cubicBezTo>
                  <a:cubicBezTo>
                    <a:pt x="50" y="97"/>
                    <a:pt x="46" y="97"/>
                    <a:pt x="42" y="96"/>
                  </a:cubicBezTo>
                  <a:cubicBezTo>
                    <a:pt x="40" y="95"/>
                    <a:pt x="39" y="94"/>
                    <a:pt x="37" y="94"/>
                  </a:cubicBezTo>
                  <a:cubicBezTo>
                    <a:pt x="37" y="93"/>
                    <a:pt x="36" y="93"/>
                    <a:pt x="36" y="92"/>
                  </a:cubicBezTo>
                  <a:cubicBezTo>
                    <a:pt x="36" y="92"/>
                    <a:pt x="36" y="92"/>
                    <a:pt x="35" y="92"/>
                  </a:cubicBezTo>
                  <a:cubicBezTo>
                    <a:pt x="35" y="92"/>
                    <a:pt x="35" y="91"/>
                    <a:pt x="35" y="91"/>
                  </a:cubicBezTo>
                  <a:cubicBezTo>
                    <a:pt x="35" y="91"/>
                    <a:pt x="34" y="91"/>
                    <a:pt x="34" y="91"/>
                  </a:cubicBezTo>
                  <a:cubicBezTo>
                    <a:pt x="33" y="90"/>
                    <a:pt x="33" y="90"/>
                    <a:pt x="31" y="90"/>
                  </a:cubicBezTo>
                  <a:cubicBezTo>
                    <a:pt x="30" y="89"/>
                    <a:pt x="27" y="89"/>
                    <a:pt x="26" y="90"/>
                  </a:cubicBezTo>
                  <a:cubicBezTo>
                    <a:pt x="25" y="91"/>
                    <a:pt x="24" y="91"/>
                    <a:pt x="24" y="92"/>
                  </a:cubicBezTo>
                  <a:cubicBezTo>
                    <a:pt x="23" y="93"/>
                    <a:pt x="23" y="93"/>
                    <a:pt x="22" y="94"/>
                  </a:cubicBezTo>
                  <a:cubicBezTo>
                    <a:pt x="22" y="95"/>
                    <a:pt x="22" y="96"/>
                    <a:pt x="22" y="97"/>
                  </a:cubicBezTo>
                  <a:cubicBezTo>
                    <a:pt x="21" y="98"/>
                    <a:pt x="22" y="100"/>
                    <a:pt x="23" y="102"/>
                  </a:cubicBezTo>
                  <a:cubicBezTo>
                    <a:pt x="23" y="102"/>
                    <a:pt x="23" y="102"/>
                    <a:pt x="24" y="103"/>
                  </a:cubicBezTo>
                  <a:cubicBezTo>
                    <a:pt x="24" y="103"/>
                    <a:pt x="24" y="103"/>
                    <a:pt x="24" y="103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44"/>
            <p:cNvSpPr>
              <a:spLocks noEditPoints="1"/>
            </p:cNvSpPr>
            <p:nvPr/>
          </p:nvSpPr>
          <p:spPr bwMode="auto">
            <a:xfrm>
              <a:off x="3736" y="3284"/>
              <a:ext cx="170" cy="56"/>
            </a:xfrm>
            <a:custGeom>
              <a:avLst/>
              <a:gdLst>
                <a:gd name="T0" fmla="*/ 170 w 170"/>
                <a:gd name="T1" fmla="*/ 38 h 56"/>
                <a:gd name="T2" fmla="*/ 123 w 170"/>
                <a:gd name="T3" fmla="*/ 38 h 56"/>
                <a:gd name="T4" fmla="*/ 123 w 170"/>
                <a:gd name="T5" fmla="*/ 56 h 56"/>
                <a:gd name="T6" fmla="*/ 170 w 170"/>
                <a:gd name="T7" fmla="*/ 56 h 56"/>
                <a:gd name="T8" fmla="*/ 170 w 170"/>
                <a:gd name="T9" fmla="*/ 38 h 56"/>
                <a:gd name="T10" fmla="*/ 170 w 170"/>
                <a:gd name="T11" fmla="*/ 38 h 56"/>
                <a:gd name="T12" fmla="*/ 47 w 170"/>
                <a:gd name="T13" fmla="*/ 38 h 56"/>
                <a:gd name="T14" fmla="*/ 0 w 170"/>
                <a:gd name="T15" fmla="*/ 38 h 56"/>
                <a:gd name="T16" fmla="*/ 0 w 170"/>
                <a:gd name="T17" fmla="*/ 56 h 56"/>
                <a:gd name="T18" fmla="*/ 47 w 170"/>
                <a:gd name="T19" fmla="*/ 56 h 56"/>
                <a:gd name="T20" fmla="*/ 47 w 170"/>
                <a:gd name="T21" fmla="*/ 38 h 56"/>
                <a:gd name="T22" fmla="*/ 47 w 170"/>
                <a:gd name="T23" fmla="*/ 38 h 56"/>
                <a:gd name="T24" fmla="*/ 104 w 170"/>
                <a:gd name="T25" fmla="*/ 0 h 56"/>
                <a:gd name="T26" fmla="*/ 57 w 170"/>
                <a:gd name="T27" fmla="*/ 0 h 56"/>
                <a:gd name="T28" fmla="*/ 57 w 170"/>
                <a:gd name="T29" fmla="*/ 19 h 56"/>
                <a:gd name="T30" fmla="*/ 104 w 170"/>
                <a:gd name="T31" fmla="*/ 19 h 56"/>
                <a:gd name="T32" fmla="*/ 104 w 170"/>
                <a:gd name="T33" fmla="*/ 0 h 56"/>
                <a:gd name="T34" fmla="*/ 104 w 170"/>
                <a:gd name="T35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0" h="56">
                  <a:moveTo>
                    <a:pt x="170" y="38"/>
                  </a:moveTo>
                  <a:lnTo>
                    <a:pt x="123" y="38"/>
                  </a:lnTo>
                  <a:lnTo>
                    <a:pt x="123" y="56"/>
                  </a:lnTo>
                  <a:lnTo>
                    <a:pt x="170" y="56"/>
                  </a:lnTo>
                  <a:lnTo>
                    <a:pt x="170" y="38"/>
                  </a:lnTo>
                  <a:lnTo>
                    <a:pt x="170" y="38"/>
                  </a:lnTo>
                  <a:close/>
                  <a:moveTo>
                    <a:pt x="47" y="38"/>
                  </a:moveTo>
                  <a:lnTo>
                    <a:pt x="0" y="38"/>
                  </a:lnTo>
                  <a:lnTo>
                    <a:pt x="0" y="56"/>
                  </a:lnTo>
                  <a:lnTo>
                    <a:pt x="47" y="56"/>
                  </a:lnTo>
                  <a:lnTo>
                    <a:pt x="47" y="38"/>
                  </a:lnTo>
                  <a:lnTo>
                    <a:pt x="47" y="38"/>
                  </a:lnTo>
                  <a:close/>
                  <a:moveTo>
                    <a:pt x="104" y="0"/>
                  </a:moveTo>
                  <a:lnTo>
                    <a:pt x="57" y="0"/>
                  </a:lnTo>
                  <a:lnTo>
                    <a:pt x="57" y="19"/>
                  </a:lnTo>
                  <a:lnTo>
                    <a:pt x="104" y="19"/>
                  </a:lnTo>
                  <a:lnTo>
                    <a:pt x="104" y="0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45"/>
            <p:cNvSpPr/>
            <p:nvPr/>
          </p:nvSpPr>
          <p:spPr bwMode="auto">
            <a:xfrm>
              <a:off x="3679" y="3376"/>
              <a:ext cx="341" cy="69"/>
            </a:xfrm>
            <a:custGeom>
              <a:avLst/>
              <a:gdLst>
                <a:gd name="T0" fmla="*/ 142 w 144"/>
                <a:gd name="T1" fmla="*/ 9 h 29"/>
                <a:gd name="T2" fmla="*/ 120 w 144"/>
                <a:gd name="T3" fmla="*/ 9 h 29"/>
                <a:gd name="T4" fmla="*/ 109 w 144"/>
                <a:gd name="T5" fmla="*/ 16 h 29"/>
                <a:gd name="T6" fmla="*/ 107 w 144"/>
                <a:gd name="T7" fmla="*/ 22 h 29"/>
                <a:gd name="T8" fmla="*/ 96 w 144"/>
                <a:gd name="T9" fmla="*/ 29 h 29"/>
                <a:gd name="T10" fmla="*/ 48 w 144"/>
                <a:gd name="T11" fmla="*/ 29 h 29"/>
                <a:gd name="T12" fmla="*/ 37 w 144"/>
                <a:gd name="T13" fmla="*/ 22 h 29"/>
                <a:gd name="T14" fmla="*/ 35 w 144"/>
                <a:gd name="T15" fmla="*/ 16 h 29"/>
                <a:gd name="T16" fmla="*/ 24 w 144"/>
                <a:gd name="T17" fmla="*/ 9 h 29"/>
                <a:gd name="T18" fmla="*/ 2 w 144"/>
                <a:gd name="T19" fmla="*/ 9 h 29"/>
                <a:gd name="T20" fmla="*/ 0 w 144"/>
                <a:gd name="T21" fmla="*/ 0 h 29"/>
                <a:gd name="T22" fmla="*/ 28 w 144"/>
                <a:gd name="T23" fmla="*/ 0 h 29"/>
                <a:gd name="T24" fmla="*/ 39 w 144"/>
                <a:gd name="T25" fmla="*/ 8 h 29"/>
                <a:gd name="T26" fmla="*/ 40 w 144"/>
                <a:gd name="T27" fmla="*/ 11 h 29"/>
                <a:gd name="T28" fmla="*/ 51 w 144"/>
                <a:gd name="T29" fmla="*/ 19 h 29"/>
                <a:gd name="T30" fmla="*/ 93 w 144"/>
                <a:gd name="T31" fmla="*/ 19 h 29"/>
                <a:gd name="T32" fmla="*/ 104 w 144"/>
                <a:gd name="T33" fmla="*/ 11 h 29"/>
                <a:gd name="T34" fmla="*/ 105 w 144"/>
                <a:gd name="T35" fmla="*/ 8 h 29"/>
                <a:gd name="T36" fmla="*/ 116 w 144"/>
                <a:gd name="T37" fmla="*/ 0 h 29"/>
                <a:gd name="T38" fmla="*/ 144 w 144"/>
                <a:gd name="T39" fmla="*/ 0 h 29"/>
                <a:gd name="T40" fmla="*/ 142 w 144"/>
                <a:gd name="T41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44" h="29">
                  <a:moveTo>
                    <a:pt x="142" y="9"/>
                  </a:moveTo>
                  <a:cubicBezTo>
                    <a:pt x="120" y="9"/>
                    <a:pt x="120" y="9"/>
                    <a:pt x="120" y="9"/>
                  </a:cubicBezTo>
                  <a:cubicBezTo>
                    <a:pt x="115" y="9"/>
                    <a:pt x="111" y="12"/>
                    <a:pt x="109" y="16"/>
                  </a:cubicBezTo>
                  <a:cubicBezTo>
                    <a:pt x="108" y="18"/>
                    <a:pt x="108" y="20"/>
                    <a:pt x="107" y="22"/>
                  </a:cubicBezTo>
                  <a:cubicBezTo>
                    <a:pt x="105" y="26"/>
                    <a:pt x="101" y="29"/>
                    <a:pt x="96" y="29"/>
                  </a:cubicBezTo>
                  <a:cubicBezTo>
                    <a:pt x="84" y="29"/>
                    <a:pt x="60" y="29"/>
                    <a:pt x="48" y="29"/>
                  </a:cubicBezTo>
                  <a:cubicBezTo>
                    <a:pt x="43" y="29"/>
                    <a:pt x="39" y="26"/>
                    <a:pt x="37" y="22"/>
                  </a:cubicBezTo>
                  <a:cubicBezTo>
                    <a:pt x="36" y="20"/>
                    <a:pt x="36" y="18"/>
                    <a:pt x="35" y="16"/>
                  </a:cubicBezTo>
                  <a:cubicBezTo>
                    <a:pt x="33" y="12"/>
                    <a:pt x="29" y="9"/>
                    <a:pt x="24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7" y="0"/>
                    <a:pt x="28" y="0"/>
                  </a:cubicBezTo>
                  <a:cubicBezTo>
                    <a:pt x="33" y="0"/>
                    <a:pt x="37" y="3"/>
                    <a:pt x="39" y="8"/>
                  </a:cubicBezTo>
                  <a:cubicBezTo>
                    <a:pt x="39" y="9"/>
                    <a:pt x="40" y="10"/>
                    <a:pt x="40" y="11"/>
                  </a:cubicBezTo>
                  <a:cubicBezTo>
                    <a:pt x="42" y="16"/>
                    <a:pt x="46" y="19"/>
                    <a:pt x="51" y="19"/>
                  </a:cubicBezTo>
                  <a:cubicBezTo>
                    <a:pt x="62" y="19"/>
                    <a:pt x="82" y="19"/>
                    <a:pt x="93" y="19"/>
                  </a:cubicBezTo>
                  <a:cubicBezTo>
                    <a:pt x="98" y="19"/>
                    <a:pt x="102" y="16"/>
                    <a:pt x="104" y="11"/>
                  </a:cubicBezTo>
                  <a:cubicBezTo>
                    <a:pt x="104" y="10"/>
                    <a:pt x="105" y="9"/>
                    <a:pt x="105" y="8"/>
                  </a:cubicBezTo>
                  <a:cubicBezTo>
                    <a:pt x="107" y="3"/>
                    <a:pt x="111" y="0"/>
                    <a:pt x="116" y="0"/>
                  </a:cubicBezTo>
                  <a:cubicBezTo>
                    <a:pt x="127" y="0"/>
                    <a:pt x="144" y="0"/>
                    <a:pt x="144" y="0"/>
                  </a:cubicBezTo>
                  <a:cubicBezTo>
                    <a:pt x="142" y="9"/>
                    <a:pt x="142" y="9"/>
                    <a:pt x="142" y="9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46"/>
            <p:cNvSpPr>
              <a:spLocks noEditPoints="1"/>
            </p:cNvSpPr>
            <p:nvPr/>
          </p:nvSpPr>
          <p:spPr bwMode="auto">
            <a:xfrm>
              <a:off x="3670" y="3217"/>
              <a:ext cx="359" cy="247"/>
            </a:xfrm>
            <a:custGeom>
              <a:avLst/>
              <a:gdLst>
                <a:gd name="T0" fmla="*/ 56 w 152"/>
                <a:gd name="T1" fmla="*/ 96 h 104"/>
                <a:gd name="T2" fmla="*/ 72 w 152"/>
                <a:gd name="T3" fmla="*/ 52 h 104"/>
                <a:gd name="T4" fmla="*/ 72 w 152"/>
                <a:gd name="T5" fmla="*/ 44 h 104"/>
                <a:gd name="T6" fmla="*/ 104 w 152"/>
                <a:gd name="T7" fmla="*/ 96 h 104"/>
                <a:gd name="T8" fmla="*/ 120 w 152"/>
                <a:gd name="T9" fmla="*/ 28 h 104"/>
                <a:gd name="T10" fmla="*/ 104 w 152"/>
                <a:gd name="T11" fmla="*/ 52 h 104"/>
                <a:gd name="T12" fmla="*/ 104 w 152"/>
                <a:gd name="T13" fmla="*/ 96 h 104"/>
                <a:gd name="T14" fmla="*/ 80 w 152"/>
                <a:gd name="T15" fmla="*/ 96 h 104"/>
                <a:gd name="T16" fmla="*/ 96 w 152"/>
                <a:gd name="T17" fmla="*/ 60 h 104"/>
                <a:gd name="T18" fmla="*/ 32 w 152"/>
                <a:gd name="T19" fmla="*/ 96 h 104"/>
                <a:gd name="T20" fmla="*/ 48 w 152"/>
                <a:gd name="T21" fmla="*/ 60 h 104"/>
                <a:gd name="T22" fmla="*/ 32 w 152"/>
                <a:gd name="T23" fmla="*/ 96 h 104"/>
                <a:gd name="T24" fmla="*/ 128 w 152"/>
                <a:gd name="T25" fmla="*/ 81 h 104"/>
                <a:gd name="T26" fmla="*/ 144 w 152"/>
                <a:gd name="T27" fmla="*/ 44 h 104"/>
                <a:gd name="T28" fmla="*/ 8 w 152"/>
                <a:gd name="T29" fmla="*/ 77 h 104"/>
                <a:gd name="T30" fmla="*/ 24 w 152"/>
                <a:gd name="T31" fmla="*/ 49 h 104"/>
                <a:gd name="T32" fmla="*/ 8 w 152"/>
                <a:gd name="T33" fmla="*/ 77 h 104"/>
                <a:gd name="T34" fmla="*/ 96 w 152"/>
                <a:gd name="T35" fmla="*/ 52 h 104"/>
                <a:gd name="T36" fmla="*/ 80 w 152"/>
                <a:gd name="T37" fmla="*/ 16 h 104"/>
                <a:gd name="T38" fmla="*/ 80 w 152"/>
                <a:gd name="T39" fmla="*/ 36 h 104"/>
                <a:gd name="T40" fmla="*/ 32 w 152"/>
                <a:gd name="T41" fmla="*/ 52 h 104"/>
                <a:gd name="T42" fmla="*/ 48 w 152"/>
                <a:gd name="T43" fmla="*/ 28 h 104"/>
                <a:gd name="T44" fmla="*/ 32 w 152"/>
                <a:gd name="T45" fmla="*/ 52 h 104"/>
                <a:gd name="T46" fmla="*/ 72 w 152"/>
                <a:gd name="T47" fmla="*/ 36 h 104"/>
                <a:gd name="T48" fmla="*/ 56 w 152"/>
                <a:gd name="T49" fmla="*/ 8 h 104"/>
                <a:gd name="T50" fmla="*/ 56 w 152"/>
                <a:gd name="T51" fmla="*/ 20 h 104"/>
                <a:gd name="T52" fmla="*/ 104 w 152"/>
                <a:gd name="T53" fmla="*/ 104 h 104"/>
                <a:gd name="T54" fmla="*/ 72 w 152"/>
                <a:gd name="T55" fmla="*/ 104 h 104"/>
                <a:gd name="T56" fmla="*/ 56 w 152"/>
                <a:gd name="T57" fmla="*/ 104 h 104"/>
                <a:gd name="T58" fmla="*/ 24 w 152"/>
                <a:gd name="T59" fmla="*/ 104 h 104"/>
                <a:gd name="T60" fmla="*/ 0 w 152"/>
                <a:gd name="T61" fmla="*/ 85 h 104"/>
                <a:gd name="T62" fmla="*/ 24 w 152"/>
                <a:gd name="T63" fmla="*/ 41 h 104"/>
                <a:gd name="T64" fmla="*/ 48 w 152"/>
                <a:gd name="T65" fmla="*/ 20 h 104"/>
                <a:gd name="T66" fmla="*/ 80 w 152"/>
                <a:gd name="T67" fmla="*/ 0 h 104"/>
                <a:gd name="T68" fmla="*/ 104 w 152"/>
                <a:gd name="T69" fmla="*/ 8 h 104"/>
                <a:gd name="T70" fmla="*/ 128 w 152"/>
                <a:gd name="T71" fmla="*/ 20 h 104"/>
                <a:gd name="T72" fmla="*/ 152 w 152"/>
                <a:gd name="T73" fmla="*/ 36 h 104"/>
                <a:gd name="T74" fmla="*/ 128 w 152"/>
                <a:gd name="T75" fmla="*/ 89 h 104"/>
                <a:gd name="T76" fmla="*/ 104 w 152"/>
                <a:gd name="T77" fmla="*/ 10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2" h="104">
                  <a:moveTo>
                    <a:pt x="56" y="44"/>
                  </a:moveTo>
                  <a:cubicBezTo>
                    <a:pt x="56" y="96"/>
                    <a:pt x="56" y="96"/>
                    <a:pt x="56" y="96"/>
                  </a:cubicBezTo>
                  <a:cubicBezTo>
                    <a:pt x="72" y="96"/>
                    <a:pt x="72" y="96"/>
                    <a:pt x="72" y="96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44"/>
                    <a:pt x="72" y="44"/>
                    <a:pt x="72" y="44"/>
                  </a:cubicBezTo>
                  <a:cubicBezTo>
                    <a:pt x="56" y="44"/>
                    <a:pt x="56" y="44"/>
                    <a:pt x="56" y="44"/>
                  </a:cubicBezTo>
                  <a:close/>
                  <a:moveTo>
                    <a:pt x="104" y="96"/>
                  </a:moveTo>
                  <a:cubicBezTo>
                    <a:pt x="120" y="96"/>
                    <a:pt x="120" y="96"/>
                    <a:pt x="120" y="96"/>
                  </a:cubicBezTo>
                  <a:cubicBezTo>
                    <a:pt x="120" y="28"/>
                    <a:pt x="120" y="28"/>
                    <a:pt x="120" y="28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04" y="52"/>
                    <a:pt x="104" y="52"/>
                    <a:pt x="104" y="52"/>
                  </a:cubicBezTo>
                  <a:cubicBezTo>
                    <a:pt x="104" y="52"/>
                    <a:pt x="104" y="52"/>
                    <a:pt x="104" y="52"/>
                  </a:cubicBezTo>
                  <a:cubicBezTo>
                    <a:pt x="104" y="96"/>
                    <a:pt x="104" y="96"/>
                    <a:pt x="104" y="96"/>
                  </a:cubicBezTo>
                  <a:close/>
                  <a:moveTo>
                    <a:pt x="80" y="60"/>
                  </a:moveTo>
                  <a:cubicBezTo>
                    <a:pt x="80" y="96"/>
                    <a:pt x="80" y="96"/>
                    <a:pt x="80" y="96"/>
                  </a:cubicBezTo>
                  <a:cubicBezTo>
                    <a:pt x="96" y="96"/>
                    <a:pt x="96" y="96"/>
                    <a:pt x="96" y="96"/>
                  </a:cubicBezTo>
                  <a:cubicBezTo>
                    <a:pt x="96" y="60"/>
                    <a:pt x="96" y="60"/>
                    <a:pt x="96" y="60"/>
                  </a:cubicBezTo>
                  <a:cubicBezTo>
                    <a:pt x="80" y="60"/>
                    <a:pt x="80" y="60"/>
                    <a:pt x="80" y="60"/>
                  </a:cubicBezTo>
                  <a:close/>
                  <a:moveTo>
                    <a:pt x="32" y="96"/>
                  </a:moveTo>
                  <a:cubicBezTo>
                    <a:pt x="48" y="96"/>
                    <a:pt x="48" y="96"/>
                    <a:pt x="48" y="96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32" y="60"/>
                    <a:pt x="32" y="60"/>
                    <a:pt x="32" y="60"/>
                  </a:cubicBezTo>
                  <a:cubicBezTo>
                    <a:pt x="32" y="96"/>
                    <a:pt x="32" y="96"/>
                    <a:pt x="32" y="96"/>
                  </a:cubicBezTo>
                  <a:close/>
                  <a:moveTo>
                    <a:pt x="128" y="44"/>
                  </a:moveTo>
                  <a:cubicBezTo>
                    <a:pt x="128" y="81"/>
                    <a:pt x="128" y="81"/>
                    <a:pt x="128" y="81"/>
                  </a:cubicBezTo>
                  <a:cubicBezTo>
                    <a:pt x="144" y="81"/>
                    <a:pt x="144" y="81"/>
                    <a:pt x="144" y="81"/>
                  </a:cubicBezTo>
                  <a:cubicBezTo>
                    <a:pt x="144" y="44"/>
                    <a:pt x="144" y="44"/>
                    <a:pt x="144" y="44"/>
                  </a:cubicBezTo>
                  <a:cubicBezTo>
                    <a:pt x="128" y="44"/>
                    <a:pt x="128" y="44"/>
                    <a:pt x="128" y="44"/>
                  </a:cubicBezTo>
                  <a:close/>
                  <a:moveTo>
                    <a:pt x="8" y="77"/>
                  </a:moveTo>
                  <a:cubicBezTo>
                    <a:pt x="24" y="77"/>
                    <a:pt x="24" y="77"/>
                    <a:pt x="24" y="77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8" y="49"/>
                    <a:pt x="8" y="49"/>
                    <a:pt x="8" y="49"/>
                  </a:cubicBezTo>
                  <a:cubicBezTo>
                    <a:pt x="8" y="58"/>
                    <a:pt x="8" y="68"/>
                    <a:pt x="8" y="77"/>
                  </a:cubicBezTo>
                  <a:close/>
                  <a:moveTo>
                    <a:pt x="80" y="52"/>
                  </a:moveTo>
                  <a:cubicBezTo>
                    <a:pt x="96" y="52"/>
                    <a:pt x="96" y="52"/>
                    <a:pt x="96" y="52"/>
                  </a:cubicBezTo>
                  <a:cubicBezTo>
                    <a:pt x="96" y="16"/>
                    <a:pt x="96" y="16"/>
                    <a:pt x="96" y="16"/>
                  </a:cubicBezTo>
                  <a:cubicBezTo>
                    <a:pt x="80" y="16"/>
                    <a:pt x="80" y="16"/>
                    <a:pt x="80" y="16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0" y="52"/>
                    <a:pt x="80" y="52"/>
                    <a:pt x="80" y="52"/>
                  </a:cubicBezTo>
                  <a:close/>
                  <a:moveTo>
                    <a:pt x="32" y="52"/>
                  </a:moveTo>
                  <a:cubicBezTo>
                    <a:pt x="48" y="52"/>
                    <a:pt x="48" y="52"/>
                    <a:pt x="48" y="52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52"/>
                    <a:pt x="32" y="52"/>
                    <a:pt x="32" y="52"/>
                  </a:cubicBezTo>
                  <a:close/>
                  <a:moveTo>
                    <a:pt x="56" y="36"/>
                  </a:moveTo>
                  <a:cubicBezTo>
                    <a:pt x="72" y="36"/>
                    <a:pt x="72" y="36"/>
                    <a:pt x="72" y="36"/>
                  </a:cubicBezTo>
                  <a:cubicBezTo>
                    <a:pt x="72" y="8"/>
                    <a:pt x="72" y="8"/>
                    <a:pt x="72" y="8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6" y="36"/>
                    <a:pt x="56" y="36"/>
                    <a:pt x="56" y="36"/>
                  </a:cubicBezTo>
                  <a:close/>
                  <a:moveTo>
                    <a:pt x="104" y="104"/>
                  </a:moveTo>
                  <a:cubicBezTo>
                    <a:pt x="104" y="104"/>
                    <a:pt x="104" y="104"/>
                    <a:pt x="104" y="104"/>
                  </a:cubicBezTo>
                  <a:cubicBezTo>
                    <a:pt x="93" y="104"/>
                    <a:pt x="83" y="104"/>
                    <a:pt x="72" y="104"/>
                  </a:cubicBezTo>
                  <a:cubicBezTo>
                    <a:pt x="72" y="104"/>
                    <a:pt x="72" y="104"/>
                    <a:pt x="72" y="104"/>
                  </a:cubicBezTo>
                  <a:cubicBezTo>
                    <a:pt x="56" y="104"/>
                    <a:pt x="56" y="104"/>
                    <a:pt x="56" y="104"/>
                  </a:cubicBezTo>
                  <a:cubicBezTo>
                    <a:pt x="56" y="104"/>
                    <a:pt x="56" y="104"/>
                    <a:pt x="56" y="104"/>
                  </a:cubicBezTo>
                  <a:cubicBezTo>
                    <a:pt x="45" y="104"/>
                    <a:pt x="35" y="104"/>
                    <a:pt x="24" y="104"/>
                  </a:cubicBezTo>
                  <a:cubicBezTo>
                    <a:pt x="24" y="85"/>
                    <a:pt x="24" y="85"/>
                    <a:pt x="24" y="85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80" y="8"/>
                    <a:pt x="80" y="8"/>
                    <a:pt x="80" y="8"/>
                  </a:cubicBezTo>
                  <a:cubicBezTo>
                    <a:pt x="104" y="8"/>
                    <a:pt x="104" y="8"/>
                    <a:pt x="104" y="8"/>
                  </a:cubicBezTo>
                  <a:cubicBezTo>
                    <a:pt x="104" y="20"/>
                    <a:pt x="104" y="20"/>
                    <a:pt x="104" y="20"/>
                  </a:cubicBezTo>
                  <a:cubicBezTo>
                    <a:pt x="128" y="20"/>
                    <a:pt x="128" y="20"/>
                    <a:pt x="128" y="20"/>
                  </a:cubicBezTo>
                  <a:cubicBezTo>
                    <a:pt x="128" y="36"/>
                    <a:pt x="128" y="36"/>
                    <a:pt x="128" y="36"/>
                  </a:cubicBezTo>
                  <a:cubicBezTo>
                    <a:pt x="152" y="36"/>
                    <a:pt x="152" y="36"/>
                    <a:pt x="152" y="36"/>
                  </a:cubicBezTo>
                  <a:cubicBezTo>
                    <a:pt x="152" y="89"/>
                    <a:pt x="152" y="89"/>
                    <a:pt x="152" y="89"/>
                  </a:cubicBezTo>
                  <a:cubicBezTo>
                    <a:pt x="128" y="89"/>
                    <a:pt x="128" y="89"/>
                    <a:pt x="128" y="89"/>
                  </a:cubicBezTo>
                  <a:cubicBezTo>
                    <a:pt x="128" y="104"/>
                    <a:pt x="128" y="104"/>
                    <a:pt x="128" y="104"/>
                  </a:cubicBezTo>
                  <a:cubicBezTo>
                    <a:pt x="104" y="104"/>
                    <a:pt x="104" y="104"/>
                    <a:pt x="104" y="104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47"/>
            <p:cNvSpPr/>
            <p:nvPr/>
          </p:nvSpPr>
          <p:spPr bwMode="auto">
            <a:xfrm>
              <a:off x="3660" y="3397"/>
              <a:ext cx="379" cy="285"/>
            </a:xfrm>
            <a:custGeom>
              <a:avLst/>
              <a:gdLst>
                <a:gd name="T0" fmla="*/ 0 w 160"/>
                <a:gd name="T1" fmla="*/ 0 h 120"/>
                <a:gd name="T2" fmla="*/ 32 w 160"/>
                <a:gd name="T3" fmla="*/ 0 h 120"/>
                <a:gd name="T4" fmla="*/ 43 w 160"/>
                <a:gd name="T5" fmla="*/ 7 h 120"/>
                <a:gd name="T6" fmla="*/ 45 w 160"/>
                <a:gd name="T7" fmla="*/ 13 h 120"/>
                <a:gd name="T8" fmla="*/ 56 w 160"/>
                <a:gd name="T9" fmla="*/ 20 h 120"/>
                <a:gd name="T10" fmla="*/ 104 w 160"/>
                <a:gd name="T11" fmla="*/ 20 h 120"/>
                <a:gd name="T12" fmla="*/ 115 w 160"/>
                <a:gd name="T13" fmla="*/ 13 h 120"/>
                <a:gd name="T14" fmla="*/ 117 w 160"/>
                <a:gd name="T15" fmla="*/ 7 h 120"/>
                <a:gd name="T16" fmla="*/ 128 w 160"/>
                <a:gd name="T17" fmla="*/ 0 h 120"/>
                <a:gd name="T18" fmla="*/ 160 w 160"/>
                <a:gd name="T19" fmla="*/ 0 h 120"/>
                <a:gd name="T20" fmla="*/ 160 w 160"/>
                <a:gd name="T21" fmla="*/ 40 h 120"/>
                <a:gd name="T22" fmla="*/ 132 w 160"/>
                <a:gd name="T23" fmla="*/ 120 h 120"/>
                <a:gd name="T24" fmla="*/ 28 w 160"/>
                <a:gd name="T25" fmla="*/ 120 h 120"/>
                <a:gd name="T26" fmla="*/ 0 w 160"/>
                <a:gd name="T27" fmla="*/ 40 h 120"/>
                <a:gd name="T28" fmla="*/ 0 w 160"/>
                <a:gd name="T29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0" h="120">
                  <a:moveTo>
                    <a:pt x="0" y="0"/>
                  </a:moveTo>
                  <a:cubicBezTo>
                    <a:pt x="0" y="0"/>
                    <a:pt x="20" y="0"/>
                    <a:pt x="32" y="0"/>
                  </a:cubicBezTo>
                  <a:cubicBezTo>
                    <a:pt x="37" y="0"/>
                    <a:pt x="41" y="3"/>
                    <a:pt x="43" y="7"/>
                  </a:cubicBezTo>
                  <a:cubicBezTo>
                    <a:pt x="44" y="9"/>
                    <a:pt x="44" y="11"/>
                    <a:pt x="45" y="13"/>
                  </a:cubicBezTo>
                  <a:cubicBezTo>
                    <a:pt x="47" y="17"/>
                    <a:pt x="51" y="20"/>
                    <a:pt x="56" y="20"/>
                  </a:cubicBezTo>
                  <a:cubicBezTo>
                    <a:pt x="68" y="20"/>
                    <a:pt x="92" y="20"/>
                    <a:pt x="104" y="20"/>
                  </a:cubicBezTo>
                  <a:cubicBezTo>
                    <a:pt x="109" y="20"/>
                    <a:pt x="113" y="17"/>
                    <a:pt x="115" y="13"/>
                  </a:cubicBezTo>
                  <a:cubicBezTo>
                    <a:pt x="116" y="11"/>
                    <a:pt x="116" y="9"/>
                    <a:pt x="117" y="7"/>
                  </a:cubicBezTo>
                  <a:cubicBezTo>
                    <a:pt x="119" y="3"/>
                    <a:pt x="123" y="0"/>
                    <a:pt x="128" y="0"/>
                  </a:cubicBezTo>
                  <a:cubicBezTo>
                    <a:pt x="140" y="0"/>
                    <a:pt x="160" y="0"/>
                    <a:pt x="160" y="0"/>
                  </a:cubicBezTo>
                  <a:cubicBezTo>
                    <a:pt x="160" y="40"/>
                    <a:pt x="160" y="40"/>
                    <a:pt x="160" y="40"/>
                  </a:cubicBezTo>
                  <a:cubicBezTo>
                    <a:pt x="132" y="120"/>
                    <a:pt x="132" y="120"/>
                    <a:pt x="132" y="120"/>
                  </a:cubicBezTo>
                  <a:cubicBezTo>
                    <a:pt x="28" y="120"/>
                    <a:pt x="28" y="120"/>
                    <a:pt x="28" y="12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EFFFE"/>
            </a:solidFill>
            <a:ln w="30163" cap="rnd">
              <a:solidFill>
                <a:srgbClr val="737373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Freeform 48"/>
            <p:cNvSpPr/>
            <p:nvPr/>
          </p:nvSpPr>
          <p:spPr bwMode="auto">
            <a:xfrm>
              <a:off x="3698" y="3568"/>
              <a:ext cx="303" cy="57"/>
            </a:xfrm>
            <a:custGeom>
              <a:avLst/>
              <a:gdLst>
                <a:gd name="T0" fmla="*/ 303 w 303"/>
                <a:gd name="T1" fmla="*/ 0 h 57"/>
                <a:gd name="T2" fmla="*/ 0 w 303"/>
                <a:gd name="T3" fmla="*/ 0 h 57"/>
                <a:gd name="T4" fmla="*/ 19 w 303"/>
                <a:gd name="T5" fmla="*/ 57 h 57"/>
                <a:gd name="T6" fmla="*/ 284 w 303"/>
                <a:gd name="T7" fmla="*/ 57 h 57"/>
                <a:gd name="T8" fmla="*/ 303 w 303"/>
                <a:gd name="T9" fmla="*/ 0 h 57"/>
                <a:gd name="T10" fmla="*/ 303 w 303"/>
                <a:gd name="T11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3" h="57">
                  <a:moveTo>
                    <a:pt x="303" y="0"/>
                  </a:moveTo>
                  <a:lnTo>
                    <a:pt x="0" y="0"/>
                  </a:lnTo>
                  <a:lnTo>
                    <a:pt x="19" y="57"/>
                  </a:lnTo>
                  <a:lnTo>
                    <a:pt x="284" y="57"/>
                  </a:lnTo>
                  <a:lnTo>
                    <a:pt x="303" y="0"/>
                  </a:lnTo>
                  <a:lnTo>
                    <a:pt x="303" y="0"/>
                  </a:ln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49"/>
            <p:cNvSpPr/>
            <p:nvPr/>
          </p:nvSpPr>
          <p:spPr bwMode="auto">
            <a:xfrm>
              <a:off x="4380" y="3577"/>
              <a:ext cx="360" cy="95"/>
            </a:xfrm>
            <a:custGeom>
              <a:avLst/>
              <a:gdLst>
                <a:gd name="T0" fmla="*/ 152 w 152"/>
                <a:gd name="T1" fmla="*/ 0 h 40"/>
                <a:gd name="T2" fmla="*/ 0 w 152"/>
                <a:gd name="T3" fmla="*/ 0 h 40"/>
                <a:gd name="T4" fmla="*/ 0 w 152"/>
                <a:gd name="T5" fmla="*/ 24 h 40"/>
                <a:gd name="T6" fmla="*/ 14 w 152"/>
                <a:gd name="T7" fmla="*/ 40 h 40"/>
                <a:gd name="T8" fmla="*/ 138 w 152"/>
                <a:gd name="T9" fmla="*/ 40 h 40"/>
                <a:gd name="T10" fmla="*/ 148 w 152"/>
                <a:gd name="T11" fmla="*/ 35 h 40"/>
                <a:gd name="T12" fmla="*/ 152 w 152"/>
                <a:gd name="T13" fmla="*/ 24 h 40"/>
                <a:gd name="T14" fmla="*/ 152 w 152"/>
                <a:gd name="T15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2" h="40">
                  <a:moveTo>
                    <a:pt x="15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3"/>
                    <a:pt x="0" y="24"/>
                  </a:cubicBezTo>
                  <a:cubicBezTo>
                    <a:pt x="0" y="33"/>
                    <a:pt x="6" y="40"/>
                    <a:pt x="14" y="40"/>
                  </a:cubicBezTo>
                  <a:cubicBezTo>
                    <a:pt x="43" y="40"/>
                    <a:pt x="109" y="40"/>
                    <a:pt x="138" y="40"/>
                  </a:cubicBezTo>
                  <a:cubicBezTo>
                    <a:pt x="142" y="40"/>
                    <a:pt x="145" y="38"/>
                    <a:pt x="148" y="35"/>
                  </a:cubicBezTo>
                  <a:cubicBezTo>
                    <a:pt x="151" y="32"/>
                    <a:pt x="152" y="28"/>
                    <a:pt x="152" y="24"/>
                  </a:cubicBezTo>
                  <a:cubicBezTo>
                    <a:pt x="152" y="13"/>
                    <a:pt x="152" y="0"/>
                    <a:pt x="152" y="0"/>
                  </a:cubicBezTo>
                  <a:close/>
                </a:path>
              </a:pathLst>
            </a:custGeom>
            <a:noFill/>
            <a:ln w="30163" cap="rnd">
              <a:solidFill>
                <a:srgbClr val="73737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50"/>
            <p:cNvSpPr>
              <a:spLocks noEditPoints="1"/>
            </p:cNvSpPr>
            <p:nvPr/>
          </p:nvSpPr>
          <p:spPr bwMode="auto">
            <a:xfrm>
              <a:off x="4361" y="3407"/>
              <a:ext cx="398" cy="151"/>
            </a:xfrm>
            <a:custGeom>
              <a:avLst/>
              <a:gdLst>
                <a:gd name="T0" fmla="*/ 168 w 168"/>
                <a:gd name="T1" fmla="*/ 54 h 64"/>
                <a:gd name="T2" fmla="*/ 158 w 168"/>
                <a:gd name="T3" fmla="*/ 44 h 64"/>
                <a:gd name="T4" fmla="*/ 10 w 168"/>
                <a:gd name="T5" fmla="*/ 44 h 64"/>
                <a:gd name="T6" fmla="*/ 0 w 168"/>
                <a:gd name="T7" fmla="*/ 54 h 64"/>
                <a:gd name="T8" fmla="*/ 10 w 168"/>
                <a:gd name="T9" fmla="*/ 64 h 64"/>
                <a:gd name="T10" fmla="*/ 158 w 168"/>
                <a:gd name="T11" fmla="*/ 64 h 64"/>
                <a:gd name="T12" fmla="*/ 168 w 168"/>
                <a:gd name="T13" fmla="*/ 54 h 64"/>
                <a:gd name="T14" fmla="*/ 168 w 168"/>
                <a:gd name="T15" fmla="*/ 54 h 64"/>
                <a:gd name="T16" fmla="*/ 168 w 168"/>
                <a:gd name="T17" fmla="*/ 10 h 64"/>
                <a:gd name="T18" fmla="*/ 158 w 168"/>
                <a:gd name="T19" fmla="*/ 0 h 64"/>
                <a:gd name="T20" fmla="*/ 10 w 168"/>
                <a:gd name="T21" fmla="*/ 0 h 64"/>
                <a:gd name="T22" fmla="*/ 0 w 168"/>
                <a:gd name="T23" fmla="*/ 10 h 64"/>
                <a:gd name="T24" fmla="*/ 10 w 168"/>
                <a:gd name="T25" fmla="*/ 20 h 64"/>
                <a:gd name="T26" fmla="*/ 158 w 168"/>
                <a:gd name="T27" fmla="*/ 20 h 64"/>
                <a:gd name="T28" fmla="*/ 168 w 168"/>
                <a:gd name="T29" fmla="*/ 10 h 64"/>
                <a:gd name="T30" fmla="*/ 168 w 168"/>
                <a:gd name="T31" fmla="*/ 1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8" h="64">
                  <a:moveTo>
                    <a:pt x="168" y="54"/>
                  </a:moveTo>
                  <a:cubicBezTo>
                    <a:pt x="168" y="48"/>
                    <a:pt x="164" y="44"/>
                    <a:pt x="158" y="44"/>
                  </a:cubicBezTo>
                  <a:cubicBezTo>
                    <a:pt x="128" y="44"/>
                    <a:pt x="40" y="44"/>
                    <a:pt x="10" y="44"/>
                  </a:cubicBezTo>
                  <a:cubicBezTo>
                    <a:pt x="4" y="44"/>
                    <a:pt x="0" y="48"/>
                    <a:pt x="0" y="54"/>
                  </a:cubicBezTo>
                  <a:cubicBezTo>
                    <a:pt x="0" y="60"/>
                    <a:pt x="4" y="64"/>
                    <a:pt x="10" y="64"/>
                  </a:cubicBezTo>
                  <a:cubicBezTo>
                    <a:pt x="40" y="64"/>
                    <a:pt x="128" y="64"/>
                    <a:pt x="158" y="64"/>
                  </a:cubicBezTo>
                  <a:cubicBezTo>
                    <a:pt x="164" y="64"/>
                    <a:pt x="168" y="60"/>
                    <a:pt x="168" y="54"/>
                  </a:cubicBezTo>
                  <a:cubicBezTo>
                    <a:pt x="168" y="54"/>
                    <a:pt x="168" y="54"/>
                    <a:pt x="168" y="54"/>
                  </a:cubicBezTo>
                  <a:close/>
                  <a:moveTo>
                    <a:pt x="168" y="10"/>
                  </a:moveTo>
                  <a:cubicBezTo>
                    <a:pt x="168" y="4"/>
                    <a:pt x="164" y="0"/>
                    <a:pt x="158" y="0"/>
                  </a:cubicBezTo>
                  <a:cubicBezTo>
                    <a:pt x="128" y="0"/>
                    <a:pt x="40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16"/>
                    <a:pt x="4" y="20"/>
                    <a:pt x="10" y="20"/>
                  </a:cubicBezTo>
                  <a:cubicBezTo>
                    <a:pt x="40" y="20"/>
                    <a:pt x="128" y="20"/>
                    <a:pt x="158" y="20"/>
                  </a:cubicBezTo>
                  <a:cubicBezTo>
                    <a:pt x="164" y="20"/>
                    <a:pt x="168" y="16"/>
                    <a:pt x="168" y="10"/>
                  </a:cubicBezTo>
                  <a:cubicBezTo>
                    <a:pt x="168" y="10"/>
                    <a:pt x="168" y="10"/>
                    <a:pt x="168" y="10"/>
                  </a:cubicBezTo>
                  <a:close/>
                </a:path>
              </a:pathLst>
            </a:custGeom>
            <a:solidFill>
              <a:srgbClr val="737373"/>
            </a:solidFill>
            <a:ln w="30163" cap="rnd">
              <a:solidFill>
                <a:srgbClr val="FEFFFE"/>
              </a:solidFill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51"/>
            <p:cNvSpPr/>
            <p:nvPr/>
          </p:nvSpPr>
          <p:spPr bwMode="auto">
            <a:xfrm>
              <a:off x="4389" y="3265"/>
              <a:ext cx="341" cy="104"/>
            </a:xfrm>
            <a:custGeom>
              <a:avLst/>
              <a:gdLst>
                <a:gd name="T0" fmla="*/ 144 w 144"/>
                <a:gd name="T1" fmla="*/ 42 h 44"/>
                <a:gd name="T2" fmla="*/ 132 w 144"/>
                <a:gd name="T3" fmla="*/ 12 h 44"/>
                <a:gd name="T4" fmla="*/ 102 w 144"/>
                <a:gd name="T5" fmla="*/ 0 h 44"/>
                <a:gd name="T6" fmla="*/ 42 w 144"/>
                <a:gd name="T7" fmla="*/ 0 h 44"/>
                <a:gd name="T8" fmla="*/ 12 w 144"/>
                <a:gd name="T9" fmla="*/ 12 h 44"/>
                <a:gd name="T10" fmla="*/ 0 w 144"/>
                <a:gd name="T11" fmla="*/ 42 h 44"/>
                <a:gd name="T12" fmla="*/ 0 w 144"/>
                <a:gd name="T13" fmla="*/ 44 h 44"/>
                <a:gd name="T14" fmla="*/ 144 w 144"/>
                <a:gd name="T15" fmla="*/ 44 h 44"/>
                <a:gd name="T16" fmla="*/ 144 w 144"/>
                <a:gd name="T17" fmla="*/ 42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44">
                  <a:moveTo>
                    <a:pt x="144" y="42"/>
                  </a:moveTo>
                  <a:cubicBezTo>
                    <a:pt x="144" y="31"/>
                    <a:pt x="140" y="20"/>
                    <a:pt x="132" y="12"/>
                  </a:cubicBezTo>
                  <a:cubicBezTo>
                    <a:pt x="124" y="4"/>
                    <a:pt x="113" y="0"/>
                    <a:pt x="102" y="0"/>
                  </a:cubicBezTo>
                  <a:cubicBezTo>
                    <a:pt x="83" y="0"/>
                    <a:pt x="61" y="0"/>
                    <a:pt x="42" y="0"/>
                  </a:cubicBezTo>
                  <a:cubicBezTo>
                    <a:pt x="31" y="0"/>
                    <a:pt x="20" y="4"/>
                    <a:pt x="12" y="12"/>
                  </a:cubicBezTo>
                  <a:cubicBezTo>
                    <a:pt x="4" y="20"/>
                    <a:pt x="0" y="31"/>
                    <a:pt x="0" y="42"/>
                  </a:cubicBezTo>
                  <a:cubicBezTo>
                    <a:pt x="0" y="43"/>
                    <a:pt x="0" y="44"/>
                    <a:pt x="0" y="44"/>
                  </a:cubicBezTo>
                  <a:cubicBezTo>
                    <a:pt x="144" y="44"/>
                    <a:pt x="144" y="44"/>
                    <a:pt x="144" y="44"/>
                  </a:cubicBezTo>
                  <a:cubicBezTo>
                    <a:pt x="144" y="44"/>
                    <a:pt x="144" y="43"/>
                    <a:pt x="144" y="42"/>
                  </a:cubicBezTo>
                  <a:close/>
                </a:path>
              </a:pathLst>
            </a:custGeom>
            <a:solidFill>
              <a:srgbClr val="FEFFFE"/>
            </a:solidFill>
            <a:ln w="30163" cap="rnd">
              <a:solidFill>
                <a:srgbClr val="737373"/>
              </a:solidFill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Line 52"/>
            <p:cNvSpPr>
              <a:spLocks noChangeShapeType="1"/>
            </p:cNvSpPr>
            <p:nvPr/>
          </p:nvSpPr>
          <p:spPr bwMode="auto">
            <a:xfrm>
              <a:off x="4351" y="3483"/>
              <a:ext cx="417" cy="0"/>
            </a:xfrm>
            <a:prstGeom prst="line">
              <a:avLst/>
            </a:prstGeom>
            <a:noFill/>
            <a:ln w="30163" cap="rnd">
              <a:solidFill>
                <a:srgbClr val="73737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53"/>
            <p:cNvSpPr/>
            <p:nvPr/>
          </p:nvSpPr>
          <p:spPr bwMode="auto">
            <a:xfrm>
              <a:off x="4569" y="3407"/>
              <a:ext cx="142" cy="28"/>
            </a:xfrm>
            <a:custGeom>
              <a:avLst/>
              <a:gdLst>
                <a:gd name="T0" fmla="*/ 71 w 142"/>
                <a:gd name="T1" fmla="*/ 28 h 28"/>
                <a:gd name="T2" fmla="*/ 0 w 142"/>
                <a:gd name="T3" fmla="*/ 0 h 28"/>
                <a:gd name="T4" fmla="*/ 142 w 142"/>
                <a:gd name="T5" fmla="*/ 0 h 28"/>
                <a:gd name="T6" fmla="*/ 71 w 142"/>
                <a:gd name="T7" fmla="*/ 28 h 28"/>
                <a:gd name="T8" fmla="*/ 71 w 142"/>
                <a:gd name="T9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28">
                  <a:moveTo>
                    <a:pt x="71" y="28"/>
                  </a:moveTo>
                  <a:lnTo>
                    <a:pt x="0" y="0"/>
                  </a:lnTo>
                  <a:lnTo>
                    <a:pt x="142" y="0"/>
                  </a:lnTo>
                  <a:lnTo>
                    <a:pt x="71" y="28"/>
                  </a:lnTo>
                  <a:lnTo>
                    <a:pt x="71" y="28"/>
                  </a:lnTo>
                  <a:close/>
                </a:path>
              </a:pathLst>
            </a:custGeom>
            <a:solidFill>
              <a:srgbClr val="FE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54"/>
            <p:cNvSpPr/>
            <p:nvPr/>
          </p:nvSpPr>
          <p:spPr bwMode="auto">
            <a:xfrm>
              <a:off x="4389" y="3511"/>
              <a:ext cx="341" cy="24"/>
            </a:xfrm>
            <a:custGeom>
              <a:avLst/>
              <a:gdLst>
                <a:gd name="T0" fmla="*/ 56 w 144"/>
                <a:gd name="T1" fmla="*/ 6 h 10"/>
                <a:gd name="T2" fmla="*/ 47 w 144"/>
                <a:gd name="T3" fmla="*/ 6 h 10"/>
                <a:gd name="T4" fmla="*/ 46 w 144"/>
                <a:gd name="T5" fmla="*/ 6 h 10"/>
                <a:gd name="T6" fmla="*/ 16 w 144"/>
                <a:gd name="T7" fmla="*/ 6 h 10"/>
                <a:gd name="T8" fmla="*/ 0 w 144"/>
                <a:gd name="T9" fmla="*/ 0 h 10"/>
                <a:gd name="T10" fmla="*/ 144 w 144"/>
                <a:gd name="T11" fmla="*/ 0 h 10"/>
                <a:gd name="T12" fmla="*/ 128 w 144"/>
                <a:gd name="T13" fmla="*/ 6 h 10"/>
                <a:gd name="T14" fmla="*/ 98 w 144"/>
                <a:gd name="T15" fmla="*/ 6 h 10"/>
                <a:gd name="T16" fmla="*/ 97 w 144"/>
                <a:gd name="T17" fmla="*/ 6 h 10"/>
                <a:gd name="T18" fmla="*/ 88 w 144"/>
                <a:gd name="T19" fmla="*/ 6 h 10"/>
                <a:gd name="T20" fmla="*/ 87 w 144"/>
                <a:gd name="T21" fmla="*/ 6 h 10"/>
                <a:gd name="T22" fmla="*/ 57 w 144"/>
                <a:gd name="T23" fmla="*/ 6 h 10"/>
                <a:gd name="T24" fmla="*/ 56 w 144"/>
                <a:gd name="T25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4" h="10">
                  <a:moveTo>
                    <a:pt x="56" y="6"/>
                  </a:moveTo>
                  <a:cubicBezTo>
                    <a:pt x="53" y="5"/>
                    <a:pt x="50" y="5"/>
                    <a:pt x="47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36" y="10"/>
                    <a:pt x="26" y="10"/>
                    <a:pt x="16" y="6"/>
                  </a:cubicBezTo>
                  <a:cubicBezTo>
                    <a:pt x="8" y="3"/>
                    <a:pt x="0" y="0"/>
                    <a:pt x="0" y="0"/>
                  </a:cubicBezTo>
                  <a:cubicBezTo>
                    <a:pt x="144" y="0"/>
                    <a:pt x="144" y="0"/>
                    <a:pt x="144" y="0"/>
                  </a:cubicBezTo>
                  <a:cubicBezTo>
                    <a:pt x="144" y="0"/>
                    <a:pt x="136" y="3"/>
                    <a:pt x="128" y="6"/>
                  </a:cubicBezTo>
                  <a:cubicBezTo>
                    <a:pt x="118" y="10"/>
                    <a:pt x="108" y="10"/>
                    <a:pt x="98" y="6"/>
                  </a:cubicBezTo>
                  <a:cubicBezTo>
                    <a:pt x="98" y="6"/>
                    <a:pt x="98" y="6"/>
                    <a:pt x="97" y="6"/>
                  </a:cubicBezTo>
                  <a:cubicBezTo>
                    <a:pt x="94" y="5"/>
                    <a:pt x="91" y="5"/>
                    <a:pt x="88" y="6"/>
                  </a:cubicBezTo>
                  <a:cubicBezTo>
                    <a:pt x="87" y="6"/>
                    <a:pt x="87" y="6"/>
                    <a:pt x="87" y="6"/>
                  </a:cubicBezTo>
                  <a:cubicBezTo>
                    <a:pt x="77" y="10"/>
                    <a:pt x="67" y="10"/>
                    <a:pt x="57" y="6"/>
                  </a:cubicBezTo>
                  <a:cubicBezTo>
                    <a:pt x="57" y="6"/>
                    <a:pt x="57" y="6"/>
                    <a:pt x="56" y="6"/>
                  </a:cubicBezTo>
                  <a:close/>
                </a:path>
              </a:pathLst>
            </a:custGeom>
            <a:solidFill>
              <a:srgbClr val="FEFF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55"/>
            <p:cNvSpPr>
              <a:spLocks noEditPoints="1"/>
            </p:cNvSpPr>
            <p:nvPr/>
          </p:nvSpPr>
          <p:spPr bwMode="auto">
            <a:xfrm>
              <a:off x="4408" y="3274"/>
              <a:ext cx="303" cy="85"/>
            </a:xfrm>
            <a:custGeom>
              <a:avLst/>
              <a:gdLst>
                <a:gd name="T0" fmla="*/ 6 w 128"/>
                <a:gd name="T1" fmla="*/ 24 h 36"/>
                <a:gd name="T2" fmla="*/ 12 w 128"/>
                <a:gd name="T3" fmla="*/ 30 h 36"/>
                <a:gd name="T4" fmla="*/ 6 w 128"/>
                <a:gd name="T5" fmla="*/ 36 h 36"/>
                <a:gd name="T6" fmla="*/ 0 w 128"/>
                <a:gd name="T7" fmla="*/ 30 h 36"/>
                <a:gd name="T8" fmla="*/ 6 w 128"/>
                <a:gd name="T9" fmla="*/ 24 h 36"/>
                <a:gd name="T10" fmla="*/ 122 w 128"/>
                <a:gd name="T11" fmla="*/ 24 h 36"/>
                <a:gd name="T12" fmla="*/ 128 w 128"/>
                <a:gd name="T13" fmla="*/ 30 h 36"/>
                <a:gd name="T14" fmla="*/ 122 w 128"/>
                <a:gd name="T15" fmla="*/ 36 h 36"/>
                <a:gd name="T16" fmla="*/ 116 w 128"/>
                <a:gd name="T17" fmla="*/ 30 h 36"/>
                <a:gd name="T18" fmla="*/ 122 w 128"/>
                <a:gd name="T19" fmla="*/ 24 h 36"/>
                <a:gd name="T20" fmla="*/ 94 w 128"/>
                <a:gd name="T21" fmla="*/ 20 h 36"/>
                <a:gd name="T22" fmla="*/ 100 w 128"/>
                <a:gd name="T23" fmla="*/ 26 h 36"/>
                <a:gd name="T24" fmla="*/ 94 w 128"/>
                <a:gd name="T25" fmla="*/ 32 h 36"/>
                <a:gd name="T26" fmla="*/ 88 w 128"/>
                <a:gd name="T27" fmla="*/ 26 h 36"/>
                <a:gd name="T28" fmla="*/ 94 w 128"/>
                <a:gd name="T29" fmla="*/ 20 h 36"/>
                <a:gd name="T30" fmla="*/ 46 w 128"/>
                <a:gd name="T31" fmla="*/ 20 h 36"/>
                <a:gd name="T32" fmla="*/ 52 w 128"/>
                <a:gd name="T33" fmla="*/ 26 h 36"/>
                <a:gd name="T34" fmla="*/ 46 w 128"/>
                <a:gd name="T35" fmla="*/ 32 h 36"/>
                <a:gd name="T36" fmla="*/ 40 w 128"/>
                <a:gd name="T37" fmla="*/ 26 h 36"/>
                <a:gd name="T38" fmla="*/ 46 w 128"/>
                <a:gd name="T39" fmla="*/ 20 h 36"/>
                <a:gd name="T40" fmla="*/ 74 w 128"/>
                <a:gd name="T41" fmla="*/ 16 h 36"/>
                <a:gd name="T42" fmla="*/ 80 w 128"/>
                <a:gd name="T43" fmla="*/ 22 h 36"/>
                <a:gd name="T44" fmla="*/ 74 w 128"/>
                <a:gd name="T45" fmla="*/ 28 h 36"/>
                <a:gd name="T46" fmla="*/ 68 w 128"/>
                <a:gd name="T47" fmla="*/ 22 h 36"/>
                <a:gd name="T48" fmla="*/ 74 w 128"/>
                <a:gd name="T49" fmla="*/ 16 h 36"/>
                <a:gd name="T50" fmla="*/ 22 w 128"/>
                <a:gd name="T51" fmla="*/ 4 h 36"/>
                <a:gd name="T52" fmla="*/ 28 w 128"/>
                <a:gd name="T53" fmla="*/ 10 h 36"/>
                <a:gd name="T54" fmla="*/ 22 w 128"/>
                <a:gd name="T55" fmla="*/ 16 h 36"/>
                <a:gd name="T56" fmla="*/ 16 w 128"/>
                <a:gd name="T57" fmla="*/ 10 h 36"/>
                <a:gd name="T58" fmla="*/ 22 w 128"/>
                <a:gd name="T59" fmla="*/ 4 h 36"/>
                <a:gd name="T60" fmla="*/ 102 w 128"/>
                <a:gd name="T61" fmla="*/ 0 h 36"/>
                <a:gd name="T62" fmla="*/ 108 w 128"/>
                <a:gd name="T63" fmla="*/ 6 h 36"/>
                <a:gd name="T64" fmla="*/ 102 w 128"/>
                <a:gd name="T65" fmla="*/ 12 h 36"/>
                <a:gd name="T66" fmla="*/ 96 w 128"/>
                <a:gd name="T67" fmla="*/ 6 h 36"/>
                <a:gd name="T68" fmla="*/ 102 w 128"/>
                <a:gd name="T69" fmla="*/ 0 h 36"/>
                <a:gd name="T70" fmla="*/ 58 w 128"/>
                <a:gd name="T71" fmla="*/ 0 h 36"/>
                <a:gd name="T72" fmla="*/ 64 w 128"/>
                <a:gd name="T73" fmla="*/ 6 h 36"/>
                <a:gd name="T74" fmla="*/ 58 w 128"/>
                <a:gd name="T75" fmla="*/ 12 h 36"/>
                <a:gd name="T76" fmla="*/ 52 w 128"/>
                <a:gd name="T77" fmla="*/ 6 h 36"/>
                <a:gd name="T78" fmla="*/ 58 w 128"/>
                <a:gd name="T79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8" h="36">
                  <a:moveTo>
                    <a:pt x="6" y="24"/>
                  </a:moveTo>
                  <a:cubicBezTo>
                    <a:pt x="9" y="24"/>
                    <a:pt x="12" y="27"/>
                    <a:pt x="12" y="30"/>
                  </a:cubicBezTo>
                  <a:cubicBezTo>
                    <a:pt x="12" y="33"/>
                    <a:pt x="9" y="36"/>
                    <a:pt x="6" y="36"/>
                  </a:cubicBezTo>
                  <a:cubicBezTo>
                    <a:pt x="3" y="36"/>
                    <a:pt x="0" y="33"/>
                    <a:pt x="0" y="30"/>
                  </a:cubicBezTo>
                  <a:cubicBezTo>
                    <a:pt x="0" y="27"/>
                    <a:pt x="3" y="24"/>
                    <a:pt x="6" y="24"/>
                  </a:cubicBezTo>
                  <a:close/>
                  <a:moveTo>
                    <a:pt x="122" y="24"/>
                  </a:moveTo>
                  <a:cubicBezTo>
                    <a:pt x="125" y="24"/>
                    <a:pt x="128" y="27"/>
                    <a:pt x="128" y="30"/>
                  </a:cubicBezTo>
                  <a:cubicBezTo>
                    <a:pt x="128" y="33"/>
                    <a:pt x="125" y="36"/>
                    <a:pt x="122" y="36"/>
                  </a:cubicBezTo>
                  <a:cubicBezTo>
                    <a:pt x="119" y="36"/>
                    <a:pt x="116" y="33"/>
                    <a:pt x="116" y="30"/>
                  </a:cubicBezTo>
                  <a:cubicBezTo>
                    <a:pt x="116" y="27"/>
                    <a:pt x="119" y="24"/>
                    <a:pt x="122" y="24"/>
                  </a:cubicBezTo>
                  <a:close/>
                  <a:moveTo>
                    <a:pt x="94" y="20"/>
                  </a:moveTo>
                  <a:cubicBezTo>
                    <a:pt x="97" y="20"/>
                    <a:pt x="100" y="23"/>
                    <a:pt x="100" y="26"/>
                  </a:cubicBezTo>
                  <a:cubicBezTo>
                    <a:pt x="100" y="29"/>
                    <a:pt x="97" y="32"/>
                    <a:pt x="94" y="32"/>
                  </a:cubicBezTo>
                  <a:cubicBezTo>
                    <a:pt x="91" y="32"/>
                    <a:pt x="88" y="29"/>
                    <a:pt x="88" y="26"/>
                  </a:cubicBezTo>
                  <a:cubicBezTo>
                    <a:pt x="88" y="23"/>
                    <a:pt x="91" y="20"/>
                    <a:pt x="94" y="20"/>
                  </a:cubicBezTo>
                  <a:close/>
                  <a:moveTo>
                    <a:pt x="46" y="20"/>
                  </a:moveTo>
                  <a:cubicBezTo>
                    <a:pt x="49" y="20"/>
                    <a:pt x="52" y="23"/>
                    <a:pt x="52" y="26"/>
                  </a:cubicBezTo>
                  <a:cubicBezTo>
                    <a:pt x="52" y="29"/>
                    <a:pt x="49" y="32"/>
                    <a:pt x="46" y="32"/>
                  </a:cubicBezTo>
                  <a:cubicBezTo>
                    <a:pt x="43" y="32"/>
                    <a:pt x="40" y="29"/>
                    <a:pt x="40" y="26"/>
                  </a:cubicBezTo>
                  <a:cubicBezTo>
                    <a:pt x="40" y="23"/>
                    <a:pt x="43" y="20"/>
                    <a:pt x="46" y="20"/>
                  </a:cubicBezTo>
                  <a:close/>
                  <a:moveTo>
                    <a:pt x="74" y="16"/>
                  </a:moveTo>
                  <a:cubicBezTo>
                    <a:pt x="77" y="16"/>
                    <a:pt x="80" y="19"/>
                    <a:pt x="80" y="22"/>
                  </a:cubicBezTo>
                  <a:cubicBezTo>
                    <a:pt x="80" y="25"/>
                    <a:pt x="77" y="28"/>
                    <a:pt x="74" y="28"/>
                  </a:cubicBezTo>
                  <a:cubicBezTo>
                    <a:pt x="71" y="28"/>
                    <a:pt x="68" y="25"/>
                    <a:pt x="68" y="22"/>
                  </a:cubicBezTo>
                  <a:cubicBezTo>
                    <a:pt x="68" y="19"/>
                    <a:pt x="71" y="16"/>
                    <a:pt x="74" y="16"/>
                  </a:cubicBezTo>
                  <a:close/>
                  <a:moveTo>
                    <a:pt x="22" y="4"/>
                  </a:moveTo>
                  <a:cubicBezTo>
                    <a:pt x="25" y="4"/>
                    <a:pt x="28" y="7"/>
                    <a:pt x="28" y="10"/>
                  </a:cubicBezTo>
                  <a:cubicBezTo>
                    <a:pt x="28" y="13"/>
                    <a:pt x="25" y="16"/>
                    <a:pt x="22" y="16"/>
                  </a:cubicBezTo>
                  <a:cubicBezTo>
                    <a:pt x="19" y="16"/>
                    <a:pt x="16" y="13"/>
                    <a:pt x="16" y="10"/>
                  </a:cubicBezTo>
                  <a:cubicBezTo>
                    <a:pt x="16" y="7"/>
                    <a:pt x="19" y="4"/>
                    <a:pt x="22" y="4"/>
                  </a:cubicBezTo>
                  <a:close/>
                  <a:moveTo>
                    <a:pt x="102" y="0"/>
                  </a:moveTo>
                  <a:cubicBezTo>
                    <a:pt x="105" y="0"/>
                    <a:pt x="108" y="3"/>
                    <a:pt x="108" y="6"/>
                  </a:cubicBezTo>
                  <a:cubicBezTo>
                    <a:pt x="108" y="9"/>
                    <a:pt x="105" y="12"/>
                    <a:pt x="102" y="12"/>
                  </a:cubicBezTo>
                  <a:cubicBezTo>
                    <a:pt x="99" y="12"/>
                    <a:pt x="96" y="9"/>
                    <a:pt x="96" y="6"/>
                  </a:cubicBezTo>
                  <a:cubicBezTo>
                    <a:pt x="96" y="3"/>
                    <a:pt x="99" y="0"/>
                    <a:pt x="102" y="0"/>
                  </a:cubicBezTo>
                  <a:close/>
                  <a:moveTo>
                    <a:pt x="58" y="0"/>
                  </a:moveTo>
                  <a:cubicBezTo>
                    <a:pt x="61" y="0"/>
                    <a:pt x="64" y="3"/>
                    <a:pt x="64" y="6"/>
                  </a:cubicBezTo>
                  <a:cubicBezTo>
                    <a:pt x="64" y="9"/>
                    <a:pt x="61" y="12"/>
                    <a:pt x="58" y="12"/>
                  </a:cubicBezTo>
                  <a:cubicBezTo>
                    <a:pt x="55" y="12"/>
                    <a:pt x="52" y="9"/>
                    <a:pt x="52" y="6"/>
                  </a:cubicBezTo>
                  <a:cubicBezTo>
                    <a:pt x="52" y="3"/>
                    <a:pt x="55" y="0"/>
                    <a:pt x="58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56"/>
            <p:cNvSpPr/>
            <p:nvPr/>
          </p:nvSpPr>
          <p:spPr bwMode="auto">
            <a:xfrm>
              <a:off x="5128" y="3359"/>
              <a:ext cx="246" cy="323"/>
            </a:xfrm>
            <a:custGeom>
              <a:avLst/>
              <a:gdLst>
                <a:gd name="T0" fmla="*/ 104 w 104"/>
                <a:gd name="T1" fmla="*/ 0 h 136"/>
                <a:gd name="T2" fmla="*/ 0 w 104"/>
                <a:gd name="T3" fmla="*/ 0 h 136"/>
                <a:gd name="T4" fmla="*/ 0 w 104"/>
                <a:gd name="T5" fmla="*/ 112 h 136"/>
                <a:gd name="T6" fmla="*/ 21 w 104"/>
                <a:gd name="T7" fmla="*/ 136 h 136"/>
                <a:gd name="T8" fmla="*/ 83 w 104"/>
                <a:gd name="T9" fmla="*/ 136 h 136"/>
                <a:gd name="T10" fmla="*/ 104 w 104"/>
                <a:gd name="T11" fmla="*/ 112 h 136"/>
                <a:gd name="T12" fmla="*/ 104 w 104"/>
                <a:gd name="T13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4" h="136">
                  <a:moveTo>
                    <a:pt x="10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73"/>
                    <a:pt x="0" y="112"/>
                  </a:cubicBezTo>
                  <a:cubicBezTo>
                    <a:pt x="0" y="125"/>
                    <a:pt x="9" y="136"/>
                    <a:pt x="21" y="136"/>
                  </a:cubicBezTo>
                  <a:cubicBezTo>
                    <a:pt x="39" y="136"/>
                    <a:pt x="65" y="136"/>
                    <a:pt x="83" y="136"/>
                  </a:cubicBezTo>
                  <a:cubicBezTo>
                    <a:pt x="95" y="136"/>
                    <a:pt x="104" y="125"/>
                    <a:pt x="104" y="112"/>
                  </a:cubicBezTo>
                  <a:cubicBezTo>
                    <a:pt x="104" y="73"/>
                    <a:pt x="104" y="0"/>
                    <a:pt x="104" y="0"/>
                  </a:cubicBezTo>
                  <a:close/>
                </a:path>
              </a:pathLst>
            </a:custGeom>
            <a:noFill/>
            <a:ln w="30163" cap="rnd">
              <a:solidFill>
                <a:srgbClr val="73737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57"/>
            <p:cNvSpPr/>
            <p:nvPr/>
          </p:nvSpPr>
          <p:spPr bwMode="auto">
            <a:xfrm>
              <a:off x="5280" y="3369"/>
              <a:ext cx="57" cy="275"/>
            </a:xfrm>
            <a:custGeom>
              <a:avLst/>
              <a:gdLst>
                <a:gd name="T0" fmla="*/ 24 w 24"/>
                <a:gd name="T1" fmla="*/ 0 h 116"/>
                <a:gd name="T2" fmla="*/ 0 w 24"/>
                <a:gd name="T3" fmla="*/ 0 h 116"/>
                <a:gd name="T4" fmla="*/ 0 w 24"/>
                <a:gd name="T5" fmla="*/ 116 h 116"/>
                <a:gd name="T6" fmla="*/ 12 w 24"/>
                <a:gd name="T7" fmla="*/ 116 h 116"/>
                <a:gd name="T8" fmla="*/ 20 w 24"/>
                <a:gd name="T9" fmla="*/ 112 h 116"/>
                <a:gd name="T10" fmla="*/ 24 w 24"/>
                <a:gd name="T11" fmla="*/ 104 h 116"/>
                <a:gd name="T12" fmla="*/ 24 w 24"/>
                <a:gd name="T13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16">
                  <a:moveTo>
                    <a:pt x="2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16"/>
                    <a:pt x="6" y="116"/>
                    <a:pt x="12" y="116"/>
                  </a:cubicBezTo>
                  <a:cubicBezTo>
                    <a:pt x="15" y="116"/>
                    <a:pt x="18" y="115"/>
                    <a:pt x="20" y="112"/>
                  </a:cubicBezTo>
                  <a:cubicBezTo>
                    <a:pt x="23" y="110"/>
                    <a:pt x="24" y="107"/>
                    <a:pt x="24" y="104"/>
                  </a:cubicBezTo>
                  <a:cubicBezTo>
                    <a:pt x="24" y="74"/>
                    <a:pt x="24" y="0"/>
                    <a:pt x="24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58"/>
            <p:cNvSpPr>
              <a:spLocks noEditPoints="1"/>
            </p:cNvSpPr>
            <p:nvPr/>
          </p:nvSpPr>
          <p:spPr bwMode="auto">
            <a:xfrm>
              <a:off x="5185" y="3454"/>
              <a:ext cx="133" cy="133"/>
            </a:xfrm>
            <a:custGeom>
              <a:avLst/>
              <a:gdLst>
                <a:gd name="T0" fmla="*/ 8 w 56"/>
                <a:gd name="T1" fmla="*/ 4 h 56"/>
                <a:gd name="T2" fmla="*/ 4 w 56"/>
                <a:gd name="T3" fmla="*/ 0 h 56"/>
                <a:gd name="T4" fmla="*/ 0 w 56"/>
                <a:gd name="T5" fmla="*/ 4 h 56"/>
                <a:gd name="T6" fmla="*/ 0 w 56"/>
                <a:gd name="T7" fmla="*/ 52 h 56"/>
                <a:gd name="T8" fmla="*/ 4 w 56"/>
                <a:gd name="T9" fmla="*/ 56 h 56"/>
                <a:gd name="T10" fmla="*/ 8 w 56"/>
                <a:gd name="T11" fmla="*/ 52 h 56"/>
                <a:gd name="T12" fmla="*/ 8 w 56"/>
                <a:gd name="T13" fmla="*/ 4 h 56"/>
                <a:gd name="T14" fmla="*/ 56 w 56"/>
                <a:gd name="T15" fmla="*/ 4 h 56"/>
                <a:gd name="T16" fmla="*/ 52 w 56"/>
                <a:gd name="T17" fmla="*/ 0 h 56"/>
                <a:gd name="T18" fmla="*/ 48 w 56"/>
                <a:gd name="T19" fmla="*/ 4 h 56"/>
                <a:gd name="T20" fmla="*/ 48 w 56"/>
                <a:gd name="T21" fmla="*/ 52 h 56"/>
                <a:gd name="T22" fmla="*/ 52 w 56"/>
                <a:gd name="T23" fmla="*/ 56 h 56"/>
                <a:gd name="T24" fmla="*/ 56 w 56"/>
                <a:gd name="T25" fmla="*/ 52 h 56"/>
                <a:gd name="T26" fmla="*/ 56 w 56"/>
                <a:gd name="T27" fmla="*/ 4 h 56"/>
                <a:gd name="T28" fmla="*/ 32 w 56"/>
                <a:gd name="T29" fmla="*/ 4 h 56"/>
                <a:gd name="T30" fmla="*/ 28 w 56"/>
                <a:gd name="T31" fmla="*/ 0 h 56"/>
                <a:gd name="T32" fmla="*/ 24 w 56"/>
                <a:gd name="T33" fmla="*/ 4 h 56"/>
                <a:gd name="T34" fmla="*/ 24 w 56"/>
                <a:gd name="T35" fmla="*/ 52 h 56"/>
                <a:gd name="T36" fmla="*/ 28 w 56"/>
                <a:gd name="T37" fmla="*/ 56 h 56"/>
                <a:gd name="T38" fmla="*/ 32 w 56"/>
                <a:gd name="T39" fmla="*/ 52 h 56"/>
                <a:gd name="T40" fmla="*/ 32 w 56"/>
                <a:gd name="T41" fmla="*/ 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6" h="56">
                  <a:moveTo>
                    <a:pt x="8" y="4"/>
                  </a:moveTo>
                  <a:cubicBezTo>
                    <a:pt x="8" y="2"/>
                    <a:pt x="6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4"/>
                    <a:pt x="2" y="56"/>
                    <a:pt x="4" y="56"/>
                  </a:cubicBezTo>
                  <a:cubicBezTo>
                    <a:pt x="6" y="56"/>
                    <a:pt x="8" y="54"/>
                    <a:pt x="8" y="52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56" y="4"/>
                  </a:moveTo>
                  <a:cubicBezTo>
                    <a:pt x="56" y="2"/>
                    <a:pt x="54" y="0"/>
                    <a:pt x="52" y="0"/>
                  </a:cubicBezTo>
                  <a:cubicBezTo>
                    <a:pt x="50" y="0"/>
                    <a:pt x="48" y="2"/>
                    <a:pt x="48" y="4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4"/>
                    <a:pt x="50" y="56"/>
                    <a:pt x="52" y="56"/>
                  </a:cubicBezTo>
                  <a:cubicBezTo>
                    <a:pt x="54" y="56"/>
                    <a:pt x="56" y="54"/>
                    <a:pt x="56" y="52"/>
                  </a:cubicBezTo>
                  <a:cubicBezTo>
                    <a:pt x="56" y="4"/>
                    <a:pt x="56" y="4"/>
                    <a:pt x="56" y="4"/>
                  </a:cubicBezTo>
                  <a:close/>
                  <a:moveTo>
                    <a:pt x="32" y="4"/>
                  </a:moveTo>
                  <a:cubicBezTo>
                    <a:pt x="32" y="2"/>
                    <a:pt x="30" y="0"/>
                    <a:pt x="28" y="0"/>
                  </a:cubicBezTo>
                  <a:cubicBezTo>
                    <a:pt x="26" y="0"/>
                    <a:pt x="24" y="2"/>
                    <a:pt x="24" y="4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4"/>
                    <a:pt x="26" y="56"/>
                    <a:pt x="28" y="56"/>
                  </a:cubicBezTo>
                  <a:cubicBezTo>
                    <a:pt x="30" y="56"/>
                    <a:pt x="32" y="54"/>
                    <a:pt x="32" y="52"/>
                  </a:cubicBezTo>
                  <a:cubicBezTo>
                    <a:pt x="32" y="4"/>
                    <a:pt x="32" y="4"/>
                    <a:pt x="32" y="4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59"/>
            <p:cNvSpPr>
              <a:spLocks noEditPoints="1"/>
            </p:cNvSpPr>
            <p:nvPr/>
          </p:nvSpPr>
          <p:spPr bwMode="auto">
            <a:xfrm>
              <a:off x="5157" y="3615"/>
              <a:ext cx="189" cy="19"/>
            </a:xfrm>
            <a:custGeom>
              <a:avLst/>
              <a:gdLst>
                <a:gd name="T0" fmla="*/ 72 w 80"/>
                <a:gd name="T1" fmla="*/ 8 h 8"/>
                <a:gd name="T2" fmla="*/ 70 w 80"/>
                <a:gd name="T3" fmla="*/ 8 h 8"/>
                <a:gd name="T4" fmla="*/ 68 w 80"/>
                <a:gd name="T5" fmla="*/ 4 h 8"/>
                <a:gd name="T6" fmla="*/ 68 w 80"/>
                <a:gd name="T7" fmla="*/ 3 h 8"/>
                <a:gd name="T8" fmla="*/ 69 w 80"/>
                <a:gd name="T9" fmla="*/ 1 h 8"/>
                <a:gd name="T10" fmla="*/ 70 w 80"/>
                <a:gd name="T11" fmla="*/ 0 h 8"/>
                <a:gd name="T12" fmla="*/ 72 w 80"/>
                <a:gd name="T13" fmla="*/ 0 h 8"/>
                <a:gd name="T14" fmla="*/ 76 w 80"/>
                <a:gd name="T15" fmla="*/ 0 h 8"/>
                <a:gd name="T16" fmla="*/ 78 w 80"/>
                <a:gd name="T17" fmla="*/ 0 h 8"/>
                <a:gd name="T18" fmla="*/ 79 w 80"/>
                <a:gd name="T19" fmla="*/ 1 h 8"/>
                <a:gd name="T20" fmla="*/ 80 w 80"/>
                <a:gd name="T21" fmla="*/ 3 h 8"/>
                <a:gd name="T22" fmla="*/ 80 w 80"/>
                <a:gd name="T23" fmla="*/ 4 h 8"/>
                <a:gd name="T24" fmla="*/ 78 w 80"/>
                <a:gd name="T25" fmla="*/ 8 h 8"/>
                <a:gd name="T26" fmla="*/ 76 w 80"/>
                <a:gd name="T27" fmla="*/ 8 h 8"/>
                <a:gd name="T28" fmla="*/ 72 w 80"/>
                <a:gd name="T29" fmla="*/ 8 h 8"/>
                <a:gd name="T30" fmla="*/ 4 w 80"/>
                <a:gd name="T31" fmla="*/ 8 h 8"/>
                <a:gd name="T32" fmla="*/ 2 w 80"/>
                <a:gd name="T33" fmla="*/ 8 h 8"/>
                <a:gd name="T34" fmla="*/ 1 w 80"/>
                <a:gd name="T35" fmla="*/ 7 h 8"/>
                <a:gd name="T36" fmla="*/ 0 w 80"/>
                <a:gd name="T37" fmla="*/ 6 h 8"/>
                <a:gd name="T38" fmla="*/ 1 w 80"/>
                <a:gd name="T39" fmla="*/ 1 h 8"/>
                <a:gd name="T40" fmla="*/ 3 w 80"/>
                <a:gd name="T41" fmla="*/ 0 h 8"/>
                <a:gd name="T42" fmla="*/ 4 w 80"/>
                <a:gd name="T43" fmla="*/ 0 h 8"/>
                <a:gd name="T44" fmla="*/ 56 w 80"/>
                <a:gd name="T45" fmla="*/ 0 h 8"/>
                <a:gd name="T46" fmla="*/ 57 w 80"/>
                <a:gd name="T47" fmla="*/ 0 h 8"/>
                <a:gd name="T48" fmla="*/ 59 w 80"/>
                <a:gd name="T49" fmla="*/ 1 h 8"/>
                <a:gd name="T50" fmla="*/ 60 w 80"/>
                <a:gd name="T51" fmla="*/ 2 h 8"/>
                <a:gd name="T52" fmla="*/ 60 w 80"/>
                <a:gd name="T53" fmla="*/ 3 h 8"/>
                <a:gd name="T54" fmla="*/ 58 w 80"/>
                <a:gd name="T55" fmla="*/ 8 h 8"/>
                <a:gd name="T56" fmla="*/ 56 w 80"/>
                <a:gd name="T57" fmla="*/ 8 h 8"/>
                <a:gd name="T58" fmla="*/ 4 w 80"/>
                <a:gd name="T5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0" h="8">
                  <a:moveTo>
                    <a:pt x="72" y="8"/>
                  </a:moveTo>
                  <a:cubicBezTo>
                    <a:pt x="71" y="8"/>
                    <a:pt x="71" y="8"/>
                    <a:pt x="70" y="8"/>
                  </a:cubicBezTo>
                  <a:cubicBezTo>
                    <a:pt x="69" y="7"/>
                    <a:pt x="68" y="5"/>
                    <a:pt x="68" y="4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2"/>
                    <a:pt x="69" y="2"/>
                    <a:pt x="69" y="1"/>
                  </a:cubicBezTo>
                  <a:cubicBezTo>
                    <a:pt x="69" y="1"/>
                    <a:pt x="70" y="1"/>
                    <a:pt x="70" y="0"/>
                  </a:cubicBezTo>
                  <a:cubicBezTo>
                    <a:pt x="71" y="0"/>
                    <a:pt x="71" y="0"/>
                    <a:pt x="72" y="0"/>
                  </a:cubicBezTo>
                  <a:cubicBezTo>
                    <a:pt x="73" y="0"/>
                    <a:pt x="75" y="0"/>
                    <a:pt x="76" y="0"/>
                  </a:cubicBezTo>
                  <a:cubicBezTo>
                    <a:pt x="77" y="0"/>
                    <a:pt x="77" y="0"/>
                    <a:pt x="78" y="0"/>
                  </a:cubicBezTo>
                  <a:cubicBezTo>
                    <a:pt x="78" y="1"/>
                    <a:pt x="79" y="1"/>
                    <a:pt x="79" y="1"/>
                  </a:cubicBezTo>
                  <a:cubicBezTo>
                    <a:pt x="79" y="2"/>
                    <a:pt x="80" y="2"/>
                    <a:pt x="80" y="3"/>
                  </a:cubicBezTo>
                  <a:cubicBezTo>
                    <a:pt x="80" y="3"/>
                    <a:pt x="80" y="4"/>
                    <a:pt x="80" y="4"/>
                  </a:cubicBezTo>
                  <a:cubicBezTo>
                    <a:pt x="80" y="6"/>
                    <a:pt x="79" y="7"/>
                    <a:pt x="78" y="8"/>
                  </a:cubicBezTo>
                  <a:cubicBezTo>
                    <a:pt x="77" y="8"/>
                    <a:pt x="77" y="8"/>
                    <a:pt x="76" y="8"/>
                  </a:cubicBezTo>
                  <a:cubicBezTo>
                    <a:pt x="75" y="8"/>
                    <a:pt x="73" y="8"/>
                    <a:pt x="72" y="8"/>
                  </a:cubicBezTo>
                  <a:close/>
                  <a:moveTo>
                    <a:pt x="4" y="8"/>
                  </a:move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1" y="7"/>
                    <a:pt x="1" y="7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4"/>
                    <a:pt x="0" y="2"/>
                    <a:pt x="1" y="1"/>
                  </a:cubicBezTo>
                  <a:cubicBezTo>
                    <a:pt x="2" y="1"/>
                    <a:pt x="2" y="0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7" y="0"/>
                    <a:pt x="57" y="0"/>
                  </a:cubicBezTo>
                  <a:cubicBezTo>
                    <a:pt x="58" y="0"/>
                    <a:pt x="58" y="1"/>
                    <a:pt x="59" y="1"/>
                  </a:cubicBezTo>
                  <a:cubicBezTo>
                    <a:pt x="59" y="2"/>
                    <a:pt x="59" y="2"/>
                    <a:pt x="60" y="2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5"/>
                    <a:pt x="59" y="7"/>
                    <a:pt x="58" y="8"/>
                  </a:cubicBezTo>
                  <a:cubicBezTo>
                    <a:pt x="57" y="8"/>
                    <a:pt x="57" y="8"/>
                    <a:pt x="56" y="8"/>
                  </a:cubicBezTo>
                  <a:cubicBezTo>
                    <a:pt x="39" y="8"/>
                    <a:pt x="21" y="8"/>
                    <a:pt x="4" y="8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60"/>
            <p:cNvSpPr/>
            <p:nvPr/>
          </p:nvSpPr>
          <p:spPr bwMode="auto">
            <a:xfrm>
              <a:off x="5100" y="3241"/>
              <a:ext cx="303" cy="242"/>
            </a:xfrm>
            <a:custGeom>
              <a:avLst/>
              <a:gdLst>
                <a:gd name="T0" fmla="*/ 49 w 128"/>
                <a:gd name="T1" fmla="*/ 66 h 102"/>
                <a:gd name="T2" fmla="*/ 49 w 128"/>
                <a:gd name="T3" fmla="*/ 90 h 102"/>
                <a:gd name="T4" fmla="*/ 37 w 128"/>
                <a:gd name="T5" fmla="*/ 102 h 102"/>
                <a:gd name="T6" fmla="*/ 25 w 128"/>
                <a:gd name="T7" fmla="*/ 90 h 102"/>
                <a:gd name="T8" fmla="*/ 25 w 128"/>
                <a:gd name="T9" fmla="*/ 61 h 102"/>
                <a:gd name="T10" fmla="*/ 19 w 128"/>
                <a:gd name="T11" fmla="*/ 62 h 102"/>
                <a:gd name="T12" fmla="*/ 0 w 128"/>
                <a:gd name="T13" fmla="*/ 43 h 102"/>
                <a:gd name="T14" fmla="*/ 19 w 128"/>
                <a:gd name="T15" fmla="*/ 25 h 102"/>
                <a:gd name="T16" fmla="*/ 22 w 128"/>
                <a:gd name="T17" fmla="*/ 25 h 102"/>
                <a:gd name="T18" fmla="*/ 54 w 128"/>
                <a:gd name="T19" fmla="*/ 0 h 102"/>
                <a:gd name="T20" fmla="*/ 83 w 128"/>
                <a:gd name="T21" fmla="*/ 17 h 102"/>
                <a:gd name="T22" fmla="*/ 89 w 128"/>
                <a:gd name="T23" fmla="*/ 16 h 102"/>
                <a:gd name="T24" fmla="*/ 109 w 128"/>
                <a:gd name="T25" fmla="*/ 29 h 102"/>
                <a:gd name="T26" fmla="*/ 111 w 128"/>
                <a:gd name="T27" fmla="*/ 29 h 102"/>
                <a:gd name="T28" fmla="*/ 128 w 128"/>
                <a:gd name="T29" fmla="*/ 45 h 102"/>
                <a:gd name="T30" fmla="*/ 111 w 128"/>
                <a:gd name="T31" fmla="*/ 62 h 102"/>
                <a:gd name="T32" fmla="*/ 101 w 128"/>
                <a:gd name="T33" fmla="*/ 58 h 102"/>
                <a:gd name="T34" fmla="*/ 89 w 128"/>
                <a:gd name="T35" fmla="*/ 62 h 102"/>
                <a:gd name="T36" fmla="*/ 76 w 128"/>
                <a:gd name="T37" fmla="*/ 58 h 102"/>
                <a:gd name="T38" fmla="*/ 54 w 128"/>
                <a:gd name="T39" fmla="*/ 66 h 102"/>
                <a:gd name="T40" fmla="*/ 49 w 128"/>
                <a:gd name="T41" fmla="*/ 66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8" h="102">
                  <a:moveTo>
                    <a:pt x="49" y="66"/>
                  </a:moveTo>
                  <a:cubicBezTo>
                    <a:pt x="49" y="90"/>
                    <a:pt x="49" y="90"/>
                    <a:pt x="49" y="90"/>
                  </a:cubicBezTo>
                  <a:cubicBezTo>
                    <a:pt x="49" y="97"/>
                    <a:pt x="44" y="102"/>
                    <a:pt x="37" y="102"/>
                  </a:cubicBezTo>
                  <a:cubicBezTo>
                    <a:pt x="30" y="102"/>
                    <a:pt x="25" y="97"/>
                    <a:pt x="25" y="90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3" y="61"/>
                    <a:pt x="21" y="62"/>
                    <a:pt x="19" y="62"/>
                  </a:cubicBezTo>
                  <a:cubicBezTo>
                    <a:pt x="8" y="62"/>
                    <a:pt x="0" y="54"/>
                    <a:pt x="0" y="43"/>
                  </a:cubicBezTo>
                  <a:cubicBezTo>
                    <a:pt x="0" y="33"/>
                    <a:pt x="8" y="25"/>
                    <a:pt x="19" y="25"/>
                  </a:cubicBezTo>
                  <a:cubicBezTo>
                    <a:pt x="20" y="25"/>
                    <a:pt x="21" y="25"/>
                    <a:pt x="22" y="25"/>
                  </a:cubicBezTo>
                  <a:cubicBezTo>
                    <a:pt x="25" y="11"/>
                    <a:pt x="38" y="0"/>
                    <a:pt x="54" y="0"/>
                  </a:cubicBezTo>
                  <a:cubicBezTo>
                    <a:pt x="66" y="0"/>
                    <a:pt x="77" y="7"/>
                    <a:pt x="83" y="17"/>
                  </a:cubicBezTo>
                  <a:cubicBezTo>
                    <a:pt x="85" y="17"/>
                    <a:pt x="87" y="16"/>
                    <a:pt x="89" y="16"/>
                  </a:cubicBezTo>
                  <a:cubicBezTo>
                    <a:pt x="98" y="16"/>
                    <a:pt x="105" y="22"/>
                    <a:pt x="109" y="29"/>
                  </a:cubicBezTo>
                  <a:cubicBezTo>
                    <a:pt x="110" y="29"/>
                    <a:pt x="111" y="29"/>
                    <a:pt x="111" y="29"/>
                  </a:cubicBezTo>
                  <a:cubicBezTo>
                    <a:pt x="121" y="29"/>
                    <a:pt x="128" y="36"/>
                    <a:pt x="128" y="45"/>
                  </a:cubicBezTo>
                  <a:cubicBezTo>
                    <a:pt x="128" y="54"/>
                    <a:pt x="121" y="62"/>
                    <a:pt x="111" y="62"/>
                  </a:cubicBezTo>
                  <a:cubicBezTo>
                    <a:pt x="108" y="62"/>
                    <a:pt x="104" y="61"/>
                    <a:pt x="101" y="58"/>
                  </a:cubicBezTo>
                  <a:cubicBezTo>
                    <a:pt x="98" y="61"/>
                    <a:pt x="93" y="62"/>
                    <a:pt x="89" y="62"/>
                  </a:cubicBezTo>
                  <a:cubicBezTo>
                    <a:pt x="84" y="62"/>
                    <a:pt x="79" y="60"/>
                    <a:pt x="76" y="58"/>
                  </a:cubicBezTo>
                  <a:cubicBezTo>
                    <a:pt x="70" y="63"/>
                    <a:pt x="62" y="66"/>
                    <a:pt x="54" y="66"/>
                  </a:cubicBezTo>
                  <a:cubicBezTo>
                    <a:pt x="52" y="66"/>
                    <a:pt x="51" y="66"/>
                    <a:pt x="49" y="66"/>
                  </a:cubicBezTo>
                  <a:close/>
                </a:path>
              </a:pathLst>
            </a:custGeom>
            <a:solidFill>
              <a:srgbClr val="FEFFFE"/>
            </a:solidFill>
            <a:ln w="30163" cap="rnd">
              <a:solidFill>
                <a:srgbClr val="737373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61"/>
            <p:cNvSpPr/>
            <p:nvPr/>
          </p:nvSpPr>
          <p:spPr bwMode="auto">
            <a:xfrm>
              <a:off x="5043" y="3587"/>
              <a:ext cx="132" cy="95"/>
            </a:xfrm>
            <a:custGeom>
              <a:avLst/>
              <a:gdLst>
                <a:gd name="T0" fmla="*/ 56 w 56"/>
                <a:gd name="T1" fmla="*/ 32 h 40"/>
                <a:gd name="T2" fmla="*/ 56 w 56"/>
                <a:gd name="T3" fmla="*/ 40 h 40"/>
                <a:gd name="T4" fmla="*/ 1 w 56"/>
                <a:gd name="T5" fmla="*/ 40 h 40"/>
                <a:gd name="T6" fmla="*/ 0 w 56"/>
                <a:gd name="T7" fmla="*/ 32 h 40"/>
                <a:gd name="T8" fmla="*/ 22 w 56"/>
                <a:gd name="T9" fmla="*/ 8 h 40"/>
                <a:gd name="T10" fmla="*/ 36 w 56"/>
                <a:gd name="T11" fmla="*/ 0 h 40"/>
                <a:gd name="T12" fmla="*/ 44 w 56"/>
                <a:gd name="T13" fmla="*/ 0 h 40"/>
                <a:gd name="T14" fmla="*/ 44 w 56"/>
                <a:gd name="T15" fmla="*/ 16 h 40"/>
                <a:gd name="T16" fmla="*/ 56 w 56"/>
                <a:gd name="T17" fmla="*/ 3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40">
                  <a:moveTo>
                    <a:pt x="56" y="32"/>
                  </a:moveTo>
                  <a:cubicBezTo>
                    <a:pt x="56" y="34"/>
                    <a:pt x="56" y="40"/>
                    <a:pt x="56" y="40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0" y="37"/>
                    <a:pt x="0" y="35"/>
                    <a:pt x="0" y="32"/>
                  </a:cubicBezTo>
                  <a:cubicBezTo>
                    <a:pt x="0" y="19"/>
                    <a:pt x="10" y="9"/>
                    <a:pt x="22" y="8"/>
                  </a:cubicBezTo>
                  <a:cubicBezTo>
                    <a:pt x="25" y="3"/>
                    <a:pt x="30" y="0"/>
                    <a:pt x="36" y="0"/>
                  </a:cubicBezTo>
                  <a:cubicBezTo>
                    <a:pt x="37" y="0"/>
                    <a:pt x="44" y="0"/>
                    <a:pt x="44" y="0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30"/>
                    <a:pt x="56" y="32"/>
                  </a:cubicBezTo>
                  <a:close/>
                </a:path>
              </a:pathLst>
            </a:custGeom>
            <a:solidFill>
              <a:srgbClr val="D9D9D9"/>
            </a:solidFill>
            <a:ln w="30163" cap="rnd">
              <a:solidFill>
                <a:srgbClr val="737373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62"/>
            <p:cNvSpPr>
              <a:spLocks noEditPoints="1"/>
            </p:cNvSpPr>
            <p:nvPr/>
          </p:nvSpPr>
          <p:spPr bwMode="auto">
            <a:xfrm>
              <a:off x="5194" y="3274"/>
              <a:ext cx="230" cy="348"/>
            </a:xfrm>
            <a:custGeom>
              <a:avLst/>
              <a:gdLst>
                <a:gd name="T0" fmla="*/ 96 w 97"/>
                <a:gd name="T1" fmla="*/ 84 h 147"/>
                <a:gd name="T2" fmla="*/ 68 w 97"/>
                <a:gd name="T3" fmla="*/ 60 h 147"/>
                <a:gd name="T4" fmla="*/ 68 w 97"/>
                <a:gd name="T5" fmla="*/ 140 h 147"/>
                <a:gd name="T6" fmla="*/ 96 w 97"/>
                <a:gd name="T7" fmla="*/ 116 h 147"/>
                <a:gd name="T8" fmla="*/ 96 w 97"/>
                <a:gd name="T9" fmla="*/ 84 h 147"/>
                <a:gd name="T10" fmla="*/ 0 w 97"/>
                <a:gd name="T11" fmla="*/ 12 h 147"/>
                <a:gd name="T12" fmla="*/ 24 w 97"/>
                <a:gd name="T13" fmla="*/ 5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7" h="147">
                  <a:moveTo>
                    <a:pt x="96" y="84"/>
                  </a:moveTo>
                  <a:cubicBezTo>
                    <a:pt x="97" y="54"/>
                    <a:pt x="68" y="60"/>
                    <a:pt x="68" y="6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96" y="147"/>
                    <a:pt x="96" y="116"/>
                  </a:cubicBezTo>
                  <a:cubicBezTo>
                    <a:pt x="96" y="85"/>
                    <a:pt x="95" y="114"/>
                    <a:pt x="96" y="84"/>
                  </a:cubicBezTo>
                  <a:close/>
                  <a:moveTo>
                    <a:pt x="0" y="12"/>
                  </a:moveTo>
                  <a:cubicBezTo>
                    <a:pt x="0" y="12"/>
                    <a:pt x="6" y="0"/>
                    <a:pt x="24" y="5"/>
                  </a:cubicBezTo>
                </a:path>
              </a:pathLst>
            </a:custGeom>
            <a:noFill/>
            <a:ln w="30163" cap="rnd">
              <a:solidFill>
                <a:srgbClr val="73737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63"/>
            <p:cNvSpPr>
              <a:spLocks noEditPoints="1"/>
            </p:cNvSpPr>
            <p:nvPr/>
          </p:nvSpPr>
          <p:spPr bwMode="auto">
            <a:xfrm>
              <a:off x="3698" y="2573"/>
              <a:ext cx="341" cy="19"/>
            </a:xfrm>
            <a:custGeom>
              <a:avLst/>
              <a:gdLst>
                <a:gd name="T0" fmla="*/ 331 w 341"/>
                <a:gd name="T1" fmla="*/ 0 h 19"/>
                <a:gd name="T2" fmla="*/ 208 w 341"/>
                <a:gd name="T3" fmla="*/ 0 h 19"/>
                <a:gd name="T4" fmla="*/ 199 w 341"/>
                <a:gd name="T5" fmla="*/ 19 h 19"/>
                <a:gd name="T6" fmla="*/ 341 w 341"/>
                <a:gd name="T7" fmla="*/ 19 h 19"/>
                <a:gd name="T8" fmla="*/ 331 w 341"/>
                <a:gd name="T9" fmla="*/ 0 h 19"/>
                <a:gd name="T10" fmla="*/ 331 w 341"/>
                <a:gd name="T11" fmla="*/ 0 h 19"/>
                <a:gd name="T12" fmla="*/ 133 w 341"/>
                <a:gd name="T13" fmla="*/ 0 h 19"/>
                <a:gd name="T14" fmla="*/ 9 w 341"/>
                <a:gd name="T15" fmla="*/ 0 h 19"/>
                <a:gd name="T16" fmla="*/ 0 w 341"/>
                <a:gd name="T17" fmla="*/ 19 h 19"/>
                <a:gd name="T18" fmla="*/ 142 w 341"/>
                <a:gd name="T19" fmla="*/ 19 h 19"/>
                <a:gd name="T20" fmla="*/ 133 w 341"/>
                <a:gd name="T21" fmla="*/ 0 h 19"/>
                <a:gd name="T22" fmla="*/ 133 w 341"/>
                <a:gd name="T2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41" h="19">
                  <a:moveTo>
                    <a:pt x="331" y="0"/>
                  </a:moveTo>
                  <a:lnTo>
                    <a:pt x="208" y="0"/>
                  </a:lnTo>
                  <a:lnTo>
                    <a:pt x="199" y="19"/>
                  </a:lnTo>
                  <a:lnTo>
                    <a:pt x="341" y="19"/>
                  </a:lnTo>
                  <a:lnTo>
                    <a:pt x="331" y="0"/>
                  </a:lnTo>
                  <a:lnTo>
                    <a:pt x="331" y="0"/>
                  </a:lnTo>
                  <a:close/>
                  <a:moveTo>
                    <a:pt x="133" y="0"/>
                  </a:moveTo>
                  <a:lnTo>
                    <a:pt x="9" y="0"/>
                  </a:lnTo>
                  <a:lnTo>
                    <a:pt x="0" y="19"/>
                  </a:lnTo>
                  <a:lnTo>
                    <a:pt x="142" y="19"/>
                  </a:lnTo>
                  <a:lnTo>
                    <a:pt x="133" y="0"/>
                  </a:lnTo>
                  <a:lnTo>
                    <a:pt x="133" y="0"/>
                  </a:lnTo>
                  <a:close/>
                </a:path>
              </a:pathLst>
            </a:custGeom>
            <a:solidFill>
              <a:srgbClr val="D9D9D9"/>
            </a:solidFill>
            <a:ln w="30163" cap="sq">
              <a:solidFill>
                <a:srgbClr val="737373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64"/>
            <p:cNvSpPr>
              <a:spLocks noEditPoints="1"/>
            </p:cNvSpPr>
            <p:nvPr/>
          </p:nvSpPr>
          <p:spPr bwMode="auto">
            <a:xfrm>
              <a:off x="3679" y="2706"/>
              <a:ext cx="161" cy="274"/>
            </a:xfrm>
            <a:custGeom>
              <a:avLst/>
              <a:gdLst>
                <a:gd name="T0" fmla="*/ 161 w 161"/>
                <a:gd name="T1" fmla="*/ 76 h 274"/>
                <a:gd name="T2" fmla="*/ 142 w 161"/>
                <a:gd name="T3" fmla="*/ 76 h 274"/>
                <a:gd name="T4" fmla="*/ 142 w 161"/>
                <a:gd name="T5" fmla="*/ 274 h 274"/>
                <a:gd name="T6" fmla="*/ 161 w 161"/>
                <a:gd name="T7" fmla="*/ 274 h 274"/>
                <a:gd name="T8" fmla="*/ 161 w 161"/>
                <a:gd name="T9" fmla="*/ 76 h 274"/>
                <a:gd name="T10" fmla="*/ 161 w 161"/>
                <a:gd name="T11" fmla="*/ 76 h 274"/>
                <a:gd name="T12" fmla="*/ 104 w 161"/>
                <a:gd name="T13" fmla="*/ 0 h 274"/>
                <a:gd name="T14" fmla="*/ 0 w 161"/>
                <a:gd name="T15" fmla="*/ 0 h 274"/>
                <a:gd name="T16" fmla="*/ 0 w 161"/>
                <a:gd name="T17" fmla="*/ 274 h 274"/>
                <a:gd name="T18" fmla="*/ 104 w 161"/>
                <a:gd name="T19" fmla="*/ 274 h 274"/>
                <a:gd name="T20" fmla="*/ 104 w 161"/>
                <a:gd name="T21" fmla="*/ 64 h 274"/>
                <a:gd name="T22" fmla="*/ 47 w 161"/>
                <a:gd name="T23" fmla="*/ 66 h 274"/>
                <a:gd name="T24" fmla="*/ 47 w 161"/>
                <a:gd name="T25" fmla="*/ 28 h 274"/>
                <a:gd name="T26" fmla="*/ 104 w 161"/>
                <a:gd name="T27" fmla="*/ 28 h 274"/>
                <a:gd name="T28" fmla="*/ 104 w 161"/>
                <a:gd name="T29" fmla="*/ 0 h 274"/>
                <a:gd name="T30" fmla="*/ 104 w 161"/>
                <a:gd name="T31" fmla="*/ 0 h 274"/>
                <a:gd name="T32" fmla="*/ 161 w 161"/>
                <a:gd name="T33" fmla="*/ 0 h 274"/>
                <a:gd name="T34" fmla="*/ 142 w 161"/>
                <a:gd name="T35" fmla="*/ 0 h 274"/>
                <a:gd name="T36" fmla="*/ 142 w 161"/>
                <a:gd name="T37" fmla="*/ 28 h 274"/>
                <a:gd name="T38" fmla="*/ 161 w 161"/>
                <a:gd name="T39" fmla="*/ 28 h 274"/>
                <a:gd name="T40" fmla="*/ 161 w 161"/>
                <a:gd name="T41" fmla="*/ 0 h 274"/>
                <a:gd name="T42" fmla="*/ 161 w 161"/>
                <a:gd name="T43" fmla="*/ 0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1" h="274">
                  <a:moveTo>
                    <a:pt x="161" y="76"/>
                  </a:moveTo>
                  <a:lnTo>
                    <a:pt x="142" y="76"/>
                  </a:lnTo>
                  <a:lnTo>
                    <a:pt x="142" y="274"/>
                  </a:lnTo>
                  <a:lnTo>
                    <a:pt x="161" y="274"/>
                  </a:lnTo>
                  <a:lnTo>
                    <a:pt x="161" y="76"/>
                  </a:lnTo>
                  <a:lnTo>
                    <a:pt x="161" y="76"/>
                  </a:lnTo>
                  <a:close/>
                  <a:moveTo>
                    <a:pt x="104" y="0"/>
                  </a:moveTo>
                  <a:lnTo>
                    <a:pt x="0" y="0"/>
                  </a:lnTo>
                  <a:lnTo>
                    <a:pt x="0" y="274"/>
                  </a:lnTo>
                  <a:lnTo>
                    <a:pt x="104" y="274"/>
                  </a:lnTo>
                  <a:lnTo>
                    <a:pt x="104" y="64"/>
                  </a:lnTo>
                  <a:lnTo>
                    <a:pt x="47" y="66"/>
                  </a:lnTo>
                  <a:lnTo>
                    <a:pt x="47" y="28"/>
                  </a:lnTo>
                  <a:lnTo>
                    <a:pt x="104" y="28"/>
                  </a:lnTo>
                  <a:lnTo>
                    <a:pt x="104" y="0"/>
                  </a:lnTo>
                  <a:lnTo>
                    <a:pt x="104" y="0"/>
                  </a:lnTo>
                  <a:close/>
                  <a:moveTo>
                    <a:pt x="161" y="0"/>
                  </a:moveTo>
                  <a:lnTo>
                    <a:pt x="142" y="0"/>
                  </a:lnTo>
                  <a:lnTo>
                    <a:pt x="142" y="28"/>
                  </a:lnTo>
                  <a:lnTo>
                    <a:pt x="161" y="28"/>
                  </a:lnTo>
                  <a:lnTo>
                    <a:pt x="161" y="0"/>
                  </a:lnTo>
                  <a:lnTo>
                    <a:pt x="161" y="0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65"/>
            <p:cNvSpPr>
              <a:spLocks noEditPoints="1"/>
            </p:cNvSpPr>
            <p:nvPr/>
          </p:nvSpPr>
          <p:spPr bwMode="auto">
            <a:xfrm>
              <a:off x="3622" y="2592"/>
              <a:ext cx="483" cy="445"/>
            </a:xfrm>
            <a:custGeom>
              <a:avLst/>
              <a:gdLst>
                <a:gd name="T0" fmla="*/ 0 w 204"/>
                <a:gd name="T1" fmla="*/ 188 h 188"/>
                <a:gd name="T2" fmla="*/ 0 w 204"/>
                <a:gd name="T3" fmla="*/ 0 h 188"/>
                <a:gd name="T4" fmla="*/ 204 w 204"/>
                <a:gd name="T5" fmla="*/ 0 h 188"/>
                <a:gd name="T6" fmla="*/ 204 w 204"/>
                <a:gd name="T7" fmla="*/ 188 h 188"/>
                <a:gd name="T8" fmla="*/ 0 w 204"/>
                <a:gd name="T9" fmla="*/ 188 h 188"/>
                <a:gd name="T10" fmla="*/ 8 w 204"/>
                <a:gd name="T11" fmla="*/ 180 h 188"/>
                <a:gd name="T12" fmla="*/ 196 w 204"/>
                <a:gd name="T13" fmla="*/ 180 h 188"/>
                <a:gd name="T14" fmla="*/ 196 w 204"/>
                <a:gd name="T15" fmla="*/ 8 h 188"/>
                <a:gd name="T16" fmla="*/ 8 w 204"/>
                <a:gd name="T17" fmla="*/ 8 h 188"/>
                <a:gd name="T18" fmla="*/ 8 w 204"/>
                <a:gd name="T19" fmla="*/ 180 h 188"/>
                <a:gd name="T20" fmla="*/ 16 w 204"/>
                <a:gd name="T21" fmla="*/ 172 h 188"/>
                <a:gd name="T22" fmla="*/ 16 w 204"/>
                <a:gd name="T23" fmla="*/ 40 h 188"/>
                <a:gd name="T24" fmla="*/ 188 w 204"/>
                <a:gd name="T25" fmla="*/ 40 h 188"/>
                <a:gd name="T26" fmla="*/ 188 w 204"/>
                <a:gd name="T27" fmla="*/ 172 h 188"/>
                <a:gd name="T28" fmla="*/ 16 w 204"/>
                <a:gd name="T29" fmla="*/ 172 h 188"/>
                <a:gd name="T30" fmla="*/ 24 w 204"/>
                <a:gd name="T31" fmla="*/ 164 h 188"/>
                <a:gd name="T32" fmla="*/ 180 w 204"/>
                <a:gd name="T33" fmla="*/ 164 h 188"/>
                <a:gd name="T34" fmla="*/ 180 w 204"/>
                <a:gd name="T35" fmla="*/ 48 h 188"/>
                <a:gd name="T36" fmla="*/ 24 w 204"/>
                <a:gd name="T37" fmla="*/ 48 h 188"/>
                <a:gd name="T38" fmla="*/ 24 w 204"/>
                <a:gd name="T39" fmla="*/ 164 h 188"/>
                <a:gd name="T40" fmla="*/ 40 w 204"/>
                <a:gd name="T41" fmla="*/ 80 h 188"/>
                <a:gd name="T42" fmla="*/ 40 w 204"/>
                <a:gd name="T43" fmla="*/ 56 h 188"/>
                <a:gd name="T44" fmla="*/ 164 w 204"/>
                <a:gd name="T45" fmla="*/ 56 h 188"/>
                <a:gd name="T46" fmla="*/ 164 w 204"/>
                <a:gd name="T47" fmla="*/ 80 h 188"/>
                <a:gd name="T48" fmla="*/ 40 w 204"/>
                <a:gd name="T49" fmla="*/ 80 h 188"/>
                <a:gd name="T50" fmla="*/ 48 w 204"/>
                <a:gd name="T51" fmla="*/ 72 h 188"/>
                <a:gd name="T52" fmla="*/ 156 w 204"/>
                <a:gd name="T53" fmla="*/ 72 h 188"/>
                <a:gd name="T54" fmla="*/ 156 w 204"/>
                <a:gd name="T55" fmla="*/ 64 h 188"/>
                <a:gd name="T56" fmla="*/ 48 w 204"/>
                <a:gd name="T57" fmla="*/ 64 h 188"/>
                <a:gd name="T58" fmla="*/ 48 w 204"/>
                <a:gd name="T59" fmla="*/ 7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04" h="188">
                  <a:moveTo>
                    <a:pt x="0" y="188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4" y="188"/>
                    <a:pt x="204" y="188"/>
                    <a:pt x="204" y="188"/>
                  </a:cubicBezTo>
                  <a:cubicBezTo>
                    <a:pt x="136" y="188"/>
                    <a:pt x="68" y="188"/>
                    <a:pt x="0" y="188"/>
                  </a:cubicBezTo>
                  <a:close/>
                  <a:moveTo>
                    <a:pt x="8" y="180"/>
                  </a:moveTo>
                  <a:cubicBezTo>
                    <a:pt x="196" y="180"/>
                    <a:pt x="196" y="180"/>
                    <a:pt x="196" y="180"/>
                  </a:cubicBezTo>
                  <a:cubicBezTo>
                    <a:pt x="196" y="8"/>
                    <a:pt x="196" y="8"/>
                    <a:pt x="196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65"/>
                    <a:pt x="8" y="123"/>
                    <a:pt x="8" y="180"/>
                  </a:cubicBezTo>
                  <a:close/>
                  <a:moveTo>
                    <a:pt x="16" y="172"/>
                  </a:moveTo>
                  <a:cubicBezTo>
                    <a:pt x="16" y="40"/>
                    <a:pt x="16" y="40"/>
                    <a:pt x="16" y="40"/>
                  </a:cubicBezTo>
                  <a:cubicBezTo>
                    <a:pt x="188" y="40"/>
                    <a:pt x="188" y="40"/>
                    <a:pt x="188" y="40"/>
                  </a:cubicBezTo>
                  <a:cubicBezTo>
                    <a:pt x="188" y="172"/>
                    <a:pt x="188" y="172"/>
                    <a:pt x="188" y="172"/>
                  </a:cubicBezTo>
                  <a:cubicBezTo>
                    <a:pt x="131" y="172"/>
                    <a:pt x="73" y="172"/>
                    <a:pt x="16" y="172"/>
                  </a:cubicBezTo>
                  <a:close/>
                  <a:moveTo>
                    <a:pt x="24" y="164"/>
                  </a:moveTo>
                  <a:cubicBezTo>
                    <a:pt x="180" y="164"/>
                    <a:pt x="180" y="164"/>
                    <a:pt x="180" y="164"/>
                  </a:cubicBezTo>
                  <a:cubicBezTo>
                    <a:pt x="180" y="48"/>
                    <a:pt x="180" y="48"/>
                    <a:pt x="180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4" y="87"/>
                    <a:pt x="24" y="125"/>
                    <a:pt x="24" y="164"/>
                  </a:cubicBezTo>
                  <a:close/>
                  <a:moveTo>
                    <a:pt x="40" y="80"/>
                  </a:moveTo>
                  <a:cubicBezTo>
                    <a:pt x="40" y="56"/>
                    <a:pt x="40" y="56"/>
                    <a:pt x="40" y="56"/>
                  </a:cubicBezTo>
                  <a:cubicBezTo>
                    <a:pt x="164" y="56"/>
                    <a:pt x="164" y="56"/>
                    <a:pt x="164" y="56"/>
                  </a:cubicBezTo>
                  <a:cubicBezTo>
                    <a:pt x="164" y="80"/>
                    <a:pt x="164" y="80"/>
                    <a:pt x="164" y="80"/>
                  </a:cubicBezTo>
                  <a:cubicBezTo>
                    <a:pt x="123" y="80"/>
                    <a:pt x="81" y="80"/>
                    <a:pt x="40" y="80"/>
                  </a:cubicBezTo>
                  <a:close/>
                  <a:moveTo>
                    <a:pt x="48" y="72"/>
                  </a:moveTo>
                  <a:cubicBezTo>
                    <a:pt x="156" y="72"/>
                    <a:pt x="156" y="72"/>
                    <a:pt x="156" y="72"/>
                  </a:cubicBezTo>
                  <a:cubicBezTo>
                    <a:pt x="156" y="64"/>
                    <a:pt x="156" y="64"/>
                    <a:pt x="156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67"/>
                    <a:pt x="48" y="69"/>
                    <a:pt x="48" y="72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66"/>
            <p:cNvSpPr>
              <a:spLocks noEditPoints="1"/>
            </p:cNvSpPr>
            <p:nvPr/>
          </p:nvSpPr>
          <p:spPr bwMode="auto">
            <a:xfrm>
              <a:off x="3660" y="2620"/>
              <a:ext cx="388" cy="57"/>
            </a:xfrm>
            <a:custGeom>
              <a:avLst/>
              <a:gdLst>
                <a:gd name="T0" fmla="*/ 79 w 164"/>
                <a:gd name="T1" fmla="*/ 23 h 24"/>
                <a:gd name="T2" fmla="*/ 73 w 164"/>
                <a:gd name="T3" fmla="*/ 7 h 24"/>
                <a:gd name="T4" fmla="*/ 84 w 164"/>
                <a:gd name="T5" fmla="*/ 0 h 24"/>
                <a:gd name="T6" fmla="*/ 95 w 164"/>
                <a:gd name="T7" fmla="*/ 7 h 24"/>
                <a:gd name="T8" fmla="*/ 95 w 164"/>
                <a:gd name="T9" fmla="*/ 17 h 24"/>
                <a:gd name="T10" fmla="*/ 85 w 164"/>
                <a:gd name="T11" fmla="*/ 24 h 24"/>
                <a:gd name="T12" fmla="*/ 10 w 164"/>
                <a:gd name="T13" fmla="*/ 24 h 24"/>
                <a:gd name="T14" fmla="*/ 0 w 164"/>
                <a:gd name="T15" fmla="*/ 10 h 24"/>
                <a:gd name="T16" fmla="*/ 7 w 164"/>
                <a:gd name="T17" fmla="*/ 1 h 24"/>
                <a:gd name="T18" fmla="*/ 20 w 164"/>
                <a:gd name="T19" fmla="*/ 3 h 24"/>
                <a:gd name="T20" fmla="*/ 24 w 164"/>
                <a:gd name="T21" fmla="*/ 14 h 24"/>
                <a:gd name="T22" fmla="*/ 14 w 164"/>
                <a:gd name="T23" fmla="*/ 24 h 24"/>
                <a:gd name="T24" fmla="*/ 48 w 164"/>
                <a:gd name="T25" fmla="*/ 24 h 24"/>
                <a:gd name="T26" fmla="*/ 36 w 164"/>
                <a:gd name="T27" fmla="*/ 14 h 24"/>
                <a:gd name="T28" fmla="*/ 40 w 164"/>
                <a:gd name="T29" fmla="*/ 4 h 24"/>
                <a:gd name="T30" fmla="*/ 52 w 164"/>
                <a:gd name="T31" fmla="*/ 1 h 24"/>
                <a:gd name="T32" fmla="*/ 60 w 164"/>
                <a:gd name="T33" fmla="*/ 10 h 24"/>
                <a:gd name="T34" fmla="*/ 54 w 164"/>
                <a:gd name="T35" fmla="*/ 23 h 24"/>
                <a:gd name="T36" fmla="*/ 48 w 164"/>
                <a:gd name="T37" fmla="*/ 24 h 24"/>
                <a:gd name="T38" fmla="*/ 115 w 164"/>
                <a:gd name="T39" fmla="*/ 23 h 24"/>
                <a:gd name="T40" fmla="*/ 109 w 164"/>
                <a:gd name="T41" fmla="*/ 7 h 24"/>
                <a:gd name="T42" fmla="*/ 120 w 164"/>
                <a:gd name="T43" fmla="*/ 0 h 24"/>
                <a:gd name="T44" fmla="*/ 131 w 164"/>
                <a:gd name="T45" fmla="*/ 7 h 24"/>
                <a:gd name="T46" fmla="*/ 131 w 164"/>
                <a:gd name="T47" fmla="*/ 17 h 24"/>
                <a:gd name="T48" fmla="*/ 121 w 164"/>
                <a:gd name="T49" fmla="*/ 24 h 24"/>
                <a:gd name="T50" fmla="*/ 164 w 164"/>
                <a:gd name="T51" fmla="*/ 12 h 24"/>
                <a:gd name="T52" fmla="*/ 160 w 164"/>
                <a:gd name="T53" fmla="*/ 8 h 24"/>
                <a:gd name="T54" fmla="*/ 88 w 164"/>
                <a:gd name="T55" fmla="*/ 13 h 24"/>
                <a:gd name="T56" fmla="*/ 87 w 164"/>
                <a:gd name="T57" fmla="*/ 9 h 24"/>
                <a:gd name="T58" fmla="*/ 83 w 164"/>
                <a:gd name="T59" fmla="*/ 8 h 24"/>
                <a:gd name="T60" fmla="*/ 80 w 164"/>
                <a:gd name="T61" fmla="*/ 11 h 24"/>
                <a:gd name="T62" fmla="*/ 84 w 164"/>
                <a:gd name="T63" fmla="*/ 16 h 24"/>
                <a:gd name="T64" fmla="*/ 14 w 164"/>
                <a:gd name="T65" fmla="*/ 16 h 24"/>
                <a:gd name="T66" fmla="*/ 16 w 164"/>
                <a:gd name="T67" fmla="*/ 10 h 24"/>
                <a:gd name="T68" fmla="*/ 12 w 164"/>
                <a:gd name="T69" fmla="*/ 8 h 24"/>
                <a:gd name="T70" fmla="*/ 8 w 164"/>
                <a:gd name="T71" fmla="*/ 10 h 24"/>
                <a:gd name="T72" fmla="*/ 10 w 164"/>
                <a:gd name="T73" fmla="*/ 16 h 24"/>
                <a:gd name="T74" fmla="*/ 48 w 164"/>
                <a:gd name="T75" fmla="*/ 16 h 24"/>
                <a:gd name="T76" fmla="*/ 52 w 164"/>
                <a:gd name="T77" fmla="*/ 11 h 24"/>
                <a:gd name="T78" fmla="*/ 50 w 164"/>
                <a:gd name="T79" fmla="*/ 8 h 24"/>
                <a:gd name="T80" fmla="*/ 45 w 164"/>
                <a:gd name="T81" fmla="*/ 9 h 24"/>
                <a:gd name="T82" fmla="*/ 44 w 164"/>
                <a:gd name="T83" fmla="*/ 13 h 24"/>
                <a:gd name="T84" fmla="*/ 48 w 164"/>
                <a:gd name="T85" fmla="*/ 16 h 24"/>
                <a:gd name="T86" fmla="*/ 124 w 164"/>
                <a:gd name="T87" fmla="*/ 13 h 24"/>
                <a:gd name="T88" fmla="*/ 123 w 164"/>
                <a:gd name="T89" fmla="*/ 9 h 24"/>
                <a:gd name="T90" fmla="*/ 119 w 164"/>
                <a:gd name="T91" fmla="*/ 8 h 24"/>
                <a:gd name="T92" fmla="*/ 116 w 164"/>
                <a:gd name="T93" fmla="*/ 11 h 24"/>
                <a:gd name="T94" fmla="*/ 120 w 164"/>
                <a:gd name="T95" fmla="*/ 1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4" h="24">
                  <a:moveTo>
                    <a:pt x="84" y="24"/>
                  </a:moveTo>
                  <a:cubicBezTo>
                    <a:pt x="83" y="24"/>
                    <a:pt x="83" y="24"/>
                    <a:pt x="82" y="24"/>
                  </a:cubicBezTo>
                  <a:cubicBezTo>
                    <a:pt x="81" y="24"/>
                    <a:pt x="80" y="23"/>
                    <a:pt x="79" y="23"/>
                  </a:cubicBezTo>
                  <a:cubicBezTo>
                    <a:pt x="75" y="21"/>
                    <a:pt x="73" y="18"/>
                    <a:pt x="72" y="14"/>
                  </a:cubicBezTo>
                  <a:cubicBezTo>
                    <a:pt x="72" y="13"/>
                    <a:pt x="72" y="12"/>
                    <a:pt x="72" y="10"/>
                  </a:cubicBezTo>
                  <a:cubicBezTo>
                    <a:pt x="72" y="9"/>
                    <a:pt x="73" y="8"/>
                    <a:pt x="73" y="7"/>
                  </a:cubicBezTo>
                  <a:cubicBezTo>
                    <a:pt x="74" y="6"/>
                    <a:pt x="74" y="5"/>
                    <a:pt x="76" y="4"/>
                  </a:cubicBezTo>
                  <a:cubicBezTo>
                    <a:pt x="77" y="2"/>
                    <a:pt x="78" y="2"/>
                    <a:pt x="79" y="1"/>
                  </a:cubicBezTo>
                  <a:cubicBezTo>
                    <a:pt x="81" y="0"/>
                    <a:pt x="82" y="0"/>
                    <a:pt x="84" y="0"/>
                  </a:cubicBezTo>
                  <a:cubicBezTo>
                    <a:pt x="85" y="0"/>
                    <a:pt x="87" y="0"/>
                    <a:pt x="88" y="1"/>
                  </a:cubicBezTo>
                  <a:cubicBezTo>
                    <a:pt x="90" y="1"/>
                    <a:pt x="91" y="2"/>
                    <a:pt x="92" y="3"/>
                  </a:cubicBezTo>
                  <a:cubicBezTo>
                    <a:pt x="93" y="4"/>
                    <a:pt x="94" y="5"/>
                    <a:pt x="95" y="7"/>
                  </a:cubicBezTo>
                  <a:cubicBezTo>
                    <a:pt x="95" y="8"/>
                    <a:pt x="96" y="9"/>
                    <a:pt x="96" y="10"/>
                  </a:cubicBezTo>
                  <a:cubicBezTo>
                    <a:pt x="96" y="11"/>
                    <a:pt x="96" y="12"/>
                    <a:pt x="96" y="14"/>
                  </a:cubicBezTo>
                  <a:cubicBezTo>
                    <a:pt x="96" y="15"/>
                    <a:pt x="95" y="16"/>
                    <a:pt x="95" y="17"/>
                  </a:cubicBezTo>
                  <a:cubicBezTo>
                    <a:pt x="94" y="19"/>
                    <a:pt x="92" y="21"/>
                    <a:pt x="90" y="23"/>
                  </a:cubicBezTo>
                  <a:cubicBezTo>
                    <a:pt x="89" y="23"/>
                    <a:pt x="87" y="24"/>
                    <a:pt x="86" y="24"/>
                  </a:cubicBezTo>
                  <a:cubicBezTo>
                    <a:pt x="86" y="24"/>
                    <a:pt x="85" y="24"/>
                    <a:pt x="85" y="24"/>
                  </a:cubicBezTo>
                  <a:cubicBezTo>
                    <a:pt x="84" y="24"/>
                    <a:pt x="84" y="24"/>
                    <a:pt x="84" y="24"/>
                  </a:cubicBezTo>
                  <a:close/>
                  <a:moveTo>
                    <a:pt x="12" y="24"/>
                  </a:moveTo>
                  <a:cubicBezTo>
                    <a:pt x="11" y="24"/>
                    <a:pt x="11" y="24"/>
                    <a:pt x="10" y="24"/>
                  </a:cubicBezTo>
                  <a:cubicBezTo>
                    <a:pt x="9" y="24"/>
                    <a:pt x="8" y="23"/>
                    <a:pt x="7" y="23"/>
                  </a:cubicBezTo>
                  <a:cubicBezTo>
                    <a:pt x="3" y="21"/>
                    <a:pt x="1" y="18"/>
                    <a:pt x="0" y="14"/>
                  </a:cubicBezTo>
                  <a:cubicBezTo>
                    <a:pt x="0" y="13"/>
                    <a:pt x="0" y="12"/>
                    <a:pt x="0" y="10"/>
                  </a:cubicBezTo>
                  <a:cubicBezTo>
                    <a:pt x="0" y="9"/>
                    <a:pt x="1" y="8"/>
                    <a:pt x="1" y="7"/>
                  </a:cubicBezTo>
                  <a:cubicBezTo>
                    <a:pt x="2" y="6"/>
                    <a:pt x="2" y="5"/>
                    <a:pt x="4" y="4"/>
                  </a:cubicBezTo>
                  <a:cubicBezTo>
                    <a:pt x="5" y="2"/>
                    <a:pt x="6" y="2"/>
                    <a:pt x="7" y="1"/>
                  </a:cubicBezTo>
                  <a:cubicBezTo>
                    <a:pt x="9" y="0"/>
                    <a:pt x="10" y="0"/>
                    <a:pt x="12" y="0"/>
                  </a:cubicBezTo>
                  <a:cubicBezTo>
                    <a:pt x="13" y="0"/>
                    <a:pt x="15" y="0"/>
                    <a:pt x="16" y="1"/>
                  </a:cubicBezTo>
                  <a:cubicBezTo>
                    <a:pt x="18" y="1"/>
                    <a:pt x="19" y="2"/>
                    <a:pt x="20" y="3"/>
                  </a:cubicBezTo>
                  <a:cubicBezTo>
                    <a:pt x="21" y="4"/>
                    <a:pt x="22" y="5"/>
                    <a:pt x="23" y="7"/>
                  </a:cubicBezTo>
                  <a:cubicBezTo>
                    <a:pt x="23" y="8"/>
                    <a:pt x="24" y="9"/>
                    <a:pt x="24" y="10"/>
                  </a:cubicBezTo>
                  <a:cubicBezTo>
                    <a:pt x="24" y="11"/>
                    <a:pt x="24" y="12"/>
                    <a:pt x="24" y="14"/>
                  </a:cubicBezTo>
                  <a:cubicBezTo>
                    <a:pt x="24" y="15"/>
                    <a:pt x="23" y="16"/>
                    <a:pt x="23" y="17"/>
                  </a:cubicBezTo>
                  <a:cubicBezTo>
                    <a:pt x="22" y="19"/>
                    <a:pt x="20" y="21"/>
                    <a:pt x="18" y="23"/>
                  </a:cubicBezTo>
                  <a:cubicBezTo>
                    <a:pt x="17" y="23"/>
                    <a:pt x="15" y="24"/>
                    <a:pt x="14" y="24"/>
                  </a:cubicBezTo>
                  <a:cubicBezTo>
                    <a:pt x="14" y="24"/>
                    <a:pt x="13" y="24"/>
                    <a:pt x="13" y="24"/>
                  </a:cubicBezTo>
                  <a:cubicBezTo>
                    <a:pt x="12" y="24"/>
                    <a:pt x="12" y="24"/>
                    <a:pt x="12" y="24"/>
                  </a:cubicBezTo>
                  <a:close/>
                  <a:moveTo>
                    <a:pt x="48" y="24"/>
                  </a:moveTo>
                  <a:cubicBezTo>
                    <a:pt x="47" y="24"/>
                    <a:pt x="47" y="24"/>
                    <a:pt x="46" y="24"/>
                  </a:cubicBezTo>
                  <a:cubicBezTo>
                    <a:pt x="45" y="24"/>
                    <a:pt x="44" y="23"/>
                    <a:pt x="43" y="23"/>
                  </a:cubicBezTo>
                  <a:cubicBezTo>
                    <a:pt x="39" y="21"/>
                    <a:pt x="37" y="18"/>
                    <a:pt x="36" y="14"/>
                  </a:cubicBezTo>
                  <a:cubicBezTo>
                    <a:pt x="36" y="13"/>
                    <a:pt x="36" y="12"/>
                    <a:pt x="36" y="10"/>
                  </a:cubicBezTo>
                  <a:cubicBezTo>
                    <a:pt x="36" y="9"/>
                    <a:pt x="37" y="8"/>
                    <a:pt x="37" y="7"/>
                  </a:cubicBezTo>
                  <a:cubicBezTo>
                    <a:pt x="38" y="6"/>
                    <a:pt x="38" y="5"/>
                    <a:pt x="40" y="4"/>
                  </a:cubicBezTo>
                  <a:cubicBezTo>
                    <a:pt x="41" y="2"/>
                    <a:pt x="42" y="2"/>
                    <a:pt x="43" y="1"/>
                  </a:cubicBezTo>
                  <a:cubicBezTo>
                    <a:pt x="45" y="0"/>
                    <a:pt x="46" y="0"/>
                    <a:pt x="48" y="0"/>
                  </a:cubicBezTo>
                  <a:cubicBezTo>
                    <a:pt x="49" y="0"/>
                    <a:pt x="51" y="0"/>
                    <a:pt x="52" y="1"/>
                  </a:cubicBezTo>
                  <a:cubicBezTo>
                    <a:pt x="54" y="1"/>
                    <a:pt x="55" y="2"/>
                    <a:pt x="56" y="3"/>
                  </a:cubicBezTo>
                  <a:cubicBezTo>
                    <a:pt x="57" y="4"/>
                    <a:pt x="58" y="5"/>
                    <a:pt x="59" y="7"/>
                  </a:cubicBezTo>
                  <a:cubicBezTo>
                    <a:pt x="59" y="8"/>
                    <a:pt x="60" y="9"/>
                    <a:pt x="60" y="10"/>
                  </a:cubicBezTo>
                  <a:cubicBezTo>
                    <a:pt x="60" y="11"/>
                    <a:pt x="60" y="12"/>
                    <a:pt x="60" y="14"/>
                  </a:cubicBezTo>
                  <a:cubicBezTo>
                    <a:pt x="60" y="15"/>
                    <a:pt x="59" y="16"/>
                    <a:pt x="59" y="17"/>
                  </a:cubicBezTo>
                  <a:cubicBezTo>
                    <a:pt x="58" y="19"/>
                    <a:pt x="56" y="21"/>
                    <a:pt x="54" y="23"/>
                  </a:cubicBezTo>
                  <a:cubicBezTo>
                    <a:pt x="53" y="23"/>
                    <a:pt x="51" y="24"/>
                    <a:pt x="50" y="24"/>
                  </a:cubicBezTo>
                  <a:cubicBezTo>
                    <a:pt x="50" y="24"/>
                    <a:pt x="49" y="24"/>
                    <a:pt x="49" y="24"/>
                  </a:cubicBezTo>
                  <a:cubicBezTo>
                    <a:pt x="48" y="24"/>
                    <a:pt x="48" y="24"/>
                    <a:pt x="48" y="24"/>
                  </a:cubicBezTo>
                  <a:close/>
                  <a:moveTo>
                    <a:pt x="120" y="24"/>
                  </a:moveTo>
                  <a:cubicBezTo>
                    <a:pt x="119" y="24"/>
                    <a:pt x="119" y="24"/>
                    <a:pt x="118" y="24"/>
                  </a:cubicBezTo>
                  <a:cubicBezTo>
                    <a:pt x="117" y="24"/>
                    <a:pt x="116" y="23"/>
                    <a:pt x="115" y="23"/>
                  </a:cubicBezTo>
                  <a:cubicBezTo>
                    <a:pt x="111" y="21"/>
                    <a:pt x="109" y="18"/>
                    <a:pt x="108" y="14"/>
                  </a:cubicBezTo>
                  <a:cubicBezTo>
                    <a:pt x="108" y="13"/>
                    <a:pt x="108" y="12"/>
                    <a:pt x="108" y="10"/>
                  </a:cubicBezTo>
                  <a:cubicBezTo>
                    <a:pt x="108" y="9"/>
                    <a:pt x="109" y="8"/>
                    <a:pt x="109" y="7"/>
                  </a:cubicBezTo>
                  <a:cubicBezTo>
                    <a:pt x="110" y="6"/>
                    <a:pt x="110" y="5"/>
                    <a:pt x="112" y="4"/>
                  </a:cubicBezTo>
                  <a:cubicBezTo>
                    <a:pt x="113" y="2"/>
                    <a:pt x="114" y="2"/>
                    <a:pt x="115" y="1"/>
                  </a:cubicBezTo>
                  <a:cubicBezTo>
                    <a:pt x="117" y="0"/>
                    <a:pt x="118" y="0"/>
                    <a:pt x="120" y="0"/>
                  </a:cubicBezTo>
                  <a:cubicBezTo>
                    <a:pt x="121" y="0"/>
                    <a:pt x="123" y="0"/>
                    <a:pt x="124" y="1"/>
                  </a:cubicBezTo>
                  <a:cubicBezTo>
                    <a:pt x="126" y="1"/>
                    <a:pt x="127" y="2"/>
                    <a:pt x="128" y="3"/>
                  </a:cubicBezTo>
                  <a:cubicBezTo>
                    <a:pt x="129" y="4"/>
                    <a:pt x="130" y="5"/>
                    <a:pt x="131" y="7"/>
                  </a:cubicBezTo>
                  <a:cubicBezTo>
                    <a:pt x="131" y="8"/>
                    <a:pt x="132" y="9"/>
                    <a:pt x="132" y="10"/>
                  </a:cubicBezTo>
                  <a:cubicBezTo>
                    <a:pt x="132" y="11"/>
                    <a:pt x="132" y="12"/>
                    <a:pt x="132" y="14"/>
                  </a:cubicBezTo>
                  <a:cubicBezTo>
                    <a:pt x="132" y="15"/>
                    <a:pt x="131" y="16"/>
                    <a:pt x="131" y="17"/>
                  </a:cubicBezTo>
                  <a:cubicBezTo>
                    <a:pt x="130" y="19"/>
                    <a:pt x="128" y="21"/>
                    <a:pt x="126" y="23"/>
                  </a:cubicBezTo>
                  <a:cubicBezTo>
                    <a:pt x="125" y="23"/>
                    <a:pt x="123" y="24"/>
                    <a:pt x="122" y="24"/>
                  </a:cubicBezTo>
                  <a:cubicBezTo>
                    <a:pt x="122" y="24"/>
                    <a:pt x="121" y="24"/>
                    <a:pt x="121" y="24"/>
                  </a:cubicBezTo>
                  <a:cubicBezTo>
                    <a:pt x="120" y="24"/>
                    <a:pt x="120" y="24"/>
                    <a:pt x="120" y="24"/>
                  </a:cubicBezTo>
                  <a:close/>
                  <a:moveTo>
                    <a:pt x="160" y="8"/>
                  </a:moveTo>
                  <a:cubicBezTo>
                    <a:pt x="162" y="8"/>
                    <a:pt x="164" y="10"/>
                    <a:pt x="164" y="12"/>
                  </a:cubicBezTo>
                  <a:cubicBezTo>
                    <a:pt x="164" y="14"/>
                    <a:pt x="162" y="16"/>
                    <a:pt x="160" y="16"/>
                  </a:cubicBezTo>
                  <a:cubicBezTo>
                    <a:pt x="158" y="16"/>
                    <a:pt x="156" y="14"/>
                    <a:pt x="156" y="12"/>
                  </a:cubicBezTo>
                  <a:cubicBezTo>
                    <a:pt x="156" y="10"/>
                    <a:pt x="158" y="8"/>
                    <a:pt x="160" y="8"/>
                  </a:cubicBezTo>
                  <a:close/>
                  <a:moveTo>
                    <a:pt x="84" y="16"/>
                  </a:moveTo>
                  <a:cubicBezTo>
                    <a:pt x="85" y="16"/>
                    <a:pt x="85" y="16"/>
                    <a:pt x="86" y="16"/>
                  </a:cubicBezTo>
                  <a:cubicBezTo>
                    <a:pt x="87" y="15"/>
                    <a:pt x="88" y="14"/>
                    <a:pt x="88" y="13"/>
                  </a:cubicBezTo>
                  <a:cubicBezTo>
                    <a:pt x="88" y="13"/>
                    <a:pt x="88" y="12"/>
                    <a:pt x="88" y="11"/>
                  </a:cubicBezTo>
                  <a:cubicBezTo>
                    <a:pt x="88" y="11"/>
                    <a:pt x="88" y="11"/>
                    <a:pt x="88" y="10"/>
                  </a:cubicBezTo>
                  <a:cubicBezTo>
                    <a:pt x="87" y="10"/>
                    <a:pt x="87" y="10"/>
                    <a:pt x="87" y="9"/>
                  </a:cubicBezTo>
                  <a:cubicBezTo>
                    <a:pt x="86" y="9"/>
                    <a:pt x="86" y="9"/>
                    <a:pt x="86" y="8"/>
                  </a:cubicBezTo>
                  <a:cubicBezTo>
                    <a:pt x="85" y="8"/>
                    <a:pt x="85" y="8"/>
                    <a:pt x="84" y="8"/>
                  </a:cubicBezTo>
                  <a:cubicBezTo>
                    <a:pt x="84" y="8"/>
                    <a:pt x="83" y="8"/>
                    <a:pt x="83" y="8"/>
                  </a:cubicBezTo>
                  <a:cubicBezTo>
                    <a:pt x="82" y="8"/>
                    <a:pt x="82" y="9"/>
                    <a:pt x="81" y="9"/>
                  </a:cubicBezTo>
                  <a:cubicBezTo>
                    <a:pt x="81" y="9"/>
                    <a:pt x="81" y="10"/>
                    <a:pt x="80" y="10"/>
                  </a:cubicBezTo>
                  <a:cubicBezTo>
                    <a:pt x="80" y="11"/>
                    <a:pt x="80" y="11"/>
                    <a:pt x="80" y="11"/>
                  </a:cubicBezTo>
                  <a:cubicBezTo>
                    <a:pt x="80" y="12"/>
                    <a:pt x="80" y="12"/>
                    <a:pt x="80" y="13"/>
                  </a:cubicBezTo>
                  <a:cubicBezTo>
                    <a:pt x="80" y="14"/>
                    <a:pt x="81" y="15"/>
                    <a:pt x="82" y="16"/>
                  </a:cubicBezTo>
                  <a:cubicBezTo>
                    <a:pt x="83" y="16"/>
                    <a:pt x="83" y="16"/>
                    <a:pt x="84" y="16"/>
                  </a:cubicBezTo>
                  <a:cubicBezTo>
                    <a:pt x="84" y="16"/>
                    <a:pt x="84" y="16"/>
                    <a:pt x="84" y="16"/>
                  </a:cubicBezTo>
                  <a:close/>
                  <a:moveTo>
                    <a:pt x="12" y="16"/>
                  </a:moveTo>
                  <a:cubicBezTo>
                    <a:pt x="13" y="16"/>
                    <a:pt x="13" y="16"/>
                    <a:pt x="14" y="16"/>
                  </a:cubicBezTo>
                  <a:cubicBezTo>
                    <a:pt x="15" y="15"/>
                    <a:pt x="16" y="14"/>
                    <a:pt x="16" y="13"/>
                  </a:cubicBezTo>
                  <a:cubicBezTo>
                    <a:pt x="16" y="13"/>
                    <a:pt x="16" y="12"/>
                    <a:pt x="16" y="11"/>
                  </a:cubicBezTo>
                  <a:cubicBezTo>
                    <a:pt x="16" y="11"/>
                    <a:pt x="16" y="11"/>
                    <a:pt x="16" y="10"/>
                  </a:cubicBezTo>
                  <a:cubicBezTo>
                    <a:pt x="15" y="10"/>
                    <a:pt x="15" y="10"/>
                    <a:pt x="15" y="9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3" y="8"/>
                    <a:pt x="13" y="8"/>
                    <a:pt x="12" y="8"/>
                  </a:cubicBezTo>
                  <a:cubicBezTo>
                    <a:pt x="12" y="8"/>
                    <a:pt x="11" y="8"/>
                    <a:pt x="11" y="8"/>
                  </a:cubicBezTo>
                  <a:cubicBezTo>
                    <a:pt x="10" y="8"/>
                    <a:pt x="10" y="9"/>
                    <a:pt x="9" y="9"/>
                  </a:cubicBezTo>
                  <a:cubicBezTo>
                    <a:pt x="9" y="9"/>
                    <a:pt x="9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8" y="14"/>
                    <a:pt x="9" y="15"/>
                    <a:pt x="10" y="16"/>
                  </a:cubicBezTo>
                  <a:cubicBezTo>
                    <a:pt x="11" y="16"/>
                    <a:pt x="11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lose/>
                  <a:moveTo>
                    <a:pt x="48" y="16"/>
                  </a:moveTo>
                  <a:cubicBezTo>
                    <a:pt x="49" y="16"/>
                    <a:pt x="49" y="16"/>
                    <a:pt x="50" y="16"/>
                  </a:cubicBezTo>
                  <a:cubicBezTo>
                    <a:pt x="51" y="15"/>
                    <a:pt x="52" y="14"/>
                    <a:pt x="52" y="13"/>
                  </a:cubicBezTo>
                  <a:cubicBezTo>
                    <a:pt x="52" y="13"/>
                    <a:pt x="52" y="12"/>
                    <a:pt x="52" y="11"/>
                  </a:cubicBezTo>
                  <a:cubicBezTo>
                    <a:pt x="52" y="11"/>
                    <a:pt x="52" y="11"/>
                    <a:pt x="52" y="10"/>
                  </a:cubicBezTo>
                  <a:cubicBezTo>
                    <a:pt x="51" y="10"/>
                    <a:pt x="51" y="10"/>
                    <a:pt x="51" y="9"/>
                  </a:cubicBezTo>
                  <a:cubicBezTo>
                    <a:pt x="50" y="9"/>
                    <a:pt x="50" y="9"/>
                    <a:pt x="50" y="8"/>
                  </a:cubicBezTo>
                  <a:cubicBezTo>
                    <a:pt x="49" y="8"/>
                    <a:pt x="49" y="8"/>
                    <a:pt x="48" y="8"/>
                  </a:cubicBezTo>
                  <a:cubicBezTo>
                    <a:pt x="48" y="8"/>
                    <a:pt x="47" y="8"/>
                    <a:pt x="47" y="8"/>
                  </a:cubicBezTo>
                  <a:cubicBezTo>
                    <a:pt x="46" y="8"/>
                    <a:pt x="46" y="9"/>
                    <a:pt x="45" y="9"/>
                  </a:cubicBezTo>
                  <a:cubicBezTo>
                    <a:pt x="45" y="9"/>
                    <a:pt x="45" y="10"/>
                    <a:pt x="44" y="10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2"/>
                    <a:pt x="44" y="12"/>
                    <a:pt x="44" y="13"/>
                  </a:cubicBezTo>
                  <a:cubicBezTo>
                    <a:pt x="44" y="14"/>
                    <a:pt x="45" y="15"/>
                    <a:pt x="46" y="16"/>
                  </a:cubicBezTo>
                  <a:cubicBezTo>
                    <a:pt x="47" y="16"/>
                    <a:pt x="47" y="16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lose/>
                  <a:moveTo>
                    <a:pt x="120" y="16"/>
                  </a:moveTo>
                  <a:cubicBezTo>
                    <a:pt x="121" y="16"/>
                    <a:pt x="121" y="16"/>
                    <a:pt x="122" y="16"/>
                  </a:cubicBezTo>
                  <a:cubicBezTo>
                    <a:pt x="123" y="15"/>
                    <a:pt x="124" y="14"/>
                    <a:pt x="124" y="13"/>
                  </a:cubicBezTo>
                  <a:cubicBezTo>
                    <a:pt x="124" y="13"/>
                    <a:pt x="124" y="12"/>
                    <a:pt x="124" y="11"/>
                  </a:cubicBezTo>
                  <a:cubicBezTo>
                    <a:pt x="124" y="11"/>
                    <a:pt x="124" y="11"/>
                    <a:pt x="124" y="10"/>
                  </a:cubicBezTo>
                  <a:cubicBezTo>
                    <a:pt x="123" y="10"/>
                    <a:pt x="123" y="10"/>
                    <a:pt x="123" y="9"/>
                  </a:cubicBezTo>
                  <a:cubicBezTo>
                    <a:pt x="122" y="9"/>
                    <a:pt x="122" y="9"/>
                    <a:pt x="122" y="8"/>
                  </a:cubicBezTo>
                  <a:cubicBezTo>
                    <a:pt x="121" y="8"/>
                    <a:pt x="121" y="8"/>
                    <a:pt x="120" y="8"/>
                  </a:cubicBezTo>
                  <a:cubicBezTo>
                    <a:pt x="120" y="8"/>
                    <a:pt x="119" y="8"/>
                    <a:pt x="119" y="8"/>
                  </a:cubicBezTo>
                  <a:cubicBezTo>
                    <a:pt x="118" y="8"/>
                    <a:pt x="118" y="9"/>
                    <a:pt x="117" y="9"/>
                  </a:cubicBezTo>
                  <a:cubicBezTo>
                    <a:pt x="117" y="9"/>
                    <a:pt x="117" y="10"/>
                    <a:pt x="116" y="10"/>
                  </a:cubicBezTo>
                  <a:cubicBezTo>
                    <a:pt x="116" y="11"/>
                    <a:pt x="116" y="11"/>
                    <a:pt x="116" y="11"/>
                  </a:cubicBezTo>
                  <a:cubicBezTo>
                    <a:pt x="116" y="12"/>
                    <a:pt x="116" y="12"/>
                    <a:pt x="116" y="13"/>
                  </a:cubicBezTo>
                  <a:cubicBezTo>
                    <a:pt x="116" y="14"/>
                    <a:pt x="117" y="15"/>
                    <a:pt x="118" y="16"/>
                  </a:cubicBezTo>
                  <a:cubicBezTo>
                    <a:pt x="119" y="16"/>
                    <a:pt x="119" y="16"/>
                    <a:pt x="120" y="16"/>
                  </a:cubicBezTo>
                  <a:cubicBezTo>
                    <a:pt x="120" y="16"/>
                    <a:pt x="120" y="16"/>
                    <a:pt x="120" y="16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67"/>
            <p:cNvSpPr>
              <a:spLocks noEditPoints="1"/>
            </p:cNvSpPr>
            <p:nvPr/>
          </p:nvSpPr>
          <p:spPr bwMode="auto">
            <a:xfrm>
              <a:off x="4993" y="1834"/>
              <a:ext cx="497" cy="512"/>
            </a:xfrm>
            <a:custGeom>
              <a:avLst/>
              <a:gdLst>
                <a:gd name="T0" fmla="*/ 90 w 210"/>
                <a:gd name="T1" fmla="*/ 215 h 216"/>
                <a:gd name="T2" fmla="*/ 37 w 210"/>
                <a:gd name="T3" fmla="*/ 190 h 216"/>
                <a:gd name="T4" fmla="*/ 4 w 210"/>
                <a:gd name="T5" fmla="*/ 134 h 216"/>
                <a:gd name="T6" fmla="*/ 17 w 210"/>
                <a:gd name="T7" fmla="*/ 50 h 216"/>
                <a:gd name="T8" fmla="*/ 67 w 210"/>
                <a:gd name="T9" fmla="*/ 8 h 216"/>
                <a:gd name="T10" fmla="*/ 123 w 210"/>
                <a:gd name="T11" fmla="*/ 2 h 216"/>
                <a:gd name="T12" fmla="*/ 175 w 210"/>
                <a:gd name="T13" fmla="*/ 28 h 216"/>
                <a:gd name="T14" fmla="*/ 205 w 210"/>
                <a:gd name="T15" fmla="*/ 79 h 216"/>
                <a:gd name="T16" fmla="*/ 194 w 210"/>
                <a:gd name="T17" fmla="*/ 164 h 216"/>
                <a:gd name="T18" fmla="*/ 145 w 210"/>
                <a:gd name="T19" fmla="*/ 208 h 216"/>
                <a:gd name="T20" fmla="*/ 108 w 210"/>
                <a:gd name="T21" fmla="*/ 216 h 216"/>
                <a:gd name="T22" fmla="*/ 105 w 210"/>
                <a:gd name="T23" fmla="*/ 208 h 216"/>
                <a:gd name="T24" fmla="*/ 142 w 210"/>
                <a:gd name="T25" fmla="*/ 200 h 216"/>
                <a:gd name="T26" fmla="*/ 187 w 210"/>
                <a:gd name="T27" fmla="*/ 159 h 216"/>
                <a:gd name="T28" fmla="*/ 197 w 210"/>
                <a:gd name="T29" fmla="*/ 81 h 216"/>
                <a:gd name="T30" fmla="*/ 168 w 210"/>
                <a:gd name="T31" fmla="*/ 33 h 216"/>
                <a:gd name="T32" fmla="*/ 106 w 210"/>
                <a:gd name="T33" fmla="*/ 8 h 216"/>
                <a:gd name="T34" fmla="*/ 69 w 210"/>
                <a:gd name="T35" fmla="*/ 15 h 216"/>
                <a:gd name="T36" fmla="*/ 24 w 210"/>
                <a:gd name="T37" fmla="*/ 54 h 216"/>
                <a:gd name="T38" fmla="*/ 12 w 210"/>
                <a:gd name="T39" fmla="*/ 132 h 216"/>
                <a:gd name="T40" fmla="*/ 43 w 210"/>
                <a:gd name="T41" fmla="*/ 184 h 216"/>
                <a:gd name="T42" fmla="*/ 90 w 210"/>
                <a:gd name="T43" fmla="*/ 207 h 216"/>
                <a:gd name="T44" fmla="*/ 105 w 210"/>
                <a:gd name="T45" fmla="*/ 208 h 216"/>
                <a:gd name="T46" fmla="*/ 184 w 210"/>
                <a:gd name="T47" fmla="*/ 88 h 216"/>
                <a:gd name="T48" fmla="*/ 181 w 210"/>
                <a:gd name="T49" fmla="*/ 85 h 216"/>
                <a:gd name="T50" fmla="*/ 180 w 210"/>
                <a:gd name="T51" fmla="*/ 82 h 216"/>
                <a:gd name="T52" fmla="*/ 174 w 210"/>
                <a:gd name="T53" fmla="*/ 68 h 216"/>
                <a:gd name="T54" fmla="*/ 131 w 210"/>
                <a:gd name="T55" fmla="*/ 30 h 216"/>
                <a:gd name="T56" fmla="*/ 124 w 210"/>
                <a:gd name="T57" fmla="*/ 28 h 216"/>
                <a:gd name="T58" fmla="*/ 121 w 210"/>
                <a:gd name="T59" fmla="*/ 23 h 216"/>
                <a:gd name="T60" fmla="*/ 123 w 210"/>
                <a:gd name="T61" fmla="*/ 21 h 216"/>
                <a:gd name="T62" fmla="*/ 126 w 210"/>
                <a:gd name="T63" fmla="*/ 20 h 216"/>
                <a:gd name="T64" fmla="*/ 136 w 210"/>
                <a:gd name="T65" fmla="*/ 23 h 216"/>
                <a:gd name="T66" fmla="*/ 182 w 210"/>
                <a:gd name="T67" fmla="*/ 65 h 216"/>
                <a:gd name="T68" fmla="*/ 189 w 210"/>
                <a:gd name="T69" fmla="*/ 82 h 216"/>
                <a:gd name="T70" fmla="*/ 189 w 210"/>
                <a:gd name="T71" fmla="*/ 84 h 216"/>
                <a:gd name="T72" fmla="*/ 186 w 210"/>
                <a:gd name="T73" fmla="*/ 88 h 216"/>
                <a:gd name="T74" fmla="*/ 62 w 210"/>
                <a:gd name="T75" fmla="*/ 38 h 216"/>
                <a:gd name="T76" fmla="*/ 59 w 210"/>
                <a:gd name="T77" fmla="*/ 37 h 216"/>
                <a:gd name="T78" fmla="*/ 59 w 210"/>
                <a:gd name="T79" fmla="*/ 31 h 216"/>
                <a:gd name="T80" fmla="*/ 61 w 210"/>
                <a:gd name="T81" fmla="*/ 30 h 216"/>
                <a:gd name="T82" fmla="*/ 77 w 210"/>
                <a:gd name="T83" fmla="*/ 22 h 216"/>
                <a:gd name="T84" fmla="*/ 107 w 210"/>
                <a:gd name="T85" fmla="*/ 18 h 216"/>
                <a:gd name="T86" fmla="*/ 109 w 210"/>
                <a:gd name="T87" fmla="*/ 18 h 216"/>
                <a:gd name="T88" fmla="*/ 110 w 210"/>
                <a:gd name="T89" fmla="*/ 24 h 216"/>
                <a:gd name="T90" fmla="*/ 107 w 210"/>
                <a:gd name="T91" fmla="*/ 25 h 216"/>
                <a:gd name="T92" fmla="*/ 104 w 210"/>
                <a:gd name="T93" fmla="*/ 26 h 216"/>
                <a:gd name="T94" fmla="*/ 77 w 210"/>
                <a:gd name="T95" fmla="*/ 31 h 216"/>
                <a:gd name="T96" fmla="*/ 64 w 210"/>
                <a:gd name="T97" fmla="*/ 37 h 216"/>
                <a:gd name="T98" fmla="*/ 63 w 210"/>
                <a:gd name="T99" fmla="*/ 38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10" h="216">
                  <a:moveTo>
                    <a:pt x="105" y="216"/>
                  </a:moveTo>
                  <a:cubicBezTo>
                    <a:pt x="100" y="216"/>
                    <a:pt x="95" y="216"/>
                    <a:pt x="90" y="215"/>
                  </a:cubicBezTo>
                  <a:cubicBezTo>
                    <a:pt x="81" y="214"/>
                    <a:pt x="73" y="211"/>
                    <a:pt x="64" y="207"/>
                  </a:cubicBezTo>
                  <a:cubicBezTo>
                    <a:pt x="54" y="203"/>
                    <a:pt x="45" y="197"/>
                    <a:pt x="37" y="190"/>
                  </a:cubicBezTo>
                  <a:cubicBezTo>
                    <a:pt x="28" y="182"/>
                    <a:pt x="21" y="173"/>
                    <a:pt x="16" y="163"/>
                  </a:cubicBezTo>
                  <a:cubicBezTo>
                    <a:pt x="10" y="154"/>
                    <a:pt x="6" y="144"/>
                    <a:pt x="4" y="134"/>
                  </a:cubicBezTo>
                  <a:cubicBezTo>
                    <a:pt x="0" y="116"/>
                    <a:pt x="0" y="97"/>
                    <a:pt x="5" y="79"/>
                  </a:cubicBezTo>
                  <a:cubicBezTo>
                    <a:pt x="7" y="69"/>
                    <a:pt x="12" y="59"/>
                    <a:pt x="17" y="50"/>
                  </a:cubicBezTo>
                  <a:cubicBezTo>
                    <a:pt x="23" y="41"/>
                    <a:pt x="29" y="34"/>
                    <a:pt x="36" y="27"/>
                  </a:cubicBezTo>
                  <a:cubicBezTo>
                    <a:pt x="45" y="19"/>
                    <a:pt x="56" y="12"/>
                    <a:pt x="67" y="8"/>
                  </a:cubicBezTo>
                  <a:cubicBezTo>
                    <a:pt x="78" y="3"/>
                    <a:pt x="91" y="0"/>
                    <a:pt x="104" y="0"/>
                  </a:cubicBezTo>
                  <a:cubicBezTo>
                    <a:pt x="110" y="0"/>
                    <a:pt x="117" y="0"/>
                    <a:pt x="123" y="2"/>
                  </a:cubicBezTo>
                  <a:cubicBezTo>
                    <a:pt x="130" y="3"/>
                    <a:pt x="137" y="5"/>
                    <a:pt x="144" y="8"/>
                  </a:cubicBezTo>
                  <a:cubicBezTo>
                    <a:pt x="155" y="13"/>
                    <a:pt x="166" y="19"/>
                    <a:pt x="175" y="28"/>
                  </a:cubicBezTo>
                  <a:cubicBezTo>
                    <a:pt x="182" y="35"/>
                    <a:pt x="188" y="42"/>
                    <a:pt x="193" y="51"/>
                  </a:cubicBezTo>
                  <a:cubicBezTo>
                    <a:pt x="199" y="60"/>
                    <a:pt x="203" y="69"/>
                    <a:pt x="205" y="79"/>
                  </a:cubicBezTo>
                  <a:cubicBezTo>
                    <a:pt x="210" y="97"/>
                    <a:pt x="210" y="116"/>
                    <a:pt x="206" y="134"/>
                  </a:cubicBezTo>
                  <a:cubicBezTo>
                    <a:pt x="204" y="144"/>
                    <a:pt x="200" y="154"/>
                    <a:pt x="194" y="164"/>
                  </a:cubicBezTo>
                  <a:cubicBezTo>
                    <a:pt x="188" y="174"/>
                    <a:pt x="181" y="182"/>
                    <a:pt x="173" y="190"/>
                  </a:cubicBezTo>
                  <a:cubicBezTo>
                    <a:pt x="164" y="197"/>
                    <a:pt x="155" y="203"/>
                    <a:pt x="145" y="208"/>
                  </a:cubicBezTo>
                  <a:cubicBezTo>
                    <a:pt x="137" y="211"/>
                    <a:pt x="129" y="213"/>
                    <a:pt x="121" y="215"/>
                  </a:cubicBezTo>
                  <a:cubicBezTo>
                    <a:pt x="117" y="215"/>
                    <a:pt x="112" y="216"/>
                    <a:pt x="108" y="216"/>
                  </a:cubicBezTo>
                  <a:cubicBezTo>
                    <a:pt x="107" y="216"/>
                    <a:pt x="106" y="216"/>
                    <a:pt x="105" y="216"/>
                  </a:cubicBezTo>
                  <a:close/>
                  <a:moveTo>
                    <a:pt x="105" y="208"/>
                  </a:moveTo>
                  <a:cubicBezTo>
                    <a:pt x="109" y="208"/>
                    <a:pt x="114" y="208"/>
                    <a:pt x="118" y="207"/>
                  </a:cubicBezTo>
                  <a:cubicBezTo>
                    <a:pt x="127" y="206"/>
                    <a:pt x="135" y="203"/>
                    <a:pt x="142" y="200"/>
                  </a:cubicBezTo>
                  <a:cubicBezTo>
                    <a:pt x="152" y="196"/>
                    <a:pt x="160" y="190"/>
                    <a:pt x="168" y="184"/>
                  </a:cubicBezTo>
                  <a:cubicBezTo>
                    <a:pt x="176" y="177"/>
                    <a:pt x="182" y="168"/>
                    <a:pt x="187" y="159"/>
                  </a:cubicBezTo>
                  <a:cubicBezTo>
                    <a:pt x="192" y="151"/>
                    <a:pt x="196" y="141"/>
                    <a:pt x="198" y="131"/>
                  </a:cubicBezTo>
                  <a:cubicBezTo>
                    <a:pt x="202" y="115"/>
                    <a:pt x="202" y="97"/>
                    <a:pt x="197" y="81"/>
                  </a:cubicBezTo>
                  <a:cubicBezTo>
                    <a:pt x="195" y="71"/>
                    <a:pt x="191" y="62"/>
                    <a:pt x="186" y="54"/>
                  </a:cubicBezTo>
                  <a:cubicBezTo>
                    <a:pt x="181" y="46"/>
                    <a:pt x="175" y="39"/>
                    <a:pt x="168" y="33"/>
                  </a:cubicBezTo>
                  <a:cubicBezTo>
                    <a:pt x="160" y="25"/>
                    <a:pt x="151" y="19"/>
                    <a:pt x="140" y="15"/>
                  </a:cubicBezTo>
                  <a:cubicBezTo>
                    <a:pt x="129" y="11"/>
                    <a:pt x="118" y="8"/>
                    <a:pt x="106" y="8"/>
                  </a:cubicBezTo>
                  <a:cubicBezTo>
                    <a:pt x="100" y="8"/>
                    <a:pt x="94" y="8"/>
                    <a:pt x="88" y="10"/>
                  </a:cubicBezTo>
                  <a:cubicBezTo>
                    <a:pt x="82" y="11"/>
                    <a:pt x="75" y="13"/>
                    <a:pt x="69" y="15"/>
                  </a:cubicBezTo>
                  <a:cubicBezTo>
                    <a:pt x="59" y="19"/>
                    <a:pt x="49" y="26"/>
                    <a:pt x="41" y="33"/>
                  </a:cubicBezTo>
                  <a:cubicBezTo>
                    <a:pt x="35" y="39"/>
                    <a:pt x="29" y="46"/>
                    <a:pt x="24" y="54"/>
                  </a:cubicBezTo>
                  <a:cubicBezTo>
                    <a:pt x="19" y="63"/>
                    <a:pt x="15" y="72"/>
                    <a:pt x="12" y="81"/>
                  </a:cubicBezTo>
                  <a:cubicBezTo>
                    <a:pt x="8" y="98"/>
                    <a:pt x="8" y="115"/>
                    <a:pt x="12" y="132"/>
                  </a:cubicBezTo>
                  <a:cubicBezTo>
                    <a:pt x="14" y="142"/>
                    <a:pt x="18" y="151"/>
                    <a:pt x="23" y="160"/>
                  </a:cubicBezTo>
                  <a:cubicBezTo>
                    <a:pt x="28" y="169"/>
                    <a:pt x="35" y="177"/>
                    <a:pt x="43" y="184"/>
                  </a:cubicBezTo>
                  <a:cubicBezTo>
                    <a:pt x="50" y="191"/>
                    <a:pt x="59" y="196"/>
                    <a:pt x="68" y="200"/>
                  </a:cubicBezTo>
                  <a:cubicBezTo>
                    <a:pt x="75" y="203"/>
                    <a:pt x="83" y="206"/>
                    <a:pt x="90" y="207"/>
                  </a:cubicBezTo>
                  <a:cubicBezTo>
                    <a:pt x="94" y="207"/>
                    <a:pt x="98" y="208"/>
                    <a:pt x="103" y="208"/>
                  </a:cubicBezTo>
                  <a:cubicBezTo>
                    <a:pt x="103" y="208"/>
                    <a:pt x="104" y="208"/>
                    <a:pt x="105" y="208"/>
                  </a:cubicBezTo>
                  <a:close/>
                  <a:moveTo>
                    <a:pt x="185" y="88"/>
                  </a:moveTo>
                  <a:cubicBezTo>
                    <a:pt x="185" y="88"/>
                    <a:pt x="184" y="88"/>
                    <a:pt x="184" y="88"/>
                  </a:cubicBezTo>
                  <a:cubicBezTo>
                    <a:pt x="183" y="88"/>
                    <a:pt x="182" y="87"/>
                    <a:pt x="182" y="86"/>
                  </a:cubicBezTo>
                  <a:cubicBezTo>
                    <a:pt x="182" y="86"/>
                    <a:pt x="181" y="86"/>
                    <a:pt x="181" y="85"/>
                  </a:cubicBezTo>
                  <a:cubicBezTo>
                    <a:pt x="181" y="85"/>
                    <a:pt x="181" y="84"/>
                    <a:pt x="181" y="84"/>
                  </a:cubicBezTo>
                  <a:cubicBezTo>
                    <a:pt x="181" y="83"/>
                    <a:pt x="181" y="83"/>
                    <a:pt x="180" y="82"/>
                  </a:cubicBezTo>
                  <a:cubicBezTo>
                    <a:pt x="180" y="81"/>
                    <a:pt x="179" y="79"/>
                    <a:pt x="179" y="78"/>
                  </a:cubicBezTo>
                  <a:cubicBezTo>
                    <a:pt x="178" y="74"/>
                    <a:pt x="176" y="71"/>
                    <a:pt x="174" y="68"/>
                  </a:cubicBezTo>
                  <a:cubicBezTo>
                    <a:pt x="168" y="55"/>
                    <a:pt x="158" y="45"/>
                    <a:pt x="147" y="38"/>
                  </a:cubicBezTo>
                  <a:cubicBezTo>
                    <a:pt x="142" y="35"/>
                    <a:pt x="137" y="32"/>
                    <a:pt x="131" y="30"/>
                  </a:cubicBezTo>
                  <a:cubicBezTo>
                    <a:pt x="129" y="29"/>
                    <a:pt x="126" y="29"/>
                    <a:pt x="124" y="28"/>
                  </a:cubicBezTo>
                  <a:cubicBezTo>
                    <a:pt x="124" y="28"/>
                    <a:pt x="124" y="28"/>
                    <a:pt x="124" y="28"/>
                  </a:cubicBezTo>
                  <a:cubicBezTo>
                    <a:pt x="123" y="28"/>
                    <a:pt x="123" y="27"/>
                    <a:pt x="122" y="27"/>
                  </a:cubicBezTo>
                  <a:cubicBezTo>
                    <a:pt x="121" y="26"/>
                    <a:pt x="121" y="24"/>
                    <a:pt x="121" y="23"/>
                  </a:cubicBezTo>
                  <a:cubicBezTo>
                    <a:pt x="121" y="22"/>
                    <a:pt x="122" y="22"/>
                    <a:pt x="122" y="21"/>
                  </a:cubicBezTo>
                  <a:cubicBezTo>
                    <a:pt x="122" y="21"/>
                    <a:pt x="122" y="21"/>
                    <a:pt x="123" y="21"/>
                  </a:cubicBezTo>
                  <a:cubicBezTo>
                    <a:pt x="123" y="20"/>
                    <a:pt x="124" y="20"/>
                    <a:pt x="125" y="20"/>
                  </a:cubicBezTo>
                  <a:cubicBezTo>
                    <a:pt x="125" y="20"/>
                    <a:pt x="125" y="20"/>
                    <a:pt x="126" y="20"/>
                  </a:cubicBezTo>
                  <a:cubicBezTo>
                    <a:pt x="126" y="20"/>
                    <a:pt x="126" y="20"/>
                    <a:pt x="127" y="20"/>
                  </a:cubicBezTo>
                  <a:cubicBezTo>
                    <a:pt x="130" y="21"/>
                    <a:pt x="133" y="22"/>
                    <a:pt x="136" y="23"/>
                  </a:cubicBezTo>
                  <a:cubicBezTo>
                    <a:pt x="141" y="26"/>
                    <a:pt x="147" y="28"/>
                    <a:pt x="152" y="32"/>
                  </a:cubicBezTo>
                  <a:cubicBezTo>
                    <a:pt x="165" y="40"/>
                    <a:pt x="175" y="52"/>
                    <a:pt x="182" y="65"/>
                  </a:cubicBezTo>
                  <a:cubicBezTo>
                    <a:pt x="184" y="69"/>
                    <a:pt x="186" y="72"/>
                    <a:pt x="187" y="76"/>
                  </a:cubicBezTo>
                  <a:cubicBezTo>
                    <a:pt x="188" y="78"/>
                    <a:pt x="188" y="80"/>
                    <a:pt x="189" y="82"/>
                  </a:cubicBezTo>
                  <a:cubicBezTo>
                    <a:pt x="189" y="83"/>
                    <a:pt x="189" y="83"/>
                    <a:pt x="189" y="83"/>
                  </a:cubicBezTo>
                  <a:cubicBezTo>
                    <a:pt x="189" y="83"/>
                    <a:pt x="189" y="84"/>
                    <a:pt x="189" y="84"/>
                  </a:cubicBezTo>
                  <a:cubicBezTo>
                    <a:pt x="189" y="86"/>
                    <a:pt x="188" y="87"/>
                    <a:pt x="187" y="87"/>
                  </a:cubicBezTo>
                  <a:cubicBezTo>
                    <a:pt x="187" y="88"/>
                    <a:pt x="186" y="88"/>
                    <a:pt x="186" y="88"/>
                  </a:cubicBezTo>
                  <a:cubicBezTo>
                    <a:pt x="185" y="88"/>
                    <a:pt x="185" y="88"/>
                    <a:pt x="185" y="88"/>
                  </a:cubicBezTo>
                  <a:close/>
                  <a:moveTo>
                    <a:pt x="62" y="38"/>
                  </a:moveTo>
                  <a:cubicBezTo>
                    <a:pt x="62" y="38"/>
                    <a:pt x="61" y="38"/>
                    <a:pt x="60" y="38"/>
                  </a:cubicBezTo>
                  <a:cubicBezTo>
                    <a:pt x="60" y="37"/>
                    <a:pt x="60" y="37"/>
                    <a:pt x="59" y="37"/>
                  </a:cubicBezTo>
                  <a:cubicBezTo>
                    <a:pt x="58" y="36"/>
                    <a:pt x="58" y="34"/>
                    <a:pt x="58" y="32"/>
                  </a:cubicBezTo>
                  <a:cubicBezTo>
                    <a:pt x="59" y="32"/>
                    <a:pt x="59" y="31"/>
                    <a:pt x="59" y="31"/>
                  </a:cubicBezTo>
                  <a:cubicBezTo>
                    <a:pt x="59" y="31"/>
                    <a:pt x="60" y="31"/>
                    <a:pt x="60" y="31"/>
                  </a:cubicBezTo>
                  <a:cubicBezTo>
                    <a:pt x="60" y="30"/>
                    <a:pt x="61" y="30"/>
                    <a:pt x="61" y="30"/>
                  </a:cubicBezTo>
                  <a:cubicBezTo>
                    <a:pt x="63" y="29"/>
                    <a:pt x="64" y="28"/>
                    <a:pt x="66" y="27"/>
                  </a:cubicBezTo>
                  <a:cubicBezTo>
                    <a:pt x="69" y="25"/>
                    <a:pt x="73" y="24"/>
                    <a:pt x="77" y="22"/>
                  </a:cubicBezTo>
                  <a:cubicBezTo>
                    <a:pt x="83" y="20"/>
                    <a:pt x="90" y="19"/>
                    <a:pt x="97" y="18"/>
                  </a:cubicBezTo>
                  <a:cubicBezTo>
                    <a:pt x="100" y="18"/>
                    <a:pt x="103" y="18"/>
                    <a:pt x="107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7" y="18"/>
                    <a:pt x="108" y="18"/>
                    <a:pt x="109" y="18"/>
                  </a:cubicBezTo>
                  <a:cubicBezTo>
                    <a:pt x="109" y="18"/>
                    <a:pt x="109" y="19"/>
                    <a:pt x="110" y="19"/>
                  </a:cubicBezTo>
                  <a:cubicBezTo>
                    <a:pt x="111" y="21"/>
                    <a:pt x="111" y="22"/>
                    <a:pt x="110" y="24"/>
                  </a:cubicBezTo>
                  <a:cubicBezTo>
                    <a:pt x="110" y="24"/>
                    <a:pt x="109" y="25"/>
                    <a:pt x="109" y="25"/>
                  </a:cubicBezTo>
                  <a:cubicBezTo>
                    <a:pt x="108" y="25"/>
                    <a:pt x="108" y="25"/>
                    <a:pt x="107" y="25"/>
                  </a:cubicBezTo>
                  <a:cubicBezTo>
                    <a:pt x="107" y="26"/>
                    <a:pt x="107" y="26"/>
                    <a:pt x="107" y="26"/>
                  </a:cubicBezTo>
                  <a:cubicBezTo>
                    <a:pt x="106" y="26"/>
                    <a:pt x="105" y="26"/>
                    <a:pt x="104" y="26"/>
                  </a:cubicBezTo>
                  <a:cubicBezTo>
                    <a:pt x="102" y="26"/>
                    <a:pt x="99" y="26"/>
                    <a:pt x="96" y="26"/>
                  </a:cubicBezTo>
                  <a:cubicBezTo>
                    <a:pt x="90" y="27"/>
                    <a:pt x="83" y="28"/>
                    <a:pt x="77" y="31"/>
                  </a:cubicBezTo>
                  <a:cubicBezTo>
                    <a:pt x="74" y="32"/>
                    <a:pt x="71" y="33"/>
                    <a:pt x="68" y="35"/>
                  </a:cubicBezTo>
                  <a:cubicBezTo>
                    <a:pt x="67" y="36"/>
                    <a:pt x="66" y="36"/>
                    <a:pt x="64" y="37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38"/>
                    <a:pt x="63" y="38"/>
                    <a:pt x="63" y="38"/>
                  </a:cubicBezTo>
                  <a:cubicBezTo>
                    <a:pt x="62" y="38"/>
                    <a:pt x="62" y="38"/>
                    <a:pt x="62" y="38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68"/>
            <p:cNvSpPr/>
            <p:nvPr/>
          </p:nvSpPr>
          <p:spPr bwMode="auto">
            <a:xfrm>
              <a:off x="5190" y="2043"/>
              <a:ext cx="208" cy="156"/>
            </a:xfrm>
            <a:custGeom>
              <a:avLst/>
              <a:gdLst>
                <a:gd name="T0" fmla="*/ 27 w 88"/>
                <a:gd name="T1" fmla="*/ 66 h 66"/>
                <a:gd name="T2" fmla="*/ 5 w 88"/>
                <a:gd name="T3" fmla="*/ 46 h 66"/>
                <a:gd name="T4" fmla="*/ 37 w 88"/>
                <a:gd name="T5" fmla="*/ 6 h 66"/>
                <a:gd name="T6" fmla="*/ 85 w 88"/>
                <a:gd name="T7" fmla="*/ 25 h 66"/>
                <a:gd name="T8" fmla="*/ 78 w 88"/>
                <a:gd name="T9" fmla="*/ 50 h 66"/>
                <a:gd name="T10" fmla="*/ 50 w 88"/>
                <a:gd name="T11" fmla="*/ 43 h 66"/>
                <a:gd name="T12" fmla="*/ 27 w 88"/>
                <a:gd name="T13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66">
                  <a:moveTo>
                    <a:pt x="27" y="66"/>
                  </a:moveTo>
                  <a:cubicBezTo>
                    <a:pt x="16" y="63"/>
                    <a:pt x="7" y="56"/>
                    <a:pt x="5" y="46"/>
                  </a:cubicBezTo>
                  <a:cubicBezTo>
                    <a:pt x="0" y="30"/>
                    <a:pt x="15" y="12"/>
                    <a:pt x="37" y="6"/>
                  </a:cubicBezTo>
                  <a:cubicBezTo>
                    <a:pt x="59" y="0"/>
                    <a:pt x="81" y="8"/>
                    <a:pt x="85" y="25"/>
                  </a:cubicBezTo>
                  <a:cubicBezTo>
                    <a:pt x="88" y="33"/>
                    <a:pt x="85" y="43"/>
                    <a:pt x="78" y="50"/>
                  </a:cubicBezTo>
                  <a:cubicBezTo>
                    <a:pt x="71" y="43"/>
                    <a:pt x="60" y="41"/>
                    <a:pt x="50" y="43"/>
                  </a:cubicBezTo>
                  <a:cubicBezTo>
                    <a:pt x="38" y="47"/>
                    <a:pt x="29" y="56"/>
                    <a:pt x="27" y="66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69"/>
            <p:cNvSpPr/>
            <p:nvPr/>
          </p:nvSpPr>
          <p:spPr bwMode="auto">
            <a:xfrm>
              <a:off x="5197" y="2009"/>
              <a:ext cx="187" cy="143"/>
            </a:xfrm>
            <a:custGeom>
              <a:avLst/>
              <a:gdLst>
                <a:gd name="T0" fmla="*/ 25 w 79"/>
                <a:gd name="T1" fmla="*/ 60 h 60"/>
                <a:gd name="T2" fmla="*/ 4 w 79"/>
                <a:gd name="T3" fmla="*/ 42 h 60"/>
                <a:gd name="T4" fmla="*/ 33 w 79"/>
                <a:gd name="T5" fmla="*/ 5 h 60"/>
                <a:gd name="T6" fmla="*/ 77 w 79"/>
                <a:gd name="T7" fmla="*/ 23 h 60"/>
                <a:gd name="T8" fmla="*/ 71 w 79"/>
                <a:gd name="T9" fmla="*/ 46 h 60"/>
                <a:gd name="T10" fmla="*/ 45 w 79"/>
                <a:gd name="T11" fmla="*/ 40 h 60"/>
                <a:gd name="T12" fmla="*/ 25 w 79"/>
                <a:gd name="T13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" h="60">
                  <a:moveTo>
                    <a:pt x="25" y="60"/>
                  </a:moveTo>
                  <a:cubicBezTo>
                    <a:pt x="14" y="58"/>
                    <a:pt x="6" y="51"/>
                    <a:pt x="4" y="42"/>
                  </a:cubicBezTo>
                  <a:cubicBezTo>
                    <a:pt x="0" y="27"/>
                    <a:pt x="13" y="11"/>
                    <a:pt x="33" y="5"/>
                  </a:cubicBezTo>
                  <a:cubicBezTo>
                    <a:pt x="54" y="0"/>
                    <a:pt x="73" y="8"/>
                    <a:pt x="77" y="23"/>
                  </a:cubicBezTo>
                  <a:cubicBezTo>
                    <a:pt x="79" y="30"/>
                    <a:pt x="77" y="39"/>
                    <a:pt x="71" y="46"/>
                  </a:cubicBezTo>
                  <a:cubicBezTo>
                    <a:pt x="64" y="40"/>
                    <a:pt x="55" y="37"/>
                    <a:pt x="45" y="40"/>
                  </a:cubicBezTo>
                  <a:cubicBezTo>
                    <a:pt x="34" y="42"/>
                    <a:pt x="26" y="51"/>
                    <a:pt x="25" y="60"/>
                  </a:cubicBezTo>
                  <a:close/>
                </a:path>
              </a:pathLst>
            </a:custGeom>
            <a:solidFill>
              <a:srgbClr val="D9D9D9"/>
            </a:solidFill>
            <a:ln w="30163" cap="rnd">
              <a:solidFill>
                <a:srgbClr val="737373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70"/>
            <p:cNvSpPr/>
            <p:nvPr/>
          </p:nvSpPr>
          <p:spPr bwMode="auto">
            <a:xfrm>
              <a:off x="5088" y="2092"/>
              <a:ext cx="102" cy="78"/>
            </a:xfrm>
            <a:custGeom>
              <a:avLst/>
              <a:gdLst>
                <a:gd name="T0" fmla="*/ 19 w 43"/>
                <a:gd name="T1" fmla="*/ 18 h 33"/>
                <a:gd name="T2" fmla="*/ 22 w 43"/>
                <a:gd name="T3" fmla="*/ 22 h 33"/>
                <a:gd name="T4" fmla="*/ 16 w 43"/>
                <a:gd name="T5" fmla="*/ 32 h 33"/>
                <a:gd name="T6" fmla="*/ 5 w 43"/>
                <a:gd name="T7" fmla="*/ 26 h 33"/>
                <a:gd name="T8" fmla="*/ 8 w 43"/>
                <a:gd name="T9" fmla="*/ 18 h 33"/>
                <a:gd name="T10" fmla="*/ 1 w 43"/>
                <a:gd name="T11" fmla="*/ 12 h 33"/>
                <a:gd name="T12" fmla="*/ 7 w 43"/>
                <a:gd name="T13" fmla="*/ 1 h 33"/>
                <a:gd name="T14" fmla="*/ 18 w 43"/>
                <a:gd name="T15" fmla="*/ 7 h 33"/>
                <a:gd name="T16" fmla="*/ 18 w 43"/>
                <a:gd name="T17" fmla="*/ 11 h 33"/>
                <a:gd name="T18" fmla="*/ 41 w 43"/>
                <a:gd name="T19" fmla="*/ 5 h 33"/>
                <a:gd name="T20" fmla="*/ 43 w 43"/>
                <a:gd name="T21" fmla="*/ 12 h 33"/>
                <a:gd name="T22" fmla="*/ 19 w 43"/>
                <a:gd name="T23" fmla="*/ 1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" h="33">
                  <a:moveTo>
                    <a:pt x="19" y="18"/>
                  </a:moveTo>
                  <a:cubicBezTo>
                    <a:pt x="20" y="19"/>
                    <a:pt x="21" y="20"/>
                    <a:pt x="22" y="22"/>
                  </a:cubicBezTo>
                  <a:cubicBezTo>
                    <a:pt x="23" y="26"/>
                    <a:pt x="20" y="31"/>
                    <a:pt x="16" y="32"/>
                  </a:cubicBezTo>
                  <a:cubicBezTo>
                    <a:pt x="11" y="33"/>
                    <a:pt x="6" y="31"/>
                    <a:pt x="5" y="26"/>
                  </a:cubicBezTo>
                  <a:cubicBezTo>
                    <a:pt x="4" y="23"/>
                    <a:pt x="5" y="20"/>
                    <a:pt x="8" y="18"/>
                  </a:cubicBezTo>
                  <a:cubicBezTo>
                    <a:pt x="5" y="17"/>
                    <a:pt x="2" y="15"/>
                    <a:pt x="1" y="12"/>
                  </a:cubicBezTo>
                  <a:cubicBezTo>
                    <a:pt x="0" y="7"/>
                    <a:pt x="3" y="3"/>
                    <a:pt x="7" y="1"/>
                  </a:cubicBezTo>
                  <a:cubicBezTo>
                    <a:pt x="12" y="0"/>
                    <a:pt x="17" y="3"/>
                    <a:pt x="18" y="7"/>
                  </a:cubicBezTo>
                  <a:cubicBezTo>
                    <a:pt x="18" y="9"/>
                    <a:pt x="18" y="10"/>
                    <a:pt x="18" y="11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19" y="18"/>
                    <a:pt x="19" y="18"/>
                    <a:pt x="19" y="18"/>
                  </a:cubicBezTo>
                  <a:close/>
                </a:path>
              </a:pathLst>
            </a:custGeom>
            <a:noFill/>
            <a:ln w="30163" cap="rnd">
              <a:solidFill>
                <a:srgbClr val="737373"/>
              </a:solidFill>
              <a:prstDash val="solid"/>
              <a:miter lim="800000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71"/>
            <p:cNvSpPr/>
            <p:nvPr/>
          </p:nvSpPr>
          <p:spPr bwMode="auto">
            <a:xfrm>
              <a:off x="5147" y="1323"/>
              <a:ext cx="199" cy="113"/>
            </a:xfrm>
            <a:custGeom>
              <a:avLst/>
              <a:gdLst>
                <a:gd name="T0" fmla="*/ 199 w 199"/>
                <a:gd name="T1" fmla="*/ 0 h 113"/>
                <a:gd name="T2" fmla="*/ 0 w 199"/>
                <a:gd name="T3" fmla="*/ 0 h 113"/>
                <a:gd name="T4" fmla="*/ 19 w 199"/>
                <a:gd name="T5" fmla="*/ 85 h 113"/>
                <a:gd name="T6" fmla="*/ 76 w 199"/>
                <a:gd name="T7" fmla="*/ 113 h 113"/>
                <a:gd name="T8" fmla="*/ 152 w 199"/>
                <a:gd name="T9" fmla="*/ 113 h 113"/>
                <a:gd name="T10" fmla="*/ 199 w 199"/>
                <a:gd name="T11" fmla="*/ 66 h 113"/>
                <a:gd name="T12" fmla="*/ 199 w 199"/>
                <a:gd name="T13" fmla="*/ 0 h 113"/>
                <a:gd name="T14" fmla="*/ 199 w 199"/>
                <a:gd name="T15" fmla="*/ 0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9" h="113">
                  <a:moveTo>
                    <a:pt x="199" y="0"/>
                  </a:moveTo>
                  <a:lnTo>
                    <a:pt x="0" y="0"/>
                  </a:lnTo>
                  <a:lnTo>
                    <a:pt x="19" y="85"/>
                  </a:lnTo>
                  <a:lnTo>
                    <a:pt x="76" y="113"/>
                  </a:lnTo>
                  <a:lnTo>
                    <a:pt x="152" y="113"/>
                  </a:lnTo>
                  <a:lnTo>
                    <a:pt x="199" y="66"/>
                  </a:lnTo>
                  <a:lnTo>
                    <a:pt x="199" y="0"/>
                  </a:lnTo>
                  <a:lnTo>
                    <a:pt x="199" y="0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72"/>
            <p:cNvSpPr>
              <a:spLocks noEditPoints="1"/>
            </p:cNvSpPr>
            <p:nvPr/>
          </p:nvSpPr>
          <p:spPr bwMode="auto">
            <a:xfrm>
              <a:off x="5128" y="1199"/>
              <a:ext cx="246" cy="474"/>
            </a:xfrm>
            <a:custGeom>
              <a:avLst/>
              <a:gdLst>
                <a:gd name="T0" fmla="*/ 68 w 104"/>
                <a:gd name="T1" fmla="*/ 192 h 200"/>
                <a:gd name="T2" fmla="*/ 61 w 104"/>
                <a:gd name="T3" fmla="*/ 186 h 200"/>
                <a:gd name="T4" fmla="*/ 52 w 104"/>
                <a:gd name="T5" fmla="*/ 160 h 200"/>
                <a:gd name="T6" fmla="*/ 50 w 104"/>
                <a:gd name="T7" fmla="*/ 171 h 200"/>
                <a:gd name="T8" fmla="*/ 37 w 104"/>
                <a:gd name="T9" fmla="*/ 191 h 200"/>
                <a:gd name="T10" fmla="*/ 59 w 104"/>
                <a:gd name="T11" fmla="*/ 104 h 200"/>
                <a:gd name="T12" fmla="*/ 60 w 104"/>
                <a:gd name="T13" fmla="*/ 160 h 200"/>
                <a:gd name="T14" fmla="*/ 62 w 104"/>
                <a:gd name="T15" fmla="*/ 171 h 200"/>
                <a:gd name="T16" fmla="*/ 81 w 104"/>
                <a:gd name="T17" fmla="*/ 190 h 200"/>
                <a:gd name="T18" fmla="*/ 92 w 104"/>
                <a:gd name="T19" fmla="*/ 192 h 200"/>
                <a:gd name="T20" fmla="*/ 100 w 104"/>
                <a:gd name="T21" fmla="*/ 192 h 200"/>
                <a:gd name="T22" fmla="*/ 103 w 104"/>
                <a:gd name="T23" fmla="*/ 193 h 200"/>
                <a:gd name="T24" fmla="*/ 103 w 104"/>
                <a:gd name="T25" fmla="*/ 199 h 200"/>
                <a:gd name="T26" fmla="*/ 100 w 104"/>
                <a:gd name="T27" fmla="*/ 200 h 200"/>
                <a:gd name="T28" fmla="*/ 4 w 104"/>
                <a:gd name="T29" fmla="*/ 200 h 200"/>
                <a:gd name="T30" fmla="*/ 3 w 104"/>
                <a:gd name="T31" fmla="*/ 200 h 200"/>
                <a:gd name="T32" fmla="*/ 0 w 104"/>
                <a:gd name="T33" fmla="*/ 194 h 200"/>
                <a:gd name="T34" fmla="*/ 2 w 104"/>
                <a:gd name="T35" fmla="*/ 192 h 200"/>
                <a:gd name="T36" fmla="*/ 4 w 104"/>
                <a:gd name="T37" fmla="*/ 192 h 200"/>
                <a:gd name="T38" fmla="*/ 12 w 104"/>
                <a:gd name="T39" fmla="*/ 192 h 200"/>
                <a:gd name="T40" fmla="*/ 23 w 104"/>
                <a:gd name="T41" fmla="*/ 190 h 200"/>
                <a:gd name="T42" fmla="*/ 42 w 104"/>
                <a:gd name="T43" fmla="*/ 171 h 200"/>
                <a:gd name="T44" fmla="*/ 44 w 104"/>
                <a:gd name="T45" fmla="*/ 160 h 200"/>
                <a:gd name="T46" fmla="*/ 45 w 104"/>
                <a:gd name="T47" fmla="*/ 104 h 200"/>
                <a:gd name="T48" fmla="*/ 31 w 104"/>
                <a:gd name="T49" fmla="*/ 101 h 200"/>
                <a:gd name="T50" fmla="*/ 11 w 104"/>
                <a:gd name="T51" fmla="*/ 84 h 200"/>
                <a:gd name="T52" fmla="*/ 5 w 104"/>
                <a:gd name="T53" fmla="*/ 59 h 200"/>
                <a:gd name="T54" fmla="*/ 14 w 104"/>
                <a:gd name="T55" fmla="*/ 22 h 200"/>
                <a:gd name="T56" fmla="*/ 16 w 104"/>
                <a:gd name="T57" fmla="*/ 8 h 200"/>
                <a:gd name="T58" fmla="*/ 24 w 104"/>
                <a:gd name="T59" fmla="*/ 8 h 200"/>
                <a:gd name="T60" fmla="*/ 23 w 104"/>
                <a:gd name="T61" fmla="*/ 17 h 200"/>
                <a:gd name="T62" fmla="*/ 14 w 104"/>
                <a:gd name="T63" fmla="*/ 57 h 200"/>
                <a:gd name="T64" fmla="*/ 13 w 104"/>
                <a:gd name="T65" fmla="*/ 68 h 200"/>
                <a:gd name="T66" fmla="*/ 25 w 104"/>
                <a:gd name="T67" fmla="*/ 89 h 200"/>
                <a:gd name="T68" fmla="*/ 41 w 104"/>
                <a:gd name="T69" fmla="*/ 96 h 200"/>
                <a:gd name="T70" fmla="*/ 59 w 104"/>
                <a:gd name="T71" fmla="*/ 96 h 200"/>
                <a:gd name="T72" fmla="*/ 71 w 104"/>
                <a:gd name="T73" fmla="*/ 94 h 200"/>
                <a:gd name="T74" fmla="*/ 87 w 104"/>
                <a:gd name="T75" fmla="*/ 80 h 200"/>
                <a:gd name="T76" fmla="*/ 91 w 104"/>
                <a:gd name="T77" fmla="*/ 60 h 200"/>
                <a:gd name="T78" fmla="*/ 82 w 104"/>
                <a:gd name="T79" fmla="*/ 23 h 200"/>
                <a:gd name="T80" fmla="*/ 80 w 104"/>
                <a:gd name="T81" fmla="*/ 8 h 200"/>
                <a:gd name="T82" fmla="*/ 88 w 104"/>
                <a:gd name="T83" fmla="*/ 9 h 200"/>
                <a:gd name="T84" fmla="*/ 90 w 104"/>
                <a:gd name="T85" fmla="*/ 22 h 200"/>
                <a:gd name="T86" fmla="*/ 99 w 104"/>
                <a:gd name="T87" fmla="*/ 60 h 200"/>
                <a:gd name="T88" fmla="*/ 96 w 104"/>
                <a:gd name="T89" fmla="*/ 80 h 200"/>
                <a:gd name="T90" fmla="*/ 74 w 104"/>
                <a:gd name="T91" fmla="*/ 101 h 200"/>
                <a:gd name="T92" fmla="*/ 60 w 104"/>
                <a:gd name="T93" fmla="*/ 104 h 200"/>
                <a:gd name="T94" fmla="*/ 44 w 104"/>
                <a:gd name="T95" fmla="*/ 92 h 200"/>
                <a:gd name="T96" fmla="*/ 43 w 104"/>
                <a:gd name="T97" fmla="*/ 92 h 200"/>
                <a:gd name="T98" fmla="*/ 30 w 104"/>
                <a:gd name="T99" fmla="*/ 86 h 200"/>
                <a:gd name="T100" fmla="*/ 20 w 104"/>
                <a:gd name="T101" fmla="*/ 66 h 200"/>
                <a:gd name="T102" fmla="*/ 20 w 104"/>
                <a:gd name="T103" fmla="*/ 59 h 200"/>
                <a:gd name="T104" fmla="*/ 26 w 104"/>
                <a:gd name="T105" fmla="*/ 57 h 200"/>
                <a:gd name="T106" fmla="*/ 28 w 104"/>
                <a:gd name="T107" fmla="*/ 60 h 200"/>
                <a:gd name="T108" fmla="*/ 28 w 104"/>
                <a:gd name="T109" fmla="*/ 62 h 200"/>
                <a:gd name="T110" fmla="*/ 31 w 104"/>
                <a:gd name="T111" fmla="*/ 76 h 200"/>
                <a:gd name="T112" fmla="*/ 36 w 104"/>
                <a:gd name="T113" fmla="*/ 81 h 200"/>
                <a:gd name="T114" fmla="*/ 44 w 104"/>
                <a:gd name="T115" fmla="*/ 84 h 200"/>
                <a:gd name="T116" fmla="*/ 45 w 104"/>
                <a:gd name="T117" fmla="*/ 84 h 200"/>
                <a:gd name="T118" fmla="*/ 48 w 104"/>
                <a:gd name="T119" fmla="*/ 86 h 200"/>
                <a:gd name="T120" fmla="*/ 45 w 104"/>
                <a:gd name="T121" fmla="*/ 92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4" h="200">
                  <a:moveTo>
                    <a:pt x="36" y="192"/>
                  </a:moveTo>
                  <a:cubicBezTo>
                    <a:pt x="68" y="192"/>
                    <a:pt x="68" y="192"/>
                    <a:pt x="68" y="192"/>
                  </a:cubicBezTo>
                  <a:cubicBezTo>
                    <a:pt x="68" y="192"/>
                    <a:pt x="67" y="191"/>
                    <a:pt x="67" y="191"/>
                  </a:cubicBezTo>
                  <a:cubicBezTo>
                    <a:pt x="65" y="190"/>
                    <a:pt x="63" y="188"/>
                    <a:pt x="61" y="186"/>
                  </a:cubicBezTo>
                  <a:cubicBezTo>
                    <a:pt x="57" y="181"/>
                    <a:pt x="55" y="176"/>
                    <a:pt x="53" y="170"/>
                  </a:cubicBezTo>
                  <a:cubicBezTo>
                    <a:pt x="52" y="166"/>
                    <a:pt x="52" y="163"/>
                    <a:pt x="52" y="160"/>
                  </a:cubicBezTo>
                  <a:cubicBezTo>
                    <a:pt x="52" y="161"/>
                    <a:pt x="52" y="161"/>
                    <a:pt x="52" y="162"/>
                  </a:cubicBezTo>
                  <a:cubicBezTo>
                    <a:pt x="52" y="165"/>
                    <a:pt x="51" y="168"/>
                    <a:pt x="50" y="171"/>
                  </a:cubicBezTo>
                  <a:cubicBezTo>
                    <a:pt x="49" y="176"/>
                    <a:pt x="46" y="181"/>
                    <a:pt x="43" y="186"/>
                  </a:cubicBezTo>
                  <a:cubicBezTo>
                    <a:pt x="41" y="188"/>
                    <a:pt x="39" y="189"/>
                    <a:pt x="37" y="191"/>
                  </a:cubicBezTo>
                  <a:cubicBezTo>
                    <a:pt x="37" y="191"/>
                    <a:pt x="37" y="192"/>
                    <a:pt x="36" y="192"/>
                  </a:cubicBezTo>
                  <a:close/>
                  <a:moveTo>
                    <a:pt x="59" y="104"/>
                  </a:moveTo>
                  <a:cubicBezTo>
                    <a:pt x="60" y="104"/>
                    <a:pt x="60" y="104"/>
                    <a:pt x="60" y="104"/>
                  </a:cubicBezTo>
                  <a:cubicBezTo>
                    <a:pt x="60" y="123"/>
                    <a:pt x="60" y="142"/>
                    <a:pt x="60" y="160"/>
                  </a:cubicBezTo>
                  <a:cubicBezTo>
                    <a:pt x="60" y="162"/>
                    <a:pt x="60" y="163"/>
                    <a:pt x="60" y="164"/>
                  </a:cubicBezTo>
                  <a:cubicBezTo>
                    <a:pt x="61" y="166"/>
                    <a:pt x="61" y="169"/>
                    <a:pt x="62" y="171"/>
                  </a:cubicBezTo>
                  <a:cubicBezTo>
                    <a:pt x="64" y="175"/>
                    <a:pt x="66" y="180"/>
                    <a:pt x="70" y="183"/>
                  </a:cubicBezTo>
                  <a:cubicBezTo>
                    <a:pt x="73" y="186"/>
                    <a:pt x="77" y="189"/>
                    <a:pt x="81" y="190"/>
                  </a:cubicBezTo>
                  <a:cubicBezTo>
                    <a:pt x="84" y="191"/>
                    <a:pt x="86" y="192"/>
                    <a:pt x="88" y="192"/>
                  </a:cubicBezTo>
                  <a:cubicBezTo>
                    <a:pt x="90" y="192"/>
                    <a:pt x="91" y="192"/>
                    <a:pt x="92" y="192"/>
                  </a:cubicBezTo>
                  <a:cubicBezTo>
                    <a:pt x="100" y="192"/>
                    <a:pt x="100" y="192"/>
                    <a:pt x="100" y="192"/>
                  </a:cubicBezTo>
                  <a:cubicBezTo>
                    <a:pt x="100" y="192"/>
                    <a:pt x="100" y="192"/>
                    <a:pt x="100" y="192"/>
                  </a:cubicBezTo>
                  <a:cubicBezTo>
                    <a:pt x="101" y="192"/>
                    <a:pt x="101" y="192"/>
                    <a:pt x="102" y="192"/>
                  </a:cubicBezTo>
                  <a:cubicBezTo>
                    <a:pt x="102" y="193"/>
                    <a:pt x="103" y="193"/>
                    <a:pt x="103" y="193"/>
                  </a:cubicBezTo>
                  <a:cubicBezTo>
                    <a:pt x="103" y="194"/>
                    <a:pt x="103" y="194"/>
                    <a:pt x="104" y="194"/>
                  </a:cubicBezTo>
                  <a:cubicBezTo>
                    <a:pt x="104" y="196"/>
                    <a:pt x="104" y="197"/>
                    <a:pt x="103" y="199"/>
                  </a:cubicBezTo>
                  <a:cubicBezTo>
                    <a:pt x="102" y="199"/>
                    <a:pt x="102" y="200"/>
                    <a:pt x="101" y="200"/>
                  </a:cubicBezTo>
                  <a:cubicBezTo>
                    <a:pt x="100" y="200"/>
                    <a:pt x="100" y="200"/>
                    <a:pt x="100" y="200"/>
                  </a:cubicBezTo>
                  <a:cubicBezTo>
                    <a:pt x="100" y="200"/>
                    <a:pt x="100" y="200"/>
                    <a:pt x="100" y="200"/>
                  </a:cubicBezTo>
                  <a:cubicBezTo>
                    <a:pt x="68" y="200"/>
                    <a:pt x="36" y="200"/>
                    <a:pt x="4" y="200"/>
                  </a:cubicBezTo>
                  <a:cubicBezTo>
                    <a:pt x="4" y="200"/>
                    <a:pt x="4" y="200"/>
                    <a:pt x="4" y="200"/>
                  </a:cubicBezTo>
                  <a:cubicBezTo>
                    <a:pt x="4" y="200"/>
                    <a:pt x="4" y="200"/>
                    <a:pt x="3" y="200"/>
                  </a:cubicBezTo>
                  <a:cubicBezTo>
                    <a:pt x="2" y="200"/>
                    <a:pt x="2" y="199"/>
                    <a:pt x="1" y="199"/>
                  </a:cubicBezTo>
                  <a:cubicBezTo>
                    <a:pt x="0" y="197"/>
                    <a:pt x="0" y="196"/>
                    <a:pt x="0" y="194"/>
                  </a:cubicBezTo>
                  <a:cubicBezTo>
                    <a:pt x="1" y="194"/>
                    <a:pt x="1" y="194"/>
                    <a:pt x="1" y="193"/>
                  </a:cubicBezTo>
                  <a:cubicBezTo>
                    <a:pt x="1" y="193"/>
                    <a:pt x="2" y="193"/>
                    <a:pt x="2" y="192"/>
                  </a:cubicBezTo>
                  <a:cubicBezTo>
                    <a:pt x="3" y="192"/>
                    <a:pt x="3" y="192"/>
                    <a:pt x="4" y="192"/>
                  </a:cubicBezTo>
                  <a:cubicBezTo>
                    <a:pt x="4" y="192"/>
                    <a:pt x="4" y="192"/>
                    <a:pt x="4" y="192"/>
                  </a:cubicBezTo>
                  <a:cubicBezTo>
                    <a:pt x="12" y="192"/>
                    <a:pt x="12" y="192"/>
                    <a:pt x="12" y="192"/>
                  </a:cubicBezTo>
                  <a:cubicBezTo>
                    <a:pt x="12" y="192"/>
                    <a:pt x="12" y="192"/>
                    <a:pt x="12" y="192"/>
                  </a:cubicBezTo>
                  <a:cubicBezTo>
                    <a:pt x="14" y="192"/>
                    <a:pt x="15" y="192"/>
                    <a:pt x="16" y="192"/>
                  </a:cubicBezTo>
                  <a:cubicBezTo>
                    <a:pt x="18" y="191"/>
                    <a:pt x="21" y="191"/>
                    <a:pt x="23" y="190"/>
                  </a:cubicBezTo>
                  <a:cubicBezTo>
                    <a:pt x="27" y="188"/>
                    <a:pt x="32" y="186"/>
                    <a:pt x="35" y="182"/>
                  </a:cubicBezTo>
                  <a:cubicBezTo>
                    <a:pt x="38" y="179"/>
                    <a:pt x="41" y="175"/>
                    <a:pt x="42" y="171"/>
                  </a:cubicBezTo>
                  <a:cubicBezTo>
                    <a:pt x="43" y="168"/>
                    <a:pt x="44" y="166"/>
                    <a:pt x="44" y="164"/>
                  </a:cubicBezTo>
                  <a:cubicBezTo>
                    <a:pt x="44" y="162"/>
                    <a:pt x="44" y="161"/>
                    <a:pt x="44" y="160"/>
                  </a:cubicBezTo>
                  <a:cubicBezTo>
                    <a:pt x="44" y="104"/>
                    <a:pt x="44" y="104"/>
                    <a:pt x="44" y="104"/>
                  </a:cubicBezTo>
                  <a:cubicBezTo>
                    <a:pt x="45" y="104"/>
                    <a:pt x="45" y="104"/>
                    <a:pt x="45" y="104"/>
                  </a:cubicBezTo>
                  <a:cubicBezTo>
                    <a:pt x="44" y="104"/>
                    <a:pt x="42" y="104"/>
                    <a:pt x="41" y="104"/>
                  </a:cubicBezTo>
                  <a:cubicBezTo>
                    <a:pt x="37" y="103"/>
                    <a:pt x="34" y="103"/>
                    <a:pt x="31" y="101"/>
                  </a:cubicBezTo>
                  <a:cubicBezTo>
                    <a:pt x="28" y="100"/>
                    <a:pt x="24" y="98"/>
                    <a:pt x="21" y="96"/>
                  </a:cubicBezTo>
                  <a:cubicBezTo>
                    <a:pt x="17" y="93"/>
                    <a:pt x="13" y="89"/>
                    <a:pt x="11" y="84"/>
                  </a:cubicBezTo>
                  <a:cubicBezTo>
                    <a:pt x="8" y="80"/>
                    <a:pt x="6" y="75"/>
                    <a:pt x="5" y="69"/>
                  </a:cubicBezTo>
                  <a:cubicBezTo>
                    <a:pt x="5" y="66"/>
                    <a:pt x="5" y="63"/>
                    <a:pt x="5" y="59"/>
                  </a:cubicBezTo>
                  <a:cubicBezTo>
                    <a:pt x="5" y="58"/>
                    <a:pt x="6" y="56"/>
                    <a:pt x="6" y="55"/>
                  </a:cubicBezTo>
                  <a:cubicBezTo>
                    <a:pt x="9" y="44"/>
                    <a:pt x="12" y="33"/>
                    <a:pt x="14" y="22"/>
                  </a:cubicBezTo>
                  <a:cubicBezTo>
                    <a:pt x="15" y="19"/>
                    <a:pt x="15" y="17"/>
                    <a:pt x="16" y="15"/>
                  </a:cubicBezTo>
                  <a:cubicBezTo>
                    <a:pt x="16" y="13"/>
                    <a:pt x="16" y="10"/>
                    <a:pt x="16" y="8"/>
                  </a:cubicBezTo>
                  <a:cubicBezTo>
                    <a:pt x="16" y="4"/>
                    <a:pt x="16" y="0"/>
                    <a:pt x="20" y="0"/>
                  </a:cubicBezTo>
                  <a:cubicBezTo>
                    <a:pt x="24" y="0"/>
                    <a:pt x="24" y="4"/>
                    <a:pt x="24" y="8"/>
                  </a:cubicBezTo>
                  <a:cubicBezTo>
                    <a:pt x="24" y="9"/>
                    <a:pt x="24" y="9"/>
                    <a:pt x="24" y="10"/>
                  </a:cubicBezTo>
                  <a:cubicBezTo>
                    <a:pt x="24" y="12"/>
                    <a:pt x="24" y="15"/>
                    <a:pt x="23" y="17"/>
                  </a:cubicBezTo>
                  <a:cubicBezTo>
                    <a:pt x="23" y="19"/>
                    <a:pt x="23" y="22"/>
                    <a:pt x="22" y="24"/>
                  </a:cubicBezTo>
                  <a:cubicBezTo>
                    <a:pt x="19" y="35"/>
                    <a:pt x="17" y="46"/>
                    <a:pt x="14" y="57"/>
                  </a:cubicBezTo>
                  <a:cubicBezTo>
                    <a:pt x="14" y="58"/>
                    <a:pt x="13" y="59"/>
                    <a:pt x="13" y="60"/>
                  </a:cubicBezTo>
                  <a:cubicBezTo>
                    <a:pt x="13" y="63"/>
                    <a:pt x="13" y="65"/>
                    <a:pt x="13" y="68"/>
                  </a:cubicBezTo>
                  <a:cubicBezTo>
                    <a:pt x="14" y="72"/>
                    <a:pt x="15" y="76"/>
                    <a:pt x="17" y="79"/>
                  </a:cubicBezTo>
                  <a:cubicBezTo>
                    <a:pt x="19" y="83"/>
                    <a:pt x="22" y="87"/>
                    <a:pt x="25" y="89"/>
                  </a:cubicBezTo>
                  <a:cubicBezTo>
                    <a:pt x="28" y="91"/>
                    <a:pt x="30" y="93"/>
                    <a:pt x="33" y="94"/>
                  </a:cubicBezTo>
                  <a:cubicBezTo>
                    <a:pt x="36" y="95"/>
                    <a:pt x="38" y="95"/>
                    <a:pt x="41" y="96"/>
                  </a:cubicBezTo>
                  <a:cubicBezTo>
                    <a:pt x="42" y="96"/>
                    <a:pt x="44" y="96"/>
                    <a:pt x="45" y="96"/>
                  </a:cubicBezTo>
                  <a:cubicBezTo>
                    <a:pt x="50" y="96"/>
                    <a:pt x="54" y="96"/>
                    <a:pt x="59" y="96"/>
                  </a:cubicBezTo>
                  <a:cubicBezTo>
                    <a:pt x="60" y="96"/>
                    <a:pt x="61" y="96"/>
                    <a:pt x="63" y="96"/>
                  </a:cubicBezTo>
                  <a:cubicBezTo>
                    <a:pt x="65" y="96"/>
                    <a:pt x="68" y="95"/>
                    <a:pt x="71" y="94"/>
                  </a:cubicBezTo>
                  <a:cubicBezTo>
                    <a:pt x="73" y="93"/>
                    <a:pt x="76" y="91"/>
                    <a:pt x="78" y="90"/>
                  </a:cubicBezTo>
                  <a:cubicBezTo>
                    <a:pt x="82" y="87"/>
                    <a:pt x="85" y="83"/>
                    <a:pt x="87" y="80"/>
                  </a:cubicBezTo>
                  <a:cubicBezTo>
                    <a:pt x="89" y="76"/>
                    <a:pt x="90" y="72"/>
                    <a:pt x="91" y="68"/>
                  </a:cubicBezTo>
                  <a:cubicBezTo>
                    <a:pt x="91" y="66"/>
                    <a:pt x="91" y="63"/>
                    <a:pt x="91" y="60"/>
                  </a:cubicBezTo>
                  <a:cubicBezTo>
                    <a:pt x="91" y="59"/>
                    <a:pt x="90" y="58"/>
                    <a:pt x="90" y="57"/>
                  </a:cubicBezTo>
                  <a:cubicBezTo>
                    <a:pt x="87" y="46"/>
                    <a:pt x="84" y="35"/>
                    <a:pt x="82" y="23"/>
                  </a:cubicBezTo>
                  <a:cubicBezTo>
                    <a:pt x="81" y="21"/>
                    <a:pt x="81" y="18"/>
                    <a:pt x="80" y="16"/>
                  </a:cubicBezTo>
                  <a:cubicBezTo>
                    <a:pt x="80" y="13"/>
                    <a:pt x="80" y="11"/>
                    <a:pt x="80" y="8"/>
                  </a:cubicBezTo>
                  <a:cubicBezTo>
                    <a:pt x="80" y="4"/>
                    <a:pt x="80" y="0"/>
                    <a:pt x="84" y="0"/>
                  </a:cubicBezTo>
                  <a:cubicBezTo>
                    <a:pt x="88" y="0"/>
                    <a:pt x="88" y="4"/>
                    <a:pt x="88" y="9"/>
                  </a:cubicBezTo>
                  <a:cubicBezTo>
                    <a:pt x="88" y="11"/>
                    <a:pt x="88" y="13"/>
                    <a:pt x="88" y="15"/>
                  </a:cubicBezTo>
                  <a:cubicBezTo>
                    <a:pt x="89" y="17"/>
                    <a:pt x="89" y="19"/>
                    <a:pt x="90" y="22"/>
                  </a:cubicBezTo>
                  <a:cubicBezTo>
                    <a:pt x="92" y="33"/>
                    <a:pt x="95" y="44"/>
                    <a:pt x="98" y="55"/>
                  </a:cubicBezTo>
                  <a:cubicBezTo>
                    <a:pt x="98" y="57"/>
                    <a:pt x="99" y="58"/>
                    <a:pt x="99" y="60"/>
                  </a:cubicBezTo>
                  <a:cubicBezTo>
                    <a:pt x="99" y="63"/>
                    <a:pt x="99" y="66"/>
                    <a:pt x="99" y="69"/>
                  </a:cubicBezTo>
                  <a:cubicBezTo>
                    <a:pt x="98" y="73"/>
                    <a:pt x="97" y="76"/>
                    <a:pt x="96" y="80"/>
                  </a:cubicBezTo>
                  <a:cubicBezTo>
                    <a:pt x="94" y="85"/>
                    <a:pt x="91" y="89"/>
                    <a:pt x="87" y="93"/>
                  </a:cubicBezTo>
                  <a:cubicBezTo>
                    <a:pt x="83" y="96"/>
                    <a:pt x="79" y="99"/>
                    <a:pt x="74" y="101"/>
                  </a:cubicBezTo>
                  <a:cubicBezTo>
                    <a:pt x="71" y="102"/>
                    <a:pt x="68" y="103"/>
                    <a:pt x="64" y="104"/>
                  </a:cubicBezTo>
                  <a:cubicBezTo>
                    <a:pt x="63" y="104"/>
                    <a:pt x="61" y="104"/>
                    <a:pt x="60" y="104"/>
                  </a:cubicBezTo>
                  <a:cubicBezTo>
                    <a:pt x="59" y="104"/>
                    <a:pt x="59" y="104"/>
                    <a:pt x="59" y="104"/>
                  </a:cubicBezTo>
                  <a:close/>
                  <a:moveTo>
                    <a:pt x="44" y="92"/>
                  </a:moveTo>
                  <a:cubicBezTo>
                    <a:pt x="44" y="92"/>
                    <a:pt x="44" y="92"/>
                    <a:pt x="43" y="92"/>
                  </a:cubicBezTo>
                  <a:cubicBezTo>
                    <a:pt x="43" y="92"/>
                    <a:pt x="43" y="92"/>
                    <a:pt x="43" y="92"/>
                  </a:cubicBezTo>
                  <a:cubicBezTo>
                    <a:pt x="41" y="91"/>
                    <a:pt x="40" y="91"/>
                    <a:pt x="38" y="91"/>
                  </a:cubicBezTo>
                  <a:cubicBezTo>
                    <a:pt x="35" y="90"/>
                    <a:pt x="32" y="88"/>
                    <a:pt x="30" y="86"/>
                  </a:cubicBezTo>
                  <a:cubicBezTo>
                    <a:pt x="27" y="85"/>
                    <a:pt x="25" y="82"/>
                    <a:pt x="24" y="80"/>
                  </a:cubicBezTo>
                  <a:cubicBezTo>
                    <a:pt x="21" y="76"/>
                    <a:pt x="20" y="71"/>
                    <a:pt x="20" y="66"/>
                  </a:cubicBezTo>
                  <a:cubicBezTo>
                    <a:pt x="20" y="64"/>
                    <a:pt x="20" y="61"/>
                    <a:pt x="20" y="59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20" y="58"/>
                    <a:pt x="21" y="58"/>
                    <a:pt x="21" y="57"/>
                  </a:cubicBezTo>
                  <a:cubicBezTo>
                    <a:pt x="23" y="56"/>
                    <a:pt x="24" y="56"/>
                    <a:pt x="26" y="57"/>
                  </a:cubicBezTo>
                  <a:cubicBezTo>
                    <a:pt x="26" y="57"/>
                    <a:pt x="27" y="57"/>
                    <a:pt x="27" y="57"/>
                  </a:cubicBezTo>
                  <a:cubicBezTo>
                    <a:pt x="28" y="58"/>
                    <a:pt x="28" y="59"/>
                    <a:pt x="28" y="60"/>
                  </a:cubicBezTo>
                  <a:cubicBezTo>
                    <a:pt x="28" y="60"/>
                    <a:pt x="28" y="61"/>
                    <a:pt x="28" y="61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8" y="62"/>
                    <a:pt x="28" y="62"/>
                    <a:pt x="28" y="63"/>
                  </a:cubicBezTo>
                  <a:cubicBezTo>
                    <a:pt x="27" y="67"/>
                    <a:pt x="28" y="72"/>
                    <a:pt x="31" y="76"/>
                  </a:cubicBezTo>
                  <a:cubicBezTo>
                    <a:pt x="31" y="77"/>
                    <a:pt x="32" y="78"/>
                    <a:pt x="33" y="78"/>
                  </a:cubicBezTo>
                  <a:cubicBezTo>
                    <a:pt x="34" y="79"/>
                    <a:pt x="35" y="80"/>
                    <a:pt x="36" y="81"/>
                  </a:cubicBezTo>
                  <a:cubicBezTo>
                    <a:pt x="38" y="82"/>
                    <a:pt x="40" y="83"/>
                    <a:pt x="42" y="83"/>
                  </a:cubicBezTo>
                  <a:cubicBezTo>
                    <a:pt x="43" y="84"/>
                    <a:pt x="43" y="84"/>
                    <a:pt x="44" y="84"/>
                  </a:cubicBezTo>
                  <a:cubicBezTo>
                    <a:pt x="44" y="84"/>
                    <a:pt x="45" y="84"/>
                    <a:pt x="45" y="84"/>
                  </a:cubicBezTo>
                  <a:cubicBezTo>
                    <a:pt x="45" y="84"/>
                    <a:pt x="45" y="84"/>
                    <a:pt x="45" y="84"/>
                  </a:cubicBezTo>
                  <a:cubicBezTo>
                    <a:pt x="46" y="84"/>
                    <a:pt x="47" y="85"/>
                    <a:pt x="47" y="85"/>
                  </a:cubicBezTo>
                  <a:cubicBezTo>
                    <a:pt x="47" y="86"/>
                    <a:pt x="47" y="86"/>
                    <a:pt x="48" y="86"/>
                  </a:cubicBezTo>
                  <a:cubicBezTo>
                    <a:pt x="48" y="88"/>
                    <a:pt x="48" y="90"/>
                    <a:pt x="47" y="91"/>
                  </a:cubicBezTo>
                  <a:cubicBezTo>
                    <a:pt x="46" y="91"/>
                    <a:pt x="45" y="92"/>
                    <a:pt x="45" y="92"/>
                  </a:cubicBezTo>
                  <a:cubicBezTo>
                    <a:pt x="44" y="92"/>
                    <a:pt x="44" y="92"/>
                    <a:pt x="44" y="92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73"/>
            <p:cNvSpPr>
              <a:spLocks noEditPoints="1"/>
            </p:cNvSpPr>
            <p:nvPr/>
          </p:nvSpPr>
          <p:spPr bwMode="auto">
            <a:xfrm>
              <a:off x="4302" y="1834"/>
              <a:ext cx="497" cy="512"/>
            </a:xfrm>
            <a:custGeom>
              <a:avLst/>
              <a:gdLst>
                <a:gd name="T0" fmla="*/ 90 w 210"/>
                <a:gd name="T1" fmla="*/ 215 h 216"/>
                <a:gd name="T2" fmla="*/ 37 w 210"/>
                <a:gd name="T3" fmla="*/ 190 h 216"/>
                <a:gd name="T4" fmla="*/ 4 w 210"/>
                <a:gd name="T5" fmla="*/ 134 h 216"/>
                <a:gd name="T6" fmla="*/ 17 w 210"/>
                <a:gd name="T7" fmla="*/ 50 h 216"/>
                <a:gd name="T8" fmla="*/ 67 w 210"/>
                <a:gd name="T9" fmla="*/ 8 h 216"/>
                <a:gd name="T10" fmla="*/ 123 w 210"/>
                <a:gd name="T11" fmla="*/ 2 h 216"/>
                <a:gd name="T12" fmla="*/ 175 w 210"/>
                <a:gd name="T13" fmla="*/ 28 h 216"/>
                <a:gd name="T14" fmla="*/ 205 w 210"/>
                <a:gd name="T15" fmla="*/ 79 h 216"/>
                <a:gd name="T16" fmla="*/ 194 w 210"/>
                <a:gd name="T17" fmla="*/ 164 h 216"/>
                <a:gd name="T18" fmla="*/ 145 w 210"/>
                <a:gd name="T19" fmla="*/ 208 h 216"/>
                <a:gd name="T20" fmla="*/ 108 w 210"/>
                <a:gd name="T21" fmla="*/ 216 h 216"/>
                <a:gd name="T22" fmla="*/ 105 w 210"/>
                <a:gd name="T23" fmla="*/ 208 h 216"/>
                <a:gd name="T24" fmla="*/ 142 w 210"/>
                <a:gd name="T25" fmla="*/ 200 h 216"/>
                <a:gd name="T26" fmla="*/ 187 w 210"/>
                <a:gd name="T27" fmla="*/ 159 h 216"/>
                <a:gd name="T28" fmla="*/ 197 w 210"/>
                <a:gd name="T29" fmla="*/ 81 h 216"/>
                <a:gd name="T30" fmla="*/ 168 w 210"/>
                <a:gd name="T31" fmla="*/ 33 h 216"/>
                <a:gd name="T32" fmla="*/ 106 w 210"/>
                <a:gd name="T33" fmla="*/ 8 h 216"/>
                <a:gd name="T34" fmla="*/ 69 w 210"/>
                <a:gd name="T35" fmla="*/ 15 h 216"/>
                <a:gd name="T36" fmla="*/ 24 w 210"/>
                <a:gd name="T37" fmla="*/ 54 h 216"/>
                <a:gd name="T38" fmla="*/ 12 w 210"/>
                <a:gd name="T39" fmla="*/ 132 h 216"/>
                <a:gd name="T40" fmla="*/ 43 w 210"/>
                <a:gd name="T41" fmla="*/ 184 h 216"/>
                <a:gd name="T42" fmla="*/ 90 w 210"/>
                <a:gd name="T43" fmla="*/ 207 h 216"/>
                <a:gd name="T44" fmla="*/ 105 w 210"/>
                <a:gd name="T45" fmla="*/ 208 h 216"/>
                <a:gd name="T46" fmla="*/ 184 w 210"/>
                <a:gd name="T47" fmla="*/ 88 h 216"/>
                <a:gd name="T48" fmla="*/ 181 w 210"/>
                <a:gd name="T49" fmla="*/ 85 h 216"/>
                <a:gd name="T50" fmla="*/ 180 w 210"/>
                <a:gd name="T51" fmla="*/ 82 h 216"/>
                <a:gd name="T52" fmla="*/ 174 w 210"/>
                <a:gd name="T53" fmla="*/ 68 h 216"/>
                <a:gd name="T54" fmla="*/ 132 w 210"/>
                <a:gd name="T55" fmla="*/ 30 h 216"/>
                <a:gd name="T56" fmla="*/ 124 w 210"/>
                <a:gd name="T57" fmla="*/ 28 h 216"/>
                <a:gd name="T58" fmla="*/ 121 w 210"/>
                <a:gd name="T59" fmla="*/ 26 h 216"/>
                <a:gd name="T60" fmla="*/ 123 w 210"/>
                <a:gd name="T61" fmla="*/ 21 h 216"/>
                <a:gd name="T62" fmla="*/ 126 w 210"/>
                <a:gd name="T63" fmla="*/ 20 h 216"/>
                <a:gd name="T64" fmla="*/ 136 w 210"/>
                <a:gd name="T65" fmla="*/ 23 h 216"/>
                <a:gd name="T66" fmla="*/ 168 w 210"/>
                <a:gd name="T67" fmla="*/ 45 h 216"/>
                <a:gd name="T68" fmla="*/ 187 w 210"/>
                <a:gd name="T69" fmla="*/ 77 h 216"/>
                <a:gd name="T70" fmla="*/ 189 w 210"/>
                <a:gd name="T71" fmla="*/ 83 h 216"/>
                <a:gd name="T72" fmla="*/ 187 w 210"/>
                <a:gd name="T73" fmla="*/ 88 h 216"/>
                <a:gd name="T74" fmla="*/ 185 w 210"/>
                <a:gd name="T75" fmla="*/ 88 h 216"/>
                <a:gd name="T76" fmla="*/ 61 w 210"/>
                <a:gd name="T77" fmla="*/ 38 h 216"/>
                <a:gd name="T78" fmla="*/ 58 w 210"/>
                <a:gd name="T79" fmla="*/ 33 h 216"/>
                <a:gd name="T80" fmla="*/ 60 w 210"/>
                <a:gd name="T81" fmla="*/ 31 h 216"/>
                <a:gd name="T82" fmla="*/ 66 w 210"/>
                <a:gd name="T83" fmla="*/ 27 h 216"/>
                <a:gd name="T84" fmla="*/ 97 w 210"/>
                <a:gd name="T85" fmla="*/ 18 h 216"/>
                <a:gd name="T86" fmla="*/ 107 w 210"/>
                <a:gd name="T87" fmla="*/ 18 h 216"/>
                <a:gd name="T88" fmla="*/ 109 w 210"/>
                <a:gd name="T89" fmla="*/ 18 h 216"/>
                <a:gd name="T90" fmla="*/ 110 w 210"/>
                <a:gd name="T91" fmla="*/ 24 h 216"/>
                <a:gd name="T92" fmla="*/ 107 w 210"/>
                <a:gd name="T93" fmla="*/ 26 h 216"/>
                <a:gd name="T94" fmla="*/ 95 w 210"/>
                <a:gd name="T95" fmla="*/ 26 h 216"/>
                <a:gd name="T96" fmla="*/ 68 w 210"/>
                <a:gd name="T97" fmla="*/ 35 h 216"/>
                <a:gd name="T98" fmla="*/ 64 w 210"/>
                <a:gd name="T99" fmla="*/ 37 h 216"/>
                <a:gd name="T100" fmla="*/ 62 w 210"/>
                <a:gd name="T101" fmla="*/ 38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10" h="216">
                  <a:moveTo>
                    <a:pt x="105" y="216"/>
                  </a:moveTo>
                  <a:cubicBezTo>
                    <a:pt x="100" y="216"/>
                    <a:pt x="95" y="216"/>
                    <a:pt x="90" y="215"/>
                  </a:cubicBezTo>
                  <a:cubicBezTo>
                    <a:pt x="81" y="214"/>
                    <a:pt x="73" y="211"/>
                    <a:pt x="64" y="207"/>
                  </a:cubicBezTo>
                  <a:cubicBezTo>
                    <a:pt x="54" y="203"/>
                    <a:pt x="45" y="197"/>
                    <a:pt x="37" y="190"/>
                  </a:cubicBezTo>
                  <a:cubicBezTo>
                    <a:pt x="28" y="182"/>
                    <a:pt x="21" y="173"/>
                    <a:pt x="16" y="163"/>
                  </a:cubicBezTo>
                  <a:cubicBezTo>
                    <a:pt x="10" y="154"/>
                    <a:pt x="6" y="144"/>
                    <a:pt x="4" y="134"/>
                  </a:cubicBezTo>
                  <a:cubicBezTo>
                    <a:pt x="0" y="116"/>
                    <a:pt x="0" y="97"/>
                    <a:pt x="5" y="79"/>
                  </a:cubicBezTo>
                  <a:cubicBezTo>
                    <a:pt x="7" y="69"/>
                    <a:pt x="12" y="59"/>
                    <a:pt x="17" y="50"/>
                  </a:cubicBezTo>
                  <a:cubicBezTo>
                    <a:pt x="23" y="41"/>
                    <a:pt x="29" y="34"/>
                    <a:pt x="36" y="27"/>
                  </a:cubicBezTo>
                  <a:cubicBezTo>
                    <a:pt x="45" y="19"/>
                    <a:pt x="56" y="12"/>
                    <a:pt x="67" y="8"/>
                  </a:cubicBezTo>
                  <a:cubicBezTo>
                    <a:pt x="78" y="3"/>
                    <a:pt x="91" y="0"/>
                    <a:pt x="104" y="0"/>
                  </a:cubicBezTo>
                  <a:cubicBezTo>
                    <a:pt x="110" y="0"/>
                    <a:pt x="117" y="0"/>
                    <a:pt x="123" y="2"/>
                  </a:cubicBezTo>
                  <a:cubicBezTo>
                    <a:pt x="130" y="3"/>
                    <a:pt x="137" y="5"/>
                    <a:pt x="144" y="8"/>
                  </a:cubicBezTo>
                  <a:cubicBezTo>
                    <a:pt x="155" y="13"/>
                    <a:pt x="166" y="19"/>
                    <a:pt x="175" y="28"/>
                  </a:cubicBezTo>
                  <a:cubicBezTo>
                    <a:pt x="182" y="35"/>
                    <a:pt x="188" y="42"/>
                    <a:pt x="193" y="51"/>
                  </a:cubicBezTo>
                  <a:cubicBezTo>
                    <a:pt x="199" y="60"/>
                    <a:pt x="203" y="69"/>
                    <a:pt x="205" y="79"/>
                  </a:cubicBezTo>
                  <a:cubicBezTo>
                    <a:pt x="210" y="97"/>
                    <a:pt x="210" y="116"/>
                    <a:pt x="206" y="134"/>
                  </a:cubicBezTo>
                  <a:cubicBezTo>
                    <a:pt x="204" y="144"/>
                    <a:pt x="200" y="154"/>
                    <a:pt x="194" y="164"/>
                  </a:cubicBezTo>
                  <a:cubicBezTo>
                    <a:pt x="188" y="174"/>
                    <a:pt x="181" y="182"/>
                    <a:pt x="173" y="190"/>
                  </a:cubicBezTo>
                  <a:cubicBezTo>
                    <a:pt x="164" y="197"/>
                    <a:pt x="155" y="203"/>
                    <a:pt x="145" y="208"/>
                  </a:cubicBezTo>
                  <a:cubicBezTo>
                    <a:pt x="137" y="211"/>
                    <a:pt x="129" y="213"/>
                    <a:pt x="121" y="215"/>
                  </a:cubicBezTo>
                  <a:cubicBezTo>
                    <a:pt x="117" y="215"/>
                    <a:pt x="112" y="216"/>
                    <a:pt x="108" y="216"/>
                  </a:cubicBezTo>
                  <a:cubicBezTo>
                    <a:pt x="107" y="216"/>
                    <a:pt x="106" y="216"/>
                    <a:pt x="105" y="216"/>
                  </a:cubicBezTo>
                  <a:close/>
                  <a:moveTo>
                    <a:pt x="105" y="208"/>
                  </a:moveTo>
                  <a:cubicBezTo>
                    <a:pt x="109" y="208"/>
                    <a:pt x="114" y="208"/>
                    <a:pt x="118" y="207"/>
                  </a:cubicBezTo>
                  <a:cubicBezTo>
                    <a:pt x="127" y="206"/>
                    <a:pt x="135" y="203"/>
                    <a:pt x="142" y="200"/>
                  </a:cubicBezTo>
                  <a:cubicBezTo>
                    <a:pt x="152" y="196"/>
                    <a:pt x="160" y="190"/>
                    <a:pt x="168" y="184"/>
                  </a:cubicBezTo>
                  <a:cubicBezTo>
                    <a:pt x="176" y="177"/>
                    <a:pt x="182" y="168"/>
                    <a:pt x="187" y="159"/>
                  </a:cubicBezTo>
                  <a:cubicBezTo>
                    <a:pt x="192" y="151"/>
                    <a:pt x="196" y="141"/>
                    <a:pt x="198" y="131"/>
                  </a:cubicBezTo>
                  <a:cubicBezTo>
                    <a:pt x="202" y="115"/>
                    <a:pt x="202" y="97"/>
                    <a:pt x="197" y="81"/>
                  </a:cubicBezTo>
                  <a:cubicBezTo>
                    <a:pt x="195" y="71"/>
                    <a:pt x="191" y="62"/>
                    <a:pt x="186" y="54"/>
                  </a:cubicBezTo>
                  <a:cubicBezTo>
                    <a:pt x="181" y="46"/>
                    <a:pt x="175" y="39"/>
                    <a:pt x="168" y="33"/>
                  </a:cubicBezTo>
                  <a:cubicBezTo>
                    <a:pt x="160" y="25"/>
                    <a:pt x="151" y="19"/>
                    <a:pt x="140" y="15"/>
                  </a:cubicBezTo>
                  <a:cubicBezTo>
                    <a:pt x="129" y="11"/>
                    <a:pt x="118" y="8"/>
                    <a:pt x="106" y="8"/>
                  </a:cubicBezTo>
                  <a:cubicBezTo>
                    <a:pt x="100" y="8"/>
                    <a:pt x="94" y="8"/>
                    <a:pt x="88" y="10"/>
                  </a:cubicBezTo>
                  <a:cubicBezTo>
                    <a:pt x="82" y="11"/>
                    <a:pt x="75" y="13"/>
                    <a:pt x="69" y="15"/>
                  </a:cubicBezTo>
                  <a:cubicBezTo>
                    <a:pt x="59" y="19"/>
                    <a:pt x="49" y="26"/>
                    <a:pt x="41" y="33"/>
                  </a:cubicBezTo>
                  <a:cubicBezTo>
                    <a:pt x="35" y="39"/>
                    <a:pt x="29" y="46"/>
                    <a:pt x="24" y="54"/>
                  </a:cubicBezTo>
                  <a:cubicBezTo>
                    <a:pt x="19" y="63"/>
                    <a:pt x="15" y="72"/>
                    <a:pt x="12" y="81"/>
                  </a:cubicBezTo>
                  <a:cubicBezTo>
                    <a:pt x="8" y="98"/>
                    <a:pt x="8" y="115"/>
                    <a:pt x="12" y="132"/>
                  </a:cubicBezTo>
                  <a:cubicBezTo>
                    <a:pt x="14" y="142"/>
                    <a:pt x="18" y="151"/>
                    <a:pt x="23" y="160"/>
                  </a:cubicBezTo>
                  <a:cubicBezTo>
                    <a:pt x="28" y="169"/>
                    <a:pt x="35" y="177"/>
                    <a:pt x="43" y="184"/>
                  </a:cubicBezTo>
                  <a:cubicBezTo>
                    <a:pt x="50" y="191"/>
                    <a:pt x="59" y="196"/>
                    <a:pt x="68" y="200"/>
                  </a:cubicBezTo>
                  <a:cubicBezTo>
                    <a:pt x="75" y="203"/>
                    <a:pt x="83" y="206"/>
                    <a:pt x="90" y="207"/>
                  </a:cubicBezTo>
                  <a:cubicBezTo>
                    <a:pt x="94" y="207"/>
                    <a:pt x="98" y="208"/>
                    <a:pt x="103" y="208"/>
                  </a:cubicBezTo>
                  <a:cubicBezTo>
                    <a:pt x="103" y="208"/>
                    <a:pt x="104" y="208"/>
                    <a:pt x="105" y="208"/>
                  </a:cubicBezTo>
                  <a:close/>
                  <a:moveTo>
                    <a:pt x="185" y="88"/>
                  </a:moveTo>
                  <a:cubicBezTo>
                    <a:pt x="184" y="88"/>
                    <a:pt x="184" y="88"/>
                    <a:pt x="184" y="88"/>
                  </a:cubicBezTo>
                  <a:cubicBezTo>
                    <a:pt x="183" y="87"/>
                    <a:pt x="182" y="87"/>
                    <a:pt x="182" y="86"/>
                  </a:cubicBezTo>
                  <a:cubicBezTo>
                    <a:pt x="181" y="86"/>
                    <a:pt x="181" y="86"/>
                    <a:pt x="181" y="85"/>
                  </a:cubicBezTo>
                  <a:cubicBezTo>
                    <a:pt x="181" y="85"/>
                    <a:pt x="181" y="84"/>
                    <a:pt x="181" y="84"/>
                  </a:cubicBezTo>
                  <a:cubicBezTo>
                    <a:pt x="181" y="83"/>
                    <a:pt x="181" y="83"/>
                    <a:pt x="180" y="82"/>
                  </a:cubicBezTo>
                  <a:cubicBezTo>
                    <a:pt x="180" y="81"/>
                    <a:pt x="179" y="79"/>
                    <a:pt x="179" y="78"/>
                  </a:cubicBezTo>
                  <a:cubicBezTo>
                    <a:pt x="178" y="74"/>
                    <a:pt x="176" y="71"/>
                    <a:pt x="174" y="68"/>
                  </a:cubicBezTo>
                  <a:cubicBezTo>
                    <a:pt x="168" y="55"/>
                    <a:pt x="158" y="45"/>
                    <a:pt x="147" y="38"/>
                  </a:cubicBezTo>
                  <a:cubicBezTo>
                    <a:pt x="142" y="35"/>
                    <a:pt x="137" y="32"/>
                    <a:pt x="132" y="30"/>
                  </a:cubicBezTo>
                  <a:cubicBezTo>
                    <a:pt x="129" y="29"/>
                    <a:pt x="127" y="29"/>
                    <a:pt x="124" y="28"/>
                  </a:cubicBezTo>
                  <a:cubicBezTo>
                    <a:pt x="124" y="28"/>
                    <a:pt x="124" y="28"/>
                    <a:pt x="124" y="28"/>
                  </a:cubicBezTo>
                  <a:cubicBezTo>
                    <a:pt x="123" y="28"/>
                    <a:pt x="123" y="27"/>
                    <a:pt x="122" y="27"/>
                  </a:cubicBezTo>
                  <a:cubicBezTo>
                    <a:pt x="122" y="26"/>
                    <a:pt x="122" y="26"/>
                    <a:pt x="121" y="26"/>
                  </a:cubicBezTo>
                  <a:cubicBezTo>
                    <a:pt x="121" y="25"/>
                    <a:pt x="121" y="25"/>
                    <a:pt x="121" y="25"/>
                  </a:cubicBezTo>
                  <a:cubicBezTo>
                    <a:pt x="121" y="23"/>
                    <a:pt x="122" y="21"/>
                    <a:pt x="123" y="21"/>
                  </a:cubicBezTo>
                  <a:cubicBezTo>
                    <a:pt x="123" y="20"/>
                    <a:pt x="124" y="20"/>
                    <a:pt x="125" y="20"/>
                  </a:cubicBezTo>
                  <a:cubicBezTo>
                    <a:pt x="125" y="20"/>
                    <a:pt x="125" y="20"/>
                    <a:pt x="126" y="20"/>
                  </a:cubicBezTo>
                  <a:cubicBezTo>
                    <a:pt x="126" y="20"/>
                    <a:pt x="126" y="20"/>
                    <a:pt x="127" y="20"/>
                  </a:cubicBezTo>
                  <a:cubicBezTo>
                    <a:pt x="130" y="21"/>
                    <a:pt x="133" y="22"/>
                    <a:pt x="136" y="23"/>
                  </a:cubicBezTo>
                  <a:cubicBezTo>
                    <a:pt x="141" y="25"/>
                    <a:pt x="147" y="28"/>
                    <a:pt x="152" y="31"/>
                  </a:cubicBezTo>
                  <a:cubicBezTo>
                    <a:pt x="158" y="35"/>
                    <a:pt x="163" y="40"/>
                    <a:pt x="168" y="45"/>
                  </a:cubicBezTo>
                  <a:cubicBezTo>
                    <a:pt x="174" y="51"/>
                    <a:pt x="179" y="58"/>
                    <a:pt x="183" y="66"/>
                  </a:cubicBezTo>
                  <a:cubicBezTo>
                    <a:pt x="184" y="69"/>
                    <a:pt x="186" y="73"/>
                    <a:pt x="187" y="77"/>
                  </a:cubicBezTo>
                  <a:cubicBezTo>
                    <a:pt x="188" y="79"/>
                    <a:pt x="188" y="81"/>
                    <a:pt x="189" y="82"/>
                  </a:cubicBezTo>
                  <a:cubicBezTo>
                    <a:pt x="189" y="83"/>
                    <a:pt x="189" y="83"/>
                    <a:pt x="189" y="83"/>
                  </a:cubicBezTo>
                  <a:cubicBezTo>
                    <a:pt x="189" y="84"/>
                    <a:pt x="189" y="84"/>
                    <a:pt x="189" y="85"/>
                  </a:cubicBezTo>
                  <a:cubicBezTo>
                    <a:pt x="189" y="86"/>
                    <a:pt x="188" y="87"/>
                    <a:pt x="187" y="88"/>
                  </a:cubicBezTo>
                  <a:cubicBezTo>
                    <a:pt x="186" y="88"/>
                    <a:pt x="186" y="88"/>
                    <a:pt x="186" y="88"/>
                  </a:cubicBezTo>
                  <a:cubicBezTo>
                    <a:pt x="185" y="88"/>
                    <a:pt x="185" y="88"/>
                    <a:pt x="185" y="88"/>
                  </a:cubicBezTo>
                  <a:close/>
                  <a:moveTo>
                    <a:pt x="62" y="38"/>
                  </a:moveTo>
                  <a:cubicBezTo>
                    <a:pt x="62" y="38"/>
                    <a:pt x="62" y="38"/>
                    <a:pt x="61" y="38"/>
                  </a:cubicBezTo>
                  <a:cubicBezTo>
                    <a:pt x="61" y="38"/>
                    <a:pt x="60" y="38"/>
                    <a:pt x="60" y="37"/>
                  </a:cubicBezTo>
                  <a:cubicBezTo>
                    <a:pt x="59" y="36"/>
                    <a:pt x="58" y="35"/>
                    <a:pt x="58" y="33"/>
                  </a:cubicBezTo>
                  <a:cubicBezTo>
                    <a:pt x="58" y="33"/>
                    <a:pt x="58" y="32"/>
                    <a:pt x="59" y="32"/>
                  </a:cubicBezTo>
                  <a:cubicBezTo>
                    <a:pt x="59" y="31"/>
                    <a:pt x="59" y="31"/>
                    <a:pt x="60" y="31"/>
                  </a:cubicBezTo>
                  <a:cubicBezTo>
                    <a:pt x="60" y="30"/>
                    <a:pt x="61" y="30"/>
                    <a:pt x="61" y="30"/>
                  </a:cubicBezTo>
                  <a:cubicBezTo>
                    <a:pt x="63" y="29"/>
                    <a:pt x="64" y="28"/>
                    <a:pt x="66" y="27"/>
                  </a:cubicBezTo>
                  <a:cubicBezTo>
                    <a:pt x="69" y="25"/>
                    <a:pt x="73" y="24"/>
                    <a:pt x="77" y="22"/>
                  </a:cubicBezTo>
                  <a:cubicBezTo>
                    <a:pt x="83" y="20"/>
                    <a:pt x="90" y="19"/>
                    <a:pt x="97" y="18"/>
                  </a:cubicBezTo>
                  <a:cubicBezTo>
                    <a:pt x="100" y="18"/>
                    <a:pt x="103" y="18"/>
                    <a:pt x="107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7" y="18"/>
                    <a:pt x="107" y="18"/>
                    <a:pt x="108" y="18"/>
                  </a:cubicBezTo>
                  <a:cubicBezTo>
                    <a:pt x="108" y="18"/>
                    <a:pt x="109" y="18"/>
                    <a:pt x="109" y="18"/>
                  </a:cubicBezTo>
                  <a:cubicBezTo>
                    <a:pt x="110" y="19"/>
                    <a:pt x="111" y="21"/>
                    <a:pt x="110" y="23"/>
                  </a:cubicBezTo>
                  <a:cubicBezTo>
                    <a:pt x="110" y="23"/>
                    <a:pt x="110" y="24"/>
                    <a:pt x="110" y="24"/>
                  </a:cubicBezTo>
                  <a:cubicBezTo>
                    <a:pt x="109" y="24"/>
                    <a:pt x="109" y="25"/>
                    <a:pt x="108" y="25"/>
                  </a:cubicBezTo>
                  <a:cubicBezTo>
                    <a:pt x="108" y="25"/>
                    <a:pt x="107" y="26"/>
                    <a:pt x="107" y="26"/>
                  </a:cubicBezTo>
                  <a:cubicBezTo>
                    <a:pt x="106" y="26"/>
                    <a:pt x="105" y="26"/>
                    <a:pt x="104" y="26"/>
                  </a:cubicBezTo>
                  <a:cubicBezTo>
                    <a:pt x="101" y="26"/>
                    <a:pt x="98" y="26"/>
                    <a:pt x="95" y="26"/>
                  </a:cubicBezTo>
                  <a:cubicBezTo>
                    <a:pt x="89" y="27"/>
                    <a:pt x="83" y="28"/>
                    <a:pt x="77" y="31"/>
                  </a:cubicBezTo>
                  <a:cubicBezTo>
                    <a:pt x="74" y="32"/>
                    <a:pt x="71" y="33"/>
                    <a:pt x="68" y="35"/>
                  </a:cubicBezTo>
                  <a:cubicBezTo>
                    <a:pt x="67" y="36"/>
                    <a:pt x="66" y="36"/>
                    <a:pt x="64" y="37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38"/>
                    <a:pt x="63" y="38"/>
                    <a:pt x="63" y="38"/>
                  </a:cubicBezTo>
                  <a:cubicBezTo>
                    <a:pt x="62" y="38"/>
                    <a:pt x="62" y="38"/>
                    <a:pt x="62" y="38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74"/>
            <p:cNvSpPr/>
            <p:nvPr/>
          </p:nvSpPr>
          <p:spPr bwMode="auto">
            <a:xfrm>
              <a:off x="4444" y="1993"/>
              <a:ext cx="296" cy="170"/>
            </a:xfrm>
            <a:custGeom>
              <a:avLst/>
              <a:gdLst>
                <a:gd name="T0" fmla="*/ 0 w 296"/>
                <a:gd name="T1" fmla="*/ 0 h 170"/>
                <a:gd name="T2" fmla="*/ 296 w 296"/>
                <a:gd name="T3" fmla="*/ 170 h 170"/>
                <a:gd name="T4" fmla="*/ 0 w 296"/>
                <a:gd name="T5" fmla="*/ 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6" h="170">
                  <a:moveTo>
                    <a:pt x="0" y="0"/>
                  </a:moveTo>
                  <a:lnTo>
                    <a:pt x="296" y="17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Line 75"/>
            <p:cNvSpPr>
              <a:spLocks noChangeShapeType="1"/>
            </p:cNvSpPr>
            <p:nvPr/>
          </p:nvSpPr>
          <p:spPr bwMode="auto">
            <a:xfrm>
              <a:off x="4444" y="1993"/>
              <a:ext cx="296" cy="170"/>
            </a:xfrm>
            <a:prstGeom prst="line">
              <a:avLst/>
            </a:prstGeom>
            <a:noFill/>
            <a:ln w="30163" cap="rnd">
              <a:solidFill>
                <a:srgbClr val="73737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76"/>
            <p:cNvSpPr/>
            <p:nvPr/>
          </p:nvSpPr>
          <p:spPr bwMode="auto">
            <a:xfrm>
              <a:off x="4446" y="1967"/>
              <a:ext cx="95" cy="111"/>
            </a:xfrm>
            <a:custGeom>
              <a:avLst/>
              <a:gdLst>
                <a:gd name="T0" fmla="*/ 48 w 95"/>
                <a:gd name="T1" fmla="*/ 0 h 111"/>
                <a:gd name="T2" fmla="*/ 0 w 95"/>
                <a:gd name="T3" fmla="*/ 83 h 111"/>
                <a:gd name="T4" fmla="*/ 48 w 95"/>
                <a:gd name="T5" fmla="*/ 111 h 111"/>
                <a:gd name="T6" fmla="*/ 95 w 95"/>
                <a:gd name="T7" fmla="*/ 28 h 111"/>
                <a:gd name="T8" fmla="*/ 48 w 95"/>
                <a:gd name="T9" fmla="*/ 0 h 111"/>
                <a:gd name="T10" fmla="*/ 48 w 95"/>
                <a:gd name="T11" fmla="*/ 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5" h="111">
                  <a:moveTo>
                    <a:pt x="48" y="0"/>
                  </a:moveTo>
                  <a:lnTo>
                    <a:pt x="0" y="83"/>
                  </a:lnTo>
                  <a:lnTo>
                    <a:pt x="48" y="111"/>
                  </a:lnTo>
                  <a:lnTo>
                    <a:pt x="95" y="28"/>
                  </a:lnTo>
                  <a:lnTo>
                    <a:pt x="48" y="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D9D9D9"/>
            </a:solidFill>
            <a:ln w="30163" cap="rnd">
              <a:solidFill>
                <a:srgbClr val="737373"/>
              </a:solidFill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77"/>
            <p:cNvSpPr/>
            <p:nvPr/>
          </p:nvSpPr>
          <p:spPr bwMode="auto">
            <a:xfrm>
              <a:off x="4510" y="2005"/>
              <a:ext cx="64" cy="92"/>
            </a:xfrm>
            <a:custGeom>
              <a:avLst/>
              <a:gdLst>
                <a:gd name="T0" fmla="*/ 47 w 64"/>
                <a:gd name="T1" fmla="*/ 0 h 92"/>
                <a:gd name="T2" fmla="*/ 0 w 64"/>
                <a:gd name="T3" fmla="*/ 83 h 92"/>
                <a:gd name="T4" fmla="*/ 17 w 64"/>
                <a:gd name="T5" fmla="*/ 92 h 92"/>
                <a:gd name="T6" fmla="*/ 64 w 64"/>
                <a:gd name="T7" fmla="*/ 9 h 92"/>
                <a:gd name="T8" fmla="*/ 47 w 64"/>
                <a:gd name="T9" fmla="*/ 0 h 92"/>
                <a:gd name="T10" fmla="*/ 47 w 64"/>
                <a:gd name="T11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92">
                  <a:moveTo>
                    <a:pt x="47" y="0"/>
                  </a:moveTo>
                  <a:lnTo>
                    <a:pt x="0" y="83"/>
                  </a:lnTo>
                  <a:lnTo>
                    <a:pt x="17" y="92"/>
                  </a:lnTo>
                  <a:lnTo>
                    <a:pt x="64" y="9"/>
                  </a:lnTo>
                  <a:lnTo>
                    <a:pt x="47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EFFFE"/>
            </a:solidFill>
            <a:ln w="30163" cap="rnd">
              <a:solidFill>
                <a:srgbClr val="737373"/>
              </a:solidFill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78"/>
            <p:cNvSpPr/>
            <p:nvPr/>
          </p:nvSpPr>
          <p:spPr bwMode="auto">
            <a:xfrm>
              <a:off x="4560" y="2033"/>
              <a:ext cx="80" cy="102"/>
            </a:xfrm>
            <a:custGeom>
              <a:avLst/>
              <a:gdLst>
                <a:gd name="T0" fmla="*/ 31 w 34"/>
                <a:gd name="T1" fmla="*/ 6 h 43"/>
                <a:gd name="T2" fmla="*/ 3 w 34"/>
                <a:gd name="T3" fmla="*/ 13 h 43"/>
                <a:gd name="T4" fmla="*/ 3 w 34"/>
                <a:gd name="T5" fmla="*/ 13 h 43"/>
                <a:gd name="T6" fmla="*/ 1 w 34"/>
                <a:gd name="T7" fmla="*/ 28 h 43"/>
                <a:gd name="T8" fmla="*/ 11 w 34"/>
                <a:gd name="T9" fmla="*/ 41 h 43"/>
                <a:gd name="T10" fmla="*/ 14 w 34"/>
                <a:gd name="T11" fmla="*/ 43 h 43"/>
                <a:gd name="T12" fmla="*/ 34 w 34"/>
                <a:gd name="T13" fmla="*/ 8 h 43"/>
                <a:gd name="T14" fmla="*/ 31 w 34"/>
                <a:gd name="T15" fmla="*/ 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43">
                  <a:moveTo>
                    <a:pt x="31" y="6"/>
                  </a:moveTo>
                  <a:cubicBezTo>
                    <a:pt x="21" y="0"/>
                    <a:pt x="9" y="4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1" y="18"/>
                    <a:pt x="0" y="23"/>
                    <a:pt x="1" y="28"/>
                  </a:cubicBezTo>
                  <a:cubicBezTo>
                    <a:pt x="3" y="34"/>
                    <a:pt x="6" y="38"/>
                    <a:pt x="11" y="41"/>
                  </a:cubicBezTo>
                  <a:cubicBezTo>
                    <a:pt x="13" y="42"/>
                    <a:pt x="14" y="43"/>
                    <a:pt x="14" y="43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3" y="7"/>
                    <a:pt x="31" y="6"/>
                  </a:cubicBezTo>
                  <a:close/>
                </a:path>
              </a:pathLst>
            </a:custGeom>
            <a:solidFill>
              <a:srgbClr val="D9D9D9"/>
            </a:solidFill>
            <a:ln w="30163" cap="rnd">
              <a:solidFill>
                <a:srgbClr val="737373"/>
              </a:solidFill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79"/>
            <p:cNvSpPr/>
            <p:nvPr/>
          </p:nvSpPr>
          <p:spPr bwMode="auto">
            <a:xfrm>
              <a:off x="4610" y="2062"/>
              <a:ext cx="64" cy="92"/>
            </a:xfrm>
            <a:custGeom>
              <a:avLst/>
              <a:gdLst>
                <a:gd name="T0" fmla="*/ 47 w 64"/>
                <a:gd name="T1" fmla="*/ 0 h 92"/>
                <a:gd name="T2" fmla="*/ 0 w 64"/>
                <a:gd name="T3" fmla="*/ 82 h 92"/>
                <a:gd name="T4" fmla="*/ 16 w 64"/>
                <a:gd name="T5" fmla="*/ 92 h 92"/>
                <a:gd name="T6" fmla="*/ 64 w 64"/>
                <a:gd name="T7" fmla="*/ 9 h 92"/>
                <a:gd name="T8" fmla="*/ 47 w 64"/>
                <a:gd name="T9" fmla="*/ 0 h 92"/>
                <a:gd name="T10" fmla="*/ 47 w 64"/>
                <a:gd name="T11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92">
                  <a:moveTo>
                    <a:pt x="47" y="0"/>
                  </a:moveTo>
                  <a:lnTo>
                    <a:pt x="0" y="82"/>
                  </a:lnTo>
                  <a:lnTo>
                    <a:pt x="16" y="92"/>
                  </a:lnTo>
                  <a:lnTo>
                    <a:pt x="64" y="9"/>
                  </a:lnTo>
                  <a:lnTo>
                    <a:pt x="47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EFFFE"/>
            </a:solidFill>
            <a:ln w="30163" cap="rnd">
              <a:solidFill>
                <a:srgbClr val="737373"/>
              </a:solidFill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80"/>
            <p:cNvSpPr/>
            <p:nvPr/>
          </p:nvSpPr>
          <p:spPr bwMode="auto">
            <a:xfrm>
              <a:off x="4643" y="2080"/>
              <a:ext cx="97" cy="112"/>
            </a:xfrm>
            <a:custGeom>
              <a:avLst/>
              <a:gdLst>
                <a:gd name="T0" fmla="*/ 47 w 97"/>
                <a:gd name="T1" fmla="*/ 0 h 112"/>
                <a:gd name="T2" fmla="*/ 0 w 97"/>
                <a:gd name="T3" fmla="*/ 83 h 112"/>
                <a:gd name="T4" fmla="*/ 49 w 97"/>
                <a:gd name="T5" fmla="*/ 112 h 112"/>
                <a:gd name="T6" fmla="*/ 97 w 97"/>
                <a:gd name="T7" fmla="*/ 29 h 112"/>
                <a:gd name="T8" fmla="*/ 47 w 97"/>
                <a:gd name="T9" fmla="*/ 0 h 112"/>
                <a:gd name="T10" fmla="*/ 47 w 97"/>
                <a:gd name="T11" fmla="*/ 0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7" h="112">
                  <a:moveTo>
                    <a:pt x="47" y="0"/>
                  </a:moveTo>
                  <a:lnTo>
                    <a:pt x="0" y="83"/>
                  </a:lnTo>
                  <a:lnTo>
                    <a:pt x="49" y="112"/>
                  </a:lnTo>
                  <a:lnTo>
                    <a:pt x="97" y="29"/>
                  </a:lnTo>
                  <a:lnTo>
                    <a:pt x="47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D9D9D9"/>
            </a:solidFill>
            <a:ln w="30163" cap="rnd">
              <a:solidFill>
                <a:srgbClr val="737373"/>
              </a:solidFill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81"/>
            <p:cNvSpPr/>
            <p:nvPr/>
          </p:nvSpPr>
          <p:spPr bwMode="auto">
            <a:xfrm>
              <a:off x="4283" y="2031"/>
              <a:ext cx="296" cy="170"/>
            </a:xfrm>
            <a:custGeom>
              <a:avLst/>
              <a:gdLst>
                <a:gd name="T0" fmla="*/ 296 w 296"/>
                <a:gd name="T1" fmla="*/ 170 h 170"/>
                <a:gd name="T2" fmla="*/ 0 w 296"/>
                <a:gd name="T3" fmla="*/ 0 h 170"/>
                <a:gd name="T4" fmla="*/ 296 w 296"/>
                <a:gd name="T5" fmla="*/ 17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6" h="170">
                  <a:moveTo>
                    <a:pt x="296" y="170"/>
                  </a:moveTo>
                  <a:lnTo>
                    <a:pt x="0" y="0"/>
                  </a:lnTo>
                  <a:lnTo>
                    <a:pt x="296" y="170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Line 82"/>
            <p:cNvSpPr>
              <a:spLocks noChangeShapeType="1"/>
            </p:cNvSpPr>
            <p:nvPr/>
          </p:nvSpPr>
          <p:spPr bwMode="auto">
            <a:xfrm flipH="1" flipV="1">
              <a:off x="4283" y="2031"/>
              <a:ext cx="296" cy="170"/>
            </a:xfrm>
            <a:prstGeom prst="line">
              <a:avLst/>
            </a:prstGeom>
            <a:noFill/>
            <a:ln w="30163" cap="rnd">
              <a:solidFill>
                <a:srgbClr val="73737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83"/>
            <p:cNvSpPr/>
            <p:nvPr/>
          </p:nvSpPr>
          <p:spPr bwMode="auto">
            <a:xfrm>
              <a:off x="4515" y="2135"/>
              <a:ext cx="64" cy="92"/>
            </a:xfrm>
            <a:custGeom>
              <a:avLst/>
              <a:gdLst>
                <a:gd name="T0" fmla="*/ 64 w 64"/>
                <a:gd name="T1" fmla="*/ 9 h 92"/>
                <a:gd name="T2" fmla="*/ 16 w 64"/>
                <a:gd name="T3" fmla="*/ 92 h 92"/>
                <a:gd name="T4" fmla="*/ 0 w 64"/>
                <a:gd name="T5" fmla="*/ 83 h 92"/>
                <a:gd name="T6" fmla="*/ 47 w 64"/>
                <a:gd name="T7" fmla="*/ 0 h 92"/>
                <a:gd name="T8" fmla="*/ 64 w 64"/>
                <a:gd name="T9" fmla="*/ 9 h 92"/>
                <a:gd name="T10" fmla="*/ 64 w 64"/>
                <a:gd name="T11" fmla="*/ 9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92">
                  <a:moveTo>
                    <a:pt x="64" y="9"/>
                  </a:moveTo>
                  <a:lnTo>
                    <a:pt x="16" y="92"/>
                  </a:lnTo>
                  <a:lnTo>
                    <a:pt x="0" y="83"/>
                  </a:lnTo>
                  <a:lnTo>
                    <a:pt x="47" y="0"/>
                  </a:lnTo>
                  <a:lnTo>
                    <a:pt x="64" y="9"/>
                  </a:lnTo>
                  <a:lnTo>
                    <a:pt x="64" y="9"/>
                  </a:lnTo>
                  <a:close/>
                </a:path>
              </a:pathLst>
            </a:custGeom>
            <a:solidFill>
              <a:srgbClr val="FEFFFE"/>
            </a:solidFill>
            <a:ln w="30163" cap="rnd">
              <a:solidFill>
                <a:srgbClr val="737373"/>
              </a:solidFill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84"/>
            <p:cNvSpPr/>
            <p:nvPr/>
          </p:nvSpPr>
          <p:spPr bwMode="auto">
            <a:xfrm>
              <a:off x="4382" y="2059"/>
              <a:ext cx="88" cy="95"/>
            </a:xfrm>
            <a:custGeom>
              <a:avLst/>
              <a:gdLst>
                <a:gd name="T0" fmla="*/ 24 w 37"/>
                <a:gd name="T1" fmla="*/ 2 h 40"/>
                <a:gd name="T2" fmla="*/ 31 w 37"/>
                <a:gd name="T3" fmla="*/ 30 h 40"/>
                <a:gd name="T4" fmla="*/ 31 w 37"/>
                <a:gd name="T5" fmla="*/ 30 h 40"/>
                <a:gd name="T6" fmla="*/ 19 w 37"/>
                <a:gd name="T7" fmla="*/ 39 h 40"/>
                <a:gd name="T8" fmla="*/ 4 w 37"/>
                <a:gd name="T9" fmla="*/ 37 h 40"/>
                <a:gd name="T10" fmla="*/ 0 w 37"/>
                <a:gd name="T11" fmla="*/ 35 h 40"/>
                <a:gd name="T12" fmla="*/ 20 w 37"/>
                <a:gd name="T13" fmla="*/ 0 h 40"/>
                <a:gd name="T14" fmla="*/ 24 w 37"/>
                <a:gd name="T15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40">
                  <a:moveTo>
                    <a:pt x="24" y="2"/>
                  </a:moveTo>
                  <a:cubicBezTo>
                    <a:pt x="33" y="8"/>
                    <a:pt x="37" y="20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28" y="34"/>
                    <a:pt x="24" y="38"/>
                    <a:pt x="19" y="39"/>
                  </a:cubicBezTo>
                  <a:cubicBezTo>
                    <a:pt x="14" y="40"/>
                    <a:pt x="8" y="40"/>
                    <a:pt x="4" y="37"/>
                  </a:cubicBezTo>
                  <a:cubicBezTo>
                    <a:pt x="2" y="36"/>
                    <a:pt x="0" y="35"/>
                    <a:pt x="0" y="35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0" y="0"/>
                    <a:pt x="22" y="1"/>
                    <a:pt x="24" y="2"/>
                  </a:cubicBezTo>
                  <a:close/>
                </a:path>
              </a:pathLst>
            </a:custGeom>
            <a:solidFill>
              <a:srgbClr val="D9D9D9"/>
            </a:solidFill>
            <a:ln w="30163" cap="rnd">
              <a:solidFill>
                <a:srgbClr val="737373"/>
              </a:solidFill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85"/>
            <p:cNvSpPr/>
            <p:nvPr/>
          </p:nvSpPr>
          <p:spPr bwMode="auto">
            <a:xfrm>
              <a:off x="4349" y="2040"/>
              <a:ext cx="64" cy="93"/>
            </a:xfrm>
            <a:custGeom>
              <a:avLst/>
              <a:gdLst>
                <a:gd name="T0" fmla="*/ 64 w 64"/>
                <a:gd name="T1" fmla="*/ 10 h 93"/>
                <a:gd name="T2" fmla="*/ 17 w 64"/>
                <a:gd name="T3" fmla="*/ 93 h 93"/>
                <a:gd name="T4" fmla="*/ 0 w 64"/>
                <a:gd name="T5" fmla="*/ 83 h 93"/>
                <a:gd name="T6" fmla="*/ 47 w 64"/>
                <a:gd name="T7" fmla="*/ 0 h 93"/>
                <a:gd name="T8" fmla="*/ 64 w 64"/>
                <a:gd name="T9" fmla="*/ 10 h 93"/>
                <a:gd name="T10" fmla="*/ 64 w 64"/>
                <a:gd name="T11" fmla="*/ 10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93">
                  <a:moveTo>
                    <a:pt x="64" y="10"/>
                  </a:moveTo>
                  <a:lnTo>
                    <a:pt x="17" y="93"/>
                  </a:lnTo>
                  <a:lnTo>
                    <a:pt x="0" y="83"/>
                  </a:lnTo>
                  <a:lnTo>
                    <a:pt x="47" y="0"/>
                  </a:lnTo>
                  <a:lnTo>
                    <a:pt x="64" y="10"/>
                  </a:lnTo>
                  <a:lnTo>
                    <a:pt x="64" y="10"/>
                  </a:lnTo>
                  <a:close/>
                </a:path>
              </a:pathLst>
            </a:custGeom>
            <a:solidFill>
              <a:srgbClr val="FEFFFE"/>
            </a:solidFill>
            <a:ln w="30163" cap="rnd">
              <a:solidFill>
                <a:srgbClr val="737373"/>
              </a:solidFill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86"/>
            <p:cNvSpPr/>
            <p:nvPr/>
          </p:nvSpPr>
          <p:spPr bwMode="auto">
            <a:xfrm>
              <a:off x="4449" y="2097"/>
              <a:ext cx="97" cy="111"/>
            </a:xfrm>
            <a:custGeom>
              <a:avLst/>
              <a:gdLst>
                <a:gd name="T0" fmla="*/ 97 w 97"/>
                <a:gd name="T1" fmla="*/ 28 h 111"/>
                <a:gd name="T2" fmla="*/ 49 w 97"/>
                <a:gd name="T3" fmla="*/ 111 h 111"/>
                <a:gd name="T4" fmla="*/ 0 w 97"/>
                <a:gd name="T5" fmla="*/ 83 h 111"/>
                <a:gd name="T6" fmla="*/ 47 w 97"/>
                <a:gd name="T7" fmla="*/ 0 h 111"/>
                <a:gd name="T8" fmla="*/ 97 w 97"/>
                <a:gd name="T9" fmla="*/ 28 h 111"/>
                <a:gd name="T10" fmla="*/ 97 w 97"/>
                <a:gd name="T11" fmla="*/ 2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7" h="111">
                  <a:moveTo>
                    <a:pt x="97" y="28"/>
                  </a:moveTo>
                  <a:lnTo>
                    <a:pt x="49" y="111"/>
                  </a:lnTo>
                  <a:lnTo>
                    <a:pt x="0" y="83"/>
                  </a:lnTo>
                  <a:lnTo>
                    <a:pt x="47" y="0"/>
                  </a:lnTo>
                  <a:lnTo>
                    <a:pt x="97" y="28"/>
                  </a:lnTo>
                  <a:lnTo>
                    <a:pt x="97" y="28"/>
                  </a:lnTo>
                  <a:close/>
                </a:path>
              </a:pathLst>
            </a:custGeom>
            <a:solidFill>
              <a:srgbClr val="D9D9D9"/>
            </a:solidFill>
            <a:ln w="30163" cap="rnd">
              <a:solidFill>
                <a:srgbClr val="737373"/>
              </a:solidFill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87"/>
            <p:cNvSpPr/>
            <p:nvPr/>
          </p:nvSpPr>
          <p:spPr bwMode="auto">
            <a:xfrm>
              <a:off x="3698" y="1161"/>
              <a:ext cx="170" cy="455"/>
            </a:xfrm>
            <a:custGeom>
              <a:avLst/>
              <a:gdLst>
                <a:gd name="T0" fmla="*/ 52 w 72"/>
                <a:gd name="T1" fmla="*/ 29 h 192"/>
                <a:gd name="T2" fmla="*/ 55 w 72"/>
                <a:gd name="T3" fmla="*/ 40 h 192"/>
                <a:gd name="T4" fmla="*/ 65 w 72"/>
                <a:gd name="T5" fmla="*/ 55 h 192"/>
                <a:gd name="T6" fmla="*/ 72 w 72"/>
                <a:gd name="T7" fmla="*/ 77 h 192"/>
                <a:gd name="T8" fmla="*/ 72 w 72"/>
                <a:gd name="T9" fmla="*/ 192 h 192"/>
                <a:gd name="T10" fmla="*/ 0 w 72"/>
                <a:gd name="T11" fmla="*/ 192 h 192"/>
                <a:gd name="T12" fmla="*/ 0 w 72"/>
                <a:gd name="T13" fmla="*/ 77 h 192"/>
                <a:gd name="T14" fmla="*/ 7 w 72"/>
                <a:gd name="T15" fmla="*/ 55 h 192"/>
                <a:gd name="T16" fmla="*/ 17 w 72"/>
                <a:gd name="T17" fmla="*/ 40 h 192"/>
                <a:gd name="T18" fmla="*/ 20 w 72"/>
                <a:gd name="T19" fmla="*/ 29 h 192"/>
                <a:gd name="T20" fmla="*/ 20 w 72"/>
                <a:gd name="T21" fmla="*/ 0 h 192"/>
                <a:gd name="T22" fmla="*/ 52 w 72"/>
                <a:gd name="T23" fmla="*/ 0 h 192"/>
                <a:gd name="T24" fmla="*/ 52 w 72"/>
                <a:gd name="T25" fmla="*/ 29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192">
                  <a:moveTo>
                    <a:pt x="52" y="29"/>
                  </a:moveTo>
                  <a:cubicBezTo>
                    <a:pt x="52" y="33"/>
                    <a:pt x="53" y="37"/>
                    <a:pt x="55" y="40"/>
                  </a:cubicBezTo>
                  <a:cubicBezTo>
                    <a:pt x="58" y="44"/>
                    <a:pt x="62" y="50"/>
                    <a:pt x="65" y="55"/>
                  </a:cubicBezTo>
                  <a:cubicBezTo>
                    <a:pt x="70" y="62"/>
                    <a:pt x="72" y="70"/>
                    <a:pt x="72" y="77"/>
                  </a:cubicBezTo>
                  <a:cubicBezTo>
                    <a:pt x="72" y="109"/>
                    <a:pt x="72" y="192"/>
                    <a:pt x="72" y="192"/>
                  </a:cubicBezTo>
                  <a:cubicBezTo>
                    <a:pt x="0" y="192"/>
                    <a:pt x="0" y="192"/>
                    <a:pt x="0" y="192"/>
                  </a:cubicBezTo>
                  <a:cubicBezTo>
                    <a:pt x="0" y="192"/>
                    <a:pt x="0" y="109"/>
                    <a:pt x="0" y="77"/>
                  </a:cubicBezTo>
                  <a:cubicBezTo>
                    <a:pt x="0" y="70"/>
                    <a:pt x="2" y="62"/>
                    <a:pt x="7" y="55"/>
                  </a:cubicBezTo>
                  <a:cubicBezTo>
                    <a:pt x="10" y="50"/>
                    <a:pt x="14" y="44"/>
                    <a:pt x="17" y="40"/>
                  </a:cubicBezTo>
                  <a:cubicBezTo>
                    <a:pt x="19" y="37"/>
                    <a:pt x="20" y="33"/>
                    <a:pt x="20" y="29"/>
                  </a:cubicBezTo>
                  <a:cubicBezTo>
                    <a:pt x="20" y="19"/>
                    <a:pt x="20" y="0"/>
                    <a:pt x="20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52" y="0"/>
                    <a:pt x="52" y="19"/>
                    <a:pt x="52" y="29"/>
                  </a:cubicBezTo>
                  <a:close/>
                </a:path>
              </a:pathLst>
            </a:custGeom>
            <a:solidFill>
              <a:srgbClr val="FEFFFE"/>
            </a:solidFill>
            <a:ln w="30163" cap="rnd">
              <a:solidFill>
                <a:srgbClr val="737373"/>
              </a:solidFill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88"/>
            <p:cNvSpPr/>
            <p:nvPr/>
          </p:nvSpPr>
          <p:spPr bwMode="auto">
            <a:xfrm>
              <a:off x="3736" y="1427"/>
              <a:ext cx="132" cy="123"/>
            </a:xfrm>
            <a:custGeom>
              <a:avLst/>
              <a:gdLst>
                <a:gd name="T0" fmla="*/ 132 w 132"/>
                <a:gd name="T1" fmla="*/ 0 h 123"/>
                <a:gd name="T2" fmla="*/ 0 w 132"/>
                <a:gd name="T3" fmla="*/ 0 h 123"/>
                <a:gd name="T4" fmla="*/ 0 w 132"/>
                <a:gd name="T5" fmla="*/ 123 h 123"/>
                <a:gd name="T6" fmla="*/ 132 w 132"/>
                <a:gd name="T7" fmla="*/ 123 h 123"/>
                <a:gd name="T8" fmla="*/ 132 w 132"/>
                <a:gd name="T9" fmla="*/ 0 h 123"/>
                <a:gd name="T10" fmla="*/ 132 w 132"/>
                <a:gd name="T1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2" h="123">
                  <a:moveTo>
                    <a:pt x="132" y="0"/>
                  </a:moveTo>
                  <a:lnTo>
                    <a:pt x="0" y="0"/>
                  </a:lnTo>
                  <a:lnTo>
                    <a:pt x="0" y="123"/>
                  </a:lnTo>
                  <a:lnTo>
                    <a:pt x="132" y="123"/>
                  </a:lnTo>
                  <a:lnTo>
                    <a:pt x="132" y="0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rgbClr val="D9D9D9"/>
            </a:solidFill>
            <a:ln w="30163" cap="rnd">
              <a:solidFill>
                <a:srgbClr val="737373"/>
              </a:solidFill>
              <a:prstDash val="solid"/>
              <a:round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89"/>
            <p:cNvSpPr/>
            <p:nvPr/>
          </p:nvSpPr>
          <p:spPr bwMode="auto">
            <a:xfrm>
              <a:off x="3868" y="1341"/>
              <a:ext cx="29" cy="256"/>
            </a:xfrm>
            <a:custGeom>
              <a:avLst/>
              <a:gdLst>
                <a:gd name="T0" fmla="*/ 29 w 29"/>
                <a:gd name="T1" fmla="*/ 0 h 256"/>
                <a:gd name="T2" fmla="*/ 0 w 29"/>
                <a:gd name="T3" fmla="*/ 0 h 256"/>
                <a:gd name="T4" fmla="*/ 0 w 29"/>
                <a:gd name="T5" fmla="*/ 256 h 256"/>
                <a:gd name="T6" fmla="*/ 29 w 29"/>
                <a:gd name="T7" fmla="*/ 256 h 256"/>
                <a:gd name="T8" fmla="*/ 29 w 29"/>
                <a:gd name="T9" fmla="*/ 0 h 256"/>
                <a:gd name="T10" fmla="*/ 29 w 29"/>
                <a:gd name="T11" fmla="*/ 0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256">
                  <a:moveTo>
                    <a:pt x="29" y="0"/>
                  </a:moveTo>
                  <a:lnTo>
                    <a:pt x="0" y="0"/>
                  </a:lnTo>
                  <a:lnTo>
                    <a:pt x="0" y="256"/>
                  </a:lnTo>
                  <a:lnTo>
                    <a:pt x="29" y="256"/>
                  </a:lnTo>
                  <a:lnTo>
                    <a:pt x="29" y="0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90"/>
            <p:cNvSpPr>
              <a:spLocks noEditPoints="1"/>
            </p:cNvSpPr>
            <p:nvPr/>
          </p:nvSpPr>
          <p:spPr bwMode="auto">
            <a:xfrm>
              <a:off x="3632" y="1313"/>
              <a:ext cx="464" cy="303"/>
            </a:xfrm>
            <a:custGeom>
              <a:avLst/>
              <a:gdLst>
                <a:gd name="T0" fmla="*/ 172 w 196"/>
                <a:gd name="T1" fmla="*/ 128 h 128"/>
                <a:gd name="T2" fmla="*/ 96 w 196"/>
                <a:gd name="T3" fmla="*/ 128 h 128"/>
                <a:gd name="T4" fmla="*/ 3 w 196"/>
                <a:gd name="T5" fmla="*/ 128 h 128"/>
                <a:gd name="T6" fmla="*/ 1 w 196"/>
                <a:gd name="T7" fmla="*/ 126 h 128"/>
                <a:gd name="T8" fmla="*/ 1 w 196"/>
                <a:gd name="T9" fmla="*/ 121 h 128"/>
                <a:gd name="T10" fmla="*/ 4 w 196"/>
                <a:gd name="T11" fmla="*/ 120 h 128"/>
                <a:gd name="T12" fmla="*/ 92 w 196"/>
                <a:gd name="T13" fmla="*/ 8 h 128"/>
                <a:gd name="T14" fmla="*/ 95 w 196"/>
                <a:gd name="T15" fmla="*/ 4 h 128"/>
                <a:gd name="T16" fmla="*/ 109 w 196"/>
                <a:gd name="T17" fmla="*/ 4 h 128"/>
                <a:gd name="T18" fmla="*/ 116 w 196"/>
                <a:gd name="T19" fmla="*/ 0 h 128"/>
                <a:gd name="T20" fmla="*/ 161 w 196"/>
                <a:gd name="T21" fmla="*/ 0 h 128"/>
                <a:gd name="T22" fmla="*/ 167 w 196"/>
                <a:gd name="T23" fmla="*/ 4 h 128"/>
                <a:gd name="T24" fmla="*/ 193 w 196"/>
                <a:gd name="T25" fmla="*/ 4 h 128"/>
                <a:gd name="T26" fmla="*/ 196 w 196"/>
                <a:gd name="T27" fmla="*/ 8 h 128"/>
                <a:gd name="T28" fmla="*/ 196 w 196"/>
                <a:gd name="T29" fmla="*/ 29 h 128"/>
                <a:gd name="T30" fmla="*/ 188 w 196"/>
                <a:gd name="T31" fmla="*/ 120 h 128"/>
                <a:gd name="T32" fmla="*/ 191 w 196"/>
                <a:gd name="T33" fmla="*/ 121 h 128"/>
                <a:gd name="T34" fmla="*/ 191 w 196"/>
                <a:gd name="T35" fmla="*/ 126 h 128"/>
                <a:gd name="T36" fmla="*/ 189 w 196"/>
                <a:gd name="T37" fmla="*/ 128 h 128"/>
                <a:gd name="T38" fmla="*/ 172 w 196"/>
                <a:gd name="T39" fmla="*/ 128 h 128"/>
                <a:gd name="T40" fmla="*/ 168 w 196"/>
                <a:gd name="T41" fmla="*/ 120 h 128"/>
                <a:gd name="T42" fmla="*/ 168 w 196"/>
                <a:gd name="T43" fmla="*/ 119 h 128"/>
                <a:gd name="T44" fmla="*/ 188 w 196"/>
                <a:gd name="T45" fmla="*/ 12 h 128"/>
                <a:gd name="T46" fmla="*/ 168 w 196"/>
                <a:gd name="T47" fmla="*/ 68 h 128"/>
                <a:gd name="T48" fmla="*/ 167 w 196"/>
                <a:gd name="T49" fmla="*/ 71 h 128"/>
                <a:gd name="T50" fmla="*/ 160 w 196"/>
                <a:gd name="T51" fmla="*/ 76 h 128"/>
                <a:gd name="T52" fmla="*/ 113 w 196"/>
                <a:gd name="T53" fmla="*/ 76 h 128"/>
                <a:gd name="T54" fmla="*/ 108 w 196"/>
                <a:gd name="T55" fmla="*/ 69 h 128"/>
                <a:gd name="T56" fmla="*/ 108 w 196"/>
                <a:gd name="T57" fmla="*/ 12 h 128"/>
                <a:gd name="T58" fmla="*/ 100 w 196"/>
                <a:gd name="T59" fmla="*/ 120 h 128"/>
                <a:gd name="T60" fmla="*/ 116 w 196"/>
                <a:gd name="T61" fmla="*/ 8 h 128"/>
                <a:gd name="T62" fmla="*/ 128 w 196"/>
                <a:gd name="T63" fmla="*/ 68 h 128"/>
                <a:gd name="T64" fmla="*/ 128 w 196"/>
                <a:gd name="T65" fmla="*/ 30 h 128"/>
                <a:gd name="T66" fmla="*/ 130 w 196"/>
                <a:gd name="T67" fmla="*/ 28 h 128"/>
                <a:gd name="T68" fmla="*/ 135 w 196"/>
                <a:gd name="T69" fmla="*/ 30 h 128"/>
                <a:gd name="T70" fmla="*/ 136 w 196"/>
                <a:gd name="T71" fmla="*/ 68 h 128"/>
                <a:gd name="T72" fmla="*/ 144 w 196"/>
                <a:gd name="T73" fmla="*/ 68 h 128"/>
                <a:gd name="T74" fmla="*/ 144 w 196"/>
                <a:gd name="T75" fmla="*/ 46 h 128"/>
                <a:gd name="T76" fmla="*/ 147 w 196"/>
                <a:gd name="T77" fmla="*/ 44 h 128"/>
                <a:gd name="T78" fmla="*/ 151 w 196"/>
                <a:gd name="T79" fmla="*/ 46 h 128"/>
                <a:gd name="T80" fmla="*/ 152 w 196"/>
                <a:gd name="T81" fmla="*/ 68 h 128"/>
                <a:gd name="T82" fmla="*/ 160 w 196"/>
                <a:gd name="T83" fmla="*/ 8 h 128"/>
                <a:gd name="T84" fmla="*/ 136 w 196"/>
                <a:gd name="T85" fmla="*/ 16 h 128"/>
                <a:gd name="T86" fmla="*/ 134 w 196"/>
                <a:gd name="T87" fmla="*/ 20 h 128"/>
                <a:gd name="T88" fmla="*/ 132 w 196"/>
                <a:gd name="T89" fmla="*/ 20 h 128"/>
                <a:gd name="T90" fmla="*/ 128 w 196"/>
                <a:gd name="T91" fmla="*/ 17 h 128"/>
                <a:gd name="T92" fmla="*/ 128 w 196"/>
                <a:gd name="T93" fmla="*/ 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6" h="128">
                  <a:moveTo>
                    <a:pt x="172" y="128"/>
                  </a:moveTo>
                  <a:cubicBezTo>
                    <a:pt x="172" y="128"/>
                    <a:pt x="172" y="128"/>
                    <a:pt x="172" y="128"/>
                  </a:cubicBezTo>
                  <a:cubicBezTo>
                    <a:pt x="147" y="128"/>
                    <a:pt x="121" y="128"/>
                    <a:pt x="96" y="128"/>
                  </a:cubicBezTo>
                  <a:cubicBezTo>
                    <a:pt x="96" y="128"/>
                    <a:pt x="96" y="128"/>
                    <a:pt x="96" y="128"/>
                  </a:cubicBezTo>
                  <a:cubicBezTo>
                    <a:pt x="4" y="128"/>
                    <a:pt x="4" y="128"/>
                    <a:pt x="4" y="128"/>
                  </a:cubicBezTo>
                  <a:cubicBezTo>
                    <a:pt x="4" y="128"/>
                    <a:pt x="4" y="128"/>
                    <a:pt x="3" y="128"/>
                  </a:cubicBezTo>
                  <a:cubicBezTo>
                    <a:pt x="3" y="128"/>
                    <a:pt x="2" y="128"/>
                    <a:pt x="2" y="127"/>
                  </a:cubicBezTo>
                  <a:cubicBezTo>
                    <a:pt x="2" y="127"/>
                    <a:pt x="1" y="127"/>
                    <a:pt x="1" y="126"/>
                  </a:cubicBezTo>
                  <a:cubicBezTo>
                    <a:pt x="0" y="125"/>
                    <a:pt x="0" y="123"/>
                    <a:pt x="1" y="122"/>
                  </a:cubicBezTo>
                  <a:cubicBezTo>
                    <a:pt x="1" y="122"/>
                    <a:pt x="1" y="121"/>
                    <a:pt x="1" y="121"/>
                  </a:cubicBezTo>
                  <a:cubicBezTo>
                    <a:pt x="2" y="121"/>
                    <a:pt x="2" y="120"/>
                    <a:pt x="3" y="120"/>
                  </a:cubicBezTo>
                  <a:cubicBezTo>
                    <a:pt x="3" y="120"/>
                    <a:pt x="4" y="120"/>
                    <a:pt x="4" y="120"/>
                  </a:cubicBezTo>
                  <a:cubicBezTo>
                    <a:pt x="92" y="120"/>
                    <a:pt x="92" y="120"/>
                    <a:pt x="92" y="120"/>
                  </a:cubicBezTo>
                  <a:cubicBezTo>
                    <a:pt x="92" y="8"/>
                    <a:pt x="92" y="8"/>
                    <a:pt x="92" y="8"/>
                  </a:cubicBezTo>
                  <a:cubicBezTo>
                    <a:pt x="92" y="8"/>
                    <a:pt x="92" y="7"/>
                    <a:pt x="92" y="7"/>
                  </a:cubicBezTo>
                  <a:cubicBezTo>
                    <a:pt x="93" y="6"/>
                    <a:pt x="94" y="5"/>
                    <a:pt x="95" y="4"/>
                  </a:cubicBezTo>
                  <a:cubicBezTo>
                    <a:pt x="95" y="4"/>
                    <a:pt x="96" y="4"/>
                    <a:pt x="96" y="4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10" y="2"/>
                    <a:pt x="112" y="1"/>
                    <a:pt x="113" y="0"/>
                  </a:cubicBezTo>
                  <a:cubicBezTo>
                    <a:pt x="114" y="0"/>
                    <a:pt x="115" y="0"/>
                    <a:pt x="116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60" y="0"/>
                    <a:pt x="160" y="0"/>
                    <a:pt x="161" y="0"/>
                  </a:cubicBezTo>
                  <a:cubicBezTo>
                    <a:pt x="162" y="0"/>
                    <a:pt x="162" y="0"/>
                    <a:pt x="163" y="1"/>
                  </a:cubicBezTo>
                  <a:cubicBezTo>
                    <a:pt x="165" y="1"/>
                    <a:pt x="166" y="2"/>
                    <a:pt x="167" y="4"/>
                  </a:cubicBezTo>
                  <a:cubicBezTo>
                    <a:pt x="192" y="4"/>
                    <a:pt x="192" y="4"/>
                    <a:pt x="192" y="4"/>
                  </a:cubicBezTo>
                  <a:cubicBezTo>
                    <a:pt x="192" y="4"/>
                    <a:pt x="193" y="4"/>
                    <a:pt x="193" y="4"/>
                  </a:cubicBezTo>
                  <a:cubicBezTo>
                    <a:pt x="194" y="5"/>
                    <a:pt x="195" y="6"/>
                    <a:pt x="196" y="7"/>
                  </a:cubicBezTo>
                  <a:cubicBezTo>
                    <a:pt x="196" y="7"/>
                    <a:pt x="196" y="8"/>
                    <a:pt x="196" y="8"/>
                  </a:cubicBezTo>
                  <a:cubicBezTo>
                    <a:pt x="196" y="28"/>
                    <a:pt x="196" y="28"/>
                    <a:pt x="196" y="28"/>
                  </a:cubicBezTo>
                  <a:cubicBezTo>
                    <a:pt x="196" y="28"/>
                    <a:pt x="196" y="28"/>
                    <a:pt x="196" y="29"/>
                  </a:cubicBezTo>
                  <a:cubicBezTo>
                    <a:pt x="176" y="120"/>
                    <a:pt x="176" y="120"/>
                    <a:pt x="176" y="120"/>
                  </a:cubicBezTo>
                  <a:cubicBezTo>
                    <a:pt x="188" y="120"/>
                    <a:pt x="188" y="120"/>
                    <a:pt x="188" y="120"/>
                  </a:cubicBezTo>
                  <a:cubicBezTo>
                    <a:pt x="188" y="120"/>
                    <a:pt x="189" y="120"/>
                    <a:pt x="189" y="120"/>
                  </a:cubicBezTo>
                  <a:cubicBezTo>
                    <a:pt x="190" y="120"/>
                    <a:pt x="190" y="121"/>
                    <a:pt x="191" y="121"/>
                  </a:cubicBezTo>
                  <a:cubicBezTo>
                    <a:pt x="192" y="122"/>
                    <a:pt x="192" y="124"/>
                    <a:pt x="192" y="126"/>
                  </a:cubicBezTo>
                  <a:cubicBezTo>
                    <a:pt x="192" y="126"/>
                    <a:pt x="191" y="126"/>
                    <a:pt x="191" y="126"/>
                  </a:cubicBezTo>
                  <a:cubicBezTo>
                    <a:pt x="191" y="127"/>
                    <a:pt x="190" y="127"/>
                    <a:pt x="190" y="127"/>
                  </a:cubicBezTo>
                  <a:cubicBezTo>
                    <a:pt x="190" y="128"/>
                    <a:pt x="189" y="128"/>
                    <a:pt x="189" y="128"/>
                  </a:cubicBezTo>
                  <a:cubicBezTo>
                    <a:pt x="188" y="128"/>
                    <a:pt x="188" y="128"/>
                    <a:pt x="188" y="128"/>
                  </a:cubicBezTo>
                  <a:cubicBezTo>
                    <a:pt x="172" y="128"/>
                    <a:pt x="172" y="128"/>
                    <a:pt x="172" y="128"/>
                  </a:cubicBezTo>
                  <a:close/>
                  <a:moveTo>
                    <a:pt x="100" y="120"/>
                  </a:moveTo>
                  <a:cubicBezTo>
                    <a:pt x="168" y="120"/>
                    <a:pt x="168" y="120"/>
                    <a:pt x="168" y="120"/>
                  </a:cubicBezTo>
                  <a:cubicBezTo>
                    <a:pt x="168" y="120"/>
                    <a:pt x="168" y="120"/>
                    <a:pt x="168" y="120"/>
                  </a:cubicBezTo>
                  <a:cubicBezTo>
                    <a:pt x="168" y="119"/>
                    <a:pt x="168" y="119"/>
                    <a:pt x="168" y="119"/>
                  </a:cubicBezTo>
                  <a:cubicBezTo>
                    <a:pt x="188" y="28"/>
                    <a:pt x="188" y="28"/>
                    <a:pt x="188" y="28"/>
                  </a:cubicBezTo>
                  <a:cubicBezTo>
                    <a:pt x="188" y="12"/>
                    <a:pt x="188" y="12"/>
                    <a:pt x="188" y="12"/>
                  </a:cubicBezTo>
                  <a:cubicBezTo>
                    <a:pt x="168" y="12"/>
                    <a:pt x="168" y="12"/>
                    <a:pt x="168" y="12"/>
                  </a:cubicBezTo>
                  <a:cubicBezTo>
                    <a:pt x="168" y="68"/>
                    <a:pt x="168" y="68"/>
                    <a:pt x="168" y="68"/>
                  </a:cubicBezTo>
                  <a:cubicBezTo>
                    <a:pt x="168" y="68"/>
                    <a:pt x="168" y="68"/>
                    <a:pt x="168" y="69"/>
                  </a:cubicBezTo>
                  <a:cubicBezTo>
                    <a:pt x="168" y="70"/>
                    <a:pt x="168" y="70"/>
                    <a:pt x="167" y="71"/>
                  </a:cubicBezTo>
                  <a:cubicBezTo>
                    <a:pt x="167" y="73"/>
                    <a:pt x="165" y="75"/>
                    <a:pt x="163" y="76"/>
                  </a:cubicBezTo>
                  <a:cubicBezTo>
                    <a:pt x="162" y="76"/>
                    <a:pt x="161" y="76"/>
                    <a:pt x="160" y="76"/>
                  </a:cubicBezTo>
                  <a:cubicBezTo>
                    <a:pt x="145" y="76"/>
                    <a:pt x="131" y="76"/>
                    <a:pt x="116" y="76"/>
                  </a:cubicBezTo>
                  <a:cubicBezTo>
                    <a:pt x="115" y="76"/>
                    <a:pt x="114" y="76"/>
                    <a:pt x="113" y="76"/>
                  </a:cubicBezTo>
                  <a:cubicBezTo>
                    <a:pt x="111" y="75"/>
                    <a:pt x="109" y="73"/>
                    <a:pt x="109" y="71"/>
                  </a:cubicBezTo>
                  <a:cubicBezTo>
                    <a:pt x="108" y="70"/>
                    <a:pt x="108" y="70"/>
                    <a:pt x="108" y="69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12"/>
                    <a:pt x="108" y="12"/>
                    <a:pt x="108" y="12"/>
                  </a:cubicBezTo>
                  <a:cubicBezTo>
                    <a:pt x="100" y="12"/>
                    <a:pt x="100" y="12"/>
                    <a:pt x="100" y="12"/>
                  </a:cubicBezTo>
                  <a:cubicBezTo>
                    <a:pt x="100" y="120"/>
                    <a:pt x="100" y="120"/>
                    <a:pt x="100" y="120"/>
                  </a:cubicBezTo>
                  <a:close/>
                  <a:moveTo>
                    <a:pt x="128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28"/>
                    <a:pt x="116" y="48"/>
                    <a:pt x="116" y="68"/>
                  </a:cubicBezTo>
                  <a:cubicBezTo>
                    <a:pt x="128" y="68"/>
                    <a:pt x="128" y="68"/>
                    <a:pt x="128" y="68"/>
                  </a:cubicBezTo>
                  <a:cubicBezTo>
                    <a:pt x="128" y="56"/>
                    <a:pt x="128" y="44"/>
                    <a:pt x="128" y="32"/>
                  </a:cubicBezTo>
                  <a:cubicBezTo>
                    <a:pt x="128" y="31"/>
                    <a:pt x="128" y="31"/>
                    <a:pt x="128" y="30"/>
                  </a:cubicBezTo>
                  <a:cubicBezTo>
                    <a:pt x="129" y="30"/>
                    <a:pt x="129" y="29"/>
                    <a:pt x="129" y="29"/>
                  </a:cubicBezTo>
                  <a:cubicBezTo>
                    <a:pt x="130" y="29"/>
                    <a:pt x="130" y="28"/>
                    <a:pt x="130" y="28"/>
                  </a:cubicBezTo>
                  <a:cubicBezTo>
                    <a:pt x="132" y="28"/>
                    <a:pt x="133" y="28"/>
                    <a:pt x="134" y="29"/>
                  </a:cubicBezTo>
                  <a:cubicBezTo>
                    <a:pt x="135" y="29"/>
                    <a:pt x="135" y="29"/>
                    <a:pt x="135" y="30"/>
                  </a:cubicBezTo>
                  <a:cubicBezTo>
                    <a:pt x="136" y="30"/>
                    <a:pt x="136" y="31"/>
                    <a:pt x="136" y="32"/>
                  </a:cubicBezTo>
                  <a:cubicBezTo>
                    <a:pt x="136" y="44"/>
                    <a:pt x="136" y="56"/>
                    <a:pt x="136" y="68"/>
                  </a:cubicBezTo>
                  <a:cubicBezTo>
                    <a:pt x="136" y="68"/>
                    <a:pt x="136" y="68"/>
                    <a:pt x="136" y="68"/>
                  </a:cubicBezTo>
                  <a:cubicBezTo>
                    <a:pt x="144" y="68"/>
                    <a:pt x="144" y="68"/>
                    <a:pt x="144" y="68"/>
                  </a:cubicBezTo>
                  <a:cubicBezTo>
                    <a:pt x="144" y="61"/>
                    <a:pt x="144" y="55"/>
                    <a:pt x="144" y="48"/>
                  </a:cubicBezTo>
                  <a:cubicBezTo>
                    <a:pt x="144" y="47"/>
                    <a:pt x="144" y="47"/>
                    <a:pt x="144" y="46"/>
                  </a:cubicBezTo>
                  <a:cubicBezTo>
                    <a:pt x="145" y="46"/>
                    <a:pt x="145" y="45"/>
                    <a:pt x="145" y="45"/>
                  </a:cubicBezTo>
                  <a:cubicBezTo>
                    <a:pt x="146" y="45"/>
                    <a:pt x="146" y="44"/>
                    <a:pt x="147" y="44"/>
                  </a:cubicBezTo>
                  <a:cubicBezTo>
                    <a:pt x="148" y="44"/>
                    <a:pt x="150" y="44"/>
                    <a:pt x="151" y="45"/>
                  </a:cubicBezTo>
                  <a:cubicBezTo>
                    <a:pt x="151" y="45"/>
                    <a:pt x="151" y="46"/>
                    <a:pt x="151" y="46"/>
                  </a:cubicBezTo>
                  <a:cubicBezTo>
                    <a:pt x="152" y="47"/>
                    <a:pt x="152" y="47"/>
                    <a:pt x="152" y="48"/>
                  </a:cubicBezTo>
                  <a:cubicBezTo>
                    <a:pt x="152" y="55"/>
                    <a:pt x="152" y="61"/>
                    <a:pt x="152" y="68"/>
                  </a:cubicBezTo>
                  <a:cubicBezTo>
                    <a:pt x="160" y="68"/>
                    <a:pt x="160" y="68"/>
                    <a:pt x="160" y="68"/>
                  </a:cubicBezTo>
                  <a:cubicBezTo>
                    <a:pt x="160" y="8"/>
                    <a:pt x="160" y="8"/>
                    <a:pt x="160" y="8"/>
                  </a:cubicBezTo>
                  <a:cubicBezTo>
                    <a:pt x="136" y="8"/>
                    <a:pt x="136" y="8"/>
                    <a:pt x="136" y="8"/>
                  </a:cubicBezTo>
                  <a:cubicBezTo>
                    <a:pt x="136" y="11"/>
                    <a:pt x="136" y="13"/>
                    <a:pt x="136" y="16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5" y="18"/>
                    <a:pt x="135" y="19"/>
                    <a:pt x="134" y="20"/>
                  </a:cubicBezTo>
                  <a:cubicBezTo>
                    <a:pt x="133" y="20"/>
                    <a:pt x="133" y="20"/>
                    <a:pt x="132" y="20"/>
                  </a:cubicBezTo>
                  <a:cubicBezTo>
                    <a:pt x="132" y="20"/>
                    <a:pt x="132" y="20"/>
                    <a:pt x="132" y="20"/>
                  </a:cubicBezTo>
                  <a:cubicBezTo>
                    <a:pt x="132" y="20"/>
                    <a:pt x="131" y="20"/>
                    <a:pt x="131" y="20"/>
                  </a:cubicBezTo>
                  <a:cubicBezTo>
                    <a:pt x="130" y="19"/>
                    <a:pt x="129" y="19"/>
                    <a:pt x="128" y="17"/>
                  </a:cubicBezTo>
                  <a:cubicBezTo>
                    <a:pt x="128" y="17"/>
                    <a:pt x="128" y="17"/>
                    <a:pt x="128" y="16"/>
                  </a:cubicBezTo>
                  <a:cubicBezTo>
                    <a:pt x="128" y="13"/>
                    <a:pt x="128" y="11"/>
                    <a:pt x="128" y="8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Rectangle 91"/>
            <p:cNvSpPr>
              <a:spLocks noChangeArrowheads="1"/>
            </p:cNvSpPr>
            <p:nvPr/>
          </p:nvSpPr>
          <p:spPr bwMode="auto">
            <a:xfrm>
              <a:off x="3755" y="1171"/>
              <a:ext cx="57" cy="38"/>
            </a:xfrm>
            <a:prstGeom prst="rect">
              <a:avLst/>
            </a:pr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Rectangle 92"/>
            <p:cNvSpPr>
              <a:spLocks noChangeArrowheads="1"/>
            </p:cNvSpPr>
            <p:nvPr/>
          </p:nvSpPr>
          <p:spPr bwMode="auto">
            <a:xfrm>
              <a:off x="3755" y="1171"/>
              <a:ext cx="57" cy="38"/>
            </a:xfrm>
            <a:prstGeom prst="rect">
              <a:avLst/>
            </a:prstGeom>
            <a:noFill/>
            <a:ln w="30163" cap="rnd">
              <a:solidFill>
                <a:srgbClr val="737373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93"/>
            <p:cNvSpPr/>
            <p:nvPr/>
          </p:nvSpPr>
          <p:spPr bwMode="auto">
            <a:xfrm>
              <a:off x="2258" y="2732"/>
              <a:ext cx="218" cy="230"/>
            </a:xfrm>
            <a:custGeom>
              <a:avLst/>
              <a:gdLst>
                <a:gd name="T0" fmla="*/ 92 w 92"/>
                <a:gd name="T1" fmla="*/ 1 h 97"/>
                <a:gd name="T2" fmla="*/ 8 w 92"/>
                <a:gd name="T3" fmla="*/ 81 h 97"/>
                <a:gd name="T4" fmla="*/ 4 w 92"/>
                <a:gd name="T5" fmla="*/ 85 h 97"/>
                <a:gd name="T6" fmla="*/ 0 w 92"/>
                <a:gd name="T7" fmla="*/ 93 h 97"/>
                <a:gd name="T8" fmla="*/ 8 w 92"/>
                <a:gd name="T9" fmla="*/ 97 h 97"/>
                <a:gd name="T10" fmla="*/ 44 w 92"/>
                <a:gd name="T11" fmla="*/ 97 h 97"/>
                <a:gd name="T12" fmla="*/ 92 w 92"/>
                <a:gd name="T13" fmla="*/ 1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" h="97">
                  <a:moveTo>
                    <a:pt x="92" y="1"/>
                  </a:moveTo>
                  <a:cubicBezTo>
                    <a:pt x="92" y="1"/>
                    <a:pt x="14" y="0"/>
                    <a:pt x="8" y="81"/>
                  </a:cubicBezTo>
                  <a:cubicBezTo>
                    <a:pt x="4" y="85"/>
                    <a:pt x="4" y="85"/>
                    <a:pt x="4" y="85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8" y="97"/>
                    <a:pt x="8" y="97"/>
                    <a:pt x="8" y="97"/>
                  </a:cubicBezTo>
                  <a:cubicBezTo>
                    <a:pt x="44" y="97"/>
                    <a:pt x="44" y="97"/>
                    <a:pt x="44" y="97"/>
                  </a:cubicBezTo>
                  <a:cubicBezTo>
                    <a:pt x="40" y="55"/>
                    <a:pt x="50" y="7"/>
                    <a:pt x="92" y="1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94"/>
            <p:cNvSpPr/>
            <p:nvPr/>
          </p:nvSpPr>
          <p:spPr bwMode="auto">
            <a:xfrm>
              <a:off x="2476" y="2706"/>
              <a:ext cx="19" cy="19"/>
            </a:xfrm>
            <a:custGeom>
              <a:avLst/>
              <a:gdLst>
                <a:gd name="T0" fmla="*/ 19 w 19"/>
                <a:gd name="T1" fmla="*/ 0 h 19"/>
                <a:gd name="T2" fmla="*/ 0 w 19"/>
                <a:gd name="T3" fmla="*/ 0 h 19"/>
                <a:gd name="T4" fmla="*/ 0 w 19"/>
                <a:gd name="T5" fmla="*/ 19 h 19"/>
                <a:gd name="T6" fmla="*/ 19 w 19"/>
                <a:gd name="T7" fmla="*/ 19 h 19"/>
                <a:gd name="T8" fmla="*/ 19 w 19"/>
                <a:gd name="T9" fmla="*/ 0 h 19"/>
                <a:gd name="T10" fmla="*/ 19 w 19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" h="19">
                  <a:moveTo>
                    <a:pt x="19" y="0"/>
                  </a:moveTo>
                  <a:lnTo>
                    <a:pt x="0" y="0"/>
                  </a:lnTo>
                  <a:lnTo>
                    <a:pt x="0" y="19"/>
                  </a:lnTo>
                  <a:lnTo>
                    <a:pt x="19" y="19"/>
                  </a:lnTo>
                  <a:lnTo>
                    <a:pt x="19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D9D9D9"/>
            </a:solidFill>
            <a:ln w="30163" cap="rnd">
              <a:solidFill>
                <a:srgbClr val="737373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95"/>
            <p:cNvSpPr>
              <a:spLocks noEditPoints="1"/>
            </p:cNvSpPr>
            <p:nvPr/>
          </p:nvSpPr>
          <p:spPr bwMode="auto">
            <a:xfrm>
              <a:off x="2251" y="2649"/>
              <a:ext cx="471" cy="324"/>
            </a:xfrm>
            <a:custGeom>
              <a:avLst/>
              <a:gdLst>
                <a:gd name="T0" fmla="*/ 4 w 199"/>
                <a:gd name="T1" fmla="*/ 133 h 137"/>
                <a:gd name="T2" fmla="*/ 1 w 199"/>
                <a:gd name="T3" fmla="*/ 120 h 137"/>
                <a:gd name="T4" fmla="*/ 7 w 199"/>
                <a:gd name="T5" fmla="*/ 111 h 137"/>
                <a:gd name="T6" fmla="*/ 13 w 199"/>
                <a:gd name="T7" fmla="*/ 84 h 137"/>
                <a:gd name="T8" fmla="*/ 82 w 199"/>
                <a:gd name="T9" fmla="*/ 33 h 137"/>
                <a:gd name="T10" fmla="*/ 117 w 199"/>
                <a:gd name="T11" fmla="*/ 32 h 137"/>
                <a:gd name="T12" fmla="*/ 186 w 199"/>
                <a:gd name="T13" fmla="*/ 86 h 137"/>
                <a:gd name="T14" fmla="*/ 195 w 199"/>
                <a:gd name="T15" fmla="*/ 116 h 137"/>
                <a:gd name="T16" fmla="*/ 195 w 199"/>
                <a:gd name="T17" fmla="*/ 132 h 137"/>
                <a:gd name="T18" fmla="*/ 187 w 199"/>
                <a:gd name="T19" fmla="*/ 136 h 137"/>
                <a:gd name="T20" fmla="*/ 121 w 199"/>
                <a:gd name="T21" fmla="*/ 116 h 137"/>
                <a:gd name="T22" fmla="*/ 120 w 199"/>
                <a:gd name="T23" fmla="*/ 109 h 137"/>
                <a:gd name="T24" fmla="*/ 139 w 199"/>
                <a:gd name="T25" fmla="*/ 108 h 137"/>
                <a:gd name="T26" fmla="*/ 143 w 199"/>
                <a:gd name="T27" fmla="*/ 111 h 137"/>
                <a:gd name="T28" fmla="*/ 139 w 199"/>
                <a:gd name="T29" fmla="*/ 116 h 137"/>
                <a:gd name="T30" fmla="*/ 9 w 199"/>
                <a:gd name="T31" fmla="*/ 122 h 137"/>
                <a:gd name="T32" fmla="*/ 11 w 199"/>
                <a:gd name="T33" fmla="*/ 128 h 137"/>
                <a:gd name="T34" fmla="*/ 188 w 199"/>
                <a:gd name="T35" fmla="*/ 128 h 137"/>
                <a:gd name="T36" fmla="*/ 189 w 199"/>
                <a:gd name="T37" fmla="*/ 121 h 137"/>
                <a:gd name="T38" fmla="*/ 167 w 199"/>
                <a:gd name="T39" fmla="*/ 116 h 137"/>
                <a:gd name="T40" fmla="*/ 163 w 199"/>
                <a:gd name="T41" fmla="*/ 111 h 137"/>
                <a:gd name="T42" fmla="*/ 167 w 199"/>
                <a:gd name="T43" fmla="*/ 108 h 137"/>
                <a:gd name="T44" fmla="*/ 178 w 199"/>
                <a:gd name="T45" fmla="*/ 88 h 137"/>
                <a:gd name="T46" fmla="*/ 117 w 199"/>
                <a:gd name="T47" fmla="*/ 40 h 137"/>
                <a:gd name="T48" fmla="*/ 82 w 199"/>
                <a:gd name="T49" fmla="*/ 40 h 137"/>
                <a:gd name="T50" fmla="*/ 19 w 199"/>
                <a:gd name="T51" fmla="*/ 91 h 137"/>
                <a:gd name="T52" fmla="*/ 107 w 199"/>
                <a:gd name="T53" fmla="*/ 108 h 137"/>
                <a:gd name="T54" fmla="*/ 111 w 199"/>
                <a:gd name="T55" fmla="*/ 113 h 137"/>
                <a:gd name="T56" fmla="*/ 107 w 199"/>
                <a:gd name="T57" fmla="*/ 116 h 137"/>
                <a:gd name="T58" fmla="*/ 155 w 199"/>
                <a:gd name="T59" fmla="*/ 84 h 137"/>
                <a:gd name="T60" fmla="*/ 151 w 199"/>
                <a:gd name="T61" fmla="*/ 81 h 137"/>
                <a:gd name="T62" fmla="*/ 141 w 199"/>
                <a:gd name="T63" fmla="*/ 66 h 137"/>
                <a:gd name="T64" fmla="*/ 135 w 199"/>
                <a:gd name="T65" fmla="*/ 64 h 137"/>
                <a:gd name="T66" fmla="*/ 133 w 199"/>
                <a:gd name="T67" fmla="*/ 61 h 137"/>
                <a:gd name="T68" fmla="*/ 137 w 199"/>
                <a:gd name="T69" fmla="*/ 56 h 137"/>
                <a:gd name="T70" fmla="*/ 156 w 199"/>
                <a:gd name="T71" fmla="*/ 70 h 137"/>
                <a:gd name="T72" fmla="*/ 159 w 199"/>
                <a:gd name="T73" fmla="*/ 78 h 137"/>
                <a:gd name="T74" fmla="*/ 157 w 199"/>
                <a:gd name="T75" fmla="*/ 84 h 137"/>
                <a:gd name="T76" fmla="*/ 75 w 199"/>
                <a:gd name="T77" fmla="*/ 24 h 137"/>
                <a:gd name="T78" fmla="*/ 75 w 199"/>
                <a:gd name="T79" fmla="*/ 14 h 137"/>
                <a:gd name="T80" fmla="*/ 91 w 199"/>
                <a:gd name="T81" fmla="*/ 0 h 137"/>
                <a:gd name="T82" fmla="*/ 122 w 199"/>
                <a:gd name="T83" fmla="*/ 10 h 137"/>
                <a:gd name="T84" fmla="*/ 123 w 199"/>
                <a:gd name="T85" fmla="*/ 24 h 137"/>
                <a:gd name="T86" fmla="*/ 83 w 199"/>
                <a:gd name="T87" fmla="*/ 16 h 137"/>
                <a:gd name="T88" fmla="*/ 114 w 199"/>
                <a:gd name="T89" fmla="*/ 13 h 137"/>
                <a:gd name="T90" fmla="*/ 91 w 199"/>
                <a:gd name="T91" fmla="*/ 8 h 137"/>
                <a:gd name="T92" fmla="*/ 83 w 199"/>
                <a:gd name="T93" fmla="*/ 16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99" h="137">
                  <a:moveTo>
                    <a:pt x="12" y="136"/>
                  </a:moveTo>
                  <a:cubicBezTo>
                    <a:pt x="11" y="136"/>
                    <a:pt x="9" y="136"/>
                    <a:pt x="8" y="135"/>
                  </a:cubicBezTo>
                  <a:cubicBezTo>
                    <a:pt x="6" y="135"/>
                    <a:pt x="5" y="134"/>
                    <a:pt x="4" y="133"/>
                  </a:cubicBezTo>
                  <a:cubicBezTo>
                    <a:pt x="3" y="132"/>
                    <a:pt x="3" y="131"/>
                    <a:pt x="2" y="130"/>
                  </a:cubicBezTo>
                  <a:cubicBezTo>
                    <a:pt x="1" y="129"/>
                    <a:pt x="1" y="127"/>
                    <a:pt x="1" y="126"/>
                  </a:cubicBezTo>
                  <a:cubicBezTo>
                    <a:pt x="0" y="124"/>
                    <a:pt x="1" y="122"/>
                    <a:pt x="1" y="120"/>
                  </a:cubicBezTo>
                  <a:cubicBezTo>
                    <a:pt x="2" y="118"/>
                    <a:pt x="3" y="117"/>
                    <a:pt x="4" y="116"/>
                  </a:cubicBezTo>
                  <a:cubicBezTo>
                    <a:pt x="7" y="113"/>
                    <a:pt x="7" y="113"/>
                    <a:pt x="7" y="113"/>
                  </a:cubicBezTo>
                  <a:cubicBezTo>
                    <a:pt x="7" y="112"/>
                    <a:pt x="7" y="112"/>
                    <a:pt x="7" y="111"/>
                  </a:cubicBezTo>
                  <a:cubicBezTo>
                    <a:pt x="7" y="110"/>
                    <a:pt x="7" y="110"/>
                    <a:pt x="7" y="109"/>
                  </a:cubicBezTo>
                  <a:cubicBezTo>
                    <a:pt x="8" y="106"/>
                    <a:pt x="8" y="103"/>
                    <a:pt x="8" y="100"/>
                  </a:cubicBezTo>
                  <a:cubicBezTo>
                    <a:pt x="10" y="95"/>
                    <a:pt x="11" y="89"/>
                    <a:pt x="13" y="84"/>
                  </a:cubicBezTo>
                  <a:cubicBezTo>
                    <a:pt x="18" y="73"/>
                    <a:pt x="25" y="63"/>
                    <a:pt x="34" y="54"/>
                  </a:cubicBezTo>
                  <a:cubicBezTo>
                    <a:pt x="42" y="47"/>
                    <a:pt x="52" y="41"/>
                    <a:pt x="63" y="37"/>
                  </a:cubicBezTo>
                  <a:cubicBezTo>
                    <a:pt x="69" y="35"/>
                    <a:pt x="75" y="33"/>
                    <a:pt x="82" y="33"/>
                  </a:cubicBezTo>
                  <a:cubicBezTo>
                    <a:pt x="84" y="32"/>
                    <a:pt x="87" y="32"/>
                    <a:pt x="90" y="32"/>
                  </a:cubicBezTo>
                  <a:cubicBezTo>
                    <a:pt x="96" y="32"/>
                    <a:pt x="102" y="32"/>
                    <a:pt x="108" y="32"/>
                  </a:cubicBezTo>
                  <a:cubicBezTo>
                    <a:pt x="111" y="32"/>
                    <a:pt x="114" y="32"/>
                    <a:pt x="117" y="32"/>
                  </a:cubicBezTo>
                  <a:cubicBezTo>
                    <a:pt x="123" y="33"/>
                    <a:pt x="129" y="34"/>
                    <a:pt x="135" y="37"/>
                  </a:cubicBezTo>
                  <a:cubicBezTo>
                    <a:pt x="146" y="40"/>
                    <a:pt x="156" y="46"/>
                    <a:pt x="165" y="54"/>
                  </a:cubicBezTo>
                  <a:cubicBezTo>
                    <a:pt x="174" y="63"/>
                    <a:pt x="181" y="74"/>
                    <a:pt x="186" y="86"/>
                  </a:cubicBezTo>
                  <a:cubicBezTo>
                    <a:pt x="188" y="92"/>
                    <a:pt x="189" y="97"/>
                    <a:pt x="190" y="103"/>
                  </a:cubicBezTo>
                  <a:cubicBezTo>
                    <a:pt x="191" y="106"/>
                    <a:pt x="191" y="109"/>
                    <a:pt x="191" y="112"/>
                  </a:cubicBezTo>
                  <a:cubicBezTo>
                    <a:pt x="195" y="116"/>
                    <a:pt x="195" y="116"/>
                    <a:pt x="195" y="116"/>
                  </a:cubicBezTo>
                  <a:cubicBezTo>
                    <a:pt x="196" y="117"/>
                    <a:pt x="197" y="119"/>
                    <a:pt x="197" y="120"/>
                  </a:cubicBezTo>
                  <a:cubicBezTo>
                    <a:pt x="199" y="123"/>
                    <a:pt x="198" y="127"/>
                    <a:pt x="197" y="130"/>
                  </a:cubicBezTo>
                  <a:cubicBezTo>
                    <a:pt x="196" y="131"/>
                    <a:pt x="196" y="131"/>
                    <a:pt x="195" y="132"/>
                  </a:cubicBezTo>
                  <a:cubicBezTo>
                    <a:pt x="194" y="133"/>
                    <a:pt x="193" y="134"/>
                    <a:pt x="192" y="135"/>
                  </a:cubicBezTo>
                  <a:cubicBezTo>
                    <a:pt x="191" y="135"/>
                    <a:pt x="190" y="136"/>
                    <a:pt x="188" y="136"/>
                  </a:cubicBezTo>
                  <a:cubicBezTo>
                    <a:pt x="188" y="136"/>
                    <a:pt x="187" y="136"/>
                    <a:pt x="187" y="136"/>
                  </a:cubicBezTo>
                  <a:cubicBezTo>
                    <a:pt x="128" y="137"/>
                    <a:pt x="70" y="136"/>
                    <a:pt x="12" y="136"/>
                  </a:cubicBezTo>
                  <a:close/>
                  <a:moveTo>
                    <a:pt x="123" y="116"/>
                  </a:moveTo>
                  <a:cubicBezTo>
                    <a:pt x="122" y="116"/>
                    <a:pt x="122" y="116"/>
                    <a:pt x="121" y="116"/>
                  </a:cubicBezTo>
                  <a:cubicBezTo>
                    <a:pt x="120" y="115"/>
                    <a:pt x="119" y="113"/>
                    <a:pt x="119" y="112"/>
                  </a:cubicBezTo>
                  <a:cubicBezTo>
                    <a:pt x="119" y="111"/>
                    <a:pt x="119" y="111"/>
                    <a:pt x="119" y="111"/>
                  </a:cubicBezTo>
                  <a:cubicBezTo>
                    <a:pt x="119" y="110"/>
                    <a:pt x="120" y="110"/>
                    <a:pt x="120" y="109"/>
                  </a:cubicBezTo>
                  <a:cubicBezTo>
                    <a:pt x="120" y="109"/>
                    <a:pt x="121" y="109"/>
                    <a:pt x="121" y="108"/>
                  </a:cubicBezTo>
                  <a:cubicBezTo>
                    <a:pt x="122" y="108"/>
                    <a:pt x="122" y="108"/>
                    <a:pt x="123" y="108"/>
                  </a:cubicBezTo>
                  <a:cubicBezTo>
                    <a:pt x="128" y="108"/>
                    <a:pt x="134" y="108"/>
                    <a:pt x="139" y="108"/>
                  </a:cubicBezTo>
                  <a:cubicBezTo>
                    <a:pt x="140" y="108"/>
                    <a:pt x="140" y="108"/>
                    <a:pt x="141" y="108"/>
                  </a:cubicBezTo>
                  <a:cubicBezTo>
                    <a:pt x="141" y="109"/>
                    <a:pt x="142" y="109"/>
                    <a:pt x="142" y="109"/>
                  </a:cubicBezTo>
                  <a:cubicBezTo>
                    <a:pt x="142" y="110"/>
                    <a:pt x="143" y="110"/>
                    <a:pt x="143" y="111"/>
                  </a:cubicBezTo>
                  <a:cubicBezTo>
                    <a:pt x="143" y="111"/>
                    <a:pt x="143" y="111"/>
                    <a:pt x="143" y="112"/>
                  </a:cubicBezTo>
                  <a:cubicBezTo>
                    <a:pt x="143" y="113"/>
                    <a:pt x="142" y="115"/>
                    <a:pt x="141" y="115"/>
                  </a:cubicBezTo>
                  <a:cubicBezTo>
                    <a:pt x="140" y="116"/>
                    <a:pt x="140" y="116"/>
                    <a:pt x="139" y="116"/>
                  </a:cubicBezTo>
                  <a:cubicBezTo>
                    <a:pt x="134" y="116"/>
                    <a:pt x="128" y="116"/>
                    <a:pt x="123" y="116"/>
                  </a:cubicBezTo>
                  <a:close/>
                  <a:moveTo>
                    <a:pt x="15" y="116"/>
                  </a:moveTo>
                  <a:cubicBezTo>
                    <a:pt x="15" y="119"/>
                    <a:pt x="11" y="120"/>
                    <a:pt x="9" y="122"/>
                  </a:cubicBezTo>
                  <a:cubicBezTo>
                    <a:pt x="9" y="122"/>
                    <a:pt x="9" y="123"/>
                    <a:pt x="9" y="123"/>
                  </a:cubicBezTo>
                  <a:cubicBezTo>
                    <a:pt x="8" y="123"/>
                    <a:pt x="8" y="124"/>
                    <a:pt x="8" y="124"/>
                  </a:cubicBezTo>
                  <a:cubicBezTo>
                    <a:pt x="8" y="126"/>
                    <a:pt x="9" y="127"/>
                    <a:pt x="11" y="128"/>
                  </a:cubicBezTo>
                  <a:cubicBezTo>
                    <a:pt x="11" y="128"/>
                    <a:pt x="12" y="128"/>
                    <a:pt x="12" y="128"/>
                  </a:cubicBezTo>
                  <a:cubicBezTo>
                    <a:pt x="70" y="129"/>
                    <a:pt x="128" y="128"/>
                    <a:pt x="186" y="128"/>
                  </a:cubicBezTo>
                  <a:cubicBezTo>
                    <a:pt x="187" y="128"/>
                    <a:pt x="187" y="128"/>
                    <a:pt x="188" y="128"/>
                  </a:cubicBezTo>
                  <a:cubicBezTo>
                    <a:pt x="189" y="127"/>
                    <a:pt x="190" y="126"/>
                    <a:pt x="190" y="124"/>
                  </a:cubicBezTo>
                  <a:cubicBezTo>
                    <a:pt x="190" y="124"/>
                    <a:pt x="190" y="124"/>
                    <a:pt x="190" y="123"/>
                  </a:cubicBezTo>
                  <a:cubicBezTo>
                    <a:pt x="190" y="123"/>
                    <a:pt x="190" y="122"/>
                    <a:pt x="189" y="121"/>
                  </a:cubicBezTo>
                  <a:cubicBezTo>
                    <a:pt x="188" y="120"/>
                    <a:pt x="186" y="118"/>
                    <a:pt x="184" y="116"/>
                  </a:cubicBezTo>
                  <a:cubicBezTo>
                    <a:pt x="184" y="116"/>
                    <a:pt x="183" y="116"/>
                    <a:pt x="183" y="116"/>
                  </a:cubicBezTo>
                  <a:cubicBezTo>
                    <a:pt x="178" y="116"/>
                    <a:pt x="172" y="116"/>
                    <a:pt x="167" y="116"/>
                  </a:cubicBezTo>
                  <a:cubicBezTo>
                    <a:pt x="166" y="116"/>
                    <a:pt x="166" y="116"/>
                    <a:pt x="165" y="116"/>
                  </a:cubicBezTo>
                  <a:cubicBezTo>
                    <a:pt x="164" y="115"/>
                    <a:pt x="163" y="113"/>
                    <a:pt x="163" y="112"/>
                  </a:cubicBezTo>
                  <a:cubicBezTo>
                    <a:pt x="163" y="111"/>
                    <a:pt x="163" y="111"/>
                    <a:pt x="163" y="111"/>
                  </a:cubicBezTo>
                  <a:cubicBezTo>
                    <a:pt x="163" y="110"/>
                    <a:pt x="164" y="110"/>
                    <a:pt x="164" y="109"/>
                  </a:cubicBezTo>
                  <a:cubicBezTo>
                    <a:pt x="164" y="109"/>
                    <a:pt x="165" y="109"/>
                    <a:pt x="165" y="108"/>
                  </a:cubicBezTo>
                  <a:cubicBezTo>
                    <a:pt x="166" y="108"/>
                    <a:pt x="166" y="108"/>
                    <a:pt x="167" y="108"/>
                  </a:cubicBezTo>
                  <a:cubicBezTo>
                    <a:pt x="172" y="108"/>
                    <a:pt x="177" y="108"/>
                    <a:pt x="183" y="108"/>
                  </a:cubicBezTo>
                  <a:cubicBezTo>
                    <a:pt x="183" y="107"/>
                    <a:pt x="182" y="105"/>
                    <a:pt x="182" y="104"/>
                  </a:cubicBezTo>
                  <a:cubicBezTo>
                    <a:pt x="181" y="98"/>
                    <a:pt x="180" y="93"/>
                    <a:pt x="178" y="88"/>
                  </a:cubicBezTo>
                  <a:cubicBezTo>
                    <a:pt x="174" y="77"/>
                    <a:pt x="168" y="68"/>
                    <a:pt x="160" y="61"/>
                  </a:cubicBezTo>
                  <a:cubicBezTo>
                    <a:pt x="152" y="53"/>
                    <a:pt x="143" y="48"/>
                    <a:pt x="134" y="44"/>
                  </a:cubicBezTo>
                  <a:cubicBezTo>
                    <a:pt x="128" y="42"/>
                    <a:pt x="122" y="41"/>
                    <a:pt x="117" y="40"/>
                  </a:cubicBezTo>
                  <a:cubicBezTo>
                    <a:pt x="114" y="40"/>
                    <a:pt x="112" y="40"/>
                    <a:pt x="109" y="40"/>
                  </a:cubicBezTo>
                  <a:cubicBezTo>
                    <a:pt x="103" y="40"/>
                    <a:pt x="97" y="40"/>
                    <a:pt x="91" y="40"/>
                  </a:cubicBezTo>
                  <a:cubicBezTo>
                    <a:pt x="88" y="40"/>
                    <a:pt x="85" y="40"/>
                    <a:pt x="82" y="40"/>
                  </a:cubicBezTo>
                  <a:cubicBezTo>
                    <a:pt x="77" y="41"/>
                    <a:pt x="71" y="42"/>
                    <a:pt x="65" y="44"/>
                  </a:cubicBezTo>
                  <a:cubicBezTo>
                    <a:pt x="54" y="49"/>
                    <a:pt x="44" y="55"/>
                    <a:pt x="35" y="64"/>
                  </a:cubicBezTo>
                  <a:cubicBezTo>
                    <a:pt x="28" y="72"/>
                    <a:pt x="23" y="81"/>
                    <a:pt x="19" y="91"/>
                  </a:cubicBezTo>
                  <a:cubicBezTo>
                    <a:pt x="17" y="97"/>
                    <a:pt x="16" y="102"/>
                    <a:pt x="15" y="108"/>
                  </a:cubicBezTo>
                  <a:cubicBezTo>
                    <a:pt x="107" y="108"/>
                    <a:pt x="107" y="108"/>
                    <a:pt x="107" y="108"/>
                  </a:cubicBezTo>
                  <a:cubicBezTo>
                    <a:pt x="107" y="108"/>
                    <a:pt x="107" y="108"/>
                    <a:pt x="107" y="108"/>
                  </a:cubicBezTo>
                  <a:cubicBezTo>
                    <a:pt x="108" y="108"/>
                    <a:pt x="108" y="108"/>
                    <a:pt x="109" y="108"/>
                  </a:cubicBezTo>
                  <a:cubicBezTo>
                    <a:pt x="109" y="109"/>
                    <a:pt x="109" y="109"/>
                    <a:pt x="110" y="109"/>
                  </a:cubicBezTo>
                  <a:cubicBezTo>
                    <a:pt x="111" y="110"/>
                    <a:pt x="111" y="112"/>
                    <a:pt x="111" y="113"/>
                  </a:cubicBezTo>
                  <a:cubicBezTo>
                    <a:pt x="111" y="114"/>
                    <a:pt x="110" y="114"/>
                    <a:pt x="110" y="115"/>
                  </a:cubicBezTo>
                  <a:cubicBezTo>
                    <a:pt x="109" y="115"/>
                    <a:pt x="109" y="116"/>
                    <a:pt x="108" y="116"/>
                  </a:cubicBezTo>
                  <a:cubicBezTo>
                    <a:pt x="107" y="116"/>
                    <a:pt x="107" y="116"/>
                    <a:pt x="107" y="116"/>
                  </a:cubicBezTo>
                  <a:cubicBezTo>
                    <a:pt x="76" y="116"/>
                    <a:pt x="46" y="116"/>
                    <a:pt x="15" y="116"/>
                  </a:cubicBezTo>
                  <a:cubicBezTo>
                    <a:pt x="15" y="116"/>
                    <a:pt x="15" y="116"/>
                    <a:pt x="15" y="116"/>
                  </a:cubicBezTo>
                  <a:close/>
                  <a:moveTo>
                    <a:pt x="155" y="84"/>
                  </a:moveTo>
                  <a:cubicBezTo>
                    <a:pt x="155" y="84"/>
                    <a:pt x="154" y="84"/>
                    <a:pt x="154" y="84"/>
                  </a:cubicBezTo>
                  <a:cubicBezTo>
                    <a:pt x="153" y="84"/>
                    <a:pt x="152" y="83"/>
                    <a:pt x="152" y="82"/>
                  </a:cubicBezTo>
                  <a:cubicBezTo>
                    <a:pt x="151" y="82"/>
                    <a:pt x="151" y="81"/>
                    <a:pt x="151" y="81"/>
                  </a:cubicBezTo>
                  <a:cubicBezTo>
                    <a:pt x="151" y="80"/>
                    <a:pt x="151" y="80"/>
                    <a:pt x="151" y="79"/>
                  </a:cubicBezTo>
                  <a:cubicBezTo>
                    <a:pt x="151" y="78"/>
                    <a:pt x="150" y="77"/>
                    <a:pt x="150" y="76"/>
                  </a:cubicBezTo>
                  <a:cubicBezTo>
                    <a:pt x="148" y="72"/>
                    <a:pt x="144" y="69"/>
                    <a:pt x="141" y="66"/>
                  </a:cubicBezTo>
                  <a:cubicBezTo>
                    <a:pt x="140" y="66"/>
                    <a:pt x="138" y="65"/>
                    <a:pt x="137" y="64"/>
                  </a:cubicBezTo>
                  <a:cubicBezTo>
                    <a:pt x="137" y="64"/>
                    <a:pt x="136" y="64"/>
                    <a:pt x="136" y="64"/>
                  </a:cubicBezTo>
                  <a:cubicBezTo>
                    <a:pt x="135" y="64"/>
                    <a:pt x="135" y="64"/>
                    <a:pt x="135" y="64"/>
                  </a:cubicBezTo>
                  <a:cubicBezTo>
                    <a:pt x="135" y="64"/>
                    <a:pt x="135" y="64"/>
                    <a:pt x="135" y="64"/>
                  </a:cubicBezTo>
                  <a:cubicBezTo>
                    <a:pt x="134" y="63"/>
                    <a:pt x="133" y="63"/>
                    <a:pt x="133" y="62"/>
                  </a:cubicBezTo>
                  <a:cubicBezTo>
                    <a:pt x="133" y="62"/>
                    <a:pt x="133" y="62"/>
                    <a:pt x="133" y="61"/>
                  </a:cubicBezTo>
                  <a:cubicBezTo>
                    <a:pt x="132" y="60"/>
                    <a:pt x="132" y="58"/>
                    <a:pt x="133" y="57"/>
                  </a:cubicBezTo>
                  <a:cubicBezTo>
                    <a:pt x="134" y="57"/>
                    <a:pt x="134" y="57"/>
                    <a:pt x="135" y="56"/>
                  </a:cubicBezTo>
                  <a:cubicBezTo>
                    <a:pt x="135" y="56"/>
                    <a:pt x="136" y="56"/>
                    <a:pt x="137" y="56"/>
                  </a:cubicBezTo>
                  <a:cubicBezTo>
                    <a:pt x="137" y="56"/>
                    <a:pt x="138" y="56"/>
                    <a:pt x="138" y="56"/>
                  </a:cubicBezTo>
                  <a:cubicBezTo>
                    <a:pt x="139" y="57"/>
                    <a:pt x="140" y="57"/>
                    <a:pt x="140" y="57"/>
                  </a:cubicBezTo>
                  <a:cubicBezTo>
                    <a:pt x="147" y="60"/>
                    <a:pt x="152" y="64"/>
                    <a:pt x="156" y="70"/>
                  </a:cubicBezTo>
                  <a:cubicBezTo>
                    <a:pt x="157" y="72"/>
                    <a:pt x="157" y="73"/>
                    <a:pt x="158" y="74"/>
                  </a:cubicBezTo>
                  <a:cubicBezTo>
                    <a:pt x="158" y="75"/>
                    <a:pt x="158" y="75"/>
                    <a:pt x="158" y="76"/>
                  </a:cubicBezTo>
                  <a:cubicBezTo>
                    <a:pt x="158" y="77"/>
                    <a:pt x="159" y="77"/>
                    <a:pt x="159" y="78"/>
                  </a:cubicBezTo>
                  <a:cubicBezTo>
                    <a:pt x="159" y="79"/>
                    <a:pt x="159" y="79"/>
                    <a:pt x="159" y="80"/>
                  </a:cubicBezTo>
                  <a:cubicBezTo>
                    <a:pt x="159" y="81"/>
                    <a:pt x="159" y="82"/>
                    <a:pt x="158" y="83"/>
                  </a:cubicBezTo>
                  <a:cubicBezTo>
                    <a:pt x="157" y="83"/>
                    <a:pt x="157" y="83"/>
                    <a:pt x="157" y="84"/>
                  </a:cubicBezTo>
                  <a:cubicBezTo>
                    <a:pt x="156" y="84"/>
                    <a:pt x="156" y="84"/>
                    <a:pt x="155" y="84"/>
                  </a:cubicBezTo>
                  <a:cubicBezTo>
                    <a:pt x="155" y="84"/>
                    <a:pt x="155" y="84"/>
                    <a:pt x="155" y="84"/>
                  </a:cubicBezTo>
                  <a:close/>
                  <a:moveTo>
                    <a:pt x="75" y="24"/>
                  </a:moveTo>
                  <a:cubicBezTo>
                    <a:pt x="75" y="24"/>
                    <a:pt x="75" y="24"/>
                    <a:pt x="75" y="24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75" y="15"/>
                    <a:pt x="75" y="15"/>
                    <a:pt x="75" y="14"/>
                  </a:cubicBezTo>
                  <a:cubicBezTo>
                    <a:pt x="75" y="13"/>
                    <a:pt x="76" y="11"/>
                    <a:pt x="76" y="10"/>
                  </a:cubicBezTo>
                  <a:cubicBezTo>
                    <a:pt x="78" y="6"/>
                    <a:pt x="81" y="3"/>
                    <a:pt x="86" y="1"/>
                  </a:cubicBezTo>
                  <a:cubicBezTo>
                    <a:pt x="87" y="0"/>
                    <a:pt x="89" y="0"/>
                    <a:pt x="91" y="0"/>
                  </a:cubicBezTo>
                  <a:cubicBezTo>
                    <a:pt x="96" y="0"/>
                    <a:pt x="102" y="0"/>
                    <a:pt x="107" y="0"/>
                  </a:cubicBezTo>
                  <a:cubicBezTo>
                    <a:pt x="109" y="0"/>
                    <a:pt x="111" y="0"/>
                    <a:pt x="113" y="1"/>
                  </a:cubicBezTo>
                  <a:cubicBezTo>
                    <a:pt x="117" y="3"/>
                    <a:pt x="120" y="6"/>
                    <a:pt x="122" y="10"/>
                  </a:cubicBezTo>
                  <a:cubicBezTo>
                    <a:pt x="122" y="11"/>
                    <a:pt x="123" y="13"/>
                    <a:pt x="123" y="14"/>
                  </a:cubicBezTo>
                  <a:cubicBezTo>
                    <a:pt x="123" y="15"/>
                    <a:pt x="123" y="15"/>
                    <a:pt x="123" y="16"/>
                  </a:cubicBezTo>
                  <a:cubicBezTo>
                    <a:pt x="123" y="24"/>
                    <a:pt x="123" y="24"/>
                    <a:pt x="123" y="24"/>
                  </a:cubicBezTo>
                  <a:cubicBezTo>
                    <a:pt x="123" y="24"/>
                    <a:pt x="123" y="24"/>
                    <a:pt x="123" y="24"/>
                  </a:cubicBezTo>
                  <a:cubicBezTo>
                    <a:pt x="107" y="24"/>
                    <a:pt x="91" y="24"/>
                    <a:pt x="75" y="24"/>
                  </a:cubicBezTo>
                  <a:close/>
                  <a:moveTo>
                    <a:pt x="83" y="16"/>
                  </a:moveTo>
                  <a:cubicBezTo>
                    <a:pt x="115" y="16"/>
                    <a:pt x="115" y="16"/>
                    <a:pt x="115" y="16"/>
                  </a:cubicBezTo>
                  <a:cubicBezTo>
                    <a:pt x="115" y="16"/>
                    <a:pt x="115" y="16"/>
                    <a:pt x="115" y="15"/>
                  </a:cubicBezTo>
                  <a:cubicBezTo>
                    <a:pt x="115" y="15"/>
                    <a:pt x="115" y="14"/>
                    <a:pt x="114" y="13"/>
                  </a:cubicBezTo>
                  <a:cubicBezTo>
                    <a:pt x="114" y="11"/>
                    <a:pt x="112" y="9"/>
                    <a:pt x="110" y="9"/>
                  </a:cubicBezTo>
                  <a:cubicBezTo>
                    <a:pt x="109" y="8"/>
                    <a:pt x="108" y="8"/>
                    <a:pt x="107" y="8"/>
                  </a:cubicBezTo>
                  <a:cubicBezTo>
                    <a:pt x="102" y="8"/>
                    <a:pt x="96" y="8"/>
                    <a:pt x="91" y="8"/>
                  </a:cubicBezTo>
                  <a:cubicBezTo>
                    <a:pt x="90" y="8"/>
                    <a:pt x="89" y="8"/>
                    <a:pt x="88" y="8"/>
                  </a:cubicBezTo>
                  <a:cubicBezTo>
                    <a:pt x="86" y="9"/>
                    <a:pt x="84" y="11"/>
                    <a:pt x="84" y="13"/>
                  </a:cubicBezTo>
                  <a:cubicBezTo>
                    <a:pt x="83" y="14"/>
                    <a:pt x="83" y="15"/>
                    <a:pt x="83" y="16"/>
                  </a:cubicBezTo>
                  <a:cubicBezTo>
                    <a:pt x="83" y="16"/>
                    <a:pt x="83" y="16"/>
                    <a:pt x="83" y="16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96"/>
            <p:cNvSpPr>
              <a:spLocks noEditPoints="1"/>
            </p:cNvSpPr>
            <p:nvPr/>
          </p:nvSpPr>
          <p:spPr bwMode="auto">
            <a:xfrm>
              <a:off x="2988" y="2722"/>
              <a:ext cx="94" cy="303"/>
            </a:xfrm>
            <a:custGeom>
              <a:avLst/>
              <a:gdLst>
                <a:gd name="T0" fmla="*/ 24 w 40"/>
                <a:gd name="T1" fmla="*/ 45 h 128"/>
                <a:gd name="T2" fmla="*/ 24 w 40"/>
                <a:gd name="T3" fmla="*/ 125 h 128"/>
                <a:gd name="T4" fmla="*/ 0 w 40"/>
                <a:gd name="T5" fmla="*/ 93 h 128"/>
                <a:gd name="T6" fmla="*/ 0 w 40"/>
                <a:gd name="T7" fmla="*/ 45 h 128"/>
                <a:gd name="T8" fmla="*/ 24 w 40"/>
                <a:gd name="T9" fmla="*/ 45 h 128"/>
                <a:gd name="T10" fmla="*/ 40 w 40"/>
                <a:gd name="T11" fmla="*/ 5 h 128"/>
                <a:gd name="T12" fmla="*/ 0 w 40"/>
                <a:gd name="T13" fmla="*/ 29 h 128"/>
                <a:gd name="T14" fmla="*/ 24 w 40"/>
                <a:gd name="T15" fmla="*/ 29 h 128"/>
                <a:gd name="T16" fmla="*/ 40 w 40"/>
                <a:gd name="T17" fmla="*/ 5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128">
                  <a:moveTo>
                    <a:pt x="24" y="45"/>
                  </a:moveTo>
                  <a:cubicBezTo>
                    <a:pt x="24" y="125"/>
                    <a:pt x="24" y="125"/>
                    <a:pt x="24" y="125"/>
                  </a:cubicBezTo>
                  <a:cubicBezTo>
                    <a:pt x="24" y="125"/>
                    <a:pt x="0" y="128"/>
                    <a:pt x="0" y="93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24" y="45"/>
                    <a:pt x="24" y="45"/>
                    <a:pt x="24" y="45"/>
                  </a:cubicBezTo>
                  <a:close/>
                  <a:moveTo>
                    <a:pt x="40" y="5"/>
                  </a:moveTo>
                  <a:cubicBezTo>
                    <a:pt x="40" y="5"/>
                    <a:pt x="1" y="0"/>
                    <a:pt x="0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3" y="4"/>
                    <a:pt x="40" y="5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97"/>
            <p:cNvSpPr>
              <a:spLocks noEditPoints="1"/>
            </p:cNvSpPr>
            <p:nvPr/>
          </p:nvSpPr>
          <p:spPr bwMode="auto">
            <a:xfrm>
              <a:off x="2940" y="2838"/>
              <a:ext cx="474" cy="38"/>
            </a:xfrm>
            <a:custGeom>
              <a:avLst/>
              <a:gdLst>
                <a:gd name="T0" fmla="*/ 436 w 474"/>
                <a:gd name="T1" fmla="*/ 38 h 38"/>
                <a:gd name="T2" fmla="*/ 455 w 474"/>
                <a:gd name="T3" fmla="*/ 38 h 38"/>
                <a:gd name="T4" fmla="*/ 455 w 474"/>
                <a:gd name="T5" fmla="*/ 19 h 38"/>
                <a:gd name="T6" fmla="*/ 474 w 474"/>
                <a:gd name="T7" fmla="*/ 19 h 38"/>
                <a:gd name="T8" fmla="*/ 474 w 474"/>
                <a:gd name="T9" fmla="*/ 0 h 38"/>
                <a:gd name="T10" fmla="*/ 436 w 474"/>
                <a:gd name="T11" fmla="*/ 0 h 38"/>
                <a:gd name="T12" fmla="*/ 436 w 474"/>
                <a:gd name="T13" fmla="*/ 38 h 38"/>
                <a:gd name="T14" fmla="*/ 436 w 474"/>
                <a:gd name="T15" fmla="*/ 38 h 38"/>
                <a:gd name="T16" fmla="*/ 38 w 474"/>
                <a:gd name="T17" fmla="*/ 38 h 38"/>
                <a:gd name="T18" fmla="*/ 19 w 474"/>
                <a:gd name="T19" fmla="*/ 38 h 38"/>
                <a:gd name="T20" fmla="*/ 19 w 474"/>
                <a:gd name="T21" fmla="*/ 19 h 38"/>
                <a:gd name="T22" fmla="*/ 0 w 474"/>
                <a:gd name="T23" fmla="*/ 19 h 38"/>
                <a:gd name="T24" fmla="*/ 0 w 474"/>
                <a:gd name="T25" fmla="*/ 0 h 38"/>
                <a:gd name="T26" fmla="*/ 38 w 474"/>
                <a:gd name="T27" fmla="*/ 0 h 38"/>
                <a:gd name="T28" fmla="*/ 38 w 474"/>
                <a:gd name="T29" fmla="*/ 38 h 38"/>
                <a:gd name="T30" fmla="*/ 38 w 474"/>
                <a:gd name="T31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74" h="38">
                  <a:moveTo>
                    <a:pt x="436" y="38"/>
                  </a:moveTo>
                  <a:lnTo>
                    <a:pt x="455" y="38"/>
                  </a:lnTo>
                  <a:lnTo>
                    <a:pt x="455" y="19"/>
                  </a:lnTo>
                  <a:lnTo>
                    <a:pt x="474" y="19"/>
                  </a:lnTo>
                  <a:lnTo>
                    <a:pt x="474" y="0"/>
                  </a:lnTo>
                  <a:lnTo>
                    <a:pt x="436" y="0"/>
                  </a:lnTo>
                  <a:lnTo>
                    <a:pt x="436" y="38"/>
                  </a:lnTo>
                  <a:lnTo>
                    <a:pt x="436" y="38"/>
                  </a:lnTo>
                  <a:close/>
                  <a:moveTo>
                    <a:pt x="38" y="38"/>
                  </a:moveTo>
                  <a:lnTo>
                    <a:pt x="19" y="38"/>
                  </a:lnTo>
                  <a:lnTo>
                    <a:pt x="19" y="19"/>
                  </a:lnTo>
                  <a:lnTo>
                    <a:pt x="0" y="19"/>
                  </a:lnTo>
                  <a:lnTo>
                    <a:pt x="0" y="0"/>
                  </a:lnTo>
                  <a:lnTo>
                    <a:pt x="38" y="0"/>
                  </a:lnTo>
                  <a:lnTo>
                    <a:pt x="38" y="38"/>
                  </a:lnTo>
                  <a:lnTo>
                    <a:pt x="38" y="38"/>
                  </a:lnTo>
                  <a:close/>
                </a:path>
              </a:pathLst>
            </a:custGeom>
            <a:solidFill>
              <a:srgbClr val="D9D9D9"/>
            </a:solidFill>
            <a:ln w="30163" cap="sq">
              <a:solidFill>
                <a:srgbClr val="737373"/>
              </a:solidFill>
              <a:prstDash val="solid"/>
              <a:miter lim="800000"/>
            </a:ln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98"/>
            <p:cNvSpPr>
              <a:spLocks noEditPoints="1"/>
            </p:cNvSpPr>
            <p:nvPr/>
          </p:nvSpPr>
          <p:spPr bwMode="auto">
            <a:xfrm>
              <a:off x="2978" y="2554"/>
              <a:ext cx="398" cy="474"/>
            </a:xfrm>
            <a:custGeom>
              <a:avLst/>
              <a:gdLst>
                <a:gd name="T0" fmla="*/ 7 w 168"/>
                <a:gd name="T1" fmla="*/ 193 h 200"/>
                <a:gd name="T2" fmla="*/ 0 w 168"/>
                <a:gd name="T3" fmla="*/ 112 h 200"/>
                <a:gd name="T4" fmla="*/ 167 w 168"/>
                <a:gd name="T5" fmla="*/ 184 h 200"/>
                <a:gd name="T6" fmla="*/ 145 w 168"/>
                <a:gd name="T7" fmla="*/ 200 h 200"/>
                <a:gd name="T8" fmla="*/ 145 w 168"/>
                <a:gd name="T9" fmla="*/ 192 h 200"/>
                <a:gd name="T10" fmla="*/ 160 w 168"/>
                <a:gd name="T11" fmla="*/ 176 h 200"/>
                <a:gd name="T12" fmla="*/ 9 w 168"/>
                <a:gd name="T13" fmla="*/ 182 h 200"/>
                <a:gd name="T14" fmla="*/ 136 w 168"/>
                <a:gd name="T15" fmla="*/ 184 h 200"/>
                <a:gd name="T16" fmla="*/ 133 w 168"/>
                <a:gd name="T17" fmla="*/ 178 h 200"/>
                <a:gd name="T18" fmla="*/ 139 w 168"/>
                <a:gd name="T19" fmla="*/ 175 h 200"/>
                <a:gd name="T20" fmla="*/ 144 w 168"/>
                <a:gd name="T21" fmla="*/ 167 h 200"/>
                <a:gd name="T22" fmla="*/ 145 w 168"/>
                <a:gd name="T23" fmla="*/ 150 h 200"/>
                <a:gd name="T24" fmla="*/ 151 w 168"/>
                <a:gd name="T25" fmla="*/ 150 h 200"/>
                <a:gd name="T26" fmla="*/ 152 w 168"/>
                <a:gd name="T27" fmla="*/ 169 h 200"/>
                <a:gd name="T28" fmla="*/ 141 w 168"/>
                <a:gd name="T29" fmla="*/ 183 h 200"/>
                <a:gd name="T30" fmla="*/ 0 w 168"/>
                <a:gd name="T31" fmla="*/ 96 h 200"/>
                <a:gd name="T32" fmla="*/ 19 w 168"/>
                <a:gd name="T33" fmla="*/ 73 h 200"/>
                <a:gd name="T34" fmla="*/ 64 w 168"/>
                <a:gd name="T35" fmla="*/ 60 h 200"/>
                <a:gd name="T36" fmla="*/ 144 w 168"/>
                <a:gd name="T37" fmla="*/ 72 h 200"/>
                <a:gd name="T38" fmla="*/ 168 w 168"/>
                <a:gd name="T39" fmla="*/ 96 h 200"/>
                <a:gd name="T40" fmla="*/ 28 w 168"/>
                <a:gd name="T41" fmla="*/ 80 h 200"/>
                <a:gd name="T42" fmla="*/ 8 w 168"/>
                <a:gd name="T43" fmla="*/ 95 h 200"/>
                <a:gd name="T44" fmla="*/ 159 w 168"/>
                <a:gd name="T45" fmla="*/ 92 h 200"/>
                <a:gd name="T46" fmla="*/ 100 w 168"/>
                <a:gd name="T47" fmla="*/ 80 h 200"/>
                <a:gd name="T48" fmla="*/ 100 w 168"/>
                <a:gd name="T49" fmla="*/ 80 h 200"/>
                <a:gd name="T50" fmla="*/ 88 w 168"/>
                <a:gd name="T51" fmla="*/ 40 h 200"/>
                <a:gd name="T52" fmla="*/ 84 w 168"/>
                <a:gd name="T53" fmla="*/ 34 h 200"/>
                <a:gd name="T54" fmla="*/ 87 w 168"/>
                <a:gd name="T55" fmla="*/ 28 h 200"/>
                <a:gd name="T56" fmla="*/ 84 w 168"/>
                <a:gd name="T57" fmla="*/ 22 h 200"/>
                <a:gd name="T58" fmla="*/ 82 w 168"/>
                <a:gd name="T59" fmla="*/ 5 h 200"/>
                <a:gd name="T60" fmla="*/ 91 w 168"/>
                <a:gd name="T61" fmla="*/ 2 h 200"/>
                <a:gd name="T62" fmla="*/ 90 w 168"/>
                <a:gd name="T63" fmla="*/ 7 h 200"/>
                <a:gd name="T64" fmla="*/ 88 w 168"/>
                <a:gd name="T65" fmla="*/ 13 h 200"/>
                <a:gd name="T66" fmla="*/ 94 w 168"/>
                <a:gd name="T67" fmla="*/ 22 h 200"/>
                <a:gd name="T68" fmla="*/ 91 w 168"/>
                <a:gd name="T69" fmla="*/ 38 h 200"/>
                <a:gd name="T70" fmla="*/ 56 w 168"/>
                <a:gd name="T71" fmla="*/ 40 h 200"/>
                <a:gd name="T72" fmla="*/ 53 w 168"/>
                <a:gd name="T73" fmla="*/ 34 h 200"/>
                <a:gd name="T74" fmla="*/ 56 w 168"/>
                <a:gd name="T75" fmla="*/ 28 h 200"/>
                <a:gd name="T76" fmla="*/ 52 w 168"/>
                <a:gd name="T77" fmla="*/ 22 h 200"/>
                <a:gd name="T78" fmla="*/ 51 w 168"/>
                <a:gd name="T79" fmla="*/ 5 h 200"/>
                <a:gd name="T80" fmla="*/ 56 w 168"/>
                <a:gd name="T81" fmla="*/ 0 h 200"/>
                <a:gd name="T82" fmla="*/ 59 w 168"/>
                <a:gd name="T83" fmla="*/ 7 h 200"/>
                <a:gd name="T84" fmla="*/ 57 w 168"/>
                <a:gd name="T85" fmla="*/ 13 h 200"/>
                <a:gd name="T86" fmla="*/ 63 w 168"/>
                <a:gd name="T87" fmla="*/ 22 h 200"/>
                <a:gd name="T88" fmla="*/ 60 w 168"/>
                <a:gd name="T89" fmla="*/ 38 h 200"/>
                <a:gd name="T90" fmla="*/ 116 w 168"/>
                <a:gd name="T91" fmla="*/ 40 h 200"/>
                <a:gd name="T92" fmla="*/ 112 w 168"/>
                <a:gd name="T93" fmla="*/ 34 h 200"/>
                <a:gd name="T94" fmla="*/ 115 w 168"/>
                <a:gd name="T95" fmla="*/ 28 h 200"/>
                <a:gd name="T96" fmla="*/ 112 w 168"/>
                <a:gd name="T97" fmla="*/ 22 h 200"/>
                <a:gd name="T98" fmla="*/ 110 w 168"/>
                <a:gd name="T99" fmla="*/ 5 h 200"/>
                <a:gd name="T100" fmla="*/ 116 w 168"/>
                <a:gd name="T101" fmla="*/ 0 h 200"/>
                <a:gd name="T102" fmla="*/ 118 w 168"/>
                <a:gd name="T103" fmla="*/ 7 h 200"/>
                <a:gd name="T104" fmla="*/ 116 w 168"/>
                <a:gd name="T105" fmla="*/ 13 h 200"/>
                <a:gd name="T106" fmla="*/ 122 w 168"/>
                <a:gd name="T107" fmla="*/ 22 h 200"/>
                <a:gd name="T108" fmla="*/ 119 w 168"/>
                <a:gd name="T109" fmla="*/ 38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8" h="200">
                  <a:moveTo>
                    <a:pt x="24" y="200"/>
                  </a:moveTo>
                  <a:cubicBezTo>
                    <a:pt x="23" y="200"/>
                    <a:pt x="22" y="200"/>
                    <a:pt x="22" y="200"/>
                  </a:cubicBezTo>
                  <a:cubicBezTo>
                    <a:pt x="20" y="200"/>
                    <a:pt x="18" y="199"/>
                    <a:pt x="16" y="199"/>
                  </a:cubicBezTo>
                  <a:cubicBezTo>
                    <a:pt x="13" y="197"/>
                    <a:pt x="10" y="195"/>
                    <a:pt x="7" y="193"/>
                  </a:cubicBezTo>
                  <a:cubicBezTo>
                    <a:pt x="4" y="190"/>
                    <a:pt x="2" y="187"/>
                    <a:pt x="1" y="184"/>
                  </a:cubicBezTo>
                  <a:cubicBezTo>
                    <a:pt x="1" y="182"/>
                    <a:pt x="0" y="180"/>
                    <a:pt x="0" y="178"/>
                  </a:cubicBezTo>
                  <a:cubicBezTo>
                    <a:pt x="0" y="178"/>
                    <a:pt x="0" y="177"/>
                    <a:pt x="0" y="176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168" y="112"/>
                    <a:pt x="168" y="112"/>
                    <a:pt x="168" y="112"/>
                  </a:cubicBezTo>
                  <a:cubicBezTo>
                    <a:pt x="168" y="176"/>
                    <a:pt x="168" y="176"/>
                    <a:pt x="168" y="176"/>
                  </a:cubicBezTo>
                  <a:cubicBezTo>
                    <a:pt x="168" y="177"/>
                    <a:pt x="168" y="178"/>
                    <a:pt x="168" y="178"/>
                  </a:cubicBezTo>
                  <a:cubicBezTo>
                    <a:pt x="168" y="180"/>
                    <a:pt x="167" y="182"/>
                    <a:pt x="167" y="184"/>
                  </a:cubicBezTo>
                  <a:cubicBezTo>
                    <a:pt x="166" y="187"/>
                    <a:pt x="164" y="190"/>
                    <a:pt x="161" y="193"/>
                  </a:cubicBezTo>
                  <a:cubicBezTo>
                    <a:pt x="159" y="195"/>
                    <a:pt x="156" y="197"/>
                    <a:pt x="153" y="198"/>
                  </a:cubicBezTo>
                  <a:cubicBezTo>
                    <a:pt x="151" y="199"/>
                    <a:pt x="149" y="200"/>
                    <a:pt x="147" y="200"/>
                  </a:cubicBezTo>
                  <a:cubicBezTo>
                    <a:pt x="146" y="200"/>
                    <a:pt x="145" y="200"/>
                    <a:pt x="145" y="200"/>
                  </a:cubicBezTo>
                  <a:cubicBezTo>
                    <a:pt x="104" y="200"/>
                    <a:pt x="64" y="200"/>
                    <a:pt x="24" y="200"/>
                  </a:cubicBezTo>
                  <a:close/>
                  <a:moveTo>
                    <a:pt x="24" y="192"/>
                  </a:moveTo>
                  <a:cubicBezTo>
                    <a:pt x="64" y="192"/>
                    <a:pt x="104" y="192"/>
                    <a:pt x="144" y="192"/>
                  </a:cubicBezTo>
                  <a:cubicBezTo>
                    <a:pt x="145" y="192"/>
                    <a:pt x="145" y="192"/>
                    <a:pt x="145" y="192"/>
                  </a:cubicBezTo>
                  <a:cubicBezTo>
                    <a:pt x="147" y="192"/>
                    <a:pt x="149" y="191"/>
                    <a:pt x="150" y="191"/>
                  </a:cubicBezTo>
                  <a:cubicBezTo>
                    <a:pt x="152" y="190"/>
                    <a:pt x="154" y="188"/>
                    <a:pt x="156" y="187"/>
                  </a:cubicBezTo>
                  <a:cubicBezTo>
                    <a:pt x="157" y="185"/>
                    <a:pt x="158" y="183"/>
                    <a:pt x="159" y="181"/>
                  </a:cubicBezTo>
                  <a:cubicBezTo>
                    <a:pt x="160" y="180"/>
                    <a:pt x="160" y="178"/>
                    <a:pt x="160" y="176"/>
                  </a:cubicBezTo>
                  <a:cubicBezTo>
                    <a:pt x="160" y="120"/>
                    <a:pt x="160" y="120"/>
                    <a:pt x="160" y="120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8" y="139"/>
                    <a:pt x="8" y="158"/>
                    <a:pt x="8" y="176"/>
                  </a:cubicBezTo>
                  <a:cubicBezTo>
                    <a:pt x="8" y="178"/>
                    <a:pt x="8" y="180"/>
                    <a:pt x="9" y="182"/>
                  </a:cubicBezTo>
                  <a:cubicBezTo>
                    <a:pt x="11" y="186"/>
                    <a:pt x="14" y="189"/>
                    <a:pt x="18" y="191"/>
                  </a:cubicBezTo>
                  <a:cubicBezTo>
                    <a:pt x="19" y="191"/>
                    <a:pt x="21" y="192"/>
                    <a:pt x="23" y="192"/>
                  </a:cubicBezTo>
                  <a:cubicBezTo>
                    <a:pt x="23" y="192"/>
                    <a:pt x="24" y="192"/>
                    <a:pt x="24" y="192"/>
                  </a:cubicBezTo>
                  <a:close/>
                  <a:moveTo>
                    <a:pt x="136" y="184"/>
                  </a:moveTo>
                  <a:cubicBezTo>
                    <a:pt x="135" y="184"/>
                    <a:pt x="135" y="184"/>
                    <a:pt x="134" y="184"/>
                  </a:cubicBezTo>
                  <a:cubicBezTo>
                    <a:pt x="134" y="183"/>
                    <a:pt x="133" y="183"/>
                    <a:pt x="133" y="183"/>
                  </a:cubicBezTo>
                  <a:cubicBezTo>
                    <a:pt x="132" y="182"/>
                    <a:pt x="132" y="180"/>
                    <a:pt x="132" y="179"/>
                  </a:cubicBezTo>
                  <a:cubicBezTo>
                    <a:pt x="132" y="179"/>
                    <a:pt x="132" y="178"/>
                    <a:pt x="133" y="178"/>
                  </a:cubicBezTo>
                  <a:cubicBezTo>
                    <a:pt x="133" y="177"/>
                    <a:pt x="133" y="177"/>
                    <a:pt x="133" y="177"/>
                  </a:cubicBezTo>
                  <a:cubicBezTo>
                    <a:pt x="134" y="176"/>
                    <a:pt x="135" y="176"/>
                    <a:pt x="136" y="176"/>
                  </a:cubicBezTo>
                  <a:cubicBezTo>
                    <a:pt x="136" y="176"/>
                    <a:pt x="136" y="176"/>
                    <a:pt x="137" y="176"/>
                  </a:cubicBezTo>
                  <a:cubicBezTo>
                    <a:pt x="138" y="176"/>
                    <a:pt x="138" y="176"/>
                    <a:pt x="139" y="175"/>
                  </a:cubicBezTo>
                  <a:cubicBezTo>
                    <a:pt x="140" y="175"/>
                    <a:pt x="140" y="175"/>
                    <a:pt x="140" y="175"/>
                  </a:cubicBezTo>
                  <a:cubicBezTo>
                    <a:pt x="142" y="174"/>
                    <a:pt x="143" y="171"/>
                    <a:pt x="144" y="169"/>
                  </a:cubicBezTo>
                  <a:cubicBezTo>
                    <a:pt x="144" y="169"/>
                    <a:pt x="144" y="169"/>
                    <a:pt x="144" y="168"/>
                  </a:cubicBezTo>
                  <a:cubicBezTo>
                    <a:pt x="144" y="168"/>
                    <a:pt x="144" y="168"/>
                    <a:pt x="144" y="167"/>
                  </a:cubicBezTo>
                  <a:cubicBezTo>
                    <a:pt x="144" y="167"/>
                    <a:pt x="144" y="166"/>
                    <a:pt x="144" y="166"/>
                  </a:cubicBezTo>
                  <a:cubicBezTo>
                    <a:pt x="144" y="165"/>
                    <a:pt x="144" y="165"/>
                    <a:pt x="144" y="164"/>
                  </a:cubicBezTo>
                  <a:cubicBezTo>
                    <a:pt x="144" y="160"/>
                    <a:pt x="144" y="156"/>
                    <a:pt x="144" y="152"/>
                  </a:cubicBezTo>
                  <a:cubicBezTo>
                    <a:pt x="144" y="151"/>
                    <a:pt x="144" y="151"/>
                    <a:pt x="145" y="150"/>
                  </a:cubicBezTo>
                  <a:cubicBezTo>
                    <a:pt x="145" y="149"/>
                    <a:pt x="147" y="148"/>
                    <a:pt x="148" y="148"/>
                  </a:cubicBezTo>
                  <a:cubicBezTo>
                    <a:pt x="148" y="148"/>
                    <a:pt x="149" y="148"/>
                    <a:pt x="149" y="148"/>
                  </a:cubicBezTo>
                  <a:cubicBezTo>
                    <a:pt x="150" y="148"/>
                    <a:pt x="150" y="149"/>
                    <a:pt x="151" y="149"/>
                  </a:cubicBezTo>
                  <a:cubicBezTo>
                    <a:pt x="151" y="149"/>
                    <a:pt x="151" y="150"/>
                    <a:pt x="151" y="150"/>
                  </a:cubicBezTo>
                  <a:cubicBezTo>
                    <a:pt x="152" y="151"/>
                    <a:pt x="152" y="151"/>
                    <a:pt x="152" y="152"/>
                  </a:cubicBezTo>
                  <a:cubicBezTo>
                    <a:pt x="152" y="156"/>
                    <a:pt x="152" y="160"/>
                    <a:pt x="152" y="164"/>
                  </a:cubicBezTo>
                  <a:cubicBezTo>
                    <a:pt x="152" y="164"/>
                    <a:pt x="152" y="165"/>
                    <a:pt x="152" y="165"/>
                  </a:cubicBezTo>
                  <a:cubicBezTo>
                    <a:pt x="152" y="166"/>
                    <a:pt x="152" y="168"/>
                    <a:pt x="152" y="169"/>
                  </a:cubicBezTo>
                  <a:cubicBezTo>
                    <a:pt x="151" y="172"/>
                    <a:pt x="150" y="175"/>
                    <a:pt x="148" y="178"/>
                  </a:cubicBezTo>
                  <a:cubicBezTo>
                    <a:pt x="148" y="179"/>
                    <a:pt x="148" y="179"/>
                    <a:pt x="147" y="180"/>
                  </a:cubicBezTo>
                  <a:cubicBezTo>
                    <a:pt x="146" y="180"/>
                    <a:pt x="146" y="181"/>
                    <a:pt x="145" y="182"/>
                  </a:cubicBezTo>
                  <a:cubicBezTo>
                    <a:pt x="144" y="182"/>
                    <a:pt x="143" y="183"/>
                    <a:pt x="141" y="183"/>
                  </a:cubicBezTo>
                  <a:cubicBezTo>
                    <a:pt x="140" y="184"/>
                    <a:pt x="138" y="184"/>
                    <a:pt x="137" y="184"/>
                  </a:cubicBezTo>
                  <a:cubicBezTo>
                    <a:pt x="136" y="184"/>
                    <a:pt x="136" y="184"/>
                    <a:pt x="136" y="184"/>
                  </a:cubicBezTo>
                  <a:close/>
                  <a:moveTo>
                    <a:pt x="0" y="104"/>
                  </a:moveTo>
                  <a:cubicBezTo>
                    <a:pt x="0" y="101"/>
                    <a:pt x="0" y="98"/>
                    <a:pt x="0" y="96"/>
                  </a:cubicBezTo>
                  <a:cubicBezTo>
                    <a:pt x="0" y="95"/>
                    <a:pt x="0" y="95"/>
                    <a:pt x="0" y="95"/>
                  </a:cubicBezTo>
                  <a:cubicBezTo>
                    <a:pt x="0" y="93"/>
                    <a:pt x="1" y="91"/>
                    <a:pt x="1" y="89"/>
                  </a:cubicBezTo>
                  <a:cubicBezTo>
                    <a:pt x="2" y="87"/>
                    <a:pt x="2" y="86"/>
                    <a:pt x="3" y="84"/>
                  </a:cubicBezTo>
                  <a:cubicBezTo>
                    <a:pt x="7" y="79"/>
                    <a:pt x="12" y="75"/>
                    <a:pt x="19" y="73"/>
                  </a:cubicBezTo>
                  <a:cubicBezTo>
                    <a:pt x="21" y="73"/>
                    <a:pt x="23" y="72"/>
                    <a:pt x="25" y="72"/>
                  </a:cubicBezTo>
                  <a:cubicBezTo>
                    <a:pt x="26" y="72"/>
                    <a:pt x="27" y="72"/>
                    <a:pt x="28" y="72"/>
                  </a:cubicBezTo>
                  <a:cubicBezTo>
                    <a:pt x="64" y="72"/>
                    <a:pt x="64" y="72"/>
                    <a:pt x="64" y="72"/>
                  </a:cubicBezTo>
                  <a:cubicBezTo>
                    <a:pt x="64" y="60"/>
                    <a:pt x="64" y="60"/>
                    <a:pt x="64" y="60"/>
                  </a:cubicBezTo>
                  <a:cubicBezTo>
                    <a:pt x="108" y="60"/>
                    <a:pt x="108" y="60"/>
                    <a:pt x="108" y="60"/>
                  </a:cubicBezTo>
                  <a:cubicBezTo>
                    <a:pt x="108" y="72"/>
                    <a:pt x="108" y="72"/>
                    <a:pt x="108" y="72"/>
                  </a:cubicBezTo>
                  <a:cubicBezTo>
                    <a:pt x="140" y="72"/>
                    <a:pt x="140" y="72"/>
                    <a:pt x="140" y="72"/>
                  </a:cubicBezTo>
                  <a:cubicBezTo>
                    <a:pt x="142" y="72"/>
                    <a:pt x="143" y="72"/>
                    <a:pt x="144" y="72"/>
                  </a:cubicBezTo>
                  <a:cubicBezTo>
                    <a:pt x="146" y="72"/>
                    <a:pt x="148" y="73"/>
                    <a:pt x="150" y="73"/>
                  </a:cubicBezTo>
                  <a:cubicBezTo>
                    <a:pt x="156" y="76"/>
                    <a:pt x="162" y="80"/>
                    <a:pt x="165" y="86"/>
                  </a:cubicBezTo>
                  <a:cubicBezTo>
                    <a:pt x="166" y="87"/>
                    <a:pt x="167" y="89"/>
                    <a:pt x="167" y="90"/>
                  </a:cubicBezTo>
                  <a:cubicBezTo>
                    <a:pt x="168" y="92"/>
                    <a:pt x="168" y="94"/>
                    <a:pt x="168" y="96"/>
                  </a:cubicBezTo>
                  <a:cubicBezTo>
                    <a:pt x="168" y="104"/>
                    <a:pt x="168" y="104"/>
                    <a:pt x="168" y="104"/>
                  </a:cubicBezTo>
                  <a:cubicBezTo>
                    <a:pt x="112" y="104"/>
                    <a:pt x="56" y="104"/>
                    <a:pt x="0" y="104"/>
                  </a:cubicBezTo>
                  <a:close/>
                  <a:moveTo>
                    <a:pt x="72" y="80"/>
                  </a:moveTo>
                  <a:cubicBezTo>
                    <a:pt x="57" y="80"/>
                    <a:pt x="42" y="80"/>
                    <a:pt x="28" y="80"/>
                  </a:cubicBezTo>
                  <a:cubicBezTo>
                    <a:pt x="26" y="80"/>
                    <a:pt x="24" y="80"/>
                    <a:pt x="22" y="81"/>
                  </a:cubicBezTo>
                  <a:cubicBezTo>
                    <a:pt x="17" y="82"/>
                    <a:pt x="13" y="84"/>
                    <a:pt x="10" y="89"/>
                  </a:cubicBezTo>
                  <a:cubicBezTo>
                    <a:pt x="10" y="90"/>
                    <a:pt x="9" y="91"/>
                    <a:pt x="9" y="92"/>
                  </a:cubicBezTo>
                  <a:cubicBezTo>
                    <a:pt x="8" y="93"/>
                    <a:pt x="8" y="94"/>
                    <a:pt x="8" y="95"/>
                  </a:cubicBezTo>
                  <a:cubicBezTo>
                    <a:pt x="8" y="95"/>
                    <a:pt x="8" y="96"/>
                    <a:pt x="8" y="96"/>
                  </a:cubicBezTo>
                  <a:cubicBezTo>
                    <a:pt x="160" y="96"/>
                    <a:pt x="160" y="96"/>
                    <a:pt x="160" y="96"/>
                  </a:cubicBezTo>
                  <a:cubicBezTo>
                    <a:pt x="160" y="96"/>
                    <a:pt x="160" y="95"/>
                    <a:pt x="160" y="95"/>
                  </a:cubicBezTo>
                  <a:cubicBezTo>
                    <a:pt x="160" y="94"/>
                    <a:pt x="160" y="93"/>
                    <a:pt x="159" y="92"/>
                  </a:cubicBezTo>
                  <a:cubicBezTo>
                    <a:pt x="159" y="91"/>
                    <a:pt x="158" y="90"/>
                    <a:pt x="158" y="89"/>
                  </a:cubicBezTo>
                  <a:cubicBezTo>
                    <a:pt x="155" y="84"/>
                    <a:pt x="151" y="82"/>
                    <a:pt x="146" y="81"/>
                  </a:cubicBezTo>
                  <a:cubicBezTo>
                    <a:pt x="144" y="80"/>
                    <a:pt x="143" y="80"/>
                    <a:pt x="141" y="80"/>
                  </a:cubicBezTo>
                  <a:cubicBezTo>
                    <a:pt x="127" y="80"/>
                    <a:pt x="114" y="80"/>
                    <a:pt x="100" y="80"/>
                  </a:cubicBezTo>
                  <a:cubicBezTo>
                    <a:pt x="100" y="80"/>
                    <a:pt x="100" y="80"/>
                    <a:pt x="100" y="80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72" y="80"/>
                    <a:pt x="72" y="80"/>
                    <a:pt x="72" y="80"/>
                  </a:cubicBezTo>
                  <a:cubicBezTo>
                    <a:pt x="81" y="80"/>
                    <a:pt x="91" y="80"/>
                    <a:pt x="100" y="80"/>
                  </a:cubicBezTo>
                  <a:cubicBezTo>
                    <a:pt x="100" y="68"/>
                    <a:pt x="100" y="68"/>
                    <a:pt x="100" y="68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2" y="80"/>
                    <a:pt x="72" y="80"/>
                    <a:pt x="72" y="80"/>
                  </a:cubicBezTo>
                  <a:close/>
                  <a:moveTo>
                    <a:pt x="88" y="40"/>
                  </a:moveTo>
                  <a:cubicBezTo>
                    <a:pt x="87" y="40"/>
                    <a:pt x="86" y="40"/>
                    <a:pt x="86" y="40"/>
                  </a:cubicBezTo>
                  <a:cubicBezTo>
                    <a:pt x="85" y="39"/>
                    <a:pt x="84" y="38"/>
                    <a:pt x="84" y="36"/>
                  </a:cubicBezTo>
                  <a:cubicBezTo>
                    <a:pt x="84" y="36"/>
                    <a:pt x="84" y="36"/>
                    <a:pt x="84" y="35"/>
                  </a:cubicBezTo>
                  <a:cubicBezTo>
                    <a:pt x="84" y="35"/>
                    <a:pt x="84" y="34"/>
                    <a:pt x="84" y="34"/>
                  </a:cubicBezTo>
                  <a:cubicBezTo>
                    <a:pt x="85" y="33"/>
                    <a:pt x="85" y="33"/>
                    <a:pt x="85" y="33"/>
                  </a:cubicBezTo>
                  <a:cubicBezTo>
                    <a:pt x="85" y="32"/>
                    <a:pt x="86" y="32"/>
                    <a:pt x="86" y="32"/>
                  </a:cubicBezTo>
                  <a:cubicBezTo>
                    <a:pt x="86" y="31"/>
                    <a:pt x="87" y="31"/>
                    <a:pt x="87" y="30"/>
                  </a:cubicBezTo>
                  <a:cubicBezTo>
                    <a:pt x="87" y="30"/>
                    <a:pt x="87" y="29"/>
                    <a:pt x="87" y="28"/>
                  </a:cubicBezTo>
                  <a:cubicBezTo>
                    <a:pt x="87" y="28"/>
                    <a:pt x="87" y="28"/>
                    <a:pt x="87" y="27"/>
                  </a:cubicBezTo>
                  <a:cubicBezTo>
                    <a:pt x="87" y="26"/>
                    <a:pt x="87" y="25"/>
                    <a:pt x="86" y="24"/>
                  </a:cubicBezTo>
                  <a:cubicBezTo>
                    <a:pt x="85" y="23"/>
                    <a:pt x="85" y="23"/>
                    <a:pt x="84" y="22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3" y="20"/>
                    <a:pt x="82" y="19"/>
                    <a:pt x="81" y="18"/>
                  </a:cubicBezTo>
                  <a:cubicBezTo>
                    <a:pt x="80" y="16"/>
                    <a:pt x="80" y="14"/>
                    <a:pt x="80" y="12"/>
                  </a:cubicBezTo>
                  <a:cubicBezTo>
                    <a:pt x="80" y="11"/>
                    <a:pt x="80" y="10"/>
                    <a:pt x="81" y="9"/>
                  </a:cubicBezTo>
                  <a:cubicBezTo>
                    <a:pt x="81" y="7"/>
                    <a:pt x="82" y="6"/>
                    <a:pt x="82" y="5"/>
                  </a:cubicBezTo>
                  <a:cubicBezTo>
                    <a:pt x="83" y="4"/>
                    <a:pt x="83" y="3"/>
                    <a:pt x="84" y="2"/>
                  </a:cubicBezTo>
                  <a:cubicBezTo>
                    <a:pt x="84" y="2"/>
                    <a:pt x="85" y="1"/>
                    <a:pt x="85" y="1"/>
                  </a:cubicBezTo>
                  <a:cubicBezTo>
                    <a:pt x="86" y="1"/>
                    <a:pt x="86" y="0"/>
                    <a:pt x="86" y="0"/>
                  </a:cubicBezTo>
                  <a:cubicBezTo>
                    <a:pt x="88" y="0"/>
                    <a:pt x="90" y="0"/>
                    <a:pt x="91" y="2"/>
                  </a:cubicBezTo>
                  <a:cubicBezTo>
                    <a:pt x="91" y="2"/>
                    <a:pt x="91" y="2"/>
                    <a:pt x="91" y="3"/>
                  </a:cubicBezTo>
                  <a:cubicBezTo>
                    <a:pt x="92" y="3"/>
                    <a:pt x="92" y="4"/>
                    <a:pt x="92" y="4"/>
                  </a:cubicBezTo>
                  <a:cubicBezTo>
                    <a:pt x="92" y="5"/>
                    <a:pt x="91" y="6"/>
                    <a:pt x="91" y="6"/>
                  </a:cubicBezTo>
                  <a:cubicBezTo>
                    <a:pt x="91" y="7"/>
                    <a:pt x="90" y="7"/>
                    <a:pt x="90" y="7"/>
                  </a:cubicBezTo>
                  <a:cubicBezTo>
                    <a:pt x="90" y="7"/>
                    <a:pt x="90" y="8"/>
                    <a:pt x="90" y="8"/>
                  </a:cubicBezTo>
                  <a:cubicBezTo>
                    <a:pt x="89" y="8"/>
                    <a:pt x="89" y="9"/>
                    <a:pt x="89" y="10"/>
                  </a:cubicBezTo>
                  <a:cubicBezTo>
                    <a:pt x="88" y="10"/>
                    <a:pt x="88" y="11"/>
                    <a:pt x="88" y="12"/>
                  </a:cubicBezTo>
                  <a:cubicBezTo>
                    <a:pt x="88" y="12"/>
                    <a:pt x="88" y="12"/>
                    <a:pt x="88" y="13"/>
                  </a:cubicBezTo>
                  <a:cubicBezTo>
                    <a:pt x="88" y="14"/>
                    <a:pt x="89" y="15"/>
                    <a:pt x="89" y="16"/>
                  </a:cubicBezTo>
                  <a:cubicBezTo>
                    <a:pt x="90" y="17"/>
                    <a:pt x="90" y="17"/>
                    <a:pt x="91" y="18"/>
                  </a:cubicBezTo>
                  <a:cubicBezTo>
                    <a:pt x="91" y="18"/>
                    <a:pt x="92" y="18"/>
                    <a:pt x="92" y="18"/>
                  </a:cubicBezTo>
                  <a:cubicBezTo>
                    <a:pt x="93" y="20"/>
                    <a:pt x="93" y="21"/>
                    <a:pt x="94" y="22"/>
                  </a:cubicBezTo>
                  <a:cubicBezTo>
                    <a:pt x="95" y="24"/>
                    <a:pt x="95" y="26"/>
                    <a:pt x="95" y="28"/>
                  </a:cubicBezTo>
                  <a:cubicBezTo>
                    <a:pt x="95" y="29"/>
                    <a:pt x="95" y="30"/>
                    <a:pt x="95" y="31"/>
                  </a:cubicBezTo>
                  <a:cubicBezTo>
                    <a:pt x="94" y="33"/>
                    <a:pt x="94" y="34"/>
                    <a:pt x="93" y="35"/>
                  </a:cubicBezTo>
                  <a:cubicBezTo>
                    <a:pt x="93" y="36"/>
                    <a:pt x="92" y="37"/>
                    <a:pt x="91" y="38"/>
                  </a:cubicBezTo>
                  <a:cubicBezTo>
                    <a:pt x="91" y="38"/>
                    <a:pt x="91" y="39"/>
                    <a:pt x="90" y="39"/>
                  </a:cubicBezTo>
                  <a:cubicBezTo>
                    <a:pt x="89" y="40"/>
                    <a:pt x="89" y="40"/>
                    <a:pt x="88" y="40"/>
                  </a:cubicBezTo>
                  <a:cubicBezTo>
                    <a:pt x="88" y="40"/>
                    <a:pt x="88" y="40"/>
                    <a:pt x="88" y="40"/>
                  </a:cubicBezTo>
                  <a:close/>
                  <a:moveTo>
                    <a:pt x="56" y="40"/>
                  </a:moveTo>
                  <a:cubicBezTo>
                    <a:pt x="56" y="40"/>
                    <a:pt x="55" y="40"/>
                    <a:pt x="54" y="40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3" y="38"/>
                    <a:pt x="52" y="37"/>
                    <a:pt x="52" y="35"/>
                  </a:cubicBezTo>
                  <a:cubicBezTo>
                    <a:pt x="53" y="35"/>
                    <a:pt x="53" y="34"/>
                    <a:pt x="53" y="34"/>
                  </a:cubicBezTo>
                  <a:cubicBezTo>
                    <a:pt x="53" y="33"/>
                    <a:pt x="54" y="33"/>
                    <a:pt x="54" y="33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5" y="31"/>
                    <a:pt x="55" y="31"/>
                    <a:pt x="56" y="30"/>
                  </a:cubicBezTo>
                  <a:cubicBezTo>
                    <a:pt x="56" y="30"/>
                    <a:pt x="56" y="29"/>
                    <a:pt x="56" y="28"/>
                  </a:cubicBezTo>
                  <a:cubicBezTo>
                    <a:pt x="56" y="28"/>
                    <a:pt x="56" y="28"/>
                    <a:pt x="56" y="27"/>
                  </a:cubicBezTo>
                  <a:cubicBezTo>
                    <a:pt x="56" y="26"/>
                    <a:pt x="55" y="25"/>
                    <a:pt x="55" y="24"/>
                  </a:cubicBezTo>
                  <a:cubicBezTo>
                    <a:pt x="54" y="23"/>
                    <a:pt x="54" y="23"/>
                    <a:pt x="53" y="22"/>
                  </a:cubicBezTo>
                  <a:cubicBezTo>
                    <a:pt x="53" y="22"/>
                    <a:pt x="52" y="22"/>
                    <a:pt x="52" y="22"/>
                  </a:cubicBezTo>
                  <a:cubicBezTo>
                    <a:pt x="51" y="20"/>
                    <a:pt x="51" y="19"/>
                    <a:pt x="50" y="18"/>
                  </a:cubicBezTo>
                  <a:cubicBezTo>
                    <a:pt x="49" y="16"/>
                    <a:pt x="49" y="14"/>
                    <a:pt x="49" y="12"/>
                  </a:cubicBezTo>
                  <a:cubicBezTo>
                    <a:pt x="49" y="11"/>
                    <a:pt x="49" y="10"/>
                    <a:pt x="49" y="9"/>
                  </a:cubicBezTo>
                  <a:cubicBezTo>
                    <a:pt x="50" y="7"/>
                    <a:pt x="50" y="6"/>
                    <a:pt x="51" y="5"/>
                  </a:cubicBezTo>
                  <a:cubicBezTo>
                    <a:pt x="52" y="4"/>
                    <a:pt x="52" y="3"/>
                    <a:pt x="53" y="2"/>
                  </a:cubicBezTo>
                  <a:cubicBezTo>
                    <a:pt x="53" y="2"/>
                    <a:pt x="53" y="1"/>
                    <a:pt x="54" y="1"/>
                  </a:cubicBezTo>
                  <a:cubicBezTo>
                    <a:pt x="54" y="1"/>
                    <a:pt x="55" y="0"/>
                    <a:pt x="55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8" y="0"/>
                    <a:pt x="60" y="1"/>
                    <a:pt x="60" y="3"/>
                  </a:cubicBezTo>
                  <a:cubicBezTo>
                    <a:pt x="60" y="3"/>
                    <a:pt x="60" y="4"/>
                    <a:pt x="60" y="4"/>
                  </a:cubicBezTo>
                  <a:cubicBezTo>
                    <a:pt x="60" y="5"/>
                    <a:pt x="60" y="6"/>
                    <a:pt x="60" y="6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9" y="7"/>
                    <a:pt x="59" y="8"/>
                    <a:pt x="58" y="8"/>
                  </a:cubicBezTo>
                  <a:cubicBezTo>
                    <a:pt x="58" y="8"/>
                    <a:pt x="58" y="9"/>
                    <a:pt x="57" y="10"/>
                  </a:cubicBezTo>
                  <a:cubicBezTo>
                    <a:pt x="57" y="10"/>
                    <a:pt x="57" y="11"/>
                    <a:pt x="57" y="12"/>
                  </a:cubicBezTo>
                  <a:cubicBezTo>
                    <a:pt x="57" y="12"/>
                    <a:pt x="57" y="12"/>
                    <a:pt x="57" y="13"/>
                  </a:cubicBezTo>
                  <a:cubicBezTo>
                    <a:pt x="57" y="14"/>
                    <a:pt x="57" y="15"/>
                    <a:pt x="58" y="16"/>
                  </a:cubicBezTo>
                  <a:cubicBezTo>
                    <a:pt x="59" y="17"/>
                    <a:pt x="59" y="17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1" y="20"/>
                    <a:pt x="62" y="21"/>
                    <a:pt x="63" y="22"/>
                  </a:cubicBezTo>
                  <a:cubicBezTo>
                    <a:pt x="64" y="24"/>
                    <a:pt x="64" y="26"/>
                    <a:pt x="64" y="28"/>
                  </a:cubicBezTo>
                  <a:cubicBezTo>
                    <a:pt x="64" y="29"/>
                    <a:pt x="64" y="30"/>
                    <a:pt x="63" y="31"/>
                  </a:cubicBezTo>
                  <a:cubicBezTo>
                    <a:pt x="63" y="33"/>
                    <a:pt x="62" y="34"/>
                    <a:pt x="62" y="35"/>
                  </a:cubicBezTo>
                  <a:cubicBezTo>
                    <a:pt x="61" y="36"/>
                    <a:pt x="61" y="37"/>
                    <a:pt x="60" y="38"/>
                  </a:cubicBezTo>
                  <a:cubicBezTo>
                    <a:pt x="60" y="38"/>
                    <a:pt x="59" y="39"/>
                    <a:pt x="59" y="39"/>
                  </a:cubicBezTo>
                  <a:cubicBezTo>
                    <a:pt x="58" y="40"/>
                    <a:pt x="58" y="40"/>
                    <a:pt x="57" y="40"/>
                  </a:cubicBezTo>
                  <a:cubicBezTo>
                    <a:pt x="57" y="40"/>
                    <a:pt x="57" y="40"/>
                    <a:pt x="56" y="40"/>
                  </a:cubicBezTo>
                  <a:close/>
                  <a:moveTo>
                    <a:pt x="116" y="40"/>
                  </a:moveTo>
                  <a:cubicBezTo>
                    <a:pt x="115" y="40"/>
                    <a:pt x="114" y="40"/>
                    <a:pt x="114" y="40"/>
                  </a:cubicBezTo>
                  <a:cubicBezTo>
                    <a:pt x="113" y="39"/>
                    <a:pt x="113" y="39"/>
                    <a:pt x="113" y="39"/>
                  </a:cubicBezTo>
                  <a:cubicBezTo>
                    <a:pt x="112" y="38"/>
                    <a:pt x="111" y="37"/>
                    <a:pt x="112" y="35"/>
                  </a:cubicBezTo>
                  <a:cubicBezTo>
                    <a:pt x="112" y="35"/>
                    <a:pt x="112" y="34"/>
                    <a:pt x="112" y="34"/>
                  </a:cubicBezTo>
                  <a:cubicBezTo>
                    <a:pt x="113" y="33"/>
                    <a:pt x="113" y="33"/>
                    <a:pt x="113" y="33"/>
                  </a:cubicBezTo>
                  <a:cubicBezTo>
                    <a:pt x="113" y="32"/>
                    <a:pt x="114" y="32"/>
                    <a:pt x="114" y="32"/>
                  </a:cubicBezTo>
                  <a:cubicBezTo>
                    <a:pt x="114" y="31"/>
                    <a:pt x="115" y="31"/>
                    <a:pt x="115" y="30"/>
                  </a:cubicBezTo>
                  <a:cubicBezTo>
                    <a:pt x="115" y="30"/>
                    <a:pt x="115" y="29"/>
                    <a:pt x="115" y="28"/>
                  </a:cubicBezTo>
                  <a:cubicBezTo>
                    <a:pt x="115" y="28"/>
                    <a:pt x="115" y="28"/>
                    <a:pt x="115" y="27"/>
                  </a:cubicBezTo>
                  <a:cubicBezTo>
                    <a:pt x="115" y="26"/>
                    <a:pt x="115" y="25"/>
                    <a:pt x="114" y="24"/>
                  </a:cubicBezTo>
                  <a:cubicBezTo>
                    <a:pt x="113" y="23"/>
                    <a:pt x="113" y="23"/>
                    <a:pt x="112" y="22"/>
                  </a:cubicBezTo>
                  <a:cubicBezTo>
                    <a:pt x="112" y="22"/>
                    <a:pt x="112" y="22"/>
                    <a:pt x="112" y="22"/>
                  </a:cubicBezTo>
                  <a:cubicBezTo>
                    <a:pt x="111" y="20"/>
                    <a:pt x="110" y="19"/>
                    <a:pt x="109" y="18"/>
                  </a:cubicBezTo>
                  <a:cubicBezTo>
                    <a:pt x="108" y="16"/>
                    <a:pt x="108" y="14"/>
                    <a:pt x="108" y="12"/>
                  </a:cubicBezTo>
                  <a:cubicBezTo>
                    <a:pt x="108" y="11"/>
                    <a:pt x="108" y="10"/>
                    <a:pt x="109" y="9"/>
                  </a:cubicBezTo>
                  <a:cubicBezTo>
                    <a:pt x="109" y="7"/>
                    <a:pt x="110" y="6"/>
                    <a:pt x="110" y="5"/>
                  </a:cubicBezTo>
                  <a:cubicBezTo>
                    <a:pt x="111" y="4"/>
                    <a:pt x="111" y="3"/>
                    <a:pt x="112" y="2"/>
                  </a:cubicBezTo>
                  <a:cubicBezTo>
                    <a:pt x="112" y="2"/>
                    <a:pt x="113" y="1"/>
                    <a:pt x="113" y="1"/>
                  </a:cubicBezTo>
                  <a:cubicBezTo>
                    <a:pt x="114" y="1"/>
                    <a:pt x="114" y="0"/>
                    <a:pt x="114" y="0"/>
                  </a:cubicBezTo>
                  <a:cubicBezTo>
                    <a:pt x="115" y="0"/>
                    <a:pt x="115" y="0"/>
                    <a:pt x="116" y="0"/>
                  </a:cubicBezTo>
                  <a:cubicBezTo>
                    <a:pt x="117" y="0"/>
                    <a:pt x="119" y="1"/>
                    <a:pt x="119" y="3"/>
                  </a:cubicBezTo>
                  <a:cubicBezTo>
                    <a:pt x="120" y="3"/>
                    <a:pt x="120" y="4"/>
                    <a:pt x="120" y="4"/>
                  </a:cubicBezTo>
                  <a:cubicBezTo>
                    <a:pt x="120" y="5"/>
                    <a:pt x="119" y="6"/>
                    <a:pt x="119" y="6"/>
                  </a:cubicBezTo>
                  <a:cubicBezTo>
                    <a:pt x="119" y="7"/>
                    <a:pt x="118" y="7"/>
                    <a:pt x="118" y="7"/>
                  </a:cubicBezTo>
                  <a:cubicBezTo>
                    <a:pt x="118" y="7"/>
                    <a:pt x="118" y="8"/>
                    <a:pt x="118" y="8"/>
                  </a:cubicBezTo>
                  <a:cubicBezTo>
                    <a:pt x="117" y="8"/>
                    <a:pt x="117" y="9"/>
                    <a:pt x="117" y="10"/>
                  </a:cubicBezTo>
                  <a:cubicBezTo>
                    <a:pt x="116" y="10"/>
                    <a:pt x="116" y="11"/>
                    <a:pt x="116" y="12"/>
                  </a:cubicBezTo>
                  <a:cubicBezTo>
                    <a:pt x="116" y="12"/>
                    <a:pt x="116" y="12"/>
                    <a:pt x="116" y="13"/>
                  </a:cubicBezTo>
                  <a:cubicBezTo>
                    <a:pt x="116" y="14"/>
                    <a:pt x="117" y="15"/>
                    <a:pt x="117" y="16"/>
                  </a:cubicBezTo>
                  <a:cubicBezTo>
                    <a:pt x="118" y="17"/>
                    <a:pt x="118" y="17"/>
                    <a:pt x="119" y="18"/>
                  </a:cubicBezTo>
                  <a:cubicBezTo>
                    <a:pt x="119" y="18"/>
                    <a:pt x="120" y="18"/>
                    <a:pt x="120" y="18"/>
                  </a:cubicBezTo>
                  <a:cubicBezTo>
                    <a:pt x="121" y="20"/>
                    <a:pt x="121" y="21"/>
                    <a:pt x="122" y="22"/>
                  </a:cubicBezTo>
                  <a:cubicBezTo>
                    <a:pt x="123" y="24"/>
                    <a:pt x="123" y="26"/>
                    <a:pt x="123" y="28"/>
                  </a:cubicBezTo>
                  <a:cubicBezTo>
                    <a:pt x="123" y="29"/>
                    <a:pt x="123" y="30"/>
                    <a:pt x="123" y="31"/>
                  </a:cubicBezTo>
                  <a:cubicBezTo>
                    <a:pt x="122" y="33"/>
                    <a:pt x="122" y="34"/>
                    <a:pt x="121" y="35"/>
                  </a:cubicBezTo>
                  <a:cubicBezTo>
                    <a:pt x="121" y="36"/>
                    <a:pt x="120" y="37"/>
                    <a:pt x="119" y="38"/>
                  </a:cubicBezTo>
                  <a:cubicBezTo>
                    <a:pt x="119" y="38"/>
                    <a:pt x="119" y="39"/>
                    <a:pt x="118" y="39"/>
                  </a:cubicBezTo>
                  <a:cubicBezTo>
                    <a:pt x="117" y="40"/>
                    <a:pt x="117" y="40"/>
                    <a:pt x="116" y="40"/>
                  </a:cubicBezTo>
                  <a:cubicBezTo>
                    <a:pt x="116" y="40"/>
                    <a:pt x="116" y="40"/>
                    <a:pt x="116" y="40"/>
                  </a:cubicBezTo>
                  <a:close/>
                </a:path>
              </a:pathLst>
            </a:custGeom>
            <a:solidFill>
              <a:srgbClr val="73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  <p:sp>
        <p:nvSpPr>
          <p:cNvPr id="146" name="矩形 145"/>
          <p:cNvSpPr/>
          <p:nvPr/>
        </p:nvSpPr>
        <p:spPr>
          <a:xfrm>
            <a:off x="0" y="557057"/>
            <a:ext cx="452200" cy="452200"/>
          </a:xfrm>
          <a:prstGeom prst="rect">
            <a:avLst/>
          </a:prstGeom>
          <a:solidFill>
            <a:srgbClr val="15B5BC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000" dirty="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文本框 72"/>
          <p:cNvSpPr txBox="1"/>
          <p:nvPr/>
        </p:nvSpPr>
        <p:spPr>
          <a:xfrm>
            <a:off x="452200" y="459992"/>
            <a:ext cx="1107996" cy="646331"/>
          </a:xfrm>
          <a:prstGeom prst="rect">
            <a:avLst/>
          </a:prstGeom>
          <a:noFill/>
          <a:effectLst>
            <a:outerShdw blurRad="127000" dist="127000" dir="8100000" algn="tr" rotWithShape="0">
              <a:prstClr val="black">
                <a:alpha val="10000"/>
              </a:prstClr>
            </a:outerShdw>
          </a:effectLst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3600">
                <a:solidFill>
                  <a:srgbClr val="B0B0B0"/>
                </a:solidFill>
              </a:defRPr>
            </a:lvl1pPr>
          </a:lstStyle>
          <a:p>
            <a:r>
              <a:rPr lang="zh-CN" altLang="en-US" dirty="0" smtClean="0">
                <a:solidFill>
                  <a:srgbClr val="15B5BC"/>
                </a:solidFill>
                <a:latin typeface="方正兰亭粗黑_GBK" panose="02000000000000000000" pitchFamily="2" charset="-122"/>
                <a:ea typeface="方正兰亭粗黑_GBK" panose="02000000000000000000" pitchFamily="2" charset="-122"/>
              </a:rPr>
              <a:t>太空</a:t>
            </a:r>
            <a:endParaRPr lang="en-US" altLang="zh-CN" dirty="0" smtClean="0">
              <a:solidFill>
                <a:srgbClr val="15B5BC"/>
              </a:solidFill>
              <a:latin typeface="方正兰亭粗黑_GBK" panose="02000000000000000000" pitchFamily="2" charset="-122"/>
              <a:ea typeface="方正兰亭粗黑_GBK" panose="02000000000000000000" pitchFamily="2" charset="-122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11739800" y="557057"/>
            <a:ext cx="452200" cy="452200"/>
          </a:xfrm>
          <a:prstGeom prst="rect">
            <a:avLst/>
          </a:prstGeom>
          <a:solidFill>
            <a:srgbClr val="15B5BC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000" dirty="0" smtClean="0"/>
              <a:t>1</a:t>
            </a:r>
            <a:endParaRPr lang="zh-CN" altLang="en-US" sz="2000" dirty="0"/>
          </a:p>
        </p:txBody>
      </p:sp>
      <p:sp>
        <p:nvSpPr>
          <p:cNvPr id="146" name="矩形 145"/>
          <p:cNvSpPr/>
          <p:nvPr/>
        </p:nvSpPr>
        <p:spPr>
          <a:xfrm>
            <a:off x="0" y="557057"/>
            <a:ext cx="452200" cy="452200"/>
          </a:xfrm>
          <a:prstGeom prst="rect">
            <a:avLst/>
          </a:prstGeom>
          <a:solidFill>
            <a:srgbClr val="15B5BC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000" dirty="0"/>
          </a:p>
        </p:txBody>
      </p:sp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3685735" y="1231324"/>
            <a:ext cx="4820530" cy="4808904"/>
            <a:chOff x="2617" y="937"/>
            <a:chExt cx="3317" cy="3309"/>
          </a:xfrm>
        </p:grpSpPr>
        <p:sp>
          <p:nvSpPr>
            <p:cNvPr id="6" name="Oval 5"/>
            <p:cNvSpPr>
              <a:spLocks noChangeArrowheads="1"/>
            </p:cNvSpPr>
            <p:nvPr/>
          </p:nvSpPr>
          <p:spPr bwMode="auto">
            <a:xfrm>
              <a:off x="2722" y="952"/>
              <a:ext cx="61" cy="60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Oval 6"/>
            <p:cNvSpPr>
              <a:spLocks noChangeArrowheads="1"/>
            </p:cNvSpPr>
            <p:nvPr/>
          </p:nvSpPr>
          <p:spPr bwMode="auto">
            <a:xfrm>
              <a:off x="3046" y="1155"/>
              <a:ext cx="60" cy="60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Oval 7"/>
            <p:cNvSpPr>
              <a:spLocks noChangeArrowheads="1"/>
            </p:cNvSpPr>
            <p:nvPr/>
          </p:nvSpPr>
          <p:spPr bwMode="auto">
            <a:xfrm>
              <a:off x="2835" y="1433"/>
              <a:ext cx="60" cy="61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Oval 8"/>
            <p:cNvSpPr>
              <a:spLocks noChangeArrowheads="1"/>
            </p:cNvSpPr>
            <p:nvPr/>
          </p:nvSpPr>
          <p:spPr bwMode="auto">
            <a:xfrm>
              <a:off x="2662" y="1065"/>
              <a:ext cx="15" cy="15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Oval 9"/>
            <p:cNvSpPr>
              <a:spLocks noChangeArrowheads="1"/>
            </p:cNvSpPr>
            <p:nvPr/>
          </p:nvSpPr>
          <p:spPr bwMode="auto">
            <a:xfrm>
              <a:off x="2940" y="1441"/>
              <a:ext cx="15" cy="15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Oval 10"/>
            <p:cNvSpPr>
              <a:spLocks noChangeArrowheads="1"/>
            </p:cNvSpPr>
            <p:nvPr/>
          </p:nvSpPr>
          <p:spPr bwMode="auto">
            <a:xfrm>
              <a:off x="2820" y="1343"/>
              <a:ext cx="15" cy="15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Oval 11"/>
            <p:cNvSpPr>
              <a:spLocks noChangeArrowheads="1"/>
            </p:cNvSpPr>
            <p:nvPr/>
          </p:nvSpPr>
          <p:spPr bwMode="auto">
            <a:xfrm>
              <a:off x="2971" y="1200"/>
              <a:ext cx="15" cy="15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Oval 12"/>
            <p:cNvSpPr>
              <a:spLocks noChangeArrowheads="1"/>
            </p:cNvSpPr>
            <p:nvPr/>
          </p:nvSpPr>
          <p:spPr bwMode="auto">
            <a:xfrm>
              <a:off x="3113" y="1433"/>
              <a:ext cx="166" cy="166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13"/>
            <p:cNvSpPr/>
            <p:nvPr/>
          </p:nvSpPr>
          <p:spPr bwMode="auto">
            <a:xfrm>
              <a:off x="3046" y="1185"/>
              <a:ext cx="120" cy="121"/>
            </a:xfrm>
            <a:custGeom>
              <a:avLst/>
              <a:gdLst>
                <a:gd name="T0" fmla="*/ 32 w 64"/>
                <a:gd name="T1" fmla="*/ 0 h 64"/>
                <a:gd name="T2" fmla="*/ 64 w 64"/>
                <a:gd name="T3" fmla="*/ 31 h 64"/>
                <a:gd name="T4" fmla="*/ 32 w 64"/>
                <a:gd name="T5" fmla="*/ 64 h 64"/>
                <a:gd name="T6" fmla="*/ 0 w 64"/>
                <a:gd name="T7" fmla="*/ 32 h 64"/>
                <a:gd name="T8" fmla="*/ 6 w 64"/>
                <a:gd name="T9" fmla="*/ 1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4">
                  <a:moveTo>
                    <a:pt x="32" y="0"/>
                  </a:moveTo>
                  <a:cubicBezTo>
                    <a:pt x="50" y="0"/>
                    <a:pt x="64" y="14"/>
                    <a:pt x="64" y="31"/>
                  </a:cubicBezTo>
                  <a:cubicBezTo>
                    <a:pt x="64" y="49"/>
                    <a:pt x="49" y="64"/>
                    <a:pt x="32" y="64"/>
                  </a:cubicBezTo>
                  <a:cubicBezTo>
                    <a:pt x="14" y="64"/>
                    <a:pt x="0" y="49"/>
                    <a:pt x="0" y="32"/>
                  </a:cubicBezTo>
                  <a:cubicBezTo>
                    <a:pt x="0" y="24"/>
                    <a:pt x="2" y="18"/>
                    <a:pt x="6" y="12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14"/>
            <p:cNvSpPr/>
            <p:nvPr/>
          </p:nvSpPr>
          <p:spPr bwMode="auto">
            <a:xfrm>
              <a:off x="2685" y="1027"/>
              <a:ext cx="586" cy="587"/>
            </a:xfrm>
            <a:custGeom>
              <a:avLst/>
              <a:gdLst>
                <a:gd name="T0" fmla="*/ 238 w 312"/>
                <a:gd name="T1" fmla="*/ 288 h 312"/>
                <a:gd name="T2" fmla="*/ 156 w 312"/>
                <a:gd name="T3" fmla="*/ 312 h 312"/>
                <a:gd name="T4" fmla="*/ 0 w 312"/>
                <a:gd name="T5" fmla="*/ 156 h 312"/>
                <a:gd name="T6" fmla="*/ 156 w 312"/>
                <a:gd name="T7" fmla="*/ 0 h 312"/>
                <a:gd name="T8" fmla="*/ 312 w 312"/>
                <a:gd name="T9" fmla="*/ 156 h 312"/>
                <a:gd name="T10" fmla="*/ 297 w 312"/>
                <a:gd name="T11" fmla="*/ 223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2" h="312">
                  <a:moveTo>
                    <a:pt x="238" y="288"/>
                  </a:moveTo>
                  <a:cubicBezTo>
                    <a:pt x="215" y="303"/>
                    <a:pt x="187" y="312"/>
                    <a:pt x="156" y="312"/>
                  </a:cubicBezTo>
                  <a:cubicBezTo>
                    <a:pt x="70" y="312"/>
                    <a:pt x="0" y="243"/>
                    <a:pt x="0" y="156"/>
                  </a:cubicBezTo>
                  <a:cubicBezTo>
                    <a:pt x="0" y="70"/>
                    <a:pt x="69" y="0"/>
                    <a:pt x="156" y="0"/>
                  </a:cubicBezTo>
                  <a:cubicBezTo>
                    <a:pt x="242" y="0"/>
                    <a:pt x="312" y="69"/>
                    <a:pt x="312" y="156"/>
                  </a:cubicBezTo>
                  <a:cubicBezTo>
                    <a:pt x="312" y="180"/>
                    <a:pt x="307" y="203"/>
                    <a:pt x="297" y="223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15"/>
            <p:cNvSpPr/>
            <p:nvPr/>
          </p:nvSpPr>
          <p:spPr bwMode="auto">
            <a:xfrm>
              <a:off x="3544" y="1029"/>
              <a:ext cx="583" cy="583"/>
            </a:xfrm>
            <a:custGeom>
              <a:avLst/>
              <a:gdLst>
                <a:gd name="T0" fmla="*/ 290 w 310"/>
                <a:gd name="T1" fmla="*/ 119 h 310"/>
                <a:gd name="T2" fmla="*/ 191 w 310"/>
                <a:gd name="T3" fmla="*/ 290 h 310"/>
                <a:gd name="T4" fmla="*/ 20 w 310"/>
                <a:gd name="T5" fmla="*/ 191 h 310"/>
                <a:gd name="T6" fmla="*/ 119 w 310"/>
                <a:gd name="T7" fmla="*/ 20 h 310"/>
                <a:gd name="T8" fmla="*/ 290 w 310"/>
                <a:gd name="T9" fmla="*/ 119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0" h="310">
                  <a:moveTo>
                    <a:pt x="290" y="119"/>
                  </a:moveTo>
                  <a:cubicBezTo>
                    <a:pt x="310" y="193"/>
                    <a:pt x="266" y="270"/>
                    <a:pt x="191" y="290"/>
                  </a:cubicBezTo>
                  <a:cubicBezTo>
                    <a:pt x="117" y="310"/>
                    <a:pt x="40" y="266"/>
                    <a:pt x="20" y="191"/>
                  </a:cubicBezTo>
                  <a:cubicBezTo>
                    <a:pt x="0" y="117"/>
                    <a:pt x="44" y="40"/>
                    <a:pt x="119" y="20"/>
                  </a:cubicBezTo>
                  <a:cubicBezTo>
                    <a:pt x="193" y="0"/>
                    <a:pt x="270" y="44"/>
                    <a:pt x="290" y="119"/>
                  </a:cubicBezTo>
                  <a:close/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16"/>
            <p:cNvSpPr/>
            <p:nvPr/>
          </p:nvSpPr>
          <p:spPr bwMode="auto">
            <a:xfrm>
              <a:off x="3501" y="1195"/>
              <a:ext cx="688" cy="299"/>
            </a:xfrm>
            <a:custGeom>
              <a:avLst/>
              <a:gdLst>
                <a:gd name="T0" fmla="*/ 301 w 366"/>
                <a:gd name="T1" fmla="*/ 0 h 159"/>
                <a:gd name="T2" fmla="*/ 331 w 366"/>
                <a:gd name="T3" fmla="*/ 6 h 159"/>
                <a:gd name="T4" fmla="*/ 358 w 366"/>
                <a:gd name="T5" fmla="*/ 27 h 159"/>
                <a:gd name="T6" fmla="*/ 196 w 366"/>
                <a:gd name="T7" fmla="*/ 133 h 159"/>
                <a:gd name="T8" fmla="*/ 2 w 366"/>
                <a:gd name="T9" fmla="*/ 123 h 159"/>
                <a:gd name="T10" fmla="*/ 13 w 366"/>
                <a:gd name="T11" fmla="*/ 93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6" h="159">
                  <a:moveTo>
                    <a:pt x="301" y="0"/>
                  </a:moveTo>
                  <a:cubicBezTo>
                    <a:pt x="313" y="1"/>
                    <a:pt x="323" y="3"/>
                    <a:pt x="331" y="6"/>
                  </a:cubicBezTo>
                  <a:cubicBezTo>
                    <a:pt x="346" y="10"/>
                    <a:pt x="355" y="17"/>
                    <a:pt x="358" y="27"/>
                  </a:cubicBezTo>
                  <a:cubicBezTo>
                    <a:pt x="366" y="59"/>
                    <a:pt x="294" y="106"/>
                    <a:pt x="196" y="133"/>
                  </a:cubicBezTo>
                  <a:cubicBezTo>
                    <a:pt x="98" y="159"/>
                    <a:pt x="11" y="155"/>
                    <a:pt x="2" y="123"/>
                  </a:cubicBezTo>
                  <a:cubicBezTo>
                    <a:pt x="0" y="114"/>
                    <a:pt x="4" y="104"/>
                    <a:pt x="13" y="93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Oval 17"/>
            <p:cNvSpPr>
              <a:spLocks noChangeArrowheads="1"/>
            </p:cNvSpPr>
            <p:nvPr/>
          </p:nvSpPr>
          <p:spPr bwMode="auto">
            <a:xfrm>
              <a:off x="4061" y="975"/>
              <a:ext cx="120" cy="120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Oval 18"/>
            <p:cNvSpPr>
              <a:spLocks noChangeArrowheads="1"/>
            </p:cNvSpPr>
            <p:nvPr/>
          </p:nvSpPr>
          <p:spPr bwMode="auto">
            <a:xfrm>
              <a:off x="3963" y="975"/>
              <a:ext cx="45" cy="45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19"/>
            <p:cNvSpPr/>
            <p:nvPr/>
          </p:nvSpPr>
          <p:spPr bwMode="auto">
            <a:xfrm>
              <a:off x="3632" y="1274"/>
              <a:ext cx="6" cy="32"/>
            </a:xfrm>
            <a:custGeom>
              <a:avLst/>
              <a:gdLst>
                <a:gd name="T0" fmla="*/ 0 w 3"/>
                <a:gd name="T1" fmla="*/ 17 h 17"/>
                <a:gd name="T2" fmla="*/ 3 w 3"/>
                <a:gd name="T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17">
                  <a:moveTo>
                    <a:pt x="0" y="17"/>
                  </a:moveTo>
                  <a:cubicBezTo>
                    <a:pt x="1" y="12"/>
                    <a:pt x="2" y="6"/>
                    <a:pt x="3" y="0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20"/>
            <p:cNvSpPr/>
            <p:nvPr/>
          </p:nvSpPr>
          <p:spPr bwMode="auto">
            <a:xfrm>
              <a:off x="3659" y="1125"/>
              <a:ext cx="124" cy="96"/>
            </a:xfrm>
            <a:custGeom>
              <a:avLst/>
              <a:gdLst>
                <a:gd name="T0" fmla="*/ 0 w 66"/>
                <a:gd name="T1" fmla="*/ 51 h 51"/>
                <a:gd name="T2" fmla="*/ 66 w 66"/>
                <a:gd name="T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6" h="51">
                  <a:moveTo>
                    <a:pt x="0" y="51"/>
                  </a:moveTo>
                  <a:cubicBezTo>
                    <a:pt x="13" y="27"/>
                    <a:pt x="37" y="8"/>
                    <a:pt x="66" y="0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Oval 21"/>
            <p:cNvSpPr>
              <a:spLocks noChangeArrowheads="1"/>
            </p:cNvSpPr>
            <p:nvPr/>
          </p:nvSpPr>
          <p:spPr bwMode="auto">
            <a:xfrm>
              <a:off x="4836" y="937"/>
              <a:ext cx="15" cy="15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Oval 22"/>
            <p:cNvSpPr>
              <a:spLocks noChangeArrowheads="1"/>
            </p:cNvSpPr>
            <p:nvPr/>
          </p:nvSpPr>
          <p:spPr bwMode="auto">
            <a:xfrm>
              <a:off x="4362" y="1042"/>
              <a:ext cx="586" cy="587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Oval 23"/>
            <p:cNvSpPr>
              <a:spLocks noChangeArrowheads="1"/>
            </p:cNvSpPr>
            <p:nvPr/>
          </p:nvSpPr>
          <p:spPr bwMode="auto">
            <a:xfrm>
              <a:off x="4888" y="937"/>
              <a:ext cx="166" cy="166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24"/>
            <p:cNvSpPr/>
            <p:nvPr/>
          </p:nvSpPr>
          <p:spPr bwMode="auto">
            <a:xfrm>
              <a:off x="4550" y="1059"/>
              <a:ext cx="393" cy="500"/>
            </a:xfrm>
            <a:custGeom>
              <a:avLst/>
              <a:gdLst>
                <a:gd name="T0" fmla="*/ 110 w 209"/>
                <a:gd name="T1" fmla="*/ 0 h 266"/>
                <a:gd name="T2" fmla="*/ 86 w 209"/>
                <a:gd name="T3" fmla="*/ 42 h 266"/>
                <a:gd name="T4" fmla="*/ 108 w 209"/>
                <a:gd name="T5" fmla="*/ 98 h 266"/>
                <a:gd name="T6" fmla="*/ 108 w 209"/>
                <a:gd name="T7" fmla="*/ 98 h 266"/>
                <a:gd name="T8" fmla="*/ 106 w 209"/>
                <a:gd name="T9" fmla="*/ 97 h 266"/>
                <a:gd name="T10" fmla="*/ 37 w 209"/>
                <a:gd name="T11" fmla="*/ 95 h 266"/>
                <a:gd name="T12" fmla="*/ 25 w 209"/>
                <a:gd name="T13" fmla="*/ 165 h 266"/>
                <a:gd name="T14" fmla="*/ 53 w 209"/>
                <a:gd name="T15" fmla="*/ 190 h 266"/>
                <a:gd name="T16" fmla="*/ 68 w 209"/>
                <a:gd name="T17" fmla="*/ 247 h 266"/>
                <a:gd name="T18" fmla="*/ 121 w 209"/>
                <a:gd name="T19" fmla="*/ 230 h 266"/>
                <a:gd name="T20" fmla="*/ 132 w 209"/>
                <a:gd name="T21" fmla="*/ 127 h 266"/>
                <a:gd name="T22" fmla="*/ 132 w 209"/>
                <a:gd name="T23" fmla="*/ 127 h 266"/>
                <a:gd name="T24" fmla="*/ 209 w 209"/>
                <a:gd name="T25" fmla="*/ 119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9" h="266">
                  <a:moveTo>
                    <a:pt x="110" y="0"/>
                  </a:moveTo>
                  <a:cubicBezTo>
                    <a:pt x="110" y="0"/>
                    <a:pt x="71" y="11"/>
                    <a:pt x="86" y="42"/>
                  </a:cubicBezTo>
                  <a:cubicBezTo>
                    <a:pt x="100" y="73"/>
                    <a:pt x="116" y="70"/>
                    <a:pt x="108" y="98"/>
                  </a:cubicBezTo>
                  <a:cubicBezTo>
                    <a:pt x="108" y="98"/>
                    <a:pt x="108" y="98"/>
                    <a:pt x="108" y="98"/>
                  </a:cubicBezTo>
                  <a:cubicBezTo>
                    <a:pt x="108" y="98"/>
                    <a:pt x="107" y="98"/>
                    <a:pt x="106" y="97"/>
                  </a:cubicBezTo>
                  <a:cubicBezTo>
                    <a:pt x="106" y="97"/>
                    <a:pt x="75" y="77"/>
                    <a:pt x="37" y="95"/>
                  </a:cubicBezTo>
                  <a:cubicBezTo>
                    <a:pt x="0" y="112"/>
                    <a:pt x="5" y="160"/>
                    <a:pt x="25" y="165"/>
                  </a:cubicBezTo>
                  <a:cubicBezTo>
                    <a:pt x="41" y="169"/>
                    <a:pt x="50" y="176"/>
                    <a:pt x="53" y="190"/>
                  </a:cubicBezTo>
                  <a:cubicBezTo>
                    <a:pt x="56" y="203"/>
                    <a:pt x="56" y="234"/>
                    <a:pt x="68" y="247"/>
                  </a:cubicBezTo>
                  <a:cubicBezTo>
                    <a:pt x="78" y="258"/>
                    <a:pt x="106" y="266"/>
                    <a:pt x="121" y="230"/>
                  </a:cubicBezTo>
                  <a:cubicBezTo>
                    <a:pt x="132" y="205"/>
                    <a:pt x="142" y="159"/>
                    <a:pt x="132" y="127"/>
                  </a:cubicBezTo>
                  <a:cubicBezTo>
                    <a:pt x="132" y="127"/>
                    <a:pt x="132" y="127"/>
                    <a:pt x="132" y="127"/>
                  </a:cubicBezTo>
                  <a:cubicBezTo>
                    <a:pt x="189" y="135"/>
                    <a:pt x="209" y="119"/>
                    <a:pt x="209" y="119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25"/>
            <p:cNvSpPr/>
            <p:nvPr/>
          </p:nvSpPr>
          <p:spPr bwMode="auto">
            <a:xfrm>
              <a:off x="4424" y="1118"/>
              <a:ext cx="98" cy="398"/>
            </a:xfrm>
            <a:custGeom>
              <a:avLst/>
              <a:gdLst>
                <a:gd name="T0" fmla="*/ 19 w 52"/>
                <a:gd name="T1" fmla="*/ 0 h 212"/>
                <a:gd name="T2" fmla="*/ 34 w 52"/>
                <a:gd name="T3" fmla="*/ 55 h 212"/>
                <a:gd name="T4" fmla="*/ 2 w 52"/>
                <a:gd name="T5" fmla="*/ 122 h 212"/>
                <a:gd name="T6" fmla="*/ 0 w 52"/>
                <a:gd name="T7" fmla="*/ 212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212">
                  <a:moveTo>
                    <a:pt x="19" y="0"/>
                  </a:moveTo>
                  <a:cubicBezTo>
                    <a:pt x="19" y="0"/>
                    <a:pt x="52" y="19"/>
                    <a:pt x="34" y="55"/>
                  </a:cubicBezTo>
                  <a:cubicBezTo>
                    <a:pt x="16" y="92"/>
                    <a:pt x="4" y="92"/>
                    <a:pt x="2" y="122"/>
                  </a:cubicBezTo>
                  <a:cubicBezTo>
                    <a:pt x="0" y="147"/>
                    <a:pt x="40" y="194"/>
                    <a:pt x="0" y="212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Oval 26"/>
            <p:cNvSpPr>
              <a:spLocks noChangeArrowheads="1"/>
            </p:cNvSpPr>
            <p:nvPr/>
          </p:nvSpPr>
          <p:spPr bwMode="auto">
            <a:xfrm>
              <a:off x="5234" y="1569"/>
              <a:ext cx="60" cy="60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Oval 27"/>
            <p:cNvSpPr>
              <a:spLocks noChangeArrowheads="1"/>
            </p:cNvSpPr>
            <p:nvPr/>
          </p:nvSpPr>
          <p:spPr bwMode="auto">
            <a:xfrm>
              <a:off x="5806" y="937"/>
              <a:ext cx="120" cy="120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Oval 28"/>
            <p:cNvSpPr>
              <a:spLocks noChangeArrowheads="1"/>
            </p:cNvSpPr>
            <p:nvPr/>
          </p:nvSpPr>
          <p:spPr bwMode="auto">
            <a:xfrm>
              <a:off x="5279" y="1020"/>
              <a:ext cx="587" cy="586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Line 29"/>
            <p:cNvSpPr>
              <a:spLocks noChangeShapeType="1"/>
            </p:cNvSpPr>
            <p:nvPr/>
          </p:nvSpPr>
          <p:spPr bwMode="auto">
            <a:xfrm flipH="1">
              <a:off x="5633" y="1268"/>
              <a:ext cx="225" cy="0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Line 30"/>
            <p:cNvSpPr>
              <a:spLocks noChangeShapeType="1"/>
            </p:cNvSpPr>
            <p:nvPr/>
          </p:nvSpPr>
          <p:spPr bwMode="auto">
            <a:xfrm flipH="1">
              <a:off x="5730" y="1313"/>
              <a:ext cx="136" cy="0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Line 31"/>
            <p:cNvSpPr>
              <a:spLocks noChangeShapeType="1"/>
            </p:cNvSpPr>
            <p:nvPr/>
          </p:nvSpPr>
          <p:spPr bwMode="auto">
            <a:xfrm>
              <a:off x="5302" y="1426"/>
              <a:ext cx="353" cy="0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Line 32"/>
            <p:cNvSpPr>
              <a:spLocks noChangeShapeType="1"/>
            </p:cNvSpPr>
            <p:nvPr/>
          </p:nvSpPr>
          <p:spPr bwMode="auto">
            <a:xfrm>
              <a:off x="5287" y="1366"/>
              <a:ext cx="173" cy="0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Line 33"/>
            <p:cNvSpPr>
              <a:spLocks noChangeShapeType="1"/>
            </p:cNvSpPr>
            <p:nvPr/>
          </p:nvSpPr>
          <p:spPr bwMode="auto">
            <a:xfrm>
              <a:off x="5332" y="1148"/>
              <a:ext cx="263" cy="0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Line 34"/>
            <p:cNvSpPr>
              <a:spLocks noChangeShapeType="1"/>
            </p:cNvSpPr>
            <p:nvPr/>
          </p:nvSpPr>
          <p:spPr bwMode="auto">
            <a:xfrm>
              <a:off x="5294" y="1223"/>
              <a:ext cx="91" cy="0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Line 35"/>
            <p:cNvSpPr>
              <a:spLocks noChangeShapeType="1"/>
            </p:cNvSpPr>
            <p:nvPr/>
          </p:nvSpPr>
          <p:spPr bwMode="auto">
            <a:xfrm>
              <a:off x="5460" y="1223"/>
              <a:ext cx="30" cy="0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Line 36"/>
            <p:cNvSpPr>
              <a:spLocks noChangeShapeType="1"/>
            </p:cNvSpPr>
            <p:nvPr/>
          </p:nvSpPr>
          <p:spPr bwMode="auto">
            <a:xfrm flipH="1">
              <a:off x="5663" y="1501"/>
              <a:ext cx="135" cy="0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Line 37"/>
            <p:cNvSpPr>
              <a:spLocks noChangeShapeType="1"/>
            </p:cNvSpPr>
            <p:nvPr/>
          </p:nvSpPr>
          <p:spPr bwMode="auto">
            <a:xfrm flipH="1">
              <a:off x="5595" y="1501"/>
              <a:ext cx="15" cy="0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Line 38"/>
            <p:cNvSpPr>
              <a:spLocks noChangeShapeType="1"/>
            </p:cNvSpPr>
            <p:nvPr/>
          </p:nvSpPr>
          <p:spPr bwMode="auto">
            <a:xfrm>
              <a:off x="5535" y="1366"/>
              <a:ext cx="45" cy="0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Oval 39"/>
            <p:cNvSpPr>
              <a:spLocks noChangeArrowheads="1"/>
            </p:cNvSpPr>
            <p:nvPr/>
          </p:nvSpPr>
          <p:spPr bwMode="auto">
            <a:xfrm>
              <a:off x="2617" y="1885"/>
              <a:ext cx="60" cy="60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40"/>
            <p:cNvSpPr/>
            <p:nvPr/>
          </p:nvSpPr>
          <p:spPr bwMode="auto">
            <a:xfrm>
              <a:off x="3087" y="2302"/>
              <a:ext cx="68" cy="68"/>
            </a:xfrm>
            <a:custGeom>
              <a:avLst/>
              <a:gdLst>
                <a:gd name="T0" fmla="*/ 29 w 36"/>
                <a:gd name="T1" fmla="*/ 29 h 36"/>
                <a:gd name="T2" fmla="*/ 7 w 36"/>
                <a:gd name="T3" fmla="*/ 29 h 36"/>
                <a:gd name="T4" fmla="*/ 7 w 36"/>
                <a:gd name="T5" fmla="*/ 7 h 36"/>
                <a:gd name="T6" fmla="*/ 29 w 36"/>
                <a:gd name="T7" fmla="*/ 7 h 36"/>
                <a:gd name="T8" fmla="*/ 29 w 36"/>
                <a:gd name="T9" fmla="*/ 29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6">
                  <a:moveTo>
                    <a:pt x="29" y="29"/>
                  </a:moveTo>
                  <a:cubicBezTo>
                    <a:pt x="23" y="36"/>
                    <a:pt x="13" y="36"/>
                    <a:pt x="7" y="29"/>
                  </a:cubicBezTo>
                  <a:cubicBezTo>
                    <a:pt x="0" y="23"/>
                    <a:pt x="0" y="13"/>
                    <a:pt x="7" y="7"/>
                  </a:cubicBezTo>
                  <a:cubicBezTo>
                    <a:pt x="13" y="0"/>
                    <a:pt x="23" y="0"/>
                    <a:pt x="29" y="7"/>
                  </a:cubicBezTo>
                  <a:cubicBezTo>
                    <a:pt x="36" y="13"/>
                    <a:pt x="36" y="23"/>
                    <a:pt x="29" y="29"/>
                  </a:cubicBezTo>
                  <a:close/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Oval 41"/>
            <p:cNvSpPr>
              <a:spLocks noChangeArrowheads="1"/>
            </p:cNvSpPr>
            <p:nvPr/>
          </p:nvSpPr>
          <p:spPr bwMode="auto">
            <a:xfrm>
              <a:off x="2790" y="1847"/>
              <a:ext cx="15" cy="15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Oval 42"/>
            <p:cNvSpPr>
              <a:spLocks noChangeArrowheads="1"/>
            </p:cNvSpPr>
            <p:nvPr/>
          </p:nvSpPr>
          <p:spPr bwMode="auto">
            <a:xfrm>
              <a:off x="3076" y="1832"/>
              <a:ext cx="15" cy="15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Oval 43"/>
            <p:cNvSpPr>
              <a:spLocks noChangeArrowheads="1"/>
            </p:cNvSpPr>
            <p:nvPr/>
          </p:nvSpPr>
          <p:spPr bwMode="auto">
            <a:xfrm>
              <a:off x="2655" y="2028"/>
              <a:ext cx="15" cy="15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Oval 44"/>
            <p:cNvSpPr>
              <a:spLocks noChangeArrowheads="1"/>
            </p:cNvSpPr>
            <p:nvPr/>
          </p:nvSpPr>
          <p:spPr bwMode="auto">
            <a:xfrm>
              <a:off x="2813" y="2456"/>
              <a:ext cx="15" cy="15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Oval 45"/>
            <p:cNvSpPr>
              <a:spLocks noChangeArrowheads="1"/>
            </p:cNvSpPr>
            <p:nvPr/>
          </p:nvSpPr>
          <p:spPr bwMode="auto">
            <a:xfrm>
              <a:off x="2617" y="2351"/>
              <a:ext cx="90" cy="90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Oval 46"/>
            <p:cNvSpPr>
              <a:spLocks noChangeArrowheads="1"/>
            </p:cNvSpPr>
            <p:nvPr/>
          </p:nvSpPr>
          <p:spPr bwMode="auto">
            <a:xfrm>
              <a:off x="3128" y="1824"/>
              <a:ext cx="121" cy="121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47"/>
            <p:cNvSpPr/>
            <p:nvPr/>
          </p:nvSpPr>
          <p:spPr bwMode="auto">
            <a:xfrm>
              <a:off x="2963" y="1932"/>
              <a:ext cx="346" cy="569"/>
            </a:xfrm>
            <a:custGeom>
              <a:avLst/>
              <a:gdLst>
                <a:gd name="T0" fmla="*/ 140 w 184"/>
                <a:gd name="T1" fmla="*/ 0 h 303"/>
                <a:gd name="T2" fmla="*/ 184 w 184"/>
                <a:gd name="T3" fmla="*/ 119 h 303"/>
                <a:gd name="T4" fmla="*/ 0 w 184"/>
                <a:gd name="T5" fmla="*/ 303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4" h="303">
                  <a:moveTo>
                    <a:pt x="140" y="0"/>
                  </a:moveTo>
                  <a:cubicBezTo>
                    <a:pt x="168" y="32"/>
                    <a:pt x="184" y="74"/>
                    <a:pt x="184" y="119"/>
                  </a:cubicBezTo>
                  <a:cubicBezTo>
                    <a:pt x="184" y="221"/>
                    <a:pt x="102" y="303"/>
                    <a:pt x="0" y="303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48"/>
            <p:cNvSpPr/>
            <p:nvPr/>
          </p:nvSpPr>
          <p:spPr bwMode="auto">
            <a:xfrm>
              <a:off x="2783" y="2155"/>
              <a:ext cx="1" cy="25"/>
            </a:xfrm>
            <a:custGeom>
              <a:avLst/>
              <a:gdLst>
                <a:gd name="T0" fmla="*/ 1 w 1"/>
                <a:gd name="T1" fmla="*/ 13 h 13"/>
                <a:gd name="T2" fmla="*/ 0 w 1"/>
                <a:gd name="T3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3">
                  <a:moveTo>
                    <a:pt x="1" y="13"/>
                  </a:moveTo>
                  <a:cubicBezTo>
                    <a:pt x="0" y="9"/>
                    <a:pt x="0" y="4"/>
                    <a:pt x="0" y="0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49"/>
            <p:cNvSpPr/>
            <p:nvPr/>
          </p:nvSpPr>
          <p:spPr bwMode="auto">
            <a:xfrm>
              <a:off x="2796" y="1984"/>
              <a:ext cx="109" cy="104"/>
            </a:xfrm>
            <a:custGeom>
              <a:avLst/>
              <a:gdLst>
                <a:gd name="T0" fmla="*/ 0 w 58"/>
                <a:gd name="T1" fmla="*/ 55 h 55"/>
                <a:gd name="T2" fmla="*/ 58 w 58"/>
                <a:gd name="T3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8" h="55">
                  <a:moveTo>
                    <a:pt x="0" y="55"/>
                  </a:moveTo>
                  <a:cubicBezTo>
                    <a:pt x="10" y="29"/>
                    <a:pt x="31" y="9"/>
                    <a:pt x="58" y="0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50"/>
            <p:cNvSpPr/>
            <p:nvPr/>
          </p:nvSpPr>
          <p:spPr bwMode="auto">
            <a:xfrm>
              <a:off x="2722" y="1915"/>
              <a:ext cx="482" cy="481"/>
            </a:xfrm>
            <a:custGeom>
              <a:avLst/>
              <a:gdLst>
                <a:gd name="T0" fmla="*/ 200 w 256"/>
                <a:gd name="T1" fmla="*/ 234 h 256"/>
                <a:gd name="T2" fmla="*/ 128 w 256"/>
                <a:gd name="T3" fmla="*/ 256 h 256"/>
                <a:gd name="T4" fmla="*/ 0 w 256"/>
                <a:gd name="T5" fmla="*/ 128 h 256"/>
                <a:gd name="T6" fmla="*/ 128 w 256"/>
                <a:gd name="T7" fmla="*/ 0 h 256"/>
                <a:gd name="T8" fmla="*/ 256 w 256"/>
                <a:gd name="T9" fmla="*/ 128 h 256"/>
                <a:gd name="T10" fmla="*/ 224 w 256"/>
                <a:gd name="T11" fmla="*/ 213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6" h="256">
                  <a:moveTo>
                    <a:pt x="200" y="234"/>
                  </a:moveTo>
                  <a:cubicBezTo>
                    <a:pt x="179" y="248"/>
                    <a:pt x="155" y="256"/>
                    <a:pt x="128" y="256"/>
                  </a:cubicBezTo>
                  <a:cubicBezTo>
                    <a:pt x="57" y="256"/>
                    <a:pt x="0" y="199"/>
                    <a:pt x="0" y="128"/>
                  </a:cubicBezTo>
                  <a:cubicBezTo>
                    <a:pt x="0" y="57"/>
                    <a:pt x="57" y="0"/>
                    <a:pt x="128" y="0"/>
                  </a:cubicBezTo>
                  <a:cubicBezTo>
                    <a:pt x="199" y="0"/>
                    <a:pt x="256" y="57"/>
                    <a:pt x="256" y="128"/>
                  </a:cubicBezTo>
                  <a:cubicBezTo>
                    <a:pt x="256" y="161"/>
                    <a:pt x="244" y="190"/>
                    <a:pt x="224" y="213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Oval 51"/>
            <p:cNvSpPr>
              <a:spLocks noChangeArrowheads="1"/>
            </p:cNvSpPr>
            <p:nvPr/>
          </p:nvSpPr>
          <p:spPr bwMode="auto">
            <a:xfrm>
              <a:off x="3835" y="2193"/>
              <a:ext cx="15" cy="15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Oval 52"/>
            <p:cNvSpPr>
              <a:spLocks noChangeArrowheads="1"/>
            </p:cNvSpPr>
            <p:nvPr/>
          </p:nvSpPr>
          <p:spPr bwMode="auto">
            <a:xfrm>
              <a:off x="3632" y="2464"/>
              <a:ext cx="15" cy="15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Oval 53"/>
            <p:cNvSpPr>
              <a:spLocks noChangeArrowheads="1"/>
            </p:cNvSpPr>
            <p:nvPr/>
          </p:nvSpPr>
          <p:spPr bwMode="auto">
            <a:xfrm>
              <a:off x="3565" y="1907"/>
              <a:ext cx="15" cy="15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Oval 54"/>
            <p:cNvSpPr>
              <a:spLocks noChangeArrowheads="1"/>
            </p:cNvSpPr>
            <p:nvPr/>
          </p:nvSpPr>
          <p:spPr bwMode="auto">
            <a:xfrm>
              <a:off x="3655" y="2200"/>
              <a:ext cx="120" cy="121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55"/>
            <p:cNvSpPr/>
            <p:nvPr/>
          </p:nvSpPr>
          <p:spPr bwMode="auto">
            <a:xfrm>
              <a:off x="3952" y="1858"/>
              <a:ext cx="165" cy="166"/>
            </a:xfrm>
            <a:custGeom>
              <a:avLst/>
              <a:gdLst>
                <a:gd name="T0" fmla="*/ 44 w 88"/>
                <a:gd name="T1" fmla="*/ 0 h 88"/>
                <a:gd name="T2" fmla="*/ 88 w 88"/>
                <a:gd name="T3" fmla="*/ 44 h 88"/>
                <a:gd name="T4" fmla="*/ 44 w 88"/>
                <a:gd name="T5" fmla="*/ 88 h 88"/>
                <a:gd name="T6" fmla="*/ 0 w 88"/>
                <a:gd name="T7" fmla="*/ 44 h 88"/>
                <a:gd name="T8" fmla="*/ 44 w 88"/>
                <a:gd name="T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88">
                  <a:moveTo>
                    <a:pt x="44" y="0"/>
                  </a:moveTo>
                  <a:cubicBezTo>
                    <a:pt x="68" y="0"/>
                    <a:pt x="88" y="19"/>
                    <a:pt x="88" y="44"/>
                  </a:cubicBezTo>
                  <a:cubicBezTo>
                    <a:pt x="88" y="68"/>
                    <a:pt x="68" y="88"/>
                    <a:pt x="44" y="88"/>
                  </a:cubicBezTo>
                  <a:cubicBezTo>
                    <a:pt x="20" y="88"/>
                    <a:pt x="0" y="68"/>
                    <a:pt x="0" y="44"/>
                  </a:cubicBezTo>
                  <a:cubicBezTo>
                    <a:pt x="0" y="20"/>
                    <a:pt x="19" y="0"/>
                    <a:pt x="44" y="0"/>
                  </a:cubicBezTo>
                  <a:close/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56"/>
            <p:cNvSpPr/>
            <p:nvPr/>
          </p:nvSpPr>
          <p:spPr bwMode="auto">
            <a:xfrm>
              <a:off x="3546" y="1866"/>
              <a:ext cx="586" cy="586"/>
            </a:xfrm>
            <a:custGeom>
              <a:avLst/>
              <a:gdLst>
                <a:gd name="T0" fmla="*/ 288 w 312"/>
                <a:gd name="T1" fmla="*/ 73 h 312"/>
                <a:gd name="T2" fmla="*/ 312 w 312"/>
                <a:gd name="T3" fmla="*/ 155 h 312"/>
                <a:gd name="T4" fmla="*/ 156 w 312"/>
                <a:gd name="T5" fmla="*/ 312 h 312"/>
                <a:gd name="T6" fmla="*/ 0 w 312"/>
                <a:gd name="T7" fmla="*/ 156 h 312"/>
                <a:gd name="T8" fmla="*/ 155 w 312"/>
                <a:gd name="T9" fmla="*/ 0 h 312"/>
                <a:gd name="T10" fmla="*/ 223 w 312"/>
                <a:gd name="T11" fmla="*/ 1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2" h="312">
                  <a:moveTo>
                    <a:pt x="288" y="73"/>
                  </a:moveTo>
                  <a:cubicBezTo>
                    <a:pt x="303" y="97"/>
                    <a:pt x="312" y="125"/>
                    <a:pt x="312" y="155"/>
                  </a:cubicBezTo>
                  <a:cubicBezTo>
                    <a:pt x="312" y="242"/>
                    <a:pt x="242" y="312"/>
                    <a:pt x="156" y="312"/>
                  </a:cubicBezTo>
                  <a:cubicBezTo>
                    <a:pt x="70" y="312"/>
                    <a:pt x="0" y="242"/>
                    <a:pt x="0" y="156"/>
                  </a:cubicBezTo>
                  <a:cubicBezTo>
                    <a:pt x="0" y="70"/>
                    <a:pt x="69" y="0"/>
                    <a:pt x="155" y="0"/>
                  </a:cubicBezTo>
                  <a:cubicBezTo>
                    <a:pt x="180" y="0"/>
                    <a:pt x="203" y="5"/>
                    <a:pt x="223" y="15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57"/>
            <p:cNvSpPr/>
            <p:nvPr/>
          </p:nvSpPr>
          <p:spPr bwMode="auto">
            <a:xfrm>
              <a:off x="3474" y="1981"/>
              <a:ext cx="187" cy="255"/>
            </a:xfrm>
            <a:custGeom>
              <a:avLst/>
              <a:gdLst>
                <a:gd name="T0" fmla="*/ 99 w 99"/>
                <a:gd name="T1" fmla="*/ 136 h 136"/>
                <a:gd name="T2" fmla="*/ 10 w 99"/>
                <a:gd name="T3" fmla="*/ 32 h 136"/>
                <a:gd name="T4" fmla="*/ 70 w 99"/>
                <a:gd name="T5" fmla="*/ 0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9" h="136">
                  <a:moveTo>
                    <a:pt x="99" y="136"/>
                  </a:moveTo>
                  <a:cubicBezTo>
                    <a:pt x="37" y="103"/>
                    <a:pt x="0" y="62"/>
                    <a:pt x="10" y="32"/>
                  </a:cubicBezTo>
                  <a:cubicBezTo>
                    <a:pt x="16" y="14"/>
                    <a:pt x="38" y="3"/>
                    <a:pt x="70" y="0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58"/>
            <p:cNvSpPr/>
            <p:nvPr/>
          </p:nvSpPr>
          <p:spPr bwMode="auto">
            <a:xfrm>
              <a:off x="3770" y="2219"/>
              <a:ext cx="413" cy="136"/>
            </a:xfrm>
            <a:custGeom>
              <a:avLst/>
              <a:gdLst>
                <a:gd name="T0" fmla="*/ 215 w 220"/>
                <a:gd name="T1" fmla="*/ 0 h 72"/>
                <a:gd name="T2" fmla="*/ 217 w 220"/>
                <a:gd name="T3" fmla="*/ 27 h 72"/>
                <a:gd name="T4" fmla="*/ 11 w 220"/>
                <a:gd name="T5" fmla="*/ 38 h 72"/>
                <a:gd name="T6" fmla="*/ 0 w 220"/>
                <a:gd name="T7" fmla="*/ 34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0" h="72">
                  <a:moveTo>
                    <a:pt x="215" y="0"/>
                  </a:moveTo>
                  <a:cubicBezTo>
                    <a:pt x="219" y="9"/>
                    <a:pt x="220" y="19"/>
                    <a:pt x="217" y="27"/>
                  </a:cubicBezTo>
                  <a:cubicBezTo>
                    <a:pt x="204" y="67"/>
                    <a:pt x="111" y="72"/>
                    <a:pt x="11" y="38"/>
                  </a:cubicBezTo>
                  <a:cubicBezTo>
                    <a:pt x="7" y="37"/>
                    <a:pt x="4" y="36"/>
                    <a:pt x="0" y="34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59"/>
            <p:cNvSpPr/>
            <p:nvPr/>
          </p:nvSpPr>
          <p:spPr bwMode="auto">
            <a:xfrm>
              <a:off x="4409" y="1909"/>
              <a:ext cx="583" cy="583"/>
            </a:xfrm>
            <a:custGeom>
              <a:avLst/>
              <a:gdLst>
                <a:gd name="T0" fmla="*/ 290 w 310"/>
                <a:gd name="T1" fmla="*/ 119 h 310"/>
                <a:gd name="T2" fmla="*/ 191 w 310"/>
                <a:gd name="T3" fmla="*/ 290 h 310"/>
                <a:gd name="T4" fmla="*/ 20 w 310"/>
                <a:gd name="T5" fmla="*/ 191 h 310"/>
                <a:gd name="T6" fmla="*/ 119 w 310"/>
                <a:gd name="T7" fmla="*/ 20 h 310"/>
                <a:gd name="T8" fmla="*/ 290 w 310"/>
                <a:gd name="T9" fmla="*/ 119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0" h="310">
                  <a:moveTo>
                    <a:pt x="290" y="119"/>
                  </a:moveTo>
                  <a:cubicBezTo>
                    <a:pt x="310" y="193"/>
                    <a:pt x="266" y="270"/>
                    <a:pt x="191" y="290"/>
                  </a:cubicBezTo>
                  <a:cubicBezTo>
                    <a:pt x="117" y="310"/>
                    <a:pt x="40" y="266"/>
                    <a:pt x="20" y="191"/>
                  </a:cubicBezTo>
                  <a:cubicBezTo>
                    <a:pt x="0" y="117"/>
                    <a:pt x="44" y="40"/>
                    <a:pt x="119" y="20"/>
                  </a:cubicBezTo>
                  <a:cubicBezTo>
                    <a:pt x="193" y="0"/>
                    <a:pt x="270" y="44"/>
                    <a:pt x="290" y="119"/>
                  </a:cubicBezTo>
                  <a:close/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Freeform 60"/>
            <p:cNvSpPr/>
            <p:nvPr/>
          </p:nvSpPr>
          <p:spPr bwMode="auto">
            <a:xfrm>
              <a:off x="4366" y="2075"/>
              <a:ext cx="688" cy="298"/>
            </a:xfrm>
            <a:custGeom>
              <a:avLst/>
              <a:gdLst>
                <a:gd name="T0" fmla="*/ 301 w 366"/>
                <a:gd name="T1" fmla="*/ 0 h 159"/>
                <a:gd name="T2" fmla="*/ 331 w 366"/>
                <a:gd name="T3" fmla="*/ 6 h 159"/>
                <a:gd name="T4" fmla="*/ 358 w 366"/>
                <a:gd name="T5" fmla="*/ 27 h 159"/>
                <a:gd name="T6" fmla="*/ 196 w 366"/>
                <a:gd name="T7" fmla="*/ 133 h 159"/>
                <a:gd name="T8" fmla="*/ 2 w 366"/>
                <a:gd name="T9" fmla="*/ 123 h 159"/>
                <a:gd name="T10" fmla="*/ 13 w 366"/>
                <a:gd name="T11" fmla="*/ 93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6" h="159">
                  <a:moveTo>
                    <a:pt x="301" y="0"/>
                  </a:moveTo>
                  <a:cubicBezTo>
                    <a:pt x="313" y="1"/>
                    <a:pt x="323" y="3"/>
                    <a:pt x="331" y="6"/>
                  </a:cubicBezTo>
                  <a:cubicBezTo>
                    <a:pt x="346" y="10"/>
                    <a:pt x="355" y="17"/>
                    <a:pt x="358" y="27"/>
                  </a:cubicBezTo>
                  <a:cubicBezTo>
                    <a:pt x="366" y="59"/>
                    <a:pt x="294" y="106"/>
                    <a:pt x="196" y="133"/>
                  </a:cubicBezTo>
                  <a:cubicBezTo>
                    <a:pt x="98" y="159"/>
                    <a:pt x="11" y="155"/>
                    <a:pt x="2" y="123"/>
                  </a:cubicBezTo>
                  <a:cubicBezTo>
                    <a:pt x="0" y="114"/>
                    <a:pt x="4" y="104"/>
                    <a:pt x="13" y="93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Oval 61"/>
            <p:cNvSpPr>
              <a:spLocks noChangeArrowheads="1"/>
            </p:cNvSpPr>
            <p:nvPr/>
          </p:nvSpPr>
          <p:spPr bwMode="auto">
            <a:xfrm>
              <a:off x="4926" y="1855"/>
              <a:ext cx="120" cy="120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Oval 62"/>
            <p:cNvSpPr>
              <a:spLocks noChangeArrowheads="1"/>
            </p:cNvSpPr>
            <p:nvPr/>
          </p:nvSpPr>
          <p:spPr bwMode="auto">
            <a:xfrm>
              <a:off x="4828" y="1855"/>
              <a:ext cx="45" cy="45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63"/>
            <p:cNvSpPr/>
            <p:nvPr/>
          </p:nvSpPr>
          <p:spPr bwMode="auto">
            <a:xfrm>
              <a:off x="4497" y="2153"/>
              <a:ext cx="6" cy="32"/>
            </a:xfrm>
            <a:custGeom>
              <a:avLst/>
              <a:gdLst>
                <a:gd name="T0" fmla="*/ 0 w 3"/>
                <a:gd name="T1" fmla="*/ 17 h 17"/>
                <a:gd name="T2" fmla="*/ 3 w 3"/>
                <a:gd name="T3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17">
                  <a:moveTo>
                    <a:pt x="0" y="17"/>
                  </a:moveTo>
                  <a:cubicBezTo>
                    <a:pt x="1" y="12"/>
                    <a:pt x="2" y="6"/>
                    <a:pt x="3" y="0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64"/>
            <p:cNvSpPr/>
            <p:nvPr/>
          </p:nvSpPr>
          <p:spPr bwMode="auto">
            <a:xfrm>
              <a:off x="4523" y="2005"/>
              <a:ext cx="125" cy="96"/>
            </a:xfrm>
            <a:custGeom>
              <a:avLst/>
              <a:gdLst>
                <a:gd name="T0" fmla="*/ 0 w 66"/>
                <a:gd name="T1" fmla="*/ 51 h 51"/>
                <a:gd name="T2" fmla="*/ 66 w 66"/>
                <a:gd name="T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6" h="51">
                  <a:moveTo>
                    <a:pt x="0" y="51"/>
                  </a:moveTo>
                  <a:cubicBezTo>
                    <a:pt x="13" y="27"/>
                    <a:pt x="37" y="8"/>
                    <a:pt x="66" y="0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65"/>
            <p:cNvSpPr/>
            <p:nvPr/>
          </p:nvSpPr>
          <p:spPr bwMode="auto">
            <a:xfrm>
              <a:off x="4358" y="2046"/>
              <a:ext cx="681" cy="358"/>
            </a:xfrm>
            <a:custGeom>
              <a:avLst/>
              <a:gdLst>
                <a:gd name="T0" fmla="*/ 347 w 362"/>
                <a:gd name="T1" fmla="*/ 114 h 190"/>
                <a:gd name="T2" fmla="*/ 358 w 362"/>
                <a:gd name="T3" fmla="*/ 154 h 190"/>
                <a:gd name="T4" fmla="*/ 162 w 362"/>
                <a:gd name="T5" fmla="*/ 154 h 190"/>
                <a:gd name="T6" fmla="*/ 13 w 362"/>
                <a:gd name="T7" fmla="*/ 26 h 190"/>
                <a:gd name="T8" fmla="*/ 68 w 362"/>
                <a:gd name="T9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2" h="190">
                  <a:moveTo>
                    <a:pt x="347" y="114"/>
                  </a:moveTo>
                  <a:cubicBezTo>
                    <a:pt x="358" y="129"/>
                    <a:pt x="362" y="143"/>
                    <a:pt x="358" y="154"/>
                  </a:cubicBezTo>
                  <a:cubicBezTo>
                    <a:pt x="345" y="190"/>
                    <a:pt x="257" y="189"/>
                    <a:pt x="162" y="154"/>
                  </a:cubicBezTo>
                  <a:cubicBezTo>
                    <a:pt x="67" y="118"/>
                    <a:pt x="0" y="61"/>
                    <a:pt x="13" y="26"/>
                  </a:cubicBezTo>
                  <a:cubicBezTo>
                    <a:pt x="19" y="10"/>
                    <a:pt x="39" y="2"/>
                    <a:pt x="68" y="0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Oval 66"/>
            <p:cNvSpPr>
              <a:spLocks noChangeArrowheads="1"/>
            </p:cNvSpPr>
            <p:nvPr/>
          </p:nvSpPr>
          <p:spPr bwMode="auto">
            <a:xfrm>
              <a:off x="5287" y="1877"/>
              <a:ext cx="60" cy="60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67"/>
            <p:cNvSpPr/>
            <p:nvPr/>
          </p:nvSpPr>
          <p:spPr bwMode="auto">
            <a:xfrm>
              <a:off x="5697" y="1866"/>
              <a:ext cx="165" cy="165"/>
            </a:xfrm>
            <a:custGeom>
              <a:avLst/>
              <a:gdLst>
                <a:gd name="T0" fmla="*/ 44 w 88"/>
                <a:gd name="T1" fmla="*/ 0 h 88"/>
                <a:gd name="T2" fmla="*/ 88 w 88"/>
                <a:gd name="T3" fmla="*/ 44 h 88"/>
                <a:gd name="T4" fmla="*/ 44 w 88"/>
                <a:gd name="T5" fmla="*/ 88 h 88"/>
                <a:gd name="T6" fmla="*/ 0 w 88"/>
                <a:gd name="T7" fmla="*/ 44 h 88"/>
                <a:gd name="T8" fmla="*/ 44 w 88"/>
                <a:gd name="T9" fmla="*/ 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88">
                  <a:moveTo>
                    <a:pt x="44" y="0"/>
                  </a:moveTo>
                  <a:cubicBezTo>
                    <a:pt x="68" y="0"/>
                    <a:pt x="88" y="19"/>
                    <a:pt x="88" y="44"/>
                  </a:cubicBezTo>
                  <a:cubicBezTo>
                    <a:pt x="88" y="68"/>
                    <a:pt x="68" y="88"/>
                    <a:pt x="44" y="88"/>
                  </a:cubicBezTo>
                  <a:cubicBezTo>
                    <a:pt x="20" y="88"/>
                    <a:pt x="0" y="68"/>
                    <a:pt x="0" y="44"/>
                  </a:cubicBezTo>
                  <a:cubicBezTo>
                    <a:pt x="0" y="20"/>
                    <a:pt x="19" y="0"/>
                    <a:pt x="44" y="0"/>
                  </a:cubicBezTo>
                  <a:close/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68"/>
            <p:cNvSpPr/>
            <p:nvPr/>
          </p:nvSpPr>
          <p:spPr bwMode="auto">
            <a:xfrm>
              <a:off x="5291" y="1873"/>
              <a:ext cx="586" cy="587"/>
            </a:xfrm>
            <a:custGeom>
              <a:avLst/>
              <a:gdLst>
                <a:gd name="T0" fmla="*/ 308 w 312"/>
                <a:gd name="T1" fmla="*/ 121 h 312"/>
                <a:gd name="T2" fmla="*/ 312 w 312"/>
                <a:gd name="T3" fmla="*/ 155 h 312"/>
                <a:gd name="T4" fmla="*/ 156 w 312"/>
                <a:gd name="T5" fmla="*/ 312 h 312"/>
                <a:gd name="T6" fmla="*/ 0 w 312"/>
                <a:gd name="T7" fmla="*/ 156 h 312"/>
                <a:gd name="T8" fmla="*/ 155 w 312"/>
                <a:gd name="T9" fmla="*/ 0 h 312"/>
                <a:gd name="T10" fmla="*/ 223 w 312"/>
                <a:gd name="T11" fmla="*/ 15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2" h="312">
                  <a:moveTo>
                    <a:pt x="308" y="121"/>
                  </a:moveTo>
                  <a:cubicBezTo>
                    <a:pt x="310" y="132"/>
                    <a:pt x="312" y="144"/>
                    <a:pt x="312" y="155"/>
                  </a:cubicBezTo>
                  <a:cubicBezTo>
                    <a:pt x="312" y="242"/>
                    <a:pt x="242" y="312"/>
                    <a:pt x="156" y="312"/>
                  </a:cubicBezTo>
                  <a:cubicBezTo>
                    <a:pt x="70" y="312"/>
                    <a:pt x="0" y="242"/>
                    <a:pt x="0" y="156"/>
                  </a:cubicBezTo>
                  <a:cubicBezTo>
                    <a:pt x="0" y="70"/>
                    <a:pt x="69" y="0"/>
                    <a:pt x="155" y="0"/>
                  </a:cubicBezTo>
                  <a:cubicBezTo>
                    <a:pt x="180" y="0"/>
                    <a:pt x="203" y="5"/>
                    <a:pt x="223" y="15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69"/>
            <p:cNvSpPr/>
            <p:nvPr/>
          </p:nvSpPr>
          <p:spPr bwMode="auto">
            <a:xfrm>
              <a:off x="5213" y="1988"/>
              <a:ext cx="721" cy="374"/>
            </a:xfrm>
            <a:custGeom>
              <a:avLst/>
              <a:gdLst>
                <a:gd name="T0" fmla="*/ 353 w 383"/>
                <a:gd name="T1" fmla="*/ 96 h 199"/>
                <a:gd name="T2" fmla="*/ 377 w 383"/>
                <a:gd name="T3" fmla="*/ 154 h 199"/>
                <a:gd name="T4" fmla="*/ 171 w 383"/>
                <a:gd name="T5" fmla="*/ 165 h 199"/>
                <a:gd name="T6" fmla="*/ 13 w 383"/>
                <a:gd name="T7" fmla="*/ 32 h 199"/>
                <a:gd name="T8" fmla="*/ 73 w 383"/>
                <a:gd name="T9" fmla="*/ 0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3" h="199">
                  <a:moveTo>
                    <a:pt x="353" y="96"/>
                  </a:moveTo>
                  <a:cubicBezTo>
                    <a:pt x="373" y="117"/>
                    <a:pt x="383" y="137"/>
                    <a:pt x="377" y="154"/>
                  </a:cubicBezTo>
                  <a:cubicBezTo>
                    <a:pt x="364" y="194"/>
                    <a:pt x="271" y="199"/>
                    <a:pt x="171" y="165"/>
                  </a:cubicBezTo>
                  <a:cubicBezTo>
                    <a:pt x="70" y="131"/>
                    <a:pt x="0" y="72"/>
                    <a:pt x="13" y="32"/>
                  </a:cubicBezTo>
                  <a:cubicBezTo>
                    <a:pt x="19" y="14"/>
                    <a:pt x="41" y="3"/>
                    <a:pt x="73" y="0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70"/>
            <p:cNvSpPr/>
            <p:nvPr/>
          </p:nvSpPr>
          <p:spPr bwMode="auto">
            <a:xfrm>
              <a:off x="5479" y="2189"/>
              <a:ext cx="26" cy="11"/>
            </a:xfrm>
            <a:custGeom>
              <a:avLst/>
              <a:gdLst>
                <a:gd name="T0" fmla="*/ 14 w 14"/>
                <a:gd name="T1" fmla="*/ 6 h 6"/>
                <a:gd name="T2" fmla="*/ 0 w 14"/>
                <a:gd name="T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4" h="6">
                  <a:moveTo>
                    <a:pt x="14" y="6"/>
                  </a:moveTo>
                  <a:cubicBezTo>
                    <a:pt x="9" y="4"/>
                    <a:pt x="5" y="2"/>
                    <a:pt x="0" y="0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71"/>
            <p:cNvSpPr/>
            <p:nvPr/>
          </p:nvSpPr>
          <p:spPr bwMode="auto">
            <a:xfrm>
              <a:off x="5565" y="2223"/>
              <a:ext cx="241" cy="43"/>
            </a:xfrm>
            <a:custGeom>
              <a:avLst/>
              <a:gdLst>
                <a:gd name="T0" fmla="*/ 128 w 128"/>
                <a:gd name="T1" fmla="*/ 22 h 23"/>
                <a:gd name="T2" fmla="*/ 0 w 128"/>
                <a:gd name="T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28" h="23">
                  <a:moveTo>
                    <a:pt x="128" y="22"/>
                  </a:moveTo>
                  <a:cubicBezTo>
                    <a:pt x="92" y="23"/>
                    <a:pt x="47" y="16"/>
                    <a:pt x="0" y="0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72"/>
            <p:cNvSpPr/>
            <p:nvPr/>
          </p:nvSpPr>
          <p:spPr bwMode="auto">
            <a:xfrm>
              <a:off x="5779" y="1813"/>
              <a:ext cx="136" cy="269"/>
            </a:xfrm>
            <a:custGeom>
              <a:avLst/>
              <a:gdLst>
                <a:gd name="T0" fmla="*/ 0 w 72"/>
                <a:gd name="T1" fmla="*/ 0 h 143"/>
                <a:gd name="T2" fmla="*/ 72 w 72"/>
                <a:gd name="T3" fmla="*/ 72 h 143"/>
                <a:gd name="T4" fmla="*/ 41 w 72"/>
                <a:gd name="T5" fmla="*/ 131 h 143"/>
                <a:gd name="T6" fmla="*/ 7 w 72"/>
                <a:gd name="T7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2" h="143">
                  <a:moveTo>
                    <a:pt x="0" y="0"/>
                  </a:moveTo>
                  <a:cubicBezTo>
                    <a:pt x="39" y="0"/>
                    <a:pt x="72" y="32"/>
                    <a:pt x="72" y="72"/>
                  </a:cubicBezTo>
                  <a:cubicBezTo>
                    <a:pt x="72" y="96"/>
                    <a:pt x="60" y="118"/>
                    <a:pt x="41" y="131"/>
                  </a:cubicBezTo>
                  <a:cubicBezTo>
                    <a:pt x="31" y="138"/>
                    <a:pt x="20" y="142"/>
                    <a:pt x="7" y="143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73"/>
            <p:cNvSpPr/>
            <p:nvPr/>
          </p:nvSpPr>
          <p:spPr bwMode="auto">
            <a:xfrm>
              <a:off x="5723" y="2071"/>
              <a:ext cx="21" cy="7"/>
            </a:xfrm>
            <a:custGeom>
              <a:avLst/>
              <a:gdLst>
                <a:gd name="T0" fmla="*/ 11 w 11"/>
                <a:gd name="T1" fmla="*/ 4 h 4"/>
                <a:gd name="T2" fmla="*/ 0 w 11"/>
                <a:gd name="T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" h="4">
                  <a:moveTo>
                    <a:pt x="11" y="4"/>
                  </a:moveTo>
                  <a:cubicBezTo>
                    <a:pt x="7" y="3"/>
                    <a:pt x="3" y="2"/>
                    <a:pt x="0" y="0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Oval 74"/>
            <p:cNvSpPr>
              <a:spLocks noChangeArrowheads="1"/>
            </p:cNvSpPr>
            <p:nvPr/>
          </p:nvSpPr>
          <p:spPr bwMode="auto">
            <a:xfrm>
              <a:off x="3264" y="2922"/>
              <a:ext cx="15" cy="15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Oval 75"/>
            <p:cNvSpPr>
              <a:spLocks noChangeArrowheads="1"/>
            </p:cNvSpPr>
            <p:nvPr/>
          </p:nvSpPr>
          <p:spPr bwMode="auto">
            <a:xfrm>
              <a:off x="2775" y="2719"/>
              <a:ext cx="15" cy="15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Oval 76"/>
            <p:cNvSpPr>
              <a:spLocks noChangeArrowheads="1"/>
            </p:cNvSpPr>
            <p:nvPr/>
          </p:nvSpPr>
          <p:spPr bwMode="auto">
            <a:xfrm>
              <a:off x="2655" y="2945"/>
              <a:ext cx="15" cy="15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Oval 77"/>
            <p:cNvSpPr>
              <a:spLocks noChangeArrowheads="1"/>
            </p:cNvSpPr>
            <p:nvPr/>
          </p:nvSpPr>
          <p:spPr bwMode="auto">
            <a:xfrm>
              <a:off x="2632" y="2772"/>
              <a:ext cx="15" cy="15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78"/>
            <p:cNvSpPr/>
            <p:nvPr/>
          </p:nvSpPr>
          <p:spPr bwMode="auto">
            <a:xfrm>
              <a:off x="2850" y="3193"/>
              <a:ext cx="226" cy="181"/>
            </a:xfrm>
            <a:custGeom>
              <a:avLst/>
              <a:gdLst>
                <a:gd name="T0" fmla="*/ 0 w 120"/>
                <a:gd name="T1" fmla="*/ 96 h 96"/>
                <a:gd name="T2" fmla="*/ 0 w 120"/>
                <a:gd name="T3" fmla="*/ 8 h 96"/>
                <a:gd name="T4" fmla="*/ 8 w 120"/>
                <a:gd name="T5" fmla="*/ 0 h 96"/>
                <a:gd name="T6" fmla="*/ 112 w 120"/>
                <a:gd name="T7" fmla="*/ 0 h 96"/>
                <a:gd name="T8" fmla="*/ 120 w 120"/>
                <a:gd name="T9" fmla="*/ 8 h 96"/>
                <a:gd name="T10" fmla="*/ 120 w 120"/>
                <a:gd name="T11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0" h="96">
                  <a:moveTo>
                    <a:pt x="0" y="96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6" y="0"/>
                    <a:pt x="120" y="4"/>
                    <a:pt x="120" y="8"/>
                  </a:cubicBezTo>
                  <a:cubicBezTo>
                    <a:pt x="120" y="96"/>
                    <a:pt x="120" y="96"/>
                    <a:pt x="120" y="96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Line 79"/>
            <p:cNvSpPr>
              <a:spLocks noChangeShapeType="1"/>
            </p:cNvSpPr>
            <p:nvPr/>
          </p:nvSpPr>
          <p:spPr bwMode="auto">
            <a:xfrm>
              <a:off x="2963" y="3193"/>
              <a:ext cx="0" cy="181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Line 80"/>
            <p:cNvSpPr>
              <a:spLocks noChangeShapeType="1"/>
            </p:cNvSpPr>
            <p:nvPr/>
          </p:nvSpPr>
          <p:spPr bwMode="auto">
            <a:xfrm>
              <a:off x="2933" y="3291"/>
              <a:ext cx="60" cy="0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81"/>
            <p:cNvSpPr/>
            <p:nvPr/>
          </p:nvSpPr>
          <p:spPr bwMode="auto">
            <a:xfrm>
              <a:off x="2737" y="2983"/>
              <a:ext cx="452" cy="391"/>
            </a:xfrm>
            <a:custGeom>
              <a:avLst/>
              <a:gdLst>
                <a:gd name="T0" fmla="*/ 0 w 452"/>
                <a:gd name="T1" fmla="*/ 0 h 391"/>
                <a:gd name="T2" fmla="*/ 0 w 452"/>
                <a:gd name="T3" fmla="*/ 391 h 391"/>
                <a:gd name="T4" fmla="*/ 452 w 452"/>
                <a:gd name="T5" fmla="*/ 391 h 391"/>
                <a:gd name="T6" fmla="*/ 452 w 452"/>
                <a:gd name="T7" fmla="*/ 0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52" h="391">
                  <a:moveTo>
                    <a:pt x="0" y="0"/>
                  </a:moveTo>
                  <a:lnTo>
                    <a:pt x="0" y="391"/>
                  </a:lnTo>
                  <a:lnTo>
                    <a:pt x="452" y="391"/>
                  </a:lnTo>
                  <a:lnTo>
                    <a:pt x="452" y="0"/>
                  </a:ln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Line 82"/>
            <p:cNvSpPr>
              <a:spLocks noChangeShapeType="1"/>
            </p:cNvSpPr>
            <p:nvPr/>
          </p:nvSpPr>
          <p:spPr bwMode="auto">
            <a:xfrm>
              <a:off x="2737" y="3133"/>
              <a:ext cx="452" cy="0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Line 83"/>
            <p:cNvSpPr>
              <a:spLocks noChangeShapeType="1"/>
            </p:cNvSpPr>
            <p:nvPr/>
          </p:nvSpPr>
          <p:spPr bwMode="auto">
            <a:xfrm>
              <a:off x="2737" y="3058"/>
              <a:ext cx="452" cy="0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84"/>
            <p:cNvSpPr/>
            <p:nvPr/>
          </p:nvSpPr>
          <p:spPr bwMode="auto">
            <a:xfrm>
              <a:off x="2963" y="2817"/>
              <a:ext cx="165" cy="166"/>
            </a:xfrm>
            <a:custGeom>
              <a:avLst/>
              <a:gdLst>
                <a:gd name="T0" fmla="*/ 0 w 88"/>
                <a:gd name="T1" fmla="*/ 0 h 88"/>
                <a:gd name="T2" fmla="*/ 88 w 88"/>
                <a:gd name="T3" fmla="*/ 8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8" h="88">
                  <a:moveTo>
                    <a:pt x="0" y="0"/>
                  </a:moveTo>
                  <a:cubicBezTo>
                    <a:pt x="49" y="0"/>
                    <a:pt x="88" y="39"/>
                    <a:pt x="88" y="88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Freeform 85"/>
            <p:cNvSpPr/>
            <p:nvPr/>
          </p:nvSpPr>
          <p:spPr bwMode="auto">
            <a:xfrm>
              <a:off x="2617" y="3058"/>
              <a:ext cx="120" cy="316"/>
            </a:xfrm>
            <a:custGeom>
              <a:avLst/>
              <a:gdLst>
                <a:gd name="T0" fmla="*/ 64 w 64"/>
                <a:gd name="T1" fmla="*/ 0 h 168"/>
                <a:gd name="T2" fmla="*/ 8 w 64"/>
                <a:gd name="T3" fmla="*/ 40 h 168"/>
                <a:gd name="T4" fmla="*/ 0 w 64"/>
                <a:gd name="T5" fmla="*/ 52 h 168"/>
                <a:gd name="T6" fmla="*/ 0 w 64"/>
                <a:gd name="T7" fmla="*/ 160 h 168"/>
                <a:gd name="T8" fmla="*/ 8 w 64"/>
                <a:gd name="T9" fmla="*/ 168 h 168"/>
                <a:gd name="T10" fmla="*/ 64 w 64"/>
                <a:gd name="T11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168">
                  <a:moveTo>
                    <a:pt x="64" y="0"/>
                  </a:moveTo>
                  <a:cubicBezTo>
                    <a:pt x="8" y="40"/>
                    <a:pt x="8" y="40"/>
                    <a:pt x="8" y="40"/>
                  </a:cubicBezTo>
                  <a:cubicBezTo>
                    <a:pt x="4" y="43"/>
                    <a:pt x="0" y="47"/>
                    <a:pt x="0" y="52"/>
                  </a:cubicBezTo>
                  <a:cubicBezTo>
                    <a:pt x="0" y="160"/>
                    <a:pt x="0" y="160"/>
                    <a:pt x="0" y="160"/>
                  </a:cubicBezTo>
                  <a:cubicBezTo>
                    <a:pt x="0" y="164"/>
                    <a:pt x="4" y="168"/>
                    <a:pt x="8" y="168"/>
                  </a:cubicBezTo>
                  <a:cubicBezTo>
                    <a:pt x="64" y="168"/>
                    <a:pt x="64" y="168"/>
                    <a:pt x="64" y="168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86"/>
            <p:cNvSpPr/>
            <p:nvPr/>
          </p:nvSpPr>
          <p:spPr bwMode="auto">
            <a:xfrm>
              <a:off x="3189" y="3058"/>
              <a:ext cx="120" cy="316"/>
            </a:xfrm>
            <a:custGeom>
              <a:avLst/>
              <a:gdLst>
                <a:gd name="T0" fmla="*/ 0 w 64"/>
                <a:gd name="T1" fmla="*/ 0 h 168"/>
                <a:gd name="T2" fmla="*/ 56 w 64"/>
                <a:gd name="T3" fmla="*/ 40 h 168"/>
                <a:gd name="T4" fmla="*/ 64 w 64"/>
                <a:gd name="T5" fmla="*/ 52 h 168"/>
                <a:gd name="T6" fmla="*/ 64 w 64"/>
                <a:gd name="T7" fmla="*/ 160 h 168"/>
                <a:gd name="T8" fmla="*/ 56 w 64"/>
                <a:gd name="T9" fmla="*/ 168 h 168"/>
                <a:gd name="T10" fmla="*/ 0 w 64"/>
                <a:gd name="T11" fmla="*/ 168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4" h="168">
                  <a:moveTo>
                    <a:pt x="0" y="0"/>
                  </a:moveTo>
                  <a:cubicBezTo>
                    <a:pt x="56" y="40"/>
                    <a:pt x="56" y="40"/>
                    <a:pt x="56" y="40"/>
                  </a:cubicBezTo>
                  <a:cubicBezTo>
                    <a:pt x="60" y="43"/>
                    <a:pt x="64" y="47"/>
                    <a:pt x="64" y="52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4" y="164"/>
                    <a:pt x="60" y="168"/>
                    <a:pt x="56" y="168"/>
                  </a:cubicBezTo>
                  <a:cubicBezTo>
                    <a:pt x="0" y="168"/>
                    <a:pt x="0" y="168"/>
                    <a:pt x="0" y="168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Line 87"/>
            <p:cNvSpPr>
              <a:spLocks noChangeShapeType="1"/>
            </p:cNvSpPr>
            <p:nvPr/>
          </p:nvSpPr>
          <p:spPr bwMode="auto">
            <a:xfrm flipV="1">
              <a:off x="3044" y="2776"/>
              <a:ext cx="54" cy="62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Line 88"/>
            <p:cNvSpPr>
              <a:spLocks noChangeShapeType="1"/>
            </p:cNvSpPr>
            <p:nvPr/>
          </p:nvSpPr>
          <p:spPr bwMode="auto">
            <a:xfrm flipH="1">
              <a:off x="3110" y="2851"/>
              <a:ext cx="64" cy="55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89"/>
            <p:cNvSpPr/>
            <p:nvPr/>
          </p:nvSpPr>
          <p:spPr bwMode="auto">
            <a:xfrm>
              <a:off x="3087" y="2680"/>
              <a:ext cx="182" cy="182"/>
            </a:xfrm>
            <a:custGeom>
              <a:avLst/>
              <a:gdLst>
                <a:gd name="T0" fmla="*/ 94 w 97"/>
                <a:gd name="T1" fmla="*/ 48 h 97"/>
                <a:gd name="T2" fmla="*/ 94 w 97"/>
                <a:gd name="T3" fmla="*/ 59 h 97"/>
                <a:gd name="T4" fmla="*/ 60 w 97"/>
                <a:gd name="T5" fmla="*/ 93 h 97"/>
                <a:gd name="T6" fmla="*/ 49 w 97"/>
                <a:gd name="T7" fmla="*/ 93 h 97"/>
                <a:gd name="T8" fmla="*/ 3 w 97"/>
                <a:gd name="T9" fmla="*/ 48 h 97"/>
                <a:gd name="T10" fmla="*/ 3 w 97"/>
                <a:gd name="T11" fmla="*/ 37 h 97"/>
                <a:gd name="T12" fmla="*/ 37 w 97"/>
                <a:gd name="T13" fmla="*/ 3 h 97"/>
                <a:gd name="T14" fmla="*/ 49 w 97"/>
                <a:gd name="T15" fmla="*/ 3 h 97"/>
                <a:gd name="T16" fmla="*/ 94 w 97"/>
                <a:gd name="T17" fmla="*/ 4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7" h="97">
                  <a:moveTo>
                    <a:pt x="94" y="48"/>
                  </a:moveTo>
                  <a:cubicBezTo>
                    <a:pt x="97" y="51"/>
                    <a:pt x="97" y="56"/>
                    <a:pt x="94" y="59"/>
                  </a:cubicBezTo>
                  <a:cubicBezTo>
                    <a:pt x="60" y="93"/>
                    <a:pt x="60" y="93"/>
                    <a:pt x="60" y="93"/>
                  </a:cubicBezTo>
                  <a:cubicBezTo>
                    <a:pt x="57" y="97"/>
                    <a:pt x="52" y="97"/>
                    <a:pt x="49" y="93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0" y="45"/>
                    <a:pt x="0" y="40"/>
                    <a:pt x="3" y="37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40" y="0"/>
                    <a:pt x="46" y="0"/>
                    <a:pt x="49" y="3"/>
                  </a:cubicBezTo>
                  <a:lnTo>
                    <a:pt x="94" y="48"/>
                  </a:lnTo>
                  <a:close/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90"/>
            <p:cNvSpPr/>
            <p:nvPr/>
          </p:nvSpPr>
          <p:spPr bwMode="auto">
            <a:xfrm>
              <a:off x="3157" y="2866"/>
              <a:ext cx="32" cy="117"/>
            </a:xfrm>
            <a:custGeom>
              <a:avLst/>
              <a:gdLst>
                <a:gd name="T0" fmla="*/ 0 w 17"/>
                <a:gd name="T1" fmla="*/ 0 h 62"/>
                <a:gd name="T2" fmla="*/ 17 w 17"/>
                <a:gd name="T3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62">
                  <a:moveTo>
                    <a:pt x="0" y="0"/>
                  </a:moveTo>
                  <a:cubicBezTo>
                    <a:pt x="11" y="18"/>
                    <a:pt x="17" y="39"/>
                    <a:pt x="17" y="62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91"/>
            <p:cNvSpPr/>
            <p:nvPr/>
          </p:nvSpPr>
          <p:spPr bwMode="auto">
            <a:xfrm>
              <a:off x="2737" y="2757"/>
              <a:ext cx="346" cy="226"/>
            </a:xfrm>
            <a:custGeom>
              <a:avLst/>
              <a:gdLst>
                <a:gd name="T0" fmla="*/ 0 w 184"/>
                <a:gd name="T1" fmla="*/ 120 h 120"/>
                <a:gd name="T2" fmla="*/ 120 w 184"/>
                <a:gd name="T3" fmla="*/ 0 h 120"/>
                <a:gd name="T4" fmla="*/ 184 w 184"/>
                <a:gd name="T5" fmla="*/ 19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4" h="120">
                  <a:moveTo>
                    <a:pt x="0" y="120"/>
                  </a:moveTo>
                  <a:cubicBezTo>
                    <a:pt x="0" y="54"/>
                    <a:pt x="54" y="0"/>
                    <a:pt x="120" y="0"/>
                  </a:cubicBezTo>
                  <a:cubicBezTo>
                    <a:pt x="144" y="0"/>
                    <a:pt x="166" y="7"/>
                    <a:pt x="184" y="19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92"/>
            <p:cNvSpPr/>
            <p:nvPr/>
          </p:nvSpPr>
          <p:spPr bwMode="auto">
            <a:xfrm>
              <a:off x="3520" y="3276"/>
              <a:ext cx="548" cy="98"/>
            </a:xfrm>
            <a:custGeom>
              <a:avLst/>
              <a:gdLst>
                <a:gd name="T0" fmla="*/ 0 w 292"/>
                <a:gd name="T1" fmla="*/ 52 h 52"/>
                <a:gd name="T2" fmla="*/ 292 w 292"/>
                <a:gd name="T3" fmla="*/ 52 h 52"/>
                <a:gd name="T4" fmla="*/ 292 w 292"/>
                <a:gd name="T5" fmla="*/ 8 h 52"/>
                <a:gd name="T6" fmla="*/ 284 w 292"/>
                <a:gd name="T7" fmla="*/ 0 h 52"/>
                <a:gd name="T8" fmla="*/ 126 w 292"/>
                <a:gd name="T9" fmla="*/ 0 h 52"/>
                <a:gd name="T10" fmla="*/ 8 w 292"/>
                <a:gd name="T11" fmla="*/ 0 h 52"/>
                <a:gd name="T12" fmla="*/ 0 w 292"/>
                <a:gd name="T13" fmla="*/ 8 h 52"/>
                <a:gd name="T14" fmla="*/ 0 w 292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2" h="52">
                  <a:moveTo>
                    <a:pt x="0" y="52"/>
                  </a:moveTo>
                  <a:cubicBezTo>
                    <a:pt x="292" y="52"/>
                    <a:pt x="292" y="52"/>
                    <a:pt x="292" y="52"/>
                  </a:cubicBezTo>
                  <a:cubicBezTo>
                    <a:pt x="292" y="8"/>
                    <a:pt x="292" y="8"/>
                    <a:pt x="292" y="8"/>
                  </a:cubicBezTo>
                  <a:cubicBezTo>
                    <a:pt x="292" y="4"/>
                    <a:pt x="288" y="0"/>
                    <a:pt x="284" y="0"/>
                  </a:cubicBezTo>
                  <a:cubicBezTo>
                    <a:pt x="126" y="0"/>
                    <a:pt x="126" y="0"/>
                    <a:pt x="12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lnTo>
                    <a:pt x="0" y="52"/>
                  </a:lnTo>
                  <a:close/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Oval 93"/>
            <p:cNvSpPr>
              <a:spLocks noChangeArrowheads="1"/>
            </p:cNvSpPr>
            <p:nvPr/>
          </p:nvSpPr>
          <p:spPr bwMode="auto">
            <a:xfrm>
              <a:off x="3723" y="2975"/>
              <a:ext cx="165" cy="166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Oval 94"/>
            <p:cNvSpPr>
              <a:spLocks noChangeArrowheads="1"/>
            </p:cNvSpPr>
            <p:nvPr/>
          </p:nvSpPr>
          <p:spPr bwMode="auto">
            <a:xfrm>
              <a:off x="3775" y="3028"/>
              <a:ext cx="60" cy="60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95"/>
            <p:cNvSpPr/>
            <p:nvPr/>
          </p:nvSpPr>
          <p:spPr bwMode="auto">
            <a:xfrm>
              <a:off x="3997" y="2768"/>
              <a:ext cx="68" cy="68"/>
            </a:xfrm>
            <a:custGeom>
              <a:avLst/>
              <a:gdLst>
                <a:gd name="T0" fmla="*/ 7 w 36"/>
                <a:gd name="T1" fmla="*/ 7 h 36"/>
                <a:gd name="T2" fmla="*/ 7 w 36"/>
                <a:gd name="T3" fmla="*/ 29 h 36"/>
                <a:gd name="T4" fmla="*/ 29 w 36"/>
                <a:gd name="T5" fmla="*/ 29 h 36"/>
                <a:gd name="T6" fmla="*/ 29 w 36"/>
                <a:gd name="T7" fmla="*/ 7 h 36"/>
                <a:gd name="T8" fmla="*/ 7 w 36"/>
                <a:gd name="T9" fmla="*/ 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6">
                  <a:moveTo>
                    <a:pt x="7" y="7"/>
                  </a:moveTo>
                  <a:cubicBezTo>
                    <a:pt x="0" y="13"/>
                    <a:pt x="0" y="23"/>
                    <a:pt x="7" y="29"/>
                  </a:cubicBezTo>
                  <a:cubicBezTo>
                    <a:pt x="13" y="36"/>
                    <a:pt x="23" y="36"/>
                    <a:pt x="29" y="29"/>
                  </a:cubicBezTo>
                  <a:cubicBezTo>
                    <a:pt x="36" y="23"/>
                    <a:pt x="36" y="13"/>
                    <a:pt x="29" y="7"/>
                  </a:cubicBezTo>
                  <a:cubicBezTo>
                    <a:pt x="23" y="0"/>
                    <a:pt x="13" y="0"/>
                    <a:pt x="7" y="7"/>
                  </a:cubicBezTo>
                  <a:close/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Line 96"/>
            <p:cNvSpPr>
              <a:spLocks noChangeShapeType="1"/>
            </p:cNvSpPr>
            <p:nvPr/>
          </p:nvSpPr>
          <p:spPr bwMode="auto">
            <a:xfrm flipV="1">
              <a:off x="3961" y="2830"/>
              <a:ext cx="45" cy="45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Line 97"/>
            <p:cNvSpPr>
              <a:spLocks noChangeShapeType="1"/>
            </p:cNvSpPr>
            <p:nvPr/>
          </p:nvSpPr>
          <p:spPr bwMode="auto">
            <a:xfrm>
              <a:off x="3884" y="3033"/>
              <a:ext cx="64" cy="243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Line 98"/>
            <p:cNvSpPr>
              <a:spLocks noChangeShapeType="1"/>
            </p:cNvSpPr>
            <p:nvPr/>
          </p:nvSpPr>
          <p:spPr bwMode="auto">
            <a:xfrm flipH="1">
              <a:off x="3647" y="3043"/>
              <a:ext cx="76" cy="233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99"/>
            <p:cNvSpPr/>
            <p:nvPr/>
          </p:nvSpPr>
          <p:spPr bwMode="auto">
            <a:xfrm>
              <a:off x="3676" y="2689"/>
              <a:ext cx="471" cy="461"/>
            </a:xfrm>
            <a:custGeom>
              <a:avLst/>
              <a:gdLst>
                <a:gd name="T0" fmla="*/ 125 w 251"/>
                <a:gd name="T1" fmla="*/ 236 h 245"/>
                <a:gd name="T2" fmla="*/ 251 w 251"/>
                <a:gd name="T3" fmla="*/ 198 h 245"/>
                <a:gd name="T4" fmla="*/ 53 w 251"/>
                <a:gd name="T5" fmla="*/ 0 h 245"/>
                <a:gd name="T6" fmla="*/ 32 w 251"/>
                <a:gd name="T7" fmla="*/ 172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1" h="245">
                  <a:moveTo>
                    <a:pt x="125" y="236"/>
                  </a:moveTo>
                  <a:cubicBezTo>
                    <a:pt x="169" y="245"/>
                    <a:pt x="217" y="232"/>
                    <a:pt x="251" y="198"/>
                  </a:cubicBezTo>
                  <a:cubicBezTo>
                    <a:pt x="53" y="0"/>
                    <a:pt x="53" y="0"/>
                    <a:pt x="53" y="0"/>
                  </a:cubicBezTo>
                  <a:cubicBezTo>
                    <a:pt x="7" y="47"/>
                    <a:pt x="0" y="118"/>
                    <a:pt x="32" y="172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" name="Freeform 100"/>
            <p:cNvSpPr/>
            <p:nvPr/>
          </p:nvSpPr>
          <p:spPr bwMode="auto">
            <a:xfrm>
              <a:off x="3978" y="2719"/>
              <a:ext cx="136" cy="136"/>
            </a:xfrm>
            <a:custGeom>
              <a:avLst/>
              <a:gdLst>
                <a:gd name="T0" fmla="*/ 56 w 72"/>
                <a:gd name="T1" fmla="*/ 72 h 72"/>
                <a:gd name="T2" fmla="*/ 56 w 72"/>
                <a:gd name="T3" fmla="*/ 16 h 72"/>
                <a:gd name="T4" fmla="*/ 0 w 72"/>
                <a:gd name="T5" fmla="*/ 1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2" h="72">
                  <a:moveTo>
                    <a:pt x="56" y="72"/>
                  </a:moveTo>
                  <a:cubicBezTo>
                    <a:pt x="72" y="57"/>
                    <a:pt x="72" y="31"/>
                    <a:pt x="56" y="16"/>
                  </a:cubicBezTo>
                  <a:cubicBezTo>
                    <a:pt x="41" y="0"/>
                    <a:pt x="15" y="0"/>
                    <a:pt x="0" y="16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101"/>
            <p:cNvSpPr/>
            <p:nvPr/>
          </p:nvSpPr>
          <p:spPr bwMode="auto">
            <a:xfrm>
              <a:off x="3946" y="2670"/>
              <a:ext cx="216" cy="217"/>
            </a:xfrm>
            <a:custGeom>
              <a:avLst/>
              <a:gdLst>
                <a:gd name="T0" fmla="*/ 90 w 115"/>
                <a:gd name="T1" fmla="*/ 115 h 115"/>
                <a:gd name="T2" fmla="*/ 90 w 115"/>
                <a:gd name="T3" fmla="*/ 25 h 115"/>
                <a:gd name="T4" fmla="*/ 0 w 115"/>
                <a:gd name="T5" fmla="*/ 2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5" h="115">
                  <a:moveTo>
                    <a:pt x="90" y="115"/>
                  </a:moveTo>
                  <a:cubicBezTo>
                    <a:pt x="115" y="90"/>
                    <a:pt x="115" y="50"/>
                    <a:pt x="90" y="25"/>
                  </a:cubicBezTo>
                  <a:cubicBezTo>
                    <a:pt x="65" y="0"/>
                    <a:pt x="25" y="0"/>
                    <a:pt x="0" y="25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102"/>
            <p:cNvSpPr/>
            <p:nvPr/>
          </p:nvSpPr>
          <p:spPr bwMode="auto">
            <a:xfrm>
              <a:off x="3747" y="2853"/>
              <a:ext cx="32" cy="120"/>
            </a:xfrm>
            <a:custGeom>
              <a:avLst/>
              <a:gdLst>
                <a:gd name="T0" fmla="*/ 2 w 17"/>
                <a:gd name="T1" fmla="*/ 0 h 64"/>
                <a:gd name="T2" fmla="*/ 17 w 17"/>
                <a:gd name="T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7" h="64">
                  <a:moveTo>
                    <a:pt x="2" y="0"/>
                  </a:moveTo>
                  <a:cubicBezTo>
                    <a:pt x="0" y="22"/>
                    <a:pt x="5" y="45"/>
                    <a:pt x="17" y="64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103"/>
            <p:cNvSpPr/>
            <p:nvPr/>
          </p:nvSpPr>
          <p:spPr bwMode="auto">
            <a:xfrm>
              <a:off x="3760" y="2768"/>
              <a:ext cx="17" cy="34"/>
            </a:xfrm>
            <a:custGeom>
              <a:avLst/>
              <a:gdLst>
                <a:gd name="T0" fmla="*/ 9 w 9"/>
                <a:gd name="T1" fmla="*/ 0 h 18"/>
                <a:gd name="T2" fmla="*/ 0 w 9"/>
                <a:gd name="T3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18">
                  <a:moveTo>
                    <a:pt x="9" y="0"/>
                  </a:moveTo>
                  <a:cubicBezTo>
                    <a:pt x="5" y="6"/>
                    <a:pt x="3" y="12"/>
                    <a:pt x="0" y="18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Line 104"/>
            <p:cNvSpPr>
              <a:spLocks noChangeShapeType="1"/>
            </p:cNvSpPr>
            <p:nvPr/>
          </p:nvSpPr>
          <p:spPr bwMode="auto">
            <a:xfrm>
              <a:off x="4097" y="3011"/>
              <a:ext cx="0" cy="0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Oval 105"/>
            <p:cNvSpPr>
              <a:spLocks noChangeArrowheads="1"/>
            </p:cNvSpPr>
            <p:nvPr/>
          </p:nvSpPr>
          <p:spPr bwMode="auto">
            <a:xfrm>
              <a:off x="4670" y="2975"/>
              <a:ext cx="60" cy="60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Oval 106"/>
            <p:cNvSpPr>
              <a:spLocks noChangeArrowheads="1"/>
            </p:cNvSpPr>
            <p:nvPr/>
          </p:nvSpPr>
          <p:spPr bwMode="auto">
            <a:xfrm>
              <a:off x="4790" y="2975"/>
              <a:ext cx="61" cy="60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Oval 107"/>
            <p:cNvSpPr>
              <a:spLocks noChangeArrowheads="1"/>
            </p:cNvSpPr>
            <p:nvPr/>
          </p:nvSpPr>
          <p:spPr bwMode="auto">
            <a:xfrm>
              <a:off x="4550" y="2975"/>
              <a:ext cx="60" cy="60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Line 108"/>
            <p:cNvSpPr>
              <a:spLocks noChangeShapeType="1"/>
            </p:cNvSpPr>
            <p:nvPr/>
          </p:nvSpPr>
          <p:spPr bwMode="auto">
            <a:xfrm flipH="1">
              <a:off x="4475" y="3118"/>
              <a:ext cx="120" cy="195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Line 109"/>
            <p:cNvSpPr>
              <a:spLocks noChangeShapeType="1"/>
            </p:cNvSpPr>
            <p:nvPr/>
          </p:nvSpPr>
          <p:spPr bwMode="auto">
            <a:xfrm>
              <a:off x="4805" y="3118"/>
              <a:ext cx="121" cy="195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Oval 110"/>
            <p:cNvSpPr>
              <a:spLocks noChangeArrowheads="1"/>
            </p:cNvSpPr>
            <p:nvPr/>
          </p:nvSpPr>
          <p:spPr bwMode="auto">
            <a:xfrm>
              <a:off x="4475" y="3253"/>
              <a:ext cx="451" cy="121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111"/>
            <p:cNvSpPr/>
            <p:nvPr/>
          </p:nvSpPr>
          <p:spPr bwMode="auto">
            <a:xfrm>
              <a:off x="4362" y="2892"/>
              <a:ext cx="692" cy="226"/>
            </a:xfrm>
            <a:custGeom>
              <a:avLst/>
              <a:gdLst>
                <a:gd name="T0" fmla="*/ 368 w 368"/>
                <a:gd name="T1" fmla="*/ 60 h 120"/>
                <a:gd name="T2" fmla="*/ 292 w 368"/>
                <a:gd name="T3" fmla="*/ 120 h 120"/>
                <a:gd name="T4" fmla="*/ 76 w 368"/>
                <a:gd name="T5" fmla="*/ 120 h 120"/>
                <a:gd name="T6" fmla="*/ 0 w 368"/>
                <a:gd name="T7" fmla="*/ 60 h 120"/>
                <a:gd name="T8" fmla="*/ 0 w 368"/>
                <a:gd name="T9" fmla="*/ 60 h 120"/>
                <a:gd name="T10" fmla="*/ 76 w 368"/>
                <a:gd name="T11" fmla="*/ 0 h 120"/>
                <a:gd name="T12" fmla="*/ 292 w 368"/>
                <a:gd name="T13" fmla="*/ 0 h 120"/>
                <a:gd name="T14" fmla="*/ 368 w 368"/>
                <a:gd name="T15" fmla="*/ 6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8" h="120">
                  <a:moveTo>
                    <a:pt x="368" y="60"/>
                  </a:moveTo>
                  <a:cubicBezTo>
                    <a:pt x="368" y="93"/>
                    <a:pt x="325" y="120"/>
                    <a:pt x="292" y="120"/>
                  </a:cubicBezTo>
                  <a:cubicBezTo>
                    <a:pt x="76" y="120"/>
                    <a:pt x="76" y="120"/>
                    <a:pt x="76" y="120"/>
                  </a:cubicBezTo>
                  <a:cubicBezTo>
                    <a:pt x="43" y="120"/>
                    <a:pt x="0" y="93"/>
                    <a:pt x="0" y="6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27"/>
                    <a:pt x="43" y="0"/>
                    <a:pt x="76" y="0"/>
                  </a:cubicBezTo>
                  <a:cubicBezTo>
                    <a:pt x="292" y="0"/>
                    <a:pt x="292" y="0"/>
                    <a:pt x="292" y="0"/>
                  </a:cubicBezTo>
                  <a:cubicBezTo>
                    <a:pt x="325" y="0"/>
                    <a:pt x="368" y="27"/>
                    <a:pt x="368" y="60"/>
                  </a:cubicBezTo>
                  <a:close/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Line 112"/>
            <p:cNvSpPr>
              <a:spLocks noChangeShapeType="1"/>
            </p:cNvSpPr>
            <p:nvPr/>
          </p:nvSpPr>
          <p:spPr bwMode="auto">
            <a:xfrm>
              <a:off x="4362" y="3005"/>
              <a:ext cx="188" cy="0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Line 113"/>
            <p:cNvSpPr>
              <a:spLocks noChangeShapeType="1"/>
            </p:cNvSpPr>
            <p:nvPr/>
          </p:nvSpPr>
          <p:spPr bwMode="auto">
            <a:xfrm>
              <a:off x="4866" y="3005"/>
              <a:ext cx="188" cy="0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Line 114"/>
            <p:cNvSpPr>
              <a:spLocks noChangeShapeType="1"/>
            </p:cNvSpPr>
            <p:nvPr/>
          </p:nvSpPr>
          <p:spPr bwMode="auto">
            <a:xfrm flipH="1">
              <a:off x="4730" y="3005"/>
              <a:ext cx="60" cy="0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Line 115"/>
            <p:cNvSpPr>
              <a:spLocks noChangeShapeType="1"/>
            </p:cNvSpPr>
            <p:nvPr/>
          </p:nvSpPr>
          <p:spPr bwMode="auto">
            <a:xfrm flipH="1">
              <a:off x="4610" y="3005"/>
              <a:ext cx="60" cy="0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116"/>
            <p:cNvSpPr/>
            <p:nvPr/>
          </p:nvSpPr>
          <p:spPr bwMode="auto">
            <a:xfrm>
              <a:off x="4497" y="2682"/>
              <a:ext cx="421" cy="210"/>
            </a:xfrm>
            <a:custGeom>
              <a:avLst/>
              <a:gdLst>
                <a:gd name="T0" fmla="*/ 0 w 224"/>
                <a:gd name="T1" fmla="*/ 112 h 112"/>
                <a:gd name="T2" fmla="*/ 112 w 224"/>
                <a:gd name="T3" fmla="*/ 0 h 112"/>
                <a:gd name="T4" fmla="*/ 224 w 224"/>
                <a:gd name="T5" fmla="*/ 112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24" h="112">
                  <a:moveTo>
                    <a:pt x="0" y="112"/>
                  </a:moveTo>
                  <a:cubicBezTo>
                    <a:pt x="0" y="50"/>
                    <a:pt x="50" y="0"/>
                    <a:pt x="112" y="0"/>
                  </a:cubicBezTo>
                  <a:cubicBezTo>
                    <a:pt x="174" y="0"/>
                    <a:pt x="224" y="50"/>
                    <a:pt x="224" y="112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Line 117"/>
            <p:cNvSpPr>
              <a:spLocks noChangeShapeType="1"/>
            </p:cNvSpPr>
            <p:nvPr/>
          </p:nvSpPr>
          <p:spPr bwMode="auto">
            <a:xfrm flipH="1">
              <a:off x="4475" y="3118"/>
              <a:ext cx="30" cy="45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Line 118"/>
            <p:cNvSpPr>
              <a:spLocks noChangeShapeType="1"/>
            </p:cNvSpPr>
            <p:nvPr/>
          </p:nvSpPr>
          <p:spPr bwMode="auto">
            <a:xfrm>
              <a:off x="4896" y="3118"/>
              <a:ext cx="30" cy="45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119"/>
            <p:cNvSpPr/>
            <p:nvPr/>
          </p:nvSpPr>
          <p:spPr bwMode="auto">
            <a:xfrm>
              <a:off x="4664" y="2742"/>
              <a:ext cx="140" cy="32"/>
            </a:xfrm>
            <a:custGeom>
              <a:avLst/>
              <a:gdLst>
                <a:gd name="T0" fmla="*/ 0 w 74"/>
                <a:gd name="T1" fmla="*/ 3 h 17"/>
                <a:gd name="T2" fmla="*/ 23 w 74"/>
                <a:gd name="T3" fmla="*/ 0 h 17"/>
                <a:gd name="T4" fmla="*/ 74 w 74"/>
                <a:gd name="T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4" h="17">
                  <a:moveTo>
                    <a:pt x="0" y="3"/>
                  </a:moveTo>
                  <a:cubicBezTo>
                    <a:pt x="7" y="1"/>
                    <a:pt x="15" y="0"/>
                    <a:pt x="23" y="0"/>
                  </a:cubicBezTo>
                  <a:cubicBezTo>
                    <a:pt x="42" y="0"/>
                    <a:pt x="60" y="6"/>
                    <a:pt x="74" y="17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120"/>
            <p:cNvSpPr/>
            <p:nvPr/>
          </p:nvSpPr>
          <p:spPr bwMode="auto">
            <a:xfrm>
              <a:off x="4837" y="2810"/>
              <a:ext cx="14" cy="22"/>
            </a:xfrm>
            <a:custGeom>
              <a:avLst/>
              <a:gdLst>
                <a:gd name="T0" fmla="*/ 0 w 7"/>
                <a:gd name="T1" fmla="*/ 0 h 12"/>
                <a:gd name="T2" fmla="*/ 7 w 7"/>
                <a:gd name="T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12">
                  <a:moveTo>
                    <a:pt x="0" y="0"/>
                  </a:moveTo>
                  <a:cubicBezTo>
                    <a:pt x="3" y="4"/>
                    <a:pt x="5" y="8"/>
                    <a:pt x="7" y="12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121"/>
            <p:cNvSpPr/>
            <p:nvPr/>
          </p:nvSpPr>
          <p:spPr bwMode="auto">
            <a:xfrm>
              <a:off x="5527" y="3043"/>
              <a:ext cx="61" cy="82"/>
            </a:xfrm>
            <a:custGeom>
              <a:avLst/>
              <a:gdLst>
                <a:gd name="T0" fmla="*/ 32 w 32"/>
                <a:gd name="T1" fmla="*/ 0 h 44"/>
                <a:gd name="T2" fmla="*/ 32 w 32"/>
                <a:gd name="T3" fmla="*/ 36 h 44"/>
                <a:gd name="T4" fmla="*/ 24 w 32"/>
                <a:gd name="T5" fmla="*/ 44 h 44"/>
                <a:gd name="T6" fmla="*/ 8 w 32"/>
                <a:gd name="T7" fmla="*/ 44 h 44"/>
                <a:gd name="T8" fmla="*/ 0 w 32"/>
                <a:gd name="T9" fmla="*/ 36 h 44"/>
                <a:gd name="T10" fmla="*/ 0 w 32"/>
                <a:gd name="T11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44">
                  <a:moveTo>
                    <a:pt x="32" y="0"/>
                  </a:moveTo>
                  <a:cubicBezTo>
                    <a:pt x="32" y="36"/>
                    <a:pt x="32" y="36"/>
                    <a:pt x="32" y="36"/>
                  </a:cubicBezTo>
                  <a:cubicBezTo>
                    <a:pt x="32" y="40"/>
                    <a:pt x="28" y="44"/>
                    <a:pt x="24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4" y="44"/>
                    <a:pt x="0" y="40"/>
                    <a:pt x="0" y="36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Line 122"/>
            <p:cNvSpPr>
              <a:spLocks noChangeShapeType="1"/>
            </p:cNvSpPr>
            <p:nvPr/>
          </p:nvSpPr>
          <p:spPr bwMode="auto">
            <a:xfrm flipH="1">
              <a:off x="5268" y="3110"/>
              <a:ext cx="259" cy="260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Line 123"/>
            <p:cNvSpPr>
              <a:spLocks noChangeShapeType="1"/>
            </p:cNvSpPr>
            <p:nvPr/>
          </p:nvSpPr>
          <p:spPr bwMode="auto">
            <a:xfrm>
              <a:off x="5588" y="3110"/>
              <a:ext cx="257" cy="258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Line 124"/>
            <p:cNvSpPr>
              <a:spLocks noChangeShapeType="1"/>
            </p:cNvSpPr>
            <p:nvPr/>
          </p:nvSpPr>
          <p:spPr bwMode="auto">
            <a:xfrm>
              <a:off x="5557" y="3125"/>
              <a:ext cx="0" cy="249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Freeform 125"/>
            <p:cNvSpPr/>
            <p:nvPr/>
          </p:nvSpPr>
          <p:spPr bwMode="auto">
            <a:xfrm>
              <a:off x="5471" y="2770"/>
              <a:ext cx="306" cy="284"/>
            </a:xfrm>
            <a:custGeom>
              <a:avLst/>
              <a:gdLst>
                <a:gd name="T0" fmla="*/ 55 w 306"/>
                <a:gd name="T1" fmla="*/ 284 h 284"/>
                <a:gd name="T2" fmla="*/ 306 w 306"/>
                <a:gd name="T3" fmla="*/ 233 h 284"/>
                <a:gd name="T4" fmla="*/ 244 w 306"/>
                <a:gd name="T5" fmla="*/ 0 h 284"/>
                <a:gd name="T6" fmla="*/ 0 w 306"/>
                <a:gd name="T7" fmla="*/ 81 h 284"/>
                <a:gd name="T8" fmla="*/ 55 w 306"/>
                <a:gd name="T9" fmla="*/ 284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6" h="284">
                  <a:moveTo>
                    <a:pt x="55" y="284"/>
                  </a:moveTo>
                  <a:lnTo>
                    <a:pt x="306" y="233"/>
                  </a:lnTo>
                  <a:lnTo>
                    <a:pt x="244" y="0"/>
                  </a:lnTo>
                  <a:lnTo>
                    <a:pt x="0" y="81"/>
                  </a:lnTo>
                  <a:lnTo>
                    <a:pt x="55" y="284"/>
                  </a:lnTo>
                  <a:close/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126"/>
            <p:cNvSpPr/>
            <p:nvPr/>
          </p:nvSpPr>
          <p:spPr bwMode="auto">
            <a:xfrm>
              <a:off x="5279" y="2879"/>
              <a:ext cx="239" cy="186"/>
            </a:xfrm>
            <a:custGeom>
              <a:avLst/>
              <a:gdLst>
                <a:gd name="T0" fmla="*/ 32 w 239"/>
                <a:gd name="T1" fmla="*/ 186 h 186"/>
                <a:gd name="T2" fmla="*/ 239 w 239"/>
                <a:gd name="T3" fmla="*/ 147 h 186"/>
                <a:gd name="T4" fmla="*/ 201 w 239"/>
                <a:gd name="T5" fmla="*/ 0 h 186"/>
                <a:gd name="T6" fmla="*/ 0 w 239"/>
                <a:gd name="T7" fmla="*/ 70 h 186"/>
                <a:gd name="T8" fmla="*/ 32 w 239"/>
                <a:gd name="T9" fmla="*/ 186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9" h="186">
                  <a:moveTo>
                    <a:pt x="32" y="186"/>
                  </a:moveTo>
                  <a:lnTo>
                    <a:pt x="239" y="147"/>
                  </a:lnTo>
                  <a:lnTo>
                    <a:pt x="201" y="0"/>
                  </a:lnTo>
                  <a:lnTo>
                    <a:pt x="0" y="70"/>
                  </a:lnTo>
                  <a:lnTo>
                    <a:pt x="32" y="186"/>
                  </a:lnTo>
                  <a:close/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127"/>
            <p:cNvSpPr/>
            <p:nvPr/>
          </p:nvSpPr>
          <p:spPr bwMode="auto">
            <a:xfrm>
              <a:off x="5245" y="2979"/>
              <a:ext cx="59" cy="68"/>
            </a:xfrm>
            <a:custGeom>
              <a:avLst/>
              <a:gdLst>
                <a:gd name="T0" fmla="*/ 31 w 31"/>
                <a:gd name="T1" fmla="*/ 31 h 36"/>
                <a:gd name="T2" fmla="*/ 15 w 31"/>
                <a:gd name="T3" fmla="*/ 35 h 36"/>
                <a:gd name="T4" fmla="*/ 6 w 31"/>
                <a:gd name="T5" fmla="*/ 29 h 36"/>
                <a:gd name="T6" fmla="*/ 1 w 31"/>
                <a:gd name="T7" fmla="*/ 14 h 36"/>
                <a:gd name="T8" fmla="*/ 7 w 31"/>
                <a:gd name="T9" fmla="*/ 4 h 36"/>
                <a:gd name="T10" fmla="*/ 23 w 31"/>
                <a:gd name="T11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36">
                  <a:moveTo>
                    <a:pt x="31" y="31"/>
                  </a:moveTo>
                  <a:cubicBezTo>
                    <a:pt x="15" y="35"/>
                    <a:pt x="15" y="35"/>
                    <a:pt x="15" y="35"/>
                  </a:cubicBezTo>
                  <a:cubicBezTo>
                    <a:pt x="11" y="36"/>
                    <a:pt x="7" y="33"/>
                    <a:pt x="6" y="29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9"/>
                    <a:pt x="3" y="5"/>
                    <a:pt x="7" y="4"/>
                  </a:cubicBezTo>
                  <a:cubicBezTo>
                    <a:pt x="23" y="0"/>
                    <a:pt x="23" y="0"/>
                    <a:pt x="23" y="0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Line 128"/>
            <p:cNvSpPr>
              <a:spLocks noChangeShapeType="1"/>
            </p:cNvSpPr>
            <p:nvPr/>
          </p:nvSpPr>
          <p:spPr bwMode="auto">
            <a:xfrm flipH="1">
              <a:off x="5595" y="2849"/>
              <a:ext cx="87" cy="25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Line 129"/>
            <p:cNvSpPr>
              <a:spLocks noChangeShapeType="1"/>
            </p:cNvSpPr>
            <p:nvPr/>
          </p:nvSpPr>
          <p:spPr bwMode="auto">
            <a:xfrm flipH="1">
              <a:off x="5537" y="2885"/>
              <a:ext cx="13" cy="4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Freeform 130"/>
            <p:cNvSpPr/>
            <p:nvPr/>
          </p:nvSpPr>
          <p:spPr bwMode="auto">
            <a:xfrm>
              <a:off x="5700" y="2680"/>
              <a:ext cx="175" cy="376"/>
            </a:xfrm>
            <a:custGeom>
              <a:avLst/>
              <a:gdLst>
                <a:gd name="T0" fmla="*/ 89 w 93"/>
                <a:gd name="T1" fmla="*/ 168 h 200"/>
                <a:gd name="T2" fmla="*/ 73 w 93"/>
                <a:gd name="T3" fmla="*/ 196 h 200"/>
                <a:gd name="T4" fmla="*/ 71 w 93"/>
                <a:gd name="T5" fmla="*/ 197 h 200"/>
                <a:gd name="T6" fmla="*/ 43 w 93"/>
                <a:gd name="T7" fmla="*/ 180 h 200"/>
                <a:gd name="T8" fmla="*/ 3 w 93"/>
                <a:gd name="T9" fmla="*/ 32 h 200"/>
                <a:gd name="T10" fmla="*/ 20 w 93"/>
                <a:gd name="T11" fmla="*/ 4 h 200"/>
                <a:gd name="T12" fmla="*/ 21 w 93"/>
                <a:gd name="T13" fmla="*/ 3 h 200"/>
                <a:gd name="T14" fmla="*/ 50 w 93"/>
                <a:gd name="T15" fmla="*/ 19 h 200"/>
                <a:gd name="T16" fmla="*/ 89 w 93"/>
                <a:gd name="T17" fmla="*/ 168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200">
                  <a:moveTo>
                    <a:pt x="89" y="168"/>
                  </a:moveTo>
                  <a:cubicBezTo>
                    <a:pt x="93" y="180"/>
                    <a:pt x="86" y="193"/>
                    <a:pt x="73" y="196"/>
                  </a:cubicBezTo>
                  <a:cubicBezTo>
                    <a:pt x="71" y="197"/>
                    <a:pt x="71" y="197"/>
                    <a:pt x="71" y="197"/>
                  </a:cubicBezTo>
                  <a:cubicBezTo>
                    <a:pt x="59" y="200"/>
                    <a:pt x="46" y="193"/>
                    <a:pt x="43" y="180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0" y="19"/>
                    <a:pt x="7" y="7"/>
                    <a:pt x="20" y="4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34" y="0"/>
                    <a:pt x="46" y="7"/>
                    <a:pt x="50" y="19"/>
                  </a:cubicBezTo>
                  <a:lnTo>
                    <a:pt x="89" y="168"/>
                  </a:lnTo>
                  <a:close/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Freeform 131"/>
            <p:cNvSpPr/>
            <p:nvPr/>
          </p:nvSpPr>
          <p:spPr bwMode="auto">
            <a:xfrm>
              <a:off x="5793" y="2712"/>
              <a:ext cx="133" cy="288"/>
            </a:xfrm>
            <a:custGeom>
              <a:avLst/>
              <a:gdLst>
                <a:gd name="T0" fmla="*/ 0 w 71"/>
                <a:gd name="T1" fmla="*/ 0 h 153"/>
                <a:gd name="T2" fmla="*/ 59 w 71"/>
                <a:gd name="T3" fmla="*/ 66 h 153"/>
                <a:gd name="T4" fmla="*/ 41 w 71"/>
                <a:gd name="T5" fmla="*/ 15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1" h="153">
                  <a:moveTo>
                    <a:pt x="0" y="0"/>
                  </a:moveTo>
                  <a:cubicBezTo>
                    <a:pt x="28" y="11"/>
                    <a:pt x="49" y="27"/>
                    <a:pt x="59" y="66"/>
                  </a:cubicBezTo>
                  <a:cubicBezTo>
                    <a:pt x="71" y="109"/>
                    <a:pt x="60" y="130"/>
                    <a:pt x="41" y="153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Oval 132"/>
            <p:cNvSpPr>
              <a:spLocks noChangeArrowheads="1"/>
            </p:cNvSpPr>
            <p:nvPr/>
          </p:nvSpPr>
          <p:spPr bwMode="auto">
            <a:xfrm>
              <a:off x="2722" y="4133"/>
              <a:ext cx="61" cy="60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Oval 133"/>
            <p:cNvSpPr>
              <a:spLocks noChangeArrowheads="1"/>
            </p:cNvSpPr>
            <p:nvPr/>
          </p:nvSpPr>
          <p:spPr bwMode="auto">
            <a:xfrm>
              <a:off x="2858" y="4133"/>
              <a:ext cx="60" cy="60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Oval 134"/>
            <p:cNvSpPr>
              <a:spLocks noChangeArrowheads="1"/>
            </p:cNvSpPr>
            <p:nvPr/>
          </p:nvSpPr>
          <p:spPr bwMode="auto">
            <a:xfrm>
              <a:off x="2813" y="3908"/>
              <a:ext cx="60" cy="60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Freeform 135"/>
            <p:cNvSpPr/>
            <p:nvPr/>
          </p:nvSpPr>
          <p:spPr bwMode="auto">
            <a:xfrm>
              <a:off x="2662" y="3554"/>
              <a:ext cx="602" cy="692"/>
            </a:xfrm>
            <a:custGeom>
              <a:avLst/>
              <a:gdLst>
                <a:gd name="T0" fmla="*/ 320 w 320"/>
                <a:gd name="T1" fmla="*/ 160 h 368"/>
                <a:gd name="T2" fmla="*/ 320 w 320"/>
                <a:gd name="T3" fmla="*/ 368 h 368"/>
                <a:gd name="T4" fmla="*/ 0 w 320"/>
                <a:gd name="T5" fmla="*/ 368 h 368"/>
                <a:gd name="T6" fmla="*/ 0 w 320"/>
                <a:gd name="T7" fmla="*/ 160 h 368"/>
                <a:gd name="T8" fmla="*/ 160 w 320"/>
                <a:gd name="T9" fmla="*/ 0 h 368"/>
                <a:gd name="T10" fmla="*/ 320 w 320"/>
                <a:gd name="T11" fmla="*/ 160 h 3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0" h="368">
                  <a:moveTo>
                    <a:pt x="320" y="160"/>
                  </a:moveTo>
                  <a:cubicBezTo>
                    <a:pt x="320" y="368"/>
                    <a:pt x="320" y="368"/>
                    <a:pt x="320" y="368"/>
                  </a:cubicBezTo>
                  <a:cubicBezTo>
                    <a:pt x="0" y="368"/>
                    <a:pt x="0" y="368"/>
                    <a:pt x="0" y="368"/>
                  </a:cubicBezTo>
                  <a:cubicBezTo>
                    <a:pt x="0" y="160"/>
                    <a:pt x="0" y="160"/>
                    <a:pt x="0" y="160"/>
                  </a:cubicBezTo>
                  <a:cubicBezTo>
                    <a:pt x="0" y="72"/>
                    <a:pt x="72" y="0"/>
                    <a:pt x="160" y="0"/>
                  </a:cubicBezTo>
                  <a:cubicBezTo>
                    <a:pt x="248" y="0"/>
                    <a:pt x="320" y="72"/>
                    <a:pt x="320" y="160"/>
                  </a:cubicBezTo>
                  <a:close/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Line 136"/>
            <p:cNvSpPr>
              <a:spLocks noChangeShapeType="1"/>
            </p:cNvSpPr>
            <p:nvPr/>
          </p:nvSpPr>
          <p:spPr bwMode="auto">
            <a:xfrm>
              <a:off x="2662" y="4081"/>
              <a:ext cx="602" cy="0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Oval 137"/>
            <p:cNvSpPr>
              <a:spLocks noChangeArrowheads="1"/>
            </p:cNvSpPr>
            <p:nvPr/>
          </p:nvSpPr>
          <p:spPr bwMode="auto">
            <a:xfrm>
              <a:off x="2767" y="3862"/>
              <a:ext cx="151" cy="151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Line 138"/>
            <p:cNvSpPr>
              <a:spLocks noChangeShapeType="1"/>
            </p:cNvSpPr>
            <p:nvPr/>
          </p:nvSpPr>
          <p:spPr bwMode="auto">
            <a:xfrm flipV="1">
              <a:off x="2809" y="3661"/>
              <a:ext cx="383" cy="211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Line 139"/>
            <p:cNvSpPr>
              <a:spLocks noChangeShapeType="1"/>
            </p:cNvSpPr>
            <p:nvPr/>
          </p:nvSpPr>
          <p:spPr bwMode="auto">
            <a:xfrm>
              <a:off x="2918" y="4013"/>
              <a:ext cx="346" cy="0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Line 140"/>
            <p:cNvSpPr>
              <a:spLocks noChangeShapeType="1"/>
            </p:cNvSpPr>
            <p:nvPr/>
          </p:nvSpPr>
          <p:spPr bwMode="auto">
            <a:xfrm>
              <a:off x="2767" y="3938"/>
              <a:ext cx="0" cy="143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Line 141"/>
            <p:cNvSpPr>
              <a:spLocks noChangeShapeType="1"/>
            </p:cNvSpPr>
            <p:nvPr/>
          </p:nvSpPr>
          <p:spPr bwMode="auto">
            <a:xfrm>
              <a:off x="2918" y="3938"/>
              <a:ext cx="0" cy="143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Freeform 142"/>
            <p:cNvSpPr/>
            <p:nvPr/>
          </p:nvSpPr>
          <p:spPr bwMode="auto">
            <a:xfrm>
              <a:off x="3049" y="3631"/>
              <a:ext cx="155" cy="224"/>
            </a:xfrm>
            <a:custGeom>
              <a:avLst/>
              <a:gdLst>
                <a:gd name="T0" fmla="*/ 0 w 82"/>
                <a:gd name="T1" fmla="*/ 0 h 119"/>
                <a:gd name="T2" fmla="*/ 82 w 82"/>
                <a:gd name="T3" fmla="*/ 119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2" h="119">
                  <a:moveTo>
                    <a:pt x="0" y="0"/>
                  </a:moveTo>
                  <a:cubicBezTo>
                    <a:pt x="48" y="18"/>
                    <a:pt x="82" y="65"/>
                    <a:pt x="82" y="119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Line 143"/>
            <p:cNvSpPr>
              <a:spLocks noChangeShapeType="1"/>
            </p:cNvSpPr>
            <p:nvPr/>
          </p:nvSpPr>
          <p:spPr bwMode="auto">
            <a:xfrm>
              <a:off x="3204" y="3915"/>
              <a:ext cx="0" cy="30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Freeform 144"/>
            <p:cNvSpPr/>
            <p:nvPr/>
          </p:nvSpPr>
          <p:spPr bwMode="auto">
            <a:xfrm>
              <a:off x="4087" y="3571"/>
              <a:ext cx="66" cy="66"/>
            </a:xfrm>
            <a:custGeom>
              <a:avLst/>
              <a:gdLst>
                <a:gd name="T0" fmla="*/ 29 w 35"/>
                <a:gd name="T1" fmla="*/ 29 h 35"/>
                <a:gd name="T2" fmla="*/ 6 w 35"/>
                <a:gd name="T3" fmla="*/ 29 h 35"/>
                <a:gd name="T4" fmla="*/ 6 w 35"/>
                <a:gd name="T5" fmla="*/ 6 h 35"/>
                <a:gd name="T6" fmla="*/ 29 w 35"/>
                <a:gd name="T7" fmla="*/ 6 h 35"/>
                <a:gd name="T8" fmla="*/ 29 w 35"/>
                <a:gd name="T9" fmla="*/ 29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5">
                  <a:moveTo>
                    <a:pt x="29" y="29"/>
                  </a:moveTo>
                  <a:cubicBezTo>
                    <a:pt x="23" y="35"/>
                    <a:pt x="13" y="35"/>
                    <a:pt x="6" y="29"/>
                  </a:cubicBezTo>
                  <a:cubicBezTo>
                    <a:pt x="0" y="22"/>
                    <a:pt x="0" y="12"/>
                    <a:pt x="6" y="6"/>
                  </a:cubicBezTo>
                  <a:cubicBezTo>
                    <a:pt x="13" y="0"/>
                    <a:pt x="23" y="0"/>
                    <a:pt x="29" y="6"/>
                  </a:cubicBezTo>
                  <a:cubicBezTo>
                    <a:pt x="35" y="12"/>
                    <a:pt x="35" y="22"/>
                    <a:pt x="29" y="29"/>
                  </a:cubicBezTo>
                  <a:close/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Freeform 145"/>
            <p:cNvSpPr/>
            <p:nvPr/>
          </p:nvSpPr>
          <p:spPr bwMode="auto">
            <a:xfrm>
              <a:off x="3689" y="3575"/>
              <a:ext cx="473" cy="475"/>
            </a:xfrm>
            <a:custGeom>
              <a:avLst/>
              <a:gdLst>
                <a:gd name="T0" fmla="*/ 211 w 252"/>
                <a:gd name="T1" fmla="*/ 251 h 253"/>
                <a:gd name="T2" fmla="*/ 205 w 252"/>
                <a:gd name="T3" fmla="*/ 251 h 253"/>
                <a:gd name="T4" fmla="*/ 91 w 252"/>
                <a:gd name="T5" fmla="*/ 160 h 253"/>
                <a:gd name="T6" fmla="*/ 1 w 252"/>
                <a:gd name="T7" fmla="*/ 47 h 253"/>
                <a:gd name="T8" fmla="*/ 2 w 252"/>
                <a:gd name="T9" fmla="*/ 42 h 253"/>
                <a:gd name="T10" fmla="*/ 41 w 252"/>
                <a:gd name="T11" fmla="*/ 2 h 253"/>
                <a:gd name="T12" fmla="*/ 46 w 252"/>
                <a:gd name="T13" fmla="*/ 2 h 253"/>
                <a:gd name="T14" fmla="*/ 139 w 252"/>
                <a:gd name="T15" fmla="*/ 112 h 253"/>
                <a:gd name="T16" fmla="*/ 250 w 252"/>
                <a:gd name="T17" fmla="*/ 205 h 253"/>
                <a:gd name="T18" fmla="*/ 250 w 252"/>
                <a:gd name="T19" fmla="*/ 211 h 253"/>
                <a:gd name="T20" fmla="*/ 211 w 252"/>
                <a:gd name="T21" fmla="*/ 251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52" h="253">
                  <a:moveTo>
                    <a:pt x="211" y="251"/>
                  </a:moveTo>
                  <a:cubicBezTo>
                    <a:pt x="209" y="253"/>
                    <a:pt x="206" y="252"/>
                    <a:pt x="205" y="251"/>
                  </a:cubicBezTo>
                  <a:cubicBezTo>
                    <a:pt x="205" y="251"/>
                    <a:pt x="168" y="236"/>
                    <a:pt x="91" y="160"/>
                  </a:cubicBezTo>
                  <a:cubicBezTo>
                    <a:pt x="15" y="84"/>
                    <a:pt x="1" y="47"/>
                    <a:pt x="1" y="47"/>
                  </a:cubicBezTo>
                  <a:cubicBezTo>
                    <a:pt x="0" y="45"/>
                    <a:pt x="0" y="43"/>
                    <a:pt x="2" y="4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3" y="0"/>
                    <a:pt x="45" y="0"/>
                    <a:pt x="46" y="2"/>
                  </a:cubicBezTo>
                  <a:cubicBezTo>
                    <a:pt x="46" y="2"/>
                    <a:pt x="61" y="33"/>
                    <a:pt x="139" y="112"/>
                  </a:cubicBezTo>
                  <a:cubicBezTo>
                    <a:pt x="218" y="191"/>
                    <a:pt x="250" y="205"/>
                    <a:pt x="250" y="205"/>
                  </a:cubicBezTo>
                  <a:cubicBezTo>
                    <a:pt x="252" y="207"/>
                    <a:pt x="252" y="210"/>
                    <a:pt x="250" y="211"/>
                  </a:cubicBezTo>
                  <a:lnTo>
                    <a:pt x="211" y="251"/>
                  </a:lnTo>
                  <a:close/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Freeform 146"/>
            <p:cNvSpPr/>
            <p:nvPr/>
          </p:nvSpPr>
          <p:spPr bwMode="auto">
            <a:xfrm>
              <a:off x="3792" y="3535"/>
              <a:ext cx="408" cy="406"/>
            </a:xfrm>
            <a:custGeom>
              <a:avLst/>
              <a:gdLst>
                <a:gd name="T0" fmla="*/ 0 w 217"/>
                <a:gd name="T1" fmla="*/ 34 h 216"/>
                <a:gd name="T2" fmla="*/ 166 w 217"/>
                <a:gd name="T3" fmla="*/ 50 h 216"/>
                <a:gd name="T4" fmla="*/ 183 w 217"/>
                <a:gd name="T5" fmla="*/ 21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7" h="216">
                  <a:moveTo>
                    <a:pt x="0" y="34"/>
                  </a:moveTo>
                  <a:cubicBezTo>
                    <a:pt x="51" y="0"/>
                    <a:pt x="121" y="5"/>
                    <a:pt x="166" y="50"/>
                  </a:cubicBezTo>
                  <a:cubicBezTo>
                    <a:pt x="211" y="96"/>
                    <a:pt x="217" y="165"/>
                    <a:pt x="183" y="216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147"/>
            <p:cNvSpPr/>
            <p:nvPr/>
          </p:nvSpPr>
          <p:spPr bwMode="auto">
            <a:xfrm>
              <a:off x="3661" y="3693"/>
              <a:ext cx="379" cy="382"/>
            </a:xfrm>
            <a:custGeom>
              <a:avLst/>
              <a:gdLst>
                <a:gd name="T0" fmla="*/ 202 w 202"/>
                <a:gd name="T1" fmla="*/ 178 h 203"/>
                <a:gd name="T2" fmla="*/ 50 w 202"/>
                <a:gd name="T3" fmla="*/ 153 h 203"/>
                <a:gd name="T4" fmla="*/ 25 w 202"/>
                <a:gd name="T5" fmla="*/ 0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2" h="203">
                  <a:moveTo>
                    <a:pt x="202" y="178"/>
                  </a:moveTo>
                  <a:cubicBezTo>
                    <a:pt x="153" y="203"/>
                    <a:pt x="91" y="194"/>
                    <a:pt x="50" y="153"/>
                  </a:cubicBezTo>
                  <a:cubicBezTo>
                    <a:pt x="8" y="112"/>
                    <a:pt x="0" y="50"/>
                    <a:pt x="25" y="0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Line 148"/>
            <p:cNvSpPr>
              <a:spLocks noChangeShapeType="1"/>
            </p:cNvSpPr>
            <p:nvPr/>
          </p:nvSpPr>
          <p:spPr bwMode="auto">
            <a:xfrm flipH="1">
              <a:off x="3497" y="3943"/>
              <a:ext cx="297" cy="297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Line 149"/>
            <p:cNvSpPr>
              <a:spLocks noChangeShapeType="1"/>
            </p:cNvSpPr>
            <p:nvPr/>
          </p:nvSpPr>
          <p:spPr bwMode="auto">
            <a:xfrm flipH="1">
              <a:off x="3811" y="4052"/>
              <a:ext cx="96" cy="190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Line 150"/>
            <p:cNvSpPr>
              <a:spLocks noChangeShapeType="1"/>
            </p:cNvSpPr>
            <p:nvPr/>
          </p:nvSpPr>
          <p:spPr bwMode="auto">
            <a:xfrm flipH="1">
              <a:off x="3493" y="3829"/>
              <a:ext cx="190" cy="95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151"/>
            <p:cNvSpPr/>
            <p:nvPr/>
          </p:nvSpPr>
          <p:spPr bwMode="auto">
            <a:xfrm>
              <a:off x="3926" y="3620"/>
              <a:ext cx="137" cy="58"/>
            </a:xfrm>
            <a:custGeom>
              <a:avLst/>
              <a:gdLst>
                <a:gd name="T0" fmla="*/ 0 w 73"/>
                <a:gd name="T1" fmla="*/ 0 h 31"/>
                <a:gd name="T2" fmla="*/ 73 w 73"/>
                <a:gd name="T3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3" h="31">
                  <a:moveTo>
                    <a:pt x="0" y="0"/>
                  </a:moveTo>
                  <a:cubicBezTo>
                    <a:pt x="28" y="0"/>
                    <a:pt x="54" y="12"/>
                    <a:pt x="73" y="31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152"/>
            <p:cNvSpPr/>
            <p:nvPr/>
          </p:nvSpPr>
          <p:spPr bwMode="auto">
            <a:xfrm>
              <a:off x="3826" y="3627"/>
              <a:ext cx="49" cy="21"/>
            </a:xfrm>
            <a:custGeom>
              <a:avLst/>
              <a:gdLst>
                <a:gd name="T0" fmla="*/ 0 w 26"/>
                <a:gd name="T1" fmla="*/ 11 h 11"/>
                <a:gd name="T2" fmla="*/ 26 w 26"/>
                <a:gd name="T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6" h="11">
                  <a:moveTo>
                    <a:pt x="0" y="11"/>
                  </a:moveTo>
                  <a:cubicBezTo>
                    <a:pt x="8" y="6"/>
                    <a:pt x="17" y="2"/>
                    <a:pt x="26" y="0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Oval 153"/>
            <p:cNvSpPr>
              <a:spLocks noChangeArrowheads="1"/>
            </p:cNvSpPr>
            <p:nvPr/>
          </p:nvSpPr>
          <p:spPr bwMode="auto">
            <a:xfrm>
              <a:off x="4505" y="4066"/>
              <a:ext cx="60" cy="60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Oval 154"/>
            <p:cNvSpPr>
              <a:spLocks noChangeArrowheads="1"/>
            </p:cNvSpPr>
            <p:nvPr/>
          </p:nvSpPr>
          <p:spPr bwMode="auto">
            <a:xfrm>
              <a:off x="4362" y="3554"/>
              <a:ext cx="60" cy="60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Oval 155"/>
            <p:cNvSpPr>
              <a:spLocks noChangeArrowheads="1"/>
            </p:cNvSpPr>
            <p:nvPr/>
          </p:nvSpPr>
          <p:spPr bwMode="auto">
            <a:xfrm>
              <a:off x="4993" y="3877"/>
              <a:ext cx="61" cy="61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Oval 156"/>
            <p:cNvSpPr>
              <a:spLocks noChangeArrowheads="1"/>
            </p:cNvSpPr>
            <p:nvPr/>
          </p:nvSpPr>
          <p:spPr bwMode="auto">
            <a:xfrm>
              <a:off x="4693" y="4186"/>
              <a:ext cx="60" cy="60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Oval 157"/>
            <p:cNvSpPr>
              <a:spLocks noChangeArrowheads="1"/>
            </p:cNvSpPr>
            <p:nvPr/>
          </p:nvSpPr>
          <p:spPr bwMode="auto">
            <a:xfrm>
              <a:off x="4505" y="3893"/>
              <a:ext cx="15" cy="15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Oval 158"/>
            <p:cNvSpPr>
              <a:spLocks noChangeArrowheads="1"/>
            </p:cNvSpPr>
            <p:nvPr/>
          </p:nvSpPr>
          <p:spPr bwMode="auto">
            <a:xfrm>
              <a:off x="4369" y="4178"/>
              <a:ext cx="15" cy="15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Oval 159"/>
            <p:cNvSpPr>
              <a:spLocks noChangeArrowheads="1"/>
            </p:cNvSpPr>
            <p:nvPr/>
          </p:nvSpPr>
          <p:spPr bwMode="auto">
            <a:xfrm>
              <a:off x="5031" y="3562"/>
              <a:ext cx="15" cy="15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Oval 160"/>
            <p:cNvSpPr>
              <a:spLocks noChangeArrowheads="1"/>
            </p:cNvSpPr>
            <p:nvPr/>
          </p:nvSpPr>
          <p:spPr bwMode="auto">
            <a:xfrm>
              <a:off x="4775" y="3644"/>
              <a:ext cx="15" cy="15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Oval 161"/>
            <p:cNvSpPr>
              <a:spLocks noChangeArrowheads="1"/>
            </p:cNvSpPr>
            <p:nvPr/>
          </p:nvSpPr>
          <p:spPr bwMode="auto">
            <a:xfrm>
              <a:off x="4978" y="3795"/>
              <a:ext cx="15" cy="15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Oval 162"/>
            <p:cNvSpPr>
              <a:spLocks noChangeArrowheads="1"/>
            </p:cNvSpPr>
            <p:nvPr/>
          </p:nvSpPr>
          <p:spPr bwMode="auto">
            <a:xfrm>
              <a:off x="4963" y="4156"/>
              <a:ext cx="91" cy="90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Oval 163"/>
            <p:cNvSpPr>
              <a:spLocks noChangeArrowheads="1"/>
            </p:cNvSpPr>
            <p:nvPr/>
          </p:nvSpPr>
          <p:spPr bwMode="auto">
            <a:xfrm>
              <a:off x="4640" y="3870"/>
              <a:ext cx="90" cy="90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Oval 164"/>
            <p:cNvSpPr>
              <a:spLocks noChangeArrowheads="1"/>
            </p:cNvSpPr>
            <p:nvPr/>
          </p:nvSpPr>
          <p:spPr bwMode="auto">
            <a:xfrm>
              <a:off x="4572" y="3607"/>
              <a:ext cx="91" cy="90"/>
            </a:xfrm>
            <a:prstGeom prst="ellips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Line 165"/>
            <p:cNvSpPr>
              <a:spLocks noChangeShapeType="1"/>
            </p:cNvSpPr>
            <p:nvPr/>
          </p:nvSpPr>
          <p:spPr bwMode="auto">
            <a:xfrm flipV="1">
              <a:off x="5012" y="3938"/>
              <a:ext cx="12" cy="218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Line 166"/>
            <p:cNvSpPr>
              <a:spLocks noChangeShapeType="1"/>
            </p:cNvSpPr>
            <p:nvPr/>
          </p:nvSpPr>
          <p:spPr bwMode="auto">
            <a:xfrm flipH="1">
              <a:off x="4753" y="4205"/>
              <a:ext cx="210" cy="11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Line 167"/>
            <p:cNvSpPr>
              <a:spLocks noChangeShapeType="1"/>
            </p:cNvSpPr>
            <p:nvPr/>
          </p:nvSpPr>
          <p:spPr bwMode="auto">
            <a:xfrm flipH="1" flipV="1">
              <a:off x="4693" y="3960"/>
              <a:ext cx="26" cy="226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Line 168"/>
            <p:cNvSpPr>
              <a:spLocks noChangeShapeType="1"/>
            </p:cNvSpPr>
            <p:nvPr/>
          </p:nvSpPr>
          <p:spPr bwMode="auto">
            <a:xfrm flipV="1">
              <a:off x="4730" y="3908"/>
              <a:ext cx="263" cy="5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Line 169"/>
            <p:cNvSpPr>
              <a:spLocks noChangeShapeType="1"/>
            </p:cNvSpPr>
            <p:nvPr/>
          </p:nvSpPr>
          <p:spPr bwMode="auto">
            <a:xfrm flipH="1" flipV="1">
              <a:off x="4640" y="3691"/>
              <a:ext cx="38" cy="179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Line 170"/>
            <p:cNvSpPr>
              <a:spLocks noChangeShapeType="1"/>
            </p:cNvSpPr>
            <p:nvPr/>
          </p:nvSpPr>
          <p:spPr bwMode="auto">
            <a:xfrm flipH="1" flipV="1">
              <a:off x="4420" y="3592"/>
              <a:ext cx="156" cy="43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171"/>
            <p:cNvSpPr/>
            <p:nvPr/>
          </p:nvSpPr>
          <p:spPr bwMode="auto">
            <a:xfrm>
              <a:off x="5512" y="3622"/>
              <a:ext cx="136" cy="466"/>
            </a:xfrm>
            <a:custGeom>
              <a:avLst/>
              <a:gdLst>
                <a:gd name="T0" fmla="*/ 72 w 72"/>
                <a:gd name="T1" fmla="*/ 248 h 248"/>
                <a:gd name="T2" fmla="*/ 0 w 72"/>
                <a:gd name="T3" fmla="*/ 248 h 248"/>
                <a:gd name="T4" fmla="*/ 0 w 72"/>
                <a:gd name="T5" fmla="*/ 61 h 248"/>
                <a:gd name="T6" fmla="*/ 36 w 72"/>
                <a:gd name="T7" fmla="*/ 0 h 248"/>
                <a:gd name="T8" fmla="*/ 36 w 72"/>
                <a:gd name="T9" fmla="*/ 0 h 248"/>
                <a:gd name="T10" fmla="*/ 72 w 72"/>
                <a:gd name="T11" fmla="*/ 61 h 248"/>
                <a:gd name="T12" fmla="*/ 72 w 72"/>
                <a:gd name="T13" fmla="*/ 24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248">
                  <a:moveTo>
                    <a:pt x="72" y="248"/>
                  </a:moveTo>
                  <a:cubicBezTo>
                    <a:pt x="0" y="248"/>
                    <a:pt x="0" y="248"/>
                    <a:pt x="0" y="248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0" y="43"/>
                    <a:pt x="18" y="0"/>
                    <a:pt x="36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54" y="0"/>
                    <a:pt x="72" y="43"/>
                    <a:pt x="72" y="61"/>
                  </a:cubicBezTo>
                  <a:lnTo>
                    <a:pt x="72" y="248"/>
                  </a:lnTo>
                  <a:close/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172"/>
            <p:cNvSpPr/>
            <p:nvPr/>
          </p:nvSpPr>
          <p:spPr bwMode="auto">
            <a:xfrm>
              <a:off x="5505" y="4171"/>
              <a:ext cx="150" cy="75"/>
            </a:xfrm>
            <a:custGeom>
              <a:avLst/>
              <a:gdLst>
                <a:gd name="T0" fmla="*/ 0 w 80"/>
                <a:gd name="T1" fmla="*/ 40 h 40"/>
                <a:gd name="T2" fmla="*/ 80 w 80"/>
                <a:gd name="T3" fmla="*/ 40 h 40"/>
                <a:gd name="T4" fmla="*/ 40 w 80"/>
                <a:gd name="T5" fmla="*/ 0 h 40"/>
                <a:gd name="T6" fmla="*/ 0 w 80"/>
                <a:gd name="T7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0" h="40">
                  <a:moveTo>
                    <a:pt x="0" y="40"/>
                  </a:moveTo>
                  <a:cubicBezTo>
                    <a:pt x="80" y="40"/>
                    <a:pt x="80" y="40"/>
                    <a:pt x="80" y="40"/>
                  </a:cubicBezTo>
                  <a:cubicBezTo>
                    <a:pt x="80" y="20"/>
                    <a:pt x="62" y="0"/>
                    <a:pt x="40" y="0"/>
                  </a:cubicBezTo>
                  <a:cubicBezTo>
                    <a:pt x="18" y="0"/>
                    <a:pt x="0" y="20"/>
                    <a:pt x="0" y="40"/>
                  </a:cubicBezTo>
                  <a:close/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173"/>
            <p:cNvSpPr/>
            <p:nvPr/>
          </p:nvSpPr>
          <p:spPr bwMode="auto">
            <a:xfrm>
              <a:off x="5415" y="3908"/>
              <a:ext cx="97" cy="180"/>
            </a:xfrm>
            <a:custGeom>
              <a:avLst/>
              <a:gdLst>
                <a:gd name="T0" fmla="*/ 52 w 52"/>
                <a:gd name="T1" fmla="*/ 0 h 96"/>
                <a:gd name="T2" fmla="*/ 0 w 52"/>
                <a:gd name="T3" fmla="*/ 96 h 96"/>
                <a:gd name="T4" fmla="*/ 52 w 52"/>
                <a:gd name="T5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96">
                  <a:moveTo>
                    <a:pt x="52" y="0"/>
                  </a:moveTo>
                  <a:cubicBezTo>
                    <a:pt x="52" y="56"/>
                    <a:pt x="0" y="40"/>
                    <a:pt x="0" y="96"/>
                  </a:cubicBezTo>
                  <a:cubicBezTo>
                    <a:pt x="52" y="96"/>
                    <a:pt x="52" y="96"/>
                    <a:pt x="52" y="96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174"/>
            <p:cNvSpPr/>
            <p:nvPr/>
          </p:nvSpPr>
          <p:spPr bwMode="auto">
            <a:xfrm>
              <a:off x="5648" y="3908"/>
              <a:ext cx="98" cy="180"/>
            </a:xfrm>
            <a:custGeom>
              <a:avLst/>
              <a:gdLst>
                <a:gd name="T0" fmla="*/ 0 w 52"/>
                <a:gd name="T1" fmla="*/ 0 h 96"/>
                <a:gd name="T2" fmla="*/ 52 w 52"/>
                <a:gd name="T3" fmla="*/ 96 h 96"/>
                <a:gd name="T4" fmla="*/ 0 w 52"/>
                <a:gd name="T5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2" h="96">
                  <a:moveTo>
                    <a:pt x="0" y="0"/>
                  </a:moveTo>
                  <a:cubicBezTo>
                    <a:pt x="0" y="56"/>
                    <a:pt x="52" y="40"/>
                    <a:pt x="52" y="96"/>
                  </a:cubicBezTo>
                  <a:cubicBezTo>
                    <a:pt x="0" y="96"/>
                    <a:pt x="0" y="96"/>
                    <a:pt x="0" y="96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175"/>
            <p:cNvSpPr/>
            <p:nvPr/>
          </p:nvSpPr>
          <p:spPr bwMode="auto">
            <a:xfrm>
              <a:off x="5309" y="3674"/>
              <a:ext cx="121" cy="497"/>
            </a:xfrm>
            <a:custGeom>
              <a:avLst/>
              <a:gdLst>
                <a:gd name="T0" fmla="*/ 64 w 64"/>
                <a:gd name="T1" fmla="*/ 264 h 264"/>
                <a:gd name="T2" fmla="*/ 64 w 64"/>
                <a:gd name="T3" fmla="*/ 264 h 264"/>
                <a:gd name="T4" fmla="*/ 0 w 64"/>
                <a:gd name="T5" fmla="*/ 264 h 264"/>
                <a:gd name="T6" fmla="*/ 0 w 64"/>
                <a:gd name="T7" fmla="*/ 49 h 264"/>
                <a:gd name="T8" fmla="*/ 32 w 64"/>
                <a:gd name="T9" fmla="*/ 0 h 264"/>
                <a:gd name="T10" fmla="*/ 32 w 64"/>
                <a:gd name="T11" fmla="*/ 0 h 264"/>
                <a:gd name="T12" fmla="*/ 64 w 64"/>
                <a:gd name="T13" fmla="*/ 49 h 264"/>
                <a:gd name="T14" fmla="*/ 64 w 64"/>
                <a:gd name="T15" fmla="*/ 172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264">
                  <a:moveTo>
                    <a:pt x="64" y="264"/>
                  </a:moveTo>
                  <a:cubicBezTo>
                    <a:pt x="64" y="264"/>
                    <a:pt x="64" y="264"/>
                    <a:pt x="64" y="264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31"/>
                    <a:pt x="14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50" y="0"/>
                    <a:pt x="64" y="31"/>
                    <a:pt x="64" y="49"/>
                  </a:cubicBezTo>
                  <a:cubicBezTo>
                    <a:pt x="64" y="172"/>
                    <a:pt x="64" y="172"/>
                    <a:pt x="64" y="172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176"/>
            <p:cNvSpPr/>
            <p:nvPr/>
          </p:nvSpPr>
          <p:spPr bwMode="auto">
            <a:xfrm>
              <a:off x="5430" y="4088"/>
              <a:ext cx="300" cy="83"/>
            </a:xfrm>
            <a:custGeom>
              <a:avLst/>
              <a:gdLst>
                <a:gd name="T0" fmla="*/ 160 w 160"/>
                <a:gd name="T1" fmla="*/ 0 h 44"/>
                <a:gd name="T2" fmla="*/ 160 w 160"/>
                <a:gd name="T3" fmla="*/ 44 h 44"/>
                <a:gd name="T4" fmla="*/ 0 w 160"/>
                <a:gd name="T5" fmla="*/ 44 h 44"/>
                <a:gd name="T6" fmla="*/ 0 w 160"/>
                <a:gd name="T7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0" h="44">
                  <a:moveTo>
                    <a:pt x="160" y="0"/>
                  </a:moveTo>
                  <a:cubicBezTo>
                    <a:pt x="160" y="44"/>
                    <a:pt x="160" y="44"/>
                    <a:pt x="16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20"/>
                    <a:pt x="0" y="0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177"/>
            <p:cNvSpPr/>
            <p:nvPr/>
          </p:nvSpPr>
          <p:spPr bwMode="auto">
            <a:xfrm>
              <a:off x="5430" y="3556"/>
              <a:ext cx="300" cy="472"/>
            </a:xfrm>
            <a:custGeom>
              <a:avLst/>
              <a:gdLst>
                <a:gd name="T0" fmla="*/ 0 w 160"/>
                <a:gd name="T1" fmla="*/ 251 h 251"/>
                <a:gd name="T2" fmla="*/ 0 w 160"/>
                <a:gd name="T3" fmla="*/ 100 h 251"/>
                <a:gd name="T4" fmla="*/ 80 w 160"/>
                <a:gd name="T5" fmla="*/ 0 h 251"/>
                <a:gd name="T6" fmla="*/ 80 w 160"/>
                <a:gd name="T7" fmla="*/ 0 h 251"/>
                <a:gd name="T8" fmla="*/ 160 w 160"/>
                <a:gd name="T9" fmla="*/ 100 h 251"/>
                <a:gd name="T10" fmla="*/ 160 w 160"/>
                <a:gd name="T11" fmla="*/ 251 h 2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0" h="251">
                  <a:moveTo>
                    <a:pt x="0" y="251"/>
                  </a:moveTo>
                  <a:cubicBezTo>
                    <a:pt x="0" y="100"/>
                    <a:pt x="0" y="100"/>
                    <a:pt x="0" y="100"/>
                  </a:cubicBezTo>
                  <a:cubicBezTo>
                    <a:pt x="0" y="40"/>
                    <a:pt x="55" y="0"/>
                    <a:pt x="80" y="0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107" y="0"/>
                    <a:pt x="160" y="40"/>
                    <a:pt x="160" y="100"/>
                  </a:cubicBezTo>
                  <a:cubicBezTo>
                    <a:pt x="160" y="251"/>
                    <a:pt x="160" y="251"/>
                    <a:pt x="160" y="251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178"/>
            <p:cNvSpPr/>
            <p:nvPr/>
          </p:nvSpPr>
          <p:spPr bwMode="auto">
            <a:xfrm>
              <a:off x="5730" y="3674"/>
              <a:ext cx="121" cy="497"/>
            </a:xfrm>
            <a:custGeom>
              <a:avLst/>
              <a:gdLst>
                <a:gd name="T0" fmla="*/ 0 w 64"/>
                <a:gd name="T1" fmla="*/ 172 h 264"/>
                <a:gd name="T2" fmla="*/ 0 w 64"/>
                <a:gd name="T3" fmla="*/ 49 h 264"/>
                <a:gd name="T4" fmla="*/ 32 w 64"/>
                <a:gd name="T5" fmla="*/ 0 h 264"/>
                <a:gd name="T6" fmla="*/ 32 w 64"/>
                <a:gd name="T7" fmla="*/ 0 h 264"/>
                <a:gd name="T8" fmla="*/ 64 w 64"/>
                <a:gd name="T9" fmla="*/ 49 h 264"/>
                <a:gd name="T10" fmla="*/ 64 w 64"/>
                <a:gd name="T11" fmla="*/ 264 h 264"/>
                <a:gd name="T12" fmla="*/ 0 w 64"/>
                <a:gd name="T13" fmla="*/ 264 h 264"/>
                <a:gd name="T14" fmla="*/ 0 w 64"/>
                <a:gd name="T15" fmla="*/ 264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4" h="264">
                  <a:moveTo>
                    <a:pt x="0" y="172"/>
                  </a:moveTo>
                  <a:cubicBezTo>
                    <a:pt x="0" y="49"/>
                    <a:pt x="0" y="49"/>
                    <a:pt x="0" y="49"/>
                  </a:cubicBezTo>
                  <a:cubicBezTo>
                    <a:pt x="0" y="31"/>
                    <a:pt x="14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50" y="0"/>
                    <a:pt x="64" y="31"/>
                    <a:pt x="64" y="49"/>
                  </a:cubicBezTo>
                  <a:cubicBezTo>
                    <a:pt x="64" y="264"/>
                    <a:pt x="64" y="264"/>
                    <a:pt x="64" y="264"/>
                  </a:cubicBezTo>
                  <a:cubicBezTo>
                    <a:pt x="0" y="264"/>
                    <a:pt x="0" y="264"/>
                    <a:pt x="0" y="264"/>
                  </a:cubicBezTo>
                  <a:cubicBezTo>
                    <a:pt x="0" y="264"/>
                    <a:pt x="0" y="264"/>
                    <a:pt x="0" y="264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179"/>
            <p:cNvSpPr/>
            <p:nvPr/>
          </p:nvSpPr>
          <p:spPr bwMode="auto">
            <a:xfrm>
              <a:off x="5550" y="3714"/>
              <a:ext cx="60" cy="30"/>
            </a:xfrm>
            <a:custGeom>
              <a:avLst/>
              <a:gdLst>
                <a:gd name="T0" fmla="*/ 0 w 32"/>
                <a:gd name="T1" fmla="*/ 16 h 16"/>
                <a:gd name="T2" fmla="*/ 16 w 32"/>
                <a:gd name="T3" fmla="*/ 0 h 16"/>
                <a:gd name="T4" fmla="*/ 32 w 3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2" h="16">
                  <a:moveTo>
                    <a:pt x="0" y="16"/>
                  </a:moveTo>
                  <a:cubicBezTo>
                    <a:pt x="0" y="7"/>
                    <a:pt x="7" y="0"/>
                    <a:pt x="16" y="0"/>
                  </a:cubicBezTo>
                  <a:cubicBezTo>
                    <a:pt x="25" y="0"/>
                    <a:pt x="32" y="7"/>
                    <a:pt x="32" y="16"/>
                  </a:cubicBezTo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Line 180"/>
            <p:cNvSpPr>
              <a:spLocks noChangeShapeType="1"/>
            </p:cNvSpPr>
            <p:nvPr/>
          </p:nvSpPr>
          <p:spPr bwMode="auto">
            <a:xfrm>
              <a:off x="5309" y="3825"/>
              <a:ext cx="121" cy="0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Line 181"/>
            <p:cNvSpPr>
              <a:spLocks noChangeShapeType="1"/>
            </p:cNvSpPr>
            <p:nvPr/>
          </p:nvSpPr>
          <p:spPr bwMode="auto">
            <a:xfrm>
              <a:off x="5730" y="3825"/>
              <a:ext cx="121" cy="0"/>
            </a:xfrm>
            <a:prstGeom prst="line">
              <a:avLst/>
            </a:pr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182"/>
            <p:cNvSpPr/>
            <p:nvPr/>
          </p:nvSpPr>
          <p:spPr bwMode="auto">
            <a:xfrm>
              <a:off x="5339" y="4173"/>
              <a:ext cx="61" cy="50"/>
            </a:xfrm>
            <a:custGeom>
              <a:avLst/>
              <a:gdLst>
                <a:gd name="T0" fmla="*/ 32 w 32"/>
                <a:gd name="T1" fmla="*/ 27 h 27"/>
                <a:gd name="T2" fmla="*/ 0 w 32"/>
                <a:gd name="T3" fmla="*/ 27 h 27"/>
                <a:gd name="T4" fmla="*/ 0 w 32"/>
                <a:gd name="T5" fmla="*/ 16 h 27"/>
                <a:gd name="T6" fmla="*/ 16 w 32"/>
                <a:gd name="T7" fmla="*/ 0 h 27"/>
                <a:gd name="T8" fmla="*/ 16 w 32"/>
                <a:gd name="T9" fmla="*/ 0 h 27"/>
                <a:gd name="T10" fmla="*/ 32 w 32"/>
                <a:gd name="T11" fmla="*/ 16 h 27"/>
                <a:gd name="T12" fmla="*/ 32 w 32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7">
                  <a:moveTo>
                    <a:pt x="32" y="27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5" y="0"/>
                    <a:pt x="32" y="7"/>
                    <a:pt x="32" y="16"/>
                  </a:cubicBezTo>
                  <a:lnTo>
                    <a:pt x="32" y="27"/>
                  </a:lnTo>
                  <a:close/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183"/>
            <p:cNvSpPr/>
            <p:nvPr/>
          </p:nvSpPr>
          <p:spPr bwMode="auto">
            <a:xfrm>
              <a:off x="5761" y="4173"/>
              <a:ext cx="60" cy="50"/>
            </a:xfrm>
            <a:custGeom>
              <a:avLst/>
              <a:gdLst>
                <a:gd name="T0" fmla="*/ 32 w 32"/>
                <a:gd name="T1" fmla="*/ 27 h 27"/>
                <a:gd name="T2" fmla="*/ 0 w 32"/>
                <a:gd name="T3" fmla="*/ 27 h 27"/>
                <a:gd name="T4" fmla="*/ 0 w 32"/>
                <a:gd name="T5" fmla="*/ 16 h 27"/>
                <a:gd name="T6" fmla="*/ 16 w 32"/>
                <a:gd name="T7" fmla="*/ 0 h 27"/>
                <a:gd name="T8" fmla="*/ 16 w 32"/>
                <a:gd name="T9" fmla="*/ 0 h 27"/>
                <a:gd name="T10" fmla="*/ 32 w 32"/>
                <a:gd name="T11" fmla="*/ 16 h 27"/>
                <a:gd name="T12" fmla="*/ 32 w 32"/>
                <a:gd name="T13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27">
                  <a:moveTo>
                    <a:pt x="32" y="27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25" y="0"/>
                    <a:pt x="32" y="7"/>
                    <a:pt x="32" y="16"/>
                  </a:cubicBezTo>
                  <a:lnTo>
                    <a:pt x="32" y="27"/>
                  </a:lnTo>
                  <a:close/>
                </a:path>
              </a:pathLst>
            </a:custGeom>
            <a:noFill/>
            <a:ln w="47625" cap="rnd">
              <a:solidFill>
                <a:srgbClr val="E44125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" name="文本框 72"/>
          <p:cNvSpPr txBox="1"/>
          <p:nvPr/>
        </p:nvSpPr>
        <p:spPr>
          <a:xfrm>
            <a:off x="452200" y="459992"/>
            <a:ext cx="1107996" cy="646331"/>
          </a:xfrm>
          <a:prstGeom prst="rect">
            <a:avLst/>
          </a:prstGeom>
          <a:noFill/>
          <a:effectLst>
            <a:outerShdw blurRad="127000" dist="127000" dir="8100000" algn="tr" rotWithShape="0">
              <a:prstClr val="black">
                <a:alpha val="10000"/>
              </a:prstClr>
            </a:outerShdw>
          </a:effectLst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3600">
                <a:solidFill>
                  <a:srgbClr val="B0B0B0"/>
                </a:solidFill>
              </a:defRPr>
            </a:lvl1pPr>
          </a:lstStyle>
          <a:p>
            <a:r>
              <a:rPr lang="zh-CN" altLang="en-US" dirty="0">
                <a:solidFill>
                  <a:srgbClr val="15B5BC"/>
                </a:solidFill>
                <a:latin typeface="方正兰亭粗黑_GBK" panose="02000000000000000000" pitchFamily="2" charset="-122"/>
                <a:ea typeface="方正兰亭粗黑_GBK" panose="02000000000000000000" pitchFamily="2" charset="-122"/>
              </a:rPr>
              <a:t>艺术</a:t>
            </a:r>
            <a:endParaRPr lang="zh-CN" altLang="en-US" dirty="0">
              <a:solidFill>
                <a:srgbClr val="15B5BC"/>
              </a:solidFill>
              <a:latin typeface="方正兰亭粗黑_GBK" panose="02000000000000000000" pitchFamily="2" charset="-122"/>
              <a:ea typeface="方正兰亭粗黑_GBK" panose="02000000000000000000" pitchFamily="2" charset="-122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11739800" y="557057"/>
            <a:ext cx="452200" cy="452200"/>
          </a:xfrm>
          <a:prstGeom prst="rect">
            <a:avLst/>
          </a:prstGeom>
          <a:solidFill>
            <a:srgbClr val="15B5BC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000" dirty="0" smtClean="0"/>
              <a:t>1</a:t>
            </a:r>
            <a:endParaRPr lang="zh-CN" altLang="en-US" sz="2000" dirty="0"/>
          </a:p>
        </p:txBody>
      </p:sp>
      <p:sp>
        <p:nvSpPr>
          <p:cNvPr id="146" name="矩形 145"/>
          <p:cNvSpPr/>
          <p:nvPr/>
        </p:nvSpPr>
        <p:spPr>
          <a:xfrm>
            <a:off x="0" y="557057"/>
            <a:ext cx="452200" cy="452200"/>
          </a:xfrm>
          <a:prstGeom prst="rect">
            <a:avLst/>
          </a:prstGeom>
          <a:solidFill>
            <a:srgbClr val="15B5BC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 sz="2000" dirty="0"/>
          </a:p>
        </p:txBody>
      </p:sp>
      <p:grpSp>
        <p:nvGrpSpPr>
          <p:cNvPr id="2" name="Group 4"/>
          <p:cNvGrpSpPr>
            <a:grpSpLocks noChangeAspect="1"/>
          </p:cNvGrpSpPr>
          <p:nvPr/>
        </p:nvGrpSpPr>
        <p:grpSpPr bwMode="auto">
          <a:xfrm>
            <a:off x="1100247" y="858096"/>
            <a:ext cx="9991506" cy="5999904"/>
            <a:chOff x="243" y="0"/>
            <a:chExt cx="7194" cy="4320"/>
          </a:xfrm>
        </p:grpSpPr>
        <p:sp>
          <p:nvSpPr>
            <p:cNvPr id="4" name="AutoShape 3"/>
            <p:cNvSpPr>
              <a:spLocks noChangeAspect="1" noChangeArrowheads="1" noTextEdit="1"/>
            </p:cNvSpPr>
            <p:nvPr/>
          </p:nvSpPr>
          <p:spPr bwMode="auto">
            <a:xfrm>
              <a:off x="243" y="0"/>
              <a:ext cx="7194" cy="4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7" name="Group 205"/>
            <p:cNvGrpSpPr/>
            <p:nvPr/>
          </p:nvGrpSpPr>
          <p:grpSpPr bwMode="auto">
            <a:xfrm>
              <a:off x="873" y="549"/>
              <a:ext cx="5929" cy="3175"/>
              <a:chOff x="873" y="549"/>
              <a:chExt cx="5929" cy="3175"/>
            </a:xfrm>
          </p:grpSpPr>
          <p:sp>
            <p:nvSpPr>
              <p:cNvPr id="293" name="Freeform 6"/>
              <p:cNvSpPr/>
              <p:nvPr/>
            </p:nvSpPr>
            <p:spPr bwMode="auto">
              <a:xfrm>
                <a:off x="923" y="594"/>
                <a:ext cx="263" cy="265"/>
              </a:xfrm>
              <a:custGeom>
                <a:avLst/>
                <a:gdLst>
                  <a:gd name="T0" fmla="*/ 108 w 146"/>
                  <a:gd name="T1" fmla="*/ 145 h 147"/>
                  <a:gd name="T2" fmla="*/ 102 w 146"/>
                  <a:gd name="T3" fmla="*/ 145 h 147"/>
                  <a:gd name="T4" fmla="*/ 1 w 146"/>
                  <a:gd name="T5" fmla="*/ 44 h 147"/>
                  <a:gd name="T6" fmla="*/ 1 w 146"/>
                  <a:gd name="T7" fmla="*/ 39 h 147"/>
                  <a:gd name="T8" fmla="*/ 39 w 146"/>
                  <a:gd name="T9" fmla="*/ 1 h 147"/>
                  <a:gd name="T10" fmla="*/ 44 w 146"/>
                  <a:gd name="T11" fmla="*/ 1 h 147"/>
                  <a:gd name="T12" fmla="*/ 145 w 146"/>
                  <a:gd name="T13" fmla="*/ 102 h 147"/>
                  <a:gd name="T14" fmla="*/ 145 w 146"/>
                  <a:gd name="T15" fmla="*/ 108 h 147"/>
                  <a:gd name="T16" fmla="*/ 108 w 146"/>
                  <a:gd name="T17" fmla="*/ 145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6" h="147">
                    <a:moveTo>
                      <a:pt x="108" y="145"/>
                    </a:moveTo>
                    <a:cubicBezTo>
                      <a:pt x="106" y="147"/>
                      <a:pt x="103" y="147"/>
                      <a:pt x="102" y="145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0" y="43"/>
                      <a:pt x="0" y="40"/>
                      <a:pt x="1" y="39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40" y="0"/>
                      <a:pt x="43" y="0"/>
                      <a:pt x="44" y="1"/>
                    </a:cubicBezTo>
                    <a:cubicBezTo>
                      <a:pt x="145" y="102"/>
                      <a:pt x="145" y="102"/>
                      <a:pt x="145" y="102"/>
                    </a:cubicBezTo>
                    <a:cubicBezTo>
                      <a:pt x="146" y="104"/>
                      <a:pt x="146" y="106"/>
                      <a:pt x="145" y="108"/>
                    </a:cubicBezTo>
                    <a:lnTo>
                      <a:pt x="108" y="145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7"/>
              <p:cNvSpPr/>
              <p:nvPr/>
            </p:nvSpPr>
            <p:spPr bwMode="auto">
              <a:xfrm>
                <a:off x="961" y="803"/>
                <a:ext cx="207" cy="104"/>
              </a:xfrm>
              <a:custGeom>
                <a:avLst/>
                <a:gdLst>
                  <a:gd name="T0" fmla="*/ 104 w 115"/>
                  <a:gd name="T1" fmla="*/ 12 h 58"/>
                  <a:gd name="T2" fmla="*/ 114 w 115"/>
                  <a:gd name="T3" fmla="*/ 21 h 58"/>
                  <a:gd name="T4" fmla="*/ 114 w 115"/>
                  <a:gd name="T5" fmla="*/ 27 h 58"/>
                  <a:gd name="T6" fmla="*/ 84 w 115"/>
                  <a:gd name="T7" fmla="*/ 57 h 58"/>
                  <a:gd name="T8" fmla="*/ 78 w 115"/>
                  <a:gd name="T9" fmla="*/ 57 h 58"/>
                  <a:gd name="T10" fmla="*/ 23 w 115"/>
                  <a:gd name="T11" fmla="*/ 2 h 58"/>
                  <a:gd name="T12" fmla="*/ 18 w 115"/>
                  <a:gd name="T13" fmla="*/ 2 h 58"/>
                  <a:gd name="T14" fmla="*/ 0 w 115"/>
                  <a:gd name="T15" fmla="*/ 1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5" h="58">
                    <a:moveTo>
                      <a:pt x="104" y="12"/>
                    </a:moveTo>
                    <a:cubicBezTo>
                      <a:pt x="114" y="21"/>
                      <a:pt x="114" y="21"/>
                      <a:pt x="114" y="21"/>
                    </a:cubicBezTo>
                    <a:cubicBezTo>
                      <a:pt x="115" y="23"/>
                      <a:pt x="115" y="26"/>
                      <a:pt x="114" y="27"/>
                    </a:cubicBezTo>
                    <a:cubicBezTo>
                      <a:pt x="84" y="57"/>
                      <a:pt x="84" y="57"/>
                      <a:pt x="84" y="57"/>
                    </a:cubicBezTo>
                    <a:cubicBezTo>
                      <a:pt x="82" y="58"/>
                      <a:pt x="80" y="58"/>
                      <a:pt x="78" y="57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2" y="0"/>
                      <a:pt x="19" y="0"/>
                      <a:pt x="18" y="2"/>
                    </a:cubicBezTo>
                    <a:cubicBezTo>
                      <a:pt x="0" y="19"/>
                      <a:pt x="0" y="19"/>
                      <a:pt x="0" y="19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8"/>
              <p:cNvSpPr/>
              <p:nvPr/>
            </p:nvSpPr>
            <p:spPr bwMode="auto">
              <a:xfrm>
                <a:off x="873" y="821"/>
                <a:ext cx="109" cy="110"/>
              </a:xfrm>
              <a:custGeom>
                <a:avLst/>
                <a:gdLst>
                  <a:gd name="T0" fmla="*/ 24 w 61"/>
                  <a:gd name="T1" fmla="*/ 60 h 61"/>
                  <a:gd name="T2" fmla="*/ 18 w 61"/>
                  <a:gd name="T3" fmla="*/ 60 h 61"/>
                  <a:gd name="T4" fmla="*/ 1 w 61"/>
                  <a:gd name="T5" fmla="*/ 42 h 61"/>
                  <a:gd name="T6" fmla="*/ 1 w 61"/>
                  <a:gd name="T7" fmla="*/ 37 h 61"/>
                  <a:gd name="T8" fmla="*/ 36 w 61"/>
                  <a:gd name="T9" fmla="*/ 2 h 61"/>
                  <a:gd name="T10" fmla="*/ 42 w 61"/>
                  <a:gd name="T11" fmla="*/ 2 h 61"/>
                  <a:gd name="T12" fmla="*/ 59 w 61"/>
                  <a:gd name="T13" fmla="*/ 19 h 61"/>
                  <a:gd name="T14" fmla="*/ 59 w 61"/>
                  <a:gd name="T15" fmla="*/ 25 h 61"/>
                  <a:gd name="T16" fmla="*/ 24 w 61"/>
                  <a:gd name="T17" fmla="*/ 6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61">
                    <a:moveTo>
                      <a:pt x="24" y="60"/>
                    </a:moveTo>
                    <a:cubicBezTo>
                      <a:pt x="23" y="61"/>
                      <a:pt x="20" y="61"/>
                      <a:pt x="18" y="60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0" y="41"/>
                      <a:pt x="0" y="38"/>
                      <a:pt x="1" y="37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8" y="0"/>
                      <a:pt x="40" y="0"/>
                      <a:pt x="42" y="2"/>
                    </a:cubicBezTo>
                    <a:cubicBezTo>
                      <a:pt x="59" y="19"/>
                      <a:pt x="59" y="19"/>
                      <a:pt x="59" y="19"/>
                    </a:cubicBezTo>
                    <a:cubicBezTo>
                      <a:pt x="61" y="21"/>
                      <a:pt x="61" y="23"/>
                      <a:pt x="59" y="25"/>
                    </a:cubicBezTo>
                    <a:lnTo>
                      <a:pt x="24" y="60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Line 9"/>
              <p:cNvSpPr>
                <a:spLocks noChangeShapeType="1"/>
              </p:cNvSpPr>
              <p:nvPr/>
            </p:nvSpPr>
            <p:spPr bwMode="auto">
              <a:xfrm flipH="1">
                <a:off x="1134" y="805"/>
                <a:ext cx="41" cy="41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10"/>
              <p:cNvSpPr/>
              <p:nvPr/>
            </p:nvSpPr>
            <p:spPr bwMode="auto">
              <a:xfrm>
                <a:off x="1531" y="2074"/>
                <a:ext cx="185" cy="257"/>
              </a:xfrm>
              <a:custGeom>
                <a:avLst/>
                <a:gdLst>
                  <a:gd name="T0" fmla="*/ 103 w 103"/>
                  <a:gd name="T1" fmla="*/ 91 h 143"/>
                  <a:gd name="T2" fmla="*/ 51 w 103"/>
                  <a:gd name="T3" fmla="*/ 143 h 143"/>
                  <a:gd name="T4" fmla="*/ 0 w 103"/>
                  <a:gd name="T5" fmla="*/ 91 h 143"/>
                  <a:gd name="T6" fmla="*/ 51 w 103"/>
                  <a:gd name="T7" fmla="*/ 0 h 143"/>
                  <a:gd name="T8" fmla="*/ 103 w 103"/>
                  <a:gd name="T9" fmla="*/ 91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" h="143">
                    <a:moveTo>
                      <a:pt x="103" y="91"/>
                    </a:moveTo>
                    <a:cubicBezTo>
                      <a:pt x="103" y="120"/>
                      <a:pt x="80" y="143"/>
                      <a:pt x="51" y="143"/>
                    </a:cubicBezTo>
                    <a:cubicBezTo>
                      <a:pt x="23" y="143"/>
                      <a:pt x="0" y="120"/>
                      <a:pt x="0" y="91"/>
                    </a:cubicBezTo>
                    <a:cubicBezTo>
                      <a:pt x="0" y="63"/>
                      <a:pt x="51" y="0"/>
                      <a:pt x="51" y="0"/>
                    </a:cubicBezTo>
                    <a:cubicBezTo>
                      <a:pt x="51" y="0"/>
                      <a:pt x="103" y="63"/>
                      <a:pt x="103" y="91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11"/>
              <p:cNvSpPr/>
              <p:nvPr/>
            </p:nvSpPr>
            <p:spPr bwMode="auto">
              <a:xfrm>
                <a:off x="1709" y="2133"/>
                <a:ext cx="61" cy="122"/>
              </a:xfrm>
              <a:custGeom>
                <a:avLst/>
                <a:gdLst>
                  <a:gd name="T0" fmla="*/ 0 w 34"/>
                  <a:gd name="T1" fmla="*/ 13 h 68"/>
                  <a:gd name="T2" fmla="*/ 9 w 34"/>
                  <a:gd name="T3" fmla="*/ 0 h 68"/>
                  <a:gd name="T4" fmla="*/ 34 w 34"/>
                  <a:gd name="T5" fmla="*/ 44 h 68"/>
                  <a:gd name="T6" fmla="*/ 15 w 34"/>
                  <a:gd name="T7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4" h="68">
                    <a:moveTo>
                      <a:pt x="0" y="13"/>
                    </a:moveTo>
                    <a:cubicBezTo>
                      <a:pt x="5" y="6"/>
                      <a:pt x="9" y="0"/>
                      <a:pt x="9" y="0"/>
                    </a:cubicBezTo>
                    <a:cubicBezTo>
                      <a:pt x="9" y="0"/>
                      <a:pt x="34" y="31"/>
                      <a:pt x="34" y="44"/>
                    </a:cubicBezTo>
                    <a:cubicBezTo>
                      <a:pt x="34" y="56"/>
                      <a:pt x="26" y="66"/>
                      <a:pt x="15" y="68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12"/>
              <p:cNvSpPr/>
              <p:nvPr/>
            </p:nvSpPr>
            <p:spPr bwMode="auto">
              <a:xfrm>
                <a:off x="1554" y="605"/>
                <a:ext cx="279" cy="277"/>
              </a:xfrm>
              <a:custGeom>
                <a:avLst/>
                <a:gdLst>
                  <a:gd name="T0" fmla="*/ 94 w 155"/>
                  <a:gd name="T1" fmla="*/ 93 h 154"/>
                  <a:gd name="T2" fmla="*/ 9 w 155"/>
                  <a:gd name="T3" fmla="*/ 145 h 154"/>
                  <a:gd name="T4" fmla="*/ 61 w 155"/>
                  <a:gd name="T5" fmla="*/ 61 h 154"/>
                  <a:gd name="T6" fmla="*/ 146 w 155"/>
                  <a:gd name="T7" fmla="*/ 9 h 154"/>
                  <a:gd name="T8" fmla="*/ 94 w 155"/>
                  <a:gd name="T9" fmla="*/ 93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5" h="154">
                    <a:moveTo>
                      <a:pt x="94" y="93"/>
                    </a:moveTo>
                    <a:cubicBezTo>
                      <a:pt x="56" y="131"/>
                      <a:pt x="18" y="154"/>
                      <a:pt x="9" y="145"/>
                    </a:cubicBezTo>
                    <a:cubicBezTo>
                      <a:pt x="0" y="136"/>
                      <a:pt x="23" y="98"/>
                      <a:pt x="61" y="61"/>
                    </a:cubicBezTo>
                    <a:cubicBezTo>
                      <a:pt x="99" y="23"/>
                      <a:pt x="137" y="0"/>
                      <a:pt x="146" y="9"/>
                    </a:cubicBezTo>
                    <a:cubicBezTo>
                      <a:pt x="155" y="18"/>
                      <a:pt x="131" y="55"/>
                      <a:pt x="94" y="93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Line 13"/>
              <p:cNvSpPr>
                <a:spLocks noChangeShapeType="1"/>
              </p:cNvSpPr>
              <p:nvPr/>
            </p:nvSpPr>
            <p:spPr bwMode="auto">
              <a:xfrm>
                <a:off x="1626" y="761"/>
                <a:ext cx="49" cy="49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Line 14"/>
              <p:cNvSpPr>
                <a:spLocks noChangeShapeType="1"/>
              </p:cNvSpPr>
              <p:nvPr/>
            </p:nvSpPr>
            <p:spPr bwMode="auto">
              <a:xfrm>
                <a:off x="1644" y="743"/>
                <a:ext cx="49" cy="47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15"/>
              <p:cNvSpPr/>
              <p:nvPr/>
            </p:nvSpPr>
            <p:spPr bwMode="auto">
              <a:xfrm>
                <a:off x="1483" y="862"/>
                <a:ext cx="91" cy="76"/>
              </a:xfrm>
              <a:custGeom>
                <a:avLst/>
                <a:gdLst>
                  <a:gd name="T0" fmla="*/ 38 w 51"/>
                  <a:gd name="T1" fmla="*/ 7 h 42"/>
                  <a:gd name="T2" fmla="*/ 14 w 51"/>
                  <a:gd name="T3" fmla="*/ 22 h 42"/>
                  <a:gd name="T4" fmla="*/ 0 w 51"/>
                  <a:gd name="T5" fmla="*/ 38 h 42"/>
                  <a:gd name="T6" fmla="*/ 29 w 51"/>
                  <a:gd name="T7" fmla="*/ 37 h 42"/>
                  <a:gd name="T8" fmla="*/ 38 w 51"/>
                  <a:gd name="T9" fmla="*/ 7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42">
                    <a:moveTo>
                      <a:pt x="38" y="7"/>
                    </a:moveTo>
                    <a:cubicBezTo>
                      <a:pt x="31" y="0"/>
                      <a:pt x="16" y="6"/>
                      <a:pt x="14" y="22"/>
                    </a:cubicBezTo>
                    <a:cubicBezTo>
                      <a:pt x="12" y="37"/>
                      <a:pt x="0" y="38"/>
                      <a:pt x="0" y="38"/>
                    </a:cubicBezTo>
                    <a:cubicBezTo>
                      <a:pt x="0" y="38"/>
                      <a:pt x="16" y="42"/>
                      <a:pt x="29" y="37"/>
                    </a:cubicBezTo>
                    <a:cubicBezTo>
                      <a:pt x="41" y="33"/>
                      <a:pt x="51" y="20"/>
                      <a:pt x="38" y="7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16"/>
              <p:cNvSpPr/>
              <p:nvPr/>
            </p:nvSpPr>
            <p:spPr bwMode="auto">
              <a:xfrm>
                <a:off x="2136" y="752"/>
                <a:ext cx="156" cy="157"/>
              </a:xfrm>
              <a:custGeom>
                <a:avLst/>
                <a:gdLst>
                  <a:gd name="T0" fmla="*/ 118 w 156"/>
                  <a:gd name="T1" fmla="*/ 157 h 157"/>
                  <a:gd name="T2" fmla="*/ 0 w 156"/>
                  <a:gd name="T3" fmla="*/ 38 h 157"/>
                  <a:gd name="T4" fmla="*/ 37 w 156"/>
                  <a:gd name="T5" fmla="*/ 0 h 157"/>
                  <a:gd name="T6" fmla="*/ 156 w 156"/>
                  <a:gd name="T7" fmla="*/ 119 h 157"/>
                  <a:gd name="T8" fmla="*/ 118 w 156"/>
                  <a:gd name="T9" fmla="*/ 157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6" h="157">
                    <a:moveTo>
                      <a:pt x="118" y="157"/>
                    </a:moveTo>
                    <a:lnTo>
                      <a:pt x="0" y="38"/>
                    </a:lnTo>
                    <a:lnTo>
                      <a:pt x="37" y="0"/>
                    </a:lnTo>
                    <a:lnTo>
                      <a:pt x="156" y="119"/>
                    </a:lnTo>
                    <a:lnTo>
                      <a:pt x="118" y="157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17"/>
              <p:cNvSpPr/>
              <p:nvPr/>
            </p:nvSpPr>
            <p:spPr bwMode="auto">
              <a:xfrm>
                <a:off x="2173" y="576"/>
                <a:ext cx="295" cy="295"/>
              </a:xfrm>
              <a:custGeom>
                <a:avLst/>
                <a:gdLst>
                  <a:gd name="T0" fmla="*/ 0 w 164"/>
                  <a:gd name="T1" fmla="*/ 97 h 164"/>
                  <a:gd name="T2" fmla="*/ 30 w 164"/>
                  <a:gd name="T3" fmla="*/ 90 h 164"/>
                  <a:gd name="T4" fmla="*/ 92 w 164"/>
                  <a:gd name="T5" fmla="*/ 52 h 164"/>
                  <a:gd name="T6" fmla="*/ 154 w 164"/>
                  <a:gd name="T7" fmla="*/ 10 h 164"/>
                  <a:gd name="T8" fmla="*/ 113 w 164"/>
                  <a:gd name="T9" fmla="*/ 72 h 164"/>
                  <a:gd name="T10" fmla="*/ 74 w 164"/>
                  <a:gd name="T11" fmla="*/ 134 h 164"/>
                  <a:gd name="T12" fmla="*/ 67 w 164"/>
                  <a:gd name="T13" fmla="*/ 16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4" h="164">
                    <a:moveTo>
                      <a:pt x="0" y="97"/>
                    </a:moveTo>
                    <a:cubicBezTo>
                      <a:pt x="7" y="90"/>
                      <a:pt x="10" y="87"/>
                      <a:pt x="30" y="90"/>
                    </a:cubicBezTo>
                    <a:cubicBezTo>
                      <a:pt x="57" y="94"/>
                      <a:pt x="60" y="102"/>
                      <a:pt x="92" y="52"/>
                    </a:cubicBezTo>
                    <a:cubicBezTo>
                      <a:pt x="124" y="1"/>
                      <a:pt x="144" y="0"/>
                      <a:pt x="154" y="10"/>
                    </a:cubicBezTo>
                    <a:cubicBezTo>
                      <a:pt x="164" y="21"/>
                      <a:pt x="163" y="40"/>
                      <a:pt x="113" y="72"/>
                    </a:cubicBezTo>
                    <a:cubicBezTo>
                      <a:pt x="63" y="104"/>
                      <a:pt x="70" y="107"/>
                      <a:pt x="74" y="134"/>
                    </a:cubicBezTo>
                    <a:cubicBezTo>
                      <a:pt x="77" y="154"/>
                      <a:pt x="74" y="157"/>
                      <a:pt x="67" y="164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Line 18"/>
              <p:cNvSpPr>
                <a:spLocks noChangeShapeType="1"/>
              </p:cNvSpPr>
              <p:nvPr/>
            </p:nvSpPr>
            <p:spPr bwMode="auto">
              <a:xfrm flipV="1">
                <a:off x="2112" y="796"/>
                <a:ext cx="29" cy="28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Line 19"/>
              <p:cNvSpPr>
                <a:spLocks noChangeShapeType="1"/>
              </p:cNvSpPr>
              <p:nvPr/>
            </p:nvSpPr>
            <p:spPr bwMode="auto">
              <a:xfrm flipV="1">
                <a:off x="2125" y="808"/>
                <a:ext cx="29" cy="29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Line 20"/>
              <p:cNvSpPr>
                <a:spLocks noChangeShapeType="1"/>
              </p:cNvSpPr>
              <p:nvPr/>
            </p:nvSpPr>
            <p:spPr bwMode="auto">
              <a:xfrm flipV="1">
                <a:off x="2139" y="823"/>
                <a:ext cx="29" cy="28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Line 21"/>
              <p:cNvSpPr>
                <a:spLocks noChangeShapeType="1"/>
              </p:cNvSpPr>
              <p:nvPr/>
            </p:nvSpPr>
            <p:spPr bwMode="auto">
              <a:xfrm flipV="1">
                <a:off x="2154" y="837"/>
                <a:ext cx="27" cy="27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Line 22"/>
              <p:cNvSpPr>
                <a:spLocks noChangeShapeType="1"/>
              </p:cNvSpPr>
              <p:nvPr/>
            </p:nvSpPr>
            <p:spPr bwMode="auto">
              <a:xfrm flipV="1">
                <a:off x="2166" y="850"/>
                <a:ext cx="29" cy="28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Line 23"/>
              <p:cNvSpPr>
                <a:spLocks noChangeShapeType="1"/>
              </p:cNvSpPr>
              <p:nvPr/>
            </p:nvSpPr>
            <p:spPr bwMode="auto">
              <a:xfrm flipV="1">
                <a:off x="2181" y="864"/>
                <a:ext cx="28" cy="29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" name="Line 24"/>
              <p:cNvSpPr>
                <a:spLocks noChangeShapeType="1"/>
              </p:cNvSpPr>
              <p:nvPr/>
            </p:nvSpPr>
            <p:spPr bwMode="auto">
              <a:xfrm flipV="1">
                <a:off x="2193" y="877"/>
                <a:ext cx="29" cy="28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Line 25"/>
              <p:cNvSpPr>
                <a:spLocks noChangeShapeType="1"/>
              </p:cNvSpPr>
              <p:nvPr/>
            </p:nvSpPr>
            <p:spPr bwMode="auto">
              <a:xfrm flipV="1">
                <a:off x="2207" y="891"/>
                <a:ext cx="29" cy="29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" name="Line 26"/>
              <p:cNvSpPr>
                <a:spLocks noChangeShapeType="1"/>
              </p:cNvSpPr>
              <p:nvPr/>
            </p:nvSpPr>
            <p:spPr bwMode="auto">
              <a:xfrm flipV="1">
                <a:off x="2222" y="905"/>
                <a:ext cx="27" cy="27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" name="Freeform 27"/>
              <p:cNvSpPr/>
              <p:nvPr/>
            </p:nvSpPr>
            <p:spPr bwMode="auto">
              <a:xfrm>
                <a:off x="2422" y="605"/>
                <a:ext cx="18" cy="20"/>
              </a:xfrm>
              <a:custGeom>
                <a:avLst/>
                <a:gdLst>
                  <a:gd name="T0" fmla="*/ 8 w 10"/>
                  <a:gd name="T1" fmla="*/ 9 h 11"/>
                  <a:gd name="T2" fmla="*/ 1 w 10"/>
                  <a:gd name="T3" fmla="*/ 9 h 11"/>
                  <a:gd name="T4" fmla="*/ 1 w 10"/>
                  <a:gd name="T5" fmla="*/ 2 h 11"/>
                  <a:gd name="T6" fmla="*/ 8 w 10"/>
                  <a:gd name="T7" fmla="*/ 2 h 11"/>
                  <a:gd name="T8" fmla="*/ 8 w 10"/>
                  <a:gd name="T9" fmla="*/ 9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8" y="9"/>
                    </a:moveTo>
                    <a:cubicBezTo>
                      <a:pt x="6" y="11"/>
                      <a:pt x="3" y="11"/>
                      <a:pt x="1" y="9"/>
                    </a:cubicBezTo>
                    <a:cubicBezTo>
                      <a:pt x="0" y="7"/>
                      <a:pt x="0" y="4"/>
                      <a:pt x="1" y="2"/>
                    </a:cubicBezTo>
                    <a:cubicBezTo>
                      <a:pt x="3" y="0"/>
                      <a:pt x="6" y="0"/>
                      <a:pt x="8" y="2"/>
                    </a:cubicBezTo>
                    <a:cubicBezTo>
                      <a:pt x="10" y="4"/>
                      <a:pt x="10" y="7"/>
                      <a:pt x="8" y="9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" name="Freeform 28"/>
              <p:cNvSpPr/>
              <p:nvPr/>
            </p:nvSpPr>
            <p:spPr bwMode="auto">
              <a:xfrm>
                <a:off x="885" y="1337"/>
                <a:ext cx="274" cy="276"/>
              </a:xfrm>
              <a:custGeom>
                <a:avLst/>
                <a:gdLst>
                  <a:gd name="T0" fmla="*/ 151 w 152"/>
                  <a:gd name="T1" fmla="*/ 61 h 153"/>
                  <a:gd name="T2" fmla="*/ 151 w 152"/>
                  <a:gd name="T3" fmla="*/ 67 h 153"/>
                  <a:gd name="T4" fmla="*/ 66 w 152"/>
                  <a:gd name="T5" fmla="*/ 151 h 153"/>
                  <a:gd name="T6" fmla="*/ 60 w 152"/>
                  <a:gd name="T7" fmla="*/ 151 h 153"/>
                  <a:gd name="T8" fmla="*/ 1 w 152"/>
                  <a:gd name="T9" fmla="*/ 92 h 153"/>
                  <a:gd name="T10" fmla="*/ 1 w 152"/>
                  <a:gd name="T11" fmla="*/ 86 h 153"/>
                  <a:gd name="T12" fmla="*/ 86 w 152"/>
                  <a:gd name="T13" fmla="*/ 2 h 153"/>
                  <a:gd name="T14" fmla="*/ 91 w 152"/>
                  <a:gd name="T15" fmla="*/ 2 h 153"/>
                  <a:gd name="T16" fmla="*/ 151 w 152"/>
                  <a:gd name="T17" fmla="*/ 61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2" h="153">
                    <a:moveTo>
                      <a:pt x="151" y="61"/>
                    </a:moveTo>
                    <a:cubicBezTo>
                      <a:pt x="152" y="63"/>
                      <a:pt x="152" y="65"/>
                      <a:pt x="151" y="67"/>
                    </a:cubicBezTo>
                    <a:cubicBezTo>
                      <a:pt x="66" y="151"/>
                      <a:pt x="66" y="151"/>
                      <a:pt x="66" y="151"/>
                    </a:cubicBezTo>
                    <a:cubicBezTo>
                      <a:pt x="65" y="153"/>
                      <a:pt x="62" y="153"/>
                      <a:pt x="60" y="151"/>
                    </a:cubicBezTo>
                    <a:cubicBezTo>
                      <a:pt x="1" y="92"/>
                      <a:pt x="1" y="92"/>
                      <a:pt x="1" y="92"/>
                    </a:cubicBezTo>
                    <a:cubicBezTo>
                      <a:pt x="0" y="90"/>
                      <a:pt x="0" y="88"/>
                      <a:pt x="1" y="86"/>
                    </a:cubicBezTo>
                    <a:cubicBezTo>
                      <a:pt x="86" y="2"/>
                      <a:pt x="86" y="2"/>
                      <a:pt x="86" y="2"/>
                    </a:cubicBezTo>
                    <a:cubicBezTo>
                      <a:pt x="87" y="0"/>
                      <a:pt x="90" y="0"/>
                      <a:pt x="91" y="2"/>
                    </a:cubicBezTo>
                    <a:lnTo>
                      <a:pt x="151" y="61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" name="Line 29"/>
              <p:cNvSpPr>
                <a:spLocks noChangeShapeType="1"/>
              </p:cNvSpPr>
              <p:nvPr/>
            </p:nvSpPr>
            <p:spPr bwMode="auto">
              <a:xfrm flipH="1">
                <a:off x="1018" y="1492"/>
                <a:ext cx="153" cy="132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" name="Line 30"/>
              <p:cNvSpPr>
                <a:spLocks noChangeShapeType="1"/>
              </p:cNvSpPr>
              <p:nvPr/>
            </p:nvSpPr>
            <p:spPr bwMode="auto">
              <a:xfrm flipH="1">
                <a:off x="1038" y="1532"/>
                <a:ext cx="139" cy="102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" name="Freeform 31"/>
              <p:cNvSpPr/>
              <p:nvPr/>
            </p:nvSpPr>
            <p:spPr bwMode="auto">
              <a:xfrm>
                <a:off x="988" y="1552"/>
                <a:ext cx="21" cy="21"/>
              </a:xfrm>
              <a:custGeom>
                <a:avLst/>
                <a:gdLst>
                  <a:gd name="T0" fmla="*/ 10 w 12"/>
                  <a:gd name="T1" fmla="*/ 10 h 12"/>
                  <a:gd name="T2" fmla="*/ 2 w 12"/>
                  <a:gd name="T3" fmla="*/ 10 h 12"/>
                  <a:gd name="T4" fmla="*/ 2 w 12"/>
                  <a:gd name="T5" fmla="*/ 2 h 12"/>
                  <a:gd name="T6" fmla="*/ 10 w 12"/>
                  <a:gd name="T7" fmla="*/ 2 h 12"/>
                  <a:gd name="T8" fmla="*/ 10 w 12"/>
                  <a:gd name="T9" fmla="*/ 1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" h="12">
                    <a:moveTo>
                      <a:pt x="10" y="10"/>
                    </a:moveTo>
                    <a:cubicBezTo>
                      <a:pt x="8" y="12"/>
                      <a:pt x="4" y="12"/>
                      <a:pt x="2" y="10"/>
                    </a:cubicBezTo>
                    <a:cubicBezTo>
                      <a:pt x="0" y="8"/>
                      <a:pt x="0" y="5"/>
                      <a:pt x="2" y="2"/>
                    </a:cubicBezTo>
                    <a:cubicBezTo>
                      <a:pt x="4" y="0"/>
                      <a:pt x="8" y="0"/>
                      <a:pt x="10" y="2"/>
                    </a:cubicBezTo>
                    <a:cubicBezTo>
                      <a:pt x="12" y="5"/>
                      <a:pt x="12" y="8"/>
                      <a:pt x="10" y="10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" name="Freeform 32"/>
              <p:cNvSpPr/>
              <p:nvPr/>
            </p:nvSpPr>
            <p:spPr bwMode="auto">
              <a:xfrm>
                <a:off x="4616" y="736"/>
                <a:ext cx="196" cy="196"/>
              </a:xfrm>
              <a:custGeom>
                <a:avLst/>
                <a:gdLst>
                  <a:gd name="T0" fmla="*/ 109 w 109"/>
                  <a:gd name="T1" fmla="*/ 60 h 109"/>
                  <a:gd name="T2" fmla="*/ 70 w 109"/>
                  <a:gd name="T3" fmla="*/ 109 h 109"/>
                  <a:gd name="T4" fmla="*/ 0 w 109"/>
                  <a:gd name="T5" fmla="*/ 39 h 109"/>
                  <a:gd name="T6" fmla="*/ 49 w 109"/>
                  <a:gd name="T7" fmla="*/ 0 h 109"/>
                  <a:gd name="T8" fmla="*/ 109 w 109"/>
                  <a:gd name="T9" fmla="*/ 60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9" h="109">
                    <a:moveTo>
                      <a:pt x="109" y="60"/>
                    </a:moveTo>
                    <a:cubicBezTo>
                      <a:pt x="109" y="60"/>
                      <a:pt x="97" y="85"/>
                      <a:pt x="70" y="109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24" y="12"/>
                      <a:pt x="49" y="0"/>
                      <a:pt x="49" y="0"/>
                    </a:cubicBezTo>
                    <a:lnTo>
                      <a:pt x="109" y="60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" name="Freeform 33"/>
              <p:cNvSpPr/>
              <p:nvPr/>
            </p:nvSpPr>
            <p:spPr bwMode="auto">
              <a:xfrm>
                <a:off x="4706" y="589"/>
                <a:ext cx="254" cy="253"/>
              </a:xfrm>
              <a:custGeom>
                <a:avLst/>
                <a:gdLst>
                  <a:gd name="T0" fmla="*/ 60 w 141"/>
                  <a:gd name="T1" fmla="*/ 141 h 141"/>
                  <a:gd name="T2" fmla="*/ 65 w 141"/>
                  <a:gd name="T3" fmla="*/ 110 h 141"/>
                  <a:gd name="T4" fmla="*/ 101 w 141"/>
                  <a:gd name="T5" fmla="*/ 59 h 141"/>
                  <a:gd name="T6" fmla="*/ 132 w 141"/>
                  <a:gd name="T7" fmla="*/ 9 h 141"/>
                  <a:gd name="T8" fmla="*/ 82 w 141"/>
                  <a:gd name="T9" fmla="*/ 41 h 141"/>
                  <a:gd name="T10" fmla="*/ 32 w 141"/>
                  <a:gd name="T11" fmla="*/ 76 h 141"/>
                  <a:gd name="T12" fmla="*/ 0 w 141"/>
                  <a:gd name="T13" fmla="*/ 8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1" h="141">
                    <a:moveTo>
                      <a:pt x="60" y="141"/>
                    </a:moveTo>
                    <a:cubicBezTo>
                      <a:pt x="65" y="131"/>
                      <a:pt x="68" y="127"/>
                      <a:pt x="65" y="110"/>
                    </a:cubicBezTo>
                    <a:cubicBezTo>
                      <a:pt x="61" y="85"/>
                      <a:pt x="56" y="88"/>
                      <a:pt x="101" y="59"/>
                    </a:cubicBezTo>
                    <a:cubicBezTo>
                      <a:pt x="139" y="35"/>
                      <a:pt x="141" y="18"/>
                      <a:pt x="132" y="9"/>
                    </a:cubicBezTo>
                    <a:cubicBezTo>
                      <a:pt x="123" y="0"/>
                      <a:pt x="106" y="3"/>
                      <a:pt x="82" y="41"/>
                    </a:cubicBezTo>
                    <a:cubicBezTo>
                      <a:pt x="54" y="86"/>
                      <a:pt x="56" y="80"/>
                      <a:pt x="32" y="76"/>
                    </a:cubicBezTo>
                    <a:cubicBezTo>
                      <a:pt x="14" y="74"/>
                      <a:pt x="10" y="77"/>
                      <a:pt x="0" y="81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" name="Freeform 34"/>
              <p:cNvSpPr/>
              <p:nvPr/>
            </p:nvSpPr>
            <p:spPr bwMode="auto">
              <a:xfrm>
                <a:off x="4913" y="619"/>
                <a:ext cx="16" cy="16"/>
              </a:xfrm>
              <a:custGeom>
                <a:avLst/>
                <a:gdLst>
                  <a:gd name="T0" fmla="*/ 7 w 9"/>
                  <a:gd name="T1" fmla="*/ 8 h 9"/>
                  <a:gd name="T2" fmla="*/ 2 w 9"/>
                  <a:gd name="T3" fmla="*/ 8 h 9"/>
                  <a:gd name="T4" fmla="*/ 2 w 9"/>
                  <a:gd name="T5" fmla="*/ 2 h 9"/>
                  <a:gd name="T6" fmla="*/ 7 w 9"/>
                  <a:gd name="T7" fmla="*/ 2 h 9"/>
                  <a:gd name="T8" fmla="*/ 7 w 9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7" y="8"/>
                    </a:moveTo>
                    <a:cubicBezTo>
                      <a:pt x="6" y="9"/>
                      <a:pt x="3" y="9"/>
                      <a:pt x="2" y="8"/>
                    </a:cubicBezTo>
                    <a:cubicBezTo>
                      <a:pt x="0" y="6"/>
                      <a:pt x="0" y="3"/>
                      <a:pt x="2" y="2"/>
                    </a:cubicBezTo>
                    <a:cubicBezTo>
                      <a:pt x="3" y="0"/>
                      <a:pt x="6" y="0"/>
                      <a:pt x="7" y="2"/>
                    </a:cubicBezTo>
                    <a:cubicBezTo>
                      <a:pt x="9" y="3"/>
                      <a:pt x="9" y="6"/>
                      <a:pt x="7" y="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" name="Freeform 35"/>
              <p:cNvSpPr/>
              <p:nvPr/>
            </p:nvSpPr>
            <p:spPr bwMode="auto">
              <a:xfrm>
                <a:off x="2742" y="603"/>
                <a:ext cx="324" cy="326"/>
              </a:xfrm>
              <a:custGeom>
                <a:avLst/>
                <a:gdLst>
                  <a:gd name="T0" fmla="*/ 133 w 180"/>
                  <a:gd name="T1" fmla="*/ 3 h 181"/>
                  <a:gd name="T2" fmla="*/ 144 w 180"/>
                  <a:gd name="T3" fmla="*/ 3 h 181"/>
                  <a:gd name="T4" fmla="*/ 177 w 180"/>
                  <a:gd name="T5" fmla="*/ 37 h 181"/>
                  <a:gd name="T6" fmla="*/ 177 w 180"/>
                  <a:gd name="T7" fmla="*/ 48 h 181"/>
                  <a:gd name="T8" fmla="*/ 48 w 180"/>
                  <a:gd name="T9" fmla="*/ 178 h 181"/>
                  <a:gd name="T10" fmla="*/ 36 w 180"/>
                  <a:gd name="T11" fmla="*/ 178 h 181"/>
                  <a:gd name="T12" fmla="*/ 3 w 180"/>
                  <a:gd name="T13" fmla="*/ 144 h 181"/>
                  <a:gd name="T14" fmla="*/ 3 w 180"/>
                  <a:gd name="T15" fmla="*/ 133 h 181"/>
                  <a:gd name="T16" fmla="*/ 133 w 180"/>
                  <a:gd name="T17" fmla="*/ 3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0" h="181">
                    <a:moveTo>
                      <a:pt x="133" y="3"/>
                    </a:moveTo>
                    <a:cubicBezTo>
                      <a:pt x="136" y="0"/>
                      <a:pt x="141" y="0"/>
                      <a:pt x="144" y="3"/>
                    </a:cubicBezTo>
                    <a:cubicBezTo>
                      <a:pt x="177" y="37"/>
                      <a:pt x="177" y="37"/>
                      <a:pt x="177" y="37"/>
                    </a:cubicBezTo>
                    <a:cubicBezTo>
                      <a:pt x="180" y="40"/>
                      <a:pt x="180" y="45"/>
                      <a:pt x="177" y="48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45" y="181"/>
                      <a:pt x="39" y="181"/>
                      <a:pt x="36" y="178"/>
                    </a:cubicBezTo>
                    <a:cubicBezTo>
                      <a:pt x="3" y="144"/>
                      <a:pt x="3" y="144"/>
                      <a:pt x="3" y="144"/>
                    </a:cubicBezTo>
                    <a:cubicBezTo>
                      <a:pt x="0" y="141"/>
                      <a:pt x="0" y="136"/>
                      <a:pt x="3" y="133"/>
                    </a:cubicBezTo>
                    <a:lnTo>
                      <a:pt x="133" y="3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" name="Line 36"/>
              <p:cNvSpPr>
                <a:spLocks noChangeShapeType="1"/>
              </p:cNvSpPr>
              <p:nvPr/>
            </p:nvSpPr>
            <p:spPr bwMode="auto">
              <a:xfrm flipH="1" flipV="1">
                <a:off x="3012" y="668"/>
                <a:ext cx="36" cy="36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" name="Line 37"/>
              <p:cNvSpPr>
                <a:spLocks noChangeShapeType="1"/>
              </p:cNvSpPr>
              <p:nvPr/>
            </p:nvSpPr>
            <p:spPr bwMode="auto">
              <a:xfrm flipH="1" flipV="1">
                <a:off x="3004" y="702"/>
                <a:ext cx="22" cy="22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" name="Line 38"/>
              <p:cNvSpPr>
                <a:spLocks noChangeShapeType="1"/>
              </p:cNvSpPr>
              <p:nvPr/>
            </p:nvSpPr>
            <p:spPr bwMode="auto">
              <a:xfrm flipH="1" flipV="1">
                <a:off x="2985" y="724"/>
                <a:ext cx="21" cy="21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" name="Line 39"/>
              <p:cNvSpPr>
                <a:spLocks noChangeShapeType="1"/>
              </p:cNvSpPr>
              <p:nvPr/>
            </p:nvSpPr>
            <p:spPr bwMode="auto">
              <a:xfrm flipH="1" flipV="1">
                <a:off x="2950" y="731"/>
                <a:ext cx="35" cy="34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" name="Line 40"/>
              <p:cNvSpPr>
                <a:spLocks noChangeShapeType="1"/>
              </p:cNvSpPr>
              <p:nvPr/>
            </p:nvSpPr>
            <p:spPr bwMode="auto">
              <a:xfrm flipH="1" flipV="1">
                <a:off x="2943" y="763"/>
                <a:ext cx="22" cy="22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" name="Line 41"/>
              <p:cNvSpPr>
                <a:spLocks noChangeShapeType="1"/>
              </p:cNvSpPr>
              <p:nvPr/>
            </p:nvSpPr>
            <p:spPr bwMode="auto">
              <a:xfrm flipH="1" flipV="1">
                <a:off x="2922" y="785"/>
                <a:ext cx="23" cy="21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" name="Line 42"/>
              <p:cNvSpPr>
                <a:spLocks noChangeShapeType="1"/>
              </p:cNvSpPr>
              <p:nvPr/>
            </p:nvSpPr>
            <p:spPr bwMode="auto">
              <a:xfrm flipH="1" flipV="1">
                <a:off x="2889" y="792"/>
                <a:ext cx="34" cy="34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" name="Line 43"/>
              <p:cNvSpPr>
                <a:spLocks noChangeShapeType="1"/>
              </p:cNvSpPr>
              <p:nvPr/>
            </p:nvSpPr>
            <p:spPr bwMode="auto">
              <a:xfrm flipH="1" flipV="1">
                <a:off x="2882" y="824"/>
                <a:ext cx="22" cy="22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" name="Line 44"/>
              <p:cNvSpPr>
                <a:spLocks noChangeShapeType="1"/>
              </p:cNvSpPr>
              <p:nvPr/>
            </p:nvSpPr>
            <p:spPr bwMode="auto">
              <a:xfrm flipH="1" flipV="1">
                <a:off x="2861" y="846"/>
                <a:ext cx="21" cy="22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" name="Line 45"/>
              <p:cNvSpPr>
                <a:spLocks noChangeShapeType="1"/>
              </p:cNvSpPr>
              <p:nvPr/>
            </p:nvSpPr>
            <p:spPr bwMode="auto">
              <a:xfrm flipH="1" flipV="1">
                <a:off x="2828" y="853"/>
                <a:ext cx="34" cy="34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" name="Line 46"/>
              <p:cNvSpPr>
                <a:spLocks noChangeShapeType="1"/>
              </p:cNvSpPr>
              <p:nvPr/>
            </p:nvSpPr>
            <p:spPr bwMode="auto">
              <a:xfrm flipH="1" flipV="1">
                <a:off x="2821" y="887"/>
                <a:ext cx="22" cy="22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" name="Freeform 47"/>
              <p:cNvSpPr/>
              <p:nvPr/>
            </p:nvSpPr>
            <p:spPr bwMode="auto">
              <a:xfrm>
                <a:off x="3380" y="637"/>
                <a:ext cx="295" cy="295"/>
              </a:xfrm>
              <a:custGeom>
                <a:avLst/>
                <a:gdLst>
                  <a:gd name="T0" fmla="*/ 50 w 164"/>
                  <a:gd name="T1" fmla="*/ 159 h 164"/>
                  <a:gd name="T2" fmla="*/ 36 w 164"/>
                  <a:gd name="T3" fmla="*/ 164 h 164"/>
                  <a:gd name="T4" fmla="*/ 8 w 164"/>
                  <a:gd name="T5" fmla="*/ 164 h 164"/>
                  <a:gd name="T6" fmla="*/ 0 w 164"/>
                  <a:gd name="T7" fmla="*/ 156 h 164"/>
                  <a:gd name="T8" fmla="*/ 0 w 164"/>
                  <a:gd name="T9" fmla="*/ 128 h 164"/>
                  <a:gd name="T10" fmla="*/ 5 w 164"/>
                  <a:gd name="T11" fmla="*/ 114 h 164"/>
                  <a:gd name="T12" fmla="*/ 116 w 164"/>
                  <a:gd name="T13" fmla="*/ 3 h 164"/>
                  <a:gd name="T14" fmla="*/ 128 w 164"/>
                  <a:gd name="T15" fmla="*/ 3 h 164"/>
                  <a:gd name="T16" fmla="*/ 161 w 164"/>
                  <a:gd name="T17" fmla="*/ 36 h 164"/>
                  <a:gd name="T18" fmla="*/ 161 w 164"/>
                  <a:gd name="T19" fmla="*/ 48 h 164"/>
                  <a:gd name="T20" fmla="*/ 50 w 164"/>
                  <a:gd name="T21" fmla="*/ 159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4" h="164">
                    <a:moveTo>
                      <a:pt x="50" y="159"/>
                    </a:moveTo>
                    <a:cubicBezTo>
                      <a:pt x="47" y="162"/>
                      <a:pt x="40" y="164"/>
                      <a:pt x="36" y="164"/>
                    </a:cubicBezTo>
                    <a:cubicBezTo>
                      <a:pt x="8" y="164"/>
                      <a:pt x="8" y="164"/>
                      <a:pt x="8" y="164"/>
                    </a:cubicBezTo>
                    <a:cubicBezTo>
                      <a:pt x="4" y="164"/>
                      <a:pt x="0" y="160"/>
                      <a:pt x="0" y="156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4"/>
                      <a:pt x="2" y="117"/>
                      <a:pt x="5" y="114"/>
                    </a:cubicBezTo>
                    <a:cubicBezTo>
                      <a:pt x="116" y="3"/>
                      <a:pt x="116" y="3"/>
                      <a:pt x="116" y="3"/>
                    </a:cubicBezTo>
                    <a:cubicBezTo>
                      <a:pt x="119" y="0"/>
                      <a:pt x="125" y="0"/>
                      <a:pt x="128" y="3"/>
                    </a:cubicBezTo>
                    <a:cubicBezTo>
                      <a:pt x="161" y="36"/>
                      <a:pt x="161" y="36"/>
                      <a:pt x="161" y="36"/>
                    </a:cubicBezTo>
                    <a:cubicBezTo>
                      <a:pt x="164" y="39"/>
                      <a:pt x="164" y="44"/>
                      <a:pt x="161" y="48"/>
                    </a:cubicBezTo>
                    <a:lnTo>
                      <a:pt x="50" y="159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" name="Line 48"/>
              <p:cNvSpPr>
                <a:spLocks noChangeShapeType="1"/>
              </p:cNvSpPr>
              <p:nvPr/>
            </p:nvSpPr>
            <p:spPr bwMode="auto">
              <a:xfrm>
                <a:off x="3566" y="666"/>
                <a:ext cx="79" cy="81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" name="Line 49"/>
              <p:cNvSpPr>
                <a:spLocks noChangeShapeType="1"/>
              </p:cNvSpPr>
              <p:nvPr/>
            </p:nvSpPr>
            <p:spPr bwMode="auto">
              <a:xfrm>
                <a:off x="3382" y="889"/>
                <a:ext cx="42" cy="42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" name="Freeform 50"/>
              <p:cNvSpPr/>
              <p:nvPr/>
            </p:nvSpPr>
            <p:spPr bwMode="auto">
              <a:xfrm>
                <a:off x="5948" y="637"/>
                <a:ext cx="246" cy="249"/>
              </a:xfrm>
              <a:custGeom>
                <a:avLst/>
                <a:gdLst>
                  <a:gd name="T0" fmla="*/ 30 w 137"/>
                  <a:gd name="T1" fmla="*/ 135 h 138"/>
                  <a:gd name="T2" fmla="*/ 19 w 137"/>
                  <a:gd name="T3" fmla="*/ 135 h 138"/>
                  <a:gd name="T4" fmla="*/ 3 w 137"/>
                  <a:gd name="T5" fmla="*/ 119 h 138"/>
                  <a:gd name="T6" fmla="*/ 3 w 137"/>
                  <a:gd name="T7" fmla="*/ 108 h 138"/>
                  <a:gd name="T8" fmla="*/ 108 w 137"/>
                  <a:gd name="T9" fmla="*/ 3 h 138"/>
                  <a:gd name="T10" fmla="*/ 119 w 137"/>
                  <a:gd name="T11" fmla="*/ 3 h 138"/>
                  <a:gd name="T12" fmla="*/ 134 w 137"/>
                  <a:gd name="T13" fmla="*/ 19 h 138"/>
                  <a:gd name="T14" fmla="*/ 134 w 137"/>
                  <a:gd name="T15" fmla="*/ 30 h 138"/>
                  <a:gd name="T16" fmla="*/ 30 w 137"/>
                  <a:gd name="T17" fmla="*/ 135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7" h="138">
                    <a:moveTo>
                      <a:pt x="30" y="135"/>
                    </a:moveTo>
                    <a:cubicBezTo>
                      <a:pt x="27" y="138"/>
                      <a:pt x="22" y="138"/>
                      <a:pt x="19" y="135"/>
                    </a:cubicBezTo>
                    <a:cubicBezTo>
                      <a:pt x="3" y="119"/>
                      <a:pt x="3" y="119"/>
                      <a:pt x="3" y="119"/>
                    </a:cubicBezTo>
                    <a:cubicBezTo>
                      <a:pt x="0" y="116"/>
                      <a:pt x="0" y="111"/>
                      <a:pt x="3" y="108"/>
                    </a:cubicBezTo>
                    <a:cubicBezTo>
                      <a:pt x="108" y="3"/>
                      <a:pt x="108" y="3"/>
                      <a:pt x="108" y="3"/>
                    </a:cubicBezTo>
                    <a:cubicBezTo>
                      <a:pt x="111" y="0"/>
                      <a:pt x="116" y="0"/>
                      <a:pt x="119" y="3"/>
                    </a:cubicBezTo>
                    <a:cubicBezTo>
                      <a:pt x="134" y="19"/>
                      <a:pt x="134" y="19"/>
                      <a:pt x="134" y="19"/>
                    </a:cubicBezTo>
                    <a:cubicBezTo>
                      <a:pt x="137" y="22"/>
                      <a:pt x="137" y="27"/>
                      <a:pt x="134" y="30"/>
                    </a:cubicBezTo>
                    <a:lnTo>
                      <a:pt x="30" y="135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" name="Line 51"/>
              <p:cNvSpPr>
                <a:spLocks noChangeShapeType="1"/>
              </p:cNvSpPr>
              <p:nvPr/>
            </p:nvSpPr>
            <p:spPr bwMode="auto">
              <a:xfrm>
                <a:off x="6021" y="763"/>
                <a:ext cx="47" cy="49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" name="Line 52"/>
              <p:cNvSpPr>
                <a:spLocks noChangeShapeType="1"/>
              </p:cNvSpPr>
              <p:nvPr/>
            </p:nvSpPr>
            <p:spPr bwMode="auto">
              <a:xfrm>
                <a:off x="6005" y="778"/>
                <a:ext cx="47" cy="46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" name="Line 53"/>
              <p:cNvSpPr>
                <a:spLocks noChangeShapeType="1"/>
              </p:cNvSpPr>
              <p:nvPr/>
            </p:nvSpPr>
            <p:spPr bwMode="auto">
              <a:xfrm>
                <a:off x="5994" y="787"/>
                <a:ext cx="49" cy="48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" name="Line 54"/>
              <p:cNvSpPr>
                <a:spLocks noChangeShapeType="1"/>
              </p:cNvSpPr>
              <p:nvPr/>
            </p:nvSpPr>
            <p:spPr bwMode="auto">
              <a:xfrm>
                <a:off x="5985" y="796"/>
                <a:ext cx="49" cy="48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" name="Line 55"/>
              <p:cNvSpPr>
                <a:spLocks noChangeShapeType="1"/>
              </p:cNvSpPr>
              <p:nvPr/>
            </p:nvSpPr>
            <p:spPr bwMode="auto">
              <a:xfrm>
                <a:off x="5975" y="806"/>
                <a:ext cx="48" cy="49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" name="Line 56"/>
              <p:cNvSpPr>
                <a:spLocks noChangeShapeType="1"/>
              </p:cNvSpPr>
              <p:nvPr/>
            </p:nvSpPr>
            <p:spPr bwMode="auto">
              <a:xfrm>
                <a:off x="5966" y="815"/>
                <a:ext cx="48" cy="49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" name="Freeform 57"/>
              <p:cNvSpPr/>
              <p:nvPr/>
            </p:nvSpPr>
            <p:spPr bwMode="auto">
              <a:xfrm>
                <a:off x="5863" y="848"/>
                <a:ext cx="106" cy="84"/>
              </a:xfrm>
              <a:custGeom>
                <a:avLst/>
                <a:gdLst>
                  <a:gd name="T0" fmla="*/ 48 w 59"/>
                  <a:gd name="T1" fmla="*/ 0 h 47"/>
                  <a:gd name="T2" fmla="*/ 0 w 59"/>
                  <a:gd name="T3" fmla="*/ 47 h 47"/>
                  <a:gd name="T4" fmla="*/ 50 w 59"/>
                  <a:gd name="T5" fmla="*/ 40 h 47"/>
                  <a:gd name="T6" fmla="*/ 50 w 59"/>
                  <a:gd name="T7" fmla="*/ 40 h 47"/>
                  <a:gd name="T8" fmla="*/ 59 w 59"/>
                  <a:gd name="T9" fmla="*/ 1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47">
                    <a:moveTo>
                      <a:pt x="48" y="0"/>
                    </a:moveTo>
                    <a:cubicBezTo>
                      <a:pt x="0" y="47"/>
                      <a:pt x="0" y="47"/>
                      <a:pt x="0" y="47"/>
                    </a:cubicBezTo>
                    <a:cubicBezTo>
                      <a:pt x="50" y="40"/>
                      <a:pt x="50" y="40"/>
                      <a:pt x="50" y="40"/>
                    </a:cubicBezTo>
                    <a:cubicBezTo>
                      <a:pt x="50" y="40"/>
                      <a:pt x="50" y="40"/>
                      <a:pt x="50" y="40"/>
                    </a:cubicBezTo>
                    <a:cubicBezTo>
                      <a:pt x="45" y="29"/>
                      <a:pt x="49" y="17"/>
                      <a:pt x="59" y="12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" name="Freeform 58"/>
              <p:cNvSpPr/>
              <p:nvPr/>
            </p:nvSpPr>
            <p:spPr bwMode="auto">
              <a:xfrm>
                <a:off x="896" y="2057"/>
                <a:ext cx="268" cy="269"/>
              </a:xfrm>
              <a:custGeom>
                <a:avLst/>
                <a:gdLst>
                  <a:gd name="T0" fmla="*/ 58 w 149"/>
                  <a:gd name="T1" fmla="*/ 146 h 149"/>
                  <a:gd name="T2" fmla="*/ 47 w 149"/>
                  <a:gd name="T3" fmla="*/ 146 h 149"/>
                  <a:gd name="T4" fmla="*/ 3 w 149"/>
                  <a:gd name="T5" fmla="*/ 102 h 149"/>
                  <a:gd name="T6" fmla="*/ 3 w 149"/>
                  <a:gd name="T7" fmla="*/ 90 h 149"/>
                  <a:gd name="T8" fmla="*/ 90 w 149"/>
                  <a:gd name="T9" fmla="*/ 3 h 149"/>
                  <a:gd name="T10" fmla="*/ 101 w 149"/>
                  <a:gd name="T11" fmla="*/ 3 h 149"/>
                  <a:gd name="T12" fmla="*/ 145 w 149"/>
                  <a:gd name="T13" fmla="*/ 47 h 149"/>
                  <a:gd name="T14" fmla="*/ 145 w 149"/>
                  <a:gd name="T15" fmla="*/ 59 h 149"/>
                  <a:gd name="T16" fmla="*/ 58 w 149"/>
                  <a:gd name="T17" fmla="*/ 146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9" h="149">
                    <a:moveTo>
                      <a:pt x="58" y="146"/>
                    </a:moveTo>
                    <a:cubicBezTo>
                      <a:pt x="55" y="149"/>
                      <a:pt x="50" y="149"/>
                      <a:pt x="47" y="146"/>
                    </a:cubicBezTo>
                    <a:cubicBezTo>
                      <a:pt x="3" y="102"/>
                      <a:pt x="3" y="102"/>
                      <a:pt x="3" y="102"/>
                    </a:cubicBezTo>
                    <a:cubicBezTo>
                      <a:pt x="0" y="99"/>
                      <a:pt x="0" y="94"/>
                      <a:pt x="3" y="90"/>
                    </a:cubicBezTo>
                    <a:cubicBezTo>
                      <a:pt x="90" y="3"/>
                      <a:pt x="90" y="3"/>
                      <a:pt x="90" y="3"/>
                    </a:cubicBezTo>
                    <a:cubicBezTo>
                      <a:pt x="93" y="0"/>
                      <a:pt x="98" y="0"/>
                      <a:pt x="101" y="3"/>
                    </a:cubicBezTo>
                    <a:cubicBezTo>
                      <a:pt x="145" y="47"/>
                      <a:pt x="145" y="47"/>
                      <a:pt x="145" y="47"/>
                    </a:cubicBezTo>
                    <a:cubicBezTo>
                      <a:pt x="149" y="51"/>
                      <a:pt x="149" y="56"/>
                      <a:pt x="145" y="59"/>
                    </a:cubicBezTo>
                    <a:lnTo>
                      <a:pt x="58" y="146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" name="Line 59"/>
              <p:cNvSpPr>
                <a:spLocks noChangeShapeType="1"/>
              </p:cNvSpPr>
              <p:nvPr/>
            </p:nvSpPr>
            <p:spPr bwMode="auto">
              <a:xfrm>
                <a:off x="1006" y="2115"/>
                <a:ext cx="101" cy="99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" name="Line 60"/>
              <p:cNvSpPr>
                <a:spLocks noChangeShapeType="1"/>
              </p:cNvSpPr>
              <p:nvPr/>
            </p:nvSpPr>
            <p:spPr bwMode="auto">
              <a:xfrm>
                <a:off x="952" y="2169"/>
                <a:ext cx="101" cy="99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" name="Line 61"/>
              <p:cNvSpPr>
                <a:spLocks noChangeShapeType="1"/>
              </p:cNvSpPr>
              <p:nvPr/>
            </p:nvSpPr>
            <p:spPr bwMode="auto">
              <a:xfrm flipH="1">
                <a:off x="966" y="2128"/>
                <a:ext cx="60" cy="57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" name="Line 62"/>
              <p:cNvSpPr>
                <a:spLocks noChangeShapeType="1"/>
              </p:cNvSpPr>
              <p:nvPr/>
            </p:nvSpPr>
            <p:spPr bwMode="auto">
              <a:xfrm flipH="1">
                <a:off x="981" y="2140"/>
                <a:ext cx="57" cy="60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" name="Line 63"/>
              <p:cNvSpPr>
                <a:spLocks noChangeShapeType="1"/>
              </p:cNvSpPr>
              <p:nvPr/>
            </p:nvSpPr>
            <p:spPr bwMode="auto">
              <a:xfrm flipH="1">
                <a:off x="995" y="2155"/>
                <a:ext cx="58" cy="57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" name="Line 64"/>
              <p:cNvSpPr>
                <a:spLocks noChangeShapeType="1"/>
              </p:cNvSpPr>
              <p:nvPr/>
            </p:nvSpPr>
            <p:spPr bwMode="auto">
              <a:xfrm flipH="1">
                <a:off x="1009" y="2169"/>
                <a:ext cx="58" cy="58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" name="Line 65"/>
              <p:cNvSpPr>
                <a:spLocks noChangeShapeType="1"/>
              </p:cNvSpPr>
              <p:nvPr/>
            </p:nvSpPr>
            <p:spPr bwMode="auto">
              <a:xfrm flipH="1">
                <a:off x="1022" y="2182"/>
                <a:ext cx="58" cy="59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" name="Line 66"/>
              <p:cNvSpPr>
                <a:spLocks noChangeShapeType="1"/>
              </p:cNvSpPr>
              <p:nvPr/>
            </p:nvSpPr>
            <p:spPr bwMode="auto">
              <a:xfrm flipH="1">
                <a:off x="1036" y="2196"/>
                <a:ext cx="58" cy="58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" name="Line 67"/>
              <p:cNvSpPr>
                <a:spLocks noChangeShapeType="1"/>
              </p:cNvSpPr>
              <p:nvPr/>
            </p:nvSpPr>
            <p:spPr bwMode="auto">
              <a:xfrm>
                <a:off x="1580" y="1516"/>
                <a:ext cx="48" cy="48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" name="Line 68"/>
              <p:cNvSpPr>
                <a:spLocks noChangeShapeType="1"/>
              </p:cNvSpPr>
              <p:nvPr/>
            </p:nvSpPr>
            <p:spPr bwMode="auto">
              <a:xfrm>
                <a:off x="1592" y="1503"/>
                <a:ext cx="49" cy="49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" name="Freeform 69"/>
              <p:cNvSpPr/>
              <p:nvPr/>
            </p:nvSpPr>
            <p:spPr bwMode="auto">
              <a:xfrm>
                <a:off x="1518" y="1339"/>
                <a:ext cx="287" cy="286"/>
              </a:xfrm>
              <a:custGeom>
                <a:avLst/>
                <a:gdLst>
                  <a:gd name="T0" fmla="*/ 150 w 159"/>
                  <a:gd name="T1" fmla="*/ 9 h 159"/>
                  <a:gd name="T2" fmla="*/ 60 w 159"/>
                  <a:gd name="T3" fmla="*/ 67 h 159"/>
                  <a:gd name="T4" fmla="*/ 0 w 159"/>
                  <a:gd name="T5" fmla="*/ 149 h 159"/>
                  <a:gd name="T6" fmla="*/ 10 w 159"/>
                  <a:gd name="T7" fmla="*/ 159 h 159"/>
                  <a:gd name="T8" fmla="*/ 92 w 159"/>
                  <a:gd name="T9" fmla="*/ 100 h 159"/>
                  <a:gd name="T10" fmla="*/ 150 w 159"/>
                  <a:gd name="T11" fmla="*/ 9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9" h="159">
                    <a:moveTo>
                      <a:pt x="150" y="9"/>
                    </a:moveTo>
                    <a:cubicBezTo>
                      <a:pt x="141" y="0"/>
                      <a:pt x="101" y="26"/>
                      <a:pt x="60" y="67"/>
                    </a:cubicBezTo>
                    <a:cubicBezTo>
                      <a:pt x="27" y="100"/>
                      <a:pt x="3" y="133"/>
                      <a:pt x="0" y="149"/>
                    </a:cubicBezTo>
                    <a:cubicBezTo>
                      <a:pt x="10" y="159"/>
                      <a:pt x="10" y="159"/>
                      <a:pt x="10" y="159"/>
                    </a:cubicBezTo>
                    <a:cubicBezTo>
                      <a:pt x="26" y="156"/>
                      <a:pt x="59" y="133"/>
                      <a:pt x="92" y="100"/>
                    </a:cubicBezTo>
                    <a:cubicBezTo>
                      <a:pt x="133" y="59"/>
                      <a:pt x="159" y="18"/>
                      <a:pt x="150" y="9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" name="Line 70"/>
              <p:cNvSpPr>
                <a:spLocks noChangeShapeType="1"/>
              </p:cNvSpPr>
              <p:nvPr/>
            </p:nvSpPr>
            <p:spPr bwMode="auto">
              <a:xfrm flipH="1">
                <a:off x="1509" y="1618"/>
                <a:ext cx="18" cy="16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" name="Freeform 71"/>
              <p:cNvSpPr/>
              <p:nvPr/>
            </p:nvSpPr>
            <p:spPr bwMode="auto">
              <a:xfrm>
                <a:off x="1632" y="1339"/>
                <a:ext cx="149" cy="79"/>
              </a:xfrm>
              <a:custGeom>
                <a:avLst/>
                <a:gdLst>
                  <a:gd name="T0" fmla="*/ 0 w 83"/>
                  <a:gd name="T1" fmla="*/ 44 h 44"/>
                  <a:gd name="T2" fmla="*/ 65 w 83"/>
                  <a:gd name="T3" fmla="*/ 13 h 44"/>
                  <a:gd name="T4" fmla="*/ 83 w 83"/>
                  <a:gd name="T5" fmla="*/ 3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83" h="44">
                    <a:moveTo>
                      <a:pt x="0" y="44"/>
                    </a:moveTo>
                    <a:cubicBezTo>
                      <a:pt x="46" y="0"/>
                      <a:pt x="65" y="13"/>
                      <a:pt x="65" y="13"/>
                    </a:cubicBezTo>
                    <a:cubicBezTo>
                      <a:pt x="74" y="22"/>
                      <a:pt x="83" y="31"/>
                      <a:pt x="83" y="31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" name="Freeform 72"/>
              <p:cNvSpPr/>
              <p:nvPr/>
            </p:nvSpPr>
            <p:spPr bwMode="auto">
              <a:xfrm>
                <a:off x="2740" y="1301"/>
                <a:ext cx="327" cy="330"/>
              </a:xfrm>
              <a:custGeom>
                <a:avLst/>
                <a:gdLst>
                  <a:gd name="T0" fmla="*/ 75 w 182"/>
                  <a:gd name="T1" fmla="*/ 180 h 183"/>
                  <a:gd name="T2" fmla="*/ 64 w 182"/>
                  <a:gd name="T3" fmla="*/ 180 h 183"/>
                  <a:gd name="T4" fmla="*/ 3 w 182"/>
                  <a:gd name="T5" fmla="*/ 118 h 183"/>
                  <a:gd name="T6" fmla="*/ 3 w 182"/>
                  <a:gd name="T7" fmla="*/ 107 h 183"/>
                  <a:gd name="T8" fmla="*/ 107 w 182"/>
                  <a:gd name="T9" fmla="*/ 3 h 183"/>
                  <a:gd name="T10" fmla="*/ 118 w 182"/>
                  <a:gd name="T11" fmla="*/ 3 h 183"/>
                  <a:gd name="T12" fmla="*/ 179 w 182"/>
                  <a:gd name="T13" fmla="*/ 64 h 183"/>
                  <a:gd name="T14" fmla="*/ 179 w 182"/>
                  <a:gd name="T15" fmla="*/ 76 h 183"/>
                  <a:gd name="T16" fmla="*/ 75 w 182"/>
                  <a:gd name="T17" fmla="*/ 180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2" h="183">
                    <a:moveTo>
                      <a:pt x="75" y="180"/>
                    </a:moveTo>
                    <a:cubicBezTo>
                      <a:pt x="72" y="183"/>
                      <a:pt x="67" y="183"/>
                      <a:pt x="64" y="180"/>
                    </a:cubicBezTo>
                    <a:cubicBezTo>
                      <a:pt x="3" y="118"/>
                      <a:pt x="3" y="118"/>
                      <a:pt x="3" y="118"/>
                    </a:cubicBezTo>
                    <a:cubicBezTo>
                      <a:pt x="0" y="115"/>
                      <a:pt x="0" y="110"/>
                      <a:pt x="3" y="107"/>
                    </a:cubicBezTo>
                    <a:cubicBezTo>
                      <a:pt x="107" y="3"/>
                      <a:pt x="107" y="3"/>
                      <a:pt x="107" y="3"/>
                    </a:cubicBezTo>
                    <a:cubicBezTo>
                      <a:pt x="110" y="0"/>
                      <a:pt x="115" y="0"/>
                      <a:pt x="118" y="3"/>
                    </a:cubicBezTo>
                    <a:cubicBezTo>
                      <a:pt x="179" y="64"/>
                      <a:pt x="179" y="64"/>
                      <a:pt x="179" y="64"/>
                    </a:cubicBezTo>
                    <a:cubicBezTo>
                      <a:pt x="182" y="67"/>
                      <a:pt x="182" y="72"/>
                      <a:pt x="179" y="76"/>
                    </a:cubicBezTo>
                    <a:lnTo>
                      <a:pt x="75" y="180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" name="Freeform 73"/>
              <p:cNvSpPr/>
              <p:nvPr/>
            </p:nvSpPr>
            <p:spPr bwMode="auto">
              <a:xfrm>
                <a:off x="2787" y="1341"/>
                <a:ext cx="241" cy="243"/>
              </a:xfrm>
              <a:custGeom>
                <a:avLst/>
                <a:gdLst>
                  <a:gd name="T0" fmla="*/ 97 w 241"/>
                  <a:gd name="T1" fmla="*/ 243 h 243"/>
                  <a:gd name="T2" fmla="*/ 0 w 241"/>
                  <a:gd name="T3" fmla="*/ 146 h 243"/>
                  <a:gd name="T4" fmla="*/ 144 w 241"/>
                  <a:gd name="T5" fmla="*/ 0 h 243"/>
                  <a:gd name="T6" fmla="*/ 241 w 241"/>
                  <a:gd name="T7" fmla="*/ 97 h 243"/>
                  <a:gd name="T8" fmla="*/ 97 w 241"/>
                  <a:gd name="T9" fmla="*/ 243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1" h="243">
                    <a:moveTo>
                      <a:pt x="97" y="243"/>
                    </a:moveTo>
                    <a:lnTo>
                      <a:pt x="0" y="146"/>
                    </a:lnTo>
                    <a:lnTo>
                      <a:pt x="144" y="0"/>
                    </a:lnTo>
                    <a:lnTo>
                      <a:pt x="241" y="97"/>
                    </a:lnTo>
                    <a:lnTo>
                      <a:pt x="97" y="243"/>
                    </a:ln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" name="Freeform 74"/>
              <p:cNvSpPr/>
              <p:nvPr/>
            </p:nvSpPr>
            <p:spPr bwMode="auto">
              <a:xfrm>
                <a:off x="2807" y="1539"/>
                <a:ext cx="25" cy="23"/>
              </a:xfrm>
              <a:custGeom>
                <a:avLst/>
                <a:gdLst>
                  <a:gd name="T0" fmla="*/ 11 w 14"/>
                  <a:gd name="T1" fmla="*/ 11 h 13"/>
                  <a:gd name="T2" fmla="*/ 3 w 14"/>
                  <a:gd name="T3" fmla="*/ 11 h 13"/>
                  <a:gd name="T4" fmla="*/ 3 w 14"/>
                  <a:gd name="T5" fmla="*/ 2 h 13"/>
                  <a:gd name="T6" fmla="*/ 11 w 14"/>
                  <a:gd name="T7" fmla="*/ 2 h 13"/>
                  <a:gd name="T8" fmla="*/ 11 w 14"/>
                  <a:gd name="T9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3">
                    <a:moveTo>
                      <a:pt x="11" y="11"/>
                    </a:moveTo>
                    <a:cubicBezTo>
                      <a:pt x="9" y="13"/>
                      <a:pt x="5" y="13"/>
                      <a:pt x="3" y="11"/>
                    </a:cubicBezTo>
                    <a:cubicBezTo>
                      <a:pt x="0" y="8"/>
                      <a:pt x="0" y="5"/>
                      <a:pt x="3" y="2"/>
                    </a:cubicBezTo>
                    <a:cubicBezTo>
                      <a:pt x="5" y="0"/>
                      <a:pt x="9" y="0"/>
                      <a:pt x="11" y="2"/>
                    </a:cubicBezTo>
                    <a:cubicBezTo>
                      <a:pt x="14" y="5"/>
                      <a:pt x="14" y="8"/>
                      <a:pt x="11" y="1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" name="Freeform 75"/>
              <p:cNvSpPr/>
              <p:nvPr/>
            </p:nvSpPr>
            <p:spPr bwMode="auto">
              <a:xfrm>
                <a:off x="2983" y="1372"/>
                <a:ext cx="16" cy="14"/>
              </a:xfrm>
              <a:custGeom>
                <a:avLst/>
                <a:gdLst>
                  <a:gd name="T0" fmla="*/ 1 w 9"/>
                  <a:gd name="T1" fmla="*/ 3 h 8"/>
                  <a:gd name="T2" fmla="*/ 1 w 9"/>
                  <a:gd name="T3" fmla="*/ 0 h 8"/>
                  <a:gd name="T4" fmla="*/ 3 w 9"/>
                  <a:gd name="T5" fmla="*/ 0 h 8"/>
                  <a:gd name="T6" fmla="*/ 8 w 9"/>
                  <a:gd name="T7" fmla="*/ 5 h 8"/>
                  <a:gd name="T8" fmla="*/ 8 w 9"/>
                  <a:gd name="T9" fmla="*/ 8 h 8"/>
                  <a:gd name="T10" fmla="*/ 6 w 9"/>
                  <a:gd name="T11" fmla="*/ 8 h 8"/>
                  <a:gd name="T12" fmla="*/ 1 w 9"/>
                  <a:gd name="T13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8">
                    <a:moveTo>
                      <a:pt x="1" y="3"/>
                    </a:move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9" y="7"/>
                      <a:pt x="8" y="8"/>
                    </a:cubicBezTo>
                    <a:cubicBezTo>
                      <a:pt x="8" y="8"/>
                      <a:pt x="6" y="8"/>
                      <a:pt x="6" y="8"/>
                    </a:cubicBezTo>
                    <a:lnTo>
                      <a:pt x="1" y="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" name="Freeform 76"/>
              <p:cNvSpPr/>
              <p:nvPr/>
            </p:nvSpPr>
            <p:spPr bwMode="auto">
              <a:xfrm>
                <a:off x="3362" y="1328"/>
                <a:ext cx="335" cy="303"/>
              </a:xfrm>
              <a:custGeom>
                <a:avLst/>
                <a:gdLst>
                  <a:gd name="T0" fmla="*/ 136 w 186"/>
                  <a:gd name="T1" fmla="*/ 6 h 168"/>
                  <a:gd name="T2" fmla="*/ 122 w 186"/>
                  <a:gd name="T3" fmla="*/ 0 h 168"/>
                  <a:gd name="T4" fmla="*/ 95 w 186"/>
                  <a:gd name="T5" fmla="*/ 0 h 168"/>
                  <a:gd name="T6" fmla="*/ 81 w 186"/>
                  <a:gd name="T7" fmla="*/ 6 h 168"/>
                  <a:gd name="T8" fmla="*/ 3 w 186"/>
                  <a:gd name="T9" fmla="*/ 84 h 168"/>
                  <a:gd name="T10" fmla="*/ 3 w 186"/>
                  <a:gd name="T11" fmla="*/ 95 h 168"/>
                  <a:gd name="T12" fmla="*/ 72 w 186"/>
                  <a:gd name="T13" fmla="*/ 165 h 168"/>
                  <a:gd name="T14" fmla="*/ 83 w 186"/>
                  <a:gd name="T15" fmla="*/ 165 h 168"/>
                  <a:gd name="T16" fmla="*/ 183 w 186"/>
                  <a:gd name="T17" fmla="*/ 65 h 168"/>
                  <a:gd name="T18" fmla="*/ 183 w 186"/>
                  <a:gd name="T19" fmla="*/ 53 h 168"/>
                  <a:gd name="T20" fmla="*/ 136 w 186"/>
                  <a:gd name="T21" fmla="*/ 6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6" h="168">
                    <a:moveTo>
                      <a:pt x="136" y="6"/>
                    </a:moveTo>
                    <a:cubicBezTo>
                      <a:pt x="133" y="3"/>
                      <a:pt x="127" y="0"/>
                      <a:pt x="122" y="0"/>
                    </a:cubicBezTo>
                    <a:cubicBezTo>
                      <a:pt x="95" y="0"/>
                      <a:pt x="95" y="0"/>
                      <a:pt x="95" y="0"/>
                    </a:cubicBezTo>
                    <a:cubicBezTo>
                      <a:pt x="90" y="0"/>
                      <a:pt x="84" y="3"/>
                      <a:pt x="81" y="6"/>
                    </a:cubicBezTo>
                    <a:cubicBezTo>
                      <a:pt x="3" y="84"/>
                      <a:pt x="3" y="84"/>
                      <a:pt x="3" y="84"/>
                    </a:cubicBezTo>
                    <a:cubicBezTo>
                      <a:pt x="0" y="87"/>
                      <a:pt x="0" y="92"/>
                      <a:pt x="3" y="95"/>
                    </a:cubicBezTo>
                    <a:cubicBezTo>
                      <a:pt x="72" y="165"/>
                      <a:pt x="72" y="165"/>
                      <a:pt x="72" y="165"/>
                    </a:cubicBezTo>
                    <a:cubicBezTo>
                      <a:pt x="75" y="168"/>
                      <a:pt x="80" y="168"/>
                      <a:pt x="83" y="165"/>
                    </a:cubicBezTo>
                    <a:cubicBezTo>
                      <a:pt x="183" y="65"/>
                      <a:pt x="183" y="65"/>
                      <a:pt x="183" y="65"/>
                    </a:cubicBezTo>
                    <a:cubicBezTo>
                      <a:pt x="186" y="61"/>
                      <a:pt x="186" y="56"/>
                      <a:pt x="183" y="53"/>
                    </a:cubicBezTo>
                    <a:lnTo>
                      <a:pt x="136" y="6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" name="Freeform 77"/>
              <p:cNvSpPr/>
              <p:nvPr/>
            </p:nvSpPr>
            <p:spPr bwMode="auto">
              <a:xfrm>
                <a:off x="3514" y="1336"/>
                <a:ext cx="86" cy="39"/>
              </a:xfrm>
              <a:custGeom>
                <a:avLst/>
                <a:gdLst>
                  <a:gd name="T0" fmla="*/ 0 w 48"/>
                  <a:gd name="T1" fmla="*/ 0 h 22"/>
                  <a:gd name="T2" fmla="*/ 19 w 48"/>
                  <a:gd name="T3" fmla="*/ 19 h 22"/>
                  <a:gd name="T4" fmla="*/ 30 w 48"/>
                  <a:gd name="T5" fmla="*/ 19 h 22"/>
                  <a:gd name="T6" fmla="*/ 48 w 48"/>
                  <a:gd name="T7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8" h="22">
                    <a:moveTo>
                      <a:pt x="0" y="0"/>
                    </a:moveTo>
                    <a:cubicBezTo>
                      <a:pt x="19" y="19"/>
                      <a:pt x="19" y="19"/>
                      <a:pt x="19" y="19"/>
                    </a:cubicBezTo>
                    <a:cubicBezTo>
                      <a:pt x="22" y="22"/>
                      <a:pt x="27" y="22"/>
                      <a:pt x="30" y="19"/>
                    </a:cubicBezTo>
                    <a:cubicBezTo>
                      <a:pt x="48" y="0"/>
                      <a:pt x="48" y="0"/>
                      <a:pt x="48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" name="Freeform 78"/>
              <p:cNvSpPr/>
              <p:nvPr/>
            </p:nvSpPr>
            <p:spPr bwMode="auto">
              <a:xfrm>
                <a:off x="5253" y="2106"/>
                <a:ext cx="310" cy="225"/>
              </a:xfrm>
              <a:custGeom>
                <a:avLst/>
                <a:gdLst>
                  <a:gd name="T0" fmla="*/ 49 w 172"/>
                  <a:gd name="T1" fmla="*/ 0 h 125"/>
                  <a:gd name="T2" fmla="*/ 99 w 172"/>
                  <a:gd name="T3" fmla="*/ 0 h 125"/>
                  <a:gd name="T4" fmla="*/ 112 w 172"/>
                  <a:gd name="T5" fmla="*/ 5 h 125"/>
                  <a:gd name="T6" fmla="*/ 125 w 172"/>
                  <a:gd name="T7" fmla="*/ 18 h 125"/>
                  <a:gd name="T8" fmla="*/ 138 w 172"/>
                  <a:gd name="T9" fmla="*/ 23 h 125"/>
                  <a:gd name="T10" fmla="*/ 164 w 172"/>
                  <a:gd name="T11" fmla="*/ 23 h 125"/>
                  <a:gd name="T12" fmla="*/ 172 w 172"/>
                  <a:gd name="T13" fmla="*/ 31 h 125"/>
                  <a:gd name="T14" fmla="*/ 172 w 172"/>
                  <a:gd name="T15" fmla="*/ 117 h 125"/>
                  <a:gd name="T16" fmla="*/ 164 w 172"/>
                  <a:gd name="T17" fmla="*/ 125 h 125"/>
                  <a:gd name="T18" fmla="*/ 8 w 172"/>
                  <a:gd name="T19" fmla="*/ 125 h 125"/>
                  <a:gd name="T20" fmla="*/ 0 w 172"/>
                  <a:gd name="T21" fmla="*/ 117 h 125"/>
                  <a:gd name="T22" fmla="*/ 0 w 172"/>
                  <a:gd name="T23" fmla="*/ 49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2" h="125">
                    <a:moveTo>
                      <a:pt x="49" y="0"/>
                    </a:moveTo>
                    <a:cubicBezTo>
                      <a:pt x="99" y="0"/>
                      <a:pt x="99" y="0"/>
                      <a:pt x="99" y="0"/>
                    </a:cubicBezTo>
                    <a:cubicBezTo>
                      <a:pt x="103" y="0"/>
                      <a:pt x="109" y="2"/>
                      <a:pt x="112" y="5"/>
                    </a:cubicBezTo>
                    <a:cubicBezTo>
                      <a:pt x="125" y="18"/>
                      <a:pt x="125" y="18"/>
                      <a:pt x="125" y="18"/>
                    </a:cubicBezTo>
                    <a:cubicBezTo>
                      <a:pt x="128" y="21"/>
                      <a:pt x="134" y="23"/>
                      <a:pt x="138" y="23"/>
                    </a:cubicBezTo>
                    <a:cubicBezTo>
                      <a:pt x="164" y="23"/>
                      <a:pt x="164" y="23"/>
                      <a:pt x="164" y="23"/>
                    </a:cubicBezTo>
                    <a:cubicBezTo>
                      <a:pt x="168" y="23"/>
                      <a:pt x="172" y="27"/>
                      <a:pt x="172" y="31"/>
                    </a:cubicBezTo>
                    <a:cubicBezTo>
                      <a:pt x="172" y="117"/>
                      <a:pt x="172" y="117"/>
                      <a:pt x="172" y="117"/>
                    </a:cubicBezTo>
                    <a:cubicBezTo>
                      <a:pt x="172" y="121"/>
                      <a:pt x="168" y="125"/>
                      <a:pt x="164" y="125"/>
                    </a:cubicBezTo>
                    <a:cubicBezTo>
                      <a:pt x="8" y="125"/>
                      <a:pt x="8" y="125"/>
                      <a:pt x="8" y="125"/>
                    </a:cubicBezTo>
                    <a:cubicBezTo>
                      <a:pt x="3" y="125"/>
                      <a:pt x="0" y="121"/>
                      <a:pt x="0" y="117"/>
                    </a:cubicBezTo>
                    <a:cubicBezTo>
                      <a:pt x="0" y="49"/>
                      <a:pt x="0" y="49"/>
                      <a:pt x="0" y="49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" name="Oval 79"/>
              <p:cNvSpPr>
                <a:spLocks noChangeArrowheads="1"/>
              </p:cNvSpPr>
              <p:nvPr/>
            </p:nvSpPr>
            <p:spPr bwMode="auto">
              <a:xfrm>
                <a:off x="5305" y="2155"/>
                <a:ext cx="133" cy="133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" name="Freeform 80"/>
              <p:cNvSpPr/>
              <p:nvPr/>
            </p:nvSpPr>
            <p:spPr bwMode="auto">
              <a:xfrm>
                <a:off x="5372" y="2187"/>
                <a:ext cx="34" cy="34"/>
              </a:xfrm>
              <a:custGeom>
                <a:avLst/>
                <a:gdLst>
                  <a:gd name="T0" fmla="*/ 0 w 19"/>
                  <a:gd name="T1" fmla="*/ 0 h 19"/>
                  <a:gd name="T2" fmla="*/ 19 w 19"/>
                  <a:gd name="T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19" h="19">
                    <a:moveTo>
                      <a:pt x="0" y="0"/>
                    </a:moveTo>
                    <a:cubicBezTo>
                      <a:pt x="10" y="0"/>
                      <a:pt x="19" y="8"/>
                      <a:pt x="19" y="19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" name="Freeform 81"/>
              <p:cNvSpPr/>
              <p:nvPr/>
            </p:nvSpPr>
            <p:spPr bwMode="auto">
              <a:xfrm>
                <a:off x="5253" y="2106"/>
                <a:ext cx="88" cy="88"/>
              </a:xfrm>
              <a:custGeom>
                <a:avLst/>
                <a:gdLst>
                  <a:gd name="T0" fmla="*/ 0 w 49"/>
                  <a:gd name="T1" fmla="*/ 49 h 49"/>
                  <a:gd name="T2" fmla="*/ 49 w 49"/>
                  <a:gd name="T3" fmla="*/ 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49" h="49">
                    <a:moveTo>
                      <a:pt x="0" y="49"/>
                    </a:moveTo>
                    <a:cubicBezTo>
                      <a:pt x="0" y="22"/>
                      <a:pt x="22" y="0"/>
                      <a:pt x="49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" name="Line 82"/>
              <p:cNvSpPr>
                <a:spLocks noChangeShapeType="1"/>
              </p:cNvSpPr>
              <p:nvPr/>
            </p:nvSpPr>
            <p:spPr bwMode="auto">
              <a:xfrm>
                <a:off x="5489" y="2191"/>
                <a:ext cx="16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" name="Line 83"/>
              <p:cNvSpPr>
                <a:spLocks noChangeShapeType="1"/>
              </p:cNvSpPr>
              <p:nvPr/>
            </p:nvSpPr>
            <p:spPr bwMode="auto">
              <a:xfrm>
                <a:off x="5489" y="2279"/>
                <a:ext cx="0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" name="Line 84"/>
              <p:cNvSpPr>
                <a:spLocks noChangeShapeType="1"/>
              </p:cNvSpPr>
              <p:nvPr/>
            </p:nvSpPr>
            <p:spPr bwMode="auto">
              <a:xfrm flipV="1">
                <a:off x="1652" y="2840"/>
                <a:ext cx="0" cy="27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" name="Line 85"/>
              <p:cNvSpPr>
                <a:spLocks noChangeShapeType="1"/>
              </p:cNvSpPr>
              <p:nvPr/>
            </p:nvSpPr>
            <p:spPr bwMode="auto">
              <a:xfrm flipH="1" flipV="1">
                <a:off x="1563" y="2876"/>
                <a:ext cx="13" cy="13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" name="Line 86"/>
              <p:cNvSpPr>
                <a:spLocks noChangeShapeType="1"/>
              </p:cNvSpPr>
              <p:nvPr/>
            </p:nvSpPr>
            <p:spPr bwMode="auto">
              <a:xfrm flipH="1">
                <a:off x="1725" y="2876"/>
                <a:ext cx="15" cy="13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" name="Freeform 87"/>
              <p:cNvSpPr>
                <a:spLocks noEditPoints="1"/>
              </p:cNvSpPr>
              <p:nvPr/>
            </p:nvSpPr>
            <p:spPr bwMode="auto">
              <a:xfrm>
                <a:off x="1501" y="2839"/>
                <a:ext cx="300" cy="196"/>
              </a:xfrm>
              <a:custGeom>
                <a:avLst/>
                <a:gdLst>
                  <a:gd name="T0" fmla="*/ 160 w 167"/>
                  <a:gd name="T1" fmla="*/ 70 h 109"/>
                  <a:gd name="T2" fmla="*/ 154 w 167"/>
                  <a:gd name="T3" fmla="*/ 70 h 109"/>
                  <a:gd name="T4" fmla="*/ 84 w 167"/>
                  <a:gd name="T5" fmla="*/ 0 h 109"/>
                  <a:gd name="T6" fmla="*/ 13 w 167"/>
                  <a:gd name="T7" fmla="*/ 70 h 109"/>
                  <a:gd name="T8" fmla="*/ 7 w 167"/>
                  <a:gd name="T9" fmla="*/ 70 h 109"/>
                  <a:gd name="T10" fmla="*/ 0 w 167"/>
                  <a:gd name="T11" fmla="*/ 77 h 109"/>
                  <a:gd name="T12" fmla="*/ 0 w 167"/>
                  <a:gd name="T13" fmla="*/ 101 h 109"/>
                  <a:gd name="T14" fmla="*/ 7 w 167"/>
                  <a:gd name="T15" fmla="*/ 109 h 109"/>
                  <a:gd name="T16" fmla="*/ 160 w 167"/>
                  <a:gd name="T17" fmla="*/ 109 h 109"/>
                  <a:gd name="T18" fmla="*/ 167 w 167"/>
                  <a:gd name="T19" fmla="*/ 101 h 109"/>
                  <a:gd name="T20" fmla="*/ 167 w 167"/>
                  <a:gd name="T21" fmla="*/ 77 h 109"/>
                  <a:gd name="T22" fmla="*/ 160 w 167"/>
                  <a:gd name="T23" fmla="*/ 70 h 109"/>
                  <a:gd name="T24" fmla="*/ 84 w 167"/>
                  <a:gd name="T25" fmla="*/ 43 h 109"/>
                  <a:gd name="T26" fmla="*/ 111 w 167"/>
                  <a:gd name="T27" fmla="*/ 70 h 109"/>
                  <a:gd name="T28" fmla="*/ 56 w 167"/>
                  <a:gd name="T29" fmla="*/ 70 h 109"/>
                  <a:gd name="T30" fmla="*/ 84 w 167"/>
                  <a:gd name="T31" fmla="*/ 43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7" h="109">
                    <a:moveTo>
                      <a:pt x="160" y="70"/>
                    </a:moveTo>
                    <a:cubicBezTo>
                      <a:pt x="154" y="70"/>
                      <a:pt x="154" y="70"/>
                      <a:pt x="154" y="70"/>
                    </a:cubicBezTo>
                    <a:cubicBezTo>
                      <a:pt x="154" y="31"/>
                      <a:pt x="122" y="0"/>
                      <a:pt x="84" y="0"/>
                    </a:cubicBezTo>
                    <a:cubicBezTo>
                      <a:pt x="45" y="0"/>
                      <a:pt x="13" y="31"/>
                      <a:pt x="13" y="70"/>
                    </a:cubicBezTo>
                    <a:cubicBezTo>
                      <a:pt x="7" y="70"/>
                      <a:pt x="7" y="70"/>
                      <a:pt x="7" y="70"/>
                    </a:cubicBezTo>
                    <a:cubicBezTo>
                      <a:pt x="3" y="70"/>
                      <a:pt x="0" y="73"/>
                      <a:pt x="0" y="77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0" y="105"/>
                      <a:pt x="3" y="109"/>
                      <a:pt x="7" y="109"/>
                    </a:cubicBezTo>
                    <a:cubicBezTo>
                      <a:pt x="160" y="109"/>
                      <a:pt x="160" y="109"/>
                      <a:pt x="160" y="109"/>
                    </a:cubicBezTo>
                    <a:cubicBezTo>
                      <a:pt x="164" y="109"/>
                      <a:pt x="167" y="105"/>
                      <a:pt x="167" y="101"/>
                    </a:cubicBezTo>
                    <a:cubicBezTo>
                      <a:pt x="167" y="77"/>
                      <a:pt x="167" y="77"/>
                      <a:pt x="167" y="77"/>
                    </a:cubicBezTo>
                    <a:cubicBezTo>
                      <a:pt x="167" y="73"/>
                      <a:pt x="164" y="70"/>
                      <a:pt x="160" y="70"/>
                    </a:cubicBezTo>
                    <a:close/>
                    <a:moveTo>
                      <a:pt x="84" y="43"/>
                    </a:moveTo>
                    <a:cubicBezTo>
                      <a:pt x="98" y="43"/>
                      <a:pt x="111" y="55"/>
                      <a:pt x="111" y="70"/>
                    </a:cubicBezTo>
                    <a:cubicBezTo>
                      <a:pt x="56" y="70"/>
                      <a:pt x="56" y="70"/>
                      <a:pt x="56" y="70"/>
                    </a:cubicBezTo>
                    <a:cubicBezTo>
                      <a:pt x="57" y="55"/>
                      <a:pt x="69" y="43"/>
                      <a:pt x="84" y="43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" name="Freeform 88"/>
              <p:cNvSpPr/>
              <p:nvPr/>
            </p:nvSpPr>
            <p:spPr bwMode="auto">
              <a:xfrm>
                <a:off x="5248" y="1393"/>
                <a:ext cx="241" cy="241"/>
              </a:xfrm>
              <a:custGeom>
                <a:avLst/>
                <a:gdLst>
                  <a:gd name="T0" fmla="*/ 126 w 134"/>
                  <a:gd name="T1" fmla="*/ 25 h 134"/>
                  <a:gd name="T2" fmla="*/ 134 w 134"/>
                  <a:gd name="T3" fmla="*/ 34 h 134"/>
                  <a:gd name="T4" fmla="*/ 60 w 134"/>
                  <a:gd name="T5" fmla="*/ 134 h 134"/>
                  <a:gd name="T6" fmla="*/ 0 w 134"/>
                  <a:gd name="T7" fmla="*/ 75 h 134"/>
                  <a:gd name="T8" fmla="*/ 101 w 134"/>
                  <a:gd name="T9" fmla="*/ 0 h 134"/>
                  <a:gd name="T10" fmla="*/ 109 w 134"/>
                  <a:gd name="T11" fmla="*/ 8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4" h="134">
                    <a:moveTo>
                      <a:pt x="126" y="25"/>
                    </a:moveTo>
                    <a:cubicBezTo>
                      <a:pt x="134" y="34"/>
                      <a:pt x="134" y="34"/>
                      <a:pt x="134" y="34"/>
                    </a:cubicBezTo>
                    <a:cubicBezTo>
                      <a:pt x="134" y="34"/>
                      <a:pt x="114" y="87"/>
                      <a:pt x="60" y="134"/>
                    </a:cubicBezTo>
                    <a:cubicBezTo>
                      <a:pt x="0" y="75"/>
                      <a:pt x="0" y="75"/>
                      <a:pt x="0" y="75"/>
                    </a:cubicBezTo>
                    <a:cubicBezTo>
                      <a:pt x="48" y="21"/>
                      <a:pt x="101" y="0"/>
                      <a:pt x="101" y="0"/>
                    </a:cubicBezTo>
                    <a:cubicBezTo>
                      <a:pt x="109" y="8"/>
                      <a:pt x="109" y="8"/>
                      <a:pt x="109" y="8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" name="Freeform 89"/>
              <p:cNvSpPr/>
              <p:nvPr/>
            </p:nvSpPr>
            <p:spPr bwMode="auto">
              <a:xfrm>
                <a:off x="5431" y="1312"/>
                <a:ext cx="141" cy="141"/>
              </a:xfrm>
              <a:custGeom>
                <a:avLst/>
                <a:gdLst>
                  <a:gd name="T0" fmla="*/ 68 w 78"/>
                  <a:gd name="T1" fmla="*/ 10 h 78"/>
                  <a:gd name="T2" fmla="*/ 13 w 78"/>
                  <a:gd name="T3" fmla="*/ 44 h 78"/>
                  <a:gd name="T4" fmla="*/ 0 w 78"/>
                  <a:gd name="T5" fmla="*/ 65 h 78"/>
                  <a:gd name="T6" fmla="*/ 13 w 78"/>
                  <a:gd name="T7" fmla="*/ 78 h 78"/>
                  <a:gd name="T8" fmla="*/ 33 w 78"/>
                  <a:gd name="T9" fmla="*/ 65 h 78"/>
                  <a:gd name="T10" fmla="*/ 68 w 78"/>
                  <a:gd name="T11" fmla="*/ 1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8" h="78">
                    <a:moveTo>
                      <a:pt x="68" y="10"/>
                    </a:moveTo>
                    <a:cubicBezTo>
                      <a:pt x="58" y="0"/>
                      <a:pt x="39" y="3"/>
                      <a:pt x="13" y="44"/>
                    </a:cubicBezTo>
                    <a:cubicBezTo>
                      <a:pt x="8" y="53"/>
                      <a:pt x="3" y="59"/>
                      <a:pt x="0" y="65"/>
                    </a:cubicBezTo>
                    <a:cubicBezTo>
                      <a:pt x="13" y="78"/>
                      <a:pt x="13" y="78"/>
                      <a:pt x="13" y="78"/>
                    </a:cubicBezTo>
                    <a:cubicBezTo>
                      <a:pt x="18" y="74"/>
                      <a:pt x="25" y="70"/>
                      <a:pt x="33" y="65"/>
                    </a:cubicBezTo>
                    <a:cubicBezTo>
                      <a:pt x="75" y="38"/>
                      <a:pt x="78" y="20"/>
                      <a:pt x="68" y="10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" name="Freeform 90"/>
              <p:cNvSpPr/>
              <p:nvPr/>
            </p:nvSpPr>
            <p:spPr bwMode="auto">
              <a:xfrm>
                <a:off x="5519" y="1346"/>
                <a:ext cx="18" cy="18"/>
              </a:xfrm>
              <a:custGeom>
                <a:avLst/>
                <a:gdLst>
                  <a:gd name="T0" fmla="*/ 8 w 10"/>
                  <a:gd name="T1" fmla="*/ 8 h 10"/>
                  <a:gd name="T2" fmla="*/ 2 w 10"/>
                  <a:gd name="T3" fmla="*/ 8 h 10"/>
                  <a:gd name="T4" fmla="*/ 2 w 10"/>
                  <a:gd name="T5" fmla="*/ 2 h 10"/>
                  <a:gd name="T6" fmla="*/ 8 w 10"/>
                  <a:gd name="T7" fmla="*/ 2 h 10"/>
                  <a:gd name="T8" fmla="*/ 8 w 10"/>
                  <a:gd name="T9" fmla="*/ 8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8" y="8"/>
                    </a:moveTo>
                    <a:cubicBezTo>
                      <a:pt x="6" y="10"/>
                      <a:pt x="3" y="10"/>
                      <a:pt x="2" y="8"/>
                    </a:cubicBezTo>
                    <a:cubicBezTo>
                      <a:pt x="0" y="6"/>
                      <a:pt x="0" y="3"/>
                      <a:pt x="2" y="2"/>
                    </a:cubicBezTo>
                    <a:cubicBezTo>
                      <a:pt x="3" y="0"/>
                      <a:pt x="6" y="0"/>
                      <a:pt x="8" y="2"/>
                    </a:cubicBezTo>
                    <a:cubicBezTo>
                      <a:pt x="10" y="3"/>
                      <a:pt x="10" y="6"/>
                      <a:pt x="8" y="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" name="Freeform 91"/>
              <p:cNvSpPr/>
              <p:nvPr/>
            </p:nvSpPr>
            <p:spPr bwMode="auto">
              <a:xfrm>
                <a:off x="5870" y="1375"/>
                <a:ext cx="259" cy="259"/>
              </a:xfrm>
              <a:custGeom>
                <a:avLst/>
                <a:gdLst>
                  <a:gd name="T0" fmla="*/ 136 w 144"/>
                  <a:gd name="T1" fmla="*/ 30 h 144"/>
                  <a:gd name="T2" fmla="*/ 144 w 144"/>
                  <a:gd name="T3" fmla="*/ 38 h 144"/>
                  <a:gd name="T4" fmla="*/ 91 w 144"/>
                  <a:gd name="T5" fmla="*/ 144 h 144"/>
                  <a:gd name="T6" fmla="*/ 0 w 144"/>
                  <a:gd name="T7" fmla="*/ 54 h 144"/>
                  <a:gd name="T8" fmla="*/ 107 w 144"/>
                  <a:gd name="T9" fmla="*/ 0 h 144"/>
                  <a:gd name="T10" fmla="*/ 114 w 144"/>
                  <a:gd name="T11" fmla="*/ 8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4" h="144">
                    <a:moveTo>
                      <a:pt x="136" y="30"/>
                    </a:moveTo>
                    <a:cubicBezTo>
                      <a:pt x="144" y="38"/>
                      <a:pt x="144" y="38"/>
                      <a:pt x="144" y="38"/>
                    </a:cubicBezTo>
                    <a:cubicBezTo>
                      <a:pt x="144" y="38"/>
                      <a:pt x="140" y="101"/>
                      <a:pt x="91" y="14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43" y="4"/>
                      <a:pt x="107" y="0"/>
                      <a:pt x="107" y="0"/>
                    </a:cubicBezTo>
                    <a:cubicBezTo>
                      <a:pt x="114" y="8"/>
                      <a:pt x="114" y="8"/>
                      <a:pt x="114" y="8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" name="Freeform 92"/>
              <p:cNvSpPr/>
              <p:nvPr/>
            </p:nvSpPr>
            <p:spPr bwMode="auto">
              <a:xfrm>
                <a:off x="6063" y="1301"/>
                <a:ext cx="140" cy="143"/>
              </a:xfrm>
              <a:custGeom>
                <a:avLst/>
                <a:gdLst>
                  <a:gd name="T0" fmla="*/ 66 w 78"/>
                  <a:gd name="T1" fmla="*/ 12 h 79"/>
                  <a:gd name="T2" fmla="*/ 18 w 78"/>
                  <a:gd name="T3" fmla="*/ 79 h 79"/>
                  <a:gd name="T4" fmla="*/ 0 w 78"/>
                  <a:gd name="T5" fmla="*/ 60 h 79"/>
                  <a:gd name="T6" fmla="*/ 66 w 78"/>
                  <a:gd name="T7" fmla="*/ 1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8" h="79">
                    <a:moveTo>
                      <a:pt x="66" y="12"/>
                    </a:moveTo>
                    <a:cubicBezTo>
                      <a:pt x="78" y="24"/>
                      <a:pt x="75" y="41"/>
                      <a:pt x="18" y="79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38" y="4"/>
                      <a:pt x="54" y="0"/>
                      <a:pt x="66" y="12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" name="Freeform 93"/>
              <p:cNvSpPr/>
              <p:nvPr/>
            </p:nvSpPr>
            <p:spPr bwMode="auto">
              <a:xfrm>
                <a:off x="6151" y="1339"/>
                <a:ext cx="16" cy="16"/>
              </a:xfrm>
              <a:custGeom>
                <a:avLst/>
                <a:gdLst>
                  <a:gd name="T0" fmla="*/ 7 w 9"/>
                  <a:gd name="T1" fmla="*/ 7 h 9"/>
                  <a:gd name="T2" fmla="*/ 1 w 9"/>
                  <a:gd name="T3" fmla="*/ 7 h 9"/>
                  <a:gd name="T4" fmla="*/ 1 w 9"/>
                  <a:gd name="T5" fmla="*/ 1 h 9"/>
                  <a:gd name="T6" fmla="*/ 7 w 9"/>
                  <a:gd name="T7" fmla="*/ 1 h 9"/>
                  <a:gd name="T8" fmla="*/ 7 w 9"/>
                  <a:gd name="T9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7" y="7"/>
                    </a:moveTo>
                    <a:cubicBezTo>
                      <a:pt x="6" y="9"/>
                      <a:pt x="3" y="9"/>
                      <a:pt x="1" y="7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3" y="0"/>
                      <a:pt x="6" y="0"/>
                      <a:pt x="7" y="1"/>
                    </a:cubicBezTo>
                    <a:cubicBezTo>
                      <a:pt x="9" y="3"/>
                      <a:pt x="9" y="5"/>
                      <a:pt x="7" y="7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" name="Freeform 94"/>
              <p:cNvSpPr/>
              <p:nvPr/>
            </p:nvSpPr>
            <p:spPr bwMode="auto">
              <a:xfrm>
                <a:off x="6660" y="1296"/>
                <a:ext cx="142" cy="140"/>
              </a:xfrm>
              <a:custGeom>
                <a:avLst/>
                <a:gdLst>
                  <a:gd name="T0" fmla="*/ 67 w 79"/>
                  <a:gd name="T1" fmla="*/ 12 h 78"/>
                  <a:gd name="T2" fmla="*/ 19 w 79"/>
                  <a:gd name="T3" fmla="*/ 78 h 78"/>
                  <a:gd name="T4" fmla="*/ 0 w 79"/>
                  <a:gd name="T5" fmla="*/ 60 h 78"/>
                  <a:gd name="T6" fmla="*/ 67 w 79"/>
                  <a:gd name="T7" fmla="*/ 12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9" h="78">
                    <a:moveTo>
                      <a:pt x="67" y="12"/>
                    </a:moveTo>
                    <a:cubicBezTo>
                      <a:pt x="79" y="24"/>
                      <a:pt x="76" y="40"/>
                      <a:pt x="19" y="78"/>
                    </a:cubicBezTo>
                    <a:cubicBezTo>
                      <a:pt x="0" y="60"/>
                      <a:pt x="0" y="60"/>
                      <a:pt x="0" y="60"/>
                    </a:cubicBezTo>
                    <a:cubicBezTo>
                      <a:pt x="38" y="3"/>
                      <a:pt x="55" y="0"/>
                      <a:pt x="67" y="12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" name="Freeform 95"/>
              <p:cNvSpPr/>
              <p:nvPr/>
            </p:nvSpPr>
            <p:spPr bwMode="auto">
              <a:xfrm>
                <a:off x="6750" y="1332"/>
                <a:ext cx="16" cy="16"/>
              </a:xfrm>
              <a:custGeom>
                <a:avLst/>
                <a:gdLst>
                  <a:gd name="T0" fmla="*/ 7 w 9"/>
                  <a:gd name="T1" fmla="*/ 8 h 9"/>
                  <a:gd name="T2" fmla="*/ 1 w 9"/>
                  <a:gd name="T3" fmla="*/ 8 h 9"/>
                  <a:gd name="T4" fmla="*/ 1 w 9"/>
                  <a:gd name="T5" fmla="*/ 2 h 9"/>
                  <a:gd name="T6" fmla="*/ 7 w 9"/>
                  <a:gd name="T7" fmla="*/ 2 h 9"/>
                  <a:gd name="T8" fmla="*/ 7 w 9"/>
                  <a:gd name="T9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" h="9">
                    <a:moveTo>
                      <a:pt x="7" y="8"/>
                    </a:moveTo>
                    <a:cubicBezTo>
                      <a:pt x="5" y="9"/>
                      <a:pt x="3" y="9"/>
                      <a:pt x="1" y="8"/>
                    </a:cubicBezTo>
                    <a:cubicBezTo>
                      <a:pt x="0" y="6"/>
                      <a:pt x="0" y="3"/>
                      <a:pt x="1" y="2"/>
                    </a:cubicBezTo>
                    <a:cubicBezTo>
                      <a:pt x="3" y="0"/>
                      <a:pt x="5" y="0"/>
                      <a:pt x="7" y="2"/>
                    </a:cubicBezTo>
                    <a:cubicBezTo>
                      <a:pt x="9" y="3"/>
                      <a:pt x="9" y="6"/>
                      <a:pt x="7" y="8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" name="Freeform 96"/>
              <p:cNvSpPr/>
              <p:nvPr/>
            </p:nvSpPr>
            <p:spPr bwMode="auto">
              <a:xfrm>
                <a:off x="6633" y="1411"/>
                <a:ext cx="56" cy="110"/>
              </a:xfrm>
              <a:custGeom>
                <a:avLst/>
                <a:gdLst>
                  <a:gd name="T0" fmla="*/ 31 w 31"/>
                  <a:gd name="T1" fmla="*/ 0 h 61"/>
                  <a:gd name="T2" fmla="*/ 21 w 31"/>
                  <a:gd name="T3" fmla="*/ 10 h 61"/>
                  <a:gd name="T4" fmla="*/ 15 w 31"/>
                  <a:gd name="T5" fmla="*/ 24 h 61"/>
                  <a:gd name="T6" fmla="*/ 15 w 31"/>
                  <a:gd name="T7" fmla="*/ 38 h 61"/>
                  <a:gd name="T8" fmla="*/ 10 w 31"/>
                  <a:gd name="T9" fmla="*/ 51 h 61"/>
                  <a:gd name="T10" fmla="*/ 0 w 31"/>
                  <a:gd name="T11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61">
                    <a:moveTo>
                      <a:pt x="31" y="0"/>
                    </a:moveTo>
                    <a:cubicBezTo>
                      <a:pt x="21" y="10"/>
                      <a:pt x="21" y="10"/>
                      <a:pt x="21" y="10"/>
                    </a:cubicBezTo>
                    <a:cubicBezTo>
                      <a:pt x="18" y="13"/>
                      <a:pt x="15" y="19"/>
                      <a:pt x="15" y="24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42"/>
                      <a:pt x="13" y="48"/>
                      <a:pt x="10" y="51"/>
                    </a:cubicBezTo>
                    <a:cubicBezTo>
                      <a:pt x="0" y="61"/>
                      <a:pt x="0" y="61"/>
                      <a:pt x="0" y="61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" name="Freeform 97"/>
              <p:cNvSpPr/>
              <p:nvPr/>
            </p:nvSpPr>
            <p:spPr bwMode="auto">
              <a:xfrm>
                <a:off x="6523" y="1492"/>
                <a:ext cx="141" cy="141"/>
              </a:xfrm>
              <a:custGeom>
                <a:avLst/>
                <a:gdLst>
                  <a:gd name="T0" fmla="*/ 75 w 78"/>
                  <a:gd name="T1" fmla="*/ 35 h 78"/>
                  <a:gd name="T2" fmla="*/ 73 w 78"/>
                  <a:gd name="T3" fmla="*/ 44 h 78"/>
                  <a:gd name="T4" fmla="*/ 6 w 78"/>
                  <a:gd name="T5" fmla="*/ 76 h 78"/>
                  <a:gd name="T6" fmla="*/ 2 w 78"/>
                  <a:gd name="T7" fmla="*/ 72 h 78"/>
                  <a:gd name="T8" fmla="*/ 34 w 78"/>
                  <a:gd name="T9" fmla="*/ 5 h 78"/>
                  <a:gd name="T10" fmla="*/ 43 w 78"/>
                  <a:gd name="T11" fmla="*/ 3 h 78"/>
                  <a:gd name="T12" fmla="*/ 75 w 78"/>
                  <a:gd name="T13" fmla="*/ 35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8" h="78">
                    <a:moveTo>
                      <a:pt x="75" y="35"/>
                    </a:moveTo>
                    <a:cubicBezTo>
                      <a:pt x="78" y="38"/>
                      <a:pt x="77" y="42"/>
                      <a:pt x="73" y="44"/>
                    </a:cubicBezTo>
                    <a:cubicBezTo>
                      <a:pt x="6" y="76"/>
                      <a:pt x="6" y="76"/>
                      <a:pt x="6" y="76"/>
                    </a:cubicBezTo>
                    <a:cubicBezTo>
                      <a:pt x="2" y="78"/>
                      <a:pt x="0" y="76"/>
                      <a:pt x="2" y="72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6" y="1"/>
                      <a:pt x="40" y="0"/>
                      <a:pt x="43" y="3"/>
                    </a:cubicBezTo>
                    <a:lnTo>
                      <a:pt x="75" y="35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" name="Freeform 98"/>
              <p:cNvSpPr/>
              <p:nvPr/>
            </p:nvSpPr>
            <p:spPr bwMode="auto">
              <a:xfrm>
                <a:off x="6525" y="637"/>
                <a:ext cx="277" cy="277"/>
              </a:xfrm>
              <a:custGeom>
                <a:avLst/>
                <a:gdLst>
                  <a:gd name="T0" fmla="*/ 0 w 154"/>
                  <a:gd name="T1" fmla="*/ 123 h 154"/>
                  <a:gd name="T2" fmla="*/ 120 w 154"/>
                  <a:gd name="T3" fmla="*/ 3 h 154"/>
                  <a:gd name="T4" fmla="*/ 132 w 154"/>
                  <a:gd name="T5" fmla="*/ 3 h 154"/>
                  <a:gd name="T6" fmla="*/ 151 w 154"/>
                  <a:gd name="T7" fmla="*/ 22 h 154"/>
                  <a:gd name="T8" fmla="*/ 151 w 154"/>
                  <a:gd name="T9" fmla="*/ 33 h 154"/>
                  <a:gd name="T10" fmla="*/ 30 w 154"/>
                  <a:gd name="T11" fmla="*/ 15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4" h="154">
                    <a:moveTo>
                      <a:pt x="0" y="123"/>
                    </a:moveTo>
                    <a:cubicBezTo>
                      <a:pt x="120" y="3"/>
                      <a:pt x="120" y="3"/>
                      <a:pt x="120" y="3"/>
                    </a:cubicBezTo>
                    <a:cubicBezTo>
                      <a:pt x="123" y="0"/>
                      <a:pt x="129" y="0"/>
                      <a:pt x="132" y="3"/>
                    </a:cubicBezTo>
                    <a:cubicBezTo>
                      <a:pt x="151" y="22"/>
                      <a:pt x="151" y="22"/>
                      <a:pt x="151" y="22"/>
                    </a:cubicBezTo>
                    <a:cubicBezTo>
                      <a:pt x="154" y="25"/>
                      <a:pt x="154" y="30"/>
                      <a:pt x="151" y="33"/>
                    </a:cubicBezTo>
                    <a:cubicBezTo>
                      <a:pt x="30" y="154"/>
                      <a:pt x="30" y="154"/>
                      <a:pt x="30" y="154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" name="Line 99"/>
              <p:cNvSpPr>
                <a:spLocks noChangeShapeType="1"/>
              </p:cNvSpPr>
              <p:nvPr/>
            </p:nvSpPr>
            <p:spPr bwMode="auto">
              <a:xfrm>
                <a:off x="6563" y="821"/>
                <a:ext cx="54" cy="54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" name="Line 100"/>
              <p:cNvSpPr>
                <a:spLocks noChangeShapeType="1"/>
              </p:cNvSpPr>
              <p:nvPr/>
            </p:nvSpPr>
            <p:spPr bwMode="auto">
              <a:xfrm>
                <a:off x="6707" y="677"/>
                <a:ext cx="55" cy="54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" name="Freeform 101"/>
              <p:cNvSpPr/>
              <p:nvPr/>
            </p:nvSpPr>
            <p:spPr bwMode="auto">
              <a:xfrm>
                <a:off x="6631" y="648"/>
                <a:ext cx="142" cy="70"/>
              </a:xfrm>
              <a:custGeom>
                <a:avLst/>
                <a:gdLst>
                  <a:gd name="T0" fmla="*/ 79 w 79"/>
                  <a:gd name="T1" fmla="*/ 39 h 39"/>
                  <a:gd name="T2" fmla="*/ 43 w 79"/>
                  <a:gd name="T3" fmla="*/ 3 h 39"/>
                  <a:gd name="T4" fmla="*/ 31 w 79"/>
                  <a:gd name="T5" fmla="*/ 3 h 39"/>
                  <a:gd name="T6" fmla="*/ 0 w 79"/>
                  <a:gd name="T7" fmla="*/ 34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9" h="39">
                    <a:moveTo>
                      <a:pt x="79" y="39"/>
                    </a:moveTo>
                    <a:cubicBezTo>
                      <a:pt x="43" y="3"/>
                      <a:pt x="43" y="3"/>
                      <a:pt x="43" y="3"/>
                    </a:cubicBezTo>
                    <a:cubicBezTo>
                      <a:pt x="40" y="0"/>
                      <a:pt x="34" y="0"/>
                      <a:pt x="31" y="3"/>
                    </a:cubicBezTo>
                    <a:cubicBezTo>
                      <a:pt x="0" y="34"/>
                      <a:pt x="0" y="34"/>
                      <a:pt x="0" y="34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" name="Line 102"/>
              <p:cNvSpPr>
                <a:spLocks noChangeShapeType="1"/>
              </p:cNvSpPr>
              <p:nvPr/>
            </p:nvSpPr>
            <p:spPr bwMode="auto">
              <a:xfrm flipH="1">
                <a:off x="6505" y="914"/>
                <a:ext cx="20" cy="18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" name="Freeform 103"/>
              <p:cNvSpPr/>
              <p:nvPr/>
            </p:nvSpPr>
            <p:spPr bwMode="auto">
              <a:xfrm>
                <a:off x="6509" y="859"/>
                <a:ext cx="70" cy="70"/>
              </a:xfrm>
              <a:custGeom>
                <a:avLst/>
                <a:gdLst>
                  <a:gd name="T0" fmla="*/ 39 w 39"/>
                  <a:gd name="T1" fmla="*/ 31 h 39"/>
                  <a:gd name="T2" fmla="*/ 9 w 39"/>
                  <a:gd name="T3" fmla="*/ 31 h 39"/>
                  <a:gd name="T4" fmla="*/ 9 w 39"/>
                  <a:gd name="T5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9" h="39">
                    <a:moveTo>
                      <a:pt x="39" y="31"/>
                    </a:moveTo>
                    <a:cubicBezTo>
                      <a:pt x="31" y="39"/>
                      <a:pt x="17" y="39"/>
                      <a:pt x="9" y="31"/>
                    </a:cubicBezTo>
                    <a:cubicBezTo>
                      <a:pt x="0" y="22"/>
                      <a:pt x="0" y="9"/>
                      <a:pt x="9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" name="Freeform 104"/>
              <p:cNvSpPr/>
              <p:nvPr/>
            </p:nvSpPr>
            <p:spPr bwMode="auto">
              <a:xfrm>
                <a:off x="4093" y="736"/>
                <a:ext cx="183" cy="196"/>
              </a:xfrm>
              <a:custGeom>
                <a:avLst/>
                <a:gdLst>
                  <a:gd name="T0" fmla="*/ 102 w 102"/>
                  <a:gd name="T1" fmla="*/ 8 h 109"/>
                  <a:gd name="T2" fmla="*/ 94 w 102"/>
                  <a:gd name="T3" fmla="*/ 0 h 109"/>
                  <a:gd name="T4" fmla="*/ 8 w 102"/>
                  <a:gd name="T5" fmla="*/ 0 h 109"/>
                  <a:gd name="T6" fmla="*/ 0 w 102"/>
                  <a:gd name="T7" fmla="*/ 8 h 109"/>
                  <a:gd name="T8" fmla="*/ 0 w 102"/>
                  <a:gd name="T9" fmla="*/ 101 h 109"/>
                  <a:gd name="T10" fmla="*/ 8 w 102"/>
                  <a:gd name="T11" fmla="*/ 109 h 109"/>
                  <a:gd name="T12" fmla="*/ 94 w 102"/>
                  <a:gd name="T13" fmla="*/ 109 h 109"/>
                  <a:gd name="T14" fmla="*/ 102 w 102"/>
                  <a:gd name="T15" fmla="*/ 101 h 109"/>
                  <a:gd name="T16" fmla="*/ 102 w 102"/>
                  <a:gd name="T17" fmla="*/ 8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2" h="109">
                    <a:moveTo>
                      <a:pt x="102" y="8"/>
                    </a:moveTo>
                    <a:cubicBezTo>
                      <a:pt x="102" y="4"/>
                      <a:pt x="98" y="0"/>
                      <a:pt x="94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01"/>
                      <a:pt x="0" y="101"/>
                      <a:pt x="0" y="101"/>
                    </a:cubicBezTo>
                    <a:cubicBezTo>
                      <a:pt x="0" y="106"/>
                      <a:pt x="4" y="109"/>
                      <a:pt x="8" y="109"/>
                    </a:cubicBezTo>
                    <a:cubicBezTo>
                      <a:pt x="94" y="109"/>
                      <a:pt x="94" y="109"/>
                      <a:pt x="94" y="109"/>
                    </a:cubicBezTo>
                    <a:cubicBezTo>
                      <a:pt x="98" y="109"/>
                      <a:pt x="102" y="106"/>
                      <a:pt x="102" y="101"/>
                    </a:cubicBezTo>
                    <a:lnTo>
                      <a:pt x="102" y="8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" name="Freeform 105"/>
              <p:cNvSpPr/>
              <p:nvPr/>
            </p:nvSpPr>
            <p:spPr bwMode="auto">
              <a:xfrm>
                <a:off x="4093" y="662"/>
                <a:ext cx="183" cy="92"/>
              </a:xfrm>
              <a:custGeom>
                <a:avLst/>
                <a:gdLst>
                  <a:gd name="T0" fmla="*/ 0 w 102"/>
                  <a:gd name="T1" fmla="*/ 51 h 51"/>
                  <a:gd name="T2" fmla="*/ 51 w 102"/>
                  <a:gd name="T3" fmla="*/ 0 h 51"/>
                  <a:gd name="T4" fmla="*/ 102 w 102"/>
                  <a:gd name="T5" fmla="*/ 5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2" h="51">
                    <a:moveTo>
                      <a:pt x="0" y="51"/>
                    </a:moveTo>
                    <a:cubicBezTo>
                      <a:pt x="0" y="23"/>
                      <a:pt x="23" y="0"/>
                      <a:pt x="51" y="0"/>
                    </a:cubicBezTo>
                    <a:cubicBezTo>
                      <a:pt x="79" y="0"/>
                      <a:pt x="102" y="23"/>
                      <a:pt x="102" y="51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" name="Rectangle 106"/>
              <p:cNvSpPr>
                <a:spLocks noChangeArrowheads="1"/>
              </p:cNvSpPr>
              <p:nvPr/>
            </p:nvSpPr>
            <p:spPr bwMode="auto">
              <a:xfrm>
                <a:off x="4177" y="628"/>
                <a:ext cx="15" cy="33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" name="Freeform 107"/>
              <p:cNvSpPr/>
              <p:nvPr/>
            </p:nvSpPr>
            <p:spPr bwMode="auto">
              <a:xfrm>
                <a:off x="4177" y="628"/>
                <a:ext cx="15" cy="33"/>
              </a:xfrm>
              <a:custGeom>
                <a:avLst/>
                <a:gdLst>
                  <a:gd name="T0" fmla="*/ 15 w 15"/>
                  <a:gd name="T1" fmla="*/ 33 h 33"/>
                  <a:gd name="T2" fmla="*/ 15 w 15"/>
                  <a:gd name="T3" fmla="*/ 0 h 33"/>
                  <a:gd name="T4" fmla="*/ 0 w 15"/>
                  <a:gd name="T5" fmla="*/ 0 h 33"/>
                  <a:gd name="T6" fmla="*/ 0 w 15"/>
                  <a:gd name="T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33">
                    <a:moveTo>
                      <a:pt x="15" y="33"/>
                    </a:moveTo>
                    <a:lnTo>
                      <a:pt x="15" y="0"/>
                    </a:lnTo>
                    <a:lnTo>
                      <a:pt x="0" y="0"/>
                    </a:lnTo>
                    <a:lnTo>
                      <a:pt x="0" y="33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" name="Freeform 108"/>
              <p:cNvSpPr/>
              <p:nvPr/>
            </p:nvSpPr>
            <p:spPr bwMode="auto">
              <a:xfrm>
                <a:off x="4177" y="628"/>
                <a:ext cx="15" cy="33"/>
              </a:xfrm>
              <a:custGeom>
                <a:avLst/>
                <a:gdLst>
                  <a:gd name="T0" fmla="*/ 15 w 15"/>
                  <a:gd name="T1" fmla="*/ 33 h 33"/>
                  <a:gd name="T2" fmla="*/ 15 w 15"/>
                  <a:gd name="T3" fmla="*/ 0 h 33"/>
                  <a:gd name="T4" fmla="*/ 0 w 15"/>
                  <a:gd name="T5" fmla="*/ 0 h 33"/>
                  <a:gd name="T6" fmla="*/ 0 w 15"/>
                  <a:gd name="T7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33">
                    <a:moveTo>
                      <a:pt x="15" y="33"/>
                    </a:moveTo>
                    <a:lnTo>
                      <a:pt x="15" y="0"/>
                    </a:lnTo>
                    <a:lnTo>
                      <a:pt x="0" y="0"/>
                    </a:lnTo>
                    <a:lnTo>
                      <a:pt x="0" y="33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" name="Freeform 109"/>
              <p:cNvSpPr/>
              <p:nvPr/>
            </p:nvSpPr>
            <p:spPr bwMode="auto">
              <a:xfrm>
                <a:off x="4093" y="886"/>
                <a:ext cx="183" cy="0"/>
              </a:xfrm>
              <a:custGeom>
                <a:avLst/>
                <a:gdLst>
                  <a:gd name="T0" fmla="*/ 0 w 183"/>
                  <a:gd name="T1" fmla="*/ 183 w 183"/>
                  <a:gd name="T2" fmla="*/ 0 w 18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83">
                    <a:moveTo>
                      <a:pt x="0" y="0"/>
                    </a:moveTo>
                    <a:lnTo>
                      <a:pt x="183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" name="Line 110"/>
              <p:cNvSpPr>
                <a:spLocks noChangeShapeType="1"/>
              </p:cNvSpPr>
              <p:nvPr/>
            </p:nvSpPr>
            <p:spPr bwMode="auto">
              <a:xfrm>
                <a:off x="4093" y="886"/>
                <a:ext cx="183" cy="0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" name="Line 111"/>
              <p:cNvSpPr>
                <a:spLocks noChangeShapeType="1"/>
              </p:cNvSpPr>
              <p:nvPr/>
            </p:nvSpPr>
            <p:spPr bwMode="auto">
              <a:xfrm>
                <a:off x="4093" y="886"/>
                <a:ext cx="183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" name="Freeform 112"/>
              <p:cNvSpPr/>
              <p:nvPr/>
            </p:nvSpPr>
            <p:spPr bwMode="auto">
              <a:xfrm>
                <a:off x="4046" y="549"/>
                <a:ext cx="20" cy="18"/>
              </a:xfrm>
              <a:custGeom>
                <a:avLst/>
                <a:gdLst>
                  <a:gd name="T0" fmla="*/ 9 w 11"/>
                  <a:gd name="T1" fmla="*/ 2 h 10"/>
                  <a:gd name="T2" fmla="*/ 9 w 11"/>
                  <a:gd name="T3" fmla="*/ 9 h 10"/>
                  <a:gd name="T4" fmla="*/ 2 w 11"/>
                  <a:gd name="T5" fmla="*/ 9 h 10"/>
                  <a:gd name="T6" fmla="*/ 2 w 11"/>
                  <a:gd name="T7" fmla="*/ 2 h 10"/>
                  <a:gd name="T8" fmla="*/ 9 w 11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2"/>
                    </a:moveTo>
                    <a:cubicBezTo>
                      <a:pt x="11" y="4"/>
                      <a:pt x="11" y="7"/>
                      <a:pt x="9" y="9"/>
                    </a:cubicBezTo>
                    <a:cubicBezTo>
                      <a:pt x="7" y="10"/>
                      <a:pt x="4" y="10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" name="Freeform 113"/>
              <p:cNvSpPr/>
              <p:nvPr/>
            </p:nvSpPr>
            <p:spPr bwMode="auto">
              <a:xfrm>
                <a:off x="4080" y="587"/>
                <a:ext cx="18" cy="18"/>
              </a:xfrm>
              <a:custGeom>
                <a:avLst/>
                <a:gdLst>
                  <a:gd name="T0" fmla="*/ 9 w 10"/>
                  <a:gd name="T1" fmla="*/ 1 h 10"/>
                  <a:gd name="T2" fmla="*/ 9 w 10"/>
                  <a:gd name="T3" fmla="*/ 8 h 10"/>
                  <a:gd name="T4" fmla="*/ 2 w 10"/>
                  <a:gd name="T5" fmla="*/ 8 h 10"/>
                  <a:gd name="T6" fmla="*/ 2 w 10"/>
                  <a:gd name="T7" fmla="*/ 1 h 10"/>
                  <a:gd name="T8" fmla="*/ 9 w 10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9" y="1"/>
                    </a:moveTo>
                    <a:cubicBezTo>
                      <a:pt x="10" y="3"/>
                      <a:pt x="10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0" y="3"/>
                      <a:pt x="2" y="1"/>
                    </a:cubicBezTo>
                    <a:cubicBezTo>
                      <a:pt x="4" y="0"/>
                      <a:pt x="7" y="0"/>
                      <a:pt x="9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" name="Freeform 114"/>
              <p:cNvSpPr/>
              <p:nvPr/>
            </p:nvSpPr>
            <p:spPr bwMode="auto">
              <a:xfrm>
                <a:off x="4046" y="587"/>
                <a:ext cx="20" cy="18"/>
              </a:xfrm>
              <a:custGeom>
                <a:avLst/>
                <a:gdLst>
                  <a:gd name="T0" fmla="*/ 9 w 11"/>
                  <a:gd name="T1" fmla="*/ 1 h 10"/>
                  <a:gd name="T2" fmla="*/ 9 w 11"/>
                  <a:gd name="T3" fmla="*/ 8 h 10"/>
                  <a:gd name="T4" fmla="*/ 2 w 11"/>
                  <a:gd name="T5" fmla="*/ 8 h 10"/>
                  <a:gd name="T6" fmla="*/ 2 w 11"/>
                  <a:gd name="T7" fmla="*/ 1 h 10"/>
                  <a:gd name="T8" fmla="*/ 9 w 11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1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0" y="3"/>
                      <a:pt x="2" y="1"/>
                    </a:cubicBezTo>
                    <a:cubicBezTo>
                      <a:pt x="4" y="0"/>
                      <a:pt x="7" y="0"/>
                      <a:pt x="9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" name="Freeform 115"/>
              <p:cNvSpPr/>
              <p:nvPr/>
            </p:nvSpPr>
            <p:spPr bwMode="auto">
              <a:xfrm>
                <a:off x="4014" y="587"/>
                <a:ext cx="18" cy="18"/>
              </a:xfrm>
              <a:custGeom>
                <a:avLst/>
                <a:gdLst>
                  <a:gd name="T0" fmla="*/ 8 w 10"/>
                  <a:gd name="T1" fmla="*/ 1 h 10"/>
                  <a:gd name="T2" fmla="*/ 8 w 10"/>
                  <a:gd name="T3" fmla="*/ 8 h 10"/>
                  <a:gd name="T4" fmla="*/ 1 w 10"/>
                  <a:gd name="T5" fmla="*/ 8 h 10"/>
                  <a:gd name="T6" fmla="*/ 1 w 10"/>
                  <a:gd name="T7" fmla="*/ 1 h 10"/>
                  <a:gd name="T8" fmla="*/ 8 w 10"/>
                  <a:gd name="T9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8" y="1"/>
                    </a:moveTo>
                    <a:cubicBezTo>
                      <a:pt x="10" y="3"/>
                      <a:pt x="10" y="6"/>
                      <a:pt x="8" y="8"/>
                    </a:cubicBezTo>
                    <a:cubicBezTo>
                      <a:pt x="6" y="10"/>
                      <a:pt x="3" y="10"/>
                      <a:pt x="1" y="8"/>
                    </a:cubicBezTo>
                    <a:cubicBezTo>
                      <a:pt x="0" y="6"/>
                      <a:pt x="0" y="3"/>
                      <a:pt x="1" y="1"/>
                    </a:cubicBezTo>
                    <a:cubicBezTo>
                      <a:pt x="3" y="0"/>
                      <a:pt x="6" y="0"/>
                      <a:pt x="8" y="1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" name="Freeform 116"/>
              <p:cNvSpPr/>
              <p:nvPr/>
            </p:nvSpPr>
            <p:spPr bwMode="auto">
              <a:xfrm>
                <a:off x="4114" y="623"/>
                <a:ext cx="18" cy="18"/>
              </a:xfrm>
              <a:custGeom>
                <a:avLst/>
                <a:gdLst>
                  <a:gd name="T0" fmla="*/ 9 w 10"/>
                  <a:gd name="T1" fmla="*/ 2 h 10"/>
                  <a:gd name="T2" fmla="*/ 9 w 10"/>
                  <a:gd name="T3" fmla="*/ 8 h 10"/>
                  <a:gd name="T4" fmla="*/ 2 w 10"/>
                  <a:gd name="T5" fmla="*/ 8 h 10"/>
                  <a:gd name="T6" fmla="*/ 2 w 10"/>
                  <a:gd name="T7" fmla="*/ 2 h 10"/>
                  <a:gd name="T8" fmla="*/ 9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9" y="2"/>
                    </a:moveTo>
                    <a:cubicBezTo>
                      <a:pt x="10" y="4"/>
                      <a:pt x="10" y="7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" name="Freeform 117"/>
              <p:cNvSpPr/>
              <p:nvPr/>
            </p:nvSpPr>
            <p:spPr bwMode="auto">
              <a:xfrm>
                <a:off x="4080" y="623"/>
                <a:ext cx="18" cy="18"/>
              </a:xfrm>
              <a:custGeom>
                <a:avLst/>
                <a:gdLst>
                  <a:gd name="T0" fmla="*/ 9 w 10"/>
                  <a:gd name="T1" fmla="*/ 2 h 10"/>
                  <a:gd name="T2" fmla="*/ 9 w 10"/>
                  <a:gd name="T3" fmla="*/ 8 h 10"/>
                  <a:gd name="T4" fmla="*/ 2 w 10"/>
                  <a:gd name="T5" fmla="*/ 8 h 10"/>
                  <a:gd name="T6" fmla="*/ 2 w 10"/>
                  <a:gd name="T7" fmla="*/ 2 h 10"/>
                  <a:gd name="T8" fmla="*/ 9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9" y="2"/>
                    </a:moveTo>
                    <a:cubicBezTo>
                      <a:pt x="10" y="4"/>
                      <a:pt x="10" y="7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" name="Freeform 118"/>
              <p:cNvSpPr/>
              <p:nvPr/>
            </p:nvSpPr>
            <p:spPr bwMode="auto">
              <a:xfrm>
                <a:off x="4046" y="623"/>
                <a:ext cx="20" cy="18"/>
              </a:xfrm>
              <a:custGeom>
                <a:avLst/>
                <a:gdLst>
                  <a:gd name="T0" fmla="*/ 9 w 11"/>
                  <a:gd name="T1" fmla="*/ 2 h 10"/>
                  <a:gd name="T2" fmla="*/ 9 w 11"/>
                  <a:gd name="T3" fmla="*/ 8 h 10"/>
                  <a:gd name="T4" fmla="*/ 2 w 11"/>
                  <a:gd name="T5" fmla="*/ 8 h 10"/>
                  <a:gd name="T6" fmla="*/ 2 w 11"/>
                  <a:gd name="T7" fmla="*/ 2 h 10"/>
                  <a:gd name="T8" fmla="*/ 9 w 11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2"/>
                    </a:moveTo>
                    <a:cubicBezTo>
                      <a:pt x="11" y="4"/>
                      <a:pt x="11" y="7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" name="Freeform 119"/>
              <p:cNvSpPr/>
              <p:nvPr/>
            </p:nvSpPr>
            <p:spPr bwMode="auto">
              <a:xfrm>
                <a:off x="4014" y="623"/>
                <a:ext cx="18" cy="18"/>
              </a:xfrm>
              <a:custGeom>
                <a:avLst/>
                <a:gdLst>
                  <a:gd name="T0" fmla="*/ 8 w 10"/>
                  <a:gd name="T1" fmla="*/ 2 h 10"/>
                  <a:gd name="T2" fmla="*/ 8 w 10"/>
                  <a:gd name="T3" fmla="*/ 8 h 10"/>
                  <a:gd name="T4" fmla="*/ 1 w 10"/>
                  <a:gd name="T5" fmla="*/ 8 h 10"/>
                  <a:gd name="T6" fmla="*/ 1 w 10"/>
                  <a:gd name="T7" fmla="*/ 2 h 10"/>
                  <a:gd name="T8" fmla="*/ 8 w 10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0">
                    <a:moveTo>
                      <a:pt x="8" y="2"/>
                    </a:moveTo>
                    <a:cubicBezTo>
                      <a:pt x="10" y="4"/>
                      <a:pt x="10" y="7"/>
                      <a:pt x="8" y="8"/>
                    </a:cubicBezTo>
                    <a:cubicBezTo>
                      <a:pt x="6" y="10"/>
                      <a:pt x="3" y="10"/>
                      <a:pt x="1" y="8"/>
                    </a:cubicBezTo>
                    <a:cubicBezTo>
                      <a:pt x="0" y="7"/>
                      <a:pt x="0" y="4"/>
                      <a:pt x="1" y="2"/>
                    </a:cubicBezTo>
                    <a:cubicBezTo>
                      <a:pt x="3" y="0"/>
                      <a:pt x="6" y="0"/>
                      <a:pt x="8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" name="Freeform 120"/>
              <p:cNvSpPr/>
              <p:nvPr/>
            </p:nvSpPr>
            <p:spPr bwMode="auto">
              <a:xfrm>
                <a:off x="4080" y="659"/>
                <a:ext cx="18" cy="20"/>
              </a:xfrm>
              <a:custGeom>
                <a:avLst/>
                <a:gdLst>
                  <a:gd name="T0" fmla="*/ 9 w 10"/>
                  <a:gd name="T1" fmla="*/ 2 h 11"/>
                  <a:gd name="T2" fmla="*/ 9 w 10"/>
                  <a:gd name="T3" fmla="*/ 9 h 11"/>
                  <a:gd name="T4" fmla="*/ 2 w 10"/>
                  <a:gd name="T5" fmla="*/ 9 h 11"/>
                  <a:gd name="T6" fmla="*/ 2 w 10"/>
                  <a:gd name="T7" fmla="*/ 2 h 11"/>
                  <a:gd name="T8" fmla="*/ 9 w 10"/>
                  <a:gd name="T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9" y="2"/>
                    </a:moveTo>
                    <a:cubicBezTo>
                      <a:pt x="10" y="4"/>
                      <a:pt x="10" y="7"/>
                      <a:pt x="9" y="9"/>
                    </a:cubicBezTo>
                    <a:cubicBezTo>
                      <a:pt x="7" y="11"/>
                      <a:pt x="4" y="11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" name="Freeform 121"/>
              <p:cNvSpPr/>
              <p:nvPr/>
            </p:nvSpPr>
            <p:spPr bwMode="auto">
              <a:xfrm>
                <a:off x="4046" y="659"/>
                <a:ext cx="20" cy="20"/>
              </a:xfrm>
              <a:custGeom>
                <a:avLst/>
                <a:gdLst>
                  <a:gd name="T0" fmla="*/ 9 w 11"/>
                  <a:gd name="T1" fmla="*/ 2 h 11"/>
                  <a:gd name="T2" fmla="*/ 9 w 11"/>
                  <a:gd name="T3" fmla="*/ 9 h 11"/>
                  <a:gd name="T4" fmla="*/ 2 w 11"/>
                  <a:gd name="T5" fmla="*/ 9 h 11"/>
                  <a:gd name="T6" fmla="*/ 2 w 11"/>
                  <a:gd name="T7" fmla="*/ 2 h 11"/>
                  <a:gd name="T8" fmla="*/ 9 w 11"/>
                  <a:gd name="T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1">
                    <a:moveTo>
                      <a:pt x="9" y="2"/>
                    </a:moveTo>
                    <a:cubicBezTo>
                      <a:pt x="11" y="4"/>
                      <a:pt x="11" y="7"/>
                      <a:pt x="9" y="9"/>
                    </a:cubicBezTo>
                    <a:cubicBezTo>
                      <a:pt x="7" y="11"/>
                      <a:pt x="4" y="11"/>
                      <a:pt x="2" y="9"/>
                    </a:cubicBezTo>
                    <a:cubicBezTo>
                      <a:pt x="0" y="7"/>
                      <a:pt x="0" y="4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9" name="Freeform 122"/>
              <p:cNvSpPr/>
              <p:nvPr/>
            </p:nvSpPr>
            <p:spPr bwMode="auto">
              <a:xfrm>
                <a:off x="4014" y="659"/>
                <a:ext cx="18" cy="20"/>
              </a:xfrm>
              <a:custGeom>
                <a:avLst/>
                <a:gdLst>
                  <a:gd name="T0" fmla="*/ 8 w 10"/>
                  <a:gd name="T1" fmla="*/ 2 h 11"/>
                  <a:gd name="T2" fmla="*/ 8 w 10"/>
                  <a:gd name="T3" fmla="*/ 9 h 11"/>
                  <a:gd name="T4" fmla="*/ 1 w 10"/>
                  <a:gd name="T5" fmla="*/ 9 h 11"/>
                  <a:gd name="T6" fmla="*/ 1 w 10"/>
                  <a:gd name="T7" fmla="*/ 2 h 11"/>
                  <a:gd name="T8" fmla="*/ 8 w 10"/>
                  <a:gd name="T9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11">
                    <a:moveTo>
                      <a:pt x="8" y="2"/>
                    </a:moveTo>
                    <a:cubicBezTo>
                      <a:pt x="10" y="4"/>
                      <a:pt x="10" y="7"/>
                      <a:pt x="8" y="9"/>
                    </a:cubicBezTo>
                    <a:cubicBezTo>
                      <a:pt x="6" y="11"/>
                      <a:pt x="3" y="11"/>
                      <a:pt x="1" y="9"/>
                    </a:cubicBezTo>
                    <a:cubicBezTo>
                      <a:pt x="0" y="7"/>
                      <a:pt x="0" y="4"/>
                      <a:pt x="1" y="2"/>
                    </a:cubicBezTo>
                    <a:cubicBezTo>
                      <a:pt x="3" y="0"/>
                      <a:pt x="6" y="0"/>
                      <a:pt x="8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" name="Freeform 123"/>
              <p:cNvSpPr/>
              <p:nvPr/>
            </p:nvSpPr>
            <p:spPr bwMode="auto">
              <a:xfrm>
                <a:off x="4046" y="697"/>
                <a:ext cx="20" cy="18"/>
              </a:xfrm>
              <a:custGeom>
                <a:avLst/>
                <a:gdLst>
                  <a:gd name="T0" fmla="*/ 9 w 11"/>
                  <a:gd name="T1" fmla="*/ 2 h 10"/>
                  <a:gd name="T2" fmla="*/ 9 w 11"/>
                  <a:gd name="T3" fmla="*/ 8 h 10"/>
                  <a:gd name="T4" fmla="*/ 2 w 11"/>
                  <a:gd name="T5" fmla="*/ 8 h 10"/>
                  <a:gd name="T6" fmla="*/ 2 w 11"/>
                  <a:gd name="T7" fmla="*/ 2 h 10"/>
                  <a:gd name="T8" fmla="*/ 9 w 11"/>
                  <a:gd name="T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" h="10">
                    <a:moveTo>
                      <a:pt x="9" y="2"/>
                    </a:moveTo>
                    <a:cubicBezTo>
                      <a:pt x="11" y="3"/>
                      <a:pt x="11" y="6"/>
                      <a:pt x="9" y="8"/>
                    </a:cubicBezTo>
                    <a:cubicBezTo>
                      <a:pt x="7" y="10"/>
                      <a:pt x="4" y="10"/>
                      <a:pt x="2" y="8"/>
                    </a:cubicBezTo>
                    <a:cubicBezTo>
                      <a:pt x="0" y="6"/>
                      <a:pt x="0" y="3"/>
                      <a:pt x="2" y="2"/>
                    </a:cubicBezTo>
                    <a:cubicBezTo>
                      <a:pt x="4" y="0"/>
                      <a:pt x="7" y="0"/>
                      <a:pt x="9" y="2"/>
                    </a:cubicBezTo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" name="Rectangle 124"/>
              <p:cNvSpPr>
                <a:spLocks noChangeArrowheads="1"/>
              </p:cNvSpPr>
              <p:nvPr/>
            </p:nvSpPr>
            <p:spPr bwMode="auto">
              <a:xfrm>
                <a:off x="4138" y="774"/>
                <a:ext cx="93" cy="72"/>
              </a:xfrm>
              <a:prstGeom prst="rect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2" name="Line 125"/>
              <p:cNvSpPr>
                <a:spLocks noChangeShapeType="1"/>
              </p:cNvSpPr>
              <p:nvPr/>
            </p:nvSpPr>
            <p:spPr bwMode="auto">
              <a:xfrm flipH="1">
                <a:off x="5242" y="580"/>
                <a:ext cx="168" cy="167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" name="Freeform 126"/>
              <p:cNvSpPr/>
              <p:nvPr/>
            </p:nvSpPr>
            <p:spPr bwMode="auto">
              <a:xfrm>
                <a:off x="5401" y="551"/>
                <a:ext cx="37" cy="38"/>
              </a:xfrm>
              <a:custGeom>
                <a:avLst/>
                <a:gdLst>
                  <a:gd name="T0" fmla="*/ 37 w 37"/>
                  <a:gd name="T1" fmla="*/ 20 h 38"/>
                  <a:gd name="T2" fmla="*/ 18 w 37"/>
                  <a:gd name="T3" fmla="*/ 38 h 38"/>
                  <a:gd name="T4" fmla="*/ 0 w 37"/>
                  <a:gd name="T5" fmla="*/ 20 h 38"/>
                  <a:gd name="T6" fmla="*/ 18 w 37"/>
                  <a:gd name="T7" fmla="*/ 0 h 38"/>
                  <a:gd name="T8" fmla="*/ 37 w 37"/>
                  <a:gd name="T9" fmla="*/ 2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8">
                    <a:moveTo>
                      <a:pt x="37" y="20"/>
                    </a:moveTo>
                    <a:lnTo>
                      <a:pt x="18" y="38"/>
                    </a:lnTo>
                    <a:lnTo>
                      <a:pt x="0" y="20"/>
                    </a:lnTo>
                    <a:lnTo>
                      <a:pt x="18" y="0"/>
                    </a:lnTo>
                    <a:lnTo>
                      <a:pt x="37" y="20"/>
                    </a:ln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" name="Freeform 127"/>
              <p:cNvSpPr/>
              <p:nvPr/>
            </p:nvSpPr>
            <p:spPr bwMode="auto">
              <a:xfrm>
                <a:off x="5214" y="738"/>
                <a:ext cx="37" cy="38"/>
              </a:xfrm>
              <a:custGeom>
                <a:avLst/>
                <a:gdLst>
                  <a:gd name="T0" fmla="*/ 37 w 37"/>
                  <a:gd name="T1" fmla="*/ 18 h 38"/>
                  <a:gd name="T2" fmla="*/ 19 w 37"/>
                  <a:gd name="T3" fmla="*/ 38 h 38"/>
                  <a:gd name="T4" fmla="*/ 0 w 37"/>
                  <a:gd name="T5" fmla="*/ 18 h 38"/>
                  <a:gd name="T6" fmla="*/ 19 w 37"/>
                  <a:gd name="T7" fmla="*/ 0 h 38"/>
                  <a:gd name="T8" fmla="*/ 37 w 37"/>
                  <a:gd name="T9" fmla="*/ 1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38">
                    <a:moveTo>
                      <a:pt x="37" y="18"/>
                    </a:moveTo>
                    <a:lnTo>
                      <a:pt x="19" y="38"/>
                    </a:lnTo>
                    <a:lnTo>
                      <a:pt x="0" y="18"/>
                    </a:lnTo>
                    <a:lnTo>
                      <a:pt x="19" y="0"/>
                    </a:lnTo>
                    <a:lnTo>
                      <a:pt x="37" y="18"/>
                    </a:lnTo>
                    <a:close/>
                  </a:path>
                </a:pathLst>
              </a:custGeom>
              <a:noFill/>
              <a:ln w="1111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" name="Oval 128"/>
              <p:cNvSpPr>
                <a:spLocks noChangeArrowheads="1"/>
              </p:cNvSpPr>
              <p:nvPr/>
            </p:nvSpPr>
            <p:spPr bwMode="auto">
              <a:xfrm>
                <a:off x="5318" y="655"/>
                <a:ext cx="16" cy="16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" name="Oval 129"/>
              <p:cNvSpPr>
                <a:spLocks noChangeArrowheads="1"/>
              </p:cNvSpPr>
              <p:nvPr/>
            </p:nvSpPr>
            <p:spPr bwMode="auto">
              <a:xfrm>
                <a:off x="5318" y="655"/>
                <a:ext cx="16" cy="16"/>
              </a:xfrm>
              <a:prstGeom prst="ellips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" name="Freeform 130"/>
              <p:cNvSpPr/>
              <p:nvPr/>
            </p:nvSpPr>
            <p:spPr bwMode="auto">
              <a:xfrm>
                <a:off x="5280" y="617"/>
                <a:ext cx="317" cy="315"/>
              </a:xfrm>
              <a:custGeom>
                <a:avLst/>
                <a:gdLst>
                  <a:gd name="T0" fmla="*/ 88 w 176"/>
                  <a:gd name="T1" fmla="*/ 175 h 175"/>
                  <a:gd name="T2" fmla="*/ 0 w 176"/>
                  <a:gd name="T3" fmla="*/ 88 h 175"/>
                  <a:gd name="T4" fmla="*/ 88 w 176"/>
                  <a:gd name="T5" fmla="*/ 0 h 175"/>
                  <a:gd name="T6" fmla="*/ 176 w 176"/>
                  <a:gd name="T7" fmla="*/ 88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6" h="175">
                    <a:moveTo>
                      <a:pt x="88" y="175"/>
                    </a:moveTo>
                    <a:cubicBezTo>
                      <a:pt x="39" y="175"/>
                      <a:pt x="0" y="136"/>
                      <a:pt x="0" y="88"/>
                    </a:cubicBezTo>
                    <a:cubicBezTo>
                      <a:pt x="0" y="39"/>
                      <a:pt x="39" y="0"/>
                      <a:pt x="88" y="0"/>
                    </a:cubicBezTo>
                    <a:cubicBezTo>
                      <a:pt x="136" y="0"/>
                      <a:pt x="176" y="39"/>
                      <a:pt x="176" y="88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" name="Freeform 131"/>
              <p:cNvSpPr/>
              <p:nvPr/>
            </p:nvSpPr>
            <p:spPr bwMode="auto">
              <a:xfrm>
                <a:off x="1542" y="3532"/>
                <a:ext cx="257" cy="192"/>
              </a:xfrm>
              <a:custGeom>
                <a:avLst/>
                <a:gdLst>
                  <a:gd name="T0" fmla="*/ 143 w 143"/>
                  <a:gd name="T1" fmla="*/ 8 h 107"/>
                  <a:gd name="T2" fmla="*/ 135 w 143"/>
                  <a:gd name="T3" fmla="*/ 0 h 107"/>
                  <a:gd name="T4" fmla="*/ 8 w 143"/>
                  <a:gd name="T5" fmla="*/ 0 h 107"/>
                  <a:gd name="T6" fmla="*/ 0 w 143"/>
                  <a:gd name="T7" fmla="*/ 8 h 107"/>
                  <a:gd name="T8" fmla="*/ 0 w 143"/>
                  <a:gd name="T9" fmla="*/ 99 h 107"/>
                  <a:gd name="T10" fmla="*/ 8 w 143"/>
                  <a:gd name="T11" fmla="*/ 107 h 107"/>
                  <a:gd name="T12" fmla="*/ 135 w 143"/>
                  <a:gd name="T13" fmla="*/ 107 h 107"/>
                  <a:gd name="T14" fmla="*/ 143 w 143"/>
                  <a:gd name="T15" fmla="*/ 99 h 107"/>
                  <a:gd name="T16" fmla="*/ 143 w 143"/>
                  <a:gd name="T17" fmla="*/ 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3" h="107">
                    <a:moveTo>
                      <a:pt x="143" y="8"/>
                    </a:moveTo>
                    <a:cubicBezTo>
                      <a:pt x="143" y="4"/>
                      <a:pt x="140" y="0"/>
                      <a:pt x="135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104"/>
                      <a:pt x="3" y="107"/>
                      <a:pt x="8" y="107"/>
                    </a:cubicBezTo>
                    <a:cubicBezTo>
                      <a:pt x="135" y="107"/>
                      <a:pt x="135" y="107"/>
                      <a:pt x="135" y="107"/>
                    </a:cubicBezTo>
                    <a:cubicBezTo>
                      <a:pt x="140" y="107"/>
                      <a:pt x="143" y="104"/>
                      <a:pt x="143" y="99"/>
                    </a:cubicBezTo>
                    <a:lnTo>
                      <a:pt x="143" y="8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" name="Freeform 132"/>
              <p:cNvSpPr/>
              <p:nvPr/>
            </p:nvSpPr>
            <p:spPr bwMode="auto">
              <a:xfrm>
                <a:off x="1558" y="3461"/>
                <a:ext cx="68" cy="33"/>
              </a:xfrm>
              <a:custGeom>
                <a:avLst/>
                <a:gdLst>
                  <a:gd name="T0" fmla="*/ 38 w 38"/>
                  <a:gd name="T1" fmla="*/ 8 h 18"/>
                  <a:gd name="T2" fmla="*/ 30 w 38"/>
                  <a:gd name="T3" fmla="*/ 0 h 18"/>
                  <a:gd name="T4" fmla="*/ 8 w 38"/>
                  <a:gd name="T5" fmla="*/ 0 h 18"/>
                  <a:gd name="T6" fmla="*/ 0 w 38"/>
                  <a:gd name="T7" fmla="*/ 8 h 18"/>
                  <a:gd name="T8" fmla="*/ 0 w 38"/>
                  <a:gd name="T9" fmla="*/ 10 h 18"/>
                  <a:gd name="T10" fmla="*/ 8 w 38"/>
                  <a:gd name="T11" fmla="*/ 18 h 18"/>
                  <a:gd name="T12" fmla="*/ 30 w 38"/>
                  <a:gd name="T13" fmla="*/ 18 h 18"/>
                  <a:gd name="T14" fmla="*/ 38 w 38"/>
                  <a:gd name="T15" fmla="*/ 10 h 18"/>
                  <a:gd name="T16" fmla="*/ 38 w 38"/>
                  <a:gd name="T17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18">
                    <a:moveTo>
                      <a:pt x="38" y="8"/>
                    </a:moveTo>
                    <a:cubicBezTo>
                      <a:pt x="38" y="4"/>
                      <a:pt x="34" y="0"/>
                      <a:pt x="3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3" y="0"/>
                      <a:pt x="0" y="4"/>
                      <a:pt x="0" y="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4"/>
                      <a:pt x="3" y="18"/>
                      <a:pt x="8" y="18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4" y="18"/>
                      <a:pt x="38" y="14"/>
                      <a:pt x="38" y="10"/>
                    </a:cubicBezTo>
                    <a:lnTo>
                      <a:pt x="3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" name="Freeform 133"/>
              <p:cNvSpPr/>
              <p:nvPr/>
            </p:nvSpPr>
            <p:spPr bwMode="auto">
              <a:xfrm>
                <a:off x="1502" y="3488"/>
                <a:ext cx="272" cy="220"/>
              </a:xfrm>
              <a:custGeom>
                <a:avLst/>
                <a:gdLst>
                  <a:gd name="T0" fmla="*/ 151 w 151"/>
                  <a:gd name="T1" fmla="*/ 0 h 122"/>
                  <a:gd name="T2" fmla="*/ 16 w 151"/>
                  <a:gd name="T3" fmla="*/ 0 h 122"/>
                  <a:gd name="T4" fmla="*/ 0 w 151"/>
                  <a:gd name="T5" fmla="*/ 16 h 122"/>
                  <a:gd name="T6" fmla="*/ 0 w 151"/>
                  <a:gd name="T7" fmla="*/ 122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1" h="122">
                    <a:moveTo>
                      <a:pt x="151" y="0"/>
                    </a:moveTo>
                    <a:cubicBezTo>
                      <a:pt x="16" y="0"/>
                      <a:pt x="16" y="0"/>
                      <a:pt x="16" y="0"/>
                    </a:cubicBezTo>
                    <a:cubicBezTo>
                      <a:pt x="7" y="0"/>
                      <a:pt x="0" y="8"/>
                      <a:pt x="0" y="16"/>
                    </a:cubicBezTo>
                    <a:cubicBezTo>
                      <a:pt x="0" y="122"/>
                      <a:pt x="0" y="122"/>
                      <a:pt x="0" y="122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" name="Line 134"/>
              <p:cNvSpPr>
                <a:spLocks noChangeShapeType="1"/>
              </p:cNvSpPr>
              <p:nvPr/>
            </p:nvSpPr>
            <p:spPr bwMode="auto">
              <a:xfrm>
                <a:off x="3438" y="2178"/>
                <a:ext cx="18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" name="Line 135"/>
              <p:cNvSpPr>
                <a:spLocks noChangeShapeType="1"/>
              </p:cNvSpPr>
              <p:nvPr/>
            </p:nvSpPr>
            <p:spPr bwMode="auto">
              <a:xfrm>
                <a:off x="3505" y="2178"/>
                <a:ext cx="0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" name="Freeform 136"/>
              <p:cNvSpPr/>
              <p:nvPr/>
            </p:nvSpPr>
            <p:spPr bwMode="auto">
              <a:xfrm>
                <a:off x="3393" y="2135"/>
                <a:ext cx="273" cy="151"/>
              </a:xfrm>
              <a:custGeom>
                <a:avLst/>
                <a:gdLst>
                  <a:gd name="T0" fmla="*/ 122 w 152"/>
                  <a:gd name="T1" fmla="*/ 84 h 84"/>
                  <a:gd name="T2" fmla="*/ 144 w 152"/>
                  <a:gd name="T3" fmla="*/ 84 h 84"/>
                  <a:gd name="T4" fmla="*/ 152 w 152"/>
                  <a:gd name="T5" fmla="*/ 76 h 84"/>
                  <a:gd name="T6" fmla="*/ 152 w 152"/>
                  <a:gd name="T7" fmla="*/ 8 h 84"/>
                  <a:gd name="T8" fmla="*/ 144 w 152"/>
                  <a:gd name="T9" fmla="*/ 0 h 84"/>
                  <a:gd name="T10" fmla="*/ 8 w 152"/>
                  <a:gd name="T11" fmla="*/ 0 h 84"/>
                  <a:gd name="T12" fmla="*/ 0 w 152"/>
                  <a:gd name="T13" fmla="*/ 8 h 84"/>
                  <a:gd name="T14" fmla="*/ 0 w 152"/>
                  <a:gd name="T15" fmla="*/ 76 h 84"/>
                  <a:gd name="T16" fmla="*/ 8 w 152"/>
                  <a:gd name="T17" fmla="*/ 84 h 84"/>
                  <a:gd name="T18" fmla="*/ 30 w 152"/>
                  <a:gd name="T19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2" h="84">
                    <a:moveTo>
                      <a:pt x="122" y="84"/>
                    </a:moveTo>
                    <a:cubicBezTo>
                      <a:pt x="144" y="84"/>
                      <a:pt x="144" y="84"/>
                      <a:pt x="144" y="84"/>
                    </a:cubicBezTo>
                    <a:cubicBezTo>
                      <a:pt x="148" y="84"/>
                      <a:pt x="152" y="81"/>
                      <a:pt x="152" y="76"/>
                    </a:cubicBezTo>
                    <a:cubicBezTo>
                      <a:pt x="152" y="8"/>
                      <a:pt x="152" y="8"/>
                      <a:pt x="152" y="8"/>
                    </a:cubicBezTo>
                    <a:cubicBezTo>
                      <a:pt x="152" y="3"/>
                      <a:pt x="148" y="0"/>
                      <a:pt x="144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ubicBezTo>
                      <a:pt x="0" y="76"/>
                      <a:pt x="0" y="76"/>
                      <a:pt x="0" y="76"/>
                    </a:cubicBezTo>
                    <a:cubicBezTo>
                      <a:pt x="0" y="81"/>
                      <a:pt x="4" y="84"/>
                      <a:pt x="8" y="84"/>
                    </a:cubicBezTo>
                    <a:cubicBezTo>
                      <a:pt x="30" y="84"/>
                      <a:pt x="30" y="84"/>
                      <a:pt x="30" y="84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4" name="Freeform 137"/>
              <p:cNvSpPr/>
              <p:nvPr/>
            </p:nvSpPr>
            <p:spPr bwMode="auto">
              <a:xfrm>
                <a:off x="3440" y="2066"/>
                <a:ext cx="180" cy="65"/>
              </a:xfrm>
              <a:custGeom>
                <a:avLst/>
                <a:gdLst>
                  <a:gd name="T0" fmla="*/ 100 w 100"/>
                  <a:gd name="T1" fmla="*/ 36 h 36"/>
                  <a:gd name="T2" fmla="*/ 100 w 100"/>
                  <a:gd name="T3" fmla="*/ 4 h 36"/>
                  <a:gd name="T4" fmla="*/ 96 w 100"/>
                  <a:gd name="T5" fmla="*/ 0 h 36"/>
                  <a:gd name="T6" fmla="*/ 4 w 100"/>
                  <a:gd name="T7" fmla="*/ 0 h 36"/>
                  <a:gd name="T8" fmla="*/ 0 w 100"/>
                  <a:gd name="T9" fmla="*/ 4 h 36"/>
                  <a:gd name="T10" fmla="*/ 0 w 100"/>
                  <a:gd name="T11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0" h="36">
                    <a:moveTo>
                      <a:pt x="100" y="36"/>
                    </a:moveTo>
                    <a:cubicBezTo>
                      <a:pt x="100" y="4"/>
                      <a:pt x="100" y="4"/>
                      <a:pt x="100" y="4"/>
                    </a:cubicBezTo>
                    <a:cubicBezTo>
                      <a:pt x="100" y="2"/>
                      <a:pt x="98" y="0"/>
                      <a:pt x="96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2" y="0"/>
                      <a:pt x="0" y="2"/>
                      <a:pt x="0" y="4"/>
                    </a:cubicBezTo>
                    <a:cubicBezTo>
                      <a:pt x="0" y="36"/>
                      <a:pt x="0" y="36"/>
                      <a:pt x="0" y="36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" name="Freeform 138"/>
              <p:cNvSpPr/>
              <p:nvPr/>
            </p:nvSpPr>
            <p:spPr bwMode="auto">
              <a:xfrm>
                <a:off x="3447" y="2234"/>
                <a:ext cx="165" cy="97"/>
              </a:xfrm>
              <a:custGeom>
                <a:avLst/>
                <a:gdLst>
                  <a:gd name="T0" fmla="*/ 84 w 92"/>
                  <a:gd name="T1" fmla="*/ 0 h 54"/>
                  <a:gd name="T2" fmla="*/ 92 w 92"/>
                  <a:gd name="T3" fmla="*/ 8 h 54"/>
                  <a:gd name="T4" fmla="*/ 92 w 92"/>
                  <a:gd name="T5" fmla="*/ 46 h 54"/>
                  <a:gd name="T6" fmla="*/ 84 w 92"/>
                  <a:gd name="T7" fmla="*/ 54 h 54"/>
                  <a:gd name="T8" fmla="*/ 8 w 92"/>
                  <a:gd name="T9" fmla="*/ 54 h 54"/>
                  <a:gd name="T10" fmla="*/ 0 w 92"/>
                  <a:gd name="T11" fmla="*/ 46 h 54"/>
                  <a:gd name="T12" fmla="*/ 0 w 92"/>
                  <a:gd name="T13" fmla="*/ 8 h 54"/>
                  <a:gd name="T14" fmla="*/ 8 w 92"/>
                  <a:gd name="T15" fmla="*/ 0 h 54"/>
                  <a:gd name="T16" fmla="*/ 84 w 92"/>
                  <a:gd name="T17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2" h="54">
                    <a:moveTo>
                      <a:pt x="84" y="0"/>
                    </a:moveTo>
                    <a:cubicBezTo>
                      <a:pt x="88" y="0"/>
                      <a:pt x="92" y="4"/>
                      <a:pt x="92" y="8"/>
                    </a:cubicBezTo>
                    <a:cubicBezTo>
                      <a:pt x="92" y="46"/>
                      <a:pt x="92" y="46"/>
                      <a:pt x="92" y="46"/>
                    </a:cubicBezTo>
                    <a:cubicBezTo>
                      <a:pt x="92" y="50"/>
                      <a:pt x="88" y="54"/>
                      <a:pt x="84" y="54"/>
                    </a:cubicBezTo>
                    <a:cubicBezTo>
                      <a:pt x="8" y="54"/>
                      <a:pt x="8" y="54"/>
                      <a:pt x="8" y="54"/>
                    </a:cubicBezTo>
                    <a:cubicBezTo>
                      <a:pt x="4" y="54"/>
                      <a:pt x="0" y="50"/>
                      <a:pt x="0" y="4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lnTo>
                      <a:pt x="84" y="0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" name="Freeform 139"/>
              <p:cNvSpPr/>
              <p:nvPr/>
            </p:nvSpPr>
            <p:spPr bwMode="auto">
              <a:xfrm>
                <a:off x="2763" y="2142"/>
                <a:ext cx="281" cy="189"/>
              </a:xfrm>
              <a:custGeom>
                <a:avLst/>
                <a:gdLst>
                  <a:gd name="T0" fmla="*/ 156 w 156"/>
                  <a:gd name="T1" fmla="*/ 8 h 105"/>
                  <a:gd name="T2" fmla="*/ 148 w 156"/>
                  <a:gd name="T3" fmla="*/ 0 h 105"/>
                  <a:gd name="T4" fmla="*/ 8 w 156"/>
                  <a:gd name="T5" fmla="*/ 0 h 105"/>
                  <a:gd name="T6" fmla="*/ 0 w 156"/>
                  <a:gd name="T7" fmla="*/ 8 h 105"/>
                  <a:gd name="T8" fmla="*/ 0 w 156"/>
                  <a:gd name="T9" fmla="*/ 97 h 105"/>
                  <a:gd name="T10" fmla="*/ 8 w 156"/>
                  <a:gd name="T11" fmla="*/ 105 h 105"/>
                  <a:gd name="T12" fmla="*/ 148 w 156"/>
                  <a:gd name="T13" fmla="*/ 105 h 105"/>
                  <a:gd name="T14" fmla="*/ 156 w 156"/>
                  <a:gd name="T15" fmla="*/ 97 h 105"/>
                  <a:gd name="T16" fmla="*/ 156 w 156"/>
                  <a:gd name="T17" fmla="*/ 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6" h="105">
                    <a:moveTo>
                      <a:pt x="156" y="8"/>
                    </a:moveTo>
                    <a:cubicBezTo>
                      <a:pt x="156" y="3"/>
                      <a:pt x="152" y="0"/>
                      <a:pt x="14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101"/>
                      <a:pt x="4" y="105"/>
                      <a:pt x="8" y="105"/>
                    </a:cubicBezTo>
                    <a:cubicBezTo>
                      <a:pt x="148" y="105"/>
                      <a:pt x="148" y="105"/>
                      <a:pt x="148" y="105"/>
                    </a:cubicBezTo>
                    <a:cubicBezTo>
                      <a:pt x="152" y="105"/>
                      <a:pt x="156" y="101"/>
                      <a:pt x="156" y="97"/>
                    </a:cubicBezTo>
                    <a:lnTo>
                      <a:pt x="156" y="8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7" name="Freeform 140"/>
              <p:cNvSpPr/>
              <p:nvPr/>
            </p:nvSpPr>
            <p:spPr bwMode="auto">
              <a:xfrm>
                <a:off x="2828" y="2101"/>
                <a:ext cx="151" cy="32"/>
              </a:xfrm>
              <a:custGeom>
                <a:avLst/>
                <a:gdLst>
                  <a:gd name="T0" fmla="*/ 84 w 84"/>
                  <a:gd name="T1" fmla="*/ 18 h 18"/>
                  <a:gd name="T2" fmla="*/ 84 w 84"/>
                  <a:gd name="T3" fmla="*/ 8 h 18"/>
                  <a:gd name="T4" fmla="*/ 76 w 84"/>
                  <a:gd name="T5" fmla="*/ 0 h 18"/>
                  <a:gd name="T6" fmla="*/ 8 w 84"/>
                  <a:gd name="T7" fmla="*/ 0 h 18"/>
                  <a:gd name="T8" fmla="*/ 0 w 84"/>
                  <a:gd name="T9" fmla="*/ 8 h 18"/>
                  <a:gd name="T10" fmla="*/ 0 w 84"/>
                  <a:gd name="T11" fmla="*/ 1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4" h="18">
                    <a:moveTo>
                      <a:pt x="84" y="18"/>
                    </a:moveTo>
                    <a:cubicBezTo>
                      <a:pt x="84" y="8"/>
                      <a:pt x="84" y="8"/>
                      <a:pt x="84" y="8"/>
                    </a:cubicBezTo>
                    <a:cubicBezTo>
                      <a:pt x="84" y="3"/>
                      <a:pt x="81" y="0"/>
                      <a:pt x="7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3"/>
                      <a:pt x="0" y="8"/>
                    </a:cubicBezTo>
                    <a:cubicBezTo>
                      <a:pt x="0" y="18"/>
                      <a:pt x="0" y="18"/>
                      <a:pt x="0" y="18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" name="Line 141"/>
              <p:cNvSpPr>
                <a:spLocks noChangeShapeType="1"/>
              </p:cNvSpPr>
              <p:nvPr/>
            </p:nvSpPr>
            <p:spPr bwMode="auto">
              <a:xfrm>
                <a:off x="2763" y="2268"/>
                <a:ext cx="281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" name="Freeform 142"/>
              <p:cNvSpPr/>
              <p:nvPr/>
            </p:nvSpPr>
            <p:spPr bwMode="auto">
              <a:xfrm>
                <a:off x="4010" y="2097"/>
                <a:ext cx="282" cy="234"/>
              </a:xfrm>
              <a:custGeom>
                <a:avLst/>
                <a:gdLst>
                  <a:gd name="T0" fmla="*/ 157 w 157"/>
                  <a:gd name="T1" fmla="*/ 8 h 130"/>
                  <a:gd name="T2" fmla="*/ 149 w 157"/>
                  <a:gd name="T3" fmla="*/ 0 h 130"/>
                  <a:gd name="T4" fmla="*/ 8 w 157"/>
                  <a:gd name="T5" fmla="*/ 0 h 130"/>
                  <a:gd name="T6" fmla="*/ 0 w 157"/>
                  <a:gd name="T7" fmla="*/ 8 h 130"/>
                  <a:gd name="T8" fmla="*/ 0 w 157"/>
                  <a:gd name="T9" fmla="*/ 122 h 130"/>
                  <a:gd name="T10" fmla="*/ 8 w 157"/>
                  <a:gd name="T11" fmla="*/ 130 h 130"/>
                  <a:gd name="T12" fmla="*/ 149 w 157"/>
                  <a:gd name="T13" fmla="*/ 130 h 130"/>
                  <a:gd name="T14" fmla="*/ 157 w 157"/>
                  <a:gd name="T15" fmla="*/ 122 h 130"/>
                  <a:gd name="T16" fmla="*/ 157 w 157"/>
                  <a:gd name="T17" fmla="*/ 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7" h="130">
                    <a:moveTo>
                      <a:pt x="157" y="8"/>
                    </a:moveTo>
                    <a:cubicBezTo>
                      <a:pt x="157" y="4"/>
                      <a:pt x="154" y="0"/>
                      <a:pt x="149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22"/>
                      <a:pt x="0" y="122"/>
                      <a:pt x="0" y="122"/>
                    </a:cubicBezTo>
                    <a:cubicBezTo>
                      <a:pt x="0" y="126"/>
                      <a:pt x="4" y="130"/>
                      <a:pt x="8" y="130"/>
                    </a:cubicBezTo>
                    <a:cubicBezTo>
                      <a:pt x="149" y="130"/>
                      <a:pt x="149" y="130"/>
                      <a:pt x="149" y="130"/>
                    </a:cubicBezTo>
                    <a:cubicBezTo>
                      <a:pt x="154" y="130"/>
                      <a:pt x="157" y="126"/>
                      <a:pt x="157" y="122"/>
                    </a:cubicBezTo>
                    <a:lnTo>
                      <a:pt x="157" y="8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" name="Line 143"/>
              <p:cNvSpPr>
                <a:spLocks noChangeShapeType="1"/>
              </p:cNvSpPr>
              <p:nvPr/>
            </p:nvSpPr>
            <p:spPr bwMode="auto">
              <a:xfrm>
                <a:off x="4014" y="2165"/>
                <a:ext cx="278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" name="Line 144"/>
              <p:cNvSpPr>
                <a:spLocks noChangeShapeType="1"/>
              </p:cNvSpPr>
              <p:nvPr/>
            </p:nvSpPr>
            <p:spPr bwMode="auto">
              <a:xfrm>
                <a:off x="4255" y="2133"/>
                <a:ext cx="0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" name="Line 145"/>
              <p:cNvSpPr>
                <a:spLocks noChangeShapeType="1"/>
              </p:cNvSpPr>
              <p:nvPr/>
            </p:nvSpPr>
            <p:spPr bwMode="auto">
              <a:xfrm>
                <a:off x="4044" y="2133"/>
                <a:ext cx="0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" name="Line 146"/>
              <p:cNvSpPr>
                <a:spLocks noChangeShapeType="1"/>
              </p:cNvSpPr>
              <p:nvPr/>
            </p:nvSpPr>
            <p:spPr bwMode="auto">
              <a:xfrm>
                <a:off x="4073" y="2133"/>
                <a:ext cx="0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" name="Freeform 147"/>
              <p:cNvSpPr/>
              <p:nvPr/>
            </p:nvSpPr>
            <p:spPr bwMode="auto">
              <a:xfrm>
                <a:off x="4674" y="2045"/>
                <a:ext cx="219" cy="241"/>
              </a:xfrm>
              <a:custGeom>
                <a:avLst/>
                <a:gdLst>
                  <a:gd name="T0" fmla="*/ 122 w 122"/>
                  <a:gd name="T1" fmla="*/ 8 h 134"/>
                  <a:gd name="T2" fmla="*/ 114 w 122"/>
                  <a:gd name="T3" fmla="*/ 0 h 134"/>
                  <a:gd name="T4" fmla="*/ 8 w 122"/>
                  <a:gd name="T5" fmla="*/ 0 h 134"/>
                  <a:gd name="T6" fmla="*/ 0 w 122"/>
                  <a:gd name="T7" fmla="*/ 8 h 134"/>
                  <a:gd name="T8" fmla="*/ 0 w 122"/>
                  <a:gd name="T9" fmla="*/ 126 h 134"/>
                  <a:gd name="T10" fmla="*/ 8 w 122"/>
                  <a:gd name="T11" fmla="*/ 134 h 134"/>
                  <a:gd name="T12" fmla="*/ 114 w 122"/>
                  <a:gd name="T13" fmla="*/ 134 h 134"/>
                  <a:gd name="T14" fmla="*/ 122 w 122"/>
                  <a:gd name="T15" fmla="*/ 126 h 134"/>
                  <a:gd name="T16" fmla="*/ 122 w 122"/>
                  <a:gd name="T17" fmla="*/ 8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2" h="134">
                    <a:moveTo>
                      <a:pt x="122" y="8"/>
                    </a:moveTo>
                    <a:cubicBezTo>
                      <a:pt x="122" y="4"/>
                      <a:pt x="119" y="0"/>
                      <a:pt x="114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4" y="0"/>
                      <a:pt x="0" y="4"/>
                      <a:pt x="0" y="8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0" y="130"/>
                      <a:pt x="4" y="134"/>
                      <a:pt x="8" y="134"/>
                    </a:cubicBezTo>
                    <a:cubicBezTo>
                      <a:pt x="114" y="134"/>
                      <a:pt x="114" y="134"/>
                      <a:pt x="114" y="134"/>
                    </a:cubicBezTo>
                    <a:cubicBezTo>
                      <a:pt x="119" y="134"/>
                      <a:pt x="122" y="130"/>
                      <a:pt x="122" y="126"/>
                    </a:cubicBezTo>
                    <a:lnTo>
                      <a:pt x="122" y="8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" name="Line 148"/>
              <p:cNvSpPr>
                <a:spLocks noChangeShapeType="1"/>
              </p:cNvSpPr>
              <p:nvPr/>
            </p:nvSpPr>
            <p:spPr bwMode="auto">
              <a:xfrm>
                <a:off x="4688" y="2311"/>
                <a:ext cx="191" cy="0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" name="Line 149"/>
              <p:cNvSpPr>
                <a:spLocks noChangeShapeType="1"/>
              </p:cNvSpPr>
              <p:nvPr/>
            </p:nvSpPr>
            <p:spPr bwMode="auto">
              <a:xfrm>
                <a:off x="4703" y="2331"/>
                <a:ext cx="162" cy="0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" name="Line 150"/>
              <p:cNvSpPr>
                <a:spLocks noChangeShapeType="1"/>
              </p:cNvSpPr>
              <p:nvPr/>
            </p:nvSpPr>
            <p:spPr bwMode="auto">
              <a:xfrm>
                <a:off x="4717" y="2045"/>
                <a:ext cx="0" cy="241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" name="Freeform 151"/>
              <p:cNvSpPr/>
              <p:nvPr/>
            </p:nvSpPr>
            <p:spPr bwMode="auto">
              <a:xfrm>
                <a:off x="4794" y="2052"/>
                <a:ext cx="63" cy="95"/>
              </a:xfrm>
              <a:custGeom>
                <a:avLst/>
                <a:gdLst>
                  <a:gd name="T0" fmla="*/ 63 w 63"/>
                  <a:gd name="T1" fmla="*/ 0 h 95"/>
                  <a:gd name="T2" fmla="*/ 63 w 63"/>
                  <a:gd name="T3" fmla="*/ 95 h 95"/>
                  <a:gd name="T4" fmla="*/ 33 w 63"/>
                  <a:gd name="T5" fmla="*/ 77 h 95"/>
                  <a:gd name="T6" fmla="*/ 0 w 63"/>
                  <a:gd name="T7" fmla="*/ 95 h 95"/>
                  <a:gd name="T8" fmla="*/ 0 w 63"/>
                  <a:gd name="T9" fmla="*/ 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95">
                    <a:moveTo>
                      <a:pt x="63" y="0"/>
                    </a:moveTo>
                    <a:lnTo>
                      <a:pt x="63" y="95"/>
                    </a:lnTo>
                    <a:lnTo>
                      <a:pt x="33" y="77"/>
                    </a:lnTo>
                    <a:lnTo>
                      <a:pt x="0" y="95"/>
                    </a:lnTo>
                    <a:lnTo>
                      <a:pt x="0" y="0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" name="Freeform 152"/>
              <p:cNvSpPr/>
              <p:nvPr/>
            </p:nvSpPr>
            <p:spPr bwMode="auto">
              <a:xfrm>
                <a:off x="6066" y="2228"/>
                <a:ext cx="97" cy="98"/>
              </a:xfrm>
              <a:custGeom>
                <a:avLst/>
                <a:gdLst>
                  <a:gd name="T0" fmla="*/ 0 w 54"/>
                  <a:gd name="T1" fmla="*/ 9 h 54"/>
                  <a:gd name="T2" fmla="*/ 6 w 54"/>
                  <a:gd name="T3" fmla="*/ 20 h 54"/>
                  <a:gd name="T4" fmla="*/ 39 w 54"/>
                  <a:gd name="T5" fmla="*/ 51 h 54"/>
                  <a:gd name="T6" fmla="*/ 50 w 54"/>
                  <a:gd name="T7" fmla="*/ 51 h 54"/>
                  <a:gd name="T8" fmla="*/ 51 w 54"/>
                  <a:gd name="T9" fmla="*/ 40 h 54"/>
                  <a:gd name="T10" fmla="*/ 19 w 54"/>
                  <a:gd name="T11" fmla="*/ 7 h 54"/>
                  <a:gd name="T12" fmla="*/ 9 w 54"/>
                  <a:gd name="T13" fmla="*/ 1 h 54"/>
                  <a:gd name="T14" fmla="*/ 2 w 54"/>
                  <a:gd name="T15" fmla="*/ 2 h 54"/>
                  <a:gd name="T16" fmla="*/ 0 w 54"/>
                  <a:gd name="T17" fmla="*/ 9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" h="54">
                    <a:moveTo>
                      <a:pt x="0" y="9"/>
                    </a:moveTo>
                    <a:cubicBezTo>
                      <a:pt x="0" y="12"/>
                      <a:pt x="3" y="17"/>
                      <a:pt x="6" y="20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42" y="54"/>
                      <a:pt x="47" y="54"/>
                      <a:pt x="50" y="51"/>
                    </a:cubicBezTo>
                    <a:cubicBezTo>
                      <a:pt x="54" y="48"/>
                      <a:pt x="54" y="43"/>
                      <a:pt x="51" y="40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6" y="3"/>
                      <a:pt x="11" y="1"/>
                      <a:pt x="9" y="1"/>
                    </a:cubicBezTo>
                    <a:cubicBezTo>
                      <a:pt x="6" y="0"/>
                      <a:pt x="3" y="1"/>
                      <a:pt x="2" y="2"/>
                    </a:cubicBezTo>
                    <a:cubicBezTo>
                      <a:pt x="1" y="3"/>
                      <a:pt x="0" y="6"/>
                      <a:pt x="0" y="9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" name="Oval 153"/>
              <p:cNvSpPr>
                <a:spLocks noChangeArrowheads="1"/>
              </p:cNvSpPr>
              <p:nvPr/>
            </p:nvSpPr>
            <p:spPr bwMode="auto">
              <a:xfrm>
                <a:off x="5895" y="2057"/>
                <a:ext cx="177" cy="179"/>
              </a:xfrm>
              <a:prstGeom prst="ellips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" name="Freeform 154"/>
              <p:cNvSpPr/>
              <p:nvPr/>
            </p:nvSpPr>
            <p:spPr bwMode="auto">
              <a:xfrm>
                <a:off x="5984" y="2092"/>
                <a:ext cx="55" cy="55"/>
              </a:xfrm>
              <a:custGeom>
                <a:avLst/>
                <a:gdLst>
                  <a:gd name="T0" fmla="*/ 0 w 31"/>
                  <a:gd name="T1" fmla="*/ 0 h 31"/>
                  <a:gd name="T2" fmla="*/ 31 w 31"/>
                  <a:gd name="T3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31" h="31">
                    <a:moveTo>
                      <a:pt x="0" y="0"/>
                    </a:moveTo>
                    <a:cubicBezTo>
                      <a:pt x="17" y="0"/>
                      <a:pt x="31" y="14"/>
                      <a:pt x="31" y="31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" name="Freeform 155"/>
              <p:cNvSpPr/>
              <p:nvPr/>
            </p:nvSpPr>
            <p:spPr bwMode="auto">
              <a:xfrm>
                <a:off x="6061" y="2225"/>
                <a:ext cx="9" cy="7"/>
              </a:xfrm>
              <a:custGeom>
                <a:avLst/>
                <a:gdLst>
                  <a:gd name="T0" fmla="*/ 9 w 9"/>
                  <a:gd name="T1" fmla="*/ 7 h 7"/>
                  <a:gd name="T2" fmla="*/ 0 w 9"/>
                  <a:gd name="T3" fmla="*/ 0 h 7"/>
                  <a:gd name="T4" fmla="*/ 9 w 9"/>
                  <a:gd name="T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" h="7">
                    <a:moveTo>
                      <a:pt x="9" y="7"/>
                    </a:moveTo>
                    <a:lnTo>
                      <a:pt x="0" y="0"/>
                    </a:lnTo>
                    <a:lnTo>
                      <a:pt x="9" y="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" name="Line 156"/>
              <p:cNvSpPr>
                <a:spLocks noChangeShapeType="1"/>
              </p:cNvSpPr>
              <p:nvPr/>
            </p:nvSpPr>
            <p:spPr bwMode="auto">
              <a:xfrm flipH="1" flipV="1">
                <a:off x="6061" y="2225"/>
                <a:ext cx="9" cy="7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" name="Line 157"/>
              <p:cNvSpPr>
                <a:spLocks noChangeShapeType="1"/>
              </p:cNvSpPr>
              <p:nvPr/>
            </p:nvSpPr>
            <p:spPr bwMode="auto">
              <a:xfrm flipH="1" flipV="1">
                <a:off x="6061" y="2225"/>
                <a:ext cx="9" cy="7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" name="Freeform 158"/>
              <p:cNvSpPr/>
              <p:nvPr/>
            </p:nvSpPr>
            <p:spPr bwMode="auto">
              <a:xfrm>
                <a:off x="2172" y="2099"/>
                <a:ext cx="226" cy="201"/>
              </a:xfrm>
              <a:custGeom>
                <a:avLst/>
                <a:gdLst>
                  <a:gd name="T0" fmla="*/ 126 w 126"/>
                  <a:gd name="T1" fmla="*/ 112 h 112"/>
                  <a:gd name="T2" fmla="*/ 126 w 126"/>
                  <a:gd name="T3" fmla="*/ 63 h 112"/>
                  <a:gd name="T4" fmla="*/ 63 w 126"/>
                  <a:gd name="T5" fmla="*/ 0 h 112"/>
                  <a:gd name="T6" fmla="*/ 0 w 126"/>
                  <a:gd name="T7" fmla="*/ 63 h 112"/>
                  <a:gd name="T8" fmla="*/ 0 w 126"/>
                  <a:gd name="T9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6" h="112">
                    <a:moveTo>
                      <a:pt x="126" y="112"/>
                    </a:moveTo>
                    <a:cubicBezTo>
                      <a:pt x="126" y="63"/>
                      <a:pt x="126" y="63"/>
                      <a:pt x="126" y="63"/>
                    </a:cubicBezTo>
                    <a:cubicBezTo>
                      <a:pt x="126" y="29"/>
                      <a:pt x="98" y="0"/>
                      <a:pt x="63" y="0"/>
                    </a:cubicBezTo>
                    <a:cubicBezTo>
                      <a:pt x="28" y="0"/>
                      <a:pt x="0" y="29"/>
                      <a:pt x="0" y="63"/>
                    </a:cubicBezTo>
                    <a:cubicBezTo>
                      <a:pt x="0" y="112"/>
                      <a:pt x="0" y="112"/>
                      <a:pt x="0" y="112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" name="Freeform 159"/>
              <p:cNvSpPr/>
              <p:nvPr/>
            </p:nvSpPr>
            <p:spPr bwMode="auto">
              <a:xfrm>
                <a:off x="2260" y="2302"/>
                <a:ext cx="50" cy="29"/>
              </a:xfrm>
              <a:custGeom>
                <a:avLst/>
                <a:gdLst>
                  <a:gd name="T0" fmla="*/ 0 w 28"/>
                  <a:gd name="T1" fmla="*/ 0 h 16"/>
                  <a:gd name="T2" fmla="*/ 0 w 28"/>
                  <a:gd name="T3" fmla="*/ 1 h 16"/>
                  <a:gd name="T4" fmla="*/ 14 w 28"/>
                  <a:gd name="T5" fmla="*/ 16 h 16"/>
                  <a:gd name="T6" fmla="*/ 28 w 28"/>
                  <a:gd name="T7" fmla="*/ 1 h 16"/>
                  <a:gd name="T8" fmla="*/ 28 w 28"/>
                  <a:gd name="T9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6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9"/>
                      <a:pt x="6" y="16"/>
                      <a:pt x="14" y="16"/>
                    </a:cubicBezTo>
                    <a:cubicBezTo>
                      <a:pt x="22" y="16"/>
                      <a:pt x="28" y="9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" name="Freeform 160"/>
              <p:cNvSpPr/>
              <p:nvPr/>
            </p:nvSpPr>
            <p:spPr bwMode="auto">
              <a:xfrm>
                <a:off x="2272" y="2084"/>
                <a:ext cx="27" cy="15"/>
              </a:xfrm>
              <a:custGeom>
                <a:avLst/>
                <a:gdLst>
                  <a:gd name="T0" fmla="*/ 15 w 15"/>
                  <a:gd name="T1" fmla="*/ 8 h 8"/>
                  <a:gd name="T2" fmla="*/ 15 w 15"/>
                  <a:gd name="T3" fmla="*/ 7 h 8"/>
                  <a:gd name="T4" fmla="*/ 7 w 15"/>
                  <a:gd name="T5" fmla="*/ 0 h 8"/>
                  <a:gd name="T6" fmla="*/ 0 w 15"/>
                  <a:gd name="T7" fmla="*/ 7 h 8"/>
                  <a:gd name="T8" fmla="*/ 0 w 15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8">
                    <a:moveTo>
                      <a:pt x="15" y="8"/>
                    </a:moveTo>
                    <a:cubicBezTo>
                      <a:pt x="15" y="7"/>
                      <a:pt x="15" y="7"/>
                      <a:pt x="15" y="7"/>
                    </a:cubicBezTo>
                    <a:cubicBezTo>
                      <a:pt x="15" y="3"/>
                      <a:pt x="12" y="0"/>
                      <a:pt x="7" y="0"/>
                    </a:cubicBezTo>
                    <a:cubicBezTo>
                      <a:pt x="3" y="0"/>
                      <a:pt x="0" y="3"/>
                      <a:pt x="0" y="7"/>
                    </a:cubicBezTo>
                    <a:cubicBezTo>
                      <a:pt x="0" y="8"/>
                      <a:pt x="0" y="8"/>
                      <a:pt x="0" y="8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" name="Line 161"/>
              <p:cNvSpPr>
                <a:spLocks noChangeShapeType="1"/>
              </p:cNvSpPr>
              <p:nvPr/>
            </p:nvSpPr>
            <p:spPr bwMode="auto">
              <a:xfrm flipH="1">
                <a:off x="2154" y="2300"/>
                <a:ext cx="262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" name="Freeform 162"/>
              <p:cNvSpPr/>
              <p:nvPr/>
            </p:nvSpPr>
            <p:spPr bwMode="auto">
              <a:xfrm>
                <a:off x="2299" y="2153"/>
                <a:ext cx="42" cy="39"/>
              </a:xfrm>
              <a:custGeom>
                <a:avLst/>
                <a:gdLst>
                  <a:gd name="T0" fmla="*/ 23 w 23"/>
                  <a:gd name="T1" fmla="*/ 22 h 22"/>
                  <a:gd name="T2" fmla="*/ 0 w 23"/>
                  <a:gd name="T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</a:cxnLst>
                <a:rect l="0" t="0" r="r" b="b"/>
                <a:pathLst>
                  <a:path w="23" h="22">
                    <a:moveTo>
                      <a:pt x="23" y="22"/>
                    </a:moveTo>
                    <a:cubicBezTo>
                      <a:pt x="23" y="10"/>
                      <a:pt x="12" y="0"/>
                      <a:pt x="0" y="0"/>
                    </a:cubicBez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" name="Freeform 163"/>
              <p:cNvSpPr/>
              <p:nvPr/>
            </p:nvSpPr>
            <p:spPr bwMode="auto">
              <a:xfrm>
                <a:off x="2760" y="2833"/>
                <a:ext cx="288" cy="202"/>
              </a:xfrm>
              <a:custGeom>
                <a:avLst/>
                <a:gdLst>
                  <a:gd name="T0" fmla="*/ 160 w 160"/>
                  <a:gd name="T1" fmla="*/ 104 h 112"/>
                  <a:gd name="T2" fmla="*/ 152 w 160"/>
                  <a:gd name="T3" fmla="*/ 112 h 112"/>
                  <a:gd name="T4" fmla="*/ 8 w 160"/>
                  <a:gd name="T5" fmla="*/ 112 h 112"/>
                  <a:gd name="T6" fmla="*/ 0 w 160"/>
                  <a:gd name="T7" fmla="*/ 104 h 112"/>
                  <a:gd name="T8" fmla="*/ 0 w 160"/>
                  <a:gd name="T9" fmla="*/ 8 h 112"/>
                  <a:gd name="T10" fmla="*/ 8 w 160"/>
                  <a:gd name="T11" fmla="*/ 0 h 112"/>
                  <a:gd name="T12" fmla="*/ 152 w 160"/>
                  <a:gd name="T13" fmla="*/ 0 h 112"/>
                  <a:gd name="T14" fmla="*/ 160 w 160"/>
                  <a:gd name="T15" fmla="*/ 8 h 112"/>
                  <a:gd name="T16" fmla="*/ 160 w 160"/>
                  <a:gd name="T17" fmla="*/ 104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0" h="112">
                    <a:moveTo>
                      <a:pt x="160" y="104"/>
                    </a:moveTo>
                    <a:cubicBezTo>
                      <a:pt x="160" y="108"/>
                      <a:pt x="157" y="112"/>
                      <a:pt x="152" y="112"/>
                    </a:cubicBezTo>
                    <a:cubicBezTo>
                      <a:pt x="8" y="112"/>
                      <a:pt x="8" y="112"/>
                      <a:pt x="8" y="112"/>
                    </a:cubicBezTo>
                    <a:cubicBezTo>
                      <a:pt x="4" y="112"/>
                      <a:pt x="0" y="108"/>
                      <a:pt x="0" y="10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7" y="0"/>
                      <a:pt x="160" y="3"/>
                      <a:pt x="160" y="8"/>
                    </a:cubicBezTo>
                    <a:lnTo>
                      <a:pt x="160" y="104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" name="Line 164"/>
              <p:cNvSpPr>
                <a:spLocks noChangeShapeType="1"/>
              </p:cNvSpPr>
              <p:nvPr/>
            </p:nvSpPr>
            <p:spPr bwMode="auto">
              <a:xfrm>
                <a:off x="2760" y="2884"/>
                <a:ext cx="288" cy="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" name="Line 165"/>
              <p:cNvSpPr>
                <a:spLocks noChangeShapeType="1"/>
              </p:cNvSpPr>
              <p:nvPr/>
            </p:nvSpPr>
            <p:spPr bwMode="auto">
              <a:xfrm>
                <a:off x="2807" y="2943"/>
                <a:ext cx="178" cy="0"/>
              </a:xfrm>
              <a:prstGeom prst="line">
                <a:avLst/>
              </a:prstGeom>
              <a:noFill/>
              <a:ln w="22225" cap="sq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" name="Line 166"/>
              <p:cNvSpPr>
                <a:spLocks noChangeShapeType="1"/>
              </p:cNvSpPr>
              <p:nvPr/>
            </p:nvSpPr>
            <p:spPr bwMode="auto">
              <a:xfrm>
                <a:off x="2807" y="2972"/>
                <a:ext cx="136" cy="0"/>
              </a:xfrm>
              <a:prstGeom prst="line">
                <a:avLst/>
              </a:prstGeom>
              <a:noFill/>
              <a:ln w="22225" cap="sq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" name="Freeform 167"/>
              <p:cNvSpPr/>
              <p:nvPr/>
            </p:nvSpPr>
            <p:spPr bwMode="auto">
              <a:xfrm>
                <a:off x="3382" y="2770"/>
                <a:ext cx="295" cy="265"/>
              </a:xfrm>
              <a:custGeom>
                <a:avLst/>
                <a:gdLst>
                  <a:gd name="T0" fmla="*/ 82 w 164"/>
                  <a:gd name="T1" fmla="*/ 42 h 147"/>
                  <a:gd name="T2" fmla="*/ 153 w 164"/>
                  <a:gd name="T3" fmla="*/ 75 h 147"/>
                  <a:gd name="T4" fmla="*/ 82 w 164"/>
                  <a:gd name="T5" fmla="*/ 147 h 147"/>
                  <a:gd name="T6" fmla="*/ 11 w 164"/>
                  <a:gd name="T7" fmla="*/ 75 h 147"/>
                  <a:gd name="T8" fmla="*/ 82 w 164"/>
                  <a:gd name="T9" fmla="*/ 42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4" h="147">
                    <a:moveTo>
                      <a:pt x="82" y="42"/>
                    </a:moveTo>
                    <a:cubicBezTo>
                      <a:pt x="108" y="0"/>
                      <a:pt x="164" y="28"/>
                      <a:pt x="153" y="75"/>
                    </a:cubicBezTo>
                    <a:cubicBezTo>
                      <a:pt x="142" y="122"/>
                      <a:pt x="82" y="147"/>
                      <a:pt x="82" y="147"/>
                    </a:cubicBezTo>
                    <a:cubicBezTo>
                      <a:pt x="82" y="147"/>
                      <a:pt x="21" y="122"/>
                      <a:pt x="11" y="75"/>
                    </a:cubicBezTo>
                    <a:cubicBezTo>
                      <a:pt x="0" y="28"/>
                      <a:pt x="56" y="0"/>
                      <a:pt x="82" y="42"/>
                    </a:cubicBez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" name="Freeform 168"/>
              <p:cNvSpPr/>
              <p:nvPr/>
            </p:nvSpPr>
            <p:spPr bwMode="auto">
              <a:xfrm>
                <a:off x="4015" y="2767"/>
                <a:ext cx="268" cy="268"/>
              </a:xfrm>
              <a:custGeom>
                <a:avLst/>
                <a:gdLst>
                  <a:gd name="T0" fmla="*/ 65 w 149"/>
                  <a:gd name="T1" fmla="*/ 143 h 149"/>
                  <a:gd name="T2" fmla="*/ 51 w 149"/>
                  <a:gd name="T3" fmla="*/ 149 h 149"/>
                  <a:gd name="T4" fmla="*/ 8 w 149"/>
                  <a:gd name="T5" fmla="*/ 149 h 149"/>
                  <a:gd name="T6" fmla="*/ 0 w 149"/>
                  <a:gd name="T7" fmla="*/ 140 h 149"/>
                  <a:gd name="T8" fmla="*/ 0 w 149"/>
                  <a:gd name="T9" fmla="*/ 97 h 149"/>
                  <a:gd name="T10" fmla="*/ 6 w 149"/>
                  <a:gd name="T11" fmla="*/ 84 h 149"/>
                  <a:gd name="T12" fmla="*/ 86 w 149"/>
                  <a:gd name="T13" fmla="*/ 3 h 149"/>
                  <a:gd name="T14" fmla="*/ 98 w 149"/>
                  <a:gd name="T15" fmla="*/ 3 h 149"/>
                  <a:gd name="T16" fmla="*/ 146 w 149"/>
                  <a:gd name="T17" fmla="*/ 51 h 149"/>
                  <a:gd name="T18" fmla="*/ 146 w 149"/>
                  <a:gd name="T19" fmla="*/ 63 h 149"/>
                  <a:gd name="T20" fmla="*/ 65 w 149"/>
                  <a:gd name="T21" fmla="*/ 143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9" h="149">
                    <a:moveTo>
                      <a:pt x="65" y="143"/>
                    </a:moveTo>
                    <a:cubicBezTo>
                      <a:pt x="62" y="146"/>
                      <a:pt x="56" y="149"/>
                      <a:pt x="51" y="149"/>
                    </a:cubicBezTo>
                    <a:cubicBezTo>
                      <a:pt x="8" y="149"/>
                      <a:pt x="8" y="149"/>
                      <a:pt x="8" y="149"/>
                    </a:cubicBezTo>
                    <a:cubicBezTo>
                      <a:pt x="4" y="149"/>
                      <a:pt x="0" y="145"/>
                      <a:pt x="0" y="140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93"/>
                      <a:pt x="3" y="87"/>
                      <a:pt x="6" y="84"/>
                    </a:cubicBezTo>
                    <a:cubicBezTo>
                      <a:pt x="86" y="3"/>
                      <a:pt x="86" y="3"/>
                      <a:pt x="86" y="3"/>
                    </a:cubicBezTo>
                    <a:cubicBezTo>
                      <a:pt x="90" y="0"/>
                      <a:pt x="95" y="0"/>
                      <a:pt x="98" y="3"/>
                    </a:cubicBezTo>
                    <a:cubicBezTo>
                      <a:pt x="146" y="51"/>
                      <a:pt x="146" y="51"/>
                      <a:pt x="146" y="51"/>
                    </a:cubicBezTo>
                    <a:cubicBezTo>
                      <a:pt x="149" y="54"/>
                      <a:pt x="149" y="59"/>
                      <a:pt x="146" y="63"/>
                    </a:cubicBezTo>
                    <a:lnTo>
                      <a:pt x="65" y="143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" name="Freeform 169"/>
              <p:cNvSpPr/>
              <p:nvPr/>
            </p:nvSpPr>
            <p:spPr bwMode="auto">
              <a:xfrm>
                <a:off x="4017" y="2927"/>
                <a:ext cx="106" cy="106"/>
              </a:xfrm>
              <a:custGeom>
                <a:avLst/>
                <a:gdLst>
                  <a:gd name="T0" fmla="*/ 0 w 106"/>
                  <a:gd name="T1" fmla="*/ 7 h 106"/>
                  <a:gd name="T2" fmla="*/ 36 w 106"/>
                  <a:gd name="T3" fmla="*/ 0 h 106"/>
                  <a:gd name="T4" fmla="*/ 36 w 106"/>
                  <a:gd name="T5" fmla="*/ 34 h 106"/>
                  <a:gd name="T6" fmla="*/ 70 w 106"/>
                  <a:gd name="T7" fmla="*/ 34 h 106"/>
                  <a:gd name="T8" fmla="*/ 72 w 106"/>
                  <a:gd name="T9" fmla="*/ 70 h 106"/>
                  <a:gd name="T10" fmla="*/ 106 w 106"/>
                  <a:gd name="T11" fmla="*/ 70 h 106"/>
                  <a:gd name="T12" fmla="*/ 99 w 106"/>
                  <a:gd name="T13" fmla="*/ 106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6">
                    <a:moveTo>
                      <a:pt x="0" y="7"/>
                    </a:moveTo>
                    <a:lnTo>
                      <a:pt x="36" y="0"/>
                    </a:lnTo>
                    <a:lnTo>
                      <a:pt x="36" y="34"/>
                    </a:lnTo>
                    <a:lnTo>
                      <a:pt x="70" y="34"/>
                    </a:lnTo>
                    <a:lnTo>
                      <a:pt x="72" y="70"/>
                    </a:lnTo>
                    <a:lnTo>
                      <a:pt x="106" y="70"/>
                    </a:lnTo>
                    <a:lnTo>
                      <a:pt x="99" y="106"/>
                    </a:lnTo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" name="Line 170"/>
              <p:cNvSpPr>
                <a:spLocks noChangeShapeType="1"/>
              </p:cNvSpPr>
              <p:nvPr/>
            </p:nvSpPr>
            <p:spPr bwMode="auto">
              <a:xfrm flipV="1">
                <a:off x="4053" y="2783"/>
                <a:ext cx="144" cy="144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" name="Line 171"/>
              <p:cNvSpPr>
                <a:spLocks noChangeShapeType="1"/>
              </p:cNvSpPr>
              <p:nvPr/>
            </p:nvSpPr>
            <p:spPr bwMode="auto">
              <a:xfrm flipV="1">
                <a:off x="4123" y="2855"/>
                <a:ext cx="144" cy="142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" name="Line 172"/>
              <p:cNvSpPr>
                <a:spLocks noChangeShapeType="1"/>
              </p:cNvSpPr>
              <p:nvPr/>
            </p:nvSpPr>
            <p:spPr bwMode="auto">
              <a:xfrm flipV="1">
                <a:off x="4087" y="2819"/>
                <a:ext cx="144" cy="142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" name="Line 173"/>
              <p:cNvSpPr>
                <a:spLocks noChangeShapeType="1"/>
              </p:cNvSpPr>
              <p:nvPr/>
            </p:nvSpPr>
            <p:spPr bwMode="auto">
              <a:xfrm>
                <a:off x="4019" y="3011"/>
                <a:ext cx="20" cy="20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" name="Line 174"/>
              <p:cNvSpPr>
                <a:spLocks noChangeShapeType="1"/>
              </p:cNvSpPr>
              <p:nvPr/>
            </p:nvSpPr>
            <p:spPr bwMode="auto">
              <a:xfrm>
                <a:off x="4724" y="2876"/>
                <a:ext cx="45" cy="0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" name="Line 175"/>
              <p:cNvSpPr>
                <a:spLocks noChangeShapeType="1"/>
              </p:cNvSpPr>
              <p:nvPr/>
            </p:nvSpPr>
            <p:spPr bwMode="auto">
              <a:xfrm>
                <a:off x="4724" y="2898"/>
                <a:ext cx="60" cy="0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" name="Line 176"/>
              <p:cNvSpPr>
                <a:spLocks noChangeShapeType="1"/>
              </p:cNvSpPr>
              <p:nvPr/>
            </p:nvSpPr>
            <p:spPr bwMode="auto">
              <a:xfrm>
                <a:off x="4724" y="2921"/>
                <a:ext cx="38" cy="0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4" name="Line 177"/>
              <p:cNvSpPr>
                <a:spLocks noChangeShapeType="1"/>
              </p:cNvSpPr>
              <p:nvPr/>
            </p:nvSpPr>
            <p:spPr bwMode="auto">
              <a:xfrm>
                <a:off x="4724" y="2990"/>
                <a:ext cx="52" cy="0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" name="Freeform 178"/>
              <p:cNvSpPr/>
              <p:nvPr/>
            </p:nvSpPr>
            <p:spPr bwMode="auto">
              <a:xfrm>
                <a:off x="4681" y="2819"/>
                <a:ext cx="205" cy="216"/>
              </a:xfrm>
              <a:custGeom>
                <a:avLst/>
                <a:gdLst>
                  <a:gd name="T0" fmla="*/ 114 w 114"/>
                  <a:gd name="T1" fmla="*/ 112 h 120"/>
                  <a:gd name="T2" fmla="*/ 106 w 114"/>
                  <a:gd name="T3" fmla="*/ 120 h 120"/>
                  <a:gd name="T4" fmla="*/ 8 w 114"/>
                  <a:gd name="T5" fmla="*/ 120 h 120"/>
                  <a:gd name="T6" fmla="*/ 0 w 114"/>
                  <a:gd name="T7" fmla="*/ 112 h 120"/>
                  <a:gd name="T8" fmla="*/ 0 w 114"/>
                  <a:gd name="T9" fmla="*/ 8 h 120"/>
                  <a:gd name="T10" fmla="*/ 8 w 114"/>
                  <a:gd name="T11" fmla="*/ 0 h 120"/>
                  <a:gd name="T12" fmla="*/ 106 w 114"/>
                  <a:gd name="T13" fmla="*/ 0 h 120"/>
                  <a:gd name="T14" fmla="*/ 114 w 114"/>
                  <a:gd name="T15" fmla="*/ 8 h 120"/>
                  <a:gd name="T16" fmla="*/ 114 w 114"/>
                  <a:gd name="T17" fmla="*/ 112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4" h="120">
                    <a:moveTo>
                      <a:pt x="114" y="112"/>
                    </a:moveTo>
                    <a:cubicBezTo>
                      <a:pt x="114" y="116"/>
                      <a:pt x="111" y="120"/>
                      <a:pt x="106" y="120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4" y="120"/>
                      <a:pt x="0" y="116"/>
                      <a:pt x="0" y="11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06" y="0"/>
                      <a:pt x="106" y="0"/>
                      <a:pt x="106" y="0"/>
                    </a:cubicBezTo>
                    <a:cubicBezTo>
                      <a:pt x="111" y="0"/>
                      <a:pt x="114" y="3"/>
                      <a:pt x="114" y="8"/>
                    </a:cubicBezTo>
                    <a:lnTo>
                      <a:pt x="114" y="112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" name="Freeform 179"/>
              <p:cNvSpPr/>
              <p:nvPr/>
            </p:nvSpPr>
            <p:spPr bwMode="auto">
              <a:xfrm>
                <a:off x="4717" y="2803"/>
                <a:ext cx="27" cy="30"/>
              </a:xfrm>
              <a:custGeom>
                <a:avLst/>
                <a:gdLst>
                  <a:gd name="T0" fmla="*/ 15 w 15"/>
                  <a:gd name="T1" fmla="*/ 13 h 17"/>
                  <a:gd name="T2" fmla="*/ 11 w 15"/>
                  <a:gd name="T3" fmla="*/ 17 h 17"/>
                  <a:gd name="T4" fmla="*/ 4 w 15"/>
                  <a:gd name="T5" fmla="*/ 17 h 17"/>
                  <a:gd name="T6" fmla="*/ 0 w 15"/>
                  <a:gd name="T7" fmla="*/ 13 h 17"/>
                  <a:gd name="T8" fmla="*/ 0 w 15"/>
                  <a:gd name="T9" fmla="*/ 4 h 17"/>
                  <a:gd name="T10" fmla="*/ 4 w 15"/>
                  <a:gd name="T11" fmla="*/ 0 h 17"/>
                  <a:gd name="T12" fmla="*/ 11 w 15"/>
                  <a:gd name="T13" fmla="*/ 0 h 17"/>
                  <a:gd name="T14" fmla="*/ 15 w 15"/>
                  <a:gd name="T15" fmla="*/ 4 h 17"/>
                  <a:gd name="T16" fmla="*/ 15 w 15"/>
                  <a:gd name="T1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7">
                    <a:moveTo>
                      <a:pt x="15" y="13"/>
                    </a:moveTo>
                    <a:cubicBezTo>
                      <a:pt x="15" y="15"/>
                      <a:pt x="13" y="17"/>
                      <a:pt x="11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2" y="17"/>
                      <a:pt x="0" y="15"/>
                      <a:pt x="0" y="1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5" y="2"/>
                      <a:pt x="15" y="4"/>
                    </a:cubicBezTo>
                    <a:lnTo>
                      <a:pt x="15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" name="Freeform 180"/>
              <p:cNvSpPr/>
              <p:nvPr/>
            </p:nvSpPr>
            <p:spPr bwMode="auto">
              <a:xfrm>
                <a:off x="4823" y="2803"/>
                <a:ext cx="29" cy="30"/>
              </a:xfrm>
              <a:custGeom>
                <a:avLst/>
                <a:gdLst>
                  <a:gd name="T0" fmla="*/ 16 w 16"/>
                  <a:gd name="T1" fmla="*/ 13 h 17"/>
                  <a:gd name="T2" fmla="*/ 12 w 16"/>
                  <a:gd name="T3" fmla="*/ 17 h 17"/>
                  <a:gd name="T4" fmla="*/ 4 w 16"/>
                  <a:gd name="T5" fmla="*/ 17 h 17"/>
                  <a:gd name="T6" fmla="*/ 0 w 16"/>
                  <a:gd name="T7" fmla="*/ 13 h 17"/>
                  <a:gd name="T8" fmla="*/ 0 w 16"/>
                  <a:gd name="T9" fmla="*/ 4 h 17"/>
                  <a:gd name="T10" fmla="*/ 4 w 16"/>
                  <a:gd name="T11" fmla="*/ 0 h 17"/>
                  <a:gd name="T12" fmla="*/ 12 w 16"/>
                  <a:gd name="T13" fmla="*/ 0 h 17"/>
                  <a:gd name="T14" fmla="*/ 16 w 16"/>
                  <a:gd name="T15" fmla="*/ 4 h 17"/>
                  <a:gd name="T16" fmla="*/ 16 w 16"/>
                  <a:gd name="T1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7">
                    <a:moveTo>
                      <a:pt x="16" y="13"/>
                    </a:moveTo>
                    <a:cubicBezTo>
                      <a:pt x="16" y="15"/>
                      <a:pt x="14" y="17"/>
                      <a:pt x="12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2" y="17"/>
                      <a:pt x="0" y="15"/>
                      <a:pt x="0" y="1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4" y="0"/>
                      <a:pt x="16" y="2"/>
                      <a:pt x="16" y="4"/>
                    </a:cubicBez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" name="Line 181"/>
              <p:cNvSpPr>
                <a:spLocks noChangeShapeType="1"/>
              </p:cNvSpPr>
              <p:nvPr/>
            </p:nvSpPr>
            <p:spPr bwMode="auto">
              <a:xfrm>
                <a:off x="4731" y="2732"/>
                <a:ext cx="0" cy="87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" name="Line 182"/>
              <p:cNvSpPr>
                <a:spLocks noChangeShapeType="1"/>
              </p:cNvSpPr>
              <p:nvPr/>
            </p:nvSpPr>
            <p:spPr bwMode="auto">
              <a:xfrm>
                <a:off x="4838" y="2732"/>
                <a:ext cx="0" cy="87"/>
              </a:xfrm>
              <a:prstGeom prst="line">
                <a:avLst/>
              </a:pr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" name="Line 183"/>
              <p:cNvSpPr>
                <a:spLocks noChangeShapeType="1"/>
              </p:cNvSpPr>
              <p:nvPr/>
            </p:nvSpPr>
            <p:spPr bwMode="auto">
              <a:xfrm>
                <a:off x="5314" y="2876"/>
                <a:ext cx="182" cy="0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" name="Line 184"/>
              <p:cNvSpPr>
                <a:spLocks noChangeShapeType="1"/>
              </p:cNvSpPr>
              <p:nvPr/>
            </p:nvSpPr>
            <p:spPr bwMode="auto">
              <a:xfrm>
                <a:off x="5314" y="2898"/>
                <a:ext cx="182" cy="0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" name="Line 185"/>
              <p:cNvSpPr>
                <a:spLocks noChangeShapeType="1"/>
              </p:cNvSpPr>
              <p:nvPr/>
            </p:nvSpPr>
            <p:spPr bwMode="auto">
              <a:xfrm>
                <a:off x="5314" y="2921"/>
                <a:ext cx="182" cy="0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" name="Line 186"/>
              <p:cNvSpPr>
                <a:spLocks noChangeShapeType="1"/>
              </p:cNvSpPr>
              <p:nvPr/>
            </p:nvSpPr>
            <p:spPr bwMode="auto">
              <a:xfrm>
                <a:off x="5314" y="2975"/>
                <a:ext cx="54" cy="0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" name="Freeform 187"/>
              <p:cNvSpPr/>
              <p:nvPr/>
            </p:nvSpPr>
            <p:spPr bwMode="auto">
              <a:xfrm>
                <a:off x="5266" y="2819"/>
                <a:ext cx="279" cy="216"/>
              </a:xfrm>
              <a:custGeom>
                <a:avLst/>
                <a:gdLst>
                  <a:gd name="T0" fmla="*/ 155 w 155"/>
                  <a:gd name="T1" fmla="*/ 112 h 120"/>
                  <a:gd name="T2" fmla="*/ 147 w 155"/>
                  <a:gd name="T3" fmla="*/ 120 h 120"/>
                  <a:gd name="T4" fmla="*/ 8 w 155"/>
                  <a:gd name="T5" fmla="*/ 120 h 120"/>
                  <a:gd name="T6" fmla="*/ 0 w 155"/>
                  <a:gd name="T7" fmla="*/ 112 h 120"/>
                  <a:gd name="T8" fmla="*/ 0 w 155"/>
                  <a:gd name="T9" fmla="*/ 8 h 120"/>
                  <a:gd name="T10" fmla="*/ 8 w 155"/>
                  <a:gd name="T11" fmla="*/ 0 h 120"/>
                  <a:gd name="T12" fmla="*/ 147 w 155"/>
                  <a:gd name="T13" fmla="*/ 0 h 120"/>
                  <a:gd name="T14" fmla="*/ 155 w 155"/>
                  <a:gd name="T15" fmla="*/ 8 h 120"/>
                  <a:gd name="T16" fmla="*/ 155 w 155"/>
                  <a:gd name="T17" fmla="*/ 112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5" h="120">
                    <a:moveTo>
                      <a:pt x="155" y="112"/>
                    </a:moveTo>
                    <a:cubicBezTo>
                      <a:pt x="155" y="116"/>
                      <a:pt x="151" y="120"/>
                      <a:pt x="147" y="120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4" y="120"/>
                      <a:pt x="0" y="116"/>
                      <a:pt x="0" y="11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3"/>
                      <a:pt x="4" y="0"/>
                      <a:pt x="8" y="0"/>
                    </a:cubicBezTo>
                    <a:cubicBezTo>
                      <a:pt x="147" y="0"/>
                      <a:pt x="147" y="0"/>
                      <a:pt x="147" y="0"/>
                    </a:cubicBezTo>
                    <a:cubicBezTo>
                      <a:pt x="151" y="0"/>
                      <a:pt x="155" y="3"/>
                      <a:pt x="155" y="8"/>
                    </a:cubicBezTo>
                    <a:lnTo>
                      <a:pt x="155" y="112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" name="Freeform 188"/>
              <p:cNvSpPr/>
              <p:nvPr/>
            </p:nvSpPr>
            <p:spPr bwMode="auto">
              <a:xfrm>
                <a:off x="5314" y="2803"/>
                <a:ext cx="27" cy="30"/>
              </a:xfrm>
              <a:custGeom>
                <a:avLst/>
                <a:gdLst>
                  <a:gd name="T0" fmla="*/ 15 w 15"/>
                  <a:gd name="T1" fmla="*/ 13 h 17"/>
                  <a:gd name="T2" fmla="*/ 11 w 15"/>
                  <a:gd name="T3" fmla="*/ 17 h 17"/>
                  <a:gd name="T4" fmla="*/ 4 w 15"/>
                  <a:gd name="T5" fmla="*/ 17 h 17"/>
                  <a:gd name="T6" fmla="*/ 0 w 15"/>
                  <a:gd name="T7" fmla="*/ 13 h 17"/>
                  <a:gd name="T8" fmla="*/ 0 w 15"/>
                  <a:gd name="T9" fmla="*/ 4 h 17"/>
                  <a:gd name="T10" fmla="*/ 4 w 15"/>
                  <a:gd name="T11" fmla="*/ 0 h 17"/>
                  <a:gd name="T12" fmla="*/ 11 w 15"/>
                  <a:gd name="T13" fmla="*/ 0 h 17"/>
                  <a:gd name="T14" fmla="*/ 15 w 15"/>
                  <a:gd name="T15" fmla="*/ 4 h 17"/>
                  <a:gd name="T16" fmla="*/ 15 w 15"/>
                  <a:gd name="T1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7">
                    <a:moveTo>
                      <a:pt x="15" y="13"/>
                    </a:moveTo>
                    <a:cubicBezTo>
                      <a:pt x="15" y="15"/>
                      <a:pt x="14" y="17"/>
                      <a:pt x="11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2" y="17"/>
                      <a:pt x="0" y="15"/>
                      <a:pt x="0" y="1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4" y="0"/>
                      <a:pt x="15" y="2"/>
                      <a:pt x="15" y="4"/>
                    </a:cubicBezTo>
                    <a:lnTo>
                      <a:pt x="15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" name="Freeform 189"/>
              <p:cNvSpPr/>
              <p:nvPr/>
            </p:nvSpPr>
            <p:spPr bwMode="auto">
              <a:xfrm>
                <a:off x="5417" y="2803"/>
                <a:ext cx="27" cy="30"/>
              </a:xfrm>
              <a:custGeom>
                <a:avLst/>
                <a:gdLst>
                  <a:gd name="T0" fmla="*/ 15 w 15"/>
                  <a:gd name="T1" fmla="*/ 13 h 17"/>
                  <a:gd name="T2" fmla="*/ 11 w 15"/>
                  <a:gd name="T3" fmla="*/ 17 h 17"/>
                  <a:gd name="T4" fmla="*/ 4 w 15"/>
                  <a:gd name="T5" fmla="*/ 17 h 17"/>
                  <a:gd name="T6" fmla="*/ 0 w 15"/>
                  <a:gd name="T7" fmla="*/ 13 h 17"/>
                  <a:gd name="T8" fmla="*/ 0 w 15"/>
                  <a:gd name="T9" fmla="*/ 4 h 17"/>
                  <a:gd name="T10" fmla="*/ 4 w 15"/>
                  <a:gd name="T11" fmla="*/ 0 h 17"/>
                  <a:gd name="T12" fmla="*/ 11 w 15"/>
                  <a:gd name="T13" fmla="*/ 0 h 17"/>
                  <a:gd name="T14" fmla="*/ 15 w 15"/>
                  <a:gd name="T15" fmla="*/ 4 h 17"/>
                  <a:gd name="T16" fmla="*/ 15 w 15"/>
                  <a:gd name="T1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7">
                    <a:moveTo>
                      <a:pt x="15" y="13"/>
                    </a:moveTo>
                    <a:cubicBezTo>
                      <a:pt x="15" y="15"/>
                      <a:pt x="14" y="17"/>
                      <a:pt x="11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2" y="17"/>
                      <a:pt x="0" y="15"/>
                      <a:pt x="0" y="1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4" y="0"/>
                      <a:pt x="15" y="2"/>
                      <a:pt x="15" y="4"/>
                    </a:cubicBezTo>
                    <a:lnTo>
                      <a:pt x="15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" name="Freeform 190"/>
              <p:cNvSpPr/>
              <p:nvPr/>
            </p:nvSpPr>
            <p:spPr bwMode="auto">
              <a:xfrm>
                <a:off x="5467" y="2803"/>
                <a:ext cx="29" cy="30"/>
              </a:xfrm>
              <a:custGeom>
                <a:avLst/>
                <a:gdLst>
                  <a:gd name="T0" fmla="*/ 16 w 16"/>
                  <a:gd name="T1" fmla="*/ 13 h 17"/>
                  <a:gd name="T2" fmla="*/ 12 w 16"/>
                  <a:gd name="T3" fmla="*/ 17 h 17"/>
                  <a:gd name="T4" fmla="*/ 4 w 16"/>
                  <a:gd name="T5" fmla="*/ 17 h 17"/>
                  <a:gd name="T6" fmla="*/ 0 w 16"/>
                  <a:gd name="T7" fmla="*/ 13 h 17"/>
                  <a:gd name="T8" fmla="*/ 0 w 16"/>
                  <a:gd name="T9" fmla="*/ 4 h 17"/>
                  <a:gd name="T10" fmla="*/ 4 w 16"/>
                  <a:gd name="T11" fmla="*/ 0 h 17"/>
                  <a:gd name="T12" fmla="*/ 12 w 16"/>
                  <a:gd name="T13" fmla="*/ 0 h 17"/>
                  <a:gd name="T14" fmla="*/ 16 w 16"/>
                  <a:gd name="T15" fmla="*/ 4 h 17"/>
                  <a:gd name="T16" fmla="*/ 16 w 16"/>
                  <a:gd name="T1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" h="17">
                    <a:moveTo>
                      <a:pt x="16" y="13"/>
                    </a:moveTo>
                    <a:cubicBezTo>
                      <a:pt x="16" y="15"/>
                      <a:pt x="14" y="17"/>
                      <a:pt x="12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2" y="17"/>
                      <a:pt x="0" y="15"/>
                      <a:pt x="0" y="1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4" y="0"/>
                      <a:pt x="16" y="2"/>
                      <a:pt x="16" y="4"/>
                    </a:cubicBezTo>
                    <a:lnTo>
                      <a:pt x="16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" name="Freeform 191"/>
              <p:cNvSpPr/>
              <p:nvPr/>
            </p:nvSpPr>
            <p:spPr bwMode="auto">
              <a:xfrm>
                <a:off x="5366" y="2803"/>
                <a:ext cx="27" cy="30"/>
              </a:xfrm>
              <a:custGeom>
                <a:avLst/>
                <a:gdLst>
                  <a:gd name="T0" fmla="*/ 15 w 15"/>
                  <a:gd name="T1" fmla="*/ 13 h 17"/>
                  <a:gd name="T2" fmla="*/ 11 w 15"/>
                  <a:gd name="T3" fmla="*/ 17 h 17"/>
                  <a:gd name="T4" fmla="*/ 4 w 15"/>
                  <a:gd name="T5" fmla="*/ 17 h 17"/>
                  <a:gd name="T6" fmla="*/ 0 w 15"/>
                  <a:gd name="T7" fmla="*/ 13 h 17"/>
                  <a:gd name="T8" fmla="*/ 0 w 15"/>
                  <a:gd name="T9" fmla="*/ 4 h 17"/>
                  <a:gd name="T10" fmla="*/ 4 w 15"/>
                  <a:gd name="T11" fmla="*/ 0 h 17"/>
                  <a:gd name="T12" fmla="*/ 11 w 15"/>
                  <a:gd name="T13" fmla="*/ 0 h 17"/>
                  <a:gd name="T14" fmla="*/ 15 w 15"/>
                  <a:gd name="T15" fmla="*/ 4 h 17"/>
                  <a:gd name="T16" fmla="*/ 15 w 15"/>
                  <a:gd name="T17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" h="17">
                    <a:moveTo>
                      <a:pt x="15" y="13"/>
                    </a:moveTo>
                    <a:cubicBezTo>
                      <a:pt x="15" y="15"/>
                      <a:pt x="13" y="17"/>
                      <a:pt x="11" y="17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1" y="17"/>
                      <a:pt x="0" y="15"/>
                      <a:pt x="0" y="1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0"/>
                      <a:pt x="4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3" y="0"/>
                      <a:pt x="15" y="2"/>
                      <a:pt x="15" y="4"/>
                    </a:cubicBezTo>
                    <a:lnTo>
                      <a:pt x="15" y="1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" name="Line 192"/>
              <p:cNvSpPr>
                <a:spLocks noChangeShapeType="1"/>
              </p:cNvSpPr>
              <p:nvPr/>
            </p:nvSpPr>
            <p:spPr bwMode="auto">
              <a:xfrm>
                <a:off x="5926" y="2858"/>
                <a:ext cx="65" cy="0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" name="Line 193"/>
              <p:cNvSpPr>
                <a:spLocks noChangeShapeType="1"/>
              </p:cNvSpPr>
              <p:nvPr/>
            </p:nvSpPr>
            <p:spPr bwMode="auto">
              <a:xfrm>
                <a:off x="5926" y="2880"/>
                <a:ext cx="65" cy="0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" name="Line 194"/>
              <p:cNvSpPr>
                <a:spLocks noChangeShapeType="1"/>
              </p:cNvSpPr>
              <p:nvPr/>
            </p:nvSpPr>
            <p:spPr bwMode="auto">
              <a:xfrm>
                <a:off x="5926" y="2903"/>
                <a:ext cx="65" cy="0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" name="Line 195"/>
              <p:cNvSpPr>
                <a:spLocks noChangeShapeType="1"/>
              </p:cNvSpPr>
              <p:nvPr/>
            </p:nvSpPr>
            <p:spPr bwMode="auto">
              <a:xfrm>
                <a:off x="5926" y="2927"/>
                <a:ext cx="65" cy="0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" name="Line 196"/>
              <p:cNvSpPr>
                <a:spLocks noChangeShapeType="1"/>
              </p:cNvSpPr>
              <p:nvPr/>
            </p:nvSpPr>
            <p:spPr bwMode="auto">
              <a:xfrm>
                <a:off x="5926" y="2948"/>
                <a:ext cx="65" cy="0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" name="Line 197"/>
              <p:cNvSpPr>
                <a:spLocks noChangeShapeType="1"/>
              </p:cNvSpPr>
              <p:nvPr/>
            </p:nvSpPr>
            <p:spPr bwMode="auto">
              <a:xfrm>
                <a:off x="5926" y="2972"/>
                <a:ext cx="65" cy="0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" name="Line 198"/>
              <p:cNvSpPr>
                <a:spLocks noChangeShapeType="1"/>
              </p:cNvSpPr>
              <p:nvPr/>
            </p:nvSpPr>
            <p:spPr bwMode="auto">
              <a:xfrm>
                <a:off x="5926" y="2993"/>
                <a:ext cx="65" cy="0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" name="Line 199"/>
              <p:cNvSpPr>
                <a:spLocks noChangeShapeType="1"/>
              </p:cNvSpPr>
              <p:nvPr/>
            </p:nvSpPr>
            <p:spPr bwMode="auto">
              <a:xfrm>
                <a:off x="6072" y="2858"/>
                <a:ext cx="66" cy="0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" name="Line 200"/>
              <p:cNvSpPr>
                <a:spLocks noChangeShapeType="1"/>
              </p:cNvSpPr>
              <p:nvPr/>
            </p:nvSpPr>
            <p:spPr bwMode="auto">
              <a:xfrm>
                <a:off x="6072" y="2880"/>
                <a:ext cx="66" cy="0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" name="Line 201"/>
              <p:cNvSpPr>
                <a:spLocks noChangeShapeType="1"/>
              </p:cNvSpPr>
              <p:nvPr/>
            </p:nvSpPr>
            <p:spPr bwMode="auto">
              <a:xfrm>
                <a:off x="6072" y="2903"/>
                <a:ext cx="66" cy="0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9" name="Line 202"/>
              <p:cNvSpPr>
                <a:spLocks noChangeShapeType="1"/>
              </p:cNvSpPr>
              <p:nvPr/>
            </p:nvSpPr>
            <p:spPr bwMode="auto">
              <a:xfrm>
                <a:off x="6072" y="2927"/>
                <a:ext cx="66" cy="0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0" name="Line 203"/>
              <p:cNvSpPr>
                <a:spLocks noChangeShapeType="1"/>
              </p:cNvSpPr>
              <p:nvPr/>
            </p:nvSpPr>
            <p:spPr bwMode="auto">
              <a:xfrm>
                <a:off x="6072" y="2948"/>
                <a:ext cx="66" cy="0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1" name="Line 204"/>
              <p:cNvSpPr>
                <a:spLocks noChangeShapeType="1"/>
              </p:cNvSpPr>
              <p:nvPr/>
            </p:nvSpPr>
            <p:spPr bwMode="auto">
              <a:xfrm>
                <a:off x="6072" y="2972"/>
                <a:ext cx="66" cy="0"/>
              </a:xfrm>
              <a:prstGeom prst="line">
                <a:avLst/>
              </a:prstGeom>
              <a:noFill/>
              <a:ln w="11113" cap="rnd">
                <a:solidFill>
                  <a:srgbClr val="000000"/>
                </a:solidFill>
                <a:prstDash val="solid"/>
                <a:rou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10" name="Line 206"/>
            <p:cNvSpPr>
              <a:spLocks noChangeShapeType="1"/>
            </p:cNvSpPr>
            <p:nvPr/>
          </p:nvSpPr>
          <p:spPr bwMode="auto">
            <a:xfrm>
              <a:off x="6072" y="2993"/>
              <a:ext cx="43" cy="0"/>
            </a:xfrm>
            <a:prstGeom prst="line">
              <a:avLst/>
            </a:prstGeom>
            <a:noFill/>
            <a:ln w="11113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Line 207"/>
            <p:cNvSpPr>
              <a:spLocks noChangeShapeType="1"/>
            </p:cNvSpPr>
            <p:nvPr/>
          </p:nvSpPr>
          <p:spPr bwMode="auto">
            <a:xfrm flipV="1">
              <a:off x="6030" y="2819"/>
              <a:ext cx="0" cy="216"/>
            </a:xfrm>
            <a:prstGeom prst="line">
              <a:avLst/>
            </a:prstGeom>
            <a:noFill/>
            <a:ln w="11113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208"/>
            <p:cNvSpPr/>
            <p:nvPr/>
          </p:nvSpPr>
          <p:spPr bwMode="auto">
            <a:xfrm>
              <a:off x="5892" y="2819"/>
              <a:ext cx="279" cy="216"/>
            </a:xfrm>
            <a:custGeom>
              <a:avLst/>
              <a:gdLst>
                <a:gd name="T0" fmla="*/ 155 w 155"/>
                <a:gd name="T1" fmla="*/ 112 h 120"/>
                <a:gd name="T2" fmla="*/ 147 w 155"/>
                <a:gd name="T3" fmla="*/ 120 h 120"/>
                <a:gd name="T4" fmla="*/ 8 w 155"/>
                <a:gd name="T5" fmla="*/ 120 h 120"/>
                <a:gd name="T6" fmla="*/ 0 w 155"/>
                <a:gd name="T7" fmla="*/ 112 h 120"/>
                <a:gd name="T8" fmla="*/ 0 w 155"/>
                <a:gd name="T9" fmla="*/ 8 h 120"/>
                <a:gd name="T10" fmla="*/ 8 w 155"/>
                <a:gd name="T11" fmla="*/ 0 h 120"/>
                <a:gd name="T12" fmla="*/ 147 w 155"/>
                <a:gd name="T13" fmla="*/ 0 h 120"/>
                <a:gd name="T14" fmla="*/ 155 w 155"/>
                <a:gd name="T15" fmla="*/ 8 h 120"/>
                <a:gd name="T16" fmla="*/ 155 w 155"/>
                <a:gd name="T17" fmla="*/ 112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5" h="120">
                  <a:moveTo>
                    <a:pt x="155" y="112"/>
                  </a:moveTo>
                  <a:cubicBezTo>
                    <a:pt x="155" y="116"/>
                    <a:pt x="151" y="120"/>
                    <a:pt x="147" y="120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4" y="120"/>
                    <a:pt x="0" y="116"/>
                    <a:pt x="0" y="11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3"/>
                    <a:pt x="4" y="0"/>
                    <a:pt x="8" y="0"/>
                  </a:cubicBezTo>
                  <a:cubicBezTo>
                    <a:pt x="147" y="0"/>
                    <a:pt x="147" y="0"/>
                    <a:pt x="147" y="0"/>
                  </a:cubicBezTo>
                  <a:cubicBezTo>
                    <a:pt x="151" y="0"/>
                    <a:pt x="155" y="3"/>
                    <a:pt x="155" y="8"/>
                  </a:cubicBezTo>
                  <a:lnTo>
                    <a:pt x="155" y="112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209"/>
            <p:cNvSpPr/>
            <p:nvPr/>
          </p:nvSpPr>
          <p:spPr bwMode="auto">
            <a:xfrm>
              <a:off x="6018" y="2983"/>
              <a:ext cx="27" cy="25"/>
            </a:xfrm>
            <a:custGeom>
              <a:avLst/>
              <a:gdLst>
                <a:gd name="T0" fmla="*/ 11 w 15"/>
                <a:gd name="T1" fmla="*/ 0 h 14"/>
                <a:gd name="T2" fmla="*/ 15 w 15"/>
                <a:gd name="T3" fmla="*/ 4 h 14"/>
                <a:gd name="T4" fmla="*/ 15 w 15"/>
                <a:gd name="T5" fmla="*/ 10 h 14"/>
                <a:gd name="T6" fmla="*/ 11 w 15"/>
                <a:gd name="T7" fmla="*/ 14 h 14"/>
                <a:gd name="T8" fmla="*/ 4 w 15"/>
                <a:gd name="T9" fmla="*/ 14 h 14"/>
                <a:gd name="T10" fmla="*/ 0 w 15"/>
                <a:gd name="T11" fmla="*/ 10 h 14"/>
                <a:gd name="T12" fmla="*/ 0 w 15"/>
                <a:gd name="T13" fmla="*/ 4 h 14"/>
                <a:gd name="T14" fmla="*/ 4 w 15"/>
                <a:gd name="T15" fmla="*/ 0 h 14"/>
                <a:gd name="T16" fmla="*/ 11 w 15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4">
                  <a:moveTo>
                    <a:pt x="11" y="0"/>
                  </a:moveTo>
                  <a:cubicBezTo>
                    <a:pt x="13" y="0"/>
                    <a:pt x="15" y="2"/>
                    <a:pt x="15" y="4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2"/>
                    <a:pt x="13" y="14"/>
                    <a:pt x="11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1" y="14"/>
                    <a:pt x="0" y="12"/>
                    <a:pt x="0" y="1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4" y="0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210"/>
            <p:cNvSpPr/>
            <p:nvPr/>
          </p:nvSpPr>
          <p:spPr bwMode="auto">
            <a:xfrm>
              <a:off x="6018" y="2891"/>
              <a:ext cx="27" cy="25"/>
            </a:xfrm>
            <a:custGeom>
              <a:avLst/>
              <a:gdLst>
                <a:gd name="T0" fmla="*/ 11 w 15"/>
                <a:gd name="T1" fmla="*/ 0 h 14"/>
                <a:gd name="T2" fmla="*/ 15 w 15"/>
                <a:gd name="T3" fmla="*/ 4 h 14"/>
                <a:gd name="T4" fmla="*/ 15 w 15"/>
                <a:gd name="T5" fmla="*/ 10 h 14"/>
                <a:gd name="T6" fmla="*/ 11 w 15"/>
                <a:gd name="T7" fmla="*/ 14 h 14"/>
                <a:gd name="T8" fmla="*/ 4 w 15"/>
                <a:gd name="T9" fmla="*/ 14 h 14"/>
                <a:gd name="T10" fmla="*/ 0 w 15"/>
                <a:gd name="T11" fmla="*/ 10 h 14"/>
                <a:gd name="T12" fmla="*/ 0 w 15"/>
                <a:gd name="T13" fmla="*/ 4 h 14"/>
                <a:gd name="T14" fmla="*/ 4 w 15"/>
                <a:gd name="T15" fmla="*/ 0 h 14"/>
                <a:gd name="T16" fmla="*/ 11 w 15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4">
                  <a:moveTo>
                    <a:pt x="11" y="0"/>
                  </a:moveTo>
                  <a:cubicBezTo>
                    <a:pt x="13" y="0"/>
                    <a:pt x="15" y="2"/>
                    <a:pt x="15" y="4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2"/>
                    <a:pt x="13" y="14"/>
                    <a:pt x="11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1" y="14"/>
                    <a:pt x="0" y="12"/>
                    <a:pt x="0" y="1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4" y="0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211"/>
            <p:cNvSpPr/>
            <p:nvPr/>
          </p:nvSpPr>
          <p:spPr bwMode="auto">
            <a:xfrm>
              <a:off x="6018" y="2844"/>
              <a:ext cx="27" cy="25"/>
            </a:xfrm>
            <a:custGeom>
              <a:avLst/>
              <a:gdLst>
                <a:gd name="T0" fmla="*/ 11 w 15"/>
                <a:gd name="T1" fmla="*/ 0 h 14"/>
                <a:gd name="T2" fmla="*/ 15 w 15"/>
                <a:gd name="T3" fmla="*/ 4 h 14"/>
                <a:gd name="T4" fmla="*/ 15 w 15"/>
                <a:gd name="T5" fmla="*/ 10 h 14"/>
                <a:gd name="T6" fmla="*/ 11 w 15"/>
                <a:gd name="T7" fmla="*/ 14 h 14"/>
                <a:gd name="T8" fmla="*/ 4 w 15"/>
                <a:gd name="T9" fmla="*/ 14 h 14"/>
                <a:gd name="T10" fmla="*/ 0 w 15"/>
                <a:gd name="T11" fmla="*/ 10 h 14"/>
                <a:gd name="T12" fmla="*/ 0 w 15"/>
                <a:gd name="T13" fmla="*/ 4 h 14"/>
                <a:gd name="T14" fmla="*/ 4 w 15"/>
                <a:gd name="T15" fmla="*/ 0 h 14"/>
                <a:gd name="T16" fmla="*/ 11 w 15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4">
                  <a:moveTo>
                    <a:pt x="11" y="0"/>
                  </a:moveTo>
                  <a:cubicBezTo>
                    <a:pt x="13" y="0"/>
                    <a:pt x="15" y="2"/>
                    <a:pt x="15" y="4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2"/>
                    <a:pt x="13" y="14"/>
                    <a:pt x="11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1" y="14"/>
                    <a:pt x="0" y="12"/>
                    <a:pt x="0" y="1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1" y="0"/>
                    <a:pt x="4" y="0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212"/>
            <p:cNvSpPr/>
            <p:nvPr/>
          </p:nvSpPr>
          <p:spPr bwMode="auto">
            <a:xfrm>
              <a:off x="6018" y="2938"/>
              <a:ext cx="27" cy="23"/>
            </a:xfrm>
            <a:custGeom>
              <a:avLst/>
              <a:gdLst>
                <a:gd name="T0" fmla="*/ 11 w 15"/>
                <a:gd name="T1" fmla="*/ 0 h 13"/>
                <a:gd name="T2" fmla="*/ 15 w 15"/>
                <a:gd name="T3" fmla="*/ 4 h 13"/>
                <a:gd name="T4" fmla="*/ 15 w 15"/>
                <a:gd name="T5" fmla="*/ 9 h 13"/>
                <a:gd name="T6" fmla="*/ 11 w 15"/>
                <a:gd name="T7" fmla="*/ 13 h 13"/>
                <a:gd name="T8" fmla="*/ 4 w 15"/>
                <a:gd name="T9" fmla="*/ 13 h 13"/>
                <a:gd name="T10" fmla="*/ 0 w 15"/>
                <a:gd name="T11" fmla="*/ 9 h 13"/>
                <a:gd name="T12" fmla="*/ 0 w 15"/>
                <a:gd name="T13" fmla="*/ 4 h 13"/>
                <a:gd name="T14" fmla="*/ 4 w 15"/>
                <a:gd name="T15" fmla="*/ 0 h 13"/>
                <a:gd name="T16" fmla="*/ 11 w 15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" h="13">
                  <a:moveTo>
                    <a:pt x="11" y="0"/>
                  </a:moveTo>
                  <a:cubicBezTo>
                    <a:pt x="13" y="0"/>
                    <a:pt x="15" y="1"/>
                    <a:pt x="15" y="4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12"/>
                    <a:pt x="13" y="13"/>
                    <a:pt x="11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1" y="13"/>
                    <a:pt x="0" y="12"/>
                    <a:pt x="0" y="9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1"/>
                    <a:pt x="1" y="0"/>
                    <a:pt x="4" y="0"/>
                  </a:cubicBez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213"/>
            <p:cNvSpPr>
              <a:spLocks noEditPoints="1"/>
            </p:cNvSpPr>
            <p:nvPr/>
          </p:nvSpPr>
          <p:spPr bwMode="auto">
            <a:xfrm>
              <a:off x="6527" y="2776"/>
              <a:ext cx="259" cy="259"/>
            </a:xfrm>
            <a:custGeom>
              <a:avLst/>
              <a:gdLst>
                <a:gd name="T0" fmla="*/ 0 w 259"/>
                <a:gd name="T1" fmla="*/ 259 h 259"/>
                <a:gd name="T2" fmla="*/ 0 w 259"/>
                <a:gd name="T3" fmla="*/ 0 h 259"/>
                <a:gd name="T4" fmla="*/ 259 w 259"/>
                <a:gd name="T5" fmla="*/ 0 h 259"/>
                <a:gd name="T6" fmla="*/ 0 w 259"/>
                <a:gd name="T7" fmla="*/ 259 h 259"/>
                <a:gd name="T8" fmla="*/ 50 w 259"/>
                <a:gd name="T9" fmla="*/ 50 h 259"/>
                <a:gd name="T10" fmla="*/ 50 w 259"/>
                <a:gd name="T11" fmla="*/ 136 h 259"/>
                <a:gd name="T12" fmla="*/ 137 w 259"/>
                <a:gd name="T13" fmla="*/ 50 h 259"/>
                <a:gd name="T14" fmla="*/ 50 w 259"/>
                <a:gd name="T15" fmla="*/ 50 h 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9" h="259">
                  <a:moveTo>
                    <a:pt x="0" y="259"/>
                  </a:moveTo>
                  <a:lnTo>
                    <a:pt x="0" y="0"/>
                  </a:lnTo>
                  <a:lnTo>
                    <a:pt x="259" y="0"/>
                  </a:lnTo>
                  <a:lnTo>
                    <a:pt x="0" y="259"/>
                  </a:lnTo>
                  <a:close/>
                  <a:moveTo>
                    <a:pt x="50" y="50"/>
                  </a:moveTo>
                  <a:lnTo>
                    <a:pt x="50" y="136"/>
                  </a:lnTo>
                  <a:lnTo>
                    <a:pt x="137" y="50"/>
                  </a:lnTo>
                  <a:lnTo>
                    <a:pt x="50" y="5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Line 214"/>
            <p:cNvSpPr>
              <a:spLocks noChangeShapeType="1"/>
            </p:cNvSpPr>
            <p:nvPr/>
          </p:nvSpPr>
          <p:spPr bwMode="auto">
            <a:xfrm>
              <a:off x="6570" y="2783"/>
              <a:ext cx="0" cy="12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Line 215"/>
            <p:cNvSpPr>
              <a:spLocks noChangeShapeType="1"/>
            </p:cNvSpPr>
            <p:nvPr/>
          </p:nvSpPr>
          <p:spPr bwMode="auto">
            <a:xfrm>
              <a:off x="6608" y="2783"/>
              <a:ext cx="0" cy="12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Line 216"/>
            <p:cNvSpPr>
              <a:spLocks noChangeShapeType="1"/>
            </p:cNvSpPr>
            <p:nvPr/>
          </p:nvSpPr>
          <p:spPr bwMode="auto">
            <a:xfrm>
              <a:off x="6647" y="2783"/>
              <a:ext cx="0" cy="12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Line 217"/>
            <p:cNvSpPr>
              <a:spLocks noChangeShapeType="1"/>
            </p:cNvSpPr>
            <p:nvPr/>
          </p:nvSpPr>
          <p:spPr bwMode="auto">
            <a:xfrm>
              <a:off x="6685" y="2783"/>
              <a:ext cx="0" cy="12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Line 218"/>
            <p:cNvSpPr>
              <a:spLocks noChangeShapeType="1"/>
            </p:cNvSpPr>
            <p:nvPr/>
          </p:nvSpPr>
          <p:spPr bwMode="auto">
            <a:xfrm>
              <a:off x="6723" y="2783"/>
              <a:ext cx="0" cy="12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219"/>
            <p:cNvSpPr/>
            <p:nvPr/>
          </p:nvSpPr>
          <p:spPr bwMode="auto">
            <a:xfrm>
              <a:off x="864" y="3499"/>
              <a:ext cx="322" cy="234"/>
            </a:xfrm>
            <a:custGeom>
              <a:avLst/>
              <a:gdLst>
                <a:gd name="T0" fmla="*/ 169 w 179"/>
                <a:gd name="T1" fmla="*/ 110 h 130"/>
                <a:gd name="T2" fmla="*/ 124 w 179"/>
                <a:gd name="T3" fmla="*/ 120 h 130"/>
                <a:gd name="T4" fmla="*/ 111 w 179"/>
                <a:gd name="T5" fmla="*/ 81 h 130"/>
                <a:gd name="T6" fmla="*/ 107 w 179"/>
                <a:gd name="T7" fmla="*/ 86 h 130"/>
                <a:gd name="T8" fmla="*/ 0 w 179"/>
                <a:gd name="T9" fmla="*/ 21 h 130"/>
                <a:gd name="T10" fmla="*/ 38 w 179"/>
                <a:gd name="T11" fmla="*/ 14 h 130"/>
                <a:gd name="T12" fmla="*/ 122 w 179"/>
                <a:gd name="T13" fmla="*/ 64 h 130"/>
                <a:gd name="T14" fmla="*/ 118 w 179"/>
                <a:gd name="T15" fmla="*/ 69 h 130"/>
                <a:gd name="T16" fmla="*/ 159 w 179"/>
                <a:gd name="T17" fmla="*/ 65 h 130"/>
                <a:gd name="T18" fmla="*/ 169 w 179"/>
                <a:gd name="T19" fmla="*/ 11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9" h="130">
                  <a:moveTo>
                    <a:pt x="169" y="110"/>
                  </a:moveTo>
                  <a:cubicBezTo>
                    <a:pt x="160" y="125"/>
                    <a:pt x="139" y="130"/>
                    <a:pt x="124" y="120"/>
                  </a:cubicBezTo>
                  <a:cubicBezTo>
                    <a:pt x="111" y="112"/>
                    <a:pt x="106" y="95"/>
                    <a:pt x="111" y="81"/>
                  </a:cubicBezTo>
                  <a:cubicBezTo>
                    <a:pt x="107" y="86"/>
                    <a:pt x="107" y="86"/>
                    <a:pt x="107" y="86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16" y="0"/>
                    <a:pt x="38" y="14"/>
                  </a:cubicBezTo>
                  <a:cubicBezTo>
                    <a:pt x="60" y="28"/>
                    <a:pt x="122" y="64"/>
                    <a:pt x="122" y="64"/>
                  </a:cubicBezTo>
                  <a:cubicBezTo>
                    <a:pt x="118" y="69"/>
                    <a:pt x="118" y="69"/>
                    <a:pt x="118" y="69"/>
                  </a:cubicBezTo>
                  <a:cubicBezTo>
                    <a:pt x="129" y="58"/>
                    <a:pt x="146" y="56"/>
                    <a:pt x="159" y="65"/>
                  </a:cubicBezTo>
                  <a:cubicBezTo>
                    <a:pt x="175" y="74"/>
                    <a:pt x="179" y="95"/>
                    <a:pt x="169" y="110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220"/>
            <p:cNvSpPr/>
            <p:nvPr/>
          </p:nvSpPr>
          <p:spPr bwMode="auto">
            <a:xfrm>
              <a:off x="1090" y="3636"/>
              <a:ext cx="56" cy="58"/>
            </a:xfrm>
            <a:custGeom>
              <a:avLst/>
              <a:gdLst>
                <a:gd name="T0" fmla="*/ 27 w 31"/>
                <a:gd name="T1" fmla="*/ 24 h 32"/>
                <a:gd name="T2" fmla="*/ 8 w 31"/>
                <a:gd name="T3" fmla="*/ 28 h 32"/>
                <a:gd name="T4" fmla="*/ 4 w 31"/>
                <a:gd name="T5" fmla="*/ 9 h 32"/>
                <a:gd name="T6" fmla="*/ 23 w 31"/>
                <a:gd name="T7" fmla="*/ 5 h 32"/>
                <a:gd name="T8" fmla="*/ 27 w 31"/>
                <a:gd name="T9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7" y="24"/>
                  </a:moveTo>
                  <a:cubicBezTo>
                    <a:pt x="23" y="30"/>
                    <a:pt x="15" y="32"/>
                    <a:pt x="8" y="28"/>
                  </a:cubicBezTo>
                  <a:cubicBezTo>
                    <a:pt x="2" y="24"/>
                    <a:pt x="0" y="15"/>
                    <a:pt x="4" y="9"/>
                  </a:cubicBezTo>
                  <a:cubicBezTo>
                    <a:pt x="8" y="2"/>
                    <a:pt x="17" y="0"/>
                    <a:pt x="23" y="5"/>
                  </a:cubicBezTo>
                  <a:cubicBezTo>
                    <a:pt x="30" y="9"/>
                    <a:pt x="31" y="17"/>
                    <a:pt x="27" y="24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221"/>
            <p:cNvSpPr/>
            <p:nvPr/>
          </p:nvSpPr>
          <p:spPr bwMode="auto">
            <a:xfrm>
              <a:off x="1031" y="3490"/>
              <a:ext cx="155" cy="123"/>
            </a:xfrm>
            <a:custGeom>
              <a:avLst/>
              <a:gdLst>
                <a:gd name="T0" fmla="*/ 63 w 86"/>
                <a:gd name="T1" fmla="*/ 68 h 68"/>
                <a:gd name="T2" fmla="*/ 66 w 86"/>
                <a:gd name="T3" fmla="*/ 66 h 68"/>
                <a:gd name="T4" fmla="*/ 76 w 86"/>
                <a:gd name="T5" fmla="*/ 20 h 68"/>
                <a:gd name="T6" fmla="*/ 31 w 86"/>
                <a:gd name="T7" fmla="*/ 10 h 68"/>
                <a:gd name="T8" fmla="*/ 18 w 86"/>
                <a:gd name="T9" fmla="*/ 49 h 68"/>
                <a:gd name="T10" fmla="*/ 14 w 86"/>
                <a:gd name="T11" fmla="*/ 44 h 68"/>
                <a:gd name="T12" fmla="*/ 0 w 86"/>
                <a:gd name="T13" fmla="*/ 52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68">
                  <a:moveTo>
                    <a:pt x="63" y="68"/>
                  </a:moveTo>
                  <a:cubicBezTo>
                    <a:pt x="64" y="67"/>
                    <a:pt x="65" y="66"/>
                    <a:pt x="66" y="66"/>
                  </a:cubicBezTo>
                  <a:cubicBezTo>
                    <a:pt x="82" y="56"/>
                    <a:pt x="86" y="36"/>
                    <a:pt x="76" y="20"/>
                  </a:cubicBezTo>
                  <a:cubicBezTo>
                    <a:pt x="67" y="5"/>
                    <a:pt x="46" y="0"/>
                    <a:pt x="31" y="10"/>
                  </a:cubicBezTo>
                  <a:cubicBezTo>
                    <a:pt x="18" y="19"/>
                    <a:pt x="13" y="35"/>
                    <a:pt x="18" y="49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0" y="52"/>
                    <a:pt x="0" y="52"/>
                    <a:pt x="0" y="52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222"/>
            <p:cNvSpPr/>
            <p:nvPr/>
          </p:nvSpPr>
          <p:spPr bwMode="auto">
            <a:xfrm>
              <a:off x="1076" y="3600"/>
              <a:ext cx="16" cy="13"/>
            </a:xfrm>
            <a:custGeom>
              <a:avLst/>
              <a:gdLst>
                <a:gd name="T0" fmla="*/ 1 w 9"/>
                <a:gd name="T1" fmla="*/ 7 h 7"/>
                <a:gd name="T2" fmla="*/ 4 w 9"/>
                <a:gd name="T3" fmla="*/ 5 h 7"/>
                <a:gd name="T4" fmla="*/ 0 w 9"/>
                <a:gd name="T5" fmla="*/ 0 h 7"/>
                <a:gd name="T6" fmla="*/ 9 w 9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7">
                  <a:moveTo>
                    <a:pt x="1" y="7"/>
                  </a:moveTo>
                  <a:cubicBezTo>
                    <a:pt x="3" y="6"/>
                    <a:pt x="4" y="5"/>
                    <a:pt x="4" y="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3"/>
                    <a:pt x="6" y="5"/>
                    <a:pt x="9" y="7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223"/>
            <p:cNvSpPr/>
            <p:nvPr/>
          </p:nvSpPr>
          <p:spPr bwMode="auto">
            <a:xfrm>
              <a:off x="864" y="3613"/>
              <a:ext cx="167" cy="113"/>
            </a:xfrm>
            <a:custGeom>
              <a:avLst/>
              <a:gdLst>
                <a:gd name="T0" fmla="*/ 68 w 93"/>
                <a:gd name="T1" fmla="*/ 0 h 63"/>
                <a:gd name="T2" fmla="*/ 0 w 93"/>
                <a:gd name="T3" fmla="*/ 41 h 63"/>
                <a:gd name="T4" fmla="*/ 38 w 93"/>
                <a:gd name="T5" fmla="*/ 48 h 63"/>
                <a:gd name="T6" fmla="*/ 93 w 93"/>
                <a:gd name="T7" fmla="*/ 15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3" h="63">
                  <a:moveTo>
                    <a:pt x="68" y="0"/>
                  </a:moveTo>
                  <a:cubicBezTo>
                    <a:pt x="0" y="41"/>
                    <a:pt x="0" y="41"/>
                    <a:pt x="0" y="41"/>
                  </a:cubicBezTo>
                  <a:cubicBezTo>
                    <a:pt x="0" y="41"/>
                    <a:pt x="16" y="63"/>
                    <a:pt x="38" y="48"/>
                  </a:cubicBezTo>
                  <a:cubicBezTo>
                    <a:pt x="50" y="41"/>
                    <a:pt x="74" y="26"/>
                    <a:pt x="93" y="15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224"/>
            <p:cNvSpPr/>
            <p:nvPr/>
          </p:nvSpPr>
          <p:spPr bwMode="auto">
            <a:xfrm>
              <a:off x="1090" y="3530"/>
              <a:ext cx="56" cy="57"/>
            </a:xfrm>
            <a:custGeom>
              <a:avLst/>
              <a:gdLst>
                <a:gd name="T0" fmla="*/ 27 w 31"/>
                <a:gd name="T1" fmla="*/ 8 h 32"/>
                <a:gd name="T2" fmla="*/ 8 w 31"/>
                <a:gd name="T3" fmla="*/ 4 h 32"/>
                <a:gd name="T4" fmla="*/ 4 w 31"/>
                <a:gd name="T5" fmla="*/ 23 h 32"/>
                <a:gd name="T6" fmla="*/ 23 w 31"/>
                <a:gd name="T7" fmla="*/ 28 h 32"/>
                <a:gd name="T8" fmla="*/ 27 w 31"/>
                <a:gd name="T9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32">
                  <a:moveTo>
                    <a:pt x="27" y="8"/>
                  </a:moveTo>
                  <a:cubicBezTo>
                    <a:pt x="23" y="2"/>
                    <a:pt x="15" y="0"/>
                    <a:pt x="8" y="4"/>
                  </a:cubicBezTo>
                  <a:cubicBezTo>
                    <a:pt x="2" y="8"/>
                    <a:pt x="0" y="17"/>
                    <a:pt x="4" y="23"/>
                  </a:cubicBezTo>
                  <a:cubicBezTo>
                    <a:pt x="8" y="30"/>
                    <a:pt x="17" y="32"/>
                    <a:pt x="23" y="28"/>
                  </a:cubicBezTo>
                  <a:cubicBezTo>
                    <a:pt x="30" y="24"/>
                    <a:pt x="31" y="15"/>
                    <a:pt x="27" y="8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Oval 225"/>
            <p:cNvSpPr>
              <a:spLocks noChangeArrowheads="1"/>
            </p:cNvSpPr>
            <p:nvPr/>
          </p:nvSpPr>
          <p:spPr bwMode="auto">
            <a:xfrm>
              <a:off x="1029" y="3604"/>
              <a:ext cx="11" cy="1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226"/>
            <p:cNvSpPr/>
            <p:nvPr/>
          </p:nvSpPr>
          <p:spPr bwMode="auto">
            <a:xfrm>
              <a:off x="2125" y="3508"/>
              <a:ext cx="295" cy="216"/>
            </a:xfrm>
            <a:custGeom>
              <a:avLst/>
              <a:gdLst>
                <a:gd name="T0" fmla="*/ 164 w 164"/>
                <a:gd name="T1" fmla="*/ 0 h 120"/>
                <a:gd name="T2" fmla="*/ 164 w 164"/>
                <a:gd name="T3" fmla="*/ 112 h 120"/>
                <a:gd name="T4" fmla="*/ 156 w 164"/>
                <a:gd name="T5" fmla="*/ 120 h 120"/>
                <a:gd name="T6" fmla="*/ 8 w 164"/>
                <a:gd name="T7" fmla="*/ 120 h 120"/>
                <a:gd name="T8" fmla="*/ 0 w 164"/>
                <a:gd name="T9" fmla="*/ 112 h 120"/>
                <a:gd name="T10" fmla="*/ 0 w 164"/>
                <a:gd name="T11" fmla="*/ 8 h 120"/>
                <a:gd name="T12" fmla="*/ 8 w 164"/>
                <a:gd name="T13" fmla="*/ 0 h 120"/>
                <a:gd name="T14" fmla="*/ 126 w 164"/>
                <a:gd name="T15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20">
                  <a:moveTo>
                    <a:pt x="164" y="0"/>
                  </a:moveTo>
                  <a:cubicBezTo>
                    <a:pt x="164" y="112"/>
                    <a:pt x="164" y="112"/>
                    <a:pt x="164" y="112"/>
                  </a:cubicBezTo>
                  <a:cubicBezTo>
                    <a:pt x="164" y="117"/>
                    <a:pt x="161" y="120"/>
                    <a:pt x="156" y="120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4" y="120"/>
                    <a:pt x="0" y="117"/>
                    <a:pt x="0" y="11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4"/>
                    <a:pt x="4" y="0"/>
                    <a:pt x="8" y="0"/>
                  </a:cubicBezTo>
                  <a:cubicBezTo>
                    <a:pt x="126" y="0"/>
                    <a:pt x="126" y="0"/>
                    <a:pt x="126" y="0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227"/>
            <p:cNvSpPr/>
            <p:nvPr/>
          </p:nvSpPr>
          <p:spPr bwMode="auto">
            <a:xfrm>
              <a:off x="2270" y="3454"/>
              <a:ext cx="171" cy="171"/>
            </a:xfrm>
            <a:custGeom>
              <a:avLst/>
              <a:gdLst>
                <a:gd name="T0" fmla="*/ 27 w 95"/>
                <a:gd name="T1" fmla="*/ 85 h 95"/>
                <a:gd name="T2" fmla="*/ 13 w 95"/>
                <a:gd name="T3" fmla="*/ 92 h 95"/>
                <a:gd name="T4" fmla="*/ 7 w 95"/>
                <a:gd name="T5" fmla="*/ 94 h 95"/>
                <a:gd name="T6" fmla="*/ 1 w 95"/>
                <a:gd name="T7" fmla="*/ 88 h 95"/>
                <a:gd name="T8" fmla="*/ 3 w 95"/>
                <a:gd name="T9" fmla="*/ 82 h 95"/>
                <a:gd name="T10" fmla="*/ 10 w 95"/>
                <a:gd name="T11" fmla="*/ 68 h 95"/>
                <a:gd name="T12" fmla="*/ 75 w 95"/>
                <a:gd name="T13" fmla="*/ 4 h 95"/>
                <a:gd name="T14" fmla="*/ 86 w 95"/>
                <a:gd name="T15" fmla="*/ 4 h 95"/>
                <a:gd name="T16" fmla="*/ 91 w 95"/>
                <a:gd name="T17" fmla="*/ 9 h 95"/>
                <a:gd name="T18" fmla="*/ 91 w 95"/>
                <a:gd name="T19" fmla="*/ 20 h 95"/>
                <a:gd name="T20" fmla="*/ 27 w 95"/>
                <a:gd name="T21" fmla="*/ 8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5" h="95">
                  <a:moveTo>
                    <a:pt x="27" y="85"/>
                  </a:moveTo>
                  <a:cubicBezTo>
                    <a:pt x="24" y="88"/>
                    <a:pt x="18" y="91"/>
                    <a:pt x="13" y="92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3" y="95"/>
                    <a:pt x="0" y="92"/>
                    <a:pt x="1" y="88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4" y="78"/>
                    <a:pt x="7" y="72"/>
                    <a:pt x="10" y="68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8" y="0"/>
                    <a:pt x="83" y="0"/>
                    <a:pt x="86" y="4"/>
                  </a:cubicBezTo>
                  <a:cubicBezTo>
                    <a:pt x="91" y="9"/>
                    <a:pt x="91" y="9"/>
                    <a:pt x="91" y="9"/>
                  </a:cubicBezTo>
                  <a:cubicBezTo>
                    <a:pt x="95" y="12"/>
                    <a:pt x="95" y="17"/>
                    <a:pt x="91" y="20"/>
                  </a:cubicBezTo>
                  <a:lnTo>
                    <a:pt x="27" y="85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228"/>
            <p:cNvSpPr/>
            <p:nvPr/>
          </p:nvSpPr>
          <p:spPr bwMode="auto">
            <a:xfrm>
              <a:off x="2227" y="3546"/>
              <a:ext cx="157" cy="142"/>
            </a:xfrm>
            <a:custGeom>
              <a:avLst/>
              <a:gdLst>
                <a:gd name="T0" fmla="*/ 94 w 157"/>
                <a:gd name="T1" fmla="*/ 0 h 142"/>
                <a:gd name="T2" fmla="*/ 0 w 157"/>
                <a:gd name="T3" fmla="*/ 0 h 142"/>
                <a:gd name="T4" fmla="*/ 0 w 157"/>
                <a:gd name="T5" fmla="*/ 142 h 142"/>
                <a:gd name="T6" fmla="*/ 157 w 157"/>
                <a:gd name="T7" fmla="*/ 142 h 142"/>
                <a:gd name="T8" fmla="*/ 157 w 157"/>
                <a:gd name="T9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7" h="142">
                  <a:moveTo>
                    <a:pt x="94" y="0"/>
                  </a:moveTo>
                  <a:lnTo>
                    <a:pt x="0" y="0"/>
                  </a:lnTo>
                  <a:lnTo>
                    <a:pt x="0" y="142"/>
                  </a:lnTo>
                  <a:lnTo>
                    <a:pt x="157" y="142"/>
                  </a:lnTo>
                  <a:lnTo>
                    <a:pt x="157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Rectangle 229"/>
            <p:cNvSpPr>
              <a:spLocks noChangeArrowheads="1"/>
            </p:cNvSpPr>
            <p:nvPr/>
          </p:nvSpPr>
          <p:spPr bwMode="auto">
            <a:xfrm>
              <a:off x="2159" y="3546"/>
              <a:ext cx="38" cy="34"/>
            </a:xfrm>
            <a:prstGeom prst="rect">
              <a:avLst/>
            </a:prstGeom>
            <a:noFill/>
            <a:ln w="11113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Rectangle 230"/>
            <p:cNvSpPr>
              <a:spLocks noChangeArrowheads="1"/>
            </p:cNvSpPr>
            <p:nvPr/>
          </p:nvSpPr>
          <p:spPr bwMode="auto">
            <a:xfrm>
              <a:off x="2159" y="3600"/>
              <a:ext cx="38" cy="34"/>
            </a:xfrm>
            <a:prstGeom prst="rect">
              <a:avLst/>
            </a:prstGeom>
            <a:noFill/>
            <a:ln w="11113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Rectangle 231"/>
            <p:cNvSpPr>
              <a:spLocks noChangeArrowheads="1"/>
            </p:cNvSpPr>
            <p:nvPr/>
          </p:nvSpPr>
          <p:spPr bwMode="auto">
            <a:xfrm>
              <a:off x="2159" y="3654"/>
              <a:ext cx="38" cy="34"/>
            </a:xfrm>
            <a:prstGeom prst="rect">
              <a:avLst/>
            </a:prstGeom>
            <a:noFill/>
            <a:ln w="11113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232"/>
            <p:cNvSpPr/>
            <p:nvPr/>
          </p:nvSpPr>
          <p:spPr bwMode="auto">
            <a:xfrm>
              <a:off x="2940" y="3623"/>
              <a:ext cx="95" cy="98"/>
            </a:xfrm>
            <a:custGeom>
              <a:avLst/>
              <a:gdLst>
                <a:gd name="T0" fmla="*/ 0 w 53"/>
                <a:gd name="T1" fmla="*/ 9 h 54"/>
                <a:gd name="T2" fmla="*/ 6 w 53"/>
                <a:gd name="T3" fmla="*/ 19 h 54"/>
                <a:gd name="T4" fmla="*/ 39 w 53"/>
                <a:gd name="T5" fmla="*/ 51 h 54"/>
                <a:gd name="T6" fmla="*/ 50 w 53"/>
                <a:gd name="T7" fmla="*/ 51 h 54"/>
                <a:gd name="T8" fmla="*/ 50 w 53"/>
                <a:gd name="T9" fmla="*/ 39 h 54"/>
                <a:gd name="T10" fmla="*/ 19 w 53"/>
                <a:gd name="T11" fmla="*/ 6 h 54"/>
                <a:gd name="T12" fmla="*/ 8 w 53"/>
                <a:gd name="T13" fmla="*/ 0 h 54"/>
                <a:gd name="T14" fmla="*/ 1 w 53"/>
                <a:gd name="T15" fmla="*/ 2 h 54"/>
                <a:gd name="T16" fmla="*/ 0 w 53"/>
                <a:gd name="T17" fmla="*/ 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54">
                  <a:moveTo>
                    <a:pt x="0" y="9"/>
                  </a:moveTo>
                  <a:cubicBezTo>
                    <a:pt x="0" y="11"/>
                    <a:pt x="3" y="16"/>
                    <a:pt x="6" y="19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42" y="54"/>
                    <a:pt x="47" y="54"/>
                    <a:pt x="50" y="51"/>
                  </a:cubicBezTo>
                  <a:cubicBezTo>
                    <a:pt x="53" y="47"/>
                    <a:pt x="53" y="42"/>
                    <a:pt x="50" y="39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6" y="3"/>
                    <a:pt x="11" y="0"/>
                    <a:pt x="8" y="0"/>
                  </a:cubicBezTo>
                  <a:cubicBezTo>
                    <a:pt x="6" y="0"/>
                    <a:pt x="3" y="1"/>
                    <a:pt x="1" y="2"/>
                  </a:cubicBezTo>
                  <a:cubicBezTo>
                    <a:pt x="0" y="3"/>
                    <a:pt x="0" y="6"/>
                    <a:pt x="0" y="9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Oval 233"/>
            <p:cNvSpPr>
              <a:spLocks noChangeArrowheads="1"/>
            </p:cNvSpPr>
            <p:nvPr/>
          </p:nvSpPr>
          <p:spPr bwMode="auto">
            <a:xfrm>
              <a:off x="2769" y="3452"/>
              <a:ext cx="176" cy="177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234"/>
            <p:cNvSpPr/>
            <p:nvPr/>
          </p:nvSpPr>
          <p:spPr bwMode="auto">
            <a:xfrm>
              <a:off x="2934" y="3618"/>
              <a:ext cx="7" cy="9"/>
            </a:xfrm>
            <a:custGeom>
              <a:avLst/>
              <a:gdLst>
                <a:gd name="T0" fmla="*/ 7 w 7"/>
                <a:gd name="T1" fmla="*/ 9 h 9"/>
                <a:gd name="T2" fmla="*/ 0 w 7"/>
                <a:gd name="T3" fmla="*/ 0 h 9"/>
                <a:gd name="T4" fmla="*/ 7 w 7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7" y="9"/>
                  </a:moveTo>
                  <a:lnTo>
                    <a:pt x="0" y="0"/>
                  </a:lnTo>
                  <a:lnTo>
                    <a:pt x="7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Line 235"/>
            <p:cNvSpPr>
              <a:spLocks noChangeShapeType="1"/>
            </p:cNvSpPr>
            <p:nvPr/>
          </p:nvSpPr>
          <p:spPr bwMode="auto">
            <a:xfrm flipH="1" flipV="1">
              <a:off x="2934" y="3618"/>
              <a:ext cx="7" cy="9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Line 236"/>
            <p:cNvSpPr>
              <a:spLocks noChangeShapeType="1"/>
            </p:cNvSpPr>
            <p:nvPr/>
          </p:nvSpPr>
          <p:spPr bwMode="auto">
            <a:xfrm flipH="1" flipV="1">
              <a:off x="2934" y="3618"/>
              <a:ext cx="7" cy="9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Line 237"/>
            <p:cNvSpPr>
              <a:spLocks noChangeShapeType="1"/>
            </p:cNvSpPr>
            <p:nvPr/>
          </p:nvSpPr>
          <p:spPr bwMode="auto">
            <a:xfrm>
              <a:off x="2857" y="3508"/>
              <a:ext cx="0" cy="69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Line 238"/>
            <p:cNvSpPr>
              <a:spLocks noChangeShapeType="1"/>
            </p:cNvSpPr>
            <p:nvPr/>
          </p:nvSpPr>
          <p:spPr bwMode="auto">
            <a:xfrm>
              <a:off x="2823" y="3542"/>
              <a:ext cx="68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239"/>
            <p:cNvSpPr/>
            <p:nvPr/>
          </p:nvSpPr>
          <p:spPr bwMode="auto">
            <a:xfrm>
              <a:off x="3564" y="3623"/>
              <a:ext cx="97" cy="98"/>
            </a:xfrm>
            <a:custGeom>
              <a:avLst/>
              <a:gdLst>
                <a:gd name="T0" fmla="*/ 1 w 54"/>
                <a:gd name="T1" fmla="*/ 9 h 54"/>
                <a:gd name="T2" fmla="*/ 7 w 54"/>
                <a:gd name="T3" fmla="*/ 19 h 54"/>
                <a:gd name="T4" fmla="*/ 40 w 54"/>
                <a:gd name="T5" fmla="*/ 51 h 54"/>
                <a:gd name="T6" fmla="*/ 51 w 54"/>
                <a:gd name="T7" fmla="*/ 51 h 54"/>
                <a:gd name="T8" fmla="*/ 51 w 54"/>
                <a:gd name="T9" fmla="*/ 39 h 54"/>
                <a:gd name="T10" fmla="*/ 20 w 54"/>
                <a:gd name="T11" fmla="*/ 6 h 54"/>
                <a:gd name="T12" fmla="*/ 9 w 54"/>
                <a:gd name="T13" fmla="*/ 0 h 54"/>
                <a:gd name="T14" fmla="*/ 2 w 54"/>
                <a:gd name="T15" fmla="*/ 2 h 54"/>
                <a:gd name="T16" fmla="*/ 1 w 54"/>
                <a:gd name="T17" fmla="*/ 9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4" h="54">
                  <a:moveTo>
                    <a:pt x="1" y="9"/>
                  </a:moveTo>
                  <a:cubicBezTo>
                    <a:pt x="1" y="11"/>
                    <a:pt x="3" y="16"/>
                    <a:pt x="7" y="19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3" y="54"/>
                    <a:pt x="48" y="54"/>
                    <a:pt x="51" y="51"/>
                  </a:cubicBezTo>
                  <a:cubicBezTo>
                    <a:pt x="54" y="47"/>
                    <a:pt x="54" y="42"/>
                    <a:pt x="51" y="39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7" y="3"/>
                    <a:pt x="12" y="0"/>
                    <a:pt x="9" y="0"/>
                  </a:cubicBezTo>
                  <a:cubicBezTo>
                    <a:pt x="6" y="0"/>
                    <a:pt x="3" y="1"/>
                    <a:pt x="2" y="2"/>
                  </a:cubicBezTo>
                  <a:cubicBezTo>
                    <a:pt x="1" y="3"/>
                    <a:pt x="0" y="6"/>
                    <a:pt x="1" y="9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Oval 240"/>
            <p:cNvSpPr>
              <a:spLocks noChangeArrowheads="1"/>
            </p:cNvSpPr>
            <p:nvPr/>
          </p:nvSpPr>
          <p:spPr bwMode="auto">
            <a:xfrm>
              <a:off x="3393" y="3452"/>
              <a:ext cx="178" cy="177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241"/>
            <p:cNvSpPr/>
            <p:nvPr/>
          </p:nvSpPr>
          <p:spPr bwMode="auto">
            <a:xfrm>
              <a:off x="3560" y="3618"/>
              <a:ext cx="8" cy="9"/>
            </a:xfrm>
            <a:custGeom>
              <a:avLst/>
              <a:gdLst>
                <a:gd name="T0" fmla="*/ 8 w 8"/>
                <a:gd name="T1" fmla="*/ 9 h 9"/>
                <a:gd name="T2" fmla="*/ 0 w 8"/>
                <a:gd name="T3" fmla="*/ 0 h 9"/>
                <a:gd name="T4" fmla="*/ 8 w 8"/>
                <a:gd name="T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9">
                  <a:moveTo>
                    <a:pt x="8" y="9"/>
                  </a:moveTo>
                  <a:lnTo>
                    <a:pt x="0" y="0"/>
                  </a:lnTo>
                  <a:lnTo>
                    <a:pt x="8" y="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Line 242"/>
            <p:cNvSpPr>
              <a:spLocks noChangeShapeType="1"/>
            </p:cNvSpPr>
            <p:nvPr/>
          </p:nvSpPr>
          <p:spPr bwMode="auto">
            <a:xfrm flipH="1" flipV="1">
              <a:off x="3560" y="3618"/>
              <a:ext cx="8" cy="9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Line 243"/>
            <p:cNvSpPr>
              <a:spLocks noChangeShapeType="1"/>
            </p:cNvSpPr>
            <p:nvPr/>
          </p:nvSpPr>
          <p:spPr bwMode="auto">
            <a:xfrm flipH="1" flipV="1">
              <a:off x="3560" y="3618"/>
              <a:ext cx="8" cy="9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Line 244"/>
            <p:cNvSpPr>
              <a:spLocks noChangeShapeType="1"/>
            </p:cNvSpPr>
            <p:nvPr/>
          </p:nvSpPr>
          <p:spPr bwMode="auto">
            <a:xfrm>
              <a:off x="3449" y="3542"/>
              <a:ext cx="66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245"/>
            <p:cNvSpPr/>
            <p:nvPr/>
          </p:nvSpPr>
          <p:spPr bwMode="auto">
            <a:xfrm>
              <a:off x="4015" y="3616"/>
              <a:ext cx="224" cy="103"/>
            </a:xfrm>
            <a:custGeom>
              <a:avLst/>
              <a:gdLst>
                <a:gd name="T0" fmla="*/ 42 w 124"/>
                <a:gd name="T1" fmla="*/ 0 h 57"/>
                <a:gd name="T2" fmla="*/ 8 w 124"/>
                <a:gd name="T3" fmla="*/ 0 h 57"/>
                <a:gd name="T4" fmla="*/ 0 w 124"/>
                <a:gd name="T5" fmla="*/ 8 h 57"/>
                <a:gd name="T6" fmla="*/ 0 w 124"/>
                <a:gd name="T7" fmla="*/ 49 h 57"/>
                <a:gd name="T8" fmla="*/ 8 w 124"/>
                <a:gd name="T9" fmla="*/ 57 h 57"/>
                <a:gd name="T10" fmla="*/ 124 w 124"/>
                <a:gd name="T11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4" h="57">
                  <a:moveTo>
                    <a:pt x="42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53"/>
                    <a:pt x="4" y="57"/>
                    <a:pt x="8" y="57"/>
                  </a:cubicBezTo>
                  <a:cubicBezTo>
                    <a:pt x="124" y="57"/>
                    <a:pt x="124" y="57"/>
                    <a:pt x="124" y="57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246"/>
            <p:cNvSpPr/>
            <p:nvPr/>
          </p:nvSpPr>
          <p:spPr bwMode="auto">
            <a:xfrm>
              <a:off x="4041" y="3494"/>
              <a:ext cx="147" cy="221"/>
            </a:xfrm>
            <a:custGeom>
              <a:avLst/>
              <a:gdLst>
                <a:gd name="T0" fmla="*/ 80 w 82"/>
                <a:gd name="T1" fmla="*/ 40 h 123"/>
                <a:gd name="T2" fmla="*/ 44 w 82"/>
                <a:gd name="T3" fmla="*/ 3 h 123"/>
                <a:gd name="T4" fmla="*/ 32 w 82"/>
                <a:gd name="T5" fmla="*/ 3 h 123"/>
                <a:gd name="T6" fmla="*/ 3 w 82"/>
                <a:gd name="T7" fmla="*/ 32 h 123"/>
                <a:gd name="T8" fmla="*/ 3 w 82"/>
                <a:gd name="T9" fmla="*/ 44 h 123"/>
                <a:gd name="T10" fmla="*/ 82 w 82"/>
                <a:gd name="T11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" h="123">
                  <a:moveTo>
                    <a:pt x="80" y="40"/>
                  </a:moveTo>
                  <a:cubicBezTo>
                    <a:pt x="44" y="3"/>
                    <a:pt x="44" y="3"/>
                    <a:pt x="44" y="3"/>
                  </a:cubicBezTo>
                  <a:cubicBezTo>
                    <a:pt x="41" y="0"/>
                    <a:pt x="35" y="0"/>
                    <a:pt x="32" y="3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0" y="35"/>
                    <a:pt x="0" y="41"/>
                    <a:pt x="3" y="44"/>
                  </a:cubicBezTo>
                  <a:cubicBezTo>
                    <a:pt x="82" y="123"/>
                    <a:pt x="82" y="123"/>
                    <a:pt x="82" y="123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247"/>
            <p:cNvSpPr/>
            <p:nvPr/>
          </p:nvSpPr>
          <p:spPr bwMode="auto">
            <a:xfrm>
              <a:off x="4185" y="3488"/>
              <a:ext cx="102" cy="231"/>
            </a:xfrm>
            <a:custGeom>
              <a:avLst/>
              <a:gdLst>
                <a:gd name="T0" fmla="*/ 49 w 57"/>
                <a:gd name="T1" fmla="*/ 128 h 128"/>
                <a:gd name="T2" fmla="*/ 57 w 57"/>
                <a:gd name="T3" fmla="*/ 120 h 128"/>
                <a:gd name="T4" fmla="*/ 57 w 57"/>
                <a:gd name="T5" fmla="*/ 8 h 128"/>
                <a:gd name="T6" fmla="*/ 49 w 57"/>
                <a:gd name="T7" fmla="*/ 0 h 128"/>
                <a:gd name="T8" fmla="*/ 8 w 57"/>
                <a:gd name="T9" fmla="*/ 0 h 128"/>
                <a:gd name="T10" fmla="*/ 0 w 57"/>
                <a:gd name="T11" fmla="*/ 8 h 128"/>
                <a:gd name="T12" fmla="*/ 0 w 57"/>
                <a:gd name="T13" fmla="*/ 120 h 128"/>
                <a:gd name="T14" fmla="*/ 8 w 57"/>
                <a:gd name="T15" fmla="*/ 128 h 128"/>
                <a:gd name="T16" fmla="*/ 49 w 57"/>
                <a:gd name="T17" fmla="*/ 12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7" h="128">
                  <a:moveTo>
                    <a:pt x="49" y="128"/>
                  </a:moveTo>
                  <a:cubicBezTo>
                    <a:pt x="54" y="128"/>
                    <a:pt x="57" y="124"/>
                    <a:pt x="57" y="120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7" y="4"/>
                    <a:pt x="54" y="0"/>
                    <a:pt x="4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4"/>
                    <a:pt x="4" y="128"/>
                    <a:pt x="8" y="128"/>
                  </a:cubicBezTo>
                  <a:lnTo>
                    <a:pt x="49" y="128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Oval 248"/>
            <p:cNvSpPr>
              <a:spLocks noChangeArrowheads="1"/>
            </p:cNvSpPr>
            <p:nvPr/>
          </p:nvSpPr>
          <p:spPr bwMode="auto">
            <a:xfrm>
              <a:off x="4206" y="3683"/>
              <a:ext cx="16" cy="16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Line 249"/>
            <p:cNvSpPr>
              <a:spLocks noChangeShapeType="1"/>
            </p:cNvSpPr>
            <p:nvPr/>
          </p:nvSpPr>
          <p:spPr bwMode="auto">
            <a:xfrm flipV="1">
              <a:off x="4685" y="3526"/>
              <a:ext cx="0" cy="61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Line 250"/>
            <p:cNvSpPr>
              <a:spLocks noChangeShapeType="1"/>
            </p:cNvSpPr>
            <p:nvPr/>
          </p:nvSpPr>
          <p:spPr bwMode="auto">
            <a:xfrm flipV="1">
              <a:off x="4685" y="3623"/>
              <a:ext cx="0" cy="65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Line 251"/>
            <p:cNvSpPr>
              <a:spLocks noChangeShapeType="1"/>
            </p:cNvSpPr>
            <p:nvPr/>
          </p:nvSpPr>
          <p:spPr bwMode="auto">
            <a:xfrm flipH="1">
              <a:off x="4703" y="3706"/>
              <a:ext cx="63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Line 252"/>
            <p:cNvSpPr>
              <a:spLocks noChangeShapeType="1"/>
            </p:cNvSpPr>
            <p:nvPr/>
          </p:nvSpPr>
          <p:spPr bwMode="auto">
            <a:xfrm flipH="1">
              <a:off x="4802" y="3706"/>
              <a:ext cx="64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Line 253"/>
            <p:cNvSpPr>
              <a:spLocks noChangeShapeType="1"/>
            </p:cNvSpPr>
            <p:nvPr/>
          </p:nvSpPr>
          <p:spPr bwMode="auto">
            <a:xfrm>
              <a:off x="4884" y="3623"/>
              <a:ext cx="0" cy="65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Line 254"/>
            <p:cNvSpPr>
              <a:spLocks noChangeShapeType="1"/>
            </p:cNvSpPr>
            <p:nvPr/>
          </p:nvSpPr>
          <p:spPr bwMode="auto">
            <a:xfrm>
              <a:off x="4884" y="3526"/>
              <a:ext cx="0" cy="61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Line 255"/>
            <p:cNvSpPr>
              <a:spLocks noChangeShapeType="1"/>
            </p:cNvSpPr>
            <p:nvPr/>
          </p:nvSpPr>
          <p:spPr bwMode="auto">
            <a:xfrm>
              <a:off x="4802" y="3506"/>
              <a:ext cx="64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Line 256"/>
            <p:cNvSpPr>
              <a:spLocks noChangeShapeType="1"/>
            </p:cNvSpPr>
            <p:nvPr/>
          </p:nvSpPr>
          <p:spPr bwMode="auto">
            <a:xfrm>
              <a:off x="4703" y="3506"/>
              <a:ext cx="63" cy="0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Rectangle 257"/>
            <p:cNvSpPr>
              <a:spLocks noChangeArrowheads="1"/>
            </p:cNvSpPr>
            <p:nvPr/>
          </p:nvSpPr>
          <p:spPr bwMode="auto">
            <a:xfrm>
              <a:off x="4665" y="3487"/>
              <a:ext cx="38" cy="37"/>
            </a:xfrm>
            <a:prstGeom prst="rect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Rectangle 258"/>
            <p:cNvSpPr>
              <a:spLocks noChangeArrowheads="1"/>
            </p:cNvSpPr>
            <p:nvPr/>
          </p:nvSpPr>
          <p:spPr bwMode="auto">
            <a:xfrm>
              <a:off x="4866" y="3487"/>
              <a:ext cx="36" cy="37"/>
            </a:xfrm>
            <a:prstGeom prst="rect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Rectangle 259"/>
            <p:cNvSpPr>
              <a:spLocks noChangeArrowheads="1"/>
            </p:cNvSpPr>
            <p:nvPr/>
          </p:nvSpPr>
          <p:spPr bwMode="auto">
            <a:xfrm>
              <a:off x="4665" y="3587"/>
              <a:ext cx="38" cy="36"/>
            </a:xfrm>
            <a:prstGeom prst="rect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Rectangle 260"/>
            <p:cNvSpPr>
              <a:spLocks noChangeArrowheads="1"/>
            </p:cNvSpPr>
            <p:nvPr/>
          </p:nvSpPr>
          <p:spPr bwMode="auto">
            <a:xfrm>
              <a:off x="4866" y="3587"/>
              <a:ext cx="36" cy="36"/>
            </a:xfrm>
            <a:prstGeom prst="rect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Rectangle 261"/>
            <p:cNvSpPr>
              <a:spLocks noChangeArrowheads="1"/>
            </p:cNvSpPr>
            <p:nvPr/>
          </p:nvSpPr>
          <p:spPr bwMode="auto">
            <a:xfrm>
              <a:off x="4766" y="3487"/>
              <a:ext cx="36" cy="37"/>
            </a:xfrm>
            <a:prstGeom prst="rect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Rectangle 262"/>
            <p:cNvSpPr>
              <a:spLocks noChangeArrowheads="1"/>
            </p:cNvSpPr>
            <p:nvPr/>
          </p:nvSpPr>
          <p:spPr bwMode="auto">
            <a:xfrm>
              <a:off x="4665" y="3688"/>
              <a:ext cx="38" cy="36"/>
            </a:xfrm>
            <a:prstGeom prst="rect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Rectangle 263"/>
            <p:cNvSpPr>
              <a:spLocks noChangeArrowheads="1"/>
            </p:cNvSpPr>
            <p:nvPr/>
          </p:nvSpPr>
          <p:spPr bwMode="auto">
            <a:xfrm>
              <a:off x="4866" y="3688"/>
              <a:ext cx="36" cy="36"/>
            </a:xfrm>
            <a:prstGeom prst="rect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Rectangle 264"/>
            <p:cNvSpPr>
              <a:spLocks noChangeArrowheads="1"/>
            </p:cNvSpPr>
            <p:nvPr/>
          </p:nvSpPr>
          <p:spPr bwMode="auto">
            <a:xfrm>
              <a:off x="4766" y="3688"/>
              <a:ext cx="36" cy="36"/>
            </a:xfrm>
            <a:prstGeom prst="rect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Rectangle 265"/>
            <p:cNvSpPr>
              <a:spLocks noChangeArrowheads="1"/>
            </p:cNvSpPr>
            <p:nvPr/>
          </p:nvSpPr>
          <p:spPr bwMode="auto">
            <a:xfrm>
              <a:off x="4780" y="3602"/>
              <a:ext cx="9" cy="9"/>
            </a:xfrm>
            <a:prstGeom prst="rect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Oval 266"/>
            <p:cNvSpPr>
              <a:spLocks noChangeArrowheads="1"/>
            </p:cNvSpPr>
            <p:nvPr/>
          </p:nvSpPr>
          <p:spPr bwMode="auto">
            <a:xfrm>
              <a:off x="5271" y="3560"/>
              <a:ext cx="164" cy="164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Oval 267"/>
            <p:cNvSpPr>
              <a:spLocks noChangeArrowheads="1"/>
            </p:cNvSpPr>
            <p:nvPr/>
          </p:nvSpPr>
          <p:spPr bwMode="auto">
            <a:xfrm>
              <a:off x="5375" y="3560"/>
              <a:ext cx="164" cy="164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Oval 268"/>
            <p:cNvSpPr>
              <a:spLocks noChangeArrowheads="1"/>
            </p:cNvSpPr>
            <p:nvPr/>
          </p:nvSpPr>
          <p:spPr bwMode="auto">
            <a:xfrm>
              <a:off x="5323" y="3461"/>
              <a:ext cx="164" cy="166"/>
            </a:xfrm>
            <a:prstGeom prst="ellips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269"/>
            <p:cNvSpPr/>
            <p:nvPr/>
          </p:nvSpPr>
          <p:spPr bwMode="auto">
            <a:xfrm>
              <a:off x="6656" y="3510"/>
              <a:ext cx="119" cy="214"/>
            </a:xfrm>
            <a:custGeom>
              <a:avLst/>
              <a:gdLst>
                <a:gd name="T0" fmla="*/ 119 w 119"/>
                <a:gd name="T1" fmla="*/ 142 h 214"/>
                <a:gd name="T2" fmla="*/ 0 w 119"/>
                <a:gd name="T3" fmla="*/ 214 h 214"/>
                <a:gd name="T4" fmla="*/ 0 w 119"/>
                <a:gd name="T5" fmla="*/ 70 h 214"/>
                <a:gd name="T6" fmla="*/ 119 w 119"/>
                <a:gd name="T7" fmla="*/ 0 h 214"/>
                <a:gd name="T8" fmla="*/ 119 w 119"/>
                <a:gd name="T9" fmla="*/ 142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9" h="214">
                  <a:moveTo>
                    <a:pt x="119" y="142"/>
                  </a:moveTo>
                  <a:lnTo>
                    <a:pt x="0" y="214"/>
                  </a:lnTo>
                  <a:lnTo>
                    <a:pt x="0" y="70"/>
                  </a:lnTo>
                  <a:lnTo>
                    <a:pt x="119" y="0"/>
                  </a:lnTo>
                  <a:lnTo>
                    <a:pt x="119" y="142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270"/>
            <p:cNvSpPr/>
            <p:nvPr/>
          </p:nvSpPr>
          <p:spPr bwMode="auto">
            <a:xfrm>
              <a:off x="6536" y="3510"/>
              <a:ext cx="120" cy="214"/>
            </a:xfrm>
            <a:custGeom>
              <a:avLst/>
              <a:gdLst>
                <a:gd name="T0" fmla="*/ 120 w 120"/>
                <a:gd name="T1" fmla="*/ 70 h 214"/>
                <a:gd name="T2" fmla="*/ 0 w 120"/>
                <a:gd name="T3" fmla="*/ 0 h 214"/>
                <a:gd name="T4" fmla="*/ 0 w 120"/>
                <a:gd name="T5" fmla="*/ 142 h 214"/>
                <a:gd name="T6" fmla="*/ 120 w 120"/>
                <a:gd name="T7" fmla="*/ 214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0" h="214">
                  <a:moveTo>
                    <a:pt x="120" y="70"/>
                  </a:moveTo>
                  <a:lnTo>
                    <a:pt x="0" y="0"/>
                  </a:lnTo>
                  <a:lnTo>
                    <a:pt x="0" y="142"/>
                  </a:lnTo>
                  <a:lnTo>
                    <a:pt x="120" y="214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Line 271"/>
            <p:cNvSpPr>
              <a:spLocks noChangeShapeType="1"/>
            </p:cNvSpPr>
            <p:nvPr/>
          </p:nvSpPr>
          <p:spPr bwMode="auto">
            <a:xfrm flipV="1">
              <a:off x="6536" y="3438"/>
              <a:ext cx="120" cy="72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Line 272"/>
            <p:cNvSpPr>
              <a:spLocks noChangeShapeType="1"/>
            </p:cNvSpPr>
            <p:nvPr/>
          </p:nvSpPr>
          <p:spPr bwMode="auto">
            <a:xfrm flipH="1" flipV="1">
              <a:off x="6656" y="3438"/>
              <a:ext cx="119" cy="72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Rectangle 273"/>
            <p:cNvSpPr>
              <a:spLocks noChangeArrowheads="1"/>
            </p:cNvSpPr>
            <p:nvPr/>
          </p:nvSpPr>
          <p:spPr bwMode="auto">
            <a:xfrm>
              <a:off x="2245" y="2860"/>
              <a:ext cx="175" cy="175"/>
            </a:xfrm>
            <a:prstGeom prst="rect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274"/>
            <p:cNvSpPr/>
            <p:nvPr/>
          </p:nvSpPr>
          <p:spPr bwMode="auto">
            <a:xfrm>
              <a:off x="2152" y="2767"/>
              <a:ext cx="174" cy="174"/>
            </a:xfrm>
            <a:custGeom>
              <a:avLst/>
              <a:gdLst>
                <a:gd name="T0" fmla="*/ 50 w 174"/>
                <a:gd name="T1" fmla="*/ 174 h 174"/>
                <a:gd name="T2" fmla="*/ 0 w 174"/>
                <a:gd name="T3" fmla="*/ 174 h 174"/>
                <a:gd name="T4" fmla="*/ 0 w 174"/>
                <a:gd name="T5" fmla="*/ 0 h 174"/>
                <a:gd name="T6" fmla="*/ 174 w 174"/>
                <a:gd name="T7" fmla="*/ 0 h 174"/>
                <a:gd name="T8" fmla="*/ 174 w 174"/>
                <a:gd name="T9" fmla="*/ 5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174">
                  <a:moveTo>
                    <a:pt x="50" y="174"/>
                  </a:moveTo>
                  <a:lnTo>
                    <a:pt x="0" y="174"/>
                  </a:lnTo>
                  <a:lnTo>
                    <a:pt x="0" y="0"/>
                  </a:lnTo>
                  <a:lnTo>
                    <a:pt x="174" y="0"/>
                  </a:lnTo>
                  <a:lnTo>
                    <a:pt x="174" y="5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Rectangle 275"/>
            <p:cNvSpPr>
              <a:spLocks noChangeArrowheads="1"/>
            </p:cNvSpPr>
            <p:nvPr/>
          </p:nvSpPr>
          <p:spPr bwMode="auto">
            <a:xfrm>
              <a:off x="2288" y="2903"/>
              <a:ext cx="89" cy="89"/>
            </a:xfrm>
            <a:prstGeom prst="rect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Line 276"/>
            <p:cNvSpPr>
              <a:spLocks noChangeShapeType="1"/>
            </p:cNvSpPr>
            <p:nvPr/>
          </p:nvSpPr>
          <p:spPr bwMode="auto">
            <a:xfrm flipV="1">
              <a:off x="2245" y="2860"/>
              <a:ext cx="175" cy="175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277"/>
            <p:cNvSpPr/>
            <p:nvPr/>
          </p:nvSpPr>
          <p:spPr bwMode="auto">
            <a:xfrm>
              <a:off x="3985" y="1328"/>
              <a:ext cx="334" cy="303"/>
            </a:xfrm>
            <a:custGeom>
              <a:avLst/>
              <a:gdLst>
                <a:gd name="T0" fmla="*/ 136 w 186"/>
                <a:gd name="T1" fmla="*/ 6 h 168"/>
                <a:gd name="T2" fmla="*/ 122 w 186"/>
                <a:gd name="T3" fmla="*/ 0 h 168"/>
                <a:gd name="T4" fmla="*/ 94 w 186"/>
                <a:gd name="T5" fmla="*/ 0 h 168"/>
                <a:gd name="T6" fmla="*/ 81 w 186"/>
                <a:gd name="T7" fmla="*/ 6 h 168"/>
                <a:gd name="T8" fmla="*/ 3 w 186"/>
                <a:gd name="T9" fmla="*/ 84 h 168"/>
                <a:gd name="T10" fmla="*/ 3 w 186"/>
                <a:gd name="T11" fmla="*/ 95 h 168"/>
                <a:gd name="T12" fmla="*/ 72 w 186"/>
                <a:gd name="T13" fmla="*/ 165 h 168"/>
                <a:gd name="T14" fmla="*/ 83 w 186"/>
                <a:gd name="T15" fmla="*/ 165 h 168"/>
                <a:gd name="T16" fmla="*/ 183 w 186"/>
                <a:gd name="T17" fmla="*/ 65 h 168"/>
                <a:gd name="T18" fmla="*/ 183 w 186"/>
                <a:gd name="T19" fmla="*/ 53 h 168"/>
                <a:gd name="T20" fmla="*/ 136 w 186"/>
                <a:gd name="T21" fmla="*/ 6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6" h="168">
                  <a:moveTo>
                    <a:pt x="136" y="6"/>
                  </a:moveTo>
                  <a:cubicBezTo>
                    <a:pt x="133" y="3"/>
                    <a:pt x="126" y="0"/>
                    <a:pt x="122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0" y="0"/>
                    <a:pt x="84" y="3"/>
                    <a:pt x="81" y="6"/>
                  </a:cubicBezTo>
                  <a:cubicBezTo>
                    <a:pt x="3" y="84"/>
                    <a:pt x="3" y="84"/>
                    <a:pt x="3" y="84"/>
                  </a:cubicBezTo>
                  <a:cubicBezTo>
                    <a:pt x="0" y="87"/>
                    <a:pt x="0" y="92"/>
                    <a:pt x="3" y="95"/>
                  </a:cubicBezTo>
                  <a:cubicBezTo>
                    <a:pt x="72" y="165"/>
                    <a:pt x="72" y="165"/>
                    <a:pt x="72" y="165"/>
                  </a:cubicBezTo>
                  <a:cubicBezTo>
                    <a:pt x="75" y="168"/>
                    <a:pt x="80" y="168"/>
                    <a:pt x="83" y="165"/>
                  </a:cubicBezTo>
                  <a:cubicBezTo>
                    <a:pt x="183" y="65"/>
                    <a:pt x="183" y="65"/>
                    <a:pt x="183" y="65"/>
                  </a:cubicBezTo>
                  <a:cubicBezTo>
                    <a:pt x="186" y="61"/>
                    <a:pt x="186" y="56"/>
                    <a:pt x="183" y="53"/>
                  </a:cubicBezTo>
                  <a:lnTo>
                    <a:pt x="136" y="6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278"/>
            <p:cNvSpPr/>
            <p:nvPr/>
          </p:nvSpPr>
          <p:spPr bwMode="auto">
            <a:xfrm>
              <a:off x="4136" y="1336"/>
              <a:ext cx="86" cy="39"/>
            </a:xfrm>
            <a:custGeom>
              <a:avLst/>
              <a:gdLst>
                <a:gd name="T0" fmla="*/ 0 w 48"/>
                <a:gd name="T1" fmla="*/ 0 h 22"/>
                <a:gd name="T2" fmla="*/ 19 w 48"/>
                <a:gd name="T3" fmla="*/ 19 h 22"/>
                <a:gd name="T4" fmla="*/ 30 w 48"/>
                <a:gd name="T5" fmla="*/ 19 h 22"/>
                <a:gd name="T6" fmla="*/ 48 w 48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22">
                  <a:moveTo>
                    <a:pt x="0" y="0"/>
                  </a:moveTo>
                  <a:cubicBezTo>
                    <a:pt x="19" y="19"/>
                    <a:pt x="19" y="19"/>
                    <a:pt x="19" y="19"/>
                  </a:cubicBezTo>
                  <a:cubicBezTo>
                    <a:pt x="22" y="22"/>
                    <a:pt x="27" y="22"/>
                    <a:pt x="30" y="19"/>
                  </a:cubicBezTo>
                  <a:cubicBezTo>
                    <a:pt x="48" y="0"/>
                    <a:pt x="48" y="0"/>
                    <a:pt x="48" y="0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279"/>
            <p:cNvSpPr/>
            <p:nvPr/>
          </p:nvSpPr>
          <p:spPr bwMode="auto">
            <a:xfrm>
              <a:off x="4134" y="1390"/>
              <a:ext cx="36" cy="37"/>
            </a:xfrm>
            <a:custGeom>
              <a:avLst/>
              <a:gdLst>
                <a:gd name="T0" fmla="*/ 18 w 36"/>
                <a:gd name="T1" fmla="*/ 37 h 37"/>
                <a:gd name="T2" fmla="*/ 0 w 36"/>
                <a:gd name="T3" fmla="*/ 18 h 37"/>
                <a:gd name="T4" fmla="*/ 18 w 36"/>
                <a:gd name="T5" fmla="*/ 0 h 37"/>
                <a:gd name="T6" fmla="*/ 36 w 36"/>
                <a:gd name="T7" fmla="*/ 18 h 37"/>
                <a:gd name="T8" fmla="*/ 18 w 36"/>
                <a:gd name="T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7">
                  <a:moveTo>
                    <a:pt x="18" y="37"/>
                  </a:moveTo>
                  <a:lnTo>
                    <a:pt x="0" y="18"/>
                  </a:lnTo>
                  <a:lnTo>
                    <a:pt x="18" y="0"/>
                  </a:lnTo>
                  <a:lnTo>
                    <a:pt x="36" y="18"/>
                  </a:lnTo>
                  <a:lnTo>
                    <a:pt x="18" y="3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280"/>
            <p:cNvSpPr/>
            <p:nvPr/>
          </p:nvSpPr>
          <p:spPr bwMode="auto">
            <a:xfrm>
              <a:off x="4134" y="1433"/>
              <a:ext cx="36" cy="36"/>
            </a:xfrm>
            <a:custGeom>
              <a:avLst/>
              <a:gdLst>
                <a:gd name="T0" fmla="*/ 18 w 36"/>
                <a:gd name="T1" fmla="*/ 36 h 36"/>
                <a:gd name="T2" fmla="*/ 0 w 36"/>
                <a:gd name="T3" fmla="*/ 18 h 36"/>
                <a:gd name="T4" fmla="*/ 18 w 36"/>
                <a:gd name="T5" fmla="*/ 0 h 36"/>
                <a:gd name="T6" fmla="*/ 36 w 36"/>
                <a:gd name="T7" fmla="*/ 18 h 36"/>
                <a:gd name="T8" fmla="*/ 18 w 36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6">
                  <a:moveTo>
                    <a:pt x="18" y="36"/>
                  </a:moveTo>
                  <a:lnTo>
                    <a:pt x="0" y="18"/>
                  </a:lnTo>
                  <a:lnTo>
                    <a:pt x="18" y="0"/>
                  </a:lnTo>
                  <a:lnTo>
                    <a:pt x="36" y="18"/>
                  </a:lnTo>
                  <a:lnTo>
                    <a:pt x="18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281"/>
            <p:cNvSpPr/>
            <p:nvPr/>
          </p:nvSpPr>
          <p:spPr bwMode="auto">
            <a:xfrm>
              <a:off x="4176" y="1474"/>
              <a:ext cx="37" cy="38"/>
            </a:xfrm>
            <a:custGeom>
              <a:avLst/>
              <a:gdLst>
                <a:gd name="T0" fmla="*/ 19 w 37"/>
                <a:gd name="T1" fmla="*/ 38 h 38"/>
                <a:gd name="T2" fmla="*/ 0 w 37"/>
                <a:gd name="T3" fmla="*/ 20 h 38"/>
                <a:gd name="T4" fmla="*/ 19 w 37"/>
                <a:gd name="T5" fmla="*/ 0 h 38"/>
                <a:gd name="T6" fmla="*/ 37 w 37"/>
                <a:gd name="T7" fmla="*/ 20 h 38"/>
                <a:gd name="T8" fmla="*/ 19 w 37"/>
                <a:gd name="T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8">
                  <a:moveTo>
                    <a:pt x="19" y="38"/>
                  </a:moveTo>
                  <a:lnTo>
                    <a:pt x="0" y="20"/>
                  </a:lnTo>
                  <a:lnTo>
                    <a:pt x="19" y="0"/>
                  </a:lnTo>
                  <a:lnTo>
                    <a:pt x="37" y="20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282"/>
            <p:cNvSpPr/>
            <p:nvPr/>
          </p:nvSpPr>
          <p:spPr bwMode="auto">
            <a:xfrm>
              <a:off x="4134" y="1474"/>
              <a:ext cx="36" cy="38"/>
            </a:xfrm>
            <a:custGeom>
              <a:avLst/>
              <a:gdLst>
                <a:gd name="T0" fmla="*/ 18 w 36"/>
                <a:gd name="T1" fmla="*/ 38 h 38"/>
                <a:gd name="T2" fmla="*/ 0 w 36"/>
                <a:gd name="T3" fmla="*/ 20 h 38"/>
                <a:gd name="T4" fmla="*/ 18 w 36"/>
                <a:gd name="T5" fmla="*/ 0 h 38"/>
                <a:gd name="T6" fmla="*/ 36 w 36"/>
                <a:gd name="T7" fmla="*/ 20 h 38"/>
                <a:gd name="T8" fmla="*/ 18 w 36"/>
                <a:gd name="T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8">
                  <a:moveTo>
                    <a:pt x="18" y="38"/>
                  </a:moveTo>
                  <a:lnTo>
                    <a:pt x="0" y="20"/>
                  </a:lnTo>
                  <a:lnTo>
                    <a:pt x="18" y="0"/>
                  </a:lnTo>
                  <a:lnTo>
                    <a:pt x="36" y="20"/>
                  </a:lnTo>
                  <a:lnTo>
                    <a:pt x="18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283"/>
            <p:cNvSpPr/>
            <p:nvPr/>
          </p:nvSpPr>
          <p:spPr bwMode="auto">
            <a:xfrm>
              <a:off x="4176" y="1433"/>
              <a:ext cx="37" cy="36"/>
            </a:xfrm>
            <a:custGeom>
              <a:avLst/>
              <a:gdLst>
                <a:gd name="T0" fmla="*/ 19 w 37"/>
                <a:gd name="T1" fmla="*/ 36 h 36"/>
                <a:gd name="T2" fmla="*/ 0 w 37"/>
                <a:gd name="T3" fmla="*/ 18 h 36"/>
                <a:gd name="T4" fmla="*/ 19 w 37"/>
                <a:gd name="T5" fmla="*/ 0 h 36"/>
                <a:gd name="T6" fmla="*/ 37 w 37"/>
                <a:gd name="T7" fmla="*/ 18 h 36"/>
                <a:gd name="T8" fmla="*/ 19 w 37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36">
                  <a:moveTo>
                    <a:pt x="19" y="36"/>
                  </a:moveTo>
                  <a:lnTo>
                    <a:pt x="0" y="18"/>
                  </a:lnTo>
                  <a:lnTo>
                    <a:pt x="19" y="0"/>
                  </a:lnTo>
                  <a:lnTo>
                    <a:pt x="37" y="18"/>
                  </a:lnTo>
                  <a:lnTo>
                    <a:pt x="19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284"/>
            <p:cNvSpPr/>
            <p:nvPr/>
          </p:nvSpPr>
          <p:spPr bwMode="auto">
            <a:xfrm>
              <a:off x="4091" y="1433"/>
              <a:ext cx="38" cy="36"/>
            </a:xfrm>
            <a:custGeom>
              <a:avLst/>
              <a:gdLst>
                <a:gd name="T0" fmla="*/ 18 w 38"/>
                <a:gd name="T1" fmla="*/ 36 h 36"/>
                <a:gd name="T2" fmla="*/ 0 w 38"/>
                <a:gd name="T3" fmla="*/ 18 h 36"/>
                <a:gd name="T4" fmla="*/ 18 w 38"/>
                <a:gd name="T5" fmla="*/ 0 h 36"/>
                <a:gd name="T6" fmla="*/ 38 w 38"/>
                <a:gd name="T7" fmla="*/ 18 h 36"/>
                <a:gd name="T8" fmla="*/ 18 w 38"/>
                <a:gd name="T9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6">
                  <a:moveTo>
                    <a:pt x="18" y="36"/>
                  </a:moveTo>
                  <a:lnTo>
                    <a:pt x="0" y="18"/>
                  </a:lnTo>
                  <a:lnTo>
                    <a:pt x="18" y="0"/>
                  </a:lnTo>
                  <a:lnTo>
                    <a:pt x="38" y="18"/>
                  </a:lnTo>
                  <a:lnTo>
                    <a:pt x="18" y="36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285"/>
            <p:cNvSpPr/>
            <p:nvPr/>
          </p:nvSpPr>
          <p:spPr bwMode="auto">
            <a:xfrm>
              <a:off x="4091" y="1517"/>
              <a:ext cx="38" cy="38"/>
            </a:xfrm>
            <a:custGeom>
              <a:avLst/>
              <a:gdLst>
                <a:gd name="T0" fmla="*/ 18 w 38"/>
                <a:gd name="T1" fmla="*/ 38 h 38"/>
                <a:gd name="T2" fmla="*/ 0 w 38"/>
                <a:gd name="T3" fmla="*/ 18 h 38"/>
                <a:gd name="T4" fmla="*/ 18 w 38"/>
                <a:gd name="T5" fmla="*/ 0 h 38"/>
                <a:gd name="T6" fmla="*/ 38 w 38"/>
                <a:gd name="T7" fmla="*/ 18 h 38"/>
                <a:gd name="T8" fmla="*/ 18 w 38"/>
                <a:gd name="T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8">
                  <a:moveTo>
                    <a:pt x="18" y="38"/>
                  </a:moveTo>
                  <a:lnTo>
                    <a:pt x="0" y="18"/>
                  </a:lnTo>
                  <a:lnTo>
                    <a:pt x="18" y="0"/>
                  </a:lnTo>
                  <a:lnTo>
                    <a:pt x="38" y="18"/>
                  </a:lnTo>
                  <a:lnTo>
                    <a:pt x="18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286"/>
            <p:cNvSpPr/>
            <p:nvPr/>
          </p:nvSpPr>
          <p:spPr bwMode="auto">
            <a:xfrm>
              <a:off x="4048" y="1474"/>
              <a:ext cx="38" cy="38"/>
            </a:xfrm>
            <a:custGeom>
              <a:avLst/>
              <a:gdLst>
                <a:gd name="T0" fmla="*/ 20 w 38"/>
                <a:gd name="T1" fmla="*/ 38 h 38"/>
                <a:gd name="T2" fmla="*/ 0 w 38"/>
                <a:gd name="T3" fmla="*/ 20 h 38"/>
                <a:gd name="T4" fmla="*/ 20 w 38"/>
                <a:gd name="T5" fmla="*/ 0 h 38"/>
                <a:gd name="T6" fmla="*/ 38 w 38"/>
                <a:gd name="T7" fmla="*/ 20 h 38"/>
                <a:gd name="T8" fmla="*/ 20 w 38"/>
                <a:gd name="T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8">
                  <a:moveTo>
                    <a:pt x="20" y="38"/>
                  </a:moveTo>
                  <a:lnTo>
                    <a:pt x="0" y="20"/>
                  </a:lnTo>
                  <a:lnTo>
                    <a:pt x="20" y="0"/>
                  </a:lnTo>
                  <a:lnTo>
                    <a:pt x="38" y="20"/>
                  </a:lnTo>
                  <a:lnTo>
                    <a:pt x="20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287"/>
            <p:cNvSpPr/>
            <p:nvPr/>
          </p:nvSpPr>
          <p:spPr bwMode="auto">
            <a:xfrm>
              <a:off x="4134" y="1517"/>
              <a:ext cx="36" cy="38"/>
            </a:xfrm>
            <a:custGeom>
              <a:avLst/>
              <a:gdLst>
                <a:gd name="T0" fmla="*/ 18 w 36"/>
                <a:gd name="T1" fmla="*/ 38 h 38"/>
                <a:gd name="T2" fmla="*/ 0 w 36"/>
                <a:gd name="T3" fmla="*/ 18 h 38"/>
                <a:gd name="T4" fmla="*/ 18 w 36"/>
                <a:gd name="T5" fmla="*/ 0 h 38"/>
                <a:gd name="T6" fmla="*/ 36 w 36"/>
                <a:gd name="T7" fmla="*/ 18 h 38"/>
                <a:gd name="T8" fmla="*/ 18 w 36"/>
                <a:gd name="T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38">
                  <a:moveTo>
                    <a:pt x="18" y="38"/>
                  </a:moveTo>
                  <a:lnTo>
                    <a:pt x="0" y="18"/>
                  </a:lnTo>
                  <a:lnTo>
                    <a:pt x="18" y="0"/>
                  </a:lnTo>
                  <a:lnTo>
                    <a:pt x="36" y="18"/>
                  </a:lnTo>
                  <a:lnTo>
                    <a:pt x="18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288"/>
            <p:cNvSpPr/>
            <p:nvPr/>
          </p:nvSpPr>
          <p:spPr bwMode="auto">
            <a:xfrm>
              <a:off x="4091" y="1474"/>
              <a:ext cx="38" cy="38"/>
            </a:xfrm>
            <a:custGeom>
              <a:avLst/>
              <a:gdLst>
                <a:gd name="T0" fmla="*/ 18 w 38"/>
                <a:gd name="T1" fmla="*/ 38 h 38"/>
                <a:gd name="T2" fmla="*/ 0 w 38"/>
                <a:gd name="T3" fmla="*/ 20 h 38"/>
                <a:gd name="T4" fmla="*/ 18 w 38"/>
                <a:gd name="T5" fmla="*/ 0 h 38"/>
                <a:gd name="T6" fmla="*/ 38 w 38"/>
                <a:gd name="T7" fmla="*/ 20 h 38"/>
                <a:gd name="T8" fmla="*/ 18 w 38"/>
                <a:gd name="T9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38">
                  <a:moveTo>
                    <a:pt x="18" y="38"/>
                  </a:moveTo>
                  <a:lnTo>
                    <a:pt x="0" y="20"/>
                  </a:lnTo>
                  <a:lnTo>
                    <a:pt x="18" y="0"/>
                  </a:lnTo>
                  <a:lnTo>
                    <a:pt x="38" y="20"/>
                  </a:lnTo>
                  <a:lnTo>
                    <a:pt x="18" y="38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289"/>
            <p:cNvSpPr/>
            <p:nvPr/>
          </p:nvSpPr>
          <p:spPr bwMode="auto">
            <a:xfrm>
              <a:off x="896" y="2761"/>
              <a:ext cx="268" cy="268"/>
            </a:xfrm>
            <a:custGeom>
              <a:avLst/>
              <a:gdLst>
                <a:gd name="T0" fmla="*/ 101 w 149"/>
                <a:gd name="T1" fmla="*/ 3 h 149"/>
                <a:gd name="T2" fmla="*/ 90 w 149"/>
                <a:gd name="T3" fmla="*/ 3 h 149"/>
                <a:gd name="T4" fmla="*/ 72 w 149"/>
                <a:gd name="T5" fmla="*/ 21 h 149"/>
                <a:gd name="T6" fmla="*/ 66 w 149"/>
                <a:gd name="T7" fmla="*/ 34 h 149"/>
                <a:gd name="T8" fmla="*/ 55 w 149"/>
                <a:gd name="T9" fmla="*/ 56 h 149"/>
                <a:gd name="T10" fmla="*/ 34 w 149"/>
                <a:gd name="T11" fmla="*/ 66 h 149"/>
                <a:gd name="T12" fmla="*/ 20 w 149"/>
                <a:gd name="T13" fmla="*/ 73 h 149"/>
                <a:gd name="T14" fmla="*/ 3 w 149"/>
                <a:gd name="T15" fmla="*/ 90 h 149"/>
                <a:gd name="T16" fmla="*/ 3 w 149"/>
                <a:gd name="T17" fmla="*/ 102 h 149"/>
                <a:gd name="T18" fmla="*/ 47 w 149"/>
                <a:gd name="T19" fmla="*/ 146 h 149"/>
                <a:gd name="T20" fmla="*/ 58 w 149"/>
                <a:gd name="T21" fmla="*/ 146 h 149"/>
                <a:gd name="T22" fmla="*/ 76 w 149"/>
                <a:gd name="T23" fmla="*/ 128 h 149"/>
                <a:gd name="T24" fmla="*/ 83 w 149"/>
                <a:gd name="T25" fmla="*/ 115 h 149"/>
                <a:gd name="T26" fmla="*/ 93 w 149"/>
                <a:gd name="T27" fmla="*/ 93 h 149"/>
                <a:gd name="T28" fmla="*/ 114 w 149"/>
                <a:gd name="T29" fmla="*/ 83 h 149"/>
                <a:gd name="T30" fmla="*/ 128 w 149"/>
                <a:gd name="T31" fmla="*/ 76 h 149"/>
                <a:gd name="T32" fmla="*/ 145 w 149"/>
                <a:gd name="T33" fmla="*/ 59 h 149"/>
                <a:gd name="T34" fmla="*/ 145 w 149"/>
                <a:gd name="T35" fmla="*/ 48 h 149"/>
                <a:gd name="T36" fmla="*/ 101 w 149"/>
                <a:gd name="T37" fmla="*/ 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9" h="149">
                  <a:moveTo>
                    <a:pt x="101" y="3"/>
                  </a:moveTo>
                  <a:cubicBezTo>
                    <a:pt x="98" y="0"/>
                    <a:pt x="93" y="0"/>
                    <a:pt x="90" y="3"/>
                  </a:cubicBezTo>
                  <a:cubicBezTo>
                    <a:pt x="72" y="21"/>
                    <a:pt x="72" y="21"/>
                    <a:pt x="72" y="21"/>
                  </a:cubicBezTo>
                  <a:cubicBezTo>
                    <a:pt x="69" y="24"/>
                    <a:pt x="66" y="30"/>
                    <a:pt x="66" y="34"/>
                  </a:cubicBezTo>
                  <a:cubicBezTo>
                    <a:pt x="66" y="34"/>
                    <a:pt x="64" y="48"/>
                    <a:pt x="55" y="56"/>
                  </a:cubicBezTo>
                  <a:cubicBezTo>
                    <a:pt x="47" y="64"/>
                    <a:pt x="34" y="66"/>
                    <a:pt x="34" y="66"/>
                  </a:cubicBezTo>
                  <a:cubicBezTo>
                    <a:pt x="30" y="67"/>
                    <a:pt x="23" y="70"/>
                    <a:pt x="20" y="73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0" y="94"/>
                    <a:pt x="0" y="99"/>
                    <a:pt x="3" y="102"/>
                  </a:cubicBezTo>
                  <a:cubicBezTo>
                    <a:pt x="47" y="146"/>
                    <a:pt x="47" y="146"/>
                    <a:pt x="47" y="146"/>
                  </a:cubicBezTo>
                  <a:cubicBezTo>
                    <a:pt x="50" y="149"/>
                    <a:pt x="55" y="149"/>
                    <a:pt x="58" y="146"/>
                  </a:cubicBezTo>
                  <a:cubicBezTo>
                    <a:pt x="76" y="128"/>
                    <a:pt x="76" y="128"/>
                    <a:pt x="76" y="128"/>
                  </a:cubicBezTo>
                  <a:cubicBezTo>
                    <a:pt x="79" y="125"/>
                    <a:pt x="82" y="119"/>
                    <a:pt x="83" y="115"/>
                  </a:cubicBezTo>
                  <a:cubicBezTo>
                    <a:pt x="83" y="115"/>
                    <a:pt x="85" y="101"/>
                    <a:pt x="93" y="93"/>
                  </a:cubicBezTo>
                  <a:cubicBezTo>
                    <a:pt x="101" y="85"/>
                    <a:pt x="114" y="83"/>
                    <a:pt x="114" y="83"/>
                  </a:cubicBezTo>
                  <a:cubicBezTo>
                    <a:pt x="119" y="83"/>
                    <a:pt x="125" y="79"/>
                    <a:pt x="128" y="76"/>
                  </a:cubicBezTo>
                  <a:cubicBezTo>
                    <a:pt x="145" y="59"/>
                    <a:pt x="145" y="59"/>
                    <a:pt x="145" y="59"/>
                  </a:cubicBezTo>
                  <a:cubicBezTo>
                    <a:pt x="149" y="56"/>
                    <a:pt x="149" y="51"/>
                    <a:pt x="145" y="48"/>
                  </a:cubicBezTo>
                  <a:lnTo>
                    <a:pt x="101" y="3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Line 290"/>
            <p:cNvSpPr>
              <a:spLocks noChangeShapeType="1"/>
            </p:cNvSpPr>
            <p:nvPr/>
          </p:nvSpPr>
          <p:spPr bwMode="auto">
            <a:xfrm flipV="1">
              <a:off x="946" y="2812"/>
              <a:ext cx="135" cy="135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291"/>
            <p:cNvSpPr>
              <a:spLocks noEditPoints="1"/>
            </p:cNvSpPr>
            <p:nvPr/>
          </p:nvSpPr>
          <p:spPr bwMode="auto">
            <a:xfrm>
              <a:off x="955" y="2821"/>
              <a:ext cx="164" cy="163"/>
            </a:xfrm>
            <a:custGeom>
              <a:avLst/>
              <a:gdLst>
                <a:gd name="T0" fmla="*/ 87 w 91"/>
                <a:gd name="T1" fmla="*/ 3 h 91"/>
                <a:gd name="T2" fmla="*/ 75 w 91"/>
                <a:gd name="T3" fmla="*/ 3 h 91"/>
                <a:gd name="T4" fmla="*/ 3 w 91"/>
                <a:gd name="T5" fmla="*/ 76 h 91"/>
                <a:gd name="T6" fmla="*/ 3 w 91"/>
                <a:gd name="T7" fmla="*/ 87 h 91"/>
                <a:gd name="T8" fmla="*/ 3 w 91"/>
                <a:gd name="T9" fmla="*/ 88 h 91"/>
                <a:gd name="T10" fmla="*/ 15 w 91"/>
                <a:gd name="T11" fmla="*/ 88 h 91"/>
                <a:gd name="T12" fmla="*/ 88 w 91"/>
                <a:gd name="T13" fmla="*/ 15 h 91"/>
                <a:gd name="T14" fmla="*/ 88 w 91"/>
                <a:gd name="T15" fmla="*/ 4 h 91"/>
                <a:gd name="T16" fmla="*/ 87 w 91"/>
                <a:gd name="T17" fmla="*/ 3 h 91"/>
                <a:gd name="T18" fmla="*/ 47 w 91"/>
                <a:gd name="T19" fmla="*/ 48 h 91"/>
                <a:gd name="T20" fmla="*/ 42 w 91"/>
                <a:gd name="T21" fmla="*/ 48 h 91"/>
                <a:gd name="T22" fmla="*/ 42 w 91"/>
                <a:gd name="T23" fmla="*/ 43 h 91"/>
                <a:gd name="T24" fmla="*/ 47 w 91"/>
                <a:gd name="T25" fmla="*/ 43 h 91"/>
                <a:gd name="T26" fmla="*/ 47 w 91"/>
                <a:gd name="T27" fmla="*/ 48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91" h="91">
                  <a:moveTo>
                    <a:pt x="87" y="3"/>
                  </a:moveTo>
                  <a:cubicBezTo>
                    <a:pt x="84" y="0"/>
                    <a:pt x="79" y="0"/>
                    <a:pt x="75" y="3"/>
                  </a:cubicBezTo>
                  <a:cubicBezTo>
                    <a:pt x="3" y="76"/>
                    <a:pt x="3" y="76"/>
                    <a:pt x="3" y="76"/>
                  </a:cubicBezTo>
                  <a:cubicBezTo>
                    <a:pt x="0" y="79"/>
                    <a:pt x="0" y="84"/>
                    <a:pt x="3" y="87"/>
                  </a:cubicBezTo>
                  <a:cubicBezTo>
                    <a:pt x="3" y="88"/>
                    <a:pt x="3" y="88"/>
                    <a:pt x="3" y="88"/>
                  </a:cubicBezTo>
                  <a:cubicBezTo>
                    <a:pt x="6" y="91"/>
                    <a:pt x="12" y="91"/>
                    <a:pt x="15" y="88"/>
                  </a:cubicBezTo>
                  <a:cubicBezTo>
                    <a:pt x="88" y="15"/>
                    <a:pt x="88" y="15"/>
                    <a:pt x="88" y="15"/>
                  </a:cubicBezTo>
                  <a:cubicBezTo>
                    <a:pt x="91" y="12"/>
                    <a:pt x="91" y="7"/>
                    <a:pt x="88" y="4"/>
                  </a:cubicBezTo>
                  <a:lnTo>
                    <a:pt x="87" y="3"/>
                  </a:lnTo>
                  <a:close/>
                  <a:moveTo>
                    <a:pt x="47" y="48"/>
                  </a:moveTo>
                  <a:cubicBezTo>
                    <a:pt x="46" y="49"/>
                    <a:pt x="44" y="49"/>
                    <a:pt x="42" y="48"/>
                  </a:cubicBezTo>
                  <a:cubicBezTo>
                    <a:pt x="41" y="46"/>
                    <a:pt x="41" y="44"/>
                    <a:pt x="42" y="43"/>
                  </a:cubicBezTo>
                  <a:cubicBezTo>
                    <a:pt x="44" y="41"/>
                    <a:pt x="46" y="41"/>
                    <a:pt x="47" y="43"/>
                  </a:cubicBezTo>
                  <a:cubicBezTo>
                    <a:pt x="49" y="44"/>
                    <a:pt x="49" y="46"/>
                    <a:pt x="47" y="48"/>
                  </a:cubicBezTo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292"/>
            <p:cNvSpPr/>
            <p:nvPr/>
          </p:nvSpPr>
          <p:spPr bwMode="auto">
            <a:xfrm>
              <a:off x="6548" y="2054"/>
              <a:ext cx="216" cy="277"/>
            </a:xfrm>
            <a:custGeom>
              <a:avLst/>
              <a:gdLst>
                <a:gd name="T0" fmla="*/ 60 w 120"/>
                <a:gd name="T1" fmla="*/ 0 h 154"/>
                <a:gd name="T2" fmla="*/ 120 w 120"/>
                <a:gd name="T3" fmla="*/ 35 h 154"/>
                <a:gd name="T4" fmla="*/ 120 w 120"/>
                <a:gd name="T5" fmla="*/ 77 h 154"/>
                <a:gd name="T6" fmla="*/ 60 w 120"/>
                <a:gd name="T7" fmla="*/ 154 h 154"/>
                <a:gd name="T8" fmla="*/ 0 w 120"/>
                <a:gd name="T9" fmla="*/ 77 h 154"/>
                <a:gd name="T10" fmla="*/ 0 w 120"/>
                <a:gd name="T11" fmla="*/ 35 h 154"/>
                <a:gd name="T12" fmla="*/ 60 w 120"/>
                <a:gd name="T13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" h="154">
                  <a:moveTo>
                    <a:pt x="60" y="0"/>
                  </a:moveTo>
                  <a:cubicBezTo>
                    <a:pt x="82" y="30"/>
                    <a:pt x="120" y="35"/>
                    <a:pt x="120" y="35"/>
                  </a:cubicBezTo>
                  <a:cubicBezTo>
                    <a:pt x="120" y="77"/>
                    <a:pt x="120" y="77"/>
                    <a:pt x="120" y="77"/>
                  </a:cubicBezTo>
                  <a:cubicBezTo>
                    <a:pt x="120" y="135"/>
                    <a:pt x="60" y="154"/>
                    <a:pt x="60" y="154"/>
                  </a:cubicBezTo>
                  <a:cubicBezTo>
                    <a:pt x="60" y="154"/>
                    <a:pt x="0" y="135"/>
                    <a:pt x="0" y="7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37" y="30"/>
                    <a:pt x="60" y="0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293"/>
            <p:cNvSpPr/>
            <p:nvPr/>
          </p:nvSpPr>
          <p:spPr bwMode="auto">
            <a:xfrm>
              <a:off x="6548" y="2054"/>
              <a:ext cx="216" cy="277"/>
            </a:xfrm>
            <a:custGeom>
              <a:avLst/>
              <a:gdLst>
                <a:gd name="T0" fmla="*/ 60 w 120"/>
                <a:gd name="T1" fmla="*/ 0 h 154"/>
                <a:gd name="T2" fmla="*/ 120 w 120"/>
                <a:gd name="T3" fmla="*/ 35 h 154"/>
                <a:gd name="T4" fmla="*/ 120 w 120"/>
                <a:gd name="T5" fmla="*/ 77 h 154"/>
                <a:gd name="T6" fmla="*/ 60 w 120"/>
                <a:gd name="T7" fmla="*/ 154 h 154"/>
                <a:gd name="T8" fmla="*/ 0 w 120"/>
                <a:gd name="T9" fmla="*/ 77 h 154"/>
                <a:gd name="T10" fmla="*/ 0 w 120"/>
                <a:gd name="T11" fmla="*/ 35 h 154"/>
                <a:gd name="T12" fmla="*/ 60 w 120"/>
                <a:gd name="T13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0" h="154">
                  <a:moveTo>
                    <a:pt x="60" y="0"/>
                  </a:moveTo>
                  <a:cubicBezTo>
                    <a:pt x="82" y="30"/>
                    <a:pt x="120" y="35"/>
                    <a:pt x="120" y="35"/>
                  </a:cubicBezTo>
                  <a:cubicBezTo>
                    <a:pt x="120" y="77"/>
                    <a:pt x="120" y="77"/>
                    <a:pt x="120" y="77"/>
                  </a:cubicBezTo>
                  <a:cubicBezTo>
                    <a:pt x="120" y="135"/>
                    <a:pt x="60" y="154"/>
                    <a:pt x="60" y="154"/>
                  </a:cubicBezTo>
                  <a:cubicBezTo>
                    <a:pt x="60" y="154"/>
                    <a:pt x="0" y="135"/>
                    <a:pt x="0" y="77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37" y="30"/>
                    <a:pt x="60" y="0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Line 294"/>
            <p:cNvSpPr>
              <a:spLocks noChangeShapeType="1"/>
            </p:cNvSpPr>
            <p:nvPr/>
          </p:nvSpPr>
          <p:spPr bwMode="auto">
            <a:xfrm flipH="1">
              <a:off x="6550" y="2156"/>
              <a:ext cx="214" cy="49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Line 295"/>
            <p:cNvSpPr>
              <a:spLocks noChangeShapeType="1"/>
            </p:cNvSpPr>
            <p:nvPr/>
          </p:nvSpPr>
          <p:spPr bwMode="auto">
            <a:xfrm flipH="1">
              <a:off x="6556" y="2185"/>
              <a:ext cx="208" cy="47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296"/>
            <p:cNvSpPr/>
            <p:nvPr/>
          </p:nvSpPr>
          <p:spPr bwMode="auto">
            <a:xfrm>
              <a:off x="6649" y="2104"/>
              <a:ext cx="15" cy="15"/>
            </a:xfrm>
            <a:custGeom>
              <a:avLst/>
              <a:gdLst>
                <a:gd name="T0" fmla="*/ 6 w 8"/>
                <a:gd name="T1" fmla="*/ 1 h 8"/>
                <a:gd name="T2" fmla="*/ 6 w 8"/>
                <a:gd name="T3" fmla="*/ 6 h 8"/>
                <a:gd name="T4" fmla="*/ 1 w 8"/>
                <a:gd name="T5" fmla="*/ 6 h 8"/>
                <a:gd name="T6" fmla="*/ 1 w 8"/>
                <a:gd name="T7" fmla="*/ 1 h 8"/>
                <a:gd name="T8" fmla="*/ 6 w 8"/>
                <a:gd name="T9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8">
                  <a:moveTo>
                    <a:pt x="6" y="1"/>
                  </a:moveTo>
                  <a:cubicBezTo>
                    <a:pt x="8" y="3"/>
                    <a:pt x="8" y="5"/>
                    <a:pt x="6" y="6"/>
                  </a:cubicBezTo>
                  <a:cubicBezTo>
                    <a:pt x="5" y="8"/>
                    <a:pt x="3" y="8"/>
                    <a:pt x="1" y="6"/>
                  </a:cubicBezTo>
                  <a:cubicBezTo>
                    <a:pt x="0" y="5"/>
                    <a:pt x="0" y="3"/>
                    <a:pt x="1" y="1"/>
                  </a:cubicBezTo>
                  <a:cubicBezTo>
                    <a:pt x="3" y="0"/>
                    <a:pt x="5" y="0"/>
                    <a:pt x="6" y="1"/>
                  </a:cubicBez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297"/>
            <p:cNvSpPr/>
            <p:nvPr/>
          </p:nvSpPr>
          <p:spPr bwMode="auto">
            <a:xfrm>
              <a:off x="4753" y="1332"/>
              <a:ext cx="167" cy="167"/>
            </a:xfrm>
            <a:custGeom>
              <a:avLst/>
              <a:gdLst>
                <a:gd name="T0" fmla="*/ 46 w 93"/>
                <a:gd name="T1" fmla="*/ 93 h 93"/>
                <a:gd name="T2" fmla="*/ 80 w 93"/>
                <a:gd name="T3" fmla="*/ 58 h 93"/>
                <a:gd name="T4" fmla="*/ 80 w 93"/>
                <a:gd name="T5" fmla="*/ 13 h 93"/>
                <a:gd name="T6" fmla="*/ 35 w 93"/>
                <a:gd name="T7" fmla="*/ 13 h 93"/>
                <a:gd name="T8" fmla="*/ 0 w 93"/>
                <a:gd name="T9" fmla="*/ 47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93">
                  <a:moveTo>
                    <a:pt x="46" y="93"/>
                  </a:moveTo>
                  <a:cubicBezTo>
                    <a:pt x="80" y="58"/>
                    <a:pt x="80" y="58"/>
                    <a:pt x="80" y="58"/>
                  </a:cubicBezTo>
                  <a:cubicBezTo>
                    <a:pt x="93" y="45"/>
                    <a:pt x="93" y="25"/>
                    <a:pt x="80" y="13"/>
                  </a:cubicBezTo>
                  <a:cubicBezTo>
                    <a:pt x="68" y="0"/>
                    <a:pt x="48" y="0"/>
                    <a:pt x="35" y="13"/>
                  </a:cubicBezTo>
                  <a:cubicBezTo>
                    <a:pt x="0" y="47"/>
                    <a:pt x="0" y="47"/>
                    <a:pt x="0" y="47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298"/>
            <p:cNvSpPr/>
            <p:nvPr/>
          </p:nvSpPr>
          <p:spPr bwMode="auto">
            <a:xfrm>
              <a:off x="4627" y="1474"/>
              <a:ext cx="151" cy="151"/>
            </a:xfrm>
            <a:custGeom>
              <a:avLst/>
              <a:gdLst>
                <a:gd name="T0" fmla="*/ 66 w 84"/>
                <a:gd name="T1" fmla="*/ 0 h 84"/>
                <a:gd name="T2" fmla="*/ 8 w 84"/>
                <a:gd name="T3" fmla="*/ 58 h 84"/>
                <a:gd name="T4" fmla="*/ 5 w 84"/>
                <a:gd name="T5" fmla="*/ 79 h 84"/>
                <a:gd name="T6" fmla="*/ 26 w 84"/>
                <a:gd name="T7" fmla="*/ 76 h 84"/>
                <a:gd name="T8" fmla="*/ 84 w 84"/>
                <a:gd name="T9" fmla="*/ 1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4">
                  <a:moveTo>
                    <a:pt x="66" y="0"/>
                  </a:moveTo>
                  <a:cubicBezTo>
                    <a:pt x="8" y="58"/>
                    <a:pt x="8" y="58"/>
                    <a:pt x="8" y="58"/>
                  </a:cubicBezTo>
                  <a:cubicBezTo>
                    <a:pt x="3" y="63"/>
                    <a:pt x="0" y="74"/>
                    <a:pt x="5" y="79"/>
                  </a:cubicBezTo>
                  <a:cubicBezTo>
                    <a:pt x="10" y="84"/>
                    <a:pt x="21" y="81"/>
                    <a:pt x="26" y="76"/>
                  </a:cubicBezTo>
                  <a:cubicBezTo>
                    <a:pt x="84" y="18"/>
                    <a:pt x="84" y="18"/>
                    <a:pt x="84" y="18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Line 299"/>
            <p:cNvSpPr>
              <a:spLocks noChangeShapeType="1"/>
            </p:cNvSpPr>
            <p:nvPr/>
          </p:nvSpPr>
          <p:spPr bwMode="auto">
            <a:xfrm flipH="1">
              <a:off x="4620" y="1616"/>
              <a:ext cx="16" cy="17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300"/>
            <p:cNvSpPr/>
            <p:nvPr/>
          </p:nvSpPr>
          <p:spPr bwMode="auto">
            <a:xfrm>
              <a:off x="4715" y="1408"/>
              <a:ext cx="130" cy="129"/>
            </a:xfrm>
            <a:custGeom>
              <a:avLst/>
              <a:gdLst>
                <a:gd name="T0" fmla="*/ 59 w 72"/>
                <a:gd name="T1" fmla="*/ 48 h 72"/>
                <a:gd name="T2" fmla="*/ 71 w 72"/>
                <a:gd name="T3" fmla="*/ 59 h 72"/>
                <a:gd name="T4" fmla="*/ 71 w 72"/>
                <a:gd name="T5" fmla="*/ 65 h 72"/>
                <a:gd name="T6" fmla="*/ 65 w 72"/>
                <a:gd name="T7" fmla="*/ 70 h 72"/>
                <a:gd name="T8" fmla="*/ 60 w 72"/>
                <a:gd name="T9" fmla="*/ 70 h 72"/>
                <a:gd name="T10" fmla="*/ 2 w 72"/>
                <a:gd name="T11" fmla="*/ 12 h 72"/>
                <a:gd name="T12" fmla="*/ 2 w 72"/>
                <a:gd name="T13" fmla="*/ 7 h 72"/>
                <a:gd name="T14" fmla="*/ 7 w 72"/>
                <a:gd name="T15" fmla="*/ 1 h 72"/>
                <a:gd name="T16" fmla="*/ 13 w 72"/>
                <a:gd name="T17" fmla="*/ 1 h 72"/>
                <a:gd name="T18" fmla="*/ 23 w 72"/>
                <a:gd name="T19" fmla="*/ 1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" h="72">
                  <a:moveTo>
                    <a:pt x="59" y="48"/>
                  </a:moveTo>
                  <a:cubicBezTo>
                    <a:pt x="71" y="59"/>
                    <a:pt x="71" y="59"/>
                    <a:pt x="71" y="59"/>
                  </a:cubicBezTo>
                  <a:cubicBezTo>
                    <a:pt x="72" y="61"/>
                    <a:pt x="72" y="63"/>
                    <a:pt x="71" y="65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4" y="72"/>
                    <a:pt x="61" y="72"/>
                    <a:pt x="60" y="70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11"/>
                    <a:pt x="0" y="8"/>
                    <a:pt x="2" y="7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23" y="12"/>
                    <a:pt x="23" y="12"/>
                    <a:pt x="23" y="12"/>
                  </a:cubicBez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Line 301"/>
            <p:cNvSpPr>
              <a:spLocks noChangeShapeType="1"/>
            </p:cNvSpPr>
            <p:nvPr/>
          </p:nvSpPr>
          <p:spPr bwMode="auto">
            <a:xfrm>
              <a:off x="4694" y="1568"/>
              <a:ext cx="10" cy="11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302"/>
            <p:cNvSpPr/>
            <p:nvPr/>
          </p:nvSpPr>
          <p:spPr bwMode="auto">
            <a:xfrm>
              <a:off x="2143" y="1332"/>
              <a:ext cx="295" cy="297"/>
            </a:xfrm>
            <a:custGeom>
              <a:avLst/>
              <a:gdLst>
                <a:gd name="T0" fmla="*/ 44 w 164"/>
                <a:gd name="T1" fmla="*/ 164 h 165"/>
                <a:gd name="T2" fmla="*/ 58 w 164"/>
                <a:gd name="T3" fmla="*/ 159 h 165"/>
                <a:gd name="T4" fmla="*/ 161 w 164"/>
                <a:gd name="T5" fmla="*/ 49 h 165"/>
                <a:gd name="T6" fmla="*/ 161 w 164"/>
                <a:gd name="T7" fmla="*/ 37 h 165"/>
                <a:gd name="T8" fmla="*/ 127 w 164"/>
                <a:gd name="T9" fmla="*/ 3 h 165"/>
                <a:gd name="T10" fmla="*/ 116 w 164"/>
                <a:gd name="T11" fmla="*/ 3 h 165"/>
                <a:gd name="T12" fmla="*/ 5 w 164"/>
                <a:gd name="T13" fmla="*/ 107 h 165"/>
                <a:gd name="T14" fmla="*/ 0 w 164"/>
                <a:gd name="T15" fmla="*/ 120 h 165"/>
                <a:gd name="T16" fmla="*/ 3 w 164"/>
                <a:gd name="T17" fmla="*/ 137 h 165"/>
                <a:gd name="T18" fmla="*/ 9 w 164"/>
                <a:gd name="T19" fmla="*/ 150 h 165"/>
                <a:gd name="T20" fmla="*/ 14 w 164"/>
                <a:gd name="T21" fmla="*/ 155 h 165"/>
                <a:gd name="T22" fmla="*/ 28 w 164"/>
                <a:gd name="T23" fmla="*/ 162 h 165"/>
                <a:gd name="T24" fmla="*/ 44 w 164"/>
                <a:gd name="T25" fmla="*/ 164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4" h="165">
                  <a:moveTo>
                    <a:pt x="44" y="164"/>
                  </a:moveTo>
                  <a:cubicBezTo>
                    <a:pt x="49" y="165"/>
                    <a:pt x="55" y="163"/>
                    <a:pt x="58" y="15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4" y="45"/>
                    <a:pt x="164" y="40"/>
                    <a:pt x="161" y="37"/>
                  </a:cubicBezTo>
                  <a:cubicBezTo>
                    <a:pt x="127" y="3"/>
                    <a:pt x="127" y="3"/>
                    <a:pt x="127" y="3"/>
                  </a:cubicBezTo>
                  <a:cubicBezTo>
                    <a:pt x="124" y="0"/>
                    <a:pt x="119" y="0"/>
                    <a:pt x="116" y="3"/>
                  </a:cubicBezTo>
                  <a:cubicBezTo>
                    <a:pt x="5" y="107"/>
                    <a:pt x="5" y="107"/>
                    <a:pt x="5" y="107"/>
                  </a:cubicBezTo>
                  <a:cubicBezTo>
                    <a:pt x="2" y="110"/>
                    <a:pt x="0" y="116"/>
                    <a:pt x="0" y="120"/>
                  </a:cubicBezTo>
                  <a:cubicBezTo>
                    <a:pt x="3" y="137"/>
                    <a:pt x="3" y="137"/>
                    <a:pt x="3" y="137"/>
                  </a:cubicBezTo>
                  <a:cubicBezTo>
                    <a:pt x="3" y="141"/>
                    <a:pt x="6" y="147"/>
                    <a:pt x="9" y="150"/>
                  </a:cubicBezTo>
                  <a:cubicBezTo>
                    <a:pt x="14" y="155"/>
                    <a:pt x="14" y="155"/>
                    <a:pt x="14" y="155"/>
                  </a:cubicBezTo>
                  <a:cubicBezTo>
                    <a:pt x="17" y="158"/>
                    <a:pt x="23" y="161"/>
                    <a:pt x="28" y="162"/>
                  </a:cubicBezTo>
                  <a:lnTo>
                    <a:pt x="44" y="164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303"/>
            <p:cNvSpPr/>
            <p:nvPr/>
          </p:nvSpPr>
          <p:spPr bwMode="auto">
            <a:xfrm>
              <a:off x="2128" y="1595"/>
              <a:ext cx="47" cy="39"/>
            </a:xfrm>
            <a:custGeom>
              <a:avLst/>
              <a:gdLst>
                <a:gd name="T0" fmla="*/ 24 w 47"/>
                <a:gd name="T1" fmla="*/ 39 h 39"/>
                <a:gd name="T2" fmla="*/ 0 w 47"/>
                <a:gd name="T3" fmla="*/ 32 h 39"/>
                <a:gd name="T4" fmla="*/ 24 w 47"/>
                <a:gd name="T5" fmla="*/ 0 h 39"/>
                <a:gd name="T6" fmla="*/ 47 w 47"/>
                <a:gd name="T7" fmla="*/ 23 h 39"/>
                <a:gd name="T8" fmla="*/ 24 w 4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9">
                  <a:moveTo>
                    <a:pt x="24" y="39"/>
                  </a:moveTo>
                  <a:lnTo>
                    <a:pt x="0" y="32"/>
                  </a:lnTo>
                  <a:lnTo>
                    <a:pt x="24" y="0"/>
                  </a:lnTo>
                  <a:lnTo>
                    <a:pt x="47" y="23"/>
                  </a:lnTo>
                  <a:lnTo>
                    <a:pt x="24" y="39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304"/>
            <p:cNvSpPr/>
            <p:nvPr/>
          </p:nvSpPr>
          <p:spPr bwMode="auto">
            <a:xfrm>
              <a:off x="2128" y="1595"/>
              <a:ext cx="47" cy="39"/>
            </a:xfrm>
            <a:custGeom>
              <a:avLst/>
              <a:gdLst>
                <a:gd name="T0" fmla="*/ 24 w 47"/>
                <a:gd name="T1" fmla="*/ 39 h 39"/>
                <a:gd name="T2" fmla="*/ 0 w 47"/>
                <a:gd name="T3" fmla="*/ 32 h 39"/>
                <a:gd name="T4" fmla="*/ 24 w 47"/>
                <a:gd name="T5" fmla="*/ 0 h 39"/>
                <a:gd name="T6" fmla="*/ 47 w 47"/>
                <a:gd name="T7" fmla="*/ 23 h 39"/>
                <a:gd name="T8" fmla="*/ 24 w 47"/>
                <a:gd name="T9" fmla="*/ 3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39">
                  <a:moveTo>
                    <a:pt x="24" y="39"/>
                  </a:moveTo>
                  <a:lnTo>
                    <a:pt x="0" y="32"/>
                  </a:lnTo>
                  <a:lnTo>
                    <a:pt x="24" y="0"/>
                  </a:lnTo>
                  <a:lnTo>
                    <a:pt x="47" y="23"/>
                  </a:lnTo>
                  <a:lnTo>
                    <a:pt x="24" y="39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Line 305"/>
            <p:cNvSpPr>
              <a:spLocks noChangeShapeType="1"/>
            </p:cNvSpPr>
            <p:nvPr/>
          </p:nvSpPr>
          <p:spPr bwMode="auto">
            <a:xfrm flipV="1">
              <a:off x="2175" y="1381"/>
              <a:ext cx="239" cy="237"/>
            </a:xfrm>
            <a:prstGeom prst="line">
              <a:avLst/>
            </a:pr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306"/>
            <p:cNvSpPr/>
            <p:nvPr/>
          </p:nvSpPr>
          <p:spPr bwMode="auto">
            <a:xfrm>
              <a:off x="5913" y="3460"/>
              <a:ext cx="249" cy="270"/>
            </a:xfrm>
            <a:custGeom>
              <a:avLst/>
              <a:gdLst>
                <a:gd name="T0" fmla="*/ 90 w 249"/>
                <a:gd name="T1" fmla="*/ 59 h 270"/>
                <a:gd name="T2" fmla="*/ 0 w 249"/>
                <a:gd name="T3" fmla="*/ 59 h 270"/>
                <a:gd name="T4" fmla="*/ 0 w 249"/>
                <a:gd name="T5" fmla="*/ 0 h 270"/>
                <a:gd name="T6" fmla="*/ 249 w 249"/>
                <a:gd name="T7" fmla="*/ 0 h 270"/>
                <a:gd name="T8" fmla="*/ 249 w 249"/>
                <a:gd name="T9" fmla="*/ 59 h 270"/>
                <a:gd name="T10" fmla="*/ 159 w 249"/>
                <a:gd name="T11" fmla="*/ 59 h 270"/>
                <a:gd name="T12" fmla="*/ 159 w 249"/>
                <a:gd name="T13" fmla="*/ 270 h 270"/>
                <a:gd name="T14" fmla="*/ 90 w 249"/>
                <a:gd name="T15" fmla="*/ 270 h 270"/>
                <a:gd name="T16" fmla="*/ 90 w 249"/>
                <a:gd name="T17" fmla="*/ 59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9" h="270">
                  <a:moveTo>
                    <a:pt x="90" y="59"/>
                  </a:moveTo>
                  <a:lnTo>
                    <a:pt x="0" y="59"/>
                  </a:lnTo>
                  <a:lnTo>
                    <a:pt x="0" y="0"/>
                  </a:lnTo>
                  <a:lnTo>
                    <a:pt x="249" y="0"/>
                  </a:lnTo>
                  <a:lnTo>
                    <a:pt x="249" y="59"/>
                  </a:lnTo>
                  <a:lnTo>
                    <a:pt x="159" y="59"/>
                  </a:lnTo>
                  <a:lnTo>
                    <a:pt x="159" y="270"/>
                  </a:lnTo>
                  <a:lnTo>
                    <a:pt x="90" y="270"/>
                  </a:lnTo>
                  <a:lnTo>
                    <a:pt x="90" y="59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Line 307"/>
            <p:cNvSpPr>
              <a:spLocks noChangeShapeType="1"/>
            </p:cNvSpPr>
            <p:nvPr/>
          </p:nvSpPr>
          <p:spPr bwMode="auto">
            <a:xfrm flipH="1">
              <a:off x="2861" y="2101"/>
              <a:ext cx="86" cy="0"/>
            </a:xfrm>
            <a:prstGeom prst="line">
              <a:avLst/>
            </a:prstGeom>
            <a:noFill/>
            <a:ln w="46038" cap="rnd">
              <a:solidFill>
                <a:srgbClr val="000000"/>
              </a:solidFill>
              <a:prstDash val="solid"/>
              <a:rou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med" p14:dur="700">
        <p:fade/>
      </p:transition>
    </mc:Choice>
    <mc:Fallback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6885" y="529885"/>
            <a:ext cx="5798231" cy="5798231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3183642" y="0"/>
            <a:ext cx="5824716" cy="6858000"/>
            <a:chOff x="-1053" y="-3601"/>
            <a:chExt cx="9786" cy="11522"/>
          </a:xfrm>
        </p:grpSpPr>
        <p:sp>
          <p:nvSpPr>
            <p:cNvPr id="4" name="AutoShape 3"/>
            <p:cNvSpPr>
              <a:spLocks noChangeAspect="1" noChangeArrowheads="1" noTextEdit="1"/>
            </p:cNvSpPr>
            <p:nvPr/>
          </p:nvSpPr>
          <p:spPr bwMode="auto">
            <a:xfrm>
              <a:off x="-1053" y="-3601"/>
              <a:ext cx="9786" cy="115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grpSp>
          <p:nvGrpSpPr>
            <p:cNvPr id="5" name="Group 205"/>
            <p:cNvGrpSpPr/>
            <p:nvPr/>
          </p:nvGrpSpPr>
          <p:grpSpPr bwMode="auto">
            <a:xfrm>
              <a:off x="-1051" y="-3603"/>
              <a:ext cx="9786" cy="11524"/>
              <a:chOff x="-1051" y="-3603"/>
              <a:chExt cx="9786" cy="11524"/>
            </a:xfrm>
          </p:grpSpPr>
          <p:pic>
            <p:nvPicPr>
              <p:cNvPr id="5125" name="Picture 5"/>
              <p:cNvPicPr>
                <a:picLocks noChangeAspect="1" noChangeArrowheads="1"/>
              </p:cNvPicPr>
              <p:nvPr/>
            </p:nvPicPr>
            <p:blipFill>
              <a:blip r:embed="rId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1051" y="-3603"/>
                <a:ext cx="9786" cy="1152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5" name="Freeform 6"/>
              <p:cNvSpPr>
                <a:spLocks noEditPoints="1"/>
              </p:cNvSpPr>
              <p:nvPr/>
            </p:nvSpPr>
            <p:spPr bwMode="auto">
              <a:xfrm>
                <a:off x="7932" y="7318"/>
                <a:ext cx="402" cy="296"/>
              </a:xfrm>
              <a:custGeom>
                <a:avLst/>
                <a:gdLst>
                  <a:gd name="T0" fmla="*/ 167 w 170"/>
                  <a:gd name="T1" fmla="*/ 119 h 125"/>
                  <a:gd name="T2" fmla="*/ 3 w 170"/>
                  <a:gd name="T3" fmla="*/ 119 h 125"/>
                  <a:gd name="T4" fmla="*/ 0 w 170"/>
                  <a:gd name="T5" fmla="*/ 122 h 125"/>
                  <a:gd name="T6" fmla="*/ 3 w 170"/>
                  <a:gd name="T7" fmla="*/ 125 h 125"/>
                  <a:gd name="T8" fmla="*/ 167 w 170"/>
                  <a:gd name="T9" fmla="*/ 125 h 125"/>
                  <a:gd name="T10" fmla="*/ 170 w 170"/>
                  <a:gd name="T11" fmla="*/ 122 h 125"/>
                  <a:gd name="T12" fmla="*/ 167 w 170"/>
                  <a:gd name="T13" fmla="*/ 119 h 125"/>
                  <a:gd name="T14" fmla="*/ 3 w 170"/>
                  <a:gd name="T15" fmla="*/ 80 h 125"/>
                  <a:gd name="T16" fmla="*/ 6 w 170"/>
                  <a:gd name="T17" fmla="*/ 77 h 125"/>
                  <a:gd name="T18" fmla="*/ 24 w 170"/>
                  <a:gd name="T19" fmla="*/ 50 h 125"/>
                  <a:gd name="T20" fmla="*/ 26 w 170"/>
                  <a:gd name="T21" fmla="*/ 46 h 125"/>
                  <a:gd name="T22" fmla="*/ 53 w 170"/>
                  <a:gd name="T23" fmla="*/ 19 h 125"/>
                  <a:gd name="T24" fmla="*/ 70 w 170"/>
                  <a:gd name="T25" fmla="*/ 26 h 125"/>
                  <a:gd name="T26" fmla="*/ 72 w 170"/>
                  <a:gd name="T27" fmla="*/ 26 h 125"/>
                  <a:gd name="T28" fmla="*/ 75 w 170"/>
                  <a:gd name="T29" fmla="*/ 25 h 125"/>
                  <a:gd name="T30" fmla="*/ 107 w 170"/>
                  <a:gd name="T31" fmla="*/ 6 h 125"/>
                  <a:gd name="T32" fmla="*/ 144 w 170"/>
                  <a:gd name="T33" fmla="*/ 43 h 125"/>
                  <a:gd name="T34" fmla="*/ 144 w 170"/>
                  <a:gd name="T35" fmla="*/ 46 h 125"/>
                  <a:gd name="T36" fmla="*/ 146 w 170"/>
                  <a:gd name="T37" fmla="*/ 49 h 125"/>
                  <a:gd name="T38" fmla="*/ 164 w 170"/>
                  <a:gd name="T39" fmla="*/ 77 h 125"/>
                  <a:gd name="T40" fmla="*/ 167 w 170"/>
                  <a:gd name="T41" fmla="*/ 80 h 125"/>
                  <a:gd name="T42" fmla="*/ 170 w 170"/>
                  <a:gd name="T43" fmla="*/ 77 h 125"/>
                  <a:gd name="T44" fmla="*/ 150 w 170"/>
                  <a:gd name="T45" fmla="*/ 44 h 125"/>
                  <a:gd name="T46" fmla="*/ 150 w 170"/>
                  <a:gd name="T47" fmla="*/ 43 h 125"/>
                  <a:gd name="T48" fmla="*/ 107 w 170"/>
                  <a:gd name="T49" fmla="*/ 0 h 125"/>
                  <a:gd name="T50" fmla="*/ 71 w 170"/>
                  <a:gd name="T51" fmla="*/ 19 h 125"/>
                  <a:gd name="T52" fmla="*/ 53 w 170"/>
                  <a:gd name="T53" fmla="*/ 13 h 125"/>
                  <a:gd name="T54" fmla="*/ 20 w 170"/>
                  <a:gd name="T55" fmla="*/ 45 h 125"/>
                  <a:gd name="T56" fmla="*/ 0 w 170"/>
                  <a:gd name="T57" fmla="*/ 77 h 125"/>
                  <a:gd name="T58" fmla="*/ 3 w 170"/>
                  <a:gd name="T59" fmla="*/ 80 h 125"/>
                  <a:gd name="T60" fmla="*/ 167 w 170"/>
                  <a:gd name="T61" fmla="*/ 87 h 125"/>
                  <a:gd name="T62" fmla="*/ 3 w 170"/>
                  <a:gd name="T63" fmla="*/ 87 h 125"/>
                  <a:gd name="T64" fmla="*/ 0 w 170"/>
                  <a:gd name="T65" fmla="*/ 90 h 125"/>
                  <a:gd name="T66" fmla="*/ 3 w 170"/>
                  <a:gd name="T67" fmla="*/ 93 h 125"/>
                  <a:gd name="T68" fmla="*/ 167 w 170"/>
                  <a:gd name="T69" fmla="*/ 93 h 125"/>
                  <a:gd name="T70" fmla="*/ 170 w 170"/>
                  <a:gd name="T71" fmla="*/ 90 h 125"/>
                  <a:gd name="T72" fmla="*/ 167 w 170"/>
                  <a:gd name="T73" fmla="*/ 87 h 125"/>
                  <a:gd name="T74" fmla="*/ 167 w 170"/>
                  <a:gd name="T75" fmla="*/ 103 h 125"/>
                  <a:gd name="T76" fmla="*/ 3 w 170"/>
                  <a:gd name="T77" fmla="*/ 103 h 125"/>
                  <a:gd name="T78" fmla="*/ 0 w 170"/>
                  <a:gd name="T79" fmla="*/ 106 h 125"/>
                  <a:gd name="T80" fmla="*/ 3 w 170"/>
                  <a:gd name="T81" fmla="*/ 109 h 125"/>
                  <a:gd name="T82" fmla="*/ 167 w 170"/>
                  <a:gd name="T83" fmla="*/ 109 h 125"/>
                  <a:gd name="T84" fmla="*/ 170 w 170"/>
                  <a:gd name="T85" fmla="*/ 106 h 125"/>
                  <a:gd name="T86" fmla="*/ 167 w 170"/>
                  <a:gd name="T87" fmla="*/ 103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0" h="125">
                    <a:moveTo>
                      <a:pt x="167" y="119"/>
                    </a:moveTo>
                    <a:cubicBezTo>
                      <a:pt x="3" y="119"/>
                      <a:pt x="3" y="119"/>
                      <a:pt x="3" y="119"/>
                    </a:cubicBezTo>
                    <a:cubicBezTo>
                      <a:pt x="2" y="119"/>
                      <a:pt x="0" y="120"/>
                      <a:pt x="0" y="122"/>
                    </a:cubicBezTo>
                    <a:cubicBezTo>
                      <a:pt x="0" y="124"/>
                      <a:pt x="2" y="125"/>
                      <a:pt x="3" y="125"/>
                    </a:cubicBezTo>
                    <a:cubicBezTo>
                      <a:pt x="167" y="125"/>
                      <a:pt x="167" y="125"/>
                      <a:pt x="167" y="125"/>
                    </a:cubicBezTo>
                    <a:cubicBezTo>
                      <a:pt x="169" y="125"/>
                      <a:pt x="170" y="124"/>
                      <a:pt x="170" y="122"/>
                    </a:cubicBezTo>
                    <a:cubicBezTo>
                      <a:pt x="170" y="120"/>
                      <a:pt x="169" y="119"/>
                      <a:pt x="167" y="119"/>
                    </a:cubicBezTo>
                    <a:close/>
                    <a:moveTo>
                      <a:pt x="3" y="80"/>
                    </a:moveTo>
                    <a:cubicBezTo>
                      <a:pt x="5" y="80"/>
                      <a:pt x="6" y="78"/>
                      <a:pt x="6" y="77"/>
                    </a:cubicBezTo>
                    <a:cubicBezTo>
                      <a:pt x="6" y="65"/>
                      <a:pt x="14" y="54"/>
                      <a:pt x="24" y="50"/>
                    </a:cubicBezTo>
                    <a:cubicBezTo>
                      <a:pt x="25" y="49"/>
                      <a:pt x="26" y="48"/>
                      <a:pt x="26" y="46"/>
                    </a:cubicBezTo>
                    <a:cubicBezTo>
                      <a:pt x="26" y="32"/>
                      <a:pt x="38" y="19"/>
                      <a:pt x="53" y="19"/>
                    </a:cubicBezTo>
                    <a:cubicBezTo>
                      <a:pt x="59" y="19"/>
                      <a:pt x="65" y="22"/>
                      <a:pt x="70" y="26"/>
                    </a:cubicBezTo>
                    <a:cubicBezTo>
                      <a:pt x="71" y="26"/>
                      <a:pt x="72" y="26"/>
                      <a:pt x="72" y="26"/>
                    </a:cubicBezTo>
                    <a:cubicBezTo>
                      <a:pt x="73" y="26"/>
                      <a:pt x="74" y="26"/>
                      <a:pt x="75" y="25"/>
                    </a:cubicBezTo>
                    <a:cubicBezTo>
                      <a:pt x="81" y="13"/>
                      <a:pt x="93" y="6"/>
                      <a:pt x="107" y="6"/>
                    </a:cubicBezTo>
                    <a:cubicBezTo>
                      <a:pt x="127" y="6"/>
                      <a:pt x="144" y="23"/>
                      <a:pt x="144" y="43"/>
                    </a:cubicBezTo>
                    <a:cubicBezTo>
                      <a:pt x="144" y="44"/>
                      <a:pt x="144" y="45"/>
                      <a:pt x="144" y="46"/>
                    </a:cubicBezTo>
                    <a:cubicBezTo>
                      <a:pt x="144" y="47"/>
                      <a:pt x="144" y="49"/>
                      <a:pt x="146" y="49"/>
                    </a:cubicBezTo>
                    <a:cubicBezTo>
                      <a:pt x="157" y="53"/>
                      <a:pt x="164" y="64"/>
                      <a:pt x="164" y="77"/>
                    </a:cubicBezTo>
                    <a:cubicBezTo>
                      <a:pt x="164" y="78"/>
                      <a:pt x="166" y="80"/>
                      <a:pt x="167" y="80"/>
                    </a:cubicBezTo>
                    <a:cubicBezTo>
                      <a:pt x="169" y="80"/>
                      <a:pt x="170" y="78"/>
                      <a:pt x="170" y="77"/>
                    </a:cubicBezTo>
                    <a:cubicBezTo>
                      <a:pt x="170" y="63"/>
                      <a:pt x="162" y="50"/>
                      <a:pt x="150" y="44"/>
                    </a:cubicBezTo>
                    <a:cubicBezTo>
                      <a:pt x="150" y="44"/>
                      <a:pt x="150" y="44"/>
                      <a:pt x="150" y="43"/>
                    </a:cubicBezTo>
                    <a:cubicBezTo>
                      <a:pt x="150" y="19"/>
                      <a:pt x="131" y="0"/>
                      <a:pt x="107" y="0"/>
                    </a:cubicBezTo>
                    <a:cubicBezTo>
                      <a:pt x="92" y="0"/>
                      <a:pt x="79" y="7"/>
                      <a:pt x="71" y="19"/>
                    </a:cubicBezTo>
                    <a:cubicBezTo>
                      <a:pt x="66" y="15"/>
                      <a:pt x="59" y="13"/>
                      <a:pt x="53" y="13"/>
                    </a:cubicBezTo>
                    <a:cubicBezTo>
                      <a:pt x="35" y="13"/>
                      <a:pt x="21" y="27"/>
                      <a:pt x="20" y="45"/>
                    </a:cubicBezTo>
                    <a:cubicBezTo>
                      <a:pt x="8" y="50"/>
                      <a:pt x="0" y="63"/>
                      <a:pt x="0" y="77"/>
                    </a:cubicBezTo>
                    <a:cubicBezTo>
                      <a:pt x="0" y="78"/>
                      <a:pt x="2" y="80"/>
                      <a:pt x="3" y="80"/>
                    </a:cubicBezTo>
                    <a:close/>
                    <a:moveTo>
                      <a:pt x="167" y="87"/>
                    </a:moveTo>
                    <a:cubicBezTo>
                      <a:pt x="3" y="87"/>
                      <a:pt x="3" y="87"/>
                      <a:pt x="3" y="87"/>
                    </a:cubicBezTo>
                    <a:cubicBezTo>
                      <a:pt x="2" y="87"/>
                      <a:pt x="0" y="89"/>
                      <a:pt x="0" y="90"/>
                    </a:cubicBezTo>
                    <a:cubicBezTo>
                      <a:pt x="0" y="92"/>
                      <a:pt x="2" y="93"/>
                      <a:pt x="3" y="93"/>
                    </a:cubicBezTo>
                    <a:cubicBezTo>
                      <a:pt x="167" y="93"/>
                      <a:pt x="167" y="93"/>
                      <a:pt x="167" y="93"/>
                    </a:cubicBezTo>
                    <a:cubicBezTo>
                      <a:pt x="169" y="93"/>
                      <a:pt x="170" y="92"/>
                      <a:pt x="170" y="90"/>
                    </a:cubicBezTo>
                    <a:cubicBezTo>
                      <a:pt x="170" y="89"/>
                      <a:pt x="169" y="87"/>
                      <a:pt x="167" y="87"/>
                    </a:cubicBezTo>
                    <a:close/>
                    <a:moveTo>
                      <a:pt x="167" y="103"/>
                    </a:moveTo>
                    <a:cubicBezTo>
                      <a:pt x="3" y="103"/>
                      <a:pt x="3" y="103"/>
                      <a:pt x="3" y="103"/>
                    </a:cubicBezTo>
                    <a:cubicBezTo>
                      <a:pt x="2" y="103"/>
                      <a:pt x="0" y="104"/>
                      <a:pt x="0" y="106"/>
                    </a:cubicBezTo>
                    <a:cubicBezTo>
                      <a:pt x="0" y="108"/>
                      <a:pt x="2" y="109"/>
                      <a:pt x="3" y="109"/>
                    </a:cubicBezTo>
                    <a:cubicBezTo>
                      <a:pt x="167" y="109"/>
                      <a:pt x="167" y="109"/>
                      <a:pt x="167" y="109"/>
                    </a:cubicBezTo>
                    <a:cubicBezTo>
                      <a:pt x="169" y="109"/>
                      <a:pt x="170" y="108"/>
                      <a:pt x="170" y="106"/>
                    </a:cubicBezTo>
                    <a:cubicBezTo>
                      <a:pt x="170" y="104"/>
                      <a:pt x="169" y="103"/>
                      <a:pt x="167" y="103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" name="Freeform 7"/>
              <p:cNvSpPr>
                <a:spLocks noEditPoints="1"/>
              </p:cNvSpPr>
              <p:nvPr/>
            </p:nvSpPr>
            <p:spPr bwMode="auto">
              <a:xfrm>
                <a:off x="7199" y="7259"/>
                <a:ext cx="440" cy="409"/>
              </a:xfrm>
              <a:custGeom>
                <a:avLst/>
                <a:gdLst>
                  <a:gd name="T0" fmla="*/ 74 w 186"/>
                  <a:gd name="T1" fmla="*/ 119 h 173"/>
                  <a:gd name="T2" fmla="*/ 67 w 186"/>
                  <a:gd name="T3" fmla="*/ 112 h 173"/>
                  <a:gd name="T4" fmla="*/ 74 w 186"/>
                  <a:gd name="T5" fmla="*/ 108 h 173"/>
                  <a:gd name="T6" fmla="*/ 69 w 186"/>
                  <a:gd name="T7" fmla="*/ 104 h 173"/>
                  <a:gd name="T8" fmla="*/ 66 w 186"/>
                  <a:gd name="T9" fmla="*/ 100 h 173"/>
                  <a:gd name="T10" fmla="*/ 61 w 186"/>
                  <a:gd name="T11" fmla="*/ 106 h 173"/>
                  <a:gd name="T12" fmla="*/ 54 w 186"/>
                  <a:gd name="T13" fmla="*/ 109 h 173"/>
                  <a:gd name="T14" fmla="*/ 49 w 186"/>
                  <a:gd name="T15" fmla="*/ 112 h 173"/>
                  <a:gd name="T16" fmla="*/ 52 w 186"/>
                  <a:gd name="T17" fmla="*/ 115 h 173"/>
                  <a:gd name="T18" fmla="*/ 49 w 186"/>
                  <a:gd name="T19" fmla="*/ 124 h 173"/>
                  <a:gd name="T20" fmla="*/ 56 w 186"/>
                  <a:gd name="T21" fmla="*/ 124 h 173"/>
                  <a:gd name="T22" fmla="*/ 59 w 186"/>
                  <a:gd name="T23" fmla="*/ 127 h 173"/>
                  <a:gd name="T24" fmla="*/ 66 w 186"/>
                  <a:gd name="T25" fmla="*/ 127 h 173"/>
                  <a:gd name="T26" fmla="*/ 70 w 186"/>
                  <a:gd name="T27" fmla="*/ 124 h 173"/>
                  <a:gd name="T28" fmla="*/ 111 w 186"/>
                  <a:gd name="T29" fmla="*/ 150 h 173"/>
                  <a:gd name="T30" fmla="*/ 107 w 186"/>
                  <a:gd name="T31" fmla="*/ 140 h 173"/>
                  <a:gd name="T32" fmla="*/ 108 w 186"/>
                  <a:gd name="T33" fmla="*/ 131 h 173"/>
                  <a:gd name="T34" fmla="*/ 101 w 186"/>
                  <a:gd name="T35" fmla="*/ 131 h 173"/>
                  <a:gd name="T36" fmla="*/ 92 w 186"/>
                  <a:gd name="T37" fmla="*/ 128 h 173"/>
                  <a:gd name="T38" fmla="*/ 87 w 186"/>
                  <a:gd name="T39" fmla="*/ 142 h 173"/>
                  <a:gd name="T40" fmla="*/ 71 w 186"/>
                  <a:gd name="T41" fmla="*/ 136 h 173"/>
                  <a:gd name="T42" fmla="*/ 77 w 186"/>
                  <a:gd name="T43" fmla="*/ 147 h 173"/>
                  <a:gd name="T44" fmla="*/ 73 w 186"/>
                  <a:gd name="T45" fmla="*/ 154 h 173"/>
                  <a:gd name="T46" fmla="*/ 80 w 186"/>
                  <a:gd name="T47" fmla="*/ 163 h 173"/>
                  <a:gd name="T48" fmla="*/ 86 w 186"/>
                  <a:gd name="T49" fmla="*/ 164 h 173"/>
                  <a:gd name="T50" fmla="*/ 95 w 186"/>
                  <a:gd name="T51" fmla="*/ 172 h 173"/>
                  <a:gd name="T52" fmla="*/ 95 w 186"/>
                  <a:gd name="T53" fmla="*/ 156 h 173"/>
                  <a:gd name="T54" fmla="*/ 110 w 186"/>
                  <a:gd name="T55" fmla="*/ 162 h 173"/>
                  <a:gd name="T56" fmla="*/ 57 w 186"/>
                  <a:gd name="T57" fmla="*/ 15 h 173"/>
                  <a:gd name="T58" fmla="*/ 57 w 186"/>
                  <a:gd name="T59" fmla="*/ 21 h 173"/>
                  <a:gd name="T60" fmla="*/ 145 w 186"/>
                  <a:gd name="T61" fmla="*/ 120 h 173"/>
                  <a:gd name="T62" fmla="*/ 137 w 186"/>
                  <a:gd name="T63" fmla="*/ 116 h 173"/>
                  <a:gd name="T64" fmla="*/ 134 w 186"/>
                  <a:gd name="T65" fmla="*/ 110 h 173"/>
                  <a:gd name="T66" fmla="*/ 135 w 186"/>
                  <a:gd name="T67" fmla="*/ 103 h 173"/>
                  <a:gd name="T68" fmla="*/ 131 w 186"/>
                  <a:gd name="T69" fmla="*/ 103 h 173"/>
                  <a:gd name="T70" fmla="*/ 125 w 186"/>
                  <a:gd name="T71" fmla="*/ 101 h 173"/>
                  <a:gd name="T72" fmla="*/ 121 w 186"/>
                  <a:gd name="T73" fmla="*/ 111 h 173"/>
                  <a:gd name="T74" fmla="*/ 111 w 186"/>
                  <a:gd name="T75" fmla="*/ 107 h 173"/>
                  <a:gd name="T76" fmla="*/ 115 w 186"/>
                  <a:gd name="T77" fmla="*/ 114 h 173"/>
                  <a:gd name="T78" fmla="*/ 112 w 186"/>
                  <a:gd name="T79" fmla="*/ 119 h 173"/>
                  <a:gd name="T80" fmla="*/ 117 w 186"/>
                  <a:gd name="T81" fmla="*/ 124 h 173"/>
                  <a:gd name="T82" fmla="*/ 121 w 186"/>
                  <a:gd name="T83" fmla="*/ 125 h 173"/>
                  <a:gd name="T84" fmla="*/ 127 w 186"/>
                  <a:gd name="T85" fmla="*/ 127 h 173"/>
                  <a:gd name="T86" fmla="*/ 127 w 186"/>
                  <a:gd name="T87" fmla="*/ 120 h 173"/>
                  <a:gd name="T88" fmla="*/ 136 w 186"/>
                  <a:gd name="T89" fmla="*/ 124 h 173"/>
                  <a:gd name="T90" fmla="*/ 82 w 186"/>
                  <a:gd name="T91" fmla="*/ 95 h 173"/>
                  <a:gd name="T92" fmla="*/ 91 w 186"/>
                  <a:gd name="T93" fmla="*/ 99 h 173"/>
                  <a:gd name="T94" fmla="*/ 82 w 186"/>
                  <a:gd name="T95" fmla="*/ 105 h 173"/>
                  <a:gd name="T96" fmla="*/ 87 w 186"/>
                  <a:gd name="T97" fmla="*/ 106 h 173"/>
                  <a:gd name="T98" fmla="*/ 91 w 186"/>
                  <a:gd name="T99" fmla="*/ 110 h 173"/>
                  <a:gd name="T100" fmla="*/ 94 w 186"/>
                  <a:gd name="T101" fmla="*/ 106 h 173"/>
                  <a:gd name="T102" fmla="*/ 99 w 186"/>
                  <a:gd name="T103" fmla="*/ 103 h 173"/>
                  <a:gd name="T104" fmla="*/ 103 w 186"/>
                  <a:gd name="T105" fmla="*/ 103 h 173"/>
                  <a:gd name="T106" fmla="*/ 97 w 186"/>
                  <a:gd name="T107" fmla="*/ 97 h 173"/>
                  <a:gd name="T108" fmla="*/ 102 w 186"/>
                  <a:gd name="T109" fmla="*/ 93 h 173"/>
                  <a:gd name="T110" fmla="*/ 98 w 186"/>
                  <a:gd name="T111" fmla="*/ 90 h 173"/>
                  <a:gd name="T112" fmla="*/ 93 w 186"/>
                  <a:gd name="T113" fmla="*/ 85 h 173"/>
                  <a:gd name="T114" fmla="*/ 92 w 186"/>
                  <a:gd name="T115" fmla="*/ 94 h 173"/>
                  <a:gd name="T116" fmla="*/ 84 w 186"/>
                  <a:gd name="T117" fmla="*/ 93 h 173"/>
                  <a:gd name="T118" fmla="*/ 92 w 186"/>
                  <a:gd name="T119" fmla="*/ 100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6" h="173">
                    <a:moveTo>
                      <a:pt x="71" y="120"/>
                    </a:moveTo>
                    <a:cubicBezTo>
                      <a:pt x="72" y="123"/>
                      <a:pt x="72" y="123"/>
                      <a:pt x="72" y="123"/>
                    </a:cubicBezTo>
                    <a:cubicBezTo>
                      <a:pt x="72" y="124"/>
                      <a:pt x="72" y="124"/>
                      <a:pt x="73" y="124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4" y="124"/>
                      <a:pt x="74" y="123"/>
                      <a:pt x="74" y="123"/>
                    </a:cubicBezTo>
                    <a:cubicBezTo>
                      <a:pt x="73" y="121"/>
                      <a:pt x="73" y="121"/>
                      <a:pt x="73" y="121"/>
                    </a:cubicBezTo>
                    <a:cubicBezTo>
                      <a:pt x="76" y="122"/>
                      <a:pt x="76" y="122"/>
                      <a:pt x="76" y="122"/>
                    </a:cubicBezTo>
                    <a:cubicBezTo>
                      <a:pt x="76" y="122"/>
                      <a:pt x="76" y="122"/>
                      <a:pt x="76" y="122"/>
                    </a:cubicBezTo>
                    <a:cubicBezTo>
                      <a:pt x="77" y="122"/>
                      <a:pt x="77" y="122"/>
                      <a:pt x="77" y="122"/>
                    </a:cubicBezTo>
                    <a:cubicBezTo>
                      <a:pt x="78" y="121"/>
                      <a:pt x="77" y="121"/>
                      <a:pt x="77" y="120"/>
                    </a:cubicBezTo>
                    <a:cubicBezTo>
                      <a:pt x="74" y="119"/>
                      <a:pt x="74" y="119"/>
                      <a:pt x="74" y="119"/>
                    </a:cubicBezTo>
                    <a:cubicBezTo>
                      <a:pt x="76" y="118"/>
                      <a:pt x="76" y="118"/>
                      <a:pt x="76" y="118"/>
                    </a:cubicBezTo>
                    <a:cubicBezTo>
                      <a:pt x="76" y="118"/>
                      <a:pt x="77" y="118"/>
                      <a:pt x="76" y="117"/>
                    </a:cubicBezTo>
                    <a:cubicBezTo>
                      <a:pt x="76" y="117"/>
                      <a:pt x="76" y="116"/>
                      <a:pt x="75" y="117"/>
                    </a:cubicBezTo>
                    <a:cubicBezTo>
                      <a:pt x="72" y="118"/>
                      <a:pt x="72" y="118"/>
                      <a:pt x="72" y="118"/>
                    </a:cubicBezTo>
                    <a:cubicBezTo>
                      <a:pt x="70" y="117"/>
                      <a:pt x="70" y="117"/>
                      <a:pt x="70" y="117"/>
                    </a:cubicBezTo>
                    <a:cubicBezTo>
                      <a:pt x="74" y="116"/>
                      <a:pt x="74" y="116"/>
                      <a:pt x="74" y="116"/>
                    </a:cubicBezTo>
                    <a:cubicBezTo>
                      <a:pt x="74" y="116"/>
                      <a:pt x="74" y="115"/>
                      <a:pt x="74" y="115"/>
                    </a:cubicBezTo>
                    <a:cubicBezTo>
                      <a:pt x="74" y="114"/>
                      <a:pt x="74" y="114"/>
                      <a:pt x="73" y="114"/>
                    </a:cubicBezTo>
                    <a:cubicBezTo>
                      <a:pt x="68" y="116"/>
                      <a:pt x="68" y="116"/>
                      <a:pt x="68" y="116"/>
                    </a:cubicBezTo>
                    <a:cubicBezTo>
                      <a:pt x="64" y="114"/>
                      <a:pt x="64" y="114"/>
                      <a:pt x="64" y="114"/>
                    </a:cubicBezTo>
                    <a:cubicBezTo>
                      <a:pt x="67" y="112"/>
                      <a:pt x="67" y="112"/>
                      <a:pt x="67" y="112"/>
                    </a:cubicBezTo>
                    <a:cubicBezTo>
                      <a:pt x="73" y="113"/>
                      <a:pt x="73" y="113"/>
                      <a:pt x="73" y="113"/>
                    </a:cubicBezTo>
                    <a:cubicBezTo>
                      <a:pt x="73" y="113"/>
                      <a:pt x="73" y="113"/>
                      <a:pt x="73" y="113"/>
                    </a:cubicBezTo>
                    <a:cubicBezTo>
                      <a:pt x="74" y="113"/>
                      <a:pt x="74" y="113"/>
                      <a:pt x="74" y="112"/>
                    </a:cubicBezTo>
                    <a:cubicBezTo>
                      <a:pt x="74" y="112"/>
                      <a:pt x="74" y="111"/>
                      <a:pt x="73" y="111"/>
                    </a:cubicBezTo>
                    <a:cubicBezTo>
                      <a:pt x="70" y="110"/>
                      <a:pt x="70" y="110"/>
                      <a:pt x="70" y="110"/>
                    </a:cubicBezTo>
                    <a:cubicBezTo>
                      <a:pt x="71" y="109"/>
                      <a:pt x="71" y="109"/>
                      <a:pt x="71" y="109"/>
                    </a:cubicBezTo>
                    <a:cubicBezTo>
                      <a:pt x="75" y="110"/>
                      <a:pt x="75" y="110"/>
                      <a:pt x="75" y="110"/>
                    </a:cubicBezTo>
                    <a:cubicBezTo>
                      <a:pt x="75" y="110"/>
                      <a:pt x="75" y="110"/>
                      <a:pt x="75" y="110"/>
                    </a:cubicBezTo>
                    <a:cubicBezTo>
                      <a:pt x="76" y="110"/>
                      <a:pt x="76" y="110"/>
                      <a:pt x="76" y="110"/>
                    </a:cubicBezTo>
                    <a:cubicBezTo>
                      <a:pt x="76" y="109"/>
                      <a:pt x="76" y="108"/>
                      <a:pt x="75" y="108"/>
                    </a:cubicBezTo>
                    <a:cubicBezTo>
                      <a:pt x="74" y="108"/>
                      <a:pt x="74" y="108"/>
                      <a:pt x="74" y="108"/>
                    </a:cubicBezTo>
                    <a:cubicBezTo>
                      <a:pt x="76" y="106"/>
                      <a:pt x="76" y="106"/>
                      <a:pt x="76" y="106"/>
                    </a:cubicBezTo>
                    <a:cubicBezTo>
                      <a:pt x="77" y="106"/>
                      <a:pt x="77" y="105"/>
                      <a:pt x="76" y="105"/>
                    </a:cubicBezTo>
                    <a:cubicBezTo>
                      <a:pt x="76" y="104"/>
                      <a:pt x="75" y="104"/>
                      <a:pt x="75" y="105"/>
                    </a:cubicBezTo>
                    <a:cubicBezTo>
                      <a:pt x="72" y="106"/>
                      <a:pt x="72" y="106"/>
                      <a:pt x="72" y="106"/>
                    </a:cubicBezTo>
                    <a:cubicBezTo>
                      <a:pt x="73" y="105"/>
                      <a:pt x="73" y="105"/>
                      <a:pt x="73" y="105"/>
                    </a:cubicBezTo>
                    <a:cubicBezTo>
                      <a:pt x="73" y="104"/>
                      <a:pt x="73" y="103"/>
                      <a:pt x="72" y="103"/>
                    </a:cubicBezTo>
                    <a:cubicBezTo>
                      <a:pt x="71" y="103"/>
                      <a:pt x="71" y="104"/>
                      <a:pt x="71" y="104"/>
                    </a:cubicBezTo>
                    <a:cubicBezTo>
                      <a:pt x="70" y="108"/>
                      <a:pt x="70" y="108"/>
                      <a:pt x="70" y="108"/>
                    </a:cubicBezTo>
                    <a:cubicBezTo>
                      <a:pt x="69" y="109"/>
                      <a:pt x="69" y="109"/>
                      <a:pt x="69" y="109"/>
                    </a:cubicBezTo>
                    <a:cubicBezTo>
                      <a:pt x="69" y="105"/>
                      <a:pt x="69" y="105"/>
                      <a:pt x="69" y="105"/>
                    </a:cubicBezTo>
                    <a:cubicBezTo>
                      <a:pt x="69" y="105"/>
                      <a:pt x="69" y="104"/>
                      <a:pt x="69" y="104"/>
                    </a:cubicBezTo>
                    <a:cubicBezTo>
                      <a:pt x="68" y="104"/>
                      <a:pt x="68" y="104"/>
                      <a:pt x="67" y="105"/>
                    </a:cubicBezTo>
                    <a:cubicBezTo>
                      <a:pt x="66" y="110"/>
                      <a:pt x="66" y="110"/>
                      <a:pt x="66" y="110"/>
                    </a:cubicBezTo>
                    <a:cubicBezTo>
                      <a:pt x="63" y="112"/>
                      <a:pt x="63" y="112"/>
                      <a:pt x="63" y="112"/>
                    </a:cubicBezTo>
                    <a:cubicBezTo>
                      <a:pt x="63" y="109"/>
                      <a:pt x="63" y="109"/>
                      <a:pt x="63" y="109"/>
                    </a:cubicBezTo>
                    <a:cubicBezTo>
                      <a:pt x="67" y="105"/>
                      <a:pt x="67" y="105"/>
                      <a:pt x="67" y="105"/>
                    </a:cubicBezTo>
                    <a:cubicBezTo>
                      <a:pt x="68" y="104"/>
                      <a:pt x="68" y="104"/>
                      <a:pt x="67" y="103"/>
                    </a:cubicBezTo>
                    <a:cubicBezTo>
                      <a:pt x="67" y="103"/>
                      <a:pt x="66" y="103"/>
                      <a:pt x="66" y="103"/>
                    </a:cubicBezTo>
                    <a:cubicBezTo>
                      <a:pt x="63" y="106"/>
                      <a:pt x="63" y="106"/>
                      <a:pt x="63" y="106"/>
                    </a:cubicBezTo>
                    <a:cubicBezTo>
                      <a:pt x="63" y="104"/>
                      <a:pt x="63" y="104"/>
                      <a:pt x="63" y="104"/>
                    </a:cubicBezTo>
                    <a:cubicBezTo>
                      <a:pt x="66" y="102"/>
                      <a:pt x="66" y="102"/>
                      <a:pt x="66" y="102"/>
                    </a:cubicBezTo>
                    <a:cubicBezTo>
                      <a:pt x="66" y="101"/>
                      <a:pt x="66" y="101"/>
                      <a:pt x="66" y="100"/>
                    </a:cubicBezTo>
                    <a:cubicBezTo>
                      <a:pt x="66" y="100"/>
                      <a:pt x="65" y="100"/>
                      <a:pt x="65" y="100"/>
                    </a:cubicBezTo>
                    <a:cubicBezTo>
                      <a:pt x="63" y="101"/>
                      <a:pt x="63" y="101"/>
                      <a:pt x="63" y="101"/>
                    </a:cubicBezTo>
                    <a:cubicBezTo>
                      <a:pt x="63" y="98"/>
                      <a:pt x="63" y="98"/>
                      <a:pt x="63" y="98"/>
                    </a:cubicBezTo>
                    <a:cubicBezTo>
                      <a:pt x="63" y="98"/>
                      <a:pt x="63" y="97"/>
                      <a:pt x="62" y="97"/>
                    </a:cubicBezTo>
                    <a:cubicBezTo>
                      <a:pt x="62" y="97"/>
                      <a:pt x="61" y="98"/>
                      <a:pt x="61" y="98"/>
                    </a:cubicBezTo>
                    <a:cubicBezTo>
                      <a:pt x="61" y="101"/>
                      <a:pt x="61" y="101"/>
                      <a:pt x="61" y="101"/>
                    </a:cubicBezTo>
                    <a:cubicBezTo>
                      <a:pt x="60" y="100"/>
                      <a:pt x="60" y="100"/>
                      <a:pt x="60" y="100"/>
                    </a:cubicBezTo>
                    <a:cubicBezTo>
                      <a:pt x="60" y="100"/>
                      <a:pt x="59" y="100"/>
                      <a:pt x="59" y="100"/>
                    </a:cubicBezTo>
                    <a:cubicBezTo>
                      <a:pt x="58" y="101"/>
                      <a:pt x="58" y="101"/>
                      <a:pt x="59" y="102"/>
                    </a:cubicBezTo>
                    <a:cubicBezTo>
                      <a:pt x="61" y="104"/>
                      <a:pt x="61" y="104"/>
                      <a:pt x="61" y="104"/>
                    </a:cubicBezTo>
                    <a:cubicBezTo>
                      <a:pt x="61" y="106"/>
                      <a:pt x="61" y="106"/>
                      <a:pt x="61" y="106"/>
                    </a:cubicBezTo>
                    <a:cubicBezTo>
                      <a:pt x="59" y="103"/>
                      <a:pt x="59" y="103"/>
                      <a:pt x="59" y="103"/>
                    </a:cubicBezTo>
                    <a:cubicBezTo>
                      <a:pt x="58" y="103"/>
                      <a:pt x="58" y="103"/>
                      <a:pt x="57" y="103"/>
                    </a:cubicBezTo>
                    <a:cubicBezTo>
                      <a:pt x="57" y="104"/>
                      <a:pt x="57" y="104"/>
                      <a:pt x="57" y="105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61" y="113"/>
                      <a:pt x="61" y="113"/>
                      <a:pt x="61" y="113"/>
                    </a:cubicBezTo>
                    <a:cubicBezTo>
                      <a:pt x="58" y="111"/>
                      <a:pt x="58" y="111"/>
                      <a:pt x="58" y="111"/>
                    </a:cubicBezTo>
                    <a:cubicBezTo>
                      <a:pt x="56" y="105"/>
                      <a:pt x="56" y="105"/>
                      <a:pt x="56" y="105"/>
                    </a:cubicBezTo>
                    <a:cubicBezTo>
                      <a:pt x="56" y="105"/>
                      <a:pt x="55" y="105"/>
                      <a:pt x="55" y="105"/>
                    </a:cubicBezTo>
                    <a:cubicBezTo>
                      <a:pt x="54" y="105"/>
                      <a:pt x="54" y="105"/>
                      <a:pt x="54" y="106"/>
                    </a:cubicBezTo>
                    <a:cubicBezTo>
                      <a:pt x="55" y="110"/>
                      <a:pt x="55" y="110"/>
                      <a:pt x="55" y="110"/>
                    </a:cubicBezTo>
                    <a:cubicBezTo>
                      <a:pt x="54" y="109"/>
                      <a:pt x="54" y="109"/>
                      <a:pt x="54" y="109"/>
                    </a:cubicBezTo>
                    <a:cubicBezTo>
                      <a:pt x="53" y="105"/>
                      <a:pt x="53" y="105"/>
                      <a:pt x="53" y="105"/>
                    </a:cubicBezTo>
                    <a:cubicBezTo>
                      <a:pt x="53" y="105"/>
                      <a:pt x="52" y="104"/>
                      <a:pt x="51" y="104"/>
                    </a:cubicBezTo>
                    <a:cubicBezTo>
                      <a:pt x="51" y="105"/>
                      <a:pt x="51" y="105"/>
                      <a:pt x="51" y="106"/>
                    </a:cubicBezTo>
                    <a:cubicBezTo>
                      <a:pt x="51" y="107"/>
                      <a:pt x="51" y="107"/>
                      <a:pt x="51" y="107"/>
                    </a:cubicBezTo>
                    <a:cubicBezTo>
                      <a:pt x="49" y="106"/>
                      <a:pt x="49" y="106"/>
                      <a:pt x="49" y="106"/>
                    </a:cubicBezTo>
                    <a:cubicBezTo>
                      <a:pt x="48" y="106"/>
                      <a:pt x="48" y="106"/>
                      <a:pt x="47" y="107"/>
                    </a:cubicBezTo>
                    <a:cubicBezTo>
                      <a:pt x="47" y="107"/>
                      <a:pt x="47" y="108"/>
                      <a:pt x="48" y="108"/>
                    </a:cubicBezTo>
                    <a:cubicBezTo>
                      <a:pt x="50" y="109"/>
                      <a:pt x="50" y="109"/>
                      <a:pt x="50" y="109"/>
                    </a:cubicBezTo>
                    <a:cubicBezTo>
                      <a:pt x="49" y="110"/>
                      <a:pt x="49" y="110"/>
                      <a:pt x="49" y="110"/>
                    </a:cubicBezTo>
                    <a:cubicBezTo>
                      <a:pt x="48" y="110"/>
                      <a:pt x="48" y="111"/>
                      <a:pt x="48" y="111"/>
                    </a:cubicBezTo>
                    <a:cubicBezTo>
                      <a:pt x="48" y="112"/>
                      <a:pt x="49" y="112"/>
                      <a:pt x="49" y="112"/>
                    </a:cubicBezTo>
                    <a:cubicBezTo>
                      <a:pt x="49" y="112"/>
                      <a:pt x="49" y="112"/>
                      <a:pt x="49" y="112"/>
                    </a:cubicBezTo>
                    <a:cubicBezTo>
                      <a:pt x="53" y="111"/>
                      <a:pt x="53" y="111"/>
                      <a:pt x="53" y="111"/>
                    </a:cubicBezTo>
                    <a:cubicBezTo>
                      <a:pt x="55" y="111"/>
                      <a:pt x="55" y="111"/>
                      <a:pt x="55" y="111"/>
                    </a:cubicBezTo>
                    <a:cubicBezTo>
                      <a:pt x="51" y="112"/>
                      <a:pt x="51" y="112"/>
                      <a:pt x="51" y="112"/>
                    </a:cubicBezTo>
                    <a:cubicBezTo>
                      <a:pt x="50" y="113"/>
                      <a:pt x="50" y="113"/>
                      <a:pt x="50" y="114"/>
                    </a:cubicBezTo>
                    <a:cubicBezTo>
                      <a:pt x="50" y="114"/>
                      <a:pt x="51" y="114"/>
                      <a:pt x="51" y="114"/>
                    </a:cubicBezTo>
                    <a:cubicBezTo>
                      <a:pt x="51" y="114"/>
                      <a:pt x="51" y="114"/>
                      <a:pt x="52" y="114"/>
                    </a:cubicBezTo>
                    <a:cubicBezTo>
                      <a:pt x="57" y="113"/>
                      <a:pt x="57" y="113"/>
                      <a:pt x="57" y="113"/>
                    </a:cubicBezTo>
                    <a:cubicBezTo>
                      <a:pt x="60" y="114"/>
                      <a:pt x="60" y="114"/>
                      <a:pt x="60" y="114"/>
                    </a:cubicBezTo>
                    <a:cubicBezTo>
                      <a:pt x="57" y="116"/>
                      <a:pt x="57" y="116"/>
                      <a:pt x="57" y="116"/>
                    </a:cubicBezTo>
                    <a:cubicBezTo>
                      <a:pt x="52" y="115"/>
                      <a:pt x="52" y="115"/>
                      <a:pt x="52" y="115"/>
                    </a:cubicBezTo>
                    <a:cubicBezTo>
                      <a:pt x="51" y="115"/>
                      <a:pt x="51" y="115"/>
                      <a:pt x="50" y="116"/>
                    </a:cubicBezTo>
                    <a:cubicBezTo>
                      <a:pt x="50" y="116"/>
                      <a:pt x="51" y="117"/>
                      <a:pt x="51" y="117"/>
                    </a:cubicBezTo>
                    <a:cubicBezTo>
                      <a:pt x="55" y="118"/>
                      <a:pt x="55" y="118"/>
                      <a:pt x="55" y="118"/>
                    </a:cubicBezTo>
                    <a:cubicBezTo>
                      <a:pt x="53" y="119"/>
                      <a:pt x="53" y="119"/>
                      <a:pt x="53" y="119"/>
                    </a:cubicBezTo>
                    <a:cubicBezTo>
                      <a:pt x="50" y="118"/>
                      <a:pt x="50" y="118"/>
                      <a:pt x="50" y="118"/>
                    </a:cubicBezTo>
                    <a:cubicBezTo>
                      <a:pt x="49" y="118"/>
                      <a:pt x="49" y="118"/>
                      <a:pt x="49" y="119"/>
                    </a:cubicBezTo>
                    <a:cubicBezTo>
                      <a:pt x="48" y="119"/>
                      <a:pt x="49" y="120"/>
                      <a:pt x="49" y="120"/>
                    </a:cubicBezTo>
                    <a:cubicBezTo>
                      <a:pt x="51" y="120"/>
                      <a:pt x="51" y="120"/>
                      <a:pt x="51" y="120"/>
                    </a:cubicBezTo>
                    <a:cubicBezTo>
                      <a:pt x="49" y="122"/>
                      <a:pt x="49" y="122"/>
                      <a:pt x="49" y="122"/>
                    </a:cubicBezTo>
                    <a:cubicBezTo>
                      <a:pt x="48" y="122"/>
                      <a:pt x="48" y="123"/>
                      <a:pt x="48" y="123"/>
                    </a:cubicBezTo>
                    <a:cubicBezTo>
                      <a:pt x="48" y="124"/>
                      <a:pt x="49" y="124"/>
                      <a:pt x="49" y="124"/>
                    </a:cubicBezTo>
                    <a:cubicBezTo>
                      <a:pt x="49" y="124"/>
                      <a:pt x="49" y="124"/>
                      <a:pt x="50" y="124"/>
                    </a:cubicBezTo>
                    <a:cubicBezTo>
                      <a:pt x="52" y="122"/>
                      <a:pt x="52" y="122"/>
                      <a:pt x="52" y="122"/>
                    </a:cubicBezTo>
                    <a:cubicBezTo>
                      <a:pt x="52" y="124"/>
                      <a:pt x="52" y="124"/>
                      <a:pt x="52" y="124"/>
                    </a:cubicBezTo>
                    <a:cubicBezTo>
                      <a:pt x="52" y="124"/>
                      <a:pt x="52" y="125"/>
                      <a:pt x="53" y="125"/>
                    </a:cubicBezTo>
                    <a:cubicBezTo>
                      <a:pt x="53" y="125"/>
                      <a:pt x="53" y="125"/>
                      <a:pt x="53" y="125"/>
                    </a:cubicBezTo>
                    <a:cubicBezTo>
                      <a:pt x="53" y="125"/>
                      <a:pt x="54" y="125"/>
                      <a:pt x="54" y="124"/>
                    </a:cubicBezTo>
                    <a:cubicBezTo>
                      <a:pt x="55" y="120"/>
                      <a:pt x="55" y="120"/>
                      <a:pt x="55" y="120"/>
                    </a:cubicBezTo>
                    <a:cubicBezTo>
                      <a:pt x="56" y="120"/>
                      <a:pt x="56" y="120"/>
                      <a:pt x="56" y="120"/>
                    </a:cubicBezTo>
                    <a:cubicBezTo>
                      <a:pt x="55" y="123"/>
                      <a:pt x="55" y="123"/>
                      <a:pt x="55" y="123"/>
                    </a:cubicBezTo>
                    <a:cubicBezTo>
                      <a:pt x="55" y="124"/>
                      <a:pt x="55" y="124"/>
                      <a:pt x="56" y="124"/>
                    </a:cubicBezTo>
                    <a:cubicBezTo>
                      <a:pt x="56" y="124"/>
                      <a:pt x="56" y="124"/>
                      <a:pt x="56" y="124"/>
                    </a:cubicBezTo>
                    <a:cubicBezTo>
                      <a:pt x="57" y="124"/>
                      <a:pt x="57" y="124"/>
                      <a:pt x="57" y="124"/>
                    </a:cubicBezTo>
                    <a:cubicBezTo>
                      <a:pt x="58" y="118"/>
                      <a:pt x="58" y="118"/>
                      <a:pt x="58" y="118"/>
                    </a:cubicBezTo>
                    <a:cubicBezTo>
                      <a:pt x="61" y="116"/>
                      <a:pt x="61" y="116"/>
                      <a:pt x="61" y="116"/>
                    </a:cubicBezTo>
                    <a:cubicBezTo>
                      <a:pt x="61" y="120"/>
                      <a:pt x="61" y="120"/>
                      <a:pt x="61" y="120"/>
                    </a:cubicBezTo>
                    <a:cubicBezTo>
                      <a:pt x="57" y="124"/>
                      <a:pt x="57" y="124"/>
                      <a:pt x="57" y="124"/>
                    </a:cubicBezTo>
                    <a:cubicBezTo>
                      <a:pt x="57" y="124"/>
                      <a:pt x="57" y="125"/>
                      <a:pt x="57" y="125"/>
                    </a:cubicBezTo>
                    <a:cubicBezTo>
                      <a:pt x="57" y="125"/>
                      <a:pt x="58" y="125"/>
                      <a:pt x="58" y="125"/>
                    </a:cubicBezTo>
                    <a:cubicBezTo>
                      <a:pt x="58" y="125"/>
                      <a:pt x="58" y="125"/>
                      <a:pt x="59" y="125"/>
                    </a:cubicBezTo>
                    <a:cubicBezTo>
                      <a:pt x="61" y="122"/>
                      <a:pt x="61" y="122"/>
                      <a:pt x="61" y="122"/>
                    </a:cubicBezTo>
                    <a:cubicBezTo>
                      <a:pt x="61" y="124"/>
                      <a:pt x="61" y="124"/>
                      <a:pt x="61" y="124"/>
                    </a:cubicBezTo>
                    <a:cubicBezTo>
                      <a:pt x="59" y="127"/>
                      <a:pt x="59" y="127"/>
                      <a:pt x="59" y="127"/>
                    </a:cubicBezTo>
                    <a:cubicBezTo>
                      <a:pt x="58" y="127"/>
                      <a:pt x="58" y="128"/>
                      <a:pt x="59" y="128"/>
                    </a:cubicBezTo>
                    <a:cubicBezTo>
                      <a:pt x="59" y="129"/>
                      <a:pt x="60" y="129"/>
                      <a:pt x="60" y="128"/>
                    </a:cubicBezTo>
                    <a:cubicBezTo>
                      <a:pt x="61" y="127"/>
                      <a:pt x="61" y="127"/>
                      <a:pt x="61" y="127"/>
                    </a:cubicBezTo>
                    <a:cubicBezTo>
                      <a:pt x="61" y="130"/>
                      <a:pt x="61" y="130"/>
                      <a:pt x="61" y="130"/>
                    </a:cubicBezTo>
                    <a:cubicBezTo>
                      <a:pt x="61" y="131"/>
                      <a:pt x="62" y="131"/>
                      <a:pt x="62" y="131"/>
                    </a:cubicBezTo>
                    <a:cubicBezTo>
                      <a:pt x="63" y="131"/>
                      <a:pt x="63" y="131"/>
                      <a:pt x="63" y="130"/>
                    </a:cubicBezTo>
                    <a:cubicBezTo>
                      <a:pt x="63" y="127"/>
                      <a:pt x="63" y="127"/>
                      <a:pt x="63" y="127"/>
                    </a:cubicBezTo>
                    <a:cubicBezTo>
                      <a:pt x="65" y="128"/>
                      <a:pt x="65" y="128"/>
                      <a:pt x="65" y="128"/>
                    </a:cubicBezTo>
                    <a:cubicBezTo>
                      <a:pt x="65" y="128"/>
                      <a:pt x="65" y="128"/>
                      <a:pt x="65" y="128"/>
                    </a:cubicBezTo>
                    <a:cubicBezTo>
                      <a:pt x="66" y="128"/>
                      <a:pt x="66" y="128"/>
                      <a:pt x="66" y="128"/>
                    </a:cubicBezTo>
                    <a:cubicBezTo>
                      <a:pt x="66" y="128"/>
                      <a:pt x="66" y="127"/>
                      <a:pt x="66" y="127"/>
                    </a:cubicBezTo>
                    <a:cubicBezTo>
                      <a:pt x="63" y="124"/>
                      <a:pt x="63" y="124"/>
                      <a:pt x="63" y="124"/>
                    </a:cubicBezTo>
                    <a:cubicBezTo>
                      <a:pt x="63" y="122"/>
                      <a:pt x="63" y="122"/>
                      <a:pt x="63" y="122"/>
                    </a:cubicBezTo>
                    <a:cubicBezTo>
                      <a:pt x="66" y="125"/>
                      <a:pt x="66" y="125"/>
                      <a:pt x="66" y="125"/>
                    </a:cubicBezTo>
                    <a:cubicBezTo>
                      <a:pt x="66" y="125"/>
                      <a:pt x="67" y="125"/>
                      <a:pt x="67" y="125"/>
                    </a:cubicBezTo>
                    <a:cubicBezTo>
                      <a:pt x="68" y="125"/>
                      <a:pt x="68" y="124"/>
                      <a:pt x="67" y="124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3" y="116"/>
                      <a:pt x="63" y="116"/>
                      <a:pt x="63" y="116"/>
                    </a:cubicBezTo>
                    <a:cubicBezTo>
                      <a:pt x="67" y="117"/>
                      <a:pt x="67" y="117"/>
                      <a:pt x="67" y="117"/>
                    </a:cubicBezTo>
                    <a:cubicBezTo>
                      <a:pt x="68" y="123"/>
                      <a:pt x="68" y="123"/>
                      <a:pt x="68" y="123"/>
                    </a:cubicBezTo>
                    <a:cubicBezTo>
                      <a:pt x="69" y="123"/>
                      <a:pt x="69" y="124"/>
                      <a:pt x="69" y="124"/>
                    </a:cubicBezTo>
                    <a:cubicBezTo>
                      <a:pt x="70" y="124"/>
                      <a:pt x="70" y="124"/>
                      <a:pt x="70" y="124"/>
                    </a:cubicBezTo>
                    <a:cubicBezTo>
                      <a:pt x="70" y="123"/>
                      <a:pt x="71" y="123"/>
                      <a:pt x="70" y="122"/>
                    </a:cubicBezTo>
                    <a:cubicBezTo>
                      <a:pt x="69" y="119"/>
                      <a:pt x="69" y="119"/>
                      <a:pt x="69" y="119"/>
                    </a:cubicBezTo>
                    <a:lnTo>
                      <a:pt x="71" y="120"/>
                    </a:lnTo>
                    <a:close/>
                    <a:moveTo>
                      <a:pt x="116" y="157"/>
                    </a:moveTo>
                    <a:cubicBezTo>
                      <a:pt x="111" y="155"/>
                      <a:pt x="111" y="155"/>
                      <a:pt x="111" y="155"/>
                    </a:cubicBezTo>
                    <a:cubicBezTo>
                      <a:pt x="114" y="154"/>
                      <a:pt x="114" y="154"/>
                      <a:pt x="114" y="154"/>
                    </a:cubicBezTo>
                    <a:cubicBezTo>
                      <a:pt x="115" y="153"/>
                      <a:pt x="116" y="153"/>
                      <a:pt x="115" y="152"/>
                    </a:cubicBezTo>
                    <a:cubicBezTo>
                      <a:pt x="115" y="151"/>
                      <a:pt x="114" y="151"/>
                      <a:pt x="114" y="151"/>
                    </a:cubicBezTo>
                    <a:cubicBezTo>
                      <a:pt x="108" y="153"/>
                      <a:pt x="108" y="153"/>
                      <a:pt x="108" y="153"/>
                    </a:cubicBezTo>
                    <a:cubicBezTo>
                      <a:pt x="105" y="152"/>
                      <a:pt x="105" y="152"/>
                      <a:pt x="105" y="152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2" y="149"/>
                      <a:pt x="112" y="149"/>
                      <a:pt x="112" y="148"/>
                    </a:cubicBezTo>
                    <a:cubicBezTo>
                      <a:pt x="112" y="147"/>
                      <a:pt x="111" y="147"/>
                      <a:pt x="110" y="147"/>
                    </a:cubicBezTo>
                    <a:cubicBezTo>
                      <a:pt x="102" y="150"/>
                      <a:pt x="102" y="150"/>
                      <a:pt x="102" y="150"/>
                    </a:cubicBezTo>
                    <a:cubicBezTo>
                      <a:pt x="96" y="147"/>
                      <a:pt x="96" y="147"/>
                      <a:pt x="96" y="147"/>
                    </a:cubicBezTo>
                    <a:cubicBezTo>
                      <a:pt x="101" y="144"/>
                      <a:pt x="101" y="144"/>
                      <a:pt x="101" y="144"/>
                    </a:cubicBezTo>
                    <a:cubicBezTo>
                      <a:pt x="110" y="146"/>
                      <a:pt x="110" y="146"/>
                      <a:pt x="110" y="146"/>
                    </a:cubicBezTo>
                    <a:cubicBezTo>
                      <a:pt x="110" y="146"/>
                      <a:pt x="110" y="146"/>
                      <a:pt x="110" y="146"/>
                    </a:cubicBezTo>
                    <a:cubicBezTo>
                      <a:pt x="111" y="146"/>
                      <a:pt x="112" y="145"/>
                      <a:pt x="112" y="144"/>
                    </a:cubicBezTo>
                    <a:cubicBezTo>
                      <a:pt x="112" y="144"/>
                      <a:pt x="111" y="143"/>
                      <a:pt x="111" y="143"/>
                    </a:cubicBezTo>
                    <a:cubicBezTo>
                      <a:pt x="105" y="142"/>
                      <a:pt x="105" y="142"/>
                      <a:pt x="105" y="142"/>
                    </a:cubicBezTo>
                    <a:cubicBezTo>
                      <a:pt x="107" y="140"/>
                      <a:pt x="107" y="140"/>
                      <a:pt x="107" y="140"/>
                    </a:cubicBezTo>
                    <a:cubicBezTo>
                      <a:pt x="113" y="141"/>
                      <a:pt x="113" y="141"/>
                      <a:pt x="113" y="141"/>
                    </a:cubicBezTo>
                    <a:cubicBezTo>
                      <a:pt x="113" y="141"/>
                      <a:pt x="113" y="141"/>
                      <a:pt x="113" y="141"/>
                    </a:cubicBezTo>
                    <a:cubicBezTo>
                      <a:pt x="114" y="141"/>
                      <a:pt x="114" y="141"/>
                      <a:pt x="115" y="140"/>
                    </a:cubicBezTo>
                    <a:cubicBezTo>
                      <a:pt x="115" y="139"/>
                      <a:pt x="114" y="139"/>
                      <a:pt x="114" y="138"/>
                    </a:cubicBezTo>
                    <a:cubicBezTo>
                      <a:pt x="111" y="138"/>
                      <a:pt x="111" y="138"/>
                      <a:pt x="111" y="138"/>
                    </a:cubicBezTo>
                    <a:cubicBezTo>
                      <a:pt x="115" y="135"/>
                      <a:pt x="115" y="135"/>
                      <a:pt x="115" y="135"/>
                    </a:cubicBezTo>
                    <a:cubicBezTo>
                      <a:pt x="115" y="135"/>
                      <a:pt x="116" y="134"/>
                      <a:pt x="115" y="133"/>
                    </a:cubicBezTo>
                    <a:cubicBezTo>
                      <a:pt x="115" y="132"/>
                      <a:pt x="114" y="132"/>
                      <a:pt x="113" y="133"/>
                    </a:cubicBezTo>
                    <a:cubicBezTo>
                      <a:pt x="109" y="135"/>
                      <a:pt x="109" y="135"/>
                      <a:pt x="109" y="135"/>
                    </a:cubicBezTo>
                    <a:cubicBezTo>
                      <a:pt x="110" y="132"/>
                      <a:pt x="110" y="132"/>
                      <a:pt x="110" y="132"/>
                    </a:cubicBezTo>
                    <a:cubicBezTo>
                      <a:pt x="110" y="132"/>
                      <a:pt x="109" y="131"/>
                      <a:pt x="108" y="131"/>
                    </a:cubicBezTo>
                    <a:cubicBezTo>
                      <a:pt x="108" y="131"/>
                      <a:pt x="107" y="131"/>
                      <a:pt x="107" y="132"/>
                    </a:cubicBezTo>
                    <a:cubicBezTo>
                      <a:pt x="106" y="138"/>
                      <a:pt x="106" y="138"/>
                      <a:pt x="106" y="138"/>
                    </a:cubicBezTo>
                    <a:cubicBezTo>
                      <a:pt x="103" y="139"/>
                      <a:pt x="103" y="139"/>
                      <a:pt x="103" y="139"/>
                    </a:cubicBezTo>
                    <a:cubicBezTo>
                      <a:pt x="104" y="133"/>
                      <a:pt x="104" y="133"/>
                      <a:pt x="104" y="133"/>
                    </a:cubicBezTo>
                    <a:cubicBezTo>
                      <a:pt x="105" y="133"/>
                      <a:pt x="104" y="132"/>
                      <a:pt x="103" y="132"/>
                    </a:cubicBezTo>
                    <a:cubicBezTo>
                      <a:pt x="103" y="131"/>
                      <a:pt x="102" y="132"/>
                      <a:pt x="102" y="133"/>
                    </a:cubicBezTo>
                    <a:cubicBezTo>
                      <a:pt x="100" y="141"/>
                      <a:pt x="100" y="141"/>
                      <a:pt x="100" y="141"/>
                    </a:cubicBezTo>
                    <a:cubicBezTo>
                      <a:pt x="95" y="145"/>
                      <a:pt x="95" y="145"/>
                      <a:pt x="95" y="145"/>
                    </a:cubicBezTo>
                    <a:cubicBezTo>
                      <a:pt x="95" y="139"/>
                      <a:pt x="95" y="139"/>
                      <a:pt x="95" y="139"/>
                    </a:cubicBezTo>
                    <a:cubicBezTo>
                      <a:pt x="101" y="133"/>
                      <a:pt x="101" y="133"/>
                      <a:pt x="101" y="133"/>
                    </a:cubicBezTo>
                    <a:cubicBezTo>
                      <a:pt x="102" y="132"/>
                      <a:pt x="102" y="131"/>
                      <a:pt x="101" y="131"/>
                    </a:cubicBezTo>
                    <a:cubicBezTo>
                      <a:pt x="101" y="130"/>
                      <a:pt x="100" y="130"/>
                      <a:pt x="99" y="131"/>
                    </a:cubicBezTo>
                    <a:cubicBezTo>
                      <a:pt x="95" y="135"/>
                      <a:pt x="95" y="135"/>
                      <a:pt x="95" y="135"/>
                    </a:cubicBezTo>
                    <a:cubicBezTo>
                      <a:pt x="95" y="132"/>
                      <a:pt x="95" y="132"/>
                      <a:pt x="95" y="132"/>
                    </a:cubicBezTo>
                    <a:cubicBezTo>
                      <a:pt x="99" y="128"/>
                      <a:pt x="99" y="128"/>
                      <a:pt x="99" y="128"/>
                    </a:cubicBezTo>
                    <a:cubicBezTo>
                      <a:pt x="100" y="127"/>
                      <a:pt x="100" y="126"/>
                      <a:pt x="99" y="126"/>
                    </a:cubicBezTo>
                    <a:cubicBezTo>
                      <a:pt x="99" y="125"/>
                      <a:pt x="98" y="125"/>
                      <a:pt x="97" y="126"/>
                    </a:cubicBezTo>
                    <a:cubicBezTo>
                      <a:pt x="95" y="128"/>
                      <a:pt x="95" y="128"/>
                      <a:pt x="95" y="128"/>
                    </a:cubicBezTo>
                    <a:cubicBezTo>
                      <a:pt x="95" y="123"/>
                      <a:pt x="95" y="123"/>
                      <a:pt x="95" y="123"/>
                    </a:cubicBezTo>
                    <a:cubicBezTo>
                      <a:pt x="95" y="122"/>
                      <a:pt x="94" y="121"/>
                      <a:pt x="94" y="121"/>
                    </a:cubicBezTo>
                    <a:cubicBezTo>
                      <a:pt x="93" y="121"/>
                      <a:pt x="92" y="122"/>
                      <a:pt x="92" y="123"/>
                    </a:cubicBezTo>
                    <a:cubicBezTo>
                      <a:pt x="92" y="128"/>
                      <a:pt x="92" y="128"/>
                      <a:pt x="92" y="128"/>
                    </a:cubicBezTo>
                    <a:cubicBezTo>
                      <a:pt x="90" y="126"/>
                      <a:pt x="90" y="126"/>
                      <a:pt x="90" y="126"/>
                    </a:cubicBezTo>
                    <a:cubicBezTo>
                      <a:pt x="90" y="125"/>
                      <a:pt x="89" y="125"/>
                      <a:pt x="88" y="126"/>
                    </a:cubicBezTo>
                    <a:cubicBezTo>
                      <a:pt x="88" y="126"/>
                      <a:pt x="88" y="127"/>
                      <a:pt x="88" y="128"/>
                    </a:cubicBezTo>
                    <a:cubicBezTo>
                      <a:pt x="92" y="132"/>
                      <a:pt x="92" y="132"/>
                      <a:pt x="92" y="132"/>
                    </a:cubicBezTo>
                    <a:cubicBezTo>
                      <a:pt x="92" y="135"/>
                      <a:pt x="92" y="135"/>
                      <a:pt x="92" y="135"/>
                    </a:cubicBezTo>
                    <a:cubicBezTo>
                      <a:pt x="88" y="131"/>
                      <a:pt x="88" y="131"/>
                      <a:pt x="88" y="131"/>
                    </a:cubicBezTo>
                    <a:cubicBezTo>
                      <a:pt x="87" y="130"/>
                      <a:pt x="87" y="130"/>
                      <a:pt x="86" y="131"/>
                    </a:cubicBezTo>
                    <a:cubicBezTo>
                      <a:pt x="85" y="131"/>
                      <a:pt x="85" y="132"/>
                      <a:pt x="86" y="133"/>
                    </a:cubicBezTo>
                    <a:cubicBezTo>
                      <a:pt x="92" y="139"/>
                      <a:pt x="92" y="139"/>
                      <a:pt x="92" y="139"/>
                    </a:cubicBezTo>
                    <a:cubicBezTo>
                      <a:pt x="92" y="145"/>
                      <a:pt x="92" y="145"/>
                      <a:pt x="92" y="145"/>
                    </a:cubicBezTo>
                    <a:cubicBezTo>
                      <a:pt x="87" y="142"/>
                      <a:pt x="87" y="142"/>
                      <a:pt x="87" y="142"/>
                    </a:cubicBezTo>
                    <a:cubicBezTo>
                      <a:pt x="84" y="134"/>
                      <a:pt x="84" y="134"/>
                      <a:pt x="84" y="134"/>
                    </a:cubicBezTo>
                    <a:cubicBezTo>
                      <a:pt x="84" y="133"/>
                      <a:pt x="83" y="133"/>
                      <a:pt x="82" y="133"/>
                    </a:cubicBezTo>
                    <a:cubicBezTo>
                      <a:pt x="82" y="133"/>
                      <a:pt x="81" y="134"/>
                      <a:pt x="81" y="135"/>
                    </a:cubicBezTo>
                    <a:cubicBezTo>
                      <a:pt x="83" y="140"/>
                      <a:pt x="83" y="140"/>
                      <a:pt x="83" y="140"/>
                    </a:cubicBezTo>
                    <a:cubicBezTo>
                      <a:pt x="81" y="139"/>
                      <a:pt x="81" y="139"/>
                      <a:pt x="81" y="139"/>
                    </a:cubicBezTo>
                    <a:cubicBezTo>
                      <a:pt x="79" y="133"/>
                      <a:pt x="79" y="133"/>
                      <a:pt x="79" y="133"/>
                    </a:cubicBezTo>
                    <a:cubicBezTo>
                      <a:pt x="79" y="133"/>
                      <a:pt x="78" y="132"/>
                      <a:pt x="77" y="133"/>
                    </a:cubicBezTo>
                    <a:cubicBezTo>
                      <a:pt x="76" y="133"/>
                      <a:pt x="76" y="134"/>
                      <a:pt x="76" y="134"/>
                    </a:cubicBezTo>
                    <a:cubicBezTo>
                      <a:pt x="77" y="137"/>
                      <a:pt x="77" y="137"/>
                      <a:pt x="77" y="137"/>
                    </a:cubicBezTo>
                    <a:cubicBezTo>
                      <a:pt x="73" y="135"/>
                      <a:pt x="73" y="135"/>
                      <a:pt x="73" y="135"/>
                    </a:cubicBezTo>
                    <a:cubicBezTo>
                      <a:pt x="72" y="135"/>
                      <a:pt x="71" y="135"/>
                      <a:pt x="71" y="136"/>
                    </a:cubicBezTo>
                    <a:cubicBezTo>
                      <a:pt x="70" y="136"/>
                      <a:pt x="71" y="137"/>
                      <a:pt x="71" y="137"/>
                    </a:cubicBezTo>
                    <a:cubicBezTo>
                      <a:pt x="76" y="140"/>
                      <a:pt x="76" y="140"/>
                      <a:pt x="76" y="140"/>
                    </a:cubicBezTo>
                    <a:cubicBezTo>
                      <a:pt x="73" y="141"/>
                      <a:pt x="73" y="141"/>
                      <a:pt x="73" y="141"/>
                    </a:cubicBezTo>
                    <a:cubicBezTo>
                      <a:pt x="72" y="141"/>
                      <a:pt x="72" y="142"/>
                      <a:pt x="72" y="142"/>
                    </a:cubicBezTo>
                    <a:cubicBezTo>
                      <a:pt x="72" y="143"/>
                      <a:pt x="73" y="143"/>
                      <a:pt x="73" y="143"/>
                    </a:cubicBezTo>
                    <a:cubicBezTo>
                      <a:pt x="74" y="143"/>
                      <a:pt x="74" y="143"/>
                      <a:pt x="74" y="143"/>
                    </a:cubicBezTo>
                    <a:cubicBezTo>
                      <a:pt x="79" y="142"/>
                      <a:pt x="79" y="142"/>
                      <a:pt x="79" y="142"/>
                    </a:cubicBezTo>
                    <a:cubicBezTo>
                      <a:pt x="82" y="143"/>
                      <a:pt x="82" y="143"/>
                      <a:pt x="82" y="143"/>
                    </a:cubicBezTo>
                    <a:cubicBezTo>
                      <a:pt x="76" y="145"/>
                      <a:pt x="76" y="145"/>
                      <a:pt x="76" y="145"/>
                    </a:cubicBezTo>
                    <a:cubicBezTo>
                      <a:pt x="76" y="145"/>
                      <a:pt x="75" y="146"/>
                      <a:pt x="75" y="147"/>
                    </a:cubicBezTo>
                    <a:cubicBezTo>
                      <a:pt x="76" y="147"/>
                      <a:pt x="76" y="147"/>
                      <a:pt x="77" y="147"/>
                    </a:cubicBezTo>
                    <a:cubicBezTo>
                      <a:pt x="77" y="147"/>
                      <a:pt x="77" y="147"/>
                      <a:pt x="77" y="147"/>
                    </a:cubicBezTo>
                    <a:cubicBezTo>
                      <a:pt x="86" y="145"/>
                      <a:pt x="86" y="145"/>
                      <a:pt x="86" y="145"/>
                    </a:cubicBezTo>
                    <a:cubicBezTo>
                      <a:pt x="91" y="147"/>
                      <a:pt x="91" y="147"/>
                      <a:pt x="91" y="147"/>
                    </a:cubicBezTo>
                    <a:cubicBezTo>
                      <a:pt x="86" y="151"/>
                      <a:pt x="86" y="151"/>
                      <a:pt x="86" y="151"/>
                    </a:cubicBezTo>
                    <a:cubicBezTo>
                      <a:pt x="77" y="149"/>
                      <a:pt x="77" y="149"/>
                      <a:pt x="77" y="149"/>
                    </a:cubicBezTo>
                    <a:cubicBezTo>
                      <a:pt x="76" y="149"/>
                      <a:pt x="76" y="149"/>
                      <a:pt x="76" y="150"/>
                    </a:cubicBezTo>
                    <a:cubicBezTo>
                      <a:pt x="75" y="151"/>
                      <a:pt x="76" y="151"/>
                      <a:pt x="77" y="152"/>
                    </a:cubicBezTo>
                    <a:cubicBezTo>
                      <a:pt x="83" y="153"/>
                      <a:pt x="83" y="153"/>
                      <a:pt x="83" y="153"/>
                    </a:cubicBezTo>
                    <a:cubicBezTo>
                      <a:pt x="80" y="154"/>
                      <a:pt x="80" y="154"/>
                      <a:pt x="80" y="154"/>
                    </a:cubicBezTo>
                    <a:cubicBezTo>
                      <a:pt x="74" y="153"/>
                      <a:pt x="74" y="153"/>
                      <a:pt x="74" y="153"/>
                    </a:cubicBezTo>
                    <a:cubicBezTo>
                      <a:pt x="74" y="153"/>
                      <a:pt x="73" y="154"/>
                      <a:pt x="73" y="154"/>
                    </a:cubicBezTo>
                    <a:cubicBezTo>
                      <a:pt x="73" y="155"/>
                      <a:pt x="73" y="156"/>
                      <a:pt x="74" y="156"/>
                    </a:cubicBezTo>
                    <a:cubicBezTo>
                      <a:pt x="77" y="157"/>
                      <a:pt x="77" y="157"/>
                      <a:pt x="77" y="157"/>
                    </a:cubicBezTo>
                    <a:cubicBezTo>
                      <a:pt x="73" y="159"/>
                      <a:pt x="73" y="159"/>
                      <a:pt x="73" y="159"/>
                    </a:cubicBezTo>
                    <a:cubicBezTo>
                      <a:pt x="72" y="160"/>
                      <a:pt x="72" y="161"/>
                      <a:pt x="72" y="161"/>
                    </a:cubicBezTo>
                    <a:cubicBezTo>
                      <a:pt x="72" y="162"/>
                      <a:pt x="73" y="162"/>
                      <a:pt x="73" y="162"/>
                    </a:cubicBezTo>
                    <a:cubicBezTo>
                      <a:pt x="74" y="162"/>
                      <a:pt x="74" y="162"/>
                      <a:pt x="74" y="162"/>
                    </a:cubicBezTo>
                    <a:cubicBezTo>
                      <a:pt x="78" y="159"/>
                      <a:pt x="78" y="159"/>
                      <a:pt x="78" y="159"/>
                    </a:cubicBezTo>
                    <a:cubicBezTo>
                      <a:pt x="78" y="162"/>
                      <a:pt x="78" y="162"/>
                      <a:pt x="78" y="162"/>
                    </a:cubicBezTo>
                    <a:cubicBezTo>
                      <a:pt x="78" y="163"/>
                      <a:pt x="78" y="163"/>
                      <a:pt x="79" y="164"/>
                    </a:cubicBezTo>
                    <a:cubicBezTo>
                      <a:pt x="79" y="164"/>
                      <a:pt x="79" y="164"/>
                      <a:pt x="79" y="164"/>
                    </a:cubicBezTo>
                    <a:cubicBezTo>
                      <a:pt x="80" y="164"/>
                      <a:pt x="80" y="163"/>
                      <a:pt x="80" y="163"/>
                    </a:cubicBezTo>
                    <a:cubicBezTo>
                      <a:pt x="82" y="157"/>
                      <a:pt x="82" y="157"/>
                      <a:pt x="82" y="157"/>
                    </a:cubicBezTo>
                    <a:cubicBezTo>
                      <a:pt x="84" y="155"/>
                      <a:pt x="84" y="155"/>
                      <a:pt x="84" y="155"/>
                    </a:cubicBezTo>
                    <a:cubicBezTo>
                      <a:pt x="83" y="161"/>
                      <a:pt x="83" y="161"/>
                      <a:pt x="83" y="161"/>
                    </a:cubicBezTo>
                    <a:cubicBezTo>
                      <a:pt x="83" y="162"/>
                      <a:pt x="83" y="163"/>
                      <a:pt x="84" y="163"/>
                    </a:cubicBezTo>
                    <a:cubicBezTo>
                      <a:pt x="84" y="163"/>
                      <a:pt x="84" y="163"/>
                      <a:pt x="84" y="163"/>
                    </a:cubicBezTo>
                    <a:cubicBezTo>
                      <a:pt x="85" y="163"/>
                      <a:pt x="86" y="162"/>
                      <a:pt x="86" y="162"/>
                    </a:cubicBezTo>
                    <a:cubicBezTo>
                      <a:pt x="87" y="153"/>
                      <a:pt x="87" y="153"/>
                      <a:pt x="87" y="153"/>
                    </a:cubicBezTo>
                    <a:cubicBezTo>
                      <a:pt x="92" y="150"/>
                      <a:pt x="92" y="150"/>
                      <a:pt x="92" y="150"/>
                    </a:cubicBezTo>
                    <a:cubicBezTo>
                      <a:pt x="92" y="156"/>
                      <a:pt x="92" y="156"/>
                      <a:pt x="92" y="156"/>
                    </a:cubicBezTo>
                    <a:cubicBezTo>
                      <a:pt x="86" y="162"/>
                      <a:pt x="86" y="162"/>
                      <a:pt x="86" y="162"/>
                    </a:cubicBezTo>
                    <a:cubicBezTo>
                      <a:pt x="85" y="162"/>
                      <a:pt x="85" y="163"/>
                      <a:pt x="86" y="164"/>
                    </a:cubicBezTo>
                    <a:cubicBezTo>
                      <a:pt x="87" y="164"/>
                      <a:pt x="87" y="164"/>
                      <a:pt x="88" y="164"/>
                    </a:cubicBezTo>
                    <a:cubicBezTo>
                      <a:pt x="92" y="160"/>
                      <a:pt x="92" y="160"/>
                      <a:pt x="92" y="160"/>
                    </a:cubicBezTo>
                    <a:cubicBezTo>
                      <a:pt x="92" y="163"/>
                      <a:pt x="92" y="163"/>
                      <a:pt x="92" y="163"/>
                    </a:cubicBezTo>
                    <a:cubicBezTo>
                      <a:pt x="88" y="167"/>
                      <a:pt x="88" y="167"/>
                      <a:pt x="88" y="167"/>
                    </a:cubicBezTo>
                    <a:cubicBezTo>
                      <a:pt x="88" y="167"/>
                      <a:pt x="88" y="168"/>
                      <a:pt x="88" y="169"/>
                    </a:cubicBezTo>
                    <a:cubicBezTo>
                      <a:pt x="88" y="169"/>
                      <a:pt x="89" y="169"/>
                      <a:pt x="89" y="169"/>
                    </a:cubicBezTo>
                    <a:cubicBezTo>
                      <a:pt x="89" y="169"/>
                      <a:pt x="90" y="169"/>
                      <a:pt x="90" y="169"/>
                    </a:cubicBezTo>
                    <a:cubicBezTo>
                      <a:pt x="92" y="166"/>
                      <a:pt x="92" y="166"/>
                      <a:pt x="92" y="166"/>
                    </a:cubicBezTo>
                    <a:cubicBezTo>
                      <a:pt x="92" y="172"/>
                      <a:pt x="92" y="172"/>
                      <a:pt x="92" y="172"/>
                    </a:cubicBezTo>
                    <a:cubicBezTo>
                      <a:pt x="92" y="172"/>
                      <a:pt x="93" y="173"/>
                      <a:pt x="94" y="173"/>
                    </a:cubicBezTo>
                    <a:cubicBezTo>
                      <a:pt x="94" y="173"/>
                      <a:pt x="95" y="172"/>
                      <a:pt x="95" y="172"/>
                    </a:cubicBezTo>
                    <a:cubicBezTo>
                      <a:pt x="95" y="166"/>
                      <a:pt x="95" y="166"/>
                      <a:pt x="95" y="166"/>
                    </a:cubicBezTo>
                    <a:cubicBezTo>
                      <a:pt x="97" y="169"/>
                      <a:pt x="97" y="169"/>
                      <a:pt x="97" y="169"/>
                    </a:cubicBezTo>
                    <a:cubicBezTo>
                      <a:pt x="98" y="169"/>
                      <a:pt x="99" y="169"/>
                      <a:pt x="99" y="169"/>
                    </a:cubicBezTo>
                    <a:cubicBezTo>
                      <a:pt x="100" y="168"/>
                      <a:pt x="100" y="167"/>
                      <a:pt x="99" y="167"/>
                    </a:cubicBezTo>
                    <a:cubicBezTo>
                      <a:pt x="95" y="163"/>
                      <a:pt x="95" y="163"/>
                      <a:pt x="95" y="163"/>
                    </a:cubicBezTo>
                    <a:cubicBezTo>
                      <a:pt x="95" y="160"/>
                      <a:pt x="95" y="160"/>
                      <a:pt x="95" y="160"/>
                    </a:cubicBezTo>
                    <a:cubicBezTo>
                      <a:pt x="99" y="164"/>
                      <a:pt x="99" y="164"/>
                      <a:pt x="99" y="164"/>
                    </a:cubicBezTo>
                    <a:cubicBezTo>
                      <a:pt x="100" y="164"/>
                      <a:pt x="100" y="164"/>
                      <a:pt x="100" y="164"/>
                    </a:cubicBezTo>
                    <a:cubicBezTo>
                      <a:pt x="101" y="164"/>
                      <a:pt x="101" y="164"/>
                      <a:pt x="101" y="164"/>
                    </a:cubicBezTo>
                    <a:cubicBezTo>
                      <a:pt x="102" y="163"/>
                      <a:pt x="102" y="162"/>
                      <a:pt x="101" y="162"/>
                    </a:cubicBezTo>
                    <a:cubicBezTo>
                      <a:pt x="95" y="156"/>
                      <a:pt x="95" y="156"/>
                      <a:pt x="95" y="156"/>
                    </a:cubicBezTo>
                    <a:cubicBezTo>
                      <a:pt x="95" y="149"/>
                      <a:pt x="95" y="149"/>
                      <a:pt x="95" y="149"/>
                    </a:cubicBezTo>
                    <a:cubicBezTo>
                      <a:pt x="101" y="152"/>
                      <a:pt x="101" y="152"/>
                      <a:pt x="101" y="152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3" y="161"/>
                      <a:pt x="104" y="162"/>
                      <a:pt x="105" y="162"/>
                    </a:cubicBezTo>
                    <a:cubicBezTo>
                      <a:pt x="105" y="162"/>
                      <a:pt x="105" y="162"/>
                      <a:pt x="105" y="162"/>
                    </a:cubicBezTo>
                    <a:cubicBezTo>
                      <a:pt x="106" y="161"/>
                      <a:pt x="106" y="161"/>
                      <a:pt x="106" y="160"/>
                    </a:cubicBezTo>
                    <a:cubicBezTo>
                      <a:pt x="104" y="154"/>
                      <a:pt x="104" y="154"/>
                      <a:pt x="104" y="154"/>
                    </a:cubicBezTo>
                    <a:cubicBezTo>
                      <a:pt x="107" y="155"/>
                      <a:pt x="107" y="155"/>
                      <a:pt x="107" y="155"/>
                    </a:cubicBezTo>
                    <a:cubicBezTo>
                      <a:pt x="109" y="161"/>
                      <a:pt x="109" y="161"/>
                      <a:pt x="109" y="161"/>
                    </a:cubicBezTo>
                    <a:cubicBezTo>
                      <a:pt x="109" y="162"/>
                      <a:pt x="109" y="162"/>
                      <a:pt x="110" y="162"/>
                    </a:cubicBezTo>
                    <a:cubicBezTo>
                      <a:pt x="110" y="162"/>
                      <a:pt x="110" y="162"/>
                      <a:pt x="110" y="162"/>
                    </a:cubicBezTo>
                    <a:cubicBezTo>
                      <a:pt x="111" y="162"/>
                      <a:pt x="111" y="161"/>
                      <a:pt x="111" y="160"/>
                    </a:cubicBezTo>
                    <a:cubicBezTo>
                      <a:pt x="110" y="157"/>
                      <a:pt x="110" y="157"/>
                      <a:pt x="110" y="157"/>
                    </a:cubicBezTo>
                    <a:cubicBezTo>
                      <a:pt x="115" y="159"/>
                      <a:pt x="115" y="159"/>
                      <a:pt x="115" y="159"/>
                    </a:cubicBezTo>
                    <a:cubicBezTo>
                      <a:pt x="115" y="160"/>
                      <a:pt x="115" y="160"/>
                      <a:pt x="115" y="160"/>
                    </a:cubicBezTo>
                    <a:cubicBezTo>
                      <a:pt x="116" y="160"/>
                      <a:pt x="116" y="159"/>
                      <a:pt x="117" y="159"/>
                    </a:cubicBezTo>
                    <a:cubicBezTo>
                      <a:pt x="117" y="158"/>
                      <a:pt x="117" y="157"/>
                      <a:pt x="116" y="157"/>
                    </a:cubicBezTo>
                    <a:close/>
                    <a:moveTo>
                      <a:pt x="164" y="49"/>
                    </a:moveTo>
                    <a:cubicBezTo>
                      <a:pt x="164" y="49"/>
                      <a:pt x="164" y="48"/>
                      <a:pt x="164" y="48"/>
                    </a:cubicBezTo>
                    <a:cubicBezTo>
                      <a:pt x="164" y="22"/>
                      <a:pt x="143" y="0"/>
                      <a:pt x="117" y="0"/>
                    </a:cubicBezTo>
                    <a:cubicBezTo>
                      <a:pt x="101" y="0"/>
                      <a:pt x="86" y="8"/>
                      <a:pt x="78" y="21"/>
                    </a:cubicBezTo>
                    <a:cubicBezTo>
                      <a:pt x="72" y="17"/>
                      <a:pt x="65" y="15"/>
                      <a:pt x="57" y="15"/>
                    </a:cubicBezTo>
                    <a:cubicBezTo>
                      <a:pt x="38" y="15"/>
                      <a:pt x="23" y="30"/>
                      <a:pt x="22" y="50"/>
                    </a:cubicBezTo>
                    <a:cubicBezTo>
                      <a:pt x="8" y="56"/>
                      <a:pt x="0" y="69"/>
                      <a:pt x="0" y="84"/>
                    </a:cubicBezTo>
                    <a:cubicBezTo>
                      <a:pt x="0" y="106"/>
                      <a:pt x="16" y="123"/>
                      <a:pt x="37" y="123"/>
                    </a:cubicBezTo>
                    <a:cubicBezTo>
                      <a:pt x="39" y="123"/>
                      <a:pt x="39" y="123"/>
                      <a:pt x="39" y="123"/>
                    </a:cubicBezTo>
                    <a:cubicBezTo>
                      <a:pt x="40" y="123"/>
                      <a:pt x="42" y="121"/>
                      <a:pt x="42" y="120"/>
                    </a:cubicBezTo>
                    <a:cubicBezTo>
                      <a:pt x="42" y="118"/>
                      <a:pt x="40" y="117"/>
                      <a:pt x="39" y="117"/>
                    </a:cubicBezTo>
                    <a:cubicBezTo>
                      <a:pt x="37" y="117"/>
                      <a:pt x="37" y="117"/>
                      <a:pt x="37" y="117"/>
                    </a:cubicBezTo>
                    <a:cubicBezTo>
                      <a:pt x="20" y="117"/>
                      <a:pt x="6" y="102"/>
                      <a:pt x="6" y="84"/>
                    </a:cubicBezTo>
                    <a:cubicBezTo>
                      <a:pt x="6" y="71"/>
                      <a:pt x="14" y="59"/>
                      <a:pt x="26" y="54"/>
                    </a:cubicBezTo>
                    <a:cubicBezTo>
                      <a:pt x="27" y="54"/>
                      <a:pt x="27" y="52"/>
                      <a:pt x="27" y="51"/>
                    </a:cubicBezTo>
                    <a:cubicBezTo>
                      <a:pt x="27" y="35"/>
                      <a:pt x="41" y="21"/>
                      <a:pt x="57" y="21"/>
                    </a:cubicBezTo>
                    <a:cubicBezTo>
                      <a:pt x="64" y="21"/>
                      <a:pt x="71" y="24"/>
                      <a:pt x="76" y="28"/>
                    </a:cubicBezTo>
                    <a:cubicBezTo>
                      <a:pt x="77" y="29"/>
                      <a:pt x="78" y="29"/>
                      <a:pt x="79" y="29"/>
                    </a:cubicBezTo>
                    <a:cubicBezTo>
                      <a:pt x="80" y="29"/>
                      <a:pt x="81" y="28"/>
                      <a:pt x="81" y="27"/>
                    </a:cubicBezTo>
                    <a:cubicBezTo>
                      <a:pt x="88" y="14"/>
                      <a:pt x="102" y="6"/>
                      <a:pt x="117" y="6"/>
                    </a:cubicBezTo>
                    <a:cubicBezTo>
                      <a:pt x="139" y="6"/>
                      <a:pt x="158" y="25"/>
                      <a:pt x="158" y="48"/>
                    </a:cubicBezTo>
                    <a:cubicBezTo>
                      <a:pt x="158" y="49"/>
                      <a:pt x="158" y="50"/>
                      <a:pt x="158" y="51"/>
                    </a:cubicBezTo>
                    <a:cubicBezTo>
                      <a:pt x="158" y="52"/>
                      <a:pt x="158" y="53"/>
                      <a:pt x="160" y="54"/>
                    </a:cubicBezTo>
                    <a:cubicBezTo>
                      <a:pt x="172" y="58"/>
                      <a:pt x="180" y="71"/>
                      <a:pt x="180" y="84"/>
                    </a:cubicBezTo>
                    <a:cubicBezTo>
                      <a:pt x="180" y="102"/>
                      <a:pt x="167" y="117"/>
                      <a:pt x="150" y="117"/>
                    </a:cubicBezTo>
                    <a:cubicBezTo>
                      <a:pt x="148" y="117"/>
                      <a:pt x="148" y="117"/>
                      <a:pt x="148" y="117"/>
                    </a:cubicBezTo>
                    <a:cubicBezTo>
                      <a:pt x="146" y="117"/>
                      <a:pt x="145" y="118"/>
                      <a:pt x="145" y="120"/>
                    </a:cubicBezTo>
                    <a:cubicBezTo>
                      <a:pt x="145" y="121"/>
                      <a:pt x="146" y="123"/>
                      <a:pt x="148" y="123"/>
                    </a:cubicBezTo>
                    <a:cubicBezTo>
                      <a:pt x="150" y="123"/>
                      <a:pt x="150" y="123"/>
                      <a:pt x="150" y="123"/>
                    </a:cubicBezTo>
                    <a:cubicBezTo>
                      <a:pt x="170" y="123"/>
                      <a:pt x="186" y="106"/>
                      <a:pt x="186" y="84"/>
                    </a:cubicBezTo>
                    <a:cubicBezTo>
                      <a:pt x="186" y="69"/>
                      <a:pt x="177" y="55"/>
                      <a:pt x="164" y="49"/>
                    </a:cubicBezTo>
                    <a:close/>
                    <a:moveTo>
                      <a:pt x="137" y="119"/>
                    </a:moveTo>
                    <a:cubicBezTo>
                      <a:pt x="139" y="118"/>
                      <a:pt x="139" y="118"/>
                      <a:pt x="139" y="118"/>
                    </a:cubicBezTo>
                    <a:cubicBezTo>
                      <a:pt x="140" y="118"/>
                      <a:pt x="140" y="118"/>
                      <a:pt x="140" y="117"/>
                    </a:cubicBezTo>
                    <a:cubicBezTo>
                      <a:pt x="140" y="117"/>
                      <a:pt x="139" y="116"/>
                      <a:pt x="139" y="117"/>
                    </a:cubicBezTo>
                    <a:cubicBezTo>
                      <a:pt x="135" y="118"/>
                      <a:pt x="135" y="118"/>
                      <a:pt x="135" y="118"/>
                    </a:cubicBezTo>
                    <a:cubicBezTo>
                      <a:pt x="133" y="117"/>
                      <a:pt x="133" y="117"/>
                      <a:pt x="133" y="117"/>
                    </a:cubicBezTo>
                    <a:cubicBezTo>
                      <a:pt x="137" y="116"/>
                      <a:pt x="137" y="116"/>
                      <a:pt x="137" y="116"/>
                    </a:cubicBezTo>
                    <a:cubicBezTo>
                      <a:pt x="138" y="116"/>
                      <a:pt x="138" y="115"/>
                      <a:pt x="138" y="115"/>
                    </a:cubicBezTo>
                    <a:cubicBezTo>
                      <a:pt x="137" y="114"/>
                      <a:pt x="137" y="114"/>
                      <a:pt x="136" y="114"/>
                    </a:cubicBezTo>
                    <a:cubicBezTo>
                      <a:pt x="131" y="116"/>
                      <a:pt x="131" y="116"/>
                      <a:pt x="131" y="116"/>
                    </a:cubicBezTo>
                    <a:cubicBezTo>
                      <a:pt x="128" y="114"/>
                      <a:pt x="128" y="114"/>
                      <a:pt x="128" y="114"/>
                    </a:cubicBezTo>
                    <a:cubicBezTo>
                      <a:pt x="131" y="112"/>
                      <a:pt x="131" y="112"/>
                      <a:pt x="131" y="112"/>
                    </a:cubicBezTo>
                    <a:cubicBezTo>
                      <a:pt x="136" y="113"/>
                      <a:pt x="136" y="113"/>
                      <a:pt x="136" y="113"/>
                    </a:cubicBezTo>
                    <a:cubicBezTo>
                      <a:pt x="136" y="113"/>
                      <a:pt x="136" y="113"/>
                      <a:pt x="137" y="113"/>
                    </a:cubicBezTo>
                    <a:cubicBezTo>
                      <a:pt x="137" y="113"/>
                      <a:pt x="137" y="113"/>
                      <a:pt x="137" y="112"/>
                    </a:cubicBezTo>
                    <a:cubicBezTo>
                      <a:pt x="138" y="112"/>
                      <a:pt x="137" y="111"/>
                      <a:pt x="137" y="111"/>
                    </a:cubicBezTo>
                    <a:cubicBezTo>
                      <a:pt x="133" y="110"/>
                      <a:pt x="133" y="110"/>
                      <a:pt x="133" y="110"/>
                    </a:cubicBezTo>
                    <a:cubicBezTo>
                      <a:pt x="134" y="110"/>
                      <a:pt x="134" y="110"/>
                      <a:pt x="134" y="110"/>
                    </a:cubicBezTo>
                    <a:cubicBezTo>
                      <a:pt x="138" y="110"/>
                      <a:pt x="138" y="110"/>
                      <a:pt x="138" y="110"/>
                    </a:cubicBezTo>
                    <a:cubicBezTo>
                      <a:pt x="138" y="110"/>
                      <a:pt x="138" y="110"/>
                      <a:pt x="138" y="110"/>
                    </a:cubicBezTo>
                    <a:cubicBezTo>
                      <a:pt x="139" y="110"/>
                      <a:pt x="139" y="110"/>
                      <a:pt x="139" y="110"/>
                    </a:cubicBezTo>
                    <a:cubicBezTo>
                      <a:pt x="139" y="109"/>
                      <a:pt x="139" y="108"/>
                      <a:pt x="139" y="108"/>
                    </a:cubicBezTo>
                    <a:cubicBezTo>
                      <a:pt x="137" y="108"/>
                      <a:pt x="137" y="108"/>
                      <a:pt x="137" y="108"/>
                    </a:cubicBezTo>
                    <a:cubicBezTo>
                      <a:pt x="139" y="106"/>
                      <a:pt x="139" y="106"/>
                      <a:pt x="139" y="106"/>
                    </a:cubicBezTo>
                    <a:cubicBezTo>
                      <a:pt x="140" y="106"/>
                      <a:pt x="140" y="105"/>
                      <a:pt x="140" y="105"/>
                    </a:cubicBezTo>
                    <a:cubicBezTo>
                      <a:pt x="139" y="104"/>
                      <a:pt x="139" y="104"/>
                      <a:pt x="138" y="105"/>
                    </a:cubicBezTo>
                    <a:cubicBezTo>
                      <a:pt x="136" y="106"/>
                      <a:pt x="136" y="106"/>
                      <a:pt x="136" y="106"/>
                    </a:cubicBezTo>
                    <a:cubicBezTo>
                      <a:pt x="136" y="105"/>
                      <a:pt x="136" y="105"/>
                      <a:pt x="136" y="105"/>
                    </a:cubicBezTo>
                    <a:cubicBezTo>
                      <a:pt x="136" y="104"/>
                      <a:pt x="136" y="103"/>
                      <a:pt x="135" y="103"/>
                    </a:cubicBezTo>
                    <a:cubicBezTo>
                      <a:pt x="135" y="103"/>
                      <a:pt x="134" y="104"/>
                      <a:pt x="134" y="104"/>
                    </a:cubicBezTo>
                    <a:cubicBezTo>
                      <a:pt x="133" y="108"/>
                      <a:pt x="133" y="108"/>
                      <a:pt x="133" y="108"/>
                    </a:cubicBezTo>
                    <a:cubicBezTo>
                      <a:pt x="132" y="109"/>
                      <a:pt x="132" y="109"/>
                      <a:pt x="132" y="109"/>
                    </a:cubicBezTo>
                    <a:cubicBezTo>
                      <a:pt x="133" y="105"/>
                      <a:pt x="133" y="105"/>
                      <a:pt x="133" y="105"/>
                    </a:cubicBezTo>
                    <a:cubicBezTo>
                      <a:pt x="133" y="105"/>
                      <a:pt x="132" y="104"/>
                      <a:pt x="132" y="104"/>
                    </a:cubicBezTo>
                    <a:cubicBezTo>
                      <a:pt x="131" y="104"/>
                      <a:pt x="131" y="104"/>
                      <a:pt x="131" y="105"/>
                    </a:cubicBezTo>
                    <a:cubicBezTo>
                      <a:pt x="130" y="110"/>
                      <a:pt x="130" y="110"/>
                      <a:pt x="130" y="110"/>
                    </a:cubicBezTo>
                    <a:cubicBezTo>
                      <a:pt x="127" y="112"/>
                      <a:pt x="127" y="112"/>
                      <a:pt x="127" y="112"/>
                    </a:cubicBezTo>
                    <a:cubicBezTo>
                      <a:pt x="127" y="109"/>
                      <a:pt x="127" y="109"/>
                      <a:pt x="127" y="109"/>
                    </a:cubicBezTo>
                    <a:cubicBezTo>
                      <a:pt x="131" y="105"/>
                      <a:pt x="131" y="105"/>
                      <a:pt x="131" y="105"/>
                    </a:cubicBezTo>
                    <a:cubicBezTo>
                      <a:pt x="131" y="104"/>
                      <a:pt x="131" y="104"/>
                      <a:pt x="131" y="103"/>
                    </a:cubicBezTo>
                    <a:cubicBezTo>
                      <a:pt x="130" y="103"/>
                      <a:pt x="130" y="103"/>
                      <a:pt x="129" y="103"/>
                    </a:cubicBezTo>
                    <a:cubicBezTo>
                      <a:pt x="127" y="106"/>
                      <a:pt x="127" y="106"/>
                      <a:pt x="127" y="106"/>
                    </a:cubicBezTo>
                    <a:cubicBezTo>
                      <a:pt x="127" y="104"/>
                      <a:pt x="127" y="104"/>
                      <a:pt x="127" y="104"/>
                    </a:cubicBezTo>
                    <a:cubicBezTo>
                      <a:pt x="129" y="102"/>
                      <a:pt x="129" y="102"/>
                      <a:pt x="129" y="102"/>
                    </a:cubicBezTo>
                    <a:cubicBezTo>
                      <a:pt x="130" y="101"/>
                      <a:pt x="130" y="101"/>
                      <a:pt x="129" y="100"/>
                    </a:cubicBezTo>
                    <a:cubicBezTo>
                      <a:pt x="129" y="100"/>
                      <a:pt x="128" y="100"/>
                      <a:pt x="128" y="100"/>
                    </a:cubicBezTo>
                    <a:cubicBezTo>
                      <a:pt x="127" y="101"/>
                      <a:pt x="127" y="101"/>
                      <a:pt x="127" y="101"/>
                    </a:cubicBezTo>
                    <a:cubicBezTo>
                      <a:pt x="127" y="98"/>
                      <a:pt x="127" y="98"/>
                      <a:pt x="127" y="98"/>
                    </a:cubicBezTo>
                    <a:cubicBezTo>
                      <a:pt x="127" y="98"/>
                      <a:pt x="126" y="97"/>
                      <a:pt x="126" y="97"/>
                    </a:cubicBezTo>
                    <a:cubicBezTo>
                      <a:pt x="125" y="97"/>
                      <a:pt x="125" y="98"/>
                      <a:pt x="125" y="98"/>
                    </a:cubicBezTo>
                    <a:cubicBezTo>
                      <a:pt x="125" y="101"/>
                      <a:pt x="125" y="101"/>
                      <a:pt x="125" y="101"/>
                    </a:cubicBezTo>
                    <a:cubicBezTo>
                      <a:pt x="123" y="100"/>
                      <a:pt x="123" y="100"/>
                      <a:pt x="123" y="100"/>
                    </a:cubicBezTo>
                    <a:cubicBezTo>
                      <a:pt x="123" y="100"/>
                      <a:pt x="122" y="100"/>
                      <a:pt x="122" y="100"/>
                    </a:cubicBezTo>
                    <a:cubicBezTo>
                      <a:pt x="122" y="101"/>
                      <a:pt x="122" y="101"/>
                      <a:pt x="122" y="102"/>
                    </a:cubicBezTo>
                    <a:cubicBezTo>
                      <a:pt x="125" y="104"/>
                      <a:pt x="125" y="104"/>
                      <a:pt x="125" y="104"/>
                    </a:cubicBezTo>
                    <a:cubicBezTo>
                      <a:pt x="125" y="106"/>
                      <a:pt x="125" y="106"/>
                      <a:pt x="125" y="106"/>
                    </a:cubicBezTo>
                    <a:cubicBezTo>
                      <a:pt x="122" y="103"/>
                      <a:pt x="122" y="103"/>
                      <a:pt x="122" y="103"/>
                    </a:cubicBezTo>
                    <a:cubicBezTo>
                      <a:pt x="122" y="103"/>
                      <a:pt x="121" y="103"/>
                      <a:pt x="121" y="103"/>
                    </a:cubicBezTo>
                    <a:cubicBezTo>
                      <a:pt x="120" y="104"/>
                      <a:pt x="120" y="104"/>
                      <a:pt x="121" y="105"/>
                    </a:cubicBezTo>
                    <a:cubicBezTo>
                      <a:pt x="125" y="109"/>
                      <a:pt x="125" y="109"/>
                      <a:pt x="125" y="109"/>
                    </a:cubicBezTo>
                    <a:cubicBezTo>
                      <a:pt x="125" y="113"/>
                      <a:pt x="125" y="113"/>
                      <a:pt x="125" y="113"/>
                    </a:cubicBezTo>
                    <a:cubicBezTo>
                      <a:pt x="121" y="111"/>
                      <a:pt x="121" y="111"/>
                      <a:pt x="121" y="111"/>
                    </a:cubicBezTo>
                    <a:cubicBezTo>
                      <a:pt x="119" y="105"/>
                      <a:pt x="119" y="105"/>
                      <a:pt x="119" y="105"/>
                    </a:cubicBezTo>
                    <a:cubicBezTo>
                      <a:pt x="119" y="105"/>
                      <a:pt x="119" y="105"/>
                      <a:pt x="118" y="105"/>
                    </a:cubicBezTo>
                    <a:cubicBezTo>
                      <a:pt x="118" y="105"/>
                      <a:pt x="117" y="105"/>
                      <a:pt x="118" y="106"/>
                    </a:cubicBezTo>
                    <a:cubicBezTo>
                      <a:pt x="119" y="110"/>
                      <a:pt x="119" y="110"/>
                      <a:pt x="119" y="110"/>
                    </a:cubicBezTo>
                    <a:cubicBezTo>
                      <a:pt x="117" y="109"/>
                      <a:pt x="117" y="109"/>
                      <a:pt x="117" y="109"/>
                    </a:cubicBezTo>
                    <a:cubicBezTo>
                      <a:pt x="116" y="105"/>
                      <a:pt x="116" y="105"/>
                      <a:pt x="116" y="105"/>
                    </a:cubicBezTo>
                    <a:cubicBezTo>
                      <a:pt x="116" y="105"/>
                      <a:pt x="115" y="104"/>
                      <a:pt x="115" y="104"/>
                    </a:cubicBezTo>
                    <a:cubicBezTo>
                      <a:pt x="114" y="105"/>
                      <a:pt x="114" y="105"/>
                      <a:pt x="114" y="106"/>
                    </a:cubicBezTo>
                    <a:cubicBezTo>
                      <a:pt x="115" y="107"/>
                      <a:pt x="115" y="107"/>
                      <a:pt x="115" y="107"/>
                    </a:cubicBezTo>
                    <a:cubicBezTo>
                      <a:pt x="112" y="106"/>
                      <a:pt x="112" y="106"/>
                      <a:pt x="112" y="106"/>
                    </a:cubicBezTo>
                    <a:cubicBezTo>
                      <a:pt x="111" y="106"/>
                      <a:pt x="111" y="106"/>
                      <a:pt x="111" y="107"/>
                    </a:cubicBezTo>
                    <a:cubicBezTo>
                      <a:pt x="110" y="107"/>
                      <a:pt x="111" y="108"/>
                      <a:pt x="111" y="108"/>
                    </a:cubicBezTo>
                    <a:cubicBezTo>
                      <a:pt x="114" y="109"/>
                      <a:pt x="114" y="109"/>
                      <a:pt x="114" y="109"/>
                    </a:cubicBezTo>
                    <a:cubicBezTo>
                      <a:pt x="112" y="110"/>
                      <a:pt x="112" y="110"/>
                      <a:pt x="112" y="110"/>
                    </a:cubicBezTo>
                    <a:cubicBezTo>
                      <a:pt x="112" y="110"/>
                      <a:pt x="111" y="111"/>
                      <a:pt x="111" y="111"/>
                    </a:cubicBezTo>
                    <a:cubicBezTo>
                      <a:pt x="112" y="112"/>
                      <a:pt x="112" y="112"/>
                      <a:pt x="112" y="112"/>
                    </a:cubicBezTo>
                    <a:cubicBezTo>
                      <a:pt x="112" y="112"/>
                      <a:pt x="113" y="112"/>
                      <a:pt x="113" y="112"/>
                    </a:cubicBezTo>
                    <a:cubicBezTo>
                      <a:pt x="116" y="111"/>
                      <a:pt x="116" y="111"/>
                      <a:pt x="116" y="111"/>
                    </a:cubicBezTo>
                    <a:cubicBezTo>
                      <a:pt x="118" y="111"/>
                      <a:pt x="118" y="111"/>
                      <a:pt x="118" y="111"/>
                    </a:cubicBezTo>
                    <a:cubicBezTo>
                      <a:pt x="114" y="112"/>
                      <a:pt x="114" y="112"/>
                      <a:pt x="114" y="112"/>
                    </a:cubicBezTo>
                    <a:cubicBezTo>
                      <a:pt x="114" y="113"/>
                      <a:pt x="113" y="113"/>
                      <a:pt x="114" y="114"/>
                    </a:cubicBezTo>
                    <a:cubicBezTo>
                      <a:pt x="114" y="114"/>
                      <a:pt x="114" y="114"/>
                      <a:pt x="115" y="114"/>
                    </a:cubicBezTo>
                    <a:cubicBezTo>
                      <a:pt x="115" y="114"/>
                      <a:pt x="115" y="114"/>
                      <a:pt x="115" y="114"/>
                    </a:cubicBezTo>
                    <a:cubicBezTo>
                      <a:pt x="120" y="113"/>
                      <a:pt x="120" y="113"/>
                      <a:pt x="120" y="113"/>
                    </a:cubicBezTo>
                    <a:cubicBezTo>
                      <a:pt x="124" y="114"/>
                      <a:pt x="124" y="114"/>
                      <a:pt x="124" y="114"/>
                    </a:cubicBezTo>
                    <a:cubicBezTo>
                      <a:pt x="121" y="116"/>
                      <a:pt x="121" y="116"/>
                      <a:pt x="121" y="116"/>
                    </a:cubicBezTo>
                    <a:cubicBezTo>
                      <a:pt x="115" y="115"/>
                      <a:pt x="115" y="115"/>
                      <a:pt x="115" y="115"/>
                    </a:cubicBezTo>
                    <a:cubicBezTo>
                      <a:pt x="114" y="115"/>
                      <a:pt x="114" y="115"/>
                      <a:pt x="114" y="116"/>
                    </a:cubicBezTo>
                    <a:cubicBezTo>
                      <a:pt x="114" y="116"/>
                      <a:pt x="114" y="117"/>
                      <a:pt x="115" y="117"/>
                    </a:cubicBezTo>
                    <a:cubicBezTo>
                      <a:pt x="118" y="118"/>
                      <a:pt x="118" y="118"/>
                      <a:pt x="118" y="118"/>
                    </a:cubicBezTo>
                    <a:cubicBezTo>
                      <a:pt x="117" y="119"/>
                      <a:pt x="117" y="119"/>
                      <a:pt x="117" y="119"/>
                    </a:cubicBezTo>
                    <a:cubicBezTo>
                      <a:pt x="113" y="118"/>
                      <a:pt x="113" y="118"/>
                      <a:pt x="113" y="118"/>
                    </a:cubicBezTo>
                    <a:cubicBezTo>
                      <a:pt x="112" y="118"/>
                      <a:pt x="112" y="118"/>
                      <a:pt x="112" y="119"/>
                    </a:cubicBezTo>
                    <a:cubicBezTo>
                      <a:pt x="112" y="119"/>
                      <a:pt x="112" y="120"/>
                      <a:pt x="113" y="120"/>
                    </a:cubicBezTo>
                    <a:cubicBezTo>
                      <a:pt x="114" y="120"/>
                      <a:pt x="114" y="120"/>
                      <a:pt x="114" y="120"/>
                    </a:cubicBezTo>
                    <a:cubicBezTo>
                      <a:pt x="112" y="122"/>
                      <a:pt x="112" y="122"/>
                      <a:pt x="112" y="122"/>
                    </a:cubicBezTo>
                    <a:cubicBezTo>
                      <a:pt x="111" y="122"/>
                      <a:pt x="111" y="123"/>
                      <a:pt x="112" y="123"/>
                    </a:cubicBezTo>
                    <a:cubicBezTo>
                      <a:pt x="112" y="124"/>
                      <a:pt x="112" y="124"/>
                      <a:pt x="112" y="124"/>
                    </a:cubicBezTo>
                    <a:cubicBezTo>
                      <a:pt x="113" y="124"/>
                      <a:pt x="113" y="124"/>
                      <a:pt x="113" y="124"/>
                    </a:cubicBezTo>
                    <a:cubicBezTo>
                      <a:pt x="116" y="122"/>
                      <a:pt x="116" y="122"/>
                      <a:pt x="116" y="122"/>
                    </a:cubicBezTo>
                    <a:cubicBezTo>
                      <a:pt x="115" y="124"/>
                      <a:pt x="115" y="124"/>
                      <a:pt x="115" y="124"/>
                    </a:cubicBezTo>
                    <a:cubicBezTo>
                      <a:pt x="115" y="124"/>
                      <a:pt x="115" y="125"/>
                      <a:pt x="116" y="125"/>
                    </a:cubicBezTo>
                    <a:cubicBezTo>
                      <a:pt x="116" y="125"/>
                      <a:pt x="116" y="125"/>
                      <a:pt x="116" y="125"/>
                    </a:cubicBezTo>
                    <a:cubicBezTo>
                      <a:pt x="117" y="125"/>
                      <a:pt x="117" y="125"/>
                      <a:pt x="117" y="124"/>
                    </a:cubicBezTo>
                    <a:cubicBezTo>
                      <a:pt x="118" y="120"/>
                      <a:pt x="118" y="120"/>
                      <a:pt x="118" y="120"/>
                    </a:cubicBezTo>
                    <a:cubicBezTo>
                      <a:pt x="119" y="120"/>
                      <a:pt x="119" y="120"/>
                      <a:pt x="119" y="120"/>
                    </a:cubicBezTo>
                    <a:cubicBezTo>
                      <a:pt x="119" y="123"/>
                      <a:pt x="119" y="123"/>
                      <a:pt x="119" y="123"/>
                    </a:cubicBezTo>
                    <a:cubicBezTo>
                      <a:pt x="118" y="124"/>
                      <a:pt x="119" y="124"/>
                      <a:pt x="119" y="124"/>
                    </a:cubicBezTo>
                    <a:cubicBezTo>
                      <a:pt x="119" y="124"/>
                      <a:pt x="119" y="124"/>
                      <a:pt x="120" y="124"/>
                    </a:cubicBezTo>
                    <a:cubicBezTo>
                      <a:pt x="120" y="124"/>
                      <a:pt x="120" y="124"/>
                      <a:pt x="121" y="124"/>
                    </a:cubicBezTo>
                    <a:cubicBezTo>
                      <a:pt x="122" y="118"/>
                      <a:pt x="122" y="118"/>
                      <a:pt x="122" y="118"/>
                    </a:cubicBezTo>
                    <a:cubicBezTo>
                      <a:pt x="125" y="116"/>
                      <a:pt x="125" y="116"/>
                      <a:pt x="125" y="116"/>
                    </a:cubicBezTo>
                    <a:cubicBezTo>
                      <a:pt x="125" y="120"/>
                      <a:pt x="125" y="120"/>
                      <a:pt x="125" y="120"/>
                    </a:cubicBezTo>
                    <a:cubicBezTo>
                      <a:pt x="121" y="124"/>
                      <a:pt x="121" y="124"/>
                      <a:pt x="121" y="124"/>
                    </a:cubicBezTo>
                    <a:cubicBezTo>
                      <a:pt x="120" y="124"/>
                      <a:pt x="120" y="125"/>
                      <a:pt x="121" y="125"/>
                    </a:cubicBezTo>
                    <a:cubicBezTo>
                      <a:pt x="121" y="125"/>
                      <a:pt x="122" y="125"/>
                      <a:pt x="122" y="125"/>
                    </a:cubicBezTo>
                    <a:cubicBezTo>
                      <a:pt x="125" y="122"/>
                      <a:pt x="125" y="122"/>
                      <a:pt x="125" y="122"/>
                    </a:cubicBezTo>
                    <a:cubicBezTo>
                      <a:pt x="125" y="124"/>
                      <a:pt x="125" y="124"/>
                      <a:pt x="125" y="124"/>
                    </a:cubicBezTo>
                    <a:cubicBezTo>
                      <a:pt x="122" y="127"/>
                      <a:pt x="122" y="127"/>
                      <a:pt x="122" y="127"/>
                    </a:cubicBezTo>
                    <a:cubicBezTo>
                      <a:pt x="122" y="127"/>
                      <a:pt x="122" y="128"/>
                      <a:pt x="122" y="128"/>
                    </a:cubicBezTo>
                    <a:cubicBezTo>
                      <a:pt x="122" y="129"/>
                      <a:pt x="123" y="129"/>
                      <a:pt x="123" y="128"/>
                    </a:cubicBezTo>
                    <a:cubicBezTo>
                      <a:pt x="125" y="127"/>
                      <a:pt x="125" y="127"/>
                      <a:pt x="125" y="127"/>
                    </a:cubicBezTo>
                    <a:cubicBezTo>
                      <a:pt x="125" y="130"/>
                      <a:pt x="125" y="130"/>
                      <a:pt x="125" y="130"/>
                    </a:cubicBezTo>
                    <a:cubicBezTo>
                      <a:pt x="125" y="131"/>
                      <a:pt x="125" y="131"/>
                      <a:pt x="126" y="131"/>
                    </a:cubicBezTo>
                    <a:cubicBezTo>
                      <a:pt x="126" y="131"/>
                      <a:pt x="127" y="131"/>
                      <a:pt x="127" y="130"/>
                    </a:cubicBezTo>
                    <a:cubicBezTo>
                      <a:pt x="127" y="127"/>
                      <a:pt x="127" y="127"/>
                      <a:pt x="127" y="127"/>
                    </a:cubicBezTo>
                    <a:cubicBezTo>
                      <a:pt x="128" y="128"/>
                      <a:pt x="128" y="128"/>
                      <a:pt x="128" y="128"/>
                    </a:cubicBezTo>
                    <a:cubicBezTo>
                      <a:pt x="128" y="128"/>
                      <a:pt x="128" y="128"/>
                      <a:pt x="129" y="128"/>
                    </a:cubicBezTo>
                    <a:cubicBezTo>
                      <a:pt x="129" y="128"/>
                      <a:pt x="129" y="128"/>
                      <a:pt x="129" y="128"/>
                    </a:cubicBezTo>
                    <a:cubicBezTo>
                      <a:pt x="130" y="128"/>
                      <a:pt x="130" y="127"/>
                      <a:pt x="129" y="127"/>
                    </a:cubicBezTo>
                    <a:cubicBezTo>
                      <a:pt x="127" y="124"/>
                      <a:pt x="127" y="124"/>
                      <a:pt x="127" y="124"/>
                    </a:cubicBezTo>
                    <a:cubicBezTo>
                      <a:pt x="127" y="122"/>
                      <a:pt x="127" y="122"/>
                      <a:pt x="127" y="122"/>
                    </a:cubicBezTo>
                    <a:cubicBezTo>
                      <a:pt x="129" y="125"/>
                      <a:pt x="129" y="125"/>
                      <a:pt x="129" y="125"/>
                    </a:cubicBezTo>
                    <a:cubicBezTo>
                      <a:pt x="129" y="125"/>
                      <a:pt x="130" y="125"/>
                      <a:pt x="130" y="125"/>
                    </a:cubicBezTo>
                    <a:cubicBezTo>
                      <a:pt x="130" y="125"/>
                      <a:pt x="131" y="125"/>
                      <a:pt x="131" y="125"/>
                    </a:cubicBezTo>
                    <a:cubicBezTo>
                      <a:pt x="131" y="125"/>
                      <a:pt x="131" y="124"/>
                      <a:pt x="131" y="124"/>
                    </a:cubicBezTo>
                    <a:cubicBezTo>
                      <a:pt x="127" y="120"/>
                      <a:pt x="127" y="120"/>
                      <a:pt x="127" y="120"/>
                    </a:cubicBezTo>
                    <a:cubicBezTo>
                      <a:pt x="127" y="116"/>
                      <a:pt x="127" y="116"/>
                      <a:pt x="127" y="116"/>
                    </a:cubicBezTo>
                    <a:cubicBezTo>
                      <a:pt x="130" y="117"/>
                      <a:pt x="130" y="117"/>
                      <a:pt x="130" y="117"/>
                    </a:cubicBezTo>
                    <a:cubicBezTo>
                      <a:pt x="132" y="123"/>
                      <a:pt x="132" y="123"/>
                      <a:pt x="132" y="123"/>
                    </a:cubicBezTo>
                    <a:cubicBezTo>
                      <a:pt x="132" y="123"/>
                      <a:pt x="132" y="124"/>
                      <a:pt x="133" y="124"/>
                    </a:cubicBezTo>
                    <a:cubicBezTo>
                      <a:pt x="133" y="124"/>
                      <a:pt x="133" y="124"/>
                      <a:pt x="133" y="124"/>
                    </a:cubicBezTo>
                    <a:cubicBezTo>
                      <a:pt x="134" y="123"/>
                      <a:pt x="134" y="123"/>
                      <a:pt x="134" y="122"/>
                    </a:cubicBezTo>
                    <a:cubicBezTo>
                      <a:pt x="133" y="119"/>
                      <a:pt x="133" y="119"/>
                      <a:pt x="133" y="119"/>
                    </a:cubicBezTo>
                    <a:cubicBezTo>
                      <a:pt x="134" y="120"/>
                      <a:pt x="134" y="120"/>
                      <a:pt x="134" y="120"/>
                    </a:cubicBezTo>
                    <a:cubicBezTo>
                      <a:pt x="135" y="123"/>
                      <a:pt x="135" y="123"/>
                      <a:pt x="135" y="123"/>
                    </a:cubicBezTo>
                    <a:cubicBezTo>
                      <a:pt x="135" y="124"/>
                      <a:pt x="136" y="124"/>
                      <a:pt x="136" y="124"/>
                    </a:cubicBezTo>
                    <a:cubicBezTo>
                      <a:pt x="136" y="124"/>
                      <a:pt x="136" y="124"/>
                      <a:pt x="136" y="124"/>
                    </a:cubicBezTo>
                    <a:cubicBezTo>
                      <a:pt x="137" y="124"/>
                      <a:pt x="137" y="123"/>
                      <a:pt x="137" y="123"/>
                    </a:cubicBezTo>
                    <a:cubicBezTo>
                      <a:pt x="137" y="121"/>
                      <a:pt x="137" y="121"/>
                      <a:pt x="137" y="121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39" y="122"/>
                      <a:pt x="140" y="122"/>
                      <a:pt x="140" y="122"/>
                    </a:cubicBezTo>
                    <a:cubicBezTo>
                      <a:pt x="140" y="122"/>
                      <a:pt x="140" y="122"/>
                      <a:pt x="141" y="122"/>
                    </a:cubicBezTo>
                    <a:cubicBezTo>
                      <a:pt x="141" y="121"/>
                      <a:pt x="141" y="121"/>
                      <a:pt x="140" y="120"/>
                    </a:cubicBezTo>
                    <a:lnTo>
                      <a:pt x="137" y="119"/>
                    </a:lnTo>
                    <a:close/>
                    <a:moveTo>
                      <a:pt x="80" y="92"/>
                    </a:moveTo>
                    <a:cubicBezTo>
                      <a:pt x="80" y="93"/>
                      <a:pt x="80" y="93"/>
                      <a:pt x="81" y="94"/>
                    </a:cubicBezTo>
                    <a:cubicBezTo>
                      <a:pt x="83" y="95"/>
                      <a:pt x="83" y="95"/>
                      <a:pt x="83" y="95"/>
                    </a:cubicBezTo>
                    <a:cubicBezTo>
                      <a:pt x="82" y="95"/>
                      <a:pt x="82" y="95"/>
                      <a:pt x="82" y="95"/>
                    </a:cubicBezTo>
                    <a:cubicBezTo>
                      <a:pt x="81" y="95"/>
                      <a:pt x="81" y="96"/>
                      <a:pt x="81" y="96"/>
                    </a:cubicBezTo>
                    <a:cubicBezTo>
                      <a:pt x="81" y="97"/>
                      <a:pt x="82" y="97"/>
                      <a:pt x="82" y="97"/>
                    </a:cubicBezTo>
                    <a:cubicBezTo>
                      <a:pt x="82" y="97"/>
                      <a:pt x="82" y="97"/>
                      <a:pt x="82" y="97"/>
                    </a:cubicBezTo>
                    <a:cubicBezTo>
                      <a:pt x="85" y="96"/>
                      <a:pt x="85" y="96"/>
                      <a:pt x="85" y="96"/>
                    </a:cubicBezTo>
                    <a:cubicBezTo>
                      <a:pt x="86" y="96"/>
                      <a:pt x="86" y="96"/>
                      <a:pt x="86" y="96"/>
                    </a:cubicBezTo>
                    <a:cubicBezTo>
                      <a:pt x="84" y="97"/>
                      <a:pt x="84" y="97"/>
                      <a:pt x="84" y="97"/>
                    </a:cubicBezTo>
                    <a:cubicBezTo>
                      <a:pt x="83" y="97"/>
                      <a:pt x="83" y="98"/>
                      <a:pt x="83" y="98"/>
                    </a:cubicBezTo>
                    <a:cubicBezTo>
                      <a:pt x="83" y="99"/>
                      <a:pt x="83" y="99"/>
                      <a:pt x="84" y="99"/>
                    </a:cubicBezTo>
                    <a:cubicBezTo>
                      <a:pt x="84" y="99"/>
                      <a:pt x="84" y="99"/>
                      <a:pt x="84" y="99"/>
                    </a:cubicBezTo>
                    <a:cubicBezTo>
                      <a:pt x="88" y="98"/>
                      <a:pt x="88" y="98"/>
                      <a:pt x="88" y="98"/>
                    </a:cubicBezTo>
                    <a:cubicBezTo>
                      <a:pt x="91" y="99"/>
                      <a:pt x="91" y="99"/>
                      <a:pt x="91" y="99"/>
                    </a:cubicBezTo>
                    <a:cubicBezTo>
                      <a:pt x="89" y="100"/>
                      <a:pt x="89" y="100"/>
                      <a:pt x="89" y="100"/>
                    </a:cubicBezTo>
                    <a:cubicBezTo>
                      <a:pt x="84" y="99"/>
                      <a:pt x="84" y="99"/>
                      <a:pt x="84" y="99"/>
                    </a:cubicBezTo>
                    <a:cubicBezTo>
                      <a:pt x="84" y="99"/>
                      <a:pt x="83" y="99"/>
                      <a:pt x="83" y="100"/>
                    </a:cubicBezTo>
                    <a:cubicBezTo>
                      <a:pt x="83" y="100"/>
                      <a:pt x="83" y="101"/>
                      <a:pt x="84" y="101"/>
                    </a:cubicBezTo>
                    <a:cubicBezTo>
                      <a:pt x="86" y="102"/>
                      <a:pt x="86" y="102"/>
                      <a:pt x="86" y="102"/>
                    </a:cubicBezTo>
                    <a:cubicBezTo>
                      <a:pt x="86" y="102"/>
                      <a:pt x="86" y="102"/>
                      <a:pt x="86" y="102"/>
                    </a:cubicBezTo>
                    <a:cubicBezTo>
                      <a:pt x="83" y="101"/>
                      <a:pt x="83" y="101"/>
                      <a:pt x="83" y="101"/>
                    </a:cubicBezTo>
                    <a:cubicBezTo>
                      <a:pt x="82" y="101"/>
                      <a:pt x="82" y="102"/>
                      <a:pt x="81" y="102"/>
                    </a:cubicBezTo>
                    <a:cubicBezTo>
                      <a:pt x="81" y="103"/>
                      <a:pt x="82" y="103"/>
                      <a:pt x="82" y="103"/>
                    </a:cubicBezTo>
                    <a:cubicBezTo>
                      <a:pt x="83" y="104"/>
                      <a:pt x="83" y="104"/>
                      <a:pt x="83" y="104"/>
                    </a:cubicBezTo>
                    <a:cubicBezTo>
                      <a:pt x="82" y="105"/>
                      <a:pt x="82" y="105"/>
                      <a:pt x="82" y="105"/>
                    </a:cubicBezTo>
                    <a:cubicBezTo>
                      <a:pt x="81" y="105"/>
                      <a:pt x="81" y="106"/>
                      <a:pt x="81" y="106"/>
                    </a:cubicBezTo>
                    <a:cubicBezTo>
                      <a:pt x="81" y="106"/>
                      <a:pt x="82" y="107"/>
                      <a:pt x="82" y="107"/>
                    </a:cubicBezTo>
                    <a:cubicBezTo>
                      <a:pt x="82" y="107"/>
                      <a:pt x="82" y="107"/>
                      <a:pt x="83" y="106"/>
                    </a:cubicBezTo>
                    <a:cubicBezTo>
                      <a:pt x="84" y="105"/>
                      <a:pt x="84" y="105"/>
                      <a:pt x="84" y="105"/>
                    </a:cubicBezTo>
                    <a:cubicBezTo>
                      <a:pt x="84" y="106"/>
                      <a:pt x="84" y="106"/>
                      <a:pt x="84" y="106"/>
                    </a:cubicBezTo>
                    <a:cubicBezTo>
                      <a:pt x="84" y="107"/>
                      <a:pt x="84" y="107"/>
                      <a:pt x="85" y="107"/>
                    </a:cubicBezTo>
                    <a:cubicBezTo>
                      <a:pt x="85" y="107"/>
                      <a:pt x="85" y="108"/>
                      <a:pt x="85" y="108"/>
                    </a:cubicBezTo>
                    <a:cubicBezTo>
                      <a:pt x="86" y="108"/>
                      <a:pt x="86" y="107"/>
                      <a:pt x="86" y="107"/>
                    </a:cubicBezTo>
                    <a:cubicBezTo>
                      <a:pt x="87" y="104"/>
                      <a:pt x="87" y="104"/>
                      <a:pt x="87" y="104"/>
                    </a:cubicBezTo>
                    <a:cubicBezTo>
                      <a:pt x="87" y="103"/>
                      <a:pt x="87" y="103"/>
                      <a:pt x="87" y="103"/>
                    </a:cubicBezTo>
                    <a:cubicBezTo>
                      <a:pt x="87" y="106"/>
                      <a:pt x="87" y="106"/>
                      <a:pt x="87" y="106"/>
                    </a:cubicBezTo>
                    <a:cubicBezTo>
                      <a:pt x="87" y="106"/>
                      <a:pt x="87" y="107"/>
                      <a:pt x="88" y="107"/>
                    </a:cubicBezTo>
                    <a:cubicBezTo>
                      <a:pt x="88" y="107"/>
                      <a:pt x="88" y="107"/>
                      <a:pt x="88" y="107"/>
                    </a:cubicBezTo>
                    <a:cubicBezTo>
                      <a:pt x="88" y="107"/>
                      <a:pt x="88" y="107"/>
                      <a:pt x="88" y="107"/>
                    </a:cubicBezTo>
                    <a:cubicBezTo>
                      <a:pt x="88" y="107"/>
                      <a:pt x="88" y="107"/>
                      <a:pt x="89" y="107"/>
                    </a:cubicBezTo>
                    <a:cubicBezTo>
                      <a:pt x="89" y="108"/>
                      <a:pt x="89" y="108"/>
                      <a:pt x="89" y="108"/>
                    </a:cubicBezTo>
                    <a:cubicBezTo>
                      <a:pt x="90" y="108"/>
                      <a:pt x="90" y="108"/>
                      <a:pt x="90" y="107"/>
                    </a:cubicBezTo>
                    <a:cubicBezTo>
                      <a:pt x="92" y="106"/>
                      <a:pt x="92" y="106"/>
                      <a:pt x="92" y="106"/>
                    </a:cubicBezTo>
                    <a:cubicBezTo>
                      <a:pt x="92" y="107"/>
                      <a:pt x="92" y="107"/>
                      <a:pt x="92" y="107"/>
                    </a:cubicBezTo>
                    <a:cubicBezTo>
                      <a:pt x="90" y="109"/>
                      <a:pt x="90" y="109"/>
                      <a:pt x="90" y="109"/>
                    </a:cubicBezTo>
                    <a:cubicBezTo>
                      <a:pt x="89" y="109"/>
                      <a:pt x="89" y="110"/>
                      <a:pt x="90" y="110"/>
                    </a:cubicBezTo>
                    <a:cubicBezTo>
                      <a:pt x="90" y="110"/>
                      <a:pt x="91" y="110"/>
                      <a:pt x="91" y="110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2" y="111"/>
                      <a:pt x="92" y="111"/>
                      <a:pt x="92" y="111"/>
                    </a:cubicBezTo>
                    <a:cubicBezTo>
                      <a:pt x="92" y="112"/>
                      <a:pt x="92" y="112"/>
                      <a:pt x="93" y="112"/>
                    </a:cubicBezTo>
                    <a:cubicBezTo>
                      <a:pt x="93" y="112"/>
                      <a:pt x="94" y="112"/>
                      <a:pt x="94" y="111"/>
                    </a:cubicBezTo>
                    <a:cubicBezTo>
                      <a:pt x="94" y="109"/>
                      <a:pt x="94" y="109"/>
                      <a:pt x="94" y="109"/>
                    </a:cubicBezTo>
                    <a:cubicBezTo>
                      <a:pt x="94" y="110"/>
                      <a:pt x="94" y="110"/>
                      <a:pt x="94" y="110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95" y="110"/>
                      <a:pt x="96" y="110"/>
                      <a:pt x="96" y="110"/>
                    </a:cubicBezTo>
                    <a:cubicBezTo>
                      <a:pt x="96" y="110"/>
                      <a:pt x="96" y="109"/>
                      <a:pt x="96" y="109"/>
                    </a:cubicBezTo>
                    <a:cubicBezTo>
                      <a:pt x="94" y="107"/>
                      <a:pt x="94" y="107"/>
                      <a:pt x="94" y="107"/>
                    </a:cubicBezTo>
                    <a:cubicBezTo>
                      <a:pt x="94" y="106"/>
                      <a:pt x="94" y="106"/>
                      <a:pt x="94" y="106"/>
                    </a:cubicBezTo>
                    <a:cubicBezTo>
                      <a:pt x="96" y="107"/>
                      <a:pt x="96" y="107"/>
                      <a:pt x="96" y="107"/>
                    </a:cubicBezTo>
                    <a:cubicBezTo>
                      <a:pt x="96" y="108"/>
                      <a:pt x="97" y="108"/>
                      <a:pt x="97" y="107"/>
                    </a:cubicBezTo>
                    <a:cubicBezTo>
                      <a:pt x="97" y="107"/>
                      <a:pt x="97" y="106"/>
                      <a:pt x="97" y="106"/>
                    </a:cubicBezTo>
                    <a:cubicBezTo>
                      <a:pt x="94" y="103"/>
                      <a:pt x="94" y="103"/>
                      <a:pt x="94" y="103"/>
                    </a:cubicBezTo>
                    <a:cubicBezTo>
                      <a:pt x="94" y="100"/>
                      <a:pt x="94" y="100"/>
                      <a:pt x="94" y="100"/>
                    </a:cubicBezTo>
                    <a:cubicBezTo>
                      <a:pt x="96" y="101"/>
                      <a:pt x="96" y="101"/>
                      <a:pt x="96" y="101"/>
                    </a:cubicBezTo>
                    <a:cubicBezTo>
                      <a:pt x="98" y="106"/>
                      <a:pt x="98" y="106"/>
                      <a:pt x="98" y="106"/>
                    </a:cubicBezTo>
                    <a:cubicBezTo>
                      <a:pt x="98" y="106"/>
                      <a:pt x="98" y="106"/>
                      <a:pt x="99" y="106"/>
                    </a:cubicBezTo>
                    <a:cubicBezTo>
                      <a:pt x="99" y="106"/>
                      <a:pt x="99" y="106"/>
                      <a:pt x="99" y="106"/>
                    </a:cubicBezTo>
                    <a:cubicBezTo>
                      <a:pt x="99" y="106"/>
                      <a:pt x="100" y="106"/>
                      <a:pt x="99" y="105"/>
                    </a:cubicBezTo>
                    <a:cubicBezTo>
                      <a:pt x="99" y="103"/>
                      <a:pt x="99" y="103"/>
                      <a:pt x="99" y="103"/>
                    </a:cubicBezTo>
                    <a:cubicBezTo>
                      <a:pt x="99" y="103"/>
                      <a:pt x="99" y="103"/>
                      <a:pt x="99" y="103"/>
                    </a:cubicBezTo>
                    <a:cubicBezTo>
                      <a:pt x="100" y="106"/>
                      <a:pt x="100" y="106"/>
                      <a:pt x="100" y="106"/>
                    </a:cubicBezTo>
                    <a:cubicBezTo>
                      <a:pt x="100" y="106"/>
                      <a:pt x="101" y="107"/>
                      <a:pt x="101" y="107"/>
                    </a:cubicBezTo>
                    <a:cubicBezTo>
                      <a:pt x="101" y="107"/>
                      <a:pt x="101" y="107"/>
                      <a:pt x="102" y="107"/>
                    </a:cubicBezTo>
                    <a:cubicBezTo>
                      <a:pt x="102" y="106"/>
                      <a:pt x="102" y="106"/>
                      <a:pt x="102" y="105"/>
                    </a:cubicBezTo>
                    <a:cubicBezTo>
                      <a:pt x="102" y="104"/>
                      <a:pt x="102" y="104"/>
                      <a:pt x="102" y="104"/>
                    </a:cubicBezTo>
                    <a:cubicBezTo>
                      <a:pt x="104" y="105"/>
                      <a:pt x="104" y="105"/>
                      <a:pt x="104" y="105"/>
                    </a:cubicBezTo>
                    <a:cubicBezTo>
                      <a:pt x="104" y="105"/>
                      <a:pt x="104" y="105"/>
                      <a:pt x="104" y="105"/>
                    </a:cubicBezTo>
                    <a:cubicBezTo>
                      <a:pt x="105" y="105"/>
                      <a:pt x="105" y="105"/>
                      <a:pt x="105" y="105"/>
                    </a:cubicBezTo>
                    <a:cubicBezTo>
                      <a:pt x="105" y="104"/>
                      <a:pt x="105" y="104"/>
                      <a:pt x="105" y="103"/>
                    </a:cubicBezTo>
                    <a:cubicBezTo>
                      <a:pt x="103" y="103"/>
                      <a:pt x="103" y="103"/>
                      <a:pt x="103" y="103"/>
                    </a:cubicBezTo>
                    <a:cubicBezTo>
                      <a:pt x="104" y="102"/>
                      <a:pt x="104" y="102"/>
                      <a:pt x="104" y="102"/>
                    </a:cubicBezTo>
                    <a:cubicBezTo>
                      <a:pt x="104" y="102"/>
                      <a:pt x="105" y="101"/>
                      <a:pt x="104" y="101"/>
                    </a:cubicBezTo>
                    <a:cubicBezTo>
                      <a:pt x="104" y="100"/>
                      <a:pt x="104" y="100"/>
                      <a:pt x="103" y="100"/>
                    </a:cubicBezTo>
                    <a:cubicBezTo>
                      <a:pt x="100" y="101"/>
                      <a:pt x="100" y="101"/>
                      <a:pt x="100" y="101"/>
                    </a:cubicBezTo>
                    <a:cubicBezTo>
                      <a:pt x="100" y="101"/>
                      <a:pt x="100" y="101"/>
                      <a:pt x="100" y="101"/>
                    </a:cubicBezTo>
                    <a:cubicBezTo>
                      <a:pt x="102" y="100"/>
                      <a:pt x="102" y="100"/>
                      <a:pt x="102" y="100"/>
                    </a:cubicBezTo>
                    <a:cubicBezTo>
                      <a:pt x="103" y="100"/>
                      <a:pt x="103" y="99"/>
                      <a:pt x="103" y="99"/>
                    </a:cubicBezTo>
                    <a:cubicBezTo>
                      <a:pt x="102" y="98"/>
                      <a:pt x="102" y="98"/>
                      <a:pt x="101" y="98"/>
                    </a:cubicBezTo>
                    <a:cubicBezTo>
                      <a:pt x="97" y="100"/>
                      <a:pt x="97" y="100"/>
                      <a:pt x="97" y="100"/>
                    </a:cubicBezTo>
                    <a:cubicBezTo>
                      <a:pt x="95" y="98"/>
                      <a:pt x="95" y="98"/>
                      <a:pt x="95" y="98"/>
                    </a:cubicBezTo>
                    <a:cubicBezTo>
                      <a:pt x="97" y="97"/>
                      <a:pt x="97" y="97"/>
                      <a:pt x="97" y="97"/>
                    </a:cubicBezTo>
                    <a:cubicBezTo>
                      <a:pt x="101" y="98"/>
                      <a:pt x="101" y="98"/>
                      <a:pt x="101" y="98"/>
                    </a:cubicBezTo>
                    <a:cubicBezTo>
                      <a:pt x="101" y="98"/>
                      <a:pt x="102" y="98"/>
                      <a:pt x="102" y="98"/>
                    </a:cubicBezTo>
                    <a:cubicBezTo>
                      <a:pt x="102" y="98"/>
                      <a:pt x="102" y="98"/>
                      <a:pt x="103" y="97"/>
                    </a:cubicBezTo>
                    <a:cubicBezTo>
                      <a:pt x="103" y="97"/>
                      <a:pt x="102" y="96"/>
                      <a:pt x="102" y="96"/>
                    </a:cubicBezTo>
                    <a:cubicBezTo>
                      <a:pt x="99" y="95"/>
                      <a:pt x="99" y="95"/>
                      <a:pt x="99" y="95"/>
                    </a:cubicBezTo>
                    <a:cubicBezTo>
                      <a:pt x="100" y="95"/>
                      <a:pt x="100" y="95"/>
                      <a:pt x="100" y="95"/>
                    </a:cubicBezTo>
                    <a:cubicBezTo>
                      <a:pt x="103" y="96"/>
                      <a:pt x="103" y="96"/>
                      <a:pt x="103" y="96"/>
                    </a:cubicBezTo>
                    <a:cubicBezTo>
                      <a:pt x="103" y="96"/>
                      <a:pt x="103" y="96"/>
                      <a:pt x="103" y="96"/>
                    </a:cubicBezTo>
                    <a:cubicBezTo>
                      <a:pt x="104" y="96"/>
                      <a:pt x="104" y="95"/>
                      <a:pt x="104" y="95"/>
                    </a:cubicBezTo>
                    <a:cubicBezTo>
                      <a:pt x="104" y="94"/>
                      <a:pt x="104" y="94"/>
                      <a:pt x="103" y="94"/>
                    </a:cubicBezTo>
                    <a:cubicBezTo>
                      <a:pt x="102" y="93"/>
                      <a:pt x="102" y="93"/>
                      <a:pt x="102" y="93"/>
                    </a:cubicBezTo>
                    <a:cubicBezTo>
                      <a:pt x="104" y="92"/>
                      <a:pt x="104" y="92"/>
                      <a:pt x="104" y="92"/>
                    </a:cubicBezTo>
                    <a:cubicBezTo>
                      <a:pt x="104" y="92"/>
                      <a:pt x="105" y="91"/>
                      <a:pt x="104" y="91"/>
                    </a:cubicBezTo>
                    <a:cubicBezTo>
                      <a:pt x="104" y="91"/>
                      <a:pt x="103" y="90"/>
                      <a:pt x="103" y="91"/>
                    </a:cubicBezTo>
                    <a:cubicBezTo>
                      <a:pt x="101" y="92"/>
                      <a:pt x="101" y="92"/>
                      <a:pt x="101" y="92"/>
                    </a:cubicBezTo>
                    <a:cubicBezTo>
                      <a:pt x="101" y="91"/>
                      <a:pt x="101" y="91"/>
                      <a:pt x="101" y="91"/>
                    </a:cubicBezTo>
                    <a:cubicBezTo>
                      <a:pt x="102" y="90"/>
                      <a:pt x="101" y="90"/>
                      <a:pt x="101" y="90"/>
                    </a:cubicBezTo>
                    <a:cubicBezTo>
                      <a:pt x="100" y="90"/>
                      <a:pt x="100" y="90"/>
                      <a:pt x="99" y="90"/>
                    </a:cubicBezTo>
                    <a:cubicBezTo>
                      <a:pt x="99" y="93"/>
                      <a:pt x="99" y="93"/>
                      <a:pt x="99" y="93"/>
                    </a:cubicBezTo>
                    <a:cubicBezTo>
                      <a:pt x="98" y="94"/>
                      <a:pt x="98" y="94"/>
                      <a:pt x="98" y="94"/>
                    </a:cubicBezTo>
                    <a:cubicBezTo>
                      <a:pt x="99" y="91"/>
                      <a:pt x="99" y="91"/>
                      <a:pt x="99" y="91"/>
                    </a:cubicBezTo>
                    <a:cubicBezTo>
                      <a:pt x="99" y="91"/>
                      <a:pt x="98" y="90"/>
                      <a:pt x="98" y="90"/>
                    </a:cubicBezTo>
                    <a:cubicBezTo>
                      <a:pt x="98" y="90"/>
                      <a:pt x="97" y="90"/>
                      <a:pt x="97" y="90"/>
                    </a:cubicBezTo>
                    <a:cubicBezTo>
                      <a:pt x="97" y="90"/>
                      <a:pt x="97" y="90"/>
                      <a:pt x="97" y="90"/>
                    </a:cubicBezTo>
                    <a:cubicBezTo>
                      <a:pt x="97" y="89"/>
                      <a:pt x="96" y="89"/>
                      <a:pt x="96" y="90"/>
                    </a:cubicBezTo>
                    <a:cubicBezTo>
                      <a:pt x="94" y="91"/>
                      <a:pt x="94" y="91"/>
                      <a:pt x="94" y="91"/>
                    </a:cubicBezTo>
                    <a:cubicBezTo>
                      <a:pt x="94" y="91"/>
                      <a:pt x="94" y="91"/>
                      <a:pt x="94" y="91"/>
                    </a:cubicBezTo>
                    <a:cubicBezTo>
                      <a:pt x="96" y="89"/>
                      <a:pt x="96" y="89"/>
                      <a:pt x="96" y="89"/>
                    </a:cubicBezTo>
                    <a:cubicBezTo>
                      <a:pt x="96" y="88"/>
                      <a:pt x="96" y="87"/>
                      <a:pt x="96" y="87"/>
                    </a:cubicBezTo>
                    <a:cubicBezTo>
                      <a:pt x="96" y="87"/>
                      <a:pt x="95" y="87"/>
                      <a:pt x="94" y="87"/>
                    </a:cubicBezTo>
                    <a:cubicBezTo>
                      <a:pt x="94" y="88"/>
                      <a:pt x="94" y="88"/>
                      <a:pt x="94" y="88"/>
                    </a:cubicBezTo>
                    <a:cubicBezTo>
                      <a:pt x="94" y="86"/>
                      <a:pt x="94" y="86"/>
                      <a:pt x="94" y="86"/>
                    </a:cubicBezTo>
                    <a:cubicBezTo>
                      <a:pt x="94" y="85"/>
                      <a:pt x="93" y="85"/>
                      <a:pt x="93" y="85"/>
                    </a:cubicBezTo>
                    <a:cubicBezTo>
                      <a:pt x="92" y="85"/>
                      <a:pt x="92" y="85"/>
                      <a:pt x="92" y="86"/>
                    </a:cubicBezTo>
                    <a:cubicBezTo>
                      <a:pt x="92" y="88"/>
                      <a:pt x="92" y="88"/>
                      <a:pt x="92" y="88"/>
                    </a:cubicBezTo>
                    <a:cubicBezTo>
                      <a:pt x="91" y="87"/>
                      <a:pt x="91" y="87"/>
                      <a:pt x="91" y="87"/>
                    </a:cubicBezTo>
                    <a:cubicBezTo>
                      <a:pt x="91" y="87"/>
                      <a:pt x="90" y="87"/>
                      <a:pt x="90" y="87"/>
                    </a:cubicBezTo>
                    <a:cubicBezTo>
                      <a:pt x="89" y="87"/>
                      <a:pt x="89" y="88"/>
                      <a:pt x="90" y="89"/>
                    </a:cubicBezTo>
                    <a:cubicBezTo>
                      <a:pt x="92" y="91"/>
                      <a:pt x="92" y="91"/>
                      <a:pt x="92" y="91"/>
                    </a:cubicBezTo>
                    <a:cubicBezTo>
                      <a:pt x="92" y="91"/>
                      <a:pt x="92" y="91"/>
                      <a:pt x="92" y="91"/>
                    </a:cubicBezTo>
                    <a:cubicBezTo>
                      <a:pt x="90" y="90"/>
                      <a:pt x="90" y="90"/>
                      <a:pt x="90" y="90"/>
                    </a:cubicBezTo>
                    <a:cubicBezTo>
                      <a:pt x="90" y="89"/>
                      <a:pt x="89" y="89"/>
                      <a:pt x="89" y="90"/>
                    </a:cubicBezTo>
                    <a:cubicBezTo>
                      <a:pt x="88" y="90"/>
                      <a:pt x="88" y="91"/>
                      <a:pt x="89" y="91"/>
                    </a:cubicBezTo>
                    <a:cubicBezTo>
                      <a:pt x="92" y="94"/>
                      <a:pt x="92" y="94"/>
                      <a:pt x="92" y="94"/>
                    </a:cubicBezTo>
                    <a:cubicBezTo>
                      <a:pt x="92" y="97"/>
                      <a:pt x="92" y="97"/>
                      <a:pt x="92" y="97"/>
                    </a:cubicBezTo>
                    <a:cubicBezTo>
                      <a:pt x="89" y="96"/>
                      <a:pt x="89" y="96"/>
                      <a:pt x="89" y="96"/>
                    </a:cubicBezTo>
                    <a:cubicBezTo>
                      <a:pt x="88" y="91"/>
                      <a:pt x="88" y="91"/>
                      <a:pt x="88" y="91"/>
                    </a:cubicBezTo>
                    <a:cubicBezTo>
                      <a:pt x="88" y="91"/>
                      <a:pt x="87" y="91"/>
                      <a:pt x="87" y="91"/>
                    </a:cubicBezTo>
                    <a:cubicBezTo>
                      <a:pt x="86" y="91"/>
                      <a:pt x="86" y="91"/>
                      <a:pt x="86" y="92"/>
                    </a:cubicBezTo>
                    <a:cubicBezTo>
                      <a:pt x="87" y="94"/>
                      <a:pt x="87" y="94"/>
                      <a:pt x="87" y="94"/>
                    </a:cubicBezTo>
                    <a:cubicBezTo>
                      <a:pt x="86" y="94"/>
                      <a:pt x="86" y="94"/>
                      <a:pt x="86" y="94"/>
                    </a:cubicBezTo>
                    <a:cubicBezTo>
                      <a:pt x="85" y="91"/>
                      <a:pt x="85" y="91"/>
                      <a:pt x="85" y="91"/>
                    </a:cubicBezTo>
                    <a:cubicBezTo>
                      <a:pt x="85" y="91"/>
                      <a:pt x="84" y="90"/>
                      <a:pt x="84" y="91"/>
                    </a:cubicBezTo>
                    <a:cubicBezTo>
                      <a:pt x="83" y="91"/>
                      <a:pt x="83" y="91"/>
                      <a:pt x="83" y="92"/>
                    </a:cubicBezTo>
                    <a:cubicBezTo>
                      <a:pt x="84" y="93"/>
                      <a:pt x="84" y="93"/>
                      <a:pt x="84" y="93"/>
                    </a:cubicBezTo>
                    <a:cubicBezTo>
                      <a:pt x="82" y="92"/>
                      <a:pt x="82" y="92"/>
                      <a:pt x="82" y="92"/>
                    </a:cubicBezTo>
                    <a:cubicBezTo>
                      <a:pt x="81" y="92"/>
                      <a:pt x="81" y="92"/>
                      <a:pt x="80" y="92"/>
                    </a:cubicBezTo>
                    <a:close/>
                    <a:moveTo>
                      <a:pt x="94" y="94"/>
                    </a:moveTo>
                    <a:cubicBezTo>
                      <a:pt x="97" y="91"/>
                      <a:pt x="97" y="91"/>
                      <a:pt x="97" y="91"/>
                    </a:cubicBezTo>
                    <a:cubicBezTo>
                      <a:pt x="96" y="95"/>
                      <a:pt x="96" y="95"/>
                      <a:pt x="96" y="95"/>
                    </a:cubicBezTo>
                    <a:cubicBezTo>
                      <a:pt x="94" y="97"/>
                      <a:pt x="94" y="97"/>
                      <a:pt x="94" y="97"/>
                    </a:cubicBezTo>
                    <a:lnTo>
                      <a:pt x="94" y="94"/>
                    </a:lnTo>
                    <a:close/>
                    <a:moveTo>
                      <a:pt x="92" y="103"/>
                    </a:moveTo>
                    <a:cubicBezTo>
                      <a:pt x="89" y="106"/>
                      <a:pt x="89" y="106"/>
                      <a:pt x="89" y="106"/>
                    </a:cubicBezTo>
                    <a:cubicBezTo>
                      <a:pt x="90" y="102"/>
                      <a:pt x="90" y="102"/>
                      <a:pt x="90" y="102"/>
                    </a:cubicBezTo>
                    <a:cubicBezTo>
                      <a:pt x="92" y="100"/>
                      <a:pt x="92" y="100"/>
                      <a:pt x="92" y="100"/>
                    </a:cubicBezTo>
                    <a:lnTo>
                      <a:pt x="92" y="103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" name="Freeform 8"/>
              <p:cNvSpPr>
                <a:spLocks noEditPoints="1"/>
              </p:cNvSpPr>
              <p:nvPr/>
            </p:nvSpPr>
            <p:spPr bwMode="auto">
              <a:xfrm>
                <a:off x="6485" y="7273"/>
                <a:ext cx="440" cy="383"/>
              </a:xfrm>
              <a:custGeom>
                <a:avLst/>
                <a:gdLst>
                  <a:gd name="T0" fmla="*/ 111 w 186"/>
                  <a:gd name="T1" fmla="*/ 145 h 162"/>
                  <a:gd name="T2" fmla="*/ 107 w 186"/>
                  <a:gd name="T3" fmla="*/ 143 h 162"/>
                  <a:gd name="T4" fmla="*/ 96 w 186"/>
                  <a:gd name="T5" fmla="*/ 141 h 162"/>
                  <a:gd name="T6" fmla="*/ 108 w 186"/>
                  <a:gd name="T7" fmla="*/ 139 h 162"/>
                  <a:gd name="T8" fmla="*/ 108 w 186"/>
                  <a:gd name="T9" fmla="*/ 137 h 162"/>
                  <a:gd name="T10" fmla="*/ 107 w 186"/>
                  <a:gd name="T11" fmla="*/ 134 h 162"/>
                  <a:gd name="T12" fmla="*/ 106 w 186"/>
                  <a:gd name="T13" fmla="*/ 131 h 162"/>
                  <a:gd name="T14" fmla="*/ 103 w 186"/>
                  <a:gd name="T15" fmla="*/ 134 h 162"/>
                  <a:gd name="T16" fmla="*/ 100 w 186"/>
                  <a:gd name="T17" fmla="*/ 129 h 162"/>
                  <a:gd name="T18" fmla="*/ 95 w 186"/>
                  <a:gd name="T19" fmla="*/ 130 h 162"/>
                  <a:gd name="T20" fmla="*/ 95 w 186"/>
                  <a:gd name="T21" fmla="*/ 126 h 162"/>
                  <a:gd name="T22" fmla="*/ 92 w 186"/>
                  <a:gd name="T23" fmla="*/ 126 h 162"/>
                  <a:gd name="T24" fmla="*/ 92 w 186"/>
                  <a:gd name="T25" fmla="*/ 130 h 162"/>
                  <a:gd name="T26" fmla="*/ 87 w 186"/>
                  <a:gd name="T27" fmla="*/ 130 h 162"/>
                  <a:gd name="T28" fmla="*/ 86 w 186"/>
                  <a:gd name="T29" fmla="*/ 131 h 162"/>
                  <a:gd name="T30" fmla="*/ 84 w 186"/>
                  <a:gd name="T31" fmla="*/ 135 h 162"/>
                  <a:gd name="T32" fmla="*/ 80 w 186"/>
                  <a:gd name="T33" fmla="*/ 133 h 162"/>
                  <a:gd name="T34" fmla="*/ 79 w 186"/>
                  <a:gd name="T35" fmla="*/ 135 h 162"/>
                  <a:gd name="T36" fmla="*/ 78 w 186"/>
                  <a:gd name="T37" fmla="*/ 139 h 162"/>
                  <a:gd name="T38" fmla="*/ 79 w 186"/>
                  <a:gd name="T39" fmla="*/ 141 h 162"/>
                  <a:gd name="T40" fmla="*/ 91 w 186"/>
                  <a:gd name="T41" fmla="*/ 141 h 162"/>
                  <a:gd name="T42" fmla="*/ 80 w 186"/>
                  <a:gd name="T43" fmla="*/ 145 h 162"/>
                  <a:gd name="T44" fmla="*/ 77 w 186"/>
                  <a:gd name="T45" fmla="*/ 147 h 162"/>
                  <a:gd name="T46" fmla="*/ 77 w 186"/>
                  <a:gd name="T47" fmla="*/ 152 h 162"/>
                  <a:gd name="T48" fmla="*/ 81 w 186"/>
                  <a:gd name="T49" fmla="*/ 153 h 162"/>
                  <a:gd name="T50" fmla="*/ 84 w 186"/>
                  <a:gd name="T51" fmla="*/ 149 h 162"/>
                  <a:gd name="T52" fmla="*/ 86 w 186"/>
                  <a:gd name="T53" fmla="*/ 154 h 162"/>
                  <a:gd name="T54" fmla="*/ 89 w 186"/>
                  <a:gd name="T55" fmla="*/ 154 h 162"/>
                  <a:gd name="T56" fmla="*/ 89 w 186"/>
                  <a:gd name="T57" fmla="*/ 158 h 162"/>
                  <a:gd name="T58" fmla="*/ 93 w 186"/>
                  <a:gd name="T59" fmla="*/ 162 h 162"/>
                  <a:gd name="T60" fmla="*/ 97 w 186"/>
                  <a:gd name="T61" fmla="*/ 159 h 162"/>
                  <a:gd name="T62" fmla="*/ 95 w 186"/>
                  <a:gd name="T63" fmla="*/ 152 h 162"/>
                  <a:gd name="T64" fmla="*/ 95 w 186"/>
                  <a:gd name="T65" fmla="*/ 148 h 162"/>
                  <a:gd name="T66" fmla="*/ 102 w 186"/>
                  <a:gd name="T67" fmla="*/ 153 h 162"/>
                  <a:gd name="T68" fmla="*/ 103 w 186"/>
                  <a:gd name="T69" fmla="*/ 148 h 162"/>
                  <a:gd name="T70" fmla="*/ 107 w 186"/>
                  <a:gd name="T71" fmla="*/ 151 h 162"/>
                  <a:gd name="T72" fmla="*/ 112 w 186"/>
                  <a:gd name="T73" fmla="*/ 150 h 162"/>
                  <a:gd name="T74" fmla="*/ 89 w 186"/>
                  <a:gd name="T75" fmla="*/ 146 h 162"/>
                  <a:gd name="T76" fmla="*/ 99 w 186"/>
                  <a:gd name="T77" fmla="*/ 131 h 162"/>
                  <a:gd name="T78" fmla="*/ 93 w 186"/>
                  <a:gd name="T79" fmla="*/ 106 h 162"/>
                  <a:gd name="T80" fmla="*/ 96 w 186"/>
                  <a:gd name="T81" fmla="*/ 71 h 162"/>
                  <a:gd name="T82" fmla="*/ 88 w 186"/>
                  <a:gd name="T83" fmla="*/ 75 h 162"/>
                  <a:gd name="T84" fmla="*/ 100 w 186"/>
                  <a:gd name="T85" fmla="*/ 93 h 162"/>
                  <a:gd name="T86" fmla="*/ 93 w 186"/>
                  <a:gd name="T87" fmla="*/ 79 h 162"/>
                  <a:gd name="T88" fmla="*/ 62 w 186"/>
                  <a:gd name="T89" fmla="*/ 94 h 162"/>
                  <a:gd name="T90" fmla="*/ 62 w 186"/>
                  <a:gd name="T91" fmla="*/ 131 h 162"/>
                  <a:gd name="T92" fmla="*/ 67 w 186"/>
                  <a:gd name="T93" fmla="*/ 99 h 162"/>
                  <a:gd name="T94" fmla="*/ 62 w 186"/>
                  <a:gd name="T95" fmla="*/ 103 h 162"/>
                  <a:gd name="T96" fmla="*/ 164 w 186"/>
                  <a:gd name="T97" fmla="*/ 47 h 162"/>
                  <a:gd name="T98" fmla="*/ 21 w 186"/>
                  <a:gd name="T99" fmla="*/ 49 h 162"/>
                  <a:gd name="T100" fmla="*/ 41 w 186"/>
                  <a:gd name="T101" fmla="*/ 119 h 162"/>
                  <a:gd name="T102" fmla="*/ 25 w 186"/>
                  <a:gd name="T103" fmla="*/ 54 h 162"/>
                  <a:gd name="T104" fmla="*/ 79 w 186"/>
                  <a:gd name="T105" fmla="*/ 28 h 162"/>
                  <a:gd name="T106" fmla="*/ 157 w 186"/>
                  <a:gd name="T107" fmla="*/ 50 h 162"/>
                  <a:gd name="T108" fmla="*/ 148 w 186"/>
                  <a:gd name="T109" fmla="*/ 116 h 162"/>
                  <a:gd name="T110" fmla="*/ 186 w 186"/>
                  <a:gd name="T111" fmla="*/ 84 h 162"/>
                  <a:gd name="T112" fmla="*/ 121 w 186"/>
                  <a:gd name="T113" fmla="*/ 96 h 162"/>
                  <a:gd name="T114" fmla="*/ 133 w 186"/>
                  <a:gd name="T115" fmla="*/ 127 h 162"/>
                  <a:gd name="T116" fmla="*/ 129 w 186"/>
                  <a:gd name="T117" fmla="*/ 122 h 162"/>
                  <a:gd name="T118" fmla="*/ 131 w 186"/>
                  <a:gd name="T119" fmla="*/ 11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86" h="162">
                    <a:moveTo>
                      <a:pt x="111" y="149"/>
                    </a:moveTo>
                    <a:cubicBezTo>
                      <a:pt x="108" y="147"/>
                      <a:pt x="108" y="147"/>
                      <a:pt x="108" y="147"/>
                    </a:cubicBezTo>
                    <a:cubicBezTo>
                      <a:pt x="110" y="147"/>
                      <a:pt x="110" y="147"/>
                      <a:pt x="110" y="147"/>
                    </a:cubicBezTo>
                    <a:cubicBezTo>
                      <a:pt x="110" y="146"/>
                      <a:pt x="111" y="146"/>
                      <a:pt x="111" y="145"/>
                    </a:cubicBezTo>
                    <a:cubicBezTo>
                      <a:pt x="110" y="144"/>
                      <a:pt x="110" y="144"/>
                      <a:pt x="109" y="144"/>
                    </a:cubicBezTo>
                    <a:cubicBezTo>
                      <a:pt x="105" y="145"/>
                      <a:pt x="105" y="145"/>
                      <a:pt x="105" y="145"/>
                    </a:cubicBezTo>
                    <a:cubicBezTo>
                      <a:pt x="103" y="145"/>
                      <a:pt x="103" y="145"/>
                      <a:pt x="103" y="145"/>
                    </a:cubicBezTo>
                    <a:cubicBezTo>
                      <a:pt x="107" y="143"/>
                      <a:pt x="107" y="143"/>
                      <a:pt x="107" y="143"/>
                    </a:cubicBezTo>
                    <a:cubicBezTo>
                      <a:pt x="108" y="143"/>
                      <a:pt x="108" y="142"/>
                      <a:pt x="108" y="142"/>
                    </a:cubicBezTo>
                    <a:cubicBezTo>
                      <a:pt x="108" y="141"/>
                      <a:pt x="107" y="141"/>
                      <a:pt x="106" y="141"/>
                    </a:cubicBezTo>
                    <a:cubicBezTo>
                      <a:pt x="100" y="143"/>
                      <a:pt x="100" y="143"/>
                      <a:pt x="100" y="143"/>
                    </a:cubicBezTo>
                    <a:cubicBezTo>
                      <a:pt x="96" y="141"/>
                      <a:pt x="96" y="141"/>
                      <a:pt x="96" y="141"/>
                    </a:cubicBezTo>
                    <a:cubicBezTo>
                      <a:pt x="100" y="139"/>
                      <a:pt x="100" y="139"/>
                      <a:pt x="100" y="139"/>
                    </a:cubicBezTo>
                    <a:cubicBezTo>
                      <a:pt x="106" y="140"/>
                      <a:pt x="106" y="140"/>
                      <a:pt x="106" y="140"/>
                    </a:cubicBezTo>
                    <a:cubicBezTo>
                      <a:pt x="106" y="140"/>
                      <a:pt x="106" y="140"/>
                      <a:pt x="106" y="140"/>
                    </a:cubicBezTo>
                    <a:cubicBezTo>
                      <a:pt x="107" y="140"/>
                      <a:pt x="108" y="140"/>
                      <a:pt x="108" y="139"/>
                    </a:cubicBezTo>
                    <a:cubicBezTo>
                      <a:pt x="108" y="138"/>
                      <a:pt x="107" y="138"/>
                      <a:pt x="107" y="138"/>
                    </a:cubicBezTo>
                    <a:cubicBezTo>
                      <a:pt x="103" y="137"/>
                      <a:pt x="103" y="137"/>
                      <a:pt x="103" y="137"/>
                    </a:cubicBezTo>
                    <a:cubicBezTo>
                      <a:pt x="104" y="136"/>
                      <a:pt x="104" y="136"/>
                      <a:pt x="104" y="136"/>
                    </a:cubicBezTo>
                    <a:cubicBezTo>
                      <a:pt x="108" y="137"/>
                      <a:pt x="108" y="137"/>
                      <a:pt x="108" y="137"/>
                    </a:cubicBezTo>
                    <a:cubicBezTo>
                      <a:pt x="108" y="137"/>
                      <a:pt x="109" y="137"/>
                      <a:pt x="109" y="137"/>
                    </a:cubicBezTo>
                    <a:cubicBezTo>
                      <a:pt x="109" y="137"/>
                      <a:pt x="110" y="136"/>
                      <a:pt x="110" y="136"/>
                    </a:cubicBezTo>
                    <a:cubicBezTo>
                      <a:pt x="110" y="135"/>
                      <a:pt x="110" y="134"/>
                      <a:pt x="109" y="134"/>
                    </a:cubicBezTo>
                    <a:cubicBezTo>
                      <a:pt x="107" y="134"/>
                      <a:pt x="107" y="134"/>
                      <a:pt x="107" y="134"/>
                    </a:cubicBezTo>
                    <a:cubicBezTo>
                      <a:pt x="110" y="132"/>
                      <a:pt x="110" y="132"/>
                      <a:pt x="110" y="132"/>
                    </a:cubicBezTo>
                    <a:cubicBezTo>
                      <a:pt x="111" y="132"/>
                      <a:pt x="111" y="131"/>
                      <a:pt x="110" y="130"/>
                    </a:cubicBezTo>
                    <a:cubicBezTo>
                      <a:pt x="110" y="129"/>
                      <a:pt x="109" y="129"/>
                      <a:pt x="108" y="130"/>
                    </a:cubicBezTo>
                    <a:cubicBezTo>
                      <a:pt x="106" y="131"/>
                      <a:pt x="106" y="131"/>
                      <a:pt x="106" y="131"/>
                    </a:cubicBezTo>
                    <a:cubicBezTo>
                      <a:pt x="106" y="130"/>
                      <a:pt x="106" y="130"/>
                      <a:pt x="106" y="130"/>
                    </a:cubicBezTo>
                    <a:cubicBezTo>
                      <a:pt x="106" y="129"/>
                      <a:pt x="106" y="128"/>
                      <a:pt x="105" y="128"/>
                    </a:cubicBezTo>
                    <a:cubicBezTo>
                      <a:pt x="104" y="128"/>
                      <a:pt x="104" y="129"/>
                      <a:pt x="103" y="129"/>
                    </a:cubicBezTo>
                    <a:cubicBezTo>
                      <a:pt x="103" y="134"/>
                      <a:pt x="103" y="134"/>
                      <a:pt x="103" y="134"/>
                    </a:cubicBezTo>
                    <a:cubicBezTo>
                      <a:pt x="101" y="134"/>
                      <a:pt x="101" y="134"/>
                      <a:pt x="101" y="134"/>
                    </a:cubicBezTo>
                    <a:cubicBezTo>
                      <a:pt x="102" y="131"/>
                      <a:pt x="102" y="131"/>
                      <a:pt x="102" y="131"/>
                    </a:cubicBezTo>
                    <a:cubicBezTo>
                      <a:pt x="102" y="130"/>
                      <a:pt x="102" y="129"/>
                      <a:pt x="101" y="129"/>
                    </a:cubicBezTo>
                    <a:cubicBezTo>
                      <a:pt x="101" y="129"/>
                      <a:pt x="100" y="129"/>
                      <a:pt x="100" y="129"/>
                    </a:cubicBezTo>
                    <a:cubicBezTo>
                      <a:pt x="100" y="129"/>
                      <a:pt x="100" y="128"/>
                      <a:pt x="100" y="128"/>
                    </a:cubicBezTo>
                    <a:cubicBezTo>
                      <a:pt x="99" y="128"/>
                      <a:pt x="98" y="128"/>
                      <a:pt x="98" y="128"/>
                    </a:cubicBezTo>
                    <a:cubicBezTo>
                      <a:pt x="95" y="131"/>
                      <a:pt x="95" y="131"/>
                      <a:pt x="95" y="131"/>
                    </a:cubicBezTo>
                    <a:cubicBezTo>
                      <a:pt x="95" y="130"/>
                      <a:pt x="95" y="130"/>
                      <a:pt x="95" y="130"/>
                    </a:cubicBezTo>
                    <a:cubicBezTo>
                      <a:pt x="98" y="126"/>
                      <a:pt x="98" y="126"/>
                      <a:pt x="98" y="126"/>
                    </a:cubicBezTo>
                    <a:cubicBezTo>
                      <a:pt x="99" y="126"/>
                      <a:pt x="99" y="125"/>
                      <a:pt x="98" y="124"/>
                    </a:cubicBezTo>
                    <a:cubicBezTo>
                      <a:pt x="97" y="124"/>
                      <a:pt x="97" y="124"/>
                      <a:pt x="96" y="124"/>
                    </a:cubicBezTo>
                    <a:cubicBezTo>
                      <a:pt x="95" y="126"/>
                      <a:pt x="95" y="126"/>
                      <a:pt x="95" y="126"/>
                    </a:cubicBezTo>
                    <a:cubicBezTo>
                      <a:pt x="95" y="122"/>
                      <a:pt x="95" y="122"/>
                      <a:pt x="95" y="122"/>
                    </a:cubicBezTo>
                    <a:cubicBezTo>
                      <a:pt x="95" y="122"/>
                      <a:pt x="94" y="121"/>
                      <a:pt x="93" y="121"/>
                    </a:cubicBezTo>
                    <a:cubicBezTo>
                      <a:pt x="93" y="121"/>
                      <a:pt x="92" y="122"/>
                      <a:pt x="92" y="122"/>
                    </a:cubicBezTo>
                    <a:cubicBezTo>
                      <a:pt x="92" y="126"/>
                      <a:pt x="92" y="126"/>
                      <a:pt x="92" y="126"/>
                    </a:cubicBezTo>
                    <a:cubicBezTo>
                      <a:pt x="91" y="124"/>
                      <a:pt x="91" y="124"/>
                      <a:pt x="91" y="124"/>
                    </a:cubicBezTo>
                    <a:cubicBezTo>
                      <a:pt x="90" y="124"/>
                      <a:pt x="89" y="124"/>
                      <a:pt x="89" y="124"/>
                    </a:cubicBezTo>
                    <a:cubicBezTo>
                      <a:pt x="88" y="125"/>
                      <a:pt x="88" y="126"/>
                      <a:pt x="89" y="126"/>
                    </a:cubicBezTo>
                    <a:cubicBezTo>
                      <a:pt x="92" y="130"/>
                      <a:pt x="92" y="130"/>
                      <a:pt x="92" y="130"/>
                    </a:cubicBezTo>
                    <a:cubicBezTo>
                      <a:pt x="92" y="131"/>
                      <a:pt x="92" y="131"/>
                      <a:pt x="92" y="131"/>
                    </a:cubicBezTo>
                    <a:cubicBezTo>
                      <a:pt x="89" y="128"/>
                      <a:pt x="89" y="128"/>
                      <a:pt x="89" y="128"/>
                    </a:cubicBezTo>
                    <a:cubicBezTo>
                      <a:pt x="89" y="128"/>
                      <a:pt x="88" y="128"/>
                      <a:pt x="87" y="128"/>
                    </a:cubicBezTo>
                    <a:cubicBezTo>
                      <a:pt x="87" y="129"/>
                      <a:pt x="87" y="130"/>
                      <a:pt x="87" y="130"/>
                    </a:cubicBezTo>
                    <a:cubicBezTo>
                      <a:pt x="92" y="135"/>
                      <a:pt x="92" y="135"/>
                      <a:pt x="92" y="135"/>
                    </a:cubicBezTo>
                    <a:cubicBezTo>
                      <a:pt x="92" y="139"/>
                      <a:pt x="92" y="139"/>
                      <a:pt x="92" y="139"/>
                    </a:cubicBezTo>
                    <a:cubicBezTo>
                      <a:pt x="88" y="137"/>
                      <a:pt x="88" y="137"/>
                      <a:pt x="88" y="137"/>
                    </a:cubicBezTo>
                    <a:cubicBezTo>
                      <a:pt x="86" y="131"/>
                      <a:pt x="86" y="131"/>
                      <a:pt x="86" y="131"/>
                    </a:cubicBezTo>
                    <a:cubicBezTo>
                      <a:pt x="86" y="130"/>
                      <a:pt x="85" y="130"/>
                      <a:pt x="85" y="130"/>
                    </a:cubicBezTo>
                    <a:cubicBezTo>
                      <a:pt x="84" y="130"/>
                      <a:pt x="83" y="131"/>
                      <a:pt x="84" y="132"/>
                    </a:cubicBezTo>
                    <a:cubicBezTo>
                      <a:pt x="85" y="135"/>
                      <a:pt x="85" y="135"/>
                      <a:pt x="85" y="135"/>
                    </a:cubicBezTo>
                    <a:cubicBezTo>
                      <a:pt x="84" y="135"/>
                      <a:pt x="84" y="135"/>
                      <a:pt x="84" y="135"/>
                    </a:cubicBezTo>
                    <a:cubicBezTo>
                      <a:pt x="82" y="130"/>
                      <a:pt x="82" y="130"/>
                      <a:pt x="82" y="130"/>
                    </a:cubicBezTo>
                    <a:cubicBezTo>
                      <a:pt x="82" y="130"/>
                      <a:pt x="81" y="129"/>
                      <a:pt x="80" y="130"/>
                    </a:cubicBezTo>
                    <a:cubicBezTo>
                      <a:pt x="80" y="130"/>
                      <a:pt x="79" y="131"/>
                      <a:pt x="80" y="131"/>
                    </a:cubicBezTo>
                    <a:cubicBezTo>
                      <a:pt x="80" y="133"/>
                      <a:pt x="80" y="133"/>
                      <a:pt x="80" y="133"/>
                    </a:cubicBezTo>
                    <a:cubicBezTo>
                      <a:pt x="77" y="131"/>
                      <a:pt x="77" y="131"/>
                      <a:pt x="77" y="131"/>
                    </a:cubicBezTo>
                    <a:cubicBezTo>
                      <a:pt x="77" y="131"/>
                      <a:pt x="76" y="131"/>
                      <a:pt x="75" y="132"/>
                    </a:cubicBezTo>
                    <a:cubicBezTo>
                      <a:pt x="75" y="133"/>
                      <a:pt x="75" y="134"/>
                      <a:pt x="76" y="134"/>
                    </a:cubicBezTo>
                    <a:cubicBezTo>
                      <a:pt x="79" y="135"/>
                      <a:pt x="79" y="135"/>
                      <a:pt x="79" y="135"/>
                    </a:cubicBezTo>
                    <a:cubicBezTo>
                      <a:pt x="77" y="136"/>
                      <a:pt x="77" y="136"/>
                      <a:pt x="77" y="136"/>
                    </a:cubicBezTo>
                    <a:cubicBezTo>
                      <a:pt x="77" y="136"/>
                      <a:pt x="76" y="137"/>
                      <a:pt x="76" y="138"/>
                    </a:cubicBezTo>
                    <a:cubicBezTo>
                      <a:pt x="77" y="138"/>
                      <a:pt x="77" y="139"/>
                      <a:pt x="78" y="139"/>
                    </a:cubicBezTo>
                    <a:cubicBezTo>
                      <a:pt x="78" y="139"/>
                      <a:pt x="78" y="139"/>
                      <a:pt x="78" y="139"/>
                    </a:cubicBezTo>
                    <a:cubicBezTo>
                      <a:pt x="82" y="137"/>
                      <a:pt x="82" y="137"/>
                      <a:pt x="82" y="137"/>
                    </a:cubicBezTo>
                    <a:cubicBezTo>
                      <a:pt x="84" y="138"/>
                      <a:pt x="84" y="138"/>
                      <a:pt x="84" y="138"/>
                    </a:cubicBezTo>
                    <a:cubicBezTo>
                      <a:pt x="80" y="139"/>
                      <a:pt x="80" y="139"/>
                      <a:pt x="80" y="139"/>
                    </a:cubicBezTo>
                    <a:cubicBezTo>
                      <a:pt x="79" y="139"/>
                      <a:pt x="79" y="140"/>
                      <a:pt x="79" y="141"/>
                    </a:cubicBezTo>
                    <a:cubicBezTo>
                      <a:pt x="79" y="141"/>
                      <a:pt x="80" y="142"/>
                      <a:pt x="80" y="142"/>
                    </a:cubicBezTo>
                    <a:cubicBezTo>
                      <a:pt x="80" y="142"/>
                      <a:pt x="81" y="142"/>
                      <a:pt x="81" y="142"/>
                    </a:cubicBezTo>
                    <a:cubicBezTo>
                      <a:pt x="87" y="140"/>
                      <a:pt x="87" y="140"/>
                      <a:pt x="87" y="140"/>
                    </a:cubicBezTo>
                    <a:cubicBezTo>
                      <a:pt x="91" y="141"/>
                      <a:pt x="91" y="141"/>
                      <a:pt x="91" y="141"/>
                    </a:cubicBezTo>
                    <a:cubicBezTo>
                      <a:pt x="87" y="144"/>
                      <a:pt x="87" y="144"/>
                      <a:pt x="87" y="144"/>
                    </a:cubicBezTo>
                    <a:cubicBezTo>
                      <a:pt x="81" y="142"/>
                      <a:pt x="81" y="142"/>
                      <a:pt x="81" y="142"/>
                    </a:cubicBezTo>
                    <a:cubicBezTo>
                      <a:pt x="80" y="142"/>
                      <a:pt x="79" y="143"/>
                      <a:pt x="79" y="143"/>
                    </a:cubicBezTo>
                    <a:cubicBezTo>
                      <a:pt x="79" y="144"/>
                      <a:pt x="79" y="145"/>
                      <a:pt x="80" y="145"/>
                    </a:cubicBezTo>
                    <a:cubicBezTo>
                      <a:pt x="84" y="146"/>
                      <a:pt x="84" y="146"/>
                      <a:pt x="84" y="146"/>
                    </a:cubicBezTo>
                    <a:cubicBezTo>
                      <a:pt x="83" y="147"/>
                      <a:pt x="83" y="147"/>
                      <a:pt x="83" y="147"/>
                    </a:cubicBezTo>
                    <a:cubicBezTo>
                      <a:pt x="79" y="146"/>
                      <a:pt x="79" y="146"/>
                      <a:pt x="79" y="146"/>
                    </a:cubicBezTo>
                    <a:cubicBezTo>
                      <a:pt x="78" y="146"/>
                      <a:pt x="77" y="146"/>
                      <a:pt x="77" y="147"/>
                    </a:cubicBezTo>
                    <a:cubicBezTo>
                      <a:pt x="77" y="148"/>
                      <a:pt x="77" y="148"/>
                      <a:pt x="78" y="148"/>
                    </a:cubicBezTo>
                    <a:cubicBezTo>
                      <a:pt x="80" y="149"/>
                      <a:pt x="80" y="149"/>
                      <a:pt x="80" y="149"/>
                    </a:cubicBezTo>
                    <a:cubicBezTo>
                      <a:pt x="77" y="150"/>
                      <a:pt x="77" y="150"/>
                      <a:pt x="77" y="150"/>
                    </a:cubicBezTo>
                    <a:cubicBezTo>
                      <a:pt x="76" y="151"/>
                      <a:pt x="76" y="152"/>
                      <a:pt x="77" y="152"/>
                    </a:cubicBezTo>
                    <a:cubicBezTo>
                      <a:pt x="77" y="153"/>
                      <a:pt x="77" y="153"/>
                      <a:pt x="78" y="153"/>
                    </a:cubicBezTo>
                    <a:cubicBezTo>
                      <a:pt x="78" y="153"/>
                      <a:pt x="78" y="153"/>
                      <a:pt x="78" y="153"/>
                    </a:cubicBezTo>
                    <a:cubicBezTo>
                      <a:pt x="81" y="151"/>
                      <a:pt x="81" y="151"/>
                      <a:pt x="81" y="151"/>
                    </a:cubicBezTo>
                    <a:cubicBezTo>
                      <a:pt x="81" y="153"/>
                      <a:pt x="81" y="153"/>
                      <a:pt x="81" y="153"/>
                    </a:cubicBezTo>
                    <a:cubicBezTo>
                      <a:pt x="81" y="153"/>
                      <a:pt x="81" y="154"/>
                      <a:pt x="82" y="154"/>
                    </a:cubicBezTo>
                    <a:cubicBezTo>
                      <a:pt x="82" y="154"/>
                      <a:pt x="82" y="154"/>
                      <a:pt x="82" y="154"/>
                    </a:cubicBezTo>
                    <a:cubicBezTo>
                      <a:pt x="83" y="154"/>
                      <a:pt x="83" y="154"/>
                      <a:pt x="84" y="153"/>
                    </a:cubicBezTo>
                    <a:cubicBezTo>
                      <a:pt x="84" y="149"/>
                      <a:pt x="84" y="149"/>
                      <a:pt x="84" y="149"/>
                    </a:cubicBezTo>
                    <a:cubicBezTo>
                      <a:pt x="86" y="148"/>
                      <a:pt x="86" y="148"/>
                      <a:pt x="86" y="148"/>
                    </a:cubicBezTo>
                    <a:cubicBezTo>
                      <a:pt x="85" y="152"/>
                      <a:pt x="85" y="152"/>
                      <a:pt x="85" y="152"/>
                    </a:cubicBezTo>
                    <a:cubicBezTo>
                      <a:pt x="85" y="153"/>
                      <a:pt x="85" y="154"/>
                      <a:pt x="86" y="154"/>
                    </a:cubicBezTo>
                    <a:cubicBezTo>
                      <a:pt x="86" y="154"/>
                      <a:pt x="86" y="154"/>
                      <a:pt x="86" y="154"/>
                    </a:cubicBezTo>
                    <a:cubicBezTo>
                      <a:pt x="86" y="154"/>
                      <a:pt x="87" y="154"/>
                      <a:pt x="87" y="153"/>
                    </a:cubicBezTo>
                    <a:cubicBezTo>
                      <a:pt x="87" y="154"/>
                      <a:pt x="87" y="154"/>
                      <a:pt x="87" y="154"/>
                    </a:cubicBezTo>
                    <a:cubicBezTo>
                      <a:pt x="88" y="155"/>
                      <a:pt x="88" y="155"/>
                      <a:pt x="88" y="155"/>
                    </a:cubicBezTo>
                    <a:cubicBezTo>
                      <a:pt x="89" y="155"/>
                      <a:pt x="89" y="155"/>
                      <a:pt x="89" y="154"/>
                    </a:cubicBezTo>
                    <a:cubicBezTo>
                      <a:pt x="92" y="152"/>
                      <a:pt x="92" y="152"/>
                      <a:pt x="92" y="152"/>
                    </a:cubicBezTo>
                    <a:cubicBezTo>
                      <a:pt x="92" y="153"/>
                      <a:pt x="92" y="153"/>
                      <a:pt x="92" y="153"/>
                    </a:cubicBezTo>
                    <a:cubicBezTo>
                      <a:pt x="89" y="156"/>
                      <a:pt x="89" y="156"/>
                      <a:pt x="89" y="156"/>
                    </a:cubicBezTo>
                    <a:cubicBezTo>
                      <a:pt x="88" y="157"/>
                      <a:pt x="88" y="158"/>
                      <a:pt x="89" y="158"/>
                    </a:cubicBezTo>
                    <a:cubicBezTo>
                      <a:pt x="89" y="159"/>
                      <a:pt x="90" y="159"/>
                      <a:pt x="91" y="158"/>
                    </a:cubicBezTo>
                    <a:cubicBezTo>
                      <a:pt x="92" y="157"/>
                      <a:pt x="92" y="157"/>
                      <a:pt x="92" y="157"/>
                    </a:cubicBezTo>
                    <a:cubicBezTo>
                      <a:pt x="92" y="160"/>
                      <a:pt x="92" y="160"/>
                      <a:pt x="92" y="160"/>
                    </a:cubicBezTo>
                    <a:cubicBezTo>
                      <a:pt x="92" y="161"/>
                      <a:pt x="93" y="162"/>
                      <a:pt x="93" y="162"/>
                    </a:cubicBezTo>
                    <a:cubicBezTo>
                      <a:pt x="94" y="162"/>
                      <a:pt x="95" y="161"/>
                      <a:pt x="95" y="160"/>
                    </a:cubicBezTo>
                    <a:cubicBezTo>
                      <a:pt x="95" y="157"/>
                      <a:pt x="95" y="157"/>
                      <a:pt x="95" y="157"/>
                    </a:cubicBezTo>
                    <a:cubicBezTo>
                      <a:pt x="96" y="158"/>
                      <a:pt x="96" y="158"/>
                      <a:pt x="96" y="158"/>
                    </a:cubicBezTo>
                    <a:cubicBezTo>
                      <a:pt x="96" y="158"/>
                      <a:pt x="97" y="159"/>
                      <a:pt x="97" y="159"/>
                    </a:cubicBezTo>
                    <a:cubicBezTo>
                      <a:pt x="97" y="159"/>
                      <a:pt x="98" y="158"/>
                      <a:pt x="98" y="158"/>
                    </a:cubicBezTo>
                    <a:cubicBezTo>
                      <a:pt x="99" y="158"/>
                      <a:pt x="99" y="157"/>
                      <a:pt x="98" y="156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5" y="152"/>
                      <a:pt x="95" y="152"/>
                      <a:pt x="95" y="152"/>
                    </a:cubicBezTo>
                    <a:cubicBezTo>
                      <a:pt x="98" y="154"/>
                      <a:pt x="98" y="154"/>
                      <a:pt x="98" y="154"/>
                    </a:cubicBezTo>
                    <a:cubicBezTo>
                      <a:pt x="98" y="155"/>
                      <a:pt x="99" y="155"/>
                      <a:pt x="100" y="154"/>
                    </a:cubicBezTo>
                    <a:cubicBezTo>
                      <a:pt x="100" y="154"/>
                      <a:pt x="100" y="153"/>
                      <a:pt x="100" y="152"/>
                    </a:cubicBezTo>
                    <a:cubicBezTo>
                      <a:pt x="95" y="148"/>
                      <a:pt x="95" y="148"/>
                      <a:pt x="95" y="148"/>
                    </a:cubicBezTo>
                    <a:cubicBezTo>
                      <a:pt x="95" y="144"/>
                      <a:pt x="95" y="144"/>
                      <a:pt x="95" y="144"/>
                    </a:cubicBezTo>
                    <a:cubicBezTo>
                      <a:pt x="99" y="145"/>
                      <a:pt x="99" y="145"/>
                      <a:pt x="99" y="145"/>
                    </a:cubicBezTo>
                    <a:cubicBezTo>
                      <a:pt x="101" y="152"/>
                      <a:pt x="101" y="152"/>
                      <a:pt x="101" y="152"/>
                    </a:cubicBezTo>
                    <a:cubicBezTo>
                      <a:pt x="101" y="152"/>
                      <a:pt x="101" y="153"/>
                      <a:pt x="102" y="153"/>
                    </a:cubicBezTo>
                    <a:cubicBezTo>
                      <a:pt x="102" y="153"/>
                      <a:pt x="102" y="153"/>
                      <a:pt x="102" y="153"/>
                    </a:cubicBezTo>
                    <a:cubicBezTo>
                      <a:pt x="103" y="152"/>
                      <a:pt x="103" y="152"/>
                      <a:pt x="103" y="151"/>
                    </a:cubicBezTo>
                    <a:cubicBezTo>
                      <a:pt x="102" y="147"/>
                      <a:pt x="102" y="147"/>
                      <a:pt x="102" y="147"/>
                    </a:cubicBezTo>
                    <a:cubicBezTo>
                      <a:pt x="103" y="148"/>
                      <a:pt x="103" y="148"/>
                      <a:pt x="103" y="148"/>
                    </a:cubicBezTo>
                    <a:cubicBezTo>
                      <a:pt x="105" y="152"/>
                      <a:pt x="105" y="152"/>
                      <a:pt x="105" y="152"/>
                    </a:cubicBezTo>
                    <a:cubicBezTo>
                      <a:pt x="105" y="153"/>
                      <a:pt x="105" y="153"/>
                      <a:pt x="106" y="153"/>
                    </a:cubicBezTo>
                    <a:cubicBezTo>
                      <a:pt x="106" y="153"/>
                      <a:pt x="106" y="153"/>
                      <a:pt x="106" y="153"/>
                    </a:cubicBezTo>
                    <a:cubicBezTo>
                      <a:pt x="107" y="153"/>
                      <a:pt x="108" y="152"/>
                      <a:pt x="107" y="151"/>
                    </a:cubicBezTo>
                    <a:cubicBezTo>
                      <a:pt x="107" y="150"/>
                      <a:pt x="107" y="150"/>
                      <a:pt x="107" y="150"/>
                    </a:cubicBezTo>
                    <a:cubicBezTo>
                      <a:pt x="110" y="151"/>
                      <a:pt x="110" y="151"/>
                      <a:pt x="110" y="151"/>
                    </a:cubicBezTo>
                    <a:cubicBezTo>
                      <a:pt x="110" y="151"/>
                      <a:pt x="110" y="151"/>
                      <a:pt x="110" y="151"/>
                    </a:cubicBezTo>
                    <a:cubicBezTo>
                      <a:pt x="111" y="151"/>
                      <a:pt x="111" y="151"/>
                      <a:pt x="112" y="150"/>
                    </a:cubicBezTo>
                    <a:cubicBezTo>
                      <a:pt x="112" y="150"/>
                      <a:pt x="112" y="149"/>
                      <a:pt x="111" y="149"/>
                    </a:cubicBezTo>
                    <a:close/>
                    <a:moveTo>
                      <a:pt x="92" y="148"/>
                    </a:moveTo>
                    <a:cubicBezTo>
                      <a:pt x="88" y="152"/>
                      <a:pt x="88" y="152"/>
                      <a:pt x="88" y="152"/>
                    </a:cubicBezTo>
                    <a:cubicBezTo>
                      <a:pt x="89" y="146"/>
                      <a:pt x="89" y="146"/>
                      <a:pt x="89" y="146"/>
                    </a:cubicBezTo>
                    <a:cubicBezTo>
                      <a:pt x="92" y="144"/>
                      <a:pt x="92" y="144"/>
                      <a:pt x="92" y="144"/>
                    </a:cubicBezTo>
                    <a:lnTo>
                      <a:pt x="92" y="148"/>
                    </a:lnTo>
                    <a:close/>
                    <a:moveTo>
                      <a:pt x="95" y="135"/>
                    </a:moveTo>
                    <a:cubicBezTo>
                      <a:pt x="99" y="131"/>
                      <a:pt x="99" y="131"/>
                      <a:pt x="99" y="131"/>
                    </a:cubicBezTo>
                    <a:cubicBezTo>
                      <a:pt x="98" y="137"/>
                      <a:pt x="98" y="137"/>
                      <a:pt x="98" y="137"/>
                    </a:cubicBezTo>
                    <a:cubicBezTo>
                      <a:pt x="95" y="139"/>
                      <a:pt x="95" y="139"/>
                      <a:pt x="95" y="139"/>
                    </a:cubicBezTo>
                    <a:lnTo>
                      <a:pt x="95" y="135"/>
                    </a:lnTo>
                    <a:close/>
                    <a:moveTo>
                      <a:pt x="93" y="106"/>
                    </a:moveTo>
                    <a:cubicBezTo>
                      <a:pt x="97" y="106"/>
                      <a:pt x="100" y="105"/>
                      <a:pt x="102" y="103"/>
                    </a:cubicBezTo>
                    <a:cubicBezTo>
                      <a:pt x="105" y="100"/>
                      <a:pt x="106" y="97"/>
                      <a:pt x="106" y="93"/>
                    </a:cubicBezTo>
                    <a:cubicBezTo>
                      <a:pt x="106" y="89"/>
                      <a:pt x="102" y="82"/>
                      <a:pt x="98" y="74"/>
                    </a:cubicBezTo>
                    <a:cubicBezTo>
                      <a:pt x="96" y="71"/>
                      <a:pt x="96" y="71"/>
                      <a:pt x="96" y="71"/>
                    </a:cubicBezTo>
                    <a:cubicBezTo>
                      <a:pt x="95" y="70"/>
                      <a:pt x="94" y="70"/>
                      <a:pt x="93" y="70"/>
                    </a:cubicBezTo>
                    <a:cubicBezTo>
                      <a:pt x="93" y="70"/>
                      <a:pt x="93" y="70"/>
                      <a:pt x="93" y="70"/>
                    </a:cubicBezTo>
                    <a:cubicBezTo>
                      <a:pt x="92" y="70"/>
                      <a:pt x="91" y="70"/>
                      <a:pt x="90" y="71"/>
                    </a:cubicBezTo>
                    <a:cubicBezTo>
                      <a:pt x="90" y="72"/>
                      <a:pt x="89" y="73"/>
                      <a:pt x="88" y="75"/>
                    </a:cubicBezTo>
                    <a:cubicBezTo>
                      <a:pt x="84" y="82"/>
                      <a:pt x="80" y="89"/>
                      <a:pt x="80" y="93"/>
                    </a:cubicBezTo>
                    <a:cubicBezTo>
                      <a:pt x="80" y="100"/>
                      <a:pt x="86" y="106"/>
                      <a:pt x="93" y="106"/>
                    </a:cubicBezTo>
                    <a:close/>
                    <a:moveTo>
                      <a:pt x="93" y="79"/>
                    </a:moveTo>
                    <a:cubicBezTo>
                      <a:pt x="95" y="83"/>
                      <a:pt x="100" y="91"/>
                      <a:pt x="100" y="93"/>
                    </a:cubicBezTo>
                    <a:cubicBezTo>
                      <a:pt x="100" y="95"/>
                      <a:pt x="100" y="97"/>
                      <a:pt x="98" y="98"/>
                    </a:cubicBezTo>
                    <a:cubicBezTo>
                      <a:pt x="97" y="100"/>
                      <a:pt x="95" y="100"/>
                      <a:pt x="93" y="100"/>
                    </a:cubicBezTo>
                    <a:cubicBezTo>
                      <a:pt x="89" y="100"/>
                      <a:pt x="86" y="97"/>
                      <a:pt x="86" y="93"/>
                    </a:cubicBezTo>
                    <a:cubicBezTo>
                      <a:pt x="86" y="91"/>
                      <a:pt x="90" y="83"/>
                      <a:pt x="93" y="79"/>
                    </a:cubicBezTo>
                    <a:close/>
                    <a:moveTo>
                      <a:pt x="67" y="99"/>
                    </a:moveTo>
                    <a:cubicBezTo>
                      <a:pt x="66" y="98"/>
                      <a:pt x="66" y="97"/>
                      <a:pt x="65" y="96"/>
                    </a:cubicBezTo>
                    <a:cubicBezTo>
                      <a:pt x="64" y="95"/>
                      <a:pt x="63" y="94"/>
                      <a:pt x="62" y="94"/>
                    </a:cubicBezTo>
                    <a:cubicBezTo>
                      <a:pt x="62" y="94"/>
                      <a:pt x="62" y="94"/>
                      <a:pt x="62" y="94"/>
                    </a:cubicBezTo>
                    <a:cubicBezTo>
                      <a:pt x="61" y="94"/>
                      <a:pt x="60" y="95"/>
                      <a:pt x="60" y="96"/>
                    </a:cubicBezTo>
                    <a:cubicBezTo>
                      <a:pt x="59" y="97"/>
                      <a:pt x="58" y="98"/>
                      <a:pt x="58" y="99"/>
                    </a:cubicBezTo>
                    <a:cubicBezTo>
                      <a:pt x="53" y="107"/>
                      <a:pt x="49" y="114"/>
                      <a:pt x="49" y="118"/>
                    </a:cubicBezTo>
                    <a:cubicBezTo>
                      <a:pt x="49" y="125"/>
                      <a:pt x="55" y="131"/>
                      <a:pt x="62" y="131"/>
                    </a:cubicBezTo>
                    <a:cubicBezTo>
                      <a:pt x="62" y="131"/>
                      <a:pt x="62" y="131"/>
                      <a:pt x="62" y="131"/>
                    </a:cubicBezTo>
                    <a:cubicBezTo>
                      <a:pt x="66" y="131"/>
                      <a:pt x="69" y="130"/>
                      <a:pt x="72" y="127"/>
                    </a:cubicBezTo>
                    <a:cubicBezTo>
                      <a:pt x="75" y="125"/>
                      <a:pt x="76" y="122"/>
                      <a:pt x="76" y="118"/>
                    </a:cubicBezTo>
                    <a:cubicBezTo>
                      <a:pt x="76" y="114"/>
                      <a:pt x="72" y="107"/>
                      <a:pt x="67" y="99"/>
                    </a:cubicBezTo>
                    <a:close/>
                    <a:moveTo>
                      <a:pt x="68" y="123"/>
                    </a:moveTo>
                    <a:cubicBezTo>
                      <a:pt x="66" y="125"/>
                      <a:pt x="64" y="125"/>
                      <a:pt x="62" y="125"/>
                    </a:cubicBezTo>
                    <a:cubicBezTo>
                      <a:pt x="58" y="125"/>
                      <a:pt x="55" y="122"/>
                      <a:pt x="55" y="118"/>
                    </a:cubicBezTo>
                    <a:cubicBezTo>
                      <a:pt x="55" y="115"/>
                      <a:pt x="60" y="107"/>
                      <a:pt x="62" y="103"/>
                    </a:cubicBezTo>
                    <a:cubicBezTo>
                      <a:pt x="65" y="107"/>
                      <a:pt x="70" y="115"/>
                      <a:pt x="70" y="118"/>
                    </a:cubicBezTo>
                    <a:cubicBezTo>
                      <a:pt x="70" y="120"/>
                      <a:pt x="69" y="122"/>
                      <a:pt x="68" y="123"/>
                    </a:cubicBezTo>
                    <a:close/>
                    <a:moveTo>
                      <a:pt x="164" y="48"/>
                    </a:moveTo>
                    <a:cubicBezTo>
                      <a:pt x="164" y="48"/>
                      <a:pt x="164" y="47"/>
                      <a:pt x="164" y="47"/>
                    </a:cubicBezTo>
                    <a:cubicBezTo>
                      <a:pt x="164" y="21"/>
                      <a:pt x="142" y="0"/>
                      <a:pt x="116" y="0"/>
                    </a:cubicBezTo>
                    <a:cubicBezTo>
                      <a:pt x="101" y="0"/>
                      <a:pt x="86" y="8"/>
                      <a:pt x="77" y="21"/>
                    </a:cubicBezTo>
                    <a:cubicBezTo>
                      <a:pt x="71" y="17"/>
                      <a:pt x="64" y="15"/>
                      <a:pt x="57" y="15"/>
                    </a:cubicBezTo>
                    <a:cubicBezTo>
                      <a:pt x="38" y="15"/>
                      <a:pt x="22" y="30"/>
                      <a:pt x="21" y="49"/>
                    </a:cubicBezTo>
                    <a:cubicBezTo>
                      <a:pt x="8" y="55"/>
                      <a:pt x="0" y="69"/>
                      <a:pt x="0" y="84"/>
                    </a:cubicBezTo>
                    <a:cubicBezTo>
                      <a:pt x="0" y="105"/>
                      <a:pt x="16" y="122"/>
                      <a:pt x="36" y="122"/>
                    </a:cubicBezTo>
                    <a:cubicBezTo>
                      <a:pt x="38" y="122"/>
                      <a:pt x="38" y="122"/>
                      <a:pt x="38" y="122"/>
                    </a:cubicBezTo>
                    <a:cubicBezTo>
                      <a:pt x="40" y="122"/>
                      <a:pt x="41" y="121"/>
                      <a:pt x="41" y="119"/>
                    </a:cubicBezTo>
                    <a:cubicBezTo>
                      <a:pt x="41" y="118"/>
                      <a:pt x="40" y="116"/>
                      <a:pt x="38" y="116"/>
                    </a:cubicBezTo>
                    <a:cubicBezTo>
                      <a:pt x="36" y="116"/>
                      <a:pt x="36" y="116"/>
                      <a:pt x="36" y="116"/>
                    </a:cubicBezTo>
                    <a:cubicBezTo>
                      <a:pt x="20" y="116"/>
                      <a:pt x="6" y="102"/>
                      <a:pt x="6" y="84"/>
                    </a:cubicBezTo>
                    <a:cubicBezTo>
                      <a:pt x="6" y="71"/>
                      <a:pt x="14" y="58"/>
                      <a:pt x="25" y="54"/>
                    </a:cubicBezTo>
                    <a:cubicBezTo>
                      <a:pt x="27" y="53"/>
                      <a:pt x="27" y="52"/>
                      <a:pt x="27" y="51"/>
                    </a:cubicBezTo>
                    <a:cubicBezTo>
                      <a:pt x="27" y="34"/>
                      <a:pt x="41" y="21"/>
                      <a:pt x="57" y="21"/>
                    </a:cubicBezTo>
                    <a:cubicBezTo>
                      <a:pt x="64" y="21"/>
                      <a:pt x="71" y="23"/>
                      <a:pt x="76" y="27"/>
                    </a:cubicBezTo>
                    <a:cubicBezTo>
                      <a:pt x="77" y="28"/>
                      <a:pt x="78" y="28"/>
                      <a:pt x="79" y="28"/>
                    </a:cubicBezTo>
                    <a:cubicBezTo>
                      <a:pt x="80" y="28"/>
                      <a:pt x="80" y="27"/>
                      <a:pt x="81" y="27"/>
                    </a:cubicBezTo>
                    <a:cubicBezTo>
                      <a:pt x="88" y="14"/>
                      <a:pt x="102" y="6"/>
                      <a:pt x="116" y="6"/>
                    </a:cubicBezTo>
                    <a:cubicBezTo>
                      <a:pt x="139" y="6"/>
                      <a:pt x="158" y="24"/>
                      <a:pt x="158" y="47"/>
                    </a:cubicBezTo>
                    <a:cubicBezTo>
                      <a:pt x="158" y="48"/>
                      <a:pt x="158" y="49"/>
                      <a:pt x="157" y="50"/>
                    </a:cubicBezTo>
                    <a:cubicBezTo>
                      <a:pt x="157" y="52"/>
                      <a:pt x="158" y="53"/>
                      <a:pt x="159" y="53"/>
                    </a:cubicBezTo>
                    <a:cubicBezTo>
                      <a:pt x="172" y="58"/>
                      <a:pt x="180" y="70"/>
                      <a:pt x="180" y="84"/>
                    </a:cubicBezTo>
                    <a:cubicBezTo>
                      <a:pt x="180" y="102"/>
                      <a:pt x="166" y="116"/>
                      <a:pt x="150" y="116"/>
                    </a:cubicBezTo>
                    <a:cubicBezTo>
                      <a:pt x="148" y="116"/>
                      <a:pt x="148" y="116"/>
                      <a:pt x="148" y="116"/>
                    </a:cubicBezTo>
                    <a:cubicBezTo>
                      <a:pt x="146" y="116"/>
                      <a:pt x="145" y="118"/>
                      <a:pt x="145" y="119"/>
                    </a:cubicBezTo>
                    <a:cubicBezTo>
                      <a:pt x="145" y="121"/>
                      <a:pt x="146" y="122"/>
                      <a:pt x="148" y="122"/>
                    </a:cubicBezTo>
                    <a:cubicBezTo>
                      <a:pt x="150" y="122"/>
                      <a:pt x="150" y="122"/>
                      <a:pt x="150" y="122"/>
                    </a:cubicBezTo>
                    <a:cubicBezTo>
                      <a:pt x="170" y="122"/>
                      <a:pt x="186" y="105"/>
                      <a:pt x="186" y="84"/>
                    </a:cubicBezTo>
                    <a:cubicBezTo>
                      <a:pt x="186" y="68"/>
                      <a:pt x="177" y="54"/>
                      <a:pt x="164" y="48"/>
                    </a:cubicBezTo>
                    <a:close/>
                    <a:moveTo>
                      <a:pt x="126" y="96"/>
                    </a:moveTo>
                    <a:cubicBezTo>
                      <a:pt x="126" y="96"/>
                      <a:pt x="125" y="95"/>
                      <a:pt x="124" y="95"/>
                    </a:cubicBezTo>
                    <a:cubicBezTo>
                      <a:pt x="123" y="95"/>
                      <a:pt x="122" y="96"/>
                      <a:pt x="121" y="96"/>
                    </a:cubicBezTo>
                    <a:cubicBezTo>
                      <a:pt x="121" y="98"/>
                      <a:pt x="120" y="99"/>
                      <a:pt x="119" y="100"/>
                    </a:cubicBezTo>
                    <a:cubicBezTo>
                      <a:pt x="115" y="107"/>
                      <a:pt x="111" y="114"/>
                      <a:pt x="111" y="118"/>
                    </a:cubicBezTo>
                    <a:cubicBezTo>
                      <a:pt x="111" y="125"/>
                      <a:pt x="117" y="131"/>
                      <a:pt x="124" y="131"/>
                    </a:cubicBezTo>
                    <a:cubicBezTo>
                      <a:pt x="127" y="131"/>
                      <a:pt x="131" y="129"/>
                      <a:pt x="133" y="127"/>
                    </a:cubicBezTo>
                    <a:cubicBezTo>
                      <a:pt x="135" y="124"/>
                      <a:pt x="137" y="121"/>
                      <a:pt x="137" y="118"/>
                    </a:cubicBezTo>
                    <a:cubicBezTo>
                      <a:pt x="137" y="114"/>
                      <a:pt x="133" y="107"/>
                      <a:pt x="128" y="100"/>
                    </a:cubicBezTo>
                    <a:lnTo>
                      <a:pt x="126" y="96"/>
                    </a:lnTo>
                    <a:close/>
                    <a:moveTo>
                      <a:pt x="129" y="122"/>
                    </a:moveTo>
                    <a:cubicBezTo>
                      <a:pt x="127" y="124"/>
                      <a:pt x="126" y="125"/>
                      <a:pt x="124" y="125"/>
                    </a:cubicBezTo>
                    <a:cubicBezTo>
                      <a:pt x="120" y="125"/>
                      <a:pt x="117" y="121"/>
                      <a:pt x="117" y="118"/>
                    </a:cubicBezTo>
                    <a:cubicBezTo>
                      <a:pt x="117" y="115"/>
                      <a:pt x="121" y="108"/>
                      <a:pt x="124" y="104"/>
                    </a:cubicBezTo>
                    <a:cubicBezTo>
                      <a:pt x="126" y="108"/>
                      <a:pt x="131" y="115"/>
                      <a:pt x="131" y="118"/>
                    </a:cubicBezTo>
                    <a:cubicBezTo>
                      <a:pt x="131" y="119"/>
                      <a:pt x="130" y="121"/>
                      <a:pt x="129" y="122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" name="Freeform 9"/>
              <p:cNvSpPr>
                <a:spLocks noEditPoints="1"/>
              </p:cNvSpPr>
              <p:nvPr/>
            </p:nvSpPr>
            <p:spPr bwMode="auto">
              <a:xfrm>
                <a:off x="5743" y="7321"/>
                <a:ext cx="496" cy="290"/>
              </a:xfrm>
              <a:custGeom>
                <a:avLst/>
                <a:gdLst>
                  <a:gd name="T0" fmla="*/ 106 w 210"/>
                  <a:gd name="T1" fmla="*/ 99 h 123"/>
                  <a:gd name="T2" fmla="*/ 95 w 210"/>
                  <a:gd name="T3" fmla="*/ 88 h 123"/>
                  <a:gd name="T4" fmla="*/ 106 w 210"/>
                  <a:gd name="T5" fmla="*/ 105 h 123"/>
                  <a:gd name="T6" fmla="*/ 106 w 210"/>
                  <a:gd name="T7" fmla="*/ 77 h 123"/>
                  <a:gd name="T8" fmla="*/ 12 w 210"/>
                  <a:gd name="T9" fmla="*/ 80 h 123"/>
                  <a:gd name="T10" fmla="*/ 106 w 210"/>
                  <a:gd name="T11" fmla="*/ 83 h 123"/>
                  <a:gd name="T12" fmla="*/ 120 w 210"/>
                  <a:gd name="T13" fmla="*/ 56 h 123"/>
                  <a:gd name="T14" fmla="*/ 92 w 210"/>
                  <a:gd name="T15" fmla="*/ 56 h 123"/>
                  <a:gd name="T16" fmla="*/ 98 w 210"/>
                  <a:gd name="T17" fmla="*/ 56 h 123"/>
                  <a:gd name="T18" fmla="*/ 114 w 210"/>
                  <a:gd name="T19" fmla="*/ 56 h 123"/>
                  <a:gd name="T20" fmla="*/ 3 w 210"/>
                  <a:gd name="T21" fmla="*/ 64 h 123"/>
                  <a:gd name="T22" fmla="*/ 3 w 210"/>
                  <a:gd name="T23" fmla="*/ 70 h 123"/>
                  <a:gd name="T24" fmla="*/ 120 w 210"/>
                  <a:gd name="T25" fmla="*/ 56 h 123"/>
                  <a:gd name="T26" fmla="*/ 80 w 210"/>
                  <a:gd name="T27" fmla="*/ 57 h 123"/>
                  <a:gd name="T28" fmla="*/ 80 w 210"/>
                  <a:gd name="T29" fmla="*/ 51 h 123"/>
                  <a:gd name="T30" fmla="*/ 5 w 210"/>
                  <a:gd name="T31" fmla="*/ 54 h 123"/>
                  <a:gd name="T32" fmla="*/ 70 w 210"/>
                  <a:gd name="T33" fmla="*/ 93 h 123"/>
                  <a:gd name="T34" fmla="*/ 32 w 210"/>
                  <a:gd name="T35" fmla="*/ 90 h 123"/>
                  <a:gd name="T36" fmla="*/ 32 w 210"/>
                  <a:gd name="T37" fmla="*/ 96 h 123"/>
                  <a:gd name="T38" fmla="*/ 70 w 210"/>
                  <a:gd name="T39" fmla="*/ 93 h 123"/>
                  <a:gd name="T40" fmla="*/ 187 w 210"/>
                  <a:gd name="T41" fmla="*/ 47 h 123"/>
                  <a:gd name="T42" fmla="*/ 101 w 210"/>
                  <a:gd name="T43" fmla="*/ 21 h 123"/>
                  <a:gd name="T44" fmla="*/ 51 w 210"/>
                  <a:gd name="T45" fmla="*/ 31 h 123"/>
                  <a:gd name="T46" fmla="*/ 56 w 210"/>
                  <a:gd name="T47" fmla="*/ 34 h 123"/>
                  <a:gd name="T48" fmla="*/ 100 w 210"/>
                  <a:gd name="T49" fmla="*/ 28 h 123"/>
                  <a:gd name="T50" fmla="*/ 104 w 210"/>
                  <a:gd name="T51" fmla="*/ 27 h 123"/>
                  <a:gd name="T52" fmla="*/ 181 w 210"/>
                  <a:gd name="T53" fmla="*/ 47 h 123"/>
                  <a:gd name="T54" fmla="*/ 183 w 210"/>
                  <a:gd name="T55" fmla="*/ 54 h 123"/>
                  <a:gd name="T56" fmla="*/ 173 w 210"/>
                  <a:gd name="T57" fmla="*/ 117 h 123"/>
                  <a:gd name="T58" fmla="*/ 57 w 210"/>
                  <a:gd name="T59" fmla="*/ 120 h 123"/>
                  <a:gd name="T60" fmla="*/ 173 w 210"/>
                  <a:gd name="T61" fmla="*/ 123 h 123"/>
                  <a:gd name="T62" fmla="*/ 187 w 210"/>
                  <a:gd name="T63" fmla="*/ 49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0" h="123">
                    <a:moveTo>
                      <a:pt x="114" y="91"/>
                    </a:moveTo>
                    <a:cubicBezTo>
                      <a:pt x="114" y="96"/>
                      <a:pt x="111" y="99"/>
                      <a:pt x="106" y="99"/>
                    </a:cubicBezTo>
                    <a:cubicBezTo>
                      <a:pt x="102" y="99"/>
                      <a:pt x="98" y="96"/>
                      <a:pt x="98" y="91"/>
                    </a:cubicBezTo>
                    <a:cubicBezTo>
                      <a:pt x="98" y="90"/>
                      <a:pt x="97" y="88"/>
                      <a:pt x="95" y="88"/>
                    </a:cubicBezTo>
                    <a:cubicBezTo>
                      <a:pt x="94" y="88"/>
                      <a:pt x="92" y="90"/>
                      <a:pt x="92" y="91"/>
                    </a:cubicBezTo>
                    <a:cubicBezTo>
                      <a:pt x="92" y="99"/>
                      <a:pt x="99" y="105"/>
                      <a:pt x="106" y="105"/>
                    </a:cubicBezTo>
                    <a:cubicBezTo>
                      <a:pt x="114" y="105"/>
                      <a:pt x="120" y="99"/>
                      <a:pt x="120" y="91"/>
                    </a:cubicBezTo>
                    <a:cubicBezTo>
                      <a:pt x="120" y="80"/>
                      <a:pt x="111" y="77"/>
                      <a:pt x="106" y="77"/>
                    </a:cubicBezTo>
                    <a:cubicBezTo>
                      <a:pt x="15" y="77"/>
                      <a:pt x="15" y="77"/>
                      <a:pt x="15" y="77"/>
                    </a:cubicBezTo>
                    <a:cubicBezTo>
                      <a:pt x="13" y="77"/>
                      <a:pt x="12" y="78"/>
                      <a:pt x="12" y="80"/>
                    </a:cubicBezTo>
                    <a:cubicBezTo>
                      <a:pt x="12" y="81"/>
                      <a:pt x="13" y="83"/>
                      <a:pt x="15" y="83"/>
                    </a:cubicBezTo>
                    <a:cubicBezTo>
                      <a:pt x="106" y="83"/>
                      <a:pt x="106" y="83"/>
                      <a:pt x="106" y="83"/>
                    </a:cubicBezTo>
                    <a:cubicBezTo>
                      <a:pt x="108" y="83"/>
                      <a:pt x="114" y="83"/>
                      <a:pt x="114" y="91"/>
                    </a:cubicBezTo>
                    <a:close/>
                    <a:moveTo>
                      <a:pt x="120" y="56"/>
                    </a:moveTo>
                    <a:cubicBezTo>
                      <a:pt x="120" y="48"/>
                      <a:pt x="114" y="42"/>
                      <a:pt x="106" y="42"/>
                    </a:cubicBezTo>
                    <a:cubicBezTo>
                      <a:pt x="99" y="42"/>
                      <a:pt x="92" y="48"/>
                      <a:pt x="92" y="56"/>
                    </a:cubicBezTo>
                    <a:cubicBezTo>
                      <a:pt x="92" y="57"/>
                      <a:pt x="94" y="59"/>
                      <a:pt x="95" y="59"/>
                    </a:cubicBezTo>
                    <a:cubicBezTo>
                      <a:pt x="97" y="59"/>
                      <a:pt x="98" y="57"/>
                      <a:pt x="98" y="56"/>
                    </a:cubicBezTo>
                    <a:cubicBezTo>
                      <a:pt x="98" y="51"/>
                      <a:pt x="102" y="48"/>
                      <a:pt x="106" y="48"/>
                    </a:cubicBezTo>
                    <a:cubicBezTo>
                      <a:pt x="111" y="48"/>
                      <a:pt x="114" y="51"/>
                      <a:pt x="114" y="56"/>
                    </a:cubicBezTo>
                    <a:cubicBezTo>
                      <a:pt x="114" y="64"/>
                      <a:pt x="108" y="64"/>
                      <a:pt x="106" y="64"/>
                    </a:cubicBezTo>
                    <a:cubicBezTo>
                      <a:pt x="3" y="64"/>
                      <a:pt x="3" y="64"/>
                      <a:pt x="3" y="64"/>
                    </a:cubicBezTo>
                    <a:cubicBezTo>
                      <a:pt x="1" y="64"/>
                      <a:pt x="0" y="66"/>
                      <a:pt x="0" y="67"/>
                    </a:cubicBezTo>
                    <a:cubicBezTo>
                      <a:pt x="0" y="69"/>
                      <a:pt x="1" y="70"/>
                      <a:pt x="3" y="70"/>
                    </a:cubicBezTo>
                    <a:cubicBezTo>
                      <a:pt x="107" y="70"/>
                      <a:pt x="107" y="70"/>
                      <a:pt x="107" y="70"/>
                    </a:cubicBezTo>
                    <a:cubicBezTo>
                      <a:pt x="111" y="70"/>
                      <a:pt x="120" y="67"/>
                      <a:pt x="120" y="56"/>
                    </a:cubicBezTo>
                    <a:close/>
                    <a:moveTo>
                      <a:pt x="8" y="57"/>
                    </a:moveTo>
                    <a:cubicBezTo>
                      <a:pt x="80" y="57"/>
                      <a:pt x="80" y="57"/>
                      <a:pt x="80" y="57"/>
                    </a:cubicBezTo>
                    <a:cubicBezTo>
                      <a:pt x="82" y="57"/>
                      <a:pt x="83" y="56"/>
                      <a:pt x="83" y="54"/>
                    </a:cubicBezTo>
                    <a:cubicBezTo>
                      <a:pt x="83" y="52"/>
                      <a:pt x="82" y="51"/>
                      <a:pt x="80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7" y="51"/>
                      <a:pt x="5" y="52"/>
                      <a:pt x="5" y="54"/>
                    </a:cubicBezTo>
                    <a:cubicBezTo>
                      <a:pt x="5" y="56"/>
                      <a:pt x="7" y="57"/>
                      <a:pt x="8" y="57"/>
                    </a:cubicBezTo>
                    <a:close/>
                    <a:moveTo>
                      <a:pt x="70" y="93"/>
                    </a:moveTo>
                    <a:cubicBezTo>
                      <a:pt x="70" y="91"/>
                      <a:pt x="68" y="90"/>
                      <a:pt x="67" y="90"/>
                    </a:cubicBezTo>
                    <a:cubicBezTo>
                      <a:pt x="32" y="90"/>
                      <a:pt x="32" y="90"/>
                      <a:pt x="32" y="90"/>
                    </a:cubicBezTo>
                    <a:cubicBezTo>
                      <a:pt x="31" y="90"/>
                      <a:pt x="29" y="91"/>
                      <a:pt x="29" y="93"/>
                    </a:cubicBezTo>
                    <a:cubicBezTo>
                      <a:pt x="29" y="95"/>
                      <a:pt x="31" y="96"/>
                      <a:pt x="32" y="96"/>
                    </a:cubicBezTo>
                    <a:cubicBezTo>
                      <a:pt x="67" y="96"/>
                      <a:pt x="67" y="96"/>
                      <a:pt x="67" y="96"/>
                    </a:cubicBezTo>
                    <a:cubicBezTo>
                      <a:pt x="68" y="96"/>
                      <a:pt x="70" y="95"/>
                      <a:pt x="70" y="93"/>
                    </a:cubicBezTo>
                    <a:close/>
                    <a:moveTo>
                      <a:pt x="187" y="49"/>
                    </a:moveTo>
                    <a:cubicBezTo>
                      <a:pt x="187" y="48"/>
                      <a:pt x="187" y="48"/>
                      <a:pt x="187" y="47"/>
                    </a:cubicBezTo>
                    <a:cubicBezTo>
                      <a:pt x="187" y="21"/>
                      <a:pt x="166" y="0"/>
                      <a:pt x="140" y="0"/>
                    </a:cubicBezTo>
                    <a:cubicBezTo>
                      <a:pt x="124" y="0"/>
                      <a:pt x="110" y="8"/>
                      <a:pt x="101" y="21"/>
                    </a:cubicBezTo>
                    <a:cubicBezTo>
                      <a:pt x="95" y="17"/>
                      <a:pt x="88" y="15"/>
                      <a:pt x="81" y="15"/>
                    </a:cubicBezTo>
                    <a:cubicBezTo>
                      <a:pt x="69" y="15"/>
                      <a:pt x="58" y="21"/>
                      <a:pt x="51" y="31"/>
                    </a:cubicBezTo>
                    <a:cubicBezTo>
                      <a:pt x="50" y="32"/>
                      <a:pt x="50" y="34"/>
                      <a:pt x="52" y="35"/>
                    </a:cubicBezTo>
                    <a:cubicBezTo>
                      <a:pt x="53" y="36"/>
                      <a:pt x="55" y="36"/>
                      <a:pt x="56" y="34"/>
                    </a:cubicBezTo>
                    <a:cubicBezTo>
                      <a:pt x="62" y="26"/>
                      <a:pt x="71" y="21"/>
                      <a:pt x="81" y="21"/>
                    </a:cubicBezTo>
                    <a:cubicBezTo>
                      <a:pt x="88" y="21"/>
                      <a:pt x="95" y="23"/>
                      <a:pt x="100" y="28"/>
                    </a:cubicBezTo>
                    <a:cubicBezTo>
                      <a:pt x="101" y="28"/>
                      <a:pt x="101" y="29"/>
                      <a:pt x="102" y="29"/>
                    </a:cubicBezTo>
                    <a:cubicBezTo>
                      <a:pt x="103" y="28"/>
                      <a:pt x="104" y="28"/>
                      <a:pt x="104" y="27"/>
                    </a:cubicBezTo>
                    <a:cubicBezTo>
                      <a:pt x="112" y="14"/>
                      <a:pt x="125" y="6"/>
                      <a:pt x="140" y="6"/>
                    </a:cubicBezTo>
                    <a:cubicBezTo>
                      <a:pt x="163" y="6"/>
                      <a:pt x="181" y="25"/>
                      <a:pt x="181" y="47"/>
                    </a:cubicBezTo>
                    <a:cubicBezTo>
                      <a:pt x="181" y="49"/>
                      <a:pt x="181" y="50"/>
                      <a:pt x="181" y="51"/>
                    </a:cubicBezTo>
                    <a:cubicBezTo>
                      <a:pt x="181" y="52"/>
                      <a:pt x="182" y="53"/>
                      <a:pt x="183" y="54"/>
                    </a:cubicBezTo>
                    <a:cubicBezTo>
                      <a:pt x="195" y="58"/>
                      <a:pt x="204" y="71"/>
                      <a:pt x="204" y="84"/>
                    </a:cubicBezTo>
                    <a:cubicBezTo>
                      <a:pt x="204" y="102"/>
                      <a:pt x="190" y="117"/>
                      <a:pt x="173" y="117"/>
                    </a:cubicBezTo>
                    <a:cubicBezTo>
                      <a:pt x="60" y="117"/>
                      <a:pt x="60" y="117"/>
                      <a:pt x="60" y="117"/>
                    </a:cubicBezTo>
                    <a:cubicBezTo>
                      <a:pt x="58" y="117"/>
                      <a:pt x="57" y="118"/>
                      <a:pt x="57" y="120"/>
                    </a:cubicBezTo>
                    <a:cubicBezTo>
                      <a:pt x="57" y="121"/>
                      <a:pt x="58" y="123"/>
                      <a:pt x="60" y="123"/>
                    </a:cubicBezTo>
                    <a:cubicBezTo>
                      <a:pt x="173" y="123"/>
                      <a:pt x="173" y="123"/>
                      <a:pt x="173" y="123"/>
                    </a:cubicBezTo>
                    <a:cubicBezTo>
                      <a:pt x="193" y="123"/>
                      <a:pt x="210" y="105"/>
                      <a:pt x="210" y="84"/>
                    </a:cubicBezTo>
                    <a:cubicBezTo>
                      <a:pt x="210" y="69"/>
                      <a:pt x="201" y="55"/>
                      <a:pt x="187" y="49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" name="Freeform 10"/>
              <p:cNvSpPr>
                <a:spLocks noEditPoints="1"/>
              </p:cNvSpPr>
              <p:nvPr/>
            </p:nvSpPr>
            <p:spPr bwMode="auto">
              <a:xfrm>
                <a:off x="5076" y="7271"/>
                <a:ext cx="400" cy="378"/>
              </a:xfrm>
              <a:custGeom>
                <a:avLst/>
                <a:gdLst>
                  <a:gd name="T0" fmla="*/ 67 w 169"/>
                  <a:gd name="T1" fmla="*/ 34 h 160"/>
                  <a:gd name="T2" fmla="*/ 80 w 169"/>
                  <a:gd name="T3" fmla="*/ 36 h 160"/>
                  <a:gd name="T4" fmla="*/ 87 w 169"/>
                  <a:gd name="T5" fmla="*/ 46 h 160"/>
                  <a:gd name="T6" fmla="*/ 91 w 169"/>
                  <a:gd name="T7" fmla="*/ 48 h 160"/>
                  <a:gd name="T8" fmla="*/ 93 w 169"/>
                  <a:gd name="T9" fmla="*/ 44 h 160"/>
                  <a:gd name="T10" fmla="*/ 83 w 169"/>
                  <a:gd name="T11" fmla="*/ 31 h 160"/>
                  <a:gd name="T12" fmla="*/ 66 w 169"/>
                  <a:gd name="T13" fmla="*/ 28 h 160"/>
                  <a:gd name="T14" fmla="*/ 52 w 169"/>
                  <a:gd name="T15" fmla="*/ 38 h 160"/>
                  <a:gd name="T16" fmla="*/ 50 w 169"/>
                  <a:gd name="T17" fmla="*/ 55 h 160"/>
                  <a:gd name="T18" fmla="*/ 53 w 169"/>
                  <a:gd name="T19" fmla="*/ 57 h 160"/>
                  <a:gd name="T20" fmla="*/ 53 w 169"/>
                  <a:gd name="T21" fmla="*/ 57 h 160"/>
                  <a:gd name="T22" fmla="*/ 56 w 169"/>
                  <a:gd name="T23" fmla="*/ 53 h 160"/>
                  <a:gd name="T24" fmla="*/ 57 w 169"/>
                  <a:gd name="T25" fmla="*/ 41 h 160"/>
                  <a:gd name="T26" fmla="*/ 67 w 169"/>
                  <a:gd name="T27" fmla="*/ 34 h 160"/>
                  <a:gd name="T28" fmla="*/ 30 w 169"/>
                  <a:gd name="T29" fmla="*/ 63 h 160"/>
                  <a:gd name="T30" fmla="*/ 31 w 169"/>
                  <a:gd name="T31" fmla="*/ 63 h 160"/>
                  <a:gd name="T32" fmla="*/ 33 w 169"/>
                  <a:gd name="T33" fmla="*/ 59 h 160"/>
                  <a:gd name="T34" fmla="*/ 62 w 169"/>
                  <a:gd name="T35" fmla="*/ 12 h 160"/>
                  <a:gd name="T36" fmla="*/ 109 w 169"/>
                  <a:gd name="T37" fmla="*/ 40 h 160"/>
                  <a:gd name="T38" fmla="*/ 113 w 169"/>
                  <a:gd name="T39" fmla="*/ 43 h 160"/>
                  <a:gd name="T40" fmla="*/ 115 w 169"/>
                  <a:gd name="T41" fmla="*/ 39 h 160"/>
                  <a:gd name="T42" fmla="*/ 61 w 169"/>
                  <a:gd name="T43" fmla="*/ 6 h 160"/>
                  <a:gd name="T44" fmla="*/ 27 w 169"/>
                  <a:gd name="T45" fmla="*/ 60 h 160"/>
                  <a:gd name="T46" fmla="*/ 30 w 169"/>
                  <a:gd name="T47" fmla="*/ 63 h 160"/>
                  <a:gd name="T48" fmla="*/ 102 w 169"/>
                  <a:gd name="T49" fmla="*/ 45 h 160"/>
                  <a:gd name="T50" fmla="*/ 104 w 169"/>
                  <a:gd name="T51" fmla="*/ 42 h 160"/>
                  <a:gd name="T52" fmla="*/ 63 w 169"/>
                  <a:gd name="T53" fmla="*/ 16 h 160"/>
                  <a:gd name="T54" fmla="*/ 42 w 169"/>
                  <a:gd name="T55" fmla="*/ 32 h 160"/>
                  <a:gd name="T56" fmla="*/ 38 w 169"/>
                  <a:gd name="T57" fmla="*/ 58 h 160"/>
                  <a:gd name="T58" fmla="*/ 41 w 169"/>
                  <a:gd name="T59" fmla="*/ 60 h 160"/>
                  <a:gd name="T60" fmla="*/ 42 w 169"/>
                  <a:gd name="T61" fmla="*/ 60 h 160"/>
                  <a:gd name="T62" fmla="*/ 44 w 169"/>
                  <a:gd name="T63" fmla="*/ 56 h 160"/>
                  <a:gd name="T64" fmla="*/ 47 w 169"/>
                  <a:gd name="T65" fmla="*/ 35 h 160"/>
                  <a:gd name="T66" fmla="*/ 65 w 169"/>
                  <a:gd name="T67" fmla="*/ 22 h 160"/>
                  <a:gd name="T68" fmla="*/ 99 w 169"/>
                  <a:gd name="T69" fmla="*/ 43 h 160"/>
                  <a:gd name="T70" fmla="*/ 102 w 169"/>
                  <a:gd name="T71" fmla="*/ 45 h 160"/>
                  <a:gd name="T72" fmla="*/ 149 w 169"/>
                  <a:gd name="T73" fmla="*/ 93 h 160"/>
                  <a:gd name="T74" fmla="*/ 149 w 169"/>
                  <a:gd name="T75" fmla="*/ 92 h 160"/>
                  <a:gd name="T76" fmla="*/ 106 w 169"/>
                  <a:gd name="T77" fmla="*/ 49 h 160"/>
                  <a:gd name="T78" fmla="*/ 70 w 169"/>
                  <a:gd name="T79" fmla="*/ 68 h 160"/>
                  <a:gd name="T80" fmla="*/ 52 w 169"/>
                  <a:gd name="T81" fmla="*/ 62 h 160"/>
                  <a:gd name="T82" fmla="*/ 19 w 169"/>
                  <a:gd name="T83" fmla="*/ 93 h 160"/>
                  <a:gd name="T84" fmla="*/ 0 w 169"/>
                  <a:gd name="T85" fmla="*/ 125 h 160"/>
                  <a:gd name="T86" fmla="*/ 33 w 169"/>
                  <a:gd name="T87" fmla="*/ 160 h 160"/>
                  <a:gd name="T88" fmla="*/ 136 w 169"/>
                  <a:gd name="T89" fmla="*/ 160 h 160"/>
                  <a:gd name="T90" fmla="*/ 169 w 169"/>
                  <a:gd name="T91" fmla="*/ 125 h 160"/>
                  <a:gd name="T92" fmla="*/ 149 w 169"/>
                  <a:gd name="T93" fmla="*/ 93 h 160"/>
                  <a:gd name="T94" fmla="*/ 136 w 169"/>
                  <a:gd name="T95" fmla="*/ 154 h 160"/>
                  <a:gd name="T96" fmla="*/ 33 w 169"/>
                  <a:gd name="T97" fmla="*/ 154 h 160"/>
                  <a:gd name="T98" fmla="*/ 6 w 169"/>
                  <a:gd name="T99" fmla="*/ 125 h 160"/>
                  <a:gd name="T100" fmla="*/ 23 w 169"/>
                  <a:gd name="T101" fmla="*/ 98 h 160"/>
                  <a:gd name="T102" fmla="*/ 25 w 169"/>
                  <a:gd name="T103" fmla="*/ 95 h 160"/>
                  <a:gd name="T104" fmla="*/ 52 w 169"/>
                  <a:gd name="T105" fmla="*/ 68 h 160"/>
                  <a:gd name="T106" fmla="*/ 69 w 169"/>
                  <a:gd name="T107" fmla="*/ 74 h 160"/>
                  <a:gd name="T108" fmla="*/ 72 w 169"/>
                  <a:gd name="T109" fmla="*/ 75 h 160"/>
                  <a:gd name="T110" fmla="*/ 74 w 169"/>
                  <a:gd name="T111" fmla="*/ 73 h 160"/>
                  <a:gd name="T112" fmla="*/ 106 w 169"/>
                  <a:gd name="T113" fmla="*/ 55 h 160"/>
                  <a:gd name="T114" fmla="*/ 143 w 169"/>
                  <a:gd name="T115" fmla="*/ 92 h 160"/>
                  <a:gd name="T116" fmla="*/ 143 w 169"/>
                  <a:gd name="T117" fmla="*/ 95 h 160"/>
                  <a:gd name="T118" fmla="*/ 145 w 169"/>
                  <a:gd name="T119" fmla="*/ 98 h 160"/>
                  <a:gd name="T120" fmla="*/ 163 w 169"/>
                  <a:gd name="T121" fmla="*/ 125 h 160"/>
                  <a:gd name="T122" fmla="*/ 136 w 169"/>
                  <a:gd name="T123" fmla="*/ 15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69" h="160">
                    <a:moveTo>
                      <a:pt x="67" y="34"/>
                    </a:moveTo>
                    <a:cubicBezTo>
                      <a:pt x="72" y="33"/>
                      <a:pt x="76" y="34"/>
                      <a:pt x="80" y="36"/>
                    </a:cubicBezTo>
                    <a:cubicBezTo>
                      <a:pt x="83" y="38"/>
                      <a:pt x="86" y="42"/>
                      <a:pt x="87" y="46"/>
                    </a:cubicBezTo>
                    <a:cubicBezTo>
                      <a:pt x="87" y="47"/>
                      <a:pt x="89" y="48"/>
                      <a:pt x="91" y="48"/>
                    </a:cubicBezTo>
                    <a:cubicBezTo>
                      <a:pt x="92" y="48"/>
                      <a:pt x="93" y="46"/>
                      <a:pt x="93" y="44"/>
                    </a:cubicBezTo>
                    <a:cubicBezTo>
                      <a:pt x="91" y="39"/>
                      <a:pt x="88" y="34"/>
                      <a:pt x="83" y="31"/>
                    </a:cubicBezTo>
                    <a:cubicBezTo>
                      <a:pt x="78" y="28"/>
                      <a:pt x="72" y="27"/>
                      <a:pt x="66" y="28"/>
                    </a:cubicBezTo>
                    <a:cubicBezTo>
                      <a:pt x="60" y="30"/>
                      <a:pt x="55" y="33"/>
                      <a:pt x="52" y="38"/>
                    </a:cubicBezTo>
                    <a:cubicBezTo>
                      <a:pt x="49" y="43"/>
                      <a:pt x="48" y="49"/>
                      <a:pt x="50" y="55"/>
                    </a:cubicBezTo>
                    <a:cubicBezTo>
                      <a:pt x="50" y="56"/>
                      <a:pt x="51" y="57"/>
                      <a:pt x="53" y="57"/>
                    </a:cubicBezTo>
                    <a:cubicBezTo>
                      <a:pt x="53" y="57"/>
                      <a:pt x="53" y="57"/>
                      <a:pt x="53" y="57"/>
                    </a:cubicBezTo>
                    <a:cubicBezTo>
                      <a:pt x="55" y="57"/>
                      <a:pt x="56" y="55"/>
                      <a:pt x="56" y="53"/>
                    </a:cubicBezTo>
                    <a:cubicBezTo>
                      <a:pt x="54" y="49"/>
                      <a:pt x="55" y="45"/>
                      <a:pt x="57" y="41"/>
                    </a:cubicBezTo>
                    <a:cubicBezTo>
                      <a:pt x="60" y="38"/>
                      <a:pt x="63" y="35"/>
                      <a:pt x="67" y="34"/>
                    </a:cubicBezTo>
                    <a:close/>
                    <a:moveTo>
                      <a:pt x="30" y="63"/>
                    </a:moveTo>
                    <a:cubicBezTo>
                      <a:pt x="30" y="63"/>
                      <a:pt x="31" y="63"/>
                      <a:pt x="31" y="63"/>
                    </a:cubicBezTo>
                    <a:cubicBezTo>
                      <a:pt x="33" y="62"/>
                      <a:pt x="34" y="61"/>
                      <a:pt x="33" y="59"/>
                    </a:cubicBezTo>
                    <a:cubicBezTo>
                      <a:pt x="28" y="38"/>
                      <a:pt x="41" y="17"/>
                      <a:pt x="62" y="12"/>
                    </a:cubicBezTo>
                    <a:cubicBezTo>
                      <a:pt x="83" y="7"/>
                      <a:pt x="104" y="19"/>
                      <a:pt x="109" y="40"/>
                    </a:cubicBezTo>
                    <a:cubicBezTo>
                      <a:pt x="110" y="42"/>
                      <a:pt x="111" y="43"/>
                      <a:pt x="113" y="43"/>
                    </a:cubicBezTo>
                    <a:cubicBezTo>
                      <a:pt x="115" y="42"/>
                      <a:pt x="116" y="41"/>
                      <a:pt x="115" y="39"/>
                    </a:cubicBezTo>
                    <a:cubicBezTo>
                      <a:pt x="109" y="15"/>
                      <a:pt x="85" y="0"/>
                      <a:pt x="61" y="6"/>
                    </a:cubicBezTo>
                    <a:cubicBezTo>
                      <a:pt x="36" y="12"/>
                      <a:pt x="21" y="36"/>
                      <a:pt x="27" y="60"/>
                    </a:cubicBezTo>
                    <a:cubicBezTo>
                      <a:pt x="28" y="62"/>
                      <a:pt x="29" y="63"/>
                      <a:pt x="30" y="63"/>
                    </a:cubicBezTo>
                    <a:close/>
                    <a:moveTo>
                      <a:pt x="102" y="45"/>
                    </a:moveTo>
                    <a:cubicBezTo>
                      <a:pt x="104" y="45"/>
                      <a:pt x="105" y="43"/>
                      <a:pt x="104" y="42"/>
                    </a:cubicBezTo>
                    <a:cubicBezTo>
                      <a:pt x="100" y="23"/>
                      <a:pt x="82" y="12"/>
                      <a:pt x="63" y="16"/>
                    </a:cubicBezTo>
                    <a:cubicBezTo>
                      <a:pt x="54" y="19"/>
                      <a:pt x="47" y="24"/>
                      <a:pt x="42" y="32"/>
                    </a:cubicBezTo>
                    <a:cubicBezTo>
                      <a:pt x="37" y="40"/>
                      <a:pt x="36" y="49"/>
                      <a:pt x="38" y="58"/>
                    </a:cubicBezTo>
                    <a:cubicBezTo>
                      <a:pt x="38" y="59"/>
                      <a:pt x="40" y="60"/>
                      <a:pt x="41" y="60"/>
                    </a:cubicBezTo>
                    <a:cubicBezTo>
                      <a:pt x="41" y="60"/>
                      <a:pt x="41" y="60"/>
                      <a:pt x="42" y="60"/>
                    </a:cubicBezTo>
                    <a:cubicBezTo>
                      <a:pt x="43" y="60"/>
                      <a:pt x="44" y="58"/>
                      <a:pt x="44" y="56"/>
                    </a:cubicBezTo>
                    <a:cubicBezTo>
                      <a:pt x="42" y="49"/>
                      <a:pt x="43" y="41"/>
                      <a:pt x="47" y="35"/>
                    </a:cubicBezTo>
                    <a:cubicBezTo>
                      <a:pt x="51" y="29"/>
                      <a:pt x="57" y="24"/>
                      <a:pt x="65" y="22"/>
                    </a:cubicBezTo>
                    <a:cubicBezTo>
                      <a:pt x="80" y="19"/>
                      <a:pt x="95" y="28"/>
                      <a:pt x="99" y="43"/>
                    </a:cubicBezTo>
                    <a:cubicBezTo>
                      <a:pt x="99" y="45"/>
                      <a:pt x="101" y="46"/>
                      <a:pt x="102" y="45"/>
                    </a:cubicBezTo>
                    <a:close/>
                    <a:moveTo>
                      <a:pt x="149" y="93"/>
                    </a:moveTo>
                    <a:cubicBezTo>
                      <a:pt x="149" y="93"/>
                      <a:pt x="149" y="92"/>
                      <a:pt x="149" y="92"/>
                    </a:cubicBezTo>
                    <a:cubicBezTo>
                      <a:pt x="149" y="68"/>
                      <a:pt x="130" y="49"/>
                      <a:pt x="106" y="49"/>
                    </a:cubicBezTo>
                    <a:cubicBezTo>
                      <a:pt x="92" y="49"/>
                      <a:pt x="78" y="56"/>
                      <a:pt x="70" y="68"/>
                    </a:cubicBezTo>
                    <a:cubicBezTo>
                      <a:pt x="65" y="64"/>
                      <a:pt x="59" y="62"/>
                      <a:pt x="52" y="62"/>
                    </a:cubicBezTo>
                    <a:cubicBezTo>
                      <a:pt x="35" y="62"/>
                      <a:pt x="20" y="76"/>
                      <a:pt x="19" y="93"/>
                    </a:cubicBezTo>
                    <a:cubicBezTo>
                      <a:pt x="7" y="99"/>
                      <a:pt x="0" y="111"/>
                      <a:pt x="0" y="125"/>
                    </a:cubicBezTo>
                    <a:cubicBezTo>
                      <a:pt x="0" y="145"/>
                      <a:pt x="15" y="160"/>
                      <a:pt x="33" y="160"/>
                    </a:cubicBezTo>
                    <a:cubicBezTo>
                      <a:pt x="136" y="160"/>
                      <a:pt x="136" y="160"/>
                      <a:pt x="136" y="160"/>
                    </a:cubicBezTo>
                    <a:cubicBezTo>
                      <a:pt x="154" y="160"/>
                      <a:pt x="169" y="145"/>
                      <a:pt x="169" y="125"/>
                    </a:cubicBezTo>
                    <a:cubicBezTo>
                      <a:pt x="169" y="111"/>
                      <a:pt x="161" y="98"/>
                      <a:pt x="149" y="93"/>
                    </a:cubicBezTo>
                    <a:close/>
                    <a:moveTo>
                      <a:pt x="136" y="154"/>
                    </a:moveTo>
                    <a:cubicBezTo>
                      <a:pt x="33" y="154"/>
                      <a:pt x="33" y="154"/>
                      <a:pt x="33" y="154"/>
                    </a:cubicBezTo>
                    <a:cubicBezTo>
                      <a:pt x="18" y="154"/>
                      <a:pt x="6" y="141"/>
                      <a:pt x="6" y="125"/>
                    </a:cubicBezTo>
                    <a:cubicBezTo>
                      <a:pt x="6" y="113"/>
                      <a:pt x="13" y="103"/>
                      <a:pt x="23" y="98"/>
                    </a:cubicBezTo>
                    <a:cubicBezTo>
                      <a:pt x="24" y="98"/>
                      <a:pt x="25" y="96"/>
                      <a:pt x="25" y="95"/>
                    </a:cubicBezTo>
                    <a:cubicBezTo>
                      <a:pt x="25" y="80"/>
                      <a:pt x="37" y="68"/>
                      <a:pt x="52" y="68"/>
                    </a:cubicBezTo>
                    <a:cubicBezTo>
                      <a:pt x="58" y="68"/>
                      <a:pt x="64" y="70"/>
                      <a:pt x="69" y="74"/>
                    </a:cubicBezTo>
                    <a:cubicBezTo>
                      <a:pt x="70" y="75"/>
                      <a:pt x="71" y="75"/>
                      <a:pt x="72" y="75"/>
                    </a:cubicBezTo>
                    <a:cubicBezTo>
                      <a:pt x="73" y="75"/>
                      <a:pt x="73" y="74"/>
                      <a:pt x="74" y="73"/>
                    </a:cubicBezTo>
                    <a:cubicBezTo>
                      <a:pt x="80" y="62"/>
                      <a:pt x="93" y="55"/>
                      <a:pt x="106" y="55"/>
                    </a:cubicBezTo>
                    <a:cubicBezTo>
                      <a:pt x="126" y="55"/>
                      <a:pt x="143" y="71"/>
                      <a:pt x="143" y="92"/>
                    </a:cubicBezTo>
                    <a:cubicBezTo>
                      <a:pt x="143" y="93"/>
                      <a:pt x="143" y="94"/>
                      <a:pt x="143" y="95"/>
                    </a:cubicBezTo>
                    <a:cubicBezTo>
                      <a:pt x="143" y="96"/>
                      <a:pt x="144" y="97"/>
                      <a:pt x="145" y="98"/>
                    </a:cubicBezTo>
                    <a:cubicBezTo>
                      <a:pt x="156" y="102"/>
                      <a:pt x="163" y="113"/>
                      <a:pt x="163" y="125"/>
                    </a:cubicBezTo>
                    <a:cubicBezTo>
                      <a:pt x="163" y="141"/>
                      <a:pt x="151" y="154"/>
                      <a:pt x="136" y="154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" name="Freeform 11"/>
              <p:cNvSpPr>
                <a:spLocks noEditPoints="1"/>
              </p:cNvSpPr>
              <p:nvPr/>
            </p:nvSpPr>
            <p:spPr bwMode="auto">
              <a:xfrm>
                <a:off x="4341" y="7236"/>
                <a:ext cx="440" cy="461"/>
              </a:xfrm>
              <a:custGeom>
                <a:avLst/>
                <a:gdLst>
                  <a:gd name="T0" fmla="*/ 33 w 186"/>
                  <a:gd name="T1" fmla="*/ 47 h 195"/>
                  <a:gd name="T2" fmla="*/ 15 w 186"/>
                  <a:gd name="T3" fmla="*/ 30 h 195"/>
                  <a:gd name="T4" fmla="*/ 44 w 186"/>
                  <a:gd name="T5" fmla="*/ 32 h 195"/>
                  <a:gd name="T6" fmla="*/ 49 w 186"/>
                  <a:gd name="T7" fmla="*/ 29 h 195"/>
                  <a:gd name="T8" fmla="*/ 33 w 186"/>
                  <a:gd name="T9" fmla="*/ 13 h 195"/>
                  <a:gd name="T10" fmla="*/ 97 w 186"/>
                  <a:gd name="T11" fmla="*/ 47 h 195"/>
                  <a:gd name="T12" fmla="*/ 119 w 186"/>
                  <a:gd name="T13" fmla="*/ 32 h 195"/>
                  <a:gd name="T14" fmla="*/ 95 w 186"/>
                  <a:gd name="T15" fmla="*/ 46 h 195"/>
                  <a:gd name="T16" fmla="*/ 28 w 186"/>
                  <a:gd name="T17" fmla="*/ 67 h 195"/>
                  <a:gd name="T18" fmla="*/ 6 w 186"/>
                  <a:gd name="T19" fmla="*/ 61 h 195"/>
                  <a:gd name="T20" fmla="*/ 82 w 186"/>
                  <a:gd name="T21" fmla="*/ 33 h 195"/>
                  <a:gd name="T22" fmla="*/ 98 w 186"/>
                  <a:gd name="T23" fmla="*/ 13 h 195"/>
                  <a:gd name="T24" fmla="*/ 81 w 186"/>
                  <a:gd name="T25" fmla="*/ 29 h 195"/>
                  <a:gd name="T26" fmla="*/ 40 w 186"/>
                  <a:gd name="T27" fmla="*/ 63 h 195"/>
                  <a:gd name="T28" fmla="*/ 46 w 186"/>
                  <a:gd name="T29" fmla="*/ 63 h 195"/>
                  <a:gd name="T30" fmla="*/ 86 w 186"/>
                  <a:gd name="T31" fmla="*/ 55 h 195"/>
                  <a:gd name="T32" fmla="*/ 64 w 186"/>
                  <a:gd name="T33" fmla="*/ 29 h 195"/>
                  <a:gd name="T34" fmla="*/ 67 w 186"/>
                  <a:gd name="T35" fmla="*/ 3 h 195"/>
                  <a:gd name="T36" fmla="*/ 61 w 186"/>
                  <a:gd name="T37" fmla="*/ 26 h 195"/>
                  <a:gd name="T38" fmla="*/ 130 w 186"/>
                  <a:gd name="T39" fmla="*/ 97 h 195"/>
                  <a:gd name="T40" fmla="*/ 46 w 186"/>
                  <a:gd name="T41" fmla="*/ 71 h 195"/>
                  <a:gd name="T42" fmla="*/ 29 w 186"/>
                  <a:gd name="T43" fmla="*/ 157 h 195"/>
                  <a:gd name="T44" fmla="*/ 31 w 186"/>
                  <a:gd name="T45" fmla="*/ 151 h 195"/>
                  <a:gd name="T46" fmla="*/ 21 w 186"/>
                  <a:gd name="T47" fmla="*/ 103 h 195"/>
                  <a:gd name="T48" fmla="*/ 60 w 186"/>
                  <a:gd name="T49" fmla="*/ 82 h 195"/>
                  <a:gd name="T50" fmla="*/ 92 w 186"/>
                  <a:gd name="T51" fmla="*/ 66 h 195"/>
                  <a:gd name="T52" fmla="*/ 126 w 186"/>
                  <a:gd name="T53" fmla="*/ 103 h 195"/>
                  <a:gd name="T54" fmla="*/ 116 w 186"/>
                  <a:gd name="T55" fmla="*/ 151 h 195"/>
                  <a:gd name="T56" fmla="*/ 118 w 186"/>
                  <a:gd name="T57" fmla="*/ 157 h 195"/>
                  <a:gd name="T58" fmla="*/ 101 w 186"/>
                  <a:gd name="T59" fmla="*/ 135 h 195"/>
                  <a:gd name="T60" fmla="*/ 95 w 186"/>
                  <a:gd name="T61" fmla="*/ 135 h 195"/>
                  <a:gd name="T62" fmla="*/ 87 w 186"/>
                  <a:gd name="T63" fmla="*/ 152 h 195"/>
                  <a:gd name="T64" fmla="*/ 109 w 186"/>
                  <a:gd name="T65" fmla="*/ 152 h 195"/>
                  <a:gd name="T66" fmla="*/ 101 w 186"/>
                  <a:gd name="T67" fmla="*/ 155 h 195"/>
                  <a:gd name="T68" fmla="*/ 98 w 186"/>
                  <a:gd name="T69" fmla="*/ 142 h 195"/>
                  <a:gd name="T70" fmla="*/ 171 w 186"/>
                  <a:gd name="T71" fmla="*/ 92 h 195"/>
                  <a:gd name="T72" fmla="*/ 127 w 186"/>
                  <a:gd name="T73" fmla="*/ 77 h 195"/>
                  <a:gd name="T74" fmla="*/ 165 w 186"/>
                  <a:gd name="T75" fmla="*/ 94 h 195"/>
                  <a:gd name="T76" fmla="*/ 160 w 186"/>
                  <a:gd name="T77" fmla="*/ 139 h 195"/>
                  <a:gd name="T78" fmla="*/ 151 w 186"/>
                  <a:gd name="T79" fmla="*/ 145 h 195"/>
                  <a:gd name="T80" fmla="*/ 171 w 186"/>
                  <a:gd name="T81" fmla="*/ 92 h 195"/>
                  <a:gd name="T82" fmla="*/ 74 w 186"/>
                  <a:gd name="T83" fmla="*/ 152 h 195"/>
                  <a:gd name="T84" fmla="*/ 67 w 186"/>
                  <a:gd name="T85" fmla="*/ 159 h 195"/>
                  <a:gd name="T86" fmla="*/ 85 w 186"/>
                  <a:gd name="T87" fmla="*/ 190 h 195"/>
                  <a:gd name="T88" fmla="*/ 80 w 186"/>
                  <a:gd name="T89" fmla="*/ 186 h 195"/>
                  <a:gd name="T90" fmla="*/ 73 w 186"/>
                  <a:gd name="T91" fmla="*/ 162 h 195"/>
                  <a:gd name="T92" fmla="*/ 75 w 186"/>
                  <a:gd name="T93" fmla="*/ 162 h 195"/>
                  <a:gd name="T94" fmla="*/ 74 w 186"/>
                  <a:gd name="T95" fmla="*/ 144 h 195"/>
                  <a:gd name="T96" fmla="*/ 78 w 186"/>
                  <a:gd name="T97" fmla="*/ 117 h 195"/>
                  <a:gd name="T98" fmla="*/ 71 w 186"/>
                  <a:gd name="T99" fmla="*/ 115 h 195"/>
                  <a:gd name="T100" fmla="*/ 74 w 186"/>
                  <a:gd name="T101" fmla="*/ 144 h 195"/>
                  <a:gd name="T102" fmla="*/ 74 w 186"/>
                  <a:gd name="T103" fmla="*/ 122 h 195"/>
                  <a:gd name="T104" fmla="*/ 74 w 186"/>
                  <a:gd name="T105" fmla="*/ 138 h 195"/>
                  <a:gd name="T106" fmla="*/ 53 w 186"/>
                  <a:gd name="T107" fmla="*/ 134 h 195"/>
                  <a:gd name="T108" fmla="*/ 46 w 186"/>
                  <a:gd name="T109" fmla="*/ 137 h 195"/>
                  <a:gd name="T110" fmla="*/ 58 w 186"/>
                  <a:gd name="T111" fmla="*/ 160 h 195"/>
                  <a:gd name="T112" fmla="*/ 54 w 186"/>
                  <a:gd name="T113" fmla="*/ 156 h 195"/>
                  <a:gd name="T114" fmla="*/ 50 w 186"/>
                  <a:gd name="T115" fmla="*/ 141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86" h="195">
                    <a:moveTo>
                      <a:pt x="12" y="35"/>
                    </a:moveTo>
                    <a:cubicBezTo>
                      <a:pt x="32" y="47"/>
                      <a:pt x="32" y="47"/>
                      <a:pt x="32" y="47"/>
                    </a:cubicBezTo>
                    <a:cubicBezTo>
                      <a:pt x="32" y="47"/>
                      <a:pt x="33" y="47"/>
                      <a:pt x="33" y="47"/>
                    </a:cubicBezTo>
                    <a:cubicBezTo>
                      <a:pt x="34" y="47"/>
                      <a:pt x="35" y="46"/>
                      <a:pt x="36" y="45"/>
                    </a:cubicBezTo>
                    <a:cubicBezTo>
                      <a:pt x="37" y="44"/>
                      <a:pt x="36" y="42"/>
                      <a:pt x="35" y="41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4" y="29"/>
                      <a:pt x="12" y="30"/>
                      <a:pt x="11" y="31"/>
                    </a:cubicBezTo>
                    <a:cubicBezTo>
                      <a:pt x="10" y="33"/>
                      <a:pt x="11" y="34"/>
                      <a:pt x="12" y="35"/>
                    </a:cubicBezTo>
                    <a:close/>
                    <a:moveTo>
                      <a:pt x="44" y="32"/>
                    </a:moveTo>
                    <a:cubicBezTo>
                      <a:pt x="45" y="33"/>
                      <a:pt x="46" y="33"/>
                      <a:pt x="47" y="33"/>
                    </a:cubicBezTo>
                    <a:cubicBezTo>
                      <a:pt x="47" y="33"/>
                      <a:pt x="48" y="33"/>
                      <a:pt x="48" y="33"/>
                    </a:cubicBezTo>
                    <a:cubicBezTo>
                      <a:pt x="50" y="32"/>
                      <a:pt x="50" y="30"/>
                      <a:pt x="49" y="29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7" y="8"/>
                      <a:pt x="35" y="8"/>
                      <a:pt x="34" y="9"/>
                    </a:cubicBezTo>
                    <a:cubicBezTo>
                      <a:pt x="33" y="9"/>
                      <a:pt x="32" y="11"/>
                      <a:pt x="33" y="13"/>
                    </a:cubicBezTo>
                    <a:lnTo>
                      <a:pt x="44" y="32"/>
                    </a:lnTo>
                    <a:close/>
                    <a:moveTo>
                      <a:pt x="95" y="46"/>
                    </a:moveTo>
                    <a:cubicBezTo>
                      <a:pt x="95" y="47"/>
                      <a:pt x="96" y="47"/>
                      <a:pt x="97" y="47"/>
                    </a:cubicBezTo>
                    <a:cubicBezTo>
                      <a:pt x="98" y="47"/>
                      <a:pt x="98" y="47"/>
                      <a:pt x="99" y="47"/>
                    </a:cubicBezTo>
                    <a:cubicBezTo>
                      <a:pt x="118" y="36"/>
                      <a:pt x="118" y="36"/>
                      <a:pt x="118" y="36"/>
                    </a:cubicBezTo>
                    <a:cubicBezTo>
                      <a:pt x="119" y="35"/>
                      <a:pt x="120" y="33"/>
                      <a:pt x="119" y="32"/>
                    </a:cubicBezTo>
                    <a:cubicBezTo>
                      <a:pt x="118" y="30"/>
                      <a:pt x="116" y="30"/>
                      <a:pt x="115" y="30"/>
                    </a:cubicBezTo>
                    <a:cubicBezTo>
                      <a:pt x="96" y="42"/>
                      <a:pt x="96" y="42"/>
                      <a:pt x="96" y="42"/>
                    </a:cubicBezTo>
                    <a:cubicBezTo>
                      <a:pt x="94" y="42"/>
                      <a:pt x="94" y="44"/>
                      <a:pt x="95" y="46"/>
                    </a:cubicBezTo>
                    <a:close/>
                    <a:moveTo>
                      <a:pt x="6" y="67"/>
                    </a:moveTo>
                    <a:cubicBezTo>
                      <a:pt x="6" y="67"/>
                      <a:pt x="6" y="67"/>
                      <a:pt x="6" y="67"/>
                    </a:cubicBezTo>
                    <a:cubicBezTo>
                      <a:pt x="28" y="67"/>
                      <a:pt x="28" y="67"/>
                      <a:pt x="28" y="67"/>
                    </a:cubicBezTo>
                    <a:cubicBezTo>
                      <a:pt x="30" y="66"/>
                      <a:pt x="31" y="65"/>
                      <a:pt x="31" y="63"/>
                    </a:cubicBezTo>
                    <a:cubicBezTo>
                      <a:pt x="31" y="62"/>
                      <a:pt x="30" y="61"/>
                      <a:pt x="28" y="61"/>
                    </a:cubicBezTo>
                    <a:cubicBezTo>
                      <a:pt x="6" y="61"/>
                      <a:pt x="6" y="61"/>
                      <a:pt x="6" y="61"/>
                    </a:cubicBezTo>
                    <a:cubicBezTo>
                      <a:pt x="4" y="61"/>
                      <a:pt x="3" y="62"/>
                      <a:pt x="3" y="64"/>
                    </a:cubicBezTo>
                    <a:cubicBezTo>
                      <a:pt x="3" y="66"/>
                      <a:pt x="4" y="67"/>
                      <a:pt x="6" y="67"/>
                    </a:cubicBezTo>
                    <a:close/>
                    <a:moveTo>
                      <a:pt x="82" y="33"/>
                    </a:moveTo>
                    <a:cubicBezTo>
                      <a:pt x="83" y="33"/>
                      <a:pt x="83" y="34"/>
                      <a:pt x="84" y="34"/>
                    </a:cubicBezTo>
                    <a:cubicBezTo>
                      <a:pt x="85" y="34"/>
                      <a:pt x="86" y="33"/>
                      <a:pt x="86" y="32"/>
                    </a:cubicBezTo>
                    <a:cubicBezTo>
                      <a:pt x="98" y="13"/>
                      <a:pt x="98" y="13"/>
                      <a:pt x="98" y="13"/>
                    </a:cubicBezTo>
                    <a:cubicBezTo>
                      <a:pt x="98" y="11"/>
                      <a:pt x="98" y="10"/>
                      <a:pt x="97" y="9"/>
                    </a:cubicBezTo>
                    <a:cubicBezTo>
                      <a:pt x="95" y="8"/>
                      <a:pt x="93" y="8"/>
                      <a:pt x="92" y="10"/>
                    </a:cubicBezTo>
                    <a:cubicBezTo>
                      <a:pt x="81" y="29"/>
                      <a:pt x="81" y="29"/>
                      <a:pt x="81" y="29"/>
                    </a:cubicBezTo>
                    <a:cubicBezTo>
                      <a:pt x="80" y="31"/>
                      <a:pt x="81" y="32"/>
                      <a:pt x="82" y="33"/>
                    </a:cubicBezTo>
                    <a:close/>
                    <a:moveTo>
                      <a:pt x="64" y="37"/>
                    </a:moveTo>
                    <a:cubicBezTo>
                      <a:pt x="51" y="38"/>
                      <a:pt x="40" y="49"/>
                      <a:pt x="40" y="63"/>
                    </a:cubicBezTo>
                    <a:cubicBezTo>
                      <a:pt x="40" y="65"/>
                      <a:pt x="41" y="66"/>
                      <a:pt x="43" y="66"/>
                    </a:cubicBezTo>
                    <a:cubicBezTo>
                      <a:pt x="43" y="66"/>
                      <a:pt x="43" y="66"/>
                      <a:pt x="43" y="66"/>
                    </a:cubicBezTo>
                    <a:cubicBezTo>
                      <a:pt x="45" y="66"/>
                      <a:pt x="46" y="65"/>
                      <a:pt x="46" y="63"/>
                    </a:cubicBezTo>
                    <a:cubicBezTo>
                      <a:pt x="46" y="52"/>
                      <a:pt x="54" y="44"/>
                      <a:pt x="65" y="43"/>
                    </a:cubicBezTo>
                    <a:cubicBezTo>
                      <a:pt x="72" y="43"/>
                      <a:pt x="79" y="47"/>
                      <a:pt x="82" y="54"/>
                    </a:cubicBezTo>
                    <a:cubicBezTo>
                      <a:pt x="83" y="55"/>
                      <a:pt x="85" y="56"/>
                      <a:pt x="86" y="55"/>
                    </a:cubicBezTo>
                    <a:cubicBezTo>
                      <a:pt x="87" y="54"/>
                      <a:pt x="88" y="52"/>
                      <a:pt x="87" y="51"/>
                    </a:cubicBezTo>
                    <a:cubicBezTo>
                      <a:pt x="83" y="42"/>
                      <a:pt x="74" y="37"/>
                      <a:pt x="64" y="37"/>
                    </a:cubicBezTo>
                    <a:close/>
                    <a:moveTo>
                      <a:pt x="64" y="29"/>
                    </a:moveTo>
                    <a:cubicBezTo>
                      <a:pt x="64" y="29"/>
                      <a:pt x="64" y="29"/>
                      <a:pt x="64" y="29"/>
                    </a:cubicBezTo>
                    <a:cubicBezTo>
                      <a:pt x="66" y="29"/>
                      <a:pt x="67" y="27"/>
                      <a:pt x="67" y="25"/>
                    </a:cubicBezTo>
                    <a:cubicBezTo>
                      <a:pt x="67" y="3"/>
                      <a:pt x="67" y="3"/>
                      <a:pt x="67" y="3"/>
                    </a:cubicBezTo>
                    <a:cubicBezTo>
                      <a:pt x="67" y="2"/>
                      <a:pt x="65" y="0"/>
                      <a:pt x="64" y="0"/>
                    </a:cubicBezTo>
                    <a:cubicBezTo>
                      <a:pt x="62" y="0"/>
                      <a:pt x="61" y="2"/>
                      <a:pt x="61" y="3"/>
                    </a:cubicBezTo>
                    <a:cubicBezTo>
                      <a:pt x="61" y="26"/>
                      <a:pt x="61" y="26"/>
                      <a:pt x="61" y="26"/>
                    </a:cubicBezTo>
                    <a:cubicBezTo>
                      <a:pt x="61" y="27"/>
                      <a:pt x="63" y="29"/>
                      <a:pt x="64" y="29"/>
                    </a:cubicBezTo>
                    <a:close/>
                    <a:moveTo>
                      <a:pt x="130" y="98"/>
                    </a:moveTo>
                    <a:cubicBezTo>
                      <a:pt x="130" y="98"/>
                      <a:pt x="130" y="97"/>
                      <a:pt x="130" y="97"/>
                    </a:cubicBezTo>
                    <a:cubicBezTo>
                      <a:pt x="130" y="76"/>
                      <a:pt x="113" y="60"/>
                      <a:pt x="92" y="60"/>
                    </a:cubicBezTo>
                    <a:cubicBezTo>
                      <a:pt x="80" y="60"/>
                      <a:pt x="68" y="66"/>
                      <a:pt x="61" y="76"/>
                    </a:cubicBezTo>
                    <a:cubicBezTo>
                      <a:pt x="57" y="73"/>
                      <a:pt x="51" y="71"/>
                      <a:pt x="46" y="71"/>
                    </a:cubicBezTo>
                    <a:cubicBezTo>
                      <a:pt x="31" y="71"/>
                      <a:pt x="18" y="83"/>
                      <a:pt x="17" y="98"/>
                    </a:cubicBezTo>
                    <a:cubicBezTo>
                      <a:pt x="7" y="103"/>
                      <a:pt x="0" y="114"/>
                      <a:pt x="0" y="126"/>
                    </a:cubicBezTo>
                    <a:cubicBezTo>
                      <a:pt x="0" y="143"/>
                      <a:pt x="13" y="157"/>
                      <a:pt x="29" y="157"/>
                    </a:cubicBezTo>
                    <a:cubicBezTo>
                      <a:pt x="31" y="157"/>
                      <a:pt x="31" y="157"/>
                      <a:pt x="31" y="157"/>
                    </a:cubicBezTo>
                    <a:cubicBezTo>
                      <a:pt x="33" y="157"/>
                      <a:pt x="34" y="155"/>
                      <a:pt x="34" y="154"/>
                    </a:cubicBezTo>
                    <a:cubicBezTo>
                      <a:pt x="34" y="152"/>
                      <a:pt x="33" y="151"/>
                      <a:pt x="31" y="151"/>
                    </a:cubicBezTo>
                    <a:cubicBezTo>
                      <a:pt x="29" y="151"/>
                      <a:pt x="29" y="151"/>
                      <a:pt x="29" y="151"/>
                    </a:cubicBezTo>
                    <a:cubicBezTo>
                      <a:pt x="17" y="151"/>
                      <a:pt x="6" y="140"/>
                      <a:pt x="6" y="126"/>
                    </a:cubicBezTo>
                    <a:cubicBezTo>
                      <a:pt x="6" y="116"/>
                      <a:pt x="12" y="107"/>
                      <a:pt x="21" y="103"/>
                    </a:cubicBezTo>
                    <a:cubicBezTo>
                      <a:pt x="22" y="103"/>
                      <a:pt x="23" y="101"/>
                      <a:pt x="23" y="100"/>
                    </a:cubicBezTo>
                    <a:cubicBezTo>
                      <a:pt x="23" y="87"/>
                      <a:pt x="33" y="77"/>
                      <a:pt x="46" y="77"/>
                    </a:cubicBezTo>
                    <a:cubicBezTo>
                      <a:pt x="51" y="77"/>
                      <a:pt x="56" y="79"/>
                      <a:pt x="60" y="82"/>
                    </a:cubicBezTo>
                    <a:cubicBezTo>
                      <a:pt x="61" y="83"/>
                      <a:pt x="62" y="83"/>
                      <a:pt x="63" y="83"/>
                    </a:cubicBezTo>
                    <a:cubicBezTo>
                      <a:pt x="64" y="83"/>
                      <a:pt x="64" y="82"/>
                      <a:pt x="65" y="82"/>
                    </a:cubicBezTo>
                    <a:cubicBezTo>
                      <a:pt x="70" y="72"/>
                      <a:pt x="81" y="66"/>
                      <a:pt x="92" y="66"/>
                    </a:cubicBezTo>
                    <a:cubicBezTo>
                      <a:pt x="110" y="66"/>
                      <a:pt x="124" y="80"/>
                      <a:pt x="124" y="97"/>
                    </a:cubicBezTo>
                    <a:cubicBezTo>
                      <a:pt x="124" y="98"/>
                      <a:pt x="124" y="99"/>
                      <a:pt x="124" y="100"/>
                    </a:cubicBezTo>
                    <a:cubicBezTo>
                      <a:pt x="123" y="101"/>
                      <a:pt x="124" y="102"/>
                      <a:pt x="126" y="103"/>
                    </a:cubicBezTo>
                    <a:cubicBezTo>
                      <a:pt x="135" y="106"/>
                      <a:pt x="141" y="116"/>
                      <a:pt x="141" y="126"/>
                    </a:cubicBezTo>
                    <a:cubicBezTo>
                      <a:pt x="141" y="140"/>
                      <a:pt x="131" y="151"/>
                      <a:pt x="118" y="151"/>
                    </a:cubicBezTo>
                    <a:cubicBezTo>
                      <a:pt x="116" y="151"/>
                      <a:pt x="116" y="151"/>
                      <a:pt x="116" y="151"/>
                    </a:cubicBezTo>
                    <a:cubicBezTo>
                      <a:pt x="115" y="151"/>
                      <a:pt x="113" y="152"/>
                      <a:pt x="113" y="154"/>
                    </a:cubicBezTo>
                    <a:cubicBezTo>
                      <a:pt x="113" y="155"/>
                      <a:pt x="115" y="157"/>
                      <a:pt x="116" y="157"/>
                    </a:cubicBezTo>
                    <a:cubicBezTo>
                      <a:pt x="118" y="157"/>
                      <a:pt x="118" y="157"/>
                      <a:pt x="118" y="157"/>
                    </a:cubicBezTo>
                    <a:cubicBezTo>
                      <a:pt x="134" y="157"/>
                      <a:pt x="147" y="143"/>
                      <a:pt x="147" y="126"/>
                    </a:cubicBezTo>
                    <a:cubicBezTo>
                      <a:pt x="147" y="114"/>
                      <a:pt x="140" y="103"/>
                      <a:pt x="130" y="98"/>
                    </a:cubicBezTo>
                    <a:close/>
                    <a:moveTo>
                      <a:pt x="101" y="135"/>
                    </a:moveTo>
                    <a:cubicBezTo>
                      <a:pt x="100" y="134"/>
                      <a:pt x="99" y="133"/>
                      <a:pt x="98" y="133"/>
                    </a:cubicBezTo>
                    <a:cubicBezTo>
                      <a:pt x="98" y="133"/>
                      <a:pt x="98" y="133"/>
                      <a:pt x="98" y="133"/>
                    </a:cubicBezTo>
                    <a:cubicBezTo>
                      <a:pt x="97" y="133"/>
                      <a:pt x="96" y="134"/>
                      <a:pt x="95" y="135"/>
                    </a:cubicBezTo>
                    <a:cubicBezTo>
                      <a:pt x="95" y="135"/>
                      <a:pt x="95" y="136"/>
                      <a:pt x="94" y="137"/>
                    </a:cubicBezTo>
                    <a:cubicBezTo>
                      <a:pt x="94" y="137"/>
                      <a:pt x="94" y="137"/>
                      <a:pt x="94" y="137"/>
                    </a:cubicBezTo>
                    <a:cubicBezTo>
                      <a:pt x="90" y="143"/>
                      <a:pt x="87" y="148"/>
                      <a:pt x="87" y="152"/>
                    </a:cubicBezTo>
                    <a:cubicBezTo>
                      <a:pt x="87" y="158"/>
                      <a:pt x="92" y="162"/>
                      <a:pt x="98" y="162"/>
                    </a:cubicBezTo>
                    <a:cubicBezTo>
                      <a:pt x="101" y="162"/>
                      <a:pt x="104" y="161"/>
                      <a:pt x="106" y="159"/>
                    </a:cubicBezTo>
                    <a:cubicBezTo>
                      <a:pt x="108" y="157"/>
                      <a:pt x="109" y="154"/>
                      <a:pt x="109" y="152"/>
                    </a:cubicBezTo>
                    <a:cubicBezTo>
                      <a:pt x="109" y="148"/>
                      <a:pt x="106" y="143"/>
                      <a:pt x="102" y="137"/>
                    </a:cubicBezTo>
                    <a:lnTo>
                      <a:pt x="101" y="135"/>
                    </a:lnTo>
                    <a:close/>
                    <a:moveTo>
                      <a:pt x="101" y="155"/>
                    </a:moveTo>
                    <a:cubicBezTo>
                      <a:pt x="100" y="156"/>
                      <a:pt x="99" y="156"/>
                      <a:pt x="98" y="156"/>
                    </a:cubicBezTo>
                    <a:cubicBezTo>
                      <a:pt x="95" y="156"/>
                      <a:pt x="93" y="154"/>
                      <a:pt x="93" y="152"/>
                    </a:cubicBezTo>
                    <a:cubicBezTo>
                      <a:pt x="93" y="150"/>
                      <a:pt x="96" y="145"/>
                      <a:pt x="98" y="142"/>
                    </a:cubicBezTo>
                    <a:cubicBezTo>
                      <a:pt x="100" y="145"/>
                      <a:pt x="103" y="150"/>
                      <a:pt x="103" y="152"/>
                    </a:cubicBezTo>
                    <a:cubicBezTo>
                      <a:pt x="103" y="153"/>
                      <a:pt x="102" y="154"/>
                      <a:pt x="101" y="155"/>
                    </a:cubicBezTo>
                    <a:close/>
                    <a:moveTo>
                      <a:pt x="171" y="92"/>
                    </a:moveTo>
                    <a:cubicBezTo>
                      <a:pt x="170" y="78"/>
                      <a:pt x="159" y="67"/>
                      <a:pt x="145" y="67"/>
                    </a:cubicBezTo>
                    <a:cubicBezTo>
                      <a:pt x="139" y="67"/>
                      <a:pt x="133" y="69"/>
                      <a:pt x="128" y="73"/>
                    </a:cubicBezTo>
                    <a:cubicBezTo>
                      <a:pt x="127" y="74"/>
                      <a:pt x="126" y="76"/>
                      <a:pt x="127" y="77"/>
                    </a:cubicBezTo>
                    <a:cubicBezTo>
                      <a:pt x="129" y="78"/>
                      <a:pt x="130" y="79"/>
                      <a:pt x="132" y="78"/>
                    </a:cubicBezTo>
                    <a:cubicBezTo>
                      <a:pt x="135" y="75"/>
                      <a:pt x="140" y="73"/>
                      <a:pt x="145" y="73"/>
                    </a:cubicBezTo>
                    <a:cubicBezTo>
                      <a:pt x="156" y="73"/>
                      <a:pt x="165" y="82"/>
                      <a:pt x="165" y="94"/>
                    </a:cubicBezTo>
                    <a:cubicBezTo>
                      <a:pt x="165" y="95"/>
                      <a:pt x="166" y="96"/>
                      <a:pt x="167" y="96"/>
                    </a:cubicBezTo>
                    <a:cubicBezTo>
                      <a:pt x="175" y="100"/>
                      <a:pt x="180" y="108"/>
                      <a:pt x="180" y="117"/>
                    </a:cubicBezTo>
                    <a:cubicBezTo>
                      <a:pt x="180" y="129"/>
                      <a:pt x="171" y="139"/>
                      <a:pt x="160" y="139"/>
                    </a:cubicBezTo>
                    <a:cubicBezTo>
                      <a:pt x="151" y="139"/>
                      <a:pt x="151" y="139"/>
                      <a:pt x="151" y="139"/>
                    </a:cubicBezTo>
                    <a:cubicBezTo>
                      <a:pt x="149" y="139"/>
                      <a:pt x="148" y="141"/>
                      <a:pt x="148" y="142"/>
                    </a:cubicBezTo>
                    <a:cubicBezTo>
                      <a:pt x="148" y="144"/>
                      <a:pt x="149" y="145"/>
                      <a:pt x="151" y="145"/>
                    </a:cubicBezTo>
                    <a:cubicBezTo>
                      <a:pt x="160" y="145"/>
                      <a:pt x="160" y="145"/>
                      <a:pt x="160" y="145"/>
                    </a:cubicBezTo>
                    <a:cubicBezTo>
                      <a:pt x="174" y="145"/>
                      <a:pt x="186" y="133"/>
                      <a:pt x="186" y="117"/>
                    </a:cubicBezTo>
                    <a:cubicBezTo>
                      <a:pt x="186" y="106"/>
                      <a:pt x="181" y="96"/>
                      <a:pt x="171" y="92"/>
                    </a:cubicBezTo>
                    <a:close/>
                    <a:moveTo>
                      <a:pt x="80" y="159"/>
                    </a:moveTo>
                    <a:cubicBezTo>
                      <a:pt x="78" y="156"/>
                      <a:pt x="77" y="155"/>
                      <a:pt x="76" y="153"/>
                    </a:cubicBezTo>
                    <a:cubicBezTo>
                      <a:pt x="76" y="152"/>
                      <a:pt x="75" y="152"/>
                      <a:pt x="74" y="152"/>
                    </a:cubicBezTo>
                    <a:cubicBezTo>
                      <a:pt x="74" y="152"/>
                      <a:pt x="74" y="152"/>
                      <a:pt x="74" y="152"/>
                    </a:cubicBezTo>
                    <a:cubicBezTo>
                      <a:pt x="73" y="152"/>
                      <a:pt x="72" y="152"/>
                      <a:pt x="71" y="153"/>
                    </a:cubicBezTo>
                    <a:cubicBezTo>
                      <a:pt x="70" y="155"/>
                      <a:pt x="69" y="157"/>
                      <a:pt x="67" y="159"/>
                    </a:cubicBezTo>
                    <a:cubicBezTo>
                      <a:pt x="62" y="168"/>
                      <a:pt x="58" y="175"/>
                      <a:pt x="58" y="179"/>
                    </a:cubicBezTo>
                    <a:cubicBezTo>
                      <a:pt x="58" y="188"/>
                      <a:pt x="65" y="195"/>
                      <a:pt x="74" y="195"/>
                    </a:cubicBezTo>
                    <a:cubicBezTo>
                      <a:pt x="78" y="195"/>
                      <a:pt x="82" y="193"/>
                      <a:pt x="85" y="190"/>
                    </a:cubicBezTo>
                    <a:cubicBezTo>
                      <a:pt x="88" y="187"/>
                      <a:pt x="89" y="183"/>
                      <a:pt x="89" y="179"/>
                    </a:cubicBezTo>
                    <a:cubicBezTo>
                      <a:pt x="89" y="175"/>
                      <a:pt x="85" y="168"/>
                      <a:pt x="80" y="159"/>
                    </a:cubicBezTo>
                    <a:close/>
                    <a:moveTo>
                      <a:pt x="80" y="186"/>
                    </a:moveTo>
                    <a:cubicBezTo>
                      <a:pt x="79" y="188"/>
                      <a:pt x="76" y="189"/>
                      <a:pt x="74" y="189"/>
                    </a:cubicBezTo>
                    <a:cubicBezTo>
                      <a:pt x="69" y="189"/>
                      <a:pt x="64" y="184"/>
                      <a:pt x="64" y="179"/>
                    </a:cubicBezTo>
                    <a:cubicBezTo>
                      <a:pt x="64" y="176"/>
                      <a:pt x="69" y="167"/>
                      <a:pt x="73" y="162"/>
                    </a:cubicBezTo>
                    <a:cubicBezTo>
                      <a:pt x="73" y="162"/>
                      <a:pt x="73" y="161"/>
                      <a:pt x="74" y="160"/>
                    </a:cubicBezTo>
                    <a:cubicBezTo>
                      <a:pt x="74" y="161"/>
                      <a:pt x="74" y="161"/>
                      <a:pt x="74" y="162"/>
                    </a:cubicBezTo>
                    <a:cubicBezTo>
                      <a:pt x="75" y="162"/>
                      <a:pt x="75" y="162"/>
                      <a:pt x="75" y="162"/>
                    </a:cubicBezTo>
                    <a:cubicBezTo>
                      <a:pt x="78" y="167"/>
                      <a:pt x="83" y="176"/>
                      <a:pt x="83" y="179"/>
                    </a:cubicBezTo>
                    <a:cubicBezTo>
                      <a:pt x="83" y="182"/>
                      <a:pt x="82" y="184"/>
                      <a:pt x="80" y="186"/>
                    </a:cubicBezTo>
                    <a:close/>
                    <a:moveTo>
                      <a:pt x="74" y="144"/>
                    </a:moveTo>
                    <a:cubicBezTo>
                      <a:pt x="77" y="144"/>
                      <a:pt x="80" y="143"/>
                      <a:pt x="82" y="140"/>
                    </a:cubicBezTo>
                    <a:cubicBezTo>
                      <a:pt x="84" y="138"/>
                      <a:pt x="85" y="135"/>
                      <a:pt x="85" y="132"/>
                    </a:cubicBezTo>
                    <a:cubicBezTo>
                      <a:pt x="85" y="129"/>
                      <a:pt x="82" y="124"/>
                      <a:pt x="78" y="117"/>
                    </a:cubicBezTo>
                    <a:cubicBezTo>
                      <a:pt x="76" y="115"/>
                      <a:pt x="76" y="115"/>
                      <a:pt x="76" y="115"/>
                    </a:cubicBezTo>
                    <a:cubicBezTo>
                      <a:pt x="76" y="114"/>
                      <a:pt x="75" y="113"/>
                      <a:pt x="74" y="113"/>
                    </a:cubicBezTo>
                    <a:cubicBezTo>
                      <a:pt x="73" y="113"/>
                      <a:pt x="72" y="114"/>
                      <a:pt x="71" y="115"/>
                    </a:cubicBezTo>
                    <a:cubicBezTo>
                      <a:pt x="71" y="115"/>
                      <a:pt x="70" y="116"/>
                      <a:pt x="69" y="117"/>
                    </a:cubicBezTo>
                    <a:cubicBezTo>
                      <a:pt x="65" y="124"/>
                      <a:pt x="62" y="129"/>
                      <a:pt x="62" y="132"/>
                    </a:cubicBezTo>
                    <a:cubicBezTo>
                      <a:pt x="62" y="139"/>
                      <a:pt x="68" y="144"/>
                      <a:pt x="74" y="144"/>
                    </a:cubicBezTo>
                    <a:cubicBezTo>
                      <a:pt x="74" y="144"/>
                      <a:pt x="74" y="144"/>
                      <a:pt x="74" y="144"/>
                    </a:cubicBezTo>
                    <a:close/>
                    <a:moveTo>
                      <a:pt x="68" y="132"/>
                    </a:moveTo>
                    <a:cubicBezTo>
                      <a:pt x="68" y="131"/>
                      <a:pt x="72" y="125"/>
                      <a:pt x="74" y="122"/>
                    </a:cubicBezTo>
                    <a:cubicBezTo>
                      <a:pt x="76" y="125"/>
                      <a:pt x="79" y="131"/>
                      <a:pt x="79" y="132"/>
                    </a:cubicBezTo>
                    <a:cubicBezTo>
                      <a:pt x="79" y="134"/>
                      <a:pt x="78" y="135"/>
                      <a:pt x="77" y="136"/>
                    </a:cubicBezTo>
                    <a:cubicBezTo>
                      <a:pt x="76" y="137"/>
                      <a:pt x="75" y="138"/>
                      <a:pt x="74" y="138"/>
                    </a:cubicBezTo>
                    <a:cubicBezTo>
                      <a:pt x="71" y="138"/>
                      <a:pt x="68" y="135"/>
                      <a:pt x="68" y="132"/>
                    </a:cubicBezTo>
                    <a:close/>
                    <a:moveTo>
                      <a:pt x="54" y="137"/>
                    </a:moveTo>
                    <a:cubicBezTo>
                      <a:pt x="53" y="134"/>
                      <a:pt x="53" y="134"/>
                      <a:pt x="53" y="134"/>
                    </a:cubicBezTo>
                    <a:cubicBezTo>
                      <a:pt x="52" y="133"/>
                      <a:pt x="51" y="133"/>
                      <a:pt x="50" y="133"/>
                    </a:cubicBezTo>
                    <a:cubicBezTo>
                      <a:pt x="49" y="133"/>
                      <a:pt x="48" y="133"/>
                      <a:pt x="47" y="134"/>
                    </a:cubicBezTo>
                    <a:cubicBezTo>
                      <a:pt x="46" y="137"/>
                      <a:pt x="46" y="137"/>
                      <a:pt x="46" y="137"/>
                    </a:cubicBezTo>
                    <a:cubicBezTo>
                      <a:pt x="42" y="143"/>
                      <a:pt x="39" y="148"/>
                      <a:pt x="39" y="152"/>
                    </a:cubicBezTo>
                    <a:cubicBezTo>
                      <a:pt x="39" y="158"/>
                      <a:pt x="44" y="163"/>
                      <a:pt x="50" y="163"/>
                    </a:cubicBezTo>
                    <a:cubicBezTo>
                      <a:pt x="53" y="163"/>
                      <a:pt x="56" y="162"/>
                      <a:pt x="58" y="160"/>
                    </a:cubicBezTo>
                    <a:cubicBezTo>
                      <a:pt x="60" y="158"/>
                      <a:pt x="61" y="155"/>
                      <a:pt x="61" y="152"/>
                    </a:cubicBezTo>
                    <a:cubicBezTo>
                      <a:pt x="61" y="148"/>
                      <a:pt x="58" y="143"/>
                      <a:pt x="54" y="137"/>
                    </a:cubicBezTo>
                    <a:close/>
                    <a:moveTo>
                      <a:pt x="54" y="156"/>
                    </a:moveTo>
                    <a:cubicBezTo>
                      <a:pt x="53" y="157"/>
                      <a:pt x="51" y="157"/>
                      <a:pt x="50" y="157"/>
                    </a:cubicBezTo>
                    <a:cubicBezTo>
                      <a:pt x="47" y="157"/>
                      <a:pt x="45" y="155"/>
                      <a:pt x="45" y="152"/>
                    </a:cubicBezTo>
                    <a:cubicBezTo>
                      <a:pt x="45" y="150"/>
                      <a:pt x="48" y="145"/>
                      <a:pt x="50" y="141"/>
                    </a:cubicBezTo>
                    <a:cubicBezTo>
                      <a:pt x="52" y="145"/>
                      <a:pt x="55" y="150"/>
                      <a:pt x="55" y="152"/>
                    </a:cubicBezTo>
                    <a:cubicBezTo>
                      <a:pt x="55" y="153"/>
                      <a:pt x="55" y="155"/>
                      <a:pt x="54" y="156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" name="Freeform 12"/>
              <p:cNvSpPr>
                <a:spLocks noEditPoints="1"/>
              </p:cNvSpPr>
              <p:nvPr/>
            </p:nvSpPr>
            <p:spPr bwMode="auto">
              <a:xfrm>
                <a:off x="3651" y="7285"/>
                <a:ext cx="392" cy="362"/>
              </a:xfrm>
              <a:custGeom>
                <a:avLst/>
                <a:gdLst>
                  <a:gd name="T0" fmla="*/ 100 w 166"/>
                  <a:gd name="T1" fmla="*/ 97 h 153"/>
                  <a:gd name="T2" fmla="*/ 96 w 166"/>
                  <a:gd name="T3" fmla="*/ 97 h 153"/>
                  <a:gd name="T4" fmla="*/ 118 w 166"/>
                  <a:gd name="T5" fmla="*/ 67 h 153"/>
                  <a:gd name="T6" fmla="*/ 118 w 166"/>
                  <a:gd name="T7" fmla="*/ 64 h 153"/>
                  <a:gd name="T8" fmla="*/ 115 w 166"/>
                  <a:gd name="T9" fmla="*/ 63 h 153"/>
                  <a:gd name="T10" fmla="*/ 76 w 166"/>
                  <a:gd name="T11" fmla="*/ 63 h 153"/>
                  <a:gd name="T12" fmla="*/ 73 w 166"/>
                  <a:gd name="T13" fmla="*/ 65 h 153"/>
                  <a:gd name="T14" fmla="*/ 60 w 166"/>
                  <a:gd name="T15" fmla="*/ 106 h 153"/>
                  <a:gd name="T16" fmla="*/ 61 w 166"/>
                  <a:gd name="T17" fmla="*/ 109 h 153"/>
                  <a:gd name="T18" fmla="*/ 63 w 166"/>
                  <a:gd name="T19" fmla="*/ 110 h 153"/>
                  <a:gd name="T20" fmla="*/ 69 w 166"/>
                  <a:gd name="T21" fmla="*/ 110 h 153"/>
                  <a:gd name="T22" fmla="*/ 54 w 166"/>
                  <a:gd name="T23" fmla="*/ 149 h 153"/>
                  <a:gd name="T24" fmla="*/ 55 w 166"/>
                  <a:gd name="T25" fmla="*/ 153 h 153"/>
                  <a:gd name="T26" fmla="*/ 57 w 166"/>
                  <a:gd name="T27" fmla="*/ 153 h 153"/>
                  <a:gd name="T28" fmla="*/ 59 w 166"/>
                  <a:gd name="T29" fmla="*/ 152 h 153"/>
                  <a:gd name="T30" fmla="*/ 103 w 166"/>
                  <a:gd name="T31" fmla="*/ 102 h 153"/>
                  <a:gd name="T32" fmla="*/ 103 w 166"/>
                  <a:gd name="T33" fmla="*/ 99 h 153"/>
                  <a:gd name="T34" fmla="*/ 100 w 166"/>
                  <a:gd name="T35" fmla="*/ 97 h 153"/>
                  <a:gd name="T36" fmla="*/ 65 w 166"/>
                  <a:gd name="T37" fmla="*/ 136 h 153"/>
                  <a:gd name="T38" fmla="*/ 76 w 166"/>
                  <a:gd name="T39" fmla="*/ 108 h 153"/>
                  <a:gd name="T40" fmla="*/ 75 w 166"/>
                  <a:gd name="T41" fmla="*/ 105 h 153"/>
                  <a:gd name="T42" fmla="*/ 73 w 166"/>
                  <a:gd name="T43" fmla="*/ 104 h 153"/>
                  <a:gd name="T44" fmla="*/ 67 w 166"/>
                  <a:gd name="T45" fmla="*/ 104 h 153"/>
                  <a:gd name="T46" fmla="*/ 79 w 166"/>
                  <a:gd name="T47" fmla="*/ 69 h 153"/>
                  <a:gd name="T48" fmla="*/ 109 w 166"/>
                  <a:gd name="T49" fmla="*/ 69 h 153"/>
                  <a:gd name="T50" fmla="*/ 88 w 166"/>
                  <a:gd name="T51" fmla="*/ 98 h 153"/>
                  <a:gd name="T52" fmla="*/ 88 w 166"/>
                  <a:gd name="T53" fmla="*/ 101 h 153"/>
                  <a:gd name="T54" fmla="*/ 91 w 166"/>
                  <a:gd name="T55" fmla="*/ 103 h 153"/>
                  <a:gd name="T56" fmla="*/ 94 w 166"/>
                  <a:gd name="T57" fmla="*/ 103 h 153"/>
                  <a:gd name="T58" fmla="*/ 65 w 166"/>
                  <a:gd name="T59" fmla="*/ 136 h 153"/>
                  <a:gd name="T60" fmla="*/ 146 w 166"/>
                  <a:gd name="T61" fmla="*/ 43 h 153"/>
                  <a:gd name="T62" fmla="*/ 146 w 166"/>
                  <a:gd name="T63" fmla="*/ 42 h 153"/>
                  <a:gd name="T64" fmla="*/ 104 w 166"/>
                  <a:gd name="T65" fmla="*/ 0 h 153"/>
                  <a:gd name="T66" fmla="*/ 69 w 166"/>
                  <a:gd name="T67" fmla="*/ 18 h 153"/>
                  <a:gd name="T68" fmla="*/ 51 w 166"/>
                  <a:gd name="T69" fmla="*/ 13 h 153"/>
                  <a:gd name="T70" fmla="*/ 19 w 166"/>
                  <a:gd name="T71" fmla="*/ 43 h 153"/>
                  <a:gd name="T72" fmla="*/ 0 w 166"/>
                  <a:gd name="T73" fmla="*/ 75 h 153"/>
                  <a:gd name="T74" fmla="*/ 33 w 166"/>
                  <a:gd name="T75" fmla="*/ 109 h 153"/>
                  <a:gd name="T76" fmla="*/ 46 w 166"/>
                  <a:gd name="T77" fmla="*/ 109 h 153"/>
                  <a:gd name="T78" fmla="*/ 49 w 166"/>
                  <a:gd name="T79" fmla="*/ 106 h 153"/>
                  <a:gd name="T80" fmla="*/ 46 w 166"/>
                  <a:gd name="T81" fmla="*/ 103 h 153"/>
                  <a:gd name="T82" fmla="*/ 33 w 166"/>
                  <a:gd name="T83" fmla="*/ 103 h 153"/>
                  <a:gd name="T84" fmla="*/ 6 w 166"/>
                  <a:gd name="T85" fmla="*/ 75 h 153"/>
                  <a:gd name="T86" fmla="*/ 23 w 166"/>
                  <a:gd name="T87" fmla="*/ 48 h 153"/>
                  <a:gd name="T88" fmla="*/ 25 w 166"/>
                  <a:gd name="T89" fmla="*/ 45 h 153"/>
                  <a:gd name="T90" fmla="*/ 51 w 166"/>
                  <a:gd name="T91" fmla="*/ 19 h 153"/>
                  <a:gd name="T92" fmla="*/ 68 w 166"/>
                  <a:gd name="T93" fmla="*/ 25 h 153"/>
                  <a:gd name="T94" fmla="*/ 71 w 166"/>
                  <a:gd name="T95" fmla="*/ 25 h 153"/>
                  <a:gd name="T96" fmla="*/ 73 w 166"/>
                  <a:gd name="T97" fmla="*/ 24 h 153"/>
                  <a:gd name="T98" fmla="*/ 104 w 166"/>
                  <a:gd name="T99" fmla="*/ 6 h 153"/>
                  <a:gd name="T100" fmla="*/ 140 w 166"/>
                  <a:gd name="T101" fmla="*/ 42 h 153"/>
                  <a:gd name="T102" fmla="*/ 140 w 166"/>
                  <a:gd name="T103" fmla="*/ 45 h 153"/>
                  <a:gd name="T104" fmla="*/ 142 w 166"/>
                  <a:gd name="T105" fmla="*/ 48 h 153"/>
                  <a:gd name="T106" fmla="*/ 160 w 166"/>
                  <a:gd name="T107" fmla="*/ 75 h 153"/>
                  <a:gd name="T108" fmla="*/ 133 w 166"/>
                  <a:gd name="T109" fmla="*/ 103 h 153"/>
                  <a:gd name="T110" fmla="*/ 120 w 166"/>
                  <a:gd name="T111" fmla="*/ 103 h 153"/>
                  <a:gd name="T112" fmla="*/ 117 w 166"/>
                  <a:gd name="T113" fmla="*/ 106 h 153"/>
                  <a:gd name="T114" fmla="*/ 120 w 166"/>
                  <a:gd name="T115" fmla="*/ 109 h 153"/>
                  <a:gd name="T116" fmla="*/ 133 w 166"/>
                  <a:gd name="T117" fmla="*/ 109 h 153"/>
                  <a:gd name="T118" fmla="*/ 166 w 166"/>
                  <a:gd name="T119" fmla="*/ 75 h 153"/>
                  <a:gd name="T120" fmla="*/ 146 w 166"/>
                  <a:gd name="T121" fmla="*/ 43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66" h="153">
                    <a:moveTo>
                      <a:pt x="100" y="97"/>
                    </a:moveTo>
                    <a:cubicBezTo>
                      <a:pt x="96" y="97"/>
                      <a:pt x="96" y="97"/>
                      <a:pt x="96" y="97"/>
                    </a:cubicBezTo>
                    <a:cubicBezTo>
                      <a:pt x="118" y="67"/>
                      <a:pt x="118" y="67"/>
                      <a:pt x="118" y="67"/>
                    </a:cubicBezTo>
                    <a:cubicBezTo>
                      <a:pt x="118" y="66"/>
                      <a:pt x="118" y="65"/>
                      <a:pt x="118" y="64"/>
                    </a:cubicBezTo>
                    <a:cubicBezTo>
                      <a:pt x="117" y="63"/>
                      <a:pt x="116" y="63"/>
                      <a:pt x="115" y="63"/>
                    </a:cubicBezTo>
                    <a:cubicBezTo>
                      <a:pt x="76" y="63"/>
                      <a:pt x="76" y="63"/>
                      <a:pt x="76" y="63"/>
                    </a:cubicBezTo>
                    <a:cubicBezTo>
                      <a:pt x="75" y="63"/>
                      <a:pt x="74" y="63"/>
                      <a:pt x="73" y="65"/>
                    </a:cubicBezTo>
                    <a:cubicBezTo>
                      <a:pt x="60" y="106"/>
                      <a:pt x="60" y="106"/>
                      <a:pt x="60" y="106"/>
                    </a:cubicBezTo>
                    <a:cubicBezTo>
                      <a:pt x="60" y="107"/>
                      <a:pt x="60" y="108"/>
                      <a:pt x="61" y="109"/>
                    </a:cubicBezTo>
                    <a:cubicBezTo>
                      <a:pt x="61" y="109"/>
                      <a:pt x="62" y="110"/>
                      <a:pt x="63" y="110"/>
                    </a:cubicBezTo>
                    <a:cubicBezTo>
                      <a:pt x="69" y="110"/>
                      <a:pt x="69" y="110"/>
                      <a:pt x="69" y="110"/>
                    </a:cubicBezTo>
                    <a:cubicBezTo>
                      <a:pt x="54" y="149"/>
                      <a:pt x="54" y="149"/>
                      <a:pt x="54" y="149"/>
                    </a:cubicBezTo>
                    <a:cubicBezTo>
                      <a:pt x="54" y="151"/>
                      <a:pt x="54" y="152"/>
                      <a:pt x="55" y="153"/>
                    </a:cubicBezTo>
                    <a:cubicBezTo>
                      <a:pt x="56" y="153"/>
                      <a:pt x="56" y="153"/>
                      <a:pt x="57" y="153"/>
                    </a:cubicBezTo>
                    <a:cubicBezTo>
                      <a:pt x="58" y="153"/>
                      <a:pt x="59" y="153"/>
                      <a:pt x="59" y="152"/>
                    </a:cubicBezTo>
                    <a:cubicBezTo>
                      <a:pt x="103" y="102"/>
                      <a:pt x="103" y="102"/>
                      <a:pt x="103" y="102"/>
                    </a:cubicBezTo>
                    <a:cubicBezTo>
                      <a:pt x="103" y="101"/>
                      <a:pt x="104" y="100"/>
                      <a:pt x="103" y="99"/>
                    </a:cubicBezTo>
                    <a:cubicBezTo>
                      <a:pt x="103" y="98"/>
                      <a:pt x="102" y="97"/>
                      <a:pt x="100" y="97"/>
                    </a:cubicBezTo>
                    <a:close/>
                    <a:moveTo>
                      <a:pt x="65" y="136"/>
                    </a:moveTo>
                    <a:cubicBezTo>
                      <a:pt x="76" y="108"/>
                      <a:pt x="76" y="108"/>
                      <a:pt x="76" y="108"/>
                    </a:cubicBezTo>
                    <a:cubicBezTo>
                      <a:pt x="76" y="107"/>
                      <a:pt x="76" y="106"/>
                      <a:pt x="75" y="105"/>
                    </a:cubicBezTo>
                    <a:cubicBezTo>
                      <a:pt x="75" y="104"/>
                      <a:pt x="74" y="104"/>
                      <a:pt x="73" y="104"/>
                    </a:cubicBezTo>
                    <a:cubicBezTo>
                      <a:pt x="67" y="104"/>
                      <a:pt x="67" y="104"/>
                      <a:pt x="67" y="104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109" y="69"/>
                      <a:pt x="109" y="69"/>
                      <a:pt x="109" y="69"/>
                    </a:cubicBezTo>
                    <a:cubicBezTo>
                      <a:pt x="88" y="98"/>
                      <a:pt x="88" y="98"/>
                      <a:pt x="88" y="98"/>
                    </a:cubicBezTo>
                    <a:cubicBezTo>
                      <a:pt x="87" y="99"/>
                      <a:pt x="87" y="100"/>
                      <a:pt x="88" y="101"/>
                    </a:cubicBezTo>
                    <a:cubicBezTo>
                      <a:pt x="88" y="102"/>
                      <a:pt x="89" y="103"/>
                      <a:pt x="91" y="103"/>
                    </a:cubicBezTo>
                    <a:cubicBezTo>
                      <a:pt x="94" y="103"/>
                      <a:pt x="94" y="103"/>
                      <a:pt x="94" y="103"/>
                    </a:cubicBezTo>
                    <a:lnTo>
                      <a:pt x="65" y="136"/>
                    </a:lnTo>
                    <a:close/>
                    <a:moveTo>
                      <a:pt x="146" y="43"/>
                    </a:moveTo>
                    <a:cubicBezTo>
                      <a:pt x="146" y="43"/>
                      <a:pt x="146" y="42"/>
                      <a:pt x="146" y="42"/>
                    </a:cubicBezTo>
                    <a:cubicBezTo>
                      <a:pt x="146" y="19"/>
                      <a:pt x="127" y="0"/>
                      <a:pt x="104" y="0"/>
                    </a:cubicBezTo>
                    <a:cubicBezTo>
                      <a:pt x="90" y="0"/>
                      <a:pt x="77" y="7"/>
                      <a:pt x="69" y="18"/>
                    </a:cubicBezTo>
                    <a:cubicBezTo>
                      <a:pt x="64" y="15"/>
                      <a:pt x="58" y="13"/>
                      <a:pt x="51" y="13"/>
                    </a:cubicBezTo>
                    <a:cubicBezTo>
                      <a:pt x="34" y="13"/>
                      <a:pt x="20" y="26"/>
                      <a:pt x="19" y="43"/>
                    </a:cubicBezTo>
                    <a:cubicBezTo>
                      <a:pt x="8" y="49"/>
                      <a:pt x="0" y="61"/>
                      <a:pt x="0" y="75"/>
                    </a:cubicBezTo>
                    <a:cubicBezTo>
                      <a:pt x="0" y="94"/>
                      <a:pt x="15" y="109"/>
                      <a:pt x="33" y="109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48" y="109"/>
                      <a:pt x="49" y="108"/>
                      <a:pt x="49" y="106"/>
                    </a:cubicBezTo>
                    <a:cubicBezTo>
                      <a:pt x="49" y="104"/>
                      <a:pt x="48" y="103"/>
                      <a:pt x="46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18" y="103"/>
                      <a:pt x="6" y="90"/>
                      <a:pt x="6" y="75"/>
                    </a:cubicBezTo>
                    <a:cubicBezTo>
                      <a:pt x="6" y="63"/>
                      <a:pt x="13" y="52"/>
                      <a:pt x="23" y="48"/>
                    </a:cubicBezTo>
                    <a:cubicBezTo>
                      <a:pt x="24" y="48"/>
                      <a:pt x="25" y="46"/>
                      <a:pt x="25" y="45"/>
                    </a:cubicBezTo>
                    <a:cubicBezTo>
                      <a:pt x="25" y="31"/>
                      <a:pt x="37" y="19"/>
                      <a:pt x="51" y="19"/>
                    </a:cubicBezTo>
                    <a:cubicBezTo>
                      <a:pt x="57" y="19"/>
                      <a:pt x="63" y="21"/>
                      <a:pt x="68" y="25"/>
                    </a:cubicBezTo>
                    <a:cubicBezTo>
                      <a:pt x="69" y="25"/>
                      <a:pt x="70" y="26"/>
                      <a:pt x="71" y="25"/>
                    </a:cubicBezTo>
                    <a:cubicBezTo>
                      <a:pt x="71" y="25"/>
                      <a:pt x="72" y="25"/>
                      <a:pt x="73" y="24"/>
                    </a:cubicBezTo>
                    <a:cubicBezTo>
                      <a:pt x="79" y="13"/>
                      <a:pt x="91" y="6"/>
                      <a:pt x="104" y="6"/>
                    </a:cubicBezTo>
                    <a:cubicBezTo>
                      <a:pt x="124" y="6"/>
                      <a:pt x="140" y="22"/>
                      <a:pt x="140" y="42"/>
                    </a:cubicBezTo>
                    <a:cubicBezTo>
                      <a:pt x="140" y="43"/>
                      <a:pt x="140" y="44"/>
                      <a:pt x="140" y="45"/>
                    </a:cubicBezTo>
                    <a:cubicBezTo>
                      <a:pt x="140" y="46"/>
                      <a:pt x="141" y="47"/>
                      <a:pt x="142" y="48"/>
                    </a:cubicBezTo>
                    <a:cubicBezTo>
                      <a:pt x="153" y="52"/>
                      <a:pt x="160" y="63"/>
                      <a:pt x="160" y="75"/>
                    </a:cubicBezTo>
                    <a:cubicBezTo>
                      <a:pt x="160" y="90"/>
                      <a:pt x="148" y="103"/>
                      <a:pt x="133" y="103"/>
                    </a:cubicBezTo>
                    <a:cubicBezTo>
                      <a:pt x="120" y="103"/>
                      <a:pt x="120" y="103"/>
                      <a:pt x="120" y="103"/>
                    </a:cubicBezTo>
                    <a:cubicBezTo>
                      <a:pt x="118" y="103"/>
                      <a:pt x="117" y="104"/>
                      <a:pt x="117" y="106"/>
                    </a:cubicBezTo>
                    <a:cubicBezTo>
                      <a:pt x="117" y="108"/>
                      <a:pt x="118" y="109"/>
                      <a:pt x="120" y="109"/>
                    </a:cubicBezTo>
                    <a:cubicBezTo>
                      <a:pt x="133" y="109"/>
                      <a:pt x="133" y="109"/>
                      <a:pt x="133" y="109"/>
                    </a:cubicBezTo>
                    <a:cubicBezTo>
                      <a:pt x="151" y="109"/>
                      <a:pt x="166" y="94"/>
                      <a:pt x="166" y="75"/>
                    </a:cubicBezTo>
                    <a:cubicBezTo>
                      <a:pt x="166" y="61"/>
                      <a:pt x="158" y="48"/>
                      <a:pt x="146" y="43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" name="Freeform 13"/>
              <p:cNvSpPr>
                <a:spLocks noEditPoints="1"/>
              </p:cNvSpPr>
              <p:nvPr/>
            </p:nvSpPr>
            <p:spPr bwMode="auto">
              <a:xfrm>
                <a:off x="2909" y="7285"/>
                <a:ext cx="449" cy="362"/>
              </a:xfrm>
              <a:custGeom>
                <a:avLst/>
                <a:gdLst>
                  <a:gd name="T0" fmla="*/ 144 w 190"/>
                  <a:gd name="T1" fmla="*/ 35 h 153"/>
                  <a:gd name="T2" fmla="*/ 160 w 190"/>
                  <a:gd name="T3" fmla="*/ 23 h 153"/>
                  <a:gd name="T4" fmla="*/ 157 w 190"/>
                  <a:gd name="T5" fmla="*/ 18 h 153"/>
                  <a:gd name="T6" fmla="*/ 142 w 190"/>
                  <a:gd name="T7" fmla="*/ 33 h 153"/>
                  <a:gd name="T8" fmla="*/ 132 w 190"/>
                  <a:gd name="T9" fmla="*/ 25 h 153"/>
                  <a:gd name="T10" fmla="*/ 142 w 190"/>
                  <a:gd name="T11" fmla="*/ 7 h 153"/>
                  <a:gd name="T12" fmla="*/ 136 w 190"/>
                  <a:gd name="T13" fmla="*/ 5 h 153"/>
                  <a:gd name="T14" fmla="*/ 131 w 190"/>
                  <a:gd name="T15" fmla="*/ 25 h 153"/>
                  <a:gd name="T16" fmla="*/ 103 w 190"/>
                  <a:gd name="T17" fmla="*/ 53 h 153"/>
                  <a:gd name="T18" fmla="*/ 118 w 190"/>
                  <a:gd name="T19" fmla="*/ 35 h 153"/>
                  <a:gd name="T20" fmla="*/ 135 w 190"/>
                  <a:gd name="T21" fmla="*/ 47 h 153"/>
                  <a:gd name="T22" fmla="*/ 136 w 190"/>
                  <a:gd name="T23" fmla="*/ 60 h 153"/>
                  <a:gd name="T24" fmla="*/ 140 w 190"/>
                  <a:gd name="T25" fmla="*/ 58 h 153"/>
                  <a:gd name="T26" fmla="*/ 133 w 190"/>
                  <a:gd name="T27" fmla="*/ 33 h 153"/>
                  <a:gd name="T28" fmla="*/ 100 w 190"/>
                  <a:gd name="T29" fmla="*/ 50 h 153"/>
                  <a:gd name="T30" fmla="*/ 150 w 190"/>
                  <a:gd name="T31" fmla="*/ 48 h 153"/>
                  <a:gd name="T32" fmla="*/ 168 w 190"/>
                  <a:gd name="T33" fmla="*/ 45 h 153"/>
                  <a:gd name="T34" fmla="*/ 167 w 190"/>
                  <a:gd name="T35" fmla="*/ 39 h 153"/>
                  <a:gd name="T36" fmla="*/ 147 w 190"/>
                  <a:gd name="T37" fmla="*/ 45 h 153"/>
                  <a:gd name="T38" fmla="*/ 92 w 190"/>
                  <a:gd name="T39" fmla="*/ 41 h 153"/>
                  <a:gd name="T40" fmla="*/ 96 w 190"/>
                  <a:gd name="T41" fmla="*/ 40 h 153"/>
                  <a:gd name="T42" fmla="*/ 78 w 190"/>
                  <a:gd name="T43" fmla="*/ 29 h 153"/>
                  <a:gd name="T44" fmla="*/ 76 w 190"/>
                  <a:gd name="T45" fmla="*/ 34 h 153"/>
                  <a:gd name="T46" fmla="*/ 147 w 190"/>
                  <a:gd name="T47" fmla="*/ 60 h 153"/>
                  <a:gd name="T48" fmla="*/ 129 w 190"/>
                  <a:gd name="T49" fmla="*/ 70 h 153"/>
                  <a:gd name="T50" fmla="*/ 147 w 190"/>
                  <a:gd name="T51" fmla="*/ 66 h 153"/>
                  <a:gd name="T52" fmla="*/ 170 w 190"/>
                  <a:gd name="T53" fmla="*/ 90 h 153"/>
                  <a:gd name="T54" fmla="*/ 162 w 190"/>
                  <a:gd name="T55" fmla="*/ 134 h 153"/>
                  <a:gd name="T56" fmla="*/ 150 w 190"/>
                  <a:gd name="T57" fmla="*/ 137 h 153"/>
                  <a:gd name="T58" fmla="*/ 162 w 190"/>
                  <a:gd name="T59" fmla="*/ 140 h 153"/>
                  <a:gd name="T60" fmla="*/ 174 w 190"/>
                  <a:gd name="T61" fmla="*/ 85 h 153"/>
                  <a:gd name="T62" fmla="*/ 117 w 190"/>
                  <a:gd name="T63" fmla="*/ 23 h 153"/>
                  <a:gd name="T64" fmla="*/ 116 w 190"/>
                  <a:gd name="T65" fmla="*/ 2 h 153"/>
                  <a:gd name="T66" fmla="*/ 110 w 190"/>
                  <a:gd name="T67" fmla="*/ 3 h 153"/>
                  <a:gd name="T68" fmla="*/ 116 w 190"/>
                  <a:gd name="T69" fmla="*/ 23 h 153"/>
                  <a:gd name="T70" fmla="*/ 133 w 190"/>
                  <a:gd name="T71" fmla="*/ 92 h 153"/>
                  <a:gd name="T72" fmla="*/ 63 w 190"/>
                  <a:gd name="T73" fmla="*/ 70 h 153"/>
                  <a:gd name="T74" fmla="*/ 18 w 190"/>
                  <a:gd name="T75" fmla="*/ 94 h 153"/>
                  <a:gd name="T76" fmla="*/ 30 w 190"/>
                  <a:gd name="T77" fmla="*/ 153 h 153"/>
                  <a:gd name="T78" fmla="*/ 151 w 190"/>
                  <a:gd name="T79" fmla="*/ 122 h 153"/>
                  <a:gd name="T80" fmla="*/ 121 w 190"/>
                  <a:gd name="T81" fmla="*/ 147 h 153"/>
                  <a:gd name="T82" fmla="*/ 6 w 190"/>
                  <a:gd name="T83" fmla="*/ 122 h 153"/>
                  <a:gd name="T84" fmla="*/ 23 w 190"/>
                  <a:gd name="T85" fmla="*/ 95 h 153"/>
                  <a:gd name="T86" fmla="*/ 62 w 190"/>
                  <a:gd name="T87" fmla="*/ 77 h 153"/>
                  <a:gd name="T88" fmla="*/ 66 w 190"/>
                  <a:gd name="T89" fmla="*/ 76 h 153"/>
                  <a:gd name="T90" fmla="*/ 127 w 190"/>
                  <a:gd name="T91" fmla="*/ 92 h 153"/>
                  <a:gd name="T92" fmla="*/ 129 w 190"/>
                  <a:gd name="T93" fmla="*/ 98 h 153"/>
                  <a:gd name="T94" fmla="*/ 121 w 190"/>
                  <a:gd name="T95" fmla="*/ 147 h 153"/>
                  <a:gd name="T96" fmla="*/ 103 w 190"/>
                  <a:gd name="T97" fmla="*/ 29 h 153"/>
                  <a:gd name="T98" fmla="*/ 105 w 190"/>
                  <a:gd name="T99" fmla="*/ 24 h 153"/>
                  <a:gd name="T100" fmla="*/ 90 w 190"/>
                  <a:gd name="T101" fmla="*/ 10 h 153"/>
                  <a:gd name="T102" fmla="*/ 100 w 190"/>
                  <a:gd name="T103" fmla="*/ 28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90" h="153">
                    <a:moveTo>
                      <a:pt x="142" y="33"/>
                    </a:moveTo>
                    <a:cubicBezTo>
                      <a:pt x="142" y="34"/>
                      <a:pt x="143" y="35"/>
                      <a:pt x="144" y="35"/>
                    </a:cubicBezTo>
                    <a:cubicBezTo>
                      <a:pt x="145" y="35"/>
                      <a:pt x="146" y="34"/>
                      <a:pt x="146" y="34"/>
                    </a:cubicBezTo>
                    <a:cubicBezTo>
                      <a:pt x="160" y="23"/>
                      <a:pt x="160" y="23"/>
                      <a:pt x="160" y="23"/>
                    </a:cubicBezTo>
                    <a:cubicBezTo>
                      <a:pt x="162" y="22"/>
                      <a:pt x="162" y="20"/>
                      <a:pt x="161" y="19"/>
                    </a:cubicBezTo>
                    <a:cubicBezTo>
                      <a:pt x="160" y="17"/>
                      <a:pt x="158" y="17"/>
                      <a:pt x="157" y="18"/>
                    </a:cubicBezTo>
                    <a:cubicBezTo>
                      <a:pt x="142" y="29"/>
                      <a:pt x="142" y="29"/>
                      <a:pt x="142" y="29"/>
                    </a:cubicBezTo>
                    <a:cubicBezTo>
                      <a:pt x="141" y="30"/>
                      <a:pt x="141" y="32"/>
                      <a:pt x="142" y="33"/>
                    </a:cubicBezTo>
                    <a:close/>
                    <a:moveTo>
                      <a:pt x="131" y="25"/>
                    </a:moveTo>
                    <a:cubicBezTo>
                      <a:pt x="131" y="25"/>
                      <a:pt x="132" y="25"/>
                      <a:pt x="132" y="25"/>
                    </a:cubicBezTo>
                    <a:cubicBezTo>
                      <a:pt x="133" y="25"/>
                      <a:pt x="134" y="25"/>
                      <a:pt x="135" y="23"/>
                    </a:cubicBezTo>
                    <a:cubicBezTo>
                      <a:pt x="142" y="7"/>
                      <a:pt x="142" y="7"/>
                      <a:pt x="142" y="7"/>
                    </a:cubicBezTo>
                    <a:cubicBezTo>
                      <a:pt x="142" y="5"/>
                      <a:pt x="142" y="4"/>
                      <a:pt x="140" y="3"/>
                    </a:cubicBezTo>
                    <a:cubicBezTo>
                      <a:pt x="139" y="2"/>
                      <a:pt x="137" y="3"/>
                      <a:pt x="136" y="5"/>
                    </a:cubicBezTo>
                    <a:cubicBezTo>
                      <a:pt x="129" y="21"/>
                      <a:pt x="129" y="21"/>
                      <a:pt x="129" y="21"/>
                    </a:cubicBezTo>
                    <a:cubicBezTo>
                      <a:pt x="129" y="23"/>
                      <a:pt x="129" y="24"/>
                      <a:pt x="131" y="25"/>
                    </a:cubicBezTo>
                    <a:close/>
                    <a:moveTo>
                      <a:pt x="100" y="50"/>
                    </a:moveTo>
                    <a:cubicBezTo>
                      <a:pt x="100" y="52"/>
                      <a:pt x="101" y="53"/>
                      <a:pt x="103" y="53"/>
                    </a:cubicBezTo>
                    <a:cubicBezTo>
                      <a:pt x="105" y="53"/>
                      <a:pt x="106" y="52"/>
                      <a:pt x="106" y="50"/>
                    </a:cubicBezTo>
                    <a:cubicBezTo>
                      <a:pt x="106" y="43"/>
                      <a:pt x="111" y="36"/>
                      <a:pt x="118" y="35"/>
                    </a:cubicBezTo>
                    <a:cubicBezTo>
                      <a:pt x="122" y="34"/>
                      <a:pt x="126" y="35"/>
                      <a:pt x="129" y="38"/>
                    </a:cubicBezTo>
                    <a:cubicBezTo>
                      <a:pt x="133" y="40"/>
                      <a:pt x="135" y="43"/>
                      <a:pt x="135" y="47"/>
                    </a:cubicBezTo>
                    <a:cubicBezTo>
                      <a:pt x="136" y="50"/>
                      <a:pt x="136" y="53"/>
                      <a:pt x="134" y="56"/>
                    </a:cubicBezTo>
                    <a:cubicBezTo>
                      <a:pt x="134" y="57"/>
                      <a:pt x="134" y="59"/>
                      <a:pt x="136" y="60"/>
                    </a:cubicBezTo>
                    <a:cubicBezTo>
                      <a:pt x="136" y="60"/>
                      <a:pt x="137" y="60"/>
                      <a:pt x="137" y="60"/>
                    </a:cubicBezTo>
                    <a:cubicBezTo>
                      <a:pt x="138" y="60"/>
                      <a:pt x="139" y="60"/>
                      <a:pt x="140" y="58"/>
                    </a:cubicBezTo>
                    <a:cubicBezTo>
                      <a:pt x="141" y="55"/>
                      <a:pt x="142" y="51"/>
                      <a:pt x="141" y="46"/>
                    </a:cubicBezTo>
                    <a:cubicBezTo>
                      <a:pt x="140" y="41"/>
                      <a:pt x="137" y="36"/>
                      <a:pt x="133" y="33"/>
                    </a:cubicBezTo>
                    <a:cubicBezTo>
                      <a:pt x="128" y="30"/>
                      <a:pt x="123" y="28"/>
                      <a:pt x="117" y="29"/>
                    </a:cubicBezTo>
                    <a:cubicBezTo>
                      <a:pt x="107" y="31"/>
                      <a:pt x="100" y="40"/>
                      <a:pt x="100" y="50"/>
                    </a:cubicBezTo>
                    <a:close/>
                    <a:moveTo>
                      <a:pt x="147" y="45"/>
                    </a:moveTo>
                    <a:cubicBezTo>
                      <a:pt x="147" y="47"/>
                      <a:pt x="149" y="48"/>
                      <a:pt x="150" y="48"/>
                    </a:cubicBezTo>
                    <a:cubicBezTo>
                      <a:pt x="150" y="48"/>
                      <a:pt x="150" y="48"/>
                      <a:pt x="151" y="48"/>
                    </a:cubicBezTo>
                    <a:cubicBezTo>
                      <a:pt x="168" y="45"/>
                      <a:pt x="168" y="45"/>
                      <a:pt x="168" y="45"/>
                    </a:cubicBezTo>
                    <a:cubicBezTo>
                      <a:pt x="170" y="45"/>
                      <a:pt x="171" y="43"/>
                      <a:pt x="171" y="42"/>
                    </a:cubicBezTo>
                    <a:cubicBezTo>
                      <a:pt x="170" y="40"/>
                      <a:pt x="169" y="39"/>
                      <a:pt x="167" y="39"/>
                    </a:cubicBezTo>
                    <a:cubicBezTo>
                      <a:pt x="150" y="42"/>
                      <a:pt x="150" y="42"/>
                      <a:pt x="150" y="42"/>
                    </a:cubicBezTo>
                    <a:cubicBezTo>
                      <a:pt x="148" y="42"/>
                      <a:pt x="147" y="44"/>
                      <a:pt x="147" y="45"/>
                    </a:cubicBezTo>
                    <a:close/>
                    <a:moveTo>
                      <a:pt x="76" y="34"/>
                    </a:moveTo>
                    <a:cubicBezTo>
                      <a:pt x="92" y="41"/>
                      <a:pt x="92" y="41"/>
                      <a:pt x="92" y="41"/>
                    </a:cubicBezTo>
                    <a:cubicBezTo>
                      <a:pt x="93" y="41"/>
                      <a:pt x="93" y="41"/>
                      <a:pt x="93" y="41"/>
                    </a:cubicBezTo>
                    <a:cubicBezTo>
                      <a:pt x="95" y="41"/>
                      <a:pt x="96" y="41"/>
                      <a:pt x="96" y="40"/>
                    </a:cubicBezTo>
                    <a:cubicBezTo>
                      <a:pt x="97" y="38"/>
                      <a:pt x="96" y="36"/>
                      <a:pt x="94" y="36"/>
                    </a:cubicBezTo>
                    <a:cubicBezTo>
                      <a:pt x="78" y="29"/>
                      <a:pt x="78" y="29"/>
                      <a:pt x="78" y="29"/>
                    </a:cubicBezTo>
                    <a:cubicBezTo>
                      <a:pt x="76" y="28"/>
                      <a:pt x="75" y="29"/>
                      <a:pt x="74" y="30"/>
                    </a:cubicBezTo>
                    <a:cubicBezTo>
                      <a:pt x="73" y="32"/>
                      <a:pt x="74" y="34"/>
                      <a:pt x="76" y="34"/>
                    </a:cubicBezTo>
                    <a:close/>
                    <a:moveTo>
                      <a:pt x="174" y="85"/>
                    </a:moveTo>
                    <a:cubicBezTo>
                      <a:pt x="173" y="71"/>
                      <a:pt x="161" y="60"/>
                      <a:pt x="147" y="60"/>
                    </a:cubicBezTo>
                    <a:cubicBezTo>
                      <a:pt x="141" y="60"/>
                      <a:pt x="134" y="62"/>
                      <a:pt x="130" y="66"/>
                    </a:cubicBezTo>
                    <a:cubicBezTo>
                      <a:pt x="128" y="67"/>
                      <a:pt x="128" y="69"/>
                      <a:pt x="129" y="70"/>
                    </a:cubicBezTo>
                    <a:cubicBezTo>
                      <a:pt x="130" y="72"/>
                      <a:pt x="132" y="72"/>
                      <a:pt x="133" y="71"/>
                    </a:cubicBezTo>
                    <a:cubicBezTo>
                      <a:pt x="137" y="68"/>
                      <a:pt x="142" y="66"/>
                      <a:pt x="147" y="66"/>
                    </a:cubicBezTo>
                    <a:cubicBezTo>
                      <a:pt x="158" y="66"/>
                      <a:pt x="168" y="76"/>
                      <a:pt x="168" y="87"/>
                    </a:cubicBezTo>
                    <a:cubicBezTo>
                      <a:pt x="168" y="89"/>
                      <a:pt x="169" y="90"/>
                      <a:pt x="170" y="90"/>
                    </a:cubicBezTo>
                    <a:cubicBezTo>
                      <a:pt x="178" y="94"/>
                      <a:pt x="184" y="102"/>
                      <a:pt x="184" y="111"/>
                    </a:cubicBezTo>
                    <a:cubicBezTo>
                      <a:pt x="184" y="124"/>
                      <a:pt x="174" y="134"/>
                      <a:pt x="162" y="134"/>
                    </a:cubicBezTo>
                    <a:cubicBezTo>
                      <a:pt x="153" y="134"/>
                      <a:pt x="153" y="134"/>
                      <a:pt x="153" y="134"/>
                    </a:cubicBezTo>
                    <a:cubicBezTo>
                      <a:pt x="151" y="134"/>
                      <a:pt x="150" y="136"/>
                      <a:pt x="150" y="137"/>
                    </a:cubicBezTo>
                    <a:cubicBezTo>
                      <a:pt x="150" y="139"/>
                      <a:pt x="151" y="140"/>
                      <a:pt x="153" y="140"/>
                    </a:cubicBezTo>
                    <a:cubicBezTo>
                      <a:pt x="162" y="140"/>
                      <a:pt x="162" y="140"/>
                      <a:pt x="162" y="140"/>
                    </a:cubicBezTo>
                    <a:cubicBezTo>
                      <a:pt x="177" y="140"/>
                      <a:pt x="190" y="127"/>
                      <a:pt x="190" y="111"/>
                    </a:cubicBezTo>
                    <a:cubicBezTo>
                      <a:pt x="190" y="100"/>
                      <a:pt x="183" y="90"/>
                      <a:pt x="174" y="85"/>
                    </a:cubicBezTo>
                    <a:close/>
                    <a:moveTo>
                      <a:pt x="116" y="23"/>
                    </a:moveTo>
                    <a:cubicBezTo>
                      <a:pt x="116" y="23"/>
                      <a:pt x="116" y="23"/>
                      <a:pt x="117" y="23"/>
                    </a:cubicBezTo>
                    <a:cubicBezTo>
                      <a:pt x="118" y="23"/>
                      <a:pt x="119" y="22"/>
                      <a:pt x="119" y="20"/>
                    </a:cubicBezTo>
                    <a:cubicBezTo>
                      <a:pt x="116" y="2"/>
                      <a:pt x="116" y="2"/>
                      <a:pt x="116" y="2"/>
                    </a:cubicBezTo>
                    <a:cubicBezTo>
                      <a:pt x="116" y="1"/>
                      <a:pt x="114" y="0"/>
                      <a:pt x="113" y="0"/>
                    </a:cubicBezTo>
                    <a:cubicBezTo>
                      <a:pt x="111" y="0"/>
                      <a:pt x="110" y="2"/>
                      <a:pt x="110" y="3"/>
                    </a:cubicBezTo>
                    <a:cubicBezTo>
                      <a:pt x="113" y="21"/>
                      <a:pt x="113" y="21"/>
                      <a:pt x="113" y="21"/>
                    </a:cubicBezTo>
                    <a:cubicBezTo>
                      <a:pt x="113" y="22"/>
                      <a:pt x="115" y="23"/>
                      <a:pt x="116" y="23"/>
                    </a:cubicBezTo>
                    <a:close/>
                    <a:moveTo>
                      <a:pt x="133" y="93"/>
                    </a:moveTo>
                    <a:cubicBezTo>
                      <a:pt x="133" y="93"/>
                      <a:pt x="133" y="93"/>
                      <a:pt x="133" y="92"/>
                    </a:cubicBezTo>
                    <a:cubicBezTo>
                      <a:pt x="133" y="71"/>
                      <a:pt x="116" y="54"/>
                      <a:pt x="94" y="54"/>
                    </a:cubicBezTo>
                    <a:cubicBezTo>
                      <a:pt x="82" y="54"/>
                      <a:pt x="70" y="60"/>
                      <a:pt x="63" y="70"/>
                    </a:cubicBezTo>
                    <a:cubicBezTo>
                      <a:pt x="58" y="67"/>
                      <a:pt x="53" y="66"/>
                      <a:pt x="47" y="66"/>
                    </a:cubicBezTo>
                    <a:cubicBezTo>
                      <a:pt x="31" y="66"/>
                      <a:pt x="19" y="78"/>
                      <a:pt x="18" y="94"/>
                    </a:cubicBezTo>
                    <a:cubicBezTo>
                      <a:pt x="7" y="99"/>
                      <a:pt x="0" y="110"/>
                      <a:pt x="0" y="122"/>
                    </a:cubicBezTo>
                    <a:cubicBezTo>
                      <a:pt x="0" y="139"/>
                      <a:pt x="14" y="153"/>
                      <a:pt x="30" y="153"/>
                    </a:cubicBezTo>
                    <a:cubicBezTo>
                      <a:pt x="121" y="153"/>
                      <a:pt x="121" y="153"/>
                      <a:pt x="121" y="153"/>
                    </a:cubicBezTo>
                    <a:cubicBezTo>
                      <a:pt x="137" y="153"/>
                      <a:pt x="151" y="139"/>
                      <a:pt x="151" y="122"/>
                    </a:cubicBezTo>
                    <a:cubicBezTo>
                      <a:pt x="151" y="109"/>
                      <a:pt x="144" y="98"/>
                      <a:pt x="133" y="93"/>
                    </a:cubicBezTo>
                    <a:close/>
                    <a:moveTo>
                      <a:pt x="121" y="147"/>
                    </a:moveTo>
                    <a:cubicBezTo>
                      <a:pt x="30" y="147"/>
                      <a:pt x="30" y="147"/>
                      <a:pt x="30" y="147"/>
                    </a:cubicBezTo>
                    <a:cubicBezTo>
                      <a:pt x="17" y="147"/>
                      <a:pt x="6" y="136"/>
                      <a:pt x="6" y="122"/>
                    </a:cubicBezTo>
                    <a:cubicBezTo>
                      <a:pt x="6" y="111"/>
                      <a:pt x="12" y="102"/>
                      <a:pt x="22" y="98"/>
                    </a:cubicBezTo>
                    <a:cubicBezTo>
                      <a:pt x="23" y="98"/>
                      <a:pt x="23" y="96"/>
                      <a:pt x="23" y="95"/>
                    </a:cubicBezTo>
                    <a:cubicBezTo>
                      <a:pt x="23" y="82"/>
                      <a:pt x="34" y="72"/>
                      <a:pt x="47" y="72"/>
                    </a:cubicBezTo>
                    <a:cubicBezTo>
                      <a:pt x="52" y="72"/>
                      <a:pt x="58" y="74"/>
                      <a:pt x="62" y="77"/>
                    </a:cubicBezTo>
                    <a:cubicBezTo>
                      <a:pt x="63" y="78"/>
                      <a:pt x="63" y="78"/>
                      <a:pt x="64" y="78"/>
                    </a:cubicBezTo>
                    <a:cubicBezTo>
                      <a:pt x="65" y="78"/>
                      <a:pt x="66" y="77"/>
                      <a:pt x="66" y="76"/>
                    </a:cubicBezTo>
                    <a:cubicBezTo>
                      <a:pt x="72" y="66"/>
                      <a:pt x="83" y="60"/>
                      <a:pt x="94" y="60"/>
                    </a:cubicBezTo>
                    <a:cubicBezTo>
                      <a:pt x="112" y="60"/>
                      <a:pt x="127" y="74"/>
                      <a:pt x="127" y="92"/>
                    </a:cubicBezTo>
                    <a:cubicBezTo>
                      <a:pt x="127" y="93"/>
                      <a:pt x="127" y="94"/>
                      <a:pt x="127" y="95"/>
                    </a:cubicBezTo>
                    <a:cubicBezTo>
                      <a:pt x="127" y="96"/>
                      <a:pt x="127" y="97"/>
                      <a:pt x="129" y="98"/>
                    </a:cubicBezTo>
                    <a:cubicBezTo>
                      <a:pt x="138" y="101"/>
                      <a:pt x="145" y="111"/>
                      <a:pt x="145" y="122"/>
                    </a:cubicBezTo>
                    <a:cubicBezTo>
                      <a:pt x="145" y="136"/>
                      <a:pt x="134" y="147"/>
                      <a:pt x="121" y="147"/>
                    </a:cubicBezTo>
                    <a:close/>
                    <a:moveTo>
                      <a:pt x="100" y="28"/>
                    </a:moveTo>
                    <a:cubicBezTo>
                      <a:pt x="101" y="29"/>
                      <a:pt x="102" y="29"/>
                      <a:pt x="103" y="29"/>
                    </a:cubicBezTo>
                    <a:cubicBezTo>
                      <a:pt x="103" y="29"/>
                      <a:pt x="104" y="29"/>
                      <a:pt x="104" y="29"/>
                    </a:cubicBezTo>
                    <a:cubicBezTo>
                      <a:pt x="106" y="28"/>
                      <a:pt x="106" y="26"/>
                      <a:pt x="105" y="24"/>
                    </a:cubicBezTo>
                    <a:cubicBezTo>
                      <a:pt x="94" y="10"/>
                      <a:pt x="94" y="10"/>
                      <a:pt x="94" y="10"/>
                    </a:cubicBezTo>
                    <a:cubicBezTo>
                      <a:pt x="93" y="9"/>
                      <a:pt x="91" y="9"/>
                      <a:pt x="90" y="10"/>
                    </a:cubicBezTo>
                    <a:cubicBezTo>
                      <a:pt x="89" y="11"/>
                      <a:pt x="88" y="13"/>
                      <a:pt x="89" y="14"/>
                    </a:cubicBezTo>
                    <a:lnTo>
                      <a:pt x="100" y="28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" name="Freeform 14"/>
              <p:cNvSpPr>
                <a:spLocks noEditPoints="1"/>
              </p:cNvSpPr>
              <p:nvPr/>
            </p:nvSpPr>
            <p:spPr bwMode="auto">
              <a:xfrm>
                <a:off x="2237" y="7273"/>
                <a:ext cx="362" cy="386"/>
              </a:xfrm>
              <a:custGeom>
                <a:avLst/>
                <a:gdLst>
                  <a:gd name="T0" fmla="*/ 87 w 153"/>
                  <a:gd name="T1" fmla="*/ 36 h 163"/>
                  <a:gd name="T2" fmla="*/ 102 w 153"/>
                  <a:gd name="T3" fmla="*/ 15 h 163"/>
                  <a:gd name="T4" fmla="*/ 97 w 153"/>
                  <a:gd name="T5" fmla="*/ 11 h 163"/>
                  <a:gd name="T6" fmla="*/ 86 w 153"/>
                  <a:gd name="T7" fmla="*/ 35 h 163"/>
                  <a:gd name="T8" fmla="*/ 48 w 153"/>
                  <a:gd name="T9" fmla="*/ 46 h 163"/>
                  <a:gd name="T10" fmla="*/ 43 w 153"/>
                  <a:gd name="T11" fmla="*/ 67 h 163"/>
                  <a:gd name="T12" fmla="*/ 46 w 153"/>
                  <a:gd name="T13" fmla="*/ 65 h 163"/>
                  <a:gd name="T14" fmla="*/ 67 w 153"/>
                  <a:gd name="T15" fmla="*/ 45 h 163"/>
                  <a:gd name="T16" fmla="*/ 88 w 153"/>
                  <a:gd name="T17" fmla="*/ 58 h 163"/>
                  <a:gd name="T18" fmla="*/ 67 w 153"/>
                  <a:gd name="T19" fmla="*/ 39 h 163"/>
                  <a:gd name="T20" fmla="*/ 101 w 153"/>
                  <a:gd name="T21" fmla="*/ 50 h 163"/>
                  <a:gd name="T22" fmla="*/ 123 w 153"/>
                  <a:gd name="T23" fmla="*/ 39 h 163"/>
                  <a:gd name="T24" fmla="*/ 120 w 153"/>
                  <a:gd name="T25" fmla="*/ 34 h 163"/>
                  <a:gd name="T26" fmla="*/ 98 w 153"/>
                  <a:gd name="T27" fmla="*/ 49 h 163"/>
                  <a:gd name="T28" fmla="*/ 67 w 153"/>
                  <a:gd name="T29" fmla="*/ 29 h 163"/>
                  <a:gd name="T30" fmla="*/ 71 w 153"/>
                  <a:gd name="T31" fmla="*/ 3 h 163"/>
                  <a:gd name="T32" fmla="*/ 65 w 153"/>
                  <a:gd name="T33" fmla="*/ 3 h 163"/>
                  <a:gd name="T34" fmla="*/ 67 w 153"/>
                  <a:gd name="T35" fmla="*/ 29 h 163"/>
                  <a:gd name="T36" fmla="*/ 135 w 153"/>
                  <a:gd name="T37" fmla="*/ 101 h 163"/>
                  <a:gd name="T38" fmla="*/ 64 w 153"/>
                  <a:gd name="T39" fmla="*/ 79 h 163"/>
                  <a:gd name="T40" fmla="*/ 18 w 153"/>
                  <a:gd name="T41" fmla="*/ 102 h 163"/>
                  <a:gd name="T42" fmla="*/ 30 w 153"/>
                  <a:gd name="T43" fmla="*/ 163 h 163"/>
                  <a:gd name="T44" fmla="*/ 153 w 153"/>
                  <a:gd name="T45" fmla="*/ 131 h 163"/>
                  <a:gd name="T46" fmla="*/ 123 w 153"/>
                  <a:gd name="T47" fmla="*/ 157 h 163"/>
                  <a:gd name="T48" fmla="*/ 6 w 153"/>
                  <a:gd name="T49" fmla="*/ 131 h 163"/>
                  <a:gd name="T50" fmla="*/ 23 w 153"/>
                  <a:gd name="T51" fmla="*/ 104 h 163"/>
                  <a:gd name="T52" fmla="*/ 63 w 153"/>
                  <a:gd name="T53" fmla="*/ 85 h 163"/>
                  <a:gd name="T54" fmla="*/ 67 w 153"/>
                  <a:gd name="T55" fmla="*/ 85 h 163"/>
                  <a:gd name="T56" fmla="*/ 129 w 153"/>
                  <a:gd name="T57" fmla="*/ 101 h 163"/>
                  <a:gd name="T58" fmla="*/ 131 w 153"/>
                  <a:gd name="T59" fmla="*/ 107 h 163"/>
                  <a:gd name="T60" fmla="*/ 123 w 153"/>
                  <a:gd name="T61" fmla="*/ 157 h 163"/>
                  <a:gd name="T62" fmla="*/ 48 w 153"/>
                  <a:gd name="T63" fmla="*/ 34 h 163"/>
                  <a:gd name="T64" fmla="*/ 51 w 153"/>
                  <a:gd name="T65" fmla="*/ 29 h 163"/>
                  <a:gd name="T66" fmla="*/ 36 w 153"/>
                  <a:gd name="T67" fmla="*/ 7 h 163"/>
                  <a:gd name="T68" fmla="*/ 46 w 153"/>
                  <a:gd name="T69" fmla="*/ 32 h 163"/>
                  <a:gd name="T70" fmla="*/ 27 w 153"/>
                  <a:gd name="T71" fmla="*/ 67 h 163"/>
                  <a:gd name="T72" fmla="*/ 30 w 153"/>
                  <a:gd name="T73" fmla="*/ 64 h 163"/>
                  <a:gd name="T74" fmla="*/ 4 w 153"/>
                  <a:gd name="T75" fmla="*/ 61 h 163"/>
                  <a:gd name="T76" fmla="*/ 4 w 153"/>
                  <a:gd name="T77" fmla="*/ 67 h 163"/>
                  <a:gd name="T78" fmla="*/ 32 w 153"/>
                  <a:gd name="T79" fmla="*/ 46 h 163"/>
                  <a:gd name="T80" fmla="*/ 36 w 153"/>
                  <a:gd name="T81" fmla="*/ 45 h 163"/>
                  <a:gd name="T82" fmla="*/ 16 w 153"/>
                  <a:gd name="T83" fmla="*/ 29 h 163"/>
                  <a:gd name="T84" fmla="*/ 12 w 153"/>
                  <a:gd name="T85" fmla="*/ 34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3" h="163">
                    <a:moveTo>
                      <a:pt x="86" y="35"/>
                    </a:moveTo>
                    <a:cubicBezTo>
                      <a:pt x="86" y="35"/>
                      <a:pt x="87" y="36"/>
                      <a:pt x="87" y="36"/>
                    </a:cubicBezTo>
                    <a:cubicBezTo>
                      <a:pt x="88" y="36"/>
                      <a:pt x="89" y="35"/>
                      <a:pt x="90" y="34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3" y="13"/>
                      <a:pt x="103" y="11"/>
                      <a:pt x="102" y="10"/>
                    </a:cubicBezTo>
                    <a:cubicBezTo>
                      <a:pt x="100" y="10"/>
                      <a:pt x="98" y="10"/>
                      <a:pt x="97" y="11"/>
                    </a:cubicBezTo>
                    <a:cubicBezTo>
                      <a:pt x="85" y="31"/>
                      <a:pt x="85" y="31"/>
                      <a:pt x="85" y="31"/>
                    </a:cubicBezTo>
                    <a:cubicBezTo>
                      <a:pt x="84" y="32"/>
                      <a:pt x="84" y="34"/>
                      <a:pt x="86" y="35"/>
                    </a:cubicBezTo>
                    <a:close/>
                    <a:moveTo>
                      <a:pt x="67" y="39"/>
                    </a:moveTo>
                    <a:cubicBezTo>
                      <a:pt x="60" y="39"/>
                      <a:pt x="53" y="41"/>
                      <a:pt x="48" y="46"/>
                    </a:cubicBezTo>
                    <a:cubicBezTo>
                      <a:pt x="43" y="51"/>
                      <a:pt x="40" y="57"/>
                      <a:pt x="40" y="64"/>
                    </a:cubicBezTo>
                    <a:cubicBezTo>
                      <a:pt x="40" y="66"/>
                      <a:pt x="41" y="67"/>
                      <a:pt x="43" y="67"/>
                    </a:cubicBezTo>
                    <a:cubicBezTo>
                      <a:pt x="43" y="67"/>
                      <a:pt x="43" y="67"/>
                      <a:pt x="43" y="67"/>
                    </a:cubicBezTo>
                    <a:cubicBezTo>
                      <a:pt x="44" y="67"/>
                      <a:pt x="46" y="66"/>
                      <a:pt x="46" y="65"/>
                    </a:cubicBezTo>
                    <a:cubicBezTo>
                      <a:pt x="46" y="59"/>
                      <a:pt x="48" y="54"/>
                      <a:pt x="52" y="50"/>
                    </a:cubicBezTo>
                    <a:cubicBezTo>
                      <a:pt x="56" y="47"/>
                      <a:pt x="61" y="45"/>
                      <a:pt x="67" y="45"/>
                    </a:cubicBezTo>
                    <a:cubicBezTo>
                      <a:pt x="74" y="45"/>
                      <a:pt x="81" y="49"/>
                      <a:pt x="84" y="56"/>
                    </a:cubicBezTo>
                    <a:cubicBezTo>
                      <a:pt x="85" y="58"/>
                      <a:pt x="87" y="58"/>
                      <a:pt x="88" y="58"/>
                    </a:cubicBezTo>
                    <a:cubicBezTo>
                      <a:pt x="90" y="57"/>
                      <a:pt x="90" y="55"/>
                      <a:pt x="90" y="54"/>
                    </a:cubicBezTo>
                    <a:cubicBezTo>
                      <a:pt x="85" y="45"/>
                      <a:pt x="77" y="39"/>
                      <a:pt x="67" y="39"/>
                    </a:cubicBezTo>
                    <a:close/>
                    <a:moveTo>
                      <a:pt x="98" y="49"/>
                    </a:moveTo>
                    <a:cubicBezTo>
                      <a:pt x="98" y="50"/>
                      <a:pt x="99" y="50"/>
                      <a:pt x="101" y="50"/>
                    </a:cubicBezTo>
                    <a:cubicBezTo>
                      <a:pt x="101" y="50"/>
                      <a:pt x="101" y="50"/>
                      <a:pt x="102" y="50"/>
                    </a:cubicBezTo>
                    <a:cubicBezTo>
                      <a:pt x="123" y="39"/>
                      <a:pt x="123" y="39"/>
                      <a:pt x="123" y="39"/>
                    </a:cubicBezTo>
                    <a:cubicBezTo>
                      <a:pt x="124" y="39"/>
                      <a:pt x="125" y="37"/>
                      <a:pt x="124" y="35"/>
                    </a:cubicBezTo>
                    <a:cubicBezTo>
                      <a:pt x="123" y="34"/>
                      <a:pt x="121" y="33"/>
                      <a:pt x="120" y="34"/>
                    </a:cubicBezTo>
                    <a:cubicBezTo>
                      <a:pt x="99" y="45"/>
                      <a:pt x="99" y="45"/>
                      <a:pt x="99" y="45"/>
                    </a:cubicBezTo>
                    <a:cubicBezTo>
                      <a:pt x="98" y="45"/>
                      <a:pt x="97" y="47"/>
                      <a:pt x="98" y="49"/>
                    </a:cubicBezTo>
                    <a:close/>
                    <a:moveTo>
                      <a:pt x="67" y="29"/>
                    </a:moveTo>
                    <a:cubicBezTo>
                      <a:pt x="67" y="29"/>
                      <a:pt x="67" y="29"/>
                      <a:pt x="67" y="29"/>
                    </a:cubicBezTo>
                    <a:cubicBezTo>
                      <a:pt x="69" y="29"/>
                      <a:pt x="70" y="28"/>
                      <a:pt x="70" y="26"/>
                    </a:cubicBezTo>
                    <a:cubicBezTo>
                      <a:pt x="71" y="3"/>
                      <a:pt x="71" y="3"/>
                      <a:pt x="71" y="3"/>
                    </a:cubicBezTo>
                    <a:cubicBezTo>
                      <a:pt x="71" y="1"/>
                      <a:pt x="69" y="0"/>
                      <a:pt x="68" y="0"/>
                    </a:cubicBezTo>
                    <a:cubicBezTo>
                      <a:pt x="66" y="0"/>
                      <a:pt x="65" y="1"/>
                      <a:pt x="65" y="3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4" y="28"/>
                      <a:pt x="65" y="29"/>
                      <a:pt x="67" y="29"/>
                    </a:cubicBezTo>
                    <a:close/>
                    <a:moveTo>
                      <a:pt x="135" y="102"/>
                    </a:moveTo>
                    <a:cubicBezTo>
                      <a:pt x="135" y="102"/>
                      <a:pt x="135" y="101"/>
                      <a:pt x="135" y="101"/>
                    </a:cubicBezTo>
                    <a:cubicBezTo>
                      <a:pt x="135" y="79"/>
                      <a:pt x="118" y="62"/>
                      <a:pt x="96" y="62"/>
                    </a:cubicBezTo>
                    <a:cubicBezTo>
                      <a:pt x="83" y="62"/>
                      <a:pt x="71" y="68"/>
                      <a:pt x="64" y="79"/>
                    </a:cubicBezTo>
                    <a:cubicBezTo>
                      <a:pt x="59" y="76"/>
                      <a:pt x="53" y="74"/>
                      <a:pt x="47" y="74"/>
                    </a:cubicBezTo>
                    <a:cubicBezTo>
                      <a:pt x="32" y="74"/>
                      <a:pt x="19" y="86"/>
                      <a:pt x="18" y="102"/>
                    </a:cubicBezTo>
                    <a:cubicBezTo>
                      <a:pt x="7" y="107"/>
                      <a:pt x="0" y="119"/>
                      <a:pt x="0" y="131"/>
                    </a:cubicBezTo>
                    <a:cubicBezTo>
                      <a:pt x="0" y="149"/>
                      <a:pt x="14" y="163"/>
                      <a:pt x="30" y="163"/>
                    </a:cubicBezTo>
                    <a:cubicBezTo>
                      <a:pt x="123" y="163"/>
                      <a:pt x="123" y="163"/>
                      <a:pt x="123" y="163"/>
                    </a:cubicBezTo>
                    <a:cubicBezTo>
                      <a:pt x="140" y="163"/>
                      <a:pt x="153" y="149"/>
                      <a:pt x="153" y="131"/>
                    </a:cubicBezTo>
                    <a:cubicBezTo>
                      <a:pt x="153" y="118"/>
                      <a:pt x="146" y="107"/>
                      <a:pt x="135" y="102"/>
                    </a:cubicBezTo>
                    <a:close/>
                    <a:moveTo>
                      <a:pt x="123" y="157"/>
                    </a:moveTo>
                    <a:cubicBezTo>
                      <a:pt x="30" y="157"/>
                      <a:pt x="30" y="157"/>
                      <a:pt x="30" y="157"/>
                    </a:cubicBezTo>
                    <a:cubicBezTo>
                      <a:pt x="17" y="157"/>
                      <a:pt x="6" y="145"/>
                      <a:pt x="6" y="131"/>
                    </a:cubicBezTo>
                    <a:cubicBezTo>
                      <a:pt x="6" y="120"/>
                      <a:pt x="12" y="111"/>
                      <a:pt x="22" y="107"/>
                    </a:cubicBezTo>
                    <a:cubicBezTo>
                      <a:pt x="23" y="106"/>
                      <a:pt x="23" y="105"/>
                      <a:pt x="23" y="104"/>
                    </a:cubicBezTo>
                    <a:cubicBezTo>
                      <a:pt x="23" y="91"/>
                      <a:pt x="34" y="80"/>
                      <a:pt x="47" y="80"/>
                    </a:cubicBezTo>
                    <a:cubicBezTo>
                      <a:pt x="53" y="80"/>
                      <a:pt x="58" y="82"/>
                      <a:pt x="63" y="85"/>
                    </a:cubicBezTo>
                    <a:cubicBezTo>
                      <a:pt x="63" y="86"/>
                      <a:pt x="64" y="86"/>
                      <a:pt x="65" y="86"/>
                    </a:cubicBezTo>
                    <a:cubicBezTo>
                      <a:pt x="66" y="86"/>
                      <a:pt x="67" y="85"/>
                      <a:pt x="67" y="85"/>
                    </a:cubicBezTo>
                    <a:cubicBezTo>
                      <a:pt x="73" y="74"/>
                      <a:pt x="84" y="68"/>
                      <a:pt x="96" y="68"/>
                    </a:cubicBezTo>
                    <a:cubicBezTo>
                      <a:pt x="114" y="68"/>
                      <a:pt x="129" y="83"/>
                      <a:pt x="129" y="101"/>
                    </a:cubicBezTo>
                    <a:cubicBezTo>
                      <a:pt x="129" y="102"/>
                      <a:pt x="129" y="103"/>
                      <a:pt x="129" y="104"/>
                    </a:cubicBezTo>
                    <a:cubicBezTo>
                      <a:pt x="129" y="105"/>
                      <a:pt x="130" y="106"/>
                      <a:pt x="131" y="107"/>
                    </a:cubicBezTo>
                    <a:cubicBezTo>
                      <a:pt x="141" y="110"/>
                      <a:pt x="147" y="120"/>
                      <a:pt x="147" y="131"/>
                    </a:cubicBezTo>
                    <a:cubicBezTo>
                      <a:pt x="147" y="145"/>
                      <a:pt x="136" y="157"/>
                      <a:pt x="123" y="157"/>
                    </a:cubicBezTo>
                    <a:close/>
                    <a:moveTo>
                      <a:pt x="46" y="32"/>
                    </a:moveTo>
                    <a:cubicBezTo>
                      <a:pt x="46" y="33"/>
                      <a:pt x="47" y="34"/>
                      <a:pt x="48" y="34"/>
                    </a:cubicBezTo>
                    <a:cubicBezTo>
                      <a:pt x="49" y="34"/>
                      <a:pt x="49" y="33"/>
                      <a:pt x="50" y="33"/>
                    </a:cubicBezTo>
                    <a:cubicBezTo>
                      <a:pt x="51" y="32"/>
                      <a:pt x="52" y="31"/>
                      <a:pt x="51" y="29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7"/>
                      <a:pt x="38" y="6"/>
                      <a:pt x="36" y="7"/>
                    </a:cubicBezTo>
                    <a:cubicBezTo>
                      <a:pt x="35" y="8"/>
                      <a:pt x="34" y="10"/>
                      <a:pt x="35" y="11"/>
                    </a:cubicBezTo>
                    <a:lnTo>
                      <a:pt x="46" y="32"/>
                    </a:lnTo>
                    <a:close/>
                    <a:moveTo>
                      <a:pt x="4" y="67"/>
                    </a:moveTo>
                    <a:cubicBezTo>
                      <a:pt x="27" y="67"/>
                      <a:pt x="27" y="67"/>
                      <a:pt x="27" y="67"/>
                    </a:cubicBezTo>
                    <a:cubicBezTo>
                      <a:pt x="27" y="67"/>
                      <a:pt x="27" y="67"/>
                      <a:pt x="27" y="67"/>
                    </a:cubicBezTo>
                    <a:cubicBezTo>
                      <a:pt x="29" y="67"/>
                      <a:pt x="30" y="66"/>
                      <a:pt x="30" y="64"/>
                    </a:cubicBezTo>
                    <a:cubicBezTo>
                      <a:pt x="30" y="62"/>
                      <a:pt x="29" y="61"/>
                      <a:pt x="27" y="61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2" y="61"/>
                      <a:pt x="1" y="62"/>
                      <a:pt x="1" y="63"/>
                    </a:cubicBezTo>
                    <a:cubicBezTo>
                      <a:pt x="1" y="65"/>
                      <a:pt x="2" y="66"/>
                      <a:pt x="4" y="67"/>
                    </a:cubicBezTo>
                    <a:close/>
                    <a:moveTo>
                      <a:pt x="12" y="34"/>
                    </a:moveTo>
                    <a:cubicBezTo>
                      <a:pt x="32" y="46"/>
                      <a:pt x="32" y="46"/>
                      <a:pt x="32" y="46"/>
                    </a:cubicBezTo>
                    <a:cubicBezTo>
                      <a:pt x="32" y="47"/>
                      <a:pt x="33" y="47"/>
                      <a:pt x="34" y="47"/>
                    </a:cubicBezTo>
                    <a:cubicBezTo>
                      <a:pt x="35" y="47"/>
                      <a:pt x="35" y="46"/>
                      <a:pt x="36" y="45"/>
                    </a:cubicBezTo>
                    <a:cubicBezTo>
                      <a:pt x="37" y="44"/>
                      <a:pt x="37" y="42"/>
                      <a:pt x="35" y="41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4" y="28"/>
                      <a:pt x="12" y="28"/>
                      <a:pt x="11" y="29"/>
                    </a:cubicBezTo>
                    <a:cubicBezTo>
                      <a:pt x="11" y="31"/>
                      <a:pt x="11" y="33"/>
                      <a:pt x="12" y="34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" name="Freeform 15"/>
              <p:cNvSpPr>
                <a:spLocks noEditPoints="1"/>
              </p:cNvSpPr>
              <p:nvPr/>
            </p:nvSpPr>
            <p:spPr bwMode="auto">
              <a:xfrm>
                <a:off x="1599" y="7307"/>
                <a:ext cx="211" cy="319"/>
              </a:xfrm>
              <a:custGeom>
                <a:avLst/>
                <a:gdLst>
                  <a:gd name="T0" fmla="*/ 86 w 89"/>
                  <a:gd name="T1" fmla="*/ 6 h 135"/>
                  <a:gd name="T2" fmla="*/ 45 w 89"/>
                  <a:gd name="T3" fmla="*/ 47 h 135"/>
                  <a:gd name="T4" fmla="*/ 45 w 89"/>
                  <a:gd name="T5" fmla="*/ 72 h 135"/>
                  <a:gd name="T6" fmla="*/ 26 w 89"/>
                  <a:gd name="T7" fmla="*/ 72 h 135"/>
                  <a:gd name="T8" fmla="*/ 23 w 89"/>
                  <a:gd name="T9" fmla="*/ 75 h 135"/>
                  <a:gd name="T10" fmla="*/ 26 w 89"/>
                  <a:gd name="T11" fmla="*/ 78 h 135"/>
                  <a:gd name="T12" fmla="*/ 45 w 89"/>
                  <a:gd name="T13" fmla="*/ 78 h 135"/>
                  <a:gd name="T14" fmla="*/ 45 w 89"/>
                  <a:gd name="T15" fmla="*/ 132 h 135"/>
                  <a:gd name="T16" fmla="*/ 48 w 89"/>
                  <a:gd name="T17" fmla="*/ 135 h 135"/>
                  <a:gd name="T18" fmla="*/ 51 w 89"/>
                  <a:gd name="T19" fmla="*/ 132 h 135"/>
                  <a:gd name="T20" fmla="*/ 51 w 89"/>
                  <a:gd name="T21" fmla="*/ 78 h 135"/>
                  <a:gd name="T22" fmla="*/ 71 w 89"/>
                  <a:gd name="T23" fmla="*/ 78 h 135"/>
                  <a:gd name="T24" fmla="*/ 74 w 89"/>
                  <a:gd name="T25" fmla="*/ 75 h 135"/>
                  <a:gd name="T26" fmla="*/ 71 w 89"/>
                  <a:gd name="T27" fmla="*/ 72 h 135"/>
                  <a:gd name="T28" fmla="*/ 51 w 89"/>
                  <a:gd name="T29" fmla="*/ 72 h 135"/>
                  <a:gd name="T30" fmla="*/ 51 w 89"/>
                  <a:gd name="T31" fmla="*/ 47 h 135"/>
                  <a:gd name="T32" fmla="*/ 86 w 89"/>
                  <a:gd name="T33" fmla="*/ 12 h 135"/>
                  <a:gd name="T34" fmla="*/ 89 w 89"/>
                  <a:gd name="T35" fmla="*/ 9 h 135"/>
                  <a:gd name="T36" fmla="*/ 86 w 89"/>
                  <a:gd name="T37" fmla="*/ 6 h 135"/>
                  <a:gd name="T38" fmla="*/ 35 w 89"/>
                  <a:gd name="T39" fmla="*/ 17 h 135"/>
                  <a:gd name="T40" fmla="*/ 17 w 89"/>
                  <a:gd name="T41" fmla="*/ 0 h 135"/>
                  <a:gd name="T42" fmla="*/ 0 w 89"/>
                  <a:gd name="T43" fmla="*/ 17 h 135"/>
                  <a:gd name="T44" fmla="*/ 17 w 89"/>
                  <a:gd name="T45" fmla="*/ 35 h 135"/>
                  <a:gd name="T46" fmla="*/ 35 w 89"/>
                  <a:gd name="T47" fmla="*/ 17 h 135"/>
                  <a:gd name="T48" fmla="*/ 17 w 89"/>
                  <a:gd name="T49" fmla="*/ 29 h 135"/>
                  <a:gd name="T50" fmla="*/ 6 w 89"/>
                  <a:gd name="T51" fmla="*/ 17 h 135"/>
                  <a:gd name="T52" fmla="*/ 17 w 89"/>
                  <a:gd name="T53" fmla="*/ 6 h 135"/>
                  <a:gd name="T54" fmla="*/ 29 w 89"/>
                  <a:gd name="T55" fmla="*/ 17 h 135"/>
                  <a:gd name="T56" fmla="*/ 17 w 89"/>
                  <a:gd name="T57" fmla="*/ 29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9" h="135">
                    <a:moveTo>
                      <a:pt x="86" y="6"/>
                    </a:moveTo>
                    <a:cubicBezTo>
                      <a:pt x="64" y="6"/>
                      <a:pt x="45" y="25"/>
                      <a:pt x="45" y="47"/>
                    </a:cubicBezTo>
                    <a:cubicBezTo>
                      <a:pt x="45" y="72"/>
                      <a:pt x="45" y="72"/>
                      <a:pt x="45" y="72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5" y="72"/>
                      <a:pt x="23" y="73"/>
                      <a:pt x="23" y="75"/>
                    </a:cubicBezTo>
                    <a:cubicBezTo>
                      <a:pt x="23" y="76"/>
                      <a:pt x="25" y="78"/>
                      <a:pt x="26" y="78"/>
                    </a:cubicBezTo>
                    <a:cubicBezTo>
                      <a:pt x="45" y="78"/>
                      <a:pt x="45" y="78"/>
                      <a:pt x="45" y="78"/>
                    </a:cubicBezTo>
                    <a:cubicBezTo>
                      <a:pt x="45" y="132"/>
                      <a:pt x="45" y="132"/>
                      <a:pt x="45" y="132"/>
                    </a:cubicBezTo>
                    <a:cubicBezTo>
                      <a:pt x="45" y="134"/>
                      <a:pt x="47" y="135"/>
                      <a:pt x="48" y="135"/>
                    </a:cubicBezTo>
                    <a:cubicBezTo>
                      <a:pt x="50" y="135"/>
                      <a:pt x="51" y="134"/>
                      <a:pt x="51" y="132"/>
                    </a:cubicBezTo>
                    <a:cubicBezTo>
                      <a:pt x="51" y="78"/>
                      <a:pt x="51" y="78"/>
                      <a:pt x="51" y="78"/>
                    </a:cubicBezTo>
                    <a:cubicBezTo>
                      <a:pt x="71" y="78"/>
                      <a:pt x="71" y="78"/>
                      <a:pt x="71" y="78"/>
                    </a:cubicBezTo>
                    <a:cubicBezTo>
                      <a:pt x="72" y="78"/>
                      <a:pt x="74" y="76"/>
                      <a:pt x="74" y="75"/>
                    </a:cubicBezTo>
                    <a:cubicBezTo>
                      <a:pt x="74" y="73"/>
                      <a:pt x="72" y="72"/>
                      <a:pt x="71" y="72"/>
                    </a:cubicBezTo>
                    <a:cubicBezTo>
                      <a:pt x="51" y="72"/>
                      <a:pt x="51" y="72"/>
                      <a:pt x="51" y="72"/>
                    </a:cubicBezTo>
                    <a:cubicBezTo>
                      <a:pt x="51" y="47"/>
                      <a:pt x="51" y="47"/>
                      <a:pt x="51" y="47"/>
                    </a:cubicBezTo>
                    <a:cubicBezTo>
                      <a:pt x="51" y="28"/>
                      <a:pt x="67" y="12"/>
                      <a:pt x="86" y="12"/>
                    </a:cubicBezTo>
                    <a:cubicBezTo>
                      <a:pt x="88" y="12"/>
                      <a:pt x="89" y="11"/>
                      <a:pt x="89" y="9"/>
                    </a:cubicBezTo>
                    <a:cubicBezTo>
                      <a:pt x="89" y="7"/>
                      <a:pt x="88" y="6"/>
                      <a:pt x="86" y="6"/>
                    </a:cubicBezTo>
                    <a:close/>
                    <a:moveTo>
                      <a:pt x="35" y="17"/>
                    </a:moveTo>
                    <a:cubicBezTo>
                      <a:pt x="35" y="8"/>
                      <a:pt x="27" y="0"/>
                      <a:pt x="17" y="0"/>
                    </a:cubicBezTo>
                    <a:cubicBezTo>
                      <a:pt x="7" y="0"/>
                      <a:pt x="0" y="8"/>
                      <a:pt x="0" y="17"/>
                    </a:cubicBezTo>
                    <a:cubicBezTo>
                      <a:pt x="0" y="27"/>
                      <a:pt x="7" y="35"/>
                      <a:pt x="17" y="35"/>
                    </a:cubicBezTo>
                    <a:cubicBezTo>
                      <a:pt x="27" y="35"/>
                      <a:pt x="35" y="27"/>
                      <a:pt x="35" y="17"/>
                    </a:cubicBezTo>
                    <a:close/>
                    <a:moveTo>
                      <a:pt x="17" y="29"/>
                    </a:moveTo>
                    <a:cubicBezTo>
                      <a:pt x="11" y="29"/>
                      <a:pt x="6" y="24"/>
                      <a:pt x="6" y="17"/>
                    </a:cubicBezTo>
                    <a:cubicBezTo>
                      <a:pt x="6" y="11"/>
                      <a:pt x="11" y="6"/>
                      <a:pt x="17" y="6"/>
                    </a:cubicBezTo>
                    <a:cubicBezTo>
                      <a:pt x="24" y="6"/>
                      <a:pt x="29" y="11"/>
                      <a:pt x="29" y="17"/>
                    </a:cubicBezTo>
                    <a:cubicBezTo>
                      <a:pt x="29" y="24"/>
                      <a:pt x="24" y="29"/>
                      <a:pt x="17" y="29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" name="Freeform 16"/>
              <p:cNvSpPr>
                <a:spLocks noEditPoints="1"/>
              </p:cNvSpPr>
              <p:nvPr/>
            </p:nvSpPr>
            <p:spPr bwMode="auto">
              <a:xfrm>
                <a:off x="850" y="7304"/>
                <a:ext cx="281" cy="324"/>
              </a:xfrm>
              <a:custGeom>
                <a:avLst/>
                <a:gdLst>
                  <a:gd name="T0" fmla="*/ 20 w 119"/>
                  <a:gd name="T1" fmla="*/ 0 h 137"/>
                  <a:gd name="T2" fmla="*/ 0 w 119"/>
                  <a:gd name="T3" fmla="*/ 21 h 137"/>
                  <a:gd name="T4" fmla="*/ 20 w 119"/>
                  <a:gd name="T5" fmla="*/ 41 h 137"/>
                  <a:gd name="T6" fmla="*/ 40 w 119"/>
                  <a:gd name="T7" fmla="*/ 21 h 137"/>
                  <a:gd name="T8" fmla="*/ 20 w 119"/>
                  <a:gd name="T9" fmla="*/ 0 h 137"/>
                  <a:gd name="T10" fmla="*/ 20 w 119"/>
                  <a:gd name="T11" fmla="*/ 35 h 137"/>
                  <a:gd name="T12" fmla="*/ 6 w 119"/>
                  <a:gd name="T13" fmla="*/ 21 h 137"/>
                  <a:gd name="T14" fmla="*/ 20 w 119"/>
                  <a:gd name="T15" fmla="*/ 6 h 137"/>
                  <a:gd name="T16" fmla="*/ 34 w 119"/>
                  <a:gd name="T17" fmla="*/ 21 h 137"/>
                  <a:gd name="T18" fmla="*/ 20 w 119"/>
                  <a:gd name="T19" fmla="*/ 35 h 137"/>
                  <a:gd name="T20" fmla="*/ 116 w 119"/>
                  <a:gd name="T21" fmla="*/ 131 h 137"/>
                  <a:gd name="T22" fmla="*/ 54 w 119"/>
                  <a:gd name="T23" fmla="*/ 73 h 137"/>
                  <a:gd name="T24" fmla="*/ 116 w 119"/>
                  <a:gd name="T25" fmla="*/ 15 h 137"/>
                  <a:gd name="T26" fmla="*/ 119 w 119"/>
                  <a:gd name="T27" fmla="*/ 12 h 137"/>
                  <a:gd name="T28" fmla="*/ 116 w 119"/>
                  <a:gd name="T29" fmla="*/ 9 h 137"/>
                  <a:gd name="T30" fmla="*/ 48 w 119"/>
                  <a:gd name="T31" fmla="*/ 73 h 137"/>
                  <a:gd name="T32" fmla="*/ 116 w 119"/>
                  <a:gd name="T33" fmla="*/ 137 h 137"/>
                  <a:gd name="T34" fmla="*/ 119 w 119"/>
                  <a:gd name="T35" fmla="*/ 134 h 137"/>
                  <a:gd name="T36" fmla="*/ 116 w 119"/>
                  <a:gd name="T37" fmla="*/ 13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9" h="137">
                    <a:moveTo>
                      <a:pt x="20" y="0"/>
                    </a:moveTo>
                    <a:cubicBezTo>
                      <a:pt x="9" y="0"/>
                      <a:pt x="0" y="9"/>
                      <a:pt x="0" y="21"/>
                    </a:cubicBezTo>
                    <a:cubicBezTo>
                      <a:pt x="0" y="32"/>
                      <a:pt x="9" y="41"/>
                      <a:pt x="20" y="41"/>
                    </a:cubicBezTo>
                    <a:cubicBezTo>
                      <a:pt x="31" y="41"/>
                      <a:pt x="40" y="32"/>
                      <a:pt x="40" y="21"/>
                    </a:cubicBezTo>
                    <a:cubicBezTo>
                      <a:pt x="40" y="9"/>
                      <a:pt x="31" y="0"/>
                      <a:pt x="20" y="0"/>
                    </a:cubicBezTo>
                    <a:close/>
                    <a:moveTo>
                      <a:pt x="20" y="35"/>
                    </a:moveTo>
                    <a:cubicBezTo>
                      <a:pt x="12" y="35"/>
                      <a:pt x="6" y="28"/>
                      <a:pt x="6" y="21"/>
                    </a:cubicBezTo>
                    <a:cubicBezTo>
                      <a:pt x="6" y="13"/>
                      <a:pt x="12" y="6"/>
                      <a:pt x="20" y="6"/>
                    </a:cubicBezTo>
                    <a:cubicBezTo>
                      <a:pt x="28" y="6"/>
                      <a:pt x="34" y="13"/>
                      <a:pt x="34" y="21"/>
                    </a:cubicBezTo>
                    <a:cubicBezTo>
                      <a:pt x="34" y="28"/>
                      <a:pt x="28" y="35"/>
                      <a:pt x="20" y="35"/>
                    </a:cubicBezTo>
                    <a:close/>
                    <a:moveTo>
                      <a:pt x="116" y="131"/>
                    </a:moveTo>
                    <a:cubicBezTo>
                      <a:pt x="82" y="131"/>
                      <a:pt x="54" y="105"/>
                      <a:pt x="54" y="73"/>
                    </a:cubicBezTo>
                    <a:cubicBezTo>
                      <a:pt x="54" y="41"/>
                      <a:pt x="82" y="15"/>
                      <a:pt x="116" y="15"/>
                    </a:cubicBezTo>
                    <a:cubicBezTo>
                      <a:pt x="117" y="15"/>
                      <a:pt x="119" y="14"/>
                      <a:pt x="119" y="12"/>
                    </a:cubicBezTo>
                    <a:cubicBezTo>
                      <a:pt x="119" y="11"/>
                      <a:pt x="117" y="9"/>
                      <a:pt x="116" y="9"/>
                    </a:cubicBezTo>
                    <a:cubicBezTo>
                      <a:pt x="78" y="9"/>
                      <a:pt x="48" y="38"/>
                      <a:pt x="48" y="73"/>
                    </a:cubicBezTo>
                    <a:cubicBezTo>
                      <a:pt x="48" y="108"/>
                      <a:pt x="78" y="137"/>
                      <a:pt x="116" y="137"/>
                    </a:cubicBezTo>
                    <a:cubicBezTo>
                      <a:pt x="117" y="137"/>
                      <a:pt x="119" y="135"/>
                      <a:pt x="119" y="134"/>
                    </a:cubicBezTo>
                    <a:cubicBezTo>
                      <a:pt x="119" y="132"/>
                      <a:pt x="117" y="131"/>
                      <a:pt x="116" y="131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" name="Freeform 17"/>
              <p:cNvSpPr>
                <a:spLocks noEditPoints="1"/>
              </p:cNvSpPr>
              <p:nvPr/>
            </p:nvSpPr>
            <p:spPr bwMode="auto">
              <a:xfrm>
                <a:off x="37" y="7342"/>
                <a:ext cx="477" cy="248"/>
              </a:xfrm>
              <a:custGeom>
                <a:avLst/>
                <a:gdLst>
                  <a:gd name="T0" fmla="*/ 141 w 202"/>
                  <a:gd name="T1" fmla="*/ 41 h 105"/>
                  <a:gd name="T2" fmla="*/ 141 w 202"/>
                  <a:gd name="T3" fmla="*/ 40 h 105"/>
                  <a:gd name="T4" fmla="*/ 100 w 202"/>
                  <a:gd name="T5" fmla="*/ 0 h 105"/>
                  <a:gd name="T6" fmla="*/ 66 w 202"/>
                  <a:gd name="T7" fmla="*/ 17 h 105"/>
                  <a:gd name="T8" fmla="*/ 49 w 202"/>
                  <a:gd name="T9" fmla="*/ 12 h 105"/>
                  <a:gd name="T10" fmla="*/ 18 w 202"/>
                  <a:gd name="T11" fmla="*/ 42 h 105"/>
                  <a:gd name="T12" fmla="*/ 0 w 202"/>
                  <a:gd name="T13" fmla="*/ 72 h 105"/>
                  <a:gd name="T14" fmla="*/ 31 w 202"/>
                  <a:gd name="T15" fmla="*/ 105 h 105"/>
                  <a:gd name="T16" fmla="*/ 128 w 202"/>
                  <a:gd name="T17" fmla="*/ 105 h 105"/>
                  <a:gd name="T18" fmla="*/ 160 w 202"/>
                  <a:gd name="T19" fmla="*/ 72 h 105"/>
                  <a:gd name="T20" fmla="*/ 141 w 202"/>
                  <a:gd name="T21" fmla="*/ 41 h 105"/>
                  <a:gd name="T22" fmla="*/ 128 w 202"/>
                  <a:gd name="T23" fmla="*/ 99 h 105"/>
                  <a:gd name="T24" fmla="*/ 31 w 202"/>
                  <a:gd name="T25" fmla="*/ 99 h 105"/>
                  <a:gd name="T26" fmla="*/ 6 w 202"/>
                  <a:gd name="T27" fmla="*/ 72 h 105"/>
                  <a:gd name="T28" fmla="*/ 22 w 202"/>
                  <a:gd name="T29" fmla="*/ 47 h 105"/>
                  <a:gd name="T30" fmla="*/ 24 w 202"/>
                  <a:gd name="T31" fmla="*/ 44 h 105"/>
                  <a:gd name="T32" fmla="*/ 49 w 202"/>
                  <a:gd name="T33" fmla="*/ 18 h 105"/>
                  <a:gd name="T34" fmla="*/ 65 w 202"/>
                  <a:gd name="T35" fmla="*/ 24 h 105"/>
                  <a:gd name="T36" fmla="*/ 68 w 202"/>
                  <a:gd name="T37" fmla="*/ 25 h 105"/>
                  <a:gd name="T38" fmla="*/ 70 w 202"/>
                  <a:gd name="T39" fmla="*/ 23 h 105"/>
                  <a:gd name="T40" fmla="*/ 100 w 202"/>
                  <a:gd name="T41" fmla="*/ 6 h 105"/>
                  <a:gd name="T42" fmla="*/ 135 w 202"/>
                  <a:gd name="T43" fmla="*/ 40 h 105"/>
                  <a:gd name="T44" fmla="*/ 134 w 202"/>
                  <a:gd name="T45" fmla="*/ 43 h 105"/>
                  <a:gd name="T46" fmla="*/ 136 w 202"/>
                  <a:gd name="T47" fmla="*/ 46 h 105"/>
                  <a:gd name="T48" fmla="*/ 154 w 202"/>
                  <a:gd name="T49" fmla="*/ 72 h 105"/>
                  <a:gd name="T50" fmla="*/ 128 w 202"/>
                  <a:gd name="T51" fmla="*/ 99 h 105"/>
                  <a:gd name="T52" fmla="*/ 186 w 202"/>
                  <a:gd name="T53" fmla="*/ 33 h 105"/>
                  <a:gd name="T54" fmla="*/ 157 w 202"/>
                  <a:gd name="T55" fmla="*/ 6 h 105"/>
                  <a:gd name="T56" fmla="*/ 139 w 202"/>
                  <a:gd name="T57" fmla="*/ 13 h 105"/>
                  <a:gd name="T58" fmla="*/ 138 w 202"/>
                  <a:gd name="T59" fmla="*/ 17 h 105"/>
                  <a:gd name="T60" fmla="*/ 143 w 202"/>
                  <a:gd name="T61" fmla="*/ 17 h 105"/>
                  <a:gd name="T62" fmla="*/ 157 w 202"/>
                  <a:gd name="T63" fmla="*/ 12 h 105"/>
                  <a:gd name="T64" fmla="*/ 180 w 202"/>
                  <a:gd name="T65" fmla="*/ 35 h 105"/>
                  <a:gd name="T66" fmla="*/ 182 w 202"/>
                  <a:gd name="T67" fmla="*/ 38 h 105"/>
                  <a:gd name="T68" fmla="*/ 196 w 202"/>
                  <a:gd name="T69" fmla="*/ 61 h 105"/>
                  <a:gd name="T70" fmla="*/ 173 w 202"/>
                  <a:gd name="T71" fmla="*/ 85 h 105"/>
                  <a:gd name="T72" fmla="*/ 163 w 202"/>
                  <a:gd name="T73" fmla="*/ 85 h 105"/>
                  <a:gd name="T74" fmla="*/ 160 w 202"/>
                  <a:gd name="T75" fmla="*/ 88 h 105"/>
                  <a:gd name="T76" fmla="*/ 163 w 202"/>
                  <a:gd name="T77" fmla="*/ 91 h 105"/>
                  <a:gd name="T78" fmla="*/ 173 w 202"/>
                  <a:gd name="T79" fmla="*/ 91 h 105"/>
                  <a:gd name="T80" fmla="*/ 202 w 202"/>
                  <a:gd name="T81" fmla="*/ 61 h 105"/>
                  <a:gd name="T82" fmla="*/ 186 w 202"/>
                  <a:gd name="T83" fmla="*/ 33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2" h="105">
                    <a:moveTo>
                      <a:pt x="141" y="41"/>
                    </a:moveTo>
                    <a:cubicBezTo>
                      <a:pt x="141" y="41"/>
                      <a:pt x="141" y="41"/>
                      <a:pt x="141" y="40"/>
                    </a:cubicBezTo>
                    <a:cubicBezTo>
                      <a:pt x="141" y="18"/>
                      <a:pt x="122" y="0"/>
                      <a:pt x="100" y="0"/>
                    </a:cubicBezTo>
                    <a:cubicBezTo>
                      <a:pt x="86" y="0"/>
                      <a:pt x="74" y="6"/>
                      <a:pt x="66" y="17"/>
                    </a:cubicBezTo>
                    <a:cubicBezTo>
                      <a:pt x="61" y="14"/>
                      <a:pt x="55" y="12"/>
                      <a:pt x="49" y="12"/>
                    </a:cubicBezTo>
                    <a:cubicBezTo>
                      <a:pt x="33" y="12"/>
                      <a:pt x="19" y="25"/>
                      <a:pt x="18" y="42"/>
                    </a:cubicBezTo>
                    <a:cubicBezTo>
                      <a:pt x="7" y="47"/>
                      <a:pt x="0" y="59"/>
                      <a:pt x="0" y="72"/>
                    </a:cubicBezTo>
                    <a:cubicBezTo>
                      <a:pt x="0" y="90"/>
                      <a:pt x="14" y="105"/>
                      <a:pt x="31" y="105"/>
                    </a:cubicBezTo>
                    <a:cubicBezTo>
                      <a:pt x="128" y="105"/>
                      <a:pt x="128" y="105"/>
                      <a:pt x="128" y="105"/>
                    </a:cubicBezTo>
                    <a:cubicBezTo>
                      <a:pt x="146" y="105"/>
                      <a:pt x="160" y="90"/>
                      <a:pt x="160" y="72"/>
                    </a:cubicBezTo>
                    <a:cubicBezTo>
                      <a:pt x="160" y="59"/>
                      <a:pt x="152" y="47"/>
                      <a:pt x="141" y="41"/>
                    </a:cubicBezTo>
                    <a:close/>
                    <a:moveTo>
                      <a:pt x="128" y="99"/>
                    </a:moveTo>
                    <a:cubicBezTo>
                      <a:pt x="31" y="99"/>
                      <a:pt x="31" y="99"/>
                      <a:pt x="31" y="99"/>
                    </a:cubicBezTo>
                    <a:cubicBezTo>
                      <a:pt x="17" y="99"/>
                      <a:pt x="6" y="87"/>
                      <a:pt x="6" y="72"/>
                    </a:cubicBezTo>
                    <a:cubicBezTo>
                      <a:pt x="6" y="61"/>
                      <a:pt x="12" y="51"/>
                      <a:pt x="22" y="47"/>
                    </a:cubicBezTo>
                    <a:cubicBezTo>
                      <a:pt x="23" y="46"/>
                      <a:pt x="24" y="45"/>
                      <a:pt x="24" y="44"/>
                    </a:cubicBezTo>
                    <a:cubicBezTo>
                      <a:pt x="24" y="30"/>
                      <a:pt x="35" y="18"/>
                      <a:pt x="49" y="18"/>
                    </a:cubicBezTo>
                    <a:cubicBezTo>
                      <a:pt x="55" y="18"/>
                      <a:pt x="61" y="20"/>
                      <a:pt x="65" y="24"/>
                    </a:cubicBezTo>
                    <a:cubicBezTo>
                      <a:pt x="66" y="25"/>
                      <a:pt x="67" y="25"/>
                      <a:pt x="68" y="25"/>
                    </a:cubicBezTo>
                    <a:cubicBezTo>
                      <a:pt x="69" y="25"/>
                      <a:pt x="69" y="24"/>
                      <a:pt x="70" y="23"/>
                    </a:cubicBezTo>
                    <a:cubicBezTo>
                      <a:pt x="76" y="12"/>
                      <a:pt x="87" y="6"/>
                      <a:pt x="100" y="6"/>
                    </a:cubicBezTo>
                    <a:cubicBezTo>
                      <a:pt x="119" y="6"/>
                      <a:pt x="135" y="21"/>
                      <a:pt x="135" y="40"/>
                    </a:cubicBezTo>
                    <a:cubicBezTo>
                      <a:pt x="135" y="41"/>
                      <a:pt x="135" y="42"/>
                      <a:pt x="134" y="43"/>
                    </a:cubicBezTo>
                    <a:cubicBezTo>
                      <a:pt x="134" y="45"/>
                      <a:pt x="135" y="46"/>
                      <a:pt x="136" y="46"/>
                    </a:cubicBezTo>
                    <a:cubicBezTo>
                      <a:pt x="147" y="50"/>
                      <a:pt x="154" y="60"/>
                      <a:pt x="154" y="72"/>
                    </a:cubicBezTo>
                    <a:cubicBezTo>
                      <a:pt x="154" y="87"/>
                      <a:pt x="142" y="99"/>
                      <a:pt x="128" y="99"/>
                    </a:cubicBezTo>
                    <a:close/>
                    <a:moveTo>
                      <a:pt x="186" y="33"/>
                    </a:moveTo>
                    <a:cubicBezTo>
                      <a:pt x="185" y="18"/>
                      <a:pt x="172" y="6"/>
                      <a:pt x="157" y="6"/>
                    </a:cubicBezTo>
                    <a:cubicBezTo>
                      <a:pt x="150" y="6"/>
                      <a:pt x="144" y="9"/>
                      <a:pt x="139" y="13"/>
                    </a:cubicBezTo>
                    <a:cubicBezTo>
                      <a:pt x="138" y="14"/>
                      <a:pt x="137" y="16"/>
                      <a:pt x="138" y="17"/>
                    </a:cubicBezTo>
                    <a:cubicBezTo>
                      <a:pt x="140" y="18"/>
                      <a:pt x="141" y="19"/>
                      <a:pt x="143" y="17"/>
                    </a:cubicBezTo>
                    <a:cubicBezTo>
                      <a:pt x="147" y="14"/>
                      <a:pt x="152" y="12"/>
                      <a:pt x="157" y="12"/>
                    </a:cubicBezTo>
                    <a:cubicBezTo>
                      <a:pt x="170" y="12"/>
                      <a:pt x="180" y="22"/>
                      <a:pt x="180" y="35"/>
                    </a:cubicBezTo>
                    <a:cubicBezTo>
                      <a:pt x="180" y="36"/>
                      <a:pt x="180" y="38"/>
                      <a:pt x="182" y="38"/>
                    </a:cubicBezTo>
                    <a:cubicBezTo>
                      <a:pt x="190" y="42"/>
                      <a:pt x="196" y="51"/>
                      <a:pt x="196" y="61"/>
                    </a:cubicBezTo>
                    <a:cubicBezTo>
                      <a:pt x="196" y="74"/>
                      <a:pt x="186" y="85"/>
                      <a:pt x="173" y="85"/>
                    </a:cubicBezTo>
                    <a:cubicBezTo>
                      <a:pt x="163" y="85"/>
                      <a:pt x="163" y="85"/>
                      <a:pt x="163" y="85"/>
                    </a:cubicBezTo>
                    <a:cubicBezTo>
                      <a:pt x="162" y="85"/>
                      <a:pt x="160" y="87"/>
                      <a:pt x="160" y="88"/>
                    </a:cubicBezTo>
                    <a:cubicBezTo>
                      <a:pt x="160" y="90"/>
                      <a:pt x="162" y="91"/>
                      <a:pt x="163" y="91"/>
                    </a:cubicBezTo>
                    <a:cubicBezTo>
                      <a:pt x="173" y="91"/>
                      <a:pt x="173" y="91"/>
                      <a:pt x="173" y="91"/>
                    </a:cubicBezTo>
                    <a:cubicBezTo>
                      <a:pt x="189" y="91"/>
                      <a:pt x="202" y="78"/>
                      <a:pt x="202" y="61"/>
                    </a:cubicBezTo>
                    <a:cubicBezTo>
                      <a:pt x="202" y="49"/>
                      <a:pt x="196" y="38"/>
                      <a:pt x="186" y="33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" name="Freeform 18"/>
              <p:cNvSpPr>
                <a:spLocks noEditPoints="1"/>
              </p:cNvSpPr>
              <p:nvPr/>
            </p:nvSpPr>
            <p:spPr bwMode="auto">
              <a:xfrm>
                <a:off x="-658" y="7321"/>
                <a:ext cx="439" cy="290"/>
              </a:xfrm>
              <a:custGeom>
                <a:avLst/>
                <a:gdLst>
                  <a:gd name="T0" fmla="*/ 163 w 186"/>
                  <a:gd name="T1" fmla="*/ 49 h 123"/>
                  <a:gd name="T2" fmla="*/ 164 w 186"/>
                  <a:gd name="T3" fmla="*/ 47 h 123"/>
                  <a:gd name="T4" fmla="*/ 116 w 186"/>
                  <a:gd name="T5" fmla="*/ 0 h 123"/>
                  <a:gd name="T6" fmla="*/ 77 w 186"/>
                  <a:gd name="T7" fmla="*/ 21 h 123"/>
                  <a:gd name="T8" fmla="*/ 57 w 186"/>
                  <a:gd name="T9" fmla="*/ 15 h 123"/>
                  <a:gd name="T10" fmla="*/ 21 w 186"/>
                  <a:gd name="T11" fmla="*/ 49 h 123"/>
                  <a:gd name="T12" fmla="*/ 0 w 186"/>
                  <a:gd name="T13" fmla="*/ 84 h 123"/>
                  <a:gd name="T14" fmla="*/ 36 w 186"/>
                  <a:gd name="T15" fmla="*/ 123 h 123"/>
                  <a:gd name="T16" fmla="*/ 150 w 186"/>
                  <a:gd name="T17" fmla="*/ 123 h 123"/>
                  <a:gd name="T18" fmla="*/ 186 w 186"/>
                  <a:gd name="T19" fmla="*/ 84 h 123"/>
                  <a:gd name="T20" fmla="*/ 163 w 186"/>
                  <a:gd name="T21" fmla="*/ 49 h 123"/>
                  <a:gd name="T22" fmla="*/ 150 w 186"/>
                  <a:gd name="T23" fmla="*/ 117 h 123"/>
                  <a:gd name="T24" fmla="*/ 36 w 186"/>
                  <a:gd name="T25" fmla="*/ 117 h 123"/>
                  <a:gd name="T26" fmla="*/ 6 w 186"/>
                  <a:gd name="T27" fmla="*/ 84 h 123"/>
                  <a:gd name="T28" fmla="*/ 25 w 186"/>
                  <a:gd name="T29" fmla="*/ 54 h 123"/>
                  <a:gd name="T30" fmla="*/ 27 w 186"/>
                  <a:gd name="T31" fmla="*/ 51 h 123"/>
                  <a:gd name="T32" fmla="*/ 57 w 186"/>
                  <a:gd name="T33" fmla="*/ 21 h 123"/>
                  <a:gd name="T34" fmla="*/ 76 w 186"/>
                  <a:gd name="T35" fmla="*/ 28 h 123"/>
                  <a:gd name="T36" fmla="*/ 79 w 186"/>
                  <a:gd name="T37" fmla="*/ 29 h 123"/>
                  <a:gd name="T38" fmla="*/ 81 w 186"/>
                  <a:gd name="T39" fmla="*/ 27 h 123"/>
                  <a:gd name="T40" fmla="*/ 116 w 186"/>
                  <a:gd name="T41" fmla="*/ 6 h 123"/>
                  <a:gd name="T42" fmla="*/ 158 w 186"/>
                  <a:gd name="T43" fmla="*/ 47 h 123"/>
                  <a:gd name="T44" fmla="*/ 157 w 186"/>
                  <a:gd name="T45" fmla="*/ 51 h 123"/>
                  <a:gd name="T46" fmla="*/ 159 w 186"/>
                  <a:gd name="T47" fmla="*/ 54 h 123"/>
                  <a:gd name="T48" fmla="*/ 180 w 186"/>
                  <a:gd name="T49" fmla="*/ 84 h 123"/>
                  <a:gd name="T50" fmla="*/ 150 w 186"/>
                  <a:gd name="T51" fmla="*/ 117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6" h="123">
                    <a:moveTo>
                      <a:pt x="163" y="49"/>
                    </a:moveTo>
                    <a:cubicBezTo>
                      <a:pt x="164" y="48"/>
                      <a:pt x="164" y="48"/>
                      <a:pt x="164" y="47"/>
                    </a:cubicBezTo>
                    <a:cubicBezTo>
                      <a:pt x="164" y="21"/>
                      <a:pt x="142" y="0"/>
                      <a:pt x="116" y="0"/>
                    </a:cubicBezTo>
                    <a:cubicBezTo>
                      <a:pt x="101" y="0"/>
                      <a:pt x="86" y="8"/>
                      <a:pt x="77" y="21"/>
                    </a:cubicBezTo>
                    <a:cubicBezTo>
                      <a:pt x="71" y="17"/>
                      <a:pt x="64" y="15"/>
                      <a:pt x="57" y="15"/>
                    </a:cubicBezTo>
                    <a:cubicBezTo>
                      <a:pt x="38" y="15"/>
                      <a:pt x="22" y="30"/>
                      <a:pt x="21" y="49"/>
                    </a:cubicBezTo>
                    <a:cubicBezTo>
                      <a:pt x="8" y="56"/>
                      <a:pt x="0" y="69"/>
                      <a:pt x="0" y="84"/>
                    </a:cubicBezTo>
                    <a:cubicBezTo>
                      <a:pt x="0" y="105"/>
                      <a:pt x="16" y="123"/>
                      <a:pt x="36" y="123"/>
                    </a:cubicBezTo>
                    <a:cubicBezTo>
                      <a:pt x="150" y="123"/>
                      <a:pt x="150" y="123"/>
                      <a:pt x="150" y="123"/>
                    </a:cubicBezTo>
                    <a:cubicBezTo>
                      <a:pt x="170" y="123"/>
                      <a:pt x="186" y="105"/>
                      <a:pt x="186" y="84"/>
                    </a:cubicBezTo>
                    <a:cubicBezTo>
                      <a:pt x="186" y="69"/>
                      <a:pt x="177" y="55"/>
                      <a:pt x="163" y="49"/>
                    </a:cubicBezTo>
                    <a:close/>
                    <a:moveTo>
                      <a:pt x="150" y="117"/>
                    </a:moveTo>
                    <a:cubicBezTo>
                      <a:pt x="36" y="117"/>
                      <a:pt x="36" y="117"/>
                      <a:pt x="36" y="117"/>
                    </a:cubicBezTo>
                    <a:cubicBezTo>
                      <a:pt x="19" y="117"/>
                      <a:pt x="6" y="102"/>
                      <a:pt x="6" y="84"/>
                    </a:cubicBezTo>
                    <a:cubicBezTo>
                      <a:pt x="6" y="71"/>
                      <a:pt x="14" y="59"/>
                      <a:pt x="25" y="54"/>
                    </a:cubicBezTo>
                    <a:cubicBezTo>
                      <a:pt x="26" y="54"/>
                      <a:pt x="27" y="52"/>
                      <a:pt x="27" y="51"/>
                    </a:cubicBezTo>
                    <a:cubicBezTo>
                      <a:pt x="27" y="35"/>
                      <a:pt x="41" y="21"/>
                      <a:pt x="57" y="21"/>
                    </a:cubicBezTo>
                    <a:cubicBezTo>
                      <a:pt x="64" y="21"/>
                      <a:pt x="71" y="23"/>
                      <a:pt x="76" y="28"/>
                    </a:cubicBezTo>
                    <a:cubicBezTo>
                      <a:pt x="77" y="28"/>
                      <a:pt x="78" y="29"/>
                      <a:pt x="79" y="29"/>
                    </a:cubicBezTo>
                    <a:cubicBezTo>
                      <a:pt x="80" y="28"/>
                      <a:pt x="80" y="28"/>
                      <a:pt x="81" y="27"/>
                    </a:cubicBezTo>
                    <a:cubicBezTo>
                      <a:pt x="88" y="14"/>
                      <a:pt x="102" y="6"/>
                      <a:pt x="116" y="6"/>
                    </a:cubicBezTo>
                    <a:cubicBezTo>
                      <a:pt x="139" y="6"/>
                      <a:pt x="158" y="25"/>
                      <a:pt x="158" y="47"/>
                    </a:cubicBezTo>
                    <a:cubicBezTo>
                      <a:pt x="158" y="49"/>
                      <a:pt x="157" y="50"/>
                      <a:pt x="157" y="51"/>
                    </a:cubicBezTo>
                    <a:cubicBezTo>
                      <a:pt x="157" y="52"/>
                      <a:pt x="158" y="53"/>
                      <a:pt x="159" y="54"/>
                    </a:cubicBezTo>
                    <a:cubicBezTo>
                      <a:pt x="172" y="58"/>
                      <a:pt x="180" y="71"/>
                      <a:pt x="180" y="84"/>
                    </a:cubicBezTo>
                    <a:cubicBezTo>
                      <a:pt x="180" y="102"/>
                      <a:pt x="166" y="117"/>
                      <a:pt x="150" y="117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" name="Freeform 19"/>
              <p:cNvSpPr>
                <a:spLocks noEditPoints="1"/>
              </p:cNvSpPr>
              <p:nvPr/>
            </p:nvSpPr>
            <p:spPr bwMode="auto">
              <a:xfrm>
                <a:off x="7894" y="6616"/>
                <a:ext cx="496" cy="286"/>
              </a:xfrm>
              <a:custGeom>
                <a:avLst/>
                <a:gdLst>
                  <a:gd name="T0" fmla="*/ 39 w 210"/>
                  <a:gd name="T1" fmla="*/ 69 h 121"/>
                  <a:gd name="T2" fmla="*/ 42 w 210"/>
                  <a:gd name="T3" fmla="*/ 72 h 121"/>
                  <a:gd name="T4" fmla="*/ 86 w 210"/>
                  <a:gd name="T5" fmla="*/ 72 h 121"/>
                  <a:gd name="T6" fmla="*/ 89 w 210"/>
                  <a:gd name="T7" fmla="*/ 69 h 121"/>
                  <a:gd name="T8" fmla="*/ 86 w 210"/>
                  <a:gd name="T9" fmla="*/ 66 h 121"/>
                  <a:gd name="T10" fmla="*/ 42 w 210"/>
                  <a:gd name="T11" fmla="*/ 66 h 121"/>
                  <a:gd name="T12" fmla="*/ 39 w 210"/>
                  <a:gd name="T13" fmla="*/ 69 h 121"/>
                  <a:gd name="T14" fmla="*/ 182 w 210"/>
                  <a:gd name="T15" fmla="*/ 20 h 121"/>
                  <a:gd name="T16" fmla="*/ 132 w 210"/>
                  <a:gd name="T17" fmla="*/ 0 h 121"/>
                  <a:gd name="T18" fmla="*/ 86 w 210"/>
                  <a:gd name="T19" fmla="*/ 17 h 121"/>
                  <a:gd name="T20" fmla="*/ 85 w 210"/>
                  <a:gd name="T21" fmla="*/ 20 h 121"/>
                  <a:gd name="T22" fmla="*/ 88 w 210"/>
                  <a:gd name="T23" fmla="*/ 22 h 121"/>
                  <a:gd name="T24" fmla="*/ 101 w 210"/>
                  <a:gd name="T25" fmla="*/ 27 h 121"/>
                  <a:gd name="T26" fmla="*/ 106 w 210"/>
                  <a:gd name="T27" fmla="*/ 44 h 121"/>
                  <a:gd name="T28" fmla="*/ 106 w 210"/>
                  <a:gd name="T29" fmla="*/ 47 h 121"/>
                  <a:gd name="T30" fmla="*/ 109 w 210"/>
                  <a:gd name="T31" fmla="*/ 47 h 121"/>
                  <a:gd name="T32" fmla="*/ 126 w 210"/>
                  <a:gd name="T33" fmla="*/ 52 h 121"/>
                  <a:gd name="T34" fmla="*/ 130 w 210"/>
                  <a:gd name="T35" fmla="*/ 68 h 121"/>
                  <a:gd name="T36" fmla="*/ 130 w 210"/>
                  <a:gd name="T37" fmla="*/ 68 h 121"/>
                  <a:gd name="T38" fmla="*/ 85 w 210"/>
                  <a:gd name="T39" fmla="*/ 113 h 121"/>
                  <a:gd name="T40" fmla="*/ 75 w 210"/>
                  <a:gd name="T41" fmla="*/ 113 h 121"/>
                  <a:gd name="T42" fmla="*/ 71 w 210"/>
                  <a:gd name="T43" fmla="*/ 113 h 121"/>
                  <a:gd name="T44" fmla="*/ 71 w 210"/>
                  <a:gd name="T45" fmla="*/ 118 h 121"/>
                  <a:gd name="T46" fmla="*/ 80 w 210"/>
                  <a:gd name="T47" fmla="*/ 121 h 121"/>
                  <a:gd name="T48" fmla="*/ 89 w 210"/>
                  <a:gd name="T49" fmla="*/ 118 h 121"/>
                  <a:gd name="T50" fmla="*/ 135 w 210"/>
                  <a:gd name="T51" fmla="*/ 72 h 121"/>
                  <a:gd name="T52" fmla="*/ 151 w 210"/>
                  <a:gd name="T53" fmla="*/ 76 h 121"/>
                  <a:gd name="T54" fmla="*/ 155 w 210"/>
                  <a:gd name="T55" fmla="*/ 93 h 121"/>
                  <a:gd name="T56" fmla="*/ 156 w 210"/>
                  <a:gd name="T57" fmla="*/ 96 h 121"/>
                  <a:gd name="T58" fmla="*/ 159 w 210"/>
                  <a:gd name="T59" fmla="*/ 97 h 121"/>
                  <a:gd name="T60" fmla="*/ 175 w 210"/>
                  <a:gd name="T61" fmla="*/ 101 h 121"/>
                  <a:gd name="T62" fmla="*/ 180 w 210"/>
                  <a:gd name="T63" fmla="*/ 114 h 121"/>
                  <a:gd name="T64" fmla="*/ 182 w 210"/>
                  <a:gd name="T65" fmla="*/ 117 h 121"/>
                  <a:gd name="T66" fmla="*/ 183 w 210"/>
                  <a:gd name="T67" fmla="*/ 118 h 121"/>
                  <a:gd name="T68" fmla="*/ 185 w 210"/>
                  <a:gd name="T69" fmla="*/ 117 h 121"/>
                  <a:gd name="T70" fmla="*/ 182 w 210"/>
                  <a:gd name="T71" fmla="*/ 20 h 121"/>
                  <a:gd name="T72" fmla="*/ 180 w 210"/>
                  <a:gd name="T73" fmla="*/ 97 h 121"/>
                  <a:gd name="T74" fmla="*/ 163 w 210"/>
                  <a:gd name="T75" fmla="*/ 90 h 121"/>
                  <a:gd name="T76" fmla="*/ 162 w 210"/>
                  <a:gd name="T77" fmla="*/ 90 h 121"/>
                  <a:gd name="T78" fmla="*/ 155 w 210"/>
                  <a:gd name="T79" fmla="*/ 72 h 121"/>
                  <a:gd name="T80" fmla="*/ 137 w 210"/>
                  <a:gd name="T81" fmla="*/ 65 h 121"/>
                  <a:gd name="T82" fmla="*/ 130 w 210"/>
                  <a:gd name="T83" fmla="*/ 47 h 121"/>
                  <a:gd name="T84" fmla="*/ 112 w 210"/>
                  <a:gd name="T85" fmla="*/ 41 h 121"/>
                  <a:gd name="T86" fmla="*/ 106 w 210"/>
                  <a:gd name="T87" fmla="*/ 23 h 121"/>
                  <a:gd name="T88" fmla="*/ 96 w 210"/>
                  <a:gd name="T89" fmla="*/ 17 h 121"/>
                  <a:gd name="T90" fmla="*/ 132 w 210"/>
                  <a:gd name="T91" fmla="*/ 6 h 121"/>
                  <a:gd name="T92" fmla="*/ 178 w 210"/>
                  <a:gd name="T93" fmla="*/ 25 h 121"/>
                  <a:gd name="T94" fmla="*/ 185 w 210"/>
                  <a:gd name="T95" fmla="*/ 107 h 121"/>
                  <a:gd name="T96" fmla="*/ 180 w 210"/>
                  <a:gd name="T97" fmla="*/ 97 h 121"/>
                  <a:gd name="T98" fmla="*/ 19 w 210"/>
                  <a:gd name="T99" fmla="*/ 54 h 121"/>
                  <a:gd name="T100" fmla="*/ 74 w 210"/>
                  <a:gd name="T101" fmla="*/ 54 h 121"/>
                  <a:gd name="T102" fmla="*/ 77 w 210"/>
                  <a:gd name="T103" fmla="*/ 51 h 121"/>
                  <a:gd name="T104" fmla="*/ 74 w 210"/>
                  <a:gd name="T105" fmla="*/ 48 h 121"/>
                  <a:gd name="T106" fmla="*/ 19 w 210"/>
                  <a:gd name="T107" fmla="*/ 48 h 121"/>
                  <a:gd name="T108" fmla="*/ 16 w 210"/>
                  <a:gd name="T109" fmla="*/ 51 h 121"/>
                  <a:gd name="T110" fmla="*/ 19 w 210"/>
                  <a:gd name="T111" fmla="*/ 54 h 121"/>
                  <a:gd name="T112" fmla="*/ 66 w 210"/>
                  <a:gd name="T113" fmla="*/ 83 h 121"/>
                  <a:gd name="T114" fmla="*/ 3 w 210"/>
                  <a:gd name="T115" fmla="*/ 83 h 121"/>
                  <a:gd name="T116" fmla="*/ 0 w 210"/>
                  <a:gd name="T117" fmla="*/ 86 h 121"/>
                  <a:gd name="T118" fmla="*/ 3 w 210"/>
                  <a:gd name="T119" fmla="*/ 89 h 121"/>
                  <a:gd name="T120" fmla="*/ 66 w 210"/>
                  <a:gd name="T121" fmla="*/ 89 h 121"/>
                  <a:gd name="T122" fmla="*/ 69 w 210"/>
                  <a:gd name="T123" fmla="*/ 86 h 121"/>
                  <a:gd name="T124" fmla="*/ 66 w 210"/>
                  <a:gd name="T125" fmla="*/ 8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0" h="121">
                    <a:moveTo>
                      <a:pt x="39" y="69"/>
                    </a:moveTo>
                    <a:cubicBezTo>
                      <a:pt x="39" y="70"/>
                      <a:pt x="40" y="72"/>
                      <a:pt x="42" y="72"/>
                    </a:cubicBezTo>
                    <a:cubicBezTo>
                      <a:pt x="86" y="72"/>
                      <a:pt x="86" y="72"/>
                      <a:pt x="86" y="72"/>
                    </a:cubicBezTo>
                    <a:cubicBezTo>
                      <a:pt x="88" y="72"/>
                      <a:pt x="89" y="70"/>
                      <a:pt x="89" y="69"/>
                    </a:cubicBezTo>
                    <a:cubicBezTo>
                      <a:pt x="89" y="67"/>
                      <a:pt x="88" y="66"/>
                      <a:pt x="86" y="66"/>
                    </a:cubicBezTo>
                    <a:cubicBezTo>
                      <a:pt x="42" y="66"/>
                      <a:pt x="42" y="66"/>
                      <a:pt x="42" y="66"/>
                    </a:cubicBezTo>
                    <a:cubicBezTo>
                      <a:pt x="40" y="66"/>
                      <a:pt x="39" y="67"/>
                      <a:pt x="39" y="69"/>
                    </a:cubicBezTo>
                    <a:close/>
                    <a:moveTo>
                      <a:pt x="182" y="20"/>
                    </a:moveTo>
                    <a:cubicBezTo>
                      <a:pt x="169" y="7"/>
                      <a:pt x="151" y="0"/>
                      <a:pt x="132" y="0"/>
                    </a:cubicBezTo>
                    <a:cubicBezTo>
                      <a:pt x="115" y="0"/>
                      <a:pt x="98" y="6"/>
                      <a:pt x="86" y="17"/>
                    </a:cubicBezTo>
                    <a:cubicBezTo>
                      <a:pt x="85" y="18"/>
                      <a:pt x="84" y="19"/>
                      <a:pt x="85" y="20"/>
                    </a:cubicBezTo>
                    <a:cubicBezTo>
                      <a:pt x="85" y="21"/>
                      <a:pt x="87" y="22"/>
                      <a:pt x="88" y="22"/>
                    </a:cubicBezTo>
                    <a:cubicBezTo>
                      <a:pt x="93" y="22"/>
                      <a:pt x="98" y="23"/>
                      <a:pt x="101" y="27"/>
                    </a:cubicBezTo>
                    <a:cubicBezTo>
                      <a:pt x="106" y="31"/>
                      <a:pt x="107" y="38"/>
                      <a:pt x="106" y="44"/>
                    </a:cubicBezTo>
                    <a:cubicBezTo>
                      <a:pt x="105" y="45"/>
                      <a:pt x="106" y="46"/>
                      <a:pt x="106" y="47"/>
                    </a:cubicBezTo>
                    <a:cubicBezTo>
                      <a:pt x="107" y="47"/>
                      <a:pt x="108" y="48"/>
                      <a:pt x="109" y="47"/>
                    </a:cubicBezTo>
                    <a:cubicBezTo>
                      <a:pt x="115" y="46"/>
                      <a:pt x="122" y="47"/>
                      <a:pt x="126" y="52"/>
                    </a:cubicBezTo>
                    <a:cubicBezTo>
                      <a:pt x="130" y="56"/>
                      <a:pt x="132" y="62"/>
                      <a:pt x="130" y="68"/>
                    </a:cubicBezTo>
                    <a:cubicBezTo>
                      <a:pt x="130" y="68"/>
                      <a:pt x="130" y="68"/>
                      <a:pt x="130" y="68"/>
                    </a:cubicBezTo>
                    <a:cubicBezTo>
                      <a:pt x="85" y="113"/>
                      <a:pt x="85" y="113"/>
                      <a:pt x="85" y="113"/>
                    </a:cubicBezTo>
                    <a:cubicBezTo>
                      <a:pt x="83" y="116"/>
                      <a:pt x="78" y="116"/>
                      <a:pt x="75" y="113"/>
                    </a:cubicBezTo>
                    <a:cubicBezTo>
                      <a:pt x="74" y="112"/>
                      <a:pt x="72" y="112"/>
                      <a:pt x="71" y="113"/>
                    </a:cubicBezTo>
                    <a:cubicBezTo>
                      <a:pt x="70" y="115"/>
                      <a:pt x="70" y="116"/>
                      <a:pt x="71" y="118"/>
                    </a:cubicBezTo>
                    <a:cubicBezTo>
                      <a:pt x="74" y="120"/>
                      <a:pt x="77" y="121"/>
                      <a:pt x="80" y="121"/>
                    </a:cubicBezTo>
                    <a:cubicBezTo>
                      <a:pt x="84" y="121"/>
                      <a:pt x="87" y="120"/>
                      <a:pt x="89" y="118"/>
                    </a:cubicBezTo>
                    <a:cubicBezTo>
                      <a:pt x="135" y="72"/>
                      <a:pt x="135" y="72"/>
                      <a:pt x="135" y="72"/>
                    </a:cubicBezTo>
                    <a:cubicBezTo>
                      <a:pt x="141" y="71"/>
                      <a:pt x="147" y="72"/>
                      <a:pt x="151" y="76"/>
                    </a:cubicBezTo>
                    <a:cubicBezTo>
                      <a:pt x="155" y="81"/>
                      <a:pt x="157" y="87"/>
                      <a:pt x="155" y="93"/>
                    </a:cubicBezTo>
                    <a:cubicBezTo>
                      <a:pt x="155" y="94"/>
                      <a:pt x="155" y="95"/>
                      <a:pt x="156" y="96"/>
                    </a:cubicBezTo>
                    <a:cubicBezTo>
                      <a:pt x="156" y="97"/>
                      <a:pt x="158" y="97"/>
                      <a:pt x="159" y="97"/>
                    </a:cubicBezTo>
                    <a:cubicBezTo>
                      <a:pt x="165" y="95"/>
                      <a:pt x="171" y="97"/>
                      <a:pt x="175" y="101"/>
                    </a:cubicBezTo>
                    <a:cubicBezTo>
                      <a:pt x="179" y="104"/>
                      <a:pt x="181" y="109"/>
                      <a:pt x="180" y="114"/>
                    </a:cubicBezTo>
                    <a:cubicBezTo>
                      <a:pt x="180" y="116"/>
                      <a:pt x="181" y="117"/>
                      <a:pt x="182" y="117"/>
                    </a:cubicBezTo>
                    <a:cubicBezTo>
                      <a:pt x="182" y="118"/>
                      <a:pt x="183" y="118"/>
                      <a:pt x="183" y="118"/>
                    </a:cubicBezTo>
                    <a:cubicBezTo>
                      <a:pt x="184" y="118"/>
                      <a:pt x="185" y="117"/>
                      <a:pt x="185" y="117"/>
                    </a:cubicBezTo>
                    <a:cubicBezTo>
                      <a:pt x="210" y="89"/>
                      <a:pt x="208" y="47"/>
                      <a:pt x="182" y="20"/>
                    </a:cubicBezTo>
                    <a:close/>
                    <a:moveTo>
                      <a:pt x="180" y="97"/>
                    </a:moveTo>
                    <a:cubicBezTo>
                      <a:pt x="175" y="92"/>
                      <a:pt x="170" y="90"/>
                      <a:pt x="163" y="90"/>
                    </a:cubicBezTo>
                    <a:cubicBezTo>
                      <a:pt x="163" y="90"/>
                      <a:pt x="162" y="90"/>
                      <a:pt x="162" y="90"/>
                    </a:cubicBezTo>
                    <a:cubicBezTo>
                      <a:pt x="162" y="83"/>
                      <a:pt x="160" y="77"/>
                      <a:pt x="155" y="72"/>
                    </a:cubicBezTo>
                    <a:cubicBezTo>
                      <a:pt x="150" y="67"/>
                      <a:pt x="144" y="65"/>
                      <a:pt x="137" y="65"/>
                    </a:cubicBezTo>
                    <a:cubicBezTo>
                      <a:pt x="137" y="59"/>
                      <a:pt x="135" y="52"/>
                      <a:pt x="130" y="47"/>
                    </a:cubicBezTo>
                    <a:cubicBezTo>
                      <a:pt x="126" y="43"/>
                      <a:pt x="119" y="40"/>
                      <a:pt x="112" y="41"/>
                    </a:cubicBezTo>
                    <a:cubicBezTo>
                      <a:pt x="113" y="34"/>
                      <a:pt x="110" y="28"/>
                      <a:pt x="106" y="23"/>
                    </a:cubicBezTo>
                    <a:cubicBezTo>
                      <a:pt x="103" y="20"/>
                      <a:pt x="99" y="18"/>
                      <a:pt x="96" y="17"/>
                    </a:cubicBezTo>
                    <a:cubicBezTo>
                      <a:pt x="106" y="10"/>
                      <a:pt x="119" y="6"/>
                      <a:pt x="132" y="6"/>
                    </a:cubicBezTo>
                    <a:cubicBezTo>
                      <a:pt x="149" y="6"/>
                      <a:pt x="165" y="12"/>
                      <a:pt x="178" y="25"/>
                    </a:cubicBezTo>
                    <a:cubicBezTo>
                      <a:pt x="200" y="47"/>
                      <a:pt x="203" y="82"/>
                      <a:pt x="185" y="107"/>
                    </a:cubicBezTo>
                    <a:cubicBezTo>
                      <a:pt x="184" y="103"/>
                      <a:pt x="182" y="100"/>
                      <a:pt x="180" y="97"/>
                    </a:cubicBezTo>
                    <a:close/>
                    <a:moveTo>
                      <a:pt x="19" y="54"/>
                    </a:moveTo>
                    <a:cubicBezTo>
                      <a:pt x="74" y="54"/>
                      <a:pt x="74" y="54"/>
                      <a:pt x="74" y="54"/>
                    </a:cubicBezTo>
                    <a:cubicBezTo>
                      <a:pt x="75" y="54"/>
                      <a:pt x="77" y="53"/>
                      <a:pt x="77" y="51"/>
                    </a:cubicBezTo>
                    <a:cubicBezTo>
                      <a:pt x="77" y="49"/>
                      <a:pt x="75" y="48"/>
                      <a:pt x="74" y="48"/>
                    </a:cubicBezTo>
                    <a:cubicBezTo>
                      <a:pt x="19" y="48"/>
                      <a:pt x="19" y="48"/>
                      <a:pt x="19" y="48"/>
                    </a:cubicBezTo>
                    <a:cubicBezTo>
                      <a:pt x="17" y="48"/>
                      <a:pt x="16" y="49"/>
                      <a:pt x="16" y="51"/>
                    </a:cubicBezTo>
                    <a:cubicBezTo>
                      <a:pt x="16" y="53"/>
                      <a:pt x="17" y="54"/>
                      <a:pt x="19" y="54"/>
                    </a:cubicBezTo>
                    <a:close/>
                    <a:moveTo>
                      <a:pt x="66" y="83"/>
                    </a:moveTo>
                    <a:cubicBezTo>
                      <a:pt x="3" y="83"/>
                      <a:pt x="3" y="83"/>
                      <a:pt x="3" y="83"/>
                    </a:cubicBezTo>
                    <a:cubicBezTo>
                      <a:pt x="1" y="83"/>
                      <a:pt x="0" y="84"/>
                      <a:pt x="0" y="86"/>
                    </a:cubicBezTo>
                    <a:cubicBezTo>
                      <a:pt x="0" y="88"/>
                      <a:pt x="1" y="89"/>
                      <a:pt x="3" y="89"/>
                    </a:cubicBezTo>
                    <a:cubicBezTo>
                      <a:pt x="66" y="89"/>
                      <a:pt x="66" y="89"/>
                      <a:pt x="66" y="89"/>
                    </a:cubicBezTo>
                    <a:cubicBezTo>
                      <a:pt x="68" y="89"/>
                      <a:pt x="69" y="88"/>
                      <a:pt x="69" y="86"/>
                    </a:cubicBezTo>
                    <a:cubicBezTo>
                      <a:pt x="69" y="84"/>
                      <a:pt x="68" y="83"/>
                      <a:pt x="66" y="83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" name="Freeform 20"/>
              <p:cNvSpPr>
                <a:spLocks noEditPoints="1"/>
              </p:cNvSpPr>
              <p:nvPr/>
            </p:nvSpPr>
            <p:spPr bwMode="auto">
              <a:xfrm>
                <a:off x="7199" y="6605"/>
                <a:ext cx="459" cy="309"/>
              </a:xfrm>
              <a:custGeom>
                <a:avLst/>
                <a:gdLst>
                  <a:gd name="T0" fmla="*/ 110 w 194"/>
                  <a:gd name="T1" fmla="*/ 0 h 131"/>
                  <a:gd name="T2" fmla="*/ 59 w 194"/>
                  <a:gd name="T3" fmla="*/ 22 h 131"/>
                  <a:gd name="T4" fmla="*/ 77 w 194"/>
                  <a:gd name="T5" fmla="*/ 29 h 131"/>
                  <a:gd name="T6" fmla="*/ 82 w 194"/>
                  <a:gd name="T7" fmla="*/ 50 h 131"/>
                  <a:gd name="T8" fmla="*/ 103 w 194"/>
                  <a:gd name="T9" fmla="*/ 56 h 131"/>
                  <a:gd name="T10" fmla="*/ 108 w 194"/>
                  <a:gd name="T11" fmla="*/ 74 h 131"/>
                  <a:gd name="T12" fmla="*/ 48 w 194"/>
                  <a:gd name="T13" fmla="*/ 123 h 131"/>
                  <a:gd name="T14" fmla="*/ 44 w 194"/>
                  <a:gd name="T15" fmla="*/ 127 h 131"/>
                  <a:gd name="T16" fmla="*/ 63 w 194"/>
                  <a:gd name="T17" fmla="*/ 127 h 131"/>
                  <a:gd name="T18" fmla="*/ 130 w 194"/>
                  <a:gd name="T19" fmla="*/ 82 h 131"/>
                  <a:gd name="T20" fmla="*/ 136 w 194"/>
                  <a:gd name="T21" fmla="*/ 104 h 131"/>
                  <a:gd name="T22" fmla="*/ 157 w 194"/>
                  <a:gd name="T23" fmla="*/ 109 h 131"/>
                  <a:gd name="T24" fmla="*/ 164 w 194"/>
                  <a:gd name="T25" fmla="*/ 127 h 131"/>
                  <a:gd name="T26" fmla="*/ 168 w 194"/>
                  <a:gd name="T27" fmla="*/ 126 h 131"/>
                  <a:gd name="T28" fmla="*/ 161 w 194"/>
                  <a:gd name="T29" fmla="*/ 105 h 131"/>
                  <a:gd name="T30" fmla="*/ 142 w 194"/>
                  <a:gd name="T31" fmla="*/ 98 h 131"/>
                  <a:gd name="T32" fmla="*/ 115 w 194"/>
                  <a:gd name="T33" fmla="*/ 71 h 131"/>
                  <a:gd name="T34" fmla="*/ 88 w 194"/>
                  <a:gd name="T35" fmla="*/ 44 h 131"/>
                  <a:gd name="T36" fmla="*/ 69 w 194"/>
                  <a:gd name="T37" fmla="*/ 18 h 131"/>
                  <a:gd name="T38" fmla="*/ 160 w 194"/>
                  <a:gd name="T39" fmla="*/ 26 h 131"/>
                  <a:gd name="T40" fmla="*/ 161 w 194"/>
                  <a:gd name="T41" fmla="*/ 105 h 131"/>
                  <a:gd name="T42" fmla="*/ 86 w 194"/>
                  <a:gd name="T43" fmla="*/ 72 h 131"/>
                  <a:gd name="T44" fmla="*/ 86 w 194"/>
                  <a:gd name="T45" fmla="*/ 66 h 131"/>
                  <a:gd name="T46" fmla="*/ 6 w 194"/>
                  <a:gd name="T47" fmla="*/ 55 h 131"/>
                  <a:gd name="T48" fmla="*/ 26 w 194"/>
                  <a:gd name="T49" fmla="*/ 55 h 131"/>
                  <a:gd name="T50" fmla="*/ 32 w 194"/>
                  <a:gd name="T51" fmla="*/ 55 h 131"/>
                  <a:gd name="T52" fmla="*/ 0 w 194"/>
                  <a:gd name="T53" fmla="*/ 55 h 131"/>
                  <a:gd name="T54" fmla="*/ 29 w 194"/>
                  <a:gd name="T55" fmla="*/ 94 h 131"/>
                  <a:gd name="T56" fmla="*/ 16 w 194"/>
                  <a:gd name="T57" fmla="*/ 107 h 131"/>
                  <a:gd name="T58" fmla="*/ 16 w 194"/>
                  <a:gd name="T59" fmla="*/ 86 h 131"/>
                  <a:gd name="T60" fmla="*/ 58 w 194"/>
                  <a:gd name="T61" fmla="*/ 83 h 131"/>
                  <a:gd name="T62" fmla="*/ 16 w 194"/>
                  <a:gd name="T63" fmla="*/ 80 h 131"/>
                  <a:gd name="T64" fmla="*/ 16 w 194"/>
                  <a:gd name="T65" fmla="*/ 113 h 131"/>
                  <a:gd name="T66" fmla="*/ 29 w 194"/>
                  <a:gd name="T67" fmla="*/ 94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4" h="131">
                    <a:moveTo>
                      <a:pt x="164" y="22"/>
                    </a:moveTo>
                    <a:cubicBezTo>
                      <a:pt x="149" y="8"/>
                      <a:pt x="130" y="0"/>
                      <a:pt x="110" y="0"/>
                    </a:cubicBezTo>
                    <a:cubicBezTo>
                      <a:pt x="91" y="0"/>
                      <a:pt x="73" y="6"/>
                      <a:pt x="60" y="18"/>
                    </a:cubicBezTo>
                    <a:cubicBezTo>
                      <a:pt x="59" y="19"/>
                      <a:pt x="58" y="20"/>
                      <a:pt x="59" y="22"/>
                    </a:cubicBezTo>
                    <a:cubicBezTo>
                      <a:pt x="59" y="23"/>
                      <a:pt x="61" y="24"/>
                      <a:pt x="62" y="23"/>
                    </a:cubicBezTo>
                    <a:cubicBezTo>
                      <a:pt x="67" y="23"/>
                      <a:pt x="73" y="25"/>
                      <a:pt x="77" y="29"/>
                    </a:cubicBezTo>
                    <a:cubicBezTo>
                      <a:pt x="81" y="34"/>
                      <a:pt x="83" y="41"/>
                      <a:pt x="81" y="47"/>
                    </a:cubicBezTo>
                    <a:cubicBezTo>
                      <a:pt x="81" y="48"/>
                      <a:pt x="81" y="49"/>
                      <a:pt x="82" y="50"/>
                    </a:cubicBezTo>
                    <a:cubicBezTo>
                      <a:pt x="83" y="51"/>
                      <a:pt x="84" y="51"/>
                      <a:pt x="85" y="51"/>
                    </a:cubicBezTo>
                    <a:cubicBezTo>
                      <a:pt x="91" y="49"/>
                      <a:pt x="99" y="51"/>
                      <a:pt x="103" y="56"/>
                    </a:cubicBezTo>
                    <a:cubicBezTo>
                      <a:pt x="108" y="60"/>
                      <a:pt x="110" y="68"/>
                      <a:pt x="108" y="74"/>
                    </a:cubicBezTo>
                    <a:cubicBezTo>
                      <a:pt x="108" y="74"/>
                      <a:pt x="108" y="74"/>
                      <a:pt x="108" y="74"/>
                    </a:cubicBezTo>
                    <a:cubicBezTo>
                      <a:pt x="59" y="123"/>
                      <a:pt x="59" y="123"/>
                      <a:pt x="59" y="123"/>
                    </a:cubicBezTo>
                    <a:cubicBezTo>
                      <a:pt x="56" y="126"/>
                      <a:pt x="51" y="126"/>
                      <a:pt x="48" y="123"/>
                    </a:cubicBezTo>
                    <a:cubicBezTo>
                      <a:pt x="47" y="122"/>
                      <a:pt x="45" y="122"/>
                      <a:pt x="44" y="123"/>
                    </a:cubicBezTo>
                    <a:cubicBezTo>
                      <a:pt x="43" y="124"/>
                      <a:pt x="43" y="126"/>
                      <a:pt x="44" y="127"/>
                    </a:cubicBezTo>
                    <a:cubicBezTo>
                      <a:pt x="46" y="130"/>
                      <a:pt x="50" y="131"/>
                      <a:pt x="53" y="131"/>
                    </a:cubicBezTo>
                    <a:cubicBezTo>
                      <a:pt x="57" y="131"/>
                      <a:pt x="61" y="130"/>
                      <a:pt x="63" y="127"/>
                    </a:cubicBezTo>
                    <a:cubicBezTo>
                      <a:pt x="113" y="77"/>
                      <a:pt x="113" y="77"/>
                      <a:pt x="113" y="77"/>
                    </a:cubicBezTo>
                    <a:cubicBezTo>
                      <a:pt x="119" y="76"/>
                      <a:pt x="126" y="78"/>
                      <a:pt x="130" y="82"/>
                    </a:cubicBezTo>
                    <a:cubicBezTo>
                      <a:pt x="135" y="87"/>
                      <a:pt x="137" y="94"/>
                      <a:pt x="135" y="101"/>
                    </a:cubicBezTo>
                    <a:cubicBezTo>
                      <a:pt x="135" y="102"/>
                      <a:pt x="135" y="103"/>
                      <a:pt x="136" y="104"/>
                    </a:cubicBezTo>
                    <a:cubicBezTo>
                      <a:pt x="136" y="105"/>
                      <a:pt x="138" y="105"/>
                      <a:pt x="139" y="105"/>
                    </a:cubicBezTo>
                    <a:cubicBezTo>
                      <a:pt x="145" y="103"/>
                      <a:pt x="152" y="105"/>
                      <a:pt x="157" y="109"/>
                    </a:cubicBezTo>
                    <a:cubicBezTo>
                      <a:pt x="161" y="113"/>
                      <a:pt x="163" y="119"/>
                      <a:pt x="162" y="124"/>
                    </a:cubicBezTo>
                    <a:cubicBezTo>
                      <a:pt x="162" y="125"/>
                      <a:pt x="163" y="127"/>
                      <a:pt x="164" y="127"/>
                    </a:cubicBezTo>
                    <a:cubicBezTo>
                      <a:pt x="165" y="127"/>
                      <a:pt x="165" y="127"/>
                      <a:pt x="165" y="127"/>
                    </a:cubicBezTo>
                    <a:cubicBezTo>
                      <a:pt x="166" y="127"/>
                      <a:pt x="167" y="127"/>
                      <a:pt x="168" y="126"/>
                    </a:cubicBezTo>
                    <a:cubicBezTo>
                      <a:pt x="194" y="96"/>
                      <a:pt x="192" y="50"/>
                      <a:pt x="164" y="22"/>
                    </a:cubicBezTo>
                    <a:close/>
                    <a:moveTo>
                      <a:pt x="161" y="105"/>
                    </a:moveTo>
                    <a:cubicBezTo>
                      <a:pt x="157" y="100"/>
                      <a:pt x="150" y="98"/>
                      <a:pt x="144" y="98"/>
                    </a:cubicBezTo>
                    <a:cubicBezTo>
                      <a:pt x="143" y="98"/>
                      <a:pt x="142" y="98"/>
                      <a:pt x="142" y="98"/>
                    </a:cubicBezTo>
                    <a:cubicBezTo>
                      <a:pt x="142" y="91"/>
                      <a:pt x="140" y="83"/>
                      <a:pt x="134" y="78"/>
                    </a:cubicBezTo>
                    <a:cubicBezTo>
                      <a:pt x="129" y="73"/>
                      <a:pt x="122" y="71"/>
                      <a:pt x="115" y="71"/>
                    </a:cubicBezTo>
                    <a:cubicBezTo>
                      <a:pt x="115" y="64"/>
                      <a:pt x="113" y="57"/>
                      <a:pt x="108" y="51"/>
                    </a:cubicBezTo>
                    <a:cubicBezTo>
                      <a:pt x="102" y="46"/>
                      <a:pt x="95" y="44"/>
                      <a:pt x="88" y="44"/>
                    </a:cubicBezTo>
                    <a:cubicBezTo>
                      <a:pt x="89" y="37"/>
                      <a:pt x="86" y="30"/>
                      <a:pt x="81" y="25"/>
                    </a:cubicBezTo>
                    <a:cubicBezTo>
                      <a:pt x="78" y="21"/>
                      <a:pt x="74" y="19"/>
                      <a:pt x="69" y="18"/>
                    </a:cubicBezTo>
                    <a:cubicBezTo>
                      <a:pt x="81" y="10"/>
                      <a:pt x="95" y="6"/>
                      <a:pt x="110" y="6"/>
                    </a:cubicBezTo>
                    <a:cubicBezTo>
                      <a:pt x="128" y="6"/>
                      <a:pt x="146" y="13"/>
                      <a:pt x="160" y="26"/>
                    </a:cubicBezTo>
                    <a:cubicBezTo>
                      <a:pt x="184" y="51"/>
                      <a:pt x="187" y="89"/>
                      <a:pt x="168" y="116"/>
                    </a:cubicBezTo>
                    <a:cubicBezTo>
                      <a:pt x="167" y="112"/>
                      <a:pt x="164" y="108"/>
                      <a:pt x="161" y="105"/>
                    </a:cubicBezTo>
                    <a:close/>
                    <a:moveTo>
                      <a:pt x="16" y="72"/>
                    </a:moveTo>
                    <a:cubicBezTo>
                      <a:pt x="86" y="72"/>
                      <a:pt x="86" y="72"/>
                      <a:pt x="86" y="72"/>
                    </a:cubicBezTo>
                    <a:cubicBezTo>
                      <a:pt x="88" y="72"/>
                      <a:pt x="89" y="70"/>
                      <a:pt x="89" y="69"/>
                    </a:cubicBezTo>
                    <a:cubicBezTo>
                      <a:pt x="89" y="67"/>
                      <a:pt x="88" y="66"/>
                      <a:pt x="86" y="66"/>
                    </a:cubicBezTo>
                    <a:cubicBezTo>
                      <a:pt x="16" y="66"/>
                      <a:pt x="16" y="66"/>
                      <a:pt x="16" y="66"/>
                    </a:cubicBezTo>
                    <a:cubicBezTo>
                      <a:pt x="15" y="66"/>
                      <a:pt x="6" y="65"/>
                      <a:pt x="6" y="55"/>
                    </a:cubicBezTo>
                    <a:cubicBezTo>
                      <a:pt x="6" y="49"/>
                      <a:pt x="11" y="45"/>
                      <a:pt x="16" y="45"/>
                    </a:cubicBezTo>
                    <a:cubicBezTo>
                      <a:pt x="22" y="45"/>
                      <a:pt x="26" y="49"/>
                      <a:pt x="26" y="55"/>
                    </a:cubicBezTo>
                    <a:cubicBezTo>
                      <a:pt x="26" y="56"/>
                      <a:pt x="27" y="58"/>
                      <a:pt x="29" y="58"/>
                    </a:cubicBezTo>
                    <a:cubicBezTo>
                      <a:pt x="31" y="58"/>
                      <a:pt x="32" y="56"/>
                      <a:pt x="32" y="55"/>
                    </a:cubicBezTo>
                    <a:cubicBezTo>
                      <a:pt x="32" y="46"/>
                      <a:pt x="25" y="39"/>
                      <a:pt x="16" y="39"/>
                    </a:cubicBezTo>
                    <a:cubicBezTo>
                      <a:pt x="7" y="39"/>
                      <a:pt x="0" y="46"/>
                      <a:pt x="0" y="55"/>
                    </a:cubicBezTo>
                    <a:cubicBezTo>
                      <a:pt x="0" y="67"/>
                      <a:pt x="10" y="71"/>
                      <a:pt x="16" y="72"/>
                    </a:cubicBezTo>
                    <a:close/>
                    <a:moveTo>
                      <a:pt x="29" y="94"/>
                    </a:moveTo>
                    <a:cubicBezTo>
                      <a:pt x="27" y="94"/>
                      <a:pt x="26" y="95"/>
                      <a:pt x="26" y="97"/>
                    </a:cubicBezTo>
                    <a:cubicBezTo>
                      <a:pt x="26" y="102"/>
                      <a:pt x="22" y="107"/>
                      <a:pt x="16" y="107"/>
                    </a:cubicBezTo>
                    <a:cubicBezTo>
                      <a:pt x="11" y="107"/>
                      <a:pt x="6" y="102"/>
                      <a:pt x="6" y="97"/>
                    </a:cubicBezTo>
                    <a:cubicBezTo>
                      <a:pt x="6" y="87"/>
                      <a:pt x="15" y="86"/>
                      <a:pt x="16" y="86"/>
                    </a:cubicBezTo>
                    <a:cubicBezTo>
                      <a:pt x="55" y="86"/>
                      <a:pt x="55" y="86"/>
                      <a:pt x="55" y="86"/>
                    </a:cubicBezTo>
                    <a:cubicBezTo>
                      <a:pt x="57" y="86"/>
                      <a:pt x="58" y="85"/>
                      <a:pt x="58" y="83"/>
                    </a:cubicBezTo>
                    <a:cubicBezTo>
                      <a:pt x="58" y="81"/>
                      <a:pt x="57" y="80"/>
                      <a:pt x="55" y="80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0" y="80"/>
                      <a:pt x="0" y="84"/>
                      <a:pt x="0" y="97"/>
                    </a:cubicBezTo>
                    <a:cubicBezTo>
                      <a:pt x="0" y="106"/>
                      <a:pt x="7" y="113"/>
                      <a:pt x="16" y="113"/>
                    </a:cubicBezTo>
                    <a:cubicBezTo>
                      <a:pt x="25" y="113"/>
                      <a:pt x="32" y="106"/>
                      <a:pt x="32" y="97"/>
                    </a:cubicBezTo>
                    <a:cubicBezTo>
                      <a:pt x="32" y="95"/>
                      <a:pt x="31" y="94"/>
                      <a:pt x="29" y="94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" name="Freeform 21"/>
              <p:cNvSpPr>
                <a:spLocks noEditPoints="1"/>
              </p:cNvSpPr>
              <p:nvPr/>
            </p:nvSpPr>
            <p:spPr bwMode="auto">
              <a:xfrm>
                <a:off x="6523" y="6501"/>
                <a:ext cx="364" cy="517"/>
              </a:xfrm>
              <a:custGeom>
                <a:avLst/>
                <a:gdLst>
                  <a:gd name="T0" fmla="*/ 122 w 154"/>
                  <a:gd name="T1" fmla="*/ 50 h 219"/>
                  <a:gd name="T2" fmla="*/ 115 w 154"/>
                  <a:gd name="T3" fmla="*/ 47 h 219"/>
                  <a:gd name="T4" fmla="*/ 111 w 154"/>
                  <a:gd name="T5" fmla="*/ 71 h 219"/>
                  <a:gd name="T6" fmla="*/ 122 w 154"/>
                  <a:gd name="T7" fmla="*/ 64 h 219"/>
                  <a:gd name="T8" fmla="*/ 114 w 154"/>
                  <a:gd name="T9" fmla="*/ 64 h 219"/>
                  <a:gd name="T10" fmla="*/ 18 w 154"/>
                  <a:gd name="T11" fmla="*/ 98 h 219"/>
                  <a:gd name="T12" fmla="*/ 13 w 154"/>
                  <a:gd name="T13" fmla="*/ 74 h 219"/>
                  <a:gd name="T14" fmla="*/ 8 w 154"/>
                  <a:gd name="T15" fmla="*/ 74 h 219"/>
                  <a:gd name="T16" fmla="*/ 11 w 154"/>
                  <a:gd name="T17" fmla="*/ 101 h 219"/>
                  <a:gd name="T18" fmla="*/ 15 w 154"/>
                  <a:gd name="T19" fmla="*/ 90 h 219"/>
                  <a:gd name="T20" fmla="*/ 6 w 154"/>
                  <a:gd name="T21" fmla="*/ 90 h 219"/>
                  <a:gd name="T22" fmla="*/ 143 w 154"/>
                  <a:gd name="T23" fmla="*/ 73 h 219"/>
                  <a:gd name="T24" fmla="*/ 139 w 154"/>
                  <a:gd name="T25" fmla="*/ 77 h 219"/>
                  <a:gd name="T26" fmla="*/ 143 w 154"/>
                  <a:gd name="T27" fmla="*/ 101 h 219"/>
                  <a:gd name="T28" fmla="*/ 147 w 154"/>
                  <a:gd name="T29" fmla="*/ 77 h 219"/>
                  <a:gd name="T30" fmla="*/ 139 w 154"/>
                  <a:gd name="T31" fmla="*/ 90 h 219"/>
                  <a:gd name="T32" fmla="*/ 143 w 154"/>
                  <a:gd name="T33" fmla="*/ 95 h 219"/>
                  <a:gd name="T34" fmla="*/ 105 w 154"/>
                  <a:gd name="T35" fmla="*/ 52 h 219"/>
                  <a:gd name="T36" fmla="*/ 95 w 154"/>
                  <a:gd name="T37" fmla="*/ 34 h 219"/>
                  <a:gd name="T38" fmla="*/ 91 w 154"/>
                  <a:gd name="T39" fmla="*/ 38 h 219"/>
                  <a:gd name="T40" fmla="*/ 95 w 154"/>
                  <a:gd name="T41" fmla="*/ 43 h 219"/>
                  <a:gd name="T42" fmla="*/ 95 w 154"/>
                  <a:gd name="T43" fmla="*/ 56 h 219"/>
                  <a:gd name="T44" fmla="*/ 80 w 154"/>
                  <a:gd name="T45" fmla="*/ 28 h 219"/>
                  <a:gd name="T46" fmla="*/ 84 w 154"/>
                  <a:gd name="T47" fmla="*/ 4 h 219"/>
                  <a:gd name="T48" fmla="*/ 80 w 154"/>
                  <a:gd name="T49" fmla="*/ 0 h 219"/>
                  <a:gd name="T50" fmla="*/ 70 w 154"/>
                  <a:gd name="T51" fmla="*/ 18 h 219"/>
                  <a:gd name="T52" fmla="*/ 85 w 154"/>
                  <a:gd name="T53" fmla="*/ 18 h 219"/>
                  <a:gd name="T54" fmla="*/ 76 w 154"/>
                  <a:gd name="T55" fmla="*/ 18 h 219"/>
                  <a:gd name="T56" fmla="*/ 45 w 154"/>
                  <a:gd name="T57" fmla="*/ 71 h 219"/>
                  <a:gd name="T58" fmla="*/ 40 w 154"/>
                  <a:gd name="T59" fmla="*/ 47 h 219"/>
                  <a:gd name="T60" fmla="*/ 27 w 154"/>
                  <a:gd name="T61" fmla="*/ 64 h 219"/>
                  <a:gd name="T62" fmla="*/ 42 w 154"/>
                  <a:gd name="T63" fmla="*/ 64 h 219"/>
                  <a:gd name="T64" fmla="*/ 33 w 154"/>
                  <a:gd name="T65" fmla="*/ 64 h 219"/>
                  <a:gd name="T66" fmla="*/ 74 w 154"/>
                  <a:gd name="T67" fmla="*/ 59 h 219"/>
                  <a:gd name="T68" fmla="*/ 69 w 154"/>
                  <a:gd name="T69" fmla="*/ 36 h 219"/>
                  <a:gd name="T70" fmla="*/ 64 w 154"/>
                  <a:gd name="T71" fmla="*/ 36 h 219"/>
                  <a:gd name="T72" fmla="*/ 66 w 154"/>
                  <a:gd name="T73" fmla="*/ 62 h 219"/>
                  <a:gd name="T74" fmla="*/ 69 w 154"/>
                  <a:gd name="T75" fmla="*/ 55 h 219"/>
                  <a:gd name="T76" fmla="*/ 66 w 154"/>
                  <a:gd name="T77" fmla="*/ 43 h 219"/>
                  <a:gd name="T78" fmla="*/ 7 w 154"/>
                  <a:gd name="T79" fmla="*/ 139 h 219"/>
                  <a:gd name="T80" fmla="*/ 39 w 154"/>
                  <a:gd name="T81" fmla="*/ 141 h 219"/>
                  <a:gd name="T82" fmla="*/ 59 w 154"/>
                  <a:gd name="T83" fmla="*/ 132 h 219"/>
                  <a:gd name="T84" fmla="*/ 74 w 154"/>
                  <a:gd name="T85" fmla="*/ 206 h 219"/>
                  <a:gd name="T86" fmla="*/ 67 w 154"/>
                  <a:gd name="T87" fmla="*/ 219 h 219"/>
                  <a:gd name="T88" fmla="*/ 95 w 154"/>
                  <a:gd name="T89" fmla="*/ 132 h 219"/>
                  <a:gd name="T90" fmla="*/ 112 w 154"/>
                  <a:gd name="T91" fmla="*/ 143 h 219"/>
                  <a:gd name="T92" fmla="*/ 143 w 154"/>
                  <a:gd name="T93" fmla="*/ 138 h 219"/>
                  <a:gd name="T94" fmla="*/ 149 w 154"/>
                  <a:gd name="T95" fmla="*/ 136 h 219"/>
                  <a:gd name="T96" fmla="*/ 130 w 154"/>
                  <a:gd name="T97" fmla="*/ 126 h 219"/>
                  <a:gd name="T98" fmla="*/ 77 w 154"/>
                  <a:gd name="T99" fmla="*/ 134 h 219"/>
                  <a:gd name="T100" fmla="*/ 24 w 154"/>
                  <a:gd name="T101" fmla="*/ 126 h 219"/>
                  <a:gd name="T102" fmla="*/ 142 w 154"/>
                  <a:gd name="T103" fmla="*/ 129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54" h="219">
                    <a:moveTo>
                      <a:pt x="118" y="74"/>
                    </a:moveTo>
                    <a:cubicBezTo>
                      <a:pt x="124" y="74"/>
                      <a:pt x="128" y="69"/>
                      <a:pt x="128" y="64"/>
                    </a:cubicBezTo>
                    <a:cubicBezTo>
                      <a:pt x="128" y="60"/>
                      <a:pt x="126" y="56"/>
                      <a:pt x="122" y="50"/>
                    </a:cubicBezTo>
                    <a:cubicBezTo>
                      <a:pt x="121" y="47"/>
                      <a:pt x="121" y="47"/>
                      <a:pt x="121" y="47"/>
                    </a:cubicBezTo>
                    <a:cubicBezTo>
                      <a:pt x="120" y="47"/>
                      <a:pt x="119" y="46"/>
                      <a:pt x="118" y="46"/>
                    </a:cubicBezTo>
                    <a:cubicBezTo>
                      <a:pt x="117" y="46"/>
                      <a:pt x="116" y="47"/>
                      <a:pt x="115" y="47"/>
                    </a:cubicBezTo>
                    <a:cubicBezTo>
                      <a:pt x="114" y="50"/>
                      <a:pt x="114" y="50"/>
                      <a:pt x="114" y="50"/>
                    </a:cubicBezTo>
                    <a:cubicBezTo>
                      <a:pt x="110" y="56"/>
                      <a:pt x="108" y="60"/>
                      <a:pt x="108" y="64"/>
                    </a:cubicBezTo>
                    <a:cubicBezTo>
                      <a:pt x="108" y="66"/>
                      <a:pt x="109" y="69"/>
                      <a:pt x="111" y="71"/>
                    </a:cubicBezTo>
                    <a:cubicBezTo>
                      <a:pt x="113" y="73"/>
                      <a:pt x="115" y="74"/>
                      <a:pt x="118" y="74"/>
                    </a:cubicBezTo>
                    <a:close/>
                    <a:moveTo>
                      <a:pt x="118" y="55"/>
                    </a:moveTo>
                    <a:cubicBezTo>
                      <a:pt x="120" y="58"/>
                      <a:pt x="122" y="62"/>
                      <a:pt x="122" y="64"/>
                    </a:cubicBezTo>
                    <a:cubicBezTo>
                      <a:pt x="122" y="66"/>
                      <a:pt x="120" y="68"/>
                      <a:pt x="118" y="68"/>
                    </a:cubicBezTo>
                    <a:cubicBezTo>
                      <a:pt x="117" y="68"/>
                      <a:pt x="116" y="67"/>
                      <a:pt x="115" y="67"/>
                    </a:cubicBezTo>
                    <a:cubicBezTo>
                      <a:pt x="114" y="66"/>
                      <a:pt x="114" y="65"/>
                      <a:pt x="114" y="64"/>
                    </a:cubicBezTo>
                    <a:cubicBezTo>
                      <a:pt x="114" y="62"/>
                      <a:pt x="116" y="58"/>
                      <a:pt x="118" y="55"/>
                    </a:cubicBezTo>
                    <a:close/>
                    <a:moveTo>
                      <a:pt x="11" y="101"/>
                    </a:moveTo>
                    <a:cubicBezTo>
                      <a:pt x="13" y="101"/>
                      <a:pt x="16" y="100"/>
                      <a:pt x="18" y="98"/>
                    </a:cubicBezTo>
                    <a:cubicBezTo>
                      <a:pt x="20" y="96"/>
                      <a:pt x="21" y="93"/>
                      <a:pt x="21" y="90"/>
                    </a:cubicBezTo>
                    <a:cubicBezTo>
                      <a:pt x="21" y="87"/>
                      <a:pt x="18" y="82"/>
                      <a:pt x="15" y="77"/>
                    </a:cubicBezTo>
                    <a:cubicBezTo>
                      <a:pt x="13" y="74"/>
                      <a:pt x="13" y="74"/>
                      <a:pt x="13" y="74"/>
                    </a:cubicBezTo>
                    <a:cubicBezTo>
                      <a:pt x="13" y="73"/>
                      <a:pt x="12" y="73"/>
                      <a:pt x="11" y="73"/>
                    </a:cubicBezTo>
                    <a:cubicBezTo>
                      <a:pt x="11" y="73"/>
                      <a:pt x="11" y="73"/>
                      <a:pt x="11" y="73"/>
                    </a:cubicBezTo>
                    <a:cubicBezTo>
                      <a:pt x="10" y="73"/>
                      <a:pt x="9" y="73"/>
                      <a:pt x="8" y="74"/>
                    </a:cubicBezTo>
                    <a:cubicBezTo>
                      <a:pt x="7" y="77"/>
                      <a:pt x="7" y="77"/>
                      <a:pt x="7" y="77"/>
                    </a:cubicBezTo>
                    <a:cubicBezTo>
                      <a:pt x="2" y="83"/>
                      <a:pt x="0" y="87"/>
                      <a:pt x="0" y="90"/>
                    </a:cubicBezTo>
                    <a:cubicBezTo>
                      <a:pt x="0" y="96"/>
                      <a:pt x="5" y="101"/>
                      <a:pt x="11" y="101"/>
                    </a:cubicBezTo>
                    <a:close/>
                    <a:moveTo>
                      <a:pt x="6" y="90"/>
                    </a:moveTo>
                    <a:cubicBezTo>
                      <a:pt x="6" y="89"/>
                      <a:pt x="9" y="84"/>
                      <a:pt x="11" y="81"/>
                    </a:cubicBezTo>
                    <a:cubicBezTo>
                      <a:pt x="12" y="84"/>
                      <a:pt x="15" y="89"/>
                      <a:pt x="15" y="90"/>
                    </a:cubicBezTo>
                    <a:cubicBezTo>
                      <a:pt x="15" y="91"/>
                      <a:pt x="15" y="93"/>
                      <a:pt x="14" y="93"/>
                    </a:cubicBezTo>
                    <a:cubicBezTo>
                      <a:pt x="13" y="94"/>
                      <a:pt x="12" y="95"/>
                      <a:pt x="11" y="95"/>
                    </a:cubicBezTo>
                    <a:cubicBezTo>
                      <a:pt x="8" y="95"/>
                      <a:pt x="6" y="93"/>
                      <a:pt x="6" y="90"/>
                    </a:cubicBezTo>
                    <a:close/>
                    <a:moveTo>
                      <a:pt x="147" y="77"/>
                    </a:moveTo>
                    <a:cubicBezTo>
                      <a:pt x="146" y="74"/>
                      <a:pt x="146" y="74"/>
                      <a:pt x="146" y="74"/>
                    </a:cubicBezTo>
                    <a:cubicBezTo>
                      <a:pt x="145" y="73"/>
                      <a:pt x="144" y="73"/>
                      <a:pt x="143" y="73"/>
                    </a:cubicBezTo>
                    <a:cubicBezTo>
                      <a:pt x="143" y="73"/>
                      <a:pt x="143" y="73"/>
                      <a:pt x="143" y="73"/>
                    </a:cubicBezTo>
                    <a:cubicBezTo>
                      <a:pt x="142" y="73"/>
                      <a:pt x="141" y="73"/>
                      <a:pt x="141" y="74"/>
                    </a:cubicBezTo>
                    <a:cubicBezTo>
                      <a:pt x="139" y="77"/>
                      <a:pt x="139" y="77"/>
                      <a:pt x="139" y="77"/>
                    </a:cubicBezTo>
                    <a:cubicBezTo>
                      <a:pt x="136" y="82"/>
                      <a:pt x="133" y="87"/>
                      <a:pt x="133" y="90"/>
                    </a:cubicBezTo>
                    <a:cubicBezTo>
                      <a:pt x="133" y="93"/>
                      <a:pt x="134" y="96"/>
                      <a:pt x="136" y="98"/>
                    </a:cubicBezTo>
                    <a:cubicBezTo>
                      <a:pt x="138" y="100"/>
                      <a:pt x="140" y="101"/>
                      <a:pt x="143" y="101"/>
                    </a:cubicBezTo>
                    <a:cubicBezTo>
                      <a:pt x="143" y="101"/>
                      <a:pt x="143" y="101"/>
                      <a:pt x="143" y="101"/>
                    </a:cubicBezTo>
                    <a:cubicBezTo>
                      <a:pt x="149" y="101"/>
                      <a:pt x="154" y="96"/>
                      <a:pt x="154" y="90"/>
                    </a:cubicBezTo>
                    <a:cubicBezTo>
                      <a:pt x="154" y="87"/>
                      <a:pt x="151" y="83"/>
                      <a:pt x="147" y="77"/>
                    </a:cubicBezTo>
                    <a:close/>
                    <a:moveTo>
                      <a:pt x="143" y="95"/>
                    </a:moveTo>
                    <a:cubicBezTo>
                      <a:pt x="142" y="95"/>
                      <a:pt x="141" y="94"/>
                      <a:pt x="140" y="93"/>
                    </a:cubicBezTo>
                    <a:cubicBezTo>
                      <a:pt x="139" y="92"/>
                      <a:pt x="139" y="91"/>
                      <a:pt x="139" y="90"/>
                    </a:cubicBezTo>
                    <a:cubicBezTo>
                      <a:pt x="139" y="89"/>
                      <a:pt x="142" y="84"/>
                      <a:pt x="143" y="81"/>
                    </a:cubicBezTo>
                    <a:cubicBezTo>
                      <a:pt x="145" y="84"/>
                      <a:pt x="148" y="89"/>
                      <a:pt x="148" y="90"/>
                    </a:cubicBezTo>
                    <a:cubicBezTo>
                      <a:pt x="148" y="93"/>
                      <a:pt x="146" y="95"/>
                      <a:pt x="143" y="95"/>
                    </a:cubicBezTo>
                    <a:close/>
                    <a:moveTo>
                      <a:pt x="95" y="62"/>
                    </a:moveTo>
                    <a:cubicBezTo>
                      <a:pt x="98" y="62"/>
                      <a:pt x="100" y="61"/>
                      <a:pt x="102" y="59"/>
                    </a:cubicBezTo>
                    <a:cubicBezTo>
                      <a:pt x="104" y="57"/>
                      <a:pt x="105" y="55"/>
                      <a:pt x="105" y="52"/>
                    </a:cubicBezTo>
                    <a:cubicBezTo>
                      <a:pt x="105" y="49"/>
                      <a:pt x="102" y="44"/>
                      <a:pt x="99" y="38"/>
                    </a:cubicBezTo>
                    <a:cubicBezTo>
                      <a:pt x="97" y="36"/>
                      <a:pt x="97" y="36"/>
                      <a:pt x="97" y="36"/>
                    </a:cubicBezTo>
                    <a:cubicBezTo>
                      <a:pt x="97" y="35"/>
                      <a:pt x="96" y="34"/>
                      <a:pt x="95" y="34"/>
                    </a:cubicBezTo>
                    <a:cubicBezTo>
                      <a:pt x="95" y="34"/>
                      <a:pt x="95" y="34"/>
                      <a:pt x="95" y="34"/>
                    </a:cubicBezTo>
                    <a:cubicBezTo>
                      <a:pt x="94" y="34"/>
                      <a:pt x="93" y="35"/>
                      <a:pt x="92" y="36"/>
                    </a:cubicBezTo>
                    <a:cubicBezTo>
                      <a:pt x="91" y="38"/>
                      <a:pt x="91" y="38"/>
                      <a:pt x="91" y="38"/>
                    </a:cubicBezTo>
                    <a:cubicBezTo>
                      <a:pt x="87" y="44"/>
                      <a:pt x="84" y="49"/>
                      <a:pt x="84" y="52"/>
                    </a:cubicBezTo>
                    <a:cubicBezTo>
                      <a:pt x="84" y="58"/>
                      <a:pt x="89" y="62"/>
                      <a:pt x="95" y="62"/>
                    </a:cubicBezTo>
                    <a:close/>
                    <a:moveTo>
                      <a:pt x="95" y="43"/>
                    </a:moveTo>
                    <a:cubicBezTo>
                      <a:pt x="97" y="46"/>
                      <a:pt x="99" y="50"/>
                      <a:pt x="99" y="52"/>
                    </a:cubicBezTo>
                    <a:cubicBezTo>
                      <a:pt x="99" y="53"/>
                      <a:pt x="99" y="54"/>
                      <a:pt x="98" y="55"/>
                    </a:cubicBezTo>
                    <a:cubicBezTo>
                      <a:pt x="97" y="56"/>
                      <a:pt x="96" y="56"/>
                      <a:pt x="95" y="56"/>
                    </a:cubicBezTo>
                    <a:cubicBezTo>
                      <a:pt x="92" y="56"/>
                      <a:pt x="90" y="54"/>
                      <a:pt x="90" y="52"/>
                    </a:cubicBezTo>
                    <a:cubicBezTo>
                      <a:pt x="90" y="51"/>
                      <a:pt x="93" y="46"/>
                      <a:pt x="95" y="43"/>
                    </a:cubicBezTo>
                    <a:close/>
                    <a:moveTo>
                      <a:pt x="80" y="28"/>
                    </a:moveTo>
                    <a:cubicBezTo>
                      <a:pt x="83" y="28"/>
                      <a:pt x="85" y="27"/>
                      <a:pt x="87" y="25"/>
                    </a:cubicBezTo>
                    <a:cubicBezTo>
                      <a:pt x="89" y="23"/>
                      <a:pt x="91" y="20"/>
                      <a:pt x="91" y="18"/>
                    </a:cubicBezTo>
                    <a:cubicBezTo>
                      <a:pt x="91" y="15"/>
                      <a:pt x="88" y="10"/>
                      <a:pt x="84" y="4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2" y="1"/>
                      <a:pt x="81" y="0"/>
                      <a:pt x="80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79" y="0"/>
                      <a:pt x="78" y="1"/>
                      <a:pt x="78" y="2"/>
                    </a:cubicBezTo>
                    <a:cubicBezTo>
                      <a:pt x="76" y="4"/>
                      <a:pt x="76" y="4"/>
                      <a:pt x="76" y="4"/>
                    </a:cubicBezTo>
                    <a:cubicBezTo>
                      <a:pt x="72" y="10"/>
                      <a:pt x="70" y="15"/>
                      <a:pt x="70" y="18"/>
                    </a:cubicBezTo>
                    <a:cubicBezTo>
                      <a:pt x="70" y="23"/>
                      <a:pt x="74" y="28"/>
                      <a:pt x="80" y="28"/>
                    </a:cubicBezTo>
                    <a:close/>
                    <a:moveTo>
                      <a:pt x="80" y="9"/>
                    </a:moveTo>
                    <a:cubicBezTo>
                      <a:pt x="82" y="12"/>
                      <a:pt x="84" y="16"/>
                      <a:pt x="85" y="18"/>
                    </a:cubicBezTo>
                    <a:cubicBezTo>
                      <a:pt x="85" y="19"/>
                      <a:pt x="84" y="20"/>
                      <a:pt x="83" y="21"/>
                    </a:cubicBezTo>
                    <a:cubicBezTo>
                      <a:pt x="82" y="22"/>
                      <a:pt x="81" y="22"/>
                      <a:pt x="80" y="22"/>
                    </a:cubicBezTo>
                    <a:cubicBezTo>
                      <a:pt x="78" y="22"/>
                      <a:pt x="76" y="20"/>
                      <a:pt x="76" y="18"/>
                    </a:cubicBezTo>
                    <a:cubicBezTo>
                      <a:pt x="76" y="16"/>
                      <a:pt x="78" y="12"/>
                      <a:pt x="80" y="9"/>
                    </a:cubicBezTo>
                    <a:close/>
                    <a:moveTo>
                      <a:pt x="37" y="74"/>
                    </a:moveTo>
                    <a:cubicBezTo>
                      <a:pt x="40" y="74"/>
                      <a:pt x="43" y="73"/>
                      <a:pt x="45" y="71"/>
                    </a:cubicBezTo>
                    <a:cubicBezTo>
                      <a:pt x="47" y="69"/>
                      <a:pt x="48" y="66"/>
                      <a:pt x="48" y="64"/>
                    </a:cubicBezTo>
                    <a:cubicBezTo>
                      <a:pt x="48" y="61"/>
                      <a:pt x="45" y="57"/>
                      <a:pt x="41" y="50"/>
                    </a:cubicBezTo>
                    <a:cubicBezTo>
                      <a:pt x="40" y="47"/>
                      <a:pt x="40" y="47"/>
                      <a:pt x="40" y="47"/>
                    </a:cubicBezTo>
                    <a:cubicBezTo>
                      <a:pt x="39" y="46"/>
                      <a:pt x="36" y="46"/>
                      <a:pt x="35" y="47"/>
                    </a:cubicBezTo>
                    <a:cubicBezTo>
                      <a:pt x="33" y="50"/>
                      <a:pt x="33" y="50"/>
                      <a:pt x="33" y="50"/>
                    </a:cubicBezTo>
                    <a:cubicBezTo>
                      <a:pt x="30" y="56"/>
                      <a:pt x="27" y="60"/>
                      <a:pt x="27" y="64"/>
                    </a:cubicBezTo>
                    <a:cubicBezTo>
                      <a:pt x="27" y="69"/>
                      <a:pt x="31" y="74"/>
                      <a:pt x="37" y="74"/>
                    </a:cubicBezTo>
                    <a:close/>
                    <a:moveTo>
                      <a:pt x="37" y="55"/>
                    </a:moveTo>
                    <a:cubicBezTo>
                      <a:pt x="39" y="58"/>
                      <a:pt x="42" y="62"/>
                      <a:pt x="42" y="64"/>
                    </a:cubicBezTo>
                    <a:cubicBezTo>
                      <a:pt x="42" y="65"/>
                      <a:pt x="41" y="66"/>
                      <a:pt x="40" y="67"/>
                    </a:cubicBezTo>
                    <a:cubicBezTo>
                      <a:pt x="40" y="67"/>
                      <a:pt x="38" y="68"/>
                      <a:pt x="37" y="68"/>
                    </a:cubicBezTo>
                    <a:cubicBezTo>
                      <a:pt x="35" y="68"/>
                      <a:pt x="33" y="66"/>
                      <a:pt x="33" y="64"/>
                    </a:cubicBezTo>
                    <a:cubicBezTo>
                      <a:pt x="33" y="62"/>
                      <a:pt x="35" y="58"/>
                      <a:pt x="37" y="55"/>
                    </a:cubicBezTo>
                    <a:close/>
                    <a:moveTo>
                      <a:pt x="66" y="62"/>
                    </a:moveTo>
                    <a:cubicBezTo>
                      <a:pt x="69" y="62"/>
                      <a:pt x="72" y="61"/>
                      <a:pt x="74" y="59"/>
                    </a:cubicBezTo>
                    <a:cubicBezTo>
                      <a:pt x="76" y="57"/>
                      <a:pt x="77" y="55"/>
                      <a:pt x="77" y="52"/>
                    </a:cubicBezTo>
                    <a:cubicBezTo>
                      <a:pt x="77" y="49"/>
                      <a:pt x="74" y="44"/>
                      <a:pt x="70" y="38"/>
                    </a:cubicBezTo>
                    <a:cubicBezTo>
                      <a:pt x="69" y="36"/>
                      <a:pt x="69" y="36"/>
                      <a:pt x="69" y="36"/>
                    </a:cubicBezTo>
                    <a:cubicBezTo>
                      <a:pt x="68" y="35"/>
                      <a:pt x="67" y="34"/>
                      <a:pt x="66" y="34"/>
                    </a:cubicBezTo>
                    <a:cubicBezTo>
                      <a:pt x="66" y="34"/>
                      <a:pt x="66" y="34"/>
                      <a:pt x="66" y="34"/>
                    </a:cubicBezTo>
                    <a:cubicBezTo>
                      <a:pt x="65" y="34"/>
                      <a:pt x="64" y="35"/>
                      <a:pt x="64" y="36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59" y="44"/>
                      <a:pt x="56" y="49"/>
                      <a:pt x="56" y="52"/>
                    </a:cubicBezTo>
                    <a:cubicBezTo>
                      <a:pt x="56" y="58"/>
                      <a:pt x="61" y="62"/>
                      <a:pt x="66" y="62"/>
                    </a:cubicBezTo>
                    <a:close/>
                    <a:moveTo>
                      <a:pt x="66" y="43"/>
                    </a:moveTo>
                    <a:cubicBezTo>
                      <a:pt x="68" y="46"/>
                      <a:pt x="71" y="50"/>
                      <a:pt x="71" y="52"/>
                    </a:cubicBezTo>
                    <a:cubicBezTo>
                      <a:pt x="71" y="53"/>
                      <a:pt x="70" y="54"/>
                      <a:pt x="69" y="55"/>
                    </a:cubicBezTo>
                    <a:cubicBezTo>
                      <a:pt x="69" y="56"/>
                      <a:pt x="67" y="56"/>
                      <a:pt x="66" y="56"/>
                    </a:cubicBezTo>
                    <a:cubicBezTo>
                      <a:pt x="64" y="56"/>
                      <a:pt x="62" y="54"/>
                      <a:pt x="62" y="52"/>
                    </a:cubicBezTo>
                    <a:cubicBezTo>
                      <a:pt x="62" y="51"/>
                      <a:pt x="65" y="46"/>
                      <a:pt x="66" y="43"/>
                    </a:cubicBezTo>
                    <a:close/>
                    <a:moveTo>
                      <a:pt x="77" y="69"/>
                    </a:moveTo>
                    <a:cubicBezTo>
                      <a:pt x="39" y="69"/>
                      <a:pt x="8" y="99"/>
                      <a:pt x="5" y="136"/>
                    </a:cubicBezTo>
                    <a:cubicBezTo>
                      <a:pt x="5" y="137"/>
                      <a:pt x="6" y="138"/>
                      <a:pt x="7" y="139"/>
                    </a:cubicBezTo>
                    <a:cubicBezTo>
                      <a:pt x="8" y="139"/>
                      <a:pt x="10" y="139"/>
                      <a:pt x="11" y="138"/>
                    </a:cubicBezTo>
                    <a:cubicBezTo>
                      <a:pt x="14" y="134"/>
                      <a:pt x="19" y="132"/>
                      <a:pt x="24" y="132"/>
                    </a:cubicBezTo>
                    <a:cubicBezTo>
                      <a:pt x="30" y="132"/>
                      <a:pt x="36" y="135"/>
                      <a:pt x="39" y="141"/>
                    </a:cubicBezTo>
                    <a:cubicBezTo>
                      <a:pt x="39" y="142"/>
                      <a:pt x="40" y="143"/>
                      <a:pt x="41" y="143"/>
                    </a:cubicBezTo>
                    <a:cubicBezTo>
                      <a:pt x="43" y="143"/>
                      <a:pt x="44" y="142"/>
                      <a:pt x="44" y="141"/>
                    </a:cubicBezTo>
                    <a:cubicBezTo>
                      <a:pt x="47" y="135"/>
                      <a:pt x="53" y="132"/>
                      <a:pt x="59" y="132"/>
                    </a:cubicBezTo>
                    <a:cubicBezTo>
                      <a:pt x="66" y="132"/>
                      <a:pt x="71" y="135"/>
                      <a:pt x="74" y="141"/>
                    </a:cubicBezTo>
                    <a:cubicBezTo>
                      <a:pt x="74" y="141"/>
                      <a:pt x="74" y="141"/>
                      <a:pt x="74" y="141"/>
                    </a:cubicBezTo>
                    <a:cubicBezTo>
                      <a:pt x="74" y="206"/>
                      <a:pt x="74" y="206"/>
                      <a:pt x="74" y="206"/>
                    </a:cubicBezTo>
                    <a:cubicBezTo>
                      <a:pt x="74" y="210"/>
                      <a:pt x="71" y="213"/>
                      <a:pt x="67" y="213"/>
                    </a:cubicBezTo>
                    <a:cubicBezTo>
                      <a:pt x="66" y="213"/>
                      <a:pt x="64" y="214"/>
                      <a:pt x="64" y="216"/>
                    </a:cubicBezTo>
                    <a:cubicBezTo>
                      <a:pt x="64" y="218"/>
                      <a:pt x="66" y="219"/>
                      <a:pt x="67" y="219"/>
                    </a:cubicBezTo>
                    <a:cubicBezTo>
                      <a:pt x="74" y="219"/>
                      <a:pt x="80" y="213"/>
                      <a:pt x="80" y="206"/>
                    </a:cubicBezTo>
                    <a:cubicBezTo>
                      <a:pt x="80" y="140"/>
                      <a:pt x="80" y="140"/>
                      <a:pt x="80" y="140"/>
                    </a:cubicBezTo>
                    <a:cubicBezTo>
                      <a:pt x="84" y="135"/>
                      <a:pt x="89" y="132"/>
                      <a:pt x="95" y="132"/>
                    </a:cubicBezTo>
                    <a:cubicBezTo>
                      <a:pt x="101" y="132"/>
                      <a:pt x="107" y="135"/>
                      <a:pt x="110" y="141"/>
                    </a:cubicBezTo>
                    <a:cubicBezTo>
                      <a:pt x="110" y="142"/>
                      <a:pt x="111" y="143"/>
                      <a:pt x="112" y="143"/>
                    </a:cubicBezTo>
                    <a:cubicBezTo>
                      <a:pt x="112" y="143"/>
                      <a:pt x="112" y="143"/>
                      <a:pt x="112" y="143"/>
                    </a:cubicBezTo>
                    <a:cubicBezTo>
                      <a:pt x="114" y="143"/>
                      <a:pt x="115" y="142"/>
                      <a:pt x="115" y="141"/>
                    </a:cubicBezTo>
                    <a:cubicBezTo>
                      <a:pt x="118" y="135"/>
                      <a:pt x="124" y="132"/>
                      <a:pt x="130" y="132"/>
                    </a:cubicBezTo>
                    <a:cubicBezTo>
                      <a:pt x="135" y="132"/>
                      <a:pt x="140" y="134"/>
                      <a:pt x="143" y="138"/>
                    </a:cubicBezTo>
                    <a:cubicBezTo>
                      <a:pt x="144" y="139"/>
                      <a:pt x="145" y="139"/>
                      <a:pt x="146" y="139"/>
                    </a:cubicBezTo>
                    <a:cubicBezTo>
                      <a:pt x="146" y="139"/>
                      <a:pt x="146" y="139"/>
                      <a:pt x="146" y="139"/>
                    </a:cubicBezTo>
                    <a:cubicBezTo>
                      <a:pt x="147" y="139"/>
                      <a:pt x="149" y="138"/>
                      <a:pt x="149" y="136"/>
                    </a:cubicBezTo>
                    <a:cubicBezTo>
                      <a:pt x="149" y="136"/>
                      <a:pt x="149" y="136"/>
                      <a:pt x="149" y="135"/>
                    </a:cubicBezTo>
                    <a:cubicBezTo>
                      <a:pt x="146" y="98"/>
                      <a:pt x="114" y="69"/>
                      <a:pt x="77" y="69"/>
                    </a:cubicBezTo>
                    <a:close/>
                    <a:moveTo>
                      <a:pt x="130" y="126"/>
                    </a:moveTo>
                    <a:cubicBezTo>
                      <a:pt x="123" y="126"/>
                      <a:pt x="117" y="129"/>
                      <a:pt x="112" y="134"/>
                    </a:cubicBezTo>
                    <a:cubicBezTo>
                      <a:pt x="108" y="129"/>
                      <a:pt x="102" y="126"/>
                      <a:pt x="95" y="126"/>
                    </a:cubicBezTo>
                    <a:cubicBezTo>
                      <a:pt x="88" y="126"/>
                      <a:pt x="81" y="129"/>
                      <a:pt x="77" y="134"/>
                    </a:cubicBezTo>
                    <a:cubicBezTo>
                      <a:pt x="73" y="129"/>
                      <a:pt x="66" y="126"/>
                      <a:pt x="59" y="126"/>
                    </a:cubicBezTo>
                    <a:cubicBezTo>
                      <a:pt x="52" y="126"/>
                      <a:pt x="46" y="129"/>
                      <a:pt x="41" y="134"/>
                    </a:cubicBezTo>
                    <a:cubicBezTo>
                      <a:pt x="37" y="129"/>
                      <a:pt x="31" y="126"/>
                      <a:pt x="24" y="126"/>
                    </a:cubicBezTo>
                    <a:cubicBezTo>
                      <a:pt x="20" y="126"/>
                      <a:pt x="16" y="127"/>
                      <a:pt x="12" y="129"/>
                    </a:cubicBezTo>
                    <a:cubicBezTo>
                      <a:pt x="18" y="98"/>
                      <a:pt x="45" y="75"/>
                      <a:pt x="77" y="75"/>
                    </a:cubicBezTo>
                    <a:cubicBezTo>
                      <a:pt x="109" y="75"/>
                      <a:pt x="136" y="98"/>
                      <a:pt x="142" y="129"/>
                    </a:cubicBezTo>
                    <a:cubicBezTo>
                      <a:pt x="138" y="127"/>
                      <a:pt x="134" y="126"/>
                      <a:pt x="130" y="126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" name="Freeform 22"/>
              <p:cNvSpPr>
                <a:spLocks noEditPoints="1"/>
              </p:cNvSpPr>
              <p:nvPr/>
            </p:nvSpPr>
            <p:spPr bwMode="auto">
              <a:xfrm>
                <a:off x="5819" y="6635"/>
                <a:ext cx="342" cy="248"/>
              </a:xfrm>
              <a:custGeom>
                <a:avLst/>
                <a:gdLst>
                  <a:gd name="T0" fmla="*/ 129 w 145"/>
                  <a:gd name="T1" fmla="*/ 0 h 105"/>
                  <a:gd name="T2" fmla="*/ 116 w 145"/>
                  <a:gd name="T3" fmla="*/ 19 h 105"/>
                  <a:gd name="T4" fmla="*/ 129 w 145"/>
                  <a:gd name="T5" fmla="*/ 6 h 105"/>
                  <a:gd name="T6" fmla="*/ 129 w 145"/>
                  <a:gd name="T7" fmla="*/ 27 h 105"/>
                  <a:gd name="T8" fmla="*/ 0 w 145"/>
                  <a:gd name="T9" fmla="*/ 30 h 105"/>
                  <a:gd name="T10" fmla="*/ 129 w 145"/>
                  <a:gd name="T11" fmla="*/ 33 h 105"/>
                  <a:gd name="T12" fmla="*/ 52 w 145"/>
                  <a:gd name="T13" fmla="*/ 58 h 105"/>
                  <a:gd name="T14" fmla="*/ 32 w 145"/>
                  <a:gd name="T15" fmla="*/ 75 h 105"/>
                  <a:gd name="T16" fmla="*/ 34 w 145"/>
                  <a:gd name="T17" fmla="*/ 80 h 105"/>
                  <a:gd name="T18" fmla="*/ 52 w 145"/>
                  <a:gd name="T19" fmla="*/ 63 h 105"/>
                  <a:gd name="T20" fmla="*/ 26 w 145"/>
                  <a:gd name="T21" fmla="*/ 15 h 105"/>
                  <a:gd name="T22" fmla="*/ 101 w 145"/>
                  <a:gd name="T23" fmla="*/ 12 h 105"/>
                  <a:gd name="T24" fmla="*/ 26 w 145"/>
                  <a:gd name="T25" fmla="*/ 9 h 105"/>
                  <a:gd name="T26" fmla="*/ 26 w 145"/>
                  <a:gd name="T27" fmla="*/ 15 h 105"/>
                  <a:gd name="T28" fmla="*/ 59 w 145"/>
                  <a:gd name="T29" fmla="*/ 78 h 105"/>
                  <a:gd name="T30" fmla="*/ 75 w 145"/>
                  <a:gd name="T31" fmla="*/ 57 h 105"/>
                  <a:gd name="T32" fmla="*/ 50 w 145"/>
                  <a:gd name="T33" fmla="*/ 79 h 105"/>
                  <a:gd name="T34" fmla="*/ 52 w 145"/>
                  <a:gd name="T35" fmla="*/ 84 h 105"/>
                  <a:gd name="T36" fmla="*/ 42 w 145"/>
                  <a:gd name="T37" fmla="*/ 100 h 105"/>
                  <a:gd name="T38" fmla="*/ 44 w 145"/>
                  <a:gd name="T39" fmla="*/ 105 h 105"/>
                  <a:gd name="T40" fmla="*/ 67 w 145"/>
                  <a:gd name="T41" fmla="*/ 83 h 105"/>
                  <a:gd name="T42" fmla="*/ 65 w 145"/>
                  <a:gd name="T43" fmla="*/ 78 h 105"/>
                  <a:gd name="T44" fmla="*/ 21 w 145"/>
                  <a:gd name="T45" fmla="*/ 42 h 105"/>
                  <a:gd name="T46" fmla="*/ 21 w 145"/>
                  <a:gd name="T47" fmla="*/ 48 h 105"/>
                  <a:gd name="T48" fmla="*/ 139 w 145"/>
                  <a:gd name="T49" fmla="*/ 59 h 105"/>
                  <a:gd name="T50" fmla="*/ 119 w 145"/>
                  <a:gd name="T51" fmla="*/ 59 h 105"/>
                  <a:gd name="T52" fmla="*/ 113 w 145"/>
                  <a:gd name="T53" fmla="*/ 59 h 105"/>
                  <a:gd name="T54" fmla="*/ 145 w 145"/>
                  <a:gd name="T55" fmla="*/ 59 h 105"/>
                  <a:gd name="T56" fmla="*/ 92 w 145"/>
                  <a:gd name="T57" fmla="*/ 58 h 105"/>
                  <a:gd name="T58" fmla="*/ 76 w 145"/>
                  <a:gd name="T59" fmla="*/ 79 h 105"/>
                  <a:gd name="T60" fmla="*/ 80 w 145"/>
                  <a:gd name="T61" fmla="*/ 79 h 105"/>
                  <a:gd name="T62" fmla="*/ 97 w 145"/>
                  <a:gd name="T63" fmla="*/ 58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5" h="105">
                    <a:moveTo>
                      <a:pt x="145" y="16"/>
                    </a:moveTo>
                    <a:cubicBezTo>
                      <a:pt x="145" y="7"/>
                      <a:pt x="138" y="0"/>
                      <a:pt x="129" y="0"/>
                    </a:cubicBezTo>
                    <a:cubicBezTo>
                      <a:pt x="120" y="0"/>
                      <a:pt x="113" y="7"/>
                      <a:pt x="113" y="16"/>
                    </a:cubicBezTo>
                    <a:cubicBezTo>
                      <a:pt x="113" y="18"/>
                      <a:pt x="115" y="19"/>
                      <a:pt x="116" y="19"/>
                    </a:cubicBezTo>
                    <a:cubicBezTo>
                      <a:pt x="118" y="19"/>
                      <a:pt x="119" y="18"/>
                      <a:pt x="119" y="16"/>
                    </a:cubicBezTo>
                    <a:cubicBezTo>
                      <a:pt x="119" y="11"/>
                      <a:pt x="124" y="6"/>
                      <a:pt x="129" y="6"/>
                    </a:cubicBezTo>
                    <a:cubicBezTo>
                      <a:pt x="135" y="6"/>
                      <a:pt x="139" y="11"/>
                      <a:pt x="139" y="16"/>
                    </a:cubicBezTo>
                    <a:cubicBezTo>
                      <a:pt x="139" y="26"/>
                      <a:pt x="130" y="27"/>
                      <a:pt x="129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2" y="27"/>
                      <a:pt x="0" y="29"/>
                      <a:pt x="0" y="30"/>
                    </a:cubicBezTo>
                    <a:cubicBezTo>
                      <a:pt x="0" y="32"/>
                      <a:pt x="2" y="33"/>
                      <a:pt x="3" y="33"/>
                    </a:cubicBezTo>
                    <a:cubicBezTo>
                      <a:pt x="129" y="33"/>
                      <a:pt x="129" y="33"/>
                      <a:pt x="129" y="33"/>
                    </a:cubicBezTo>
                    <a:cubicBezTo>
                      <a:pt x="135" y="33"/>
                      <a:pt x="145" y="29"/>
                      <a:pt x="145" y="16"/>
                    </a:cubicBezTo>
                    <a:close/>
                    <a:moveTo>
                      <a:pt x="52" y="58"/>
                    </a:moveTo>
                    <a:cubicBezTo>
                      <a:pt x="51" y="57"/>
                      <a:pt x="49" y="57"/>
                      <a:pt x="48" y="58"/>
                    </a:cubicBezTo>
                    <a:cubicBezTo>
                      <a:pt x="32" y="75"/>
                      <a:pt x="32" y="75"/>
                      <a:pt x="32" y="75"/>
                    </a:cubicBezTo>
                    <a:cubicBezTo>
                      <a:pt x="30" y="76"/>
                      <a:pt x="30" y="78"/>
                      <a:pt x="32" y="79"/>
                    </a:cubicBezTo>
                    <a:cubicBezTo>
                      <a:pt x="32" y="80"/>
                      <a:pt x="33" y="80"/>
                      <a:pt x="34" y="80"/>
                    </a:cubicBezTo>
                    <a:cubicBezTo>
                      <a:pt x="34" y="80"/>
                      <a:pt x="35" y="80"/>
                      <a:pt x="36" y="79"/>
                    </a:cubicBezTo>
                    <a:cubicBezTo>
                      <a:pt x="52" y="63"/>
                      <a:pt x="52" y="63"/>
                      <a:pt x="52" y="63"/>
                    </a:cubicBezTo>
                    <a:cubicBezTo>
                      <a:pt x="53" y="62"/>
                      <a:pt x="53" y="60"/>
                      <a:pt x="52" y="58"/>
                    </a:cubicBezTo>
                    <a:close/>
                    <a:moveTo>
                      <a:pt x="26" y="15"/>
                    </a:moveTo>
                    <a:cubicBezTo>
                      <a:pt x="98" y="15"/>
                      <a:pt x="98" y="15"/>
                      <a:pt x="98" y="15"/>
                    </a:cubicBezTo>
                    <a:cubicBezTo>
                      <a:pt x="100" y="15"/>
                      <a:pt x="101" y="13"/>
                      <a:pt x="101" y="12"/>
                    </a:cubicBezTo>
                    <a:cubicBezTo>
                      <a:pt x="101" y="10"/>
                      <a:pt x="100" y="9"/>
                      <a:pt x="98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4" y="9"/>
                      <a:pt x="23" y="10"/>
                      <a:pt x="23" y="12"/>
                    </a:cubicBezTo>
                    <a:cubicBezTo>
                      <a:pt x="23" y="13"/>
                      <a:pt x="24" y="15"/>
                      <a:pt x="26" y="15"/>
                    </a:cubicBezTo>
                    <a:close/>
                    <a:moveTo>
                      <a:pt x="65" y="78"/>
                    </a:moveTo>
                    <a:cubicBezTo>
                      <a:pt x="59" y="78"/>
                      <a:pt x="59" y="78"/>
                      <a:pt x="59" y="78"/>
                    </a:cubicBezTo>
                    <a:cubicBezTo>
                      <a:pt x="75" y="61"/>
                      <a:pt x="75" y="61"/>
                      <a:pt x="75" y="61"/>
                    </a:cubicBezTo>
                    <a:cubicBezTo>
                      <a:pt x="76" y="60"/>
                      <a:pt x="76" y="58"/>
                      <a:pt x="75" y="57"/>
                    </a:cubicBezTo>
                    <a:cubicBezTo>
                      <a:pt x="74" y="56"/>
                      <a:pt x="72" y="56"/>
                      <a:pt x="71" y="57"/>
                    </a:cubicBezTo>
                    <a:cubicBezTo>
                      <a:pt x="50" y="79"/>
                      <a:pt x="50" y="79"/>
                      <a:pt x="50" y="79"/>
                    </a:cubicBezTo>
                    <a:cubicBezTo>
                      <a:pt x="49" y="80"/>
                      <a:pt x="48" y="81"/>
                      <a:pt x="49" y="82"/>
                    </a:cubicBezTo>
                    <a:cubicBezTo>
                      <a:pt x="49" y="84"/>
                      <a:pt x="50" y="84"/>
                      <a:pt x="52" y="84"/>
                    </a:cubicBezTo>
                    <a:cubicBezTo>
                      <a:pt x="57" y="84"/>
                      <a:pt x="57" y="84"/>
                      <a:pt x="57" y="84"/>
                    </a:cubicBezTo>
                    <a:cubicBezTo>
                      <a:pt x="42" y="100"/>
                      <a:pt x="42" y="100"/>
                      <a:pt x="42" y="100"/>
                    </a:cubicBezTo>
                    <a:cubicBezTo>
                      <a:pt x="41" y="101"/>
                      <a:pt x="41" y="103"/>
                      <a:pt x="42" y="104"/>
                    </a:cubicBezTo>
                    <a:cubicBezTo>
                      <a:pt x="42" y="105"/>
                      <a:pt x="43" y="105"/>
                      <a:pt x="44" y="105"/>
                    </a:cubicBezTo>
                    <a:cubicBezTo>
                      <a:pt x="45" y="105"/>
                      <a:pt x="46" y="105"/>
                      <a:pt x="46" y="104"/>
                    </a:cubicBezTo>
                    <a:cubicBezTo>
                      <a:pt x="67" y="83"/>
                      <a:pt x="67" y="83"/>
                      <a:pt x="67" y="83"/>
                    </a:cubicBezTo>
                    <a:cubicBezTo>
                      <a:pt x="68" y="83"/>
                      <a:pt x="68" y="81"/>
                      <a:pt x="67" y="80"/>
                    </a:cubicBezTo>
                    <a:cubicBezTo>
                      <a:pt x="67" y="79"/>
                      <a:pt x="66" y="78"/>
                      <a:pt x="65" y="78"/>
                    </a:cubicBezTo>
                    <a:close/>
                    <a:moveTo>
                      <a:pt x="129" y="42"/>
                    </a:moveTo>
                    <a:cubicBezTo>
                      <a:pt x="21" y="42"/>
                      <a:pt x="21" y="42"/>
                      <a:pt x="21" y="42"/>
                    </a:cubicBezTo>
                    <a:cubicBezTo>
                      <a:pt x="20" y="42"/>
                      <a:pt x="18" y="43"/>
                      <a:pt x="18" y="45"/>
                    </a:cubicBezTo>
                    <a:cubicBezTo>
                      <a:pt x="18" y="46"/>
                      <a:pt x="20" y="48"/>
                      <a:pt x="21" y="48"/>
                    </a:cubicBezTo>
                    <a:cubicBezTo>
                      <a:pt x="129" y="48"/>
                      <a:pt x="129" y="48"/>
                      <a:pt x="129" y="48"/>
                    </a:cubicBezTo>
                    <a:cubicBezTo>
                      <a:pt x="130" y="48"/>
                      <a:pt x="139" y="48"/>
                      <a:pt x="139" y="59"/>
                    </a:cubicBezTo>
                    <a:cubicBezTo>
                      <a:pt x="139" y="64"/>
                      <a:pt x="135" y="69"/>
                      <a:pt x="129" y="69"/>
                    </a:cubicBezTo>
                    <a:cubicBezTo>
                      <a:pt x="124" y="69"/>
                      <a:pt x="119" y="64"/>
                      <a:pt x="119" y="59"/>
                    </a:cubicBezTo>
                    <a:cubicBezTo>
                      <a:pt x="119" y="57"/>
                      <a:pt x="118" y="56"/>
                      <a:pt x="116" y="56"/>
                    </a:cubicBezTo>
                    <a:cubicBezTo>
                      <a:pt x="115" y="56"/>
                      <a:pt x="113" y="57"/>
                      <a:pt x="113" y="59"/>
                    </a:cubicBezTo>
                    <a:cubicBezTo>
                      <a:pt x="113" y="67"/>
                      <a:pt x="120" y="75"/>
                      <a:pt x="129" y="75"/>
                    </a:cubicBezTo>
                    <a:cubicBezTo>
                      <a:pt x="138" y="75"/>
                      <a:pt x="145" y="67"/>
                      <a:pt x="145" y="59"/>
                    </a:cubicBezTo>
                    <a:cubicBezTo>
                      <a:pt x="145" y="46"/>
                      <a:pt x="135" y="42"/>
                      <a:pt x="129" y="42"/>
                    </a:cubicBezTo>
                    <a:close/>
                    <a:moveTo>
                      <a:pt x="92" y="58"/>
                    </a:moveTo>
                    <a:cubicBezTo>
                      <a:pt x="76" y="75"/>
                      <a:pt x="76" y="75"/>
                      <a:pt x="76" y="75"/>
                    </a:cubicBezTo>
                    <a:cubicBezTo>
                      <a:pt x="75" y="76"/>
                      <a:pt x="75" y="78"/>
                      <a:pt x="76" y="79"/>
                    </a:cubicBezTo>
                    <a:cubicBezTo>
                      <a:pt x="77" y="80"/>
                      <a:pt x="77" y="80"/>
                      <a:pt x="78" y="80"/>
                    </a:cubicBezTo>
                    <a:cubicBezTo>
                      <a:pt x="79" y="80"/>
                      <a:pt x="80" y="80"/>
                      <a:pt x="80" y="79"/>
                    </a:cubicBezTo>
                    <a:cubicBezTo>
                      <a:pt x="97" y="63"/>
                      <a:pt x="97" y="63"/>
                      <a:pt x="97" y="63"/>
                    </a:cubicBezTo>
                    <a:cubicBezTo>
                      <a:pt x="98" y="62"/>
                      <a:pt x="98" y="60"/>
                      <a:pt x="97" y="58"/>
                    </a:cubicBezTo>
                    <a:cubicBezTo>
                      <a:pt x="95" y="57"/>
                      <a:pt x="94" y="57"/>
                      <a:pt x="92" y="58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" name="Freeform 23"/>
              <p:cNvSpPr>
                <a:spLocks noEditPoints="1"/>
              </p:cNvSpPr>
              <p:nvPr/>
            </p:nvSpPr>
            <p:spPr bwMode="auto">
              <a:xfrm>
                <a:off x="5079" y="6657"/>
                <a:ext cx="394" cy="205"/>
              </a:xfrm>
              <a:custGeom>
                <a:avLst/>
                <a:gdLst>
                  <a:gd name="T0" fmla="*/ 11 w 167"/>
                  <a:gd name="T1" fmla="*/ 19 h 87"/>
                  <a:gd name="T2" fmla="*/ 111 w 167"/>
                  <a:gd name="T3" fmla="*/ 19 h 87"/>
                  <a:gd name="T4" fmla="*/ 114 w 167"/>
                  <a:gd name="T5" fmla="*/ 16 h 87"/>
                  <a:gd name="T6" fmla="*/ 111 w 167"/>
                  <a:gd name="T7" fmla="*/ 13 h 87"/>
                  <a:gd name="T8" fmla="*/ 11 w 167"/>
                  <a:gd name="T9" fmla="*/ 13 h 87"/>
                  <a:gd name="T10" fmla="*/ 8 w 167"/>
                  <a:gd name="T11" fmla="*/ 16 h 87"/>
                  <a:gd name="T12" fmla="*/ 11 w 167"/>
                  <a:gd name="T13" fmla="*/ 19 h 87"/>
                  <a:gd name="T14" fmla="*/ 167 w 167"/>
                  <a:gd name="T15" fmla="*/ 18 h 87"/>
                  <a:gd name="T16" fmla="*/ 148 w 167"/>
                  <a:gd name="T17" fmla="*/ 0 h 87"/>
                  <a:gd name="T18" fmla="*/ 130 w 167"/>
                  <a:gd name="T19" fmla="*/ 18 h 87"/>
                  <a:gd name="T20" fmla="*/ 133 w 167"/>
                  <a:gd name="T21" fmla="*/ 21 h 87"/>
                  <a:gd name="T22" fmla="*/ 136 w 167"/>
                  <a:gd name="T23" fmla="*/ 18 h 87"/>
                  <a:gd name="T24" fmla="*/ 148 w 167"/>
                  <a:gd name="T25" fmla="*/ 6 h 87"/>
                  <a:gd name="T26" fmla="*/ 161 w 167"/>
                  <a:gd name="T27" fmla="*/ 18 h 87"/>
                  <a:gd name="T28" fmla="*/ 148 w 167"/>
                  <a:gd name="T29" fmla="*/ 32 h 87"/>
                  <a:gd name="T30" fmla="*/ 3 w 167"/>
                  <a:gd name="T31" fmla="*/ 32 h 87"/>
                  <a:gd name="T32" fmla="*/ 0 w 167"/>
                  <a:gd name="T33" fmla="*/ 35 h 87"/>
                  <a:gd name="T34" fmla="*/ 3 w 167"/>
                  <a:gd name="T35" fmla="*/ 38 h 87"/>
                  <a:gd name="T36" fmla="*/ 149 w 167"/>
                  <a:gd name="T37" fmla="*/ 38 h 87"/>
                  <a:gd name="T38" fmla="*/ 167 w 167"/>
                  <a:gd name="T39" fmla="*/ 18 h 87"/>
                  <a:gd name="T40" fmla="*/ 93 w 167"/>
                  <a:gd name="T41" fmla="*/ 68 h 87"/>
                  <a:gd name="T42" fmla="*/ 44 w 167"/>
                  <a:gd name="T43" fmla="*/ 68 h 87"/>
                  <a:gd name="T44" fmla="*/ 41 w 167"/>
                  <a:gd name="T45" fmla="*/ 71 h 87"/>
                  <a:gd name="T46" fmla="*/ 44 w 167"/>
                  <a:gd name="T47" fmla="*/ 74 h 87"/>
                  <a:gd name="T48" fmla="*/ 93 w 167"/>
                  <a:gd name="T49" fmla="*/ 74 h 87"/>
                  <a:gd name="T50" fmla="*/ 96 w 167"/>
                  <a:gd name="T51" fmla="*/ 71 h 87"/>
                  <a:gd name="T52" fmla="*/ 93 w 167"/>
                  <a:gd name="T53" fmla="*/ 68 h 87"/>
                  <a:gd name="T54" fmla="*/ 148 w 167"/>
                  <a:gd name="T55" fmla="*/ 49 h 87"/>
                  <a:gd name="T56" fmla="*/ 21 w 167"/>
                  <a:gd name="T57" fmla="*/ 49 h 87"/>
                  <a:gd name="T58" fmla="*/ 18 w 167"/>
                  <a:gd name="T59" fmla="*/ 52 h 87"/>
                  <a:gd name="T60" fmla="*/ 21 w 167"/>
                  <a:gd name="T61" fmla="*/ 55 h 87"/>
                  <a:gd name="T62" fmla="*/ 148 w 167"/>
                  <a:gd name="T63" fmla="*/ 55 h 87"/>
                  <a:gd name="T64" fmla="*/ 161 w 167"/>
                  <a:gd name="T65" fmla="*/ 69 h 87"/>
                  <a:gd name="T66" fmla="*/ 148 w 167"/>
                  <a:gd name="T67" fmla="*/ 81 h 87"/>
                  <a:gd name="T68" fmla="*/ 136 w 167"/>
                  <a:gd name="T69" fmla="*/ 69 h 87"/>
                  <a:gd name="T70" fmla="*/ 133 w 167"/>
                  <a:gd name="T71" fmla="*/ 66 h 87"/>
                  <a:gd name="T72" fmla="*/ 130 w 167"/>
                  <a:gd name="T73" fmla="*/ 69 h 87"/>
                  <a:gd name="T74" fmla="*/ 148 w 167"/>
                  <a:gd name="T75" fmla="*/ 87 h 87"/>
                  <a:gd name="T76" fmla="*/ 167 w 167"/>
                  <a:gd name="T77" fmla="*/ 69 h 87"/>
                  <a:gd name="T78" fmla="*/ 148 w 167"/>
                  <a:gd name="T79" fmla="*/ 49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67" h="87">
                    <a:moveTo>
                      <a:pt x="11" y="19"/>
                    </a:moveTo>
                    <a:cubicBezTo>
                      <a:pt x="111" y="19"/>
                      <a:pt x="111" y="19"/>
                      <a:pt x="111" y="19"/>
                    </a:cubicBezTo>
                    <a:cubicBezTo>
                      <a:pt x="113" y="19"/>
                      <a:pt x="114" y="18"/>
                      <a:pt x="114" y="16"/>
                    </a:cubicBezTo>
                    <a:cubicBezTo>
                      <a:pt x="114" y="15"/>
                      <a:pt x="113" y="13"/>
                      <a:pt x="1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9" y="13"/>
                      <a:pt x="8" y="15"/>
                      <a:pt x="8" y="16"/>
                    </a:cubicBezTo>
                    <a:cubicBezTo>
                      <a:pt x="8" y="18"/>
                      <a:pt x="9" y="19"/>
                      <a:pt x="11" y="19"/>
                    </a:cubicBezTo>
                    <a:close/>
                    <a:moveTo>
                      <a:pt x="167" y="18"/>
                    </a:moveTo>
                    <a:cubicBezTo>
                      <a:pt x="167" y="8"/>
                      <a:pt x="159" y="0"/>
                      <a:pt x="148" y="0"/>
                    </a:cubicBezTo>
                    <a:cubicBezTo>
                      <a:pt x="138" y="0"/>
                      <a:pt x="130" y="8"/>
                      <a:pt x="130" y="18"/>
                    </a:cubicBezTo>
                    <a:cubicBezTo>
                      <a:pt x="130" y="20"/>
                      <a:pt x="131" y="21"/>
                      <a:pt x="133" y="21"/>
                    </a:cubicBezTo>
                    <a:cubicBezTo>
                      <a:pt x="135" y="21"/>
                      <a:pt x="136" y="20"/>
                      <a:pt x="136" y="18"/>
                    </a:cubicBezTo>
                    <a:cubicBezTo>
                      <a:pt x="136" y="12"/>
                      <a:pt x="142" y="6"/>
                      <a:pt x="148" y="6"/>
                    </a:cubicBezTo>
                    <a:cubicBezTo>
                      <a:pt x="155" y="6"/>
                      <a:pt x="161" y="12"/>
                      <a:pt x="161" y="18"/>
                    </a:cubicBezTo>
                    <a:cubicBezTo>
                      <a:pt x="161" y="31"/>
                      <a:pt x="150" y="32"/>
                      <a:pt x="148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2" y="32"/>
                      <a:pt x="0" y="33"/>
                      <a:pt x="0" y="35"/>
                    </a:cubicBezTo>
                    <a:cubicBezTo>
                      <a:pt x="0" y="37"/>
                      <a:pt x="2" y="38"/>
                      <a:pt x="3" y="38"/>
                    </a:cubicBezTo>
                    <a:cubicBezTo>
                      <a:pt x="149" y="38"/>
                      <a:pt x="149" y="38"/>
                      <a:pt x="149" y="38"/>
                    </a:cubicBezTo>
                    <a:cubicBezTo>
                      <a:pt x="155" y="38"/>
                      <a:pt x="167" y="33"/>
                      <a:pt x="167" y="18"/>
                    </a:cubicBezTo>
                    <a:close/>
                    <a:moveTo>
                      <a:pt x="93" y="68"/>
                    </a:moveTo>
                    <a:cubicBezTo>
                      <a:pt x="44" y="68"/>
                      <a:pt x="44" y="68"/>
                      <a:pt x="44" y="68"/>
                    </a:cubicBezTo>
                    <a:cubicBezTo>
                      <a:pt x="43" y="68"/>
                      <a:pt x="41" y="69"/>
                      <a:pt x="41" y="71"/>
                    </a:cubicBezTo>
                    <a:cubicBezTo>
                      <a:pt x="41" y="72"/>
                      <a:pt x="43" y="74"/>
                      <a:pt x="44" y="74"/>
                    </a:cubicBezTo>
                    <a:cubicBezTo>
                      <a:pt x="93" y="74"/>
                      <a:pt x="93" y="74"/>
                      <a:pt x="93" y="74"/>
                    </a:cubicBezTo>
                    <a:cubicBezTo>
                      <a:pt x="94" y="74"/>
                      <a:pt x="96" y="72"/>
                      <a:pt x="96" y="71"/>
                    </a:cubicBezTo>
                    <a:cubicBezTo>
                      <a:pt x="96" y="69"/>
                      <a:pt x="94" y="68"/>
                      <a:pt x="93" y="68"/>
                    </a:cubicBezTo>
                    <a:close/>
                    <a:moveTo>
                      <a:pt x="148" y="49"/>
                    </a:moveTo>
                    <a:cubicBezTo>
                      <a:pt x="21" y="49"/>
                      <a:pt x="21" y="49"/>
                      <a:pt x="21" y="49"/>
                    </a:cubicBezTo>
                    <a:cubicBezTo>
                      <a:pt x="19" y="49"/>
                      <a:pt x="18" y="50"/>
                      <a:pt x="18" y="52"/>
                    </a:cubicBezTo>
                    <a:cubicBezTo>
                      <a:pt x="18" y="54"/>
                      <a:pt x="19" y="55"/>
                      <a:pt x="21" y="55"/>
                    </a:cubicBezTo>
                    <a:cubicBezTo>
                      <a:pt x="148" y="55"/>
                      <a:pt x="148" y="55"/>
                      <a:pt x="148" y="55"/>
                    </a:cubicBezTo>
                    <a:cubicBezTo>
                      <a:pt x="149" y="55"/>
                      <a:pt x="161" y="56"/>
                      <a:pt x="161" y="69"/>
                    </a:cubicBezTo>
                    <a:cubicBezTo>
                      <a:pt x="161" y="76"/>
                      <a:pt x="155" y="81"/>
                      <a:pt x="148" y="81"/>
                    </a:cubicBezTo>
                    <a:cubicBezTo>
                      <a:pt x="142" y="81"/>
                      <a:pt x="136" y="76"/>
                      <a:pt x="136" y="69"/>
                    </a:cubicBezTo>
                    <a:cubicBezTo>
                      <a:pt x="136" y="67"/>
                      <a:pt x="135" y="66"/>
                      <a:pt x="133" y="66"/>
                    </a:cubicBezTo>
                    <a:cubicBezTo>
                      <a:pt x="131" y="66"/>
                      <a:pt x="130" y="67"/>
                      <a:pt x="130" y="69"/>
                    </a:cubicBezTo>
                    <a:cubicBezTo>
                      <a:pt x="130" y="79"/>
                      <a:pt x="138" y="87"/>
                      <a:pt x="148" y="87"/>
                    </a:cubicBezTo>
                    <a:cubicBezTo>
                      <a:pt x="159" y="87"/>
                      <a:pt x="167" y="79"/>
                      <a:pt x="167" y="69"/>
                    </a:cubicBezTo>
                    <a:cubicBezTo>
                      <a:pt x="167" y="54"/>
                      <a:pt x="155" y="49"/>
                      <a:pt x="148" y="49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" name="Freeform 24"/>
              <p:cNvSpPr>
                <a:spLocks noEditPoints="1"/>
              </p:cNvSpPr>
              <p:nvPr/>
            </p:nvSpPr>
            <p:spPr bwMode="auto">
              <a:xfrm>
                <a:off x="4367" y="6569"/>
                <a:ext cx="397" cy="378"/>
              </a:xfrm>
              <a:custGeom>
                <a:avLst/>
                <a:gdLst>
                  <a:gd name="T0" fmla="*/ 10 w 168"/>
                  <a:gd name="T1" fmla="*/ 35 h 160"/>
                  <a:gd name="T2" fmla="*/ 19 w 168"/>
                  <a:gd name="T3" fmla="*/ 69 h 160"/>
                  <a:gd name="T4" fmla="*/ 5 w 168"/>
                  <a:gd name="T5" fmla="*/ 105 h 160"/>
                  <a:gd name="T6" fmla="*/ 5 w 168"/>
                  <a:gd name="T7" fmla="*/ 129 h 160"/>
                  <a:gd name="T8" fmla="*/ 0 w 168"/>
                  <a:gd name="T9" fmla="*/ 150 h 160"/>
                  <a:gd name="T10" fmla="*/ 56 w 168"/>
                  <a:gd name="T11" fmla="*/ 144 h 160"/>
                  <a:gd name="T12" fmla="*/ 141 w 168"/>
                  <a:gd name="T13" fmla="*/ 85 h 160"/>
                  <a:gd name="T14" fmla="*/ 158 w 168"/>
                  <a:gd name="T15" fmla="*/ 53 h 160"/>
                  <a:gd name="T16" fmla="*/ 39 w 168"/>
                  <a:gd name="T17" fmla="*/ 81 h 160"/>
                  <a:gd name="T18" fmla="*/ 24 w 168"/>
                  <a:gd name="T19" fmla="*/ 73 h 160"/>
                  <a:gd name="T20" fmla="*/ 29 w 168"/>
                  <a:gd name="T21" fmla="*/ 70 h 160"/>
                  <a:gd name="T22" fmla="*/ 118 w 168"/>
                  <a:gd name="T23" fmla="*/ 68 h 160"/>
                  <a:gd name="T24" fmla="*/ 64 w 168"/>
                  <a:gd name="T25" fmla="*/ 79 h 160"/>
                  <a:gd name="T26" fmla="*/ 21 w 168"/>
                  <a:gd name="T27" fmla="*/ 94 h 160"/>
                  <a:gd name="T28" fmla="*/ 94 w 168"/>
                  <a:gd name="T29" fmla="*/ 89 h 160"/>
                  <a:gd name="T30" fmla="*/ 75 w 168"/>
                  <a:gd name="T31" fmla="*/ 61 h 160"/>
                  <a:gd name="T32" fmla="*/ 59 w 168"/>
                  <a:gd name="T33" fmla="*/ 62 h 160"/>
                  <a:gd name="T34" fmla="*/ 24 w 168"/>
                  <a:gd name="T35" fmla="*/ 48 h 160"/>
                  <a:gd name="T36" fmla="*/ 118 w 168"/>
                  <a:gd name="T37" fmla="*/ 62 h 160"/>
                  <a:gd name="T38" fmla="*/ 24 w 168"/>
                  <a:gd name="T39" fmla="*/ 66 h 160"/>
                  <a:gd name="T40" fmla="*/ 35 w 168"/>
                  <a:gd name="T41" fmla="*/ 61 h 160"/>
                  <a:gd name="T42" fmla="*/ 15 w 168"/>
                  <a:gd name="T43" fmla="*/ 113 h 160"/>
                  <a:gd name="T44" fmla="*/ 14 w 168"/>
                  <a:gd name="T45" fmla="*/ 120 h 160"/>
                  <a:gd name="T46" fmla="*/ 10 w 168"/>
                  <a:gd name="T47" fmla="*/ 126 h 160"/>
                  <a:gd name="T48" fmla="*/ 20 w 168"/>
                  <a:gd name="T49" fmla="*/ 141 h 160"/>
                  <a:gd name="T50" fmla="*/ 8 w 168"/>
                  <a:gd name="T51" fmla="*/ 134 h 160"/>
                  <a:gd name="T52" fmla="*/ 10 w 168"/>
                  <a:gd name="T53" fmla="*/ 148 h 160"/>
                  <a:gd name="T54" fmla="*/ 34 w 168"/>
                  <a:gd name="T55" fmla="*/ 145 h 160"/>
                  <a:gd name="T56" fmla="*/ 34 w 168"/>
                  <a:gd name="T57" fmla="*/ 145 h 160"/>
                  <a:gd name="T58" fmla="*/ 14 w 168"/>
                  <a:gd name="T59" fmla="*/ 131 h 160"/>
                  <a:gd name="T60" fmla="*/ 45 w 168"/>
                  <a:gd name="T61" fmla="*/ 131 h 160"/>
                  <a:gd name="T62" fmla="*/ 60 w 168"/>
                  <a:gd name="T63" fmla="*/ 138 h 160"/>
                  <a:gd name="T64" fmla="*/ 64 w 168"/>
                  <a:gd name="T65" fmla="*/ 132 h 160"/>
                  <a:gd name="T66" fmla="*/ 64 w 168"/>
                  <a:gd name="T67" fmla="*/ 126 h 160"/>
                  <a:gd name="T68" fmla="*/ 20 w 168"/>
                  <a:gd name="T69" fmla="*/ 117 h 160"/>
                  <a:gd name="T70" fmla="*/ 64 w 168"/>
                  <a:gd name="T71" fmla="*/ 126 h 160"/>
                  <a:gd name="T72" fmla="*/ 116 w 168"/>
                  <a:gd name="T73" fmla="*/ 108 h 160"/>
                  <a:gd name="T74" fmla="*/ 107 w 168"/>
                  <a:gd name="T75" fmla="*/ 88 h 160"/>
                  <a:gd name="T76" fmla="*/ 121 w 168"/>
                  <a:gd name="T77" fmla="*/ 100 h 160"/>
                  <a:gd name="T78" fmla="*/ 152 w 168"/>
                  <a:gd name="T79" fmla="*/ 56 h 160"/>
                  <a:gd name="T80" fmla="*/ 155 w 168"/>
                  <a:gd name="T81" fmla="*/ 47 h 160"/>
                  <a:gd name="T82" fmla="*/ 16 w 168"/>
                  <a:gd name="T83" fmla="*/ 35 h 160"/>
                  <a:gd name="T84" fmla="*/ 155 w 168"/>
                  <a:gd name="T85" fmla="*/ 4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68" h="160">
                    <a:moveTo>
                      <a:pt x="168" y="35"/>
                    </a:moveTo>
                    <a:cubicBezTo>
                      <a:pt x="168" y="16"/>
                      <a:pt x="133" y="0"/>
                      <a:pt x="89" y="0"/>
                    </a:cubicBezTo>
                    <a:cubicBezTo>
                      <a:pt x="45" y="0"/>
                      <a:pt x="10" y="16"/>
                      <a:pt x="10" y="35"/>
                    </a:cubicBezTo>
                    <a:cubicBezTo>
                      <a:pt x="10" y="40"/>
                      <a:pt x="12" y="45"/>
                      <a:pt x="16" y="49"/>
                    </a:cubicBezTo>
                    <a:cubicBezTo>
                      <a:pt x="15" y="51"/>
                      <a:pt x="14" y="54"/>
                      <a:pt x="14" y="57"/>
                    </a:cubicBezTo>
                    <a:cubicBezTo>
                      <a:pt x="14" y="61"/>
                      <a:pt x="16" y="65"/>
                      <a:pt x="19" y="69"/>
                    </a:cubicBezTo>
                    <a:cubicBezTo>
                      <a:pt x="13" y="74"/>
                      <a:pt x="10" y="79"/>
                      <a:pt x="10" y="85"/>
                    </a:cubicBezTo>
                    <a:cubicBezTo>
                      <a:pt x="10" y="87"/>
                      <a:pt x="10" y="90"/>
                      <a:pt x="12" y="93"/>
                    </a:cubicBezTo>
                    <a:cubicBezTo>
                      <a:pt x="8" y="97"/>
                      <a:pt x="5" y="101"/>
                      <a:pt x="5" y="105"/>
                    </a:cubicBezTo>
                    <a:cubicBezTo>
                      <a:pt x="5" y="109"/>
                      <a:pt x="7" y="113"/>
                      <a:pt x="10" y="116"/>
                    </a:cubicBezTo>
                    <a:cubicBezTo>
                      <a:pt x="6" y="119"/>
                      <a:pt x="4" y="122"/>
                      <a:pt x="4" y="126"/>
                    </a:cubicBezTo>
                    <a:cubicBezTo>
                      <a:pt x="4" y="127"/>
                      <a:pt x="4" y="128"/>
                      <a:pt x="5" y="129"/>
                    </a:cubicBezTo>
                    <a:cubicBezTo>
                      <a:pt x="2" y="131"/>
                      <a:pt x="0" y="134"/>
                      <a:pt x="0" y="137"/>
                    </a:cubicBezTo>
                    <a:cubicBezTo>
                      <a:pt x="0" y="140"/>
                      <a:pt x="2" y="142"/>
                      <a:pt x="4" y="144"/>
                    </a:cubicBezTo>
                    <a:cubicBezTo>
                      <a:pt x="2" y="146"/>
                      <a:pt x="0" y="148"/>
                      <a:pt x="0" y="150"/>
                    </a:cubicBezTo>
                    <a:cubicBezTo>
                      <a:pt x="0" y="157"/>
                      <a:pt x="9" y="160"/>
                      <a:pt x="18" y="160"/>
                    </a:cubicBezTo>
                    <a:cubicBezTo>
                      <a:pt x="27" y="160"/>
                      <a:pt x="36" y="157"/>
                      <a:pt x="37" y="151"/>
                    </a:cubicBezTo>
                    <a:cubicBezTo>
                      <a:pt x="45" y="150"/>
                      <a:pt x="52" y="148"/>
                      <a:pt x="56" y="144"/>
                    </a:cubicBezTo>
                    <a:cubicBezTo>
                      <a:pt x="71" y="143"/>
                      <a:pt x="82" y="137"/>
                      <a:pt x="86" y="130"/>
                    </a:cubicBezTo>
                    <a:cubicBezTo>
                      <a:pt x="107" y="126"/>
                      <a:pt x="122" y="117"/>
                      <a:pt x="122" y="106"/>
                    </a:cubicBezTo>
                    <a:cubicBezTo>
                      <a:pt x="134" y="100"/>
                      <a:pt x="141" y="93"/>
                      <a:pt x="141" y="85"/>
                    </a:cubicBezTo>
                    <a:cubicBezTo>
                      <a:pt x="141" y="82"/>
                      <a:pt x="141" y="80"/>
                      <a:pt x="140" y="78"/>
                    </a:cubicBezTo>
                    <a:cubicBezTo>
                      <a:pt x="151" y="73"/>
                      <a:pt x="158" y="65"/>
                      <a:pt x="158" y="57"/>
                    </a:cubicBezTo>
                    <a:cubicBezTo>
                      <a:pt x="158" y="55"/>
                      <a:pt x="158" y="54"/>
                      <a:pt x="158" y="53"/>
                    </a:cubicBezTo>
                    <a:cubicBezTo>
                      <a:pt x="164" y="48"/>
                      <a:pt x="168" y="42"/>
                      <a:pt x="168" y="35"/>
                    </a:cubicBezTo>
                    <a:close/>
                    <a:moveTo>
                      <a:pt x="24" y="73"/>
                    </a:moveTo>
                    <a:cubicBezTo>
                      <a:pt x="28" y="76"/>
                      <a:pt x="33" y="79"/>
                      <a:pt x="39" y="81"/>
                    </a:cubicBezTo>
                    <a:cubicBezTo>
                      <a:pt x="30" y="83"/>
                      <a:pt x="23" y="86"/>
                      <a:pt x="17" y="89"/>
                    </a:cubicBezTo>
                    <a:cubicBezTo>
                      <a:pt x="16" y="88"/>
                      <a:pt x="15" y="86"/>
                      <a:pt x="15" y="85"/>
                    </a:cubicBezTo>
                    <a:cubicBezTo>
                      <a:pt x="15" y="81"/>
                      <a:pt x="18" y="77"/>
                      <a:pt x="24" y="73"/>
                    </a:cubicBezTo>
                    <a:close/>
                    <a:moveTo>
                      <a:pt x="64" y="79"/>
                    </a:moveTo>
                    <a:cubicBezTo>
                      <a:pt x="60" y="79"/>
                      <a:pt x="56" y="79"/>
                      <a:pt x="53" y="79"/>
                    </a:cubicBezTo>
                    <a:cubicBezTo>
                      <a:pt x="43" y="77"/>
                      <a:pt x="35" y="74"/>
                      <a:pt x="29" y="70"/>
                    </a:cubicBezTo>
                    <a:cubicBezTo>
                      <a:pt x="33" y="68"/>
                      <a:pt x="38" y="66"/>
                      <a:pt x="44" y="64"/>
                    </a:cubicBezTo>
                    <a:cubicBezTo>
                      <a:pt x="57" y="68"/>
                      <a:pt x="72" y="70"/>
                      <a:pt x="89" y="70"/>
                    </a:cubicBezTo>
                    <a:cubicBezTo>
                      <a:pt x="99" y="70"/>
                      <a:pt x="109" y="70"/>
                      <a:pt x="118" y="68"/>
                    </a:cubicBezTo>
                    <a:cubicBezTo>
                      <a:pt x="124" y="70"/>
                      <a:pt x="128" y="73"/>
                      <a:pt x="131" y="76"/>
                    </a:cubicBezTo>
                    <a:cubicBezTo>
                      <a:pt x="121" y="79"/>
                      <a:pt x="109" y="82"/>
                      <a:pt x="95" y="83"/>
                    </a:cubicBezTo>
                    <a:cubicBezTo>
                      <a:pt x="86" y="80"/>
                      <a:pt x="75" y="79"/>
                      <a:pt x="64" y="79"/>
                    </a:cubicBezTo>
                    <a:close/>
                    <a:moveTo>
                      <a:pt x="115" y="102"/>
                    </a:moveTo>
                    <a:cubicBezTo>
                      <a:pt x="105" y="106"/>
                      <a:pt x="91" y="108"/>
                      <a:pt x="75" y="108"/>
                    </a:cubicBezTo>
                    <a:cubicBezTo>
                      <a:pt x="49" y="108"/>
                      <a:pt x="30" y="102"/>
                      <a:pt x="21" y="94"/>
                    </a:cubicBezTo>
                    <a:cubicBezTo>
                      <a:pt x="28" y="90"/>
                      <a:pt x="39" y="87"/>
                      <a:pt x="52" y="85"/>
                    </a:cubicBezTo>
                    <a:cubicBezTo>
                      <a:pt x="62" y="88"/>
                      <a:pt x="74" y="89"/>
                      <a:pt x="86" y="89"/>
                    </a:cubicBezTo>
                    <a:cubicBezTo>
                      <a:pt x="89" y="89"/>
                      <a:pt x="91" y="89"/>
                      <a:pt x="94" y="89"/>
                    </a:cubicBezTo>
                    <a:cubicBezTo>
                      <a:pt x="105" y="92"/>
                      <a:pt x="113" y="97"/>
                      <a:pt x="115" y="102"/>
                    </a:cubicBezTo>
                    <a:close/>
                    <a:moveTo>
                      <a:pt x="59" y="62"/>
                    </a:moveTo>
                    <a:cubicBezTo>
                      <a:pt x="64" y="61"/>
                      <a:pt x="70" y="61"/>
                      <a:pt x="75" y="61"/>
                    </a:cubicBezTo>
                    <a:cubicBezTo>
                      <a:pt x="86" y="61"/>
                      <a:pt x="96" y="62"/>
                      <a:pt x="104" y="64"/>
                    </a:cubicBezTo>
                    <a:cubicBezTo>
                      <a:pt x="99" y="64"/>
                      <a:pt x="94" y="65"/>
                      <a:pt x="89" y="65"/>
                    </a:cubicBezTo>
                    <a:cubicBezTo>
                      <a:pt x="78" y="65"/>
                      <a:pt x="68" y="64"/>
                      <a:pt x="59" y="62"/>
                    </a:cubicBezTo>
                    <a:close/>
                    <a:moveTo>
                      <a:pt x="75" y="55"/>
                    </a:moveTo>
                    <a:cubicBezTo>
                      <a:pt x="64" y="55"/>
                      <a:pt x="54" y="56"/>
                      <a:pt x="45" y="58"/>
                    </a:cubicBezTo>
                    <a:cubicBezTo>
                      <a:pt x="36" y="56"/>
                      <a:pt x="29" y="52"/>
                      <a:pt x="24" y="48"/>
                    </a:cubicBezTo>
                    <a:cubicBezTo>
                      <a:pt x="32" y="38"/>
                      <a:pt x="55" y="30"/>
                      <a:pt x="86" y="30"/>
                    </a:cubicBezTo>
                    <a:cubicBezTo>
                      <a:pt x="120" y="30"/>
                      <a:pt x="144" y="40"/>
                      <a:pt x="150" y="51"/>
                    </a:cubicBezTo>
                    <a:cubicBezTo>
                      <a:pt x="143" y="56"/>
                      <a:pt x="132" y="60"/>
                      <a:pt x="118" y="62"/>
                    </a:cubicBezTo>
                    <a:cubicBezTo>
                      <a:pt x="107" y="58"/>
                      <a:pt x="92" y="55"/>
                      <a:pt x="75" y="55"/>
                    </a:cubicBezTo>
                    <a:close/>
                    <a:moveTo>
                      <a:pt x="35" y="61"/>
                    </a:moveTo>
                    <a:cubicBezTo>
                      <a:pt x="31" y="62"/>
                      <a:pt x="27" y="64"/>
                      <a:pt x="24" y="66"/>
                    </a:cubicBezTo>
                    <a:cubicBezTo>
                      <a:pt x="21" y="63"/>
                      <a:pt x="20" y="60"/>
                      <a:pt x="20" y="57"/>
                    </a:cubicBezTo>
                    <a:cubicBezTo>
                      <a:pt x="20" y="55"/>
                      <a:pt x="20" y="54"/>
                      <a:pt x="21" y="53"/>
                    </a:cubicBezTo>
                    <a:cubicBezTo>
                      <a:pt x="24" y="56"/>
                      <a:pt x="29" y="59"/>
                      <a:pt x="35" y="61"/>
                    </a:cubicBezTo>
                    <a:close/>
                    <a:moveTo>
                      <a:pt x="16" y="97"/>
                    </a:moveTo>
                    <a:cubicBezTo>
                      <a:pt x="20" y="101"/>
                      <a:pt x="26" y="105"/>
                      <a:pt x="33" y="107"/>
                    </a:cubicBezTo>
                    <a:cubicBezTo>
                      <a:pt x="26" y="108"/>
                      <a:pt x="20" y="110"/>
                      <a:pt x="15" y="113"/>
                    </a:cubicBezTo>
                    <a:cubicBezTo>
                      <a:pt x="12" y="110"/>
                      <a:pt x="11" y="108"/>
                      <a:pt x="11" y="105"/>
                    </a:cubicBezTo>
                    <a:cubicBezTo>
                      <a:pt x="11" y="103"/>
                      <a:pt x="13" y="100"/>
                      <a:pt x="16" y="97"/>
                    </a:cubicBezTo>
                    <a:close/>
                    <a:moveTo>
                      <a:pt x="14" y="120"/>
                    </a:moveTo>
                    <a:cubicBezTo>
                      <a:pt x="16" y="121"/>
                      <a:pt x="18" y="122"/>
                      <a:pt x="20" y="123"/>
                    </a:cubicBezTo>
                    <a:cubicBezTo>
                      <a:pt x="17" y="124"/>
                      <a:pt x="13" y="125"/>
                      <a:pt x="10" y="126"/>
                    </a:cubicBezTo>
                    <a:cubicBezTo>
                      <a:pt x="10" y="126"/>
                      <a:pt x="10" y="126"/>
                      <a:pt x="10" y="126"/>
                    </a:cubicBezTo>
                    <a:cubicBezTo>
                      <a:pt x="10" y="124"/>
                      <a:pt x="12" y="122"/>
                      <a:pt x="14" y="120"/>
                    </a:cubicBezTo>
                    <a:close/>
                    <a:moveTo>
                      <a:pt x="8" y="134"/>
                    </a:moveTo>
                    <a:cubicBezTo>
                      <a:pt x="11" y="137"/>
                      <a:pt x="15" y="139"/>
                      <a:pt x="20" y="141"/>
                    </a:cubicBezTo>
                    <a:cubicBezTo>
                      <a:pt x="17" y="141"/>
                      <a:pt x="14" y="141"/>
                      <a:pt x="11" y="142"/>
                    </a:cubicBezTo>
                    <a:cubicBezTo>
                      <a:pt x="8" y="140"/>
                      <a:pt x="6" y="139"/>
                      <a:pt x="6" y="137"/>
                    </a:cubicBezTo>
                    <a:cubicBezTo>
                      <a:pt x="6" y="136"/>
                      <a:pt x="7" y="135"/>
                      <a:pt x="8" y="134"/>
                    </a:cubicBezTo>
                    <a:close/>
                    <a:moveTo>
                      <a:pt x="18" y="154"/>
                    </a:moveTo>
                    <a:cubicBezTo>
                      <a:pt x="11" y="154"/>
                      <a:pt x="6" y="151"/>
                      <a:pt x="6" y="150"/>
                    </a:cubicBezTo>
                    <a:cubicBezTo>
                      <a:pt x="6" y="150"/>
                      <a:pt x="8" y="149"/>
                      <a:pt x="10" y="148"/>
                    </a:cubicBezTo>
                    <a:cubicBezTo>
                      <a:pt x="16" y="150"/>
                      <a:pt x="23" y="151"/>
                      <a:pt x="30" y="151"/>
                    </a:cubicBezTo>
                    <a:cubicBezTo>
                      <a:pt x="28" y="153"/>
                      <a:pt x="24" y="154"/>
                      <a:pt x="18" y="154"/>
                    </a:cubicBezTo>
                    <a:close/>
                    <a:moveTo>
                      <a:pt x="34" y="145"/>
                    </a:moveTo>
                    <a:cubicBezTo>
                      <a:pt x="33" y="145"/>
                      <a:pt x="33" y="144"/>
                      <a:pt x="32" y="144"/>
                    </a:cubicBezTo>
                    <a:cubicBezTo>
                      <a:pt x="34" y="144"/>
                      <a:pt x="37" y="145"/>
                      <a:pt x="40" y="145"/>
                    </a:cubicBezTo>
                    <a:cubicBezTo>
                      <a:pt x="38" y="145"/>
                      <a:pt x="36" y="145"/>
                      <a:pt x="34" y="145"/>
                    </a:cubicBezTo>
                    <a:close/>
                    <a:moveTo>
                      <a:pt x="53" y="139"/>
                    </a:moveTo>
                    <a:cubicBezTo>
                      <a:pt x="51" y="139"/>
                      <a:pt x="48" y="139"/>
                      <a:pt x="45" y="139"/>
                    </a:cubicBezTo>
                    <a:cubicBezTo>
                      <a:pt x="31" y="139"/>
                      <a:pt x="19" y="135"/>
                      <a:pt x="14" y="131"/>
                    </a:cubicBezTo>
                    <a:cubicBezTo>
                      <a:pt x="18" y="130"/>
                      <a:pt x="23" y="129"/>
                      <a:pt x="30" y="129"/>
                    </a:cubicBezTo>
                    <a:cubicBezTo>
                      <a:pt x="32" y="129"/>
                      <a:pt x="34" y="129"/>
                      <a:pt x="36" y="129"/>
                    </a:cubicBezTo>
                    <a:cubicBezTo>
                      <a:pt x="39" y="130"/>
                      <a:pt x="42" y="130"/>
                      <a:pt x="45" y="131"/>
                    </a:cubicBezTo>
                    <a:cubicBezTo>
                      <a:pt x="51" y="132"/>
                      <a:pt x="54" y="135"/>
                      <a:pt x="54" y="137"/>
                    </a:cubicBezTo>
                    <a:cubicBezTo>
                      <a:pt x="54" y="138"/>
                      <a:pt x="54" y="138"/>
                      <a:pt x="53" y="139"/>
                    </a:cubicBezTo>
                    <a:close/>
                    <a:moveTo>
                      <a:pt x="60" y="138"/>
                    </a:moveTo>
                    <a:cubicBezTo>
                      <a:pt x="60" y="137"/>
                      <a:pt x="60" y="137"/>
                      <a:pt x="60" y="137"/>
                    </a:cubicBezTo>
                    <a:cubicBezTo>
                      <a:pt x="60" y="135"/>
                      <a:pt x="59" y="133"/>
                      <a:pt x="58" y="132"/>
                    </a:cubicBezTo>
                    <a:cubicBezTo>
                      <a:pt x="60" y="132"/>
                      <a:pt x="62" y="132"/>
                      <a:pt x="64" y="132"/>
                    </a:cubicBezTo>
                    <a:cubicBezTo>
                      <a:pt x="68" y="132"/>
                      <a:pt x="73" y="132"/>
                      <a:pt x="77" y="131"/>
                    </a:cubicBezTo>
                    <a:cubicBezTo>
                      <a:pt x="73" y="134"/>
                      <a:pt x="67" y="136"/>
                      <a:pt x="60" y="138"/>
                    </a:cubicBezTo>
                    <a:close/>
                    <a:moveTo>
                      <a:pt x="64" y="126"/>
                    </a:moveTo>
                    <a:cubicBezTo>
                      <a:pt x="57" y="126"/>
                      <a:pt x="51" y="125"/>
                      <a:pt x="46" y="125"/>
                    </a:cubicBezTo>
                    <a:cubicBezTo>
                      <a:pt x="43" y="124"/>
                      <a:pt x="40" y="123"/>
                      <a:pt x="37" y="123"/>
                    </a:cubicBezTo>
                    <a:cubicBezTo>
                      <a:pt x="30" y="121"/>
                      <a:pt x="25" y="119"/>
                      <a:pt x="20" y="117"/>
                    </a:cubicBezTo>
                    <a:cubicBezTo>
                      <a:pt x="26" y="114"/>
                      <a:pt x="35" y="112"/>
                      <a:pt x="45" y="112"/>
                    </a:cubicBezTo>
                    <a:cubicBezTo>
                      <a:pt x="65" y="112"/>
                      <a:pt x="79" y="119"/>
                      <a:pt x="81" y="125"/>
                    </a:cubicBezTo>
                    <a:cubicBezTo>
                      <a:pt x="75" y="126"/>
                      <a:pt x="70" y="126"/>
                      <a:pt x="64" y="126"/>
                    </a:cubicBezTo>
                    <a:close/>
                    <a:moveTo>
                      <a:pt x="86" y="124"/>
                    </a:moveTo>
                    <a:cubicBezTo>
                      <a:pt x="86" y="120"/>
                      <a:pt x="83" y="117"/>
                      <a:pt x="79" y="114"/>
                    </a:cubicBezTo>
                    <a:cubicBezTo>
                      <a:pt x="93" y="114"/>
                      <a:pt x="105" y="112"/>
                      <a:pt x="116" y="108"/>
                    </a:cubicBezTo>
                    <a:cubicBezTo>
                      <a:pt x="113" y="115"/>
                      <a:pt x="102" y="121"/>
                      <a:pt x="86" y="124"/>
                    </a:cubicBezTo>
                    <a:close/>
                    <a:moveTo>
                      <a:pt x="121" y="100"/>
                    </a:moveTo>
                    <a:cubicBezTo>
                      <a:pt x="119" y="95"/>
                      <a:pt x="114" y="91"/>
                      <a:pt x="107" y="88"/>
                    </a:cubicBezTo>
                    <a:cubicBezTo>
                      <a:pt x="118" y="86"/>
                      <a:pt x="127" y="84"/>
                      <a:pt x="135" y="81"/>
                    </a:cubicBezTo>
                    <a:cubicBezTo>
                      <a:pt x="135" y="82"/>
                      <a:pt x="135" y="83"/>
                      <a:pt x="135" y="85"/>
                    </a:cubicBezTo>
                    <a:cubicBezTo>
                      <a:pt x="135" y="90"/>
                      <a:pt x="130" y="95"/>
                      <a:pt x="121" y="100"/>
                    </a:cubicBezTo>
                    <a:close/>
                    <a:moveTo>
                      <a:pt x="137" y="73"/>
                    </a:moveTo>
                    <a:cubicBezTo>
                      <a:pt x="134" y="71"/>
                      <a:pt x="131" y="68"/>
                      <a:pt x="127" y="66"/>
                    </a:cubicBezTo>
                    <a:cubicBezTo>
                      <a:pt x="137" y="64"/>
                      <a:pt x="146" y="60"/>
                      <a:pt x="152" y="56"/>
                    </a:cubicBezTo>
                    <a:cubicBezTo>
                      <a:pt x="152" y="57"/>
                      <a:pt x="152" y="57"/>
                      <a:pt x="152" y="57"/>
                    </a:cubicBezTo>
                    <a:cubicBezTo>
                      <a:pt x="152" y="62"/>
                      <a:pt x="147" y="69"/>
                      <a:pt x="137" y="73"/>
                    </a:cubicBezTo>
                    <a:close/>
                    <a:moveTo>
                      <a:pt x="155" y="47"/>
                    </a:moveTo>
                    <a:cubicBezTo>
                      <a:pt x="147" y="34"/>
                      <a:pt x="119" y="24"/>
                      <a:pt x="86" y="24"/>
                    </a:cubicBezTo>
                    <a:cubicBezTo>
                      <a:pt x="56" y="24"/>
                      <a:pt x="30" y="32"/>
                      <a:pt x="19" y="44"/>
                    </a:cubicBezTo>
                    <a:cubicBezTo>
                      <a:pt x="17" y="41"/>
                      <a:pt x="16" y="38"/>
                      <a:pt x="16" y="35"/>
                    </a:cubicBezTo>
                    <a:cubicBezTo>
                      <a:pt x="16" y="19"/>
                      <a:pt x="49" y="6"/>
                      <a:pt x="89" y="6"/>
                    </a:cubicBezTo>
                    <a:cubicBezTo>
                      <a:pt x="129" y="6"/>
                      <a:pt x="162" y="19"/>
                      <a:pt x="162" y="35"/>
                    </a:cubicBezTo>
                    <a:cubicBezTo>
                      <a:pt x="162" y="40"/>
                      <a:pt x="160" y="44"/>
                      <a:pt x="155" y="47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" name="Freeform 25"/>
              <p:cNvSpPr>
                <a:spLocks noEditPoints="1"/>
              </p:cNvSpPr>
              <p:nvPr/>
            </p:nvSpPr>
            <p:spPr bwMode="auto">
              <a:xfrm>
                <a:off x="3724" y="6517"/>
                <a:ext cx="246" cy="485"/>
              </a:xfrm>
              <a:custGeom>
                <a:avLst/>
                <a:gdLst>
                  <a:gd name="T0" fmla="*/ 16 w 104"/>
                  <a:gd name="T1" fmla="*/ 67 h 205"/>
                  <a:gd name="T2" fmla="*/ 16 w 104"/>
                  <a:gd name="T3" fmla="*/ 61 h 205"/>
                  <a:gd name="T4" fmla="*/ 0 w 104"/>
                  <a:gd name="T5" fmla="*/ 64 h 205"/>
                  <a:gd name="T6" fmla="*/ 3 w 104"/>
                  <a:gd name="T7" fmla="*/ 54 h 205"/>
                  <a:gd name="T8" fmla="*/ 19 w 104"/>
                  <a:gd name="T9" fmla="*/ 51 h 205"/>
                  <a:gd name="T10" fmla="*/ 3 w 104"/>
                  <a:gd name="T11" fmla="*/ 48 h 205"/>
                  <a:gd name="T12" fmla="*/ 3 w 104"/>
                  <a:gd name="T13" fmla="*/ 54 h 205"/>
                  <a:gd name="T14" fmla="*/ 16 w 104"/>
                  <a:gd name="T15" fmla="*/ 41 h 205"/>
                  <a:gd name="T16" fmla="*/ 16 w 104"/>
                  <a:gd name="T17" fmla="*/ 35 h 205"/>
                  <a:gd name="T18" fmla="*/ 0 w 104"/>
                  <a:gd name="T19" fmla="*/ 38 h 205"/>
                  <a:gd name="T20" fmla="*/ 3 w 104"/>
                  <a:gd name="T21" fmla="*/ 28 h 205"/>
                  <a:gd name="T22" fmla="*/ 19 w 104"/>
                  <a:gd name="T23" fmla="*/ 25 h 205"/>
                  <a:gd name="T24" fmla="*/ 3 w 104"/>
                  <a:gd name="T25" fmla="*/ 22 h 205"/>
                  <a:gd name="T26" fmla="*/ 3 w 104"/>
                  <a:gd name="T27" fmla="*/ 28 h 205"/>
                  <a:gd name="T28" fmla="*/ 80 w 104"/>
                  <a:gd name="T29" fmla="*/ 27 h 205"/>
                  <a:gd name="T30" fmla="*/ 26 w 104"/>
                  <a:gd name="T31" fmla="*/ 27 h 205"/>
                  <a:gd name="T32" fmla="*/ 3 w 104"/>
                  <a:gd name="T33" fmla="*/ 155 h 205"/>
                  <a:gd name="T34" fmla="*/ 104 w 104"/>
                  <a:gd name="T35" fmla="*/ 155 h 205"/>
                  <a:gd name="T36" fmla="*/ 32 w 104"/>
                  <a:gd name="T37" fmla="*/ 27 h 205"/>
                  <a:gd name="T38" fmla="*/ 74 w 104"/>
                  <a:gd name="T39" fmla="*/ 27 h 205"/>
                  <a:gd name="T40" fmla="*/ 51 w 104"/>
                  <a:gd name="T41" fmla="*/ 75 h 205"/>
                  <a:gd name="T42" fmla="*/ 32 w 104"/>
                  <a:gd name="T43" fmla="*/ 27 h 205"/>
                  <a:gd name="T44" fmla="*/ 9 w 104"/>
                  <a:gd name="T45" fmla="*/ 155 h 205"/>
                  <a:gd name="T46" fmla="*/ 32 w 104"/>
                  <a:gd name="T47" fmla="*/ 114 h 205"/>
                  <a:gd name="T48" fmla="*/ 50 w 104"/>
                  <a:gd name="T49" fmla="*/ 81 h 205"/>
                  <a:gd name="T50" fmla="*/ 74 w 104"/>
                  <a:gd name="T51" fmla="*/ 82 h 205"/>
                  <a:gd name="T52" fmla="*/ 75 w 104"/>
                  <a:gd name="T53" fmla="*/ 116 h 205"/>
                  <a:gd name="T54" fmla="*/ 54 w 104"/>
                  <a:gd name="T55" fmla="*/ 199 h 205"/>
                  <a:gd name="T56" fmla="*/ 16 w 104"/>
                  <a:gd name="T57" fmla="*/ 100 h 205"/>
                  <a:gd name="T58" fmla="*/ 0 w 104"/>
                  <a:gd name="T59" fmla="*/ 103 h 205"/>
                  <a:gd name="T60" fmla="*/ 16 w 104"/>
                  <a:gd name="T61" fmla="*/ 106 h 205"/>
                  <a:gd name="T62" fmla="*/ 3 w 104"/>
                  <a:gd name="T63" fmla="*/ 80 h 205"/>
                  <a:gd name="T64" fmla="*/ 19 w 104"/>
                  <a:gd name="T65" fmla="*/ 77 h 205"/>
                  <a:gd name="T66" fmla="*/ 3 w 104"/>
                  <a:gd name="T67" fmla="*/ 74 h 205"/>
                  <a:gd name="T68" fmla="*/ 3 w 104"/>
                  <a:gd name="T69" fmla="*/ 80 h 205"/>
                  <a:gd name="T70" fmla="*/ 16 w 104"/>
                  <a:gd name="T71" fmla="*/ 93 h 205"/>
                  <a:gd name="T72" fmla="*/ 16 w 104"/>
                  <a:gd name="T73" fmla="*/ 87 h 205"/>
                  <a:gd name="T74" fmla="*/ 0 w 104"/>
                  <a:gd name="T75" fmla="*/ 90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4" h="205">
                    <a:moveTo>
                      <a:pt x="3" y="67"/>
                    </a:moveTo>
                    <a:cubicBezTo>
                      <a:pt x="16" y="67"/>
                      <a:pt x="16" y="67"/>
                      <a:pt x="16" y="67"/>
                    </a:cubicBezTo>
                    <a:cubicBezTo>
                      <a:pt x="18" y="67"/>
                      <a:pt x="19" y="65"/>
                      <a:pt x="19" y="64"/>
                    </a:cubicBezTo>
                    <a:cubicBezTo>
                      <a:pt x="19" y="62"/>
                      <a:pt x="18" y="61"/>
                      <a:pt x="16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1" y="61"/>
                      <a:pt x="0" y="62"/>
                      <a:pt x="0" y="64"/>
                    </a:cubicBezTo>
                    <a:cubicBezTo>
                      <a:pt x="0" y="65"/>
                      <a:pt x="1" y="67"/>
                      <a:pt x="3" y="67"/>
                    </a:cubicBezTo>
                    <a:close/>
                    <a:moveTo>
                      <a:pt x="3" y="54"/>
                    </a:moveTo>
                    <a:cubicBezTo>
                      <a:pt x="16" y="54"/>
                      <a:pt x="16" y="54"/>
                      <a:pt x="16" y="54"/>
                    </a:cubicBezTo>
                    <a:cubicBezTo>
                      <a:pt x="18" y="54"/>
                      <a:pt x="19" y="52"/>
                      <a:pt x="19" y="51"/>
                    </a:cubicBezTo>
                    <a:cubicBezTo>
                      <a:pt x="19" y="49"/>
                      <a:pt x="18" y="48"/>
                      <a:pt x="16" y="48"/>
                    </a:cubicBezTo>
                    <a:cubicBezTo>
                      <a:pt x="3" y="48"/>
                      <a:pt x="3" y="48"/>
                      <a:pt x="3" y="48"/>
                    </a:cubicBezTo>
                    <a:cubicBezTo>
                      <a:pt x="1" y="48"/>
                      <a:pt x="0" y="49"/>
                      <a:pt x="0" y="51"/>
                    </a:cubicBezTo>
                    <a:cubicBezTo>
                      <a:pt x="0" y="52"/>
                      <a:pt x="1" y="54"/>
                      <a:pt x="3" y="54"/>
                    </a:cubicBezTo>
                    <a:close/>
                    <a:moveTo>
                      <a:pt x="3" y="41"/>
                    </a:moveTo>
                    <a:cubicBezTo>
                      <a:pt x="16" y="41"/>
                      <a:pt x="16" y="41"/>
                      <a:pt x="16" y="41"/>
                    </a:cubicBezTo>
                    <a:cubicBezTo>
                      <a:pt x="18" y="41"/>
                      <a:pt x="19" y="39"/>
                      <a:pt x="19" y="38"/>
                    </a:cubicBezTo>
                    <a:cubicBezTo>
                      <a:pt x="19" y="36"/>
                      <a:pt x="18" y="35"/>
                      <a:pt x="16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1" y="35"/>
                      <a:pt x="0" y="36"/>
                      <a:pt x="0" y="38"/>
                    </a:cubicBezTo>
                    <a:cubicBezTo>
                      <a:pt x="0" y="39"/>
                      <a:pt x="1" y="41"/>
                      <a:pt x="3" y="41"/>
                    </a:cubicBezTo>
                    <a:close/>
                    <a:moveTo>
                      <a:pt x="3" y="28"/>
                    </a:moveTo>
                    <a:cubicBezTo>
                      <a:pt x="16" y="28"/>
                      <a:pt x="16" y="28"/>
                      <a:pt x="16" y="28"/>
                    </a:cubicBezTo>
                    <a:cubicBezTo>
                      <a:pt x="18" y="28"/>
                      <a:pt x="19" y="26"/>
                      <a:pt x="19" y="25"/>
                    </a:cubicBezTo>
                    <a:cubicBezTo>
                      <a:pt x="19" y="23"/>
                      <a:pt x="18" y="22"/>
                      <a:pt x="16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1" y="22"/>
                      <a:pt x="0" y="23"/>
                      <a:pt x="0" y="25"/>
                    </a:cubicBezTo>
                    <a:cubicBezTo>
                      <a:pt x="0" y="26"/>
                      <a:pt x="1" y="28"/>
                      <a:pt x="3" y="28"/>
                    </a:cubicBezTo>
                    <a:close/>
                    <a:moveTo>
                      <a:pt x="80" y="112"/>
                    </a:moveTo>
                    <a:cubicBezTo>
                      <a:pt x="80" y="27"/>
                      <a:pt x="80" y="27"/>
                      <a:pt x="80" y="27"/>
                    </a:cubicBezTo>
                    <a:cubicBezTo>
                      <a:pt x="80" y="12"/>
                      <a:pt x="68" y="0"/>
                      <a:pt x="53" y="0"/>
                    </a:cubicBezTo>
                    <a:cubicBezTo>
                      <a:pt x="38" y="0"/>
                      <a:pt x="26" y="12"/>
                      <a:pt x="26" y="27"/>
                    </a:cubicBezTo>
                    <a:cubicBezTo>
                      <a:pt x="26" y="112"/>
                      <a:pt x="26" y="112"/>
                      <a:pt x="26" y="112"/>
                    </a:cubicBezTo>
                    <a:cubicBezTo>
                      <a:pt x="12" y="121"/>
                      <a:pt x="3" y="138"/>
                      <a:pt x="3" y="155"/>
                    </a:cubicBezTo>
                    <a:cubicBezTo>
                      <a:pt x="3" y="183"/>
                      <a:pt x="26" y="205"/>
                      <a:pt x="54" y="205"/>
                    </a:cubicBezTo>
                    <a:cubicBezTo>
                      <a:pt x="82" y="205"/>
                      <a:pt x="104" y="183"/>
                      <a:pt x="104" y="155"/>
                    </a:cubicBezTo>
                    <a:cubicBezTo>
                      <a:pt x="104" y="135"/>
                      <a:pt x="96" y="120"/>
                      <a:pt x="80" y="112"/>
                    </a:cubicBezTo>
                    <a:close/>
                    <a:moveTo>
                      <a:pt x="32" y="27"/>
                    </a:moveTo>
                    <a:cubicBezTo>
                      <a:pt x="32" y="15"/>
                      <a:pt x="41" y="6"/>
                      <a:pt x="53" y="6"/>
                    </a:cubicBezTo>
                    <a:cubicBezTo>
                      <a:pt x="64" y="6"/>
                      <a:pt x="74" y="15"/>
                      <a:pt x="74" y="27"/>
                    </a:cubicBezTo>
                    <a:cubicBezTo>
                      <a:pt x="74" y="75"/>
                      <a:pt x="74" y="75"/>
                      <a:pt x="74" y="75"/>
                    </a:cubicBezTo>
                    <a:cubicBezTo>
                      <a:pt x="67" y="79"/>
                      <a:pt x="60" y="77"/>
                      <a:pt x="51" y="75"/>
                    </a:cubicBezTo>
                    <a:cubicBezTo>
                      <a:pt x="45" y="73"/>
                      <a:pt x="39" y="71"/>
                      <a:pt x="32" y="73"/>
                    </a:cubicBezTo>
                    <a:lnTo>
                      <a:pt x="32" y="27"/>
                    </a:lnTo>
                    <a:close/>
                    <a:moveTo>
                      <a:pt x="54" y="199"/>
                    </a:moveTo>
                    <a:cubicBezTo>
                      <a:pt x="30" y="199"/>
                      <a:pt x="9" y="179"/>
                      <a:pt x="9" y="155"/>
                    </a:cubicBezTo>
                    <a:cubicBezTo>
                      <a:pt x="9" y="139"/>
                      <a:pt x="17" y="124"/>
                      <a:pt x="31" y="116"/>
                    </a:cubicBezTo>
                    <a:cubicBezTo>
                      <a:pt x="31" y="115"/>
                      <a:pt x="32" y="115"/>
                      <a:pt x="32" y="114"/>
                    </a:cubicBezTo>
                    <a:cubicBezTo>
                      <a:pt x="32" y="79"/>
                      <a:pt x="32" y="79"/>
                      <a:pt x="32" y="79"/>
                    </a:cubicBezTo>
                    <a:cubicBezTo>
                      <a:pt x="38" y="77"/>
                      <a:pt x="44" y="79"/>
                      <a:pt x="50" y="81"/>
                    </a:cubicBezTo>
                    <a:cubicBezTo>
                      <a:pt x="54" y="82"/>
                      <a:pt x="59" y="83"/>
                      <a:pt x="64" y="83"/>
                    </a:cubicBezTo>
                    <a:cubicBezTo>
                      <a:pt x="67" y="83"/>
                      <a:pt x="71" y="83"/>
                      <a:pt x="74" y="82"/>
                    </a:cubicBezTo>
                    <a:cubicBezTo>
                      <a:pt x="74" y="114"/>
                      <a:pt x="74" y="114"/>
                      <a:pt x="74" y="114"/>
                    </a:cubicBezTo>
                    <a:cubicBezTo>
                      <a:pt x="74" y="115"/>
                      <a:pt x="74" y="116"/>
                      <a:pt x="75" y="116"/>
                    </a:cubicBezTo>
                    <a:cubicBezTo>
                      <a:pt x="94" y="125"/>
                      <a:pt x="98" y="142"/>
                      <a:pt x="98" y="155"/>
                    </a:cubicBezTo>
                    <a:cubicBezTo>
                      <a:pt x="98" y="180"/>
                      <a:pt x="79" y="199"/>
                      <a:pt x="54" y="199"/>
                    </a:cubicBezTo>
                    <a:close/>
                    <a:moveTo>
                      <a:pt x="19" y="103"/>
                    </a:moveTo>
                    <a:cubicBezTo>
                      <a:pt x="19" y="101"/>
                      <a:pt x="18" y="100"/>
                      <a:pt x="16" y="100"/>
                    </a:cubicBezTo>
                    <a:cubicBezTo>
                      <a:pt x="3" y="100"/>
                      <a:pt x="3" y="100"/>
                      <a:pt x="3" y="100"/>
                    </a:cubicBezTo>
                    <a:cubicBezTo>
                      <a:pt x="1" y="100"/>
                      <a:pt x="0" y="101"/>
                      <a:pt x="0" y="103"/>
                    </a:cubicBezTo>
                    <a:cubicBezTo>
                      <a:pt x="0" y="104"/>
                      <a:pt x="1" y="106"/>
                      <a:pt x="3" y="106"/>
                    </a:cubicBezTo>
                    <a:cubicBezTo>
                      <a:pt x="16" y="106"/>
                      <a:pt x="16" y="106"/>
                      <a:pt x="16" y="106"/>
                    </a:cubicBezTo>
                    <a:cubicBezTo>
                      <a:pt x="18" y="106"/>
                      <a:pt x="19" y="104"/>
                      <a:pt x="19" y="103"/>
                    </a:cubicBezTo>
                    <a:close/>
                    <a:moveTo>
                      <a:pt x="3" y="80"/>
                    </a:moveTo>
                    <a:cubicBezTo>
                      <a:pt x="16" y="80"/>
                      <a:pt x="16" y="80"/>
                      <a:pt x="16" y="80"/>
                    </a:cubicBezTo>
                    <a:cubicBezTo>
                      <a:pt x="18" y="80"/>
                      <a:pt x="19" y="78"/>
                      <a:pt x="19" y="77"/>
                    </a:cubicBezTo>
                    <a:cubicBezTo>
                      <a:pt x="19" y="75"/>
                      <a:pt x="18" y="74"/>
                      <a:pt x="16" y="74"/>
                    </a:cubicBezTo>
                    <a:cubicBezTo>
                      <a:pt x="3" y="74"/>
                      <a:pt x="3" y="74"/>
                      <a:pt x="3" y="74"/>
                    </a:cubicBezTo>
                    <a:cubicBezTo>
                      <a:pt x="1" y="74"/>
                      <a:pt x="0" y="75"/>
                      <a:pt x="0" y="77"/>
                    </a:cubicBezTo>
                    <a:cubicBezTo>
                      <a:pt x="0" y="78"/>
                      <a:pt x="1" y="80"/>
                      <a:pt x="3" y="80"/>
                    </a:cubicBezTo>
                    <a:close/>
                    <a:moveTo>
                      <a:pt x="3" y="93"/>
                    </a:moveTo>
                    <a:cubicBezTo>
                      <a:pt x="16" y="93"/>
                      <a:pt x="16" y="93"/>
                      <a:pt x="16" y="93"/>
                    </a:cubicBezTo>
                    <a:cubicBezTo>
                      <a:pt x="18" y="93"/>
                      <a:pt x="19" y="91"/>
                      <a:pt x="19" y="90"/>
                    </a:cubicBezTo>
                    <a:cubicBezTo>
                      <a:pt x="19" y="88"/>
                      <a:pt x="18" y="87"/>
                      <a:pt x="16" y="87"/>
                    </a:cubicBezTo>
                    <a:cubicBezTo>
                      <a:pt x="3" y="87"/>
                      <a:pt x="3" y="87"/>
                      <a:pt x="3" y="87"/>
                    </a:cubicBezTo>
                    <a:cubicBezTo>
                      <a:pt x="1" y="87"/>
                      <a:pt x="0" y="88"/>
                      <a:pt x="0" y="90"/>
                    </a:cubicBezTo>
                    <a:cubicBezTo>
                      <a:pt x="0" y="91"/>
                      <a:pt x="1" y="93"/>
                      <a:pt x="3" y="93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" name="Freeform 26"/>
              <p:cNvSpPr>
                <a:spLocks noEditPoints="1"/>
              </p:cNvSpPr>
              <p:nvPr/>
            </p:nvSpPr>
            <p:spPr bwMode="auto">
              <a:xfrm>
                <a:off x="2906" y="6538"/>
                <a:ext cx="428" cy="442"/>
              </a:xfrm>
              <a:custGeom>
                <a:avLst/>
                <a:gdLst>
                  <a:gd name="T0" fmla="*/ 150 w 181"/>
                  <a:gd name="T1" fmla="*/ 63 h 187"/>
                  <a:gd name="T2" fmla="*/ 158 w 181"/>
                  <a:gd name="T3" fmla="*/ 48 h 187"/>
                  <a:gd name="T4" fmla="*/ 154 w 181"/>
                  <a:gd name="T5" fmla="*/ 37 h 187"/>
                  <a:gd name="T6" fmla="*/ 144 w 181"/>
                  <a:gd name="T7" fmla="*/ 14 h 187"/>
                  <a:gd name="T8" fmla="*/ 136 w 181"/>
                  <a:gd name="T9" fmla="*/ 7 h 187"/>
                  <a:gd name="T10" fmla="*/ 122 w 181"/>
                  <a:gd name="T11" fmla="*/ 8 h 187"/>
                  <a:gd name="T12" fmla="*/ 105 w 181"/>
                  <a:gd name="T13" fmla="*/ 14 h 187"/>
                  <a:gd name="T14" fmla="*/ 91 w 181"/>
                  <a:gd name="T15" fmla="*/ 26 h 187"/>
                  <a:gd name="T16" fmla="*/ 105 w 181"/>
                  <a:gd name="T17" fmla="*/ 39 h 187"/>
                  <a:gd name="T18" fmla="*/ 46 w 181"/>
                  <a:gd name="T19" fmla="*/ 47 h 187"/>
                  <a:gd name="T20" fmla="*/ 30 w 181"/>
                  <a:gd name="T21" fmla="*/ 115 h 187"/>
                  <a:gd name="T22" fmla="*/ 44 w 181"/>
                  <a:gd name="T23" fmla="*/ 121 h 187"/>
                  <a:gd name="T24" fmla="*/ 81 w 181"/>
                  <a:gd name="T25" fmla="*/ 122 h 187"/>
                  <a:gd name="T26" fmla="*/ 93 w 181"/>
                  <a:gd name="T27" fmla="*/ 187 h 187"/>
                  <a:gd name="T28" fmla="*/ 135 w 181"/>
                  <a:gd name="T29" fmla="*/ 68 h 187"/>
                  <a:gd name="T30" fmla="*/ 90 w 181"/>
                  <a:gd name="T31" fmla="*/ 178 h 187"/>
                  <a:gd name="T32" fmla="*/ 95 w 181"/>
                  <a:gd name="T33" fmla="*/ 124 h 187"/>
                  <a:gd name="T34" fmla="*/ 96 w 181"/>
                  <a:gd name="T35" fmla="*/ 178 h 187"/>
                  <a:gd name="T36" fmla="*/ 82 w 181"/>
                  <a:gd name="T37" fmla="*/ 117 h 187"/>
                  <a:gd name="T38" fmla="*/ 54 w 181"/>
                  <a:gd name="T39" fmla="*/ 98 h 187"/>
                  <a:gd name="T40" fmla="*/ 35 w 181"/>
                  <a:gd name="T41" fmla="*/ 98 h 187"/>
                  <a:gd name="T42" fmla="*/ 28 w 181"/>
                  <a:gd name="T43" fmla="*/ 105 h 187"/>
                  <a:gd name="T44" fmla="*/ 65 w 181"/>
                  <a:gd name="T45" fmla="*/ 58 h 187"/>
                  <a:gd name="T46" fmla="*/ 111 w 181"/>
                  <a:gd name="T47" fmla="*/ 37 h 187"/>
                  <a:gd name="T48" fmla="*/ 100 w 181"/>
                  <a:gd name="T49" fmla="*/ 29 h 187"/>
                  <a:gd name="T50" fmla="*/ 107 w 181"/>
                  <a:gd name="T51" fmla="*/ 27 h 187"/>
                  <a:gd name="T52" fmla="*/ 105 w 181"/>
                  <a:gd name="T53" fmla="*/ 20 h 187"/>
                  <a:gd name="T54" fmla="*/ 112 w 181"/>
                  <a:gd name="T55" fmla="*/ 17 h 187"/>
                  <a:gd name="T56" fmla="*/ 110 w 181"/>
                  <a:gd name="T57" fmla="*/ 6 h 187"/>
                  <a:gd name="T58" fmla="*/ 125 w 181"/>
                  <a:gd name="T59" fmla="*/ 16 h 187"/>
                  <a:gd name="T60" fmla="*/ 128 w 181"/>
                  <a:gd name="T61" fmla="*/ 6 h 187"/>
                  <a:gd name="T62" fmla="*/ 132 w 181"/>
                  <a:gd name="T63" fmla="*/ 14 h 187"/>
                  <a:gd name="T64" fmla="*/ 137 w 181"/>
                  <a:gd name="T65" fmla="*/ 18 h 187"/>
                  <a:gd name="T66" fmla="*/ 146 w 181"/>
                  <a:gd name="T67" fmla="*/ 21 h 187"/>
                  <a:gd name="T68" fmla="*/ 142 w 181"/>
                  <a:gd name="T69" fmla="*/ 31 h 187"/>
                  <a:gd name="T70" fmla="*/ 151 w 181"/>
                  <a:gd name="T71" fmla="*/ 42 h 187"/>
                  <a:gd name="T72" fmla="*/ 138 w 181"/>
                  <a:gd name="T73" fmla="*/ 46 h 187"/>
                  <a:gd name="T74" fmla="*/ 139 w 181"/>
                  <a:gd name="T75" fmla="*/ 50 h 187"/>
                  <a:gd name="T76" fmla="*/ 133 w 181"/>
                  <a:gd name="T77" fmla="*/ 58 h 187"/>
                  <a:gd name="T78" fmla="*/ 95 w 181"/>
                  <a:gd name="T79" fmla="*/ 118 h 187"/>
                  <a:gd name="T80" fmla="*/ 81 w 181"/>
                  <a:gd name="T81" fmla="*/ 151 h 187"/>
                  <a:gd name="T82" fmla="*/ 42 w 181"/>
                  <a:gd name="T83" fmla="*/ 145 h 187"/>
                  <a:gd name="T84" fmla="*/ 14 w 181"/>
                  <a:gd name="T85" fmla="*/ 133 h 187"/>
                  <a:gd name="T86" fmla="*/ 20 w 181"/>
                  <a:gd name="T87" fmla="*/ 153 h 187"/>
                  <a:gd name="T88" fmla="*/ 14 w 181"/>
                  <a:gd name="T89" fmla="*/ 173 h 187"/>
                  <a:gd name="T90" fmla="*/ 42 w 181"/>
                  <a:gd name="T91" fmla="*/ 162 h 187"/>
                  <a:gd name="T92" fmla="*/ 81 w 181"/>
                  <a:gd name="T93" fmla="*/ 156 h 187"/>
                  <a:gd name="T94" fmla="*/ 32 w 181"/>
                  <a:gd name="T95" fmla="*/ 167 h 187"/>
                  <a:gd name="T96" fmla="*/ 26 w 181"/>
                  <a:gd name="T97" fmla="*/ 152 h 187"/>
                  <a:gd name="T98" fmla="*/ 37 w 181"/>
                  <a:gd name="T99" fmla="*/ 149 h 187"/>
                  <a:gd name="T100" fmla="*/ 146 w 181"/>
                  <a:gd name="T101" fmla="*/ 130 h 187"/>
                  <a:gd name="T102" fmla="*/ 106 w 181"/>
                  <a:gd name="T103" fmla="*/ 145 h 187"/>
                  <a:gd name="T104" fmla="*/ 148 w 181"/>
                  <a:gd name="T105" fmla="*/ 151 h 187"/>
                  <a:gd name="T106" fmla="*/ 173 w 181"/>
                  <a:gd name="T107" fmla="*/ 153 h 187"/>
                  <a:gd name="T108" fmla="*/ 148 w 181"/>
                  <a:gd name="T109" fmla="*/ 156 h 187"/>
                  <a:gd name="T110" fmla="*/ 106 w 181"/>
                  <a:gd name="T111" fmla="*/ 162 h 187"/>
                  <a:gd name="T112" fmla="*/ 146 w 181"/>
                  <a:gd name="T113" fmla="*/ 177 h 187"/>
                  <a:gd name="T114" fmla="*/ 180 w 181"/>
                  <a:gd name="T115" fmla="*/ 156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81" h="187">
                    <a:moveTo>
                      <a:pt x="135" y="68"/>
                    </a:moveTo>
                    <a:cubicBezTo>
                      <a:pt x="137" y="69"/>
                      <a:pt x="139" y="70"/>
                      <a:pt x="141" y="70"/>
                    </a:cubicBezTo>
                    <a:cubicBezTo>
                      <a:pt x="145" y="70"/>
                      <a:pt x="148" y="67"/>
                      <a:pt x="150" y="63"/>
                    </a:cubicBezTo>
                    <a:cubicBezTo>
                      <a:pt x="151" y="60"/>
                      <a:pt x="152" y="54"/>
                      <a:pt x="146" y="48"/>
                    </a:cubicBezTo>
                    <a:cubicBezTo>
                      <a:pt x="158" y="48"/>
                      <a:pt x="158" y="48"/>
                      <a:pt x="158" y="48"/>
                    </a:cubicBezTo>
                    <a:cubicBezTo>
                      <a:pt x="158" y="48"/>
                      <a:pt x="158" y="48"/>
                      <a:pt x="158" y="48"/>
                    </a:cubicBezTo>
                    <a:cubicBezTo>
                      <a:pt x="160" y="48"/>
                      <a:pt x="161" y="47"/>
                      <a:pt x="161" y="45"/>
                    </a:cubicBezTo>
                    <a:cubicBezTo>
                      <a:pt x="161" y="44"/>
                      <a:pt x="161" y="43"/>
                      <a:pt x="160" y="43"/>
                    </a:cubicBezTo>
                    <a:cubicBezTo>
                      <a:pt x="154" y="37"/>
                      <a:pt x="154" y="37"/>
                      <a:pt x="154" y="37"/>
                    </a:cubicBezTo>
                    <a:cubicBezTo>
                      <a:pt x="153" y="35"/>
                      <a:pt x="151" y="33"/>
                      <a:pt x="149" y="32"/>
                    </a:cubicBezTo>
                    <a:cubicBezTo>
                      <a:pt x="151" y="27"/>
                      <a:pt x="154" y="22"/>
                      <a:pt x="151" y="18"/>
                    </a:cubicBezTo>
                    <a:cubicBezTo>
                      <a:pt x="149" y="15"/>
                      <a:pt x="147" y="14"/>
                      <a:pt x="144" y="14"/>
                    </a:cubicBezTo>
                    <a:cubicBezTo>
                      <a:pt x="144" y="9"/>
                      <a:pt x="145" y="8"/>
                      <a:pt x="144" y="6"/>
                    </a:cubicBezTo>
                    <a:cubicBezTo>
                      <a:pt x="143" y="5"/>
                      <a:pt x="142" y="5"/>
                      <a:pt x="140" y="5"/>
                    </a:cubicBezTo>
                    <a:cubicBezTo>
                      <a:pt x="139" y="5"/>
                      <a:pt x="137" y="6"/>
                      <a:pt x="136" y="7"/>
                    </a:cubicBezTo>
                    <a:cubicBezTo>
                      <a:pt x="135" y="5"/>
                      <a:pt x="134" y="3"/>
                      <a:pt x="133" y="2"/>
                    </a:cubicBezTo>
                    <a:cubicBezTo>
                      <a:pt x="132" y="1"/>
                      <a:pt x="130" y="0"/>
                      <a:pt x="128" y="0"/>
                    </a:cubicBezTo>
                    <a:cubicBezTo>
                      <a:pt x="124" y="0"/>
                      <a:pt x="122" y="4"/>
                      <a:pt x="122" y="8"/>
                    </a:cubicBezTo>
                    <a:cubicBezTo>
                      <a:pt x="119" y="5"/>
                      <a:pt x="113" y="0"/>
                      <a:pt x="110" y="0"/>
                    </a:cubicBezTo>
                    <a:cubicBezTo>
                      <a:pt x="108" y="0"/>
                      <a:pt x="105" y="1"/>
                      <a:pt x="104" y="3"/>
                    </a:cubicBezTo>
                    <a:cubicBezTo>
                      <a:pt x="101" y="6"/>
                      <a:pt x="103" y="11"/>
                      <a:pt x="105" y="14"/>
                    </a:cubicBezTo>
                    <a:cubicBezTo>
                      <a:pt x="102" y="14"/>
                      <a:pt x="100" y="15"/>
                      <a:pt x="98" y="18"/>
                    </a:cubicBezTo>
                    <a:cubicBezTo>
                      <a:pt x="98" y="19"/>
                      <a:pt x="98" y="21"/>
                      <a:pt x="99" y="23"/>
                    </a:cubicBezTo>
                    <a:cubicBezTo>
                      <a:pt x="92" y="23"/>
                      <a:pt x="92" y="25"/>
                      <a:pt x="91" y="26"/>
                    </a:cubicBezTo>
                    <a:cubicBezTo>
                      <a:pt x="90" y="30"/>
                      <a:pt x="95" y="33"/>
                      <a:pt x="99" y="35"/>
                    </a:cubicBezTo>
                    <a:cubicBezTo>
                      <a:pt x="100" y="35"/>
                      <a:pt x="100" y="36"/>
                      <a:pt x="100" y="36"/>
                    </a:cubicBezTo>
                    <a:cubicBezTo>
                      <a:pt x="102" y="37"/>
                      <a:pt x="104" y="38"/>
                      <a:pt x="105" y="39"/>
                    </a:cubicBezTo>
                    <a:cubicBezTo>
                      <a:pt x="104" y="45"/>
                      <a:pt x="100" y="58"/>
                      <a:pt x="88" y="58"/>
                    </a:cubicBezTo>
                    <a:cubicBezTo>
                      <a:pt x="81" y="58"/>
                      <a:pt x="74" y="55"/>
                      <a:pt x="67" y="52"/>
                    </a:cubicBezTo>
                    <a:cubicBezTo>
                      <a:pt x="59" y="49"/>
                      <a:pt x="53" y="47"/>
                      <a:pt x="46" y="47"/>
                    </a:cubicBezTo>
                    <a:cubicBezTo>
                      <a:pt x="40" y="47"/>
                      <a:pt x="35" y="49"/>
                      <a:pt x="30" y="54"/>
                    </a:cubicBezTo>
                    <a:cubicBezTo>
                      <a:pt x="0" y="86"/>
                      <a:pt x="27" y="114"/>
                      <a:pt x="27" y="114"/>
                    </a:cubicBezTo>
                    <a:cubicBezTo>
                      <a:pt x="28" y="115"/>
                      <a:pt x="29" y="115"/>
                      <a:pt x="30" y="115"/>
                    </a:cubicBezTo>
                    <a:cubicBezTo>
                      <a:pt x="31" y="115"/>
                      <a:pt x="32" y="114"/>
                      <a:pt x="32" y="113"/>
                    </a:cubicBezTo>
                    <a:cubicBezTo>
                      <a:pt x="33" y="111"/>
                      <a:pt x="33" y="111"/>
                      <a:pt x="33" y="111"/>
                    </a:cubicBezTo>
                    <a:cubicBezTo>
                      <a:pt x="35" y="116"/>
                      <a:pt x="39" y="121"/>
                      <a:pt x="44" y="121"/>
                    </a:cubicBezTo>
                    <a:cubicBezTo>
                      <a:pt x="49" y="121"/>
                      <a:pt x="51" y="116"/>
                      <a:pt x="53" y="111"/>
                    </a:cubicBezTo>
                    <a:cubicBezTo>
                      <a:pt x="54" y="108"/>
                      <a:pt x="55" y="107"/>
                      <a:pt x="55" y="105"/>
                    </a:cubicBezTo>
                    <a:cubicBezTo>
                      <a:pt x="62" y="112"/>
                      <a:pt x="70" y="119"/>
                      <a:pt x="81" y="122"/>
                    </a:cubicBezTo>
                    <a:cubicBezTo>
                      <a:pt x="82" y="123"/>
                      <a:pt x="83" y="123"/>
                      <a:pt x="84" y="123"/>
                    </a:cubicBezTo>
                    <a:cubicBezTo>
                      <a:pt x="84" y="178"/>
                      <a:pt x="84" y="178"/>
                      <a:pt x="84" y="178"/>
                    </a:cubicBezTo>
                    <a:cubicBezTo>
                      <a:pt x="84" y="183"/>
                      <a:pt x="88" y="187"/>
                      <a:pt x="93" y="187"/>
                    </a:cubicBezTo>
                    <a:cubicBezTo>
                      <a:pt x="98" y="187"/>
                      <a:pt x="102" y="183"/>
                      <a:pt x="102" y="178"/>
                    </a:cubicBezTo>
                    <a:cubicBezTo>
                      <a:pt x="102" y="123"/>
                      <a:pt x="102" y="123"/>
                      <a:pt x="102" y="123"/>
                    </a:cubicBezTo>
                    <a:cubicBezTo>
                      <a:pt x="119" y="121"/>
                      <a:pt x="134" y="110"/>
                      <a:pt x="135" y="68"/>
                    </a:cubicBezTo>
                    <a:close/>
                    <a:moveTo>
                      <a:pt x="96" y="178"/>
                    </a:moveTo>
                    <a:cubicBezTo>
                      <a:pt x="96" y="180"/>
                      <a:pt x="95" y="181"/>
                      <a:pt x="93" y="181"/>
                    </a:cubicBezTo>
                    <a:cubicBezTo>
                      <a:pt x="91" y="181"/>
                      <a:pt x="90" y="180"/>
                      <a:pt x="90" y="178"/>
                    </a:cubicBezTo>
                    <a:cubicBezTo>
                      <a:pt x="90" y="124"/>
                      <a:pt x="90" y="124"/>
                      <a:pt x="90" y="124"/>
                    </a:cubicBezTo>
                    <a:cubicBezTo>
                      <a:pt x="91" y="124"/>
                      <a:pt x="92" y="124"/>
                      <a:pt x="92" y="124"/>
                    </a:cubicBezTo>
                    <a:cubicBezTo>
                      <a:pt x="95" y="124"/>
                      <a:pt x="95" y="124"/>
                      <a:pt x="95" y="124"/>
                    </a:cubicBezTo>
                    <a:cubicBezTo>
                      <a:pt x="95" y="124"/>
                      <a:pt x="95" y="124"/>
                      <a:pt x="95" y="124"/>
                    </a:cubicBezTo>
                    <a:cubicBezTo>
                      <a:pt x="96" y="124"/>
                      <a:pt x="96" y="124"/>
                      <a:pt x="96" y="124"/>
                    </a:cubicBezTo>
                    <a:lnTo>
                      <a:pt x="96" y="178"/>
                    </a:lnTo>
                    <a:close/>
                    <a:moveTo>
                      <a:pt x="95" y="118"/>
                    </a:moveTo>
                    <a:cubicBezTo>
                      <a:pt x="92" y="118"/>
                      <a:pt x="92" y="118"/>
                      <a:pt x="92" y="118"/>
                    </a:cubicBezTo>
                    <a:cubicBezTo>
                      <a:pt x="89" y="117"/>
                      <a:pt x="84" y="117"/>
                      <a:pt x="82" y="117"/>
                    </a:cubicBezTo>
                    <a:cubicBezTo>
                      <a:pt x="72" y="114"/>
                      <a:pt x="65" y="107"/>
                      <a:pt x="58" y="100"/>
                    </a:cubicBezTo>
                    <a:cubicBezTo>
                      <a:pt x="57" y="99"/>
                      <a:pt x="56" y="98"/>
                      <a:pt x="55" y="98"/>
                    </a:cubicBezTo>
                    <a:cubicBezTo>
                      <a:pt x="55" y="98"/>
                      <a:pt x="54" y="98"/>
                      <a:pt x="54" y="98"/>
                    </a:cubicBezTo>
                    <a:cubicBezTo>
                      <a:pt x="52" y="99"/>
                      <a:pt x="50" y="101"/>
                      <a:pt x="47" y="109"/>
                    </a:cubicBezTo>
                    <a:cubicBezTo>
                      <a:pt x="46" y="113"/>
                      <a:pt x="45" y="115"/>
                      <a:pt x="44" y="115"/>
                    </a:cubicBezTo>
                    <a:cubicBezTo>
                      <a:pt x="41" y="115"/>
                      <a:pt x="37" y="107"/>
                      <a:pt x="35" y="98"/>
                    </a:cubicBezTo>
                    <a:cubicBezTo>
                      <a:pt x="35" y="97"/>
                      <a:pt x="34" y="96"/>
                      <a:pt x="32" y="96"/>
                    </a:cubicBezTo>
                    <a:cubicBezTo>
                      <a:pt x="31" y="95"/>
                      <a:pt x="30" y="97"/>
                      <a:pt x="29" y="98"/>
                    </a:cubicBezTo>
                    <a:cubicBezTo>
                      <a:pt x="28" y="105"/>
                      <a:pt x="28" y="105"/>
                      <a:pt x="28" y="105"/>
                    </a:cubicBezTo>
                    <a:cubicBezTo>
                      <a:pt x="22" y="97"/>
                      <a:pt x="15" y="79"/>
                      <a:pt x="35" y="58"/>
                    </a:cubicBezTo>
                    <a:cubicBezTo>
                      <a:pt x="38" y="54"/>
                      <a:pt x="42" y="53"/>
                      <a:pt x="46" y="53"/>
                    </a:cubicBezTo>
                    <a:cubicBezTo>
                      <a:pt x="52" y="53"/>
                      <a:pt x="58" y="55"/>
                      <a:pt x="65" y="58"/>
                    </a:cubicBezTo>
                    <a:cubicBezTo>
                      <a:pt x="72" y="61"/>
                      <a:pt x="80" y="64"/>
                      <a:pt x="88" y="64"/>
                    </a:cubicBezTo>
                    <a:cubicBezTo>
                      <a:pt x="102" y="64"/>
                      <a:pt x="109" y="51"/>
                      <a:pt x="111" y="39"/>
                    </a:cubicBezTo>
                    <a:cubicBezTo>
                      <a:pt x="111" y="38"/>
                      <a:pt x="111" y="37"/>
                      <a:pt x="111" y="37"/>
                    </a:cubicBezTo>
                    <a:cubicBezTo>
                      <a:pt x="109" y="34"/>
                      <a:pt x="106" y="32"/>
                      <a:pt x="104" y="31"/>
                    </a:cubicBezTo>
                    <a:cubicBezTo>
                      <a:pt x="103" y="31"/>
                      <a:pt x="103" y="30"/>
                      <a:pt x="102" y="30"/>
                    </a:cubicBezTo>
                    <a:cubicBezTo>
                      <a:pt x="102" y="30"/>
                      <a:pt x="101" y="29"/>
                      <a:pt x="100" y="29"/>
                    </a:cubicBezTo>
                    <a:cubicBezTo>
                      <a:pt x="101" y="29"/>
                      <a:pt x="102" y="29"/>
                      <a:pt x="103" y="29"/>
                    </a:cubicBezTo>
                    <a:cubicBezTo>
                      <a:pt x="103" y="29"/>
                      <a:pt x="104" y="29"/>
                      <a:pt x="104" y="29"/>
                    </a:cubicBezTo>
                    <a:cubicBezTo>
                      <a:pt x="105" y="29"/>
                      <a:pt x="106" y="28"/>
                      <a:pt x="107" y="27"/>
                    </a:cubicBezTo>
                    <a:cubicBezTo>
                      <a:pt x="107" y="26"/>
                      <a:pt x="107" y="25"/>
                      <a:pt x="107" y="25"/>
                    </a:cubicBezTo>
                    <a:cubicBezTo>
                      <a:pt x="107" y="24"/>
                      <a:pt x="106" y="23"/>
                      <a:pt x="106" y="22"/>
                    </a:cubicBezTo>
                    <a:cubicBezTo>
                      <a:pt x="105" y="21"/>
                      <a:pt x="105" y="21"/>
                      <a:pt x="105" y="20"/>
                    </a:cubicBezTo>
                    <a:cubicBezTo>
                      <a:pt x="105" y="20"/>
                      <a:pt x="105" y="20"/>
                      <a:pt x="106" y="20"/>
                    </a:cubicBezTo>
                    <a:cubicBezTo>
                      <a:pt x="107" y="20"/>
                      <a:pt x="108" y="20"/>
                      <a:pt x="110" y="20"/>
                    </a:cubicBezTo>
                    <a:cubicBezTo>
                      <a:pt x="111" y="20"/>
                      <a:pt x="112" y="18"/>
                      <a:pt x="112" y="17"/>
                    </a:cubicBezTo>
                    <a:cubicBezTo>
                      <a:pt x="112" y="15"/>
                      <a:pt x="111" y="14"/>
                      <a:pt x="110" y="12"/>
                    </a:cubicBezTo>
                    <a:cubicBezTo>
                      <a:pt x="110" y="10"/>
                      <a:pt x="108" y="8"/>
                      <a:pt x="108" y="7"/>
                    </a:cubicBezTo>
                    <a:cubicBezTo>
                      <a:pt x="109" y="6"/>
                      <a:pt x="109" y="6"/>
                      <a:pt x="110" y="6"/>
                    </a:cubicBezTo>
                    <a:cubicBezTo>
                      <a:pt x="111" y="7"/>
                      <a:pt x="117" y="11"/>
                      <a:pt x="118" y="13"/>
                    </a:cubicBezTo>
                    <a:cubicBezTo>
                      <a:pt x="119" y="14"/>
                      <a:pt x="120" y="17"/>
                      <a:pt x="123" y="17"/>
                    </a:cubicBezTo>
                    <a:cubicBezTo>
                      <a:pt x="124" y="17"/>
                      <a:pt x="124" y="17"/>
                      <a:pt x="125" y="16"/>
                    </a:cubicBezTo>
                    <a:cubicBezTo>
                      <a:pt x="127" y="16"/>
                      <a:pt x="127" y="13"/>
                      <a:pt x="127" y="12"/>
                    </a:cubicBezTo>
                    <a:cubicBezTo>
                      <a:pt x="127" y="12"/>
                      <a:pt x="127" y="12"/>
                      <a:pt x="127" y="11"/>
                    </a:cubicBezTo>
                    <a:cubicBezTo>
                      <a:pt x="128" y="8"/>
                      <a:pt x="128" y="7"/>
                      <a:pt x="128" y="6"/>
                    </a:cubicBezTo>
                    <a:cubicBezTo>
                      <a:pt x="129" y="6"/>
                      <a:pt x="129" y="6"/>
                      <a:pt x="129" y="7"/>
                    </a:cubicBezTo>
                    <a:cubicBezTo>
                      <a:pt x="130" y="7"/>
                      <a:pt x="130" y="10"/>
                      <a:pt x="131" y="11"/>
                    </a:cubicBezTo>
                    <a:cubicBezTo>
                      <a:pt x="131" y="13"/>
                      <a:pt x="132" y="14"/>
                      <a:pt x="132" y="14"/>
                    </a:cubicBezTo>
                    <a:cubicBezTo>
                      <a:pt x="133" y="15"/>
                      <a:pt x="134" y="16"/>
                      <a:pt x="135" y="16"/>
                    </a:cubicBezTo>
                    <a:cubicBezTo>
                      <a:pt x="136" y="16"/>
                      <a:pt x="137" y="15"/>
                      <a:pt x="137" y="14"/>
                    </a:cubicBezTo>
                    <a:cubicBezTo>
                      <a:pt x="137" y="17"/>
                      <a:pt x="137" y="18"/>
                      <a:pt x="137" y="18"/>
                    </a:cubicBezTo>
                    <a:cubicBezTo>
                      <a:pt x="137" y="19"/>
                      <a:pt x="138" y="20"/>
                      <a:pt x="138" y="20"/>
                    </a:cubicBezTo>
                    <a:cubicBezTo>
                      <a:pt x="139" y="21"/>
                      <a:pt x="140" y="21"/>
                      <a:pt x="141" y="20"/>
                    </a:cubicBezTo>
                    <a:cubicBezTo>
                      <a:pt x="143" y="20"/>
                      <a:pt x="145" y="19"/>
                      <a:pt x="146" y="21"/>
                    </a:cubicBezTo>
                    <a:cubicBezTo>
                      <a:pt x="147" y="22"/>
                      <a:pt x="145" y="26"/>
                      <a:pt x="143" y="30"/>
                    </a:cubicBezTo>
                    <a:cubicBezTo>
                      <a:pt x="143" y="30"/>
                      <a:pt x="143" y="30"/>
                      <a:pt x="143" y="31"/>
                    </a:cubicBezTo>
                    <a:cubicBezTo>
                      <a:pt x="142" y="31"/>
                      <a:pt x="142" y="31"/>
                      <a:pt x="142" y="31"/>
                    </a:cubicBezTo>
                    <a:cubicBezTo>
                      <a:pt x="141" y="33"/>
                      <a:pt x="142" y="35"/>
                      <a:pt x="143" y="35"/>
                    </a:cubicBezTo>
                    <a:cubicBezTo>
                      <a:pt x="146" y="37"/>
                      <a:pt x="149" y="39"/>
                      <a:pt x="150" y="41"/>
                    </a:cubicBezTo>
                    <a:cubicBezTo>
                      <a:pt x="151" y="42"/>
                      <a:pt x="151" y="42"/>
                      <a:pt x="151" y="42"/>
                    </a:cubicBezTo>
                    <a:cubicBezTo>
                      <a:pt x="140" y="42"/>
                      <a:pt x="140" y="42"/>
                      <a:pt x="140" y="42"/>
                    </a:cubicBezTo>
                    <a:cubicBezTo>
                      <a:pt x="139" y="42"/>
                      <a:pt x="137" y="44"/>
                      <a:pt x="137" y="45"/>
                    </a:cubicBezTo>
                    <a:cubicBezTo>
                      <a:pt x="137" y="46"/>
                      <a:pt x="137" y="46"/>
                      <a:pt x="138" y="46"/>
                    </a:cubicBezTo>
                    <a:cubicBezTo>
                      <a:pt x="138" y="47"/>
                      <a:pt x="138" y="47"/>
                      <a:pt x="138" y="47"/>
                    </a:cubicBezTo>
                    <a:cubicBezTo>
                      <a:pt x="138" y="48"/>
                      <a:pt x="138" y="48"/>
                      <a:pt x="138" y="49"/>
                    </a:cubicBezTo>
                    <a:cubicBezTo>
                      <a:pt x="138" y="49"/>
                      <a:pt x="139" y="50"/>
                      <a:pt x="139" y="50"/>
                    </a:cubicBezTo>
                    <a:cubicBezTo>
                      <a:pt x="145" y="55"/>
                      <a:pt x="145" y="59"/>
                      <a:pt x="144" y="61"/>
                    </a:cubicBezTo>
                    <a:cubicBezTo>
                      <a:pt x="143" y="64"/>
                      <a:pt x="139" y="65"/>
                      <a:pt x="138" y="62"/>
                    </a:cubicBezTo>
                    <a:cubicBezTo>
                      <a:pt x="137" y="59"/>
                      <a:pt x="135" y="58"/>
                      <a:pt x="133" y="58"/>
                    </a:cubicBezTo>
                    <a:cubicBezTo>
                      <a:pt x="132" y="58"/>
                      <a:pt x="131" y="58"/>
                      <a:pt x="131" y="59"/>
                    </a:cubicBezTo>
                    <a:cubicBezTo>
                      <a:pt x="130" y="60"/>
                      <a:pt x="130" y="60"/>
                      <a:pt x="130" y="61"/>
                    </a:cubicBezTo>
                    <a:cubicBezTo>
                      <a:pt x="129" y="113"/>
                      <a:pt x="111" y="118"/>
                      <a:pt x="95" y="118"/>
                    </a:cubicBezTo>
                    <a:close/>
                    <a:moveTo>
                      <a:pt x="37" y="149"/>
                    </a:moveTo>
                    <a:cubicBezTo>
                      <a:pt x="38" y="150"/>
                      <a:pt x="39" y="151"/>
                      <a:pt x="40" y="151"/>
                    </a:cubicBezTo>
                    <a:cubicBezTo>
                      <a:pt x="81" y="151"/>
                      <a:pt x="81" y="151"/>
                      <a:pt x="81" y="151"/>
                    </a:cubicBezTo>
                    <a:cubicBezTo>
                      <a:pt x="82" y="151"/>
                      <a:pt x="84" y="149"/>
                      <a:pt x="84" y="148"/>
                    </a:cubicBezTo>
                    <a:cubicBezTo>
                      <a:pt x="84" y="146"/>
                      <a:pt x="82" y="145"/>
                      <a:pt x="81" y="145"/>
                    </a:cubicBezTo>
                    <a:cubicBezTo>
                      <a:pt x="42" y="145"/>
                      <a:pt x="42" y="145"/>
                      <a:pt x="42" y="145"/>
                    </a:cubicBezTo>
                    <a:cubicBezTo>
                      <a:pt x="36" y="135"/>
                      <a:pt x="36" y="135"/>
                      <a:pt x="36" y="135"/>
                    </a:cubicBezTo>
                    <a:cubicBezTo>
                      <a:pt x="35" y="134"/>
                      <a:pt x="34" y="133"/>
                      <a:pt x="33" y="133"/>
                    </a:cubicBezTo>
                    <a:cubicBezTo>
                      <a:pt x="14" y="133"/>
                      <a:pt x="14" y="133"/>
                      <a:pt x="14" y="133"/>
                    </a:cubicBezTo>
                    <a:cubicBezTo>
                      <a:pt x="13" y="133"/>
                      <a:pt x="12" y="134"/>
                      <a:pt x="11" y="135"/>
                    </a:cubicBezTo>
                    <a:cubicBezTo>
                      <a:pt x="11" y="136"/>
                      <a:pt x="11" y="137"/>
                      <a:pt x="11" y="138"/>
                    </a:cubicBezTo>
                    <a:cubicBezTo>
                      <a:pt x="20" y="153"/>
                      <a:pt x="20" y="153"/>
                      <a:pt x="20" y="153"/>
                    </a:cubicBezTo>
                    <a:cubicBezTo>
                      <a:pt x="11" y="169"/>
                      <a:pt x="11" y="169"/>
                      <a:pt x="11" y="169"/>
                    </a:cubicBezTo>
                    <a:cubicBezTo>
                      <a:pt x="11" y="170"/>
                      <a:pt x="11" y="171"/>
                      <a:pt x="11" y="172"/>
                    </a:cubicBezTo>
                    <a:cubicBezTo>
                      <a:pt x="12" y="173"/>
                      <a:pt x="13" y="173"/>
                      <a:pt x="14" y="173"/>
                    </a:cubicBezTo>
                    <a:cubicBezTo>
                      <a:pt x="33" y="173"/>
                      <a:pt x="33" y="173"/>
                      <a:pt x="33" y="173"/>
                    </a:cubicBezTo>
                    <a:cubicBezTo>
                      <a:pt x="34" y="173"/>
                      <a:pt x="35" y="173"/>
                      <a:pt x="36" y="172"/>
                    </a:cubicBezTo>
                    <a:cubicBezTo>
                      <a:pt x="42" y="162"/>
                      <a:pt x="42" y="162"/>
                      <a:pt x="42" y="162"/>
                    </a:cubicBezTo>
                    <a:cubicBezTo>
                      <a:pt x="81" y="162"/>
                      <a:pt x="81" y="162"/>
                      <a:pt x="81" y="162"/>
                    </a:cubicBezTo>
                    <a:cubicBezTo>
                      <a:pt x="82" y="162"/>
                      <a:pt x="84" y="161"/>
                      <a:pt x="84" y="159"/>
                    </a:cubicBezTo>
                    <a:cubicBezTo>
                      <a:pt x="84" y="157"/>
                      <a:pt x="82" y="156"/>
                      <a:pt x="81" y="156"/>
                    </a:cubicBezTo>
                    <a:cubicBezTo>
                      <a:pt x="40" y="156"/>
                      <a:pt x="40" y="156"/>
                      <a:pt x="40" y="156"/>
                    </a:cubicBezTo>
                    <a:cubicBezTo>
                      <a:pt x="39" y="156"/>
                      <a:pt x="38" y="157"/>
                      <a:pt x="37" y="158"/>
                    </a:cubicBezTo>
                    <a:cubicBezTo>
                      <a:pt x="32" y="167"/>
                      <a:pt x="32" y="167"/>
                      <a:pt x="32" y="167"/>
                    </a:cubicBezTo>
                    <a:cubicBezTo>
                      <a:pt x="19" y="167"/>
                      <a:pt x="19" y="167"/>
                      <a:pt x="19" y="167"/>
                    </a:cubicBezTo>
                    <a:cubicBezTo>
                      <a:pt x="26" y="155"/>
                      <a:pt x="26" y="155"/>
                      <a:pt x="26" y="155"/>
                    </a:cubicBezTo>
                    <a:cubicBezTo>
                      <a:pt x="27" y="154"/>
                      <a:pt x="27" y="153"/>
                      <a:pt x="26" y="152"/>
                    </a:cubicBezTo>
                    <a:cubicBezTo>
                      <a:pt x="19" y="139"/>
                      <a:pt x="19" y="139"/>
                      <a:pt x="19" y="139"/>
                    </a:cubicBezTo>
                    <a:cubicBezTo>
                      <a:pt x="32" y="139"/>
                      <a:pt x="32" y="139"/>
                      <a:pt x="32" y="139"/>
                    </a:cubicBezTo>
                    <a:lnTo>
                      <a:pt x="37" y="149"/>
                    </a:lnTo>
                    <a:close/>
                    <a:moveTo>
                      <a:pt x="180" y="151"/>
                    </a:moveTo>
                    <a:cubicBezTo>
                      <a:pt x="149" y="130"/>
                      <a:pt x="149" y="130"/>
                      <a:pt x="149" y="130"/>
                    </a:cubicBezTo>
                    <a:cubicBezTo>
                      <a:pt x="148" y="130"/>
                      <a:pt x="147" y="129"/>
                      <a:pt x="146" y="130"/>
                    </a:cubicBezTo>
                    <a:cubicBezTo>
                      <a:pt x="145" y="131"/>
                      <a:pt x="145" y="132"/>
                      <a:pt x="145" y="133"/>
                    </a:cubicBezTo>
                    <a:cubicBezTo>
                      <a:pt x="145" y="145"/>
                      <a:pt x="145" y="145"/>
                      <a:pt x="145" y="145"/>
                    </a:cubicBezTo>
                    <a:cubicBezTo>
                      <a:pt x="106" y="145"/>
                      <a:pt x="106" y="145"/>
                      <a:pt x="106" y="145"/>
                    </a:cubicBezTo>
                    <a:cubicBezTo>
                      <a:pt x="104" y="145"/>
                      <a:pt x="103" y="146"/>
                      <a:pt x="103" y="148"/>
                    </a:cubicBezTo>
                    <a:cubicBezTo>
                      <a:pt x="103" y="149"/>
                      <a:pt x="104" y="151"/>
                      <a:pt x="106" y="151"/>
                    </a:cubicBezTo>
                    <a:cubicBezTo>
                      <a:pt x="148" y="151"/>
                      <a:pt x="148" y="151"/>
                      <a:pt x="148" y="151"/>
                    </a:cubicBezTo>
                    <a:cubicBezTo>
                      <a:pt x="149" y="151"/>
                      <a:pt x="151" y="149"/>
                      <a:pt x="151" y="148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73" y="153"/>
                      <a:pt x="173" y="153"/>
                      <a:pt x="173" y="153"/>
                    </a:cubicBezTo>
                    <a:cubicBezTo>
                      <a:pt x="151" y="168"/>
                      <a:pt x="151" y="168"/>
                      <a:pt x="151" y="168"/>
                    </a:cubicBezTo>
                    <a:cubicBezTo>
                      <a:pt x="151" y="159"/>
                      <a:pt x="151" y="159"/>
                      <a:pt x="151" y="159"/>
                    </a:cubicBezTo>
                    <a:cubicBezTo>
                      <a:pt x="151" y="157"/>
                      <a:pt x="149" y="156"/>
                      <a:pt x="148" y="156"/>
                    </a:cubicBezTo>
                    <a:cubicBezTo>
                      <a:pt x="106" y="156"/>
                      <a:pt x="106" y="156"/>
                      <a:pt x="106" y="156"/>
                    </a:cubicBezTo>
                    <a:cubicBezTo>
                      <a:pt x="104" y="156"/>
                      <a:pt x="103" y="157"/>
                      <a:pt x="103" y="159"/>
                    </a:cubicBezTo>
                    <a:cubicBezTo>
                      <a:pt x="103" y="161"/>
                      <a:pt x="104" y="162"/>
                      <a:pt x="106" y="162"/>
                    </a:cubicBezTo>
                    <a:cubicBezTo>
                      <a:pt x="145" y="162"/>
                      <a:pt x="145" y="162"/>
                      <a:pt x="145" y="162"/>
                    </a:cubicBezTo>
                    <a:cubicBezTo>
                      <a:pt x="145" y="174"/>
                      <a:pt x="145" y="174"/>
                      <a:pt x="145" y="174"/>
                    </a:cubicBezTo>
                    <a:cubicBezTo>
                      <a:pt x="145" y="175"/>
                      <a:pt x="145" y="176"/>
                      <a:pt x="146" y="177"/>
                    </a:cubicBezTo>
                    <a:cubicBezTo>
                      <a:pt x="147" y="177"/>
                      <a:pt x="147" y="177"/>
                      <a:pt x="148" y="177"/>
                    </a:cubicBezTo>
                    <a:cubicBezTo>
                      <a:pt x="148" y="177"/>
                      <a:pt x="149" y="177"/>
                      <a:pt x="149" y="177"/>
                    </a:cubicBezTo>
                    <a:cubicBezTo>
                      <a:pt x="180" y="156"/>
                      <a:pt x="180" y="156"/>
                      <a:pt x="180" y="156"/>
                    </a:cubicBezTo>
                    <a:cubicBezTo>
                      <a:pt x="180" y="155"/>
                      <a:pt x="181" y="154"/>
                      <a:pt x="181" y="153"/>
                    </a:cubicBezTo>
                    <a:cubicBezTo>
                      <a:pt x="181" y="152"/>
                      <a:pt x="180" y="151"/>
                      <a:pt x="180" y="151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" name="Freeform 27"/>
              <p:cNvSpPr>
                <a:spLocks noEditPoints="1"/>
              </p:cNvSpPr>
              <p:nvPr/>
            </p:nvSpPr>
            <p:spPr bwMode="auto">
              <a:xfrm>
                <a:off x="2228" y="6555"/>
                <a:ext cx="383" cy="409"/>
              </a:xfrm>
              <a:custGeom>
                <a:avLst/>
                <a:gdLst>
                  <a:gd name="T0" fmla="*/ 145 w 162"/>
                  <a:gd name="T1" fmla="*/ 167 h 173"/>
                  <a:gd name="T2" fmla="*/ 152 w 162"/>
                  <a:gd name="T3" fmla="*/ 10 h 173"/>
                  <a:gd name="T4" fmla="*/ 132 w 162"/>
                  <a:gd name="T5" fmla="*/ 10 h 173"/>
                  <a:gd name="T6" fmla="*/ 139 w 162"/>
                  <a:gd name="T7" fmla="*/ 36 h 173"/>
                  <a:gd name="T8" fmla="*/ 126 w 162"/>
                  <a:gd name="T9" fmla="*/ 17 h 173"/>
                  <a:gd name="T10" fmla="*/ 115 w 162"/>
                  <a:gd name="T11" fmla="*/ 8 h 173"/>
                  <a:gd name="T12" fmla="*/ 0 w 162"/>
                  <a:gd name="T13" fmla="*/ 45 h 173"/>
                  <a:gd name="T14" fmla="*/ 27 w 162"/>
                  <a:gd name="T15" fmla="*/ 80 h 173"/>
                  <a:gd name="T16" fmla="*/ 117 w 162"/>
                  <a:gd name="T17" fmla="*/ 88 h 173"/>
                  <a:gd name="T18" fmla="*/ 139 w 162"/>
                  <a:gd name="T19" fmla="*/ 60 h 173"/>
                  <a:gd name="T20" fmla="*/ 126 w 162"/>
                  <a:gd name="T21" fmla="*/ 167 h 173"/>
                  <a:gd name="T22" fmla="*/ 126 w 162"/>
                  <a:gd name="T23" fmla="*/ 173 h 173"/>
                  <a:gd name="T24" fmla="*/ 162 w 162"/>
                  <a:gd name="T25" fmla="*/ 170 h 173"/>
                  <a:gd name="T26" fmla="*/ 117 w 162"/>
                  <a:gd name="T27" fmla="*/ 14 h 173"/>
                  <a:gd name="T28" fmla="*/ 122 w 162"/>
                  <a:gd name="T29" fmla="*/ 24 h 173"/>
                  <a:gd name="T30" fmla="*/ 117 w 162"/>
                  <a:gd name="T31" fmla="*/ 14 h 173"/>
                  <a:gd name="T32" fmla="*/ 6 w 162"/>
                  <a:gd name="T33" fmla="*/ 50 h 173"/>
                  <a:gd name="T34" fmla="*/ 28 w 162"/>
                  <a:gd name="T35" fmla="*/ 21 h 173"/>
                  <a:gd name="T36" fmla="*/ 38 w 162"/>
                  <a:gd name="T37" fmla="*/ 75 h 173"/>
                  <a:gd name="T38" fmla="*/ 45 w 162"/>
                  <a:gd name="T39" fmla="*/ 76 h 173"/>
                  <a:gd name="T40" fmla="*/ 45 w 162"/>
                  <a:gd name="T41" fmla="*/ 20 h 173"/>
                  <a:gd name="T42" fmla="*/ 69 w 162"/>
                  <a:gd name="T43" fmla="*/ 78 h 173"/>
                  <a:gd name="T44" fmla="*/ 109 w 162"/>
                  <a:gd name="T45" fmla="*/ 81 h 173"/>
                  <a:gd name="T46" fmla="*/ 76 w 162"/>
                  <a:gd name="T47" fmla="*/ 18 h 173"/>
                  <a:gd name="T48" fmla="*/ 109 w 162"/>
                  <a:gd name="T49" fmla="*/ 14 h 173"/>
                  <a:gd name="T50" fmla="*/ 109 w 162"/>
                  <a:gd name="T51" fmla="*/ 81 h 173"/>
                  <a:gd name="T52" fmla="*/ 121 w 162"/>
                  <a:gd name="T53" fmla="*/ 75 h 173"/>
                  <a:gd name="T54" fmla="*/ 117 w 162"/>
                  <a:gd name="T55" fmla="*/ 82 h 173"/>
                  <a:gd name="T56" fmla="*/ 123 w 162"/>
                  <a:gd name="T57" fmla="*/ 69 h 173"/>
                  <a:gd name="T58" fmla="*/ 124 w 162"/>
                  <a:gd name="T59" fmla="*/ 60 h 173"/>
                  <a:gd name="T60" fmla="*/ 109 w 162"/>
                  <a:gd name="T61" fmla="*/ 48 h 173"/>
                  <a:gd name="T62" fmla="*/ 124 w 162"/>
                  <a:gd name="T63" fmla="*/ 34 h 173"/>
                  <a:gd name="T64" fmla="*/ 124 w 162"/>
                  <a:gd name="T65" fmla="*/ 60 h 173"/>
                  <a:gd name="T66" fmla="*/ 131 w 162"/>
                  <a:gd name="T67" fmla="*/ 48 h 173"/>
                  <a:gd name="T68" fmla="*/ 139 w 162"/>
                  <a:gd name="T69" fmla="*/ 49 h 173"/>
                  <a:gd name="T70" fmla="*/ 142 w 162"/>
                  <a:gd name="T71" fmla="*/ 14 h 173"/>
                  <a:gd name="T72" fmla="*/ 142 w 162"/>
                  <a:gd name="T73" fmla="*/ 6 h 173"/>
                  <a:gd name="T74" fmla="*/ 142 w 162"/>
                  <a:gd name="T75" fmla="*/ 14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62" h="173">
                    <a:moveTo>
                      <a:pt x="159" y="167"/>
                    </a:moveTo>
                    <a:cubicBezTo>
                      <a:pt x="145" y="167"/>
                      <a:pt x="145" y="167"/>
                      <a:pt x="145" y="167"/>
                    </a:cubicBezTo>
                    <a:cubicBezTo>
                      <a:pt x="145" y="20"/>
                      <a:pt x="145" y="20"/>
                      <a:pt x="145" y="20"/>
                    </a:cubicBezTo>
                    <a:cubicBezTo>
                      <a:pt x="149" y="18"/>
                      <a:pt x="152" y="15"/>
                      <a:pt x="152" y="10"/>
                    </a:cubicBezTo>
                    <a:cubicBezTo>
                      <a:pt x="152" y="4"/>
                      <a:pt x="148" y="0"/>
                      <a:pt x="142" y="0"/>
                    </a:cubicBezTo>
                    <a:cubicBezTo>
                      <a:pt x="136" y="0"/>
                      <a:pt x="132" y="4"/>
                      <a:pt x="132" y="10"/>
                    </a:cubicBezTo>
                    <a:cubicBezTo>
                      <a:pt x="132" y="15"/>
                      <a:pt x="135" y="18"/>
                      <a:pt x="139" y="20"/>
                    </a:cubicBezTo>
                    <a:cubicBezTo>
                      <a:pt x="139" y="36"/>
                      <a:pt x="139" y="36"/>
                      <a:pt x="139" y="36"/>
                    </a:cubicBezTo>
                    <a:cubicBezTo>
                      <a:pt x="126" y="17"/>
                      <a:pt x="126" y="17"/>
                      <a:pt x="126" y="17"/>
                    </a:cubicBezTo>
                    <a:cubicBezTo>
                      <a:pt x="126" y="17"/>
                      <a:pt x="126" y="17"/>
                      <a:pt x="126" y="17"/>
                    </a:cubicBezTo>
                    <a:cubicBezTo>
                      <a:pt x="124" y="11"/>
                      <a:pt x="121" y="8"/>
                      <a:pt x="117" y="8"/>
                    </a:cubicBezTo>
                    <a:cubicBezTo>
                      <a:pt x="116" y="8"/>
                      <a:pt x="116" y="8"/>
                      <a:pt x="115" y="8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12" y="17"/>
                      <a:pt x="0" y="30"/>
                      <a:pt x="0" y="45"/>
                    </a:cubicBezTo>
                    <a:cubicBezTo>
                      <a:pt x="0" y="50"/>
                      <a:pt x="0" y="50"/>
                      <a:pt x="0" y="50"/>
                    </a:cubicBezTo>
                    <a:cubicBezTo>
                      <a:pt x="0" y="65"/>
                      <a:pt x="12" y="79"/>
                      <a:pt x="27" y="80"/>
                    </a:cubicBezTo>
                    <a:cubicBezTo>
                      <a:pt x="115" y="87"/>
                      <a:pt x="115" y="87"/>
                      <a:pt x="115" y="87"/>
                    </a:cubicBezTo>
                    <a:cubicBezTo>
                      <a:pt x="116" y="88"/>
                      <a:pt x="116" y="88"/>
                      <a:pt x="117" y="88"/>
                    </a:cubicBezTo>
                    <a:cubicBezTo>
                      <a:pt x="121" y="88"/>
                      <a:pt x="124" y="84"/>
                      <a:pt x="127" y="77"/>
                    </a:cubicBezTo>
                    <a:cubicBezTo>
                      <a:pt x="139" y="60"/>
                      <a:pt x="139" y="60"/>
                      <a:pt x="139" y="60"/>
                    </a:cubicBezTo>
                    <a:cubicBezTo>
                      <a:pt x="139" y="167"/>
                      <a:pt x="139" y="167"/>
                      <a:pt x="139" y="167"/>
                    </a:cubicBezTo>
                    <a:cubicBezTo>
                      <a:pt x="126" y="167"/>
                      <a:pt x="126" y="167"/>
                      <a:pt x="126" y="167"/>
                    </a:cubicBezTo>
                    <a:cubicBezTo>
                      <a:pt x="124" y="167"/>
                      <a:pt x="123" y="169"/>
                      <a:pt x="123" y="170"/>
                    </a:cubicBezTo>
                    <a:cubicBezTo>
                      <a:pt x="123" y="172"/>
                      <a:pt x="124" y="173"/>
                      <a:pt x="126" y="173"/>
                    </a:cubicBezTo>
                    <a:cubicBezTo>
                      <a:pt x="159" y="173"/>
                      <a:pt x="159" y="173"/>
                      <a:pt x="159" y="173"/>
                    </a:cubicBezTo>
                    <a:cubicBezTo>
                      <a:pt x="160" y="173"/>
                      <a:pt x="162" y="172"/>
                      <a:pt x="162" y="170"/>
                    </a:cubicBezTo>
                    <a:cubicBezTo>
                      <a:pt x="162" y="169"/>
                      <a:pt x="160" y="167"/>
                      <a:pt x="159" y="167"/>
                    </a:cubicBezTo>
                    <a:close/>
                    <a:moveTo>
                      <a:pt x="117" y="14"/>
                    </a:moveTo>
                    <a:cubicBezTo>
                      <a:pt x="117" y="14"/>
                      <a:pt x="117" y="14"/>
                      <a:pt x="117" y="14"/>
                    </a:cubicBezTo>
                    <a:cubicBezTo>
                      <a:pt x="119" y="14"/>
                      <a:pt x="121" y="18"/>
                      <a:pt x="122" y="24"/>
                    </a:cubicBezTo>
                    <a:cubicBezTo>
                      <a:pt x="115" y="16"/>
                      <a:pt x="115" y="16"/>
                      <a:pt x="115" y="16"/>
                    </a:cubicBezTo>
                    <a:cubicBezTo>
                      <a:pt x="115" y="15"/>
                      <a:pt x="116" y="14"/>
                      <a:pt x="117" y="14"/>
                    </a:cubicBezTo>
                    <a:close/>
                    <a:moveTo>
                      <a:pt x="28" y="74"/>
                    </a:moveTo>
                    <a:cubicBezTo>
                      <a:pt x="16" y="73"/>
                      <a:pt x="6" y="62"/>
                      <a:pt x="6" y="50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33"/>
                      <a:pt x="16" y="22"/>
                      <a:pt x="28" y="21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27" y="42"/>
                      <a:pt x="31" y="61"/>
                      <a:pt x="38" y="75"/>
                    </a:cubicBezTo>
                    <a:lnTo>
                      <a:pt x="28" y="74"/>
                    </a:lnTo>
                    <a:close/>
                    <a:moveTo>
                      <a:pt x="45" y="76"/>
                    </a:moveTo>
                    <a:cubicBezTo>
                      <a:pt x="38" y="62"/>
                      <a:pt x="32" y="42"/>
                      <a:pt x="45" y="20"/>
                    </a:cubicBezTo>
                    <a:cubicBezTo>
                      <a:pt x="45" y="20"/>
                      <a:pt x="45" y="20"/>
                      <a:pt x="45" y="20"/>
                    </a:cubicBezTo>
                    <a:cubicBezTo>
                      <a:pt x="70" y="18"/>
                      <a:pt x="70" y="18"/>
                      <a:pt x="70" y="18"/>
                    </a:cubicBezTo>
                    <a:cubicBezTo>
                      <a:pt x="59" y="41"/>
                      <a:pt x="63" y="63"/>
                      <a:pt x="69" y="78"/>
                    </a:cubicBezTo>
                    <a:lnTo>
                      <a:pt x="45" y="76"/>
                    </a:lnTo>
                    <a:close/>
                    <a:moveTo>
                      <a:pt x="109" y="81"/>
                    </a:moveTo>
                    <a:cubicBezTo>
                      <a:pt x="76" y="78"/>
                      <a:pt x="76" y="78"/>
                      <a:pt x="76" y="78"/>
                    </a:cubicBezTo>
                    <a:cubicBezTo>
                      <a:pt x="69" y="64"/>
                      <a:pt x="64" y="42"/>
                      <a:pt x="76" y="18"/>
                    </a:cubicBezTo>
                    <a:cubicBezTo>
                      <a:pt x="76" y="18"/>
                      <a:pt x="77" y="17"/>
                      <a:pt x="77" y="17"/>
                    </a:cubicBezTo>
                    <a:cubicBezTo>
                      <a:pt x="109" y="14"/>
                      <a:pt x="109" y="14"/>
                      <a:pt x="109" y="14"/>
                    </a:cubicBezTo>
                    <a:cubicBezTo>
                      <a:pt x="105" y="22"/>
                      <a:pt x="103" y="35"/>
                      <a:pt x="103" y="48"/>
                    </a:cubicBezTo>
                    <a:cubicBezTo>
                      <a:pt x="103" y="60"/>
                      <a:pt x="105" y="73"/>
                      <a:pt x="109" y="81"/>
                    </a:cubicBezTo>
                    <a:close/>
                    <a:moveTo>
                      <a:pt x="121" y="75"/>
                    </a:moveTo>
                    <a:cubicBezTo>
                      <a:pt x="121" y="75"/>
                      <a:pt x="121" y="75"/>
                      <a:pt x="121" y="75"/>
                    </a:cubicBezTo>
                    <a:cubicBezTo>
                      <a:pt x="120" y="79"/>
                      <a:pt x="118" y="81"/>
                      <a:pt x="117" y="82"/>
                    </a:cubicBezTo>
                    <a:cubicBezTo>
                      <a:pt x="117" y="82"/>
                      <a:pt x="117" y="82"/>
                      <a:pt x="117" y="82"/>
                    </a:cubicBezTo>
                    <a:cubicBezTo>
                      <a:pt x="116" y="81"/>
                      <a:pt x="115" y="79"/>
                      <a:pt x="114" y="77"/>
                    </a:cubicBezTo>
                    <a:cubicBezTo>
                      <a:pt x="123" y="69"/>
                      <a:pt x="123" y="69"/>
                      <a:pt x="123" y="69"/>
                    </a:cubicBezTo>
                    <a:cubicBezTo>
                      <a:pt x="122" y="72"/>
                      <a:pt x="122" y="74"/>
                      <a:pt x="121" y="75"/>
                    </a:cubicBezTo>
                    <a:close/>
                    <a:moveTo>
                      <a:pt x="124" y="60"/>
                    </a:moveTo>
                    <a:cubicBezTo>
                      <a:pt x="112" y="70"/>
                      <a:pt x="112" y="70"/>
                      <a:pt x="112" y="70"/>
                    </a:cubicBezTo>
                    <a:cubicBezTo>
                      <a:pt x="110" y="65"/>
                      <a:pt x="109" y="57"/>
                      <a:pt x="109" y="48"/>
                    </a:cubicBezTo>
                    <a:cubicBezTo>
                      <a:pt x="109" y="37"/>
                      <a:pt x="111" y="28"/>
                      <a:pt x="112" y="23"/>
                    </a:cubicBezTo>
                    <a:cubicBezTo>
                      <a:pt x="124" y="34"/>
                      <a:pt x="124" y="34"/>
                      <a:pt x="124" y="34"/>
                    </a:cubicBezTo>
                    <a:cubicBezTo>
                      <a:pt x="124" y="38"/>
                      <a:pt x="125" y="43"/>
                      <a:pt x="125" y="48"/>
                    </a:cubicBezTo>
                    <a:cubicBezTo>
                      <a:pt x="125" y="52"/>
                      <a:pt x="124" y="57"/>
                      <a:pt x="124" y="60"/>
                    </a:cubicBezTo>
                    <a:close/>
                    <a:moveTo>
                      <a:pt x="131" y="55"/>
                    </a:moveTo>
                    <a:cubicBezTo>
                      <a:pt x="131" y="53"/>
                      <a:pt x="131" y="50"/>
                      <a:pt x="131" y="48"/>
                    </a:cubicBezTo>
                    <a:cubicBezTo>
                      <a:pt x="131" y="45"/>
                      <a:pt x="131" y="43"/>
                      <a:pt x="131" y="41"/>
                    </a:cubicBezTo>
                    <a:cubicBezTo>
                      <a:pt x="139" y="49"/>
                      <a:pt x="139" y="49"/>
                      <a:pt x="139" y="49"/>
                    </a:cubicBezTo>
                    <a:lnTo>
                      <a:pt x="131" y="55"/>
                    </a:lnTo>
                    <a:close/>
                    <a:moveTo>
                      <a:pt x="142" y="14"/>
                    </a:moveTo>
                    <a:cubicBezTo>
                      <a:pt x="140" y="14"/>
                      <a:pt x="138" y="12"/>
                      <a:pt x="138" y="10"/>
                    </a:cubicBezTo>
                    <a:cubicBezTo>
                      <a:pt x="138" y="8"/>
                      <a:pt x="140" y="6"/>
                      <a:pt x="142" y="6"/>
                    </a:cubicBezTo>
                    <a:cubicBezTo>
                      <a:pt x="144" y="6"/>
                      <a:pt x="146" y="8"/>
                      <a:pt x="146" y="10"/>
                    </a:cubicBezTo>
                    <a:cubicBezTo>
                      <a:pt x="146" y="12"/>
                      <a:pt x="144" y="14"/>
                      <a:pt x="142" y="14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" name="Freeform 28"/>
              <p:cNvSpPr>
                <a:spLocks noEditPoints="1"/>
              </p:cNvSpPr>
              <p:nvPr/>
            </p:nvSpPr>
            <p:spPr bwMode="auto">
              <a:xfrm>
                <a:off x="1561" y="6555"/>
                <a:ext cx="286" cy="409"/>
              </a:xfrm>
              <a:custGeom>
                <a:avLst/>
                <a:gdLst>
                  <a:gd name="T0" fmla="*/ 121 w 121"/>
                  <a:gd name="T1" fmla="*/ 2 h 173"/>
                  <a:gd name="T2" fmla="*/ 118 w 121"/>
                  <a:gd name="T3" fmla="*/ 0 h 173"/>
                  <a:gd name="T4" fmla="*/ 41 w 121"/>
                  <a:gd name="T5" fmla="*/ 0 h 173"/>
                  <a:gd name="T6" fmla="*/ 38 w 121"/>
                  <a:gd name="T7" fmla="*/ 2 h 173"/>
                  <a:gd name="T8" fmla="*/ 12 w 121"/>
                  <a:gd name="T9" fmla="*/ 83 h 173"/>
                  <a:gd name="T10" fmla="*/ 13 w 121"/>
                  <a:gd name="T11" fmla="*/ 86 h 173"/>
                  <a:gd name="T12" fmla="*/ 15 w 121"/>
                  <a:gd name="T13" fmla="*/ 87 h 173"/>
                  <a:gd name="T14" fmla="*/ 30 w 121"/>
                  <a:gd name="T15" fmla="*/ 87 h 173"/>
                  <a:gd name="T16" fmla="*/ 0 w 121"/>
                  <a:gd name="T17" fmla="*/ 169 h 173"/>
                  <a:gd name="T18" fmla="*/ 2 w 121"/>
                  <a:gd name="T19" fmla="*/ 173 h 173"/>
                  <a:gd name="T20" fmla="*/ 3 w 121"/>
                  <a:gd name="T21" fmla="*/ 173 h 173"/>
                  <a:gd name="T22" fmla="*/ 5 w 121"/>
                  <a:gd name="T23" fmla="*/ 172 h 173"/>
                  <a:gd name="T24" fmla="*/ 91 w 121"/>
                  <a:gd name="T25" fmla="*/ 73 h 173"/>
                  <a:gd name="T26" fmla="*/ 91 w 121"/>
                  <a:gd name="T27" fmla="*/ 69 h 173"/>
                  <a:gd name="T28" fmla="*/ 89 w 121"/>
                  <a:gd name="T29" fmla="*/ 68 h 173"/>
                  <a:gd name="T30" fmla="*/ 75 w 121"/>
                  <a:gd name="T31" fmla="*/ 68 h 173"/>
                  <a:gd name="T32" fmla="*/ 120 w 121"/>
                  <a:gd name="T33" fmla="*/ 5 h 173"/>
                  <a:gd name="T34" fmla="*/ 121 w 121"/>
                  <a:gd name="T35" fmla="*/ 2 h 173"/>
                  <a:gd name="T36" fmla="*/ 67 w 121"/>
                  <a:gd name="T37" fmla="*/ 69 h 173"/>
                  <a:gd name="T38" fmla="*/ 67 w 121"/>
                  <a:gd name="T39" fmla="*/ 72 h 173"/>
                  <a:gd name="T40" fmla="*/ 69 w 121"/>
                  <a:gd name="T41" fmla="*/ 74 h 173"/>
                  <a:gd name="T42" fmla="*/ 82 w 121"/>
                  <a:gd name="T43" fmla="*/ 74 h 173"/>
                  <a:gd name="T44" fmla="*/ 12 w 121"/>
                  <a:gd name="T45" fmla="*/ 156 h 173"/>
                  <a:gd name="T46" fmla="*/ 37 w 121"/>
                  <a:gd name="T47" fmla="*/ 85 h 173"/>
                  <a:gd name="T48" fmla="*/ 37 w 121"/>
                  <a:gd name="T49" fmla="*/ 83 h 173"/>
                  <a:gd name="T50" fmla="*/ 34 w 121"/>
                  <a:gd name="T51" fmla="*/ 81 h 173"/>
                  <a:gd name="T52" fmla="*/ 19 w 121"/>
                  <a:gd name="T53" fmla="*/ 81 h 173"/>
                  <a:gd name="T54" fmla="*/ 43 w 121"/>
                  <a:gd name="T55" fmla="*/ 6 h 173"/>
                  <a:gd name="T56" fmla="*/ 112 w 121"/>
                  <a:gd name="T57" fmla="*/ 6 h 173"/>
                  <a:gd name="T58" fmla="*/ 67 w 121"/>
                  <a:gd name="T59" fmla="*/ 69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1" h="173">
                    <a:moveTo>
                      <a:pt x="121" y="2"/>
                    </a:moveTo>
                    <a:cubicBezTo>
                      <a:pt x="120" y="1"/>
                      <a:pt x="119" y="0"/>
                      <a:pt x="118" y="0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40" y="0"/>
                      <a:pt x="39" y="1"/>
                      <a:pt x="38" y="2"/>
                    </a:cubicBezTo>
                    <a:cubicBezTo>
                      <a:pt x="12" y="83"/>
                      <a:pt x="12" y="83"/>
                      <a:pt x="12" y="83"/>
                    </a:cubicBezTo>
                    <a:cubicBezTo>
                      <a:pt x="12" y="84"/>
                      <a:pt x="12" y="85"/>
                      <a:pt x="13" y="86"/>
                    </a:cubicBezTo>
                    <a:cubicBezTo>
                      <a:pt x="13" y="87"/>
                      <a:pt x="14" y="87"/>
                      <a:pt x="15" y="87"/>
                    </a:cubicBezTo>
                    <a:cubicBezTo>
                      <a:pt x="30" y="87"/>
                      <a:pt x="30" y="87"/>
                      <a:pt x="30" y="87"/>
                    </a:cubicBezTo>
                    <a:cubicBezTo>
                      <a:pt x="0" y="169"/>
                      <a:pt x="0" y="169"/>
                      <a:pt x="0" y="169"/>
                    </a:cubicBezTo>
                    <a:cubicBezTo>
                      <a:pt x="0" y="170"/>
                      <a:pt x="0" y="172"/>
                      <a:pt x="2" y="173"/>
                    </a:cubicBezTo>
                    <a:cubicBezTo>
                      <a:pt x="2" y="173"/>
                      <a:pt x="3" y="173"/>
                      <a:pt x="3" y="173"/>
                    </a:cubicBezTo>
                    <a:cubicBezTo>
                      <a:pt x="4" y="173"/>
                      <a:pt x="5" y="173"/>
                      <a:pt x="5" y="172"/>
                    </a:cubicBezTo>
                    <a:cubicBezTo>
                      <a:pt x="91" y="73"/>
                      <a:pt x="91" y="73"/>
                      <a:pt x="91" y="73"/>
                    </a:cubicBezTo>
                    <a:cubicBezTo>
                      <a:pt x="92" y="72"/>
                      <a:pt x="92" y="71"/>
                      <a:pt x="91" y="69"/>
                    </a:cubicBezTo>
                    <a:cubicBezTo>
                      <a:pt x="91" y="68"/>
                      <a:pt x="90" y="68"/>
                      <a:pt x="89" y="68"/>
                    </a:cubicBezTo>
                    <a:cubicBezTo>
                      <a:pt x="75" y="68"/>
                      <a:pt x="75" y="68"/>
                      <a:pt x="75" y="68"/>
                    </a:cubicBezTo>
                    <a:cubicBezTo>
                      <a:pt x="120" y="5"/>
                      <a:pt x="120" y="5"/>
                      <a:pt x="120" y="5"/>
                    </a:cubicBezTo>
                    <a:cubicBezTo>
                      <a:pt x="121" y="4"/>
                      <a:pt x="121" y="3"/>
                      <a:pt x="121" y="2"/>
                    </a:cubicBezTo>
                    <a:close/>
                    <a:moveTo>
                      <a:pt x="67" y="69"/>
                    </a:moveTo>
                    <a:cubicBezTo>
                      <a:pt x="66" y="70"/>
                      <a:pt x="66" y="71"/>
                      <a:pt x="67" y="72"/>
                    </a:cubicBezTo>
                    <a:cubicBezTo>
                      <a:pt x="67" y="73"/>
                      <a:pt x="68" y="74"/>
                      <a:pt x="69" y="74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12" y="156"/>
                      <a:pt x="12" y="156"/>
                      <a:pt x="12" y="156"/>
                    </a:cubicBezTo>
                    <a:cubicBezTo>
                      <a:pt x="37" y="85"/>
                      <a:pt x="37" y="85"/>
                      <a:pt x="37" y="85"/>
                    </a:cubicBezTo>
                    <a:cubicBezTo>
                      <a:pt x="38" y="84"/>
                      <a:pt x="37" y="83"/>
                      <a:pt x="37" y="83"/>
                    </a:cubicBezTo>
                    <a:cubicBezTo>
                      <a:pt x="36" y="82"/>
                      <a:pt x="35" y="81"/>
                      <a:pt x="34" y="81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112" y="6"/>
                      <a:pt x="112" y="6"/>
                      <a:pt x="112" y="6"/>
                    </a:cubicBezTo>
                    <a:lnTo>
                      <a:pt x="67" y="69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" name="Freeform 29"/>
              <p:cNvSpPr>
                <a:spLocks noEditPoints="1"/>
              </p:cNvSpPr>
              <p:nvPr/>
            </p:nvSpPr>
            <p:spPr bwMode="auto">
              <a:xfrm>
                <a:off x="817" y="6553"/>
                <a:ext cx="338" cy="413"/>
              </a:xfrm>
              <a:custGeom>
                <a:avLst/>
                <a:gdLst>
                  <a:gd name="T0" fmla="*/ 124 w 143"/>
                  <a:gd name="T1" fmla="*/ 35 h 175"/>
                  <a:gd name="T2" fmla="*/ 136 w 143"/>
                  <a:gd name="T3" fmla="*/ 27 h 175"/>
                  <a:gd name="T4" fmla="*/ 137 w 143"/>
                  <a:gd name="T5" fmla="*/ 6 h 175"/>
                  <a:gd name="T6" fmla="*/ 135 w 143"/>
                  <a:gd name="T7" fmla="*/ 0 h 175"/>
                  <a:gd name="T8" fmla="*/ 128 w 143"/>
                  <a:gd name="T9" fmla="*/ 2 h 175"/>
                  <a:gd name="T10" fmla="*/ 111 w 143"/>
                  <a:gd name="T11" fmla="*/ 25 h 175"/>
                  <a:gd name="T12" fmla="*/ 117 w 143"/>
                  <a:gd name="T13" fmla="*/ 17 h 175"/>
                  <a:gd name="T14" fmla="*/ 130 w 143"/>
                  <a:gd name="T15" fmla="*/ 25 h 175"/>
                  <a:gd name="T16" fmla="*/ 120 w 143"/>
                  <a:gd name="T17" fmla="*/ 28 h 175"/>
                  <a:gd name="T18" fmla="*/ 117 w 143"/>
                  <a:gd name="T19" fmla="*/ 17 h 175"/>
                  <a:gd name="T20" fmla="*/ 21 w 143"/>
                  <a:gd name="T21" fmla="*/ 89 h 175"/>
                  <a:gd name="T22" fmla="*/ 33 w 143"/>
                  <a:gd name="T23" fmla="*/ 82 h 175"/>
                  <a:gd name="T24" fmla="*/ 33 w 143"/>
                  <a:gd name="T25" fmla="*/ 57 h 175"/>
                  <a:gd name="T26" fmla="*/ 29 w 143"/>
                  <a:gd name="T27" fmla="*/ 55 h 175"/>
                  <a:gd name="T28" fmla="*/ 9 w 143"/>
                  <a:gd name="T29" fmla="*/ 69 h 175"/>
                  <a:gd name="T30" fmla="*/ 14 w 143"/>
                  <a:gd name="T31" fmla="*/ 72 h 175"/>
                  <a:gd name="T32" fmla="*/ 27 w 143"/>
                  <a:gd name="T33" fmla="*/ 79 h 175"/>
                  <a:gd name="T34" fmla="*/ 17 w 143"/>
                  <a:gd name="T35" fmla="*/ 82 h 175"/>
                  <a:gd name="T36" fmla="*/ 76 w 143"/>
                  <a:gd name="T37" fmla="*/ 80 h 175"/>
                  <a:gd name="T38" fmla="*/ 71 w 143"/>
                  <a:gd name="T39" fmla="*/ 78 h 175"/>
                  <a:gd name="T40" fmla="*/ 9 w 143"/>
                  <a:gd name="T41" fmla="*/ 121 h 175"/>
                  <a:gd name="T42" fmla="*/ 41 w 143"/>
                  <a:gd name="T43" fmla="*/ 175 h 175"/>
                  <a:gd name="T44" fmla="*/ 74 w 143"/>
                  <a:gd name="T45" fmla="*/ 156 h 175"/>
                  <a:gd name="T46" fmla="*/ 76 w 143"/>
                  <a:gd name="T47" fmla="*/ 80 h 175"/>
                  <a:gd name="T48" fmla="*/ 50 w 143"/>
                  <a:gd name="T49" fmla="*/ 168 h 175"/>
                  <a:gd name="T50" fmla="*/ 14 w 143"/>
                  <a:gd name="T51" fmla="*/ 124 h 175"/>
                  <a:gd name="T52" fmla="*/ 70 w 143"/>
                  <a:gd name="T53" fmla="*/ 86 h 175"/>
                  <a:gd name="T54" fmla="*/ 68 w 143"/>
                  <a:gd name="T55" fmla="*/ 153 h 175"/>
                  <a:gd name="T56" fmla="*/ 113 w 143"/>
                  <a:gd name="T57" fmla="*/ 132 h 175"/>
                  <a:gd name="T58" fmla="*/ 107 w 143"/>
                  <a:gd name="T59" fmla="*/ 134 h 175"/>
                  <a:gd name="T60" fmla="*/ 90 w 143"/>
                  <a:gd name="T61" fmla="*/ 146 h 175"/>
                  <a:gd name="T62" fmla="*/ 102 w 143"/>
                  <a:gd name="T63" fmla="*/ 166 h 175"/>
                  <a:gd name="T64" fmla="*/ 114 w 143"/>
                  <a:gd name="T65" fmla="*/ 159 h 175"/>
                  <a:gd name="T66" fmla="*/ 115 w 143"/>
                  <a:gd name="T67" fmla="*/ 134 h 175"/>
                  <a:gd name="T68" fmla="*/ 104 w 143"/>
                  <a:gd name="T69" fmla="*/ 160 h 175"/>
                  <a:gd name="T70" fmla="*/ 95 w 143"/>
                  <a:gd name="T71" fmla="*/ 149 h 175"/>
                  <a:gd name="T72" fmla="*/ 109 w 143"/>
                  <a:gd name="T73" fmla="*/ 156 h 175"/>
                  <a:gd name="T74" fmla="*/ 141 w 143"/>
                  <a:gd name="T75" fmla="*/ 58 h 175"/>
                  <a:gd name="T76" fmla="*/ 136 w 143"/>
                  <a:gd name="T77" fmla="*/ 56 h 175"/>
                  <a:gd name="T78" fmla="*/ 101 w 143"/>
                  <a:gd name="T79" fmla="*/ 81 h 175"/>
                  <a:gd name="T80" fmla="*/ 120 w 143"/>
                  <a:gd name="T81" fmla="*/ 112 h 175"/>
                  <a:gd name="T82" fmla="*/ 139 w 143"/>
                  <a:gd name="T83" fmla="*/ 101 h 175"/>
                  <a:gd name="T84" fmla="*/ 134 w 143"/>
                  <a:gd name="T85" fmla="*/ 98 h 175"/>
                  <a:gd name="T86" fmla="*/ 113 w 143"/>
                  <a:gd name="T87" fmla="*/ 104 h 175"/>
                  <a:gd name="T88" fmla="*/ 133 w 143"/>
                  <a:gd name="T89" fmla="*/ 65 h 175"/>
                  <a:gd name="T90" fmla="*/ 135 w 143"/>
                  <a:gd name="T91" fmla="*/ 66 h 175"/>
                  <a:gd name="T92" fmla="*/ 88 w 143"/>
                  <a:gd name="T93" fmla="*/ 22 h 175"/>
                  <a:gd name="T94" fmla="*/ 86 w 143"/>
                  <a:gd name="T95" fmla="*/ 15 h 175"/>
                  <a:gd name="T96" fmla="*/ 78 w 143"/>
                  <a:gd name="T97" fmla="*/ 18 h 175"/>
                  <a:gd name="T98" fmla="*/ 55 w 143"/>
                  <a:gd name="T99" fmla="*/ 47 h 175"/>
                  <a:gd name="T100" fmla="*/ 71 w 143"/>
                  <a:gd name="T101" fmla="*/ 60 h 175"/>
                  <a:gd name="T102" fmla="*/ 87 w 143"/>
                  <a:gd name="T103" fmla="*/ 50 h 175"/>
                  <a:gd name="T104" fmla="*/ 88 w 143"/>
                  <a:gd name="T105" fmla="*/ 22 h 175"/>
                  <a:gd name="T106" fmla="*/ 75 w 143"/>
                  <a:gd name="T107" fmla="*/ 53 h 175"/>
                  <a:gd name="T108" fmla="*/ 60 w 143"/>
                  <a:gd name="T109" fmla="*/ 45 h 175"/>
                  <a:gd name="T110" fmla="*/ 81 w 143"/>
                  <a:gd name="T111" fmla="*/ 23 h 175"/>
                  <a:gd name="T112" fmla="*/ 82 w 143"/>
                  <a:gd name="T113" fmla="*/ 23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43" h="175">
                    <a:moveTo>
                      <a:pt x="117" y="33"/>
                    </a:moveTo>
                    <a:cubicBezTo>
                      <a:pt x="119" y="34"/>
                      <a:pt x="122" y="35"/>
                      <a:pt x="124" y="35"/>
                    </a:cubicBezTo>
                    <a:cubicBezTo>
                      <a:pt x="125" y="35"/>
                      <a:pt x="126" y="34"/>
                      <a:pt x="128" y="34"/>
                    </a:cubicBezTo>
                    <a:cubicBezTo>
                      <a:pt x="131" y="33"/>
                      <a:pt x="134" y="31"/>
                      <a:pt x="136" y="27"/>
                    </a:cubicBezTo>
                    <a:cubicBezTo>
                      <a:pt x="138" y="24"/>
                      <a:pt x="137" y="16"/>
                      <a:pt x="137" y="7"/>
                    </a:cubicBezTo>
                    <a:cubicBezTo>
                      <a:pt x="137" y="6"/>
                      <a:pt x="137" y="6"/>
                      <a:pt x="137" y="6"/>
                    </a:cubicBezTo>
                    <a:cubicBezTo>
                      <a:pt x="137" y="5"/>
                      <a:pt x="137" y="4"/>
                      <a:pt x="136" y="3"/>
                    </a:cubicBezTo>
                    <a:cubicBezTo>
                      <a:pt x="136" y="2"/>
                      <a:pt x="136" y="1"/>
                      <a:pt x="135" y="0"/>
                    </a:cubicBezTo>
                    <a:cubicBezTo>
                      <a:pt x="134" y="0"/>
                      <a:pt x="133" y="0"/>
                      <a:pt x="132" y="0"/>
                    </a:cubicBezTo>
                    <a:cubicBezTo>
                      <a:pt x="131" y="1"/>
                      <a:pt x="130" y="2"/>
                      <a:pt x="128" y="2"/>
                    </a:cubicBezTo>
                    <a:cubicBezTo>
                      <a:pt x="120" y="7"/>
                      <a:pt x="114" y="11"/>
                      <a:pt x="112" y="15"/>
                    </a:cubicBezTo>
                    <a:cubicBezTo>
                      <a:pt x="110" y="18"/>
                      <a:pt x="110" y="22"/>
                      <a:pt x="111" y="25"/>
                    </a:cubicBezTo>
                    <a:cubicBezTo>
                      <a:pt x="112" y="28"/>
                      <a:pt x="114" y="31"/>
                      <a:pt x="117" y="33"/>
                    </a:cubicBezTo>
                    <a:close/>
                    <a:moveTo>
                      <a:pt x="117" y="17"/>
                    </a:moveTo>
                    <a:cubicBezTo>
                      <a:pt x="118" y="15"/>
                      <a:pt x="127" y="10"/>
                      <a:pt x="131" y="8"/>
                    </a:cubicBezTo>
                    <a:cubicBezTo>
                      <a:pt x="131" y="13"/>
                      <a:pt x="132" y="22"/>
                      <a:pt x="130" y="25"/>
                    </a:cubicBezTo>
                    <a:cubicBezTo>
                      <a:pt x="129" y="26"/>
                      <a:pt x="128" y="28"/>
                      <a:pt x="126" y="28"/>
                    </a:cubicBezTo>
                    <a:cubicBezTo>
                      <a:pt x="124" y="29"/>
                      <a:pt x="122" y="29"/>
                      <a:pt x="120" y="28"/>
                    </a:cubicBezTo>
                    <a:cubicBezTo>
                      <a:pt x="118" y="27"/>
                      <a:pt x="117" y="25"/>
                      <a:pt x="117" y="23"/>
                    </a:cubicBezTo>
                    <a:cubicBezTo>
                      <a:pt x="116" y="21"/>
                      <a:pt x="116" y="19"/>
                      <a:pt x="117" y="17"/>
                    </a:cubicBezTo>
                    <a:close/>
                    <a:moveTo>
                      <a:pt x="14" y="87"/>
                    </a:moveTo>
                    <a:cubicBezTo>
                      <a:pt x="16" y="88"/>
                      <a:pt x="18" y="89"/>
                      <a:pt x="21" y="89"/>
                    </a:cubicBezTo>
                    <a:cubicBezTo>
                      <a:pt x="22" y="89"/>
                      <a:pt x="23" y="89"/>
                      <a:pt x="25" y="88"/>
                    </a:cubicBezTo>
                    <a:cubicBezTo>
                      <a:pt x="28" y="87"/>
                      <a:pt x="31" y="85"/>
                      <a:pt x="33" y="82"/>
                    </a:cubicBezTo>
                    <a:cubicBezTo>
                      <a:pt x="34" y="78"/>
                      <a:pt x="34" y="70"/>
                      <a:pt x="34" y="61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6"/>
                      <a:pt x="33" y="55"/>
                      <a:pt x="32" y="54"/>
                    </a:cubicBezTo>
                    <a:cubicBezTo>
                      <a:pt x="31" y="54"/>
                      <a:pt x="30" y="54"/>
                      <a:pt x="29" y="55"/>
                    </a:cubicBezTo>
                    <a:cubicBezTo>
                      <a:pt x="25" y="57"/>
                      <a:pt x="25" y="57"/>
                      <a:pt x="25" y="57"/>
                    </a:cubicBezTo>
                    <a:cubicBezTo>
                      <a:pt x="17" y="61"/>
                      <a:pt x="11" y="65"/>
                      <a:pt x="9" y="69"/>
                    </a:cubicBezTo>
                    <a:cubicBezTo>
                      <a:pt x="5" y="76"/>
                      <a:pt x="8" y="84"/>
                      <a:pt x="14" y="87"/>
                    </a:cubicBezTo>
                    <a:close/>
                    <a:moveTo>
                      <a:pt x="14" y="72"/>
                    </a:moveTo>
                    <a:cubicBezTo>
                      <a:pt x="15" y="70"/>
                      <a:pt x="23" y="65"/>
                      <a:pt x="28" y="62"/>
                    </a:cubicBezTo>
                    <a:cubicBezTo>
                      <a:pt x="28" y="67"/>
                      <a:pt x="28" y="77"/>
                      <a:pt x="27" y="79"/>
                    </a:cubicBezTo>
                    <a:cubicBezTo>
                      <a:pt x="26" y="81"/>
                      <a:pt x="25" y="82"/>
                      <a:pt x="23" y="83"/>
                    </a:cubicBezTo>
                    <a:cubicBezTo>
                      <a:pt x="21" y="83"/>
                      <a:pt x="19" y="83"/>
                      <a:pt x="17" y="82"/>
                    </a:cubicBezTo>
                    <a:cubicBezTo>
                      <a:pt x="13" y="80"/>
                      <a:pt x="12" y="75"/>
                      <a:pt x="14" y="72"/>
                    </a:cubicBezTo>
                    <a:close/>
                    <a:moveTo>
                      <a:pt x="76" y="80"/>
                    </a:moveTo>
                    <a:cubicBezTo>
                      <a:pt x="75" y="79"/>
                      <a:pt x="75" y="78"/>
                      <a:pt x="74" y="78"/>
                    </a:cubicBezTo>
                    <a:cubicBezTo>
                      <a:pt x="73" y="77"/>
                      <a:pt x="72" y="77"/>
                      <a:pt x="71" y="78"/>
                    </a:cubicBezTo>
                    <a:cubicBezTo>
                      <a:pt x="66" y="81"/>
                      <a:pt x="61" y="84"/>
                      <a:pt x="54" y="88"/>
                    </a:cubicBezTo>
                    <a:cubicBezTo>
                      <a:pt x="36" y="99"/>
                      <a:pt x="15" y="111"/>
                      <a:pt x="9" y="121"/>
                    </a:cubicBezTo>
                    <a:cubicBezTo>
                      <a:pt x="0" y="139"/>
                      <a:pt x="6" y="161"/>
                      <a:pt x="24" y="171"/>
                    </a:cubicBezTo>
                    <a:cubicBezTo>
                      <a:pt x="29" y="174"/>
                      <a:pt x="35" y="175"/>
                      <a:pt x="41" y="175"/>
                    </a:cubicBezTo>
                    <a:cubicBezTo>
                      <a:pt x="45" y="175"/>
                      <a:pt x="49" y="175"/>
                      <a:pt x="52" y="174"/>
                    </a:cubicBezTo>
                    <a:cubicBezTo>
                      <a:pt x="61" y="171"/>
                      <a:pt x="69" y="165"/>
                      <a:pt x="74" y="156"/>
                    </a:cubicBezTo>
                    <a:cubicBezTo>
                      <a:pt x="79" y="145"/>
                      <a:pt x="78" y="121"/>
                      <a:pt x="76" y="100"/>
                    </a:cubicBezTo>
                    <a:cubicBezTo>
                      <a:pt x="76" y="92"/>
                      <a:pt x="76" y="86"/>
                      <a:pt x="76" y="80"/>
                    </a:cubicBezTo>
                    <a:close/>
                    <a:moveTo>
                      <a:pt x="68" y="153"/>
                    </a:moveTo>
                    <a:cubicBezTo>
                      <a:pt x="65" y="160"/>
                      <a:pt x="58" y="166"/>
                      <a:pt x="50" y="168"/>
                    </a:cubicBezTo>
                    <a:cubicBezTo>
                      <a:pt x="43" y="170"/>
                      <a:pt x="34" y="169"/>
                      <a:pt x="27" y="166"/>
                    </a:cubicBezTo>
                    <a:cubicBezTo>
                      <a:pt x="12" y="158"/>
                      <a:pt x="6" y="139"/>
                      <a:pt x="14" y="124"/>
                    </a:cubicBezTo>
                    <a:cubicBezTo>
                      <a:pt x="19" y="115"/>
                      <a:pt x="41" y="102"/>
                      <a:pt x="57" y="93"/>
                    </a:cubicBezTo>
                    <a:cubicBezTo>
                      <a:pt x="62" y="90"/>
                      <a:pt x="66" y="88"/>
                      <a:pt x="70" y="86"/>
                    </a:cubicBezTo>
                    <a:cubicBezTo>
                      <a:pt x="70" y="90"/>
                      <a:pt x="70" y="94"/>
                      <a:pt x="71" y="100"/>
                    </a:cubicBezTo>
                    <a:cubicBezTo>
                      <a:pt x="72" y="119"/>
                      <a:pt x="73" y="144"/>
                      <a:pt x="68" y="153"/>
                    </a:cubicBezTo>
                    <a:close/>
                    <a:moveTo>
                      <a:pt x="115" y="134"/>
                    </a:moveTo>
                    <a:cubicBezTo>
                      <a:pt x="115" y="133"/>
                      <a:pt x="114" y="132"/>
                      <a:pt x="113" y="132"/>
                    </a:cubicBezTo>
                    <a:cubicBezTo>
                      <a:pt x="112" y="131"/>
                      <a:pt x="111" y="131"/>
                      <a:pt x="110" y="132"/>
                    </a:cubicBezTo>
                    <a:cubicBezTo>
                      <a:pt x="109" y="133"/>
                      <a:pt x="108" y="133"/>
                      <a:pt x="107" y="134"/>
                    </a:cubicBezTo>
                    <a:cubicBezTo>
                      <a:pt x="107" y="134"/>
                      <a:pt x="107" y="134"/>
                      <a:pt x="107" y="134"/>
                    </a:cubicBezTo>
                    <a:cubicBezTo>
                      <a:pt x="99" y="139"/>
                      <a:pt x="92" y="143"/>
                      <a:pt x="90" y="146"/>
                    </a:cubicBezTo>
                    <a:cubicBezTo>
                      <a:pt x="87" y="153"/>
                      <a:pt x="89" y="161"/>
                      <a:pt x="96" y="165"/>
                    </a:cubicBezTo>
                    <a:cubicBezTo>
                      <a:pt x="98" y="166"/>
                      <a:pt x="100" y="166"/>
                      <a:pt x="102" y="166"/>
                    </a:cubicBezTo>
                    <a:cubicBezTo>
                      <a:pt x="103" y="166"/>
                      <a:pt x="105" y="166"/>
                      <a:pt x="106" y="166"/>
                    </a:cubicBezTo>
                    <a:cubicBezTo>
                      <a:pt x="109" y="165"/>
                      <a:pt x="112" y="162"/>
                      <a:pt x="114" y="159"/>
                    </a:cubicBezTo>
                    <a:cubicBezTo>
                      <a:pt x="116" y="156"/>
                      <a:pt x="115" y="147"/>
                      <a:pt x="115" y="139"/>
                    </a:cubicBezTo>
                    <a:lnTo>
                      <a:pt x="115" y="134"/>
                    </a:lnTo>
                    <a:close/>
                    <a:moveTo>
                      <a:pt x="109" y="156"/>
                    </a:moveTo>
                    <a:cubicBezTo>
                      <a:pt x="108" y="158"/>
                      <a:pt x="106" y="159"/>
                      <a:pt x="104" y="160"/>
                    </a:cubicBezTo>
                    <a:cubicBezTo>
                      <a:pt x="102" y="161"/>
                      <a:pt x="100" y="160"/>
                      <a:pt x="98" y="159"/>
                    </a:cubicBezTo>
                    <a:cubicBezTo>
                      <a:pt x="95" y="157"/>
                      <a:pt x="93" y="153"/>
                      <a:pt x="95" y="149"/>
                    </a:cubicBezTo>
                    <a:cubicBezTo>
                      <a:pt x="97" y="147"/>
                      <a:pt x="105" y="142"/>
                      <a:pt x="109" y="140"/>
                    </a:cubicBezTo>
                    <a:cubicBezTo>
                      <a:pt x="109" y="144"/>
                      <a:pt x="110" y="154"/>
                      <a:pt x="109" y="156"/>
                    </a:cubicBezTo>
                    <a:close/>
                    <a:moveTo>
                      <a:pt x="141" y="66"/>
                    </a:moveTo>
                    <a:cubicBezTo>
                      <a:pt x="141" y="63"/>
                      <a:pt x="141" y="61"/>
                      <a:pt x="141" y="58"/>
                    </a:cubicBezTo>
                    <a:cubicBezTo>
                      <a:pt x="141" y="57"/>
                      <a:pt x="140" y="56"/>
                      <a:pt x="139" y="56"/>
                    </a:cubicBezTo>
                    <a:cubicBezTo>
                      <a:pt x="138" y="55"/>
                      <a:pt x="137" y="55"/>
                      <a:pt x="136" y="56"/>
                    </a:cubicBezTo>
                    <a:cubicBezTo>
                      <a:pt x="134" y="57"/>
                      <a:pt x="132" y="58"/>
                      <a:pt x="130" y="60"/>
                    </a:cubicBezTo>
                    <a:cubicBezTo>
                      <a:pt x="117" y="67"/>
                      <a:pt x="104" y="75"/>
                      <a:pt x="101" y="81"/>
                    </a:cubicBezTo>
                    <a:cubicBezTo>
                      <a:pt x="96" y="91"/>
                      <a:pt x="100" y="104"/>
                      <a:pt x="110" y="110"/>
                    </a:cubicBezTo>
                    <a:cubicBezTo>
                      <a:pt x="113" y="111"/>
                      <a:pt x="117" y="112"/>
                      <a:pt x="120" y="112"/>
                    </a:cubicBezTo>
                    <a:cubicBezTo>
                      <a:pt x="123" y="112"/>
                      <a:pt x="125" y="112"/>
                      <a:pt x="127" y="111"/>
                    </a:cubicBezTo>
                    <a:cubicBezTo>
                      <a:pt x="132" y="110"/>
                      <a:pt x="137" y="106"/>
                      <a:pt x="139" y="101"/>
                    </a:cubicBezTo>
                    <a:cubicBezTo>
                      <a:pt x="143" y="95"/>
                      <a:pt x="142" y="81"/>
                      <a:pt x="141" y="66"/>
                    </a:cubicBezTo>
                    <a:close/>
                    <a:moveTo>
                      <a:pt x="134" y="98"/>
                    </a:moveTo>
                    <a:cubicBezTo>
                      <a:pt x="132" y="102"/>
                      <a:pt x="129" y="104"/>
                      <a:pt x="125" y="106"/>
                    </a:cubicBezTo>
                    <a:cubicBezTo>
                      <a:pt x="121" y="107"/>
                      <a:pt x="117" y="106"/>
                      <a:pt x="113" y="104"/>
                    </a:cubicBezTo>
                    <a:cubicBezTo>
                      <a:pt x="105" y="100"/>
                      <a:pt x="103" y="91"/>
                      <a:pt x="107" y="83"/>
                    </a:cubicBezTo>
                    <a:cubicBezTo>
                      <a:pt x="109" y="79"/>
                      <a:pt x="125" y="70"/>
                      <a:pt x="133" y="65"/>
                    </a:cubicBezTo>
                    <a:cubicBezTo>
                      <a:pt x="134" y="64"/>
                      <a:pt x="134" y="64"/>
                      <a:pt x="135" y="64"/>
                    </a:cubicBezTo>
                    <a:cubicBezTo>
                      <a:pt x="135" y="64"/>
                      <a:pt x="135" y="65"/>
                      <a:pt x="135" y="66"/>
                    </a:cubicBezTo>
                    <a:cubicBezTo>
                      <a:pt x="136" y="76"/>
                      <a:pt x="137" y="93"/>
                      <a:pt x="134" y="98"/>
                    </a:cubicBezTo>
                    <a:close/>
                    <a:moveTo>
                      <a:pt x="88" y="22"/>
                    </a:moveTo>
                    <a:cubicBezTo>
                      <a:pt x="88" y="20"/>
                      <a:pt x="88" y="19"/>
                      <a:pt x="88" y="17"/>
                    </a:cubicBezTo>
                    <a:cubicBezTo>
                      <a:pt x="88" y="16"/>
                      <a:pt x="87" y="15"/>
                      <a:pt x="86" y="15"/>
                    </a:cubicBezTo>
                    <a:cubicBezTo>
                      <a:pt x="85" y="14"/>
                      <a:pt x="84" y="14"/>
                      <a:pt x="83" y="15"/>
                    </a:cubicBezTo>
                    <a:cubicBezTo>
                      <a:pt x="82" y="16"/>
                      <a:pt x="80" y="17"/>
                      <a:pt x="78" y="18"/>
                    </a:cubicBezTo>
                    <a:cubicBezTo>
                      <a:pt x="68" y="24"/>
                      <a:pt x="58" y="29"/>
                      <a:pt x="56" y="34"/>
                    </a:cubicBezTo>
                    <a:cubicBezTo>
                      <a:pt x="54" y="38"/>
                      <a:pt x="53" y="43"/>
                      <a:pt x="55" y="47"/>
                    </a:cubicBezTo>
                    <a:cubicBezTo>
                      <a:pt x="56" y="52"/>
                      <a:pt x="59" y="55"/>
                      <a:pt x="63" y="57"/>
                    </a:cubicBezTo>
                    <a:cubicBezTo>
                      <a:pt x="66" y="59"/>
                      <a:pt x="68" y="60"/>
                      <a:pt x="71" y="60"/>
                    </a:cubicBezTo>
                    <a:cubicBezTo>
                      <a:pt x="73" y="60"/>
                      <a:pt x="75" y="59"/>
                      <a:pt x="76" y="59"/>
                    </a:cubicBezTo>
                    <a:cubicBezTo>
                      <a:pt x="81" y="57"/>
                      <a:pt x="84" y="54"/>
                      <a:pt x="87" y="50"/>
                    </a:cubicBezTo>
                    <a:cubicBezTo>
                      <a:pt x="89" y="46"/>
                      <a:pt x="89" y="35"/>
                      <a:pt x="88" y="23"/>
                    </a:cubicBezTo>
                    <a:lnTo>
                      <a:pt x="88" y="22"/>
                    </a:lnTo>
                    <a:close/>
                    <a:moveTo>
                      <a:pt x="81" y="48"/>
                    </a:moveTo>
                    <a:cubicBezTo>
                      <a:pt x="80" y="50"/>
                      <a:pt x="77" y="52"/>
                      <a:pt x="75" y="53"/>
                    </a:cubicBezTo>
                    <a:cubicBezTo>
                      <a:pt x="72" y="54"/>
                      <a:pt x="69" y="54"/>
                      <a:pt x="66" y="52"/>
                    </a:cubicBezTo>
                    <a:cubicBezTo>
                      <a:pt x="63" y="51"/>
                      <a:pt x="61" y="48"/>
                      <a:pt x="60" y="45"/>
                    </a:cubicBezTo>
                    <a:cubicBezTo>
                      <a:pt x="60" y="43"/>
                      <a:pt x="60" y="40"/>
                      <a:pt x="61" y="37"/>
                    </a:cubicBezTo>
                    <a:cubicBezTo>
                      <a:pt x="63" y="33"/>
                      <a:pt x="75" y="26"/>
                      <a:pt x="81" y="23"/>
                    </a:cubicBezTo>
                    <a:cubicBezTo>
                      <a:pt x="81" y="23"/>
                      <a:pt x="82" y="23"/>
                      <a:pt x="82" y="22"/>
                    </a:cubicBezTo>
                    <a:cubicBezTo>
                      <a:pt x="82" y="23"/>
                      <a:pt x="82" y="23"/>
                      <a:pt x="82" y="23"/>
                    </a:cubicBezTo>
                    <a:cubicBezTo>
                      <a:pt x="82" y="30"/>
                      <a:pt x="83" y="44"/>
                      <a:pt x="81" y="48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" name="Freeform 30"/>
              <p:cNvSpPr>
                <a:spLocks noEditPoints="1"/>
              </p:cNvSpPr>
              <p:nvPr/>
            </p:nvSpPr>
            <p:spPr bwMode="auto">
              <a:xfrm>
                <a:off x="75" y="6550"/>
                <a:ext cx="401" cy="419"/>
              </a:xfrm>
              <a:custGeom>
                <a:avLst/>
                <a:gdLst>
                  <a:gd name="T0" fmla="*/ 169 w 170"/>
                  <a:gd name="T1" fmla="*/ 131 h 177"/>
                  <a:gd name="T2" fmla="*/ 165 w 170"/>
                  <a:gd name="T3" fmla="*/ 131 h 177"/>
                  <a:gd name="T4" fmla="*/ 120 w 170"/>
                  <a:gd name="T5" fmla="*/ 144 h 177"/>
                  <a:gd name="T6" fmla="*/ 38 w 170"/>
                  <a:gd name="T7" fmla="*/ 62 h 177"/>
                  <a:gd name="T8" fmla="*/ 61 w 170"/>
                  <a:gd name="T9" fmla="*/ 5 h 177"/>
                  <a:gd name="T10" fmla="*/ 61 w 170"/>
                  <a:gd name="T11" fmla="*/ 1 h 177"/>
                  <a:gd name="T12" fmla="*/ 58 w 170"/>
                  <a:gd name="T13" fmla="*/ 0 h 177"/>
                  <a:gd name="T14" fmla="*/ 0 w 170"/>
                  <a:gd name="T15" fmla="*/ 85 h 177"/>
                  <a:gd name="T16" fmla="*/ 92 w 170"/>
                  <a:gd name="T17" fmla="*/ 177 h 177"/>
                  <a:gd name="T18" fmla="*/ 170 w 170"/>
                  <a:gd name="T19" fmla="*/ 135 h 177"/>
                  <a:gd name="T20" fmla="*/ 169 w 170"/>
                  <a:gd name="T21" fmla="*/ 131 h 177"/>
                  <a:gd name="T22" fmla="*/ 92 w 170"/>
                  <a:gd name="T23" fmla="*/ 171 h 177"/>
                  <a:gd name="T24" fmla="*/ 6 w 170"/>
                  <a:gd name="T25" fmla="*/ 85 h 177"/>
                  <a:gd name="T26" fmla="*/ 48 w 170"/>
                  <a:gd name="T27" fmla="*/ 12 h 177"/>
                  <a:gd name="T28" fmla="*/ 32 w 170"/>
                  <a:gd name="T29" fmla="*/ 62 h 177"/>
                  <a:gd name="T30" fmla="*/ 120 w 170"/>
                  <a:gd name="T31" fmla="*/ 150 h 177"/>
                  <a:gd name="T32" fmla="*/ 156 w 170"/>
                  <a:gd name="T33" fmla="*/ 143 h 177"/>
                  <a:gd name="T34" fmla="*/ 92 w 170"/>
                  <a:gd name="T35" fmla="*/ 171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0" h="177">
                    <a:moveTo>
                      <a:pt x="169" y="131"/>
                    </a:moveTo>
                    <a:cubicBezTo>
                      <a:pt x="168" y="130"/>
                      <a:pt x="167" y="130"/>
                      <a:pt x="165" y="131"/>
                    </a:cubicBezTo>
                    <a:cubicBezTo>
                      <a:pt x="152" y="139"/>
                      <a:pt x="136" y="144"/>
                      <a:pt x="120" y="144"/>
                    </a:cubicBezTo>
                    <a:cubicBezTo>
                      <a:pt x="75" y="144"/>
                      <a:pt x="38" y="107"/>
                      <a:pt x="38" y="62"/>
                    </a:cubicBezTo>
                    <a:cubicBezTo>
                      <a:pt x="38" y="40"/>
                      <a:pt x="46" y="20"/>
                      <a:pt x="61" y="5"/>
                    </a:cubicBezTo>
                    <a:cubicBezTo>
                      <a:pt x="62" y="4"/>
                      <a:pt x="62" y="2"/>
                      <a:pt x="61" y="1"/>
                    </a:cubicBezTo>
                    <a:cubicBezTo>
                      <a:pt x="60" y="0"/>
                      <a:pt x="59" y="0"/>
                      <a:pt x="58" y="0"/>
                    </a:cubicBezTo>
                    <a:cubicBezTo>
                      <a:pt x="23" y="14"/>
                      <a:pt x="0" y="48"/>
                      <a:pt x="0" y="85"/>
                    </a:cubicBezTo>
                    <a:cubicBezTo>
                      <a:pt x="0" y="136"/>
                      <a:pt x="41" y="177"/>
                      <a:pt x="92" y="177"/>
                    </a:cubicBezTo>
                    <a:cubicBezTo>
                      <a:pt x="123" y="177"/>
                      <a:pt x="153" y="161"/>
                      <a:pt x="170" y="135"/>
                    </a:cubicBezTo>
                    <a:cubicBezTo>
                      <a:pt x="170" y="134"/>
                      <a:pt x="170" y="132"/>
                      <a:pt x="169" y="131"/>
                    </a:cubicBezTo>
                    <a:close/>
                    <a:moveTo>
                      <a:pt x="92" y="171"/>
                    </a:moveTo>
                    <a:cubicBezTo>
                      <a:pt x="45" y="171"/>
                      <a:pt x="6" y="133"/>
                      <a:pt x="6" y="85"/>
                    </a:cubicBezTo>
                    <a:cubicBezTo>
                      <a:pt x="6" y="55"/>
                      <a:pt x="22" y="27"/>
                      <a:pt x="48" y="12"/>
                    </a:cubicBezTo>
                    <a:cubicBezTo>
                      <a:pt x="38" y="26"/>
                      <a:pt x="32" y="44"/>
                      <a:pt x="32" y="62"/>
                    </a:cubicBezTo>
                    <a:cubicBezTo>
                      <a:pt x="32" y="110"/>
                      <a:pt x="72" y="150"/>
                      <a:pt x="120" y="150"/>
                    </a:cubicBezTo>
                    <a:cubicBezTo>
                      <a:pt x="133" y="150"/>
                      <a:pt x="145" y="148"/>
                      <a:pt x="156" y="143"/>
                    </a:cubicBezTo>
                    <a:cubicBezTo>
                      <a:pt x="140" y="161"/>
                      <a:pt x="116" y="171"/>
                      <a:pt x="92" y="171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" name="Freeform 31"/>
              <p:cNvSpPr>
                <a:spLocks noEditPoints="1"/>
              </p:cNvSpPr>
              <p:nvPr/>
            </p:nvSpPr>
            <p:spPr bwMode="auto">
              <a:xfrm>
                <a:off x="-658" y="6538"/>
                <a:ext cx="439" cy="442"/>
              </a:xfrm>
              <a:custGeom>
                <a:avLst/>
                <a:gdLst>
                  <a:gd name="T0" fmla="*/ 37 w 186"/>
                  <a:gd name="T1" fmla="*/ 91 h 187"/>
                  <a:gd name="T2" fmla="*/ 0 w 186"/>
                  <a:gd name="T3" fmla="*/ 94 h 187"/>
                  <a:gd name="T4" fmla="*/ 37 w 186"/>
                  <a:gd name="T5" fmla="*/ 97 h 187"/>
                  <a:gd name="T6" fmla="*/ 15 w 186"/>
                  <a:gd name="T7" fmla="*/ 49 h 187"/>
                  <a:gd name="T8" fmla="*/ 45 w 186"/>
                  <a:gd name="T9" fmla="*/ 67 h 187"/>
                  <a:gd name="T10" fmla="*/ 47 w 186"/>
                  <a:gd name="T11" fmla="*/ 61 h 187"/>
                  <a:gd name="T12" fmla="*/ 14 w 186"/>
                  <a:gd name="T13" fmla="*/ 45 h 187"/>
                  <a:gd name="T14" fmla="*/ 63 w 186"/>
                  <a:gd name="T15" fmla="*/ 46 h 187"/>
                  <a:gd name="T16" fmla="*/ 67 w 186"/>
                  <a:gd name="T17" fmla="*/ 47 h 187"/>
                  <a:gd name="T18" fmla="*/ 52 w 186"/>
                  <a:gd name="T19" fmla="*/ 13 h 187"/>
                  <a:gd name="T20" fmla="*/ 47 w 186"/>
                  <a:gd name="T21" fmla="*/ 16 h 187"/>
                  <a:gd name="T22" fmla="*/ 93 w 186"/>
                  <a:gd name="T23" fmla="*/ 40 h 187"/>
                  <a:gd name="T24" fmla="*/ 96 w 186"/>
                  <a:gd name="T25" fmla="*/ 3 h 187"/>
                  <a:gd name="T26" fmla="*/ 90 w 186"/>
                  <a:gd name="T27" fmla="*/ 3 h 187"/>
                  <a:gd name="T28" fmla="*/ 93 w 186"/>
                  <a:gd name="T29" fmla="*/ 40 h 187"/>
                  <a:gd name="T30" fmla="*/ 122 w 186"/>
                  <a:gd name="T31" fmla="*/ 49 h 187"/>
                  <a:gd name="T32" fmla="*/ 143 w 186"/>
                  <a:gd name="T33" fmla="*/ 18 h 187"/>
                  <a:gd name="T34" fmla="*/ 138 w 186"/>
                  <a:gd name="T35" fmla="*/ 15 h 187"/>
                  <a:gd name="T36" fmla="*/ 121 w 186"/>
                  <a:gd name="T37" fmla="*/ 48 h 187"/>
                  <a:gd name="T38" fmla="*/ 142 w 186"/>
                  <a:gd name="T39" fmla="*/ 70 h 187"/>
                  <a:gd name="T40" fmla="*/ 173 w 186"/>
                  <a:gd name="T41" fmla="*/ 53 h 187"/>
                  <a:gd name="T42" fmla="*/ 171 w 186"/>
                  <a:gd name="T43" fmla="*/ 48 h 187"/>
                  <a:gd name="T44" fmla="*/ 140 w 186"/>
                  <a:gd name="T45" fmla="*/ 68 h 187"/>
                  <a:gd name="T46" fmla="*/ 118 w 186"/>
                  <a:gd name="T47" fmla="*/ 140 h 187"/>
                  <a:gd name="T48" fmla="*/ 133 w 186"/>
                  <a:gd name="T49" fmla="*/ 174 h 187"/>
                  <a:gd name="T50" fmla="*/ 137 w 186"/>
                  <a:gd name="T51" fmla="*/ 175 h 187"/>
                  <a:gd name="T52" fmla="*/ 122 w 186"/>
                  <a:gd name="T53" fmla="*/ 142 h 187"/>
                  <a:gd name="T54" fmla="*/ 90 w 186"/>
                  <a:gd name="T55" fmla="*/ 150 h 187"/>
                  <a:gd name="T56" fmla="*/ 93 w 186"/>
                  <a:gd name="T57" fmla="*/ 187 h 187"/>
                  <a:gd name="T58" fmla="*/ 96 w 186"/>
                  <a:gd name="T59" fmla="*/ 150 h 187"/>
                  <a:gd name="T60" fmla="*/ 46 w 186"/>
                  <a:gd name="T61" fmla="*/ 119 h 187"/>
                  <a:gd name="T62" fmla="*/ 12 w 186"/>
                  <a:gd name="T63" fmla="*/ 134 h 187"/>
                  <a:gd name="T64" fmla="*/ 14 w 186"/>
                  <a:gd name="T65" fmla="*/ 140 h 187"/>
                  <a:gd name="T66" fmla="*/ 45 w 186"/>
                  <a:gd name="T67" fmla="*/ 123 h 187"/>
                  <a:gd name="T68" fmla="*/ 183 w 186"/>
                  <a:gd name="T69" fmla="*/ 91 h 187"/>
                  <a:gd name="T70" fmla="*/ 146 w 186"/>
                  <a:gd name="T71" fmla="*/ 94 h 187"/>
                  <a:gd name="T72" fmla="*/ 183 w 186"/>
                  <a:gd name="T73" fmla="*/ 97 h 187"/>
                  <a:gd name="T74" fmla="*/ 183 w 186"/>
                  <a:gd name="T75" fmla="*/ 91 h 187"/>
                  <a:gd name="T76" fmla="*/ 142 w 186"/>
                  <a:gd name="T77" fmla="*/ 121 h 187"/>
                  <a:gd name="T78" fmla="*/ 139 w 186"/>
                  <a:gd name="T79" fmla="*/ 126 h 187"/>
                  <a:gd name="T80" fmla="*/ 170 w 186"/>
                  <a:gd name="T81" fmla="*/ 144 h 187"/>
                  <a:gd name="T82" fmla="*/ 171 w 186"/>
                  <a:gd name="T83" fmla="*/ 138 h 187"/>
                  <a:gd name="T84" fmla="*/ 61 w 186"/>
                  <a:gd name="T85" fmla="*/ 140 h 187"/>
                  <a:gd name="T86" fmla="*/ 44 w 186"/>
                  <a:gd name="T87" fmla="*/ 173 h 187"/>
                  <a:gd name="T88" fmla="*/ 48 w 186"/>
                  <a:gd name="T89" fmla="*/ 172 h 187"/>
                  <a:gd name="T90" fmla="*/ 65 w 186"/>
                  <a:gd name="T91" fmla="*/ 139 h 187"/>
                  <a:gd name="T92" fmla="*/ 93 w 186"/>
                  <a:gd name="T93" fmla="*/ 57 h 187"/>
                  <a:gd name="T94" fmla="*/ 93 w 186"/>
                  <a:gd name="T95" fmla="*/ 130 h 187"/>
                  <a:gd name="T96" fmla="*/ 62 w 186"/>
                  <a:gd name="T97" fmla="*/ 94 h 187"/>
                  <a:gd name="T98" fmla="*/ 124 w 186"/>
                  <a:gd name="T99" fmla="*/ 94 h 187"/>
                  <a:gd name="T100" fmla="*/ 62 w 186"/>
                  <a:gd name="T101" fmla="*/ 94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86" h="187">
                    <a:moveTo>
                      <a:pt x="40" y="94"/>
                    </a:moveTo>
                    <a:cubicBezTo>
                      <a:pt x="40" y="92"/>
                      <a:pt x="38" y="91"/>
                      <a:pt x="37" y="91"/>
                    </a:cubicBezTo>
                    <a:cubicBezTo>
                      <a:pt x="3" y="91"/>
                      <a:pt x="3" y="91"/>
                      <a:pt x="3" y="91"/>
                    </a:cubicBezTo>
                    <a:cubicBezTo>
                      <a:pt x="1" y="91"/>
                      <a:pt x="0" y="92"/>
                      <a:pt x="0" y="94"/>
                    </a:cubicBezTo>
                    <a:cubicBezTo>
                      <a:pt x="0" y="95"/>
                      <a:pt x="1" y="97"/>
                      <a:pt x="3" y="97"/>
                    </a:cubicBezTo>
                    <a:cubicBezTo>
                      <a:pt x="37" y="97"/>
                      <a:pt x="37" y="97"/>
                      <a:pt x="37" y="97"/>
                    </a:cubicBezTo>
                    <a:cubicBezTo>
                      <a:pt x="38" y="97"/>
                      <a:pt x="40" y="95"/>
                      <a:pt x="40" y="94"/>
                    </a:cubicBezTo>
                    <a:close/>
                    <a:moveTo>
                      <a:pt x="15" y="49"/>
                    </a:moveTo>
                    <a:cubicBezTo>
                      <a:pt x="43" y="67"/>
                      <a:pt x="43" y="67"/>
                      <a:pt x="43" y="67"/>
                    </a:cubicBezTo>
                    <a:cubicBezTo>
                      <a:pt x="44" y="67"/>
                      <a:pt x="44" y="67"/>
                      <a:pt x="45" y="67"/>
                    </a:cubicBezTo>
                    <a:cubicBezTo>
                      <a:pt x="46" y="67"/>
                      <a:pt x="47" y="66"/>
                      <a:pt x="48" y="66"/>
                    </a:cubicBezTo>
                    <a:cubicBezTo>
                      <a:pt x="48" y="64"/>
                      <a:pt x="48" y="62"/>
                      <a:pt x="47" y="61"/>
                    </a:cubicBezTo>
                    <a:cubicBezTo>
                      <a:pt x="18" y="44"/>
                      <a:pt x="18" y="44"/>
                      <a:pt x="18" y="44"/>
                    </a:cubicBezTo>
                    <a:cubicBezTo>
                      <a:pt x="16" y="43"/>
                      <a:pt x="15" y="43"/>
                      <a:pt x="14" y="45"/>
                    </a:cubicBezTo>
                    <a:cubicBezTo>
                      <a:pt x="13" y="46"/>
                      <a:pt x="13" y="48"/>
                      <a:pt x="15" y="49"/>
                    </a:cubicBezTo>
                    <a:close/>
                    <a:moveTo>
                      <a:pt x="63" y="46"/>
                    </a:moveTo>
                    <a:cubicBezTo>
                      <a:pt x="64" y="47"/>
                      <a:pt x="65" y="47"/>
                      <a:pt x="66" y="47"/>
                    </a:cubicBezTo>
                    <a:cubicBezTo>
                      <a:pt x="66" y="47"/>
                      <a:pt x="67" y="47"/>
                      <a:pt x="67" y="47"/>
                    </a:cubicBezTo>
                    <a:cubicBezTo>
                      <a:pt x="69" y="46"/>
                      <a:pt x="69" y="44"/>
                      <a:pt x="69" y="43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52" y="11"/>
                      <a:pt x="50" y="11"/>
                      <a:pt x="48" y="12"/>
                    </a:cubicBezTo>
                    <a:cubicBezTo>
                      <a:pt x="47" y="13"/>
                      <a:pt x="46" y="14"/>
                      <a:pt x="47" y="16"/>
                    </a:cubicBezTo>
                    <a:lnTo>
                      <a:pt x="63" y="46"/>
                    </a:lnTo>
                    <a:close/>
                    <a:moveTo>
                      <a:pt x="93" y="40"/>
                    </a:moveTo>
                    <a:cubicBezTo>
                      <a:pt x="95" y="40"/>
                      <a:pt x="96" y="39"/>
                      <a:pt x="96" y="37"/>
                    </a:cubicBezTo>
                    <a:cubicBezTo>
                      <a:pt x="96" y="3"/>
                      <a:pt x="96" y="3"/>
                      <a:pt x="96" y="3"/>
                    </a:cubicBezTo>
                    <a:cubicBezTo>
                      <a:pt x="96" y="2"/>
                      <a:pt x="95" y="0"/>
                      <a:pt x="93" y="0"/>
                    </a:cubicBezTo>
                    <a:cubicBezTo>
                      <a:pt x="91" y="0"/>
                      <a:pt x="90" y="2"/>
                      <a:pt x="90" y="3"/>
                    </a:cubicBezTo>
                    <a:cubicBezTo>
                      <a:pt x="90" y="37"/>
                      <a:pt x="90" y="37"/>
                      <a:pt x="90" y="37"/>
                    </a:cubicBezTo>
                    <a:cubicBezTo>
                      <a:pt x="90" y="39"/>
                      <a:pt x="91" y="40"/>
                      <a:pt x="93" y="40"/>
                    </a:cubicBezTo>
                    <a:close/>
                    <a:moveTo>
                      <a:pt x="121" y="48"/>
                    </a:moveTo>
                    <a:cubicBezTo>
                      <a:pt x="121" y="49"/>
                      <a:pt x="122" y="49"/>
                      <a:pt x="122" y="49"/>
                    </a:cubicBezTo>
                    <a:cubicBezTo>
                      <a:pt x="123" y="49"/>
                      <a:pt x="124" y="48"/>
                      <a:pt x="125" y="47"/>
                    </a:cubicBezTo>
                    <a:cubicBezTo>
                      <a:pt x="143" y="18"/>
                      <a:pt x="143" y="18"/>
                      <a:pt x="143" y="18"/>
                    </a:cubicBezTo>
                    <a:cubicBezTo>
                      <a:pt x="144" y="17"/>
                      <a:pt x="143" y="15"/>
                      <a:pt x="142" y="14"/>
                    </a:cubicBezTo>
                    <a:cubicBezTo>
                      <a:pt x="140" y="13"/>
                      <a:pt x="139" y="14"/>
                      <a:pt x="138" y="15"/>
                    </a:cubicBezTo>
                    <a:cubicBezTo>
                      <a:pt x="120" y="44"/>
                      <a:pt x="120" y="44"/>
                      <a:pt x="120" y="44"/>
                    </a:cubicBezTo>
                    <a:cubicBezTo>
                      <a:pt x="119" y="46"/>
                      <a:pt x="119" y="47"/>
                      <a:pt x="121" y="48"/>
                    </a:cubicBezTo>
                    <a:close/>
                    <a:moveTo>
                      <a:pt x="140" y="68"/>
                    </a:moveTo>
                    <a:cubicBezTo>
                      <a:pt x="140" y="69"/>
                      <a:pt x="141" y="70"/>
                      <a:pt x="142" y="70"/>
                    </a:cubicBezTo>
                    <a:cubicBezTo>
                      <a:pt x="143" y="70"/>
                      <a:pt x="143" y="70"/>
                      <a:pt x="144" y="69"/>
                    </a:cubicBezTo>
                    <a:cubicBezTo>
                      <a:pt x="173" y="53"/>
                      <a:pt x="173" y="53"/>
                      <a:pt x="173" y="53"/>
                    </a:cubicBezTo>
                    <a:cubicBezTo>
                      <a:pt x="175" y="52"/>
                      <a:pt x="175" y="51"/>
                      <a:pt x="175" y="49"/>
                    </a:cubicBezTo>
                    <a:cubicBezTo>
                      <a:pt x="174" y="48"/>
                      <a:pt x="172" y="47"/>
                      <a:pt x="171" y="48"/>
                    </a:cubicBezTo>
                    <a:cubicBezTo>
                      <a:pt x="141" y="64"/>
                      <a:pt x="141" y="64"/>
                      <a:pt x="141" y="64"/>
                    </a:cubicBezTo>
                    <a:cubicBezTo>
                      <a:pt x="139" y="65"/>
                      <a:pt x="139" y="67"/>
                      <a:pt x="140" y="68"/>
                    </a:cubicBezTo>
                    <a:close/>
                    <a:moveTo>
                      <a:pt x="122" y="142"/>
                    </a:moveTo>
                    <a:cubicBezTo>
                      <a:pt x="122" y="140"/>
                      <a:pt x="120" y="140"/>
                      <a:pt x="118" y="140"/>
                    </a:cubicBezTo>
                    <a:cubicBezTo>
                      <a:pt x="117" y="141"/>
                      <a:pt x="116" y="143"/>
                      <a:pt x="117" y="144"/>
                    </a:cubicBezTo>
                    <a:cubicBezTo>
                      <a:pt x="133" y="174"/>
                      <a:pt x="133" y="174"/>
                      <a:pt x="133" y="174"/>
                    </a:cubicBezTo>
                    <a:cubicBezTo>
                      <a:pt x="134" y="175"/>
                      <a:pt x="135" y="176"/>
                      <a:pt x="136" y="176"/>
                    </a:cubicBezTo>
                    <a:cubicBezTo>
                      <a:pt x="136" y="176"/>
                      <a:pt x="137" y="176"/>
                      <a:pt x="137" y="175"/>
                    </a:cubicBezTo>
                    <a:cubicBezTo>
                      <a:pt x="139" y="175"/>
                      <a:pt x="139" y="173"/>
                      <a:pt x="139" y="171"/>
                    </a:cubicBezTo>
                    <a:lnTo>
                      <a:pt x="122" y="142"/>
                    </a:lnTo>
                    <a:close/>
                    <a:moveTo>
                      <a:pt x="93" y="147"/>
                    </a:moveTo>
                    <a:cubicBezTo>
                      <a:pt x="91" y="147"/>
                      <a:pt x="90" y="148"/>
                      <a:pt x="90" y="150"/>
                    </a:cubicBezTo>
                    <a:cubicBezTo>
                      <a:pt x="90" y="184"/>
                      <a:pt x="90" y="184"/>
                      <a:pt x="90" y="184"/>
                    </a:cubicBezTo>
                    <a:cubicBezTo>
                      <a:pt x="90" y="185"/>
                      <a:pt x="91" y="187"/>
                      <a:pt x="93" y="187"/>
                    </a:cubicBezTo>
                    <a:cubicBezTo>
                      <a:pt x="95" y="187"/>
                      <a:pt x="96" y="185"/>
                      <a:pt x="96" y="184"/>
                    </a:cubicBezTo>
                    <a:cubicBezTo>
                      <a:pt x="96" y="150"/>
                      <a:pt x="96" y="150"/>
                      <a:pt x="96" y="150"/>
                    </a:cubicBezTo>
                    <a:cubicBezTo>
                      <a:pt x="96" y="148"/>
                      <a:pt x="95" y="147"/>
                      <a:pt x="93" y="147"/>
                    </a:cubicBezTo>
                    <a:close/>
                    <a:moveTo>
                      <a:pt x="46" y="119"/>
                    </a:moveTo>
                    <a:cubicBezTo>
                      <a:pt x="45" y="118"/>
                      <a:pt x="43" y="117"/>
                      <a:pt x="42" y="118"/>
                    </a:cubicBezTo>
                    <a:cubicBezTo>
                      <a:pt x="12" y="134"/>
                      <a:pt x="12" y="134"/>
                      <a:pt x="12" y="134"/>
                    </a:cubicBezTo>
                    <a:cubicBezTo>
                      <a:pt x="11" y="135"/>
                      <a:pt x="10" y="137"/>
                      <a:pt x="11" y="138"/>
                    </a:cubicBezTo>
                    <a:cubicBezTo>
                      <a:pt x="12" y="139"/>
                      <a:pt x="13" y="140"/>
                      <a:pt x="14" y="140"/>
                    </a:cubicBezTo>
                    <a:cubicBezTo>
                      <a:pt x="14" y="140"/>
                      <a:pt x="15" y="139"/>
                      <a:pt x="15" y="139"/>
                    </a:cubicBezTo>
                    <a:cubicBezTo>
                      <a:pt x="45" y="123"/>
                      <a:pt x="45" y="123"/>
                      <a:pt x="45" y="123"/>
                    </a:cubicBezTo>
                    <a:cubicBezTo>
                      <a:pt x="46" y="122"/>
                      <a:pt x="47" y="120"/>
                      <a:pt x="46" y="119"/>
                    </a:cubicBezTo>
                    <a:close/>
                    <a:moveTo>
                      <a:pt x="183" y="91"/>
                    </a:moveTo>
                    <a:cubicBezTo>
                      <a:pt x="149" y="91"/>
                      <a:pt x="149" y="91"/>
                      <a:pt x="149" y="91"/>
                    </a:cubicBezTo>
                    <a:cubicBezTo>
                      <a:pt x="147" y="91"/>
                      <a:pt x="146" y="92"/>
                      <a:pt x="146" y="94"/>
                    </a:cubicBezTo>
                    <a:cubicBezTo>
                      <a:pt x="146" y="95"/>
                      <a:pt x="147" y="97"/>
                      <a:pt x="149" y="97"/>
                    </a:cubicBezTo>
                    <a:cubicBezTo>
                      <a:pt x="183" y="97"/>
                      <a:pt x="183" y="97"/>
                      <a:pt x="183" y="97"/>
                    </a:cubicBezTo>
                    <a:cubicBezTo>
                      <a:pt x="185" y="97"/>
                      <a:pt x="186" y="95"/>
                      <a:pt x="186" y="94"/>
                    </a:cubicBezTo>
                    <a:cubicBezTo>
                      <a:pt x="186" y="92"/>
                      <a:pt x="185" y="91"/>
                      <a:pt x="183" y="91"/>
                    </a:cubicBezTo>
                    <a:close/>
                    <a:moveTo>
                      <a:pt x="171" y="138"/>
                    </a:moveTo>
                    <a:cubicBezTo>
                      <a:pt x="142" y="121"/>
                      <a:pt x="142" y="121"/>
                      <a:pt x="142" y="121"/>
                    </a:cubicBezTo>
                    <a:cubicBezTo>
                      <a:pt x="141" y="120"/>
                      <a:pt x="139" y="120"/>
                      <a:pt x="138" y="122"/>
                    </a:cubicBezTo>
                    <a:cubicBezTo>
                      <a:pt x="137" y="123"/>
                      <a:pt x="138" y="125"/>
                      <a:pt x="139" y="126"/>
                    </a:cubicBezTo>
                    <a:cubicBezTo>
                      <a:pt x="168" y="143"/>
                      <a:pt x="168" y="143"/>
                      <a:pt x="168" y="143"/>
                    </a:cubicBezTo>
                    <a:cubicBezTo>
                      <a:pt x="168" y="144"/>
                      <a:pt x="169" y="144"/>
                      <a:pt x="170" y="144"/>
                    </a:cubicBezTo>
                    <a:cubicBezTo>
                      <a:pt x="171" y="144"/>
                      <a:pt x="172" y="143"/>
                      <a:pt x="172" y="142"/>
                    </a:cubicBezTo>
                    <a:cubicBezTo>
                      <a:pt x="173" y="141"/>
                      <a:pt x="173" y="139"/>
                      <a:pt x="171" y="138"/>
                    </a:cubicBezTo>
                    <a:close/>
                    <a:moveTo>
                      <a:pt x="65" y="139"/>
                    </a:moveTo>
                    <a:cubicBezTo>
                      <a:pt x="63" y="138"/>
                      <a:pt x="62" y="138"/>
                      <a:pt x="61" y="140"/>
                    </a:cubicBezTo>
                    <a:cubicBezTo>
                      <a:pt x="43" y="169"/>
                      <a:pt x="43" y="169"/>
                      <a:pt x="43" y="169"/>
                    </a:cubicBezTo>
                    <a:cubicBezTo>
                      <a:pt x="42" y="170"/>
                      <a:pt x="43" y="172"/>
                      <a:pt x="44" y="173"/>
                    </a:cubicBezTo>
                    <a:cubicBezTo>
                      <a:pt x="44" y="173"/>
                      <a:pt x="45" y="173"/>
                      <a:pt x="46" y="173"/>
                    </a:cubicBezTo>
                    <a:cubicBezTo>
                      <a:pt x="47" y="173"/>
                      <a:pt x="48" y="173"/>
                      <a:pt x="48" y="172"/>
                    </a:cubicBezTo>
                    <a:cubicBezTo>
                      <a:pt x="66" y="143"/>
                      <a:pt x="66" y="143"/>
                      <a:pt x="66" y="143"/>
                    </a:cubicBezTo>
                    <a:cubicBezTo>
                      <a:pt x="67" y="142"/>
                      <a:pt x="66" y="140"/>
                      <a:pt x="65" y="139"/>
                    </a:cubicBezTo>
                    <a:close/>
                    <a:moveTo>
                      <a:pt x="130" y="94"/>
                    </a:moveTo>
                    <a:cubicBezTo>
                      <a:pt x="130" y="73"/>
                      <a:pt x="113" y="57"/>
                      <a:pt x="93" y="57"/>
                    </a:cubicBezTo>
                    <a:cubicBezTo>
                      <a:pt x="73" y="57"/>
                      <a:pt x="56" y="73"/>
                      <a:pt x="56" y="94"/>
                    </a:cubicBezTo>
                    <a:cubicBezTo>
                      <a:pt x="56" y="114"/>
                      <a:pt x="73" y="130"/>
                      <a:pt x="93" y="130"/>
                    </a:cubicBezTo>
                    <a:cubicBezTo>
                      <a:pt x="113" y="130"/>
                      <a:pt x="130" y="114"/>
                      <a:pt x="130" y="94"/>
                    </a:cubicBezTo>
                    <a:close/>
                    <a:moveTo>
                      <a:pt x="62" y="94"/>
                    </a:moveTo>
                    <a:cubicBezTo>
                      <a:pt x="62" y="77"/>
                      <a:pt x="76" y="63"/>
                      <a:pt x="93" y="63"/>
                    </a:cubicBezTo>
                    <a:cubicBezTo>
                      <a:pt x="110" y="63"/>
                      <a:pt x="124" y="77"/>
                      <a:pt x="124" y="94"/>
                    </a:cubicBezTo>
                    <a:cubicBezTo>
                      <a:pt x="124" y="111"/>
                      <a:pt x="110" y="124"/>
                      <a:pt x="93" y="124"/>
                    </a:cubicBezTo>
                    <a:cubicBezTo>
                      <a:pt x="76" y="124"/>
                      <a:pt x="62" y="111"/>
                      <a:pt x="62" y="94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" name="Freeform 32"/>
              <p:cNvSpPr>
                <a:spLocks noEditPoints="1"/>
              </p:cNvSpPr>
              <p:nvPr/>
            </p:nvSpPr>
            <p:spPr bwMode="auto">
              <a:xfrm>
                <a:off x="7951" y="5891"/>
                <a:ext cx="366" cy="324"/>
              </a:xfrm>
              <a:custGeom>
                <a:avLst/>
                <a:gdLst>
                  <a:gd name="T0" fmla="*/ 110 w 155"/>
                  <a:gd name="T1" fmla="*/ 106 h 137"/>
                  <a:gd name="T2" fmla="*/ 139 w 155"/>
                  <a:gd name="T3" fmla="*/ 106 h 137"/>
                  <a:gd name="T4" fmla="*/ 124 w 155"/>
                  <a:gd name="T5" fmla="*/ 115 h 137"/>
                  <a:gd name="T6" fmla="*/ 124 w 155"/>
                  <a:gd name="T7" fmla="*/ 98 h 137"/>
                  <a:gd name="T8" fmla="*/ 124 w 155"/>
                  <a:gd name="T9" fmla="*/ 115 h 137"/>
                  <a:gd name="T10" fmla="*/ 104 w 155"/>
                  <a:gd name="T11" fmla="*/ 82 h 137"/>
                  <a:gd name="T12" fmla="*/ 125 w 155"/>
                  <a:gd name="T13" fmla="*/ 26 h 137"/>
                  <a:gd name="T14" fmla="*/ 123 w 155"/>
                  <a:gd name="T15" fmla="*/ 4 h 137"/>
                  <a:gd name="T16" fmla="*/ 101 w 155"/>
                  <a:gd name="T17" fmla="*/ 9 h 137"/>
                  <a:gd name="T18" fmla="*/ 53 w 155"/>
                  <a:gd name="T19" fmla="*/ 9 h 137"/>
                  <a:gd name="T20" fmla="*/ 31 w 155"/>
                  <a:gd name="T21" fmla="*/ 2 h 137"/>
                  <a:gd name="T22" fmla="*/ 29 w 155"/>
                  <a:gd name="T23" fmla="*/ 26 h 137"/>
                  <a:gd name="T24" fmla="*/ 50 w 155"/>
                  <a:gd name="T25" fmla="*/ 82 h 137"/>
                  <a:gd name="T26" fmla="*/ 0 w 155"/>
                  <a:gd name="T27" fmla="*/ 106 h 137"/>
                  <a:gd name="T28" fmla="*/ 31 w 155"/>
                  <a:gd name="T29" fmla="*/ 137 h 137"/>
                  <a:gd name="T30" fmla="*/ 53 w 155"/>
                  <a:gd name="T31" fmla="*/ 129 h 137"/>
                  <a:gd name="T32" fmla="*/ 102 w 155"/>
                  <a:gd name="T33" fmla="*/ 129 h 137"/>
                  <a:gd name="T34" fmla="*/ 124 w 155"/>
                  <a:gd name="T35" fmla="*/ 137 h 137"/>
                  <a:gd name="T36" fmla="*/ 124 w 155"/>
                  <a:gd name="T37" fmla="*/ 76 h 137"/>
                  <a:gd name="T38" fmla="*/ 123 w 155"/>
                  <a:gd name="T39" fmla="*/ 131 h 137"/>
                  <a:gd name="T40" fmla="*/ 80 w 155"/>
                  <a:gd name="T41" fmla="*/ 88 h 137"/>
                  <a:gd name="T42" fmla="*/ 75 w 155"/>
                  <a:gd name="T43" fmla="*/ 88 h 137"/>
                  <a:gd name="T44" fmla="*/ 32 w 155"/>
                  <a:gd name="T45" fmla="*/ 131 h 137"/>
                  <a:gd name="T46" fmla="*/ 6 w 155"/>
                  <a:gd name="T47" fmla="*/ 106 h 137"/>
                  <a:gd name="T48" fmla="*/ 49 w 155"/>
                  <a:gd name="T49" fmla="*/ 89 h 137"/>
                  <a:gd name="T50" fmla="*/ 53 w 155"/>
                  <a:gd name="T51" fmla="*/ 89 h 137"/>
                  <a:gd name="T52" fmla="*/ 66 w 155"/>
                  <a:gd name="T53" fmla="*/ 68 h 137"/>
                  <a:gd name="T54" fmla="*/ 32 w 155"/>
                  <a:gd name="T55" fmla="*/ 12 h 137"/>
                  <a:gd name="T56" fmla="*/ 48 w 155"/>
                  <a:gd name="T57" fmla="*/ 13 h 137"/>
                  <a:gd name="T58" fmla="*/ 77 w 155"/>
                  <a:gd name="T59" fmla="*/ 52 h 137"/>
                  <a:gd name="T60" fmla="*/ 106 w 155"/>
                  <a:gd name="T61" fmla="*/ 13 h 137"/>
                  <a:gd name="T62" fmla="*/ 123 w 155"/>
                  <a:gd name="T63" fmla="*/ 14 h 137"/>
                  <a:gd name="T64" fmla="*/ 89 w 155"/>
                  <a:gd name="T65" fmla="*/ 68 h 137"/>
                  <a:gd name="T66" fmla="*/ 101 w 155"/>
                  <a:gd name="T67" fmla="*/ 89 h 137"/>
                  <a:gd name="T68" fmla="*/ 106 w 155"/>
                  <a:gd name="T69" fmla="*/ 89 h 137"/>
                  <a:gd name="T70" fmla="*/ 149 w 155"/>
                  <a:gd name="T71" fmla="*/ 106 h 137"/>
                  <a:gd name="T72" fmla="*/ 31 w 155"/>
                  <a:gd name="T73" fmla="*/ 92 h 137"/>
                  <a:gd name="T74" fmla="*/ 31 w 155"/>
                  <a:gd name="T75" fmla="*/ 121 h 137"/>
                  <a:gd name="T76" fmla="*/ 31 w 155"/>
                  <a:gd name="T77" fmla="*/ 92 h 137"/>
                  <a:gd name="T78" fmla="*/ 23 w 155"/>
                  <a:gd name="T79" fmla="*/ 106 h 137"/>
                  <a:gd name="T80" fmla="*/ 40 w 155"/>
                  <a:gd name="T81" fmla="*/ 106 h 137"/>
                  <a:gd name="T82" fmla="*/ 77 w 155"/>
                  <a:gd name="T83" fmla="*/ 62 h 137"/>
                  <a:gd name="T84" fmla="*/ 77 w 155"/>
                  <a:gd name="T85" fmla="*/ 76 h 137"/>
                  <a:gd name="T86" fmla="*/ 77 w 155"/>
                  <a:gd name="T87" fmla="*/ 62 h 137"/>
                  <a:gd name="T88" fmla="*/ 76 w 155"/>
                  <a:gd name="T89" fmla="*/ 69 h 137"/>
                  <a:gd name="T90" fmla="*/ 78 w 155"/>
                  <a:gd name="T91" fmla="*/ 6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5" h="137">
                    <a:moveTo>
                      <a:pt x="124" y="92"/>
                    </a:moveTo>
                    <a:cubicBezTo>
                      <a:pt x="116" y="92"/>
                      <a:pt x="110" y="98"/>
                      <a:pt x="110" y="106"/>
                    </a:cubicBezTo>
                    <a:cubicBezTo>
                      <a:pt x="110" y="114"/>
                      <a:pt x="116" y="121"/>
                      <a:pt x="124" y="121"/>
                    </a:cubicBezTo>
                    <a:cubicBezTo>
                      <a:pt x="132" y="121"/>
                      <a:pt x="139" y="114"/>
                      <a:pt x="139" y="106"/>
                    </a:cubicBezTo>
                    <a:cubicBezTo>
                      <a:pt x="139" y="98"/>
                      <a:pt x="132" y="92"/>
                      <a:pt x="124" y="92"/>
                    </a:cubicBezTo>
                    <a:close/>
                    <a:moveTo>
                      <a:pt x="124" y="115"/>
                    </a:moveTo>
                    <a:cubicBezTo>
                      <a:pt x="120" y="115"/>
                      <a:pt x="116" y="111"/>
                      <a:pt x="116" y="106"/>
                    </a:cubicBezTo>
                    <a:cubicBezTo>
                      <a:pt x="116" y="102"/>
                      <a:pt x="120" y="98"/>
                      <a:pt x="124" y="98"/>
                    </a:cubicBezTo>
                    <a:cubicBezTo>
                      <a:pt x="129" y="98"/>
                      <a:pt x="133" y="102"/>
                      <a:pt x="133" y="106"/>
                    </a:cubicBezTo>
                    <a:cubicBezTo>
                      <a:pt x="133" y="111"/>
                      <a:pt x="129" y="115"/>
                      <a:pt x="124" y="115"/>
                    </a:cubicBezTo>
                    <a:close/>
                    <a:moveTo>
                      <a:pt x="124" y="76"/>
                    </a:moveTo>
                    <a:cubicBezTo>
                      <a:pt x="117" y="76"/>
                      <a:pt x="110" y="78"/>
                      <a:pt x="104" y="82"/>
                    </a:cubicBezTo>
                    <a:cubicBezTo>
                      <a:pt x="95" y="69"/>
                      <a:pt x="95" y="69"/>
                      <a:pt x="95" y="69"/>
                    </a:cubicBezTo>
                    <a:cubicBezTo>
                      <a:pt x="125" y="26"/>
                      <a:pt x="125" y="26"/>
                      <a:pt x="125" y="26"/>
                    </a:cubicBezTo>
                    <a:cubicBezTo>
                      <a:pt x="128" y="22"/>
                      <a:pt x="129" y="18"/>
                      <a:pt x="129" y="14"/>
                    </a:cubicBezTo>
                    <a:cubicBezTo>
                      <a:pt x="128" y="9"/>
                      <a:pt x="126" y="6"/>
                      <a:pt x="123" y="4"/>
                    </a:cubicBezTo>
                    <a:cubicBezTo>
                      <a:pt x="121" y="2"/>
                      <a:pt x="118" y="1"/>
                      <a:pt x="116" y="1"/>
                    </a:cubicBezTo>
                    <a:cubicBezTo>
                      <a:pt x="110" y="1"/>
                      <a:pt x="105" y="4"/>
                      <a:pt x="101" y="9"/>
                    </a:cubicBezTo>
                    <a:cubicBezTo>
                      <a:pt x="77" y="44"/>
                      <a:pt x="77" y="44"/>
                      <a:pt x="77" y="44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49" y="4"/>
                      <a:pt x="43" y="0"/>
                      <a:pt x="38" y="0"/>
                    </a:cubicBezTo>
                    <a:cubicBezTo>
                      <a:pt x="35" y="0"/>
                      <a:pt x="33" y="1"/>
                      <a:pt x="31" y="2"/>
                    </a:cubicBezTo>
                    <a:cubicBezTo>
                      <a:pt x="29" y="4"/>
                      <a:pt x="27" y="7"/>
                      <a:pt x="26" y="11"/>
                    </a:cubicBezTo>
                    <a:cubicBezTo>
                      <a:pt x="25" y="16"/>
                      <a:pt x="26" y="22"/>
                      <a:pt x="29" y="26"/>
                    </a:cubicBezTo>
                    <a:cubicBezTo>
                      <a:pt x="60" y="69"/>
                      <a:pt x="60" y="69"/>
                      <a:pt x="60" y="69"/>
                    </a:cubicBezTo>
                    <a:cubicBezTo>
                      <a:pt x="50" y="82"/>
                      <a:pt x="50" y="82"/>
                      <a:pt x="50" y="82"/>
                    </a:cubicBezTo>
                    <a:cubicBezTo>
                      <a:pt x="45" y="78"/>
                      <a:pt x="38" y="76"/>
                      <a:pt x="31" y="76"/>
                    </a:cubicBezTo>
                    <a:cubicBezTo>
                      <a:pt x="14" y="76"/>
                      <a:pt x="0" y="89"/>
                      <a:pt x="0" y="106"/>
                    </a:cubicBezTo>
                    <a:cubicBezTo>
                      <a:pt x="0" y="123"/>
                      <a:pt x="14" y="137"/>
                      <a:pt x="31" y="137"/>
                    </a:cubicBezTo>
                    <a:cubicBezTo>
                      <a:pt x="31" y="137"/>
                      <a:pt x="31" y="137"/>
                      <a:pt x="31" y="137"/>
                    </a:cubicBezTo>
                    <a:cubicBezTo>
                      <a:pt x="32" y="137"/>
                      <a:pt x="32" y="137"/>
                      <a:pt x="32" y="137"/>
                    </a:cubicBezTo>
                    <a:cubicBezTo>
                      <a:pt x="35" y="137"/>
                      <a:pt x="48" y="137"/>
                      <a:pt x="53" y="129"/>
                    </a:cubicBezTo>
                    <a:cubicBezTo>
                      <a:pt x="77" y="94"/>
                      <a:pt x="77" y="94"/>
                      <a:pt x="77" y="94"/>
                    </a:cubicBezTo>
                    <a:cubicBezTo>
                      <a:pt x="102" y="129"/>
                      <a:pt x="102" y="129"/>
                      <a:pt x="102" y="129"/>
                    </a:cubicBezTo>
                    <a:cubicBezTo>
                      <a:pt x="107" y="137"/>
                      <a:pt x="119" y="137"/>
                      <a:pt x="123" y="137"/>
                    </a:cubicBezTo>
                    <a:cubicBezTo>
                      <a:pt x="124" y="137"/>
                      <a:pt x="124" y="137"/>
                      <a:pt x="124" y="137"/>
                    </a:cubicBezTo>
                    <a:cubicBezTo>
                      <a:pt x="141" y="137"/>
                      <a:pt x="155" y="123"/>
                      <a:pt x="155" y="106"/>
                    </a:cubicBezTo>
                    <a:cubicBezTo>
                      <a:pt x="155" y="89"/>
                      <a:pt x="141" y="76"/>
                      <a:pt x="124" y="76"/>
                    </a:cubicBezTo>
                    <a:close/>
                    <a:moveTo>
                      <a:pt x="124" y="131"/>
                    </a:moveTo>
                    <a:cubicBezTo>
                      <a:pt x="123" y="131"/>
                      <a:pt x="123" y="131"/>
                      <a:pt x="123" y="131"/>
                    </a:cubicBezTo>
                    <a:cubicBezTo>
                      <a:pt x="117" y="131"/>
                      <a:pt x="109" y="130"/>
                      <a:pt x="107" y="126"/>
                    </a:cubicBezTo>
                    <a:cubicBezTo>
                      <a:pt x="80" y="88"/>
                      <a:pt x="80" y="88"/>
                      <a:pt x="80" y="88"/>
                    </a:cubicBezTo>
                    <a:cubicBezTo>
                      <a:pt x="79" y="87"/>
                      <a:pt x="78" y="86"/>
                      <a:pt x="77" y="86"/>
                    </a:cubicBezTo>
                    <a:cubicBezTo>
                      <a:pt x="76" y="86"/>
                      <a:pt x="75" y="87"/>
                      <a:pt x="75" y="88"/>
                    </a:cubicBezTo>
                    <a:cubicBezTo>
                      <a:pt x="48" y="126"/>
                      <a:pt x="48" y="126"/>
                      <a:pt x="48" y="126"/>
                    </a:cubicBezTo>
                    <a:cubicBezTo>
                      <a:pt x="45" y="130"/>
                      <a:pt x="38" y="131"/>
                      <a:pt x="32" y="131"/>
                    </a:cubicBezTo>
                    <a:cubicBezTo>
                      <a:pt x="31" y="131"/>
                      <a:pt x="31" y="131"/>
                      <a:pt x="31" y="131"/>
                    </a:cubicBezTo>
                    <a:cubicBezTo>
                      <a:pt x="17" y="131"/>
                      <a:pt x="6" y="120"/>
                      <a:pt x="6" y="106"/>
                    </a:cubicBezTo>
                    <a:cubicBezTo>
                      <a:pt x="6" y="93"/>
                      <a:pt x="17" y="82"/>
                      <a:pt x="31" y="82"/>
                    </a:cubicBezTo>
                    <a:cubicBezTo>
                      <a:pt x="38" y="82"/>
                      <a:pt x="44" y="84"/>
                      <a:pt x="49" y="89"/>
                    </a:cubicBezTo>
                    <a:cubicBezTo>
                      <a:pt x="49" y="90"/>
                      <a:pt x="50" y="90"/>
                      <a:pt x="51" y="90"/>
                    </a:cubicBezTo>
                    <a:cubicBezTo>
                      <a:pt x="52" y="90"/>
                      <a:pt x="53" y="89"/>
                      <a:pt x="53" y="89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6" y="70"/>
                      <a:pt x="66" y="69"/>
                      <a:pt x="66" y="68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2" y="19"/>
                      <a:pt x="31" y="15"/>
                      <a:pt x="32" y="12"/>
                    </a:cubicBezTo>
                    <a:cubicBezTo>
                      <a:pt x="32" y="10"/>
                      <a:pt x="33" y="8"/>
                      <a:pt x="35" y="7"/>
                    </a:cubicBezTo>
                    <a:cubicBezTo>
                      <a:pt x="38" y="4"/>
                      <a:pt x="45" y="7"/>
                      <a:pt x="48" y="13"/>
                    </a:cubicBezTo>
                    <a:cubicBezTo>
                      <a:pt x="75" y="51"/>
                      <a:pt x="75" y="51"/>
                      <a:pt x="75" y="51"/>
                    </a:cubicBezTo>
                    <a:cubicBezTo>
                      <a:pt x="75" y="52"/>
                      <a:pt x="76" y="52"/>
                      <a:pt x="77" y="52"/>
                    </a:cubicBezTo>
                    <a:cubicBezTo>
                      <a:pt x="78" y="52"/>
                      <a:pt x="79" y="52"/>
                      <a:pt x="80" y="51"/>
                    </a:cubicBezTo>
                    <a:cubicBezTo>
                      <a:pt x="106" y="13"/>
                      <a:pt x="106" y="13"/>
                      <a:pt x="106" y="13"/>
                    </a:cubicBezTo>
                    <a:cubicBezTo>
                      <a:pt x="110" y="8"/>
                      <a:pt x="116" y="6"/>
                      <a:pt x="120" y="8"/>
                    </a:cubicBezTo>
                    <a:cubicBezTo>
                      <a:pt x="121" y="10"/>
                      <a:pt x="122" y="12"/>
                      <a:pt x="123" y="14"/>
                    </a:cubicBezTo>
                    <a:cubicBezTo>
                      <a:pt x="123" y="17"/>
                      <a:pt x="122" y="20"/>
                      <a:pt x="120" y="22"/>
                    </a:cubicBezTo>
                    <a:cubicBezTo>
                      <a:pt x="89" y="68"/>
                      <a:pt x="89" y="68"/>
                      <a:pt x="89" y="68"/>
                    </a:cubicBezTo>
                    <a:cubicBezTo>
                      <a:pt x="88" y="69"/>
                      <a:pt x="88" y="70"/>
                      <a:pt x="89" y="71"/>
                    </a:cubicBezTo>
                    <a:cubicBezTo>
                      <a:pt x="101" y="89"/>
                      <a:pt x="101" y="89"/>
                      <a:pt x="101" y="89"/>
                    </a:cubicBezTo>
                    <a:cubicBezTo>
                      <a:pt x="102" y="89"/>
                      <a:pt x="103" y="90"/>
                      <a:pt x="104" y="90"/>
                    </a:cubicBezTo>
                    <a:cubicBezTo>
                      <a:pt x="104" y="90"/>
                      <a:pt x="105" y="90"/>
                      <a:pt x="106" y="89"/>
                    </a:cubicBezTo>
                    <a:cubicBezTo>
                      <a:pt x="111" y="84"/>
                      <a:pt x="117" y="82"/>
                      <a:pt x="124" y="82"/>
                    </a:cubicBezTo>
                    <a:cubicBezTo>
                      <a:pt x="137" y="82"/>
                      <a:pt x="149" y="93"/>
                      <a:pt x="149" y="106"/>
                    </a:cubicBezTo>
                    <a:cubicBezTo>
                      <a:pt x="149" y="120"/>
                      <a:pt x="137" y="131"/>
                      <a:pt x="124" y="131"/>
                    </a:cubicBezTo>
                    <a:close/>
                    <a:moveTo>
                      <a:pt x="31" y="92"/>
                    </a:moveTo>
                    <a:cubicBezTo>
                      <a:pt x="23" y="92"/>
                      <a:pt x="17" y="98"/>
                      <a:pt x="17" y="106"/>
                    </a:cubicBezTo>
                    <a:cubicBezTo>
                      <a:pt x="17" y="114"/>
                      <a:pt x="23" y="121"/>
                      <a:pt x="31" y="121"/>
                    </a:cubicBezTo>
                    <a:cubicBezTo>
                      <a:pt x="39" y="121"/>
                      <a:pt x="46" y="114"/>
                      <a:pt x="46" y="106"/>
                    </a:cubicBezTo>
                    <a:cubicBezTo>
                      <a:pt x="46" y="98"/>
                      <a:pt x="39" y="92"/>
                      <a:pt x="31" y="92"/>
                    </a:cubicBezTo>
                    <a:close/>
                    <a:moveTo>
                      <a:pt x="31" y="115"/>
                    </a:moveTo>
                    <a:cubicBezTo>
                      <a:pt x="26" y="115"/>
                      <a:pt x="23" y="111"/>
                      <a:pt x="23" y="106"/>
                    </a:cubicBezTo>
                    <a:cubicBezTo>
                      <a:pt x="23" y="102"/>
                      <a:pt x="26" y="98"/>
                      <a:pt x="31" y="98"/>
                    </a:cubicBezTo>
                    <a:cubicBezTo>
                      <a:pt x="36" y="98"/>
                      <a:pt x="40" y="102"/>
                      <a:pt x="40" y="106"/>
                    </a:cubicBezTo>
                    <a:cubicBezTo>
                      <a:pt x="40" y="111"/>
                      <a:pt x="36" y="115"/>
                      <a:pt x="31" y="115"/>
                    </a:cubicBezTo>
                    <a:close/>
                    <a:moveTo>
                      <a:pt x="77" y="62"/>
                    </a:moveTo>
                    <a:cubicBezTo>
                      <a:pt x="73" y="62"/>
                      <a:pt x="70" y="65"/>
                      <a:pt x="70" y="69"/>
                    </a:cubicBezTo>
                    <a:cubicBezTo>
                      <a:pt x="70" y="73"/>
                      <a:pt x="73" y="76"/>
                      <a:pt x="77" y="76"/>
                    </a:cubicBezTo>
                    <a:cubicBezTo>
                      <a:pt x="81" y="76"/>
                      <a:pt x="84" y="73"/>
                      <a:pt x="84" y="69"/>
                    </a:cubicBezTo>
                    <a:cubicBezTo>
                      <a:pt x="84" y="65"/>
                      <a:pt x="81" y="62"/>
                      <a:pt x="77" y="62"/>
                    </a:cubicBezTo>
                    <a:close/>
                    <a:moveTo>
                      <a:pt x="77" y="70"/>
                    </a:moveTo>
                    <a:cubicBezTo>
                      <a:pt x="76" y="70"/>
                      <a:pt x="76" y="69"/>
                      <a:pt x="76" y="69"/>
                    </a:cubicBezTo>
                    <a:cubicBezTo>
                      <a:pt x="76" y="68"/>
                      <a:pt x="76" y="68"/>
                      <a:pt x="77" y="68"/>
                    </a:cubicBezTo>
                    <a:cubicBezTo>
                      <a:pt x="78" y="68"/>
                      <a:pt x="78" y="68"/>
                      <a:pt x="78" y="69"/>
                    </a:cubicBezTo>
                    <a:cubicBezTo>
                      <a:pt x="78" y="69"/>
                      <a:pt x="78" y="70"/>
                      <a:pt x="77" y="70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" name="Freeform 33"/>
              <p:cNvSpPr>
                <a:spLocks noEditPoints="1"/>
              </p:cNvSpPr>
              <p:nvPr/>
            </p:nvSpPr>
            <p:spPr bwMode="auto">
              <a:xfrm>
                <a:off x="7180" y="5813"/>
                <a:ext cx="478" cy="480"/>
              </a:xfrm>
              <a:custGeom>
                <a:avLst/>
                <a:gdLst>
                  <a:gd name="T0" fmla="*/ 104 w 202"/>
                  <a:gd name="T1" fmla="*/ 51 h 203"/>
                  <a:gd name="T2" fmla="*/ 101 w 202"/>
                  <a:gd name="T3" fmla="*/ 0 h 203"/>
                  <a:gd name="T4" fmla="*/ 98 w 202"/>
                  <a:gd name="T5" fmla="*/ 51 h 203"/>
                  <a:gd name="T6" fmla="*/ 27 w 202"/>
                  <a:gd name="T7" fmla="*/ 95 h 203"/>
                  <a:gd name="T8" fmla="*/ 31 w 202"/>
                  <a:gd name="T9" fmla="*/ 93 h 203"/>
                  <a:gd name="T10" fmla="*/ 95 w 202"/>
                  <a:gd name="T11" fmla="*/ 27 h 203"/>
                  <a:gd name="T12" fmla="*/ 25 w 202"/>
                  <a:gd name="T13" fmla="*/ 92 h 203"/>
                  <a:gd name="T14" fmla="*/ 87 w 202"/>
                  <a:gd name="T15" fmla="*/ 102 h 203"/>
                  <a:gd name="T16" fmla="*/ 119 w 202"/>
                  <a:gd name="T17" fmla="*/ 102 h 203"/>
                  <a:gd name="T18" fmla="*/ 87 w 202"/>
                  <a:gd name="T19" fmla="*/ 102 h 203"/>
                  <a:gd name="T20" fmla="*/ 103 w 202"/>
                  <a:gd name="T21" fmla="*/ 112 h 203"/>
                  <a:gd name="T22" fmla="*/ 103 w 202"/>
                  <a:gd name="T23" fmla="*/ 92 h 203"/>
                  <a:gd name="T24" fmla="*/ 110 w 202"/>
                  <a:gd name="T25" fmla="*/ 30 h 203"/>
                  <a:gd name="T26" fmla="*/ 177 w 202"/>
                  <a:gd name="T27" fmla="*/ 96 h 203"/>
                  <a:gd name="T28" fmla="*/ 180 w 202"/>
                  <a:gd name="T29" fmla="*/ 92 h 203"/>
                  <a:gd name="T30" fmla="*/ 107 w 202"/>
                  <a:gd name="T31" fmla="*/ 26 h 203"/>
                  <a:gd name="T32" fmla="*/ 53 w 202"/>
                  <a:gd name="T33" fmla="*/ 102 h 203"/>
                  <a:gd name="T34" fmla="*/ 3 w 202"/>
                  <a:gd name="T35" fmla="*/ 99 h 203"/>
                  <a:gd name="T36" fmla="*/ 3 w 202"/>
                  <a:gd name="T37" fmla="*/ 105 h 203"/>
                  <a:gd name="T38" fmla="*/ 53 w 202"/>
                  <a:gd name="T39" fmla="*/ 102 h 203"/>
                  <a:gd name="T40" fmla="*/ 174 w 202"/>
                  <a:gd name="T41" fmla="*/ 110 h 203"/>
                  <a:gd name="T42" fmla="*/ 107 w 202"/>
                  <a:gd name="T43" fmla="*/ 177 h 203"/>
                  <a:gd name="T44" fmla="*/ 111 w 202"/>
                  <a:gd name="T45" fmla="*/ 179 h 203"/>
                  <a:gd name="T46" fmla="*/ 177 w 202"/>
                  <a:gd name="T47" fmla="*/ 108 h 203"/>
                  <a:gd name="T48" fmla="*/ 152 w 202"/>
                  <a:gd name="T49" fmla="*/ 99 h 203"/>
                  <a:gd name="T50" fmla="*/ 152 w 202"/>
                  <a:gd name="T51" fmla="*/ 105 h 203"/>
                  <a:gd name="T52" fmla="*/ 202 w 202"/>
                  <a:gd name="T53" fmla="*/ 102 h 203"/>
                  <a:gd name="T54" fmla="*/ 101 w 202"/>
                  <a:gd name="T55" fmla="*/ 149 h 203"/>
                  <a:gd name="T56" fmla="*/ 98 w 202"/>
                  <a:gd name="T57" fmla="*/ 200 h 203"/>
                  <a:gd name="T58" fmla="*/ 104 w 202"/>
                  <a:gd name="T59" fmla="*/ 200 h 203"/>
                  <a:gd name="T60" fmla="*/ 101 w 202"/>
                  <a:gd name="T61" fmla="*/ 149 h 203"/>
                  <a:gd name="T62" fmla="*/ 31 w 202"/>
                  <a:gd name="T63" fmla="*/ 110 h 203"/>
                  <a:gd name="T64" fmla="*/ 25 w 202"/>
                  <a:gd name="T65" fmla="*/ 111 h 203"/>
                  <a:gd name="T66" fmla="*/ 92 w 202"/>
                  <a:gd name="T67" fmla="*/ 179 h 203"/>
                  <a:gd name="T68" fmla="*/ 92 w 202"/>
                  <a:gd name="T69" fmla="*/ 173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02" h="203">
                    <a:moveTo>
                      <a:pt x="101" y="54"/>
                    </a:moveTo>
                    <a:cubicBezTo>
                      <a:pt x="103" y="54"/>
                      <a:pt x="104" y="52"/>
                      <a:pt x="104" y="51"/>
                    </a:cubicBezTo>
                    <a:cubicBezTo>
                      <a:pt x="104" y="3"/>
                      <a:pt x="104" y="3"/>
                      <a:pt x="104" y="3"/>
                    </a:cubicBezTo>
                    <a:cubicBezTo>
                      <a:pt x="104" y="2"/>
                      <a:pt x="103" y="0"/>
                      <a:pt x="101" y="0"/>
                    </a:cubicBezTo>
                    <a:cubicBezTo>
                      <a:pt x="99" y="0"/>
                      <a:pt x="98" y="2"/>
                      <a:pt x="98" y="3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2"/>
                      <a:pt x="99" y="54"/>
                      <a:pt x="101" y="54"/>
                    </a:cubicBezTo>
                    <a:close/>
                    <a:moveTo>
                      <a:pt x="27" y="95"/>
                    </a:moveTo>
                    <a:cubicBezTo>
                      <a:pt x="27" y="96"/>
                      <a:pt x="27" y="96"/>
                      <a:pt x="28" y="96"/>
                    </a:cubicBezTo>
                    <a:cubicBezTo>
                      <a:pt x="29" y="96"/>
                      <a:pt x="30" y="94"/>
                      <a:pt x="31" y="93"/>
                    </a:cubicBezTo>
                    <a:cubicBezTo>
                      <a:pt x="34" y="60"/>
                      <a:pt x="60" y="34"/>
                      <a:pt x="92" y="30"/>
                    </a:cubicBezTo>
                    <a:cubicBezTo>
                      <a:pt x="94" y="30"/>
                      <a:pt x="95" y="28"/>
                      <a:pt x="95" y="27"/>
                    </a:cubicBezTo>
                    <a:cubicBezTo>
                      <a:pt x="95" y="25"/>
                      <a:pt x="93" y="24"/>
                      <a:pt x="92" y="24"/>
                    </a:cubicBezTo>
                    <a:cubicBezTo>
                      <a:pt x="56" y="29"/>
                      <a:pt x="29" y="57"/>
                      <a:pt x="25" y="92"/>
                    </a:cubicBezTo>
                    <a:cubicBezTo>
                      <a:pt x="24" y="94"/>
                      <a:pt x="26" y="95"/>
                      <a:pt x="27" y="95"/>
                    </a:cubicBezTo>
                    <a:close/>
                    <a:moveTo>
                      <a:pt x="87" y="102"/>
                    </a:moveTo>
                    <a:cubicBezTo>
                      <a:pt x="87" y="110"/>
                      <a:pt x="94" y="118"/>
                      <a:pt x="103" y="118"/>
                    </a:cubicBezTo>
                    <a:cubicBezTo>
                      <a:pt x="111" y="118"/>
                      <a:pt x="119" y="110"/>
                      <a:pt x="119" y="102"/>
                    </a:cubicBezTo>
                    <a:cubicBezTo>
                      <a:pt x="119" y="93"/>
                      <a:pt x="111" y="86"/>
                      <a:pt x="103" y="86"/>
                    </a:cubicBezTo>
                    <a:cubicBezTo>
                      <a:pt x="94" y="86"/>
                      <a:pt x="87" y="93"/>
                      <a:pt x="87" y="102"/>
                    </a:cubicBezTo>
                    <a:close/>
                    <a:moveTo>
                      <a:pt x="113" y="102"/>
                    </a:moveTo>
                    <a:cubicBezTo>
                      <a:pt x="113" y="107"/>
                      <a:pt x="108" y="112"/>
                      <a:pt x="103" y="112"/>
                    </a:cubicBezTo>
                    <a:cubicBezTo>
                      <a:pt x="97" y="112"/>
                      <a:pt x="93" y="107"/>
                      <a:pt x="93" y="102"/>
                    </a:cubicBezTo>
                    <a:cubicBezTo>
                      <a:pt x="93" y="96"/>
                      <a:pt x="97" y="92"/>
                      <a:pt x="103" y="92"/>
                    </a:cubicBezTo>
                    <a:cubicBezTo>
                      <a:pt x="108" y="92"/>
                      <a:pt x="113" y="96"/>
                      <a:pt x="113" y="102"/>
                    </a:cubicBezTo>
                    <a:close/>
                    <a:moveTo>
                      <a:pt x="110" y="30"/>
                    </a:moveTo>
                    <a:cubicBezTo>
                      <a:pt x="143" y="33"/>
                      <a:pt x="170" y="60"/>
                      <a:pt x="174" y="93"/>
                    </a:cubicBezTo>
                    <a:cubicBezTo>
                      <a:pt x="174" y="94"/>
                      <a:pt x="175" y="96"/>
                      <a:pt x="177" y="96"/>
                    </a:cubicBezTo>
                    <a:cubicBezTo>
                      <a:pt x="177" y="96"/>
                      <a:pt x="177" y="96"/>
                      <a:pt x="177" y="95"/>
                    </a:cubicBezTo>
                    <a:cubicBezTo>
                      <a:pt x="179" y="95"/>
                      <a:pt x="180" y="94"/>
                      <a:pt x="180" y="92"/>
                    </a:cubicBezTo>
                    <a:cubicBezTo>
                      <a:pt x="176" y="56"/>
                      <a:pt x="146" y="28"/>
                      <a:pt x="111" y="24"/>
                    </a:cubicBezTo>
                    <a:cubicBezTo>
                      <a:pt x="109" y="24"/>
                      <a:pt x="107" y="25"/>
                      <a:pt x="107" y="26"/>
                    </a:cubicBezTo>
                    <a:cubicBezTo>
                      <a:pt x="107" y="28"/>
                      <a:pt x="108" y="30"/>
                      <a:pt x="110" y="30"/>
                    </a:cubicBezTo>
                    <a:close/>
                    <a:moveTo>
                      <a:pt x="53" y="102"/>
                    </a:moveTo>
                    <a:cubicBezTo>
                      <a:pt x="53" y="100"/>
                      <a:pt x="52" y="99"/>
                      <a:pt x="50" y="99"/>
                    </a:cubicBezTo>
                    <a:cubicBezTo>
                      <a:pt x="3" y="99"/>
                      <a:pt x="3" y="99"/>
                      <a:pt x="3" y="99"/>
                    </a:cubicBezTo>
                    <a:cubicBezTo>
                      <a:pt x="1" y="99"/>
                      <a:pt x="0" y="100"/>
                      <a:pt x="0" y="102"/>
                    </a:cubicBezTo>
                    <a:cubicBezTo>
                      <a:pt x="0" y="103"/>
                      <a:pt x="1" y="105"/>
                      <a:pt x="3" y="105"/>
                    </a:cubicBezTo>
                    <a:cubicBezTo>
                      <a:pt x="50" y="105"/>
                      <a:pt x="50" y="105"/>
                      <a:pt x="50" y="105"/>
                    </a:cubicBezTo>
                    <a:cubicBezTo>
                      <a:pt x="52" y="105"/>
                      <a:pt x="53" y="103"/>
                      <a:pt x="53" y="102"/>
                    </a:cubicBezTo>
                    <a:close/>
                    <a:moveTo>
                      <a:pt x="177" y="108"/>
                    </a:moveTo>
                    <a:cubicBezTo>
                      <a:pt x="176" y="108"/>
                      <a:pt x="174" y="109"/>
                      <a:pt x="174" y="110"/>
                    </a:cubicBezTo>
                    <a:cubicBezTo>
                      <a:pt x="170" y="143"/>
                      <a:pt x="143" y="170"/>
                      <a:pt x="110" y="173"/>
                    </a:cubicBezTo>
                    <a:cubicBezTo>
                      <a:pt x="108" y="174"/>
                      <a:pt x="107" y="175"/>
                      <a:pt x="107" y="177"/>
                    </a:cubicBezTo>
                    <a:cubicBezTo>
                      <a:pt x="107" y="178"/>
                      <a:pt x="109" y="179"/>
                      <a:pt x="110" y="179"/>
                    </a:cubicBezTo>
                    <a:cubicBezTo>
                      <a:pt x="110" y="179"/>
                      <a:pt x="110" y="179"/>
                      <a:pt x="111" y="179"/>
                    </a:cubicBezTo>
                    <a:cubicBezTo>
                      <a:pt x="146" y="176"/>
                      <a:pt x="176" y="147"/>
                      <a:pt x="180" y="111"/>
                    </a:cubicBezTo>
                    <a:cubicBezTo>
                      <a:pt x="180" y="109"/>
                      <a:pt x="179" y="108"/>
                      <a:pt x="177" y="108"/>
                    </a:cubicBezTo>
                    <a:close/>
                    <a:moveTo>
                      <a:pt x="199" y="99"/>
                    </a:moveTo>
                    <a:cubicBezTo>
                      <a:pt x="152" y="99"/>
                      <a:pt x="152" y="99"/>
                      <a:pt x="152" y="99"/>
                    </a:cubicBezTo>
                    <a:cubicBezTo>
                      <a:pt x="150" y="99"/>
                      <a:pt x="149" y="100"/>
                      <a:pt x="149" y="102"/>
                    </a:cubicBezTo>
                    <a:cubicBezTo>
                      <a:pt x="149" y="103"/>
                      <a:pt x="150" y="105"/>
                      <a:pt x="152" y="105"/>
                    </a:cubicBezTo>
                    <a:cubicBezTo>
                      <a:pt x="199" y="105"/>
                      <a:pt x="199" y="105"/>
                      <a:pt x="199" y="105"/>
                    </a:cubicBezTo>
                    <a:cubicBezTo>
                      <a:pt x="201" y="105"/>
                      <a:pt x="202" y="103"/>
                      <a:pt x="202" y="102"/>
                    </a:cubicBezTo>
                    <a:cubicBezTo>
                      <a:pt x="202" y="100"/>
                      <a:pt x="201" y="99"/>
                      <a:pt x="199" y="99"/>
                    </a:cubicBezTo>
                    <a:close/>
                    <a:moveTo>
                      <a:pt x="101" y="149"/>
                    </a:moveTo>
                    <a:cubicBezTo>
                      <a:pt x="99" y="149"/>
                      <a:pt x="98" y="151"/>
                      <a:pt x="98" y="152"/>
                    </a:cubicBezTo>
                    <a:cubicBezTo>
                      <a:pt x="98" y="200"/>
                      <a:pt x="98" y="200"/>
                      <a:pt x="98" y="200"/>
                    </a:cubicBezTo>
                    <a:cubicBezTo>
                      <a:pt x="98" y="202"/>
                      <a:pt x="99" y="203"/>
                      <a:pt x="101" y="203"/>
                    </a:cubicBezTo>
                    <a:cubicBezTo>
                      <a:pt x="103" y="203"/>
                      <a:pt x="104" y="202"/>
                      <a:pt x="104" y="200"/>
                    </a:cubicBezTo>
                    <a:cubicBezTo>
                      <a:pt x="104" y="152"/>
                      <a:pt x="104" y="152"/>
                      <a:pt x="104" y="152"/>
                    </a:cubicBezTo>
                    <a:cubicBezTo>
                      <a:pt x="104" y="151"/>
                      <a:pt x="103" y="149"/>
                      <a:pt x="101" y="149"/>
                    </a:cubicBezTo>
                    <a:close/>
                    <a:moveTo>
                      <a:pt x="92" y="173"/>
                    </a:moveTo>
                    <a:cubicBezTo>
                      <a:pt x="60" y="169"/>
                      <a:pt x="34" y="143"/>
                      <a:pt x="31" y="110"/>
                    </a:cubicBezTo>
                    <a:cubicBezTo>
                      <a:pt x="30" y="109"/>
                      <a:pt x="29" y="108"/>
                      <a:pt x="27" y="108"/>
                    </a:cubicBezTo>
                    <a:cubicBezTo>
                      <a:pt x="26" y="108"/>
                      <a:pt x="24" y="109"/>
                      <a:pt x="25" y="111"/>
                    </a:cubicBezTo>
                    <a:cubicBezTo>
                      <a:pt x="29" y="146"/>
                      <a:pt x="56" y="174"/>
                      <a:pt x="92" y="179"/>
                    </a:cubicBezTo>
                    <a:cubicBezTo>
                      <a:pt x="92" y="179"/>
                      <a:pt x="92" y="179"/>
                      <a:pt x="92" y="179"/>
                    </a:cubicBezTo>
                    <a:cubicBezTo>
                      <a:pt x="94" y="179"/>
                      <a:pt x="95" y="178"/>
                      <a:pt x="95" y="177"/>
                    </a:cubicBezTo>
                    <a:cubicBezTo>
                      <a:pt x="95" y="175"/>
                      <a:pt x="94" y="173"/>
                      <a:pt x="92" y="173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" name="Freeform 34"/>
              <p:cNvSpPr>
                <a:spLocks noEditPoints="1"/>
              </p:cNvSpPr>
              <p:nvPr/>
            </p:nvSpPr>
            <p:spPr bwMode="auto">
              <a:xfrm>
                <a:off x="6523" y="5844"/>
                <a:ext cx="364" cy="418"/>
              </a:xfrm>
              <a:custGeom>
                <a:avLst/>
                <a:gdLst>
                  <a:gd name="T0" fmla="*/ 71 w 154"/>
                  <a:gd name="T1" fmla="*/ 79 h 177"/>
                  <a:gd name="T2" fmla="*/ 76 w 154"/>
                  <a:gd name="T3" fmla="*/ 79 h 177"/>
                  <a:gd name="T4" fmla="*/ 80 w 154"/>
                  <a:gd name="T5" fmla="*/ 82 h 177"/>
                  <a:gd name="T6" fmla="*/ 80 w 154"/>
                  <a:gd name="T7" fmla="*/ 99 h 177"/>
                  <a:gd name="T8" fmla="*/ 83 w 154"/>
                  <a:gd name="T9" fmla="*/ 102 h 177"/>
                  <a:gd name="T10" fmla="*/ 86 w 154"/>
                  <a:gd name="T11" fmla="*/ 99 h 177"/>
                  <a:gd name="T12" fmla="*/ 86 w 154"/>
                  <a:gd name="T13" fmla="*/ 82 h 177"/>
                  <a:gd name="T14" fmla="*/ 76 w 154"/>
                  <a:gd name="T15" fmla="*/ 73 h 177"/>
                  <a:gd name="T16" fmla="*/ 71 w 154"/>
                  <a:gd name="T17" fmla="*/ 73 h 177"/>
                  <a:gd name="T18" fmla="*/ 70 w 154"/>
                  <a:gd name="T19" fmla="*/ 73 h 177"/>
                  <a:gd name="T20" fmla="*/ 16 w 154"/>
                  <a:gd name="T21" fmla="*/ 73 h 177"/>
                  <a:gd name="T22" fmla="*/ 6 w 154"/>
                  <a:gd name="T23" fmla="*/ 63 h 177"/>
                  <a:gd name="T24" fmla="*/ 6 w 154"/>
                  <a:gd name="T25" fmla="*/ 41 h 177"/>
                  <a:gd name="T26" fmla="*/ 16 w 154"/>
                  <a:gd name="T27" fmla="*/ 31 h 177"/>
                  <a:gd name="T28" fmla="*/ 19 w 154"/>
                  <a:gd name="T29" fmla="*/ 31 h 177"/>
                  <a:gd name="T30" fmla="*/ 22 w 154"/>
                  <a:gd name="T31" fmla="*/ 28 h 177"/>
                  <a:gd name="T32" fmla="*/ 19 w 154"/>
                  <a:gd name="T33" fmla="*/ 25 h 177"/>
                  <a:gd name="T34" fmla="*/ 16 w 154"/>
                  <a:gd name="T35" fmla="*/ 25 h 177"/>
                  <a:gd name="T36" fmla="*/ 0 w 154"/>
                  <a:gd name="T37" fmla="*/ 41 h 177"/>
                  <a:gd name="T38" fmla="*/ 0 w 154"/>
                  <a:gd name="T39" fmla="*/ 63 h 177"/>
                  <a:gd name="T40" fmla="*/ 16 w 154"/>
                  <a:gd name="T41" fmla="*/ 79 h 177"/>
                  <a:gd name="T42" fmla="*/ 71 w 154"/>
                  <a:gd name="T43" fmla="*/ 79 h 177"/>
                  <a:gd name="T44" fmla="*/ 71 w 154"/>
                  <a:gd name="T45" fmla="*/ 79 h 177"/>
                  <a:gd name="T46" fmla="*/ 89 w 154"/>
                  <a:gd name="T47" fmla="*/ 104 h 177"/>
                  <a:gd name="T48" fmla="*/ 77 w 154"/>
                  <a:gd name="T49" fmla="*/ 104 h 177"/>
                  <a:gd name="T50" fmla="*/ 66 w 154"/>
                  <a:gd name="T51" fmla="*/ 115 h 177"/>
                  <a:gd name="T52" fmla="*/ 66 w 154"/>
                  <a:gd name="T53" fmla="*/ 166 h 177"/>
                  <a:gd name="T54" fmla="*/ 77 w 154"/>
                  <a:gd name="T55" fmla="*/ 177 h 177"/>
                  <a:gd name="T56" fmla="*/ 89 w 154"/>
                  <a:gd name="T57" fmla="*/ 177 h 177"/>
                  <a:gd name="T58" fmla="*/ 100 w 154"/>
                  <a:gd name="T59" fmla="*/ 166 h 177"/>
                  <a:gd name="T60" fmla="*/ 100 w 154"/>
                  <a:gd name="T61" fmla="*/ 115 h 177"/>
                  <a:gd name="T62" fmla="*/ 89 w 154"/>
                  <a:gd name="T63" fmla="*/ 104 h 177"/>
                  <a:gd name="T64" fmla="*/ 94 w 154"/>
                  <a:gd name="T65" fmla="*/ 166 h 177"/>
                  <a:gd name="T66" fmla="*/ 89 w 154"/>
                  <a:gd name="T67" fmla="*/ 171 h 177"/>
                  <a:gd name="T68" fmla="*/ 77 w 154"/>
                  <a:gd name="T69" fmla="*/ 171 h 177"/>
                  <a:gd name="T70" fmla="*/ 72 w 154"/>
                  <a:gd name="T71" fmla="*/ 166 h 177"/>
                  <a:gd name="T72" fmla="*/ 72 w 154"/>
                  <a:gd name="T73" fmla="*/ 115 h 177"/>
                  <a:gd name="T74" fmla="*/ 77 w 154"/>
                  <a:gd name="T75" fmla="*/ 110 h 177"/>
                  <a:gd name="T76" fmla="*/ 89 w 154"/>
                  <a:gd name="T77" fmla="*/ 110 h 177"/>
                  <a:gd name="T78" fmla="*/ 94 w 154"/>
                  <a:gd name="T79" fmla="*/ 115 h 177"/>
                  <a:gd name="T80" fmla="*/ 94 w 154"/>
                  <a:gd name="T81" fmla="*/ 166 h 177"/>
                  <a:gd name="T82" fmla="*/ 132 w 154"/>
                  <a:gd name="T83" fmla="*/ 0 h 177"/>
                  <a:gd name="T84" fmla="*/ 45 w 154"/>
                  <a:gd name="T85" fmla="*/ 0 h 177"/>
                  <a:gd name="T86" fmla="*/ 23 w 154"/>
                  <a:gd name="T87" fmla="*/ 22 h 177"/>
                  <a:gd name="T88" fmla="*/ 23 w 154"/>
                  <a:gd name="T89" fmla="*/ 40 h 177"/>
                  <a:gd name="T90" fmla="*/ 45 w 154"/>
                  <a:gd name="T91" fmla="*/ 62 h 177"/>
                  <a:gd name="T92" fmla="*/ 132 w 154"/>
                  <a:gd name="T93" fmla="*/ 62 h 177"/>
                  <a:gd name="T94" fmla="*/ 154 w 154"/>
                  <a:gd name="T95" fmla="*/ 40 h 177"/>
                  <a:gd name="T96" fmla="*/ 154 w 154"/>
                  <a:gd name="T97" fmla="*/ 22 h 177"/>
                  <a:gd name="T98" fmla="*/ 132 w 154"/>
                  <a:gd name="T99" fmla="*/ 0 h 177"/>
                  <a:gd name="T100" fmla="*/ 148 w 154"/>
                  <a:gd name="T101" fmla="*/ 40 h 177"/>
                  <a:gd name="T102" fmla="*/ 132 w 154"/>
                  <a:gd name="T103" fmla="*/ 56 h 177"/>
                  <a:gd name="T104" fmla="*/ 45 w 154"/>
                  <a:gd name="T105" fmla="*/ 56 h 177"/>
                  <a:gd name="T106" fmla="*/ 29 w 154"/>
                  <a:gd name="T107" fmla="*/ 40 h 177"/>
                  <a:gd name="T108" fmla="*/ 29 w 154"/>
                  <a:gd name="T109" fmla="*/ 22 h 177"/>
                  <a:gd name="T110" fmla="*/ 45 w 154"/>
                  <a:gd name="T111" fmla="*/ 6 h 177"/>
                  <a:gd name="T112" fmla="*/ 132 w 154"/>
                  <a:gd name="T113" fmla="*/ 6 h 177"/>
                  <a:gd name="T114" fmla="*/ 148 w 154"/>
                  <a:gd name="T115" fmla="*/ 22 h 177"/>
                  <a:gd name="T116" fmla="*/ 148 w 154"/>
                  <a:gd name="T117" fmla="*/ 40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4" h="177">
                    <a:moveTo>
                      <a:pt x="71" y="79"/>
                    </a:moveTo>
                    <a:cubicBezTo>
                      <a:pt x="76" y="79"/>
                      <a:pt x="76" y="79"/>
                      <a:pt x="76" y="79"/>
                    </a:cubicBezTo>
                    <a:cubicBezTo>
                      <a:pt x="78" y="79"/>
                      <a:pt x="80" y="80"/>
                      <a:pt x="80" y="82"/>
                    </a:cubicBezTo>
                    <a:cubicBezTo>
                      <a:pt x="80" y="99"/>
                      <a:pt x="80" y="99"/>
                      <a:pt x="80" y="99"/>
                    </a:cubicBezTo>
                    <a:cubicBezTo>
                      <a:pt x="80" y="100"/>
                      <a:pt x="81" y="102"/>
                      <a:pt x="83" y="102"/>
                    </a:cubicBezTo>
                    <a:cubicBezTo>
                      <a:pt x="84" y="102"/>
                      <a:pt x="86" y="100"/>
                      <a:pt x="86" y="99"/>
                    </a:cubicBezTo>
                    <a:cubicBezTo>
                      <a:pt x="86" y="82"/>
                      <a:pt x="86" y="82"/>
                      <a:pt x="86" y="82"/>
                    </a:cubicBezTo>
                    <a:cubicBezTo>
                      <a:pt x="86" y="77"/>
                      <a:pt x="81" y="73"/>
                      <a:pt x="76" y="73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71" y="73"/>
                      <a:pt x="71" y="73"/>
                      <a:pt x="70" y="73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1" y="73"/>
                      <a:pt x="6" y="68"/>
                      <a:pt x="6" y="63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35"/>
                      <a:pt x="11" y="31"/>
                      <a:pt x="16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21" y="31"/>
                      <a:pt x="22" y="30"/>
                      <a:pt x="22" y="28"/>
                    </a:cubicBezTo>
                    <a:cubicBezTo>
                      <a:pt x="22" y="26"/>
                      <a:pt x="21" y="25"/>
                      <a:pt x="19" y="25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7" y="25"/>
                      <a:pt x="0" y="32"/>
                      <a:pt x="0" y="41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71"/>
                      <a:pt x="7" y="79"/>
                      <a:pt x="16" y="79"/>
                    </a:cubicBezTo>
                    <a:cubicBezTo>
                      <a:pt x="71" y="79"/>
                      <a:pt x="71" y="79"/>
                      <a:pt x="71" y="79"/>
                    </a:cubicBezTo>
                    <a:cubicBezTo>
                      <a:pt x="71" y="79"/>
                      <a:pt x="71" y="79"/>
                      <a:pt x="71" y="79"/>
                    </a:cubicBezTo>
                    <a:close/>
                    <a:moveTo>
                      <a:pt x="89" y="104"/>
                    </a:moveTo>
                    <a:cubicBezTo>
                      <a:pt x="77" y="104"/>
                      <a:pt x="77" y="104"/>
                      <a:pt x="77" y="104"/>
                    </a:cubicBezTo>
                    <a:cubicBezTo>
                      <a:pt x="71" y="104"/>
                      <a:pt x="66" y="109"/>
                      <a:pt x="66" y="115"/>
                    </a:cubicBezTo>
                    <a:cubicBezTo>
                      <a:pt x="66" y="166"/>
                      <a:pt x="66" y="166"/>
                      <a:pt x="66" y="166"/>
                    </a:cubicBezTo>
                    <a:cubicBezTo>
                      <a:pt x="66" y="172"/>
                      <a:pt x="71" y="177"/>
                      <a:pt x="77" y="177"/>
                    </a:cubicBezTo>
                    <a:cubicBezTo>
                      <a:pt x="89" y="177"/>
                      <a:pt x="89" y="177"/>
                      <a:pt x="89" y="177"/>
                    </a:cubicBezTo>
                    <a:cubicBezTo>
                      <a:pt x="95" y="177"/>
                      <a:pt x="100" y="172"/>
                      <a:pt x="100" y="166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09"/>
                      <a:pt x="95" y="104"/>
                      <a:pt x="89" y="104"/>
                    </a:cubicBezTo>
                    <a:close/>
                    <a:moveTo>
                      <a:pt x="94" y="166"/>
                    </a:moveTo>
                    <a:cubicBezTo>
                      <a:pt x="94" y="169"/>
                      <a:pt x="91" y="171"/>
                      <a:pt x="89" y="171"/>
                    </a:cubicBezTo>
                    <a:cubicBezTo>
                      <a:pt x="77" y="171"/>
                      <a:pt x="77" y="171"/>
                      <a:pt x="77" y="171"/>
                    </a:cubicBezTo>
                    <a:cubicBezTo>
                      <a:pt x="74" y="171"/>
                      <a:pt x="72" y="169"/>
                      <a:pt x="72" y="166"/>
                    </a:cubicBezTo>
                    <a:cubicBezTo>
                      <a:pt x="72" y="115"/>
                      <a:pt x="72" y="115"/>
                      <a:pt x="72" y="115"/>
                    </a:cubicBezTo>
                    <a:cubicBezTo>
                      <a:pt x="72" y="112"/>
                      <a:pt x="74" y="110"/>
                      <a:pt x="77" y="110"/>
                    </a:cubicBezTo>
                    <a:cubicBezTo>
                      <a:pt x="89" y="110"/>
                      <a:pt x="89" y="110"/>
                      <a:pt x="89" y="110"/>
                    </a:cubicBezTo>
                    <a:cubicBezTo>
                      <a:pt x="91" y="110"/>
                      <a:pt x="94" y="112"/>
                      <a:pt x="94" y="115"/>
                    </a:cubicBezTo>
                    <a:lnTo>
                      <a:pt x="94" y="166"/>
                    </a:lnTo>
                    <a:close/>
                    <a:moveTo>
                      <a:pt x="132" y="0"/>
                    </a:moveTo>
                    <a:cubicBezTo>
                      <a:pt x="45" y="0"/>
                      <a:pt x="45" y="0"/>
                      <a:pt x="45" y="0"/>
                    </a:cubicBezTo>
                    <a:cubicBezTo>
                      <a:pt x="33" y="0"/>
                      <a:pt x="23" y="10"/>
                      <a:pt x="23" y="22"/>
                    </a:cubicBezTo>
                    <a:cubicBezTo>
                      <a:pt x="23" y="40"/>
                      <a:pt x="23" y="40"/>
                      <a:pt x="23" y="40"/>
                    </a:cubicBezTo>
                    <a:cubicBezTo>
                      <a:pt x="23" y="52"/>
                      <a:pt x="33" y="62"/>
                      <a:pt x="45" y="62"/>
                    </a:cubicBezTo>
                    <a:cubicBezTo>
                      <a:pt x="132" y="62"/>
                      <a:pt x="132" y="62"/>
                      <a:pt x="132" y="62"/>
                    </a:cubicBezTo>
                    <a:cubicBezTo>
                      <a:pt x="144" y="62"/>
                      <a:pt x="154" y="52"/>
                      <a:pt x="154" y="40"/>
                    </a:cubicBezTo>
                    <a:cubicBezTo>
                      <a:pt x="154" y="22"/>
                      <a:pt x="154" y="22"/>
                      <a:pt x="154" y="22"/>
                    </a:cubicBezTo>
                    <a:cubicBezTo>
                      <a:pt x="154" y="10"/>
                      <a:pt x="144" y="0"/>
                      <a:pt x="132" y="0"/>
                    </a:cubicBezTo>
                    <a:close/>
                    <a:moveTo>
                      <a:pt x="148" y="40"/>
                    </a:moveTo>
                    <a:cubicBezTo>
                      <a:pt x="148" y="48"/>
                      <a:pt x="141" y="56"/>
                      <a:pt x="132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37" y="56"/>
                      <a:pt x="29" y="48"/>
                      <a:pt x="29" y="40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13"/>
                      <a:pt x="37" y="6"/>
                      <a:pt x="45" y="6"/>
                    </a:cubicBezTo>
                    <a:cubicBezTo>
                      <a:pt x="132" y="6"/>
                      <a:pt x="132" y="6"/>
                      <a:pt x="132" y="6"/>
                    </a:cubicBezTo>
                    <a:cubicBezTo>
                      <a:pt x="141" y="6"/>
                      <a:pt x="148" y="13"/>
                      <a:pt x="148" y="22"/>
                    </a:cubicBezTo>
                    <a:lnTo>
                      <a:pt x="148" y="40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" name="Freeform 35"/>
              <p:cNvSpPr>
                <a:spLocks noEditPoints="1"/>
              </p:cNvSpPr>
              <p:nvPr/>
            </p:nvSpPr>
            <p:spPr bwMode="auto">
              <a:xfrm>
                <a:off x="5845" y="5803"/>
                <a:ext cx="290" cy="487"/>
              </a:xfrm>
              <a:custGeom>
                <a:avLst/>
                <a:gdLst>
                  <a:gd name="T0" fmla="*/ 46 w 123"/>
                  <a:gd name="T1" fmla="*/ 36 h 206"/>
                  <a:gd name="T2" fmla="*/ 62 w 123"/>
                  <a:gd name="T3" fmla="*/ 74 h 206"/>
                  <a:gd name="T4" fmla="*/ 77 w 123"/>
                  <a:gd name="T5" fmla="*/ 67 h 206"/>
                  <a:gd name="T6" fmla="*/ 62 w 123"/>
                  <a:gd name="T7" fmla="*/ 29 h 206"/>
                  <a:gd name="T8" fmla="*/ 62 w 123"/>
                  <a:gd name="T9" fmla="*/ 68 h 206"/>
                  <a:gd name="T10" fmla="*/ 50 w 123"/>
                  <a:gd name="T11" fmla="*/ 40 h 206"/>
                  <a:gd name="T12" fmla="*/ 73 w 123"/>
                  <a:gd name="T13" fmla="*/ 40 h 206"/>
                  <a:gd name="T14" fmla="*/ 102 w 123"/>
                  <a:gd name="T15" fmla="*/ 22 h 206"/>
                  <a:gd name="T16" fmla="*/ 22 w 123"/>
                  <a:gd name="T17" fmla="*/ 101 h 206"/>
                  <a:gd name="T18" fmla="*/ 31 w 123"/>
                  <a:gd name="T19" fmla="*/ 109 h 206"/>
                  <a:gd name="T20" fmla="*/ 39 w 123"/>
                  <a:gd name="T21" fmla="*/ 184 h 206"/>
                  <a:gd name="T22" fmla="*/ 77 w 123"/>
                  <a:gd name="T23" fmla="*/ 200 h 206"/>
                  <a:gd name="T24" fmla="*/ 84 w 123"/>
                  <a:gd name="T25" fmla="*/ 185 h 206"/>
                  <a:gd name="T26" fmla="*/ 89 w 123"/>
                  <a:gd name="T27" fmla="*/ 176 h 206"/>
                  <a:gd name="T28" fmla="*/ 87 w 123"/>
                  <a:gd name="T29" fmla="*/ 169 h 206"/>
                  <a:gd name="T30" fmla="*/ 90 w 123"/>
                  <a:gd name="T31" fmla="*/ 162 h 206"/>
                  <a:gd name="T32" fmla="*/ 92 w 123"/>
                  <a:gd name="T33" fmla="*/ 157 h 206"/>
                  <a:gd name="T34" fmla="*/ 90 w 123"/>
                  <a:gd name="T35" fmla="*/ 150 h 206"/>
                  <a:gd name="T36" fmla="*/ 85 w 123"/>
                  <a:gd name="T37" fmla="*/ 146 h 206"/>
                  <a:gd name="T38" fmla="*/ 89 w 123"/>
                  <a:gd name="T39" fmla="*/ 139 h 206"/>
                  <a:gd name="T40" fmla="*/ 88 w 123"/>
                  <a:gd name="T41" fmla="*/ 132 h 206"/>
                  <a:gd name="T42" fmla="*/ 84 w 123"/>
                  <a:gd name="T43" fmla="*/ 125 h 206"/>
                  <a:gd name="T44" fmla="*/ 94 w 123"/>
                  <a:gd name="T45" fmla="*/ 107 h 206"/>
                  <a:gd name="T46" fmla="*/ 102 w 123"/>
                  <a:gd name="T47" fmla="*/ 22 h 206"/>
                  <a:gd name="T48" fmla="*/ 91 w 123"/>
                  <a:gd name="T49" fmla="*/ 102 h 206"/>
                  <a:gd name="T50" fmla="*/ 78 w 123"/>
                  <a:gd name="T51" fmla="*/ 125 h 206"/>
                  <a:gd name="T52" fmla="*/ 78 w 123"/>
                  <a:gd name="T53" fmla="*/ 129 h 206"/>
                  <a:gd name="T54" fmla="*/ 83 w 123"/>
                  <a:gd name="T55" fmla="*/ 135 h 206"/>
                  <a:gd name="T56" fmla="*/ 83 w 123"/>
                  <a:gd name="T57" fmla="*/ 139 h 206"/>
                  <a:gd name="T58" fmla="*/ 79 w 123"/>
                  <a:gd name="T59" fmla="*/ 145 h 206"/>
                  <a:gd name="T60" fmla="*/ 78 w 123"/>
                  <a:gd name="T61" fmla="*/ 146 h 206"/>
                  <a:gd name="T62" fmla="*/ 79 w 123"/>
                  <a:gd name="T63" fmla="*/ 149 h 206"/>
                  <a:gd name="T64" fmla="*/ 86 w 123"/>
                  <a:gd name="T65" fmla="*/ 154 h 206"/>
                  <a:gd name="T66" fmla="*/ 85 w 123"/>
                  <a:gd name="T67" fmla="*/ 158 h 206"/>
                  <a:gd name="T68" fmla="*/ 78 w 123"/>
                  <a:gd name="T69" fmla="*/ 165 h 206"/>
                  <a:gd name="T70" fmla="*/ 82 w 123"/>
                  <a:gd name="T71" fmla="*/ 172 h 206"/>
                  <a:gd name="T72" fmla="*/ 83 w 123"/>
                  <a:gd name="T73" fmla="*/ 176 h 206"/>
                  <a:gd name="T74" fmla="*/ 79 w 123"/>
                  <a:gd name="T75" fmla="*/ 182 h 206"/>
                  <a:gd name="T76" fmla="*/ 78 w 123"/>
                  <a:gd name="T77" fmla="*/ 183 h 206"/>
                  <a:gd name="T78" fmla="*/ 78 w 123"/>
                  <a:gd name="T79" fmla="*/ 184 h 206"/>
                  <a:gd name="T80" fmla="*/ 73 w 123"/>
                  <a:gd name="T81" fmla="*/ 196 h 206"/>
                  <a:gd name="T82" fmla="*/ 45 w 123"/>
                  <a:gd name="T83" fmla="*/ 184 h 206"/>
                  <a:gd name="T84" fmla="*/ 35 w 123"/>
                  <a:gd name="T85" fmla="*/ 104 h 206"/>
                  <a:gd name="T86" fmla="*/ 26 w 123"/>
                  <a:gd name="T87" fmla="*/ 97 h 206"/>
                  <a:gd name="T88" fmla="*/ 97 w 123"/>
                  <a:gd name="T89" fmla="*/ 26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3" h="206">
                    <a:moveTo>
                      <a:pt x="62" y="29"/>
                    </a:moveTo>
                    <a:cubicBezTo>
                      <a:pt x="56" y="29"/>
                      <a:pt x="50" y="32"/>
                      <a:pt x="46" y="36"/>
                    </a:cubicBezTo>
                    <a:cubicBezTo>
                      <a:pt x="37" y="44"/>
                      <a:pt x="37" y="59"/>
                      <a:pt x="46" y="67"/>
                    </a:cubicBezTo>
                    <a:cubicBezTo>
                      <a:pt x="50" y="71"/>
                      <a:pt x="56" y="74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8" y="74"/>
                      <a:pt x="73" y="71"/>
                      <a:pt x="77" y="67"/>
                    </a:cubicBezTo>
                    <a:cubicBezTo>
                      <a:pt x="86" y="59"/>
                      <a:pt x="86" y="44"/>
                      <a:pt x="77" y="36"/>
                    </a:cubicBezTo>
                    <a:cubicBezTo>
                      <a:pt x="73" y="32"/>
                      <a:pt x="68" y="29"/>
                      <a:pt x="62" y="29"/>
                    </a:cubicBezTo>
                    <a:close/>
                    <a:moveTo>
                      <a:pt x="73" y="63"/>
                    </a:moveTo>
                    <a:cubicBezTo>
                      <a:pt x="70" y="66"/>
                      <a:pt x="66" y="68"/>
                      <a:pt x="62" y="68"/>
                    </a:cubicBezTo>
                    <a:cubicBezTo>
                      <a:pt x="57" y="68"/>
                      <a:pt x="53" y="66"/>
                      <a:pt x="50" y="63"/>
                    </a:cubicBezTo>
                    <a:cubicBezTo>
                      <a:pt x="44" y="57"/>
                      <a:pt x="44" y="46"/>
                      <a:pt x="50" y="40"/>
                    </a:cubicBezTo>
                    <a:cubicBezTo>
                      <a:pt x="53" y="37"/>
                      <a:pt x="57" y="35"/>
                      <a:pt x="62" y="35"/>
                    </a:cubicBezTo>
                    <a:cubicBezTo>
                      <a:pt x="66" y="35"/>
                      <a:pt x="70" y="37"/>
                      <a:pt x="73" y="40"/>
                    </a:cubicBezTo>
                    <a:cubicBezTo>
                      <a:pt x="80" y="46"/>
                      <a:pt x="80" y="57"/>
                      <a:pt x="73" y="63"/>
                    </a:cubicBezTo>
                    <a:close/>
                    <a:moveTo>
                      <a:pt x="102" y="22"/>
                    </a:moveTo>
                    <a:cubicBezTo>
                      <a:pt x="80" y="0"/>
                      <a:pt x="44" y="0"/>
                      <a:pt x="22" y="22"/>
                    </a:cubicBezTo>
                    <a:cubicBezTo>
                      <a:pt x="0" y="44"/>
                      <a:pt x="0" y="79"/>
                      <a:pt x="22" y="101"/>
                    </a:cubicBezTo>
                    <a:cubicBezTo>
                      <a:pt x="24" y="104"/>
                      <a:pt x="27" y="106"/>
                      <a:pt x="30" y="108"/>
                    </a:cubicBezTo>
                    <a:cubicBezTo>
                      <a:pt x="30" y="108"/>
                      <a:pt x="31" y="109"/>
                      <a:pt x="31" y="109"/>
                    </a:cubicBezTo>
                    <a:cubicBezTo>
                      <a:pt x="37" y="113"/>
                      <a:pt x="39" y="119"/>
                      <a:pt x="39" y="125"/>
                    </a:cubicBezTo>
                    <a:cubicBezTo>
                      <a:pt x="39" y="184"/>
                      <a:pt x="39" y="184"/>
                      <a:pt x="39" y="184"/>
                    </a:cubicBezTo>
                    <a:cubicBezTo>
                      <a:pt x="39" y="196"/>
                      <a:pt x="49" y="206"/>
                      <a:pt x="62" y="206"/>
                    </a:cubicBezTo>
                    <a:cubicBezTo>
                      <a:pt x="67" y="206"/>
                      <a:pt x="73" y="204"/>
                      <a:pt x="77" y="200"/>
                    </a:cubicBezTo>
                    <a:cubicBezTo>
                      <a:pt x="78" y="199"/>
                      <a:pt x="78" y="199"/>
                      <a:pt x="78" y="199"/>
                    </a:cubicBezTo>
                    <a:cubicBezTo>
                      <a:pt x="81" y="195"/>
                      <a:pt x="84" y="190"/>
                      <a:pt x="84" y="185"/>
                    </a:cubicBezTo>
                    <a:cubicBezTo>
                      <a:pt x="87" y="181"/>
                      <a:pt x="87" y="181"/>
                      <a:pt x="87" y="181"/>
                    </a:cubicBezTo>
                    <a:cubicBezTo>
                      <a:pt x="88" y="179"/>
                      <a:pt x="89" y="177"/>
                      <a:pt x="89" y="176"/>
                    </a:cubicBezTo>
                    <a:cubicBezTo>
                      <a:pt x="89" y="173"/>
                      <a:pt x="89" y="173"/>
                      <a:pt x="89" y="173"/>
                    </a:cubicBezTo>
                    <a:cubicBezTo>
                      <a:pt x="89" y="172"/>
                      <a:pt x="88" y="170"/>
                      <a:pt x="87" y="169"/>
                    </a:cubicBezTo>
                    <a:cubicBezTo>
                      <a:pt x="85" y="166"/>
                      <a:pt x="85" y="166"/>
                      <a:pt x="85" y="166"/>
                    </a:cubicBezTo>
                    <a:cubicBezTo>
                      <a:pt x="90" y="162"/>
                      <a:pt x="90" y="162"/>
                      <a:pt x="90" y="162"/>
                    </a:cubicBezTo>
                    <a:cubicBezTo>
                      <a:pt x="90" y="162"/>
                      <a:pt x="90" y="162"/>
                      <a:pt x="90" y="162"/>
                    </a:cubicBezTo>
                    <a:cubicBezTo>
                      <a:pt x="91" y="160"/>
                      <a:pt x="92" y="158"/>
                      <a:pt x="92" y="157"/>
                    </a:cubicBezTo>
                    <a:cubicBezTo>
                      <a:pt x="92" y="154"/>
                      <a:pt x="92" y="154"/>
                      <a:pt x="92" y="154"/>
                    </a:cubicBezTo>
                    <a:cubicBezTo>
                      <a:pt x="92" y="154"/>
                      <a:pt x="91" y="151"/>
                      <a:pt x="90" y="150"/>
                    </a:cubicBezTo>
                    <a:cubicBezTo>
                      <a:pt x="90" y="150"/>
                      <a:pt x="90" y="149"/>
                      <a:pt x="90" y="149"/>
                    </a:cubicBezTo>
                    <a:cubicBezTo>
                      <a:pt x="85" y="146"/>
                      <a:pt x="85" y="146"/>
                      <a:pt x="85" y="146"/>
                    </a:cubicBezTo>
                    <a:cubicBezTo>
                      <a:pt x="88" y="144"/>
                      <a:pt x="88" y="144"/>
                      <a:pt x="88" y="144"/>
                    </a:cubicBezTo>
                    <a:cubicBezTo>
                      <a:pt x="89" y="142"/>
                      <a:pt x="89" y="140"/>
                      <a:pt x="89" y="139"/>
                    </a:cubicBezTo>
                    <a:cubicBezTo>
                      <a:pt x="89" y="136"/>
                      <a:pt x="89" y="136"/>
                      <a:pt x="89" y="136"/>
                    </a:cubicBezTo>
                    <a:cubicBezTo>
                      <a:pt x="89" y="136"/>
                      <a:pt x="89" y="133"/>
                      <a:pt x="88" y="132"/>
                    </a:cubicBezTo>
                    <a:cubicBezTo>
                      <a:pt x="84" y="127"/>
                      <a:pt x="84" y="127"/>
                      <a:pt x="84" y="127"/>
                    </a:cubicBezTo>
                    <a:cubicBezTo>
                      <a:pt x="84" y="125"/>
                      <a:pt x="84" y="125"/>
                      <a:pt x="84" y="125"/>
                    </a:cubicBezTo>
                    <a:cubicBezTo>
                      <a:pt x="84" y="119"/>
                      <a:pt x="87" y="113"/>
                      <a:pt x="92" y="109"/>
                    </a:cubicBezTo>
                    <a:cubicBezTo>
                      <a:pt x="93" y="109"/>
                      <a:pt x="93" y="108"/>
                      <a:pt x="94" y="107"/>
                    </a:cubicBezTo>
                    <a:cubicBezTo>
                      <a:pt x="97" y="106"/>
                      <a:pt x="99" y="104"/>
                      <a:pt x="102" y="101"/>
                    </a:cubicBezTo>
                    <a:cubicBezTo>
                      <a:pt x="123" y="79"/>
                      <a:pt x="123" y="44"/>
                      <a:pt x="102" y="22"/>
                    </a:cubicBezTo>
                    <a:close/>
                    <a:moveTo>
                      <a:pt x="97" y="97"/>
                    </a:moveTo>
                    <a:cubicBezTo>
                      <a:pt x="95" y="99"/>
                      <a:pt x="93" y="101"/>
                      <a:pt x="91" y="102"/>
                    </a:cubicBezTo>
                    <a:cubicBezTo>
                      <a:pt x="90" y="103"/>
                      <a:pt x="89" y="104"/>
                      <a:pt x="88" y="104"/>
                    </a:cubicBezTo>
                    <a:cubicBezTo>
                      <a:pt x="82" y="109"/>
                      <a:pt x="78" y="117"/>
                      <a:pt x="78" y="125"/>
                    </a:cubicBezTo>
                    <a:cubicBezTo>
                      <a:pt x="78" y="128"/>
                      <a:pt x="78" y="128"/>
                      <a:pt x="78" y="128"/>
                    </a:cubicBezTo>
                    <a:cubicBezTo>
                      <a:pt x="78" y="129"/>
                      <a:pt x="78" y="129"/>
                      <a:pt x="78" y="129"/>
                    </a:cubicBezTo>
                    <a:cubicBezTo>
                      <a:pt x="78" y="130"/>
                      <a:pt x="78" y="130"/>
                      <a:pt x="79" y="131"/>
                    </a:cubicBezTo>
                    <a:cubicBezTo>
                      <a:pt x="83" y="135"/>
                      <a:pt x="83" y="135"/>
                      <a:pt x="83" y="135"/>
                    </a:cubicBezTo>
                    <a:cubicBezTo>
                      <a:pt x="83" y="135"/>
                      <a:pt x="83" y="136"/>
                      <a:pt x="83" y="136"/>
                    </a:cubicBezTo>
                    <a:cubicBezTo>
                      <a:pt x="83" y="139"/>
                      <a:pt x="83" y="139"/>
                      <a:pt x="83" y="139"/>
                    </a:cubicBezTo>
                    <a:cubicBezTo>
                      <a:pt x="83" y="139"/>
                      <a:pt x="83" y="140"/>
                      <a:pt x="83" y="140"/>
                    </a:cubicBezTo>
                    <a:cubicBezTo>
                      <a:pt x="79" y="145"/>
                      <a:pt x="79" y="145"/>
                      <a:pt x="79" y="145"/>
                    </a:cubicBezTo>
                    <a:cubicBezTo>
                      <a:pt x="78" y="145"/>
                      <a:pt x="78" y="146"/>
                      <a:pt x="78" y="146"/>
                    </a:cubicBezTo>
                    <a:cubicBezTo>
                      <a:pt x="78" y="146"/>
                      <a:pt x="78" y="146"/>
                      <a:pt x="78" y="146"/>
                    </a:cubicBezTo>
                    <a:cubicBezTo>
                      <a:pt x="78" y="147"/>
                      <a:pt x="78" y="147"/>
                      <a:pt x="78" y="147"/>
                    </a:cubicBezTo>
                    <a:cubicBezTo>
                      <a:pt x="78" y="148"/>
                      <a:pt x="79" y="149"/>
                      <a:pt x="79" y="149"/>
                    </a:cubicBezTo>
                    <a:cubicBezTo>
                      <a:pt x="85" y="154"/>
                      <a:pt x="85" y="154"/>
                      <a:pt x="85" y="154"/>
                    </a:cubicBezTo>
                    <a:cubicBezTo>
                      <a:pt x="85" y="154"/>
                      <a:pt x="86" y="154"/>
                      <a:pt x="86" y="154"/>
                    </a:cubicBezTo>
                    <a:cubicBezTo>
                      <a:pt x="86" y="157"/>
                      <a:pt x="86" y="157"/>
                      <a:pt x="86" y="157"/>
                    </a:cubicBezTo>
                    <a:cubicBezTo>
                      <a:pt x="86" y="157"/>
                      <a:pt x="85" y="158"/>
                      <a:pt x="85" y="158"/>
                    </a:cubicBezTo>
                    <a:cubicBezTo>
                      <a:pt x="79" y="162"/>
                      <a:pt x="79" y="162"/>
                      <a:pt x="79" y="162"/>
                    </a:cubicBezTo>
                    <a:cubicBezTo>
                      <a:pt x="78" y="163"/>
                      <a:pt x="78" y="164"/>
                      <a:pt x="78" y="165"/>
                    </a:cubicBezTo>
                    <a:cubicBezTo>
                      <a:pt x="78" y="166"/>
                      <a:pt x="78" y="167"/>
                      <a:pt x="79" y="167"/>
                    </a:cubicBezTo>
                    <a:cubicBezTo>
                      <a:pt x="82" y="172"/>
                      <a:pt x="82" y="172"/>
                      <a:pt x="82" y="172"/>
                    </a:cubicBezTo>
                    <a:cubicBezTo>
                      <a:pt x="82" y="172"/>
                      <a:pt x="83" y="173"/>
                      <a:pt x="83" y="173"/>
                    </a:cubicBezTo>
                    <a:cubicBezTo>
                      <a:pt x="83" y="176"/>
                      <a:pt x="83" y="176"/>
                      <a:pt x="83" y="176"/>
                    </a:cubicBezTo>
                    <a:cubicBezTo>
                      <a:pt x="83" y="176"/>
                      <a:pt x="82" y="177"/>
                      <a:pt x="82" y="177"/>
                    </a:cubicBezTo>
                    <a:cubicBezTo>
                      <a:pt x="79" y="182"/>
                      <a:pt x="79" y="182"/>
                      <a:pt x="79" y="182"/>
                    </a:cubicBezTo>
                    <a:cubicBezTo>
                      <a:pt x="79" y="182"/>
                      <a:pt x="79" y="182"/>
                      <a:pt x="78" y="182"/>
                    </a:cubicBezTo>
                    <a:cubicBezTo>
                      <a:pt x="78" y="182"/>
                      <a:pt x="78" y="182"/>
                      <a:pt x="78" y="183"/>
                    </a:cubicBezTo>
                    <a:cubicBezTo>
                      <a:pt x="78" y="183"/>
                      <a:pt x="78" y="183"/>
                      <a:pt x="78" y="183"/>
                    </a:cubicBezTo>
                    <a:cubicBezTo>
                      <a:pt x="78" y="183"/>
                      <a:pt x="78" y="183"/>
                      <a:pt x="78" y="184"/>
                    </a:cubicBezTo>
                    <a:cubicBezTo>
                      <a:pt x="78" y="188"/>
                      <a:pt x="76" y="192"/>
                      <a:pt x="73" y="195"/>
                    </a:cubicBezTo>
                    <a:cubicBezTo>
                      <a:pt x="73" y="196"/>
                      <a:pt x="73" y="196"/>
                      <a:pt x="73" y="196"/>
                    </a:cubicBezTo>
                    <a:cubicBezTo>
                      <a:pt x="70" y="198"/>
                      <a:pt x="66" y="200"/>
                      <a:pt x="62" y="200"/>
                    </a:cubicBezTo>
                    <a:cubicBezTo>
                      <a:pt x="53" y="200"/>
                      <a:pt x="45" y="193"/>
                      <a:pt x="45" y="184"/>
                    </a:cubicBezTo>
                    <a:cubicBezTo>
                      <a:pt x="45" y="125"/>
                      <a:pt x="45" y="125"/>
                      <a:pt x="45" y="125"/>
                    </a:cubicBezTo>
                    <a:cubicBezTo>
                      <a:pt x="45" y="117"/>
                      <a:pt x="42" y="109"/>
                      <a:pt x="35" y="104"/>
                    </a:cubicBezTo>
                    <a:cubicBezTo>
                      <a:pt x="34" y="104"/>
                      <a:pt x="33" y="103"/>
                      <a:pt x="33" y="103"/>
                    </a:cubicBezTo>
                    <a:cubicBezTo>
                      <a:pt x="30" y="101"/>
                      <a:pt x="28" y="99"/>
                      <a:pt x="26" y="97"/>
                    </a:cubicBezTo>
                    <a:cubicBezTo>
                      <a:pt x="7" y="78"/>
                      <a:pt x="7" y="46"/>
                      <a:pt x="26" y="26"/>
                    </a:cubicBezTo>
                    <a:cubicBezTo>
                      <a:pt x="46" y="6"/>
                      <a:pt x="78" y="6"/>
                      <a:pt x="97" y="26"/>
                    </a:cubicBezTo>
                    <a:cubicBezTo>
                      <a:pt x="117" y="46"/>
                      <a:pt x="117" y="78"/>
                      <a:pt x="97" y="97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" name="Freeform 36"/>
              <p:cNvSpPr>
                <a:spLocks noEditPoints="1"/>
              </p:cNvSpPr>
              <p:nvPr/>
            </p:nvSpPr>
            <p:spPr bwMode="auto">
              <a:xfrm>
                <a:off x="5093" y="5822"/>
                <a:ext cx="366" cy="461"/>
              </a:xfrm>
              <a:custGeom>
                <a:avLst/>
                <a:gdLst>
                  <a:gd name="T0" fmla="*/ 77 w 155"/>
                  <a:gd name="T1" fmla="*/ 24 h 195"/>
                  <a:gd name="T2" fmla="*/ 69 w 155"/>
                  <a:gd name="T3" fmla="*/ 32 h 195"/>
                  <a:gd name="T4" fmla="*/ 77 w 155"/>
                  <a:gd name="T5" fmla="*/ 40 h 195"/>
                  <a:gd name="T6" fmla="*/ 85 w 155"/>
                  <a:gd name="T7" fmla="*/ 32 h 195"/>
                  <a:gd name="T8" fmla="*/ 77 w 155"/>
                  <a:gd name="T9" fmla="*/ 24 h 195"/>
                  <a:gd name="T10" fmla="*/ 85 w 155"/>
                  <a:gd name="T11" fmla="*/ 24 h 195"/>
                  <a:gd name="T12" fmla="*/ 97 w 155"/>
                  <a:gd name="T13" fmla="*/ 12 h 195"/>
                  <a:gd name="T14" fmla="*/ 85 w 155"/>
                  <a:gd name="T15" fmla="*/ 0 h 195"/>
                  <a:gd name="T16" fmla="*/ 73 w 155"/>
                  <a:gd name="T17" fmla="*/ 12 h 195"/>
                  <a:gd name="T18" fmla="*/ 85 w 155"/>
                  <a:gd name="T19" fmla="*/ 24 h 195"/>
                  <a:gd name="T20" fmla="*/ 61 w 155"/>
                  <a:gd name="T21" fmla="*/ 30 h 195"/>
                  <a:gd name="T22" fmla="*/ 72 w 155"/>
                  <a:gd name="T23" fmla="*/ 19 h 195"/>
                  <a:gd name="T24" fmla="*/ 61 w 155"/>
                  <a:gd name="T25" fmla="*/ 9 h 195"/>
                  <a:gd name="T26" fmla="*/ 51 w 155"/>
                  <a:gd name="T27" fmla="*/ 19 h 195"/>
                  <a:gd name="T28" fmla="*/ 61 w 155"/>
                  <a:gd name="T29" fmla="*/ 30 h 195"/>
                  <a:gd name="T30" fmla="*/ 69 w 155"/>
                  <a:gd name="T31" fmla="*/ 122 h 195"/>
                  <a:gd name="T32" fmla="*/ 77 w 155"/>
                  <a:gd name="T33" fmla="*/ 130 h 195"/>
                  <a:gd name="T34" fmla="*/ 84 w 155"/>
                  <a:gd name="T35" fmla="*/ 122 h 195"/>
                  <a:gd name="T36" fmla="*/ 77 w 155"/>
                  <a:gd name="T37" fmla="*/ 115 h 195"/>
                  <a:gd name="T38" fmla="*/ 69 w 155"/>
                  <a:gd name="T39" fmla="*/ 122 h 195"/>
                  <a:gd name="T40" fmla="*/ 113 w 155"/>
                  <a:gd name="T41" fmla="*/ 47 h 195"/>
                  <a:gd name="T42" fmla="*/ 42 w 155"/>
                  <a:gd name="T43" fmla="*/ 47 h 195"/>
                  <a:gd name="T44" fmla="*/ 42 w 155"/>
                  <a:gd name="T45" fmla="*/ 53 h 195"/>
                  <a:gd name="T46" fmla="*/ 113 w 155"/>
                  <a:gd name="T47" fmla="*/ 53 h 195"/>
                  <a:gd name="T48" fmla="*/ 113 w 155"/>
                  <a:gd name="T49" fmla="*/ 47 h 195"/>
                  <a:gd name="T50" fmla="*/ 152 w 155"/>
                  <a:gd name="T51" fmla="*/ 178 h 195"/>
                  <a:gd name="T52" fmla="*/ 126 w 155"/>
                  <a:gd name="T53" fmla="*/ 137 h 195"/>
                  <a:gd name="T54" fmla="*/ 126 w 155"/>
                  <a:gd name="T55" fmla="*/ 136 h 195"/>
                  <a:gd name="T56" fmla="*/ 125 w 155"/>
                  <a:gd name="T57" fmla="*/ 135 h 195"/>
                  <a:gd name="T58" fmla="*/ 111 w 155"/>
                  <a:gd name="T59" fmla="*/ 113 h 195"/>
                  <a:gd name="T60" fmla="*/ 104 w 155"/>
                  <a:gd name="T61" fmla="*/ 88 h 195"/>
                  <a:gd name="T62" fmla="*/ 104 w 155"/>
                  <a:gd name="T63" fmla="*/ 53 h 195"/>
                  <a:gd name="T64" fmla="*/ 98 w 155"/>
                  <a:gd name="T65" fmla="*/ 53 h 195"/>
                  <a:gd name="T66" fmla="*/ 98 w 155"/>
                  <a:gd name="T67" fmla="*/ 88 h 195"/>
                  <a:gd name="T68" fmla="*/ 106 w 155"/>
                  <a:gd name="T69" fmla="*/ 116 h 195"/>
                  <a:gd name="T70" fmla="*/ 119 w 155"/>
                  <a:gd name="T71" fmla="*/ 136 h 195"/>
                  <a:gd name="T72" fmla="*/ 74 w 155"/>
                  <a:gd name="T73" fmla="*/ 137 h 195"/>
                  <a:gd name="T74" fmla="*/ 38 w 155"/>
                  <a:gd name="T75" fmla="*/ 134 h 195"/>
                  <a:gd name="T76" fmla="*/ 49 w 155"/>
                  <a:gd name="T77" fmla="*/ 116 h 195"/>
                  <a:gd name="T78" fmla="*/ 57 w 155"/>
                  <a:gd name="T79" fmla="*/ 88 h 195"/>
                  <a:gd name="T80" fmla="*/ 57 w 155"/>
                  <a:gd name="T81" fmla="*/ 53 h 195"/>
                  <a:gd name="T82" fmla="*/ 51 w 155"/>
                  <a:gd name="T83" fmla="*/ 53 h 195"/>
                  <a:gd name="T84" fmla="*/ 51 w 155"/>
                  <a:gd name="T85" fmla="*/ 88 h 195"/>
                  <a:gd name="T86" fmla="*/ 44 w 155"/>
                  <a:gd name="T87" fmla="*/ 113 h 195"/>
                  <a:gd name="T88" fmla="*/ 3 w 155"/>
                  <a:gd name="T89" fmla="*/ 178 h 195"/>
                  <a:gd name="T90" fmla="*/ 2 w 155"/>
                  <a:gd name="T91" fmla="*/ 190 h 195"/>
                  <a:gd name="T92" fmla="*/ 12 w 155"/>
                  <a:gd name="T93" fmla="*/ 195 h 195"/>
                  <a:gd name="T94" fmla="*/ 143 w 155"/>
                  <a:gd name="T95" fmla="*/ 195 h 195"/>
                  <a:gd name="T96" fmla="*/ 153 w 155"/>
                  <a:gd name="T97" fmla="*/ 190 h 195"/>
                  <a:gd name="T98" fmla="*/ 152 w 155"/>
                  <a:gd name="T99" fmla="*/ 178 h 195"/>
                  <a:gd name="T100" fmla="*/ 148 w 155"/>
                  <a:gd name="T101" fmla="*/ 187 h 195"/>
                  <a:gd name="T102" fmla="*/ 143 w 155"/>
                  <a:gd name="T103" fmla="*/ 189 h 195"/>
                  <a:gd name="T104" fmla="*/ 12 w 155"/>
                  <a:gd name="T105" fmla="*/ 189 h 195"/>
                  <a:gd name="T106" fmla="*/ 7 w 155"/>
                  <a:gd name="T107" fmla="*/ 187 h 195"/>
                  <a:gd name="T108" fmla="*/ 8 w 155"/>
                  <a:gd name="T109" fmla="*/ 181 h 195"/>
                  <a:gd name="T110" fmla="*/ 34 w 155"/>
                  <a:gd name="T111" fmla="*/ 141 h 195"/>
                  <a:gd name="T112" fmla="*/ 35 w 155"/>
                  <a:gd name="T113" fmla="*/ 141 h 195"/>
                  <a:gd name="T114" fmla="*/ 73 w 155"/>
                  <a:gd name="T115" fmla="*/ 143 h 195"/>
                  <a:gd name="T116" fmla="*/ 100 w 155"/>
                  <a:gd name="T117" fmla="*/ 146 h 195"/>
                  <a:gd name="T118" fmla="*/ 122 w 155"/>
                  <a:gd name="T119" fmla="*/ 142 h 195"/>
                  <a:gd name="T120" fmla="*/ 147 w 155"/>
                  <a:gd name="T121" fmla="*/ 181 h 195"/>
                  <a:gd name="T122" fmla="*/ 148 w 155"/>
                  <a:gd name="T123" fmla="*/ 187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5" h="195">
                    <a:moveTo>
                      <a:pt x="77" y="24"/>
                    </a:moveTo>
                    <a:cubicBezTo>
                      <a:pt x="72" y="24"/>
                      <a:pt x="69" y="28"/>
                      <a:pt x="69" y="32"/>
                    </a:cubicBezTo>
                    <a:cubicBezTo>
                      <a:pt x="69" y="37"/>
                      <a:pt x="72" y="40"/>
                      <a:pt x="77" y="40"/>
                    </a:cubicBezTo>
                    <a:cubicBezTo>
                      <a:pt x="82" y="40"/>
                      <a:pt x="85" y="37"/>
                      <a:pt x="85" y="32"/>
                    </a:cubicBezTo>
                    <a:cubicBezTo>
                      <a:pt x="85" y="28"/>
                      <a:pt x="82" y="24"/>
                      <a:pt x="77" y="24"/>
                    </a:cubicBezTo>
                    <a:close/>
                    <a:moveTo>
                      <a:pt x="85" y="24"/>
                    </a:moveTo>
                    <a:cubicBezTo>
                      <a:pt x="91" y="24"/>
                      <a:pt x="97" y="19"/>
                      <a:pt x="97" y="12"/>
                    </a:cubicBezTo>
                    <a:cubicBezTo>
                      <a:pt x="97" y="6"/>
                      <a:pt x="91" y="0"/>
                      <a:pt x="85" y="0"/>
                    </a:cubicBezTo>
                    <a:cubicBezTo>
                      <a:pt x="78" y="0"/>
                      <a:pt x="73" y="6"/>
                      <a:pt x="73" y="12"/>
                    </a:cubicBezTo>
                    <a:cubicBezTo>
                      <a:pt x="73" y="19"/>
                      <a:pt x="78" y="24"/>
                      <a:pt x="85" y="24"/>
                    </a:cubicBezTo>
                    <a:close/>
                    <a:moveTo>
                      <a:pt x="61" y="30"/>
                    </a:moveTo>
                    <a:cubicBezTo>
                      <a:pt x="67" y="30"/>
                      <a:pt x="72" y="25"/>
                      <a:pt x="72" y="19"/>
                    </a:cubicBezTo>
                    <a:cubicBezTo>
                      <a:pt x="72" y="14"/>
                      <a:pt x="67" y="9"/>
                      <a:pt x="61" y="9"/>
                    </a:cubicBezTo>
                    <a:cubicBezTo>
                      <a:pt x="56" y="9"/>
                      <a:pt x="51" y="14"/>
                      <a:pt x="51" y="19"/>
                    </a:cubicBezTo>
                    <a:cubicBezTo>
                      <a:pt x="51" y="25"/>
                      <a:pt x="56" y="30"/>
                      <a:pt x="61" y="30"/>
                    </a:cubicBezTo>
                    <a:close/>
                    <a:moveTo>
                      <a:pt x="69" y="122"/>
                    </a:moveTo>
                    <a:cubicBezTo>
                      <a:pt x="69" y="126"/>
                      <a:pt x="73" y="130"/>
                      <a:pt x="77" y="130"/>
                    </a:cubicBezTo>
                    <a:cubicBezTo>
                      <a:pt x="81" y="130"/>
                      <a:pt x="84" y="126"/>
                      <a:pt x="84" y="122"/>
                    </a:cubicBezTo>
                    <a:cubicBezTo>
                      <a:pt x="84" y="118"/>
                      <a:pt x="81" y="115"/>
                      <a:pt x="77" y="115"/>
                    </a:cubicBezTo>
                    <a:cubicBezTo>
                      <a:pt x="73" y="115"/>
                      <a:pt x="69" y="118"/>
                      <a:pt x="69" y="122"/>
                    </a:cubicBezTo>
                    <a:close/>
                    <a:moveTo>
                      <a:pt x="113" y="47"/>
                    </a:moveTo>
                    <a:cubicBezTo>
                      <a:pt x="42" y="47"/>
                      <a:pt x="42" y="47"/>
                      <a:pt x="42" y="47"/>
                    </a:cubicBezTo>
                    <a:cubicBezTo>
                      <a:pt x="42" y="53"/>
                      <a:pt x="42" y="53"/>
                      <a:pt x="42" y="53"/>
                    </a:cubicBezTo>
                    <a:cubicBezTo>
                      <a:pt x="113" y="53"/>
                      <a:pt x="113" y="53"/>
                      <a:pt x="113" y="53"/>
                    </a:cubicBezTo>
                    <a:lnTo>
                      <a:pt x="113" y="47"/>
                    </a:lnTo>
                    <a:close/>
                    <a:moveTo>
                      <a:pt x="152" y="178"/>
                    </a:moveTo>
                    <a:cubicBezTo>
                      <a:pt x="126" y="137"/>
                      <a:pt x="126" y="137"/>
                      <a:pt x="126" y="137"/>
                    </a:cubicBezTo>
                    <a:cubicBezTo>
                      <a:pt x="126" y="137"/>
                      <a:pt x="126" y="137"/>
                      <a:pt x="126" y="136"/>
                    </a:cubicBezTo>
                    <a:cubicBezTo>
                      <a:pt x="126" y="136"/>
                      <a:pt x="125" y="136"/>
                      <a:pt x="125" y="135"/>
                    </a:cubicBezTo>
                    <a:cubicBezTo>
                      <a:pt x="111" y="113"/>
                      <a:pt x="111" y="113"/>
                      <a:pt x="111" y="113"/>
                    </a:cubicBezTo>
                    <a:cubicBezTo>
                      <a:pt x="107" y="107"/>
                      <a:pt x="104" y="95"/>
                      <a:pt x="104" y="88"/>
                    </a:cubicBezTo>
                    <a:cubicBezTo>
                      <a:pt x="104" y="53"/>
                      <a:pt x="104" y="53"/>
                      <a:pt x="104" y="53"/>
                    </a:cubicBezTo>
                    <a:cubicBezTo>
                      <a:pt x="98" y="53"/>
                      <a:pt x="98" y="53"/>
                      <a:pt x="98" y="53"/>
                    </a:cubicBezTo>
                    <a:cubicBezTo>
                      <a:pt x="98" y="88"/>
                      <a:pt x="98" y="88"/>
                      <a:pt x="98" y="88"/>
                    </a:cubicBezTo>
                    <a:cubicBezTo>
                      <a:pt x="98" y="97"/>
                      <a:pt x="101" y="109"/>
                      <a:pt x="106" y="116"/>
                    </a:cubicBezTo>
                    <a:cubicBezTo>
                      <a:pt x="119" y="136"/>
                      <a:pt x="119" y="136"/>
                      <a:pt x="119" y="136"/>
                    </a:cubicBezTo>
                    <a:cubicBezTo>
                      <a:pt x="104" y="142"/>
                      <a:pt x="90" y="140"/>
                      <a:pt x="74" y="137"/>
                    </a:cubicBezTo>
                    <a:cubicBezTo>
                      <a:pt x="62" y="134"/>
                      <a:pt x="50" y="132"/>
                      <a:pt x="38" y="134"/>
                    </a:cubicBezTo>
                    <a:cubicBezTo>
                      <a:pt x="49" y="116"/>
                      <a:pt x="49" y="116"/>
                      <a:pt x="49" y="116"/>
                    </a:cubicBezTo>
                    <a:cubicBezTo>
                      <a:pt x="54" y="109"/>
                      <a:pt x="57" y="97"/>
                      <a:pt x="57" y="88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1" y="53"/>
                      <a:pt x="51" y="53"/>
                      <a:pt x="51" y="53"/>
                    </a:cubicBezTo>
                    <a:cubicBezTo>
                      <a:pt x="51" y="88"/>
                      <a:pt x="51" y="88"/>
                      <a:pt x="51" y="88"/>
                    </a:cubicBezTo>
                    <a:cubicBezTo>
                      <a:pt x="51" y="95"/>
                      <a:pt x="48" y="107"/>
                      <a:pt x="44" y="113"/>
                    </a:cubicBezTo>
                    <a:cubicBezTo>
                      <a:pt x="3" y="178"/>
                      <a:pt x="3" y="178"/>
                      <a:pt x="3" y="178"/>
                    </a:cubicBezTo>
                    <a:cubicBezTo>
                      <a:pt x="1" y="182"/>
                      <a:pt x="0" y="187"/>
                      <a:pt x="2" y="190"/>
                    </a:cubicBezTo>
                    <a:cubicBezTo>
                      <a:pt x="4" y="193"/>
                      <a:pt x="7" y="195"/>
                      <a:pt x="12" y="195"/>
                    </a:cubicBezTo>
                    <a:cubicBezTo>
                      <a:pt x="143" y="195"/>
                      <a:pt x="143" y="195"/>
                      <a:pt x="143" y="195"/>
                    </a:cubicBezTo>
                    <a:cubicBezTo>
                      <a:pt x="148" y="195"/>
                      <a:pt x="151" y="193"/>
                      <a:pt x="153" y="190"/>
                    </a:cubicBezTo>
                    <a:cubicBezTo>
                      <a:pt x="155" y="187"/>
                      <a:pt x="155" y="182"/>
                      <a:pt x="152" y="178"/>
                    </a:cubicBezTo>
                    <a:close/>
                    <a:moveTo>
                      <a:pt x="148" y="187"/>
                    </a:moveTo>
                    <a:cubicBezTo>
                      <a:pt x="147" y="188"/>
                      <a:pt x="145" y="189"/>
                      <a:pt x="143" y="189"/>
                    </a:cubicBezTo>
                    <a:cubicBezTo>
                      <a:pt x="12" y="189"/>
                      <a:pt x="12" y="189"/>
                      <a:pt x="12" y="189"/>
                    </a:cubicBezTo>
                    <a:cubicBezTo>
                      <a:pt x="10" y="189"/>
                      <a:pt x="8" y="188"/>
                      <a:pt x="7" y="187"/>
                    </a:cubicBezTo>
                    <a:cubicBezTo>
                      <a:pt x="6" y="186"/>
                      <a:pt x="7" y="184"/>
                      <a:pt x="8" y="181"/>
                    </a:cubicBezTo>
                    <a:cubicBezTo>
                      <a:pt x="34" y="141"/>
                      <a:pt x="34" y="141"/>
                      <a:pt x="34" y="141"/>
                    </a:cubicBezTo>
                    <a:cubicBezTo>
                      <a:pt x="34" y="141"/>
                      <a:pt x="35" y="141"/>
                      <a:pt x="35" y="141"/>
                    </a:cubicBezTo>
                    <a:cubicBezTo>
                      <a:pt x="47" y="138"/>
                      <a:pt x="60" y="140"/>
                      <a:pt x="73" y="143"/>
                    </a:cubicBezTo>
                    <a:cubicBezTo>
                      <a:pt x="82" y="144"/>
                      <a:pt x="91" y="146"/>
                      <a:pt x="100" y="146"/>
                    </a:cubicBezTo>
                    <a:cubicBezTo>
                      <a:pt x="107" y="146"/>
                      <a:pt x="114" y="145"/>
                      <a:pt x="122" y="142"/>
                    </a:cubicBezTo>
                    <a:cubicBezTo>
                      <a:pt x="147" y="181"/>
                      <a:pt x="147" y="181"/>
                      <a:pt x="147" y="181"/>
                    </a:cubicBezTo>
                    <a:cubicBezTo>
                      <a:pt x="148" y="184"/>
                      <a:pt x="149" y="186"/>
                      <a:pt x="148" y="187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" name="Freeform 37"/>
              <p:cNvSpPr>
                <a:spLocks noEditPoints="1"/>
              </p:cNvSpPr>
              <p:nvPr/>
            </p:nvSpPr>
            <p:spPr bwMode="auto">
              <a:xfrm>
                <a:off x="4429" y="5827"/>
                <a:ext cx="267" cy="449"/>
              </a:xfrm>
              <a:custGeom>
                <a:avLst/>
                <a:gdLst>
                  <a:gd name="T0" fmla="*/ 108 w 113"/>
                  <a:gd name="T1" fmla="*/ 78 h 190"/>
                  <a:gd name="T2" fmla="*/ 95 w 113"/>
                  <a:gd name="T3" fmla="*/ 73 h 190"/>
                  <a:gd name="T4" fmla="*/ 48 w 113"/>
                  <a:gd name="T5" fmla="*/ 72 h 190"/>
                  <a:gd name="T6" fmla="*/ 76 w 113"/>
                  <a:gd name="T7" fmla="*/ 12 h 190"/>
                  <a:gd name="T8" fmla="*/ 74 w 113"/>
                  <a:gd name="T9" fmla="*/ 2 h 190"/>
                  <a:gd name="T10" fmla="*/ 63 w 113"/>
                  <a:gd name="T11" fmla="*/ 4 h 190"/>
                  <a:gd name="T12" fmla="*/ 4 w 113"/>
                  <a:gd name="T13" fmla="*/ 80 h 190"/>
                  <a:gd name="T14" fmla="*/ 0 w 113"/>
                  <a:gd name="T15" fmla="*/ 91 h 190"/>
                  <a:gd name="T16" fmla="*/ 17 w 113"/>
                  <a:gd name="T17" fmla="*/ 109 h 190"/>
                  <a:gd name="T18" fmla="*/ 63 w 113"/>
                  <a:gd name="T19" fmla="*/ 109 h 190"/>
                  <a:gd name="T20" fmla="*/ 26 w 113"/>
                  <a:gd name="T21" fmla="*/ 181 h 190"/>
                  <a:gd name="T22" fmla="*/ 27 w 113"/>
                  <a:gd name="T23" fmla="*/ 189 h 190"/>
                  <a:gd name="T24" fmla="*/ 31 w 113"/>
                  <a:gd name="T25" fmla="*/ 190 h 190"/>
                  <a:gd name="T26" fmla="*/ 36 w 113"/>
                  <a:gd name="T27" fmla="*/ 188 h 190"/>
                  <a:gd name="T28" fmla="*/ 108 w 113"/>
                  <a:gd name="T29" fmla="*/ 102 h 190"/>
                  <a:gd name="T30" fmla="*/ 113 w 113"/>
                  <a:gd name="T31" fmla="*/ 91 h 190"/>
                  <a:gd name="T32" fmla="*/ 108 w 113"/>
                  <a:gd name="T33" fmla="*/ 78 h 190"/>
                  <a:gd name="T34" fmla="*/ 104 w 113"/>
                  <a:gd name="T35" fmla="*/ 98 h 190"/>
                  <a:gd name="T36" fmla="*/ 31 w 113"/>
                  <a:gd name="T37" fmla="*/ 184 h 190"/>
                  <a:gd name="T38" fmla="*/ 31 w 113"/>
                  <a:gd name="T39" fmla="*/ 184 h 190"/>
                  <a:gd name="T40" fmla="*/ 31 w 113"/>
                  <a:gd name="T41" fmla="*/ 184 h 190"/>
                  <a:gd name="T42" fmla="*/ 71 w 113"/>
                  <a:gd name="T43" fmla="*/ 108 h 190"/>
                  <a:gd name="T44" fmla="*/ 71 w 113"/>
                  <a:gd name="T45" fmla="*/ 105 h 190"/>
                  <a:gd name="T46" fmla="*/ 68 w 113"/>
                  <a:gd name="T47" fmla="*/ 103 h 190"/>
                  <a:gd name="T48" fmla="*/ 17 w 113"/>
                  <a:gd name="T49" fmla="*/ 103 h 190"/>
                  <a:gd name="T50" fmla="*/ 6 w 113"/>
                  <a:gd name="T51" fmla="*/ 91 h 190"/>
                  <a:gd name="T52" fmla="*/ 8 w 113"/>
                  <a:gd name="T53" fmla="*/ 84 h 190"/>
                  <a:gd name="T54" fmla="*/ 67 w 113"/>
                  <a:gd name="T55" fmla="*/ 7 h 190"/>
                  <a:gd name="T56" fmla="*/ 69 w 113"/>
                  <a:gd name="T57" fmla="*/ 7 h 190"/>
                  <a:gd name="T58" fmla="*/ 70 w 113"/>
                  <a:gd name="T59" fmla="*/ 7 h 190"/>
                  <a:gd name="T60" fmla="*/ 70 w 113"/>
                  <a:gd name="T61" fmla="*/ 9 h 190"/>
                  <a:gd name="T62" fmla="*/ 40 w 113"/>
                  <a:gd name="T63" fmla="*/ 74 h 190"/>
                  <a:gd name="T64" fmla="*/ 40 w 113"/>
                  <a:gd name="T65" fmla="*/ 77 h 190"/>
                  <a:gd name="T66" fmla="*/ 43 w 113"/>
                  <a:gd name="T67" fmla="*/ 78 h 190"/>
                  <a:gd name="T68" fmla="*/ 95 w 113"/>
                  <a:gd name="T69" fmla="*/ 79 h 190"/>
                  <a:gd name="T70" fmla="*/ 103 w 113"/>
                  <a:gd name="T71" fmla="*/ 82 h 190"/>
                  <a:gd name="T72" fmla="*/ 107 w 113"/>
                  <a:gd name="T73" fmla="*/ 90 h 190"/>
                  <a:gd name="T74" fmla="*/ 104 w 113"/>
                  <a:gd name="T75" fmla="*/ 98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3" h="190">
                    <a:moveTo>
                      <a:pt x="108" y="78"/>
                    </a:moveTo>
                    <a:cubicBezTo>
                      <a:pt x="104" y="75"/>
                      <a:pt x="100" y="73"/>
                      <a:pt x="95" y="73"/>
                    </a:cubicBezTo>
                    <a:cubicBezTo>
                      <a:pt x="48" y="72"/>
                      <a:pt x="48" y="72"/>
                      <a:pt x="48" y="72"/>
                    </a:cubicBezTo>
                    <a:cubicBezTo>
                      <a:pt x="76" y="12"/>
                      <a:pt x="76" y="12"/>
                      <a:pt x="76" y="12"/>
                    </a:cubicBezTo>
                    <a:cubicBezTo>
                      <a:pt x="77" y="8"/>
                      <a:pt x="76" y="5"/>
                      <a:pt x="74" y="2"/>
                    </a:cubicBezTo>
                    <a:cubicBezTo>
                      <a:pt x="70" y="0"/>
                      <a:pt x="65" y="1"/>
                      <a:pt x="63" y="4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1" y="83"/>
                      <a:pt x="0" y="87"/>
                      <a:pt x="0" y="91"/>
                    </a:cubicBezTo>
                    <a:cubicBezTo>
                      <a:pt x="0" y="100"/>
                      <a:pt x="8" y="108"/>
                      <a:pt x="17" y="109"/>
                    </a:cubicBezTo>
                    <a:cubicBezTo>
                      <a:pt x="63" y="109"/>
                      <a:pt x="63" y="109"/>
                      <a:pt x="63" y="109"/>
                    </a:cubicBezTo>
                    <a:cubicBezTo>
                      <a:pt x="26" y="181"/>
                      <a:pt x="26" y="181"/>
                      <a:pt x="26" y="181"/>
                    </a:cubicBezTo>
                    <a:cubicBezTo>
                      <a:pt x="24" y="184"/>
                      <a:pt x="25" y="187"/>
                      <a:pt x="27" y="189"/>
                    </a:cubicBezTo>
                    <a:cubicBezTo>
                      <a:pt x="28" y="190"/>
                      <a:pt x="29" y="190"/>
                      <a:pt x="31" y="190"/>
                    </a:cubicBezTo>
                    <a:cubicBezTo>
                      <a:pt x="33" y="190"/>
                      <a:pt x="34" y="190"/>
                      <a:pt x="36" y="188"/>
                    </a:cubicBezTo>
                    <a:cubicBezTo>
                      <a:pt x="108" y="102"/>
                      <a:pt x="108" y="102"/>
                      <a:pt x="108" y="102"/>
                    </a:cubicBezTo>
                    <a:cubicBezTo>
                      <a:pt x="111" y="98"/>
                      <a:pt x="113" y="95"/>
                      <a:pt x="113" y="91"/>
                    </a:cubicBezTo>
                    <a:cubicBezTo>
                      <a:pt x="113" y="86"/>
                      <a:pt x="111" y="81"/>
                      <a:pt x="108" y="78"/>
                    </a:cubicBezTo>
                    <a:close/>
                    <a:moveTo>
                      <a:pt x="104" y="98"/>
                    </a:moveTo>
                    <a:cubicBezTo>
                      <a:pt x="31" y="184"/>
                      <a:pt x="31" y="184"/>
                      <a:pt x="31" y="184"/>
                    </a:cubicBezTo>
                    <a:cubicBezTo>
                      <a:pt x="31" y="184"/>
                      <a:pt x="31" y="184"/>
                      <a:pt x="31" y="184"/>
                    </a:cubicBezTo>
                    <a:cubicBezTo>
                      <a:pt x="31" y="184"/>
                      <a:pt x="31" y="184"/>
                      <a:pt x="31" y="184"/>
                    </a:cubicBezTo>
                    <a:cubicBezTo>
                      <a:pt x="71" y="108"/>
                      <a:pt x="71" y="108"/>
                      <a:pt x="71" y="108"/>
                    </a:cubicBezTo>
                    <a:cubicBezTo>
                      <a:pt x="71" y="107"/>
                      <a:pt x="71" y="106"/>
                      <a:pt x="71" y="105"/>
                    </a:cubicBezTo>
                    <a:cubicBezTo>
                      <a:pt x="70" y="104"/>
                      <a:pt x="69" y="103"/>
                      <a:pt x="68" y="103"/>
                    </a:cubicBezTo>
                    <a:cubicBezTo>
                      <a:pt x="17" y="103"/>
                      <a:pt x="17" y="103"/>
                      <a:pt x="17" y="103"/>
                    </a:cubicBezTo>
                    <a:cubicBezTo>
                      <a:pt x="11" y="102"/>
                      <a:pt x="6" y="97"/>
                      <a:pt x="6" y="91"/>
                    </a:cubicBezTo>
                    <a:cubicBezTo>
                      <a:pt x="6" y="88"/>
                      <a:pt x="7" y="86"/>
                      <a:pt x="8" y="84"/>
                    </a:cubicBezTo>
                    <a:cubicBezTo>
                      <a:pt x="67" y="7"/>
                      <a:pt x="67" y="7"/>
                      <a:pt x="67" y="7"/>
                    </a:cubicBezTo>
                    <a:cubicBezTo>
                      <a:pt x="68" y="7"/>
                      <a:pt x="68" y="7"/>
                      <a:pt x="69" y="7"/>
                    </a:cubicBezTo>
                    <a:cubicBezTo>
                      <a:pt x="69" y="7"/>
                      <a:pt x="69" y="7"/>
                      <a:pt x="70" y="7"/>
                    </a:cubicBezTo>
                    <a:cubicBezTo>
                      <a:pt x="70" y="8"/>
                      <a:pt x="71" y="9"/>
                      <a:pt x="70" y="9"/>
                    </a:cubicBezTo>
                    <a:cubicBezTo>
                      <a:pt x="40" y="74"/>
                      <a:pt x="40" y="74"/>
                      <a:pt x="40" y="74"/>
                    </a:cubicBezTo>
                    <a:cubicBezTo>
                      <a:pt x="40" y="75"/>
                      <a:pt x="40" y="76"/>
                      <a:pt x="40" y="77"/>
                    </a:cubicBezTo>
                    <a:cubicBezTo>
                      <a:pt x="41" y="78"/>
                      <a:pt x="42" y="78"/>
                      <a:pt x="43" y="78"/>
                    </a:cubicBezTo>
                    <a:cubicBezTo>
                      <a:pt x="95" y="79"/>
                      <a:pt x="95" y="79"/>
                      <a:pt x="95" y="79"/>
                    </a:cubicBezTo>
                    <a:cubicBezTo>
                      <a:pt x="98" y="79"/>
                      <a:pt x="101" y="80"/>
                      <a:pt x="103" y="82"/>
                    </a:cubicBezTo>
                    <a:cubicBezTo>
                      <a:pt x="105" y="84"/>
                      <a:pt x="107" y="87"/>
                      <a:pt x="107" y="90"/>
                    </a:cubicBezTo>
                    <a:cubicBezTo>
                      <a:pt x="107" y="93"/>
                      <a:pt x="106" y="96"/>
                      <a:pt x="104" y="98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" name="Freeform 38"/>
              <p:cNvSpPr>
                <a:spLocks noEditPoints="1"/>
              </p:cNvSpPr>
              <p:nvPr/>
            </p:nvSpPr>
            <p:spPr bwMode="auto">
              <a:xfrm>
                <a:off x="3646" y="5844"/>
                <a:ext cx="402" cy="418"/>
              </a:xfrm>
              <a:custGeom>
                <a:avLst/>
                <a:gdLst>
                  <a:gd name="T0" fmla="*/ 170 w 170"/>
                  <a:gd name="T1" fmla="*/ 78 h 177"/>
                  <a:gd name="T2" fmla="*/ 85 w 170"/>
                  <a:gd name="T3" fmla="*/ 0 h 177"/>
                  <a:gd name="T4" fmla="*/ 0 w 170"/>
                  <a:gd name="T5" fmla="*/ 79 h 177"/>
                  <a:gd name="T6" fmla="*/ 2 w 170"/>
                  <a:gd name="T7" fmla="*/ 82 h 177"/>
                  <a:gd name="T8" fmla="*/ 6 w 170"/>
                  <a:gd name="T9" fmla="*/ 81 h 177"/>
                  <a:gd name="T10" fmla="*/ 22 w 170"/>
                  <a:gd name="T11" fmla="*/ 73 h 177"/>
                  <a:gd name="T12" fmla="*/ 40 w 170"/>
                  <a:gd name="T13" fmla="*/ 84 h 177"/>
                  <a:gd name="T14" fmla="*/ 43 w 170"/>
                  <a:gd name="T15" fmla="*/ 86 h 177"/>
                  <a:gd name="T16" fmla="*/ 43 w 170"/>
                  <a:gd name="T17" fmla="*/ 86 h 177"/>
                  <a:gd name="T18" fmla="*/ 45 w 170"/>
                  <a:gd name="T19" fmla="*/ 85 h 177"/>
                  <a:gd name="T20" fmla="*/ 64 w 170"/>
                  <a:gd name="T21" fmla="*/ 73 h 177"/>
                  <a:gd name="T22" fmla="*/ 82 w 170"/>
                  <a:gd name="T23" fmla="*/ 84 h 177"/>
                  <a:gd name="T24" fmla="*/ 83 w 170"/>
                  <a:gd name="T25" fmla="*/ 85 h 177"/>
                  <a:gd name="T26" fmla="*/ 83 w 170"/>
                  <a:gd name="T27" fmla="*/ 162 h 177"/>
                  <a:gd name="T28" fmla="*/ 74 w 170"/>
                  <a:gd name="T29" fmla="*/ 171 h 177"/>
                  <a:gd name="T30" fmla="*/ 71 w 170"/>
                  <a:gd name="T31" fmla="*/ 174 h 177"/>
                  <a:gd name="T32" fmla="*/ 74 w 170"/>
                  <a:gd name="T33" fmla="*/ 177 h 177"/>
                  <a:gd name="T34" fmla="*/ 89 w 170"/>
                  <a:gd name="T35" fmla="*/ 162 h 177"/>
                  <a:gd name="T36" fmla="*/ 89 w 170"/>
                  <a:gd name="T37" fmla="*/ 83 h 177"/>
                  <a:gd name="T38" fmla="*/ 106 w 170"/>
                  <a:gd name="T39" fmla="*/ 73 h 177"/>
                  <a:gd name="T40" fmla="*/ 125 w 170"/>
                  <a:gd name="T41" fmla="*/ 85 h 177"/>
                  <a:gd name="T42" fmla="*/ 127 w 170"/>
                  <a:gd name="T43" fmla="*/ 86 h 177"/>
                  <a:gd name="T44" fmla="*/ 130 w 170"/>
                  <a:gd name="T45" fmla="*/ 84 h 177"/>
                  <a:gd name="T46" fmla="*/ 149 w 170"/>
                  <a:gd name="T47" fmla="*/ 73 h 177"/>
                  <a:gd name="T48" fmla="*/ 165 w 170"/>
                  <a:gd name="T49" fmla="*/ 81 h 177"/>
                  <a:gd name="T50" fmla="*/ 167 w 170"/>
                  <a:gd name="T51" fmla="*/ 82 h 177"/>
                  <a:gd name="T52" fmla="*/ 167 w 170"/>
                  <a:gd name="T53" fmla="*/ 82 h 177"/>
                  <a:gd name="T54" fmla="*/ 170 w 170"/>
                  <a:gd name="T55" fmla="*/ 79 h 177"/>
                  <a:gd name="T56" fmla="*/ 170 w 170"/>
                  <a:gd name="T57" fmla="*/ 78 h 177"/>
                  <a:gd name="T58" fmla="*/ 149 w 170"/>
                  <a:gd name="T59" fmla="*/ 67 h 177"/>
                  <a:gd name="T60" fmla="*/ 127 w 170"/>
                  <a:gd name="T61" fmla="*/ 78 h 177"/>
                  <a:gd name="T62" fmla="*/ 106 w 170"/>
                  <a:gd name="T63" fmla="*/ 67 h 177"/>
                  <a:gd name="T64" fmla="*/ 85 w 170"/>
                  <a:gd name="T65" fmla="*/ 78 h 177"/>
                  <a:gd name="T66" fmla="*/ 64 w 170"/>
                  <a:gd name="T67" fmla="*/ 67 h 177"/>
                  <a:gd name="T68" fmla="*/ 43 w 170"/>
                  <a:gd name="T69" fmla="*/ 78 h 177"/>
                  <a:gd name="T70" fmla="*/ 22 w 170"/>
                  <a:gd name="T71" fmla="*/ 67 h 177"/>
                  <a:gd name="T72" fmla="*/ 7 w 170"/>
                  <a:gd name="T73" fmla="*/ 72 h 177"/>
                  <a:gd name="T74" fmla="*/ 85 w 170"/>
                  <a:gd name="T75" fmla="*/ 6 h 177"/>
                  <a:gd name="T76" fmla="*/ 163 w 170"/>
                  <a:gd name="T77" fmla="*/ 72 h 177"/>
                  <a:gd name="T78" fmla="*/ 149 w 170"/>
                  <a:gd name="T79" fmla="*/ 6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70" h="177">
                    <a:moveTo>
                      <a:pt x="170" y="78"/>
                    </a:moveTo>
                    <a:cubicBezTo>
                      <a:pt x="167" y="34"/>
                      <a:pt x="130" y="0"/>
                      <a:pt x="85" y="0"/>
                    </a:cubicBezTo>
                    <a:cubicBezTo>
                      <a:pt x="40" y="0"/>
                      <a:pt x="3" y="35"/>
                      <a:pt x="0" y="79"/>
                    </a:cubicBezTo>
                    <a:cubicBezTo>
                      <a:pt x="0" y="80"/>
                      <a:pt x="1" y="81"/>
                      <a:pt x="2" y="82"/>
                    </a:cubicBezTo>
                    <a:cubicBezTo>
                      <a:pt x="3" y="82"/>
                      <a:pt x="5" y="82"/>
                      <a:pt x="6" y="81"/>
                    </a:cubicBezTo>
                    <a:cubicBezTo>
                      <a:pt x="10" y="76"/>
                      <a:pt x="15" y="73"/>
                      <a:pt x="22" y="73"/>
                    </a:cubicBezTo>
                    <a:cubicBezTo>
                      <a:pt x="29" y="73"/>
                      <a:pt x="36" y="78"/>
                      <a:pt x="40" y="84"/>
                    </a:cubicBezTo>
                    <a:cubicBezTo>
                      <a:pt x="41" y="85"/>
                      <a:pt x="42" y="86"/>
                      <a:pt x="43" y="86"/>
                    </a:cubicBezTo>
                    <a:cubicBezTo>
                      <a:pt x="43" y="86"/>
                      <a:pt x="43" y="86"/>
                      <a:pt x="43" y="86"/>
                    </a:cubicBezTo>
                    <a:cubicBezTo>
                      <a:pt x="44" y="86"/>
                      <a:pt x="45" y="85"/>
                      <a:pt x="45" y="85"/>
                    </a:cubicBezTo>
                    <a:cubicBezTo>
                      <a:pt x="49" y="78"/>
                      <a:pt x="56" y="73"/>
                      <a:pt x="64" y="73"/>
                    </a:cubicBezTo>
                    <a:cubicBezTo>
                      <a:pt x="72" y="73"/>
                      <a:pt x="79" y="78"/>
                      <a:pt x="82" y="84"/>
                    </a:cubicBezTo>
                    <a:cubicBezTo>
                      <a:pt x="83" y="85"/>
                      <a:pt x="83" y="85"/>
                      <a:pt x="83" y="85"/>
                    </a:cubicBezTo>
                    <a:cubicBezTo>
                      <a:pt x="83" y="162"/>
                      <a:pt x="83" y="162"/>
                      <a:pt x="83" y="162"/>
                    </a:cubicBezTo>
                    <a:cubicBezTo>
                      <a:pt x="83" y="167"/>
                      <a:pt x="79" y="171"/>
                      <a:pt x="74" y="171"/>
                    </a:cubicBezTo>
                    <a:cubicBezTo>
                      <a:pt x="72" y="171"/>
                      <a:pt x="71" y="173"/>
                      <a:pt x="71" y="174"/>
                    </a:cubicBezTo>
                    <a:cubicBezTo>
                      <a:pt x="71" y="176"/>
                      <a:pt x="72" y="177"/>
                      <a:pt x="74" y="177"/>
                    </a:cubicBezTo>
                    <a:cubicBezTo>
                      <a:pt x="82" y="177"/>
                      <a:pt x="89" y="170"/>
                      <a:pt x="89" y="162"/>
                    </a:cubicBezTo>
                    <a:cubicBezTo>
                      <a:pt x="89" y="83"/>
                      <a:pt x="89" y="83"/>
                      <a:pt x="89" y="83"/>
                    </a:cubicBezTo>
                    <a:cubicBezTo>
                      <a:pt x="92" y="77"/>
                      <a:pt x="99" y="73"/>
                      <a:pt x="106" y="73"/>
                    </a:cubicBezTo>
                    <a:cubicBezTo>
                      <a:pt x="114" y="73"/>
                      <a:pt x="121" y="78"/>
                      <a:pt x="125" y="85"/>
                    </a:cubicBezTo>
                    <a:cubicBezTo>
                      <a:pt x="125" y="85"/>
                      <a:pt x="126" y="86"/>
                      <a:pt x="127" y="86"/>
                    </a:cubicBezTo>
                    <a:cubicBezTo>
                      <a:pt x="129" y="86"/>
                      <a:pt x="130" y="85"/>
                      <a:pt x="130" y="84"/>
                    </a:cubicBezTo>
                    <a:cubicBezTo>
                      <a:pt x="134" y="78"/>
                      <a:pt x="141" y="73"/>
                      <a:pt x="149" y="73"/>
                    </a:cubicBezTo>
                    <a:cubicBezTo>
                      <a:pt x="155" y="73"/>
                      <a:pt x="161" y="76"/>
                      <a:pt x="165" y="81"/>
                    </a:cubicBezTo>
                    <a:cubicBezTo>
                      <a:pt x="165" y="82"/>
                      <a:pt x="166" y="82"/>
                      <a:pt x="167" y="82"/>
                    </a:cubicBezTo>
                    <a:cubicBezTo>
                      <a:pt x="167" y="82"/>
                      <a:pt x="167" y="82"/>
                      <a:pt x="167" y="82"/>
                    </a:cubicBezTo>
                    <a:cubicBezTo>
                      <a:pt x="169" y="82"/>
                      <a:pt x="170" y="81"/>
                      <a:pt x="170" y="79"/>
                    </a:cubicBezTo>
                    <a:cubicBezTo>
                      <a:pt x="170" y="79"/>
                      <a:pt x="170" y="78"/>
                      <a:pt x="170" y="78"/>
                    </a:cubicBezTo>
                    <a:close/>
                    <a:moveTo>
                      <a:pt x="149" y="67"/>
                    </a:moveTo>
                    <a:cubicBezTo>
                      <a:pt x="140" y="67"/>
                      <a:pt x="133" y="71"/>
                      <a:pt x="127" y="78"/>
                    </a:cubicBezTo>
                    <a:cubicBezTo>
                      <a:pt x="122" y="71"/>
                      <a:pt x="115" y="67"/>
                      <a:pt x="106" y="67"/>
                    </a:cubicBezTo>
                    <a:cubicBezTo>
                      <a:pt x="98" y="67"/>
                      <a:pt x="90" y="71"/>
                      <a:pt x="85" y="78"/>
                    </a:cubicBezTo>
                    <a:cubicBezTo>
                      <a:pt x="80" y="71"/>
                      <a:pt x="72" y="67"/>
                      <a:pt x="64" y="67"/>
                    </a:cubicBezTo>
                    <a:cubicBezTo>
                      <a:pt x="56" y="67"/>
                      <a:pt x="48" y="71"/>
                      <a:pt x="43" y="78"/>
                    </a:cubicBezTo>
                    <a:cubicBezTo>
                      <a:pt x="38" y="71"/>
                      <a:pt x="30" y="67"/>
                      <a:pt x="22" y="67"/>
                    </a:cubicBezTo>
                    <a:cubicBezTo>
                      <a:pt x="16" y="67"/>
                      <a:pt x="11" y="69"/>
                      <a:pt x="7" y="72"/>
                    </a:cubicBezTo>
                    <a:cubicBezTo>
                      <a:pt x="13" y="34"/>
                      <a:pt x="46" y="6"/>
                      <a:pt x="85" y="6"/>
                    </a:cubicBezTo>
                    <a:cubicBezTo>
                      <a:pt x="124" y="6"/>
                      <a:pt x="157" y="34"/>
                      <a:pt x="163" y="72"/>
                    </a:cubicBezTo>
                    <a:cubicBezTo>
                      <a:pt x="159" y="69"/>
                      <a:pt x="154" y="67"/>
                      <a:pt x="149" y="67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" name="Freeform 39"/>
              <p:cNvSpPr>
                <a:spLocks noEditPoints="1"/>
              </p:cNvSpPr>
              <p:nvPr/>
            </p:nvSpPr>
            <p:spPr bwMode="auto">
              <a:xfrm>
                <a:off x="2937" y="5813"/>
                <a:ext cx="385" cy="480"/>
              </a:xfrm>
              <a:custGeom>
                <a:avLst/>
                <a:gdLst>
                  <a:gd name="T0" fmla="*/ 44 w 163"/>
                  <a:gd name="T1" fmla="*/ 2 h 203"/>
                  <a:gd name="T2" fmla="*/ 71 w 163"/>
                  <a:gd name="T3" fmla="*/ 158 h 203"/>
                  <a:gd name="T4" fmla="*/ 49 w 163"/>
                  <a:gd name="T5" fmla="*/ 181 h 203"/>
                  <a:gd name="T6" fmla="*/ 80 w 163"/>
                  <a:gd name="T7" fmla="*/ 203 h 203"/>
                  <a:gd name="T8" fmla="*/ 121 w 163"/>
                  <a:gd name="T9" fmla="*/ 189 h 203"/>
                  <a:gd name="T10" fmla="*/ 104 w 163"/>
                  <a:gd name="T11" fmla="*/ 175 h 203"/>
                  <a:gd name="T12" fmla="*/ 142 w 163"/>
                  <a:gd name="T13" fmla="*/ 140 h 203"/>
                  <a:gd name="T14" fmla="*/ 157 w 163"/>
                  <a:gd name="T15" fmla="*/ 73 h 203"/>
                  <a:gd name="T16" fmla="*/ 119 w 163"/>
                  <a:gd name="T17" fmla="*/ 122 h 203"/>
                  <a:gd name="T18" fmla="*/ 121 w 163"/>
                  <a:gd name="T19" fmla="*/ 92 h 203"/>
                  <a:gd name="T20" fmla="*/ 94 w 163"/>
                  <a:gd name="T21" fmla="*/ 77 h 203"/>
                  <a:gd name="T22" fmla="*/ 78 w 163"/>
                  <a:gd name="T23" fmla="*/ 74 h 203"/>
                  <a:gd name="T24" fmla="*/ 68 w 163"/>
                  <a:gd name="T25" fmla="*/ 69 h 203"/>
                  <a:gd name="T26" fmla="*/ 82 w 163"/>
                  <a:gd name="T27" fmla="*/ 68 h 203"/>
                  <a:gd name="T28" fmla="*/ 86 w 163"/>
                  <a:gd name="T29" fmla="*/ 60 h 203"/>
                  <a:gd name="T30" fmla="*/ 94 w 163"/>
                  <a:gd name="T31" fmla="*/ 50 h 203"/>
                  <a:gd name="T32" fmla="*/ 107 w 163"/>
                  <a:gd name="T33" fmla="*/ 43 h 203"/>
                  <a:gd name="T34" fmla="*/ 115 w 163"/>
                  <a:gd name="T35" fmla="*/ 35 h 203"/>
                  <a:gd name="T36" fmla="*/ 110 w 163"/>
                  <a:gd name="T37" fmla="*/ 23 h 203"/>
                  <a:gd name="T38" fmla="*/ 104 w 163"/>
                  <a:gd name="T39" fmla="*/ 15 h 203"/>
                  <a:gd name="T40" fmla="*/ 91 w 163"/>
                  <a:gd name="T41" fmla="*/ 24 h 203"/>
                  <a:gd name="T42" fmla="*/ 85 w 163"/>
                  <a:gd name="T43" fmla="*/ 19 h 203"/>
                  <a:gd name="T44" fmla="*/ 92 w 163"/>
                  <a:gd name="T45" fmla="*/ 109 h 203"/>
                  <a:gd name="T46" fmla="*/ 86 w 163"/>
                  <a:gd name="T47" fmla="*/ 93 h 203"/>
                  <a:gd name="T48" fmla="*/ 97 w 163"/>
                  <a:gd name="T49" fmla="*/ 84 h 203"/>
                  <a:gd name="T50" fmla="*/ 124 w 163"/>
                  <a:gd name="T51" fmla="*/ 100 h 203"/>
                  <a:gd name="T52" fmla="*/ 114 w 163"/>
                  <a:gd name="T53" fmla="*/ 119 h 203"/>
                  <a:gd name="T54" fmla="*/ 94 w 163"/>
                  <a:gd name="T55" fmla="*/ 139 h 203"/>
                  <a:gd name="T56" fmla="*/ 49 w 163"/>
                  <a:gd name="T57" fmla="*/ 31 h 203"/>
                  <a:gd name="T58" fmla="*/ 86 w 163"/>
                  <a:gd name="T59" fmla="*/ 7 h 203"/>
                  <a:gd name="T60" fmla="*/ 79 w 163"/>
                  <a:gd name="T61" fmla="*/ 18 h 203"/>
                  <a:gd name="T62" fmla="*/ 83 w 163"/>
                  <a:gd name="T63" fmla="*/ 27 h 203"/>
                  <a:gd name="T64" fmla="*/ 94 w 163"/>
                  <a:gd name="T65" fmla="*/ 30 h 203"/>
                  <a:gd name="T66" fmla="*/ 98 w 163"/>
                  <a:gd name="T67" fmla="*/ 17 h 203"/>
                  <a:gd name="T68" fmla="*/ 105 w 163"/>
                  <a:gd name="T69" fmla="*/ 26 h 203"/>
                  <a:gd name="T70" fmla="*/ 107 w 163"/>
                  <a:gd name="T71" fmla="*/ 31 h 203"/>
                  <a:gd name="T72" fmla="*/ 99 w 163"/>
                  <a:gd name="T73" fmla="*/ 39 h 203"/>
                  <a:gd name="T74" fmla="*/ 88 w 163"/>
                  <a:gd name="T75" fmla="*/ 46 h 203"/>
                  <a:gd name="T76" fmla="*/ 80 w 163"/>
                  <a:gd name="T77" fmla="*/ 58 h 203"/>
                  <a:gd name="T78" fmla="*/ 61 w 163"/>
                  <a:gd name="T79" fmla="*/ 71 h 203"/>
                  <a:gd name="T80" fmla="*/ 54 w 163"/>
                  <a:gd name="T81" fmla="*/ 56 h 203"/>
                  <a:gd name="T82" fmla="*/ 47 w 163"/>
                  <a:gd name="T83" fmla="*/ 50 h 203"/>
                  <a:gd name="T84" fmla="*/ 52 w 163"/>
                  <a:gd name="T85" fmla="*/ 71 h 203"/>
                  <a:gd name="T86" fmla="*/ 66 w 163"/>
                  <a:gd name="T87" fmla="*/ 79 h 203"/>
                  <a:gd name="T88" fmla="*/ 75 w 163"/>
                  <a:gd name="T89" fmla="*/ 84 h 203"/>
                  <a:gd name="T90" fmla="*/ 83 w 163"/>
                  <a:gd name="T91" fmla="*/ 104 h 203"/>
                  <a:gd name="T92" fmla="*/ 90 w 163"/>
                  <a:gd name="T93" fmla="*/ 114 h 203"/>
                  <a:gd name="T94" fmla="*/ 24 w 163"/>
                  <a:gd name="T95" fmla="*/ 73 h 203"/>
                  <a:gd name="T96" fmla="*/ 42 w 163"/>
                  <a:gd name="T97" fmla="*/ 38 h 203"/>
                  <a:gd name="T98" fmla="*/ 46 w 163"/>
                  <a:gd name="T99" fmla="*/ 61 h 203"/>
                  <a:gd name="T100" fmla="*/ 111 w 163"/>
                  <a:gd name="T101" fmla="*/ 185 h 203"/>
                  <a:gd name="T102" fmla="*/ 96 w 163"/>
                  <a:gd name="T103" fmla="*/ 196 h 203"/>
                  <a:gd name="T104" fmla="*/ 58 w 163"/>
                  <a:gd name="T105" fmla="*/ 194 h 203"/>
                  <a:gd name="T106" fmla="*/ 63 w 163"/>
                  <a:gd name="T107" fmla="*/ 181 h 203"/>
                  <a:gd name="T108" fmla="*/ 88 w 163"/>
                  <a:gd name="T109" fmla="*/ 172 h 203"/>
                  <a:gd name="T110" fmla="*/ 45 w 163"/>
                  <a:gd name="T111" fmla="*/ 16 h 203"/>
                  <a:gd name="T112" fmla="*/ 101 w 163"/>
                  <a:gd name="T113" fmla="*/ 144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3" h="203">
                    <a:moveTo>
                      <a:pt x="135" y="130"/>
                    </a:moveTo>
                    <a:cubicBezTo>
                      <a:pt x="152" y="117"/>
                      <a:pt x="163" y="96"/>
                      <a:pt x="163" y="73"/>
                    </a:cubicBezTo>
                    <a:cubicBezTo>
                      <a:pt x="163" y="33"/>
                      <a:pt x="131" y="0"/>
                      <a:pt x="91" y="0"/>
                    </a:cubicBezTo>
                    <a:cubicBezTo>
                      <a:pt x="76" y="0"/>
                      <a:pt x="62" y="5"/>
                      <a:pt x="50" y="13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4" y="1"/>
                      <a:pt x="43" y="1"/>
                      <a:pt x="42" y="0"/>
                    </a:cubicBezTo>
                    <a:cubicBezTo>
                      <a:pt x="41" y="0"/>
                      <a:pt x="41" y="0"/>
                      <a:pt x="40" y="1"/>
                    </a:cubicBezTo>
                    <a:cubicBezTo>
                      <a:pt x="21" y="14"/>
                      <a:pt x="8" y="35"/>
                      <a:pt x="4" y="58"/>
                    </a:cubicBezTo>
                    <a:cubicBezTo>
                      <a:pt x="0" y="81"/>
                      <a:pt x="5" y="104"/>
                      <a:pt x="19" y="124"/>
                    </a:cubicBezTo>
                    <a:cubicBezTo>
                      <a:pt x="32" y="142"/>
                      <a:pt x="51" y="154"/>
                      <a:pt x="71" y="158"/>
                    </a:cubicBezTo>
                    <a:cubicBezTo>
                      <a:pt x="71" y="160"/>
                      <a:pt x="71" y="169"/>
                      <a:pt x="71" y="171"/>
                    </a:cubicBezTo>
                    <a:cubicBezTo>
                      <a:pt x="70" y="172"/>
                      <a:pt x="66" y="173"/>
                      <a:pt x="65" y="174"/>
                    </a:cubicBezTo>
                    <a:cubicBezTo>
                      <a:pt x="61" y="176"/>
                      <a:pt x="61" y="176"/>
                      <a:pt x="61" y="176"/>
                    </a:cubicBezTo>
                    <a:cubicBezTo>
                      <a:pt x="58" y="177"/>
                      <a:pt x="55" y="178"/>
                      <a:pt x="51" y="180"/>
                    </a:cubicBezTo>
                    <a:cubicBezTo>
                      <a:pt x="51" y="180"/>
                      <a:pt x="50" y="180"/>
                      <a:pt x="49" y="181"/>
                    </a:cubicBezTo>
                    <a:cubicBezTo>
                      <a:pt x="48" y="182"/>
                      <a:pt x="48" y="182"/>
                      <a:pt x="48" y="182"/>
                    </a:cubicBezTo>
                    <a:cubicBezTo>
                      <a:pt x="44" y="184"/>
                      <a:pt x="44" y="188"/>
                      <a:pt x="44" y="189"/>
                    </a:cubicBezTo>
                    <a:cubicBezTo>
                      <a:pt x="44" y="194"/>
                      <a:pt x="48" y="198"/>
                      <a:pt x="56" y="200"/>
                    </a:cubicBezTo>
                    <a:cubicBezTo>
                      <a:pt x="60" y="201"/>
                      <a:pt x="64" y="202"/>
                      <a:pt x="69" y="202"/>
                    </a:cubicBezTo>
                    <a:cubicBezTo>
                      <a:pt x="72" y="203"/>
                      <a:pt x="76" y="203"/>
                      <a:pt x="80" y="203"/>
                    </a:cubicBezTo>
                    <a:cubicBezTo>
                      <a:pt x="83" y="203"/>
                      <a:pt x="83" y="203"/>
                      <a:pt x="83" y="203"/>
                    </a:cubicBezTo>
                    <a:cubicBezTo>
                      <a:pt x="85" y="203"/>
                      <a:pt x="85" y="203"/>
                      <a:pt x="85" y="203"/>
                    </a:cubicBezTo>
                    <a:cubicBezTo>
                      <a:pt x="89" y="203"/>
                      <a:pt x="93" y="203"/>
                      <a:pt x="96" y="202"/>
                    </a:cubicBezTo>
                    <a:cubicBezTo>
                      <a:pt x="101" y="202"/>
                      <a:pt x="106" y="201"/>
                      <a:pt x="109" y="200"/>
                    </a:cubicBezTo>
                    <a:cubicBezTo>
                      <a:pt x="117" y="198"/>
                      <a:pt x="121" y="194"/>
                      <a:pt x="121" y="189"/>
                    </a:cubicBezTo>
                    <a:cubicBezTo>
                      <a:pt x="121" y="188"/>
                      <a:pt x="121" y="185"/>
                      <a:pt x="118" y="182"/>
                    </a:cubicBezTo>
                    <a:cubicBezTo>
                      <a:pt x="117" y="182"/>
                      <a:pt x="117" y="182"/>
                      <a:pt x="117" y="181"/>
                    </a:cubicBezTo>
                    <a:cubicBezTo>
                      <a:pt x="114" y="180"/>
                      <a:pt x="114" y="180"/>
                      <a:pt x="114" y="180"/>
                    </a:cubicBezTo>
                    <a:cubicBezTo>
                      <a:pt x="111" y="178"/>
                      <a:pt x="108" y="177"/>
                      <a:pt x="105" y="176"/>
                    </a:cubicBezTo>
                    <a:cubicBezTo>
                      <a:pt x="104" y="175"/>
                      <a:pt x="104" y="175"/>
                      <a:pt x="104" y="175"/>
                    </a:cubicBezTo>
                    <a:cubicBezTo>
                      <a:pt x="103" y="175"/>
                      <a:pt x="102" y="175"/>
                      <a:pt x="101" y="174"/>
                    </a:cubicBezTo>
                    <a:cubicBezTo>
                      <a:pt x="99" y="174"/>
                      <a:pt x="95" y="172"/>
                      <a:pt x="94" y="171"/>
                    </a:cubicBezTo>
                    <a:cubicBezTo>
                      <a:pt x="94" y="170"/>
                      <a:pt x="94" y="164"/>
                      <a:pt x="94" y="161"/>
                    </a:cubicBezTo>
                    <a:cubicBezTo>
                      <a:pt x="111" y="160"/>
                      <a:pt x="127" y="155"/>
                      <a:pt x="142" y="145"/>
                    </a:cubicBezTo>
                    <a:cubicBezTo>
                      <a:pt x="143" y="144"/>
                      <a:pt x="143" y="142"/>
                      <a:pt x="142" y="140"/>
                    </a:cubicBezTo>
                    <a:lnTo>
                      <a:pt x="135" y="130"/>
                    </a:lnTo>
                    <a:close/>
                    <a:moveTo>
                      <a:pt x="88" y="15"/>
                    </a:moveTo>
                    <a:cubicBezTo>
                      <a:pt x="90" y="14"/>
                      <a:pt x="92" y="13"/>
                      <a:pt x="92" y="10"/>
                    </a:cubicBezTo>
                    <a:cubicBezTo>
                      <a:pt x="93" y="9"/>
                      <a:pt x="93" y="7"/>
                      <a:pt x="93" y="6"/>
                    </a:cubicBezTo>
                    <a:cubicBezTo>
                      <a:pt x="128" y="7"/>
                      <a:pt x="157" y="37"/>
                      <a:pt x="157" y="73"/>
                    </a:cubicBezTo>
                    <a:cubicBezTo>
                      <a:pt x="157" y="103"/>
                      <a:pt x="137" y="129"/>
                      <a:pt x="109" y="137"/>
                    </a:cubicBezTo>
                    <a:cubicBezTo>
                      <a:pt x="110" y="135"/>
                      <a:pt x="111" y="134"/>
                      <a:pt x="112" y="132"/>
                    </a:cubicBezTo>
                    <a:cubicBezTo>
                      <a:pt x="113" y="131"/>
                      <a:pt x="113" y="130"/>
                      <a:pt x="114" y="129"/>
                    </a:cubicBezTo>
                    <a:cubicBezTo>
                      <a:pt x="115" y="127"/>
                      <a:pt x="116" y="125"/>
                      <a:pt x="117" y="123"/>
                    </a:cubicBezTo>
                    <a:cubicBezTo>
                      <a:pt x="118" y="123"/>
                      <a:pt x="119" y="122"/>
                      <a:pt x="119" y="122"/>
                    </a:cubicBezTo>
                    <a:cubicBezTo>
                      <a:pt x="121" y="121"/>
                      <a:pt x="123" y="120"/>
                      <a:pt x="125" y="118"/>
                    </a:cubicBezTo>
                    <a:cubicBezTo>
                      <a:pt x="126" y="116"/>
                      <a:pt x="127" y="114"/>
                      <a:pt x="127" y="112"/>
                    </a:cubicBezTo>
                    <a:cubicBezTo>
                      <a:pt x="127" y="111"/>
                      <a:pt x="127" y="110"/>
                      <a:pt x="128" y="109"/>
                    </a:cubicBezTo>
                    <a:cubicBezTo>
                      <a:pt x="130" y="105"/>
                      <a:pt x="132" y="100"/>
                      <a:pt x="129" y="96"/>
                    </a:cubicBezTo>
                    <a:cubicBezTo>
                      <a:pt x="126" y="93"/>
                      <a:pt x="123" y="93"/>
                      <a:pt x="121" y="92"/>
                    </a:cubicBezTo>
                    <a:cubicBezTo>
                      <a:pt x="120" y="92"/>
                      <a:pt x="119" y="92"/>
                      <a:pt x="118" y="92"/>
                    </a:cubicBezTo>
                    <a:cubicBezTo>
                      <a:pt x="116" y="91"/>
                      <a:pt x="115" y="90"/>
                      <a:pt x="114" y="88"/>
                    </a:cubicBezTo>
                    <a:cubicBezTo>
                      <a:pt x="114" y="87"/>
                      <a:pt x="114" y="87"/>
                      <a:pt x="113" y="86"/>
                    </a:cubicBezTo>
                    <a:cubicBezTo>
                      <a:pt x="109" y="81"/>
                      <a:pt x="103" y="79"/>
                      <a:pt x="98" y="78"/>
                    </a:cubicBezTo>
                    <a:cubicBezTo>
                      <a:pt x="97" y="78"/>
                      <a:pt x="95" y="77"/>
                      <a:pt x="94" y="77"/>
                    </a:cubicBezTo>
                    <a:cubicBezTo>
                      <a:pt x="90" y="76"/>
                      <a:pt x="87" y="77"/>
                      <a:pt x="85" y="79"/>
                    </a:cubicBezTo>
                    <a:cubicBezTo>
                      <a:pt x="84" y="79"/>
                      <a:pt x="84" y="79"/>
                      <a:pt x="83" y="80"/>
                    </a:cubicBezTo>
                    <a:cubicBezTo>
                      <a:pt x="83" y="80"/>
                      <a:pt x="82" y="80"/>
                      <a:pt x="82" y="80"/>
                    </a:cubicBezTo>
                    <a:cubicBezTo>
                      <a:pt x="82" y="80"/>
                      <a:pt x="82" y="80"/>
                      <a:pt x="82" y="79"/>
                    </a:cubicBezTo>
                    <a:cubicBezTo>
                      <a:pt x="82" y="76"/>
                      <a:pt x="80" y="74"/>
                      <a:pt x="78" y="74"/>
                    </a:cubicBezTo>
                    <a:cubicBezTo>
                      <a:pt x="79" y="73"/>
                      <a:pt x="79" y="72"/>
                      <a:pt x="79" y="72"/>
                    </a:cubicBezTo>
                    <a:cubicBezTo>
                      <a:pt x="79" y="70"/>
                      <a:pt x="78" y="68"/>
                      <a:pt x="77" y="68"/>
                    </a:cubicBezTo>
                    <a:cubicBezTo>
                      <a:pt x="74" y="66"/>
                      <a:pt x="71" y="68"/>
                      <a:pt x="70" y="68"/>
                    </a:cubicBezTo>
                    <a:cubicBezTo>
                      <a:pt x="70" y="69"/>
                      <a:pt x="70" y="69"/>
                      <a:pt x="70" y="69"/>
                    </a:cubicBezTo>
                    <a:cubicBezTo>
                      <a:pt x="69" y="69"/>
                      <a:pt x="69" y="69"/>
                      <a:pt x="68" y="69"/>
                    </a:cubicBezTo>
                    <a:cubicBezTo>
                      <a:pt x="68" y="69"/>
                      <a:pt x="68" y="69"/>
                      <a:pt x="68" y="69"/>
                    </a:cubicBezTo>
                    <a:cubicBezTo>
                      <a:pt x="69" y="68"/>
                      <a:pt x="71" y="65"/>
                      <a:pt x="73" y="64"/>
                    </a:cubicBezTo>
                    <a:cubicBezTo>
                      <a:pt x="75" y="63"/>
                      <a:pt x="77" y="63"/>
                      <a:pt x="78" y="64"/>
                    </a:cubicBezTo>
                    <a:cubicBezTo>
                      <a:pt x="79" y="64"/>
                      <a:pt x="79" y="65"/>
                      <a:pt x="79" y="65"/>
                    </a:cubicBezTo>
                    <a:cubicBezTo>
                      <a:pt x="80" y="66"/>
                      <a:pt x="81" y="68"/>
                      <a:pt x="82" y="68"/>
                    </a:cubicBezTo>
                    <a:cubicBezTo>
                      <a:pt x="85" y="70"/>
                      <a:pt x="86" y="68"/>
                      <a:pt x="87" y="68"/>
                    </a:cubicBezTo>
                    <a:cubicBezTo>
                      <a:pt x="89" y="66"/>
                      <a:pt x="87" y="62"/>
                      <a:pt x="87" y="61"/>
                    </a:cubicBezTo>
                    <a:cubicBezTo>
                      <a:pt x="86" y="61"/>
                      <a:pt x="86" y="61"/>
                      <a:pt x="86" y="60"/>
                    </a:cubicBezTo>
                    <a:cubicBezTo>
                      <a:pt x="86" y="60"/>
                      <a:pt x="86" y="60"/>
                      <a:pt x="86" y="60"/>
                    </a:cubicBezTo>
                    <a:cubicBezTo>
                      <a:pt x="86" y="60"/>
                      <a:pt x="86" y="60"/>
                      <a:pt x="86" y="60"/>
                    </a:cubicBezTo>
                    <a:cubicBezTo>
                      <a:pt x="87" y="59"/>
                      <a:pt x="87" y="59"/>
                      <a:pt x="87" y="59"/>
                    </a:cubicBezTo>
                    <a:cubicBezTo>
                      <a:pt x="90" y="58"/>
                      <a:pt x="91" y="56"/>
                      <a:pt x="92" y="53"/>
                    </a:cubicBezTo>
                    <a:cubicBezTo>
                      <a:pt x="93" y="52"/>
                      <a:pt x="93" y="52"/>
                      <a:pt x="93" y="51"/>
                    </a:cubicBezTo>
                    <a:cubicBezTo>
                      <a:pt x="93" y="51"/>
                      <a:pt x="93" y="50"/>
                      <a:pt x="93" y="50"/>
                    </a:cubicBezTo>
                    <a:cubicBezTo>
                      <a:pt x="93" y="50"/>
                      <a:pt x="93" y="50"/>
                      <a:pt x="94" y="50"/>
                    </a:cubicBezTo>
                    <a:cubicBezTo>
                      <a:pt x="95" y="49"/>
                      <a:pt x="96" y="49"/>
                      <a:pt x="96" y="49"/>
                    </a:cubicBezTo>
                    <a:cubicBezTo>
                      <a:pt x="98" y="48"/>
                      <a:pt x="98" y="47"/>
                      <a:pt x="99" y="46"/>
                    </a:cubicBezTo>
                    <a:cubicBezTo>
                      <a:pt x="99" y="46"/>
                      <a:pt x="100" y="45"/>
                      <a:pt x="100" y="45"/>
                    </a:cubicBezTo>
                    <a:cubicBezTo>
                      <a:pt x="101" y="45"/>
                      <a:pt x="102" y="46"/>
                      <a:pt x="103" y="45"/>
                    </a:cubicBezTo>
                    <a:cubicBezTo>
                      <a:pt x="106" y="45"/>
                      <a:pt x="107" y="44"/>
                      <a:pt x="107" y="43"/>
                    </a:cubicBezTo>
                    <a:cubicBezTo>
                      <a:pt x="108" y="42"/>
                      <a:pt x="108" y="40"/>
                      <a:pt x="106" y="38"/>
                    </a:cubicBezTo>
                    <a:cubicBezTo>
                      <a:pt x="106" y="38"/>
                      <a:pt x="106" y="38"/>
                      <a:pt x="106" y="38"/>
                    </a:cubicBezTo>
                    <a:cubicBezTo>
                      <a:pt x="107" y="38"/>
                      <a:pt x="108" y="37"/>
                      <a:pt x="110" y="37"/>
                    </a:cubicBezTo>
                    <a:cubicBezTo>
                      <a:pt x="110" y="37"/>
                      <a:pt x="110" y="36"/>
                      <a:pt x="110" y="36"/>
                    </a:cubicBezTo>
                    <a:cubicBezTo>
                      <a:pt x="113" y="37"/>
                      <a:pt x="114" y="36"/>
                      <a:pt x="115" y="35"/>
                    </a:cubicBezTo>
                    <a:cubicBezTo>
                      <a:pt x="116" y="33"/>
                      <a:pt x="116" y="32"/>
                      <a:pt x="115" y="30"/>
                    </a:cubicBezTo>
                    <a:cubicBezTo>
                      <a:pt x="115" y="29"/>
                      <a:pt x="114" y="28"/>
                      <a:pt x="113" y="28"/>
                    </a:cubicBezTo>
                    <a:cubicBezTo>
                      <a:pt x="113" y="27"/>
                      <a:pt x="113" y="26"/>
                      <a:pt x="112" y="25"/>
                    </a:cubicBezTo>
                    <a:cubicBezTo>
                      <a:pt x="112" y="25"/>
                      <a:pt x="111" y="24"/>
                      <a:pt x="111" y="24"/>
                    </a:cubicBezTo>
                    <a:cubicBezTo>
                      <a:pt x="111" y="23"/>
                      <a:pt x="111" y="23"/>
                      <a:pt x="110" y="23"/>
                    </a:cubicBezTo>
                    <a:cubicBezTo>
                      <a:pt x="110" y="22"/>
                      <a:pt x="110" y="21"/>
                      <a:pt x="110" y="21"/>
                    </a:cubicBezTo>
                    <a:cubicBezTo>
                      <a:pt x="110" y="21"/>
                      <a:pt x="110" y="20"/>
                      <a:pt x="110" y="20"/>
                    </a:cubicBezTo>
                    <a:cubicBezTo>
                      <a:pt x="110" y="20"/>
                      <a:pt x="110" y="19"/>
                      <a:pt x="110" y="18"/>
                    </a:cubicBezTo>
                    <a:cubicBezTo>
                      <a:pt x="110" y="17"/>
                      <a:pt x="109" y="16"/>
                      <a:pt x="108" y="16"/>
                    </a:cubicBezTo>
                    <a:cubicBezTo>
                      <a:pt x="106" y="15"/>
                      <a:pt x="105" y="15"/>
                      <a:pt x="104" y="15"/>
                    </a:cubicBezTo>
                    <a:cubicBezTo>
                      <a:pt x="103" y="14"/>
                      <a:pt x="102" y="12"/>
                      <a:pt x="99" y="11"/>
                    </a:cubicBezTo>
                    <a:cubicBezTo>
                      <a:pt x="97" y="11"/>
                      <a:pt x="96" y="11"/>
                      <a:pt x="95" y="12"/>
                    </a:cubicBezTo>
                    <a:cubicBezTo>
                      <a:pt x="92" y="14"/>
                      <a:pt x="91" y="18"/>
                      <a:pt x="91" y="21"/>
                    </a:cubicBezTo>
                    <a:cubicBezTo>
                      <a:pt x="91" y="21"/>
                      <a:pt x="91" y="22"/>
                      <a:pt x="91" y="22"/>
                    </a:cubicBezTo>
                    <a:cubicBezTo>
                      <a:pt x="91" y="23"/>
                      <a:pt x="91" y="23"/>
                      <a:pt x="91" y="24"/>
                    </a:cubicBezTo>
                    <a:cubicBezTo>
                      <a:pt x="91" y="25"/>
                      <a:pt x="91" y="25"/>
                      <a:pt x="90" y="25"/>
                    </a:cubicBezTo>
                    <a:cubicBezTo>
                      <a:pt x="90" y="25"/>
                      <a:pt x="90" y="25"/>
                      <a:pt x="90" y="26"/>
                    </a:cubicBezTo>
                    <a:cubicBezTo>
                      <a:pt x="89" y="24"/>
                      <a:pt x="88" y="22"/>
                      <a:pt x="86" y="21"/>
                    </a:cubicBezTo>
                    <a:cubicBezTo>
                      <a:pt x="86" y="21"/>
                      <a:pt x="85" y="21"/>
                      <a:pt x="85" y="21"/>
                    </a:cubicBezTo>
                    <a:cubicBezTo>
                      <a:pt x="85" y="20"/>
                      <a:pt x="85" y="19"/>
                      <a:pt x="85" y="19"/>
                    </a:cubicBezTo>
                    <a:cubicBezTo>
                      <a:pt x="85" y="17"/>
                      <a:pt x="86" y="16"/>
                      <a:pt x="87" y="16"/>
                    </a:cubicBezTo>
                    <a:lnTo>
                      <a:pt x="88" y="15"/>
                    </a:lnTo>
                    <a:close/>
                    <a:moveTo>
                      <a:pt x="96" y="113"/>
                    </a:moveTo>
                    <a:cubicBezTo>
                      <a:pt x="95" y="111"/>
                      <a:pt x="94" y="110"/>
                      <a:pt x="93" y="109"/>
                    </a:cubicBezTo>
                    <a:cubicBezTo>
                      <a:pt x="92" y="109"/>
                      <a:pt x="92" y="109"/>
                      <a:pt x="92" y="109"/>
                    </a:cubicBezTo>
                    <a:cubicBezTo>
                      <a:pt x="92" y="108"/>
                      <a:pt x="92" y="108"/>
                      <a:pt x="91" y="107"/>
                    </a:cubicBezTo>
                    <a:cubicBezTo>
                      <a:pt x="91" y="106"/>
                      <a:pt x="91" y="106"/>
                      <a:pt x="91" y="105"/>
                    </a:cubicBezTo>
                    <a:cubicBezTo>
                      <a:pt x="90" y="103"/>
                      <a:pt x="89" y="102"/>
                      <a:pt x="88" y="101"/>
                    </a:cubicBezTo>
                    <a:cubicBezTo>
                      <a:pt x="86" y="99"/>
                      <a:pt x="85" y="97"/>
                      <a:pt x="85" y="96"/>
                    </a:cubicBezTo>
                    <a:cubicBezTo>
                      <a:pt x="85" y="95"/>
                      <a:pt x="86" y="95"/>
                      <a:pt x="86" y="93"/>
                    </a:cubicBezTo>
                    <a:cubicBezTo>
                      <a:pt x="87" y="92"/>
                      <a:pt x="88" y="91"/>
                      <a:pt x="89" y="90"/>
                    </a:cubicBezTo>
                    <a:cubicBezTo>
                      <a:pt x="89" y="88"/>
                      <a:pt x="90" y="86"/>
                      <a:pt x="88" y="84"/>
                    </a:cubicBezTo>
                    <a:cubicBezTo>
                      <a:pt x="88" y="84"/>
                      <a:pt x="88" y="84"/>
                      <a:pt x="88" y="84"/>
                    </a:cubicBezTo>
                    <a:cubicBezTo>
                      <a:pt x="90" y="83"/>
                      <a:pt x="91" y="82"/>
                      <a:pt x="92" y="83"/>
                    </a:cubicBezTo>
                    <a:cubicBezTo>
                      <a:pt x="94" y="83"/>
                      <a:pt x="95" y="84"/>
                      <a:pt x="97" y="84"/>
                    </a:cubicBezTo>
                    <a:cubicBezTo>
                      <a:pt x="101" y="85"/>
                      <a:pt x="106" y="86"/>
                      <a:pt x="108" y="90"/>
                    </a:cubicBezTo>
                    <a:cubicBezTo>
                      <a:pt x="109" y="90"/>
                      <a:pt x="109" y="91"/>
                      <a:pt x="109" y="91"/>
                    </a:cubicBezTo>
                    <a:cubicBezTo>
                      <a:pt x="111" y="93"/>
                      <a:pt x="112" y="96"/>
                      <a:pt x="116" y="97"/>
                    </a:cubicBezTo>
                    <a:cubicBezTo>
                      <a:pt x="117" y="98"/>
                      <a:pt x="119" y="98"/>
                      <a:pt x="120" y="98"/>
                    </a:cubicBezTo>
                    <a:cubicBezTo>
                      <a:pt x="122" y="99"/>
                      <a:pt x="123" y="99"/>
                      <a:pt x="124" y="100"/>
                    </a:cubicBezTo>
                    <a:cubicBezTo>
                      <a:pt x="125" y="101"/>
                      <a:pt x="124" y="103"/>
                      <a:pt x="123" y="105"/>
                    </a:cubicBezTo>
                    <a:cubicBezTo>
                      <a:pt x="122" y="107"/>
                      <a:pt x="121" y="109"/>
                      <a:pt x="121" y="111"/>
                    </a:cubicBezTo>
                    <a:cubicBezTo>
                      <a:pt x="121" y="112"/>
                      <a:pt x="121" y="113"/>
                      <a:pt x="120" y="114"/>
                    </a:cubicBezTo>
                    <a:cubicBezTo>
                      <a:pt x="119" y="115"/>
                      <a:pt x="118" y="116"/>
                      <a:pt x="116" y="117"/>
                    </a:cubicBezTo>
                    <a:cubicBezTo>
                      <a:pt x="115" y="117"/>
                      <a:pt x="114" y="118"/>
                      <a:pt x="114" y="119"/>
                    </a:cubicBezTo>
                    <a:cubicBezTo>
                      <a:pt x="111" y="121"/>
                      <a:pt x="109" y="124"/>
                      <a:pt x="108" y="126"/>
                    </a:cubicBezTo>
                    <a:cubicBezTo>
                      <a:pt x="108" y="127"/>
                      <a:pt x="107" y="128"/>
                      <a:pt x="107" y="129"/>
                    </a:cubicBezTo>
                    <a:cubicBezTo>
                      <a:pt x="106" y="131"/>
                      <a:pt x="104" y="132"/>
                      <a:pt x="103" y="134"/>
                    </a:cubicBezTo>
                    <a:cubicBezTo>
                      <a:pt x="101" y="135"/>
                      <a:pt x="100" y="137"/>
                      <a:pt x="99" y="139"/>
                    </a:cubicBezTo>
                    <a:cubicBezTo>
                      <a:pt x="98" y="139"/>
                      <a:pt x="96" y="139"/>
                      <a:pt x="94" y="139"/>
                    </a:cubicBezTo>
                    <a:cubicBezTo>
                      <a:pt x="94" y="137"/>
                      <a:pt x="94" y="136"/>
                      <a:pt x="95" y="134"/>
                    </a:cubicBezTo>
                    <a:cubicBezTo>
                      <a:pt x="95" y="133"/>
                      <a:pt x="95" y="131"/>
                      <a:pt x="95" y="129"/>
                    </a:cubicBezTo>
                    <a:cubicBezTo>
                      <a:pt x="95" y="127"/>
                      <a:pt x="95" y="126"/>
                      <a:pt x="95" y="124"/>
                    </a:cubicBezTo>
                    <a:cubicBezTo>
                      <a:pt x="96" y="120"/>
                      <a:pt x="96" y="117"/>
                      <a:pt x="96" y="113"/>
                    </a:cubicBezTo>
                    <a:close/>
                    <a:moveTo>
                      <a:pt x="49" y="31"/>
                    </a:moveTo>
                    <a:cubicBezTo>
                      <a:pt x="49" y="30"/>
                      <a:pt x="49" y="29"/>
                      <a:pt x="48" y="29"/>
                    </a:cubicBezTo>
                    <a:cubicBezTo>
                      <a:pt x="48" y="28"/>
                      <a:pt x="48" y="28"/>
                      <a:pt x="48" y="27"/>
                    </a:cubicBezTo>
                    <a:cubicBezTo>
                      <a:pt x="48" y="26"/>
                      <a:pt x="48" y="25"/>
                      <a:pt x="48" y="23"/>
                    </a:cubicBezTo>
                    <a:cubicBezTo>
                      <a:pt x="48" y="23"/>
                      <a:pt x="47" y="23"/>
                      <a:pt x="47" y="23"/>
                    </a:cubicBezTo>
                    <a:cubicBezTo>
                      <a:pt x="58" y="13"/>
                      <a:pt x="71" y="7"/>
                      <a:pt x="86" y="7"/>
                    </a:cubicBezTo>
                    <a:cubicBezTo>
                      <a:pt x="86" y="7"/>
                      <a:pt x="86" y="7"/>
                      <a:pt x="86" y="7"/>
                    </a:cubicBezTo>
                    <a:cubicBezTo>
                      <a:pt x="87" y="8"/>
                      <a:pt x="87" y="8"/>
                      <a:pt x="87" y="9"/>
                    </a:cubicBezTo>
                    <a:cubicBezTo>
                      <a:pt x="87" y="9"/>
                      <a:pt x="86" y="9"/>
                      <a:pt x="85" y="10"/>
                    </a:cubicBezTo>
                    <a:cubicBezTo>
                      <a:pt x="84" y="10"/>
                      <a:pt x="84" y="10"/>
                      <a:pt x="84" y="10"/>
                    </a:cubicBezTo>
                    <a:cubicBezTo>
                      <a:pt x="81" y="12"/>
                      <a:pt x="80" y="15"/>
                      <a:pt x="79" y="18"/>
                    </a:cubicBezTo>
                    <a:cubicBezTo>
                      <a:pt x="79" y="18"/>
                      <a:pt x="79" y="19"/>
                      <a:pt x="79" y="20"/>
                    </a:cubicBezTo>
                    <a:cubicBezTo>
                      <a:pt x="79" y="21"/>
                      <a:pt x="78" y="23"/>
                      <a:pt x="78" y="25"/>
                    </a:cubicBezTo>
                    <a:cubicBezTo>
                      <a:pt x="79" y="26"/>
                      <a:pt x="80" y="27"/>
                      <a:pt x="81" y="27"/>
                    </a:cubicBezTo>
                    <a:cubicBezTo>
                      <a:pt x="82" y="27"/>
                      <a:pt x="83" y="27"/>
                      <a:pt x="83" y="27"/>
                    </a:cubicBezTo>
                    <a:cubicBezTo>
                      <a:pt x="83" y="27"/>
                      <a:pt x="83" y="27"/>
                      <a:pt x="83" y="27"/>
                    </a:cubicBezTo>
                    <a:cubicBezTo>
                      <a:pt x="84" y="27"/>
                      <a:pt x="84" y="29"/>
                      <a:pt x="85" y="30"/>
                    </a:cubicBezTo>
                    <a:cubicBezTo>
                      <a:pt x="85" y="30"/>
                      <a:pt x="85" y="30"/>
                      <a:pt x="85" y="30"/>
                    </a:cubicBezTo>
                    <a:cubicBezTo>
                      <a:pt x="85" y="34"/>
                      <a:pt x="87" y="35"/>
                      <a:pt x="89" y="35"/>
                    </a:cubicBezTo>
                    <a:cubicBezTo>
                      <a:pt x="92" y="35"/>
                      <a:pt x="94" y="32"/>
                      <a:pt x="94" y="32"/>
                    </a:cubicBezTo>
                    <a:cubicBezTo>
                      <a:pt x="94" y="31"/>
                      <a:pt x="94" y="30"/>
                      <a:pt x="94" y="30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7" y="27"/>
                      <a:pt x="97" y="25"/>
                      <a:pt x="97" y="24"/>
                    </a:cubicBezTo>
                    <a:cubicBezTo>
                      <a:pt x="97" y="24"/>
                      <a:pt x="97" y="23"/>
                      <a:pt x="97" y="23"/>
                    </a:cubicBezTo>
                    <a:cubicBezTo>
                      <a:pt x="97" y="23"/>
                      <a:pt x="97" y="22"/>
                      <a:pt x="97" y="21"/>
                    </a:cubicBezTo>
                    <a:cubicBezTo>
                      <a:pt x="97" y="20"/>
                      <a:pt x="97" y="18"/>
                      <a:pt x="98" y="17"/>
                    </a:cubicBezTo>
                    <a:cubicBezTo>
                      <a:pt x="98" y="17"/>
                      <a:pt x="99" y="18"/>
                      <a:pt x="99" y="19"/>
                    </a:cubicBezTo>
                    <a:cubicBezTo>
                      <a:pt x="99" y="21"/>
                      <a:pt x="99" y="22"/>
                      <a:pt x="100" y="23"/>
                    </a:cubicBezTo>
                    <a:cubicBezTo>
                      <a:pt x="100" y="24"/>
                      <a:pt x="101" y="25"/>
                      <a:pt x="102" y="25"/>
                    </a:cubicBezTo>
                    <a:cubicBezTo>
                      <a:pt x="103" y="25"/>
                      <a:pt x="104" y="25"/>
                      <a:pt x="105" y="24"/>
                    </a:cubicBezTo>
                    <a:cubicBezTo>
                      <a:pt x="105" y="25"/>
                      <a:pt x="105" y="25"/>
                      <a:pt x="105" y="26"/>
                    </a:cubicBezTo>
                    <a:cubicBezTo>
                      <a:pt x="105" y="28"/>
                      <a:pt x="106" y="28"/>
                      <a:pt x="107" y="29"/>
                    </a:cubicBezTo>
                    <a:cubicBezTo>
                      <a:pt x="107" y="29"/>
                      <a:pt x="107" y="29"/>
                      <a:pt x="107" y="29"/>
                    </a:cubicBezTo>
                    <a:cubicBezTo>
                      <a:pt x="107" y="29"/>
                      <a:pt x="107" y="30"/>
                      <a:pt x="107" y="30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6" y="32"/>
                      <a:pt x="106" y="32"/>
                      <a:pt x="104" y="31"/>
                    </a:cubicBezTo>
                    <a:cubicBezTo>
                      <a:pt x="102" y="31"/>
                      <a:pt x="100" y="31"/>
                      <a:pt x="98" y="32"/>
                    </a:cubicBezTo>
                    <a:cubicBezTo>
                      <a:pt x="97" y="33"/>
                      <a:pt x="97" y="34"/>
                      <a:pt x="97" y="36"/>
                    </a:cubicBezTo>
                    <a:cubicBezTo>
                      <a:pt x="96" y="37"/>
                      <a:pt x="97" y="37"/>
                      <a:pt x="97" y="38"/>
                    </a:cubicBezTo>
                    <a:cubicBezTo>
                      <a:pt x="98" y="38"/>
                      <a:pt x="98" y="39"/>
                      <a:pt x="99" y="39"/>
                    </a:cubicBezTo>
                    <a:cubicBezTo>
                      <a:pt x="98" y="39"/>
                      <a:pt x="97" y="39"/>
                      <a:pt x="96" y="40"/>
                    </a:cubicBezTo>
                    <a:cubicBezTo>
                      <a:pt x="96" y="41"/>
                      <a:pt x="95" y="41"/>
                      <a:pt x="95" y="42"/>
                    </a:cubicBezTo>
                    <a:cubicBezTo>
                      <a:pt x="94" y="43"/>
                      <a:pt x="94" y="43"/>
                      <a:pt x="93" y="44"/>
                    </a:cubicBezTo>
                    <a:cubicBezTo>
                      <a:pt x="93" y="44"/>
                      <a:pt x="92" y="44"/>
                      <a:pt x="92" y="44"/>
                    </a:cubicBezTo>
                    <a:cubicBezTo>
                      <a:pt x="90" y="45"/>
                      <a:pt x="89" y="45"/>
                      <a:pt x="88" y="46"/>
                    </a:cubicBezTo>
                    <a:cubicBezTo>
                      <a:pt x="87" y="48"/>
                      <a:pt x="87" y="49"/>
                      <a:pt x="87" y="51"/>
                    </a:cubicBezTo>
                    <a:cubicBezTo>
                      <a:pt x="87" y="51"/>
                      <a:pt x="87" y="51"/>
                      <a:pt x="87" y="52"/>
                    </a:cubicBezTo>
                    <a:cubicBezTo>
                      <a:pt x="86" y="53"/>
                      <a:pt x="86" y="53"/>
                      <a:pt x="84" y="54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82" y="55"/>
                      <a:pt x="81" y="56"/>
                      <a:pt x="80" y="58"/>
                    </a:cubicBezTo>
                    <a:cubicBezTo>
                      <a:pt x="80" y="58"/>
                      <a:pt x="80" y="58"/>
                      <a:pt x="80" y="58"/>
                    </a:cubicBezTo>
                    <a:cubicBezTo>
                      <a:pt x="76" y="57"/>
                      <a:pt x="73" y="57"/>
                      <a:pt x="70" y="58"/>
                    </a:cubicBezTo>
                    <a:cubicBezTo>
                      <a:pt x="67" y="60"/>
                      <a:pt x="63" y="64"/>
                      <a:pt x="62" y="68"/>
                    </a:cubicBezTo>
                    <a:cubicBezTo>
                      <a:pt x="62" y="70"/>
                      <a:pt x="62" y="71"/>
                      <a:pt x="63" y="72"/>
                    </a:cubicBezTo>
                    <a:cubicBezTo>
                      <a:pt x="62" y="72"/>
                      <a:pt x="61" y="72"/>
                      <a:pt x="61" y="71"/>
                    </a:cubicBezTo>
                    <a:cubicBezTo>
                      <a:pt x="61" y="71"/>
                      <a:pt x="61" y="71"/>
                      <a:pt x="61" y="71"/>
                    </a:cubicBezTo>
                    <a:cubicBezTo>
                      <a:pt x="61" y="70"/>
                      <a:pt x="61" y="69"/>
                      <a:pt x="60" y="68"/>
                    </a:cubicBezTo>
                    <a:cubicBezTo>
                      <a:pt x="60" y="67"/>
                      <a:pt x="59" y="66"/>
                      <a:pt x="59" y="65"/>
                    </a:cubicBezTo>
                    <a:cubicBezTo>
                      <a:pt x="58" y="65"/>
                      <a:pt x="58" y="64"/>
                      <a:pt x="58" y="64"/>
                    </a:cubicBezTo>
                    <a:cubicBezTo>
                      <a:pt x="56" y="61"/>
                      <a:pt x="55" y="59"/>
                      <a:pt x="54" y="56"/>
                    </a:cubicBezTo>
                    <a:cubicBezTo>
                      <a:pt x="54" y="55"/>
                      <a:pt x="52" y="54"/>
                      <a:pt x="51" y="54"/>
                    </a:cubicBezTo>
                    <a:cubicBezTo>
                      <a:pt x="51" y="54"/>
                      <a:pt x="50" y="54"/>
                      <a:pt x="50" y="55"/>
                    </a:cubicBezTo>
                    <a:cubicBezTo>
                      <a:pt x="50" y="54"/>
                      <a:pt x="49" y="54"/>
                      <a:pt x="49" y="53"/>
                    </a:cubicBezTo>
                    <a:cubicBezTo>
                      <a:pt x="49" y="53"/>
                      <a:pt x="49" y="53"/>
                      <a:pt x="48" y="52"/>
                    </a:cubicBezTo>
                    <a:cubicBezTo>
                      <a:pt x="48" y="52"/>
                      <a:pt x="47" y="51"/>
                      <a:pt x="47" y="50"/>
                    </a:cubicBezTo>
                    <a:cubicBezTo>
                      <a:pt x="45" y="47"/>
                      <a:pt x="46" y="43"/>
                      <a:pt x="47" y="39"/>
                    </a:cubicBezTo>
                    <a:cubicBezTo>
                      <a:pt x="48" y="38"/>
                      <a:pt x="48" y="36"/>
                      <a:pt x="49" y="34"/>
                    </a:cubicBezTo>
                    <a:cubicBezTo>
                      <a:pt x="49" y="33"/>
                      <a:pt x="49" y="32"/>
                      <a:pt x="49" y="31"/>
                    </a:cubicBezTo>
                    <a:close/>
                    <a:moveTo>
                      <a:pt x="46" y="62"/>
                    </a:moveTo>
                    <a:cubicBezTo>
                      <a:pt x="47" y="65"/>
                      <a:pt x="49" y="70"/>
                      <a:pt x="52" y="71"/>
                    </a:cubicBezTo>
                    <a:cubicBezTo>
                      <a:pt x="53" y="71"/>
                      <a:pt x="54" y="71"/>
                      <a:pt x="55" y="71"/>
                    </a:cubicBezTo>
                    <a:cubicBezTo>
                      <a:pt x="55" y="71"/>
                      <a:pt x="55" y="71"/>
                      <a:pt x="55" y="71"/>
                    </a:cubicBezTo>
                    <a:cubicBezTo>
                      <a:pt x="55" y="72"/>
                      <a:pt x="55" y="73"/>
                      <a:pt x="56" y="75"/>
                    </a:cubicBezTo>
                    <a:cubicBezTo>
                      <a:pt x="57" y="77"/>
                      <a:pt x="61" y="78"/>
                      <a:pt x="65" y="79"/>
                    </a:cubicBezTo>
                    <a:cubicBezTo>
                      <a:pt x="65" y="79"/>
                      <a:pt x="65" y="79"/>
                      <a:pt x="66" y="79"/>
                    </a:cubicBezTo>
                    <a:cubicBezTo>
                      <a:pt x="68" y="80"/>
                      <a:pt x="71" y="80"/>
                      <a:pt x="74" y="81"/>
                    </a:cubicBezTo>
                    <a:cubicBezTo>
                      <a:pt x="74" y="81"/>
                      <a:pt x="74" y="81"/>
                      <a:pt x="74" y="81"/>
                    </a:cubicBezTo>
                    <a:cubicBezTo>
                      <a:pt x="74" y="82"/>
                      <a:pt x="74" y="82"/>
                      <a:pt x="74" y="82"/>
                    </a:cubicBezTo>
                    <a:cubicBezTo>
                      <a:pt x="74" y="83"/>
                      <a:pt x="75" y="83"/>
                      <a:pt x="75" y="83"/>
                    </a:cubicBezTo>
                    <a:cubicBezTo>
                      <a:pt x="75" y="84"/>
                      <a:pt x="75" y="84"/>
                      <a:pt x="75" y="84"/>
                    </a:cubicBezTo>
                    <a:cubicBezTo>
                      <a:pt x="76" y="85"/>
                      <a:pt x="77" y="87"/>
                      <a:pt x="79" y="88"/>
                    </a:cubicBezTo>
                    <a:cubicBezTo>
                      <a:pt x="80" y="88"/>
                      <a:pt x="82" y="88"/>
                      <a:pt x="83" y="88"/>
                    </a:cubicBezTo>
                    <a:cubicBezTo>
                      <a:pt x="83" y="89"/>
                      <a:pt x="82" y="89"/>
                      <a:pt x="82" y="90"/>
                    </a:cubicBezTo>
                    <a:cubicBezTo>
                      <a:pt x="80" y="91"/>
                      <a:pt x="79" y="93"/>
                      <a:pt x="79" y="96"/>
                    </a:cubicBezTo>
                    <a:cubicBezTo>
                      <a:pt x="79" y="100"/>
                      <a:pt x="81" y="102"/>
                      <a:pt x="83" y="104"/>
                    </a:cubicBezTo>
                    <a:cubicBezTo>
                      <a:pt x="84" y="105"/>
                      <a:pt x="85" y="106"/>
                      <a:pt x="85" y="107"/>
                    </a:cubicBezTo>
                    <a:cubicBezTo>
                      <a:pt x="85" y="108"/>
                      <a:pt x="86" y="108"/>
                      <a:pt x="86" y="109"/>
                    </a:cubicBezTo>
                    <a:cubicBezTo>
                      <a:pt x="86" y="110"/>
                      <a:pt x="86" y="111"/>
                      <a:pt x="87" y="112"/>
                    </a:cubicBezTo>
                    <a:cubicBezTo>
                      <a:pt x="88" y="113"/>
                      <a:pt x="89" y="114"/>
                      <a:pt x="89" y="114"/>
                    </a:cubicBezTo>
                    <a:cubicBezTo>
                      <a:pt x="90" y="114"/>
                      <a:pt x="90" y="114"/>
                      <a:pt x="90" y="114"/>
                    </a:cubicBezTo>
                    <a:cubicBezTo>
                      <a:pt x="90" y="117"/>
                      <a:pt x="90" y="120"/>
                      <a:pt x="89" y="123"/>
                    </a:cubicBezTo>
                    <a:cubicBezTo>
                      <a:pt x="89" y="125"/>
                      <a:pt x="89" y="127"/>
                      <a:pt x="89" y="129"/>
                    </a:cubicBezTo>
                    <a:cubicBezTo>
                      <a:pt x="89" y="131"/>
                      <a:pt x="89" y="132"/>
                      <a:pt x="89" y="134"/>
                    </a:cubicBezTo>
                    <a:cubicBezTo>
                      <a:pt x="88" y="135"/>
                      <a:pt x="88" y="137"/>
                      <a:pt x="88" y="139"/>
                    </a:cubicBezTo>
                    <a:cubicBezTo>
                      <a:pt x="53" y="138"/>
                      <a:pt x="24" y="109"/>
                      <a:pt x="24" y="73"/>
                    </a:cubicBezTo>
                    <a:cubicBezTo>
                      <a:pt x="24" y="55"/>
                      <a:pt x="31" y="39"/>
                      <a:pt x="42" y="28"/>
                    </a:cubicBezTo>
                    <a:cubicBezTo>
                      <a:pt x="42" y="28"/>
                      <a:pt x="42" y="29"/>
                      <a:pt x="42" y="30"/>
                    </a:cubicBezTo>
                    <a:cubicBezTo>
                      <a:pt x="42" y="31"/>
                      <a:pt x="43" y="31"/>
                      <a:pt x="43" y="32"/>
                    </a:cubicBezTo>
                    <a:cubicBezTo>
                      <a:pt x="43" y="32"/>
                      <a:pt x="43" y="33"/>
                      <a:pt x="43" y="33"/>
                    </a:cubicBezTo>
                    <a:cubicBezTo>
                      <a:pt x="42" y="35"/>
                      <a:pt x="42" y="36"/>
                      <a:pt x="42" y="38"/>
                    </a:cubicBezTo>
                    <a:cubicBezTo>
                      <a:pt x="40" y="43"/>
                      <a:pt x="39" y="48"/>
                      <a:pt x="42" y="53"/>
                    </a:cubicBezTo>
                    <a:cubicBezTo>
                      <a:pt x="42" y="54"/>
                      <a:pt x="43" y="55"/>
                      <a:pt x="44" y="56"/>
                    </a:cubicBezTo>
                    <a:cubicBezTo>
                      <a:pt x="44" y="57"/>
                      <a:pt x="44" y="57"/>
                      <a:pt x="44" y="57"/>
                    </a:cubicBezTo>
                    <a:cubicBezTo>
                      <a:pt x="45" y="57"/>
                      <a:pt x="45" y="58"/>
                      <a:pt x="45" y="59"/>
                    </a:cubicBezTo>
                    <a:cubicBezTo>
                      <a:pt x="45" y="60"/>
                      <a:pt x="46" y="60"/>
                      <a:pt x="46" y="61"/>
                    </a:cubicBezTo>
                    <a:cubicBezTo>
                      <a:pt x="46" y="61"/>
                      <a:pt x="46" y="62"/>
                      <a:pt x="46" y="62"/>
                    </a:cubicBezTo>
                    <a:close/>
                    <a:moveTo>
                      <a:pt x="99" y="180"/>
                    </a:moveTo>
                    <a:cubicBezTo>
                      <a:pt x="100" y="180"/>
                      <a:pt x="101" y="181"/>
                      <a:pt x="102" y="181"/>
                    </a:cubicBezTo>
                    <a:cubicBezTo>
                      <a:pt x="102" y="181"/>
                      <a:pt x="102" y="181"/>
                      <a:pt x="102" y="181"/>
                    </a:cubicBezTo>
                    <a:cubicBezTo>
                      <a:pt x="105" y="182"/>
                      <a:pt x="108" y="184"/>
                      <a:pt x="111" y="185"/>
                    </a:cubicBezTo>
                    <a:cubicBezTo>
                      <a:pt x="114" y="187"/>
                      <a:pt x="114" y="187"/>
                      <a:pt x="114" y="187"/>
                    </a:cubicBezTo>
                    <a:cubicBezTo>
                      <a:pt x="114" y="187"/>
                      <a:pt x="114" y="187"/>
                      <a:pt x="114" y="187"/>
                    </a:cubicBezTo>
                    <a:cubicBezTo>
                      <a:pt x="115" y="188"/>
                      <a:pt x="115" y="189"/>
                      <a:pt x="115" y="189"/>
                    </a:cubicBezTo>
                    <a:cubicBezTo>
                      <a:pt x="115" y="191"/>
                      <a:pt x="114" y="193"/>
                      <a:pt x="107" y="194"/>
                    </a:cubicBezTo>
                    <a:cubicBezTo>
                      <a:pt x="104" y="195"/>
                      <a:pt x="100" y="196"/>
                      <a:pt x="96" y="196"/>
                    </a:cubicBezTo>
                    <a:cubicBezTo>
                      <a:pt x="92" y="197"/>
                      <a:pt x="88" y="197"/>
                      <a:pt x="85" y="197"/>
                    </a:cubicBezTo>
                    <a:cubicBezTo>
                      <a:pt x="83" y="197"/>
                      <a:pt x="83" y="197"/>
                      <a:pt x="83" y="197"/>
                    </a:cubicBezTo>
                    <a:cubicBezTo>
                      <a:pt x="80" y="197"/>
                      <a:pt x="80" y="197"/>
                      <a:pt x="80" y="197"/>
                    </a:cubicBezTo>
                    <a:cubicBezTo>
                      <a:pt x="77" y="197"/>
                      <a:pt x="73" y="197"/>
                      <a:pt x="69" y="196"/>
                    </a:cubicBezTo>
                    <a:cubicBezTo>
                      <a:pt x="65" y="196"/>
                      <a:pt x="61" y="195"/>
                      <a:pt x="58" y="194"/>
                    </a:cubicBezTo>
                    <a:cubicBezTo>
                      <a:pt x="51" y="193"/>
                      <a:pt x="50" y="191"/>
                      <a:pt x="50" y="189"/>
                    </a:cubicBezTo>
                    <a:cubicBezTo>
                      <a:pt x="50" y="188"/>
                      <a:pt x="50" y="187"/>
                      <a:pt x="51" y="187"/>
                    </a:cubicBezTo>
                    <a:cubicBezTo>
                      <a:pt x="53" y="186"/>
                      <a:pt x="53" y="186"/>
                      <a:pt x="53" y="186"/>
                    </a:cubicBezTo>
                    <a:cubicBezTo>
                      <a:pt x="53" y="186"/>
                      <a:pt x="54" y="185"/>
                      <a:pt x="54" y="185"/>
                    </a:cubicBezTo>
                    <a:cubicBezTo>
                      <a:pt x="57" y="183"/>
                      <a:pt x="60" y="182"/>
                      <a:pt x="63" y="181"/>
                    </a:cubicBezTo>
                    <a:cubicBezTo>
                      <a:pt x="67" y="180"/>
                      <a:pt x="67" y="180"/>
                      <a:pt x="67" y="180"/>
                    </a:cubicBezTo>
                    <a:cubicBezTo>
                      <a:pt x="73" y="177"/>
                      <a:pt x="77" y="176"/>
                      <a:pt x="77" y="172"/>
                    </a:cubicBezTo>
                    <a:cubicBezTo>
                      <a:pt x="77" y="171"/>
                      <a:pt x="77" y="163"/>
                      <a:pt x="77" y="160"/>
                    </a:cubicBezTo>
                    <a:cubicBezTo>
                      <a:pt x="81" y="160"/>
                      <a:pt x="84" y="160"/>
                      <a:pt x="88" y="161"/>
                    </a:cubicBezTo>
                    <a:cubicBezTo>
                      <a:pt x="88" y="164"/>
                      <a:pt x="88" y="171"/>
                      <a:pt x="88" y="172"/>
                    </a:cubicBezTo>
                    <a:cubicBezTo>
                      <a:pt x="88" y="176"/>
                      <a:pt x="93" y="178"/>
                      <a:pt x="99" y="180"/>
                    </a:cubicBezTo>
                    <a:close/>
                    <a:moveTo>
                      <a:pt x="24" y="120"/>
                    </a:moveTo>
                    <a:cubicBezTo>
                      <a:pt x="11" y="102"/>
                      <a:pt x="6" y="80"/>
                      <a:pt x="10" y="59"/>
                    </a:cubicBezTo>
                    <a:cubicBezTo>
                      <a:pt x="13" y="38"/>
                      <a:pt x="24" y="20"/>
                      <a:pt x="41" y="8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29" y="30"/>
                      <a:pt x="18" y="50"/>
                      <a:pt x="18" y="73"/>
                    </a:cubicBezTo>
                    <a:cubicBezTo>
                      <a:pt x="18" y="113"/>
                      <a:pt x="51" y="145"/>
                      <a:pt x="91" y="145"/>
                    </a:cubicBezTo>
                    <a:cubicBezTo>
                      <a:pt x="94" y="145"/>
                      <a:pt x="97" y="145"/>
                      <a:pt x="101" y="144"/>
                    </a:cubicBezTo>
                    <a:cubicBezTo>
                      <a:pt x="101" y="144"/>
                      <a:pt x="101" y="144"/>
                      <a:pt x="101" y="144"/>
                    </a:cubicBezTo>
                    <a:cubicBezTo>
                      <a:pt x="101" y="144"/>
                      <a:pt x="101" y="144"/>
                      <a:pt x="101" y="144"/>
                    </a:cubicBezTo>
                    <a:cubicBezTo>
                      <a:pt x="112" y="143"/>
                      <a:pt x="122" y="139"/>
                      <a:pt x="130" y="133"/>
                    </a:cubicBezTo>
                    <a:cubicBezTo>
                      <a:pt x="136" y="141"/>
                      <a:pt x="136" y="141"/>
                      <a:pt x="136" y="141"/>
                    </a:cubicBezTo>
                    <a:cubicBezTo>
                      <a:pt x="99" y="165"/>
                      <a:pt x="49" y="156"/>
                      <a:pt x="24" y="120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" name="Freeform 40"/>
              <p:cNvSpPr>
                <a:spLocks noEditPoints="1"/>
              </p:cNvSpPr>
              <p:nvPr/>
            </p:nvSpPr>
            <p:spPr bwMode="auto">
              <a:xfrm>
                <a:off x="2263" y="5813"/>
                <a:ext cx="312" cy="480"/>
              </a:xfrm>
              <a:custGeom>
                <a:avLst/>
                <a:gdLst>
                  <a:gd name="T0" fmla="*/ 50 w 132"/>
                  <a:gd name="T1" fmla="*/ 17 h 203"/>
                  <a:gd name="T2" fmla="*/ 47 w 132"/>
                  <a:gd name="T3" fmla="*/ 40 h 203"/>
                  <a:gd name="T4" fmla="*/ 42 w 132"/>
                  <a:gd name="T5" fmla="*/ 37 h 203"/>
                  <a:gd name="T6" fmla="*/ 33 w 132"/>
                  <a:gd name="T7" fmla="*/ 9 h 203"/>
                  <a:gd name="T8" fmla="*/ 25 w 132"/>
                  <a:gd name="T9" fmla="*/ 37 h 203"/>
                  <a:gd name="T10" fmla="*/ 20 w 132"/>
                  <a:gd name="T11" fmla="*/ 40 h 203"/>
                  <a:gd name="T12" fmla="*/ 17 w 132"/>
                  <a:gd name="T13" fmla="*/ 17 h 203"/>
                  <a:gd name="T14" fmla="*/ 0 w 132"/>
                  <a:gd name="T15" fmla="*/ 17 h 203"/>
                  <a:gd name="T16" fmla="*/ 20 w 132"/>
                  <a:gd name="T17" fmla="*/ 86 h 203"/>
                  <a:gd name="T18" fmla="*/ 33 w 132"/>
                  <a:gd name="T19" fmla="*/ 203 h 203"/>
                  <a:gd name="T20" fmla="*/ 47 w 132"/>
                  <a:gd name="T21" fmla="*/ 86 h 203"/>
                  <a:gd name="T22" fmla="*/ 67 w 132"/>
                  <a:gd name="T23" fmla="*/ 17 h 203"/>
                  <a:gd name="T24" fmla="*/ 61 w 132"/>
                  <a:gd name="T25" fmla="*/ 59 h 203"/>
                  <a:gd name="T26" fmla="*/ 41 w 132"/>
                  <a:gd name="T27" fmla="*/ 84 h 203"/>
                  <a:gd name="T28" fmla="*/ 33 w 132"/>
                  <a:gd name="T29" fmla="*/ 197 h 203"/>
                  <a:gd name="T30" fmla="*/ 26 w 132"/>
                  <a:gd name="T31" fmla="*/ 84 h 203"/>
                  <a:gd name="T32" fmla="*/ 6 w 132"/>
                  <a:gd name="T33" fmla="*/ 59 h 203"/>
                  <a:gd name="T34" fmla="*/ 9 w 132"/>
                  <a:gd name="T35" fmla="*/ 15 h 203"/>
                  <a:gd name="T36" fmla="*/ 11 w 132"/>
                  <a:gd name="T37" fmla="*/ 37 h 203"/>
                  <a:gd name="T38" fmla="*/ 22 w 132"/>
                  <a:gd name="T39" fmla="*/ 46 h 203"/>
                  <a:gd name="T40" fmla="*/ 31 w 132"/>
                  <a:gd name="T41" fmla="*/ 17 h 203"/>
                  <a:gd name="T42" fmla="*/ 36 w 132"/>
                  <a:gd name="T43" fmla="*/ 17 h 203"/>
                  <a:gd name="T44" fmla="*/ 45 w 132"/>
                  <a:gd name="T45" fmla="*/ 46 h 203"/>
                  <a:gd name="T46" fmla="*/ 56 w 132"/>
                  <a:gd name="T47" fmla="*/ 37 h 203"/>
                  <a:gd name="T48" fmla="*/ 58 w 132"/>
                  <a:gd name="T49" fmla="*/ 15 h 203"/>
                  <a:gd name="T50" fmla="*/ 61 w 132"/>
                  <a:gd name="T51" fmla="*/ 59 h 203"/>
                  <a:gd name="T52" fmla="*/ 98 w 132"/>
                  <a:gd name="T53" fmla="*/ 0 h 203"/>
                  <a:gd name="T54" fmla="*/ 85 w 132"/>
                  <a:gd name="T55" fmla="*/ 188 h 203"/>
                  <a:gd name="T56" fmla="*/ 112 w 132"/>
                  <a:gd name="T57" fmla="*/ 188 h 203"/>
                  <a:gd name="T58" fmla="*/ 128 w 132"/>
                  <a:gd name="T59" fmla="*/ 120 h 203"/>
                  <a:gd name="T60" fmla="*/ 103 w 132"/>
                  <a:gd name="T61" fmla="*/ 1 h 203"/>
                  <a:gd name="T62" fmla="*/ 112 w 132"/>
                  <a:gd name="T63" fmla="*/ 119 h 203"/>
                  <a:gd name="T64" fmla="*/ 107 w 132"/>
                  <a:gd name="T65" fmla="*/ 120 h 203"/>
                  <a:gd name="T66" fmla="*/ 106 w 132"/>
                  <a:gd name="T67" fmla="*/ 188 h 203"/>
                  <a:gd name="T68" fmla="*/ 91 w 132"/>
                  <a:gd name="T69" fmla="*/ 188 h 203"/>
                  <a:gd name="T70" fmla="*/ 98 w 132"/>
                  <a:gd name="T71" fmla="*/ 6 h 203"/>
                  <a:gd name="T72" fmla="*/ 125 w 132"/>
                  <a:gd name="T73" fmla="*/ 109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2" h="203">
                    <a:moveTo>
                      <a:pt x="58" y="9"/>
                    </a:moveTo>
                    <a:cubicBezTo>
                      <a:pt x="54" y="9"/>
                      <a:pt x="50" y="12"/>
                      <a:pt x="50" y="17"/>
                    </a:cubicBezTo>
                    <a:cubicBezTo>
                      <a:pt x="50" y="37"/>
                      <a:pt x="50" y="37"/>
                      <a:pt x="50" y="37"/>
                    </a:cubicBezTo>
                    <a:cubicBezTo>
                      <a:pt x="50" y="39"/>
                      <a:pt x="48" y="40"/>
                      <a:pt x="47" y="40"/>
                    </a:cubicBezTo>
                    <a:cubicBezTo>
                      <a:pt x="45" y="40"/>
                      <a:pt x="45" y="40"/>
                      <a:pt x="45" y="40"/>
                    </a:cubicBezTo>
                    <a:cubicBezTo>
                      <a:pt x="43" y="40"/>
                      <a:pt x="42" y="39"/>
                      <a:pt x="42" y="37"/>
                    </a:cubicBezTo>
                    <a:cubicBezTo>
                      <a:pt x="42" y="17"/>
                      <a:pt x="42" y="17"/>
                      <a:pt x="42" y="17"/>
                    </a:cubicBezTo>
                    <a:cubicBezTo>
                      <a:pt x="42" y="12"/>
                      <a:pt x="38" y="9"/>
                      <a:pt x="33" y="9"/>
                    </a:cubicBezTo>
                    <a:cubicBezTo>
                      <a:pt x="29" y="9"/>
                      <a:pt x="25" y="12"/>
                      <a:pt x="25" y="1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5" y="39"/>
                      <a:pt x="24" y="40"/>
                      <a:pt x="22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9" y="40"/>
                      <a:pt x="17" y="39"/>
                      <a:pt x="17" y="3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7" y="12"/>
                      <a:pt x="13" y="9"/>
                      <a:pt x="9" y="9"/>
                    </a:cubicBezTo>
                    <a:cubicBezTo>
                      <a:pt x="4" y="9"/>
                      <a:pt x="0" y="12"/>
                      <a:pt x="0" y="17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0" y="72"/>
                      <a:pt x="8" y="83"/>
                      <a:pt x="20" y="86"/>
                    </a:cubicBezTo>
                    <a:cubicBezTo>
                      <a:pt x="20" y="188"/>
                      <a:pt x="20" y="188"/>
                      <a:pt x="20" y="188"/>
                    </a:cubicBezTo>
                    <a:cubicBezTo>
                      <a:pt x="20" y="196"/>
                      <a:pt x="26" y="203"/>
                      <a:pt x="33" y="203"/>
                    </a:cubicBezTo>
                    <a:cubicBezTo>
                      <a:pt x="41" y="203"/>
                      <a:pt x="47" y="196"/>
                      <a:pt x="47" y="188"/>
                    </a:cubicBezTo>
                    <a:cubicBezTo>
                      <a:pt x="47" y="86"/>
                      <a:pt x="47" y="86"/>
                      <a:pt x="47" y="86"/>
                    </a:cubicBezTo>
                    <a:cubicBezTo>
                      <a:pt x="59" y="83"/>
                      <a:pt x="67" y="72"/>
                      <a:pt x="67" y="59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7" y="12"/>
                      <a:pt x="63" y="9"/>
                      <a:pt x="58" y="9"/>
                    </a:cubicBezTo>
                    <a:close/>
                    <a:moveTo>
                      <a:pt x="61" y="59"/>
                    </a:moveTo>
                    <a:cubicBezTo>
                      <a:pt x="61" y="70"/>
                      <a:pt x="54" y="79"/>
                      <a:pt x="43" y="81"/>
                    </a:cubicBezTo>
                    <a:cubicBezTo>
                      <a:pt x="42" y="81"/>
                      <a:pt x="41" y="82"/>
                      <a:pt x="41" y="84"/>
                    </a:cubicBezTo>
                    <a:cubicBezTo>
                      <a:pt x="41" y="188"/>
                      <a:pt x="41" y="188"/>
                      <a:pt x="41" y="188"/>
                    </a:cubicBezTo>
                    <a:cubicBezTo>
                      <a:pt x="41" y="193"/>
                      <a:pt x="38" y="197"/>
                      <a:pt x="33" y="197"/>
                    </a:cubicBezTo>
                    <a:cubicBezTo>
                      <a:pt x="29" y="197"/>
                      <a:pt x="26" y="193"/>
                      <a:pt x="26" y="188"/>
                    </a:cubicBezTo>
                    <a:cubicBezTo>
                      <a:pt x="26" y="84"/>
                      <a:pt x="26" y="84"/>
                      <a:pt x="26" y="84"/>
                    </a:cubicBezTo>
                    <a:cubicBezTo>
                      <a:pt x="26" y="82"/>
                      <a:pt x="25" y="81"/>
                      <a:pt x="23" y="81"/>
                    </a:cubicBezTo>
                    <a:cubicBezTo>
                      <a:pt x="13" y="79"/>
                      <a:pt x="6" y="70"/>
                      <a:pt x="6" y="59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6"/>
                      <a:pt x="7" y="15"/>
                      <a:pt x="9" y="15"/>
                    </a:cubicBezTo>
                    <a:cubicBezTo>
                      <a:pt x="10" y="15"/>
                      <a:pt x="11" y="16"/>
                      <a:pt x="11" y="1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42"/>
                      <a:pt x="15" y="46"/>
                      <a:pt x="20" y="46"/>
                    </a:cubicBezTo>
                    <a:cubicBezTo>
                      <a:pt x="22" y="46"/>
                      <a:pt x="22" y="46"/>
                      <a:pt x="22" y="46"/>
                    </a:cubicBezTo>
                    <a:cubicBezTo>
                      <a:pt x="27" y="46"/>
                      <a:pt x="31" y="42"/>
                      <a:pt x="31" y="37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1" y="16"/>
                      <a:pt x="32" y="15"/>
                      <a:pt x="33" y="15"/>
                    </a:cubicBezTo>
                    <a:cubicBezTo>
                      <a:pt x="35" y="15"/>
                      <a:pt x="36" y="16"/>
                      <a:pt x="36" y="17"/>
                    </a:cubicBezTo>
                    <a:cubicBezTo>
                      <a:pt x="36" y="37"/>
                      <a:pt x="36" y="37"/>
                      <a:pt x="36" y="37"/>
                    </a:cubicBezTo>
                    <a:cubicBezTo>
                      <a:pt x="36" y="42"/>
                      <a:pt x="40" y="46"/>
                      <a:pt x="45" y="46"/>
                    </a:cubicBezTo>
                    <a:cubicBezTo>
                      <a:pt x="47" y="46"/>
                      <a:pt x="47" y="46"/>
                      <a:pt x="47" y="46"/>
                    </a:cubicBezTo>
                    <a:cubicBezTo>
                      <a:pt x="52" y="46"/>
                      <a:pt x="56" y="42"/>
                      <a:pt x="56" y="37"/>
                    </a:cubicBezTo>
                    <a:cubicBezTo>
                      <a:pt x="56" y="17"/>
                      <a:pt x="56" y="17"/>
                      <a:pt x="56" y="17"/>
                    </a:cubicBezTo>
                    <a:cubicBezTo>
                      <a:pt x="56" y="16"/>
                      <a:pt x="57" y="15"/>
                      <a:pt x="58" y="15"/>
                    </a:cubicBezTo>
                    <a:cubicBezTo>
                      <a:pt x="60" y="15"/>
                      <a:pt x="61" y="16"/>
                      <a:pt x="61" y="17"/>
                    </a:cubicBezTo>
                    <a:lnTo>
                      <a:pt x="61" y="59"/>
                    </a:lnTo>
                    <a:close/>
                    <a:moveTo>
                      <a:pt x="103" y="1"/>
                    </a:moveTo>
                    <a:cubicBezTo>
                      <a:pt x="101" y="1"/>
                      <a:pt x="100" y="0"/>
                      <a:pt x="98" y="0"/>
                    </a:cubicBezTo>
                    <a:cubicBezTo>
                      <a:pt x="91" y="0"/>
                      <a:pt x="85" y="7"/>
                      <a:pt x="85" y="15"/>
                    </a:cubicBezTo>
                    <a:cubicBezTo>
                      <a:pt x="85" y="188"/>
                      <a:pt x="85" y="188"/>
                      <a:pt x="85" y="188"/>
                    </a:cubicBezTo>
                    <a:cubicBezTo>
                      <a:pt x="85" y="196"/>
                      <a:pt x="91" y="203"/>
                      <a:pt x="98" y="203"/>
                    </a:cubicBezTo>
                    <a:cubicBezTo>
                      <a:pt x="106" y="203"/>
                      <a:pt x="112" y="196"/>
                      <a:pt x="112" y="188"/>
                    </a:cubicBezTo>
                    <a:cubicBezTo>
                      <a:pt x="112" y="125"/>
                      <a:pt x="112" y="125"/>
                      <a:pt x="112" y="125"/>
                    </a:cubicBezTo>
                    <a:cubicBezTo>
                      <a:pt x="119" y="125"/>
                      <a:pt x="125" y="123"/>
                      <a:pt x="128" y="120"/>
                    </a:cubicBezTo>
                    <a:cubicBezTo>
                      <a:pt x="131" y="117"/>
                      <a:pt x="132" y="113"/>
                      <a:pt x="131" y="109"/>
                    </a:cubicBezTo>
                    <a:cubicBezTo>
                      <a:pt x="126" y="20"/>
                      <a:pt x="111" y="3"/>
                      <a:pt x="103" y="1"/>
                    </a:cubicBezTo>
                    <a:close/>
                    <a:moveTo>
                      <a:pt x="124" y="115"/>
                    </a:moveTo>
                    <a:cubicBezTo>
                      <a:pt x="121" y="118"/>
                      <a:pt x="116" y="119"/>
                      <a:pt x="112" y="119"/>
                    </a:cubicBezTo>
                    <a:cubicBezTo>
                      <a:pt x="111" y="119"/>
                      <a:pt x="110" y="119"/>
                      <a:pt x="109" y="119"/>
                    </a:cubicBezTo>
                    <a:cubicBezTo>
                      <a:pt x="108" y="119"/>
                      <a:pt x="107" y="119"/>
                      <a:pt x="107" y="120"/>
                    </a:cubicBezTo>
                    <a:cubicBezTo>
                      <a:pt x="106" y="120"/>
                      <a:pt x="106" y="121"/>
                      <a:pt x="106" y="122"/>
                    </a:cubicBezTo>
                    <a:cubicBezTo>
                      <a:pt x="106" y="188"/>
                      <a:pt x="106" y="188"/>
                      <a:pt x="106" y="188"/>
                    </a:cubicBezTo>
                    <a:cubicBezTo>
                      <a:pt x="106" y="193"/>
                      <a:pt x="102" y="197"/>
                      <a:pt x="98" y="197"/>
                    </a:cubicBezTo>
                    <a:cubicBezTo>
                      <a:pt x="94" y="197"/>
                      <a:pt x="91" y="193"/>
                      <a:pt x="91" y="188"/>
                    </a:cubicBezTo>
                    <a:cubicBezTo>
                      <a:pt x="91" y="15"/>
                      <a:pt x="91" y="15"/>
                      <a:pt x="91" y="15"/>
                    </a:cubicBezTo>
                    <a:cubicBezTo>
                      <a:pt x="91" y="10"/>
                      <a:pt x="94" y="6"/>
                      <a:pt x="98" y="6"/>
                    </a:cubicBezTo>
                    <a:cubicBezTo>
                      <a:pt x="99" y="6"/>
                      <a:pt x="100" y="6"/>
                      <a:pt x="101" y="7"/>
                    </a:cubicBezTo>
                    <a:cubicBezTo>
                      <a:pt x="103" y="7"/>
                      <a:pt x="120" y="15"/>
                      <a:pt x="125" y="109"/>
                    </a:cubicBezTo>
                    <a:cubicBezTo>
                      <a:pt x="126" y="112"/>
                      <a:pt x="125" y="114"/>
                      <a:pt x="124" y="115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" name="Freeform 41"/>
              <p:cNvSpPr>
                <a:spLocks noEditPoints="1"/>
              </p:cNvSpPr>
              <p:nvPr/>
            </p:nvSpPr>
            <p:spPr bwMode="auto">
              <a:xfrm>
                <a:off x="1542" y="5853"/>
                <a:ext cx="324" cy="402"/>
              </a:xfrm>
              <a:custGeom>
                <a:avLst/>
                <a:gdLst>
                  <a:gd name="T0" fmla="*/ 76 w 137"/>
                  <a:gd name="T1" fmla="*/ 152 h 170"/>
                  <a:gd name="T2" fmla="*/ 73 w 137"/>
                  <a:gd name="T3" fmla="*/ 154 h 170"/>
                  <a:gd name="T4" fmla="*/ 76 w 137"/>
                  <a:gd name="T5" fmla="*/ 158 h 170"/>
                  <a:gd name="T6" fmla="*/ 105 w 137"/>
                  <a:gd name="T7" fmla="*/ 161 h 170"/>
                  <a:gd name="T8" fmla="*/ 69 w 137"/>
                  <a:gd name="T9" fmla="*/ 164 h 170"/>
                  <a:gd name="T10" fmla="*/ 32 w 137"/>
                  <a:gd name="T11" fmla="*/ 161 h 170"/>
                  <a:gd name="T12" fmla="*/ 61 w 137"/>
                  <a:gd name="T13" fmla="*/ 158 h 170"/>
                  <a:gd name="T14" fmla="*/ 64 w 137"/>
                  <a:gd name="T15" fmla="*/ 154 h 170"/>
                  <a:gd name="T16" fmla="*/ 61 w 137"/>
                  <a:gd name="T17" fmla="*/ 152 h 170"/>
                  <a:gd name="T18" fmla="*/ 23 w 137"/>
                  <a:gd name="T19" fmla="*/ 161 h 170"/>
                  <a:gd name="T20" fmla="*/ 69 w 137"/>
                  <a:gd name="T21" fmla="*/ 170 h 170"/>
                  <a:gd name="T22" fmla="*/ 114 w 137"/>
                  <a:gd name="T23" fmla="*/ 161 h 170"/>
                  <a:gd name="T24" fmla="*/ 76 w 137"/>
                  <a:gd name="T25" fmla="*/ 152 h 170"/>
                  <a:gd name="T26" fmla="*/ 137 w 137"/>
                  <a:gd name="T27" fmla="*/ 1 h 170"/>
                  <a:gd name="T28" fmla="*/ 134 w 137"/>
                  <a:gd name="T29" fmla="*/ 0 h 170"/>
                  <a:gd name="T30" fmla="*/ 3 w 137"/>
                  <a:gd name="T31" fmla="*/ 0 h 170"/>
                  <a:gd name="T32" fmla="*/ 0 w 137"/>
                  <a:gd name="T33" fmla="*/ 1 h 170"/>
                  <a:gd name="T34" fmla="*/ 1 w 137"/>
                  <a:gd name="T35" fmla="*/ 4 h 170"/>
                  <a:gd name="T36" fmla="*/ 66 w 137"/>
                  <a:gd name="T37" fmla="*/ 98 h 170"/>
                  <a:gd name="T38" fmla="*/ 66 w 137"/>
                  <a:gd name="T39" fmla="*/ 159 h 170"/>
                  <a:gd name="T40" fmla="*/ 69 w 137"/>
                  <a:gd name="T41" fmla="*/ 162 h 170"/>
                  <a:gd name="T42" fmla="*/ 72 w 137"/>
                  <a:gd name="T43" fmla="*/ 159 h 170"/>
                  <a:gd name="T44" fmla="*/ 72 w 137"/>
                  <a:gd name="T45" fmla="*/ 98 h 170"/>
                  <a:gd name="T46" fmla="*/ 137 w 137"/>
                  <a:gd name="T47" fmla="*/ 4 h 170"/>
                  <a:gd name="T48" fmla="*/ 137 w 137"/>
                  <a:gd name="T49" fmla="*/ 1 h 170"/>
                  <a:gd name="T50" fmla="*/ 69 w 137"/>
                  <a:gd name="T51" fmla="*/ 91 h 170"/>
                  <a:gd name="T52" fmla="*/ 26 w 137"/>
                  <a:gd name="T53" fmla="*/ 30 h 170"/>
                  <a:gd name="T54" fmla="*/ 64 w 137"/>
                  <a:gd name="T55" fmla="*/ 33 h 170"/>
                  <a:gd name="T56" fmla="*/ 92 w 137"/>
                  <a:gd name="T57" fmla="*/ 36 h 170"/>
                  <a:gd name="T58" fmla="*/ 109 w 137"/>
                  <a:gd name="T59" fmla="*/ 34 h 170"/>
                  <a:gd name="T60" fmla="*/ 69 w 137"/>
                  <a:gd name="T61" fmla="*/ 91 h 170"/>
                  <a:gd name="T62" fmla="*/ 115 w 137"/>
                  <a:gd name="T63" fmla="*/ 25 h 170"/>
                  <a:gd name="T64" fmla="*/ 65 w 137"/>
                  <a:gd name="T65" fmla="*/ 27 h 170"/>
                  <a:gd name="T66" fmla="*/ 22 w 137"/>
                  <a:gd name="T67" fmla="*/ 25 h 170"/>
                  <a:gd name="T68" fmla="*/ 9 w 137"/>
                  <a:gd name="T69" fmla="*/ 6 h 170"/>
                  <a:gd name="T70" fmla="*/ 128 w 137"/>
                  <a:gd name="T71" fmla="*/ 6 h 170"/>
                  <a:gd name="T72" fmla="*/ 115 w 137"/>
                  <a:gd name="T73" fmla="*/ 25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7" h="170">
                    <a:moveTo>
                      <a:pt x="76" y="152"/>
                    </a:moveTo>
                    <a:cubicBezTo>
                      <a:pt x="75" y="152"/>
                      <a:pt x="73" y="153"/>
                      <a:pt x="73" y="154"/>
                    </a:cubicBezTo>
                    <a:cubicBezTo>
                      <a:pt x="73" y="156"/>
                      <a:pt x="74" y="157"/>
                      <a:pt x="76" y="158"/>
                    </a:cubicBezTo>
                    <a:cubicBezTo>
                      <a:pt x="91" y="158"/>
                      <a:pt x="101" y="159"/>
                      <a:pt x="105" y="161"/>
                    </a:cubicBezTo>
                    <a:cubicBezTo>
                      <a:pt x="100" y="162"/>
                      <a:pt x="87" y="164"/>
                      <a:pt x="69" y="164"/>
                    </a:cubicBezTo>
                    <a:cubicBezTo>
                      <a:pt x="50" y="164"/>
                      <a:pt x="37" y="162"/>
                      <a:pt x="32" y="161"/>
                    </a:cubicBezTo>
                    <a:cubicBezTo>
                      <a:pt x="36" y="159"/>
                      <a:pt x="46" y="158"/>
                      <a:pt x="61" y="158"/>
                    </a:cubicBezTo>
                    <a:cubicBezTo>
                      <a:pt x="63" y="157"/>
                      <a:pt x="64" y="156"/>
                      <a:pt x="64" y="154"/>
                    </a:cubicBezTo>
                    <a:cubicBezTo>
                      <a:pt x="64" y="153"/>
                      <a:pt x="62" y="152"/>
                      <a:pt x="61" y="152"/>
                    </a:cubicBezTo>
                    <a:cubicBezTo>
                      <a:pt x="23" y="153"/>
                      <a:pt x="23" y="159"/>
                      <a:pt x="23" y="161"/>
                    </a:cubicBezTo>
                    <a:cubicBezTo>
                      <a:pt x="23" y="169"/>
                      <a:pt x="51" y="170"/>
                      <a:pt x="69" y="170"/>
                    </a:cubicBezTo>
                    <a:cubicBezTo>
                      <a:pt x="86" y="170"/>
                      <a:pt x="114" y="169"/>
                      <a:pt x="114" y="161"/>
                    </a:cubicBezTo>
                    <a:cubicBezTo>
                      <a:pt x="114" y="159"/>
                      <a:pt x="114" y="153"/>
                      <a:pt x="76" y="152"/>
                    </a:cubicBezTo>
                    <a:close/>
                    <a:moveTo>
                      <a:pt x="137" y="1"/>
                    </a:moveTo>
                    <a:cubicBezTo>
                      <a:pt x="136" y="0"/>
                      <a:pt x="135" y="0"/>
                      <a:pt x="13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3"/>
                      <a:pt x="1" y="4"/>
                    </a:cubicBezTo>
                    <a:cubicBezTo>
                      <a:pt x="66" y="98"/>
                      <a:pt x="66" y="98"/>
                      <a:pt x="66" y="98"/>
                    </a:cubicBezTo>
                    <a:cubicBezTo>
                      <a:pt x="66" y="159"/>
                      <a:pt x="66" y="159"/>
                      <a:pt x="66" y="159"/>
                    </a:cubicBezTo>
                    <a:cubicBezTo>
                      <a:pt x="66" y="161"/>
                      <a:pt x="67" y="162"/>
                      <a:pt x="69" y="162"/>
                    </a:cubicBezTo>
                    <a:cubicBezTo>
                      <a:pt x="70" y="162"/>
                      <a:pt x="72" y="161"/>
                      <a:pt x="72" y="159"/>
                    </a:cubicBezTo>
                    <a:cubicBezTo>
                      <a:pt x="72" y="98"/>
                      <a:pt x="72" y="98"/>
                      <a:pt x="72" y="98"/>
                    </a:cubicBezTo>
                    <a:cubicBezTo>
                      <a:pt x="137" y="4"/>
                      <a:pt x="137" y="4"/>
                      <a:pt x="137" y="4"/>
                    </a:cubicBezTo>
                    <a:cubicBezTo>
                      <a:pt x="137" y="3"/>
                      <a:pt x="137" y="2"/>
                      <a:pt x="137" y="1"/>
                    </a:cubicBezTo>
                    <a:close/>
                    <a:moveTo>
                      <a:pt x="69" y="91"/>
                    </a:moveTo>
                    <a:cubicBezTo>
                      <a:pt x="26" y="30"/>
                      <a:pt x="26" y="30"/>
                      <a:pt x="26" y="30"/>
                    </a:cubicBezTo>
                    <a:cubicBezTo>
                      <a:pt x="38" y="28"/>
                      <a:pt x="51" y="30"/>
                      <a:pt x="64" y="33"/>
                    </a:cubicBezTo>
                    <a:cubicBezTo>
                      <a:pt x="73" y="34"/>
                      <a:pt x="82" y="36"/>
                      <a:pt x="92" y="36"/>
                    </a:cubicBezTo>
                    <a:cubicBezTo>
                      <a:pt x="97" y="36"/>
                      <a:pt x="103" y="36"/>
                      <a:pt x="109" y="34"/>
                    </a:cubicBezTo>
                    <a:lnTo>
                      <a:pt x="69" y="91"/>
                    </a:lnTo>
                    <a:close/>
                    <a:moveTo>
                      <a:pt x="115" y="25"/>
                    </a:moveTo>
                    <a:cubicBezTo>
                      <a:pt x="98" y="33"/>
                      <a:pt x="82" y="30"/>
                      <a:pt x="65" y="27"/>
                    </a:cubicBezTo>
                    <a:cubicBezTo>
                      <a:pt x="51" y="24"/>
                      <a:pt x="37" y="22"/>
                      <a:pt x="22" y="2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28" y="6"/>
                      <a:pt x="128" y="6"/>
                      <a:pt x="128" y="6"/>
                    </a:cubicBezTo>
                    <a:lnTo>
                      <a:pt x="115" y="25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" name="Freeform 42"/>
              <p:cNvSpPr>
                <a:spLocks noEditPoints="1"/>
              </p:cNvSpPr>
              <p:nvPr/>
            </p:nvSpPr>
            <p:spPr bwMode="auto">
              <a:xfrm>
                <a:off x="800" y="5794"/>
                <a:ext cx="378" cy="518"/>
              </a:xfrm>
              <a:custGeom>
                <a:avLst/>
                <a:gdLst>
                  <a:gd name="T0" fmla="*/ 39 w 160"/>
                  <a:gd name="T1" fmla="*/ 67 h 219"/>
                  <a:gd name="T2" fmla="*/ 38 w 160"/>
                  <a:gd name="T3" fmla="*/ 88 h 219"/>
                  <a:gd name="T4" fmla="*/ 42 w 160"/>
                  <a:gd name="T5" fmla="*/ 88 h 219"/>
                  <a:gd name="T6" fmla="*/ 41 w 160"/>
                  <a:gd name="T7" fmla="*/ 58 h 219"/>
                  <a:gd name="T8" fmla="*/ 44 w 160"/>
                  <a:gd name="T9" fmla="*/ 37 h 219"/>
                  <a:gd name="T10" fmla="*/ 39 w 160"/>
                  <a:gd name="T11" fmla="*/ 33 h 219"/>
                  <a:gd name="T12" fmla="*/ 36 w 160"/>
                  <a:gd name="T13" fmla="*/ 61 h 219"/>
                  <a:gd name="T14" fmla="*/ 57 w 160"/>
                  <a:gd name="T15" fmla="*/ 52 h 219"/>
                  <a:gd name="T16" fmla="*/ 63 w 160"/>
                  <a:gd name="T17" fmla="*/ 89 h 219"/>
                  <a:gd name="T18" fmla="*/ 66 w 160"/>
                  <a:gd name="T19" fmla="*/ 84 h 219"/>
                  <a:gd name="T20" fmla="*/ 66 w 160"/>
                  <a:gd name="T21" fmla="*/ 44 h 219"/>
                  <a:gd name="T22" fmla="*/ 63 w 160"/>
                  <a:gd name="T23" fmla="*/ 2 h 219"/>
                  <a:gd name="T24" fmla="*/ 57 w 160"/>
                  <a:gd name="T25" fmla="*/ 4 h 219"/>
                  <a:gd name="T26" fmla="*/ 61 w 160"/>
                  <a:gd name="T27" fmla="*/ 42 h 219"/>
                  <a:gd name="T28" fmla="*/ 88 w 160"/>
                  <a:gd name="T29" fmla="*/ 66 h 219"/>
                  <a:gd name="T30" fmla="*/ 85 w 160"/>
                  <a:gd name="T31" fmla="*/ 88 h 219"/>
                  <a:gd name="T32" fmla="*/ 90 w 160"/>
                  <a:gd name="T33" fmla="*/ 88 h 219"/>
                  <a:gd name="T34" fmla="*/ 88 w 160"/>
                  <a:gd name="T35" fmla="*/ 56 h 219"/>
                  <a:gd name="T36" fmla="*/ 93 w 160"/>
                  <a:gd name="T37" fmla="*/ 35 h 219"/>
                  <a:gd name="T38" fmla="*/ 88 w 160"/>
                  <a:gd name="T39" fmla="*/ 31 h 219"/>
                  <a:gd name="T40" fmla="*/ 84 w 160"/>
                  <a:gd name="T41" fmla="*/ 61 h 219"/>
                  <a:gd name="T42" fmla="*/ 151 w 160"/>
                  <a:gd name="T43" fmla="*/ 107 h 219"/>
                  <a:gd name="T44" fmla="*/ 129 w 160"/>
                  <a:gd name="T45" fmla="*/ 105 h 219"/>
                  <a:gd name="T46" fmla="*/ 150 w 160"/>
                  <a:gd name="T47" fmla="*/ 113 h 219"/>
                  <a:gd name="T48" fmla="*/ 154 w 160"/>
                  <a:gd name="T49" fmla="*/ 151 h 219"/>
                  <a:gd name="T50" fmla="*/ 132 w 160"/>
                  <a:gd name="T51" fmla="*/ 157 h 219"/>
                  <a:gd name="T52" fmla="*/ 132 w 160"/>
                  <a:gd name="T53" fmla="*/ 163 h 219"/>
                  <a:gd name="T54" fmla="*/ 151 w 160"/>
                  <a:gd name="T55" fmla="*/ 160 h 219"/>
                  <a:gd name="T56" fmla="*/ 160 w 160"/>
                  <a:gd name="T57" fmla="*/ 151 h 219"/>
                  <a:gd name="T58" fmla="*/ 20 w 160"/>
                  <a:gd name="T59" fmla="*/ 210 h 219"/>
                  <a:gd name="T60" fmla="*/ 109 w 160"/>
                  <a:gd name="T61" fmla="*/ 210 h 219"/>
                  <a:gd name="T62" fmla="*/ 128 w 160"/>
                  <a:gd name="T63" fmla="*/ 99 h 219"/>
                  <a:gd name="T64" fmla="*/ 3 w 160"/>
                  <a:gd name="T65" fmla="*/ 96 h 219"/>
                  <a:gd name="T66" fmla="*/ 0 w 160"/>
                  <a:gd name="T67" fmla="*/ 99 h 219"/>
                  <a:gd name="T68" fmla="*/ 20 w 160"/>
                  <a:gd name="T69" fmla="*/ 210 h 219"/>
                  <a:gd name="T70" fmla="*/ 122 w 160"/>
                  <a:gd name="T71" fmla="*/ 191 h 219"/>
                  <a:gd name="T72" fmla="*/ 20 w 160"/>
                  <a:gd name="T73" fmla="*/ 204 h 219"/>
                  <a:gd name="T74" fmla="*/ 6 w 160"/>
                  <a:gd name="T75" fmla="*/ 102 h 219"/>
                  <a:gd name="T76" fmla="*/ 127 w 160"/>
                  <a:gd name="T77" fmla="*/ 213 h 219"/>
                  <a:gd name="T78" fmla="*/ 3 w 160"/>
                  <a:gd name="T79" fmla="*/ 213 h 219"/>
                  <a:gd name="T80" fmla="*/ 3 w 160"/>
                  <a:gd name="T81" fmla="*/ 219 h 219"/>
                  <a:gd name="T82" fmla="*/ 127 w 160"/>
                  <a:gd name="T83" fmla="*/ 219 h 219"/>
                  <a:gd name="T84" fmla="*/ 127 w 160"/>
                  <a:gd name="T85" fmla="*/ 213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60" h="219">
                    <a:moveTo>
                      <a:pt x="36" y="61"/>
                    </a:moveTo>
                    <a:cubicBezTo>
                      <a:pt x="37" y="63"/>
                      <a:pt x="39" y="65"/>
                      <a:pt x="39" y="67"/>
                    </a:cubicBezTo>
                    <a:cubicBezTo>
                      <a:pt x="41" y="72"/>
                      <a:pt x="41" y="80"/>
                      <a:pt x="38" y="84"/>
                    </a:cubicBezTo>
                    <a:cubicBezTo>
                      <a:pt x="36" y="85"/>
                      <a:pt x="37" y="87"/>
                      <a:pt x="38" y="88"/>
                    </a:cubicBezTo>
                    <a:cubicBezTo>
                      <a:pt x="38" y="89"/>
                      <a:pt x="39" y="89"/>
                      <a:pt x="40" y="89"/>
                    </a:cubicBezTo>
                    <a:cubicBezTo>
                      <a:pt x="41" y="89"/>
                      <a:pt x="41" y="89"/>
                      <a:pt x="42" y="88"/>
                    </a:cubicBezTo>
                    <a:cubicBezTo>
                      <a:pt x="47" y="82"/>
                      <a:pt x="47" y="72"/>
                      <a:pt x="45" y="65"/>
                    </a:cubicBezTo>
                    <a:cubicBezTo>
                      <a:pt x="44" y="62"/>
                      <a:pt x="42" y="60"/>
                      <a:pt x="41" y="58"/>
                    </a:cubicBezTo>
                    <a:cubicBezTo>
                      <a:pt x="39" y="56"/>
                      <a:pt x="38" y="55"/>
                      <a:pt x="38" y="53"/>
                    </a:cubicBezTo>
                    <a:cubicBezTo>
                      <a:pt x="36" y="47"/>
                      <a:pt x="41" y="40"/>
                      <a:pt x="44" y="37"/>
                    </a:cubicBezTo>
                    <a:cubicBezTo>
                      <a:pt x="45" y="35"/>
                      <a:pt x="44" y="34"/>
                      <a:pt x="43" y="33"/>
                    </a:cubicBezTo>
                    <a:cubicBezTo>
                      <a:pt x="42" y="32"/>
                      <a:pt x="40" y="32"/>
                      <a:pt x="39" y="33"/>
                    </a:cubicBezTo>
                    <a:cubicBezTo>
                      <a:pt x="36" y="38"/>
                      <a:pt x="29" y="46"/>
                      <a:pt x="32" y="55"/>
                    </a:cubicBezTo>
                    <a:cubicBezTo>
                      <a:pt x="33" y="57"/>
                      <a:pt x="34" y="59"/>
                      <a:pt x="36" y="61"/>
                    </a:cubicBezTo>
                    <a:close/>
                    <a:moveTo>
                      <a:pt x="61" y="42"/>
                    </a:moveTo>
                    <a:cubicBezTo>
                      <a:pt x="59" y="45"/>
                      <a:pt x="58" y="48"/>
                      <a:pt x="57" y="52"/>
                    </a:cubicBezTo>
                    <a:cubicBezTo>
                      <a:pt x="55" y="63"/>
                      <a:pt x="55" y="78"/>
                      <a:pt x="60" y="87"/>
                    </a:cubicBezTo>
                    <a:cubicBezTo>
                      <a:pt x="61" y="88"/>
                      <a:pt x="62" y="89"/>
                      <a:pt x="63" y="89"/>
                    </a:cubicBezTo>
                    <a:cubicBezTo>
                      <a:pt x="63" y="89"/>
                      <a:pt x="64" y="88"/>
                      <a:pt x="64" y="88"/>
                    </a:cubicBezTo>
                    <a:cubicBezTo>
                      <a:pt x="66" y="87"/>
                      <a:pt x="66" y="86"/>
                      <a:pt x="66" y="84"/>
                    </a:cubicBezTo>
                    <a:cubicBezTo>
                      <a:pt x="61" y="76"/>
                      <a:pt x="62" y="63"/>
                      <a:pt x="63" y="53"/>
                    </a:cubicBezTo>
                    <a:cubicBezTo>
                      <a:pt x="64" y="50"/>
                      <a:pt x="65" y="47"/>
                      <a:pt x="66" y="44"/>
                    </a:cubicBezTo>
                    <a:cubicBezTo>
                      <a:pt x="68" y="41"/>
                      <a:pt x="69" y="38"/>
                      <a:pt x="70" y="34"/>
                    </a:cubicBezTo>
                    <a:cubicBezTo>
                      <a:pt x="72" y="21"/>
                      <a:pt x="66" y="9"/>
                      <a:pt x="63" y="2"/>
                    </a:cubicBezTo>
                    <a:cubicBezTo>
                      <a:pt x="62" y="0"/>
                      <a:pt x="60" y="0"/>
                      <a:pt x="59" y="0"/>
                    </a:cubicBezTo>
                    <a:cubicBezTo>
                      <a:pt x="57" y="1"/>
                      <a:pt x="57" y="3"/>
                      <a:pt x="57" y="4"/>
                    </a:cubicBezTo>
                    <a:cubicBezTo>
                      <a:pt x="60" y="11"/>
                      <a:pt x="66" y="22"/>
                      <a:pt x="64" y="33"/>
                    </a:cubicBezTo>
                    <a:cubicBezTo>
                      <a:pt x="63" y="36"/>
                      <a:pt x="62" y="39"/>
                      <a:pt x="61" y="42"/>
                    </a:cubicBezTo>
                    <a:close/>
                    <a:moveTo>
                      <a:pt x="84" y="61"/>
                    </a:moveTo>
                    <a:cubicBezTo>
                      <a:pt x="86" y="62"/>
                      <a:pt x="87" y="64"/>
                      <a:pt x="88" y="66"/>
                    </a:cubicBezTo>
                    <a:cubicBezTo>
                      <a:pt x="90" y="71"/>
                      <a:pt x="91" y="79"/>
                      <a:pt x="86" y="83"/>
                    </a:cubicBezTo>
                    <a:cubicBezTo>
                      <a:pt x="84" y="85"/>
                      <a:pt x="84" y="86"/>
                      <a:pt x="85" y="88"/>
                    </a:cubicBezTo>
                    <a:cubicBezTo>
                      <a:pt x="86" y="88"/>
                      <a:pt x="87" y="89"/>
                      <a:pt x="88" y="89"/>
                    </a:cubicBezTo>
                    <a:cubicBezTo>
                      <a:pt x="88" y="89"/>
                      <a:pt x="89" y="88"/>
                      <a:pt x="90" y="88"/>
                    </a:cubicBezTo>
                    <a:cubicBezTo>
                      <a:pt x="97" y="81"/>
                      <a:pt x="96" y="71"/>
                      <a:pt x="94" y="64"/>
                    </a:cubicBezTo>
                    <a:cubicBezTo>
                      <a:pt x="92" y="61"/>
                      <a:pt x="90" y="58"/>
                      <a:pt x="88" y="56"/>
                    </a:cubicBezTo>
                    <a:cubicBezTo>
                      <a:pt x="87" y="55"/>
                      <a:pt x="85" y="53"/>
                      <a:pt x="85" y="51"/>
                    </a:cubicBezTo>
                    <a:cubicBezTo>
                      <a:pt x="83" y="47"/>
                      <a:pt x="87" y="41"/>
                      <a:pt x="93" y="35"/>
                    </a:cubicBezTo>
                    <a:cubicBezTo>
                      <a:pt x="94" y="34"/>
                      <a:pt x="94" y="32"/>
                      <a:pt x="93" y="31"/>
                    </a:cubicBezTo>
                    <a:cubicBezTo>
                      <a:pt x="91" y="30"/>
                      <a:pt x="89" y="30"/>
                      <a:pt x="88" y="31"/>
                    </a:cubicBezTo>
                    <a:cubicBezTo>
                      <a:pt x="84" y="36"/>
                      <a:pt x="76" y="45"/>
                      <a:pt x="79" y="54"/>
                    </a:cubicBezTo>
                    <a:cubicBezTo>
                      <a:pt x="80" y="56"/>
                      <a:pt x="82" y="59"/>
                      <a:pt x="84" y="61"/>
                    </a:cubicBezTo>
                    <a:close/>
                    <a:moveTo>
                      <a:pt x="160" y="117"/>
                    </a:moveTo>
                    <a:cubicBezTo>
                      <a:pt x="160" y="110"/>
                      <a:pt x="154" y="108"/>
                      <a:pt x="151" y="107"/>
                    </a:cubicBezTo>
                    <a:cubicBezTo>
                      <a:pt x="133" y="103"/>
                      <a:pt x="133" y="103"/>
                      <a:pt x="133" y="103"/>
                    </a:cubicBezTo>
                    <a:cubicBezTo>
                      <a:pt x="131" y="103"/>
                      <a:pt x="130" y="104"/>
                      <a:pt x="129" y="105"/>
                    </a:cubicBezTo>
                    <a:cubicBezTo>
                      <a:pt x="129" y="107"/>
                      <a:pt x="130" y="108"/>
                      <a:pt x="132" y="109"/>
                    </a:cubicBezTo>
                    <a:cubicBezTo>
                      <a:pt x="150" y="113"/>
                      <a:pt x="150" y="113"/>
                      <a:pt x="150" y="113"/>
                    </a:cubicBezTo>
                    <a:cubicBezTo>
                      <a:pt x="153" y="114"/>
                      <a:pt x="154" y="115"/>
                      <a:pt x="154" y="117"/>
                    </a:cubicBezTo>
                    <a:cubicBezTo>
                      <a:pt x="154" y="151"/>
                      <a:pt x="154" y="151"/>
                      <a:pt x="154" y="151"/>
                    </a:cubicBezTo>
                    <a:cubicBezTo>
                      <a:pt x="154" y="152"/>
                      <a:pt x="154" y="153"/>
                      <a:pt x="150" y="154"/>
                    </a:cubicBezTo>
                    <a:cubicBezTo>
                      <a:pt x="132" y="157"/>
                      <a:pt x="132" y="157"/>
                      <a:pt x="132" y="157"/>
                    </a:cubicBezTo>
                    <a:cubicBezTo>
                      <a:pt x="130" y="158"/>
                      <a:pt x="129" y="159"/>
                      <a:pt x="129" y="161"/>
                    </a:cubicBezTo>
                    <a:cubicBezTo>
                      <a:pt x="129" y="162"/>
                      <a:pt x="131" y="163"/>
                      <a:pt x="132" y="163"/>
                    </a:cubicBezTo>
                    <a:cubicBezTo>
                      <a:pt x="132" y="163"/>
                      <a:pt x="132" y="163"/>
                      <a:pt x="133" y="163"/>
                    </a:cubicBezTo>
                    <a:cubicBezTo>
                      <a:pt x="151" y="160"/>
                      <a:pt x="151" y="160"/>
                      <a:pt x="151" y="160"/>
                    </a:cubicBezTo>
                    <a:cubicBezTo>
                      <a:pt x="151" y="160"/>
                      <a:pt x="151" y="160"/>
                      <a:pt x="152" y="160"/>
                    </a:cubicBezTo>
                    <a:cubicBezTo>
                      <a:pt x="155" y="159"/>
                      <a:pt x="160" y="157"/>
                      <a:pt x="160" y="151"/>
                    </a:cubicBezTo>
                    <a:lnTo>
                      <a:pt x="160" y="117"/>
                    </a:lnTo>
                    <a:close/>
                    <a:moveTo>
                      <a:pt x="20" y="210"/>
                    </a:moveTo>
                    <a:cubicBezTo>
                      <a:pt x="20" y="210"/>
                      <a:pt x="20" y="210"/>
                      <a:pt x="20" y="210"/>
                    </a:cubicBezTo>
                    <a:cubicBezTo>
                      <a:pt x="109" y="210"/>
                      <a:pt x="109" y="210"/>
                      <a:pt x="109" y="210"/>
                    </a:cubicBezTo>
                    <a:cubicBezTo>
                      <a:pt x="119" y="210"/>
                      <a:pt x="128" y="202"/>
                      <a:pt x="128" y="191"/>
                    </a:cubicBezTo>
                    <a:cubicBezTo>
                      <a:pt x="128" y="99"/>
                      <a:pt x="128" y="99"/>
                      <a:pt x="128" y="99"/>
                    </a:cubicBezTo>
                    <a:cubicBezTo>
                      <a:pt x="128" y="97"/>
                      <a:pt x="127" y="96"/>
                      <a:pt x="125" y="96"/>
                    </a:cubicBezTo>
                    <a:cubicBezTo>
                      <a:pt x="3" y="96"/>
                      <a:pt x="3" y="96"/>
                      <a:pt x="3" y="96"/>
                    </a:cubicBezTo>
                    <a:cubicBezTo>
                      <a:pt x="2" y="96"/>
                      <a:pt x="2" y="96"/>
                      <a:pt x="1" y="97"/>
                    </a:cubicBezTo>
                    <a:cubicBezTo>
                      <a:pt x="1" y="97"/>
                      <a:pt x="0" y="98"/>
                      <a:pt x="0" y="99"/>
                    </a:cubicBezTo>
                    <a:cubicBezTo>
                      <a:pt x="0" y="191"/>
                      <a:pt x="0" y="191"/>
                      <a:pt x="0" y="191"/>
                    </a:cubicBezTo>
                    <a:cubicBezTo>
                      <a:pt x="0" y="202"/>
                      <a:pt x="9" y="210"/>
                      <a:pt x="20" y="210"/>
                    </a:cubicBezTo>
                    <a:close/>
                    <a:moveTo>
                      <a:pt x="122" y="102"/>
                    </a:moveTo>
                    <a:cubicBezTo>
                      <a:pt x="122" y="191"/>
                      <a:pt x="122" y="191"/>
                      <a:pt x="122" y="191"/>
                    </a:cubicBezTo>
                    <a:cubicBezTo>
                      <a:pt x="122" y="198"/>
                      <a:pt x="116" y="204"/>
                      <a:pt x="109" y="204"/>
                    </a:cubicBezTo>
                    <a:cubicBezTo>
                      <a:pt x="20" y="204"/>
                      <a:pt x="20" y="204"/>
                      <a:pt x="20" y="204"/>
                    </a:cubicBezTo>
                    <a:cubicBezTo>
                      <a:pt x="12" y="204"/>
                      <a:pt x="6" y="198"/>
                      <a:pt x="6" y="191"/>
                    </a:cubicBezTo>
                    <a:cubicBezTo>
                      <a:pt x="6" y="102"/>
                      <a:pt x="6" y="102"/>
                      <a:pt x="6" y="102"/>
                    </a:cubicBezTo>
                    <a:lnTo>
                      <a:pt x="122" y="102"/>
                    </a:lnTo>
                    <a:close/>
                    <a:moveTo>
                      <a:pt x="127" y="213"/>
                    </a:moveTo>
                    <a:cubicBezTo>
                      <a:pt x="127" y="213"/>
                      <a:pt x="127" y="213"/>
                      <a:pt x="127" y="213"/>
                    </a:cubicBezTo>
                    <a:cubicBezTo>
                      <a:pt x="3" y="213"/>
                      <a:pt x="3" y="213"/>
                      <a:pt x="3" y="213"/>
                    </a:cubicBezTo>
                    <a:cubicBezTo>
                      <a:pt x="2" y="213"/>
                      <a:pt x="0" y="215"/>
                      <a:pt x="0" y="216"/>
                    </a:cubicBezTo>
                    <a:cubicBezTo>
                      <a:pt x="0" y="218"/>
                      <a:pt x="2" y="219"/>
                      <a:pt x="3" y="219"/>
                    </a:cubicBezTo>
                    <a:cubicBezTo>
                      <a:pt x="3" y="219"/>
                      <a:pt x="3" y="219"/>
                      <a:pt x="3" y="219"/>
                    </a:cubicBezTo>
                    <a:cubicBezTo>
                      <a:pt x="127" y="219"/>
                      <a:pt x="127" y="219"/>
                      <a:pt x="127" y="219"/>
                    </a:cubicBezTo>
                    <a:cubicBezTo>
                      <a:pt x="128" y="219"/>
                      <a:pt x="130" y="218"/>
                      <a:pt x="130" y="216"/>
                    </a:cubicBezTo>
                    <a:cubicBezTo>
                      <a:pt x="130" y="215"/>
                      <a:pt x="128" y="213"/>
                      <a:pt x="127" y="213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" name="Freeform 43"/>
              <p:cNvSpPr>
                <a:spLocks noEditPoints="1"/>
              </p:cNvSpPr>
              <p:nvPr/>
            </p:nvSpPr>
            <p:spPr bwMode="auto">
              <a:xfrm>
                <a:off x="75" y="5844"/>
                <a:ext cx="401" cy="418"/>
              </a:xfrm>
              <a:custGeom>
                <a:avLst/>
                <a:gdLst>
                  <a:gd name="T0" fmla="*/ 160 w 170"/>
                  <a:gd name="T1" fmla="*/ 0 h 177"/>
                  <a:gd name="T2" fmla="*/ 160 w 170"/>
                  <a:gd name="T3" fmla="*/ 0 h 177"/>
                  <a:gd name="T4" fmla="*/ 139 w 170"/>
                  <a:gd name="T5" fmla="*/ 0 h 177"/>
                  <a:gd name="T6" fmla="*/ 139 w 170"/>
                  <a:gd name="T7" fmla="*/ 0 h 177"/>
                  <a:gd name="T8" fmla="*/ 138 w 170"/>
                  <a:gd name="T9" fmla="*/ 0 h 177"/>
                  <a:gd name="T10" fmla="*/ 32 w 170"/>
                  <a:gd name="T11" fmla="*/ 0 h 177"/>
                  <a:gd name="T12" fmla="*/ 32 w 170"/>
                  <a:gd name="T13" fmla="*/ 0 h 177"/>
                  <a:gd name="T14" fmla="*/ 31 w 170"/>
                  <a:gd name="T15" fmla="*/ 0 h 177"/>
                  <a:gd name="T16" fmla="*/ 11 w 170"/>
                  <a:gd name="T17" fmla="*/ 0 h 177"/>
                  <a:gd name="T18" fmla="*/ 11 w 170"/>
                  <a:gd name="T19" fmla="*/ 0 h 177"/>
                  <a:gd name="T20" fmla="*/ 10 w 170"/>
                  <a:gd name="T21" fmla="*/ 0 h 177"/>
                  <a:gd name="T22" fmla="*/ 0 w 170"/>
                  <a:gd name="T23" fmla="*/ 10 h 177"/>
                  <a:gd name="T24" fmla="*/ 3 w 170"/>
                  <a:gd name="T25" fmla="*/ 17 h 177"/>
                  <a:gd name="T26" fmla="*/ 29 w 170"/>
                  <a:gd name="T27" fmla="*/ 43 h 177"/>
                  <a:gd name="T28" fmla="*/ 29 w 170"/>
                  <a:gd name="T29" fmla="*/ 49 h 177"/>
                  <a:gd name="T30" fmla="*/ 82 w 170"/>
                  <a:gd name="T31" fmla="*/ 104 h 177"/>
                  <a:gd name="T32" fmla="*/ 82 w 170"/>
                  <a:gd name="T33" fmla="*/ 104 h 177"/>
                  <a:gd name="T34" fmla="*/ 82 w 170"/>
                  <a:gd name="T35" fmla="*/ 171 h 177"/>
                  <a:gd name="T36" fmla="*/ 51 w 170"/>
                  <a:gd name="T37" fmla="*/ 171 h 177"/>
                  <a:gd name="T38" fmla="*/ 48 w 170"/>
                  <a:gd name="T39" fmla="*/ 174 h 177"/>
                  <a:gd name="T40" fmla="*/ 51 w 170"/>
                  <a:gd name="T41" fmla="*/ 177 h 177"/>
                  <a:gd name="T42" fmla="*/ 119 w 170"/>
                  <a:gd name="T43" fmla="*/ 177 h 177"/>
                  <a:gd name="T44" fmla="*/ 122 w 170"/>
                  <a:gd name="T45" fmla="*/ 174 h 177"/>
                  <a:gd name="T46" fmla="*/ 119 w 170"/>
                  <a:gd name="T47" fmla="*/ 171 h 177"/>
                  <a:gd name="T48" fmla="*/ 88 w 170"/>
                  <a:gd name="T49" fmla="*/ 171 h 177"/>
                  <a:gd name="T50" fmla="*/ 88 w 170"/>
                  <a:gd name="T51" fmla="*/ 104 h 177"/>
                  <a:gd name="T52" fmla="*/ 88 w 170"/>
                  <a:gd name="T53" fmla="*/ 104 h 177"/>
                  <a:gd name="T54" fmla="*/ 141 w 170"/>
                  <a:gd name="T55" fmla="*/ 49 h 177"/>
                  <a:gd name="T56" fmla="*/ 141 w 170"/>
                  <a:gd name="T57" fmla="*/ 43 h 177"/>
                  <a:gd name="T58" fmla="*/ 167 w 170"/>
                  <a:gd name="T59" fmla="*/ 17 h 177"/>
                  <a:gd name="T60" fmla="*/ 170 w 170"/>
                  <a:gd name="T61" fmla="*/ 10 h 177"/>
                  <a:gd name="T62" fmla="*/ 160 w 170"/>
                  <a:gd name="T63" fmla="*/ 0 h 177"/>
                  <a:gd name="T64" fmla="*/ 29 w 170"/>
                  <a:gd name="T65" fmla="*/ 35 h 177"/>
                  <a:gd name="T66" fmla="*/ 7 w 170"/>
                  <a:gd name="T67" fmla="*/ 13 h 177"/>
                  <a:gd name="T68" fmla="*/ 6 w 170"/>
                  <a:gd name="T69" fmla="*/ 10 h 177"/>
                  <a:gd name="T70" fmla="*/ 10 w 170"/>
                  <a:gd name="T71" fmla="*/ 6 h 177"/>
                  <a:gd name="T72" fmla="*/ 11 w 170"/>
                  <a:gd name="T73" fmla="*/ 6 h 177"/>
                  <a:gd name="T74" fmla="*/ 11 w 170"/>
                  <a:gd name="T75" fmla="*/ 6 h 177"/>
                  <a:gd name="T76" fmla="*/ 29 w 170"/>
                  <a:gd name="T77" fmla="*/ 6 h 177"/>
                  <a:gd name="T78" fmla="*/ 29 w 170"/>
                  <a:gd name="T79" fmla="*/ 35 h 177"/>
                  <a:gd name="T80" fmla="*/ 135 w 170"/>
                  <a:gd name="T81" fmla="*/ 49 h 177"/>
                  <a:gd name="T82" fmla="*/ 85 w 170"/>
                  <a:gd name="T83" fmla="*/ 98 h 177"/>
                  <a:gd name="T84" fmla="*/ 35 w 170"/>
                  <a:gd name="T85" fmla="*/ 49 h 177"/>
                  <a:gd name="T86" fmla="*/ 35 w 170"/>
                  <a:gd name="T87" fmla="*/ 6 h 177"/>
                  <a:gd name="T88" fmla="*/ 135 w 170"/>
                  <a:gd name="T89" fmla="*/ 6 h 177"/>
                  <a:gd name="T90" fmla="*/ 135 w 170"/>
                  <a:gd name="T91" fmla="*/ 49 h 177"/>
                  <a:gd name="T92" fmla="*/ 163 w 170"/>
                  <a:gd name="T93" fmla="*/ 13 h 177"/>
                  <a:gd name="T94" fmla="*/ 141 w 170"/>
                  <a:gd name="T95" fmla="*/ 35 h 177"/>
                  <a:gd name="T96" fmla="*/ 141 w 170"/>
                  <a:gd name="T97" fmla="*/ 6 h 177"/>
                  <a:gd name="T98" fmla="*/ 159 w 170"/>
                  <a:gd name="T99" fmla="*/ 6 h 177"/>
                  <a:gd name="T100" fmla="*/ 160 w 170"/>
                  <a:gd name="T101" fmla="*/ 6 h 177"/>
                  <a:gd name="T102" fmla="*/ 160 w 170"/>
                  <a:gd name="T103" fmla="*/ 6 h 177"/>
                  <a:gd name="T104" fmla="*/ 164 w 170"/>
                  <a:gd name="T105" fmla="*/ 10 h 177"/>
                  <a:gd name="T106" fmla="*/ 163 w 170"/>
                  <a:gd name="T107" fmla="*/ 13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0" h="177">
                    <a:moveTo>
                      <a:pt x="160" y="0"/>
                    </a:moveTo>
                    <a:cubicBezTo>
                      <a:pt x="160" y="0"/>
                      <a:pt x="160" y="0"/>
                      <a:pt x="160" y="0"/>
                    </a:cubicBezTo>
                    <a:cubicBezTo>
                      <a:pt x="139" y="0"/>
                      <a:pt x="139" y="0"/>
                      <a:pt x="139" y="0"/>
                    </a:cubicBezTo>
                    <a:cubicBezTo>
                      <a:pt x="139" y="0"/>
                      <a:pt x="139" y="0"/>
                      <a:pt x="139" y="0"/>
                    </a:cubicBezTo>
                    <a:cubicBezTo>
                      <a:pt x="138" y="0"/>
                      <a:pt x="138" y="0"/>
                      <a:pt x="138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4" y="0"/>
                      <a:pt x="0" y="5"/>
                      <a:pt x="0" y="10"/>
                    </a:cubicBezTo>
                    <a:cubicBezTo>
                      <a:pt x="0" y="13"/>
                      <a:pt x="1" y="15"/>
                      <a:pt x="3" y="17"/>
                    </a:cubicBezTo>
                    <a:cubicBezTo>
                      <a:pt x="29" y="43"/>
                      <a:pt x="29" y="43"/>
                      <a:pt x="29" y="43"/>
                    </a:cubicBezTo>
                    <a:cubicBezTo>
                      <a:pt x="29" y="49"/>
                      <a:pt x="29" y="49"/>
                      <a:pt x="29" y="49"/>
                    </a:cubicBezTo>
                    <a:cubicBezTo>
                      <a:pt x="29" y="78"/>
                      <a:pt x="53" y="102"/>
                      <a:pt x="82" y="104"/>
                    </a:cubicBezTo>
                    <a:cubicBezTo>
                      <a:pt x="82" y="104"/>
                      <a:pt x="82" y="104"/>
                      <a:pt x="82" y="104"/>
                    </a:cubicBezTo>
                    <a:cubicBezTo>
                      <a:pt x="82" y="171"/>
                      <a:pt x="82" y="171"/>
                      <a:pt x="82" y="171"/>
                    </a:cubicBezTo>
                    <a:cubicBezTo>
                      <a:pt x="51" y="171"/>
                      <a:pt x="51" y="171"/>
                      <a:pt x="51" y="171"/>
                    </a:cubicBezTo>
                    <a:cubicBezTo>
                      <a:pt x="50" y="171"/>
                      <a:pt x="48" y="173"/>
                      <a:pt x="48" y="174"/>
                    </a:cubicBezTo>
                    <a:cubicBezTo>
                      <a:pt x="48" y="176"/>
                      <a:pt x="50" y="177"/>
                      <a:pt x="51" y="177"/>
                    </a:cubicBezTo>
                    <a:cubicBezTo>
                      <a:pt x="119" y="177"/>
                      <a:pt x="119" y="177"/>
                      <a:pt x="119" y="177"/>
                    </a:cubicBezTo>
                    <a:cubicBezTo>
                      <a:pt x="120" y="177"/>
                      <a:pt x="122" y="176"/>
                      <a:pt x="122" y="174"/>
                    </a:cubicBezTo>
                    <a:cubicBezTo>
                      <a:pt x="122" y="173"/>
                      <a:pt x="120" y="171"/>
                      <a:pt x="119" y="171"/>
                    </a:cubicBezTo>
                    <a:cubicBezTo>
                      <a:pt x="88" y="171"/>
                      <a:pt x="88" y="171"/>
                      <a:pt x="88" y="171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117" y="102"/>
                      <a:pt x="141" y="78"/>
                      <a:pt x="141" y="49"/>
                    </a:cubicBezTo>
                    <a:cubicBezTo>
                      <a:pt x="141" y="43"/>
                      <a:pt x="141" y="43"/>
                      <a:pt x="141" y="43"/>
                    </a:cubicBezTo>
                    <a:cubicBezTo>
                      <a:pt x="167" y="17"/>
                      <a:pt x="167" y="17"/>
                      <a:pt x="167" y="17"/>
                    </a:cubicBezTo>
                    <a:cubicBezTo>
                      <a:pt x="169" y="15"/>
                      <a:pt x="170" y="13"/>
                      <a:pt x="170" y="10"/>
                    </a:cubicBezTo>
                    <a:cubicBezTo>
                      <a:pt x="170" y="5"/>
                      <a:pt x="166" y="0"/>
                      <a:pt x="160" y="0"/>
                    </a:cubicBezTo>
                    <a:close/>
                    <a:moveTo>
                      <a:pt x="29" y="35"/>
                    </a:moveTo>
                    <a:cubicBezTo>
                      <a:pt x="7" y="13"/>
                      <a:pt x="7" y="13"/>
                      <a:pt x="7" y="13"/>
                    </a:cubicBezTo>
                    <a:cubicBezTo>
                      <a:pt x="7" y="12"/>
                      <a:pt x="6" y="11"/>
                      <a:pt x="6" y="10"/>
                    </a:cubicBezTo>
                    <a:cubicBezTo>
                      <a:pt x="6" y="8"/>
                      <a:pt x="8" y="6"/>
                      <a:pt x="10" y="6"/>
                    </a:cubicBezTo>
                    <a:cubicBezTo>
                      <a:pt x="10" y="6"/>
                      <a:pt x="10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29" y="6"/>
                      <a:pt x="29" y="6"/>
                      <a:pt x="29" y="6"/>
                    </a:cubicBezTo>
                    <a:lnTo>
                      <a:pt x="29" y="35"/>
                    </a:lnTo>
                    <a:close/>
                    <a:moveTo>
                      <a:pt x="135" y="49"/>
                    </a:moveTo>
                    <a:cubicBezTo>
                      <a:pt x="135" y="76"/>
                      <a:pt x="113" y="98"/>
                      <a:pt x="85" y="98"/>
                    </a:cubicBezTo>
                    <a:cubicBezTo>
                      <a:pt x="58" y="98"/>
                      <a:pt x="35" y="76"/>
                      <a:pt x="35" y="49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135" y="6"/>
                      <a:pt x="135" y="6"/>
                      <a:pt x="135" y="6"/>
                    </a:cubicBezTo>
                    <a:lnTo>
                      <a:pt x="135" y="49"/>
                    </a:lnTo>
                    <a:close/>
                    <a:moveTo>
                      <a:pt x="163" y="13"/>
                    </a:moveTo>
                    <a:cubicBezTo>
                      <a:pt x="141" y="35"/>
                      <a:pt x="141" y="35"/>
                      <a:pt x="141" y="35"/>
                    </a:cubicBezTo>
                    <a:cubicBezTo>
                      <a:pt x="141" y="6"/>
                      <a:pt x="141" y="6"/>
                      <a:pt x="141" y="6"/>
                    </a:cubicBezTo>
                    <a:cubicBezTo>
                      <a:pt x="159" y="6"/>
                      <a:pt x="159" y="6"/>
                      <a:pt x="159" y="6"/>
                    </a:cubicBezTo>
                    <a:cubicBezTo>
                      <a:pt x="159" y="6"/>
                      <a:pt x="160" y="6"/>
                      <a:pt x="160" y="6"/>
                    </a:cubicBezTo>
                    <a:cubicBezTo>
                      <a:pt x="160" y="6"/>
                      <a:pt x="160" y="6"/>
                      <a:pt x="160" y="6"/>
                    </a:cubicBezTo>
                    <a:cubicBezTo>
                      <a:pt x="162" y="6"/>
                      <a:pt x="164" y="8"/>
                      <a:pt x="164" y="10"/>
                    </a:cubicBezTo>
                    <a:cubicBezTo>
                      <a:pt x="164" y="11"/>
                      <a:pt x="164" y="12"/>
                      <a:pt x="163" y="13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" name="Freeform 44"/>
              <p:cNvSpPr>
                <a:spLocks noEditPoints="1"/>
              </p:cNvSpPr>
              <p:nvPr/>
            </p:nvSpPr>
            <p:spPr bwMode="auto">
              <a:xfrm>
                <a:off x="-601" y="5829"/>
                <a:ext cx="326" cy="447"/>
              </a:xfrm>
              <a:custGeom>
                <a:avLst/>
                <a:gdLst>
                  <a:gd name="T0" fmla="*/ 37 w 138"/>
                  <a:gd name="T1" fmla="*/ 141 h 189"/>
                  <a:gd name="T2" fmla="*/ 37 w 138"/>
                  <a:gd name="T3" fmla="*/ 155 h 189"/>
                  <a:gd name="T4" fmla="*/ 40 w 138"/>
                  <a:gd name="T5" fmla="*/ 158 h 189"/>
                  <a:gd name="T6" fmla="*/ 43 w 138"/>
                  <a:gd name="T7" fmla="*/ 155 h 189"/>
                  <a:gd name="T8" fmla="*/ 43 w 138"/>
                  <a:gd name="T9" fmla="*/ 139 h 189"/>
                  <a:gd name="T10" fmla="*/ 42 w 138"/>
                  <a:gd name="T11" fmla="*/ 137 h 189"/>
                  <a:gd name="T12" fmla="*/ 12 w 138"/>
                  <a:gd name="T13" fmla="*/ 106 h 189"/>
                  <a:gd name="T14" fmla="*/ 67 w 138"/>
                  <a:gd name="T15" fmla="*/ 15 h 189"/>
                  <a:gd name="T16" fmla="*/ 67 w 138"/>
                  <a:gd name="T17" fmla="*/ 74 h 189"/>
                  <a:gd name="T18" fmla="*/ 59 w 138"/>
                  <a:gd name="T19" fmla="*/ 85 h 189"/>
                  <a:gd name="T20" fmla="*/ 70 w 138"/>
                  <a:gd name="T21" fmla="*/ 96 h 189"/>
                  <a:gd name="T22" fmla="*/ 81 w 138"/>
                  <a:gd name="T23" fmla="*/ 85 h 189"/>
                  <a:gd name="T24" fmla="*/ 73 w 138"/>
                  <a:gd name="T25" fmla="*/ 74 h 189"/>
                  <a:gd name="T26" fmla="*/ 73 w 138"/>
                  <a:gd name="T27" fmla="*/ 15 h 189"/>
                  <a:gd name="T28" fmla="*/ 127 w 138"/>
                  <a:gd name="T29" fmla="*/ 106 h 189"/>
                  <a:gd name="T30" fmla="*/ 99 w 138"/>
                  <a:gd name="T31" fmla="*/ 137 h 189"/>
                  <a:gd name="T32" fmla="*/ 98 w 138"/>
                  <a:gd name="T33" fmla="*/ 139 h 189"/>
                  <a:gd name="T34" fmla="*/ 98 w 138"/>
                  <a:gd name="T35" fmla="*/ 155 h 189"/>
                  <a:gd name="T36" fmla="*/ 101 w 138"/>
                  <a:gd name="T37" fmla="*/ 158 h 189"/>
                  <a:gd name="T38" fmla="*/ 104 w 138"/>
                  <a:gd name="T39" fmla="*/ 155 h 189"/>
                  <a:gd name="T40" fmla="*/ 104 w 138"/>
                  <a:gd name="T41" fmla="*/ 141 h 189"/>
                  <a:gd name="T42" fmla="*/ 133 w 138"/>
                  <a:gd name="T43" fmla="*/ 108 h 189"/>
                  <a:gd name="T44" fmla="*/ 134 w 138"/>
                  <a:gd name="T45" fmla="*/ 105 h 189"/>
                  <a:gd name="T46" fmla="*/ 72 w 138"/>
                  <a:gd name="T47" fmla="*/ 2 h 189"/>
                  <a:gd name="T48" fmla="*/ 67 w 138"/>
                  <a:gd name="T49" fmla="*/ 2 h 189"/>
                  <a:gd name="T50" fmla="*/ 6 w 138"/>
                  <a:gd name="T51" fmla="*/ 105 h 189"/>
                  <a:gd name="T52" fmla="*/ 6 w 138"/>
                  <a:gd name="T53" fmla="*/ 108 h 189"/>
                  <a:gd name="T54" fmla="*/ 37 w 138"/>
                  <a:gd name="T55" fmla="*/ 141 h 189"/>
                  <a:gd name="T56" fmla="*/ 70 w 138"/>
                  <a:gd name="T57" fmla="*/ 80 h 189"/>
                  <a:gd name="T58" fmla="*/ 75 w 138"/>
                  <a:gd name="T59" fmla="*/ 85 h 189"/>
                  <a:gd name="T60" fmla="*/ 70 w 138"/>
                  <a:gd name="T61" fmla="*/ 90 h 189"/>
                  <a:gd name="T62" fmla="*/ 65 w 138"/>
                  <a:gd name="T63" fmla="*/ 85 h 189"/>
                  <a:gd name="T64" fmla="*/ 70 w 138"/>
                  <a:gd name="T65" fmla="*/ 80 h 189"/>
                  <a:gd name="T66" fmla="*/ 134 w 138"/>
                  <a:gd name="T67" fmla="*/ 167 h 189"/>
                  <a:gd name="T68" fmla="*/ 131 w 138"/>
                  <a:gd name="T69" fmla="*/ 165 h 189"/>
                  <a:gd name="T70" fmla="*/ 7 w 138"/>
                  <a:gd name="T71" fmla="*/ 165 h 189"/>
                  <a:gd name="T72" fmla="*/ 4 w 138"/>
                  <a:gd name="T73" fmla="*/ 167 h 189"/>
                  <a:gd name="T74" fmla="*/ 0 w 138"/>
                  <a:gd name="T75" fmla="*/ 185 h 189"/>
                  <a:gd name="T76" fmla="*/ 1 w 138"/>
                  <a:gd name="T77" fmla="*/ 187 h 189"/>
                  <a:gd name="T78" fmla="*/ 3 w 138"/>
                  <a:gd name="T79" fmla="*/ 189 h 189"/>
                  <a:gd name="T80" fmla="*/ 134 w 138"/>
                  <a:gd name="T81" fmla="*/ 189 h 189"/>
                  <a:gd name="T82" fmla="*/ 137 w 138"/>
                  <a:gd name="T83" fmla="*/ 187 h 189"/>
                  <a:gd name="T84" fmla="*/ 137 w 138"/>
                  <a:gd name="T85" fmla="*/ 185 h 189"/>
                  <a:gd name="T86" fmla="*/ 134 w 138"/>
                  <a:gd name="T87" fmla="*/ 167 h 189"/>
                  <a:gd name="T88" fmla="*/ 7 w 138"/>
                  <a:gd name="T89" fmla="*/ 183 h 189"/>
                  <a:gd name="T90" fmla="*/ 10 w 138"/>
                  <a:gd name="T91" fmla="*/ 171 h 189"/>
                  <a:gd name="T92" fmla="*/ 128 w 138"/>
                  <a:gd name="T93" fmla="*/ 171 h 189"/>
                  <a:gd name="T94" fmla="*/ 131 w 138"/>
                  <a:gd name="T95" fmla="*/ 183 h 189"/>
                  <a:gd name="T96" fmla="*/ 7 w 138"/>
                  <a:gd name="T97" fmla="*/ 183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38" h="189">
                    <a:moveTo>
                      <a:pt x="37" y="141"/>
                    </a:moveTo>
                    <a:cubicBezTo>
                      <a:pt x="37" y="155"/>
                      <a:pt x="37" y="155"/>
                      <a:pt x="37" y="155"/>
                    </a:cubicBezTo>
                    <a:cubicBezTo>
                      <a:pt x="37" y="157"/>
                      <a:pt x="38" y="158"/>
                      <a:pt x="40" y="158"/>
                    </a:cubicBezTo>
                    <a:cubicBezTo>
                      <a:pt x="41" y="158"/>
                      <a:pt x="43" y="157"/>
                      <a:pt x="43" y="155"/>
                    </a:cubicBezTo>
                    <a:cubicBezTo>
                      <a:pt x="43" y="139"/>
                      <a:pt x="43" y="139"/>
                      <a:pt x="43" y="139"/>
                    </a:cubicBezTo>
                    <a:cubicBezTo>
                      <a:pt x="43" y="139"/>
                      <a:pt x="42" y="138"/>
                      <a:pt x="42" y="137"/>
                    </a:cubicBezTo>
                    <a:cubicBezTo>
                      <a:pt x="12" y="106"/>
                      <a:pt x="12" y="106"/>
                      <a:pt x="12" y="106"/>
                    </a:cubicBezTo>
                    <a:cubicBezTo>
                      <a:pt x="67" y="15"/>
                      <a:pt x="67" y="15"/>
                      <a:pt x="67" y="15"/>
                    </a:cubicBezTo>
                    <a:cubicBezTo>
                      <a:pt x="67" y="74"/>
                      <a:pt x="67" y="74"/>
                      <a:pt x="67" y="74"/>
                    </a:cubicBezTo>
                    <a:cubicBezTo>
                      <a:pt x="62" y="75"/>
                      <a:pt x="59" y="80"/>
                      <a:pt x="59" y="85"/>
                    </a:cubicBezTo>
                    <a:cubicBezTo>
                      <a:pt x="59" y="91"/>
                      <a:pt x="64" y="96"/>
                      <a:pt x="70" y="96"/>
                    </a:cubicBezTo>
                    <a:cubicBezTo>
                      <a:pt x="76" y="96"/>
                      <a:pt x="81" y="91"/>
                      <a:pt x="81" y="85"/>
                    </a:cubicBezTo>
                    <a:cubicBezTo>
                      <a:pt x="81" y="80"/>
                      <a:pt x="78" y="75"/>
                      <a:pt x="73" y="74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127" y="106"/>
                      <a:pt x="127" y="106"/>
                      <a:pt x="127" y="106"/>
                    </a:cubicBezTo>
                    <a:cubicBezTo>
                      <a:pt x="99" y="137"/>
                      <a:pt x="99" y="137"/>
                      <a:pt x="99" y="137"/>
                    </a:cubicBezTo>
                    <a:cubicBezTo>
                      <a:pt x="98" y="138"/>
                      <a:pt x="98" y="139"/>
                      <a:pt x="98" y="139"/>
                    </a:cubicBezTo>
                    <a:cubicBezTo>
                      <a:pt x="98" y="155"/>
                      <a:pt x="98" y="155"/>
                      <a:pt x="98" y="155"/>
                    </a:cubicBezTo>
                    <a:cubicBezTo>
                      <a:pt x="98" y="157"/>
                      <a:pt x="99" y="158"/>
                      <a:pt x="101" y="158"/>
                    </a:cubicBezTo>
                    <a:cubicBezTo>
                      <a:pt x="103" y="158"/>
                      <a:pt x="104" y="157"/>
                      <a:pt x="104" y="155"/>
                    </a:cubicBezTo>
                    <a:cubicBezTo>
                      <a:pt x="104" y="141"/>
                      <a:pt x="104" y="141"/>
                      <a:pt x="104" y="141"/>
                    </a:cubicBezTo>
                    <a:cubicBezTo>
                      <a:pt x="133" y="108"/>
                      <a:pt x="133" y="108"/>
                      <a:pt x="133" y="108"/>
                    </a:cubicBezTo>
                    <a:cubicBezTo>
                      <a:pt x="134" y="107"/>
                      <a:pt x="134" y="106"/>
                      <a:pt x="134" y="105"/>
                    </a:cubicBezTo>
                    <a:cubicBezTo>
                      <a:pt x="72" y="2"/>
                      <a:pt x="72" y="2"/>
                      <a:pt x="72" y="2"/>
                    </a:cubicBezTo>
                    <a:cubicBezTo>
                      <a:pt x="71" y="0"/>
                      <a:pt x="68" y="0"/>
                      <a:pt x="67" y="2"/>
                    </a:cubicBezTo>
                    <a:cubicBezTo>
                      <a:pt x="6" y="105"/>
                      <a:pt x="6" y="105"/>
                      <a:pt x="6" y="105"/>
                    </a:cubicBezTo>
                    <a:cubicBezTo>
                      <a:pt x="5" y="106"/>
                      <a:pt x="5" y="107"/>
                      <a:pt x="6" y="108"/>
                    </a:cubicBezTo>
                    <a:lnTo>
                      <a:pt x="37" y="141"/>
                    </a:lnTo>
                    <a:close/>
                    <a:moveTo>
                      <a:pt x="70" y="80"/>
                    </a:moveTo>
                    <a:cubicBezTo>
                      <a:pt x="73" y="80"/>
                      <a:pt x="75" y="82"/>
                      <a:pt x="75" y="85"/>
                    </a:cubicBezTo>
                    <a:cubicBezTo>
                      <a:pt x="75" y="88"/>
                      <a:pt x="73" y="90"/>
                      <a:pt x="70" y="90"/>
                    </a:cubicBezTo>
                    <a:cubicBezTo>
                      <a:pt x="67" y="90"/>
                      <a:pt x="65" y="88"/>
                      <a:pt x="65" y="85"/>
                    </a:cubicBezTo>
                    <a:cubicBezTo>
                      <a:pt x="65" y="82"/>
                      <a:pt x="67" y="80"/>
                      <a:pt x="70" y="80"/>
                    </a:cubicBezTo>
                    <a:close/>
                    <a:moveTo>
                      <a:pt x="134" y="167"/>
                    </a:moveTo>
                    <a:cubicBezTo>
                      <a:pt x="133" y="166"/>
                      <a:pt x="132" y="165"/>
                      <a:pt x="131" y="165"/>
                    </a:cubicBezTo>
                    <a:cubicBezTo>
                      <a:pt x="7" y="165"/>
                      <a:pt x="7" y="165"/>
                      <a:pt x="7" y="165"/>
                    </a:cubicBezTo>
                    <a:cubicBezTo>
                      <a:pt x="6" y="165"/>
                      <a:pt x="4" y="166"/>
                      <a:pt x="4" y="167"/>
                    </a:cubicBezTo>
                    <a:cubicBezTo>
                      <a:pt x="0" y="185"/>
                      <a:pt x="0" y="185"/>
                      <a:pt x="0" y="185"/>
                    </a:cubicBezTo>
                    <a:cubicBezTo>
                      <a:pt x="0" y="186"/>
                      <a:pt x="0" y="187"/>
                      <a:pt x="1" y="187"/>
                    </a:cubicBezTo>
                    <a:cubicBezTo>
                      <a:pt x="2" y="188"/>
                      <a:pt x="2" y="189"/>
                      <a:pt x="3" y="189"/>
                    </a:cubicBezTo>
                    <a:cubicBezTo>
                      <a:pt x="134" y="189"/>
                      <a:pt x="134" y="189"/>
                      <a:pt x="134" y="189"/>
                    </a:cubicBezTo>
                    <a:cubicBezTo>
                      <a:pt x="135" y="189"/>
                      <a:pt x="136" y="188"/>
                      <a:pt x="137" y="187"/>
                    </a:cubicBezTo>
                    <a:cubicBezTo>
                      <a:pt x="137" y="187"/>
                      <a:pt x="138" y="186"/>
                      <a:pt x="137" y="185"/>
                    </a:cubicBezTo>
                    <a:lnTo>
                      <a:pt x="134" y="167"/>
                    </a:lnTo>
                    <a:close/>
                    <a:moveTo>
                      <a:pt x="7" y="183"/>
                    </a:moveTo>
                    <a:cubicBezTo>
                      <a:pt x="10" y="171"/>
                      <a:pt x="10" y="171"/>
                      <a:pt x="10" y="171"/>
                    </a:cubicBezTo>
                    <a:cubicBezTo>
                      <a:pt x="128" y="171"/>
                      <a:pt x="128" y="171"/>
                      <a:pt x="128" y="171"/>
                    </a:cubicBezTo>
                    <a:cubicBezTo>
                      <a:pt x="131" y="183"/>
                      <a:pt x="131" y="183"/>
                      <a:pt x="131" y="183"/>
                    </a:cubicBezTo>
                    <a:lnTo>
                      <a:pt x="7" y="183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" name="Freeform 45"/>
              <p:cNvSpPr>
                <a:spLocks noEditPoints="1"/>
              </p:cNvSpPr>
              <p:nvPr/>
            </p:nvSpPr>
            <p:spPr bwMode="auto">
              <a:xfrm>
                <a:off x="7894" y="5196"/>
                <a:ext cx="480" cy="302"/>
              </a:xfrm>
              <a:custGeom>
                <a:avLst/>
                <a:gdLst>
                  <a:gd name="T0" fmla="*/ 203 w 203"/>
                  <a:gd name="T1" fmla="*/ 2 h 128"/>
                  <a:gd name="T2" fmla="*/ 202 w 203"/>
                  <a:gd name="T3" fmla="*/ 1 h 128"/>
                  <a:gd name="T4" fmla="*/ 202 w 203"/>
                  <a:gd name="T5" fmla="*/ 1 h 128"/>
                  <a:gd name="T6" fmla="*/ 202 w 203"/>
                  <a:gd name="T7" fmla="*/ 1 h 128"/>
                  <a:gd name="T8" fmla="*/ 202 w 203"/>
                  <a:gd name="T9" fmla="*/ 1 h 128"/>
                  <a:gd name="T10" fmla="*/ 202 w 203"/>
                  <a:gd name="T11" fmla="*/ 0 h 128"/>
                  <a:gd name="T12" fmla="*/ 201 w 203"/>
                  <a:gd name="T13" fmla="*/ 0 h 128"/>
                  <a:gd name="T14" fmla="*/ 201 w 203"/>
                  <a:gd name="T15" fmla="*/ 0 h 128"/>
                  <a:gd name="T16" fmla="*/ 200 w 203"/>
                  <a:gd name="T17" fmla="*/ 0 h 128"/>
                  <a:gd name="T18" fmla="*/ 200 w 203"/>
                  <a:gd name="T19" fmla="*/ 0 h 128"/>
                  <a:gd name="T20" fmla="*/ 200 w 203"/>
                  <a:gd name="T21" fmla="*/ 0 h 128"/>
                  <a:gd name="T22" fmla="*/ 3 w 203"/>
                  <a:gd name="T23" fmla="*/ 0 h 128"/>
                  <a:gd name="T24" fmla="*/ 0 w 203"/>
                  <a:gd name="T25" fmla="*/ 2 h 128"/>
                  <a:gd name="T26" fmla="*/ 1 w 203"/>
                  <a:gd name="T27" fmla="*/ 5 h 128"/>
                  <a:gd name="T28" fmla="*/ 35 w 203"/>
                  <a:gd name="T29" fmla="*/ 47 h 128"/>
                  <a:gd name="T30" fmla="*/ 31 w 203"/>
                  <a:gd name="T31" fmla="*/ 86 h 128"/>
                  <a:gd name="T32" fmla="*/ 32 w 203"/>
                  <a:gd name="T33" fmla="*/ 89 h 128"/>
                  <a:gd name="T34" fmla="*/ 34 w 203"/>
                  <a:gd name="T35" fmla="*/ 89 h 128"/>
                  <a:gd name="T36" fmla="*/ 35 w 203"/>
                  <a:gd name="T37" fmla="*/ 89 h 128"/>
                  <a:gd name="T38" fmla="*/ 59 w 203"/>
                  <a:gd name="T39" fmla="*/ 79 h 128"/>
                  <a:gd name="T40" fmla="*/ 89 w 203"/>
                  <a:gd name="T41" fmla="*/ 126 h 128"/>
                  <a:gd name="T42" fmla="*/ 92 w 203"/>
                  <a:gd name="T43" fmla="*/ 128 h 128"/>
                  <a:gd name="T44" fmla="*/ 92 w 203"/>
                  <a:gd name="T45" fmla="*/ 128 h 128"/>
                  <a:gd name="T46" fmla="*/ 94 w 203"/>
                  <a:gd name="T47" fmla="*/ 127 h 128"/>
                  <a:gd name="T48" fmla="*/ 202 w 203"/>
                  <a:gd name="T49" fmla="*/ 5 h 128"/>
                  <a:gd name="T50" fmla="*/ 202 w 203"/>
                  <a:gd name="T51" fmla="*/ 4 h 128"/>
                  <a:gd name="T52" fmla="*/ 202 w 203"/>
                  <a:gd name="T53" fmla="*/ 4 h 128"/>
                  <a:gd name="T54" fmla="*/ 203 w 203"/>
                  <a:gd name="T55" fmla="*/ 3 h 128"/>
                  <a:gd name="T56" fmla="*/ 203 w 203"/>
                  <a:gd name="T57" fmla="*/ 3 h 128"/>
                  <a:gd name="T58" fmla="*/ 203 w 203"/>
                  <a:gd name="T59" fmla="*/ 2 h 128"/>
                  <a:gd name="T60" fmla="*/ 203 w 203"/>
                  <a:gd name="T61" fmla="*/ 2 h 128"/>
                  <a:gd name="T62" fmla="*/ 203 w 203"/>
                  <a:gd name="T63" fmla="*/ 2 h 128"/>
                  <a:gd name="T64" fmla="*/ 9 w 203"/>
                  <a:gd name="T65" fmla="*/ 6 h 128"/>
                  <a:gd name="T66" fmla="*/ 177 w 203"/>
                  <a:gd name="T67" fmla="*/ 6 h 128"/>
                  <a:gd name="T68" fmla="*/ 40 w 203"/>
                  <a:gd name="T69" fmla="*/ 43 h 128"/>
                  <a:gd name="T70" fmla="*/ 9 w 203"/>
                  <a:gd name="T71" fmla="*/ 6 h 128"/>
                  <a:gd name="T72" fmla="*/ 41 w 203"/>
                  <a:gd name="T73" fmla="*/ 48 h 128"/>
                  <a:gd name="T74" fmla="*/ 153 w 203"/>
                  <a:gd name="T75" fmla="*/ 18 h 128"/>
                  <a:gd name="T76" fmla="*/ 52 w 203"/>
                  <a:gd name="T77" fmla="*/ 59 h 128"/>
                  <a:gd name="T78" fmla="*/ 50 w 203"/>
                  <a:gd name="T79" fmla="*/ 60 h 128"/>
                  <a:gd name="T80" fmla="*/ 38 w 203"/>
                  <a:gd name="T81" fmla="*/ 76 h 128"/>
                  <a:gd name="T82" fmla="*/ 41 w 203"/>
                  <a:gd name="T83" fmla="*/ 48 h 128"/>
                  <a:gd name="T84" fmla="*/ 44 w 203"/>
                  <a:gd name="T85" fmla="*/ 79 h 128"/>
                  <a:gd name="T86" fmla="*/ 52 w 203"/>
                  <a:gd name="T87" fmla="*/ 67 h 128"/>
                  <a:gd name="T88" fmla="*/ 56 w 203"/>
                  <a:gd name="T89" fmla="*/ 74 h 128"/>
                  <a:gd name="T90" fmla="*/ 44 w 203"/>
                  <a:gd name="T91" fmla="*/ 79 h 128"/>
                  <a:gd name="T92" fmla="*/ 92 w 203"/>
                  <a:gd name="T93" fmla="*/ 120 h 128"/>
                  <a:gd name="T94" fmla="*/ 57 w 203"/>
                  <a:gd name="T95" fmla="*/ 64 h 128"/>
                  <a:gd name="T96" fmla="*/ 189 w 203"/>
                  <a:gd name="T97" fmla="*/ 10 h 128"/>
                  <a:gd name="T98" fmla="*/ 92 w 203"/>
                  <a:gd name="T99" fmla="*/ 12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03" h="128">
                    <a:moveTo>
                      <a:pt x="203" y="2"/>
                    </a:moveTo>
                    <a:cubicBezTo>
                      <a:pt x="203" y="2"/>
                      <a:pt x="202" y="2"/>
                      <a:pt x="202" y="1"/>
                    </a:cubicBezTo>
                    <a:cubicBezTo>
                      <a:pt x="202" y="1"/>
                      <a:pt x="202" y="1"/>
                      <a:pt x="202" y="1"/>
                    </a:cubicBezTo>
                    <a:cubicBezTo>
                      <a:pt x="202" y="1"/>
                      <a:pt x="202" y="1"/>
                      <a:pt x="202" y="1"/>
                    </a:cubicBezTo>
                    <a:cubicBezTo>
                      <a:pt x="202" y="1"/>
                      <a:pt x="202" y="1"/>
                      <a:pt x="202" y="1"/>
                    </a:cubicBezTo>
                    <a:cubicBezTo>
                      <a:pt x="202" y="0"/>
                      <a:pt x="202" y="0"/>
                      <a:pt x="202" y="0"/>
                    </a:cubicBezTo>
                    <a:cubicBezTo>
                      <a:pt x="201" y="0"/>
                      <a:pt x="201" y="0"/>
                      <a:pt x="201" y="0"/>
                    </a:cubicBezTo>
                    <a:cubicBezTo>
                      <a:pt x="201" y="0"/>
                      <a:pt x="201" y="0"/>
                      <a:pt x="201" y="0"/>
                    </a:cubicBezTo>
                    <a:cubicBezTo>
                      <a:pt x="200" y="0"/>
                      <a:pt x="200" y="0"/>
                      <a:pt x="200" y="0"/>
                    </a:cubicBezTo>
                    <a:cubicBezTo>
                      <a:pt x="200" y="0"/>
                      <a:pt x="200" y="0"/>
                      <a:pt x="200" y="0"/>
                    </a:cubicBezTo>
                    <a:cubicBezTo>
                      <a:pt x="200" y="0"/>
                      <a:pt x="200" y="0"/>
                      <a:pt x="20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0" y="3"/>
                      <a:pt x="0" y="4"/>
                      <a:pt x="1" y="5"/>
                    </a:cubicBezTo>
                    <a:cubicBezTo>
                      <a:pt x="35" y="47"/>
                      <a:pt x="35" y="47"/>
                      <a:pt x="35" y="47"/>
                    </a:cubicBezTo>
                    <a:cubicBezTo>
                      <a:pt x="31" y="86"/>
                      <a:pt x="31" y="86"/>
                      <a:pt x="31" y="86"/>
                    </a:cubicBezTo>
                    <a:cubicBezTo>
                      <a:pt x="31" y="87"/>
                      <a:pt x="32" y="88"/>
                      <a:pt x="32" y="89"/>
                    </a:cubicBezTo>
                    <a:cubicBezTo>
                      <a:pt x="33" y="89"/>
                      <a:pt x="34" y="89"/>
                      <a:pt x="34" y="89"/>
                    </a:cubicBezTo>
                    <a:cubicBezTo>
                      <a:pt x="35" y="89"/>
                      <a:pt x="35" y="89"/>
                      <a:pt x="35" y="89"/>
                    </a:cubicBezTo>
                    <a:cubicBezTo>
                      <a:pt x="59" y="79"/>
                      <a:pt x="59" y="79"/>
                      <a:pt x="59" y="79"/>
                    </a:cubicBezTo>
                    <a:cubicBezTo>
                      <a:pt x="89" y="126"/>
                      <a:pt x="89" y="126"/>
                      <a:pt x="89" y="126"/>
                    </a:cubicBezTo>
                    <a:cubicBezTo>
                      <a:pt x="90" y="127"/>
                      <a:pt x="91" y="128"/>
                      <a:pt x="92" y="128"/>
                    </a:cubicBezTo>
                    <a:cubicBezTo>
                      <a:pt x="92" y="128"/>
                      <a:pt x="92" y="128"/>
                      <a:pt x="92" y="128"/>
                    </a:cubicBezTo>
                    <a:cubicBezTo>
                      <a:pt x="93" y="128"/>
                      <a:pt x="94" y="127"/>
                      <a:pt x="94" y="127"/>
                    </a:cubicBezTo>
                    <a:cubicBezTo>
                      <a:pt x="202" y="5"/>
                      <a:pt x="202" y="5"/>
                      <a:pt x="202" y="5"/>
                    </a:cubicBezTo>
                    <a:cubicBezTo>
                      <a:pt x="202" y="4"/>
                      <a:pt x="202" y="4"/>
                      <a:pt x="202" y="4"/>
                    </a:cubicBezTo>
                    <a:cubicBezTo>
                      <a:pt x="202" y="4"/>
                      <a:pt x="202" y="4"/>
                      <a:pt x="202" y="4"/>
                    </a:cubicBezTo>
                    <a:cubicBezTo>
                      <a:pt x="202" y="4"/>
                      <a:pt x="202" y="4"/>
                      <a:pt x="203" y="3"/>
                    </a:cubicBezTo>
                    <a:cubicBezTo>
                      <a:pt x="203" y="3"/>
                      <a:pt x="203" y="3"/>
                      <a:pt x="203" y="3"/>
                    </a:cubicBezTo>
                    <a:cubicBezTo>
                      <a:pt x="203" y="3"/>
                      <a:pt x="203" y="3"/>
                      <a:pt x="203" y="2"/>
                    </a:cubicBezTo>
                    <a:cubicBezTo>
                      <a:pt x="203" y="2"/>
                      <a:pt x="203" y="2"/>
                      <a:pt x="203" y="2"/>
                    </a:cubicBezTo>
                    <a:cubicBezTo>
                      <a:pt x="203" y="2"/>
                      <a:pt x="203" y="2"/>
                      <a:pt x="203" y="2"/>
                    </a:cubicBezTo>
                    <a:close/>
                    <a:moveTo>
                      <a:pt x="9" y="6"/>
                    </a:moveTo>
                    <a:cubicBezTo>
                      <a:pt x="177" y="6"/>
                      <a:pt x="177" y="6"/>
                      <a:pt x="177" y="6"/>
                    </a:cubicBezTo>
                    <a:cubicBezTo>
                      <a:pt x="40" y="43"/>
                      <a:pt x="40" y="43"/>
                      <a:pt x="40" y="43"/>
                    </a:cubicBezTo>
                    <a:lnTo>
                      <a:pt x="9" y="6"/>
                    </a:lnTo>
                    <a:close/>
                    <a:moveTo>
                      <a:pt x="41" y="48"/>
                    </a:moveTo>
                    <a:cubicBezTo>
                      <a:pt x="153" y="18"/>
                      <a:pt x="153" y="18"/>
                      <a:pt x="153" y="18"/>
                    </a:cubicBezTo>
                    <a:cubicBezTo>
                      <a:pt x="52" y="59"/>
                      <a:pt x="52" y="59"/>
                      <a:pt x="52" y="59"/>
                    </a:cubicBezTo>
                    <a:cubicBezTo>
                      <a:pt x="51" y="59"/>
                      <a:pt x="50" y="60"/>
                      <a:pt x="50" y="60"/>
                    </a:cubicBezTo>
                    <a:cubicBezTo>
                      <a:pt x="38" y="76"/>
                      <a:pt x="38" y="76"/>
                      <a:pt x="38" y="76"/>
                    </a:cubicBezTo>
                    <a:lnTo>
                      <a:pt x="41" y="48"/>
                    </a:lnTo>
                    <a:close/>
                    <a:moveTo>
                      <a:pt x="44" y="79"/>
                    </a:moveTo>
                    <a:cubicBezTo>
                      <a:pt x="52" y="67"/>
                      <a:pt x="52" y="67"/>
                      <a:pt x="52" y="67"/>
                    </a:cubicBezTo>
                    <a:cubicBezTo>
                      <a:pt x="56" y="74"/>
                      <a:pt x="56" y="74"/>
                      <a:pt x="56" y="74"/>
                    </a:cubicBezTo>
                    <a:lnTo>
                      <a:pt x="44" y="79"/>
                    </a:lnTo>
                    <a:close/>
                    <a:moveTo>
                      <a:pt x="92" y="120"/>
                    </a:moveTo>
                    <a:cubicBezTo>
                      <a:pt x="57" y="64"/>
                      <a:pt x="57" y="64"/>
                      <a:pt x="57" y="64"/>
                    </a:cubicBezTo>
                    <a:cubicBezTo>
                      <a:pt x="189" y="10"/>
                      <a:pt x="189" y="10"/>
                      <a:pt x="189" y="10"/>
                    </a:cubicBezTo>
                    <a:lnTo>
                      <a:pt x="92" y="120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" name="Freeform 46"/>
              <p:cNvSpPr>
                <a:spLocks noEditPoints="1"/>
              </p:cNvSpPr>
              <p:nvPr/>
            </p:nvSpPr>
            <p:spPr bwMode="auto">
              <a:xfrm>
                <a:off x="7206" y="5146"/>
                <a:ext cx="426" cy="397"/>
              </a:xfrm>
              <a:custGeom>
                <a:avLst/>
                <a:gdLst>
                  <a:gd name="T0" fmla="*/ 31 w 180"/>
                  <a:gd name="T1" fmla="*/ 87 h 168"/>
                  <a:gd name="T2" fmla="*/ 33 w 180"/>
                  <a:gd name="T3" fmla="*/ 87 h 168"/>
                  <a:gd name="T4" fmla="*/ 35 w 180"/>
                  <a:gd name="T5" fmla="*/ 86 h 168"/>
                  <a:gd name="T6" fmla="*/ 67 w 180"/>
                  <a:gd name="T7" fmla="*/ 27 h 168"/>
                  <a:gd name="T8" fmla="*/ 70 w 180"/>
                  <a:gd name="T9" fmla="*/ 27 h 168"/>
                  <a:gd name="T10" fmla="*/ 72 w 180"/>
                  <a:gd name="T11" fmla="*/ 27 h 168"/>
                  <a:gd name="T12" fmla="*/ 78 w 180"/>
                  <a:gd name="T13" fmla="*/ 24 h 168"/>
                  <a:gd name="T14" fmla="*/ 130 w 180"/>
                  <a:gd name="T15" fmla="*/ 66 h 168"/>
                  <a:gd name="T16" fmla="*/ 132 w 180"/>
                  <a:gd name="T17" fmla="*/ 67 h 168"/>
                  <a:gd name="T18" fmla="*/ 134 w 180"/>
                  <a:gd name="T19" fmla="*/ 66 h 168"/>
                  <a:gd name="T20" fmla="*/ 134 w 180"/>
                  <a:gd name="T21" fmla="*/ 62 h 168"/>
                  <a:gd name="T22" fmla="*/ 82 w 180"/>
                  <a:gd name="T23" fmla="*/ 19 h 168"/>
                  <a:gd name="T24" fmla="*/ 83 w 180"/>
                  <a:gd name="T25" fmla="*/ 11 h 168"/>
                  <a:gd name="T26" fmla="*/ 67 w 180"/>
                  <a:gd name="T27" fmla="*/ 1 h 168"/>
                  <a:gd name="T28" fmla="*/ 57 w 180"/>
                  <a:gd name="T29" fmla="*/ 17 h 168"/>
                  <a:gd name="T30" fmla="*/ 61 w 180"/>
                  <a:gd name="T31" fmla="*/ 24 h 168"/>
                  <a:gd name="T32" fmla="*/ 30 w 180"/>
                  <a:gd name="T33" fmla="*/ 83 h 168"/>
                  <a:gd name="T34" fmla="*/ 31 w 180"/>
                  <a:gd name="T35" fmla="*/ 87 h 168"/>
                  <a:gd name="T36" fmla="*/ 68 w 180"/>
                  <a:gd name="T37" fmla="*/ 7 h 168"/>
                  <a:gd name="T38" fmla="*/ 70 w 180"/>
                  <a:gd name="T39" fmla="*/ 7 h 168"/>
                  <a:gd name="T40" fmla="*/ 77 w 180"/>
                  <a:gd name="T41" fmla="*/ 13 h 168"/>
                  <a:gd name="T42" fmla="*/ 71 w 180"/>
                  <a:gd name="T43" fmla="*/ 21 h 168"/>
                  <a:gd name="T44" fmla="*/ 63 w 180"/>
                  <a:gd name="T45" fmla="*/ 15 h 168"/>
                  <a:gd name="T46" fmla="*/ 68 w 180"/>
                  <a:gd name="T47" fmla="*/ 7 h 168"/>
                  <a:gd name="T48" fmla="*/ 180 w 180"/>
                  <a:gd name="T49" fmla="*/ 132 h 168"/>
                  <a:gd name="T50" fmla="*/ 167 w 180"/>
                  <a:gd name="T51" fmla="*/ 67 h 168"/>
                  <a:gd name="T52" fmla="*/ 165 w 180"/>
                  <a:gd name="T53" fmla="*/ 65 h 168"/>
                  <a:gd name="T54" fmla="*/ 163 w 180"/>
                  <a:gd name="T55" fmla="*/ 64 h 168"/>
                  <a:gd name="T56" fmla="*/ 3 w 180"/>
                  <a:gd name="T57" fmla="*/ 97 h 168"/>
                  <a:gd name="T58" fmla="*/ 0 w 180"/>
                  <a:gd name="T59" fmla="*/ 101 h 168"/>
                  <a:gd name="T60" fmla="*/ 14 w 180"/>
                  <a:gd name="T61" fmla="*/ 166 h 168"/>
                  <a:gd name="T62" fmla="*/ 15 w 180"/>
                  <a:gd name="T63" fmla="*/ 168 h 168"/>
                  <a:gd name="T64" fmla="*/ 17 w 180"/>
                  <a:gd name="T65" fmla="*/ 168 h 168"/>
                  <a:gd name="T66" fmla="*/ 17 w 180"/>
                  <a:gd name="T67" fmla="*/ 168 h 168"/>
                  <a:gd name="T68" fmla="*/ 178 w 180"/>
                  <a:gd name="T69" fmla="*/ 136 h 168"/>
                  <a:gd name="T70" fmla="*/ 180 w 180"/>
                  <a:gd name="T71" fmla="*/ 132 h 168"/>
                  <a:gd name="T72" fmla="*/ 19 w 180"/>
                  <a:gd name="T73" fmla="*/ 162 h 168"/>
                  <a:gd name="T74" fmla="*/ 7 w 180"/>
                  <a:gd name="T75" fmla="*/ 102 h 168"/>
                  <a:gd name="T76" fmla="*/ 161 w 180"/>
                  <a:gd name="T77" fmla="*/ 71 h 168"/>
                  <a:gd name="T78" fmla="*/ 174 w 180"/>
                  <a:gd name="T79" fmla="*/ 131 h 168"/>
                  <a:gd name="T80" fmla="*/ 19 w 180"/>
                  <a:gd name="T81" fmla="*/ 162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0" h="168">
                    <a:moveTo>
                      <a:pt x="31" y="87"/>
                    </a:moveTo>
                    <a:cubicBezTo>
                      <a:pt x="32" y="87"/>
                      <a:pt x="32" y="87"/>
                      <a:pt x="33" y="87"/>
                    </a:cubicBezTo>
                    <a:cubicBezTo>
                      <a:pt x="34" y="87"/>
                      <a:pt x="35" y="87"/>
                      <a:pt x="35" y="86"/>
                    </a:cubicBezTo>
                    <a:cubicBezTo>
                      <a:pt x="67" y="27"/>
                      <a:pt x="67" y="27"/>
                      <a:pt x="67" y="27"/>
                    </a:cubicBezTo>
                    <a:cubicBezTo>
                      <a:pt x="68" y="27"/>
                      <a:pt x="69" y="27"/>
                      <a:pt x="70" y="27"/>
                    </a:cubicBezTo>
                    <a:cubicBezTo>
                      <a:pt x="71" y="27"/>
                      <a:pt x="72" y="27"/>
                      <a:pt x="72" y="27"/>
                    </a:cubicBezTo>
                    <a:cubicBezTo>
                      <a:pt x="75" y="26"/>
                      <a:pt x="76" y="25"/>
                      <a:pt x="78" y="24"/>
                    </a:cubicBezTo>
                    <a:cubicBezTo>
                      <a:pt x="130" y="66"/>
                      <a:pt x="130" y="66"/>
                      <a:pt x="130" y="66"/>
                    </a:cubicBezTo>
                    <a:cubicBezTo>
                      <a:pt x="130" y="67"/>
                      <a:pt x="131" y="67"/>
                      <a:pt x="132" y="67"/>
                    </a:cubicBezTo>
                    <a:cubicBezTo>
                      <a:pt x="133" y="67"/>
                      <a:pt x="134" y="67"/>
                      <a:pt x="134" y="66"/>
                    </a:cubicBezTo>
                    <a:cubicBezTo>
                      <a:pt x="135" y="65"/>
                      <a:pt x="135" y="63"/>
                      <a:pt x="134" y="62"/>
                    </a:cubicBezTo>
                    <a:cubicBezTo>
                      <a:pt x="82" y="19"/>
                      <a:pt x="82" y="19"/>
                      <a:pt x="82" y="19"/>
                    </a:cubicBezTo>
                    <a:cubicBezTo>
                      <a:pt x="83" y="17"/>
                      <a:pt x="83" y="14"/>
                      <a:pt x="83" y="11"/>
                    </a:cubicBezTo>
                    <a:cubicBezTo>
                      <a:pt x="81" y="4"/>
                      <a:pt x="74" y="0"/>
                      <a:pt x="67" y="1"/>
                    </a:cubicBezTo>
                    <a:cubicBezTo>
                      <a:pt x="60" y="3"/>
                      <a:pt x="56" y="9"/>
                      <a:pt x="57" y="17"/>
                    </a:cubicBezTo>
                    <a:cubicBezTo>
                      <a:pt x="58" y="19"/>
                      <a:pt x="59" y="22"/>
                      <a:pt x="61" y="24"/>
                    </a:cubicBezTo>
                    <a:cubicBezTo>
                      <a:pt x="30" y="83"/>
                      <a:pt x="30" y="83"/>
                      <a:pt x="30" y="83"/>
                    </a:cubicBezTo>
                    <a:cubicBezTo>
                      <a:pt x="29" y="84"/>
                      <a:pt x="30" y="86"/>
                      <a:pt x="31" y="87"/>
                    </a:cubicBezTo>
                    <a:close/>
                    <a:moveTo>
                      <a:pt x="68" y="7"/>
                    </a:moveTo>
                    <a:cubicBezTo>
                      <a:pt x="69" y="7"/>
                      <a:pt x="69" y="7"/>
                      <a:pt x="70" y="7"/>
                    </a:cubicBezTo>
                    <a:cubicBezTo>
                      <a:pt x="73" y="7"/>
                      <a:pt x="76" y="9"/>
                      <a:pt x="77" y="13"/>
                    </a:cubicBezTo>
                    <a:cubicBezTo>
                      <a:pt x="78" y="16"/>
                      <a:pt x="75" y="20"/>
                      <a:pt x="71" y="21"/>
                    </a:cubicBezTo>
                    <a:cubicBezTo>
                      <a:pt x="67" y="22"/>
                      <a:pt x="64" y="19"/>
                      <a:pt x="63" y="15"/>
                    </a:cubicBezTo>
                    <a:cubicBezTo>
                      <a:pt x="62" y="12"/>
                      <a:pt x="65" y="8"/>
                      <a:pt x="68" y="7"/>
                    </a:cubicBezTo>
                    <a:close/>
                    <a:moveTo>
                      <a:pt x="180" y="132"/>
                    </a:moveTo>
                    <a:cubicBezTo>
                      <a:pt x="167" y="67"/>
                      <a:pt x="167" y="67"/>
                      <a:pt x="167" y="67"/>
                    </a:cubicBezTo>
                    <a:cubicBezTo>
                      <a:pt x="167" y="66"/>
                      <a:pt x="166" y="65"/>
                      <a:pt x="165" y="65"/>
                    </a:cubicBezTo>
                    <a:cubicBezTo>
                      <a:pt x="165" y="64"/>
                      <a:pt x="164" y="64"/>
                      <a:pt x="163" y="64"/>
                    </a:cubicBezTo>
                    <a:cubicBezTo>
                      <a:pt x="3" y="97"/>
                      <a:pt x="3" y="97"/>
                      <a:pt x="3" y="97"/>
                    </a:cubicBezTo>
                    <a:cubicBezTo>
                      <a:pt x="1" y="97"/>
                      <a:pt x="0" y="99"/>
                      <a:pt x="0" y="101"/>
                    </a:cubicBezTo>
                    <a:cubicBezTo>
                      <a:pt x="14" y="166"/>
                      <a:pt x="14" y="166"/>
                      <a:pt x="14" y="166"/>
                    </a:cubicBezTo>
                    <a:cubicBezTo>
                      <a:pt x="14" y="167"/>
                      <a:pt x="14" y="168"/>
                      <a:pt x="15" y="168"/>
                    </a:cubicBezTo>
                    <a:cubicBezTo>
                      <a:pt x="15" y="168"/>
                      <a:pt x="16" y="168"/>
                      <a:pt x="17" y="168"/>
                    </a:cubicBezTo>
                    <a:cubicBezTo>
                      <a:pt x="17" y="168"/>
                      <a:pt x="17" y="168"/>
                      <a:pt x="17" y="168"/>
                    </a:cubicBezTo>
                    <a:cubicBezTo>
                      <a:pt x="178" y="136"/>
                      <a:pt x="178" y="136"/>
                      <a:pt x="178" y="136"/>
                    </a:cubicBezTo>
                    <a:cubicBezTo>
                      <a:pt x="179" y="135"/>
                      <a:pt x="180" y="134"/>
                      <a:pt x="180" y="132"/>
                    </a:cubicBezTo>
                    <a:close/>
                    <a:moveTo>
                      <a:pt x="19" y="162"/>
                    </a:moveTo>
                    <a:cubicBezTo>
                      <a:pt x="7" y="102"/>
                      <a:pt x="7" y="102"/>
                      <a:pt x="7" y="102"/>
                    </a:cubicBezTo>
                    <a:cubicBezTo>
                      <a:pt x="161" y="71"/>
                      <a:pt x="161" y="71"/>
                      <a:pt x="161" y="71"/>
                    </a:cubicBezTo>
                    <a:cubicBezTo>
                      <a:pt x="174" y="131"/>
                      <a:pt x="174" y="131"/>
                      <a:pt x="174" y="131"/>
                    </a:cubicBezTo>
                    <a:lnTo>
                      <a:pt x="19" y="162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" name="Freeform 47"/>
              <p:cNvSpPr>
                <a:spLocks noEditPoints="1"/>
              </p:cNvSpPr>
              <p:nvPr/>
            </p:nvSpPr>
            <p:spPr bwMode="auto">
              <a:xfrm>
                <a:off x="6504" y="5177"/>
                <a:ext cx="402" cy="338"/>
              </a:xfrm>
              <a:custGeom>
                <a:avLst/>
                <a:gdLst>
                  <a:gd name="T0" fmla="*/ 44 w 170"/>
                  <a:gd name="T1" fmla="*/ 60 h 143"/>
                  <a:gd name="T2" fmla="*/ 85 w 170"/>
                  <a:gd name="T3" fmla="*/ 60 h 143"/>
                  <a:gd name="T4" fmla="*/ 126 w 170"/>
                  <a:gd name="T5" fmla="*/ 60 h 143"/>
                  <a:gd name="T6" fmla="*/ 170 w 170"/>
                  <a:gd name="T7" fmla="*/ 49 h 143"/>
                  <a:gd name="T8" fmla="*/ 170 w 170"/>
                  <a:gd name="T9" fmla="*/ 47 h 143"/>
                  <a:gd name="T10" fmla="*/ 158 w 170"/>
                  <a:gd name="T11" fmla="*/ 8 h 143"/>
                  <a:gd name="T12" fmla="*/ 23 w 170"/>
                  <a:gd name="T13" fmla="*/ 0 h 143"/>
                  <a:gd name="T14" fmla="*/ 2 w 170"/>
                  <a:gd name="T15" fmla="*/ 38 h 143"/>
                  <a:gd name="T16" fmla="*/ 0 w 170"/>
                  <a:gd name="T17" fmla="*/ 46 h 143"/>
                  <a:gd name="T18" fmla="*/ 0 w 170"/>
                  <a:gd name="T19" fmla="*/ 49 h 143"/>
                  <a:gd name="T20" fmla="*/ 6 w 170"/>
                  <a:gd name="T21" fmla="*/ 48 h 143"/>
                  <a:gd name="T22" fmla="*/ 6 w 170"/>
                  <a:gd name="T23" fmla="*/ 47 h 143"/>
                  <a:gd name="T24" fmla="*/ 8 w 170"/>
                  <a:gd name="T25" fmla="*/ 39 h 143"/>
                  <a:gd name="T26" fmla="*/ 23 w 170"/>
                  <a:gd name="T27" fmla="*/ 6 h 143"/>
                  <a:gd name="T28" fmla="*/ 152 w 170"/>
                  <a:gd name="T29" fmla="*/ 10 h 143"/>
                  <a:gd name="T30" fmla="*/ 164 w 170"/>
                  <a:gd name="T31" fmla="*/ 47 h 143"/>
                  <a:gd name="T32" fmla="*/ 164 w 170"/>
                  <a:gd name="T33" fmla="*/ 49 h 143"/>
                  <a:gd name="T34" fmla="*/ 129 w 170"/>
                  <a:gd name="T35" fmla="*/ 49 h 143"/>
                  <a:gd name="T36" fmla="*/ 123 w 170"/>
                  <a:gd name="T37" fmla="*/ 49 h 143"/>
                  <a:gd name="T38" fmla="*/ 88 w 170"/>
                  <a:gd name="T39" fmla="*/ 49 h 143"/>
                  <a:gd name="T40" fmla="*/ 82 w 170"/>
                  <a:gd name="T41" fmla="*/ 49 h 143"/>
                  <a:gd name="T42" fmla="*/ 47 w 170"/>
                  <a:gd name="T43" fmla="*/ 49 h 143"/>
                  <a:gd name="T44" fmla="*/ 44 w 170"/>
                  <a:gd name="T45" fmla="*/ 46 h 143"/>
                  <a:gd name="T46" fmla="*/ 24 w 170"/>
                  <a:gd name="T47" fmla="*/ 66 h 143"/>
                  <a:gd name="T48" fmla="*/ 6 w 170"/>
                  <a:gd name="T49" fmla="*/ 48 h 143"/>
                  <a:gd name="T50" fmla="*/ 154 w 170"/>
                  <a:gd name="T51" fmla="*/ 119 h 143"/>
                  <a:gd name="T52" fmla="*/ 13 w 170"/>
                  <a:gd name="T53" fmla="*/ 121 h 143"/>
                  <a:gd name="T54" fmla="*/ 5 w 170"/>
                  <a:gd name="T55" fmla="*/ 142 h 143"/>
                  <a:gd name="T56" fmla="*/ 163 w 170"/>
                  <a:gd name="T57" fmla="*/ 143 h 143"/>
                  <a:gd name="T58" fmla="*/ 166 w 170"/>
                  <a:gd name="T59" fmla="*/ 139 h 143"/>
                  <a:gd name="T60" fmla="*/ 12 w 170"/>
                  <a:gd name="T61" fmla="*/ 137 h 143"/>
                  <a:gd name="T62" fmla="*/ 152 w 170"/>
                  <a:gd name="T63" fmla="*/ 125 h 143"/>
                  <a:gd name="T64" fmla="*/ 12 w 170"/>
                  <a:gd name="T65" fmla="*/ 137 h 143"/>
                  <a:gd name="T66" fmla="*/ 13 w 170"/>
                  <a:gd name="T67" fmla="*/ 110 h 143"/>
                  <a:gd name="T68" fmla="*/ 19 w 170"/>
                  <a:gd name="T69" fmla="*/ 110 h 143"/>
                  <a:gd name="T70" fmla="*/ 16 w 170"/>
                  <a:gd name="T71" fmla="*/ 77 h 143"/>
                  <a:gd name="T72" fmla="*/ 150 w 170"/>
                  <a:gd name="T73" fmla="*/ 80 h 143"/>
                  <a:gd name="T74" fmla="*/ 153 w 170"/>
                  <a:gd name="T75" fmla="*/ 113 h 143"/>
                  <a:gd name="T76" fmla="*/ 156 w 170"/>
                  <a:gd name="T77" fmla="*/ 80 h 143"/>
                  <a:gd name="T78" fmla="*/ 150 w 170"/>
                  <a:gd name="T79" fmla="*/ 8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70" h="143">
                    <a:moveTo>
                      <a:pt x="24" y="72"/>
                    </a:moveTo>
                    <a:cubicBezTo>
                      <a:pt x="32" y="72"/>
                      <a:pt x="40" y="68"/>
                      <a:pt x="44" y="60"/>
                    </a:cubicBezTo>
                    <a:cubicBezTo>
                      <a:pt x="48" y="68"/>
                      <a:pt x="56" y="72"/>
                      <a:pt x="64" y="72"/>
                    </a:cubicBezTo>
                    <a:cubicBezTo>
                      <a:pt x="73" y="72"/>
                      <a:pt x="81" y="68"/>
                      <a:pt x="85" y="60"/>
                    </a:cubicBezTo>
                    <a:cubicBezTo>
                      <a:pt x="89" y="68"/>
                      <a:pt x="97" y="72"/>
                      <a:pt x="105" y="72"/>
                    </a:cubicBezTo>
                    <a:cubicBezTo>
                      <a:pt x="114" y="72"/>
                      <a:pt x="122" y="68"/>
                      <a:pt x="126" y="60"/>
                    </a:cubicBezTo>
                    <a:cubicBezTo>
                      <a:pt x="130" y="68"/>
                      <a:pt x="138" y="72"/>
                      <a:pt x="146" y="72"/>
                    </a:cubicBezTo>
                    <a:cubicBezTo>
                      <a:pt x="159" y="72"/>
                      <a:pt x="170" y="62"/>
                      <a:pt x="170" y="49"/>
                    </a:cubicBezTo>
                    <a:cubicBezTo>
                      <a:pt x="170" y="48"/>
                      <a:pt x="170" y="48"/>
                      <a:pt x="170" y="48"/>
                    </a:cubicBezTo>
                    <a:cubicBezTo>
                      <a:pt x="170" y="48"/>
                      <a:pt x="170" y="47"/>
                      <a:pt x="170" y="47"/>
                    </a:cubicBezTo>
                    <a:cubicBezTo>
                      <a:pt x="170" y="46"/>
                      <a:pt x="169" y="44"/>
                      <a:pt x="168" y="39"/>
                    </a:cubicBezTo>
                    <a:cubicBezTo>
                      <a:pt x="158" y="8"/>
                      <a:pt x="158" y="8"/>
                      <a:pt x="158" y="8"/>
                    </a:cubicBezTo>
                    <a:cubicBezTo>
                      <a:pt x="156" y="4"/>
                      <a:pt x="152" y="0"/>
                      <a:pt x="147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8" y="0"/>
                      <a:pt x="13" y="4"/>
                      <a:pt x="12" y="8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2" y="40"/>
                      <a:pt x="1" y="44"/>
                      <a:pt x="0" y="45"/>
                    </a:cubicBezTo>
                    <a:cubicBezTo>
                      <a:pt x="0" y="45"/>
                      <a:pt x="0" y="46"/>
                      <a:pt x="0" y="46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62"/>
                      <a:pt x="11" y="72"/>
                      <a:pt x="24" y="72"/>
                    </a:cubicBezTo>
                    <a:close/>
                    <a:moveTo>
                      <a:pt x="6" y="48"/>
                    </a:moveTo>
                    <a:cubicBezTo>
                      <a:pt x="6" y="48"/>
                      <a:pt x="6" y="47"/>
                      <a:pt x="6" y="47"/>
                    </a:cubicBezTo>
                    <a:cubicBezTo>
                      <a:pt x="6" y="47"/>
                      <a:pt x="6" y="47"/>
                      <a:pt x="6" y="47"/>
                    </a:cubicBezTo>
                    <a:cubicBezTo>
                      <a:pt x="6" y="47"/>
                      <a:pt x="6" y="46"/>
                      <a:pt x="6" y="46"/>
                    </a:cubicBezTo>
                    <a:cubicBezTo>
                      <a:pt x="6" y="45"/>
                      <a:pt x="7" y="42"/>
                      <a:pt x="8" y="3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8"/>
                      <a:pt x="21" y="6"/>
                      <a:pt x="23" y="6"/>
                    </a:cubicBezTo>
                    <a:cubicBezTo>
                      <a:pt x="147" y="6"/>
                      <a:pt x="147" y="6"/>
                      <a:pt x="147" y="6"/>
                    </a:cubicBezTo>
                    <a:cubicBezTo>
                      <a:pt x="149" y="6"/>
                      <a:pt x="151" y="8"/>
                      <a:pt x="152" y="10"/>
                    </a:cubicBezTo>
                    <a:cubicBezTo>
                      <a:pt x="162" y="41"/>
                      <a:pt x="162" y="41"/>
                      <a:pt x="162" y="41"/>
                    </a:cubicBezTo>
                    <a:cubicBezTo>
                      <a:pt x="163" y="44"/>
                      <a:pt x="164" y="46"/>
                      <a:pt x="164" y="47"/>
                    </a:cubicBezTo>
                    <a:cubicBezTo>
                      <a:pt x="164" y="47"/>
                      <a:pt x="164" y="48"/>
                      <a:pt x="164" y="48"/>
                    </a:cubicBezTo>
                    <a:cubicBezTo>
                      <a:pt x="164" y="49"/>
                      <a:pt x="164" y="49"/>
                      <a:pt x="164" y="49"/>
                    </a:cubicBezTo>
                    <a:cubicBezTo>
                      <a:pt x="164" y="59"/>
                      <a:pt x="156" y="66"/>
                      <a:pt x="146" y="66"/>
                    </a:cubicBezTo>
                    <a:cubicBezTo>
                      <a:pt x="137" y="66"/>
                      <a:pt x="129" y="59"/>
                      <a:pt x="129" y="49"/>
                    </a:cubicBezTo>
                    <a:cubicBezTo>
                      <a:pt x="129" y="47"/>
                      <a:pt x="128" y="46"/>
                      <a:pt x="126" y="46"/>
                    </a:cubicBezTo>
                    <a:cubicBezTo>
                      <a:pt x="124" y="46"/>
                      <a:pt x="123" y="47"/>
                      <a:pt x="123" y="49"/>
                    </a:cubicBezTo>
                    <a:cubicBezTo>
                      <a:pt x="123" y="59"/>
                      <a:pt x="115" y="66"/>
                      <a:pt x="105" y="66"/>
                    </a:cubicBezTo>
                    <a:cubicBezTo>
                      <a:pt x="96" y="66"/>
                      <a:pt x="88" y="59"/>
                      <a:pt x="88" y="49"/>
                    </a:cubicBezTo>
                    <a:cubicBezTo>
                      <a:pt x="88" y="47"/>
                      <a:pt x="87" y="46"/>
                      <a:pt x="85" y="46"/>
                    </a:cubicBezTo>
                    <a:cubicBezTo>
                      <a:pt x="83" y="46"/>
                      <a:pt x="82" y="47"/>
                      <a:pt x="82" y="49"/>
                    </a:cubicBezTo>
                    <a:cubicBezTo>
                      <a:pt x="82" y="59"/>
                      <a:pt x="74" y="66"/>
                      <a:pt x="64" y="66"/>
                    </a:cubicBezTo>
                    <a:cubicBezTo>
                      <a:pt x="55" y="66"/>
                      <a:pt x="47" y="59"/>
                      <a:pt x="47" y="49"/>
                    </a:cubicBezTo>
                    <a:cubicBezTo>
                      <a:pt x="47" y="47"/>
                      <a:pt x="46" y="46"/>
                      <a:pt x="44" y="46"/>
                    </a:cubicBezTo>
                    <a:cubicBezTo>
                      <a:pt x="44" y="46"/>
                      <a:pt x="44" y="46"/>
                      <a:pt x="44" y="46"/>
                    </a:cubicBezTo>
                    <a:cubicBezTo>
                      <a:pt x="42" y="46"/>
                      <a:pt x="41" y="47"/>
                      <a:pt x="41" y="49"/>
                    </a:cubicBezTo>
                    <a:cubicBezTo>
                      <a:pt x="41" y="59"/>
                      <a:pt x="33" y="66"/>
                      <a:pt x="24" y="66"/>
                    </a:cubicBezTo>
                    <a:cubicBezTo>
                      <a:pt x="14" y="66"/>
                      <a:pt x="6" y="59"/>
                      <a:pt x="6" y="49"/>
                    </a:cubicBezTo>
                    <a:lnTo>
                      <a:pt x="6" y="48"/>
                    </a:lnTo>
                    <a:close/>
                    <a:moveTo>
                      <a:pt x="156" y="121"/>
                    </a:moveTo>
                    <a:cubicBezTo>
                      <a:pt x="156" y="120"/>
                      <a:pt x="155" y="119"/>
                      <a:pt x="154" y="119"/>
                    </a:cubicBezTo>
                    <a:cubicBezTo>
                      <a:pt x="16" y="119"/>
                      <a:pt x="16" y="119"/>
                      <a:pt x="16" y="119"/>
                    </a:cubicBezTo>
                    <a:cubicBezTo>
                      <a:pt x="15" y="119"/>
                      <a:pt x="14" y="120"/>
                      <a:pt x="13" y="121"/>
                    </a:cubicBezTo>
                    <a:cubicBezTo>
                      <a:pt x="4" y="139"/>
                      <a:pt x="4" y="139"/>
                      <a:pt x="4" y="139"/>
                    </a:cubicBezTo>
                    <a:cubicBezTo>
                      <a:pt x="4" y="140"/>
                      <a:pt x="4" y="141"/>
                      <a:pt x="5" y="142"/>
                    </a:cubicBezTo>
                    <a:cubicBezTo>
                      <a:pt x="5" y="143"/>
                      <a:pt x="6" y="143"/>
                      <a:pt x="7" y="143"/>
                    </a:cubicBezTo>
                    <a:cubicBezTo>
                      <a:pt x="163" y="143"/>
                      <a:pt x="163" y="143"/>
                      <a:pt x="163" y="143"/>
                    </a:cubicBezTo>
                    <a:cubicBezTo>
                      <a:pt x="164" y="143"/>
                      <a:pt x="165" y="143"/>
                      <a:pt x="165" y="142"/>
                    </a:cubicBezTo>
                    <a:cubicBezTo>
                      <a:pt x="166" y="141"/>
                      <a:pt x="166" y="140"/>
                      <a:pt x="166" y="139"/>
                    </a:cubicBezTo>
                    <a:lnTo>
                      <a:pt x="156" y="121"/>
                    </a:lnTo>
                    <a:close/>
                    <a:moveTo>
                      <a:pt x="12" y="137"/>
                    </a:moveTo>
                    <a:cubicBezTo>
                      <a:pt x="18" y="125"/>
                      <a:pt x="18" y="125"/>
                      <a:pt x="18" y="125"/>
                    </a:cubicBezTo>
                    <a:cubicBezTo>
                      <a:pt x="152" y="125"/>
                      <a:pt x="152" y="125"/>
                      <a:pt x="152" y="125"/>
                    </a:cubicBezTo>
                    <a:cubicBezTo>
                      <a:pt x="158" y="137"/>
                      <a:pt x="158" y="137"/>
                      <a:pt x="158" y="137"/>
                    </a:cubicBezTo>
                    <a:lnTo>
                      <a:pt x="12" y="137"/>
                    </a:lnTo>
                    <a:close/>
                    <a:moveTo>
                      <a:pt x="13" y="80"/>
                    </a:moveTo>
                    <a:cubicBezTo>
                      <a:pt x="13" y="110"/>
                      <a:pt x="13" y="110"/>
                      <a:pt x="13" y="110"/>
                    </a:cubicBezTo>
                    <a:cubicBezTo>
                      <a:pt x="13" y="112"/>
                      <a:pt x="15" y="113"/>
                      <a:pt x="16" y="113"/>
                    </a:cubicBezTo>
                    <a:cubicBezTo>
                      <a:pt x="18" y="113"/>
                      <a:pt x="19" y="112"/>
                      <a:pt x="19" y="110"/>
                    </a:cubicBezTo>
                    <a:cubicBezTo>
                      <a:pt x="19" y="80"/>
                      <a:pt x="19" y="80"/>
                      <a:pt x="19" y="80"/>
                    </a:cubicBezTo>
                    <a:cubicBezTo>
                      <a:pt x="19" y="79"/>
                      <a:pt x="18" y="77"/>
                      <a:pt x="16" y="77"/>
                    </a:cubicBezTo>
                    <a:cubicBezTo>
                      <a:pt x="15" y="77"/>
                      <a:pt x="13" y="79"/>
                      <a:pt x="13" y="80"/>
                    </a:cubicBezTo>
                    <a:close/>
                    <a:moveTo>
                      <a:pt x="150" y="80"/>
                    </a:moveTo>
                    <a:cubicBezTo>
                      <a:pt x="150" y="110"/>
                      <a:pt x="150" y="110"/>
                      <a:pt x="150" y="110"/>
                    </a:cubicBezTo>
                    <a:cubicBezTo>
                      <a:pt x="150" y="112"/>
                      <a:pt x="151" y="113"/>
                      <a:pt x="153" y="113"/>
                    </a:cubicBezTo>
                    <a:cubicBezTo>
                      <a:pt x="154" y="113"/>
                      <a:pt x="156" y="112"/>
                      <a:pt x="156" y="110"/>
                    </a:cubicBezTo>
                    <a:cubicBezTo>
                      <a:pt x="156" y="80"/>
                      <a:pt x="156" y="80"/>
                      <a:pt x="156" y="80"/>
                    </a:cubicBezTo>
                    <a:cubicBezTo>
                      <a:pt x="156" y="79"/>
                      <a:pt x="154" y="77"/>
                      <a:pt x="153" y="77"/>
                    </a:cubicBezTo>
                    <a:cubicBezTo>
                      <a:pt x="151" y="77"/>
                      <a:pt x="150" y="79"/>
                      <a:pt x="150" y="80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" name="Freeform 48"/>
              <p:cNvSpPr>
                <a:spLocks noEditPoints="1"/>
              </p:cNvSpPr>
              <p:nvPr/>
            </p:nvSpPr>
            <p:spPr bwMode="auto">
              <a:xfrm>
                <a:off x="5800" y="5139"/>
                <a:ext cx="383" cy="416"/>
              </a:xfrm>
              <a:custGeom>
                <a:avLst/>
                <a:gdLst>
                  <a:gd name="T0" fmla="*/ 159 w 162"/>
                  <a:gd name="T1" fmla="*/ 50 h 176"/>
                  <a:gd name="T2" fmla="*/ 90 w 162"/>
                  <a:gd name="T3" fmla="*/ 50 h 176"/>
                  <a:gd name="T4" fmla="*/ 117 w 162"/>
                  <a:gd name="T5" fmla="*/ 18 h 176"/>
                  <a:gd name="T6" fmla="*/ 111 w 162"/>
                  <a:gd name="T7" fmla="*/ 9 h 176"/>
                  <a:gd name="T8" fmla="*/ 104 w 162"/>
                  <a:gd name="T9" fmla="*/ 7 h 176"/>
                  <a:gd name="T10" fmla="*/ 81 w 162"/>
                  <a:gd name="T11" fmla="*/ 42 h 176"/>
                  <a:gd name="T12" fmla="*/ 46 w 162"/>
                  <a:gd name="T13" fmla="*/ 0 h 176"/>
                  <a:gd name="T14" fmla="*/ 38 w 162"/>
                  <a:gd name="T15" fmla="*/ 2 h 176"/>
                  <a:gd name="T16" fmla="*/ 32 w 162"/>
                  <a:gd name="T17" fmla="*/ 20 h 176"/>
                  <a:gd name="T18" fmla="*/ 62 w 162"/>
                  <a:gd name="T19" fmla="*/ 50 h 176"/>
                  <a:gd name="T20" fmla="*/ 3 w 162"/>
                  <a:gd name="T21" fmla="*/ 50 h 176"/>
                  <a:gd name="T22" fmla="*/ 0 w 162"/>
                  <a:gd name="T23" fmla="*/ 53 h 176"/>
                  <a:gd name="T24" fmla="*/ 0 w 162"/>
                  <a:gd name="T25" fmla="*/ 84 h 176"/>
                  <a:gd name="T26" fmla="*/ 3 w 162"/>
                  <a:gd name="T27" fmla="*/ 87 h 176"/>
                  <a:gd name="T28" fmla="*/ 54 w 162"/>
                  <a:gd name="T29" fmla="*/ 87 h 176"/>
                  <a:gd name="T30" fmla="*/ 57 w 162"/>
                  <a:gd name="T31" fmla="*/ 84 h 176"/>
                  <a:gd name="T32" fmla="*/ 54 w 162"/>
                  <a:gd name="T33" fmla="*/ 81 h 176"/>
                  <a:gd name="T34" fmla="*/ 6 w 162"/>
                  <a:gd name="T35" fmla="*/ 81 h 176"/>
                  <a:gd name="T36" fmla="*/ 6 w 162"/>
                  <a:gd name="T37" fmla="*/ 56 h 176"/>
                  <a:gd name="T38" fmla="*/ 64 w 162"/>
                  <a:gd name="T39" fmla="*/ 56 h 176"/>
                  <a:gd name="T40" fmla="*/ 64 w 162"/>
                  <a:gd name="T41" fmla="*/ 170 h 176"/>
                  <a:gd name="T42" fmla="*/ 17 w 162"/>
                  <a:gd name="T43" fmla="*/ 170 h 176"/>
                  <a:gd name="T44" fmla="*/ 17 w 162"/>
                  <a:gd name="T45" fmla="*/ 92 h 176"/>
                  <a:gd name="T46" fmla="*/ 14 w 162"/>
                  <a:gd name="T47" fmla="*/ 89 h 176"/>
                  <a:gd name="T48" fmla="*/ 11 w 162"/>
                  <a:gd name="T49" fmla="*/ 92 h 176"/>
                  <a:gd name="T50" fmla="*/ 11 w 162"/>
                  <a:gd name="T51" fmla="*/ 173 h 176"/>
                  <a:gd name="T52" fmla="*/ 14 w 162"/>
                  <a:gd name="T53" fmla="*/ 176 h 176"/>
                  <a:gd name="T54" fmla="*/ 147 w 162"/>
                  <a:gd name="T55" fmla="*/ 176 h 176"/>
                  <a:gd name="T56" fmla="*/ 150 w 162"/>
                  <a:gd name="T57" fmla="*/ 173 h 176"/>
                  <a:gd name="T58" fmla="*/ 150 w 162"/>
                  <a:gd name="T59" fmla="*/ 92 h 176"/>
                  <a:gd name="T60" fmla="*/ 147 w 162"/>
                  <a:gd name="T61" fmla="*/ 89 h 176"/>
                  <a:gd name="T62" fmla="*/ 144 w 162"/>
                  <a:gd name="T63" fmla="*/ 92 h 176"/>
                  <a:gd name="T64" fmla="*/ 144 w 162"/>
                  <a:gd name="T65" fmla="*/ 170 h 176"/>
                  <a:gd name="T66" fmla="*/ 98 w 162"/>
                  <a:gd name="T67" fmla="*/ 170 h 176"/>
                  <a:gd name="T68" fmla="*/ 98 w 162"/>
                  <a:gd name="T69" fmla="*/ 56 h 176"/>
                  <a:gd name="T70" fmla="*/ 156 w 162"/>
                  <a:gd name="T71" fmla="*/ 56 h 176"/>
                  <a:gd name="T72" fmla="*/ 156 w 162"/>
                  <a:gd name="T73" fmla="*/ 81 h 176"/>
                  <a:gd name="T74" fmla="*/ 107 w 162"/>
                  <a:gd name="T75" fmla="*/ 81 h 176"/>
                  <a:gd name="T76" fmla="*/ 104 w 162"/>
                  <a:gd name="T77" fmla="*/ 84 h 176"/>
                  <a:gd name="T78" fmla="*/ 107 w 162"/>
                  <a:gd name="T79" fmla="*/ 87 h 176"/>
                  <a:gd name="T80" fmla="*/ 159 w 162"/>
                  <a:gd name="T81" fmla="*/ 87 h 176"/>
                  <a:gd name="T82" fmla="*/ 162 w 162"/>
                  <a:gd name="T83" fmla="*/ 84 h 176"/>
                  <a:gd name="T84" fmla="*/ 162 w 162"/>
                  <a:gd name="T85" fmla="*/ 53 h 176"/>
                  <a:gd name="T86" fmla="*/ 159 w 162"/>
                  <a:gd name="T87" fmla="*/ 50 h 176"/>
                  <a:gd name="T88" fmla="*/ 104 w 162"/>
                  <a:gd name="T89" fmla="*/ 13 h 176"/>
                  <a:gd name="T90" fmla="*/ 107 w 162"/>
                  <a:gd name="T91" fmla="*/ 14 h 176"/>
                  <a:gd name="T92" fmla="*/ 111 w 162"/>
                  <a:gd name="T93" fmla="*/ 19 h 176"/>
                  <a:gd name="T94" fmla="*/ 86 w 162"/>
                  <a:gd name="T95" fmla="*/ 45 h 176"/>
                  <a:gd name="T96" fmla="*/ 104 w 162"/>
                  <a:gd name="T97" fmla="*/ 13 h 176"/>
                  <a:gd name="T98" fmla="*/ 37 w 162"/>
                  <a:gd name="T99" fmla="*/ 18 h 176"/>
                  <a:gd name="T100" fmla="*/ 41 w 162"/>
                  <a:gd name="T101" fmla="*/ 7 h 176"/>
                  <a:gd name="T102" fmla="*/ 46 w 162"/>
                  <a:gd name="T103" fmla="*/ 6 h 176"/>
                  <a:gd name="T104" fmla="*/ 77 w 162"/>
                  <a:gd name="T105" fmla="*/ 49 h 176"/>
                  <a:gd name="T106" fmla="*/ 37 w 162"/>
                  <a:gd name="T107" fmla="*/ 18 h 176"/>
                  <a:gd name="T108" fmla="*/ 92 w 162"/>
                  <a:gd name="T109" fmla="*/ 170 h 176"/>
                  <a:gd name="T110" fmla="*/ 70 w 162"/>
                  <a:gd name="T111" fmla="*/ 170 h 176"/>
                  <a:gd name="T112" fmla="*/ 70 w 162"/>
                  <a:gd name="T113" fmla="*/ 56 h 176"/>
                  <a:gd name="T114" fmla="*/ 92 w 162"/>
                  <a:gd name="T115" fmla="*/ 56 h 176"/>
                  <a:gd name="T116" fmla="*/ 92 w 162"/>
                  <a:gd name="T117" fmla="*/ 17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2" h="176">
                    <a:moveTo>
                      <a:pt x="159" y="50"/>
                    </a:moveTo>
                    <a:cubicBezTo>
                      <a:pt x="90" y="50"/>
                      <a:pt x="90" y="50"/>
                      <a:pt x="90" y="50"/>
                    </a:cubicBezTo>
                    <a:cubicBezTo>
                      <a:pt x="104" y="40"/>
                      <a:pt x="117" y="29"/>
                      <a:pt x="117" y="18"/>
                    </a:cubicBezTo>
                    <a:cubicBezTo>
                      <a:pt x="117" y="16"/>
                      <a:pt x="115" y="12"/>
                      <a:pt x="111" y="9"/>
                    </a:cubicBezTo>
                    <a:cubicBezTo>
                      <a:pt x="108" y="7"/>
                      <a:pt x="106" y="7"/>
                      <a:pt x="104" y="7"/>
                    </a:cubicBezTo>
                    <a:cubicBezTo>
                      <a:pt x="92" y="7"/>
                      <a:pt x="85" y="28"/>
                      <a:pt x="81" y="42"/>
                    </a:cubicBezTo>
                    <a:cubicBezTo>
                      <a:pt x="75" y="27"/>
                      <a:pt x="62" y="0"/>
                      <a:pt x="46" y="0"/>
                    </a:cubicBezTo>
                    <a:cubicBezTo>
                      <a:pt x="43" y="0"/>
                      <a:pt x="41" y="0"/>
                      <a:pt x="38" y="2"/>
                    </a:cubicBezTo>
                    <a:cubicBezTo>
                      <a:pt x="32" y="7"/>
                      <a:pt x="29" y="13"/>
                      <a:pt x="32" y="20"/>
                    </a:cubicBezTo>
                    <a:cubicBezTo>
                      <a:pt x="35" y="31"/>
                      <a:pt x="49" y="43"/>
                      <a:pt x="62" y="50"/>
                    </a:cubicBezTo>
                    <a:cubicBezTo>
                      <a:pt x="3" y="50"/>
                      <a:pt x="3" y="50"/>
                      <a:pt x="3" y="50"/>
                    </a:cubicBezTo>
                    <a:cubicBezTo>
                      <a:pt x="1" y="50"/>
                      <a:pt x="0" y="51"/>
                      <a:pt x="0" y="53"/>
                    </a:cubicBezTo>
                    <a:cubicBezTo>
                      <a:pt x="0" y="84"/>
                      <a:pt x="0" y="84"/>
                      <a:pt x="0" y="84"/>
                    </a:cubicBezTo>
                    <a:cubicBezTo>
                      <a:pt x="0" y="85"/>
                      <a:pt x="1" y="87"/>
                      <a:pt x="3" y="87"/>
                    </a:cubicBezTo>
                    <a:cubicBezTo>
                      <a:pt x="54" y="87"/>
                      <a:pt x="54" y="87"/>
                      <a:pt x="54" y="87"/>
                    </a:cubicBezTo>
                    <a:cubicBezTo>
                      <a:pt x="56" y="87"/>
                      <a:pt x="57" y="85"/>
                      <a:pt x="57" y="84"/>
                    </a:cubicBezTo>
                    <a:cubicBezTo>
                      <a:pt x="57" y="82"/>
                      <a:pt x="56" y="81"/>
                      <a:pt x="54" y="81"/>
                    </a:cubicBezTo>
                    <a:cubicBezTo>
                      <a:pt x="6" y="81"/>
                      <a:pt x="6" y="81"/>
                      <a:pt x="6" y="81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64" y="56"/>
                      <a:pt x="64" y="56"/>
                      <a:pt x="64" y="56"/>
                    </a:cubicBezTo>
                    <a:cubicBezTo>
                      <a:pt x="64" y="170"/>
                      <a:pt x="64" y="170"/>
                      <a:pt x="64" y="170"/>
                    </a:cubicBezTo>
                    <a:cubicBezTo>
                      <a:pt x="17" y="170"/>
                      <a:pt x="17" y="170"/>
                      <a:pt x="17" y="170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7" y="90"/>
                      <a:pt x="16" y="89"/>
                      <a:pt x="14" y="89"/>
                    </a:cubicBezTo>
                    <a:cubicBezTo>
                      <a:pt x="13" y="89"/>
                      <a:pt x="11" y="90"/>
                      <a:pt x="11" y="92"/>
                    </a:cubicBezTo>
                    <a:cubicBezTo>
                      <a:pt x="11" y="173"/>
                      <a:pt x="11" y="173"/>
                      <a:pt x="11" y="173"/>
                    </a:cubicBezTo>
                    <a:cubicBezTo>
                      <a:pt x="11" y="175"/>
                      <a:pt x="13" y="176"/>
                      <a:pt x="14" y="176"/>
                    </a:cubicBezTo>
                    <a:cubicBezTo>
                      <a:pt x="147" y="176"/>
                      <a:pt x="147" y="176"/>
                      <a:pt x="147" y="176"/>
                    </a:cubicBezTo>
                    <a:cubicBezTo>
                      <a:pt x="149" y="176"/>
                      <a:pt x="150" y="175"/>
                      <a:pt x="150" y="173"/>
                    </a:cubicBezTo>
                    <a:cubicBezTo>
                      <a:pt x="150" y="92"/>
                      <a:pt x="150" y="92"/>
                      <a:pt x="150" y="92"/>
                    </a:cubicBezTo>
                    <a:cubicBezTo>
                      <a:pt x="150" y="90"/>
                      <a:pt x="149" y="89"/>
                      <a:pt x="147" y="89"/>
                    </a:cubicBezTo>
                    <a:cubicBezTo>
                      <a:pt x="146" y="89"/>
                      <a:pt x="144" y="90"/>
                      <a:pt x="144" y="92"/>
                    </a:cubicBezTo>
                    <a:cubicBezTo>
                      <a:pt x="144" y="170"/>
                      <a:pt x="144" y="170"/>
                      <a:pt x="144" y="170"/>
                    </a:cubicBezTo>
                    <a:cubicBezTo>
                      <a:pt x="98" y="170"/>
                      <a:pt x="98" y="170"/>
                      <a:pt x="98" y="170"/>
                    </a:cubicBezTo>
                    <a:cubicBezTo>
                      <a:pt x="98" y="56"/>
                      <a:pt x="98" y="56"/>
                      <a:pt x="98" y="56"/>
                    </a:cubicBezTo>
                    <a:cubicBezTo>
                      <a:pt x="156" y="56"/>
                      <a:pt x="156" y="56"/>
                      <a:pt x="156" y="56"/>
                    </a:cubicBezTo>
                    <a:cubicBezTo>
                      <a:pt x="156" y="81"/>
                      <a:pt x="156" y="81"/>
                      <a:pt x="156" y="81"/>
                    </a:cubicBezTo>
                    <a:cubicBezTo>
                      <a:pt x="107" y="81"/>
                      <a:pt x="107" y="81"/>
                      <a:pt x="107" y="81"/>
                    </a:cubicBezTo>
                    <a:cubicBezTo>
                      <a:pt x="106" y="81"/>
                      <a:pt x="104" y="82"/>
                      <a:pt x="104" y="84"/>
                    </a:cubicBezTo>
                    <a:cubicBezTo>
                      <a:pt x="104" y="85"/>
                      <a:pt x="106" y="87"/>
                      <a:pt x="107" y="87"/>
                    </a:cubicBezTo>
                    <a:cubicBezTo>
                      <a:pt x="159" y="87"/>
                      <a:pt x="159" y="87"/>
                      <a:pt x="159" y="87"/>
                    </a:cubicBezTo>
                    <a:cubicBezTo>
                      <a:pt x="160" y="87"/>
                      <a:pt x="162" y="85"/>
                      <a:pt x="162" y="84"/>
                    </a:cubicBezTo>
                    <a:cubicBezTo>
                      <a:pt x="162" y="53"/>
                      <a:pt x="162" y="53"/>
                      <a:pt x="162" y="53"/>
                    </a:cubicBezTo>
                    <a:cubicBezTo>
                      <a:pt x="162" y="51"/>
                      <a:pt x="160" y="50"/>
                      <a:pt x="159" y="50"/>
                    </a:cubicBezTo>
                    <a:close/>
                    <a:moveTo>
                      <a:pt x="104" y="13"/>
                    </a:moveTo>
                    <a:cubicBezTo>
                      <a:pt x="105" y="13"/>
                      <a:pt x="106" y="13"/>
                      <a:pt x="107" y="14"/>
                    </a:cubicBezTo>
                    <a:cubicBezTo>
                      <a:pt x="110" y="16"/>
                      <a:pt x="111" y="18"/>
                      <a:pt x="111" y="19"/>
                    </a:cubicBezTo>
                    <a:cubicBezTo>
                      <a:pt x="111" y="27"/>
                      <a:pt x="95" y="39"/>
                      <a:pt x="86" y="45"/>
                    </a:cubicBezTo>
                    <a:cubicBezTo>
                      <a:pt x="90" y="30"/>
                      <a:pt x="97" y="13"/>
                      <a:pt x="104" y="13"/>
                    </a:cubicBezTo>
                    <a:close/>
                    <a:moveTo>
                      <a:pt x="37" y="18"/>
                    </a:moveTo>
                    <a:cubicBezTo>
                      <a:pt x="36" y="14"/>
                      <a:pt x="37" y="10"/>
                      <a:pt x="41" y="7"/>
                    </a:cubicBezTo>
                    <a:cubicBezTo>
                      <a:pt x="43" y="6"/>
                      <a:pt x="45" y="6"/>
                      <a:pt x="46" y="6"/>
                    </a:cubicBezTo>
                    <a:cubicBezTo>
                      <a:pt x="57" y="6"/>
                      <a:pt x="71" y="31"/>
                      <a:pt x="77" y="49"/>
                    </a:cubicBezTo>
                    <a:cubicBezTo>
                      <a:pt x="64" y="47"/>
                      <a:pt x="41" y="31"/>
                      <a:pt x="37" y="18"/>
                    </a:cubicBezTo>
                    <a:close/>
                    <a:moveTo>
                      <a:pt x="92" y="170"/>
                    </a:moveTo>
                    <a:cubicBezTo>
                      <a:pt x="70" y="170"/>
                      <a:pt x="70" y="170"/>
                      <a:pt x="70" y="170"/>
                    </a:cubicBezTo>
                    <a:cubicBezTo>
                      <a:pt x="70" y="56"/>
                      <a:pt x="70" y="56"/>
                      <a:pt x="70" y="56"/>
                    </a:cubicBezTo>
                    <a:cubicBezTo>
                      <a:pt x="92" y="56"/>
                      <a:pt x="92" y="56"/>
                      <a:pt x="92" y="56"/>
                    </a:cubicBezTo>
                    <a:lnTo>
                      <a:pt x="92" y="170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" name="Freeform 49"/>
              <p:cNvSpPr>
                <a:spLocks noEditPoints="1"/>
              </p:cNvSpPr>
              <p:nvPr/>
            </p:nvSpPr>
            <p:spPr bwMode="auto">
              <a:xfrm>
                <a:off x="5095" y="5191"/>
                <a:ext cx="362" cy="310"/>
              </a:xfrm>
              <a:custGeom>
                <a:avLst/>
                <a:gdLst>
                  <a:gd name="T0" fmla="*/ 152 w 153"/>
                  <a:gd name="T1" fmla="*/ 36 h 131"/>
                  <a:gd name="T2" fmla="*/ 152 w 153"/>
                  <a:gd name="T3" fmla="*/ 36 h 131"/>
                  <a:gd name="T4" fmla="*/ 139 w 153"/>
                  <a:gd name="T5" fmla="*/ 2 h 131"/>
                  <a:gd name="T6" fmla="*/ 137 w 153"/>
                  <a:gd name="T7" fmla="*/ 0 h 131"/>
                  <a:gd name="T8" fmla="*/ 17 w 153"/>
                  <a:gd name="T9" fmla="*/ 0 h 131"/>
                  <a:gd name="T10" fmla="*/ 14 w 153"/>
                  <a:gd name="T11" fmla="*/ 2 h 131"/>
                  <a:gd name="T12" fmla="*/ 1 w 153"/>
                  <a:gd name="T13" fmla="*/ 36 h 131"/>
                  <a:gd name="T14" fmla="*/ 1 w 153"/>
                  <a:gd name="T15" fmla="*/ 36 h 131"/>
                  <a:gd name="T16" fmla="*/ 0 w 153"/>
                  <a:gd name="T17" fmla="*/ 37 h 131"/>
                  <a:gd name="T18" fmla="*/ 0 w 153"/>
                  <a:gd name="T19" fmla="*/ 128 h 131"/>
                  <a:gd name="T20" fmla="*/ 3 w 153"/>
                  <a:gd name="T21" fmla="*/ 131 h 131"/>
                  <a:gd name="T22" fmla="*/ 150 w 153"/>
                  <a:gd name="T23" fmla="*/ 131 h 131"/>
                  <a:gd name="T24" fmla="*/ 153 w 153"/>
                  <a:gd name="T25" fmla="*/ 128 h 131"/>
                  <a:gd name="T26" fmla="*/ 153 w 153"/>
                  <a:gd name="T27" fmla="*/ 37 h 131"/>
                  <a:gd name="T28" fmla="*/ 152 w 153"/>
                  <a:gd name="T29" fmla="*/ 36 h 131"/>
                  <a:gd name="T30" fmla="*/ 86 w 153"/>
                  <a:gd name="T31" fmla="*/ 6 h 131"/>
                  <a:gd name="T32" fmla="*/ 93 w 153"/>
                  <a:gd name="T33" fmla="*/ 37 h 131"/>
                  <a:gd name="T34" fmla="*/ 93 w 153"/>
                  <a:gd name="T35" fmla="*/ 71 h 131"/>
                  <a:gd name="T36" fmla="*/ 78 w 153"/>
                  <a:gd name="T37" fmla="*/ 64 h 131"/>
                  <a:gd name="T38" fmla="*/ 75 w 153"/>
                  <a:gd name="T39" fmla="*/ 64 h 131"/>
                  <a:gd name="T40" fmla="*/ 60 w 153"/>
                  <a:gd name="T41" fmla="*/ 71 h 131"/>
                  <a:gd name="T42" fmla="*/ 60 w 153"/>
                  <a:gd name="T43" fmla="*/ 37 h 131"/>
                  <a:gd name="T44" fmla="*/ 67 w 153"/>
                  <a:gd name="T45" fmla="*/ 6 h 131"/>
                  <a:gd name="T46" fmla="*/ 86 w 153"/>
                  <a:gd name="T47" fmla="*/ 6 h 131"/>
                  <a:gd name="T48" fmla="*/ 147 w 153"/>
                  <a:gd name="T49" fmla="*/ 125 h 131"/>
                  <a:gd name="T50" fmla="*/ 6 w 153"/>
                  <a:gd name="T51" fmla="*/ 125 h 131"/>
                  <a:gd name="T52" fmla="*/ 6 w 153"/>
                  <a:gd name="T53" fmla="*/ 40 h 131"/>
                  <a:gd name="T54" fmla="*/ 48 w 153"/>
                  <a:gd name="T55" fmla="*/ 40 h 131"/>
                  <a:gd name="T56" fmla="*/ 51 w 153"/>
                  <a:gd name="T57" fmla="*/ 37 h 131"/>
                  <a:gd name="T58" fmla="*/ 51 w 153"/>
                  <a:gd name="T59" fmla="*/ 37 h 131"/>
                  <a:gd name="T60" fmla="*/ 51 w 153"/>
                  <a:gd name="T61" fmla="*/ 37 h 131"/>
                  <a:gd name="T62" fmla="*/ 48 w 153"/>
                  <a:gd name="T63" fmla="*/ 34 h 131"/>
                  <a:gd name="T64" fmla="*/ 8 w 153"/>
                  <a:gd name="T65" fmla="*/ 34 h 131"/>
                  <a:gd name="T66" fmla="*/ 19 w 153"/>
                  <a:gd name="T67" fmla="*/ 6 h 131"/>
                  <a:gd name="T68" fmla="*/ 61 w 153"/>
                  <a:gd name="T69" fmla="*/ 6 h 131"/>
                  <a:gd name="T70" fmla="*/ 54 w 153"/>
                  <a:gd name="T71" fmla="*/ 36 h 131"/>
                  <a:gd name="T72" fmla="*/ 54 w 153"/>
                  <a:gd name="T73" fmla="*/ 36 h 131"/>
                  <a:gd name="T74" fmla="*/ 54 w 153"/>
                  <a:gd name="T75" fmla="*/ 76 h 131"/>
                  <a:gd name="T76" fmla="*/ 55 w 153"/>
                  <a:gd name="T77" fmla="*/ 79 h 131"/>
                  <a:gd name="T78" fmla="*/ 58 w 153"/>
                  <a:gd name="T79" fmla="*/ 79 h 131"/>
                  <a:gd name="T80" fmla="*/ 77 w 153"/>
                  <a:gd name="T81" fmla="*/ 70 h 131"/>
                  <a:gd name="T82" fmla="*/ 95 w 153"/>
                  <a:gd name="T83" fmla="*/ 79 h 131"/>
                  <a:gd name="T84" fmla="*/ 96 w 153"/>
                  <a:gd name="T85" fmla="*/ 79 h 131"/>
                  <a:gd name="T86" fmla="*/ 98 w 153"/>
                  <a:gd name="T87" fmla="*/ 79 h 131"/>
                  <a:gd name="T88" fmla="*/ 99 w 153"/>
                  <a:gd name="T89" fmla="*/ 76 h 131"/>
                  <a:gd name="T90" fmla="*/ 99 w 153"/>
                  <a:gd name="T91" fmla="*/ 36 h 131"/>
                  <a:gd name="T92" fmla="*/ 99 w 153"/>
                  <a:gd name="T93" fmla="*/ 36 h 131"/>
                  <a:gd name="T94" fmla="*/ 92 w 153"/>
                  <a:gd name="T95" fmla="*/ 6 h 131"/>
                  <a:gd name="T96" fmla="*/ 134 w 153"/>
                  <a:gd name="T97" fmla="*/ 6 h 131"/>
                  <a:gd name="T98" fmla="*/ 145 w 153"/>
                  <a:gd name="T99" fmla="*/ 34 h 131"/>
                  <a:gd name="T100" fmla="*/ 105 w 153"/>
                  <a:gd name="T101" fmla="*/ 34 h 131"/>
                  <a:gd name="T102" fmla="*/ 102 w 153"/>
                  <a:gd name="T103" fmla="*/ 37 h 131"/>
                  <a:gd name="T104" fmla="*/ 102 w 153"/>
                  <a:gd name="T105" fmla="*/ 37 h 131"/>
                  <a:gd name="T106" fmla="*/ 102 w 153"/>
                  <a:gd name="T107" fmla="*/ 37 h 131"/>
                  <a:gd name="T108" fmla="*/ 105 w 153"/>
                  <a:gd name="T109" fmla="*/ 40 h 131"/>
                  <a:gd name="T110" fmla="*/ 147 w 153"/>
                  <a:gd name="T111" fmla="*/ 40 h 131"/>
                  <a:gd name="T112" fmla="*/ 147 w 153"/>
                  <a:gd name="T113" fmla="*/ 125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3" h="131">
                    <a:moveTo>
                      <a:pt x="152" y="36"/>
                    </a:moveTo>
                    <a:cubicBezTo>
                      <a:pt x="152" y="36"/>
                      <a:pt x="152" y="36"/>
                      <a:pt x="152" y="36"/>
                    </a:cubicBezTo>
                    <a:cubicBezTo>
                      <a:pt x="139" y="2"/>
                      <a:pt x="139" y="2"/>
                      <a:pt x="139" y="2"/>
                    </a:cubicBezTo>
                    <a:cubicBezTo>
                      <a:pt x="139" y="1"/>
                      <a:pt x="138" y="0"/>
                      <a:pt x="13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5" y="0"/>
                      <a:pt x="14" y="1"/>
                      <a:pt x="14" y="2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1" y="37"/>
                      <a:pt x="0" y="37"/>
                      <a:pt x="0" y="37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30"/>
                      <a:pt x="2" y="131"/>
                      <a:pt x="3" y="131"/>
                    </a:cubicBezTo>
                    <a:cubicBezTo>
                      <a:pt x="150" y="131"/>
                      <a:pt x="150" y="131"/>
                      <a:pt x="150" y="131"/>
                    </a:cubicBezTo>
                    <a:cubicBezTo>
                      <a:pt x="151" y="131"/>
                      <a:pt x="153" y="130"/>
                      <a:pt x="153" y="128"/>
                    </a:cubicBezTo>
                    <a:cubicBezTo>
                      <a:pt x="153" y="37"/>
                      <a:pt x="153" y="37"/>
                      <a:pt x="153" y="37"/>
                    </a:cubicBezTo>
                    <a:cubicBezTo>
                      <a:pt x="153" y="37"/>
                      <a:pt x="153" y="37"/>
                      <a:pt x="152" y="36"/>
                    </a:cubicBezTo>
                    <a:close/>
                    <a:moveTo>
                      <a:pt x="86" y="6"/>
                    </a:moveTo>
                    <a:cubicBezTo>
                      <a:pt x="93" y="37"/>
                      <a:pt x="93" y="37"/>
                      <a:pt x="93" y="37"/>
                    </a:cubicBezTo>
                    <a:cubicBezTo>
                      <a:pt x="93" y="71"/>
                      <a:pt x="93" y="71"/>
                      <a:pt x="93" y="71"/>
                    </a:cubicBezTo>
                    <a:cubicBezTo>
                      <a:pt x="78" y="64"/>
                      <a:pt x="78" y="64"/>
                      <a:pt x="78" y="64"/>
                    </a:cubicBezTo>
                    <a:cubicBezTo>
                      <a:pt x="77" y="63"/>
                      <a:pt x="76" y="63"/>
                      <a:pt x="75" y="64"/>
                    </a:cubicBezTo>
                    <a:cubicBezTo>
                      <a:pt x="60" y="71"/>
                      <a:pt x="60" y="71"/>
                      <a:pt x="60" y="71"/>
                    </a:cubicBezTo>
                    <a:cubicBezTo>
                      <a:pt x="60" y="37"/>
                      <a:pt x="60" y="37"/>
                      <a:pt x="60" y="37"/>
                    </a:cubicBezTo>
                    <a:cubicBezTo>
                      <a:pt x="67" y="6"/>
                      <a:pt x="67" y="6"/>
                      <a:pt x="67" y="6"/>
                    </a:cubicBezTo>
                    <a:lnTo>
                      <a:pt x="86" y="6"/>
                    </a:lnTo>
                    <a:close/>
                    <a:moveTo>
                      <a:pt x="147" y="125"/>
                    </a:moveTo>
                    <a:cubicBezTo>
                      <a:pt x="6" y="125"/>
                      <a:pt x="6" y="125"/>
                      <a:pt x="6" y="125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49" y="40"/>
                      <a:pt x="51" y="39"/>
                      <a:pt x="51" y="37"/>
                    </a:cubicBezTo>
                    <a:cubicBezTo>
                      <a:pt x="51" y="37"/>
                      <a:pt x="51" y="37"/>
                      <a:pt x="51" y="37"/>
                    </a:cubicBezTo>
                    <a:cubicBezTo>
                      <a:pt x="51" y="37"/>
                      <a:pt x="51" y="37"/>
                      <a:pt x="51" y="37"/>
                    </a:cubicBezTo>
                    <a:cubicBezTo>
                      <a:pt x="51" y="35"/>
                      <a:pt x="49" y="34"/>
                      <a:pt x="4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54" y="36"/>
                      <a:pt x="54" y="36"/>
                      <a:pt x="54" y="36"/>
                    </a:cubicBezTo>
                    <a:cubicBezTo>
                      <a:pt x="54" y="36"/>
                      <a:pt x="54" y="36"/>
                      <a:pt x="54" y="36"/>
                    </a:cubicBezTo>
                    <a:cubicBezTo>
                      <a:pt x="54" y="76"/>
                      <a:pt x="54" y="76"/>
                      <a:pt x="54" y="76"/>
                    </a:cubicBezTo>
                    <a:cubicBezTo>
                      <a:pt x="54" y="77"/>
                      <a:pt x="54" y="78"/>
                      <a:pt x="55" y="79"/>
                    </a:cubicBezTo>
                    <a:cubicBezTo>
                      <a:pt x="56" y="79"/>
                      <a:pt x="57" y="79"/>
                      <a:pt x="58" y="79"/>
                    </a:cubicBezTo>
                    <a:cubicBezTo>
                      <a:pt x="77" y="70"/>
                      <a:pt x="77" y="70"/>
                      <a:pt x="77" y="70"/>
                    </a:cubicBezTo>
                    <a:cubicBezTo>
                      <a:pt x="95" y="79"/>
                      <a:pt x="95" y="79"/>
                      <a:pt x="95" y="79"/>
                    </a:cubicBezTo>
                    <a:cubicBezTo>
                      <a:pt x="95" y="79"/>
                      <a:pt x="96" y="79"/>
                      <a:pt x="96" y="79"/>
                    </a:cubicBezTo>
                    <a:cubicBezTo>
                      <a:pt x="97" y="79"/>
                      <a:pt x="97" y="79"/>
                      <a:pt x="98" y="79"/>
                    </a:cubicBezTo>
                    <a:cubicBezTo>
                      <a:pt x="99" y="78"/>
                      <a:pt x="99" y="77"/>
                      <a:pt x="99" y="76"/>
                    </a:cubicBezTo>
                    <a:cubicBezTo>
                      <a:pt x="99" y="36"/>
                      <a:pt x="99" y="36"/>
                      <a:pt x="99" y="36"/>
                    </a:cubicBezTo>
                    <a:cubicBezTo>
                      <a:pt x="99" y="36"/>
                      <a:pt x="99" y="36"/>
                      <a:pt x="99" y="36"/>
                    </a:cubicBezTo>
                    <a:cubicBezTo>
                      <a:pt x="92" y="6"/>
                      <a:pt x="92" y="6"/>
                      <a:pt x="92" y="6"/>
                    </a:cubicBezTo>
                    <a:cubicBezTo>
                      <a:pt x="134" y="6"/>
                      <a:pt x="134" y="6"/>
                      <a:pt x="134" y="6"/>
                    </a:cubicBezTo>
                    <a:cubicBezTo>
                      <a:pt x="145" y="34"/>
                      <a:pt x="145" y="34"/>
                      <a:pt x="145" y="34"/>
                    </a:cubicBezTo>
                    <a:cubicBezTo>
                      <a:pt x="105" y="34"/>
                      <a:pt x="105" y="34"/>
                      <a:pt x="105" y="34"/>
                    </a:cubicBezTo>
                    <a:cubicBezTo>
                      <a:pt x="104" y="34"/>
                      <a:pt x="102" y="35"/>
                      <a:pt x="102" y="37"/>
                    </a:cubicBezTo>
                    <a:cubicBezTo>
                      <a:pt x="102" y="37"/>
                      <a:pt x="102" y="37"/>
                      <a:pt x="102" y="37"/>
                    </a:cubicBezTo>
                    <a:cubicBezTo>
                      <a:pt x="102" y="37"/>
                      <a:pt x="102" y="37"/>
                      <a:pt x="102" y="37"/>
                    </a:cubicBezTo>
                    <a:cubicBezTo>
                      <a:pt x="102" y="39"/>
                      <a:pt x="104" y="40"/>
                      <a:pt x="105" y="40"/>
                    </a:cubicBezTo>
                    <a:cubicBezTo>
                      <a:pt x="147" y="40"/>
                      <a:pt x="147" y="40"/>
                      <a:pt x="147" y="40"/>
                    </a:cubicBezTo>
                    <a:lnTo>
                      <a:pt x="147" y="125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" name="Freeform 50"/>
              <p:cNvSpPr>
                <a:spLocks noEditPoints="1"/>
              </p:cNvSpPr>
              <p:nvPr/>
            </p:nvSpPr>
            <p:spPr bwMode="auto">
              <a:xfrm>
                <a:off x="4381" y="5201"/>
                <a:ext cx="362" cy="290"/>
              </a:xfrm>
              <a:custGeom>
                <a:avLst/>
                <a:gdLst>
                  <a:gd name="T0" fmla="*/ 150 w 153"/>
                  <a:gd name="T1" fmla="*/ 0 h 123"/>
                  <a:gd name="T2" fmla="*/ 3 w 153"/>
                  <a:gd name="T3" fmla="*/ 0 h 123"/>
                  <a:gd name="T4" fmla="*/ 0 w 153"/>
                  <a:gd name="T5" fmla="*/ 3 h 123"/>
                  <a:gd name="T6" fmla="*/ 0 w 153"/>
                  <a:gd name="T7" fmla="*/ 37 h 123"/>
                  <a:gd name="T8" fmla="*/ 3 w 153"/>
                  <a:gd name="T9" fmla="*/ 40 h 123"/>
                  <a:gd name="T10" fmla="*/ 8 w 153"/>
                  <a:gd name="T11" fmla="*/ 40 h 123"/>
                  <a:gd name="T12" fmla="*/ 8 w 153"/>
                  <a:gd name="T13" fmla="*/ 120 h 123"/>
                  <a:gd name="T14" fmla="*/ 11 w 153"/>
                  <a:gd name="T15" fmla="*/ 123 h 123"/>
                  <a:gd name="T16" fmla="*/ 141 w 153"/>
                  <a:gd name="T17" fmla="*/ 123 h 123"/>
                  <a:gd name="T18" fmla="*/ 144 w 153"/>
                  <a:gd name="T19" fmla="*/ 120 h 123"/>
                  <a:gd name="T20" fmla="*/ 144 w 153"/>
                  <a:gd name="T21" fmla="*/ 40 h 123"/>
                  <a:gd name="T22" fmla="*/ 150 w 153"/>
                  <a:gd name="T23" fmla="*/ 40 h 123"/>
                  <a:gd name="T24" fmla="*/ 153 w 153"/>
                  <a:gd name="T25" fmla="*/ 37 h 123"/>
                  <a:gd name="T26" fmla="*/ 153 w 153"/>
                  <a:gd name="T27" fmla="*/ 3 h 123"/>
                  <a:gd name="T28" fmla="*/ 150 w 153"/>
                  <a:gd name="T29" fmla="*/ 0 h 123"/>
                  <a:gd name="T30" fmla="*/ 138 w 153"/>
                  <a:gd name="T31" fmla="*/ 117 h 123"/>
                  <a:gd name="T32" fmla="*/ 14 w 153"/>
                  <a:gd name="T33" fmla="*/ 117 h 123"/>
                  <a:gd name="T34" fmla="*/ 14 w 153"/>
                  <a:gd name="T35" fmla="*/ 40 h 123"/>
                  <a:gd name="T36" fmla="*/ 138 w 153"/>
                  <a:gd name="T37" fmla="*/ 40 h 123"/>
                  <a:gd name="T38" fmla="*/ 138 w 153"/>
                  <a:gd name="T39" fmla="*/ 117 h 123"/>
                  <a:gd name="T40" fmla="*/ 147 w 153"/>
                  <a:gd name="T41" fmla="*/ 34 h 123"/>
                  <a:gd name="T42" fmla="*/ 6 w 153"/>
                  <a:gd name="T43" fmla="*/ 34 h 123"/>
                  <a:gd name="T44" fmla="*/ 6 w 153"/>
                  <a:gd name="T45" fmla="*/ 6 h 123"/>
                  <a:gd name="T46" fmla="*/ 147 w 153"/>
                  <a:gd name="T47" fmla="*/ 6 h 123"/>
                  <a:gd name="T48" fmla="*/ 147 w 153"/>
                  <a:gd name="T49" fmla="*/ 34 h 123"/>
                  <a:gd name="T50" fmla="*/ 60 w 153"/>
                  <a:gd name="T51" fmla="*/ 60 h 123"/>
                  <a:gd name="T52" fmla="*/ 93 w 153"/>
                  <a:gd name="T53" fmla="*/ 60 h 123"/>
                  <a:gd name="T54" fmla="*/ 96 w 153"/>
                  <a:gd name="T55" fmla="*/ 57 h 123"/>
                  <a:gd name="T56" fmla="*/ 93 w 153"/>
                  <a:gd name="T57" fmla="*/ 54 h 123"/>
                  <a:gd name="T58" fmla="*/ 60 w 153"/>
                  <a:gd name="T59" fmla="*/ 54 h 123"/>
                  <a:gd name="T60" fmla="*/ 57 w 153"/>
                  <a:gd name="T61" fmla="*/ 57 h 123"/>
                  <a:gd name="T62" fmla="*/ 60 w 153"/>
                  <a:gd name="T63" fmla="*/ 6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3" h="123">
                    <a:moveTo>
                      <a:pt x="150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0" y="39"/>
                      <a:pt x="1" y="40"/>
                      <a:pt x="3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8" y="122"/>
                      <a:pt x="10" y="123"/>
                      <a:pt x="11" y="123"/>
                    </a:cubicBezTo>
                    <a:cubicBezTo>
                      <a:pt x="141" y="123"/>
                      <a:pt x="141" y="123"/>
                      <a:pt x="141" y="123"/>
                    </a:cubicBezTo>
                    <a:cubicBezTo>
                      <a:pt x="143" y="123"/>
                      <a:pt x="144" y="122"/>
                      <a:pt x="144" y="120"/>
                    </a:cubicBezTo>
                    <a:cubicBezTo>
                      <a:pt x="144" y="40"/>
                      <a:pt x="144" y="40"/>
                      <a:pt x="144" y="40"/>
                    </a:cubicBezTo>
                    <a:cubicBezTo>
                      <a:pt x="150" y="40"/>
                      <a:pt x="150" y="40"/>
                      <a:pt x="150" y="40"/>
                    </a:cubicBezTo>
                    <a:cubicBezTo>
                      <a:pt x="152" y="40"/>
                      <a:pt x="153" y="39"/>
                      <a:pt x="153" y="37"/>
                    </a:cubicBezTo>
                    <a:cubicBezTo>
                      <a:pt x="153" y="3"/>
                      <a:pt x="153" y="3"/>
                      <a:pt x="153" y="3"/>
                    </a:cubicBezTo>
                    <a:cubicBezTo>
                      <a:pt x="153" y="1"/>
                      <a:pt x="152" y="0"/>
                      <a:pt x="150" y="0"/>
                    </a:cubicBezTo>
                    <a:close/>
                    <a:moveTo>
                      <a:pt x="138" y="117"/>
                    </a:moveTo>
                    <a:cubicBezTo>
                      <a:pt x="14" y="117"/>
                      <a:pt x="14" y="117"/>
                      <a:pt x="14" y="117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38" y="40"/>
                      <a:pt x="138" y="40"/>
                      <a:pt x="138" y="40"/>
                    </a:cubicBezTo>
                    <a:lnTo>
                      <a:pt x="138" y="117"/>
                    </a:lnTo>
                    <a:close/>
                    <a:moveTo>
                      <a:pt x="147" y="34"/>
                    </a:moveTo>
                    <a:cubicBezTo>
                      <a:pt x="6" y="34"/>
                      <a:pt x="6" y="34"/>
                      <a:pt x="6" y="3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147" y="6"/>
                      <a:pt x="147" y="6"/>
                      <a:pt x="147" y="6"/>
                    </a:cubicBezTo>
                    <a:lnTo>
                      <a:pt x="147" y="34"/>
                    </a:lnTo>
                    <a:close/>
                    <a:moveTo>
                      <a:pt x="60" y="60"/>
                    </a:moveTo>
                    <a:cubicBezTo>
                      <a:pt x="93" y="60"/>
                      <a:pt x="93" y="60"/>
                      <a:pt x="93" y="60"/>
                    </a:cubicBezTo>
                    <a:cubicBezTo>
                      <a:pt x="95" y="60"/>
                      <a:pt x="96" y="59"/>
                      <a:pt x="96" y="57"/>
                    </a:cubicBezTo>
                    <a:cubicBezTo>
                      <a:pt x="96" y="55"/>
                      <a:pt x="95" y="54"/>
                      <a:pt x="93" y="54"/>
                    </a:cubicBezTo>
                    <a:cubicBezTo>
                      <a:pt x="60" y="54"/>
                      <a:pt x="60" y="54"/>
                      <a:pt x="60" y="54"/>
                    </a:cubicBezTo>
                    <a:cubicBezTo>
                      <a:pt x="58" y="54"/>
                      <a:pt x="57" y="55"/>
                      <a:pt x="57" y="57"/>
                    </a:cubicBezTo>
                    <a:cubicBezTo>
                      <a:pt x="57" y="59"/>
                      <a:pt x="58" y="60"/>
                      <a:pt x="60" y="60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" name="Freeform 51"/>
              <p:cNvSpPr>
                <a:spLocks noEditPoints="1"/>
              </p:cNvSpPr>
              <p:nvPr/>
            </p:nvSpPr>
            <p:spPr bwMode="auto">
              <a:xfrm>
                <a:off x="3710" y="5156"/>
                <a:ext cx="274" cy="383"/>
              </a:xfrm>
              <a:custGeom>
                <a:avLst/>
                <a:gdLst>
                  <a:gd name="T0" fmla="*/ 41 w 116"/>
                  <a:gd name="T1" fmla="*/ 21 h 162"/>
                  <a:gd name="T2" fmla="*/ 36 w 116"/>
                  <a:gd name="T3" fmla="*/ 40 h 162"/>
                  <a:gd name="T4" fmla="*/ 33 w 116"/>
                  <a:gd name="T5" fmla="*/ 46 h 162"/>
                  <a:gd name="T6" fmla="*/ 39 w 116"/>
                  <a:gd name="T7" fmla="*/ 52 h 162"/>
                  <a:gd name="T8" fmla="*/ 45 w 116"/>
                  <a:gd name="T9" fmla="*/ 46 h 162"/>
                  <a:gd name="T10" fmla="*/ 42 w 116"/>
                  <a:gd name="T11" fmla="*/ 40 h 162"/>
                  <a:gd name="T12" fmla="*/ 58 w 116"/>
                  <a:gd name="T13" fmla="*/ 15 h 162"/>
                  <a:gd name="T14" fmla="*/ 74 w 116"/>
                  <a:gd name="T15" fmla="*/ 40 h 162"/>
                  <a:gd name="T16" fmla="*/ 71 w 116"/>
                  <a:gd name="T17" fmla="*/ 46 h 162"/>
                  <a:gd name="T18" fmla="*/ 77 w 116"/>
                  <a:gd name="T19" fmla="*/ 52 h 162"/>
                  <a:gd name="T20" fmla="*/ 83 w 116"/>
                  <a:gd name="T21" fmla="*/ 46 h 162"/>
                  <a:gd name="T22" fmla="*/ 80 w 116"/>
                  <a:gd name="T23" fmla="*/ 40 h 162"/>
                  <a:gd name="T24" fmla="*/ 75 w 116"/>
                  <a:gd name="T25" fmla="*/ 21 h 162"/>
                  <a:gd name="T26" fmla="*/ 76 w 116"/>
                  <a:gd name="T27" fmla="*/ 17 h 162"/>
                  <a:gd name="T28" fmla="*/ 58 w 116"/>
                  <a:gd name="T29" fmla="*/ 0 h 162"/>
                  <a:gd name="T30" fmla="*/ 40 w 116"/>
                  <a:gd name="T31" fmla="*/ 17 h 162"/>
                  <a:gd name="T32" fmla="*/ 41 w 116"/>
                  <a:gd name="T33" fmla="*/ 21 h 162"/>
                  <a:gd name="T34" fmla="*/ 58 w 116"/>
                  <a:gd name="T35" fmla="*/ 6 h 162"/>
                  <a:gd name="T36" fmla="*/ 67 w 116"/>
                  <a:gd name="T37" fmla="*/ 12 h 162"/>
                  <a:gd name="T38" fmla="*/ 58 w 116"/>
                  <a:gd name="T39" fmla="*/ 9 h 162"/>
                  <a:gd name="T40" fmla="*/ 49 w 116"/>
                  <a:gd name="T41" fmla="*/ 12 h 162"/>
                  <a:gd name="T42" fmla="*/ 58 w 116"/>
                  <a:gd name="T43" fmla="*/ 6 h 162"/>
                  <a:gd name="T44" fmla="*/ 112 w 116"/>
                  <a:gd name="T45" fmla="*/ 33 h 162"/>
                  <a:gd name="T46" fmla="*/ 111 w 116"/>
                  <a:gd name="T47" fmla="*/ 31 h 162"/>
                  <a:gd name="T48" fmla="*/ 110 w 116"/>
                  <a:gd name="T49" fmla="*/ 31 h 162"/>
                  <a:gd name="T50" fmla="*/ 105 w 116"/>
                  <a:gd name="T51" fmla="*/ 27 h 162"/>
                  <a:gd name="T52" fmla="*/ 101 w 116"/>
                  <a:gd name="T53" fmla="*/ 19 h 162"/>
                  <a:gd name="T54" fmla="*/ 99 w 116"/>
                  <a:gd name="T55" fmla="*/ 18 h 162"/>
                  <a:gd name="T56" fmla="*/ 99 w 116"/>
                  <a:gd name="T57" fmla="*/ 18 h 162"/>
                  <a:gd name="T58" fmla="*/ 80 w 116"/>
                  <a:gd name="T59" fmla="*/ 18 h 162"/>
                  <a:gd name="T60" fmla="*/ 77 w 116"/>
                  <a:gd name="T61" fmla="*/ 21 h 162"/>
                  <a:gd name="T62" fmla="*/ 80 w 116"/>
                  <a:gd name="T63" fmla="*/ 24 h 162"/>
                  <a:gd name="T64" fmla="*/ 96 w 116"/>
                  <a:gd name="T65" fmla="*/ 24 h 162"/>
                  <a:gd name="T66" fmla="*/ 96 w 116"/>
                  <a:gd name="T67" fmla="*/ 30 h 162"/>
                  <a:gd name="T68" fmla="*/ 83 w 116"/>
                  <a:gd name="T69" fmla="*/ 30 h 162"/>
                  <a:gd name="T70" fmla="*/ 80 w 116"/>
                  <a:gd name="T71" fmla="*/ 33 h 162"/>
                  <a:gd name="T72" fmla="*/ 83 w 116"/>
                  <a:gd name="T73" fmla="*/ 36 h 162"/>
                  <a:gd name="T74" fmla="*/ 106 w 116"/>
                  <a:gd name="T75" fmla="*/ 36 h 162"/>
                  <a:gd name="T76" fmla="*/ 110 w 116"/>
                  <a:gd name="T77" fmla="*/ 156 h 162"/>
                  <a:gd name="T78" fmla="*/ 6 w 116"/>
                  <a:gd name="T79" fmla="*/ 156 h 162"/>
                  <a:gd name="T80" fmla="*/ 10 w 116"/>
                  <a:gd name="T81" fmla="*/ 36 h 162"/>
                  <a:gd name="T82" fmla="*/ 32 w 116"/>
                  <a:gd name="T83" fmla="*/ 36 h 162"/>
                  <a:gd name="T84" fmla="*/ 35 w 116"/>
                  <a:gd name="T85" fmla="*/ 33 h 162"/>
                  <a:gd name="T86" fmla="*/ 32 w 116"/>
                  <a:gd name="T87" fmla="*/ 30 h 162"/>
                  <a:gd name="T88" fmla="*/ 20 w 116"/>
                  <a:gd name="T89" fmla="*/ 30 h 162"/>
                  <a:gd name="T90" fmla="*/ 21 w 116"/>
                  <a:gd name="T91" fmla="*/ 24 h 162"/>
                  <a:gd name="T92" fmla="*/ 37 w 116"/>
                  <a:gd name="T93" fmla="*/ 24 h 162"/>
                  <a:gd name="T94" fmla="*/ 40 w 116"/>
                  <a:gd name="T95" fmla="*/ 21 h 162"/>
                  <a:gd name="T96" fmla="*/ 37 w 116"/>
                  <a:gd name="T97" fmla="*/ 18 h 162"/>
                  <a:gd name="T98" fmla="*/ 18 w 116"/>
                  <a:gd name="T99" fmla="*/ 18 h 162"/>
                  <a:gd name="T100" fmla="*/ 17 w 116"/>
                  <a:gd name="T101" fmla="*/ 18 h 162"/>
                  <a:gd name="T102" fmla="*/ 15 w 116"/>
                  <a:gd name="T103" fmla="*/ 19 h 162"/>
                  <a:gd name="T104" fmla="*/ 11 w 116"/>
                  <a:gd name="T105" fmla="*/ 27 h 162"/>
                  <a:gd name="T106" fmla="*/ 6 w 116"/>
                  <a:gd name="T107" fmla="*/ 31 h 162"/>
                  <a:gd name="T108" fmla="*/ 5 w 116"/>
                  <a:gd name="T109" fmla="*/ 31 h 162"/>
                  <a:gd name="T110" fmla="*/ 4 w 116"/>
                  <a:gd name="T111" fmla="*/ 33 h 162"/>
                  <a:gd name="T112" fmla="*/ 0 w 116"/>
                  <a:gd name="T113" fmla="*/ 158 h 162"/>
                  <a:gd name="T114" fmla="*/ 1 w 116"/>
                  <a:gd name="T115" fmla="*/ 161 h 162"/>
                  <a:gd name="T116" fmla="*/ 3 w 116"/>
                  <a:gd name="T117" fmla="*/ 162 h 162"/>
                  <a:gd name="T118" fmla="*/ 113 w 116"/>
                  <a:gd name="T119" fmla="*/ 162 h 162"/>
                  <a:gd name="T120" fmla="*/ 115 w 116"/>
                  <a:gd name="T121" fmla="*/ 161 h 162"/>
                  <a:gd name="T122" fmla="*/ 116 w 116"/>
                  <a:gd name="T123" fmla="*/ 158 h 162"/>
                  <a:gd name="T124" fmla="*/ 112 w 116"/>
                  <a:gd name="T125" fmla="*/ 33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6" h="162">
                    <a:moveTo>
                      <a:pt x="41" y="21"/>
                    </a:moveTo>
                    <a:cubicBezTo>
                      <a:pt x="39" y="26"/>
                      <a:pt x="37" y="33"/>
                      <a:pt x="36" y="40"/>
                    </a:cubicBezTo>
                    <a:cubicBezTo>
                      <a:pt x="35" y="41"/>
                      <a:pt x="33" y="43"/>
                      <a:pt x="33" y="46"/>
                    </a:cubicBezTo>
                    <a:cubicBezTo>
                      <a:pt x="33" y="49"/>
                      <a:pt x="36" y="52"/>
                      <a:pt x="39" y="52"/>
                    </a:cubicBezTo>
                    <a:cubicBezTo>
                      <a:pt x="43" y="52"/>
                      <a:pt x="45" y="49"/>
                      <a:pt x="45" y="46"/>
                    </a:cubicBezTo>
                    <a:cubicBezTo>
                      <a:pt x="45" y="43"/>
                      <a:pt x="44" y="41"/>
                      <a:pt x="42" y="40"/>
                    </a:cubicBezTo>
                    <a:cubicBezTo>
                      <a:pt x="44" y="26"/>
                      <a:pt x="50" y="15"/>
                      <a:pt x="58" y="15"/>
                    </a:cubicBezTo>
                    <a:cubicBezTo>
                      <a:pt x="66" y="15"/>
                      <a:pt x="73" y="26"/>
                      <a:pt x="74" y="40"/>
                    </a:cubicBezTo>
                    <a:cubicBezTo>
                      <a:pt x="72" y="41"/>
                      <a:pt x="71" y="43"/>
                      <a:pt x="71" y="46"/>
                    </a:cubicBezTo>
                    <a:cubicBezTo>
                      <a:pt x="71" y="49"/>
                      <a:pt x="73" y="52"/>
                      <a:pt x="77" y="52"/>
                    </a:cubicBezTo>
                    <a:cubicBezTo>
                      <a:pt x="80" y="52"/>
                      <a:pt x="83" y="49"/>
                      <a:pt x="83" y="46"/>
                    </a:cubicBezTo>
                    <a:cubicBezTo>
                      <a:pt x="83" y="43"/>
                      <a:pt x="81" y="41"/>
                      <a:pt x="80" y="40"/>
                    </a:cubicBezTo>
                    <a:cubicBezTo>
                      <a:pt x="79" y="33"/>
                      <a:pt x="77" y="26"/>
                      <a:pt x="75" y="21"/>
                    </a:cubicBezTo>
                    <a:cubicBezTo>
                      <a:pt x="76" y="20"/>
                      <a:pt x="77" y="19"/>
                      <a:pt x="76" y="17"/>
                    </a:cubicBezTo>
                    <a:cubicBezTo>
                      <a:pt x="73" y="7"/>
                      <a:pt x="66" y="0"/>
                      <a:pt x="58" y="0"/>
                    </a:cubicBezTo>
                    <a:cubicBezTo>
                      <a:pt x="50" y="0"/>
                      <a:pt x="43" y="7"/>
                      <a:pt x="40" y="17"/>
                    </a:cubicBezTo>
                    <a:cubicBezTo>
                      <a:pt x="39" y="19"/>
                      <a:pt x="40" y="20"/>
                      <a:pt x="41" y="21"/>
                    </a:cubicBezTo>
                    <a:close/>
                    <a:moveTo>
                      <a:pt x="58" y="6"/>
                    </a:moveTo>
                    <a:cubicBezTo>
                      <a:pt x="61" y="6"/>
                      <a:pt x="65" y="8"/>
                      <a:pt x="67" y="12"/>
                    </a:cubicBezTo>
                    <a:cubicBezTo>
                      <a:pt x="64" y="10"/>
                      <a:pt x="61" y="9"/>
                      <a:pt x="58" y="9"/>
                    </a:cubicBezTo>
                    <a:cubicBezTo>
                      <a:pt x="55" y="9"/>
                      <a:pt x="52" y="10"/>
                      <a:pt x="49" y="12"/>
                    </a:cubicBezTo>
                    <a:cubicBezTo>
                      <a:pt x="51" y="8"/>
                      <a:pt x="55" y="6"/>
                      <a:pt x="58" y="6"/>
                    </a:cubicBezTo>
                    <a:close/>
                    <a:moveTo>
                      <a:pt x="112" y="33"/>
                    </a:moveTo>
                    <a:cubicBezTo>
                      <a:pt x="112" y="32"/>
                      <a:pt x="112" y="32"/>
                      <a:pt x="111" y="31"/>
                    </a:cubicBezTo>
                    <a:cubicBezTo>
                      <a:pt x="111" y="31"/>
                      <a:pt x="111" y="31"/>
                      <a:pt x="110" y="31"/>
                    </a:cubicBezTo>
                    <a:cubicBezTo>
                      <a:pt x="110" y="30"/>
                      <a:pt x="107" y="28"/>
                      <a:pt x="105" y="27"/>
                    </a:cubicBezTo>
                    <a:cubicBezTo>
                      <a:pt x="101" y="19"/>
                      <a:pt x="101" y="19"/>
                      <a:pt x="101" y="19"/>
                    </a:cubicBezTo>
                    <a:cubicBezTo>
                      <a:pt x="101" y="19"/>
                      <a:pt x="100" y="18"/>
                      <a:pt x="99" y="18"/>
                    </a:cubicBezTo>
                    <a:cubicBezTo>
                      <a:pt x="99" y="18"/>
                      <a:pt x="99" y="18"/>
                      <a:pt x="99" y="18"/>
                    </a:cubicBezTo>
                    <a:cubicBezTo>
                      <a:pt x="80" y="18"/>
                      <a:pt x="80" y="18"/>
                      <a:pt x="80" y="18"/>
                    </a:cubicBezTo>
                    <a:cubicBezTo>
                      <a:pt x="78" y="18"/>
                      <a:pt x="77" y="19"/>
                      <a:pt x="77" y="21"/>
                    </a:cubicBezTo>
                    <a:cubicBezTo>
                      <a:pt x="77" y="23"/>
                      <a:pt x="78" y="24"/>
                      <a:pt x="80" y="24"/>
                    </a:cubicBezTo>
                    <a:cubicBezTo>
                      <a:pt x="96" y="24"/>
                      <a:pt x="96" y="24"/>
                      <a:pt x="96" y="24"/>
                    </a:cubicBezTo>
                    <a:cubicBezTo>
                      <a:pt x="96" y="30"/>
                      <a:pt x="96" y="30"/>
                      <a:pt x="96" y="30"/>
                    </a:cubicBezTo>
                    <a:cubicBezTo>
                      <a:pt x="83" y="30"/>
                      <a:pt x="83" y="30"/>
                      <a:pt x="83" y="30"/>
                    </a:cubicBezTo>
                    <a:cubicBezTo>
                      <a:pt x="82" y="30"/>
                      <a:pt x="80" y="32"/>
                      <a:pt x="80" y="33"/>
                    </a:cubicBezTo>
                    <a:cubicBezTo>
                      <a:pt x="80" y="35"/>
                      <a:pt x="82" y="36"/>
                      <a:pt x="83" y="36"/>
                    </a:cubicBezTo>
                    <a:cubicBezTo>
                      <a:pt x="106" y="36"/>
                      <a:pt x="106" y="36"/>
                      <a:pt x="106" y="36"/>
                    </a:cubicBezTo>
                    <a:cubicBezTo>
                      <a:pt x="110" y="156"/>
                      <a:pt x="110" y="156"/>
                      <a:pt x="110" y="156"/>
                    </a:cubicBezTo>
                    <a:cubicBezTo>
                      <a:pt x="6" y="156"/>
                      <a:pt x="6" y="156"/>
                      <a:pt x="6" y="15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4" y="36"/>
                      <a:pt x="35" y="35"/>
                      <a:pt x="35" y="33"/>
                    </a:cubicBezTo>
                    <a:cubicBezTo>
                      <a:pt x="35" y="32"/>
                      <a:pt x="34" y="30"/>
                      <a:pt x="32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8" y="24"/>
                      <a:pt x="40" y="23"/>
                      <a:pt x="40" y="21"/>
                    </a:cubicBezTo>
                    <a:cubicBezTo>
                      <a:pt x="40" y="19"/>
                      <a:pt x="38" y="18"/>
                      <a:pt x="37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8"/>
                      <a:pt x="17" y="18"/>
                    </a:cubicBezTo>
                    <a:cubicBezTo>
                      <a:pt x="16" y="18"/>
                      <a:pt x="15" y="19"/>
                      <a:pt x="15" y="19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9" y="28"/>
                      <a:pt x="7" y="30"/>
                      <a:pt x="6" y="31"/>
                    </a:cubicBezTo>
                    <a:cubicBezTo>
                      <a:pt x="6" y="31"/>
                      <a:pt x="6" y="31"/>
                      <a:pt x="5" y="31"/>
                    </a:cubicBezTo>
                    <a:cubicBezTo>
                      <a:pt x="5" y="32"/>
                      <a:pt x="4" y="32"/>
                      <a:pt x="4" y="33"/>
                    </a:cubicBezTo>
                    <a:cubicBezTo>
                      <a:pt x="0" y="158"/>
                      <a:pt x="0" y="158"/>
                      <a:pt x="0" y="158"/>
                    </a:cubicBezTo>
                    <a:cubicBezTo>
                      <a:pt x="0" y="159"/>
                      <a:pt x="1" y="160"/>
                      <a:pt x="1" y="161"/>
                    </a:cubicBezTo>
                    <a:cubicBezTo>
                      <a:pt x="2" y="161"/>
                      <a:pt x="2" y="162"/>
                      <a:pt x="3" y="162"/>
                    </a:cubicBezTo>
                    <a:cubicBezTo>
                      <a:pt x="113" y="162"/>
                      <a:pt x="113" y="162"/>
                      <a:pt x="113" y="162"/>
                    </a:cubicBezTo>
                    <a:cubicBezTo>
                      <a:pt x="114" y="162"/>
                      <a:pt x="115" y="161"/>
                      <a:pt x="115" y="161"/>
                    </a:cubicBezTo>
                    <a:cubicBezTo>
                      <a:pt x="116" y="160"/>
                      <a:pt x="116" y="159"/>
                      <a:pt x="116" y="158"/>
                    </a:cubicBezTo>
                    <a:lnTo>
                      <a:pt x="112" y="33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" name="Freeform 52"/>
              <p:cNvSpPr>
                <a:spLocks noEditPoints="1"/>
              </p:cNvSpPr>
              <p:nvPr/>
            </p:nvSpPr>
            <p:spPr bwMode="auto">
              <a:xfrm>
                <a:off x="3010" y="5196"/>
                <a:ext cx="246" cy="300"/>
              </a:xfrm>
              <a:custGeom>
                <a:avLst/>
                <a:gdLst>
                  <a:gd name="T0" fmla="*/ 76 w 104"/>
                  <a:gd name="T1" fmla="*/ 19 h 127"/>
                  <a:gd name="T2" fmla="*/ 69 w 104"/>
                  <a:gd name="T3" fmla="*/ 19 h 127"/>
                  <a:gd name="T4" fmla="*/ 66 w 104"/>
                  <a:gd name="T5" fmla="*/ 22 h 127"/>
                  <a:gd name="T6" fmla="*/ 69 w 104"/>
                  <a:gd name="T7" fmla="*/ 25 h 127"/>
                  <a:gd name="T8" fmla="*/ 70 w 104"/>
                  <a:gd name="T9" fmla="*/ 25 h 127"/>
                  <a:gd name="T10" fmla="*/ 70 w 104"/>
                  <a:gd name="T11" fmla="*/ 29 h 127"/>
                  <a:gd name="T12" fmla="*/ 55 w 104"/>
                  <a:gd name="T13" fmla="*/ 44 h 127"/>
                  <a:gd name="T14" fmla="*/ 49 w 104"/>
                  <a:gd name="T15" fmla="*/ 44 h 127"/>
                  <a:gd name="T16" fmla="*/ 34 w 104"/>
                  <a:gd name="T17" fmla="*/ 29 h 127"/>
                  <a:gd name="T18" fmla="*/ 34 w 104"/>
                  <a:gd name="T19" fmla="*/ 25 h 127"/>
                  <a:gd name="T20" fmla="*/ 34 w 104"/>
                  <a:gd name="T21" fmla="*/ 25 h 127"/>
                  <a:gd name="T22" fmla="*/ 37 w 104"/>
                  <a:gd name="T23" fmla="*/ 22 h 127"/>
                  <a:gd name="T24" fmla="*/ 34 w 104"/>
                  <a:gd name="T25" fmla="*/ 19 h 127"/>
                  <a:gd name="T26" fmla="*/ 27 w 104"/>
                  <a:gd name="T27" fmla="*/ 19 h 127"/>
                  <a:gd name="T28" fmla="*/ 24 w 104"/>
                  <a:gd name="T29" fmla="*/ 22 h 127"/>
                  <a:gd name="T30" fmla="*/ 27 w 104"/>
                  <a:gd name="T31" fmla="*/ 25 h 127"/>
                  <a:gd name="T32" fmla="*/ 28 w 104"/>
                  <a:gd name="T33" fmla="*/ 25 h 127"/>
                  <a:gd name="T34" fmla="*/ 28 w 104"/>
                  <a:gd name="T35" fmla="*/ 29 h 127"/>
                  <a:gd name="T36" fmla="*/ 49 w 104"/>
                  <a:gd name="T37" fmla="*/ 50 h 127"/>
                  <a:gd name="T38" fmla="*/ 55 w 104"/>
                  <a:gd name="T39" fmla="*/ 50 h 127"/>
                  <a:gd name="T40" fmla="*/ 76 w 104"/>
                  <a:gd name="T41" fmla="*/ 29 h 127"/>
                  <a:gd name="T42" fmla="*/ 76 w 104"/>
                  <a:gd name="T43" fmla="*/ 25 h 127"/>
                  <a:gd name="T44" fmla="*/ 76 w 104"/>
                  <a:gd name="T45" fmla="*/ 25 h 127"/>
                  <a:gd name="T46" fmla="*/ 79 w 104"/>
                  <a:gd name="T47" fmla="*/ 22 h 127"/>
                  <a:gd name="T48" fmla="*/ 76 w 104"/>
                  <a:gd name="T49" fmla="*/ 19 h 127"/>
                  <a:gd name="T50" fmla="*/ 104 w 104"/>
                  <a:gd name="T51" fmla="*/ 123 h 127"/>
                  <a:gd name="T52" fmla="*/ 100 w 104"/>
                  <a:gd name="T53" fmla="*/ 3 h 127"/>
                  <a:gd name="T54" fmla="*/ 97 w 104"/>
                  <a:gd name="T55" fmla="*/ 0 h 127"/>
                  <a:gd name="T56" fmla="*/ 7 w 104"/>
                  <a:gd name="T57" fmla="*/ 0 h 127"/>
                  <a:gd name="T58" fmla="*/ 4 w 104"/>
                  <a:gd name="T59" fmla="*/ 3 h 127"/>
                  <a:gd name="T60" fmla="*/ 0 w 104"/>
                  <a:gd name="T61" fmla="*/ 124 h 127"/>
                  <a:gd name="T62" fmla="*/ 1 w 104"/>
                  <a:gd name="T63" fmla="*/ 126 h 127"/>
                  <a:gd name="T64" fmla="*/ 3 w 104"/>
                  <a:gd name="T65" fmla="*/ 127 h 127"/>
                  <a:gd name="T66" fmla="*/ 101 w 104"/>
                  <a:gd name="T67" fmla="*/ 127 h 127"/>
                  <a:gd name="T68" fmla="*/ 101 w 104"/>
                  <a:gd name="T69" fmla="*/ 127 h 127"/>
                  <a:gd name="T70" fmla="*/ 104 w 104"/>
                  <a:gd name="T71" fmla="*/ 124 h 127"/>
                  <a:gd name="T72" fmla="*/ 104 w 104"/>
                  <a:gd name="T73" fmla="*/ 123 h 127"/>
                  <a:gd name="T74" fmla="*/ 6 w 104"/>
                  <a:gd name="T75" fmla="*/ 121 h 127"/>
                  <a:gd name="T76" fmla="*/ 10 w 104"/>
                  <a:gd name="T77" fmla="*/ 6 h 127"/>
                  <a:gd name="T78" fmla="*/ 94 w 104"/>
                  <a:gd name="T79" fmla="*/ 6 h 127"/>
                  <a:gd name="T80" fmla="*/ 98 w 104"/>
                  <a:gd name="T81" fmla="*/ 121 h 127"/>
                  <a:gd name="T82" fmla="*/ 6 w 104"/>
                  <a:gd name="T83" fmla="*/ 121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4" h="127">
                    <a:moveTo>
                      <a:pt x="76" y="19"/>
                    </a:moveTo>
                    <a:cubicBezTo>
                      <a:pt x="69" y="19"/>
                      <a:pt x="69" y="19"/>
                      <a:pt x="69" y="19"/>
                    </a:cubicBezTo>
                    <a:cubicBezTo>
                      <a:pt x="67" y="19"/>
                      <a:pt x="66" y="20"/>
                      <a:pt x="66" y="22"/>
                    </a:cubicBezTo>
                    <a:cubicBezTo>
                      <a:pt x="66" y="23"/>
                      <a:pt x="67" y="25"/>
                      <a:pt x="69" y="25"/>
                    </a:cubicBezTo>
                    <a:cubicBezTo>
                      <a:pt x="70" y="25"/>
                      <a:pt x="70" y="25"/>
                      <a:pt x="70" y="25"/>
                    </a:cubicBezTo>
                    <a:cubicBezTo>
                      <a:pt x="70" y="29"/>
                      <a:pt x="70" y="29"/>
                      <a:pt x="70" y="29"/>
                    </a:cubicBezTo>
                    <a:cubicBezTo>
                      <a:pt x="70" y="38"/>
                      <a:pt x="63" y="44"/>
                      <a:pt x="55" y="44"/>
                    </a:cubicBezTo>
                    <a:cubicBezTo>
                      <a:pt x="49" y="44"/>
                      <a:pt x="49" y="44"/>
                      <a:pt x="49" y="44"/>
                    </a:cubicBezTo>
                    <a:cubicBezTo>
                      <a:pt x="41" y="44"/>
                      <a:pt x="34" y="38"/>
                      <a:pt x="34" y="29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6" y="25"/>
                      <a:pt x="37" y="23"/>
                      <a:pt x="37" y="22"/>
                    </a:cubicBezTo>
                    <a:cubicBezTo>
                      <a:pt x="37" y="20"/>
                      <a:pt x="36" y="19"/>
                      <a:pt x="34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5" y="19"/>
                      <a:pt x="24" y="20"/>
                      <a:pt x="24" y="22"/>
                    </a:cubicBezTo>
                    <a:cubicBezTo>
                      <a:pt x="24" y="23"/>
                      <a:pt x="25" y="25"/>
                      <a:pt x="27" y="25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41"/>
                      <a:pt x="37" y="50"/>
                      <a:pt x="49" y="50"/>
                    </a:cubicBezTo>
                    <a:cubicBezTo>
                      <a:pt x="55" y="50"/>
                      <a:pt x="55" y="50"/>
                      <a:pt x="55" y="50"/>
                    </a:cubicBezTo>
                    <a:cubicBezTo>
                      <a:pt x="67" y="50"/>
                      <a:pt x="76" y="41"/>
                      <a:pt x="76" y="29"/>
                    </a:cubicBezTo>
                    <a:cubicBezTo>
                      <a:pt x="76" y="25"/>
                      <a:pt x="76" y="25"/>
                      <a:pt x="76" y="25"/>
                    </a:cubicBezTo>
                    <a:cubicBezTo>
                      <a:pt x="76" y="25"/>
                      <a:pt x="76" y="25"/>
                      <a:pt x="76" y="25"/>
                    </a:cubicBezTo>
                    <a:cubicBezTo>
                      <a:pt x="78" y="25"/>
                      <a:pt x="79" y="23"/>
                      <a:pt x="79" y="22"/>
                    </a:cubicBezTo>
                    <a:cubicBezTo>
                      <a:pt x="79" y="20"/>
                      <a:pt x="78" y="19"/>
                      <a:pt x="76" y="19"/>
                    </a:cubicBezTo>
                    <a:close/>
                    <a:moveTo>
                      <a:pt x="104" y="123"/>
                    </a:moveTo>
                    <a:cubicBezTo>
                      <a:pt x="100" y="3"/>
                      <a:pt x="100" y="3"/>
                      <a:pt x="100" y="3"/>
                    </a:cubicBezTo>
                    <a:cubicBezTo>
                      <a:pt x="100" y="2"/>
                      <a:pt x="99" y="0"/>
                      <a:pt x="9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5" y="0"/>
                      <a:pt x="4" y="2"/>
                      <a:pt x="4" y="3"/>
                    </a:cubicBezTo>
                    <a:cubicBezTo>
                      <a:pt x="0" y="124"/>
                      <a:pt x="0" y="124"/>
                      <a:pt x="0" y="124"/>
                    </a:cubicBezTo>
                    <a:cubicBezTo>
                      <a:pt x="0" y="125"/>
                      <a:pt x="0" y="126"/>
                      <a:pt x="1" y="126"/>
                    </a:cubicBezTo>
                    <a:cubicBezTo>
                      <a:pt x="1" y="127"/>
                      <a:pt x="2" y="127"/>
                      <a:pt x="3" y="127"/>
                    </a:cubicBezTo>
                    <a:cubicBezTo>
                      <a:pt x="101" y="127"/>
                      <a:pt x="101" y="127"/>
                      <a:pt x="101" y="127"/>
                    </a:cubicBezTo>
                    <a:cubicBezTo>
                      <a:pt x="101" y="127"/>
                      <a:pt x="101" y="127"/>
                      <a:pt x="101" y="127"/>
                    </a:cubicBezTo>
                    <a:cubicBezTo>
                      <a:pt x="103" y="127"/>
                      <a:pt x="104" y="126"/>
                      <a:pt x="104" y="124"/>
                    </a:cubicBezTo>
                    <a:cubicBezTo>
                      <a:pt x="104" y="124"/>
                      <a:pt x="104" y="124"/>
                      <a:pt x="104" y="123"/>
                    </a:cubicBezTo>
                    <a:close/>
                    <a:moveTo>
                      <a:pt x="6" y="121"/>
                    </a:moveTo>
                    <a:cubicBezTo>
                      <a:pt x="10" y="6"/>
                      <a:pt x="10" y="6"/>
                      <a:pt x="10" y="6"/>
                    </a:cubicBezTo>
                    <a:cubicBezTo>
                      <a:pt x="94" y="6"/>
                      <a:pt x="94" y="6"/>
                      <a:pt x="94" y="6"/>
                    </a:cubicBezTo>
                    <a:cubicBezTo>
                      <a:pt x="98" y="121"/>
                      <a:pt x="98" y="121"/>
                      <a:pt x="98" y="121"/>
                    </a:cubicBezTo>
                    <a:lnTo>
                      <a:pt x="6" y="121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" name="Freeform 53"/>
              <p:cNvSpPr>
                <a:spLocks noEditPoints="1"/>
              </p:cNvSpPr>
              <p:nvPr/>
            </p:nvSpPr>
            <p:spPr bwMode="auto">
              <a:xfrm>
                <a:off x="2297" y="5153"/>
                <a:ext cx="245" cy="388"/>
              </a:xfrm>
              <a:custGeom>
                <a:avLst/>
                <a:gdLst>
                  <a:gd name="T0" fmla="*/ 104 w 104"/>
                  <a:gd name="T1" fmla="*/ 160 h 164"/>
                  <a:gd name="T2" fmla="*/ 100 w 104"/>
                  <a:gd name="T3" fmla="*/ 40 h 164"/>
                  <a:gd name="T4" fmla="*/ 97 w 104"/>
                  <a:gd name="T5" fmla="*/ 37 h 164"/>
                  <a:gd name="T6" fmla="*/ 6 w 104"/>
                  <a:gd name="T7" fmla="*/ 37 h 164"/>
                  <a:gd name="T8" fmla="*/ 3 w 104"/>
                  <a:gd name="T9" fmla="*/ 40 h 164"/>
                  <a:gd name="T10" fmla="*/ 0 w 104"/>
                  <a:gd name="T11" fmla="*/ 161 h 164"/>
                  <a:gd name="T12" fmla="*/ 0 w 104"/>
                  <a:gd name="T13" fmla="*/ 163 h 164"/>
                  <a:gd name="T14" fmla="*/ 3 w 104"/>
                  <a:gd name="T15" fmla="*/ 164 h 164"/>
                  <a:gd name="T16" fmla="*/ 101 w 104"/>
                  <a:gd name="T17" fmla="*/ 164 h 164"/>
                  <a:gd name="T18" fmla="*/ 101 w 104"/>
                  <a:gd name="T19" fmla="*/ 164 h 164"/>
                  <a:gd name="T20" fmla="*/ 104 w 104"/>
                  <a:gd name="T21" fmla="*/ 161 h 164"/>
                  <a:gd name="T22" fmla="*/ 104 w 104"/>
                  <a:gd name="T23" fmla="*/ 160 h 164"/>
                  <a:gd name="T24" fmla="*/ 6 w 104"/>
                  <a:gd name="T25" fmla="*/ 158 h 164"/>
                  <a:gd name="T26" fmla="*/ 9 w 104"/>
                  <a:gd name="T27" fmla="*/ 43 h 164"/>
                  <a:gd name="T28" fmla="*/ 94 w 104"/>
                  <a:gd name="T29" fmla="*/ 43 h 164"/>
                  <a:gd name="T30" fmla="*/ 98 w 104"/>
                  <a:gd name="T31" fmla="*/ 158 h 164"/>
                  <a:gd name="T32" fmla="*/ 6 w 104"/>
                  <a:gd name="T33" fmla="*/ 158 h 164"/>
                  <a:gd name="T34" fmla="*/ 29 w 104"/>
                  <a:gd name="T35" fmla="*/ 32 h 164"/>
                  <a:gd name="T36" fmla="*/ 32 w 104"/>
                  <a:gd name="T37" fmla="*/ 29 h 164"/>
                  <a:gd name="T38" fmla="*/ 32 w 104"/>
                  <a:gd name="T39" fmla="*/ 22 h 164"/>
                  <a:gd name="T40" fmla="*/ 48 w 104"/>
                  <a:gd name="T41" fmla="*/ 6 h 164"/>
                  <a:gd name="T42" fmla="*/ 55 w 104"/>
                  <a:gd name="T43" fmla="*/ 6 h 164"/>
                  <a:gd name="T44" fmla="*/ 72 w 104"/>
                  <a:gd name="T45" fmla="*/ 22 h 164"/>
                  <a:gd name="T46" fmla="*/ 72 w 104"/>
                  <a:gd name="T47" fmla="*/ 29 h 164"/>
                  <a:gd name="T48" fmla="*/ 75 w 104"/>
                  <a:gd name="T49" fmla="*/ 32 h 164"/>
                  <a:gd name="T50" fmla="*/ 78 w 104"/>
                  <a:gd name="T51" fmla="*/ 29 h 164"/>
                  <a:gd name="T52" fmla="*/ 78 w 104"/>
                  <a:gd name="T53" fmla="*/ 22 h 164"/>
                  <a:gd name="T54" fmla="*/ 55 w 104"/>
                  <a:gd name="T55" fmla="*/ 0 h 164"/>
                  <a:gd name="T56" fmla="*/ 48 w 104"/>
                  <a:gd name="T57" fmla="*/ 0 h 164"/>
                  <a:gd name="T58" fmla="*/ 26 w 104"/>
                  <a:gd name="T59" fmla="*/ 22 h 164"/>
                  <a:gd name="T60" fmla="*/ 26 w 104"/>
                  <a:gd name="T61" fmla="*/ 29 h 164"/>
                  <a:gd name="T62" fmla="*/ 29 w 104"/>
                  <a:gd name="T63" fmla="*/ 32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4" h="164">
                    <a:moveTo>
                      <a:pt x="104" y="160"/>
                    </a:moveTo>
                    <a:cubicBezTo>
                      <a:pt x="100" y="40"/>
                      <a:pt x="100" y="40"/>
                      <a:pt x="100" y="40"/>
                    </a:cubicBezTo>
                    <a:cubicBezTo>
                      <a:pt x="100" y="38"/>
                      <a:pt x="99" y="37"/>
                      <a:pt x="97" y="37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5" y="37"/>
                      <a:pt x="3" y="38"/>
                      <a:pt x="3" y="40"/>
                    </a:cubicBezTo>
                    <a:cubicBezTo>
                      <a:pt x="0" y="161"/>
                      <a:pt x="0" y="161"/>
                      <a:pt x="0" y="161"/>
                    </a:cubicBezTo>
                    <a:cubicBezTo>
                      <a:pt x="0" y="162"/>
                      <a:pt x="0" y="162"/>
                      <a:pt x="0" y="163"/>
                    </a:cubicBezTo>
                    <a:cubicBezTo>
                      <a:pt x="1" y="164"/>
                      <a:pt x="2" y="164"/>
                      <a:pt x="3" y="164"/>
                    </a:cubicBezTo>
                    <a:cubicBezTo>
                      <a:pt x="101" y="164"/>
                      <a:pt x="101" y="164"/>
                      <a:pt x="101" y="164"/>
                    </a:cubicBezTo>
                    <a:cubicBezTo>
                      <a:pt x="101" y="164"/>
                      <a:pt x="101" y="164"/>
                      <a:pt x="101" y="164"/>
                    </a:cubicBezTo>
                    <a:cubicBezTo>
                      <a:pt x="103" y="164"/>
                      <a:pt x="104" y="163"/>
                      <a:pt x="104" y="161"/>
                    </a:cubicBezTo>
                    <a:cubicBezTo>
                      <a:pt x="104" y="161"/>
                      <a:pt x="104" y="160"/>
                      <a:pt x="104" y="160"/>
                    </a:cubicBezTo>
                    <a:close/>
                    <a:moveTo>
                      <a:pt x="6" y="158"/>
                    </a:moveTo>
                    <a:cubicBezTo>
                      <a:pt x="9" y="43"/>
                      <a:pt x="9" y="43"/>
                      <a:pt x="9" y="43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8" y="158"/>
                      <a:pt x="98" y="158"/>
                      <a:pt x="98" y="158"/>
                    </a:cubicBezTo>
                    <a:lnTo>
                      <a:pt x="6" y="158"/>
                    </a:lnTo>
                    <a:close/>
                    <a:moveTo>
                      <a:pt x="29" y="32"/>
                    </a:moveTo>
                    <a:cubicBezTo>
                      <a:pt x="30" y="32"/>
                      <a:pt x="32" y="31"/>
                      <a:pt x="32" y="29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13"/>
                      <a:pt x="39" y="6"/>
                      <a:pt x="48" y="6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64" y="6"/>
                      <a:pt x="72" y="13"/>
                      <a:pt x="72" y="22"/>
                    </a:cubicBezTo>
                    <a:cubicBezTo>
                      <a:pt x="72" y="29"/>
                      <a:pt x="72" y="29"/>
                      <a:pt x="72" y="29"/>
                    </a:cubicBezTo>
                    <a:cubicBezTo>
                      <a:pt x="72" y="31"/>
                      <a:pt x="73" y="32"/>
                      <a:pt x="75" y="32"/>
                    </a:cubicBezTo>
                    <a:cubicBezTo>
                      <a:pt x="77" y="32"/>
                      <a:pt x="78" y="31"/>
                      <a:pt x="78" y="29"/>
                    </a:cubicBezTo>
                    <a:cubicBezTo>
                      <a:pt x="78" y="22"/>
                      <a:pt x="78" y="22"/>
                      <a:pt x="78" y="22"/>
                    </a:cubicBezTo>
                    <a:cubicBezTo>
                      <a:pt x="78" y="10"/>
                      <a:pt x="68" y="0"/>
                      <a:pt x="55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36" y="0"/>
                      <a:pt x="26" y="10"/>
                      <a:pt x="26" y="22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31"/>
                      <a:pt x="27" y="32"/>
                      <a:pt x="29" y="32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" name="Freeform 54"/>
              <p:cNvSpPr>
                <a:spLocks noEditPoints="1"/>
              </p:cNvSpPr>
              <p:nvPr/>
            </p:nvSpPr>
            <p:spPr bwMode="auto">
              <a:xfrm>
                <a:off x="1505" y="5144"/>
                <a:ext cx="399" cy="404"/>
              </a:xfrm>
              <a:custGeom>
                <a:avLst/>
                <a:gdLst>
                  <a:gd name="T0" fmla="*/ 45 w 169"/>
                  <a:gd name="T1" fmla="*/ 58 h 171"/>
                  <a:gd name="T2" fmla="*/ 92 w 169"/>
                  <a:gd name="T3" fmla="*/ 14 h 171"/>
                  <a:gd name="T4" fmla="*/ 127 w 169"/>
                  <a:gd name="T5" fmla="*/ 59 h 171"/>
                  <a:gd name="T6" fmla="*/ 129 w 169"/>
                  <a:gd name="T7" fmla="*/ 54 h 171"/>
                  <a:gd name="T8" fmla="*/ 102 w 169"/>
                  <a:gd name="T9" fmla="*/ 7 h 171"/>
                  <a:gd name="T10" fmla="*/ 74 w 169"/>
                  <a:gd name="T11" fmla="*/ 0 h 171"/>
                  <a:gd name="T12" fmla="*/ 71 w 169"/>
                  <a:gd name="T13" fmla="*/ 14 h 171"/>
                  <a:gd name="T14" fmla="*/ 40 w 169"/>
                  <a:gd name="T15" fmla="*/ 58 h 171"/>
                  <a:gd name="T16" fmla="*/ 74 w 169"/>
                  <a:gd name="T17" fmla="*/ 6 h 171"/>
                  <a:gd name="T18" fmla="*/ 96 w 169"/>
                  <a:gd name="T19" fmla="*/ 7 h 171"/>
                  <a:gd name="T20" fmla="*/ 74 w 169"/>
                  <a:gd name="T21" fmla="*/ 8 h 171"/>
                  <a:gd name="T22" fmla="*/ 74 w 169"/>
                  <a:gd name="T23" fmla="*/ 6 h 171"/>
                  <a:gd name="T24" fmla="*/ 154 w 169"/>
                  <a:gd name="T25" fmla="*/ 64 h 171"/>
                  <a:gd name="T26" fmla="*/ 3 w 169"/>
                  <a:gd name="T27" fmla="*/ 64 h 171"/>
                  <a:gd name="T28" fmla="*/ 3 w 169"/>
                  <a:gd name="T29" fmla="*/ 70 h 171"/>
                  <a:gd name="T30" fmla="*/ 18 w 169"/>
                  <a:gd name="T31" fmla="*/ 168 h 171"/>
                  <a:gd name="T32" fmla="*/ 148 w 169"/>
                  <a:gd name="T33" fmla="*/ 171 h 171"/>
                  <a:gd name="T34" fmla="*/ 157 w 169"/>
                  <a:gd name="T35" fmla="*/ 70 h 171"/>
                  <a:gd name="T36" fmla="*/ 169 w 169"/>
                  <a:gd name="T37" fmla="*/ 67 h 171"/>
                  <a:gd name="T38" fmla="*/ 50 w 169"/>
                  <a:gd name="T39" fmla="*/ 165 h 171"/>
                  <a:gd name="T40" fmla="*/ 22 w 169"/>
                  <a:gd name="T41" fmla="*/ 137 h 171"/>
                  <a:gd name="T42" fmla="*/ 50 w 169"/>
                  <a:gd name="T43" fmla="*/ 165 h 171"/>
                  <a:gd name="T44" fmla="*/ 22 w 169"/>
                  <a:gd name="T45" fmla="*/ 131 h 171"/>
                  <a:gd name="T46" fmla="*/ 50 w 169"/>
                  <a:gd name="T47" fmla="*/ 103 h 171"/>
                  <a:gd name="T48" fmla="*/ 50 w 169"/>
                  <a:gd name="T49" fmla="*/ 97 h 171"/>
                  <a:gd name="T50" fmla="*/ 18 w 169"/>
                  <a:gd name="T51" fmla="*/ 70 h 171"/>
                  <a:gd name="T52" fmla="*/ 50 w 169"/>
                  <a:gd name="T53" fmla="*/ 97 h 171"/>
                  <a:gd name="T54" fmla="*/ 56 w 169"/>
                  <a:gd name="T55" fmla="*/ 165 h 171"/>
                  <a:gd name="T56" fmla="*/ 81 w 169"/>
                  <a:gd name="T57" fmla="*/ 137 h 171"/>
                  <a:gd name="T58" fmla="*/ 81 w 169"/>
                  <a:gd name="T59" fmla="*/ 131 h 171"/>
                  <a:gd name="T60" fmla="*/ 56 w 169"/>
                  <a:gd name="T61" fmla="*/ 103 h 171"/>
                  <a:gd name="T62" fmla="*/ 81 w 169"/>
                  <a:gd name="T63" fmla="*/ 131 h 171"/>
                  <a:gd name="T64" fmla="*/ 56 w 169"/>
                  <a:gd name="T65" fmla="*/ 97 h 171"/>
                  <a:gd name="T66" fmla="*/ 81 w 169"/>
                  <a:gd name="T67" fmla="*/ 70 h 171"/>
                  <a:gd name="T68" fmla="*/ 113 w 169"/>
                  <a:gd name="T69" fmla="*/ 165 h 171"/>
                  <a:gd name="T70" fmla="*/ 87 w 169"/>
                  <a:gd name="T71" fmla="*/ 137 h 171"/>
                  <a:gd name="T72" fmla="*/ 113 w 169"/>
                  <a:gd name="T73" fmla="*/ 165 h 171"/>
                  <a:gd name="T74" fmla="*/ 87 w 169"/>
                  <a:gd name="T75" fmla="*/ 131 h 171"/>
                  <a:gd name="T76" fmla="*/ 113 w 169"/>
                  <a:gd name="T77" fmla="*/ 103 h 171"/>
                  <a:gd name="T78" fmla="*/ 113 w 169"/>
                  <a:gd name="T79" fmla="*/ 97 h 171"/>
                  <a:gd name="T80" fmla="*/ 87 w 169"/>
                  <a:gd name="T81" fmla="*/ 70 h 171"/>
                  <a:gd name="T82" fmla="*/ 113 w 169"/>
                  <a:gd name="T83" fmla="*/ 97 h 171"/>
                  <a:gd name="T84" fmla="*/ 119 w 169"/>
                  <a:gd name="T85" fmla="*/ 165 h 171"/>
                  <a:gd name="T86" fmla="*/ 147 w 169"/>
                  <a:gd name="T87" fmla="*/ 137 h 171"/>
                  <a:gd name="T88" fmla="*/ 147 w 169"/>
                  <a:gd name="T89" fmla="*/ 131 h 171"/>
                  <a:gd name="T90" fmla="*/ 119 w 169"/>
                  <a:gd name="T91" fmla="*/ 103 h 171"/>
                  <a:gd name="T92" fmla="*/ 147 w 169"/>
                  <a:gd name="T93" fmla="*/ 131 h 171"/>
                  <a:gd name="T94" fmla="*/ 119 w 169"/>
                  <a:gd name="T95" fmla="*/ 97 h 171"/>
                  <a:gd name="T96" fmla="*/ 151 w 169"/>
                  <a:gd name="T97" fmla="*/ 7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69" h="171">
                    <a:moveTo>
                      <a:pt x="42" y="59"/>
                    </a:moveTo>
                    <a:cubicBezTo>
                      <a:pt x="43" y="59"/>
                      <a:pt x="44" y="58"/>
                      <a:pt x="45" y="58"/>
                    </a:cubicBezTo>
                    <a:cubicBezTo>
                      <a:pt x="79" y="14"/>
                      <a:pt x="79" y="14"/>
                      <a:pt x="79" y="14"/>
                    </a:cubicBezTo>
                    <a:cubicBezTo>
                      <a:pt x="92" y="14"/>
                      <a:pt x="92" y="14"/>
                      <a:pt x="92" y="14"/>
                    </a:cubicBezTo>
                    <a:cubicBezTo>
                      <a:pt x="124" y="58"/>
                      <a:pt x="124" y="58"/>
                      <a:pt x="124" y="58"/>
                    </a:cubicBezTo>
                    <a:cubicBezTo>
                      <a:pt x="125" y="58"/>
                      <a:pt x="126" y="59"/>
                      <a:pt x="127" y="59"/>
                    </a:cubicBezTo>
                    <a:cubicBezTo>
                      <a:pt x="127" y="59"/>
                      <a:pt x="128" y="58"/>
                      <a:pt x="128" y="58"/>
                    </a:cubicBezTo>
                    <a:cubicBezTo>
                      <a:pt x="130" y="57"/>
                      <a:pt x="130" y="55"/>
                      <a:pt x="129" y="54"/>
                    </a:cubicBezTo>
                    <a:cubicBezTo>
                      <a:pt x="98" y="13"/>
                      <a:pt x="98" y="13"/>
                      <a:pt x="98" y="13"/>
                    </a:cubicBezTo>
                    <a:cubicBezTo>
                      <a:pt x="101" y="12"/>
                      <a:pt x="102" y="10"/>
                      <a:pt x="102" y="7"/>
                    </a:cubicBezTo>
                    <a:cubicBezTo>
                      <a:pt x="102" y="4"/>
                      <a:pt x="99" y="0"/>
                      <a:pt x="95" y="0"/>
                    </a:cubicBezTo>
                    <a:cubicBezTo>
                      <a:pt x="74" y="0"/>
                      <a:pt x="74" y="0"/>
                      <a:pt x="74" y="0"/>
                    </a:cubicBezTo>
                    <a:cubicBezTo>
                      <a:pt x="70" y="0"/>
                      <a:pt x="67" y="4"/>
                      <a:pt x="67" y="7"/>
                    </a:cubicBezTo>
                    <a:cubicBezTo>
                      <a:pt x="67" y="10"/>
                      <a:pt x="69" y="13"/>
                      <a:pt x="71" y="14"/>
                    </a:cubicBezTo>
                    <a:cubicBezTo>
                      <a:pt x="40" y="54"/>
                      <a:pt x="40" y="54"/>
                      <a:pt x="40" y="54"/>
                    </a:cubicBezTo>
                    <a:cubicBezTo>
                      <a:pt x="39" y="55"/>
                      <a:pt x="39" y="57"/>
                      <a:pt x="40" y="58"/>
                    </a:cubicBezTo>
                    <a:cubicBezTo>
                      <a:pt x="41" y="58"/>
                      <a:pt x="42" y="59"/>
                      <a:pt x="42" y="59"/>
                    </a:cubicBezTo>
                    <a:close/>
                    <a:moveTo>
                      <a:pt x="74" y="6"/>
                    </a:moveTo>
                    <a:cubicBezTo>
                      <a:pt x="95" y="6"/>
                      <a:pt x="95" y="6"/>
                      <a:pt x="95" y="6"/>
                    </a:cubicBezTo>
                    <a:cubicBezTo>
                      <a:pt x="96" y="6"/>
                      <a:pt x="96" y="7"/>
                      <a:pt x="96" y="7"/>
                    </a:cubicBezTo>
                    <a:cubicBezTo>
                      <a:pt x="96" y="8"/>
                      <a:pt x="96" y="8"/>
                      <a:pt x="95" y="8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3" y="8"/>
                      <a:pt x="73" y="8"/>
                      <a:pt x="73" y="7"/>
                    </a:cubicBezTo>
                    <a:cubicBezTo>
                      <a:pt x="73" y="7"/>
                      <a:pt x="73" y="6"/>
                      <a:pt x="74" y="6"/>
                    </a:cubicBezTo>
                    <a:close/>
                    <a:moveTo>
                      <a:pt x="166" y="64"/>
                    </a:moveTo>
                    <a:cubicBezTo>
                      <a:pt x="154" y="64"/>
                      <a:pt x="154" y="64"/>
                      <a:pt x="154" y="64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3" y="64"/>
                      <a:pt x="3" y="64"/>
                      <a:pt x="3" y="64"/>
                    </a:cubicBezTo>
                    <a:cubicBezTo>
                      <a:pt x="1" y="64"/>
                      <a:pt x="0" y="66"/>
                      <a:pt x="0" y="67"/>
                    </a:cubicBezTo>
                    <a:cubicBezTo>
                      <a:pt x="0" y="69"/>
                      <a:pt x="1" y="70"/>
                      <a:pt x="3" y="70"/>
                    </a:cubicBezTo>
                    <a:cubicBezTo>
                      <a:pt x="12" y="70"/>
                      <a:pt x="12" y="70"/>
                      <a:pt x="12" y="70"/>
                    </a:cubicBezTo>
                    <a:cubicBezTo>
                      <a:pt x="18" y="168"/>
                      <a:pt x="18" y="168"/>
                      <a:pt x="18" y="168"/>
                    </a:cubicBezTo>
                    <a:cubicBezTo>
                      <a:pt x="18" y="170"/>
                      <a:pt x="19" y="171"/>
                      <a:pt x="21" y="171"/>
                    </a:cubicBezTo>
                    <a:cubicBezTo>
                      <a:pt x="148" y="171"/>
                      <a:pt x="148" y="171"/>
                      <a:pt x="148" y="171"/>
                    </a:cubicBezTo>
                    <a:cubicBezTo>
                      <a:pt x="150" y="171"/>
                      <a:pt x="151" y="170"/>
                      <a:pt x="151" y="168"/>
                    </a:cubicBezTo>
                    <a:cubicBezTo>
                      <a:pt x="157" y="70"/>
                      <a:pt x="157" y="70"/>
                      <a:pt x="157" y="70"/>
                    </a:cubicBezTo>
                    <a:cubicBezTo>
                      <a:pt x="166" y="70"/>
                      <a:pt x="166" y="70"/>
                      <a:pt x="166" y="70"/>
                    </a:cubicBezTo>
                    <a:cubicBezTo>
                      <a:pt x="168" y="70"/>
                      <a:pt x="169" y="69"/>
                      <a:pt x="169" y="67"/>
                    </a:cubicBezTo>
                    <a:cubicBezTo>
                      <a:pt x="169" y="66"/>
                      <a:pt x="168" y="64"/>
                      <a:pt x="166" y="64"/>
                    </a:cubicBezTo>
                    <a:close/>
                    <a:moveTo>
                      <a:pt x="50" y="165"/>
                    </a:moveTo>
                    <a:cubicBezTo>
                      <a:pt x="24" y="165"/>
                      <a:pt x="24" y="165"/>
                      <a:pt x="24" y="165"/>
                    </a:cubicBezTo>
                    <a:cubicBezTo>
                      <a:pt x="22" y="137"/>
                      <a:pt x="22" y="137"/>
                      <a:pt x="22" y="137"/>
                    </a:cubicBezTo>
                    <a:cubicBezTo>
                      <a:pt x="50" y="137"/>
                      <a:pt x="50" y="137"/>
                      <a:pt x="50" y="137"/>
                    </a:cubicBezTo>
                    <a:lnTo>
                      <a:pt x="50" y="165"/>
                    </a:lnTo>
                    <a:close/>
                    <a:moveTo>
                      <a:pt x="50" y="131"/>
                    </a:moveTo>
                    <a:cubicBezTo>
                      <a:pt x="22" y="131"/>
                      <a:pt x="22" y="131"/>
                      <a:pt x="22" y="131"/>
                    </a:cubicBezTo>
                    <a:cubicBezTo>
                      <a:pt x="20" y="103"/>
                      <a:pt x="20" y="103"/>
                      <a:pt x="20" y="103"/>
                    </a:cubicBezTo>
                    <a:cubicBezTo>
                      <a:pt x="50" y="103"/>
                      <a:pt x="50" y="103"/>
                      <a:pt x="50" y="103"/>
                    </a:cubicBezTo>
                    <a:lnTo>
                      <a:pt x="50" y="131"/>
                    </a:lnTo>
                    <a:close/>
                    <a:moveTo>
                      <a:pt x="50" y="97"/>
                    </a:moveTo>
                    <a:cubicBezTo>
                      <a:pt x="20" y="97"/>
                      <a:pt x="20" y="97"/>
                      <a:pt x="20" y="97"/>
                    </a:cubicBezTo>
                    <a:cubicBezTo>
                      <a:pt x="18" y="70"/>
                      <a:pt x="18" y="70"/>
                      <a:pt x="18" y="70"/>
                    </a:cubicBezTo>
                    <a:cubicBezTo>
                      <a:pt x="50" y="70"/>
                      <a:pt x="50" y="70"/>
                      <a:pt x="50" y="70"/>
                    </a:cubicBezTo>
                    <a:lnTo>
                      <a:pt x="50" y="97"/>
                    </a:lnTo>
                    <a:close/>
                    <a:moveTo>
                      <a:pt x="81" y="165"/>
                    </a:moveTo>
                    <a:cubicBezTo>
                      <a:pt x="56" y="165"/>
                      <a:pt x="56" y="165"/>
                      <a:pt x="56" y="165"/>
                    </a:cubicBezTo>
                    <a:cubicBezTo>
                      <a:pt x="56" y="137"/>
                      <a:pt x="56" y="137"/>
                      <a:pt x="56" y="137"/>
                    </a:cubicBezTo>
                    <a:cubicBezTo>
                      <a:pt x="81" y="137"/>
                      <a:pt x="81" y="137"/>
                      <a:pt x="81" y="137"/>
                    </a:cubicBezTo>
                    <a:lnTo>
                      <a:pt x="81" y="165"/>
                    </a:lnTo>
                    <a:close/>
                    <a:moveTo>
                      <a:pt x="81" y="131"/>
                    </a:moveTo>
                    <a:cubicBezTo>
                      <a:pt x="56" y="131"/>
                      <a:pt x="56" y="131"/>
                      <a:pt x="56" y="131"/>
                    </a:cubicBezTo>
                    <a:cubicBezTo>
                      <a:pt x="56" y="103"/>
                      <a:pt x="56" y="103"/>
                      <a:pt x="56" y="103"/>
                    </a:cubicBezTo>
                    <a:cubicBezTo>
                      <a:pt x="81" y="103"/>
                      <a:pt x="81" y="103"/>
                      <a:pt x="81" y="103"/>
                    </a:cubicBezTo>
                    <a:lnTo>
                      <a:pt x="81" y="131"/>
                    </a:lnTo>
                    <a:close/>
                    <a:moveTo>
                      <a:pt x="81" y="97"/>
                    </a:moveTo>
                    <a:cubicBezTo>
                      <a:pt x="56" y="97"/>
                      <a:pt x="56" y="97"/>
                      <a:pt x="56" y="97"/>
                    </a:cubicBezTo>
                    <a:cubicBezTo>
                      <a:pt x="56" y="70"/>
                      <a:pt x="56" y="70"/>
                      <a:pt x="56" y="70"/>
                    </a:cubicBezTo>
                    <a:cubicBezTo>
                      <a:pt x="81" y="70"/>
                      <a:pt x="81" y="70"/>
                      <a:pt x="81" y="70"/>
                    </a:cubicBezTo>
                    <a:lnTo>
                      <a:pt x="81" y="97"/>
                    </a:lnTo>
                    <a:close/>
                    <a:moveTo>
                      <a:pt x="113" y="165"/>
                    </a:moveTo>
                    <a:cubicBezTo>
                      <a:pt x="87" y="165"/>
                      <a:pt x="87" y="165"/>
                      <a:pt x="87" y="165"/>
                    </a:cubicBezTo>
                    <a:cubicBezTo>
                      <a:pt x="87" y="137"/>
                      <a:pt x="87" y="137"/>
                      <a:pt x="87" y="137"/>
                    </a:cubicBezTo>
                    <a:cubicBezTo>
                      <a:pt x="113" y="137"/>
                      <a:pt x="113" y="137"/>
                      <a:pt x="113" y="137"/>
                    </a:cubicBezTo>
                    <a:lnTo>
                      <a:pt x="113" y="165"/>
                    </a:lnTo>
                    <a:close/>
                    <a:moveTo>
                      <a:pt x="113" y="131"/>
                    </a:moveTo>
                    <a:cubicBezTo>
                      <a:pt x="87" y="131"/>
                      <a:pt x="87" y="131"/>
                      <a:pt x="87" y="131"/>
                    </a:cubicBezTo>
                    <a:cubicBezTo>
                      <a:pt x="87" y="103"/>
                      <a:pt x="87" y="103"/>
                      <a:pt x="87" y="103"/>
                    </a:cubicBezTo>
                    <a:cubicBezTo>
                      <a:pt x="113" y="103"/>
                      <a:pt x="113" y="103"/>
                      <a:pt x="113" y="103"/>
                    </a:cubicBezTo>
                    <a:lnTo>
                      <a:pt x="113" y="131"/>
                    </a:lnTo>
                    <a:close/>
                    <a:moveTo>
                      <a:pt x="113" y="97"/>
                    </a:moveTo>
                    <a:cubicBezTo>
                      <a:pt x="87" y="97"/>
                      <a:pt x="87" y="97"/>
                      <a:pt x="87" y="97"/>
                    </a:cubicBezTo>
                    <a:cubicBezTo>
                      <a:pt x="87" y="70"/>
                      <a:pt x="87" y="70"/>
                      <a:pt x="87" y="70"/>
                    </a:cubicBezTo>
                    <a:cubicBezTo>
                      <a:pt x="113" y="70"/>
                      <a:pt x="113" y="70"/>
                      <a:pt x="113" y="70"/>
                    </a:cubicBezTo>
                    <a:lnTo>
                      <a:pt x="113" y="97"/>
                    </a:lnTo>
                    <a:close/>
                    <a:moveTo>
                      <a:pt x="145" y="165"/>
                    </a:moveTo>
                    <a:cubicBezTo>
                      <a:pt x="119" y="165"/>
                      <a:pt x="119" y="165"/>
                      <a:pt x="119" y="165"/>
                    </a:cubicBezTo>
                    <a:cubicBezTo>
                      <a:pt x="119" y="137"/>
                      <a:pt x="119" y="137"/>
                      <a:pt x="119" y="137"/>
                    </a:cubicBezTo>
                    <a:cubicBezTo>
                      <a:pt x="147" y="137"/>
                      <a:pt x="147" y="137"/>
                      <a:pt x="147" y="137"/>
                    </a:cubicBezTo>
                    <a:lnTo>
                      <a:pt x="145" y="165"/>
                    </a:lnTo>
                    <a:close/>
                    <a:moveTo>
                      <a:pt x="147" y="131"/>
                    </a:moveTo>
                    <a:cubicBezTo>
                      <a:pt x="119" y="131"/>
                      <a:pt x="119" y="131"/>
                      <a:pt x="119" y="131"/>
                    </a:cubicBezTo>
                    <a:cubicBezTo>
                      <a:pt x="119" y="103"/>
                      <a:pt x="119" y="103"/>
                      <a:pt x="119" y="103"/>
                    </a:cubicBezTo>
                    <a:cubicBezTo>
                      <a:pt x="149" y="103"/>
                      <a:pt x="149" y="103"/>
                      <a:pt x="149" y="103"/>
                    </a:cubicBezTo>
                    <a:lnTo>
                      <a:pt x="147" y="131"/>
                    </a:lnTo>
                    <a:close/>
                    <a:moveTo>
                      <a:pt x="149" y="97"/>
                    </a:moveTo>
                    <a:cubicBezTo>
                      <a:pt x="119" y="97"/>
                      <a:pt x="119" y="97"/>
                      <a:pt x="119" y="97"/>
                    </a:cubicBezTo>
                    <a:cubicBezTo>
                      <a:pt x="119" y="70"/>
                      <a:pt x="119" y="70"/>
                      <a:pt x="119" y="70"/>
                    </a:cubicBezTo>
                    <a:cubicBezTo>
                      <a:pt x="151" y="70"/>
                      <a:pt x="151" y="70"/>
                      <a:pt x="151" y="70"/>
                    </a:cubicBezTo>
                    <a:lnTo>
                      <a:pt x="149" y="97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20" name="Freeform 55"/>
              <p:cNvSpPr>
                <a:spLocks noEditPoints="1"/>
              </p:cNvSpPr>
              <p:nvPr/>
            </p:nvSpPr>
            <p:spPr bwMode="auto">
              <a:xfrm>
                <a:off x="710" y="5160"/>
                <a:ext cx="561" cy="374"/>
              </a:xfrm>
              <a:custGeom>
                <a:avLst/>
                <a:gdLst>
                  <a:gd name="T0" fmla="*/ 165 w 237"/>
                  <a:gd name="T1" fmla="*/ 34 h 158"/>
                  <a:gd name="T2" fmla="*/ 24 w 237"/>
                  <a:gd name="T3" fmla="*/ 9 h 158"/>
                  <a:gd name="T4" fmla="*/ 3 w 237"/>
                  <a:gd name="T5" fmla="*/ 8 h 158"/>
                  <a:gd name="T6" fmla="*/ 3 w 237"/>
                  <a:gd name="T7" fmla="*/ 14 h 158"/>
                  <a:gd name="T8" fmla="*/ 35 w 237"/>
                  <a:gd name="T9" fmla="*/ 38 h 158"/>
                  <a:gd name="T10" fmla="*/ 35 w 237"/>
                  <a:gd name="T11" fmla="*/ 38 h 158"/>
                  <a:gd name="T12" fmla="*/ 74 w 237"/>
                  <a:gd name="T13" fmla="*/ 105 h 158"/>
                  <a:gd name="T14" fmla="*/ 94 w 237"/>
                  <a:gd name="T15" fmla="*/ 132 h 158"/>
                  <a:gd name="T16" fmla="*/ 106 w 237"/>
                  <a:gd name="T17" fmla="*/ 158 h 158"/>
                  <a:gd name="T18" fmla="*/ 118 w 237"/>
                  <a:gd name="T19" fmla="*/ 133 h 158"/>
                  <a:gd name="T20" fmla="*/ 155 w 237"/>
                  <a:gd name="T21" fmla="*/ 142 h 158"/>
                  <a:gd name="T22" fmla="*/ 186 w 237"/>
                  <a:gd name="T23" fmla="*/ 142 h 158"/>
                  <a:gd name="T24" fmla="*/ 171 w 237"/>
                  <a:gd name="T25" fmla="*/ 127 h 158"/>
                  <a:gd name="T26" fmla="*/ 93 w 237"/>
                  <a:gd name="T27" fmla="*/ 124 h 158"/>
                  <a:gd name="T28" fmla="*/ 92 w 237"/>
                  <a:gd name="T29" fmla="*/ 110 h 158"/>
                  <a:gd name="T30" fmla="*/ 92 w 237"/>
                  <a:gd name="T31" fmla="*/ 110 h 158"/>
                  <a:gd name="T32" fmla="*/ 127 w 237"/>
                  <a:gd name="T33" fmla="*/ 110 h 158"/>
                  <a:gd name="T34" fmla="*/ 127 w 237"/>
                  <a:gd name="T35" fmla="*/ 110 h 158"/>
                  <a:gd name="T36" fmla="*/ 162 w 237"/>
                  <a:gd name="T37" fmla="*/ 110 h 158"/>
                  <a:gd name="T38" fmla="*/ 163 w 237"/>
                  <a:gd name="T39" fmla="*/ 110 h 158"/>
                  <a:gd name="T40" fmla="*/ 181 w 237"/>
                  <a:gd name="T41" fmla="*/ 104 h 158"/>
                  <a:gd name="T42" fmla="*/ 201 w 237"/>
                  <a:gd name="T43" fmla="*/ 71 h 158"/>
                  <a:gd name="T44" fmla="*/ 201 w 237"/>
                  <a:gd name="T45" fmla="*/ 0 h 158"/>
                  <a:gd name="T46" fmla="*/ 180 w 237"/>
                  <a:gd name="T47" fmla="*/ 142 h 158"/>
                  <a:gd name="T48" fmla="*/ 161 w 237"/>
                  <a:gd name="T49" fmla="*/ 142 h 158"/>
                  <a:gd name="T50" fmla="*/ 106 w 237"/>
                  <a:gd name="T51" fmla="*/ 133 h 158"/>
                  <a:gd name="T52" fmla="*/ 106 w 237"/>
                  <a:gd name="T53" fmla="*/ 152 h 158"/>
                  <a:gd name="T54" fmla="*/ 106 w 237"/>
                  <a:gd name="T55" fmla="*/ 133 h 158"/>
                  <a:gd name="T56" fmla="*/ 82 w 237"/>
                  <a:gd name="T57" fmla="*/ 40 h 158"/>
                  <a:gd name="T58" fmla="*/ 53 w 237"/>
                  <a:gd name="T59" fmla="*/ 58 h 158"/>
                  <a:gd name="T60" fmla="*/ 57 w 237"/>
                  <a:gd name="T61" fmla="*/ 64 h 158"/>
                  <a:gd name="T62" fmla="*/ 86 w 237"/>
                  <a:gd name="T63" fmla="*/ 81 h 158"/>
                  <a:gd name="T64" fmla="*/ 57 w 237"/>
                  <a:gd name="T65" fmla="*/ 64 h 158"/>
                  <a:gd name="T66" fmla="*/ 79 w 237"/>
                  <a:gd name="T67" fmla="*/ 101 h 158"/>
                  <a:gd name="T68" fmla="*/ 87 w 237"/>
                  <a:gd name="T69" fmla="*/ 87 h 158"/>
                  <a:gd name="T70" fmla="*/ 84 w 237"/>
                  <a:gd name="T71" fmla="*/ 104 h 158"/>
                  <a:gd name="T72" fmla="*/ 95 w 237"/>
                  <a:gd name="T73" fmla="*/ 104 h 158"/>
                  <a:gd name="T74" fmla="*/ 124 w 237"/>
                  <a:gd name="T75" fmla="*/ 87 h 158"/>
                  <a:gd name="T76" fmla="*/ 124 w 237"/>
                  <a:gd name="T77" fmla="*/ 81 h 158"/>
                  <a:gd name="T78" fmla="*/ 91 w 237"/>
                  <a:gd name="T79" fmla="*/ 64 h 158"/>
                  <a:gd name="T80" fmla="*/ 124 w 237"/>
                  <a:gd name="T81" fmla="*/ 81 h 158"/>
                  <a:gd name="T82" fmla="*/ 90 w 237"/>
                  <a:gd name="T83" fmla="*/ 58 h 158"/>
                  <a:gd name="T84" fmla="*/ 124 w 237"/>
                  <a:gd name="T85" fmla="*/ 40 h 158"/>
                  <a:gd name="T86" fmla="*/ 170 w 237"/>
                  <a:gd name="T87" fmla="*/ 54 h 158"/>
                  <a:gd name="T88" fmla="*/ 170 w 237"/>
                  <a:gd name="T89" fmla="*/ 58 h 158"/>
                  <a:gd name="T90" fmla="*/ 160 w 237"/>
                  <a:gd name="T91" fmla="*/ 104 h 158"/>
                  <a:gd name="T92" fmla="*/ 130 w 237"/>
                  <a:gd name="T93" fmla="*/ 87 h 158"/>
                  <a:gd name="T94" fmla="*/ 160 w 237"/>
                  <a:gd name="T95" fmla="*/ 104 h 158"/>
                  <a:gd name="T96" fmla="*/ 130 w 237"/>
                  <a:gd name="T97" fmla="*/ 81 h 158"/>
                  <a:gd name="T98" fmla="*/ 163 w 237"/>
                  <a:gd name="T99" fmla="*/ 64 h 158"/>
                  <a:gd name="T100" fmla="*/ 164 w 237"/>
                  <a:gd name="T101" fmla="*/ 58 h 158"/>
                  <a:gd name="T102" fmla="*/ 130 w 237"/>
                  <a:gd name="T103" fmla="*/ 40 h 158"/>
                  <a:gd name="T104" fmla="*/ 166 w 237"/>
                  <a:gd name="T105" fmla="*/ 41 h 158"/>
                  <a:gd name="T106" fmla="*/ 176 w 237"/>
                  <a:gd name="T107" fmla="*/ 101 h 158"/>
                  <a:gd name="T108" fmla="*/ 166 w 237"/>
                  <a:gd name="T109" fmla="*/ 104 h 158"/>
                  <a:gd name="T110" fmla="*/ 182 w 237"/>
                  <a:gd name="T111" fmla="*/ 87 h 158"/>
                  <a:gd name="T112" fmla="*/ 185 w 237"/>
                  <a:gd name="T113" fmla="*/ 81 h 158"/>
                  <a:gd name="T114" fmla="*/ 169 w 237"/>
                  <a:gd name="T115" fmla="*/ 64 h 158"/>
                  <a:gd name="T116" fmla="*/ 190 w 237"/>
                  <a:gd name="T117" fmla="*/ 70 h 158"/>
                  <a:gd name="T118" fmla="*/ 201 w 237"/>
                  <a:gd name="T119" fmla="*/ 65 h 158"/>
                  <a:gd name="T120" fmla="*/ 201 w 237"/>
                  <a:gd name="T121" fmla="*/ 6 h 158"/>
                  <a:gd name="T122" fmla="*/ 201 w 237"/>
                  <a:gd name="T123" fmla="*/ 65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7" h="158">
                    <a:moveTo>
                      <a:pt x="201" y="0"/>
                    </a:moveTo>
                    <a:cubicBezTo>
                      <a:pt x="182" y="0"/>
                      <a:pt x="166" y="15"/>
                      <a:pt x="165" y="34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3" y="9"/>
                      <a:pt x="22" y="8"/>
                      <a:pt x="21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8"/>
                      <a:pt x="0" y="9"/>
                      <a:pt x="0" y="11"/>
                    </a:cubicBezTo>
                    <a:cubicBezTo>
                      <a:pt x="0" y="13"/>
                      <a:pt x="1" y="14"/>
                      <a:pt x="3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35" y="38"/>
                      <a:pt x="35" y="38"/>
                      <a:pt x="35" y="38"/>
                    </a:cubicBezTo>
                    <a:cubicBezTo>
                      <a:pt x="74" y="104"/>
                      <a:pt x="74" y="104"/>
                      <a:pt x="74" y="104"/>
                    </a:cubicBezTo>
                    <a:cubicBezTo>
                      <a:pt x="74" y="104"/>
                      <a:pt x="74" y="105"/>
                      <a:pt x="74" y="105"/>
                    </a:cubicBezTo>
                    <a:cubicBezTo>
                      <a:pt x="88" y="127"/>
                      <a:pt x="88" y="127"/>
                      <a:pt x="88" y="127"/>
                    </a:cubicBezTo>
                    <a:cubicBezTo>
                      <a:pt x="89" y="129"/>
                      <a:pt x="92" y="131"/>
                      <a:pt x="94" y="132"/>
                    </a:cubicBezTo>
                    <a:cubicBezTo>
                      <a:pt x="92" y="135"/>
                      <a:pt x="90" y="138"/>
                      <a:pt x="90" y="142"/>
                    </a:cubicBezTo>
                    <a:cubicBezTo>
                      <a:pt x="90" y="151"/>
                      <a:pt x="97" y="158"/>
                      <a:pt x="106" y="158"/>
                    </a:cubicBezTo>
                    <a:cubicBezTo>
                      <a:pt x="114" y="158"/>
                      <a:pt x="121" y="151"/>
                      <a:pt x="121" y="142"/>
                    </a:cubicBezTo>
                    <a:cubicBezTo>
                      <a:pt x="121" y="139"/>
                      <a:pt x="120" y="135"/>
                      <a:pt x="118" y="133"/>
                    </a:cubicBezTo>
                    <a:cubicBezTo>
                      <a:pt x="158" y="133"/>
                      <a:pt x="158" y="133"/>
                      <a:pt x="158" y="133"/>
                    </a:cubicBezTo>
                    <a:cubicBezTo>
                      <a:pt x="156" y="135"/>
                      <a:pt x="155" y="139"/>
                      <a:pt x="155" y="142"/>
                    </a:cubicBezTo>
                    <a:cubicBezTo>
                      <a:pt x="155" y="151"/>
                      <a:pt x="162" y="158"/>
                      <a:pt x="171" y="158"/>
                    </a:cubicBezTo>
                    <a:cubicBezTo>
                      <a:pt x="179" y="158"/>
                      <a:pt x="186" y="151"/>
                      <a:pt x="186" y="142"/>
                    </a:cubicBezTo>
                    <a:cubicBezTo>
                      <a:pt x="186" y="134"/>
                      <a:pt x="180" y="128"/>
                      <a:pt x="173" y="127"/>
                    </a:cubicBezTo>
                    <a:cubicBezTo>
                      <a:pt x="172" y="127"/>
                      <a:pt x="172" y="127"/>
                      <a:pt x="171" y="127"/>
                    </a:cubicBezTo>
                    <a:cubicBezTo>
                      <a:pt x="98" y="127"/>
                      <a:pt x="98" y="127"/>
                      <a:pt x="98" y="127"/>
                    </a:cubicBezTo>
                    <a:cubicBezTo>
                      <a:pt x="96" y="127"/>
                      <a:pt x="94" y="125"/>
                      <a:pt x="93" y="124"/>
                    </a:cubicBezTo>
                    <a:cubicBezTo>
                      <a:pt x="84" y="110"/>
                      <a:pt x="84" y="110"/>
                      <a:pt x="84" y="110"/>
                    </a:cubicBezTo>
                    <a:cubicBezTo>
                      <a:pt x="92" y="110"/>
                      <a:pt x="92" y="110"/>
                      <a:pt x="92" y="110"/>
                    </a:cubicBezTo>
                    <a:cubicBezTo>
                      <a:pt x="92" y="110"/>
                      <a:pt x="92" y="110"/>
                      <a:pt x="92" y="110"/>
                    </a:cubicBezTo>
                    <a:cubicBezTo>
                      <a:pt x="92" y="110"/>
                      <a:pt x="92" y="110"/>
                      <a:pt x="92" y="110"/>
                    </a:cubicBezTo>
                    <a:cubicBezTo>
                      <a:pt x="92" y="110"/>
                      <a:pt x="92" y="110"/>
                      <a:pt x="92" y="110"/>
                    </a:cubicBezTo>
                    <a:cubicBezTo>
                      <a:pt x="127" y="110"/>
                      <a:pt x="127" y="110"/>
                      <a:pt x="127" y="110"/>
                    </a:cubicBezTo>
                    <a:cubicBezTo>
                      <a:pt x="127" y="110"/>
                      <a:pt x="127" y="110"/>
                      <a:pt x="127" y="110"/>
                    </a:cubicBezTo>
                    <a:cubicBezTo>
                      <a:pt x="127" y="110"/>
                      <a:pt x="127" y="110"/>
                      <a:pt x="127" y="110"/>
                    </a:cubicBezTo>
                    <a:cubicBezTo>
                      <a:pt x="162" y="110"/>
                      <a:pt x="162" y="110"/>
                      <a:pt x="162" y="110"/>
                    </a:cubicBezTo>
                    <a:cubicBezTo>
                      <a:pt x="162" y="110"/>
                      <a:pt x="162" y="110"/>
                      <a:pt x="162" y="110"/>
                    </a:cubicBezTo>
                    <a:cubicBezTo>
                      <a:pt x="162" y="110"/>
                      <a:pt x="162" y="110"/>
                      <a:pt x="162" y="110"/>
                    </a:cubicBezTo>
                    <a:cubicBezTo>
                      <a:pt x="162" y="110"/>
                      <a:pt x="162" y="110"/>
                      <a:pt x="163" y="110"/>
                    </a:cubicBezTo>
                    <a:cubicBezTo>
                      <a:pt x="171" y="110"/>
                      <a:pt x="171" y="110"/>
                      <a:pt x="171" y="110"/>
                    </a:cubicBezTo>
                    <a:cubicBezTo>
                      <a:pt x="175" y="110"/>
                      <a:pt x="180" y="107"/>
                      <a:pt x="181" y="104"/>
                    </a:cubicBezTo>
                    <a:cubicBezTo>
                      <a:pt x="196" y="71"/>
                      <a:pt x="196" y="71"/>
                      <a:pt x="196" y="71"/>
                    </a:cubicBezTo>
                    <a:cubicBezTo>
                      <a:pt x="198" y="71"/>
                      <a:pt x="199" y="71"/>
                      <a:pt x="201" y="71"/>
                    </a:cubicBezTo>
                    <a:cubicBezTo>
                      <a:pt x="220" y="71"/>
                      <a:pt x="237" y="55"/>
                      <a:pt x="237" y="36"/>
                    </a:cubicBezTo>
                    <a:cubicBezTo>
                      <a:pt x="237" y="16"/>
                      <a:pt x="220" y="0"/>
                      <a:pt x="201" y="0"/>
                    </a:cubicBezTo>
                    <a:close/>
                    <a:moveTo>
                      <a:pt x="171" y="133"/>
                    </a:moveTo>
                    <a:cubicBezTo>
                      <a:pt x="176" y="133"/>
                      <a:pt x="180" y="137"/>
                      <a:pt x="180" y="142"/>
                    </a:cubicBezTo>
                    <a:cubicBezTo>
                      <a:pt x="180" y="147"/>
                      <a:pt x="176" y="152"/>
                      <a:pt x="171" y="152"/>
                    </a:cubicBezTo>
                    <a:cubicBezTo>
                      <a:pt x="165" y="152"/>
                      <a:pt x="161" y="147"/>
                      <a:pt x="161" y="142"/>
                    </a:cubicBezTo>
                    <a:cubicBezTo>
                      <a:pt x="161" y="137"/>
                      <a:pt x="165" y="133"/>
                      <a:pt x="171" y="133"/>
                    </a:cubicBezTo>
                    <a:close/>
                    <a:moveTo>
                      <a:pt x="106" y="133"/>
                    </a:moveTo>
                    <a:cubicBezTo>
                      <a:pt x="111" y="133"/>
                      <a:pt x="115" y="137"/>
                      <a:pt x="115" y="142"/>
                    </a:cubicBezTo>
                    <a:cubicBezTo>
                      <a:pt x="115" y="147"/>
                      <a:pt x="111" y="152"/>
                      <a:pt x="106" y="152"/>
                    </a:cubicBezTo>
                    <a:cubicBezTo>
                      <a:pt x="101" y="152"/>
                      <a:pt x="96" y="147"/>
                      <a:pt x="96" y="142"/>
                    </a:cubicBezTo>
                    <a:cubicBezTo>
                      <a:pt x="96" y="137"/>
                      <a:pt x="101" y="133"/>
                      <a:pt x="106" y="133"/>
                    </a:cubicBezTo>
                    <a:close/>
                    <a:moveTo>
                      <a:pt x="43" y="40"/>
                    </a:moveTo>
                    <a:cubicBezTo>
                      <a:pt x="82" y="40"/>
                      <a:pt x="82" y="40"/>
                      <a:pt x="82" y="40"/>
                    </a:cubicBezTo>
                    <a:cubicBezTo>
                      <a:pt x="84" y="58"/>
                      <a:pt x="84" y="58"/>
                      <a:pt x="84" y="58"/>
                    </a:cubicBezTo>
                    <a:cubicBezTo>
                      <a:pt x="53" y="58"/>
                      <a:pt x="53" y="58"/>
                      <a:pt x="53" y="58"/>
                    </a:cubicBezTo>
                    <a:lnTo>
                      <a:pt x="43" y="40"/>
                    </a:lnTo>
                    <a:close/>
                    <a:moveTo>
                      <a:pt x="57" y="64"/>
                    </a:moveTo>
                    <a:cubicBezTo>
                      <a:pt x="85" y="64"/>
                      <a:pt x="85" y="64"/>
                      <a:pt x="85" y="64"/>
                    </a:cubicBezTo>
                    <a:cubicBezTo>
                      <a:pt x="86" y="81"/>
                      <a:pt x="86" y="81"/>
                      <a:pt x="86" y="81"/>
                    </a:cubicBezTo>
                    <a:cubicBezTo>
                      <a:pt x="67" y="81"/>
                      <a:pt x="67" y="81"/>
                      <a:pt x="67" y="81"/>
                    </a:cubicBezTo>
                    <a:lnTo>
                      <a:pt x="57" y="64"/>
                    </a:lnTo>
                    <a:close/>
                    <a:moveTo>
                      <a:pt x="84" y="104"/>
                    </a:moveTo>
                    <a:cubicBezTo>
                      <a:pt x="82" y="104"/>
                      <a:pt x="80" y="103"/>
                      <a:pt x="79" y="101"/>
                    </a:cubicBezTo>
                    <a:cubicBezTo>
                      <a:pt x="71" y="87"/>
                      <a:pt x="71" y="87"/>
                      <a:pt x="71" y="87"/>
                    </a:cubicBezTo>
                    <a:cubicBezTo>
                      <a:pt x="87" y="87"/>
                      <a:pt x="87" y="87"/>
                      <a:pt x="87" y="87"/>
                    </a:cubicBezTo>
                    <a:cubicBezTo>
                      <a:pt x="89" y="104"/>
                      <a:pt x="89" y="104"/>
                      <a:pt x="89" y="104"/>
                    </a:cubicBezTo>
                    <a:lnTo>
                      <a:pt x="84" y="104"/>
                    </a:lnTo>
                    <a:close/>
                    <a:moveTo>
                      <a:pt x="124" y="104"/>
                    </a:moveTo>
                    <a:cubicBezTo>
                      <a:pt x="95" y="104"/>
                      <a:pt x="95" y="104"/>
                      <a:pt x="95" y="104"/>
                    </a:cubicBezTo>
                    <a:cubicBezTo>
                      <a:pt x="93" y="87"/>
                      <a:pt x="93" y="87"/>
                      <a:pt x="93" y="87"/>
                    </a:cubicBezTo>
                    <a:cubicBezTo>
                      <a:pt x="124" y="87"/>
                      <a:pt x="124" y="87"/>
                      <a:pt x="124" y="87"/>
                    </a:cubicBezTo>
                    <a:lnTo>
                      <a:pt x="124" y="104"/>
                    </a:lnTo>
                    <a:close/>
                    <a:moveTo>
                      <a:pt x="124" y="81"/>
                    </a:moveTo>
                    <a:cubicBezTo>
                      <a:pt x="92" y="81"/>
                      <a:pt x="92" y="81"/>
                      <a:pt x="92" y="81"/>
                    </a:cubicBezTo>
                    <a:cubicBezTo>
                      <a:pt x="91" y="64"/>
                      <a:pt x="91" y="64"/>
                      <a:pt x="91" y="64"/>
                    </a:cubicBezTo>
                    <a:cubicBezTo>
                      <a:pt x="124" y="64"/>
                      <a:pt x="124" y="64"/>
                      <a:pt x="124" y="64"/>
                    </a:cubicBezTo>
                    <a:lnTo>
                      <a:pt x="124" y="81"/>
                    </a:lnTo>
                    <a:close/>
                    <a:moveTo>
                      <a:pt x="124" y="58"/>
                    </a:moveTo>
                    <a:cubicBezTo>
                      <a:pt x="90" y="58"/>
                      <a:pt x="90" y="58"/>
                      <a:pt x="90" y="58"/>
                    </a:cubicBezTo>
                    <a:cubicBezTo>
                      <a:pt x="88" y="40"/>
                      <a:pt x="88" y="40"/>
                      <a:pt x="88" y="40"/>
                    </a:cubicBezTo>
                    <a:cubicBezTo>
                      <a:pt x="124" y="40"/>
                      <a:pt x="124" y="40"/>
                      <a:pt x="124" y="40"/>
                    </a:cubicBezTo>
                    <a:lnTo>
                      <a:pt x="124" y="58"/>
                    </a:lnTo>
                    <a:close/>
                    <a:moveTo>
                      <a:pt x="170" y="54"/>
                    </a:moveTo>
                    <a:cubicBezTo>
                      <a:pt x="171" y="55"/>
                      <a:pt x="172" y="56"/>
                      <a:pt x="173" y="58"/>
                    </a:cubicBezTo>
                    <a:cubicBezTo>
                      <a:pt x="170" y="58"/>
                      <a:pt x="170" y="58"/>
                      <a:pt x="170" y="58"/>
                    </a:cubicBezTo>
                    <a:lnTo>
                      <a:pt x="170" y="54"/>
                    </a:lnTo>
                    <a:close/>
                    <a:moveTo>
                      <a:pt x="160" y="104"/>
                    </a:moveTo>
                    <a:cubicBezTo>
                      <a:pt x="130" y="104"/>
                      <a:pt x="130" y="104"/>
                      <a:pt x="130" y="104"/>
                    </a:cubicBezTo>
                    <a:cubicBezTo>
                      <a:pt x="130" y="87"/>
                      <a:pt x="130" y="87"/>
                      <a:pt x="130" y="87"/>
                    </a:cubicBezTo>
                    <a:cubicBezTo>
                      <a:pt x="161" y="87"/>
                      <a:pt x="161" y="87"/>
                      <a:pt x="161" y="87"/>
                    </a:cubicBezTo>
                    <a:lnTo>
                      <a:pt x="160" y="104"/>
                    </a:lnTo>
                    <a:close/>
                    <a:moveTo>
                      <a:pt x="162" y="81"/>
                    </a:moveTo>
                    <a:cubicBezTo>
                      <a:pt x="130" y="81"/>
                      <a:pt x="130" y="81"/>
                      <a:pt x="130" y="81"/>
                    </a:cubicBezTo>
                    <a:cubicBezTo>
                      <a:pt x="130" y="64"/>
                      <a:pt x="130" y="64"/>
                      <a:pt x="130" y="64"/>
                    </a:cubicBezTo>
                    <a:cubicBezTo>
                      <a:pt x="163" y="64"/>
                      <a:pt x="163" y="64"/>
                      <a:pt x="163" y="64"/>
                    </a:cubicBezTo>
                    <a:lnTo>
                      <a:pt x="162" y="81"/>
                    </a:lnTo>
                    <a:close/>
                    <a:moveTo>
                      <a:pt x="164" y="58"/>
                    </a:moveTo>
                    <a:cubicBezTo>
                      <a:pt x="130" y="58"/>
                      <a:pt x="130" y="58"/>
                      <a:pt x="130" y="58"/>
                    </a:cubicBezTo>
                    <a:cubicBezTo>
                      <a:pt x="130" y="40"/>
                      <a:pt x="130" y="40"/>
                      <a:pt x="130" y="40"/>
                    </a:cubicBezTo>
                    <a:cubicBezTo>
                      <a:pt x="165" y="40"/>
                      <a:pt x="165" y="40"/>
                      <a:pt x="165" y="40"/>
                    </a:cubicBezTo>
                    <a:cubicBezTo>
                      <a:pt x="165" y="40"/>
                      <a:pt x="165" y="41"/>
                      <a:pt x="166" y="41"/>
                    </a:cubicBezTo>
                    <a:lnTo>
                      <a:pt x="164" y="58"/>
                    </a:lnTo>
                    <a:close/>
                    <a:moveTo>
                      <a:pt x="176" y="101"/>
                    </a:moveTo>
                    <a:cubicBezTo>
                      <a:pt x="175" y="103"/>
                      <a:pt x="173" y="104"/>
                      <a:pt x="171" y="104"/>
                    </a:cubicBezTo>
                    <a:cubicBezTo>
                      <a:pt x="166" y="104"/>
                      <a:pt x="166" y="104"/>
                      <a:pt x="166" y="104"/>
                    </a:cubicBezTo>
                    <a:cubicBezTo>
                      <a:pt x="167" y="87"/>
                      <a:pt x="167" y="87"/>
                      <a:pt x="167" y="87"/>
                    </a:cubicBezTo>
                    <a:cubicBezTo>
                      <a:pt x="182" y="87"/>
                      <a:pt x="182" y="87"/>
                      <a:pt x="182" y="87"/>
                    </a:cubicBezTo>
                    <a:lnTo>
                      <a:pt x="176" y="101"/>
                    </a:lnTo>
                    <a:close/>
                    <a:moveTo>
                      <a:pt x="185" y="81"/>
                    </a:moveTo>
                    <a:cubicBezTo>
                      <a:pt x="168" y="81"/>
                      <a:pt x="168" y="81"/>
                      <a:pt x="168" y="81"/>
                    </a:cubicBezTo>
                    <a:cubicBezTo>
                      <a:pt x="169" y="64"/>
                      <a:pt x="169" y="64"/>
                      <a:pt x="169" y="64"/>
                    </a:cubicBezTo>
                    <a:cubicBezTo>
                      <a:pt x="179" y="64"/>
                      <a:pt x="179" y="64"/>
                      <a:pt x="179" y="64"/>
                    </a:cubicBezTo>
                    <a:cubicBezTo>
                      <a:pt x="182" y="66"/>
                      <a:pt x="186" y="68"/>
                      <a:pt x="190" y="70"/>
                    </a:cubicBezTo>
                    <a:lnTo>
                      <a:pt x="185" y="81"/>
                    </a:lnTo>
                    <a:close/>
                    <a:moveTo>
                      <a:pt x="201" y="65"/>
                    </a:moveTo>
                    <a:cubicBezTo>
                      <a:pt x="184" y="65"/>
                      <a:pt x="171" y="52"/>
                      <a:pt x="171" y="36"/>
                    </a:cubicBezTo>
                    <a:cubicBezTo>
                      <a:pt x="171" y="19"/>
                      <a:pt x="184" y="6"/>
                      <a:pt x="201" y="6"/>
                    </a:cubicBezTo>
                    <a:cubicBezTo>
                      <a:pt x="217" y="6"/>
                      <a:pt x="231" y="19"/>
                      <a:pt x="231" y="36"/>
                    </a:cubicBezTo>
                    <a:cubicBezTo>
                      <a:pt x="231" y="52"/>
                      <a:pt x="217" y="65"/>
                      <a:pt x="201" y="65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21" name="Freeform 56"/>
              <p:cNvSpPr>
                <a:spLocks noEditPoints="1"/>
              </p:cNvSpPr>
              <p:nvPr/>
            </p:nvSpPr>
            <p:spPr bwMode="auto">
              <a:xfrm>
                <a:off x="27" y="5170"/>
                <a:ext cx="499" cy="352"/>
              </a:xfrm>
              <a:custGeom>
                <a:avLst/>
                <a:gdLst>
                  <a:gd name="T0" fmla="*/ 92 w 211"/>
                  <a:gd name="T1" fmla="*/ 102 h 149"/>
                  <a:gd name="T2" fmla="*/ 127 w 211"/>
                  <a:gd name="T3" fmla="*/ 102 h 149"/>
                  <a:gd name="T4" fmla="*/ 127 w 211"/>
                  <a:gd name="T5" fmla="*/ 102 h 149"/>
                  <a:gd name="T6" fmla="*/ 162 w 211"/>
                  <a:gd name="T7" fmla="*/ 102 h 149"/>
                  <a:gd name="T8" fmla="*/ 162 w 211"/>
                  <a:gd name="T9" fmla="*/ 102 h 149"/>
                  <a:gd name="T10" fmla="*/ 181 w 211"/>
                  <a:gd name="T11" fmla="*/ 96 h 149"/>
                  <a:gd name="T12" fmla="*/ 209 w 211"/>
                  <a:gd name="T13" fmla="*/ 28 h 149"/>
                  <a:gd name="T14" fmla="*/ 39 w 211"/>
                  <a:gd name="T15" fmla="*/ 26 h 149"/>
                  <a:gd name="T16" fmla="*/ 21 w 211"/>
                  <a:gd name="T17" fmla="*/ 0 h 149"/>
                  <a:gd name="T18" fmla="*/ 0 w 211"/>
                  <a:gd name="T19" fmla="*/ 3 h 149"/>
                  <a:gd name="T20" fmla="*/ 19 w 211"/>
                  <a:gd name="T21" fmla="*/ 6 h 149"/>
                  <a:gd name="T22" fmla="*/ 35 w 211"/>
                  <a:gd name="T23" fmla="*/ 30 h 149"/>
                  <a:gd name="T24" fmla="*/ 74 w 211"/>
                  <a:gd name="T25" fmla="*/ 96 h 149"/>
                  <a:gd name="T26" fmla="*/ 88 w 211"/>
                  <a:gd name="T27" fmla="*/ 119 h 149"/>
                  <a:gd name="T28" fmla="*/ 90 w 211"/>
                  <a:gd name="T29" fmla="*/ 134 h 149"/>
                  <a:gd name="T30" fmla="*/ 121 w 211"/>
                  <a:gd name="T31" fmla="*/ 134 h 149"/>
                  <a:gd name="T32" fmla="*/ 158 w 211"/>
                  <a:gd name="T33" fmla="*/ 124 h 149"/>
                  <a:gd name="T34" fmla="*/ 170 w 211"/>
                  <a:gd name="T35" fmla="*/ 149 h 149"/>
                  <a:gd name="T36" fmla="*/ 172 w 211"/>
                  <a:gd name="T37" fmla="*/ 119 h 149"/>
                  <a:gd name="T38" fmla="*/ 98 w 211"/>
                  <a:gd name="T39" fmla="*/ 118 h 149"/>
                  <a:gd name="T40" fmla="*/ 84 w 211"/>
                  <a:gd name="T41" fmla="*/ 102 h 149"/>
                  <a:gd name="T42" fmla="*/ 92 w 211"/>
                  <a:gd name="T43" fmla="*/ 102 h 149"/>
                  <a:gd name="T44" fmla="*/ 204 w 211"/>
                  <a:gd name="T45" fmla="*/ 32 h 149"/>
                  <a:gd name="T46" fmla="*/ 204 w 211"/>
                  <a:gd name="T47" fmla="*/ 32 h 149"/>
                  <a:gd name="T48" fmla="*/ 196 w 211"/>
                  <a:gd name="T49" fmla="*/ 49 h 149"/>
                  <a:gd name="T50" fmla="*/ 171 w 211"/>
                  <a:gd name="T51" fmla="*/ 32 h 149"/>
                  <a:gd name="T52" fmla="*/ 193 w 211"/>
                  <a:gd name="T53" fmla="*/ 55 h 149"/>
                  <a:gd name="T54" fmla="*/ 168 w 211"/>
                  <a:gd name="T55" fmla="*/ 73 h 149"/>
                  <a:gd name="T56" fmla="*/ 182 w 211"/>
                  <a:gd name="T57" fmla="*/ 79 h 149"/>
                  <a:gd name="T58" fmla="*/ 171 w 211"/>
                  <a:gd name="T59" fmla="*/ 96 h 149"/>
                  <a:gd name="T60" fmla="*/ 167 w 211"/>
                  <a:gd name="T61" fmla="*/ 79 h 149"/>
                  <a:gd name="T62" fmla="*/ 130 w 211"/>
                  <a:gd name="T63" fmla="*/ 32 h 149"/>
                  <a:gd name="T64" fmla="*/ 164 w 211"/>
                  <a:gd name="T65" fmla="*/ 49 h 149"/>
                  <a:gd name="T66" fmla="*/ 130 w 211"/>
                  <a:gd name="T67" fmla="*/ 32 h 149"/>
                  <a:gd name="T68" fmla="*/ 163 w 211"/>
                  <a:gd name="T69" fmla="*/ 55 h 149"/>
                  <a:gd name="T70" fmla="*/ 130 w 211"/>
                  <a:gd name="T71" fmla="*/ 73 h 149"/>
                  <a:gd name="T72" fmla="*/ 130 w 211"/>
                  <a:gd name="T73" fmla="*/ 79 h 149"/>
                  <a:gd name="T74" fmla="*/ 159 w 211"/>
                  <a:gd name="T75" fmla="*/ 96 h 149"/>
                  <a:gd name="T76" fmla="*/ 130 w 211"/>
                  <a:gd name="T77" fmla="*/ 79 h 149"/>
                  <a:gd name="T78" fmla="*/ 180 w 211"/>
                  <a:gd name="T79" fmla="*/ 134 h 149"/>
                  <a:gd name="T80" fmla="*/ 161 w 211"/>
                  <a:gd name="T81" fmla="*/ 134 h 149"/>
                  <a:gd name="T82" fmla="*/ 106 w 211"/>
                  <a:gd name="T83" fmla="*/ 125 h 149"/>
                  <a:gd name="T84" fmla="*/ 106 w 211"/>
                  <a:gd name="T85" fmla="*/ 143 h 149"/>
                  <a:gd name="T86" fmla="*/ 106 w 211"/>
                  <a:gd name="T87" fmla="*/ 125 h 149"/>
                  <a:gd name="T88" fmla="*/ 94 w 211"/>
                  <a:gd name="T89" fmla="*/ 96 h 149"/>
                  <a:gd name="T90" fmla="*/ 124 w 211"/>
                  <a:gd name="T91" fmla="*/ 79 h 149"/>
                  <a:gd name="T92" fmla="*/ 43 w 211"/>
                  <a:gd name="T93" fmla="*/ 32 h 149"/>
                  <a:gd name="T94" fmla="*/ 84 w 211"/>
                  <a:gd name="T95" fmla="*/ 49 h 149"/>
                  <a:gd name="T96" fmla="*/ 43 w 211"/>
                  <a:gd name="T97" fmla="*/ 32 h 149"/>
                  <a:gd name="T98" fmla="*/ 85 w 211"/>
                  <a:gd name="T99" fmla="*/ 55 h 149"/>
                  <a:gd name="T100" fmla="*/ 67 w 211"/>
                  <a:gd name="T101" fmla="*/ 73 h 149"/>
                  <a:gd name="T102" fmla="*/ 84 w 211"/>
                  <a:gd name="T103" fmla="*/ 96 h 149"/>
                  <a:gd name="T104" fmla="*/ 71 w 211"/>
                  <a:gd name="T105" fmla="*/ 79 h 149"/>
                  <a:gd name="T106" fmla="*/ 88 w 211"/>
                  <a:gd name="T107" fmla="*/ 96 h 149"/>
                  <a:gd name="T108" fmla="*/ 88 w 211"/>
                  <a:gd name="T109" fmla="*/ 32 h 149"/>
                  <a:gd name="T110" fmla="*/ 124 w 211"/>
                  <a:gd name="T111" fmla="*/ 49 h 149"/>
                  <a:gd name="T112" fmla="*/ 88 w 211"/>
                  <a:gd name="T113" fmla="*/ 32 h 149"/>
                  <a:gd name="T114" fmla="*/ 124 w 211"/>
                  <a:gd name="T115" fmla="*/ 73 h 149"/>
                  <a:gd name="T116" fmla="*/ 91 w 211"/>
                  <a:gd name="T117" fmla="*/ 55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11" h="149">
                    <a:moveTo>
                      <a:pt x="92" y="102"/>
                    </a:moveTo>
                    <a:cubicBezTo>
                      <a:pt x="92" y="102"/>
                      <a:pt x="92" y="102"/>
                      <a:pt x="92" y="102"/>
                    </a:cubicBezTo>
                    <a:cubicBezTo>
                      <a:pt x="92" y="102"/>
                      <a:pt x="92" y="102"/>
                      <a:pt x="92" y="102"/>
                    </a:cubicBezTo>
                    <a:cubicBezTo>
                      <a:pt x="127" y="102"/>
                      <a:pt x="127" y="102"/>
                      <a:pt x="127" y="102"/>
                    </a:cubicBezTo>
                    <a:cubicBezTo>
                      <a:pt x="127" y="102"/>
                      <a:pt x="127" y="102"/>
                      <a:pt x="127" y="102"/>
                    </a:cubicBezTo>
                    <a:cubicBezTo>
                      <a:pt x="127" y="102"/>
                      <a:pt x="127" y="102"/>
                      <a:pt x="127" y="102"/>
                    </a:cubicBezTo>
                    <a:cubicBezTo>
                      <a:pt x="162" y="102"/>
                      <a:pt x="162" y="102"/>
                      <a:pt x="162" y="102"/>
                    </a:cubicBezTo>
                    <a:cubicBezTo>
                      <a:pt x="162" y="102"/>
                      <a:pt x="162" y="102"/>
                      <a:pt x="162" y="102"/>
                    </a:cubicBezTo>
                    <a:cubicBezTo>
                      <a:pt x="162" y="102"/>
                      <a:pt x="162" y="102"/>
                      <a:pt x="162" y="102"/>
                    </a:cubicBezTo>
                    <a:cubicBezTo>
                      <a:pt x="162" y="102"/>
                      <a:pt x="162" y="102"/>
                      <a:pt x="162" y="102"/>
                    </a:cubicBezTo>
                    <a:cubicBezTo>
                      <a:pt x="171" y="102"/>
                      <a:pt x="171" y="102"/>
                      <a:pt x="171" y="102"/>
                    </a:cubicBezTo>
                    <a:cubicBezTo>
                      <a:pt x="175" y="102"/>
                      <a:pt x="179" y="99"/>
                      <a:pt x="181" y="96"/>
                    </a:cubicBezTo>
                    <a:cubicBezTo>
                      <a:pt x="210" y="34"/>
                      <a:pt x="210" y="34"/>
                      <a:pt x="210" y="34"/>
                    </a:cubicBezTo>
                    <a:cubicBezTo>
                      <a:pt x="211" y="32"/>
                      <a:pt x="211" y="30"/>
                      <a:pt x="209" y="28"/>
                    </a:cubicBezTo>
                    <a:cubicBezTo>
                      <a:pt x="208" y="27"/>
                      <a:pt x="206" y="26"/>
                      <a:pt x="204" y="26"/>
                    </a:cubicBezTo>
                    <a:cubicBezTo>
                      <a:pt x="39" y="26"/>
                      <a:pt x="39" y="26"/>
                      <a:pt x="39" y="26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0"/>
                      <a:pt x="22" y="0"/>
                      <a:pt x="2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30"/>
                      <a:pt x="34" y="30"/>
                      <a:pt x="35" y="30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74" y="96"/>
                      <a:pt x="74" y="96"/>
                      <a:pt x="74" y="96"/>
                    </a:cubicBezTo>
                    <a:cubicBezTo>
                      <a:pt x="74" y="96"/>
                      <a:pt x="74" y="97"/>
                      <a:pt x="74" y="97"/>
                    </a:cubicBezTo>
                    <a:cubicBezTo>
                      <a:pt x="88" y="119"/>
                      <a:pt x="88" y="119"/>
                      <a:pt x="88" y="119"/>
                    </a:cubicBezTo>
                    <a:cubicBezTo>
                      <a:pt x="89" y="121"/>
                      <a:pt x="91" y="123"/>
                      <a:pt x="94" y="124"/>
                    </a:cubicBezTo>
                    <a:cubicBezTo>
                      <a:pt x="92" y="127"/>
                      <a:pt x="90" y="130"/>
                      <a:pt x="90" y="134"/>
                    </a:cubicBezTo>
                    <a:cubicBezTo>
                      <a:pt x="90" y="142"/>
                      <a:pt x="97" y="149"/>
                      <a:pt x="106" y="149"/>
                    </a:cubicBezTo>
                    <a:cubicBezTo>
                      <a:pt x="114" y="149"/>
                      <a:pt x="121" y="142"/>
                      <a:pt x="121" y="134"/>
                    </a:cubicBezTo>
                    <a:cubicBezTo>
                      <a:pt x="121" y="130"/>
                      <a:pt x="120" y="127"/>
                      <a:pt x="118" y="124"/>
                    </a:cubicBezTo>
                    <a:cubicBezTo>
                      <a:pt x="158" y="124"/>
                      <a:pt x="158" y="124"/>
                      <a:pt x="158" y="124"/>
                    </a:cubicBezTo>
                    <a:cubicBezTo>
                      <a:pt x="156" y="127"/>
                      <a:pt x="155" y="130"/>
                      <a:pt x="155" y="134"/>
                    </a:cubicBezTo>
                    <a:cubicBezTo>
                      <a:pt x="155" y="142"/>
                      <a:pt x="162" y="149"/>
                      <a:pt x="170" y="149"/>
                    </a:cubicBezTo>
                    <a:cubicBezTo>
                      <a:pt x="179" y="149"/>
                      <a:pt x="186" y="142"/>
                      <a:pt x="186" y="134"/>
                    </a:cubicBezTo>
                    <a:cubicBezTo>
                      <a:pt x="186" y="126"/>
                      <a:pt x="180" y="120"/>
                      <a:pt x="172" y="119"/>
                    </a:cubicBezTo>
                    <a:cubicBezTo>
                      <a:pt x="172" y="119"/>
                      <a:pt x="172" y="118"/>
                      <a:pt x="171" y="118"/>
                    </a:cubicBezTo>
                    <a:cubicBezTo>
                      <a:pt x="98" y="118"/>
                      <a:pt x="98" y="118"/>
                      <a:pt x="98" y="118"/>
                    </a:cubicBezTo>
                    <a:cubicBezTo>
                      <a:pt x="96" y="118"/>
                      <a:pt x="94" y="117"/>
                      <a:pt x="93" y="116"/>
                    </a:cubicBezTo>
                    <a:cubicBezTo>
                      <a:pt x="84" y="102"/>
                      <a:pt x="84" y="102"/>
                      <a:pt x="84" y="102"/>
                    </a:cubicBezTo>
                    <a:cubicBezTo>
                      <a:pt x="91" y="102"/>
                      <a:pt x="91" y="102"/>
                      <a:pt x="91" y="102"/>
                    </a:cubicBezTo>
                    <a:cubicBezTo>
                      <a:pt x="91" y="102"/>
                      <a:pt x="92" y="102"/>
                      <a:pt x="92" y="102"/>
                    </a:cubicBezTo>
                    <a:close/>
                    <a:moveTo>
                      <a:pt x="171" y="32"/>
                    </a:moveTo>
                    <a:cubicBezTo>
                      <a:pt x="204" y="32"/>
                      <a:pt x="204" y="32"/>
                      <a:pt x="204" y="32"/>
                    </a:cubicBezTo>
                    <a:cubicBezTo>
                      <a:pt x="204" y="32"/>
                      <a:pt x="204" y="32"/>
                      <a:pt x="204" y="32"/>
                    </a:cubicBezTo>
                    <a:cubicBezTo>
                      <a:pt x="204" y="32"/>
                      <a:pt x="204" y="32"/>
                      <a:pt x="204" y="32"/>
                    </a:cubicBezTo>
                    <a:cubicBezTo>
                      <a:pt x="196" y="49"/>
                      <a:pt x="196" y="49"/>
                      <a:pt x="196" y="49"/>
                    </a:cubicBezTo>
                    <a:cubicBezTo>
                      <a:pt x="196" y="49"/>
                      <a:pt x="196" y="49"/>
                      <a:pt x="196" y="49"/>
                    </a:cubicBezTo>
                    <a:cubicBezTo>
                      <a:pt x="170" y="49"/>
                      <a:pt x="170" y="49"/>
                      <a:pt x="170" y="49"/>
                    </a:cubicBezTo>
                    <a:lnTo>
                      <a:pt x="171" y="32"/>
                    </a:lnTo>
                    <a:close/>
                    <a:moveTo>
                      <a:pt x="169" y="55"/>
                    </a:moveTo>
                    <a:cubicBezTo>
                      <a:pt x="193" y="55"/>
                      <a:pt x="193" y="55"/>
                      <a:pt x="193" y="55"/>
                    </a:cubicBezTo>
                    <a:cubicBezTo>
                      <a:pt x="185" y="73"/>
                      <a:pt x="185" y="73"/>
                      <a:pt x="185" y="73"/>
                    </a:cubicBezTo>
                    <a:cubicBezTo>
                      <a:pt x="168" y="73"/>
                      <a:pt x="168" y="73"/>
                      <a:pt x="168" y="73"/>
                    </a:cubicBezTo>
                    <a:lnTo>
                      <a:pt x="169" y="55"/>
                    </a:lnTo>
                    <a:close/>
                    <a:moveTo>
                      <a:pt x="182" y="79"/>
                    </a:moveTo>
                    <a:cubicBezTo>
                      <a:pt x="176" y="93"/>
                      <a:pt x="176" y="93"/>
                      <a:pt x="176" y="93"/>
                    </a:cubicBezTo>
                    <a:cubicBezTo>
                      <a:pt x="175" y="94"/>
                      <a:pt x="173" y="96"/>
                      <a:pt x="171" y="96"/>
                    </a:cubicBezTo>
                    <a:cubicBezTo>
                      <a:pt x="165" y="96"/>
                      <a:pt x="165" y="96"/>
                      <a:pt x="165" y="96"/>
                    </a:cubicBezTo>
                    <a:cubicBezTo>
                      <a:pt x="167" y="79"/>
                      <a:pt x="167" y="79"/>
                      <a:pt x="167" y="79"/>
                    </a:cubicBezTo>
                    <a:lnTo>
                      <a:pt x="182" y="79"/>
                    </a:lnTo>
                    <a:close/>
                    <a:moveTo>
                      <a:pt x="130" y="32"/>
                    </a:moveTo>
                    <a:cubicBezTo>
                      <a:pt x="165" y="32"/>
                      <a:pt x="165" y="32"/>
                      <a:pt x="165" y="32"/>
                    </a:cubicBezTo>
                    <a:cubicBezTo>
                      <a:pt x="164" y="49"/>
                      <a:pt x="164" y="49"/>
                      <a:pt x="164" y="49"/>
                    </a:cubicBezTo>
                    <a:cubicBezTo>
                      <a:pt x="130" y="49"/>
                      <a:pt x="130" y="49"/>
                      <a:pt x="130" y="49"/>
                    </a:cubicBezTo>
                    <a:lnTo>
                      <a:pt x="130" y="32"/>
                    </a:lnTo>
                    <a:close/>
                    <a:moveTo>
                      <a:pt x="130" y="55"/>
                    </a:moveTo>
                    <a:cubicBezTo>
                      <a:pt x="163" y="55"/>
                      <a:pt x="163" y="55"/>
                      <a:pt x="163" y="55"/>
                    </a:cubicBezTo>
                    <a:cubicBezTo>
                      <a:pt x="162" y="73"/>
                      <a:pt x="162" y="73"/>
                      <a:pt x="162" y="73"/>
                    </a:cubicBezTo>
                    <a:cubicBezTo>
                      <a:pt x="130" y="73"/>
                      <a:pt x="130" y="73"/>
                      <a:pt x="130" y="73"/>
                    </a:cubicBezTo>
                    <a:lnTo>
                      <a:pt x="130" y="55"/>
                    </a:lnTo>
                    <a:close/>
                    <a:moveTo>
                      <a:pt x="130" y="79"/>
                    </a:moveTo>
                    <a:cubicBezTo>
                      <a:pt x="161" y="79"/>
                      <a:pt x="161" y="79"/>
                      <a:pt x="161" y="79"/>
                    </a:cubicBezTo>
                    <a:cubicBezTo>
                      <a:pt x="159" y="96"/>
                      <a:pt x="159" y="96"/>
                      <a:pt x="159" y="96"/>
                    </a:cubicBezTo>
                    <a:cubicBezTo>
                      <a:pt x="130" y="96"/>
                      <a:pt x="130" y="96"/>
                      <a:pt x="130" y="96"/>
                    </a:cubicBezTo>
                    <a:lnTo>
                      <a:pt x="130" y="79"/>
                    </a:lnTo>
                    <a:close/>
                    <a:moveTo>
                      <a:pt x="170" y="125"/>
                    </a:moveTo>
                    <a:cubicBezTo>
                      <a:pt x="176" y="125"/>
                      <a:pt x="180" y="129"/>
                      <a:pt x="180" y="134"/>
                    </a:cubicBezTo>
                    <a:cubicBezTo>
                      <a:pt x="180" y="139"/>
                      <a:pt x="176" y="143"/>
                      <a:pt x="170" y="143"/>
                    </a:cubicBezTo>
                    <a:cubicBezTo>
                      <a:pt x="165" y="143"/>
                      <a:pt x="161" y="139"/>
                      <a:pt x="161" y="134"/>
                    </a:cubicBezTo>
                    <a:cubicBezTo>
                      <a:pt x="161" y="129"/>
                      <a:pt x="165" y="125"/>
                      <a:pt x="170" y="125"/>
                    </a:cubicBezTo>
                    <a:close/>
                    <a:moveTo>
                      <a:pt x="106" y="125"/>
                    </a:moveTo>
                    <a:cubicBezTo>
                      <a:pt x="111" y="125"/>
                      <a:pt x="115" y="129"/>
                      <a:pt x="115" y="134"/>
                    </a:cubicBezTo>
                    <a:cubicBezTo>
                      <a:pt x="115" y="139"/>
                      <a:pt x="111" y="143"/>
                      <a:pt x="106" y="143"/>
                    </a:cubicBezTo>
                    <a:cubicBezTo>
                      <a:pt x="100" y="143"/>
                      <a:pt x="96" y="139"/>
                      <a:pt x="96" y="134"/>
                    </a:cubicBezTo>
                    <a:cubicBezTo>
                      <a:pt x="96" y="129"/>
                      <a:pt x="100" y="125"/>
                      <a:pt x="106" y="125"/>
                    </a:cubicBezTo>
                    <a:close/>
                    <a:moveTo>
                      <a:pt x="124" y="96"/>
                    </a:moveTo>
                    <a:cubicBezTo>
                      <a:pt x="94" y="96"/>
                      <a:pt x="94" y="96"/>
                      <a:pt x="94" y="96"/>
                    </a:cubicBezTo>
                    <a:cubicBezTo>
                      <a:pt x="93" y="79"/>
                      <a:pt x="93" y="79"/>
                      <a:pt x="93" y="79"/>
                    </a:cubicBezTo>
                    <a:cubicBezTo>
                      <a:pt x="124" y="79"/>
                      <a:pt x="124" y="79"/>
                      <a:pt x="124" y="79"/>
                    </a:cubicBezTo>
                    <a:lnTo>
                      <a:pt x="124" y="96"/>
                    </a:lnTo>
                    <a:close/>
                    <a:moveTo>
                      <a:pt x="43" y="32"/>
                    </a:moveTo>
                    <a:cubicBezTo>
                      <a:pt x="82" y="32"/>
                      <a:pt x="82" y="32"/>
                      <a:pt x="82" y="32"/>
                    </a:cubicBezTo>
                    <a:cubicBezTo>
                      <a:pt x="84" y="49"/>
                      <a:pt x="84" y="49"/>
                      <a:pt x="84" y="49"/>
                    </a:cubicBezTo>
                    <a:cubicBezTo>
                      <a:pt x="53" y="49"/>
                      <a:pt x="53" y="49"/>
                      <a:pt x="53" y="49"/>
                    </a:cubicBezTo>
                    <a:lnTo>
                      <a:pt x="43" y="32"/>
                    </a:lnTo>
                    <a:close/>
                    <a:moveTo>
                      <a:pt x="57" y="55"/>
                    </a:moveTo>
                    <a:cubicBezTo>
                      <a:pt x="85" y="55"/>
                      <a:pt x="85" y="55"/>
                      <a:pt x="85" y="55"/>
                    </a:cubicBezTo>
                    <a:cubicBezTo>
                      <a:pt x="86" y="73"/>
                      <a:pt x="86" y="73"/>
                      <a:pt x="86" y="73"/>
                    </a:cubicBezTo>
                    <a:cubicBezTo>
                      <a:pt x="67" y="73"/>
                      <a:pt x="67" y="73"/>
                      <a:pt x="67" y="73"/>
                    </a:cubicBezTo>
                    <a:lnTo>
                      <a:pt x="57" y="55"/>
                    </a:lnTo>
                    <a:close/>
                    <a:moveTo>
                      <a:pt x="84" y="96"/>
                    </a:moveTo>
                    <a:cubicBezTo>
                      <a:pt x="82" y="96"/>
                      <a:pt x="80" y="94"/>
                      <a:pt x="79" y="93"/>
                    </a:cubicBezTo>
                    <a:cubicBezTo>
                      <a:pt x="71" y="79"/>
                      <a:pt x="71" y="79"/>
                      <a:pt x="71" y="79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8" y="96"/>
                      <a:pt x="88" y="96"/>
                      <a:pt x="88" y="96"/>
                    </a:cubicBezTo>
                    <a:lnTo>
                      <a:pt x="84" y="96"/>
                    </a:lnTo>
                    <a:close/>
                    <a:moveTo>
                      <a:pt x="88" y="32"/>
                    </a:moveTo>
                    <a:cubicBezTo>
                      <a:pt x="124" y="32"/>
                      <a:pt x="124" y="32"/>
                      <a:pt x="124" y="32"/>
                    </a:cubicBezTo>
                    <a:cubicBezTo>
                      <a:pt x="124" y="49"/>
                      <a:pt x="124" y="49"/>
                      <a:pt x="124" y="49"/>
                    </a:cubicBezTo>
                    <a:cubicBezTo>
                      <a:pt x="90" y="49"/>
                      <a:pt x="90" y="49"/>
                      <a:pt x="90" y="49"/>
                    </a:cubicBezTo>
                    <a:lnTo>
                      <a:pt x="88" y="32"/>
                    </a:lnTo>
                    <a:close/>
                    <a:moveTo>
                      <a:pt x="124" y="55"/>
                    </a:moveTo>
                    <a:cubicBezTo>
                      <a:pt x="124" y="73"/>
                      <a:pt x="124" y="73"/>
                      <a:pt x="124" y="73"/>
                    </a:cubicBezTo>
                    <a:cubicBezTo>
                      <a:pt x="92" y="73"/>
                      <a:pt x="92" y="73"/>
                      <a:pt x="92" y="73"/>
                    </a:cubicBezTo>
                    <a:cubicBezTo>
                      <a:pt x="91" y="55"/>
                      <a:pt x="91" y="55"/>
                      <a:pt x="91" y="55"/>
                    </a:cubicBezTo>
                    <a:lnTo>
                      <a:pt x="124" y="55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22" name="Freeform 57"/>
              <p:cNvSpPr>
                <a:spLocks noEditPoints="1"/>
              </p:cNvSpPr>
              <p:nvPr/>
            </p:nvSpPr>
            <p:spPr bwMode="auto">
              <a:xfrm>
                <a:off x="-656" y="5165"/>
                <a:ext cx="440" cy="362"/>
              </a:xfrm>
              <a:custGeom>
                <a:avLst/>
                <a:gdLst>
                  <a:gd name="T0" fmla="*/ 122 w 186"/>
                  <a:gd name="T1" fmla="*/ 97 h 153"/>
                  <a:gd name="T2" fmla="*/ 80 w 186"/>
                  <a:gd name="T3" fmla="*/ 139 h 153"/>
                  <a:gd name="T4" fmla="*/ 50 w 186"/>
                  <a:gd name="T5" fmla="*/ 141 h 153"/>
                  <a:gd name="T6" fmla="*/ 14 w 186"/>
                  <a:gd name="T7" fmla="*/ 106 h 153"/>
                  <a:gd name="T8" fmla="*/ 17 w 186"/>
                  <a:gd name="T9" fmla="*/ 75 h 153"/>
                  <a:gd name="T10" fmla="*/ 68 w 186"/>
                  <a:gd name="T11" fmla="*/ 23 h 153"/>
                  <a:gd name="T12" fmla="*/ 121 w 186"/>
                  <a:gd name="T13" fmla="*/ 7 h 153"/>
                  <a:gd name="T14" fmla="*/ 125 w 186"/>
                  <a:gd name="T15" fmla="*/ 8 h 153"/>
                  <a:gd name="T16" fmla="*/ 147 w 186"/>
                  <a:gd name="T17" fmla="*/ 30 h 153"/>
                  <a:gd name="T18" fmla="*/ 148 w 186"/>
                  <a:gd name="T19" fmla="*/ 34 h 153"/>
                  <a:gd name="T20" fmla="*/ 137 w 186"/>
                  <a:gd name="T21" fmla="*/ 70 h 153"/>
                  <a:gd name="T22" fmla="*/ 134 w 186"/>
                  <a:gd name="T23" fmla="*/ 77 h 153"/>
                  <a:gd name="T24" fmla="*/ 136 w 186"/>
                  <a:gd name="T25" fmla="*/ 81 h 153"/>
                  <a:gd name="T26" fmla="*/ 140 w 186"/>
                  <a:gd name="T27" fmla="*/ 79 h 153"/>
                  <a:gd name="T28" fmla="*/ 143 w 186"/>
                  <a:gd name="T29" fmla="*/ 71 h 153"/>
                  <a:gd name="T30" fmla="*/ 154 w 186"/>
                  <a:gd name="T31" fmla="*/ 36 h 153"/>
                  <a:gd name="T32" fmla="*/ 152 w 186"/>
                  <a:gd name="T33" fmla="*/ 26 h 153"/>
                  <a:gd name="T34" fmla="*/ 129 w 186"/>
                  <a:gd name="T35" fmla="*/ 4 h 153"/>
                  <a:gd name="T36" fmla="*/ 119 w 186"/>
                  <a:gd name="T37" fmla="*/ 1 h 153"/>
                  <a:gd name="T38" fmla="*/ 66 w 186"/>
                  <a:gd name="T39" fmla="*/ 18 h 153"/>
                  <a:gd name="T40" fmla="*/ 64 w 186"/>
                  <a:gd name="T41" fmla="*/ 19 h 153"/>
                  <a:gd name="T42" fmla="*/ 12 w 186"/>
                  <a:gd name="T43" fmla="*/ 71 h 153"/>
                  <a:gd name="T44" fmla="*/ 10 w 186"/>
                  <a:gd name="T45" fmla="*/ 111 h 153"/>
                  <a:gd name="T46" fmla="*/ 45 w 186"/>
                  <a:gd name="T47" fmla="*/ 145 h 153"/>
                  <a:gd name="T48" fmla="*/ 63 w 186"/>
                  <a:gd name="T49" fmla="*/ 153 h 153"/>
                  <a:gd name="T50" fmla="*/ 84 w 186"/>
                  <a:gd name="T51" fmla="*/ 143 h 153"/>
                  <a:gd name="T52" fmla="*/ 126 w 186"/>
                  <a:gd name="T53" fmla="*/ 101 h 153"/>
                  <a:gd name="T54" fmla="*/ 126 w 186"/>
                  <a:gd name="T55" fmla="*/ 97 h 153"/>
                  <a:gd name="T56" fmla="*/ 122 w 186"/>
                  <a:gd name="T57" fmla="*/ 97 h 153"/>
                  <a:gd name="T58" fmla="*/ 116 w 186"/>
                  <a:gd name="T59" fmla="*/ 51 h 153"/>
                  <a:gd name="T60" fmla="*/ 113 w 186"/>
                  <a:gd name="T61" fmla="*/ 55 h 153"/>
                  <a:gd name="T62" fmla="*/ 116 w 186"/>
                  <a:gd name="T63" fmla="*/ 57 h 153"/>
                  <a:gd name="T64" fmla="*/ 117 w 186"/>
                  <a:gd name="T65" fmla="*/ 57 h 153"/>
                  <a:gd name="T66" fmla="*/ 130 w 186"/>
                  <a:gd name="T67" fmla="*/ 41 h 153"/>
                  <a:gd name="T68" fmla="*/ 114 w 186"/>
                  <a:gd name="T69" fmla="*/ 25 h 153"/>
                  <a:gd name="T70" fmla="*/ 97 w 186"/>
                  <a:gd name="T71" fmla="*/ 41 h 153"/>
                  <a:gd name="T72" fmla="*/ 100 w 186"/>
                  <a:gd name="T73" fmla="*/ 50 h 153"/>
                  <a:gd name="T74" fmla="*/ 104 w 186"/>
                  <a:gd name="T75" fmla="*/ 51 h 153"/>
                  <a:gd name="T76" fmla="*/ 105 w 186"/>
                  <a:gd name="T77" fmla="*/ 47 h 153"/>
                  <a:gd name="T78" fmla="*/ 103 w 186"/>
                  <a:gd name="T79" fmla="*/ 41 h 153"/>
                  <a:gd name="T80" fmla="*/ 114 w 186"/>
                  <a:gd name="T81" fmla="*/ 31 h 153"/>
                  <a:gd name="T82" fmla="*/ 124 w 186"/>
                  <a:gd name="T83" fmla="*/ 41 h 153"/>
                  <a:gd name="T84" fmla="*/ 116 w 186"/>
                  <a:gd name="T85" fmla="*/ 51 h 153"/>
                  <a:gd name="T86" fmla="*/ 165 w 186"/>
                  <a:gd name="T87" fmla="*/ 35 h 153"/>
                  <a:gd name="T88" fmla="*/ 160 w 186"/>
                  <a:gd name="T89" fmla="*/ 36 h 153"/>
                  <a:gd name="T90" fmla="*/ 161 w 186"/>
                  <a:gd name="T91" fmla="*/ 40 h 153"/>
                  <a:gd name="T92" fmla="*/ 170 w 186"/>
                  <a:gd name="T93" fmla="*/ 83 h 153"/>
                  <a:gd name="T94" fmla="*/ 152 w 186"/>
                  <a:gd name="T95" fmla="*/ 92 h 153"/>
                  <a:gd name="T96" fmla="*/ 126 w 186"/>
                  <a:gd name="T97" fmla="*/ 83 h 153"/>
                  <a:gd name="T98" fmla="*/ 117 w 186"/>
                  <a:gd name="T99" fmla="*/ 40 h 153"/>
                  <a:gd name="T100" fmla="*/ 117 w 186"/>
                  <a:gd name="T101" fmla="*/ 36 h 153"/>
                  <a:gd name="T102" fmla="*/ 112 w 186"/>
                  <a:gd name="T103" fmla="*/ 37 h 153"/>
                  <a:gd name="T104" fmla="*/ 122 w 186"/>
                  <a:gd name="T105" fmla="*/ 88 h 153"/>
                  <a:gd name="T106" fmla="*/ 149 w 186"/>
                  <a:gd name="T107" fmla="*/ 98 h 153"/>
                  <a:gd name="T108" fmla="*/ 153 w 186"/>
                  <a:gd name="T109" fmla="*/ 98 h 153"/>
                  <a:gd name="T110" fmla="*/ 174 w 186"/>
                  <a:gd name="T111" fmla="*/ 87 h 153"/>
                  <a:gd name="T112" fmla="*/ 165 w 186"/>
                  <a:gd name="T113" fmla="*/ 35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86" h="153">
                    <a:moveTo>
                      <a:pt x="122" y="97"/>
                    </a:moveTo>
                    <a:cubicBezTo>
                      <a:pt x="80" y="139"/>
                      <a:pt x="80" y="139"/>
                      <a:pt x="80" y="139"/>
                    </a:cubicBezTo>
                    <a:cubicBezTo>
                      <a:pt x="71" y="148"/>
                      <a:pt x="57" y="149"/>
                      <a:pt x="50" y="141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6" y="98"/>
                      <a:pt x="7" y="84"/>
                      <a:pt x="17" y="75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76" y="21"/>
                      <a:pt x="119" y="8"/>
                      <a:pt x="121" y="7"/>
                    </a:cubicBezTo>
                    <a:cubicBezTo>
                      <a:pt x="122" y="7"/>
                      <a:pt x="123" y="6"/>
                      <a:pt x="125" y="8"/>
                    </a:cubicBezTo>
                    <a:cubicBezTo>
                      <a:pt x="127" y="10"/>
                      <a:pt x="145" y="28"/>
                      <a:pt x="147" y="30"/>
                    </a:cubicBezTo>
                    <a:cubicBezTo>
                      <a:pt x="149" y="31"/>
                      <a:pt x="149" y="32"/>
                      <a:pt x="148" y="34"/>
                    </a:cubicBezTo>
                    <a:cubicBezTo>
                      <a:pt x="148" y="35"/>
                      <a:pt x="142" y="54"/>
                      <a:pt x="137" y="70"/>
                    </a:cubicBezTo>
                    <a:cubicBezTo>
                      <a:pt x="134" y="77"/>
                      <a:pt x="134" y="77"/>
                      <a:pt x="134" y="77"/>
                    </a:cubicBezTo>
                    <a:cubicBezTo>
                      <a:pt x="134" y="79"/>
                      <a:pt x="135" y="81"/>
                      <a:pt x="136" y="81"/>
                    </a:cubicBezTo>
                    <a:cubicBezTo>
                      <a:pt x="138" y="82"/>
                      <a:pt x="140" y="81"/>
                      <a:pt x="140" y="79"/>
                    </a:cubicBezTo>
                    <a:cubicBezTo>
                      <a:pt x="143" y="71"/>
                      <a:pt x="143" y="71"/>
                      <a:pt x="143" y="71"/>
                    </a:cubicBezTo>
                    <a:cubicBezTo>
                      <a:pt x="147" y="57"/>
                      <a:pt x="154" y="37"/>
                      <a:pt x="154" y="36"/>
                    </a:cubicBezTo>
                    <a:cubicBezTo>
                      <a:pt x="155" y="32"/>
                      <a:pt x="154" y="29"/>
                      <a:pt x="152" y="26"/>
                    </a:cubicBezTo>
                    <a:cubicBezTo>
                      <a:pt x="150" y="24"/>
                      <a:pt x="131" y="6"/>
                      <a:pt x="129" y="4"/>
                    </a:cubicBezTo>
                    <a:cubicBezTo>
                      <a:pt x="127" y="1"/>
                      <a:pt x="123" y="0"/>
                      <a:pt x="119" y="1"/>
                    </a:cubicBezTo>
                    <a:cubicBezTo>
                      <a:pt x="118" y="2"/>
                      <a:pt x="86" y="12"/>
                      <a:pt x="66" y="18"/>
                    </a:cubicBezTo>
                    <a:cubicBezTo>
                      <a:pt x="65" y="18"/>
                      <a:pt x="65" y="18"/>
                      <a:pt x="64" y="19"/>
                    </a:cubicBezTo>
                    <a:cubicBezTo>
                      <a:pt x="12" y="71"/>
                      <a:pt x="12" y="71"/>
                      <a:pt x="12" y="71"/>
                    </a:cubicBezTo>
                    <a:cubicBezTo>
                      <a:pt x="1" y="82"/>
                      <a:pt x="0" y="100"/>
                      <a:pt x="10" y="111"/>
                    </a:cubicBezTo>
                    <a:cubicBezTo>
                      <a:pt x="45" y="145"/>
                      <a:pt x="45" y="145"/>
                      <a:pt x="45" y="145"/>
                    </a:cubicBezTo>
                    <a:cubicBezTo>
                      <a:pt x="50" y="150"/>
                      <a:pt x="56" y="153"/>
                      <a:pt x="63" y="153"/>
                    </a:cubicBezTo>
                    <a:cubicBezTo>
                      <a:pt x="70" y="153"/>
                      <a:pt x="78" y="149"/>
                      <a:pt x="84" y="143"/>
                    </a:cubicBezTo>
                    <a:cubicBezTo>
                      <a:pt x="126" y="101"/>
                      <a:pt x="126" y="101"/>
                      <a:pt x="126" y="101"/>
                    </a:cubicBezTo>
                    <a:cubicBezTo>
                      <a:pt x="127" y="100"/>
                      <a:pt x="127" y="98"/>
                      <a:pt x="126" y="97"/>
                    </a:cubicBezTo>
                    <a:cubicBezTo>
                      <a:pt x="125" y="96"/>
                      <a:pt x="123" y="96"/>
                      <a:pt x="122" y="97"/>
                    </a:cubicBezTo>
                    <a:close/>
                    <a:moveTo>
                      <a:pt x="116" y="51"/>
                    </a:moveTo>
                    <a:cubicBezTo>
                      <a:pt x="114" y="51"/>
                      <a:pt x="113" y="53"/>
                      <a:pt x="113" y="55"/>
                    </a:cubicBezTo>
                    <a:cubicBezTo>
                      <a:pt x="113" y="56"/>
                      <a:pt x="115" y="57"/>
                      <a:pt x="116" y="57"/>
                    </a:cubicBezTo>
                    <a:cubicBezTo>
                      <a:pt x="116" y="57"/>
                      <a:pt x="116" y="57"/>
                      <a:pt x="117" y="57"/>
                    </a:cubicBezTo>
                    <a:cubicBezTo>
                      <a:pt x="124" y="56"/>
                      <a:pt x="130" y="49"/>
                      <a:pt x="130" y="41"/>
                    </a:cubicBezTo>
                    <a:cubicBezTo>
                      <a:pt x="130" y="32"/>
                      <a:pt x="123" y="25"/>
                      <a:pt x="114" y="25"/>
                    </a:cubicBezTo>
                    <a:cubicBezTo>
                      <a:pt x="105" y="25"/>
                      <a:pt x="97" y="32"/>
                      <a:pt x="97" y="41"/>
                    </a:cubicBezTo>
                    <a:cubicBezTo>
                      <a:pt x="97" y="44"/>
                      <a:pt x="98" y="47"/>
                      <a:pt x="100" y="50"/>
                    </a:cubicBezTo>
                    <a:cubicBezTo>
                      <a:pt x="101" y="52"/>
                      <a:pt x="103" y="52"/>
                      <a:pt x="104" y="51"/>
                    </a:cubicBezTo>
                    <a:cubicBezTo>
                      <a:pt x="106" y="50"/>
                      <a:pt x="106" y="48"/>
                      <a:pt x="105" y="47"/>
                    </a:cubicBezTo>
                    <a:cubicBezTo>
                      <a:pt x="104" y="45"/>
                      <a:pt x="103" y="43"/>
                      <a:pt x="103" y="41"/>
                    </a:cubicBezTo>
                    <a:cubicBezTo>
                      <a:pt x="103" y="35"/>
                      <a:pt x="108" y="31"/>
                      <a:pt x="114" y="31"/>
                    </a:cubicBezTo>
                    <a:cubicBezTo>
                      <a:pt x="120" y="31"/>
                      <a:pt x="124" y="35"/>
                      <a:pt x="124" y="41"/>
                    </a:cubicBezTo>
                    <a:cubicBezTo>
                      <a:pt x="124" y="46"/>
                      <a:pt x="121" y="50"/>
                      <a:pt x="116" y="51"/>
                    </a:cubicBezTo>
                    <a:close/>
                    <a:moveTo>
                      <a:pt x="165" y="35"/>
                    </a:moveTo>
                    <a:cubicBezTo>
                      <a:pt x="163" y="34"/>
                      <a:pt x="161" y="35"/>
                      <a:pt x="160" y="36"/>
                    </a:cubicBezTo>
                    <a:cubicBezTo>
                      <a:pt x="159" y="37"/>
                      <a:pt x="159" y="39"/>
                      <a:pt x="161" y="40"/>
                    </a:cubicBezTo>
                    <a:cubicBezTo>
                      <a:pt x="175" y="52"/>
                      <a:pt x="179" y="71"/>
                      <a:pt x="170" y="83"/>
                    </a:cubicBezTo>
                    <a:cubicBezTo>
                      <a:pt x="166" y="88"/>
                      <a:pt x="160" y="91"/>
                      <a:pt x="152" y="92"/>
                    </a:cubicBezTo>
                    <a:cubicBezTo>
                      <a:pt x="143" y="93"/>
                      <a:pt x="134" y="89"/>
                      <a:pt x="126" y="83"/>
                    </a:cubicBezTo>
                    <a:cubicBezTo>
                      <a:pt x="111" y="71"/>
                      <a:pt x="107" y="52"/>
                      <a:pt x="117" y="40"/>
                    </a:cubicBezTo>
                    <a:cubicBezTo>
                      <a:pt x="118" y="39"/>
                      <a:pt x="118" y="37"/>
                      <a:pt x="117" y="36"/>
                    </a:cubicBezTo>
                    <a:cubicBezTo>
                      <a:pt x="115" y="35"/>
                      <a:pt x="113" y="35"/>
                      <a:pt x="112" y="37"/>
                    </a:cubicBezTo>
                    <a:cubicBezTo>
                      <a:pt x="101" y="51"/>
                      <a:pt x="105" y="74"/>
                      <a:pt x="122" y="88"/>
                    </a:cubicBezTo>
                    <a:cubicBezTo>
                      <a:pt x="130" y="94"/>
                      <a:pt x="140" y="98"/>
                      <a:pt x="149" y="98"/>
                    </a:cubicBezTo>
                    <a:cubicBezTo>
                      <a:pt x="151" y="98"/>
                      <a:pt x="152" y="98"/>
                      <a:pt x="153" y="98"/>
                    </a:cubicBezTo>
                    <a:cubicBezTo>
                      <a:pt x="162" y="97"/>
                      <a:pt x="169" y="93"/>
                      <a:pt x="174" y="87"/>
                    </a:cubicBezTo>
                    <a:cubicBezTo>
                      <a:pt x="186" y="72"/>
                      <a:pt x="182" y="49"/>
                      <a:pt x="165" y="35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23" name="Freeform 58"/>
              <p:cNvSpPr>
                <a:spLocks noEditPoints="1"/>
              </p:cNvSpPr>
              <p:nvPr/>
            </p:nvSpPr>
            <p:spPr bwMode="auto">
              <a:xfrm>
                <a:off x="7868" y="4496"/>
                <a:ext cx="529" cy="286"/>
              </a:xfrm>
              <a:custGeom>
                <a:avLst/>
                <a:gdLst>
                  <a:gd name="T0" fmla="*/ 175 w 224"/>
                  <a:gd name="T1" fmla="*/ 54 h 121"/>
                  <a:gd name="T2" fmla="*/ 156 w 224"/>
                  <a:gd name="T3" fmla="*/ 20 h 121"/>
                  <a:gd name="T4" fmla="*/ 158 w 224"/>
                  <a:gd name="T5" fmla="*/ 6 h 121"/>
                  <a:gd name="T6" fmla="*/ 157 w 224"/>
                  <a:gd name="T7" fmla="*/ 0 h 121"/>
                  <a:gd name="T8" fmla="*/ 132 w 224"/>
                  <a:gd name="T9" fmla="*/ 3 h 121"/>
                  <a:gd name="T10" fmla="*/ 150 w 224"/>
                  <a:gd name="T11" fmla="*/ 6 h 121"/>
                  <a:gd name="T12" fmla="*/ 151 w 224"/>
                  <a:gd name="T13" fmla="*/ 23 h 121"/>
                  <a:gd name="T14" fmla="*/ 65 w 224"/>
                  <a:gd name="T15" fmla="*/ 23 h 121"/>
                  <a:gd name="T16" fmla="*/ 79 w 224"/>
                  <a:gd name="T17" fmla="*/ 16 h 121"/>
                  <a:gd name="T18" fmla="*/ 79 w 224"/>
                  <a:gd name="T19" fmla="*/ 10 h 121"/>
                  <a:gd name="T20" fmla="*/ 40 w 224"/>
                  <a:gd name="T21" fmla="*/ 13 h 121"/>
                  <a:gd name="T22" fmla="*/ 55 w 224"/>
                  <a:gd name="T23" fmla="*/ 16 h 121"/>
                  <a:gd name="T24" fmla="*/ 60 w 224"/>
                  <a:gd name="T25" fmla="*/ 26 h 121"/>
                  <a:gd name="T26" fmla="*/ 48 w 224"/>
                  <a:gd name="T27" fmla="*/ 53 h 121"/>
                  <a:gd name="T28" fmla="*/ 0 w 224"/>
                  <a:gd name="T29" fmla="*/ 86 h 121"/>
                  <a:gd name="T30" fmla="*/ 71 w 224"/>
                  <a:gd name="T31" fmla="*/ 89 h 121"/>
                  <a:gd name="T32" fmla="*/ 102 w 224"/>
                  <a:gd name="T33" fmla="*/ 105 h 121"/>
                  <a:gd name="T34" fmla="*/ 117 w 224"/>
                  <a:gd name="T35" fmla="*/ 78 h 121"/>
                  <a:gd name="T36" fmla="*/ 170 w 224"/>
                  <a:gd name="T37" fmla="*/ 57 h 121"/>
                  <a:gd name="T38" fmla="*/ 189 w 224"/>
                  <a:gd name="T39" fmla="*/ 121 h 121"/>
                  <a:gd name="T40" fmla="*/ 189 w 224"/>
                  <a:gd name="T41" fmla="*/ 51 h 121"/>
                  <a:gd name="T42" fmla="*/ 6 w 224"/>
                  <a:gd name="T43" fmla="*/ 86 h 121"/>
                  <a:gd name="T44" fmla="*/ 45 w 224"/>
                  <a:gd name="T45" fmla="*/ 59 h 121"/>
                  <a:gd name="T46" fmla="*/ 34 w 224"/>
                  <a:gd name="T47" fmla="*/ 88 h 121"/>
                  <a:gd name="T48" fmla="*/ 65 w 224"/>
                  <a:gd name="T49" fmla="*/ 89 h 121"/>
                  <a:gd name="T50" fmla="*/ 41 w 224"/>
                  <a:gd name="T51" fmla="*/ 83 h 121"/>
                  <a:gd name="T52" fmla="*/ 65 w 224"/>
                  <a:gd name="T53" fmla="*/ 83 h 121"/>
                  <a:gd name="T54" fmla="*/ 84 w 224"/>
                  <a:gd name="T55" fmla="*/ 83 h 121"/>
                  <a:gd name="T56" fmla="*/ 53 w 224"/>
                  <a:gd name="T57" fmla="*/ 56 h 121"/>
                  <a:gd name="T58" fmla="*/ 87 w 224"/>
                  <a:gd name="T59" fmla="*/ 77 h 121"/>
                  <a:gd name="T60" fmla="*/ 102 w 224"/>
                  <a:gd name="T61" fmla="*/ 99 h 121"/>
                  <a:gd name="T62" fmla="*/ 102 w 224"/>
                  <a:gd name="T63" fmla="*/ 75 h 121"/>
                  <a:gd name="T64" fmla="*/ 102 w 224"/>
                  <a:gd name="T65" fmla="*/ 99 h 121"/>
                  <a:gd name="T66" fmla="*/ 102 w 224"/>
                  <a:gd name="T67" fmla="*/ 69 h 121"/>
                  <a:gd name="T68" fmla="*/ 67 w 224"/>
                  <a:gd name="T69" fmla="*/ 29 h 121"/>
                  <a:gd name="T70" fmla="*/ 160 w 224"/>
                  <a:gd name="T71" fmla="*/ 39 h 121"/>
                  <a:gd name="T72" fmla="*/ 189 w 224"/>
                  <a:gd name="T73" fmla="*/ 115 h 121"/>
                  <a:gd name="T74" fmla="*/ 172 w 224"/>
                  <a:gd name="T75" fmla="*/ 62 h 121"/>
                  <a:gd name="T76" fmla="*/ 192 w 224"/>
                  <a:gd name="T77" fmla="*/ 93 h 121"/>
                  <a:gd name="T78" fmla="*/ 194 w 224"/>
                  <a:gd name="T79" fmla="*/ 88 h 121"/>
                  <a:gd name="T80" fmla="*/ 189 w 224"/>
                  <a:gd name="T81" fmla="*/ 57 h 121"/>
                  <a:gd name="T82" fmla="*/ 189 w 224"/>
                  <a:gd name="T83" fmla="*/ 115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4" h="121">
                    <a:moveTo>
                      <a:pt x="189" y="51"/>
                    </a:moveTo>
                    <a:cubicBezTo>
                      <a:pt x="184" y="51"/>
                      <a:pt x="179" y="52"/>
                      <a:pt x="175" y="54"/>
                    </a:cubicBezTo>
                    <a:cubicBezTo>
                      <a:pt x="170" y="46"/>
                      <a:pt x="168" y="41"/>
                      <a:pt x="165" y="37"/>
                    </a:cubicBezTo>
                    <a:cubicBezTo>
                      <a:pt x="162" y="31"/>
                      <a:pt x="160" y="27"/>
                      <a:pt x="156" y="20"/>
                    </a:cubicBezTo>
                    <a:cubicBezTo>
                      <a:pt x="154" y="17"/>
                      <a:pt x="154" y="12"/>
                      <a:pt x="155" y="9"/>
                    </a:cubicBezTo>
                    <a:cubicBezTo>
                      <a:pt x="156" y="8"/>
                      <a:pt x="157" y="7"/>
                      <a:pt x="158" y="6"/>
                    </a:cubicBezTo>
                    <a:cubicBezTo>
                      <a:pt x="160" y="6"/>
                      <a:pt x="161" y="5"/>
                      <a:pt x="160" y="3"/>
                    </a:cubicBezTo>
                    <a:cubicBezTo>
                      <a:pt x="160" y="2"/>
                      <a:pt x="159" y="0"/>
                      <a:pt x="157" y="0"/>
                    </a:cubicBezTo>
                    <a:cubicBezTo>
                      <a:pt x="135" y="0"/>
                      <a:pt x="135" y="0"/>
                      <a:pt x="135" y="0"/>
                    </a:cubicBezTo>
                    <a:cubicBezTo>
                      <a:pt x="134" y="0"/>
                      <a:pt x="132" y="2"/>
                      <a:pt x="132" y="3"/>
                    </a:cubicBezTo>
                    <a:cubicBezTo>
                      <a:pt x="132" y="5"/>
                      <a:pt x="134" y="6"/>
                      <a:pt x="135" y="6"/>
                    </a:cubicBezTo>
                    <a:cubicBezTo>
                      <a:pt x="150" y="6"/>
                      <a:pt x="150" y="6"/>
                      <a:pt x="150" y="6"/>
                    </a:cubicBezTo>
                    <a:cubicBezTo>
                      <a:pt x="150" y="7"/>
                      <a:pt x="150" y="7"/>
                      <a:pt x="149" y="7"/>
                    </a:cubicBezTo>
                    <a:cubicBezTo>
                      <a:pt x="147" y="12"/>
                      <a:pt x="148" y="18"/>
                      <a:pt x="151" y="23"/>
                    </a:cubicBezTo>
                    <a:cubicBezTo>
                      <a:pt x="151" y="23"/>
                      <a:pt x="151" y="23"/>
                      <a:pt x="151" y="23"/>
                    </a:cubicBezTo>
                    <a:cubicBezTo>
                      <a:pt x="65" y="23"/>
                      <a:pt x="65" y="23"/>
                      <a:pt x="65" y="23"/>
                    </a:cubicBezTo>
                    <a:cubicBezTo>
                      <a:pt x="62" y="16"/>
                      <a:pt x="62" y="16"/>
                      <a:pt x="62" y="16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81" y="16"/>
                      <a:pt x="82" y="15"/>
                      <a:pt x="82" y="13"/>
                    </a:cubicBezTo>
                    <a:cubicBezTo>
                      <a:pt x="82" y="12"/>
                      <a:pt x="81" y="10"/>
                      <a:pt x="79" y="10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41" y="10"/>
                      <a:pt x="40" y="12"/>
                      <a:pt x="40" y="13"/>
                    </a:cubicBezTo>
                    <a:cubicBezTo>
                      <a:pt x="40" y="15"/>
                      <a:pt x="41" y="16"/>
                      <a:pt x="43" y="16"/>
                    </a:cubicBezTo>
                    <a:cubicBezTo>
                      <a:pt x="55" y="16"/>
                      <a:pt x="55" y="16"/>
                      <a:pt x="55" y="16"/>
                    </a:cubicBezTo>
                    <a:cubicBezTo>
                      <a:pt x="60" y="26"/>
                      <a:pt x="60" y="26"/>
                      <a:pt x="60" y="26"/>
                    </a:cubicBezTo>
                    <a:cubicBezTo>
                      <a:pt x="60" y="26"/>
                      <a:pt x="60" y="26"/>
                      <a:pt x="60" y="26"/>
                    </a:cubicBezTo>
                    <a:cubicBezTo>
                      <a:pt x="60" y="26"/>
                      <a:pt x="60" y="26"/>
                      <a:pt x="60" y="26"/>
                    </a:cubicBezTo>
                    <a:cubicBezTo>
                      <a:pt x="48" y="53"/>
                      <a:pt x="48" y="53"/>
                      <a:pt x="48" y="53"/>
                    </a:cubicBezTo>
                    <a:cubicBezTo>
                      <a:pt x="44" y="52"/>
                      <a:pt x="40" y="51"/>
                      <a:pt x="36" y="51"/>
                    </a:cubicBezTo>
                    <a:cubicBezTo>
                      <a:pt x="16" y="51"/>
                      <a:pt x="0" y="67"/>
                      <a:pt x="0" y="86"/>
                    </a:cubicBezTo>
                    <a:cubicBezTo>
                      <a:pt x="0" y="105"/>
                      <a:pt x="16" y="121"/>
                      <a:pt x="36" y="121"/>
                    </a:cubicBezTo>
                    <a:cubicBezTo>
                      <a:pt x="54" y="121"/>
                      <a:pt x="69" y="107"/>
                      <a:pt x="71" y="89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5" y="98"/>
                      <a:pt x="92" y="105"/>
                      <a:pt x="102" y="105"/>
                    </a:cubicBezTo>
                    <a:cubicBezTo>
                      <a:pt x="111" y="105"/>
                      <a:pt x="119" y="97"/>
                      <a:pt x="119" y="87"/>
                    </a:cubicBezTo>
                    <a:cubicBezTo>
                      <a:pt x="119" y="84"/>
                      <a:pt x="118" y="81"/>
                      <a:pt x="117" y="78"/>
                    </a:cubicBezTo>
                    <a:cubicBezTo>
                      <a:pt x="163" y="44"/>
                      <a:pt x="163" y="44"/>
                      <a:pt x="163" y="44"/>
                    </a:cubicBezTo>
                    <a:cubicBezTo>
                      <a:pt x="164" y="48"/>
                      <a:pt x="167" y="52"/>
                      <a:pt x="170" y="57"/>
                    </a:cubicBezTo>
                    <a:cubicBezTo>
                      <a:pt x="160" y="63"/>
                      <a:pt x="154" y="74"/>
                      <a:pt x="154" y="86"/>
                    </a:cubicBezTo>
                    <a:cubicBezTo>
                      <a:pt x="154" y="105"/>
                      <a:pt x="170" y="121"/>
                      <a:pt x="189" y="121"/>
                    </a:cubicBezTo>
                    <a:cubicBezTo>
                      <a:pt x="209" y="121"/>
                      <a:pt x="224" y="105"/>
                      <a:pt x="224" y="86"/>
                    </a:cubicBezTo>
                    <a:cubicBezTo>
                      <a:pt x="224" y="67"/>
                      <a:pt x="209" y="51"/>
                      <a:pt x="189" y="51"/>
                    </a:cubicBezTo>
                    <a:close/>
                    <a:moveTo>
                      <a:pt x="36" y="115"/>
                    </a:moveTo>
                    <a:cubicBezTo>
                      <a:pt x="20" y="115"/>
                      <a:pt x="6" y="102"/>
                      <a:pt x="6" y="86"/>
                    </a:cubicBezTo>
                    <a:cubicBezTo>
                      <a:pt x="6" y="70"/>
                      <a:pt x="20" y="57"/>
                      <a:pt x="36" y="57"/>
                    </a:cubicBezTo>
                    <a:cubicBezTo>
                      <a:pt x="39" y="57"/>
                      <a:pt x="42" y="58"/>
                      <a:pt x="45" y="59"/>
                    </a:cubicBezTo>
                    <a:cubicBezTo>
                      <a:pt x="34" y="85"/>
                      <a:pt x="34" y="85"/>
                      <a:pt x="34" y="85"/>
                    </a:cubicBezTo>
                    <a:cubicBezTo>
                      <a:pt x="33" y="86"/>
                      <a:pt x="33" y="87"/>
                      <a:pt x="34" y="88"/>
                    </a:cubicBezTo>
                    <a:cubicBezTo>
                      <a:pt x="34" y="89"/>
                      <a:pt x="35" y="89"/>
                      <a:pt x="36" y="89"/>
                    </a:cubicBezTo>
                    <a:cubicBezTo>
                      <a:pt x="65" y="89"/>
                      <a:pt x="65" y="89"/>
                      <a:pt x="65" y="89"/>
                    </a:cubicBezTo>
                    <a:cubicBezTo>
                      <a:pt x="63" y="104"/>
                      <a:pt x="51" y="115"/>
                      <a:pt x="36" y="115"/>
                    </a:cubicBezTo>
                    <a:close/>
                    <a:moveTo>
                      <a:pt x="41" y="83"/>
                    </a:moveTo>
                    <a:cubicBezTo>
                      <a:pt x="51" y="61"/>
                      <a:pt x="51" y="61"/>
                      <a:pt x="51" y="61"/>
                    </a:cubicBezTo>
                    <a:cubicBezTo>
                      <a:pt x="58" y="66"/>
                      <a:pt x="64" y="74"/>
                      <a:pt x="65" y="83"/>
                    </a:cubicBezTo>
                    <a:lnTo>
                      <a:pt x="41" y="83"/>
                    </a:lnTo>
                    <a:close/>
                    <a:moveTo>
                      <a:pt x="84" y="83"/>
                    </a:moveTo>
                    <a:cubicBezTo>
                      <a:pt x="71" y="83"/>
                      <a:pt x="71" y="83"/>
                      <a:pt x="71" y="83"/>
                    </a:cubicBezTo>
                    <a:cubicBezTo>
                      <a:pt x="70" y="71"/>
                      <a:pt x="63" y="61"/>
                      <a:pt x="53" y="56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87" y="77"/>
                      <a:pt x="87" y="77"/>
                      <a:pt x="87" y="77"/>
                    </a:cubicBezTo>
                    <a:cubicBezTo>
                      <a:pt x="86" y="79"/>
                      <a:pt x="85" y="81"/>
                      <a:pt x="84" y="83"/>
                    </a:cubicBezTo>
                    <a:close/>
                    <a:moveTo>
                      <a:pt x="102" y="99"/>
                    </a:moveTo>
                    <a:cubicBezTo>
                      <a:pt x="95" y="99"/>
                      <a:pt x="90" y="93"/>
                      <a:pt x="90" y="87"/>
                    </a:cubicBezTo>
                    <a:cubicBezTo>
                      <a:pt x="90" y="81"/>
                      <a:pt x="95" y="75"/>
                      <a:pt x="102" y="75"/>
                    </a:cubicBezTo>
                    <a:cubicBezTo>
                      <a:pt x="108" y="75"/>
                      <a:pt x="113" y="81"/>
                      <a:pt x="113" y="87"/>
                    </a:cubicBezTo>
                    <a:cubicBezTo>
                      <a:pt x="113" y="93"/>
                      <a:pt x="108" y="99"/>
                      <a:pt x="102" y="99"/>
                    </a:cubicBezTo>
                    <a:close/>
                    <a:moveTo>
                      <a:pt x="113" y="74"/>
                    </a:moveTo>
                    <a:cubicBezTo>
                      <a:pt x="110" y="71"/>
                      <a:pt x="106" y="69"/>
                      <a:pt x="102" y="69"/>
                    </a:cubicBezTo>
                    <a:cubicBezTo>
                      <a:pt x="98" y="69"/>
                      <a:pt x="94" y="71"/>
                      <a:pt x="91" y="73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154" y="29"/>
                      <a:pt x="154" y="29"/>
                      <a:pt x="154" y="29"/>
                    </a:cubicBezTo>
                    <a:cubicBezTo>
                      <a:pt x="156" y="32"/>
                      <a:pt x="158" y="36"/>
                      <a:pt x="160" y="39"/>
                    </a:cubicBezTo>
                    <a:lnTo>
                      <a:pt x="113" y="74"/>
                    </a:lnTo>
                    <a:close/>
                    <a:moveTo>
                      <a:pt x="189" y="115"/>
                    </a:moveTo>
                    <a:cubicBezTo>
                      <a:pt x="173" y="115"/>
                      <a:pt x="160" y="102"/>
                      <a:pt x="160" y="86"/>
                    </a:cubicBezTo>
                    <a:cubicBezTo>
                      <a:pt x="160" y="76"/>
                      <a:pt x="165" y="67"/>
                      <a:pt x="172" y="62"/>
                    </a:cubicBezTo>
                    <a:cubicBezTo>
                      <a:pt x="177" y="69"/>
                      <a:pt x="182" y="79"/>
                      <a:pt x="189" y="91"/>
                    </a:cubicBezTo>
                    <a:cubicBezTo>
                      <a:pt x="190" y="92"/>
                      <a:pt x="191" y="93"/>
                      <a:pt x="192" y="93"/>
                    </a:cubicBezTo>
                    <a:cubicBezTo>
                      <a:pt x="192" y="93"/>
                      <a:pt x="193" y="93"/>
                      <a:pt x="193" y="92"/>
                    </a:cubicBezTo>
                    <a:cubicBezTo>
                      <a:pt x="195" y="91"/>
                      <a:pt x="195" y="90"/>
                      <a:pt x="194" y="88"/>
                    </a:cubicBezTo>
                    <a:cubicBezTo>
                      <a:pt x="187" y="76"/>
                      <a:pt x="182" y="67"/>
                      <a:pt x="178" y="59"/>
                    </a:cubicBezTo>
                    <a:cubicBezTo>
                      <a:pt x="181" y="58"/>
                      <a:pt x="185" y="57"/>
                      <a:pt x="189" y="57"/>
                    </a:cubicBezTo>
                    <a:cubicBezTo>
                      <a:pt x="205" y="57"/>
                      <a:pt x="218" y="70"/>
                      <a:pt x="218" y="86"/>
                    </a:cubicBezTo>
                    <a:cubicBezTo>
                      <a:pt x="218" y="102"/>
                      <a:pt x="205" y="115"/>
                      <a:pt x="189" y="115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24" name="Freeform 59"/>
              <p:cNvSpPr>
                <a:spLocks noEditPoints="1"/>
              </p:cNvSpPr>
              <p:nvPr/>
            </p:nvSpPr>
            <p:spPr bwMode="auto">
              <a:xfrm>
                <a:off x="7199" y="4468"/>
                <a:ext cx="440" cy="345"/>
              </a:xfrm>
              <a:custGeom>
                <a:avLst/>
                <a:gdLst>
                  <a:gd name="T0" fmla="*/ 19 w 186"/>
                  <a:gd name="T1" fmla="*/ 79 h 146"/>
                  <a:gd name="T2" fmla="*/ 43 w 186"/>
                  <a:gd name="T3" fmla="*/ 79 h 146"/>
                  <a:gd name="T4" fmla="*/ 31 w 186"/>
                  <a:gd name="T5" fmla="*/ 85 h 146"/>
                  <a:gd name="T6" fmla="*/ 31 w 186"/>
                  <a:gd name="T7" fmla="*/ 73 h 146"/>
                  <a:gd name="T8" fmla="*/ 31 w 186"/>
                  <a:gd name="T9" fmla="*/ 85 h 146"/>
                  <a:gd name="T10" fmla="*/ 143 w 186"/>
                  <a:gd name="T11" fmla="*/ 79 h 146"/>
                  <a:gd name="T12" fmla="*/ 167 w 186"/>
                  <a:gd name="T13" fmla="*/ 79 h 146"/>
                  <a:gd name="T14" fmla="*/ 155 w 186"/>
                  <a:gd name="T15" fmla="*/ 85 h 146"/>
                  <a:gd name="T16" fmla="*/ 155 w 186"/>
                  <a:gd name="T17" fmla="*/ 73 h 146"/>
                  <a:gd name="T18" fmla="*/ 155 w 186"/>
                  <a:gd name="T19" fmla="*/ 85 h 146"/>
                  <a:gd name="T20" fmla="*/ 153 w 186"/>
                  <a:gd name="T21" fmla="*/ 12 h 146"/>
                  <a:gd name="T22" fmla="*/ 51 w 186"/>
                  <a:gd name="T23" fmla="*/ 0 h 146"/>
                  <a:gd name="T24" fmla="*/ 17 w 186"/>
                  <a:gd name="T25" fmla="*/ 50 h 146"/>
                  <a:gd name="T26" fmla="*/ 0 w 186"/>
                  <a:gd name="T27" fmla="*/ 120 h 146"/>
                  <a:gd name="T28" fmla="*/ 14 w 186"/>
                  <a:gd name="T29" fmla="*/ 123 h 146"/>
                  <a:gd name="T30" fmla="*/ 24 w 186"/>
                  <a:gd name="T31" fmla="*/ 143 h 146"/>
                  <a:gd name="T32" fmla="*/ 39 w 186"/>
                  <a:gd name="T33" fmla="*/ 143 h 146"/>
                  <a:gd name="T34" fmla="*/ 49 w 186"/>
                  <a:gd name="T35" fmla="*/ 123 h 146"/>
                  <a:gd name="T36" fmla="*/ 137 w 186"/>
                  <a:gd name="T37" fmla="*/ 124 h 146"/>
                  <a:gd name="T38" fmla="*/ 155 w 186"/>
                  <a:gd name="T39" fmla="*/ 146 h 146"/>
                  <a:gd name="T40" fmla="*/ 172 w 186"/>
                  <a:gd name="T41" fmla="*/ 124 h 146"/>
                  <a:gd name="T42" fmla="*/ 183 w 186"/>
                  <a:gd name="T43" fmla="*/ 123 h 146"/>
                  <a:gd name="T44" fmla="*/ 186 w 186"/>
                  <a:gd name="T45" fmla="*/ 74 h 146"/>
                  <a:gd name="T46" fmla="*/ 39 w 186"/>
                  <a:gd name="T47" fmla="*/ 14 h 146"/>
                  <a:gd name="T48" fmla="*/ 136 w 186"/>
                  <a:gd name="T49" fmla="*/ 6 h 146"/>
                  <a:gd name="T50" fmla="*/ 163 w 186"/>
                  <a:gd name="T51" fmla="*/ 49 h 146"/>
                  <a:gd name="T52" fmla="*/ 39 w 186"/>
                  <a:gd name="T53" fmla="*/ 14 h 146"/>
                  <a:gd name="T54" fmla="*/ 27 w 186"/>
                  <a:gd name="T55" fmla="*/ 138 h 146"/>
                  <a:gd name="T56" fmla="*/ 20 w 186"/>
                  <a:gd name="T57" fmla="*/ 123 h 146"/>
                  <a:gd name="T58" fmla="*/ 43 w 186"/>
                  <a:gd name="T59" fmla="*/ 124 h 146"/>
                  <a:gd name="T60" fmla="*/ 159 w 186"/>
                  <a:gd name="T61" fmla="*/ 138 h 146"/>
                  <a:gd name="T62" fmla="*/ 143 w 186"/>
                  <a:gd name="T63" fmla="*/ 124 h 146"/>
                  <a:gd name="T64" fmla="*/ 166 w 186"/>
                  <a:gd name="T65" fmla="*/ 123 h 146"/>
                  <a:gd name="T66" fmla="*/ 159 w 186"/>
                  <a:gd name="T67" fmla="*/ 138 h 146"/>
                  <a:gd name="T68" fmla="*/ 6 w 186"/>
                  <a:gd name="T69" fmla="*/ 117 h 146"/>
                  <a:gd name="T70" fmla="*/ 20 w 186"/>
                  <a:gd name="T71" fmla="*/ 55 h 146"/>
                  <a:gd name="T72" fmla="*/ 180 w 186"/>
                  <a:gd name="T73" fmla="*/ 74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6" h="146">
                    <a:moveTo>
                      <a:pt x="31" y="67"/>
                    </a:moveTo>
                    <a:cubicBezTo>
                      <a:pt x="25" y="67"/>
                      <a:pt x="19" y="72"/>
                      <a:pt x="19" y="79"/>
                    </a:cubicBezTo>
                    <a:cubicBezTo>
                      <a:pt x="19" y="86"/>
                      <a:pt x="25" y="91"/>
                      <a:pt x="31" y="91"/>
                    </a:cubicBezTo>
                    <a:cubicBezTo>
                      <a:pt x="38" y="91"/>
                      <a:pt x="43" y="86"/>
                      <a:pt x="43" y="79"/>
                    </a:cubicBezTo>
                    <a:cubicBezTo>
                      <a:pt x="43" y="72"/>
                      <a:pt x="38" y="67"/>
                      <a:pt x="31" y="67"/>
                    </a:cubicBezTo>
                    <a:close/>
                    <a:moveTo>
                      <a:pt x="31" y="85"/>
                    </a:moveTo>
                    <a:cubicBezTo>
                      <a:pt x="28" y="85"/>
                      <a:pt x="25" y="82"/>
                      <a:pt x="25" y="79"/>
                    </a:cubicBezTo>
                    <a:cubicBezTo>
                      <a:pt x="25" y="76"/>
                      <a:pt x="28" y="73"/>
                      <a:pt x="31" y="73"/>
                    </a:cubicBezTo>
                    <a:cubicBezTo>
                      <a:pt x="35" y="73"/>
                      <a:pt x="37" y="76"/>
                      <a:pt x="37" y="79"/>
                    </a:cubicBezTo>
                    <a:cubicBezTo>
                      <a:pt x="37" y="82"/>
                      <a:pt x="35" y="85"/>
                      <a:pt x="31" y="85"/>
                    </a:cubicBezTo>
                    <a:close/>
                    <a:moveTo>
                      <a:pt x="155" y="67"/>
                    </a:moveTo>
                    <a:cubicBezTo>
                      <a:pt x="148" y="67"/>
                      <a:pt x="143" y="72"/>
                      <a:pt x="143" y="79"/>
                    </a:cubicBezTo>
                    <a:cubicBezTo>
                      <a:pt x="143" y="86"/>
                      <a:pt x="148" y="91"/>
                      <a:pt x="155" y="91"/>
                    </a:cubicBezTo>
                    <a:cubicBezTo>
                      <a:pt x="162" y="91"/>
                      <a:pt x="167" y="86"/>
                      <a:pt x="167" y="79"/>
                    </a:cubicBezTo>
                    <a:cubicBezTo>
                      <a:pt x="167" y="72"/>
                      <a:pt x="162" y="67"/>
                      <a:pt x="155" y="67"/>
                    </a:cubicBezTo>
                    <a:close/>
                    <a:moveTo>
                      <a:pt x="155" y="85"/>
                    </a:moveTo>
                    <a:cubicBezTo>
                      <a:pt x="152" y="85"/>
                      <a:pt x="149" y="82"/>
                      <a:pt x="149" y="79"/>
                    </a:cubicBezTo>
                    <a:cubicBezTo>
                      <a:pt x="149" y="76"/>
                      <a:pt x="152" y="73"/>
                      <a:pt x="155" y="73"/>
                    </a:cubicBezTo>
                    <a:cubicBezTo>
                      <a:pt x="158" y="73"/>
                      <a:pt x="161" y="76"/>
                      <a:pt x="161" y="79"/>
                    </a:cubicBezTo>
                    <a:cubicBezTo>
                      <a:pt x="161" y="82"/>
                      <a:pt x="158" y="85"/>
                      <a:pt x="155" y="85"/>
                    </a:cubicBezTo>
                    <a:close/>
                    <a:moveTo>
                      <a:pt x="169" y="50"/>
                    </a:moveTo>
                    <a:cubicBezTo>
                      <a:pt x="153" y="12"/>
                      <a:pt x="153" y="12"/>
                      <a:pt x="153" y="12"/>
                    </a:cubicBezTo>
                    <a:cubicBezTo>
                      <a:pt x="150" y="5"/>
                      <a:pt x="143" y="0"/>
                      <a:pt x="136" y="0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43" y="0"/>
                      <a:pt x="36" y="5"/>
                      <a:pt x="33" y="12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7" y="53"/>
                      <a:pt x="0" y="63"/>
                      <a:pt x="0" y="74"/>
                    </a:cubicBezTo>
                    <a:cubicBezTo>
                      <a:pt x="0" y="120"/>
                      <a:pt x="0" y="120"/>
                      <a:pt x="0" y="120"/>
                    </a:cubicBezTo>
                    <a:cubicBezTo>
                      <a:pt x="0" y="122"/>
                      <a:pt x="1" y="123"/>
                      <a:pt x="3" y="123"/>
                    </a:cubicBezTo>
                    <a:cubicBezTo>
                      <a:pt x="14" y="123"/>
                      <a:pt x="14" y="123"/>
                      <a:pt x="14" y="123"/>
                    </a:cubicBezTo>
                    <a:cubicBezTo>
                      <a:pt x="14" y="124"/>
                      <a:pt x="14" y="124"/>
                      <a:pt x="14" y="124"/>
                    </a:cubicBezTo>
                    <a:cubicBezTo>
                      <a:pt x="14" y="132"/>
                      <a:pt x="18" y="140"/>
                      <a:pt x="24" y="143"/>
                    </a:cubicBezTo>
                    <a:cubicBezTo>
                      <a:pt x="26" y="145"/>
                      <a:pt x="29" y="146"/>
                      <a:pt x="32" y="146"/>
                    </a:cubicBezTo>
                    <a:cubicBezTo>
                      <a:pt x="34" y="146"/>
                      <a:pt x="37" y="145"/>
                      <a:pt x="39" y="143"/>
                    </a:cubicBezTo>
                    <a:cubicBezTo>
                      <a:pt x="45" y="140"/>
                      <a:pt x="49" y="132"/>
                      <a:pt x="49" y="124"/>
                    </a:cubicBezTo>
                    <a:cubicBezTo>
                      <a:pt x="49" y="123"/>
                      <a:pt x="49" y="123"/>
                      <a:pt x="49" y="123"/>
                    </a:cubicBezTo>
                    <a:cubicBezTo>
                      <a:pt x="137" y="123"/>
                      <a:pt x="137" y="123"/>
                      <a:pt x="137" y="123"/>
                    </a:cubicBezTo>
                    <a:cubicBezTo>
                      <a:pt x="137" y="124"/>
                      <a:pt x="137" y="124"/>
                      <a:pt x="137" y="124"/>
                    </a:cubicBezTo>
                    <a:cubicBezTo>
                      <a:pt x="137" y="132"/>
                      <a:pt x="141" y="140"/>
                      <a:pt x="147" y="143"/>
                    </a:cubicBezTo>
                    <a:cubicBezTo>
                      <a:pt x="149" y="145"/>
                      <a:pt x="152" y="146"/>
                      <a:pt x="155" y="146"/>
                    </a:cubicBezTo>
                    <a:cubicBezTo>
                      <a:pt x="157" y="146"/>
                      <a:pt x="160" y="145"/>
                      <a:pt x="162" y="143"/>
                    </a:cubicBezTo>
                    <a:cubicBezTo>
                      <a:pt x="168" y="140"/>
                      <a:pt x="172" y="132"/>
                      <a:pt x="172" y="124"/>
                    </a:cubicBezTo>
                    <a:cubicBezTo>
                      <a:pt x="172" y="123"/>
                      <a:pt x="172" y="123"/>
                      <a:pt x="172" y="123"/>
                    </a:cubicBezTo>
                    <a:cubicBezTo>
                      <a:pt x="183" y="123"/>
                      <a:pt x="183" y="123"/>
                      <a:pt x="183" y="123"/>
                    </a:cubicBezTo>
                    <a:cubicBezTo>
                      <a:pt x="185" y="123"/>
                      <a:pt x="186" y="122"/>
                      <a:pt x="186" y="120"/>
                    </a:cubicBezTo>
                    <a:cubicBezTo>
                      <a:pt x="186" y="74"/>
                      <a:pt x="186" y="74"/>
                      <a:pt x="186" y="74"/>
                    </a:cubicBezTo>
                    <a:cubicBezTo>
                      <a:pt x="186" y="63"/>
                      <a:pt x="179" y="53"/>
                      <a:pt x="169" y="50"/>
                    </a:cubicBezTo>
                    <a:close/>
                    <a:moveTo>
                      <a:pt x="39" y="14"/>
                    </a:moveTo>
                    <a:cubicBezTo>
                      <a:pt x="41" y="9"/>
                      <a:pt x="45" y="6"/>
                      <a:pt x="51" y="6"/>
                    </a:cubicBezTo>
                    <a:cubicBezTo>
                      <a:pt x="136" y="6"/>
                      <a:pt x="136" y="6"/>
                      <a:pt x="136" y="6"/>
                    </a:cubicBezTo>
                    <a:cubicBezTo>
                      <a:pt x="141" y="6"/>
                      <a:pt x="146" y="9"/>
                      <a:pt x="148" y="14"/>
                    </a:cubicBezTo>
                    <a:cubicBezTo>
                      <a:pt x="163" y="49"/>
                      <a:pt x="163" y="49"/>
                      <a:pt x="163" y="49"/>
                    </a:cubicBezTo>
                    <a:cubicBezTo>
                      <a:pt x="24" y="49"/>
                      <a:pt x="24" y="49"/>
                      <a:pt x="24" y="49"/>
                    </a:cubicBezTo>
                    <a:lnTo>
                      <a:pt x="39" y="14"/>
                    </a:lnTo>
                    <a:close/>
                    <a:moveTo>
                      <a:pt x="36" y="138"/>
                    </a:moveTo>
                    <a:cubicBezTo>
                      <a:pt x="33" y="140"/>
                      <a:pt x="30" y="140"/>
                      <a:pt x="27" y="138"/>
                    </a:cubicBezTo>
                    <a:cubicBezTo>
                      <a:pt x="23" y="136"/>
                      <a:pt x="20" y="130"/>
                      <a:pt x="20" y="124"/>
                    </a:cubicBezTo>
                    <a:cubicBezTo>
                      <a:pt x="20" y="123"/>
                      <a:pt x="20" y="123"/>
                      <a:pt x="20" y="123"/>
                    </a:cubicBezTo>
                    <a:cubicBezTo>
                      <a:pt x="43" y="123"/>
                      <a:pt x="43" y="123"/>
                      <a:pt x="43" y="123"/>
                    </a:cubicBezTo>
                    <a:cubicBezTo>
                      <a:pt x="43" y="124"/>
                      <a:pt x="43" y="124"/>
                      <a:pt x="43" y="124"/>
                    </a:cubicBezTo>
                    <a:cubicBezTo>
                      <a:pt x="43" y="130"/>
                      <a:pt x="40" y="136"/>
                      <a:pt x="36" y="138"/>
                    </a:cubicBezTo>
                    <a:close/>
                    <a:moveTo>
                      <a:pt x="159" y="138"/>
                    </a:moveTo>
                    <a:cubicBezTo>
                      <a:pt x="156" y="140"/>
                      <a:pt x="153" y="140"/>
                      <a:pt x="150" y="138"/>
                    </a:cubicBezTo>
                    <a:cubicBezTo>
                      <a:pt x="146" y="136"/>
                      <a:pt x="143" y="130"/>
                      <a:pt x="143" y="124"/>
                    </a:cubicBezTo>
                    <a:cubicBezTo>
                      <a:pt x="143" y="123"/>
                      <a:pt x="143" y="123"/>
                      <a:pt x="143" y="123"/>
                    </a:cubicBezTo>
                    <a:cubicBezTo>
                      <a:pt x="166" y="123"/>
                      <a:pt x="166" y="123"/>
                      <a:pt x="166" y="123"/>
                    </a:cubicBezTo>
                    <a:cubicBezTo>
                      <a:pt x="166" y="124"/>
                      <a:pt x="166" y="124"/>
                      <a:pt x="166" y="124"/>
                    </a:cubicBezTo>
                    <a:cubicBezTo>
                      <a:pt x="166" y="130"/>
                      <a:pt x="163" y="136"/>
                      <a:pt x="159" y="138"/>
                    </a:cubicBezTo>
                    <a:close/>
                    <a:moveTo>
                      <a:pt x="180" y="117"/>
                    </a:moveTo>
                    <a:cubicBezTo>
                      <a:pt x="6" y="117"/>
                      <a:pt x="6" y="117"/>
                      <a:pt x="6" y="117"/>
                    </a:cubicBezTo>
                    <a:cubicBezTo>
                      <a:pt x="6" y="74"/>
                      <a:pt x="6" y="74"/>
                      <a:pt x="6" y="74"/>
                    </a:cubicBezTo>
                    <a:cubicBezTo>
                      <a:pt x="6" y="65"/>
                      <a:pt x="12" y="58"/>
                      <a:pt x="20" y="55"/>
                    </a:cubicBezTo>
                    <a:cubicBezTo>
                      <a:pt x="167" y="55"/>
                      <a:pt x="167" y="55"/>
                      <a:pt x="167" y="55"/>
                    </a:cubicBezTo>
                    <a:cubicBezTo>
                      <a:pt x="175" y="58"/>
                      <a:pt x="180" y="65"/>
                      <a:pt x="180" y="74"/>
                    </a:cubicBezTo>
                    <a:lnTo>
                      <a:pt x="180" y="117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26" name="Freeform 60"/>
              <p:cNvSpPr>
                <a:spLocks noEditPoints="1"/>
              </p:cNvSpPr>
              <p:nvPr/>
            </p:nvSpPr>
            <p:spPr bwMode="auto">
              <a:xfrm>
                <a:off x="6535" y="4404"/>
                <a:ext cx="340" cy="473"/>
              </a:xfrm>
              <a:custGeom>
                <a:avLst/>
                <a:gdLst>
                  <a:gd name="T0" fmla="*/ 38 w 144"/>
                  <a:gd name="T1" fmla="*/ 181 h 200"/>
                  <a:gd name="T2" fmla="*/ 108 w 144"/>
                  <a:gd name="T3" fmla="*/ 178 h 200"/>
                  <a:gd name="T4" fmla="*/ 38 w 144"/>
                  <a:gd name="T5" fmla="*/ 175 h 200"/>
                  <a:gd name="T6" fmla="*/ 97 w 144"/>
                  <a:gd name="T7" fmla="*/ 165 h 200"/>
                  <a:gd name="T8" fmla="*/ 97 w 144"/>
                  <a:gd name="T9" fmla="*/ 159 h 200"/>
                  <a:gd name="T10" fmla="*/ 44 w 144"/>
                  <a:gd name="T11" fmla="*/ 162 h 200"/>
                  <a:gd name="T12" fmla="*/ 97 w 144"/>
                  <a:gd name="T13" fmla="*/ 165 h 200"/>
                  <a:gd name="T14" fmla="*/ 35 w 144"/>
                  <a:gd name="T15" fmla="*/ 149 h 200"/>
                  <a:gd name="T16" fmla="*/ 9 w 144"/>
                  <a:gd name="T17" fmla="*/ 200 h 200"/>
                  <a:gd name="T18" fmla="*/ 13 w 144"/>
                  <a:gd name="T19" fmla="*/ 198 h 200"/>
                  <a:gd name="T20" fmla="*/ 39 w 144"/>
                  <a:gd name="T21" fmla="*/ 148 h 200"/>
                  <a:gd name="T22" fmla="*/ 26 w 144"/>
                  <a:gd name="T23" fmla="*/ 191 h 200"/>
                  <a:gd name="T24" fmla="*/ 26 w 144"/>
                  <a:gd name="T25" fmla="*/ 197 h 200"/>
                  <a:gd name="T26" fmla="*/ 121 w 144"/>
                  <a:gd name="T27" fmla="*/ 194 h 200"/>
                  <a:gd name="T28" fmla="*/ 28 w 144"/>
                  <a:gd name="T29" fmla="*/ 98 h 200"/>
                  <a:gd name="T30" fmla="*/ 28 w 144"/>
                  <a:gd name="T31" fmla="*/ 120 h 200"/>
                  <a:gd name="T32" fmla="*/ 28 w 144"/>
                  <a:gd name="T33" fmla="*/ 98 h 200"/>
                  <a:gd name="T34" fmla="*/ 23 w 144"/>
                  <a:gd name="T35" fmla="*/ 109 h 200"/>
                  <a:gd name="T36" fmla="*/ 33 w 144"/>
                  <a:gd name="T37" fmla="*/ 109 h 200"/>
                  <a:gd name="T38" fmla="*/ 109 w 144"/>
                  <a:gd name="T39" fmla="*/ 149 h 200"/>
                  <a:gd name="T40" fmla="*/ 104 w 144"/>
                  <a:gd name="T41" fmla="*/ 152 h 200"/>
                  <a:gd name="T42" fmla="*/ 133 w 144"/>
                  <a:gd name="T43" fmla="*/ 200 h 200"/>
                  <a:gd name="T44" fmla="*/ 136 w 144"/>
                  <a:gd name="T45" fmla="*/ 195 h 200"/>
                  <a:gd name="T46" fmla="*/ 116 w 144"/>
                  <a:gd name="T47" fmla="*/ 98 h 200"/>
                  <a:gd name="T48" fmla="*/ 116 w 144"/>
                  <a:gd name="T49" fmla="*/ 120 h 200"/>
                  <a:gd name="T50" fmla="*/ 116 w 144"/>
                  <a:gd name="T51" fmla="*/ 98 h 200"/>
                  <a:gd name="T52" fmla="*/ 111 w 144"/>
                  <a:gd name="T53" fmla="*/ 109 h 200"/>
                  <a:gd name="T54" fmla="*/ 121 w 144"/>
                  <a:gd name="T55" fmla="*/ 109 h 200"/>
                  <a:gd name="T56" fmla="*/ 143 w 144"/>
                  <a:gd name="T57" fmla="*/ 70 h 200"/>
                  <a:gd name="T58" fmla="*/ 129 w 144"/>
                  <a:gd name="T59" fmla="*/ 17 h 200"/>
                  <a:gd name="T60" fmla="*/ 72 w 144"/>
                  <a:gd name="T61" fmla="*/ 0 h 200"/>
                  <a:gd name="T62" fmla="*/ 15 w 144"/>
                  <a:gd name="T63" fmla="*/ 17 h 200"/>
                  <a:gd name="T64" fmla="*/ 1 w 144"/>
                  <a:gd name="T65" fmla="*/ 70 h 200"/>
                  <a:gd name="T66" fmla="*/ 0 w 144"/>
                  <a:gd name="T67" fmla="*/ 71 h 200"/>
                  <a:gd name="T68" fmla="*/ 11 w 144"/>
                  <a:gd name="T69" fmla="*/ 140 h 200"/>
                  <a:gd name="T70" fmla="*/ 130 w 144"/>
                  <a:gd name="T71" fmla="*/ 142 h 200"/>
                  <a:gd name="T72" fmla="*/ 143 w 144"/>
                  <a:gd name="T73" fmla="*/ 101 h 200"/>
                  <a:gd name="T74" fmla="*/ 143 w 144"/>
                  <a:gd name="T75" fmla="*/ 70 h 200"/>
                  <a:gd name="T76" fmla="*/ 115 w 144"/>
                  <a:gd name="T77" fmla="*/ 10 h 200"/>
                  <a:gd name="T78" fmla="*/ 135 w 144"/>
                  <a:gd name="T79" fmla="*/ 55 h 200"/>
                  <a:gd name="T80" fmla="*/ 75 w 144"/>
                  <a:gd name="T81" fmla="*/ 6 h 200"/>
                  <a:gd name="T82" fmla="*/ 29 w 144"/>
                  <a:gd name="T83" fmla="*/ 10 h 200"/>
                  <a:gd name="T84" fmla="*/ 69 w 144"/>
                  <a:gd name="T85" fmla="*/ 55 h 200"/>
                  <a:gd name="T86" fmla="*/ 20 w 144"/>
                  <a:gd name="T87" fmla="*/ 18 h 200"/>
                  <a:gd name="T88" fmla="*/ 129 w 144"/>
                  <a:gd name="T89" fmla="*/ 136 h 200"/>
                  <a:gd name="T90" fmla="*/ 6 w 144"/>
                  <a:gd name="T91" fmla="*/ 101 h 200"/>
                  <a:gd name="T92" fmla="*/ 7 w 144"/>
                  <a:gd name="T93" fmla="*/ 70 h 200"/>
                  <a:gd name="T94" fmla="*/ 136 w 144"/>
                  <a:gd name="T95" fmla="*/ 61 h 200"/>
                  <a:gd name="T96" fmla="*/ 138 w 144"/>
                  <a:gd name="T97" fmla="*/ 72 h 200"/>
                  <a:gd name="T98" fmla="*/ 98 w 144"/>
                  <a:gd name="T99" fmla="*/ 106 h 200"/>
                  <a:gd name="T100" fmla="*/ 43 w 144"/>
                  <a:gd name="T101" fmla="*/ 109 h 200"/>
                  <a:gd name="T102" fmla="*/ 98 w 144"/>
                  <a:gd name="T103" fmla="*/ 112 h 200"/>
                  <a:gd name="T104" fmla="*/ 98 w 144"/>
                  <a:gd name="T105" fmla="*/ 106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44" h="200">
                    <a:moveTo>
                      <a:pt x="35" y="178"/>
                    </a:moveTo>
                    <a:cubicBezTo>
                      <a:pt x="35" y="180"/>
                      <a:pt x="37" y="181"/>
                      <a:pt x="38" y="181"/>
                    </a:cubicBezTo>
                    <a:cubicBezTo>
                      <a:pt x="105" y="181"/>
                      <a:pt x="105" y="181"/>
                      <a:pt x="105" y="181"/>
                    </a:cubicBezTo>
                    <a:cubicBezTo>
                      <a:pt x="107" y="181"/>
                      <a:pt x="108" y="180"/>
                      <a:pt x="108" y="178"/>
                    </a:cubicBezTo>
                    <a:cubicBezTo>
                      <a:pt x="108" y="177"/>
                      <a:pt x="107" y="175"/>
                      <a:pt x="105" y="175"/>
                    </a:cubicBezTo>
                    <a:cubicBezTo>
                      <a:pt x="38" y="175"/>
                      <a:pt x="38" y="175"/>
                      <a:pt x="38" y="175"/>
                    </a:cubicBezTo>
                    <a:cubicBezTo>
                      <a:pt x="37" y="175"/>
                      <a:pt x="35" y="177"/>
                      <a:pt x="35" y="178"/>
                    </a:cubicBezTo>
                    <a:close/>
                    <a:moveTo>
                      <a:pt x="97" y="165"/>
                    </a:moveTo>
                    <a:cubicBezTo>
                      <a:pt x="99" y="165"/>
                      <a:pt x="100" y="164"/>
                      <a:pt x="100" y="162"/>
                    </a:cubicBezTo>
                    <a:cubicBezTo>
                      <a:pt x="100" y="161"/>
                      <a:pt x="99" y="159"/>
                      <a:pt x="97" y="159"/>
                    </a:cubicBezTo>
                    <a:cubicBezTo>
                      <a:pt x="47" y="159"/>
                      <a:pt x="47" y="159"/>
                      <a:pt x="47" y="159"/>
                    </a:cubicBezTo>
                    <a:cubicBezTo>
                      <a:pt x="45" y="159"/>
                      <a:pt x="44" y="161"/>
                      <a:pt x="44" y="162"/>
                    </a:cubicBezTo>
                    <a:cubicBezTo>
                      <a:pt x="44" y="164"/>
                      <a:pt x="45" y="165"/>
                      <a:pt x="47" y="165"/>
                    </a:cubicBezTo>
                    <a:lnTo>
                      <a:pt x="97" y="165"/>
                    </a:lnTo>
                    <a:close/>
                    <a:moveTo>
                      <a:pt x="39" y="148"/>
                    </a:moveTo>
                    <a:cubicBezTo>
                      <a:pt x="37" y="148"/>
                      <a:pt x="35" y="148"/>
                      <a:pt x="35" y="149"/>
                    </a:cubicBezTo>
                    <a:cubicBezTo>
                      <a:pt x="8" y="195"/>
                      <a:pt x="8" y="195"/>
                      <a:pt x="8" y="195"/>
                    </a:cubicBezTo>
                    <a:cubicBezTo>
                      <a:pt x="7" y="197"/>
                      <a:pt x="8" y="199"/>
                      <a:pt x="9" y="200"/>
                    </a:cubicBezTo>
                    <a:cubicBezTo>
                      <a:pt x="10" y="200"/>
                      <a:pt x="10" y="200"/>
                      <a:pt x="11" y="200"/>
                    </a:cubicBezTo>
                    <a:cubicBezTo>
                      <a:pt x="12" y="200"/>
                      <a:pt x="13" y="199"/>
                      <a:pt x="13" y="198"/>
                    </a:cubicBezTo>
                    <a:cubicBezTo>
                      <a:pt x="40" y="152"/>
                      <a:pt x="40" y="152"/>
                      <a:pt x="40" y="152"/>
                    </a:cubicBezTo>
                    <a:cubicBezTo>
                      <a:pt x="41" y="151"/>
                      <a:pt x="40" y="149"/>
                      <a:pt x="39" y="148"/>
                    </a:cubicBezTo>
                    <a:close/>
                    <a:moveTo>
                      <a:pt x="118" y="191"/>
                    </a:moveTo>
                    <a:cubicBezTo>
                      <a:pt x="26" y="191"/>
                      <a:pt x="26" y="191"/>
                      <a:pt x="26" y="191"/>
                    </a:cubicBezTo>
                    <a:cubicBezTo>
                      <a:pt x="24" y="191"/>
                      <a:pt x="23" y="192"/>
                      <a:pt x="23" y="194"/>
                    </a:cubicBezTo>
                    <a:cubicBezTo>
                      <a:pt x="23" y="196"/>
                      <a:pt x="24" y="197"/>
                      <a:pt x="26" y="197"/>
                    </a:cubicBezTo>
                    <a:cubicBezTo>
                      <a:pt x="118" y="197"/>
                      <a:pt x="118" y="197"/>
                      <a:pt x="118" y="197"/>
                    </a:cubicBezTo>
                    <a:cubicBezTo>
                      <a:pt x="120" y="197"/>
                      <a:pt x="121" y="196"/>
                      <a:pt x="121" y="194"/>
                    </a:cubicBezTo>
                    <a:cubicBezTo>
                      <a:pt x="121" y="192"/>
                      <a:pt x="120" y="191"/>
                      <a:pt x="118" y="191"/>
                    </a:cubicBezTo>
                    <a:close/>
                    <a:moveTo>
                      <a:pt x="28" y="98"/>
                    </a:moveTo>
                    <a:cubicBezTo>
                      <a:pt x="22" y="98"/>
                      <a:pt x="17" y="103"/>
                      <a:pt x="17" y="109"/>
                    </a:cubicBezTo>
                    <a:cubicBezTo>
                      <a:pt x="17" y="115"/>
                      <a:pt x="22" y="120"/>
                      <a:pt x="28" y="120"/>
                    </a:cubicBezTo>
                    <a:cubicBezTo>
                      <a:pt x="34" y="120"/>
                      <a:pt x="39" y="115"/>
                      <a:pt x="39" y="109"/>
                    </a:cubicBezTo>
                    <a:cubicBezTo>
                      <a:pt x="39" y="103"/>
                      <a:pt x="34" y="98"/>
                      <a:pt x="28" y="98"/>
                    </a:cubicBezTo>
                    <a:close/>
                    <a:moveTo>
                      <a:pt x="28" y="114"/>
                    </a:moveTo>
                    <a:cubicBezTo>
                      <a:pt x="25" y="114"/>
                      <a:pt x="23" y="112"/>
                      <a:pt x="23" y="109"/>
                    </a:cubicBezTo>
                    <a:cubicBezTo>
                      <a:pt x="23" y="106"/>
                      <a:pt x="25" y="104"/>
                      <a:pt x="28" y="104"/>
                    </a:cubicBezTo>
                    <a:cubicBezTo>
                      <a:pt x="31" y="104"/>
                      <a:pt x="33" y="106"/>
                      <a:pt x="33" y="109"/>
                    </a:cubicBezTo>
                    <a:cubicBezTo>
                      <a:pt x="33" y="112"/>
                      <a:pt x="31" y="114"/>
                      <a:pt x="28" y="114"/>
                    </a:cubicBezTo>
                    <a:close/>
                    <a:moveTo>
                      <a:pt x="109" y="149"/>
                    </a:moveTo>
                    <a:cubicBezTo>
                      <a:pt x="108" y="148"/>
                      <a:pt x="107" y="148"/>
                      <a:pt x="105" y="148"/>
                    </a:cubicBezTo>
                    <a:cubicBezTo>
                      <a:pt x="104" y="149"/>
                      <a:pt x="103" y="151"/>
                      <a:pt x="104" y="152"/>
                    </a:cubicBezTo>
                    <a:cubicBezTo>
                      <a:pt x="131" y="198"/>
                      <a:pt x="131" y="198"/>
                      <a:pt x="131" y="198"/>
                    </a:cubicBezTo>
                    <a:cubicBezTo>
                      <a:pt x="131" y="199"/>
                      <a:pt x="132" y="200"/>
                      <a:pt x="133" y="200"/>
                    </a:cubicBezTo>
                    <a:cubicBezTo>
                      <a:pt x="134" y="200"/>
                      <a:pt x="134" y="200"/>
                      <a:pt x="135" y="200"/>
                    </a:cubicBezTo>
                    <a:cubicBezTo>
                      <a:pt x="136" y="199"/>
                      <a:pt x="137" y="197"/>
                      <a:pt x="136" y="195"/>
                    </a:cubicBezTo>
                    <a:lnTo>
                      <a:pt x="109" y="149"/>
                    </a:lnTo>
                    <a:close/>
                    <a:moveTo>
                      <a:pt x="116" y="98"/>
                    </a:moveTo>
                    <a:cubicBezTo>
                      <a:pt x="110" y="98"/>
                      <a:pt x="105" y="103"/>
                      <a:pt x="105" y="109"/>
                    </a:cubicBezTo>
                    <a:cubicBezTo>
                      <a:pt x="105" y="115"/>
                      <a:pt x="110" y="120"/>
                      <a:pt x="116" y="120"/>
                    </a:cubicBezTo>
                    <a:cubicBezTo>
                      <a:pt x="122" y="120"/>
                      <a:pt x="127" y="115"/>
                      <a:pt x="127" y="109"/>
                    </a:cubicBezTo>
                    <a:cubicBezTo>
                      <a:pt x="127" y="103"/>
                      <a:pt x="122" y="98"/>
                      <a:pt x="116" y="98"/>
                    </a:cubicBezTo>
                    <a:close/>
                    <a:moveTo>
                      <a:pt x="116" y="114"/>
                    </a:moveTo>
                    <a:cubicBezTo>
                      <a:pt x="113" y="114"/>
                      <a:pt x="111" y="112"/>
                      <a:pt x="111" y="109"/>
                    </a:cubicBezTo>
                    <a:cubicBezTo>
                      <a:pt x="111" y="106"/>
                      <a:pt x="113" y="104"/>
                      <a:pt x="116" y="104"/>
                    </a:cubicBezTo>
                    <a:cubicBezTo>
                      <a:pt x="119" y="104"/>
                      <a:pt x="121" y="106"/>
                      <a:pt x="121" y="109"/>
                    </a:cubicBezTo>
                    <a:cubicBezTo>
                      <a:pt x="121" y="112"/>
                      <a:pt x="119" y="114"/>
                      <a:pt x="116" y="114"/>
                    </a:cubicBezTo>
                    <a:close/>
                    <a:moveTo>
                      <a:pt x="143" y="70"/>
                    </a:moveTo>
                    <a:cubicBezTo>
                      <a:pt x="143" y="66"/>
                      <a:pt x="143" y="59"/>
                      <a:pt x="141" y="55"/>
                    </a:cubicBezTo>
                    <a:cubicBezTo>
                      <a:pt x="140" y="49"/>
                      <a:pt x="130" y="18"/>
                      <a:pt x="129" y="17"/>
                    </a:cubicBezTo>
                    <a:cubicBezTo>
                      <a:pt x="127" y="10"/>
                      <a:pt x="123" y="6"/>
                      <a:pt x="117" y="4"/>
                    </a:cubicBezTo>
                    <a:cubicBezTo>
                      <a:pt x="106" y="0"/>
                      <a:pt x="87" y="0"/>
                      <a:pt x="72" y="0"/>
                    </a:cubicBezTo>
                    <a:cubicBezTo>
                      <a:pt x="57" y="0"/>
                      <a:pt x="37" y="0"/>
                      <a:pt x="27" y="4"/>
                    </a:cubicBezTo>
                    <a:cubicBezTo>
                      <a:pt x="21" y="6"/>
                      <a:pt x="17" y="10"/>
                      <a:pt x="15" y="17"/>
                    </a:cubicBezTo>
                    <a:cubicBezTo>
                      <a:pt x="14" y="18"/>
                      <a:pt x="4" y="49"/>
                      <a:pt x="3" y="55"/>
                    </a:cubicBezTo>
                    <a:cubicBezTo>
                      <a:pt x="1" y="59"/>
                      <a:pt x="1" y="66"/>
                      <a:pt x="1" y="70"/>
                    </a:cubicBezTo>
                    <a:cubicBezTo>
                      <a:pt x="0" y="70"/>
                      <a:pt x="0" y="70"/>
                      <a:pt x="0" y="71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74"/>
                      <a:pt x="0" y="101"/>
                      <a:pt x="0" y="101"/>
                    </a:cubicBezTo>
                    <a:cubicBezTo>
                      <a:pt x="0" y="115"/>
                      <a:pt x="4" y="129"/>
                      <a:pt x="11" y="140"/>
                    </a:cubicBezTo>
                    <a:cubicBezTo>
                      <a:pt x="11" y="141"/>
                      <a:pt x="12" y="142"/>
                      <a:pt x="13" y="142"/>
                    </a:cubicBezTo>
                    <a:cubicBezTo>
                      <a:pt x="130" y="142"/>
                      <a:pt x="130" y="142"/>
                      <a:pt x="130" y="142"/>
                    </a:cubicBezTo>
                    <a:cubicBezTo>
                      <a:pt x="132" y="142"/>
                      <a:pt x="132" y="141"/>
                      <a:pt x="133" y="140"/>
                    </a:cubicBezTo>
                    <a:cubicBezTo>
                      <a:pt x="140" y="129"/>
                      <a:pt x="143" y="115"/>
                      <a:pt x="143" y="101"/>
                    </a:cubicBezTo>
                    <a:cubicBezTo>
                      <a:pt x="144" y="71"/>
                      <a:pt x="144" y="71"/>
                      <a:pt x="144" y="71"/>
                    </a:cubicBezTo>
                    <a:cubicBezTo>
                      <a:pt x="144" y="70"/>
                      <a:pt x="143" y="70"/>
                      <a:pt x="143" y="70"/>
                    </a:cubicBezTo>
                    <a:close/>
                    <a:moveTo>
                      <a:pt x="75" y="6"/>
                    </a:moveTo>
                    <a:cubicBezTo>
                      <a:pt x="87" y="6"/>
                      <a:pt x="106" y="6"/>
                      <a:pt x="115" y="10"/>
                    </a:cubicBezTo>
                    <a:cubicBezTo>
                      <a:pt x="119" y="11"/>
                      <a:pt x="122" y="14"/>
                      <a:pt x="123" y="18"/>
                    </a:cubicBezTo>
                    <a:cubicBezTo>
                      <a:pt x="124" y="19"/>
                      <a:pt x="133" y="47"/>
                      <a:pt x="135" y="55"/>
                    </a:cubicBezTo>
                    <a:cubicBezTo>
                      <a:pt x="75" y="55"/>
                      <a:pt x="75" y="55"/>
                      <a:pt x="75" y="55"/>
                    </a:cubicBezTo>
                    <a:lnTo>
                      <a:pt x="75" y="6"/>
                    </a:lnTo>
                    <a:close/>
                    <a:moveTo>
                      <a:pt x="20" y="18"/>
                    </a:moveTo>
                    <a:cubicBezTo>
                      <a:pt x="22" y="14"/>
                      <a:pt x="25" y="11"/>
                      <a:pt x="29" y="10"/>
                    </a:cubicBezTo>
                    <a:cubicBezTo>
                      <a:pt x="38" y="6"/>
                      <a:pt x="57" y="6"/>
                      <a:pt x="69" y="6"/>
                    </a:cubicBezTo>
                    <a:cubicBezTo>
                      <a:pt x="69" y="55"/>
                      <a:pt x="69" y="55"/>
                      <a:pt x="69" y="55"/>
                    </a:cubicBezTo>
                    <a:cubicBezTo>
                      <a:pt x="9" y="55"/>
                      <a:pt x="9" y="55"/>
                      <a:pt x="9" y="55"/>
                    </a:cubicBezTo>
                    <a:cubicBezTo>
                      <a:pt x="11" y="47"/>
                      <a:pt x="20" y="19"/>
                      <a:pt x="20" y="18"/>
                    </a:cubicBezTo>
                    <a:close/>
                    <a:moveTo>
                      <a:pt x="137" y="101"/>
                    </a:moveTo>
                    <a:cubicBezTo>
                      <a:pt x="137" y="113"/>
                      <a:pt x="134" y="125"/>
                      <a:pt x="129" y="136"/>
                    </a:cubicBezTo>
                    <a:cubicBezTo>
                      <a:pt x="15" y="136"/>
                      <a:pt x="15" y="136"/>
                      <a:pt x="15" y="136"/>
                    </a:cubicBezTo>
                    <a:cubicBezTo>
                      <a:pt x="9" y="125"/>
                      <a:pt x="6" y="113"/>
                      <a:pt x="6" y="101"/>
                    </a:cubicBezTo>
                    <a:cubicBezTo>
                      <a:pt x="6" y="101"/>
                      <a:pt x="6" y="78"/>
                      <a:pt x="6" y="72"/>
                    </a:cubicBezTo>
                    <a:cubicBezTo>
                      <a:pt x="6" y="71"/>
                      <a:pt x="7" y="71"/>
                      <a:pt x="7" y="70"/>
                    </a:cubicBezTo>
                    <a:cubicBezTo>
                      <a:pt x="7" y="68"/>
                      <a:pt x="7" y="64"/>
                      <a:pt x="7" y="61"/>
                    </a:cubicBezTo>
                    <a:cubicBezTo>
                      <a:pt x="136" y="61"/>
                      <a:pt x="136" y="61"/>
                      <a:pt x="136" y="61"/>
                    </a:cubicBezTo>
                    <a:cubicBezTo>
                      <a:pt x="137" y="64"/>
                      <a:pt x="137" y="68"/>
                      <a:pt x="137" y="70"/>
                    </a:cubicBezTo>
                    <a:cubicBezTo>
                      <a:pt x="137" y="71"/>
                      <a:pt x="137" y="71"/>
                      <a:pt x="138" y="72"/>
                    </a:cubicBezTo>
                    <a:lnTo>
                      <a:pt x="137" y="101"/>
                    </a:lnTo>
                    <a:close/>
                    <a:moveTo>
                      <a:pt x="98" y="106"/>
                    </a:moveTo>
                    <a:cubicBezTo>
                      <a:pt x="46" y="106"/>
                      <a:pt x="46" y="106"/>
                      <a:pt x="46" y="106"/>
                    </a:cubicBezTo>
                    <a:cubicBezTo>
                      <a:pt x="44" y="106"/>
                      <a:pt x="43" y="107"/>
                      <a:pt x="43" y="109"/>
                    </a:cubicBezTo>
                    <a:cubicBezTo>
                      <a:pt x="43" y="110"/>
                      <a:pt x="44" y="112"/>
                      <a:pt x="46" y="112"/>
                    </a:cubicBezTo>
                    <a:cubicBezTo>
                      <a:pt x="98" y="112"/>
                      <a:pt x="98" y="112"/>
                      <a:pt x="98" y="112"/>
                    </a:cubicBezTo>
                    <a:cubicBezTo>
                      <a:pt x="100" y="112"/>
                      <a:pt x="101" y="110"/>
                      <a:pt x="101" y="109"/>
                    </a:cubicBezTo>
                    <a:cubicBezTo>
                      <a:pt x="101" y="107"/>
                      <a:pt x="100" y="106"/>
                      <a:pt x="98" y="106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27" name="Freeform 61"/>
              <p:cNvSpPr>
                <a:spLocks noEditPoints="1"/>
              </p:cNvSpPr>
              <p:nvPr/>
            </p:nvSpPr>
            <p:spPr bwMode="auto">
              <a:xfrm>
                <a:off x="5800" y="4447"/>
                <a:ext cx="385" cy="385"/>
              </a:xfrm>
              <a:custGeom>
                <a:avLst/>
                <a:gdLst>
                  <a:gd name="T0" fmla="*/ 158 w 163"/>
                  <a:gd name="T1" fmla="*/ 5 h 163"/>
                  <a:gd name="T2" fmla="*/ 140 w 163"/>
                  <a:gd name="T3" fmla="*/ 5 h 163"/>
                  <a:gd name="T4" fmla="*/ 102 w 163"/>
                  <a:gd name="T5" fmla="*/ 43 h 163"/>
                  <a:gd name="T6" fmla="*/ 17 w 163"/>
                  <a:gd name="T7" fmla="*/ 22 h 163"/>
                  <a:gd name="T8" fmla="*/ 14 w 163"/>
                  <a:gd name="T9" fmla="*/ 23 h 163"/>
                  <a:gd name="T10" fmla="*/ 1 w 163"/>
                  <a:gd name="T11" fmla="*/ 36 h 163"/>
                  <a:gd name="T12" fmla="*/ 0 w 163"/>
                  <a:gd name="T13" fmla="*/ 39 h 163"/>
                  <a:gd name="T14" fmla="*/ 2 w 163"/>
                  <a:gd name="T15" fmla="*/ 41 h 163"/>
                  <a:gd name="T16" fmla="*/ 69 w 163"/>
                  <a:gd name="T17" fmla="*/ 76 h 163"/>
                  <a:gd name="T18" fmla="*/ 45 w 163"/>
                  <a:gd name="T19" fmla="*/ 100 h 163"/>
                  <a:gd name="T20" fmla="*/ 24 w 163"/>
                  <a:gd name="T21" fmla="*/ 98 h 163"/>
                  <a:gd name="T22" fmla="*/ 22 w 163"/>
                  <a:gd name="T23" fmla="*/ 99 h 163"/>
                  <a:gd name="T24" fmla="*/ 10 w 163"/>
                  <a:gd name="T25" fmla="*/ 111 h 163"/>
                  <a:gd name="T26" fmla="*/ 10 w 163"/>
                  <a:gd name="T27" fmla="*/ 113 h 163"/>
                  <a:gd name="T28" fmla="*/ 11 w 163"/>
                  <a:gd name="T29" fmla="*/ 115 h 163"/>
                  <a:gd name="T30" fmla="*/ 36 w 163"/>
                  <a:gd name="T31" fmla="*/ 127 h 163"/>
                  <a:gd name="T32" fmla="*/ 47 w 163"/>
                  <a:gd name="T33" fmla="*/ 151 h 163"/>
                  <a:gd name="T34" fmla="*/ 49 w 163"/>
                  <a:gd name="T35" fmla="*/ 153 h 163"/>
                  <a:gd name="T36" fmla="*/ 52 w 163"/>
                  <a:gd name="T37" fmla="*/ 152 h 163"/>
                  <a:gd name="T38" fmla="*/ 63 w 163"/>
                  <a:gd name="T39" fmla="*/ 141 h 163"/>
                  <a:gd name="T40" fmla="*/ 64 w 163"/>
                  <a:gd name="T41" fmla="*/ 138 h 163"/>
                  <a:gd name="T42" fmla="*/ 62 w 163"/>
                  <a:gd name="T43" fmla="*/ 118 h 163"/>
                  <a:gd name="T44" fmla="*/ 87 w 163"/>
                  <a:gd name="T45" fmla="*/ 93 h 163"/>
                  <a:gd name="T46" fmla="*/ 121 w 163"/>
                  <a:gd name="T47" fmla="*/ 161 h 163"/>
                  <a:gd name="T48" fmla="*/ 124 w 163"/>
                  <a:gd name="T49" fmla="*/ 163 h 163"/>
                  <a:gd name="T50" fmla="*/ 124 w 163"/>
                  <a:gd name="T51" fmla="*/ 163 h 163"/>
                  <a:gd name="T52" fmla="*/ 126 w 163"/>
                  <a:gd name="T53" fmla="*/ 162 h 163"/>
                  <a:gd name="T54" fmla="*/ 140 w 163"/>
                  <a:gd name="T55" fmla="*/ 148 h 163"/>
                  <a:gd name="T56" fmla="*/ 141 w 163"/>
                  <a:gd name="T57" fmla="*/ 145 h 163"/>
                  <a:gd name="T58" fmla="*/ 120 w 163"/>
                  <a:gd name="T59" fmla="*/ 60 h 163"/>
                  <a:gd name="T60" fmla="*/ 158 w 163"/>
                  <a:gd name="T61" fmla="*/ 22 h 163"/>
                  <a:gd name="T62" fmla="*/ 158 w 163"/>
                  <a:gd name="T63" fmla="*/ 5 h 163"/>
                  <a:gd name="T64" fmla="*/ 154 w 163"/>
                  <a:gd name="T65" fmla="*/ 18 h 163"/>
                  <a:gd name="T66" fmla="*/ 114 w 163"/>
                  <a:gd name="T67" fmla="*/ 57 h 163"/>
                  <a:gd name="T68" fmla="*/ 114 w 163"/>
                  <a:gd name="T69" fmla="*/ 60 h 163"/>
                  <a:gd name="T70" fmla="*/ 134 w 163"/>
                  <a:gd name="T71" fmla="*/ 145 h 163"/>
                  <a:gd name="T72" fmla="*/ 125 w 163"/>
                  <a:gd name="T73" fmla="*/ 155 h 163"/>
                  <a:gd name="T74" fmla="*/ 90 w 163"/>
                  <a:gd name="T75" fmla="*/ 87 h 163"/>
                  <a:gd name="T76" fmla="*/ 88 w 163"/>
                  <a:gd name="T77" fmla="*/ 85 h 163"/>
                  <a:gd name="T78" fmla="*/ 87 w 163"/>
                  <a:gd name="T79" fmla="*/ 85 h 163"/>
                  <a:gd name="T80" fmla="*/ 85 w 163"/>
                  <a:gd name="T81" fmla="*/ 86 h 163"/>
                  <a:gd name="T82" fmla="*/ 57 w 163"/>
                  <a:gd name="T83" fmla="*/ 115 h 163"/>
                  <a:gd name="T84" fmla="*/ 56 w 163"/>
                  <a:gd name="T85" fmla="*/ 117 h 163"/>
                  <a:gd name="T86" fmla="*/ 58 w 163"/>
                  <a:gd name="T87" fmla="*/ 137 h 163"/>
                  <a:gd name="T88" fmla="*/ 51 w 163"/>
                  <a:gd name="T89" fmla="*/ 145 h 163"/>
                  <a:gd name="T90" fmla="*/ 41 w 163"/>
                  <a:gd name="T91" fmla="*/ 123 h 163"/>
                  <a:gd name="T92" fmla="*/ 39 w 163"/>
                  <a:gd name="T93" fmla="*/ 122 h 163"/>
                  <a:gd name="T94" fmla="*/ 18 w 163"/>
                  <a:gd name="T95" fmla="*/ 112 h 163"/>
                  <a:gd name="T96" fmla="*/ 25 w 163"/>
                  <a:gd name="T97" fmla="*/ 104 h 163"/>
                  <a:gd name="T98" fmla="*/ 46 w 163"/>
                  <a:gd name="T99" fmla="*/ 106 h 163"/>
                  <a:gd name="T100" fmla="*/ 48 w 163"/>
                  <a:gd name="T101" fmla="*/ 106 h 163"/>
                  <a:gd name="T102" fmla="*/ 76 w 163"/>
                  <a:gd name="T103" fmla="*/ 77 h 163"/>
                  <a:gd name="T104" fmla="*/ 77 w 163"/>
                  <a:gd name="T105" fmla="*/ 75 h 163"/>
                  <a:gd name="T106" fmla="*/ 76 w 163"/>
                  <a:gd name="T107" fmla="*/ 72 h 163"/>
                  <a:gd name="T108" fmla="*/ 8 w 163"/>
                  <a:gd name="T109" fmla="*/ 38 h 163"/>
                  <a:gd name="T110" fmla="*/ 17 w 163"/>
                  <a:gd name="T111" fmla="*/ 28 h 163"/>
                  <a:gd name="T112" fmla="*/ 102 w 163"/>
                  <a:gd name="T113" fmla="*/ 49 h 163"/>
                  <a:gd name="T114" fmla="*/ 105 w 163"/>
                  <a:gd name="T115" fmla="*/ 48 h 163"/>
                  <a:gd name="T116" fmla="*/ 145 w 163"/>
                  <a:gd name="T117" fmla="*/ 9 h 163"/>
                  <a:gd name="T118" fmla="*/ 154 w 163"/>
                  <a:gd name="T119" fmla="*/ 9 h 163"/>
                  <a:gd name="T120" fmla="*/ 154 w 163"/>
                  <a:gd name="T121" fmla="*/ 18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63" h="163">
                    <a:moveTo>
                      <a:pt x="158" y="5"/>
                    </a:moveTo>
                    <a:cubicBezTo>
                      <a:pt x="153" y="0"/>
                      <a:pt x="145" y="0"/>
                      <a:pt x="140" y="5"/>
                    </a:cubicBezTo>
                    <a:cubicBezTo>
                      <a:pt x="102" y="43"/>
                      <a:pt x="102" y="43"/>
                      <a:pt x="102" y="43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2"/>
                      <a:pt x="15" y="22"/>
                      <a:pt x="14" y="23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0" y="37"/>
                      <a:pt x="0" y="38"/>
                      <a:pt x="0" y="39"/>
                    </a:cubicBezTo>
                    <a:cubicBezTo>
                      <a:pt x="0" y="40"/>
                      <a:pt x="1" y="41"/>
                      <a:pt x="2" y="41"/>
                    </a:cubicBezTo>
                    <a:cubicBezTo>
                      <a:pt x="69" y="76"/>
                      <a:pt x="69" y="76"/>
                      <a:pt x="69" y="76"/>
                    </a:cubicBezTo>
                    <a:cubicBezTo>
                      <a:pt x="45" y="100"/>
                      <a:pt x="45" y="100"/>
                      <a:pt x="45" y="100"/>
                    </a:cubicBezTo>
                    <a:cubicBezTo>
                      <a:pt x="24" y="98"/>
                      <a:pt x="24" y="98"/>
                      <a:pt x="24" y="98"/>
                    </a:cubicBezTo>
                    <a:cubicBezTo>
                      <a:pt x="23" y="98"/>
                      <a:pt x="22" y="99"/>
                      <a:pt x="22" y="99"/>
                    </a:cubicBezTo>
                    <a:cubicBezTo>
                      <a:pt x="10" y="111"/>
                      <a:pt x="10" y="111"/>
                      <a:pt x="10" y="111"/>
                    </a:cubicBezTo>
                    <a:cubicBezTo>
                      <a:pt x="10" y="111"/>
                      <a:pt x="9" y="112"/>
                      <a:pt x="10" y="113"/>
                    </a:cubicBezTo>
                    <a:cubicBezTo>
                      <a:pt x="10" y="114"/>
                      <a:pt x="10" y="115"/>
                      <a:pt x="11" y="115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47" y="151"/>
                      <a:pt x="47" y="151"/>
                      <a:pt x="47" y="151"/>
                    </a:cubicBezTo>
                    <a:cubicBezTo>
                      <a:pt x="47" y="152"/>
                      <a:pt x="48" y="153"/>
                      <a:pt x="49" y="153"/>
                    </a:cubicBezTo>
                    <a:cubicBezTo>
                      <a:pt x="50" y="153"/>
                      <a:pt x="51" y="153"/>
                      <a:pt x="52" y="152"/>
                    </a:cubicBezTo>
                    <a:cubicBezTo>
                      <a:pt x="63" y="141"/>
                      <a:pt x="63" y="141"/>
                      <a:pt x="63" y="141"/>
                    </a:cubicBezTo>
                    <a:cubicBezTo>
                      <a:pt x="64" y="140"/>
                      <a:pt x="64" y="139"/>
                      <a:pt x="64" y="138"/>
                    </a:cubicBezTo>
                    <a:cubicBezTo>
                      <a:pt x="62" y="118"/>
                      <a:pt x="62" y="118"/>
                      <a:pt x="62" y="118"/>
                    </a:cubicBezTo>
                    <a:cubicBezTo>
                      <a:pt x="87" y="93"/>
                      <a:pt x="87" y="93"/>
                      <a:pt x="87" y="93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2" y="162"/>
                      <a:pt x="123" y="162"/>
                      <a:pt x="124" y="163"/>
                    </a:cubicBezTo>
                    <a:cubicBezTo>
                      <a:pt x="124" y="163"/>
                      <a:pt x="124" y="163"/>
                      <a:pt x="124" y="163"/>
                    </a:cubicBezTo>
                    <a:cubicBezTo>
                      <a:pt x="125" y="163"/>
                      <a:pt x="126" y="162"/>
                      <a:pt x="126" y="162"/>
                    </a:cubicBezTo>
                    <a:cubicBezTo>
                      <a:pt x="140" y="148"/>
                      <a:pt x="140" y="148"/>
                      <a:pt x="140" y="148"/>
                    </a:cubicBezTo>
                    <a:cubicBezTo>
                      <a:pt x="141" y="147"/>
                      <a:pt x="141" y="146"/>
                      <a:pt x="141" y="145"/>
                    </a:cubicBezTo>
                    <a:cubicBezTo>
                      <a:pt x="120" y="60"/>
                      <a:pt x="120" y="60"/>
                      <a:pt x="120" y="60"/>
                    </a:cubicBezTo>
                    <a:cubicBezTo>
                      <a:pt x="158" y="22"/>
                      <a:pt x="158" y="22"/>
                      <a:pt x="158" y="22"/>
                    </a:cubicBezTo>
                    <a:cubicBezTo>
                      <a:pt x="163" y="17"/>
                      <a:pt x="163" y="9"/>
                      <a:pt x="158" y="5"/>
                    </a:cubicBezTo>
                    <a:close/>
                    <a:moveTo>
                      <a:pt x="154" y="18"/>
                    </a:moveTo>
                    <a:cubicBezTo>
                      <a:pt x="114" y="57"/>
                      <a:pt x="114" y="57"/>
                      <a:pt x="114" y="57"/>
                    </a:cubicBezTo>
                    <a:cubicBezTo>
                      <a:pt x="114" y="58"/>
                      <a:pt x="113" y="59"/>
                      <a:pt x="114" y="60"/>
                    </a:cubicBezTo>
                    <a:cubicBezTo>
                      <a:pt x="134" y="145"/>
                      <a:pt x="134" y="145"/>
                      <a:pt x="134" y="145"/>
                    </a:cubicBezTo>
                    <a:cubicBezTo>
                      <a:pt x="125" y="155"/>
                      <a:pt x="125" y="155"/>
                      <a:pt x="125" y="155"/>
                    </a:cubicBezTo>
                    <a:cubicBezTo>
                      <a:pt x="90" y="87"/>
                      <a:pt x="90" y="87"/>
                      <a:pt x="90" y="87"/>
                    </a:cubicBezTo>
                    <a:cubicBezTo>
                      <a:pt x="90" y="86"/>
                      <a:pt x="89" y="86"/>
                      <a:pt x="88" y="85"/>
                    </a:cubicBezTo>
                    <a:cubicBezTo>
                      <a:pt x="88" y="85"/>
                      <a:pt x="88" y="85"/>
                      <a:pt x="87" y="85"/>
                    </a:cubicBezTo>
                    <a:cubicBezTo>
                      <a:pt x="87" y="85"/>
                      <a:pt x="86" y="86"/>
                      <a:pt x="85" y="86"/>
                    </a:cubicBezTo>
                    <a:cubicBezTo>
                      <a:pt x="57" y="115"/>
                      <a:pt x="57" y="115"/>
                      <a:pt x="57" y="115"/>
                    </a:cubicBezTo>
                    <a:cubicBezTo>
                      <a:pt x="56" y="115"/>
                      <a:pt x="56" y="116"/>
                      <a:pt x="56" y="117"/>
                    </a:cubicBezTo>
                    <a:cubicBezTo>
                      <a:pt x="58" y="137"/>
                      <a:pt x="58" y="137"/>
                      <a:pt x="58" y="137"/>
                    </a:cubicBezTo>
                    <a:cubicBezTo>
                      <a:pt x="51" y="145"/>
                      <a:pt x="51" y="145"/>
                      <a:pt x="51" y="145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0" y="123"/>
                      <a:pt x="40" y="122"/>
                      <a:pt x="39" y="122"/>
                    </a:cubicBezTo>
                    <a:cubicBezTo>
                      <a:pt x="18" y="112"/>
                      <a:pt x="18" y="112"/>
                      <a:pt x="18" y="112"/>
                    </a:cubicBezTo>
                    <a:cubicBezTo>
                      <a:pt x="25" y="104"/>
                      <a:pt x="25" y="104"/>
                      <a:pt x="25" y="104"/>
                    </a:cubicBezTo>
                    <a:cubicBezTo>
                      <a:pt x="46" y="106"/>
                      <a:pt x="46" y="106"/>
                      <a:pt x="46" y="106"/>
                    </a:cubicBezTo>
                    <a:cubicBezTo>
                      <a:pt x="46" y="107"/>
                      <a:pt x="47" y="106"/>
                      <a:pt x="48" y="106"/>
                    </a:cubicBezTo>
                    <a:cubicBezTo>
                      <a:pt x="76" y="77"/>
                      <a:pt x="76" y="77"/>
                      <a:pt x="76" y="77"/>
                    </a:cubicBezTo>
                    <a:cubicBezTo>
                      <a:pt x="77" y="77"/>
                      <a:pt x="77" y="76"/>
                      <a:pt x="77" y="75"/>
                    </a:cubicBezTo>
                    <a:cubicBezTo>
                      <a:pt x="77" y="74"/>
                      <a:pt x="76" y="73"/>
                      <a:pt x="76" y="72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02" y="49"/>
                      <a:pt x="102" y="49"/>
                      <a:pt x="102" y="49"/>
                    </a:cubicBezTo>
                    <a:cubicBezTo>
                      <a:pt x="104" y="49"/>
                      <a:pt x="105" y="49"/>
                      <a:pt x="105" y="48"/>
                    </a:cubicBezTo>
                    <a:cubicBezTo>
                      <a:pt x="145" y="9"/>
                      <a:pt x="145" y="9"/>
                      <a:pt x="145" y="9"/>
                    </a:cubicBezTo>
                    <a:cubicBezTo>
                      <a:pt x="147" y="6"/>
                      <a:pt x="151" y="6"/>
                      <a:pt x="154" y="9"/>
                    </a:cubicBezTo>
                    <a:cubicBezTo>
                      <a:pt x="156" y="11"/>
                      <a:pt x="156" y="15"/>
                      <a:pt x="154" y="18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28" name="Freeform 62"/>
              <p:cNvSpPr>
                <a:spLocks noEditPoints="1"/>
              </p:cNvSpPr>
              <p:nvPr/>
            </p:nvSpPr>
            <p:spPr bwMode="auto">
              <a:xfrm>
                <a:off x="5114" y="4430"/>
                <a:ext cx="324" cy="414"/>
              </a:xfrm>
              <a:custGeom>
                <a:avLst/>
                <a:gdLst>
                  <a:gd name="T0" fmla="*/ 136 w 137"/>
                  <a:gd name="T1" fmla="*/ 9 h 175"/>
                  <a:gd name="T2" fmla="*/ 134 w 137"/>
                  <a:gd name="T3" fmla="*/ 9 h 175"/>
                  <a:gd name="T4" fmla="*/ 86 w 137"/>
                  <a:gd name="T5" fmla="*/ 18 h 175"/>
                  <a:gd name="T6" fmla="*/ 83 w 137"/>
                  <a:gd name="T7" fmla="*/ 11 h 175"/>
                  <a:gd name="T8" fmla="*/ 12 w 137"/>
                  <a:gd name="T9" fmla="*/ 17 h 175"/>
                  <a:gd name="T10" fmla="*/ 10 w 137"/>
                  <a:gd name="T11" fmla="*/ 20 h 175"/>
                  <a:gd name="T12" fmla="*/ 10 w 137"/>
                  <a:gd name="T13" fmla="*/ 101 h 175"/>
                  <a:gd name="T14" fmla="*/ 12 w 137"/>
                  <a:gd name="T15" fmla="*/ 103 h 175"/>
                  <a:gd name="T16" fmla="*/ 15 w 137"/>
                  <a:gd name="T17" fmla="*/ 104 h 175"/>
                  <a:gd name="T18" fmla="*/ 66 w 137"/>
                  <a:gd name="T19" fmla="*/ 87 h 175"/>
                  <a:gd name="T20" fmla="*/ 76 w 137"/>
                  <a:gd name="T21" fmla="*/ 91 h 175"/>
                  <a:gd name="T22" fmla="*/ 77 w 137"/>
                  <a:gd name="T23" fmla="*/ 103 h 175"/>
                  <a:gd name="T24" fmla="*/ 78 w 137"/>
                  <a:gd name="T25" fmla="*/ 106 h 175"/>
                  <a:gd name="T26" fmla="*/ 80 w 137"/>
                  <a:gd name="T27" fmla="*/ 106 h 175"/>
                  <a:gd name="T28" fmla="*/ 81 w 137"/>
                  <a:gd name="T29" fmla="*/ 106 h 175"/>
                  <a:gd name="T30" fmla="*/ 132 w 137"/>
                  <a:gd name="T31" fmla="*/ 94 h 175"/>
                  <a:gd name="T32" fmla="*/ 133 w 137"/>
                  <a:gd name="T33" fmla="*/ 94 h 175"/>
                  <a:gd name="T34" fmla="*/ 136 w 137"/>
                  <a:gd name="T35" fmla="*/ 94 h 175"/>
                  <a:gd name="T36" fmla="*/ 137 w 137"/>
                  <a:gd name="T37" fmla="*/ 91 h 175"/>
                  <a:gd name="T38" fmla="*/ 137 w 137"/>
                  <a:gd name="T39" fmla="*/ 11 h 175"/>
                  <a:gd name="T40" fmla="*/ 136 w 137"/>
                  <a:gd name="T41" fmla="*/ 9 h 175"/>
                  <a:gd name="T42" fmla="*/ 131 w 137"/>
                  <a:gd name="T43" fmla="*/ 88 h 175"/>
                  <a:gd name="T44" fmla="*/ 84 w 137"/>
                  <a:gd name="T45" fmla="*/ 99 h 175"/>
                  <a:gd name="T46" fmla="*/ 81 w 137"/>
                  <a:gd name="T47" fmla="*/ 87 h 175"/>
                  <a:gd name="T48" fmla="*/ 66 w 137"/>
                  <a:gd name="T49" fmla="*/ 81 h 175"/>
                  <a:gd name="T50" fmla="*/ 16 w 137"/>
                  <a:gd name="T51" fmla="*/ 96 h 175"/>
                  <a:gd name="T52" fmla="*/ 16 w 137"/>
                  <a:gd name="T53" fmla="*/ 22 h 175"/>
                  <a:gd name="T54" fmla="*/ 64 w 137"/>
                  <a:gd name="T55" fmla="*/ 10 h 175"/>
                  <a:gd name="T56" fmla="*/ 78 w 137"/>
                  <a:gd name="T57" fmla="*/ 14 h 175"/>
                  <a:gd name="T58" fmla="*/ 80 w 137"/>
                  <a:gd name="T59" fmla="*/ 22 h 175"/>
                  <a:gd name="T60" fmla="*/ 81 w 137"/>
                  <a:gd name="T61" fmla="*/ 25 h 175"/>
                  <a:gd name="T62" fmla="*/ 84 w 137"/>
                  <a:gd name="T63" fmla="*/ 25 h 175"/>
                  <a:gd name="T64" fmla="*/ 131 w 137"/>
                  <a:gd name="T65" fmla="*/ 15 h 175"/>
                  <a:gd name="T66" fmla="*/ 131 w 137"/>
                  <a:gd name="T67" fmla="*/ 88 h 175"/>
                  <a:gd name="T68" fmla="*/ 3 w 137"/>
                  <a:gd name="T69" fmla="*/ 2 h 175"/>
                  <a:gd name="T70" fmla="*/ 0 w 137"/>
                  <a:gd name="T71" fmla="*/ 5 h 175"/>
                  <a:gd name="T72" fmla="*/ 0 w 137"/>
                  <a:gd name="T73" fmla="*/ 172 h 175"/>
                  <a:gd name="T74" fmla="*/ 3 w 137"/>
                  <a:gd name="T75" fmla="*/ 175 h 175"/>
                  <a:gd name="T76" fmla="*/ 6 w 137"/>
                  <a:gd name="T77" fmla="*/ 172 h 175"/>
                  <a:gd name="T78" fmla="*/ 6 w 137"/>
                  <a:gd name="T79" fmla="*/ 5 h 175"/>
                  <a:gd name="T80" fmla="*/ 3 w 137"/>
                  <a:gd name="T81" fmla="*/ 2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37" h="175">
                    <a:moveTo>
                      <a:pt x="136" y="9"/>
                    </a:moveTo>
                    <a:cubicBezTo>
                      <a:pt x="135" y="9"/>
                      <a:pt x="135" y="8"/>
                      <a:pt x="134" y="9"/>
                    </a:cubicBezTo>
                    <a:cubicBezTo>
                      <a:pt x="132" y="9"/>
                      <a:pt x="101" y="12"/>
                      <a:pt x="86" y="18"/>
                    </a:cubicBezTo>
                    <a:cubicBezTo>
                      <a:pt x="86" y="16"/>
                      <a:pt x="85" y="13"/>
                      <a:pt x="83" y="11"/>
                    </a:cubicBezTo>
                    <a:cubicBezTo>
                      <a:pt x="74" y="0"/>
                      <a:pt x="50" y="2"/>
                      <a:pt x="12" y="17"/>
                    </a:cubicBezTo>
                    <a:cubicBezTo>
                      <a:pt x="11" y="18"/>
                      <a:pt x="10" y="19"/>
                      <a:pt x="10" y="20"/>
                    </a:cubicBezTo>
                    <a:cubicBezTo>
                      <a:pt x="10" y="101"/>
                      <a:pt x="10" y="101"/>
                      <a:pt x="10" y="101"/>
                    </a:cubicBezTo>
                    <a:cubicBezTo>
                      <a:pt x="10" y="102"/>
                      <a:pt x="11" y="103"/>
                      <a:pt x="12" y="103"/>
                    </a:cubicBezTo>
                    <a:cubicBezTo>
                      <a:pt x="13" y="104"/>
                      <a:pt x="14" y="104"/>
                      <a:pt x="15" y="104"/>
                    </a:cubicBezTo>
                    <a:cubicBezTo>
                      <a:pt x="15" y="103"/>
                      <a:pt x="47" y="87"/>
                      <a:pt x="66" y="87"/>
                    </a:cubicBezTo>
                    <a:cubicBezTo>
                      <a:pt x="71" y="87"/>
                      <a:pt x="74" y="89"/>
                      <a:pt x="76" y="91"/>
                    </a:cubicBezTo>
                    <a:cubicBezTo>
                      <a:pt x="78" y="93"/>
                      <a:pt x="78" y="97"/>
                      <a:pt x="77" y="103"/>
                    </a:cubicBezTo>
                    <a:cubicBezTo>
                      <a:pt x="77" y="104"/>
                      <a:pt x="77" y="105"/>
                      <a:pt x="78" y="106"/>
                    </a:cubicBezTo>
                    <a:cubicBezTo>
                      <a:pt x="79" y="106"/>
                      <a:pt x="79" y="106"/>
                      <a:pt x="80" y="106"/>
                    </a:cubicBezTo>
                    <a:cubicBezTo>
                      <a:pt x="80" y="106"/>
                      <a:pt x="81" y="106"/>
                      <a:pt x="81" y="106"/>
                    </a:cubicBezTo>
                    <a:cubicBezTo>
                      <a:pt x="81" y="106"/>
                      <a:pt x="120" y="94"/>
                      <a:pt x="132" y="94"/>
                    </a:cubicBezTo>
                    <a:cubicBezTo>
                      <a:pt x="133" y="94"/>
                      <a:pt x="133" y="94"/>
                      <a:pt x="133" y="94"/>
                    </a:cubicBezTo>
                    <a:cubicBezTo>
                      <a:pt x="134" y="94"/>
                      <a:pt x="135" y="94"/>
                      <a:pt x="136" y="94"/>
                    </a:cubicBezTo>
                    <a:cubicBezTo>
                      <a:pt x="137" y="93"/>
                      <a:pt x="137" y="92"/>
                      <a:pt x="137" y="91"/>
                    </a:cubicBezTo>
                    <a:cubicBezTo>
                      <a:pt x="137" y="11"/>
                      <a:pt x="137" y="11"/>
                      <a:pt x="137" y="11"/>
                    </a:cubicBezTo>
                    <a:cubicBezTo>
                      <a:pt x="137" y="11"/>
                      <a:pt x="137" y="10"/>
                      <a:pt x="136" y="9"/>
                    </a:cubicBezTo>
                    <a:close/>
                    <a:moveTo>
                      <a:pt x="131" y="88"/>
                    </a:moveTo>
                    <a:cubicBezTo>
                      <a:pt x="120" y="88"/>
                      <a:pt x="94" y="96"/>
                      <a:pt x="84" y="99"/>
                    </a:cubicBezTo>
                    <a:cubicBezTo>
                      <a:pt x="84" y="94"/>
                      <a:pt x="83" y="90"/>
                      <a:pt x="81" y="87"/>
                    </a:cubicBezTo>
                    <a:cubicBezTo>
                      <a:pt x="78" y="83"/>
                      <a:pt x="73" y="81"/>
                      <a:pt x="66" y="81"/>
                    </a:cubicBezTo>
                    <a:cubicBezTo>
                      <a:pt x="49" y="81"/>
                      <a:pt x="26" y="92"/>
                      <a:pt x="16" y="96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37" y="14"/>
                      <a:pt x="53" y="10"/>
                      <a:pt x="64" y="10"/>
                    </a:cubicBezTo>
                    <a:cubicBezTo>
                      <a:pt x="71" y="10"/>
                      <a:pt x="76" y="11"/>
                      <a:pt x="78" y="14"/>
                    </a:cubicBezTo>
                    <a:cubicBezTo>
                      <a:pt x="81" y="18"/>
                      <a:pt x="80" y="22"/>
                      <a:pt x="80" y="22"/>
                    </a:cubicBezTo>
                    <a:cubicBezTo>
                      <a:pt x="80" y="23"/>
                      <a:pt x="80" y="24"/>
                      <a:pt x="81" y="25"/>
                    </a:cubicBezTo>
                    <a:cubicBezTo>
                      <a:pt x="82" y="25"/>
                      <a:pt x="83" y="26"/>
                      <a:pt x="84" y="25"/>
                    </a:cubicBezTo>
                    <a:cubicBezTo>
                      <a:pt x="94" y="20"/>
                      <a:pt x="122" y="16"/>
                      <a:pt x="131" y="15"/>
                    </a:cubicBezTo>
                    <a:lnTo>
                      <a:pt x="131" y="88"/>
                    </a:lnTo>
                    <a:close/>
                    <a:moveTo>
                      <a:pt x="3" y="2"/>
                    </a:moveTo>
                    <a:cubicBezTo>
                      <a:pt x="1" y="2"/>
                      <a:pt x="0" y="4"/>
                      <a:pt x="0" y="5"/>
                    </a:cubicBezTo>
                    <a:cubicBezTo>
                      <a:pt x="0" y="172"/>
                      <a:pt x="0" y="172"/>
                      <a:pt x="0" y="172"/>
                    </a:cubicBezTo>
                    <a:cubicBezTo>
                      <a:pt x="0" y="174"/>
                      <a:pt x="1" y="175"/>
                      <a:pt x="3" y="175"/>
                    </a:cubicBezTo>
                    <a:cubicBezTo>
                      <a:pt x="5" y="175"/>
                      <a:pt x="6" y="174"/>
                      <a:pt x="6" y="17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5" y="2"/>
                      <a:pt x="3" y="2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29" name="Freeform 63"/>
              <p:cNvSpPr>
                <a:spLocks noEditPoints="1"/>
              </p:cNvSpPr>
              <p:nvPr/>
            </p:nvSpPr>
            <p:spPr bwMode="auto">
              <a:xfrm>
                <a:off x="4379" y="4459"/>
                <a:ext cx="364" cy="361"/>
              </a:xfrm>
              <a:custGeom>
                <a:avLst/>
                <a:gdLst>
                  <a:gd name="T0" fmla="*/ 154 w 154"/>
                  <a:gd name="T1" fmla="*/ 149 h 153"/>
                  <a:gd name="T2" fmla="*/ 112 w 154"/>
                  <a:gd name="T3" fmla="*/ 43 h 153"/>
                  <a:gd name="T4" fmla="*/ 111 w 154"/>
                  <a:gd name="T5" fmla="*/ 42 h 153"/>
                  <a:gd name="T6" fmla="*/ 5 w 154"/>
                  <a:gd name="T7" fmla="*/ 0 h 153"/>
                  <a:gd name="T8" fmla="*/ 1 w 154"/>
                  <a:gd name="T9" fmla="*/ 1 h 153"/>
                  <a:gd name="T10" fmla="*/ 1 w 154"/>
                  <a:gd name="T11" fmla="*/ 4 h 153"/>
                  <a:gd name="T12" fmla="*/ 42 w 154"/>
                  <a:gd name="T13" fmla="*/ 106 h 153"/>
                  <a:gd name="T14" fmla="*/ 44 w 154"/>
                  <a:gd name="T15" fmla="*/ 107 h 153"/>
                  <a:gd name="T16" fmla="*/ 150 w 154"/>
                  <a:gd name="T17" fmla="*/ 153 h 153"/>
                  <a:gd name="T18" fmla="*/ 151 w 154"/>
                  <a:gd name="T19" fmla="*/ 153 h 153"/>
                  <a:gd name="T20" fmla="*/ 151 w 154"/>
                  <a:gd name="T21" fmla="*/ 153 h 153"/>
                  <a:gd name="T22" fmla="*/ 154 w 154"/>
                  <a:gd name="T23" fmla="*/ 150 h 153"/>
                  <a:gd name="T24" fmla="*/ 154 w 154"/>
                  <a:gd name="T25" fmla="*/ 149 h 153"/>
                  <a:gd name="T26" fmla="*/ 47 w 154"/>
                  <a:gd name="T27" fmla="*/ 102 h 153"/>
                  <a:gd name="T28" fmla="*/ 9 w 154"/>
                  <a:gd name="T29" fmla="*/ 8 h 153"/>
                  <a:gd name="T30" fmla="*/ 107 w 154"/>
                  <a:gd name="T31" fmla="*/ 47 h 153"/>
                  <a:gd name="T32" fmla="*/ 146 w 154"/>
                  <a:gd name="T33" fmla="*/ 145 h 153"/>
                  <a:gd name="T34" fmla="*/ 47 w 154"/>
                  <a:gd name="T35" fmla="*/ 102 h 153"/>
                  <a:gd name="T36" fmla="*/ 77 w 154"/>
                  <a:gd name="T37" fmla="*/ 66 h 153"/>
                  <a:gd name="T38" fmla="*/ 66 w 154"/>
                  <a:gd name="T39" fmla="*/ 77 h 153"/>
                  <a:gd name="T40" fmla="*/ 77 w 154"/>
                  <a:gd name="T41" fmla="*/ 88 h 153"/>
                  <a:gd name="T42" fmla="*/ 89 w 154"/>
                  <a:gd name="T43" fmla="*/ 77 h 153"/>
                  <a:gd name="T44" fmla="*/ 77 w 154"/>
                  <a:gd name="T45" fmla="*/ 66 h 153"/>
                  <a:gd name="T46" fmla="*/ 77 w 154"/>
                  <a:gd name="T47" fmla="*/ 82 h 153"/>
                  <a:gd name="T48" fmla="*/ 72 w 154"/>
                  <a:gd name="T49" fmla="*/ 77 h 153"/>
                  <a:gd name="T50" fmla="*/ 77 w 154"/>
                  <a:gd name="T51" fmla="*/ 72 h 153"/>
                  <a:gd name="T52" fmla="*/ 83 w 154"/>
                  <a:gd name="T53" fmla="*/ 77 h 153"/>
                  <a:gd name="T54" fmla="*/ 77 w 154"/>
                  <a:gd name="T55" fmla="*/ 82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4" h="153">
                    <a:moveTo>
                      <a:pt x="154" y="149"/>
                    </a:moveTo>
                    <a:cubicBezTo>
                      <a:pt x="112" y="43"/>
                      <a:pt x="112" y="43"/>
                      <a:pt x="112" y="43"/>
                    </a:cubicBezTo>
                    <a:cubicBezTo>
                      <a:pt x="112" y="43"/>
                      <a:pt x="111" y="42"/>
                      <a:pt x="111" y="42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0"/>
                      <a:pt x="2" y="0"/>
                      <a:pt x="1" y="1"/>
                    </a:cubicBezTo>
                    <a:cubicBezTo>
                      <a:pt x="1" y="2"/>
                      <a:pt x="0" y="3"/>
                      <a:pt x="1" y="4"/>
                    </a:cubicBezTo>
                    <a:cubicBezTo>
                      <a:pt x="42" y="106"/>
                      <a:pt x="42" y="106"/>
                      <a:pt x="42" y="106"/>
                    </a:cubicBezTo>
                    <a:cubicBezTo>
                      <a:pt x="43" y="106"/>
                      <a:pt x="43" y="107"/>
                      <a:pt x="44" y="107"/>
                    </a:cubicBezTo>
                    <a:cubicBezTo>
                      <a:pt x="150" y="153"/>
                      <a:pt x="150" y="153"/>
                      <a:pt x="150" y="153"/>
                    </a:cubicBezTo>
                    <a:cubicBezTo>
                      <a:pt x="150" y="153"/>
                      <a:pt x="151" y="153"/>
                      <a:pt x="151" y="153"/>
                    </a:cubicBezTo>
                    <a:cubicBezTo>
                      <a:pt x="151" y="153"/>
                      <a:pt x="151" y="153"/>
                      <a:pt x="151" y="153"/>
                    </a:cubicBezTo>
                    <a:cubicBezTo>
                      <a:pt x="153" y="153"/>
                      <a:pt x="154" y="152"/>
                      <a:pt x="154" y="150"/>
                    </a:cubicBezTo>
                    <a:cubicBezTo>
                      <a:pt x="154" y="150"/>
                      <a:pt x="154" y="149"/>
                      <a:pt x="154" y="149"/>
                    </a:cubicBezTo>
                    <a:close/>
                    <a:moveTo>
                      <a:pt x="47" y="102"/>
                    </a:moveTo>
                    <a:cubicBezTo>
                      <a:pt x="9" y="8"/>
                      <a:pt x="9" y="8"/>
                      <a:pt x="9" y="8"/>
                    </a:cubicBezTo>
                    <a:cubicBezTo>
                      <a:pt x="107" y="47"/>
                      <a:pt x="107" y="47"/>
                      <a:pt x="107" y="47"/>
                    </a:cubicBezTo>
                    <a:cubicBezTo>
                      <a:pt x="146" y="145"/>
                      <a:pt x="146" y="145"/>
                      <a:pt x="146" y="145"/>
                    </a:cubicBezTo>
                    <a:lnTo>
                      <a:pt x="47" y="102"/>
                    </a:lnTo>
                    <a:close/>
                    <a:moveTo>
                      <a:pt x="77" y="66"/>
                    </a:moveTo>
                    <a:cubicBezTo>
                      <a:pt x="71" y="66"/>
                      <a:pt x="66" y="71"/>
                      <a:pt x="66" y="77"/>
                    </a:cubicBezTo>
                    <a:cubicBezTo>
                      <a:pt x="66" y="83"/>
                      <a:pt x="71" y="88"/>
                      <a:pt x="77" y="88"/>
                    </a:cubicBezTo>
                    <a:cubicBezTo>
                      <a:pt x="83" y="88"/>
                      <a:pt x="89" y="83"/>
                      <a:pt x="89" y="77"/>
                    </a:cubicBezTo>
                    <a:cubicBezTo>
                      <a:pt x="89" y="71"/>
                      <a:pt x="83" y="66"/>
                      <a:pt x="77" y="66"/>
                    </a:cubicBezTo>
                    <a:close/>
                    <a:moveTo>
                      <a:pt x="77" y="82"/>
                    </a:moveTo>
                    <a:cubicBezTo>
                      <a:pt x="74" y="82"/>
                      <a:pt x="72" y="80"/>
                      <a:pt x="72" y="77"/>
                    </a:cubicBezTo>
                    <a:cubicBezTo>
                      <a:pt x="72" y="74"/>
                      <a:pt x="74" y="72"/>
                      <a:pt x="77" y="72"/>
                    </a:cubicBezTo>
                    <a:cubicBezTo>
                      <a:pt x="80" y="72"/>
                      <a:pt x="83" y="74"/>
                      <a:pt x="83" y="77"/>
                    </a:cubicBezTo>
                    <a:cubicBezTo>
                      <a:pt x="83" y="80"/>
                      <a:pt x="80" y="82"/>
                      <a:pt x="77" y="82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30" name="Freeform 64"/>
              <p:cNvSpPr>
                <a:spLocks noEditPoints="1"/>
              </p:cNvSpPr>
              <p:nvPr/>
            </p:nvSpPr>
            <p:spPr bwMode="auto">
              <a:xfrm>
                <a:off x="3608" y="4470"/>
                <a:ext cx="478" cy="338"/>
              </a:xfrm>
              <a:custGeom>
                <a:avLst/>
                <a:gdLst>
                  <a:gd name="T0" fmla="*/ 114 w 202"/>
                  <a:gd name="T1" fmla="*/ 30 h 143"/>
                  <a:gd name="T2" fmla="*/ 101 w 202"/>
                  <a:gd name="T3" fmla="*/ 17 h 143"/>
                  <a:gd name="T4" fmla="*/ 88 w 202"/>
                  <a:gd name="T5" fmla="*/ 30 h 143"/>
                  <a:gd name="T6" fmla="*/ 101 w 202"/>
                  <a:gd name="T7" fmla="*/ 44 h 143"/>
                  <a:gd name="T8" fmla="*/ 114 w 202"/>
                  <a:gd name="T9" fmla="*/ 30 h 143"/>
                  <a:gd name="T10" fmla="*/ 101 w 202"/>
                  <a:gd name="T11" fmla="*/ 38 h 143"/>
                  <a:gd name="T12" fmla="*/ 94 w 202"/>
                  <a:gd name="T13" fmla="*/ 30 h 143"/>
                  <a:gd name="T14" fmla="*/ 101 w 202"/>
                  <a:gd name="T15" fmla="*/ 23 h 143"/>
                  <a:gd name="T16" fmla="*/ 108 w 202"/>
                  <a:gd name="T17" fmla="*/ 30 h 143"/>
                  <a:gd name="T18" fmla="*/ 101 w 202"/>
                  <a:gd name="T19" fmla="*/ 38 h 143"/>
                  <a:gd name="T20" fmla="*/ 137 w 202"/>
                  <a:gd name="T21" fmla="*/ 70 h 143"/>
                  <a:gd name="T22" fmla="*/ 133 w 202"/>
                  <a:gd name="T23" fmla="*/ 73 h 143"/>
                  <a:gd name="T24" fmla="*/ 136 w 202"/>
                  <a:gd name="T25" fmla="*/ 76 h 143"/>
                  <a:gd name="T26" fmla="*/ 196 w 202"/>
                  <a:gd name="T27" fmla="*/ 106 h 143"/>
                  <a:gd name="T28" fmla="*/ 101 w 202"/>
                  <a:gd name="T29" fmla="*/ 137 h 143"/>
                  <a:gd name="T30" fmla="*/ 6 w 202"/>
                  <a:gd name="T31" fmla="*/ 106 h 143"/>
                  <a:gd name="T32" fmla="*/ 67 w 202"/>
                  <a:gd name="T33" fmla="*/ 76 h 143"/>
                  <a:gd name="T34" fmla="*/ 69 w 202"/>
                  <a:gd name="T35" fmla="*/ 73 h 143"/>
                  <a:gd name="T36" fmla="*/ 66 w 202"/>
                  <a:gd name="T37" fmla="*/ 70 h 143"/>
                  <a:gd name="T38" fmla="*/ 0 w 202"/>
                  <a:gd name="T39" fmla="*/ 106 h 143"/>
                  <a:gd name="T40" fmla="*/ 101 w 202"/>
                  <a:gd name="T41" fmla="*/ 143 h 143"/>
                  <a:gd name="T42" fmla="*/ 202 w 202"/>
                  <a:gd name="T43" fmla="*/ 106 h 143"/>
                  <a:gd name="T44" fmla="*/ 137 w 202"/>
                  <a:gd name="T45" fmla="*/ 70 h 143"/>
                  <a:gd name="T46" fmla="*/ 101 w 202"/>
                  <a:gd name="T47" fmla="*/ 106 h 143"/>
                  <a:gd name="T48" fmla="*/ 103 w 202"/>
                  <a:gd name="T49" fmla="*/ 105 h 143"/>
                  <a:gd name="T50" fmla="*/ 137 w 202"/>
                  <a:gd name="T51" fmla="*/ 38 h 143"/>
                  <a:gd name="T52" fmla="*/ 101 w 202"/>
                  <a:gd name="T53" fmla="*/ 0 h 143"/>
                  <a:gd name="T54" fmla="*/ 65 w 202"/>
                  <a:gd name="T55" fmla="*/ 38 h 143"/>
                  <a:gd name="T56" fmla="*/ 99 w 202"/>
                  <a:gd name="T57" fmla="*/ 105 h 143"/>
                  <a:gd name="T58" fmla="*/ 101 w 202"/>
                  <a:gd name="T59" fmla="*/ 106 h 143"/>
                  <a:gd name="T60" fmla="*/ 101 w 202"/>
                  <a:gd name="T61" fmla="*/ 6 h 143"/>
                  <a:gd name="T62" fmla="*/ 131 w 202"/>
                  <a:gd name="T63" fmla="*/ 38 h 143"/>
                  <a:gd name="T64" fmla="*/ 101 w 202"/>
                  <a:gd name="T65" fmla="*/ 98 h 143"/>
                  <a:gd name="T66" fmla="*/ 71 w 202"/>
                  <a:gd name="T67" fmla="*/ 38 h 143"/>
                  <a:gd name="T68" fmla="*/ 101 w 202"/>
                  <a:gd name="T69" fmla="*/ 6 h 143"/>
                  <a:gd name="T70" fmla="*/ 79 w 202"/>
                  <a:gd name="T71" fmla="*/ 98 h 143"/>
                  <a:gd name="T72" fmla="*/ 82 w 202"/>
                  <a:gd name="T73" fmla="*/ 95 h 143"/>
                  <a:gd name="T74" fmla="*/ 79 w 202"/>
                  <a:gd name="T75" fmla="*/ 93 h 143"/>
                  <a:gd name="T76" fmla="*/ 48 w 202"/>
                  <a:gd name="T77" fmla="*/ 106 h 143"/>
                  <a:gd name="T78" fmla="*/ 101 w 202"/>
                  <a:gd name="T79" fmla="*/ 120 h 143"/>
                  <a:gd name="T80" fmla="*/ 154 w 202"/>
                  <a:gd name="T81" fmla="*/ 106 h 143"/>
                  <a:gd name="T82" fmla="*/ 124 w 202"/>
                  <a:gd name="T83" fmla="*/ 93 h 143"/>
                  <a:gd name="T84" fmla="*/ 120 w 202"/>
                  <a:gd name="T85" fmla="*/ 95 h 143"/>
                  <a:gd name="T86" fmla="*/ 123 w 202"/>
                  <a:gd name="T87" fmla="*/ 99 h 143"/>
                  <a:gd name="T88" fmla="*/ 148 w 202"/>
                  <a:gd name="T89" fmla="*/ 106 h 143"/>
                  <a:gd name="T90" fmla="*/ 101 w 202"/>
                  <a:gd name="T91" fmla="*/ 114 h 143"/>
                  <a:gd name="T92" fmla="*/ 54 w 202"/>
                  <a:gd name="T93" fmla="*/ 106 h 143"/>
                  <a:gd name="T94" fmla="*/ 79 w 202"/>
                  <a:gd name="T95" fmla="*/ 98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02" h="143">
                    <a:moveTo>
                      <a:pt x="114" y="30"/>
                    </a:moveTo>
                    <a:cubicBezTo>
                      <a:pt x="114" y="23"/>
                      <a:pt x="108" y="17"/>
                      <a:pt x="101" y="17"/>
                    </a:cubicBezTo>
                    <a:cubicBezTo>
                      <a:pt x="94" y="17"/>
                      <a:pt x="88" y="23"/>
                      <a:pt x="88" y="30"/>
                    </a:cubicBezTo>
                    <a:cubicBezTo>
                      <a:pt x="88" y="38"/>
                      <a:pt x="94" y="44"/>
                      <a:pt x="101" y="44"/>
                    </a:cubicBezTo>
                    <a:cubicBezTo>
                      <a:pt x="108" y="44"/>
                      <a:pt x="114" y="38"/>
                      <a:pt x="114" y="30"/>
                    </a:cubicBezTo>
                    <a:close/>
                    <a:moveTo>
                      <a:pt x="101" y="38"/>
                    </a:moveTo>
                    <a:cubicBezTo>
                      <a:pt x="97" y="38"/>
                      <a:pt x="94" y="34"/>
                      <a:pt x="94" y="30"/>
                    </a:cubicBezTo>
                    <a:cubicBezTo>
                      <a:pt x="94" y="27"/>
                      <a:pt x="97" y="23"/>
                      <a:pt x="101" y="23"/>
                    </a:cubicBezTo>
                    <a:cubicBezTo>
                      <a:pt x="105" y="23"/>
                      <a:pt x="108" y="27"/>
                      <a:pt x="108" y="30"/>
                    </a:cubicBezTo>
                    <a:cubicBezTo>
                      <a:pt x="108" y="34"/>
                      <a:pt x="105" y="38"/>
                      <a:pt x="101" y="38"/>
                    </a:cubicBezTo>
                    <a:close/>
                    <a:moveTo>
                      <a:pt x="137" y="70"/>
                    </a:moveTo>
                    <a:cubicBezTo>
                      <a:pt x="135" y="70"/>
                      <a:pt x="133" y="71"/>
                      <a:pt x="133" y="73"/>
                    </a:cubicBezTo>
                    <a:cubicBezTo>
                      <a:pt x="133" y="75"/>
                      <a:pt x="134" y="76"/>
                      <a:pt x="136" y="76"/>
                    </a:cubicBezTo>
                    <a:cubicBezTo>
                      <a:pt x="172" y="81"/>
                      <a:pt x="196" y="93"/>
                      <a:pt x="196" y="106"/>
                    </a:cubicBezTo>
                    <a:cubicBezTo>
                      <a:pt x="196" y="121"/>
                      <a:pt x="158" y="137"/>
                      <a:pt x="101" y="137"/>
                    </a:cubicBezTo>
                    <a:cubicBezTo>
                      <a:pt x="44" y="137"/>
                      <a:pt x="6" y="121"/>
                      <a:pt x="6" y="106"/>
                    </a:cubicBezTo>
                    <a:cubicBezTo>
                      <a:pt x="6" y="93"/>
                      <a:pt x="31" y="81"/>
                      <a:pt x="67" y="76"/>
                    </a:cubicBezTo>
                    <a:cubicBezTo>
                      <a:pt x="68" y="76"/>
                      <a:pt x="69" y="75"/>
                      <a:pt x="69" y="73"/>
                    </a:cubicBezTo>
                    <a:cubicBezTo>
                      <a:pt x="69" y="71"/>
                      <a:pt x="67" y="70"/>
                      <a:pt x="66" y="70"/>
                    </a:cubicBezTo>
                    <a:cubicBezTo>
                      <a:pt x="26" y="76"/>
                      <a:pt x="0" y="90"/>
                      <a:pt x="0" y="106"/>
                    </a:cubicBezTo>
                    <a:cubicBezTo>
                      <a:pt x="0" y="127"/>
                      <a:pt x="44" y="143"/>
                      <a:pt x="101" y="143"/>
                    </a:cubicBezTo>
                    <a:cubicBezTo>
                      <a:pt x="158" y="143"/>
                      <a:pt x="202" y="127"/>
                      <a:pt x="202" y="106"/>
                    </a:cubicBezTo>
                    <a:cubicBezTo>
                      <a:pt x="202" y="90"/>
                      <a:pt x="177" y="76"/>
                      <a:pt x="137" y="70"/>
                    </a:cubicBezTo>
                    <a:close/>
                    <a:moveTo>
                      <a:pt x="101" y="106"/>
                    </a:moveTo>
                    <a:cubicBezTo>
                      <a:pt x="102" y="106"/>
                      <a:pt x="103" y="105"/>
                      <a:pt x="103" y="105"/>
                    </a:cubicBezTo>
                    <a:cubicBezTo>
                      <a:pt x="105" y="104"/>
                      <a:pt x="137" y="72"/>
                      <a:pt x="137" y="38"/>
                    </a:cubicBezTo>
                    <a:cubicBezTo>
                      <a:pt x="137" y="17"/>
                      <a:pt x="121" y="0"/>
                      <a:pt x="101" y="0"/>
                    </a:cubicBezTo>
                    <a:cubicBezTo>
                      <a:pt x="81" y="0"/>
                      <a:pt x="65" y="17"/>
                      <a:pt x="65" y="38"/>
                    </a:cubicBezTo>
                    <a:cubicBezTo>
                      <a:pt x="65" y="71"/>
                      <a:pt x="98" y="104"/>
                      <a:pt x="99" y="105"/>
                    </a:cubicBezTo>
                    <a:cubicBezTo>
                      <a:pt x="100" y="105"/>
                      <a:pt x="100" y="106"/>
                      <a:pt x="101" y="106"/>
                    </a:cubicBezTo>
                    <a:close/>
                    <a:moveTo>
                      <a:pt x="101" y="6"/>
                    </a:moveTo>
                    <a:cubicBezTo>
                      <a:pt x="118" y="6"/>
                      <a:pt x="131" y="21"/>
                      <a:pt x="131" y="38"/>
                    </a:cubicBezTo>
                    <a:cubicBezTo>
                      <a:pt x="131" y="65"/>
                      <a:pt x="108" y="91"/>
                      <a:pt x="101" y="98"/>
                    </a:cubicBezTo>
                    <a:cubicBezTo>
                      <a:pt x="94" y="91"/>
                      <a:pt x="71" y="64"/>
                      <a:pt x="71" y="38"/>
                    </a:cubicBezTo>
                    <a:cubicBezTo>
                      <a:pt x="71" y="21"/>
                      <a:pt x="85" y="6"/>
                      <a:pt x="101" y="6"/>
                    </a:cubicBezTo>
                    <a:close/>
                    <a:moveTo>
                      <a:pt x="79" y="98"/>
                    </a:moveTo>
                    <a:cubicBezTo>
                      <a:pt x="81" y="98"/>
                      <a:pt x="82" y="97"/>
                      <a:pt x="82" y="95"/>
                    </a:cubicBezTo>
                    <a:cubicBezTo>
                      <a:pt x="82" y="94"/>
                      <a:pt x="80" y="92"/>
                      <a:pt x="79" y="93"/>
                    </a:cubicBezTo>
                    <a:cubicBezTo>
                      <a:pt x="65" y="94"/>
                      <a:pt x="48" y="98"/>
                      <a:pt x="48" y="106"/>
                    </a:cubicBezTo>
                    <a:cubicBezTo>
                      <a:pt x="48" y="117"/>
                      <a:pt x="82" y="120"/>
                      <a:pt x="101" y="120"/>
                    </a:cubicBezTo>
                    <a:cubicBezTo>
                      <a:pt x="121" y="120"/>
                      <a:pt x="154" y="117"/>
                      <a:pt x="154" y="106"/>
                    </a:cubicBezTo>
                    <a:cubicBezTo>
                      <a:pt x="154" y="98"/>
                      <a:pt x="137" y="94"/>
                      <a:pt x="124" y="93"/>
                    </a:cubicBezTo>
                    <a:cubicBezTo>
                      <a:pt x="122" y="92"/>
                      <a:pt x="121" y="94"/>
                      <a:pt x="120" y="95"/>
                    </a:cubicBezTo>
                    <a:cubicBezTo>
                      <a:pt x="120" y="97"/>
                      <a:pt x="121" y="98"/>
                      <a:pt x="123" y="99"/>
                    </a:cubicBezTo>
                    <a:cubicBezTo>
                      <a:pt x="142" y="101"/>
                      <a:pt x="147" y="105"/>
                      <a:pt x="148" y="106"/>
                    </a:cubicBezTo>
                    <a:cubicBezTo>
                      <a:pt x="147" y="109"/>
                      <a:pt x="130" y="114"/>
                      <a:pt x="101" y="114"/>
                    </a:cubicBezTo>
                    <a:cubicBezTo>
                      <a:pt x="72" y="114"/>
                      <a:pt x="55" y="109"/>
                      <a:pt x="54" y="106"/>
                    </a:cubicBezTo>
                    <a:cubicBezTo>
                      <a:pt x="55" y="105"/>
                      <a:pt x="60" y="101"/>
                      <a:pt x="79" y="98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31" name="Freeform 65"/>
              <p:cNvSpPr>
                <a:spLocks noEditPoints="1"/>
              </p:cNvSpPr>
              <p:nvPr/>
            </p:nvSpPr>
            <p:spPr bwMode="auto">
              <a:xfrm>
                <a:off x="2942" y="4451"/>
                <a:ext cx="383" cy="376"/>
              </a:xfrm>
              <a:custGeom>
                <a:avLst/>
                <a:gdLst>
                  <a:gd name="T0" fmla="*/ 160 w 162"/>
                  <a:gd name="T1" fmla="*/ 21 h 159"/>
                  <a:gd name="T2" fmla="*/ 124 w 162"/>
                  <a:gd name="T3" fmla="*/ 3 h 159"/>
                  <a:gd name="T4" fmla="*/ 120 w 162"/>
                  <a:gd name="T5" fmla="*/ 1 h 159"/>
                  <a:gd name="T6" fmla="*/ 117 w 162"/>
                  <a:gd name="T7" fmla="*/ 1 h 159"/>
                  <a:gd name="T8" fmla="*/ 81 w 162"/>
                  <a:gd name="T9" fmla="*/ 19 h 159"/>
                  <a:gd name="T10" fmla="*/ 49 w 162"/>
                  <a:gd name="T11" fmla="*/ 3 h 159"/>
                  <a:gd name="T12" fmla="*/ 45 w 162"/>
                  <a:gd name="T13" fmla="*/ 1 h 159"/>
                  <a:gd name="T14" fmla="*/ 42 w 162"/>
                  <a:gd name="T15" fmla="*/ 1 h 159"/>
                  <a:gd name="T16" fmla="*/ 2 w 162"/>
                  <a:gd name="T17" fmla="*/ 21 h 159"/>
                  <a:gd name="T18" fmla="*/ 0 w 162"/>
                  <a:gd name="T19" fmla="*/ 24 h 159"/>
                  <a:gd name="T20" fmla="*/ 0 w 162"/>
                  <a:gd name="T21" fmla="*/ 156 h 159"/>
                  <a:gd name="T22" fmla="*/ 2 w 162"/>
                  <a:gd name="T23" fmla="*/ 159 h 159"/>
                  <a:gd name="T24" fmla="*/ 3 w 162"/>
                  <a:gd name="T25" fmla="*/ 159 h 159"/>
                  <a:gd name="T26" fmla="*/ 4 w 162"/>
                  <a:gd name="T27" fmla="*/ 159 h 159"/>
                  <a:gd name="T28" fmla="*/ 44 w 162"/>
                  <a:gd name="T29" fmla="*/ 139 h 159"/>
                  <a:gd name="T30" fmla="*/ 80 w 162"/>
                  <a:gd name="T31" fmla="*/ 157 h 159"/>
                  <a:gd name="T32" fmla="*/ 82 w 162"/>
                  <a:gd name="T33" fmla="*/ 157 h 159"/>
                  <a:gd name="T34" fmla="*/ 118 w 162"/>
                  <a:gd name="T35" fmla="*/ 139 h 159"/>
                  <a:gd name="T36" fmla="*/ 157 w 162"/>
                  <a:gd name="T37" fmla="*/ 159 h 159"/>
                  <a:gd name="T38" fmla="*/ 160 w 162"/>
                  <a:gd name="T39" fmla="*/ 159 h 159"/>
                  <a:gd name="T40" fmla="*/ 162 w 162"/>
                  <a:gd name="T41" fmla="*/ 156 h 159"/>
                  <a:gd name="T42" fmla="*/ 162 w 162"/>
                  <a:gd name="T43" fmla="*/ 24 h 159"/>
                  <a:gd name="T44" fmla="*/ 160 w 162"/>
                  <a:gd name="T45" fmla="*/ 21 h 159"/>
                  <a:gd name="T46" fmla="*/ 41 w 162"/>
                  <a:gd name="T47" fmla="*/ 134 h 159"/>
                  <a:gd name="T48" fmla="*/ 6 w 162"/>
                  <a:gd name="T49" fmla="*/ 151 h 159"/>
                  <a:gd name="T50" fmla="*/ 6 w 162"/>
                  <a:gd name="T51" fmla="*/ 26 h 159"/>
                  <a:gd name="T52" fmla="*/ 41 w 162"/>
                  <a:gd name="T53" fmla="*/ 8 h 159"/>
                  <a:gd name="T54" fmla="*/ 41 w 162"/>
                  <a:gd name="T55" fmla="*/ 134 h 159"/>
                  <a:gd name="T56" fmla="*/ 78 w 162"/>
                  <a:gd name="T57" fmla="*/ 150 h 159"/>
                  <a:gd name="T58" fmla="*/ 47 w 162"/>
                  <a:gd name="T59" fmla="*/ 134 h 159"/>
                  <a:gd name="T60" fmla="*/ 47 w 162"/>
                  <a:gd name="T61" fmla="*/ 8 h 159"/>
                  <a:gd name="T62" fmla="*/ 78 w 162"/>
                  <a:gd name="T63" fmla="*/ 24 h 159"/>
                  <a:gd name="T64" fmla="*/ 78 w 162"/>
                  <a:gd name="T65" fmla="*/ 150 h 159"/>
                  <a:gd name="T66" fmla="*/ 115 w 162"/>
                  <a:gd name="T67" fmla="*/ 134 h 159"/>
                  <a:gd name="T68" fmla="*/ 84 w 162"/>
                  <a:gd name="T69" fmla="*/ 150 h 159"/>
                  <a:gd name="T70" fmla="*/ 84 w 162"/>
                  <a:gd name="T71" fmla="*/ 24 h 159"/>
                  <a:gd name="T72" fmla="*/ 115 w 162"/>
                  <a:gd name="T73" fmla="*/ 8 h 159"/>
                  <a:gd name="T74" fmla="*/ 115 w 162"/>
                  <a:gd name="T75" fmla="*/ 134 h 159"/>
                  <a:gd name="T76" fmla="*/ 156 w 162"/>
                  <a:gd name="T77" fmla="*/ 151 h 159"/>
                  <a:gd name="T78" fmla="*/ 121 w 162"/>
                  <a:gd name="T79" fmla="*/ 134 h 159"/>
                  <a:gd name="T80" fmla="*/ 121 w 162"/>
                  <a:gd name="T81" fmla="*/ 8 h 159"/>
                  <a:gd name="T82" fmla="*/ 156 w 162"/>
                  <a:gd name="T83" fmla="*/ 26 h 159"/>
                  <a:gd name="T84" fmla="*/ 156 w 162"/>
                  <a:gd name="T85" fmla="*/ 151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62" h="159">
                    <a:moveTo>
                      <a:pt x="160" y="21"/>
                    </a:moveTo>
                    <a:cubicBezTo>
                      <a:pt x="124" y="3"/>
                      <a:pt x="124" y="3"/>
                      <a:pt x="124" y="3"/>
                    </a:cubicBezTo>
                    <a:cubicBezTo>
                      <a:pt x="120" y="1"/>
                      <a:pt x="120" y="1"/>
                      <a:pt x="120" y="1"/>
                    </a:cubicBezTo>
                    <a:cubicBezTo>
                      <a:pt x="119" y="0"/>
                      <a:pt x="118" y="0"/>
                      <a:pt x="117" y="1"/>
                    </a:cubicBezTo>
                    <a:cubicBezTo>
                      <a:pt x="81" y="19"/>
                      <a:pt x="81" y="19"/>
                      <a:pt x="81" y="19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4" y="0"/>
                      <a:pt x="43" y="0"/>
                      <a:pt x="42" y="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1" y="22"/>
                      <a:pt x="0" y="23"/>
                      <a:pt x="0" y="24"/>
                    </a:cubicBezTo>
                    <a:cubicBezTo>
                      <a:pt x="0" y="156"/>
                      <a:pt x="0" y="156"/>
                      <a:pt x="0" y="156"/>
                    </a:cubicBezTo>
                    <a:cubicBezTo>
                      <a:pt x="0" y="157"/>
                      <a:pt x="1" y="158"/>
                      <a:pt x="2" y="159"/>
                    </a:cubicBezTo>
                    <a:cubicBezTo>
                      <a:pt x="2" y="159"/>
                      <a:pt x="3" y="159"/>
                      <a:pt x="3" y="159"/>
                    </a:cubicBezTo>
                    <a:cubicBezTo>
                      <a:pt x="4" y="159"/>
                      <a:pt x="4" y="159"/>
                      <a:pt x="4" y="159"/>
                    </a:cubicBezTo>
                    <a:cubicBezTo>
                      <a:pt x="44" y="139"/>
                      <a:pt x="44" y="139"/>
                      <a:pt x="44" y="139"/>
                    </a:cubicBezTo>
                    <a:cubicBezTo>
                      <a:pt x="80" y="157"/>
                      <a:pt x="80" y="157"/>
                      <a:pt x="80" y="157"/>
                    </a:cubicBezTo>
                    <a:cubicBezTo>
                      <a:pt x="80" y="158"/>
                      <a:pt x="81" y="158"/>
                      <a:pt x="82" y="157"/>
                    </a:cubicBezTo>
                    <a:cubicBezTo>
                      <a:pt x="118" y="139"/>
                      <a:pt x="118" y="139"/>
                      <a:pt x="118" y="139"/>
                    </a:cubicBezTo>
                    <a:cubicBezTo>
                      <a:pt x="157" y="159"/>
                      <a:pt x="157" y="159"/>
                      <a:pt x="157" y="159"/>
                    </a:cubicBezTo>
                    <a:cubicBezTo>
                      <a:pt x="158" y="159"/>
                      <a:pt x="159" y="159"/>
                      <a:pt x="160" y="159"/>
                    </a:cubicBezTo>
                    <a:cubicBezTo>
                      <a:pt x="161" y="158"/>
                      <a:pt x="162" y="157"/>
                      <a:pt x="162" y="156"/>
                    </a:cubicBezTo>
                    <a:cubicBezTo>
                      <a:pt x="162" y="24"/>
                      <a:pt x="162" y="24"/>
                      <a:pt x="162" y="24"/>
                    </a:cubicBezTo>
                    <a:cubicBezTo>
                      <a:pt x="162" y="23"/>
                      <a:pt x="161" y="22"/>
                      <a:pt x="160" y="21"/>
                    </a:cubicBezTo>
                    <a:close/>
                    <a:moveTo>
                      <a:pt x="41" y="134"/>
                    </a:moveTo>
                    <a:cubicBezTo>
                      <a:pt x="6" y="151"/>
                      <a:pt x="6" y="151"/>
                      <a:pt x="6" y="151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41" y="8"/>
                      <a:pt x="41" y="8"/>
                      <a:pt x="41" y="8"/>
                    </a:cubicBezTo>
                    <a:lnTo>
                      <a:pt x="41" y="134"/>
                    </a:lnTo>
                    <a:close/>
                    <a:moveTo>
                      <a:pt x="78" y="150"/>
                    </a:moveTo>
                    <a:cubicBezTo>
                      <a:pt x="47" y="134"/>
                      <a:pt x="47" y="134"/>
                      <a:pt x="47" y="134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78" y="24"/>
                      <a:pt x="78" y="24"/>
                      <a:pt x="78" y="24"/>
                    </a:cubicBezTo>
                    <a:lnTo>
                      <a:pt x="78" y="150"/>
                    </a:lnTo>
                    <a:close/>
                    <a:moveTo>
                      <a:pt x="115" y="134"/>
                    </a:moveTo>
                    <a:cubicBezTo>
                      <a:pt x="84" y="150"/>
                      <a:pt x="84" y="150"/>
                      <a:pt x="84" y="150"/>
                    </a:cubicBezTo>
                    <a:cubicBezTo>
                      <a:pt x="84" y="24"/>
                      <a:pt x="84" y="24"/>
                      <a:pt x="84" y="24"/>
                    </a:cubicBezTo>
                    <a:cubicBezTo>
                      <a:pt x="115" y="8"/>
                      <a:pt x="115" y="8"/>
                      <a:pt x="115" y="8"/>
                    </a:cubicBezTo>
                    <a:lnTo>
                      <a:pt x="115" y="134"/>
                    </a:lnTo>
                    <a:close/>
                    <a:moveTo>
                      <a:pt x="156" y="151"/>
                    </a:moveTo>
                    <a:cubicBezTo>
                      <a:pt x="121" y="134"/>
                      <a:pt x="121" y="134"/>
                      <a:pt x="121" y="134"/>
                    </a:cubicBezTo>
                    <a:cubicBezTo>
                      <a:pt x="121" y="8"/>
                      <a:pt x="121" y="8"/>
                      <a:pt x="121" y="8"/>
                    </a:cubicBezTo>
                    <a:cubicBezTo>
                      <a:pt x="156" y="26"/>
                      <a:pt x="156" y="26"/>
                      <a:pt x="156" y="26"/>
                    </a:cubicBezTo>
                    <a:lnTo>
                      <a:pt x="156" y="151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32" name="Freeform 66"/>
              <p:cNvSpPr>
                <a:spLocks noEditPoints="1"/>
              </p:cNvSpPr>
              <p:nvPr/>
            </p:nvSpPr>
            <p:spPr bwMode="auto">
              <a:xfrm>
                <a:off x="2219" y="4442"/>
                <a:ext cx="401" cy="395"/>
              </a:xfrm>
              <a:custGeom>
                <a:avLst/>
                <a:gdLst>
                  <a:gd name="T0" fmla="*/ 85 w 170"/>
                  <a:gd name="T1" fmla="*/ 20 h 167"/>
                  <a:gd name="T2" fmla="*/ 85 w 170"/>
                  <a:gd name="T3" fmla="*/ 57 h 167"/>
                  <a:gd name="T4" fmla="*/ 72 w 170"/>
                  <a:gd name="T5" fmla="*/ 39 h 167"/>
                  <a:gd name="T6" fmla="*/ 97 w 170"/>
                  <a:gd name="T7" fmla="*/ 39 h 167"/>
                  <a:gd name="T8" fmla="*/ 72 w 170"/>
                  <a:gd name="T9" fmla="*/ 39 h 167"/>
                  <a:gd name="T10" fmla="*/ 155 w 170"/>
                  <a:gd name="T11" fmla="*/ 36 h 167"/>
                  <a:gd name="T12" fmla="*/ 135 w 170"/>
                  <a:gd name="T13" fmla="*/ 33 h 167"/>
                  <a:gd name="T14" fmla="*/ 151 w 170"/>
                  <a:gd name="T15" fmla="*/ 41 h 167"/>
                  <a:gd name="T16" fmla="*/ 129 w 170"/>
                  <a:gd name="T17" fmla="*/ 149 h 167"/>
                  <a:gd name="T18" fmla="*/ 122 w 170"/>
                  <a:gd name="T19" fmla="*/ 81 h 167"/>
                  <a:gd name="T20" fmla="*/ 123 w 170"/>
                  <a:gd name="T21" fmla="*/ 149 h 167"/>
                  <a:gd name="T22" fmla="*/ 85 w 170"/>
                  <a:gd name="T23" fmla="*/ 128 h 167"/>
                  <a:gd name="T24" fmla="*/ 79 w 170"/>
                  <a:gd name="T25" fmla="*/ 128 h 167"/>
                  <a:gd name="T26" fmla="*/ 45 w 170"/>
                  <a:gd name="T27" fmla="*/ 148 h 167"/>
                  <a:gd name="T28" fmla="*/ 45 w 170"/>
                  <a:gd name="T29" fmla="*/ 84 h 167"/>
                  <a:gd name="T30" fmla="*/ 39 w 170"/>
                  <a:gd name="T31" fmla="*/ 149 h 167"/>
                  <a:gd name="T32" fmla="*/ 19 w 170"/>
                  <a:gd name="T33" fmla="*/ 41 h 167"/>
                  <a:gd name="T34" fmla="*/ 34 w 170"/>
                  <a:gd name="T35" fmla="*/ 33 h 167"/>
                  <a:gd name="T36" fmla="*/ 15 w 170"/>
                  <a:gd name="T37" fmla="*/ 36 h 167"/>
                  <a:gd name="T38" fmla="*/ 0 w 170"/>
                  <a:gd name="T39" fmla="*/ 161 h 167"/>
                  <a:gd name="T40" fmla="*/ 4 w 170"/>
                  <a:gd name="T41" fmla="*/ 165 h 167"/>
                  <a:gd name="T42" fmla="*/ 41 w 170"/>
                  <a:gd name="T43" fmla="*/ 157 h 167"/>
                  <a:gd name="T44" fmla="*/ 44 w 170"/>
                  <a:gd name="T45" fmla="*/ 154 h 167"/>
                  <a:gd name="T46" fmla="*/ 79 w 170"/>
                  <a:gd name="T47" fmla="*/ 164 h 167"/>
                  <a:gd name="T48" fmla="*/ 85 w 170"/>
                  <a:gd name="T49" fmla="*/ 165 h 167"/>
                  <a:gd name="T50" fmla="*/ 124 w 170"/>
                  <a:gd name="T51" fmla="*/ 154 h 167"/>
                  <a:gd name="T52" fmla="*/ 126 w 170"/>
                  <a:gd name="T53" fmla="*/ 155 h 167"/>
                  <a:gd name="T54" fmla="*/ 166 w 170"/>
                  <a:gd name="T55" fmla="*/ 165 h 167"/>
                  <a:gd name="T56" fmla="*/ 169 w 170"/>
                  <a:gd name="T57" fmla="*/ 164 h 167"/>
                  <a:gd name="T58" fmla="*/ 157 w 170"/>
                  <a:gd name="T59" fmla="*/ 38 h 167"/>
                  <a:gd name="T60" fmla="*/ 129 w 170"/>
                  <a:gd name="T61" fmla="*/ 44 h 167"/>
                  <a:gd name="T62" fmla="*/ 41 w 170"/>
                  <a:gd name="T63" fmla="*/ 44 h 167"/>
                  <a:gd name="T64" fmla="*/ 85 w 170"/>
                  <a:gd name="T65" fmla="*/ 6 h 167"/>
                  <a:gd name="T66" fmla="*/ 85 w 170"/>
                  <a:gd name="T67" fmla="*/ 105 h 167"/>
                  <a:gd name="T68" fmla="*/ 85 w 170"/>
                  <a:gd name="T69" fmla="*/ 6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0" h="167">
                    <a:moveTo>
                      <a:pt x="103" y="39"/>
                    </a:moveTo>
                    <a:cubicBezTo>
                      <a:pt x="103" y="28"/>
                      <a:pt x="95" y="20"/>
                      <a:pt x="85" y="20"/>
                    </a:cubicBezTo>
                    <a:cubicBezTo>
                      <a:pt x="75" y="20"/>
                      <a:pt x="66" y="28"/>
                      <a:pt x="66" y="39"/>
                    </a:cubicBezTo>
                    <a:cubicBezTo>
                      <a:pt x="66" y="49"/>
                      <a:pt x="75" y="57"/>
                      <a:pt x="85" y="57"/>
                    </a:cubicBezTo>
                    <a:cubicBezTo>
                      <a:pt x="95" y="57"/>
                      <a:pt x="103" y="49"/>
                      <a:pt x="103" y="39"/>
                    </a:cubicBezTo>
                    <a:close/>
                    <a:moveTo>
                      <a:pt x="72" y="39"/>
                    </a:moveTo>
                    <a:cubicBezTo>
                      <a:pt x="72" y="32"/>
                      <a:pt x="78" y="26"/>
                      <a:pt x="85" y="26"/>
                    </a:cubicBezTo>
                    <a:cubicBezTo>
                      <a:pt x="92" y="26"/>
                      <a:pt x="97" y="32"/>
                      <a:pt x="97" y="39"/>
                    </a:cubicBezTo>
                    <a:cubicBezTo>
                      <a:pt x="97" y="45"/>
                      <a:pt x="92" y="51"/>
                      <a:pt x="85" y="51"/>
                    </a:cubicBezTo>
                    <a:cubicBezTo>
                      <a:pt x="78" y="51"/>
                      <a:pt x="72" y="45"/>
                      <a:pt x="72" y="39"/>
                    </a:cubicBezTo>
                    <a:close/>
                    <a:moveTo>
                      <a:pt x="157" y="38"/>
                    </a:moveTo>
                    <a:cubicBezTo>
                      <a:pt x="157" y="37"/>
                      <a:pt x="156" y="36"/>
                      <a:pt x="155" y="36"/>
                    </a:cubicBezTo>
                    <a:cubicBezTo>
                      <a:pt x="139" y="31"/>
                      <a:pt x="139" y="31"/>
                      <a:pt x="139" y="31"/>
                    </a:cubicBezTo>
                    <a:cubicBezTo>
                      <a:pt x="137" y="30"/>
                      <a:pt x="135" y="31"/>
                      <a:pt x="135" y="33"/>
                    </a:cubicBezTo>
                    <a:cubicBezTo>
                      <a:pt x="134" y="34"/>
                      <a:pt x="135" y="36"/>
                      <a:pt x="137" y="37"/>
                    </a:cubicBezTo>
                    <a:cubicBezTo>
                      <a:pt x="151" y="41"/>
                      <a:pt x="151" y="41"/>
                      <a:pt x="151" y="41"/>
                    </a:cubicBezTo>
                    <a:cubicBezTo>
                      <a:pt x="163" y="158"/>
                      <a:pt x="163" y="158"/>
                      <a:pt x="163" y="158"/>
                    </a:cubicBezTo>
                    <a:cubicBezTo>
                      <a:pt x="129" y="149"/>
                      <a:pt x="129" y="149"/>
                      <a:pt x="129" y="149"/>
                    </a:cubicBezTo>
                    <a:cubicBezTo>
                      <a:pt x="125" y="84"/>
                      <a:pt x="125" y="84"/>
                      <a:pt x="125" y="84"/>
                    </a:cubicBezTo>
                    <a:cubicBezTo>
                      <a:pt x="125" y="82"/>
                      <a:pt x="124" y="81"/>
                      <a:pt x="122" y="81"/>
                    </a:cubicBezTo>
                    <a:cubicBezTo>
                      <a:pt x="121" y="81"/>
                      <a:pt x="119" y="83"/>
                      <a:pt x="119" y="84"/>
                    </a:cubicBezTo>
                    <a:cubicBezTo>
                      <a:pt x="123" y="149"/>
                      <a:pt x="123" y="149"/>
                      <a:pt x="123" y="149"/>
                    </a:cubicBezTo>
                    <a:cubicBezTo>
                      <a:pt x="85" y="158"/>
                      <a:pt x="85" y="158"/>
                      <a:pt x="85" y="158"/>
                    </a:cubicBezTo>
                    <a:cubicBezTo>
                      <a:pt x="85" y="128"/>
                      <a:pt x="85" y="128"/>
                      <a:pt x="85" y="128"/>
                    </a:cubicBezTo>
                    <a:cubicBezTo>
                      <a:pt x="85" y="126"/>
                      <a:pt x="84" y="125"/>
                      <a:pt x="82" y="125"/>
                    </a:cubicBezTo>
                    <a:cubicBezTo>
                      <a:pt x="81" y="125"/>
                      <a:pt x="79" y="126"/>
                      <a:pt x="79" y="128"/>
                    </a:cubicBezTo>
                    <a:cubicBezTo>
                      <a:pt x="79" y="157"/>
                      <a:pt x="79" y="157"/>
                      <a:pt x="79" y="157"/>
                    </a:cubicBezTo>
                    <a:cubicBezTo>
                      <a:pt x="45" y="148"/>
                      <a:pt x="45" y="148"/>
                      <a:pt x="45" y="148"/>
                    </a:cubicBezTo>
                    <a:cubicBezTo>
                      <a:pt x="48" y="87"/>
                      <a:pt x="48" y="87"/>
                      <a:pt x="48" y="87"/>
                    </a:cubicBezTo>
                    <a:cubicBezTo>
                      <a:pt x="48" y="86"/>
                      <a:pt x="47" y="84"/>
                      <a:pt x="45" y="84"/>
                    </a:cubicBezTo>
                    <a:cubicBezTo>
                      <a:pt x="43" y="84"/>
                      <a:pt x="42" y="85"/>
                      <a:pt x="42" y="87"/>
                    </a:cubicBezTo>
                    <a:cubicBezTo>
                      <a:pt x="39" y="149"/>
                      <a:pt x="39" y="149"/>
                      <a:pt x="39" y="149"/>
                    </a:cubicBezTo>
                    <a:cubicBezTo>
                      <a:pt x="6" y="158"/>
                      <a:pt x="6" y="158"/>
                      <a:pt x="6" y="158"/>
                    </a:cubicBezTo>
                    <a:cubicBezTo>
                      <a:pt x="19" y="41"/>
                      <a:pt x="19" y="41"/>
                      <a:pt x="19" y="41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4" y="36"/>
                      <a:pt x="35" y="35"/>
                      <a:pt x="34" y="33"/>
                    </a:cubicBezTo>
                    <a:cubicBezTo>
                      <a:pt x="34" y="31"/>
                      <a:pt x="32" y="30"/>
                      <a:pt x="31" y="31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4" y="36"/>
                      <a:pt x="13" y="37"/>
                      <a:pt x="13" y="38"/>
                    </a:cubicBezTo>
                    <a:cubicBezTo>
                      <a:pt x="0" y="161"/>
                      <a:pt x="0" y="161"/>
                      <a:pt x="0" y="161"/>
                    </a:cubicBezTo>
                    <a:cubicBezTo>
                      <a:pt x="0" y="162"/>
                      <a:pt x="0" y="163"/>
                      <a:pt x="1" y="164"/>
                    </a:cubicBezTo>
                    <a:cubicBezTo>
                      <a:pt x="2" y="165"/>
                      <a:pt x="3" y="165"/>
                      <a:pt x="4" y="165"/>
                    </a:cubicBezTo>
                    <a:cubicBezTo>
                      <a:pt x="39" y="155"/>
                      <a:pt x="39" y="155"/>
                      <a:pt x="39" y="155"/>
                    </a:cubicBezTo>
                    <a:cubicBezTo>
                      <a:pt x="39" y="156"/>
                      <a:pt x="40" y="157"/>
                      <a:pt x="41" y="157"/>
                    </a:cubicBezTo>
                    <a:cubicBezTo>
                      <a:pt x="41" y="157"/>
                      <a:pt x="41" y="157"/>
                      <a:pt x="41" y="157"/>
                    </a:cubicBezTo>
                    <a:cubicBezTo>
                      <a:pt x="43" y="157"/>
                      <a:pt x="44" y="156"/>
                      <a:pt x="44" y="154"/>
                    </a:cubicBezTo>
                    <a:cubicBezTo>
                      <a:pt x="79" y="163"/>
                      <a:pt x="79" y="163"/>
                      <a:pt x="79" y="163"/>
                    </a:cubicBezTo>
                    <a:cubicBezTo>
                      <a:pt x="79" y="164"/>
                      <a:pt x="79" y="164"/>
                      <a:pt x="79" y="164"/>
                    </a:cubicBezTo>
                    <a:cubicBezTo>
                      <a:pt x="79" y="166"/>
                      <a:pt x="81" y="167"/>
                      <a:pt x="82" y="167"/>
                    </a:cubicBezTo>
                    <a:cubicBezTo>
                      <a:pt x="84" y="167"/>
                      <a:pt x="85" y="166"/>
                      <a:pt x="85" y="165"/>
                    </a:cubicBezTo>
                    <a:cubicBezTo>
                      <a:pt x="85" y="165"/>
                      <a:pt x="85" y="165"/>
                      <a:pt x="85" y="165"/>
                    </a:cubicBezTo>
                    <a:cubicBezTo>
                      <a:pt x="124" y="154"/>
                      <a:pt x="124" y="154"/>
                      <a:pt x="124" y="154"/>
                    </a:cubicBezTo>
                    <a:cubicBezTo>
                      <a:pt x="125" y="155"/>
                      <a:pt x="125" y="155"/>
                      <a:pt x="126" y="155"/>
                    </a:cubicBezTo>
                    <a:cubicBezTo>
                      <a:pt x="126" y="155"/>
                      <a:pt x="126" y="155"/>
                      <a:pt x="126" y="155"/>
                    </a:cubicBezTo>
                    <a:cubicBezTo>
                      <a:pt x="126" y="155"/>
                      <a:pt x="127" y="155"/>
                      <a:pt x="127" y="154"/>
                    </a:cubicBezTo>
                    <a:cubicBezTo>
                      <a:pt x="166" y="165"/>
                      <a:pt x="166" y="165"/>
                      <a:pt x="166" y="165"/>
                    </a:cubicBezTo>
                    <a:cubicBezTo>
                      <a:pt x="166" y="165"/>
                      <a:pt x="166" y="165"/>
                      <a:pt x="167" y="165"/>
                    </a:cubicBezTo>
                    <a:cubicBezTo>
                      <a:pt x="167" y="165"/>
                      <a:pt x="168" y="164"/>
                      <a:pt x="169" y="164"/>
                    </a:cubicBezTo>
                    <a:cubicBezTo>
                      <a:pt x="169" y="163"/>
                      <a:pt x="170" y="162"/>
                      <a:pt x="170" y="161"/>
                    </a:cubicBezTo>
                    <a:lnTo>
                      <a:pt x="157" y="38"/>
                    </a:lnTo>
                    <a:close/>
                    <a:moveTo>
                      <a:pt x="85" y="112"/>
                    </a:moveTo>
                    <a:cubicBezTo>
                      <a:pt x="93" y="112"/>
                      <a:pt x="129" y="66"/>
                      <a:pt x="129" y="44"/>
                    </a:cubicBezTo>
                    <a:cubicBezTo>
                      <a:pt x="129" y="20"/>
                      <a:pt x="109" y="0"/>
                      <a:pt x="85" y="0"/>
                    </a:cubicBezTo>
                    <a:cubicBezTo>
                      <a:pt x="60" y="0"/>
                      <a:pt x="41" y="20"/>
                      <a:pt x="41" y="44"/>
                    </a:cubicBezTo>
                    <a:cubicBezTo>
                      <a:pt x="41" y="66"/>
                      <a:pt x="77" y="112"/>
                      <a:pt x="85" y="112"/>
                    </a:cubicBezTo>
                    <a:close/>
                    <a:moveTo>
                      <a:pt x="85" y="6"/>
                    </a:moveTo>
                    <a:cubicBezTo>
                      <a:pt x="106" y="6"/>
                      <a:pt x="123" y="23"/>
                      <a:pt x="123" y="44"/>
                    </a:cubicBezTo>
                    <a:cubicBezTo>
                      <a:pt x="123" y="64"/>
                      <a:pt x="92" y="101"/>
                      <a:pt x="85" y="105"/>
                    </a:cubicBezTo>
                    <a:cubicBezTo>
                      <a:pt x="78" y="101"/>
                      <a:pt x="47" y="64"/>
                      <a:pt x="47" y="44"/>
                    </a:cubicBezTo>
                    <a:cubicBezTo>
                      <a:pt x="47" y="23"/>
                      <a:pt x="64" y="6"/>
                      <a:pt x="85" y="6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33" name="Freeform 67"/>
              <p:cNvSpPr>
                <a:spLocks noEditPoints="1"/>
              </p:cNvSpPr>
              <p:nvPr/>
            </p:nvSpPr>
            <p:spPr bwMode="auto">
              <a:xfrm>
                <a:off x="1552" y="4411"/>
                <a:ext cx="305" cy="456"/>
              </a:xfrm>
              <a:custGeom>
                <a:avLst/>
                <a:gdLst>
                  <a:gd name="T0" fmla="*/ 65 w 129"/>
                  <a:gd name="T1" fmla="*/ 0 h 193"/>
                  <a:gd name="T2" fmla="*/ 0 w 129"/>
                  <a:gd name="T3" fmla="*/ 70 h 193"/>
                  <a:gd name="T4" fmla="*/ 62 w 129"/>
                  <a:gd name="T5" fmla="*/ 192 h 193"/>
                  <a:gd name="T6" fmla="*/ 65 w 129"/>
                  <a:gd name="T7" fmla="*/ 193 h 193"/>
                  <a:gd name="T8" fmla="*/ 67 w 129"/>
                  <a:gd name="T9" fmla="*/ 192 h 193"/>
                  <a:gd name="T10" fmla="*/ 129 w 129"/>
                  <a:gd name="T11" fmla="*/ 70 h 193"/>
                  <a:gd name="T12" fmla="*/ 65 w 129"/>
                  <a:gd name="T13" fmla="*/ 0 h 193"/>
                  <a:gd name="T14" fmla="*/ 65 w 129"/>
                  <a:gd name="T15" fmla="*/ 186 h 193"/>
                  <a:gd name="T16" fmla="*/ 6 w 129"/>
                  <a:gd name="T17" fmla="*/ 70 h 193"/>
                  <a:gd name="T18" fmla="*/ 65 w 129"/>
                  <a:gd name="T19" fmla="*/ 6 h 193"/>
                  <a:gd name="T20" fmla="*/ 123 w 129"/>
                  <a:gd name="T21" fmla="*/ 70 h 193"/>
                  <a:gd name="T22" fmla="*/ 65 w 129"/>
                  <a:gd name="T23" fmla="*/ 186 h 193"/>
                  <a:gd name="T24" fmla="*/ 65 w 129"/>
                  <a:gd name="T25" fmla="*/ 23 h 193"/>
                  <a:gd name="T26" fmla="*/ 22 w 129"/>
                  <a:gd name="T27" fmla="*/ 66 h 193"/>
                  <a:gd name="T28" fmla="*/ 65 w 129"/>
                  <a:gd name="T29" fmla="*/ 109 h 193"/>
                  <a:gd name="T30" fmla="*/ 107 w 129"/>
                  <a:gd name="T31" fmla="*/ 66 h 193"/>
                  <a:gd name="T32" fmla="*/ 65 w 129"/>
                  <a:gd name="T33" fmla="*/ 23 h 193"/>
                  <a:gd name="T34" fmla="*/ 65 w 129"/>
                  <a:gd name="T35" fmla="*/ 103 h 193"/>
                  <a:gd name="T36" fmla="*/ 28 w 129"/>
                  <a:gd name="T37" fmla="*/ 66 h 193"/>
                  <a:gd name="T38" fmla="*/ 65 w 129"/>
                  <a:gd name="T39" fmla="*/ 29 h 193"/>
                  <a:gd name="T40" fmla="*/ 101 w 129"/>
                  <a:gd name="T41" fmla="*/ 66 h 193"/>
                  <a:gd name="T42" fmla="*/ 65 w 129"/>
                  <a:gd name="T43" fmla="*/ 10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9" h="193">
                    <a:moveTo>
                      <a:pt x="65" y="0"/>
                    </a:moveTo>
                    <a:cubicBezTo>
                      <a:pt x="29" y="0"/>
                      <a:pt x="0" y="31"/>
                      <a:pt x="0" y="70"/>
                    </a:cubicBezTo>
                    <a:cubicBezTo>
                      <a:pt x="0" y="130"/>
                      <a:pt x="60" y="190"/>
                      <a:pt x="62" y="192"/>
                    </a:cubicBezTo>
                    <a:cubicBezTo>
                      <a:pt x="63" y="193"/>
                      <a:pt x="64" y="193"/>
                      <a:pt x="65" y="193"/>
                    </a:cubicBezTo>
                    <a:cubicBezTo>
                      <a:pt x="65" y="193"/>
                      <a:pt x="66" y="193"/>
                      <a:pt x="67" y="192"/>
                    </a:cubicBezTo>
                    <a:cubicBezTo>
                      <a:pt x="69" y="190"/>
                      <a:pt x="129" y="131"/>
                      <a:pt x="129" y="70"/>
                    </a:cubicBezTo>
                    <a:cubicBezTo>
                      <a:pt x="129" y="31"/>
                      <a:pt x="100" y="0"/>
                      <a:pt x="65" y="0"/>
                    </a:cubicBezTo>
                    <a:close/>
                    <a:moveTo>
                      <a:pt x="65" y="186"/>
                    </a:moveTo>
                    <a:cubicBezTo>
                      <a:pt x="54" y="175"/>
                      <a:pt x="6" y="122"/>
                      <a:pt x="6" y="70"/>
                    </a:cubicBezTo>
                    <a:cubicBezTo>
                      <a:pt x="6" y="35"/>
                      <a:pt x="32" y="6"/>
                      <a:pt x="65" y="6"/>
                    </a:cubicBezTo>
                    <a:cubicBezTo>
                      <a:pt x="97" y="6"/>
                      <a:pt x="123" y="35"/>
                      <a:pt x="123" y="70"/>
                    </a:cubicBezTo>
                    <a:cubicBezTo>
                      <a:pt x="123" y="122"/>
                      <a:pt x="75" y="175"/>
                      <a:pt x="65" y="186"/>
                    </a:cubicBezTo>
                    <a:close/>
                    <a:moveTo>
                      <a:pt x="65" y="23"/>
                    </a:moveTo>
                    <a:cubicBezTo>
                      <a:pt x="41" y="23"/>
                      <a:pt x="22" y="43"/>
                      <a:pt x="22" y="66"/>
                    </a:cubicBezTo>
                    <a:cubicBezTo>
                      <a:pt x="22" y="90"/>
                      <a:pt x="41" y="109"/>
                      <a:pt x="65" y="109"/>
                    </a:cubicBezTo>
                    <a:cubicBezTo>
                      <a:pt x="88" y="109"/>
                      <a:pt x="107" y="90"/>
                      <a:pt x="107" y="66"/>
                    </a:cubicBezTo>
                    <a:cubicBezTo>
                      <a:pt x="107" y="43"/>
                      <a:pt x="88" y="23"/>
                      <a:pt x="65" y="23"/>
                    </a:cubicBezTo>
                    <a:close/>
                    <a:moveTo>
                      <a:pt x="65" y="103"/>
                    </a:moveTo>
                    <a:cubicBezTo>
                      <a:pt x="44" y="103"/>
                      <a:pt x="28" y="86"/>
                      <a:pt x="28" y="66"/>
                    </a:cubicBezTo>
                    <a:cubicBezTo>
                      <a:pt x="28" y="46"/>
                      <a:pt x="44" y="29"/>
                      <a:pt x="65" y="29"/>
                    </a:cubicBezTo>
                    <a:cubicBezTo>
                      <a:pt x="85" y="29"/>
                      <a:pt x="101" y="46"/>
                      <a:pt x="101" y="66"/>
                    </a:cubicBezTo>
                    <a:cubicBezTo>
                      <a:pt x="101" y="86"/>
                      <a:pt x="85" y="103"/>
                      <a:pt x="65" y="103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34" name="Freeform 68"/>
              <p:cNvSpPr>
                <a:spLocks noEditPoints="1"/>
              </p:cNvSpPr>
              <p:nvPr/>
            </p:nvSpPr>
            <p:spPr bwMode="auto">
              <a:xfrm>
                <a:off x="838" y="4411"/>
                <a:ext cx="305" cy="456"/>
              </a:xfrm>
              <a:custGeom>
                <a:avLst/>
                <a:gdLst>
                  <a:gd name="T0" fmla="*/ 64 w 129"/>
                  <a:gd name="T1" fmla="*/ 33 h 193"/>
                  <a:gd name="T2" fmla="*/ 42 w 129"/>
                  <a:gd name="T3" fmla="*/ 55 h 193"/>
                  <a:gd name="T4" fmla="*/ 64 w 129"/>
                  <a:gd name="T5" fmla="*/ 77 h 193"/>
                  <a:gd name="T6" fmla="*/ 86 w 129"/>
                  <a:gd name="T7" fmla="*/ 55 h 193"/>
                  <a:gd name="T8" fmla="*/ 64 w 129"/>
                  <a:gd name="T9" fmla="*/ 33 h 193"/>
                  <a:gd name="T10" fmla="*/ 64 w 129"/>
                  <a:gd name="T11" fmla="*/ 71 h 193"/>
                  <a:gd name="T12" fmla="*/ 48 w 129"/>
                  <a:gd name="T13" fmla="*/ 55 h 193"/>
                  <a:gd name="T14" fmla="*/ 64 w 129"/>
                  <a:gd name="T15" fmla="*/ 39 h 193"/>
                  <a:gd name="T16" fmla="*/ 80 w 129"/>
                  <a:gd name="T17" fmla="*/ 55 h 193"/>
                  <a:gd name="T18" fmla="*/ 64 w 129"/>
                  <a:gd name="T19" fmla="*/ 71 h 193"/>
                  <a:gd name="T20" fmla="*/ 64 w 129"/>
                  <a:gd name="T21" fmla="*/ 0 h 193"/>
                  <a:gd name="T22" fmla="*/ 0 w 129"/>
                  <a:gd name="T23" fmla="*/ 70 h 193"/>
                  <a:gd name="T24" fmla="*/ 62 w 129"/>
                  <a:gd name="T25" fmla="*/ 192 h 193"/>
                  <a:gd name="T26" fmla="*/ 64 w 129"/>
                  <a:gd name="T27" fmla="*/ 193 h 193"/>
                  <a:gd name="T28" fmla="*/ 66 w 129"/>
                  <a:gd name="T29" fmla="*/ 192 h 193"/>
                  <a:gd name="T30" fmla="*/ 129 w 129"/>
                  <a:gd name="T31" fmla="*/ 70 h 193"/>
                  <a:gd name="T32" fmla="*/ 64 w 129"/>
                  <a:gd name="T33" fmla="*/ 0 h 193"/>
                  <a:gd name="T34" fmla="*/ 64 w 129"/>
                  <a:gd name="T35" fmla="*/ 186 h 193"/>
                  <a:gd name="T36" fmla="*/ 6 w 129"/>
                  <a:gd name="T37" fmla="*/ 70 h 193"/>
                  <a:gd name="T38" fmla="*/ 64 w 129"/>
                  <a:gd name="T39" fmla="*/ 6 h 193"/>
                  <a:gd name="T40" fmla="*/ 123 w 129"/>
                  <a:gd name="T41" fmla="*/ 70 h 193"/>
                  <a:gd name="T42" fmla="*/ 64 w 129"/>
                  <a:gd name="T43" fmla="*/ 186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9" h="193">
                    <a:moveTo>
                      <a:pt x="64" y="33"/>
                    </a:moveTo>
                    <a:cubicBezTo>
                      <a:pt x="52" y="33"/>
                      <a:pt x="42" y="42"/>
                      <a:pt x="42" y="55"/>
                    </a:cubicBezTo>
                    <a:cubicBezTo>
                      <a:pt x="42" y="67"/>
                      <a:pt x="52" y="77"/>
                      <a:pt x="64" y="77"/>
                    </a:cubicBezTo>
                    <a:cubicBezTo>
                      <a:pt x="76" y="77"/>
                      <a:pt x="86" y="67"/>
                      <a:pt x="86" y="55"/>
                    </a:cubicBezTo>
                    <a:cubicBezTo>
                      <a:pt x="86" y="42"/>
                      <a:pt x="76" y="33"/>
                      <a:pt x="64" y="33"/>
                    </a:cubicBezTo>
                    <a:close/>
                    <a:moveTo>
                      <a:pt x="64" y="71"/>
                    </a:moveTo>
                    <a:cubicBezTo>
                      <a:pt x="55" y="71"/>
                      <a:pt x="48" y="64"/>
                      <a:pt x="48" y="55"/>
                    </a:cubicBezTo>
                    <a:cubicBezTo>
                      <a:pt x="48" y="46"/>
                      <a:pt x="55" y="39"/>
                      <a:pt x="64" y="39"/>
                    </a:cubicBezTo>
                    <a:cubicBezTo>
                      <a:pt x="73" y="39"/>
                      <a:pt x="80" y="46"/>
                      <a:pt x="80" y="55"/>
                    </a:cubicBezTo>
                    <a:cubicBezTo>
                      <a:pt x="80" y="64"/>
                      <a:pt x="73" y="71"/>
                      <a:pt x="64" y="71"/>
                    </a:cubicBezTo>
                    <a:close/>
                    <a:moveTo>
                      <a:pt x="64" y="0"/>
                    </a:moveTo>
                    <a:cubicBezTo>
                      <a:pt x="29" y="0"/>
                      <a:pt x="0" y="31"/>
                      <a:pt x="0" y="70"/>
                    </a:cubicBezTo>
                    <a:cubicBezTo>
                      <a:pt x="0" y="130"/>
                      <a:pt x="60" y="190"/>
                      <a:pt x="62" y="192"/>
                    </a:cubicBezTo>
                    <a:cubicBezTo>
                      <a:pt x="63" y="193"/>
                      <a:pt x="64" y="193"/>
                      <a:pt x="64" y="193"/>
                    </a:cubicBezTo>
                    <a:cubicBezTo>
                      <a:pt x="65" y="193"/>
                      <a:pt x="66" y="193"/>
                      <a:pt x="66" y="192"/>
                    </a:cubicBezTo>
                    <a:cubicBezTo>
                      <a:pt x="69" y="190"/>
                      <a:pt x="129" y="131"/>
                      <a:pt x="129" y="70"/>
                    </a:cubicBezTo>
                    <a:cubicBezTo>
                      <a:pt x="129" y="31"/>
                      <a:pt x="100" y="0"/>
                      <a:pt x="64" y="0"/>
                    </a:cubicBezTo>
                    <a:close/>
                    <a:moveTo>
                      <a:pt x="64" y="186"/>
                    </a:moveTo>
                    <a:cubicBezTo>
                      <a:pt x="54" y="175"/>
                      <a:pt x="6" y="122"/>
                      <a:pt x="6" y="70"/>
                    </a:cubicBezTo>
                    <a:cubicBezTo>
                      <a:pt x="6" y="35"/>
                      <a:pt x="32" y="6"/>
                      <a:pt x="64" y="6"/>
                    </a:cubicBezTo>
                    <a:cubicBezTo>
                      <a:pt x="97" y="6"/>
                      <a:pt x="123" y="35"/>
                      <a:pt x="123" y="70"/>
                    </a:cubicBezTo>
                    <a:cubicBezTo>
                      <a:pt x="123" y="122"/>
                      <a:pt x="75" y="175"/>
                      <a:pt x="64" y="186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35" name="Freeform 69"/>
              <p:cNvSpPr>
                <a:spLocks noEditPoints="1"/>
              </p:cNvSpPr>
              <p:nvPr/>
            </p:nvSpPr>
            <p:spPr bwMode="auto">
              <a:xfrm>
                <a:off x="155" y="4430"/>
                <a:ext cx="241" cy="418"/>
              </a:xfrm>
              <a:custGeom>
                <a:avLst/>
                <a:gdLst>
                  <a:gd name="T0" fmla="*/ 87 w 102"/>
                  <a:gd name="T1" fmla="*/ 81 h 177"/>
                  <a:gd name="T2" fmla="*/ 76 w 102"/>
                  <a:gd name="T3" fmla="*/ 24 h 177"/>
                  <a:gd name="T4" fmla="*/ 82 w 102"/>
                  <a:gd name="T5" fmla="*/ 24 h 177"/>
                  <a:gd name="T6" fmla="*/ 94 w 102"/>
                  <a:gd name="T7" fmla="*/ 12 h 177"/>
                  <a:gd name="T8" fmla="*/ 82 w 102"/>
                  <a:gd name="T9" fmla="*/ 0 h 177"/>
                  <a:gd name="T10" fmla="*/ 20 w 102"/>
                  <a:gd name="T11" fmla="*/ 0 h 177"/>
                  <a:gd name="T12" fmla="*/ 11 w 102"/>
                  <a:gd name="T13" fmla="*/ 4 h 177"/>
                  <a:gd name="T14" fmla="*/ 8 w 102"/>
                  <a:gd name="T15" fmla="*/ 12 h 177"/>
                  <a:gd name="T16" fmla="*/ 20 w 102"/>
                  <a:gd name="T17" fmla="*/ 24 h 177"/>
                  <a:gd name="T18" fmla="*/ 26 w 102"/>
                  <a:gd name="T19" fmla="*/ 24 h 177"/>
                  <a:gd name="T20" fmla="*/ 15 w 102"/>
                  <a:gd name="T21" fmla="*/ 81 h 177"/>
                  <a:gd name="T22" fmla="*/ 11 w 102"/>
                  <a:gd name="T23" fmla="*/ 119 h 177"/>
                  <a:gd name="T24" fmla="*/ 14 w 102"/>
                  <a:gd name="T25" fmla="*/ 121 h 177"/>
                  <a:gd name="T26" fmla="*/ 47 w 102"/>
                  <a:gd name="T27" fmla="*/ 121 h 177"/>
                  <a:gd name="T28" fmla="*/ 47 w 102"/>
                  <a:gd name="T29" fmla="*/ 174 h 177"/>
                  <a:gd name="T30" fmla="*/ 50 w 102"/>
                  <a:gd name="T31" fmla="*/ 177 h 177"/>
                  <a:gd name="T32" fmla="*/ 53 w 102"/>
                  <a:gd name="T33" fmla="*/ 174 h 177"/>
                  <a:gd name="T34" fmla="*/ 53 w 102"/>
                  <a:gd name="T35" fmla="*/ 121 h 177"/>
                  <a:gd name="T36" fmla="*/ 88 w 102"/>
                  <a:gd name="T37" fmla="*/ 121 h 177"/>
                  <a:gd name="T38" fmla="*/ 90 w 102"/>
                  <a:gd name="T39" fmla="*/ 119 h 177"/>
                  <a:gd name="T40" fmla="*/ 87 w 102"/>
                  <a:gd name="T41" fmla="*/ 81 h 177"/>
                  <a:gd name="T42" fmla="*/ 86 w 102"/>
                  <a:gd name="T43" fmla="*/ 115 h 177"/>
                  <a:gd name="T44" fmla="*/ 16 w 102"/>
                  <a:gd name="T45" fmla="*/ 115 h 177"/>
                  <a:gd name="T46" fmla="*/ 19 w 102"/>
                  <a:gd name="T47" fmla="*/ 85 h 177"/>
                  <a:gd name="T48" fmla="*/ 32 w 102"/>
                  <a:gd name="T49" fmla="*/ 21 h 177"/>
                  <a:gd name="T50" fmla="*/ 29 w 102"/>
                  <a:gd name="T51" fmla="*/ 18 h 177"/>
                  <a:gd name="T52" fmla="*/ 20 w 102"/>
                  <a:gd name="T53" fmla="*/ 18 h 177"/>
                  <a:gd name="T54" fmla="*/ 14 w 102"/>
                  <a:gd name="T55" fmla="*/ 12 h 177"/>
                  <a:gd name="T56" fmla="*/ 16 w 102"/>
                  <a:gd name="T57" fmla="*/ 8 h 177"/>
                  <a:gd name="T58" fmla="*/ 20 w 102"/>
                  <a:gd name="T59" fmla="*/ 6 h 177"/>
                  <a:gd name="T60" fmla="*/ 82 w 102"/>
                  <a:gd name="T61" fmla="*/ 6 h 177"/>
                  <a:gd name="T62" fmla="*/ 88 w 102"/>
                  <a:gd name="T63" fmla="*/ 12 h 177"/>
                  <a:gd name="T64" fmla="*/ 82 w 102"/>
                  <a:gd name="T65" fmla="*/ 18 h 177"/>
                  <a:gd name="T66" fmla="*/ 73 w 102"/>
                  <a:gd name="T67" fmla="*/ 18 h 177"/>
                  <a:gd name="T68" fmla="*/ 70 w 102"/>
                  <a:gd name="T69" fmla="*/ 21 h 177"/>
                  <a:gd name="T70" fmla="*/ 83 w 102"/>
                  <a:gd name="T71" fmla="*/ 85 h 177"/>
                  <a:gd name="T72" fmla="*/ 86 w 102"/>
                  <a:gd name="T73" fmla="*/ 115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2" h="177">
                    <a:moveTo>
                      <a:pt x="87" y="81"/>
                    </a:moveTo>
                    <a:cubicBezTo>
                      <a:pt x="79" y="72"/>
                      <a:pt x="76" y="46"/>
                      <a:pt x="76" y="24"/>
                    </a:cubicBezTo>
                    <a:cubicBezTo>
                      <a:pt x="82" y="24"/>
                      <a:pt x="82" y="24"/>
                      <a:pt x="82" y="24"/>
                    </a:cubicBezTo>
                    <a:cubicBezTo>
                      <a:pt x="89" y="24"/>
                      <a:pt x="94" y="19"/>
                      <a:pt x="94" y="12"/>
                    </a:cubicBezTo>
                    <a:cubicBezTo>
                      <a:pt x="94" y="6"/>
                      <a:pt x="89" y="0"/>
                      <a:pt x="82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7" y="0"/>
                      <a:pt x="14" y="2"/>
                      <a:pt x="11" y="4"/>
                    </a:cubicBezTo>
                    <a:cubicBezTo>
                      <a:pt x="9" y="6"/>
                      <a:pt x="8" y="9"/>
                      <a:pt x="8" y="12"/>
                    </a:cubicBezTo>
                    <a:cubicBezTo>
                      <a:pt x="8" y="19"/>
                      <a:pt x="13" y="24"/>
                      <a:pt x="20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48"/>
                      <a:pt x="22" y="74"/>
                      <a:pt x="15" y="81"/>
                    </a:cubicBezTo>
                    <a:cubicBezTo>
                      <a:pt x="0" y="93"/>
                      <a:pt x="11" y="118"/>
                      <a:pt x="11" y="119"/>
                    </a:cubicBezTo>
                    <a:cubicBezTo>
                      <a:pt x="12" y="120"/>
                      <a:pt x="13" y="121"/>
                      <a:pt x="14" y="121"/>
                    </a:cubicBezTo>
                    <a:cubicBezTo>
                      <a:pt x="47" y="121"/>
                      <a:pt x="47" y="121"/>
                      <a:pt x="47" y="121"/>
                    </a:cubicBezTo>
                    <a:cubicBezTo>
                      <a:pt x="47" y="174"/>
                      <a:pt x="47" y="174"/>
                      <a:pt x="47" y="174"/>
                    </a:cubicBezTo>
                    <a:cubicBezTo>
                      <a:pt x="47" y="176"/>
                      <a:pt x="48" y="177"/>
                      <a:pt x="50" y="177"/>
                    </a:cubicBezTo>
                    <a:cubicBezTo>
                      <a:pt x="52" y="177"/>
                      <a:pt x="53" y="176"/>
                      <a:pt x="53" y="174"/>
                    </a:cubicBezTo>
                    <a:cubicBezTo>
                      <a:pt x="53" y="121"/>
                      <a:pt x="53" y="121"/>
                      <a:pt x="53" y="121"/>
                    </a:cubicBezTo>
                    <a:cubicBezTo>
                      <a:pt x="88" y="121"/>
                      <a:pt x="88" y="121"/>
                      <a:pt x="88" y="121"/>
                    </a:cubicBezTo>
                    <a:cubicBezTo>
                      <a:pt x="89" y="121"/>
                      <a:pt x="90" y="120"/>
                      <a:pt x="90" y="119"/>
                    </a:cubicBezTo>
                    <a:cubicBezTo>
                      <a:pt x="91" y="119"/>
                      <a:pt x="102" y="96"/>
                      <a:pt x="87" y="81"/>
                    </a:cubicBezTo>
                    <a:close/>
                    <a:moveTo>
                      <a:pt x="86" y="115"/>
                    </a:moveTo>
                    <a:cubicBezTo>
                      <a:pt x="16" y="115"/>
                      <a:pt x="16" y="115"/>
                      <a:pt x="16" y="115"/>
                    </a:cubicBezTo>
                    <a:cubicBezTo>
                      <a:pt x="14" y="110"/>
                      <a:pt x="9" y="93"/>
                      <a:pt x="19" y="85"/>
                    </a:cubicBezTo>
                    <a:cubicBezTo>
                      <a:pt x="31" y="74"/>
                      <a:pt x="32" y="33"/>
                      <a:pt x="32" y="21"/>
                    </a:cubicBezTo>
                    <a:cubicBezTo>
                      <a:pt x="32" y="19"/>
                      <a:pt x="30" y="18"/>
                      <a:pt x="29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17" y="18"/>
                      <a:pt x="14" y="15"/>
                      <a:pt x="14" y="12"/>
                    </a:cubicBezTo>
                    <a:cubicBezTo>
                      <a:pt x="14" y="11"/>
                      <a:pt x="15" y="9"/>
                      <a:pt x="16" y="8"/>
                    </a:cubicBezTo>
                    <a:cubicBezTo>
                      <a:pt x="17" y="7"/>
                      <a:pt x="18" y="6"/>
                      <a:pt x="20" y="6"/>
                    </a:cubicBezTo>
                    <a:cubicBezTo>
                      <a:pt x="82" y="6"/>
                      <a:pt x="82" y="6"/>
                      <a:pt x="82" y="6"/>
                    </a:cubicBezTo>
                    <a:cubicBezTo>
                      <a:pt x="86" y="6"/>
                      <a:pt x="88" y="9"/>
                      <a:pt x="88" y="12"/>
                    </a:cubicBezTo>
                    <a:cubicBezTo>
                      <a:pt x="88" y="15"/>
                      <a:pt x="86" y="18"/>
                      <a:pt x="82" y="18"/>
                    </a:cubicBezTo>
                    <a:cubicBezTo>
                      <a:pt x="73" y="18"/>
                      <a:pt x="73" y="18"/>
                      <a:pt x="73" y="18"/>
                    </a:cubicBezTo>
                    <a:cubicBezTo>
                      <a:pt x="72" y="18"/>
                      <a:pt x="70" y="19"/>
                      <a:pt x="70" y="21"/>
                    </a:cubicBezTo>
                    <a:cubicBezTo>
                      <a:pt x="70" y="33"/>
                      <a:pt x="70" y="72"/>
                      <a:pt x="83" y="85"/>
                    </a:cubicBezTo>
                    <a:cubicBezTo>
                      <a:pt x="93" y="95"/>
                      <a:pt x="88" y="110"/>
                      <a:pt x="86" y="115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36" name="Freeform 70"/>
              <p:cNvSpPr>
                <a:spLocks noEditPoints="1"/>
              </p:cNvSpPr>
              <p:nvPr/>
            </p:nvSpPr>
            <p:spPr bwMode="auto">
              <a:xfrm>
                <a:off x="-542" y="4437"/>
                <a:ext cx="208" cy="407"/>
              </a:xfrm>
              <a:custGeom>
                <a:avLst/>
                <a:gdLst>
                  <a:gd name="T0" fmla="*/ 78 w 88"/>
                  <a:gd name="T1" fmla="*/ 76 h 172"/>
                  <a:gd name="T2" fmla="*/ 66 w 88"/>
                  <a:gd name="T3" fmla="*/ 59 h 172"/>
                  <a:gd name="T4" fmla="*/ 78 w 88"/>
                  <a:gd name="T5" fmla="*/ 42 h 172"/>
                  <a:gd name="T6" fmla="*/ 87 w 88"/>
                  <a:gd name="T7" fmla="*/ 29 h 172"/>
                  <a:gd name="T8" fmla="*/ 87 w 88"/>
                  <a:gd name="T9" fmla="*/ 28 h 172"/>
                  <a:gd name="T10" fmla="*/ 87 w 88"/>
                  <a:gd name="T11" fmla="*/ 10 h 172"/>
                  <a:gd name="T12" fmla="*/ 78 w 88"/>
                  <a:gd name="T13" fmla="*/ 0 h 172"/>
                  <a:gd name="T14" fmla="*/ 10 w 88"/>
                  <a:gd name="T15" fmla="*/ 0 h 172"/>
                  <a:gd name="T16" fmla="*/ 0 w 88"/>
                  <a:gd name="T17" fmla="*/ 10 h 172"/>
                  <a:gd name="T18" fmla="*/ 0 w 88"/>
                  <a:gd name="T19" fmla="*/ 28 h 172"/>
                  <a:gd name="T20" fmla="*/ 1 w 88"/>
                  <a:gd name="T21" fmla="*/ 31 h 172"/>
                  <a:gd name="T22" fmla="*/ 10 w 88"/>
                  <a:gd name="T23" fmla="*/ 42 h 172"/>
                  <a:gd name="T24" fmla="*/ 21 w 88"/>
                  <a:gd name="T25" fmla="*/ 59 h 172"/>
                  <a:gd name="T26" fmla="*/ 10 w 88"/>
                  <a:gd name="T27" fmla="*/ 76 h 172"/>
                  <a:gd name="T28" fmla="*/ 0 w 88"/>
                  <a:gd name="T29" fmla="*/ 88 h 172"/>
                  <a:gd name="T30" fmla="*/ 0 w 88"/>
                  <a:gd name="T31" fmla="*/ 90 h 172"/>
                  <a:gd name="T32" fmla="*/ 0 w 88"/>
                  <a:gd name="T33" fmla="*/ 108 h 172"/>
                  <a:gd name="T34" fmla="*/ 10 w 88"/>
                  <a:gd name="T35" fmla="*/ 118 h 172"/>
                  <a:gd name="T36" fmla="*/ 41 w 88"/>
                  <a:gd name="T37" fmla="*/ 118 h 172"/>
                  <a:gd name="T38" fmla="*/ 41 w 88"/>
                  <a:gd name="T39" fmla="*/ 169 h 172"/>
                  <a:gd name="T40" fmla="*/ 44 w 88"/>
                  <a:gd name="T41" fmla="*/ 172 h 172"/>
                  <a:gd name="T42" fmla="*/ 47 w 88"/>
                  <a:gd name="T43" fmla="*/ 169 h 172"/>
                  <a:gd name="T44" fmla="*/ 47 w 88"/>
                  <a:gd name="T45" fmla="*/ 118 h 172"/>
                  <a:gd name="T46" fmla="*/ 78 w 88"/>
                  <a:gd name="T47" fmla="*/ 118 h 172"/>
                  <a:gd name="T48" fmla="*/ 87 w 88"/>
                  <a:gd name="T49" fmla="*/ 108 h 172"/>
                  <a:gd name="T50" fmla="*/ 87 w 88"/>
                  <a:gd name="T51" fmla="*/ 90 h 172"/>
                  <a:gd name="T52" fmla="*/ 78 w 88"/>
                  <a:gd name="T53" fmla="*/ 76 h 172"/>
                  <a:gd name="T54" fmla="*/ 81 w 88"/>
                  <a:gd name="T55" fmla="*/ 90 h 172"/>
                  <a:gd name="T56" fmla="*/ 81 w 88"/>
                  <a:gd name="T57" fmla="*/ 108 h 172"/>
                  <a:gd name="T58" fmla="*/ 78 w 88"/>
                  <a:gd name="T59" fmla="*/ 112 h 172"/>
                  <a:gd name="T60" fmla="*/ 10 w 88"/>
                  <a:gd name="T61" fmla="*/ 112 h 172"/>
                  <a:gd name="T62" fmla="*/ 6 w 88"/>
                  <a:gd name="T63" fmla="*/ 108 h 172"/>
                  <a:gd name="T64" fmla="*/ 6 w 88"/>
                  <a:gd name="T65" fmla="*/ 90 h 172"/>
                  <a:gd name="T66" fmla="*/ 6 w 88"/>
                  <a:gd name="T67" fmla="*/ 89 h 172"/>
                  <a:gd name="T68" fmla="*/ 13 w 88"/>
                  <a:gd name="T69" fmla="*/ 81 h 172"/>
                  <a:gd name="T70" fmla="*/ 27 w 88"/>
                  <a:gd name="T71" fmla="*/ 59 h 172"/>
                  <a:gd name="T72" fmla="*/ 27 w 88"/>
                  <a:gd name="T73" fmla="*/ 59 h 172"/>
                  <a:gd name="T74" fmla="*/ 13 w 88"/>
                  <a:gd name="T75" fmla="*/ 37 h 172"/>
                  <a:gd name="T76" fmla="*/ 6 w 88"/>
                  <a:gd name="T77" fmla="*/ 29 h 172"/>
                  <a:gd name="T78" fmla="*/ 6 w 88"/>
                  <a:gd name="T79" fmla="*/ 28 h 172"/>
                  <a:gd name="T80" fmla="*/ 6 w 88"/>
                  <a:gd name="T81" fmla="*/ 10 h 172"/>
                  <a:gd name="T82" fmla="*/ 10 w 88"/>
                  <a:gd name="T83" fmla="*/ 6 h 172"/>
                  <a:gd name="T84" fmla="*/ 78 w 88"/>
                  <a:gd name="T85" fmla="*/ 6 h 172"/>
                  <a:gd name="T86" fmla="*/ 81 w 88"/>
                  <a:gd name="T87" fmla="*/ 10 h 172"/>
                  <a:gd name="T88" fmla="*/ 81 w 88"/>
                  <a:gd name="T89" fmla="*/ 28 h 172"/>
                  <a:gd name="T90" fmla="*/ 81 w 88"/>
                  <a:gd name="T91" fmla="*/ 29 h 172"/>
                  <a:gd name="T92" fmla="*/ 75 w 88"/>
                  <a:gd name="T93" fmla="*/ 37 h 172"/>
                  <a:gd name="T94" fmla="*/ 60 w 88"/>
                  <a:gd name="T95" fmla="*/ 59 h 172"/>
                  <a:gd name="T96" fmla="*/ 60 w 88"/>
                  <a:gd name="T97" fmla="*/ 59 h 172"/>
                  <a:gd name="T98" fmla="*/ 75 w 88"/>
                  <a:gd name="T99" fmla="*/ 81 h 172"/>
                  <a:gd name="T100" fmla="*/ 82 w 88"/>
                  <a:gd name="T101" fmla="*/ 89 h 172"/>
                  <a:gd name="T102" fmla="*/ 81 w 88"/>
                  <a:gd name="T103" fmla="*/ 9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8" h="172">
                    <a:moveTo>
                      <a:pt x="78" y="76"/>
                    </a:moveTo>
                    <a:cubicBezTo>
                      <a:pt x="70" y="70"/>
                      <a:pt x="67" y="65"/>
                      <a:pt x="66" y="59"/>
                    </a:cubicBezTo>
                    <a:cubicBezTo>
                      <a:pt x="67" y="51"/>
                      <a:pt x="73" y="45"/>
                      <a:pt x="78" y="42"/>
                    </a:cubicBezTo>
                    <a:cubicBezTo>
                      <a:pt x="87" y="36"/>
                      <a:pt x="88" y="31"/>
                      <a:pt x="87" y="29"/>
                    </a:cubicBezTo>
                    <a:cubicBezTo>
                      <a:pt x="87" y="29"/>
                      <a:pt x="87" y="28"/>
                      <a:pt x="87" y="28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7" y="4"/>
                      <a:pt x="83" y="0"/>
                      <a:pt x="78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0" y="4"/>
                      <a:pt x="0" y="10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9"/>
                      <a:pt x="0" y="30"/>
                      <a:pt x="1" y="31"/>
                    </a:cubicBezTo>
                    <a:cubicBezTo>
                      <a:pt x="2" y="35"/>
                      <a:pt x="5" y="38"/>
                      <a:pt x="10" y="42"/>
                    </a:cubicBezTo>
                    <a:cubicBezTo>
                      <a:pt x="15" y="45"/>
                      <a:pt x="21" y="51"/>
                      <a:pt x="21" y="59"/>
                    </a:cubicBezTo>
                    <a:cubicBezTo>
                      <a:pt x="21" y="65"/>
                      <a:pt x="17" y="70"/>
                      <a:pt x="10" y="76"/>
                    </a:cubicBezTo>
                    <a:cubicBezTo>
                      <a:pt x="2" y="81"/>
                      <a:pt x="0" y="86"/>
                      <a:pt x="0" y="88"/>
                    </a:cubicBezTo>
                    <a:cubicBezTo>
                      <a:pt x="0" y="89"/>
                      <a:pt x="0" y="89"/>
                      <a:pt x="0" y="90"/>
                    </a:cubicBezTo>
                    <a:cubicBezTo>
                      <a:pt x="0" y="108"/>
                      <a:pt x="0" y="108"/>
                      <a:pt x="0" y="108"/>
                    </a:cubicBezTo>
                    <a:cubicBezTo>
                      <a:pt x="0" y="114"/>
                      <a:pt x="5" y="118"/>
                      <a:pt x="10" y="118"/>
                    </a:cubicBezTo>
                    <a:cubicBezTo>
                      <a:pt x="41" y="118"/>
                      <a:pt x="41" y="118"/>
                      <a:pt x="41" y="118"/>
                    </a:cubicBezTo>
                    <a:cubicBezTo>
                      <a:pt x="41" y="169"/>
                      <a:pt x="41" y="169"/>
                      <a:pt x="41" y="169"/>
                    </a:cubicBezTo>
                    <a:cubicBezTo>
                      <a:pt x="41" y="170"/>
                      <a:pt x="42" y="172"/>
                      <a:pt x="44" y="172"/>
                    </a:cubicBezTo>
                    <a:cubicBezTo>
                      <a:pt x="45" y="172"/>
                      <a:pt x="47" y="170"/>
                      <a:pt x="47" y="169"/>
                    </a:cubicBezTo>
                    <a:cubicBezTo>
                      <a:pt x="47" y="118"/>
                      <a:pt x="47" y="118"/>
                      <a:pt x="47" y="118"/>
                    </a:cubicBezTo>
                    <a:cubicBezTo>
                      <a:pt x="78" y="118"/>
                      <a:pt x="78" y="118"/>
                      <a:pt x="78" y="118"/>
                    </a:cubicBezTo>
                    <a:cubicBezTo>
                      <a:pt x="83" y="118"/>
                      <a:pt x="87" y="114"/>
                      <a:pt x="87" y="108"/>
                    </a:cubicBezTo>
                    <a:cubicBezTo>
                      <a:pt x="87" y="90"/>
                      <a:pt x="87" y="90"/>
                      <a:pt x="87" y="90"/>
                    </a:cubicBezTo>
                    <a:cubicBezTo>
                      <a:pt x="88" y="88"/>
                      <a:pt x="87" y="82"/>
                      <a:pt x="78" y="76"/>
                    </a:cubicBezTo>
                    <a:close/>
                    <a:moveTo>
                      <a:pt x="81" y="90"/>
                    </a:moveTo>
                    <a:cubicBezTo>
                      <a:pt x="81" y="108"/>
                      <a:pt x="81" y="108"/>
                      <a:pt x="81" y="108"/>
                    </a:cubicBezTo>
                    <a:cubicBezTo>
                      <a:pt x="81" y="110"/>
                      <a:pt x="80" y="112"/>
                      <a:pt x="78" y="112"/>
                    </a:cubicBezTo>
                    <a:cubicBezTo>
                      <a:pt x="10" y="112"/>
                      <a:pt x="10" y="112"/>
                      <a:pt x="10" y="112"/>
                    </a:cubicBezTo>
                    <a:cubicBezTo>
                      <a:pt x="8" y="112"/>
                      <a:pt x="6" y="110"/>
                      <a:pt x="6" y="108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6" y="88"/>
                      <a:pt x="7" y="85"/>
                      <a:pt x="13" y="81"/>
                    </a:cubicBezTo>
                    <a:cubicBezTo>
                      <a:pt x="22" y="74"/>
                      <a:pt x="27" y="67"/>
                      <a:pt x="27" y="59"/>
                    </a:cubicBezTo>
                    <a:cubicBezTo>
                      <a:pt x="27" y="59"/>
                      <a:pt x="27" y="59"/>
                      <a:pt x="27" y="59"/>
                    </a:cubicBezTo>
                    <a:cubicBezTo>
                      <a:pt x="27" y="47"/>
                      <a:pt x="17" y="40"/>
                      <a:pt x="13" y="37"/>
                    </a:cubicBezTo>
                    <a:cubicBezTo>
                      <a:pt x="8" y="33"/>
                      <a:pt x="7" y="31"/>
                      <a:pt x="6" y="29"/>
                    </a:cubicBezTo>
                    <a:cubicBezTo>
                      <a:pt x="6" y="29"/>
                      <a:pt x="6" y="29"/>
                      <a:pt x="6" y="28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8"/>
                      <a:pt x="8" y="6"/>
                      <a:pt x="10" y="6"/>
                    </a:cubicBezTo>
                    <a:cubicBezTo>
                      <a:pt x="78" y="6"/>
                      <a:pt x="78" y="6"/>
                      <a:pt x="78" y="6"/>
                    </a:cubicBezTo>
                    <a:cubicBezTo>
                      <a:pt x="80" y="6"/>
                      <a:pt x="81" y="8"/>
                      <a:pt x="81" y="10"/>
                    </a:cubicBezTo>
                    <a:cubicBezTo>
                      <a:pt x="81" y="28"/>
                      <a:pt x="81" y="28"/>
                      <a:pt x="81" y="28"/>
                    </a:cubicBezTo>
                    <a:cubicBezTo>
                      <a:pt x="81" y="28"/>
                      <a:pt x="81" y="29"/>
                      <a:pt x="81" y="29"/>
                    </a:cubicBezTo>
                    <a:cubicBezTo>
                      <a:pt x="81" y="29"/>
                      <a:pt x="82" y="32"/>
                      <a:pt x="75" y="37"/>
                    </a:cubicBezTo>
                    <a:cubicBezTo>
                      <a:pt x="71" y="40"/>
                      <a:pt x="61" y="47"/>
                      <a:pt x="60" y="59"/>
                    </a:cubicBezTo>
                    <a:cubicBezTo>
                      <a:pt x="60" y="59"/>
                      <a:pt x="60" y="59"/>
                      <a:pt x="60" y="59"/>
                    </a:cubicBezTo>
                    <a:cubicBezTo>
                      <a:pt x="61" y="67"/>
                      <a:pt x="65" y="74"/>
                      <a:pt x="75" y="81"/>
                    </a:cubicBezTo>
                    <a:cubicBezTo>
                      <a:pt x="82" y="86"/>
                      <a:pt x="82" y="89"/>
                      <a:pt x="82" y="89"/>
                    </a:cubicBezTo>
                    <a:cubicBezTo>
                      <a:pt x="81" y="89"/>
                      <a:pt x="81" y="90"/>
                      <a:pt x="81" y="90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37" name="Freeform 71"/>
              <p:cNvSpPr>
                <a:spLocks noEditPoints="1"/>
              </p:cNvSpPr>
              <p:nvPr/>
            </p:nvSpPr>
            <p:spPr bwMode="auto">
              <a:xfrm>
                <a:off x="7953" y="3719"/>
                <a:ext cx="362" cy="428"/>
              </a:xfrm>
              <a:custGeom>
                <a:avLst/>
                <a:gdLst>
                  <a:gd name="T0" fmla="*/ 153 w 153"/>
                  <a:gd name="T1" fmla="*/ 68 h 181"/>
                  <a:gd name="T2" fmla="*/ 153 w 153"/>
                  <a:gd name="T3" fmla="*/ 66 h 181"/>
                  <a:gd name="T4" fmla="*/ 77 w 153"/>
                  <a:gd name="T5" fmla="*/ 0 h 181"/>
                  <a:gd name="T6" fmla="*/ 75 w 153"/>
                  <a:gd name="T7" fmla="*/ 0 h 181"/>
                  <a:gd name="T8" fmla="*/ 0 w 153"/>
                  <a:gd name="T9" fmla="*/ 66 h 181"/>
                  <a:gd name="T10" fmla="*/ 0 w 153"/>
                  <a:gd name="T11" fmla="*/ 68 h 181"/>
                  <a:gd name="T12" fmla="*/ 0 w 153"/>
                  <a:gd name="T13" fmla="*/ 68 h 181"/>
                  <a:gd name="T14" fmla="*/ 0 w 153"/>
                  <a:gd name="T15" fmla="*/ 178 h 181"/>
                  <a:gd name="T16" fmla="*/ 0 w 153"/>
                  <a:gd name="T17" fmla="*/ 179 h 181"/>
                  <a:gd name="T18" fmla="*/ 0 w 153"/>
                  <a:gd name="T19" fmla="*/ 179 h 181"/>
                  <a:gd name="T20" fmla="*/ 0 w 153"/>
                  <a:gd name="T21" fmla="*/ 180 h 181"/>
                  <a:gd name="T22" fmla="*/ 0 w 153"/>
                  <a:gd name="T23" fmla="*/ 180 h 181"/>
                  <a:gd name="T24" fmla="*/ 1 w 153"/>
                  <a:gd name="T25" fmla="*/ 181 h 181"/>
                  <a:gd name="T26" fmla="*/ 1 w 153"/>
                  <a:gd name="T27" fmla="*/ 181 h 181"/>
                  <a:gd name="T28" fmla="*/ 1 w 153"/>
                  <a:gd name="T29" fmla="*/ 181 h 181"/>
                  <a:gd name="T30" fmla="*/ 3 w 153"/>
                  <a:gd name="T31" fmla="*/ 181 h 181"/>
                  <a:gd name="T32" fmla="*/ 3 w 153"/>
                  <a:gd name="T33" fmla="*/ 181 h 181"/>
                  <a:gd name="T34" fmla="*/ 3 w 153"/>
                  <a:gd name="T35" fmla="*/ 181 h 181"/>
                  <a:gd name="T36" fmla="*/ 150 w 153"/>
                  <a:gd name="T37" fmla="*/ 181 h 181"/>
                  <a:gd name="T38" fmla="*/ 150 w 153"/>
                  <a:gd name="T39" fmla="*/ 181 h 181"/>
                  <a:gd name="T40" fmla="*/ 151 w 153"/>
                  <a:gd name="T41" fmla="*/ 181 h 181"/>
                  <a:gd name="T42" fmla="*/ 151 w 153"/>
                  <a:gd name="T43" fmla="*/ 181 h 181"/>
                  <a:gd name="T44" fmla="*/ 152 w 153"/>
                  <a:gd name="T45" fmla="*/ 181 h 181"/>
                  <a:gd name="T46" fmla="*/ 152 w 153"/>
                  <a:gd name="T47" fmla="*/ 181 h 181"/>
                  <a:gd name="T48" fmla="*/ 152 w 153"/>
                  <a:gd name="T49" fmla="*/ 180 h 181"/>
                  <a:gd name="T50" fmla="*/ 153 w 153"/>
                  <a:gd name="T51" fmla="*/ 180 h 181"/>
                  <a:gd name="T52" fmla="*/ 153 w 153"/>
                  <a:gd name="T53" fmla="*/ 179 h 181"/>
                  <a:gd name="T54" fmla="*/ 153 w 153"/>
                  <a:gd name="T55" fmla="*/ 179 h 181"/>
                  <a:gd name="T56" fmla="*/ 153 w 153"/>
                  <a:gd name="T57" fmla="*/ 178 h 181"/>
                  <a:gd name="T58" fmla="*/ 153 w 153"/>
                  <a:gd name="T59" fmla="*/ 68 h 181"/>
                  <a:gd name="T60" fmla="*/ 153 w 153"/>
                  <a:gd name="T61" fmla="*/ 68 h 181"/>
                  <a:gd name="T62" fmla="*/ 76 w 153"/>
                  <a:gd name="T63" fmla="*/ 6 h 181"/>
                  <a:gd name="T64" fmla="*/ 147 w 153"/>
                  <a:gd name="T65" fmla="*/ 67 h 181"/>
                  <a:gd name="T66" fmla="*/ 146 w 153"/>
                  <a:gd name="T67" fmla="*/ 68 h 181"/>
                  <a:gd name="T68" fmla="*/ 98 w 153"/>
                  <a:gd name="T69" fmla="*/ 122 h 181"/>
                  <a:gd name="T70" fmla="*/ 77 w 153"/>
                  <a:gd name="T71" fmla="*/ 112 h 181"/>
                  <a:gd name="T72" fmla="*/ 75 w 153"/>
                  <a:gd name="T73" fmla="*/ 112 h 181"/>
                  <a:gd name="T74" fmla="*/ 54 w 153"/>
                  <a:gd name="T75" fmla="*/ 122 h 181"/>
                  <a:gd name="T76" fmla="*/ 6 w 153"/>
                  <a:gd name="T77" fmla="*/ 68 h 181"/>
                  <a:gd name="T78" fmla="*/ 6 w 153"/>
                  <a:gd name="T79" fmla="*/ 68 h 181"/>
                  <a:gd name="T80" fmla="*/ 76 w 153"/>
                  <a:gd name="T81" fmla="*/ 6 h 181"/>
                  <a:gd name="T82" fmla="*/ 6 w 153"/>
                  <a:gd name="T83" fmla="*/ 78 h 181"/>
                  <a:gd name="T84" fmla="*/ 49 w 153"/>
                  <a:gd name="T85" fmla="*/ 125 h 181"/>
                  <a:gd name="T86" fmla="*/ 6 w 153"/>
                  <a:gd name="T87" fmla="*/ 169 h 181"/>
                  <a:gd name="T88" fmla="*/ 6 w 153"/>
                  <a:gd name="T89" fmla="*/ 78 h 181"/>
                  <a:gd name="T90" fmla="*/ 8 w 153"/>
                  <a:gd name="T91" fmla="*/ 175 h 181"/>
                  <a:gd name="T92" fmla="*/ 76 w 153"/>
                  <a:gd name="T93" fmla="*/ 118 h 181"/>
                  <a:gd name="T94" fmla="*/ 145 w 153"/>
                  <a:gd name="T95" fmla="*/ 175 h 181"/>
                  <a:gd name="T96" fmla="*/ 8 w 153"/>
                  <a:gd name="T97" fmla="*/ 175 h 181"/>
                  <a:gd name="T98" fmla="*/ 147 w 153"/>
                  <a:gd name="T99" fmla="*/ 169 h 181"/>
                  <a:gd name="T100" fmla="*/ 104 w 153"/>
                  <a:gd name="T101" fmla="*/ 125 h 181"/>
                  <a:gd name="T102" fmla="*/ 147 w 153"/>
                  <a:gd name="T103" fmla="*/ 78 h 181"/>
                  <a:gd name="T104" fmla="*/ 147 w 153"/>
                  <a:gd name="T105" fmla="*/ 169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53" h="181">
                    <a:moveTo>
                      <a:pt x="153" y="68"/>
                    </a:moveTo>
                    <a:cubicBezTo>
                      <a:pt x="153" y="67"/>
                      <a:pt x="153" y="66"/>
                      <a:pt x="153" y="66"/>
                    </a:cubicBezTo>
                    <a:cubicBezTo>
                      <a:pt x="151" y="64"/>
                      <a:pt x="122" y="15"/>
                      <a:pt x="77" y="0"/>
                    </a:cubicBezTo>
                    <a:cubicBezTo>
                      <a:pt x="77" y="0"/>
                      <a:pt x="76" y="0"/>
                      <a:pt x="75" y="0"/>
                    </a:cubicBezTo>
                    <a:cubicBezTo>
                      <a:pt x="30" y="15"/>
                      <a:pt x="1" y="64"/>
                      <a:pt x="0" y="66"/>
                    </a:cubicBezTo>
                    <a:cubicBezTo>
                      <a:pt x="0" y="66"/>
                      <a:pt x="0" y="67"/>
                      <a:pt x="0" y="68"/>
                    </a:cubicBezTo>
                    <a:cubicBezTo>
                      <a:pt x="0" y="68"/>
                      <a:pt x="0" y="68"/>
                      <a:pt x="0" y="68"/>
                    </a:cubicBezTo>
                    <a:cubicBezTo>
                      <a:pt x="0" y="178"/>
                      <a:pt x="0" y="178"/>
                      <a:pt x="0" y="178"/>
                    </a:cubicBezTo>
                    <a:cubicBezTo>
                      <a:pt x="0" y="179"/>
                      <a:pt x="0" y="179"/>
                      <a:pt x="0" y="179"/>
                    </a:cubicBezTo>
                    <a:cubicBezTo>
                      <a:pt x="0" y="179"/>
                      <a:pt x="0" y="179"/>
                      <a:pt x="0" y="179"/>
                    </a:cubicBezTo>
                    <a:cubicBezTo>
                      <a:pt x="0" y="180"/>
                      <a:pt x="0" y="180"/>
                      <a:pt x="0" y="180"/>
                    </a:cubicBezTo>
                    <a:cubicBezTo>
                      <a:pt x="0" y="180"/>
                      <a:pt x="0" y="180"/>
                      <a:pt x="0" y="180"/>
                    </a:cubicBezTo>
                    <a:cubicBezTo>
                      <a:pt x="1" y="181"/>
                      <a:pt x="1" y="181"/>
                      <a:pt x="1" y="181"/>
                    </a:cubicBezTo>
                    <a:cubicBezTo>
                      <a:pt x="1" y="181"/>
                      <a:pt x="1" y="181"/>
                      <a:pt x="1" y="181"/>
                    </a:cubicBezTo>
                    <a:cubicBezTo>
                      <a:pt x="1" y="181"/>
                      <a:pt x="1" y="181"/>
                      <a:pt x="1" y="181"/>
                    </a:cubicBezTo>
                    <a:cubicBezTo>
                      <a:pt x="2" y="181"/>
                      <a:pt x="2" y="181"/>
                      <a:pt x="3" y="181"/>
                    </a:cubicBezTo>
                    <a:cubicBezTo>
                      <a:pt x="3" y="181"/>
                      <a:pt x="3" y="181"/>
                      <a:pt x="3" y="181"/>
                    </a:cubicBezTo>
                    <a:cubicBezTo>
                      <a:pt x="3" y="181"/>
                      <a:pt x="3" y="181"/>
                      <a:pt x="3" y="181"/>
                    </a:cubicBezTo>
                    <a:cubicBezTo>
                      <a:pt x="150" y="181"/>
                      <a:pt x="150" y="181"/>
                      <a:pt x="150" y="181"/>
                    </a:cubicBezTo>
                    <a:cubicBezTo>
                      <a:pt x="150" y="181"/>
                      <a:pt x="150" y="181"/>
                      <a:pt x="150" y="181"/>
                    </a:cubicBezTo>
                    <a:cubicBezTo>
                      <a:pt x="150" y="181"/>
                      <a:pt x="151" y="181"/>
                      <a:pt x="151" y="181"/>
                    </a:cubicBezTo>
                    <a:cubicBezTo>
                      <a:pt x="151" y="181"/>
                      <a:pt x="151" y="181"/>
                      <a:pt x="151" y="181"/>
                    </a:cubicBezTo>
                    <a:cubicBezTo>
                      <a:pt x="152" y="181"/>
                      <a:pt x="152" y="181"/>
                      <a:pt x="152" y="181"/>
                    </a:cubicBezTo>
                    <a:cubicBezTo>
                      <a:pt x="152" y="181"/>
                      <a:pt x="152" y="181"/>
                      <a:pt x="152" y="181"/>
                    </a:cubicBezTo>
                    <a:cubicBezTo>
                      <a:pt x="152" y="181"/>
                      <a:pt x="152" y="181"/>
                      <a:pt x="152" y="180"/>
                    </a:cubicBezTo>
                    <a:cubicBezTo>
                      <a:pt x="152" y="180"/>
                      <a:pt x="153" y="180"/>
                      <a:pt x="153" y="180"/>
                    </a:cubicBezTo>
                    <a:cubicBezTo>
                      <a:pt x="153" y="180"/>
                      <a:pt x="153" y="180"/>
                      <a:pt x="153" y="179"/>
                    </a:cubicBezTo>
                    <a:cubicBezTo>
                      <a:pt x="153" y="179"/>
                      <a:pt x="153" y="179"/>
                      <a:pt x="153" y="179"/>
                    </a:cubicBezTo>
                    <a:cubicBezTo>
                      <a:pt x="153" y="179"/>
                      <a:pt x="153" y="179"/>
                      <a:pt x="153" y="178"/>
                    </a:cubicBezTo>
                    <a:cubicBezTo>
                      <a:pt x="153" y="68"/>
                      <a:pt x="153" y="68"/>
                      <a:pt x="153" y="68"/>
                    </a:cubicBezTo>
                    <a:cubicBezTo>
                      <a:pt x="153" y="68"/>
                      <a:pt x="153" y="68"/>
                      <a:pt x="153" y="68"/>
                    </a:cubicBezTo>
                    <a:close/>
                    <a:moveTo>
                      <a:pt x="76" y="6"/>
                    </a:moveTo>
                    <a:cubicBezTo>
                      <a:pt x="115" y="20"/>
                      <a:pt x="142" y="60"/>
                      <a:pt x="147" y="67"/>
                    </a:cubicBezTo>
                    <a:cubicBezTo>
                      <a:pt x="147" y="68"/>
                      <a:pt x="146" y="68"/>
                      <a:pt x="146" y="68"/>
                    </a:cubicBezTo>
                    <a:cubicBezTo>
                      <a:pt x="146" y="68"/>
                      <a:pt x="127" y="100"/>
                      <a:pt x="98" y="122"/>
                    </a:cubicBezTo>
                    <a:cubicBezTo>
                      <a:pt x="92" y="118"/>
                      <a:pt x="85" y="114"/>
                      <a:pt x="77" y="112"/>
                    </a:cubicBezTo>
                    <a:cubicBezTo>
                      <a:pt x="77" y="111"/>
                      <a:pt x="76" y="111"/>
                      <a:pt x="75" y="112"/>
                    </a:cubicBezTo>
                    <a:cubicBezTo>
                      <a:pt x="68" y="114"/>
                      <a:pt x="61" y="118"/>
                      <a:pt x="54" y="122"/>
                    </a:cubicBezTo>
                    <a:cubicBezTo>
                      <a:pt x="25" y="100"/>
                      <a:pt x="7" y="68"/>
                      <a:pt x="6" y="68"/>
                    </a:cubicBezTo>
                    <a:cubicBezTo>
                      <a:pt x="6" y="68"/>
                      <a:pt x="6" y="68"/>
                      <a:pt x="6" y="68"/>
                    </a:cubicBezTo>
                    <a:cubicBezTo>
                      <a:pt x="11" y="60"/>
                      <a:pt x="38" y="20"/>
                      <a:pt x="76" y="6"/>
                    </a:cubicBezTo>
                    <a:close/>
                    <a:moveTo>
                      <a:pt x="6" y="78"/>
                    </a:moveTo>
                    <a:cubicBezTo>
                      <a:pt x="13" y="88"/>
                      <a:pt x="28" y="109"/>
                      <a:pt x="49" y="125"/>
                    </a:cubicBezTo>
                    <a:cubicBezTo>
                      <a:pt x="28" y="139"/>
                      <a:pt x="13" y="158"/>
                      <a:pt x="6" y="169"/>
                    </a:cubicBezTo>
                    <a:lnTo>
                      <a:pt x="6" y="78"/>
                    </a:lnTo>
                    <a:close/>
                    <a:moveTo>
                      <a:pt x="8" y="175"/>
                    </a:moveTo>
                    <a:cubicBezTo>
                      <a:pt x="16" y="163"/>
                      <a:pt x="42" y="130"/>
                      <a:pt x="76" y="118"/>
                    </a:cubicBezTo>
                    <a:cubicBezTo>
                      <a:pt x="111" y="130"/>
                      <a:pt x="136" y="163"/>
                      <a:pt x="145" y="175"/>
                    </a:cubicBezTo>
                    <a:lnTo>
                      <a:pt x="8" y="175"/>
                    </a:lnTo>
                    <a:close/>
                    <a:moveTo>
                      <a:pt x="147" y="169"/>
                    </a:moveTo>
                    <a:cubicBezTo>
                      <a:pt x="139" y="158"/>
                      <a:pt x="124" y="139"/>
                      <a:pt x="104" y="125"/>
                    </a:cubicBezTo>
                    <a:cubicBezTo>
                      <a:pt x="125" y="109"/>
                      <a:pt x="140" y="88"/>
                      <a:pt x="147" y="78"/>
                    </a:cubicBezTo>
                    <a:lnTo>
                      <a:pt x="147" y="169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38" name="Freeform 72"/>
              <p:cNvSpPr>
                <a:spLocks noEditPoints="1"/>
              </p:cNvSpPr>
              <p:nvPr/>
            </p:nvSpPr>
            <p:spPr bwMode="auto">
              <a:xfrm>
                <a:off x="7237" y="3721"/>
                <a:ext cx="364" cy="426"/>
              </a:xfrm>
              <a:custGeom>
                <a:avLst/>
                <a:gdLst>
                  <a:gd name="T0" fmla="*/ 128 w 154"/>
                  <a:gd name="T1" fmla="*/ 62 h 180"/>
                  <a:gd name="T2" fmla="*/ 131 w 154"/>
                  <a:gd name="T3" fmla="*/ 59 h 180"/>
                  <a:gd name="T4" fmla="*/ 92 w 154"/>
                  <a:gd name="T5" fmla="*/ 17 h 180"/>
                  <a:gd name="T6" fmla="*/ 87 w 154"/>
                  <a:gd name="T7" fmla="*/ 19 h 180"/>
                  <a:gd name="T8" fmla="*/ 101 w 154"/>
                  <a:gd name="T9" fmla="*/ 62 h 180"/>
                  <a:gd name="T10" fmla="*/ 121 w 154"/>
                  <a:gd name="T11" fmla="*/ 56 h 180"/>
                  <a:gd name="T12" fmla="*/ 93 w 154"/>
                  <a:gd name="T13" fmla="*/ 47 h 180"/>
                  <a:gd name="T14" fmla="*/ 108 w 154"/>
                  <a:gd name="T15" fmla="*/ 99 h 180"/>
                  <a:gd name="T16" fmla="*/ 43 w 154"/>
                  <a:gd name="T17" fmla="*/ 102 h 180"/>
                  <a:gd name="T18" fmla="*/ 108 w 154"/>
                  <a:gd name="T19" fmla="*/ 105 h 180"/>
                  <a:gd name="T20" fmla="*/ 108 w 154"/>
                  <a:gd name="T21" fmla="*/ 99 h 180"/>
                  <a:gd name="T22" fmla="*/ 153 w 154"/>
                  <a:gd name="T23" fmla="*/ 65 h 180"/>
                  <a:gd name="T24" fmla="*/ 76 w 154"/>
                  <a:gd name="T25" fmla="*/ 0 h 180"/>
                  <a:gd name="T26" fmla="*/ 45 w 154"/>
                  <a:gd name="T27" fmla="*/ 16 h 180"/>
                  <a:gd name="T28" fmla="*/ 23 w 154"/>
                  <a:gd name="T29" fmla="*/ 31 h 180"/>
                  <a:gd name="T30" fmla="*/ 22 w 154"/>
                  <a:gd name="T31" fmla="*/ 37 h 180"/>
                  <a:gd name="T32" fmla="*/ 0 w 154"/>
                  <a:gd name="T33" fmla="*/ 67 h 180"/>
                  <a:gd name="T34" fmla="*/ 0 w 154"/>
                  <a:gd name="T35" fmla="*/ 177 h 180"/>
                  <a:gd name="T36" fmla="*/ 1 w 154"/>
                  <a:gd name="T37" fmla="*/ 178 h 180"/>
                  <a:gd name="T38" fmla="*/ 1 w 154"/>
                  <a:gd name="T39" fmla="*/ 179 h 180"/>
                  <a:gd name="T40" fmla="*/ 2 w 154"/>
                  <a:gd name="T41" fmla="*/ 180 h 180"/>
                  <a:gd name="T42" fmla="*/ 3 w 154"/>
                  <a:gd name="T43" fmla="*/ 180 h 180"/>
                  <a:gd name="T44" fmla="*/ 3 w 154"/>
                  <a:gd name="T45" fmla="*/ 180 h 180"/>
                  <a:gd name="T46" fmla="*/ 151 w 154"/>
                  <a:gd name="T47" fmla="*/ 180 h 180"/>
                  <a:gd name="T48" fmla="*/ 152 w 154"/>
                  <a:gd name="T49" fmla="*/ 180 h 180"/>
                  <a:gd name="T50" fmla="*/ 153 w 154"/>
                  <a:gd name="T51" fmla="*/ 179 h 180"/>
                  <a:gd name="T52" fmla="*/ 153 w 154"/>
                  <a:gd name="T53" fmla="*/ 179 h 180"/>
                  <a:gd name="T54" fmla="*/ 154 w 154"/>
                  <a:gd name="T55" fmla="*/ 177 h 180"/>
                  <a:gd name="T56" fmla="*/ 154 w 154"/>
                  <a:gd name="T57" fmla="*/ 67 h 180"/>
                  <a:gd name="T58" fmla="*/ 38 w 154"/>
                  <a:gd name="T59" fmla="*/ 22 h 180"/>
                  <a:gd name="T60" fmla="*/ 86 w 154"/>
                  <a:gd name="T61" fmla="*/ 19 h 180"/>
                  <a:gd name="T62" fmla="*/ 56 w 154"/>
                  <a:gd name="T63" fmla="*/ 16 h 180"/>
                  <a:gd name="T64" fmla="*/ 147 w 154"/>
                  <a:gd name="T65" fmla="*/ 66 h 180"/>
                  <a:gd name="T66" fmla="*/ 131 w 154"/>
                  <a:gd name="T67" fmla="*/ 88 h 180"/>
                  <a:gd name="T68" fmla="*/ 128 w 154"/>
                  <a:gd name="T69" fmla="*/ 62 h 180"/>
                  <a:gd name="T70" fmla="*/ 125 w 154"/>
                  <a:gd name="T71" fmla="*/ 96 h 180"/>
                  <a:gd name="T72" fmla="*/ 78 w 154"/>
                  <a:gd name="T73" fmla="*/ 110 h 180"/>
                  <a:gd name="T74" fmla="*/ 55 w 154"/>
                  <a:gd name="T75" fmla="*/ 120 h 180"/>
                  <a:gd name="T76" fmla="*/ 29 w 154"/>
                  <a:gd name="T77" fmla="*/ 31 h 180"/>
                  <a:gd name="T78" fmla="*/ 23 w 154"/>
                  <a:gd name="T79" fmla="*/ 45 h 180"/>
                  <a:gd name="T80" fmla="*/ 7 w 154"/>
                  <a:gd name="T81" fmla="*/ 67 h 180"/>
                  <a:gd name="T82" fmla="*/ 23 w 154"/>
                  <a:gd name="T83" fmla="*/ 45 h 180"/>
                  <a:gd name="T84" fmla="*/ 50 w 154"/>
                  <a:gd name="T85" fmla="*/ 124 h 180"/>
                  <a:gd name="T86" fmla="*/ 6 w 154"/>
                  <a:gd name="T87" fmla="*/ 76 h 180"/>
                  <a:gd name="T88" fmla="*/ 77 w 154"/>
                  <a:gd name="T89" fmla="*/ 116 h 180"/>
                  <a:gd name="T90" fmla="*/ 9 w 154"/>
                  <a:gd name="T91" fmla="*/ 174 h 180"/>
                  <a:gd name="T92" fmla="*/ 105 w 154"/>
                  <a:gd name="T93" fmla="*/ 124 h 180"/>
                  <a:gd name="T94" fmla="*/ 148 w 154"/>
                  <a:gd name="T95" fmla="*/ 167 h 180"/>
                  <a:gd name="T96" fmla="*/ 116 w 154"/>
                  <a:gd name="T97" fmla="*/ 83 h 180"/>
                  <a:gd name="T98" fmla="*/ 116 w 154"/>
                  <a:gd name="T99" fmla="*/ 77 h 180"/>
                  <a:gd name="T100" fmla="*/ 35 w 154"/>
                  <a:gd name="T101" fmla="*/ 80 h 180"/>
                  <a:gd name="T102" fmla="*/ 38 w 154"/>
                  <a:gd name="T103" fmla="*/ 41 h 180"/>
                  <a:gd name="T104" fmla="*/ 81 w 154"/>
                  <a:gd name="T105" fmla="*/ 38 h 180"/>
                  <a:gd name="T106" fmla="*/ 38 w 154"/>
                  <a:gd name="T107" fmla="*/ 35 h 180"/>
                  <a:gd name="T108" fmla="*/ 38 w 154"/>
                  <a:gd name="T109" fmla="*/ 41 h 180"/>
                  <a:gd name="T110" fmla="*/ 78 w 154"/>
                  <a:gd name="T111" fmla="*/ 62 h 180"/>
                  <a:gd name="T112" fmla="*/ 78 w 154"/>
                  <a:gd name="T113" fmla="*/ 56 h 180"/>
                  <a:gd name="T114" fmla="*/ 35 w 154"/>
                  <a:gd name="T115" fmla="*/ 59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4" h="180">
                    <a:moveTo>
                      <a:pt x="101" y="62"/>
                    </a:moveTo>
                    <a:cubicBezTo>
                      <a:pt x="128" y="62"/>
                      <a:pt x="128" y="62"/>
                      <a:pt x="128" y="62"/>
                    </a:cubicBezTo>
                    <a:cubicBezTo>
                      <a:pt x="128" y="62"/>
                      <a:pt x="128" y="62"/>
                      <a:pt x="128" y="62"/>
                    </a:cubicBezTo>
                    <a:cubicBezTo>
                      <a:pt x="130" y="62"/>
                      <a:pt x="131" y="60"/>
                      <a:pt x="131" y="59"/>
                    </a:cubicBezTo>
                    <a:cubicBezTo>
                      <a:pt x="131" y="58"/>
                      <a:pt x="131" y="57"/>
                      <a:pt x="130" y="56"/>
                    </a:cubicBezTo>
                    <a:cubicBezTo>
                      <a:pt x="92" y="17"/>
                      <a:pt x="92" y="17"/>
                      <a:pt x="92" y="17"/>
                    </a:cubicBezTo>
                    <a:cubicBezTo>
                      <a:pt x="91" y="16"/>
                      <a:pt x="90" y="16"/>
                      <a:pt x="88" y="17"/>
                    </a:cubicBezTo>
                    <a:cubicBezTo>
                      <a:pt x="87" y="17"/>
                      <a:pt x="87" y="18"/>
                      <a:pt x="87" y="19"/>
                    </a:cubicBezTo>
                    <a:cubicBezTo>
                      <a:pt x="87" y="47"/>
                      <a:pt x="87" y="47"/>
                      <a:pt x="87" y="47"/>
                    </a:cubicBezTo>
                    <a:cubicBezTo>
                      <a:pt x="87" y="55"/>
                      <a:pt x="93" y="62"/>
                      <a:pt x="101" y="62"/>
                    </a:cubicBezTo>
                    <a:close/>
                    <a:moveTo>
                      <a:pt x="93" y="27"/>
                    </a:moveTo>
                    <a:cubicBezTo>
                      <a:pt x="121" y="56"/>
                      <a:pt x="121" y="56"/>
                      <a:pt x="121" y="56"/>
                    </a:cubicBezTo>
                    <a:cubicBezTo>
                      <a:pt x="101" y="56"/>
                      <a:pt x="101" y="56"/>
                      <a:pt x="101" y="56"/>
                    </a:cubicBezTo>
                    <a:cubicBezTo>
                      <a:pt x="96" y="56"/>
                      <a:pt x="93" y="52"/>
                      <a:pt x="93" y="47"/>
                    </a:cubicBezTo>
                    <a:lnTo>
                      <a:pt x="93" y="27"/>
                    </a:lnTo>
                    <a:close/>
                    <a:moveTo>
                      <a:pt x="108" y="99"/>
                    </a:moveTo>
                    <a:cubicBezTo>
                      <a:pt x="46" y="99"/>
                      <a:pt x="46" y="99"/>
                      <a:pt x="46" y="99"/>
                    </a:cubicBezTo>
                    <a:cubicBezTo>
                      <a:pt x="44" y="99"/>
                      <a:pt x="43" y="100"/>
                      <a:pt x="43" y="102"/>
                    </a:cubicBezTo>
                    <a:cubicBezTo>
                      <a:pt x="43" y="103"/>
                      <a:pt x="44" y="105"/>
                      <a:pt x="46" y="105"/>
                    </a:cubicBezTo>
                    <a:cubicBezTo>
                      <a:pt x="108" y="105"/>
                      <a:pt x="108" y="105"/>
                      <a:pt x="108" y="105"/>
                    </a:cubicBezTo>
                    <a:cubicBezTo>
                      <a:pt x="110" y="105"/>
                      <a:pt x="111" y="103"/>
                      <a:pt x="111" y="102"/>
                    </a:cubicBezTo>
                    <a:cubicBezTo>
                      <a:pt x="111" y="100"/>
                      <a:pt x="110" y="99"/>
                      <a:pt x="108" y="99"/>
                    </a:cubicBezTo>
                    <a:close/>
                    <a:moveTo>
                      <a:pt x="154" y="67"/>
                    </a:moveTo>
                    <a:cubicBezTo>
                      <a:pt x="154" y="66"/>
                      <a:pt x="154" y="66"/>
                      <a:pt x="153" y="65"/>
                    </a:cubicBezTo>
                    <a:cubicBezTo>
                      <a:pt x="152" y="63"/>
                      <a:pt x="123" y="15"/>
                      <a:pt x="78" y="0"/>
                    </a:cubicBezTo>
                    <a:cubicBezTo>
                      <a:pt x="77" y="0"/>
                      <a:pt x="77" y="0"/>
                      <a:pt x="76" y="0"/>
                    </a:cubicBezTo>
                    <a:cubicBezTo>
                      <a:pt x="66" y="3"/>
                      <a:pt x="55" y="9"/>
                      <a:pt x="45" y="16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0" y="16"/>
                      <a:pt x="23" y="23"/>
                      <a:pt x="23" y="31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7"/>
                      <a:pt x="23" y="37"/>
                      <a:pt x="22" y="37"/>
                    </a:cubicBezTo>
                    <a:cubicBezTo>
                      <a:pt x="9" y="52"/>
                      <a:pt x="1" y="64"/>
                      <a:pt x="1" y="65"/>
                    </a:cubicBezTo>
                    <a:cubicBezTo>
                      <a:pt x="1" y="66"/>
                      <a:pt x="0" y="66"/>
                      <a:pt x="0" y="67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177"/>
                      <a:pt x="0" y="177"/>
                      <a:pt x="0" y="177"/>
                    </a:cubicBezTo>
                    <a:cubicBezTo>
                      <a:pt x="0" y="177"/>
                      <a:pt x="0" y="177"/>
                      <a:pt x="0" y="177"/>
                    </a:cubicBezTo>
                    <a:cubicBezTo>
                      <a:pt x="1" y="178"/>
                      <a:pt x="1" y="178"/>
                      <a:pt x="1" y="178"/>
                    </a:cubicBezTo>
                    <a:cubicBezTo>
                      <a:pt x="1" y="178"/>
                      <a:pt x="1" y="178"/>
                      <a:pt x="1" y="179"/>
                    </a:cubicBezTo>
                    <a:cubicBezTo>
                      <a:pt x="1" y="179"/>
                      <a:pt x="1" y="179"/>
                      <a:pt x="1" y="179"/>
                    </a:cubicBezTo>
                    <a:cubicBezTo>
                      <a:pt x="1" y="179"/>
                      <a:pt x="1" y="179"/>
                      <a:pt x="2" y="179"/>
                    </a:cubicBezTo>
                    <a:cubicBezTo>
                      <a:pt x="2" y="179"/>
                      <a:pt x="2" y="180"/>
                      <a:pt x="2" y="180"/>
                    </a:cubicBezTo>
                    <a:cubicBezTo>
                      <a:pt x="2" y="180"/>
                      <a:pt x="2" y="180"/>
                      <a:pt x="2" y="180"/>
                    </a:cubicBezTo>
                    <a:cubicBezTo>
                      <a:pt x="2" y="180"/>
                      <a:pt x="3" y="180"/>
                      <a:pt x="3" y="180"/>
                    </a:cubicBezTo>
                    <a:cubicBezTo>
                      <a:pt x="3" y="180"/>
                      <a:pt x="3" y="180"/>
                      <a:pt x="3" y="180"/>
                    </a:cubicBezTo>
                    <a:cubicBezTo>
                      <a:pt x="3" y="180"/>
                      <a:pt x="3" y="180"/>
                      <a:pt x="3" y="180"/>
                    </a:cubicBezTo>
                    <a:cubicBezTo>
                      <a:pt x="151" y="180"/>
                      <a:pt x="151" y="180"/>
                      <a:pt x="151" y="180"/>
                    </a:cubicBezTo>
                    <a:cubicBezTo>
                      <a:pt x="151" y="180"/>
                      <a:pt x="151" y="180"/>
                      <a:pt x="151" y="180"/>
                    </a:cubicBezTo>
                    <a:cubicBezTo>
                      <a:pt x="151" y="180"/>
                      <a:pt x="151" y="180"/>
                      <a:pt x="152" y="180"/>
                    </a:cubicBezTo>
                    <a:cubicBezTo>
                      <a:pt x="152" y="180"/>
                      <a:pt x="152" y="180"/>
                      <a:pt x="152" y="180"/>
                    </a:cubicBezTo>
                    <a:cubicBezTo>
                      <a:pt x="152" y="180"/>
                      <a:pt x="152" y="180"/>
                      <a:pt x="152" y="180"/>
                    </a:cubicBezTo>
                    <a:cubicBezTo>
                      <a:pt x="153" y="180"/>
                      <a:pt x="153" y="179"/>
                      <a:pt x="153" y="179"/>
                    </a:cubicBezTo>
                    <a:cubicBezTo>
                      <a:pt x="153" y="179"/>
                      <a:pt x="153" y="179"/>
                      <a:pt x="153" y="179"/>
                    </a:cubicBezTo>
                    <a:cubicBezTo>
                      <a:pt x="153" y="179"/>
                      <a:pt x="153" y="179"/>
                      <a:pt x="153" y="179"/>
                    </a:cubicBezTo>
                    <a:cubicBezTo>
                      <a:pt x="154" y="178"/>
                      <a:pt x="154" y="178"/>
                      <a:pt x="154" y="178"/>
                    </a:cubicBezTo>
                    <a:cubicBezTo>
                      <a:pt x="154" y="178"/>
                      <a:pt x="154" y="178"/>
                      <a:pt x="154" y="177"/>
                    </a:cubicBezTo>
                    <a:cubicBezTo>
                      <a:pt x="154" y="177"/>
                      <a:pt x="154" y="177"/>
                      <a:pt x="154" y="177"/>
                    </a:cubicBezTo>
                    <a:cubicBezTo>
                      <a:pt x="154" y="67"/>
                      <a:pt x="154" y="67"/>
                      <a:pt x="154" y="67"/>
                    </a:cubicBezTo>
                    <a:cubicBezTo>
                      <a:pt x="154" y="67"/>
                      <a:pt x="154" y="67"/>
                      <a:pt x="154" y="67"/>
                    </a:cubicBezTo>
                    <a:close/>
                    <a:moveTo>
                      <a:pt x="38" y="22"/>
                    </a:moveTo>
                    <a:cubicBezTo>
                      <a:pt x="83" y="22"/>
                      <a:pt x="83" y="22"/>
                      <a:pt x="83" y="22"/>
                    </a:cubicBezTo>
                    <a:cubicBezTo>
                      <a:pt x="85" y="22"/>
                      <a:pt x="86" y="21"/>
                      <a:pt x="86" y="19"/>
                    </a:cubicBezTo>
                    <a:cubicBezTo>
                      <a:pt x="86" y="18"/>
                      <a:pt x="85" y="16"/>
                      <a:pt x="83" y="16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63" y="12"/>
                      <a:pt x="70" y="8"/>
                      <a:pt x="77" y="6"/>
                    </a:cubicBezTo>
                    <a:cubicBezTo>
                      <a:pt x="115" y="19"/>
                      <a:pt x="142" y="58"/>
                      <a:pt x="147" y="66"/>
                    </a:cubicBezTo>
                    <a:cubicBezTo>
                      <a:pt x="147" y="67"/>
                      <a:pt x="147" y="67"/>
                      <a:pt x="147" y="67"/>
                    </a:cubicBezTo>
                    <a:cubicBezTo>
                      <a:pt x="147" y="67"/>
                      <a:pt x="141" y="76"/>
                      <a:pt x="131" y="88"/>
                    </a:cubicBezTo>
                    <a:cubicBezTo>
                      <a:pt x="131" y="65"/>
                      <a:pt x="131" y="65"/>
                      <a:pt x="131" y="65"/>
                    </a:cubicBezTo>
                    <a:cubicBezTo>
                      <a:pt x="131" y="64"/>
                      <a:pt x="130" y="62"/>
                      <a:pt x="128" y="62"/>
                    </a:cubicBezTo>
                    <a:cubicBezTo>
                      <a:pt x="127" y="62"/>
                      <a:pt x="125" y="64"/>
                      <a:pt x="125" y="65"/>
                    </a:cubicBezTo>
                    <a:cubicBezTo>
                      <a:pt x="125" y="96"/>
                      <a:pt x="125" y="96"/>
                      <a:pt x="125" y="96"/>
                    </a:cubicBezTo>
                    <a:cubicBezTo>
                      <a:pt x="118" y="104"/>
                      <a:pt x="109" y="113"/>
                      <a:pt x="99" y="120"/>
                    </a:cubicBezTo>
                    <a:cubicBezTo>
                      <a:pt x="93" y="116"/>
                      <a:pt x="86" y="113"/>
                      <a:pt x="78" y="110"/>
                    </a:cubicBezTo>
                    <a:cubicBezTo>
                      <a:pt x="77" y="110"/>
                      <a:pt x="77" y="110"/>
                      <a:pt x="76" y="110"/>
                    </a:cubicBezTo>
                    <a:cubicBezTo>
                      <a:pt x="69" y="113"/>
                      <a:pt x="62" y="116"/>
                      <a:pt x="55" y="120"/>
                    </a:cubicBezTo>
                    <a:cubicBezTo>
                      <a:pt x="45" y="113"/>
                      <a:pt x="36" y="104"/>
                      <a:pt x="29" y="96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26"/>
                      <a:pt x="33" y="22"/>
                      <a:pt x="38" y="22"/>
                    </a:cubicBezTo>
                    <a:close/>
                    <a:moveTo>
                      <a:pt x="23" y="45"/>
                    </a:moveTo>
                    <a:cubicBezTo>
                      <a:pt x="23" y="89"/>
                      <a:pt x="23" y="89"/>
                      <a:pt x="23" y="89"/>
                    </a:cubicBezTo>
                    <a:cubicBezTo>
                      <a:pt x="13" y="76"/>
                      <a:pt x="7" y="67"/>
                      <a:pt x="7" y="67"/>
                    </a:cubicBezTo>
                    <a:cubicBezTo>
                      <a:pt x="7" y="67"/>
                      <a:pt x="7" y="67"/>
                      <a:pt x="7" y="66"/>
                    </a:cubicBezTo>
                    <a:cubicBezTo>
                      <a:pt x="9" y="63"/>
                      <a:pt x="15" y="55"/>
                      <a:pt x="23" y="45"/>
                    </a:cubicBezTo>
                    <a:close/>
                    <a:moveTo>
                      <a:pt x="6" y="76"/>
                    </a:moveTo>
                    <a:cubicBezTo>
                      <a:pt x="13" y="87"/>
                      <a:pt x="29" y="107"/>
                      <a:pt x="50" y="124"/>
                    </a:cubicBezTo>
                    <a:cubicBezTo>
                      <a:pt x="29" y="138"/>
                      <a:pt x="14" y="156"/>
                      <a:pt x="6" y="167"/>
                    </a:cubicBezTo>
                    <a:lnTo>
                      <a:pt x="6" y="76"/>
                    </a:lnTo>
                    <a:close/>
                    <a:moveTo>
                      <a:pt x="9" y="174"/>
                    </a:moveTo>
                    <a:cubicBezTo>
                      <a:pt x="17" y="162"/>
                      <a:pt x="43" y="128"/>
                      <a:pt x="77" y="116"/>
                    </a:cubicBezTo>
                    <a:cubicBezTo>
                      <a:pt x="112" y="128"/>
                      <a:pt x="137" y="162"/>
                      <a:pt x="145" y="174"/>
                    </a:cubicBezTo>
                    <a:lnTo>
                      <a:pt x="9" y="174"/>
                    </a:lnTo>
                    <a:close/>
                    <a:moveTo>
                      <a:pt x="148" y="167"/>
                    </a:moveTo>
                    <a:cubicBezTo>
                      <a:pt x="140" y="156"/>
                      <a:pt x="125" y="138"/>
                      <a:pt x="105" y="124"/>
                    </a:cubicBezTo>
                    <a:cubicBezTo>
                      <a:pt x="126" y="107"/>
                      <a:pt x="141" y="87"/>
                      <a:pt x="148" y="76"/>
                    </a:cubicBezTo>
                    <a:lnTo>
                      <a:pt x="148" y="167"/>
                    </a:lnTo>
                    <a:close/>
                    <a:moveTo>
                      <a:pt x="38" y="83"/>
                    </a:moveTo>
                    <a:cubicBezTo>
                      <a:pt x="116" y="83"/>
                      <a:pt x="116" y="83"/>
                      <a:pt x="116" y="83"/>
                    </a:cubicBezTo>
                    <a:cubicBezTo>
                      <a:pt x="118" y="83"/>
                      <a:pt x="119" y="82"/>
                      <a:pt x="119" y="80"/>
                    </a:cubicBezTo>
                    <a:cubicBezTo>
                      <a:pt x="119" y="79"/>
                      <a:pt x="118" y="77"/>
                      <a:pt x="116" y="77"/>
                    </a:cubicBezTo>
                    <a:cubicBezTo>
                      <a:pt x="38" y="77"/>
                      <a:pt x="38" y="77"/>
                      <a:pt x="38" y="77"/>
                    </a:cubicBezTo>
                    <a:cubicBezTo>
                      <a:pt x="37" y="77"/>
                      <a:pt x="35" y="79"/>
                      <a:pt x="35" y="80"/>
                    </a:cubicBezTo>
                    <a:cubicBezTo>
                      <a:pt x="35" y="82"/>
                      <a:pt x="37" y="83"/>
                      <a:pt x="38" y="83"/>
                    </a:cubicBezTo>
                    <a:close/>
                    <a:moveTo>
                      <a:pt x="38" y="41"/>
                    </a:moveTo>
                    <a:cubicBezTo>
                      <a:pt x="78" y="41"/>
                      <a:pt x="78" y="41"/>
                      <a:pt x="78" y="41"/>
                    </a:cubicBezTo>
                    <a:cubicBezTo>
                      <a:pt x="80" y="41"/>
                      <a:pt x="81" y="40"/>
                      <a:pt x="81" y="38"/>
                    </a:cubicBezTo>
                    <a:cubicBezTo>
                      <a:pt x="81" y="36"/>
                      <a:pt x="80" y="35"/>
                      <a:pt x="78" y="35"/>
                    </a:cubicBezTo>
                    <a:cubicBezTo>
                      <a:pt x="38" y="35"/>
                      <a:pt x="38" y="35"/>
                      <a:pt x="38" y="35"/>
                    </a:cubicBezTo>
                    <a:cubicBezTo>
                      <a:pt x="37" y="35"/>
                      <a:pt x="35" y="36"/>
                      <a:pt x="35" y="38"/>
                    </a:cubicBezTo>
                    <a:cubicBezTo>
                      <a:pt x="35" y="40"/>
                      <a:pt x="37" y="41"/>
                      <a:pt x="38" y="41"/>
                    </a:cubicBezTo>
                    <a:close/>
                    <a:moveTo>
                      <a:pt x="38" y="62"/>
                    </a:moveTo>
                    <a:cubicBezTo>
                      <a:pt x="78" y="62"/>
                      <a:pt x="78" y="62"/>
                      <a:pt x="78" y="62"/>
                    </a:cubicBezTo>
                    <a:cubicBezTo>
                      <a:pt x="80" y="62"/>
                      <a:pt x="81" y="61"/>
                      <a:pt x="81" y="59"/>
                    </a:cubicBezTo>
                    <a:cubicBezTo>
                      <a:pt x="81" y="58"/>
                      <a:pt x="80" y="56"/>
                      <a:pt x="78" y="56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37" y="56"/>
                      <a:pt x="35" y="58"/>
                      <a:pt x="35" y="59"/>
                    </a:cubicBezTo>
                    <a:cubicBezTo>
                      <a:pt x="35" y="61"/>
                      <a:pt x="37" y="62"/>
                      <a:pt x="38" y="62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39" name="Freeform 73"/>
              <p:cNvSpPr>
                <a:spLocks noEditPoints="1"/>
              </p:cNvSpPr>
              <p:nvPr/>
            </p:nvSpPr>
            <p:spPr bwMode="auto">
              <a:xfrm>
                <a:off x="6471" y="3775"/>
                <a:ext cx="468" cy="381"/>
              </a:xfrm>
              <a:custGeom>
                <a:avLst/>
                <a:gdLst>
                  <a:gd name="T0" fmla="*/ 169 w 198"/>
                  <a:gd name="T1" fmla="*/ 3 h 161"/>
                  <a:gd name="T2" fmla="*/ 169 w 198"/>
                  <a:gd name="T3" fmla="*/ 2 h 161"/>
                  <a:gd name="T4" fmla="*/ 169 w 198"/>
                  <a:gd name="T5" fmla="*/ 1 h 161"/>
                  <a:gd name="T6" fmla="*/ 168 w 198"/>
                  <a:gd name="T7" fmla="*/ 1 h 161"/>
                  <a:gd name="T8" fmla="*/ 167 w 198"/>
                  <a:gd name="T9" fmla="*/ 1 h 161"/>
                  <a:gd name="T10" fmla="*/ 166 w 198"/>
                  <a:gd name="T11" fmla="*/ 0 h 161"/>
                  <a:gd name="T12" fmla="*/ 2 w 198"/>
                  <a:gd name="T13" fmla="*/ 0 h 161"/>
                  <a:gd name="T14" fmla="*/ 1 w 198"/>
                  <a:gd name="T15" fmla="*/ 1 h 161"/>
                  <a:gd name="T16" fmla="*/ 1 w 198"/>
                  <a:gd name="T17" fmla="*/ 1 h 161"/>
                  <a:gd name="T18" fmla="*/ 0 w 198"/>
                  <a:gd name="T19" fmla="*/ 2 h 161"/>
                  <a:gd name="T20" fmla="*/ 0 w 198"/>
                  <a:gd name="T21" fmla="*/ 3 h 161"/>
                  <a:gd name="T22" fmla="*/ 0 w 198"/>
                  <a:gd name="T23" fmla="*/ 126 h 161"/>
                  <a:gd name="T24" fmla="*/ 134 w 198"/>
                  <a:gd name="T25" fmla="*/ 129 h 161"/>
                  <a:gd name="T26" fmla="*/ 198 w 198"/>
                  <a:gd name="T27" fmla="*/ 128 h 161"/>
                  <a:gd name="T28" fmla="*/ 161 w 198"/>
                  <a:gd name="T29" fmla="*/ 6 h 161"/>
                  <a:gd name="T30" fmla="*/ 8 w 198"/>
                  <a:gd name="T31" fmla="*/ 6 h 161"/>
                  <a:gd name="T32" fmla="*/ 163 w 198"/>
                  <a:gd name="T33" fmla="*/ 13 h 161"/>
                  <a:gd name="T34" fmla="*/ 152 w 198"/>
                  <a:gd name="T35" fmla="*/ 100 h 161"/>
                  <a:gd name="T36" fmla="*/ 163 w 198"/>
                  <a:gd name="T37" fmla="*/ 13 h 161"/>
                  <a:gd name="T38" fmla="*/ 55 w 198"/>
                  <a:gd name="T39" fmla="*/ 63 h 161"/>
                  <a:gd name="T40" fmla="*/ 6 w 198"/>
                  <a:gd name="T41" fmla="*/ 13 h 161"/>
                  <a:gd name="T42" fmla="*/ 60 w 198"/>
                  <a:gd name="T43" fmla="*/ 66 h 161"/>
                  <a:gd name="T44" fmla="*/ 84 w 198"/>
                  <a:gd name="T45" fmla="*/ 77 h 161"/>
                  <a:gd name="T46" fmla="*/ 85 w 198"/>
                  <a:gd name="T47" fmla="*/ 77 h 161"/>
                  <a:gd name="T48" fmla="*/ 109 w 198"/>
                  <a:gd name="T49" fmla="*/ 66 h 161"/>
                  <a:gd name="T50" fmla="*/ 135 w 198"/>
                  <a:gd name="T51" fmla="*/ 123 h 161"/>
                  <a:gd name="T52" fmla="*/ 166 w 198"/>
                  <a:gd name="T53" fmla="*/ 155 h 161"/>
                  <a:gd name="T54" fmla="*/ 166 w 198"/>
                  <a:gd name="T55" fmla="*/ 102 h 161"/>
                  <a:gd name="T56" fmla="*/ 166 w 198"/>
                  <a:gd name="T57" fmla="*/ 155 h 161"/>
                  <a:gd name="T58" fmla="*/ 170 w 198"/>
                  <a:gd name="T59" fmla="*/ 133 h 161"/>
                  <a:gd name="T60" fmla="*/ 167 w 198"/>
                  <a:gd name="T61" fmla="*/ 115 h 161"/>
                  <a:gd name="T62" fmla="*/ 164 w 198"/>
                  <a:gd name="T63" fmla="*/ 133 h 161"/>
                  <a:gd name="T64" fmla="*/ 154 w 198"/>
                  <a:gd name="T65" fmla="*/ 127 h 161"/>
                  <a:gd name="T66" fmla="*/ 164 w 198"/>
                  <a:gd name="T67" fmla="*/ 142 h 161"/>
                  <a:gd name="T68" fmla="*/ 169 w 198"/>
                  <a:gd name="T69" fmla="*/ 142 h 161"/>
                  <a:gd name="T70" fmla="*/ 179 w 198"/>
                  <a:gd name="T71" fmla="*/ 127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98" h="161">
                    <a:moveTo>
                      <a:pt x="169" y="96"/>
                    </a:moveTo>
                    <a:cubicBezTo>
                      <a:pt x="169" y="3"/>
                      <a:pt x="169" y="3"/>
                      <a:pt x="169" y="3"/>
                    </a:cubicBezTo>
                    <a:cubicBezTo>
                      <a:pt x="169" y="3"/>
                      <a:pt x="169" y="3"/>
                      <a:pt x="169" y="3"/>
                    </a:cubicBezTo>
                    <a:cubicBezTo>
                      <a:pt x="169" y="3"/>
                      <a:pt x="169" y="3"/>
                      <a:pt x="169" y="2"/>
                    </a:cubicBezTo>
                    <a:cubicBezTo>
                      <a:pt x="169" y="2"/>
                      <a:pt x="169" y="2"/>
                      <a:pt x="169" y="2"/>
                    </a:cubicBezTo>
                    <a:cubicBezTo>
                      <a:pt x="169" y="2"/>
                      <a:pt x="169" y="2"/>
                      <a:pt x="169" y="1"/>
                    </a:cubicBezTo>
                    <a:cubicBezTo>
                      <a:pt x="169" y="1"/>
                      <a:pt x="168" y="1"/>
                      <a:pt x="168" y="1"/>
                    </a:cubicBezTo>
                    <a:cubicBezTo>
                      <a:pt x="168" y="1"/>
                      <a:pt x="168" y="1"/>
                      <a:pt x="168" y="1"/>
                    </a:cubicBezTo>
                    <a:cubicBezTo>
                      <a:pt x="168" y="1"/>
                      <a:pt x="168" y="1"/>
                      <a:pt x="168" y="1"/>
                    </a:cubicBezTo>
                    <a:cubicBezTo>
                      <a:pt x="168" y="1"/>
                      <a:pt x="167" y="1"/>
                      <a:pt x="167" y="1"/>
                    </a:cubicBezTo>
                    <a:cubicBezTo>
                      <a:pt x="167" y="0"/>
                      <a:pt x="167" y="0"/>
                      <a:pt x="167" y="0"/>
                    </a:cubicBezTo>
                    <a:cubicBezTo>
                      <a:pt x="167" y="0"/>
                      <a:pt x="167" y="0"/>
                      <a:pt x="166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26"/>
                      <a:pt x="0" y="126"/>
                      <a:pt x="0" y="126"/>
                    </a:cubicBezTo>
                    <a:cubicBezTo>
                      <a:pt x="0" y="127"/>
                      <a:pt x="1" y="129"/>
                      <a:pt x="3" y="129"/>
                    </a:cubicBezTo>
                    <a:cubicBezTo>
                      <a:pt x="134" y="129"/>
                      <a:pt x="134" y="129"/>
                      <a:pt x="134" y="129"/>
                    </a:cubicBezTo>
                    <a:cubicBezTo>
                      <a:pt x="134" y="146"/>
                      <a:pt x="149" y="161"/>
                      <a:pt x="166" y="161"/>
                    </a:cubicBezTo>
                    <a:cubicBezTo>
                      <a:pt x="184" y="161"/>
                      <a:pt x="198" y="146"/>
                      <a:pt x="198" y="128"/>
                    </a:cubicBezTo>
                    <a:cubicBezTo>
                      <a:pt x="198" y="112"/>
                      <a:pt x="186" y="98"/>
                      <a:pt x="169" y="96"/>
                    </a:cubicBezTo>
                    <a:close/>
                    <a:moveTo>
                      <a:pt x="161" y="6"/>
                    </a:moveTo>
                    <a:cubicBezTo>
                      <a:pt x="152" y="20"/>
                      <a:pt x="124" y="58"/>
                      <a:pt x="85" y="71"/>
                    </a:cubicBezTo>
                    <a:cubicBezTo>
                      <a:pt x="46" y="58"/>
                      <a:pt x="17" y="20"/>
                      <a:pt x="8" y="6"/>
                    </a:cubicBezTo>
                    <a:lnTo>
                      <a:pt x="161" y="6"/>
                    </a:lnTo>
                    <a:close/>
                    <a:moveTo>
                      <a:pt x="163" y="13"/>
                    </a:moveTo>
                    <a:cubicBezTo>
                      <a:pt x="163" y="96"/>
                      <a:pt x="163" y="96"/>
                      <a:pt x="163" y="96"/>
                    </a:cubicBezTo>
                    <a:cubicBezTo>
                      <a:pt x="159" y="97"/>
                      <a:pt x="155" y="98"/>
                      <a:pt x="152" y="100"/>
                    </a:cubicBezTo>
                    <a:cubicBezTo>
                      <a:pt x="140" y="85"/>
                      <a:pt x="127" y="72"/>
                      <a:pt x="115" y="62"/>
                    </a:cubicBezTo>
                    <a:cubicBezTo>
                      <a:pt x="138" y="47"/>
                      <a:pt x="155" y="25"/>
                      <a:pt x="163" y="13"/>
                    </a:cubicBezTo>
                    <a:close/>
                    <a:moveTo>
                      <a:pt x="6" y="13"/>
                    </a:moveTo>
                    <a:cubicBezTo>
                      <a:pt x="14" y="25"/>
                      <a:pt x="31" y="47"/>
                      <a:pt x="55" y="63"/>
                    </a:cubicBezTo>
                    <a:cubicBezTo>
                      <a:pt x="31" y="81"/>
                      <a:pt x="13" y="105"/>
                      <a:pt x="6" y="116"/>
                    </a:cubicBezTo>
                    <a:lnTo>
                      <a:pt x="6" y="13"/>
                    </a:lnTo>
                    <a:close/>
                    <a:moveTo>
                      <a:pt x="9" y="123"/>
                    </a:moveTo>
                    <a:cubicBezTo>
                      <a:pt x="15" y="113"/>
                      <a:pt x="33" y="86"/>
                      <a:pt x="60" y="66"/>
                    </a:cubicBezTo>
                    <a:cubicBezTo>
                      <a:pt x="67" y="71"/>
                      <a:pt x="75" y="74"/>
                      <a:pt x="84" y="77"/>
                    </a:cubicBezTo>
                    <a:cubicBezTo>
                      <a:pt x="84" y="77"/>
                      <a:pt x="84" y="77"/>
                      <a:pt x="84" y="77"/>
                    </a:cubicBezTo>
                    <a:cubicBezTo>
                      <a:pt x="84" y="77"/>
                      <a:pt x="84" y="77"/>
                      <a:pt x="85" y="77"/>
                    </a:cubicBezTo>
                    <a:cubicBezTo>
                      <a:pt x="85" y="77"/>
                      <a:pt x="85" y="77"/>
                      <a:pt x="85" y="77"/>
                    </a:cubicBezTo>
                    <a:cubicBezTo>
                      <a:pt x="85" y="77"/>
                      <a:pt x="85" y="77"/>
                      <a:pt x="86" y="77"/>
                    </a:cubicBezTo>
                    <a:cubicBezTo>
                      <a:pt x="94" y="74"/>
                      <a:pt x="102" y="70"/>
                      <a:pt x="109" y="66"/>
                    </a:cubicBezTo>
                    <a:cubicBezTo>
                      <a:pt x="122" y="76"/>
                      <a:pt x="135" y="88"/>
                      <a:pt x="146" y="103"/>
                    </a:cubicBezTo>
                    <a:cubicBezTo>
                      <a:pt x="140" y="108"/>
                      <a:pt x="136" y="115"/>
                      <a:pt x="135" y="123"/>
                    </a:cubicBezTo>
                    <a:lnTo>
                      <a:pt x="9" y="123"/>
                    </a:lnTo>
                    <a:close/>
                    <a:moveTo>
                      <a:pt x="166" y="155"/>
                    </a:moveTo>
                    <a:cubicBezTo>
                      <a:pt x="152" y="155"/>
                      <a:pt x="140" y="143"/>
                      <a:pt x="140" y="128"/>
                    </a:cubicBezTo>
                    <a:cubicBezTo>
                      <a:pt x="140" y="114"/>
                      <a:pt x="152" y="102"/>
                      <a:pt x="166" y="102"/>
                    </a:cubicBezTo>
                    <a:cubicBezTo>
                      <a:pt x="181" y="102"/>
                      <a:pt x="192" y="114"/>
                      <a:pt x="192" y="128"/>
                    </a:cubicBezTo>
                    <a:cubicBezTo>
                      <a:pt x="192" y="143"/>
                      <a:pt x="181" y="155"/>
                      <a:pt x="166" y="155"/>
                    </a:cubicBezTo>
                    <a:close/>
                    <a:moveTo>
                      <a:pt x="175" y="127"/>
                    </a:moveTo>
                    <a:cubicBezTo>
                      <a:pt x="170" y="133"/>
                      <a:pt x="170" y="133"/>
                      <a:pt x="170" y="133"/>
                    </a:cubicBezTo>
                    <a:cubicBezTo>
                      <a:pt x="170" y="118"/>
                      <a:pt x="170" y="118"/>
                      <a:pt x="170" y="118"/>
                    </a:cubicBezTo>
                    <a:cubicBezTo>
                      <a:pt x="170" y="117"/>
                      <a:pt x="168" y="115"/>
                      <a:pt x="167" y="115"/>
                    </a:cubicBezTo>
                    <a:cubicBezTo>
                      <a:pt x="165" y="115"/>
                      <a:pt x="164" y="117"/>
                      <a:pt x="164" y="118"/>
                    </a:cubicBezTo>
                    <a:cubicBezTo>
                      <a:pt x="164" y="133"/>
                      <a:pt x="164" y="133"/>
                      <a:pt x="164" y="133"/>
                    </a:cubicBezTo>
                    <a:cubicBezTo>
                      <a:pt x="158" y="127"/>
                      <a:pt x="158" y="127"/>
                      <a:pt x="158" y="127"/>
                    </a:cubicBezTo>
                    <a:cubicBezTo>
                      <a:pt x="157" y="126"/>
                      <a:pt x="155" y="126"/>
                      <a:pt x="154" y="127"/>
                    </a:cubicBezTo>
                    <a:cubicBezTo>
                      <a:pt x="153" y="128"/>
                      <a:pt x="153" y="130"/>
                      <a:pt x="154" y="131"/>
                    </a:cubicBezTo>
                    <a:cubicBezTo>
                      <a:pt x="164" y="142"/>
                      <a:pt x="164" y="142"/>
                      <a:pt x="164" y="142"/>
                    </a:cubicBezTo>
                    <a:cubicBezTo>
                      <a:pt x="165" y="143"/>
                      <a:pt x="166" y="143"/>
                      <a:pt x="167" y="143"/>
                    </a:cubicBezTo>
                    <a:cubicBezTo>
                      <a:pt x="167" y="143"/>
                      <a:pt x="168" y="143"/>
                      <a:pt x="169" y="142"/>
                    </a:cubicBezTo>
                    <a:cubicBezTo>
                      <a:pt x="179" y="131"/>
                      <a:pt x="179" y="131"/>
                      <a:pt x="179" y="131"/>
                    </a:cubicBezTo>
                    <a:cubicBezTo>
                      <a:pt x="181" y="130"/>
                      <a:pt x="181" y="128"/>
                      <a:pt x="179" y="127"/>
                    </a:cubicBezTo>
                    <a:cubicBezTo>
                      <a:pt x="178" y="126"/>
                      <a:pt x="176" y="126"/>
                      <a:pt x="175" y="127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40" name="Freeform 74"/>
              <p:cNvSpPr>
                <a:spLocks noEditPoints="1"/>
              </p:cNvSpPr>
              <p:nvPr/>
            </p:nvSpPr>
            <p:spPr bwMode="auto">
              <a:xfrm>
                <a:off x="5755" y="3705"/>
                <a:ext cx="470" cy="371"/>
              </a:xfrm>
              <a:custGeom>
                <a:avLst/>
                <a:gdLst>
                  <a:gd name="T0" fmla="*/ 135 w 199"/>
                  <a:gd name="T1" fmla="*/ 29 h 157"/>
                  <a:gd name="T2" fmla="*/ 3 w 199"/>
                  <a:gd name="T3" fmla="*/ 29 h 157"/>
                  <a:gd name="T4" fmla="*/ 2 w 199"/>
                  <a:gd name="T5" fmla="*/ 29 h 157"/>
                  <a:gd name="T6" fmla="*/ 1 w 199"/>
                  <a:gd name="T7" fmla="*/ 30 h 157"/>
                  <a:gd name="T8" fmla="*/ 1 w 199"/>
                  <a:gd name="T9" fmla="*/ 31 h 157"/>
                  <a:gd name="T10" fmla="*/ 0 w 199"/>
                  <a:gd name="T11" fmla="*/ 32 h 157"/>
                  <a:gd name="T12" fmla="*/ 0 w 199"/>
                  <a:gd name="T13" fmla="*/ 154 h 157"/>
                  <a:gd name="T14" fmla="*/ 167 w 199"/>
                  <a:gd name="T15" fmla="*/ 157 h 157"/>
                  <a:gd name="T16" fmla="*/ 170 w 199"/>
                  <a:gd name="T17" fmla="*/ 64 h 157"/>
                  <a:gd name="T18" fmla="*/ 167 w 199"/>
                  <a:gd name="T19" fmla="*/ 0 h 157"/>
                  <a:gd name="T20" fmla="*/ 146 w 199"/>
                  <a:gd name="T21" fmla="*/ 56 h 157"/>
                  <a:gd name="T22" fmla="*/ 9 w 199"/>
                  <a:gd name="T23" fmla="*/ 35 h 157"/>
                  <a:gd name="T24" fmla="*/ 6 w 199"/>
                  <a:gd name="T25" fmla="*/ 42 h 157"/>
                  <a:gd name="T26" fmla="*/ 6 w 199"/>
                  <a:gd name="T27" fmla="*/ 145 h 157"/>
                  <a:gd name="T28" fmla="*/ 9 w 199"/>
                  <a:gd name="T29" fmla="*/ 151 h 157"/>
                  <a:gd name="T30" fmla="*/ 84 w 199"/>
                  <a:gd name="T31" fmla="*/ 106 h 157"/>
                  <a:gd name="T32" fmla="*/ 85 w 199"/>
                  <a:gd name="T33" fmla="*/ 106 h 157"/>
                  <a:gd name="T34" fmla="*/ 86 w 199"/>
                  <a:gd name="T35" fmla="*/ 106 h 157"/>
                  <a:gd name="T36" fmla="*/ 161 w 199"/>
                  <a:gd name="T37" fmla="*/ 151 h 157"/>
                  <a:gd name="T38" fmla="*/ 164 w 199"/>
                  <a:gd name="T39" fmla="*/ 145 h 157"/>
                  <a:gd name="T40" fmla="*/ 150 w 199"/>
                  <a:gd name="T41" fmla="*/ 59 h 157"/>
                  <a:gd name="T42" fmla="*/ 164 w 199"/>
                  <a:gd name="T43" fmla="*/ 145 h 157"/>
                  <a:gd name="T44" fmla="*/ 141 w 199"/>
                  <a:gd name="T45" fmla="*/ 32 h 157"/>
                  <a:gd name="T46" fmla="*/ 193 w 199"/>
                  <a:gd name="T47" fmla="*/ 32 h 157"/>
                  <a:gd name="T48" fmla="*/ 180 w 199"/>
                  <a:gd name="T49" fmla="*/ 29 h 157"/>
                  <a:gd name="T50" fmla="*/ 170 w 199"/>
                  <a:gd name="T51" fmla="*/ 19 h 157"/>
                  <a:gd name="T52" fmla="*/ 164 w 199"/>
                  <a:gd name="T53" fmla="*/ 19 h 157"/>
                  <a:gd name="T54" fmla="*/ 154 w 199"/>
                  <a:gd name="T55" fmla="*/ 29 h 157"/>
                  <a:gd name="T56" fmla="*/ 154 w 199"/>
                  <a:gd name="T57" fmla="*/ 35 h 157"/>
                  <a:gd name="T58" fmla="*/ 164 w 199"/>
                  <a:gd name="T59" fmla="*/ 45 h 157"/>
                  <a:gd name="T60" fmla="*/ 170 w 199"/>
                  <a:gd name="T61" fmla="*/ 45 h 157"/>
                  <a:gd name="T62" fmla="*/ 180 w 199"/>
                  <a:gd name="T63" fmla="*/ 35 h 157"/>
                  <a:gd name="T64" fmla="*/ 180 w 199"/>
                  <a:gd name="T65" fmla="*/ 29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99" h="157">
                    <a:moveTo>
                      <a:pt x="167" y="0"/>
                    </a:moveTo>
                    <a:cubicBezTo>
                      <a:pt x="150" y="0"/>
                      <a:pt x="137" y="13"/>
                      <a:pt x="135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9"/>
                      <a:pt x="3" y="29"/>
                      <a:pt x="3" y="29"/>
                    </a:cubicBezTo>
                    <a:cubicBezTo>
                      <a:pt x="3" y="29"/>
                      <a:pt x="3" y="29"/>
                      <a:pt x="2" y="29"/>
                    </a:cubicBezTo>
                    <a:cubicBezTo>
                      <a:pt x="2" y="29"/>
                      <a:pt x="2" y="29"/>
                      <a:pt x="2" y="29"/>
                    </a:cubicBezTo>
                    <a:cubicBezTo>
                      <a:pt x="2" y="30"/>
                      <a:pt x="2" y="30"/>
                      <a:pt x="2" y="30"/>
                    </a:cubicBezTo>
                    <a:cubicBezTo>
                      <a:pt x="2" y="30"/>
                      <a:pt x="2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1"/>
                      <a:pt x="1" y="31"/>
                    </a:cubicBezTo>
                    <a:cubicBezTo>
                      <a:pt x="1" y="31"/>
                      <a:pt x="1" y="31"/>
                      <a:pt x="0" y="31"/>
                    </a:cubicBezTo>
                    <a:cubicBezTo>
                      <a:pt x="0" y="31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56"/>
                      <a:pt x="2" y="157"/>
                      <a:pt x="3" y="157"/>
                    </a:cubicBezTo>
                    <a:cubicBezTo>
                      <a:pt x="167" y="157"/>
                      <a:pt x="167" y="157"/>
                      <a:pt x="167" y="157"/>
                    </a:cubicBezTo>
                    <a:cubicBezTo>
                      <a:pt x="169" y="157"/>
                      <a:pt x="170" y="156"/>
                      <a:pt x="170" y="154"/>
                    </a:cubicBezTo>
                    <a:cubicBezTo>
                      <a:pt x="170" y="64"/>
                      <a:pt x="170" y="64"/>
                      <a:pt x="170" y="64"/>
                    </a:cubicBezTo>
                    <a:cubicBezTo>
                      <a:pt x="186" y="63"/>
                      <a:pt x="199" y="49"/>
                      <a:pt x="199" y="32"/>
                    </a:cubicBezTo>
                    <a:cubicBezTo>
                      <a:pt x="199" y="14"/>
                      <a:pt x="185" y="0"/>
                      <a:pt x="167" y="0"/>
                    </a:cubicBezTo>
                    <a:close/>
                    <a:moveTo>
                      <a:pt x="135" y="35"/>
                    </a:moveTo>
                    <a:cubicBezTo>
                      <a:pt x="136" y="43"/>
                      <a:pt x="140" y="51"/>
                      <a:pt x="146" y="56"/>
                    </a:cubicBezTo>
                    <a:cubicBezTo>
                      <a:pt x="132" y="72"/>
                      <a:pt x="111" y="91"/>
                      <a:pt x="85" y="100"/>
                    </a:cubicBezTo>
                    <a:cubicBezTo>
                      <a:pt x="46" y="86"/>
                      <a:pt x="18" y="48"/>
                      <a:pt x="9" y="35"/>
                    </a:cubicBezTo>
                    <a:lnTo>
                      <a:pt x="135" y="35"/>
                    </a:lnTo>
                    <a:close/>
                    <a:moveTo>
                      <a:pt x="6" y="42"/>
                    </a:moveTo>
                    <a:cubicBezTo>
                      <a:pt x="15" y="54"/>
                      <a:pt x="32" y="76"/>
                      <a:pt x="55" y="91"/>
                    </a:cubicBezTo>
                    <a:cubicBezTo>
                      <a:pt x="31" y="110"/>
                      <a:pt x="14" y="134"/>
                      <a:pt x="6" y="145"/>
                    </a:cubicBezTo>
                    <a:lnTo>
                      <a:pt x="6" y="42"/>
                    </a:lnTo>
                    <a:close/>
                    <a:moveTo>
                      <a:pt x="9" y="151"/>
                    </a:moveTo>
                    <a:cubicBezTo>
                      <a:pt x="15" y="142"/>
                      <a:pt x="34" y="115"/>
                      <a:pt x="61" y="95"/>
                    </a:cubicBezTo>
                    <a:cubicBezTo>
                      <a:pt x="68" y="99"/>
                      <a:pt x="76" y="103"/>
                      <a:pt x="84" y="106"/>
                    </a:cubicBezTo>
                    <a:cubicBezTo>
                      <a:pt x="84" y="106"/>
                      <a:pt x="84" y="106"/>
                      <a:pt x="84" y="106"/>
                    </a:cubicBezTo>
                    <a:cubicBezTo>
                      <a:pt x="85" y="106"/>
                      <a:pt x="85" y="106"/>
                      <a:pt x="85" y="106"/>
                    </a:cubicBezTo>
                    <a:cubicBezTo>
                      <a:pt x="85" y="106"/>
                      <a:pt x="86" y="106"/>
                      <a:pt x="86" y="106"/>
                    </a:cubicBezTo>
                    <a:cubicBezTo>
                      <a:pt x="86" y="106"/>
                      <a:pt x="86" y="106"/>
                      <a:pt x="86" y="106"/>
                    </a:cubicBezTo>
                    <a:cubicBezTo>
                      <a:pt x="95" y="103"/>
                      <a:pt x="102" y="99"/>
                      <a:pt x="110" y="95"/>
                    </a:cubicBezTo>
                    <a:cubicBezTo>
                      <a:pt x="136" y="115"/>
                      <a:pt x="155" y="142"/>
                      <a:pt x="161" y="151"/>
                    </a:cubicBezTo>
                    <a:lnTo>
                      <a:pt x="9" y="151"/>
                    </a:lnTo>
                    <a:close/>
                    <a:moveTo>
                      <a:pt x="164" y="145"/>
                    </a:moveTo>
                    <a:cubicBezTo>
                      <a:pt x="157" y="134"/>
                      <a:pt x="139" y="110"/>
                      <a:pt x="115" y="91"/>
                    </a:cubicBezTo>
                    <a:cubicBezTo>
                      <a:pt x="130" y="82"/>
                      <a:pt x="142" y="70"/>
                      <a:pt x="150" y="59"/>
                    </a:cubicBezTo>
                    <a:cubicBezTo>
                      <a:pt x="154" y="62"/>
                      <a:pt x="159" y="64"/>
                      <a:pt x="164" y="64"/>
                    </a:cubicBezTo>
                    <a:lnTo>
                      <a:pt x="164" y="145"/>
                    </a:lnTo>
                    <a:close/>
                    <a:moveTo>
                      <a:pt x="167" y="58"/>
                    </a:moveTo>
                    <a:cubicBezTo>
                      <a:pt x="153" y="58"/>
                      <a:pt x="141" y="46"/>
                      <a:pt x="141" y="32"/>
                    </a:cubicBezTo>
                    <a:cubicBezTo>
                      <a:pt x="141" y="18"/>
                      <a:pt x="153" y="6"/>
                      <a:pt x="167" y="6"/>
                    </a:cubicBezTo>
                    <a:cubicBezTo>
                      <a:pt x="181" y="6"/>
                      <a:pt x="193" y="18"/>
                      <a:pt x="193" y="32"/>
                    </a:cubicBezTo>
                    <a:cubicBezTo>
                      <a:pt x="193" y="46"/>
                      <a:pt x="181" y="58"/>
                      <a:pt x="167" y="58"/>
                    </a:cubicBezTo>
                    <a:close/>
                    <a:moveTo>
                      <a:pt x="180" y="29"/>
                    </a:moveTo>
                    <a:cubicBezTo>
                      <a:pt x="170" y="29"/>
                      <a:pt x="170" y="29"/>
                      <a:pt x="170" y="29"/>
                    </a:cubicBezTo>
                    <a:cubicBezTo>
                      <a:pt x="170" y="19"/>
                      <a:pt x="170" y="19"/>
                      <a:pt x="170" y="19"/>
                    </a:cubicBezTo>
                    <a:cubicBezTo>
                      <a:pt x="170" y="17"/>
                      <a:pt x="169" y="16"/>
                      <a:pt x="167" y="16"/>
                    </a:cubicBezTo>
                    <a:cubicBezTo>
                      <a:pt x="165" y="16"/>
                      <a:pt x="164" y="17"/>
                      <a:pt x="164" y="19"/>
                    </a:cubicBezTo>
                    <a:cubicBezTo>
                      <a:pt x="164" y="29"/>
                      <a:pt x="164" y="29"/>
                      <a:pt x="164" y="29"/>
                    </a:cubicBezTo>
                    <a:cubicBezTo>
                      <a:pt x="154" y="29"/>
                      <a:pt x="154" y="29"/>
                      <a:pt x="154" y="29"/>
                    </a:cubicBezTo>
                    <a:cubicBezTo>
                      <a:pt x="152" y="29"/>
                      <a:pt x="151" y="30"/>
                      <a:pt x="151" y="32"/>
                    </a:cubicBezTo>
                    <a:cubicBezTo>
                      <a:pt x="151" y="34"/>
                      <a:pt x="152" y="35"/>
                      <a:pt x="154" y="35"/>
                    </a:cubicBezTo>
                    <a:cubicBezTo>
                      <a:pt x="164" y="35"/>
                      <a:pt x="164" y="35"/>
                      <a:pt x="164" y="35"/>
                    </a:cubicBezTo>
                    <a:cubicBezTo>
                      <a:pt x="164" y="45"/>
                      <a:pt x="164" y="45"/>
                      <a:pt x="164" y="45"/>
                    </a:cubicBezTo>
                    <a:cubicBezTo>
                      <a:pt x="164" y="47"/>
                      <a:pt x="165" y="48"/>
                      <a:pt x="167" y="48"/>
                    </a:cubicBezTo>
                    <a:cubicBezTo>
                      <a:pt x="169" y="48"/>
                      <a:pt x="170" y="47"/>
                      <a:pt x="170" y="45"/>
                    </a:cubicBezTo>
                    <a:cubicBezTo>
                      <a:pt x="170" y="35"/>
                      <a:pt x="170" y="35"/>
                      <a:pt x="170" y="35"/>
                    </a:cubicBezTo>
                    <a:cubicBezTo>
                      <a:pt x="180" y="35"/>
                      <a:pt x="180" y="35"/>
                      <a:pt x="180" y="35"/>
                    </a:cubicBezTo>
                    <a:cubicBezTo>
                      <a:pt x="182" y="35"/>
                      <a:pt x="183" y="34"/>
                      <a:pt x="183" y="32"/>
                    </a:cubicBezTo>
                    <a:cubicBezTo>
                      <a:pt x="183" y="30"/>
                      <a:pt x="182" y="29"/>
                      <a:pt x="180" y="29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41" name="Freeform 75"/>
              <p:cNvSpPr>
                <a:spLocks noEditPoints="1"/>
              </p:cNvSpPr>
              <p:nvPr/>
            </p:nvSpPr>
            <p:spPr bwMode="auto">
              <a:xfrm>
                <a:off x="5076" y="3783"/>
                <a:ext cx="400" cy="302"/>
              </a:xfrm>
              <a:custGeom>
                <a:avLst/>
                <a:gdLst>
                  <a:gd name="T0" fmla="*/ 169 w 169"/>
                  <a:gd name="T1" fmla="*/ 2 h 128"/>
                  <a:gd name="T2" fmla="*/ 169 w 169"/>
                  <a:gd name="T3" fmla="*/ 2 h 128"/>
                  <a:gd name="T4" fmla="*/ 169 w 169"/>
                  <a:gd name="T5" fmla="*/ 1 h 128"/>
                  <a:gd name="T6" fmla="*/ 169 w 169"/>
                  <a:gd name="T7" fmla="*/ 1 h 128"/>
                  <a:gd name="T8" fmla="*/ 168 w 169"/>
                  <a:gd name="T9" fmla="*/ 0 h 128"/>
                  <a:gd name="T10" fmla="*/ 168 w 169"/>
                  <a:gd name="T11" fmla="*/ 0 h 128"/>
                  <a:gd name="T12" fmla="*/ 168 w 169"/>
                  <a:gd name="T13" fmla="*/ 0 h 128"/>
                  <a:gd name="T14" fmla="*/ 167 w 169"/>
                  <a:gd name="T15" fmla="*/ 0 h 128"/>
                  <a:gd name="T16" fmla="*/ 167 w 169"/>
                  <a:gd name="T17" fmla="*/ 0 h 128"/>
                  <a:gd name="T18" fmla="*/ 166 w 169"/>
                  <a:gd name="T19" fmla="*/ 0 h 128"/>
                  <a:gd name="T20" fmla="*/ 3 w 169"/>
                  <a:gd name="T21" fmla="*/ 0 h 128"/>
                  <a:gd name="T22" fmla="*/ 2 w 169"/>
                  <a:gd name="T23" fmla="*/ 0 h 128"/>
                  <a:gd name="T24" fmla="*/ 2 w 169"/>
                  <a:gd name="T25" fmla="*/ 0 h 128"/>
                  <a:gd name="T26" fmla="*/ 1 w 169"/>
                  <a:gd name="T27" fmla="*/ 0 h 128"/>
                  <a:gd name="T28" fmla="*/ 1 w 169"/>
                  <a:gd name="T29" fmla="*/ 0 h 128"/>
                  <a:gd name="T30" fmla="*/ 1 w 169"/>
                  <a:gd name="T31" fmla="*/ 0 h 128"/>
                  <a:gd name="T32" fmla="*/ 0 w 169"/>
                  <a:gd name="T33" fmla="*/ 1 h 128"/>
                  <a:gd name="T34" fmla="*/ 0 w 169"/>
                  <a:gd name="T35" fmla="*/ 1 h 128"/>
                  <a:gd name="T36" fmla="*/ 0 w 169"/>
                  <a:gd name="T37" fmla="*/ 2 h 128"/>
                  <a:gd name="T38" fmla="*/ 0 w 169"/>
                  <a:gd name="T39" fmla="*/ 2 h 128"/>
                  <a:gd name="T40" fmla="*/ 0 w 169"/>
                  <a:gd name="T41" fmla="*/ 3 h 128"/>
                  <a:gd name="T42" fmla="*/ 0 w 169"/>
                  <a:gd name="T43" fmla="*/ 125 h 128"/>
                  <a:gd name="T44" fmla="*/ 3 w 169"/>
                  <a:gd name="T45" fmla="*/ 128 h 128"/>
                  <a:gd name="T46" fmla="*/ 166 w 169"/>
                  <a:gd name="T47" fmla="*/ 128 h 128"/>
                  <a:gd name="T48" fmla="*/ 169 w 169"/>
                  <a:gd name="T49" fmla="*/ 125 h 128"/>
                  <a:gd name="T50" fmla="*/ 169 w 169"/>
                  <a:gd name="T51" fmla="*/ 3 h 128"/>
                  <a:gd name="T52" fmla="*/ 169 w 169"/>
                  <a:gd name="T53" fmla="*/ 2 h 128"/>
                  <a:gd name="T54" fmla="*/ 161 w 169"/>
                  <a:gd name="T55" fmla="*/ 6 h 128"/>
                  <a:gd name="T56" fmla="*/ 85 w 169"/>
                  <a:gd name="T57" fmla="*/ 71 h 128"/>
                  <a:gd name="T58" fmla="*/ 8 w 169"/>
                  <a:gd name="T59" fmla="*/ 6 h 128"/>
                  <a:gd name="T60" fmla="*/ 161 w 169"/>
                  <a:gd name="T61" fmla="*/ 6 h 128"/>
                  <a:gd name="T62" fmla="*/ 6 w 169"/>
                  <a:gd name="T63" fmla="*/ 13 h 128"/>
                  <a:gd name="T64" fmla="*/ 55 w 169"/>
                  <a:gd name="T65" fmla="*/ 62 h 128"/>
                  <a:gd name="T66" fmla="*/ 6 w 169"/>
                  <a:gd name="T67" fmla="*/ 116 h 128"/>
                  <a:gd name="T68" fmla="*/ 6 w 169"/>
                  <a:gd name="T69" fmla="*/ 13 h 128"/>
                  <a:gd name="T70" fmla="*/ 9 w 169"/>
                  <a:gd name="T71" fmla="*/ 122 h 128"/>
                  <a:gd name="T72" fmla="*/ 60 w 169"/>
                  <a:gd name="T73" fmla="*/ 65 h 128"/>
                  <a:gd name="T74" fmla="*/ 84 w 169"/>
                  <a:gd name="T75" fmla="*/ 77 h 128"/>
                  <a:gd name="T76" fmla="*/ 84 w 169"/>
                  <a:gd name="T77" fmla="*/ 77 h 128"/>
                  <a:gd name="T78" fmla="*/ 85 w 169"/>
                  <a:gd name="T79" fmla="*/ 77 h 128"/>
                  <a:gd name="T80" fmla="*/ 85 w 169"/>
                  <a:gd name="T81" fmla="*/ 77 h 128"/>
                  <a:gd name="T82" fmla="*/ 85 w 169"/>
                  <a:gd name="T83" fmla="*/ 77 h 128"/>
                  <a:gd name="T84" fmla="*/ 109 w 169"/>
                  <a:gd name="T85" fmla="*/ 65 h 128"/>
                  <a:gd name="T86" fmla="*/ 160 w 169"/>
                  <a:gd name="T87" fmla="*/ 122 h 128"/>
                  <a:gd name="T88" fmla="*/ 9 w 169"/>
                  <a:gd name="T89" fmla="*/ 122 h 128"/>
                  <a:gd name="T90" fmla="*/ 163 w 169"/>
                  <a:gd name="T91" fmla="*/ 116 h 128"/>
                  <a:gd name="T92" fmla="*/ 114 w 169"/>
                  <a:gd name="T93" fmla="*/ 62 h 128"/>
                  <a:gd name="T94" fmla="*/ 163 w 169"/>
                  <a:gd name="T95" fmla="*/ 13 h 128"/>
                  <a:gd name="T96" fmla="*/ 163 w 169"/>
                  <a:gd name="T97" fmla="*/ 116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69" h="128">
                    <a:moveTo>
                      <a:pt x="169" y="2"/>
                    </a:moveTo>
                    <a:cubicBezTo>
                      <a:pt x="169" y="2"/>
                      <a:pt x="169" y="2"/>
                      <a:pt x="169" y="2"/>
                    </a:cubicBezTo>
                    <a:cubicBezTo>
                      <a:pt x="169" y="2"/>
                      <a:pt x="169" y="1"/>
                      <a:pt x="169" y="1"/>
                    </a:cubicBezTo>
                    <a:cubicBezTo>
                      <a:pt x="169" y="1"/>
                      <a:pt x="169" y="1"/>
                      <a:pt x="169" y="1"/>
                    </a:cubicBezTo>
                    <a:cubicBezTo>
                      <a:pt x="169" y="1"/>
                      <a:pt x="168" y="0"/>
                      <a:pt x="168" y="0"/>
                    </a:cubicBezTo>
                    <a:cubicBezTo>
                      <a:pt x="168" y="0"/>
                      <a:pt x="168" y="0"/>
                      <a:pt x="168" y="0"/>
                    </a:cubicBezTo>
                    <a:cubicBezTo>
                      <a:pt x="168" y="0"/>
                      <a:pt x="168" y="0"/>
                      <a:pt x="168" y="0"/>
                    </a:cubicBezTo>
                    <a:cubicBezTo>
                      <a:pt x="168" y="0"/>
                      <a:pt x="167" y="0"/>
                      <a:pt x="167" y="0"/>
                    </a:cubicBezTo>
                    <a:cubicBezTo>
                      <a:pt x="167" y="0"/>
                      <a:pt x="167" y="0"/>
                      <a:pt x="167" y="0"/>
                    </a:cubicBezTo>
                    <a:cubicBezTo>
                      <a:pt x="167" y="0"/>
                      <a:pt x="167" y="0"/>
                      <a:pt x="166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0" y="125"/>
                      <a:pt x="0" y="125"/>
                      <a:pt x="0" y="125"/>
                    </a:cubicBezTo>
                    <a:cubicBezTo>
                      <a:pt x="0" y="127"/>
                      <a:pt x="1" y="128"/>
                      <a:pt x="3" y="128"/>
                    </a:cubicBezTo>
                    <a:cubicBezTo>
                      <a:pt x="166" y="128"/>
                      <a:pt x="166" y="128"/>
                      <a:pt x="166" y="128"/>
                    </a:cubicBezTo>
                    <a:cubicBezTo>
                      <a:pt x="168" y="128"/>
                      <a:pt x="169" y="127"/>
                      <a:pt x="169" y="125"/>
                    </a:cubicBezTo>
                    <a:cubicBezTo>
                      <a:pt x="169" y="3"/>
                      <a:pt x="169" y="3"/>
                      <a:pt x="169" y="3"/>
                    </a:cubicBezTo>
                    <a:cubicBezTo>
                      <a:pt x="169" y="3"/>
                      <a:pt x="169" y="2"/>
                      <a:pt x="169" y="2"/>
                    </a:cubicBezTo>
                    <a:close/>
                    <a:moveTo>
                      <a:pt x="161" y="6"/>
                    </a:moveTo>
                    <a:cubicBezTo>
                      <a:pt x="152" y="19"/>
                      <a:pt x="124" y="57"/>
                      <a:pt x="85" y="71"/>
                    </a:cubicBezTo>
                    <a:cubicBezTo>
                      <a:pt x="46" y="57"/>
                      <a:pt x="17" y="19"/>
                      <a:pt x="8" y="6"/>
                    </a:cubicBezTo>
                    <a:lnTo>
                      <a:pt x="161" y="6"/>
                    </a:lnTo>
                    <a:close/>
                    <a:moveTo>
                      <a:pt x="6" y="13"/>
                    </a:moveTo>
                    <a:cubicBezTo>
                      <a:pt x="14" y="24"/>
                      <a:pt x="31" y="46"/>
                      <a:pt x="55" y="62"/>
                    </a:cubicBezTo>
                    <a:cubicBezTo>
                      <a:pt x="31" y="81"/>
                      <a:pt x="13" y="104"/>
                      <a:pt x="6" y="116"/>
                    </a:cubicBezTo>
                    <a:lnTo>
                      <a:pt x="6" y="13"/>
                    </a:lnTo>
                    <a:close/>
                    <a:moveTo>
                      <a:pt x="9" y="122"/>
                    </a:moveTo>
                    <a:cubicBezTo>
                      <a:pt x="15" y="113"/>
                      <a:pt x="33" y="86"/>
                      <a:pt x="60" y="65"/>
                    </a:cubicBezTo>
                    <a:cubicBezTo>
                      <a:pt x="67" y="70"/>
                      <a:pt x="75" y="74"/>
                      <a:pt x="84" y="77"/>
                    </a:cubicBezTo>
                    <a:cubicBezTo>
                      <a:pt x="84" y="77"/>
                      <a:pt x="84" y="77"/>
                      <a:pt x="84" y="77"/>
                    </a:cubicBezTo>
                    <a:cubicBezTo>
                      <a:pt x="84" y="77"/>
                      <a:pt x="84" y="77"/>
                      <a:pt x="85" y="77"/>
                    </a:cubicBezTo>
                    <a:cubicBezTo>
                      <a:pt x="85" y="77"/>
                      <a:pt x="85" y="77"/>
                      <a:pt x="85" y="77"/>
                    </a:cubicBezTo>
                    <a:cubicBezTo>
                      <a:pt x="85" y="77"/>
                      <a:pt x="85" y="77"/>
                      <a:pt x="85" y="77"/>
                    </a:cubicBezTo>
                    <a:cubicBezTo>
                      <a:pt x="94" y="74"/>
                      <a:pt x="102" y="70"/>
                      <a:pt x="109" y="65"/>
                    </a:cubicBezTo>
                    <a:cubicBezTo>
                      <a:pt x="136" y="86"/>
                      <a:pt x="154" y="113"/>
                      <a:pt x="160" y="122"/>
                    </a:cubicBezTo>
                    <a:lnTo>
                      <a:pt x="9" y="122"/>
                    </a:lnTo>
                    <a:close/>
                    <a:moveTo>
                      <a:pt x="163" y="116"/>
                    </a:moveTo>
                    <a:cubicBezTo>
                      <a:pt x="156" y="104"/>
                      <a:pt x="138" y="81"/>
                      <a:pt x="114" y="62"/>
                    </a:cubicBezTo>
                    <a:cubicBezTo>
                      <a:pt x="138" y="46"/>
                      <a:pt x="155" y="24"/>
                      <a:pt x="163" y="13"/>
                    </a:cubicBezTo>
                    <a:lnTo>
                      <a:pt x="163" y="116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42" name="Freeform 76"/>
              <p:cNvSpPr>
                <a:spLocks noEditPoints="1"/>
              </p:cNvSpPr>
              <p:nvPr/>
            </p:nvSpPr>
            <p:spPr bwMode="auto">
              <a:xfrm>
                <a:off x="4374" y="3745"/>
                <a:ext cx="386" cy="376"/>
              </a:xfrm>
              <a:custGeom>
                <a:avLst/>
                <a:gdLst>
                  <a:gd name="T0" fmla="*/ 103 w 163"/>
                  <a:gd name="T1" fmla="*/ 6 h 159"/>
                  <a:gd name="T2" fmla="*/ 117 w 163"/>
                  <a:gd name="T3" fmla="*/ 20 h 159"/>
                  <a:gd name="T4" fmla="*/ 120 w 163"/>
                  <a:gd name="T5" fmla="*/ 17 h 159"/>
                  <a:gd name="T6" fmla="*/ 53 w 163"/>
                  <a:gd name="T7" fmla="*/ 0 h 159"/>
                  <a:gd name="T8" fmla="*/ 53 w 163"/>
                  <a:gd name="T9" fmla="*/ 6 h 159"/>
                  <a:gd name="T10" fmla="*/ 103 w 163"/>
                  <a:gd name="T11" fmla="*/ 139 h 159"/>
                  <a:gd name="T12" fmla="*/ 103 w 163"/>
                  <a:gd name="T13" fmla="*/ 133 h 159"/>
                  <a:gd name="T14" fmla="*/ 13 w 163"/>
                  <a:gd name="T15" fmla="*/ 136 h 159"/>
                  <a:gd name="T16" fmla="*/ 16 w 163"/>
                  <a:gd name="T17" fmla="*/ 97 h 159"/>
                  <a:gd name="T18" fmla="*/ 73 w 163"/>
                  <a:gd name="T19" fmla="*/ 94 h 159"/>
                  <a:gd name="T20" fmla="*/ 16 w 163"/>
                  <a:gd name="T21" fmla="*/ 91 h 159"/>
                  <a:gd name="T22" fmla="*/ 16 w 163"/>
                  <a:gd name="T23" fmla="*/ 97 h 159"/>
                  <a:gd name="T24" fmla="*/ 70 w 163"/>
                  <a:gd name="T25" fmla="*/ 118 h 159"/>
                  <a:gd name="T26" fmla="*/ 70 w 163"/>
                  <a:gd name="T27" fmla="*/ 112 h 159"/>
                  <a:gd name="T28" fmla="*/ 13 w 163"/>
                  <a:gd name="T29" fmla="*/ 115 h 159"/>
                  <a:gd name="T30" fmla="*/ 145 w 163"/>
                  <a:gd name="T31" fmla="*/ 21 h 159"/>
                  <a:gd name="T32" fmla="*/ 119 w 163"/>
                  <a:gd name="T33" fmla="*/ 19 h 159"/>
                  <a:gd name="T34" fmla="*/ 115 w 163"/>
                  <a:gd name="T35" fmla="*/ 24 h 159"/>
                  <a:gd name="T36" fmla="*/ 78 w 163"/>
                  <a:gd name="T37" fmla="*/ 78 h 159"/>
                  <a:gd name="T38" fmla="*/ 76 w 163"/>
                  <a:gd name="T39" fmla="*/ 114 h 159"/>
                  <a:gd name="T40" fmla="*/ 79 w 163"/>
                  <a:gd name="T41" fmla="*/ 117 h 159"/>
                  <a:gd name="T42" fmla="*/ 114 w 163"/>
                  <a:gd name="T43" fmla="*/ 105 h 159"/>
                  <a:gd name="T44" fmla="*/ 151 w 163"/>
                  <a:gd name="T45" fmla="*/ 53 h 159"/>
                  <a:gd name="T46" fmla="*/ 145 w 163"/>
                  <a:gd name="T47" fmla="*/ 21 h 159"/>
                  <a:gd name="T48" fmla="*/ 82 w 163"/>
                  <a:gd name="T49" fmla="*/ 107 h 159"/>
                  <a:gd name="T50" fmla="*/ 82 w 163"/>
                  <a:gd name="T51" fmla="*/ 110 h 159"/>
                  <a:gd name="T52" fmla="*/ 83 w 163"/>
                  <a:gd name="T53" fmla="*/ 100 h 159"/>
                  <a:gd name="T54" fmla="*/ 90 w 163"/>
                  <a:gd name="T55" fmla="*/ 88 h 159"/>
                  <a:gd name="T56" fmla="*/ 99 w 163"/>
                  <a:gd name="T57" fmla="*/ 96 h 159"/>
                  <a:gd name="T58" fmla="*/ 108 w 163"/>
                  <a:gd name="T59" fmla="*/ 101 h 159"/>
                  <a:gd name="T60" fmla="*/ 113 w 163"/>
                  <a:gd name="T61" fmla="*/ 97 h 159"/>
                  <a:gd name="T62" fmla="*/ 95 w 163"/>
                  <a:gd name="T63" fmla="*/ 85 h 159"/>
                  <a:gd name="T64" fmla="*/ 118 w 163"/>
                  <a:gd name="T65" fmla="*/ 30 h 159"/>
                  <a:gd name="T66" fmla="*/ 135 w 163"/>
                  <a:gd name="T67" fmla="*/ 36 h 159"/>
                  <a:gd name="T68" fmla="*/ 113 w 163"/>
                  <a:gd name="T69" fmla="*/ 97 h 159"/>
                  <a:gd name="T70" fmla="*/ 151 w 163"/>
                  <a:gd name="T71" fmla="*/ 43 h 159"/>
                  <a:gd name="T72" fmla="*/ 123 w 163"/>
                  <a:gd name="T73" fmla="*/ 24 h 159"/>
                  <a:gd name="T74" fmla="*/ 124 w 163"/>
                  <a:gd name="T75" fmla="*/ 22 h 159"/>
                  <a:gd name="T76" fmla="*/ 141 w 163"/>
                  <a:gd name="T77" fmla="*/ 26 h 159"/>
                  <a:gd name="T78" fmla="*/ 117 w 163"/>
                  <a:gd name="T79" fmla="*/ 104 h 159"/>
                  <a:gd name="T80" fmla="*/ 114 w 163"/>
                  <a:gd name="T81" fmla="*/ 143 h 159"/>
                  <a:gd name="T82" fmla="*/ 16 w 163"/>
                  <a:gd name="T83" fmla="*/ 153 h 159"/>
                  <a:gd name="T84" fmla="*/ 6 w 163"/>
                  <a:gd name="T85" fmla="*/ 55 h 159"/>
                  <a:gd name="T86" fmla="*/ 0 w 163"/>
                  <a:gd name="T87" fmla="*/ 55 h 159"/>
                  <a:gd name="T88" fmla="*/ 16 w 163"/>
                  <a:gd name="T89" fmla="*/ 159 h 159"/>
                  <a:gd name="T90" fmla="*/ 120 w 163"/>
                  <a:gd name="T91" fmla="*/ 143 h 159"/>
                  <a:gd name="T92" fmla="*/ 117 w 163"/>
                  <a:gd name="T93" fmla="*/ 104 h 159"/>
                  <a:gd name="T94" fmla="*/ 16 w 163"/>
                  <a:gd name="T95" fmla="*/ 70 h 159"/>
                  <a:gd name="T96" fmla="*/ 16 w 163"/>
                  <a:gd name="T97" fmla="*/ 76 h 159"/>
                  <a:gd name="T98" fmla="*/ 73 w 163"/>
                  <a:gd name="T99" fmla="*/ 73 h 159"/>
                  <a:gd name="T100" fmla="*/ 3 w 163"/>
                  <a:gd name="T101" fmla="*/ 50 h 159"/>
                  <a:gd name="T102" fmla="*/ 49 w 163"/>
                  <a:gd name="T103" fmla="*/ 34 h 159"/>
                  <a:gd name="T104" fmla="*/ 47 w 163"/>
                  <a:gd name="T105" fmla="*/ 1 h 159"/>
                  <a:gd name="T106" fmla="*/ 1 w 163"/>
                  <a:gd name="T107" fmla="*/ 45 h 159"/>
                  <a:gd name="T108" fmla="*/ 3 w 163"/>
                  <a:gd name="T109" fmla="*/ 50 h 159"/>
                  <a:gd name="T110" fmla="*/ 43 w 163"/>
                  <a:gd name="T111" fmla="*/ 34 h 159"/>
                  <a:gd name="T112" fmla="*/ 10 w 163"/>
                  <a:gd name="T113" fmla="*/ 44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3" h="159">
                    <a:moveTo>
                      <a:pt x="53" y="6"/>
                    </a:moveTo>
                    <a:cubicBezTo>
                      <a:pt x="103" y="6"/>
                      <a:pt x="103" y="6"/>
                      <a:pt x="103" y="6"/>
                    </a:cubicBezTo>
                    <a:cubicBezTo>
                      <a:pt x="109" y="6"/>
                      <a:pt x="113" y="11"/>
                      <a:pt x="114" y="17"/>
                    </a:cubicBezTo>
                    <a:cubicBezTo>
                      <a:pt x="114" y="18"/>
                      <a:pt x="115" y="20"/>
                      <a:pt x="117" y="20"/>
                    </a:cubicBezTo>
                    <a:cubicBezTo>
                      <a:pt x="117" y="20"/>
                      <a:pt x="117" y="20"/>
                      <a:pt x="117" y="20"/>
                    </a:cubicBezTo>
                    <a:cubicBezTo>
                      <a:pt x="118" y="20"/>
                      <a:pt x="120" y="18"/>
                      <a:pt x="120" y="17"/>
                    </a:cubicBezTo>
                    <a:cubicBezTo>
                      <a:pt x="119" y="7"/>
                      <a:pt x="112" y="0"/>
                      <a:pt x="103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2" y="0"/>
                      <a:pt x="50" y="2"/>
                      <a:pt x="50" y="3"/>
                    </a:cubicBezTo>
                    <a:cubicBezTo>
                      <a:pt x="50" y="5"/>
                      <a:pt x="52" y="6"/>
                      <a:pt x="53" y="6"/>
                    </a:cubicBezTo>
                    <a:close/>
                    <a:moveTo>
                      <a:pt x="16" y="139"/>
                    </a:moveTo>
                    <a:cubicBezTo>
                      <a:pt x="103" y="139"/>
                      <a:pt x="103" y="139"/>
                      <a:pt x="103" y="139"/>
                    </a:cubicBezTo>
                    <a:cubicBezTo>
                      <a:pt x="105" y="139"/>
                      <a:pt x="106" y="138"/>
                      <a:pt x="106" y="136"/>
                    </a:cubicBezTo>
                    <a:cubicBezTo>
                      <a:pt x="106" y="135"/>
                      <a:pt x="105" y="133"/>
                      <a:pt x="103" y="133"/>
                    </a:cubicBezTo>
                    <a:cubicBezTo>
                      <a:pt x="16" y="133"/>
                      <a:pt x="16" y="133"/>
                      <a:pt x="16" y="133"/>
                    </a:cubicBezTo>
                    <a:cubicBezTo>
                      <a:pt x="14" y="133"/>
                      <a:pt x="13" y="135"/>
                      <a:pt x="13" y="136"/>
                    </a:cubicBezTo>
                    <a:cubicBezTo>
                      <a:pt x="13" y="138"/>
                      <a:pt x="14" y="139"/>
                      <a:pt x="16" y="139"/>
                    </a:cubicBezTo>
                    <a:close/>
                    <a:moveTo>
                      <a:pt x="16" y="97"/>
                    </a:moveTo>
                    <a:cubicBezTo>
                      <a:pt x="70" y="97"/>
                      <a:pt x="70" y="97"/>
                      <a:pt x="70" y="97"/>
                    </a:cubicBezTo>
                    <a:cubicBezTo>
                      <a:pt x="72" y="97"/>
                      <a:pt x="73" y="96"/>
                      <a:pt x="73" y="94"/>
                    </a:cubicBezTo>
                    <a:cubicBezTo>
                      <a:pt x="73" y="93"/>
                      <a:pt x="72" y="91"/>
                      <a:pt x="70" y="91"/>
                    </a:cubicBezTo>
                    <a:cubicBezTo>
                      <a:pt x="16" y="91"/>
                      <a:pt x="16" y="91"/>
                      <a:pt x="16" y="91"/>
                    </a:cubicBezTo>
                    <a:cubicBezTo>
                      <a:pt x="14" y="91"/>
                      <a:pt x="13" y="93"/>
                      <a:pt x="13" y="94"/>
                    </a:cubicBezTo>
                    <a:cubicBezTo>
                      <a:pt x="13" y="96"/>
                      <a:pt x="14" y="97"/>
                      <a:pt x="16" y="97"/>
                    </a:cubicBezTo>
                    <a:close/>
                    <a:moveTo>
                      <a:pt x="16" y="118"/>
                    </a:moveTo>
                    <a:cubicBezTo>
                      <a:pt x="70" y="118"/>
                      <a:pt x="70" y="118"/>
                      <a:pt x="70" y="118"/>
                    </a:cubicBezTo>
                    <a:cubicBezTo>
                      <a:pt x="72" y="118"/>
                      <a:pt x="73" y="117"/>
                      <a:pt x="73" y="115"/>
                    </a:cubicBezTo>
                    <a:cubicBezTo>
                      <a:pt x="73" y="114"/>
                      <a:pt x="72" y="112"/>
                      <a:pt x="70" y="112"/>
                    </a:cubicBezTo>
                    <a:cubicBezTo>
                      <a:pt x="16" y="112"/>
                      <a:pt x="16" y="112"/>
                      <a:pt x="16" y="112"/>
                    </a:cubicBezTo>
                    <a:cubicBezTo>
                      <a:pt x="14" y="112"/>
                      <a:pt x="13" y="114"/>
                      <a:pt x="13" y="115"/>
                    </a:cubicBezTo>
                    <a:cubicBezTo>
                      <a:pt x="13" y="117"/>
                      <a:pt x="14" y="118"/>
                      <a:pt x="16" y="118"/>
                    </a:cubicBezTo>
                    <a:close/>
                    <a:moveTo>
                      <a:pt x="145" y="21"/>
                    </a:moveTo>
                    <a:cubicBezTo>
                      <a:pt x="137" y="16"/>
                      <a:pt x="132" y="14"/>
                      <a:pt x="128" y="14"/>
                    </a:cubicBezTo>
                    <a:cubicBezTo>
                      <a:pt x="124" y="14"/>
                      <a:pt x="121" y="16"/>
                      <a:pt x="119" y="19"/>
                    </a:cubicBezTo>
                    <a:cubicBezTo>
                      <a:pt x="119" y="19"/>
                      <a:pt x="119" y="19"/>
                      <a:pt x="118" y="20"/>
                    </a:cubicBezTo>
                    <a:cubicBezTo>
                      <a:pt x="118" y="21"/>
                      <a:pt x="116" y="22"/>
                      <a:pt x="115" y="24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79" y="77"/>
                      <a:pt x="78" y="78"/>
                      <a:pt x="78" y="78"/>
                    </a:cubicBezTo>
                    <a:cubicBezTo>
                      <a:pt x="78" y="78"/>
                      <a:pt x="78" y="79"/>
                      <a:pt x="78" y="79"/>
                    </a:cubicBezTo>
                    <a:cubicBezTo>
                      <a:pt x="76" y="114"/>
                      <a:pt x="76" y="114"/>
                      <a:pt x="76" y="114"/>
                    </a:cubicBezTo>
                    <a:cubicBezTo>
                      <a:pt x="76" y="115"/>
                      <a:pt x="76" y="116"/>
                      <a:pt x="77" y="116"/>
                    </a:cubicBezTo>
                    <a:cubicBezTo>
                      <a:pt x="78" y="117"/>
                      <a:pt x="78" y="117"/>
                      <a:pt x="79" y="117"/>
                    </a:cubicBezTo>
                    <a:cubicBezTo>
                      <a:pt x="79" y="117"/>
                      <a:pt x="80" y="117"/>
                      <a:pt x="80" y="117"/>
                    </a:cubicBezTo>
                    <a:cubicBezTo>
                      <a:pt x="114" y="105"/>
                      <a:pt x="114" y="105"/>
                      <a:pt x="114" y="105"/>
                    </a:cubicBezTo>
                    <a:cubicBezTo>
                      <a:pt x="115" y="105"/>
                      <a:pt x="115" y="104"/>
                      <a:pt x="116" y="104"/>
                    </a:cubicBezTo>
                    <a:cubicBezTo>
                      <a:pt x="151" y="53"/>
                      <a:pt x="151" y="53"/>
                      <a:pt x="151" y="53"/>
                    </a:cubicBezTo>
                    <a:cubicBezTo>
                      <a:pt x="157" y="45"/>
                      <a:pt x="157" y="45"/>
                      <a:pt x="157" y="45"/>
                    </a:cubicBezTo>
                    <a:cubicBezTo>
                      <a:pt x="163" y="35"/>
                      <a:pt x="154" y="28"/>
                      <a:pt x="145" y="21"/>
                    </a:cubicBezTo>
                    <a:close/>
                    <a:moveTo>
                      <a:pt x="82" y="110"/>
                    </a:moveTo>
                    <a:cubicBezTo>
                      <a:pt x="82" y="107"/>
                      <a:pt x="82" y="107"/>
                      <a:pt x="82" y="107"/>
                    </a:cubicBezTo>
                    <a:cubicBezTo>
                      <a:pt x="85" y="109"/>
                      <a:pt x="85" y="109"/>
                      <a:pt x="85" y="109"/>
                    </a:cubicBezTo>
                    <a:lnTo>
                      <a:pt x="82" y="110"/>
                    </a:lnTo>
                    <a:close/>
                    <a:moveTo>
                      <a:pt x="92" y="106"/>
                    </a:moveTo>
                    <a:cubicBezTo>
                      <a:pt x="83" y="100"/>
                      <a:pt x="83" y="100"/>
                      <a:pt x="83" y="100"/>
                    </a:cubicBezTo>
                    <a:cubicBezTo>
                      <a:pt x="84" y="83"/>
                      <a:pt x="84" y="83"/>
                      <a:pt x="84" y="83"/>
                    </a:cubicBezTo>
                    <a:cubicBezTo>
                      <a:pt x="86" y="84"/>
                      <a:pt x="89" y="86"/>
                      <a:pt x="90" y="88"/>
                    </a:cubicBezTo>
                    <a:cubicBezTo>
                      <a:pt x="90" y="89"/>
                      <a:pt x="91" y="90"/>
                      <a:pt x="92" y="90"/>
                    </a:cubicBezTo>
                    <a:cubicBezTo>
                      <a:pt x="92" y="90"/>
                      <a:pt x="97" y="91"/>
                      <a:pt x="99" y="96"/>
                    </a:cubicBezTo>
                    <a:cubicBezTo>
                      <a:pt x="100" y="97"/>
                      <a:pt x="101" y="98"/>
                      <a:pt x="102" y="98"/>
                    </a:cubicBezTo>
                    <a:cubicBezTo>
                      <a:pt x="102" y="98"/>
                      <a:pt x="105" y="98"/>
                      <a:pt x="108" y="101"/>
                    </a:cubicBezTo>
                    <a:lnTo>
                      <a:pt x="92" y="106"/>
                    </a:lnTo>
                    <a:close/>
                    <a:moveTo>
                      <a:pt x="113" y="97"/>
                    </a:moveTo>
                    <a:cubicBezTo>
                      <a:pt x="110" y="94"/>
                      <a:pt x="106" y="93"/>
                      <a:pt x="104" y="92"/>
                    </a:cubicBezTo>
                    <a:cubicBezTo>
                      <a:pt x="102" y="87"/>
                      <a:pt x="97" y="85"/>
                      <a:pt x="95" y="85"/>
                    </a:cubicBezTo>
                    <a:cubicBezTo>
                      <a:pt x="93" y="81"/>
                      <a:pt x="89" y="78"/>
                      <a:pt x="86" y="77"/>
                    </a:cubicBezTo>
                    <a:cubicBezTo>
                      <a:pt x="118" y="30"/>
                      <a:pt x="118" y="30"/>
                      <a:pt x="118" y="30"/>
                    </a:cubicBezTo>
                    <a:cubicBezTo>
                      <a:pt x="119" y="29"/>
                      <a:pt x="119" y="29"/>
                      <a:pt x="119" y="29"/>
                    </a:cubicBezTo>
                    <a:cubicBezTo>
                      <a:pt x="123" y="30"/>
                      <a:pt x="129" y="32"/>
                      <a:pt x="135" y="36"/>
                    </a:cubicBezTo>
                    <a:cubicBezTo>
                      <a:pt x="140" y="40"/>
                      <a:pt x="145" y="44"/>
                      <a:pt x="147" y="48"/>
                    </a:cubicBezTo>
                    <a:lnTo>
                      <a:pt x="113" y="97"/>
                    </a:lnTo>
                    <a:close/>
                    <a:moveTo>
                      <a:pt x="152" y="42"/>
                    </a:moveTo>
                    <a:cubicBezTo>
                      <a:pt x="151" y="43"/>
                      <a:pt x="151" y="43"/>
                      <a:pt x="151" y="43"/>
                    </a:cubicBezTo>
                    <a:cubicBezTo>
                      <a:pt x="148" y="39"/>
                      <a:pt x="144" y="35"/>
                      <a:pt x="138" y="31"/>
                    </a:cubicBezTo>
                    <a:cubicBezTo>
                      <a:pt x="133" y="27"/>
                      <a:pt x="128" y="25"/>
                      <a:pt x="123" y="24"/>
                    </a:cubicBezTo>
                    <a:cubicBezTo>
                      <a:pt x="123" y="24"/>
                      <a:pt x="123" y="24"/>
                      <a:pt x="123" y="24"/>
                    </a:cubicBezTo>
                    <a:cubicBezTo>
                      <a:pt x="124" y="23"/>
                      <a:pt x="124" y="23"/>
                      <a:pt x="124" y="22"/>
                    </a:cubicBezTo>
                    <a:cubicBezTo>
                      <a:pt x="125" y="21"/>
                      <a:pt x="126" y="20"/>
                      <a:pt x="128" y="20"/>
                    </a:cubicBezTo>
                    <a:cubicBezTo>
                      <a:pt x="131" y="20"/>
                      <a:pt x="135" y="22"/>
                      <a:pt x="141" y="26"/>
                    </a:cubicBezTo>
                    <a:cubicBezTo>
                      <a:pt x="154" y="35"/>
                      <a:pt x="154" y="38"/>
                      <a:pt x="152" y="42"/>
                    </a:cubicBezTo>
                    <a:close/>
                    <a:moveTo>
                      <a:pt x="117" y="104"/>
                    </a:moveTo>
                    <a:cubicBezTo>
                      <a:pt x="115" y="104"/>
                      <a:pt x="114" y="106"/>
                      <a:pt x="114" y="107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8"/>
                      <a:pt x="109" y="153"/>
                      <a:pt x="103" y="153"/>
                    </a:cubicBezTo>
                    <a:cubicBezTo>
                      <a:pt x="16" y="153"/>
                      <a:pt x="16" y="153"/>
                      <a:pt x="16" y="153"/>
                    </a:cubicBezTo>
                    <a:cubicBezTo>
                      <a:pt x="11" y="153"/>
                      <a:pt x="6" y="148"/>
                      <a:pt x="6" y="143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6" y="53"/>
                      <a:pt x="4" y="52"/>
                      <a:pt x="3" y="52"/>
                    </a:cubicBezTo>
                    <a:cubicBezTo>
                      <a:pt x="1" y="52"/>
                      <a:pt x="0" y="53"/>
                      <a:pt x="0" y="55"/>
                    </a:cubicBezTo>
                    <a:cubicBezTo>
                      <a:pt x="0" y="143"/>
                      <a:pt x="0" y="143"/>
                      <a:pt x="0" y="143"/>
                    </a:cubicBezTo>
                    <a:cubicBezTo>
                      <a:pt x="0" y="152"/>
                      <a:pt x="7" y="159"/>
                      <a:pt x="16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12" y="159"/>
                      <a:pt x="120" y="152"/>
                      <a:pt x="120" y="143"/>
                    </a:cubicBezTo>
                    <a:cubicBezTo>
                      <a:pt x="120" y="107"/>
                      <a:pt x="120" y="107"/>
                      <a:pt x="120" y="107"/>
                    </a:cubicBezTo>
                    <a:cubicBezTo>
                      <a:pt x="120" y="106"/>
                      <a:pt x="118" y="104"/>
                      <a:pt x="117" y="104"/>
                    </a:cubicBezTo>
                    <a:close/>
                    <a:moveTo>
                      <a:pt x="70" y="70"/>
                    </a:moveTo>
                    <a:cubicBezTo>
                      <a:pt x="16" y="70"/>
                      <a:pt x="16" y="70"/>
                      <a:pt x="16" y="70"/>
                    </a:cubicBezTo>
                    <a:cubicBezTo>
                      <a:pt x="14" y="70"/>
                      <a:pt x="13" y="72"/>
                      <a:pt x="13" y="73"/>
                    </a:cubicBezTo>
                    <a:cubicBezTo>
                      <a:pt x="13" y="75"/>
                      <a:pt x="14" y="76"/>
                      <a:pt x="16" y="76"/>
                    </a:cubicBezTo>
                    <a:cubicBezTo>
                      <a:pt x="70" y="76"/>
                      <a:pt x="70" y="76"/>
                      <a:pt x="70" y="76"/>
                    </a:cubicBezTo>
                    <a:cubicBezTo>
                      <a:pt x="72" y="76"/>
                      <a:pt x="73" y="75"/>
                      <a:pt x="73" y="73"/>
                    </a:cubicBezTo>
                    <a:cubicBezTo>
                      <a:pt x="73" y="72"/>
                      <a:pt x="72" y="70"/>
                      <a:pt x="70" y="70"/>
                    </a:cubicBezTo>
                    <a:close/>
                    <a:moveTo>
                      <a:pt x="3" y="50"/>
                    </a:moveTo>
                    <a:cubicBezTo>
                      <a:pt x="33" y="50"/>
                      <a:pt x="33" y="50"/>
                      <a:pt x="33" y="50"/>
                    </a:cubicBezTo>
                    <a:cubicBezTo>
                      <a:pt x="42" y="50"/>
                      <a:pt x="49" y="43"/>
                      <a:pt x="49" y="34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2"/>
                      <a:pt x="48" y="1"/>
                      <a:pt x="47" y="1"/>
                    </a:cubicBezTo>
                    <a:cubicBezTo>
                      <a:pt x="46" y="0"/>
                      <a:pt x="45" y="0"/>
                      <a:pt x="44" y="1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0" y="46"/>
                      <a:pt x="0" y="47"/>
                      <a:pt x="0" y="48"/>
                    </a:cubicBezTo>
                    <a:cubicBezTo>
                      <a:pt x="0" y="49"/>
                      <a:pt x="2" y="50"/>
                      <a:pt x="3" y="50"/>
                    </a:cubicBezTo>
                    <a:close/>
                    <a:moveTo>
                      <a:pt x="43" y="11"/>
                    </a:moveTo>
                    <a:cubicBezTo>
                      <a:pt x="43" y="34"/>
                      <a:pt x="43" y="34"/>
                      <a:pt x="43" y="34"/>
                    </a:cubicBezTo>
                    <a:cubicBezTo>
                      <a:pt x="43" y="40"/>
                      <a:pt x="39" y="44"/>
                      <a:pt x="33" y="44"/>
                    </a:cubicBezTo>
                    <a:cubicBezTo>
                      <a:pt x="10" y="44"/>
                      <a:pt x="10" y="44"/>
                      <a:pt x="10" y="44"/>
                    </a:cubicBezTo>
                    <a:lnTo>
                      <a:pt x="43" y="11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43" name="Freeform 77"/>
              <p:cNvSpPr>
                <a:spLocks noEditPoints="1"/>
              </p:cNvSpPr>
              <p:nvPr/>
            </p:nvSpPr>
            <p:spPr bwMode="auto">
              <a:xfrm>
                <a:off x="3705" y="3745"/>
                <a:ext cx="284" cy="376"/>
              </a:xfrm>
              <a:custGeom>
                <a:avLst/>
                <a:gdLst>
                  <a:gd name="T0" fmla="*/ 19 w 120"/>
                  <a:gd name="T1" fmla="*/ 128 h 159"/>
                  <a:gd name="T2" fmla="*/ 19 w 120"/>
                  <a:gd name="T3" fmla="*/ 134 h 159"/>
                  <a:gd name="T4" fmla="*/ 105 w 120"/>
                  <a:gd name="T5" fmla="*/ 131 h 159"/>
                  <a:gd name="T6" fmla="*/ 87 w 120"/>
                  <a:gd name="T7" fmla="*/ 50 h 159"/>
                  <a:gd name="T8" fmla="*/ 117 w 120"/>
                  <a:gd name="T9" fmla="*/ 50 h 159"/>
                  <a:gd name="T10" fmla="*/ 119 w 120"/>
                  <a:gd name="T11" fmla="*/ 45 h 159"/>
                  <a:gd name="T12" fmla="*/ 73 w 120"/>
                  <a:gd name="T13" fmla="*/ 1 h 159"/>
                  <a:gd name="T14" fmla="*/ 71 w 120"/>
                  <a:gd name="T15" fmla="*/ 34 h 159"/>
                  <a:gd name="T16" fmla="*/ 77 w 120"/>
                  <a:gd name="T17" fmla="*/ 11 h 159"/>
                  <a:gd name="T18" fmla="*/ 87 w 120"/>
                  <a:gd name="T19" fmla="*/ 44 h 159"/>
                  <a:gd name="T20" fmla="*/ 77 w 120"/>
                  <a:gd name="T21" fmla="*/ 11 h 159"/>
                  <a:gd name="T22" fmla="*/ 19 w 120"/>
                  <a:gd name="T23" fmla="*/ 87 h 159"/>
                  <a:gd name="T24" fmla="*/ 19 w 120"/>
                  <a:gd name="T25" fmla="*/ 93 h 159"/>
                  <a:gd name="T26" fmla="*/ 105 w 120"/>
                  <a:gd name="T27" fmla="*/ 90 h 159"/>
                  <a:gd name="T28" fmla="*/ 102 w 120"/>
                  <a:gd name="T29" fmla="*/ 107 h 159"/>
                  <a:gd name="T30" fmla="*/ 16 w 120"/>
                  <a:gd name="T31" fmla="*/ 110 h 159"/>
                  <a:gd name="T32" fmla="*/ 102 w 120"/>
                  <a:gd name="T33" fmla="*/ 113 h 159"/>
                  <a:gd name="T34" fmla="*/ 102 w 120"/>
                  <a:gd name="T35" fmla="*/ 107 h 159"/>
                  <a:gd name="T36" fmla="*/ 57 w 120"/>
                  <a:gd name="T37" fmla="*/ 32 h 159"/>
                  <a:gd name="T38" fmla="*/ 57 w 120"/>
                  <a:gd name="T39" fmla="*/ 26 h 159"/>
                  <a:gd name="T40" fmla="*/ 16 w 120"/>
                  <a:gd name="T41" fmla="*/ 29 h 159"/>
                  <a:gd name="T42" fmla="*/ 117 w 120"/>
                  <a:gd name="T43" fmla="*/ 52 h 159"/>
                  <a:gd name="T44" fmla="*/ 114 w 120"/>
                  <a:gd name="T45" fmla="*/ 143 h 159"/>
                  <a:gd name="T46" fmla="*/ 17 w 120"/>
                  <a:gd name="T47" fmla="*/ 153 h 159"/>
                  <a:gd name="T48" fmla="*/ 6 w 120"/>
                  <a:gd name="T49" fmla="*/ 17 h 159"/>
                  <a:gd name="T50" fmla="*/ 67 w 120"/>
                  <a:gd name="T51" fmla="*/ 6 h 159"/>
                  <a:gd name="T52" fmla="*/ 67 w 120"/>
                  <a:gd name="T53" fmla="*/ 0 h 159"/>
                  <a:gd name="T54" fmla="*/ 0 w 120"/>
                  <a:gd name="T55" fmla="*/ 17 h 159"/>
                  <a:gd name="T56" fmla="*/ 17 w 120"/>
                  <a:gd name="T57" fmla="*/ 159 h 159"/>
                  <a:gd name="T58" fmla="*/ 120 w 120"/>
                  <a:gd name="T59" fmla="*/ 143 h 159"/>
                  <a:gd name="T60" fmla="*/ 117 w 120"/>
                  <a:gd name="T61" fmla="*/ 52 h 159"/>
                  <a:gd name="T62" fmla="*/ 57 w 120"/>
                  <a:gd name="T63" fmla="*/ 52 h 159"/>
                  <a:gd name="T64" fmla="*/ 57 w 120"/>
                  <a:gd name="T65" fmla="*/ 46 h 159"/>
                  <a:gd name="T66" fmla="*/ 16 w 120"/>
                  <a:gd name="T67" fmla="*/ 49 h 159"/>
                  <a:gd name="T68" fmla="*/ 102 w 120"/>
                  <a:gd name="T69" fmla="*/ 67 h 159"/>
                  <a:gd name="T70" fmla="*/ 16 w 120"/>
                  <a:gd name="T71" fmla="*/ 70 h 159"/>
                  <a:gd name="T72" fmla="*/ 102 w 120"/>
                  <a:gd name="T73" fmla="*/ 73 h 159"/>
                  <a:gd name="T74" fmla="*/ 102 w 120"/>
                  <a:gd name="T75" fmla="*/ 67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20" h="159">
                    <a:moveTo>
                      <a:pt x="102" y="128"/>
                    </a:move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28"/>
                      <a:pt x="16" y="129"/>
                      <a:pt x="16" y="131"/>
                    </a:cubicBezTo>
                    <a:cubicBezTo>
                      <a:pt x="16" y="133"/>
                      <a:pt x="17" y="134"/>
                      <a:pt x="19" y="134"/>
                    </a:cubicBezTo>
                    <a:cubicBezTo>
                      <a:pt x="102" y="134"/>
                      <a:pt x="102" y="134"/>
                      <a:pt x="102" y="134"/>
                    </a:cubicBezTo>
                    <a:cubicBezTo>
                      <a:pt x="103" y="134"/>
                      <a:pt x="105" y="133"/>
                      <a:pt x="105" y="131"/>
                    </a:cubicBezTo>
                    <a:cubicBezTo>
                      <a:pt x="105" y="129"/>
                      <a:pt x="103" y="128"/>
                      <a:pt x="102" y="128"/>
                    </a:cubicBezTo>
                    <a:close/>
                    <a:moveTo>
                      <a:pt x="87" y="50"/>
                    </a:moveTo>
                    <a:cubicBezTo>
                      <a:pt x="117" y="50"/>
                      <a:pt x="117" y="50"/>
                      <a:pt x="117" y="50"/>
                    </a:cubicBezTo>
                    <a:cubicBezTo>
                      <a:pt x="117" y="50"/>
                      <a:pt x="117" y="50"/>
                      <a:pt x="117" y="50"/>
                    </a:cubicBezTo>
                    <a:cubicBezTo>
                      <a:pt x="119" y="50"/>
                      <a:pt x="120" y="49"/>
                      <a:pt x="120" y="47"/>
                    </a:cubicBezTo>
                    <a:cubicBezTo>
                      <a:pt x="120" y="46"/>
                      <a:pt x="120" y="45"/>
                      <a:pt x="119" y="45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5" y="0"/>
                      <a:pt x="74" y="0"/>
                      <a:pt x="73" y="1"/>
                    </a:cubicBezTo>
                    <a:cubicBezTo>
                      <a:pt x="72" y="1"/>
                      <a:pt x="71" y="2"/>
                      <a:pt x="71" y="3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71" y="43"/>
                      <a:pt x="78" y="50"/>
                      <a:pt x="87" y="50"/>
                    </a:cubicBezTo>
                    <a:close/>
                    <a:moveTo>
                      <a:pt x="77" y="11"/>
                    </a:moveTo>
                    <a:cubicBezTo>
                      <a:pt x="110" y="44"/>
                      <a:pt x="110" y="44"/>
                      <a:pt x="110" y="44"/>
                    </a:cubicBezTo>
                    <a:cubicBezTo>
                      <a:pt x="87" y="44"/>
                      <a:pt x="87" y="44"/>
                      <a:pt x="87" y="44"/>
                    </a:cubicBezTo>
                    <a:cubicBezTo>
                      <a:pt x="81" y="44"/>
                      <a:pt x="77" y="40"/>
                      <a:pt x="77" y="34"/>
                    </a:cubicBezTo>
                    <a:lnTo>
                      <a:pt x="77" y="11"/>
                    </a:lnTo>
                    <a:close/>
                    <a:moveTo>
                      <a:pt x="102" y="87"/>
                    </a:moveTo>
                    <a:cubicBezTo>
                      <a:pt x="19" y="87"/>
                      <a:pt x="19" y="87"/>
                      <a:pt x="19" y="87"/>
                    </a:cubicBezTo>
                    <a:cubicBezTo>
                      <a:pt x="17" y="87"/>
                      <a:pt x="16" y="88"/>
                      <a:pt x="16" y="90"/>
                    </a:cubicBezTo>
                    <a:cubicBezTo>
                      <a:pt x="16" y="92"/>
                      <a:pt x="17" y="93"/>
                      <a:pt x="19" y="93"/>
                    </a:cubicBezTo>
                    <a:cubicBezTo>
                      <a:pt x="102" y="93"/>
                      <a:pt x="102" y="93"/>
                      <a:pt x="102" y="93"/>
                    </a:cubicBezTo>
                    <a:cubicBezTo>
                      <a:pt x="103" y="93"/>
                      <a:pt x="105" y="92"/>
                      <a:pt x="105" y="90"/>
                    </a:cubicBezTo>
                    <a:cubicBezTo>
                      <a:pt x="105" y="88"/>
                      <a:pt x="103" y="87"/>
                      <a:pt x="102" y="87"/>
                    </a:cubicBezTo>
                    <a:close/>
                    <a:moveTo>
                      <a:pt x="102" y="107"/>
                    </a:moveTo>
                    <a:cubicBezTo>
                      <a:pt x="19" y="107"/>
                      <a:pt x="19" y="107"/>
                      <a:pt x="19" y="107"/>
                    </a:cubicBezTo>
                    <a:cubicBezTo>
                      <a:pt x="17" y="107"/>
                      <a:pt x="16" y="109"/>
                      <a:pt x="16" y="110"/>
                    </a:cubicBezTo>
                    <a:cubicBezTo>
                      <a:pt x="16" y="112"/>
                      <a:pt x="17" y="113"/>
                      <a:pt x="19" y="113"/>
                    </a:cubicBezTo>
                    <a:cubicBezTo>
                      <a:pt x="102" y="113"/>
                      <a:pt x="102" y="113"/>
                      <a:pt x="102" y="113"/>
                    </a:cubicBezTo>
                    <a:cubicBezTo>
                      <a:pt x="103" y="113"/>
                      <a:pt x="105" y="112"/>
                      <a:pt x="105" y="110"/>
                    </a:cubicBezTo>
                    <a:cubicBezTo>
                      <a:pt x="105" y="109"/>
                      <a:pt x="103" y="107"/>
                      <a:pt x="102" y="107"/>
                    </a:cubicBezTo>
                    <a:close/>
                    <a:moveTo>
                      <a:pt x="19" y="32"/>
                    </a:moveTo>
                    <a:cubicBezTo>
                      <a:pt x="57" y="32"/>
                      <a:pt x="57" y="32"/>
                      <a:pt x="57" y="32"/>
                    </a:cubicBezTo>
                    <a:cubicBezTo>
                      <a:pt x="58" y="32"/>
                      <a:pt x="60" y="30"/>
                      <a:pt x="60" y="29"/>
                    </a:cubicBezTo>
                    <a:cubicBezTo>
                      <a:pt x="60" y="27"/>
                      <a:pt x="58" y="26"/>
                      <a:pt x="57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7" y="26"/>
                      <a:pt x="16" y="27"/>
                      <a:pt x="16" y="29"/>
                    </a:cubicBezTo>
                    <a:cubicBezTo>
                      <a:pt x="16" y="30"/>
                      <a:pt x="17" y="32"/>
                      <a:pt x="19" y="32"/>
                    </a:cubicBezTo>
                    <a:close/>
                    <a:moveTo>
                      <a:pt x="117" y="52"/>
                    </a:moveTo>
                    <a:cubicBezTo>
                      <a:pt x="115" y="52"/>
                      <a:pt x="114" y="53"/>
                      <a:pt x="114" y="55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8"/>
                      <a:pt x="109" y="153"/>
                      <a:pt x="103" y="153"/>
                    </a:cubicBezTo>
                    <a:cubicBezTo>
                      <a:pt x="17" y="153"/>
                      <a:pt x="17" y="153"/>
                      <a:pt x="17" y="153"/>
                    </a:cubicBezTo>
                    <a:cubicBezTo>
                      <a:pt x="11" y="153"/>
                      <a:pt x="6" y="148"/>
                      <a:pt x="6" y="143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1"/>
                      <a:pt x="11" y="6"/>
                      <a:pt x="17" y="6"/>
                    </a:cubicBezTo>
                    <a:cubicBezTo>
                      <a:pt x="67" y="6"/>
                      <a:pt x="67" y="6"/>
                      <a:pt x="67" y="6"/>
                    </a:cubicBezTo>
                    <a:cubicBezTo>
                      <a:pt x="68" y="6"/>
                      <a:pt x="70" y="5"/>
                      <a:pt x="70" y="3"/>
                    </a:cubicBezTo>
                    <a:cubicBezTo>
                      <a:pt x="70" y="2"/>
                      <a:pt x="68" y="0"/>
                      <a:pt x="67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8" y="0"/>
                      <a:pt x="1" y="7"/>
                      <a:pt x="0" y="17"/>
                    </a:cubicBezTo>
                    <a:cubicBezTo>
                      <a:pt x="0" y="143"/>
                      <a:pt x="0" y="143"/>
                      <a:pt x="0" y="143"/>
                    </a:cubicBezTo>
                    <a:cubicBezTo>
                      <a:pt x="0" y="152"/>
                      <a:pt x="8" y="159"/>
                      <a:pt x="17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13" y="159"/>
                      <a:pt x="120" y="152"/>
                      <a:pt x="120" y="143"/>
                    </a:cubicBezTo>
                    <a:cubicBezTo>
                      <a:pt x="120" y="55"/>
                      <a:pt x="120" y="55"/>
                      <a:pt x="120" y="55"/>
                    </a:cubicBezTo>
                    <a:cubicBezTo>
                      <a:pt x="120" y="53"/>
                      <a:pt x="119" y="52"/>
                      <a:pt x="117" y="52"/>
                    </a:cubicBezTo>
                    <a:close/>
                    <a:moveTo>
                      <a:pt x="19" y="52"/>
                    </a:moveTo>
                    <a:cubicBezTo>
                      <a:pt x="57" y="52"/>
                      <a:pt x="57" y="52"/>
                      <a:pt x="57" y="52"/>
                    </a:cubicBezTo>
                    <a:cubicBezTo>
                      <a:pt x="58" y="52"/>
                      <a:pt x="60" y="51"/>
                      <a:pt x="60" y="49"/>
                    </a:cubicBezTo>
                    <a:cubicBezTo>
                      <a:pt x="60" y="48"/>
                      <a:pt x="58" y="46"/>
                      <a:pt x="57" y="46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17" y="46"/>
                      <a:pt x="16" y="48"/>
                      <a:pt x="16" y="49"/>
                    </a:cubicBezTo>
                    <a:cubicBezTo>
                      <a:pt x="16" y="51"/>
                      <a:pt x="17" y="52"/>
                      <a:pt x="19" y="52"/>
                    </a:cubicBezTo>
                    <a:close/>
                    <a:moveTo>
                      <a:pt x="102" y="67"/>
                    </a:moveTo>
                    <a:cubicBezTo>
                      <a:pt x="19" y="67"/>
                      <a:pt x="19" y="67"/>
                      <a:pt x="19" y="67"/>
                    </a:cubicBezTo>
                    <a:cubicBezTo>
                      <a:pt x="17" y="67"/>
                      <a:pt x="16" y="68"/>
                      <a:pt x="16" y="70"/>
                    </a:cubicBezTo>
                    <a:cubicBezTo>
                      <a:pt x="16" y="71"/>
                      <a:pt x="17" y="73"/>
                      <a:pt x="19" y="73"/>
                    </a:cubicBezTo>
                    <a:cubicBezTo>
                      <a:pt x="102" y="73"/>
                      <a:pt x="102" y="73"/>
                      <a:pt x="102" y="73"/>
                    </a:cubicBezTo>
                    <a:cubicBezTo>
                      <a:pt x="103" y="73"/>
                      <a:pt x="105" y="71"/>
                      <a:pt x="105" y="70"/>
                    </a:cubicBezTo>
                    <a:cubicBezTo>
                      <a:pt x="105" y="68"/>
                      <a:pt x="103" y="67"/>
                      <a:pt x="102" y="67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44" name="Freeform 78"/>
              <p:cNvSpPr>
                <a:spLocks noEditPoints="1"/>
              </p:cNvSpPr>
              <p:nvPr/>
            </p:nvSpPr>
            <p:spPr bwMode="auto">
              <a:xfrm>
                <a:off x="2991" y="3745"/>
                <a:ext cx="284" cy="376"/>
              </a:xfrm>
              <a:custGeom>
                <a:avLst/>
                <a:gdLst>
                  <a:gd name="T0" fmla="*/ 117 w 120"/>
                  <a:gd name="T1" fmla="*/ 52 h 159"/>
                  <a:gd name="T2" fmla="*/ 114 w 120"/>
                  <a:gd name="T3" fmla="*/ 55 h 159"/>
                  <a:gd name="T4" fmla="*/ 114 w 120"/>
                  <a:gd name="T5" fmla="*/ 143 h 159"/>
                  <a:gd name="T6" fmla="*/ 103 w 120"/>
                  <a:gd name="T7" fmla="*/ 153 h 159"/>
                  <a:gd name="T8" fmla="*/ 17 w 120"/>
                  <a:gd name="T9" fmla="*/ 153 h 159"/>
                  <a:gd name="T10" fmla="*/ 6 w 120"/>
                  <a:gd name="T11" fmla="*/ 143 h 159"/>
                  <a:gd name="T12" fmla="*/ 6 w 120"/>
                  <a:gd name="T13" fmla="*/ 17 h 159"/>
                  <a:gd name="T14" fmla="*/ 17 w 120"/>
                  <a:gd name="T15" fmla="*/ 6 h 159"/>
                  <a:gd name="T16" fmla="*/ 66 w 120"/>
                  <a:gd name="T17" fmla="*/ 6 h 159"/>
                  <a:gd name="T18" fmla="*/ 69 w 120"/>
                  <a:gd name="T19" fmla="*/ 3 h 159"/>
                  <a:gd name="T20" fmla="*/ 66 w 120"/>
                  <a:gd name="T21" fmla="*/ 0 h 159"/>
                  <a:gd name="T22" fmla="*/ 17 w 120"/>
                  <a:gd name="T23" fmla="*/ 0 h 159"/>
                  <a:gd name="T24" fmla="*/ 0 w 120"/>
                  <a:gd name="T25" fmla="*/ 17 h 159"/>
                  <a:gd name="T26" fmla="*/ 0 w 120"/>
                  <a:gd name="T27" fmla="*/ 143 h 159"/>
                  <a:gd name="T28" fmla="*/ 17 w 120"/>
                  <a:gd name="T29" fmla="*/ 159 h 159"/>
                  <a:gd name="T30" fmla="*/ 103 w 120"/>
                  <a:gd name="T31" fmla="*/ 159 h 159"/>
                  <a:gd name="T32" fmla="*/ 120 w 120"/>
                  <a:gd name="T33" fmla="*/ 143 h 159"/>
                  <a:gd name="T34" fmla="*/ 120 w 120"/>
                  <a:gd name="T35" fmla="*/ 55 h 159"/>
                  <a:gd name="T36" fmla="*/ 117 w 120"/>
                  <a:gd name="T37" fmla="*/ 52 h 159"/>
                  <a:gd name="T38" fmla="*/ 35 w 120"/>
                  <a:gd name="T39" fmla="*/ 98 h 159"/>
                  <a:gd name="T40" fmla="*/ 35 w 120"/>
                  <a:gd name="T41" fmla="*/ 102 h 159"/>
                  <a:gd name="T42" fmla="*/ 58 w 120"/>
                  <a:gd name="T43" fmla="*/ 125 h 159"/>
                  <a:gd name="T44" fmla="*/ 60 w 120"/>
                  <a:gd name="T45" fmla="*/ 126 h 159"/>
                  <a:gd name="T46" fmla="*/ 62 w 120"/>
                  <a:gd name="T47" fmla="*/ 125 h 159"/>
                  <a:gd name="T48" fmla="*/ 85 w 120"/>
                  <a:gd name="T49" fmla="*/ 102 h 159"/>
                  <a:gd name="T50" fmla="*/ 85 w 120"/>
                  <a:gd name="T51" fmla="*/ 98 h 159"/>
                  <a:gd name="T52" fmla="*/ 81 w 120"/>
                  <a:gd name="T53" fmla="*/ 98 h 159"/>
                  <a:gd name="T54" fmla="*/ 63 w 120"/>
                  <a:gd name="T55" fmla="*/ 116 h 159"/>
                  <a:gd name="T56" fmla="*/ 63 w 120"/>
                  <a:gd name="T57" fmla="*/ 66 h 159"/>
                  <a:gd name="T58" fmla="*/ 60 w 120"/>
                  <a:gd name="T59" fmla="*/ 63 h 159"/>
                  <a:gd name="T60" fmla="*/ 57 w 120"/>
                  <a:gd name="T61" fmla="*/ 66 h 159"/>
                  <a:gd name="T62" fmla="*/ 57 w 120"/>
                  <a:gd name="T63" fmla="*/ 116 h 159"/>
                  <a:gd name="T64" fmla="*/ 39 w 120"/>
                  <a:gd name="T65" fmla="*/ 98 h 159"/>
                  <a:gd name="T66" fmla="*/ 35 w 120"/>
                  <a:gd name="T67" fmla="*/ 98 h 159"/>
                  <a:gd name="T68" fmla="*/ 86 w 120"/>
                  <a:gd name="T69" fmla="*/ 50 h 159"/>
                  <a:gd name="T70" fmla="*/ 117 w 120"/>
                  <a:gd name="T71" fmla="*/ 50 h 159"/>
                  <a:gd name="T72" fmla="*/ 117 w 120"/>
                  <a:gd name="T73" fmla="*/ 50 h 159"/>
                  <a:gd name="T74" fmla="*/ 120 w 120"/>
                  <a:gd name="T75" fmla="*/ 47 h 159"/>
                  <a:gd name="T76" fmla="*/ 119 w 120"/>
                  <a:gd name="T77" fmla="*/ 45 h 159"/>
                  <a:gd name="T78" fmla="*/ 76 w 120"/>
                  <a:gd name="T79" fmla="*/ 1 h 159"/>
                  <a:gd name="T80" fmla="*/ 73 w 120"/>
                  <a:gd name="T81" fmla="*/ 1 h 159"/>
                  <a:gd name="T82" fmla="*/ 71 w 120"/>
                  <a:gd name="T83" fmla="*/ 3 h 159"/>
                  <a:gd name="T84" fmla="*/ 71 w 120"/>
                  <a:gd name="T85" fmla="*/ 34 h 159"/>
                  <a:gd name="T86" fmla="*/ 86 w 120"/>
                  <a:gd name="T87" fmla="*/ 50 h 159"/>
                  <a:gd name="T88" fmla="*/ 77 w 120"/>
                  <a:gd name="T89" fmla="*/ 11 h 159"/>
                  <a:gd name="T90" fmla="*/ 110 w 120"/>
                  <a:gd name="T91" fmla="*/ 44 h 159"/>
                  <a:gd name="T92" fmla="*/ 86 w 120"/>
                  <a:gd name="T93" fmla="*/ 44 h 159"/>
                  <a:gd name="T94" fmla="*/ 77 w 120"/>
                  <a:gd name="T95" fmla="*/ 34 h 159"/>
                  <a:gd name="T96" fmla="*/ 77 w 120"/>
                  <a:gd name="T97" fmla="*/ 11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0" h="159">
                    <a:moveTo>
                      <a:pt x="117" y="52"/>
                    </a:moveTo>
                    <a:cubicBezTo>
                      <a:pt x="115" y="52"/>
                      <a:pt x="114" y="53"/>
                      <a:pt x="114" y="55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8"/>
                      <a:pt x="109" y="153"/>
                      <a:pt x="103" y="153"/>
                    </a:cubicBezTo>
                    <a:cubicBezTo>
                      <a:pt x="17" y="153"/>
                      <a:pt x="17" y="153"/>
                      <a:pt x="17" y="153"/>
                    </a:cubicBezTo>
                    <a:cubicBezTo>
                      <a:pt x="11" y="153"/>
                      <a:pt x="6" y="148"/>
                      <a:pt x="6" y="143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1"/>
                      <a:pt x="11" y="6"/>
                      <a:pt x="17" y="6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68" y="6"/>
                      <a:pt x="69" y="5"/>
                      <a:pt x="69" y="3"/>
                    </a:cubicBezTo>
                    <a:cubicBezTo>
                      <a:pt x="69" y="2"/>
                      <a:pt x="68" y="0"/>
                      <a:pt x="6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8" y="0"/>
                      <a:pt x="0" y="7"/>
                      <a:pt x="0" y="17"/>
                    </a:cubicBezTo>
                    <a:cubicBezTo>
                      <a:pt x="0" y="143"/>
                      <a:pt x="0" y="143"/>
                      <a:pt x="0" y="143"/>
                    </a:cubicBezTo>
                    <a:cubicBezTo>
                      <a:pt x="0" y="152"/>
                      <a:pt x="8" y="159"/>
                      <a:pt x="17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12" y="159"/>
                      <a:pt x="120" y="152"/>
                      <a:pt x="120" y="143"/>
                    </a:cubicBezTo>
                    <a:cubicBezTo>
                      <a:pt x="120" y="55"/>
                      <a:pt x="120" y="55"/>
                      <a:pt x="120" y="55"/>
                    </a:cubicBezTo>
                    <a:cubicBezTo>
                      <a:pt x="120" y="53"/>
                      <a:pt x="118" y="52"/>
                      <a:pt x="117" y="52"/>
                    </a:cubicBezTo>
                    <a:close/>
                    <a:moveTo>
                      <a:pt x="35" y="98"/>
                    </a:moveTo>
                    <a:cubicBezTo>
                      <a:pt x="34" y="99"/>
                      <a:pt x="34" y="101"/>
                      <a:pt x="35" y="102"/>
                    </a:cubicBezTo>
                    <a:cubicBezTo>
                      <a:pt x="58" y="125"/>
                      <a:pt x="58" y="125"/>
                      <a:pt x="58" y="125"/>
                    </a:cubicBezTo>
                    <a:cubicBezTo>
                      <a:pt x="58" y="126"/>
                      <a:pt x="59" y="126"/>
                      <a:pt x="60" y="126"/>
                    </a:cubicBezTo>
                    <a:cubicBezTo>
                      <a:pt x="61" y="126"/>
                      <a:pt x="61" y="126"/>
                      <a:pt x="62" y="125"/>
                    </a:cubicBezTo>
                    <a:cubicBezTo>
                      <a:pt x="85" y="102"/>
                      <a:pt x="85" y="102"/>
                      <a:pt x="85" y="102"/>
                    </a:cubicBezTo>
                    <a:cubicBezTo>
                      <a:pt x="86" y="101"/>
                      <a:pt x="86" y="99"/>
                      <a:pt x="85" y="98"/>
                    </a:cubicBezTo>
                    <a:cubicBezTo>
                      <a:pt x="84" y="97"/>
                      <a:pt x="82" y="97"/>
                      <a:pt x="81" y="98"/>
                    </a:cubicBezTo>
                    <a:cubicBezTo>
                      <a:pt x="63" y="116"/>
                      <a:pt x="63" y="116"/>
                      <a:pt x="63" y="116"/>
                    </a:cubicBezTo>
                    <a:cubicBezTo>
                      <a:pt x="63" y="66"/>
                      <a:pt x="63" y="66"/>
                      <a:pt x="63" y="66"/>
                    </a:cubicBezTo>
                    <a:cubicBezTo>
                      <a:pt x="63" y="65"/>
                      <a:pt x="62" y="63"/>
                      <a:pt x="60" y="63"/>
                    </a:cubicBezTo>
                    <a:cubicBezTo>
                      <a:pt x="58" y="63"/>
                      <a:pt x="57" y="65"/>
                      <a:pt x="57" y="66"/>
                    </a:cubicBezTo>
                    <a:cubicBezTo>
                      <a:pt x="57" y="116"/>
                      <a:pt x="57" y="116"/>
                      <a:pt x="57" y="116"/>
                    </a:cubicBezTo>
                    <a:cubicBezTo>
                      <a:pt x="39" y="98"/>
                      <a:pt x="39" y="98"/>
                      <a:pt x="39" y="98"/>
                    </a:cubicBezTo>
                    <a:cubicBezTo>
                      <a:pt x="38" y="97"/>
                      <a:pt x="36" y="97"/>
                      <a:pt x="35" y="98"/>
                    </a:cubicBezTo>
                    <a:close/>
                    <a:moveTo>
                      <a:pt x="86" y="50"/>
                    </a:moveTo>
                    <a:cubicBezTo>
                      <a:pt x="117" y="50"/>
                      <a:pt x="117" y="50"/>
                      <a:pt x="117" y="50"/>
                    </a:cubicBezTo>
                    <a:cubicBezTo>
                      <a:pt x="117" y="50"/>
                      <a:pt x="117" y="50"/>
                      <a:pt x="117" y="50"/>
                    </a:cubicBezTo>
                    <a:cubicBezTo>
                      <a:pt x="119" y="50"/>
                      <a:pt x="120" y="49"/>
                      <a:pt x="120" y="47"/>
                    </a:cubicBezTo>
                    <a:cubicBezTo>
                      <a:pt x="120" y="46"/>
                      <a:pt x="119" y="45"/>
                      <a:pt x="119" y="45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5" y="0"/>
                      <a:pt x="74" y="0"/>
                      <a:pt x="73" y="1"/>
                    </a:cubicBezTo>
                    <a:cubicBezTo>
                      <a:pt x="71" y="1"/>
                      <a:pt x="71" y="2"/>
                      <a:pt x="71" y="3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71" y="43"/>
                      <a:pt x="78" y="50"/>
                      <a:pt x="86" y="50"/>
                    </a:cubicBezTo>
                    <a:close/>
                    <a:moveTo>
                      <a:pt x="77" y="11"/>
                    </a:moveTo>
                    <a:cubicBezTo>
                      <a:pt x="110" y="44"/>
                      <a:pt x="110" y="44"/>
                      <a:pt x="110" y="44"/>
                    </a:cubicBezTo>
                    <a:cubicBezTo>
                      <a:pt x="86" y="44"/>
                      <a:pt x="86" y="44"/>
                      <a:pt x="86" y="44"/>
                    </a:cubicBezTo>
                    <a:cubicBezTo>
                      <a:pt x="81" y="44"/>
                      <a:pt x="77" y="40"/>
                      <a:pt x="77" y="34"/>
                    </a:cubicBezTo>
                    <a:lnTo>
                      <a:pt x="77" y="11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45" name="Freeform 79"/>
              <p:cNvSpPr>
                <a:spLocks noEditPoints="1"/>
              </p:cNvSpPr>
              <p:nvPr/>
            </p:nvSpPr>
            <p:spPr bwMode="auto">
              <a:xfrm>
                <a:off x="2278" y="3745"/>
                <a:ext cx="283" cy="376"/>
              </a:xfrm>
              <a:custGeom>
                <a:avLst/>
                <a:gdLst>
                  <a:gd name="T0" fmla="*/ 86 w 120"/>
                  <a:gd name="T1" fmla="*/ 50 h 159"/>
                  <a:gd name="T2" fmla="*/ 117 w 120"/>
                  <a:gd name="T3" fmla="*/ 50 h 159"/>
                  <a:gd name="T4" fmla="*/ 117 w 120"/>
                  <a:gd name="T5" fmla="*/ 50 h 159"/>
                  <a:gd name="T6" fmla="*/ 120 w 120"/>
                  <a:gd name="T7" fmla="*/ 47 h 159"/>
                  <a:gd name="T8" fmla="*/ 118 w 120"/>
                  <a:gd name="T9" fmla="*/ 45 h 159"/>
                  <a:gd name="T10" fmla="*/ 76 w 120"/>
                  <a:gd name="T11" fmla="*/ 1 h 159"/>
                  <a:gd name="T12" fmla="*/ 72 w 120"/>
                  <a:gd name="T13" fmla="*/ 1 h 159"/>
                  <a:gd name="T14" fmla="*/ 71 w 120"/>
                  <a:gd name="T15" fmla="*/ 3 h 159"/>
                  <a:gd name="T16" fmla="*/ 71 w 120"/>
                  <a:gd name="T17" fmla="*/ 34 h 159"/>
                  <a:gd name="T18" fmla="*/ 86 w 120"/>
                  <a:gd name="T19" fmla="*/ 50 h 159"/>
                  <a:gd name="T20" fmla="*/ 77 w 120"/>
                  <a:gd name="T21" fmla="*/ 11 h 159"/>
                  <a:gd name="T22" fmla="*/ 109 w 120"/>
                  <a:gd name="T23" fmla="*/ 44 h 159"/>
                  <a:gd name="T24" fmla="*/ 86 w 120"/>
                  <a:gd name="T25" fmla="*/ 44 h 159"/>
                  <a:gd name="T26" fmla="*/ 77 w 120"/>
                  <a:gd name="T27" fmla="*/ 34 h 159"/>
                  <a:gd name="T28" fmla="*/ 77 w 120"/>
                  <a:gd name="T29" fmla="*/ 11 h 159"/>
                  <a:gd name="T30" fmla="*/ 83 w 120"/>
                  <a:gd name="T31" fmla="*/ 87 h 159"/>
                  <a:gd name="T32" fmla="*/ 85 w 120"/>
                  <a:gd name="T33" fmla="*/ 87 h 159"/>
                  <a:gd name="T34" fmla="*/ 85 w 120"/>
                  <a:gd name="T35" fmla="*/ 82 h 159"/>
                  <a:gd name="T36" fmla="*/ 62 w 120"/>
                  <a:gd name="T37" fmla="*/ 59 h 159"/>
                  <a:gd name="T38" fmla="*/ 58 w 120"/>
                  <a:gd name="T39" fmla="*/ 59 h 159"/>
                  <a:gd name="T40" fmla="*/ 35 w 120"/>
                  <a:gd name="T41" fmla="*/ 82 h 159"/>
                  <a:gd name="T42" fmla="*/ 35 w 120"/>
                  <a:gd name="T43" fmla="*/ 87 h 159"/>
                  <a:gd name="T44" fmla="*/ 39 w 120"/>
                  <a:gd name="T45" fmla="*/ 87 h 159"/>
                  <a:gd name="T46" fmla="*/ 57 w 120"/>
                  <a:gd name="T47" fmla="*/ 69 h 159"/>
                  <a:gd name="T48" fmla="*/ 57 w 120"/>
                  <a:gd name="T49" fmla="*/ 118 h 159"/>
                  <a:gd name="T50" fmla="*/ 60 w 120"/>
                  <a:gd name="T51" fmla="*/ 121 h 159"/>
                  <a:gd name="T52" fmla="*/ 63 w 120"/>
                  <a:gd name="T53" fmla="*/ 118 h 159"/>
                  <a:gd name="T54" fmla="*/ 63 w 120"/>
                  <a:gd name="T55" fmla="*/ 69 h 159"/>
                  <a:gd name="T56" fmla="*/ 80 w 120"/>
                  <a:gd name="T57" fmla="*/ 87 h 159"/>
                  <a:gd name="T58" fmla="*/ 83 w 120"/>
                  <a:gd name="T59" fmla="*/ 87 h 159"/>
                  <a:gd name="T60" fmla="*/ 117 w 120"/>
                  <a:gd name="T61" fmla="*/ 52 h 159"/>
                  <a:gd name="T62" fmla="*/ 114 w 120"/>
                  <a:gd name="T63" fmla="*/ 55 h 159"/>
                  <a:gd name="T64" fmla="*/ 114 w 120"/>
                  <a:gd name="T65" fmla="*/ 143 h 159"/>
                  <a:gd name="T66" fmla="*/ 103 w 120"/>
                  <a:gd name="T67" fmla="*/ 153 h 159"/>
                  <a:gd name="T68" fmla="*/ 16 w 120"/>
                  <a:gd name="T69" fmla="*/ 153 h 159"/>
                  <a:gd name="T70" fmla="*/ 6 w 120"/>
                  <a:gd name="T71" fmla="*/ 143 h 159"/>
                  <a:gd name="T72" fmla="*/ 6 w 120"/>
                  <a:gd name="T73" fmla="*/ 17 h 159"/>
                  <a:gd name="T74" fmla="*/ 16 w 120"/>
                  <a:gd name="T75" fmla="*/ 6 h 159"/>
                  <a:gd name="T76" fmla="*/ 66 w 120"/>
                  <a:gd name="T77" fmla="*/ 6 h 159"/>
                  <a:gd name="T78" fmla="*/ 69 w 120"/>
                  <a:gd name="T79" fmla="*/ 3 h 159"/>
                  <a:gd name="T80" fmla="*/ 66 w 120"/>
                  <a:gd name="T81" fmla="*/ 0 h 159"/>
                  <a:gd name="T82" fmla="*/ 16 w 120"/>
                  <a:gd name="T83" fmla="*/ 0 h 159"/>
                  <a:gd name="T84" fmla="*/ 0 w 120"/>
                  <a:gd name="T85" fmla="*/ 17 h 159"/>
                  <a:gd name="T86" fmla="*/ 0 w 120"/>
                  <a:gd name="T87" fmla="*/ 143 h 159"/>
                  <a:gd name="T88" fmla="*/ 16 w 120"/>
                  <a:gd name="T89" fmla="*/ 159 h 159"/>
                  <a:gd name="T90" fmla="*/ 103 w 120"/>
                  <a:gd name="T91" fmla="*/ 159 h 159"/>
                  <a:gd name="T92" fmla="*/ 120 w 120"/>
                  <a:gd name="T93" fmla="*/ 143 h 159"/>
                  <a:gd name="T94" fmla="*/ 120 w 120"/>
                  <a:gd name="T95" fmla="*/ 55 h 159"/>
                  <a:gd name="T96" fmla="*/ 117 w 120"/>
                  <a:gd name="T97" fmla="*/ 52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0" h="159">
                    <a:moveTo>
                      <a:pt x="86" y="50"/>
                    </a:moveTo>
                    <a:cubicBezTo>
                      <a:pt x="117" y="50"/>
                      <a:pt x="117" y="50"/>
                      <a:pt x="117" y="50"/>
                    </a:cubicBezTo>
                    <a:cubicBezTo>
                      <a:pt x="117" y="50"/>
                      <a:pt x="117" y="50"/>
                      <a:pt x="117" y="50"/>
                    </a:cubicBezTo>
                    <a:cubicBezTo>
                      <a:pt x="118" y="50"/>
                      <a:pt x="120" y="49"/>
                      <a:pt x="120" y="47"/>
                    </a:cubicBezTo>
                    <a:cubicBezTo>
                      <a:pt x="120" y="46"/>
                      <a:pt x="119" y="45"/>
                      <a:pt x="118" y="45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5" y="0"/>
                      <a:pt x="74" y="0"/>
                      <a:pt x="72" y="1"/>
                    </a:cubicBezTo>
                    <a:cubicBezTo>
                      <a:pt x="71" y="1"/>
                      <a:pt x="71" y="2"/>
                      <a:pt x="71" y="3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71" y="43"/>
                      <a:pt x="78" y="50"/>
                      <a:pt x="86" y="50"/>
                    </a:cubicBezTo>
                    <a:close/>
                    <a:moveTo>
                      <a:pt x="77" y="11"/>
                    </a:moveTo>
                    <a:cubicBezTo>
                      <a:pt x="109" y="44"/>
                      <a:pt x="109" y="44"/>
                      <a:pt x="109" y="44"/>
                    </a:cubicBezTo>
                    <a:cubicBezTo>
                      <a:pt x="86" y="44"/>
                      <a:pt x="86" y="44"/>
                      <a:pt x="86" y="44"/>
                    </a:cubicBezTo>
                    <a:cubicBezTo>
                      <a:pt x="81" y="44"/>
                      <a:pt x="77" y="40"/>
                      <a:pt x="77" y="34"/>
                    </a:cubicBezTo>
                    <a:lnTo>
                      <a:pt x="77" y="11"/>
                    </a:lnTo>
                    <a:close/>
                    <a:moveTo>
                      <a:pt x="83" y="87"/>
                    </a:moveTo>
                    <a:cubicBezTo>
                      <a:pt x="83" y="87"/>
                      <a:pt x="84" y="87"/>
                      <a:pt x="85" y="87"/>
                    </a:cubicBezTo>
                    <a:cubicBezTo>
                      <a:pt x="86" y="85"/>
                      <a:pt x="86" y="84"/>
                      <a:pt x="85" y="82"/>
                    </a:cubicBezTo>
                    <a:cubicBezTo>
                      <a:pt x="62" y="59"/>
                      <a:pt x="62" y="59"/>
                      <a:pt x="62" y="59"/>
                    </a:cubicBezTo>
                    <a:cubicBezTo>
                      <a:pt x="61" y="58"/>
                      <a:pt x="59" y="58"/>
                      <a:pt x="58" y="59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4" y="83"/>
                      <a:pt x="34" y="85"/>
                      <a:pt x="35" y="87"/>
                    </a:cubicBezTo>
                    <a:cubicBezTo>
                      <a:pt x="36" y="88"/>
                      <a:pt x="38" y="88"/>
                      <a:pt x="39" y="87"/>
                    </a:cubicBezTo>
                    <a:cubicBezTo>
                      <a:pt x="57" y="69"/>
                      <a:pt x="57" y="69"/>
                      <a:pt x="57" y="69"/>
                    </a:cubicBezTo>
                    <a:cubicBezTo>
                      <a:pt x="57" y="118"/>
                      <a:pt x="57" y="118"/>
                      <a:pt x="57" y="118"/>
                    </a:cubicBezTo>
                    <a:cubicBezTo>
                      <a:pt x="57" y="120"/>
                      <a:pt x="58" y="121"/>
                      <a:pt x="60" y="121"/>
                    </a:cubicBezTo>
                    <a:cubicBezTo>
                      <a:pt x="61" y="121"/>
                      <a:pt x="63" y="120"/>
                      <a:pt x="63" y="118"/>
                    </a:cubicBezTo>
                    <a:cubicBezTo>
                      <a:pt x="63" y="69"/>
                      <a:pt x="63" y="69"/>
                      <a:pt x="63" y="69"/>
                    </a:cubicBezTo>
                    <a:cubicBezTo>
                      <a:pt x="80" y="87"/>
                      <a:pt x="80" y="87"/>
                      <a:pt x="80" y="87"/>
                    </a:cubicBezTo>
                    <a:cubicBezTo>
                      <a:pt x="81" y="87"/>
                      <a:pt x="82" y="87"/>
                      <a:pt x="83" y="87"/>
                    </a:cubicBezTo>
                    <a:close/>
                    <a:moveTo>
                      <a:pt x="117" y="52"/>
                    </a:moveTo>
                    <a:cubicBezTo>
                      <a:pt x="115" y="52"/>
                      <a:pt x="114" y="53"/>
                      <a:pt x="114" y="55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8"/>
                      <a:pt x="109" y="153"/>
                      <a:pt x="103" y="153"/>
                    </a:cubicBezTo>
                    <a:cubicBezTo>
                      <a:pt x="16" y="153"/>
                      <a:pt x="16" y="153"/>
                      <a:pt x="16" y="153"/>
                    </a:cubicBezTo>
                    <a:cubicBezTo>
                      <a:pt x="11" y="153"/>
                      <a:pt x="6" y="148"/>
                      <a:pt x="6" y="143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1"/>
                      <a:pt x="11" y="6"/>
                      <a:pt x="16" y="6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68" y="6"/>
                      <a:pt x="69" y="5"/>
                      <a:pt x="69" y="3"/>
                    </a:cubicBezTo>
                    <a:cubicBezTo>
                      <a:pt x="69" y="2"/>
                      <a:pt x="68" y="0"/>
                      <a:pt x="66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7" y="0"/>
                      <a:pt x="0" y="7"/>
                      <a:pt x="0" y="17"/>
                    </a:cubicBezTo>
                    <a:cubicBezTo>
                      <a:pt x="0" y="143"/>
                      <a:pt x="0" y="143"/>
                      <a:pt x="0" y="143"/>
                    </a:cubicBezTo>
                    <a:cubicBezTo>
                      <a:pt x="0" y="152"/>
                      <a:pt x="7" y="159"/>
                      <a:pt x="16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12" y="159"/>
                      <a:pt x="120" y="152"/>
                      <a:pt x="120" y="143"/>
                    </a:cubicBezTo>
                    <a:cubicBezTo>
                      <a:pt x="120" y="55"/>
                      <a:pt x="120" y="55"/>
                      <a:pt x="120" y="55"/>
                    </a:cubicBezTo>
                    <a:cubicBezTo>
                      <a:pt x="120" y="53"/>
                      <a:pt x="118" y="52"/>
                      <a:pt x="117" y="52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46" name="Freeform 80"/>
              <p:cNvSpPr>
                <a:spLocks noEditPoints="1"/>
              </p:cNvSpPr>
              <p:nvPr/>
            </p:nvSpPr>
            <p:spPr bwMode="auto">
              <a:xfrm>
                <a:off x="1547" y="3745"/>
                <a:ext cx="315" cy="378"/>
              </a:xfrm>
              <a:custGeom>
                <a:avLst/>
                <a:gdLst>
                  <a:gd name="T0" fmla="*/ 101 w 133"/>
                  <a:gd name="T1" fmla="*/ 95 h 160"/>
                  <a:gd name="T2" fmla="*/ 69 w 133"/>
                  <a:gd name="T3" fmla="*/ 127 h 160"/>
                  <a:gd name="T4" fmla="*/ 101 w 133"/>
                  <a:gd name="T5" fmla="*/ 160 h 160"/>
                  <a:gd name="T6" fmla="*/ 133 w 133"/>
                  <a:gd name="T7" fmla="*/ 127 h 160"/>
                  <a:gd name="T8" fmla="*/ 101 w 133"/>
                  <a:gd name="T9" fmla="*/ 95 h 160"/>
                  <a:gd name="T10" fmla="*/ 101 w 133"/>
                  <a:gd name="T11" fmla="*/ 154 h 160"/>
                  <a:gd name="T12" fmla="*/ 75 w 133"/>
                  <a:gd name="T13" fmla="*/ 127 h 160"/>
                  <a:gd name="T14" fmla="*/ 101 w 133"/>
                  <a:gd name="T15" fmla="*/ 101 h 160"/>
                  <a:gd name="T16" fmla="*/ 127 w 133"/>
                  <a:gd name="T17" fmla="*/ 127 h 160"/>
                  <a:gd name="T18" fmla="*/ 101 w 133"/>
                  <a:gd name="T19" fmla="*/ 154 h 160"/>
                  <a:gd name="T20" fmla="*/ 117 w 133"/>
                  <a:gd name="T21" fmla="*/ 51 h 160"/>
                  <a:gd name="T22" fmla="*/ 114 w 133"/>
                  <a:gd name="T23" fmla="*/ 54 h 160"/>
                  <a:gd name="T24" fmla="*/ 114 w 133"/>
                  <a:gd name="T25" fmla="*/ 86 h 160"/>
                  <a:gd name="T26" fmla="*/ 117 w 133"/>
                  <a:gd name="T27" fmla="*/ 89 h 160"/>
                  <a:gd name="T28" fmla="*/ 120 w 133"/>
                  <a:gd name="T29" fmla="*/ 86 h 160"/>
                  <a:gd name="T30" fmla="*/ 120 w 133"/>
                  <a:gd name="T31" fmla="*/ 54 h 160"/>
                  <a:gd name="T32" fmla="*/ 117 w 133"/>
                  <a:gd name="T33" fmla="*/ 51 h 160"/>
                  <a:gd name="T34" fmla="*/ 87 w 133"/>
                  <a:gd name="T35" fmla="*/ 50 h 160"/>
                  <a:gd name="T36" fmla="*/ 117 w 133"/>
                  <a:gd name="T37" fmla="*/ 50 h 160"/>
                  <a:gd name="T38" fmla="*/ 117 w 133"/>
                  <a:gd name="T39" fmla="*/ 50 h 160"/>
                  <a:gd name="T40" fmla="*/ 120 w 133"/>
                  <a:gd name="T41" fmla="*/ 47 h 160"/>
                  <a:gd name="T42" fmla="*/ 119 w 133"/>
                  <a:gd name="T43" fmla="*/ 44 h 160"/>
                  <a:gd name="T44" fmla="*/ 76 w 133"/>
                  <a:gd name="T45" fmla="*/ 1 h 160"/>
                  <a:gd name="T46" fmla="*/ 73 w 133"/>
                  <a:gd name="T47" fmla="*/ 0 h 160"/>
                  <a:gd name="T48" fmla="*/ 71 w 133"/>
                  <a:gd name="T49" fmla="*/ 3 h 160"/>
                  <a:gd name="T50" fmla="*/ 71 w 133"/>
                  <a:gd name="T51" fmla="*/ 34 h 160"/>
                  <a:gd name="T52" fmla="*/ 87 w 133"/>
                  <a:gd name="T53" fmla="*/ 50 h 160"/>
                  <a:gd name="T54" fmla="*/ 77 w 133"/>
                  <a:gd name="T55" fmla="*/ 10 h 160"/>
                  <a:gd name="T56" fmla="*/ 110 w 133"/>
                  <a:gd name="T57" fmla="*/ 44 h 160"/>
                  <a:gd name="T58" fmla="*/ 87 w 133"/>
                  <a:gd name="T59" fmla="*/ 44 h 160"/>
                  <a:gd name="T60" fmla="*/ 77 w 133"/>
                  <a:gd name="T61" fmla="*/ 34 h 160"/>
                  <a:gd name="T62" fmla="*/ 77 w 133"/>
                  <a:gd name="T63" fmla="*/ 10 h 160"/>
                  <a:gd name="T64" fmla="*/ 114 w 133"/>
                  <a:gd name="T65" fmla="*/ 124 h 160"/>
                  <a:gd name="T66" fmla="*/ 87 w 133"/>
                  <a:gd name="T67" fmla="*/ 124 h 160"/>
                  <a:gd name="T68" fmla="*/ 84 w 133"/>
                  <a:gd name="T69" fmla="*/ 127 h 160"/>
                  <a:gd name="T70" fmla="*/ 87 w 133"/>
                  <a:gd name="T71" fmla="*/ 130 h 160"/>
                  <a:gd name="T72" fmla="*/ 114 w 133"/>
                  <a:gd name="T73" fmla="*/ 130 h 160"/>
                  <a:gd name="T74" fmla="*/ 117 w 133"/>
                  <a:gd name="T75" fmla="*/ 127 h 160"/>
                  <a:gd name="T76" fmla="*/ 114 w 133"/>
                  <a:gd name="T77" fmla="*/ 124 h 160"/>
                  <a:gd name="T78" fmla="*/ 69 w 133"/>
                  <a:gd name="T79" fmla="*/ 153 h 160"/>
                  <a:gd name="T80" fmla="*/ 17 w 133"/>
                  <a:gd name="T81" fmla="*/ 153 h 160"/>
                  <a:gd name="T82" fmla="*/ 6 w 133"/>
                  <a:gd name="T83" fmla="*/ 142 h 160"/>
                  <a:gd name="T84" fmla="*/ 6 w 133"/>
                  <a:gd name="T85" fmla="*/ 16 h 160"/>
                  <a:gd name="T86" fmla="*/ 17 w 133"/>
                  <a:gd name="T87" fmla="*/ 6 h 160"/>
                  <a:gd name="T88" fmla="*/ 66 w 133"/>
                  <a:gd name="T89" fmla="*/ 6 h 160"/>
                  <a:gd name="T90" fmla="*/ 69 w 133"/>
                  <a:gd name="T91" fmla="*/ 3 h 160"/>
                  <a:gd name="T92" fmla="*/ 66 w 133"/>
                  <a:gd name="T93" fmla="*/ 0 h 160"/>
                  <a:gd name="T94" fmla="*/ 17 w 133"/>
                  <a:gd name="T95" fmla="*/ 0 h 160"/>
                  <a:gd name="T96" fmla="*/ 0 w 133"/>
                  <a:gd name="T97" fmla="*/ 16 h 160"/>
                  <a:gd name="T98" fmla="*/ 0 w 133"/>
                  <a:gd name="T99" fmla="*/ 142 h 160"/>
                  <a:gd name="T100" fmla="*/ 17 w 133"/>
                  <a:gd name="T101" fmla="*/ 159 h 160"/>
                  <a:gd name="T102" fmla="*/ 69 w 133"/>
                  <a:gd name="T103" fmla="*/ 159 h 160"/>
                  <a:gd name="T104" fmla="*/ 72 w 133"/>
                  <a:gd name="T105" fmla="*/ 156 h 160"/>
                  <a:gd name="T106" fmla="*/ 69 w 133"/>
                  <a:gd name="T107" fmla="*/ 153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3" h="160">
                    <a:moveTo>
                      <a:pt x="101" y="95"/>
                    </a:moveTo>
                    <a:cubicBezTo>
                      <a:pt x="83" y="95"/>
                      <a:pt x="69" y="110"/>
                      <a:pt x="69" y="127"/>
                    </a:cubicBezTo>
                    <a:cubicBezTo>
                      <a:pt x="69" y="145"/>
                      <a:pt x="83" y="160"/>
                      <a:pt x="101" y="160"/>
                    </a:cubicBezTo>
                    <a:cubicBezTo>
                      <a:pt x="118" y="160"/>
                      <a:pt x="133" y="145"/>
                      <a:pt x="133" y="127"/>
                    </a:cubicBezTo>
                    <a:cubicBezTo>
                      <a:pt x="133" y="110"/>
                      <a:pt x="118" y="95"/>
                      <a:pt x="101" y="95"/>
                    </a:cubicBezTo>
                    <a:close/>
                    <a:moveTo>
                      <a:pt x="101" y="154"/>
                    </a:moveTo>
                    <a:cubicBezTo>
                      <a:pt x="86" y="154"/>
                      <a:pt x="75" y="142"/>
                      <a:pt x="75" y="127"/>
                    </a:cubicBezTo>
                    <a:cubicBezTo>
                      <a:pt x="75" y="113"/>
                      <a:pt x="86" y="101"/>
                      <a:pt x="101" y="101"/>
                    </a:cubicBezTo>
                    <a:cubicBezTo>
                      <a:pt x="115" y="101"/>
                      <a:pt x="127" y="113"/>
                      <a:pt x="127" y="127"/>
                    </a:cubicBezTo>
                    <a:cubicBezTo>
                      <a:pt x="127" y="142"/>
                      <a:pt x="115" y="154"/>
                      <a:pt x="101" y="154"/>
                    </a:cubicBezTo>
                    <a:close/>
                    <a:moveTo>
                      <a:pt x="117" y="51"/>
                    </a:moveTo>
                    <a:cubicBezTo>
                      <a:pt x="115" y="51"/>
                      <a:pt x="114" y="53"/>
                      <a:pt x="114" y="54"/>
                    </a:cubicBezTo>
                    <a:cubicBezTo>
                      <a:pt x="114" y="86"/>
                      <a:pt x="114" y="86"/>
                      <a:pt x="114" y="86"/>
                    </a:cubicBezTo>
                    <a:cubicBezTo>
                      <a:pt x="114" y="88"/>
                      <a:pt x="115" y="89"/>
                      <a:pt x="117" y="89"/>
                    </a:cubicBezTo>
                    <a:cubicBezTo>
                      <a:pt x="119" y="89"/>
                      <a:pt x="120" y="88"/>
                      <a:pt x="120" y="86"/>
                    </a:cubicBezTo>
                    <a:cubicBezTo>
                      <a:pt x="120" y="54"/>
                      <a:pt x="120" y="54"/>
                      <a:pt x="120" y="54"/>
                    </a:cubicBezTo>
                    <a:cubicBezTo>
                      <a:pt x="120" y="53"/>
                      <a:pt x="119" y="51"/>
                      <a:pt x="117" y="51"/>
                    </a:cubicBezTo>
                    <a:close/>
                    <a:moveTo>
                      <a:pt x="87" y="50"/>
                    </a:moveTo>
                    <a:cubicBezTo>
                      <a:pt x="117" y="50"/>
                      <a:pt x="117" y="50"/>
                      <a:pt x="117" y="50"/>
                    </a:cubicBezTo>
                    <a:cubicBezTo>
                      <a:pt x="117" y="50"/>
                      <a:pt x="117" y="50"/>
                      <a:pt x="117" y="50"/>
                    </a:cubicBezTo>
                    <a:cubicBezTo>
                      <a:pt x="119" y="50"/>
                      <a:pt x="120" y="48"/>
                      <a:pt x="120" y="47"/>
                    </a:cubicBezTo>
                    <a:cubicBezTo>
                      <a:pt x="120" y="46"/>
                      <a:pt x="119" y="45"/>
                      <a:pt x="119" y="44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5" y="0"/>
                      <a:pt x="74" y="0"/>
                      <a:pt x="73" y="0"/>
                    </a:cubicBezTo>
                    <a:cubicBezTo>
                      <a:pt x="72" y="1"/>
                      <a:pt x="71" y="2"/>
                      <a:pt x="71" y="3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71" y="43"/>
                      <a:pt x="78" y="50"/>
                      <a:pt x="87" y="50"/>
                    </a:cubicBezTo>
                    <a:close/>
                    <a:moveTo>
                      <a:pt x="77" y="10"/>
                    </a:moveTo>
                    <a:cubicBezTo>
                      <a:pt x="110" y="44"/>
                      <a:pt x="110" y="44"/>
                      <a:pt x="110" y="44"/>
                    </a:cubicBezTo>
                    <a:cubicBezTo>
                      <a:pt x="87" y="44"/>
                      <a:pt x="87" y="44"/>
                      <a:pt x="87" y="44"/>
                    </a:cubicBezTo>
                    <a:cubicBezTo>
                      <a:pt x="81" y="44"/>
                      <a:pt x="77" y="39"/>
                      <a:pt x="77" y="34"/>
                    </a:cubicBezTo>
                    <a:lnTo>
                      <a:pt x="77" y="10"/>
                    </a:lnTo>
                    <a:close/>
                    <a:moveTo>
                      <a:pt x="114" y="124"/>
                    </a:moveTo>
                    <a:cubicBezTo>
                      <a:pt x="87" y="124"/>
                      <a:pt x="87" y="124"/>
                      <a:pt x="87" y="124"/>
                    </a:cubicBezTo>
                    <a:cubicBezTo>
                      <a:pt x="86" y="124"/>
                      <a:pt x="84" y="126"/>
                      <a:pt x="84" y="127"/>
                    </a:cubicBezTo>
                    <a:cubicBezTo>
                      <a:pt x="84" y="129"/>
                      <a:pt x="86" y="130"/>
                      <a:pt x="87" y="130"/>
                    </a:cubicBezTo>
                    <a:cubicBezTo>
                      <a:pt x="114" y="130"/>
                      <a:pt x="114" y="130"/>
                      <a:pt x="114" y="130"/>
                    </a:cubicBezTo>
                    <a:cubicBezTo>
                      <a:pt x="116" y="130"/>
                      <a:pt x="117" y="129"/>
                      <a:pt x="117" y="127"/>
                    </a:cubicBezTo>
                    <a:cubicBezTo>
                      <a:pt x="117" y="126"/>
                      <a:pt x="116" y="124"/>
                      <a:pt x="114" y="124"/>
                    </a:cubicBezTo>
                    <a:close/>
                    <a:moveTo>
                      <a:pt x="69" y="153"/>
                    </a:moveTo>
                    <a:cubicBezTo>
                      <a:pt x="17" y="153"/>
                      <a:pt x="17" y="153"/>
                      <a:pt x="17" y="153"/>
                    </a:cubicBezTo>
                    <a:cubicBezTo>
                      <a:pt x="11" y="153"/>
                      <a:pt x="6" y="148"/>
                      <a:pt x="6" y="142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1"/>
                      <a:pt x="11" y="6"/>
                      <a:pt x="17" y="6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68" y="6"/>
                      <a:pt x="69" y="5"/>
                      <a:pt x="69" y="3"/>
                    </a:cubicBezTo>
                    <a:cubicBezTo>
                      <a:pt x="69" y="1"/>
                      <a:pt x="68" y="0"/>
                      <a:pt x="6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8" y="0"/>
                      <a:pt x="0" y="7"/>
                      <a:pt x="0" y="16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0" y="152"/>
                      <a:pt x="8" y="159"/>
                      <a:pt x="17" y="159"/>
                    </a:cubicBezTo>
                    <a:cubicBezTo>
                      <a:pt x="69" y="159"/>
                      <a:pt x="69" y="159"/>
                      <a:pt x="69" y="159"/>
                    </a:cubicBezTo>
                    <a:cubicBezTo>
                      <a:pt x="71" y="159"/>
                      <a:pt x="72" y="158"/>
                      <a:pt x="72" y="156"/>
                    </a:cubicBezTo>
                    <a:cubicBezTo>
                      <a:pt x="72" y="154"/>
                      <a:pt x="71" y="153"/>
                      <a:pt x="69" y="153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47" name="Freeform 81"/>
              <p:cNvSpPr>
                <a:spLocks noEditPoints="1"/>
              </p:cNvSpPr>
              <p:nvPr/>
            </p:nvSpPr>
            <p:spPr bwMode="auto">
              <a:xfrm>
                <a:off x="833" y="3745"/>
                <a:ext cx="315" cy="378"/>
              </a:xfrm>
              <a:custGeom>
                <a:avLst/>
                <a:gdLst>
                  <a:gd name="T0" fmla="*/ 117 w 133"/>
                  <a:gd name="T1" fmla="*/ 50 h 160"/>
                  <a:gd name="T2" fmla="*/ 120 w 133"/>
                  <a:gd name="T3" fmla="*/ 47 h 160"/>
                  <a:gd name="T4" fmla="*/ 76 w 133"/>
                  <a:gd name="T5" fmla="*/ 1 h 160"/>
                  <a:gd name="T6" fmla="*/ 71 w 133"/>
                  <a:gd name="T7" fmla="*/ 3 h 160"/>
                  <a:gd name="T8" fmla="*/ 86 w 133"/>
                  <a:gd name="T9" fmla="*/ 50 h 160"/>
                  <a:gd name="T10" fmla="*/ 110 w 133"/>
                  <a:gd name="T11" fmla="*/ 44 h 160"/>
                  <a:gd name="T12" fmla="*/ 77 w 133"/>
                  <a:gd name="T13" fmla="*/ 34 h 160"/>
                  <a:gd name="T14" fmla="*/ 117 w 133"/>
                  <a:gd name="T15" fmla="*/ 51 h 160"/>
                  <a:gd name="T16" fmla="*/ 114 w 133"/>
                  <a:gd name="T17" fmla="*/ 86 h 160"/>
                  <a:gd name="T18" fmla="*/ 120 w 133"/>
                  <a:gd name="T19" fmla="*/ 86 h 160"/>
                  <a:gd name="T20" fmla="*/ 117 w 133"/>
                  <a:gd name="T21" fmla="*/ 51 h 160"/>
                  <a:gd name="T22" fmla="*/ 104 w 133"/>
                  <a:gd name="T23" fmla="*/ 124 h 160"/>
                  <a:gd name="T24" fmla="*/ 101 w 133"/>
                  <a:gd name="T25" fmla="*/ 111 h 160"/>
                  <a:gd name="T26" fmla="*/ 98 w 133"/>
                  <a:gd name="T27" fmla="*/ 124 h 160"/>
                  <a:gd name="T28" fmla="*/ 84 w 133"/>
                  <a:gd name="T29" fmla="*/ 127 h 160"/>
                  <a:gd name="T30" fmla="*/ 98 w 133"/>
                  <a:gd name="T31" fmla="*/ 130 h 160"/>
                  <a:gd name="T32" fmla="*/ 101 w 133"/>
                  <a:gd name="T33" fmla="*/ 144 h 160"/>
                  <a:gd name="T34" fmla="*/ 104 w 133"/>
                  <a:gd name="T35" fmla="*/ 130 h 160"/>
                  <a:gd name="T36" fmla="*/ 117 w 133"/>
                  <a:gd name="T37" fmla="*/ 127 h 160"/>
                  <a:gd name="T38" fmla="*/ 69 w 133"/>
                  <a:gd name="T39" fmla="*/ 153 h 160"/>
                  <a:gd name="T40" fmla="*/ 6 w 133"/>
                  <a:gd name="T41" fmla="*/ 142 h 160"/>
                  <a:gd name="T42" fmla="*/ 17 w 133"/>
                  <a:gd name="T43" fmla="*/ 6 h 160"/>
                  <a:gd name="T44" fmla="*/ 69 w 133"/>
                  <a:gd name="T45" fmla="*/ 3 h 160"/>
                  <a:gd name="T46" fmla="*/ 17 w 133"/>
                  <a:gd name="T47" fmla="*/ 0 h 160"/>
                  <a:gd name="T48" fmla="*/ 0 w 133"/>
                  <a:gd name="T49" fmla="*/ 142 h 160"/>
                  <a:gd name="T50" fmla="*/ 69 w 133"/>
                  <a:gd name="T51" fmla="*/ 159 h 160"/>
                  <a:gd name="T52" fmla="*/ 69 w 133"/>
                  <a:gd name="T53" fmla="*/ 153 h 160"/>
                  <a:gd name="T54" fmla="*/ 68 w 133"/>
                  <a:gd name="T55" fmla="*/ 127 h 160"/>
                  <a:gd name="T56" fmla="*/ 133 w 133"/>
                  <a:gd name="T57" fmla="*/ 127 h 160"/>
                  <a:gd name="T58" fmla="*/ 101 w 133"/>
                  <a:gd name="T59" fmla="*/ 154 h 160"/>
                  <a:gd name="T60" fmla="*/ 101 w 133"/>
                  <a:gd name="T61" fmla="*/ 101 h 160"/>
                  <a:gd name="T62" fmla="*/ 101 w 133"/>
                  <a:gd name="T63" fmla="*/ 154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3" h="160">
                    <a:moveTo>
                      <a:pt x="86" y="50"/>
                    </a:moveTo>
                    <a:cubicBezTo>
                      <a:pt x="117" y="50"/>
                      <a:pt x="117" y="50"/>
                      <a:pt x="117" y="50"/>
                    </a:cubicBezTo>
                    <a:cubicBezTo>
                      <a:pt x="117" y="50"/>
                      <a:pt x="117" y="50"/>
                      <a:pt x="117" y="50"/>
                    </a:cubicBezTo>
                    <a:cubicBezTo>
                      <a:pt x="118" y="50"/>
                      <a:pt x="120" y="48"/>
                      <a:pt x="120" y="47"/>
                    </a:cubicBezTo>
                    <a:cubicBezTo>
                      <a:pt x="120" y="46"/>
                      <a:pt x="119" y="45"/>
                      <a:pt x="118" y="44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5" y="0"/>
                      <a:pt x="74" y="0"/>
                      <a:pt x="72" y="0"/>
                    </a:cubicBezTo>
                    <a:cubicBezTo>
                      <a:pt x="71" y="1"/>
                      <a:pt x="71" y="2"/>
                      <a:pt x="71" y="3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71" y="43"/>
                      <a:pt x="78" y="50"/>
                      <a:pt x="86" y="50"/>
                    </a:cubicBezTo>
                    <a:close/>
                    <a:moveTo>
                      <a:pt x="77" y="10"/>
                    </a:moveTo>
                    <a:cubicBezTo>
                      <a:pt x="110" y="44"/>
                      <a:pt x="110" y="44"/>
                      <a:pt x="110" y="44"/>
                    </a:cubicBezTo>
                    <a:cubicBezTo>
                      <a:pt x="86" y="44"/>
                      <a:pt x="86" y="44"/>
                      <a:pt x="86" y="44"/>
                    </a:cubicBezTo>
                    <a:cubicBezTo>
                      <a:pt x="81" y="44"/>
                      <a:pt x="77" y="39"/>
                      <a:pt x="77" y="34"/>
                    </a:cubicBezTo>
                    <a:lnTo>
                      <a:pt x="77" y="10"/>
                    </a:lnTo>
                    <a:close/>
                    <a:moveTo>
                      <a:pt x="117" y="51"/>
                    </a:moveTo>
                    <a:cubicBezTo>
                      <a:pt x="115" y="51"/>
                      <a:pt x="114" y="53"/>
                      <a:pt x="114" y="54"/>
                    </a:cubicBezTo>
                    <a:cubicBezTo>
                      <a:pt x="114" y="86"/>
                      <a:pt x="114" y="86"/>
                      <a:pt x="114" y="86"/>
                    </a:cubicBezTo>
                    <a:cubicBezTo>
                      <a:pt x="114" y="88"/>
                      <a:pt x="115" y="89"/>
                      <a:pt x="117" y="89"/>
                    </a:cubicBezTo>
                    <a:cubicBezTo>
                      <a:pt x="118" y="89"/>
                      <a:pt x="120" y="88"/>
                      <a:pt x="120" y="86"/>
                    </a:cubicBezTo>
                    <a:cubicBezTo>
                      <a:pt x="120" y="54"/>
                      <a:pt x="120" y="54"/>
                      <a:pt x="120" y="54"/>
                    </a:cubicBezTo>
                    <a:cubicBezTo>
                      <a:pt x="120" y="53"/>
                      <a:pt x="118" y="51"/>
                      <a:pt x="117" y="51"/>
                    </a:cubicBezTo>
                    <a:close/>
                    <a:moveTo>
                      <a:pt x="114" y="124"/>
                    </a:moveTo>
                    <a:cubicBezTo>
                      <a:pt x="104" y="124"/>
                      <a:pt x="104" y="124"/>
                      <a:pt x="104" y="124"/>
                    </a:cubicBezTo>
                    <a:cubicBezTo>
                      <a:pt x="104" y="114"/>
                      <a:pt x="104" y="114"/>
                      <a:pt x="104" y="114"/>
                    </a:cubicBezTo>
                    <a:cubicBezTo>
                      <a:pt x="104" y="112"/>
                      <a:pt x="102" y="111"/>
                      <a:pt x="101" y="111"/>
                    </a:cubicBezTo>
                    <a:cubicBezTo>
                      <a:pt x="99" y="111"/>
                      <a:pt x="98" y="112"/>
                      <a:pt x="98" y="114"/>
                    </a:cubicBezTo>
                    <a:cubicBezTo>
                      <a:pt x="98" y="124"/>
                      <a:pt x="98" y="124"/>
                      <a:pt x="98" y="124"/>
                    </a:cubicBezTo>
                    <a:cubicBezTo>
                      <a:pt x="87" y="124"/>
                      <a:pt x="87" y="124"/>
                      <a:pt x="87" y="124"/>
                    </a:cubicBezTo>
                    <a:cubicBezTo>
                      <a:pt x="86" y="124"/>
                      <a:pt x="84" y="126"/>
                      <a:pt x="84" y="127"/>
                    </a:cubicBezTo>
                    <a:cubicBezTo>
                      <a:pt x="84" y="129"/>
                      <a:pt x="86" y="130"/>
                      <a:pt x="87" y="130"/>
                    </a:cubicBezTo>
                    <a:cubicBezTo>
                      <a:pt x="98" y="130"/>
                      <a:pt x="98" y="130"/>
                      <a:pt x="98" y="130"/>
                    </a:cubicBezTo>
                    <a:cubicBezTo>
                      <a:pt x="98" y="141"/>
                      <a:pt x="98" y="141"/>
                      <a:pt x="98" y="141"/>
                    </a:cubicBezTo>
                    <a:cubicBezTo>
                      <a:pt x="98" y="142"/>
                      <a:pt x="99" y="144"/>
                      <a:pt x="101" y="144"/>
                    </a:cubicBezTo>
                    <a:cubicBezTo>
                      <a:pt x="102" y="144"/>
                      <a:pt x="104" y="142"/>
                      <a:pt x="104" y="141"/>
                    </a:cubicBezTo>
                    <a:cubicBezTo>
                      <a:pt x="104" y="130"/>
                      <a:pt x="104" y="130"/>
                      <a:pt x="104" y="130"/>
                    </a:cubicBezTo>
                    <a:cubicBezTo>
                      <a:pt x="114" y="130"/>
                      <a:pt x="114" y="130"/>
                      <a:pt x="114" y="130"/>
                    </a:cubicBezTo>
                    <a:cubicBezTo>
                      <a:pt x="116" y="130"/>
                      <a:pt x="117" y="129"/>
                      <a:pt x="117" y="127"/>
                    </a:cubicBezTo>
                    <a:cubicBezTo>
                      <a:pt x="117" y="126"/>
                      <a:pt x="116" y="124"/>
                      <a:pt x="114" y="124"/>
                    </a:cubicBezTo>
                    <a:close/>
                    <a:moveTo>
                      <a:pt x="69" y="153"/>
                    </a:moveTo>
                    <a:cubicBezTo>
                      <a:pt x="17" y="153"/>
                      <a:pt x="17" y="153"/>
                      <a:pt x="17" y="153"/>
                    </a:cubicBezTo>
                    <a:cubicBezTo>
                      <a:pt x="11" y="153"/>
                      <a:pt x="6" y="148"/>
                      <a:pt x="6" y="142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1"/>
                      <a:pt x="11" y="6"/>
                      <a:pt x="17" y="6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68" y="6"/>
                      <a:pt x="69" y="5"/>
                      <a:pt x="69" y="3"/>
                    </a:cubicBezTo>
                    <a:cubicBezTo>
                      <a:pt x="69" y="1"/>
                      <a:pt x="68" y="0"/>
                      <a:pt x="6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8" y="0"/>
                      <a:pt x="0" y="7"/>
                      <a:pt x="0" y="16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0" y="151"/>
                      <a:pt x="7" y="159"/>
                      <a:pt x="17" y="159"/>
                    </a:cubicBezTo>
                    <a:cubicBezTo>
                      <a:pt x="69" y="159"/>
                      <a:pt x="69" y="159"/>
                      <a:pt x="69" y="159"/>
                    </a:cubicBezTo>
                    <a:cubicBezTo>
                      <a:pt x="70" y="159"/>
                      <a:pt x="72" y="158"/>
                      <a:pt x="72" y="156"/>
                    </a:cubicBezTo>
                    <a:cubicBezTo>
                      <a:pt x="72" y="154"/>
                      <a:pt x="70" y="153"/>
                      <a:pt x="69" y="153"/>
                    </a:cubicBezTo>
                    <a:close/>
                    <a:moveTo>
                      <a:pt x="101" y="95"/>
                    </a:moveTo>
                    <a:cubicBezTo>
                      <a:pt x="83" y="95"/>
                      <a:pt x="68" y="110"/>
                      <a:pt x="68" y="127"/>
                    </a:cubicBezTo>
                    <a:cubicBezTo>
                      <a:pt x="68" y="145"/>
                      <a:pt x="83" y="160"/>
                      <a:pt x="101" y="160"/>
                    </a:cubicBezTo>
                    <a:cubicBezTo>
                      <a:pt x="118" y="160"/>
                      <a:pt x="133" y="145"/>
                      <a:pt x="133" y="127"/>
                    </a:cubicBezTo>
                    <a:cubicBezTo>
                      <a:pt x="133" y="110"/>
                      <a:pt x="118" y="95"/>
                      <a:pt x="101" y="95"/>
                    </a:cubicBezTo>
                    <a:close/>
                    <a:moveTo>
                      <a:pt x="101" y="154"/>
                    </a:moveTo>
                    <a:cubicBezTo>
                      <a:pt x="86" y="154"/>
                      <a:pt x="74" y="142"/>
                      <a:pt x="74" y="127"/>
                    </a:cubicBezTo>
                    <a:cubicBezTo>
                      <a:pt x="74" y="113"/>
                      <a:pt x="86" y="101"/>
                      <a:pt x="101" y="101"/>
                    </a:cubicBezTo>
                    <a:cubicBezTo>
                      <a:pt x="115" y="101"/>
                      <a:pt x="127" y="113"/>
                      <a:pt x="127" y="127"/>
                    </a:cubicBezTo>
                    <a:cubicBezTo>
                      <a:pt x="127" y="142"/>
                      <a:pt x="115" y="154"/>
                      <a:pt x="101" y="154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48" name="Freeform 82"/>
              <p:cNvSpPr>
                <a:spLocks noEditPoints="1"/>
              </p:cNvSpPr>
              <p:nvPr/>
            </p:nvSpPr>
            <p:spPr bwMode="auto">
              <a:xfrm>
                <a:off x="98" y="3712"/>
                <a:ext cx="355" cy="442"/>
              </a:xfrm>
              <a:custGeom>
                <a:avLst/>
                <a:gdLst>
                  <a:gd name="T0" fmla="*/ 146 w 150"/>
                  <a:gd name="T1" fmla="*/ 50 h 187"/>
                  <a:gd name="T2" fmla="*/ 149 w 150"/>
                  <a:gd name="T3" fmla="*/ 47 h 187"/>
                  <a:gd name="T4" fmla="*/ 105 w 150"/>
                  <a:gd name="T5" fmla="*/ 1 h 187"/>
                  <a:gd name="T6" fmla="*/ 100 w 150"/>
                  <a:gd name="T7" fmla="*/ 3 h 187"/>
                  <a:gd name="T8" fmla="*/ 115 w 150"/>
                  <a:gd name="T9" fmla="*/ 50 h 187"/>
                  <a:gd name="T10" fmla="*/ 138 w 150"/>
                  <a:gd name="T11" fmla="*/ 44 h 187"/>
                  <a:gd name="T12" fmla="*/ 106 w 150"/>
                  <a:gd name="T13" fmla="*/ 34 h 187"/>
                  <a:gd name="T14" fmla="*/ 146 w 150"/>
                  <a:gd name="T15" fmla="*/ 51 h 187"/>
                  <a:gd name="T16" fmla="*/ 143 w 150"/>
                  <a:gd name="T17" fmla="*/ 110 h 187"/>
                  <a:gd name="T18" fmla="*/ 149 w 150"/>
                  <a:gd name="T19" fmla="*/ 110 h 187"/>
                  <a:gd name="T20" fmla="*/ 146 w 150"/>
                  <a:gd name="T21" fmla="*/ 51 h 187"/>
                  <a:gd name="T22" fmla="*/ 69 w 150"/>
                  <a:gd name="T23" fmla="*/ 147 h 187"/>
                  <a:gd name="T24" fmla="*/ 150 w 150"/>
                  <a:gd name="T25" fmla="*/ 147 h 187"/>
                  <a:gd name="T26" fmla="*/ 109 w 150"/>
                  <a:gd name="T27" fmla="*/ 181 h 187"/>
                  <a:gd name="T28" fmla="*/ 109 w 150"/>
                  <a:gd name="T29" fmla="*/ 112 h 187"/>
                  <a:gd name="T30" fmla="*/ 109 w 150"/>
                  <a:gd name="T31" fmla="*/ 181 h 187"/>
                  <a:gd name="T32" fmla="*/ 17 w 150"/>
                  <a:gd name="T33" fmla="*/ 181 h 187"/>
                  <a:gd name="T34" fmla="*/ 6 w 150"/>
                  <a:gd name="T35" fmla="*/ 44 h 187"/>
                  <a:gd name="T36" fmla="*/ 67 w 150"/>
                  <a:gd name="T37" fmla="*/ 34 h 187"/>
                  <a:gd name="T38" fmla="*/ 67 w 150"/>
                  <a:gd name="T39" fmla="*/ 28 h 187"/>
                  <a:gd name="T40" fmla="*/ 35 w 150"/>
                  <a:gd name="T41" fmla="*/ 17 h 187"/>
                  <a:gd name="T42" fmla="*/ 95 w 150"/>
                  <a:gd name="T43" fmla="*/ 6 h 187"/>
                  <a:gd name="T44" fmla="*/ 95 w 150"/>
                  <a:gd name="T45" fmla="*/ 0 h 187"/>
                  <a:gd name="T46" fmla="*/ 29 w 150"/>
                  <a:gd name="T47" fmla="*/ 16 h 187"/>
                  <a:gd name="T48" fmla="*/ 17 w 150"/>
                  <a:gd name="T49" fmla="*/ 28 h 187"/>
                  <a:gd name="T50" fmla="*/ 0 w 150"/>
                  <a:gd name="T51" fmla="*/ 170 h 187"/>
                  <a:gd name="T52" fmla="*/ 73 w 150"/>
                  <a:gd name="T53" fmla="*/ 187 h 187"/>
                  <a:gd name="T54" fmla="*/ 73 w 150"/>
                  <a:gd name="T55" fmla="*/ 181 h 187"/>
                  <a:gd name="T56" fmla="*/ 112 w 150"/>
                  <a:gd name="T57" fmla="*/ 144 h 187"/>
                  <a:gd name="T58" fmla="*/ 109 w 150"/>
                  <a:gd name="T59" fmla="*/ 127 h 187"/>
                  <a:gd name="T60" fmla="*/ 106 w 150"/>
                  <a:gd name="T61" fmla="*/ 144 h 187"/>
                  <a:gd name="T62" fmla="*/ 89 w 150"/>
                  <a:gd name="T63" fmla="*/ 147 h 187"/>
                  <a:gd name="T64" fmla="*/ 106 w 150"/>
                  <a:gd name="T65" fmla="*/ 150 h 187"/>
                  <a:gd name="T66" fmla="*/ 109 w 150"/>
                  <a:gd name="T67" fmla="*/ 167 h 187"/>
                  <a:gd name="T68" fmla="*/ 112 w 150"/>
                  <a:gd name="T69" fmla="*/ 150 h 187"/>
                  <a:gd name="T70" fmla="*/ 130 w 150"/>
                  <a:gd name="T71" fmla="*/ 147 h 187"/>
                  <a:gd name="T72" fmla="*/ 119 w 150"/>
                  <a:gd name="T73" fmla="*/ 72 h 187"/>
                  <a:gd name="T74" fmla="*/ 73 w 150"/>
                  <a:gd name="T75" fmla="*/ 28 h 187"/>
                  <a:gd name="T76" fmla="*/ 71 w 150"/>
                  <a:gd name="T77" fmla="*/ 62 h 187"/>
                  <a:gd name="T78" fmla="*/ 117 w 150"/>
                  <a:gd name="T79" fmla="*/ 78 h 187"/>
                  <a:gd name="T80" fmla="*/ 120 w 150"/>
                  <a:gd name="T81" fmla="*/ 75 h 187"/>
                  <a:gd name="T82" fmla="*/ 87 w 150"/>
                  <a:gd name="T83" fmla="*/ 72 h 187"/>
                  <a:gd name="T84" fmla="*/ 77 w 150"/>
                  <a:gd name="T85" fmla="*/ 38 h 187"/>
                  <a:gd name="T86" fmla="*/ 87 w 150"/>
                  <a:gd name="T87" fmla="*/ 72 h 187"/>
                  <a:gd name="T88" fmla="*/ 114 w 150"/>
                  <a:gd name="T89" fmla="*/ 84 h 187"/>
                  <a:gd name="T90" fmla="*/ 117 w 150"/>
                  <a:gd name="T91" fmla="*/ 98 h 187"/>
                  <a:gd name="T92" fmla="*/ 120 w 150"/>
                  <a:gd name="T93" fmla="*/ 84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50" h="187">
                    <a:moveTo>
                      <a:pt x="115" y="50"/>
                    </a:moveTo>
                    <a:cubicBezTo>
                      <a:pt x="146" y="50"/>
                      <a:pt x="146" y="50"/>
                      <a:pt x="146" y="50"/>
                    </a:cubicBezTo>
                    <a:cubicBezTo>
                      <a:pt x="146" y="50"/>
                      <a:pt x="146" y="50"/>
                      <a:pt x="146" y="50"/>
                    </a:cubicBezTo>
                    <a:cubicBezTo>
                      <a:pt x="147" y="50"/>
                      <a:pt x="149" y="49"/>
                      <a:pt x="149" y="47"/>
                    </a:cubicBezTo>
                    <a:cubicBezTo>
                      <a:pt x="149" y="46"/>
                      <a:pt x="148" y="45"/>
                      <a:pt x="147" y="44"/>
                    </a:cubicBezTo>
                    <a:cubicBezTo>
                      <a:pt x="105" y="1"/>
                      <a:pt x="105" y="1"/>
                      <a:pt x="105" y="1"/>
                    </a:cubicBezTo>
                    <a:cubicBezTo>
                      <a:pt x="104" y="0"/>
                      <a:pt x="103" y="0"/>
                      <a:pt x="101" y="0"/>
                    </a:cubicBezTo>
                    <a:cubicBezTo>
                      <a:pt x="100" y="1"/>
                      <a:pt x="100" y="2"/>
                      <a:pt x="100" y="3"/>
                    </a:cubicBezTo>
                    <a:cubicBezTo>
                      <a:pt x="100" y="34"/>
                      <a:pt x="100" y="34"/>
                      <a:pt x="100" y="34"/>
                    </a:cubicBezTo>
                    <a:cubicBezTo>
                      <a:pt x="100" y="43"/>
                      <a:pt x="107" y="50"/>
                      <a:pt x="115" y="50"/>
                    </a:cubicBezTo>
                    <a:close/>
                    <a:moveTo>
                      <a:pt x="106" y="11"/>
                    </a:moveTo>
                    <a:cubicBezTo>
                      <a:pt x="138" y="44"/>
                      <a:pt x="138" y="44"/>
                      <a:pt x="138" y="44"/>
                    </a:cubicBezTo>
                    <a:cubicBezTo>
                      <a:pt x="115" y="44"/>
                      <a:pt x="115" y="44"/>
                      <a:pt x="115" y="44"/>
                    </a:cubicBezTo>
                    <a:cubicBezTo>
                      <a:pt x="110" y="44"/>
                      <a:pt x="106" y="40"/>
                      <a:pt x="106" y="34"/>
                    </a:cubicBezTo>
                    <a:lnTo>
                      <a:pt x="106" y="11"/>
                    </a:lnTo>
                    <a:close/>
                    <a:moveTo>
                      <a:pt x="146" y="51"/>
                    </a:moveTo>
                    <a:cubicBezTo>
                      <a:pt x="144" y="51"/>
                      <a:pt x="143" y="53"/>
                      <a:pt x="143" y="54"/>
                    </a:cubicBezTo>
                    <a:cubicBezTo>
                      <a:pt x="143" y="110"/>
                      <a:pt x="143" y="110"/>
                      <a:pt x="143" y="110"/>
                    </a:cubicBezTo>
                    <a:cubicBezTo>
                      <a:pt x="143" y="111"/>
                      <a:pt x="144" y="113"/>
                      <a:pt x="146" y="113"/>
                    </a:cubicBezTo>
                    <a:cubicBezTo>
                      <a:pt x="147" y="113"/>
                      <a:pt x="149" y="111"/>
                      <a:pt x="149" y="110"/>
                    </a:cubicBezTo>
                    <a:cubicBezTo>
                      <a:pt x="149" y="54"/>
                      <a:pt x="149" y="54"/>
                      <a:pt x="149" y="54"/>
                    </a:cubicBezTo>
                    <a:cubicBezTo>
                      <a:pt x="149" y="53"/>
                      <a:pt x="147" y="51"/>
                      <a:pt x="146" y="51"/>
                    </a:cubicBezTo>
                    <a:close/>
                    <a:moveTo>
                      <a:pt x="109" y="106"/>
                    </a:moveTo>
                    <a:cubicBezTo>
                      <a:pt x="87" y="106"/>
                      <a:pt x="69" y="125"/>
                      <a:pt x="69" y="147"/>
                    </a:cubicBezTo>
                    <a:cubicBezTo>
                      <a:pt x="69" y="169"/>
                      <a:pt x="87" y="187"/>
                      <a:pt x="109" y="187"/>
                    </a:cubicBezTo>
                    <a:cubicBezTo>
                      <a:pt x="132" y="187"/>
                      <a:pt x="150" y="169"/>
                      <a:pt x="150" y="147"/>
                    </a:cubicBezTo>
                    <a:cubicBezTo>
                      <a:pt x="150" y="125"/>
                      <a:pt x="132" y="106"/>
                      <a:pt x="109" y="106"/>
                    </a:cubicBezTo>
                    <a:close/>
                    <a:moveTo>
                      <a:pt x="109" y="181"/>
                    </a:moveTo>
                    <a:cubicBezTo>
                      <a:pt x="90" y="181"/>
                      <a:pt x="75" y="166"/>
                      <a:pt x="75" y="147"/>
                    </a:cubicBezTo>
                    <a:cubicBezTo>
                      <a:pt x="75" y="128"/>
                      <a:pt x="90" y="112"/>
                      <a:pt x="109" y="112"/>
                    </a:cubicBezTo>
                    <a:cubicBezTo>
                      <a:pt x="128" y="112"/>
                      <a:pt x="144" y="128"/>
                      <a:pt x="144" y="147"/>
                    </a:cubicBezTo>
                    <a:cubicBezTo>
                      <a:pt x="144" y="166"/>
                      <a:pt x="128" y="181"/>
                      <a:pt x="109" y="181"/>
                    </a:cubicBezTo>
                    <a:close/>
                    <a:moveTo>
                      <a:pt x="73" y="181"/>
                    </a:moveTo>
                    <a:cubicBezTo>
                      <a:pt x="17" y="181"/>
                      <a:pt x="17" y="181"/>
                      <a:pt x="17" y="181"/>
                    </a:cubicBezTo>
                    <a:cubicBezTo>
                      <a:pt x="11" y="181"/>
                      <a:pt x="6" y="176"/>
                      <a:pt x="6" y="170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7" y="39"/>
                      <a:pt x="11" y="34"/>
                      <a:pt x="17" y="34"/>
                    </a:cubicBezTo>
                    <a:cubicBezTo>
                      <a:pt x="67" y="34"/>
                      <a:pt x="67" y="34"/>
                      <a:pt x="67" y="34"/>
                    </a:cubicBezTo>
                    <a:cubicBezTo>
                      <a:pt x="68" y="34"/>
                      <a:pt x="70" y="33"/>
                      <a:pt x="70" y="31"/>
                    </a:cubicBezTo>
                    <a:cubicBezTo>
                      <a:pt x="70" y="29"/>
                      <a:pt x="68" y="28"/>
                      <a:pt x="67" y="28"/>
                    </a:cubicBezTo>
                    <a:cubicBezTo>
                      <a:pt x="35" y="28"/>
                      <a:pt x="35" y="28"/>
                      <a:pt x="35" y="28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11"/>
                      <a:pt x="40" y="6"/>
                      <a:pt x="46" y="6"/>
                    </a:cubicBezTo>
                    <a:cubicBezTo>
                      <a:pt x="95" y="6"/>
                      <a:pt x="95" y="6"/>
                      <a:pt x="95" y="6"/>
                    </a:cubicBezTo>
                    <a:cubicBezTo>
                      <a:pt x="97" y="6"/>
                      <a:pt x="98" y="5"/>
                      <a:pt x="98" y="3"/>
                    </a:cubicBezTo>
                    <a:cubicBezTo>
                      <a:pt x="98" y="2"/>
                      <a:pt x="97" y="0"/>
                      <a:pt x="95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36" y="0"/>
                      <a:pt x="29" y="7"/>
                      <a:pt x="29" y="16"/>
                    </a:cubicBezTo>
                    <a:cubicBezTo>
                      <a:pt x="29" y="28"/>
                      <a:pt x="29" y="28"/>
                      <a:pt x="29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8" y="28"/>
                      <a:pt x="1" y="35"/>
                      <a:pt x="0" y="44"/>
                    </a:cubicBezTo>
                    <a:cubicBezTo>
                      <a:pt x="0" y="170"/>
                      <a:pt x="0" y="170"/>
                      <a:pt x="0" y="170"/>
                    </a:cubicBezTo>
                    <a:cubicBezTo>
                      <a:pt x="0" y="179"/>
                      <a:pt x="8" y="187"/>
                      <a:pt x="17" y="187"/>
                    </a:cubicBezTo>
                    <a:cubicBezTo>
                      <a:pt x="73" y="187"/>
                      <a:pt x="73" y="187"/>
                      <a:pt x="73" y="187"/>
                    </a:cubicBezTo>
                    <a:cubicBezTo>
                      <a:pt x="75" y="187"/>
                      <a:pt x="76" y="186"/>
                      <a:pt x="76" y="184"/>
                    </a:cubicBezTo>
                    <a:cubicBezTo>
                      <a:pt x="76" y="182"/>
                      <a:pt x="75" y="181"/>
                      <a:pt x="73" y="181"/>
                    </a:cubicBezTo>
                    <a:close/>
                    <a:moveTo>
                      <a:pt x="127" y="144"/>
                    </a:moveTo>
                    <a:cubicBezTo>
                      <a:pt x="112" y="144"/>
                      <a:pt x="112" y="144"/>
                      <a:pt x="112" y="144"/>
                    </a:cubicBezTo>
                    <a:cubicBezTo>
                      <a:pt x="112" y="130"/>
                      <a:pt x="112" y="130"/>
                      <a:pt x="112" y="130"/>
                    </a:cubicBezTo>
                    <a:cubicBezTo>
                      <a:pt x="112" y="128"/>
                      <a:pt x="111" y="127"/>
                      <a:pt x="109" y="127"/>
                    </a:cubicBezTo>
                    <a:cubicBezTo>
                      <a:pt x="108" y="127"/>
                      <a:pt x="106" y="128"/>
                      <a:pt x="106" y="130"/>
                    </a:cubicBezTo>
                    <a:cubicBezTo>
                      <a:pt x="106" y="144"/>
                      <a:pt x="106" y="144"/>
                      <a:pt x="106" y="144"/>
                    </a:cubicBezTo>
                    <a:cubicBezTo>
                      <a:pt x="92" y="144"/>
                      <a:pt x="92" y="144"/>
                      <a:pt x="92" y="144"/>
                    </a:cubicBezTo>
                    <a:cubicBezTo>
                      <a:pt x="90" y="144"/>
                      <a:pt x="89" y="145"/>
                      <a:pt x="89" y="147"/>
                    </a:cubicBezTo>
                    <a:cubicBezTo>
                      <a:pt x="89" y="149"/>
                      <a:pt x="90" y="150"/>
                      <a:pt x="92" y="150"/>
                    </a:cubicBezTo>
                    <a:cubicBezTo>
                      <a:pt x="106" y="150"/>
                      <a:pt x="106" y="150"/>
                      <a:pt x="106" y="150"/>
                    </a:cubicBezTo>
                    <a:cubicBezTo>
                      <a:pt x="106" y="164"/>
                      <a:pt x="106" y="164"/>
                      <a:pt x="106" y="164"/>
                    </a:cubicBezTo>
                    <a:cubicBezTo>
                      <a:pt x="106" y="166"/>
                      <a:pt x="108" y="167"/>
                      <a:pt x="109" y="167"/>
                    </a:cubicBezTo>
                    <a:cubicBezTo>
                      <a:pt x="111" y="167"/>
                      <a:pt x="112" y="166"/>
                      <a:pt x="112" y="164"/>
                    </a:cubicBezTo>
                    <a:cubicBezTo>
                      <a:pt x="112" y="150"/>
                      <a:pt x="112" y="150"/>
                      <a:pt x="112" y="150"/>
                    </a:cubicBezTo>
                    <a:cubicBezTo>
                      <a:pt x="127" y="150"/>
                      <a:pt x="127" y="150"/>
                      <a:pt x="127" y="150"/>
                    </a:cubicBezTo>
                    <a:cubicBezTo>
                      <a:pt x="128" y="150"/>
                      <a:pt x="130" y="149"/>
                      <a:pt x="130" y="147"/>
                    </a:cubicBezTo>
                    <a:cubicBezTo>
                      <a:pt x="130" y="145"/>
                      <a:pt x="128" y="144"/>
                      <a:pt x="127" y="144"/>
                    </a:cubicBezTo>
                    <a:close/>
                    <a:moveTo>
                      <a:pt x="119" y="72"/>
                    </a:moveTo>
                    <a:cubicBezTo>
                      <a:pt x="76" y="29"/>
                      <a:pt x="76" y="29"/>
                      <a:pt x="76" y="29"/>
                    </a:cubicBezTo>
                    <a:cubicBezTo>
                      <a:pt x="75" y="28"/>
                      <a:pt x="74" y="28"/>
                      <a:pt x="73" y="28"/>
                    </a:cubicBezTo>
                    <a:cubicBezTo>
                      <a:pt x="72" y="29"/>
                      <a:pt x="71" y="30"/>
                      <a:pt x="71" y="31"/>
                    </a:cubicBezTo>
                    <a:cubicBezTo>
                      <a:pt x="71" y="62"/>
                      <a:pt x="71" y="62"/>
                      <a:pt x="71" y="62"/>
                    </a:cubicBezTo>
                    <a:cubicBezTo>
                      <a:pt x="71" y="71"/>
                      <a:pt x="78" y="78"/>
                      <a:pt x="87" y="78"/>
                    </a:cubicBezTo>
                    <a:cubicBezTo>
                      <a:pt x="117" y="78"/>
                      <a:pt x="117" y="78"/>
                      <a:pt x="117" y="78"/>
                    </a:cubicBezTo>
                    <a:cubicBezTo>
                      <a:pt x="117" y="78"/>
                      <a:pt x="117" y="78"/>
                      <a:pt x="117" y="78"/>
                    </a:cubicBezTo>
                    <a:cubicBezTo>
                      <a:pt x="119" y="78"/>
                      <a:pt x="120" y="76"/>
                      <a:pt x="120" y="75"/>
                    </a:cubicBezTo>
                    <a:cubicBezTo>
                      <a:pt x="120" y="74"/>
                      <a:pt x="120" y="73"/>
                      <a:pt x="119" y="72"/>
                    </a:cubicBezTo>
                    <a:close/>
                    <a:moveTo>
                      <a:pt x="87" y="72"/>
                    </a:moveTo>
                    <a:cubicBezTo>
                      <a:pt x="81" y="72"/>
                      <a:pt x="77" y="67"/>
                      <a:pt x="77" y="62"/>
                    </a:cubicBezTo>
                    <a:cubicBezTo>
                      <a:pt x="77" y="38"/>
                      <a:pt x="77" y="38"/>
                      <a:pt x="77" y="38"/>
                    </a:cubicBezTo>
                    <a:cubicBezTo>
                      <a:pt x="110" y="72"/>
                      <a:pt x="110" y="72"/>
                      <a:pt x="110" y="72"/>
                    </a:cubicBezTo>
                    <a:lnTo>
                      <a:pt x="87" y="72"/>
                    </a:lnTo>
                    <a:close/>
                    <a:moveTo>
                      <a:pt x="117" y="81"/>
                    </a:moveTo>
                    <a:cubicBezTo>
                      <a:pt x="115" y="81"/>
                      <a:pt x="114" y="82"/>
                      <a:pt x="114" y="84"/>
                    </a:cubicBezTo>
                    <a:cubicBezTo>
                      <a:pt x="114" y="95"/>
                      <a:pt x="114" y="95"/>
                      <a:pt x="114" y="95"/>
                    </a:cubicBezTo>
                    <a:cubicBezTo>
                      <a:pt x="114" y="97"/>
                      <a:pt x="115" y="98"/>
                      <a:pt x="117" y="98"/>
                    </a:cubicBezTo>
                    <a:cubicBezTo>
                      <a:pt x="119" y="98"/>
                      <a:pt x="120" y="97"/>
                      <a:pt x="120" y="95"/>
                    </a:cubicBezTo>
                    <a:cubicBezTo>
                      <a:pt x="120" y="84"/>
                      <a:pt x="120" y="84"/>
                      <a:pt x="120" y="84"/>
                    </a:cubicBezTo>
                    <a:cubicBezTo>
                      <a:pt x="120" y="82"/>
                      <a:pt x="119" y="81"/>
                      <a:pt x="117" y="81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49" name="Freeform 83"/>
              <p:cNvSpPr>
                <a:spLocks noEditPoints="1"/>
              </p:cNvSpPr>
              <p:nvPr/>
            </p:nvSpPr>
            <p:spPr bwMode="auto">
              <a:xfrm>
                <a:off x="-580" y="3745"/>
                <a:ext cx="283" cy="376"/>
              </a:xfrm>
              <a:custGeom>
                <a:avLst/>
                <a:gdLst>
                  <a:gd name="T0" fmla="*/ 86 w 120"/>
                  <a:gd name="T1" fmla="*/ 50 h 159"/>
                  <a:gd name="T2" fmla="*/ 117 w 120"/>
                  <a:gd name="T3" fmla="*/ 50 h 159"/>
                  <a:gd name="T4" fmla="*/ 117 w 120"/>
                  <a:gd name="T5" fmla="*/ 50 h 159"/>
                  <a:gd name="T6" fmla="*/ 120 w 120"/>
                  <a:gd name="T7" fmla="*/ 47 h 159"/>
                  <a:gd name="T8" fmla="*/ 119 w 120"/>
                  <a:gd name="T9" fmla="*/ 45 h 159"/>
                  <a:gd name="T10" fmla="*/ 76 w 120"/>
                  <a:gd name="T11" fmla="*/ 1 h 159"/>
                  <a:gd name="T12" fmla="*/ 73 w 120"/>
                  <a:gd name="T13" fmla="*/ 1 h 159"/>
                  <a:gd name="T14" fmla="*/ 71 w 120"/>
                  <a:gd name="T15" fmla="*/ 3 h 159"/>
                  <a:gd name="T16" fmla="*/ 71 w 120"/>
                  <a:gd name="T17" fmla="*/ 34 h 159"/>
                  <a:gd name="T18" fmla="*/ 86 w 120"/>
                  <a:gd name="T19" fmla="*/ 50 h 159"/>
                  <a:gd name="T20" fmla="*/ 77 w 120"/>
                  <a:gd name="T21" fmla="*/ 11 h 159"/>
                  <a:gd name="T22" fmla="*/ 110 w 120"/>
                  <a:gd name="T23" fmla="*/ 44 h 159"/>
                  <a:gd name="T24" fmla="*/ 86 w 120"/>
                  <a:gd name="T25" fmla="*/ 44 h 159"/>
                  <a:gd name="T26" fmla="*/ 77 w 120"/>
                  <a:gd name="T27" fmla="*/ 34 h 159"/>
                  <a:gd name="T28" fmla="*/ 77 w 120"/>
                  <a:gd name="T29" fmla="*/ 11 h 159"/>
                  <a:gd name="T30" fmla="*/ 117 w 120"/>
                  <a:gd name="T31" fmla="*/ 52 h 159"/>
                  <a:gd name="T32" fmla="*/ 114 w 120"/>
                  <a:gd name="T33" fmla="*/ 55 h 159"/>
                  <a:gd name="T34" fmla="*/ 114 w 120"/>
                  <a:gd name="T35" fmla="*/ 143 h 159"/>
                  <a:gd name="T36" fmla="*/ 103 w 120"/>
                  <a:gd name="T37" fmla="*/ 153 h 159"/>
                  <a:gd name="T38" fmla="*/ 17 w 120"/>
                  <a:gd name="T39" fmla="*/ 153 h 159"/>
                  <a:gd name="T40" fmla="*/ 6 w 120"/>
                  <a:gd name="T41" fmla="*/ 143 h 159"/>
                  <a:gd name="T42" fmla="*/ 6 w 120"/>
                  <a:gd name="T43" fmla="*/ 17 h 159"/>
                  <a:gd name="T44" fmla="*/ 17 w 120"/>
                  <a:gd name="T45" fmla="*/ 6 h 159"/>
                  <a:gd name="T46" fmla="*/ 66 w 120"/>
                  <a:gd name="T47" fmla="*/ 6 h 159"/>
                  <a:gd name="T48" fmla="*/ 69 w 120"/>
                  <a:gd name="T49" fmla="*/ 3 h 159"/>
                  <a:gd name="T50" fmla="*/ 66 w 120"/>
                  <a:gd name="T51" fmla="*/ 0 h 159"/>
                  <a:gd name="T52" fmla="*/ 17 w 120"/>
                  <a:gd name="T53" fmla="*/ 0 h 159"/>
                  <a:gd name="T54" fmla="*/ 0 w 120"/>
                  <a:gd name="T55" fmla="*/ 17 h 159"/>
                  <a:gd name="T56" fmla="*/ 0 w 120"/>
                  <a:gd name="T57" fmla="*/ 143 h 159"/>
                  <a:gd name="T58" fmla="*/ 17 w 120"/>
                  <a:gd name="T59" fmla="*/ 159 h 159"/>
                  <a:gd name="T60" fmla="*/ 103 w 120"/>
                  <a:gd name="T61" fmla="*/ 159 h 159"/>
                  <a:gd name="T62" fmla="*/ 120 w 120"/>
                  <a:gd name="T63" fmla="*/ 143 h 159"/>
                  <a:gd name="T64" fmla="*/ 120 w 120"/>
                  <a:gd name="T65" fmla="*/ 55 h 159"/>
                  <a:gd name="T66" fmla="*/ 117 w 120"/>
                  <a:gd name="T67" fmla="*/ 52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0" h="159">
                    <a:moveTo>
                      <a:pt x="86" y="50"/>
                    </a:moveTo>
                    <a:cubicBezTo>
                      <a:pt x="117" y="50"/>
                      <a:pt x="117" y="50"/>
                      <a:pt x="117" y="50"/>
                    </a:cubicBezTo>
                    <a:cubicBezTo>
                      <a:pt x="117" y="50"/>
                      <a:pt x="117" y="50"/>
                      <a:pt x="117" y="50"/>
                    </a:cubicBezTo>
                    <a:cubicBezTo>
                      <a:pt x="118" y="50"/>
                      <a:pt x="120" y="49"/>
                      <a:pt x="120" y="47"/>
                    </a:cubicBezTo>
                    <a:cubicBezTo>
                      <a:pt x="120" y="46"/>
                      <a:pt x="119" y="45"/>
                      <a:pt x="119" y="45"/>
                    </a:cubicBezTo>
                    <a:cubicBezTo>
                      <a:pt x="76" y="1"/>
                      <a:pt x="76" y="1"/>
                      <a:pt x="76" y="1"/>
                    </a:cubicBezTo>
                    <a:cubicBezTo>
                      <a:pt x="75" y="0"/>
                      <a:pt x="74" y="0"/>
                      <a:pt x="73" y="1"/>
                    </a:cubicBezTo>
                    <a:cubicBezTo>
                      <a:pt x="71" y="1"/>
                      <a:pt x="71" y="2"/>
                      <a:pt x="71" y="3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71" y="43"/>
                      <a:pt x="78" y="50"/>
                      <a:pt x="86" y="50"/>
                    </a:cubicBezTo>
                    <a:close/>
                    <a:moveTo>
                      <a:pt x="77" y="11"/>
                    </a:moveTo>
                    <a:cubicBezTo>
                      <a:pt x="110" y="44"/>
                      <a:pt x="110" y="44"/>
                      <a:pt x="110" y="44"/>
                    </a:cubicBezTo>
                    <a:cubicBezTo>
                      <a:pt x="86" y="44"/>
                      <a:pt x="86" y="44"/>
                      <a:pt x="86" y="44"/>
                    </a:cubicBezTo>
                    <a:cubicBezTo>
                      <a:pt x="81" y="44"/>
                      <a:pt x="77" y="40"/>
                      <a:pt x="77" y="34"/>
                    </a:cubicBezTo>
                    <a:lnTo>
                      <a:pt x="77" y="11"/>
                    </a:lnTo>
                    <a:close/>
                    <a:moveTo>
                      <a:pt x="117" y="52"/>
                    </a:moveTo>
                    <a:cubicBezTo>
                      <a:pt x="115" y="52"/>
                      <a:pt x="114" y="53"/>
                      <a:pt x="114" y="55"/>
                    </a:cubicBezTo>
                    <a:cubicBezTo>
                      <a:pt x="114" y="143"/>
                      <a:pt x="114" y="143"/>
                      <a:pt x="114" y="143"/>
                    </a:cubicBezTo>
                    <a:cubicBezTo>
                      <a:pt x="114" y="148"/>
                      <a:pt x="109" y="153"/>
                      <a:pt x="103" y="153"/>
                    </a:cubicBezTo>
                    <a:cubicBezTo>
                      <a:pt x="17" y="153"/>
                      <a:pt x="17" y="153"/>
                      <a:pt x="17" y="153"/>
                    </a:cubicBezTo>
                    <a:cubicBezTo>
                      <a:pt x="11" y="153"/>
                      <a:pt x="6" y="148"/>
                      <a:pt x="6" y="143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1"/>
                      <a:pt x="11" y="6"/>
                      <a:pt x="17" y="6"/>
                    </a:cubicBezTo>
                    <a:cubicBezTo>
                      <a:pt x="66" y="6"/>
                      <a:pt x="66" y="6"/>
                      <a:pt x="66" y="6"/>
                    </a:cubicBezTo>
                    <a:cubicBezTo>
                      <a:pt x="68" y="6"/>
                      <a:pt x="69" y="5"/>
                      <a:pt x="69" y="3"/>
                    </a:cubicBezTo>
                    <a:cubicBezTo>
                      <a:pt x="69" y="2"/>
                      <a:pt x="68" y="0"/>
                      <a:pt x="66" y="0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8" y="0"/>
                      <a:pt x="0" y="7"/>
                      <a:pt x="0" y="17"/>
                    </a:cubicBezTo>
                    <a:cubicBezTo>
                      <a:pt x="0" y="143"/>
                      <a:pt x="0" y="143"/>
                      <a:pt x="0" y="143"/>
                    </a:cubicBezTo>
                    <a:cubicBezTo>
                      <a:pt x="0" y="152"/>
                      <a:pt x="7" y="159"/>
                      <a:pt x="17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12" y="159"/>
                      <a:pt x="120" y="152"/>
                      <a:pt x="120" y="143"/>
                    </a:cubicBezTo>
                    <a:cubicBezTo>
                      <a:pt x="120" y="55"/>
                      <a:pt x="120" y="55"/>
                      <a:pt x="120" y="55"/>
                    </a:cubicBezTo>
                    <a:cubicBezTo>
                      <a:pt x="120" y="53"/>
                      <a:pt x="118" y="52"/>
                      <a:pt x="117" y="52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50" name="Freeform 84"/>
              <p:cNvSpPr>
                <a:spLocks noEditPoints="1"/>
              </p:cNvSpPr>
              <p:nvPr/>
            </p:nvSpPr>
            <p:spPr bwMode="auto">
              <a:xfrm>
                <a:off x="7887" y="3147"/>
                <a:ext cx="492" cy="160"/>
              </a:xfrm>
              <a:custGeom>
                <a:avLst/>
                <a:gdLst>
                  <a:gd name="T0" fmla="*/ 205 w 208"/>
                  <a:gd name="T1" fmla="*/ 14 h 68"/>
                  <a:gd name="T2" fmla="*/ 204 w 208"/>
                  <a:gd name="T3" fmla="*/ 14 h 68"/>
                  <a:gd name="T4" fmla="*/ 197 w 208"/>
                  <a:gd name="T5" fmla="*/ 19 h 68"/>
                  <a:gd name="T6" fmla="*/ 182 w 208"/>
                  <a:gd name="T7" fmla="*/ 27 h 68"/>
                  <a:gd name="T8" fmla="*/ 165 w 208"/>
                  <a:gd name="T9" fmla="*/ 17 h 68"/>
                  <a:gd name="T10" fmla="*/ 132 w 208"/>
                  <a:gd name="T11" fmla="*/ 0 h 68"/>
                  <a:gd name="T12" fmla="*/ 104 w 208"/>
                  <a:gd name="T13" fmla="*/ 14 h 68"/>
                  <a:gd name="T14" fmla="*/ 76 w 208"/>
                  <a:gd name="T15" fmla="*/ 0 h 68"/>
                  <a:gd name="T16" fmla="*/ 44 w 208"/>
                  <a:gd name="T17" fmla="*/ 17 h 68"/>
                  <a:gd name="T18" fmla="*/ 27 w 208"/>
                  <a:gd name="T19" fmla="*/ 27 h 68"/>
                  <a:gd name="T20" fmla="*/ 12 w 208"/>
                  <a:gd name="T21" fmla="*/ 19 h 68"/>
                  <a:gd name="T22" fmla="*/ 5 w 208"/>
                  <a:gd name="T23" fmla="*/ 14 h 68"/>
                  <a:gd name="T24" fmla="*/ 4 w 208"/>
                  <a:gd name="T25" fmla="*/ 14 h 68"/>
                  <a:gd name="T26" fmla="*/ 1 w 208"/>
                  <a:gd name="T27" fmla="*/ 22 h 68"/>
                  <a:gd name="T28" fmla="*/ 56 w 208"/>
                  <a:gd name="T29" fmla="*/ 68 h 68"/>
                  <a:gd name="T30" fmla="*/ 103 w 208"/>
                  <a:gd name="T31" fmla="*/ 47 h 68"/>
                  <a:gd name="T32" fmla="*/ 104 w 208"/>
                  <a:gd name="T33" fmla="*/ 46 h 68"/>
                  <a:gd name="T34" fmla="*/ 106 w 208"/>
                  <a:gd name="T35" fmla="*/ 47 h 68"/>
                  <a:gd name="T36" fmla="*/ 153 w 208"/>
                  <a:gd name="T37" fmla="*/ 68 h 68"/>
                  <a:gd name="T38" fmla="*/ 153 w 208"/>
                  <a:gd name="T39" fmla="*/ 68 h 68"/>
                  <a:gd name="T40" fmla="*/ 153 w 208"/>
                  <a:gd name="T41" fmla="*/ 68 h 68"/>
                  <a:gd name="T42" fmla="*/ 207 w 208"/>
                  <a:gd name="T43" fmla="*/ 22 h 68"/>
                  <a:gd name="T44" fmla="*/ 205 w 208"/>
                  <a:gd name="T45" fmla="*/ 14 h 68"/>
                  <a:gd name="T46" fmla="*/ 191 w 208"/>
                  <a:gd name="T47" fmla="*/ 44 h 68"/>
                  <a:gd name="T48" fmla="*/ 153 w 208"/>
                  <a:gd name="T49" fmla="*/ 62 h 68"/>
                  <a:gd name="T50" fmla="*/ 153 w 208"/>
                  <a:gd name="T51" fmla="*/ 62 h 68"/>
                  <a:gd name="T52" fmla="*/ 153 w 208"/>
                  <a:gd name="T53" fmla="*/ 62 h 68"/>
                  <a:gd name="T54" fmla="*/ 110 w 208"/>
                  <a:gd name="T55" fmla="*/ 43 h 68"/>
                  <a:gd name="T56" fmla="*/ 104 w 208"/>
                  <a:gd name="T57" fmla="*/ 40 h 68"/>
                  <a:gd name="T58" fmla="*/ 99 w 208"/>
                  <a:gd name="T59" fmla="*/ 43 h 68"/>
                  <a:gd name="T60" fmla="*/ 56 w 208"/>
                  <a:gd name="T61" fmla="*/ 62 h 68"/>
                  <a:gd name="T62" fmla="*/ 18 w 208"/>
                  <a:gd name="T63" fmla="*/ 44 h 68"/>
                  <a:gd name="T64" fmla="*/ 8 w 208"/>
                  <a:gd name="T65" fmla="*/ 23 h 68"/>
                  <a:gd name="T66" fmla="*/ 27 w 208"/>
                  <a:gd name="T67" fmla="*/ 33 h 68"/>
                  <a:gd name="T68" fmla="*/ 48 w 208"/>
                  <a:gd name="T69" fmla="*/ 21 h 68"/>
                  <a:gd name="T70" fmla="*/ 76 w 208"/>
                  <a:gd name="T71" fmla="*/ 6 h 68"/>
                  <a:gd name="T72" fmla="*/ 100 w 208"/>
                  <a:gd name="T73" fmla="*/ 19 h 68"/>
                  <a:gd name="T74" fmla="*/ 104 w 208"/>
                  <a:gd name="T75" fmla="*/ 21 h 68"/>
                  <a:gd name="T76" fmla="*/ 108 w 208"/>
                  <a:gd name="T77" fmla="*/ 18 h 68"/>
                  <a:gd name="T78" fmla="*/ 132 w 208"/>
                  <a:gd name="T79" fmla="*/ 6 h 68"/>
                  <a:gd name="T80" fmla="*/ 161 w 208"/>
                  <a:gd name="T81" fmla="*/ 21 h 68"/>
                  <a:gd name="T82" fmla="*/ 182 w 208"/>
                  <a:gd name="T83" fmla="*/ 33 h 68"/>
                  <a:gd name="T84" fmla="*/ 201 w 208"/>
                  <a:gd name="T85" fmla="*/ 23 h 68"/>
                  <a:gd name="T86" fmla="*/ 191 w 208"/>
                  <a:gd name="T87" fmla="*/ 44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8" h="68">
                    <a:moveTo>
                      <a:pt x="205" y="14"/>
                    </a:moveTo>
                    <a:cubicBezTo>
                      <a:pt x="205" y="14"/>
                      <a:pt x="204" y="14"/>
                      <a:pt x="204" y="14"/>
                    </a:cubicBezTo>
                    <a:cubicBezTo>
                      <a:pt x="201" y="14"/>
                      <a:pt x="199" y="16"/>
                      <a:pt x="197" y="19"/>
                    </a:cubicBezTo>
                    <a:cubicBezTo>
                      <a:pt x="193" y="23"/>
                      <a:pt x="189" y="27"/>
                      <a:pt x="182" y="27"/>
                    </a:cubicBezTo>
                    <a:cubicBezTo>
                      <a:pt x="176" y="27"/>
                      <a:pt x="171" y="22"/>
                      <a:pt x="165" y="17"/>
                    </a:cubicBezTo>
                    <a:cubicBezTo>
                      <a:pt x="157" y="9"/>
                      <a:pt x="148" y="0"/>
                      <a:pt x="132" y="0"/>
                    </a:cubicBezTo>
                    <a:cubicBezTo>
                      <a:pt x="116" y="0"/>
                      <a:pt x="108" y="9"/>
                      <a:pt x="104" y="14"/>
                    </a:cubicBezTo>
                    <a:cubicBezTo>
                      <a:pt x="101" y="9"/>
                      <a:pt x="93" y="0"/>
                      <a:pt x="76" y="0"/>
                    </a:cubicBezTo>
                    <a:cubicBezTo>
                      <a:pt x="61" y="0"/>
                      <a:pt x="51" y="9"/>
                      <a:pt x="44" y="17"/>
                    </a:cubicBezTo>
                    <a:cubicBezTo>
                      <a:pt x="38" y="22"/>
                      <a:pt x="33" y="27"/>
                      <a:pt x="27" y="27"/>
                    </a:cubicBezTo>
                    <a:cubicBezTo>
                      <a:pt x="20" y="27"/>
                      <a:pt x="15" y="23"/>
                      <a:pt x="12" y="19"/>
                    </a:cubicBezTo>
                    <a:cubicBezTo>
                      <a:pt x="9" y="16"/>
                      <a:pt x="8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0" y="15"/>
                      <a:pt x="1" y="20"/>
                      <a:pt x="1" y="22"/>
                    </a:cubicBezTo>
                    <a:cubicBezTo>
                      <a:pt x="3" y="34"/>
                      <a:pt x="16" y="68"/>
                      <a:pt x="56" y="68"/>
                    </a:cubicBezTo>
                    <a:cubicBezTo>
                      <a:pt x="80" y="68"/>
                      <a:pt x="96" y="54"/>
                      <a:pt x="103" y="47"/>
                    </a:cubicBezTo>
                    <a:cubicBezTo>
                      <a:pt x="103" y="47"/>
                      <a:pt x="104" y="47"/>
                      <a:pt x="104" y="46"/>
                    </a:cubicBezTo>
                    <a:cubicBezTo>
                      <a:pt x="105" y="47"/>
                      <a:pt x="105" y="47"/>
                      <a:pt x="106" y="47"/>
                    </a:cubicBezTo>
                    <a:cubicBezTo>
                      <a:pt x="113" y="54"/>
                      <a:pt x="129" y="68"/>
                      <a:pt x="153" y="68"/>
                    </a:cubicBezTo>
                    <a:cubicBezTo>
                      <a:pt x="153" y="68"/>
                      <a:pt x="153" y="68"/>
                      <a:pt x="153" y="68"/>
                    </a:cubicBezTo>
                    <a:cubicBezTo>
                      <a:pt x="153" y="68"/>
                      <a:pt x="153" y="68"/>
                      <a:pt x="153" y="68"/>
                    </a:cubicBezTo>
                    <a:cubicBezTo>
                      <a:pt x="193" y="68"/>
                      <a:pt x="206" y="34"/>
                      <a:pt x="207" y="22"/>
                    </a:cubicBezTo>
                    <a:cubicBezTo>
                      <a:pt x="208" y="20"/>
                      <a:pt x="208" y="15"/>
                      <a:pt x="205" y="14"/>
                    </a:cubicBezTo>
                    <a:close/>
                    <a:moveTo>
                      <a:pt x="191" y="44"/>
                    </a:moveTo>
                    <a:cubicBezTo>
                      <a:pt x="184" y="53"/>
                      <a:pt x="173" y="62"/>
                      <a:pt x="153" y="62"/>
                    </a:cubicBezTo>
                    <a:cubicBezTo>
                      <a:pt x="153" y="62"/>
                      <a:pt x="153" y="62"/>
                      <a:pt x="153" y="62"/>
                    </a:cubicBezTo>
                    <a:cubicBezTo>
                      <a:pt x="153" y="62"/>
                      <a:pt x="153" y="62"/>
                      <a:pt x="153" y="62"/>
                    </a:cubicBezTo>
                    <a:cubicBezTo>
                      <a:pt x="131" y="62"/>
                      <a:pt x="116" y="49"/>
                      <a:pt x="110" y="43"/>
                    </a:cubicBezTo>
                    <a:cubicBezTo>
                      <a:pt x="107" y="40"/>
                      <a:pt x="106" y="40"/>
                      <a:pt x="104" y="40"/>
                    </a:cubicBezTo>
                    <a:cubicBezTo>
                      <a:pt x="103" y="40"/>
                      <a:pt x="102" y="40"/>
                      <a:pt x="99" y="43"/>
                    </a:cubicBezTo>
                    <a:cubicBezTo>
                      <a:pt x="92" y="49"/>
                      <a:pt x="78" y="62"/>
                      <a:pt x="56" y="62"/>
                    </a:cubicBezTo>
                    <a:cubicBezTo>
                      <a:pt x="36" y="62"/>
                      <a:pt x="24" y="53"/>
                      <a:pt x="18" y="44"/>
                    </a:cubicBezTo>
                    <a:cubicBezTo>
                      <a:pt x="12" y="37"/>
                      <a:pt x="9" y="28"/>
                      <a:pt x="8" y="23"/>
                    </a:cubicBezTo>
                    <a:cubicBezTo>
                      <a:pt x="11" y="27"/>
                      <a:pt x="17" y="33"/>
                      <a:pt x="27" y="33"/>
                    </a:cubicBezTo>
                    <a:cubicBezTo>
                      <a:pt x="35" y="33"/>
                      <a:pt x="41" y="27"/>
                      <a:pt x="48" y="21"/>
                    </a:cubicBezTo>
                    <a:cubicBezTo>
                      <a:pt x="55" y="13"/>
                      <a:pt x="63" y="6"/>
                      <a:pt x="76" y="6"/>
                    </a:cubicBezTo>
                    <a:cubicBezTo>
                      <a:pt x="91" y="6"/>
                      <a:pt x="98" y="15"/>
                      <a:pt x="100" y="19"/>
                    </a:cubicBezTo>
                    <a:cubicBezTo>
                      <a:pt x="102" y="20"/>
                      <a:pt x="103" y="21"/>
                      <a:pt x="104" y="21"/>
                    </a:cubicBezTo>
                    <a:cubicBezTo>
                      <a:pt x="106" y="21"/>
                      <a:pt x="107" y="20"/>
                      <a:pt x="108" y="18"/>
                    </a:cubicBezTo>
                    <a:cubicBezTo>
                      <a:pt x="111" y="15"/>
                      <a:pt x="118" y="6"/>
                      <a:pt x="132" y="6"/>
                    </a:cubicBezTo>
                    <a:cubicBezTo>
                      <a:pt x="145" y="6"/>
                      <a:pt x="153" y="13"/>
                      <a:pt x="161" y="21"/>
                    </a:cubicBezTo>
                    <a:cubicBezTo>
                      <a:pt x="168" y="27"/>
                      <a:pt x="174" y="33"/>
                      <a:pt x="182" y="33"/>
                    </a:cubicBezTo>
                    <a:cubicBezTo>
                      <a:pt x="192" y="33"/>
                      <a:pt x="197" y="27"/>
                      <a:pt x="201" y="23"/>
                    </a:cubicBezTo>
                    <a:cubicBezTo>
                      <a:pt x="200" y="28"/>
                      <a:pt x="197" y="37"/>
                      <a:pt x="191" y="44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51" name="Freeform 85"/>
              <p:cNvSpPr>
                <a:spLocks noEditPoints="1"/>
              </p:cNvSpPr>
              <p:nvPr/>
            </p:nvSpPr>
            <p:spPr bwMode="auto">
              <a:xfrm>
                <a:off x="7218" y="3081"/>
                <a:ext cx="402" cy="293"/>
              </a:xfrm>
              <a:custGeom>
                <a:avLst/>
                <a:gdLst>
                  <a:gd name="T0" fmla="*/ 95 w 170"/>
                  <a:gd name="T1" fmla="*/ 44 h 124"/>
                  <a:gd name="T2" fmla="*/ 146 w 170"/>
                  <a:gd name="T3" fmla="*/ 44 h 124"/>
                  <a:gd name="T4" fmla="*/ 149 w 170"/>
                  <a:gd name="T5" fmla="*/ 41 h 124"/>
                  <a:gd name="T6" fmla="*/ 146 w 170"/>
                  <a:gd name="T7" fmla="*/ 38 h 124"/>
                  <a:gd name="T8" fmla="*/ 95 w 170"/>
                  <a:gd name="T9" fmla="*/ 38 h 124"/>
                  <a:gd name="T10" fmla="*/ 92 w 170"/>
                  <a:gd name="T11" fmla="*/ 41 h 124"/>
                  <a:gd name="T12" fmla="*/ 95 w 170"/>
                  <a:gd name="T13" fmla="*/ 44 h 124"/>
                  <a:gd name="T14" fmla="*/ 95 w 170"/>
                  <a:gd name="T15" fmla="*/ 85 h 124"/>
                  <a:gd name="T16" fmla="*/ 146 w 170"/>
                  <a:gd name="T17" fmla="*/ 85 h 124"/>
                  <a:gd name="T18" fmla="*/ 149 w 170"/>
                  <a:gd name="T19" fmla="*/ 82 h 124"/>
                  <a:gd name="T20" fmla="*/ 146 w 170"/>
                  <a:gd name="T21" fmla="*/ 79 h 124"/>
                  <a:gd name="T22" fmla="*/ 95 w 170"/>
                  <a:gd name="T23" fmla="*/ 79 h 124"/>
                  <a:gd name="T24" fmla="*/ 92 w 170"/>
                  <a:gd name="T25" fmla="*/ 82 h 124"/>
                  <a:gd name="T26" fmla="*/ 95 w 170"/>
                  <a:gd name="T27" fmla="*/ 85 h 124"/>
                  <a:gd name="T28" fmla="*/ 95 w 170"/>
                  <a:gd name="T29" fmla="*/ 65 h 124"/>
                  <a:gd name="T30" fmla="*/ 146 w 170"/>
                  <a:gd name="T31" fmla="*/ 65 h 124"/>
                  <a:gd name="T32" fmla="*/ 149 w 170"/>
                  <a:gd name="T33" fmla="*/ 62 h 124"/>
                  <a:gd name="T34" fmla="*/ 146 w 170"/>
                  <a:gd name="T35" fmla="*/ 59 h 124"/>
                  <a:gd name="T36" fmla="*/ 95 w 170"/>
                  <a:gd name="T37" fmla="*/ 59 h 124"/>
                  <a:gd name="T38" fmla="*/ 92 w 170"/>
                  <a:gd name="T39" fmla="*/ 62 h 124"/>
                  <a:gd name="T40" fmla="*/ 95 w 170"/>
                  <a:gd name="T41" fmla="*/ 65 h 124"/>
                  <a:gd name="T42" fmla="*/ 167 w 170"/>
                  <a:gd name="T43" fmla="*/ 0 h 124"/>
                  <a:gd name="T44" fmla="*/ 3 w 170"/>
                  <a:gd name="T45" fmla="*/ 0 h 124"/>
                  <a:gd name="T46" fmla="*/ 0 w 170"/>
                  <a:gd name="T47" fmla="*/ 3 h 124"/>
                  <a:gd name="T48" fmla="*/ 0 w 170"/>
                  <a:gd name="T49" fmla="*/ 121 h 124"/>
                  <a:gd name="T50" fmla="*/ 3 w 170"/>
                  <a:gd name="T51" fmla="*/ 124 h 124"/>
                  <a:gd name="T52" fmla="*/ 167 w 170"/>
                  <a:gd name="T53" fmla="*/ 124 h 124"/>
                  <a:gd name="T54" fmla="*/ 170 w 170"/>
                  <a:gd name="T55" fmla="*/ 121 h 124"/>
                  <a:gd name="T56" fmla="*/ 170 w 170"/>
                  <a:gd name="T57" fmla="*/ 3 h 124"/>
                  <a:gd name="T58" fmla="*/ 167 w 170"/>
                  <a:gd name="T59" fmla="*/ 0 h 124"/>
                  <a:gd name="T60" fmla="*/ 164 w 170"/>
                  <a:gd name="T61" fmla="*/ 118 h 124"/>
                  <a:gd name="T62" fmla="*/ 6 w 170"/>
                  <a:gd name="T63" fmla="*/ 118 h 124"/>
                  <a:gd name="T64" fmla="*/ 6 w 170"/>
                  <a:gd name="T65" fmla="*/ 6 h 124"/>
                  <a:gd name="T66" fmla="*/ 164 w 170"/>
                  <a:gd name="T67" fmla="*/ 6 h 124"/>
                  <a:gd name="T68" fmla="*/ 164 w 170"/>
                  <a:gd name="T69" fmla="*/ 118 h 124"/>
                  <a:gd name="T70" fmla="*/ 21 w 170"/>
                  <a:gd name="T71" fmla="*/ 102 h 124"/>
                  <a:gd name="T72" fmla="*/ 22 w 170"/>
                  <a:gd name="T73" fmla="*/ 102 h 124"/>
                  <a:gd name="T74" fmla="*/ 25 w 170"/>
                  <a:gd name="T75" fmla="*/ 100 h 124"/>
                  <a:gd name="T76" fmla="*/ 33 w 170"/>
                  <a:gd name="T77" fmla="*/ 75 h 124"/>
                  <a:gd name="T78" fmla="*/ 43 w 170"/>
                  <a:gd name="T79" fmla="*/ 70 h 124"/>
                  <a:gd name="T80" fmla="*/ 52 w 170"/>
                  <a:gd name="T81" fmla="*/ 70 h 124"/>
                  <a:gd name="T82" fmla="*/ 65 w 170"/>
                  <a:gd name="T83" fmla="*/ 75 h 124"/>
                  <a:gd name="T84" fmla="*/ 65 w 170"/>
                  <a:gd name="T85" fmla="*/ 76 h 124"/>
                  <a:gd name="T86" fmla="*/ 73 w 170"/>
                  <a:gd name="T87" fmla="*/ 100 h 124"/>
                  <a:gd name="T88" fmla="*/ 77 w 170"/>
                  <a:gd name="T89" fmla="*/ 102 h 124"/>
                  <a:gd name="T90" fmla="*/ 79 w 170"/>
                  <a:gd name="T91" fmla="*/ 98 h 124"/>
                  <a:gd name="T92" fmla="*/ 70 w 170"/>
                  <a:gd name="T93" fmla="*/ 72 h 124"/>
                  <a:gd name="T94" fmla="*/ 52 w 170"/>
                  <a:gd name="T95" fmla="*/ 64 h 124"/>
                  <a:gd name="T96" fmla="*/ 51 w 170"/>
                  <a:gd name="T97" fmla="*/ 64 h 124"/>
                  <a:gd name="T98" fmla="*/ 69 w 170"/>
                  <a:gd name="T99" fmla="*/ 43 h 124"/>
                  <a:gd name="T100" fmla="*/ 48 w 170"/>
                  <a:gd name="T101" fmla="*/ 22 h 124"/>
                  <a:gd name="T102" fmla="*/ 27 w 170"/>
                  <a:gd name="T103" fmla="*/ 43 h 124"/>
                  <a:gd name="T104" fmla="*/ 45 w 170"/>
                  <a:gd name="T105" fmla="*/ 64 h 124"/>
                  <a:gd name="T106" fmla="*/ 43 w 170"/>
                  <a:gd name="T107" fmla="*/ 64 h 124"/>
                  <a:gd name="T108" fmla="*/ 28 w 170"/>
                  <a:gd name="T109" fmla="*/ 72 h 124"/>
                  <a:gd name="T110" fmla="*/ 19 w 170"/>
                  <a:gd name="T111" fmla="*/ 98 h 124"/>
                  <a:gd name="T112" fmla="*/ 21 w 170"/>
                  <a:gd name="T113" fmla="*/ 102 h 124"/>
                  <a:gd name="T114" fmla="*/ 33 w 170"/>
                  <a:gd name="T115" fmla="*/ 43 h 124"/>
                  <a:gd name="T116" fmla="*/ 48 w 170"/>
                  <a:gd name="T117" fmla="*/ 28 h 124"/>
                  <a:gd name="T118" fmla="*/ 63 w 170"/>
                  <a:gd name="T119" fmla="*/ 43 h 124"/>
                  <a:gd name="T120" fmla="*/ 48 w 170"/>
                  <a:gd name="T121" fmla="*/ 58 h 124"/>
                  <a:gd name="T122" fmla="*/ 33 w 170"/>
                  <a:gd name="T123" fmla="*/ 4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0" h="124">
                    <a:moveTo>
                      <a:pt x="95" y="44"/>
                    </a:moveTo>
                    <a:cubicBezTo>
                      <a:pt x="146" y="44"/>
                      <a:pt x="146" y="44"/>
                      <a:pt x="146" y="44"/>
                    </a:cubicBezTo>
                    <a:cubicBezTo>
                      <a:pt x="148" y="44"/>
                      <a:pt x="149" y="43"/>
                      <a:pt x="149" y="41"/>
                    </a:cubicBezTo>
                    <a:cubicBezTo>
                      <a:pt x="149" y="40"/>
                      <a:pt x="148" y="38"/>
                      <a:pt x="146" y="38"/>
                    </a:cubicBezTo>
                    <a:cubicBezTo>
                      <a:pt x="95" y="38"/>
                      <a:pt x="95" y="38"/>
                      <a:pt x="95" y="38"/>
                    </a:cubicBezTo>
                    <a:cubicBezTo>
                      <a:pt x="94" y="38"/>
                      <a:pt x="92" y="40"/>
                      <a:pt x="92" y="41"/>
                    </a:cubicBezTo>
                    <a:cubicBezTo>
                      <a:pt x="92" y="43"/>
                      <a:pt x="94" y="44"/>
                      <a:pt x="95" y="44"/>
                    </a:cubicBezTo>
                    <a:close/>
                    <a:moveTo>
                      <a:pt x="95" y="85"/>
                    </a:moveTo>
                    <a:cubicBezTo>
                      <a:pt x="146" y="85"/>
                      <a:pt x="146" y="85"/>
                      <a:pt x="146" y="85"/>
                    </a:cubicBezTo>
                    <a:cubicBezTo>
                      <a:pt x="148" y="85"/>
                      <a:pt x="149" y="84"/>
                      <a:pt x="149" y="82"/>
                    </a:cubicBezTo>
                    <a:cubicBezTo>
                      <a:pt x="149" y="81"/>
                      <a:pt x="148" y="79"/>
                      <a:pt x="146" y="79"/>
                    </a:cubicBezTo>
                    <a:cubicBezTo>
                      <a:pt x="95" y="79"/>
                      <a:pt x="95" y="79"/>
                      <a:pt x="95" y="79"/>
                    </a:cubicBezTo>
                    <a:cubicBezTo>
                      <a:pt x="94" y="79"/>
                      <a:pt x="92" y="81"/>
                      <a:pt x="92" y="82"/>
                    </a:cubicBezTo>
                    <a:cubicBezTo>
                      <a:pt x="92" y="84"/>
                      <a:pt x="94" y="85"/>
                      <a:pt x="95" y="85"/>
                    </a:cubicBezTo>
                    <a:close/>
                    <a:moveTo>
                      <a:pt x="95" y="65"/>
                    </a:moveTo>
                    <a:cubicBezTo>
                      <a:pt x="146" y="65"/>
                      <a:pt x="146" y="65"/>
                      <a:pt x="146" y="65"/>
                    </a:cubicBezTo>
                    <a:cubicBezTo>
                      <a:pt x="148" y="65"/>
                      <a:pt x="149" y="64"/>
                      <a:pt x="149" y="62"/>
                    </a:cubicBezTo>
                    <a:cubicBezTo>
                      <a:pt x="149" y="60"/>
                      <a:pt x="148" y="59"/>
                      <a:pt x="146" y="59"/>
                    </a:cubicBezTo>
                    <a:cubicBezTo>
                      <a:pt x="95" y="59"/>
                      <a:pt x="95" y="59"/>
                      <a:pt x="95" y="59"/>
                    </a:cubicBezTo>
                    <a:cubicBezTo>
                      <a:pt x="94" y="59"/>
                      <a:pt x="92" y="60"/>
                      <a:pt x="92" y="62"/>
                    </a:cubicBezTo>
                    <a:cubicBezTo>
                      <a:pt x="92" y="64"/>
                      <a:pt x="94" y="65"/>
                      <a:pt x="95" y="65"/>
                    </a:cubicBezTo>
                    <a:close/>
                    <a:moveTo>
                      <a:pt x="167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121"/>
                      <a:pt x="0" y="121"/>
                      <a:pt x="0" y="121"/>
                    </a:cubicBezTo>
                    <a:cubicBezTo>
                      <a:pt x="0" y="122"/>
                      <a:pt x="2" y="124"/>
                      <a:pt x="3" y="124"/>
                    </a:cubicBezTo>
                    <a:cubicBezTo>
                      <a:pt x="167" y="124"/>
                      <a:pt x="167" y="124"/>
                      <a:pt x="167" y="124"/>
                    </a:cubicBezTo>
                    <a:cubicBezTo>
                      <a:pt x="169" y="124"/>
                      <a:pt x="170" y="122"/>
                      <a:pt x="170" y="121"/>
                    </a:cubicBezTo>
                    <a:cubicBezTo>
                      <a:pt x="170" y="3"/>
                      <a:pt x="170" y="3"/>
                      <a:pt x="170" y="3"/>
                    </a:cubicBezTo>
                    <a:cubicBezTo>
                      <a:pt x="170" y="1"/>
                      <a:pt x="169" y="0"/>
                      <a:pt x="167" y="0"/>
                    </a:cubicBezTo>
                    <a:close/>
                    <a:moveTo>
                      <a:pt x="164" y="118"/>
                    </a:moveTo>
                    <a:cubicBezTo>
                      <a:pt x="6" y="118"/>
                      <a:pt x="6" y="118"/>
                      <a:pt x="6" y="118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164" y="6"/>
                      <a:pt x="164" y="6"/>
                      <a:pt x="164" y="6"/>
                    </a:cubicBezTo>
                    <a:lnTo>
                      <a:pt x="164" y="118"/>
                    </a:lnTo>
                    <a:close/>
                    <a:moveTo>
                      <a:pt x="21" y="102"/>
                    </a:moveTo>
                    <a:cubicBezTo>
                      <a:pt x="22" y="102"/>
                      <a:pt x="22" y="102"/>
                      <a:pt x="22" y="102"/>
                    </a:cubicBezTo>
                    <a:cubicBezTo>
                      <a:pt x="23" y="102"/>
                      <a:pt x="25" y="101"/>
                      <a:pt x="25" y="100"/>
                    </a:cubicBezTo>
                    <a:cubicBezTo>
                      <a:pt x="27" y="92"/>
                      <a:pt x="31" y="78"/>
                      <a:pt x="33" y="75"/>
                    </a:cubicBezTo>
                    <a:cubicBezTo>
                      <a:pt x="36" y="70"/>
                      <a:pt x="43" y="70"/>
                      <a:pt x="43" y="70"/>
                    </a:cubicBezTo>
                    <a:cubicBezTo>
                      <a:pt x="52" y="70"/>
                      <a:pt x="52" y="70"/>
                      <a:pt x="52" y="70"/>
                    </a:cubicBezTo>
                    <a:cubicBezTo>
                      <a:pt x="52" y="70"/>
                      <a:pt x="61" y="69"/>
                      <a:pt x="65" y="75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67" y="79"/>
                      <a:pt x="71" y="92"/>
                      <a:pt x="73" y="100"/>
                    </a:cubicBezTo>
                    <a:cubicBezTo>
                      <a:pt x="73" y="101"/>
                      <a:pt x="75" y="102"/>
                      <a:pt x="77" y="102"/>
                    </a:cubicBezTo>
                    <a:cubicBezTo>
                      <a:pt x="78" y="102"/>
                      <a:pt x="79" y="100"/>
                      <a:pt x="79" y="98"/>
                    </a:cubicBezTo>
                    <a:cubicBezTo>
                      <a:pt x="78" y="94"/>
                      <a:pt x="73" y="77"/>
                      <a:pt x="70" y="72"/>
                    </a:cubicBezTo>
                    <a:cubicBezTo>
                      <a:pt x="64" y="63"/>
                      <a:pt x="52" y="64"/>
                      <a:pt x="52" y="64"/>
                    </a:cubicBezTo>
                    <a:cubicBezTo>
                      <a:pt x="51" y="64"/>
                      <a:pt x="51" y="64"/>
                      <a:pt x="51" y="64"/>
                    </a:cubicBezTo>
                    <a:cubicBezTo>
                      <a:pt x="61" y="63"/>
                      <a:pt x="69" y="54"/>
                      <a:pt x="69" y="43"/>
                    </a:cubicBezTo>
                    <a:cubicBezTo>
                      <a:pt x="69" y="31"/>
                      <a:pt x="60" y="22"/>
                      <a:pt x="48" y="22"/>
                    </a:cubicBezTo>
                    <a:cubicBezTo>
                      <a:pt x="36" y="22"/>
                      <a:pt x="27" y="31"/>
                      <a:pt x="27" y="43"/>
                    </a:cubicBezTo>
                    <a:cubicBezTo>
                      <a:pt x="27" y="54"/>
                      <a:pt x="35" y="63"/>
                      <a:pt x="45" y="64"/>
                    </a:cubicBezTo>
                    <a:cubicBezTo>
                      <a:pt x="43" y="64"/>
                      <a:pt x="43" y="64"/>
                      <a:pt x="43" y="64"/>
                    </a:cubicBezTo>
                    <a:cubicBezTo>
                      <a:pt x="43" y="64"/>
                      <a:pt x="33" y="64"/>
                      <a:pt x="28" y="72"/>
                    </a:cubicBezTo>
                    <a:cubicBezTo>
                      <a:pt x="25" y="77"/>
                      <a:pt x="20" y="94"/>
                      <a:pt x="19" y="98"/>
                    </a:cubicBezTo>
                    <a:cubicBezTo>
                      <a:pt x="19" y="100"/>
                      <a:pt x="20" y="102"/>
                      <a:pt x="21" y="102"/>
                    </a:cubicBezTo>
                    <a:close/>
                    <a:moveTo>
                      <a:pt x="33" y="43"/>
                    </a:moveTo>
                    <a:cubicBezTo>
                      <a:pt x="33" y="35"/>
                      <a:pt x="39" y="28"/>
                      <a:pt x="48" y="28"/>
                    </a:cubicBezTo>
                    <a:cubicBezTo>
                      <a:pt x="56" y="28"/>
                      <a:pt x="63" y="35"/>
                      <a:pt x="63" y="43"/>
                    </a:cubicBezTo>
                    <a:cubicBezTo>
                      <a:pt x="63" y="51"/>
                      <a:pt x="56" y="58"/>
                      <a:pt x="48" y="58"/>
                    </a:cubicBezTo>
                    <a:cubicBezTo>
                      <a:pt x="39" y="58"/>
                      <a:pt x="33" y="51"/>
                      <a:pt x="33" y="43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52" name="Freeform 86"/>
              <p:cNvSpPr>
                <a:spLocks noEditPoints="1"/>
              </p:cNvSpPr>
              <p:nvPr/>
            </p:nvSpPr>
            <p:spPr bwMode="auto">
              <a:xfrm>
                <a:off x="6563" y="3010"/>
                <a:ext cx="284" cy="435"/>
              </a:xfrm>
              <a:custGeom>
                <a:avLst/>
                <a:gdLst>
                  <a:gd name="T0" fmla="*/ 117 w 120"/>
                  <a:gd name="T1" fmla="*/ 0 h 184"/>
                  <a:gd name="T2" fmla="*/ 28 w 120"/>
                  <a:gd name="T3" fmla="*/ 0 h 184"/>
                  <a:gd name="T4" fmla="*/ 0 w 120"/>
                  <a:gd name="T5" fmla="*/ 41 h 184"/>
                  <a:gd name="T6" fmla="*/ 0 w 120"/>
                  <a:gd name="T7" fmla="*/ 181 h 184"/>
                  <a:gd name="T8" fmla="*/ 1 w 120"/>
                  <a:gd name="T9" fmla="*/ 184 h 184"/>
                  <a:gd name="T10" fmla="*/ 4 w 120"/>
                  <a:gd name="T11" fmla="*/ 184 h 184"/>
                  <a:gd name="T12" fmla="*/ 42 w 120"/>
                  <a:gd name="T13" fmla="*/ 159 h 184"/>
                  <a:gd name="T14" fmla="*/ 53 w 120"/>
                  <a:gd name="T15" fmla="*/ 159 h 184"/>
                  <a:gd name="T16" fmla="*/ 90 w 120"/>
                  <a:gd name="T17" fmla="*/ 184 h 184"/>
                  <a:gd name="T18" fmla="*/ 92 w 120"/>
                  <a:gd name="T19" fmla="*/ 184 h 184"/>
                  <a:gd name="T20" fmla="*/ 93 w 120"/>
                  <a:gd name="T21" fmla="*/ 184 h 184"/>
                  <a:gd name="T22" fmla="*/ 95 w 120"/>
                  <a:gd name="T23" fmla="*/ 181 h 184"/>
                  <a:gd name="T24" fmla="*/ 95 w 120"/>
                  <a:gd name="T25" fmla="*/ 41 h 184"/>
                  <a:gd name="T26" fmla="*/ 117 w 120"/>
                  <a:gd name="T27" fmla="*/ 6 h 184"/>
                  <a:gd name="T28" fmla="*/ 120 w 120"/>
                  <a:gd name="T29" fmla="*/ 3 h 184"/>
                  <a:gd name="T30" fmla="*/ 117 w 120"/>
                  <a:gd name="T31" fmla="*/ 0 h 184"/>
                  <a:gd name="T32" fmla="*/ 89 w 120"/>
                  <a:gd name="T33" fmla="*/ 41 h 184"/>
                  <a:gd name="T34" fmla="*/ 89 w 120"/>
                  <a:gd name="T35" fmla="*/ 175 h 184"/>
                  <a:gd name="T36" fmla="*/ 55 w 120"/>
                  <a:gd name="T37" fmla="*/ 153 h 184"/>
                  <a:gd name="T38" fmla="*/ 54 w 120"/>
                  <a:gd name="T39" fmla="*/ 153 h 184"/>
                  <a:gd name="T40" fmla="*/ 41 w 120"/>
                  <a:gd name="T41" fmla="*/ 153 h 184"/>
                  <a:gd name="T42" fmla="*/ 39 w 120"/>
                  <a:gd name="T43" fmla="*/ 153 h 184"/>
                  <a:gd name="T44" fmla="*/ 6 w 120"/>
                  <a:gd name="T45" fmla="*/ 175 h 184"/>
                  <a:gd name="T46" fmla="*/ 6 w 120"/>
                  <a:gd name="T47" fmla="*/ 41 h 184"/>
                  <a:gd name="T48" fmla="*/ 28 w 120"/>
                  <a:gd name="T49" fmla="*/ 6 h 184"/>
                  <a:gd name="T50" fmla="*/ 102 w 120"/>
                  <a:gd name="T51" fmla="*/ 6 h 184"/>
                  <a:gd name="T52" fmla="*/ 89 w 120"/>
                  <a:gd name="T53" fmla="*/ 41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0" h="184">
                    <a:moveTo>
                      <a:pt x="117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0" y="1"/>
                      <a:pt x="0" y="41"/>
                    </a:cubicBezTo>
                    <a:cubicBezTo>
                      <a:pt x="0" y="181"/>
                      <a:pt x="0" y="181"/>
                      <a:pt x="0" y="181"/>
                    </a:cubicBezTo>
                    <a:cubicBezTo>
                      <a:pt x="0" y="182"/>
                      <a:pt x="0" y="183"/>
                      <a:pt x="1" y="184"/>
                    </a:cubicBezTo>
                    <a:cubicBezTo>
                      <a:pt x="2" y="184"/>
                      <a:pt x="3" y="184"/>
                      <a:pt x="4" y="184"/>
                    </a:cubicBezTo>
                    <a:cubicBezTo>
                      <a:pt x="42" y="159"/>
                      <a:pt x="42" y="159"/>
                      <a:pt x="42" y="159"/>
                    </a:cubicBezTo>
                    <a:cubicBezTo>
                      <a:pt x="53" y="159"/>
                      <a:pt x="53" y="159"/>
                      <a:pt x="53" y="159"/>
                    </a:cubicBezTo>
                    <a:cubicBezTo>
                      <a:pt x="90" y="184"/>
                      <a:pt x="90" y="184"/>
                      <a:pt x="90" y="184"/>
                    </a:cubicBezTo>
                    <a:cubicBezTo>
                      <a:pt x="91" y="184"/>
                      <a:pt x="91" y="184"/>
                      <a:pt x="92" y="184"/>
                    </a:cubicBezTo>
                    <a:cubicBezTo>
                      <a:pt x="92" y="184"/>
                      <a:pt x="93" y="184"/>
                      <a:pt x="93" y="184"/>
                    </a:cubicBezTo>
                    <a:cubicBezTo>
                      <a:pt x="94" y="183"/>
                      <a:pt x="95" y="182"/>
                      <a:pt x="95" y="181"/>
                    </a:cubicBezTo>
                    <a:cubicBezTo>
                      <a:pt x="95" y="41"/>
                      <a:pt x="95" y="41"/>
                      <a:pt x="95" y="41"/>
                    </a:cubicBezTo>
                    <a:cubicBezTo>
                      <a:pt x="95" y="7"/>
                      <a:pt x="116" y="6"/>
                      <a:pt x="117" y="6"/>
                    </a:cubicBezTo>
                    <a:cubicBezTo>
                      <a:pt x="119" y="6"/>
                      <a:pt x="120" y="4"/>
                      <a:pt x="120" y="3"/>
                    </a:cubicBezTo>
                    <a:cubicBezTo>
                      <a:pt x="120" y="1"/>
                      <a:pt x="119" y="0"/>
                      <a:pt x="117" y="0"/>
                    </a:cubicBezTo>
                    <a:close/>
                    <a:moveTo>
                      <a:pt x="89" y="41"/>
                    </a:moveTo>
                    <a:cubicBezTo>
                      <a:pt x="89" y="175"/>
                      <a:pt x="89" y="175"/>
                      <a:pt x="89" y="175"/>
                    </a:cubicBezTo>
                    <a:cubicBezTo>
                      <a:pt x="55" y="153"/>
                      <a:pt x="55" y="153"/>
                      <a:pt x="55" y="153"/>
                    </a:cubicBezTo>
                    <a:cubicBezTo>
                      <a:pt x="55" y="153"/>
                      <a:pt x="54" y="153"/>
                      <a:pt x="54" y="153"/>
                    </a:cubicBezTo>
                    <a:cubicBezTo>
                      <a:pt x="41" y="153"/>
                      <a:pt x="41" y="153"/>
                      <a:pt x="41" y="153"/>
                    </a:cubicBezTo>
                    <a:cubicBezTo>
                      <a:pt x="40" y="153"/>
                      <a:pt x="40" y="153"/>
                      <a:pt x="39" y="153"/>
                    </a:cubicBezTo>
                    <a:cubicBezTo>
                      <a:pt x="6" y="175"/>
                      <a:pt x="6" y="175"/>
                      <a:pt x="6" y="175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7"/>
                      <a:pt x="27" y="6"/>
                      <a:pt x="28" y="6"/>
                    </a:cubicBezTo>
                    <a:cubicBezTo>
                      <a:pt x="102" y="6"/>
                      <a:pt x="102" y="6"/>
                      <a:pt x="102" y="6"/>
                    </a:cubicBezTo>
                    <a:cubicBezTo>
                      <a:pt x="96" y="11"/>
                      <a:pt x="89" y="21"/>
                      <a:pt x="89" y="41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53" name="Freeform 87"/>
              <p:cNvSpPr>
                <a:spLocks noEditPoints="1"/>
              </p:cNvSpPr>
              <p:nvPr/>
            </p:nvSpPr>
            <p:spPr bwMode="auto">
              <a:xfrm>
                <a:off x="5778" y="3014"/>
                <a:ext cx="423" cy="423"/>
              </a:xfrm>
              <a:custGeom>
                <a:avLst/>
                <a:gdLst>
                  <a:gd name="T0" fmla="*/ 17 w 179"/>
                  <a:gd name="T1" fmla="*/ 73 h 179"/>
                  <a:gd name="T2" fmla="*/ 4 w 179"/>
                  <a:gd name="T3" fmla="*/ 77 h 179"/>
                  <a:gd name="T4" fmla="*/ 6 w 179"/>
                  <a:gd name="T5" fmla="*/ 161 h 179"/>
                  <a:gd name="T6" fmla="*/ 53 w 179"/>
                  <a:gd name="T7" fmla="*/ 179 h 179"/>
                  <a:gd name="T8" fmla="*/ 61 w 179"/>
                  <a:gd name="T9" fmla="*/ 169 h 179"/>
                  <a:gd name="T10" fmla="*/ 60 w 179"/>
                  <a:gd name="T11" fmla="*/ 76 h 179"/>
                  <a:gd name="T12" fmla="*/ 56 w 179"/>
                  <a:gd name="T13" fmla="*/ 85 h 179"/>
                  <a:gd name="T14" fmla="*/ 55 w 179"/>
                  <a:gd name="T15" fmla="*/ 169 h 179"/>
                  <a:gd name="T16" fmla="*/ 53 w 179"/>
                  <a:gd name="T17" fmla="*/ 176 h 179"/>
                  <a:gd name="T18" fmla="*/ 24 w 179"/>
                  <a:gd name="T19" fmla="*/ 173 h 179"/>
                  <a:gd name="T20" fmla="*/ 7 w 179"/>
                  <a:gd name="T21" fmla="*/ 89 h 179"/>
                  <a:gd name="T22" fmla="*/ 15 w 179"/>
                  <a:gd name="T23" fmla="*/ 79 h 179"/>
                  <a:gd name="T24" fmla="*/ 52 w 179"/>
                  <a:gd name="T25" fmla="*/ 79 h 179"/>
                  <a:gd name="T26" fmla="*/ 56 w 179"/>
                  <a:gd name="T27" fmla="*/ 85 h 179"/>
                  <a:gd name="T28" fmla="*/ 170 w 179"/>
                  <a:gd name="T29" fmla="*/ 91 h 179"/>
                  <a:gd name="T30" fmla="*/ 172 w 179"/>
                  <a:gd name="T31" fmla="*/ 71 h 179"/>
                  <a:gd name="T32" fmla="*/ 136 w 179"/>
                  <a:gd name="T33" fmla="*/ 68 h 179"/>
                  <a:gd name="T34" fmla="*/ 137 w 179"/>
                  <a:gd name="T35" fmla="*/ 48 h 179"/>
                  <a:gd name="T36" fmla="*/ 125 w 179"/>
                  <a:gd name="T37" fmla="*/ 4 h 179"/>
                  <a:gd name="T38" fmla="*/ 115 w 179"/>
                  <a:gd name="T39" fmla="*/ 1 h 179"/>
                  <a:gd name="T40" fmla="*/ 107 w 179"/>
                  <a:gd name="T41" fmla="*/ 8 h 179"/>
                  <a:gd name="T42" fmla="*/ 104 w 179"/>
                  <a:gd name="T43" fmla="*/ 42 h 179"/>
                  <a:gd name="T44" fmla="*/ 78 w 179"/>
                  <a:gd name="T45" fmla="*/ 80 h 179"/>
                  <a:gd name="T46" fmla="*/ 64 w 179"/>
                  <a:gd name="T47" fmla="*/ 86 h 179"/>
                  <a:gd name="T48" fmla="*/ 83 w 179"/>
                  <a:gd name="T49" fmla="*/ 84 h 179"/>
                  <a:gd name="T50" fmla="*/ 109 w 179"/>
                  <a:gd name="T51" fmla="*/ 45 h 179"/>
                  <a:gd name="T52" fmla="*/ 113 w 179"/>
                  <a:gd name="T53" fmla="*/ 29 h 179"/>
                  <a:gd name="T54" fmla="*/ 116 w 179"/>
                  <a:gd name="T55" fmla="*/ 7 h 179"/>
                  <a:gd name="T56" fmla="*/ 131 w 179"/>
                  <a:gd name="T57" fmla="*/ 27 h 179"/>
                  <a:gd name="T58" fmla="*/ 128 w 179"/>
                  <a:gd name="T59" fmla="*/ 68 h 179"/>
                  <a:gd name="T60" fmla="*/ 162 w 179"/>
                  <a:gd name="T61" fmla="*/ 74 h 179"/>
                  <a:gd name="T62" fmla="*/ 170 w 179"/>
                  <a:gd name="T63" fmla="*/ 80 h 179"/>
                  <a:gd name="T64" fmla="*/ 162 w 179"/>
                  <a:gd name="T65" fmla="*/ 88 h 179"/>
                  <a:gd name="T66" fmla="*/ 164 w 179"/>
                  <a:gd name="T67" fmla="*/ 95 h 179"/>
                  <a:gd name="T68" fmla="*/ 173 w 179"/>
                  <a:gd name="T69" fmla="*/ 106 h 179"/>
                  <a:gd name="T70" fmla="*/ 159 w 179"/>
                  <a:gd name="T71" fmla="*/ 118 h 179"/>
                  <a:gd name="T72" fmla="*/ 166 w 179"/>
                  <a:gd name="T73" fmla="*/ 127 h 179"/>
                  <a:gd name="T74" fmla="*/ 159 w 179"/>
                  <a:gd name="T75" fmla="*/ 135 h 179"/>
                  <a:gd name="T76" fmla="*/ 158 w 179"/>
                  <a:gd name="T77" fmla="*/ 143 h 179"/>
                  <a:gd name="T78" fmla="*/ 160 w 179"/>
                  <a:gd name="T79" fmla="*/ 153 h 179"/>
                  <a:gd name="T80" fmla="*/ 148 w 179"/>
                  <a:gd name="T81" fmla="*/ 159 h 179"/>
                  <a:gd name="T82" fmla="*/ 94 w 179"/>
                  <a:gd name="T83" fmla="*/ 165 h 179"/>
                  <a:gd name="T84" fmla="*/ 65 w 179"/>
                  <a:gd name="T85" fmla="*/ 159 h 179"/>
                  <a:gd name="T86" fmla="*/ 68 w 179"/>
                  <a:gd name="T87" fmla="*/ 164 h 179"/>
                  <a:gd name="T88" fmla="*/ 67 w 179"/>
                  <a:gd name="T89" fmla="*/ 165 h 179"/>
                  <a:gd name="T90" fmla="*/ 97 w 179"/>
                  <a:gd name="T91" fmla="*/ 171 h 179"/>
                  <a:gd name="T92" fmla="*/ 149 w 179"/>
                  <a:gd name="T93" fmla="*/ 165 h 179"/>
                  <a:gd name="T94" fmla="*/ 165 w 179"/>
                  <a:gd name="T95" fmla="*/ 156 h 179"/>
                  <a:gd name="T96" fmla="*/ 163 w 179"/>
                  <a:gd name="T97" fmla="*/ 140 h 179"/>
                  <a:gd name="T98" fmla="*/ 168 w 179"/>
                  <a:gd name="T99" fmla="*/ 119 h 179"/>
                  <a:gd name="T100" fmla="*/ 171 w 179"/>
                  <a:gd name="T101" fmla="*/ 91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79" h="179">
                    <a:moveTo>
                      <a:pt x="52" y="73"/>
                    </a:moveTo>
                    <a:cubicBezTo>
                      <a:pt x="17" y="73"/>
                      <a:pt x="17" y="73"/>
                      <a:pt x="17" y="73"/>
                    </a:cubicBezTo>
                    <a:cubicBezTo>
                      <a:pt x="17" y="73"/>
                      <a:pt x="16" y="73"/>
                      <a:pt x="15" y="73"/>
                    </a:cubicBezTo>
                    <a:cubicBezTo>
                      <a:pt x="13" y="73"/>
                      <a:pt x="8" y="73"/>
                      <a:pt x="4" y="77"/>
                    </a:cubicBezTo>
                    <a:cubicBezTo>
                      <a:pt x="2" y="80"/>
                      <a:pt x="0" y="84"/>
                      <a:pt x="1" y="89"/>
                    </a:cubicBezTo>
                    <a:cubicBezTo>
                      <a:pt x="2" y="104"/>
                      <a:pt x="6" y="161"/>
                      <a:pt x="6" y="161"/>
                    </a:cubicBezTo>
                    <a:cubicBezTo>
                      <a:pt x="6" y="167"/>
                      <a:pt x="9" y="179"/>
                      <a:pt x="24" y="179"/>
                    </a:cubicBezTo>
                    <a:cubicBezTo>
                      <a:pt x="53" y="179"/>
                      <a:pt x="53" y="179"/>
                      <a:pt x="53" y="179"/>
                    </a:cubicBezTo>
                    <a:cubicBezTo>
                      <a:pt x="53" y="179"/>
                      <a:pt x="53" y="179"/>
                      <a:pt x="53" y="179"/>
                    </a:cubicBezTo>
                    <a:cubicBezTo>
                      <a:pt x="56" y="179"/>
                      <a:pt x="61" y="177"/>
                      <a:pt x="61" y="169"/>
                    </a:cubicBezTo>
                    <a:cubicBezTo>
                      <a:pt x="61" y="86"/>
                      <a:pt x="61" y="86"/>
                      <a:pt x="61" y="86"/>
                    </a:cubicBezTo>
                    <a:cubicBezTo>
                      <a:pt x="62" y="84"/>
                      <a:pt x="62" y="80"/>
                      <a:pt x="60" y="76"/>
                    </a:cubicBezTo>
                    <a:cubicBezTo>
                      <a:pt x="58" y="75"/>
                      <a:pt x="56" y="73"/>
                      <a:pt x="52" y="73"/>
                    </a:cubicBezTo>
                    <a:close/>
                    <a:moveTo>
                      <a:pt x="56" y="85"/>
                    </a:moveTo>
                    <a:cubicBezTo>
                      <a:pt x="55" y="85"/>
                      <a:pt x="55" y="85"/>
                      <a:pt x="55" y="85"/>
                    </a:cubicBezTo>
                    <a:cubicBezTo>
                      <a:pt x="55" y="169"/>
                      <a:pt x="55" y="169"/>
                      <a:pt x="55" y="169"/>
                    </a:cubicBezTo>
                    <a:cubicBezTo>
                      <a:pt x="55" y="172"/>
                      <a:pt x="54" y="173"/>
                      <a:pt x="53" y="173"/>
                    </a:cubicBezTo>
                    <a:cubicBezTo>
                      <a:pt x="53" y="176"/>
                      <a:pt x="53" y="176"/>
                      <a:pt x="53" y="176"/>
                    </a:cubicBezTo>
                    <a:cubicBezTo>
                      <a:pt x="53" y="173"/>
                      <a:pt x="53" y="173"/>
                      <a:pt x="53" y="173"/>
                    </a:cubicBezTo>
                    <a:cubicBezTo>
                      <a:pt x="24" y="173"/>
                      <a:pt x="24" y="173"/>
                      <a:pt x="24" y="173"/>
                    </a:cubicBezTo>
                    <a:cubicBezTo>
                      <a:pt x="12" y="173"/>
                      <a:pt x="12" y="162"/>
                      <a:pt x="12" y="161"/>
                    </a:cubicBezTo>
                    <a:cubicBezTo>
                      <a:pt x="12" y="160"/>
                      <a:pt x="8" y="103"/>
                      <a:pt x="7" y="89"/>
                    </a:cubicBezTo>
                    <a:cubicBezTo>
                      <a:pt x="7" y="86"/>
                      <a:pt x="7" y="83"/>
                      <a:pt x="9" y="81"/>
                    </a:cubicBezTo>
                    <a:cubicBezTo>
                      <a:pt x="11" y="79"/>
                      <a:pt x="14" y="79"/>
                      <a:pt x="15" y="79"/>
                    </a:cubicBezTo>
                    <a:cubicBezTo>
                      <a:pt x="16" y="79"/>
                      <a:pt x="16" y="79"/>
                      <a:pt x="16" y="79"/>
                    </a:cubicBezTo>
                    <a:cubicBezTo>
                      <a:pt x="52" y="79"/>
                      <a:pt x="52" y="79"/>
                      <a:pt x="52" y="79"/>
                    </a:cubicBezTo>
                    <a:cubicBezTo>
                      <a:pt x="53" y="79"/>
                      <a:pt x="54" y="79"/>
                      <a:pt x="55" y="80"/>
                    </a:cubicBezTo>
                    <a:cubicBezTo>
                      <a:pt x="56" y="81"/>
                      <a:pt x="56" y="84"/>
                      <a:pt x="56" y="85"/>
                    </a:cubicBezTo>
                    <a:close/>
                    <a:moveTo>
                      <a:pt x="171" y="91"/>
                    </a:moveTo>
                    <a:cubicBezTo>
                      <a:pt x="170" y="91"/>
                      <a:pt x="170" y="91"/>
                      <a:pt x="170" y="91"/>
                    </a:cubicBezTo>
                    <a:cubicBezTo>
                      <a:pt x="173" y="89"/>
                      <a:pt x="176" y="86"/>
                      <a:pt x="176" y="80"/>
                    </a:cubicBezTo>
                    <a:cubicBezTo>
                      <a:pt x="176" y="77"/>
                      <a:pt x="174" y="74"/>
                      <a:pt x="172" y="71"/>
                    </a:cubicBezTo>
                    <a:cubicBezTo>
                      <a:pt x="169" y="68"/>
                      <a:pt x="164" y="68"/>
                      <a:pt x="162" y="68"/>
                    </a:cubicBezTo>
                    <a:cubicBezTo>
                      <a:pt x="136" y="68"/>
                      <a:pt x="136" y="68"/>
                      <a:pt x="136" y="68"/>
                    </a:cubicBezTo>
                    <a:cubicBezTo>
                      <a:pt x="135" y="68"/>
                      <a:pt x="134" y="67"/>
                      <a:pt x="134" y="67"/>
                    </a:cubicBezTo>
                    <a:cubicBezTo>
                      <a:pt x="133" y="63"/>
                      <a:pt x="133" y="57"/>
                      <a:pt x="137" y="48"/>
                    </a:cubicBezTo>
                    <a:cubicBezTo>
                      <a:pt x="139" y="44"/>
                      <a:pt x="139" y="35"/>
                      <a:pt x="137" y="26"/>
                    </a:cubicBezTo>
                    <a:cubicBezTo>
                      <a:pt x="135" y="17"/>
                      <a:pt x="131" y="9"/>
                      <a:pt x="125" y="4"/>
                    </a:cubicBezTo>
                    <a:cubicBezTo>
                      <a:pt x="125" y="4"/>
                      <a:pt x="125" y="4"/>
                      <a:pt x="125" y="4"/>
                    </a:cubicBezTo>
                    <a:cubicBezTo>
                      <a:pt x="124" y="3"/>
                      <a:pt x="120" y="0"/>
                      <a:pt x="115" y="1"/>
                    </a:cubicBezTo>
                    <a:cubicBezTo>
                      <a:pt x="112" y="1"/>
                      <a:pt x="110" y="3"/>
                      <a:pt x="108" y="7"/>
                    </a:cubicBezTo>
                    <a:cubicBezTo>
                      <a:pt x="107" y="7"/>
                      <a:pt x="107" y="8"/>
                      <a:pt x="107" y="8"/>
                    </a:cubicBezTo>
                    <a:cubicBezTo>
                      <a:pt x="107" y="30"/>
                      <a:pt x="107" y="30"/>
                      <a:pt x="107" y="30"/>
                    </a:cubicBezTo>
                    <a:cubicBezTo>
                      <a:pt x="107" y="32"/>
                      <a:pt x="106" y="38"/>
                      <a:pt x="104" y="42"/>
                    </a:cubicBezTo>
                    <a:cubicBezTo>
                      <a:pt x="102" y="44"/>
                      <a:pt x="95" y="56"/>
                      <a:pt x="88" y="66"/>
                    </a:cubicBezTo>
                    <a:cubicBezTo>
                      <a:pt x="82" y="76"/>
                      <a:pt x="79" y="79"/>
                      <a:pt x="78" y="80"/>
                    </a:cubicBezTo>
                    <a:cubicBezTo>
                      <a:pt x="76" y="83"/>
                      <a:pt x="70" y="84"/>
                      <a:pt x="67" y="84"/>
                    </a:cubicBezTo>
                    <a:cubicBezTo>
                      <a:pt x="65" y="84"/>
                      <a:pt x="64" y="85"/>
                      <a:pt x="64" y="86"/>
                    </a:cubicBezTo>
                    <a:cubicBezTo>
                      <a:pt x="64" y="88"/>
                      <a:pt x="65" y="89"/>
                      <a:pt x="67" y="90"/>
                    </a:cubicBezTo>
                    <a:cubicBezTo>
                      <a:pt x="72" y="90"/>
                      <a:pt x="79" y="89"/>
                      <a:pt x="83" y="84"/>
                    </a:cubicBezTo>
                    <a:cubicBezTo>
                      <a:pt x="85" y="82"/>
                      <a:pt x="88" y="77"/>
                      <a:pt x="93" y="70"/>
                    </a:cubicBezTo>
                    <a:cubicBezTo>
                      <a:pt x="99" y="60"/>
                      <a:pt x="107" y="48"/>
                      <a:pt x="109" y="45"/>
                    </a:cubicBezTo>
                    <a:cubicBezTo>
                      <a:pt x="112" y="39"/>
                      <a:pt x="113" y="32"/>
                      <a:pt x="113" y="31"/>
                    </a:cubicBezTo>
                    <a:cubicBezTo>
                      <a:pt x="113" y="30"/>
                      <a:pt x="113" y="30"/>
                      <a:pt x="113" y="29"/>
                    </a:cubicBezTo>
                    <a:cubicBezTo>
                      <a:pt x="113" y="9"/>
                      <a:pt x="113" y="9"/>
                      <a:pt x="113" y="9"/>
                    </a:cubicBezTo>
                    <a:cubicBezTo>
                      <a:pt x="114" y="8"/>
                      <a:pt x="115" y="7"/>
                      <a:pt x="116" y="7"/>
                    </a:cubicBezTo>
                    <a:cubicBezTo>
                      <a:pt x="118" y="6"/>
                      <a:pt x="121" y="8"/>
                      <a:pt x="121" y="8"/>
                    </a:cubicBezTo>
                    <a:cubicBezTo>
                      <a:pt x="126" y="13"/>
                      <a:pt x="129" y="20"/>
                      <a:pt x="131" y="27"/>
                    </a:cubicBezTo>
                    <a:cubicBezTo>
                      <a:pt x="133" y="35"/>
                      <a:pt x="133" y="43"/>
                      <a:pt x="132" y="46"/>
                    </a:cubicBezTo>
                    <a:cubicBezTo>
                      <a:pt x="126" y="56"/>
                      <a:pt x="128" y="63"/>
                      <a:pt x="128" y="68"/>
                    </a:cubicBezTo>
                    <a:cubicBezTo>
                      <a:pt x="129" y="72"/>
                      <a:pt x="133" y="74"/>
                      <a:pt x="136" y="74"/>
                    </a:cubicBezTo>
                    <a:cubicBezTo>
                      <a:pt x="162" y="74"/>
                      <a:pt x="162" y="74"/>
                      <a:pt x="162" y="74"/>
                    </a:cubicBezTo>
                    <a:cubicBezTo>
                      <a:pt x="164" y="74"/>
                      <a:pt x="166" y="74"/>
                      <a:pt x="168" y="76"/>
                    </a:cubicBezTo>
                    <a:cubicBezTo>
                      <a:pt x="169" y="77"/>
                      <a:pt x="170" y="78"/>
                      <a:pt x="170" y="80"/>
                    </a:cubicBezTo>
                    <a:cubicBezTo>
                      <a:pt x="170" y="85"/>
                      <a:pt x="166" y="86"/>
                      <a:pt x="163" y="88"/>
                    </a:cubicBezTo>
                    <a:cubicBezTo>
                      <a:pt x="162" y="88"/>
                      <a:pt x="162" y="88"/>
                      <a:pt x="162" y="88"/>
                    </a:cubicBezTo>
                    <a:cubicBezTo>
                      <a:pt x="161" y="88"/>
                      <a:pt x="159" y="89"/>
                      <a:pt x="159" y="92"/>
                    </a:cubicBezTo>
                    <a:cubicBezTo>
                      <a:pt x="159" y="94"/>
                      <a:pt x="161" y="95"/>
                      <a:pt x="164" y="95"/>
                    </a:cubicBezTo>
                    <a:cubicBezTo>
                      <a:pt x="165" y="96"/>
                      <a:pt x="167" y="96"/>
                      <a:pt x="168" y="97"/>
                    </a:cubicBezTo>
                    <a:cubicBezTo>
                      <a:pt x="170" y="98"/>
                      <a:pt x="173" y="102"/>
                      <a:pt x="173" y="106"/>
                    </a:cubicBezTo>
                    <a:cubicBezTo>
                      <a:pt x="172" y="111"/>
                      <a:pt x="167" y="114"/>
                      <a:pt x="163" y="114"/>
                    </a:cubicBezTo>
                    <a:cubicBezTo>
                      <a:pt x="160" y="115"/>
                      <a:pt x="159" y="117"/>
                      <a:pt x="159" y="118"/>
                    </a:cubicBezTo>
                    <a:cubicBezTo>
                      <a:pt x="159" y="119"/>
                      <a:pt x="159" y="121"/>
                      <a:pt x="163" y="122"/>
                    </a:cubicBezTo>
                    <a:cubicBezTo>
                      <a:pt x="164" y="122"/>
                      <a:pt x="166" y="125"/>
                      <a:pt x="166" y="127"/>
                    </a:cubicBezTo>
                    <a:cubicBezTo>
                      <a:pt x="166" y="131"/>
                      <a:pt x="162" y="134"/>
                      <a:pt x="159" y="135"/>
                    </a:cubicBezTo>
                    <a:cubicBezTo>
                      <a:pt x="159" y="135"/>
                      <a:pt x="159" y="135"/>
                      <a:pt x="159" y="135"/>
                    </a:cubicBezTo>
                    <a:cubicBezTo>
                      <a:pt x="158" y="135"/>
                      <a:pt x="156" y="136"/>
                      <a:pt x="155" y="139"/>
                    </a:cubicBezTo>
                    <a:cubicBezTo>
                      <a:pt x="154" y="141"/>
                      <a:pt x="157" y="143"/>
                      <a:pt x="158" y="143"/>
                    </a:cubicBezTo>
                    <a:cubicBezTo>
                      <a:pt x="159" y="144"/>
                      <a:pt x="161" y="145"/>
                      <a:pt x="161" y="149"/>
                    </a:cubicBezTo>
                    <a:cubicBezTo>
                      <a:pt x="161" y="150"/>
                      <a:pt x="160" y="151"/>
                      <a:pt x="160" y="153"/>
                    </a:cubicBezTo>
                    <a:cubicBezTo>
                      <a:pt x="159" y="154"/>
                      <a:pt x="157" y="155"/>
                      <a:pt x="156" y="156"/>
                    </a:cubicBezTo>
                    <a:cubicBezTo>
                      <a:pt x="154" y="157"/>
                      <a:pt x="150" y="159"/>
                      <a:pt x="148" y="159"/>
                    </a:cubicBezTo>
                    <a:cubicBezTo>
                      <a:pt x="148" y="160"/>
                      <a:pt x="148" y="160"/>
                      <a:pt x="148" y="160"/>
                    </a:cubicBezTo>
                    <a:cubicBezTo>
                      <a:pt x="135" y="162"/>
                      <a:pt x="118" y="166"/>
                      <a:pt x="94" y="165"/>
                    </a:cubicBezTo>
                    <a:cubicBezTo>
                      <a:pt x="81" y="165"/>
                      <a:pt x="74" y="161"/>
                      <a:pt x="70" y="159"/>
                    </a:cubicBezTo>
                    <a:cubicBezTo>
                      <a:pt x="68" y="158"/>
                      <a:pt x="67" y="158"/>
                      <a:pt x="65" y="159"/>
                    </a:cubicBezTo>
                    <a:cubicBezTo>
                      <a:pt x="64" y="159"/>
                      <a:pt x="63" y="161"/>
                      <a:pt x="64" y="162"/>
                    </a:cubicBezTo>
                    <a:cubicBezTo>
                      <a:pt x="64" y="164"/>
                      <a:pt x="66" y="164"/>
                      <a:pt x="68" y="164"/>
                    </a:cubicBezTo>
                    <a:cubicBezTo>
                      <a:pt x="67" y="164"/>
                      <a:pt x="66" y="164"/>
                      <a:pt x="66" y="164"/>
                    </a:cubicBezTo>
                    <a:cubicBezTo>
                      <a:pt x="66" y="164"/>
                      <a:pt x="67" y="164"/>
                      <a:pt x="67" y="165"/>
                    </a:cubicBezTo>
                    <a:cubicBezTo>
                      <a:pt x="71" y="167"/>
                      <a:pt x="79" y="171"/>
                      <a:pt x="94" y="171"/>
                    </a:cubicBezTo>
                    <a:cubicBezTo>
                      <a:pt x="95" y="171"/>
                      <a:pt x="96" y="171"/>
                      <a:pt x="97" y="171"/>
                    </a:cubicBezTo>
                    <a:cubicBezTo>
                      <a:pt x="120" y="171"/>
                      <a:pt x="136" y="168"/>
                      <a:pt x="149" y="165"/>
                    </a:cubicBezTo>
                    <a:cubicBezTo>
                      <a:pt x="149" y="165"/>
                      <a:pt x="149" y="165"/>
                      <a:pt x="149" y="165"/>
                    </a:cubicBezTo>
                    <a:cubicBezTo>
                      <a:pt x="152" y="165"/>
                      <a:pt x="157" y="163"/>
                      <a:pt x="160" y="161"/>
                    </a:cubicBezTo>
                    <a:cubicBezTo>
                      <a:pt x="161" y="159"/>
                      <a:pt x="164" y="158"/>
                      <a:pt x="165" y="156"/>
                    </a:cubicBezTo>
                    <a:cubicBezTo>
                      <a:pt x="166" y="154"/>
                      <a:pt x="167" y="151"/>
                      <a:pt x="167" y="149"/>
                    </a:cubicBezTo>
                    <a:cubicBezTo>
                      <a:pt x="167" y="144"/>
                      <a:pt x="165" y="141"/>
                      <a:pt x="163" y="140"/>
                    </a:cubicBezTo>
                    <a:cubicBezTo>
                      <a:pt x="171" y="136"/>
                      <a:pt x="172" y="130"/>
                      <a:pt x="172" y="127"/>
                    </a:cubicBezTo>
                    <a:cubicBezTo>
                      <a:pt x="172" y="124"/>
                      <a:pt x="170" y="121"/>
                      <a:pt x="168" y="119"/>
                    </a:cubicBezTo>
                    <a:cubicBezTo>
                      <a:pt x="176" y="116"/>
                      <a:pt x="178" y="110"/>
                      <a:pt x="179" y="107"/>
                    </a:cubicBezTo>
                    <a:cubicBezTo>
                      <a:pt x="179" y="100"/>
                      <a:pt x="175" y="93"/>
                      <a:pt x="171" y="91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54" name="Freeform 88"/>
              <p:cNvSpPr>
                <a:spLocks noEditPoints="1"/>
              </p:cNvSpPr>
              <p:nvPr/>
            </p:nvSpPr>
            <p:spPr bwMode="auto">
              <a:xfrm>
                <a:off x="5074" y="3052"/>
                <a:ext cx="404" cy="350"/>
              </a:xfrm>
              <a:custGeom>
                <a:avLst/>
                <a:gdLst>
                  <a:gd name="T0" fmla="*/ 127 w 171"/>
                  <a:gd name="T1" fmla="*/ 0 h 148"/>
                  <a:gd name="T2" fmla="*/ 86 w 171"/>
                  <a:gd name="T3" fmla="*/ 27 h 148"/>
                  <a:gd name="T4" fmla="*/ 45 w 171"/>
                  <a:gd name="T5" fmla="*/ 0 h 148"/>
                  <a:gd name="T6" fmla="*/ 1 w 171"/>
                  <a:gd name="T7" fmla="*/ 53 h 148"/>
                  <a:gd name="T8" fmla="*/ 41 w 171"/>
                  <a:gd name="T9" fmla="*/ 106 h 148"/>
                  <a:gd name="T10" fmla="*/ 50 w 171"/>
                  <a:gd name="T11" fmla="*/ 112 h 148"/>
                  <a:gd name="T12" fmla="*/ 83 w 171"/>
                  <a:gd name="T13" fmla="*/ 146 h 148"/>
                  <a:gd name="T14" fmla="*/ 86 w 171"/>
                  <a:gd name="T15" fmla="*/ 148 h 148"/>
                  <a:gd name="T16" fmla="*/ 86 w 171"/>
                  <a:gd name="T17" fmla="*/ 148 h 148"/>
                  <a:gd name="T18" fmla="*/ 89 w 171"/>
                  <a:gd name="T19" fmla="*/ 146 h 148"/>
                  <a:gd name="T20" fmla="*/ 121 w 171"/>
                  <a:gd name="T21" fmla="*/ 111 h 148"/>
                  <a:gd name="T22" fmla="*/ 132 w 171"/>
                  <a:gd name="T23" fmla="*/ 104 h 148"/>
                  <a:gd name="T24" fmla="*/ 170 w 171"/>
                  <a:gd name="T25" fmla="*/ 53 h 148"/>
                  <a:gd name="T26" fmla="*/ 127 w 171"/>
                  <a:gd name="T27" fmla="*/ 0 h 148"/>
                  <a:gd name="T28" fmla="*/ 129 w 171"/>
                  <a:gd name="T29" fmla="*/ 99 h 148"/>
                  <a:gd name="T30" fmla="*/ 118 w 171"/>
                  <a:gd name="T31" fmla="*/ 106 h 148"/>
                  <a:gd name="T32" fmla="*/ 86 w 171"/>
                  <a:gd name="T33" fmla="*/ 138 h 148"/>
                  <a:gd name="T34" fmla="*/ 53 w 171"/>
                  <a:gd name="T35" fmla="*/ 107 h 148"/>
                  <a:gd name="T36" fmla="*/ 44 w 171"/>
                  <a:gd name="T37" fmla="*/ 101 h 148"/>
                  <a:gd name="T38" fmla="*/ 7 w 171"/>
                  <a:gd name="T39" fmla="*/ 53 h 148"/>
                  <a:gd name="T40" fmla="*/ 45 w 171"/>
                  <a:gd name="T41" fmla="*/ 6 h 148"/>
                  <a:gd name="T42" fmla="*/ 83 w 171"/>
                  <a:gd name="T43" fmla="*/ 35 h 148"/>
                  <a:gd name="T44" fmla="*/ 85 w 171"/>
                  <a:gd name="T45" fmla="*/ 37 h 148"/>
                  <a:gd name="T46" fmla="*/ 88 w 171"/>
                  <a:gd name="T47" fmla="*/ 35 h 148"/>
                  <a:gd name="T48" fmla="*/ 127 w 171"/>
                  <a:gd name="T49" fmla="*/ 6 h 148"/>
                  <a:gd name="T50" fmla="*/ 164 w 171"/>
                  <a:gd name="T51" fmla="*/ 53 h 148"/>
                  <a:gd name="T52" fmla="*/ 129 w 171"/>
                  <a:gd name="T53" fmla="*/ 99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71" h="148">
                    <a:moveTo>
                      <a:pt x="127" y="0"/>
                    </a:moveTo>
                    <a:cubicBezTo>
                      <a:pt x="110" y="0"/>
                      <a:pt x="95" y="10"/>
                      <a:pt x="86" y="27"/>
                    </a:cubicBezTo>
                    <a:cubicBezTo>
                      <a:pt x="76" y="10"/>
                      <a:pt x="61" y="0"/>
                      <a:pt x="45" y="0"/>
                    </a:cubicBezTo>
                    <a:cubicBezTo>
                      <a:pt x="23" y="0"/>
                      <a:pt x="1" y="18"/>
                      <a:pt x="1" y="53"/>
                    </a:cubicBezTo>
                    <a:cubicBezTo>
                      <a:pt x="0" y="82"/>
                      <a:pt x="23" y="95"/>
                      <a:pt x="41" y="106"/>
                    </a:cubicBezTo>
                    <a:cubicBezTo>
                      <a:pt x="44" y="108"/>
                      <a:pt x="47" y="110"/>
                      <a:pt x="50" y="112"/>
                    </a:cubicBezTo>
                    <a:cubicBezTo>
                      <a:pt x="69" y="124"/>
                      <a:pt x="81" y="140"/>
                      <a:pt x="83" y="146"/>
                    </a:cubicBezTo>
                    <a:cubicBezTo>
                      <a:pt x="83" y="147"/>
                      <a:pt x="84" y="148"/>
                      <a:pt x="86" y="148"/>
                    </a:cubicBezTo>
                    <a:cubicBezTo>
                      <a:pt x="86" y="148"/>
                      <a:pt x="86" y="148"/>
                      <a:pt x="86" y="148"/>
                    </a:cubicBezTo>
                    <a:cubicBezTo>
                      <a:pt x="87" y="148"/>
                      <a:pt x="88" y="147"/>
                      <a:pt x="89" y="146"/>
                    </a:cubicBezTo>
                    <a:cubicBezTo>
                      <a:pt x="90" y="140"/>
                      <a:pt x="104" y="124"/>
                      <a:pt x="121" y="111"/>
                    </a:cubicBezTo>
                    <a:cubicBezTo>
                      <a:pt x="125" y="109"/>
                      <a:pt x="128" y="107"/>
                      <a:pt x="132" y="104"/>
                    </a:cubicBezTo>
                    <a:cubicBezTo>
                      <a:pt x="150" y="93"/>
                      <a:pt x="171" y="80"/>
                      <a:pt x="170" y="53"/>
                    </a:cubicBezTo>
                    <a:cubicBezTo>
                      <a:pt x="170" y="17"/>
                      <a:pt x="148" y="0"/>
                      <a:pt x="127" y="0"/>
                    </a:cubicBezTo>
                    <a:close/>
                    <a:moveTo>
                      <a:pt x="129" y="99"/>
                    </a:moveTo>
                    <a:cubicBezTo>
                      <a:pt x="125" y="101"/>
                      <a:pt x="121" y="104"/>
                      <a:pt x="118" y="106"/>
                    </a:cubicBezTo>
                    <a:cubicBezTo>
                      <a:pt x="105" y="116"/>
                      <a:pt x="91" y="129"/>
                      <a:pt x="86" y="138"/>
                    </a:cubicBezTo>
                    <a:cubicBezTo>
                      <a:pt x="80" y="130"/>
                      <a:pt x="69" y="117"/>
                      <a:pt x="53" y="107"/>
                    </a:cubicBezTo>
                    <a:cubicBezTo>
                      <a:pt x="50" y="105"/>
                      <a:pt x="47" y="103"/>
                      <a:pt x="44" y="101"/>
                    </a:cubicBezTo>
                    <a:cubicBezTo>
                      <a:pt x="26" y="90"/>
                      <a:pt x="6" y="78"/>
                      <a:pt x="7" y="53"/>
                    </a:cubicBezTo>
                    <a:cubicBezTo>
                      <a:pt x="7" y="20"/>
                      <a:pt x="26" y="6"/>
                      <a:pt x="45" y="6"/>
                    </a:cubicBezTo>
                    <a:cubicBezTo>
                      <a:pt x="61" y="6"/>
                      <a:pt x="75" y="17"/>
                      <a:pt x="83" y="35"/>
                    </a:cubicBezTo>
                    <a:cubicBezTo>
                      <a:pt x="83" y="36"/>
                      <a:pt x="84" y="37"/>
                      <a:pt x="85" y="37"/>
                    </a:cubicBezTo>
                    <a:cubicBezTo>
                      <a:pt x="87" y="37"/>
                      <a:pt x="88" y="36"/>
                      <a:pt x="88" y="35"/>
                    </a:cubicBezTo>
                    <a:cubicBezTo>
                      <a:pt x="96" y="17"/>
                      <a:pt x="110" y="6"/>
                      <a:pt x="127" y="6"/>
                    </a:cubicBezTo>
                    <a:cubicBezTo>
                      <a:pt x="145" y="6"/>
                      <a:pt x="164" y="21"/>
                      <a:pt x="164" y="53"/>
                    </a:cubicBezTo>
                    <a:cubicBezTo>
                      <a:pt x="165" y="77"/>
                      <a:pt x="147" y="88"/>
                      <a:pt x="129" y="99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55" name="Freeform 89"/>
              <p:cNvSpPr>
                <a:spLocks noEditPoints="1"/>
              </p:cNvSpPr>
              <p:nvPr/>
            </p:nvSpPr>
            <p:spPr bwMode="auto">
              <a:xfrm>
                <a:off x="4370" y="3040"/>
                <a:ext cx="385" cy="376"/>
              </a:xfrm>
              <a:custGeom>
                <a:avLst/>
                <a:gdLst>
                  <a:gd name="T0" fmla="*/ 160 w 163"/>
                  <a:gd name="T1" fmla="*/ 70 h 159"/>
                  <a:gd name="T2" fmla="*/ 162 w 163"/>
                  <a:gd name="T3" fmla="*/ 62 h 159"/>
                  <a:gd name="T4" fmla="*/ 156 w 163"/>
                  <a:gd name="T5" fmla="*/ 58 h 159"/>
                  <a:gd name="T6" fmla="*/ 117 w 163"/>
                  <a:gd name="T7" fmla="*/ 50 h 159"/>
                  <a:gd name="T8" fmla="*/ 107 w 163"/>
                  <a:gd name="T9" fmla="*/ 43 h 159"/>
                  <a:gd name="T10" fmla="*/ 84 w 163"/>
                  <a:gd name="T11" fmla="*/ 1 h 159"/>
                  <a:gd name="T12" fmla="*/ 81 w 163"/>
                  <a:gd name="T13" fmla="*/ 0 h 159"/>
                  <a:gd name="T14" fmla="*/ 79 w 163"/>
                  <a:gd name="T15" fmla="*/ 1 h 159"/>
                  <a:gd name="T16" fmla="*/ 56 w 163"/>
                  <a:gd name="T17" fmla="*/ 43 h 159"/>
                  <a:gd name="T18" fmla="*/ 46 w 163"/>
                  <a:gd name="T19" fmla="*/ 50 h 159"/>
                  <a:gd name="T20" fmla="*/ 7 w 163"/>
                  <a:gd name="T21" fmla="*/ 58 h 159"/>
                  <a:gd name="T22" fmla="*/ 1 w 163"/>
                  <a:gd name="T23" fmla="*/ 62 h 159"/>
                  <a:gd name="T24" fmla="*/ 3 w 163"/>
                  <a:gd name="T25" fmla="*/ 70 h 159"/>
                  <a:gd name="T26" fmla="*/ 30 w 163"/>
                  <a:gd name="T27" fmla="*/ 99 h 159"/>
                  <a:gd name="T28" fmla="*/ 34 w 163"/>
                  <a:gd name="T29" fmla="*/ 110 h 159"/>
                  <a:gd name="T30" fmla="*/ 29 w 163"/>
                  <a:gd name="T31" fmla="*/ 149 h 159"/>
                  <a:gd name="T32" fmla="*/ 30 w 163"/>
                  <a:gd name="T33" fmla="*/ 156 h 159"/>
                  <a:gd name="T34" fmla="*/ 39 w 163"/>
                  <a:gd name="T35" fmla="*/ 157 h 159"/>
                  <a:gd name="T36" fmla="*/ 75 w 163"/>
                  <a:gd name="T37" fmla="*/ 140 h 159"/>
                  <a:gd name="T38" fmla="*/ 88 w 163"/>
                  <a:gd name="T39" fmla="*/ 140 h 159"/>
                  <a:gd name="T40" fmla="*/ 123 w 163"/>
                  <a:gd name="T41" fmla="*/ 157 h 159"/>
                  <a:gd name="T42" fmla="*/ 127 w 163"/>
                  <a:gd name="T43" fmla="*/ 158 h 159"/>
                  <a:gd name="T44" fmla="*/ 132 w 163"/>
                  <a:gd name="T45" fmla="*/ 156 h 159"/>
                  <a:gd name="T46" fmla="*/ 134 w 163"/>
                  <a:gd name="T47" fmla="*/ 149 h 159"/>
                  <a:gd name="T48" fmla="*/ 129 w 163"/>
                  <a:gd name="T49" fmla="*/ 110 h 159"/>
                  <a:gd name="T50" fmla="*/ 133 w 163"/>
                  <a:gd name="T51" fmla="*/ 99 h 159"/>
                  <a:gd name="T52" fmla="*/ 160 w 163"/>
                  <a:gd name="T53" fmla="*/ 70 h 159"/>
                  <a:gd name="T54" fmla="*/ 128 w 163"/>
                  <a:gd name="T55" fmla="*/ 95 h 159"/>
                  <a:gd name="T56" fmla="*/ 123 w 163"/>
                  <a:gd name="T57" fmla="*/ 111 h 159"/>
                  <a:gd name="T58" fmla="*/ 128 w 163"/>
                  <a:gd name="T59" fmla="*/ 150 h 159"/>
                  <a:gd name="T60" fmla="*/ 128 w 163"/>
                  <a:gd name="T61" fmla="*/ 152 h 159"/>
                  <a:gd name="T62" fmla="*/ 126 w 163"/>
                  <a:gd name="T63" fmla="*/ 151 h 159"/>
                  <a:gd name="T64" fmla="*/ 90 w 163"/>
                  <a:gd name="T65" fmla="*/ 135 h 159"/>
                  <a:gd name="T66" fmla="*/ 81 w 163"/>
                  <a:gd name="T67" fmla="*/ 133 h 159"/>
                  <a:gd name="T68" fmla="*/ 73 w 163"/>
                  <a:gd name="T69" fmla="*/ 135 h 159"/>
                  <a:gd name="T70" fmla="*/ 37 w 163"/>
                  <a:gd name="T71" fmla="*/ 151 h 159"/>
                  <a:gd name="T72" fmla="*/ 35 w 163"/>
                  <a:gd name="T73" fmla="*/ 152 h 159"/>
                  <a:gd name="T74" fmla="*/ 35 w 163"/>
                  <a:gd name="T75" fmla="*/ 150 h 159"/>
                  <a:gd name="T76" fmla="*/ 40 w 163"/>
                  <a:gd name="T77" fmla="*/ 111 h 159"/>
                  <a:gd name="T78" fmla="*/ 34 w 163"/>
                  <a:gd name="T79" fmla="*/ 95 h 159"/>
                  <a:gd name="T80" fmla="*/ 7 w 163"/>
                  <a:gd name="T81" fmla="*/ 66 h 159"/>
                  <a:gd name="T82" fmla="*/ 6 w 163"/>
                  <a:gd name="T83" fmla="*/ 64 h 159"/>
                  <a:gd name="T84" fmla="*/ 8 w 163"/>
                  <a:gd name="T85" fmla="*/ 63 h 159"/>
                  <a:gd name="T86" fmla="*/ 47 w 163"/>
                  <a:gd name="T87" fmla="*/ 56 h 159"/>
                  <a:gd name="T88" fmla="*/ 61 w 163"/>
                  <a:gd name="T89" fmla="*/ 46 h 159"/>
                  <a:gd name="T90" fmla="*/ 81 w 163"/>
                  <a:gd name="T91" fmla="*/ 9 h 159"/>
                  <a:gd name="T92" fmla="*/ 102 w 163"/>
                  <a:gd name="T93" fmla="*/ 46 h 159"/>
                  <a:gd name="T94" fmla="*/ 116 w 163"/>
                  <a:gd name="T95" fmla="*/ 56 h 159"/>
                  <a:gd name="T96" fmla="*/ 155 w 163"/>
                  <a:gd name="T97" fmla="*/ 63 h 159"/>
                  <a:gd name="T98" fmla="*/ 156 w 163"/>
                  <a:gd name="T99" fmla="*/ 64 h 159"/>
                  <a:gd name="T100" fmla="*/ 155 w 163"/>
                  <a:gd name="T101" fmla="*/ 66 h 159"/>
                  <a:gd name="T102" fmla="*/ 128 w 163"/>
                  <a:gd name="T103" fmla="*/ 95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63" h="159">
                    <a:moveTo>
                      <a:pt x="160" y="70"/>
                    </a:moveTo>
                    <a:cubicBezTo>
                      <a:pt x="162" y="68"/>
                      <a:pt x="163" y="65"/>
                      <a:pt x="162" y="62"/>
                    </a:cubicBezTo>
                    <a:cubicBezTo>
                      <a:pt x="161" y="60"/>
                      <a:pt x="159" y="58"/>
                      <a:pt x="156" y="58"/>
                    </a:cubicBezTo>
                    <a:cubicBezTo>
                      <a:pt x="117" y="50"/>
                      <a:pt x="117" y="50"/>
                      <a:pt x="117" y="50"/>
                    </a:cubicBezTo>
                    <a:cubicBezTo>
                      <a:pt x="113" y="49"/>
                      <a:pt x="109" y="46"/>
                      <a:pt x="107" y="43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3" y="0"/>
                      <a:pt x="82" y="0"/>
                      <a:pt x="81" y="0"/>
                    </a:cubicBezTo>
                    <a:cubicBezTo>
                      <a:pt x="80" y="0"/>
                      <a:pt x="79" y="0"/>
                      <a:pt x="79" y="1"/>
                    </a:cubicBezTo>
                    <a:cubicBezTo>
                      <a:pt x="56" y="43"/>
                      <a:pt x="56" y="43"/>
                      <a:pt x="56" y="43"/>
                    </a:cubicBezTo>
                    <a:cubicBezTo>
                      <a:pt x="54" y="46"/>
                      <a:pt x="49" y="49"/>
                      <a:pt x="46" y="50"/>
                    </a:cubicBezTo>
                    <a:cubicBezTo>
                      <a:pt x="7" y="58"/>
                      <a:pt x="7" y="58"/>
                      <a:pt x="7" y="58"/>
                    </a:cubicBezTo>
                    <a:cubicBezTo>
                      <a:pt x="4" y="58"/>
                      <a:pt x="1" y="60"/>
                      <a:pt x="1" y="62"/>
                    </a:cubicBezTo>
                    <a:cubicBezTo>
                      <a:pt x="0" y="65"/>
                      <a:pt x="1" y="68"/>
                      <a:pt x="3" y="70"/>
                    </a:cubicBezTo>
                    <a:cubicBezTo>
                      <a:pt x="30" y="99"/>
                      <a:pt x="30" y="99"/>
                      <a:pt x="30" y="99"/>
                    </a:cubicBezTo>
                    <a:cubicBezTo>
                      <a:pt x="32" y="101"/>
                      <a:pt x="34" y="107"/>
                      <a:pt x="34" y="110"/>
                    </a:cubicBezTo>
                    <a:cubicBezTo>
                      <a:pt x="29" y="149"/>
                      <a:pt x="29" y="149"/>
                      <a:pt x="29" y="149"/>
                    </a:cubicBezTo>
                    <a:cubicBezTo>
                      <a:pt x="28" y="153"/>
                      <a:pt x="29" y="155"/>
                      <a:pt x="30" y="156"/>
                    </a:cubicBezTo>
                    <a:cubicBezTo>
                      <a:pt x="32" y="158"/>
                      <a:pt x="36" y="159"/>
                      <a:pt x="39" y="157"/>
                    </a:cubicBezTo>
                    <a:cubicBezTo>
                      <a:pt x="75" y="140"/>
                      <a:pt x="75" y="140"/>
                      <a:pt x="75" y="140"/>
                    </a:cubicBezTo>
                    <a:cubicBezTo>
                      <a:pt x="78" y="139"/>
                      <a:pt x="84" y="139"/>
                      <a:pt x="88" y="140"/>
                    </a:cubicBezTo>
                    <a:cubicBezTo>
                      <a:pt x="123" y="157"/>
                      <a:pt x="123" y="157"/>
                      <a:pt x="123" y="157"/>
                    </a:cubicBezTo>
                    <a:cubicBezTo>
                      <a:pt x="125" y="158"/>
                      <a:pt x="126" y="158"/>
                      <a:pt x="127" y="158"/>
                    </a:cubicBezTo>
                    <a:cubicBezTo>
                      <a:pt x="129" y="158"/>
                      <a:pt x="131" y="157"/>
                      <a:pt x="132" y="156"/>
                    </a:cubicBezTo>
                    <a:cubicBezTo>
                      <a:pt x="133" y="155"/>
                      <a:pt x="134" y="153"/>
                      <a:pt x="134" y="149"/>
                    </a:cubicBezTo>
                    <a:cubicBezTo>
                      <a:pt x="129" y="110"/>
                      <a:pt x="129" y="110"/>
                      <a:pt x="129" y="110"/>
                    </a:cubicBezTo>
                    <a:cubicBezTo>
                      <a:pt x="129" y="107"/>
                      <a:pt x="130" y="101"/>
                      <a:pt x="133" y="99"/>
                    </a:cubicBezTo>
                    <a:lnTo>
                      <a:pt x="160" y="70"/>
                    </a:lnTo>
                    <a:close/>
                    <a:moveTo>
                      <a:pt x="128" y="95"/>
                    </a:moveTo>
                    <a:cubicBezTo>
                      <a:pt x="125" y="98"/>
                      <a:pt x="122" y="106"/>
                      <a:pt x="123" y="111"/>
                    </a:cubicBezTo>
                    <a:cubicBezTo>
                      <a:pt x="128" y="150"/>
                      <a:pt x="128" y="150"/>
                      <a:pt x="128" y="150"/>
                    </a:cubicBezTo>
                    <a:cubicBezTo>
                      <a:pt x="128" y="151"/>
                      <a:pt x="128" y="152"/>
                      <a:pt x="128" y="152"/>
                    </a:cubicBezTo>
                    <a:cubicBezTo>
                      <a:pt x="127" y="152"/>
                      <a:pt x="127" y="152"/>
                      <a:pt x="126" y="151"/>
                    </a:cubicBezTo>
                    <a:cubicBezTo>
                      <a:pt x="90" y="135"/>
                      <a:pt x="90" y="135"/>
                      <a:pt x="90" y="135"/>
                    </a:cubicBezTo>
                    <a:cubicBezTo>
                      <a:pt x="88" y="134"/>
                      <a:pt x="85" y="133"/>
                      <a:pt x="81" y="133"/>
                    </a:cubicBezTo>
                    <a:cubicBezTo>
                      <a:pt x="78" y="133"/>
                      <a:pt x="75" y="134"/>
                      <a:pt x="73" y="135"/>
                    </a:cubicBezTo>
                    <a:cubicBezTo>
                      <a:pt x="37" y="151"/>
                      <a:pt x="37" y="151"/>
                      <a:pt x="37" y="151"/>
                    </a:cubicBezTo>
                    <a:cubicBezTo>
                      <a:pt x="36" y="152"/>
                      <a:pt x="35" y="152"/>
                      <a:pt x="35" y="152"/>
                    </a:cubicBezTo>
                    <a:cubicBezTo>
                      <a:pt x="35" y="152"/>
                      <a:pt x="35" y="151"/>
                      <a:pt x="35" y="150"/>
                    </a:cubicBezTo>
                    <a:cubicBezTo>
                      <a:pt x="40" y="111"/>
                      <a:pt x="40" y="111"/>
                      <a:pt x="40" y="111"/>
                    </a:cubicBezTo>
                    <a:cubicBezTo>
                      <a:pt x="40" y="106"/>
                      <a:pt x="38" y="98"/>
                      <a:pt x="34" y="95"/>
                    </a:cubicBezTo>
                    <a:cubicBezTo>
                      <a:pt x="7" y="66"/>
                      <a:pt x="7" y="66"/>
                      <a:pt x="7" y="66"/>
                    </a:cubicBezTo>
                    <a:cubicBezTo>
                      <a:pt x="6" y="65"/>
                      <a:pt x="6" y="64"/>
                      <a:pt x="6" y="64"/>
                    </a:cubicBezTo>
                    <a:cubicBezTo>
                      <a:pt x="6" y="64"/>
                      <a:pt x="7" y="64"/>
                      <a:pt x="8" y="63"/>
                    </a:cubicBezTo>
                    <a:cubicBezTo>
                      <a:pt x="47" y="56"/>
                      <a:pt x="47" y="56"/>
                      <a:pt x="47" y="56"/>
                    </a:cubicBezTo>
                    <a:cubicBezTo>
                      <a:pt x="52" y="55"/>
                      <a:pt x="58" y="51"/>
                      <a:pt x="61" y="46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102" y="46"/>
                      <a:pt x="102" y="46"/>
                      <a:pt x="102" y="46"/>
                    </a:cubicBezTo>
                    <a:cubicBezTo>
                      <a:pt x="104" y="51"/>
                      <a:pt x="111" y="55"/>
                      <a:pt x="116" y="56"/>
                    </a:cubicBezTo>
                    <a:cubicBezTo>
                      <a:pt x="155" y="63"/>
                      <a:pt x="155" y="63"/>
                      <a:pt x="155" y="63"/>
                    </a:cubicBezTo>
                    <a:cubicBezTo>
                      <a:pt x="156" y="64"/>
                      <a:pt x="156" y="64"/>
                      <a:pt x="156" y="64"/>
                    </a:cubicBezTo>
                    <a:cubicBezTo>
                      <a:pt x="156" y="64"/>
                      <a:pt x="156" y="65"/>
                      <a:pt x="155" y="66"/>
                    </a:cubicBezTo>
                    <a:lnTo>
                      <a:pt x="128" y="95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56" name="Freeform 90"/>
              <p:cNvSpPr>
                <a:spLocks noEditPoints="1"/>
              </p:cNvSpPr>
              <p:nvPr/>
            </p:nvSpPr>
            <p:spPr bwMode="auto">
              <a:xfrm>
                <a:off x="3649" y="3040"/>
                <a:ext cx="397" cy="374"/>
              </a:xfrm>
              <a:custGeom>
                <a:avLst/>
                <a:gdLst>
                  <a:gd name="T0" fmla="*/ 156 w 168"/>
                  <a:gd name="T1" fmla="*/ 121 h 158"/>
                  <a:gd name="T2" fmla="*/ 124 w 168"/>
                  <a:gd name="T3" fmla="*/ 111 h 158"/>
                  <a:gd name="T4" fmla="*/ 101 w 168"/>
                  <a:gd name="T5" fmla="*/ 128 h 158"/>
                  <a:gd name="T6" fmla="*/ 91 w 168"/>
                  <a:gd name="T7" fmla="*/ 104 h 158"/>
                  <a:gd name="T8" fmla="*/ 43 w 168"/>
                  <a:gd name="T9" fmla="*/ 90 h 158"/>
                  <a:gd name="T10" fmla="*/ 0 w 168"/>
                  <a:gd name="T11" fmla="*/ 153 h 158"/>
                  <a:gd name="T12" fmla="*/ 6 w 168"/>
                  <a:gd name="T13" fmla="*/ 154 h 158"/>
                  <a:gd name="T14" fmla="*/ 43 w 168"/>
                  <a:gd name="T15" fmla="*/ 96 h 158"/>
                  <a:gd name="T16" fmla="*/ 86 w 168"/>
                  <a:gd name="T17" fmla="*/ 107 h 158"/>
                  <a:gd name="T18" fmla="*/ 102 w 168"/>
                  <a:gd name="T19" fmla="*/ 154 h 158"/>
                  <a:gd name="T20" fmla="*/ 105 w 168"/>
                  <a:gd name="T21" fmla="*/ 156 h 158"/>
                  <a:gd name="T22" fmla="*/ 102 w 168"/>
                  <a:gd name="T23" fmla="*/ 132 h 158"/>
                  <a:gd name="T24" fmla="*/ 107 w 168"/>
                  <a:gd name="T25" fmla="*/ 130 h 158"/>
                  <a:gd name="T26" fmla="*/ 124 w 168"/>
                  <a:gd name="T27" fmla="*/ 117 h 158"/>
                  <a:gd name="T28" fmla="*/ 151 w 168"/>
                  <a:gd name="T29" fmla="*/ 124 h 158"/>
                  <a:gd name="T30" fmla="*/ 162 w 168"/>
                  <a:gd name="T31" fmla="*/ 156 h 158"/>
                  <a:gd name="T32" fmla="*/ 166 w 168"/>
                  <a:gd name="T33" fmla="*/ 158 h 158"/>
                  <a:gd name="T34" fmla="*/ 129 w 168"/>
                  <a:gd name="T35" fmla="*/ 57 h 158"/>
                  <a:gd name="T36" fmla="*/ 129 w 168"/>
                  <a:gd name="T37" fmla="*/ 110 h 158"/>
                  <a:gd name="T38" fmla="*/ 129 w 168"/>
                  <a:gd name="T39" fmla="*/ 57 h 158"/>
                  <a:gd name="T40" fmla="*/ 109 w 168"/>
                  <a:gd name="T41" fmla="*/ 84 h 158"/>
                  <a:gd name="T42" fmla="*/ 150 w 168"/>
                  <a:gd name="T43" fmla="*/ 84 h 158"/>
                  <a:gd name="T44" fmla="*/ 128 w 168"/>
                  <a:gd name="T45" fmla="*/ 34 h 158"/>
                  <a:gd name="T46" fmla="*/ 128 w 168"/>
                  <a:gd name="T47" fmla="*/ 10 h 158"/>
                  <a:gd name="T48" fmla="*/ 128 w 168"/>
                  <a:gd name="T49" fmla="*/ 34 h 158"/>
                  <a:gd name="T50" fmla="*/ 134 w 168"/>
                  <a:gd name="T51" fmla="*/ 22 h 158"/>
                  <a:gd name="T52" fmla="*/ 122 w 168"/>
                  <a:gd name="T53" fmla="*/ 22 h 158"/>
                  <a:gd name="T54" fmla="*/ 52 w 168"/>
                  <a:gd name="T55" fmla="*/ 85 h 158"/>
                  <a:gd name="T56" fmla="*/ 52 w 168"/>
                  <a:gd name="T57" fmla="*/ 10 h 158"/>
                  <a:gd name="T58" fmla="*/ 52 w 168"/>
                  <a:gd name="T59" fmla="*/ 85 h 158"/>
                  <a:gd name="T60" fmla="*/ 84 w 168"/>
                  <a:gd name="T61" fmla="*/ 47 h 158"/>
                  <a:gd name="T62" fmla="*/ 20 w 168"/>
                  <a:gd name="T63" fmla="*/ 47 h 158"/>
                  <a:gd name="T64" fmla="*/ 98 w 168"/>
                  <a:gd name="T65" fmla="*/ 25 h 158"/>
                  <a:gd name="T66" fmla="*/ 158 w 168"/>
                  <a:gd name="T67" fmla="*/ 25 h 158"/>
                  <a:gd name="T68" fmla="*/ 159 w 168"/>
                  <a:gd name="T69" fmla="*/ 21 h 158"/>
                  <a:gd name="T70" fmla="*/ 97 w 168"/>
                  <a:gd name="T71" fmla="*/ 20 h 158"/>
                  <a:gd name="T72" fmla="*/ 98 w 168"/>
                  <a:gd name="T73" fmla="*/ 25 h 158"/>
                  <a:gd name="T74" fmla="*/ 153 w 168"/>
                  <a:gd name="T75" fmla="*/ 22 h 158"/>
                  <a:gd name="T76" fmla="*/ 103 w 168"/>
                  <a:gd name="T77" fmla="*/ 22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8" h="158">
                    <a:moveTo>
                      <a:pt x="168" y="154"/>
                    </a:moveTo>
                    <a:cubicBezTo>
                      <a:pt x="167" y="149"/>
                      <a:pt x="161" y="127"/>
                      <a:pt x="156" y="121"/>
                    </a:cubicBezTo>
                    <a:cubicBezTo>
                      <a:pt x="149" y="110"/>
                      <a:pt x="135" y="111"/>
                      <a:pt x="135" y="111"/>
                    </a:cubicBezTo>
                    <a:cubicBezTo>
                      <a:pt x="124" y="111"/>
                      <a:pt x="124" y="111"/>
                      <a:pt x="124" y="111"/>
                    </a:cubicBezTo>
                    <a:cubicBezTo>
                      <a:pt x="123" y="111"/>
                      <a:pt x="112" y="111"/>
                      <a:pt x="105" y="121"/>
                    </a:cubicBezTo>
                    <a:cubicBezTo>
                      <a:pt x="104" y="122"/>
                      <a:pt x="102" y="125"/>
                      <a:pt x="101" y="128"/>
                    </a:cubicBezTo>
                    <a:cubicBezTo>
                      <a:pt x="101" y="128"/>
                      <a:pt x="101" y="129"/>
                      <a:pt x="101" y="129"/>
                    </a:cubicBezTo>
                    <a:cubicBezTo>
                      <a:pt x="98" y="118"/>
                      <a:pt x="94" y="108"/>
                      <a:pt x="91" y="104"/>
                    </a:cubicBezTo>
                    <a:cubicBezTo>
                      <a:pt x="81" y="88"/>
                      <a:pt x="60" y="90"/>
                      <a:pt x="60" y="90"/>
                    </a:cubicBezTo>
                    <a:cubicBezTo>
                      <a:pt x="43" y="90"/>
                      <a:pt x="43" y="90"/>
                      <a:pt x="43" y="90"/>
                    </a:cubicBezTo>
                    <a:cubicBezTo>
                      <a:pt x="43" y="90"/>
                      <a:pt x="26" y="89"/>
                      <a:pt x="16" y="103"/>
                    </a:cubicBezTo>
                    <a:cubicBezTo>
                      <a:pt x="11" y="111"/>
                      <a:pt x="3" y="140"/>
                      <a:pt x="0" y="153"/>
                    </a:cubicBezTo>
                    <a:cubicBezTo>
                      <a:pt x="0" y="154"/>
                      <a:pt x="1" y="156"/>
                      <a:pt x="3" y="156"/>
                    </a:cubicBezTo>
                    <a:cubicBezTo>
                      <a:pt x="4" y="156"/>
                      <a:pt x="6" y="155"/>
                      <a:pt x="6" y="154"/>
                    </a:cubicBezTo>
                    <a:cubicBezTo>
                      <a:pt x="9" y="141"/>
                      <a:pt x="17" y="113"/>
                      <a:pt x="21" y="107"/>
                    </a:cubicBezTo>
                    <a:cubicBezTo>
                      <a:pt x="29" y="95"/>
                      <a:pt x="43" y="96"/>
                      <a:pt x="43" y="96"/>
                    </a:cubicBezTo>
                    <a:cubicBezTo>
                      <a:pt x="60" y="96"/>
                      <a:pt x="60" y="96"/>
                      <a:pt x="60" y="96"/>
                    </a:cubicBezTo>
                    <a:cubicBezTo>
                      <a:pt x="60" y="96"/>
                      <a:pt x="78" y="94"/>
                      <a:pt x="86" y="107"/>
                    </a:cubicBezTo>
                    <a:cubicBezTo>
                      <a:pt x="86" y="107"/>
                      <a:pt x="86" y="107"/>
                      <a:pt x="86" y="107"/>
                    </a:cubicBezTo>
                    <a:cubicBezTo>
                      <a:pt x="91" y="113"/>
                      <a:pt x="99" y="141"/>
                      <a:pt x="102" y="154"/>
                    </a:cubicBezTo>
                    <a:cubicBezTo>
                      <a:pt x="102" y="155"/>
                      <a:pt x="103" y="156"/>
                      <a:pt x="105" y="156"/>
                    </a:cubicBezTo>
                    <a:cubicBezTo>
                      <a:pt x="105" y="156"/>
                      <a:pt x="105" y="156"/>
                      <a:pt x="105" y="156"/>
                    </a:cubicBezTo>
                    <a:cubicBezTo>
                      <a:pt x="107" y="156"/>
                      <a:pt x="108" y="154"/>
                      <a:pt x="108" y="153"/>
                    </a:cubicBezTo>
                    <a:cubicBezTo>
                      <a:pt x="107" y="148"/>
                      <a:pt x="105" y="140"/>
                      <a:pt x="102" y="132"/>
                    </a:cubicBezTo>
                    <a:cubicBezTo>
                      <a:pt x="102" y="132"/>
                      <a:pt x="103" y="132"/>
                      <a:pt x="103" y="132"/>
                    </a:cubicBezTo>
                    <a:cubicBezTo>
                      <a:pt x="105" y="133"/>
                      <a:pt x="106" y="132"/>
                      <a:pt x="107" y="130"/>
                    </a:cubicBezTo>
                    <a:cubicBezTo>
                      <a:pt x="108" y="126"/>
                      <a:pt x="109" y="125"/>
                      <a:pt x="110" y="124"/>
                    </a:cubicBezTo>
                    <a:cubicBezTo>
                      <a:pt x="115" y="117"/>
                      <a:pt x="123" y="117"/>
                      <a:pt x="124" y="117"/>
                    </a:cubicBezTo>
                    <a:cubicBezTo>
                      <a:pt x="135" y="117"/>
                      <a:pt x="135" y="117"/>
                      <a:pt x="135" y="117"/>
                    </a:cubicBezTo>
                    <a:cubicBezTo>
                      <a:pt x="135" y="117"/>
                      <a:pt x="146" y="116"/>
                      <a:pt x="151" y="124"/>
                    </a:cubicBezTo>
                    <a:cubicBezTo>
                      <a:pt x="151" y="125"/>
                      <a:pt x="151" y="125"/>
                      <a:pt x="152" y="125"/>
                    </a:cubicBezTo>
                    <a:cubicBezTo>
                      <a:pt x="155" y="129"/>
                      <a:pt x="160" y="147"/>
                      <a:pt x="162" y="156"/>
                    </a:cubicBezTo>
                    <a:cubicBezTo>
                      <a:pt x="162" y="157"/>
                      <a:pt x="164" y="158"/>
                      <a:pt x="165" y="158"/>
                    </a:cubicBezTo>
                    <a:cubicBezTo>
                      <a:pt x="165" y="158"/>
                      <a:pt x="165" y="158"/>
                      <a:pt x="166" y="158"/>
                    </a:cubicBezTo>
                    <a:cubicBezTo>
                      <a:pt x="167" y="157"/>
                      <a:pt x="168" y="156"/>
                      <a:pt x="168" y="154"/>
                    </a:cubicBezTo>
                    <a:close/>
                    <a:moveTo>
                      <a:pt x="129" y="57"/>
                    </a:moveTo>
                    <a:cubicBezTo>
                      <a:pt x="115" y="57"/>
                      <a:pt x="103" y="69"/>
                      <a:pt x="103" y="84"/>
                    </a:cubicBezTo>
                    <a:cubicBezTo>
                      <a:pt x="103" y="98"/>
                      <a:pt x="115" y="110"/>
                      <a:pt x="129" y="110"/>
                    </a:cubicBezTo>
                    <a:cubicBezTo>
                      <a:pt x="144" y="110"/>
                      <a:pt x="156" y="98"/>
                      <a:pt x="156" y="84"/>
                    </a:cubicBezTo>
                    <a:cubicBezTo>
                      <a:pt x="156" y="69"/>
                      <a:pt x="144" y="57"/>
                      <a:pt x="129" y="57"/>
                    </a:cubicBezTo>
                    <a:close/>
                    <a:moveTo>
                      <a:pt x="129" y="104"/>
                    </a:moveTo>
                    <a:cubicBezTo>
                      <a:pt x="118" y="104"/>
                      <a:pt x="109" y="95"/>
                      <a:pt x="109" y="84"/>
                    </a:cubicBezTo>
                    <a:cubicBezTo>
                      <a:pt x="109" y="72"/>
                      <a:pt x="118" y="63"/>
                      <a:pt x="129" y="63"/>
                    </a:cubicBezTo>
                    <a:cubicBezTo>
                      <a:pt x="141" y="63"/>
                      <a:pt x="150" y="72"/>
                      <a:pt x="150" y="84"/>
                    </a:cubicBezTo>
                    <a:cubicBezTo>
                      <a:pt x="150" y="95"/>
                      <a:pt x="141" y="104"/>
                      <a:pt x="129" y="104"/>
                    </a:cubicBezTo>
                    <a:close/>
                    <a:moveTo>
                      <a:pt x="128" y="34"/>
                    </a:moveTo>
                    <a:cubicBezTo>
                      <a:pt x="135" y="34"/>
                      <a:pt x="140" y="29"/>
                      <a:pt x="140" y="22"/>
                    </a:cubicBezTo>
                    <a:cubicBezTo>
                      <a:pt x="140" y="16"/>
                      <a:pt x="135" y="10"/>
                      <a:pt x="128" y="10"/>
                    </a:cubicBezTo>
                    <a:cubicBezTo>
                      <a:pt x="122" y="10"/>
                      <a:pt x="116" y="16"/>
                      <a:pt x="116" y="22"/>
                    </a:cubicBezTo>
                    <a:cubicBezTo>
                      <a:pt x="116" y="29"/>
                      <a:pt x="122" y="34"/>
                      <a:pt x="128" y="34"/>
                    </a:cubicBezTo>
                    <a:close/>
                    <a:moveTo>
                      <a:pt x="128" y="16"/>
                    </a:moveTo>
                    <a:cubicBezTo>
                      <a:pt x="131" y="16"/>
                      <a:pt x="134" y="19"/>
                      <a:pt x="134" y="22"/>
                    </a:cubicBezTo>
                    <a:cubicBezTo>
                      <a:pt x="134" y="26"/>
                      <a:pt x="131" y="28"/>
                      <a:pt x="128" y="28"/>
                    </a:cubicBezTo>
                    <a:cubicBezTo>
                      <a:pt x="125" y="28"/>
                      <a:pt x="122" y="26"/>
                      <a:pt x="122" y="22"/>
                    </a:cubicBezTo>
                    <a:cubicBezTo>
                      <a:pt x="122" y="19"/>
                      <a:pt x="125" y="16"/>
                      <a:pt x="128" y="16"/>
                    </a:cubicBezTo>
                    <a:close/>
                    <a:moveTo>
                      <a:pt x="52" y="85"/>
                    </a:moveTo>
                    <a:cubicBezTo>
                      <a:pt x="73" y="85"/>
                      <a:pt x="90" y="68"/>
                      <a:pt x="90" y="47"/>
                    </a:cubicBezTo>
                    <a:cubicBezTo>
                      <a:pt x="90" y="27"/>
                      <a:pt x="73" y="10"/>
                      <a:pt x="52" y="10"/>
                    </a:cubicBezTo>
                    <a:cubicBezTo>
                      <a:pt x="31" y="10"/>
                      <a:pt x="14" y="27"/>
                      <a:pt x="14" y="47"/>
                    </a:cubicBezTo>
                    <a:cubicBezTo>
                      <a:pt x="14" y="68"/>
                      <a:pt x="31" y="85"/>
                      <a:pt x="52" y="85"/>
                    </a:cubicBezTo>
                    <a:close/>
                    <a:moveTo>
                      <a:pt x="52" y="16"/>
                    </a:moveTo>
                    <a:cubicBezTo>
                      <a:pt x="69" y="16"/>
                      <a:pt x="84" y="30"/>
                      <a:pt x="84" y="47"/>
                    </a:cubicBezTo>
                    <a:cubicBezTo>
                      <a:pt x="84" y="65"/>
                      <a:pt x="69" y="79"/>
                      <a:pt x="52" y="79"/>
                    </a:cubicBezTo>
                    <a:cubicBezTo>
                      <a:pt x="35" y="79"/>
                      <a:pt x="20" y="65"/>
                      <a:pt x="20" y="47"/>
                    </a:cubicBezTo>
                    <a:cubicBezTo>
                      <a:pt x="20" y="30"/>
                      <a:pt x="35" y="16"/>
                      <a:pt x="52" y="16"/>
                    </a:cubicBezTo>
                    <a:close/>
                    <a:moveTo>
                      <a:pt x="98" y="25"/>
                    </a:moveTo>
                    <a:cubicBezTo>
                      <a:pt x="106" y="35"/>
                      <a:pt x="114" y="45"/>
                      <a:pt x="128" y="45"/>
                    </a:cubicBezTo>
                    <a:cubicBezTo>
                      <a:pt x="142" y="45"/>
                      <a:pt x="152" y="33"/>
                      <a:pt x="158" y="25"/>
                    </a:cubicBezTo>
                    <a:cubicBezTo>
                      <a:pt x="159" y="24"/>
                      <a:pt x="159" y="24"/>
                      <a:pt x="159" y="24"/>
                    </a:cubicBezTo>
                    <a:cubicBezTo>
                      <a:pt x="160" y="23"/>
                      <a:pt x="160" y="22"/>
                      <a:pt x="159" y="21"/>
                    </a:cubicBezTo>
                    <a:cubicBezTo>
                      <a:pt x="152" y="11"/>
                      <a:pt x="142" y="0"/>
                      <a:pt x="128" y="0"/>
                    </a:cubicBezTo>
                    <a:cubicBezTo>
                      <a:pt x="117" y="0"/>
                      <a:pt x="108" y="8"/>
                      <a:pt x="97" y="20"/>
                    </a:cubicBezTo>
                    <a:cubicBezTo>
                      <a:pt x="96" y="22"/>
                      <a:pt x="96" y="23"/>
                      <a:pt x="97" y="24"/>
                    </a:cubicBezTo>
                    <a:lnTo>
                      <a:pt x="98" y="25"/>
                    </a:lnTo>
                    <a:close/>
                    <a:moveTo>
                      <a:pt x="128" y="6"/>
                    </a:moveTo>
                    <a:cubicBezTo>
                      <a:pt x="138" y="6"/>
                      <a:pt x="147" y="14"/>
                      <a:pt x="153" y="22"/>
                    </a:cubicBezTo>
                    <a:cubicBezTo>
                      <a:pt x="147" y="30"/>
                      <a:pt x="139" y="39"/>
                      <a:pt x="128" y="39"/>
                    </a:cubicBezTo>
                    <a:cubicBezTo>
                      <a:pt x="118" y="39"/>
                      <a:pt x="111" y="32"/>
                      <a:pt x="103" y="22"/>
                    </a:cubicBezTo>
                    <a:cubicBezTo>
                      <a:pt x="112" y="12"/>
                      <a:pt x="119" y="6"/>
                      <a:pt x="128" y="6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57" name="Freeform 91"/>
              <p:cNvSpPr>
                <a:spLocks noEditPoints="1"/>
              </p:cNvSpPr>
              <p:nvPr/>
            </p:nvSpPr>
            <p:spPr bwMode="auto">
              <a:xfrm>
                <a:off x="2935" y="3052"/>
                <a:ext cx="397" cy="350"/>
              </a:xfrm>
              <a:custGeom>
                <a:avLst/>
                <a:gdLst>
                  <a:gd name="T0" fmla="*/ 52 w 168"/>
                  <a:gd name="T1" fmla="*/ 75 h 148"/>
                  <a:gd name="T2" fmla="*/ 89 w 168"/>
                  <a:gd name="T3" fmla="*/ 37 h 148"/>
                  <a:gd name="T4" fmla="*/ 52 w 168"/>
                  <a:gd name="T5" fmla="*/ 0 h 148"/>
                  <a:gd name="T6" fmla="*/ 14 w 168"/>
                  <a:gd name="T7" fmla="*/ 37 h 148"/>
                  <a:gd name="T8" fmla="*/ 52 w 168"/>
                  <a:gd name="T9" fmla="*/ 75 h 148"/>
                  <a:gd name="T10" fmla="*/ 52 w 168"/>
                  <a:gd name="T11" fmla="*/ 6 h 148"/>
                  <a:gd name="T12" fmla="*/ 83 w 168"/>
                  <a:gd name="T13" fmla="*/ 37 h 148"/>
                  <a:gd name="T14" fmla="*/ 52 w 168"/>
                  <a:gd name="T15" fmla="*/ 69 h 148"/>
                  <a:gd name="T16" fmla="*/ 20 w 168"/>
                  <a:gd name="T17" fmla="*/ 37 h 148"/>
                  <a:gd name="T18" fmla="*/ 52 w 168"/>
                  <a:gd name="T19" fmla="*/ 6 h 148"/>
                  <a:gd name="T20" fmla="*/ 168 w 168"/>
                  <a:gd name="T21" fmla="*/ 144 h 148"/>
                  <a:gd name="T22" fmla="*/ 156 w 168"/>
                  <a:gd name="T23" fmla="*/ 111 h 148"/>
                  <a:gd name="T24" fmla="*/ 135 w 168"/>
                  <a:gd name="T25" fmla="*/ 101 h 148"/>
                  <a:gd name="T26" fmla="*/ 123 w 168"/>
                  <a:gd name="T27" fmla="*/ 101 h 148"/>
                  <a:gd name="T28" fmla="*/ 104 w 168"/>
                  <a:gd name="T29" fmla="*/ 111 h 148"/>
                  <a:gd name="T30" fmla="*/ 101 w 168"/>
                  <a:gd name="T31" fmla="*/ 118 h 148"/>
                  <a:gd name="T32" fmla="*/ 101 w 168"/>
                  <a:gd name="T33" fmla="*/ 119 h 148"/>
                  <a:gd name="T34" fmla="*/ 91 w 168"/>
                  <a:gd name="T35" fmla="*/ 94 h 148"/>
                  <a:gd name="T36" fmla="*/ 60 w 168"/>
                  <a:gd name="T37" fmla="*/ 80 h 148"/>
                  <a:gd name="T38" fmla="*/ 43 w 168"/>
                  <a:gd name="T39" fmla="*/ 80 h 148"/>
                  <a:gd name="T40" fmla="*/ 16 w 168"/>
                  <a:gd name="T41" fmla="*/ 93 h 148"/>
                  <a:gd name="T42" fmla="*/ 0 w 168"/>
                  <a:gd name="T43" fmla="*/ 143 h 148"/>
                  <a:gd name="T44" fmla="*/ 2 w 168"/>
                  <a:gd name="T45" fmla="*/ 146 h 148"/>
                  <a:gd name="T46" fmla="*/ 6 w 168"/>
                  <a:gd name="T47" fmla="*/ 144 h 148"/>
                  <a:gd name="T48" fmla="*/ 21 w 168"/>
                  <a:gd name="T49" fmla="*/ 97 h 148"/>
                  <a:gd name="T50" fmla="*/ 43 w 168"/>
                  <a:gd name="T51" fmla="*/ 86 h 148"/>
                  <a:gd name="T52" fmla="*/ 60 w 168"/>
                  <a:gd name="T53" fmla="*/ 86 h 148"/>
                  <a:gd name="T54" fmla="*/ 86 w 168"/>
                  <a:gd name="T55" fmla="*/ 97 h 148"/>
                  <a:gd name="T56" fmla="*/ 86 w 168"/>
                  <a:gd name="T57" fmla="*/ 97 h 148"/>
                  <a:gd name="T58" fmla="*/ 102 w 168"/>
                  <a:gd name="T59" fmla="*/ 144 h 148"/>
                  <a:gd name="T60" fmla="*/ 105 w 168"/>
                  <a:gd name="T61" fmla="*/ 146 h 148"/>
                  <a:gd name="T62" fmla="*/ 105 w 168"/>
                  <a:gd name="T63" fmla="*/ 146 h 148"/>
                  <a:gd name="T64" fmla="*/ 107 w 168"/>
                  <a:gd name="T65" fmla="*/ 143 h 148"/>
                  <a:gd name="T66" fmla="*/ 102 w 168"/>
                  <a:gd name="T67" fmla="*/ 122 h 148"/>
                  <a:gd name="T68" fmla="*/ 103 w 168"/>
                  <a:gd name="T69" fmla="*/ 122 h 148"/>
                  <a:gd name="T70" fmla="*/ 107 w 168"/>
                  <a:gd name="T71" fmla="*/ 120 h 148"/>
                  <a:gd name="T72" fmla="*/ 109 w 168"/>
                  <a:gd name="T73" fmla="*/ 114 h 148"/>
                  <a:gd name="T74" fmla="*/ 123 w 168"/>
                  <a:gd name="T75" fmla="*/ 107 h 148"/>
                  <a:gd name="T76" fmla="*/ 135 w 168"/>
                  <a:gd name="T77" fmla="*/ 107 h 148"/>
                  <a:gd name="T78" fmla="*/ 151 w 168"/>
                  <a:gd name="T79" fmla="*/ 114 h 148"/>
                  <a:gd name="T80" fmla="*/ 151 w 168"/>
                  <a:gd name="T81" fmla="*/ 115 h 148"/>
                  <a:gd name="T82" fmla="*/ 162 w 168"/>
                  <a:gd name="T83" fmla="*/ 146 h 148"/>
                  <a:gd name="T84" fmla="*/ 165 w 168"/>
                  <a:gd name="T85" fmla="*/ 148 h 148"/>
                  <a:gd name="T86" fmla="*/ 165 w 168"/>
                  <a:gd name="T87" fmla="*/ 148 h 148"/>
                  <a:gd name="T88" fmla="*/ 168 w 168"/>
                  <a:gd name="T89" fmla="*/ 144 h 148"/>
                  <a:gd name="T90" fmla="*/ 129 w 168"/>
                  <a:gd name="T91" fmla="*/ 100 h 148"/>
                  <a:gd name="T92" fmla="*/ 156 w 168"/>
                  <a:gd name="T93" fmla="*/ 74 h 148"/>
                  <a:gd name="T94" fmla="*/ 129 w 168"/>
                  <a:gd name="T95" fmla="*/ 47 h 148"/>
                  <a:gd name="T96" fmla="*/ 103 w 168"/>
                  <a:gd name="T97" fmla="*/ 74 h 148"/>
                  <a:gd name="T98" fmla="*/ 129 w 168"/>
                  <a:gd name="T99" fmla="*/ 100 h 148"/>
                  <a:gd name="T100" fmla="*/ 129 w 168"/>
                  <a:gd name="T101" fmla="*/ 53 h 148"/>
                  <a:gd name="T102" fmla="*/ 150 w 168"/>
                  <a:gd name="T103" fmla="*/ 74 h 148"/>
                  <a:gd name="T104" fmla="*/ 129 w 168"/>
                  <a:gd name="T105" fmla="*/ 94 h 148"/>
                  <a:gd name="T106" fmla="*/ 109 w 168"/>
                  <a:gd name="T107" fmla="*/ 74 h 148"/>
                  <a:gd name="T108" fmla="*/ 129 w 168"/>
                  <a:gd name="T109" fmla="*/ 5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68" h="148">
                    <a:moveTo>
                      <a:pt x="52" y="75"/>
                    </a:moveTo>
                    <a:cubicBezTo>
                      <a:pt x="72" y="75"/>
                      <a:pt x="89" y="58"/>
                      <a:pt x="89" y="37"/>
                    </a:cubicBezTo>
                    <a:cubicBezTo>
                      <a:pt x="89" y="17"/>
                      <a:pt x="72" y="0"/>
                      <a:pt x="52" y="0"/>
                    </a:cubicBezTo>
                    <a:cubicBezTo>
                      <a:pt x="31" y="0"/>
                      <a:pt x="14" y="17"/>
                      <a:pt x="14" y="37"/>
                    </a:cubicBezTo>
                    <a:cubicBezTo>
                      <a:pt x="14" y="58"/>
                      <a:pt x="31" y="75"/>
                      <a:pt x="52" y="75"/>
                    </a:cubicBezTo>
                    <a:close/>
                    <a:moveTo>
                      <a:pt x="52" y="6"/>
                    </a:moveTo>
                    <a:cubicBezTo>
                      <a:pt x="69" y="6"/>
                      <a:pt x="83" y="20"/>
                      <a:pt x="83" y="37"/>
                    </a:cubicBezTo>
                    <a:cubicBezTo>
                      <a:pt x="83" y="55"/>
                      <a:pt x="69" y="69"/>
                      <a:pt x="52" y="69"/>
                    </a:cubicBezTo>
                    <a:cubicBezTo>
                      <a:pt x="34" y="69"/>
                      <a:pt x="20" y="55"/>
                      <a:pt x="20" y="37"/>
                    </a:cubicBezTo>
                    <a:cubicBezTo>
                      <a:pt x="20" y="20"/>
                      <a:pt x="34" y="6"/>
                      <a:pt x="52" y="6"/>
                    </a:cubicBezTo>
                    <a:close/>
                    <a:moveTo>
                      <a:pt x="168" y="144"/>
                    </a:moveTo>
                    <a:cubicBezTo>
                      <a:pt x="166" y="139"/>
                      <a:pt x="161" y="117"/>
                      <a:pt x="156" y="111"/>
                    </a:cubicBezTo>
                    <a:cubicBezTo>
                      <a:pt x="149" y="100"/>
                      <a:pt x="135" y="101"/>
                      <a:pt x="135" y="101"/>
                    </a:cubicBezTo>
                    <a:cubicBezTo>
                      <a:pt x="123" y="101"/>
                      <a:pt x="123" y="101"/>
                      <a:pt x="123" y="101"/>
                    </a:cubicBezTo>
                    <a:cubicBezTo>
                      <a:pt x="123" y="101"/>
                      <a:pt x="111" y="101"/>
                      <a:pt x="104" y="111"/>
                    </a:cubicBezTo>
                    <a:cubicBezTo>
                      <a:pt x="103" y="112"/>
                      <a:pt x="102" y="115"/>
                      <a:pt x="101" y="118"/>
                    </a:cubicBezTo>
                    <a:cubicBezTo>
                      <a:pt x="101" y="119"/>
                      <a:pt x="101" y="119"/>
                      <a:pt x="101" y="119"/>
                    </a:cubicBezTo>
                    <a:cubicBezTo>
                      <a:pt x="98" y="109"/>
                      <a:pt x="94" y="98"/>
                      <a:pt x="91" y="94"/>
                    </a:cubicBezTo>
                    <a:cubicBezTo>
                      <a:pt x="81" y="78"/>
                      <a:pt x="60" y="80"/>
                      <a:pt x="60" y="80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2" y="80"/>
                      <a:pt x="26" y="79"/>
                      <a:pt x="16" y="93"/>
                    </a:cubicBezTo>
                    <a:cubicBezTo>
                      <a:pt x="11" y="101"/>
                      <a:pt x="3" y="130"/>
                      <a:pt x="0" y="143"/>
                    </a:cubicBezTo>
                    <a:cubicBezTo>
                      <a:pt x="0" y="144"/>
                      <a:pt x="1" y="146"/>
                      <a:pt x="2" y="146"/>
                    </a:cubicBezTo>
                    <a:cubicBezTo>
                      <a:pt x="4" y="147"/>
                      <a:pt x="6" y="146"/>
                      <a:pt x="6" y="144"/>
                    </a:cubicBezTo>
                    <a:cubicBezTo>
                      <a:pt x="9" y="131"/>
                      <a:pt x="17" y="103"/>
                      <a:pt x="21" y="97"/>
                    </a:cubicBezTo>
                    <a:cubicBezTo>
                      <a:pt x="29" y="85"/>
                      <a:pt x="43" y="86"/>
                      <a:pt x="43" y="86"/>
                    </a:cubicBezTo>
                    <a:cubicBezTo>
                      <a:pt x="60" y="86"/>
                      <a:pt x="60" y="86"/>
                      <a:pt x="60" y="86"/>
                    </a:cubicBezTo>
                    <a:cubicBezTo>
                      <a:pt x="60" y="86"/>
                      <a:pt x="78" y="84"/>
                      <a:pt x="86" y="97"/>
                    </a:cubicBezTo>
                    <a:cubicBezTo>
                      <a:pt x="86" y="97"/>
                      <a:pt x="86" y="97"/>
                      <a:pt x="86" y="97"/>
                    </a:cubicBezTo>
                    <a:cubicBezTo>
                      <a:pt x="91" y="104"/>
                      <a:pt x="99" y="131"/>
                      <a:pt x="102" y="144"/>
                    </a:cubicBezTo>
                    <a:cubicBezTo>
                      <a:pt x="102" y="145"/>
                      <a:pt x="103" y="146"/>
                      <a:pt x="105" y="146"/>
                    </a:cubicBezTo>
                    <a:cubicBezTo>
                      <a:pt x="105" y="146"/>
                      <a:pt x="105" y="146"/>
                      <a:pt x="105" y="146"/>
                    </a:cubicBezTo>
                    <a:cubicBezTo>
                      <a:pt x="107" y="146"/>
                      <a:pt x="108" y="144"/>
                      <a:pt x="107" y="143"/>
                    </a:cubicBezTo>
                    <a:cubicBezTo>
                      <a:pt x="106" y="138"/>
                      <a:pt x="104" y="130"/>
                      <a:pt x="102" y="122"/>
                    </a:cubicBezTo>
                    <a:cubicBezTo>
                      <a:pt x="102" y="122"/>
                      <a:pt x="102" y="122"/>
                      <a:pt x="103" y="122"/>
                    </a:cubicBezTo>
                    <a:cubicBezTo>
                      <a:pt x="104" y="123"/>
                      <a:pt x="106" y="122"/>
                      <a:pt x="107" y="120"/>
                    </a:cubicBezTo>
                    <a:cubicBezTo>
                      <a:pt x="108" y="116"/>
                      <a:pt x="109" y="115"/>
                      <a:pt x="109" y="114"/>
                    </a:cubicBezTo>
                    <a:cubicBezTo>
                      <a:pt x="114" y="107"/>
                      <a:pt x="123" y="107"/>
                      <a:pt x="123" y="107"/>
                    </a:cubicBezTo>
                    <a:cubicBezTo>
                      <a:pt x="135" y="107"/>
                      <a:pt x="135" y="107"/>
                      <a:pt x="135" y="107"/>
                    </a:cubicBezTo>
                    <a:cubicBezTo>
                      <a:pt x="135" y="107"/>
                      <a:pt x="146" y="106"/>
                      <a:pt x="151" y="114"/>
                    </a:cubicBezTo>
                    <a:cubicBezTo>
                      <a:pt x="151" y="115"/>
                      <a:pt x="151" y="115"/>
                      <a:pt x="151" y="115"/>
                    </a:cubicBezTo>
                    <a:cubicBezTo>
                      <a:pt x="154" y="119"/>
                      <a:pt x="160" y="137"/>
                      <a:pt x="162" y="146"/>
                    </a:cubicBezTo>
                    <a:cubicBezTo>
                      <a:pt x="162" y="147"/>
                      <a:pt x="163" y="148"/>
                      <a:pt x="165" y="148"/>
                    </a:cubicBezTo>
                    <a:cubicBezTo>
                      <a:pt x="165" y="148"/>
                      <a:pt x="165" y="148"/>
                      <a:pt x="165" y="148"/>
                    </a:cubicBezTo>
                    <a:cubicBezTo>
                      <a:pt x="167" y="148"/>
                      <a:pt x="168" y="146"/>
                      <a:pt x="168" y="144"/>
                    </a:cubicBezTo>
                    <a:close/>
                    <a:moveTo>
                      <a:pt x="129" y="100"/>
                    </a:moveTo>
                    <a:cubicBezTo>
                      <a:pt x="144" y="100"/>
                      <a:pt x="156" y="88"/>
                      <a:pt x="156" y="74"/>
                    </a:cubicBezTo>
                    <a:cubicBezTo>
                      <a:pt x="156" y="59"/>
                      <a:pt x="144" y="47"/>
                      <a:pt x="129" y="47"/>
                    </a:cubicBezTo>
                    <a:cubicBezTo>
                      <a:pt x="115" y="47"/>
                      <a:pt x="103" y="59"/>
                      <a:pt x="103" y="74"/>
                    </a:cubicBezTo>
                    <a:cubicBezTo>
                      <a:pt x="103" y="88"/>
                      <a:pt x="115" y="100"/>
                      <a:pt x="129" y="100"/>
                    </a:cubicBezTo>
                    <a:close/>
                    <a:moveTo>
                      <a:pt x="129" y="53"/>
                    </a:moveTo>
                    <a:cubicBezTo>
                      <a:pt x="140" y="53"/>
                      <a:pt x="150" y="63"/>
                      <a:pt x="150" y="74"/>
                    </a:cubicBezTo>
                    <a:cubicBezTo>
                      <a:pt x="150" y="85"/>
                      <a:pt x="140" y="94"/>
                      <a:pt x="129" y="94"/>
                    </a:cubicBezTo>
                    <a:cubicBezTo>
                      <a:pt x="118" y="94"/>
                      <a:pt x="109" y="85"/>
                      <a:pt x="109" y="74"/>
                    </a:cubicBezTo>
                    <a:cubicBezTo>
                      <a:pt x="109" y="63"/>
                      <a:pt x="118" y="53"/>
                      <a:pt x="129" y="53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58" name="Freeform 92"/>
              <p:cNvSpPr>
                <a:spLocks noEditPoints="1"/>
              </p:cNvSpPr>
              <p:nvPr/>
            </p:nvSpPr>
            <p:spPr bwMode="auto">
              <a:xfrm>
                <a:off x="2216" y="3007"/>
                <a:ext cx="404" cy="440"/>
              </a:xfrm>
              <a:custGeom>
                <a:avLst/>
                <a:gdLst>
                  <a:gd name="T0" fmla="*/ 108 w 171"/>
                  <a:gd name="T1" fmla="*/ 64 h 186"/>
                  <a:gd name="T2" fmla="*/ 109 w 171"/>
                  <a:gd name="T3" fmla="*/ 75 h 186"/>
                  <a:gd name="T4" fmla="*/ 111 w 171"/>
                  <a:gd name="T5" fmla="*/ 80 h 186"/>
                  <a:gd name="T6" fmla="*/ 133 w 171"/>
                  <a:gd name="T7" fmla="*/ 68 h 186"/>
                  <a:gd name="T8" fmla="*/ 129 w 171"/>
                  <a:gd name="T9" fmla="*/ 0 h 186"/>
                  <a:gd name="T10" fmla="*/ 129 w 171"/>
                  <a:gd name="T11" fmla="*/ 0 h 186"/>
                  <a:gd name="T12" fmla="*/ 129 w 171"/>
                  <a:gd name="T13" fmla="*/ 0 h 186"/>
                  <a:gd name="T14" fmla="*/ 122 w 171"/>
                  <a:gd name="T15" fmla="*/ 0 h 186"/>
                  <a:gd name="T16" fmla="*/ 116 w 171"/>
                  <a:gd name="T17" fmla="*/ 1 h 186"/>
                  <a:gd name="T18" fmla="*/ 99 w 171"/>
                  <a:gd name="T19" fmla="*/ 10 h 186"/>
                  <a:gd name="T20" fmla="*/ 97 w 171"/>
                  <a:gd name="T21" fmla="*/ 12 h 186"/>
                  <a:gd name="T22" fmla="*/ 94 w 171"/>
                  <a:gd name="T23" fmla="*/ 16 h 186"/>
                  <a:gd name="T24" fmla="*/ 91 w 171"/>
                  <a:gd name="T25" fmla="*/ 19 h 186"/>
                  <a:gd name="T26" fmla="*/ 89 w 171"/>
                  <a:gd name="T27" fmla="*/ 24 h 186"/>
                  <a:gd name="T28" fmla="*/ 107 w 171"/>
                  <a:gd name="T29" fmla="*/ 63 h 186"/>
                  <a:gd name="T30" fmla="*/ 96 w 171"/>
                  <a:gd name="T31" fmla="*/ 22 h 186"/>
                  <a:gd name="T32" fmla="*/ 99 w 171"/>
                  <a:gd name="T33" fmla="*/ 18 h 186"/>
                  <a:gd name="T34" fmla="*/ 102 w 171"/>
                  <a:gd name="T35" fmla="*/ 15 h 186"/>
                  <a:gd name="T36" fmla="*/ 106 w 171"/>
                  <a:gd name="T37" fmla="*/ 12 h 186"/>
                  <a:gd name="T38" fmla="*/ 110 w 171"/>
                  <a:gd name="T39" fmla="*/ 10 h 186"/>
                  <a:gd name="T40" fmla="*/ 114 w 171"/>
                  <a:gd name="T41" fmla="*/ 8 h 186"/>
                  <a:gd name="T42" fmla="*/ 119 w 171"/>
                  <a:gd name="T43" fmla="*/ 7 h 186"/>
                  <a:gd name="T44" fmla="*/ 124 w 171"/>
                  <a:gd name="T45" fmla="*/ 6 h 186"/>
                  <a:gd name="T46" fmla="*/ 129 w 171"/>
                  <a:gd name="T47" fmla="*/ 6 h 186"/>
                  <a:gd name="T48" fmla="*/ 132 w 171"/>
                  <a:gd name="T49" fmla="*/ 62 h 186"/>
                  <a:gd name="T50" fmla="*/ 124 w 171"/>
                  <a:gd name="T51" fmla="*/ 67 h 186"/>
                  <a:gd name="T52" fmla="*/ 122 w 171"/>
                  <a:gd name="T53" fmla="*/ 62 h 186"/>
                  <a:gd name="T54" fmla="*/ 93 w 171"/>
                  <a:gd name="T55" fmla="*/ 34 h 186"/>
                  <a:gd name="T56" fmla="*/ 104 w 171"/>
                  <a:gd name="T57" fmla="*/ 112 h 186"/>
                  <a:gd name="T58" fmla="*/ 156 w 171"/>
                  <a:gd name="T59" fmla="*/ 112 h 186"/>
                  <a:gd name="T60" fmla="*/ 104 w 171"/>
                  <a:gd name="T61" fmla="*/ 112 h 186"/>
                  <a:gd name="T62" fmla="*/ 130 w 171"/>
                  <a:gd name="T63" fmla="*/ 132 h 186"/>
                  <a:gd name="T64" fmla="*/ 130 w 171"/>
                  <a:gd name="T65" fmla="*/ 92 h 186"/>
                  <a:gd name="T66" fmla="*/ 157 w 171"/>
                  <a:gd name="T67" fmla="*/ 149 h 186"/>
                  <a:gd name="T68" fmla="*/ 124 w 171"/>
                  <a:gd name="T69" fmla="*/ 139 h 186"/>
                  <a:gd name="T70" fmla="*/ 102 w 171"/>
                  <a:gd name="T71" fmla="*/ 157 h 186"/>
                  <a:gd name="T72" fmla="*/ 91 w 171"/>
                  <a:gd name="T73" fmla="*/ 132 h 186"/>
                  <a:gd name="T74" fmla="*/ 44 w 171"/>
                  <a:gd name="T75" fmla="*/ 118 h 186"/>
                  <a:gd name="T76" fmla="*/ 1 w 171"/>
                  <a:gd name="T77" fmla="*/ 181 h 186"/>
                  <a:gd name="T78" fmla="*/ 7 w 171"/>
                  <a:gd name="T79" fmla="*/ 182 h 186"/>
                  <a:gd name="T80" fmla="*/ 44 w 171"/>
                  <a:gd name="T81" fmla="*/ 124 h 186"/>
                  <a:gd name="T82" fmla="*/ 86 w 171"/>
                  <a:gd name="T83" fmla="*/ 135 h 186"/>
                  <a:gd name="T84" fmla="*/ 102 w 171"/>
                  <a:gd name="T85" fmla="*/ 182 h 186"/>
                  <a:gd name="T86" fmla="*/ 106 w 171"/>
                  <a:gd name="T87" fmla="*/ 184 h 186"/>
                  <a:gd name="T88" fmla="*/ 102 w 171"/>
                  <a:gd name="T89" fmla="*/ 160 h 186"/>
                  <a:gd name="T90" fmla="*/ 107 w 171"/>
                  <a:gd name="T91" fmla="*/ 159 h 186"/>
                  <a:gd name="T92" fmla="*/ 124 w 171"/>
                  <a:gd name="T93" fmla="*/ 145 h 186"/>
                  <a:gd name="T94" fmla="*/ 152 w 171"/>
                  <a:gd name="T95" fmla="*/ 153 h 186"/>
                  <a:gd name="T96" fmla="*/ 163 w 171"/>
                  <a:gd name="T97" fmla="*/ 184 h 186"/>
                  <a:gd name="T98" fmla="*/ 166 w 171"/>
                  <a:gd name="T99" fmla="*/ 186 h 186"/>
                  <a:gd name="T100" fmla="*/ 157 w 171"/>
                  <a:gd name="T101" fmla="*/ 149 h 186"/>
                  <a:gd name="T102" fmla="*/ 90 w 171"/>
                  <a:gd name="T103" fmla="*/ 75 h 186"/>
                  <a:gd name="T104" fmla="*/ 15 w 171"/>
                  <a:gd name="T105" fmla="*/ 75 h 186"/>
                  <a:gd name="T106" fmla="*/ 52 w 171"/>
                  <a:gd name="T107" fmla="*/ 44 h 186"/>
                  <a:gd name="T108" fmla="*/ 52 w 171"/>
                  <a:gd name="T109" fmla="*/ 107 h 186"/>
                  <a:gd name="T110" fmla="*/ 52 w 171"/>
                  <a:gd name="T111" fmla="*/ 44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71" h="186">
                    <a:moveTo>
                      <a:pt x="107" y="63"/>
                    </a:moveTo>
                    <a:cubicBezTo>
                      <a:pt x="107" y="64"/>
                      <a:pt x="108" y="64"/>
                      <a:pt x="108" y="64"/>
                    </a:cubicBezTo>
                    <a:cubicBezTo>
                      <a:pt x="110" y="65"/>
                      <a:pt x="113" y="66"/>
                      <a:pt x="116" y="67"/>
                    </a:cubicBezTo>
                    <a:cubicBezTo>
                      <a:pt x="109" y="75"/>
                      <a:pt x="109" y="75"/>
                      <a:pt x="109" y="75"/>
                    </a:cubicBezTo>
                    <a:cubicBezTo>
                      <a:pt x="108" y="77"/>
                      <a:pt x="108" y="78"/>
                      <a:pt x="109" y="79"/>
                    </a:cubicBezTo>
                    <a:cubicBezTo>
                      <a:pt x="109" y="80"/>
                      <a:pt x="110" y="80"/>
                      <a:pt x="111" y="80"/>
                    </a:cubicBezTo>
                    <a:cubicBezTo>
                      <a:pt x="112" y="80"/>
                      <a:pt x="112" y="80"/>
                      <a:pt x="112" y="80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54" y="67"/>
                      <a:pt x="171" y="52"/>
                      <a:pt x="171" y="34"/>
                    </a:cubicBezTo>
                    <a:cubicBezTo>
                      <a:pt x="171" y="15"/>
                      <a:pt x="152" y="0"/>
                      <a:pt x="129" y="0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27" y="0"/>
                      <a:pt x="125" y="0"/>
                      <a:pt x="124" y="0"/>
                    </a:cubicBezTo>
                    <a:cubicBezTo>
                      <a:pt x="123" y="0"/>
                      <a:pt x="123" y="0"/>
                      <a:pt x="122" y="0"/>
                    </a:cubicBezTo>
                    <a:cubicBezTo>
                      <a:pt x="121" y="0"/>
                      <a:pt x="120" y="0"/>
                      <a:pt x="118" y="1"/>
                    </a:cubicBezTo>
                    <a:cubicBezTo>
                      <a:pt x="118" y="1"/>
                      <a:pt x="117" y="1"/>
                      <a:pt x="116" y="1"/>
                    </a:cubicBezTo>
                    <a:cubicBezTo>
                      <a:pt x="116" y="1"/>
                      <a:pt x="115" y="2"/>
                      <a:pt x="115" y="2"/>
                    </a:cubicBezTo>
                    <a:cubicBezTo>
                      <a:pt x="109" y="3"/>
                      <a:pt x="104" y="6"/>
                      <a:pt x="99" y="10"/>
                    </a:cubicBezTo>
                    <a:cubicBezTo>
                      <a:pt x="99" y="10"/>
                      <a:pt x="99" y="10"/>
                      <a:pt x="99" y="10"/>
                    </a:cubicBezTo>
                    <a:cubicBezTo>
                      <a:pt x="98" y="11"/>
                      <a:pt x="98" y="11"/>
                      <a:pt x="97" y="12"/>
                    </a:cubicBezTo>
                    <a:cubicBezTo>
                      <a:pt x="96" y="13"/>
                      <a:pt x="95" y="14"/>
                      <a:pt x="95" y="14"/>
                    </a:cubicBezTo>
                    <a:cubicBezTo>
                      <a:pt x="94" y="15"/>
                      <a:pt x="94" y="15"/>
                      <a:pt x="94" y="16"/>
                    </a:cubicBezTo>
                    <a:cubicBezTo>
                      <a:pt x="93" y="17"/>
                      <a:pt x="92" y="18"/>
                      <a:pt x="91" y="19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1" y="19"/>
                      <a:pt x="91" y="19"/>
                      <a:pt x="91" y="19"/>
                    </a:cubicBezTo>
                    <a:cubicBezTo>
                      <a:pt x="90" y="21"/>
                      <a:pt x="90" y="22"/>
                      <a:pt x="89" y="24"/>
                    </a:cubicBezTo>
                    <a:cubicBezTo>
                      <a:pt x="88" y="27"/>
                      <a:pt x="87" y="31"/>
                      <a:pt x="87" y="34"/>
                    </a:cubicBezTo>
                    <a:cubicBezTo>
                      <a:pt x="87" y="46"/>
                      <a:pt x="95" y="57"/>
                      <a:pt x="107" y="63"/>
                    </a:cubicBezTo>
                    <a:close/>
                    <a:moveTo>
                      <a:pt x="95" y="26"/>
                    </a:moveTo>
                    <a:cubicBezTo>
                      <a:pt x="95" y="25"/>
                      <a:pt x="96" y="23"/>
                      <a:pt x="96" y="22"/>
                    </a:cubicBezTo>
                    <a:cubicBezTo>
                      <a:pt x="97" y="21"/>
                      <a:pt x="98" y="20"/>
                      <a:pt x="99" y="19"/>
                    </a:cubicBezTo>
                    <a:cubicBezTo>
                      <a:pt x="99" y="19"/>
                      <a:pt x="99" y="19"/>
                      <a:pt x="99" y="18"/>
                    </a:cubicBezTo>
                    <a:cubicBezTo>
                      <a:pt x="100" y="17"/>
                      <a:pt x="101" y="16"/>
                      <a:pt x="102" y="16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3" y="14"/>
                      <a:pt x="104" y="13"/>
                      <a:pt x="106" y="13"/>
                    </a:cubicBezTo>
                    <a:cubicBezTo>
                      <a:pt x="106" y="13"/>
                      <a:pt x="106" y="12"/>
                      <a:pt x="106" y="12"/>
                    </a:cubicBezTo>
                    <a:cubicBezTo>
                      <a:pt x="107" y="12"/>
                      <a:pt x="108" y="11"/>
                      <a:pt x="109" y="10"/>
                    </a:cubicBezTo>
                    <a:cubicBezTo>
                      <a:pt x="110" y="10"/>
                      <a:pt x="110" y="10"/>
                      <a:pt x="110" y="10"/>
                    </a:cubicBezTo>
                    <a:cubicBezTo>
                      <a:pt x="111" y="9"/>
                      <a:pt x="112" y="9"/>
                      <a:pt x="114" y="8"/>
                    </a:cubicBezTo>
                    <a:cubicBezTo>
                      <a:pt x="114" y="8"/>
                      <a:pt x="114" y="8"/>
                      <a:pt x="114" y="8"/>
                    </a:cubicBezTo>
                    <a:cubicBezTo>
                      <a:pt x="116" y="8"/>
                      <a:pt x="117" y="7"/>
                      <a:pt x="118" y="7"/>
                    </a:cubicBezTo>
                    <a:cubicBezTo>
                      <a:pt x="119" y="7"/>
                      <a:pt x="119" y="7"/>
                      <a:pt x="119" y="7"/>
                    </a:cubicBezTo>
                    <a:cubicBezTo>
                      <a:pt x="121" y="6"/>
                      <a:pt x="122" y="6"/>
                      <a:pt x="124" y="6"/>
                    </a:cubicBezTo>
                    <a:cubicBezTo>
                      <a:pt x="124" y="6"/>
                      <a:pt x="124" y="6"/>
                      <a:pt x="124" y="6"/>
                    </a:cubicBezTo>
                    <a:cubicBezTo>
                      <a:pt x="126" y="6"/>
                      <a:pt x="127" y="6"/>
                      <a:pt x="129" y="6"/>
                    </a:cubicBezTo>
                    <a:cubicBezTo>
                      <a:pt x="129" y="6"/>
                      <a:pt x="129" y="6"/>
                      <a:pt x="129" y="6"/>
                    </a:cubicBezTo>
                    <a:cubicBezTo>
                      <a:pt x="149" y="6"/>
                      <a:pt x="165" y="18"/>
                      <a:pt x="165" y="34"/>
                    </a:cubicBezTo>
                    <a:cubicBezTo>
                      <a:pt x="165" y="49"/>
                      <a:pt x="150" y="61"/>
                      <a:pt x="132" y="62"/>
                    </a:cubicBezTo>
                    <a:cubicBezTo>
                      <a:pt x="132" y="62"/>
                      <a:pt x="131" y="63"/>
                      <a:pt x="131" y="63"/>
                    </a:cubicBezTo>
                    <a:cubicBezTo>
                      <a:pt x="124" y="67"/>
                      <a:pt x="124" y="67"/>
                      <a:pt x="124" y="67"/>
                    </a:cubicBezTo>
                    <a:cubicBezTo>
                      <a:pt x="124" y="66"/>
                      <a:pt x="125" y="65"/>
                      <a:pt x="124" y="64"/>
                    </a:cubicBezTo>
                    <a:cubicBezTo>
                      <a:pt x="124" y="63"/>
                      <a:pt x="123" y="62"/>
                      <a:pt x="122" y="62"/>
                    </a:cubicBezTo>
                    <a:cubicBezTo>
                      <a:pt x="118" y="61"/>
                      <a:pt x="115" y="60"/>
                      <a:pt x="112" y="59"/>
                    </a:cubicBezTo>
                    <a:cubicBezTo>
                      <a:pt x="101" y="54"/>
                      <a:pt x="93" y="44"/>
                      <a:pt x="93" y="34"/>
                    </a:cubicBezTo>
                    <a:cubicBezTo>
                      <a:pt x="93" y="31"/>
                      <a:pt x="94" y="29"/>
                      <a:pt x="95" y="26"/>
                    </a:cubicBezTo>
                    <a:close/>
                    <a:moveTo>
                      <a:pt x="104" y="112"/>
                    </a:moveTo>
                    <a:cubicBezTo>
                      <a:pt x="104" y="126"/>
                      <a:pt x="115" y="138"/>
                      <a:pt x="130" y="138"/>
                    </a:cubicBezTo>
                    <a:cubicBezTo>
                      <a:pt x="144" y="138"/>
                      <a:pt x="156" y="126"/>
                      <a:pt x="156" y="112"/>
                    </a:cubicBezTo>
                    <a:cubicBezTo>
                      <a:pt x="156" y="97"/>
                      <a:pt x="144" y="86"/>
                      <a:pt x="130" y="86"/>
                    </a:cubicBezTo>
                    <a:cubicBezTo>
                      <a:pt x="115" y="86"/>
                      <a:pt x="104" y="97"/>
                      <a:pt x="104" y="112"/>
                    </a:cubicBezTo>
                    <a:close/>
                    <a:moveTo>
                      <a:pt x="150" y="112"/>
                    </a:moveTo>
                    <a:cubicBezTo>
                      <a:pt x="150" y="123"/>
                      <a:pt x="141" y="132"/>
                      <a:pt x="130" y="132"/>
                    </a:cubicBezTo>
                    <a:cubicBezTo>
                      <a:pt x="119" y="132"/>
                      <a:pt x="110" y="123"/>
                      <a:pt x="110" y="112"/>
                    </a:cubicBezTo>
                    <a:cubicBezTo>
                      <a:pt x="110" y="101"/>
                      <a:pt x="119" y="92"/>
                      <a:pt x="130" y="92"/>
                    </a:cubicBezTo>
                    <a:cubicBezTo>
                      <a:pt x="141" y="92"/>
                      <a:pt x="150" y="101"/>
                      <a:pt x="150" y="112"/>
                    </a:cubicBezTo>
                    <a:close/>
                    <a:moveTo>
                      <a:pt x="157" y="149"/>
                    </a:moveTo>
                    <a:cubicBezTo>
                      <a:pt x="150" y="138"/>
                      <a:pt x="136" y="139"/>
                      <a:pt x="135" y="139"/>
                    </a:cubicBezTo>
                    <a:cubicBezTo>
                      <a:pt x="124" y="139"/>
                      <a:pt x="124" y="139"/>
                      <a:pt x="124" y="139"/>
                    </a:cubicBezTo>
                    <a:cubicBezTo>
                      <a:pt x="124" y="139"/>
                      <a:pt x="112" y="139"/>
                      <a:pt x="105" y="149"/>
                    </a:cubicBezTo>
                    <a:cubicBezTo>
                      <a:pt x="104" y="150"/>
                      <a:pt x="103" y="153"/>
                      <a:pt x="102" y="157"/>
                    </a:cubicBezTo>
                    <a:cubicBezTo>
                      <a:pt x="102" y="157"/>
                      <a:pt x="102" y="157"/>
                      <a:pt x="102" y="157"/>
                    </a:cubicBezTo>
                    <a:cubicBezTo>
                      <a:pt x="98" y="147"/>
                      <a:pt x="95" y="136"/>
                      <a:pt x="91" y="132"/>
                    </a:cubicBezTo>
                    <a:cubicBezTo>
                      <a:pt x="81" y="116"/>
                      <a:pt x="61" y="118"/>
                      <a:pt x="60" y="118"/>
                    </a:cubicBezTo>
                    <a:cubicBezTo>
                      <a:pt x="44" y="118"/>
                      <a:pt x="44" y="118"/>
                      <a:pt x="44" y="118"/>
                    </a:cubicBezTo>
                    <a:cubicBezTo>
                      <a:pt x="43" y="118"/>
                      <a:pt x="27" y="117"/>
                      <a:pt x="17" y="131"/>
                    </a:cubicBezTo>
                    <a:cubicBezTo>
                      <a:pt x="11" y="139"/>
                      <a:pt x="4" y="168"/>
                      <a:pt x="1" y="181"/>
                    </a:cubicBezTo>
                    <a:cubicBezTo>
                      <a:pt x="0" y="182"/>
                      <a:pt x="2" y="184"/>
                      <a:pt x="3" y="184"/>
                    </a:cubicBezTo>
                    <a:cubicBezTo>
                      <a:pt x="5" y="185"/>
                      <a:pt x="6" y="184"/>
                      <a:pt x="7" y="182"/>
                    </a:cubicBezTo>
                    <a:cubicBezTo>
                      <a:pt x="10" y="169"/>
                      <a:pt x="17" y="141"/>
                      <a:pt x="22" y="135"/>
                    </a:cubicBezTo>
                    <a:cubicBezTo>
                      <a:pt x="30" y="124"/>
                      <a:pt x="44" y="124"/>
                      <a:pt x="44" y="124"/>
                    </a:cubicBezTo>
                    <a:cubicBezTo>
                      <a:pt x="61" y="124"/>
                      <a:pt x="61" y="124"/>
                      <a:pt x="61" y="124"/>
                    </a:cubicBezTo>
                    <a:cubicBezTo>
                      <a:pt x="61" y="124"/>
                      <a:pt x="78" y="122"/>
                      <a:pt x="86" y="135"/>
                    </a:cubicBezTo>
                    <a:cubicBezTo>
                      <a:pt x="86" y="135"/>
                      <a:pt x="86" y="136"/>
                      <a:pt x="86" y="136"/>
                    </a:cubicBezTo>
                    <a:cubicBezTo>
                      <a:pt x="91" y="142"/>
                      <a:pt x="99" y="169"/>
                      <a:pt x="102" y="182"/>
                    </a:cubicBezTo>
                    <a:cubicBezTo>
                      <a:pt x="103" y="183"/>
                      <a:pt x="104" y="184"/>
                      <a:pt x="105" y="184"/>
                    </a:cubicBezTo>
                    <a:cubicBezTo>
                      <a:pt x="105" y="184"/>
                      <a:pt x="106" y="184"/>
                      <a:pt x="106" y="184"/>
                    </a:cubicBezTo>
                    <a:cubicBezTo>
                      <a:pt x="108" y="184"/>
                      <a:pt x="109" y="182"/>
                      <a:pt x="108" y="181"/>
                    </a:cubicBezTo>
                    <a:cubicBezTo>
                      <a:pt x="107" y="176"/>
                      <a:pt x="105" y="168"/>
                      <a:pt x="102" y="160"/>
                    </a:cubicBezTo>
                    <a:cubicBezTo>
                      <a:pt x="103" y="160"/>
                      <a:pt x="103" y="160"/>
                      <a:pt x="103" y="160"/>
                    </a:cubicBezTo>
                    <a:cubicBezTo>
                      <a:pt x="105" y="161"/>
                      <a:pt x="107" y="160"/>
                      <a:pt x="107" y="159"/>
                    </a:cubicBezTo>
                    <a:cubicBezTo>
                      <a:pt x="109" y="155"/>
                      <a:pt x="110" y="153"/>
                      <a:pt x="110" y="152"/>
                    </a:cubicBezTo>
                    <a:cubicBezTo>
                      <a:pt x="115" y="145"/>
                      <a:pt x="124" y="145"/>
                      <a:pt x="124" y="145"/>
                    </a:cubicBezTo>
                    <a:cubicBezTo>
                      <a:pt x="136" y="145"/>
                      <a:pt x="136" y="145"/>
                      <a:pt x="136" y="145"/>
                    </a:cubicBezTo>
                    <a:cubicBezTo>
                      <a:pt x="136" y="145"/>
                      <a:pt x="147" y="144"/>
                      <a:pt x="152" y="153"/>
                    </a:cubicBezTo>
                    <a:cubicBezTo>
                      <a:pt x="152" y="153"/>
                      <a:pt x="152" y="153"/>
                      <a:pt x="152" y="153"/>
                    </a:cubicBezTo>
                    <a:cubicBezTo>
                      <a:pt x="155" y="157"/>
                      <a:pt x="160" y="174"/>
                      <a:pt x="163" y="184"/>
                    </a:cubicBezTo>
                    <a:cubicBezTo>
                      <a:pt x="163" y="185"/>
                      <a:pt x="164" y="186"/>
                      <a:pt x="165" y="186"/>
                    </a:cubicBezTo>
                    <a:cubicBezTo>
                      <a:pt x="166" y="186"/>
                      <a:pt x="166" y="186"/>
                      <a:pt x="166" y="186"/>
                    </a:cubicBezTo>
                    <a:cubicBezTo>
                      <a:pt x="168" y="186"/>
                      <a:pt x="169" y="184"/>
                      <a:pt x="168" y="182"/>
                    </a:cubicBezTo>
                    <a:cubicBezTo>
                      <a:pt x="167" y="176"/>
                      <a:pt x="161" y="155"/>
                      <a:pt x="157" y="149"/>
                    </a:cubicBezTo>
                    <a:close/>
                    <a:moveTo>
                      <a:pt x="52" y="113"/>
                    </a:moveTo>
                    <a:cubicBezTo>
                      <a:pt x="73" y="113"/>
                      <a:pt x="90" y="96"/>
                      <a:pt x="90" y="75"/>
                    </a:cubicBezTo>
                    <a:cubicBezTo>
                      <a:pt x="90" y="55"/>
                      <a:pt x="73" y="38"/>
                      <a:pt x="52" y="38"/>
                    </a:cubicBezTo>
                    <a:cubicBezTo>
                      <a:pt x="32" y="38"/>
                      <a:pt x="15" y="55"/>
                      <a:pt x="15" y="75"/>
                    </a:cubicBezTo>
                    <a:cubicBezTo>
                      <a:pt x="15" y="96"/>
                      <a:pt x="32" y="113"/>
                      <a:pt x="52" y="113"/>
                    </a:cubicBezTo>
                    <a:close/>
                    <a:moveTo>
                      <a:pt x="52" y="44"/>
                    </a:moveTo>
                    <a:cubicBezTo>
                      <a:pt x="70" y="44"/>
                      <a:pt x="84" y="58"/>
                      <a:pt x="84" y="75"/>
                    </a:cubicBezTo>
                    <a:cubicBezTo>
                      <a:pt x="84" y="93"/>
                      <a:pt x="70" y="107"/>
                      <a:pt x="52" y="107"/>
                    </a:cubicBezTo>
                    <a:cubicBezTo>
                      <a:pt x="35" y="107"/>
                      <a:pt x="21" y="93"/>
                      <a:pt x="21" y="75"/>
                    </a:cubicBezTo>
                    <a:cubicBezTo>
                      <a:pt x="21" y="58"/>
                      <a:pt x="35" y="44"/>
                      <a:pt x="52" y="44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59" name="Freeform 93"/>
              <p:cNvSpPr>
                <a:spLocks noEditPoints="1"/>
              </p:cNvSpPr>
              <p:nvPr/>
            </p:nvSpPr>
            <p:spPr bwMode="auto">
              <a:xfrm>
                <a:off x="1502" y="3012"/>
                <a:ext cx="402" cy="430"/>
              </a:xfrm>
              <a:custGeom>
                <a:avLst/>
                <a:gdLst>
                  <a:gd name="T0" fmla="*/ 56 w 170"/>
                  <a:gd name="T1" fmla="*/ 105 h 182"/>
                  <a:gd name="T2" fmla="*/ 96 w 170"/>
                  <a:gd name="T3" fmla="*/ 65 h 182"/>
                  <a:gd name="T4" fmla="*/ 56 w 170"/>
                  <a:gd name="T5" fmla="*/ 24 h 182"/>
                  <a:gd name="T6" fmla="*/ 16 w 170"/>
                  <a:gd name="T7" fmla="*/ 65 h 182"/>
                  <a:gd name="T8" fmla="*/ 56 w 170"/>
                  <a:gd name="T9" fmla="*/ 105 h 182"/>
                  <a:gd name="T10" fmla="*/ 56 w 170"/>
                  <a:gd name="T11" fmla="*/ 30 h 182"/>
                  <a:gd name="T12" fmla="*/ 90 w 170"/>
                  <a:gd name="T13" fmla="*/ 65 h 182"/>
                  <a:gd name="T14" fmla="*/ 56 w 170"/>
                  <a:gd name="T15" fmla="*/ 99 h 182"/>
                  <a:gd name="T16" fmla="*/ 22 w 170"/>
                  <a:gd name="T17" fmla="*/ 65 h 182"/>
                  <a:gd name="T18" fmla="*/ 56 w 170"/>
                  <a:gd name="T19" fmla="*/ 30 h 182"/>
                  <a:gd name="T20" fmla="*/ 138 w 170"/>
                  <a:gd name="T21" fmla="*/ 0 h 182"/>
                  <a:gd name="T22" fmla="*/ 105 w 170"/>
                  <a:gd name="T23" fmla="*/ 27 h 182"/>
                  <a:gd name="T24" fmla="*/ 138 w 170"/>
                  <a:gd name="T25" fmla="*/ 54 h 182"/>
                  <a:gd name="T26" fmla="*/ 170 w 170"/>
                  <a:gd name="T27" fmla="*/ 27 h 182"/>
                  <a:gd name="T28" fmla="*/ 138 w 170"/>
                  <a:gd name="T29" fmla="*/ 0 h 182"/>
                  <a:gd name="T30" fmla="*/ 138 w 170"/>
                  <a:gd name="T31" fmla="*/ 48 h 182"/>
                  <a:gd name="T32" fmla="*/ 111 w 170"/>
                  <a:gd name="T33" fmla="*/ 27 h 182"/>
                  <a:gd name="T34" fmla="*/ 138 w 170"/>
                  <a:gd name="T35" fmla="*/ 6 h 182"/>
                  <a:gd name="T36" fmla="*/ 164 w 170"/>
                  <a:gd name="T37" fmla="*/ 27 h 182"/>
                  <a:gd name="T38" fmla="*/ 138 w 170"/>
                  <a:gd name="T39" fmla="*/ 48 h 182"/>
                  <a:gd name="T40" fmla="*/ 98 w 170"/>
                  <a:gd name="T41" fmla="*/ 126 h 182"/>
                  <a:gd name="T42" fmla="*/ 65 w 170"/>
                  <a:gd name="T43" fmla="*/ 111 h 182"/>
                  <a:gd name="T44" fmla="*/ 47 w 170"/>
                  <a:gd name="T45" fmla="*/ 111 h 182"/>
                  <a:gd name="T46" fmla="*/ 18 w 170"/>
                  <a:gd name="T47" fmla="*/ 125 h 182"/>
                  <a:gd name="T48" fmla="*/ 1 w 170"/>
                  <a:gd name="T49" fmla="*/ 178 h 182"/>
                  <a:gd name="T50" fmla="*/ 3 w 170"/>
                  <a:gd name="T51" fmla="*/ 182 h 182"/>
                  <a:gd name="T52" fmla="*/ 7 w 170"/>
                  <a:gd name="T53" fmla="*/ 180 h 182"/>
                  <a:gd name="T54" fmla="*/ 23 w 170"/>
                  <a:gd name="T55" fmla="*/ 128 h 182"/>
                  <a:gd name="T56" fmla="*/ 47 w 170"/>
                  <a:gd name="T57" fmla="*/ 117 h 182"/>
                  <a:gd name="T58" fmla="*/ 65 w 170"/>
                  <a:gd name="T59" fmla="*/ 117 h 182"/>
                  <a:gd name="T60" fmla="*/ 93 w 170"/>
                  <a:gd name="T61" fmla="*/ 129 h 182"/>
                  <a:gd name="T62" fmla="*/ 93 w 170"/>
                  <a:gd name="T63" fmla="*/ 129 h 182"/>
                  <a:gd name="T64" fmla="*/ 110 w 170"/>
                  <a:gd name="T65" fmla="*/ 180 h 182"/>
                  <a:gd name="T66" fmla="*/ 113 w 170"/>
                  <a:gd name="T67" fmla="*/ 182 h 182"/>
                  <a:gd name="T68" fmla="*/ 114 w 170"/>
                  <a:gd name="T69" fmla="*/ 182 h 182"/>
                  <a:gd name="T70" fmla="*/ 116 w 170"/>
                  <a:gd name="T71" fmla="*/ 178 h 182"/>
                  <a:gd name="T72" fmla="*/ 98 w 170"/>
                  <a:gd name="T73" fmla="*/ 126 h 182"/>
                  <a:gd name="T74" fmla="*/ 116 w 170"/>
                  <a:gd name="T75" fmla="*/ 55 h 182"/>
                  <a:gd name="T76" fmla="*/ 103 w 170"/>
                  <a:gd name="T77" fmla="*/ 66 h 182"/>
                  <a:gd name="T78" fmla="*/ 116 w 170"/>
                  <a:gd name="T79" fmla="*/ 78 h 182"/>
                  <a:gd name="T80" fmla="*/ 129 w 170"/>
                  <a:gd name="T81" fmla="*/ 66 h 182"/>
                  <a:gd name="T82" fmla="*/ 116 w 170"/>
                  <a:gd name="T83" fmla="*/ 55 h 182"/>
                  <a:gd name="T84" fmla="*/ 116 w 170"/>
                  <a:gd name="T85" fmla="*/ 72 h 182"/>
                  <a:gd name="T86" fmla="*/ 109 w 170"/>
                  <a:gd name="T87" fmla="*/ 66 h 182"/>
                  <a:gd name="T88" fmla="*/ 116 w 170"/>
                  <a:gd name="T89" fmla="*/ 61 h 182"/>
                  <a:gd name="T90" fmla="*/ 123 w 170"/>
                  <a:gd name="T91" fmla="*/ 66 h 182"/>
                  <a:gd name="T92" fmla="*/ 116 w 170"/>
                  <a:gd name="T93" fmla="*/ 72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70" h="182">
                    <a:moveTo>
                      <a:pt x="56" y="105"/>
                    </a:moveTo>
                    <a:cubicBezTo>
                      <a:pt x="78" y="105"/>
                      <a:pt x="96" y="87"/>
                      <a:pt x="96" y="65"/>
                    </a:cubicBezTo>
                    <a:cubicBezTo>
                      <a:pt x="96" y="42"/>
                      <a:pt x="78" y="24"/>
                      <a:pt x="56" y="24"/>
                    </a:cubicBezTo>
                    <a:cubicBezTo>
                      <a:pt x="34" y="24"/>
                      <a:pt x="16" y="42"/>
                      <a:pt x="16" y="65"/>
                    </a:cubicBezTo>
                    <a:cubicBezTo>
                      <a:pt x="16" y="87"/>
                      <a:pt x="34" y="105"/>
                      <a:pt x="56" y="105"/>
                    </a:cubicBezTo>
                    <a:close/>
                    <a:moveTo>
                      <a:pt x="56" y="30"/>
                    </a:moveTo>
                    <a:cubicBezTo>
                      <a:pt x="75" y="30"/>
                      <a:pt x="90" y="46"/>
                      <a:pt x="90" y="65"/>
                    </a:cubicBezTo>
                    <a:cubicBezTo>
                      <a:pt x="90" y="84"/>
                      <a:pt x="75" y="99"/>
                      <a:pt x="56" y="99"/>
                    </a:cubicBezTo>
                    <a:cubicBezTo>
                      <a:pt x="37" y="99"/>
                      <a:pt x="22" y="84"/>
                      <a:pt x="22" y="65"/>
                    </a:cubicBezTo>
                    <a:cubicBezTo>
                      <a:pt x="22" y="46"/>
                      <a:pt x="37" y="30"/>
                      <a:pt x="56" y="30"/>
                    </a:cubicBezTo>
                    <a:close/>
                    <a:moveTo>
                      <a:pt x="138" y="0"/>
                    </a:moveTo>
                    <a:cubicBezTo>
                      <a:pt x="119" y="0"/>
                      <a:pt x="105" y="12"/>
                      <a:pt x="105" y="27"/>
                    </a:cubicBezTo>
                    <a:cubicBezTo>
                      <a:pt x="105" y="42"/>
                      <a:pt x="119" y="54"/>
                      <a:pt x="138" y="54"/>
                    </a:cubicBezTo>
                    <a:cubicBezTo>
                      <a:pt x="156" y="54"/>
                      <a:pt x="170" y="42"/>
                      <a:pt x="170" y="27"/>
                    </a:cubicBezTo>
                    <a:cubicBezTo>
                      <a:pt x="170" y="12"/>
                      <a:pt x="156" y="0"/>
                      <a:pt x="138" y="0"/>
                    </a:cubicBezTo>
                    <a:close/>
                    <a:moveTo>
                      <a:pt x="138" y="48"/>
                    </a:moveTo>
                    <a:cubicBezTo>
                      <a:pt x="123" y="48"/>
                      <a:pt x="111" y="39"/>
                      <a:pt x="111" y="27"/>
                    </a:cubicBezTo>
                    <a:cubicBezTo>
                      <a:pt x="111" y="15"/>
                      <a:pt x="123" y="6"/>
                      <a:pt x="138" y="6"/>
                    </a:cubicBezTo>
                    <a:cubicBezTo>
                      <a:pt x="152" y="6"/>
                      <a:pt x="164" y="15"/>
                      <a:pt x="164" y="27"/>
                    </a:cubicBezTo>
                    <a:cubicBezTo>
                      <a:pt x="164" y="39"/>
                      <a:pt x="152" y="48"/>
                      <a:pt x="138" y="48"/>
                    </a:cubicBezTo>
                    <a:close/>
                    <a:moveTo>
                      <a:pt x="98" y="126"/>
                    </a:moveTo>
                    <a:cubicBezTo>
                      <a:pt x="87" y="108"/>
                      <a:pt x="65" y="110"/>
                      <a:pt x="65" y="111"/>
                    </a:cubicBezTo>
                    <a:cubicBezTo>
                      <a:pt x="47" y="111"/>
                      <a:pt x="47" y="111"/>
                      <a:pt x="47" y="111"/>
                    </a:cubicBezTo>
                    <a:cubicBezTo>
                      <a:pt x="46" y="111"/>
                      <a:pt x="28" y="110"/>
                      <a:pt x="18" y="125"/>
                    </a:cubicBezTo>
                    <a:cubicBezTo>
                      <a:pt x="12" y="133"/>
                      <a:pt x="4" y="165"/>
                      <a:pt x="1" y="178"/>
                    </a:cubicBezTo>
                    <a:cubicBezTo>
                      <a:pt x="0" y="180"/>
                      <a:pt x="1" y="181"/>
                      <a:pt x="3" y="182"/>
                    </a:cubicBezTo>
                    <a:cubicBezTo>
                      <a:pt x="5" y="182"/>
                      <a:pt x="6" y="181"/>
                      <a:pt x="7" y="180"/>
                    </a:cubicBezTo>
                    <a:cubicBezTo>
                      <a:pt x="10" y="166"/>
                      <a:pt x="18" y="136"/>
                      <a:pt x="23" y="128"/>
                    </a:cubicBezTo>
                    <a:cubicBezTo>
                      <a:pt x="31" y="116"/>
                      <a:pt x="46" y="117"/>
                      <a:pt x="47" y="117"/>
                    </a:cubicBezTo>
                    <a:cubicBezTo>
                      <a:pt x="65" y="117"/>
                      <a:pt x="65" y="117"/>
                      <a:pt x="65" y="117"/>
                    </a:cubicBezTo>
                    <a:cubicBezTo>
                      <a:pt x="65" y="117"/>
                      <a:pt x="84" y="115"/>
                      <a:pt x="93" y="129"/>
                    </a:cubicBezTo>
                    <a:cubicBezTo>
                      <a:pt x="93" y="129"/>
                      <a:pt x="93" y="129"/>
                      <a:pt x="93" y="129"/>
                    </a:cubicBezTo>
                    <a:cubicBezTo>
                      <a:pt x="98" y="136"/>
                      <a:pt x="107" y="166"/>
                      <a:pt x="110" y="180"/>
                    </a:cubicBezTo>
                    <a:cubicBezTo>
                      <a:pt x="110" y="181"/>
                      <a:pt x="112" y="182"/>
                      <a:pt x="113" y="182"/>
                    </a:cubicBezTo>
                    <a:cubicBezTo>
                      <a:pt x="113" y="182"/>
                      <a:pt x="113" y="182"/>
                      <a:pt x="114" y="182"/>
                    </a:cubicBezTo>
                    <a:cubicBezTo>
                      <a:pt x="115" y="181"/>
                      <a:pt x="116" y="180"/>
                      <a:pt x="116" y="178"/>
                    </a:cubicBezTo>
                    <a:cubicBezTo>
                      <a:pt x="113" y="167"/>
                      <a:pt x="104" y="134"/>
                      <a:pt x="98" y="126"/>
                    </a:cubicBezTo>
                    <a:close/>
                    <a:moveTo>
                      <a:pt x="116" y="55"/>
                    </a:moveTo>
                    <a:cubicBezTo>
                      <a:pt x="109" y="55"/>
                      <a:pt x="103" y="60"/>
                      <a:pt x="103" y="66"/>
                    </a:cubicBezTo>
                    <a:cubicBezTo>
                      <a:pt x="103" y="73"/>
                      <a:pt x="109" y="78"/>
                      <a:pt x="116" y="78"/>
                    </a:cubicBezTo>
                    <a:cubicBezTo>
                      <a:pt x="123" y="78"/>
                      <a:pt x="129" y="73"/>
                      <a:pt x="129" y="66"/>
                    </a:cubicBezTo>
                    <a:cubicBezTo>
                      <a:pt x="129" y="60"/>
                      <a:pt x="123" y="55"/>
                      <a:pt x="116" y="55"/>
                    </a:cubicBezTo>
                    <a:close/>
                    <a:moveTo>
                      <a:pt x="116" y="72"/>
                    </a:moveTo>
                    <a:cubicBezTo>
                      <a:pt x="112" y="72"/>
                      <a:pt x="109" y="69"/>
                      <a:pt x="109" y="66"/>
                    </a:cubicBezTo>
                    <a:cubicBezTo>
                      <a:pt x="109" y="64"/>
                      <a:pt x="112" y="61"/>
                      <a:pt x="116" y="61"/>
                    </a:cubicBezTo>
                    <a:cubicBezTo>
                      <a:pt x="120" y="61"/>
                      <a:pt x="123" y="64"/>
                      <a:pt x="123" y="66"/>
                    </a:cubicBezTo>
                    <a:cubicBezTo>
                      <a:pt x="123" y="69"/>
                      <a:pt x="120" y="72"/>
                      <a:pt x="116" y="72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60" name="Freeform 94"/>
              <p:cNvSpPr>
                <a:spLocks noEditPoints="1"/>
              </p:cNvSpPr>
              <p:nvPr/>
            </p:nvSpPr>
            <p:spPr bwMode="auto">
              <a:xfrm>
                <a:off x="788" y="3014"/>
                <a:ext cx="402" cy="426"/>
              </a:xfrm>
              <a:custGeom>
                <a:avLst/>
                <a:gdLst>
                  <a:gd name="T0" fmla="*/ 56 w 170"/>
                  <a:gd name="T1" fmla="*/ 103 h 180"/>
                  <a:gd name="T2" fmla="*/ 96 w 170"/>
                  <a:gd name="T3" fmla="*/ 62 h 180"/>
                  <a:gd name="T4" fmla="*/ 56 w 170"/>
                  <a:gd name="T5" fmla="*/ 22 h 180"/>
                  <a:gd name="T6" fmla="*/ 15 w 170"/>
                  <a:gd name="T7" fmla="*/ 62 h 180"/>
                  <a:gd name="T8" fmla="*/ 56 w 170"/>
                  <a:gd name="T9" fmla="*/ 103 h 180"/>
                  <a:gd name="T10" fmla="*/ 56 w 170"/>
                  <a:gd name="T11" fmla="*/ 28 h 180"/>
                  <a:gd name="T12" fmla="*/ 90 w 170"/>
                  <a:gd name="T13" fmla="*/ 62 h 180"/>
                  <a:gd name="T14" fmla="*/ 56 w 170"/>
                  <a:gd name="T15" fmla="*/ 97 h 180"/>
                  <a:gd name="T16" fmla="*/ 21 w 170"/>
                  <a:gd name="T17" fmla="*/ 62 h 180"/>
                  <a:gd name="T18" fmla="*/ 56 w 170"/>
                  <a:gd name="T19" fmla="*/ 28 h 180"/>
                  <a:gd name="T20" fmla="*/ 127 w 170"/>
                  <a:gd name="T21" fmla="*/ 0 h 180"/>
                  <a:gd name="T22" fmla="*/ 87 w 170"/>
                  <a:gd name="T23" fmla="*/ 21 h 180"/>
                  <a:gd name="T24" fmla="*/ 88 w 170"/>
                  <a:gd name="T25" fmla="*/ 25 h 180"/>
                  <a:gd name="T26" fmla="*/ 93 w 170"/>
                  <a:gd name="T27" fmla="*/ 24 h 180"/>
                  <a:gd name="T28" fmla="*/ 127 w 170"/>
                  <a:gd name="T29" fmla="*/ 6 h 180"/>
                  <a:gd name="T30" fmla="*/ 164 w 170"/>
                  <a:gd name="T31" fmla="*/ 36 h 180"/>
                  <a:gd name="T32" fmla="*/ 130 w 170"/>
                  <a:gd name="T33" fmla="*/ 66 h 180"/>
                  <a:gd name="T34" fmla="*/ 129 w 170"/>
                  <a:gd name="T35" fmla="*/ 67 h 180"/>
                  <a:gd name="T36" fmla="*/ 121 w 170"/>
                  <a:gd name="T37" fmla="*/ 71 h 180"/>
                  <a:gd name="T38" fmla="*/ 121 w 170"/>
                  <a:gd name="T39" fmla="*/ 71 h 180"/>
                  <a:gd name="T40" fmla="*/ 122 w 170"/>
                  <a:gd name="T41" fmla="*/ 68 h 180"/>
                  <a:gd name="T42" fmla="*/ 119 w 170"/>
                  <a:gd name="T43" fmla="*/ 66 h 180"/>
                  <a:gd name="T44" fmla="*/ 107 w 170"/>
                  <a:gd name="T45" fmla="*/ 62 h 180"/>
                  <a:gd name="T46" fmla="*/ 103 w 170"/>
                  <a:gd name="T47" fmla="*/ 63 h 180"/>
                  <a:gd name="T48" fmla="*/ 104 w 170"/>
                  <a:gd name="T49" fmla="*/ 67 h 180"/>
                  <a:gd name="T50" fmla="*/ 113 w 170"/>
                  <a:gd name="T51" fmla="*/ 71 h 180"/>
                  <a:gd name="T52" fmla="*/ 106 w 170"/>
                  <a:gd name="T53" fmla="*/ 80 h 180"/>
                  <a:gd name="T54" fmla="*/ 106 w 170"/>
                  <a:gd name="T55" fmla="*/ 84 h 180"/>
                  <a:gd name="T56" fmla="*/ 108 w 170"/>
                  <a:gd name="T57" fmla="*/ 85 h 180"/>
                  <a:gd name="T58" fmla="*/ 109 w 170"/>
                  <a:gd name="T59" fmla="*/ 84 h 180"/>
                  <a:gd name="T60" fmla="*/ 131 w 170"/>
                  <a:gd name="T61" fmla="*/ 72 h 180"/>
                  <a:gd name="T62" fmla="*/ 170 w 170"/>
                  <a:gd name="T63" fmla="*/ 36 h 180"/>
                  <a:gd name="T64" fmla="*/ 127 w 170"/>
                  <a:gd name="T65" fmla="*/ 0 h 180"/>
                  <a:gd name="T66" fmla="*/ 97 w 170"/>
                  <a:gd name="T67" fmla="*/ 123 h 180"/>
                  <a:gd name="T68" fmla="*/ 64 w 170"/>
                  <a:gd name="T69" fmla="*/ 108 h 180"/>
                  <a:gd name="T70" fmla="*/ 46 w 170"/>
                  <a:gd name="T71" fmla="*/ 108 h 180"/>
                  <a:gd name="T72" fmla="*/ 18 w 170"/>
                  <a:gd name="T73" fmla="*/ 123 h 180"/>
                  <a:gd name="T74" fmla="*/ 0 w 170"/>
                  <a:gd name="T75" fmla="*/ 176 h 180"/>
                  <a:gd name="T76" fmla="*/ 3 w 170"/>
                  <a:gd name="T77" fmla="*/ 179 h 180"/>
                  <a:gd name="T78" fmla="*/ 3 w 170"/>
                  <a:gd name="T79" fmla="*/ 179 h 180"/>
                  <a:gd name="T80" fmla="*/ 6 w 170"/>
                  <a:gd name="T81" fmla="*/ 177 h 180"/>
                  <a:gd name="T82" fmla="*/ 23 w 170"/>
                  <a:gd name="T83" fmla="*/ 126 h 180"/>
                  <a:gd name="T84" fmla="*/ 46 w 170"/>
                  <a:gd name="T85" fmla="*/ 114 h 180"/>
                  <a:gd name="T86" fmla="*/ 65 w 170"/>
                  <a:gd name="T87" fmla="*/ 114 h 180"/>
                  <a:gd name="T88" fmla="*/ 92 w 170"/>
                  <a:gd name="T89" fmla="*/ 127 h 180"/>
                  <a:gd name="T90" fmla="*/ 93 w 170"/>
                  <a:gd name="T91" fmla="*/ 127 h 180"/>
                  <a:gd name="T92" fmla="*/ 110 w 170"/>
                  <a:gd name="T93" fmla="*/ 177 h 180"/>
                  <a:gd name="T94" fmla="*/ 113 w 170"/>
                  <a:gd name="T95" fmla="*/ 179 h 180"/>
                  <a:gd name="T96" fmla="*/ 116 w 170"/>
                  <a:gd name="T97" fmla="*/ 176 h 180"/>
                  <a:gd name="T98" fmla="*/ 97 w 170"/>
                  <a:gd name="T99" fmla="*/ 123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70" h="180">
                    <a:moveTo>
                      <a:pt x="56" y="103"/>
                    </a:moveTo>
                    <a:cubicBezTo>
                      <a:pt x="78" y="103"/>
                      <a:pt x="96" y="84"/>
                      <a:pt x="96" y="62"/>
                    </a:cubicBezTo>
                    <a:cubicBezTo>
                      <a:pt x="96" y="40"/>
                      <a:pt x="78" y="22"/>
                      <a:pt x="56" y="22"/>
                    </a:cubicBezTo>
                    <a:cubicBezTo>
                      <a:pt x="34" y="22"/>
                      <a:pt x="15" y="40"/>
                      <a:pt x="15" y="62"/>
                    </a:cubicBezTo>
                    <a:cubicBezTo>
                      <a:pt x="15" y="84"/>
                      <a:pt x="34" y="103"/>
                      <a:pt x="56" y="103"/>
                    </a:cubicBezTo>
                    <a:close/>
                    <a:moveTo>
                      <a:pt x="56" y="28"/>
                    </a:moveTo>
                    <a:cubicBezTo>
                      <a:pt x="75" y="28"/>
                      <a:pt x="90" y="43"/>
                      <a:pt x="90" y="62"/>
                    </a:cubicBezTo>
                    <a:cubicBezTo>
                      <a:pt x="90" y="81"/>
                      <a:pt x="75" y="97"/>
                      <a:pt x="56" y="97"/>
                    </a:cubicBezTo>
                    <a:cubicBezTo>
                      <a:pt x="37" y="97"/>
                      <a:pt x="21" y="81"/>
                      <a:pt x="21" y="62"/>
                    </a:cubicBezTo>
                    <a:cubicBezTo>
                      <a:pt x="21" y="43"/>
                      <a:pt x="37" y="28"/>
                      <a:pt x="56" y="28"/>
                    </a:cubicBezTo>
                    <a:close/>
                    <a:moveTo>
                      <a:pt x="127" y="0"/>
                    </a:moveTo>
                    <a:cubicBezTo>
                      <a:pt x="110" y="0"/>
                      <a:pt x="95" y="8"/>
                      <a:pt x="87" y="21"/>
                    </a:cubicBezTo>
                    <a:cubicBezTo>
                      <a:pt x="87" y="22"/>
                      <a:pt x="87" y="24"/>
                      <a:pt x="88" y="25"/>
                    </a:cubicBezTo>
                    <a:cubicBezTo>
                      <a:pt x="90" y="26"/>
                      <a:pt x="92" y="25"/>
                      <a:pt x="93" y="24"/>
                    </a:cubicBezTo>
                    <a:cubicBezTo>
                      <a:pt x="99" y="13"/>
                      <a:pt x="112" y="6"/>
                      <a:pt x="127" y="6"/>
                    </a:cubicBezTo>
                    <a:cubicBezTo>
                      <a:pt x="147" y="6"/>
                      <a:pt x="164" y="20"/>
                      <a:pt x="164" y="36"/>
                    </a:cubicBezTo>
                    <a:cubicBezTo>
                      <a:pt x="164" y="52"/>
                      <a:pt x="149" y="65"/>
                      <a:pt x="130" y="66"/>
                    </a:cubicBezTo>
                    <a:cubicBezTo>
                      <a:pt x="129" y="66"/>
                      <a:pt x="129" y="66"/>
                      <a:pt x="129" y="67"/>
                    </a:cubicBezTo>
                    <a:cubicBezTo>
                      <a:pt x="121" y="71"/>
                      <a:pt x="121" y="71"/>
                      <a:pt x="121" y="71"/>
                    </a:cubicBezTo>
                    <a:cubicBezTo>
                      <a:pt x="121" y="71"/>
                      <a:pt x="121" y="71"/>
                      <a:pt x="121" y="71"/>
                    </a:cubicBezTo>
                    <a:cubicBezTo>
                      <a:pt x="122" y="70"/>
                      <a:pt x="122" y="69"/>
                      <a:pt x="122" y="68"/>
                    </a:cubicBezTo>
                    <a:cubicBezTo>
                      <a:pt x="121" y="67"/>
                      <a:pt x="120" y="66"/>
                      <a:pt x="119" y="66"/>
                    </a:cubicBezTo>
                    <a:cubicBezTo>
                      <a:pt x="115" y="65"/>
                      <a:pt x="111" y="64"/>
                      <a:pt x="107" y="62"/>
                    </a:cubicBezTo>
                    <a:cubicBezTo>
                      <a:pt x="106" y="61"/>
                      <a:pt x="104" y="62"/>
                      <a:pt x="103" y="63"/>
                    </a:cubicBezTo>
                    <a:cubicBezTo>
                      <a:pt x="102" y="65"/>
                      <a:pt x="103" y="67"/>
                      <a:pt x="104" y="67"/>
                    </a:cubicBezTo>
                    <a:cubicBezTo>
                      <a:pt x="107" y="69"/>
                      <a:pt x="110" y="70"/>
                      <a:pt x="113" y="71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5" y="81"/>
                      <a:pt x="105" y="83"/>
                      <a:pt x="106" y="84"/>
                    </a:cubicBezTo>
                    <a:cubicBezTo>
                      <a:pt x="106" y="84"/>
                      <a:pt x="107" y="85"/>
                      <a:pt x="108" y="85"/>
                    </a:cubicBezTo>
                    <a:cubicBezTo>
                      <a:pt x="108" y="85"/>
                      <a:pt x="109" y="85"/>
                      <a:pt x="109" y="84"/>
                    </a:cubicBezTo>
                    <a:cubicBezTo>
                      <a:pt x="131" y="72"/>
                      <a:pt x="131" y="72"/>
                      <a:pt x="131" y="72"/>
                    </a:cubicBezTo>
                    <a:cubicBezTo>
                      <a:pt x="153" y="70"/>
                      <a:pt x="170" y="55"/>
                      <a:pt x="170" y="36"/>
                    </a:cubicBezTo>
                    <a:cubicBezTo>
                      <a:pt x="170" y="17"/>
                      <a:pt x="151" y="0"/>
                      <a:pt x="127" y="0"/>
                    </a:cubicBezTo>
                    <a:close/>
                    <a:moveTo>
                      <a:pt x="97" y="123"/>
                    </a:moveTo>
                    <a:cubicBezTo>
                      <a:pt x="87" y="106"/>
                      <a:pt x="65" y="108"/>
                      <a:pt x="64" y="108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46" y="108"/>
                      <a:pt x="28" y="108"/>
                      <a:pt x="18" y="123"/>
                    </a:cubicBezTo>
                    <a:cubicBezTo>
                      <a:pt x="12" y="131"/>
                      <a:pt x="3" y="162"/>
                      <a:pt x="0" y="176"/>
                    </a:cubicBezTo>
                    <a:cubicBezTo>
                      <a:pt x="0" y="177"/>
                      <a:pt x="1" y="179"/>
                      <a:pt x="3" y="179"/>
                    </a:cubicBezTo>
                    <a:cubicBezTo>
                      <a:pt x="3" y="179"/>
                      <a:pt x="3" y="179"/>
                      <a:pt x="3" y="179"/>
                    </a:cubicBezTo>
                    <a:cubicBezTo>
                      <a:pt x="5" y="179"/>
                      <a:pt x="6" y="178"/>
                      <a:pt x="6" y="177"/>
                    </a:cubicBezTo>
                    <a:cubicBezTo>
                      <a:pt x="9" y="163"/>
                      <a:pt x="18" y="133"/>
                      <a:pt x="23" y="126"/>
                    </a:cubicBezTo>
                    <a:cubicBezTo>
                      <a:pt x="31" y="114"/>
                      <a:pt x="46" y="114"/>
                      <a:pt x="46" y="114"/>
                    </a:cubicBezTo>
                    <a:cubicBezTo>
                      <a:pt x="65" y="114"/>
                      <a:pt x="65" y="114"/>
                      <a:pt x="65" y="114"/>
                    </a:cubicBezTo>
                    <a:cubicBezTo>
                      <a:pt x="65" y="114"/>
                      <a:pt x="84" y="112"/>
                      <a:pt x="92" y="127"/>
                    </a:cubicBezTo>
                    <a:cubicBezTo>
                      <a:pt x="92" y="127"/>
                      <a:pt x="92" y="127"/>
                      <a:pt x="93" y="127"/>
                    </a:cubicBezTo>
                    <a:cubicBezTo>
                      <a:pt x="98" y="133"/>
                      <a:pt x="106" y="163"/>
                      <a:pt x="110" y="177"/>
                    </a:cubicBezTo>
                    <a:cubicBezTo>
                      <a:pt x="110" y="179"/>
                      <a:pt x="112" y="180"/>
                      <a:pt x="113" y="179"/>
                    </a:cubicBezTo>
                    <a:cubicBezTo>
                      <a:pt x="115" y="179"/>
                      <a:pt x="116" y="177"/>
                      <a:pt x="116" y="176"/>
                    </a:cubicBezTo>
                    <a:cubicBezTo>
                      <a:pt x="113" y="165"/>
                      <a:pt x="104" y="132"/>
                      <a:pt x="97" y="123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61" name="Freeform 95"/>
              <p:cNvSpPr>
                <a:spLocks noEditPoints="1"/>
              </p:cNvSpPr>
              <p:nvPr/>
            </p:nvSpPr>
            <p:spPr bwMode="auto">
              <a:xfrm>
                <a:off x="131" y="3031"/>
                <a:ext cx="289" cy="392"/>
              </a:xfrm>
              <a:custGeom>
                <a:avLst/>
                <a:gdLst>
                  <a:gd name="T0" fmla="*/ 59 w 122"/>
                  <a:gd name="T1" fmla="*/ 85 h 166"/>
                  <a:gd name="T2" fmla="*/ 101 w 122"/>
                  <a:gd name="T3" fmla="*/ 43 h 166"/>
                  <a:gd name="T4" fmla="*/ 59 w 122"/>
                  <a:gd name="T5" fmla="*/ 0 h 166"/>
                  <a:gd name="T6" fmla="*/ 17 w 122"/>
                  <a:gd name="T7" fmla="*/ 43 h 166"/>
                  <a:gd name="T8" fmla="*/ 59 w 122"/>
                  <a:gd name="T9" fmla="*/ 85 h 166"/>
                  <a:gd name="T10" fmla="*/ 59 w 122"/>
                  <a:gd name="T11" fmla="*/ 6 h 166"/>
                  <a:gd name="T12" fmla="*/ 95 w 122"/>
                  <a:gd name="T13" fmla="*/ 43 h 166"/>
                  <a:gd name="T14" fmla="*/ 59 w 122"/>
                  <a:gd name="T15" fmla="*/ 79 h 166"/>
                  <a:gd name="T16" fmla="*/ 23 w 122"/>
                  <a:gd name="T17" fmla="*/ 43 h 166"/>
                  <a:gd name="T18" fmla="*/ 59 w 122"/>
                  <a:gd name="T19" fmla="*/ 6 h 166"/>
                  <a:gd name="T20" fmla="*/ 121 w 122"/>
                  <a:gd name="T21" fmla="*/ 162 h 166"/>
                  <a:gd name="T22" fmla="*/ 102 w 122"/>
                  <a:gd name="T23" fmla="*/ 107 h 166"/>
                  <a:gd name="T24" fmla="*/ 68 w 122"/>
                  <a:gd name="T25" fmla="*/ 91 h 166"/>
                  <a:gd name="T26" fmla="*/ 49 w 122"/>
                  <a:gd name="T27" fmla="*/ 91 h 166"/>
                  <a:gd name="T28" fmla="*/ 19 w 122"/>
                  <a:gd name="T29" fmla="*/ 106 h 166"/>
                  <a:gd name="T30" fmla="*/ 1 w 122"/>
                  <a:gd name="T31" fmla="*/ 162 h 166"/>
                  <a:gd name="T32" fmla="*/ 3 w 122"/>
                  <a:gd name="T33" fmla="*/ 165 h 166"/>
                  <a:gd name="T34" fmla="*/ 7 w 122"/>
                  <a:gd name="T35" fmla="*/ 163 h 166"/>
                  <a:gd name="T36" fmla="*/ 24 w 122"/>
                  <a:gd name="T37" fmla="*/ 109 h 166"/>
                  <a:gd name="T38" fmla="*/ 49 w 122"/>
                  <a:gd name="T39" fmla="*/ 97 h 166"/>
                  <a:gd name="T40" fmla="*/ 68 w 122"/>
                  <a:gd name="T41" fmla="*/ 97 h 166"/>
                  <a:gd name="T42" fmla="*/ 97 w 122"/>
                  <a:gd name="T43" fmla="*/ 110 h 166"/>
                  <a:gd name="T44" fmla="*/ 98 w 122"/>
                  <a:gd name="T45" fmla="*/ 110 h 166"/>
                  <a:gd name="T46" fmla="*/ 116 w 122"/>
                  <a:gd name="T47" fmla="*/ 163 h 166"/>
                  <a:gd name="T48" fmla="*/ 118 w 122"/>
                  <a:gd name="T49" fmla="*/ 165 h 166"/>
                  <a:gd name="T50" fmla="*/ 119 w 122"/>
                  <a:gd name="T51" fmla="*/ 165 h 166"/>
                  <a:gd name="T52" fmla="*/ 121 w 122"/>
                  <a:gd name="T53" fmla="*/ 162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22" h="166">
                    <a:moveTo>
                      <a:pt x="59" y="85"/>
                    </a:moveTo>
                    <a:cubicBezTo>
                      <a:pt x="82" y="85"/>
                      <a:pt x="101" y="66"/>
                      <a:pt x="101" y="43"/>
                    </a:cubicBezTo>
                    <a:cubicBezTo>
                      <a:pt x="101" y="19"/>
                      <a:pt x="82" y="0"/>
                      <a:pt x="59" y="0"/>
                    </a:cubicBezTo>
                    <a:cubicBezTo>
                      <a:pt x="36" y="0"/>
                      <a:pt x="17" y="19"/>
                      <a:pt x="17" y="43"/>
                    </a:cubicBezTo>
                    <a:cubicBezTo>
                      <a:pt x="17" y="66"/>
                      <a:pt x="36" y="85"/>
                      <a:pt x="59" y="85"/>
                    </a:cubicBezTo>
                    <a:close/>
                    <a:moveTo>
                      <a:pt x="59" y="6"/>
                    </a:moveTo>
                    <a:cubicBezTo>
                      <a:pt x="79" y="6"/>
                      <a:pt x="95" y="23"/>
                      <a:pt x="95" y="43"/>
                    </a:cubicBezTo>
                    <a:cubicBezTo>
                      <a:pt x="95" y="62"/>
                      <a:pt x="79" y="79"/>
                      <a:pt x="59" y="79"/>
                    </a:cubicBezTo>
                    <a:cubicBezTo>
                      <a:pt x="39" y="79"/>
                      <a:pt x="23" y="62"/>
                      <a:pt x="23" y="43"/>
                    </a:cubicBezTo>
                    <a:cubicBezTo>
                      <a:pt x="23" y="23"/>
                      <a:pt x="39" y="6"/>
                      <a:pt x="59" y="6"/>
                    </a:cubicBezTo>
                    <a:close/>
                    <a:moveTo>
                      <a:pt x="121" y="162"/>
                    </a:moveTo>
                    <a:cubicBezTo>
                      <a:pt x="119" y="150"/>
                      <a:pt x="109" y="116"/>
                      <a:pt x="102" y="107"/>
                    </a:cubicBezTo>
                    <a:cubicBezTo>
                      <a:pt x="91" y="89"/>
                      <a:pt x="68" y="91"/>
                      <a:pt x="68" y="91"/>
                    </a:cubicBezTo>
                    <a:cubicBezTo>
                      <a:pt x="49" y="91"/>
                      <a:pt x="49" y="91"/>
                      <a:pt x="49" y="91"/>
                    </a:cubicBezTo>
                    <a:cubicBezTo>
                      <a:pt x="48" y="91"/>
                      <a:pt x="30" y="90"/>
                      <a:pt x="19" y="106"/>
                    </a:cubicBezTo>
                    <a:cubicBezTo>
                      <a:pt x="13" y="115"/>
                      <a:pt x="4" y="148"/>
                      <a:pt x="1" y="162"/>
                    </a:cubicBezTo>
                    <a:cubicBezTo>
                      <a:pt x="0" y="163"/>
                      <a:pt x="1" y="165"/>
                      <a:pt x="3" y="165"/>
                    </a:cubicBezTo>
                    <a:cubicBezTo>
                      <a:pt x="5" y="166"/>
                      <a:pt x="6" y="165"/>
                      <a:pt x="7" y="163"/>
                    </a:cubicBezTo>
                    <a:cubicBezTo>
                      <a:pt x="10" y="149"/>
                      <a:pt x="19" y="117"/>
                      <a:pt x="24" y="109"/>
                    </a:cubicBezTo>
                    <a:cubicBezTo>
                      <a:pt x="33" y="97"/>
                      <a:pt x="49" y="97"/>
                      <a:pt x="49" y="97"/>
                    </a:cubicBezTo>
                    <a:cubicBezTo>
                      <a:pt x="68" y="97"/>
                      <a:pt x="68" y="97"/>
                      <a:pt x="68" y="97"/>
                    </a:cubicBezTo>
                    <a:cubicBezTo>
                      <a:pt x="68" y="97"/>
                      <a:pt x="88" y="95"/>
                      <a:pt x="97" y="110"/>
                    </a:cubicBezTo>
                    <a:cubicBezTo>
                      <a:pt x="97" y="110"/>
                      <a:pt x="97" y="110"/>
                      <a:pt x="98" y="110"/>
                    </a:cubicBezTo>
                    <a:cubicBezTo>
                      <a:pt x="103" y="117"/>
                      <a:pt x="112" y="148"/>
                      <a:pt x="116" y="163"/>
                    </a:cubicBezTo>
                    <a:cubicBezTo>
                      <a:pt x="116" y="164"/>
                      <a:pt x="117" y="165"/>
                      <a:pt x="118" y="165"/>
                    </a:cubicBezTo>
                    <a:cubicBezTo>
                      <a:pt x="119" y="165"/>
                      <a:pt x="119" y="165"/>
                      <a:pt x="119" y="165"/>
                    </a:cubicBezTo>
                    <a:cubicBezTo>
                      <a:pt x="121" y="165"/>
                      <a:pt x="122" y="163"/>
                      <a:pt x="121" y="162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62" name="Freeform 96"/>
              <p:cNvSpPr>
                <a:spLocks noEditPoints="1"/>
              </p:cNvSpPr>
              <p:nvPr/>
            </p:nvSpPr>
            <p:spPr bwMode="auto">
              <a:xfrm>
                <a:off x="-679" y="3033"/>
                <a:ext cx="479" cy="388"/>
              </a:xfrm>
              <a:custGeom>
                <a:avLst/>
                <a:gdLst>
                  <a:gd name="T0" fmla="*/ 144 w 203"/>
                  <a:gd name="T1" fmla="*/ 42 h 164"/>
                  <a:gd name="T2" fmla="*/ 60 w 203"/>
                  <a:gd name="T3" fmla="*/ 42 h 164"/>
                  <a:gd name="T4" fmla="*/ 102 w 203"/>
                  <a:gd name="T5" fmla="*/ 6 h 164"/>
                  <a:gd name="T6" fmla="*/ 102 w 203"/>
                  <a:gd name="T7" fmla="*/ 78 h 164"/>
                  <a:gd name="T8" fmla="*/ 102 w 203"/>
                  <a:gd name="T9" fmla="*/ 6 h 164"/>
                  <a:gd name="T10" fmla="*/ 149 w 203"/>
                  <a:gd name="T11" fmla="*/ 64 h 164"/>
                  <a:gd name="T12" fmla="*/ 145 w 203"/>
                  <a:gd name="T13" fmla="*/ 69 h 164"/>
                  <a:gd name="T14" fmla="*/ 195 w 203"/>
                  <a:gd name="T15" fmla="*/ 45 h 164"/>
                  <a:gd name="T16" fmla="*/ 145 w 203"/>
                  <a:gd name="T17" fmla="*/ 22 h 164"/>
                  <a:gd name="T18" fmla="*/ 149 w 203"/>
                  <a:gd name="T19" fmla="*/ 26 h 164"/>
                  <a:gd name="T20" fmla="*/ 189 w 203"/>
                  <a:gd name="T21" fmla="*/ 45 h 164"/>
                  <a:gd name="T22" fmla="*/ 145 w 203"/>
                  <a:gd name="T23" fmla="*/ 105 h 164"/>
                  <a:gd name="T24" fmla="*/ 92 w 203"/>
                  <a:gd name="T25" fmla="*/ 90 h 164"/>
                  <a:gd name="T26" fmla="*/ 45 w 203"/>
                  <a:gd name="T27" fmla="*/ 160 h 164"/>
                  <a:gd name="T28" fmla="*/ 50 w 203"/>
                  <a:gd name="T29" fmla="*/ 161 h 164"/>
                  <a:gd name="T30" fmla="*/ 92 w 203"/>
                  <a:gd name="T31" fmla="*/ 96 h 164"/>
                  <a:gd name="T32" fmla="*/ 140 w 203"/>
                  <a:gd name="T33" fmla="*/ 109 h 164"/>
                  <a:gd name="T34" fmla="*/ 158 w 203"/>
                  <a:gd name="T35" fmla="*/ 161 h 164"/>
                  <a:gd name="T36" fmla="*/ 162 w 203"/>
                  <a:gd name="T37" fmla="*/ 163 h 164"/>
                  <a:gd name="T38" fmla="*/ 145 w 203"/>
                  <a:gd name="T39" fmla="*/ 105 h 164"/>
                  <a:gd name="T40" fmla="*/ 194 w 203"/>
                  <a:gd name="T41" fmla="*/ 89 h 164"/>
                  <a:gd name="T42" fmla="*/ 159 w 203"/>
                  <a:gd name="T43" fmla="*/ 78 h 164"/>
                  <a:gd name="T44" fmla="*/ 135 w 203"/>
                  <a:gd name="T45" fmla="*/ 92 h 164"/>
                  <a:gd name="T46" fmla="*/ 158 w 203"/>
                  <a:gd name="T47" fmla="*/ 84 h 164"/>
                  <a:gd name="T48" fmla="*/ 189 w 203"/>
                  <a:gd name="T49" fmla="*/ 93 h 164"/>
                  <a:gd name="T50" fmla="*/ 200 w 203"/>
                  <a:gd name="T51" fmla="*/ 121 h 164"/>
                  <a:gd name="T52" fmla="*/ 203 w 203"/>
                  <a:gd name="T53" fmla="*/ 118 h 164"/>
                  <a:gd name="T54" fmla="*/ 58 w 203"/>
                  <a:gd name="T55" fmla="*/ 69 h 164"/>
                  <a:gd name="T56" fmla="*/ 54 w 203"/>
                  <a:gd name="T57" fmla="*/ 64 h 164"/>
                  <a:gd name="T58" fmla="*/ 15 w 203"/>
                  <a:gd name="T59" fmla="*/ 45 h 164"/>
                  <a:gd name="T60" fmla="*/ 54 w 203"/>
                  <a:gd name="T61" fmla="*/ 26 h 164"/>
                  <a:gd name="T62" fmla="*/ 58 w 203"/>
                  <a:gd name="T63" fmla="*/ 22 h 164"/>
                  <a:gd name="T64" fmla="*/ 9 w 203"/>
                  <a:gd name="T65" fmla="*/ 45 h 164"/>
                  <a:gd name="T66" fmla="*/ 65 w 203"/>
                  <a:gd name="T67" fmla="*/ 93 h 164"/>
                  <a:gd name="T68" fmla="*/ 70 w 203"/>
                  <a:gd name="T69" fmla="*/ 90 h 164"/>
                  <a:gd name="T70" fmla="*/ 32 w 203"/>
                  <a:gd name="T71" fmla="*/ 78 h 164"/>
                  <a:gd name="T72" fmla="*/ 1 w 203"/>
                  <a:gd name="T73" fmla="*/ 118 h 164"/>
                  <a:gd name="T74" fmla="*/ 4 w 203"/>
                  <a:gd name="T75" fmla="*/ 121 h 164"/>
                  <a:gd name="T76" fmla="*/ 15 w 203"/>
                  <a:gd name="T77" fmla="*/ 93 h 164"/>
                  <a:gd name="T78" fmla="*/ 46 w 203"/>
                  <a:gd name="T79" fmla="*/ 84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3" h="164">
                    <a:moveTo>
                      <a:pt x="102" y="84"/>
                    </a:moveTo>
                    <a:cubicBezTo>
                      <a:pt x="125" y="84"/>
                      <a:pt x="144" y="65"/>
                      <a:pt x="144" y="42"/>
                    </a:cubicBezTo>
                    <a:cubicBezTo>
                      <a:pt x="144" y="19"/>
                      <a:pt x="125" y="0"/>
                      <a:pt x="102" y="0"/>
                    </a:cubicBezTo>
                    <a:cubicBezTo>
                      <a:pt x="79" y="0"/>
                      <a:pt x="60" y="19"/>
                      <a:pt x="60" y="42"/>
                    </a:cubicBezTo>
                    <a:cubicBezTo>
                      <a:pt x="60" y="65"/>
                      <a:pt x="79" y="84"/>
                      <a:pt x="102" y="84"/>
                    </a:cubicBezTo>
                    <a:close/>
                    <a:moveTo>
                      <a:pt x="102" y="6"/>
                    </a:moveTo>
                    <a:cubicBezTo>
                      <a:pt x="122" y="6"/>
                      <a:pt x="138" y="22"/>
                      <a:pt x="138" y="42"/>
                    </a:cubicBezTo>
                    <a:cubicBezTo>
                      <a:pt x="138" y="62"/>
                      <a:pt x="122" y="78"/>
                      <a:pt x="102" y="78"/>
                    </a:cubicBezTo>
                    <a:cubicBezTo>
                      <a:pt x="82" y="78"/>
                      <a:pt x="66" y="62"/>
                      <a:pt x="66" y="42"/>
                    </a:cubicBezTo>
                    <a:cubicBezTo>
                      <a:pt x="66" y="22"/>
                      <a:pt x="82" y="6"/>
                      <a:pt x="102" y="6"/>
                    </a:cubicBezTo>
                    <a:close/>
                    <a:moveTo>
                      <a:pt x="165" y="70"/>
                    </a:moveTo>
                    <a:cubicBezTo>
                      <a:pt x="159" y="70"/>
                      <a:pt x="154" y="68"/>
                      <a:pt x="149" y="64"/>
                    </a:cubicBezTo>
                    <a:cubicBezTo>
                      <a:pt x="148" y="63"/>
                      <a:pt x="146" y="63"/>
                      <a:pt x="145" y="64"/>
                    </a:cubicBezTo>
                    <a:cubicBezTo>
                      <a:pt x="144" y="66"/>
                      <a:pt x="144" y="68"/>
                      <a:pt x="145" y="69"/>
                    </a:cubicBezTo>
                    <a:cubicBezTo>
                      <a:pt x="151" y="73"/>
                      <a:pt x="158" y="76"/>
                      <a:pt x="165" y="76"/>
                    </a:cubicBezTo>
                    <a:cubicBezTo>
                      <a:pt x="182" y="76"/>
                      <a:pt x="195" y="62"/>
                      <a:pt x="195" y="45"/>
                    </a:cubicBezTo>
                    <a:cubicBezTo>
                      <a:pt x="195" y="28"/>
                      <a:pt x="182" y="15"/>
                      <a:pt x="165" y="15"/>
                    </a:cubicBezTo>
                    <a:cubicBezTo>
                      <a:pt x="158" y="15"/>
                      <a:pt x="151" y="17"/>
                      <a:pt x="145" y="22"/>
                    </a:cubicBezTo>
                    <a:cubicBezTo>
                      <a:pt x="144" y="23"/>
                      <a:pt x="144" y="25"/>
                      <a:pt x="145" y="26"/>
                    </a:cubicBezTo>
                    <a:cubicBezTo>
                      <a:pt x="146" y="27"/>
                      <a:pt x="148" y="27"/>
                      <a:pt x="149" y="26"/>
                    </a:cubicBezTo>
                    <a:cubicBezTo>
                      <a:pt x="154" y="23"/>
                      <a:pt x="159" y="21"/>
                      <a:pt x="165" y="21"/>
                    </a:cubicBezTo>
                    <a:cubicBezTo>
                      <a:pt x="178" y="21"/>
                      <a:pt x="189" y="32"/>
                      <a:pt x="189" y="45"/>
                    </a:cubicBezTo>
                    <a:cubicBezTo>
                      <a:pt x="189" y="59"/>
                      <a:pt x="178" y="70"/>
                      <a:pt x="165" y="70"/>
                    </a:cubicBezTo>
                    <a:close/>
                    <a:moveTo>
                      <a:pt x="145" y="105"/>
                    </a:moveTo>
                    <a:cubicBezTo>
                      <a:pt x="134" y="87"/>
                      <a:pt x="111" y="90"/>
                      <a:pt x="111" y="90"/>
                    </a:cubicBezTo>
                    <a:cubicBezTo>
                      <a:pt x="92" y="90"/>
                      <a:pt x="92" y="90"/>
                      <a:pt x="92" y="90"/>
                    </a:cubicBezTo>
                    <a:cubicBezTo>
                      <a:pt x="91" y="90"/>
                      <a:pt x="73" y="89"/>
                      <a:pt x="62" y="105"/>
                    </a:cubicBezTo>
                    <a:cubicBezTo>
                      <a:pt x="56" y="113"/>
                      <a:pt x="48" y="146"/>
                      <a:pt x="45" y="160"/>
                    </a:cubicBezTo>
                    <a:cubicBezTo>
                      <a:pt x="44" y="161"/>
                      <a:pt x="45" y="163"/>
                      <a:pt x="47" y="163"/>
                    </a:cubicBezTo>
                    <a:cubicBezTo>
                      <a:pt x="48" y="164"/>
                      <a:pt x="50" y="163"/>
                      <a:pt x="50" y="161"/>
                    </a:cubicBezTo>
                    <a:cubicBezTo>
                      <a:pt x="54" y="147"/>
                      <a:pt x="62" y="115"/>
                      <a:pt x="67" y="108"/>
                    </a:cubicBezTo>
                    <a:cubicBezTo>
                      <a:pt x="76" y="95"/>
                      <a:pt x="92" y="96"/>
                      <a:pt x="92" y="96"/>
                    </a:cubicBezTo>
                    <a:cubicBezTo>
                      <a:pt x="111" y="96"/>
                      <a:pt x="111" y="96"/>
                      <a:pt x="111" y="96"/>
                    </a:cubicBezTo>
                    <a:cubicBezTo>
                      <a:pt x="111" y="96"/>
                      <a:pt x="131" y="94"/>
                      <a:pt x="140" y="109"/>
                    </a:cubicBezTo>
                    <a:cubicBezTo>
                      <a:pt x="140" y="109"/>
                      <a:pt x="140" y="109"/>
                      <a:pt x="140" y="109"/>
                    </a:cubicBezTo>
                    <a:cubicBezTo>
                      <a:pt x="146" y="116"/>
                      <a:pt x="155" y="147"/>
                      <a:pt x="158" y="161"/>
                    </a:cubicBezTo>
                    <a:cubicBezTo>
                      <a:pt x="158" y="162"/>
                      <a:pt x="160" y="163"/>
                      <a:pt x="161" y="163"/>
                    </a:cubicBezTo>
                    <a:cubicBezTo>
                      <a:pt x="161" y="163"/>
                      <a:pt x="161" y="163"/>
                      <a:pt x="162" y="163"/>
                    </a:cubicBezTo>
                    <a:cubicBezTo>
                      <a:pt x="163" y="163"/>
                      <a:pt x="164" y="161"/>
                      <a:pt x="164" y="160"/>
                    </a:cubicBezTo>
                    <a:cubicBezTo>
                      <a:pt x="161" y="148"/>
                      <a:pt x="152" y="114"/>
                      <a:pt x="145" y="105"/>
                    </a:cubicBezTo>
                    <a:close/>
                    <a:moveTo>
                      <a:pt x="203" y="118"/>
                    </a:moveTo>
                    <a:cubicBezTo>
                      <a:pt x="200" y="103"/>
                      <a:pt x="197" y="94"/>
                      <a:pt x="194" y="89"/>
                    </a:cubicBezTo>
                    <a:cubicBezTo>
                      <a:pt x="186" y="78"/>
                      <a:pt x="172" y="78"/>
                      <a:pt x="172" y="78"/>
                    </a:cubicBezTo>
                    <a:cubicBezTo>
                      <a:pt x="159" y="78"/>
                      <a:pt x="159" y="78"/>
                      <a:pt x="159" y="78"/>
                    </a:cubicBezTo>
                    <a:cubicBezTo>
                      <a:pt x="158" y="78"/>
                      <a:pt x="143" y="77"/>
                      <a:pt x="134" y="88"/>
                    </a:cubicBezTo>
                    <a:cubicBezTo>
                      <a:pt x="133" y="90"/>
                      <a:pt x="134" y="92"/>
                      <a:pt x="135" y="92"/>
                    </a:cubicBezTo>
                    <a:cubicBezTo>
                      <a:pt x="136" y="93"/>
                      <a:pt x="138" y="93"/>
                      <a:pt x="139" y="92"/>
                    </a:cubicBezTo>
                    <a:cubicBezTo>
                      <a:pt x="145" y="83"/>
                      <a:pt x="158" y="84"/>
                      <a:pt x="158" y="84"/>
                    </a:cubicBezTo>
                    <a:cubicBezTo>
                      <a:pt x="172" y="84"/>
                      <a:pt x="172" y="84"/>
                      <a:pt x="172" y="84"/>
                    </a:cubicBezTo>
                    <a:cubicBezTo>
                      <a:pt x="172" y="84"/>
                      <a:pt x="183" y="84"/>
                      <a:pt x="189" y="93"/>
                    </a:cubicBezTo>
                    <a:cubicBezTo>
                      <a:pt x="190" y="95"/>
                      <a:pt x="193" y="102"/>
                      <a:pt x="197" y="119"/>
                    </a:cubicBezTo>
                    <a:cubicBezTo>
                      <a:pt x="198" y="120"/>
                      <a:pt x="199" y="121"/>
                      <a:pt x="200" y="121"/>
                    </a:cubicBezTo>
                    <a:cubicBezTo>
                      <a:pt x="200" y="121"/>
                      <a:pt x="201" y="121"/>
                      <a:pt x="201" y="121"/>
                    </a:cubicBezTo>
                    <a:cubicBezTo>
                      <a:pt x="202" y="121"/>
                      <a:pt x="203" y="119"/>
                      <a:pt x="203" y="118"/>
                    </a:cubicBezTo>
                    <a:close/>
                    <a:moveTo>
                      <a:pt x="39" y="76"/>
                    </a:moveTo>
                    <a:cubicBezTo>
                      <a:pt x="46" y="76"/>
                      <a:pt x="53" y="73"/>
                      <a:pt x="58" y="69"/>
                    </a:cubicBezTo>
                    <a:cubicBezTo>
                      <a:pt x="60" y="68"/>
                      <a:pt x="60" y="66"/>
                      <a:pt x="59" y="64"/>
                    </a:cubicBezTo>
                    <a:cubicBezTo>
                      <a:pt x="58" y="63"/>
                      <a:pt x="56" y="63"/>
                      <a:pt x="54" y="64"/>
                    </a:cubicBezTo>
                    <a:cubicBezTo>
                      <a:pt x="50" y="68"/>
                      <a:pt x="45" y="70"/>
                      <a:pt x="39" y="70"/>
                    </a:cubicBezTo>
                    <a:cubicBezTo>
                      <a:pt x="25" y="70"/>
                      <a:pt x="15" y="59"/>
                      <a:pt x="15" y="45"/>
                    </a:cubicBezTo>
                    <a:cubicBezTo>
                      <a:pt x="15" y="32"/>
                      <a:pt x="25" y="21"/>
                      <a:pt x="39" y="21"/>
                    </a:cubicBezTo>
                    <a:cubicBezTo>
                      <a:pt x="45" y="21"/>
                      <a:pt x="50" y="23"/>
                      <a:pt x="54" y="26"/>
                    </a:cubicBezTo>
                    <a:cubicBezTo>
                      <a:pt x="56" y="27"/>
                      <a:pt x="58" y="27"/>
                      <a:pt x="59" y="26"/>
                    </a:cubicBezTo>
                    <a:cubicBezTo>
                      <a:pt x="60" y="25"/>
                      <a:pt x="60" y="23"/>
                      <a:pt x="58" y="22"/>
                    </a:cubicBezTo>
                    <a:cubicBezTo>
                      <a:pt x="53" y="17"/>
                      <a:pt x="46" y="15"/>
                      <a:pt x="39" y="15"/>
                    </a:cubicBezTo>
                    <a:cubicBezTo>
                      <a:pt x="22" y="15"/>
                      <a:pt x="9" y="28"/>
                      <a:pt x="9" y="45"/>
                    </a:cubicBezTo>
                    <a:cubicBezTo>
                      <a:pt x="9" y="62"/>
                      <a:pt x="22" y="76"/>
                      <a:pt x="39" y="76"/>
                    </a:cubicBezTo>
                    <a:close/>
                    <a:moveTo>
                      <a:pt x="65" y="93"/>
                    </a:moveTo>
                    <a:cubicBezTo>
                      <a:pt x="66" y="94"/>
                      <a:pt x="68" y="95"/>
                      <a:pt x="69" y="94"/>
                    </a:cubicBezTo>
                    <a:cubicBezTo>
                      <a:pt x="71" y="93"/>
                      <a:pt x="71" y="91"/>
                      <a:pt x="70" y="90"/>
                    </a:cubicBezTo>
                    <a:cubicBezTo>
                      <a:pt x="62" y="76"/>
                      <a:pt x="46" y="78"/>
                      <a:pt x="45" y="78"/>
                    </a:cubicBezTo>
                    <a:cubicBezTo>
                      <a:pt x="32" y="78"/>
                      <a:pt x="32" y="78"/>
                      <a:pt x="32" y="78"/>
                    </a:cubicBezTo>
                    <a:cubicBezTo>
                      <a:pt x="32" y="78"/>
                      <a:pt x="18" y="78"/>
                      <a:pt x="10" y="89"/>
                    </a:cubicBezTo>
                    <a:cubicBezTo>
                      <a:pt x="7" y="94"/>
                      <a:pt x="4" y="103"/>
                      <a:pt x="1" y="118"/>
                    </a:cubicBezTo>
                    <a:cubicBezTo>
                      <a:pt x="0" y="119"/>
                      <a:pt x="1" y="121"/>
                      <a:pt x="3" y="121"/>
                    </a:cubicBezTo>
                    <a:cubicBezTo>
                      <a:pt x="3" y="121"/>
                      <a:pt x="3" y="121"/>
                      <a:pt x="4" y="121"/>
                    </a:cubicBezTo>
                    <a:cubicBezTo>
                      <a:pt x="5" y="121"/>
                      <a:pt x="6" y="120"/>
                      <a:pt x="6" y="119"/>
                    </a:cubicBezTo>
                    <a:cubicBezTo>
                      <a:pt x="9" y="106"/>
                      <a:pt x="12" y="96"/>
                      <a:pt x="15" y="93"/>
                    </a:cubicBezTo>
                    <a:cubicBezTo>
                      <a:pt x="21" y="84"/>
                      <a:pt x="32" y="84"/>
                      <a:pt x="32" y="84"/>
                    </a:cubicBezTo>
                    <a:cubicBezTo>
                      <a:pt x="46" y="84"/>
                      <a:pt x="46" y="84"/>
                      <a:pt x="46" y="84"/>
                    </a:cubicBezTo>
                    <a:cubicBezTo>
                      <a:pt x="46" y="84"/>
                      <a:pt x="59" y="83"/>
                      <a:pt x="65" y="93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63" name="Freeform 97"/>
              <p:cNvSpPr/>
              <p:nvPr/>
            </p:nvSpPr>
            <p:spPr bwMode="auto">
              <a:xfrm>
                <a:off x="7948" y="2289"/>
                <a:ext cx="367" cy="454"/>
              </a:xfrm>
              <a:custGeom>
                <a:avLst/>
                <a:gdLst>
                  <a:gd name="T0" fmla="*/ 141 w 155"/>
                  <a:gd name="T1" fmla="*/ 85 h 192"/>
                  <a:gd name="T2" fmla="*/ 79 w 155"/>
                  <a:gd name="T3" fmla="*/ 171 h 192"/>
                  <a:gd name="T4" fmla="*/ 78 w 155"/>
                  <a:gd name="T5" fmla="*/ 171 h 192"/>
                  <a:gd name="T6" fmla="*/ 78 w 155"/>
                  <a:gd name="T7" fmla="*/ 172 h 192"/>
                  <a:gd name="T8" fmla="*/ 77 w 155"/>
                  <a:gd name="T9" fmla="*/ 172 h 192"/>
                  <a:gd name="T10" fmla="*/ 27 w 155"/>
                  <a:gd name="T11" fmla="*/ 179 h 192"/>
                  <a:gd name="T12" fmla="*/ 18 w 155"/>
                  <a:gd name="T13" fmla="*/ 128 h 192"/>
                  <a:gd name="T14" fmla="*/ 18 w 155"/>
                  <a:gd name="T15" fmla="*/ 127 h 192"/>
                  <a:gd name="T16" fmla="*/ 18 w 155"/>
                  <a:gd name="T17" fmla="*/ 127 h 192"/>
                  <a:gd name="T18" fmla="*/ 95 w 155"/>
                  <a:gd name="T19" fmla="*/ 21 h 192"/>
                  <a:gd name="T20" fmla="*/ 133 w 155"/>
                  <a:gd name="T21" fmla="*/ 15 h 192"/>
                  <a:gd name="T22" fmla="*/ 141 w 155"/>
                  <a:gd name="T23" fmla="*/ 53 h 192"/>
                  <a:gd name="T24" fmla="*/ 74 w 155"/>
                  <a:gd name="T25" fmla="*/ 146 h 192"/>
                  <a:gd name="T26" fmla="*/ 72 w 155"/>
                  <a:gd name="T27" fmla="*/ 148 h 192"/>
                  <a:gd name="T28" fmla="*/ 72 w 155"/>
                  <a:gd name="T29" fmla="*/ 148 h 192"/>
                  <a:gd name="T30" fmla="*/ 71 w 155"/>
                  <a:gd name="T31" fmla="*/ 149 h 192"/>
                  <a:gd name="T32" fmla="*/ 60 w 155"/>
                  <a:gd name="T33" fmla="*/ 157 h 192"/>
                  <a:gd name="T34" fmla="*/ 46 w 155"/>
                  <a:gd name="T35" fmla="*/ 153 h 192"/>
                  <a:gd name="T36" fmla="*/ 42 w 155"/>
                  <a:gd name="T37" fmla="*/ 128 h 192"/>
                  <a:gd name="T38" fmla="*/ 42 w 155"/>
                  <a:gd name="T39" fmla="*/ 128 h 192"/>
                  <a:gd name="T40" fmla="*/ 42 w 155"/>
                  <a:gd name="T41" fmla="*/ 128 h 192"/>
                  <a:gd name="T42" fmla="*/ 96 w 155"/>
                  <a:gd name="T43" fmla="*/ 54 h 192"/>
                  <a:gd name="T44" fmla="*/ 95 w 155"/>
                  <a:gd name="T45" fmla="*/ 49 h 192"/>
                  <a:gd name="T46" fmla="*/ 91 w 155"/>
                  <a:gd name="T47" fmla="*/ 50 h 192"/>
                  <a:gd name="T48" fmla="*/ 37 w 155"/>
                  <a:gd name="T49" fmla="*/ 124 h 192"/>
                  <a:gd name="T50" fmla="*/ 37 w 155"/>
                  <a:gd name="T51" fmla="*/ 125 h 192"/>
                  <a:gd name="T52" fmla="*/ 37 w 155"/>
                  <a:gd name="T53" fmla="*/ 125 h 192"/>
                  <a:gd name="T54" fmla="*/ 43 w 155"/>
                  <a:gd name="T55" fmla="*/ 158 h 192"/>
                  <a:gd name="T56" fmla="*/ 61 w 155"/>
                  <a:gd name="T57" fmla="*/ 162 h 192"/>
                  <a:gd name="T58" fmla="*/ 76 w 155"/>
                  <a:gd name="T59" fmla="*/ 153 h 192"/>
                  <a:gd name="T60" fmla="*/ 77 w 155"/>
                  <a:gd name="T61" fmla="*/ 152 h 192"/>
                  <a:gd name="T62" fmla="*/ 77 w 155"/>
                  <a:gd name="T63" fmla="*/ 152 h 192"/>
                  <a:gd name="T64" fmla="*/ 137 w 155"/>
                  <a:gd name="T65" fmla="*/ 69 h 192"/>
                  <a:gd name="T66" fmla="*/ 145 w 155"/>
                  <a:gd name="T67" fmla="*/ 56 h 192"/>
                  <a:gd name="T68" fmla="*/ 146 w 155"/>
                  <a:gd name="T69" fmla="*/ 56 h 192"/>
                  <a:gd name="T70" fmla="*/ 137 w 155"/>
                  <a:gd name="T71" fmla="*/ 10 h 192"/>
                  <a:gd name="T72" fmla="*/ 90 w 155"/>
                  <a:gd name="T73" fmla="*/ 18 h 192"/>
                  <a:gd name="T74" fmla="*/ 13 w 155"/>
                  <a:gd name="T75" fmla="*/ 124 h 192"/>
                  <a:gd name="T76" fmla="*/ 12 w 155"/>
                  <a:gd name="T77" fmla="*/ 126 h 192"/>
                  <a:gd name="T78" fmla="*/ 24 w 155"/>
                  <a:gd name="T79" fmla="*/ 184 h 192"/>
                  <a:gd name="T80" fmla="*/ 49 w 155"/>
                  <a:gd name="T81" fmla="*/ 192 h 192"/>
                  <a:gd name="T82" fmla="*/ 81 w 155"/>
                  <a:gd name="T83" fmla="*/ 177 h 192"/>
                  <a:gd name="T84" fmla="*/ 82 w 155"/>
                  <a:gd name="T85" fmla="*/ 177 h 192"/>
                  <a:gd name="T86" fmla="*/ 83 w 155"/>
                  <a:gd name="T87" fmla="*/ 174 h 192"/>
                  <a:gd name="T88" fmla="*/ 146 w 155"/>
                  <a:gd name="T89" fmla="*/ 88 h 192"/>
                  <a:gd name="T90" fmla="*/ 145 w 155"/>
                  <a:gd name="T91" fmla="*/ 84 h 192"/>
                  <a:gd name="T92" fmla="*/ 141 w 155"/>
                  <a:gd name="T93" fmla="*/ 85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55" h="192">
                    <a:moveTo>
                      <a:pt x="141" y="85"/>
                    </a:moveTo>
                    <a:cubicBezTo>
                      <a:pt x="79" y="171"/>
                      <a:pt x="79" y="171"/>
                      <a:pt x="79" y="171"/>
                    </a:cubicBezTo>
                    <a:cubicBezTo>
                      <a:pt x="79" y="171"/>
                      <a:pt x="78" y="171"/>
                      <a:pt x="78" y="171"/>
                    </a:cubicBezTo>
                    <a:cubicBezTo>
                      <a:pt x="78" y="171"/>
                      <a:pt x="78" y="172"/>
                      <a:pt x="78" y="172"/>
                    </a:cubicBezTo>
                    <a:cubicBezTo>
                      <a:pt x="78" y="172"/>
                      <a:pt x="77" y="172"/>
                      <a:pt x="77" y="172"/>
                    </a:cubicBezTo>
                    <a:cubicBezTo>
                      <a:pt x="65" y="187"/>
                      <a:pt x="43" y="190"/>
                      <a:pt x="27" y="179"/>
                    </a:cubicBezTo>
                    <a:cubicBezTo>
                      <a:pt x="11" y="167"/>
                      <a:pt x="7" y="145"/>
                      <a:pt x="18" y="128"/>
                    </a:cubicBezTo>
                    <a:cubicBezTo>
                      <a:pt x="18" y="128"/>
                      <a:pt x="18" y="128"/>
                      <a:pt x="18" y="127"/>
                    </a:cubicBezTo>
                    <a:cubicBezTo>
                      <a:pt x="18" y="127"/>
                      <a:pt x="18" y="127"/>
                      <a:pt x="18" y="127"/>
                    </a:cubicBezTo>
                    <a:cubicBezTo>
                      <a:pt x="95" y="21"/>
                      <a:pt x="95" y="21"/>
                      <a:pt x="95" y="21"/>
                    </a:cubicBezTo>
                    <a:cubicBezTo>
                      <a:pt x="104" y="9"/>
                      <a:pt x="121" y="6"/>
                      <a:pt x="133" y="15"/>
                    </a:cubicBezTo>
                    <a:cubicBezTo>
                      <a:pt x="146" y="24"/>
                      <a:pt x="149" y="41"/>
                      <a:pt x="141" y="53"/>
                    </a:cubicBezTo>
                    <a:cubicBezTo>
                      <a:pt x="140" y="54"/>
                      <a:pt x="130" y="68"/>
                      <a:pt x="74" y="146"/>
                    </a:cubicBezTo>
                    <a:cubicBezTo>
                      <a:pt x="72" y="148"/>
                      <a:pt x="72" y="148"/>
                      <a:pt x="72" y="148"/>
                    </a:cubicBezTo>
                    <a:cubicBezTo>
                      <a:pt x="72" y="148"/>
                      <a:pt x="72" y="148"/>
                      <a:pt x="72" y="148"/>
                    </a:cubicBezTo>
                    <a:cubicBezTo>
                      <a:pt x="71" y="149"/>
                      <a:pt x="71" y="149"/>
                      <a:pt x="71" y="149"/>
                    </a:cubicBezTo>
                    <a:cubicBezTo>
                      <a:pt x="69" y="153"/>
                      <a:pt x="64" y="156"/>
                      <a:pt x="60" y="157"/>
                    </a:cubicBezTo>
                    <a:cubicBezTo>
                      <a:pt x="55" y="157"/>
                      <a:pt x="50" y="156"/>
                      <a:pt x="46" y="153"/>
                    </a:cubicBezTo>
                    <a:cubicBezTo>
                      <a:pt x="38" y="148"/>
                      <a:pt x="36" y="136"/>
                      <a:pt x="42" y="128"/>
                    </a:cubicBezTo>
                    <a:cubicBezTo>
                      <a:pt x="42" y="128"/>
                      <a:pt x="42" y="128"/>
                      <a:pt x="42" y="128"/>
                    </a:cubicBezTo>
                    <a:cubicBezTo>
                      <a:pt x="42" y="128"/>
                      <a:pt x="42" y="128"/>
                      <a:pt x="42" y="128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97" y="52"/>
                      <a:pt x="96" y="50"/>
                      <a:pt x="95" y="49"/>
                    </a:cubicBezTo>
                    <a:cubicBezTo>
                      <a:pt x="94" y="48"/>
                      <a:pt x="92" y="49"/>
                      <a:pt x="91" y="50"/>
                    </a:cubicBezTo>
                    <a:cubicBezTo>
                      <a:pt x="37" y="124"/>
                      <a:pt x="37" y="124"/>
                      <a:pt x="37" y="124"/>
                    </a:cubicBezTo>
                    <a:cubicBezTo>
                      <a:pt x="37" y="124"/>
                      <a:pt x="37" y="125"/>
                      <a:pt x="37" y="125"/>
                    </a:cubicBezTo>
                    <a:cubicBezTo>
                      <a:pt x="37" y="125"/>
                      <a:pt x="37" y="125"/>
                      <a:pt x="37" y="125"/>
                    </a:cubicBezTo>
                    <a:cubicBezTo>
                      <a:pt x="30" y="136"/>
                      <a:pt x="32" y="151"/>
                      <a:pt x="43" y="158"/>
                    </a:cubicBezTo>
                    <a:cubicBezTo>
                      <a:pt x="48" y="162"/>
                      <a:pt x="54" y="163"/>
                      <a:pt x="61" y="162"/>
                    </a:cubicBezTo>
                    <a:cubicBezTo>
                      <a:pt x="67" y="161"/>
                      <a:pt x="72" y="158"/>
                      <a:pt x="76" y="153"/>
                    </a:cubicBezTo>
                    <a:cubicBezTo>
                      <a:pt x="77" y="152"/>
                      <a:pt x="77" y="152"/>
                      <a:pt x="77" y="152"/>
                    </a:cubicBezTo>
                    <a:cubicBezTo>
                      <a:pt x="77" y="152"/>
                      <a:pt x="77" y="152"/>
                      <a:pt x="77" y="152"/>
                    </a:cubicBezTo>
                    <a:cubicBezTo>
                      <a:pt x="137" y="69"/>
                      <a:pt x="137" y="69"/>
                      <a:pt x="137" y="69"/>
                    </a:cubicBezTo>
                    <a:cubicBezTo>
                      <a:pt x="142" y="62"/>
                      <a:pt x="144" y="58"/>
                      <a:pt x="145" y="56"/>
                    </a:cubicBezTo>
                    <a:cubicBezTo>
                      <a:pt x="146" y="56"/>
                      <a:pt x="146" y="56"/>
                      <a:pt x="146" y="56"/>
                    </a:cubicBezTo>
                    <a:cubicBezTo>
                      <a:pt x="155" y="41"/>
                      <a:pt x="152" y="21"/>
                      <a:pt x="137" y="10"/>
                    </a:cubicBezTo>
                    <a:cubicBezTo>
                      <a:pt x="122" y="0"/>
                      <a:pt x="101" y="3"/>
                      <a:pt x="90" y="18"/>
                    </a:cubicBezTo>
                    <a:cubicBezTo>
                      <a:pt x="13" y="124"/>
                      <a:pt x="13" y="124"/>
                      <a:pt x="13" y="124"/>
                    </a:cubicBezTo>
                    <a:cubicBezTo>
                      <a:pt x="13" y="125"/>
                      <a:pt x="12" y="125"/>
                      <a:pt x="12" y="126"/>
                    </a:cubicBezTo>
                    <a:cubicBezTo>
                      <a:pt x="0" y="145"/>
                      <a:pt x="5" y="170"/>
                      <a:pt x="24" y="184"/>
                    </a:cubicBezTo>
                    <a:cubicBezTo>
                      <a:pt x="31" y="189"/>
                      <a:pt x="40" y="192"/>
                      <a:pt x="49" y="192"/>
                    </a:cubicBezTo>
                    <a:cubicBezTo>
                      <a:pt x="61" y="192"/>
                      <a:pt x="73" y="187"/>
                      <a:pt x="81" y="177"/>
                    </a:cubicBezTo>
                    <a:cubicBezTo>
                      <a:pt x="81" y="177"/>
                      <a:pt x="81" y="177"/>
                      <a:pt x="82" y="177"/>
                    </a:cubicBezTo>
                    <a:cubicBezTo>
                      <a:pt x="82" y="177"/>
                      <a:pt x="83" y="176"/>
                      <a:pt x="83" y="174"/>
                    </a:cubicBezTo>
                    <a:cubicBezTo>
                      <a:pt x="146" y="88"/>
                      <a:pt x="146" y="88"/>
                      <a:pt x="146" y="88"/>
                    </a:cubicBezTo>
                    <a:cubicBezTo>
                      <a:pt x="147" y="87"/>
                      <a:pt x="146" y="85"/>
                      <a:pt x="145" y="84"/>
                    </a:cubicBezTo>
                    <a:cubicBezTo>
                      <a:pt x="144" y="83"/>
                      <a:pt x="142" y="83"/>
                      <a:pt x="141" y="85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64" name="Freeform 98"/>
              <p:cNvSpPr>
                <a:spLocks noEditPoints="1"/>
              </p:cNvSpPr>
              <p:nvPr/>
            </p:nvSpPr>
            <p:spPr bwMode="auto">
              <a:xfrm>
                <a:off x="7199" y="2327"/>
                <a:ext cx="440" cy="387"/>
              </a:xfrm>
              <a:custGeom>
                <a:avLst/>
                <a:gdLst>
                  <a:gd name="T0" fmla="*/ 90 w 186"/>
                  <a:gd name="T1" fmla="*/ 47 h 164"/>
                  <a:gd name="T2" fmla="*/ 96 w 186"/>
                  <a:gd name="T3" fmla="*/ 47 h 164"/>
                  <a:gd name="T4" fmla="*/ 106 w 186"/>
                  <a:gd name="T5" fmla="*/ 12 h 164"/>
                  <a:gd name="T6" fmla="*/ 80 w 186"/>
                  <a:gd name="T7" fmla="*/ 12 h 164"/>
                  <a:gd name="T8" fmla="*/ 93 w 186"/>
                  <a:gd name="T9" fmla="*/ 6 h 164"/>
                  <a:gd name="T10" fmla="*/ 93 w 186"/>
                  <a:gd name="T11" fmla="*/ 19 h 164"/>
                  <a:gd name="T12" fmla="*/ 93 w 186"/>
                  <a:gd name="T13" fmla="*/ 6 h 164"/>
                  <a:gd name="T14" fmla="*/ 184 w 186"/>
                  <a:gd name="T15" fmla="*/ 37 h 164"/>
                  <a:gd name="T16" fmla="*/ 180 w 186"/>
                  <a:gd name="T17" fmla="*/ 30 h 164"/>
                  <a:gd name="T18" fmla="*/ 102 w 186"/>
                  <a:gd name="T19" fmla="*/ 27 h 164"/>
                  <a:gd name="T20" fmla="*/ 102 w 186"/>
                  <a:gd name="T21" fmla="*/ 33 h 164"/>
                  <a:gd name="T22" fmla="*/ 174 w 186"/>
                  <a:gd name="T23" fmla="*/ 131 h 164"/>
                  <a:gd name="T24" fmla="*/ 116 w 186"/>
                  <a:gd name="T25" fmla="*/ 77 h 164"/>
                  <a:gd name="T26" fmla="*/ 77 w 186"/>
                  <a:gd name="T27" fmla="*/ 76 h 164"/>
                  <a:gd name="T28" fmla="*/ 73 w 186"/>
                  <a:gd name="T29" fmla="*/ 76 h 164"/>
                  <a:gd name="T30" fmla="*/ 12 w 186"/>
                  <a:gd name="T31" fmla="*/ 33 h 164"/>
                  <a:gd name="T32" fmla="*/ 85 w 186"/>
                  <a:gd name="T33" fmla="*/ 33 h 164"/>
                  <a:gd name="T34" fmla="*/ 86 w 186"/>
                  <a:gd name="T35" fmla="*/ 32 h 164"/>
                  <a:gd name="T36" fmla="*/ 87 w 186"/>
                  <a:gd name="T37" fmla="*/ 31 h 164"/>
                  <a:gd name="T38" fmla="*/ 87 w 186"/>
                  <a:gd name="T39" fmla="*/ 30 h 164"/>
                  <a:gd name="T40" fmla="*/ 87 w 186"/>
                  <a:gd name="T41" fmla="*/ 30 h 164"/>
                  <a:gd name="T42" fmla="*/ 87 w 186"/>
                  <a:gd name="T43" fmla="*/ 29 h 164"/>
                  <a:gd name="T44" fmla="*/ 86 w 186"/>
                  <a:gd name="T45" fmla="*/ 28 h 164"/>
                  <a:gd name="T46" fmla="*/ 85 w 186"/>
                  <a:gd name="T47" fmla="*/ 27 h 164"/>
                  <a:gd name="T48" fmla="*/ 84 w 186"/>
                  <a:gd name="T49" fmla="*/ 27 h 164"/>
                  <a:gd name="T50" fmla="*/ 15 w 186"/>
                  <a:gd name="T51" fmla="*/ 19 h 164"/>
                  <a:gd name="T52" fmla="*/ 13 w 186"/>
                  <a:gd name="T53" fmla="*/ 27 h 164"/>
                  <a:gd name="T54" fmla="*/ 6 w 186"/>
                  <a:gd name="T55" fmla="*/ 30 h 164"/>
                  <a:gd name="T56" fmla="*/ 0 w 186"/>
                  <a:gd name="T57" fmla="*/ 142 h 164"/>
                  <a:gd name="T58" fmla="*/ 3 w 186"/>
                  <a:gd name="T59" fmla="*/ 146 h 164"/>
                  <a:gd name="T60" fmla="*/ 6 w 186"/>
                  <a:gd name="T61" fmla="*/ 152 h 164"/>
                  <a:gd name="T62" fmla="*/ 6 w 186"/>
                  <a:gd name="T63" fmla="*/ 153 h 164"/>
                  <a:gd name="T64" fmla="*/ 7 w 186"/>
                  <a:gd name="T65" fmla="*/ 154 h 164"/>
                  <a:gd name="T66" fmla="*/ 7 w 186"/>
                  <a:gd name="T67" fmla="*/ 155 h 164"/>
                  <a:gd name="T68" fmla="*/ 8 w 186"/>
                  <a:gd name="T69" fmla="*/ 155 h 164"/>
                  <a:gd name="T70" fmla="*/ 90 w 186"/>
                  <a:gd name="T71" fmla="*/ 155 h 164"/>
                  <a:gd name="T72" fmla="*/ 170 w 186"/>
                  <a:gd name="T73" fmla="*/ 164 h 164"/>
                  <a:gd name="T74" fmla="*/ 173 w 186"/>
                  <a:gd name="T75" fmla="*/ 155 h 164"/>
                  <a:gd name="T76" fmla="*/ 180 w 186"/>
                  <a:gd name="T77" fmla="*/ 152 h 164"/>
                  <a:gd name="T78" fmla="*/ 186 w 186"/>
                  <a:gd name="T79" fmla="*/ 40 h 164"/>
                  <a:gd name="T80" fmla="*/ 19 w 186"/>
                  <a:gd name="T81" fmla="*/ 24 h 164"/>
                  <a:gd name="T82" fmla="*/ 19 w 186"/>
                  <a:gd name="T83" fmla="*/ 27 h 164"/>
                  <a:gd name="T84" fmla="*/ 16 w 186"/>
                  <a:gd name="T85" fmla="*/ 149 h 164"/>
                  <a:gd name="T86" fmla="*/ 141 w 186"/>
                  <a:gd name="T87" fmla="*/ 149 h 164"/>
                  <a:gd name="T88" fmla="*/ 167 w 186"/>
                  <a:gd name="T89" fmla="*/ 158 h 164"/>
                  <a:gd name="T90" fmla="*/ 167 w 186"/>
                  <a:gd name="T91" fmla="*/ 155 h 164"/>
                  <a:gd name="T92" fmla="*/ 174 w 186"/>
                  <a:gd name="T93" fmla="*/ 149 h 164"/>
                  <a:gd name="T94" fmla="*/ 102 w 186"/>
                  <a:gd name="T95" fmla="*/ 101 h 164"/>
                  <a:gd name="T96" fmla="*/ 174 w 186"/>
                  <a:gd name="T97" fmla="*/ 139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86" h="164">
                    <a:moveTo>
                      <a:pt x="90" y="24"/>
                    </a:moveTo>
                    <a:cubicBezTo>
                      <a:pt x="90" y="47"/>
                      <a:pt x="90" y="47"/>
                      <a:pt x="90" y="47"/>
                    </a:cubicBezTo>
                    <a:cubicBezTo>
                      <a:pt x="90" y="48"/>
                      <a:pt x="92" y="50"/>
                      <a:pt x="93" y="50"/>
                    </a:cubicBezTo>
                    <a:cubicBezTo>
                      <a:pt x="95" y="50"/>
                      <a:pt x="96" y="48"/>
                      <a:pt x="96" y="47"/>
                    </a:cubicBezTo>
                    <a:cubicBezTo>
                      <a:pt x="96" y="24"/>
                      <a:pt x="96" y="24"/>
                      <a:pt x="96" y="24"/>
                    </a:cubicBezTo>
                    <a:cubicBezTo>
                      <a:pt x="102" y="23"/>
                      <a:pt x="106" y="18"/>
                      <a:pt x="106" y="12"/>
                    </a:cubicBezTo>
                    <a:cubicBezTo>
                      <a:pt x="106" y="5"/>
                      <a:pt x="100" y="0"/>
                      <a:pt x="93" y="0"/>
                    </a:cubicBezTo>
                    <a:cubicBezTo>
                      <a:pt x="86" y="0"/>
                      <a:pt x="80" y="5"/>
                      <a:pt x="80" y="12"/>
                    </a:cubicBezTo>
                    <a:cubicBezTo>
                      <a:pt x="80" y="18"/>
                      <a:pt x="85" y="23"/>
                      <a:pt x="90" y="24"/>
                    </a:cubicBezTo>
                    <a:close/>
                    <a:moveTo>
                      <a:pt x="93" y="6"/>
                    </a:moveTo>
                    <a:cubicBezTo>
                      <a:pt x="97" y="6"/>
                      <a:pt x="100" y="9"/>
                      <a:pt x="100" y="12"/>
                    </a:cubicBezTo>
                    <a:cubicBezTo>
                      <a:pt x="100" y="16"/>
                      <a:pt x="97" y="19"/>
                      <a:pt x="93" y="19"/>
                    </a:cubicBezTo>
                    <a:cubicBezTo>
                      <a:pt x="89" y="19"/>
                      <a:pt x="86" y="16"/>
                      <a:pt x="86" y="12"/>
                    </a:cubicBezTo>
                    <a:cubicBezTo>
                      <a:pt x="86" y="9"/>
                      <a:pt x="89" y="6"/>
                      <a:pt x="93" y="6"/>
                    </a:cubicBezTo>
                    <a:close/>
                    <a:moveTo>
                      <a:pt x="186" y="38"/>
                    </a:moveTo>
                    <a:cubicBezTo>
                      <a:pt x="185" y="37"/>
                      <a:pt x="184" y="37"/>
                      <a:pt x="184" y="37"/>
                    </a:cubicBezTo>
                    <a:cubicBezTo>
                      <a:pt x="180" y="36"/>
                      <a:pt x="180" y="36"/>
                      <a:pt x="180" y="36"/>
                    </a:cubicBezTo>
                    <a:cubicBezTo>
                      <a:pt x="180" y="30"/>
                      <a:pt x="180" y="30"/>
                      <a:pt x="180" y="30"/>
                    </a:cubicBezTo>
                    <a:cubicBezTo>
                      <a:pt x="180" y="28"/>
                      <a:pt x="179" y="27"/>
                      <a:pt x="177" y="27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101" y="27"/>
                      <a:pt x="99" y="28"/>
                      <a:pt x="99" y="30"/>
                    </a:cubicBezTo>
                    <a:cubicBezTo>
                      <a:pt x="99" y="32"/>
                      <a:pt x="101" y="33"/>
                      <a:pt x="102" y="33"/>
                    </a:cubicBezTo>
                    <a:cubicBezTo>
                      <a:pt x="174" y="33"/>
                      <a:pt x="174" y="33"/>
                      <a:pt x="174" y="33"/>
                    </a:cubicBezTo>
                    <a:cubicBezTo>
                      <a:pt x="174" y="131"/>
                      <a:pt x="174" y="131"/>
                      <a:pt x="174" y="131"/>
                    </a:cubicBezTo>
                    <a:cubicBezTo>
                      <a:pt x="121" y="77"/>
                      <a:pt x="121" y="77"/>
                      <a:pt x="121" y="77"/>
                    </a:cubicBezTo>
                    <a:cubicBezTo>
                      <a:pt x="120" y="76"/>
                      <a:pt x="118" y="76"/>
                      <a:pt x="116" y="77"/>
                    </a:cubicBezTo>
                    <a:cubicBezTo>
                      <a:pt x="97" y="96"/>
                      <a:pt x="97" y="96"/>
                      <a:pt x="97" y="96"/>
                    </a:cubicBezTo>
                    <a:cubicBezTo>
                      <a:pt x="77" y="76"/>
                      <a:pt x="77" y="76"/>
                      <a:pt x="77" y="76"/>
                    </a:cubicBezTo>
                    <a:cubicBezTo>
                      <a:pt x="77" y="75"/>
                      <a:pt x="76" y="75"/>
                      <a:pt x="75" y="75"/>
                    </a:cubicBezTo>
                    <a:cubicBezTo>
                      <a:pt x="74" y="75"/>
                      <a:pt x="74" y="76"/>
                      <a:pt x="73" y="76"/>
                    </a:cubicBezTo>
                    <a:cubicBezTo>
                      <a:pt x="12" y="145"/>
                      <a:pt x="12" y="145"/>
                      <a:pt x="12" y="145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84" y="33"/>
                      <a:pt x="84" y="33"/>
                      <a:pt x="84" y="33"/>
                    </a:cubicBezTo>
                    <a:cubicBezTo>
                      <a:pt x="84" y="33"/>
                      <a:pt x="85" y="33"/>
                      <a:pt x="85" y="33"/>
                    </a:cubicBezTo>
                    <a:cubicBezTo>
                      <a:pt x="85" y="33"/>
                      <a:pt x="85" y="33"/>
                      <a:pt x="86" y="32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6" y="32"/>
                      <a:pt x="86" y="32"/>
                      <a:pt x="86" y="32"/>
                    </a:cubicBezTo>
                    <a:cubicBezTo>
                      <a:pt x="87" y="32"/>
                      <a:pt x="87" y="31"/>
                      <a:pt x="87" y="31"/>
                    </a:cubicBezTo>
                    <a:cubicBezTo>
                      <a:pt x="87" y="31"/>
                      <a:pt x="87" y="31"/>
                      <a:pt x="87" y="31"/>
                    </a:cubicBezTo>
                    <a:cubicBezTo>
                      <a:pt x="87" y="31"/>
                      <a:pt x="87" y="30"/>
                      <a:pt x="87" y="30"/>
                    </a:cubicBezTo>
                    <a:cubicBezTo>
                      <a:pt x="87" y="30"/>
                      <a:pt x="87" y="30"/>
                      <a:pt x="87" y="30"/>
                    </a:cubicBezTo>
                    <a:cubicBezTo>
                      <a:pt x="87" y="30"/>
                      <a:pt x="87" y="30"/>
                      <a:pt x="87" y="30"/>
                    </a:cubicBezTo>
                    <a:cubicBezTo>
                      <a:pt x="87" y="30"/>
                      <a:pt x="87" y="30"/>
                      <a:pt x="87" y="30"/>
                    </a:cubicBezTo>
                    <a:cubicBezTo>
                      <a:pt x="87" y="29"/>
                      <a:pt x="87" y="29"/>
                      <a:pt x="87" y="29"/>
                    </a:cubicBezTo>
                    <a:cubicBezTo>
                      <a:pt x="87" y="29"/>
                      <a:pt x="87" y="29"/>
                      <a:pt x="87" y="28"/>
                    </a:cubicBezTo>
                    <a:cubicBezTo>
                      <a:pt x="87" y="28"/>
                      <a:pt x="86" y="28"/>
                      <a:pt x="86" y="28"/>
                    </a:cubicBezTo>
                    <a:cubicBezTo>
                      <a:pt x="86" y="28"/>
                      <a:pt x="86" y="28"/>
                      <a:pt x="86" y="28"/>
                    </a:cubicBezTo>
                    <a:cubicBezTo>
                      <a:pt x="86" y="27"/>
                      <a:pt x="86" y="27"/>
                      <a:pt x="85" y="27"/>
                    </a:cubicBezTo>
                    <a:cubicBezTo>
                      <a:pt x="85" y="27"/>
                      <a:pt x="85" y="27"/>
                      <a:pt x="85" y="27"/>
                    </a:cubicBezTo>
                    <a:cubicBezTo>
                      <a:pt x="85" y="27"/>
                      <a:pt x="85" y="27"/>
                      <a:pt x="84" y="27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6" y="18"/>
                      <a:pt x="15" y="18"/>
                      <a:pt x="15" y="19"/>
                    </a:cubicBezTo>
                    <a:cubicBezTo>
                      <a:pt x="14" y="19"/>
                      <a:pt x="14" y="20"/>
                      <a:pt x="14" y="21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8" y="27"/>
                      <a:pt x="6" y="28"/>
                      <a:pt x="6" y="30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0" y="143"/>
                      <a:pt x="0" y="144"/>
                      <a:pt x="1" y="145"/>
                    </a:cubicBezTo>
                    <a:cubicBezTo>
                      <a:pt x="1" y="145"/>
                      <a:pt x="2" y="146"/>
                      <a:pt x="3" y="146"/>
                    </a:cubicBezTo>
                    <a:cubicBezTo>
                      <a:pt x="6" y="146"/>
                      <a:pt x="6" y="146"/>
                      <a:pt x="6" y="146"/>
                    </a:cubicBezTo>
                    <a:cubicBezTo>
                      <a:pt x="6" y="152"/>
                      <a:pt x="6" y="152"/>
                      <a:pt x="6" y="152"/>
                    </a:cubicBezTo>
                    <a:cubicBezTo>
                      <a:pt x="6" y="152"/>
                      <a:pt x="6" y="152"/>
                      <a:pt x="6" y="153"/>
                    </a:cubicBezTo>
                    <a:cubicBezTo>
                      <a:pt x="6" y="153"/>
                      <a:pt x="6" y="153"/>
                      <a:pt x="6" y="153"/>
                    </a:cubicBezTo>
                    <a:cubicBezTo>
                      <a:pt x="7" y="153"/>
                      <a:pt x="7" y="154"/>
                      <a:pt x="7" y="154"/>
                    </a:cubicBezTo>
                    <a:cubicBezTo>
                      <a:pt x="7" y="154"/>
                      <a:pt x="7" y="154"/>
                      <a:pt x="7" y="154"/>
                    </a:cubicBezTo>
                    <a:cubicBezTo>
                      <a:pt x="7" y="154"/>
                      <a:pt x="7" y="154"/>
                      <a:pt x="7" y="155"/>
                    </a:cubicBezTo>
                    <a:cubicBezTo>
                      <a:pt x="7" y="155"/>
                      <a:pt x="7" y="155"/>
                      <a:pt x="7" y="155"/>
                    </a:cubicBezTo>
                    <a:cubicBezTo>
                      <a:pt x="7" y="155"/>
                      <a:pt x="8" y="155"/>
                      <a:pt x="8" y="155"/>
                    </a:cubicBezTo>
                    <a:cubicBezTo>
                      <a:pt x="8" y="155"/>
                      <a:pt x="8" y="155"/>
                      <a:pt x="8" y="155"/>
                    </a:cubicBezTo>
                    <a:cubicBezTo>
                      <a:pt x="9" y="155"/>
                      <a:pt x="9" y="155"/>
                      <a:pt x="9" y="155"/>
                    </a:cubicBezTo>
                    <a:cubicBezTo>
                      <a:pt x="90" y="155"/>
                      <a:pt x="90" y="155"/>
                      <a:pt x="90" y="155"/>
                    </a:cubicBezTo>
                    <a:cubicBezTo>
                      <a:pt x="169" y="164"/>
                      <a:pt x="169" y="164"/>
                      <a:pt x="169" y="164"/>
                    </a:cubicBezTo>
                    <a:cubicBezTo>
                      <a:pt x="169" y="164"/>
                      <a:pt x="170" y="164"/>
                      <a:pt x="170" y="164"/>
                    </a:cubicBezTo>
                    <a:cubicBezTo>
                      <a:pt x="171" y="164"/>
                      <a:pt x="172" y="163"/>
                      <a:pt x="173" y="162"/>
                    </a:cubicBezTo>
                    <a:cubicBezTo>
                      <a:pt x="173" y="155"/>
                      <a:pt x="173" y="155"/>
                      <a:pt x="173" y="155"/>
                    </a:cubicBezTo>
                    <a:cubicBezTo>
                      <a:pt x="177" y="155"/>
                      <a:pt x="177" y="155"/>
                      <a:pt x="177" y="155"/>
                    </a:cubicBezTo>
                    <a:cubicBezTo>
                      <a:pt x="179" y="155"/>
                      <a:pt x="180" y="154"/>
                      <a:pt x="180" y="152"/>
                    </a:cubicBezTo>
                    <a:cubicBezTo>
                      <a:pt x="180" y="96"/>
                      <a:pt x="180" y="96"/>
                      <a:pt x="180" y="96"/>
                    </a:cubicBezTo>
                    <a:cubicBezTo>
                      <a:pt x="186" y="40"/>
                      <a:pt x="186" y="40"/>
                      <a:pt x="186" y="40"/>
                    </a:cubicBezTo>
                    <a:cubicBezTo>
                      <a:pt x="186" y="39"/>
                      <a:pt x="186" y="38"/>
                      <a:pt x="186" y="38"/>
                    </a:cubicBezTo>
                    <a:close/>
                    <a:moveTo>
                      <a:pt x="19" y="24"/>
                    </a:moveTo>
                    <a:cubicBezTo>
                      <a:pt x="39" y="27"/>
                      <a:pt x="39" y="27"/>
                      <a:pt x="39" y="27"/>
                    </a:cubicBezTo>
                    <a:cubicBezTo>
                      <a:pt x="19" y="27"/>
                      <a:pt x="19" y="27"/>
                      <a:pt x="19" y="27"/>
                    </a:cubicBezTo>
                    <a:lnTo>
                      <a:pt x="19" y="24"/>
                    </a:lnTo>
                    <a:close/>
                    <a:moveTo>
                      <a:pt x="16" y="149"/>
                    </a:moveTo>
                    <a:cubicBezTo>
                      <a:pt x="75" y="83"/>
                      <a:pt x="75" y="83"/>
                      <a:pt x="75" y="83"/>
                    </a:cubicBezTo>
                    <a:cubicBezTo>
                      <a:pt x="141" y="149"/>
                      <a:pt x="141" y="149"/>
                      <a:pt x="141" y="149"/>
                    </a:cubicBezTo>
                    <a:lnTo>
                      <a:pt x="16" y="149"/>
                    </a:lnTo>
                    <a:close/>
                    <a:moveTo>
                      <a:pt x="167" y="158"/>
                    </a:moveTo>
                    <a:cubicBezTo>
                      <a:pt x="144" y="155"/>
                      <a:pt x="144" y="155"/>
                      <a:pt x="144" y="155"/>
                    </a:cubicBezTo>
                    <a:cubicBezTo>
                      <a:pt x="167" y="155"/>
                      <a:pt x="167" y="155"/>
                      <a:pt x="167" y="155"/>
                    </a:cubicBezTo>
                    <a:lnTo>
                      <a:pt x="167" y="158"/>
                    </a:lnTo>
                    <a:close/>
                    <a:moveTo>
                      <a:pt x="174" y="149"/>
                    </a:moveTo>
                    <a:cubicBezTo>
                      <a:pt x="150" y="149"/>
                      <a:pt x="150" y="149"/>
                      <a:pt x="150" y="149"/>
                    </a:cubicBezTo>
                    <a:cubicBezTo>
                      <a:pt x="102" y="101"/>
                      <a:pt x="102" y="101"/>
                      <a:pt x="102" y="101"/>
                    </a:cubicBezTo>
                    <a:cubicBezTo>
                      <a:pt x="119" y="84"/>
                      <a:pt x="119" y="84"/>
                      <a:pt x="119" y="84"/>
                    </a:cubicBezTo>
                    <a:cubicBezTo>
                      <a:pt x="174" y="139"/>
                      <a:pt x="174" y="139"/>
                      <a:pt x="174" y="139"/>
                    </a:cubicBezTo>
                    <a:lnTo>
                      <a:pt x="174" y="149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65" name="Freeform 99"/>
              <p:cNvSpPr>
                <a:spLocks noEditPoints="1"/>
              </p:cNvSpPr>
              <p:nvPr/>
            </p:nvSpPr>
            <p:spPr bwMode="auto">
              <a:xfrm>
                <a:off x="6532" y="2348"/>
                <a:ext cx="346" cy="345"/>
              </a:xfrm>
              <a:custGeom>
                <a:avLst/>
                <a:gdLst>
                  <a:gd name="T0" fmla="*/ 80 w 146"/>
                  <a:gd name="T1" fmla="*/ 44 h 146"/>
                  <a:gd name="T2" fmla="*/ 91 w 146"/>
                  <a:gd name="T3" fmla="*/ 33 h 146"/>
                  <a:gd name="T4" fmla="*/ 80 w 146"/>
                  <a:gd name="T5" fmla="*/ 23 h 146"/>
                  <a:gd name="T6" fmla="*/ 69 w 146"/>
                  <a:gd name="T7" fmla="*/ 33 h 146"/>
                  <a:gd name="T8" fmla="*/ 80 w 146"/>
                  <a:gd name="T9" fmla="*/ 44 h 146"/>
                  <a:gd name="T10" fmla="*/ 80 w 146"/>
                  <a:gd name="T11" fmla="*/ 29 h 146"/>
                  <a:gd name="T12" fmla="*/ 85 w 146"/>
                  <a:gd name="T13" fmla="*/ 33 h 146"/>
                  <a:gd name="T14" fmla="*/ 80 w 146"/>
                  <a:gd name="T15" fmla="*/ 38 h 146"/>
                  <a:gd name="T16" fmla="*/ 75 w 146"/>
                  <a:gd name="T17" fmla="*/ 33 h 146"/>
                  <a:gd name="T18" fmla="*/ 80 w 146"/>
                  <a:gd name="T19" fmla="*/ 29 h 146"/>
                  <a:gd name="T20" fmla="*/ 143 w 146"/>
                  <a:gd name="T21" fmla="*/ 0 h 146"/>
                  <a:gd name="T22" fmla="*/ 3 w 146"/>
                  <a:gd name="T23" fmla="*/ 0 h 146"/>
                  <a:gd name="T24" fmla="*/ 0 w 146"/>
                  <a:gd name="T25" fmla="*/ 3 h 146"/>
                  <a:gd name="T26" fmla="*/ 0 w 146"/>
                  <a:gd name="T27" fmla="*/ 143 h 146"/>
                  <a:gd name="T28" fmla="*/ 3 w 146"/>
                  <a:gd name="T29" fmla="*/ 146 h 146"/>
                  <a:gd name="T30" fmla="*/ 143 w 146"/>
                  <a:gd name="T31" fmla="*/ 146 h 146"/>
                  <a:gd name="T32" fmla="*/ 144 w 146"/>
                  <a:gd name="T33" fmla="*/ 145 h 146"/>
                  <a:gd name="T34" fmla="*/ 144 w 146"/>
                  <a:gd name="T35" fmla="*/ 145 h 146"/>
                  <a:gd name="T36" fmla="*/ 145 w 146"/>
                  <a:gd name="T37" fmla="*/ 145 h 146"/>
                  <a:gd name="T38" fmla="*/ 145 w 146"/>
                  <a:gd name="T39" fmla="*/ 145 h 146"/>
                  <a:gd name="T40" fmla="*/ 145 w 146"/>
                  <a:gd name="T41" fmla="*/ 144 h 146"/>
                  <a:gd name="T42" fmla="*/ 146 w 146"/>
                  <a:gd name="T43" fmla="*/ 143 h 146"/>
                  <a:gd name="T44" fmla="*/ 146 w 146"/>
                  <a:gd name="T45" fmla="*/ 143 h 146"/>
                  <a:gd name="T46" fmla="*/ 146 w 146"/>
                  <a:gd name="T47" fmla="*/ 3 h 146"/>
                  <a:gd name="T48" fmla="*/ 143 w 146"/>
                  <a:gd name="T49" fmla="*/ 0 h 146"/>
                  <a:gd name="T50" fmla="*/ 6 w 146"/>
                  <a:gd name="T51" fmla="*/ 140 h 146"/>
                  <a:gd name="T52" fmla="*/ 6 w 146"/>
                  <a:gd name="T53" fmla="*/ 107 h 146"/>
                  <a:gd name="T54" fmla="*/ 55 w 146"/>
                  <a:gd name="T55" fmla="*/ 58 h 146"/>
                  <a:gd name="T56" fmla="*/ 135 w 146"/>
                  <a:gd name="T57" fmla="*/ 140 h 146"/>
                  <a:gd name="T58" fmla="*/ 6 w 146"/>
                  <a:gd name="T59" fmla="*/ 140 h 146"/>
                  <a:gd name="T60" fmla="*/ 140 w 146"/>
                  <a:gd name="T61" fmla="*/ 135 h 146"/>
                  <a:gd name="T62" fmla="*/ 86 w 146"/>
                  <a:gd name="T63" fmla="*/ 81 h 146"/>
                  <a:gd name="T64" fmla="*/ 107 w 146"/>
                  <a:gd name="T65" fmla="*/ 59 h 146"/>
                  <a:gd name="T66" fmla="*/ 140 w 146"/>
                  <a:gd name="T67" fmla="*/ 92 h 146"/>
                  <a:gd name="T68" fmla="*/ 140 w 146"/>
                  <a:gd name="T69" fmla="*/ 135 h 146"/>
                  <a:gd name="T70" fmla="*/ 140 w 146"/>
                  <a:gd name="T71" fmla="*/ 84 h 146"/>
                  <a:gd name="T72" fmla="*/ 109 w 146"/>
                  <a:gd name="T73" fmla="*/ 53 h 146"/>
                  <a:gd name="T74" fmla="*/ 105 w 146"/>
                  <a:gd name="T75" fmla="*/ 53 h 146"/>
                  <a:gd name="T76" fmla="*/ 82 w 146"/>
                  <a:gd name="T77" fmla="*/ 76 h 146"/>
                  <a:gd name="T78" fmla="*/ 57 w 146"/>
                  <a:gd name="T79" fmla="*/ 52 h 146"/>
                  <a:gd name="T80" fmla="*/ 55 w 146"/>
                  <a:gd name="T81" fmla="*/ 51 h 146"/>
                  <a:gd name="T82" fmla="*/ 55 w 146"/>
                  <a:gd name="T83" fmla="*/ 51 h 146"/>
                  <a:gd name="T84" fmla="*/ 53 w 146"/>
                  <a:gd name="T85" fmla="*/ 52 h 146"/>
                  <a:gd name="T86" fmla="*/ 6 w 146"/>
                  <a:gd name="T87" fmla="*/ 98 h 146"/>
                  <a:gd name="T88" fmla="*/ 6 w 146"/>
                  <a:gd name="T89" fmla="*/ 6 h 146"/>
                  <a:gd name="T90" fmla="*/ 140 w 146"/>
                  <a:gd name="T91" fmla="*/ 6 h 146"/>
                  <a:gd name="T92" fmla="*/ 140 w 146"/>
                  <a:gd name="T93" fmla="*/ 84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46" h="146">
                    <a:moveTo>
                      <a:pt x="80" y="44"/>
                    </a:moveTo>
                    <a:cubicBezTo>
                      <a:pt x="86" y="44"/>
                      <a:pt x="91" y="39"/>
                      <a:pt x="91" y="33"/>
                    </a:cubicBezTo>
                    <a:cubicBezTo>
                      <a:pt x="91" y="27"/>
                      <a:pt x="86" y="23"/>
                      <a:pt x="80" y="23"/>
                    </a:cubicBezTo>
                    <a:cubicBezTo>
                      <a:pt x="74" y="23"/>
                      <a:pt x="69" y="27"/>
                      <a:pt x="69" y="33"/>
                    </a:cubicBezTo>
                    <a:cubicBezTo>
                      <a:pt x="69" y="39"/>
                      <a:pt x="74" y="44"/>
                      <a:pt x="80" y="44"/>
                    </a:cubicBezTo>
                    <a:close/>
                    <a:moveTo>
                      <a:pt x="80" y="29"/>
                    </a:moveTo>
                    <a:cubicBezTo>
                      <a:pt x="83" y="29"/>
                      <a:pt x="85" y="31"/>
                      <a:pt x="85" y="33"/>
                    </a:cubicBezTo>
                    <a:cubicBezTo>
                      <a:pt x="85" y="36"/>
                      <a:pt x="83" y="38"/>
                      <a:pt x="80" y="38"/>
                    </a:cubicBezTo>
                    <a:cubicBezTo>
                      <a:pt x="78" y="38"/>
                      <a:pt x="75" y="36"/>
                      <a:pt x="75" y="33"/>
                    </a:cubicBezTo>
                    <a:cubicBezTo>
                      <a:pt x="75" y="31"/>
                      <a:pt x="78" y="29"/>
                      <a:pt x="80" y="29"/>
                    </a:cubicBezTo>
                    <a:close/>
                    <a:moveTo>
                      <a:pt x="14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0" y="2"/>
                      <a:pt x="0" y="3"/>
                    </a:cubicBezTo>
                    <a:cubicBezTo>
                      <a:pt x="0" y="143"/>
                      <a:pt x="0" y="143"/>
                      <a:pt x="0" y="143"/>
                    </a:cubicBezTo>
                    <a:cubicBezTo>
                      <a:pt x="0" y="144"/>
                      <a:pt x="2" y="146"/>
                      <a:pt x="3" y="146"/>
                    </a:cubicBezTo>
                    <a:cubicBezTo>
                      <a:pt x="143" y="146"/>
                      <a:pt x="143" y="146"/>
                      <a:pt x="143" y="146"/>
                    </a:cubicBezTo>
                    <a:cubicBezTo>
                      <a:pt x="143" y="146"/>
                      <a:pt x="143" y="146"/>
                      <a:pt x="144" y="145"/>
                    </a:cubicBezTo>
                    <a:cubicBezTo>
                      <a:pt x="144" y="145"/>
                      <a:pt x="144" y="145"/>
                      <a:pt x="144" y="145"/>
                    </a:cubicBezTo>
                    <a:cubicBezTo>
                      <a:pt x="144" y="145"/>
                      <a:pt x="145" y="145"/>
                      <a:pt x="145" y="145"/>
                    </a:cubicBezTo>
                    <a:cubicBezTo>
                      <a:pt x="145" y="145"/>
                      <a:pt x="145" y="145"/>
                      <a:pt x="145" y="145"/>
                    </a:cubicBezTo>
                    <a:cubicBezTo>
                      <a:pt x="145" y="144"/>
                      <a:pt x="145" y="144"/>
                      <a:pt x="145" y="144"/>
                    </a:cubicBezTo>
                    <a:cubicBezTo>
                      <a:pt x="145" y="143"/>
                      <a:pt x="146" y="143"/>
                      <a:pt x="146" y="143"/>
                    </a:cubicBezTo>
                    <a:cubicBezTo>
                      <a:pt x="146" y="143"/>
                      <a:pt x="146" y="143"/>
                      <a:pt x="146" y="143"/>
                    </a:cubicBezTo>
                    <a:cubicBezTo>
                      <a:pt x="146" y="3"/>
                      <a:pt x="146" y="3"/>
                      <a:pt x="146" y="3"/>
                    </a:cubicBezTo>
                    <a:cubicBezTo>
                      <a:pt x="146" y="2"/>
                      <a:pt x="144" y="0"/>
                      <a:pt x="143" y="0"/>
                    </a:cubicBezTo>
                    <a:close/>
                    <a:moveTo>
                      <a:pt x="6" y="140"/>
                    </a:moveTo>
                    <a:cubicBezTo>
                      <a:pt x="6" y="107"/>
                      <a:pt x="6" y="107"/>
                      <a:pt x="6" y="107"/>
                    </a:cubicBezTo>
                    <a:cubicBezTo>
                      <a:pt x="55" y="58"/>
                      <a:pt x="55" y="58"/>
                      <a:pt x="55" y="58"/>
                    </a:cubicBezTo>
                    <a:cubicBezTo>
                      <a:pt x="135" y="140"/>
                      <a:pt x="135" y="140"/>
                      <a:pt x="135" y="140"/>
                    </a:cubicBezTo>
                    <a:lnTo>
                      <a:pt x="6" y="140"/>
                    </a:lnTo>
                    <a:close/>
                    <a:moveTo>
                      <a:pt x="140" y="135"/>
                    </a:moveTo>
                    <a:cubicBezTo>
                      <a:pt x="86" y="81"/>
                      <a:pt x="86" y="81"/>
                      <a:pt x="86" y="81"/>
                    </a:cubicBezTo>
                    <a:cubicBezTo>
                      <a:pt x="107" y="59"/>
                      <a:pt x="107" y="59"/>
                      <a:pt x="107" y="59"/>
                    </a:cubicBezTo>
                    <a:cubicBezTo>
                      <a:pt x="140" y="92"/>
                      <a:pt x="140" y="92"/>
                      <a:pt x="140" y="92"/>
                    </a:cubicBezTo>
                    <a:lnTo>
                      <a:pt x="140" y="135"/>
                    </a:lnTo>
                    <a:close/>
                    <a:moveTo>
                      <a:pt x="140" y="84"/>
                    </a:moveTo>
                    <a:cubicBezTo>
                      <a:pt x="109" y="53"/>
                      <a:pt x="109" y="53"/>
                      <a:pt x="109" y="53"/>
                    </a:cubicBezTo>
                    <a:cubicBezTo>
                      <a:pt x="108" y="52"/>
                      <a:pt x="106" y="52"/>
                      <a:pt x="105" y="53"/>
                    </a:cubicBezTo>
                    <a:cubicBezTo>
                      <a:pt x="82" y="76"/>
                      <a:pt x="82" y="76"/>
                      <a:pt x="82" y="76"/>
                    </a:cubicBezTo>
                    <a:cubicBezTo>
                      <a:pt x="57" y="52"/>
                      <a:pt x="57" y="52"/>
                      <a:pt x="57" y="52"/>
                    </a:cubicBezTo>
                    <a:cubicBezTo>
                      <a:pt x="57" y="51"/>
                      <a:pt x="56" y="51"/>
                      <a:pt x="55" y="51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54" y="51"/>
                      <a:pt x="54" y="51"/>
                      <a:pt x="53" y="52"/>
                    </a:cubicBezTo>
                    <a:cubicBezTo>
                      <a:pt x="6" y="98"/>
                      <a:pt x="6" y="98"/>
                      <a:pt x="6" y="98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140" y="6"/>
                      <a:pt x="140" y="6"/>
                      <a:pt x="140" y="6"/>
                    </a:cubicBezTo>
                    <a:lnTo>
                      <a:pt x="140" y="84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66" name="Freeform 100"/>
              <p:cNvSpPr>
                <a:spLocks noEditPoints="1"/>
              </p:cNvSpPr>
              <p:nvPr/>
            </p:nvSpPr>
            <p:spPr bwMode="auto">
              <a:xfrm>
                <a:off x="5819" y="2305"/>
                <a:ext cx="342" cy="431"/>
              </a:xfrm>
              <a:custGeom>
                <a:avLst/>
                <a:gdLst>
                  <a:gd name="T0" fmla="*/ 21 w 145"/>
                  <a:gd name="T1" fmla="*/ 61 h 182"/>
                  <a:gd name="T2" fmla="*/ 24 w 145"/>
                  <a:gd name="T3" fmla="*/ 58 h 182"/>
                  <a:gd name="T4" fmla="*/ 73 w 145"/>
                  <a:gd name="T5" fmla="*/ 6 h 182"/>
                  <a:gd name="T6" fmla="*/ 122 w 145"/>
                  <a:gd name="T7" fmla="*/ 58 h 182"/>
                  <a:gd name="T8" fmla="*/ 125 w 145"/>
                  <a:gd name="T9" fmla="*/ 61 h 182"/>
                  <a:gd name="T10" fmla="*/ 125 w 145"/>
                  <a:gd name="T11" fmla="*/ 61 h 182"/>
                  <a:gd name="T12" fmla="*/ 128 w 145"/>
                  <a:gd name="T13" fmla="*/ 58 h 182"/>
                  <a:gd name="T14" fmla="*/ 73 w 145"/>
                  <a:gd name="T15" fmla="*/ 0 h 182"/>
                  <a:gd name="T16" fmla="*/ 18 w 145"/>
                  <a:gd name="T17" fmla="*/ 58 h 182"/>
                  <a:gd name="T18" fmla="*/ 21 w 145"/>
                  <a:gd name="T19" fmla="*/ 61 h 182"/>
                  <a:gd name="T20" fmla="*/ 125 w 145"/>
                  <a:gd name="T21" fmla="*/ 68 h 182"/>
                  <a:gd name="T22" fmla="*/ 20 w 145"/>
                  <a:gd name="T23" fmla="*/ 68 h 182"/>
                  <a:gd name="T24" fmla="*/ 0 w 145"/>
                  <a:gd name="T25" fmla="*/ 91 h 182"/>
                  <a:gd name="T26" fmla="*/ 0 w 145"/>
                  <a:gd name="T27" fmla="*/ 159 h 182"/>
                  <a:gd name="T28" fmla="*/ 23 w 145"/>
                  <a:gd name="T29" fmla="*/ 182 h 182"/>
                  <a:gd name="T30" fmla="*/ 122 w 145"/>
                  <a:gd name="T31" fmla="*/ 182 h 182"/>
                  <a:gd name="T32" fmla="*/ 145 w 145"/>
                  <a:gd name="T33" fmla="*/ 159 h 182"/>
                  <a:gd name="T34" fmla="*/ 145 w 145"/>
                  <a:gd name="T35" fmla="*/ 91 h 182"/>
                  <a:gd name="T36" fmla="*/ 125 w 145"/>
                  <a:gd name="T37" fmla="*/ 68 h 182"/>
                  <a:gd name="T38" fmla="*/ 139 w 145"/>
                  <a:gd name="T39" fmla="*/ 159 h 182"/>
                  <a:gd name="T40" fmla="*/ 122 w 145"/>
                  <a:gd name="T41" fmla="*/ 176 h 182"/>
                  <a:gd name="T42" fmla="*/ 23 w 145"/>
                  <a:gd name="T43" fmla="*/ 176 h 182"/>
                  <a:gd name="T44" fmla="*/ 6 w 145"/>
                  <a:gd name="T45" fmla="*/ 159 h 182"/>
                  <a:gd name="T46" fmla="*/ 6 w 145"/>
                  <a:gd name="T47" fmla="*/ 91 h 182"/>
                  <a:gd name="T48" fmla="*/ 21 w 145"/>
                  <a:gd name="T49" fmla="*/ 74 h 182"/>
                  <a:gd name="T50" fmla="*/ 125 w 145"/>
                  <a:gd name="T51" fmla="*/ 74 h 182"/>
                  <a:gd name="T52" fmla="*/ 139 w 145"/>
                  <a:gd name="T53" fmla="*/ 91 h 182"/>
                  <a:gd name="T54" fmla="*/ 139 w 145"/>
                  <a:gd name="T55" fmla="*/ 159 h 182"/>
                  <a:gd name="T56" fmla="*/ 73 w 145"/>
                  <a:gd name="T57" fmla="*/ 99 h 182"/>
                  <a:gd name="T58" fmla="*/ 57 w 145"/>
                  <a:gd name="T59" fmla="*/ 115 h 182"/>
                  <a:gd name="T60" fmla="*/ 65 w 145"/>
                  <a:gd name="T61" fmla="*/ 129 h 182"/>
                  <a:gd name="T62" fmla="*/ 65 w 145"/>
                  <a:gd name="T63" fmla="*/ 145 h 182"/>
                  <a:gd name="T64" fmla="*/ 73 w 145"/>
                  <a:gd name="T65" fmla="*/ 153 h 182"/>
                  <a:gd name="T66" fmla="*/ 80 w 145"/>
                  <a:gd name="T67" fmla="*/ 145 h 182"/>
                  <a:gd name="T68" fmla="*/ 80 w 145"/>
                  <a:gd name="T69" fmla="*/ 129 h 182"/>
                  <a:gd name="T70" fmla="*/ 89 w 145"/>
                  <a:gd name="T71" fmla="*/ 115 h 182"/>
                  <a:gd name="T72" fmla="*/ 73 w 145"/>
                  <a:gd name="T73" fmla="*/ 99 h 182"/>
                  <a:gd name="T74" fmla="*/ 76 w 145"/>
                  <a:gd name="T75" fmla="*/ 124 h 182"/>
                  <a:gd name="T76" fmla="*/ 74 w 145"/>
                  <a:gd name="T77" fmla="*/ 127 h 182"/>
                  <a:gd name="T78" fmla="*/ 74 w 145"/>
                  <a:gd name="T79" fmla="*/ 145 h 182"/>
                  <a:gd name="T80" fmla="*/ 73 w 145"/>
                  <a:gd name="T81" fmla="*/ 147 h 182"/>
                  <a:gd name="T82" fmla="*/ 71 w 145"/>
                  <a:gd name="T83" fmla="*/ 145 h 182"/>
                  <a:gd name="T84" fmla="*/ 71 w 145"/>
                  <a:gd name="T85" fmla="*/ 127 h 182"/>
                  <a:gd name="T86" fmla="*/ 69 w 145"/>
                  <a:gd name="T87" fmla="*/ 124 h 182"/>
                  <a:gd name="T88" fmla="*/ 63 w 145"/>
                  <a:gd name="T89" fmla="*/ 115 h 182"/>
                  <a:gd name="T90" fmla="*/ 73 w 145"/>
                  <a:gd name="T91" fmla="*/ 105 h 182"/>
                  <a:gd name="T92" fmla="*/ 83 w 145"/>
                  <a:gd name="T93" fmla="*/ 115 h 182"/>
                  <a:gd name="T94" fmla="*/ 76 w 145"/>
                  <a:gd name="T95" fmla="*/ 124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5" h="182">
                    <a:moveTo>
                      <a:pt x="21" y="61"/>
                    </a:moveTo>
                    <a:cubicBezTo>
                      <a:pt x="22" y="61"/>
                      <a:pt x="24" y="60"/>
                      <a:pt x="24" y="58"/>
                    </a:cubicBezTo>
                    <a:cubicBezTo>
                      <a:pt x="24" y="33"/>
                      <a:pt x="45" y="6"/>
                      <a:pt x="73" y="6"/>
                    </a:cubicBezTo>
                    <a:cubicBezTo>
                      <a:pt x="100" y="6"/>
                      <a:pt x="121" y="33"/>
                      <a:pt x="122" y="58"/>
                    </a:cubicBezTo>
                    <a:cubicBezTo>
                      <a:pt x="122" y="60"/>
                      <a:pt x="123" y="61"/>
                      <a:pt x="125" y="61"/>
                    </a:cubicBezTo>
                    <a:cubicBezTo>
                      <a:pt x="125" y="61"/>
                      <a:pt x="125" y="61"/>
                      <a:pt x="125" y="61"/>
                    </a:cubicBezTo>
                    <a:cubicBezTo>
                      <a:pt x="127" y="61"/>
                      <a:pt x="128" y="60"/>
                      <a:pt x="128" y="58"/>
                    </a:cubicBezTo>
                    <a:cubicBezTo>
                      <a:pt x="127" y="31"/>
                      <a:pt x="104" y="0"/>
                      <a:pt x="73" y="0"/>
                    </a:cubicBezTo>
                    <a:cubicBezTo>
                      <a:pt x="41" y="0"/>
                      <a:pt x="18" y="31"/>
                      <a:pt x="18" y="58"/>
                    </a:cubicBezTo>
                    <a:cubicBezTo>
                      <a:pt x="18" y="60"/>
                      <a:pt x="19" y="61"/>
                      <a:pt x="21" y="61"/>
                    </a:cubicBezTo>
                    <a:close/>
                    <a:moveTo>
                      <a:pt x="125" y="68"/>
                    </a:moveTo>
                    <a:cubicBezTo>
                      <a:pt x="20" y="68"/>
                      <a:pt x="20" y="68"/>
                      <a:pt x="20" y="68"/>
                    </a:cubicBezTo>
                    <a:cubicBezTo>
                      <a:pt x="9" y="70"/>
                      <a:pt x="0" y="80"/>
                      <a:pt x="0" y="91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0" y="172"/>
                      <a:pt x="10" y="182"/>
                      <a:pt x="23" y="182"/>
                    </a:cubicBezTo>
                    <a:cubicBezTo>
                      <a:pt x="122" y="182"/>
                      <a:pt x="122" y="182"/>
                      <a:pt x="122" y="182"/>
                    </a:cubicBezTo>
                    <a:cubicBezTo>
                      <a:pt x="135" y="182"/>
                      <a:pt x="145" y="172"/>
                      <a:pt x="145" y="159"/>
                    </a:cubicBezTo>
                    <a:cubicBezTo>
                      <a:pt x="145" y="91"/>
                      <a:pt x="145" y="91"/>
                      <a:pt x="145" y="91"/>
                    </a:cubicBezTo>
                    <a:cubicBezTo>
                      <a:pt x="145" y="80"/>
                      <a:pt x="137" y="70"/>
                      <a:pt x="125" y="68"/>
                    </a:cubicBezTo>
                    <a:close/>
                    <a:moveTo>
                      <a:pt x="139" y="159"/>
                    </a:moveTo>
                    <a:cubicBezTo>
                      <a:pt x="139" y="168"/>
                      <a:pt x="132" y="176"/>
                      <a:pt x="122" y="176"/>
                    </a:cubicBezTo>
                    <a:cubicBezTo>
                      <a:pt x="23" y="176"/>
                      <a:pt x="23" y="176"/>
                      <a:pt x="23" y="176"/>
                    </a:cubicBezTo>
                    <a:cubicBezTo>
                      <a:pt x="14" y="176"/>
                      <a:pt x="6" y="168"/>
                      <a:pt x="6" y="159"/>
                    </a:cubicBezTo>
                    <a:cubicBezTo>
                      <a:pt x="6" y="91"/>
                      <a:pt x="6" y="91"/>
                      <a:pt x="6" y="91"/>
                    </a:cubicBezTo>
                    <a:cubicBezTo>
                      <a:pt x="6" y="83"/>
                      <a:pt x="12" y="75"/>
                      <a:pt x="21" y="74"/>
                    </a:cubicBezTo>
                    <a:cubicBezTo>
                      <a:pt x="125" y="74"/>
                      <a:pt x="125" y="74"/>
                      <a:pt x="125" y="74"/>
                    </a:cubicBezTo>
                    <a:cubicBezTo>
                      <a:pt x="133" y="75"/>
                      <a:pt x="139" y="83"/>
                      <a:pt x="139" y="91"/>
                    </a:cubicBezTo>
                    <a:lnTo>
                      <a:pt x="139" y="159"/>
                    </a:lnTo>
                    <a:close/>
                    <a:moveTo>
                      <a:pt x="73" y="99"/>
                    </a:moveTo>
                    <a:cubicBezTo>
                      <a:pt x="64" y="99"/>
                      <a:pt x="57" y="106"/>
                      <a:pt x="57" y="115"/>
                    </a:cubicBezTo>
                    <a:cubicBezTo>
                      <a:pt x="57" y="121"/>
                      <a:pt x="60" y="126"/>
                      <a:pt x="65" y="129"/>
                    </a:cubicBezTo>
                    <a:cubicBezTo>
                      <a:pt x="65" y="145"/>
                      <a:pt x="65" y="145"/>
                      <a:pt x="65" y="145"/>
                    </a:cubicBezTo>
                    <a:cubicBezTo>
                      <a:pt x="65" y="149"/>
                      <a:pt x="68" y="153"/>
                      <a:pt x="73" y="153"/>
                    </a:cubicBezTo>
                    <a:cubicBezTo>
                      <a:pt x="77" y="153"/>
                      <a:pt x="80" y="149"/>
                      <a:pt x="80" y="145"/>
                    </a:cubicBezTo>
                    <a:cubicBezTo>
                      <a:pt x="80" y="129"/>
                      <a:pt x="80" y="129"/>
                      <a:pt x="80" y="129"/>
                    </a:cubicBezTo>
                    <a:cubicBezTo>
                      <a:pt x="86" y="126"/>
                      <a:pt x="89" y="121"/>
                      <a:pt x="89" y="115"/>
                    </a:cubicBezTo>
                    <a:cubicBezTo>
                      <a:pt x="89" y="106"/>
                      <a:pt x="82" y="99"/>
                      <a:pt x="73" y="99"/>
                    </a:cubicBezTo>
                    <a:close/>
                    <a:moveTo>
                      <a:pt x="76" y="124"/>
                    </a:moveTo>
                    <a:cubicBezTo>
                      <a:pt x="75" y="125"/>
                      <a:pt x="74" y="126"/>
                      <a:pt x="74" y="127"/>
                    </a:cubicBezTo>
                    <a:cubicBezTo>
                      <a:pt x="74" y="145"/>
                      <a:pt x="74" y="145"/>
                      <a:pt x="74" y="145"/>
                    </a:cubicBezTo>
                    <a:cubicBezTo>
                      <a:pt x="74" y="146"/>
                      <a:pt x="74" y="147"/>
                      <a:pt x="73" y="147"/>
                    </a:cubicBezTo>
                    <a:cubicBezTo>
                      <a:pt x="72" y="147"/>
                      <a:pt x="71" y="146"/>
                      <a:pt x="71" y="145"/>
                    </a:cubicBezTo>
                    <a:cubicBezTo>
                      <a:pt x="71" y="127"/>
                      <a:pt x="71" y="127"/>
                      <a:pt x="71" y="127"/>
                    </a:cubicBezTo>
                    <a:cubicBezTo>
                      <a:pt x="71" y="126"/>
                      <a:pt x="70" y="125"/>
                      <a:pt x="69" y="124"/>
                    </a:cubicBezTo>
                    <a:cubicBezTo>
                      <a:pt x="65" y="123"/>
                      <a:pt x="63" y="119"/>
                      <a:pt x="63" y="115"/>
                    </a:cubicBezTo>
                    <a:cubicBezTo>
                      <a:pt x="63" y="109"/>
                      <a:pt x="67" y="105"/>
                      <a:pt x="73" y="105"/>
                    </a:cubicBezTo>
                    <a:cubicBezTo>
                      <a:pt x="78" y="105"/>
                      <a:pt x="83" y="109"/>
                      <a:pt x="83" y="115"/>
                    </a:cubicBezTo>
                    <a:cubicBezTo>
                      <a:pt x="83" y="119"/>
                      <a:pt x="80" y="123"/>
                      <a:pt x="76" y="124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67" name="Freeform 101"/>
              <p:cNvSpPr>
                <a:spLocks noEditPoints="1"/>
              </p:cNvSpPr>
              <p:nvPr/>
            </p:nvSpPr>
            <p:spPr bwMode="auto">
              <a:xfrm>
                <a:off x="5105" y="2305"/>
                <a:ext cx="342" cy="431"/>
              </a:xfrm>
              <a:custGeom>
                <a:avLst/>
                <a:gdLst>
                  <a:gd name="T0" fmla="*/ 20 w 145"/>
                  <a:gd name="T1" fmla="*/ 61 h 182"/>
                  <a:gd name="T2" fmla="*/ 20 w 145"/>
                  <a:gd name="T3" fmla="*/ 61 h 182"/>
                  <a:gd name="T4" fmla="*/ 23 w 145"/>
                  <a:gd name="T5" fmla="*/ 58 h 182"/>
                  <a:gd name="T6" fmla="*/ 73 w 145"/>
                  <a:gd name="T7" fmla="*/ 6 h 182"/>
                  <a:gd name="T8" fmla="*/ 113 w 145"/>
                  <a:gd name="T9" fmla="*/ 31 h 182"/>
                  <a:gd name="T10" fmla="*/ 117 w 145"/>
                  <a:gd name="T11" fmla="*/ 32 h 182"/>
                  <a:gd name="T12" fmla="*/ 118 w 145"/>
                  <a:gd name="T13" fmla="*/ 28 h 182"/>
                  <a:gd name="T14" fmla="*/ 73 w 145"/>
                  <a:gd name="T15" fmla="*/ 0 h 182"/>
                  <a:gd name="T16" fmla="*/ 17 w 145"/>
                  <a:gd name="T17" fmla="*/ 58 h 182"/>
                  <a:gd name="T18" fmla="*/ 20 w 145"/>
                  <a:gd name="T19" fmla="*/ 61 h 182"/>
                  <a:gd name="T20" fmla="*/ 125 w 145"/>
                  <a:gd name="T21" fmla="*/ 68 h 182"/>
                  <a:gd name="T22" fmla="*/ 20 w 145"/>
                  <a:gd name="T23" fmla="*/ 68 h 182"/>
                  <a:gd name="T24" fmla="*/ 0 w 145"/>
                  <a:gd name="T25" fmla="*/ 91 h 182"/>
                  <a:gd name="T26" fmla="*/ 0 w 145"/>
                  <a:gd name="T27" fmla="*/ 159 h 182"/>
                  <a:gd name="T28" fmla="*/ 23 w 145"/>
                  <a:gd name="T29" fmla="*/ 182 h 182"/>
                  <a:gd name="T30" fmla="*/ 122 w 145"/>
                  <a:gd name="T31" fmla="*/ 182 h 182"/>
                  <a:gd name="T32" fmla="*/ 145 w 145"/>
                  <a:gd name="T33" fmla="*/ 159 h 182"/>
                  <a:gd name="T34" fmla="*/ 145 w 145"/>
                  <a:gd name="T35" fmla="*/ 91 h 182"/>
                  <a:gd name="T36" fmla="*/ 125 w 145"/>
                  <a:gd name="T37" fmla="*/ 68 h 182"/>
                  <a:gd name="T38" fmla="*/ 139 w 145"/>
                  <a:gd name="T39" fmla="*/ 159 h 182"/>
                  <a:gd name="T40" fmla="*/ 122 w 145"/>
                  <a:gd name="T41" fmla="*/ 176 h 182"/>
                  <a:gd name="T42" fmla="*/ 23 w 145"/>
                  <a:gd name="T43" fmla="*/ 176 h 182"/>
                  <a:gd name="T44" fmla="*/ 6 w 145"/>
                  <a:gd name="T45" fmla="*/ 159 h 182"/>
                  <a:gd name="T46" fmla="*/ 6 w 145"/>
                  <a:gd name="T47" fmla="*/ 91 h 182"/>
                  <a:gd name="T48" fmla="*/ 20 w 145"/>
                  <a:gd name="T49" fmla="*/ 74 h 182"/>
                  <a:gd name="T50" fmla="*/ 124 w 145"/>
                  <a:gd name="T51" fmla="*/ 74 h 182"/>
                  <a:gd name="T52" fmla="*/ 139 w 145"/>
                  <a:gd name="T53" fmla="*/ 91 h 182"/>
                  <a:gd name="T54" fmla="*/ 139 w 145"/>
                  <a:gd name="T55" fmla="*/ 159 h 182"/>
                  <a:gd name="T56" fmla="*/ 73 w 145"/>
                  <a:gd name="T57" fmla="*/ 99 h 182"/>
                  <a:gd name="T58" fmla="*/ 57 w 145"/>
                  <a:gd name="T59" fmla="*/ 115 h 182"/>
                  <a:gd name="T60" fmla="*/ 65 w 145"/>
                  <a:gd name="T61" fmla="*/ 129 h 182"/>
                  <a:gd name="T62" fmla="*/ 65 w 145"/>
                  <a:gd name="T63" fmla="*/ 145 h 182"/>
                  <a:gd name="T64" fmla="*/ 73 w 145"/>
                  <a:gd name="T65" fmla="*/ 153 h 182"/>
                  <a:gd name="T66" fmla="*/ 80 w 145"/>
                  <a:gd name="T67" fmla="*/ 145 h 182"/>
                  <a:gd name="T68" fmla="*/ 80 w 145"/>
                  <a:gd name="T69" fmla="*/ 129 h 182"/>
                  <a:gd name="T70" fmla="*/ 89 w 145"/>
                  <a:gd name="T71" fmla="*/ 115 h 182"/>
                  <a:gd name="T72" fmla="*/ 73 w 145"/>
                  <a:gd name="T73" fmla="*/ 99 h 182"/>
                  <a:gd name="T74" fmla="*/ 76 w 145"/>
                  <a:gd name="T75" fmla="*/ 124 h 182"/>
                  <a:gd name="T76" fmla="*/ 74 w 145"/>
                  <a:gd name="T77" fmla="*/ 127 h 182"/>
                  <a:gd name="T78" fmla="*/ 74 w 145"/>
                  <a:gd name="T79" fmla="*/ 145 h 182"/>
                  <a:gd name="T80" fmla="*/ 73 w 145"/>
                  <a:gd name="T81" fmla="*/ 147 h 182"/>
                  <a:gd name="T82" fmla="*/ 71 w 145"/>
                  <a:gd name="T83" fmla="*/ 145 h 182"/>
                  <a:gd name="T84" fmla="*/ 71 w 145"/>
                  <a:gd name="T85" fmla="*/ 127 h 182"/>
                  <a:gd name="T86" fmla="*/ 69 w 145"/>
                  <a:gd name="T87" fmla="*/ 124 h 182"/>
                  <a:gd name="T88" fmla="*/ 63 w 145"/>
                  <a:gd name="T89" fmla="*/ 115 h 182"/>
                  <a:gd name="T90" fmla="*/ 73 w 145"/>
                  <a:gd name="T91" fmla="*/ 105 h 182"/>
                  <a:gd name="T92" fmla="*/ 83 w 145"/>
                  <a:gd name="T93" fmla="*/ 115 h 182"/>
                  <a:gd name="T94" fmla="*/ 76 w 145"/>
                  <a:gd name="T95" fmla="*/ 124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5" h="182">
                    <a:moveTo>
                      <a:pt x="20" y="61"/>
                    </a:moveTo>
                    <a:cubicBezTo>
                      <a:pt x="20" y="61"/>
                      <a:pt x="20" y="61"/>
                      <a:pt x="20" y="61"/>
                    </a:cubicBezTo>
                    <a:cubicBezTo>
                      <a:pt x="22" y="61"/>
                      <a:pt x="23" y="60"/>
                      <a:pt x="23" y="58"/>
                    </a:cubicBezTo>
                    <a:cubicBezTo>
                      <a:pt x="24" y="33"/>
                      <a:pt x="45" y="6"/>
                      <a:pt x="73" y="6"/>
                    </a:cubicBezTo>
                    <a:cubicBezTo>
                      <a:pt x="88" y="6"/>
                      <a:pt x="104" y="15"/>
                      <a:pt x="113" y="31"/>
                    </a:cubicBezTo>
                    <a:cubicBezTo>
                      <a:pt x="114" y="32"/>
                      <a:pt x="116" y="33"/>
                      <a:pt x="117" y="32"/>
                    </a:cubicBezTo>
                    <a:cubicBezTo>
                      <a:pt x="119" y="31"/>
                      <a:pt x="119" y="29"/>
                      <a:pt x="118" y="28"/>
                    </a:cubicBezTo>
                    <a:cubicBezTo>
                      <a:pt x="108" y="10"/>
                      <a:pt x="91" y="0"/>
                      <a:pt x="73" y="0"/>
                    </a:cubicBezTo>
                    <a:cubicBezTo>
                      <a:pt x="41" y="0"/>
                      <a:pt x="18" y="31"/>
                      <a:pt x="17" y="58"/>
                    </a:cubicBezTo>
                    <a:cubicBezTo>
                      <a:pt x="17" y="60"/>
                      <a:pt x="19" y="61"/>
                      <a:pt x="20" y="61"/>
                    </a:cubicBezTo>
                    <a:close/>
                    <a:moveTo>
                      <a:pt x="125" y="68"/>
                    </a:moveTo>
                    <a:cubicBezTo>
                      <a:pt x="20" y="68"/>
                      <a:pt x="20" y="68"/>
                      <a:pt x="20" y="68"/>
                    </a:cubicBezTo>
                    <a:cubicBezTo>
                      <a:pt x="9" y="70"/>
                      <a:pt x="0" y="80"/>
                      <a:pt x="0" y="91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0" y="172"/>
                      <a:pt x="10" y="182"/>
                      <a:pt x="23" y="182"/>
                    </a:cubicBezTo>
                    <a:cubicBezTo>
                      <a:pt x="122" y="182"/>
                      <a:pt x="122" y="182"/>
                      <a:pt x="122" y="182"/>
                    </a:cubicBezTo>
                    <a:cubicBezTo>
                      <a:pt x="135" y="182"/>
                      <a:pt x="145" y="172"/>
                      <a:pt x="145" y="159"/>
                    </a:cubicBezTo>
                    <a:cubicBezTo>
                      <a:pt x="145" y="91"/>
                      <a:pt x="145" y="91"/>
                      <a:pt x="145" y="91"/>
                    </a:cubicBezTo>
                    <a:cubicBezTo>
                      <a:pt x="145" y="80"/>
                      <a:pt x="137" y="70"/>
                      <a:pt x="125" y="68"/>
                    </a:cubicBezTo>
                    <a:close/>
                    <a:moveTo>
                      <a:pt x="139" y="159"/>
                    </a:moveTo>
                    <a:cubicBezTo>
                      <a:pt x="139" y="168"/>
                      <a:pt x="132" y="176"/>
                      <a:pt x="122" y="176"/>
                    </a:cubicBezTo>
                    <a:cubicBezTo>
                      <a:pt x="23" y="176"/>
                      <a:pt x="23" y="176"/>
                      <a:pt x="23" y="176"/>
                    </a:cubicBezTo>
                    <a:cubicBezTo>
                      <a:pt x="14" y="176"/>
                      <a:pt x="6" y="168"/>
                      <a:pt x="6" y="159"/>
                    </a:cubicBezTo>
                    <a:cubicBezTo>
                      <a:pt x="6" y="91"/>
                      <a:pt x="6" y="91"/>
                      <a:pt x="6" y="91"/>
                    </a:cubicBezTo>
                    <a:cubicBezTo>
                      <a:pt x="6" y="83"/>
                      <a:pt x="12" y="75"/>
                      <a:pt x="20" y="74"/>
                    </a:cubicBezTo>
                    <a:cubicBezTo>
                      <a:pt x="124" y="74"/>
                      <a:pt x="124" y="74"/>
                      <a:pt x="124" y="74"/>
                    </a:cubicBezTo>
                    <a:cubicBezTo>
                      <a:pt x="133" y="75"/>
                      <a:pt x="139" y="83"/>
                      <a:pt x="139" y="91"/>
                    </a:cubicBezTo>
                    <a:lnTo>
                      <a:pt x="139" y="159"/>
                    </a:lnTo>
                    <a:close/>
                    <a:moveTo>
                      <a:pt x="73" y="99"/>
                    </a:moveTo>
                    <a:cubicBezTo>
                      <a:pt x="64" y="99"/>
                      <a:pt x="57" y="106"/>
                      <a:pt x="57" y="115"/>
                    </a:cubicBezTo>
                    <a:cubicBezTo>
                      <a:pt x="57" y="121"/>
                      <a:pt x="60" y="126"/>
                      <a:pt x="65" y="129"/>
                    </a:cubicBezTo>
                    <a:cubicBezTo>
                      <a:pt x="65" y="145"/>
                      <a:pt x="65" y="145"/>
                      <a:pt x="65" y="145"/>
                    </a:cubicBezTo>
                    <a:cubicBezTo>
                      <a:pt x="65" y="149"/>
                      <a:pt x="68" y="153"/>
                      <a:pt x="73" y="153"/>
                    </a:cubicBezTo>
                    <a:cubicBezTo>
                      <a:pt x="77" y="153"/>
                      <a:pt x="80" y="149"/>
                      <a:pt x="80" y="145"/>
                    </a:cubicBezTo>
                    <a:cubicBezTo>
                      <a:pt x="80" y="129"/>
                      <a:pt x="80" y="129"/>
                      <a:pt x="80" y="129"/>
                    </a:cubicBezTo>
                    <a:cubicBezTo>
                      <a:pt x="85" y="126"/>
                      <a:pt x="89" y="121"/>
                      <a:pt x="89" y="115"/>
                    </a:cubicBezTo>
                    <a:cubicBezTo>
                      <a:pt x="89" y="106"/>
                      <a:pt x="81" y="99"/>
                      <a:pt x="73" y="99"/>
                    </a:cubicBezTo>
                    <a:close/>
                    <a:moveTo>
                      <a:pt x="76" y="124"/>
                    </a:moveTo>
                    <a:cubicBezTo>
                      <a:pt x="75" y="125"/>
                      <a:pt x="74" y="126"/>
                      <a:pt x="74" y="127"/>
                    </a:cubicBezTo>
                    <a:cubicBezTo>
                      <a:pt x="74" y="145"/>
                      <a:pt x="74" y="145"/>
                      <a:pt x="74" y="145"/>
                    </a:cubicBezTo>
                    <a:cubicBezTo>
                      <a:pt x="74" y="146"/>
                      <a:pt x="73" y="147"/>
                      <a:pt x="73" y="147"/>
                    </a:cubicBezTo>
                    <a:cubicBezTo>
                      <a:pt x="72" y="147"/>
                      <a:pt x="71" y="146"/>
                      <a:pt x="71" y="145"/>
                    </a:cubicBezTo>
                    <a:cubicBezTo>
                      <a:pt x="71" y="127"/>
                      <a:pt x="71" y="127"/>
                      <a:pt x="71" y="127"/>
                    </a:cubicBezTo>
                    <a:cubicBezTo>
                      <a:pt x="71" y="126"/>
                      <a:pt x="70" y="125"/>
                      <a:pt x="69" y="124"/>
                    </a:cubicBezTo>
                    <a:cubicBezTo>
                      <a:pt x="65" y="123"/>
                      <a:pt x="63" y="119"/>
                      <a:pt x="63" y="115"/>
                    </a:cubicBezTo>
                    <a:cubicBezTo>
                      <a:pt x="63" y="109"/>
                      <a:pt x="67" y="105"/>
                      <a:pt x="73" y="105"/>
                    </a:cubicBezTo>
                    <a:cubicBezTo>
                      <a:pt x="78" y="105"/>
                      <a:pt x="83" y="109"/>
                      <a:pt x="83" y="115"/>
                    </a:cubicBezTo>
                    <a:cubicBezTo>
                      <a:pt x="83" y="119"/>
                      <a:pt x="80" y="123"/>
                      <a:pt x="76" y="124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68" name="Freeform 102"/>
              <p:cNvSpPr>
                <a:spLocks noEditPoints="1"/>
              </p:cNvSpPr>
              <p:nvPr/>
            </p:nvSpPr>
            <p:spPr bwMode="auto">
              <a:xfrm>
                <a:off x="4370" y="2336"/>
                <a:ext cx="382" cy="369"/>
              </a:xfrm>
              <a:custGeom>
                <a:avLst/>
                <a:gdLst>
                  <a:gd name="T0" fmla="*/ 159 w 162"/>
                  <a:gd name="T1" fmla="*/ 131 h 156"/>
                  <a:gd name="T2" fmla="*/ 135 w 162"/>
                  <a:gd name="T3" fmla="*/ 131 h 156"/>
                  <a:gd name="T4" fmla="*/ 135 w 162"/>
                  <a:gd name="T5" fmla="*/ 26 h 156"/>
                  <a:gd name="T6" fmla="*/ 146 w 162"/>
                  <a:gd name="T7" fmla="*/ 16 h 156"/>
                  <a:gd name="T8" fmla="*/ 146 w 162"/>
                  <a:gd name="T9" fmla="*/ 12 h 156"/>
                  <a:gd name="T10" fmla="*/ 141 w 162"/>
                  <a:gd name="T11" fmla="*/ 12 h 156"/>
                  <a:gd name="T12" fmla="*/ 131 w 162"/>
                  <a:gd name="T13" fmla="*/ 22 h 156"/>
                  <a:gd name="T14" fmla="*/ 27 w 162"/>
                  <a:gd name="T15" fmla="*/ 22 h 156"/>
                  <a:gd name="T16" fmla="*/ 27 w 162"/>
                  <a:gd name="T17" fmla="*/ 3 h 156"/>
                  <a:gd name="T18" fmla="*/ 24 w 162"/>
                  <a:gd name="T19" fmla="*/ 0 h 156"/>
                  <a:gd name="T20" fmla="*/ 21 w 162"/>
                  <a:gd name="T21" fmla="*/ 3 h 156"/>
                  <a:gd name="T22" fmla="*/ 21 w 162"/>
                  <a:gd name="T23" fmla="*/ 22 h 156"/>
                  <a:gd name="T24" fmla="*/ 3 w 162"/>
                  <a:gd name="T25" fmla="*/ 22 h 156"/>
                  <a:gd name="T26" fmla="*/ 0 w 162"/>
                  <a:gd name="T27" fmla="*/ 25 h 156"/>
                  <a:gd name="T28" fmla="*/ 3 w 162"/>
                  <a:gd name="T29" fmla="*/ 28 h 156"/>
                  <a:gd name="T30" fmla="*/ 21 w 162"/>
                  <a:gd name="T31" fmla="*/ 28 h 156"/>
                  <a:gd name="T32" fmla="*/ 21 w 162"/>
                  <a:gd name="T33" fmla="*/ 134 h 156"/>
                  <a:gd name="T34" fmla="*/ 24 w 162"/>
                  <a:gd name="T35" fmla="*/ 137 h 156"/>
                  <a:gd name="T36" fmla="*/ 129 w 162"/>
                  <a:gd name="T37" fmla="*/ 137 h 156"/>
                  <a:gd name="T38" fmla="*/ 129 w 162"/>
                  <a:gd name="T39" fmla="*/ 153 h 156"/>
                  <a:gd name="T40" fmla="*/ 132 w 162"/>
                  <a:gd name="T41" fmla="*/ 156 h 156"/>
                  <a:gd name="T42" fmla="*/ 135 w 162"/>
                  <a:gd name="T43" fmla="*/ 153 h 156"/>
                  <a:gd name="T44" fmla="*/ 135 w 162"/>
                  <a:gd name="T45" fmla="*/ 137 h 156"/>
                  <a:gd name="T46" fmla="*/ 159 w 162"/>
                  <a:gd name="T47" fmla="*/ 137 h 156"/>
                  <a:gd name="T48" fmla="*/ 162 w 162"/>
                  <a:gd name="T49" fmla="*/ 134 h 156"/>
                  <a:gd name="T50" fmla="*/ 159 w 162"/>
                  <a:gd name="T51" fmla="*/ 131 h 156"/>
                  <a:gd name="T52" fmla="*/ 27 w 162"/>
                  <a:gd name="T53" fmla="*/ 28 h 156"/>
                  <a:gd name="T54" fmla="*/ 125 w 162"/>
                  <a:gd name="T55" fmla="*/ 28 h 156"/>
                  <a:gd name="T56" fmla="*/ 27 w 162"/>
                  <a:gd name="T57" fmla="*/ 126 h 156"/>
                  <a:gd name="T58" fmla="*/ 27 w 162"/>
                  <a:gd name="T59" fmla="*/ 28 h 156"/>
                  <a:gd name="T60" fmla="*/ 129 w 162"/>
                  <a:gd name="T61" fmla="*/ 131 h 156"/>
                  <a:gd name="T62" fmla="*/ 30 w 162"/>
                  <a:gd name="T63" fmla="*/ 131 h 156"/>
                  <a:gd name="T64" fmla="*/ 129 w 162"/>
                  <a:gd name="T65" fmla="*/ 32 h 156"/>
                  <a:gd name="T66" fmla="*/ 129 w 162"/>
                  <a:gd name="T67" fmla="*/ 131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2" h="156">
                    <a:moveTo>
                      <a:pt x="159" y="131"/>
                    </a:moveTo>
                    <a:cubicBezTo>
                      <a:pt x="135" y="131"/>
                      <a:pt x="135" y="131"/>
                      <a:pt x="135" y="131"/>
                    </a:cubicBezTo>
                    <a:cubicBezTo>
                      <a:pt x="135" y="26"/>
                      <a:pt x="135" y="26"/>
                      <a:pt x="135" y="26"/>
                    </a:cubicBezTo>
                    <a:cubicBezTo>
                      <a:pt x="146" y="16"/>
                      <a:pt x="146" y="16"/>
                      <a:pt x="146" y="16"/>
                    </a:cubicBezTo>
                    <a:cubicBezTo>
                      <a:pt x="147" y="15"/>
                      <a:pt x="147" y="13"/>
                      <a:pt x="146" y="12"/>
                    </a:cubicBezTo>
                    <a:cubicBezTo>
                      <a:pt x="145" y="11"/>
                      <a:pt x="143" y="11"/>
                      <a:pt x="141" y="12"/>
                    </a:cubicBezTo>
                    <a:cubicBezTo>
                      <a:pt x="131" y="22"/>
                      <a:pt x="131" y="22"/>
                      <a:pt x="131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7" y="1"/>
                      <a:pt x="26" y="0"/>
                      <a:pt x="24" y="0"/>
                    </a:cubicBezTo>
                    <a:cubicBezTo>
                      <a:pt x="22" y="0"/>
                      <a:pt x="21" y="1"/>
                      <a:pt x="21" y="3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2" y="22"/>
                      <a:pt x="0" y="23"/>
                      <a:pt x="0" y="25"/>
                    </a:cubicBezTo>
                    <a:cubicBezTo>
                      <a:pt x="0" y="26"/>
                      <a:pt x="2" y="28"/>
                      <a:pt x="3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134"/>
                      <a:pt x="21" y="134"/>
                      <a:pt x="21" y="134"/>
                    </a:cubicBezTo>
                    <a:cubicBezTo>
                      <a:pt x="21" y="136"/>
                      <a:pt x="22" y="137"/>
                      <a:pt x="24" y="137"/>
                    </a:cubicBezTo>
                    <a:cubicBezTo>
                      <a:pt x="129" y="137"/>
                      <a:pt x="129" y="137"/>
                      <a:pt x="129" y="137"/>
                    </a:cubicBezTo>
                    <a:cubicBezTo>
                      <a:pt x="129" y="153"/>
                      <a:pt x="129" y="153"/>
                      <a:pt x="129" y="153"/>
                    </a:cubicBezTo>
                    <a:cubicBezTo>
                      <a:pt x="129" y="154"/>
                      <a:pt x="131" y="156"/>
                      <a:pt x="132" y="156"/>
                    </a:cubicBezTo>
                    <a:cubicBezTo>
                      <a:pt x="134" y="156"/>
                      <a:pt x="135" y="154"/>
                      <a:pt x="135" y="153"/>
                    </a:cubicBezTo>
                    <a:cubicBezTo>
                      <a:pt x="135" y="137"/>
                      <a:pt x="135" y="137"/>
                      <a:pt x="135" y="137"/>
                    </a:cubicBezTo>
                    <a:cubicBezTo>
                      <a:pt x="159" y="137"/>
                      <a:pt x="159" y="137"/>
                      <a:pt x="159" y="137"/>
                    </a:cubicBezTo>
                    <a:cubicBezTo>
                      <a:pt x="161" y="137"/>
                      <a:pt x="162" y="136"/>
                      <a:pt x="162" y="134"/>
                    </a:cubicBezTo>
                    <a:cubicBezTo>
                      <a:pt x="162" y="133"/>
                      <a:pt x="161" y="131"/>
                      <a:pt x="159" y="131"/>
                    </a:cubicBezTo>
                    <a:close/>
                    <a:moveTo>
                      <a:pt x="27" y="28"/>
                    </a:moveTo>
                    <a:cubicBezTo>
                      <a:pt x="125" y="28"/>
                      <a:pt x="125" y="28"/>
                      <a:pt x="125" y="28"/>
                    </a:cubicBezTo>
                    <a:cubicBezTo>
                      <a:pt x="27" y="126"/>
                      <a:pt x="27" y="126"/>
                      <a:pt x="27" y="126"/>
                    </a:cubicBezTo>
                    <a:lnTo>
                      <a:pt x="27" y="28"/>
                    </a:lnTo>
                    <a:close/>
                    <a:moveTo>
                      <a:pt x="129" y="131"/>
                    </a:moveTo>
                    <a:cubicBezTo>
                      <a:pt x="30" y="131"/>
                      <a:pt x="30" y="131"/>
                      <a:pt x="30" y="131"/>
                    </a:cubicBezTo>
                    <a:cubicBezTo>
                      <a:pt x="129" y="32"/>
                      <a:pt x="129" y="32"/>
                      <a:pt x="129" y="32"/>
                    </a:cubicBezTo>
                    <a:lnTo>
                      <a:pt x="129" y="131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69" name="Freeform 103"/>
              <p:cNvSpPr>
                <a:spLocks noEditPoints="1"/>
              </p:cNvSpPr>
              <p:nvPr/>
            </p:nvSpPr>
            <p:spPr bwMode="auto">
              <a:xfrm>
                <a:off x="3665" y="2338"/>
                <a:ext cx="364" cy="364"/>
              </a:xfrm>
              <a:custGeom>
                <a:avLst/>
                <a:gdLst>
                  <a:gd name="T0" fmla="*/ 64 w 154"/>
                  <a:gd name="T1" fmla="*/ 88 h 154"/>
                  <a:gd name="T2" fmla="*/ 13 w 154"/>
                  <a:gd name="T3" fmla="*/ 88 h 154"/>
                  <a:gd name="T4" fmla="*/ 11 w 154"/>
                  <a:gd name="T5" fmla="*/ 93 h 154"/>
                  <a:gd name="T6" fmla="*/ 24 w 154"/>
                  <a:gd name="T7" fmla="*/ 102 h 154"/>
                  <a:gd name="T8" fmla="*/ 20 w 154"/>
                  <a:gd name="T9" fmla="*/ 94 h 154"/>
                  <a:gd name="T10" fmla="*/ 1 w 154"/>
                  <a:gd name="T11" fmla="*/ 149 h 154"/>
                  <a:gd name="T12" fmla="*/ 3 w 154"/>
                  <a:gd name="T13" fmla="*/ 154 h 154"/>
                  <a:gd name="T14" fmla="*/ 60 w 154"/>
                  <a:gd name="T15" fmla="*/ 98 h 154"/>
                  <a:gd name="T16" fmla="*/ 56 w 154"/>
                  <a:gd name="T17" fmla="*/ 130 h 154"/>
                  <a:gd name="T18" fmla="*/ 52 w 154"/>
                  <a:gd name="T19" fmla="*/ 134 h 154"/>
                  <a:gd name="T20" fmla="*/ 63 w 154"/>
                  <a:gd name="T21" fmla="*/ 144 h 154"/>
                  <a:gd name="T22" fmla="*/ 66 w 154"/>
                  <a:gd name="T23" fmla="*/ 141 h 154"/>
                  <a:gd name="T24" fmla="*/ 66 w 154"/>
                  <a:gd name="T25" fmla="*/ 90 h 154"/>
                  <a:gd name="T26" fmla="*/ 90 w 154"/>
                  <a:gd name="T27" fmla="*/ 65 h 154"/>
                  <a:gd name="T28" fmla="*/ 141 w 154"/>
                  <a:gd name="T29" fmla="*/ 66 h 154"/>
                  <a:gd name="T30" fmla="*/ 143 w 154"/>
                  <a:gd name="T31" fmla="*/ 61 h 154"/>
                  <a:gd name="T32" fmla="*/ 130 w 154"/>
                  <a:gd name="T33" fmla="*/ 52 h 154"/>
                  <a:gd name="T34" fmla="*/ 134 w 154"/>
                  <a:gd name="T35" fmla="*/ 60 h 154"/>
                  <a:gd name="T36" fmla="*/ 153 w 154"/>
                  <a:gd name="T37" fmla="*/ 5 h 154"/>
                  <a:gd name="T38" fmla="*/ 149 w 154"/>
                  <a:gd name="T39" fmla="*/ 1 h 154"/>
                  <a:gd name="T40" fmla="*/ 94 w 154"/>
                  <a:gd name="T41" fmla="*/ 20 h 154"/>
                  <a:gd name="T42" fmla="*/ 102 w 154"/>
                  <a:gd name="T43" fmla="*/ 24 h 154"/>
                  <a:gd name="T44" fmla="*/ 93 w 154"/>
                  <a:gd name="T45" fmla="*/ 11 h 154"/>
                  <a:gd name="T46" fmla="*/ 88 w 154"/>
                  <a:gd name="T47" fmla="*/ 13 h 154"/>
                  <a:gd name="T48" fmla="*/ 88 w 154"/>
                  <a:gd name="T49" fmla="*/ 64 h 154"/>
                  <a:gd name="T50" fmla="*/ 61 w 154"/>
                  <a:gd name="T51" fmla="*/ 11 h 154"/>
                  <a:gd name="T52" fmla="*/ 52 w 154"/>
                  <a:gd name="T53" fmla="*/ 24 h 154"/>
                  <a:gd name="T54" fmla="*/ 60 w 154"/>
                  <a:gd name="T55" fmla="*/ 20 h 154"/>
                  <a:gd name="T56" fmla="*/ 6 w 154"/>
                  <a:gd name="T57" fmla="*/ 1 h 154"/>
                  <a:gd name="T58" fmla="*/ 1 w 154"/>
                  <a:gd name="T59" fmla="*/ 5 h 154"/>
                  <a:gd name="T60" fmla="*/ 20 w 154"/>
                  <a:gd name="T61" fmla="*/ 60 h 154"/>
                  <a:gd name="T62" fmla="*/ 24 w 154"/>
                  <a:gd name="T63" fmla="*/ 52 h 154"/>
                  <a:gd name="T64" fmla="*/ 11 w 154"/>
                  <a:gd name="T65" fmla="*/ 61 h 154"/>
                  <a:gd name="T66" fmla="*/ 13 w 154"/>
                  <a:gd name="T67" fmla="*/ 66 h 154"/>
                  <a:gd name="T68" fmla="*/ 64 w 154"/>
                  <a:gd name="T69" fmla="*/ 65 h 154"/>
                  <a:gd name="T70" fmla="*/ 66 w 154"/>
                  <a:gd name="T71" fmla="*/ 63 h 154"/>
                  <a:gd name="T72" fmla="*/ 64 w 154"/>
                  <a:gd name="T73" fmla="*/ 10 h 154"/>
                  <a:gd name="T74" fmla="*/ 134 w 154"/>
                  <a:gd name="T75" fmla="*/ 94 h 154"/>
                  <a:gd name="T76" fmla="*/ 130 w 154"/>
                  <a:gd name="T77" fmla="*/ 102 h 154"/>
                  <a:gd name="T78" fmla="*/ 143 w 154"/>
                  <a:gd name="T79" fmla="*/ 93 h 154"/>
                  <a:gd name="T80" fmla="*/ 141 w 154"/>
                  <a:gd name="T81" fmla="*/ 88 h 154"/>
                  <a:gd name="T82" fmla="*/ 90 w 154"/>
                  <a:gd name="T83" fmla="*/ 88 h 154"/>
                  <a:gd name="T84" fmla="*/ 88 w 154"/>
                  <a:gd name="T85" fmla="*/ 91 h 154"/>
                  <a:gd name="T86" fmla="*/ 90 w 154"/>
                  <a:gd name="T87" fmla="*/ 144 h 154"/>
                  <a:gd name="T88" fmla="*/ 93 w 154"/>
                  <a:gd name="T89" fmla="*/ 143 h 154"/>
                  <a:gd name="T90" fmla="*/ 102 w 154"/>
                  <a:gd name="T91" fmla="*/ 130 h 154"/>
                  <a:gd name="T92" fmla="*/ 94 w 154"/>
                  <a:gd name="T93" fmla="*/ 134 h 154"/>
                  <a:gd name="T94" fmla="*/ 149 w 154"/>
                  <a:gd name="T95" fmla="*/ 153 h 154"/>
                  <a:gd name="T96" fmla="*/ 153 w 154"/>
                  <a:gd name="T97" fmla="*/ 153 h 154"/>
                  <a:gd name="T98" fmla="*/ 99 w 154"/>
                  <a:gd name="T99" fmla="*/ 94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54" h="154">
                    <a:moveTo>
                      <a:pt x="66" y="90"/>
                    </a:moveTo>
                    <a:cubicBezTo>
                      <a:pt x="65" y="89"/>
                      <a:pt x="65" y="89"/>
                      <a:pt x="64" y="88"/>
                    </a:cubicBezTo>
                    <a:cubicBezTo>
                      <a:pt x="64" y="88"/>
                      <a:pt x="63" y="88"/>
                      <a:pt x="63" y="88"/>
                    </a:cubicBezTo>
                    <a:cubicBezTo>
                      <a:pt x="13" y="88"/>
                      <a:pt x="13" y="88"/>
                      <a:pt x="13" y="88"/>
                    </a:cubicBezTo>
                    <a:cubicBezTo>
                      <a:pt x="12" y="88"/>
                      <a:pt x="11" y="89"/>
                      <a:pt x="10" y="90"/>
                    </a:cubicBezTo>
                    <a:cubicBezTo>
                      <a:pt x="10" y="91"/>
                      <a:pt x="10" y="92"/>
                      <a:pt x="11" y="93"/>
                    </a:cubicBezTo>
                    <a:cubicBezTo>
                      <a:pt x="20" y="102"/>
                      <a:pt x="20" y="102"/>
                      <a:pt x="20" y="102"/>
                    </a:cubicBezTo>
                    <a:cubicBezTo>
                      <a:pt x="21" y="103"/>
                      <a:pt x="23" y="103"/>
                      <a:pt x="24" y="102"/>
                    </a:cubicBezTo>
                    <a:cubicBezTo>
                      <a:pt x="25" y="101"/>
                      <a:pt x="25" y="99"/>
                      <a:pt x="24" y="98"/>
                    </a:cubicBezTo>
                    <a:cubicBezTo>
                      <a:pt x="20" y="94"/>
                      <a:pt x="20" y="94"/>
                      <a:pt x="20" y="94"/>
                    </a:cubicBezTo>
                    <a:cubicBezTo>
                      <a:pt x="56" y="94"/>
                      <a:pt x="56" y="94"/>
                      <a:pt x="56" y="94"/>
                    </a:cubicBezTo>
                    <a:cubicBezTo>
                      <a:pt x="1" y="149"/>
                      <a:pt x="1" y="149"/>
                      <a:pt x="1" y="149"/>
                    </a:cubicBezTo>
                    <a:cubicBezTo>
                      <a:pt x="0" y="150"/>
                      <a:pt x="0" y="152"/>
                      <a:pt x="1" y="153"/>
                    </a:cubicBezTo>
                    <a:cubicBezTo>
                      <a:pt x="2" y="154"/>
                      <a:pt x="3" y="154"/>
                      <a:pt x="3" y="154"/>
                    </a:cubicBezTo>
                    <a:cubicBezTo>
                      <a:pt x="4" y="154"/>
                      <a:pt x="5" y="154"/>
                      <a:pt x="6" y="153"/>
                    </a:cubicBezTo>
                    <a:cubicBezTo>
                      <a:pt x="60" y="98"/>
                      <a:pt x="60" y="98"/>
                      <a:pt x="60" y="98"/>
                    </a:cubicBezTo>
                    <a:cubicBezTo>
                      <a:pt x="60" y="134"/>
                      <a:pt x="60" y="134"/>
                      <a:pt x="60" y="134"/>
                    </a:cubicBezTo>
                    <a:cubicBezTo>
                      <a:pt x="56" y="130"/>
                      <a:pt x="56" y="130"/>
                      <a:pt x="56" y="130"/>
                    </a:cubicBezTo>
                    <a:cubicBezTo>
                      <a:pt x="55" y="129"/>
                      <a:pt x="53" y="129"/>
                      <a:pt x="52" y="130"/>
                    </a:cubicBezTo>
                    <a:cubicBezTo>
                      <a:pt x="51" y="131"/>
                      <a:pt x="51" y="133"/>
                      <a:pt x="52" y="134"/>
                    </a:cubicBezTo>
                    <a:cubicBezTo>
                      <a:pt x="61" y="143"/>
                      <a:pt x="61" y="143"/>
                      <a:pt x="61" y="143"/>
                    </a:cubicBezTo>
                    <a:cubicBezTo>
                      <a:pt x="61" y="144"/>
                      <a:pt x="62" y="144"/>
                      <a:pt x="63" y="144"/>
                    </a:cubicBezTo>
                    <a:cubicBezTo>
                      <a:pt x="63" y="144"/>
                      <a:pt x="64" y="144"/>
                      <a:pt x="64" y="144"/>
                    </a:cubicBezTo>
                    <a:cubicBezTo>
                      <a:pt x="65" y="143"/>
                      <a:pt x="66" y="142"/>
                      <a:pt x="66" y="141"/>
                    </a:cubicBezTo>
                    <a:cubicBezTo>
                      <a:pt x="66" y="91"/>
                      <a:pt x="66" y="91"/>
                      <a:pt x="66" y="91"/>
                    </a:cubicBezTo>
                    <a:cubicBezTo>
                      <a:pt x="66" y="91"/>
                      <a:pt x="66" y="90"/>
                      <a:pt x="66" y="90"/>
                    </a:cubicBezTo>
                    <a:close/>
                    <a:moveTo>
                      <a:pt x="88" y="64"/>
                    </a:moveTo>
                    <a:cubicBezTo>
                      <a:pt x="89" y="65"/>
                      <a:pt x="89" y="65"/>
                      <a:pt x="90" y="65"/>
                    </a:cubicBezTo>
                    <a:cubicBezTo>
                      <a:pt x="90" y="66"/>
                      <a:pt x="91" y="66"/>
                      <a:pt x="91" y="66"/>
                    </a:cubicBezTo>
                    <a:cubicBezTo>
                      <a:pt x="141" y="66"/>
                      <a:pt x="141" y="66"/>
                      <a:pt x="141" y="66"/>
                    </a:cubicBezTo>
                    <a:cubicBezTo>
                      <a:pt x="142" y="66"/>
                      <a:pt x="143" y="65"/>
                      <a:pt x="144" y="64"/>
                    </a:cubicBezTo>
                    <a:cubicBezTo>
                      <a:pt x="144" y="63"/>
                      <a:pt x="144" y="61"/>
                      <a:pt x="143" y="61"/>
                    </a:cubicBezTo>
                    <a:cubicBezTo>
                      <a:pt x="134" y="52"/>
                      <a:pt x="134" y="52"/>
                      <a:pt x="134" y="52"/>
                    </a:cubicBezTo>
                    <a:cubicBezTo>
                      <a:pt x="133" y="51"/>
                      <a:pt x="131" y="51"/>
                      <a:pt x="130" y="52"/>
                    </a:cubicBezTo>
                    <a:cubicBezTo>
                      <a:pt x="129" y="53"/>
                      <a:pt x="129" y="55"/>
                      <a:pt x="130" y="56"/>
                    </a:cubicBezTo>
                    <a:cubicBezTo>
                      <a:pt x="134" y="60"/>
                      <a:pt x="134" y="60"/>
                      <a:pt x="134" y="60"/>
                    </a:cubicBezTo>
                    <a:cubicBezTo>
                      <a:pt x="99" y="60"/>
                      <a:pt x="99" y="60"/>
                      <a:pt x="99" y="60"/>
                    </a:cubicBezTo>
                    <a:cubicBezTo>
                      <a:pt x="153" y="5"/>
                      <a:pt x="153" y="5"/>
                      <a:pt x="153" y="5"/>
                    </a:cubicBezTo>
                    <a:cubicBezTo>
                      <a:pt x="154" y="4"/>
                      <a:pt x="154" y="2"/>
                      <a:pt x="153" y="1"/>
                    </a:cubicBezTo>
                    <a:cubicBezTo>
                      <a:pt x="152" y="0"/>
                      <a:pt x="150" y="0"/>
                      <a:pt x="149" y="1"/>
                    </a:cubicBezTo>
                    <a:cubicBezTo>
                      <a:pt x="94" y="55"/>
                      <a:pt x="94" y="55"/>
                      <a:pt x="94" y="55"/>
                    </a:cubicBezTo>
                    <a:cubicBezTo>
                      <a:pt x="94" y="20"/>
                      <a:pt x="94" y="20"/>
                      <a:pt x="94" y="20"/>
                    </a:cubicBezTo>
                    <a:cubicBezTo>
                      <a:pt x="98" y="24"/>
                      <a:pt x="98" y="24"/>
                      <a:pt x="98" y="24"/>
                    </a:cubicBezTo>
                    <a:cubicBezTo>
                      <a:pt x="99" y="25"/>
                      <a:pt x="101" y="25"/>
                      <a:pt x="102" y="24"/>
                    </a:cubicBezTo>
                    <a:cubicBezTo>
                      <a:pt x="103" y="23"/>
                      <a:pt x="103" y="21"/>
                      <a:pt x="102" y="20"/>
                    </a:cubicBezTo>
                    <a:cubicBezTo>
                      <a:pt x="93" y="11"/>
                      <a:pt x="93" y="11"/>
                      <a:pt x="93" y="11"/>
                    </a:cubicBezTo>
                    <a:cubicBezTo>
                      <a:pt x="93" y="10"/>
                      <a:pt x="91" y="10"/>
                      <a:pt x="90" y="10"/>
                    </a:cubicBezTo>
                    <a:cubicBezTo>
                      <a:pt x="89" y="11"/>
                      <a:pt x="88" y="12"/>
                      <a:pt x="88" y="13"/>
                    </a:cubicBezTo>
                    <a:cubicBezTo>
                      <a:pt x="88" y="63"/>
                      <a:pt x="88" y="63"/>
                      <a:pt x="88" y="63"/>
                    </a:cubicBezTo>
                    <a:cubicBezTo>
                      <a:pt x="88" y="63"/>
                      <a:pt x="88" y="63"/>
                      <a:pt x="88" y="64"/>
                    </a:cubicBezTo>
                    <a:close/>
                    <a:moveTo>
                      <a:pt x="64" y="10"/>
                    </a:moveTo>
                    <a:cubicBezTo>
                      <a:pt x="63" y="10"/>
                      <a:pt x="62" y="10"/>
                      <a:pt x="61" y="11"/>
                    </a:cubicBezTo>
                    <a:cubicBezTo>
                      <a:pt x="52" y="20"/>
                      <a:pt x="52" y="20"/>
                      <a:pt x="52" y="20"/>
                    </a:cubicBezTo>
                    <a:cubicBezTo>
                      <a:pt x="51" y="21"/>
                      <a:pt x="51" y="23"/>
                      <a:pt x="52" y="24"/>
                    </a:cubicBezTo>
                    <a:cubicBezTo>
                      <a:pt x="53" y="25"/>
                      <a:pt x="55" y="25"/>
                      <a:pt x="56" y="24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60" y="55"/>
                      <a:pt x="60" y="55"/>
                      <a:pt x="60" y="55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0"/>
                      <a:pt x="2" y="0"/>
                      <a:pt x="1" y="1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56" y="60"/>
                      <a:pt x="56" y="60"/>
                      <a:pt x="56" y="60"/>
                    </a:cubicBezTo>
                    <a:cubicBezTo>
                      <a:pt x="20" y="60"/>
                      <a:pt x="20" y="60"/>
                      <a:pt x="20" y="60"/>
                    </a:cubicBezTo>
                    <a:cubicBezTo>
                      <a:pt x="24" y="56"/>
                      <a:pt x="24" y="56"/>
                      <a:pt x="24" y="56"/>
                    </a:cubicBezTo>
                    <a:cubicBezTo>
                      <a:pt x="25" y="55"/>
                      <a:pt x="25" y="53"/>
                      <a:pt x="24" y="52"/>
                    </a:cubicBezTo>
                    <a:cubicBezTo>
                      <a:pt x="23" y="51"/>
                      <a:pt x="21" y="51"/>
                      <a:pt x="20" y="52"/>
                    </a:cubicBezTo>
                    <a:cubicBezTo>
                      <a:pt x="11" y="61"/>
                      <a:pt x="11" y="61"/>
                      <a:pt x="11" y="61"/>
                    </a:cubicBezTo>
                    <a:cubicBezTo>
                      <a:pt x="10" y="61"/>
                      <a:pt x="10" y="63"/>
                      <a:pt x="10" y="64"/>
                    </a:cubicBezTo>
                    <a:cubicBezTo>
                      <a:pt x="11" y="65"/>
                      <a:pt x="12" y="66"/>
                      <a:pt x="13" y="66"/>
                    </a:cubicBezTo>
                    <a:cubicBezTo>
                      <a:pt x="63" y="66"/>
                      <a:pt x="63" y="66"/>
                      <a:pt x="63" y="66"/>
                    </a:cubicBezTo>
                    <a:cubicBezTo>
                      <a:pt x="63" y="66"/>
                      <a:pt x="64" y="66"/>
                      <a:pt x="64" y="65"/>
                    </a:cubicBezTo>
                    <a:cubicBezTo>
                      <a:pt x="65" y="65"/>
                      <a:pt x="65" y="65"/>
                      <a:pt x="66" y="64"/>
                    </a:cubicBezTo>
                    <a:cubicBezTo>
                      <a:pt x="66" y="63"/>
                      <a:pt x="66" y="63"/>
                      <a:pt x="66" y="63"/>
                    </a:cubicBezTo>
                    <a:cubicBezTo>
                      <a:pt x="66" y="13"/>
                      <a:pt x="66" y="13"/>
                      <a:pt x="66" y="13"/>
                    </a:cubicBezTo>
                    <a:cubicBezTo>
                      <a:pt x="66" y="12"/>
                      <a:pt x="65" y="11"/>
                      <a:pt x="64" y="10"/>
                    </a:cubicBezTo>
                    <a:close/>
                    <a:moveTo>
                      <a:pt x="99" y="94"/>
                    </a:moveTo>
                    <a:cubicBezTo>
                      <a:pt x="134" y="94"/>
                      <a:pt x="134" y="94"/>
                      <a:pt x="134" y="94"/>
                    </a:cubicBezTo>
                    <a:cubicBezTo>
                      <a:pt x="130" y="98"/>
                      <a:pt x="130" y="98"/>
                      <a:pt x="130" y="98"/>
                    </a:cubicBezTo>
                    <a:cubicBezTo>
                      <a:pt x="129" y="99"/>
                      <a:pt x="129" y="101"/>
                      <a:pt x="130" y="102"/>
                    </a:cubicBezTo>
                    <a:cubicBezTo>
                      <a:pt x="131" y="103"/>
                      <a:pt x="133" y="103"/>
                      <a:pt x="134" y="102"/>
                    </a:cubicBezTo>
                    <a:cubicBezTo>
                      <a:pt x="143" y="93"/>
                      <a:pt x="143" y="93"/>
                      <a:pt x="143" y="93"/>
                    </a:cubicBezTo>
                    <a:cubicBezTo>
                      <a:pt x="144" y="93"/>
                      <a:pt x="144" y="91"/>
                      <a:pt x="144" y="90"/>
                    </a:cubicBezTo>
                    <a:cubicBezTo>
                      <a:pt x="143" y="89"/>
                      <a:pt x="142" y="88"/>
                      <a:pt x="141" y="88"/>
                    </a:cubicBezTo>
                    <a:cubicBezTo>
                      <a:pt x="91" y="88"/>
                      <a:pt x="91" y="88"/>
                      <a:pt x="91" y="88"/>
                    </a:cubicBezTo>
                    <a:cubicBezTo>
                      <a:pt x="91" y="88"/>
                      <a:pt x="90" y="88"/>
                      <a:pt x="90" y="88"/>
                    </a:cubicBezTo>
                    <a:cubicBezTo>
                      <a:pt x="89" y="89"/>
                      <a:pt x="89" y="89"/>
                      <a:pt x="88" y="90"/>
                    </a:cubicBezTo>
                    <a:cubicBezTo>
                      <a:pt x="88" y="90"/>
                      <a:pt x="88" y="91"/>
                      <a:pt x="88" y="91"/>
                    </a:cubicBezTo>
                    <a:cubicBezTo>
                      <a:pt x="88" y="141"/>
                      <a:pt x="88" y="141"/>
                      <a:pt x="88" y="141"/>
                    </a:cubicBezTo>
                    <a:cubicBezTo>
                      <a:pt x="88" y="142"/>
                      <a:pt x="89" y="143"/>
                      <a:pt x="90" y="144"/>
                    </a:cubicBezTo>
                    <a:cubicBezTo>
                      <a:pt x="90" y="144"/>
                      <a:pt x="91" y="144"/>
                      <a:pt x="91" y="144"/>
                    </a:cubicBezTo>
                    <a:cubicBezTo>
                      <a:pt x="92" y="144"/>
                      <a:pt x="93" y="144"/>
                      <a:pt x="93" y="143"/>
                    </a:cubicBezTo>
                    <a:cubicBezTo>
                      <a:pt x="102" y="134"/>
                      <a:pt x="102" y="134"/>
                      <a:pt x="102" y="134"/>
                    </a:cubicBezTo>
                    <a:cubicBezTo>
                      <a:pt x="103" y="133"/>
                      <a:pt x="103" y="131"/>
                      <a:pt x="102" y="130"/>
                    </a:cubicBezTo>
                    <a:cubicBezTo>
                      <a:pt x="101" y="129"/>
                      <a:pt x="99" y="129"/>
                      <a:pt x="98" y="130"/>
                    </a:cubicBezTo>
                    <a:cubicBezTo>
                      <a:pt x="94" y="134"/>
                      <a:pt x="94" y="134"/>
                      <a:pt x="94" y="134"/>
                    </a:cubicBezTo>
                    <a:cubicBezTo>
                      <a:pt x="94" y="98"/>
                      <a:pt x="94" y="98"/>
                      <a:pt x="94" y="98"/>
                    </a:cubicBezTo>
                    <a:cubicBezTo>
                      <a:pt x="149" y="153"/>
                      <a:pt x="149" y="153"/>
                      <a:pt x="149" y="153"/>
                    </a:cubicBezTo>
                    <a:cubicBezTo>
                      <a:pt x="149" y="154"/>
                      <a:pt x="150" y="154"/>
                      <a:pt x="151" y="154"/>
                    </a:cubicBezTo>
                    <a:cubicBezTo>
                      <a:pt x="152" y="154"/>
                      <a:pt x="152" y="154"/>
                      <a:pt x="153" y="153"/>
                    </a:cubicBezTo>
                    <a:cubicBezTo>
                      <a:pt x="154" y="152"/>
                      <a:pt x="154" y="150"/>
                      <a:pt x="153" y="149"/>
                    </a:cubicBezTo>
                    <a:lnTo>
                      <a:pt x="99" y="94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70" name="Freeform 104"/>
              <p:cNvSpPr>
                <a:spLocks noEditPoints="1"/>
              </p:cNvSpPr>
              <p:nvPr/>
            </p:nvSpPr>
            <p:spPr bwMode="auto">
              <a:xfrm>
                <a:off x="2956" y="2343"/>
                <a:ext cx="355" cy="355"/>
              </a:xfrm>
              <a:custGeom>
                <a:avLst/>
                <a:gdLst>
                  <a:gd name="T0" fmla="*/ 93 w 150"/>
                  <a:gd name="T1" fmla="*/ 61 h 150"/>
                  <a:gd name="T2" fmla="*/ 144 w 150"/>
                  <a:gd name="T3" fmla="*/ 42 h 150"/>
                  <a:gd name="T4" fmla="*/ 137 w 150"/>
                  <a:gd name="T5" fmla="*/ 39 h 150"/>
                  <a:gd name="T6" fmla="*/ 145 w 150"/>
                  <a:gd name="T7" fmla="*/ 52 h 150"/>
                  <a:gd name="T8" fmla="*/ 148 w 150"/>
                  <a:gd name="T9" fmla="*/ 52 h 150"/>
                  <a:gd name="T10" fmla="*/ 150 w 150"/>
                  <a:gd name="T11" fmla="*/ 3 h 150"/>
                  <a:gd name="T12" fmla="*/ 148 w 150"/>
                  <a:gd name="T13" fmla="*/ 0 h 150"/>
                  <a:gd name="T14" fmla="*/ 147 w 150"/>
                  <a:gd name="T15" fmla="*/ 0 h 150"/>
                  <a:gd name="T16" fmla="*/ 98 w 150"/>
                  <a:gd name="T17" fmla="*/ 1 h 150"/>
                  <a:gd name="T18" fmla="*/ 107 w 150"/>
                  <a:gd name="T19" fmla="*/ 13 h 150"/>
                  <a:gd name="T20" fmla="*/ 111 w 150"/>
                  <a:gd name="T21" fmla="*/ 9 h 150"/>
                  <a:gd name="T22" fmla="*/ 140 w 150"/>
                  <a:gd name="T23" fmla="*/ 6 h 150"/>
                  <a:gd name="T24" fmla="*/ 89 w 150"/>
                  <a:gd name="T25" fmla="*/ 61 h 150"/>
                  <a:gd name="T26" fmla="*/ 1 w 150"/>
                  <a:gd name="T27" fmla="*/ 52 h 150"/>
                  <a:gd name="T28" fmla="*/ 5 w 150"/>
                  <a:gd name="T29" fmla="*/ 52 h 150"/>
                  <a:gd name="T30" fmla="*/ 13 w 150"/>
                  <a:gd name="T31" fmla="*/ 39 h 150"/>
                  <a:gd name="T32" fmla="*/ 6 w 150"/>
                  <a:gd name="T33" fmla="*/ 42 h 150"/>
                  <a:gd name="T34" fmla="*/ 57 w 150"/>
                  <a:gd name="T35" fmla="*/ 61 h 150"/>
                  <a:gd name="T36" fmla="*/ 61 w 150"/>
                  <a:gd name="T37" fmla="*/ 61 h 150"/>
                  <a:gd name="T38" fmla="*/ 10 w 150"/>
                  <a:gd name="T39" fmla="*/ 6 h 150"/>
                  <a:gd name="T40" fmla="*/ 39 w 150"/>
                  <a:gd name="T41" fmla="*/ 9 h 150"/>
                  <a:gd name="T42" fmla="*/ 43 w 150"/>
                  <a:gd name="T43" fmla="*/ 13 h 150"/>
                  <a:gd name="T44" fmla="*/ 52 w 150"/>
                  <a:gd name="T45" fmla="*/ 1 h 150"/>
                  <a:gd name="T46" fmla="*/ 3 w 150"/>
                  <a:gd name="T47" fmla="*/ 0 h 150"/>
                  <a:gd name="T48" fmla="*/ 0 w 150"/>
                  <a:gd name="T49" fmla="*/ 1 h 150"/>
                  <a:gd name="T50" fmla="*/ 0 w 150"/>
                  <a:gd name="T51" fmla="*/ 49 h 150"/>
                  <a:gd name="T52" fmla="*/ 148 w 150"/>
                  <a:gd name="T53" fmla="*/ 98 h 150"/>
                  <a:gd name="T54" fmla="*/ 137 w 150"/>
                  <a:gd name="T55" fmla="*/ 107 h 150"/>
                  <a:gd name="T56" fmla="*/ 141 w 150"/>
                  <a:gd name="T57" fmla="*/ 111 h 150"/>
                  <a:gd name="T58" fmla="*/ 144 w 150"/>
                  <a:gd name="T59" fmla="*/ 140 h 150"/>
                  <a:gd name="T60" fmla="*/ 89 w 150"/>
                  <a:gd name="T61" fmla="*/ 89 h 150"/>
                  <a:gd name="T62" fmla="*/ 140 w 150"/>
                  <a:gd name="T63" fmla="*/ 144 h 150"/>
                  <a:gd name="T64" fmla="*/ 111 w 150"/>
                  <a:gd name="T65" fmla="*/ 141 h 150"/>
                  <a:gd name="T66" fmla="*/ 107 w 150"/>
                  <a:gd name="T67" fmla="*/ 137 h 150"/>
                  <a:gd name="T68" fmla="*/ 98 w 150"/>
                  <a:gd name="T69" fmla="*/ 149 h 150"/>
                  <a:gd name="T70" fmla="*/ 147 w 150"/>
                  <a:gd name="T71" fmla="*/ 150 h 150"/>
                  <a:gd name="T72" fmla="*/ 150 w 150"/>
                  <a:gd name="T73" fmla="*/ 149 h 150"/>
                  <a:gd name="T74" fmla="*/ 150 w 150"/>
                  <a:gd name="T75" fmla="*/ 100 h 150"/>
                  <a:gd name="T76" fmla="*/ 57 w 150"/>
                  <a:gd name="T77" fmla="*/ 89 h 150"/>
                  <a:gd name="T78" fmla="*/ 6 w 150"/>
                  <a:gd name="T79" fmla="*/ 108 h 150"/>
                  <a:gd name="T80" fmla="*/ 13 w 150"/>
                  <a:gd name="T81" fmla="*/ 111 h 150"/>
                  <a:gd name="T82" fmla="*/ 5 w 150"/>
                  <a:gd name="T83" fmla="*/ 98 h 150"/>
                  <a:gd name="T84" fmla="*/ 0 w 150"/>
                  <a:gd name="T85" fmla="*/ 100 h 150"/>
                  <a:gd name="T86" fmla="*/ 0 w 150"/>
                  <a:gd name="T87" fmla="*/ 149 h 150"/>
                  <a:gd name="T88" fmla="*/ 3 w 150"/>
                  <a:gd name="T89" fmla="*/ 150 h 150"/>
                  <a:gd name="T90" fmla="*/ 52 w 150"/>
                  <a:gd name="T91" fmla="*/ 149 h 150"/>
                  <a:gd name="T92" fmla="*/ 43 w 150"/>
                  <a:gd name="T93" fmla="*/ 137 h 150"/>
                  <a:gd name="T94" fmla="*/ 39 w 150"/>
                  <a:gd name="T95" fmla="*/ 141 h 150"/>
                  <a:gd name="T96" fmla="*/ 10 w 150"/>
                  <a:gd name="T97" fmla="*/ 144 h 150"/>
                  <a:gd name="T98" fmla="*/ 61 w 150"/>
                  <a:gd name="T99" fmla="*/ 89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50" h="150">
                    <a:moveTo>
                      <a:pt x="91" y="62"/>
                    </a:moveTo>
                    <a:cubicBezTo>
                      <a:pt x="92" y="62"/>
                      <a:pt x="93" y="61"/>
                      <a:pt x="93" y="61"/>
                    </a:cubicBezTo>
                    <a:cubicBezTo>
                      <a:pt x="144" y="10"/>
                      <a:pt x="144" y="10"/>
                      <a:pt x="144" y="10"/>
                    </a:cubicBezTo>
                    <a:cubicBezTo>
                      <a:pt x="144" y="42"/>
                      <a:pt x="144" y="42"/>
                      <a:pt x="144" y="42"/>
                    </a:cubicBezTo>
                    <a:cubicBezTo>
                      <a:pt x="141" y="39"/>
                      <a:pt x="141" y="39"/>
                      <a:pt x="141" y="39"/>
                    </a:cubicBezTo>
                    <a:cubicBezTo>
                      <a:pt x="140" y="38"/>
                      <a:pt x="138" y="38"/>
                      <a:pt x="137" y="39"/>
                    </a:cubicBezTo>
                    <a:cubicBezTo>
                      <a:pt x="136" y="40"/>
                      <a:pt x="136" y="42"/>
                      <a:pt x="137" y="43"/>
                    </a:cubicBezTo>
                    <a:cubicBezTo>
                      <a:pt x="145" y="52"/>
                      <a:pt x="145" y="52"/>
                      <a:pt x="145" y="52"/>
                    </a:cubicBezTo>
                    <a:cubicBezTo>
                      <a:pt x="146" y="52"/>
                      <a:pt x="147" y="52"/>
                      <a:pt x="147" y="52"/>
                    </a:cubicBezTo>
                    <a:cubicBezTo>
                      <a:pt x="148" y="52"/>
                      <a:pt x="148" y="52"/>
                      <a:pt x="148" y="52"/>
                    </a:cubicBezTo>
                    <a:cubicBezTo>
                      <a:pt x="150" y="52"/>
                      <a:pt x="150" y="51"/>
                      <a:pt x="150" y="49"/>
                    </a:cubicBezTo>
                    <a:cubicBezTo>
                      <a:pt x="150" y="3"/>
                      <a:pt x="150" y="3"/>
                      <a:pt x="150" y="3"/>
                    </a:cubicBezTo>
                    <a:cubicBezTo>
                      <a:pt x="150" y="2"/>
                      <a:pt x="150" y="2"/>
                      <a:pt x="150" y="1"/>
                    </a:cubicBezTo>
                    <a:cubicBezTo>
                      <a:pt x="150" y="1"/>
                      <a:pt x="149" y="0"/>
                      <a:pt x="148" y="0"/>
                    </a:cubicBezTo>
                    <a:cubicBezTo>
                      <a:pt x="148" y="0"/>
                      <a:pt x="148" y="0"/>
                      <a:pt x="147" y="0"/>
                    </a:cubicBezTo>
                    <a:cubicBezTo>
                      <a:pt x="147" y="0"/>
                      <a:pt x="147" y="0"/>
                      <a:pt x="147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99" y="0"/>
                      <a:pt x="98" y="0"/>
                      <a:pt x="98" y="1"/>
                    </a:cubicBezTo>
                    <a:cubicBezTo>
                      <a:pt x="97" y="3"/>
                      <a:pt x="97" y="4"/>
                      <a:pt x="98" y="5"/>
                    </a:cubicBezTo>
                    <a:cubicBezTo>
                      <a:pt x="107" y="13"/>
                      <a:pt x="107" y="13"/>
                      <a:pt x="107" y="13"/>
                    </a:cubicBezTo>
                    <a:cubicBezTo>
                      <a:pt x="108" y="14"/>
                      <a:pt x="110" y="14"/>
                      <a:pt x="111" y="13"/>
                    </a:cubicBezTo>
                    <a:cubicBezTo>
                      <a:pt x="112" y="12"/>
                      <a:pt x="112" y="10"/>
                      <a:pt x="111" y="9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89" y="57"/>
                      <a:pt x="89" y="57"/>
                      <a:pt x="89" y="57"/>
                    </a:cubicBezTo>
                    <a:cubicBezTo>
                      <a:pt x="88" y="58"/>
                      <a:pt x="88" y="60"/>
                      <a:pt x="89" y="61"/>
                    </a:cubicBezTo>
                    <a:cubicBezTo>
                      <a:pt x="90" y="61"/>
                      <a:pt x="90" y="62"/>
                      <a:pt x="91" y="62"/>
                    </a:cubicBezTo>
                    <a:close/>
                    <a:moveTo>
                      <a:pt x="1" y="52"/>
                    </a:moveTo>
                    <a:cubicBezTo>
                      <a:pt x="2" y="52"/>
                      <a:pt x="2" y="52"/>
                      <a:pt x="3" y="52"/>
                    </a:cubicBezTo>
                    <a:cubicBezTo>
                      <a:pt x="3" y="52"/>
                      <a:pt x="4" y="52"/>
                      <a:pt x="5" y="52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4" y="42"/>
                      <a:pt x="14" y="40"/>
                      <a:pt x="13" y="39"/>
                    </a:cubicBezTo>
                    <a:cubicBezTo>
                      <a:pt x="12" y="38"/>
                      <a:pt x="10" y="38"/>
                      <a:pt x="9" y="39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7" y="61"/>
                      <a:pt x="57" y="61"/>
                      <a:pt x="57" y="61"/>
                    </a:cubicBezTo>
                    <a:cubicBezTo>
                      <a:pt x="57" y="61"/>
                      <a:pt x="58" y="62"/>
                      <a:pt x="59" y="62"/>
                    </a:cubicBezTo>
                    <a:cubicBezTo>
                      <a:pt x="59" y="62"/>
                      <a:pt x="60" y="61"/>
                      <a:pt x="61" y="61"/>
                    </a:cubicBezTo>
                    <a:cubicBezTo>
                      <a:pt x="62" y="60"/>
                      <a:pt x="62" y="58"/>
                      <a:pt x="61" y="5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39" y="9"/>
                      <a:pt x="39" y="9"/>
                      <a:pt x="39" y="9"/>
                    </a:cubicBezTo>
                    <a:cubicBezTo>
                      <a:pt x="38" y="10"/>
                      <a:pt x="38" y="12"/>
                      <a:pt x="39" y="13"/>
                    </a:cubicBezTo>
                    <a:cubicBezTo>
                      <a:pt x="40" y="14"/>
                      <a:pt x="42" y="14"/>
                      <a:pt x="43" y="13"/>
                    </a:cubicBezTo>
                    <a:cubicBezTo>
                      <a:pt x="52" y="5"/>
                      <a:pt x="52" y="5"/>
                      <a:pt x="52" y="5"/>
                    </a:cubicBezTo>
                    <a:cubicBezTo>
                      <a:pt x="52" y="4"/>
                      <a:pt x="53" y="3"/>
                      <a:pt x="52" y="1"/>
                    </a:cubicBezTo>
                    <a:cubicBezTo>
                      <a:pt x="52" y="0"/>
                      <a:pt x="51" y="0"/>
                      <a:pt x="49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51"/>
                      <a:pt x="0" y="52"/>
                      <a:pt x="1" y="52"/>
                    </a:cubicBezTo>
                    <a:close/>
                    <a:moveTo>
                      <a:pt x="148" y="98"/>
                    </a:moveTo>
                    <a:cubicBezTo>
                      <a:pt x="147" y="97"/>
                      <a:pt x="146" y="97"/>
                      <a:pt x="145" y="98"/>
                    </a:cubicBezTo>
                    <a:cubicBezTo>
                      <a:pt x="137" y="107"/>
                      <a:pt x="137" y="107"/>
                      <a:pt x="137" y="107"/>
                    </a:cubicBezTo>
                    <a:cubicBezTo>
                      <a:pt x="136" y="108"/>
                      <a:pt x="136" y="110"/>
                      <a:pt x="137" y="111"/>
                    </a:cubicBezTo>
                    <a:cubicBezTo>
                      <a:pt x="138" y="112"/>
                      <a:pt x="140" y="112"/>
                      <a:pt x="141" y="111"/>
                    </a:cubicBezTo>
                    <a:cubicBezTo>
                      <a:pt x="144" y="108"/>
                      <a:pt x="144" y="108"/>
                      <a:pt x="144" y="108"/>
                    </a:cubicBezTo>
                    <a:cubicBezTo>
                      <a:pt x="144" y="140"/>
                      <a:pt x="144" y="140"/>
                      <a:pt x="144" y="140"/>
                    </a:cubicBezTo>
                    <a:cubicBezTo>
                      <a:pt x="93" y="89"/>
                      <a:pt x="93" y="89"/>
                      <a:pt x="93" y="89"/>
                    </a:cubicBezTo>
                    <a:cubicBezTo>
                      <a:pt x="92" y="88"/>
                      <a:pt x="90" y="88"/>
                      <a:pt x="89" y="89"/>
                    </a:cubicBezTo>
                    <a:cubicBezTo>
                      <a:pt x="88" y="90"/>
                      <a:pt x="88" y="92"/>
                      <a:pt x="89" y="93"/>
                    </a:cubicBezTo>
                    <a:cubicBezTo>
                      <a:pt x="140" y="144"/>
                      <a:pt x="140" y="144"/>
                      <a:pt x="140" y="144"/>
                    </a:cubicBezTo>
                    <a:cubicBezTo>
                      <a:pt x="108" y="144"/>
                      <a:pt x="108" y="144"/>
                      <a:pt x="108" y="144"/>
                    </a:cubicBezTo>
                    <a:cubicBezTo>
                      <a:pt x="111" y="141"/>
                      <a:pt x="111" y="141"/>
                      <a:pt x="111" y="141"/>
                    </a:cubicBezTo>
                    <a:cubicBezTo>
                      <a:pt x="112" y="140"/>
                      <a:pt x="112" y="138"/>
                      <a:pt x="111" y="137"/>
                    </a:cubicBezTo>
                    <a:cubicBezTo>
                      <a:pt x="110" y="136"/>
                      <a:pt x="108" y="136"/>
                      <a:pt x="107" y="137"/>
                    </a:cubicBezTo>
                    <a:cubicBezTo>
                      <a:pt x="98" y="145"/>
                      <a:pt x="98" y="145"/>
                      <a:pt x="98" y="145"/>
                    </a:cubicBezTo>
                    <a:cubicBezTo>
                      <a:pt x="97" y="146"/>
                      <a:pt x="97" y="147"/>
                      <a:pt x="98" y="149"/>
                    </a:cubicBezTo>
                    <a:cubicBezTo>
                      <a:pt x="98" y="150"/>
                      <a:pt x="99" y="150"/>
                      <a:pt x="100" y="150"/>
                    </a:cubicBezTo>
                    <a:cubicBezTo>
                      <a:pt x="147" y="150"/>
                      <a:pt x="147" y="150"/>
                      <a:pt x="147" y="150"/>
                    </a:cubicBezTo>
                    <a:cubicBezTo>
                      <a:pt x="148" y="150"/>
                      <a:pt x="148" y="150"/>
                      <a:pt x="148" y="150"/>
                    </a:cubicBezTo>
                    <a:cubicBezTo>
                      <a:pt x="149" y="150"/>
                      <a:pt x="150" y="149"/>
                      <a:pt x="150" y="149"/>
                    </a:cubicBezTo>
                    <a:cubicBezTo>
                      <a:pt x="150" y="148"/>
                      <a:pt x="150" y="148"/>
                      <a:pt x="150" y="147"/>
                    </a:cubicBezTo>
                    <a:cubicBezTo>
                      <a:pt x="150" y="100"/>
                      <a:pt x="150" y="100"/>
                      <a:pt x="150" y="100"/>
                    </a:cubicBezTo>
                    <a:cubicBezTo>
                      <a:pt x="150" y="99"/>
                      <a:pt x="150" y="98"/>
                      <a:pt x="148" y="98"/>
                    </a:cubicBezTo>
                    <a:close/>
                    <a:moveTo>
                      <a:pt x="57" y="89"/>
                    </a:moveTo>
                    <a:cubicBezTo>
                      <a:pt x="6" y="140"/>
                      <a:pt x="6" y="140"/>
                      <a:pt x="6" y="140"/>
                    </a:cubicBezTo>
                    <a:cubicBezTo>
                      <a:pt x="6" y="108"/>
                      <a:pt x="6" y="108"/>
                      <a:pt x="6" y="108"/>
                    </a:cubicBezTo>
                    <a:cubicBezTo>
                      <a:pt x="9" y="111"/>
                      <a:pt x="9" y="111"/>
                      <a:pt x="9" y="111"/>
                    </a:cubicBezTo>
                    <a:cubicBezTo>
                      <a:pt x="10" y="112"/>
                      <a:pt x="12" y="112"/>
                      <a:pt x="13" y="111"/>
                    </a:cubicBezTo>
                    <a:cubicBezTo>
                      <a:pt x="14" y="110"/>
                      <a:pt x="14" y="108"/>
                      <a:pt x="13" y="107"/>
                    </a:cubicBezTo>
                    <a:cubicBezTo>
                      <a:pt x="5" y="98"/>
                      <a:pt x="5" y="98"/>
                      <a:pt x="5" y="98"/>
                    </a:cubicBezTo>
                    <a:cubicBezTo>
                      <a:pt x="4" y="97"/>
                      <a:pt x="2" y="97"/>
                      <a:pt x="1" y="98"/>
                    </a:cubicBezTo>
                    <a:cubicBezTo>
                      <a:pt x="0" y="98"/>
                      <a:pt x="0" y="99"/>
                      <a:pt x="0" y="100"/>
                    </a:cubicBezTo>
                    <a:cubicBezTo>
                      <a:pt x="0" y="147"/>
                      <a:pt x="0" y="147"/>
                      <a:pt x="0" y="147"/>
                    </a:cubicBezTo>
                    <a:cubicBezTo>
                      <a:pt x="0" y="148"/>
                      <a:pt x="0" y="148"/>
                      <a:pt x="0" y="149"/>
                    </a:cubicBezTo>
                    <a:cubicBezTo>
                      <a:pt x="0" y="149"/>
                      <a:pt x="1" y="150"/>
                      <a:pt x="1" y="150"/>
                    </a:cubicBezTo>
                    <a:cubicBezTo>
                      <a:pt x="2" y="150"/>
                      <a:pt x="2" y="150"/>
                      <a:pt x="3" y="150"/>
                    </a:cubicBezTo>
                    <a:cubicBezTo>
                      <a:pt x="49" y="150"/>
                      <a:pt x="49" y="150"/>
                      <a:pt x="49" y="150"/>
                    </a:cubicBezTo>
                    <a:cubicBezTo>
                      <a:pt x="51" y="150"/>
                      <a:pt x="52" y="150"/>
                      <a:pt x="52" y="149"/>
                    </a:cubicBezTo>
                    <a:cubicBezTo>
                      <a:pt x="53" y="147"/>
                      <a:pt x="52" y="146"/>
                      <a:pt x="52" y="145"/>
                    </a:cubicBezTo>
                    <a:cubicBezTo>
                      <a:pt x="43" y="137"/>
                      <a:pt x="43" y="137"/>
                      <a:pt x="43" y="137"/>
                    </a:cubicBezTo>
                    <a:cubicBezTo>
                      <a:pt x="42" y="136"/>
                      <a:pt x="40" y="136"/>
                      <a:pt x="39" y="137"/>
                    </a:cubicBezTo>
                    <a:cubicBezTo>
                      <a:pt x="38" y="138"/>
                      <a:pt x="38" y="140"/>
                      <a:pt x="39" y="141"/>
                    </a:cubicBezTo>
                    <a:cubicBezTo>
                      <a:pt x="42" y="144"/>
                      <a:pt x="42" y="144"/>
                      <a:pt x="42" y="144"/>
                    </a:cubicBezTo>
                    <a:cubicBezTo>
                      <a:pt x="10" y="144"/>
                      <a:pt x="10" y="144"/>
                      <a:pt x="10" y="144"/>
                    </a:cubicBezTo>
                    <a:cubicBezTo>
                      <a:pt x="61" y="93"/>
                      <a:pt x="61" y="93"/>
                      <a:pt x="61" y="93"/>
                    </a:cubicBezTo>
                    <a:cubicBezTo>
                      <a:pt x="62" y="92"/>
                      <a:pt x="62" y="90"/>
                      <a:pt x="61" y="89"/>
                    </a:cubicBezTo>
                    <a:cubicBezTo>
                      <a:pt x="60" y="88"/>
                      <a:pt x="58" y="88"/>
                      <a:pt x="57" y="89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71" name="Freeform 105"/>
              <p:cNvSpPr>
                <a:spLocks noEditPoints="1"/>
              </p:cNvSpPr>
              <p:nvPr/>
            </p:nvSpPr>
            <p:spPr bwMode="auto">
              <a:xfrm>
                <a:off x="2237" y="2338"/>
                <a:ext cx="362" cy="364"/>
              </a:xfrm>
              <a:custGeom>
                <a:avLst/>
                <a:gdLst>
                  <a:gd name="T0" fmla="*/ 103 w 153"/>
                  <a:gd name="T1" fmla="*/ 74 h 154"/>
                  <a:gd name="T2" fmla="*/ 147 w 153"/>
                  <a:gd name="T3" fmla="*/ 53 h 154"/>
                  <a:gd name="T4" fmla="*/ 151 w 153"/>
                  <a:gd name="T5" fmla="*/ 2 h 154"/>
                  <a:gd name="T6" fmla="*/ 100 w 153"/>
                  <a:gd name="T7" fmla="*/ 9 h 154"/>
                  <a:gd name="T8" fmla="*/ 108 w 153"/>
                  <a:gd name="T9" fmla="*/ 24 h 154"/>
                  <a:gd name="T10" fmla="*/ 78 w 153"/>
                  <a:gd name="T11" fmla="*/ 55 h 154"/>
                  <a:gd name="T12" fmla="*/ 88 w 153"/>
                  <a:gd name="T13" fmla="*/ 51 h 154"/>
                  <a:gd name="T14" fmla="*/ 116 w 153"/>
                  <a:gd name="T15" fmla="*/ 20 h 154"/>
                  <a:gd name="T16" fmla="*/ 143 w 153"/>
                  <a:gd name="T17" fmla="*/ 46 h 154"/>
                  <a:gd name="T18" fmla="*/ 99 w 153"/>
                  <a:gd name="T19" fmla="*/ 69 h 154"/>
                  <a:gd name="T20" fmla="*/ 148 w 153"/>
                  <a:gd name="T21" fmla="*/ 106 h 154"/>
                  <a:gd name="T22" fmla="*/ 140 w 153"/>
                  <a:gd name="T23" fmla="*/ 103 h 154"/>
                  <a:gd name="T24" fmla="*/ 102 w 153"/>
                  <a:gd name="T25" fmla="*/ 80 h 154"/>
                  <a:gd name="T26" fmla="*/ 83 w 153"/>
                  <a:gd name="T27" fmla="*/ 93 h 154"/>
                  <a:gd name="T28" fmla="*/ 80 w 153"/>
                  <a:gd name="T29" fmla="*/ 103 h 154"/>
                  <a:gd name="T30" fmla="*/ 100 w 153"/>
                  <a:gd name="T31" fmla="*/ 147 h 154"/>
                  <a:gd name="T32" fmla="*/ 147 w 153"/>
                  <a:gd name="T33" fmla="*/ 153 h 154"/>
                  <a:gd name="T34" fmla="*/ 147 w 153"/>
                  <a:gd name="T35" fmla="*/ 147 h 154"/>
                  <a:gd name="T36" fmla="*/ 117 w 153"/>
                  <a:gd name="T37" fmla="*/ 133 h 154"/>
                  <a:gd name="T38" fmla="*/ 87 w 153"/>
                  <a:gd name="T39" fmla="*/ 97 h 154"/>
                  <a:gd name="T40" fmla="*/ 130 w 153"/>
                  <a:gd name="T41" fmla="*/ 117 h 154"/>
                  <a:gd name="T42" fmla="*/ 148 w 153"/>
                  <a:gd name="T43" fmla="*/ 147 h 154"/>
                  <a:gd name="T44" fmla="*/ 54 w 153"/>
                  <a:gd name="T45" fmla="*/ 78 h 154"/>
                  <a:gd name="T46" fmla="*/ 12 w 153"/>
                  <a:gd name="T47" fmla="*/ 102 h 154"/>
                  <a:gd name="T48" fmla="*/ 0 w 153"/>
                  <a:gd name="T49" fmla="*/ 147 h 154"/>
                  <a:gd name="T50" fmla="*/ 47 w 153"/>
                  <a:gd name="T51" fmla="*/ 148 h 154"/>
                  <a:gd name="T52" fmla="*/ 43 w 153"/>
                  <a:gd name="T53" fmla="*/ 132 h 154"/>
                  <a:gd name="T54" fmla="*/ 75 w 153"/>
                  <a:gd name="T55" fmla="*/ 99 h 154"/>
                  <a:gd name="T56" fmla="*/ 41 w 153"/>
                  <a:gd name="T57" fmla="*/ 126 h 154"/>
                  <a:gd name="T58" fmla="*/ 37 w 153"/>
                  <a:gd name="T59" fmla="*/ 134 h 154"/>
                  <a:gd name="T60" fmla="*/ 6 w 153"/>
                  <a:gd name="T61" fmla="*/ 147 h 154"/>
                  <a:gd name="T62" fmla="*/ 22 w 153"/>
                  <a:gd name="T63" fmla="*/ 117 h 154"/>
                  <a:gd name="T64" fmla="*/ 41 w 153"/>
                  <a:gd name="T65" fmla="*/ 126 h 154"/>
                  <a:gd name="T66" fmla="*/ 44 w 153"/>
                  <a:gd name="T67" fmla="*/ 21 h 154"/>
                  <a:gd name="T68" fmla="*/ 48 w 153"/>
                  <a:gd name="T69" fmla="*/ 4 h 154"/>
                  <a:gd name="T70" fmla="*/ 6 w 153"/>
                  <a:gd name="T71" fmla="*/ 1 h 154"/>
                  <a:gd name="T72" fmla="*/ 7 w 153"/>
                  <a:gd name="T73" fmla="*/ 52 h 154"/>
                  <a:gd name="T74" fmla="*/ 24 w 153"/>
                  <a:gd name="T75" fmla="*/ 46 h 154"/>
                  <a:gd name="T76" fmla="*/ 55 w 153"/>
                  <a:gd name="T77" fmla="*/ 75 h 154"/>
                  <a:gd name="T78" fmla="*/ 76 w 153"/>
                  <a:gd name="T79" fmla="*/ 54 h 154"/>
                  <a:gd name="T80" fmla="*/ 41 w 153"/>
                  <a:gd name="T81" fmla="*/ 55 h 154"/>
                  <a:gd name="T82" fmla="*/ 22 w 153"/>
                  <a:gd name="T83" fmla="*/ 37 h 154"/>
                  <a:gd name="T84" fmla="*/ 6 w 153"/>
                  <a:gd name="T85" fmla="*/ 7 h 154"/>
                  <a:gd name="T86" fmla="*/ 37 w 153"/>
                  <a:gd name="T87" fmla="*/ 23 h 154"/>
                  <a:gd name="T88" fmla="*/ 55 w 153"/>
                  <a:gd name="T89" fmla="*/ 69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53" h="154">
                    <a:moveTo>
                      <a:pt x="95" y="74"/>
                    </a:moveTo>
                    <a:cubicBezTo>
                      <a:pt x="96" y="75"/>
                      <a:pt x="97" y="76"/>
                      <a:pt x="99" y="76"/>
                    </a:cubicBezTo>
                    <a:cubicBezTo>
                      <a:pt x="101" y="76"/>
                      <a:pt x="102" y="75"/>
                      <a:pt x="103" y="74"/>
                    </a:cubicBezTo>
                    <a:cubicBezTo>
                      <a:pt x="133" y="44"/>
                      <a:pt x="133" y="44"/>
                      <a:pt x="133" y="44"/>
                    </a:cubicBezTo>
                    <a:cubicBezTo>
                      <a:pt x="141" y="52"/>
                      <a:pt x="141" y="52"/>
                      <a:pt x="141" y="52"/>
                    </a:cubicBezTo>
                    <a:cubicBezTo>
                      <a:pt x="143" y="54"/>
                      <a:pt x="146" y="54"/>
                      <a:pt x="147" y="53"/>
                    </a:cubicBezTo>
                    <a:cubicBezTo>
                      <a:pt x="149" y="51"/>
                      <a:pt x="149" y="49"/>
                      <a:pt x="149" y="48"/>
                    </a:cubicBezTo>
                    <a:cubicBezTo>
                      <a:pt x="153" y="7"/>
                      <a:pt x="153" y="7"/>
                      <a:pt x="153" y="7"/>
                    </a:cubicBezTo>
                    <a:cubicBezTo>
                      <a:pt x="153" y="6"/>
                      <a:pt x="153" y="4"/>
                      <a:pt x="151" y="2"/>
                    </a:cubicBezTo>
                    <a:cubicBezTo>
                      <a:pt x="151" y="1"/>
                      <a:pt x="149" y="0"/>
                      <a:pt x="147" y="0"/>
                    </a:cubicBezTo>
                    <a:cubicBezTo>
                      <a:pt x="143" y="0"/>
                      <a:pt x="112" y="5"/>
                      <a:pt x="106" y="6"/>
                    </a:cubicBezTo>
                    <a:cubicBezTo>
                      <a:pt x="104" y="6"/>
                      <a:pt x="101" y="6"/>
                      <a:pt x="100" y="9"/>
                    </a:cubicBezTo>
                    <a:cubicBezTo>
                      <a:pt x="100" y="10"/>
                      <a:pt x="100" y="12"/>
                      <a:pt x="102" y="14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08" y="24"/>
                      <a:pt x="108" y="24"/>
                      <a:pt x="108" y="24"/>
                    </a:cubicBezTo>
                    <a:cubicBezTo>
                      <a:pt x="102" y="30"/>
                      <a:pt x="91" y="40"/>
                      <a:pt x="84" y="47"/>
                    </a:cubicBezTo>
                    <a:cubicBezTo>
                      <a:pt x="80" y="52"/>
                      <a:pt x="80" y="52"/>
                      <a:pt x="80" y="52"/>
                    </a:cubicBezTo>
                    <a:cubicBezTo>
                      <a:pt x="79" y="52"/>
                      <a:pt x="78" y="53"/>
                      <a:pt x="78" y="55"/>
                    </a:cubicBezTo>
                    <a:cubicBezTo>
                      <a:pt x="78" y="56"/>
                      <a:pt x="79" y="57"/>
                      <a:pt x="80" y="59"/>
                    </a:cubicBezTo>
                    <a:lnTo>
                      <a:pt x="95" y="74"/>
                    </a:lnTo>
                    <a:close/>
                    <a:moveTo>
                      <a:pt x="88" y="51"/>
                    </a:moveTo>
                    <a:cubicBezTo>
                      <a:pt x="95" y="45"/>
                      <a:pt x="106" y="34"/>
                      <a:pt x="112" y="28"/>
                    </a:cubicBezTo>
                    <a:cubicBezTo>
                      <a:pt x="116" y="24"/>
                      <a:pt x="116" y="24"/>
                      <a:pt x="116" y="24"/>
                    </a:cubicBezTo>
                    <a:cubicBezTo>
                      <a:pt x="117" y="23"/>
                      <a:pt x="117" y="21"/>
                      <a:pt x="116" y="20"/>
                    </a:cubicBezTo>
                    <a:cubicBezTo>
                      <a:pt x="108" y="11"/>
                      <a:pt x="108" y="11"/>
                      <a:pt x="108" y="11"/>
                    </a:cubicBezTo>
                    <a:cubicBezTo>
                      <a:pt x="122" y="9"/>
                      <a:pt x="143" y="7"/>
                      <a:pt x="147" y="6"/>
                    </a:cubicBezTo>
                    <a:cubicBezTo>
                      <a:pt x="143" y="46"/>
                      <a:pt x="143" y="46"/>
                      <a:pt x="143" y="46"/>
                    </a:cubicBezTo>
                    <a:cubicBezTo>
                      <a:pt x="135" y="37"/>
                      <a:pt x="135" y="37"/>
                      <a:pt x="135" y="37"/>
                    </a:cubicBezTo>
                    <a:cubicBezTo>
                      <a:pt x="134" y="36"/>
                      <a:pt x="132" y="36"/>
                      <a:pt x="131" y="37"/>
                    </a:cubicBezTo>
                    <a:cubicBezTo>
                      <a:pt x="99" y="69"/>
                      <a:pt x="99" y="69"/>
                      <a:pt x="99" y="69"/>
                    </a:cubicBezTo>
                    <a:cubicBezTo>
                      <a:pt x="85" y="55"/>
                      <a:pt x="85" y="55"/>
                      <a:pt x="85" y="55"/>
                    </a:cubicBezTo>
                    <a:lnTo>
                      <a:pt x="88" y="51"/>
                    </a:lnTo>
                    <a:close/>
                    <a:moveTo>
                      <a:pt x="148" y="106"/>
                    </a:moveTo>
                    <a:cubicBezTo>
                      <a:pt x="148" y="106"/>
                      <a:pt x="148" y="105"/>
                      <a:pt x="148" y="104"/>
                    </a:cubicBezTo>
                    <a:cubicBezTo>
                      <a:pt x="147" y="101"/>
                      <a:pt x="145" y="101"/>
                      <a:pt x="144" y="101"/>
                    </a:cubicBezTo>
                    <a:cubicBezTo>
                      <a:pt x="142" y="101"/>
                      <a:pt x="141" y="101"/>
                      <a:pt x="140" y="103"/>
                    </a:cubicBezTo>
                    <a:cubicBezTo>
                      <a:pt x="132" y="110"/>
                      <a:pt x="132" y="110"/>
                      <a:pt x="132" y="110"/>
                    </a:cubicBezTo>
                    <a:cubicBezTo>
                      <a:pt x="131" y="110"/>
                      <a:pt x="131" y="109"/>
                      <a:pt x="130" y="108"/>
                    </a:cubicBezTo>
                    <a:cubicBezTo>
                      <a:pt x="102" y="80"/>
                      <a:pt x="102" y="80"/>
                      <a:pt x="102" y="80"/>
                    </a:cubicBezTo>
                    <a:cubicBezTo>
                      <a:pt x="102" y="80"/>
                      <a:pt x="101" y="79"/>
                      <a:pt x="99" y="79"/>
                    </a:cubicBezTo>
                    <a:cubicBezTo>
                      <a:pt x="98" y="79"/>
                      <a:pt x="96" y="79"/>
                      <a:pt x="95" y="81"/>
                    </a:cubicBezTo>
                    <a:cubicBezTo>
                      <a:pt x="94" y="82"/>
                      <a:pt x="87" y="88"/>
                      <a:pt x="83" y="93"/>
                    </a:cubicBezTo>
                    <a:cubicBezTo>
                      <a:pt x="80" y="95"/>
                      <a:pt x="80" y="95"/>
                      <a:pt x="80" y="95"/>
                    </a:cubicBezTo>
                    <a:cubicBezTo>
                      <a:pt x="78" y="97"/>
                      <a:pt x="78" y="99"/>
                      <a:pt x="78" y="100"/>
                    </a:cubicBezTo>
                    <a:cubicBezTo>
                      <a:pt x="78" y="102"/>
                      <a:pt x="79" y="103"/>
                      <a:pt x="80" y="103"/>
                    </a:cubicBezTo>
                    <a:cubicBezTo>
                      <a:pt x="110" y="133"/>
                      <a:pt x="110" y="133"/>
                      <a:pt x="110" y="133"/>
                    </a:cubicBezTo>
                    <a:cubicBezTo>
                      <a:pt x="102" y="142"/>
                      <a:pt x="102" y="142"/>
                      <a:pt x="102" y="142"/>
                    </a:cubicBezTo>
                    <a:cubicBezTo>
                      <a:pt x="100" y="144"/>
                      <a:pt x="100" y="146"/>
                      <a:pt x="100" y="147"/>
                    </a:cubicBezTo>
                    <a:cubicBezTo>
                      <a:pt x="101" y="148"/>
                      <a:pt x="102" y="150"/>
                      <a:pt x="106" y="150"/>
                    </a:cubicBezTo>
                    <a:cubicBezTo>
                      <a:pt x="147" y="153"/>
                      <a:pt x="147" y="153"/>
                      <a:pt x="147" y="153"/>
                    </a:cubicBezTo>
                    <a:cubicBezTo>
                      <a:pt x="147" y="153"/>
                      <a:pt x="147" y="153"/>
                      <a:pt x="147" y="153"/>
                    </a:cubicBezTo>
                    <a:cubicBezTo>
                      <a:pt x="151" y="153"/>
                      <a:pt x="153" y="151"/>
                      <a:pt x="153" y="147"/>
                    </a:cubicBezTo>
                    <a:cubicBezTo>
                      <a:pt x="153" y="143"/>
                      <a:pt x="149" y="111"/>
                      <a:pt x="148" y="106"/>
                    </a:cubicBezTo>
                    <a:close/>
                    <a:moveTo>
                      <a:pt x="147" y="147"/>
                    </a:moveTo>
                    <a:cubicBezTo>
                      <a:pt x="108" y="144"/>
                      <a:pt x="108" y="144"/>
                      <a:pt x="108" y="144"/>
                    </a:cubicBezTo>
                    <a:cubicBezTo>
                      <a:pt x="117" y="135"/>
                      <a:pt x="117" y="135"/>
                      <a:pt x="117" y="135"/>
                    </a:cubicBezTo>
                    <a:cubicBezTo>
                      <a:pt x="117" y="135"/>
                      <a:pt x="117" y="134"/>
                      <a:pt x="117" y="133"/>
                    </a:cubicBezTo>
                    <a:cubicBezTo>
                      <a:pt x="117" y="132"/>
                      <a:pt x="117" y="132"/>
                      <a:pt x="117" y="131"/>
                    </a:cubicBezTo>
                    <a:cubicBezTo>
                      <a:pt x="85" y="99"/>
                      <a:pt x="85" y="99"/>
                      <a:pt x="85" y="99"/>
                    </a:cubicBezTo>
                    <a:cubicBezTo>
                      <a:pt x="87" y="97"/>
                      <a:pt x="87" y="97"/>
                      <a:pt x="87" y="97"/>
                    </a:cubicBezTo>
                    <a:cubicBezTo>
                      <a:pt x="91" y="93"/>
                      <a:pt x="97" y="87"/>
                      <a:pt x="99" y="85"/>
                    </a:cubicBezTo>
                    <a:cubicBezTo>
                      <a:pt x="126" y="112"/>
                      <a:pt x="126" y="112"/>
                      <a:pt x="126" y="112"/>
                    </a:cubicBezTo>
                    <a:cubicBezTo>
                      <a:pt x="128" y="115"/>
                      <a:pt x="130" y="117"/>
                      <a:pt x="130" y="117"/>
                    </a:cubicBezTo>
                    <a:cubicBezTo>
                      <a:pt x="131" y="118"/>
                      <a:pt x="133" y="118"/>
                      <a:pt x="134" y="116"/>
                    </a:cubicBezTo>
                    <a:cubicBezTo>
                      <a:pt x="143" y="108"/>
                      <a:pt x="143" y="108"/>
                      <a:pt x="143" y="108"/>
                    </a:cubicBezTo>
                    <a:cubicBezTo>
                      <a:pt x="145" y="123"/>
                      <a:pt x="147" y="145"/>
                      <a:pt x="148" y="147"/>
                    </a:cubicBezTo>
                    <a:cubicBezTo>
                      <a:pt x="148" y="147"/>
                      <a:pt x="147" y="147"/>
                      <a:pt x="147" y="147"/>
                    </a:cubicBezTo>
                    <a:close/>
                    <a:moveTo>
                      <a:pt x="58" y="80"/>
                    </a:moveTo>
                    <a:cubicBezTo>
                      <a:pt x="57" y="79"/>
                      <a:pt x="55" y="78"/>
                      <a:pt x="54" y="78"/>
                    </a:cubicBezTo>
                    <a:cubicBezTo>
                      <a:pt x="52" y="78"/>
                      <a:pt x="51" y="79"/>
                      <a:pt x="50" y="80"/>
                    </a:cubicBezTo>
                    <a:cubicBezTo>
                      <a:pt x="20" y="110"/>
                      <a:pt x="20" y="110"/>
                      <a:pt x="20" y="110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0" y="100"/>
                      <a:pt x="7" y="100"/>
                      <a:pt x="5" y="101"/>
                    </a:cubicBezTo>
                    <a:cubicBezTo>
                      <a:pt x="4" y="103"/>
                      <a:pt x="4" y="105"/>
                      <a:pt x="4" y="106"/>
                    </a:cubicBezTo>
                    <a:cubicBezTo>
                      <a:pt x="0" y="147"/>
                      <a:pt x="0" y="147"/>
                      <a:pt x="0" y="147"/>
                    </a:cubicBezTo>
                    <a:cubicBezTo>
                      <a:pt x="0" y="147"/>
                      <a:pt x="0" y="150"/>
                      <a:pt x="2" y="152"/>
                    </a:cubicBezTo>
                    <a:cubicBezTo>
                      <a:pt x="2" y="153"/>
                      <a:pt x="4" y="154"/>
                      <a:pt x="6" y="154"/>
                    </a:cubicBezTo>
                    <a:cubicBezTo>
                      <a:pt x="10" y="154"/>
                      <a:pt x="38" y="150"/>
                      <a:pt x="47" y="148"/>
                    </a:cubicBezTo>
                    <a:cubicBezTo>
                      <a:pt x="48" y="148"/>
                      <a:pt x="51" y="148"/>
                      <a:pt x="53" y="145"/>
                    </a:cubicBezTo>
                    <a:cubicBezTo>
                      <a:pt x="53" y="144"/>
                      <a:pt x="53" y="142"/>
                      <a:pt x="51" y="140"/>
                    </a:cubicBezTo>
                    <a:cubicBezTo>
                      <a:pt x="43" y="132"/>
                      <a:pt x="43" y="132"/>
                      <a:pt x="43" y="132"/>
                    </a:cubicBezTo>
                    <a:cubicBezTo>
                      <a:pt x="45" y="130"/>
                      <a:pt x="45" y="130"/>
                      <a:pt x="45" y="130"/>
                    </a:cubicBezTo>
                    <a:cubicBezTo>
                      <a:pt x="53" y="123"/>
                      <a:pt x="67" y="108"/>
                      <a:pt x="73" y="102"/>
                    </a:cubicBezTo>
                    <a:cubicBezTo>
                      <a:pt x="73" y="102"/>
                      <a:pt x="75" y="101"/>
                      <a:pt x="75" y="99"/>
                    </a:cubicBezTo>
                    <a:cubicBezTo>
                      <a:pt x="75" y="98"/>
                      <a:pt x="74" y="96"/>
                      <a:pt x="73" y="95"/>
                    </a:cubicBezTo>
                    <a:lnTo>
                      <a:pt x="58" y="80"/>
                    </a:lnTo>
                    <a:close/>
                    <a:moveTo>
                      <a:pt x="41" y="126"/>
                    </a:moveTo>
                    <a:cubicBezTo>
                      <a:pt x="37" y="130"/>
                      <a:pt x="37" y="130"/>
                      <a:pt x="37" y="130"/>
                    </a:cubicBezTo>
                    <a:cubicBezTo>
                      <a:pt x="36" y="131"/>
                      <a:pt x="36" y="131"/>
                      <a:pt x="36" y="132"/>
                    </a:cubicBezTo>
                    <a:cubicBezTo>
                      <a:pt x="36" y="133"/>
                      <a:pt x="36" y="134"/>
                      <a:pt x="37" y="134"/>
                    </a:cubicBezTo>
                    <a:cubicBezTo>
                      <a:pt x="45" y="143"/>
                      <a:pt x="45" y="143"/>
                      <a:pt x="45" y="143"/>
                    </a:cubicBezTo>
                    <a:cubicBezTo>
                      <a:pt x="31" y="145"/>
                      <a:pt x="9" y="147"/>
                      <a:pt x="6" y="148"/>
                    </a:cubicBezTo>
                    <a:cubicBezTo>
                      <a:pt x="6" y="148"/>
                      <a:pt x="6" y="147"/>
                      <a:pt x="6" y="147"/>
                    </a:cubicBezTo>
                    <a:cubicBezTo>
                      <a:pt x="10" y="108"/>
                      <a:pt x="10" y="108"/>
                      <a:pt x="10" y="108"/>
                    </a:cubicBezTo>
                    <a:cubicBezTo>
                      <a:pt x="18" y="117"/>
                      <a:pt x="18" y="117"/>
                      <a:pt x="18" y="117"/>
                    </a:cubicBezTo>
                    <a:cubicBezTo>
                      <a:pt x="19" y="118"/>
                      <a:pt x="21" y="118"/>
                      <a:pt x="22" y="117"/>
                    </a:cubicBezTo>
                    <a:cubicBezTo>
                      <a:pt x="54" y="85"/>
                      <a:pt x="54" y="85"/>
                      <a:pt x="54" y="85"/>
                    </a:cubicBezTo>
                    <a:cubicBezTo>
                      <a:pt x="68" y="99"/>
                      <a:pt x="68" y="99"/>
                      <a:pt x="68" y="99"/>
                    </a:cubicBezTo>
                    <a:cubicBezTo>
                      <a:pt x="62" y="105"/>
                      <a:pt x="48" y="119"/>
                      <a:pt x="41" y="126"/>
                    </a:cubicBezTo>
                    <a:close/>
                    <a:moveTo>
                      <a:pt x="74" y="51"/>
                    </a:moveTo>
                    <a:cubicBezTo>
                      <a:pt x="46" y="23"/>
                      <a:pt x="46" y="23"/>
                      <a:pt x="46" y="23"/>
                    </a:cubicBezTo>
                    <a:cubicBezTo>
                      <a:pt x="45" y="22"/>
                      <a:pt x="44" y="21"/>
                      <a:pt x="44" y="21"/>
                    </a:cubicBezTo>
                    <a:cubicBezTo>
                      <a:pt x="46" y="18"/>
                      <a:pt x="50" y="14"/>
                      <a:pt x="52" y="12"/>
                    </a:cubicBezTo>
                    <a:cubicBezTo>
                      <a:pt x="54" y="10"/>
                      <a:pt x="54" y="8"/>
                      <a:pt x="53" y="7"/>
                    </a:cubicBezTo>
                    <a:cubicBezTo>
                      <a:pt x="53" y="6"/>
                      <a:pt x="51" y="4"/>
                      <a:pt x="48" y="4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3" y="1"/>
                      <a:pt x="0" y="3"/>
                      <a:pt x="0" y="6"/>
                    </a:cubicBezTo>
                    <a:cubicBezTo>
                      <a:pt x="0" y="11"/>
                      <a:pt x="5" y="43"/>
                      <a:pt x="6" y="48"/>
                    </a:cubicBezTo>
                    <a:cubicBezTo>
                      <a:pt x="6" y="49"/>
                      <a:pt x="6" y="51"/>
                      <a:pt x="7" y="52"/>
                    </a:cubicBezTo>
                    <a:cubicBezTo>
                      <a:pt x="9" y="54"/>
                      <a:pt x="12" y="54"/>
                      <a:pt x="14" y="51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4"/>
                      <a:pt x="23" y="45"/>
                      <a:pt x="24" y="46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43" y="65"/>
                      <a:pt x="49" y="71"/>
                      <a:pt x="52" y="74"/>
                    </a:cubicBezTo>
                    <a:cubicBezTo>
                      <a:pt x="52" y="74"/>
                      <a:pt x="53" y="75"/>
                      <a:pt x="55" y="75"/>
                    </a:cubicBezTo>
                    <a:cubicBezTo>
                      <a:pt x="56" y="75"/>
                      <a:pt x="57" y="75"/>
                      <a:pt x="59" y="73"/>
                    </a:cubicBezTo>
                    <a:cubicBezTo>
                      <a:pt x="73" y="59"/>
                      <a:pt x="73" y="59"/>
                      <a:pt x="73" y="59"/>
                    </a:cubicBezTo>
                    <a:cubicBezTo>
                      <a:pt x="75" y="57"/>
                      <a:pt x="76" y="55"/>
                      <a:pt x="76" y="54"/>
                    </a:cubicBezTo>
                    <a:cubicBezTo>
                      <a:pt x="75" y="52"/>
                      <a:pt x="75" y="51"/>
                      <a:pt x="74" y="51"/>
                    </a:cubicBezTo>
                    <a:close/>
                    <a:moveTo>
                      <a:pt x="55" y="69"/>
                    </a:moveTo>
                    <a:cubicBezTo>
                      <a:pt x="52" y="65"/>
                      <a:pt x="47" y="60"/>
                      <a:pt x="41" y="55"/>
                    </a:cubicBezTo>
                    <a:cubicBezTo>
                      <a:pt x="28" y="42"/>
                      <a:pt x="28" y="42"/>
                      <a:pt x="28" y="42"/>
                    </a:cubicBezTo>
                    <a:cubicBezTo>
                      <a:pt x="25" y="39"/>
                      <a:pt x="24" y="37"/>
                      <a:pt x="24" y="37"/>
                    </a:cubicBezTo>
                    <a:cubicBezTo>
                      <a:pt x="23" y="37"/>
                      <a:pt x="23" y="37"/>
                      <a:pt x="22" y="37"/>
                    </a:cubicBezTo>
                    <a:cubicBezTo>
                      <a:pt x="21" y="37"/>
                      <a:pt x="20" y="37"/>
                      <a:pt x="20" y="37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9" y="32"/>
                      <a:pt x="6" y="10"/>
                      <a:pt x="6" y="7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2" y="14"/>
                      <a:pt x="37" y="19"/>
                      <a:pt x="37" y="19"/>
                    </a:cubicBezTo>
                    <a:cubicBezTo>
                      <a:pt x="36" y="20"/>
                      <a:pt x="36" y="22"/>
                      <a:pt x="37" y="23"/>
                    </a:cubicBezTo>
                    <a:cubicBezTo>
                      <a:pt x="37" y="23"/>
                      <a:pt x="39" y="25"/>
                      <a:pt x="42" y="27"/>
                    </a:cubicBezTo>
                    <a:cubicBezTo>
                      <a:pt x="69" y="55"/>
                      <a:pt x="69" y="55"/>
                      <a:pt x="69" y="55"/>
                    </a:cubicBezTo>
                    <a:lnTo>
                      <a:pt x="55" y="69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72" name="Freeform 106"/>
              <p:cNvSpPr>
                <a:spLocks noEditPoints="1"/>
              </p:cNvSpPr>
              <p:nvPr/>
            </p:nvSpPr>
            <p:spPr bwMode="auto">
              <a:xfrm>
                <a:off x="1524" y="2338"/>
                <a:ext cx="361" cy="364"/>
              </a:xfrm>
              <a:custGeom>
                <a:avLst/>
                <a:gdLst>
                  <a:gd name="T0" fmla="*/ 127 w 153"/>
                  <a:gd name="T1" fmla="*/ 65 h 154"/>
                  <a:gd name="T2" fmla="*/ 131 w 153"/>
                  <a:gd name="T3" fmla="*/ 56 h 154"/>
                  <a:gd name="T4" fmla="*/ 151 w 153"/>
                  <a:gd name="T5" fmla="*/ 23 h 154"/>
                  <a:gd name="T6" fmla="*/ 151 w 153"/>
                  <a:gd name="T7" fmla="*/ 16 h 154"/>
                  <a:gd name="T8" fmla="*/ 134 w 153"/>
                  <a:gd name="T9" fmla="*/ 0 h 154"/>
                  <a:gd name="T10" fmla="*/ 103 w 153"/>
                  <a:gd name="T11" fmla="*/ 29 h 154"/>
                  <a:gd name="T12" fmla="*/ 89 w 153"/>
                  <a:gd name="T13" fmla="*/ 21 h 154"/>
                  <a:gd name="T14" fmla="*/ 84 w 153"/>
                  <a:gd name="T15" fmla="*/ 63 h 154"/>
                  <a:gd name="T16" fmla="*/ 90 w 153"/>
                  <a:gd name="T17" fmla="*/ 69 h 154"/>
                  <a:gd name="T18" fmla="*/ 101 w 153"/>
                  <a:gd name="T19" fmla="*/ 36 h 154"/>
                  <a:gd name="T20" fmla="*/ 134 w 153"/>
                  <a:gd name="T21" fmla="*/ 7 h 154"/>
                  <a:gd name="T22" fmla="*/ 118 w 153"/>
                  <a:gd name="T23" fmla="*/ 48 h 154"/>
                  <a:gd name="T24" fmla="*/ 125 w 153"/>
                  <a:gd name="T25" fmla="*/ 59 h 154"/>
                  <a:gd name="T26" fmla="*/ 93 w 153"/>
                  <a:gd name="T27" fmla="*/ 29 h 154"/>
                  <a:gd name="T28" fmla="*/ 151 w 153"/>
                  <a:gd name="T29" fmla="*/ 131 h 154"/>
                  <a:gd name="T30" fmla="*/ 132 w 153"/>
                  <a:gd name="T31" fmla="*/ 96 h 154"/>
                  <a:gd name="T32" fmla="*/ 128 w 153"/>
                  <a:gd name="T33" fmla="*/ 88 h 154"/>
                  <a:gd name="T34" fmla="*/ 90 w 153"/>
                  <a:gd name="T35" fmla="*/ 85 h 154"/>
                  <a:gd name="T36" fmla="*/ 89 w 153"/>
                  <a:gd name="T37" fmla="*/ 128 h 154"/>
                  <a:gd name="T38" fmla="*/ 93 w 153"/>
                  <a:gd name="T39" fmla="*/ 134 h 154"/>
                  <a:gd name="T40" fmla="*/ 104 w 153"/>
                  <a:gd name="T41" fmla="*/ 125 h 154"/>
                  <a:gd name="T42" fmla="*/ 131 w 153"/>
                  <a:gd name="T43" fmla="*/ 152 h 154"/>
                  <a:gd name="T44" fmla="*/ 138 w 153"/>
                  <a:gd name="T45" fmla="*/ 152 h 154"/>
                  <a:gd name="T46" fmla="*/ 153 w 153"/>
                  <a:gd name="T47" fmla="*/ 134 h 154"/>
                  <a:gd name="T48" fmla="*/ 110 w 153"/>
                  <a:gd name="T49" fmla="*/ 122 h 154"/>
                  <a:gd name="T50" fmla="*/ 104 w 153"/>
                  <a:gd name="T51" fmla="*/ 118 h 154"/>
                  <a:gd name="T52" fmla="*/ 95 w 153"/>
                  <a:gd name="T53" fmla="*/ 126 h 154"/>
                  <a:gd name="T54" fmla="*/ 125 w 153"/>
                  <a:gd name="T55" fmla="*/ 94 h 154"/>
                  <a:gd name="T56" fmla="*/ 118 w 153"/>
                  <a:gd name="T57" fmla="*/ 106 h 154"/>
                  <a:gd name="T58" fmla="*/ 134 w 153"/>
                  <a:gd name="T59" fmla="*/ 147 h 154"/>
                  <a:gd name="T60" fmla="*/ 56 w 153"/>
                  <a:gd name="T61" fmla="*/ 22 h 154"/>
                  <a:gd name="T62" fmla="*/ 48 w 153"/>
                  <a:gd name="T63" fmla="*/ 27 h 154"/>
                  <a:gd name="T64" fmla="*/ 19 w 153"/>
                  <a:gd name="T65" fmla="*/ 1 h 154"/>
                  <a:gd name="T66" fmla="*/ 2 w 153"/>
                  <a:gd name="T67" fmla="*/ 16 h 154"/>
                  <a:gd name="T68" fmla="*/ 2 w 153"/>
                  <a:gd name="T69" fmla="*/ 23 h 154"/>
                  <a:gd name="T70" fmla="*/ 29 w 153"/>
                  <a:gd name="T71" fmla="*/ 50 h 154"/>
                  <a:gd name="T72" fmla="*/ 20 w 153"/>
                  <a:gd name="T73" fmla="*/ 63 h 154"/>
                  <a:gd name="T74" fmla="*/ 63 w 153"/>
                  <a:gd name="T75" fmla="*/ 69 h 154"/>
                  <a:gd name="T76" fmla="*/ 69 w 153"/>
                  <a:gd name="T77" fmla="*/ 63 h 154"/>
                  <a:gd name="T78" fmla="*/ 63 w 153"/>
                  <a:gd name="T79" fmla="*/ 21 h 154"/>
                  <a:gd name="T80" fmla="*/ 36 w 153"/>
                  <a:gd name="T81" fmla="*/ 53 h 154"/>
                  <a:gd name="T82" fmla="*/ 36 w 153"/>
                  <a:gd name="T83" fmla="*/ 48 h 154"/>
                  <a:gd name="T84" fmla="*/ 7 w 153"/>
                  <a:gd name="T85" fmla="*/ 19 h 154"/>
                  <a:gd name="T86" fmla="*/ 44 w 153"/>
                  <a:gd name="T87" fmla="*/ 32 h 154"/>
                  <a:gd name="T88" fmla="*/ 49 w 153"/>
                  <a:gd name="T89" fmla="*/ 36 h 154"/>
                  <a:gd name="T90" fmla="*/ 52 w 153"/>
                  <a:gd name="T91" fmla="*/ 35 h 154"/>
                  <a:gd name="T92" fmla="*/ 63 w 153"/>
                  <a:gd name="T93" fmla="*/ 63 h 154"/>
                  <a:gd name="T94" fmla="*/ 63 w 153"/>
                  <a:gd name="T95" fmla="*/ 84 h 154"/>
                  <a:gd name="T96" fmla="*/ 20 w 153"/>
                  <a:gd name="T97" fmla="*/ 92 h 154"/>
                  <a:gd name="T98" fmla="*/ 28 w 153"/>
                  <a:gd name="T99" fmla="*/ 104 h 154"/>
                  <a:gd name="T100" fmla="*/ 0 w 153"/>
                  <a:gd name="T101" fmla="*/ 134 h 154"/>
                  <a:gd name="T102" fmla="*/ 15 w 153"/>
                  <a:gd name="T103" fmla="*/ 152 h 154"/>
                  <a:gd name="T104" fmla="*/ 22 w 153"/>
                  <a:gd name="T105" fmla="*/ 152 h 154"/>
                  <a:gd name="T106" fmla="*/ 48 w 153"/>
                  <a:gd name="T107" fmla="*/ 126 h 154"/>
                  <a:gd name="T108" fmla="*/ 57 w 153"/>
                  <a:gd name="T109" fmla="*/ 132 h 154"/>
                  <a:gd name="T110" fmla="*/ 65 w 153"/>
                  <a:gd name="T111" fmla="*/ 128 h 154"/>
                  <a:gd name="T112" fmla="*/ 67 w 153"/>
                  <a:gd name="T113" fmla="*/ 86 h 154"/>
                  <a:gd name="T114" fmla="*/ 59 w 153"/>
                  <a:gd name="T115" fmla="*/ 125 h 154"/>
                  <a:gd name="T116" fmla="*/ 48 w 153"/>
                  <a:gd name="T117" fmla="*/ 118 h 154"/>
                  <a:gd name="T118" fmla="*/ 30 w 153"/>
                  <a:gd name="T119" fmla="*/ 136 h 154"/>
                  <a:gd name="T120" fmla="*/ 6 w 153"/>
                  <a:gd name="T121" fmla="*/ 135 h 154"/>
                  <a:gd name="T122" fmla="*/ 35 w 153"/>
                  <a:gd name="T123" fmla="*/ 102 h 154"/>
                  <a:gd name="T124" fmla="*/ 62 w 153"/>
                  <a:gd name="T125" fmla="*/ 9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3" h="154">
                    <a:moveTo>
                      <a:pt x="90" y="69"/>
                    </a:moveTo>
                    <a:cubicBezTo>
                      <a:pt x="94" y="69"/>
                      <a:pt x="119" y="66"/>
                      <a:pt x="127" y="65"/>
                    </a:cubicBezTo>
                    <a:cubicBezTo>
                      <a:pt x="129" y="65"/>
                      <a:pt x="132" y="64"/>
                      <a:pt x="133" y="62"/>
                    </a:cubicBezTo>
                    <a:cubicBezTo>
                      <a:pt x="133" y="61"/>
                      <a:pt x="133" y="59"/>
                      <a:pt x="131" y="56"/>
                    </a:cubicBezTo>
                    <a:cubicBezTo>
                      <a:pt x="124" y="50"/>
                      <a:pt x="124" y="50"/>
                      <a:pt x="124" y="50"/>
                    </a:cubicBezTo>
                    <a:cubicBezTo>
                      <a:pt x="151" y="23"/>
                      <a:pt x="151" y="23"/>
                      <a:pt x="151" y="23"/>
                    </a:cubicBezTo>
                    <a:cubicBezTo>
                      <a:pt x="152" y="22"/>
                      <a:pt x="153" y="21"/>
                      <a:pt x="153" y="19"/>
                    </a:cubicBezTo>
                    <a:cubicBezTo>
                      <a:pt x="153" y="19"/>
                      <a:pt x="152" y="17"/>
                      <a:pt x="151" y="16"/>
                    </a:cubicBezTo>
                    <a:cubicBezTo>
                      <a:pt x="149" y="14"/>
                      <a:pt x="140" y="5"/>
                      <a:pt x="138" y="2"/>
                    </a:cubicBezTo>
                    <a:cubicBezTo>
                      <a:pt x="136" y="1"/>
                      <a:pt x="135" y="0"/>
                      <a:pt x="134" y="0"/>
                    </a:cubicBezTo>
                    <a:cubicBezTo>
                      <a:pt x="132" y="0"/>
                      <a:pt x="131" y="1"/>
                      <a:pt x="130" y="2"/>
                    </a:cubicBezTo>
                    <a:cubicBezTo>
                      <a:pt x="103" y="29"/>
                      <a:pt x="103" y="29"/>
                      <a:pt x="103" y="29"/>
                    </a:cubicBezTo>
                    <a:cubicBezTo>
                      <a:pt x="95" y="22"/>
                      <a:pt x="95" y="22"/>
                      <a:pt x="95" y="22"/>
                    </a:cubicBezTo>
                    <a:cubicBezTo>
                      <a:pt x="93" y="20"/>
                      <a:pt x="91" y="20"/>
                      <a:pt x="89" y="21"/>
                    </a:cubicBezTo>
                    <a:cubicBezTo>
                      <a:pt x="88" y="23"/>
                      <a:pt x="88" y="25"/>
                      <a:pt x="88" y="26"/>
                    </a:cubicBezTo>
                    <a:cubicBezTo>
                      <a:pt x="84" y="63"/>
                      <a:pt x="84" y="63"/>
                      <a:pt x="84" y="63"/>
                    </a:cubicBezTo>
                    <a:cubicBezTo>
                      <a:pt x="84" y="64"/>
                      <a:pt x="84" y="66"/>
                      <a:pt x="86" y="68"/>
                    </a:cubicBezTo>
                    <a:cubicBezTo>
                      <a:pt x="86" y="69"/>
                      <a:pt x="88" y="69"/>
                      <a:pt x="90" y="69"/>
                    </a:cubicBezTo>
                    <a:close/>
                    <a:moveTo>
                      <a:pt x="93" y="29"/>
                    </a:moveTo>
                    <a:cubicBezTo>
                      <a:pt x="101" y="36"/>
                      <a:pt x="101" y="36"/>
                      <a:pt x="101" y="36"/>
                    </a:cubicBezTo>
                    <a:cubicBezTo>
                      <a:pt x="102" y="37"/>
                      <a:pt x="104" y="37"/>
                      <a:pt x="105" y="36"/>
                    </a:cubicBezTo>
                    <a:cubicBezTo>
                      <a:pt x="134" y="7"/>
                      <a:pt x="134" y="7"/>
                      <a:pt x="134" y="7"/>
                    </a:cubicBezTo>
                    <a:cubicBezTo>
                      <a:pt x="136" y="9"/>
                      <a:pt x="144" y="17"/>
                      <a:pt x="146" y="19"/>
                    </a:cubicBezTo>
                    <a:cubicBezTo>
                      <a:pt x="118" y="48"/>
                      <a:pt x="118" y="48"/>
                      <a:pt x="118" y="48"/>
                    </a:cubicBezTo>
                    <a:cubicBezTo>
                      <a:pt x="117" y="49"/>
                      <a:pt x="117" y="51"/>
                      <a:pt x="118" y="52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12" y="61"/>
                      <a:pt x="94" y="63"/>
                      <a:pt x="90" y="63"/>
                    </a:cubicBezTo>
                    <a:lnTo>
                      <a:pt x="93" y="29"/>
                    </a:lnTo>
                    <a:close/>
                    <a:moveTo>
                      <a:pt x="153" y="134"/>
                    </a:moveTo>
                    <a:cubicBezTo>
                      <a:pt x="153" y="132"/>
                      <a:pt x="152" y="131"/>
                      <a:pt x="151" y="131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126" y="101"/>
                      <a:pt x="130" y="98"/>
                      <a:pt x="132" y="96"/>
                    </a:cubicBezTo>
                    <a:cubicBezTo>
                      <a:pt x="134" y="94"/>
                      <a:pt x="133" y="92"/>
                      <a:pt x="133" y="91"/>
                    </a:cubicBezTo>
                    <a:cubicBezTo>
                      <a:pt x="132" y="90"/>
                      <a:pt x="131" y="88"/>
                      <a:pt x="128" y="88"/>
                    </a:cubicBezTo>
                    <a:cubicBezTo>
                      <a:pt x="128" y="88"/>
                      <a:pt x="128" y="88"/>
                      <a:pt x="128" y="88"/>
                    </a:cubicBezTo>
                    <a:cubicBezTo>
                      <a:pt x="90" y="85"/>
                      <a:pt x="90" y="85"/>
                      <a:pt x="90" y="85"/>
                    </a:cubicBezTo>
                    <a:cubicBezTo>
                      <a:pt x="87" y="85"/>
                      <a:pt x="84" y="87"/>
                      <a:pt x="84" y="91"/>
                    </a:cubicBezTo>
                    <a:cubicBezTo>
                      <a:pt x="84" y="95"/>
                      <a:pt x="88" y="124"/>
                      <a:pt x="89" y="128"/>
                    </a:cubicBezTo>
                    <a:cubicBezTo>
                      <a:pt x="89" y="128"/>
                      <a:pt x="89" y="129"/>
                      <a:pt x="89" y="130"/>
                    </a:cubicBezTo>
                    <a:cubicBezTo>
                      <a:pt x="90" y="133"/>
                      <a:pt x="92" y="134"/>
                      <a:pt x="93" y="134"/>
                    </a:cubicBezTo>
                    <a:cubicBezTo>
                      <a:pt x="95" y="134"/>
                      <a:pt x="96" y="133"/>
                      <a:pt x="97" y="132"/>
                    </a:cubicBezTo>
                    <a:cubicBezTo>
                      <a:pt x="104" y="125"/>
                      <a:pt x="104" y="125"/>
                      <a:pt x="104" y="125"/>
                    </a:cubicBezTo>
                    <a:cubicBezTo>
                      <a:pt x="106" y="127"/>
                      <a:pt x="106" y="127"/>
                      <a:pt x="106" y="127"/>
                    </a:cubicBezTo>
                    <a:cubicBezTo>
                      <a:pt x="112" y="134"/>
                      <a:pt x="126" y="147"/>
                      <a:pt x="131" y="152"/>
                    </a:cubicBezTo>
                    <a:cubicBezTo>
                      <a:pt x="131" y="152"/>
                      <a:pt x="132" y="153"/>
                      <a:pt x="134" y="153"/>
                    </a:cubicBezTo>
                    <a:cubicBezTo>
                      <a:pt x="135" y="153"/>
                      <a:pt x="137" y="153"/>
                      <a:pt x="138" y="152"/>
                    </a:cubicBezTo>
                    <a:cubicBezTo>
                      <a:pt x="140" y="150"/>
                      <a:pt x="149" y="141"/>
                      <a:pt x="151" y="138"/>
                    </a:cubicBezTo>
                    <a:cubicBezTo>
                      <a:pt x="153" y="137"/>
                      <a:pt x="153" y="135"/>
                      <a:pt x="153" y="134"/>
                    </a:cubicBezTo>
                    <a:close/>
                    <a:moveTo>
                      <a:pt x="134" y="147"/>
                    </a:moveTo>
                    <a:cubicBezTo>
                      <a:pt x="129" y="141"/>
                      <a:pt x="116" y="129"/>
                      <a:pt x="110" y="122"/>
                    </a:cubicBezTo>
                    <a:cubicBezTo>
                      <a:pt x="106" y="119"/>
                      <a:pt x="106" y="119"/>
                      <a:pt x="106" y="119"/>
                    </a:cubicBezTo>
                    <a:cubicBezTo>
                      <a:pt x="105" y="118"/>
                      <a:pt x="105" y="118"/>
                      <a:pt x="104" y="118"/>
                    </a:cubicBezTo>
                    <a:cubicBezTo>
                      <a:pt x="103" y="118"/>
                      <a:pt x="102" y="118"/>
                      <a:pt x="102" y="119"/>
                    </a:cubicBezTo>
                    <a:cubicBezTo>
                      <a:pt x="95" y="126"/>
                      <a:pt x="95" y="126"/>
                      <a:pt x="95" y="126"/>
                    </a:cubicBezTo>
                    <a:cubicBezTo>
                      <a:pt x="93" y="113"/>
                      <a:pt x="90" y="95"/>
                      <a:pt x="90" y="91"/>
                    </a:cubicBezTo>
                    <a:cubicBezTo>
                      <a:pt x="125" y="94"/>
                      <a:pt x="125" y="94"/>
                      <a:pt x="125" y="94"/>
                    </a:cubicBezTo>
                    <a:cubicBezTo>
                      <a:pt x="122" y="97"/>
                      <a:pt x="118" y="101"/>
                      <a:pt x="118" y="101"/>
                    </a:cubicBezTo>
                    <a:cubicBezTo>
                      <a:pt x="117" y="103"/>
                      <a:pt x="117" y="105"/>
                      <a:pt x="118" y="106"/>
                    </a:cubicBezTo>
                    <a:cubicBezTo>
                      <a:pt x="147" y="135"/>
                      <a:pt x="147" y="135"/>
                      <a:pt x="147" y="135"/>
                    </a:cubicBezTo>
                    <a:cubicBezTo>
                      <a:pt x="144" y="137"/>
                      <a:pt x="137" y="144"/>
                      <a:pt x="134" y="147"/>
                    </a:cubicBezTo>
                    <a:close/>
                    <a:moveTo>
                      <a:pt x="63" y="21"/>
                    </a:moveTo>
                    <a:cubicBezTo>
                      <a:pt x="61" y="20"/>
                      <a:pt x="58" y="20"/>
                      <a:pt x="56" y="22"/>
                    </a:cubicBezTo>
                    <a:cubicBezTo>
                      <a:pt x="49" y="29"/>
                      <a:pt x="49" y="29"/>
                      <a:pt x="49" y="29"/>
                    </a:cubicBezTo>
                    <a:cubicBezTo>
                      <a:pt x="48" y="27"/>
                      <a:pt x="48" y="27"/>
                      <a:pt x="48" y="27"/>
                    </a:cubicBezTo>
                    <a:cubicBezTo>
                      <a:pt x="41" y="20"/>
                      <a:pt x="28" y="7"/>
                      <a:pt x="22" y="2"/>
                    </a:cubicBezTo>
                    <a:cubicBezTo>
                      <a:pt x="22" y="2"/>
                      <a:pt x="21" y="1"/>
                      <a:pt x="19" y="1"/>
                    </a:cubicBezTo>
                    <a:cubicBezTo>
                      <a:pt x="18" y="1"/>
                      <a:pt x="17" y="1"/>
                      <a:pt x="15" y="2"/>
                    </a:cubicBezTo>
                    <a:cubicBezTo>
                      <a:pt x="14" y="4"/>
                      <a:pt x="4" y="13"/>
                      <a:pt x="2" y="16"/>
                    </a:cubicBezTo>
                    <a:cubicBezTo>
                      <a:pt x="0" y="17"/>
                      <a:pt x="0" y="19"/>
                      <a:pt x="0" y="20"/>
                    </a:cubicBezTo>
                    <a:cubicBezTo>
                      <a:pt x="0" y="22"/>
                      <a:pt x="1" y="23"/>
                      <a:pt x="2" y="23"/>
                    </a:cubicBezTo>
                    <a:cubicBezTo>
                      <a:pt x="6" y="27"/>
                      <a:pt x="13" y="34"/>
                      <a:pt x="20" y="41"/>
                    </a:cubicBezTo>
                    <a:cubicBezTo>
                      <a:pt x="29" y="50"/>
                      <a:pt x="29" y="50"/>
                      <a:pt x="29" y="50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0" y="60"/>
                      <a:pt x="20" y="62"/>
                      <a:pt x="20" y="63"/>
                    </a:cubicBezTo>
                    <a:cubicBezTo>
                      <a:pt x="21" y="64"/>
                      <a:pt x="22" y="66"/>
                      <a:pt x="26" y="66"/>
                    </a:cubicBezTo>
                    <a:cubicBezTo>
                      <a:pt x="63" y="69"/>
                      <a:pt x="63" y="69"/>
                      <a:pt x="63" y="69"/>
                    </a:cubicBezTo>
                    <a:cubicBezTo>
                      <a:pt x="63" y="69"/>
                      <a:pt x="63" y="69"/>
                      <a:pt x="63" y="69"/>
                    </a:cubicBezTo>
                    <a:cubicBezTo>
                      <a:pt x="67" y="69"/>
                      <a:pt x="69" y="67"/>
                      <a:pt x="69" y="63"/>
                    </a:cubicBezTo>
                    <a:cubicBezTo>
                      <a:pt x="69" y="59"/>
                      <a:pt x="65" y="30"/>
                      <a:pt x="65" y="26"/>
                    </a:cubicBezTo>
                    <a:cubicBezTo>
                      <a:pt x="64" y="25"/>
                      <a:pt x="64" y="23"/>
                      <a:pt x="63" y="21"/>
                    </a:cubicBezTo>
                    <a:close/>
                    <a:moveTo>
                      <a:pt x="28" y="60"/>
                    </a:moveTo>
                    <a:cubicBezTo>
                      <a:pt x="36" y="53"/>
                      <a:pt x="36" y="53"/>
                      <a:pt x="36" y="53"/>
                    </a:cubicBezTo>
                    <a:cubicBezTo>
                      <a:pt x="36" y="52"/>
                      <a:pt x="36" y="51"/>
                      <a:pt x="36" y="50"/>
                    </a:cubicBezTo>
                    <a:cubicBezTo>
                      <a:pt x="36" y="50"/>
                      <a:pt x="36" y="49"/>
                      <a:pt x="36" y="48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18" y="31"/>
                      <a:pt x="11" y="23"/>
                      <a:pt x="7" y="19"/>
                    </a:cubicBezTo>
                    <a:cubicBezTo>
                      <a:pt x="9" y="17"/>
                      <a:pt x="16" y="10"/>
                      <a:pt x="19" y="7"/>
                    </a:cubicBezTo>
                    <a:cubicBezTo>
                      <a:pt x="25" y="13"/>
                      <a:pt x="37" y="25"/>
                      <a:pt x="44" y="32"/>
                    </a:cubicBezTo>
                    <a:cubicBezTo>
                      <a:pt x="47" y="35"/>
                      <a:pt x="47" y="35"/>
                      <a:pt x="47" y="35"/>
                    </a:cubicBezTo>
                    <a:cubicBezTo>
                      <a:pt x="48" y="36"/>
                      <a:pt x="49" y="36"/>
                      <a:pt x="49" y="36"/>
                    </a:cubicBezTo>
                    <a:cubicBezTo>
                      <a:pt x="49" y="36"/>
                      <a:pt x="49" y="36"/>
                      <a:pt x="49" y="36"/>
                    </a:cubicBezTo>
                    <a:cubicBezTo>
                      <a:pt x="50" y="36"/>
                      <a:pt x="51" y="36"/>
                      <a:pt x="52" y="35"/>
                    </a:cubicBezTo>
                    <a:cubicBezTo>
                      <a:pt x="59" y="28"/>
                      <a:pt x="59" y="28"/>
                      <a:pt x="59" y="28"/>
                    </a:cubicBezTo>
                    <a:cubicBezTo>
                      <a:pt x="61" y="41"/>
                      <a:pt x="63" y="59"/>
                      <a:pt x="63" y="63"/>
                    </a:cubicBezTo>
                    <a:lnTo>
                      <a:pt x="28" y="60"/>
                    </a:lnTo>
                    <a:close/>
                    <a:moveTo>
                      <a:pt x="63" y="84"/>
                    </a:moveTo>
                    <a:cubicBezTo>
                      <a:pt x="59" y="84"/>
                      <a:pt x="33" y="88"/>
                      <a:pt x="25" y="89"/>
                    </a:cubicBezTo>
                    <a:cubicBezTo>
                      <a:pt x="24" y="89"/>
                      <a:pt x="21" y="90"/>
                      <a:pt x="20" y="92"/>
                    </a:cubicBezTo>
                    <a:cubicBezTo>
                      <a:pt x="19" y="93"/>
                      <a:pt x="19" y="95"/>
                      <a:pt x="22" y="98"/>
                    </a:cubicBezTo>
                    <a:cubicBezTo>
                      <a:pt x="24" y="100"/>
                      <a:pt x="26" y="102"/>
                      <a:pt x="28" y="104"/>
                    </a:cubicBezTo>
                    <a:cubicBezTo>
                      <a:pt x="1" y="131"/>
                      <a:pt x="1" y="131"/>
                      <a:pt x="1" y="131"/>
                    </a:cubicBezTo>
                    <a:cubicBezTo>
                      <a:pt x="1" y="132"/>
                      <a:pt x="0" y="133"/>
                      <a:pt x="0" y="134"/>
                    </a:cubicBezTo>
                    <a:cubicBezTo>
                      <a:pt x="0" y="135"/>
                      <a:pt x="0" y="137"/>
                      <a:pt x="1" y="138"/>
                    </a:cubicBezTo>
                    <a:cubicBezTo>
                      <a:pt x="3" y="140"/>
                      <a:pt x="13" y="149"/>
                      <a:pt x="15" y="152"/>
                    </a:cubicBezTo>
                    <a:cubicBezTo>
                      <a:pt x="16" y="153"/>
                      <a:pt x="17" y="154"/>
                      <a:pt x="19" y="154"/>
                    </a:cubicBezTo>
                    <a:cubicBezTo>
                      <a:pt x="20" y="154"/>
                      <a:pt x="22" y="153"/>
                      <a:pt x="22" y="152"/>
                    </a:cubicBezTo>
                    <a:cubicBezTo>
                      <a:pt x="25" y="149"/>
                      <a:pt x="29" y="145"/>
                      <a:pt x="34" y="140"/>
                    </a:cubicBezTo>
                    <a:cubicBezTo>
                      <a:pt x="39" y="135"/>
                      <a:pt x="44" y="130"/>
                      <a:pt x="48" y="126"/>
                    </a:cubicBezTo>
                    <a:cubicBezTo>
                      <a:pt x="48" y="126"/>
                      <a:pt x="49" y="125"/>
                      <a:pt x="50" y="124"/>
                    </a:cubicBezTo>
                    <a:cubicBezTo>
                      <a:pt x="52" y="127"/>
                      <a:pt x="55" y="130"/>
                      <a:pt x="57" y="132"/>
                    </a:cubicBezTo>
                    <a:cubicBezTo>
                      <a:pt x="59" y="134"/>
                      <a:pt x="62" y="134"/>
                      <a:pt x="63" y="132"/>
                    </a:cubicBezTo>
                    <a:cubicBezTo>
                      <a:pt x="65" y="131"/>
                      <a:pt x="65" y="129"/>
                      <a:pt x="65" y="128"/>
                    </a:cubicBezTo>
                    <a:cubicBezTo>
                      <a:pt x="68" y="91"/>
                      <a:pt x="68" y="91"/>
                      <a:pt x="68" y="91"/>
                    </a:cubicBezTo>
                    <a:cubicBezTo>
                      <a:pt x="68" y="90"/>
                      <a:pt x="68" y="88"/>
                      <a:pt x="67" y="86"/>
                    </a:cubicBezTo>
                    <a:cubicBezTo>
                      <a:pt x="66" y="85"/>
                      <a:pt x="65" y="84"/>
                      <a:pt x="63" y="84"/>
                    </a:cubicBezTo>
                    <a:close/>
                    <a:moveTo>
                      <a:pt x="59" y="125"/>
                    </a:moveTo>
                    <a:cubicBezTo>
                      <a:pt x="56" y="122"/>
                      <a:pt x="52" y="118"/>
                      <a:pt x="52" y="118"/>
                    </a:cubicBezTo>
                    <a:cubicBezTo>
                      <a:pt x="51" y="117"/>
                      <a:pt x="49" y="117"/>
                      <a:pt x="48" y="118"/>
                    </a:cubicBezTo>
                    <a:cubicBezTo>
                      <a:pt x="48" y="118"/>
                      <a:pt x="46" y="120"/>
                      <a:pt x="43" y="122"/>
                    </a:cubicBezTo>
                    <a:cubicBezTo>
                      <a:pt x="40" y="126"/>
                      <a:pt x="35" y="131"/>
                      <a:pt x="30" y="136"/>
                    </a:cubicBezTo>
                    <a:cubicBezTo>
                      <a:pt x="25" y="140"/>
                      <a:pt x="21" y="144"/>
                      <a:pt x="19" y="147"/>
                    </a:cubicBezTo>
                    <a:cubicBezTo>
                      <a:pt x="16" y="145"/>
                      <a:pt x="9" y="137"/>
                      <a:pt x="6" y="135"/>
                    </a:cubicBezTo>
                    <a:cubicBezTo>
                      <a:pt x="35" y="106"/>
                      <a:pt x="35" y="106"/>
                      <a:pt x="35" y="106"/>
                    </a:cubicBezTo>
                    <a:cubicBezTo>
                      <a:pt x="36" y="105"/>
                      <a:pt x="36" y="103"/>
                      <a:pt x="35" y="102"/>
                    </a:cubicBezTo>
                    <a:cubicBezTo>
                      <a:pt x="35" y="102"/>
                      <a:pt x="31" y="98"/>
                      <a:pt x="27" y="95"/>
                    </a:cubicBezTo>
                    <a:cubicBezTo>
                      <a:pt x="40" y="93"/>
                      <a:pt x="58" y="91"/>
                      <a:pt x="62" y="90"/>
                    </a:cubicBezTo>
                    <a:lnTo>
                      <a:pt x="59" y="125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73" name="Freeform 107"/>
              <p:cNvSpPr>
                <a:spLocks noEditPoints="1"/>
              </p:cNvSpPr>
              <p:nvPr/>
            </p:nvSpPr>
            <p:spPr bwMode="auto">
              <a:xfrm>
                <a:off x="814" y="2343"/>
                <a:ext cx="362" cy="352"/>
              </a:xfrm>
              <a:custGeom>
                <a:avLst/>
                <a:gdLst>
                  <a:gd name="T0" fmla="*/ 134 w 153"/>
                  <a:gd name="T1" fmla="*/ 70 h 149"/>
                  <a:gd name="T2" fmla="*/ 131 w 153"/>
                  <a:gd name="T3" fmla="*/ 73 h 149"/>
                  <a:gd name="T4" fmla="*/ 131 w 153"/>
                  <a:gd name="T5" fmla="*/ 143 h 149"/>
                  <a:gd name="T6" fmla="*/ 6 w 153"/>
                  <a:gd name="T7" fmla="*/ 143 h 149"/>
                  <a:gd name="T8" fmla="*/ 6 w 153"/>
                  <a:gd name="T9" fmla="*/ 18 h 149"/>
                  <a:gd name="T10" fmla="*/ 85 w 153"/>
                  <a:gd name="T11" fmla="*/ 18 h 149"/>
                  <a:gd name="T12" fmla="*/ 88 w 153"/>
                  <a:gd name="T13" fmla="*/ 15 h 149"/>
                  <a:gd name="T14" fmla="*/ 85 w 153"/>
                  <a:gd name="T15" fmla="*/ 12 h 149"/>
                  <a:gd name="T16" fmla="*/ 3 w 153"/>
                  <a:gd name="T17" fmla="*/ 12 h 149"/>
                  <a:gd name="T18" fmla="*/ 0 w 153"/>
                  <a:gd name="T19" fmla="*/ 15 h 149"/>
                  <a:gd name="T20" fmla="*/ 0 w 153"/>
                  <a:gd name="T21" fmla="*/ 146 h 149"/>
                  <a:gd name="T22" fmla="*/ 3 w 153"/>
                  <a:gd name="T23" fmla="*/ 149 h 149"/>
                  <a:gd name="T24" fmla="*/ 134 w 153"/>
                  <a:gd name="T25" fmla="*/ 149 h 149"/>
                  <a:gd name="T26" fmla="*/ 137 w 153"/>
                  <a:gd name="T27" fmla="*/ 146 h 149"/>
                  <a:gd name="T28" fmla="*/ 137 w 153"/>
                  <a:gd name="T29" fmla="*/ 73 h 149"/>
                  <a:gd name="T30" fmla="*/ 134 w 153"/>
                  <a:gd name="T31" fmla="*/ 70 h 149"/>
                  <a:gd name="T32" fmla="*/ 134 w 153"/>
                  <a:gd name="T33" fmla="*/ 8 h 149"/>
                  <a:gd name="T34" fmla="*/ 117 w 153"/>
                  <a:gd name="T35" fmla="*/ 0 h 149"/>
                  <a:gd name="T36" fmla="*/ 108 w 153"/>
                  <a:gd name="T37" fmla="*/ 5 h 149"/>
                  <a:gd name="T38" fmla="*/ 108 w 153"/>
                  <a:gd name="T39" fmla="*/ 6 h 149"/>
                  <a:gd name="T40" fmla="*/ 105 w 153"/>
                  <a:gd name="T41" fmla="*/ 10 h 149"/>
                  <a:gd name="T42" fmla="*/ 68 w 153"/>
                  <a:gd name="T43" fmla="*/ 64 h 149"/>
                  <a:gd name="T44" fmla="*/ 67 w 153"/>
                  <a:gd name="T45" fmla="*/ 65 h 149"/>
                  <a:gd name="T46" fmla="*/ 65 w 153"/>
                  <a:gd name="T47" fmla="*/ 100 h 149"/>
                  <a:gd name="T48" fmla="*/ 67 w 153"/>
                  <a:gd name="T49" fmla="*/ 103 h 149"/>
                  <a:gd name="T50" fmla="*/ 68 w 153"/>
                  <a:gd name="T51" fmla="*/ 103 h 149"/>
                  <a:gd name="T52" fmla="*/ 69 w 153"/>
                  <a:gd name="T53" fmla="*/ 103 h 149"/>
                  <a:gd name="T54" fmla="*/ 104 w 153"/>
                  <a:gd name="T55" fmla="*/ 91 h 149"/>
                  <a:gd name="T56" fmla="*/ 105 w 153"/>
                  <a:gd name="T57" fmla="*/ 90 h 149"/>
                  <a:gd name="T58" fmla="*/ 141 w 153"/>
                  <a:gd name="T59" fmla="*/ 39 h 149"/>
                  <a:gd name="T60" fmla="*/ 142 w 153"/>
                  <a:gd name="T61" fmla="*/ 36 h 149"/>
                  <a:gd name="T62" fmla="*/ 146 w 153"/>
                  <a:gd name="T63" fmla="*/ 32 h 149"/>
                  <a:gd name="T64" fmla="*/ 146 w 153"/>
                  <a:gd name="T65" fmla="*/ 31 h 149"/>
                  <a:gd name="T66" fmla="*/ 134 w 153"/>
                  <a:gd name="T67" fmla="*/ 8 h 149"/>
                  <a:gd name="T68" fmla="*/ 72 w 153"/>
                  <a:gd name="T69" fmla="*/ 96 h 149"/>
                  <a:gd name="T70" fmla="*/ 73 w 153"/>
                  <a:gd name="T71" fmla="*/ 69 h 149"/>
                  <a:gd name="T72" fmla="*/ 79 w 153"/>
                  <a:gd name="T73" fmla="*/ 74 h 149"/>
                  <a:gd name="T74" fmla="*/ 81 w 153"/>
                  <a:gd name="T75" fmla="*/ 76 h 149"/>
                  <a:gd name="T76" fmla="*/ 89 w 153"/>
                  <a:gd name="T77" fmla="*/ 82 h 149"/>
                  <a:gd name="T78" fmla="*/ 91 w 153"/>
                  <a:gd name="T79" fmla="*/ 84 h 149"/>
                  <a:gd name="T80" fmla="*/ 97 w 153"/>
                  <a:gd name="T81" fmla="*/ 87 h 149"/>
                  <a:gd name="T82" fmla="*/ 72 w 153"/>
                  <a:gd name="T83" fmla="*/ 96 h 149"/>
                  <a:gd name="T84" fmla="*/ 102 w 153"/>
                  <a:gd name="T85" fmla="*/ 84 h 149"/>
                  <a:gd name="T86" fmla="*/ 94 w 153"/>
                  <a:gd name="T87" fmla="*/ 78 h 149"/>
                  <a:gd name="T88" fmla="*/ 84 w 153"/>
                  <a:gd name="T89" fmla="*/ 71 h 149"/>
                  <a:gd name="T90" fmla="*/ 75 w 153"/>
                  <a:gd name="T91" fmla="*/ 63 h 149"/>
                  <a:gd name="T92" fmla="*/ 108 w 153"/>
                  <a:gd name="T93" fmla="*/ 16 h 149"/>
                  <a:gd name="T94" fmla="*/ 108 w 153"/>
                  <a:gd name="T95" fmla="*/ 15 h 149"/>
                  <a:gd name="T96" fmla="*/ 124 w 153"/>
                  <a:gd name="T97" fmla="*/ 22 h 149"/>
                  <a:gd name="T98" fmla="*/ 136 w 153"/>
                  <a:gd name="T99" fmla="*/ 34 h 149"/>
                  <a:gd name="T100" fmla="*/ 102 w 153"/>
                  <a:gd name="T101" fmla="*/ 84 h 149"/>
                  <a:gd name="T102" fmla="*/ 141 w 153"/>
                  <a:gd name="T103" fmla="*/ 28 h 149"/>
                  <a:gd name="T104" fmla="*/ 141 w 153"/>
                  <a:gd name="T105" fmla="*/ 28 h 149"/>
                  <a:gd name="T106" fmla="*/ 140 w 153"/>
                  <a:gd name="T107" fmla="*/ 29 h 149"/>
                  <a:gd name="T108" fmla="*/ 128 w 153"/>
                  <a:gd name="T109" fmla="*/ 17 h 149"/>
                  <a:gd name="T110" fmla="*/ 112 w 153"/>
                  <a:gd name="T111" fmla="*/ 10 h 149"/>
                  <a:gd name="T112" fmla="*/ 112 w 153"/>
                  <a:gd name="T113" fmla="*/ 10 h 149"/>
                  <a:gd name="T114" fmla="*/ 113 w 153"/>
                  <a:gd name="T115" fmla="*/ 9 h 149"/>
                  <a:gd name="T116" fmla="*/ 117 w 153"/>
                  <a:gd name="T117" fmla="*/ 6 h 149"/>
                  <a:gd name="T118" fmla="*/ 130 w 153"/>
                  <a:gd name="T119" fmla="*/ 13 h 149"/>
                  <a:gd name="T120" fmla="*/ 141 w 153"/>
                  <a:gd name="T121" fmla="*/ 28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3" h="149">
                    <a:moveTo>
                      <a:pt x="134" y="70"/>
                    </a:moveTo>
                    <a:cubicBezTo>
                      <a:pt x="133" y="70"/>
                      <a:pt x="131" y="72"/>
                      <a:pt x="131" y="73"/>
                    </a:cubicBezTo>
                    <a:cubicBezTo>
                      <a:pt x="131" y="143"/>
                      <a:pt x="131" y="143"/>
                      <a:pt x="131" y="143"/>
                    </a:cubicBezTo>
                    <a:cubicBezTo>
                      <a:pt x="6" y="143"/>
                      <a:pt x="6" y="143"/>
                      <a:pt x="6" y="143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85" y="18"/>
                      <a:pt x="85" y="18"/>
                      <a:pt x="85" y="18"/>
                    </a:cubicBezTo>
                    <a:cubicBezTo>
                      <a:pt x="86" y="18"/>
                      <a:pt x="88" y="16"/>
                      <a:pt x="88" y="15"/>
                    </a:cubicBezTo>
                    <a:cubicBezTo>
                      <a:pt x="88" y="13"/>
                      <a:pt x="86" y="12"/>
                      <a:pt x="85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0" y="13"/>
                      <a:pt x="0" y="15"/>
                    </a:cubicBezTo>
                    <a:cubicBezTo>
                      <a:pt x="0" y="146"/>
                      <a:pt x="0" y="146"/>
                      <a:pt x="0" y="146"/>
                    </a:cubicBezTo>
                    <a:cubicBezTo>
                      <a:pt x="0" y="148"/>
                      <a:pt x="2" y="149"/>
                      <a:pt x="3" y="149"/>
                    </a:cubicBezTo>
                    <a:cubicBezTo>
                      <a:pt x="134" y="149"/>
                      <a:pt x="134" y="149"/>
                      <a:pt x="134" y="149"/>
                    </a:cubicBezTo>
                    <a:cubicBezTo>
                      <a:pt x="136" y="149"/>
                      <a:pt x="137" y="148"/>
                      <a:pt x="137" y="146"/>
                    </a:cubicBezTo>
                    <a:cubicBezTo>
                      <a:pt x="137" y="73"/>
                      <a:pt x="137" y="73"/>
                      <a:pt x="137" y="73"/>
                    </a:cubicBezTo>
                    <a:cubicBezTo>
                      <a:pt x="137" y="72"/>
                      <a:pt x="136" y="70"/>
                      <a:pt x="134" y="70"/>
                    </a:cubicBezTo>
                    <a:close/>
                    <a:moveTo>
                      <a:pt x="134" y="8"/>
                    </a:moveTo>
                    <a:cubicBezTo>
                      <a:pt x="127" y="3"/>
                      <a:pt x="121" y="0"/>
                      <a:pt x="117" y="0"/>
                    </a:cubicBezTo>
                    <a:cubicBezTo>
                      <a:pt x="114" y="0"/>
                      <a:pt x="111" y="2"/>
                      <a:pt x="108" y="5"/>
                    </a:cubicBezTo>
                    <a:cubicBezTo>
                      <a:pt x="108" y="6"/>
                      <a:pt x="108" y="6"/>
                      <a:pt x="108" y="6"/>
                    </a:cubicBezTo>
                    <a:cubicBezTo>
                      <a:pt x="107" y="7"/>
                      <a:pt x="106" y="9"/>
                      <a:pt x="105" y="10"/>
                    </a:cubicBezTo>
                    <a:cubicBezTo>
                      <a:pt x="68" y="64"/>
                      <a:pt x="68" y="64"/>
                      <a:pt x="68" y="64"/>
                    </a:cubicBezTo>
                    <a:cubicBezTo>
                      <a:pt x="67" y="64"/>
                      <a:pt x="67" y="65"/>
                      <a:pt x="67" y="65"/>
                    </a:cubicBezTo>
                    <a:cubicBezTo>
                      <a:pt x="65" y="100"/>
                      <a:pt x="65" y="100"/>
                      <a:pt x="65" y="100"/>
                    </a:cubicBezTo>
                    <a:cubicBezTo>
                      <a:pt x="65" y="101"/>
                      <a:pt x="66" y="102"/>
                      <a:pt x="67" y="103"/>
                    </a:cubicBezTo>
                    <a:cubicBezTo>
                      <a:pt x="67" y="103"/>
                      <a:pt x="68" y="103"/>
                      <a:pt x="68" y="103"/>
                    </a:cubicBezTo>
                    <a:cubicBezTo>
                      <a:pt x="69" y="103"/>
                      <a:pt x="69" y="103"/>
                      <a:pt x="69" y="103"/>
                    </a:cubicBezTo>
                    <a:cubicBezTo>
                      <a:pt x="104" y="91"/>
                      <a:pt x="104" y="91"/>
                      <a:pt x="104" y="91"/>
                    </a:cubicBezTo>
                    <a:cubicBezTo>
                      <a:pt x="104" y="91"/>
                      <a:pt x="105" y="91"/>
                      <a:pt x="105" y="90"/>
                    </a:cubicBezTo>
                    <a:cubicBezTo>
                      <a:pt x="141" y="39"/>
                      <a:pt x="141" y="39"/>
                      <a:pt x="141" y="39"/>
                    </a:cubicBezTo>
                    <a:cubicBezTo>
                      <a:pt x="142" y="36"/>
                      <a:pt x="142" y="36"/>
                      <a:pt x="142" y="36"/>
                    </a:cubicBezTo>
                    <a:cubicBezTo>
                      <a:pt x="144" y="34"/>
                      <a:pt x="145" y="33"/>
                      <a:pt x="146" y="32"/>
                    </a:cubicBezTo>
                    <a:cubicBezTo>
                      <a:pt x="146" y="31"/>
                      <a:pt x="146" y="31"/>
                      <a:pt x="146" y="31"/>
                    </a:cubicBezTo>
                    <a:cubicBezTo>
                      <a:pt x="153" y="22"/>
                      <a:pt x="144" y="14"/>
                      <a:pt x="134" y="8"/>
                    </a:cubicBezTo>
                    <a:close/>
                    <a:moveTo>
                      <a:pt x="72" y="96"/>
                    </a:moveTo>
                    <a:cubicBezTo>
                      <a:pt x="73" y="69"/>
                      <a:pt x="73" y="69"/>
                      <a:pt x="73" y="69"/>
                    </a:cubicBezTo>
                    <a:cubicBezTo>
                      <a:pt x="75" y="70"/>
                      <a:pt x="78" y="72"/>
                      <a:pt x="79" y="74"/>
                    </a:cubicBezTo>
                    <a:cubicBezTo>
                      <a:pt x="79" y="75"/>
                      <a:pt x="80" y="76"/>
                      <a:pt x="81" y="76"/>
                    </a:cubicBezTo>
                    <a:cubicBezTo>
                      <a:pt x="81" y="76"/>
                      <a:pt x="87" y="77"/>
                      <a:pt x="89" y="82"/>
                    </a:cubicBezTo>
                    <a:cubicBezTo>
                      <a:pt x="89" y="83"/>
                      <a:pt x="90" y="84"/>
                      <a:pt x="91" y="84"/>
                    </a:cubicBezTo>
                    <a:cubicBezTo>
                      <a:pt x="91" y="84"/>
                      <a:pt x="94" y="84"/>
                      <a:pt x="97" y="87"/>
                    </a:cubicBezTo>
                    <a:lnTo>
                      <a:pt x="72" y="96"/>
                    </a:lnTo>
                    <a:close/>
                    <a:moveTo>
                      <a:pt x="102" y="84"/>
                    </a:moveTo>
                    <a:cubicBezTo>
                      <a:pt x="99" y="80"/>
                      <a:pt x="96" y="79"/>
                      <a:pt x="94" y="78"/>
                    </a:cubicBezTo>
                    <a:cubicBezTo>
                      <a:pt x="91" y="74"/>
                      <a:pt x="86" y="72"/>
                      <a:pt x="84" y="71"/>
                    </a:cubicBezTo>
                    <a:cubicBezTo>
                      <a:pt x="82" y="67"/>
                      <a:pt x="78" y="65"/>
                      <a:pt x="75" y="63"/>
                    </a:cubicBezTo>
                    <a:cubicBezTo>
                      <a:pt x="108" y="16"/>
                      <a:pt x="108" y="16"/>
                      <a:pt x="108" y="16"/>
                    </a:cubicBezTo>
                    <a:cubicBezTo>
                      <a:pt x="108" y="15"/>
                      <a:pt x="108" y="15"/>
                      <a:pt x="108" y="15"/>
                    </a:cubicBezTo>
                    <a:cubicBezTo>
                      <a:pt x="113" y="16"/>
                      <a:pt x="119" y="18"/>
                      <a:pt x="124" y="22"/>
                    </a:cubicBezTo>
                    <a:cubicBezTo>
                      <a:pt x="130" y="26"/>
                      <a:pt x="134" y="31"/>
                      <a:pt x="136" y="34"/>
                    </a:cubicBezTo>
                    <a:lnTo>
                      <a:pt x="102" y="84"/>
                    </a:lnTo>
                    <a:close/>
                    <a:moveTo>
                      <a:pt x="141" y="28"/>
                    </a:moveTo>
                    <a:cubicBezTo>
                      <a:pt x="141" y="28"/>
                      <a:pt x="141" y="28"/>
                      <a:pt x="141" y="28"/>
                    </a:cubicBezTo>
                    <a:cubicBezTo>
                      <a:pt x="140" y="29"/>
                      <a:pt x="140" y="29"/>
                      <a:pt x="140" y="29"/>
                    </a:cubicBezTo>
                    <a:cubicBezTo>
                      <a:pt x="137" y="25"/>
                      <a:pt x="133" y="21"/>
                      <a:pt x="128" y="17"/>
                    </a:cubicBezTo>
                    <a:cubicBezTo>
                      <a:pt x="122" y="14"/>
                      <a:pt x="117" y="11"/>
                      <a:pt x="112" y="10"/>
                    </a:cubicBezTo>
                    <a:cubicBezTo>
                      <a:pt x="112" y="10"/>
                      <a:pt x="112" y="10"/>
                      <a:pt x="112" y="10"/>
                    </a:cubicBezTo>
                    <a:cubicBezTo>
                      <a:pt x="113" y="9"/>
                      <a:pt x="113" y="9"/>
                      <a:pt x="113" y="9"/>
                    </a:cubicBezTo>
                    <a:cubicBezTo>
                      <a:pt x="114" y="7"/>
                      <a:pt x="116" y="6"/>
                      <a:pt x="117" y="6"/>
                    </a:cubicBezTo>
                    <a:cubicBezTo>
                      <a:pt x="120" y="6"/>
                      <a:pt x="124" y="8"/>
                      <a:pt x="130" y="13"/>
                    </a:cubicBezTo>
                    <a:cubicBezTo>
                      <a:pt x="144" y="22"/>
                      <a:pt x="143" y="25"/>
                      <a:pt x="141" y="28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74" name="Freeform 108"/>
              <p:cNvSpPr>
                <a:spLocks noEditPoints="1"/>
              </p:cNvSpPr>
              <p:nvPr/>
            </p:nvSpPr>
            <p:spPr bwMode="auto">
              <a:xfrm>
                <a:off x="93" y="2338"/>
                <a:ext cx="365" cy="364"/>
              </a:xfrm>
              <a:custGeom>
                <a:avLst/>
                <a:gdLst>
                  <a:gd name="T0" fmla="*/ 151 w 154"/>
                  <a:gd name="T1" fmla="*/ 0 h 154"/>
                  <a:gd name="T2" fmla="*/ 20 w 154"/>
                  <a:gd name="T3" fmla="*/ 0 h 154"/>
                  <a:gd name="T4" fmla="*/ 17 w 154"/>
                  <a:gd name="T5" fmla="*/ 3 h 154"/>
                  <a:gd name="T6" fmla="*/ 17 w 154"/>
                  <a:gd name="T7" fmla="*/ 17 h 154"/>
                  <a:gd name="T8" fmla="*/ 3 w 154"/>
                  <a:gd name="T9" fmla="*/ 17 h 154"/>
                  <a:gd name="T10" fmla="*/ 0 w 154"/>
                  <a:gd name="T11" fmla="*/ 20 h 154"/>
                  <a:gd name="T12" fmla="*/ 0 w 154"/>
                  <a:gd name="T13" fmla="*/ 151 h 154"/>
                  <a:gd name="T14" fmla="*/ 3 w 154"/>
                  <a:gd name="T15" fmla="*/ 154 h 154"/>
                  <a:gd name="T16" fmla="*/ 134 w 154"/>
                  <a:gd name="T17" fmla="*/ 154 h 154"/>
                  <a:gd name="T18" fmla="*/ 137 w 154"/>
                  <a:gd name="T19" fmla="*/ 151 h 154"/>
                  <a:gd name="T20" fmla="*/ 137 w 154"/>
                  <a:gd name="T21" fmla="*/ 137 h 154"/>
                  <a:gd name="T22" fmla="*/ 151 w 154"/>
                  <a:gd name="T23" fmla="*/ 137 h 154"/>
                  <a:gd name="T24" fmla="*/ 154 w 154"/>
                  <a:gd name="T25" fmla="*/ 134 h 154"/>
                  <a:gd name="T26" fmla="*/ 154 w 154"/>
                  <a:gd name="T27" fmla="*/ 3 h 154"/>
                  <a:gd name="T28" fmla="*/ 151 w 154"/>
                  <a:gd name="T29" fmla="*/ 0 h 154"/>
                  <a:gd name="T30" fmla="*/ 131 w 154"/>
                  <a:gd name="T31" fmla="*/ 148 h 154"/>
                  <a:gd name="T32" fmla="*/ 6 w 154"/>
                  <a:gd name="T33" fmla="*/ 148 h 154"/>
                  <a:gd name="T34" fmla="*/ 6 w 154"/>
                  <a:gd name="T35" fmla="*/ 23 h 154"/>
                  <a:gd name="T36" fmla="*/ 17 w 154"/>
                  <a:gd name="T37" fmla="*/ 23 h 154"/>
                  <a:gd name="T38" fmla="*/ 17 w 154"/>
                  <a:gd name="T39" fmla="*/ 134 h 154"/>
                  <a:gd name="T40" fmla="*/ 20 w 154"/>
                  <a:gd name="T41" fmla="*/ 137 h 154"/>
                  <a:gd name="T42" fmla="*/ 131 w 154"/>
                  <a:gd name="T43" fmla="*/ 137 h 154"/>
                  <a:gd name="T44" fmla="*/ 131 w 154"/>
                  <a:gd name="T45" fmla="*/ 148 h 154"/>
                  <a:gd name="T46" fmla="*/ 148 w 154"/>
                  <a:gd name="T47" fmla="*/ 131 h 154"/>
                  <a:gd name="T48" fmla="*/ 23 w 154"/>
                  <a:gd name="T49" fmla="*/ 131 h 154"/>
                  <a:gd name="T50" fmla="*/ 23 w 154"/>
                  <a:gd name="T51" fmla="*/ 6 h 154"/>
                  <a:gd name="T52" fmla="*/ 148 w 154"/>
                  <a:gd name="T53" fmla="*/ 6 h 154"/>
                  <a:gd name="T54" fmla="*/ 148 w 154"/>
                  <a:gd name="T55" fmla="*/ 131 h 154"/>
                  <a:gd name="T56" fmla="*/ 54 w 154"/>
                  <a:gd name="T57" fmla="*/ 103 h 154"/>
                  <a:gd name="T58" fmla="*/ 56 w 154"/>
                  <a:gd name="T59" fmla="*/ 102 h 154"/>
                  <a:gd name="T60" fmla="*/ 99 w 154"/>
                  <a:gd name="T61" fmla="*/ 59 h 154"/>
                  <a:gd name="T62" fmla="*/ 99 w 154"/>
                  <a:gd name="T63" fmla="*/ 90 h 154"/>
                  <a:gd name="T64" fmla="*/ 102 w 154"/>
                  <a:gd name="T65" fmla="*/ 93 h 154"/>
                  <a:gd name="T66" fmla="*/ 102 w 154"/>
                  <a:gd name="T67" fmla="*/ 93 h 154"/>
                  <a:gd name="T68" fmla="*/ 105 w 154"/>
                  <a:gd name="T69" fmla="*/ 90 h 154"/>
                  <a:gd name="T70" fmla="*/ 105 w 154"/>
                  <a:gd name="T71" fmla="*/ 52 h 154"/>
                  <a:gd name="T72" fmla="*/ 102 w 154"/>
                  <a:gd name="T73" fmla="*/ 49 h 154"/>
                  <a:gd name="T74" fmla="*/ 65 w 154"/>
                  <a:gd name="T75" fmla="*/ 49 h 154"/>
                  <a:gd name="T76" fmla="*/ 62 w 154"/>
                  <a:gd name="T77" fmla="*/ 52 h 154"/>
                  <a:gd name="T78" fmla="*/ 65 w 154"/>
                  <a:gd name="T79" fmla="*/ 55 h 154"/>
                  <a:gd name="T80" fmla="*/ 95 w 154"/>
                  <a:gd name="T81" fmla="*/ 55 h 154"/>
                  <a:gd name="T82" fmla="*/ 52 w 154"/>
                  <a:gd name="T83" fmla="*/ 98 h 154"/>
                  <a:gd name="T84" fmla="*/ 52 w 154"/>
                  <a:gd name="T85" fmla="*/ 102 h 154"/>
                  <a:gd name="T86" fmla="*/ 54 w 154"/>
                  <a:gd name="T87" fmla="*/ 103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54" h="154">
                    <a:moveTo>
                      <a:pt x="151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18" y="0"/>
                      <a:pt x="17" y="2"/>
                      <a:pt x="17" y="3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2" y="17"/>
                      <a:pt x="0" y="18"/>
                      <a:pt x="0" y="20"/>
                    </a:cubicBezTo>
                    <a:cubicBezTo>
                      <a:pt x="0" y="151"/>
                      <a:pt x="0" y="151"/>
                      <a:pt x="0" y="151"/>
                    </a:cubicBezTo>
                    <a:cubicBezTo>
                      <a:pt x="0" y="152"/>
                      <a:pt x="2" y="154"/>
                      <a:pt x="3" y="154"/>
                    </a:cubicBezTo>
                    <a:cubicBezTo>
                      <a:pt x="134" y="154"/>
                      <a:pt x="134" y="154"/>
                      <a:pt x="134" y="154"/>
                    </a:cubicBezTo>
                    <a:cubicBezTo>
                      <a:pt x="136" y="154"/>
                      <a:pt x="137" y="152"/>
                      <a:pt x="137" y="151"/>
                    </a:cubicBezTo>
                    <a:cubicBezTo>
                      <a:pt x="137" y="137"/>
                      <a:pt x="137" y="137"/>
                      <a:pt x="137" y="137"/>
                    </a:cubicBezTo>
                    <a:cubicBezTo>
                      <a:pt x="151" y="137"/>
                      <a:pt x="151" y="137"/>
                      <a:pt x="151" y="137"/>
                    </a:cubicBezTo>
                    <a:cubicBezTo>
                      <a:pt x="152" y="137"/>
                      <a:pt x="154" y="136"/>
                      <a:pt x="154" y="134"/>
                    </a:cubicBezTo>
                    <a:cubicBezTo>
                      <a:pt x="154" y="3"/>
                      <a:pt x="154" y="3"/>
                      <a:pt x="154" y="3"/>
                    </a:cubicBezTo>
                    <a:cubicBezTo>
                      <a:pt x="154" y="2"/>
                      <a:pt x="152" y="0"/>
                      <a:pt x="151" y="0"/>
                    </a:cubicBezTo>
                    <a:close/>
                    <a:moveTo>
                      <a:pt x="131" y="148"/>
                    </a:moveTo>
                    <a:cubicBezTo>
                      <a:pt x="6" y="148"/>
                      <a:pt x="6" y="148"/>
                      <a:pt x="6" y="148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134"/>
                      <a:pt x="17" y="134"/>
                      <a:pt x="17" y="134"/>
                    </a:cubicBezTo>
                    <a:cubicBezTo>
                      <a:pt x="17" y="136"/>
                      <a:pt x="18" y="137"/>
                      <a:pt x="20" y="137"/>
                    </a:cubicBezTo>
                    <a:cubicBezTo>
                      <a:pt x="131" y="137"/>
                      <a:pt x="131" y="137"/>
                      <a:pt x="131" y="137"/>
                    </a:cubicBezTo>
                    <a:lnTo>
                      <a:pt x="131" y="148"/>
                    </a:lnTo>
                    <a:close/>
                    <a:moveTo>
                      <a:pt x="148" y="131"/>
                    </a:moveTo>
                    <a:cubicBezTo>
                      <a:pt x="23" y="131"/>
                      <a:pt x="23" y="131"/>
                      <a:pt x="23" y="131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148" y="6"/>
                      <a:pt x="148" y="6"/>
                      <a:pt x="148" y="6"/>
                    </a:cubicBezTo>
                    <a:lnTo>
                      <a:pt x="148" y="131"/>
                    </a:lnTo>
                    <a:close/>
                    <a:moveTo>
                      <a:pt x="54" y="103"/>
                    </a:moveTo>
                    <a:cubicBezTo>
                      <a:pt x="55" y="103"/>
                      <a:pt x="56" y="103"/>
                      <a:pt x="56" y="102"/>
                    </a:cubicBezTo>
                    <a:cubicBezTo>
                      <a:pt x="99" y="59"/>
                      <a:pt x="99" y="59"/>
                      <a:pt x="99" y="59"/>
                    </a:cubicBezTo>
                    <a:cubicBezTo>
                      <a:pt x="99" y="90"/>
                      <a:pt x="99" y="90"/>
                      <a:pt x="99" y="90"/>
                    </a:cubicBezTo>
                    <a:cubicBezTo>
                      <a:pt x="99" y="91"/>
                      <a:pt x="101" y="93"/>
                      <a:pt x="102" y="93"/>
                    </a:cubicBezTo>
                    <a:cubicBezTo>
                      <a:pt x="102" y="93"/>
                      <a:pt x="102" y="93"/>
                      <a:pt x="102" y="93"/>
                    </a:cubicBezTo>
                    <a:cubicBezTo>
                      <a:pt x="104" y="93"/>
                      <a:pt x="105" y="91"/>
                      <a:pt x="105" y="90"/>
                    </a:cubicBezTo>
                    <a:cubicBezTo>
                      <a:pt x="105" y="52"/>
                      <a:pt x="105" y="52"/>
                      <a:pt x="105" y="52"/>
                    </a:cubicBezTo>
                    <a:cubicBezTo>
                      <a:pt x="105" y="50"/>
                      <a:pt x="104" y="49"/>
                      <a:pt x="102" y="49"/>
                    </a:cubicBezTo>
                    <a:cubicBezTo>
                      <a:pt x="65" y="49"/>
                      <a:pt x="65" y="49"/>
                      <a:pt x="65" y="49"/>
                    </a:cubicBezTo>
                    <a:cubicBezTo>
                      <a:pt x="63" y="49"/>
                      <a:pt x="62" y="50"/>
                      <a:pt x="62" y="52"/>
                    </a:cubicBezTo>
                    <a:cubicBezTo>
                      <a:pt x="62" y="53"/>
                      <a:pt x="63" y="55"/>
                      <a:pt x="65" y="55"/>
                    </a:cubicBezTo>
                    <a:cubicBezTo>
                      <a:pt x="95" y="55"/>
                      <a:pt x="95" y="55"/>
                      <a:pt x="95" y="55"/>
                    </a:cubicBezTo>
                    <a:cubicBezTo>
                      <a:pt x="52" y="98"/>
                      <a:pt x="52" y="98"/>
                      <a:pt x="52" y="98"/>
                    </a:cubicBezTo>
                    <a:cubicBezTo>
                      <a:pt x="51" y="99"/>
                      <a:pt x="51" y="101"/>
                      <a:pt x="52" y="102"/>
                    </a:cubicBezTo>
                    <a:cubicBezTo>
                      <a:pt x="52" y="103"/>
                      <a:pt x="53" y="103"/>
                      <a:pt x="54" y="103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75" name="Freeform 109"/>
              <p:cNvSpPr>
                <a:spLocks noEditPoints="1"/>
              </p:cNvSpPr>
              <p:nvPr/>
            </p:nvSpPr>
            <p:spPr bwMode="auto">
              <a:xfrm>
                <a:off x="-620" y="2338"/>
                <a:ext cx="364" cy="364"/>
              </a:xfrm>
              <a:custGeom>
                <a:avLst/>
                <a:gdLst>
                  <a:gd name="T0" fmla="*/ 95 w 154"/>
                  <a:gd name="T1" fmla="*/ 99 h 154"/>
                  <a:gd name="T2" fmla="*/ 64 w 154"/>
                  <a:gd name="T3" fmla="*/ 99 h 154"/>
                  <a:gd name="T4" fmla="*/ 61 w 154"/>
                  <a:gd name="T5" fmla="*/ 102 h 154"/>
                  <a:gd name="T6" fmla="*/ 64 w 154"/>
                  <a:gd name="T7" fmla="*/ 105 h 154"/>
                  <a:gd name="T8" fmla="*/ 102 w 154"/>
                  <a:gd name="T9" fmla="*/ 105 h 154"/>
                  <a:gd name="T10" fmla="*/ 105 w 154"/>
                  <a:gd name="T11" fmla="*/ 102 h 154"/>
                  <a:gd name="T12" fmla="*/ 105 w 154"/>
                  <a:gd name="T13" fmla="*/ 64 h 154"/>
                  <a:gd name="T14" fmla="*/ 102 w 154"/>
                  <a:gd name="T15" fmla="*/ 61 h 154"/>
                  <a:gd name="T16" fmla="*/ 102 w 154"/>
                  <a:gd name="T17" fmla="*/ 61 h 154"/>
                  <a:gd name="T18" fmla="*/ 99 w 154"/>
                  <a:gd name="T19" fmla="*/ 64 h 154"/>
                  <a:gd name="T20" fmla="*/ 99 w 154"/>
                  <a:gd name="T21" fmla="*/ 95 h 154"/>
                  <a:gd name="T22" fmla="*/ 56 w 154"/>
                  <a:gd name="T23" fmla="*/ 52 h 154"/>
                  <a:gd name="T24" fmla="*/ 52 w 154"/>
                  <a:gd name="T25" fmla="*/ 52 h 154"/>
                  <a:gd name="T26" fmla="*/ 52 w 154"/>
                  <a:gd name="T27" fmla="*/ 56 h 154"/>
                  <a:gd name="T28" fmla="*/ 95 w 154"/>
                  <a:gd name="T29" fmla="*/ 99 h 154"/>
                  <a:gd name="T30" fmla="*/ 151 w 154"/>
                  <a:gd name="T31" fmla="*/ 17 h 154"/>
                  <a:gd name="T32" fmla="*/ 137 w 154"/>
                  <a:gd name="T33" fmla="*/ 17 h 154"/>
                  <a:gd name="T34" fmla="*/ 137 w 154"/>
                  <a:gd name="T35" fmla="*/ 3 h 154"/>
                  <a:gd name="T36" fmla="*/ 134 w 154"/>
                  <a:gd name="T37" fmla="*/ 0 h 154"/>
                  <a:gd name="T38" fmla="*/ 3 w 154"/>
                  <a:gd name="T39" fmla="*/ 0 h 154"/>
                  <a:gd name="T40" fmla="*/ 0 w 154"/>
                  <a:gd name="T41" fmla="*/ 3 h 154"/>
                  <a:gd name="T42" fmla="*/ 0 w 154"/>
                  <a:gd name="T43" fmla="*/ 134 h 154"/>
                  <a:gd name="T44" fmla="*/ 3 w 154"/>
                  <a:gd name="T45" fmla="*/ 137 h 154"/>
                  <a:gd name="T46" fmla="*/ 17 w 154"/>
                  <a:gd name="T47" fmla="*/ 137 h 154"/>
                  <a:gd name="T48" fmla="*/ 17 w 154"/>
                  <a:gd name="T49" fmla="*/ 151 h 154"/>
                  <a:gd name="T50" fmla="*/ 20 w 154"/>
                  <a:gd name="T51" fmla="*/ 154 h 154"/>
                  <a:gd name="T52" fmla="*/ 151 w 154"/>
                  <a:gd name="T53" fmla="*/ 154 h 154"/>
                  <a:gd name="T54" fmla="*/ 154 w 154"/>
                  <a:gd name="T55" fmla="*/ 151 h 154"/>
                  <a:gd name="T56" fmla="*/ 154 w 154"/>
                  <a:gd name="T57" fmla="*/ 20 h 154"/>
                  <a:gd name="T58" fmla="*/ 151 w 154"/>
                  <a:gd name="T59" fmla="*/ 17 h 154"/>
                  <a:gd name="T60" fmla="*/ 17 w 154"/>
                  <a:gd name="T61" fmla="*/ 20 h 154"/>
                  <a:gd name="T62" fmla="*/ 17 w 154"/>
                  <a:gd name="T63" fmla="*/ 131 h 154"/>
                  <a:gd name="T64" fmla="*/ 6 w 154"/>
                  <a:gd name="T65" fmla="*/ 131 h 154"/>
                  <a:gd name="T66" fmla="*/ 6 w 154"/>
                  <a:gd name="T67" fmla="*/ 6 h 154"/>
                  <a:gd name="T68" fmla="*/ 131 w 154"/>
                  <a:gd name="T69" fmla="*/ 6 h 154"/>
                  <a:gd name="T70" fmla="*/ 131 w 154"/>
                  <a:gd name="T71" fmla="*/ 17 h 154"/>
                  <a:gd name="T72" fmla="*/ 20 w 154"/>
                  <a:gd name="T73" fmla="*/ 17 h 154"/>
                  <a:gd name="T74" fmla="*/ 17 w 154"/>
                  <a:gd name="T75" fmla="*/ 20 h 154"/>
                  <a:gd name="T76" fmla="*/ 148 w 154"/>
                  <a:gd name="T77" fmla="*/ 148 h 154"/>
                  <a:gd name="T78" fmla="*/ 23 w 154"/>
                  <a:gd name="T79" fmla="*/ 148 h 154"/>
                  <a:gd name="T80" fmla="*/ 23 w 154"/>
                  <a:gd name="T81" fmla="*/ 23 h 154"/>
                  <a:gd name="T82" fmla="*/ 148 w 154"/>
                  <a:gd name="T83" fmla="*/ 23 h 154"/>
                  <a:gd name="T84" fmla="*/ 148 w 154"/>
                  <a:gd name="T85" fmla="*/ 148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4" h="154">
                    <a:moveTo>
                      <a:pt x="95" y="99"/>
                    </a:moveTo>
                    <a:cubicBezTo>
                      <a:pt x="64" y="99"/>
                      <a:pt x="64" y="99"/>
                      <a:pt x="64" y="99"/>
                    </a:cubicBezTo>
                    <a:cubicBezTo>
                      <a:pt x="63" y="99"/>
                      <a:pt x="61" y="101"/>
                      <a:pt x="61" y="102"/>
                    </a:cubicBezTo>
                    <a:cubicBezTo>
                      <a:pt x="61" y="104"/>
                      <a:pt x="63" y="105"/>
                      <a:pt x="64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4" y="105"/>
                      <a:pt x="105" y="104"/>
                      <a:pt x="105" y="102"/>
                    </a:cubicBezTo>
                    <a:cubicBezTo>
                      <a:pt x="105" y="64"/>
                      <a:pt x="105" y="64"/>
                      <a:pt x="105" y="64"/>
                    </a:cubicBezTo>
                    <a:cubicBezTo>
                      <a:pt x="105" y="63"/>
                      <a:pt x="104" y="61"/>
                      <a:pt x="102" y="61"/>
                    </a:cubicBezTo>
                    <a:cubicBezTo>
                      <a:pt x="102" y="61"/>
                      <a:pt x="102" y="61"/>
                      <a:pt x="102" y="61"/>
                    </a:cubicBezTo>
                    <a:cubicBezTo>
                      <a:pt x="101" y="61"/>
                      <a:pt x="99" y="63"/>
                      <a:pt x="99" y="64"/>
                    </a:cubicBezTo>
                    <a:cubicBezTo>
                      <a:pt x="99" y="95"/>
                      <a:pt x="99" y="95"/>
                      <a:pt x="99" y="95"/>
                    </a:cubicBezTo>
                    <a:cubicBezTo>
                      <a:pt x="56" y="52"/>
                      <a:pt x="56" y="52"/>
                      <a:pt x="56" y="52"/>
                    </a:cubicBezTo>
                    <a:cubicBezTo>
                      <a:pt x="55" y="51"/>
                      <a:pt x="53" y="51"/>
                      <a:pt x="52" y="52"/>
                    </a:cubicBezTo>
                    <a:cubicBezTo>
                      <a:pt x="50" y="53"/>
                      <a:pt x="50" y="55"/>
                      <a:pt x="52" y="56"/>
                    </a:cubicBezTo>
                    <a:lnTo>
                      <a:pt x="95" y="99"/>
                    </a:lnTo>
                    <a:close/>
                    <a:moveTo>
                      <a:pt x="151" y="17"/>
                    </a:moveTo>
                    <a:cubicBezTo>
                      <a:pt x="137" y="17"/>
                      <a:pt x="137" y="17"/>
                      <a:pt x="137" y="17"/>
                    </a:cubicBezTo>
                    <a:cubicBezTo>
                      <a:pt x="137" y="3"/>
                      <a:pt x="137" y="3"/>
                      <a:pt x="137" y="3"/>
                    </a:cubicBezTo>
                    <a:cubicBezTo>
                      <a:pt x="137" y="2"/>
                      <a:pt x="136" y="0"/>
                      <a:pt x="134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2"/>
                      <a:pt x="0" y="3"/>
                    </a:cubicBezTo>
                    <a:cubicBezTo>
                      <a:pt x="0" y="134"/>
                      <a:pt x="0" y="134"/>
                      <a:pt x="0" y="134"/>
                    </a:cubicBezTo>
                    <a:cubicBezTo>
                      <a:pt x="0" y="136"/>
                      <a:pt x="1" y="137"/>
                      <a:pt x="3" y="137"/>
                    </a:cubicBezTo>
                    <a:cubicBezTo>
                      <a:pt x="17" y="137"/>
                      <a:pt x="17" y="137"/>
                      <a:pt x="17" y="137"/>
                    </a:cubicBezTo>
                    <a:cubicBezTo>
                      <a:pt x="17" y="151"/>
                      <a:pt x="17" y="151"/>
                      <a:pt x="17" y="151"/>
                    </a:cubicBezTo>
                    <a:cubicBezTo>
                      <a:pt x="17" y="152"/>
                      <a:pt x="18" y="154"/>
                      <a:pt x="20" y="154"/>
                    </a:cubicBezTo>
                    <a:cubicBezTo>
                      <a:pt x="151" y="154"/>
                      <a:pt x="151" y="154"/>
                      <a:pt x="151" y="154"/>
                    </a:cubicBezTo>
                    <a:cubicBezTo>
                      <a:pt x="152" y="154"/>
                      <a:pt x="154" y="152"/>
                      <a:pt x="154" y="151"/>
                    </a:cubicBezTo>
                    <a:cubicBezTo>
                      <a:pt x="154" y="20"/>
                      <a:pt x="154" y="20"/>
                      <a:pt x="154" y="20"/>
                    </a:cubicBezTo>
                    <a:cubicBezTo>
                      <a:pt x="154" y="18"/>
                      <a:pt x="152" y="17"/>
                      <a:pt x="151" y="17"/>
                    </a:cubicBezTo>
                    <a:close/>
                    <a:moveTo>
                      <a:pt x="17" y="20"/>
                    </a:moveTo>
                    <a:cubicBezTo>
                      <a:pt x="17" y="131"/>
                      <a:pt x="17" y="131"/>
                      <a:pt x="17" y="131"/>
                    </a:cubicBezTo>
                    <a:cubicBezTo>
                      <a:pt x="6" y="131"/>
                      <a:pt x="6" y="131"/>
                      <a:pt x="6" y="131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31" y="17"/>
                      <a:pt x="131" y="17"/>
                      <a:pt x="131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18" y="17"/>
                      <a:pt x="17" y="18"/>
                      <a:pt x="17" y="20"/>
                    </a:cubicBezTo>
                    <a:close/>
                    <a:moveTo>
                      <a:pt x="148" y="148"/>
                    </a:moveTo>
                    <a:cubicBezTo>
                      <a:pt x="23" y="148"/>
                      <a:pt x="23" y="148"/>
                      <a:pt x="23" y="148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148" y="23"/>
                      <a:pt x="148" y="23"/>
                      <a:pt x="148" y="23"/>
                    </a:cubicBezTo>
                    <a:lnTo>
                      <a:pt x="148" y="148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76" name="Freeform 110"/>
              <p:cNvSpPr>
                <a:spLocks noEditPoints="1"/>
              </p:cNvSpPr>
              <p:nvPr/>
            </p:nvSpPr>
            <p:spPr bwMode="auto">
              <a:xfrm>
                <a:off x="7944" y="1618"/>
                <a:ext cx="380" cy="392"/>
              </a:xfrm>
              <a:custGeom>
                <a:avLst/>
                <a:gdLst>
                  <a:gd name="T0" fmla="*/ 60 w 161"/>
                  <a:gd name="T1" fmla="*/ 28 h 166"/>
                  <a:gd name="T2" fmla="*/ 77 w 161"/>
                  <a:gd name="T3" fmla="*/ 10 h 166"/>
                  <a:gd name="T4" fmla="*/ 77 w 161"/>
                  <a:gd name="T5" fmla="*/ 76 h 166"/>
                  <a:gd name="T6" fmla="*/ 80 w 161"/>
                  <a:gd name="T7" fmla="*/ 79 h 166"/>
                  <a:gd name="T8" fmla="*/ 83 w 161"/>
                  <a:gd name="T9" fmla="*/ 76 h 166"/>
                  <a:gd name="T10" fmla="*/ 83 w 161"/>
                  <a:gd name="T11" fmla="*/ 10 h 166"/>
                  <a:gd name="T12" fmla="*/ 101 w 161"/>
                  <a:gd name="T13" fmla="*/ 28 h 166"/>
                  <a:gd name="T14" fmla="*/ 103 w 161"/>
                  <a:gd name="T15" fmla="*/ 29 h 166"/>
                  <a:gd name="T16" fmla="*/ 105 w 161"/>
                  <a:gd name="T17" fmla="*/ 28 h 166"/>
                  <a:gd name="T18" fmla="*/ 105 w 161"/>
                  <a:gd name="T19" fmla="*/ 24 h 166"/>
                  <a:gd name="T20" fmla="*/ 82 w 161"/>
                  <a:gd name="T21" fmla="*/ 1 h 166"/>
                  <a:gd name="T22" fmla="*/ 78 w 161"/>
                  <a:gd name="T23" fmla="*/ 1 h 166"/>
                  <a:gd name="T24" fmla="*/ 55 w 161"/>
                  <a:gd name="T25" fmla="*/ 24 h 166"/>
                  <a:gd name="T26" fmla="*/ 55 w 161"/>
                  <a:gd name="T27" fmla="*/ 28 h 166"/>
                  <a:gd name="T28" fmla="*/ 60 w 161"/>
                  <a:gd name="T29" fmla="*/ 28 h 166"/>
                  <a:gd name="T30" fmla="*/ 161 w 161"/>
                  <a:gd name="T31" fmla="*/ 85 h 166"/>
                  <a:gd name="T32" fmla="*/ 134 w 161"/>
                  <a:gd name="T33" fmla="*/ 48 h 166"/>
                  <a:gd name="T34" fmla="*/ 132 w 161"/>
                  <a:gd name="T35" fmla="*/ 47 h 166"/>
                  <a:gd name="T36" fmla="*/ 94 w 161"/>
                  <a:gd name="T37" fmla="*/ 47 h 166"/>
                  <a:gd name="T38" fmla="*/ 91 w 161"/>
                  <a:gd name="T39" fmla="*/ 50 h 166"/>
                  <a:gd name="T40" fmla="*/ 94 w 161"/>
                  <a:gd name="T41" fmla="*/ 53 h 166"/>
                  <a:gd name="T42" fmla="*/ 130 w 161"/>
                  <a:gd name="T43" fmla="*/ 53 h 166"/>
                  <a:gd name="T44" fmla="*/ 152 w 161"/>
                  <a:gd name="T45" fmla="*/ 84 h 166"/>
                  <a:gd name="T46" fmla="*/ 113 w 161"/>
                  <a:gd name="T47" fmla="*/ 84 h 166"/>
                  <a:gd name="T48" fmla="*/ 103 w 161"/>
                  <a:gd name="T49" fmla="*/ 92 h 166"/>
                  <a:gd name="T50" fmla="*/ 101 w 161"/>
                  <a:gd name="T51" fmla="*/ 102 h 166"/>
                  <a:gd name="T52" fmla="*/ 97 w 161"/>
                  <a:gd name="T53" fmla="*/ 106 h 166"/>
                  <a:gd name="T54" fmla="*/ 64 w 161"/>
                  <a:gd name="T55" fmla="*/ 106 h 166"/>
                  <a:gd name="T56" fmla="*/ 60 w 161"/>
                  <a:gd name="T57" fmla="*/ 102 h 166"/>
                  <a:gd name="T58" fmla="*/ 57 w 161"/>
                  <a:gd name="T59" fmla="*/ 92 h 166"/>
                  <a:gd name="T60" fmla="*/ 48 w 161"/>
                  <a:gd name="T61" fmla="*/ 84 h 166"/>
                  <a:gd name="T62" fmla="*/ 8 w 161"/>
                  <a:gd name="T63" fmla="*/ 84 h 166"/>
                  <a:gd name="T64" fmla="*/ 31 w 161"/>
                  <a:gd name="T65" fmla="*/ 53 h 166"/>
                  <a:gd name="T66" fmla="*/ 67 w 161"/>
                  <a:gd name="T67" fmla="*/ 53 h 166"/>
                  <a:gd name="T68" fmla="*/ 70 w 161"/>
                  <a:gd name="T69" fmla="*/ 50 h 166"/>
                  <a:gd name="T70" fmla="*/ 67 w 161"/>
                  <a:gd name="T71" fmla="*/ 47 h 166"/>
                  <a:gd name="T72" fmla="*/ 29 w 161"/>
                  <a:gd name="T73" fmla="*/ 47 h 166"/>
                  <a:gd name="T74" fmla="*/ 27 w 161"/>
                  <a:gd name="T75" fmla="*/ 48 h 166"/>
                  <a:gd name="T76" fmla="*/ 0 w 161"/>
                  <a:gd name="T77" fmla="*/ 85 h 166"/>
                  <a:gd name="T78" fmla="*/ 0 w 161"/>
                  <a:gd name="T79" fmla="*/ 87 h 166"/>
                  <a:gd name="T80" fmla="*/ 0 w 161"/>
                  <a:gd name="T81" fmla="*/ 163 h 166"/>
                  <a:gd name="T82" fmla="*/ 3 w 161"/>
                  <a:gd name="T83" fmla="*/ 166 h 166"/>
                  <a:gd name="T84" fmla="*/ 158 w 161"/>
                  <a:gd name="T85" fmla="*/ 166 h 166"/>
                  <a:gd name="T86" fmla="*/ 161 w 161"/>
                  <a:gd name="T87" fmla="*/ 163 h 166"/>
                  <a:gd name="T88" fmla="*/ 161 w 161"/>
                  <a:gd name="T89" fmla="*/ 87 h 166"/>
                  <a:gd name="T90" fmla="*/ 161 w 161"/>
                  <a:gd name="T91" fmla="*/ 85 h 166"/>
                  <a:gd name="T92" fmla="*/ 155 w 161"/>
                  <a:gd name="T93" fmla="*/ 160 h 166"/>
                  <a:gd name="T94" fmla="*/ 6 w 161"/>
                  <a:gd name="T95" fmla="*/ 160 h 166"/>
                  <a:gd name="T96" fmla="*/ 6 w 161"/>
                  <a:gd name="T97" fmla="*/ 90 h 166"/>
                  <a:gd name="T98" fmla="*/ 48 w 161"/>
                  <a:gd name="T99" fmla="*/ 90 h 166"/>
                  <a:gd name="T100" fmla="*/ 52 w 161"/>
                  <a:gd name="T101" fmla="*/ 93 h 166"/>
                  <a:gd name="T102" fmla="*/ 54 w 161"/>
                  <a:gd name="T103" fmla="*/ 104 h 166"/>
                  <a:gd name="T104" fmla="*/ 64 w 161"/>
                  <a:gd name="T105" fmla="*/ 112 h 166"/>
                  <a:gd name="T106" fmla="*/ 97 w 161"/>
                  <a:gd name="T107" fmla="*/ 112 h 166"/>
                  <a:gd name="T108" fmla="*/ 106 w 161"/>
                  <a:gd name="T109" fmla="*/ 104 h 166"/>
                  <a:gd name="T110" fmla="*/ 109 w 161"/>
                  <a:gd name="T111" fmla="*/ 93 h 166"/>
                  <a:gd name="T112" fmla="*/ 113 w 161"/>
                  <a:gd name="T113" fmla="*/ 90 h 166"/>
                  <a:gd name="T114" fmla="*/ 155 w 161"/>
                  <a:gd name="T115" fmla="*/ 90 h 166"/>
                  <a:gd name="T116" fmla="*/ 155 w 161"/>
                  <a:gd name="T117" fmla="*/ 16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1" h="166">
                    <a:moveTo>
                      <a:pt x="60" y="28"/>
                    </a:moveTo>
                    <a:cubicBezTo>
                      <a:pt x="77" y="10"/>
                      <a:pt x="77" y="10"/>
                      <a:pt x="77" y="10"/>
                    </a:cubicBezTo>
                    <a:cubicBezTo>
                      <a:pt x="77" y="76"/>
                      <a:pt x="77" y="76"/>
                      <a:pt x="77" y="76"/>
                    </a:cubicBezTo>
                    <a:cubicBezTo>
                      <a:pt x="77" y="78"/>
                      <a:pt x="79" y="79"/>
                      <a:pt x="80" y="79"/>
                    </a:cubicBezTo>
                    <a:cubicBezTo>
                      <a:pt x="82" y="79"/>
                      <a:pt x="83" y="78"/>
                      <a:pt x="83" y="76"/>
                    </a:cubicBezTo>
                    <a:cubicBezTo>
                      <a:pt x="83" y="10"/>
                      <a:pt x="83" y="10"/>
                      <a:pt x="83" y="10"/>
                    </a:cubicBezTo>
                    <a:cubicBezTo>
                      <a:pt x="101" y="28"/>
                      <a:pt x="101" y="28"/>
                      <a:pt x="101" y="28"/>
                    </a:cubicBezTo>
                    <a:cubicBezTo>
                      <a:pt x="102" y="29"/>
                      <a:pt x="102" y="29"/>
                      <a:pt x="103" y="29"/>
                    </a:cubicBezTo>
                    <a:cubicBezTo>
                      <a:pt x="104" y="29"/>
                      <a:pt x="105" y="29"/>
                      <a:pt x="105" y="28"/>
                    </a:cubicBezTo>
                    <a:cubicBezTo>
                      <a:pt x="107" y="27"/>
                      <a:pt x="107" y="25"/>
                      <a:pt x="105" y="24"/>
                    </a:cubicBezTo>
                    <a:cubicBezTo>
                      <a:pt x="82" y="1"/>
                      <a:pt x="82" y="1"/>
                      <a:pt x="82" y="1"/>
                    </a:cubicBezTo>
                    <a:cubicBezTo>
                      <a:pt x="81" y="0"/>
                      <a:pt x="79" y="0"/>
                      <a:pt x="78" y="1"/>
                    </a:cubicBezTo>
                    <a:cubicBezTo>
                      <a:pt x="55" y="24"/>
                      <a:pt x="55" y="24"/>
                      <a:pt x="55" y="24"/>
                    </a:cubicBezTo>
                    <a:cubicBezTo>
                      <a:pt x="54" y="25"/>
                      <a:pt x="54" y="27"/>
                      <a:pt x="55" y="28"/>
                    </a:cubicBezTo>
                    <a:cubicBezTo>
                      <a:pt x="56" y="29"/>
                      <a:pt x="58" y="29"/>
                      <a:pt x="60" y="28"/>
                    </a:cubicBezTo>
                    <a:close/>
                    <a:moveTo>
                      <a:pt x="161" y="85"/>
                    </a:moveTo>
                    <a:cubicBezTo>
                      <a:pt x="134" y="48"/>
                      <a:pt x="134" y="48"/>
                      <a:pt x="134" y="48"/>
                    </a:cubicBezTo>
                    <a:cubicBezTo>
                      <a:pt x="133" y="47"/>
                      <a:pt x="133" y="47"/>
                      <a:pt x="132" y="47"/>
                    </a:cubicBezTo>
                    <a:cubicBezTo>
                      <a:pt x="94" y="47"/>
                      <a:pt x="94" y="47"/>
                      <a:pt x="94" y="47"/>
                    </a:cubicBezTo>
                    <a:cubicBezTo>
                      <a:pt x="92" y="47"/>
                      <a:pt x="91" y="48"/>
                      <a:pt x="91" y="50"/>
                    </a:cubicBezTo>
                    <a:cubicBezTo>
                      <a:pt x="91" y="51"/>
                      <a:pt x="92" y="53"/>
                      <a:pt x="94" y="53"/>
                    </a:cubicBezTo>
                    <a:cubicBezTo>
                      <a:pt x="130" y="53"/>
                      <a:pt x="130" y="53"/>
                      <a:pt x="130" y="53"/>
                    </a:cubicBezTo>
                    <a:cubicBezTo>
                      <a:pt x="152" y="84"/>
                      <a:pt x="152" y="84"/>
                      <a:pt x="152" y="84"/>
                    </a:cubicBezTo>
                    <a:cubicBezTo>
                      <a:pt x="113" y="84"/>
                      <a:pt x="113" y="84"/>
                      <a:pt x="113" y="84"/>
                    </a:cubicBezTo>
                    <a:cubicBezTo>
                      <a:pt x="109" y="84"/>
                      <a:pt x="104" y="88"/>
                      <a:pt x="103" y="92"/>
                    </a:cubicBezTo>
                    <a:cubicBezTo>
                      <a:pt x="101" y="102"/>
                      <a:pt x="101" y="102"/>
                      <a:pt x="101" y="102"/>
                    </a:cubicBezTo>
                    <a:cubicBezTo>
                      <a:pt x="100" y="104"/>
                      <a:pt x="98" y="106"/>
                      <a:pt x="97" y="106"/>
                    </a:cubicBezTo>
                    <a:cubicBezTo>
                      <a:pt x="64" y="106"/>
                      <a:pt x="64" y="106"/>
                      <a:pt x="64" y="106"/>
                    </a:cubicBezTo>
                    <a:cubicBezTo>
                      <a:pt x="62" y="106"/>
                      <a:pt x="61" y="104"/>
                      <a:pt x="60" y="102"/>
                    </a:cubicBezTo>
                    <a:cubicBezTo>
                      <a:pt x="57" y="92"/>
                      <a:pt x="57" y="92"/>
                      <a:pt x="57" y="92"/>
                    </a:cubicBezTo>
                    <a:cubicBezTo>
                      <a:pt x="56" y="88"/>
                      <a:pt x="52" y="84"/>
                      <a:pt x="48" y="84"/>
                    </a:cubicBezTo>
                    <a:cubicBezTo>
                      <a:pt x="8" y="84"/>
                      <a:pt x="8" y="84"/>
                      <a:pt x="8" y="84"/>
                    </a:cubicBezTo>
                    <a:cubicBezTo>
                      <a:pt x="31" y="53"/>
                      <a:pt x="31" y="53"/>
                      <a:pt x="31" y="53"/>
                    </a:cubicBezTo>
                    <a:cubicBezTo>
                      <a:pt x="67" y="53"/>
                      <a:pt x="67" y="53"/>
                      <a:pt x="67" y="53"/>
                    </a:cubicBezTo>
                    <a:cubicBezTo>
                      <a:pt x="69" y="53"/>
                      <a:pt x="70" y="51"/>
                      <a:pt x="70" y="50"/>
                    </a:cubicBezTo>
                    <a:cubicBezTo>
                      <a:pt x="70" y="48"/>
                      <a:pt x="69" y="47"/>
                      <a:pt x="67" y="47"/>
                    </a:cubicBezTo>
                    <a:cubicBezTo>
                      <a:pt x="29" y="47"/>
                      <a:pt x="29" y="47"/>
                      <a:pt x="29" y="47"/>
                    </a:cubicBezTo>
                    <a:cubicBezTo>
                      <a:pt x="28" y="47"/>
                      <a:pt x="28" y="47"/>
                      <a:pt x="27" y="48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0" y="86"/>
                      <a:pt x="0" y="87"/>
                      <a:pt x="0" y="87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5"/>
                      <a:pt x="1" y="166"/>
                      <a:pt x="3" y="166"/>
                    </a:cubicBezTo>
                    <a:cubicBezTo>
                      <a:pt x="158" y="166"/>
                      <a:pt x="158" y="166"/>
                      <a:pt x="158" y="166"/>
                    </a:cubicBezTo>
                    <a:cubicBezTo>
                      <a:pt x="160" y="166"/>
                      <a:pt x="161" y="165"/>
                      <a:pt x="161" y="163"/>
                    </a:cubicBezTo>
                    <a:cubicBezTo>
                      <a:pt x="161" y="87"/>
                      <a:pt x="161" y="87"/>
                      <a:pt x="161" y="87"/>
                    </a:cubicBezTo>
                    <a:cubicBezTo>
                      <a:pt x="161" y="87"/>
                      <a:pt x="161" y="86"/>
                      <a:pt x="161" y="85"/>
                    </a:cubicBezTo>
                    <a:close/>
                    <a:moveTo>
                      <a:pt x="155" y="160"/>
                    </a:moveTo>
                    <a:cubicBezTo>
                      <a:pt x="6" y="160"/>
                      <a:pt x="6" y="160"/>
                      <a:pt x="6" y="160"/>
                    </a:cubicBezTo>
                    <a:cubicBezTo>
                      <a:pt x="6" y="90"/>
                      <a:pt x="6" y="90"/>
                      <a:pt x="6" y="90"/>
                    </a:cubicBezTo>
                    <a:cubicBezTo>
                      <a:pt x="48" y="90"/>
                      <a:pt x="48" y="90"/>
                      <a:pt x="48" y="90"/>
                    </a:cubicBezTo>
                    <a:cubicBezTo>
                      <a:pt x="49" y="90"/>
                      <a:pt x="51" y="92"/>
                      <a:pt x="52" y="93"/>
                    </a:cubicBezTo>
                    <a:cubicBezTo>
                      <a:pt x="54" y="104"/>
                      <a:pt x="54" y="104"/>
                      <a:pt x="54" y="104"/>
                    </a:cubicBezTo>
                    <a:cubicBezTo>
                      <a:pt x="55" y="108"/>
                      <a:pt x="60" y="112"/>
                      <a:pt x="64" y="112"/>
                    </a:cubicBezTo>
                    <a:cubicBezTo>
                      <a:pt x="97" y="112"/>
                      <a:pt x="97" y="112"/>
                      <a:pt x="97" y="112"/>
                    </a:cubicBezTo>
                    <a:cubicBezTo>
                      <a:pt x="101" y="112"/>
                      <a:pt x="105" y="108"/>
                      <a:pt x="106" y="104"/>
                    </a:cubicBezTo>
                    <a:cubicBezTo>
                      <a:pt x="109" y="93"/>
                      <a:pt x="109" y="93"/>
                      <a:pt x="109" y="93"/>
                    </a:cubicBezTo>
                    <a:cubicBezTo>
                      <a:pt x="110" y="92"/>
                      <a:pt x="111" y="90"/>
                      <a:pt x="113" y="90"/>
                    </a:cubicBezTo>
                    <a:cubicBezTo>
                      <a:pt x="155" y="90"/>
                      <a:pt x="155" y="90"/>
                      <a:pt x="155" y="90"/>
                    </a:cubicBezTo>
                    <a:lnTo>
                      <a:pt x="155" y="160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77" name="Freeform 111"/>
              <p:cNvSpPr>
                <a:spLocks noEditPoints="1"/>
              </p:cNvSpPr>
              <p:nvPr/>
            </p:nvSpPr>
            <p:spPr bwMode="auto">
              <a:xfrm>
                <a:off x="7227" y="1634"/>
                <a:ext cx="383" cy="359"/>
              </a:xfrm>
              <a:custGeom>
                <a:avLst/>
                <a:gdLst>
                  <a:gd name="T0" fmla="*/ 56 w 162"/>
                  <a:gd name="T1" fmla="*/ 51 h 152"/>
                  <a:gd name="T2" fmla="*/ 56 w 162"/>
                  <a:gd name="T3" fmla="*/ 56 h 152"/>
                  <a:gd name="T4" fmla="*/ 79 w 162"/>
                  <a:gd name="T5" fmla="*/ 79 h 152"/>
                  <a:gd name="T6" fmla="*/ 81 w 162"/>
                  <a:gd name="T7" fmla="*/ 79 h 152"/>
                  <a:gd name="T8" fmla="*/ 83 w 162"/>
                  <a:gd name="T9" fmla="*/ 79 h 152"/>
                  <a:gd name="T10" fmla="*/ 106 w 162"/>
                  <a:gd name="T11" fmla="*/ 56 h 152"/>
                  <a:gd name="T12" fmla="*/ 106 w 162"/>
                  <a:gd name="T13" fmla="*/ 52 h 152"/>
                  <a:gd name="T14" fmla="*/ 102 w 162"/>
                  <a:gd name="T15" fmla="*/ 52 h 152"/>
                  <a:gd name="T16" fmla="*/ 84 w 162"/>
                  <a:gd name="T17" fmla="*/ 69 h 152"/>
                  <a:gd name="T18" fmla="*/ 84 w 162"/>
                  <a:gd name="T19" fmla="*/ 3 h 152"/>
                  <a:gd name="T20" fmla="*/ 81 w 162"/>
                  <a:gd name="T21" fmla="*/ 0 h 152"/>
                  <a:gd name="T22" fmla="*/ 78 w 162"/>
                  <a:gd name="T23" fmla="*/ 3 h 152"/>
                  <a:gd name="T24" fmla="*/ 78 w 162"/>
                  <a:gd name="T25" fmla="*/ 69 h 152"/>
                  <a:gd name="T26" fmla="*/ 60 w 162"/>
                  <a:gd name="T27" fmla="*/ 51 h 152"/>
                  <a:gd name="T28" fmla="*/ 56 w 162"/>
                  <a:gd name="T29" fmla="*/ 51 h 152"/>
                  <a:gd name="T30" fmla="*/ 161 w 162"/>
                  <a:gd name="T31" fmla="*/ 71 h 152"/>
                  <a:gd name="T32" fmla="*/ 135 w 162"/>
                  <a:gd name="T33" fmla="*/ 34 h 152"/>
                  <a:gd name="T34" fmla="*/ 132 w 162"/>
                  <a:gd name="T35" fmla="*/ 32 h 152"/>
                  <a:gd name="T36" fmla="*/ 94 w 162"/>
                  <a:gd name="T37" fmla="*/ 32 h 152"/>
                  <a:gd name="T38" fmla="*/ 91 w 162"/>
                  <a:gd name="T39" fmla="*/ 35 h 152"/>
                  <a:gd name="T40" fmla="*/ 94 w 162"/>
                  <a:gd name="T41" fmla="*/ 38 h 152"/>
                  <a:gd name="T42" fmla="*/ 131 w 162"/>
                  <a:gd name="T43" fmla="*/ 38 h 152"/>
                  <a:gd name="T44" fmla="*/ 153 w 162"/>
                  <a:gd name="T45" fmla="*/ 70 h 152"/>
                  <a:gd name="T46" fmla="*/ 114 w 162"/>
                  <a:gd name="T47" fmla="*/ 70 h 152"/>
                  <a:gd name="T48" fmla="*/ 104 w 162"/>
                  <a:gd name="T49" fmla="*/ 78 h 152"/>
                  <a:gd name="T50" fmla="*/ 101 w 162"/>
                  <a:gd name="T51" fmla="*/ 88 h 152"/>
                  <a:gd name="T52" fmla="*/ 97 w 162"/>
                  <a:gd name="T53" fmla="*/ 91 h 152"/>
                  <a:gd name="T54" fmla="*/ 65 w 162"/>
                  <a:gd name="T55" fmla="*/ 91 h 152"/>
                  <a:gd name="T56" fmla="*/ 61 w 162"/>
                  <a:gd name="T57" fmla="*/ 88 h 152"/>
                  <a:gd name="T58" fmla="*/ 58 w 162"/>
                  <a:gd name="T59" fmla="*/ 78 h 152"/>
                  <a:gd name="T60" fmla="*/ 48 w 162"/>
                  <a:gd name="T61" fmla="*/ 70 h 152"/>
                  <a:gd name="T62" fmla="*/ 9 w 162"/>
                  <a:gd name="T63" fmla="*/ 70 h 152"/>
                  <a:gd name="T64" fmla="*/ 32 w 162"/>
                  <a:gd name="T65" fmla="*/ 38 h 152"/>
                  <a:gd name="T66" fmla="*/ 68 w 162"/>
                  <a:gd name="T67" fmla="*/ 38 h 152"/>
                  <a:gd name="T68" fmla="*/ 71 w 162"/>
                  <a:gd name="T69" fmla="*/ 35 h 152"/>
                  <a:gd name="T70" fmla="*/ 68 w 162"/>
                  <a:gd name="T71" fmla="*/ 32 h 152"/>
                  <a:gd name="T72" fmla="*/ 30 w 162"/>
                  <a:gd name="T73" fmla="*/ 32 h 152"/>
                  <a:gd name="T74" fmla="*/ 28 w 162"/>
                  <a:gd name="T75" fmla="*/ 34 h 152"/>
                  <a:gd name="T76" fmla="*/ 1 w 162"/>
                  <a:gd name="T77" fmla="*/ 71 h 152"/>
                  <a:gd name="T78" fmla="*/ 0 w 162"/>
                  <a:gd name="T79" fmla="*/ 73 h 152"/>
                  <a:gd name="T80" fmla="*/ 0 w 162"/>
                  <a:gd name="T81" fmla="*/ 149 h 152"/>
                  <a:gd name="T82" fmla="*/ 3 w 162"/>
                  <a:gd name="T83" fmla="*/ 152 h 152"/>
                  <a:gd name="T84" fmla="*/ 159 w 162"/>
                  <a:gd name="T85" fmla="*/ 152 h 152"/>
                  <a:gd name="T86" fmla="*/ 162 w 162"/>
                  <a:gd name="T87" fmla="*/ 149 h 152"/>
                  <a:gd name="T88" fmla="*/ 162 w 162"/>
                  <a:gd name="T89" fmla="*/ 73 h 152"/>
                  <a:gd name="T90" fmla="*/ 161 w 162"/>
                  <a:gd name="T91" fmla="*/ 71 h 152"/>
                  <a:gd name="T92" fmla="*/ 156 w 162"/>
                  <a:gd name="T93" fmla="*/ 146 h 152"/>
                  <a:gd name="T94" fmla="*/ 6 w 162"/>
                  <a:gd name="T95" fmla="*/ 146 h 152"/>
                  <a:gd name="T96" fmla="*/ 6 w 162"/>
                  <a:gd name="T97" fmla="*/ 76 h 152"/>
                  <a:gd name="T98" fmla="*/ 48 w 162"/>
                  <a:gd name="T99" fmla="*/ 76 h 152"/>
                  <a:gd name="T100" fmla="*/ 52 w 162"/>
                  <a:gd name="T101" fmla="*/ 79 h 152"/>
                  <a:gd name="T102" fmla="*/ 55 w 162"/>
                  <a:gd name="T103" fmla="*/ 90 h 152"/>
                  <a:gd name="T104" fmla="*/ 65 w 162"/>
                  <a:gd name="T105" fmla="*/ 97 h 152"/>
                  <a:gd name="T106" fmla="*/ 97 w 162"/>
                  <a:gd name="T107" fmla="*/ 97 h 152"/>
                  <a:gd name="T108" fmla="*/ 107 w 162"/>
                  <a:gd name="T109" fmla="*/ 90 h 152"/>
                  <a:gd name="T110" fmla="*/ 110 w 162"/>
                  <a:gd name="T111" fmla="*/ 79 h 152"/>
                  <a:gd name="T112" fmla="*/ 114 w 162"/>
                  <a:gd name="T113" fmla="*/ 76 h 152"/>
                  <a:gd name="T114" fmla="*/ 156 w 162"/>
                  <a:gd name="T115" fmla="*/ 76 h 152"/>
                  <a:gd name="T116" fmla="*/ 156 w 162"/>
                  <a:gd name="T117" fmla="*/ 146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62" h="152">
                    <a:moveTo>
                      <a:pt x="56" y="51"/>
                    </a:moveTo>
                    <a:cubicBezTo>
                      <a:pt x="55" y="53"/>
                      <a:pt x="55" y="55"/>
                      <a:pt x="56" y="56"/>
                    </a:cubicBezTo>
                    <a:cubicBezTo>
                      <a:pt x="79" y="79"/>
                      <a:pt x="79" y="79"/>
                      <a:pt x="79" y="79"/>
                    </a:cubicBezTo>
                    <a:cubicBezTo>
                      <a:pt x="80" y="79"/>
                      <a:pt x="80" y="79"/>
                      <a:pt x="81" y="79"/>
                    </a:cubicBezTo>
                    <a:cubicBezTo>
                      <a:pt x="82" y="79"/>
                      <a:pt x="83" y="79"/>
                      <a:pt x="83" y="79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7" y="55"/>
                      <a:pt x="107" y="53"/>
                      <a:pt x="106" y="52"/>
                    </a:cubicBezTo>
                    <a:cubicBezTo>
                      <a:pt x="105" y="50"/>
                      <a:pt x="103" y="50"/>
                      <a:pt x="102" y="52"/>
                    </a:cubicBezTo>
                    <a:cubicBezTo>
                      <a:pt x="84" y="69"/>
                      <a:pt x="84" y="69"/>
                      <a:pt x="84" y="69"/>
                    </a:cubicBezTo>
                    <a:cubicBezTo>
                      <a:pt x="84" y="3"/>
                      <a:pt x="84" y="3"/>
                      <a:pt x="84" y="3"/>
                    </a:cubicBezTo>
                    <a:cubicBezTo>
                      <a:pt x="84" y="2"/>
                      <a:pt x="83" y="0"/>
                      <a:pt x="81" y="0"/>
                    </a:cubicBezTo>
                    <a:cubicBezTo>
                      <a:pt x="79" y="0"/>
                      <a:pt x="78" y="2"/>
                      <a:pt x="78" y="3"/>
                    </a:cubicBezTo>
                    <a:cubicBezTo>
                      <a:pt x="78" y="69"/>
                      <a:pt x="78" y="69"/>
                      <a:pt x="78" y="69"/>
                    </a:cubicBezTo>
                    <a:cubicBezTo>
                      <a:pt x="60" y="51"/>
                      <a:pt x="60" y="51"/>
                      <a:pt x="60" y="51"/>
                    </a:cubicBezTo>
                    <a:cubicBezTo>
                      <a:pt x="59" y="50"/>
                      <a:pt x="57" y="50"/>
                      <a:pt x="56" y="51"/>
                    </a:cubicBezTo>
                    <a:close/>
                    <a:moveTo>
                      <a:pt x="161" y="71"/>
                    </a:moveTo>
                    <a:cubicBezTo>
                      <a:pt x="135" y="34"/>
                      <a:pt x="135" y="34"/>
                      <a:pt x="135" y="34"/>
                    </a:cubicBezTo>
                    <a:cubicBezTo>
                      <a:pt x="134" y="33"/>
                      <a:pt x="133" y="32"/>
                      <a:pt x="132" y="32"/>
                    </a:cubicBezTo>
                    <a:cubicBezTo>
                      <a:pt x="94" y="32"/>
                      <a:pt x="94" y="32"/>
                      <a:pt x="94" y="32"/>
                    </a:cubicBezTo>
                    <a:cubicBezTo>
                      <a:pt x="93" y="32"/>
                      <a:pt x="91" y="34"/>
                      <a:pt x="91" y="35"/>
                    </a:cubicBezTo>
                    <a:cubicBezTo>
                      <a:pt x="91" y="37"/>
                      <a:pt x="93" y="38"/>
                      <a:pt x="94" y="38"/>
                    </a:cubicBezTo>
                    <a:cubicBezTo>
                      <a:pt x="131" y="38"/>
                      <a:pt x="131" y="38"/>
                      <a:pt x="131" y="38"/>
                    </a:cubicBezTo>
                    <a:cubicBezTo>
                      <a:pt x="153" y="70"/>
                      <a:pt x="153" y="70"/>
                      <a:pt x="153" y="70"/>
                    </a:cubicBezTo>
                    <a:cubicBezTo>
                      <a:pt x="114" y="70"/>
                      <a:pt x="114" y="70"/>
                      <a:pt x="114" y="70"/>
                    </a:cubicBezTo>
                    <a:cubicBezTo>
                      <a:pt x="110" y="70"/>
                      <a:pt x="105" y="73"/>
                      <a:pt x="104" y="78"/>
                    </a:cubicBezTo>
                    <a:cubicBezTo>
                      <a:pt x="101" y="88"/>
                      <a:pt x="101" y="88"/>
                      <a:pt x="101" y="88"/>
                    </a:cubicBezTo>
                    <a:cubicBezTo>
                      <a:pt x="101" y="90"/>
                      <a:pt x="99" y="91"/>
                      <a:pt x="97" y="91"/>
                    </a:cubicBezTo>
                    <a:cubicBezTo>
                      <a:pt x="65" y="91"/>
                      <a:pt x="65" y="91"/>
                      <a:pt x="65" y="91"/>
                    </a:cubicBezTo>
                    <a:cubicBezTo>
                      <a:pt x="63" y="91"/>
                      <a:pt x="61" y="90"/>
                      <a:pt x="61" y="88"/>
                    </a:cubicBezTo>
                    <a:cubicBezTo>
                      <a:pt x="58" y="78"/>
                      <a:pt x="58" y="78"/>
                      <a:pt x="58" y="78"/>
                    </a:cubicBezTo>
                    <a:cubicBezTo>
                      <a:pt x="57" y="73"/>
                      <a:pt x="53" y="70"/>
                      <a:pt x="48" y="70"/>
                    </a:cubicBezTo>
                    <a:cubicBezTo>
                      <a:pt x="9" y="70"/>
                      <a:pt x="9" y="70"/>
                      <a:pt x="9" y="70"/>
                    </a:cubicBezTo>
                    <a:cubicBezTo>
                      <a:pt x="32" y="38"/>
                      <a:pt x="32" y="38"/>
                      <a:pt x="32" y="38"/>
                    </a:cubicBezTo>
                    <a:cubicBezTo>
                      <a:pt x="68" y="38"/>
                      <a:pt x="68" y="38"/>
                      <a:pt x="68" y="38"/>
                    </a:cubicBezTo>
                    <a:cubicBezTo>
                      <a:pt x="70" y="38"/>
                      <a:pt x="71" y="37"/>
                      <a:pt x="71" y="35"/>
                    </a:cubicBezTo>
                    <a:cubicBezTo>
                      <a:pt x="71" y="34"/>
                      <a:pt x="70" y="32"/>
                      <a:pt x="68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29" y="32"/>
                      <a:pt x="28" y="33"/>
                      <a:pt x="28" y="34"/>
                    </a:cubicBezTo>
                    <a:cubicBezTo>
                      <a:pt x="1" y="71"/>
                      <a:pt x="1" y="71"/>
                      <a:pt x="1" y="71"/>
                    </a:cubicBezTo>
                    <a:cubicBezTo>
                      <a:pt x="1" y="72"/>
                      <a:pt x="0" y="72"/>
                      <a:pt x="0" y="73"/>
                    </a:cubicBezTo>
                    <a:cubicBezTo>
                      <a:pt x="0" y="149"/>
                      <a:pt x="0" y="149"/>
                      <a:pt x="0" y="149"/>
                    </a:cubicBezTo>
                    <a:cubicBezTo>
                      <a:pt x="0" y="150"/>
                      <a:pt x="2" y="152"/>
                      <a:pt x="3" y="152"/>
                    </a:cubicBezTo>
                    <a:cubicBezTo>
                      <a:pt x="159" y="152"/>
                      <a:pt x="159" y="152"/>
                      <a:pt x="159" y="152"/>
                    </a:cubicBezTo>
                    <a:cubicBezTo>
                      <a:pt x="161" y="152"/>
                      <a:pt x="162" y="150"/>
                      <a:pt x="162" y="149"/>
                    </a:cubicBezTo>
                    <a:cubicBezTo>
                      <a:pt x="162" y="73"/>
                      <a:pt x="162" y="73"/>
                      <a:pt x="162" y="73"/>
                    </a:cubicBezTo>
                    <a:cubicBezTo>
                      <a:pt x="162" y="72"/>
                      <a:pt x="162" y="72"/>
                      <a:pt x="161" y="71"/>
                    </a:cubicBezTo>
                    <a:close/>
                    <a:moveTo>
                      <a:pt x="156" y="146"/>
                    </a:moveTo>
                    <a:cubicBezTo>
                      <a:pt x="6" y="146"/>
                      <a:pt x="6" y="146"/>
                      <a:pt x="6" y="146"/>
                    </a:cubicBezTo>
                    <a:cubicBezTo>
                      <a:pt x="6" y="76"/>
                      <a:pt x="6" y="76"/>
                      <a:pt x="6" y="76"/>
                    </a:cubicBezTo>
                    <a:cubicBezTo>
                      <a:pt x="48" y="76"/>
                      <a:pt x="48" y="76"/>
                      <a:pt x="48" y="76"/>
                    </a:cubicBezTo>
                    <a:cubicBezTo>
                      <a:pt x="50" y="76"/>
                      <a:pt x="52" y="77"/>
                      <a:pt x="52" y="79"/>
                    </a:cubicBezTo>
                    <a:cubicBezTo>
                      <a:pt x="55" y="90"/>
                      <a:pt x="55" y="90"/>
                      <a:pt x="55" y="90"/>
                    </a:cubicBezTo>
                    <a:cubicBezTo>
                      <a:pt x="56" y="94"/>
                      <a:pt x="61" y="97"/>
                      <a:pt x="65" y="97"/>
                    </a:cubicBezTo>
                    <a:cubicBezTo>
                      <a:pt x="97" y="97"/>
                      <a:pt x="97" y="97"/>
                      <a:pt x="97" y="97"/>
                    </a:cubicBezTo>
                    <a:cubicBezTo>
                      <a:pt x="102" y="97"/>
                      <a:pt x="106" y="94"/>
                      <a:pt x="107" y="90"/>
                    </a:cubicBezTo>
                    <a:cubicBezTo>
                      <a:pt x="110" y="79"/>
                      <a:pt x="110" y="79"/>
                      <a:pt x="110" y="79"/>
                    </a:cubicBezTo>
                    <a:cubicBezTo>
                      <a:pt x="110" y="77"/>
                      <a:pt x="112" y="76"/>
                      <a:pt x="114" y="76"/>
                    </a:cubicBezTo>
                    <a:cubicBezTo>
                      <a:pt x="156" y="76"/>
                      <a:pt x="156" y="76"/>
                      <a:pt x="156" y="76"/>
                    </a:cubicBezTo>
                    <a:lnTo>
                      <a:pt x="156" y="146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78" name="Freeform 112"/>
              <p:cNvSpPr>
                <a:spLocks noEditPoints="1"/>
              </p:cNvSpPr>
              <p:nvPr/>
            </p:nvSpPr>
            <p:spPr bwMode="auto">
              <a:xfrm>
                <a:off x="6523" y="1651"/>
                <a:ext cx="364" cy="326"/>
              </a:xfrm>
              <a:custGeom>
                <a:avLst/>
                <a:gdLst>
                  <a:gd name="T0" fmla="*/ 44 w 154"/>
                  <a:gd name="T1" fmla="*/ 40 h 138"/>
                  <a:gd name="T2" fmla="*/ 74 w 154"/>
                  <a:gd name="T3" fmla="*/ 10 h 138"/>
                  <a:gd name="T4" fmla="*/ 74 w 154"/>
                  <a:gd name="T5" fmla="*/ 92 h 138"/>
                  <a:gd name="T6" fmla="*/ 77 w 154"/>
                  <a:gd name="T7" fmla="*/ 95 h 138"/>
                  <a:gd name="T8" fmla="*/ 80 w 154"/>
                  <a:gd name="T9" fmla="*/ 92 h 138"/>
                  <a:gd name="T10" fmla="*/ 80 w 154"/>
                  <a:gd name="T11" fmla="*/ 10 h 138"/>
                  <a:gd name="T12" fmla="*/ 110 w 154"/>
                  <a:gd name="T13" fmla="*/ 40 h 138"/>
                  <a:gd name="T14" fmla="*/ 112 w 154"/>
                  <a:gd name="T15" fmla="*/ 41 h 138"/>
                  <a:gd name="T16" fmla="*/ 114 w 154"/>
                  <a:gd name="T17" fmla="*/ 40 h 138"/>
                  <a:gd name="T18" fmla="*/ 114 w 154"/>
                  <a:gd name="T19" fmla="*/ 36 h 138"/>
                  <a:gd name="T20" fmla="*/ 79 w 154"/>
                  <a:gd name="T21" fmla="*/ 1 h 138"/>
                  <a:gd name="T22" fmla="*/ 75 w 154"/>
                  <a:gd name="T23" fmla="*/ 1 h 138"/>
                  <a:gd name="T24" fmla="*/ 40 w 154"/>
                  <a:gd name="T25" fmla="*/ 36 h 138"/>
                  <a:gd name="T26" fmla="*/ 40 w 154"/>
                  <a:gd name="T27" fmla="*/ 40 h 138"/>
                  <a:gd name="T28" fmla="*/ 44 w 154"/>
                  <a:gd name="T29" fmla="*/ 40 h 138"/>
                  <a:gd name="T30" fmla="*/ 151 w 154"/>
                  <a:gd name="T31" fmla="*/ 70 h 138"/>
                  <a:gd name="T32" fmla="*/ 148 w 154"/>
                  <a:gd name="T33" fmla="*/ 73 h 138"/>
                  <a:gd name="T34" fmla="*/ 148 w 154"/>
                  <a:gd name="T35" fmla="*/ 132 h 138"/>
                  <a:gd name="T36" fmla="*/ 6 w 154"/>
                  <a:gd name="T37" fmla="*/ 132 h 138"/>
                  <a:gd name="T38" fmla="*/ 6 w 154"/>
                  <a:gd name="T39" fmla="*/ 73 h 138"/>
                  <a:gd name="T40" fmla="*/ 3 w 154"/>
                  <a:gd name="T41" fmla="*/ 70 h 138"/>
                  <a:gd name="T42" fmla="*/ 0 w 154"/>
                  <a:gd name="T43" fmla="*/ 73 h 138"/>
                  <a:gd name="T44" fmla="*/ 0 w 154"/>
                  <a:gd name="T45" fmla="*/ 135 h 138"/>
                  <a:gd name="T46" fmla="*/ 3 w 154"/>
                  <a:gd name="T47" fmla="*/ 138 h 138"/>
                  <a:gd name="T48" fmla="*/ 151 w 154"/>
                  <a:gd name="T49" fmla="*/ 138 h 138"/>
                  <a:gd name="T50" fmla="*/ 154 w 154"/>
                  <a:gd name="T51" fmla="*/ 135 h 138"/>
                  <a:gd name="T52" fmla="*/ 154 w 154"/>
                  <a:gd name="T53" fmla="*/ 73 h 138"/>
                  <a:gd name="T54" fmla="*/ 151 w 154"/>
                  <a:gd name="T55" fmla="*/ 7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4" h="138">
                    <a:moveTo>
                      <a:pt x="44" y="40"/>
                    </a:moveTo>
                    <a:cubicBezTo>
                      <a:pt x="74" y="10"/>
                      <a:pt x="74" y="10"/>
                      <a:pt x="74" y="10"/>
                    </a:cubicBezTo>
                    <a:cubicBezTo>
                      <a:pt x="74" y="92"/>
                      <a:pt x="74" y="92"/>
                      <a:pt x="74" y="92"/>
                    </a:cubicBezTo>
                    <a:cubicBezTo>
                      <a:pt x="74" y="94"/>
                      <a:pt x="75" y="95"/>
                      <a:pt x="77" y="95"/>
                    </a:cubicBezTo>
                    <a:cubicBezTo>
                      <a:pt x="79" y="95"/>
                      <a:pt x="80" y="94"/>
                      <a:pt x="80" y="92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110" y="40"/>
                      <a:pt x="110" y="40"/>
                      <a:pt x="110" y="40"/>
                    </a:cubicBezTo>
                    <a:cubicBezTo>
                      <a:pt x="110" y="41"/>
                      <a:pt x="111" y="41"/>
                      <a:pt x="112" y="41"/>
                    </a:cubicBezTo>
                    <a:cubicBezTo>
                      <a:pt x="113" y="41"/>
                      <a:pt x="113" y="41"/>
                      <a:pt x="114" y="40"/>
                    </a:cubicBezTo>
                    <a:cubicBezTo>
                      <a:pt x="115" y="39"/>
                      <a:pt x="115" y="37"/>
                      <a:pt x="114" y="36"/>
                    </a:cubicBezTo>
                    <a:cubicBezTo>
                      <a:pt x="79" y="1"/>
                      <a:pt x="79" y="1"/>
                      <a:pt x="79" y="1"/>
                    </a:cubicBezTo>
                    <a:cubicBezTo>
                      <a:pt x="78" y="0"/>
                      <a:pt x="76" y="0"/>
                      <a:pt x="75" y="1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39" y="37"/>
                      <a:pt x="39" y="39"/>
                      <a:pt x="40" y="40"/>
                    </a:cubicBezTo>
                    <a:cubicBezTo>
                      <a:pt x="41" y="41"/>
                      <a:pt x="43" y="41"/>
                      <a:pt x="44" y="40"/>
                    </a:cubicBezTo>
                    <a:close/>
                    <a:moveTo>
                      <a:pt x="151" y="70"/>
                    </a:moveTo>
                    <a:cubicBezTo>
                      <a:pt x="149" y="70"/>
                      <a:pt x="148" y="71"/>
                      <a:pt x="148" y="73"/>
                    </a:cubicBezTo>
                    <a:cubicBezTo>
                      <a:pt x="148" y="132"/>
                      <a:pt x="148" y="132"/>
                      <a:pt x="148" y="132"/>
                    </a:cubicBezTo>
                    <a:cubicBezTo>
                      <a:pt x="6" y="132"/>
                      <a:pt x="6" y="132"/>
                      <a:pt x="6" y="132"/>
                    </a:cubicBezTo>
                    <a:cubicBezTo>
                      <a:pt x="6" y="73"/>
                      <a:pt x="6" y="73"/>
                      <a:pt x="6" y="73"/>
                    </a:cubicBezTo>
                    <a:cubicBezTo>
                      <a:pt x="6" y="71"/>
                      <a:pt x="5" y="70"/>
                      <a:pt x="3" y="70"/>
                    </a:cubicBezTo>
                    <a:cubicBezTo>
                      <a:pt x="2" y="70"/>
                      <a:pt x="0" y="71"/>
                      <a:pt x="0" y="73"/>
                    </a:cubicBezTo>
                    <a:cubicBezTo>
                      <a:pt x="0" y="135"/>
                      <a:pt x="0" y="135"/>
                      <a:pt x="0" y="135"/>
                    </a:cubicBezTo>
                    <a:cubicBezTo>
                      <a:pt x="0" y="136"/>
                      <a:pt x="2" y="138"/>
                      <a:pt x="3" y="138"/>
                    </a:cubicBezTo>
                    <a:cubicBezTo>
                      <a:pt x="151" y="138"/>
                      <a:pt x="151" y="138"/>
                      <a:pt x="151" y="138"/>
                    </a:cubicBezTo>
                    <a:cubicBezTo>
                      <a:pt x="152" y="138"/>
                      <a:pt x="154" y="136"/>
                      <a:pt x="154" y="135"/>
                    </a:cubicBezTo>
                    <a:cubicBezTo>
                      <a:pt x="154" y="73"/>
                      <a:pt x="154" y="73"/>
                      <a:pt x="154" y="73"/>
                    </a:cubicBezTo>
                    <a:cubicBezTo>
                      <a:pt x="154" y="71"/>
                      <a:pt x="152" y="70"/>
                      <a:pt x="151" y="70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79" name="Freeform 113"/>
              <p:cNvSpPr>
                <a:spLocks noEditPoints="1"/>
              </p:cNvSpPr>
              <p:nvPr/>
            </p:nvSpPr>
            <p:spPr bwMode="auto">
              <a:xfrm>
                <a:off x="5809" y="1651"/>
                <a:ext cx="362" cy="326"/>
              </a:xfrm>
              <a:custGeom>
                <a:avLst/>
                <a:gdLst>
                  <a:gd name="T0" fmla="*/ 150 w 153"/>
                  <a:gd name="T1" fmla="*/ 70 h 138"/>
                  <a:gd name="T2" fmla="*/ 147 w 153"/>
                  <a:gd name="T3" fmla="*/ 73 h 138"/>
                  <a:gd name="T4" fmla="*/ 147 w 153"/>
                  <a:gd name="T5" fmla="*/ 132 h 138"/>
                  <a:gd name="T6" fmla="*/ 6 w 153"/>
                  <a:gd name="T7" fmla="*/ 132 h 138"/>
                  <a:gd name="T8" fmla="*/ 6 w 153"/>
                  <a:gd name="T9" fmla="*/ 73 h 138"/>
                  <a:gd name="T10" fmla="*/ 3 w 153"/>
                  <a:gd name="T11" fmla="*/ 70 h 138"/>
                  <a:gd name="T12" fmla="*/ 0 w 153"/>
                  <a:gd name="T13" fmla="*/ 73 h 138"/>
                  <a:gd name="T14" fmla="*/ 0 w 153"/>
                  <a:gd name="T15" fmla="*/ 135 h 138"/>
                  <a:gd name="T16" fmla="*/ 3 w 153"/>
                  <a:gd name="T17" fmla="*/ 138 h 138"/>
                  <a:gd name="T18" fmla="*/ 150 w 153"/>
                  <a:gd name="T19" fmla="*/ 138 h 138"/>
                  <a:gd name="T20" fmla="*/ 153 w 153"/>
                  <a:gd name="T21" fmla="*/ 135 h 138"/>
                  <a:gd name="T22" fmla="*/ 153 w 153"/>
                  <a:gd name="T23" fmla="*/ 73 h 138"/>
                  <a:gd name="T24" fmla="*/ 150 w 153"/>
                  <a:gd name="T25" fmla="*/ 70 h 138"/>
                  <a:gd name="T26" fmla="*/ 75 w 153"/>
                  <a:gd name="T27" fmla="*/ 94 h 138"/>
                  <a:gd name="T28" fmla="*/ 77 w 153"/>
                  <a:gd name="T29" fmla="*/ 95 h 138"/>
                  <a:gd name="T30" fmla="*/ 79 w 153"/>
                  <a:gd name="T31" fmla="*/ 94 h 138"/>
                  <a:gd name="T32" fmla="*/ 114 w 153"/>
                  <a:gd name="T33" fmla="*/ 60 h 138"/>
                  <a:gd name="T34" fmla="*/ 114 w 153"/>
                  <a:gd name="T35" fmla="*/ 55 h 138"/>
                  <a:gd name="T36" fmla="*/ 110 w 153"/>
                  <a:gd name="T37" fmla="*/ 55 h 138"/>
                  <a:gd name="T38" fmla="*/ 80 w 153"/>
                  <a:gd name="T39" fmla="*/ 85 h 138"/>
                  <a:gd name="T40" fmla="*/ 80 w 153"/>
                  <a:gd name="T41" fmla="*/ 3 h 138"/>
                  <a:gd name="T42" fmla="*/ 77 w 153"/>
                  <a:gd name="T43" fmla="*/ 0 h 138"/>
                  <a:gd name="T44" fmla="*/ 74 w 153"/>
                  <a:gd name="T45" fmla="*/ 3 h 138"/>
                  <a:gd name="T46" fmla="*/ 74 w 153"/>
                  <a:gd name="T47" fmla="*/ 85 h 138"/>
                  <a:gd name="T48" fmla="*/ 44 w 153"/>
                  <a:gd name="T49" fmla="*/ 55 h 138"/>
                  <a:gd name="T50" fmla="*/ 40 w 153"/>
                  <a:gd name="T51" fmla="*/ 55 h 138"/>
                  <a:gd name="T52" fmla="*/ 40 w 153"/>
                  <a:gd name="T53" fmla="*/ 60 h 138"/>
                  <a:gd name="T54" fmla="*/ 75 w 153"/>
                  <a:gd name="T55" fmla="*/ 94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3" h="138">
                    <a:moveTo>
                      <a:pt x="150" y="70"/>
                    </a:moveTo>
                    <a:cubicBezTo>
                      <a:pt x="149" y="70"/>
                      <a:pt x="147" y="71"/>
                      <a:pt x="147" y="73"/>
                    </a:cubicBezTo>
                    <a:cubicBezTo>
                      <a:pt x="147" y="132"/>
                      <a:pt x="147" y="132"/>
                      <a:pt x="147" y="132"/>
                    </a:cubicBezTo>
                    <a:cubicBezTo>
                      <a:pt x="6" y="132"/>
                      <a:pt x="6" y="132"/>
                      <a:pt x="6" y="132"/>
                    </a:cubicBezTo>
                    <a:cubicBezTo>
                      <a:pt x="6" y="73"/>
                      <a:pt x="6" y="73"/>
                      <a:pt x="6" y="73"/>
                    </a:cubicBezTo>
                    <a:cubicBezTo>
                      <a:pt x="6" y="71"/>
                      <a:pt x="5" y="70"/>
                      <a:pt x="3" y="70"/>
                    </a:cubicBezTo>
                    <a:cubicBezTo>
                      <a:pt x="1" y="70"/>
                      <a:pt x="0" y="71"/>
                      <a:pt x="0" y="73"/>
                    </a:cubicBezTo>
                    <a:cubicBezTo>
                      <a:pt x="0" y="135"/>
                      <a:pt x="0" y="135"/>
                      <a:pt x="0" y="135"/>
                    </a:cubicBezTo>
                    <a:cubicBezTo>
                      <a:pt x="0" y="136"/>
                      <a:pt x="1" y="138"/>
                      <a:pt x="3" y="138"/>
                    </a:cubicBezTo>
                    <a:cubicBezTo>
                      <a:pt x="150" y="138"/>
                      <a:pt x="150" y="138"/>
                      <a:pt x="150" y="138"/>
                    </a:cubicBezTo>
                    <a:cubicBezTo>
                      <a:pt x="152" y="138"/>
                      <a:pt x="153" y="136"/>
                      <a:pt x="153" y="135"/>
                    </a:cubicBezTo>
                    <a:cubicBezTo>
                      <a:pt x="153" y="73"/>
                      <a:pt x="153" y="73"/>
                      <a:pt x="153" y="73"/>
                    </a:cubicBezTo>
                    <a:cubicBezTo>
                      <a:pt x="153" y="71"/>
                      <a:pt x="152" y="70"/>
                      <a:pt x="150" y="70"/>
                    </a:cubicBezTo>
                    <a:close/>
                    <a:moveTo>
                      <a:pt x="75" y="94"/>
                    </a:moveTo>
                    <a:cubicBezTo>
                      <a:pt x="75" y="95"/>
                      <a:pt x="76" y="95"/>
                      <a:pt x="77" y="95"/>
                    </a:cubicBezTo>
                    <a:cubicBezTo>
                      <a:pt x="77" y="95"/>
                      <a:pt x="78" y="95"/>
                      <a:pt x="79" y="94"/>
                    </a:cubicBezTo>
                    <a:cubicBezTo>
                      <a:pt x="114" y="60"/>
                      <a:pt x="114" y="60"/>
                      <a:pt x="114" y="60"/>
                    </a:cubicBezTo>
                    <a:cubicBezTo>
                      <a:pt x="115" y="58"/>
                      <a:pt x="115" y="57"/>
                      <a:pt x="114" y="55"/>
                    </a:cubicBezTo>
                    <a:cubicBezTo>
                      <a:pt x="113" y="54"/>
                      <a:pt x="111" y="54"/>
                      <a:pt x="110" y="55"/>
                    </a:cubicBezTo>
                    <a:cubicBezTo>
                      <a:pt x="80" y="85"/>
                      <a:pt x="80" y="85"/>
                      <a:pt x="80" y="85"/>
                    </a:cubicBezTo>
                    <a:cubicBezTo>
                      <a:pt x="80" y="3"/>
                      <a:pt x="80" y="3"/>
                      <a:pt x="80" y="3"/>
                    </a:cubicBezTo>
                    <a:cubicBezTo>
                      <a:pt x="80" y="2"/>
                      <a:pt x="78" y="0"/>
                      <a:pt x="77" y="0"/>
                    </a:cubicBezTo>
                    <a:cubicBezTo>
                      <a:pt x="75" y="0"/>
                      <a:pt x="74" y="2"/>
                      <a:pt x="74" y="3"/>
                    </a:cubicBezTo>
                    <a:cubicBezTo>
                      <a:pt x="74" y="85"/>
                      <a:pt x="74" y="85"/>
                      <a:pt x="74" y="85"/>
                    </a:cubicBezTo>
                    <a:cubicBezTo>
                      <a:pt x="44" y="55"/>
                      <a:pt x="44" y="55"/>
                      <a:pt x="44" y="55"/>
                    </a:cubicBezTo>
                    <a:cubicBezTo>
                      <a:pt x="43" y="54"/>
                      <a:pt x="41" y="54"/>
                      <a:pt x="40" y="55"/>
                    </a:cubicBezTo>
                    <a:cubicBezTo>
                      <a:pt x="38" y="57"/>
                      <a:pt x="38" y="58"/>
                      <a:pt x="40" y="60"/>
                    </a:cubicBezTo>
                    <a:lnTo>
                      <a:pt x="75" y="94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80" name="Freeform 114"/>
              <p:cNvSpPr>
                <a:spLocks noEditPoints="1"/>
              </p:cNvSpPr>
              <p:nvPr/>
            </p:nvSpPr>
            <p:spPr bwMode="auto">
              <a:xfrm>
                <a:off x="5067" y="1662"/>
                <a:ext cx="421" cy="303"/>
              </a:xfrm>
              <a:custGeom>
                <a:avLst/>
                <a:gdLst>
                  <a:gd name="T0" fmla="*/ 86 w 178"/>
                  <a:gd name="T1" fmla="*/ 40 h 128"/>
                  <a:gd name="T2" fmla="*/ 86 w 178"/>
                  <a:gd name="T3" fmla="*/ 3 h 128"/>
                  <a:gd name="T4" fmla="*/ 84 w 178"/>
                  <a:gd name="T5" fmla="*/ 1 h 128"/>
                  <a:gd name="T6" fmla="*/ 81 w 178"/>
                  <a:gd name="T7" fmla="*/ 0 h 128"/>
                  <a:gd name="T8" fmla="*/ 72 w 178"/>
                  <a:gd name="T9" fmla="*/ 3 h 128"/>
                  <a:gd name="T10" fmla="*/ 6 w 178"/>
                  <a:gd name="T11" fmla="*/ 46 h 128"/>
                  <a:gd name="T12" fmla="*/ 0 w 178"/>
                  <a:gd name="T13" fmla="*/ 57 h 128"/>
                  <a:gd name="T14" fmla="*/ 6 w 178"/>
                  <a:gd name="T15" fmla="*/ 70 h 128"/>
                  <a:gd name="T16" fmla="*/ 72 w 178"/>
                  <a:gd name="T17" fmla="*/ 110 h 128"/>
                  <a:gd name="T18" fmla="*/ 82 w 178"/>
                  <a:gd name="T19" fmla="*/ 113 h 128"/>
                  <a:gd name="T20" fmla="*/ 84 w 178"/>
                  <a:gd name="T21" fmla="*/ 113 h 128"/>
                  <a:gd name="T22" fmla="*/ 86 w 178"/>
                  <a:gd name="T23" fmla="*/ 110 h 128"/>
                  <a:gd name="T24" fmla="*/ 86 w 178"/>
                  <a:gd name="T25" fmla="*/ 74 h 128"/>
                  <a:gd name="T26" fmla="*/ 172 w 178"/>
                  <a:gd name="T27" fmla="*/ 126 h 128"/>
                  <a:gd name="T28" fmla="*/ 175 w 178"/>
                  <a:gd name="T29" fmla="*/ 128 h 128"/>
                  <a:gd name="T30" fmla="*/ 175 w 178"/>
                  <a:gd name="T31" fmla="*/ 128 h 128"/>
                  <a:gd name="T32" fmla="*/ 178 w 178"/>
                  <a:gd name="T33" fmla="*/ 125 h 128"/>
                  <a:gd name="T34" fmla="*/ 86 w 178"/>
                  <a:gd name="T35" fmla="*/ 40 h 128"/>
                  <a:gd name="T36" fmla="*/ 161 w 178"/>
                  <a:gd name="T37" fmla="*/ 96 h 128"/>
                  <a:gd name="T38" fmla="*/ 83 w 178"/>
                  <a:gd name="T39" fmla="*/ 68 h 128"/>
                  <a:gd name="T40" fmla="*/ 80 w 178"/>
                  <a:gd name="T41" fmla="*/ 71 h 128"/>
                  <a:gd name="T42" fmla="*/ 80 w 178"/>
                  <a:gd name="T43" fmla="*/ 107 h 128"/>
                  <a:gd name="T44" fmla="*/ 75 w 178"/>
                  <a:gd name="T45" fmla="*/ 105 h 128"/>
                  <a:gd name="T46" fmla="*/ 9 w 178"/>
                  <a:gd name="T47" fmla="*/ 64 h 128"/>
                  <a:gd name="T48" fmla="*/ 6 w 178"/>
                  <a:gd name="T49" fmla="*/ 57 h 128"/>
                  <a:gd name="T50" fmla="*/ 9 w 178"/>
                  <a:gd name="T51" fmla="*/ 51 h 128"/>
                  <a:gd name="T52" fmla="*/ 75 w 178"/>
                  <a:gd name="T53" fmla="*/ 8 h 128"/>
                  <a:gd name="T54" fmla="*/ 80 w 178"/>
                  <a:gd name="T55" fmla="*/ 6 h 128"/>
                  <a:gd name="T56" fmla="*/ 80 w 178"/>
                  <a:gd name="T57" fmla="*/ 43 h 128"/>
                  <a:gd name="T58" fmla="*/ 83 w 178"/>
                  <a:gd name="T59" fmla="*/ 46 h 128"/>
                  <a:gd name="T60" fmla="*/ 170 w 178"/>
                  <a:gd name="T61" fmla="*/ 107 h 128"/>
                  <a:gd name="T62" fmla="*/ 161 w 178"/>
                  <a:gd name="T63" fmla="*/ 96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8" h="128">
                    <a:moveTo>
                      <a:pt x="86" y="40"/>
                    </a:moveTo>
                    <a:cubicBezTo>
                      <a:pt x="86" y="3"/>
                      <a:pt x="86" y="3"/>
                      <a:pt x="86" y="3"/>
                    </a:cubicBezTo>
                    <a:cubicBezTo>
                      <a:pt x="86" y="2"/>
                      <a:pt x="86" y="1"/>
                      <a:pt x="84" y="1"/>
                    </a:cubicBezTo>
                    <a:cubicBezTo>
                      <a:pt x="84" y="1"/>
                      <a:pt x="83" y="0"/>
                      <a:pt x="81" y="0"/>
                    </a:cubicBezTo>
                    <a:cubicBezTo>
                      <a:pt x="79" y="0"/>
                      <a:pt x="76" y="1"/>
                      <a:pt x="72" y="3"/>
                    </a:cubicBezTo>
                    <a:cubicBezTo>
                      <a:pt x="6" y="46"/>
                      <a:pt x="6" y="46"/>
                      <a:pt x="6" y="46"/>
                    </a:cubicBezTo>
                    <a:cubicBezTo>
                      <a:pt x="2" y="49"/>
                      <a:pt x="0" y="53"/>
                      <a:pt x="0" y="57"/>
                    </a:cubicBezTo>
                    <a:cubicBezTo>
                      <a:pt x="0" y="62"/>
                      <a:pt x="2" y="67"/>
                      <a:pt x="6" y="70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5" y="112"/>
                      <a:pt x="79" y="113"/>
                      <a:pt x="82" y="113"/>
                    </a:cubicBezTo>
                    <a:cubicBezTo>
                      <a:pt x="83" y="113"/>
                      <a:pt x="84" y="113"/>
                      <a:pt x="84" y="113"/>
                    </a:cubicBezTo>
                    <a:cubicBezTo>
                      <a:pt x="85" y="113"/>
                      <a:pt x="86" y="111"/>
                      <a:pt x="86" y="110"/>
                    </a:cubicBezTo>
                    <a:cubicBezTo>
                      <a:pt x="86" y="74"/>
                      <a:pt x="86" y="74"/>
                      <a:pt x="86" y="74"/>
                    </a:cubicBezTo>
                    <a:cubicBezTo>
                      <a:pt x="160" y="75"/>
                      <a:pt x="171" y="123"/>
                      <a:pt x="172" y="126"/>
                    </a:cubicBezTo>
                    <a:cubicBezTo>
                      <a:pt x="172" y="127"/>
                      <a:pt x="173" y="128"/>
                      <a:pt x="175" y="128"/>
                    </a:cubicBezTo>
                    <a:cubicBezTo>
                      <a:pt x="175" y="128"/>
                      <a:pt x="175" y="128"/>
                      <a:pt x="175" y="128"/>
                    </a:cubicBezTo>
                    <a:cubicBezTo>
                      <a:pt x="176" y="128"/>
                      <a:pt x="178" y="126"/>
                      <a:pt x="178" y="125"/>
                    </a:cubicBezTo>
                    <a:cubicBezTo>
                      <a:pt x="178" y="50"/>
                      <a:pt x="111" y="41"/>
                      <a:pt x="86" y="40"/>
                    </a:cubicBezTo>
                    <a:close/>
                    <a:moveTo>
                      <a:pt x="161" y="96"/>
                    </a:moveTo>
                    <a:cubicBezTo>
                      <a:pt x="149" y="83"/>
                      <a:pt x="126" y="68"/>
                      <a:pt x="83" y="68"/>
                    </a:cubicBezTo>
                    <a:cubicBezTo>
                      <a:pt x="82" y="68"/>
                      <a:pt x="80" y="69"/>
                      <a:pt x="80" y="71"/>
                    </a:cubicBezTo>
                    <a:cubicBezTo>
                      <a:pt x="80" y="107"/>
                      <a:pt x="80" y="107"/>
                      <a:pt x="80" y="107"/>
                    </a:cubicBezTo>
                    <a:cubicBezTo>
                      <a:pt x="79" y="107"/>
                      <a:pt x="77" y="106"/>
                      <a:pt x="75" y="105"/>
                    </a:cubicBezTo>
                    <a:cubicBezTo>
                      <a:pt x="9" y="64"/>
                      <a:pt x="9" y="64"/>
                      <a:pt x="9" y="64"/>
                    </a:cubicBezTo>
                    <a:cubicBezTo>
                      <a:pt x="7" y="63"/>
                      <a:pt x="6" y="60"/>
                      <a:pt x="6" y="57"/>
                    </a:cubicBezTo>
                    <a:cubicBezTo>
                      <a:pt x="6" y="55"/>
                      <a:pt x="7" y="53"/>
                      <a:pt x="9" y="51"/>
                    </a:cubicBezTo>
                    <a:cubicBezTo>
                      <a:pt x="75" y="8"/>
                      <a:pt x="75" y="8"/>
                      <a:pt x="75" y="8"/>
                    </a:cubicBezTo>
                    <a:cubicBezTo>
                      <a:pt x="77" y="7"/>
                      <a:pt x="79" y="6"/>
                      <a:pt x="80" y="6"/>
                    </a:cubicBezTo>
                    <a:cubicBezTo>
                      <a:pt x="80" y="43"/>
                      <a:pt x="80" y="43"/>
                      <a:pt x="80" y="43"/>
                    </a:cubicBezTo>
                    <a:cubicBezTo>
                      <a:pt x="80" y="45"/>
                      <a:pt x="82" y="46"/>
                      <a:pt x="83" y="46"/>
                    </a:cubicBezTo>
                    <a:cubicBezTo>
                      <a:pt x="147" y="46"/>
                      <a:pt x="165" y="81"/>
                      <a:pt x="170" y="107"/>
                    </a:cubicBezTo>
                    <a:cubicBezTo>
                      <a:pt x="168" y="104"/>
                      <a:pt x="165" y="100"/>
                      <a:pt x="161" y="96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81" name="Freeform 115"/>
              <p:cNvSpPr>
                <a:spLocks noEditPoints="1"/>
              </p:cNvSpPr>
              <p:nvPr/>
            </p:nvSpPr>
            <p:spPr bwMode="auto">
              <a:xfrm>
                <a:off x="4400" y="1577"/>
                <a:ext cx="324" cy="473"/>
              </a:xfrm>
              <a:custGeom>
                <a:avLst/>
                <a:gdLst>
                  <a:gd name="T0" fmla="*/ 39 w 137"/>
                  <a:gd name="T1" fmla="*/ 111 h 200"/>
                  <a:gd name="T2" fmla="*/ 42 w 137"/>
                  <a:gd name="T3" fmla="*/ 108 h 200"/>
                  <a:gd name="T4" fmla="*/ 42 w 137"/>
                  <a:gd name="T5" fmla="*/ 41 h 200"/>
                  <a:gd name="T6" fmla="*/ 53 w 137"/>
                  <a:gd name="T7" fmla="*/ 29 h 200"/>
                  <a:gd name="T8" fmla="*/ 125 w 137"/>
                  <a:gd name="T9" fmla="*/ 29 h 200"/>
                  <a:gd name="T10" fmla="*/ 106 w 137"/>
                  <a:gd name="T11" fmla="*/ 48 h 200"/>
                  <a:gd name="T12" fmla="*/ 106 w 137"/>
                  <a:gd name="T13" fmla="*/ 52 h 200"/>
                  <a:gd name="T14" fmla="*/ 108 w 137"/>
                  <a:gd name="T15" fmla="*/ 53 h 200"/>
                  <a:gd name="T16" fmla="*/ 111 w 137"/>
                  <a:gd name="T17" fmla="*/ 52 h 200"/>
                  <a:gd name="T18" fmla="*/ 134 w 137"/>
                  <a:gd name="T19" fmla="*/ 29 h 200"/>
                  <a:gd name="T20" fmla="*/ 134 w 137"/>
                  <a:gd name="T21" fmla="*/ 24 h 200"/>
                  <a:gd name="T22" fmla="*/ 111 w 137"/>
                  <a:gd name="T23" fmla="*/ 1 h 200"/>
                  <a:gd name="T24" fmla="*/ 106 w 137"/>
                  <a:gd name="T25" fmla="*/ 1 h 200"/>
                  <a:gd name="T26" fmla="*/ 106 w 137"/>
                  <a:gd name="T27" fmla="*/ 5 h 200"/>
                  <a:gd name="T28" fmla="*/ 124 w 137"/>
                  <a:gd name="T29" fmla="*/ 23 h 200"/>
                  <a:gd name="T30" fmla="*/ 53 w 137"/>
                  <a:gd name="T31" fmla="*/ 23 h 200"/>
                  <a:gd name="T32" fmla="*/ 36 w 137"/>
                  <a:gd name="T33" fmla="*/ 41 h 200"/>
                  <a:gd name="T34" fmla="*/ 36 w 137"/>
                  <a:gd name="T35" fmla="*/ 108 h 200"/>
                  <a:gd name="T36" fmla="*/ 39 w 137"/>
                  <a:gd name="T37" fmla="*/ 111 h 200"/>
                  <a:gd name="T38" fmla="*/ 134 w 137"/>
                  <a:gd name="T39" fmla="*/ 74 h 200"/>
                  <a:gd name="T40" fmla="*/ 58 w 137"/>
                  <a:gd name="T41" fmla="*/ 74 h 200"/>
                  <a:gd name="T42" fmla="*/ 55 w 137"/>
                  <a:gd name="T43" fmla="*/ 77 h 200"/>
                  <a:gd name="T44" fmla="*/ 58 w 137"/>
                  <a:gd name="T45" fmla="*/ 80 h 200"/>
                  <a:gd name="T46" fmla="*/ 131 w 137"/>
                  <a:gd name="T47" fmla="*/ 80 h 200"/>
                  <a:gd name="T48" fmla="*/ 131 w 137"/>
                  <a:gd name="T49" fmla="*/ 194 h 200"/>
                  <a:gd name="T50" fmla="*/ 6 w 137"/>
                  <a:gd name="T51" fmla="*/ 194 h 200"/>
                  <a:gd name="T52" fmla="*/ 6 w 137"/>
                  <a:gd name="T53" fmla="*/ 80 h 200"/>
                  <a:gd name="T54" fmla="*/ 20 w 137"/>
                  <a:gd name="T55" fmla="*/ 80 h 200"/>
                  <a:gd name="T56" fmla="*/ 23 w 137"/>
                  <a:gd name="T57" fmla="*/ 77 h 200"/>
                  <a:gd name="T58" fmla="*/ 20 w 137"/>
                  <a:gd name="T59" fmla="*/ 74 h 200"/>
                  <a:gd name="T60" fmla="*/ 3 w 137"/>
                  <a:gd name="T61" fmla="*/ 74 h 200"/>
                  <a:gd name="T62" fmla="*/ 0 w 137"/>
                  <a:gd name="T63" fmla="*/ 77 h 200"/>
                  <a:gd name="T64" fmla="*/ 0 w 137"/>
                  <a:gd name="T65" fmla="*/ 197 h 200"/>
                  <a:gd name="T66" fmla="*/ 3 w 137"/>
                  <a:gd name="T67" fmla="*/ 200 h 200"/>
                  <a:gd name="T68" fmla="*/ 134 w 137"/>
                  <a:gd name="T69" fmla="*/ 200 h 200"/>
                  <a:gd name="T70" fmla="*/ 137 w 137"/>
                  <a:gd name="T71" fmla="*/ 197 h 200"/>
                  <a:gd name="T72" fmla="*/ 137 w 137"/>
                  <a:gd name="T73" fmla="*/ 77 h 200"/>
                  <a:gd name="T74" fmla="*/ 134 w 137"/>
                  <a:gd name="T75" fmla="*/ 74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7" h="200">
                    <a:moveTo>
                      <a:pt x="39" y="111"/>
                    </a:moveTo>
                    <a:cubicBezTo>
                      <a:pt x="40" y="111"/>
                      <a:pt x="42" y="109"/>
                      <a:pt x="42" y="108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2" y="35"/>
                      <a:pt x="47" y="29"/>
                      <a:pt x="53" y="29"/>
                    </a:cubicBezTo>
                    <a:cubicBezTo>
                      <a:pt x="125" y="29"/>
                      <a:pt x="125" y="29"/>
                      <a:pt x="125" y="29"/>
                    </a:cubicBezTo>
                    <a:cubicBezTo>
                      <a:pt x="106" y="48"/>
                      <a:pt x="106" y="48"/>
                      <a:pt x="106" y="48"/>
                    </a:cubicBezTo>
                    <a:cubicBezTo>
                      <a:pt x="105" y="49"/>
                      <a:pt x="105" y="51"/>
                      <a:pt x="106" y="52"/>
                    </a:cubicBezTo>
                    <a:cubicBezTo>
                      <a:pt x="107" y="53"/>
                      <a:pt x="108" y="53"/>
                      <a:pt x="108" y="53"/>
                    </a:cubicBezTo>
                    <a:cubicBezTo>
                      <a:pt x="109" y="53"/>
                      <a:pt x="110" y="53"/>
                      <a:pt x="111" y="52"/>
                    </a:cubicBezTo>
                    <a:cubicBezTo>
                      <a:pt x="134" y="29"/>
                      <a:pt x="134" y="29"/>
                      <a:pt x="134" y="29"/>
                    </a:cubicBezTo>
                    <a:cubicBezTo>
                      <a:pt x="135" y="27"/>
                      <a:pt x="135" y="26"/>
                      <a:pt x="134" y="24"/>
                    </a:cubicBezTo>
                    <a:cubicBezTo>
                      <a:pt x="111" y="1"/>
                      <a:pt x="111" y="1"/>
                      <a:pt x="111" y="1"/>
                    </a:cubicBezTo>
                    <a:cubicBezTo>
                      <a:pt x="109" y="0"/>
                      <a:pt x="108" y="0"/>
                      <a:pt x="106" y="1"/>
                    </a:cubicBezTo>
                    <a:cubicBezTo>
                      <a:pt x="105" y="2"/>
                      <a:pt x="105" y="4"/>
                      <a:pt x="106" y="5"/>
                    </a:cubicBezTo>
                    <a:cubicBezTo>
                      <a:pt x="124" y="23"/>
                      <a:pt x="124" y="23"/>
                      <a:pt x="124" y="23"/>
                    </a:cubicBezTo>
                    <a:cubicBezTo>
                      <a:pt x="53" y="23"/>
                      <a:pt x="53" y="23"/>
                      <a:pt x="53" y="23"/>
                    </a:cubicBezTo>
                    <a:cubicBezTo>
                      <a:pt x="44" y="23"/>
                      <a:pt x="36" y="31"/>
                      <a:pt x="36" y="41"/>
                    </a:cubicBezTo>
                    <a:cubicBezTo>
                      <a:pt x="36" y="108"/>
                      <a:pt x="36" y="108"/>
                      <a:pt x="36" y="108"/>
                    </a:cubicBezTo>
                    <a:cubicBezTo>
                      <a:pt x="36" y="109"/>
                      <a:pt x="37" y="111"/>
                      <a:pt x="39" y="111"/>
                    </a:cubicBezTo>
                    <a:close/>
                    <a:moveTo>
                      <a:pt x="134" y="74"/>
                    </a:moveTo>
                    <a:cubicBezTo>
                      <a:pt x="58" y="74"/>
                      <a:pt x="58" y="74"/>
                      <a:pt x="58" y="74"/>
                    </a:cubicBezTo>
                    <a:cubicBezTo>
                      <a:pt x="56" y="74"/>
                      <a:pt x="55" y="75"/>
                      <a:pt x="55" y="77"/>
                    </a:cubicBezTo>
                    <a:cubicBezTo>
                      <a:pt x="55" y="78"/>
                      <a:pt x="56" y="80"/>
                      <a:pt x="58" y="80"/>
                    </a:cubicBezTo>
                    <a:cubicBezTo>
                      <a:pt x="131" y="80"/>
                      <a:pt x="131" y="80"/>
                      <a:pt x="131" y="80"/>
                    </a:cubicBezTo>
                    <a:cubicBezTo>
                      <a:pt x="131" y="194"/>
                      <a:pt x="131" y="194"/>
                      <a:pt x="131" y="194"/>
                    </a:cubicBezTo>
                    <a:cubicBezTo>
                      <a:pt x="6" y="194"/>
                      <a:pt x="6" y="194"/>
                      <a:pt x="6" y="194"/>
                    </a:cubicBezTo>
                    <a:cubicBezTo>
                      <a:pt x="6" y="80"/>
                      <a:pt x="6" y="80"/>
                      <a:pt x="6" y="80"/>
                    </a:cubicBezTo>
                    <a:cubicBezTo>
                      <a:pt x="20" y="80"/>
                      <a:pt x="20" y="80"/>
                      <a:pt x="20" y="80"/>
                    </a:cubicBezTo>
                    <a:cubicBezTo>
                      <a:pt x="21" y="80"/>
                      <a:pt x="23" y="78"/>
                      <a:pt x="23" y="77"/>
                    </a:cubicBezTo>
                    <a:cubicBezTo>
                      <a:pt x="23" y="75"/>
                      <a:pt x="21" y="74"/>
                      <a:pt x="20" y="74"/>
                    </a:cubicBezTo>
                    <a:cubicBezTo>
                      <a:pt x="3" y="74"/>
                      <a:pt x="3" y="74"/>
                      <a:pt x="3" y="74"/>
                    </a:cubicBezTo>
                    <a:cubicBezTo>
                      <a:pt x="1" y="74"/>
                      <a:pt x="0" y="75"/>
                      <a:pt x="0" y="77"/>
                    </a:cubicBezTo>
                    <a:cubicBezTo>
                      <a:pt x="0" y="197"/>
                      <a:pt x="0" y="197"/>
                      <a:pt x="0" y="197"/>
                    </a:cubicBezTo>
                    <a:cubicBezTo>
                      <a:pt x="0" y="199"/>
                      <a:pt x="1" y="200"/>
                      <a:pt x="3" y="200"/>
                    </a:cubicBezTo>
                    <a:cubicBezTo>
                      <a:pt x="134" y="200"/>
                      <a:pt x="134" y="200"/>
                      <a:pt x="134" y="200"/>
                    </a:cubicBezTo>
                    <a:cubicBezTo>
                      <a:pt x="136" y="200"/>
                      <a:pt x="137" y="199"/>
                      <a:pt x="137" y="197"/>
                    </a:cubicBezTo>
                    <a:cubicBezTo>
                      <a:pt x="137" y="77"/>
                      <a:pt x="137" y="77"/>
                      <a:pt x="137" y="77"/>
                    </a:cubicBezTo>
                    <a:cubicBezTo>
                      <a:pt x="137" y="75"/>
                      <a:pt x="136" y="74"/>
                      <a:pt x="134" y="74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82" name="Freeform 116"/>
              <p:cNvSpPr>
                <a:spLocks noEditPoints="1"/>
              </p:cNvSpPr>
              <p:nvPr/>
            </p:nvSpPr>
            <p:spPr bwMode="auto">
              <a:xfrm>
                <a:off x="3686" y="1620"/>
                <a:ext cx="324" cy="388"/>
              </a:xfrm>
              <a:custGeom>
                <a:avLst/>
                <a:gdLst>
                  <a:gd name="T0" fmla="*/ 134 w 137"/>
                  <a:gd name="T1" fmla="*/ 0 h 164"/>
                  <a:gd name="T2" fmla="*/ 3 w 137"/>
                  <a:gd name="T3" fmla="*/ 0 h 164"/>
                  <a:gd name="T4" fmla="*/ 0 w 137"/>
                  <a:gd name="T5" fmla="*/ 3 h 164"/>
                  <a:gd name="T6" fmla="*/ 0 w 137"/>
                  <a:gd name="T7" fmla="*/ 123 h 164"/>
                  <a:gd name="T8" fmla="*/ 3 w 137"/>
                  <a:gd name="T9" fmla="*/ 126 h 164"/>
                  <a:gd name="T10" fmla="*/ 49 w 137"/>
                  <a:gd name="T11" fmla="*/ 126 h 164"/>
                  <a:gd name="T12" fmla="*/ 52 w 137"/>
                  <a:gd name="T13" fmla="*/ 123 h 164"/>
                  <a:gd name="T14" fmla="*/ 49 w 137"/>
                  <a:gd name="T15" fmla="*/ 120 h 164"/>
                  <a:gd name="T16" fmla="*/ 6 w 137"/>
                  <a:gd name="T17" fmla="*/ 120 h 164"/>
                  <a:gd name="T18" fmla="*/ 6 w 137"/>
                  <a:gd name="T19" fmla="*/ 6 h 164"/>
                  <a:gd name="T20" fmla="*/ 131 w 137"/>
                  <a:gd name="T21" fmla="*/ 6 h 164"/>
                  <a:gd name="T22" fmla="*/ 131 w 137"/>
                  <a:gd name="T23" fmla="*/ 120 h 164"/>
                  <a:gd name="T24" fmla="*/ 87 w 137"/>
                  <a:gd name="T25" fmla="*/ 120 h 164"/>
                  <a:gd name="T26" fmla="*/ 84 w 137"/>
                  <a:gd name="T27" fmla="*/ 123 h 164"/>
                  <a:gd name="T28" fmla="*/ 87 w 137"/>
                  <a:gd name="T29" fmla="*/ 126 h 164"/>
                  <a:gd name="T30" fmla="*/ 134 w 137"/>
                  <a:gd name="T31" fmla="*/ 126 h 164"/>
                  <a:gd name="T32" fmla="*/ 137 w 137"/>
                  <a:gd name="T33" fmla="*/ 123 h 164"/>
                  <a:gd name="T34" fmla="*/ 137 w 137"/>
                  <a:gd name="T35" fmla="*/ 3 h 164"/>
                  <a:gd name="T36" fmla="*/ 134 w 137"/>
                  <a:gd name="T37" fmla="*/ 0 h 164"/>
                  <a:gd name="T38" fmla="*/ 101 w 137"/>
                  <a:gd name="T39" fmla="*/ 71 h 164"/>
                  <a:gd name="T40" fmla="*/ 101 w 137"/>
                  <a:gd name="T41" fmla="*/ 66 h 164"/>
                  <a:gd name="T42" fmla="*/ 70 w 137"/>
                  <a:gd name="T43" fmla="*/ 36 h 164"/>
                  <a:gd name="T44" fmla="*/ 66 w 137"/>
                  <a:gd name="T45" fmla="*/ 36 h 164"/>
                  <a:gd name="T46" fmla="*/ 35 w 137"/>
                  <a:gd name="T47" fmla="*/ 66 h 164"/>
                  <a:gd name="T48" fmla="*/ 35 w 137"/>
                  <a:gd name="T49" fmla="*/ 71 h 164"/>
                  <a:gd name="T50" fmla="*/ 37 w 137"/>
                  <a:gd name="T51" fmla="*/ 72 h 164"/>
                  <a:gd name="T52" fmla="*/ 39 w 137"/>
                  <a:gd name="T53" fmla="*/ 71 h 164"/>
                  <a:gd name="T54" fmla="*/ 65 w 137"/>
                  <a:gd name="T55" fmla="*/ 45 h 164"/>
                  <a:gd name="T56" fmla="*/ 65 w 137"/>
                  <a:gd name="T57" fmla="*/ 146 h 164"/>
                  <a:gd name="T58" fmla="*/ 54 w 137"/>
                  <a:gd name="T59" fmla="*/ 158 h 164"/>
                  <a:gd name="T60" fmla="*/ 39 w 137"/>
                  <a:gd name="T61" fmla="*/ 158 h 164"/>
                  <a:gd name="T62" fmla="*/ 36 w 137"/>
                  <a:gd name="T63" fmla="*/ 161 h 164"/>
                  <a:gd name="T64" fmla="*/ 39 w 137"/>
                  <a:gd name="T65" fmla="*/ 164 h 164"/>
                  <a:gd name="T66" fmla="*/ 54 w 137"/>
                  <a:gd name="T67" fmla="*/ 164 h 164"/>
                  <a:gd name="T68" fmla="*/ 71 w 137"/>
                  <a:gd name="T69" fmla="*/ 146 h 164"/>
                  <a:gd name="T70" fmla="*/ 71 w 137"/>
                  <a:gd name="T71" fmla="*/ 45 h 164"/>
                  <a:gd name="T72" fmla="*/ 97 w 137"/>
                  <a:gd name="T73" fmla="*/ 71 h 164"/>
                  <a:gd name="T74" fmla="*/ 101 w 137"/>
                  <a:gd name="T75" fmla="*/ 71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7" h="164">
                    <a:moveTo>
                      <a:pt x="134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123"/>
                      <a:pt x="0" y="123"/>
                      <a:pt x="0" y="123"/>
                    </a:cubicBezTo>
                    <a:cubicBezTo>
                      <a:pt x="0" y="125"/>
                      <a:pt x="1" y="126"/>
                      <a:pt x="3" y="126"/>
                    </a:cubicBezTo>
                    <a:cubicBezTo>
                      <a:pt x="49" y="126"/>
                      <a:pt x="49" y="126"/>
                      <a:pt x="49" y="126"/>
                    </a:cubicBezTo>
                    <a:cubicBezTo>
                      <a:pt x="51" y="126"/>
                      <a:pt x="52" y="125"/>
                      <a:pt x="52" y="123"/>
                    </a:cubicBezTo>
                    <a:cubicBezTo>
                      <a:pt x="52" y="122"/>
                      <a:pt x="51" y="120"/>
                      <a:pt x="49" y="120"/>
                    </a:cubicBezTo>
                    <a:cubicBezTo>
                      <a:pt x="6" y="120"/>
                      <a:pt x="6" y="120"/>
                      <a:pt x="6" y="12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131" y="6"/>
                      <a:pt x="131" y="6"/>
                      <a:pt x="131" y="6"/>
                    </a:cubicBezTo>
                    <a:cubicBezTo>
                      <a:pt x="131" y="120"/>
                      <a:pt x="131" y="120"/>
                      <a:pt x="131" y="120"/>
                    </a:cubicBezTo>
                    <a:cubicBezTo>
                      <a:pt x="87" y="120"/>
                      <a:pt x="87" y="120"/>
                      <a:pt x="87" y="120"/>
                    </a:cubicBezTo>
                    <a:cubicBezTo>
                      <a:pt x="86" y="120"/>
                      <a:pt x="84" y="122"/>
                      <a:pt x="84" y="123"/>
                    </a:cubicBezTo>
                    <a:cubicBezTo>
                      <a:pt x="84" y="125"/>
                      <a:pt x="86" y="126"/>
                      <a:pt x="87" y="126"/>
                    </a:cubicBezTo>
                    <a:cubicBezTo>
                      <a:pt x="134" y="126"/>
                      <a:pt x="134" y="126"/>
                      <a:pt x="134" y="126"/>
                    </a:cubicBezTo>
                    <a:cubicBezTo>
                      <a:pt x="135" y="126"/>
                      <a:pt x="137" y="125"/>
                      <a:pt x="137" y="123"/>
                    </a:cubicBezTo>
                    <a:cubicBezTo>
                      <a:pt x="137" y="3"/>
                      <a:pt x="137" y="3"/>
                      <a:pt x="137" y="3"/>
                    </a:cubicBezTo>
                    <a:cubicBezTo>
                      <a:pt x="137" y="1"/>
                      <a:pt x="135" y="0"/>
                      <a:pt x="134" y="0"/>
                    </a:cubicBezTo>
                    <a:close/>
                    <a:moveTo>
                      <a:pt x="101" y="71"/>
                    </a:moveTo>
                    <a:cubicBezTo>
                      <a:pt x="103" y="70"/>
                      <a:pt x="102" y="68"/>
                      <a:pt x="101" y="66"/>
                    </a:cubicBezTo>
                    <a:cubicBezTo>
                      <a:pt x="70" y="36"/>
                      <a:pt x="70" y="36"/>
                      <a:pt x="70" y="36"/>
                    </a:cubicBezTo>
                    <a:cubicBezTo>
                      <a:pt x="69" y="35"/>
                      <a:pt x="67" y="35"/>
                      <a:pt x="66" y="36"/>
                    </a:cubicBezTo>
                    <a:cubicBezTo>
                      <a:pt x="35" y="66"/>
                      <a:pt x="35" y="66"/>
                      <a:pt x="35" y="66"/>
                    </a:cubicBezTo>
                    <a:cubicBezTo>
                      <a:pt x="34" y="68"/>
                      <a:pt x="34" y="70"/>
                      <a:pt x="35" y="71"/>
                    </a:cubicBezTo>
                    <a:cubicBezTo>
                      <a:pt x="35" y="71"/>
                      <a:pt x="36" y="72"/>
                      <a:pt x="37" y="72"/>
                    </a:cubicBezTo>
                    <a:cubicBezTo>
                      <a:pt x="38" y="72"/>
                      <a:pt x="39" y="71"/>
                      <a:pt x="39" y="71"/>
                    </a:cubicBezTo>
                    <a:cubicBezTo>
                      <a:pt x="65" y="45"/>
                      <a:pt x="65" y="45"/>
                      <a:pt x="65" y="45"/>
                    </a:cubicBezTo>
                    <a:cubicBezTo>
                      <a:pt x="65" y="146"/>
                      <a:pt x="65" y="146"/>
                      <a:pt x="65" y="146"/>
                    </a:cubicBezTo>
                    <a:cubicBezTo>
                      <a:pt x="65" y="153"/>
                      <a:pt x="60" y="158"/>
                      <a:pt x="54" y="158"/>
                    </a:cubicBezTo>
                    <a:cubicBezTo>
                      <a:pt x="39" y="158"/>
                      <a:pt x="39" y="158"/>
                      <a:pt x="39" y="158"/>
                    </a:cubicBezTo>
                    <a:cubicBezTo>
                      <a:pt x="38" y="158"/>
                      <a:pt x="36" y="159"/>
                      <a:pt x="36" y="161"/>
                    </a:cubicBezTo>
                    <a:cubicBezTo>
                      <a:pt x="36" y="163"/>
                      <a:pt x="38" y="164"/>
                      <a:pt x="39" y="164"/>
                    </a:cubicBezTo>
                    <a:cubicBezTo>
                      <a:pt x="54" y="164"/>
                      <a:pt x="54" y="164"/>
                      <a:pt x="54" y="164"/>
                    </a:cubicBezTo>
                    <a:cubicBezTo>
                      <a:pt x="63" y="164"/>
                      <a:pt x="71" y="156"/>
                      <a:pt x="71" y="146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97" y="71"/>
                      <a:pt x="97" y="71"/>
                      <a:pt x="97" y="71"/>
                    </a:cubicBezTo>
                    <a:cubicBezTo>
                      <a:pt x="98" y="72"/>
                      <a:pt x="100" y="72"/>
                      <a:pt x="101" y="71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83" name="Freeform 117"/>
              <p:cNvSpPr>
                <a:spLocks noEditPoints="1"/>
              </p:cNvSpPr>
              <p:nvPr/>
            </p:nvSpPr>
            <p:spPr bwMode="auto">
              <a:xfrm>
                <a:off x="2970" y="1620"/>
                <a:ext cx="324" cy="388"/>
              </a:xfrm>
              <a:custGeom>
                <a:avLst/>
                <a:gdLst>
                  <a:gd name="T0" fmla="*/ 40 w 137"/>
                  <a:gd name="T1" fmla="*/ 6 h 164"/>
                  <a:gd name="T2" fmla="*/ 54 w 137"/>
                  <a:gd name="T3" fmla="*/ 6 h 164"/>
                  <a:gd name="T4" fmla="*/ 66 w 137"/>
                  <a:gd name="T5" fmla="*/ 18 h 164"/>
                  <a:gd name="T6" fmla="*/ 66 w 137"/>
                  <a:gd name="T7" fmla="*/ 119 h 164"/>
                  <a:gd name="T8" fmla="*/ 40 w 137"/>
                  <a:gd name="T9" fmla="*/ 93 h 164"/>
                  <a:gd name="T10" fmla="*/ 36 w 137"/>
                  <a:gd name="T11" fmla="*/ 93 h 164"/>
                  <a:gd name="T12" fmla="*/ 36 w 137"/>
                  <a:gd name="T13" fmla="*/ 98 h 164"/>
                  <a:gd name="T14" fmla="*/ 67 w 137"/>
                  <a:gd name="T15" fmla="*/ 128 h 164"/>
                  <a:gd name="T16" fmla="*/ 69 w 137"/>
                  <a:gd name="T17" fmla="*/ 129 h 164"/>
                  <a:gd name="T18" fmla="*/ 71 w 137"/>
                  <a:gd name="T19" fmla="*/ 128 h 164"/>
                  <a:gd name="T20" fmla="*/ 102 w 137"/>
                  <a:gd name="T21" fmla="*/ 98 h 164"/>
                  <a:gd name="T22" fmla="*/ 102 w 137"/>
                  <a:gd name="T23" fmla="*/ 93 h 164"/>
                  <a:gd name="T24" fmla="*/ 98 w 137"/>
                  <a:gd name="T25" fmla="*/ 93 h 164"/>
                  <a:gd name="T26" fmla="*/ 72 w 137"/>
                  <a:gd name="T27" fmla="*/ 119 h 164"/>
                  <a:gd name="T28" fmla="*/ 72 w 137"/>
                  <a:gd name="T29" fmla="*/ 18 h 164"/>
                  <a:gd name="T30" fmla="*/ 54 w 137"/>
                  <a:gd name="T31" fmla="*/ 0 h 164"/>
                  <a:gd name="T32" fmla="*/ 40 w 137"/>
                  <a:gd name="T33" fmla="*/ 0 h 164"/>
                  <a:gd name="T34" fmla="*/ 37 w 137"/>
                  <a:gd name="T35" fmla="*/ 3 h 164"/>
                  <a:gd name="T36" fmla="*/ 40 w 137"/>
                  <a:gd name="T37" fmla="*/ 6 h 164"/>
                  <a:gd name="T38" fmla="*/ 134 w 137"/>
                  <a:gd name="T39" fmla="*/ 38 h 164"/>
                  <a:gd name="T40" fmla="*/ 88 w 137"/>
                  <a:gd name="T41" fmla="*/ 38 h 164"/>
                  <a:gd name="T42" fmla="*/ 85 w 137"/>
                  <a:gd name="T43" fmla="*/ 41 h 164"/>
                  <a:gd name="T44" fmla="*/ 88 w 137"/>
                  <a:gd name="T45" fmla="*/ 44 h 164"/>
                  <a:gd name="T46" fmla="*/ 131 w 137"/>
                  <a:gd name="T47" fmla="*/ 44 h 164"/>
                  <a:gd name="T48" fmla="*/ 131 w 137"/>
                  <a:gd name="T49" fmla="*/ 158 h 164"/>
                  <a:gd name="T50" fmla="*/ 6 w 137"/>
                  <a:gd name="T51" fmla="*/ 158 h 164"/>
                  <a:gd name="T52" fmla="*/ 6 w 137"/>
                  <a:gd name="T53" fmla="*/ 44 h 164"/>
                  <a:gd name="T54" fmla="*/ 50 w 137"/>
                  <a:gd name="T55" fmla="*/ 44 h 164"/>
                  <a:gd name="T56" fmla="*/ 53 w 137"/>
                  <a:gd name="T57" fmla="*/ 41 h 164"/>
                  <a:gd name="T58" fmla="*/ 50 w 137"/>
                  <a:gd name="T59" fmla="*/ 38 h 164"/>
                  <a:gd name="T60" fmla="*/ 3 w 137"/>
                  <a:gd name="T61" fmla="*/ 38 h 164"/>
                  <a:gd name="T62" fmla="*/ 0 w 137"/>
                  <a:gd name="T63" fmla="*/ 41 h 164"/>
                  <a:gd name="T64" fmla="*/ 0 w 137"/>
                  <a:gd name="T65" fmla="*/ 161 h 164"/>
                  <a:gd name="T66" fmla="*/ 3 w 137"/>
                  <a:gd name="T67" fmla="*/ 164 h 164"/>
                  <a:gd name="T68" fmla="*/ 134 w 137"/>
                  <a:gd name="T69" fmla="*/ 164 h 164"/>
                  <a:gd name="T70" fmla="*/ 137 w 137"/>
                  <a:gd name="T71" fmla="*/ 161 h 164"/>
                  <a:gd name="T72" fmla="*/ 137 w 137"/>
                  <a:gd name="T73" fmla="*/ 41 h 164"/>
                  <a:gd name="T74" fmla="*/ 134 w 137"/>
                  <a:gd name="T75" fmla="*/ 38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7" h="164">
                    <a:moveTo>
                      <a:pt x="40" y="6"/>
                    </a:moveTo>
                    <a:cubicBezTo>
                      <a:pt x="54" y="6"/>
                      <a:pt x="54" y="6"/>
                      <a:pt x="54" y="6"/>
                    </a:cubicBezTo>
                    <a:cubicBezTo>
                      <a:pt x="61" y="6"/>
                      <a:pt x="66" y="11"/>
                      <a:pt x="66" y="18"/>
                    </a:cubicBezTo>
                    <a:cubicBezTo>
                      <a:pt x="66" y="119"/>
                      <a:pt x="66" y="119"/>
                      <a:pt x="66" y="119"/>
                    </a:cubicBezTo>
                    <a:cubicBezTo>
                      <a:pt x="40" y="93"/>
                      <a:pt x="40" y="93"/>
                      <a:pt x="40" y="93"/>
                    </a:cubicBezTo>
                    <a:cubicBezTo>
                      <a:pt x="39" y="92"/>
                      <a:pt x="37" y="92"/>
                      <a:pt x="36" y="93"/>
                    </a:cubicBezTo>
                    <a:cubicBezTo>
                      <a:pt x="35" y="95"/>
                      <a:pt x="35" y="96"/>
                      <a:pt x="36" y="98"/>
                    </a:cubicBezTo>
                    <a:cubicBezTo>
                      <a:pt x="67" y="128"/>
                      <a:pt x="67" y="128"/>
                      <a:pt x="67" y="128"/>
                    </a:cubicBezTo>
                    <a:cubicBezTo>
                      <a:pt x="67" y="129"/>
                      <a:pt x="68" y="129"/>
                      <a:pt x="69" y="129"/>
                    </a:cubicBezTo>
                    <a:cubicBezTo>
                      <a:pt x="70" y="129"/>
                      <a:pt x="70" y="129"/>
                      <a:pt x="71" y="128"/>
                    </a:cubicBezTo>
                    <a:cubicBezTo>
                      <a:pt x="102" y="98"/>
                      <a:pt x="102" y="98"/>
                      <a:pt x="102" y="98"/>
                    </a:cubicBezTo>
                    <a:cubicBezTo>
                      <a:pt x="103" y="96"/>
                      <a:pt x="103" y="95"/>
                      <a:pt x="102" y="93"/>
                    </a:cubicBezTo>
                    <a:cubicBezTo>
                      <a:pt x="101" y="92"/>
                      <a:pt x="99" y="92"/>
                      <a:pt x="98" y="93"/>
                    </a:cubicBezTo>
                    <a:cubicBezTo>
                      <a:pt x="72" y="119"/>
                      <a:pt x="72" y="119"/>
                      <a:pt x="72" y="119"/>
                    </a:cubicBezTo>
                    <a:cubicBezTo>
                      <a:pt x="72" y="18"/>
                      <a:pt x="72" y="18"/>
                      <a:pt x="72" y="18"/>
                    </a:cubicBezTo>
                    <a:cubicBezTo>
                      <a:pt x="72" y="8"/>
                      <a:pt x="64" y="0"/>
                      <a:pt x="54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8" y="0"/>
                      <a:pt x="37" y="1"/>
                      <a:pt x="37" y="3"/>
                    </a:cubicBezTo>
                    <a:cubicBezTo>
                      <a:pt x="37" y="5"/>
                      <a:pt x="38" y="6"/>
                      <a:pt x="40" y="6"/>
                    </a:cubicBezTo>
                    <a:close/>
                    <a:moveTo>
                      <a:pt x="134" y="38"/>
                    </a:moveTo>
                    <a:cubicBezTo>
                      <a:pt x="88" y="38"/>
                      <a:pt x="88" y="38"/>
                      <a:pt x="88" y="38"/>
                    </a:cubicBezTo>
                    <a:cubicBezTo>
                      <a:pt x="86" y="38"/>
                      <a:pt x="85" y="39"/>
                      <a:pt x="85" y="41"/>
                    </a:cubicBezTo>
                    <a:cubicBezTo>
                      <a:pt x="85" y="42"/>
                      <a:pt x="86" y="44"/>
                      <a:pt x="88" y="44"/>
                    </a:cubicBezTo>
                    <a:cubicBezTo>
                      <a:pt x="131" y="44"/>
                      <a:pt x="131" y="44"/>
                      <a:pt x="131" y="44"/>
                    </a:cubicBezTo>
                    <a:cubicBezTo>
                      <a:pt x="131" y="158"/>
                      <a:pt x="131" y="158"/>
                      <a:pt x="131" y="158"/>
                    </a:cubicBezTo>
                    <a:cubicBezTo>
                      <a:pt x="6" y="158"/>
                      <a:pt x="6" y="158"/>
                      <a:pt x="6" y="158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50" y="44"/>
                      <a:pt x="50" y="44"/>
                      <a:pt x="50" y="44"/>
                    </a:cubicBezTo>
                    <a:cubicBezTo>
                      <a:pt x="51" y="44"/>
                      <a:pt x="53" y="42"/>
                      <a:pt x="53" y="41"/>
                    </a:cubicBezTo>
                    <a:cubicBezTo>
                      <a:pt x="53" y="39"/>
                      <a:pt x="51" y="38"/>
                      <a:pt x="50" y="38"/>
                    </a:cubicBezTo>
                    <a:cubicBezTo>
                      <a:pt x="3" y="38"/>
                      <a:pt x="3" y="38"/>
                      <a:pt x="3" y="38"/>
                    </a:cubicBezTo>
                    <a:cubicBezTo>
                      <a:pt x="2" y="38"/>
                      <a:pt x="0" y="39"/>
                      <a:pt x="0" y="41"/>
                    </a:cubicBezTo>
                    <a:cubicBezTo>
                      <a:pt x="0" y="161"/>
                      <a:pt x="0" y="161"/>
                      <a:pt x="0" y="161"/>
                    </a:cubicBezTo>
                    <a:cubicBezTo>
                      <a:pt x="0" y="163"/>
                      <a:pt x="2" y="164"/>
                      <a:pt x="3" y="164"/>
                    </a:cubicBezTo>
                    <a:cubicBezTo>
                      <a:pt x="134" y="164"/>
                      <a:pt x="134" y="164"/>
                      <a:pt x="134" y="164"/>
                    </a:cubicBezTo>
                    <a:cubicBezTo>
                      <a:pt x="136" y="164"/>
                      <a:pt x="137" y="163"/>
                      <a:pt x="137" y="161"/>
                    </a:cubicBezTo>
                    <a:cubicBezTo>
                      <a:pt x="137" y="41"/>
                      <a:pt x="137" y="41"/>
                      <a:pt x="137" y="41"/>
                    </a:cubicBezTo>
                    <a:cubicBezTo>
                      <a:pt x="137" y="39"/>
                      <a:pt x="136" y="38"/>
                      <a:pt x="134" y="38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84" name="Freeform 118"/>
              <p:cNvSpPr>
                <a:spLocks noEditPoints="1"/>
              </p:cNvSpPr>
              <p:nvPr/>
            </p:nvSpPr>
            <p:spPr bwMode="auto">
              <a:xfrm>
                <a:off x="2233" y="1646"/>
                <a:ext cx="373" cy="336"/>
              </a:xfrm>
              <a:custGeom>
                <a:avLst/>
                <a:gdLst>
                  <a:gd name="T0" fmla="*/ 134 w 158"/>
                  <a:gd name="T1" fmla="*/ 68 h 142"/>
                  <a:gd name="T2" fmla="*/ 131 w 158"/>
                  <a:gd name="T3" fmla="*/ 71 h 142"/>
                  <a:gd name="T4" fmla="*/ 131 w 158"/>
                  <a:gd name="T5" fmla="*/ 136 h 142"/>
                  <a:gd name="T6" fmla="*/ 6 w 158"/>
                  <a:gd name="T7" fmla="*/ 136 h 142"/>
                  <a:gd name="T8" fmla="*/ 6 w 158"/>
                  <a:gd name="T9" fmla="*/ 10 h 142"/>
                  <a:gd name="T10" fmla="*/ 107 w 158"/>
                  <a:gd name="T11" fmla="*/ 10 h 142"/>
                  <a:gd name="T12" fmla="*/ 110 w 158"/>
                  <a:gd name="T13" fmla="*/ 7 h 142"/>
                  <a:gd name="T14" fmla="*/ 107 w 158"/>
                  <a:gd name="T15" fmla="*/ 4 h 142"/>
                  <a:gd name="T16" fmla="*/ 3 w 158"/>
                  <a:gd name="T17" fmla="*/ 4 h 142"/>
                  <a:gd name="T18" fmla="*/ 0 w 158"/>
                  <a:gd name="T19" fmla="*/ 7 h 142"/>
                  <a:gd name="T20" fmla="*/ 0 w 158"/>
                  <a:gd name="T21" fmla="*/ 139 h 142"/>
                  <a:gd name="T22" fmla="*/ 3 w 158"/>
                  <a:gd name="T23" fmla="*/ 142 h 142"/>
                  <a:gd name="T24" fmla="*/ 134 w 158"/>
                  <a:gd name="T25" fmla="*/ 142 h 142"/>
                  <a:gd name="T26" fmla="*/ 137 w 158"/>
                  <a:gd name="T27" fmla="*/ 139 h 142"/>
                  <a:gd name="T28" fmla="*/ 137 w 158"/>
                  <a:gd name="T29" fmla="*/ 71 h 142"/>
                  <a:gd name="T30" fmla="*/ 134 w 158"/>
                  <a:gd name="T31" fmla="*/ 68 h 142"/>
                  <a:gd name="T32" fmla="*/ 157 w 158"/>
                  <a:gd name="T33" fmla="*/ 25 h 142"/>
                  <a:gd name="T34" fmla="*/ 132 w 158"/>
                  <a:gd name="T35" fmla="*/ 1 h 142"/>
                  <a:gd name="T36" fmla="*/ 128 w 158"/>
                  <a:gd name="T37" fmla="*/ 1 h 142"/>
                  <a:gd name="T38" fmla="*/ 128 w 158"/>
                  <a:gd name="T39" fmla="*/ 5 h 142"/>
                  <a:gd name="T40" fmla="*/ 150 w 158"/>
                  <a:gd name="T41" fmla="*/ 27 h 142"/>
                  <a:gd name="T42" fmla="*/ 128 w 158"/>
                  <a:gd name="T43" fmla="*/ 49 h 142"/>
                  <a:gd name="T44" fmla="*/ 128 w 158"/>
                  <a:gd name="T45" fmla="*/ 53 h 142"/>
                  <a:gd name="T46" fmla="*/ 130 w 158"/>
                  <a:gd name="T47" fmla="*/ 54 h 142"/>
                  <a:gd name="T48" fmla="*/ 132 w 158"/>
                  <a:gd name="T49" fmla="*/ 53 h 142"/>
                  <a:gd name="T50" fmla="*/ 157 w 158"/>
                  <a:gd name="T51" fmla="*/ 29 h 142"/>
                  <a:gd name="T52" fmla="*/ 158 w 158"/>
                  <a:gd name="T53" fmla="*/ 27 h 142"/>
                  <a:gd name="T54" fmla="*/ 157 w 158"/>
                  <a:gd name="T55" fmla="*/ 25 h 142"/>
                  <a:gd name="T56" fmla="*/ 48 w 158"/>
                  <a:gd name="T57" fmla="*/ 90 h 142"/>
                  <a:gd name="T58" fmla="*/ 50 w 158"/>
                  <a:gd name="T59" fmla="*/ 93 h 142"/>
                  <a:gd name="T60" fmla="*/ 51 w 158"/>
                  <a:gd name="T61" fmla="*/ 94 h 142"/>
                  <a:gd name="T62" fmla="*/ 53 w 158"/>
                  <a:gd name="T63" fmla="*/ 91 h 142"/>
                  <a:gd name="T64" fmla="*/ 138 w 158"/>
                  <a:gd name="T65" fmla="*/ 30 h 142"/>
                  <a:gd name="T66" fmla="*/ 141 w 158"/>
                  <a:gd name="T67" fmla="*/ 27 h 142"/>
                  <a:gd name="T68" fmla="*/ 138 w 158"/>
                  <a:gd name="T69" fmla="*/ 24 h 142"/>
                  <a:gd name="T70" fmla="*/ 48 w 158"/>
                  <a:gd name="T71" fmla="*/ 9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58" h="142">
                    <a:moveTo>
                      <a:pt x="134" y="68"/>
                    </a:moveTo>
                    <a:cubicBezTo>
                      <a:pt x="132" y="68"/>
                      <a:pt x="131" y="69"/>
                      <a:pt x="131" y="71"/>
                    </a:cubicBezTo>
                    <a:cubicBezTo>
                      <a:pt x="131" y="136"/>
                      <a:pt x="131" y="136"/>
                      <a:pt x="131" y="136"/>
                    </a:cubicBezTo>
                    <a:cubicBezTo>
                      <a:pt x="6" y="136"/>
                      <a:pt x="6" y="136"/>
                      <a:pt x="6" y="136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107" y="10"/>
                      <a:pt x="107" y="10"/>
                      <a:pt x="107" y="10"/>
                    </a:cubicBezTo>
                    <a:cubicBezTo>
                      <a:pt x="109" y="10"/>
                      <a:pt x="110" y="9"/>
                      <a:pt x="110" y="7"/>
                    </a:cubicBezTo>
                    <a:cubicBezTo>
                      <a:pt x="110" y="6"/>
                      <a:pt x="109" y="4"/>
                      <a:pt x="107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1" y="4"/>
                      <a:pt x="0" y="6"/>
                      <a:pt x="0" y="7"/>
                    </a:cubicBezTo>
                    <a:cubicBezTo>
                      <a:pt x="0" y="139"/>
                      <a:pt x="0" y="139"/>
                      <a:pt x="0" y="139"/>
                    </a:cubicBezTo>
                    <a:cubicBezTo>
                      <a:pt x="0" y="141"/>
                      <a:pt x="1" y="142"/>
                      <a:pt x="3" y="142"/>
                    </a:cubicBezTo>
                    <a:cubicBezTo>
                      <a:pt x="134" y="142"/>
                      <a:pt x="134" y="142"/>
                      <a:pt x="134" y="142"/>
                    </a:cubicBezTo>
                    <a:cubicBezTo>
                      <a:pt x="136" y="142"/>
                      <a:pt x="137" y="141"/>
                      <a:pt x="137" y="139"/>
                    </a:cubicBezTo>
                    <a:cubicBezTo>
                      <a:pt x="137" y="71"/>
                      <a:pt x="137" y="71"/>
                      <a:pt x="137" y="71"/>
                    </a:cubicBezTo>
                    <a:cubicBezTo>
                      <a:pt x="137" y="69"/>
                      <a:pt x="136" y="68"/>
                      <a:pt x="134" y="68"/>
                    </a:cubicBezTo>
                    <a:close/>
                    <a:moveTo>
                      <a:pt x="157" y="25"/>
                    </a:moveTo>
                    <a:cubicBezTo>
                      <a:pt x="132" y="1"/>
                      <a:pt x="132" y="1"/>
                      <a:pt x="132" y="1"/>
                    </a:cubicBezTo>
                    <a:cubicBezTo>
                      <a:pt x="131" y="0"/>
                      <a:pt x="129" y="0"/>
                      <a:pt x="128" y="1"/>
                    </a:cubicBezTo>
                    <a:cubicBezTo>
                      <a:pt x="127" y="2"/>
                      <a:pt x="127" y="4"/>
                      <a:pt x="128" y="5"/>
                    </a:cubicBezTo>
                    <a:cubicBezTo>
                      <a:pt x="150" y="27"/>
                      <a:pt x="150" y="27"/>
                      <a:pt x="150" y="27"/>
                    </a:cubicBezTo>
                    <a:cubicBezTo>
                      <a:pt x="128" y="49"/>
                      <a:pt x="128" y="49"/>
                      <a:pt x="128" y="49"/>
                    </a:cubicBezTo>
                    <a:cubicBezTo>
                      <a:pt x="127" y="50"/>
                      <a:pt x="127" y="52"/>
                      <a:pt x="128" y="53"/>
                    </a:cubicBezTo>
                    <a:cubicBezTo>
                      <a:pt x="129" y="54"/>
                      <a:pt x="130" y="54"/>
                      <a:pt x="130" y="54"/>
                    </a:cubicBezTo>
                    <a:cubicBezTo>
                      <a:pt x="131" y="54"/>
                      <a:pt x="132" y="54"/>
                      <a:pt x="132" y="53"/>
                    </a:cubicBezTo>
                    <a:cubicBezTo>
                      <a:pt x="157" y="29"/>
                      <a:pt x="157" y="29"/>
                      <a:pt x="157" y="29"/>
                    </a:cubicBezTo>
                    <a:cubicBezTo>
                      <a:pt x="157" y="29"/>
                      <a:pt x="158" y="28"/>
                      <a:pt x="158" y="27"/>
                    </a:cubicBezTo>
                    <a:cubicBezTo>
                      <a:pt x="158" y="26"/>
                      <a:pt x="157" y="26"/>
                      <a:pt x="157" y="25"/>
                    </a:cubicBezTo>
                    <a:close/>
                    <a:moveTo>
                      <a:pt x="48" y="90"/>
                    </a:moveTo>
                    <a:cubicBezTo>
                      <a:pt x="47" y="91"/>
                      <a:pt x="48" y="93"/>
                      <a:pt x="50" y="93"/>
                    </a:cubicBezTo>
                    <a:cubicBezTo>
                      <a:pt x="50" y="93"/>
                      <a:pt x="50" y="94"/>
                      <a:pt x="51" y="94"/>
                    </a:cubicBezTo>
                    <a:cubicBezTo>
                      <a:pt x="52" y="94"/>
                      <a:pt x="53" y="93"/>
                      <a:pt x="53" y="91"/>
                    </a:cubicBezTo>
                    <a:cubicBezTo>
                      <a:pt x="72" y="40"/>
                      <a:pt x="96" y="30"/>
                      <a:pt x="138" y="30"/>
                    </a:cubicBezTo>
                    <a:cubicBezTo>
                      <a:pt x="140" y="30"/>
                      <a:pt x="141" y="29"/>
                      <a:pt x="141" y="27"/>
                    </a:cubicBezTo>
                    <a:cubicBezTo>
                      <a:pt x="141" y="25"/>
                      <a:pt x="140" y="24"/>
                      <a:pt x="138" y="24"/>
                    </a:cubicBezTo>
                    <a:cubicBezTo>
                      <a:pt x="94" y="24"/>
                      <a:pt x="67" y="35"/>
                      <a:pt x="48" y="90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85" name="Freeform 119"/>
              <p:cNvSpPr/>
              <p:nvPr/>
            </p:nvSpPr>
            <p:spPr bwMode="auto">
              <a:xfrm>
                <a:off x="1495" y="1613"/>
                <a:ext cx="416" cy="402"/>
              </a:xfrm>
              <a:custGeom>
                <a:avLst/>
                <a:gdLst>
                  <a:gd name="T0" fmla="*/ 91 w 176"/>
                  <a:gd name="T1" fmla="*/ 0 h 170"/>
                  <a:gd name="T2" fmla="*/ 50 w 176"/>
                  <a:gd name="T3" fmla="*/ 10 h 170"/>
                  <a:gd name="T4" fmla="*/ 49 w 176"/>
                  <a:gd name="T5" fmla="*/ 14 h 170"/>
                  <a:gd name="T6" fmla="*/ 53 w 176"/>
                  <a:gd name="T7" fmla="*/ 16 h 170"/>
                  <a:gd name="T8" fmla="*/ 91 w 176"/>
                  <a:gd name="T9" fmla="*/ 6 h 170"/>
                  <a:gd name="T10" fmla="*/ 170 w 176"/>
                  <a:gd name="T11" fmla="*/ 85 h 170"/>
                  <a:gd name="T12" fmla="*/ 91 w 176"/>
                  <a:gd name="T13" fmla="*/ 164 h 170"/>
                  <a:gd name="T14" fmla="*/ 12 w 176"/>
                  <a:gd name="T15" fmla="*/ 85 h 170"/>
                  <a:gd name="T16" fmla="*/ 21 w 176"/>
                  <a:gd name="T17" fmla="*/ 49 h 170"/>
                  <a:gd name="T18" fmla="*/ 24 w 176"/>
                  <a:gd name="T19" fmla="*/ 60 h 170"/>
                  <a:gd name="T20" fmla="*/ 26 w 176"/>
                  <a:gd name="T21" fmla="*/ 62 h 170"/>
                  <a:gd name="T22" fmla="*/ 27 w 176"/>
                  <a:gd name="T23" fmla="*/ 62 h 170"/>
                  <a:gd name="T24" fmla="*/ 29 w 176"/>
                  <a:gd name="T25" fmla="*/ 59 h 170"/>
                  <a:gd name="T26" fmla="*/ 25 w 176"/>
                  <a:gd name="T27" fmla="*/ 40 h 170"/>
                  <a:gd name="T28" fmla="*/ 24 w 176"/>
                  <a:gd name="T29" fmla="*/ 38 h 170"/>
                  <a:gd name="T30" fmla="*/ 22 w 176"/>
                  <a:gd name="T31" fmla="*/ 37 h 170"/>
                  <a:gd name="T32" fmla="*/ 3 w 176"/>
                  <a:gd name="T33" fmla="*/ 43 h 170"/>
                  <a:gd name="T34" fmla="*/ 1 w 176"/>
                  <a:gd name="T35" fmla="*/ 47 h 170"/>
                  <a:gd name="T36" fmla="*/ 5 w 176"/>
                  <a:gd name="T37" fmla="*/ 49 h 170"/>
                  <a:gd name="T38" fmla="*/ 16 w 176"/>
                  <a:gd name="T39" fmla="*/ 45 h 170"/>
                  <a:gd name="T40" fmla="*/ 6 w 176"/>
                  <a:gd name="T41" fmla="*/ 85 h 170"/>
                  <a:gd name="T42" fmla="*/ 91 w 176"/>
                  <a:gd name="T43" fmla="*/ 170 h 170"/>
                  <a:gd name="T44" fmla="*/ 176 w 176"/>
                  <a:gd name="T45" fmla="*/ 85 h 170"/>
                  <a:gd name="T46" fmla="*/ 91 w 176"/>
                  <a:gd name="T47" fmla="*/ 0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6" h="170">
                    <a:moveTo>
                      <a:pt x="91" y="0"/>
                    </a:moveTo>
                    <a:cubicBezTo>
                      <a:pt x="77" y="0"/>
                      <a:pt x="63" y="4"/>
                      <a:pt x="50" y="10"/>
                    </a:cubicBezTo>
                    <a:cubicBezTo>
                      <a:pt x="49" y="11"/>
                      <a:pt x="49" y="13"/>
                      <a:pt x="49" y="14"/>
                    </a:cubicBezTo>
                    <a:cubicBezTo>
                      <a:pt x="50" y="16"/>
                      <a:pt x="52" y="16"/>
                      <a:pt x="53" y="16"/>
                    </a:cubicBezTo>
                    <a:cubicBezTo>
                      <a:pt x="65" y="9"/>
                      <a:pt x="78" y="6"/>
                      <a:pt x="91" y="6"/>
                    </a:cubicBezTo>
                    <a:cubicBezTo>
                      <a:pt x="135" y="6"/>
                      <a:pt x="170" y="41"/>
                      <a:pt x="170" y="85"/>
                    </a:cubicBezTo>
                    <a:cubicBezTo>
                      <a:pt x="170" y="129"/>
                      <a:pt x="135" y="164"/>
                      <a:pt x="91" y="164"/>
                    </a:cubicBezTo>
                    <a:cubicBezTo>
                      <a:pt x="48" y="164"/>
                      <a:pt x="12" y="129"/>
                      <a:pt x="12" y="85"/>
                    </a:cubicBezTo>
                    <a:cubicBezTo>
                      <a:pt x="12" y="72"/>
                      <a:pt x="15" y="60"/>
                      <a:pt x="21" y="49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24" y="61"/>
                      <a:pt x="25" y="62"/>
                      <a:pt x="26" y="62"/>
                    </a:cubicBezTo>
                    <a:cubicBezTo>
                      <a:pt x="27" y="62"/>
                      <a:pt x="27" y="62"/>
                      <a:pt x="27" y="62"/>
                    </a:cubicBezTo>
                    <a:cubicBezTo>
                      <a:pt x="29" y="62"/>
                      <a:pt x="30" y="60"/>
                      <a:pt x="29" y="59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39"/>
                      <a:pt x="25" y="38"/>
                      <a:pt x="24" y="38"/>
                    </a:cubicBezTo>
                    <a:cubicBezTo>
                      <a:pt x="23" y="37"/>
                      <a:pt x="22" y="37"/>
                      <a:pt x="22" y="37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1" y="43"/>
                      <a:pt x="0" y="45"/>
                      <a:pt x="1" y="47"/>
                    </a:cubicBezTo>
                    <a:cubicBezTo>
                      <a:pt x="1" y="48"/>
                      <a:pt x="3" y="49"/>
                      <a:pt x="5" y="49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0" y="57"/>
                      <a:pt x="6" y="71"/>
                      <a:pt x="6" y="85"/>
                    </a:cubicBezTo>
                    <a:cubicBezTo>
                      <a:pt x="6" y="132"/>
                      <a:pt x="44" y="170"/>
                      <a:pt x="91" y="170"/>
                    </a:cubicBezTo>
                    <a:cubicBezTo>
                      <a:pt x="138" y="170"/>
                      <a:pt x="176" y="132"/>
                      <a:pt x="176" y="85"/>
                    </a:cubicBezTo>
                    <a:cubicBezTo>
                      <a:pt x="176" y="38"/>
                      <a:pt x="138" y="0"/>
                      <a:pt x="91" y="0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86" name="Freeform 120"/>
              <p:cNvSpPr>
                <a:spLocks noEditPoints="1"/>
              </p:cNvSpPr>
              <p:nvPr/>
            </p:nvSpPr>
            <p:spPr bwMode="auto">
              <a:xfrm>
                <a:off x="788" y="1618"/>
                <a:ext cx="402" cy="392"/>
              </a:xfrm>
              <a:custGeom>
                <a:avLst/>
                <a:gdLst>
                  <a:gd name="T0" fmla="*/ 61 w 170"/>
                  <a:gd name="T1" fmla="*/ 0 h 166"/>
                  <a:gd name="T2" fmla="*/ 0 w 170"/>
                  <a:gd name="T3" fmla="*/ 81 h 166"/>
                  <a:gd name="T4" fmla="*/ 44 w 170"/>
                  <a:gd name="T5" fmla="*/ 156 h 166"/>
                  <a:gd name="T6" fmla="*/ 22 w 170"/>
                  <a:gd name="T7" fmla="*/ 160 h 166"/>
                  <a:gd name="T8" fmla="*/ 20 w 170"/>
                  <a:gd name="T9" fmla="*/ 164 h 166"/>
                  <a:gd name="T10" fmla="*/ 23 w 170"/>
                  <a:gd name="T11" fmla="*/ 166 h 166"/>
                  <a:gd name="T12" fmla="*/ 23 w 170"/>
                  <a:gd name="T13" fmla="*/ 166 h 166"/>
                  <a:gd name="T14" fmla="*/ 52 w 170"/>
                  <a:gd name="T15" fmla="*/ 160 h 166"/>
                  <a:gd name="T16" fmla="*/ 54 w 170"/>
                  <a:gd name="T17" fmla="*/ 158 h 166"/>
                  <a:gd name="T18" fmla="*/ 54 w 170"/>
                  <a:gd name="T19" fmla="*/ 156 h 166"/>
                  <a:gd name="T20" fmla="*/ 46 w 170"/>
                  <a:gd name="T21" fmla="*/ 128 h 166"/>
                  <a:gd name="T22" fmla="*/ 42 w 170"/>
                  <a:gd name="T23" fmla="*/ 126 h 166"/>
                  <a:gd name="T24" fmla="*/ 40 w 170"/>
                  <a:gd name="T25" fmla="*/ 129 h 166"/>
                  <a:gd name="T26" fmla="*/ 46 w 170"/>
                  <a:gd name="T27" fmla="*/ 150 h 166"/>
                  <a:gd name="T28" fmla="*/ 6 w 170"/>
                  <a:gd name="T29" fmla="*/ 81 h 166"/>
                  <a:gd name="T30" fmla="*/ 63 w 170"/>
                  <a:gd name="T31" fmla="*/ 6 h 166"/>
                  <a:gd name="T32" fmla="*/ 65 w 170"/>
                  <a:gd name="T33" fmla="*/ 2 h 166"/>
                  <a:gd name="T34" fmla="*/ 61 w 170"/>
                  <a:gd name="T35" fmla="*/ 0 h 166"/>
                  <a:gd name="T36" fmla="*/ 127 w 170"/>
                  <a:gd name="T37" fmla="*/ 11 h 166"/>
                  <a:gd name="T38" fmla="*/ 149 w 170"/>
                  <a:gd name="T39" fmla="*/ 6 h 166"/>
                  <a:gd name="T40" fmla="*/ 151 w 170"/>
                  <a:gd name="T41" fmla="*/ 2 h 166"/>
                  <a:gd name="T42" fmla="*/ 147 w 170"/>
                  <a:gd name="T43" fmla="*/ 0 h 166"/>
                  <a:gd name="T44" fmla="*/ 118 w 170"/>
                  <a:gd name="T45" fmla="*/ 6 h 166"/>
                  <a:gd name="T46" fmla="*/ 116 w 170"/>
                  <a:gd name="T47" fmla="*/ 8 h 166"/>
                  <a:gd name="T48" fmla="*/ 116 w 170"/>
                  <a:gd name="T49" fmla="*/ 10 h 166"/>
                  <a:gd name="T50" fmla="*/ 125 w 170"/>
                  <a:gd name="T51" fmla="*/ 38 h 166"/>
                  <a:gd name="T52" fmla="*/ 127 w 170"/>
                  <a:gd name="T53" fmla="*/ 40 h 166"/>
                  <a:gd name="T54" fmla="*/ 128 w 170"/>
                  <a:gd name="T55" fmla="*/ 40 h 166"/>
                  <a:gd name="T56" fmla="*/ 130 w 170"/>
                  <a:gd name="T57" fmla="*/ 37 h 166"/>
                  <a:gd name="T58" fmla="*/ 124 w 170"/>
                  <a:gd name="T59" fmla="*/ 16 h 166"/>
                  <a:gd name="T60" fmla="*/ 164 w 170"/>
                  <a:gd name="T61" fmla="*/ 85 h 166"/>
                  <a:gd name="T62" fmla="*/ 108 w 170"/>
                  <a:gd name="T63" fmla="*/ 160 h 166"/>
                  <a:gd name="T64" fmla="*/ 106 w 170"/>
                  <a:gd name="T65" fmla="*/ 164 h 166"/>
                  <a:gd name="T66" fmla="*/ 109 w 170"/>
                  <a:gd name="T67" fmla="*/ 166 h 166"/>
                  <a:gd name="T68" fmla="*/ 109 w 170"/>
                  <a:gd name="T69" fmla="*/ 166 h 166"/>
                  <a:gd name="T70" fmla="*/ 170 w 170"/>
                  <a:gd name="T71" fmla="*/ 85 h 166"/>
                  <a:gd name="T72" fmla="*/ 127 w 170"/>
                  <a:gd name="T73" fmla="*/ 11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70" h="166">
                    <a:moveTo>
                      <a:pt x="61" y="0"/>
                    </a:moveTo>
                    <a:cubicBezTo>
                      <a:pt x="25" y="11"/>
                      <a:pt x="0" y="44"/>
                      <a:pt x="0" y="81"/>
                    </a:cubicBezTo>
                    <a:cubicBezTo>
                      <a:pt x="0" y="112"/>
                      <a:pt x="17" y="140"/>
                      <a:pt x="44" y="156"/>
                    </a:cubicBezTo>
                    <a:cubicBezTo>
                      <a:pt x="22" y="160"/>
                      <a:pt x="22" y="160"/>
                      <a:pt x="22" y="160"/>
                    </a:cubicBezTo>
                    <a:cubicBezTo>
                      <a:pt x="20" y="161"/>
                      <a:pt x="19" y="162"/>
                      <a:pt x="20" y="164"/>
                    </a:cubicBezTo>
                    <a:cubicBezTo>
                      <a:pt x="20" y="165"/>
                      <a:pt x="21" y="166"/>
                      <a:pt x="23" y="166"/>
                    </a:cubicBezTo>
                    <a:cubicBezTo>
                      <a:pt x="23" y="166"/>
                      <a:pt x="23" y="166"/>
                      <a:pt x="23" y="166"/>
                    </a:cubicBezTo>
                    <a:cubicBezTo>
                      <a:pt x="52" y="160"/>
                      <a:pt x="52" y="160"/>
                      <a:pt x="52" y="160"/>
                    </a:cubicBezTo>
                    <a:cubicBezTo>
                      <a:pt x="53" y="160"/>
                      <a:pt x="54" y="159"/>
                      <a:pt x="54" y="158"/>
                    </a:cubicBezTo>
                    <a:cubicBezTo>
                      <a:pt x="55" y="158"/>
                      <a:pt x="55" y="157"/>
                      <a:pt x="54" y="156"/>
                    </a:cubicBezTo>
                    <a:cubicBezTo>
                      <a:pt x="46" y="128"/>
                      <a:pt x="46" y="128"/>
                      <a:pt x="46" y="128"/>
                    </a:cubicBezTo>
                    <a:cubicBezTo>
                      <a:pt x="46" y="126"/>
                      <a:pt x="44" y="125"/>
                      <a:pt x="42" y="126"/>
                    </a:cubicBezTo>
                    <a:cubicBezTo>
                      <a:pt x="41" y="126"/>
                      <a:pt x="40" y="128"/>
                      <a:pt x="40" y="129"/>
                    </a:cubicBezTo>
                    <a:cubicBezTo>
                      <a:pt x="46" y="150"/>
                      <a:pt x="46" y="150"/>
                      <a:pt x="46" y="150"/>
                    </a:cubicBezTo>
                    <a:cubicBezTo>
                      <a:pt x="22" y="136"/>
                      <a:pt x="6" y="110"/>
                      <a:pt x="6" y="81"/>
                    </a:cubicBezTo>
                    <a:cubicBezTo>
                      <a:pt x="6" y="47"/>
                      <a:pt x="30" y="16"/>
                      <a:pt x="63" y="6"/>
                    </a:cubicBezTo>
                    <a:cubicBezTo>
                      <a:pt x="64" y="5"/>
                      <a:pt x="65" y="4"/>
                      <a:pt x="65" y="2"/>
                    </a:cubicBezTo>
                    <a:cubicBezTo>
                      <a:pt x="64" y="0"/>
                      <a:pt x="63" y="0"/>
                      <a:pt x="61" y="0"/>
                    </a:cubicBezTo>
                    <a:close/>
                    <a:moveTo>
                      <a:pt x="127" y="11"/>
                    </a:moveTo>
                    <a:cubicBezTo>
                      <a:pt x="149" y="6"/>
                      <a:pt x="149" y="6"/>
                      <a:pt x="149" y="6"/>
                    </a:cubicBezTo>
                    <a:cubicBezTo>
                      <a:pt x="150" y="5"/>
                      <a:pt x="151" y="4"/>
                      <a:pt x="151" y="2"/>
                    </a:cubicBezTo>
                    <a:cubicBezTo>
                      <a:pt x="151" y="1"/>
                      <a:pt x="149" y="0"/>
                      <a:pt x="147" y="0"/>
                    </a:cubicBezTo>
                    <a:cubicBezTo>
                      <a:pt x="118" y="6"/>
                      <a:pt x="118" y="6"/>
                      <a:pt x="118" y="6"/>
                    </a:cubicBezTo>
                    <a:cubicBezTo>
                      <a:pt x="118" y="6"/>
                      <a:pt x="117" y="7"/>
                      <a:pt x="116" y="8"/>
                    </a:cubicBezTo>
                    <a:cubicBezTo>
                      <a:pt x="116" y="8"/>
                      <a:pt x="116" y="9"/>
                      <a:pt x="116" y="10"/>
                    </a:cubicBezTo>
                    <a:cubicBezTo>
                      <a:pt x="125" y="38"/>
                      <a:pt x="125" y="38"/>
                      <a:pt x="125" y="38"/>
                    </a:cubicBezTo>
                    <a:cubicBezTo>
                      <a:pt x="125" y="40"/>
                      <a:pt x="126" y="40"/>
                      <a:pt x="127" y="40"/>
                    </a:cubicBezTo>
                    <a:cubicBezTo>
                      <a:pt x="128" y="40"/>
                      <a:pt x="128" y="40"/>
                      <a:pt x="128" y="40"/>
                    </a:cubicBezTo>
                    <a:cubicBezTo>
                      <a:pt x="130" y="40"/>
                      <a:pt x="131" y="38"/>
                      <a:pt x="130" y="37"/>
                    </a:cubicBezTo>
                    <a:cubicBezTo>
                      <a:pt x="124" y="16"/>
                      <a:pt x="124" y="16"/>
                      <a:pt x="124" y="16"/>
                    </a:cubicBezTo>
                    <a:cubicBezTo>
                      <a:pt x="149" y="30"/>
                      <a:pt x="164" y="56"/>
                      <a:pt x="164" y="85"/>
                    </a:cubicBezTo>
                    <a:cubicBezTo>
                      <a:pt x="164" y="119"/>
                      <a:pt x="141" y="150"/>
                      <a:pt x="108" y="160"/>
                    </a:cubicBezTo>
                    <a:cubicBezTo>
                      <a:pt x="106" y="161"/>
                      <a:pt x="105" y="162"/>
                      <a:pt x="106" y="164"/>
                    </a:cubicBezTo>
                    <a:cubicBezTo>
                      <a:pt x="106" y="165"/>
                      <a:pt x="107" y="166"/>
                      <a:pt x="109" y="166"/>
                    </a:cubicBezTo>
                    <a:cubicBezTo>
                      <a:pt x="109" y="166"/>
                      <a:pt x="109" y="166"/>
                      <a:pt x="109" y="166"/>
                    </a:cubicBezTo>
                    <a:cubicBezTo>
                      <a:pt x="145" y="155"/>
                      <a:pt x="170" y="122"/>
                      <a:pt x="170" y="85"/>
                    </a:cubicBezTo>
                    <a:cubicBezTo>
                      <a:pt x="170" y="54"/>
                      <a:pt x="154" y="26"/>
                      <a:pt x="127" y="11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87" name="Freeform 121"/>
              <p:cNvSpPr>
                <a:spLocks noEditPoints="1"/>
              </p:cNvSpPr>
              <p:nvPr/>
            </p:nvSpPr>
            <p:spPr bwMode="auto">
              <a:xfrm>
                <a:off x="93" y="1632"/>
                <a:ext cx="365" cy="364"/>
              </a:xfrm>
              <a:custGeom>
                <a:avLst/>
                <a:gdLst>
                  <a:gd name="T0" fmla="*/ 3 w 154"/>
                  <a:gd name="T1" fmla="*/ 74 h 154"/>
                  <a:gd name="T2" fmla="*/ 6 w 154"/>
                  <a:gd name="T3" fmla="*/ 71 h 154"/>
                  <a:gd name="T4" fmla="*/ 6 w 154"/>
                  <a:gd name="T5" fmla="*/ 54 h 154"/>
                  <a:gd name="T6" fmla="*/ 20 w 154"/>
                  <a:gd name="T7" fmla="*/ 41 h 154"/>
                  <a:gd name="T8" fmla="*/ 144 w 154"/>
                  <a:gd name="T9" fmla="*/ 41 h 154"/>
                  <a:gd name="T10" fmla="*/ 114 w 154"/>
                  <a:gd name="T11" fmla="*/ 71 h 154"/>
                  <a:gd name="T12" fmla="*/ 114 w 154"/>
                  <a:gd name="T13" fmla="*/ 75 h 154"/>
                  <a:gd name="T14" fmla="*/ 116 w 154"/>
                  <a:gd name="T15" fmla="*/ 76 h 154"/>
                  <a:gd name="T16" fmla="*/ 118 w 154"/>
                  <a:gd name="T17" fmla="*/ 75 h 154"/>
                  <a:gd name="T18" fmla="*/ 153 w 154"/>
                  <a:gd name="T19" fmla="*/ 40 h 154"/>
                  <a:gd name="T20" fmla="*/ 153 w 154"/>
                  <a:gd name="T21" fmla="*/ 36 h 154"/>
                  <a:gd name="T22" fmla="*/ 118 w 154"/>
                  <a:gd name="T23" fmla="*/ 1 h 154"/>
                  <a:gd name="T24" fmla="*/ 114 w 154"/>
                  <a:gd name="T25" fmla="*/ 1 h 154"/>
                  <a:gd name="T26" fmla="*/ 114 w 154"/>
                  <a:gd name="T27" fmla="*/ 6 h 154"/>
                  <a:gd name="T28" fmla="*/ 144 w 154"/>
                  <a:gd name="T29" fmla="*/ 35 h 154"/>
                  <a:gd name="T30" fmla="*/ 20 w 154"/>
                  <a:gd name="T31" fmla="*/ 35 h 154"/>
                  <a:gd name="T32" fmla="*/ 0 w 154"/>
                  <a:gd name="T33" fmla="*/ 54 h 154"/>
                  <a:gd name="T34" fmla="*/ 0 w 154"/>
                  <a:gd name="T35" fmla="*/ 71 h 154"/>
                  <a:gd name="T36" fmla="*/ 3 w 154"/>
                  <a:gd name="T37" fmla="*/ 74 h 154"/>
                  <a:gd name="T38" fmla="*/ 151 w 154"/>
                  <a:gd name="T39" fmla="*/ 80 h 154"/>
                  <a:gd name="T40" fmla="*/ 148 w 154"/>
                  <a:gd name="T41" fmla="*/ 83 h 154"/>
                  <a:gd name="T42" fmla="*/ 148 w 154"/>
                  <a:gd name="T43" fmla="*/ 100 h 154"/>
                  <a:gd name="T44" fmla="*/ 134 w 154"/>
                  <a:gd name="T45" fmla="*/ 113 h 154"/>
                  <a:gd name="T46" fmla="*/ 11 w 154"/>
                  <a:gd name="T47" fmla="*/ 113 h 154"/>
                  <a:gd name="T48" fmla="*/ 40 w 154"/>
                  <a:gd name="T49" fmla="*/ 83 h 154"/>
                  <a:gd name="T50" fmla="*/ 40 w 154"/>
                  <a:gd name="T51" fmla="*/ 79 h 154"/>
                  <a:gd name="T52" fmla="*/ 36 w 154"/>
                  <a:gd name="T53" fmla="*/ 79 h 154"/>
                  <a:gd name="T54" fmla="*/ 1 w 154"/>
                  <a:gd name="T55" fmla="*/ 114 h 154"/>
                  <a:gd name="T56" fmla="*/ 1 w 154"/>
                  <a:gd name="T57" fmla="*/ 118 h 154"/>
                  <a:gd name="T58" fmla="*/ 36 w 154"/>
                  <a:gd name="T59" fmla="*/ 153 h 154"/>
                  <a:gd name="T60" fmla="*/ 38 w 154"/>
                  <a:gd name="T61" fmla="*/ 154 h 154"/>
                  <a:gd name="T62" fmla="*/ 40 w 154"/>
                  <a:gd name="T63" fmla="*/ 153 h 154"/>
                  <a:gd name="T64" fmla="*/ 40 w 154"/>
                  <a:gd name="T65" fmla="*/ 148 h 154"/>
                  <a:gd name="T66" fmla="*/ 11 w 154"/>
                  <a:gd name="T67" fmla="*/ 119 h 154"/>
                  <a:gd name="T68" fmla="*/ 134 w 154"/>
                  <a:gd name="T69" fmla="*/ 119 h 154"/>
                  <a:gd name="T70" fmla="*/ 154 w 154"/>
                  <a:gd name="T71" fmla="*/ 100 h 154"/>
                  <a:gd name="T72" fmla="*/ 154 w 154"/>
                  <a:gd name="T73" fmla="*/ 83 h 154"/>
                  <a:gd name="T74" fmla="*/ 151 w 154"/>
                  <a:gd name="T75" fmla="*/ 8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54" h="154">
                    <a:moveTo>
                      <a:pt x="3" y="74"/>
                    </a:moveTo>
                    <a:cubicBezTo>
                      <a:pt x="5" y="74"/>
                      <a:pt x="6" y="72"/>
                      <a:pt x="6" y="71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" y="47"/>
                      <a:pt x="12" y="41"/>
                      <a:pt x="20" y="41"/>
                    </a:cubicBezTo>
                    <a:cubicBezTo>
                      <a:pt x="144" y="41"/>
                      <a:pt x="144" y="41"/>
                      <a:pt x="144" y="41"/>
                    </a:cubicBezTo>
                    <a:cubicBezTo>
                      <a:pt x="114" y="71"/>
                      <a:pt x="114" y="71"/>
                      <a:pt x="114" y="71"/>
                    </a:cubicBezTo>
                    <a:cubicBezTo>
                      <a:pt x="113" y="72"/>
                      <a:pt x="113" y="74"/>
                      <a:pt x="114" y="75"/>
                    </a:cubicBezTo>
                    <a:cubicBezTo>
                      <a:pt x="115" y="76"/>
                      <a:pt x="116" y="76"/>
                      <a:pt x="116" y="76"/>
                    </a:cubicBezTo>
                    <a:cubicBezTo>
                      <a:pt x="117" y="76"/>
                      <a:pt x="118" y="76"/>
                      <a:pt x="118" y="75"/>
                    </a:cubicBezTo>
                    <a:cubicBezTo>
                      <a:pt x="153" y="40"/>
                      <a:pt x="153" y="40"/>
                      <a:pt x="153" y="40"/>
                    </a:cubicBezTo>
                    <a:cubicBezTo>
                      <a:pt x="154" y="39"/>
                      <a:pt x="154" y="37"/>
                      <a:pt x="153" y="36"/>
                    </a:cubicBezTo>
                    <a:cubicBezTo>
                      <a:pt x="118" y="1"/>
                      <a:pt x="118" y="1"/>
                      <a:pt x="118" y="1"/>
                    </a:cubicBezTo>
                    <a:cubicBezTo>
                      <a:pt x="117" y="0"/>
                      <a:pt x="115" y="0"/>
                      <a:pt x="114" y="1"/>
                    </a:cubicBezTo>
                    <a:cubicBezTo>
                      <a:pt x="113" y="2"/>
                      <a:pt x="113" y="4"/>
                      <a:pt x="114" y="6"/>
                    </a:cubicBezTo>
                    <a:cubicBezTo>
                      <a:pt x="144" y="35"/>
                      <a:pt x="144" y="35"/>
                      <a:pt x="144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9" y="35"/>
                      <a:pt x="0" y="44"/>
                      <a:pt x="0" y="54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72"/>
                      <a:pt x="2" y="74"/>
                      <a:pt x="3" y="74"/>
                    </a:cubicBezTo>
                    <a:close/>
                    <a:moveTo>
                      <a:pt x="151" y="80"/>
                    </a:moveTo>
                    <a:cubicBezTo>
                      <a:pt x="149" y="80"/>
                      <a:pt x="148" y="82"/>
                      <a:pt x="148" y="83"/>
                    </a:cubicBezTo>
                    <a:cubicBezTo>
                      <a:pt x="148" y="100"/>
                      <a:pt x="148" y="100"/>
                      <a:pt x="148" y="100"/>
                    </a:cubicBezTo>
                    <a:cubicBezTo>
                      <a:pt x="148" y="107"/>
                      <a:pt x="142" y="113"/>
                      <a:pt x="134" y="113"/>
                    </a:cubicBezTo>
                    <a:cubicBezTo>
                      <a:pt x="11" y="113"/>
                      <a:pt x="11" y="113"/>
                      <a:pt x="11" y="113"/>
                    </a:cubicBezTo>
                    <a:cubicBezTo>
                      <a:pt x="40" y="83"/>
                      <a:pt x="40" y="83"/>
                      <a:pt x="40" y="83"/>
                    </a:cubicBezTo>
                    <a:cubicBezTo>
                      <a:pt x="41" y="82"/>
                      <a:pt x="41" y="80"/>
                      <a:pt x="40" y="79"/>
                    </a:cubicBezTo>
                    <a:cubicBezTo>
                      <a:pt x="39" y="78"/>
                      <a:pt x="37" y="78"/>
                      <a:pt x="36" y="79"/>
                    </a:cubicBezTo>
                    <a:cubicBezTo>
                      <a:pt x="1" y="114"/>
                      <a:pt x="1" y="114"/>
                      <a:pt x="1" y="114"/>
                    </a:cubicBezTo>
                    <a:cubicBezTo>
                      <a:pt x="0" y="115"/>
                      <a:pt x="0" y="117"/>
                      <a:pt x="1" y="118"/>
                    </a:cubicBezTo>
                    <a:cubicBezTo>
                      <a:pt x="36" y="153"/>
                      <a:pt x="36" y="153"/>
                      <a:pt x="36" y="153"/>
                    </a:cubicBezTo>
                    <a:cubicBezTo>
                      <a:pt x="36" y="153"/>
                      <a:pt x="37" y="154"/>
                      <a:pt x="38" y="154"/>
                    </a:cubicBezTo>
                    <a:cubicBezTo>
                      <a:pt x="39" y="154"/>
                      <a:pt x="39" y="153"/>
                      <a:pt x="40" y="153"/>
                    </a:cubicBezTo>
                    <a:cubicBezTo>
                      <a:pt x="41" y="152"/>
                      <a:pt x="41" y="150"/>
                      <a:pt x="40" y="148"/>
                    </a:cubicBezTo>
                    <a:cubicBezTo>
                      <a:pt x="11" y="119"/>
                      <a:pt x="11" y="119"/>
                      <a:pt x="11" y="119"/>
                    </a:cubicBezTo>
                    <a:cubicBezTo>
                      <a:pt x="134" y="119"/>
                      <a:pt x="134" y="119"/>
                      <a:pt x="134" y="119"/>
                    </a:cubicBezTo>
                    <a:cubicBezTo>
                      <a:pt x="145" y="119"/>
                      <a:pt x="154" y="110"/>
                      <a:pt x="154" y="100"/>
                    </a:cubicBezTo>
                    <a:cubicBezTo>
                      <a:pt x="154" y="83"/>
                      <a:pt x="154" y="83"/>
                      <a:pt x="154" y="83"/>
                    </a:cubicBezTo>
                    <a:cubicBezTo>
                      <a:pt x="154" y="82"/>
                      <a:pt x="152" y="80"/>
                      <a:pt x="151" y="80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88" name="Freeform 122"/>
              <p:cNvSpPr>
                <a:spLocks noEditPoints="1"/>
              </p:cNvSpPr>
              <p:nvPr/>
            </p:nvSpPr>
            <p:spPr bwMode="auto">
              <a:xfrm>
                <a:off x="-639" y="1655"/>
                <a:ext cx="402" cy="315"/>
              </a:xfrm>
              <a:custGeom>
                <a:avLst/>
                <a:gdLst>
                  <a:gd name="T0" fmla="*/ 142 w 170"/>
                  <a:gd name="T1" fmla="*/ 77 h 133"/>
                  <a:gd name="T2" fmla="*/ 138 w 170"/>
                  <a:gd name="T3" fmla="*/ 77 h 133"/>
                  <a:gd name="T4" fmla="*/ 138 w 170"/>
                  <a:gd name="T5" fmla="*/ 81 h 133"/>
                  <a:gd name="T6" fmla="*/ 159 w 170"/>
                  <a:gd name="T7" fmla="*/ 102 h 133"/>
                  <a:gd name="T8" fmla="*/ 139 w 170"/>
                  <a:gd name="T9" fmla="*/ 102 h 133"/>
                  <a:gd name="T10" fmla="*/ 76 w 170"/>
                  <a:gd name="T11" fmla="*/ 62 h 133"/>
                  <a:gd name="T12" fmla="*/ 65 w 170"/>
                  <a:gd name="T13" fmla="*/ 51 h 133"/>
                  <a:gd name="T14" fmla="*/ 18 w 170"/>
                  <a:gd name="T15" fmla="*/ 20 h 133"/>
                  <a:gd name="T16" fmla="*/ 3 w 170"/>
                  <a:gd name="T17" fmla="*/ 20 h 133"/>
                  <a:gd name="T18" fmla="*/ 0 w 170"/>
                  <a:gd name="T19" fmla="*/ 23 h 133"/>
                  <a:gd name="T20" fmla="*/ 3 w 170"/>
                  <a:gd name="T21" fmla="*/ 26 h 133"/>
                  <a:gd name="T22" fmla="*/ 18 w 170"/>
                  <a:gd name="T23" fmla="*/ 26 h 133"/>
                  <a:gd name="T24" fmla="*/ 61 w 170"/>
                  <a:gd name="T25" fmla="*/ 55 h 133"/>
                  <a:gd name="T26" fmla="*/ 72 w 170"/>
                  <a:gd name="T27" fmla="*/ 67 h 133"/>
                  <a:gd name="T28" fmla="*/ 139 w 170"/>
                  <a:gd name="T29" fmla="*/ 108 h 133"/>
                  <a:gd name="T30" fmla="*/ 160 w 170"/>
                  <a:gd name="T31" fmla="*/ 108 h 133"/>
                  <a:gd name="T32" fmla="*/ 138 w 170"/>
                  <a:gd name="T33" fmla="*/ 128 h 133"/>
                  <a:gd name="T34" fmla="*/ 138 w 170"/>
                  <a:gd name="T35" fmla="*/ 132 h 133"/>
                  <a:gd name="T36" fmla="*/ 140 w 170"/>
                  <a:gd name="T37" fmla="*/ 133 h 133"/>
                  <a:gd name="T38" fmla="*/ 142 w 170"/>
                  <a:gd name="T39" fmla="*/ 132 h 133"/>
                  <a:gd name="T40" fmla="*/ 169 w 170"/>
                  <a:gd name="T41" fmla="*/ 108 h 133"/>
                  <a:gd name="T42" fmla="*/ 170 w 170"/>
                  <a:gd name="T43" fmla="*/ 106 h 133"/>
                  <a:gd name="T44" fmla="*/ 169 w 170"/>
                  <a:gd name="T45" fmla="*/ 104 h 133"/>
                  <a:gd name="T46" fmla="*/ 142 w 170"/>
                  <a:gd name="T47" fmla="*/ 77 h 133"/>
                  <a:gd name="T48" fmla="*/ 91 w 170"/>
                  <a:gd name="T49" fmla="*/ 57 h 133"/>
                  <a:gd name="T50" fmla="*/ 93 w 170"/>
                  <a:gd name="T51" fmla="*/ 56 h 133"/>
                  <a:gd name="T52" fmla="*/ 139 w 170"/>
                  <a:gd name="T53" fmla="*/ 32 h 133"/>
                  <a:gd name="T54" fmla="*/ 159 w 170"/>
                  <a:gd name="T55" fmla="*/ 32 h 133"/>
                  <a:gd name="T56" fmla="*/ 138 w 170"/>
                  <a:gd name="T57" fmla="*/ 53 h 133"/>
                  <a:gd name="T58" fmla="*/ 138 w 170"/>
                  <a:gd name="T59" fmla="*/ 57 h 133"/>
                  <a:gd name="T60" fmla="*/ 140 w 170"/>
                  <a:gd name="T61" fmla="*/ 58 h 133"/>
                  <a:gd name="T62" fmla="*/ 142 w 170"/>
                  <a:gd name="T63" fmla="*/ 57 h 133"/>
                  <a:gd name="T64" fmla="*/ 169 w 170"/>
                  <a:gd name="T65" fmla="*/ 30 h 133"/>
                  <a:gd name="T66" fmla="*/ 170 w 170"/>
                  <a:gd name="T67" fmla="*/ 28 h 133"/>
                  <a:gd name="T68" fmla="*/ 169 w 170"/>
                  <a:gd name="T69" fmla="*/ 26 h 133"/>
                  <a:gd name="T70" fmla="*/ 142 w 170"/>
                  <a:gd name="T71" fmla="*/ 2 h 133"/>
                  <a:gd name="T72" fmla="*/ 138 w 170"/>
                  <a:gd name="T73" fmla="*/ 2 h 133"/>
                  <a:gd name="T74" fmla="*/ 138 w 170"/>
                  <a:gd name="T75" fmla="*/ 6 h 133"/>
                  <a:gd name="T76" fmla="*/ 160 w 170"/>
                  <a:gd name="T77" fmla="*/ 26 h 133"/>
                  <a:gd name="T78" fmla="*/ 139 w 170"/>
                  <a:gd name="T79" fmla="*/ 26 h 133"/>
                  <a:gd name="T80" fmla="*/ 89 w 170"/>
                  <a:gd name="T81" fmla="*/ 52 h 133"/>
                  <a:gd name="T82" fmla="*/ 88 w 170"/>
                  <a:gd name="T83" fmla="*/ 56 h 133"/>
                  <a:gd name="T84" fmla="*/ 91 w 170"/>
                  <a:gd name="T85" fmla="*/ 57 h 133"/>
                  <a:gd name="T86" fmla="*/ 62 w 170"/>
                  <a:gd name="T87" fmla="*/ 78 h 133"/>
                  <a:gd name="T88" fmla="*/ 61 w 170"/>
                  <a:gd name="T89" fmla="*/ 79 h 133"/>
                  <a:gd name="T90" fmla="*/ 18 w 170"/>
                  <a:gd name="T91" fmla="*/ 108 h 133"/>
                  <a:gd name="T92" fmla="*/ 3 w 170"/>
                  <a:gd name="T93" fmla="*/ 108 h 133"/>
                  <a:gd name="T94" fmla="*/ 0 w 170"/>
                  <a:gd name="T95" fmla="*/ 111 h 133"/>
                  <a:gd name="T96" fmla="*/ 3 w 170"/>
                  <a:gd name="T97" fmla="*/ 114 h 133"/>
                  <a:gd name="T98" fmla="*/ 18 w 170"/>
                  <a:gd name="T99" fmla="*/ 114 h 133"/>
                  <a:gd name="T100" fmla="*/ 65 w 170"/>
                  <a:gd name="T101" fmla="*/ 83 h 133"/>
                  <a:gd name="T102" fmla="*/ 66 w 170"/>
                  <a:gd name="T103" fmla="*/ 83 h 133"/>
                  <a:gd name="T104" fmla="*/ 66 w 170"/>
                  <a:gd name="T105" fmla="*/ 78 h 133"/>
                  <a:gd name="T106" fmla="*/ 62 w 170"/>
                  <a:gd name="T107" fmla="*/ 78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0" h="133">
                    <a:moveTo>
                      <a:pt x="142" y="77"/>
                    </a:moveTo>
                    <a:cubicBezTo>
                      <a:pt x="141" y="76"/>
                      <a:pt x="139" y="76"/>
                      <a:pt x="138" y="77"/>
                    </a:cubicBezTo>
                    <a:cubicBezTo>
                      <a:pt x="137" y="78"/>
                      <a:pt x="137" y="80"/>
                      <a:pt x="138" y="81"/>
                    </a:cubicBezTo>
                    <a:cubicBezTo>
                      <a:pt x="159" y="102"/>
                      <a:pt x="159" y="102"/>
                      <a:pt x="159" y="102"/>
                    </a:cubicBezTo>
                    <a:cubicBezTo>
                      <a:pt x="139" y="102"/>
                      <a:pt x="139" y="102"/>
                      <a:pt x="139" y="102"/>
                    </a:cubicBezTo>
                    <a:cubicBezTo>
                      <a:pt x="124" y="102"/>
                      <a:pt x="103" y="89"/>
                      <a:pt x="76" y="62"/>
                    </a:cubicBezTo>
                    <a:cubicBezTo>
                      <a:pt x="73" y="58"/>
                      <a:pt x="69" y="55"/>
                      <a:pt x="65" y="51"/>
                    </a:cubicBezTo>
                    <a:cubicBezTo>
                      <a:pt x="49" y="34"/>
                      <a:pt x="36" y="20"/>
                      <a:pt x="18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1" y="20"/>
                      <a:pt x="0" y="22"/>
                      <a:pt x="0" y="23"/>
                    </a:cubicBezTo>
                    <a:cubicBezTo>
                      <a:pt x="0" y="25"/>
                      <a:pt x="1" y="26"/>
                      <a:pt x="3" y="26"/>
                    </a:cubicBezTo>
                    <a:cubicBezTo>
                      <a:pt x="18" y="26"/>
                      <a:pt x="18" y="26"/>
                      <a:pt x="18" y="26"/>
                    </a:cubicBezTo>
                    <a:cubicBezTo>
                      <a:pt x="34" y="26"/>
                      <a:pt x="45" y="39"/>
                      <a:pt x="61" y="55"/>
                    </a:cubicBezTo>
                    <a:cubicBezTo>
                      <a:pt x="65" y="59"/>
                      <a:pt x="68" y="63"/>
                      <a:pt x="72" y="67"/>
                    </a:cubicBezTo>
                    <a:cubicBezTo>
                      <a:pt x="100" y="94"/>
                      <a:pt x="122" y="108"/>
                      <a:pt x="139" y="108"/>
                    </a:cubicBezTo>
                    <a:cubicBezTo>
                      <a:pt x="160" y="108"/>
                      <a:pt x="160" y="108"/>
                      <a:pt x="160" y="108"/>
                    </a:cubicBezTo>
                    <a:cubicBezTo>
                      <a:pt x="138" y="128"/>
                      <a:pt x="138" y="128"/>
                      <a:pt x="138" y="128"/>
                    </a:cubicBezTo>
                    <a:cubicBezTo>
                      <a:pt x="137" y="129"/>
                      <a:pt x="137" y="131"/>
                      <a:pt x="138" y="132"/>
                    </a:cubicBezTo>
                    <a:cubicBezTo>
                      <a:pt x="139" y="133"/>
                      <a:pt x="139" y="133"/>
                      <a:pt x="140" y="133"/>
                    </a:cubicBezTo>
                    <a:cubicBezTo>
                      <a:pt x="141" y="133"/>
                      <a:pt x="142" y="133"/>
                      <a:pt x="142" y="132"/>
                    </a:cubicBezTo>
                    <a:cubicBezTo>
                      <a:pt x="169" y="108"/>
                      <a:pt x="169" y="108"/>
                      <a:pt x="169" y="108"/>
                    </a:cubicBezTo>
                    <a:cubicBezTo>
                      <a:pt x="169" y="107"/>
                      <a:pt x="170" y="107"/>
                      <a:pt x="170" y="106"/>
                    </a:cubicBezTo>
                    <a:cubicBezTo>
                      <a:pt x="170" y="105"/>
                      <a:pt x="169" y="104"/>
                      <a:pt x="169" y="104"/>
                    </a:cubicBezTo>
                    <a:lnTo>
                      <a:pt x="142" y="77"/>
                    </a:lnTo>
                    <a:close/>
                    <a:moveTo>
                      <a:pt x="91" y="57"/>
                    </a:moveTo>
                    <a:cubicBezTo>
                      <a:pt x="91" y="57"/>
                      <a:pt x="92" y="57"/>
                      <a:pt x="93" y="56"/>
                    </a:cubicBezTo>
                    <a:cubicBezTo>
                      <a:pt x="112" y="40"/>
                      <a:pt x="127" y="32"/>
                      <a:pt x="139" y="32"/>
                    </a:cubicBezTo>
                    <a:cubicBezTo>
                      <a:pt x="159" y="32"/>
                      <a:pt x="159" y="32"/>
                      <a:pt x="159" y="32"/>
                    </a:cubicBezTo>
                    <a:cubicBezTo>
                      <a:pt x="138" y="53"/>
                      <a:pt x="138" y="53"/>
                      <a:pt x="138" y="53"/>
                    </a:cubicBezTo>
                    <a:cubicBezTo>
                      <a:pt x="137" y="54"/>
                      <a:pt x="137" y="56"/>
                      <a:pt x="138" y="57"/>
                    </a:cubicBezTo>
                    <a:cubicBezTo>
                      <a:pt x="139" y="58"/>
                      <a:pt x="139" y="58"/>
                      <a:pt x="140" y="58"/>
                    </a:cubicBezTo>
                    <a:cubicBezTo>
                      <a:pt x="141" y="58"/>
                      <a:pt x="142" y="58"/>
                      <a:pt x="142" y="57"/>
                    </a:cubicBezTo>
                    <a:cubicBezTo>
                      <a:pt x="169" y="30"/>
                      <a:pt x="169" y="30"/>
                      <a:pt x="169" y="30"/>
                    </a:cubicBezTo>
                    <a:cubicBezTo>
                      <a:pt x="169" y="30"/>
                      <a:pt x="170" y="29"/>
                      <a:pt x="170" y="28"/>
                    </a:cubicBezTo>
                    <a:cubicBezTo>
                      <a:pt x="170" y="27"/>
                      <a:pt x="169" y="27"/>
                      <a:pt x="169" y="26"/>
                    </a:cubicBezTo>
                    <a:cubicBezTo>
                      <a:pt x="142" y="2"/>
                      <a:pt x="142" y="2"/>
                      <a:pt x="142" y="2"/>
                    </a:cubicBezTo>
                    <a:cubicBezTo>
                      <a:pt x="141" y="0"/>
                      <a:pt x="139" y="0"/>
                      <a:pt x="138" y="2"/>
                    </a:cubicBezTo>
                    <a:cubicBezTo>
                      <a:pt x="137" y="3"/>
                      <a:pt x="137" y="5"/>
                      <a:pt x="138" y="6"/>
                    </a:cubicBezTo>
                    <a:cubicBezTo>
                      <a:pt x="160" y="26"/>
                      <a:pt x="160" y="26"/>
                      <a:pt x="160" y="26"/>
                    </a:cubicBezTo>
                    <a:cubicBezTo>
                      <a:pt x="139" y="26"/>
                      <a:pt x="139" y="26"/>
                      <a:pt x="139" y="26"/>
                    </a:cubicBezTo>
                    <a:cubicBezTo>
                      <a:pt x="126" y="26"/>
                      <a:pt x="109" y="34"/>
                      <a:pt x="89" y="52"/>
                    </a:cubicBezTo>
                    <a:cubicBezTo>
                      <a:pt x="88" y="53"/>
                      <a:pt x="87" y="55"/>
                      <a:pt x="88" y="56"/>
                    </a:cubicBezTo>
                    <a:cubicBezTo>
                      <a:pt x="89" y="57"/>
                      <a:pt x="90" y="57"/>
                      <a:pt x="91" y="57"/>
                    </a:cubicBezTo>
                    <a:close/>
                    <a:moveTo>
                      <a:pt x="62" y="78"/>
                    </a:moveTo>
                    <a:cubicBezTo>
                      <a:pt x="61" y="79"/>
                      <a:pt x="61" y="79"/>
                      <a:pt x="61" y="79"/>
                    </a:cubicBezTo>
                    <a:cubicBezTo>
                      <a:pt x="45" y="95"/>
                      <a:pt x="34" y="108"/>
                      <a:pt x="18" y="108"/>
                    </a:cubicBezTo>
                    <a:cubicBezTo>
                      <a:pt x="3" y="108"/>
                      <a:pt x="3" y="108"/>
                      <a:pt x="3" y="108"/>
                    </a:cubicBezTo>
                    <a:cubicBezTo>
                      <a:pt x="1" y="108"/>
                      <a:pt x="0" y="109"/>
                      <a:pt x="0" y="111"/>
                    </a:cubicBezTo>
                    <a:cubicBezTo>
                      <a:pt x="0" y="112"/>
                      <a:pt x="1" y="114"/>
                      <a:pt x="3" y="114"/>
                    </a:cubicBezTo>
                    <a:cubicBezTo>
                      <a:pt x="18" y="114"/>
                      <a:pt x="18" y="114"/>
                      <a:pt x="18" y="114"/>
                    </a:cubicBezTo>
                    <a:cubicBezTo>
                      <a:pt x="36" y="114"/>
                      <a:pt x="49" y="100"/>
                      <a:pt x="65" y="83"/>
                    </a:cubicBezTo>
                    <a:cubicBezTo>
                      <a:pt x="66" y="83"/>
                      <a:pt x="66" y="83"/>
                      <a:pt x="66" y="83"/>
                    </a:cubicBezTo>
                    <a:cubicBezTo>
                      <a:pt x="67" y="81"/>
                      <a:pt x="67" y="79"/>
                      <a:pt x="66" y="78"/>
                    </a:cubicBezTo>
                    <a:cubicBezTo>
                      <a:pt x="65" y="77"/>
                      <a:pt x="63" y="77"/>
                      <a:pt x="62" y="78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89" name="Freeform 123"/>
              <p:cNvSpPr>
                <a:spLocks noEditPoints="1"/>
              </p:cNvSpPr>
              <p:nvPr/>
            </p:nvSpPr>
            <p:spPr bwMode="auto">
              <a:xfrm>
                <a:off x="7948" y="970"/>
                <a:ext cx="371" cy="274"/>
              </a:xfrm>
              <a:custGeom>
                <a:avLst/>
                <a:gdLst>
                  <a:gd name="T0" fmla="*/ 0 w 157"/>
                  <a:gd name="T1" fmla="*/ 3 h 116"/>
                  <a:gd name="T2" fmla="*/ 19 w 157"/>
                  <a:gd name="T3" fmla="*/ 22 h 116"/>
                  <a:gd name="T4" fmla="*/ 19 w 157"/>
                  <a:gd name="T5" fmla="*/ 0 h 116"/>
                  <a:gd name="T6" fmla="*/ 6 w 157"/>
                  <a:gd name="T7" fmla="*/ 6 h 116"/>
                  <a:gd name="T8" fmla="*/ 19 w 157"/>
                  <a:gd name="T9" fmla="*/ 63 h 116"/>
                  <a:gd name="T10" fmla="*/ 0 w 157"/>
                  <a:gd name="T11" fmla="*/ 82 h 116"/>
                  <a:gd name="T12" fmla="*/ 22 w 157"/>
                  <a:gd name="T13" fmla="*/ 82 h 116"/>
                  <a:gd name="T14" fmla="*/ 16 w 157"/>
                  <a:gd name="T15" fmla="*/ 79 h 116"/>
                  <a:gd name="T16" fmla="*/ 16 w 157"/>
                  <a:gd name="T17" fmla="*/ 69 h 116"/>
                  <a:gd name="T18" fmla="*/ 3 w 157"/>
                  <a:gd name="T19" fmla="*/ 94 h 116"/>
                  <a:gd name="T20" fmla="*/ 3 w 157"/>
                  <a:gd name="T21" fmla="*/ 116 h 116"/>
                  <a:gd name="T22" fmla="*/ 22 w 157"/>
                  <a:gd name="T23" fmla="*/ 97 h 116"/>
                  <a:gd name="T24" fmla="*/ 6 w 157"/>
                  <a:gd name="T25" fmla="*/ 110 h 116"/>
                  <a:gd name="T26" fmla="*/ 16 w 157"/>
                  <a:gd name="T27" fmla="*/ 110 h 116"/>
                  <a:gd name="T28" fmla="*/ 0 w 157"/>
                  <a:gd name="T29" fmla="*/ 34 h 116"/>
                  <a:gd name="T30" fmla="*/ 19 w 157"/>
                  <a:gd name="T31" fmla="*/ 54 h 116"/>
                  <a:gd name="T32" fmla="*/ 19 w 157"/>
                  <a:gd name="T33" fmla="*/ 31 h 116"/>
                  <a:gd name="T34" fmla="*/ 6 w 157"/>
                  <a:gd name="T35" fmla="*/ 37 h 116"/>
                  <a:gd name="T36" fmla="*/ 64 w 157"/>
                  <a:gd name="T37" fmla="*/ 94 h 116"/>
                  <a:gd name="T38" fmla="*/ 45 w 157"/>
                  <a:gd name="T39" fmla="*/ 113 h 116"/>
                  <a:gd name="T40" fmla="*/ 67 w 157"/>
                  <a:gd name="T41" fmla="*/ 113 h 116"/>
                  <a:gd name="T42" fmla="*/ 61 w 157"/>
                  <a:gd name="T43" fmla="*/ 110 h 116"/>
                  <a:gd name="T44" fmla="*/ 61 w 157"/>
                  <a:gd name="T45" fmla="*/ 100 h 116"/>
                  <a:gd name="T46" fmla="*/ 93 w 157"/>
                  <a:gd name="T47" fmla="*/ 0 h 116"/>
                  <a:gd name="T48" fmla="*/ 93 w 157"/>
                  <a:gd name="T49" fmla="*/ 22 h 116"/>
                  <a:gd name="T50" fmla="*/ 112 w 157"/>
                  <a:gd name="T51" fmla="*/ 3 h 116"/>
                  <a:gd name="T52" fmla="*/ 96 w 157"/>
                  <a:gd name="T53" fmla="*/ 16 h 116"/>
                  <a:gd name="T54" fmla="*/ 106 w 157"/>
                  <a:gd name="T55" fmla="*/ 16 h 116"/>
                  <a:gd name="T56" fmla="*/ 134 w 157"/>
                  <a:gd name="T57" fmla="*/ 66 h 116"/>
                  <a:gd name="T58" fmla="*/ 154 w 157"/>
                  <a:gd name="T59" fmla="*/ 85 h 116"/>
                  <a:gd name="T60" fmla="*/ 154 w 157"/>
                  <a:gd name="T61" fmla="*/ 63 h 116"/>
                  <a:gd name="T62" fmla="*/ 140 w 157"/>
                  <a:gd name="T63" fmla="*/ 69 h 116"/>
                  <a:gd name="T64" fmla="*/ 154 w 157"/>
                  <a:gd name="T65" fmla="*/ 31 h 116"/>
                  <a:gd name="T66" fmla="*/ 134 w 157"/>
                  <a:gd name="T67" fmla="*/ 51 h 116"/>
                  <a:gd name="T68" fmla="*/ 157 w 157"/>
                  <a:gd name="T69" fmla="*/ 51 h 116"/>
                  <a:gd name="T70" fmla="*/ 151 w 157"/>
                  <a:gd name="T71" fmla="*/ 48 h 116"/>
                  <a:gd name="T72" fmla="*/ 151 w 157"/>
                  <a:gd name="T73" fmla="*/ 37 h 116"/>
                  <a:gd name="T74" fmla="*/ 137 w 157"/>
                  <a:gd name="T75" fmla="*/ 94 h 116"/>
                  <a:gd name="T76" fmla="*/ 137 w 157"/>
                  <a:gd name="T77" fmla="*/ 116 h 116"/>
                  <a:gd name="T78" fmla="*/ 157 w 157"/>
                  <a:gd name="T79" fmla="*/ 97 h 116"/>
                  <a:gd name="T80" fmla="*/ 140 w 157"/>
                  <a:gd name="T81" fmla="*/ 110 h 116"/>
                  <a:gd name="T82" fmla="*/ 151 w 157"/>
                  <a:gd name="T83" fmla="*/ 110 h 116"/>
                  <a:gd name="T84" fmla="*/ 90 w 157"/>
                  <a:gd name="T85" fmla="*/ 34 h 116"/>
                  <a:gd name="T86" fmla="*/ 109 w 157"/>
                  <a:gd name="T87" fmla="*/ 54 h 116"/>
                  <a:gd name="T88" fmla="*/ 109 w 157"/>
                  <a:gd name="T89" fmla="*/ 31 h 116"/>
                  <a:gd name="T90" fmla="*/ 96 w 157"/>
                  <a:gd name="T91" fmla="*/ 37 h 116"/>
                  <a:gd name="T92" fmla="*/ 109 w 157"/>
                  <a:gd name="T93" fmla="*/ 94 h 116"/>
                  <a:gd name="T94" fmla="*/ 90 w 157"/>
                  <a:gd name="T95" fmla="*/ 113 h 116"/>
                  <a:gd name="T96" fmla="*/ 112 w 157"/>
                  <a:gd name="T97" fmla="*/ 113 h 116"/>
                  <a:gd name="T98" fmla="*/ 106 w 157"/>
                  <a:gd name="T99" fmla="*/ 110 h 116"/>
                  <a:gd name="T100" fmla="*/ 106 w 157"/>
                  <a:gd name="T101" fmla="*/ 100 h 116"/>
                  <a:gd name="T102" fmla="*/ 48 w 157"/>
                  <a:gd name="T103" fmla="*/ 63 h 116"/>
                  <a:gd name="T104" fmla="*/ 48 w 157"/>
                  <a:gd name="T105" fmla="*/ 85 h 116"/>
                  <a:gd name="T106" fmla="*/ 67 w 157"/>
                  <a:gd name="T107" fmla="*/ 66 h 116"/>
                  <a:gd name="T108" fmla="*/ 51 w 157"/>
                  <a:gd name="T109" fmla="*/ 79 h 116"/>
                  <a:gd name="T110" fmla="*/ 61 w 157"/>
                  <a:gd name="T111" fmla="*/ 79 h 116"/>
                  <a:gd name="T112" fmla="*/ 90 w 157"/>
                  <a:gd name="T113" fmla="*/ 66 h 116"/>
                  <a:gd name="T114" fmla="*/ 109 w 157"/>
                  <a:gd name="T115" fmla="*/ 85 h 116"/>
                  <a:gd name="T116" fmla="*/ 109 w 157"/>
                  <a:gd name="T117" fmla="*/ 63 h 116"/>
                  <a:gd name="T118" fmla="*/ 96 w 157"/>
                  <a:gd name="T119" fmla="*/ 69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7" h="116">
                    <a:moveTo>
                      <a:pt x="19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21"/>
                      <a:pt x="1" y="22"/>
                      <a:pt x="3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21" y="22"/>
                      <a:pt x="22" y="21"/>
                      <a:pt x="22" y="19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1"/>
                      <a:pt x="21" y="0"/>
                      <a:pt x="19" y="0"/>
                    </a:cubicBezTo>
                    <a:close/>
                    <a:moveTo>
                      <a:pt x="16" y="16"/>
                    </a:moveTo>
                    <a:cubicBezTo>
                      <a:pt x="6" y="16"/>
                      <a:pt x="6" y="16"/>
                      <a:pt x="6" y="1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16" y="6"/>
                      <a:pt x="16" y="6"/>
                      <a:pt x="16" y="6"/>
                    </a:cubicBezTo>
                    <a:lnTo>
                      <a:pt x="16" y="16"/>
                    </a:lnTo>
                    <a:close/>
                    <a:moveTo>
                      <a:pt x="19" y="63"/>
                    </a:moveTo>
                    <a:cubicBezTo>
                      <a:pt x="3" y="63"/>
                      <a:pt x="3" y="63"/>
                      <a:pt x="3" y="63"/>
                    </a:cubicBezTo>
                    <a:cubicBezTo>
                      <a:pt x="1" y="63"/>
                      <a:pt x="0" y="64"/>
                      <a:pt x="0" y="66"/>
                    </a:cubicBezTo>
                    <a:cubicBezTo>
                      <a:pt x="0" y="82"/>
                      <a:pt x="0" y="82"/>
                      <a:pt x="0" y="82"/>
                    </a:cubicBezTo>
                    <a:cubicBezTo>
                      <a:pt x="0" y="84"/>
                      <a:pt x="1" y="85"/>
                      <a:pt x="3" y="85"/>
                    </a:cubicBezTo>
                    <a:cubicBezTo>
                      <a:pt x="19" y="85"/>
                      <a:pt x="19" y="85"/>
                      <a:pt x="19" y="85"/>
                    </a:cubicBezTo>
                    <a:cubicBezTo>
                      <a:pt x="21" y="85"/>
                      <a:pt x="22" y="84"/>
                      <a:pt x="22" y="82"/>
                    </a:cubicBezTo>
                    <a:cubicBezTo>
                      <a:pt x="22" y="66"/>
                      <a:pt x="22" y="66"/>
                      <a:pt x="22" y="66"/>
                    </a:cubicBezTo>
                    <a:cubicBezTo>
                      <a:pt x="22" y="64"/>
                      <a:pt x="21" y="63"/>
                      <a:pt x="19" y="63"/>
                    </a:cubicBezTo>
                    <a:close/>
                    <a:moveTo>
                      <a:pt x="16" y="79"/>
                    </a:moveTo>
                    <a:cubicBezTo>
                      <a:pt x="6" y="79"/>
                      <a:pt x="6" y="79"/>
                      <a:pt x="6" y="79"/>
                    </a:cubicBezTo>
                    <a:cubicBezTo>
                      <a:pt x="6" y="69"/>
                      <a:pt x="6" y="69"/>
                      <a:pt x="6" y="69"/>
                    </a:cubicBezTo>
                    <a:cubicBezTo>
                      <a:pt x="16" y="69"/>
                      <a:pt x="16" y="69"/>
                      <a:pt x="16" y="69"/>
                    </a:cubicBezTo>
                    <a:lnTo>
                      <a:pt x="16" y="79"/>
                    </a:lnTo>
                    <a:close/>
                    <a:moveTo>
                      <a:pt x="19" y="94"/>
                    </a:moveTo>
                    <a:cubicBezTo>
                      <a:pt x="3" y="94"/>
                      <a:pt x="3" y="94"/>
                      <a:pt x="3" y="94"/>
                    </a:cubicBezTo>
                    <a:cubicBezTo>
                      <a:pt x="1" y="94"/>
                      <a:pt x="0" y="95"/>
                      <a:pt x="0" y="97"/>
                    </a:cubicBezTo>
                    <a:cubicBezTo>
                      <a:pt x="0" y="113"/>
                      <a:pt x="0" y="113"/>
                      <a:pt x="0" y="113"/>
                    </a:cubicBezTo>
                    <a:cubicBezTo>
                      <a:pt x="0" y="115"/>
                      <a:pt x="1" y="116"/>
                      <a:pt x="3" y="116"/>
                    </a:cubicBezTo>
                    <a:cubicBezTo>
                      <a:pt x="19" y="116"/>
                      <a:pt x="19" y="116"/>
                      <a:pt x="19" y="116"/>
                    </a:cubicBezTo>
                    <a:cubicBezTo>
                      <a:pt x="21" y="116"/>
                      <a:pt x="22" y="115"/>
                      <a:pt x="22" y="113"/>
                    </a:cubicBezTo>
                    <a:cubicBezTo>
                      <a:pt x="22" y="97"/>
                      <a:pt x="22" y="97"/>
                      <a:pt x="22" y="97"/>
                    </a:cubicBezTo>
                    <a:cubicBezTo>
                      <a:pt x="22" y="95"/>
                      <a:pt x="21" y="94"/>
                      <a:pt x="19" y="94"/>
                    </a:cubicBezTo>
                    <a:close/>
                    <a:moveTo>
                      <a:pt x="16" y="110"/>
                    </a:moveTo>
                    <a:cubicBezTo>
                      <a:pt x="6" y="110"/>
                      <a:pt x="6" y="110"/>
                      <a:pt x="6" y="110"/>
                    </a:cubicBezTo>
                    <a:cubicBezTo>
                      <a:pt x="6" y="100"/>
                      <a:pt x="6" y="100"/>
                      <a:pt x="6" y="100"/>
                    </a:cubicBezTo>
                    <a:cubicBezTo>
                      <a:pt x="16" y="100"/>
                      <a:pt x="16" y="100"/>
                      <a:pt x="16" y="100"/>
                    </a:cubicBezTo>
                    <a:lnTo>
                      <a:pt x="16" y="110"/>
                    </a:lnTo>
                    <a:close/>
                    <a:moveTo>
                      <a:pt x="19" y="31"/>
                    </a:moveTo>
                    <a:cubicBezTo>
                      <a:pt x="3" y="31"/>
                      <a:pt x="3" y="31"/>
                      <a:pt x="3" y="31"/>
                    </a:cubicBezTo>
                    <a:cubicBezTo>
                      <a:pt x="1" y="31"/>
                      <a:pt x="0" y="33"/>
                      <a:pt x="0" y="34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2"/>
                      <a:pt x="1" y="54"/>
                      <a:pt x="3" y="54"/>
                    </a:cubicBezTo>
                    <a:cubicBezTo>
                      <a:pt x="19" y="54"/>
                      <a:pt x="19" y="54"/>
                      <a:pt x="19" y="54"/>
                    </a:cubicBezTo>
                    <a:cubicBezTo>
                      <a:pt x="21" y="54"/>
                      <a:pt x="22" y="52"/>
                      <a:pt x="22" y="51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3"/>
                      <a:pt x="21" y="31"/>
                      <a:pt x="19" y="31"/>
                    </a:cubicBezTo>
                    <a:close/>
                    <a:moveTo>
                      <a:pt x="16" y="48"/>
                    </a:moveTo>
                    <a:cubicBezTo>
                      <a:pt x="6" y="48"/>
                      <a:pt x="6" y="48"/>
                      <a:pt x="6" y="48"/>
                    </a:cubicBezTo>
                    <a:cubicBezTo>
                      <a:pt x="6" y="37"/>
                      <a:pt x="6" y="37"/>
                      <a:pt x="6" y="37"/>
                    </a:cubicBezTo>
                    <a:cubicBezTo>
                      <a:pt x="16" y="37"/>
                      <a:pt x="16" y="37"/>
                      <a:pt x="16" y="37"/>
                    </a:cubicBezTo>
                    <a:lnTo>
                      <a:pt x="16" y="48"/>
                    </a:lnTo>
                    <a:close/>
                    <a:moveTo>
                      <a:pt x="64" y="94"/>
                    </a:moveTo>
                    <a:cubicBezTo>
                      <a:pt x="48" y="94"/>
                      <a:pt x="48" y="94"/>
                      <a:pt x="48" y="94"/>
                    </a:cubicBezTo>
                    <a:cubicBezTo>
                      <a:pt x="46" y="94"/>
                      <a:pt x="45" y="95"/>
                      <a:pt x="45" y="97"/>
                    </a:cubicBezTo>
                    <a:cubicBezTo>
                      <a:pt x="45" y="113"/>
                      <a:pt x="45" y="113"/>
                      <a:pt x="45" y="113"/>
                    </a:cubicBezTo>
                    <a:cubicBezTo>
                      <a:pt x="45" y="115"/>
                      <a:pt x="46" y="116"/>
                      <a:pt x="48" y="116"/>
                    </a:cubicBezTo>
                    <a:cubicBezTo>
                      <a:pt x="64" y="116"/>
                      <a:pt x="64" y="116"/>
                      <a:pt x="64" y="116"/>
                    </a:cubicBezTo>
                    <a:cubicBezTo>
                      <a:pt x="66" y="116"/>
                      <a:pt x="67" y="115"/>
                      <a:pt x="67" y="113"/>
                    </a:cubicBezTo>
                    <a:cubicBezTo>
                      <a:pt x="67" y="97"/>
                      <a:pt x="67" y="97"/>
                      <a:pt x="67" y="97"/>
                    </a:cubicBezTo>
                    <a:cubicBezTo>
                      <a:pt x="67" y="95"/>
                      <a:pt x="66" y="94"/>
                      <a:pt x="64" y="94"/>
                    </a:cubicBezTo>
                    <a:close/>
                    <a:moveTo>
                      <a:pt x="61" y="110"/>
                    </a:moveTo>
                    <a:cubicBezTo>
                      <a:pt x="51" y="110"/>
                      <a:pt x="51" y="110"/>
                      <a:pt x="51" y="110"/>
                    </a:cubicBezTo>
                    <a:cubicBezTo>
                      <a:pt x="51" y="100"/>
                      <a:pt x="51" y="100"/>
                      <a:pt x="51" y="100"/>
                    </a:cubicBezTo>
                    <a:cubicBezTo>
                      <a:pt x="61" y="100"/>
                      <a:pt x="61" y="100"/>
                      <a:pt x="61" y="100"/>
                    </a:cubicBezTo>
                    <a:lnTo>
                      <a:pt x="61" y="110"/>
                    </a:lnTo>
                    <a:close/>
                    <a:moveTo>
                      <a:pt x="109" y="0"/>
                    </a:moveTo>
                    <a:cubicBezTo>
                      <a:pt x="93" y="0"/>
                      <a:pt x="93" y="0"/>
                      <a:pt x="93" y="0"/>
                    </a:cubicBezTo>
                    <a:cubicBezTo>
                      <a:pt x="91" y="0"/>
                      <a:pt x="90" y="1"/>
                      <a:pt x="90" y="3"/>
                    </a:cubicBezTo>
                    <a:cubicBezTo>
                      <a:pt x="90" y="19"/>
                      <a:pt x="90" y="19"/>
                      <a:pt x="90" y="19"/>
                    </a:cubicBezTo>
                    <a:cubicBezTo>
                      <a:pt x="90" y="21"/>
                      <a:pt x="91" y="22"/>
                      <a:pt x="93" y="22"/>
                    </a:cubicBezTo>
                    <a:cubicBezTo>
                      <a:pt x="109" y="22"/>
                      <a:pt x="109" y="22"/>
                      <a:pt x="109" y="22"/>
                    </a:cubicBezTo>
                    <a:cubicBezTo>
                      <a:pt x="111" y="22"/>
                      <a:pt x="112" y="21"/>
                      <a:pt x="112" y="19"/>
                    </a:cubicBezTo>
                    <a:cubicBezTo>
                      <a:pt x="112" y="3"/>
                      <a:pt x="112" y="3"/>
                      <a:pt x="112" y="3"/>
                    </a:cubicBezTo>
                    <a:cubicBezTo>
                      <a:pt x="112" y="1"/>
                      <a:pt x="111" y="0"/>
                      <a:pt x="109" y="0"/>
                    </a:cubicBezTo>
                    <a:close/>
                    <a:moveTo>
                      <a:pt x="106" y="16"/>
                    </a:moveTo>
                    <a:cubicBezTo>
                      <a:pt x="96" y="16"/>
                      <a:pt x="96" y="16"/>
                      <a:pt x="96" y="16"/>
                    </a:cubicBezTo>
                    <a:cubicBezTo>
                      <a:pt x="96" y="6"/>
                      <a:pt x="96" y="6"/>
                      <a:pt x="96" y="6"/>
                    </a:cubicBezTo>
                    <a:cubicBezTo>
                      <a:pt x="106" y="6"/>
                      <a:pt x="106" y="6"/>
                      <a:pt x="106" y="6"/>
                    </a:cubicBezTo>
                    <a:lnTo>
                      <a:pt x="106" y="16"/>
                    </a:lnTo>
                    <a:close/>
                    <a:moveTo>
                      <a:pt x="154" y="63"/>
                    </a:moveTo>
                    <a:cubicBezTo>
                      <a:pt x="137" y="63"/>
                      <a:pt x="137" y="63"/>
                      <a:pt x="137" y="63"/>
                    </a:cubicBezTo>
                    <a:cubicBezTo>
                      <a:pt x="136" y="63"/>
                      <a:pt x="134" y="64"/>
                      <a:pt x="134" y="66"/>
                    </a:cubicBezTo>
                    <a:cubicBezTo>
                      <a:pt x="134" y="82"/>
                      <a:pt x="134" y="82"/>
                      <a:pt x="134" y="82"/>
                    </a:cubicBezTo>
                    <a:cubicBezTo>
                      <a:pt x="134" y="84"/>
                      <a:pt x="136" y="85"/>
                      <a:pt x="137" y="85"/>
                    </a:cubicBezTo>
                    <a:cubicBezTo>
                      <a:pt x="154" y="85"/>
                      <a:pt x="154" y="85"/>
                      <a:pt x="154" y="85"/>
                    </a:cubicBezTo>
                    <a:cubicBezTo>
                      <a:pt x="155" y="85"/>
                      <a:pt x="157" y="84"/>
                      <a:pt x="157" y="82"/>
                    </a:cubicBezTo>
                    <a:cubicBezTo>
                      <a:pt x="157" y="66"/>
                      <a:pt x="157" y="66"/>
                      <a:pt x="157" y="66"/>
                    </a:cubicBezTo>
                    <a:cubicBezTo>
                      <a:pt x="157" y="64"/>
                      <a:pt x="155" y="63"/>
                      <a:pt x="154" y="63"/>
                    </a:cubicBezTo>
                    <a:close/>
                    <a:moveTo>
                      <a:pt x="151" y="79"/>
                    </a:moveTo>
                    <a:cubicBezTo>
                      <a:pt x="140" y="79"/>
                      <a:pt x="140" y="79"/>
                      <a:pt x="140" y="79"/>
                    </a:cubicBezTo>
                    <a:cubicBezTo>
                      <a:pt x="140" y="69"/>
                      <a:pt x="140" y="69"/>
                      <a:pt x="140" y="69"/>
                    </a:cubicBezTo>
                    <a:cubicBezTo>
                      <a:pt x="151" y="69"/>
                      <a:pt x="151" y="69"/>
                      <a:pt x="151" y="69"/>
                    </a:cubicBezTo>
                    <a:lnTo>
                      <a:pt x="151" y="79"/>
                    </a:lnTo>
                    <a:close/>
                    <a:moveTo>
                      <a:pt x="154" y="31"/>
                    </a:moveTo>
                    <a:cubicBezTo>
                      <a:pt x="137" y="31"/>
                      <a:pt x="137" y="31"/>
                      <a:pt x="137" y="31"/>
                    </a:cubicBezTo>
                    <a:cubicBezTo>
                      <a:pt x="136" y="31"/>
                      <a:pt x="134" y="33"/>
                      <a:pt x="134" y="34"/>
                    </a:cubicBezTo>
                    <a:cubicBezTo>
                      <a:pt x="134" y="51"/>
                      <a:pt x="134" y="51"/>
                      <a:pt x="134" y="51"/>
                    </a:cubicBezTo>
                    <a:cubicBezTo>
                      <a:pt x="134" y="52"/>
                      <a:pt x="136" y="54"/>
                      <a:pt x="137" y="54"/>
                    </a:cubicBezTo>
                    <a:cubicBezTo>
                      <a:pt x="154" y="54"/>
                      <a:pt x="154" y="54"/>
                      <a:pt x="154" y="54"/>
                    </a:cubicBezTo>
                    <a:cubicBezTo>
                      <a:pt x="155" y="54"/>
                      <a:pt x="157" y="52"/>
                      <a:pt x="157" y="51"/>
                    </a:cubicBezTo>
                    <a:cubicBezTo>
                      <a:pt x="157" y="34"/>
                      <a:pt x="157" y="34"/>
                      <a:pt x="157" y="34"/>
                    </a:cubicBezTo>
                    <a:cubicBezTo>
                      <a:pt x="157" y="33"/>
                      <a:pt x="155" y="31"/>
                      <a:pt x="154" y="31"/>
                    </a:cubicBezTo>
                    <a:close/>
                    <a:moveTo>
                      <a:pt x="151" y="48"/>
                    </a:moveTo>
                    <a:cubicBezTo>
                      <a:pt x="140" y="48"/>
                      <a:pt x="140" y="48"/>
                      <a:pt x="140" y="48"/>
                    </a:cubicBezTo>
                    <a:cubicBezTo>
                      <a:pt x="140" y="37"/>
                      <a:pt x="140" y="37"/>
                      <a:pt x="140" y="37"/>
                    </a:cubicBezTo>
                    <a:cubicBezTo>
                      <a:pt x="151" y="37"/>
                      <a:pt x="151" y="37"/>
                      <a:pt x="151" y="37"/>
                    </a:cubicBezTo>
                    <a:lnTo>
                      <a:pt x="151" y="48"/>
                    </a:lnTo>
                    <a:close/>
                    <a:moveTo>
                      <a:pt x="154" y="94"/>
                    </a:moveTo>
                    <a:cubicBezTo>
                      <a:pt x="137" y="94"/>
                      <a:pt x="137" y="94"/>
                      <a:pt x="137" y="94"/>
                    </a:cubicBezTo>
                    <a:cubicBezTo>
                      <a:pt x="136" y="94"/>
                      <a:pt x="134" y="95"/>
                      <a:pt x="134" y="97"/>
                    </a:cubicBezTo>
                    <a:cubicBezTo>
                      <a:pt x="134" y="113"/>
                      <a:pt x="134" y="113"/>
                      <a:pt x="134" y="113"/>
                    </a:cubicBezTo>
                    <a:cubicBezTo>
                      <a:pt x="134" y="115"/>
                      <a:pt x="136" y="116"/>
                      <a:pt x="137" y="116"/>
                    </a:cubicBezTo>
                    <a:cubicBezTo>
                      <a:pt x="154" y="116"/>
                      <a:pt x="154" y="116"/>
                      <a:pt x="154" y="116"/>
                    </a:cubicBezTo>
                    <a:cubicBezTo>
                      <a:pt x="155" y="116"/>
                      <a:pt x="157" y="115"/>
                      <a:pt x="157" y="113"/>
                    </a:cubicBezTo>
                    <a:cubicBezTo>
                      <a:pt x="157" y="97"/>
                      <a:pt x="157" y="97"/>
                      <a:pt x="157" y="97"/>
                    </a:cubicBezTo>
                    <a:cubicBezTo>
                      <a:pt x="157" y="95"/>
                      <a:pt x="155" y="94"/>
                      <a:pt x="154" y="94"/>
                    </a:cubicBezTo>
                    <a:close/>
                    <a:moveTo>
                      <a:pt x="151" y="110"/>
                    </a:moveTo>
                    <a:cubicBezTo>
                      <a:pt x="140" y="110"/>
                      <a:pt x="140" y="110"/>
                      <a:pt x="140" y="110"/>
                    </a:cubicBezTo>
                    <a:cubicBezTo>
                      <a:pt x="140" y="100"/>
                      <a:pt x="140" y="100"/>
                      <a:pt x="140" y="100"/>
                    </a:cubicBezTo>
                    <a:cubicBezTo>
                      <a:pt x="151" y="100"/>
                      <a:pt x="151" y="100"/>
                      <a:pt x="151" y="100"/>
                    </a:cubicBezTo>
                    <a:lnTo>
                      <a:pt x="151" y="110"/>
                    </a:lnTo>
                    <a:close/>
                    <a:moveTo>
                      <a:pt x="109" y="31"/>
                    </a:moveTo>
                    <a:cubicBezTo>
                      <a:pt x="93" y="31"/>
                      <a:pt x="93" y="31"/>
                      <a:pt x="93" y="31"/>
                    </a:cubicBezTo>
                    <a:cubicBezTo>
                      <a:pt x="91" y="31"/>
                      <a:pt x="90" y="33"/>
                      <a:pt x="90" y="34"/>
                    </a:cubicBezTo>
                    <a:cubicBezTo>
                      <a:pt x="90" y="51"/>
                      <a:pt x="90" y="51"/>
                      <a:pt x="90" y="51"/>
                    </a:cubicBezTo>
                    <a:cubicBezTo>
                      <a:pt x="90" y="52"/>
                      <a:pt x="91" y="54"/>
                      <a:pt x="93" y="54"/>
                    </a:cubicBezTo>
                    <a:cubicBezTo>
                      <a:pt x="109" y="54"/>
                      <a:pt x="109" y="54"/>
                      <a:pt x="109" y="54"/>
                    </a:cubicBezTo>
                    <a:cubicBezTo>
                      <a:pt x="111" y="54"/>
                      <a:pt x="112" y="52"/>
                      <a:pt x="112" y="51"/>
                    </a:cubicBezTo>
                    <a:cubicBezTo>
                      <a:pt x="112" y="34"/>
                      <a:pt x="112" y="34"/>
                      <a:pt x="112" y="34"/>
                    </a:cubicBezTo>
                    <a:cubicBezTo>
                      <a:pt x="112" y="33"/>
                      <a:pt x="111" y="31"/>
                      <a:pt x="109" y="31"/>
                    </a:cubicBezTo>
                    <a:close/>
                    <a:moveTo>
                      <a:pt x="106" y="48"/>
                    </a:moveTo>
                    <a:cubicBezTo>
                      <a:pt x="96" y="48"/>
                      <a:pt x="96" y="48"/>
                      <a:pt x="96" y="48"/>
                    </a:cubicBezTo>
                    <a:cubicBezTo>
                      <a:pt x="96" y="37"/>
                      <a:pt x="96" y="37"/>
                      <a:pt x="96" y="37"/>
                    </a:cubicBezTo>
                    <a:cubicBezTo>
                      <a:pt x="106" y="37"/>
                      <a:pt x="106" y="37"/>
                      <a:pt x="106" y="37"/>
                    </a:cubicBezTo>
                    <a:lnTo>
                      <a:pt x="106" y="48"/>
                    </a:lnTo>
                    <a:close/>
                    <a:moveTo>
                      <a:pt x="109" y="94"/>
                    </a:moveTo>
                    <a:cubicBezTo>
                      <a:pt x="93" y="94"/>
                      <a:pt x="93" y="94"/>
                      <a:pt x="93" y="94"/>
                    </a:cubicBezTo>
                    <a:cubicBezTo>
                      <a:pt x="91" y="94"/>
                      <a:pt x="90" y="95"/>
                      <a:pt x="90" y="97"/>
                    </a:cubicBezTo>
                    <a:cubicBezTo>
                      <a:pt x="90" y="113"/>
                      <a:pt x="90" y="113"/>
                      <a:pt x="90" y="113"/>
                    </a:cubicBezTo>
                    <a:cubicBezTo>
                      <a:pt x="90" y="115"/>
                      <a:pt x="91" y="116"/>
                      <a:pt x="93" y="116"/>
                    </a:cubicBezTo>
                    <a:cubicBezTo>
                      <a:pt x="109" y="116"/>
                      <a:pt x="109" y="116"/>
                      <a:pt x="109" y="116"/>
                    </a:cubicBezTo>
                    <a:cubicBezTo>
                      <a:pt x="111" y="116"/>
                      <a:pt x="112" y="115"/>
                      <a:pt x="112" y="113"/>
                    </a:cubicBezTo>
                    <a:cubicBezTo>
                      <a:pt x="112" y="97"/>
                      <a:pt x="112" y="97"/>
                      <a:pt x="112" y="97"/>
                    </a:cubicBezTo>
                    <a:cubicBezTo>
                      <a:pt x="112" y="95"/>
                      <a:pt x="111" y="94"/>
                      <a:pt x="109" y="94"/>
                    </a:cubicBezTo>
                    <a:close/>
                    <a:moveTo>
                      <a:pt x="106" y="110"/>
                    </a:moveTo>
                    <a:cubicBezTo>
                      <a:pt x="96" y="110"/>
                      <a:pt x="96" y="110"/>
                      <a:pt x="96" y="110"/>
                    </a:cubicBezTo>
                    <a:cubicBezTo>
                      <a:pt x="96" y="100"/>
                      <a:pt x="96" y="100"/>
                      <a:pt x="96" y="100"/>
                    </a:cubicBezTo>
                    <a:cubicBezTo>
                      <a:pt x="106" y="100"/>
                      <a:pt x="106" y="100"/>
                      <a:pt x="106" y="100"/>
                    </a:cubicBezTo>
                    <a:lnTo>
                      <a:pt x="106" y="110"/>
                    </a:lnTo>
                    <a:close/>
                    <a:moveTo>
                      <a:pt x="64" y="63"/>
                    </a:moveTo>
                    <a:cubicBezTo>
                      <a:pt x="48" y="63"/>
                      <a:pt x="48" y="63"/>
                      <a:pt x="48" y="63"/>
                    </a:cubicBezTo>
                    <a:cubicBezTo>
                      <a:pt x="46" y="63"/>
                      <a:pt x="45" y="64"/>
                      <a:pt x="45" y="66"/>
                    </a:cubicBezTo>
                    <a:cubicBezTo>
                      <a:pt x="45" y="82"/>
                      <a:pt x="45" y="82"/>
                      <a:pt x="45" y="82"/>
                    </a:cubicBezTo>
                    <a:cubicBezTo>
                      <a:pt x="45" y="84"/>
                      <a:pt x="46" y="85"/>
                      <a:pt x="48" y="85"/>
                    </a:cubicBezTo>
                    <a:cubicBezTo>
                      <a:pt x="64" y="85"/>
                      <a:pt x="64" y="85"/>
                      <a:pt x="64" y="85"/>
                    </a:cubicBezTo>
                    <a:cubicBezTo>
                      <a:pt x="66" y="85"/>
                      <a:pt x="67" y="84"/>
                      <a:pt x="67" y="82"/>
                    </a:cubicBezTo>
                    <a:cubicBezTo>
                      <a:pt x="67" y="66"/>
                      <a:pt x="67" y="66"/>
                      <a:pt x="67" y="66"/>
                    </a:cubicBezTo>
                    <a:cubicBezTo>
                      <a:pt x="67" y="64"/>
                      <a:pt x="66" y="63"/>
                      <a:pt x="64" y="63"/>
                    </a:cubicBezTo>
                    <a:close/>
                    <a:moveTo>
                      <a:pt x="61" y="79"/>
                    </a:moveTo>
                    <a:cubicBezTo>
                      <a:pt x="51" y="79"/>
                      <a:pt x="51" y="79"/>
                      <a:pt x="51" y="79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61" y="69"/>
                      <a:pt x="61" y="69"/>
                      <a:pt x="61" y="69"/>
                    </a:cubicBezTo>
                    <a:lnTo>
                      <a:pt x="61" y="79"/>
                    </a:lnTo>
                    <a:close/>
                    <a:moveTo>
                      <a:pt x="109" y="63"/>
                    </a:moveTo>
                    <a:cubicBezTo>
                      <a:pt x="93" y="63"/>
                      <a:pt x="93" y="63"/>
                      <a:pt x="93" y="63"/>
                    </a:cubicBezTo>
                    <a:cubicBezTo>
                      <a:pt x="91" y="63"/>
                      <a:pt x="90" y="64"/>
                      <a:pt x="90" y="66"/>
                    </a:cubicBezTo>
                    <a:cubicBezTo>
                      <a:pt x="90" y="82"/>
                      <a:pt x="90" y="82"/>
                      <a:pt x="90" y="82"/>
                    </a:cubicBezTo>
                    <a:cubicBezTo>
                      <a:pt x="90" y="84"/>
                      <a:pt x="91" y="85"/>
                      <a:pt x="93" y="85"/>
                    </a:cubicBezTo>
                    <a:cubicBezTo>
                      <a:pt x="109" y="85"/>
                      <a:pt x="109" y="85"/>
                      <a:pt x="109" y="85"/>
                    </a:cubicBezTo>
                    <a:cubicBezTo>
                      <a:pt x="111" y="85"/>
                      <a:pt x="112" y="84"/>
                      <a:pt x="112" y="82"/>
                    </a:cubicBezTo>
                    <a:cubicBezTo>
                      <a:pt x="112" y="66"/>
                      <a:pt x="112" y="66"/>
                      <a:pt x="112" y="66"/>
                    </a:cubicBezTo>
                    <a:cubicBezTo>
                      <a:pt x="112" y="64"/>
                      <a:pt x="111" y="63"/>
                      <a:pt x="109" y="63"/>
                    </a:cubicBezTo>
                    <a:close/>
                    <a:moveTo>
                      <a:pt x="106" y="79"/>
                    </a:moveTo>
                    <a:cubicBezTo>
                      <a:pt x="96" y="79"/>
                      <a:pt x="96" y="79"/>
                      <a:pt x="96" y="79"/>
                    </a:cubicBezTo>
                    <a:cubicBezTo>
                      <a:pt x="96" y="69"/>
                      <a:pt x="96" y="69"/>
                      <a:pt x="96" y="69"/>
                    </a:cubicBezTo>
                    <a:cubicBezTo>
                      <a:pt x="106" y="69"/>
                      <a:pt x="106" y="69"/>
                      <a:pt x="106" y="69"/>
                    </a:cubicBezTo>
                    <a:lnTo>
                      <a:pt x="106" y="79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90" name="Freeform 124"/>
              <p:cNvSpPr>
                <a:spLocks noEditPoints="1"/>
              </p:cNvSpPr>
              <p:nvPr/>
            </p:nvSpPr>
            <p:spPr bwMode="auto">
              <a:xfrm>
                <a:off x="7234" y="937"/>
                <a:ext cx="369" cy="340"/>
              </a:xfrm>
              <a:custGeom>
                <a:avLst/>
                <a:gdLst>
                  <a:gd name="T0" fmla="*/ 81 w 156"/>
                  <a:gd name="T1" fmla="*/ 13 h 144"/>
                  <a:gd name="T2" fmla="*/ 78 w 156"/>
                  <a:gd name="T3" fmla="*/ 0 h 144"/>
                  <a:gd name="T4" fmla="*/ 75 w 156"/>
                  <a:gd name="T5" fmla="*/ 13 h 144"/>
                  <a:gd name="T6" fmla="*/ 138 w 156"/>
                  <a:gd name="T7" fmla="*/ 82 h 144"/>
                  <a:gd name="T8" fmla="*/ 141 w 156"/>
                  <a:gd name="T9" fmla="*/ 3 h 144"/>
                  <a:gd name="T10" fmla="*/ 135 w 156"/>
                  <a:gd name="T11" fmla="*/ 3 h 144"/>
                  <a:gd name="T12" fmla="*/ 138 w 156"/>
                  <a:gd name="T13" fmla="*/ 82 h 144"/>
                  <a:gd name="T14" fmla="*/ 22 w 156"/>
                  <a:gd name="T15" fmla="*/ 56 h 144"/>
                  <a:gd name="T16" fmla="*/ 19 w 156"/>
                  <a:gd name="T17" fmla="*/ 0 h 144"/>
                  <a:gd name="T18" fmla="*/ 16 w 156"/>
                  <a:gd name="T19" fmla="*/ 56 h 144"/>
                  <a:gd name="T20" fmla="*/ 19 w 156"/>
                  <a:gd name="T21" fmla="*/ 93 h 144"/>
                  <a:gd name="T22" fmla="*/ 16 w 156"/>
                  <a:gd name="T23" fmla="*/ 141 h 144"/>
                  <a:gd name="T24" fmla="*/ 22 w 156"/>
                  <a:gd name="T25" fmla="*/ 141 h 144"/>
                  <a:gd name="T26" fmla="*/ 19 w 156"/>
                  <a:gd name="T27" fmla="*/ 93 h 144"/>
                  <a:gd name="T28" fmla="*/ 135 w 156"/>
                  <a:gd name="T29" fmla="*/ 119 h 144"/>
                  <a:gd name="T30" fmla="*/ 138 w 156"/>
                  <a:gd name="T31" fmla="*/ 144 h 144"/>
                  <a:gd name="T32" fmla="*/ 141 w 156"/>
                  <a:gd name="T33" fmla="*/ 119 h 144"/>
                  <a:gd name="T34" fmla="*/ 153 w 156"/>
                  <a:gd name="T35" fmla="*/ 88 h 144"/>
                  <a:gd name="T36" fmla="*/ 119 w 156"/>
                  <a:gd name="T37" fmla="*/ 91 h 144"/>
                  <a:gd name="T38" fmla="*/ 122 w 156"/>
                  <a:gd name="T39" fmla="*/ 110 h 144"/>
                  <a:gd name="T40" fmla="*/ 156 w 156"/>
                  <a:gd name="T41" fmla="*/ 107 h 144"/>
                  <a:gd name="T42" fmla="*/ 153 w 156"/>
                  <a:gd name="T43" fmla="*/ 88 h 144"/>
                  <a:gd name="T44" fmla="*/ 125 w 156"/>
                  <a:gd name="T45" fmla="*/ 104 h 144"/>
                  <a:gd name="T46" fmla="*/ 150 w 156"/>
                  <a:gd name="T47" fmla="*/ 94 h 144"/>
                  <a:gd name="T48" fmla="*/ 78 w 156"/>
                  <a:gd name="T49" fmla="*/ 49 h 144"/>
                  <a:gd name="T50" fmla="*/ 75 w 156"/>
                  <a:gd name="T51" fmla="*/ 141 h 144"/>
                  <a:gd name="T52" fmla="*/ 81 w 156"/>
                  <a:gd name="T53" fmla="*/ 141 h 144"/>
                  <a:gd name="T54" fmla="*/ 78 w 156"/>
                  <a:gd name="T55" fmla="*/ 49 h 144"/>
                  <a:gd name="T56" fmla="*/ 3 w 156"/>
                  <a:gd name="T57" fmla="*/ 65 h 144"/>
                  <a:gd name="T58" fmla="*/ 0 w 156"/>
                  <a:gd name="T59" fmla="*/ 83 h 144"/>
                  <a:gd name="T60" fmla="*/ 35 w 156"/>
                  <a:gd name="T61" fmla="*/ 86 h 144"/>
                  <a:gd name="T62" fmla="*/ 38 w 156"/>
                  <a:gd name="T63" fmla="*/ 68 h 144"/>
                  <a:gd name="T64" fmla="*/ 32 w 156"/>
                  <a:gd name="T65" fmla="*/ 80 h 144"/>
                  <a:gd name="T66" fmla="*/ 6 w 156"/>
                  <a:gd name="T67" fmla="*/ 71 h 144"/>
                  <a:gd name="T68" fmla="*/ 32 w 156"/>
                  <a:gd name="T69" fmla="*/ 80 h 144"/>
                  <a:gd name="T70" fmla="*/ 62 w 156"/>
                  <a:gd name="T71" fmla="*/ 22 h 144"/>
                  <a:gd name="T72" fmla="*/ 59 w 156"/>
                  <a:gd name="T73" fmla="*/ 40 h 144"/>
                  <a:gd name="T74" fmla="*/ 94 w 156"/>
                  <a:gd name="T75" fmla="*/ 43 h 144"/>
                  <a:gd name="T76" fmla="*/ 97 w 156"/>
                  <a:gd name="T77" fmla="*/ 25 h 144"/>
                  <a:gd name="T78" fmla="*/ 91 w 156"/>
                  <a:gd name="T79" fmla="*/ 37 h 144"/>
                  <a:gd name="T80" fmla="*/ 65 w 156"/>
                  <a:gd name="T81" fmla="*/ 28 h 144"/>
                  <a:gd name="T82" fmla="*/ 91 w 156"/>
                  <a:gd name="T83" fmla="*/ 37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6" h="144">
                    <a:moveTo>
                      <a:pt x="78" y="16"/>
                    </a:moveTo>
                    <a:cubicBezTo>
                      <a:pt x="80" y="16"/>
                      <a:pt x="81" y="14"/>
                      <a:pt x="81" y="13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81" y="2"/>
                      <a:pt x="80" y="0"/>
                      <a:pt x="78" y="0"/>
                    </a:cubicBezTo>
                    <a:cubicBezTo>
                      <a:pt x="77" y="0"/>
                      <a:pt x="75" y="2"/>
                      <a:pt x="75" y="3"/>
                    </a:cubicBezTo>
                    <a:cubicBezTo>
                      <a:pt x="75" y="13"/>
                      <a:pt x="75" y="13"/>
                      <a:pt x="75" y="13"/>
                    </a:cubicBezTo>
                    <a:cubicBezTo>
                      <a:pt x="75" y="14"/>
                      <a:pt x="77" y="16"/>
                      <a:pt x="78" y="16"/>
                    </a:cubicBezTo>
                    <a:close/>
                    <a:moveTo>
                      <a:pt x="138" y="82"/>
                    </a:moveTo>
                    <a:cubicBezTo>
                      <a:pt x="139" y="82"/>
                      <a:pt x="141" y="81"/>
                      <a:pt x="141" y="79"/>
                    </a:cubicBezTo>
                    <a:cubicBezTo>
                      <a:pt x="141" y="3"/>
                      <a:pt x="141" y="3"/>
                      <a:pt x="141" y="3"/>
                    </a:cubicBezTo>
                    <a:cubicBezTo>
                      <a:pt x="141" y="2"/>
                      <a:pt x="139" y="0"/>
                      <a:pt x="138" y="0"/>
                    </a:cubicBezTo>
                    <a:cubicBezTo>
                      <a:pt x="136" y="0"/>
                      <a:pt x="135" y="2"/>
                      <a:pt x="135" y="3"/>
                    </a:cubicBezTo>
                    <a:cubicBezTo>
                      <a:pt x="135" y="79"/>
                      <a:pt x="135" y="79"/>
                      <a:pt x="135" y="79"/>
                    </a:cubicBezTo>
                    <a:cubicBezTo>
                      <a:pt x="135" y="81"/>
                      <a:pt x="136" y="82"/>
                      <a:pt x="138" y="82"/>
                    </a:cubicBezTo>
                    <a:close/>
                    <a:moveTo>
                      <a:pt x="19" y="59"/>
                    </a:moveTo>
                    <a:cubicBezTo>
                      <a:pt x="21" y="59"/>
                      <a:pt x="22" y="58"/>
                      <a:pt x="22" y="56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2"/>
                      <a:pt x="21" y="0"/>
                      <a:pt x="19" y="0"/>
                    </a:cubicBezTo>
                    <a:cubicBezTo>
                      <a:pt x="17" y="0"/>
                      <a:pt x="16" y="2"/>
                      <a:pt x="16" y="3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8"/>
                      <a:pt x="17" y="59"/>
                      <a:pt x="19" y="59"/>
                    </a:cubicBezTo>
                    <a:close/>
                    <a:moveTo>
                      <a:pt x="19" y="93"/>
                    </a:moveTo>
                    <a:cubicBezTo>
                      <a:pt x="17" y="93"/>
                      <a:pt x="16" y="94"/>
                      <a:pt x="16" y="96"/>
                    </a:cubicBezTo>
                    <a:cubicBezTo>
                      <a:pt x="16" y="141"/>
                      <a:pt x="16" y="141"/>
                      <a:pt x="16" y="141"/>
                    </a:cubicBezTo>
                    <a:cubicBezTo>
                      <a:pt x="16" y="143"/>
                      <a:pt x="17" y="144"/>
                      <a:pt x="19" y="144"/>
                    </a:cubicBezTo>
                    <a:cubicBezTo>
                      <a:pt x="21" y="144"/>
                      <a:pt x="22" y="143"/>
                      <a:pt x="22" y="141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2" y="94"/>
                      <a:pt x="21" y="93"/>
                      <a:pt x="19" y="93"/>
                    </a:cubicBezTo>
                    <a:close/>
                    <a:moveTo>
                      <a:pt x="138" y="116"/>
                    </a:moveTo>
                    <a:cubicBezTo>
                      <a:pt x="136" y="116"/>
                      <a:pt x="135" y="117"/>
                      <a:pt x="135" y="119"/>
                    </a:cubicBezTo>
                    <a:cubicBezTo>
                      <a:pt x="135" y="141"/>
                      <a:pt x="135" y="141"/>
                      <a:pt x="135" y="141"/>
                    </a:cubicBezTo>
                    <a:cubicBezTo>
                      <a:pt x="135" y="143"/>
                      <a:pt x="136" y="144"/>
                      <a:pt x="138" y="144"/>
                    </a:cubicBezTo>
                    <a:cubicBezTo>
                      <a:pt x="139" y="144"/>
                      <a:pt x="141" y="143"/>
                      <a:pt x="141" y="141"/>
                    </a:cubicBezTo>
                    <a:cubicBezTo>
                      <a:pt x="141" y="119"/>
                      <a:pt x="141" y="119"/>
                      <a:pt x="141" y="119"/>
                    </a:cubicBezTo>
                    <a:cubicBezTo>
                      <a:pt x="141" y="117"/>
                      <a:pt x="139" y="116"/>
                      <a:pt x="138" y="116"/>
                    </a:cubicBezTo>
                    <a:close/>
                    <a:moveTo>
                      <a:pt x="153" y="88"/>
                    </a:moveTo>
                    <a:cubicBezTo>
                      <a:pt x="122" y="88"/>
                      <a:pt x="122" y="88"/>
                      <a:pt x="122" y="88"/>
                    </a:cubicBezTo>
                    <a:cubicBezTo>
                      <a:pt x="120" y="88"/>
                      <a:pt x="119" y="90"/>
                      <a:pt x="119" y="91"/>
                    </a:cubicBezTo>
                    <a:cubicBezTo>
                      <a:pt x="119" y="107"/>
                      <a:pt x="119" y="107"/>
                      <a:pt x="119" y="107"/>
                    </a:cubicBezTo>
                    <a:cubicBezTo>
                      <a:pt x="119" y="108"/>
                      <a:pt x="120" y="110"/>
                      <a:pt x="122" y="110"/>
                    </a:cubicBezTo>
                    <a:cubicBezTo>
                      <a:pt x="153" y="110"/>
                      <a:pt x="153" y="110"/>
                      <a:pt x="153" y="110"/>
                    </a:cubicBezTo>
                    <a:cubicBezTo>
                      <a:pt x="155" y="110"/>
                      <a:pt x="156" y="108"/>
                      <a:pt x="156" y="107"/>
                    </a:cubicBezTo>
                    <a:cubicBezTo>
                      <a:pt x="156" y="91"/>
                      <a:pt x="156" y="91"/>
                      <a:pt x="156" y="91"/>
                    </a:cubicBezTo>
                    <a:cubicBezTo>
                      <a:pt x="156" y="90"/>
                      <a:pt x="155" y="88"/>
                      <a:pt x="153" y="88"/>
                    </a:cubicBezTo>
                    <a:close/>
                    <a:moveTo>
                      <a:pt x="150" y="104"/>
                    </a:moveTo>
                    <a:cubicBezTo>
                      <a:pt x="125" y="104"/>
                      <a:pt x="125" y="104"/>
                      <a:pt x="125" y="104"/>
                    </a:cubicBezTo>
                    <a:cubicBezTo>
                      <a:pt x="125" y="94"/>
                      <a:pt x="125" y="94"/>
                      <a:pt x="125" y="94"/>
                    </a:cubicBezTo>
                    <a:cubicBezTo>
                      <a:pt x="150" y="94"/>
                      <a:pt x="150" y="94"/>
                      <a:pt x="150" y="94"/>
                    </a:cubicBezTo>
                    <a:lnTo>
                      <a:pt x="150" y="104"/>
                    </a:lnTo>
                    <a:close/>
                    <a:moveTo>
                      <a:pt x="78" y="49"/>
                    </a:moveTo>
                    <a:cubicBezTo>
                      <a:pt x="77" y="49"/>
                      <a:pt x="75" y="51"/>
                      <a:pt x="75" y="52"/>
                    </a:cubicBezTo>
                    <a:cubicBezTo>
                      <a:pt x="75" y="141"/>
                      <a:pt x="75" y="141"/>
                      <a:pt x="75" y="141"/>
                    </a:cubicBezTo>
                    <a:cubicBezTo>
                      <a:pt x="75" y="143"/>
                      <a:pt x="77" y="144"/>
                      <a:pt x="78" y="144"/>
                    </a:cubicBezTo>
                    <a:cubicBezTo>
                      <a:pt x="80" y="144"/>
                      <a:pt x="81" y="143"/>
                      <a:pt x="81" y="141"/>
                    </a:cubicBezTo>
                    <a:cubicBezTo>
                      <a:pt x="81" y="52"/>
                      <a:pt x="81" y="52"/>
                      <a:pt x="81" y="52"/>
                    </a:cubicBezTo>
                    <a:cubicBezTo>
                      <a:pt x="81" y="51"/>
                      <a:pt x="80" y="49"/>
                      <a:pt x="78" y="49"/>
                    </a:cubicBezTo>
                    <a:close/>
                    <a:moveTo>
                      <a:pt x="35" y="65"/>
                    </a:moveTo>
                    <a:cubicBezTo>
                      <a:pt x="3" y="65"/>
                      <a:pt x="3" y="65"/>
                      <a:pt x="3" y="65"/>
                    </a:cubicBezTo>
                    <a:cubicBezTo>
                      <a:pt x="1" y="65"/>
                      <a:pt x="0" y="66"/>
                      <a:pt x="0" y="68"/>
                    </a:cubicBezTo>
                    <a:cubicBezTo>
                      <a:pt x="0" y="83"/>
                      <a:pt x="0" y="83"/>
                      <a:pt x="0" y="83"/>
                    </a:cubicBezTo>
                    <a:cubicBezTo>
                      <a:pt x="0" y="85"/>
                      <a:pt x="1" y="86"/>
                      <a:pt x="3" y="86"/>
                    </a:cubicBezTo>
                    <a:cubicBezTo>
                      <a:pt x="35" y="86"/>
                      <a:pt x="35" y="86"/>
                      <a:pt x="35" y="86"/>
                    </a:cubicBezTo>
                    <a:cubicBezTo>
                      <a:pt x="36" y="86"/>
                      <a:pt x="38" y="85"/>
                      <a:pt x="38" y="83"/>
                    </a:cubicBezTo>
                    <a:cubicBezTo>
                      <a:pt x="38" y="68"/>
                      <a:pt x="38" y="68"/>
                      <a:pt x="38" y="68"/>
                    </a:cubicBezTo>
                    <a:cubicBezTo>
                      <a:pt x="38" y="66"/>
                      <a:pt x="36" y="65"/>
                      <a:pt x="35" y="65"/>
                    </a:cubicBezTo>
                    <a:close/>
                    <a:moveTo>
                      <a:pt x="32" y="80"/>
                    </a:moveTo>
                    <a:cubicBezTo>
                      <a:pt x="6" y="80"/>
                      <a:pt x="6" y="80"/>
                      <a:pt x="6" y="80"/>
                    </a:cubicBezTo>
                    <a:cubicBezTo>
                      <a:pt x="6" y="71"/>
                      <a:pt x="6" y="71"/>
                      <a:pt x="6" y="71"/>
                    </a:cubicBezTo>
                    <a:cubicBezTo>
                      <a:pt x="32" y="71"/>
                      <a:pt x="32" y="71"/>
                      <a:pt x="32" y="71"/>
                    </a:cubicBezTo>
                    <a:lnTo>
                      <a:pt x="32" y="80"/>
                    </a:lnTo>
                    <a:close/>
                    <a:moveTo>
                      <a:pt x="94" y="22"/>
                    </a:moveTo>
                    <a:cubicBezTo>
                      <a:pt x="62" y="22"/>
                      <a:pt x="62" y="22"/>
                      <a:pt x="62" y="22"/>
                    </a:cubicBezTo>
                    <a:cubicBezTo>
                      <a:pt x="61" y="22"/>
                      <a:pt x="59" y="23"/>
                      <a:pt x="59" y="25"/>
                    </a:cubicBezTo>
                    <a:cubicBezTo>
                      <a:pt x="59" y="40"/>
                      <a:pt x="59" y="40"/>
                      <a:pt x="59" y="40"/>
                    </a:cubicBezTo>
                    <a:cubicBezTo>
                      <a:pt x="59" y="42"/>
                      <a:pt x="61" y="43"/>
                      <a:pt x="62" y="43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6" y="43"/>
                      <a:pt x="97" y="42"/>
                      <a:pt x="97" y="40"/>
                    </a:cubicBezTo>
                    <a:cubicBezTo>
                      <a:pt x="97" y="25"/>
                      <a:pt x="97" y="25"/>
                      <a:pt x="97" y="25"/>
                    </a:cubicBezTo>
                    <a:cubicBezTo>
                      <a:pt x="97" y="23"/>
                      <a:pt x="96" y="22"/>
                      <a:pt x="94" y="22"/>
                    </a:cubicBezTo>
                    <a:close/>
                    <a:moveTo>
                      <a:pt x="91" y="37"/>
                    </a:moveTo>
                    <a:cubicBezTo>
                      <a:pt x="65" y="37"/>
                      <a:pt x="65" y="37"/>
                      <a:pt x="65" y="37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91" y="28"/>
                      <a:pt x="91" y="28"/>
                      <a:pt x="91" y="28"/>
                    </a:cubicBezTo>
                    <a:lnTo>
                      <a:pt x="91" y="37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91" name="Freeform 125"/>
              <p:cNvSpPr>
                <a:spLocks noEditPoints="1"/>
              </p:cNvSpPr>
              <p:nvPr/>
            </p:nvSpPr>
            <p:spPr bwMode="auto">
              <a:xfrm>
                <a:off x="6504" y="989"/>
                <a:ext cx="402" cy="236"/>
              </a:xfrm>
              <a:custGeom>
                <a:avLst/>
                <a:gdLst>
                  <a:gd name="T0" fmla="*/ 167 w 170"/>
                  <a:gd name="T1" fmla="*/ 0 h 100"/>
                  <a:gd name="T2" fmla="*/ 164 w 170"/>
                  <a:gd name="T3" fmla="*/ 3 h 100"/>
                  <a:gd name="T4" fmla="*/ 164 w 170"/>
                  <a:gd name="T5" fmla="*/ 45 h 100"/>
                  <a:gd name="T6" fmla="*/ 86 w 170"/>
                  <a:gd name="T7" fmla="*/ 1 h 100"/>
                  <a:gd name="T8" fmla="*/ 83 w 170"/>
                  <a:gd name="T9" fmla="*/ 1 h 100"/>
                  <a:gd name="T10" fmla="*/ 82 w 170"/>
                  <a:gd name="T11" fmla="*/ 3 h 100"/>
                  <a:gd name="T12" fmla="*/ 82 w 170"/>
                  <a:gd name="T13" fmla="*/ 45 h 100"/>
                  <a:gd name="T14" fmla="*/ 5 w 170"/>
                  <a:gd name="T15" fmla="*/ 1 h 100"/>
                  <a:gd name="T16" fmla="*/ 2 w 170"/>
                  <a:gd name="T17" fmla="*/ 1 h 100"/>
                  <a:gd name="T18" fmla="*/ 0 w 170"/>
                  <a:gd name="T19" fmla="*/ 3 h 100"/>
                  <a:gd name="T20" fmla="*/ 0 w 170"/>
                  <a:gd name="T21" fmla="*/ 97 h 100"/>
                  <a:gd name="T22" fmla="*/ 2 w 170"/>
                  <a:gd name="T23" fmla="*/ 99 h 100"/>
                  <a:gd name="T24" fmla="*/ 3 w 170"/>
                  <a:gd name="T25" fmla="*/ 100 h 100"/>
                  <a:gd name="T26" fmla="*/ 5 w 170"/>
                  <a:gd name="T27" fmla="*/ 99 h 100"/>
                  <a:gd name="T28" fmla="*/ 82 w 170"/>
                  <a:gd name="T29" fmla="*/ 55 h 100"/>
                  <a:gd name="T30" fmla="*/ 82 w 170"/>
                  <a:gd name="T31" fmla="*/ 97 h 100"/>
                  <a:gd name="T32" fmla="*/ 83 w 170"/>
                  <a:gd name="T33" fmla="*/ 99 h 100"/>
                  <a:gd name="T34" fmla="*/ 85 w 170"/>
                  <a:gd name="T35" fmla="*/ 100 h 100"/>
                  <a:gd name="T36" fmla="*/ 86 w 170"/>
                  <a:gd name="T37" fmla="*/ 99 h 100"/>
                  <a:gd name="T38" fmla="*/ 164 w 170"/>
                  <a:gd name="T39" fmla="*/ 55 h 100"/>
                  <a:gd name="T40" fmla="*/ 164 w 170"/>
                  <a:gd name="T41" fmla="*/ 97 h 100"/>
                  <a:gd name="T42" fmla="*/ 167 w 170"/>
                  <a:gd name="T43" fmla="*/ 100 h 100"/>
                  <a:gd name="T44" fmla="*/ 170 w 170"/>
                  <a:gd name="T45" fmla="*/ 97 h 100"/>
                  <a:gd name="T46" fmla="*/ 170 w 170"/>
                  <a:gd name="T47" fmla="*/ 3 h 100"/>
                  <a:gd name="T48" fmla="*/ 167 w 170"/>
                  <a:gd name="T49" fmla="*/ 0 h 100"/>
                  <a:gd name="T50" fmla="*/ 6 w 170"/>
                  <a:gd name="T51" fmla="*/ 92 h 100"/>
                  <a:gd name="T52" fmla="*/ 6 w 170"/>
                  <a:gd name="T53" fmla="*/ 9 h 100"/>
                  <a:gd name="T54" fmla="*/ 79 w 170"/>
                  <a:gd name="T55" fmla="*/ 50 h 100"/>
                  <a:gd name="T56" fmla="*/ 6 w 170"/>
                  <a:gd name="T57" fmla="*/ 92 h 100"/>
                  <a:gd name="T58" fmla="*/ 88 w 170"/>
                  <a:gd name="T59" fmla="*/ 92 h 100"/>
                  <a:gd name="T60" fmla="*/ 88 w 170"/>
                  <a:gd name="T61" fmla="*/ 50 h 100"/>
                  <a:gd name="T62" fmla="*/ 88 w 170"/>
                  <a:gd name="T63" fmla="*/ 50 h 100"/>
                  <a:gd name="T64" fmla="*/ 88 w 170"/>
                  <a:gd name="T65" fmla="*/ 50 h 100"/>
                  <a:gd name="T66" fmla="*/ 88 w 170"/>
                  <a:gd name="T67" fmla="*/ 9 h 100"/>
                  <a:gd name="T68" fmla="*/ 160 w 170"/>
                  <a:gd name="T69" fmla="*/ 50 h 100"/>
                  <a:gd name="T70" fmla="*/ 88 w 170"/>
                  <a:gd name="T71" fmla="*/ 92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0" h="100">
                    <a:moveTo>
                      <a:pt x="167" y="0"/>
                    </a:moveTo>
                    <a:cubicBezTo>
                      <a:pt x="165" y="0"/>
                      <a:pt x="164" y="2"/>
                      <a:pt x="164" y="3"/>
                    </a:cubicBezTo>
                    <a:cubicBezTo>
                      <a:pt x="164" y="45"/>
                      <a:pt x="164" y="45"/>
                      <a:pt x="164" y="45"/>
                    </a:cubicBezTo>
                    <a:cubicBezTo>
                      <a:pt x="86" y="1"/>
                      <a:pt x="86" y="1"/>
                      <a:pt x="86" y="1"/>
                    </a:cubicBezTo>
                    <a:cubicBezTo>
                      <a:pt x="85" y="0"/>
                      <a:pt x="84" y="0"/>
                      <a:pt x="83" y="1"/>
                    </a:cubicBezTo>
                    <a:cubicBezTo>
                      <a:pt x="82" y="1"/>
                      <a:pt x="82" y="2"/>
                      <a:pt x="82" y="3"/>
                    </a:cubicBezTo>
                    <a:cubicBezTo>
                      <a:pt x="82" y="45"/>
                      <a:pt x="82" y="45"/>
                      <a:pt x="82" y="45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2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97"/>
                      <a:pt x="0" y="97"/>
                      <a:pt x="0" y="97"/>
                    </a:cubicBezTo>
                    <a:cubicBezTo>
                      <a:pt x="0" y="98"/>
                      <a:pt x="1" y="99"/>
                      <a:pt x="2" y="99"/>
                    </a:cubicBezTo>
                    <a:cubicBezTo>
                      <a:pt x="2" y="100"/>
                      <a:pt x="2" y="100"/>
                      <a:pt x="3" y="100"/>
                    </a:cubicBezTo>
                    <a:cubicBezTo>
                      <a:pt x="4" y="100"/>
                      <a:pt x="4" y="100"/>
                      <a:pt x="5" y="99"/>
                    </a:cubicBezTo>
                    <a:cubicBezTo>
                      <a:pt x="82" y="55"/>
                      <a:pt x="82" y="55"/>
                      <a:pt x="82" y="55"/>
                    </a:cubicBezTo>
                    <a:cubicBezTo>
                      <a:pt x="82" y="97"/>
                      <a:pt x="82" y="97"/>
                      <a:pt x="82" y="97"/>
                    </a:cubicBezTo>
                    <a:cubicBezTo>
                      <a:pt x="82" y="98"/>
                      <a:pt x="82" y="99"/>
                      <a:pt x="83" y="99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85" y="100"/>
                      <a:pt x="86" y="100"/>
                      <a:pt x="86" y="99"/>
                    </a:cubicBezTo>
                    <a:cubicBezTo>
                      <a:pt x="164" y="55"/>
                      <a:pt x="164" y="55"/>
                      <a:pt x="164" y="55"/>
                    </a:cubicBezTo>
                    <a:cubicBezTo>
                      <a:pt x="164" y="97"/>
                      <a:pt x="164" y="97"/>
                      <a:pt x="164" y="97"/>
                    </a:cubicBezTo>
                    <a:cubicBezTo>
                      <a:pt x="164" y="98"/>
                      <a:pt x="165" y="100"/>
                      <a:pt x="167" y="100"/>
                    </a:cubicBezTo>
                    <a:cubicBezTo>
                      <a:pt x="169" y="100"/>
                      <a:pt x="170" y="98"/>
                      <a:pt x="170" y="97"/>
                    </a:cubicBezTo>
                    <a:cubicBezTo>
                      <a:pt x="170" y="3"/>
                      <a:pt x="170" y="3"/>
                      <a:pt x="170" y="3"/>
                    </a:cubicBezTo>
                    <a:cubicBezTo>
                      <a:pt x="170" y="2"/>
                      <a:pt x="169" y="0"/>
                      <a:pt x="167" y="0"/>
                    </a:cubicBezTo>
                    <a:close/>
                    <a:moveTo>
                      <a:pt x="6" y="92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79" y="50"/>
                      <a:pt x="79" y="50"/>
                      <a:pt x="79" y="50"/>
                    </a:cubicBezTo>
                    <a:lnTo>
                      <a:pt x="6" y="92"/>
                    </a:lnTo>
                    <a:close/>
                    <a:moveTo>
                      <a:pt x="88" y="92"/>
                    </a:moveTo>
                    <a:cubicBezTo>
                      <a:pt x="88" y="50"/>
                      <a:pt x="88" y="50"/>
                      <a:pt x="88" y="50"/>
                    </a:cubicBezTo>
                    <a:cubicBezTo>
                      <a:pt x="88" y="50"/>
                      <a:pt x="88" y="50"/>
                      <a:pt x="88" y="50"/>
                    </a:cubicBezTo>
                    <a:cubicBezTo>
                      <a:pt x="88" y="50"/>
                      <a:pt x="88" y="50"/>
                      <a:pt x="88" y="50"/>
                    </a:cubicBezTo>
                    <a:cubicBezTo>
                      <a:pt x="88" y="9"/>
                      <a:pt x="88" y="9"/>
                      <a:pt x="88" y="9"/>
                    </a:cubicBezTo>
                    <a:cubicBezTo>
                      <a:pt x="160" y="50"/>
                      <a:pt x="160" y="50"/>
                      <a:pt x="160" y="50"/>
                    </a:cubicBezTo>
                    <a:lnTo>
                      <a:pt x="88" y="92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92" name="Freeform 126"/>
              <p:cNvSpPr>
                <a:spLocks noEditPoints="1"/>
              </p:cNvSpPr>
              <p:nvPr/>
            </p:nvSpPr>
            <p:spPr bwMode="auto">
              <a:xfrm>
                <a:off x="5790" y="989"/>
                <a:ext cx="402" cy="236"/>
              </a:xfrm>
              <a:custGeom>
                <a:avLst/>
                <a:gdLst>
                  <a:gd name="T0" fmla="*/ 168 w 170"/>
                  <a:gd name="T1" fmla="*/ 1 h 100"/>
                  <a:gd name="T2" fmla="*/ 165 w 170"/>
                  <a:gd name="T3" fmla="*/ 1 h 100"/>
                  <a:gd name="T4" fmla="*/ 88 w 170"/>
                  <a:gd name="T5" fmla="*/ 45 h 100"/>
                  <a:gd name="T6" fmla="*/ 88 w 170"/>
                  <a:gd name="T7" fmla="*/ 3 h 100"/>
                  <a:gd name="T8" fmla="*/ 86 w 170"/>
                  <a:gd name="T9" fmla="*/ 1 h 100"/>
                  <a:gd name="T10" fmla="*/ 83 w 170"/>
                  <a:gd name="T11" fmla="*/ 1 h 100"/>
                  <a:gd name="T12" fmla="*/ 1 w 170"/>
                  <a:gd name="T13" fmla="*/ 47 h 100"/>
                  <a:gd name="T14" fmla="*/ 0 w 170"/>
                  <a:gd name="T15" fmla="*/ 50 h 100"/>
                  <a:gd name="T16" fmla="*/ 1 w 170"/>
                  <a:gd name="T17" fmla="*/ 53 h 100"/>
                  <a:gd name="T18" fmla="*/ 83 w 170"/>
                  <a:gd name="T19" fmla="*/ 100 h 100"/>
                  <a:gd name="T20" fmla="*/ 85 w 170"/>
                  <a:gd name="T21" fmla="*/ 100 h 100"/>
                  <a:gd name="T22" fmla="*/ 86 w 170"/>
                  <a:gd name="T23" fmla="*/ 99 h 100"/>
                  <a:gd name="T24" fmla="*/ 88 w 170"/>
                  <a:gd name="T25" fmla="*/ 97 h 100"/>
                  <a:gd name="T26" fmla="*/ 88 w 170"/>
                  <a:gd name="T27" fmla="*/ 55 h 100"/>
                  <a:gd name="T28" fmla="*/ 165 w 170"/>
                  <a:gd name="T29" fmla="*/ 100 h 100"/>
                  <a:gd name="T30" fmla="*/ 167 w 170"/>
                  <a:gd name="T31" fmla="*/ 100 h 100"/>
                  <a:gd name="T32" fmla="*/ 168 w 170"/>
                  <a:gd name="T33" fmla="*/ 99 h 100"/>
                  <a:gd name="T34" fmla="*/ 170 w 170"/>
                  <a:gd name="T35" fmla="*/ 97 h 100"/>
                  <a:gd name="T36" fmla="*/ 170 w 170"/>
                  <a:gd name="T37" fmla="*/ 3 h 100"/>
                  <a:gd name="T38" fmla="*/ 168 w 170"/>
                  <a:gd name="T39" fmla="*/ 1 h 100"/>
                  <a:gd name="T40" fmla="*/ 82 w 170"/>
                  <a:gd name="T41" fmla="*/ 50 h 100"/>
                  <a:gd name="T42" fmla="*/ 82 w 170"/>
                  <a:gd name="T43" fmla="*/ 50 h 100"/>
                  <a:gd name="T44" fmla="*/ 82 w 170"/>
                  <a:gd name="T45" fmla="*/ 50 h 100"/>
                  <a:gd name="T46" fmla="*/ 82 w 170"/>
                  <a:gd name="T47" fmla="*/ 92 h 100"/>
                  <a:gd name="T48" fmla="*/ 9 w 170"/>
                  <a:gd name="T49" fmla="*/ 50 h 100"/>
                  <a:gd name="T50" fmla="*/ 82 w 170"/>
                  <a:gd name="T51" fmla="*/ 8 h 100"/>
                  <a:gd name="T52" fmla="*/ 82 w 170"/>
                  <a:gd name="T53" fmla="*/ 50 h 100"/>
                  <a:gd name="T54" fmla="*/ 164 w 170"/>
                  <a:gd name="T55" fmla="*/ 92 h 100"/>
                  <a:gd name="T56" fmla="*/ 91 w 170"/>
                  <a:gd name="T57" fmla="*/ 50 h 100"/>
                  <a:gd name="T58" fmla="*/ 164 w 170"/>
                  <a:gd name="T59" fmla="*/ 8 h 100"/>
                  <a:gd name="T60" fmla="*/ 164 w 170"/>
                  <a:gd name="T61" fmla="*/ 92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70" h="100">
                    <a:moveTo>
                      <a:pt x="168" y="1"/>
                    </a:moveTo>
                    <a:cubicBezTo>
                      <a:pt x="167" y="0"/>
                      <a:pt x="166" y="0"/>
                      <a:pt x="165" y="1"/>
                    </a:cubicBezTo>
                    <a:cubicBezTo>
                      <a:pt x="88" y="45"/>
                      <a:pt x="88" y="45"/>
                      <a:pt x="88" y="45"/>
                    </a:cubicBezTo>
                    <a:cubicBezTo>
                      <a:pt x="88" y="3"/>
                      <a:pt x="88" y="3"/>
                      <a:pt x="88" y="3"/>
                    </a:cubicBezTo>
                    <a:cubicBezTo>
                      <a:pt x="88" y="2"/>
                      <a:pt x="87" y="1"/>
                      <a:pt x="86" y="1"/>
                    </a:cubicBezTo>
                    <a:cubicBezTo>
                      <a:pt x="85" y="0"/>
                      <a:pt x="84" y="0"/>
                      <a:pt x="83" y="1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0" y="48"/>
                      <a:pt x="0" y="49"/>
                      <a:pt x="0" y="50"/>
                    </a:cubicBezTo>
                    <a:cubicBezTo>
                      <a:pt x="0" y="51"/>
                      <a:pt x="0" y="52"/>
                      <a:pt x="1" y="53"/>
                    </a:cubicBezTo>
                    <a:cubicBezTo>
                      <a:pt x="83" y="100"/>
                      <a:pt x="83" y="100"/>
                      <a:pt x="83" y="100"/>
                    </a:cubicBezTo>
                    <a:cubicBezTo>
                      <a:pt x="84" y="100"/>
                      <a:pt x="84" y="100"/>
                      <a:pt x="85" y="100"/>
                    </a:cubicBezTo>
                    <a:cubicBezTo>
                      <a:pt x="85" y="100"/>
                      <a:pt x="86" y="100"/>
                      <a:pt x="86" y="99"/>
                    </a:cubicBezTo>
                    <a:cubicBezTo>
                      <a:pt x="87" y="99"/>
                      <a:pt x="88" y="98"/>
                      <a:pt x="88" y="97"/>
                    </a:cubicBezTo>
                    <a:cubicBezTo>
                      <a:pt x="88" y="55"/>
                      <a:pt x="88" y="55"/>
                      <a:pt x="88" y="55"/>
                    </a:cubicBezTo>
                    <a:cubicBezTo>
                      <a:pt x="165" y="100"/>
                      <a:pt x="165" y="100"/>
                      <a:pt x="165" y="100"/>
                    </a:cubicBezTo>
                    <a:cubicBezTo>
                      <a:pt x="166" y="100"/>
                      <a:pt x="166" y="100"/>
                      <a:pt x="167" y="100"/>
                    </a:cubicBezTo>
                    <a:cubicBezTo>
                      <a:pt x="167" y="100"/>
                      <a:pt x="168" y="100"/>
                      <a:pt x="168" y="99"/>
                    </a:cubicBezTo>
                    <a:cubicBezTo>
                      <a:pt x="169" y="99"/>
                      <a:pt x="170" y="98"/>
                      <a:pt x="170" y="97"/>
                    </a:cubicBezTo>
                    <a:cubicBezTo>
                      <a:pt x="170" y="3"/>
                      <a:pt x="170" y="3"/>
                      <a:pt x="170" y="3"/>
                    </a:cubicBezTo>
                    <a:cubicBezTo>
                      <a:pt x="170" y="2"/>
                      <a:pt x="169" y="1"/>
                      <a:pt x="168" y="1"/>
                    </a:cubicBezTo>
                    <a:close/>
                    <a:moveTo>
                      <a:pt x="82" y="50"/>
                    </a:moveTo>
                    <a:cubicBezTo>
                      <a:pt x="82" y="50"/>
                      <a:pt x="82" y="50"/>
                      <a:pt x="82" y="50"/>
                    </a:cubicBezTo>
                    <a:cubicBezTo>
                      <a:pt x="82" y="50"/>
                      <a:pt x="82" y="50"/>
                      <a:pt x="82" y="50"/>
                    </a:cubicBezTo>
                    <a:cubicBezTo>
                      <a:pt x="82" y="92"/>
                      <a:pt x="82" y="92"/>
                      <a:pt x="82" y="92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82" y="8"/>
                      <a:pt x="82" y="8"/>
                      <a:pt x="82" y="8"/>
                    </a:cubicBezTo>
                    <a:lnTo>
                      <a:pt x="82" y="50"/>
                    </a:lnTo>
                    <a:close/>
                    <a:moveTo>
                      <a:pt x="164" y="92"/>
                    </a:moveTo>
                    <a:cubicBezTo>
                      <a:pt x="91" y="50"/>
                      <a:pt x="91" y="50"/>
                      <a:pt x="91" y="50"/>
                    </a:cubicBezTo>
                    <a:cubicBezTo>
                      <a:pt x="164" y="8"/>
                      <a:pt x="164" y="8"/>
                      <a:pt x="164" y="8"/>
                    </a:cubicBezTo>
                    <a:lnTo>
                      <a:pt x="164" y="92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93" name="Freeform 127"/>
              <p:cNvSpPr>
                <a:spLocks noEditPoints="1"/>
              </p:cNvSpPr>
              <p:nvPr/>
            </p:nvSpPr>
            <p:spPr bwMode="auto">
              <a:xfrm>
                <a:off x="5114" y="942"/>
                <a:ext cx="324" cy="331"/>
              </a:xfrm>
              <a:custGeom>
                <a:avLst/>
                <a:gdLst>
                  <a:gd name="T0" fmla="*/ 134 w 137"/>
                  <a:gd name="T1" fmla="*/ 134 h 140"/>
                  <a:gd name="T2" fmla="*/ 3 w 137"/>
                  <a:gd name="T3" fmla="*/ 134 h 140"/>
                  <a:gd name="T4" fmla="*/ 0 w 137"/>
                  <a:gd name="T5" fmla="*/ 137 h 140"/>
                  <a:gd name="T6" fmla="*/ 3 w 137"/>
                  <a:gd name="T7" fmla="*/ 140 h 140"/>
                  <a:gd name="T8" fmla="*/ 134 w 137"/>
                  <a:gd name="T9" fmla="*/ 140 h 140"/>
                  <a:gd name="T10" fmla="*/ 137 w 137"/>
                  <a:gd name="T11" fmla="*/ 137 h 140"/>
                  <a:gd name="T12" fmla="*/ 134 w 137"/>
                  <a:gd name="T13" fmla="*/ 134 h 140"/>
                  <a:gd name="T14" fmla="*/ 3 w 137"/>
                  <a:gd name="T15" fmla="*/ 121 h 140"/>
                  <a:gd name="T16" fmla="*/ 134 w 137"/>
                  <a:gd name="T17" fmla="*/ 121 h 140"/>
                  <a:gd name="T18" fmla="*/ 137 w 137"/>
                  <a:gd name="T19" fmla="*/ 119 h 140"/>
                  <a:gd name="T20" fmla="*/ 137 w 137"/>
                  <a:gd name="T21" fmla="*/ 116 h 140"/>
                  <a:gd name="T22" fmla="*/ 71 w 137"/>
                  <a:gd name="T23" fmla="*/ 2 h 140"/>
                  <a:gd name="T24" fmla="*/ 66 w 137"/>
                  <a:gd name="T25" fmla="*/ 2 h 140"/>
                  <a:gd name="T26" fmla="*/ 0 w 137"/>
                  <a:gd name="T27" fmla="*/ 116 h 140"/>
                  <a:gd name="T28" fmla="*/ 0 w 137"/>
                  <a:gd name="T29" fmla="*/ 119 h 140"/>
                  <a:gd name="T30" fmla="*/ 3 w 137"/>
                  <a:gd name="T31" fmla="*/ 121 h 140"/>
                  <a:gd name="T32" fmla="*/ 69 w 137"/>
                  <a:gd name="T33" fmla="*/ 9 h 140"/>
                  <a:gd name="T34" fmla="*/ 129 w 137"/>
                  <a:gd name="T35" fmla="*/ 115 h 140"/>
                  <a:gd name="T36" fmla="*/ 8 w 137"/>
                  <a:gd name="T37" fmla="*/ 115 h 140"/>
                  <a:gd name="T38" fmla="*/ 69 w 137"/>
                  <a:gd name="T39" fmla="*/ 9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7" h="140">
                    <a:moveTo>
                      <a:pt x="134" y="134"/>
                    </a:moveTo>
                    <a:cubicBezTo>
                      <a:pt x="3" y="134"/>
                      <a:pt x="3" y="134"/>
                      <a:pt x="3" y="134"/>
                    </a:cubicBezTo>
                    <a:cubicBezTo>
                      <a:pt x="1" y="134"/>
                      <a:pt x="0" y="135"/>
                      <a:pt x="0" y="137"/>
                    </a:cubicBezTo>
                    <a:cubicBezTo>
                      <a:pt x="0" y="139"/>
                      <a:pt x="1" y="140"/>
                      <a:pt x="3" y="140"/>
                    </a:cubicBezTo>
                    <a:cubicBezTo>
                      <a:pt x="134" y="140"/>
                      <a:pt x="134" y="140"/>
                      <a:pt x="134" y="140"/>
                    </a:cubicBezTo>
                    <a:cubicBezTo>
                      <a:pt x="136" y="140"/>
                      <a:pt x="137" y="139"/>
                      <a:pt x="137" y="137"/>
                    </a:cubicBezTo>
                    <a:cubicBezTo>
                      <a:pt x="137" y="135"/>
                      <a:pt x="136" y="134"/>
                      <a:pt x="134" y="134"/>
                    </a:cubicBezTo>
                    <a:close/>
                    <a:moveTo>
                      <a:pt x="3" y="121"/>
                    </a:moveTo>
                    <a:cubicBezTo>
                      <a:pt x="134" y="121"/>
                      <a:pt x="134" y="121"/>
                      <a:pt x="134" y="121"/>
                    </a:cubicBezTo>
                    <a:cubicBezTo>
                      <a:pt x="135" y="121"/>
                      <a:pt x="136" y="120"/>
                      <a:pt x="137" y="119"/>
                    </a:cubicBezTo>
                    <a:cubicBezTo>
                      <a:pt x="137" y="118"/>
                      <a:pt x="137" y="117"/>
                      <a:pt x="137" y="116"/>
                    </a:cubicBezTo>
                    <a:cubicBezTo>
                      <a:pt x="71" y="2"/>
                      <a:pt x="71" y="2"/>
                      <a:pt x="71" y="2"/>
                    </a:cubicBezTo>
                    <a:cubicBezTo>
                      <a:pt x="70" y="0"/>
                      <a:pt x="67" y="0"/>
                      <a:pt x="66" y="2"/>
                    </a:cubicBezTo>
                    <a:cubicBezTo>
                      <a:pt x="0" y="116"/>
                      <a:pt x="0" y="116"/>
                      <a:pt x="0" y="116"/>
                    </a:cubicBezTo>
                    <a:cubicBezTo>
                      <a:pt x="0" y="117"/>
                      <a:pt x="0" y="118"/>
                      <a:pt x="0" y="119"/>
                    </a:cubicBezTo>
                    <a:cubicBezTo>
                      <a:pt x="1" y="120"/>
                      <a:pt x="2" y="121"/>
                      <a:pt x="3" y="121"/>
                    </a:cubicBezTo>
                    <a:close/>
                    <a:moveTo>
                      <a:pt x="69" y="9"/>
                    </a:moveTo>
                    <a:cubicBezTo>
                      <a:pt x="129" y="115"/>
                      <a:pt x="129" y="115"/>
                      <a:pt x="129" y="115"/>
                    </a:cubicBezTo>
                    <a:cubicBezTo>
                      <a:pt x="8" y="115"/>
                      <a:pt x="8" y="115"/>
                      <a:pt x="8" y="115"/>
                    </a:cubicBezTo>
                    <a:lnTo>
                      <a:pt x="69" y="9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94" name="Freeform 128"/>
              <p:cNvSpPr>
                <a:spLocks noEditPoints="1"/>
              </p:cNvSpPr>
              <p:nvPr/>
            </p:nvSpPr>
            <p:spPr bwMode="auto">
              <a:xfrm>
                <a:off x="4419" y="965"/>
                <a:ext cx="286" cy="284"/>
              </a:xfrm>
              <a:custGeom>
                <a:avLst/>
                <a:gdLst>
                  <a:gd name="T0" fmla="*/ 118 w 121"/>
                  <a:gd name="T1" fmla="*/ 0 h 120"/>
                  <a:gd name="T2" fmla="*/ 3 w 121"/>
                  <a:gd name="T3" fmla="*/ 0 h 120"/>
                  <a:gd name="T4" fmla="*/ 0 w 121"/>
                  <a:gd name="T5" fmla="*/ 3 h 120"/>
                  <a:gd name="T6" fmla="*/ 0 w 121"/>
                  <a:gd name="T7" fmla="*/ 117 h 120"/>
                  <a:gd name="T8" fmla="*/ 3 w 121"/>
                  <a:gd name="T9" fmla="*/ 120 h 120"/>
                  <a:gd name="T10" fmla="*/ 118 w 121"/>
                  <a:gd name="T11" fmla="*/ 120 h 120"/>
                  <a:gd name="T12" fmla="*/ 121 w 121"/>
                  <a:gd name="T13" fmla="*/ 117 h 120"/>
                  <a:gd name="T14" fmla="*/ 121 w 121"/>
                  <a:gd name="T15" fmla="*/ 3 h 120"/>
                  <a:gd name="T16" fmla="*/ 118 w 121"/>
                  <a:gd name="T17" fmla="*/ 0 h 120"/>
                  <a:gd name="T18" fmla="*/ 115 w 121"/>
                  <a:gd name="T19" fmla="*/ 114 h 120"/>
                  <a:gd name="T20" fmla="*/ 6 w 121"/>
                  <a:gd name="T21" fmla="*/ 114 h 120"/>
                  <a:gd name="T22" fmla="*/ 6 w 121"/>
                  <a:gd name="T23" fmla="*/ 6 h 120"/>
                  <a:gd name="T24" fmla="*/ 115 w 121"/>
                  <a:gd name="T25" fmla="*/ 6 h 120"/>
                  <a:gd name="T26" fmla="*/ 115 w 121"/>
                  <a:gd name="T27" fmla="*/ 11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1" h="120">
                    <a:moveTo>
                      <a:pt x="118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117"/>
                      <a:pt x="0" y="117"/>
                      <a:pt x="0" y="117"/>
                    </a:cubicBezTo>
                    <a:cubicBezTo>
                      <a:pt x="0" y="119"/>
                      <a:pt x="1" y="120"/>
                      <a:pt x="3" y="120"/>
                    </a:cubicBezTo>
                    <a:cubicBezTo>
                      <a:pt x="118" y="120"/>
                      <a:pt x="118" y="120"/>
                      <a:pt x="118" y="120"/>
                    </a:cubicBezTo>
                    <a:cubicBezTo>
                      <a:pt x="119" y="120"/>
                      <a:pt x="121" y="119"/>
                      <a:pt x="121" y="117"/>
                    </a:cubicBezTo>
                    <a:cubicBezTo>
                      <a:pt x="121" y="3"/>
                      <a:pt x="121" y="3"/>
                      <a:pt x="121" y="3"/>
                    </a:cubicBezTo>
                    <a:cubicBezTo>
                      <a:pt x="121" y="1"/>
                      <a:pt x="119" y="0"/>
                      <a:pt x="118" y="0"/>
                    </a:cubicBezTo>
                    <a:close/>
                    <a:moveTo>
                      <a:pt x="115" y="114"/>
                    </a:moveTo>
                    <a:cubicBezTo>
                      <a:pt x="6" y="114"/>
                      <a:pt x="6" y="114"/>
                      <a:pt x="6" y="114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115" y="6"/>
                      <a:pt x="115" y="6"/>
                      <a:pt x="115" y="6"/>
                    </a:cubicBezTo>
                    <a:lnTo>
                      <a:pt x="115" y="114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95" name="Freeform 129"/>
              <p:cNvSpPr>
                <a:spLocks noEditPoints="1"/>
              </p:cNvSpPr>
              <p:nvPr/>
            </p:nvSpPr>
            <p:spPr bwMode="auto">
              <a:xfrm>
                <a:off x="3705" y="944"/>
                <a:ext cx="284" cy="326"/>
              </a:xfrm>
              <a:custGeom>
                <a:avLst/>
                <a:gdLst>
                  <a:gd name="T0" fmla="*/ 119 w 120"/>
                  <a:gd name="T1" fmla="*/ 66 h 138"/>
                  <a:gd name="T2" fmla="*/ 4 w 120"/>
                  <a:gd name="T3" fmla="*/ 1 h 138"/>
                  <a:gd name="T4" fmla="*/ 1 w 120"/>
                  <a:gd name="T5" fmla="*/ 1 h 138"/>
                  <a:gd name="T6" fmla="*/ 0 w 120"/>
                  <a:gd name="T7" fmla="*/ 4 h 138"/>
                  <a:gd name="T8" fmla="*/ 0 w 120"/>
                  <a:gd name="T9" fmla="*/ 135 h 138"/>
                  <a:gd name="T10" fmla="*/ 1 w 120"/>
                  <a:gd name="T11" fmla="*/ 137 h 138"/>
                  <a:gd name="T12" fmla="*/ 3 w 120"/>
                  <a:gd name="T13" fmla="*/ 138 h 138"/>
                  <a:gd name="T14" fmla="*/ 4 w 120"/>
                  <a:gd name="T15" fmla="*/ 137 h 138"/>
                  <a:gd name="T16" fmla="*/ 119 w 120"/>
                  <a:gd name="T17" fmla="*/ 72 h 138"/>
                  <a:gd name="T18" fmla="*/ 120 w 120"/>
                  <a:gd name="T19" fmla="*/ 69 h 138"/>
                  <a:gd name="T20" fmla="*/ 119 w 120"/>
                  <a:gd name="T21" fmla="*/ 66 h 138"/>
                  <a:gd name="T22" fmla="*/ 6 w 120"/>
                  <a:gd name="T23" fmla="*/ 129 h 138"/>
                  <a:gd name="T24" fmla="*/ 6 w 120"/>
                  <a:gd name="T25" fmla="*/ 9 h 138"/>
                  <a:gd name="T26" fmla="*/ 111 w 120"/>
                  <a:gd name="T27" fmla="*/ 69 h 138"/>
                  <a:gd name="T28" fmla="*/ 6 w 120"/>
                  <a:gd name="T29" fmla="*/ 12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0" h="138">
                    <a:moveTo>
                      <a:pt x="119" y="66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3" y="0"/>
                      <a:pt x="2" y="0"/>
                      <a:pt x="1" y="1"/>
                    </a:cubicBezTo>
                    <a:cubicBezTo>
                      <a:pt x="0" y="1"/>
                      <a:pt x="0" y="2"/>
                      <a:pt x="0" y="4"/>
                    </a:cubicBezTo>
                    <a:cubicBezTo>
                      <a:pt x="0" y="135"/>
                      <a:pt x="0" y="135"/>
                      <a:pt x="0" y="135"/>
                    </a:cubicBezTo>
                    <a:cubicBezTo>
                      <a:pt x="0" y="136"/>
                      <a:pt x="0" y="137"/>
                      <a:pt x="1" y="137"/>
                    </a:cubicBezTo>
                    <a:cubicBezTo>
                      <a:pt x="2" y="137"/>
                      <a:pt x="2" y="138"/>
                      <a:pt x="3" y="138"/>
                    </a:cubicBezTo>
                    <a:cubicBezTo>
                      <a:pt x="3" y="138"/>
                      <a:pt x="4" y="137"/>
                      <a:pt x="4" y="137"/>
                    </a:cubicBezTo>
                    <a:cubicBezTo>
                      <a:pt x="119" y="72"/>
                      <a:pt x="119" y="72"/>
                      <a:pt x="119" y="72"/>
                    </a:cubicBezTo>
                    <a:cubicBezTo>
                      <a:pt x="120" y="71"/>
                      <a:pt x="120" y="70"/>
                      <a:pt x="120" y="69"/>
                    </a:cubicBezTo>
                    <a:cubicBezTo>
                      <a:pt x="120" y="68"/>
                      <a:pt x="120" y="67"/>
                      <a:pt x="119" y="66"/>
                    </a:cubicBezTo>
                    <a:close/>
                    <a:moveTo>
                      <a:pt x="6" y="129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111" y="69"/>
                      <a:pt x="111" y="69"/>
                      <a:pt x="111" y="69"/>
                    </a:cubicBezTo>
                    <a:lnTo>
                      <a:pt x="6" y="129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96" name="Freeform 130"/>
              <p:cNvSpPr>
                <a:spLocks noEditPoints="1"/>
              </p:cNvSpPr>
              <p:nvPr/>
            </p:nvSpPr>
            <p:spPr bwMode="auto">
              <a:xfrm>
                <a:off x="3079" y="930"/>
                <a:ext cx="109" cy="354"/>
              </a:xfrm>
              <a:custGeom>
                <a:avLst/>
                <a:gdLst>
                  <a:gd name="T0" fmla="*/ 3 w 46"/>
                  <a:gd name="T1" fmla="*/ 0 h 150"/>
                  <a:gd name="T2" fmla="*/ 0 w 46"/>
                  <a:gd name="T3" fmla="*/ 3 h 150"/>
                  <a:gd name="T4" fmla="*/ 0 w 46"/>
                  <a:gd name="T5" fmla="*/ 147 h 150"/>
                  <a:gd name="T6" fmla="*/ 3 w 46"/>
                  <a:gd name="T7" fmla="*/ 150 h 150"/>
                  <a:gd name="T8" fmla="*/ 6 w 46"/>
                  <a:gd name="T9" fmla="*/ 147 h 150"/>
                  <a:gd name="T10" fmla="*/ 6 w 46"/>
                  <a:gd name="T11" fmla="*/ 3 h 150"/>
                  <a:gd name="T12" fmla="*/ 3 w 46"/>
                  <a:gd name="T13" fmla="*/ 0 h 150"/>
                  <a:gd name="T14" fmla="*/ 43 w 46"/>
                  <a:gd name="T15" fmla="*/ 0 h 150"/>
                  <a:gd name="T16" fmla="*/ 40 w 46"/>
                  <a:gd name="T17" fmla="*/ 3 h 150"/>
                  <a:gd name="T18" fmla="*/ 40 w 46"/>
                  <a:gd name="T19" fmla="*/ 147 h 150"/>
                  <a:gd name="T20" fmla="*/ 43 w 46"/>
                  <a:gd name="T21" fmla="*/ 150 h 150"/>
                  <a:gd name="T22" fmla="*/ 46 w 46"/>
                  <a:gd name="T23" fmla="*/ 147 h 150"/>
                  <a:gd name="T24" fmla="*/ 46 w 46"/>
                  <a:gd name="T25" fmla="*/ 3 h 150"/>
                  <a:gd name="T26" fmla="*/ 43 w 46"/>
                  <a:gd name="T27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6" h="150">
                    <a:moveTo>
                      <a:pt x="3" y="0"/>
                    </a:moveTo>
                    <a:cubicBezTo>
                      <a:pt x="2" y="0"/>
                      <a:pt x="0" y="2"/>
                      <a:pt x="0" y="3"/>
                    </a:cubicBezTo>
                    <a:cubicBezTo>
                      <a:pt x="0" y="147"/>
                      <a:pt x="0" y="147"/>
                      <a:pt x="0" y="147"/>
                    </a:cubicBezTo>
                    <a:cubicBezTo>
                      <a:pt x="0" y="149"/>
                      <a:pt x="2" y="150"/>
                      <a:pt x="3" y="150"/>
                    </a:cubicBezTo>
                    <a:cubicBezTo>
                      <a:pt x="5" y="150"/>
                      <a:pt x="6" y="149"/>
                      <a:pt x="6" y="147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5" y="0"/>
                      <a:pt x="3" y="0"/>
                    </a:cubicBezTo>
                    <a:close/>
                    <a:moveTo>
                      <a:pt x="43" y="0"/>
                    </a:moveTo>
                    <a:cubicBezTo>
                      <a:pt x="41" y="0"/>
                      <a:pt x="40" y="2"/>
                      <a:pt x="40" y="3"/>
                    </a:cubicBezTo>
                    <a:cubicBezTo>
                      <a:pt x="40" y="147"/>
                      <a:pt x="40" y="147"/>
                      <a:pt x="40" y="147"/>
                    </a:cubicBezTo>
                    <a:cubicBezTo>
                      <a:pt x="40" y="149"/>
                      <a:pt x="41" y="150"/>
                      <a:pt x="43" y="150"/>
                    </a:cubicBezTo>
                    <a:cubicBezTo>
                      <a:pt x="44" y="150"/>
                      <a:pt x="46" y="149"/>
                      <a:pt x="46" y="147"/>
                    </a:cubicBezTo>
                    <a:cubicBezTo>
                      <a:pt x="46" y="3"/>
                      <a:pt x="46" y="3"/>
                      <a:pt x="46" y="3"/>
                    </a:cubicBezTo>
                    <a:cubicBezTo>
                      <a:pt x="46" y="2"/>
                      <a:pt x="44" y="0"/>
                      <a:pt x="43" y="0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97" name="Freeform 131"/>
              <p:cNvSpPr>
                <a:spLocks noEditPoints="1"/>
              </p:cNvSpPr>
              <p:nvPr/>
            </p:nvSpPr>
            <p:spPr bwMode="auto">
              <a:xfrm>
                <a:off x="2219" y="901"/>
                <a:ext cx="401" cy="412"/>
              </a:xfrm>
              <a:custGeom>
                <a:avLst/>
                <a:gdLst>
                  <a:gd name="T0" fmla="*/ 163 w 170"/>
                  <a:gd name="T1" fmla="*/ 0 h 174"/>
                  <a:gd name="T2" fmla="*/ 61 w 170"/>
                  <a:gd name="T3" fmla="*/ 0 h 174"/>
                  <a:gd name="T4" fmla="*/ 54 w 170"/>
                  <a:gd name="T5" fmla="*/ 5 h 174"/>
                  <a:gd name="T6" fmla="*/ 54 w 170"/>
                  <a:gd name="T7" fmla="*/ 47 h 174"/>
                  <a:gd name="T8" fmla="*/ 55 w 170"/>
                  <a:gd name="T9" fmla="*/ 49 h 174"/>
                  <a:gd name="T10" fmla="*/ 55 w 170"/>
                  <a:gd name="T11" fmla="*/ 141 h 174"/>
                  <a:gd name="T12" fmla="*/ 30 w 170"/>
                  <a:gd name="T13" fmla="*/ 131 h 174"/>
                  <a:gd name="T14" fmla="*/ 0 w 170"/>
                  <a:gd name="T15" fmla="*/ 153 h 174"/>
                  <a:gd name="T16" fmla="*/ 30 w 170"/>
                  <a:gd name="T17" fmla="*/ 174 h 174"/>
                  <a:gd name="T18" fmla="*/ 60 w 170"/>
                  <a:gd name="T19" fmla="*/ 154 h 174"/>
                  <a:gd name="T20" fmla="*/ 61 w 170"/>
                  <a:gd name="T21" fmla="*/ 152 h 174"/>
                  <a:gd name="T22" fmla="*/ 61 w 170"/>
                  <a:gd name="T23" fmla="*/ 53 h 174"/>
                  <a:gd name="T24" fmla="*/ 61 w 170"/>
                  <a:gd name="T25" fmla="*/ 53 h 174"/>
                  <a:gd name="T26" fmla="*/ 163 w 170"/>
                  <a:gd name="T27" fmla="*/ 53 h 174"/>
                  <a:gd name="T28" fmla="*/ 164 w 170"/>
                  <a:gd name="T29" fmla="*/ 53 h 174"/>
                  <a:gd name="T30" fmla="*/ 164 w 170"/>
                  <a:gd name="T31" fmla="*/ 118 h 174"/>
                  <a:gd name="T32" fmla="*/ 139 w 170"/>
                  <a:gd name="T33" fmla="*/ 109 h 174"/>
                  <a:gd name="T34" fmla="*/ 109 w 170"/>
                  <a:gd name="T35" fmla="*/ 131 h 174"/>
                  <a:gd name="T36" fmla="*/ 139 w 170"/>
                  <a:gd name="T37" fmla="*/ 152 h 174"/>
                  <a:gd name="T38" fmla="*/ 168 w 170"/>
                  <a:gd name="T39" fmla="*/ 136 h 174"/>
                  <a:gd name="T40" fmla="*/ 170 w 170"/>
                  <a:gd name="T41" fmla="*/ 133 h 174"/>
                  <a:gd name="T42" fmla="*/ 170 w 170"/>
                  <a:gd name="T43" fmla="*/ 47 h 174"/>
                  <a:gd name="T44" fmla="*/ 170 w 170"/>
                  <a:gd name="T45" fmla="*/ 45 h 174"/>
                  <a:gd name="T46" fmla="*/ 170 w 170"/>
                  <a:gd name="T47" fmla="*/ 5 h 174"/>
                  <a:gd name="T48" fmla="*/ 163 w 170"/>
                  <a:gd name="T49" fmla="*/ 0 h 174"/>
                  <a:gd name="T50" fmla="*/ 30 w 170"/>
                  <a:gd name="T51" fmla="*/ 168 h 174"/>
                  <a:gd name="T52" fmla="*/ 6 w 170"/>
                  <a:gd name="T53" fmla="*/ 153 h 174"/>
                  <a:gd name="T54" fmla="*/ 30 w 170"/>
                  <a:gd name="T55" fmla="*/ 137 h 174"/>
                  <a:gd name="T56" fmla="*/ 54 w 170"/>
                  <a:gd name="T57" fmla="*/ 153 h 174"/>
                  <a:gd name="T58" fmla="*/ 30 w 170"/>
                  <a:gd name="T59" fmla="*/ 168 h 174"/>
                  <a:gd name="T60" fmla="*/ 139 w 170"/>
                  <a:gd name="T61" fmla="*/ 146 h 174"/>
                  <a:gd name="T62" fmla="*/ 115 w 170"/>
                  <a:gd name="T63" fmla="*/ 131 h 174"/>
                  <a:gd name="T64" fmla="*/ 139 w 170"/>
                  <a:gd name="T65" fmla="*/ 115 h 174"/>
                  <a:gd name="T66" fmla="*/ 163 w 170"/>
                  <a:gd name="T67" fmla="*/ 131 h 174"/>
                  <a:gd name="T68" fmla="*/ 139 w 170"/>
                  <a:gd name="T69" fmla="*/ 146 h 174"/>
                  <a:gd name="T70" fmla="*/ 164 w 170"/>
                  <a:gd name="T71" fmla="*/ 45 h 174"/>
                  <a:gd name="T72" fmla="*/ 164 w 170"/>
                  <a:gd name="T73" fmla="*/ 47 h 174"/>
                  <a:gd name="T74" fmla="*/ 163 w 170"/>
                  <a:gd name="T75" fmla="*/ 47 h 174"/>
                  <a:gd name="T76" fmla="*/ 61 w 170"/>
                  <a:gd name="T77" fmla="*/ 47 h 174"/>
                  <a:gd name="T78" fmla="*/ 61 w 170"/>
                  <a:gd name="T79" fmla="*/ 47 h 174"/>
                  <a:gd name="T80" fmla="*/ 61 w 170"/>
                  <a:gd name="T81" fmla="*/ 45 h 174"/>
                  <a:gd name="T82" fmla="*/ 60 w 170"/>
                  <a:gd name="T83" fmla="*/ 44 h 174"/>
                  <a:gd name="T84" fmla="*/ 60 w 170"/>
                  <a:gd name="T85" fmla="*/ 6 h 174"/>
                  <a:gd name="T86" fmla="*/ 61 w 170"/>
                  <a:gd name="T87" fmla="*/ 6 h 174"/>
                  <a:gd name="T88" fmla="*/ 163 w 170"/>
                  <a:gd name="T89" fmla="*/ 6 h 174"/>
                  <a:gd name="T90" fmla="*/ 164 w 170"/>
                  <a:gd name="T91" fmla="*/ 6 h 174"/>
                  <a:gd name="T92" fmla="*/ 164 w 170"/>
                  <a:gd name="T93" fmla="*/ 45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70" h="174">
                    <a:moveTo>
                      <a:pt x="163" y="0"/>
                    </a:moveTo>
                    <a:cubicBezTo>
                      <a:pt x="61" y="0"/>
                      <a:pt x="61" y="0"/>
                      <a:pt x="61" y="0"/>
                    </a:cubicBezTo>
                    <a:cubicBezTo>
                      <a:pt x="57" y="0"/>
                      <a:pt x="54" y="2"/>
                      <a:pt x="54" y="5"/>
                    </a:cubicBezTo>
                    <a:cubicBezTo>
                      <a:pt x="54" y="47"/>
                      <a:pt x="54" y="47"/>
                      <a:pt x="54" y="47"/>
                    </a:cubicBezTo>
                    <a:cubicBezTo>
                      <a:pt x="54" y="48"/>
                      <a:pt x="54" y="48"/>
                      <a:pt x="55" y="49"/>
                    </a:cubicBezTo>
                    <a:cubicBezTo>
                      <a:pt x="55" y="141"/>
                      <a:pt x="55" y="141"/>
                      <a:pt x="55" y="141"/>
                    </a:cubicBezTo>
                    <a:cubicBezTo>
                      <a:pt x="49" y="135"/>
                      <a:pt x="40" y="131"/>
                      <a:pt x="30" y="131"/>
                    </a:cubicBezTo>
                    <a:cubicBezTo>
                      <a:pt x="13" y="131"/>
                      <a:pt x="0" y="141"/>
                      <a:pt x="0" y="153"/>
                    </a:cubicBezTo>
                    <a:cubicBezTo>
                      <a:pt x="0" y="164"/>
                      <a:pt x="13" y="174"/>
                      <a:pt x="30" y="174"/>
                    </a:cubicBezTo>
                    <a:cubicBezTo>
                      <a:pt x="46" y="174"/>
                      <a:pt x="58" y="165"/>
                      <a:pt x="60" y="154"/>
                    </a:cubicBezTo>
                    <a:cubicBezTo>
                      <a:pt x="60" y="154"/>
                      <a:pt x="61" y="153"/>
                      <a:pt x="61" y="152"/>
                    </a:cubicBezTo>
                    <a:cubicBezTo>
                      <a:pt x="61" y="53"/>
                      <a:pt x="61" y="53"/>
                      <a:pt x="61" y="53"/>
                    </a:cubicBezTo>
                    <a:cubicBezTo>
                      <a:pt x="61" y="53"/>
                      <a:pt x="61" y="53"/>
                      <a:pt x="61" y="53"/>
                    </a:cubicBezTo>
                    <a:cubicBezTo>
                      <a:pt x="163" y="53"/>
                      <a:pt x="163" y="53"/>
                      <a:pt x="163" y="53"/>
                    </a:cubicBezTo>
                    <a:cubicBezTo>
                      <a:pt x="163" y="53"/>
                      <a:pt x="163" y="53"/>
                      <a:pt x="164" y="53"/>
                    </a:cubicBezTo>
                    <a:cubicBezTo>
                      <a:pt x="164" y="118"/>
                      <a:pt x="164" y="118"/>
                      <a:pt x="164" y="118"/>
                    </a:cubicBezTo>
                    <a:cubicBezTo>
                      <a:pt x="158" y="113"/>
                      <a:pt x="149" y="109"/>
                      <a:pt x="139" y="109"/>
                    </a:cubicBezTo>
                    <a:cubicBezTo>
                      <a:pt x="123" y="109"/>
                      <a:pt x="109" y="119"/>
                      <a:pt x="109" y="131"/>
                    </a:cubicBezTo>
                    <a:cubicBezTo>
                      <a:pt x="109" y="143"/>
                      <a:pt x="123" y="152"/>
                      <a:pt x="139" y="152"/>
                    </a:cubicBezTo>
                    <a:cubicBezTo>
                      <a:pt x="153" y="152"/>
                      <a:pt x="165" y="145"/>
                      <a:pt x="168" y="136"/>
                    </a:cubicBezTo>
                    <a:cubicBezTo>
                      <a:pt x="169" y="135"/>
                      <a:pt x="170" y="134"/>
                      <a:pt x="170" y="133"/>
                    </a:cubicBezTo>
                    <a:cubicBezTo>
                      <a:pt x="170" y="47"/>
                      <a:pt x="170" y="47"/>
                      <a:pt x="170" y="47"/>
                    </a:cubicBezTo>
                    <a:cubicBezTo>
                      <a:pt x="170" y="45"/>
                      <a:pt x="170" y="45"/>
                      <a:pt x="170" y="45"/>
                    </a:cubicBezTo>
                    <a:cubicBezTo>
                      <a:pt x="170" y="5"/>
                      <a:pt x="170" y="5"/>
                      <a:pt x="170" y="5"/>
                    </a:cubicBezTo>
                    <a:cubicBezTo>
                      <a:pt x="170" y="2"/>
                      <a:pt x="167" y="0"/>
                      <a:pt x="163" y="0"/>
                    </a:cubicBezTo>
                    <a:close/>
                    <a:moveTo>
                      <a:pt x="30" y="168"/>
                    </a:moveTo>
                    <a:cubicBezTo>
                      <a:pt x="17" y="168"/>
                      <a:pt x="6" y="161"/>
                      <a:pt x="6" y="153"/>
                    </a:cubicBezTo>
                    <a:cubicBezTo>
                      <a:pt x="6" y="144"/>
                      <a:pt x="17" y="137"/>
                      <a:pt x="30" y="137"/>
                    </a:cubicBezTo>
                    <a:cubicBezTo>
                      <a:pt x="43" y="137"/>
                      <a:pt x="54" y="144"/>
                      <a:pt x="54" y="153"/>
                    </a:cubicBezTo>
                    <a:cubicBezTo>
                      <a:pt x="54" y="161"/>
                      <a:pt x="43" y="168"/>
                      <a:pt x="30" y="168"/>
                    </a:cubicBezTo>
                    <a:close/>
                    <a:moveTo>
                      <a:pt x="139" y="146"/>
                    </a:moveTo>
                    <a:cubicBezTo>
                      <a:pt x="126" y="146"/>
                      <a:pt x="115" y="139"/>
                      <a:pt x="115" y="131"/>
                    </a:cubicBezTo>
                    <a:cubicBezTo>
                      <a:pt x="115" y="122"/>
                      <a:pt x="126" y="115"/>
                      <a:pt x="139" y="115"/>
                    </a:cubicBezTo>
                    <a:cubicBezTo>
                      <a:pt x="152" y="115"/>
                      <a:pt x="163" y="122"/>
                      <a:pt x="163" y="131"/>
                    </a:cubicBezTo>
                    <a:cubicBezTo>
                      <a:pt x="163" y="139"/>
                      <a:pt x="152" y="146"/>
                      <a:pt x="139" y="146"/>
                    </a:cubicBezTo>
                    <a:close/>
                    <a:moveTo>
                      <a:pt x="164" y="45"/>
                    </a:moveTo>
                    <a:cubicBezTo>
                      <a:pt x="164" y="47"/>
                      <a:pt x="164" y="47"/>
                      <a:pt x="164" y="47"/>
                    </a:cubicBezTo>
                    <a:cubicBezTo>
                      <a:pt x="163" y="47"/>
                      <a:pt x="163" y="47"/>
                      <a:pt x="163" y="47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1" y="47"/>
                      <a:pt x="61" y="47"/>
                      <a:pt x="61" y="47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1" y="45"/>
                      <a:pt x="60" y="44"/>
                      <a:pt x="60" y="44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61" y="6"/>
                      <a:pt x="61" y="6"/>
                      <a:pt x="61" y="6"/>
                    </a:cubicBezTo>
                    <a:cubicBezTo>
                      <a:pt x="163" y="6"/>
                      <a:pt x="163" y="6"/>
                      <a:pt x="163" y="6"/>
                    </a:cubicBezTo>
                    <a:cubicBezTo>
                      <a:pt x="163" y="6"/>
                      <a:pt x="163" y="6"/>
                      <a:pt x="164" y="6"/>
                    </a:cubicBezTo>
                    <a:lnTo>
                      <a:pt x="164" y="45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98" name="Freeform 132"/>
              <p:cNvSpPr>
                <a:spLocks noEditPoints="1"/>
              </p:cNvSpPr>
              <p:nvPr/>
            </p:nvSpPr>
            <p:spPr bwMode="auto">
              <a:xfrm>
                <a:off x="1483" y="875"/>
                <a:ext cx="442" cy="464"/>
              </a:xfrm>
              <a:custGeom>
                <a:avLst/>
                <a:gdLst>
                  <a:gd name="T0" fmla="*/ 176 w 187"/>
                  <a:gd name="T1" fmla="*/ 71 h 196"/>
                  <a:gd name="T2" fmla="*/ 168 w 187"/>
                  <a:gd name="T3" fmla="*/ 69 h 196"/>
                  <a:gd name="T4" fmla="*/ 19 w 187"/>
                  <a:gd name="T5" fmla="*/ 69 h 196"/>
                  <a:gd name="T6" fmla="*/ 11 w 187"/>
                  <a:gd name="T7" fmla="*/ 71 h 196"/>
                  <a:gd name="T8" fmla="*/ 1 w 187"/>
                  <a:gd name="T9" fmla="*/ 115 h 196"/>
                  <a:gd name="T10" fmla="*/ 17 w 187"/>
                  <a:gd name="T11" fmla="*/ 157 h 196"/>
                  <a:gd name="T12" fmla="*/ 20 w 187"/>
                  <a:gd name="T13" fmla="*/ 158 h 196"/>
                  <a:gd name="T14" fmla="*/ 29 w 187"/>
                  <a:gd name="T15" fmla="*/ 155 h 196"/>
                  <a:gd name="T16" fmla="*/ 41 w 187"/>
                  <a:gd name="T17" fmla="*/ 142 h 196"/>
                  <a:gd name="T18" fmla="*/ 36 w 187"/>
                  <a:gd name="T19" fmla="*/ 80 h 196"/>
                  <a:gd name="T20" fmla="*/ 93 w 187"/>
                  <a:gd name="T21" fmla="*/ 6 h 196"/>
                  <a:gd name="T22" fmla="*/ 151 w 187"/>
                  <a:gd name="T23" fmla="*/ 80 h 196"/>
                  <a:gd name="T24" fmla="*/ 149 w 187"/>
                  <a:gd name="T25" fmla="*/ 152 h 196"/>
                  <a:gd name="T26" fmla="*/ 161 w 187"/>
                  <a:gd name="T27" fmla="*/ 158 h 196"/>
                  <a:gd name="T28" fmla="*/ 121 w 187"/>
                  <a:gd name="T29" fmla="*/ 169 h 196"/>
                  <a:gd name="T30" fmla="*/ 121 w 187"/>
                  <a:gd name="T31" fmla="*/ 196 h 196"/>
                  <a:gd name="T32" fmla="*/ 135 w 187"/>
                  <a:gd name="T33" fmla="*/ 182 h 196"/>
                  <a:gd name="T34" fmla="*/ 173 w 187"/>
                  <a:gd name="T35" fmla="*/ 153 h 196"/>
                  <a:gd name="T36" fmla="*/ 186 w 187"/>
                  <a:gd name="T37" fmla="*/ 115 h 196"/>
                  <a:gd name="T38" fmla="*/ 26 w 187"/>
                  <a:gd name="T39" fmla="*/ 76 h 196"/>
                  <a:gd name="T40" fmla="*/ 33 w 187"/>
                  <a:gd name="T41" fmla="*/ 118 h 196"/>
                  <a:gd name="T42" fmla="*/ 33 w 187"/>
                  <a:gd name="T43" fmla="*/ 148 h 196"/>
                  <a:gd name="T44" fmla="*/ 28 w 187"/>
                  <a:gd name="T45" fmla="*/ 149 h 196"/>
                  <a:gd name="T46" fmla="*/ 25 w 187"/>
                  <a:gd name="T47" fmla="*/ 150 h 196"/>
                  <a:gd name="T48" fmla="*/ 21 w 187"/>
                  <a:gd name="T49" fmla="*/ 152 h 196"/>
                  <a:gd name="T50" fmla="*/ 7 w 187"/>
                  <a:gd name="T51" fmla="*/ 115 h 196"/>
                  <a:gd name="T52" fmla="*/ 16 w 187"/>
                  <a:gd name="T53" fmla="*/ 75 h 196"/>
                  <a:gd name="T54" fmla="*/ 22 w 187"/>
                  <a:gd name="T55" fmla="*/ 77 h 196"/>
                  <a:gd name="T56" fmla="*/ 26 w 187"/>
                  <a:gd name="T57" fmla="*/ 76 h 196"/>
                  <a:gd name="T58" fmla="*/ 114 w 187"/>
                  <a:gd name="T59" fmla="*/ 182 h 196"/>
                  <a:gd name="T60" fmla="*/ 129 w 187"/>
                  <a:gd name="T61" fmla="*/ 182 h 196"/>
                  <a:gd name="T62" fmla="*/ 180 w 187"/>
                  <a:gd name="T63" fmla="*/ 115 h 196"/>
                  <a:gd name="T64" fmla="*/ 166 w 187"/>
                  <a:gd name="T65" fmla="*/ 152 h 196"/>
                  <a:gd name="T66" fmla="*/ 162 w 187"/>
                  <a:gd name="T67" fmla="*/ 150 h 196"/>
                  <a:gd name="T68" fmla="*/ 159 w 187"/>
                  <a:gd name="T69" fmla="*/ 149 h 196"/>
                  <a:gd name="T70" fmla="*/ 154 w 187"/>
                  <a:gd name="T71" fmla="*/ 148 h 196"/>
                  <a:gd name="T72" fmla="*/ 157 w 187"/>
                  <a:gd name="T73" fmla="*/ 80 h 196"/>
                  <a:gd name="T74" fmla="*/ 163 w 187"/>
                  <a:gd name="T75" fmla="*/ 77 h 196"/>
                  <a:gd name="T76" fmla="*/ 168 w 187"/>
                  <a:gd name="T77" fmla="*/ 75 h 196"/>
                  <a:gd name="T78" fmla="*/ 178 w 187"/>
                  <a:gd name="T79" fmla="*/ 91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7" h="196">
                    <a:moveTo>
                      <a:pt x="184" y="90"/>
                    </a:moveTo>
                    <a:cubicBezTo>
                      <a:pt x="182" y="83"/>
                      <a:pt x="180" y="77"/>
                      <a:pt x="176" y="71"/>
                    </a:cubicBezTo>
                    <a:cubicBezTo>
                      <a:pt x="176" y="70"/>
                      <a:pt x="174" y="69"/>
                      <a:pt x="171" y="69"/>
                    </a:cubicBezTo>
                    <a:cubicBezTo>
                      <a:pt x="170" y="69"/>
                      <a:pt x="169" y="69"/>
                      <a:pt x="168" y="69"/>
                    </a:cubicBezTo>
                    <a:cubicBezTo>
                      <a:pt x="166" y="30"/>
                      <a:pt x="128" y="0"/>
                      <a:pt x="93" y="0"/>
                    </a:cubicBezTo>
                    <a:cubicBezTo>
                      <a:pt x="59" y="0"/>
                      <a:pt x="20" y="30"/>
                      <a:pt x="19" y="69"/>
                    </a:cubicBezTo>
                    <a:cubicBezTo>
                      <a:pt x="18" y="69"/>
                      <a:pt x="17" y="69"/>
                      <a:pt x="16" y="69"/>
                    </a:cubicBezTo>
                    <a:cubicBezTo>
                      <a:pt x="13" y="69"/>
                      <a:pt x="11" y="70"/>
                      <a:pt x="11" y="71"/>
                    </a:cubicBezTo>
                    <a:cubicBezTo>
                      <a:pt x="7" y="77"/>
                      <a:pt x="5" y="83"/>
                      <a:pt x="3" y="90"/>
                    </a:cubicBezTo>
                    <a:cubicBezTo>
                      <a:pt x="1" y="98"/>
                      <a:pt x="0" y="106"/>
                      <a:pt x="1" y="115"/>
                    </a:cubicBezTo>
                    <a:cubicBezTo>
                      <a:pt x="1" y="124"/>
                      <a:pt x="3" y="133"/>
                      <a:pt x="7" y="140"/>
                    </a:cubicBezTo>
                    <a:cubicBezTo>
                      <a:pt x="9" y="147"/>
                      <a:pt x="13" y="153"/>
                      <a:pt x="17" y="157"/>
                    </a:cubicBezTo>
                    <a:cubicBezTo>
                      <a:pt x="18" y="158"/>
                      <a:pt x="19" y="158"/>
                      <a:pt x="20" y="158"/>
                    </a:cubicBezTo>
                    <a:cubicBezTo>
                      <a:pt x="20" y="158"/>
                      <a:pt x="20" y="158"/>
                      <a:pt x="20" y="158"/>
                    </a:cubicBezTo>
                    <a:cubicBezTo>
                      <a:pt x="25" y="158"/>
                      <a:pt x="25" y="158"/>
                      <a:pt x="25" y="158"/>
                    </a:cubicBezTo>
                    <a:cubicBezTo>
                      <a:pt x="27" y="158"/>
                      <a:pt x="28" y="157"/>
                      <a:pt x="29" y="155"/>
                    </a:cubicBezTo>
                    <a:cubicBezTo>
                      <a:pt x="33" y="155"/>
                      <a:pt x="36" y="154"/>
                      <a:pt x="38" y="152"/>
                    </a:cubicBezTo>
                    <a:cubicBezTo>
                      <a:pt x="40" y="149"/>
                      <a:pt x="41" y="146"/>
                      <a:pt x="41" y="142"/>
                    </a:cubicBezTo>
                    <a:cubicBezTo>
                      <a:pt x="39" y="118"/>
                      <a:pt x="39" y="118"/>
                      <a:pt x="39" y="118"/>
                    </a:cubicBezTo>
                    <a:cubicBezTo>
                      <a:pt x="37" y="101"/>
                      <a:pt x="36" y="84"/>
                      <a:pt x="36" y="80"/>
                    </a:cubicBezTo>
                    <a:cubicBezTo>
                      <a:pt x="35" y="73"/>
                      <a:pt x="31" y="70"/>
                      <a:pt x="25" y="70"/>
                    </a:cubicBezTo>
                    <a:cubicBezTo>
                      <a:pt x="26" y="34"/>
                      <a:pt x="61" y="6"/>
                      <a:pt x="93" y="6"/>
                    </a:cubicBezTo>
                    <a:cubicBezTo>
                      <a:pt x="125" y="6"/>
                      <a:pt x="161" y="34"/>
                      <a:pt x="162" y="70"/>
                    </a:cubicBezTo>
                    <a:cubicBezTo>
                      <a:pt x="156" y="70"/>
                      <a:pt x="152" y="73"/>
                      <a:pt x="151" y="80"/>
                    </a:cubicBezTo>
                    <a:cubicBezTo>
                      <a:pt x="151" y="85"/>
                      <a:pt x="148" y="123"/>
                      <a:pt x="146" y="142"/>
                    </a:cubicBezTo>
                    <a:cubicBezTo>
                      <a:pt x="146" y="146"/>
                      <a:pt x="147" y="149"/>
                      <a:pt x="149" y="152"/>
                    </a:cubicBezTo>
                    <a:cubicBezTo>
                      <a:pt x="151" y="154"/>
                      <a:pt x="154" y="155"/>
                      <a:pt x="158" y="155"/>
                    </a:cubicBezTo>
                    <a:cubicBezTo>
                      <a:pt x="158" y="156"/>
                      <a:pt x="160" y="157"/>
                      <a:pt x="161" y="158"/>
                    </a:cubicBezTo>
                    <a:cubicBezTo>
                      <a:pt x="154" y="164"/>
                      <a:pt x="145" y="173"/>
                      <a:pt x="133" y="176"/>
                    </a:cubicBezTo>
                    <a:cubicBezTo>
                      <a:pt x="131" y="172"/>
                      <a:pt x="127" y="169"/>
                      <a:pt x="121" y="169"/>
                    </a:cubicBezTo>
                    <a:cubicBezTo>
                      <a:pt x="114" y="169"/>
                      <a:pt x="108" y="175"/>
                      <a:pt x="108" y="182"/>
                    </a:cubicBezTo>
                    <a:cubicBezTo>
                      <a:pt x="108" y="190"/>
                      <a:pt x="114" y="196"/>
                      <a:pt x="121" y="196"/>
                    </a:cubicBezTo>
                    <a:cubicBezTo>
                      <a:pt x="129" y="196"/>
                      <a:pt x="135" y="190"/>
                      <a:pt x="135" y="182"/>
                    </a:cubicBezTo>
                    <a:cubicBezTo>
                      <a:pt x="135" y="182"/>
                      <a:pt x="135" y="182"/>
                      <a:pt x="135" y="182"/>
                    </a:cubicBezTo>
                    <a:cubicBezTo>
                      <a:pt x="153" y="176"/>
                      <a:pt x="167" y="160"/>
                      <a:pt x="173" y="154"/>
                    </a:cubicBezTo>
                    <a:cubicBezTo>
                      <a:pt x="173" y="154"/>
                      <a:pt x="173" y="153"/>
                      <a:pt x="173" y="153"/>
                    </a:cubicBezTo>
                    <a:cubicBezTo>
                      <a:pt x="176" y="149"/>
                      <a:pt x="178" y="145"/>
                      <a:pt x="180" y="140"/>
                    </a:cubicBezTo>
                    <a:cubicBezTo>
                      <a:pt x="184" y="133"/>
                      <a:pt x="186" y="124"/>
                      <a:pt x="186" y="115"/>
                    </a:cubicBezTo>
                    <a:cubicBezTo>
                      <a:pt x="187" y="106"/>
                      <a:pt x="186" y="98"/>
                      <a:pt x="184" y="90"/>
                    </a:cubicBezTo>
                    <a:close/>
                    <a:moveTo>
                      <a:pt x="26" y="76"/>
                    </a:moveTo>
                    <a:cubicBezTo>
                      <a:pt x="28" y="76"/>
                      <a:pt x="30" y="76"/>
                      <a:pt x="30" y="80"/>
                    </a:cubicBezTo>
                    <a:cubicBezTo>
                      <a:pt x="30" y="84"/>
                      <a:pt x="31" y="101"/>
                      <a:pt x="33" y="118"/>
                    </a:cubicBezTo>
                    <a:cubicBezTo>
                      <a:pt x="35" y="143"/>
                      <a:pt x="35" y="143"/>
                      <a:pt x="35" y="143"/>
                    </a:cubicBezTo>
                    <a:cubicBezTo>
                      <a:pt x="35" y="145"/>
                      <a:pt x="34" y="146"/>
                      <a:pt x="33" y="148"/>
                    </a:cubicBezTo>
                    <a:cubicBezTo>
                      <a:pt x="32" y="149"/>
                      <a:pt x="31" y="149"/>
                      <a:pt x="29" y="149"/>
                    </a:cubicBezTo>
                    <a:cubicBezTo>
                      <a:pt x="29" y="149"/>
                      <a:pt x="28" y="149"/>
                      <a:pt x="28" y="149"/>
                    </a:cubicBezTo>
                    <a:cubicBezTo>
                      <a:pt x="28" y="149"/>
                      <a:pt x="28" y="149"/>
                      <a:pt x="28" y="149"/>
                    </a:cubicBezTo>
                    <a:cubicBezTo>
                      <a:pt x="27" y="149"/>
                      <a:pt x="26" y="149"/>
                      <a:pt x="25" y="150"/>
                    </a:cubicBezTo>
                    <a:cubicBezTo>
                      <a:pt x="25" y="150"/>
                      <a:pt x="24" y="151"/>
                      <a:pt x="24" y="152"/>
                    </a:cubicBezTo>
                    <a:cubicBezTo>
                      <a:pt x="21" y="152"/>
                      <a:pt x="21" y="152"/>
                      <a:pt x="21" y="152"/>
                    </a:cubicBezTo>
                    <a:cubicBezTo>
                      <a:pt x="17" y="148"/>
                      <a:pt x="15" y="143"/>
                      <a:pt x="12" y="138"/>
                    </a:cubicBezTo>
                    <a:cubicBezTo>
                      <a:pt x="9" y="131"/>
                      <a:pt x="7" y="123"/>
                      <a:pt x="7" y="115"/>
                    </a:cubicBezTo>
                    <a:cubicBezTo>
                      <a:pt x="6" y="107"/>
                      <a:pt x="7" y="99"/>
                      <a:pt x="9" y="91"/>
                    </a:cubicBezTo>
                    <a:cubicBezTo>
                      <a:pt x="10" y="85"/>
                      <a:pt x="13" y="80"/>
                      <a:pt x="16" y="75"/>
                    </a:cubicBezTo>
                    <a:cubicBezTo>
                      <a:pt x="16" y="75"/>
                      <a:pt x="17" y="75"/>
                      <a:pt x="19" y="75"/>
                    </a:cubicBezTo>
                    <a:cubicBezTo>
                      <a:pt x="19" y="77"/>
                      <a:pt x="21" y="77"/>
                      <a:pt x="22" y="77"/>
                    </a:cubicBezTo>
                    <a:cubicBezTo>
                      <a:pt x="24" y="76"/>
                      <a:pt x="24" y="76"/>
                      <a:pt x="24" y="76"/>
                    </a:cubicBezTo>
                    <a:cubicBezTo>
                      <a:pt x="25" y="76"/>
                      <a:pt x="26" y="76"/>
                      <a:pt x="26" y="76"/>
                    </a:cubicBezTo>
                    <a:close/>
                    <a:moveTo>
                      <a:pt x="121" y="190"/>
                    </a:moveTo>
                    <a:cubicBezTo>
                      <a:pt x="117" y="190"/>
                      <a:pt x="114" y="187"/>
                      <a:pt x="114" y="182"/>
                    </a:cubicBezTo>
                    <a:cubicBezTo>
                      <a:pt x="114" y="178"/>
                      <a:pt x="117" y="175"/>
                      <a:pt x="121" y="175"/>
                    </a:cubicBezTo>
                    <a:cubicBezTo>
                      <a:pt x="125" y="175"/>
                      <a:pt x="129" y="178"/>
                      <a:pt x="129" y="182"/>
                    </a:cubicBezTo>
                    <a:cubicBezTo>
                      <a:pt x="129" y="187"/>
                      <a:pt x="125" y="190"/>
                      <a:pt x="121" y="190"/>
                    </a:cubicBezTo>
                    <a:close/>
                    <a:moveTo>
                      <a:pt x="180" y="115"/>
                    </a:moveTo>
                    <a:cubicBezTo>
                      <a:pt x="180" y="123"/>
                      <a:pt x="178" y="131"/>
                      <a:pt x="175" y="138"/>
                    </a:cubicBezTo>
                    <a:cubicBezTo>
                      <a:pt x="172" y="143"/>
                      <a:pt x="170" y="148"/>
                      <a:pt x="166" y="152"/>
                    </a:cubicBezTo>
                    <a:cubicBezTo>
                      <a:pt x="163" y="152"/>
                      <a:pt x="163" y="152"/>
                      <a:pt x="163" y="152"/>
                    </a:cubicBezTo>
                    <a:cubicBezTo>
                      <a:pt x="163" y="151"/>
                      <a:pt x="162" y="150"/>
                      <a:pt x="162" y="150"/>
                    </a:cubicBezTo>
                    <a:cubicBezTo>
                      <a:pt x="161" y="149"/>
                      <a:pt x="161" y="149"/>
                      <a:pt x="160" y="149"/>
                    </a:cubicBezTo>
                    <a:cubicBezTo>
                      <a:pt x="160" y="149"/>
                      <a:pt x="160" y="149"/>
                      <a:pt x="159" y="149"/>
                    </a:cubicBezTo>
                    <a:cubicBezTo>
                      <a:pt x="159" y="149"/>
                      <a:pt x="159" y="149"/>
                      <a:pt x="159" y="149"/>
                    </a:cubicBezTo>
                    <a:cubicBezTo>
                      <a:pt x="157" y="149"/>
                      <a:pt x="155" y="149"/>
                      <a:pt x="154" y="148"/>
                    </a:cubicBezTo>
                    <a:cubicBezTo>
                      <a:pt x="153" y="146"/>
                      <a:pt x="152" y="145"/>
                      <a:pt x="152" y="143"/>
                    </a:cubicBezTo>
                    <a:cubicBezTo>
                      <a:pt x="154" y="123"/>
                      <a:pt x="157" y="86"/>
                      <a:pt x="157" y="80"/>
                    </a:cubicBezTo>
                    <a:cubicBezTo>
                      <a:pt x="157" y="76"/>
                      <a:pt x="159" y="76"/>
                      <a:pt x="161" y="76"/>
                    </a:cubicBezTo>
                    <a:cubicBezTo>
                      <a:pt x="161" y="76"/>
                      <a:pt x="162" y="76"/>
                      <a:pt x="163" y="77"/>
                    </a:cubicBezTo>
                    <a:cubicBezTo>
                      <a:pt x="165" y="77"/>
                      <a:pt x="165" y="77"/>
                      <a:pt x="165" y="77"/>
                    </a:cubicBezTo>
                    <a:cubicBezTo>
                      <a:pt x="166" y="77"/>
                      <a:pt x="168" y="77"/>
                      <a:pt x="168" y="75"/>
                    </a:cubicBezTo>
                    <a:cubicBezTo>
                      <a:pt x="170" y="75"/>
                      <a:pt x="171" y="75"/>
                      <a:pt x="171" y="75"/>
                    </a:cubicBezTo>
                    <a:cubicBezTo>
                      <a:pt x="174" y="80"/>
                      <a:pt x="177" y="85"/>
                      <a:pt x="178" y="91"/>
                    </a:cubicBezTo>
                    <a:cubicBezTo>
                      <a:pt x="180" y="99"/>
                      <a:pt x="181" y="107"/>
                      <a:pt x="180" y="115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99" name="Freeform 133"/>
              <p:cNvSpPr>
                <a:spLocks noEditPoints="1"/>
              </p:cNvSpPr>
              <p:nvPr/>
            </p:nvSpPr>
            <p:spPr bwMode="auto">
              <a:xfrm>
                <a:off x="779" y="932"/>
                <a:ext cx="423" cy="350"/>
              </a:xfrm>
              <a:custGeom>
                <a:avLst/>
                <a:gdLst>
                  <a:gd name="T0" fmla="*/ 151 w 179"/>
                  <a:gd name="T1" fmla="*/ 74 h 148"/>
                  <a:gd name="T2" fmla="*/ 177 w 179"/>
                  <a:gd name="T3" fmla="*/ 48 h 148"/>
                  <a:gd name="T4" fmla="*/ 177 w 179"/>
                  <a:gd name="T5" fmla="*/ 43 h 148"/>
                  <a:gd name="T6" fmla="*/ 173 w 179"/>
                  <a:gd name="T7" fmla="*/ 43 h 148"/>
                  <a:gd name="T8" fmla="*/ 147 w 179"/>
                  <a:gd name="T9" fmla="*/ 70 h 148"/>
                  <a:gd name="T10" fmla="*/ 120 w 179"/>
                  <a:gd name="T11" fmla="*/ 43 h 148"/>
                  <a:gd name="T12" fmla="*/ 116 w 179"/>
                  <a:gd name="T13" fmla="*/ 43 h 148"/>
                  <a:gd name="T14" fmla="*/ 116 w 179"/>
                  <a:gd name="T15" fmla="*/ 48 h 148"/>
                  <a:gd name="T16" fmla="*/ 142 w 179"/>
                  <a:gd name="T17" fmla="*/ 74 h 148"/>
                  <a:gd name="T18" fmla="*/ 116 w 179"/>
                  <a:gd name="T19" fmla="*/ 101 h 148"/>
                  <a:gd name="T20" fmla="*/ 116 w 179"/>
                  <a:gd name="T21" fmla="*/ 105 h 148"/>
                  <a:gd name="T22" fmla="*/ 118 w 179"/>
                  <a:gd name="T23" fmla="*/ 106 h 148"/>
                  <a:gd name="T24" fmla="*/ 120 w 179"/>
                  <a:gd name="T25" fmla="*/ 105 h 148"/>
                  <a:gd name="T26" fmla="*/ 147 w 179"/>
                  <a:gd name="T27" fmla="*/ 79 h 148"/>
                  <a:gd name="T28" fmla="*/ 173 w 179"/>
                  <a:gd name="T29" fmla="*/ 105 h 148"/>
                  <a:gd name="T30" fmla="*/ 175 w 179"/>
                  <a:gd name="T31" fmla="*/ 106 h 148"/>
                  <a:gd name="T32" fmla="*/ 177 w 179"/>
                  <a:gd name="T33" fmla="*/ 105 h 148"/>
                  <a:gd name="T34" fmla="*/ 177 w 179"/>
                  <a:gd name="T35" fmla="*/ 101 h 148"/>
                  <a:gd name="T36" fmla="*/ 151 w 179"/>
                  <a:gd name="T37" fmla="*/ 74 h 148"/>
                  <a:gd name="T38" fmla="*/ 87 w 179"/>
                  <a:gd name="T39" fmla="*/ 0 h 148"/>
                  <a:gd name="T40" fmla="*/ 78 w 179"/>
                  <a:gd name="T41" fmla="*/ 4 h 148"/>
                  <a:gd name="T42" fmla="*/ 43 w 179"/>
                  <a:gd name="T43" fmla="*/ 35 h 148"/>
                  <a:gd name="T44" fmla="*/ 39 w 179"/>
                  <a:gd name="T45" fmla="*/ 40 h 148"/>
                  <a:gd name="T46" fmla="*/ 13 w 179"/>
                  <a:gd name="T47" fmla="*/ 40 h 148"/>
                  <a:gd name="T48" fmla="*/ 0 w 179"/>
                  <a:gd name="T49" fmla="*/ 54 h 148"/>
                  <a:gd name="T50" fmla="*/ 0 w 179"/>
                  <a:gd name="T51" fmla="*/ 95 h 148"/>
                  <a:gd name="T52" fmla="*/ 13 w 179"/>
                  <a:gd name="T53" fmla="*/ 108 h 148"/>
                  <a:gd name="T54" fmla="*/ 39 w 179"/>
                  <a:gd name="T55" fmla="*/ 108 h 148"/>
                  <a:gd name="T56" fmla="*/ 43 w 179"/>
                  <a:gd name="T57" fmla="*/ 113 h 148"/>
                  <a:gd name="T58" fmla="*/ 78 w 179"/>
                  <a:gd name="T59" fmla="*/ 144 h 148"/>
                  <a:gd name="T60" fmla="*/ 87 w 179"/>
                  <a:gd name="T61" fmla="*/ 148 h 148"/>
                  <a:gd name="T62" fmla="*/ 93 w 179"/>
                  <a:gd name="T63" fmla="*/ 145 h 148"/>
                  <a:gd name="T64" fmla="*/ 95 w 179"/>
                  <a:gd name="T65" fmla="*/ 136 h 148"/>
                  <a:gd name="T66" fmla="*/ 95 w 179"/>
                  <a:gd name="T67" fmla="*/ 12 h 148"/>
                  <a:gd name="T68" fmla="*/ 87 w 179"/>
                  <a:gd name="T69" fmla="*/ 0 h 148"/>
                  <a:gd name="T70" fmla="*/ 89 w 179"/>
                  <a:gd name="T71" fmla="*/ 136 h 148"/>
                  <a:gd name="T72" fmla="*/ 88 w 179"/>
                  <a:gd name="T73" fmla="*/ 141 h 148"/>
                  <a:gd name="T74" fmla="*/ 87 w 179"/>
                  <a:gd name="T75" fmla="*/ 142 h 148"/>
                  <a:gd name="T76" fmla="*/ 82 w 179"/>
                  <a:gd name="T77" fmla="*/ 140 h 148"/>
                  <a:gd name="T78" fmla="*/ 47 w 179"/>
                  <a:gd name="T79" fmla="*/ 109 h 148"/>
                  <a:gd name="T80" fmla="*/ 43 w 179"/>
                  <a:gd name="T81" fmla="*/ 103 h 148"/>
                  <a:gd name="T82" fmla="*/ 40 w 179"/>
                  <a:gd name="T83" fmla="*/ 102 h 148"/>
                  <a:gd name="T84" fmla="*/ 13 w 179"/>
                  <a:gd name="T85" fmla="*/ 102 h 148"/>
                  <a:gd name="T86" fmla="*/ 6 w 179"/>
                  <a:gd name="T87" fmla="*/ 95 h 148"/>
                  <a:gd name="T88" fmla="*/ 6 w 179"/>
                  <a:gd name="T89" fmla="*/ 54 h 148"/>
                  <a:gd name="T90" fmla="*/ 13 w 179"/>
                  <a:gd name="T91" fmla="*/ 46 h 148"/>
                  <a:gd name="T92" fmla="*/ 40 w 179"/>
                  <a:gd name="T93" fmla="*/ 46 h 148"/>
                  <a:gd name="T94" fmla="*/ 43 w 179"/>
                  <a:gd name="T95" fmla="*/ 45 h 148"/>
                  <a:gd name="T96" fmla="*/ 47 w 179"/>
                  <a:gd name="T97" fmla="*/ 39 h 148"/>
                  <a:gd name="T98" fmla="*/ 82 w 179"/>
                  <a:gd name="T99" fmla="*/ 8 h 148"/>
                  <a:gd name="T100" fmla="*/ 87 w 179"/>
                  <a:gd name="T101" fmla="*/ 6 h 148"/>
                  <a:gd name="T102" fmla="*/ 89 w 179"/>
                  <a:gd name="T103" fmla="*/ 12 h 148"/>
                  <a:gd name="T104" fmla="*/ 89 w 179"/>
                  <a:gd name="T105" fmla="*/ 13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79" h="148">
                    <a:moveTo>
                      <a:pt x="151" y="74"/>
                    </a:moveTo>
                    <a:cubicBezTo>
                      <a:pt x="177" y="48"/>
                      <a:pt x="177" y="48"/>
                      <a:pt x="177" y="48"/>
                    </a:cubicBezTo>
                    <a:cubicBezTo>
                      <a:pt x="179" y="46"/>
                      <a:pt x="179" y="45"/>
                      <a:pt x="177" y="43"/>
                    </a:cubicBezTo>
                    <a:cubicBezTo>
                      <a:pt x="176" y="42"/>
                      <a:pt x="174" y="42"/>
                      <a:pt x="173" y="43"/>
                    </a:cubicBezTo>
                    <a:cubicBezTo>
                      <a:pt x="147" y="70"/>
                      <a:pt x="147" y="70"/>
                      <a:pt x="147" y="70"/>
                    </a:cubicBezTo>
                    <a:cubicBezTo>
                      <a:pt x="120" y="43"/>
                      <a:pt x="120" y="43"/>
                      <a:pt x="120" y="43"/>
                    </a:cubicBezTo>
                    <a:cubicBezTo>
                      <a:pt x="119" y="42"/>
                      <a:pt x="117" y="42"/>
                      <a:pt x="116" y="43"/>
                    </a:cubicBezTo>
                    <a:cubicBezTo>
                      <a:pt x="114" y="45"/>
                      <a:pt x="114" y="46"/>
                      <a:pt x="116" y="48"/>
                    </a:cubicBezTo>
                    <a:cubicBezTo>
                      <a:pt x="142" y="74"/>
                      <a:pt x="142" y="74"/>
                      <a:pt x="142" y="74"/>
                    </a:cubicBezTo>
                    <a:cubicBezTo>
                      <a:pt x="116" y="101"/>
                      <a:pt x="116" y="101"/>
                      <a:pt x="116" y="101"/>
                    </a:cubicBezTo>
                    <a:cubicBezTo>
                      <a:pt x="114" y="102"/>
                      <a:pt x="114" y="104"/>
                      <a:pt x="116" y="105"/>
                    </a:cubicBezTo>
                    <a:cubicBezTo>
                      <a:pt x="116" y="106"/>
                      <a:pt x="117" y="106"/>
                      <a:pt x="118" y="106"/>
                    </a:cubicBezTo>
                    <a:cubicBezTo>
                      <a:pt x="118" y="106"/>
                      <a:pt x="119" y="106"/>
                      <a:pt x="120" y="105"/>
                    </a:cubicBezTo>
                    <a:cubicBezTo>
                      <a:pt x="147" y="79"/>
                      <a:pt x="147" y="79"/>
                      <a:pt x="147" y="79"/>
                    </a:cubicBezTo>
                    <a:cubicBezTo>
                      <a:pt x="173" y="105"/>
                      <a:pt x="173" y="105"/>
                      <a:pt x="173" y="105"/>
                    </a:cubicBezTo>
                    <a:cubicBezTo>
                      <a:pt x="174" y="106"/>
                      <a:pt x="175" y="106"/>
                      <a:pt x="175" y="106"/>
                    </a:cubicBezTo>
                    <a:cubicBezTo>
                      <a:pt x="176" y="106"/>
                      <a:pt x="177" y="106"/>
                      <a:pt x="177" y="105"/>
                    </a:cubicBezTo>
                    <a:cubicBezTo>
                      <a:pt x="179" y="104"/>
                      <a:pt x="179" y="102"/>
                      <a:pt x="177" y="101"/>
                    </a:cubicBezTo>
                    <a:lnTo>
                      <a:pt x="151" y="74"/>
                    </a:lnTo>
                    <a:close/>
                    <a:moveTo>
                      <a:pt x="87" y="0"/>
                    </a:moveTo>
                    <a:cubicBezTo>
                      <a:pt x="84" y="0"/>
                      <a:pt x="81" y="1"/>
                      <a:pt x="78" y="4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2" y="36"/>
                      <a:pt x="40" y="38"/>
                      <a:pt x="39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6" y="40"/>
                      <a:pt x="0" y="46"/>
                      <a:pt x="0" y="54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102"/>
                      <a:pt x="6" y="108"/>
                      <a:pt x="13" y="108"/>
                    </a:cubicBezTo>
                    <a:cubicBezTo>
                      <a:pt x="39" y="108"/>
                      <a:pt x="39" y="108"/>
                      <a:pt x="39" y="108"/>
                    </a:cubicBezTo>
                    <a:cubicBezTo>
                      <a:pt x="40" y="110"/>
                      <a:pt x="42" y="112"/>
                      <a:pt x="43" y="113"/>
                    </a:cubicBezTo>
                    <a:cubicBezTo>
                      <a:pt x="78" y="144"/>
                      <a:pt x="78" y="144"/>
                      <a:pt x="78" y="144"/>
                    </a:cubicBezTo>
                    <a:cubicBezTo>
                      <a:pt x="81" y="147"/>
                      <a:pt x="84" y="148"/>
                      <a:pt x="87" y="148"/>
                    </a:cubicBezTo>
                    <a:cubicBezTo>
                      <a:pt x="89" y="148"/>
                      <a:pt x="92" y="147"/>
                      <a:pt x="93" y="145"/>
                    </a:cubicBezTo>
                    <a:cubicBezTo>
                      <a:pt x="95" y="143"/>
                      <a:pt x="95" y="140"/>
                      <a:pt x="95" y="136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5" y="3"/>
                      <a:pt x="91" y="0"/>
                      <a:pt x="87" y="0"/>
                    </a:cubicBezTo>
                    <a:close/>
                    <a:moveTo>
                      <a:pt x="89" y="136"/>
                    </a:moveTo>
                    <a:cubicBezTo>
                      <a:pt x="89" y="139"/>
                      <a:pt x="89" y="141"/>
                      <a:pt x="88" y="141"/>
                    </a:cubicBezTo>
                    <a:cubicBezTo>
                      <a:pt x="88" y="142"/>
                      <a:pt x="87" y="142"/>
                      <a:pt x="87" y="142"/>
                    </a:cubicBezTo>
                    <a:cubicBezTo>
                      <a:pt x="86" y="142"/>
                      <a:pt x="84" y="142"/>
                      <a:pt x="82" y="140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6" y="107"/>
                      <a:pt x="44" y="105"/>
                      <a:pt x="43" y="103"/>
                    </a:cubicBezTo>
                    <a:cubicBezTo>
                      <a:pt x="42" y="102"/>
                      <a:pt x="41" y="102"/>
                      <a:pt x="40" y="102"/>
                    </a:cubicBezTo>
                    <a:cubicBezTo>
                      <a:pt x="13" y="102"/>
                      <a:pt x="13" y="102"/>
                      <a:pt x="13" y="102"/>
                    </a:cubicBezTo>
                    <a:cubicBezTo>
                      <a:pt x="9" y="102"/>
                      <a:pt x="6" y="99"/>
                      <a:pt x="6" y="95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" y="50"/>
                      <a:pt x="9" y="46"/>
                      <a:pt x="13" y="46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41" y="46"/>
                      <a:pt x="42" y="46"/>
                      <a:pt x="43" y="45"/>
                    </a:cubicBezTo>
                    <a:cubicBezTo>
                      <a:pt x="44" y="43"/>
                      <a:pt x="46" y="41"/>
                      <a:pt x="47" y="39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6"/>
                      <a:pt x="86" y="6"/>
                      <a:pt x="87" y="6"/>
                    </a:cubicBezTo>
                    <a:cubicBezTo>
                      <a:pt x="89" y="6"/>
                      <a:pt x="89" y="11"/>
                      <a:pt x="89" y="12"/>
                    </a:cubicBezTo>
                    <a:lnTo>
                      <a:pt x="89" y="136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00" name="Freeform 134"/>
              <p:cNvSpPr>
                <a:spLocks noEditPoints="1"/>
              </p:cNvSpPr>
              <p:nvPr/>
            </p:nvSpPr>
            <p:spPr bwMode="auto">
              <a:xfrm>
                <a:off x="65" y="932"/>
                <a:ext cx="437" cy="350"/>
              </a:xfrm>
              <a:custGeom>
                <a:avLst/>
                <a:gdLst>
                  <a:gd name="T0" fmla="*/ 159 w 185"/>
                  <a:gd name="T1" fmla="*/ 8 h 148"/>
                  <a:gd name="T2" fmla="*/ 155 w 185"/>
                  <a:gd name="T3" fmla="*/ 7 h 148"/>
                  <a:gd name="T4" fmla="*/ 154 w 185"/>
                  <a:gd name="T5" fmla="*/ 11 h 148"/>
                  <a:gd name="T6" fmla="*/ 154 w 185"/>
                  <a:gd name="T7" fmla="*/ 137 h 148"/>
                  <a:gd name="T8" fmla="*/ 155 w 185"/>
                  <a:gd name="T9" fmla="*/ 141 h 148"/>
                  <a:gd name="T10" fmla="*/ 156 w 185"/>
                  <a:gd name="T11" fmla="*/ 142 h 148"/>
                  <a:gd name="T12" fmla="*/ 159 w 185"/>
                  <a:gd name="T13" fmla="*/ 140 h 148"/>
                  <a:gd name="T14" fmla="*/ 159 w 185"/>
                  <a:gd name="T15" fmla="*/ 8 h 148"/>
                  <a:gd name="T16" fmla="*/ 86 w 185"/>
                  <a:gd name="T17" fmla="*/ 0 h 148"/>
                  <a:gd name="T18" fmla="*/ 78 w 185"/>
                  <a:gd name="T19" fmla="*/ 4 h 148"/>
                  <a:gd name="T20" fmla="*/ 43 w 185"/>
                  <a:gd name="T21" fmla="*/ 35 h 148"/>
                  <a:gd name="T22" fmla="*/ 38 w 185"/>
                  <a:gd name="T23" fmla="*/ 40 h 148"/>
                  <a:gd name="T24" fmla="*/ 13 w 185"/>
                  <a:gd name="T25" fmla="*/ 40 h 148"/>
                  <a:gd name="T26" fmla="*/ 0 w 185"/>
                  <a:gd name="T27" fmla="*/ 54 h 148"/>
                  <a:gd name="T28" fmla="*/ 0 w 185"/>
                  <a:gd name="T29" fmla="*/ 95 h 148"/>
                  <a:gd name="T30" fmla="*/ 13 w 185"/>
                  <a:gd name="T31" fmla="*/ 108 h 148"/>
                  <a:gd name="T32" fmla="*/ 38 w 185"/>
                  <a:gd name="T33" fmla="*/ 108 h 148"/>
                  <a:gd name="T34" fmla="*/ 43 w 185"/>
                  <a:gd name="T35" fmla="*/ 113 h 148"/>
                  <a:gd name="T36" fmla="*/ 78 w 185"/>
                  <a:gd name="T37" fmla="*/ 144 h 148"/>
                  <a:gd name="T38" fmla="*/ 86 w 185"/>
                  <a:gd name="T39" fmla="*/ 148 h 148"/>
                  <a:gd name="T40" fmla="*/ 93 w 185"/>
                  <a:gd name="T41" fmla="*/ 145 h 148"/>
                  <a:gd name="T42" fmla="*/ 95 w 185"/>
                  <a:gd name="T43" fmla="*/ 136 h 148"/>
                  <a:gd name="T44" fmla="*/ 95 w 185"/>
                  <a:gd name="T45" fmla="*/ 12 h 148"/>
                  <a:gd name="T46" fmla="*/ 86 w 185"/>
                  <a:gd name="T47" fmla="*/ 0 h 148"/>
                  <a:gd name="T48" fmla="*/ 89 w 185"/>
                  <a:gd name="T49" fmla="*/ 136 h 148"/>
                  <a:gd name="T50" fmla="*/ 88 w 185"/>
                  <a:gd name="T51" fmla="*/ 141 h 148"/>
                  <a:gd name="T52" fmla="*/ 86 w 185"/>
                  <a:gd name="T53" fmla="*/ 142 h 148"/>
                  <a:gd name="T54" fmla="*/ 82 w 185"/>
                  <a:gd name="T55" fmla="*/ 140 h 148"/>
                  <a:gd name="T56" fmla="*/ 47 w 185"/>
                  <a:gd name="T57" fmla="*/ 109 h 148"/>
                  <a:gd name="T58" fmla="*/ 43 w 185"/>
                  <a:gd name="T59" fmla="*/ 103 h 148"/>
                  <a:gd name="T60" fmla="*/ 40 w 185"/>
                  <a:gd name="T61" fmla="*/ 102 h 148"/>
                  <a:gd name="T62" fmla="*/ 13 w 185"/>
                  <a:gd name="T63" fmla="*/ 102 h 148"/>
                  <a:gd name="T64" fmla="*/ 6 w 185"/>
                  <a:gd name="T65" fmla="*/ 95 h 148"/>
                  <a:gd name="T66" fmla="*/ 6 w 185"/>
                  <a:gd name="T67" fmla="*/ 54 h 148"/>
                  <a:gd name="T68" fmla="*/ 13 w 185"/>
                  <a:gd name="T69" fmla="*/ 46 h 148"/>
                  <a:gd name="T70" fmla="*/ 40 w 185"/>
                  <a:gd name="T71" fmla="*/ 46 h 148"/>
                  <a:gd name="T72" fmla="*/ 43 w 185"/>
                  <a:gd name="T73" fmla="*/ 45 h 148"/>
                  <a:gd name="T74" fmla="*/ 47 w 185"/>
                  <a:gd name="T75" fmla="*/ 39 h 148"/>
                  <a:gd name="T76" fmla="*/ 82 w 185"/>
                  <a:gd name="T77" fmla="*/ 8 h 148"/>
                  <a:gd name="T78" fmla="*/ 86 w 185"/>
                  <a:gd name="T79" fmla="*/ 6 h 148"/>
                  <a:gd name="T80" fmla="*/ 89 w 185"/>
                  <a:gd name="T81" fmla="*/ 12 h 148"/>
                  <a:gd name="T82" fmla="*/ 89 w 185"/>
                  <a:gd name="T83" fmla="*/ 136 h 148"/>
                  <a:gd name="T84" fmla="*/ 137 w 185"/>
                  <a:gd name="T85" fmla="*/ 31 h 148"/>
                  <a:gd name="T86" fmla="*/ 136 w 185"/>
                  <a:gd name="T87" fmla="*/ 35 h 148"/>
                  <a:gd name="T88" fmla="*/ 136 w 185"/>
                  <a:gd name="T89" fmla="*/ 113 h 148"/>
                  <a:gd name="T90" fmla="*/ 137 w 185"/>
                  <a:gd name="T91" fmla="*/ 117 h 148"/>
                  <a:gd name="T92" fmla="*/ 139 w 185"/>
                  <a:gd name="T93" fmla="*/ 117 h 148"/>
                  <a:gd name="T94" fmla="*/ 141 w 185"/>
                  <a:gd name="T95" fmla="*/ 116 h 148"/>
                  <a:gd name="T96" fmla="*/ 141 w 185"/>
                  <a:gd name="T97" fmla="*/ 32 h 148"/>
                  <a:gd name="T98" fmla="*/ 137 w 185"/>
                  <a:gd name="T99" fmla="*/ 31 h 148"/>
                  <a:gd name="T100" fmla="*/ 115 w 185"/>
                  <a:gd name="T101" fmla="*/ 43 h 148"/>
                  <a:gd name="T102" fmla="*/ 114 w 185"/>
                  <a:gd name="T103" fmla="*/ 47 h 148"/>
                  <a:gd name="T104" fmla="*/ 114 w 185"/>
                  <a:gd name="T105" fmla="*/ 101 h 148"/>
                  <a:gd name="T106" fmla="*/ 115 w 185"/>
                  <a:gd name="T107" fmla="*/ 106 h 148"/>
                  <a:gd name="T108" fmla="*/ 117 w 185"/>
                  <a:gd name="T109" fmla="*/ 106 h 148"/>
                  <a:gd name="T110" fmla="*/ 119 w 185"/>
                  <a:gd name="T111" fmla="*/ 105 h 148"/>
                  <a:gd name="T112" fmla="*/ 119 w 185"/>
                  <a:gd name="T113" fmla="*/ 44 h 148"/>
                  <a:gd name="T114" fmla="*/ 115 w 185"/>
                  <a:gd name="T115" fmla="*/ 43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85" h="148">
                    <a:moveTo>
                      <a:pt x="159" y="8"/>
                    </a:moveTo>
                    <a:cubicBezTo>
                      <a:pt x="158" y="7"/>
                      <a:pt x="156" y="6"/>
                      <a:pt x="155" y="7"/>
                    </a:cubicBezTo>
                    <a:cubicBezTo>
                      <a:pt x="153" y="8"/>
                      <a:pt x="153" y="10"/>
                      <a:pt x="154" y="11"/>
                    </a:cubicBezTo>
                    <a:cubicBezTo>
                      <a:pt x="178" y="49"/>
                      <a:pt x="178" y="99"/>
                      <a:pt x="154" y="137"/>
                    </a:cubicBezTo>
                    <a:cubicBezTo>
                      <a:pt x="153" y="138"/>
                      <a:pt x="153" y="140"/>
                      <a:pt x="155" y="141"/>
                    </a:cubicBezTo>
                    <a:cubicBezTo>
                      <a:pt x="155" y="141"/>
                      <a:pt x="156" y="142"/>
                      <a:pt x="156" y="142"/>
                    </a:cubicBezTo>
                    <a:cubicBezTo>
                      <a:pt x="157" y="142"/>
                      <a:pt x="158" y="141"/>
                      <a:pt x="159" y="140"/>
                    </a:cubicBezTo>
                    <a:cubicBezTo>
                      <a:pt x="185" y="100"/>
                      <a:pt x="185" y="48"/>
                      <a:pt x="159" y="8"/>
                    </a:cubicBezTo>
                    <a:close/>
                    <a:moveTo>
                      <a:pt x="86" y="0"/>
                    </a:moveTo>
                    <a:cubicBezTo>
                      <a:pt x="84" y="0"/>
                      <a:pt x="81" y="1"/>
                      <a:pt x="78" y="4"/>
                    </a:cubicBezTo>
                    <a:cubicBezTo>
                      <a:pt x="43" y="35"/>
                      <a:pt x="43" y="35"/>
                      <a:pt x="43" y="35"/>
                    </a:cubicBezTo>
                    <a:cubicBezTo>
                      <a:pt x="42" y="36"/>
                      <a:pt x="40" y="38"/>
                      <a:pt x="38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6" y="40"/>
                      <a:pt x="0" y="46"/>
                      <a:pt x="0" y="54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102"/>
                      <a:pt x="6" y="108"/>
                      <a:pt x="13" y="108"/>
                    </a:cubicBezTo>
                    <a:cubicBezTo>
                      <a:pt x="38" y="108"/>
                      <a:pt x="38" y="108"/>
                      <a:pt x="38" y="108"/>
                    </a:cubicBezTo>
                    <a:cubicBezTo>
                      <a:pt x="40" y="110"/>
                      <a:pt x="42" y="112"/>
                      <a:pt x="43" y="113"/>
                    </a:cubicBezTo>
                    <a:cubicBezTo>
                      <a:pt x="78" y="144"/>
                      <a:pt x="78" y="144"/>
                      <a:pt x="78" y="144"/>
                    </a:cubicBezTo>
                    <a:cubicBezTo>
                      <a:pt x="81" y="147"/>
                      <a:pt x="84" y="148"/>
                      <a:pt x="86" y="148"/>
                    </a:cubicBezTo>
                    <a:cubicBezTo>
                      <a:pt x="89" y="148"/>
                      <a:pt x="92" y="147"/>
                      <a:pt x="93" y="145"/>
                    </a:cubicBezTo>
                    <a:cubicBezTo>
                      <a:pt x="94" y="143"/>
                      <a:pt x="95" y="140"/>
                      <a:pt x="95" y="136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5" y="3"/>
                      <a:pt x="91" y="0"/>
                      <a:pt x="86" y="0"/>
                    </a:cubicBezTo>
                    <a:close/>
                    <a:moveTo>
                      <a:pt x="89" y="136"/>
                    </a:moveTo>
                    <a:cubicBezTo>
                      <a:pt x="89" y="139"/>
                      <a:pt x="88" y="141"/>
                      <a:pt x="88" y="141"/>
                    </a:cubicBezTo>
                    <a:cubicBezTo>
                      <a:pt x="87" y="142"/>
                      <a:pt x="87" y="142"/>
                      <a:pt x="86" y="142"/>
                    </a:cubicBezTo>
                    <a:cubicBezTo>
                      <a:pt x="86" y="142"/>
                      <a:pt x="84" y="142"/>
                      <a:pt x="82" y="140"/>
                    </a:cubicBezTo>
                    <a:cubicBezTo>
                      <a:pt x="47" y="109"/>
                      <a:pt x="47" y="109"/>
                      <a:pt x="47" y="109"/>
                    </a:cubicBezTo>
                    <a:cubicBezTo>
                      <a:pt x="46" y="107"/>
                      <a:pt x="44" y="105"/>
                      <a:pt x="43" y="103"/>
                    </a:cubicBezTo>
                    <a:cubicBezTo>
                      <a:pt x="42" y="102"/>
                      <a:pt x="41" y="102"/>
                      <a:pt x="40" y="102"/>
                    </a:cubicBezTo>
                    <a:cubicBezTo>
                      <a:pt x="13" y="102"/>
                      <a:pt x="13" y="102"/>
                      <a:pt x="13" y="102"/>
                    </a:cubicBezTo>
                    <a:cubicBezTo>
                      <a:pt x="9" y="102"/>
                      <a:pt x="6" y="99"/>
                      <a:pt x="6" y="95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" y="50"/>
                      <a:pt x="9" y="46"/>
                      <a:pt x="13" y="46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41" y="46"/>
                      <a:pt x="42" y="46"/>
                      <a:pt x="43" y="45"/>
                    </a:cubicBezTo>
                    <a:cubicBezTo>
                      <a:pt x="44" y="43"/>
                      <a:pt x="46" y="41"/>
                      <a:pt x="47" y="39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4" y="6"/>
                      <a:pt x="86" y="6"/>
                      <a:pt x="86" y="6"/>
                    </a:cubicBezTo>
                    <a:cubicBezTo>
                      <a:pt x="89" y="6"/>
                      <a:pt x="89" y="11"/>
                      <a:pt x="89" y="12"/>
                    </a:cubicBezTo>
                    <a:lnTo>
                      <a:pt x="89" y="136"/>
                    </a:lnTo>
                    <a:close/>
                    <a:moveTo>
                      <a:pt x="137" y="31"/>
                    </a:moveTo>
                    <a:cubicBezTo>
                      <a:pt x="136" y="32"/>
                      <a:pt x="135" y="34"/>
                      <a:pt x="136" y="35"/>
                    </a:cubicBezTo>
                    <a:cubicBezTo>
                      <a:pt x="151" y="59"/>
                      <a:pt x="151" y="89"/>
                      <a:pt x="136" y="113"/>
                    </a:cubicBezTo>
                    <a:cubicBezTo>
                      <a:pt x="135" y="114"/>
                      <a:pt x="136" y="116"/>
                      <a:pt x="137" y="117"/>
                    </a:cubicBezTo>
                    <a:cubicBezTo>
                      <a:pt x="138" y="117"/>
                      <a:pt x="138" y="117"/>
                      <a:pt x="139" y="117"/>
                    </a:cubicBezTo>
                    <a:cubicBezTo>
                      <a:pt x="140" y="117"/>
                      <a:pt x="141" y="117"/>
                      <a:pt x="141" y="116"/>
                    </a:cubicBezTo>
                    <a:cubicBezTo>
                      <a:pt x="157" y="90"/>
                      <a:pt x="157" y="58"/>
                      <a:pt x="141" y="32"/>
                    </a:cubicBezTo>
                    <a:cubicBezTo>
                      <a:pt x="141" y="31"/>
                      <a:pt x="139" y="30"/>
                      <a:pt x="137" y="31"/>
                    </a:cubicBezTo>
                    <a:close/>
                    <a:moveTo>
                      <a:pt x="115" y="43"/>
                    </a:moveTo>
                    <a:cubicBezTo>
                      <a:pt x="114" y="43"/>
                      <a:pt x="113" y="45"/>
                      <a:pt x="114" y="47"/>
                    </a:cubicBezTo>
                    <a:cubicBezTo>
                      <a:pt x="124" y="64"/>
                      <a:pt x="124" y="85"/>
                      <a:pt x="114" y="101"/>
                    </a:cubicBezTo>
                    <a:cubicBezTo>
                      <a:pt x="113" y="103"/>
                      <a:pt x="114" y="105"/>
                      <a:pt x="115" y="106"/>
                    </a:cubicBezTo>
                    <a:cubicBezTo>
                      <a:pt x="115" y="106"/>
                      <a:pt x="116" y="106"/>
                      <a:pt x="117" y="106"/>
                    </a:cubicBezTo>
                    <a:cubicBezTo>
                      <a:pt x="118" y="106"/>
                      <a:pt x="119" y="105"/>
                      <a:pt x="119" y="105"/>
                    </a:cubicBezTo>
                    <a:cubicBezTo>
                      <a:pt x="130" y="86"/>
                      <a:pt x="130" y="62"/>
                      <a:pt x="119" y="44"/>
                    </a:cubicBezTo>
                    <a:cubicBezTo>
                      <a:pt x="118" y="42"/>
                      <a:pt x="116" y="42"/>
                      <a:pt x="115" y="43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01" name="Freeform 135"/>
              <p:cNvSpPr>
                <a:spLocks noEditPoints="1"/>
              </p:cNvSpPr>
              <p:nvPr/>
            </p:nvSpPr>
            <p:spPr bwMode="auto">
              <a:xfrm>
                <a:off x="-552" y="932"/>
                <a:ext cx="225" cy="350"/>
              </a:xfrm>
              <a:custGeom>
                <a:avLst/>
                <a:gdLst>
                  <a:gd name="T0" fmla="*/ 87 w 95"/>
                  <a:gd name="T1" fmla="*/ 0 h 148"/>
                  <a:gd name="T2" fmla="*/ 78 w 95"/>
                  <a:gd name="T3" fmla="*/ 4 h 148"/>
                  <a:gd name="T4" fmla="*/ 44 w 95"/>
                  <a:gd name="T5" fmla="*/ 35 h 148"/>
                  <a:gd name="T6" fmla="*/ 39 w 95"/>
                  <a:gd name="T7" fmla="*/ 40 h 148"/>
                  <a:gd name="T8" fmla="*/ 13 w 95"/>
                  <a:gd name="T9" fmla="*/ 40 h 148"/>
                  <a:gd name="T10" fmla="*/ 0 w 95"/>
                  <a:gd name="T11" fmla="*/ 54 h 148"/>
                  <a:gd name="T12" fmla="*/ 0 w 95"/>
                  <a:gd name="T13" fmla="*/ 95 h 148"/>
                  <a:gd name="T14" fmla="*/ 13 w 95"/>
                  <a:gd name="T15" fmla="*/ 108 h 148"/>
                  <a:gd name="T16" fmla="*/ 39 w 95"/>
                  <a:gd name="T17" fmla="*/ 108 h 148"/>
                  <a:gd name="T18" fmla="*/ 44 w 95"/>
                  <a:gd name="T19" fmla="*/ 113 h 148"/>
                  <a:gd name="T20" fmla="*/ 78 w 95"/>
                  <a:gd name="T21" fmla="*/ 144 h 148"/>
                  <a:gd name="T22" fmla="*/ 87 w 95"/>
                  <a:gd name="T23" fmla="*/ 148 h 148"/>
                  <a:gd name="T24" fmla="*/ 93 w 95"/>
                  <a:gd name="T25" fmla="*/ 145 h 148"/>
                  <a:gd name="T26" fmla="*/ 95 w 95"/>
                  <a:gd name="T27" fmla="*/ 136 h 148"/>
                  <a:gd name="T28" fmla="*/ 95 w 95"/>
                  <a:gd name="T29" fmla="*/ 12 h 148"/>
                  <a:gd name="T30" fmla="*/ 87 w 95"/>
                  <a:gd name="T31" fmla="*/ 0 h 148"/>
                  <a:gd name="T32" fmla="*/ 89 w 95"/>
                  <a:gd name="T33" fmla="*/ 136 h 148"/>
                  <a:gd name="T34" fmla="*/ 88 w 95"/>
                  <a:gd name="T35" fmla="*/ 141 h 148"/>
                  <a:gd name="T36" fmla="*/ 87 w 95"/>
                  <a:gd name="T37" fmla="*/ 142 h 148"/>
                  <a:gd name="T38" fmla="*/ 82 w 95"/>
                  <a:gd name="T39" fmla="*/ 140 h 148"/>
                  <a:gd name="T40" fmla="*/ 48 w 95"/>
                  <a:gd name="T41" fmla="*/ 109 h 148"/>
                  <a:gd name="T42" fmla="*/ 43 w 95"/>
                  <a:gd name="T43" fmla="*/ 103 h 148"/>
                  <a:gd name="T44" fmla="*/ 40 w 95"/>
                  <a:gd name="T45" fmla="*/ 102 h 148"/>
                  <a:gd name="T46" fmla="*/ 13 w 95"/>
                  <a:gd name="T47" fmla="*/ 102 h 148"/>
                  <a:gd name="T48" fmla="*/ 6 w 95"/>
                  <a:gd name="T49" fmla="*/ 95 h 148"/>
                  <a:gd name="T50" fmla="*/ 6 w 95"/>
                  <a:gd name="T51" fmla="*/ 54 h 148"/>
                  <a:gd name="T52" fmla="*/ 13 w 95"/>
                  <a:gd name="T53" fmla="*/ 46 h 148"/>
                  <a:gd name="T54" fmla="*/ 40 w 95"/>
                  <a:gd name="T55" fmla="*/ 46 h 148"/>
                  <a:gd name="T56" fmla="*/ 43 w 95"/>
                  <a:gd name="T57" fmla="*/ 45 h 148"/>
                  <a:gd name="T58" fmla="*/ 48 w 95"/>
                  <a:gd name="T59" fmla="*/ 39 h 148"/>
                  <a:gd name="T60" fmla="*/ 82 w 95"/>
                  <a:gd name="T61" fmla="*/ 8 h 148"/>
                  <a:gd name="T62" fmla="*/ 87 w 95"/>
                  <a:gd name="T63" fmla="*/ 6 h 148"/>
                  <a:gd name="T64" fmla="*/ 89 w 95"/>
                  <a:gd name="T65" fmla="*/ 12 h 148"/>
                  <a:gd name="T66" fmla="*/ 89 w 95"/>
                  <a:gd name="T67" fmla="*/ 136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5" h="148">
                    <a:moveTo>
                      <a:pt x="87" y="0"/>
                    </a:moveTo>
                    <a:cubicBezTo>
                      <a:pt x="84" y="0"/>
                      <a:pt x="81" y="1"/>
                      <a:pt x="78" y="4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2" y="36"/>
                      <a:pt x="40" y="38"/>
                      <a:pt x="39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6" y="40"/>
                      <a:pt x="0" y="46"/>
                      <a:pt x="0" y="54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102"/>
                      <a:pt x="6" y="108"/>
                      <a:pt x="13" y="108"/>
                    </a:cubicBezTo>
                    <a:cubicBezTo>
                      <a:pt x="39" y="108"/>
                      <a:pt x="39" y="108"/>
                      <a:pt x="39" y="108"/>
                    </a:cubicBezTo>
                    <a:cubicBezTo>
                      <a:pt x="40" y="110"/>
                      <a:pt x="42" y="112"/>
                      <a:pt x="44" y="113"/>
                    </a:cubicBezTo>
                    <a:cubicBezTo>
                      <a:pt x="78" y="144"/>
                      <a:pt x="78" y="144"/>
                      <a:pt x="78" y="144"/>
                    </a:cubicBezTo>
                    <a:cubicBezTo>
                      <a:pt x="81" y="147"/>
                      <a:pt x="84" y="148"/>
                      <a:pt x="87" y="148"/>
                    </a:cubicBezTo>
                    <a:cubicBezTo>
                      <a:pt x="90" y="148"/>
                      <a:pt x="92" y="147"/>
                      <a:pt x="93" y="145"/>
                    </a:cubicBezTo>
                    <a:cubicBezTo>
                      <a:pt x="95" y="143"/>
                      <a:pt x="95" y="140"/>
                      <a:pt x="95" y="136"/>
                    </a:cubicBezTo>
                    <a:cubicBezTo>
                      <a:pt x="95" y="12"/>
                      <a:pt x="95" y="12"/>
                      <a:pt x="95" y="12"/>
                    </a:cubicBezTo>
                    <a:cubicBezTo>
                      <a:pt x="95" y="3"/>
                      <a:pt x="91" y="0"/>
                      <a:pt x="87" y="0"/>
                    </a:cubicBezTo>
                    <a:close/>
                    <a:moveTo>
                      <a:pt x="89" y="136"/>
                    </a:moveTo>
                    <a:cubicBezTo>
                      <a:pt x="89" y="139"/>
                      <a:pt x="89" y="141"/>
                      <a:pt x="88" y="141"/>
                    </a:cubicBezTo>
                    <a:cubicBezTo>
                      <a:pt x="88" y="142"/>
                      <a:pt x="87" y="142"/>
                      <a:pt x="87" y="142"/>
                    </a:cubicBezTo>
                    <a:cubicBezTo>
                      <a:pt x="86" y="142"/>
                      <a:pt x="85" y="142"/>
                      <a:pt x="82" y="140"/>
                    </a:cubicBezTo>
                    <a:cubicBezTo>
                      <a:pt x="48" y="109"/>
                      <a:pt x="48" y="109"/>
                      <a:pt x="48" y="109"/>
                    </a:cubicBezTo>
                    <a:cubicBezTo>
                      <a:pt x="46" y="107"/>
                      <a:pt x="44" y="105"/>
                      <a:pt x="43" y="103"/>
                    </a:cubicBezTo>
                    <a:cubicBezTo>
                      <a:pt x="42" y="102"/>
                      <a:pt x="41" y="102"/>
                      <a:pt x="40" y="102"/>
                    </a:cubicBezTo>
                    <a:cubicBezTo>
                      <a:pt x="13" y="102"/>
                      <a:pt x="13" y="102"/>
                      <a:pt x="13" y="102"/>
                    </a:cubicBezTo>
                    <a:cubicBezTo>
                      <a:pt x="10" y="102"/>
                      <a:pt x="6" y="99"/>
                      <a:pt x="6" y="95"/>
                    </a:cubicBezTo>
                    <a:cubicBezTo>
                      <a:pt x="6" y="54"/>
                      <a:pt x="6" y="54"/>
                      <a:pt x="6" y="54"/>
                    </a:cubicBezTo>
                    <a:cubicBezTo>
                      <a:pt x="6" y="50"/>
                      <a:pt x="10" y="46"/>
                      <a:pt x="13" y="46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41" y="46"/>
                      <a:pt x="42" y="46"/>
                      <a:pt x="43" y="45"/>
                    </a:cubicBezTo>
                    <a:cubicBezTo>
                      <a:pt x="44" y="43"/>
                      <a:pt x="46" y="41"/>
                      <a:pt x="48" y="39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5" y="6"/>
                      <a:pt x="86" y="6"/>
                      <a:pt x="87" y="6"/>
                    </a:cubicBezTo>
                    <a:cubicBezTo>
                      <a:pt x="89" y="6"/>
                      <a:pt x="89" y="11"/>
                      <a:pt x="89" y="12"/>
                    </a:cubicBezTo>
                    <a:lnTo>
                      <a:pt x="89" y="136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02" name="Freeform 136"/>
              <p:cNvSpPr>
                <a:spLocks noEditPoints="1"/>
              </p:cNvSpPr>
              <p:nvPr/>
            </p:nvSpPr>
            <p:spPr bwMode="auto">
              <a:xfrm>
                <a:off x="7960" y="192"/>
                <a:ext cx="348" cy="419"/>
              </a:xfrm>
              <a:custGeom>
                <a:avLst/>
                <a:gdLst>
                  <a:gd name="T0" fmla="*/ 97 w 147"/>
                  <a:gd name="T1" fmla="*/ 133 h 177"/>
                  <a:gd name="T2" fmla="*/ 100 w 147"/>
                  <a:gd name="T3" fmla="*/ 130 h 177"/>
                  <a:gd name="T4" fmla="*/ 100 w 147"/>
                  <a:gd name="T5" fmla="*/ 70 h 177"/>
                  <a:gd name="T6" fmla="*/ 97 w 147"/>
                  <a:gd name="T7" fmla="*/ 67 h 177"/>
                  <a:gd name="T8" fmla="*/ 94 w 147"/>
                  <a:gd name="T9" fmla="*/ 70 h 177"/>
                  <a:gd name="T10" fmla="*/ 94 w 147"/>
                  <a:gd name="T11" fmla="*/ 130 h 177"/>
                  <a:gd name="T12" fmla="*/ 97 w 147"/>
                  <a:gd name="T13" fmla="*/ 133 h 177"/>
                  <a:gd name="T14" fmla="*/ 144 w 147"/>
                  <a:gd name="T15" fmla="*/ 23 h 177"/>
                  <a:gd name="T16" fmla="*/ 130 w 147"/>
                  <a:gd name="T17" fmla="*/ 23 h 177"/>
                  <a:gd name="T18" fmla="*/ 108 w 147"/>
                  <a:gd name="T19" fmla="*/ 23 h 177"/>
                  <a:gd name="T20" fmla="*/ 108 w 147"/>
                  <a:gd name="T21" fmla="*/ 10 h 177"/>
                  <a:gd name="T22" fmla="*/ 98 w 147"/>
                  <a:gd name="T23" fmla="*/ 0 h 177"/>
                  <a:gd name="T24" fmla="*/ 52 w 147"/>
                  <a:gd name="T25" fmla="*/ 0 h 177"/>
                  <a:gd name="T26" fmla="*/ 42 w 147"/>
                  <a:gd name="T27" fmla="*/ 10 h 177"/>
                  <a:gd name="T28" fmla="*/ 42 w 147"/>
                  <a:gd name="T29" fmla="*/ 23 h 177"/>
                  <a:gd name="T30" fmla="*/ 17 w 147"/>
                  <a:gd name="T31" fmla="*/ 23 h 177"/>
                  <a:gd name="T32" fmla="*/ 3 w 147"/>
                  <a:gd name="T33" fmla="*/ 23 h 177"/>
                  <a:gd name="T34" fmla="*/ 0 w 147"/>
                  <a:gd name="T35" fmla="*/ 26 h 177"/>
                  <a:gd name="T36" fmla="*/ 3 w 147"/>
                  <a:gd name="T37" fmla="*/ 29 h 177"/>
                  <a:gd name="T38" fmla="*/ 14 w 147"/>
                  <a:gd name="T39" fmla="*/ 29 h 177"/>
                  <a:gd name="T40" fmla="*/ 18 w 147"/>
                  <a:gd name="T41" fmla="*/ 155 h 177"/>
                  <a:gd name="T42" fmla="*/ 40 w 147"/>
                  <a:gd name="T43" fmla="*/ 177 h 177"/>
                  <a:gd name="T44" fmla="*/ 107 w 147"/>
                  <a:gd name="T45" fmla="*/ 177 h 177"/>
                  <a:gd name="T46" fmla="*/ 129 w 147"/>
                  <a:gd name="T47" fmla="*/ 155 h 177"/>
                  <a:gd name="T48" fmla="*/ 133 w 147"/>
                  <a:gd name="T49" fmla="*/ 29 h 177"/>
                  <a:gd name="T50" fmla="*/ 144 w 147"/>
                  <a:gd name="T51" fmla="*/ 29 h 177"/>
                  <a:gd name="T52" fmla="*/ 147 w 147"/>
                  <a:gd name="T53" fmla="*/ 26 h 177"/>
                  <a:gd name="T54" fmla="*/ 144 w 147"/>
                  <a:gd name="T55" fmla="*/ 23 h 177"/>
                  <a:gd name="T56" fmla="*/ 48 w 147"/>
                  <a:gd name="T57" fmla="*/ 10 h 177"/>
                  <a:gd name="T58" fmla="*/ 52 w 147"/>
                  <a:gd name="T59" fmla="*/ 6 h 177"/>
                  <a:gd name="T60" fmla="*/ 98 w 147"/>
                  <a:gd name="T61" fmla="*/ 6 h 177"/>
                  <a:gd name="T62" fmla="*/ 102 w 147"/>
                  <a:gd name="T63" fmla="*/ 10 h 177"/>
                  <a:gd name="T64" fmla="*/ 102 w 147"/>
                  <a:gd name="T65" fmla="*/ 23 h 177"/>
                  <a:gd name="T66" fmla="*/ 48 w 147"/>
                  <a:gd name="T67" fmla="*/ 23 h 177"/>
                  <a:gd name="T68" fmla="*/ 48 w 147"/>
                  <a:gd name="T69" fmla="*/ 10 h 177"/>
                  <a:gd name="T70" fmla="*/ 123 w 147"/>
                  <a:gd name="T71" fmla="*/ 155 h 177"/>
                  <a:gd name="T72" fmla="*/ 107 w 147"/>
                  <a:gd name="T73" fmla="*/ 171 h 177"/>
                  <a:gd name="T74" fmla="*/ 40 w 147"/>
                  <a:gd name="T75" fmla="*/ 171 h 177"/>
                  <a:gd name="T76" fmla="*/ 24 w 147"/>
                  <a:gd name="T77" fmla="*/ 155 h 177"/>
                  <a:gd name="T78" fmla="*/ 20 w 147"/>
                  <a:gd name="T79" fmla="*/ 29 h 177"/>
                  <a:gd name="T80" fmla="*/ 127 w 147"/>
                  <a:gd name="T81" fmla="*/ 29 h 177"/>
                  <a:gd name="T82" fmla="*/ 123 w 147"/>
                  <a:gd name="T83" fmla="*/ 155 h 177"/>
                  <a:gd name="T84" fmla="*/ 50 w 147"/>
                  <a:gd name="T85" fmla="*/ 133 h 177"/>
                  <a:gd name="T86" fmla="*/ 53 w 147"/>
                  <a:gd name="T87" fmla="*/ 130 h 177"/>
                  <a:gd name="T88" fmla="*/ 53 w 147"/>
                  <a:gd name="T89" fmla="*/ 70 h 177"/>
                  <a:gd name="T90" fmla="*/ 50 w 147"/>
                  <a:gd name="T91" fmla="*/ 67 h 177"/>
                  <a:gd name="T92" fmla="*/ 47 w 147"/>
                  <a:gd name="T93" fmla="*/ 70 h 177"/>
                  <a:gd name="T94" fmla="*/ 47 w 147"/>
                  <a:gd name="T95" fmla="*/ 130 h 177"/>
                  <a:gd name="T96" fmla="*/ 50 w 147"/>
                  <a:gd name="T97" fmla="*/ 133 h 177"/>
                  <a:gd name="T98" fmla="*/ 73 w 147"/>
                  <a:gd name="T99" fmla="*/ 147 h 177"/>
                  <a:gd name="T100" fmla="*/ 76 w 147"/>
                  <a:gd name="T101" fmla="*/ 144 h 177"/>
                  <a:gd name="T102" fmla="*/ 76 w 147"/>
                  <a:gd name="T103" fmla="*/ 56 h 177"/>
                  <a:gd name="T104" fmla="*/ 73 w 147"/>
                  <a:gd name="T105" fmla="*/ 53 h 177"/>
                  <a:gd name="T106" fmla="*/ 70 w 147"/>
                  <a:gd name="T107" fmla="*/ 56 h 177"/>
                  <a:gd name="T108" fmla="*/ 70 w 147"/>
                  <a:gd name="T109" fmla="*/ 144 h 177"/>
                  <a:gd name="T110" fmla="*/ 73 w 147"/>
                  <a:gd name="T111" fmla="*/ 147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7" h="177">
                    <a:moveTo>
                      <a:pt x="97" y="133"/>
                    </a:moveTo>
                    <a:cubicBezTo>
                      <a:pt x="98" y="133"/>
                      <a:pt x="100" y="132"/>
                      <a:pt x="100" y="130"/>
                    </a:cubicBezTo>
                    <a:cubicBezTo>
                      <a:pt x="100" y="70"/>
                      <a:pt x="100" y="70"/>
                      <a:pt x="100" y="70"/>
                    </a:cubicBezTo>
                    <a:cubicBezTo>
                      <a:pt x="100" y="68"/>
                      <a:pt x="98" y="67"/>
                      <a:pt x="97" y="67"/>
                    </a:cubicBezTo>
                    <a:cubicBezTo>
                      <a:pt x="95" y="67"/>
                      <a:pt x="94" y="68"/>
                      <a:pt x="94" y="70"/>
                    </a:cubicBezTo>
                    <a:cubicBezTo>
                      <a:pt x="94" y="130"/>
                      <a:pt x="94" y="130"/>
                      <a:pt x="94" y="130"/>
                    </a:cubicBezTo>
                    <a:cubicBezTo>
                      <a:pt x="94" y="132"/>
                      <a:pt x="95" y="133"/>
                      <a:pt x="97" y="133"/>
                    </a:cubicBezTo>
                    <a:close/>
                    <a:moveTo>
                      <a:pt x="144" y="23"/>
                    </a:moveTo>
                    <a:cubicBezTo>
                      <a:pt x="130" y="23"/>
                      <a:pt x="130" y="23"/>
                      <a:pt x="130" y="23"/>
                    </a:cubicBezTo>
                    <a:cubicBezTo>
                      <a:pt x="108" y="23"/>
                      <a:pt x="108" y="23"/>
                      <a:pt x="108" y="23"/>
                    </a:cubicBezTo>
                    <a:cubicBezTo>
                      <a:pt x="108" y="10"/>
                      <a:pt x="108" y="10"/>
                      <a:pt x="108" y="10"/>
                    </a:cubicBezTo>
                    <a:cubicBezTo>
                      <a:pt x="108" y="4"/>
                      <a:pt x="103" y="0"/>
                      <a:pt x="98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46" y="0"/>
                      <a:pt x="42" y="4"/>
                      <a:pt x="42" y="10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1" y="23"/>
                      <a:pt x="0" y="25"/>
                      <a:pt x="0" y="26"/>
                    </a:cubicBezTo>
                    <a:cubicBezTo>
                      <a:pt x="0" y="28"/>
                      <a:pt x="1" y="29"/>
                      <a:pt x="3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8" y="155"/>
                      <a:pt x="18" y="155"/>
                      <a:pt x="18" y="155"/>
                    </a:cubicBezTo>
                    <a:cubicBezTo>
                      <a:pt x="18" y="167"/>
                      <a:pt x="28" y="177"/>
                      <a:pt x="40" y="177"/>
                    </a:cubicBezTo>
                    <a:cubicBezTo>
                      <a:pt x="107" y="177"/>
                      <a:pt x="107" y="177"/>
                      <a:pt x="107" y="177"/>
                    </a:cubicBezTo>
                    <a:cubicBezTo>
                      <a:pt x="119" y="177"/>
                      <a:pt x="129" y="167"/>
                      <a:pt x="129" y="155"/>
                    </a:cubicBezTo>
                    <a:cubicBezTo>
                      <a:pt x="133" y="29"/>
                      <a:pt x="133" y="29"/>
                      <a:pt x="133" y="29"/>
                    </a:cubicBezTo>
                    <a:cubicBezTo>
                      <a:pt x="144" y="29"/>
                      <a:pt x="144" y="29"/>
                      <a:pt x="144" y="29"/>
                    </a:cubicBezTo>
                    <a:cubicBezTo>
                      <a:pt x="145" y="29"/>
                      <a:pt x="147" y="28"/>
                      <a:pt x="147" y="26"/>
                    </a:cubicBezTo>
                    <a:cubicBezTo>
                      <a:pt x="147" y="25"/>
                      <a:pt x="145" y="23"/>
                      <a:pt x="144" y="23"/>
                    </a:cubicBezTo>
                    <a:close/>
                    <a:moveTo>
                      <a:pt x="48" y="10"/>
                    </a:moveTo>
                    <a:cubicBezTo>
                      <a:pt x="48" y="8"/>
                      <a:pt x="50" y="6"/>
                      <a:pt x="52" y="6"/>
                    </a:cubicBezTo>
                    <a:cubicBezTo>
                      <a:pt x="98" y="6"/>
                      <a:pt x="98" y="6"/>
                      <a:pt x="98" y="6"/>
                    </a:cubicBezTo>
                    <a:cubicBezTo>
                      <a:pt x="100" y="6"/>
                      <a:pt x="102" y="8"/>
                      <a:pt x="102" y="10"/>
                    </a:cubicBezTo>
                    <a:cubicBezTo>
                      <a:pt x="102" y="23"/>
                      <a:pt x="102" y="23"/>
                      <a:pt x="102" y="23"/>
                    </a:cubicBezTo>
                    <a:cubicBezTo>
                      <a:pt x="48" y="23"/>
                      <a:pt x="48" y="23"/>
                      <a:pt x="48" y="23"/>
                    </a:cubicBezTo>
                    <a:lnTo>
                      <a:pt x="48" y="10"/>
                    </a:lnTo>
                    <a:close/>
                    <a:moveTo>
                      <a:pt x="123" y="155"/>
                    </a:moveTo>
                    <a:cubicBezTo>
                      <a:pt x="123" y="164"/>
                      <a:pt x="116" y="171"/>
                      <a:pt x="107" y="171"/>
                    </a:cubicBezTo>
                    <a:cubicBezTo>
                      <a:pt x="40" y="171"/>
                      <a:pt x="40" y="171"/>
                      <a:pt x="40" y="171"/>
                    </a:cubicBezTo>
                    <a:cubicBezTo>
                      <a:pt x="31" y="171"/>
                      <a:pt x="24" y="164"/>
                      <a:pt x="24" y="155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127" y="29"/>
                      <a:pt x="127" y="29"/>
                      <a:pt x="127" y="29"/>
                    </a:cubicBezTo>
                    <a:lnTo>
                      <a:pt x="123" y="155"/>
                    </a:lnTo>
                    <a:close/>
                    <a:moveTo>
                      <a:pt x="50" y="133"/>
                    </a:moveTo>
                    <a:cubicBezTo>
                      <a:pt x="52" y="133"/>
                      <a:pt x="53" y="132"/>
                      <a:pt x="53" y="130"/>
                    </a:cubicBezTo>
                    <a:cubicBezTo>
                      <a:pt x="53" y="70"/>
                      <a:pt x="53" y="70"/>
                      <a:pt x="53" y="70"/>
                    </a:cubicBezTo>
                    <a:cubicBezTo>
                      <a:pt x="53" y="68"/>
                      <a:pt x="52" y="67"/>
                      <a:pt x="50" y="67"/>
                    </a:cubicBezTo>
                    <a:cubicBezTo>
                      <a:pt x="49" y="67"/>
                      <a:pt x="47" y="68"/>
                      <a:pt x="47" y="70"/>
                    </a:cubicBezTo>
                    <a:cubicBezTo>
                      <a:pt x="47" y="130"/>
                      <a:pt x="47" y="130"/>
                      <a:pt x="47" y="130"/>
                    </a:cubicBezTo>
                    <a:cubicBezTo>
                      <a:pt x="47" y="132"/>
                      <a:pt x="49" y="133"/>
                      <a:pt x="50" y="133"/>
                    </a:cubicBezTo>
                    <a:close/>
                    <a:moveTo>
                      <a:pt x="73" y="147"/>
                    </a:moveTo>
                    <a:cubicBezTo>
                      <a:pt x="75" y="147"/>
                      <a:pt x="76" y="145"/>
                      <a:pt x="76" y="144"/>
                    </a:cubicBezTo>
                    <a:cubicBezTo>
                      <a:pt x="76" y="56"/>
                      <a:pt x="76" y="56"/>
                      <a:pt x="76" y="56"/>
                    </a:cubicBezTo>
                    <a:cubicBezTo>
                      <a:pt x="76" y="55"/>
                      <a:pt x="75" y="53"/>
                      <a:pt x="73" y="53"/>
                    </a:cubicBezTo>
                    <a:cubicBezTo>
                      <a:pt x="72" y="53"/>
                      <a:pt x="70" y="55"/>
                      <a:pt x="70" y="56"/>
                    </a:cubicBezTo>
                    <a:cubicBezTo>
                      <a:pt x="70" y="144"/>
                      <a:pt x="70" y="144"/>
                      <a:pt x="70" y="144"/>
                    </a:cubicBezTo>
                    <a:cubicBezTo>
                      <a:pt x="70" y="145"/>
                      <a:pt x="72" y="147"/>
                      <a:pt x="73" y="147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03" name="Freeform 137"/>
              <p:cNvSpPr>
                <a:spLocks noEditPoints="1"/>
              </p:cNvSpPr>
              <p:nvPr/>
            </p:nvSpPr>
            <p:spPr bwMode="auto">
              <a:xfrm>
                <a:off x="7263" y="204"/>
                <a:ext cx="312" cy="393"/>
              </a:xfrm>
              <a:custGeom>
                <a:avLst/>
                <a:gdLst>
                  <a:gd name="T0" fmla="*/ 66 w 132"/>
                  <a:gd name="T1" fmla="*/ 0 h 166"/>
                  <a:gd name="T2" fmla="*/ 0 w 132"/>
                  <a:gd name="T3" fmla="*/ 33 h 166"/>
                  <a:gd name="T4" fmla="*/ 0 w 132"/>
                  <a:gd name="T5" fmla="*/ 66 h 166"/>
                  <a:gd name="T6" fmla="*/ 0 w 132"/>
                  <a:gd name="T7" fmla="*/ 67 h 166"/>
                  <a:gd name="T8" fmla="*/ 0 w 132"/>
                  <a:gd name="T9" fmla="*/ 100 h 166"/>
                  <a:gd name="T10" fmla="*/ 0 w 132"/>
                  <a:gd name="T11" fmla="*/ 132 h 166"/>
                  <a:gd name="T12" fmla="*/ 0 w 132"/>
                  <a:gd name="T13" fmla="*/ 134 h 166"/>
                  <a:gd name="T14" fmla="*/ 132 w 132"/>
                  <a:gd name="T15" fmla="*/ 134 h 166"/>
                  <a:gd name="T16" fmla="*/ 132 w 132"/>
                  <a:gd name="T17" fmla="*/ 132 h 166"/>
                  <a:gd name="T18" fmla="*/ 132 w 132"/>
                  <a:gd name="T19" fmla="*/ 33 h 166"/>
                  <a:gd name="T20" fmla="*/ 66 w 132"/>
                  <a:gd name="T21" fmla="*/ 160 h 166"/>
                  <a:gd name="T22" fmla="*/ 15 w 132"/>
                  <a:gd name="T23" fmla="*/ 121 h 166"/>
                  <a:gd name="T24" fmla="*/ 117 w 132"/>
                  <a:gd name="T25" fmla="*/ 121 h 166"/>
                  <a:gd name="T26" fmla="*/ 66 w 132"/>
                  <a:gd name="T27" fmla="*/ 160 h 166"/>
                  <a:gd name="T28" fmla="*/ 6 w 132"/>
                  <a:gd name="T29" fmla="*/ 114 h 166"/>
                  <a:gd name="T30" fmla="*/ 6 w 132"/>
                  <a:gd name="T31" fmla="*/ 120 h 166"/>
                  <a:gd name="T32" fmla="*/ 122 w 132"/>
                  <a:gd name="T33" fmla="*/ 117 h 166"/>
                  <a:gd name="T34" fmla="*/ 126 w 132"/>
                  <a:gd name="T35" fmla="*/ 120 h 166"/>
                  <a:gd name="T36" fmla="*/ 116 w 132"/>
                  <a:gd name="T37" fmla="*/ 115 h 166"/>
                  <a:gd name="T38" fmla="*/ 6 w 132"/>
                  <a:gd name="T39" fmla="*/ 100 h 166"/>
                  <a:gd name="T40" fmla="*/ 15 w 132"/>
                  <a:gd name="T41" fmla="*/ 87 h 166"/>
                  <a:gd name="T42" fmla="*/ 117 w 132"/>
                  <a:gd name="T43" fmla="*/ 87 h 166"/>
                  <a:gd name="T44" fmla="*/ 116 w 132"/>
                  <a:gd name="T45" fmla="*/ 114 h 166"/>
                  <a:gd name="T46" fmla="*/ 6 w 132"/>
                  <a:gd name="T47" fmla="*/ 80 h 166"/>
                  <a:gd name="T48" fmla="*/ 6 w 132"/>
                  <a:gd name="T49" fmla="*/ 86 h 166"/>
                  <a:gd name="T50" fmla="*/ 122 w 132"/>
                  <a:gd name="T51" fmla="*/ 83 h 166"/>
                  <a:gd name="T52" fmla="*/ 126 w 132"/>
                  <a:gd name="T53" fmla="*/ 86 h 166"/>
                  <a:gd name="T54" fmla="*/ 6 w 132"/>
                  <a:gd name="T55" fmla="*/ 67 h 166"/>
                  <a:gd name="T56" fmla="*/ 15 w 132"/>
                  <a:gd name="T57" fmla="*/ 53 h 166"/>
                  <a:gd name="T58" fmla="*/ 117 w 132"/>
                  <a:gd name="T59" fmla="*/ 53 h 166"/>
                  <a:gd name="T60" fmla="*/ 66 w 132"/>
                  <a:gd name="T61" fmla="*/ 92 h 166"/>
                  <a:gd name="T62" fmla="*/ 6 w 132"/>
                  <a:gd name="T63" fmla="*/ 46 h 166"/>
                  <a:gd name="T64" fmla="*/ 6 w 132"/>
                  <a:gd name="T65" fmla="*/ 53 h 166"/>
                  <a:gd name="T66" fmla="*/ 122 w 132"/>
                  <a:gd name="T67" fmla="*/ 49 h 166"/>
                  <a:gd name="T68" fmla="*/ 126 w 132"/>
                  <a:gd name="T69" fmla="*/ 53 h 166"/>
                  <a:gd name="T70" fmla="*/ 116 w 132"/>
                  <a:gd name="T71" fmla="*/ 47 h 166"/>
                  <a:gd name="T72" fmla="*/ 6 w 132"/>
                  <a:gd name="T73" fmla="*/ 32 h 166"/>
                  <a:gd name="T74" fmla="*/ 126 w 132"/>
                  <a:gd name="T75" fmla="*/ 32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2" h="166">
                    <a:moveTo>
                      <a:pt x="132" y="32"/>
                    </a:moveTo>
                    <a:cubicBezTo>
                      <a:pt x="132" y="14"/>
                      <a:pt x="103" y="0"/>
                      <a:pt x="66" y="0"/>
                    </a:cubicBezTo>
                    <a:cubicBezTo>
                      <a:pt x="29" y="0"/>
                      <a:pt x="0" y="14"/>
                      <a:pt x="0" y="32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4"/>
                      <a:pt x="0" y="34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66"/>
                      <a:pt x="0" y="66"/>
                      <a:pt x="0" y="66"/>
                    </a:cubicBezTo>
                    <a:cubicBezTo>
                      <a:pt x="0" y="66"/>
                      <a:pt x="0" y="67"/>
                      <a:pt x="0" y="67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00"/>
                      <a:pt x="0" y="100"/>
                      <a:pt x="0" y="100"/>
                    </a:cubicBezTo>
                    <a:cubicBezTo>
                      <a:pt x="0" y="132"/>
                      <a:pt x="0" y="132"/>
                      <a:pt x="0" y="132"/>
                    </a:cubicBezTo>
                    <a:cubicBezTo>
                      <a:pt x="0" y="132"/>
                      <a:pt x="0" y="132"/>
                      <a:pt x="0" y="132"/>
                    </a:cubicBezTo>
                    <a:cubicBezTo>
                      <a:pt x="0" y="133"/>
                      <a:pt x="0" y="133"/>
                      <a:pt x="0" y="134"/>
                    </a:cubicBezTo>
                    <a:cubicBezTo>
                      <a:pt x="0" y="152"/>
                      <a:pt x="29" y="166"/>
                      <a:pt x="66" y="166"/>
                    </a:cubicBezTo>
                    <a:cubicBezTo>
                      <a:pt x="103" y="166"/>
                      <a:pt x="132" y="152"/>
                      <a:pt x="132" y="134"/>
                    </a:cubicBezTo>
                    <a:cubicBezTo>
                      <a:pt x="132" y="133"/>
                      <a:pt x="132" y="133"/>
                      <a:pt x="132" y="133"/>
                    </a:cubicBezTo>
                    <a:cubicBezTo>
                      <a:pt x="132" y="132"/>
                      <a:pt x="132" y="132"/>
                      <a:pt x="132" y="132"/>
                    </a:cubicBezTo>
                    <a:cubicBezTo>
                      <a:pt x="132" y="34"/>
                      <a:pt x="132" y="34"/>
                      <a:pt x="132" y="34"/>
                    </a:cubicBezTo>
                    <a:cubicBezTo>
                      <a:pt x="132" y="33"/>
                      <a:pt x="132" y="33"/>
                      <a:pt x="132" y="33"/>
                    </a:cubicBezTo>
                    <a:cubicBezTo>
                      <a:pt x="132" y="33"/>
                      <a:pt x="132" y="33"/>
                      <a:pt x="132" y="32"/>
                    </a:cubicBezTo>
                    <a:close/>
                    <a:moveTo>
                      <a:pt x="66" y="160"/>
                    </a:moveTo>
                    <a:cubicBezTo>
                      <a:pt x="34" y="160"/>
                      <a:pt x="6" y="148"/>
                      <a:pt x="6" y="134"/>
                    </a:cubicBezTo>
                    <a:cubicBezTo>
                      <a:pt x="6" y="128"/>
                      <a:pt x="11" y="124"/>
                      <a:pt x="15" y="121"/>
                    </a:cubicBezTo>
                    <a:cubicBezTo>
                      <a:pt x="27" y="128"/>
                      <a:pt x="45" y="132"/>
                      <a:pt x="66" y="132"/>
                    </a:cubicBezTo>
                    <a:cubicBezTo>
                      <a:pt x="87" y="132"/>
                      <a:pt x="105" y="128"/>
                      <a:pt x="117" y="121"/>
                    </a:cubicBezTo>
                    <a:cubicBezTo>
                      <a:pt x="122" y="124"/>
                      <a:pt x="126" y="128"/>
                      <a:pt x="126" y="134"/>
                    </a:cubicBezTo>
                    <a:cubicBezTo>
                      <a:pt x="126" y="148"/>
                      <a:pt x="99" y="160"/>
                      <a:pt x="66" y="160"/>
                    </a:cubicBezTo>
                    <a:close/>
                    <a:moveTo>
                      <a:pt x="6" y="120"/>
                    </a:moveTo>
                    <a:cubicBezTo>
                      <a:pt x="6" y="114"/>
                      <a:pt x="6" y="114"/>
                      <a:pt x="6" y="114"/>
                    </a:cubicBezTo>
                    <a:cubicBezTo>
                      <a:pt x="7" y="115"/>
                      <a:pt x="9" y="116"/>
                      <a:pt x="10" y="117"/>
                    </a:cubicBezTo>
                    <a:cubicBezTo>
                      <a:pt x="9" y="118"/>
                      <a:pt x="7" y="119"/>
                      <a:pt x="6" y="120"/>
                    </a:cubicBezTo>
                    <a:close/>
                    <a:moveTo>
                      <a:pt x="126" y="120"/>
                    </a:moveTo>
                    <a:cubicBezTo>
                      <a:pt x="125" y="119"/>
                      <a:pt x="124" y="118"/>
                      <a:pt x="122" y="117"/>
                    </a:cubicBezTo>
                    <a:cubicBezTo>
                      <a:pt x="124" y="116"/>
                      <a:pt x="125" y="115"/>
                      <a:pt x="126" y="114"/>
                    </a:cubicBezTo>
                    <a:lnTo>
                      <a:pt x="126" y="120"/>
                    </a:lnTo>
                    <a:close/>
                    <a:moveTo>
                      <a:pt x="116" y="114"/>
                    </a:moveTo>
                    <a:cubicBezTo>
                      <a:pt x="116" y="114"/>
                      <a:pt x="116" y="115"/>
                      <a:pt x="116" y="115"/>
                    </a:cubicBezTo>
                    <a:cubicBezTo>
                      <a:pt x="105" y="122"/>
                      <a:pt x="86" y="126"/>
                      <a:pt x="66" y="126"/>
                    </a:cubicBezTo>
                    <a:cubicBezTo>
                      <a:pt x="34" y="126"/>
                      <a:pt x="7" y="114"/>
                      <a:pt x="6" y="100"/>
                    </a:cubicBezTo>
                    <a:cubicBezTo>
                      <a:pt x="6" y="100"/>
                      <a:pt x="6" y="100"/>
                      <a:pt x="6" y="100"/>
                    </a:cubicBezTo>
                    <a:cubicBezTo>
                      <a:pt x="6" y="94"/>
                      <a:pt x="11" y="90"/>
                      <a:pt x="15" y="87"/>
                    </a:cubicBezTo>
                    <a:cubicBezTo>
                      <a:pt x="27" y="94"/>
                      <a:pt x="45" y="98"/>
                      <a:pt x="66" y="98"/>
                    </a:cubicBezTo>
                    <a:cubicBezTo>
                      <a:pt x="87" y="98"/>
                      <a:pt x="105" y="94"/>
                      <a:pt x="117" y="87"/>
                    </a:cubicBezTo>
                    <a:cubicBezTo>
                      <a:pt x="122" y="90"/>
                      <a:pt x="126" y="94"/>
                      <a:pt x="126" y="100"/>
                    </a:cubicBezTo>
                    <a:cubicBezTo>
                      <a:pt x="126" y="105"/>
                      <a:pt x="122" y="110"/>
                      <a:pt x="116" y="114"/>
                    </a:cubicBezTo>
                    <a:close/>
                    <a:moveTo>
                      <a:pt x="6" y="86"/>
                    </a:moveTo>
                    <a:cubicBezTo>
                      <a:pt x="6" y="80"/>
                      <a:pt x="6" y="80"/>
                      <a:pt x="6" y="80"/>
                    </a:cubicBezTo>
                    <a:cubicBezTo>
                      <a:pt x="7" y="81"/>
                      <a:pt x="9" y="82"/>
                      <a:pt x="10" y="83"/>
                    </a:cubicBezTo>
                    <a:cubicBezTo>
                      <a:pt x="9" y="84"/>
                      <a:pt x="7" y="85"/>
                      <a:pt x="6" y="86"/>
                    </a:cubicBezTo>
                    <a:close/>
                    <a:moveTo>
                      <a:pt x="126" y="86"/>
                    </a:moveTo>
                    <a:cubicBezTo>
                      <a:pt x="125" y="85"/>
                      <a:pt x="124" y="84"/>
                      <a:pt x="122" y="83"/>
                    </a:cubicBezTo>
                    <a:cubicBezTo>
                      <a:pt x="124" y="82"/>
                      <a:pt x="125" y="81"/>
                      <a:pt x="126" y="80"/>
                    </a:cubicBezTo>
                    <a:lnTo>
                      <a:pt x="126" y="86"/>
                    </a:lnTo>
                    <a:close/>
                    <a:moveTo>
                      <a:pt x="66" y="92"/>
                    </a:moveTo>
                    <a:cubicBezTo>
                      <a:pt x="34" y="92"/>
                      <a:pt x="7" y="81"/>
                      <a:pt x="6" y="67"/>
                    </a:cubicBezTo>
                    <a:cubicBezTo>
                      <a:pt x="6" y="66"/>
                      <a:pt x="6" y="66"/>
                      <a:pt x="6" y="66"/>
                    </a:cubicBezTo>
                    <a:cubicBezTo>
                      <a:pt x="6" y="60"/>
                      <a:pt x="11" y="56"/>
                      <a:pt x="15" y="53"/>
                    </a:cubicBezTo>
                    <a:cubicBezTo>
                      <a:pt x="27" y="60"/>
                      <a:pt x="45" y="65"/>
                      <a:pt x="66" y="65"/>
                    </a:cubicBezTo>
                    <a:cubicBezTo>
                      <a:pt x="87" y="65"/>
                      <a:pt x="105" y="60"/>
                      <a:pt x="117" y="53"/>
                    </a:cubicBezTo>
                    <a:cubicBezTo>
                      <a:pt x="122" y="56"/>
                      <a:pt x="126" y="61"/>
                      <a:pt x="126" y="66"/>
                    </a:cubicBezTo>
                    <a:cubicBezTo>
                      <a:pt x="126" y="80"/>
                      <a:pt x="99" y="92"/>
                      <a:pt x="66" y="92"/>
                    </a:cubicBezTo>
                    <a:close/>
                    <a:moveTo>
                      <a:pt x="6" y="53"/>
                    </a:moveTo>
                    <a:cubicBezTo>
                      <a:pt x="6" y="46"/>
                      <a:pt x="6" y="46"/>
                      <a:pt x="6" y="46"/>
                    </a:cubicBezTo>
                    <a:cubicBezTo>
                      <a:pt x="7" y="47"/>
                      <a:pt x="9" y="48"/>
                      <a:pt x="10" y="49"/>
                    </a:cubicBezTo>
                    <a:cubicBezTo>
                      <a:pt x="8" y="50"/>
                      <a:pt x="7" y="51"/>
                      <a:pt x="6" y="53"/>
                    </a:cubicBezTo>
                    <a:close/>
                    <a:moveTo>
                      <a:pt x="126" y="53"/>
                    </a:moveTo>
                    <a:cubicBezTo>
                      <a:pt x="125" y="52"/>
                      <a:pt x="124" y="50"/>
                      <a:pt x="122" y="49"/>
                    </a:cubicBezTo>
                    <a:cubicBezTo>
                      <a:pt x="124" y="48"/>
                      <a:pt x="125" y="47"/>
                      <a:pt x="126" y="46"/>
                    </a:cubicBezTo>
                    <a:lnTo>
                      <a:pt x="126" y="53"/>
                    </a:lnTo>
                    <a:close/>
                    <a:moveTo>
                      <a:pt x="116" y="47"/>
                    </a:moveTo>
                    <a:cubicBezTo>
                      <a:pt x="116" y="47"/>
                      <a:pt x="116" y="47"/>
                      <a:pt x="116" y="47"/>
                    </a:cubicBezTo>
                    <a:cubicBezTo>
                      <a:pt x="105" y="54"/>
                      <a:pt x="86" y="59"/>
                      <a:pt x="66" y="59"/>
                    </a:cubicBezTo>
                    <a:cubicBezTo>
                      <a:pt x="34" y="59"/>
                      <a:pt x="6" y="47"/>
                      <a:pt x="6" y="32"/>
                    </a:cubicBezTo>
                    <a:cubicBezTo>
                      <a:pt x="6" y="18"/>
                      <a:pt x="34" y="6"/>
                      <a:pt x="66" y="6"/>
                    </a:cubicBezTo>
                    <a:cubicBezTo>
                      <a:pt x="99" y="6"/>
                      <a:pt x="126" y="18"/>
                      <a:pt x="126" y="32"/>
                    </a:cubicBezTo>
                    <a:cubicBezTo>
                      <a:pt x="126" y="38"/>
                      <a:pt x="122" y="43"/>
                      <a:pt x="116" y="47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04" name="Freeform 138"/>
              <p:cNvSpPr>
                <a:spLocks noEditPoints="1"/>
              </p:cNvSpPr>
              <p:nvPr/>
            </p:nvSpPr>
            <p:spPr bwMode="auto">
              <a:xfrm>
                <a:off x="6513" y="247"/>
                <a:ext cx="383" cy="307"/>
              </a:xfrm>
              <a:custGeom>
                <a:avLst/>
                <a:gdLst>
                  <a:gd name="T0" fmla="*/ 19 w 162"/>
                  <a:gd name="T1" fmla="*/ 100 h 130"/>
                  <a:gd name="T2" fmla="*/ 6 w 162"/>
                  <a:gd name="T3" fmla="*/ 100 h 130"/>
                  <a:gd name="T4" fmla="*/ 6 w 162"/>
                  <a:gd name="T5" fmla="*/ 6 h 130"/>
                  <a:gd name="T6" fmla="*/ 134 w 162"/>
                  <a:gd name="T7" fmla="*/ 6 h 130"/>
                  <a:gd name="T8" fmla="*/ 134 w 162"/>
                  <a:gd name="T9" fmla="*/ 22 h 130"/>
                  <a:gd name="T10" fmla="*/ 137 w 162"/>
                  <a:gd name="T11" fmla="*/ 25 h 130"/>
                  <a:gd name="T12" fmla="*/ 140 w 162"/>
                  <a:gd name="T13" fmla="*/ 22 h 130"/>
                  <a:gd name="T14" fmla="*/ 140 w 162"/>
                  <a:gd name="T15" fmla="*/ 3 h 130"/>
                  <a:gd name="T16" fmla="*/ 137 w 162"/>
                  <a:gd name="T17" fmla="*/ 0 h 130"/>
                  <a:gd name="T18" fmla="*/ 3 w 162"/>
                  <a:gd name="T19" fmla="*/ 0 h 130"/>
                  <a:gd name="T20" fmla="*/ 0 w 162"/>
                  <a:gd name="T21" fmla="*/ 3 h 130"/>
                  <a:gd name="T22" fmla="*/ 0 w 162"/>
                  <a:gd name="T23" fmla="*/ 103 h 130"/>
                  <a:gd name="T24" fmla="*/ 3 w 162"/>
                  <a:gd name="T25" fmla="*/ 106 h 130"/>
                  <a:gd name="T26" fmla="*/ 19 w 162"/>
                  <a:gd name="T27" fmla="*/ 106 h 130"/>
                  <a:gd name="T28" fmla="*/ 22 w 162"/>
                  <a:gd name="T29" fmla="*/ 103 h 130"/>
                  <a:gd name="T30" fmla="*/ 19 w 162"/>
                  <a:gd name="T31" fmla="*/ 100 h 130"/>
                  <a:gd name="T32" fmla="*/ 159 w 162"/>
                  <a:gd name="T33" fmla="*/ 25 h 130"/>
                  <a:gd name="T34" fmla="*/ 25 w 162"/>
                  <a:gd name="T35" fmla="*/ 25 h 130"/>
                  <a:gd name="T36" fmla="*/ 22 w 162"/>
                  <a:gd name="T37" fmla="*/ 28 h 130"/>
                  <a:gd name="T38" fmla="*/ 22 w 162"/>
                  <a:gd name="T39" fmla="*/ 127 h 130"/>
                  <a:gd name="T40" fmla="*/ 25 w 162"/>
                  <a:gd name="T41" fmla="*/ 130 h 130"/>
                  <a:gd name="T42" fmla="*/ 159 w 162"/>
                  <a:gd name="T43" fmla="*/ 130 h 130"/>
                  <a:gd name="T44" fmla="*/ 162 w 162"/>
                  <a:gd name="T45" fmla="*/ 127 h 130"/>
                  <a:gd name="T46" fmla="*/ 162 w 162"/>
                  <a:gd name="T47" fmla="*/ 28 h 130"/>
                  <a:gd name="T48" fmla="*/ 159 w 162"/>
                  <a:gd name="T49" fmla="*/ 25 h 130"/>
                  <a:gd name="T50" fmla="*/ 156 w 162"/>
                  <a:gd name="T51" fmla="*/ 124 h 130"/>
                  <a:gd name="T52" fmla="*/ 28 w 162"/>
                  <a:gd name="T53" fmla="*/ 124 h 130"/>
                  <a:gd name="T54" fmla="*/ 28 w 162"/>
                  <a:gd name="T55" fmla="*/ 31 h 130"/>
                  <a:gd name="T56" fmla="*/ 156 w 162"/>
                  <a:gd name="T57" fmla="*/ 31 h 130"/>
                  <a:gd name="T58" fmla="*/ 156 w 162"/>
                  <a:gd name="T59" fmla="*/ 124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2" h="130">
                    <a:moveTo>
                      <a:pt x="19" y="100"/>
                    </a:moveTo>
                    <a:cubicBezTo>
                      <a:pt x="6" y="100"/>
                      <a:pt x="6" y="100"/>
                      <a:pt x="6" y="100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134" y="6"/>
                      <a:pt x="134" y="6"/>
                      <a:pt x="134" y="6"/>
                    </a:cubicBezTo>
                    <a:cubicBezTo>
                      <a:pt x="134" y="22"/>
                      <a:pt x="134" y="22"/>
                      <a:pt x="134" y="22"/>
                    </a:cubicBezTo>
                    <a:cubicBezTo>
                      <a:pt x="134" y="23"/>
                      <a:pt x="135" y="25"/>
                      <a:pt x="137" y="25"/>
                    </a:cubicBezTo>
                    <a:cubicBezTo>
                      <a:pt x="139" y="25"/>
                      <a:pt x="140" y="23"/>
                      <a:pt x="140" y="22"/>
                    </a:cubicBezTo>
                    <a:cubicBezTo>
                      <a:pt x="140" y="3"/>
                      <a:pt x="140" y="3"/>
                      <a:pt x="140" y="3"/>
                    </a:cubicBezTo>
                    <a:cubicBezTo>
                      <a:pt x="140" y="1"/>
                      <a:pt x="139" y="0"/>
                      <a:pt x="137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103"/>
                      <a:pt x="0" y="103"/>
                      <a:pt x="0" y="103"/>
                    </a:cubicBezTo>
                    <a:cubicBezTo>
                      <a:pt x="0" y="104"/>
                      <a:pt x="1" y="106"/>
                      <a:pt x="3" y="106"/>
                    </a:cubicBezTo>
                    <a:cubicBezTo>
                      <a:pt x="19" y="106"/>
                      <a:pt x="19" y="106"/>
                      <a:pt x="19" y="106"/>
                    </a:cubicBezTo>
                    <a:cubicBezTo>
                      <a:pt x="20" y="106"/>
                      <a:pt x="22" y="104"/>
                      <a:pt x="22" y="103"/>
                    </a:cubicBezTo>
                    <a:cubicBezTo>
                      <a:pt x="22" y="101"/>
                      <a:pt x="20" y="100"/>
                      <a:pt x="19" y="100"/>
                    </a:cubicBezTo>
                    <a:close/>
                    <a:moveTo>
                      <a:pt x="159" y="25"/>
                    </a:moveTo>
                    <a:cubicBezTo>
                      <a:pt x="25" y="25"/>
                      <a:pt x="25" y="25"/>
                      <a:pt x="25" y="25"/>
                    </a:cubicBezTo>
                    <a:cubicBezTo>
                      <a:pt x="23" y="25"/>
                      <a:pt x="22" y="26"/>
                      <a:pt x="22" y="28"/>
                    </a:cubicBezTo>
                    <a:cubicBezTo>
                      <a:pt x="22" y="127"/>
                      <a:pt x="22" y="127"/>
                      <a:pt x="22" y="127"/>
                    </a:cubicBezTo>
                    <a:cubicBezTo>
                      <a:pt x="22" y="129"/>
                      <a:pt x="23" y="130"/>
                      <a:pt x="25" y="130"/>
                    </a:cubicBezTo>
                    <a:cubicBezTo>
                      <a:pt x="159" y="130"/>
                      <a:pt x="159" y="130"/>
                      <a:pt x="159" y="130"/>
                    </a:cubicBezTo>
                    <a:cubicBezTo>
                      <a:pt x="160" y="130"/>
                      <a:pt x="162" y="129"/>
                      <a:pt x="162" y="127"/>
                    </a:cubicBezTo>
                    <a:cubicBezTo>
                      <a:pt x="162" y="28"/>
                      <a:pt x="162" y="28"/>
                      <a:pt x="162" y="28"/>
                    </a:cubicBezTo>
                    <a:cubicBezTo>
                      <a:pt x="162" y="26"/>
                      <a:pt x="160" y="25"/>
                      <a:pt x="159" y="25"/>
                    </a:cubicBezTo>
                    <a:close/>
                    <a:moveTo>
                      <a:pt x="156" y="124"/>
                    </a:moveTo>
                    <a:cubicBezTo>
                      <a:pt x="28" y="124"/>
                      <a:pt x="28" y="124"/>
                      <a:pt x="28" y="124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156" y="31"/>
                      <a:pt x="156" y="31"/>
                      <a:pt x="156" y="31"/>
                    </a:cubicBezTo>
                    <a:lnTo>
                      <a:pt x="156" y="124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05" name="Freeform 139"/>
              <p:cNvSpPr>
                <a:spLocks noEditPoints="1"/>
              </p:cNvSpPr>
              <p:nvPr/>
            </p:nvSpPr>
            <p:spPr bwMode="auto">
              <a:xfrm>
                <a:off x="5807" y="237"/>
                <a:ext cx="368" cy="326"/>
              </a:xfrm>
              <a:custGeom>
                <a:avLst/>
                <a:gdLst>
                  <a:gd name="T0" fmla="*/ 14 w 156"/>
                  <a:gd name="T1" fmla="*/ 17 h 138"/>
                  <a:gd name="T2" fmla="*/ 142 w 156"/>
                  <a:gd name="T3" fmla="*/ 17 h 138"/>
                  <a:gd name="T4" fmla="*/ 145 w 156"/>
                  <a:gd name="T5" fmla="*/ 14 h 138"/>
                  <a:gd name="T6" fmla="*/ 142 w 156"/>
                  <a:gd name="T7" fmla="*/ 11 h 138"/>
                  <a:gd name="T8" fmla="*/ 14 w 156"/>
                  <a:gd name="T9" fmla="*/ 11 h 138"/>
                  <a:gd name="T10" fmla="*/ 11 w 156"/>
                  <a:gd name="T11" fmla="*/ 14 h 138"/>
                  <a:gd name="T12" fmla="*/ 14 w 156"/>
                  <a:gd name="T13" fmla="*/ 17 h 138"/>
                  <a:gd name="T14" fmla="*/ 25 w 156"/>
                  <a:gd name="T15" fmla="*/ 6 h 138"/>
                  <a:gd name="T16" fmla="*/ 130 w 156"/>
                  <a:gd name="T17" fmla="*/ 6 h 138"/>
                  <a:gd name="T18" fmla="*/ 133 w 156"/>
                  <a:gd name="T19" fmla="*/ 3 h 138"/>
                  <a:gd name="T20" fmla="*/ 130 w 156"/>
                  <a:gd name="T21" fmla="*/ 0 h 138"/>
                  <a:gd name="T22" fmla="*/ 25 w 156"/>
                  <a:gd name="T23" fmla="*/ 0 h 138"/>
                  <a:gd name="T24" fmla="*/ 22 w 156"/>
                  <a:gd name="T25" fmla="*/ 3 h 138"/>
                  <a:gd name="T26" fmla="*/ 25 w 156"/>
                  <a:gd name="T27" fmla="*/ 6 h 138"/>
                  <a:gd name="T28" fmla="*/ 153 w 156"/>
                  <a:gd name="T29" fmla="*/ 21 h 138"/>
                  <a:gd name="T30" fmla="*/ 3 w 156"/>
                  <a:gd name="T31" fmla="*/ 21 h 138"/>
                  <a:gd name="T32" fmla="*/ 0 w 156"/>
                  <a:gd name="T33" fmla="*/ 24 h 138"/>
                  <a:gd name="T34" fmla="*/ 0 w 156"/>
                  <a:gd name="T35" fmla="*/ 135 h 138"/>
                  <a:gd name="T36" fmla="*/ 3 w 156"/>
                  <a:gd name="T37" fmla="*/ 138 h 138"/>
                  <a:gd name="T38" fmla="*/ 153 w 156"/>
                  <a:gd name="T39" fmla="*/ 138 h 138"/>
                  <a:gd name="T40" fmla="*/ 156 w 156"/>
                  <a:gd name="T41" fmla="*/ 135 h 138"/>
                  <a:gd name="T42" fmla="*/ 156 w 156"/>
                  <a:gd name="T43" fmla="*/ 24 h 138"/>
                  <a:gd name="T44" fmla="*/ 153 w 156"/>
                  <a:gd name="T45" fmla="*/ 21 h 138"/>
                  <a:gd name="T46" fmla="*/ 150 w 156"/>
                  <a:gd name="T47" fmla="*/ 132 h 138"/>
                  <a:gd name="T48" fmla="*/ 6 w 156"/>
                  <a:gd name="T49" fmla="*/ 132 h 138"/>
                  <a:gd name="T50" fmla="*/ 6 w 156"/>
                  <a:gd name="T51" fmla="*/ 27 h 138"/>
                  <a:gd name="T52" fmla="*/ 150 w 156"/>
                  <a:gd name="T53" fmla="*/ 27 h 138"/>
                  <a:gd name="T54" fmla="*/ 150 w 156"/>
                  <a:gd name="T55" fmla="*/ 132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6" h="138">
                    <a:moveTo>
                      <a:pt x="14" y="17"/>
                    </a:moveTo>
                    <a:cubicBezTo>
                      <a:pt x="142" y="17"/>
                      <a:pt x="142" y="17"/>
                      <a:pt x="142" y="17"/>
                    </a:cubicBezTo>
                    <a:cubicBezTo>
                      <a:pt x="143" y="17"/>
                      <a:pt x="145" y="16"/>
                      <a:pt x="145" y="14"/>
                    </a:cubicBezTo>
                    <a:cubicBezTo>
                      <a:pt x="145" y="12"/>
                      <a:pt x="143" y="11"/>
                      <a:pt x="142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2" y="11"/>
                      <a:pt x="11" y="12"/>
                      <a:pt x="11" y="14"/>
                    </a:cubicBezTo>
                    <a:cubicBezTo>
                      <a:pt x="11" y="16"/>
                      <a:pt x="12" y="17"/>
                      <a:pt x="14" y="17"/>
                    </a:cubicBezTo>
                    <a:close/>
                    <a:moveTo>
                      <a:pt x="25" y="6"/>
                    </a:moveTo>
                    <a:cubicBezTo>
                      <a:pt x="130" y="6"/>
                      <a:pt x="130" y="6"/>
                      <a:pt x="130" y="6"/>
                    </a:cubicBezTo>
                    <a:cubicBezTo>
                      <a:pt x="132" y="6"/>
                      <a:pt x="133" y="4"/>
                      <a:pt x="133" y="3"/>
                    </a:cubicBezTo>
                    <a:cubicBezTo>
                      <a:pt x="133" y="1"/>
                      <a:pt x="132" y="0"/>
                      <a:pt x="130" y="0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23" y="0"/>
                      <a:pt x="22" y="1"/>
                      <a:pt x="22" y="3"/>
                    </a:cubicBezTo>
                    <a:cubicBezTo>
                      <a:pt x="22" y="4"/>
                      <a:pt x="23" y="6"/>
                      <a:pt x="25" y="6"/>
                    </a:cubicBezTo>
                    <a:close/>
                    <a:moveTo>
                      <a:pt x="153" y="21"/>
                    </a:moveTo>
                    <a:cubicBezTo>
                      <a:pt x="3" y="21"/>
                      <a:pt x="3" y="21"/>
                      <a:pt x="3" y="21"/>
                    </a:cubicBezTo>
                    <a:cubicBezTo>
                      <a:pt x="1" y="21"/>
                      <a:pt x="0" y="23"/>
                      <a:pt x="0" y="24"/>
                    </a:cubicBezTo>
                    <a:cubicBezTo>
                      <a:pt x="0" y="135"/>
                      <a:pt x="0" y="135"/>
                      <a:pt x="0" y="135"/>
                    </a:cubicBezTo>
                    <a:cubicBezTo>
                      <a:pt x="0" y="137"/>
                      <a:pt x="1" y="138"/>
                      <a:pt x="3" y="138"/>
                    </a:cubicBezTo>
                    <a:cubicBezTo>
                      <a:pt x="153" y="138"/>
                      <a:pt x="153" y="138"/>
                      <a:pt x="153" y="138"/>
                    </a:cubicBezTo>
                    <a:cubicBezTo>
                      <a:pt x="154" y="138"/>
                      <a:pt x="156" y="137"/>
                      <a:pt x="156" y="135"/>
                    </a:cubicBezTo>
                    <a:cubicBezTo>
                      <a:pt x="156" y="24"/>
                      <a:pt x="156" y="24"/>
                      <a:pt x="156" y="24"/>
                    </a:cubicBezTo>
                    <a:cubicBezTo>
                      <a:pt x="156" y="23"/>
                      <a:pt x="154" y="21"/>
                      <a:pt x="153" y="21"/>
                    </a:cubicBezTo>
                    <a:close/>
                    <a:moveTo>
                      <a:pt x="150" y="132"/>
                    </a:moveTo>
                    <a:cubicBezTo>
                      <a:pt x="6" y="132"/>
                      <a:pt x="6" y="132"/>
                      <a:pt x="6" y="132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150" y="27"/>
                      <a:pt x="150" y="27"/>
                      <a:pt x="150" y="27"/>
                    </a:cubicBezTo>
                    <a:lnTo>
                      <a:pt x="150" y="132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06" name="Freeform 140"/>
              <p:cNvSpPr>
                <a:spLocks noEditPoints="1"/>
              </p:cNvSpPr>
              <p:nvPr/>
            </p:nvSpPr>
            <p:spPr bwMode="auto">
              <a:xfrm>
                <a:off x="5062" y="237"/>
                <a:ext cx="428" cy="326"/>
              </a:xfrm>
              <a:custGeom>
                <a:avLst/>
                <a:gdLst>
                  <a:gd name="T0" fmla="*/ 21 w 181"/>
                  <a:gd name="T1" fmla="*/ 37 h 138"/>
                  <a:gd name="T2" fmla="*/ 24 w 181"/>
                  <a:gd name="T3" fmla="*/ 34 h 138"/>
                  <a:gd name="T4" fmla="*/ 24 w 181"/>
                  <a:gd name="T5" fmla="*/ 9 h 138"/>
                  <a:gd name="T6" fmla="*/ 27 w 181"/>
                  <a:gd name="T7" fmla="*/ 6 h 138"/>
                  <a:gd name="T8" fmla="*/ 59 w 181"/>
                  <a:gd name="T9" fmla="*/ 6 h 138"/>
                  <a:gd name="T10" fmla="*/ 63 w 181"/>
                  <a:gd name="T11" fmla="*/ 12 h 138"/>
                  <a:gd name="T12" fmla="*/ 71 w 181"/>
                  <a:gd name="T13" fmla="*/ 21 h 138"/>
                  <a:gd name="T14" fmla="*/ 155 w 181"/>
                  <a:gd name="T15" fmla="*/ 21 h 138"/>
                  <a:gd name="T16" fmla="*/ 157 w 181"/>
                  <a:gd name="T17" fmla="*/ 24 h 138"/>
                  <a:gd name="T18" fmla="*/ 157 w 181"/>
                  <a:gd name="T19" fmla="*/ 34 h 138"/>
                  <a:gd name="T20" fmla="*/ 160 w 181"/>
                  <a:gd name="T21" fmla="*/ 37 h 138"/>
                  <a:gd name="T22" fmla="*/ 163 w 181"/>
                  <a:gd name="T23" fmla="*/ 34 h 138"/>
                  <a:gd name="T24" fmla="*/ 163 w 181"/>
                  <a:gd name="T25" fmla="*/ 24 h 138"/>
                  <a:gd name="T26" fmla="*/ 155 w 181"/>
                  <a:gd name="T27" fmla="*/ 15 h 138"/>
                  <a:gd name="T28" fmla="*/ 71 w 181"/>
                  <a:gd name="T29" fmla="*/ 15 h 138"/>
                  <a:gd name="T30" fmla="*/ 69 w 181"/>
                  <a:gd name="T31" fmla="*/ 10 h 138"/>
                  <a:gd name="T32" fmla="*/ 59 w 181"/>
                  <a:gd name="T33" fmla="*/ 0 h 138"/>
                  <a:gd name="T34" fmla="*/ 27 w 181"/>
                  <a:gd name="T35" fmla="*/ 0 h 138"/>
                  <a:gd name="T36" fmla="*/ 18 w 181"/>
                  <a:gd name="T37" fmla="*/ 9 h 138"/>
                  <a:gd name="T38" fmla="*/ 18 w 181"/>
                  <a:gd name="T39" fmla="*/ 34 h 138"/>
                  <a:gd name="T40" fmla="*/ 21 w 181"/>
                  <a:gd name="T41" fmla="*/ 37 h 138"/>
                  <a:gd name="T42" fmla="*/ 180 w 181"/>
                  <a:gd name="T43" fmla="*/ 47 h 138"/>
                  <a:gd name="T44" fmla="*/ 178 w 181"/>
                  <a:gd name="T45" fmla="*/ 46 h 138"/>
                  <a:gd name="T46" fmla="*/ 3 w 181"/>
                  <a:gd name="T47" fmla="*/ 46 h 138"/>
                  <a:gd name="T48" fmla="*/ 1 w 181"/>
                  <a:gd name="T49" fmla="*/ 47 h 138"/>
                  <a:gd name="T50" fmla="*/ 0 w 181"/>
                  <a:gd name="T51" fmla="*/ 49 h 138"/>
                  <a:gd name="T52" fmla="*/ 10 w 181"/>
                  <a:gd name="T53" fmla="*/ 129 h 138"/>
                  <a:gd name="T54" fmla="*/ 19 w 181"/>
                  <a:gd name="T55" fmla="*/ 138 h 138"/>
                  <a:gd name="T56" fmla="*/ 162 w 181"/>
                  <a:gd name="T57" fmla="*/ 138 h 138"/>
                  <a:gd name="T58" fmla="*/ 171 w 181"/>
                  <a:gd name="T59" fmla="*/ 129 h 138"/>
                  <a:gd name="T60" fmla="*/ 181 w 181"/>
                  <a:gd name="T61" fmla="*/ 49 h 138"/>
                  <a:gd name="T62" fmla="*/ 180 w 181"/>
                  <a:gd name="T63" fmla="*/ 47 h 138"/>
                  <a:gd name="T64" fmla="*/ 165 w 181"/>
                  <a:gd name="T65" fmla="*/ 128 h 138"/>
                  <a:gd name="T66" fmla="*/ 162 w 181"/>
                  <a:gd name="T67" fmla="*/ 132 h 138"/>
                  <a:gd name="T68" fmla="*/ 19 w 181"/>
                  <a:gd name="T69" fmla="*/ 132 h 138"/>
                  <a:gd name="T70" fmla="*/ 16 w 181"/>
                  <a:gd name="T71" fmla="*/ 128 h 138"/>
                  <a:gd name="T72" fmla="*/ 6 w 181"/>
                  <a:gd name="T73" fmla="*/ 52 h 138"/>
                  <a:gd name="T74" fmla="*/ 175 w 181"/>
                  <a:gd name="T75" fmla="*/ 52 h 138"/>
                  <a:gd name="T76" fmla="*/ 165 w 181"/>
                  <a:gd name="T77" fmla="*/ 12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1" h="138">
                    <a:moveTo>
                      <a:pt x="21" y="37"/>
                    </a:moveTo>
                    <a:cubicBezTo>
                      <a:pt x="23" y="37"/>
                      <a:pt x="24" y="35"/>
                      <a:pt x="24" y="34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7"/>
                      <a:pt x="25" y="6"/>
                      <a:pt x="27" y="6"/>
                    </a:cubicBezTo>
                    <a:cubicBezTo>
                      <a:pt x="59" y="6"/>
                      <a:pt x="59" y="6"/>
                      <a:pt x="59" y="6"/>
                    </a:cubicBezTo>
                    <a:cubicBezTo>
                      <a:pt x="61" y="6"/>
                      <a:pt x="62" y="8"/>
                      <a:pt x="63" y="12"/>
                    </a:cubicBezTo>
                    <a:cubicBezTo>
                      <a:pt x="64" y="16"/>
                      <a:pt x="66" y="21"/>
                      <a:pt x="71" y="21"/>
                    </a:cubicBezTo>
                    <a:cubicBezTo>
                      <a:pt x="155" y="21"/>
                      <a:pt x="155" y="21"/>
                      <a:pt x="155" y="21"/>
                    </a:cubicBezTo>
                    <a:cubicBezTo>
                      <a:pt x="156" y="21"/>
                      <a:pt x="157" y="22"/>
                      <a:pt x="157" y="24"/>
                    </a:cubicBezTo>
                    <a:cubicBezTo>
                      <a:pt x="157" y="34"/>
                      <a:pt x="157" y="34"/>
                      <a:pt x="157" y="34"/>
                    </a:cubicBezTo>
                    <a:cubicBezTo>
                      <a:pt x="157" y="35"/>
                      <a:pt x="159" y="37"/>
                      <a:pt x="160" y="37"/>
                    </a:cubicBezTo>
                    <a:cubicBezTo>
                      <a:pt x="162" y="37"/>
                      <a:pt x="163" y="35"/>
                      <a:pt x="163" y="34"/>
                    </a:cubicBezTo>
                    <a:cubicBezTo>
                      <a:pt x="163" y="24"/>
                      <a:pt x="163" y="24"/>
                      <a:pt x="163" y="24"/>
                    </a:cubicBezTo>
                    <a:cubicBezTo>
                      <a:pt x="163" y="19"/>
                      <a:pt x="159" y="15"/>
                      <a:pt x="155" y="15"/>
                    </a:cubicBezTo>
                    <a:cubicBezTo>
                      <a:pt x="71" y="15"/>
                      <a:pt x="71" y="15"/>
                      <a:pt x="71" y="15"/>
                    </a:cubicBezTo>
                    <a:cubicBezTo>
                      <a:pt x="70" y="15"/>
                      <a:pt x="69" y="12"/>
                      <a:pt x="69" y="10"/>
                    </a:cubicBezTo>
                    <a:cubicBezTo>
                      <a:pt x="67" y="6"/>
                      <a:pt x="65" y="0"/>
                      <a:pt x="59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2" y="0"/>
                      <a:pt x="18" y="4"/>
                      <a:pt x="18" y="9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5"/>
                      <a:pt x="19" y="37"/>
                      <a:pt x="21" y="37"/>
                    </a:cubicBezTo>
                    <a:close/>
                    <a:moveTo>
                      <a:pt x="180" y="47"/>
                    </a:moveTo>
                    <a:cubicBezTo>
                      <a:pt x="180" y="46"/>
                      <a:pt x="179" y="46"/>
                      <a:pt x="178" y="46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2" y="46"/>
                      <a:pt x="1" y="46"/>
                      <a:pt x="1" y="47"/>
                    </a:cubicBezTo>
                    <a:cubicBezTo>
                      <a:pt x="0" y="47"/>
                      <a:pt x="0" y="48"/>
                      <a:pt x="0" y="49"/>
                    </a:cubicBezTo>
                    <a:cubicBezTo>
                      <a:pt x="10" y="129"/>
                      <a:pt x="10" y="129"/>
                      <a:pt x="10" y="129"/>
                    </a:cubicBezTo>
                    <a:cubicBezTo>
                      <a:pt x="11" y="135"/>
                      <a:pt x="14" y="138"/>
                      <a:pt x="19" y="138"/>
                    </a:cubicBezTo>
                    <a:cubicBezTo>
                      <a:pt x="162" y="138"/>
                      <a:pt x="162" y="138"/>
                      <a:pt x="162" y="138"/>
                    </a:cubicBezTo>
                    <a:cubicBezTo>
                      <a:pt x="165" y="138"/>
                      <a:pt x="170" y="137"/>
                      <a:pt x="171" y="129"/>
                    </a:cubicBezTo>
                    <a:cubicBezTo>
                      <a:pt x="181" y="49"/>
                      <a:pt x="181" y="49"/>
                      <a:pt x="181" y="49"/>
                    </a:cubicBezTo>
                    <a:cubicBezTo>
                      <a:pt x="181" y="48"/>
                      <a:pt x="181" y="47"/>
                      <a:pt x="180" y="47"/>
                    </a:cubicBezTo>
                    <a:close/>
                    <a:moveTo>
                      <a:pt x="165" y="128"/>
                    </a:moveTo>
                    <a:cubicBezTo>
                      <a:pt x="165" y="132"/>
                      <a:pt x="163" y="132"/>
                      <a:pt x="162" y="132"/>
                    </a:cubicBezTo>
                    <a:cubicBezTo>
                      <a:pt x="19" y="132"/>
                      <a:pt x="19" y="132"/>
                      <a:pt x="19" y="132"/>
                    </a:cubicBezTo>
                    <a:cubicBezTo>
                      <a:pt x="17" y="132"/>
                      <a:pt x="16" y="130"/>
                      <a:pt x="16" y="128"/>
                    </a:cubicBezTo>
                    <a:cubicBezTo>
                      <a:pt x="6" y="52"/>
                      <a:pt x="6" y="52"/>
                      <a:pt x="6" y="52"/>
                    </a:cubicBezTo>
                    <a:cubicBezTo>
                      <a:pt x="175" y="52"/>
                      <a:pt x="175" y="52"/>
                      <a:pt x="175" y="52"/>
                    </a:cubicBezTo>
                    <a:lnTo>
                      <a:pt x="165" y="128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07" name="Freeform 141"/>
              <p:cNvSpPr>
                <a:spLocks noEditPoints="1"/>
              </p:cNvSpPr>
              <p:nvPr/>
            </p:nvSpPr>
            <p:spPr bwMode="auto">
              <a:xfrm>
                <a:off x="4370" y="233"/>
                <a:ext cx="382" cy="335"/>
              </a:xfrm>
              <a:custGeom>
                <a:avLst/>
                <a:gdLst>
                  <a:gd name="T0" fmla="*/ 153 w 162"/>
                  <a:gd name="T1" fmla="*/ 17 h 142"/>
                  <a:gd name="T2" fmla="*/ 59 w 162"/>
                  <a:gd name="T3" fmla="*/ 17 h 142"/>
                  <a:gd name="T4" fmla="*/ 57 w 162"/>
                  <a:gd name="T5" fmla="*/ 12 h 142"/>
                  <a:gd name="T6" fmla="*/ 46 w 162"/>
                  <a:gd name="T7" fmla="*/ 0 h 142"/>
                  <a:gd name="T8" fmla="*/ 10 w 162"/>
                  <a:gd name="T9" fmla="*/ 0 h 142"/>
                  <a:gd name="T10" fmla="*/ 1 w 162"/>
                  <a:gd name="T11" fmla="*/ 10 h 142"/>
                  <a:gd name="T12" fmla="*/ 0 w 162"/>
                  <a:gd name="T13" fmla="*/ 133 h 142"/>
                  <a:gd name="T14" fmla="*/ 10 w 162"/>
                  <a:gd name="T15" fmla="*/ 142 h 142"/>
                  <a:gd name="T16" fmla="*/ 153 w 162"/>
                  <a:gd name="T17" fmla="*/ 142 h 142"/>
                  <a:gd name="T18" fmla="*/ 162 w 162"/>
                  <a:gd name="T19" fmla="*/ 133 h 142"/>
                  <a:gd name="T20" fmla="*/ 162 w 162"/>
                  <a:gd name="T21" fmla="*/ 26 h 142"/>
                  <a:gd name="T22" fmla="*/ 153 w 162"/>
                  <a:gd name="T23" fmla="*/ 17 h 142"/>
                  <a:gd name="T24" fmla="*/ 156 w 162"/>
                  <a:gd name="T25" fmla="*/ 133 h 142"/>
                  <a:gd name="T26" fmla="*/ 153 w 162"/>
                  <a:gd name="T27" fmla="*/ 136 h 142"/>
                  <a:gd name="T28" fmla="*/ 10 w 162"/>
                  <a:gd name="T29" fmla="*/ 136 h 142"/>
                  <a:gd name="T30" fmla="*/ 6 w 162"/>
                  <a:gd name="T31" fmla="*/ 133 h 142"/>
                  <a:gd name="T32" fmla="*/ 7 w 162"/>
                  <a:gd name="T33" fmla="*/ 44 h 142"/>
                  <a:gd name="T34" fmla="*/ 156 w 162"/>
                  <a:gd name="T35" fmla="*/ 44 h 142"/>
                  <a:gd name="T36" fmla="*/ 156 w 162"/>
                  <a:gd name="T37" fmla="*/ 133 h 142"/>
                  <a:gd name="T38" fmla="*/ 156 w 162"/>
                  <a:gd name="T39" fmla="*/ 38 h 142"/>
                  <a:gd name="T40" fmla="*/ 7 w 162"/>
                  <a:gd name="T41" fmla="*/ 38 h 142"/>
                  <a:gd name="T42" fmla="*/ 7 w 162"/>
                  <a:gd name="T43" fmla="*/ 10 h 142"/>
                  <a:gd name="T44" fmla="*/ 10 w 162"/>
                  <a:gd name="T45" fmla="*/ 6 h 142"/>
                  <a:gd name="T46" fmla="*/ 46 w 162"/>
                  <a:gd name="T47" fmla="*/ 6 h 142"/>
                  <a:gd name="T48" fmla="*/ 51 w 162"/>
                  <a:gd name="T49" fmla="*/ 14 h 142"/>
                  <a:gd name="T50" fmla="*/ 59 w 162"/>
                  <a:gd name="T51" fmla="*/ 23 h 142"/>
                  <a:gd name="T52" fmla="*/ 153 w 162"/>
                  <a:gd name="T53" fmla="*/ 23 h 142"/>
                  <a:gd name="T54" fmla="*/ 156 w 162"/>
                  <a:gd name="T55" fmla="*/ 26 h 142"/>
                  <a:gd name="T56" fmla="*/ 156 w 162"/>
                  <a:gd name="T57" fmla="*/ 38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62" h="142">
                    <a:moveTo>
                      <a:pt x="153" y="17"/>
                    </a:moveTo>
                    <a:cubicBezTo>
                      <a:pt x="59" y="17"/>
                      <a:pt x="59" y="17"/>
                      <a:pt x="59" y="17"/>
                    </a:cubicBezTo>
                    <a:cubicBezTo>
                      <a:pt x="58" y="17"/>
                      <a:pt x="58" y="15"/>
                      <a:pt x="57" y="12"/>
                    </a:cubicBezTo>
                    <a:cubicBezTo>
                      <a:pt x="55" y="7"/>
                      <a:pt x="53" y="0"/>
                      <a:pt x="46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5" y="0"/>
                      <a:pt x="1" y="4"/>
                      <a:pt x="1" y="10"/>
                    </a:cubicBezTo>
                    <a:cubicBezTo>
                      <a:pt x="0" y="133"/>
                      <a:pt x="0" y="133"/>
                      <a:pt x="0" y="133"/>
                    </a:cubicBezTo>
                    <a:cubicBezTo>
                      <a:pt x="0" y="138"/>
                      <a:pt x="5" y="142"/>
                      <a:pt x="10" y="142"/>
                    </a:cubicBezTo>
                    <a:cubicBezTo>
                      <a:pt x="153" y="142"/>
                      <a:pt x="153" y="142"/>
                      <a:pt x="153" y="142"/>
                    </a:cubicBezTo>
                    <a:cubicBezTo>
                      <a:pt x="158" y="142"/>
                      <a:pt x="162" y="138"/>
                      <a:pt x="162" y="133"/>
                    </a:cubicBezTo>
                    <a:cubicBezTo>
                      <a:pt x="162" y="26"/>
                      <a:pt x="162" y="26"/>
                      <a:pt x="162" y="26"/>
                    </a:cubicBezTo>
                    <a:cubicBezTo>
                      <a:pt x="162" y="21"/>
                      <a:pt x="158" y="17"/>
                      <a:pt x="153" y="17"/>
                    </a:cubicBezTo>
                    <a:close/>
                    <a:moveTo>
                      <a:pt x="156" y="133"/>
                    </a:moveTo>
                    <a:cubicBezTo>
                      <a:pt x="156" y="134"/>
                      <a:pt x="155" y="136"/>
                      <a:pt x="153" y="136"/>
                    </a:cubicBezTo>
                    <a:cubicBezTo>
                      <a:pt x="10" y="136"/>
                      <a:pt x="10" y="136"/>
                      <a:pt x="10" y="136"/>
                    </a:cubicBezTo>
                    <a:cubicBezTo>
                      <a:pt x="8" y="136"/>
                      <a:pt x="6" y="134"/>
                      <a:pt x="6" y="133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156" y="44"/>
                      <a:pt x="156" y="44"/>
                      <a:pt x="156" y="44"/>
                    </a:cubicBezTo>
                    <a:lnTo>
                      <a:pt x="156" y="133"/>
                    </a:lnTo>
                    <a:close/>
                    <a:moveTo>
                      <a:pt x="156" y="38"/>
                    </a:moveTo>
                    <a:cubicBezTo>
                      <a:pt x="7" y="38"/>
                      <a:pt x="7" y="38"/>
                      <a:pt x="7" y="38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8"/>
                      <a:pt x="8" y="6"/>
                      <a:pt x="10" y="6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8" y="6"/>
                      <a:pt x="49" y="9"/>
                      <a:pt x="51" y="14"/>
                    </a:cubicBezTo>
                    <a:cubicBezTo>
                      <a:pt x="52" y="18"/>
                      <a:pt x="54" y="23"/>
                      <a:pt x="59" y="23"/>
                    </a:cubicBezTo>
                    <a:cubicBezTo>
                      <a:pt x="153" y="23"/>
                      <a:pt x="153" y="23"/>
                      <a:pt x="153" y="23"/>
                    </a:cubicBezTo>
                    <a:cubicBezTo>
                      <a:pt x="155" y="23"/>
                      <a:pt x="156" y="25"/>
                      <a:pt x="156" y="26"/>
                    </a:cubicBezTo>
                    <a:lnTo>
                      <a:pt x="156" y="38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08" name="Freeform 142"/>
              <p:cNvSpPr>
                <a:spLocks noEditPoints="1"/>
              </p:cNvSpPr>
              <p:nvPr/>
            </p:nvSpPr>
            <p:spPr bwMode="auto">
              <a:xfrm>
                <a:off x="3646" y="199"/>
                <a:ext cx="402" cy="405"/>
              </a:xfrm>
              <a:custGeom>
                <a:avLst/>
                <a:gdLst>
                  <a:gd name="T0" fmla="*/ 99 w 170"/>
                  <a:gd name="T1" fmla="*/ 59 h 171"/>
                  <a:gd name="T2" fmla="*/ 27 w 170"/>
                  <a:gd name="T3" fmla="*/ 59 h 171"/>
                  <a:gd name="T4" fmla="*/ 24 w 170"/>
                  <a:gd name="T5" fmla="*/ 62 h 171"/>
                  <a:gd name="T6" fmla="*/ 27 w 170"/>
                  <a:gd name="T7" fmla="*/ 65 h 171"/>
                  <a:gd name="T8" fmla="*/ 99 w 170"/>
                  <a:gd name="T9" fmla="*/ 65 h 171"/>
                  <a:gd name="T10" fmla="*/ 102 w 170"/>
                  <a:gd name="T11" fmla="*/ 62 h 171"/>
                  <a:gd name="T12" fmla="*/ 99 w 170"/>
                  <a:gd name="T13" fmla="*/ 59 h 171"/>
                  <a:gd name="T14" fmla="*/ 169 w 170"/>
                  <a:gd name="T15" fmla="*/ 165 h 171"/>
                  <a:gd name="T16" fmla="*/ 109 w 170"/>
                  <a:gd name="T17" fmla="*/ 105 h 171"/>
                  <a:gd name="T18" fmla="*/ 126 w 170"/>
                  <a:gd name="T19" fmla="*/ 62 h 171"/>
                  <a:gd name="T20" fmla="*/ 63 w 170"/>
                  <a:gd name="T21" fmla="*/ 0 h 171"/>
                  <a:gd name="T22" fmla="*/ 0 w 170"/>
                  <a:gd name="T23" fmla="*/ 62 h 171"/>
                  <a:gd name="T24" fmla="*/ 63 w 170"/>
                  <a:gd name="T25" fmla="*/ 125 h 171"/>
                  <a:gd name="T26" fmla="*/ 105 w 170"/>
                  <a:gd name="T27" fmla="*/ 109 h 171"/>
                  <a:gd name="T28" fmla="*/ 165 w 170"/>
                  <a:gd name="T29" fmla="*/ 170 h 171"/>
                  <a:gd name="T30" fmla="*/ 167 w 170"/>
                  <a:gd name="T31" fmla="*/ 171 h 171"/>
                  <a:gd name="T32" fmla="*/ 169 w 170"/>
                  <a:gd name="T33" fmla="*/ 170 h 171"/>
                  <a:gd name="T34" fmla="*/ 169 w 170"/>
                  <a:gd name="T35" fmla="*/ 165 h 171"/>
                  <a:gd name="T36" fmla="*/ 63 w 170"/>
                  <a:gd name="T37" fmla="*/ 119 h 171"/>
                  <a:gd name="T38" fmla="*/ 6 w 170"/>
                  <a:gd name="T39" fmla="*/ 62 h 171"/>
                  <a:gd name="T40" fmla="*/ 63 w 170"/>
                  <a:gd name="T41" fmla="*/ 6 h 171"/>
                  <a:gd name="T42" fmla="*/ 120 w 170"/>
                  <a:gd name="T43" fmla="*/ 62 h 171"/>
                  <a:gd name="T44" fmla="*/ 63 w 170"/>
                  <a:gd name="T45" fmla="*/ 119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70" h="171">
                    <a:moveTo>
                      <a:pt x="99" y="59"/>
                    </a:moveTo>
                    <a:cubicBezTo>
                      <a:pt x="27" y="59"/>
                      <a:pt x="27" y="59"/>
                      <a:pt x="27" y="59"/>
                    </a:cubicBezTo>
                    <a:cubicBezTo>
                      <a:pt x="25" y="59"/>
                      <a:pt x="24" y="61"/>
                      <a:pt x="24" y="62"/>
                    </a:cubicBezTo>
                    <a:cubicBezTo>
                      <a:pt x="24" y="64"/>
                      <a:pt x="25" y="65"/>
                      <a:pt x="27" y="65"/>
                    </a:cubicBezTo>
                    <a:cubicBezTo>
                      <a:pt x="99" y="65"/>
                      <a:pt x="99" y="65"/>
                      <a:pt x="99" y="65"/>
                    </a:cubicBezTo>
                    <a:cubicBezTo>
                      <a:pt x="101" y="65"/>
                      <a:pt x="102" y="64"/>
                      <a:pt x="102" y="62"/>
                    </a:cubicBezTo>
                    <a:cubicBezTo>
                      <a:pt x="102" y="61"/>
                      <a:pt x="101" y="59"/>
                      <a:pt x="99" y="59"/>
                    </a:cubicBezTo>
                    <a:close/>
                    <a:moveTo>
                      <a:pt x="169" y="165"/>
                    </a:moveTo>
                    <a:cubicBezTo>
                      <a:pt x="109" y="105"/>
                      <a:pt x="109" y="105"/>
                      <a:pt x="109" y="105"/>
                    </a:cubicBezTo>
                    <a:cubicBezTo>
                      <a:pt x="119" y="94"/>
                      <a:pt x="126" y="79"/>
                      <a:pt x="126" y="62"/>
                    </a:cubicBezTo>
                    <a:cubicBezTo>
                      <a:pt x="126" y="28"/>
                      <a:pt x="98" y="0"/>
                      <a:pt x="63" y="0"/>
                    </a:cubicBezTo>
                    <a:cubicBezTo>
                      <a:pt x="28" y="0"/>
                      <a:pt x="0" y="28"/>
                      <a:pt x="0" y="62"/>
                    </a:cubicBezTo>
                    <a:cubicBezTo>
                      <a:pt x="0" y="97"/>
                      <a:pt x="28" y="125"/>
                      <a:pt x="63" y="125"/>
                    </a:cubicBezTo>
                    <a:cubicBezTo>
                      <a:pt x="79" y="125"/>
                      <a:pt x="93" y="119"/>
                      <a:pt x="105" y="109"/>
                    </a:cubicBezTo>
                    <a:cubicBezTo>
                      <a:pt x="165" y="170"/>
                      <a:pt x="165" y="170"/>
                      <a:pt x="165" y="170"/>
                    </a:cubicBezTo>
                    <a:cubicBezTo>
                      <a:pt x="166" y="170"/>
                      <a:pt x="166" y="171"/>
                      <a:pt x="167" y="171"/>
                    </a:cubicBezTo>
                    <a:cubicBezTo>
                      <a:pt x="168" y="171"/>
                      <a:pt x="169" y="170"/>
                      <a:pt x="169" y="170"/>
                    </a:cubicBezTo>
                    <a:cubicBezTo>
                      <a:pt x="170" y="169"/>
                      <a:pt x="170" y="167"/>
                      <a:pt x="169" y="165"/>
                    </a:cubicBezTo>
                    <a:close/>
                    <a:moveTo>
                      <a:pt x="63" y="119"/>
                    </a:moveTo>
                    <a:cubicBezTo>
                      <a:pt x="32" y="119"/>
                      <a:pt x="6" y="94"/>
                      <a:pt x="6" y="62"/>
                    </a:cubicBezTo>
                    <a:cubicBezTo>
                      <a:pt x="6" y="31"/>
                      <a:pt x="32" y="6"/>
                      <a:pt x="63" y="6"/>
                    </a:cubicBezTo>
                    <a:cubicBezTo>
                      <a:pt x="94" y="6"/>
                      <a:pt x="120" y="31"/>
                      <a:pt x="120" y="62"/>
                    </a:cubicBezTo>
                    <a:cubicBezTo>
                      <a:pt x="120" y="94"/>
                      <a:pt x="94" y="119"/>
                      <a:pt x="63" y="119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09" name="Freeform 143"/>
              <p:cNvSpPr>
                <a:spLocks noEditPoints="1"/>
              </p:cNvSpPr>
              <p:nvPr/>
            </p:nvSpPr>
            <p:spPr bwMode="auto">
              <a:xfrm>
                <a:off x="2932" y="199"/>
                <a:ext cx="402" cy="405"/>
              </a:xfrm>
              <a:custGeom>
                <a:avLst/>
                <a:gdLst>
                  <a:gd name="T0" fmla="*/ 99 w 170"/>
                  <a:gd name="T1" fmla="*/ 59 h 171"/>
                  <a:gd name="T2" fmla="*/ 66 w 170"/>
                  <a:gd name="T3" fmla="*/ 59 h 171"/>
                  <a:gd name="T4" fmla="*/ 66 w 170"/>
                  <a:gd name="T5" fmla="*/ 26 h 171"/>
                  <a:gd name="T6" fmla="*/ 63 w 170"/>
                  <a:gd name="T7" fmla="*/ 23 h 171"/>
                  <a:gd name="T8" fmla="*/ 60 w 170"/>
                  <a:gd name="T9" fmla="*/ 26 h 171"/>
                  <a:gd name="T10" fmla="*/ 60 w 170"/>
                  <a:gd name="T11" fmla="*/ 59 h 171"/>
                  <a:gd name="T12" fmla="*/ 27 w 170"/>
                  <a:gd name="T13" fmla="*/ 59 h 171"/>
                  <a:gd name="T14" fmla="*/ 24 w 170"/>
                  <a:gd name="T15" fmla="*/ 62 h 171"/>
                  <a:gd name="T16" fmla="*/ 27 w 170"/>
                  <a:gd name="T17" fmla="*/ 65 h 171"/>
                  <a:gd name="T18" fmla="*/ 60 w 170"/>
                  <a:gd name="T19" fmla="*/ 65 h 171"/>
                  <a:gd name="T20" fmla="*/ 60 w 170"/>
                  <a:gd name="T21" fmla="*/ 99 h 171"/>
                  <a:gd name="T22" fmla="*/ 63 w 170"/>
                  <a:gd name="T23" fmla="*/ 102 h 171"/>
                  <a:gd name="T24" fmla="*/ 66 w 170"/>
                  <a:gd name="T25" fmla="*/ 99 h 171"/>
                  <a:gd name="T26" fmla="*/ 66 w 170"/>
                  <a:gd name="T27" fmla="*/ 65 h 171"/>
                  <a:gd name="T28" fmla="*/ 99 w 170"/>
                  <a:gd name="T29" fmla="*/ 65 h 171"/>
                  <a:gd name="T30" fmla="*/ 102 w 170"/>
                  <a:gd name="T31" fmla="*/ 62 h 171"/>
                  <a:gd name="T32" fmla="*/ 99 w 170"/>
                  <a:gd name="T33" fmla="*/ 59 h 171"/>
                  <a:gd name="T34" fmla="*/ 169 w 170"/>
                  <a:gd name="T35" fmla="*/ 165 h 171"/>
                  <a:gd name="T36" fmla="*/ 109 w 170"/>
                  <a:gd name="T37" fmla="*/ 105 h 171"/>
                  <a:gd name="T38" fmla="*/ 126 w 170"/>
                  <a:gd name="T39" fmla="*/ 62 h 171"/>
                  <a:gd name="T40" fmla="*/ 63 w 170"/>
                  <a:gd name="T41" fmla="*/ 0 h 171"/>
                  <a:gd name="T42" fmla="*/ 0 w 170"/>
                  <a:gd name="T43" fmla="*/ 62 h 171"/>
                  <a:gd name="T44" fmla="*/ 63 w 170"/>
                  <a:gd name="T45" fmla="*/ 125 h 171"/>
                  <a:gd name="T46" fmla="*/ 104 w 170"/>
                  <a:gd name="T47" fmla="*/ 109 h 171"/>
                  <a:gd name="T48" fmla="*/ 165 w 170"/>
                  <a:gd name="T49" fmla="*/ 170 h 171"/>
                  <a:gd name="T50" fmla="*/ 167 w 170"/>
                  <a:gd name="T51" fmla="*/ 171 h 171"/>
                  <a:gd name="T52" fmla="*/ 169 w 170"/>
                  <a:gd name="T53" fmla="*/ 170 h 171"/>
                  <a:gd name="T54" fmla="*/ 169 w 170"/>
                  <a:gd name="T55" fmla="*/ 165 h 171"/>
                  <a:gd name="T56" fmla="*/ 63 w 170"/>
                  <a:gd name="T57" fmla="*/ 119 h 171"/>
                  <a:gd name="T58" fmla="*/ 6 w 170"/>
                  <a:gd name="T59" fmla="*/ 62 h 171"/>
                  <a:gd name="T60" fmla="*/ 63 w 170"/>
                  <a:gd name="T61" fmla="*/ 6 h 171"/>
                  <a:gd name="T62" fmla="*/ 120 w 170"/>
                  <a:gd name="T63" fmla="*/ 62 h 171"/>
                  <a:gd name="T64" fmla="*/ 63 w 170"/>
                  <a:gd name="T65" fmla="*/ 119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0" h="171">
                    <a:moveTo>
                      <a:pt x="99" y="59"/>
                    </a:moveTo>
                    <a:cubicBezTo>
                      <a:pt x="66" y="59"/>
                      <a:pt x="66" y="59"/>
                      <a:pt x="66" y="59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66" y="25"/>
                      <a:pt x="64" y="23"/>
                      <a:pt x="63" y="23"/>
                    </a:cubicBezTo>
                    <a:cubicBezTo>
                      <a:pt x="61" y="23"/>
                      <a:pt x="60" y="25"/>
                      <a:pt x="60" y="26"/>
                    </a:cubicBezTo>
                    <a:cubicBezTo>
                      <a:pt x="60" y="59"/>
                      <a:pt x="60" y="59"/>
                      <a:pt x="60" y="59"/>
                    </a:cubicBezTo>
                    <a:cubicBezTo>
                      <a:pt x="27" y="59"/>
                      <a:pt x="27" y="59"/>
                      <a:pt x="27" y="59"/>
                    </a:cubicBezTo>
                    <a:cubicBezTo>
                      <a:pt x="25" y="59"/>
                      <a:pt x="24" y="61"/>
                      <a:pt x="24" y="62"/>
                    </a:cubicBezTo>
                    <a:cubicBezTo>
                      <a:pt x="24" y="64"/>
                      <a:pt x="25" y="65"/>
                      <a:pt x="27" y="65"/>
                    </a:cubicBezTo>
                    <a:cubicBezTo>
                      <a:pt x="60" y="65"/>
                      <a:pt x="60" y="65"/>
                      <a:pt x="60" y="65"/>
                    </a:cubicBezTo>
                    <a:cubicBezTo>
                      <a:pt x="60" y="99"/>
                      <a:pt x="60" y="99"/>
                      <a:pt x="60" y="99"/>
                    </a:cubicBezTo>
                    <a:cubicBezTo>
                      <a:pt x="60" y="100"/>
                      <a:pt x="61" y="102"/>
                      <a:pt x="63" y="102"/>
                    </a:cubicBezTo>
                    <a:cubicBezTo>
                      <a:pt x="64" y="102"/>
                      <a:pt x="66" y="100"/>
                      <a:pt x="66" y="99"/>
                    </a:cubicBezTo>
                    <a:cubicBezTo>
                      <a:pt x="66" y="65"/>
                      <a:pt x="66" y="65"/>
                      <a:pt x="66" y="65"/>
                    </a:cubicBezTo>
                    <a:cubicBezTo>
                      <a:pt x="99" y="65"/>
                      <a:pt x="99" y="65"/>
                      <a:pt x="99" y="65"/>
                    </a:cubicBezTo>
                    <a:cubicBezTo>
                      <a:pt x="101" y="65"/>
                      <a:pt x="102" y="64"/>
                      <a:pt x="102" y="62"/>
                    </a:cubicBezTo>
                    <a:cubicBezTo>
                      <a:pt x="102" y="61"/>
                      <a:pt x="101" y="59"/>
                      <a:pt x="99" y="59"/>
                    </a:cubicBezTo>
                    <a:close/>
                    <a:moveTo>
                      <a:pt x="169" y="165"/>
                    </a:moveTo>
                    <a:cubicBezTo>
                      <a:pt x="109" y="105"/>
                      <a:pt x="109" y="105"/>
                      <a:pt x="109" y="105"/>
                    </a:cubicBezTo>
                    <a:cubicBezTo>
                      <a:pt x="119" y="94"/>
                      <a:pt x="126" y="79"/>
                      <a:pt x="126" y="62"/>
                    </a:cubicBezTo>
                    <a:cubicBezTo>
                      <a:pt x="126" y="28"/>
                      <a:pt x="97" y="0"/>
                      <a:pt x="63" y="0"/>
                    </a:cubicBezTo>
                    <a:cubicBezTo>
                      <a:pt x="28" y="0"/>
                      <a:pt x="0" y="28"/>
                      <a:pt x="0" y="62"/>
                    </a:cubicBezTo>
                    <a:cubicBezTo>
                      <a:pt x="0" y="97"/>
                      <a:pt x="28" y="125"/>
                      <a:pt x="63" y="125"/>
                    </a:cubicBezTo>
                    <a:cubicBezTo>
                      <a:pt x="79" y="125"/>
                      <a:pt x="93" y="119"/>
                      <a:pt x="104" y="109"/>
                    </a:cubicBezTo>
                    <a:cubicBezTo>
                      <a:pt x="165" y="170"/>
                      <a:pt x="165" y="170"/>
                      <a:pt x="165" y="170"/>
                    </a:cubicBezTo>
                    <a:cubicBezTo>
                      <a:pt x="165" y="170"/>
                      <a:pt x="166" y="171"/>
                      <a:pt x="167" y="171"/>
                    </a:cubicBezTo>
                    <a:cubicBezTo>
                      <a:pt x="168" y="171"/>
                      <a:pt x="168" y="170"/>
                      <a:pt x="169" y="170"/>
                    </a:cubicBezTo>
                    <a:cubicBezTo>
                      <a:pt x="170" y="169"/>
                      <a:pt x="170" y="167"/>
                      <a:pt x="169" y="165"/>
                    </a:cubicBezTo>
                    <a:close/>
                    <a:moveTo>
                      <a:pt x="63" y="119"/>
                    </a:moveTo>
                    <a:cubicBezTo>
                      <a:pt x="31" y="119"/>
                      <a:pt x="6" y="94"/>
                      <a:pt x="6" y="62"/>
                    </a:cubicBezTo>
                    <a:cubicBezTo>
                      <a:pt x="6" y="31"/>
                      <a:pt x="31" y="6"/>
                      <a:pt x="63" y="6"/>
                    </a:cubicBezTo>
                    <a:cubicBezTo>
                      <a:pt x="94" y="6"/>
                      <a:pt x="120" y="31"/>
                      <a:pt x="120" y="62"/>
                    </a:cubicBezTo>
                    <a:cubicBezTo>
                      <a:pt x="120" y="94"/>
                      <a:pt x="94" y="119"/>
                      <a:pt x="63" y="119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10" name="Freeform 144"/>
              <p:cNvSpPr>
                <a:spLocks noEditPoints="1"/>
              </p:cNvSpPr>
              <p:nvPr/>
            </p:nvSpPr>
            <p:spPr bwMode="auto">
              <a:xfrm>
                <a:off x="2159" y="292"/>
                <a:ext cx="518" cy="217"/>
              </a:xfrm>
              <a:custGeom>
                <a:avLst/>
                <a:gdLst>
                  <a:gd name="T0" fmla="*/ 173 w 219"/>
                  <a:gd name="T1" fmla="*/ 0 h 92"/>
                  <a:gd name="T2" fmla="*/ 127 w 219"/>
                  <a:gd name="T3" fmla="*/ 46 h 92"/>
                  <a:gd name="T4" fmla="*/ 150 w 219"/>
                  <a:gd name="T5" fmla="*/ 86 h 92"/>
                  <a:gd name="T6" fmla="*/ 69 w 219"/>
                  <a:gd name="T7" fmla="*/ 86 h 92"/>
                  <a:gd name="T8" fmla="*/ 93 w 219"/>
                  <a:gd name="T9" fmla="*/ 46 h 92"/>
                  <a:gd name="T10" fmla="*/ 47 w 219"/>
                  <a:gd name="T11" fmla="*/ 0 h 92"/>
                  <a:gd name="T12" fmla="*/ 0 w 219"/>
                  <a:gd name="T13" fmla="*/ 46 h 92"/>
                  <a:gd name="T14" fmla="*/ 46 w 219"/>
                  <a:gd name="T15" fmla="*/ 92 h 92"/>
                  <a:gd name="T16" fmla="*/ 46 w 219"/>
                  <a:gd name="T17" fmla="*/ 92 h 92"/>
                  <a:gd name="T18" fmla="*/ 46 w 219"/>
                  <a:gd name="T19" fmla="*/ 92 h 92"/>
                  <a:gd name="T20" fmla="*/ 47 w 219"/>
                  <a:gd name="T21" fmla="*/ 92 h 92"/>
                  <a:gd name="T22" fmla="*/ 47 w 219"/>
                  <a:gd name="T23" fmla="*/ 92 h 92"/>
                  <a:gd name="T24" fmla="*/ 171 w 219"/>
                  <a:gd name="T25" fmla="*/ 92 h 92"/>
                  <a:gd name="T26" fmla="*/ 171 w 219"/>
                  <a:gd name="T27" fmla="*/ 92 h 92"/>
                  <a:gd name="T28" fmla="*/ 173 w 219"/>
                  <a:gd name="T29" fmla="*/ 92 h 92"/>
                  <a:gd name="T30" fmla="*/ 219 w 219"/>
                  <a:gd name="T31" fmla="*/ 46 h 92"/>
                  <a:gd name="T32" fmla="*/ 173 w 219"/>
                  <a:gd name="T33" fmla="*/ 0 h 92"/>
                  <a:gd name="T34" fmla="*/ 46 w 219"/>
                  <a:gd name="T35" fmla="*/ 86 h 92"/>
                  <a:gd name="T36" fmla="*/ 6 w 219"/>
                  <a:gd name="T37" fmla="*/ 46 h 92"/>
                  <a:gd name="T38" fmla="*/ 47 w 219"/>
                  <a:gd name="T39" fmla="*/ 6 h 92"/>
                  <a:gd name="T40" fmla="*/ 87 w 219"/>
                  <a:gd name="T41" fmla="*/ 46 h 92"/>
                  <a:gd name="T42" fmla="*/ 47 w 219"/>
                  <a:gd name="T43" fmla="*/ 86 h 92"/>
                  <a:gd name="T44" fmla="*/ 46 w 219"/>
                  <a:gd name="T45" fmla="*/ 86 h 92"/>
                  <a:gd name="T46" fmla="*/ 173 w 219"/>
                  <a:gd name="T47" fmla="*/ 86 h 92"/>
                  <a:gd name="T48" fmla="*/ 133 w 219"/>
                  <a:gd name="T49" fmla="*/ 46 h 92"/>
                  <a:gd name="T50" fmla="*/ 173 w 219"/>
                  <a:gd name="T51" fmla="*/ 6 h 92"/>
                  <a:gd name="T52" fmla="*/ 213 w 219"/>
                  <a:gd name="T53" fmla="*/ 46 h 92"/>
                  <a:gd name="T54" fmla="*/ 173 w 219"/>
                  <a:gd name="T55" fmla="*/ 86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19" h="92">
                    <a:moveTo>
                      <a:pt x="173" y="0"/>
                    </a:moveTo>
                    <a:cubicBezTo>
                      <a:pt x="147" y="0"/>
                      <a:pt x="127" y="21"/>
                      <a:pt x="127" y="46"/>
                    </a:cubicBezTo>
                    <a:cubicBezTo>
                      <a:pt x="127" y="63"/>
                      <a:pt x="136" y="78"/>
                      <a:pt x="150" y="86"/>
                    </a:cubicBezTo>
                    <a:cubicBezTo>
                      <a:pt x="69" y="86"/>
                      <a:pt x="69" y="86"/>
                      <a:pt x="69" y="86"/>
                    </a:cubicBezTo>
                    <a:cubicBezTo>
                      <a:pt x="83" y="78"/>
                      <a:pt x="93" y="63"/>
                      <a:pt x="93" y="46"/>
                    </a:cubicBezTo>
                    <a:cubicBezTo>
                      <a:pt x="93" y="21"/>
                      <a:pt x="72" y="0"/>
                      <a:pt x="47" y="0"/>
                    </a:cubicBezTo>
                    <a:cubicBezTo>
                      <a:pt x="21" y="0"/>
                      <a:pt x="0" y="21"/>
                      <a:pt x="0" y="46"/>
                    </a:cubicBezTo>
                    <a:cubicBezTo>
                      <a:pt x="0" y="71"/>
                      <a:pt x="20" y="92"/>
                      <a:pt x="46" y="92"/>
                    </a:cubicBezTo>
                    <a:cubicBezTo>
                      <a:pt x="46" y="92"/>
                      <a:pt x="46" y="92"/>
                      <a:pt x="46" y="92"/>
                    </a:cubicBezTo>
                    <a:cubicBezTo>
                      <a:pt x="46" y="92"/>
                      <a:pt x="46" y="92"/>
                      <a:pt x="46" y="92"/>
                    </a:cubicBezTo>
                    <a:cubicBezTo>
                      <a:pt x="46" y="92"/>
                      <a:pt x="46" y="92"/>
                      <a:pt x="47" y="92"/>
                    </a:cubicBezTo>
                    <a:cubicBezTo>
                      <a:pt x="47" y="92"/>
                      <a:pt x="47" y="92"/>
                      <a:pt x="47" y="92"/>
                    </a:cubicBezTo>
                    <a:cubicBezTo>
                      <a:pt x="171" y="92"/>
                      <a:pt x="171" y="92"/>
                      <a:pt x="171" y="92"/>
                    </a:cubicBezTo>
                    <a:cubicBezTo>
                      <a:pt x="171" y="92"/>
                      <a:pt x="171" y="92"/>
                      <a:pt x="171" y="92"/>
                    </a:cubicBezTo>
                    <a:cubicBezTo>
                      <a:pt x="172" y="92"/>
                      <a:pt x="172" y="92"/>
                      <a:pt x="173" y="92"/>
                    </a:cubicBezTo>
                    <a:cubicBezTo>
                      <a:pt x="198" y="92"/>
                      <a:pt x="219" y="72"/>
                      <a:pt x="219" y="46"/>
                    </a:cubicBezTo>
                    <a:cubicBezTo>
                      <a:pt x="219" y="21"/>
                      <a:pt x="198" y="0"/>
                      <a:pt x="173" y="0"/>
                    </a:cubicBezTo>
                    <a:close/>
                    <a:moveTo>
                      <a:pt x="46" y="86"/>
                    </a:moveTo>
                    <a:cubicBezTo>
                      <a:pt x="24" y="86"/>
                      <a:pt x="6" y="68"/>
                      <a:pt x="6" y="46"/>
                    </a:cubicBezTo>
                    <a:cubicBezTo>
                      <a:pt x="6" y="24"/>
                      <a:pt x="24" y="6"/>
                      <a:pt x="47" y="6"/>
                    </a:cubicBezTo>
                    <a:cubicBezTo>
                      <a:pt x="69" y="6"/>
                      <a:pt x="87" y="24"/>
                      <a:pt x="87" y="46"/>
                    </a:cubicBezTo>
                    <a:cubicBezTo>
                      <a:pt x="87" y="68"/>
                      <a:pt x="69" y="86"/>
                      <a:pt x="47" y="86"/>
                    </a:cubicBezTo>
                    <a:lnTo>
                      <a:pt x="46" y="86"/>
                    </a:lnTo>
                    <a:close/>
                    <a:moveTo>
                      <a:pt x="173" y="86"/>
                    </a:moveTo>
                    <a:cubicBezTo>
                      <a:pt x="151" y="86"/>
                      <a:pt x="133" y="68"/>
                      <a:pt x="133" y="46"/>
                    </a:cubicBezTo>
                    <a:cubicBezTo>
                      <a:pt x="133" y="24"/>
                      <a:pt x="151" y="6"/>
                      <a:pt x="173" y="6"/>
                    </a:cubicBezTo>
                    <a:cubicBezTo>
                      <a:pt x="195" y="6"/>
                      <a:pt x="213" y="24"/>
                      <a:pt x="213" y="46"/>
                    </a:cubicBezTo>
                    <a:cubicBezTo>
                      <a:pt x="213" y="68"/>
                      <a:pt x="195" y="86"/>
                      <a:pt x="173" y="86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11" name="Freeform 145"/>
              <p:cNvSpPr/>
              <p:nvPr/>
            </p:nvSpPr>
            <p:spPr bwMode="auto">
              <a:xfrm>
                <a:off x="1481" y="233"/>
                <a:ext cx="449" cy="335"/>
              </a:xfrm>
              <a:custGeom>
                <a:avLst/>
                <a:gdLst>
                  <a:gd name="T0" fmla="*/ 188 w 190"/>
                  <a:gd name="T1" fmla="*/ 1 h 142"/>
                  <a:gd name="T2" fmla="*/ 184 w 190"/>
                  <a:gd name="T3" fmla="*/ 1 h 142"/>
                  <a:gd name="T4" fmla="*/ 99 w 190"/>
                  <a:gd name="T5" fmla="*/ 106 h 142"/>
                  <a:gd name="T6" fmla="*/ 99 w 190"/>
                  <a:gd name="T7" fmla="*/ 106 h 142"/>
                  <a:gd name="T8" fmla="*/ 99 w 190"/>
                  <a:gd name="T9" fmla="*/ 106 h 142"/>
                  <a:gd name="T10" fmla="*/ 76 w 190"/>
                  <a:gd name="T11" fmla="*/ 135 h 142"/>
                  <a:gd name="T12" fmla="*/ 73 w 190"/>
                  <a:gd name="T13" fmla="*/ 136 h 142"/>
                  <a:gd name="T14" fmla="*/ 71 w 190"/>
                  <a:gd name="T15" fmla="*/ 135 h 142"/>
                  <a:gd name="T16" fmla="*/ 5 w 190"/>
                  <a:gd name="T17" fmla="*/ 76 h 142"/>
                  <a:gd name="T18" fmla="*/ 1 w 190"/>
                  <a:gd name="T19" fmla="*/ 76 h 142"/>
                  <a:gd name="T20" fmla="*/ 1 w 190"/>
                  <a:gd name="T21" fmla="*/ 80 h 142"/>
                  <a:gd name="T22" fmla="*/ 67 w 190"/>
                  <a:gd name="T23" fmla="*/ 140 h 142"/>
                  <a:gd name="T24" fmla="*/ 73 w 190"/>
                  <a:gd name="T25" fmla="*/ 142 h 142"/>
                  <a:gd name="T26" fmla="*/ 74 w 190"/>
                  <a:gd name="T27" fmla="*/ 142 h 142"/>
                  <a:gd name="T28" fmla="*/ 81 w 190"/>
                  <a:gd name="T29" fmla="*/ 139 h 142"/>
                  <a:gd name="T30" fmla="*/ 104 w 190"/>
                  <a:gd name="T31" fmla="*/ 110 h 142"/>
                  <a:gd name="T32" fmla="*/ 104 w 190"/>
                  <a:gd name="T33" fmla="*/ 109 h 142"/>
                  <a:gd name="T34" fmla="*/ 189 w 190"/>
                  <a:gd name="T35" fmla="*/ 5 h 142"/>
                  <a:gd name="T36" fmla="*/ 188 w 190"/>
                  <a:gd name="T37" fmla="*/ 1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0" h="142">
                    <a:moveTo>
                      <a:pt x="188" y="1"/>
                    </a:moveTo>
                    <a:cubicBezTo>
                      <a:pt x="187" y="0"/>
                      <a:pt x="185" y="0"/>
                      <a:pt x="184" y="1"/>
                    </a:cubicBezTo>
                    <a:cubicBezTo>
                      <a:pt x="99" y="106"/>
                      <a:pt x="99" y="106"/>
                      <a:pt x="99" y="106"/>
                    </a:cubicBezTo>
                    <a:cubicBezTo>
                      <a:pt x="99" y="106"/>
                      <a:pt x="99" y="106"/>
                      <a:pt x="99" y="106"/>
                    </a:cubicBezTo>
                    <a:cubicBezTo>
                      <a:pt x="99" y="106"/>
                      <a:pt x="99" y="106"/>
                      <a:pt x="99" y="106"/>
                    </a:cubicBezTo>
                    <a:cubicBezTo>
                      <a:pt x="76" y="135"/>
                      <a:pt x="76" y="135"/>
                      <a:pt x="76" y="135"/>
                    </a:cubicBezTo>
                    <a:cubicBezTo>
                      <a:pt x="75" y="136"/>
                      <a:pt x="74" y="136"/>
                      <a:pt x="73" y="136"/>
                    </a:cubicBezTo>
                    <a:cubicBezTo>
                      <a:pt x="72" y="136"/>
                      <a:pt x="71" y="136"/>
                      <a:pt x="71" y="135"/>
                    </a:cubicBezTo>
                    <a:cubicBezTo>
                      <a:pt x="5" y="76"/>
                      <a:pt x="5" y="76"/>
                      <a:pt x="5" y="76"/>
                    </a:cubicBezTo>
                    <a:cubicBezTo>
                      <a:pt x="4" y="75"/>
                      <a:pt x="2" y="75"/>
                      <a:pt x="1" y="76"/>
                    </a:cubicBezTo>
                    <a:cubicBezTo>
                      <a:pt x="0" y="77"/>
                      <a:pt x="0" y="79"/>
                      <a:pt x="1" y="80"/>
                    </a:cubicBezTo>
                    <a:cubicBezTo>
                      <a:pt x="67" y="140"/>
                      <a:pt x="67" y="140"/>
                      <a:pt x="67" y="140"/>
                    </a:cubicBezTo>
                    <a:cubicBezTo>
                      <a:pt x="68" y="141"/>
                      <a:pt x="71" y="142"/>
                      <a:pt x="73" y="142"/>
                    </a:cubicBezTo>
                    <a:cubicBezTo>
                      <a:pt x="73" y="142"/>
                      <a:pt x="74" y="142"/>
                      <a:pt x="74" y="142"/>
                    </a:cubicBezTo>
                    <a:cubicBezTo>
                      <a:pt x="76" y="142"/>
                      <a:pt x="79" y="141"/>
                      <a:pt x="81" y="139"/>
                    </a:cubicBezTo>
                    <a:cubicBezTo>
                      <a:pt x="104" y="110"/>
                      <a:pt x="104" y="110"/>
                      <a:pt x="104" y="110"/>
                    </a:cubicBezTo>
                    <a:cubicBezTo>
                      <a:pt x="104" y="110"/>
                      <a:pt x="104" y="110"/>
                      <a:pt x="104" y="109"/>
                    </a:cubicBezTo>
                    <a:cubicBezTo>
                      <a:pt x="189" y="5"/>
                      <a:pt x="189" y="5"/>
                      <a:pt x="189" y="5"/>
                    </a:cubicBezTo>
                    <a:cubicBezTo>
                      <a:pt x="190" y="4"/>
                      <a:pt x="189" y="2"/>
                      <a:pt x="188" y="1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12" name="Freeform 146"/>
              <p:cNvSpPr/>
              <p:nvPr/>
            </p:nvSpPr>
            <p:spPr bwMode="auto">
              <a:xfrm>
                <a:off x="725" y="393"/>
                <a:ext cx="529" cy="14"/>
              </a:xfrm>
              <a:custGeom>
                <a:avLst/>
                <a:gdLst>
                  <a:gd name="T0" fmla="*/ 221 w 224"/>
                  <a:gd name="T1" fmla="*/ 0 h 6"/>
                  <a:gd name="T2" fmla="*/ 3 w 224"/>
                  <a:gd name="T3" fmla="*/ 0 h 6"/>
                  <a:gd name="T4" fmla="*/ 0 w 224"/>
                  <a:gd name="T5" fmla="*/ 3 h 6"/>
                  <a:gd name="T6" fmla="*/ 3 w 224"/>
                  <a:gd name="T7" fmla="*/ 6 h 6"/>
                  <a:gd name="T8" fmla="*/ 221 w 224"/>
                  <a:gd name="T9" fmla="*/ 6 h 6"/>
                  <a:gd name="T10" fmla="*/ 224 w 224"/>
                  <a:gd name="T11" fmla="*/ 3 h 6"/>
                  <a:gd name="T12" fmla="*/ 221 w 224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4" h="6">
                    <a:moveTo>
                      <a:pt x="221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6"/>
                    </a:cubicBezTo>
                    <a:cubicBezTo>
                      <a:pt x="221" y="6"/>
                      <a:pt x="221" y="6"/>
                      <a:pt x="221" y="6"/>
                    </a:cubicBezTo>
                    <a:cubicBezTo>
                      <a:pt x="223" y="6"/>
                      <a:pt x="224" y="5"/>
                      <a:pt x="224" y="3"/>
                    </a:cubicBezTo>
                    <a:cubicBezTo>
                      <a:pt x="224" y="1"/>
                      <a:pt x="223" y="0"/>
                      <a:pt x="221" y="0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13" name="Freeform 147"/>
              <p:cNvSpPr/>
              <p:nvPr/>
            </p:nvSpPr>
            <p:spPr bwMode="auto">
              <a:xfrm>
                <a:off x="86" y="211"/>
                <a:ext cx="381" cy="378"/>
              </a:xfrm>
              <a:custGeom>
                <a:avLst/>
                <a:gdLst>
                  <a:gd name="T0" fmla="*/ 84 w 161"/>
                  <a:gd name="T1" fmla="*/ 80 h 160"/>
                  <a:gd name="T2" fmla="*/ 159 w 161"/>
                  <a:gd name="T3" fmla="*/ 5 h 160"/>
                  <a:gd name="T4" fmla="*/ 159 w 161"/>
                  <a:gd name="T5" fmla="*/ 1 h 160"/>
                  <a:gd name="T6" fmla="*/ 155 w 161"/>
                  <a:gd name="T7" fmla="*/ 1 h 160"/>
                  <a:gd name="T8" fmla="*/ 80 w 161"/>
                  <a:gd name="T9" fmla="*/ 76 h 160"/>
                  <a:gd name="T10" fmla="*/ 5 w 161"/>
                  <a:gd name="T11" fmla="*/ 1 h 160"/>
                  <a:gd name="T12" fmla="*/ 1 w 161"/>
                  <a:gd name="T13" fmla="*/ 1 h 160"/>
                  <a:gd name="T14" fmla="*/ 1 w 161"/>
                  <a:gd name="T15" fmla="*/ 5 h 160"/>
                  <a:gd name="T16" fmla="*/ 76 w 161"/>
                  <a:gd name="T17" fmla="*/ 80 h 160"/>
                  <a:gd name="T18" fmla="*/ 1 w 161"/>
                  <a:gd name="T19" fmla="*/ 155 h 160"/>
                  <a:gd name="T20" fmla="*/ 1 w 161"/>
                  <a:gd name="T21" fmla="*/ 159 h 160"/>
                  <a:gd name="T22" fmla="*/ 3 w 161"/>
                  <a:gd name="T23" fmla="*/ 160 h 160"/>
                  <a:gd name="T24" fmla="*/ 5 w 161"/>
                  <a:gd name="T25" fmla="*/ 159 h 160"/>
                  <a:gd name="T26" fmla="*/ 80 w 161"/>
                  <a:gd name="T27" fmla="*/ 84 h 160"/>
                  <a:gd name="T28" fmla="*/ 155 w 161"/>
                  <a:gd name="T29" fmla="*/ 159 h 160"/>
                  <a:gd name="T30" fmla="*/ 157 w 161"/>
                  <a:gd name="T31" fmla="*/ 160 h 160"/>
                  <a:gd name="T32" fmla="*/ 159 w 161"/>
                  <a:gd name="T33" fmla="*/ 159 h 160"/>
                  <a:gd name="T34" fmla="*/ 159 w 161"/>
                  <a:gd name="T35" fmla="*/ 155 h 160"/>
                  <a:gd name="T36" fmla="*/ 84 w 161"/>
                  <a:gd name="T37" fmla="*/ 8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1" h="160">
                    <a:moveTo>
                      <a:pt x="84" y="80"/>
                    </a:moveTo>
                    <a:cubicBezTo>
                      <a:pt x="159" y="5"/>
                      <a:pt x="159" y="5"/>
                      <a:pt x="159" y="5"/>
                    </a:cubicBezTo>
                    <a:cubicBezTo>
                      <a:pt x="161" y="4"/>
                      <a:pt x="161" y="2"/>
                      <a:pt x="159" y="1"/>
                    </a:cubicBezTo>
                    <a:cubicBezTo>
                      <a:pt x="158" y="0"/>
                      <a:pt x="156" y="0"/>
                      <a:pt x="155" y="1"/>
                    </a:cubicBezTo>
                    <a:cubicBezTo>
                      <a:pt x="80" y="76"/>
                      <a:pt x="80" y="76"/>
                      <a:pt x="80" y="76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0"/>
                      <a:pt x="2" y="0"/>
                      <a:pt x="1" y="1"/>
                    </a:cubicBezTo>
                    <a:cubicBezTo>
                      <a:pt x="0" y="2"/>
                      <a:pt x="0" y="4"/>
                      <a:pt x="1" y="5"/>
                    </a:cubicBezTo>
                    <a:cubicBezTo>
                      <a:pt x="76" y="80"/>
                      <a:pt x="76" y="80"/>
                      <a:pt x="76" y="80"/>
                    </a:cubicBezTo>
                    <a:cubicBezTo>
                      <a:pt x="1" y="155"/>
                      <a:pt x="1" y="155"/>
                      <a:pt x="1" y="155"/>
                    </a:cubicBezTo>
                    <a:cubicBezTo>
                      <a:pt x="0" y="156"/>
                      <a:pt x="0" y="158"/>
                      <a:pt x="1" y="159"/>
                    </a:cubicBezTo>
                    <a:cubicBezTo>
                      <a:pt x="1" y="160"/>
                      <a:pt x="2" y="160"/>
                      <a:pt x="3" y="160"/>
                    </a:cubicBezTo>
                    <a:cubicBezTo>
                      <a:pt x="4" y="160"/>
                      <a:pt x="4" y="160"/>
                      <a:pt x="5" y="159"/>
                    </a:cubicBezTo>
                    <a:cubicBezTo>
                      <a:pt x="80" y="84"/>
                      <a:pt x="80" y="84"/>
                      <a:pt x="80" y="84"/>
                    </a:cubicBezTo>
                    <a:cubicBezTo>
                      <a:pt x="155" y="159"/>
                      <a:pt x="155" y="159"/>
                      <a:pt x="155" y="159"/>
                    </a:cubicBezTo>
                    <a:cubicBezTo>
                      <a:pt x="156" y="160"/>
                      <a:pt x="157" y="160"/>
                      <a:pt x="157" y="160"/>
                    </a:cubicBezTo>
                    <a:cubicBezTo>
                      <a:pt x="158" y="160"/>
                      <a:pt x="159" y="160"/>
                      <a:pt x="159" y="159"/>
                    </a:cubicBezTo>
                    <a:cubicBezTo>
                      <a:pt x="161" y="158"/>
                      <a:pt x="161" y="156"/>
                      <a:pt x="159" y="155"/>
                    </a:cubicBezTo>
                    <a:lnTo>
                      <a:pt x="84" y="80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14" name="Freeform 148"/>
              <p:cNvSpPr/>
              <p:nvPr/>
            </p:nvSpPr>
            <p:spPr bwMode="auto">
              <a:xfrm>
                <a:off x="-703" y="136"/>
                <a:ext cx="529" cy="529"/>
              </a:xfrm>
              <a:custGeom>
                <a:avLst/>
                <a:gdLst>
                  <a:gd name="T0" fmla="*/ 221 w 224"/>
                  <a:gd name="T1" fmla="*/ 109 h 224"/>
                  <a:gd name="T2" fmla="*/ 115 w 224"/>
                  <a:gd name="T3" fmla="*/ 109 h 224"/>
                  <a:gd name="T4" fmla="*/ 115 w 224"/>
                  <a:gd name="T5" fmla="*/ 3 h 224"/>
                  <a:gd name="T6" fmla="*/ 112 w 224"/>
                  <a:gd name="T7" fmla="*/ 0 h 224"/>
                  <a:gd name="T8" fmla="*/ 109 w 224"/>
                  <a:gd name="T9" fmla="*/ 3 h 224"/>
                  <a:gd name="T10" fmla="*/ 109 w 224"/>
                  <a:gd name="T11" fmla="*/ 109 h 224"/>
                  <a:gd name="T12" fmla="*/ 3 w 224"/>
                  <a:gd name="T13" fmla="*/ 109 h 224"/>
                  <a:gd name="T14" fmla="*/ 0 w 224"/>
                  <a:gd name="T15" fmla="*/ 112 h 224"/>
                  <a:gd name="T16" fmla="*/ 3 w 224"/>
                  <a:gd name="T17" fmla="*/ 115 h 224"/>
                  <a:gd name="T18" fmla="*/ 109 w 224"/>
                  <a:gd name="T19" fmla="*/ 115 h 224"/>
                  <a:gd name="T20" fmla="*/ 109 w 224"/>
                  <a:gd name="T21" fmla="*/ 221 h 224"/>
                  <a:gd name="T22" fmla="*/ 112 w 224"/>
                  <a:gd name="T23" fmla="*/ 224 h 224"/>
                  <a:gd name="T24" fmla="*/ 115 w 224"/>
                  <a:gd name="T25" fmla="*/ 221 h 224"/>
                  <a:gd name="T26" fmla="*/ 115 w 224"/>
                  <a:gd name="T27" fmla="*/ 115 h 224"/>
                  <a:gd name="T28" fmla="*/ 221 w 224"/>
                  <a:gd name="T29" fmla="*/ 115 h 224"/>
                  <a:gd name="T30" fmla="*/ 224 w 224"/>
                  <a:gd name="T31" fmla="*/ 112 h 224"/>
                  <a:gd name="T32" fmla="*/ 221 w 224"/>
                  <a:gd name="T33" fmla="*/ 109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24" h="224">
                    <a:moveTo>
                      <a:pt x="221" y="109"/>
                    </a:moveTo>
                    <a:cubicBezTo>
                      <a:pt x="115" y="109"/>
                      <a:pt x="115" y="109"/>
                      <a:pt x="115" y="109"/>
                    </a:cubicBezTo>
                    <a:cubicBezTo>
                      <a:pt x="115" y="3"/>
                      <a:pt x="115" y="3"/>
                      <a:pt x="115" y="3"/>
                    </a:cubicBezTo>
                    <a:cubicBezTo>
                      <a:pt x="115" y="1"/>
                      <a:pt x="114" y="0"/>
                      <a:pt x="112" y="0"/>
                    </a:cubicBezTo>
                    <a:cubicBezTo>
                      <a:pt x="110" y="0"/>
                      <a:pt x="109" y="1"/>
                      <a:pt x="109" y="3"/>
                    </a:cubicBezTo>
                    <a:cubicBezTo>
                      <a:pt x="109" y="109"/>
                      <a:pt x="109" y="109"/>
                      <a:pt x="109" y="109"/>
                    </a:cubicBezTo>
                    <a:cubicBezTo>
                      <a:pt x="3" y="109"/>
                      <a:pt x="3" y="109"/>
                      <a:pt x="3" y="109"/>
                    </a:cubicBezTo>
                    <a:cubicBezTo>
                      <a:pt x="1" y="109"/>
                      <a:pt x="0" y="110"/>
                      <a:pt x="0" y="112"/>
                    </a:cubicBezTo>
                    <a:cubicBezTo>
                      <a:pt x="0" y="114"/>
                      <a:pt x="1" y="115"/>
                      <a:pt x="3" y="115"/>
                    </a:cubicBezTo>
                    <a:cubicBezTo>
                      <a:pt x="109" y="115"/>
                      <a:pt x="109" y="115"/>
                      <a:pt x="109" y="115"/>
                    </a:cubicBezTo>
                    <a:cubicBezTo>
                      <a:pt x="109" y="221"/>
                      <a:pt x="109" y="221"/>
                      <a:pt x="109" y="221"/>
                    </a:cubicBezTo>
                    <a:cubicBezTo>
                      <a:pt x="109" y="223"/>
                      <a:pt x="110" y="224"/>
                      <a:pt x="112" y="224"/>
                    </a:cubicBezTo>
                    <a:cubicBezTo>
                      <a:pt x="114" y="224"/>
                      <a:pt x="115" y="223"/>
                      <a:pt x="115" y="221"/>
                    </a:cubicBezTo>
                    <a:cubicBezTo>
                      <a:pt x="115" y="115"/>
                      <a:pt x="115" y="115"/>
                      <a:pt x="115" y="115"/>
                    </a:cubicBezTo>
                    <a:cubicBezTo>
                      <a:pt x="221" y="115"/>
                      <a:pt x="221" y="115"/>
                      <a:pt x="221" y="115"/>
                    </a:cubicBezTo>
                    <a:cubicBezTo>
                      <a:pt x="223" y="115"/>
                      <a:pt x="224" y="114"/>
                      <a:pt x="224" y="112"/>
                    </a:cubicBezTo>
                    <a:cubicBezTo>
                      <a:pt x="224" y="110"/>
                      <a:pt x="223" y="109"/>
                      <a:pt x="221" y="109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15" name="Freeform 149"/>
              <p:cNvSpPr>
                <a:spLocks noEditPoints="1"/>
              </p:cNvSpPr>
              <p:nvPr/>
            </p:nvSpPr>
            <p:spPr bwMode="auto">
              <a:xfrm>
                <a:off x="7922" y="-450"/>
                <a:ext cx="423" cy="290"/>
              </a:xfrm>
              <a:custGeom>
                <a:avLst/>
                <a:gdLst>
                  <a:gd name="T0" fmla="*/ 89 w 179"/>
                  <a:gd name="T1" fmla="*/ 31 h 123"/>
                  <a:gd name="T2" fmla="*/ 59 w 179"/>
                  <a:gd name="T3" fmla="*/ 61 h 123"/>
                  <a:gd name="T4" fmla="*/ 89 w 179"/>
                  <a:gd name="T5" fmla="*/ 91 h 123"/>
                  <a:gd name="T6" fmla="*/ 119 w 179"/>
                  <a:gd name="T7" fmla="*/ 61 h 123"/>
                  <a:gd name="T8" fmla="*/ 89 w 179"/>
                  <a:gd name="T9" fmla="*/ 31 h 123"/>
                  <a:gd name="T10" fmla="*/ 89 w 179"/>
                  <a:gd name="T11" fmla="*/ 85 h 123"/>
                  <a:gd name="T12" fmla="*/ 65 w 179"/>
                  <a:gd name="T13" fmla="*/ 61 h 123"/>
                  <a:gd name="T14" fmla="*/ 89 w 179"/>
                  <a:gd name="T15" fmla="*/ 37 h 123"/>
                  <a:gd name="T16" fmla="*/ 113 w 179"/>
                  <a:gd name="T17" fmla="*/ 61 h 123"/>
                  <a:gd name="T18" fmla="*/ 89 w 179"/>
                  <a:gd name="T19" fmla="*/ 85 h 123"/>
                  <a:gd name="T20" fmla="*/ 178 w 179"/>
                  <a:gd name="T21" fmla="*/ 60 h 123"/>
                  <a:gd name="T22" fmla="*/ 89 w 179"/>
                  <a:gd name="T23" fmla="*/ 0 h 123"/>
                  <a:gd name="T24" fmla="*/ 1 w 179"/>
                  <a:gd name="T25" fmla="*/ 59 h 123"/>
                  <a:gd name="T26" fmla="*/ 1 w 179"/>
                  <a:gd name="T27" fmla="*/ 63 h 123"/>
                  <a:gd name="T28" fmla="*/ 4 w 179"/>
                  <a:gd name="T29" fmla="*/ 66 h 123"/>
                  <a:gd name="T30" fmla="*/ 89 w 179"/>
                  <a:gd name="T31" fmla="*/ 123 h 123"/>
                  <a:gd name="T32" fmla="*/ 176 w 179"/>
                  <a:gd name="T33" fmla="*/ 66 h 123"/>
                  <a:gd name="T34" fmla="*/ 178 w 179"/>
                  <a:gd name="T35" fmla="*/ 64 h 123"/>
                  <a:gd name="T36" fmla="*/ 178 w 179"/>
                  <a:gd name="T37" fmla="*/ 60 h 123"/>
                  <a:gd name="T38" fmla="*/ 171 w 179"/>
                  <a:gd name="T39" fmla="*/ 62 h 123"/>
                  <a:gd name="T40" fmla="*/ 89 w 179"/>
                  <a:gd name="T41" fmla="*/ 117 h 123"/>
                  <a:gd name="T42" fmla="*/ 8 w 179"/>
                  <a:gd name="T43" fmla="*/ 62 h 123"/>
                  <a:gd name="T44" fmla="*/ 7 w 179"/>
                  <a:gd name="T45" fmla="*/ 61 h 123"/>
                  <a:gd name="T46" fmla="*/ 89 w 179"/>
                  <a:gd name="T47" fmla="*/ 6 h 123"/>
                  <a:gd name="T48" fmla="*/ 172 w 179"/>
                  <a:gd name="T49" fmla="*/ 62 h 123"/>
                  <a:gd name="T50" fmla="*/ 171 w 179"/>
                  <a:gd name="T51" fmla="*/ 62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9" h="123">
                    <a:moveTo>
                      <a:pt x="89" y="31"/>
                    </a:moveTo>
                    <a:cubicBezTo>
                      <a:pt x="73" y="31"/>
                      <a:pt x="59" y="45"/>
                      <a:pt x="59" y="61"/>
                    </a:cubicBezTo>
                    <a:cubicBezTo>
                      <a:pt x="59" y="78"/>
                      <a:pt x="73" y="91"/>
                      <a:pt x="89" y="91"/>
                    </a:cubicBezTo>
                    <a:cubicBezTo>
                      <a:pt x="106" y="91"/>
                      <a:pt x="119" y="78"/>
                      <a:pt x="119" y="61"/>
                    </a:cubicBezTo>
                    <a:cubicBezTo>
                      <a:pt x="119" y="45"/>
                      <a:pt x="106" y="31"/>
                      <a:pt x="89" y="31"/>
                    </a:cubicBezTo>
                    <a:close/>
                    <a:moveTo>
                      <a:pt x="89" y="85"/>
                    </a:moveTo>
                    <a:cubicBezTo>
                      <a:pt x="76" y="85"/>
                      <a:pt x="65" y="74"/>
                      <a:pt x="65" y="61"/>
                    </a:cubicBezTo>
                    <a:cubicBezTo>
                      <a:pt x="65" y="48"/>
                      <a:pt x="76" y="37"/>
                      <a:pt x="89" y="37"/>
                    </a:cubicBezTo>
                    <a:cubicBezTo>
                      <a:pt x="103" y="37"/>
                      <a:pt x="113" y="48"/>
                      <a:pt x="113" y="61"/>
                    </a:cubicBezTo>
                    <a:cubicBezTo>
                      <a:pt x="113" y="74"/>
                      <a:pt x="103" y="85"/>
                      <a:pt x="89" y="85"/>
                    </a:cubicBezTo>
                    <a:close/>
                    <a:moveTo>
                      <a:pt x="178" y="60"/>
                    </a:moveTo>
                    <a:cubicBezTo>
                      <a:pt x="157" y="32"/>
                      <a:pt x="128" y="0"/>
                      <a:pt x="89" y="0"/>
                    </a:cubicBezTo>
                    <a:cubicBezTo>
                      <a:pt x="57" y="0"/>
                      <a:pt x="32" y="23"/>
                      <a:pt x="1" y="59"/>
                    </a:cubicBezTo>
                    <a:cubicBezTo>
                      <a:pt x="0" y="60"/>
                      <a:pt x="0" y="62"/>
                      <a:pt x="1" y="63"/>
                    </a:cubicBezTo>
                    <a:cubicBezTo>
                      <a:pt x="4" y="66"/>
                      <a:pt x="4" y="66"/>
                      <a:pt x="4" y="66"/>
                    </a:cubicBezTo>
                    <a:cubicBezTo>
                      <a:pt x="29" y="96"/>
                      <a:pt x="51" y="123"/>
                      <a:pt x="89" y="123"/>
                    </a:cubicBezTo>
                    <a:cubicBezTo>
                      <a:pt x="128" y="123"/>
                      <a:pt x="157" y="89"/>
                      <a:pt x="176" y="66"/>
                    </a:cubicBezTo>
                    <a:cubicBezTo>
                      <a:pt x="178" y="64"/>
                      <a:pt x="178" y="64"/>
                      <a:pt x="178" y="64"/>
                    </a:cubicBezTo>
                    <a:cubicBezTo>
                      <a:pt x="179" y="63"/>
                      <a:pt x="179" y="61"/>
                      <a:pt x="178" y="60"/>
                    </a:cubicBezTo>
                    <a:close/>
                    <a:moveTo>
                      <a:pt x="171" y="62"/>
                    </a:moveTo>
                    <a:cubicBezTo>
                      <a:pt x="152" y="85"/>
                      <a:pt x="125" y="117"/>
                      <a:pt x="89" y="117"/>
                    </a:cubicBezTo>
                    <a:cubicBezTo>
                      <a:pt x="54" y="117"/>
                      <a:pt x="33" y="91"/>
                      <a:pt x="8" y="62"/>
                    </a:cubicBezTo>
                    <a:cubicBezTo>
                      <a:pt x="7" y="61"/>
                      <a:pt x="7" y="61"/>
                      <a:pt x="7" y="61"/>
                    </a:cubicBezTo>
                    <a:cubicBezTo>
                      <a:pt x="37" y="26"/>
                      <a:pt x="60" y="6"/>
                      <a:pt x="89" y="6"/>
                    </a:cubicBezTo>
                    <a:cubicBezTo>
                      <a:pt x="125" y="6"/>
                      <a:pt x="152" y="35"/>
                      <a:pt x="172" y="62"/>
                    </a:cubicBezTo>
                    <a:lnTo>
                      <a:pt x="171" y="62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16" name="Freeform 150"/>
              <p:cNvSpPr>
                <a:spLocks noEditPoints="1"/>
              </p:cNvSpPr>
              <p:nvPr/>
            </p:nvSpPr>
            <p:spPr bwMode="auto">
              <a:xfrm>
                <a:off x="7199" y="-486"/>
                <a:ext cx="442" cy="362"/>
              </a:xfrm>
              <a:custGeom>
                <a:avLst/>
                <a:gdLst>
                  <a:gd name="T0" fmla="*/ 162 w 187"/>
                  <a:gd name="T1" fmla="*/ 6 h 153"/>
                  <a:gd name="T2" fmla="*/ 150 w 187"/>
                  <a:gd name="T3" fmla="*/ 0 h 153"/>
                  <a:gd name="T4" fmla="*/ 12 w 187"/>
                  <a:gd name="T5" fmla="*/ 131 h 153"/>
                  <a:gd name="T6" fmla="*/ 20 w 187"/>
                  <a:gd name="T7" fmla="*/ 140 h 153"/>
                  <a:gd name="T8" fmla="*/ 176 w 187"/>
                  <a:gd name="T9" fmla="*/ 137 h 153"/>
                  <a:gd name="T10" fmla="*/ 19 w 187"/>
                  <a:gd name="T11" fmla="*/ 135 h 153"/>
                  <a:gd name="T12" fmla="*/ 7 w 187"/>
                  <a:gd name="T13" fmla="*/ 21 h 153"/>
                  <a:gd name="T14" fmla="*/ 163 w 187"/>
                  <a:gd name="T15" fmla="*/ 116 h 153"/>
                  <a:gd name="T16" fmla="*/ 175 w 187"/>
                  <a:gd name="T17" fmla="*/ 131 h 153"/>
                  <a:gd name="T18" fmla="*/ 24 w 187"/>
                  <a:gd name="T19" fmla="*/ 137 h 153"/>
                  <a:gd name="T20" fmla="*/ 158 w 187"/>
                  <a:gd name="T21" fmla="*/ 9 h 153"/>
                  <a:gd name="T22" fmla="*/ 169 w 187"/>
                  <a:gd name="T23" fmla="*/ 17 h 153"/>
                  <a:gd name="T24" fmla="*/ 71 w 187"/>
                  <a:gd name="T25" fmla="*/ 73 h 153"/>
                  <a:gd name="T26" fmla="*/ 136 w 187"/>
                  <a:gd name="T27" fmla="*/ 60 h 153"/>
                  <a:gd name="T28" fmla="*/ 70 w 187"/>
                  <a:gd name="T29" fmla="*/ 89 h 153"/>
                  <a:gd name="T30" fmla="*/ 142 w 187"/>
                  <a:gd name="T31" fmla="*/ 82 h 153"/>
                  <a:gd name="T32" fmla="*/ 89 w 187"/>
                  <a:gd name="T33" fmla="*/ 57 h 153"/>
                  <a:gd name="T34" fmla="*/ 96 w 187"/>
                  <a:gd name="T35" fmla="*/ 45 h 153"/>
                  <a:gd name="T36" fmla="*/ 108 w 187"/>
                  <a:gd name="T37" fmla="*/ 53 h 153"/>
                  <a:gd name="T38" fmla="*/ 108 w 187"/>
                  <a:gd name="T39" fmla="*/ 22 h 153"/>
                  <a:gd name="T40" fmla="*/ 95 w 187"/>
                  <a:gd name="T41" fmla="*/ 30 h 153"/>
                  <a:gd name="T42" fmla="*/ 83 w 187"/>
                  <a:gd name="T43" fmla="*/ 27 h 153"/>
                  <a:gd name="T44" fmla="*/ 76 w 187"/>
                  <a:gd name="T45" fmla="*/ 29 h 153"/>
                  <a:gd name="T46" fmla="*/ 121 w 187"/>
                  <a:gd name="T47" fmla="*/ 44 h 153"/>
                  <a:gd name="T48" fmla="*/ 114 w 187"/>
                  <a:gd name="T49" fmla="*/ 46 h 153"/>
                  <a:gd name="T50" fmla="*/ 133 w 187"/>
                  <a:gd name="T51" fmla="*/ 50 h 153"/>
                  <a:gd name="T52" fmla="*/ 122 w 187"/>
                  <a:gd name="T53" fmla="*/ 30 h 153"/>
                  <a:gd name="T54" fmla="*/ 124 w 187"/>
                  <a:gd name="T55" fmla="*/ 28 h 153"/>
                  <a:gd name="T56" fmla="*/ 130 w 187"/>
                  <a:gd name="T57" fmla="*/ 29 h 153"/>
                  <a:gd name="T58" fmla="*/ 116 w 187"/>
                  <a:gd name="T59" fmla="*/ 23 h 153"/>
                  <a:gd name="T60" fmla="*/ 127 w 187"/>
                  <a:gd name="T61" fmla="*/ 40 h 153"/>
                  <a:gd name="T62" fmla="*/ 60 w 187"/>
                  <a:gd name="T63" fmla="*/ 60 h 153"/>
                  <a:gd name="T64" fmla="*/ 78 w 187"/>
                  <a:gd name="T65" fmla="*/ 58 h 153"/>
                  <a:gd name="T66" fmla="*/ 66 w 187"/>
                  <a:gd name="T67" fmla="*/ 52 h 153"/>
                  <a:gd name="T68" fmla="*/ 77 w 187"/>
                  <a:gd name="T69" fmla="*/ 41 h 153"/>
                  <a:gd name="T70" fmla="*/ 64 w 187"/>
                  <a:gd name="T71" fmla="*/ 34 h 153"/>
                  <a:gd name="T72" fmla="*/ 76 w 187"/>
                  <a:gd name="T73" fmla="*/ 28 h 153"/>
                  <a:gd name="T74" fmla="*/ 59 w 187"/>
                  <a:gd name="T75" fmla="*/ 58 h 153"/>
                  <a:gd name="T76" fmla="*/ 67 w 187"/>
                  <a:gd name="T77" fmla="*/ 98 h 153"/>
                  <a:gd name="T78" fmla="*/ 30 w 187"/>
                  <a:gd name="T79" fmla="*/ 73 h 153"/>
                  <a:gd name="T80" fmla="*/ 36 w 187"/>
                  <a:gd name="T81" fmla="*/ 104 h 153"/>
                  <a:gd name="T82" fmla="*/ 36 w 187"/>
                  <a:gd name="T83" fmla="*/ 76 h 153"/>
                  <a:gd name="T84" fmla="*/ 34 w 187"/>
                  <a:gd name="T85" fmla="*/ 113 h 153"/>
                  <a:gd name="T86" fmla="*/ 144 w 187"/>
                  <a:gd name="T87" fmla="*/ 101 h 153"/>
                  <a:gd name="T88" fmla="*/ 34 w 187"/>
                  <a:gd name="T89" fmla="*/ 64 h 153"/>
                  <a:gd name="T90" fmla="*/ 52 w 187"/>
                  <a:gd name="T91" fmla="*/ 62 h 153"/>
                  <a:gd name="T92" fmla="*/ 54 w 187"/>
                  <a:gd name="T93" fmla="*/ 31 h 153"/>
                  <a:gd name="T94" fmla="*/ 46 w 187"/>
                  <a:gd name="T95" fmla="*/ 32 h 153"/>
                  <a:gd name="T96" fmla="*/ 29 w 187"/>
                  <a:gd name="T97" fmla="*/ 30 h 153"/>
                  <a:gd name="T98" fmla="*/ 32 w 187"/>
                  <a:gd name="T99" fmla="*/ 64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87" h="153">
                    <a:moveTo>
                      <a:pt x="186" y="124"/>
                    </a:moveTo>
                    <a:cubicBezTo>
                      <a:pt x="175" y="16"/>
                      <a:pt x="175" y="16"/>
                      <a:pt x="175" y="16"/>
                    </a:cubicBezTo>
                    <a:cubicBezTo>
                      <a:pt x="174" y="13"/>
                      <a:pt x="173" y="10"/>
                      <a:pt x="170" y="8"/>
                    </a:cubicBezTo>
                    <a:cubicBezTo>
                      <a:pt x="168" y="6"/>
                      <a:pt x="165" y="6"/>
                      <a:pt x="162" y="6"/>
                    </a:cubicBezTo>
                    <a:cubicBezTo>
                      <a:pt x="160" y="6"/>
                      <a:pt x="160" y="6"/>
                      <a:pt x="160" y="6"/>
                    </a:cubicBezTo>
                    <a:cubicBezTo>
                      <a:pt x="159" y="6"/>
                      <a:pt x="157" y="8"/>
                      <a:pt x="158" y="9"/>
                    </a:cubicBezTo>
                    <a:cubicBezTo>
                      <a:pt x="157" y="6"/>
                      <a:pt x="157" y="6"/>
                      <a:pt x="157" y="6"/>
                    </a:cubicBezTo>
                    <a:cubicBezTo>
                      <a:pt x="157" y="3"/>
                      <a:pt x="154" y="0"/>
                      <a:pt x="150" y="0"/>
                    </a:cubicBezTo>
                    <a:cubicBezTo>
                      <a:pt x="150" y="0"/>
                      <a:pt x="150" y="0"/>
                      <a:pt x="149" y="0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2" y="16"/>
                      <a:pt x="0" y="19"/>
                      <a:pt x="0" y="23"/>
                    </a:cubicBezTo>
                    <a:cubicBezTo>
                      <a:pt x="12" y="131"/>
                      <a:pt x="12" y="131"/>
                      <a:pt x="12" y="131"/>
                    </a:cubicBezTo>
                    <a:cubicBezTo>
                      <a:pt x="12" y="135"/>
                      <a:pt x="15" y="138"/>
                      <a:pt x="19" y="138"/>
                    </a:cubicBezTo>
                    <a:cubicBezTo>
                      <a:pt x="19" y="138"/>
                      <a:pt x="19" y="138"/>
                      <a:pt x="19" y="138"/>
                    </a:cubicBezTo>
                    <a:cubicBezTo>
                      <a:pt x="21" y="137"/>
                      <a:pt x="21" y="137"/>
                      <a:pt x="21" y="137"/>
                    </a:cubicBezTo>
                    <a:cubicBezTo>
                      <a:pt x="20" y="138"/>
                      <a:pt x="20" y="139"/>
                      <a:pt x="20" y="140"/>
                    </a:cubicBezTo>
                    <a:cubicBezTo>
                      <a:pt x="20" y="142"/>
                      <a:pt x="20" y="142"/>
                      <a:pt x="20" y="142"/>
                    </a:cubicBezTo>
                    <a:cubicBezTo>
                      <a:pt x="21" y="148"/>
                      <a:pt x="26" y="153"/>
                      <a:pt x="32" y="153"/>
                    </a:cubicBezTo>
                    <a:cubicBezTo>
                      <a:pt x="32" y="153"/>
                      <a:pt x="32" y="152"/>
                      <a:pt x="33" y="152"/>
                    </a:cubicBezTo>
                    <a:cubicBezTo>
                      <a:pt x="176" y="137"/>
                      <a:pt x="176" y="137"/>
                      <a:pt x="176" y="137"/>
                    </a:cubicBezTo>
                    <a:cubicBezTo>
                      <a:pt x="179" y="137"/>
                      <a:pt x="182" y="135"/>
                      <a:pt x="184" y="133"/>
                    </a:cubicBezTo>
                    <a:cubicBezTo>
                      <a:pt x="186" y="130"/>
                      <a:pt x="187" y="127"/>
                      <a:pt x="186" y="124"/>
                    </a:cubicBezTo>
                    <a:close/>
                    <a:moveTo>
                      <a:pt x="19" y="132"/>
                    </a:moveTo>
                    <a:cubicBezTo>
                      <a:pt x="19" y="135"/>
                      <a:pt x="19" y="135"/>
                      <a:pt x="19" y="135"/>
                    </a:cubicBezTo>
                    <a:cubicBezTo>
                      <a:pt x="19" y="132"/>
                      <a:pt x="19" y="132"/>
                      <a:pt x="19" y="132"/>
                    </a:cubicBezTo>
                    <a:cubicBezTo>
                      <a:pt x="18" y="132"/>
                      <a:pt x="18" y="131"/>
                      <a:pt x="18" y="131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1"/>
                      <a:pt x="7" y="21"/>
                    </a:cubicBezTo>
                    <a:cubicBezTo>
                      <a:pt x="150" y="6"/>
                      <a:pt x="150" y="6"/>
                      <a:pt x="150" y="6"/>
                    </a:cubicBezTo>
                    <a:cubicBezTo>
                      <a:pt x="151" y="6"/>
                      <a:pt x="151" y="6"/>
                      <a:pt x="151" y="7"/>
                    </a:cubicBezTo>
                    <a:cubicBezTo>
                      <a:pt x="163" y="115"/>
                      <a:pt x="163" y="115"/>
                      <a:pt x="163" y="115"/>
                    </a:cubicBezTo>
                    <a:cubicBezTo>
                      <a:pt x="163" y="115"/>
                      <a:pt x="163" y="116"/>
                      <a:pt x="163" y="116"/>
                    </a:cubicBezTo>
                    <a:cubicBezTo>
                      <a:pt x="162" y="116"/>
                      <a:pt x="162" y="116"/>
                      <a:pt x="162" y="116"/>
                    </a:cubicBezTo>
                    <a:lnTo>
                      <a:pt x="19" y="132"/>
                    </a:lnTo>
                    <a:close/>
                    <a:moveTo>
                      <a:pt x="179" y="129"/>
                    </a:moveTo>
                    <a:cubicBezTo>
                      <a:pt x="178" y="130"/>
                      <a:pt x="177" y="131"/>
                      <a:pt x="175" y="131"/>
                    </a:cubicBezTo>
                    <a:cubicBezTo>
                      <a:pt x="32" y="146"/>
                      <a:pt x="32" y="146"/>
                      <a:pt x="32" y="146"/>
                    </a:cubicBezTo>
                    <a:cubicBezTo>
                      <a:pt x="29" y="147"/>
                      <a:pt x="26" y="145"/>
                      <a:pt x="26" y="142"/>
                    </a:cubicBezTo>
                    <a:cubicBezTo>
                      <a:pt x="26" y="140"/>
                      <a:pt x="26" y="140"/>
                      <a:pt x="26" y="140"/>
                    </a:cubicBezTo>
                    <a:cubicBezTo>
                      <a:pt x="26" y="138"/>
                      <a:pt x="25" y="137"/>
                      <a:pt x="24" y="137"/>
                    </a:cubicBezTo>
                    <a:cubicBezTo>
                      <a:pt x="163" y="122"/>
                      <a:pt x="163" y="122"/>
                      <a:pt x="163" y="122"/>
                    </a:cubicBezTo>
                    <a:cubicBezTo>
                      <a:pt x="165" y="122"/>
                      <a:pt x="166" y="121"/>
                      <a:pt x="167" y="120"/>
                    </a:cubicBezTo>
                    <a:cubicBezTo>
                      <a:pt x="168" y="118"/>
                      <a:pt x="169" y="116"/>
                      <a:pt x="169" y="114"/>
                    </a:cubicBezTo>
                    <a:cubicBezTo>
                      <a:pt x="158" y="9"/>
                      <a:pt x="158" y="9"/>
                      <a:pt x="158" y="9"/>
                    </a:cubicBezTo>
                    <a:cubicBezTo>
                      <a:pt x="158" y="11"/>
                      <a:pt x="159" y="12"/>
                      <a:pt x="161" y="12"/>
                    </a:cubicBezTo>
                    <a:cubicBezTo>
                      <a:pt x="163" y="12"/>
                      <a:pt x="163" y="12"/>
                      <a:pt x="163" y="12"/>
                    </a:cubicBezTo>
                    <a:cubicBezTo>
                      <a:pt x="164" y="12"/>
                      <a:pt x="165" y="12"/>
                      <a:pt x="167" y="13"/>
                    </a:cubicBezTo>
                    <a:cubicBezTo>
                      <a:pt x="168" y="14"/>
                      <a:pt x="168" y="15"/>
                      <a:pt x="169" y="17"/>
                    </a:cubicBezTo>
                    <a:cubicBezTo>
                      <a:pt x="180" y="125"/>
                      <a:pt x="180" y="125"/>
                      <a:pt x="180" y="125"/>
                    </a:cubicBezTo>
                    <a:cubicBezTo>
                      <a:pt x="180" y="126"/>
                      <a:pt x="180" y="128"/>
                      <a:pt x="179" y="129"/>
                    </a:cubicBezTo>
                    <a:close/>
                    <a:moveTo>
                      <a:pt x="68" y="70"/>
                    </a:moveTo>
                    <a:cubicBezTo>
                      <a:pt x="68" y="72"/>
                      <a:pt x="69" y="73"/>
                      <a:pt x="71" y="73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137" y="66"/>
                      <a:pt x="137" y="66"/>
                      <a:pt x="137" y="66"/>
                    </a:cubicBezTo>
                    <a:cubicBezTo>
                      <a:pt x="138" y="66"/>
                      <a:pt x="140" y="64"/>
                      <a:pt x="139" y="63"/>
                    </a:cubicBezTo>
                    <a:cubicBezTo>
                      <a:pt x="139" y="61"/>
                      <a:pt x="138" y="60"/>
                      <a:pt x="136" y="60"/>
                    </a:cubicBezTo>
                    <a:cubicBezTo>
                      <a:pt x="70" y="67"/>
                      <a:pt x="70" y="67"/>
                      <a:pt x="70" y="67"/>
                    </a:cubicBezTo>
                    <a:cubicBezTo>
                      <a:pt x="69" y="67"/>
                      <a:pt x="67" y="69"/>
                      <a:pt x="68" y="70"/>
                    </a:cubicBezTo>
                    <a:close/>
                    <a:moveTo>
                      <a:pt x="73" y="86"/>
                    </a:moveTo>
                    <a:cubicBezTo>
                      <a:pt x="71" y="86"/>
                      <a:pt x="70" y="88"/>
                      <a:pt x="70" y="89"/>
                    </a:cubicBezTo>
                    <a:cubicBezTo>
                      <a:pt x="70" y="91"/>
                      <a:pt x="72" y="92"/>
                      <a:pt x="73" y="92"/>
                    </a:cubicBezTo>
                    <a:cubicBezTo>
                      <a:pt x="73" y="92"/>
                      <a:pt x="73" y="92"/>
                      <a:pt x="73" y="92"/>
                    </a:cubicBezTo>
                    <a:cubicBezTo>
                      <a:pt x="139" y="85"/>
                      <a:pt x="139" y="85"/>
                      <a:pt x="139" y="85"/>
                    </a:cubicBezTo>
                    <a:cubicBezTo>
                      <a:pt x="141" y="85"/>
                      <a:pt x="142" y="83"/>
                      <a:pt x="142" y="82"/>
                    </a:cubicBezTo>
                    <a:cubicBezTo>
                      <a:pt x="142" y="80"/>
                      <a:pt x="140" y="79"/>
                      <a:pt x="139" y="79"/>
                    </a:cubicBezTo>
                    <a:lnTo>
                      <a:pt x="73" y="86"/>
                    </a:lnTo>
                    <a:close/>
                    <a:moveTo>
                      <a:pt x="86" y="56"/>
                    </a:moveTo>
                    <a:cubicBezTo>
                      <a:pt x="87" y="57"/>
                      <a:pt x="88" y="57"/>
                      <a:pt x="89" y="57"/>
                    </a:cubicBezTo>
                    <a:cubicBezTo>
                      <a:pt x="89" y="57"/>
                      <a:pt x="89" y="57"/>
                      <a:pt x="89" y="57"/>
                    </a:cubicBezTo>
                    <a:cubicBezTo>
                      <a:pt x="91" y="57"/>
                      <a:pt x="91" y="57"/>
                      <a:pt x="91" y="57"/>
                    </a:cubicBezTo>
                    <a:cubicBezTo>
                      <a:pt x="92" y="57"/>
                      <a:pt x="93" y="56"/>
                      <a:pt x="93" y="55"/>
                    </a:cubicBezTo>
                    <a:cubicBezTo>
                      <a:pt x="96" y="45"/>
                      <a:pt x="96" y="45"/>
                      <a:pt x="96" y="45"/>
                    </a:cubicBezTo>
                    <a:cubicBezTo>
                      <a:pt x="101" y="54"/>
                      <a:pt x="101" y="54"/>
                      <a:pt x="101" y="54"/>
                    </a:cubicBezTo>
                    <a:cubicBezTo>
                      <a:pt x="102" y="55"/>
                      <a:pt x="103" y="56"/>
                      <a:pt x="104" y="56"/>
                    </a:cubicBezTo>
                    <a:cubicBezTo>
                      <a:pt x="106" y="56"/>
                      <a:pt x="106" y="56"/>
                      <a:pt x="106" y="56"/>
                    </a:cubicBezTo>
                    <a:cubicBezTo>
                      <a:pt x="107" y="55"/>
                      <a:pt x="108" y="54"/>
                      <a:pt x="108" y="53"/>
                    </a:cubicBezTo>
                    <a:cubicBezTo>
                      <a:pt x="113" y="25"/>
                      <a:pt x="113" y="25"/>
                      <a:pt x="113" y="25"/>
                    </a:cubicBezTo>
                    <a:cubicBezTo>
                      <a:pt x="113" y="24"/>
                      <a:pt x="112" y="23"/>
                      <a:pt x="112" y="23"/>
                    </a:cubicBezTo>
                    <a:cubicBezTo>
                      <a:pt x="111" y="22"/>
                      <a:pt x="110" y="22"/>
                      <a:pt x="109" y="22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6" y="22"/>
                      <a:pt x="105" y="23"/>
                      <a:pt x="105" y="24"/>
                    </a:cubicBezTo>
                    <a:cubicBezTo>
                      <a:pt x="103" y="41"/>
                      <a:pt x="103" y="41"/>
                      <a:pt x="103" y="41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7" y="31"/>
                      <a:pt x="96" y="30"/>
                      <a:pt x="95" y="30"/>
                    </a:cubicBezTo>
                    <a:cubicBezTo>
                      <a:pt x="94" y="31"/>
                      <a:pt x="94" y="31"/>
                      <a:pt x="94" y="31"/>
                    </a:cubicBezTo>
                    <a:cubicBezTo>
                      <a:pt x="93" y="31"/>
                      <a:pt x="92" y="32"/>
                      <a:pt x="92" y="33"/>
                    </a:cubicBezTo>
                    <a:cubicBezTo>
                      <a:pt x="89" y="42"/>
                      <a:pt x="89" y="42"/>
                      <a:pt x="89" y="42"/>
                    </a:cubicBezTo>
                    <a:cubicBezTo>
                      <a:pt x="83" y="27"/>
                      <a:pt x="83" y="27"/>
                      <a:pt x="83" y="27"/>
                    </a:cubicBezTo>
                    <a:cubicBezTo>
                      <a:pt x="83" y="25"/>
                      <a:pt x="81" y="25"/>
                      <a:pt x="80" y="25"/>
                    </a:cubicBezTo>
                    <a:cubicBezTo>
                      <a:pt x="78" y="25"/>
                      <a:pt x="78" y="25"/>
                      <a:pt x="78" y="25"/>
                    </a:cubicBezTo>
                    <a:cubicBezTo>
                      <a:pt x="77" y="25"/>
                      <a:pt x="77" y="26"/>
                      <a:pt x="76" y="26"/>
                    </a:cubicBezTo>
                    <a:cubicBezTo>
                      <a:pt x="76" y="27"/>
                      <a:pt x="76" y="28"/>
                      <a:pt x="76" y="29"/>
                    </a:cubicBezTo>
                    <a:lnTo>
                      <a:pt x="86" y="56"/>
                    </a:lnTo>
                    <a:close/>
                    <a:moveTo>
                      <a:pt x="125" y="46"/>
                    </a:moveTo>
                    <a:cubicBezTo>
                      <a:pt x="124" y="46"/>
                      <a:pt x="123" y="46"/>
                      <a:pt x="122" y="45"/>
                    </a:cubicBezTo>
                    <a:cubicBezTo>
                      <a:pt x="122" y="45"/>
                      <a:pt x="121" y="44"/>
                      <a:pt x="121" y="44"/>
                    </a:cubicBezTo>
                    <a:cubicBezTo>
                      <a:pt x="121" y="43"/>
                      <a:pt x="120" y="42"/>
                      <a:pt x="120" y="41"/>
                    </a:cubicBezTo>
                    <a:cubicBezTo>
                      <a:pt x="119" y="41"/>
                      <a:pt x="118" y="41"/>
                      <a:pt x="117" y="41"/>
                    </a:cubicBezTo>
                    <a:cubicBezTo>
                      <a:pt x="116" y="42"/>
                      <a:pt x="116" y="42"/>
                      <a:pt x="116" y="42"/>
                    </a:cubicBezTo>
                    <a:cubicBezTo>
                      <a:pt x="114" y="43"/>
                      <a:pt x="114" y="44"/>
                      <a:pt x="114" y="46"/>
                    </a:cubicBezTo>
                    <a:cubicBezTo>
                      <a:pt x="115" y="48"/>
                      <a:pt x="116" y="50"/>
                      <a:pt x="118" y="51"/>
                    </a:cubicBezTo>
                    <a:cubicBezTo>
                      <a:pt x="120" y="53"/>
                      <a:pt x="122" y="54"/>
                      <a:pt x="125" y="54"/>
                    </a:cubicBezTo>
                    <a:cubicBezTo>
                      <a:pt x="125" y="54"/>
                      <a:pt x="125" y="54"/>
                      <a:pt x="126" y="54"/>
                    </a:cubicBezTo>
                    <a:cubicBezTo>
                      <a:pt x="129" y="53"/>
                      <a:pt x="131" y="52"/>
                      <a:pt x="133" y="50"/>
                    </a:cubicBezTo>
                    <a:cubicBezTo>
                      <a:pt x="135" y="47"/>
                      <a:pt x="136" y="44"/>
                      <a:pt x="136" y="41"/>
                    </a:cubicBezTo>
                    <a:cubicBezTo>
                      <a:pt x="135" y="38"/>
                      <a:pt x="134" y="36"/>
                      <a:pt x="132" y="34"/>
                    </a:cubicBezTo>
                    <a:cubicBezTo>
                      <a:pt x="130" y="32"/>
                      <a:pt x="127" y="31"/>
                      <a:pt x="125" y="31"/>
                    </a:cubicBezTo>
                    <a:cubicBezTo>
                      <a:pt x="123" y="30"/>
                      <a:pt x="123" y="30"/>
                      <a:pt x="122" y="30"/>
                    </a:cubicBezTo>
                    <a:cubicBezTo>
                      <a:pt x="122" y="29"/>
                      <a:pt x="122" y="29"/>
                      <a:pt x="122" y="29"/>
                    </a:cubicBezTo>
                    <a:cubicBezTo>
                      <a:pt x="122" y="28"/>
                      <a:pt x="122" y="28"/>
                      <a:pt x="122" y="28"/>
                    </a:cubicBezTo>
                    <a:cubicBezTo>
                      <a:pt x="122" y="28"/>
                      <a:pt x="123" y="27"/>
                      <a:pt x="123" y="27"/>
                    </a:cubicBezTo>
                    <a:cubicBezTo>
                      <a:pt x="123" y="27"/>
                      <a:pt x="124" y="27"/>
                      <a:pt x="124" y="28"/>
                    </a:cubicBezTo>
                    <a:cubicBezTo>
                      <a:pt x="124" y="28"/>
                      <a:pt x="124" y="28"/>
                      <a:pt x="124" y="28"/>
                    </a:cubicBezTo>
                    <a:cubicBezTo>
                      <a:pt x="125" y="29"/>
                      <a:pt x="125" y="29"/>
                      <a:pt x="126" y="30"/>
                    </a:cubicBezTo>
                    <a:cubicBezTo>
                      <a:pt x="127" y="30"/>
                      <a:pt x="128" y="30"/>
                      <a:pt x="128" y="29"/>
                    </a:cubicBezTo>
                    <a:cubicBezTo>
                      <a:pt x="130" y="29"/>
                      <a:pt x="130" y="29"/>
                      <a:pt x="130" y="29"/>
                    </a:cubicBezTo>
                    <a:cubicBezTo>
                      <a:pt x="131" y="28"/>
                      <a:pt x="132" y="26"/>
                      <a:pt x="131" y="25"/>
                    </a:cubicBezTo>
                    <a:cubicBezTo>
                      <a:pt x="130" y="24"/>
                      <a:pt x="130" y="23"/>
                      <a:pt x="129" y="22"/>
                    </a:cubicBezTo>
                    <a:cubicBezTo>
                      <a:pt x="127" y="20"/>
                      <a:pt x="125" y="20"/>
                      <a:pt x="122" y="20"/>
                    </a:cubicBezTo>
                    <a:cubicBezTo>
                      <a:pt x="120" y="20"/>
                      <a:pt x="118" y="21"/>
                      <a:pt x="116" y="23"/>
                    </a:cubicBezTo>
                    <a:cubicBezTo>
                      <a:pt x="115" y="25"/>
                      <a:pt x="114" y="27"/>
                      <a:pt x="114" y="30"/>
                    </a:cubicBezTo>
                    <a:cubicBezTo>
                      <a:pt x="115" y="32"/>
                      <a:pt x="116" y="34"/>
                      <a:pt x="118" y="35"/>
                    </a:cubicBezTo>
                    <a:cubicBezTo>
                      <a:pt x="119" y="37"/>
                      <a:pt x="121" y="38"/>
                      <a:pt x="124" y="38"/>
                    </a:cubicBezTo>
                    <a:cubicBezTo>
                      <a:pt x="125" y="39"/>
                      <a:pt x="126" y="39"/>
                      <a:pt x="127" y="40"/>
                    </a:cubicBezTo>
                    <a:cubicBezTo>
                      <a:pt x="128" y="40"/>
                      <a:pt x="128" y="41"/>
                      <a:pt x="128" y="42"/>
                    </a:cubicBezTo>
                    <a:cubicBezTo>
                      <a:pt x="128" y="43"/>
                      <a:pt x="128" y="44"/>
                      <a:pt x="127" y="45"/>
                    </a:cubicBezTo>
                    <a:cubicBezTo>
                      <a:pt x="127" y="46"/>
                      <a:pt x="126" y="46"/>
                      <a:pt x="125" y="46"/>
                    </a:cubicBezTo>
                    <a:close/>
                    <a:moveTo>
                      <a:pt x="60" y="60"/>
                    </a:moveTo>
                    <a:cubicBezTo>
                      <a:pt x="61" y="60"/>
                      <a:pt x="61" y="60"/>
                      <a:pt x="62" y="60"/>
                    </a:cubicBezTo>
                    <a:cubicBezTo>
                      <a:pt x="62" y="60"/>
                      <a:pt x="62" y="60"/>
                      <a:pt x="62" y="60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77" y="59"/>
                      <a:pt x="77" y="58"/>
                      <a:pt x="78" y="58"/>
                    </a:cubicBezTo>
                    <a:cubicBezTo>
                      <a:pt x="78" y="57"/>
                      <a:pt x="79" y="56"/>
                      <a:pt x="79" y="56"/>
                    </a:cubicBezTo>
                    <a:cubicBezTo>
                      <a:pt x="78" y="54"/>
                      <a:pt x="78" y="54"/>
                      <a:pt x="78" y="54"/>
                    </a:cubicBezTo>
                    <a:cubicBezTo>
                      <a:pt x="78" y="52"/>
                      <a:pt x="77" y="51"/>
                      <a:pt x="75" y="51"/>
                    </a:cubicBezTo>
                    <a:cubicBezTo>
                      <a:pt x="66" y="52"/>
                      <a:pt x="66" y="52"/>
                      <a:pt x="66" y="52"/>
                    </a:cubicBezTo>
                    <a:cubicBezTo>
                      <a:pt x="65" y="47"/>
                      <a:pt x="65" y="47"/>
                      <a:pt x="65" y="47"/>
                    </a:cubicBezTo>
                    <a:cubicBezTo>
                      <a:pt x="75" y="46"/>
                      <a:pt x="75" y="46"/>
                      <a:pt x="75" y="46"/>
                    </a:cubicBezTo>
                    <a:cubicBezTo>
                      <a:pt x="76" y="46"/>
                      <a:pt x="77" y="44"/>
                      <a:pt x="77" y="43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7" y="40"/>
                      <a:pt x="77" y="40"/>
                      <a:pt x="76" y="39"/>
                    </a:cubicBezTo>
                    <a:cubicBezTo>
                      <a:pt x="75" y="39"/>
                      <a:pt x="75" y="38"/>
                      <a:pt x="74" y="39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73" y="33"/>
                      <a:pt x="73" y="33"/>
                      <a:pt x="73" y="33"/>
                    </a:cubicBezTo>
                    <a:cubicBezTo>
                      <a:pt x="74" y="33"/>
                      <a:pt x="75" y="33"/>
                      <a:pt x="75" y="32"/>
                    </a:cubicBezTo>
                    <a:cubicBezTo>
                      <a:pt x="76" y="31"/>
                      <a:pt x="76" y="31"/>
                      <a:pt x="76" y="30"/>
                    </a:cubicBezTo>
                    <a:cubicBezTo>
                      <a:pt x="76" y="28"/>
                      <a:pt x="76" y="28"/>
                      <a:pt x="76" y="28"/>
                    </a:cubicBezTo>
                    <a:cubicBezTo>
                      <a:pt x="75" y="27"/>
                      <a:pt x="74" y="26"/>
                      <a:pt x="72" y="26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57" y="27"/>
                      <a:pt x="56" y="29"/>
                      <a:pt x="56" y="31"/>
                    </a:cubicBezTo>
                    <a:cubicBezTo>
                      <a:pt x="59" y="58"/>
                      <a:pt x="59" y="58"/>
                      <a:pt x="59" y="58"/>
                    </a:cubicBezTo>
                    <a:cubicBezTo>
                      <a:pt x="59" y="59"/>
                      <a:pt x="60" y="59"/>
                      <a:pt x="60" y="60"/>
                    </a:cubicBezTo>
                    <a:close/>
                    <a:moveTo>
                      <a:pt x="36" y="104"/>
                    </a:moveTo>
                    <a:cubicBezTo>
                      <a:pt x="64" y="101"/>
                      <a:pt x="64" y="101"/>
                      <a:pt x="64" y="101"/>
                    </a:cubicBezTo>
                    <a:cubicBezTo>
                      <a:pt x="66" y="101"/>
                      <a:pt x="67" y="99"/>
                      <a:pt x="67" y="98"/>
                    </a:cubicBezTo>
                    <a:cubicBezTo>
                      <a:pt x="64" y="70"/>
                      <a:pt x="64" y="70"/>
                      <a:pt x="64" y="70"/>
                    </a:cubicBezTo>
                    <a:cubicBezTo>
                      <a:pt x="64" y="68"/>
                      <a:pt x="62" y="67"/>
                      <a:pt x="60" y="67"/>
                    </a:cubicBezTo>
                    <a:cubicBezTo>
                      <a:pt x="32" y="70"/>
                      <a:pt x="32" y="70"/>
                      <a:pt x="32" y="70"/>
                    </a:cubicBezTo>
                    <a:cubicBezTo>
                      <a:pt x="31" y="70"/>
                      <a:pt x="29" y="72"/>
                      <a:pt x="30" y="73"/>
                    </a:cubicBezTo>
                    <a:cubicBezTo>
                      <a:pt x="33" y="101"/>
                      <a:pt x="33" y="101"/>
                      <a:pt x="33" y="101"/>
                    </a:cubicBezTo>
                    <a:cubicBezTo>
                      <a:pt x="33" y="102"/>
                      <a:pt x="33" y="103"/>
                      <a:pt x="34" y="103"/>
                    </a:cubicBezTo>
                    <a:cubicBezTo>
                      <a:pt x="34" y="104"/>
                      <a:pt x="35" y="104"/>
                      <a:pt x="36" y="104"/>
                    </a:cubicBezTo>
                    <a:cubicBezTo>
                      <a:pt x="36" y="104"/>
                      <a:pt x="36" y="104"/>
                      <a:pt x="36" y="104"/>
                    </a:cubicBezTo>
                    <a:close/>
                    <a:moveTo>
                      <a:pt x="58" y="73"/>
                    </a:moveTo>
                    <a:cubicBezTo>
                      <a:pt x="60" y="95"/>
                      <a:pt x="60" y="95"/>
                      <a:pt x="60" y="95"/>
                    </a:cubicBezTo>
                    <a:cubicBezTo>
                      <a:pt x="38" y="98"/>
                      <a:pt x="38" y="98"/>
                      <a:pt x="38" y="98"/>
                    </a:cubicBezTo>
                    <a:cubicBezTo>
                      <a:pt x="36" y="76"/>
                      <a:pt x="36" y="76"/>
                      <a:pt x="36" y="76"/>
                    </a:cubicBezTo>
                    <a:lnTo>
                      <a:pt x="58" y="73"/>
                    </a:lnTo>
                    <a:close/>
                    <a:moveTo>
                      <a:pt x="141" y="98"/>
                    </a:moveTo>
                    <a:cubicBezTo>
                      <a:pt x="37" y="109"/>
                      <a:pt x="37" y="109"/>
                      <a:pt x="37" y="109"/>
                    </a:cubicBezTo>
                    <a:cubicBezTo>
                      <a:pt x="35" y="110"/>
                      <a:pt x="34" y="111"/>
                      <a:pt x="34" y="113"/>
                    </a:cubicBezTo>
                    <a:cubicBezTo>
                      <a:pt x="35" y="114"/>
                      <a:pt x="36" y="115"/>
                      <a:pt x="37" y="115"/>
                    </a:cubicBezTo>
                    <a:cubicBezTo>
                      <a:pt x="37" y="115"/>
                      <a:pt x="38" y="115"/>
                      <a:pt x="38" y="115"/>
                    </a:cubicBezTo>
                    <a:cubicBezTo>
                      <a:pt x="141" y="104"/>
                      <a:pt x="141" y="104"/>
                      <a:pt x="141" y="104"/>
                    </a:cubicBezTo>
                    <a:cubicBezTo>
                      <a:pt x="143" y="104"/>
                      <a:pt x="144" y="103"/>
                      <a:pt x="144" y="101"/>
                    </a:cubicBezTo>
                    <a:cubicBezTo>
                      <a:pt x="144" y="99"/>
                      <a:pt x="142" y="98"/>
                      <a:pt x="141" y="98"/>
                    </a:cubicBezTo>
                    <a:close/>
                    <a:moveTo>
                      <a:pt x="32" y="64"/>
                    </a:moveTo>
                    <a:cubicBezTo>
                      <a:pt x="32" y="64"/>
                      <a:pt x="32" y="64"/>
                      <a:pt x="33" y="64"/>
                    </a:cubicBezTo>
                    <a:cubicBezTo>
                      <a:pt x="34" y="64"/>
                      <a:pt x="34" y="64"/>
                      <a:pt x="34" y="64"/>
                    </a:cubicBezTo>
                    <a:cubicBezTo>
                      <a:pt x="36" y="63"/>
                      <a:pt x="37" y="62"/>
                      <a:pt x="37" y="60"/>
                    </a:cubicBezTo>
                    <a:cubicBezTo>
                      <a:pt x="35" y="45"/>
                      <a:pt x="35" y="45"/>
                      <a:pt x="35" y="45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50" y="61"/>
                      <a:pt x="51" y="62"/>
                      <a:pt x="52" y="62"/>
                    </a:cubicBezTo>
                    <a:cubicBezTo>
                      <a:pt x="54" y="61"/>
                      <a:pt x="54" y="61"/>
                      <a:pt x="54" y="61"/>
                    </a:cubicBezTo>
                    <a:cubicBezTo>
                      <a:pt x="55" y="61"/>
                      <a:pt x="56" y="61"/>
                      <a:pt x="56" y="60"/>
                    </a:cubicBezTo>
                    <a:cubicBezTo>
                      <a:pt x="57" y="60"/>
                      <a:pt x="57" y="59"/>
                      <a:pt x="57" y="58"/>
                    </a:cubicBezTo>
                    <a:cubicBezTo>
                      <a:pt x="54" y="31"/>
                      <a:pt x="54" y="31"/>
                      <a:pt x="54" y="31"/>
                    </a:cubicBezTo>
                    <a:cubicBezTo>
                      <a:pt x="54" y="30"/>
                      <a:pt x="53" y="29"/>
                      <a:pt x="53" y="29"/>
                    </a:cubicBezTo>
                    <a:cubicBezTo>
                      <a:pt x="52" y="28"/>
                      <a:pt x="51" y="28"/>
                      <a:pt x="50" y="28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47" y="28"/>
                      <a:pt x="46" y="30"/>
                      <a:pt x="46" y="32"/>
                    </a:cubicBezTo>
                    <a:cubicBezTo>
                      <a:pt x="48" y="48"/>
                      <a:pt x="48" y="48"/>
                      <a:pt x="48" y="48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2" y="30"/>
                      <a:pt x="31" y="30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27" y="31"/>
                      <a:pt x="26" y="32"/>
                      <a:pt x="26" y="34"/>
                    </a:cubicBezTo>
                    <a:cubicBezTo>
                      <a:pt x="29" y="61"/>
                      <a:pt x="29" y="61"/>
                      <a:pt x="29" y="61"/>
                    </a:cubicBezTo>
                    <a:cubicBezTo>
                      <a:pt x="29" y="62"/>
                      <a:pt x="30" y="63"/>
                      <a:pt x="30" y="63"/>
                    </a:cubicBezTo>
                    <a:cubicBezTo>
                      <a:pt x="31" y="63"/>
                      <a:pt x="32" y="64"/>
                      <a:pt x="32" y="64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17" name="Freeform 151"/>
              <p:cNvSpPr>
                <a:spLocks noEditPoints="1"/>
              </p:cNvSpPr>
              <p:nvPr/>
            </p:nvSpPr>
            <p:spPr bwMode="auto">
              <a:xfrm>
                <a:off x="6584" y="-521"/>
                <a:ext cx="239" cy="430"/>
              </a:xfrm>
              <a:custGeom>
                <a:avLst/>
                <a:gdLst>
                  <a:gd name="T0" fmla="*/ 65 w 101"/>
                  <a:gd name="T1" fmla="*/ 61 h 182"/>
                  <a:gd name="T2" fmla="*/ 52 w 101"/>
                  <a:gd name="T3" fmla="*/ 55 h 182"/>
                  <a:gd name="T4" fmla="*/ 15 w 101"/>
                  <a:gd name="T5" fmla="*/ 86 h 182"/>
                  <a:gd name="T6" fmla="*/ 15 w 101"/>
                  <a:gd name="T7" fmla="*/ 90 h 182"/>
                  <a:gd name="T8" fmla="*/ 19 w 101"/>
                  <a:gd name="T9" fmla="*/ 90 h 182"/>
                  <a:gd name="T10" fmla="*/ 37 w 101"/>
                  <a:gd name="T11" fmla="*/ 79 h 182"/>
                  <a:gd name="T12" fmla="*/ 18 w 101"/>
                  <a:gd name="T13" fmla="*/ 120 h 182"/>
                  <a:gd name="T14" fmla="*/ 1 w 101"/>
                  <a:gd name="T15" fmla="*/ 155 h 182"/>
                  <a:gd name="T16" fmla="*/ 5 w 101"/>
                  <a:gd name="T17" fmla="*/ 175 h 182"/>
                  <a:gd name="T18" fmla="*/ 20 w 101"/>
                  <a:gd name="T19" fmla="*/ 182 h 182"/>
                  <a:gd name="T20" fmla="*/ 59 w 101"/>
                  <a:gd name="T21" fmla="*/ 164 h 182"/>
                  <a:gd name="T22" fmla="*/ 59 w 101"/>
                  <a:gd name="T23" fmla="*/ 160 h 182"/>
                  <a:gd name="T24" fmla="*/ 56 w 101"/>
                  <a:gd name="T25" fmla="*/ 158 h 182"/>
                  <a:gd name="T26" fmla="*/ 39 w 101"/>
                  <a:gd name="T27" fmla="*/ 160 h 182"/>
                  <a:gd name="T28" fmla="*/ 38 w 101"/>
                  <a:gd name="T29" fmla="*/ 160 h 182"/>
                  <a:gd name="T30" fmla="*/ 51 w 101"/>
                  <a:gd name="T31" fmla="*/ 129 h 182"/>
                  <a:gd name="T32" fmla="*/ 65 w 101"/>
                  <a:gd name="T33" fmla="*/ 61 h 182"/>
                  <a:gd name="T34" fmla="*/ 33 w 101"/>
                  <a:gd name="T35" fmla="*/ 163 h 182"/>
                  <a:gd name="T36" fmla="*/ 39 w 101"/>
                  <a:gd name="T37" fmla="*/ 166 h 182"/>
                  <a:gd name="T38" fmla="*/ 46 w 101"/>
                  <a:gd name="T39" fmla="*/ 166 h 182"/>
                  <a:gd name="T40" fmla="*/ 20 w 101"/>
                  <a:gd name="T41" fmla="*/ 176 h 182"/>
                  <a:gd name="T42" fmla="*/ 10 w 101"/>
                  <a:gd name="T43" fmla="*/ 171 h 182"/>
                  <a:gd name="T44" fmla="*/ 7 w 101"/>
                  <a:gd name="T45" fmla="*/ 157 h 182"/>
                  <a:gd name="T46" fmla="*/ 23 w 101"/>
                  <a:gd name="T47" fmla="*/ 123 h 182"/>
                  <a:gd name="T48" fmla="*/ 43 w 101"/>
                  <a:gd name="T49" fmla="*/ 81 h 182"/>
                  <a:gd name="T50" fmla="*/ 43 w 101"/>
                  <a:gd name="T51" fmla="*/ 75 h 182"/>
                  <a:gd name="T52" fmla="*/ 39 w 101"/>
                  <a:gd name="T53" fmla="*/ 73 h 182"/>
                  <a:gd name="T54" fmla="*/ 31 w 101"/>
                  <a:gd name="T55" fmla="*/ 76 h 182"/>
                  <a:gd name="T56" fmla="*/ 52 w 101"/>
                  <a:gd name="T57" fmla="*/ 61 h 182"/>
                  <a:gd name="T58" fmla="*/ 61 w 101"/>
                  <a:gd name="T59" fmla="*/ 65 h 182"/>
                  <a:gd name="T60" fmla="*/ 46 w 101"/>
                  <a:gd name="T61" fmla="*/ 126 h 182"/>
                  <a:gd name="T62" fmla="*/ 33 w 101"/>
                  <a:gd name="T63" fmla="*/ 163 h 182"/>
                  <a:gd name="T64" fmla="*/ 76 w 101"/>
                  <a:gd name="T65" fmla="*/ 0 h 182"/>
                  <a:gd name="T66" fmla="*/ 50 w 101"/>
                  <a:gd name="T67" fmla="*/ 26 h 182"/>
                  <a:gd name="T68" fmla="*/ 76 w 101"/>
                  <a:gd name="T69" fmla="*/ 51 h 182"/>
                  <a:gd name="T70" fmla="*/ 101 w 101"/>
                  <a:gd name="T71" fmla="*/ 26 h 182"/>
                  <a:gd name="T72" fmla="*/ 76 w 101"/>
                  <a:gd name="T73" fmla="*/ 0 h 182"/>
                  <a:gd name="T74" fmla="*/ 76 w 101"/>
                  <a:gd name="T75" fmla="*/ 45 h 182"/>
                  <a:gd name="T76" fmla="*/ 56 w 101"/>
                  <a:gd name="T77" fmla="*/ 26 h 182"/>
                  <a:gd name="T78" fmla="*/ 76 w 101"/>
                  <a:gd name="T79" fmla="*/ 6 h 182"/>
                  <a:gd name="T80" fmla="*/ 95 w 101"/>
                  <a:gd name="T81" fmla="*/ 26 h 182"/>
                  <a:gd name="T82" fmla="*/ 76 w 101"/>
                  <a:gd name="T83" fmla="*/ 45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01" h="182">
                    <a:moveTo>
                      <a:pt x="65" y="61"/>
                    </a:moveTo>
                    <a:cubicBezTo>
                      <a:pt x="61" y="57"/>
                      <a:pt x="56" y="55"/>
                      <a:pt x="52" y="55"/>
                    </a:cubicBezTo>
                    <a:cubicBezTo>
                      <a:pt x="39" y="55"/>
                      <a:pt x="27" y="70"/>
                      <a:pt x="15" y="86"/>
                    </a:cubicBezTo>
                    <a:cubicBezTo>
                      <a:pt x="14" y="87"/>
                      <a:pt x="14" y="89"/>
                      <a:pt x="15" y="90"/>
                    </a:cubicBezTo>
                    <a:cubicBezTo>
                      <a:pt x="16" y="91"/>
                      <a:pt x="18" y="91"/>
                      <a:pt x="19" y="90"/>
                    </a:cubicBezTo>
                    <a:cubicBezTo>
                      <a:pt x="25" y="85"/>
                      <a:pt x="33" y="80"/>
                      <a:pt x="37" y="79"/>
                    </a:cubicBezTo>
                    <a:cubicBezTo>
                      <a:pt x="35" y="86"/>
                      <a:pt x="26" y="104"/>
                      <a:pt x="18" y="120"/>
                    </a:cubicBezTo>
                    <a:cubicBezTo>
                      <a:pt x="8" y="140"/>
                      <a:pt x="2" y="151"/>
                      <a:pt x="1" y="155"/>
                    </a:cubicBezTo>
                    <a:cubicBezTo>
                      <a:pt x="0" y="160"/>
                      <a:pt x="0" y="169"/>
                      <a:pt x="5" y="175"/>
                    </a:cubicBezTo>
                    <a:cubicBezTo>
                      <a:pt x="9" y="180"/>
                      <a:pt x="14" y="182"/>
                      <a:pt x="20" y="182"/>
                    </a:cubicBezTo>
                    <a:cubicBezTo>
                      <a:pt x="31" y="182"/>
                      <a:pt x="43" y="176"/>
                      <a:pt x="59" y="164"/>
                    </a:cubicBezTo>
                    <a:cubicBezTo>
                      <a:pt x="60" y="163"/>
                      <a:pt x="60" y="161"/>
                      <a:pt x="59" y="160"/>
                    </a:cubicBezTo>
                    <a:cubicBezTo>
                      <a:pt x="59" y="159"/>
                      <a:pt x="57" y="158"/>
                      <a:pt x="56" y="158"/>
                    </a:cubicBezTo>
                    <a:cubicBezTo>
                      <a:pt x="56" y="158"/>
                      <a:pt x="48" y="160"/>
                      <a:pt x="39" y="160"/>
                    </a:cubicBezTo>
                    <a:cubicBezTo>
                      <a:pt x="39" y="160"/>
                      <a:pt x="38" y="160"/>
                      <a:pt x="38" y="160"/>
                    </a:cubicBezTo>
                    <a:cubicBezTo>
                      <a:pt x="38" y="159"/>
                      <a:pt x="36" y="154"/>
                      <a:pt x="51" y="129"/>
                    </a:cubicBezTo>
                    <a:cubicBezTo>
                      <a:pt x="65" y="104"/>
                      <a:pt x="80" y="73"/>
                      <a:pt x="65" y="61"/>
                    </a:cubicBezTo>
                    <a:close/>
                    <a:moveTo>
                      <a:pt x="33" y="163"/>
                    </a:moveTo>
                    <a:cubicBezTo>
                      <a:pt x="34" y="164"/>
                      <a:pt x="35" y="166"/>
                      <a:pt x="39" y="166"/>
                    </a:cubicBezTo>
                    <a:cubicBezTo>
                      <a:pt x="42" y="166"/>
                      <a:pt x="44" y="166"/>
                      <a:pt x="46" y="166"/>
                    </a:cubicBezTo>
                    <a:cubicBezTo>
                      <a:pt x="33" y="174"/>
                      <a:pt x="25" y="176"/>
                      <a:pt x="20" y="176"/>
                    </a:cubicBezTo>
                    <a:cubicBezTo>
                      <a:pt x="16" y="176"/>
                      <a:pt x="12" y="175"/>
                      <a:pt x="10" y="171"/>
                    </a:cubicBezTo>
                    <a:cubicBezTo>
                      <a:pt x="6" y="167"/>
                      <a:pt x="6" y="160"/>
                      <a:pt x="7" y="157"/>
                    </a:cubicBezTo>
                    <a:cubicBezTo>
                      <a:pt x="8" y="153"/>
                      <a:pt x="15" y="138"/>
                      <a:pt x="23" y="123"/>
                    </a:cubicBezTo>
                    <a:cubicBezTo>
                      <a:pt x="32" y="105"/>
                      <a:pt x="41" y="87"/>
                      <a:pt x="43" y="81"/>
                    </a:cubicBezTo>
                    <a:cubicBezTo>
                      <a:pt x="44" y="80"/>
                      <a:pt x="44" y="77"/>
                      <a:pt x="43" y="75"/>
                    </a:cubicBezTo>
                    <a:cubicBezTo>
                      <a:pt x="42" y="74"/>
                      <a:pt x="41" y="73"/>
                      <a:pt x="39" y="73"/>
                    </a:cubicBezTo>
                    <a:cubicBezTo>
                      <a:pt x="37" y="73"/>
                      <a:pt x="34" y="74"/>
                      <a:pt x="31" y="76"/>
                    </a:cubicBezTo>
                    <a:cubicBezTo>
                      <a:pt x="38" y="67"/>
                      <a:pt x="45" y="61"/>
                      <a:pt x="52" y="61"/>
                    </a:cubicBezTo>
                    <a:cubicBezTo>
                      <a:pt x="55" y="61"/>
                      <a:pt x="58" y="63"/>
                      <a:pt x="61" y="65"/>
                    </a:cubicBezTo>
                    <a:cubicBezTo>
                      <a:pt x="74" y="76"/>
                      <a:pt x="53" y="113"/>
                      <a:pt x="46" y="126"/>
                    </a:cubicBezTo>
                    <a:cubicBezTo>
                      <a:pt x="30" y="152"/>
                      <a:pt x="31" y="159"/>
                      <a:pt x="33" y="163"/>
                    </a:cubicBezTo>
                    <a:close/>
                    <a:moveTo>
                      <a:pt x="76" y="0"/>
                    </a:moveTo>
                    <a:cubicBezTo>
                      <a:pt x="62" y="0"/>
                      <a:pt x="50" y="12"/>
                      <a:pt x="50" y="26"/>
                    </a:cubicBezTo>
                    <a:cubicBezTo>
                      <a:pt x="50" y="40"/>
                      <a:pt x="62" y="51"/>
                      <a:pt x="76" y="51"/>
                    </a:cubicBezTo>
                    <a:cubicBezTo>
                      <a:pt x="90" y="51"/>
                      <a:pt x="101" y="40"/>
                      <a:pt x="101" y="26"/>
                    </a:cubicBezTo>
                    <a:cubicBezTo>
                      <a:pt x="101" y="12"/>
                      <a:pt x="90" y="0"/>
                      <a:pt x="76" y="0"/>
                    </a:cubicBezTo>
                    <a:close/>
                    <a:moveTo>
                      <a:pt x="76" y="45"/>
                    </a:moveTo>
                    <a:cubicBezTo>
                      <a:pt x="65" y="45"/>
                      <a:pt x="56" y="37"/>
                      <a:pt x="56" y="26"/>
                    </a:cubicBezTo>
                    <a:cubicBezTo>
                      <a:pt x="56" y="15"/>
                      <a:pt x="65" y="6"/>
                      <a:pt x="76" y="6"/>
                    </a:cubicBezTo>
                    <a:cubicBezTo>
                      <a:pt x="87" y="6"/>
                      <a:pt x="95" y="15"/>
                      <a:pt x="95" y="26"/>
                    </a:cubicBezTo>
                    <a:cubicBezTo>
                      <a:pt x="95" y="37"/>
                      <a:pt x="87" y="45"/>
                      <a:pt x="76" y="45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18" name="Freeform 152"/>
              <p:cNvSpPr>
                <a:spLocks noEditPoints="1"/>
              </p:cNvSpPr>
              <p:nvPr/>
            </p:nvSpPr>
            <p:spPr bwMode="auto">
              <a:xfrm>
                <a:off x="5819" y="-507"/>
                <a:ext cx="342" cy="404"/>
              </a:xfrm>
              <a:custGeom>
                <a:avLst/>
                <a:gdLst>
                  <a:gd name="T0" fmla="*/ 89 w 145"/>
                  <a:gd name="T1" fmla="*/ 81 h 171"/>
                  <a:gd name="T2" fmla="*/ 91 w 145"/>
                  <a:gd name="T3" fmla="*/ 63 h 171"/>
                  <a:gd name="T4" fmla="*/ 65 w 145"/>
                  <a:gd name="T5" fmla="*/ 56 h 171"/>
                  <a:gd name="T6" fmla="*/ 53 w 145"/>
                  <a:gd name="T7" fmla="*/ 75 h 171"/>
                  <a:gd name="T8" fmla="*/ 62 w 145"/>
                  <a:gd name="T9" fmla="*/ 75 h 171"/>
                  <a:gd name="T10" fmla="*/ 68 w 145"/>
                  <a:gd name="T11" fmla="*/ 64 h 171"/>
                  <a:gd name="T12" fmla="*/ 83 w 145"/>
                  <a:gd name="T13" fmla="*/ 67 h 171"/>
                  <a:gd name="T14" fmla="*/ 80 w 145"/>
                  <a:gd name="T15" fmla="*/ 77 h 171"/>
                  <a:gd name="T16" fmla="*/ 68 w 145"/>
                  <a:gd name="T17" fmla="*/ 80 h 171"/>
                  <a:gd name="T18" fmla="*/ 68 w 145"/>
                  <a:gd name="T19" fmla="*/ 87 h 171"/>
                  <a:gd name="T20" fmla="*/ 81 w 145"/>
                  <a:gd name="T21" fmla="*/ 89 h 171"/>
                  <a:gd name="T22" fmla="*/ 84 w 145"/>
                  <a:gd name="T23" fmla="*/ 101 h 171"/>
                  <a:gd name="T24" fmla="*/ 67 w 145"/>
                  <a:gd name="T25" fmla="*/ 106 h 171"/>
                  <a:gd name="T26" fmla="*/ 60 w 145"/>
                  <a:gd name="T27" fmla="*/ 94 h 171"/>
                  <a:gd name="T28" fmla="*/ 54 w 145"/>
                  <a:gd name="T29" fmla="*/ 91 h 171"/>
                  <a:gd name="T30" fmla="*/ 57 w 145"/>
                  <a:gd name="T31" fmla="*/ 110 h 171"/>
                  <a:gd name="T32" fmla="*/ 81 w 145"/>
                  <a:gd name="T33" fmla="*/ 114 h 171"/>
                  <a:gd name="T34" fmla="*/ 94 w 145"/>
                  <a:gd name="T35" fmla="*/ 97 h 171"/>
                  <a:gd name="T36" fmla="*/ 138 w 145"/>
                  <a:gd name="T37" fmla="*/ 11 h 171"/>
                  <a:gd name="T38" fmla="*/ 115 w 145"/>
                  <a:gd name="T39" fmla="*/ 0 h 171"/>
                  <a:gd name="T40" fmla="*/ 76 w 145"/>
                  <a:gd name="T41" fmla="*/ 11 h 171"/>
                  <a:gd name="T42" fmla="*/ 70 w 145"/>
                  <a:gd name="T43" fmla="*/ 3 h 171"/>
                  <a:gd name="T44" fmla="*/ 33 w 145"/>
                  <a:gd name="T45" fmla="*/ 3 h 171"/>
                  <a:gd name="T46" fmla="*/ 27 w 145"/>
                  <a:gd name="T47" fmla="*/ 11 h 171"/>
                  <a:gd name="T48" fmla="*/ 0 w 145"/>
                  <a:gd name="T49" fmla="*/ 163 h 171"/>
                  <a:gd name="T50" fmla="*/ 145 w 145"/>
                  <a:gd name="T51" fmla="*/ 163 h 171"/>
                  <a:gd name="T52" fmla="*/ 115 w 145"/>
                  <a:gd name="T53" fmla="*/ 32 h 171"/>
                  <a:gd name="T54" fmla="*/ 114 w 145"/>
                  <a:gd name="T55" fmla="*/ 32 h 171"/>
                  <a:gd name="T56" fmla="*/ 74 w 145"/>
                  <a:gd name="T57" fmla="*/ 32 h 171"/>
                  <a:gd name="T58" fmla="*/ 73 w 145"/>
                  <a:gd name="T59" fmla="*/ 32 h 171"/>
                  <a:gd name="T60" fmla="*/ 30 w 145"/>
                  <a:gd name="T61" fmla="*/ 32 h 171"/>
                  <a:gd name="T62" fmla="*/ 8 w 145"/>
                  <a:gd name="T63" fmla="*/ 165 h 171"/>
                  <a:gd name="T64" fmla="*/ 93 w 145"/>
                  <a:gd name="T65" fmla="*/ 137 h 171"/>
                  <a:gd name="T66" fmla="*/ 139 w 145"/>
                  <a:gd name="T67" fmla="*/ 163 h 171"/>
                  <a:gd name="T68" fmla="*/ 105 w 145"/>
                  <a:gd name="T69" fmla="*/ 149 h 171"/>
                  <a:gd name="T70" fmla="*/ 139 w 145"/>
                  <a:gd name="T71" fmla="*/ 163 h 171"/>
                  <a:gd name="T72" fmla="*/ 121 w 145"/>
                  <a:gd name="T73" fmla="*/ 120 h 171"/>
                  <a:gd name="T74" fmla="*/ 101 w 145"/>
                  <a:gd name="T75" fmla="*/ 145 h 171"/>
                  <a:gd name="T76" fmla="*/ 119 w 145"/>
                  <a:gd name="T77" fmla="*/ 114 h 171"/>
                  <a:gd name="T78" fmla="*/ 95 w 145"/>
                  <a:gd name="T79" fmla="*/ 131 h 171"/>
                  <a:gd name="T80" fmla="*/ 8 w 145"/>
                  <a:gd name="T81" fmla="*/ 17 h 171"/>
                  <a:gd name="T82" fmla="*/ 21 w 145"/>
                  <a:gd name="T83" fmla="*/ 30 h 171"/>
                  <a:gd name="T84" fmla="*/ 33 w 145"/>
                  <a:gd name="T85" fmla="*/ 22 h 171"/>
                  <a:gd name="T86" fmla="*/ 70 w 145"/>
                  <a:gd name="T87" fmla="*/ 22 h 171"/>
                  <a:gd name="T88" fmla="*/ 81 w 145"/>
                  <a:gd name="T89" fmla="*/ 30 h 171"/>
                  <a:gd name="T90" fmla="*/ 112 w 145"/>
                  <a:gd name="T91" fmla="*/ 17 h 171"/>
                  <a:gd name="T92" fmla="*/ 116 w 145"/>
                  <a:gd name="T93" fmla="*/ 38 h 171"/>
                  <a:gd name="T94" fmla="*/ 118 w 145"/>
                  <a:gd name="T95" fmla="*/ 17 h 171"/>
                  <a:gd name="T96" fmla="*/ 139 w 145"/>
                  <a:gd name="T97" fmla="*/ 97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45" h="171">
                    <a:moveTo>
                      <a:pt x="90" y="86"/>
                    </a:moveTo>
                    <a:cubicBezTo>
                      <a:pt x="89" y="85"/>
                      <a:pt x="88" y="84"/>
                      <a:pt x="87" y="83"/>
                    </a:cubicBezTo>
                    <a:cubicBezTo>
                      <a:pt x="88" y="82"/>
                      <a:pt x="89" y="82"/>
                      <a:pt x="89" y="81"/>
                    </a:cubicBezTo>
                    <a:cubicBezTo>
                      <a:pt x="90" y="79"/>
                      <a:pt x="91" y="78"/>
                      <a:pt x="92" y="76"/>
                    </a:cubicBezTo>
                    <a:cubicBezTo>
                      <a:pt x="92" y="74"/>
                      <a:pt x="93" y="73"/>
                      <a:pt x="93" y="71"/>
                    </a:cubicBezTo>
                    <a:cubicBezTo>
                      <a:pt x="93" y="68"/>
                      <a:pt x="92" y="65"/>
                      <a:pt x="91" y="63"/>
                    </a:cubicBezTo>
                    <a:cubicBezTo>
                      <a:pt x="90" y="61"/>
                      <a:pt x="88" y="59"/>
                      <a:pt x="86" y="58"/>
                    </a:cubicBezTo>
                    <a:cubicBezTo>
                      <a:pt x="84" y="57"/>
                      <a:pt x="82" y="56"/>
                      <a:pt x="80" y="55"/>
                    </a:cubicBezTo>
                    <a:cubicBezTo>
                      <a:pt x="75" y="54"/>
                      <a:pt x="69" y="54"/>
                      <a:pt x="65" y="56"/>
                    </a:cubicBezTo>
                    <a:cubicBezTo>
                      <a:pt x="62" y="57"/>
                      <a:pt x="60" y="58"/>
                      <a:pt x="58" y="60"/>
                    </a:cubicBezTo>
                    <a:cubicBezTo>
                      <a:pt x="56" y="62"/>
                      <a:pt x="55" y="64"/>
                      <a:pt x="54" y="67"/>
                    </a:cubicBezTo>
                    <a:cubicBezTo>
                      <a:pt x="53" y="69"/>
                      <a:pt x="53" y="72"/>
                      <a:pt x="53" y="75"/>
                    </a:cubicBezTo>
                    <a:cubicBezTo>
                      <a:pt x="53" y="77"/>
                      <a:pt x="54" y="78"/>
                      <a:pt x="56" y="78"/>
                    </a:cubicBezTo>
                    <a:cubicBezTo>
                      <a:pt x="59" y="78"/>
                      <a:pt x="59" y="78"/>
                      <a:pt x="59" y="78"/>
                    </a:cubicBezTo>
                    <a:cubicBezTo>
                      <a:pt x="60" y="78"/>
                      <a:pt x="62" y="77"/>
                      <a:pt x="62" y="75"/>
                    </a:cubicBezTo>
                    <a:cubicBezTo>
                      <a:pt x="62" y="73"/>
                      <a:pt x="62" y="72"/>
                      <a:pt x="63" y="70"/>
                    </a:cubicBezTo>
                    <a:cubicBezTo>
                      <a:pt x="63" y="68"/>
                      <a:pt x="64" y="67"/>
                      <a:pt x="65" y="66"/>
                    </a:cubicBezTo>
                    <a:cubicBezTo>
                      <a:pt x="66" y="65"/>
                      <a:pt x="67" y="64"/>
                      <a:pt x="68" y="64"/>
                    </a:cubicBezTo>
                    <a:cubicBezTo>
                      <a:pt x="70" y="63"/>
                      <a:pt x="74" y="63"/>
                      <a:pt x="77" y="63"/>
                    </a:cubicBezTo>
                    <a:cubicBezTo>
                      <a:pt x="78" y="64"/>
                      <a:pt x="80" y="64"/>
                      <a:pt x="81" y="65"/>
                    </a:cubicBezTo>
                    <a:cubicBezTo>
                      <a:pt x="82" y="66"/>
                      <a:pt x="82" y="66"/>
                      <a:pt x="83" y="67"/>
                    </a:cubicBezTo>
                    <a:cubicBezTo>
                      <a:pt x="84" y="68"/>
                      <a:pt x="84" y="69"/>
                      <a:pt x="84" y="71"/>
                    </a:cubicBezTo>
                    <a:cubicBezTo>
                      <a:pt x="84" y="72"/>
                      <a:pt x="84" y="74"/>
                      <a:pt x="83" y="75"/>
                    </a:cubicBezTo>
                    <a:cubicBezTo>
                      <a:pt x="82" y="76"/>
                      <a:pt x="81" y="77"/>
                      <a:pt x="80" y="77"/>
                    </a:cubicBezTo>
                    <a:cubicBezTo>
                      <a:pt x="79" y="78"/>
                      <a:pt x="77" y="78"/>
                      <a:pt x="76" y="79"/>
                    </a:cubicBezTo>
                    <a:cubicBezTo>
                      <a:pt x="74" y="79"/>
                      <a:pt x="72" y="79"/>
                      <a:pt x="70" y="79"/>
                    </a:cubicBezTo>
                    <a:cubicBezTo>
                      <a:pt x="70" y="79"/>
                      <a:pt x="69" y="79"/>
                      <a:pt x="68" y="80"/>
                    </a:cubicBezTo>
                    <a:cubicBezTo>
                      <a:pt x="68" y="80"/>
                      <a:pt x="67" y="81"/>
                      <a:pt x="67" y="82"/>
                    </a:cubicBezTo>
                    <a:cubicBezTo>
                      <a:pt x="67" y="84"/>
                      <a:pt x="67" y="84"/>
                      <a:pt x="67" y="84"/>
                    </a:cubicBezTo>
                    <a:cubicBezTo>
                      <a:pt x="67" y="85"/>
                      <a:pt x="68" y="86"/>
                      <a:pt x="68" y="87"/>
                    </a:cubicBezTo>
                    <a:cubicBezTo>
                      <a:pt x="69" y="87"/>
                      <a:pt x="70" y="88"/>
                      <a:pt x="70" y="87"/>
                    </a:cubicBezTo>
                    <a:cubicBezTo>
                      <a:pt x="72" y="87"/>
                      <a:pt x="74" y="87"/>
                      <a:pt x="76" y="88"/>
                    </a:cubicBezTo>
                    <a:cubicBezTo>
                      <a:pt x="78" y="88"/>
                      <a:pt x="80" y="88"/>
                      <a:pt x="81" y="89"/>
                    </a:cubicBezTo>
                    <a:cubicBezTo>
                      <a:pt x="82" y="90"/>
                      <a:pt x="83" y="91"/>
                      <a:pt x="84" y="92"/>
                    </a:cubicBezTo>
                    <a:cubicBezTo>
                      <a:pt x="85" y="93"/>
                      <a:pt x="85" y="95"/>
                      <a:pt x="85" y="97"/>
                    </a:cubicBezTo>
                    <a:cubicBezTo>
                      <a:pt x="85" y="98"/>
                      <a:pt x="85" y="100"/>
                      <a:pt x="84" y="101"/>
                    </a:cubicBezTo>
                    <a:cubicBezTo>
                      <a:pt x="84" y="102"/>
                      <a:pt x="83" y="103"/>
                      <a:pt x="82" y="104"/>
                    </a:cubicBezTo>
                    <a:cubicBezTo>
                      <a:pt x="80" y="105"/>
                      <a:pt x="79" y="106"/>
                      <a:pt x="78" y="106"/>
                    </a:cubicBezTo>
                    <a:cubicBezTo>
                      <a:pt x="74" y="107"/>
                      <a:pt x="70" y="107"/>
                      <a:pt x="67" y="106"/>
                    </a:cubicBezTo>
                    <a:cubicBezTo>
                      <a:pt x="66" y="105"/>
                      <a:pt x="65" y="104"/>
                      <a:pt x="63" y="103"/>
                    </a:cubicBezTo>
                    <a:cubicBezTo>
                      <a:pt x="62" y="102"/>
                      <a:pt x="62" y="101"/>
                      <a:pt x="61" y="99"/>
                    </a:cubicBezTo>
                    <a:cubicBezTo>
                      <a:pt x="61" y="98"/>
                      <a:pt x="60" y="96"/>
                      <a:pt x="60" y="94"/>
                    </a:cubicBezTo>
                    <a:cubicBezTo>
                      <a:pt x="60" y="93"/>
                      <a:pt x="60" y="92"/>
                      <a:pt x="60" y="92"/>
                    </a:cubicBezTo>
                    <a:cubicBezTo>
                      <a:pt x="59" y="91"/>
                      <a:pt x="58" y="91"/>
                      <a:pt x="57" y="91"/>
                    </a:cubicBezTo>
                    <a:cubicBezTo>
                      <a:pt x="54" y="91"/>
                      <a:pt x="54" y="91"/>
                      <a:pt x="54" y="91"/>
                    </a:cubicBezTo>
                    <a:cubicBezTo>
                      <a:pt x="53" y="91"/>
                      <a:pt x="52" y="92"/>
                      <a:pt x="51" y="94"/>
                    </a:cubicBezTo>
                    <a:cubicBezTo>
                      <a:pt x="51" y="97"/>
                      <a:pt x="52" y="100"/>
                      <a:pt x="53" y="103"/>
                    </a:cubicBezTo>
                    <a:cubicBezTo>
                      <a:pt x="54" y="105"/>
                      <a:pt x="55" y="108"/>
                      <a:pt x="57" y="110"/>
                    </a:cubicBezTo>
                    <a:cubicBezTo>
                      <a:pt x="59" y="111"/>
                      <a:pt x="61" y="113"/>
                      <a:pt x="64" y="114"/>
                    </a:cubicBezTo>
                    <a:cubicBezTo>
                      <a:pt x="67" y="115"/>
                      <a:pt x="70" y="115"/>
                      <a:pt x="73" y="115"/>
                    </a:cubicBezTo>
                    <a:cubicBezTo>
                      <a:pt x="76" y="115"/>
                      <a:pt x="78" y="115"/>
                      <a:pt x="81" y="114"/>
                    </a:cubicBezTo>
                    <a:cubicBezTo>
                      <a:pt x="83" y="113"/>
                      <a:pt x="86" y="112"/>
                      <a:pt x="88" y="111"/>
                    </a:cubicBezTo>
                    <a:cubicBezTo>
                      <a:pt x="89" y="109"/>
                      <a:pt x="91" y="107"/>
                      <a:pt x="92" y="105"/>
                    </a:cubicBezTo>
                    <a:cubicBezTo>
                      <a:pt x="93" y="103"/>
                      <a:pt x="94" y="100"/>
                      <a:pt x="94" y="97"/>
                    </a:cubicBezTo>
                    <a:cubicBezTo>
                      <a:pt x="94" y="95"/>
                      <a:pt x="94" y="93"/>
                      <a:pt x="93" y="91"/>
                    </a:cubicBezTo>
                    <a:cubicBezTo>
                      <a:pt x="92" y="89"/>
                      <a:pt x="91" y="87"/>
                      <a:pt x="90" y="86"/>
                    </a:cubicBezTo>
                    <a:close/>
                    <a:moveTo>
                      <a:pt x="138" y="11"/>
                    </a:moveTo>
                    <a:cubicBezTo>
                      <a:pt x="118" y="11"/>
                      <a:pt x="118" y="11"/>
                      <a:pt x="118" y="11"/>
                    </a:cubicBezTo>
                    <a:cubicBezTo>
                      <a:pt x="118" y="3"/>
                      <a:pt x="118" y="3"/>
                      <a:pt x="118" y="3"/>
                    </a:cubicBezTo>
                    <a:cubicBezTo>
                      <a:pt x="118" y="1"/>
                      <a:pt x="117" y="0"/>
                      <a:pt x="115" y="0"/>
                    </a:cubicBezTo>
                    <a:cubicBezTo>
                      <a:pt x="114" y="0"/>
                      <a:pt x="112" y="1"/>
                      <a:pt x="112" y="3"/>
                    </a:cubicBezTo>
                    <a:cubicBezTo>
                      <a:pt x="112" y="11"/>
                      <a:pt x="112" y="11"/>
                      <a:pt x="112" y="11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6" y="1"/>
                      <a:pt x="74" y="0"/>
                      <a:pt x="73" y="0"/>
                    </a:cubicBezTo>
                    <a:cubicBezTo>
                      <a:pt x="71" y="0"/>
                      <a:pt x="70" y="1"/>
                      <a:pt x="70" y="3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1"/>
                      <a:pt x="31" y="0"/>
                      <a:pt x="30" y="0"/>
                    </a:cubicBezTo>
                    <a:cubicBezTo>
                      <a:pt x="28" y="0"/>
                      <a:pt x="27" y="1"/>
                      <a:pt x="27" y="3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4" y="11"/>
                      <a:pt x="0" y="14"/>
                      <a:pt x="0" y="19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7"/>
                      <a:pt x="4" y="171"/>
                      <a:pt x="8" y="171"/>
                    </a:cubicBezTo>
                    <a:cubicBezTo>
                      <a:pt x="138" y="171"/>
                      <a:pt x="138" y="171"/>
                      <a:pt x="138" y="171"/>
                    </a:cubicBezTo>
                    <a:cubicBezTo>
                      <a:pt x="142" y="171"/>
                      <a:pt x="145" y="167"/>
                      <a:pt x="145" y="163"/>
                    </a:cubicBezTo>
                    <a:cubicBezTo>
                      <a:pt x="145" y="19"/>
                      <a:pt x="145" y="19"/>
                      <a:pt x="145" y="19"/>
                    </a:cubicBezTo>
                    <a:cubicBezTo>
                      <a:pt x="145" y="14"/>
                      <a:pt x="142" y="11"/>
                      <a:pt x="138" y="11"/>
                    </a:cubicBezTo>
                    <a:close/>
                    <a:moveTo>
                      <a:pt x="115" y="32"/>
                    </a:moveTo>
                    <a:cubicBezTo>
                      <a:pt x="116" y="32"/>
                      <a:pt x="117" y="32"/>
                      <a:pt x="117" y="31"/>
                    </a:cubicBezTo>
                    <a:cubicBezTo>
                      <a:pt x="117" y="32"/>
                      <a:pt x="116" y="32"/>
                      <a:pt x="116" y="32"/>
                    </a:cubicBezTo>
                    <a:cubicBezTo>
                      <a:pt x="115" y="32"/>
                      <a:pt x="115" y="32"/>
                      <a:pt x="114" y="32"/>
                    </a:cubicBezTo>
                    <a:cubicBezTo>
                      <a:pt x="115" y="32"/>
                      <a:pt x="115" y="32"/>
                      <a:pt x="115" y="32"/>
                    </a:cubicBezTo>
                    <a:close/>
                    <a:moveTo>
                      <a:pt x="73" y="32"/>
                    </a:moveTo>
                    <a:cubicBezTo>
                      <a:pt x="73" y="32"/>
                      <a:pt x="73" y="32"/>
                      <a:pt x="74" y="32"/>
                    </a:cubicBezTo>
                    <a:cubicBezTo>
                      <a:pt x="73" y="32"/>
                      <a:pt x="73" y="32"/>
                      <a:pt x="73" y="32"/>
                    </a:cubicBezTo>
                    <a:cubicBezTo>
                      <a:pt x="72" y="32"/>
                      <a:pt x="72" y="32"/>
                      <a:pt x="71" y="32"/>
                    </a:cubicBezTo>
                    <a:cubicBezTo>
                      <a:pt x="72" y="32"/>
                      <a:pt x="72" y="32"/>
                      <a:pt x="73" y="32"/>
                    </a:cubicBezTo>
                    <a:close/>
                    <a:moveTo>
                      <a:pt x="30" y="32"/>
                    </a:moveTo>
                    <a:cubicBezTo>
                      <a:pt x="30" y="32"/>
                      <a:pt x="30" y="32"/>
                      <a:pt x="31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29" y="32"/>
                      <a:pt x="29" y="32"/>
                      <a:pt x="28" y="32"/>
                    </a:cubicBezTo>
                    <a:cubicBezTo>
                      <a:pt x="29" y="32"/>
                      <a:pt x="29" y="32"/>
                      <a:pt x="30" y="32"/>
                    </a:cubicBezTo>
                    <a:close/>
                    <a:moveTo>
                      <a:pt x="8" y="165"/>
                    </a:moveTo>
                    <a:cubicBezTo>
                      <a:pt x="7" y="165"/>
                      <a:pt x="6" y="164"/>
                      <a:pt x="6" y="163"/>
                    </a:cubicBezTo>
                    <a:cubicBezTo>
                      <a:pt x="6" y="137"/>
                      <a:pt x="6" y="137"/>
                      <a:pt x="6" y="137"/>
                    </a:cubicBezTo>
                    <a:cubicBezTo>
                      <a:pt x="93" y="137"/>
                      <a:pt x="93" y="137"/>
                      <a:pt x="93" y="137"/>
                    </a:cubicBezTo>
                    <a:cubicBezTo>
                      <a:pt x="91" y="146"/>
                      <a:pt x="87" y="157"/>
                      <a:pt x="79" y="165"/>
                    </a:cubicBezTo>
                    <a:lnTo>
                      <a:pt x="8" y="165"/>
                    </a:lnTo>
                    <a:close/>
                    <a:moveTo>
                      <a:pt x="139" y="163"/>
                    </a:moveTo>
                    <a:cubicBezTo>
                      <a:pt x="139" y="164"/>
                      <a:pt x="139" y="165"/>
                      <a:pt x="138" y="165"/>
                    </a:cubicBezTo>
                    <a:cubicBezTo>
                      <a:pt x="89" y="165"/>
                      <a:pt x="89" y="165"/>
                      <a:pt x="89" y="165"/>
                    </a:cubicBezTo>
                    <a:cubicBezTo>
                      <a:pt x="94" y="160"/>
                      <a:pt x="100" y="155"/>
                      <a:pt x="105" y="149"/>
                    </a:cubicBezTo>
                    <a:cubicBezTo>
                      <a:pt x="108" y="146"/>
                      <a:pt x="108" y="146"/>
                      <a:pt x="108" y="146"/>
                    </a:cubicBezTo>
                    <a:cubicBezTo>
                      <a:pt x="117" y="137"/>
                      <a:pt x="130" y="122"/>
                      <a:pt x="139" y="108"/>
                    </a:cubicBezTo>
                    <a:lnTo>
                      <a:pt x="139" y="163"/>
                    </a:lnTo>
                    <a:close/>
                    <a:moveTo>
                      <a:pt x="96" y="150"/>
                    </a:moveTo>
                    <a:cubicBezTo>
                      <a:pt x="100" y="140"/>
                      <a:pt x="101" y="131"/>
                      <a:pt x="101" y="127"/>
                    </a:cubicBezTo>
                    <a:cubicBezTo>
                      <a:pt x="105" y="126"/>
                      <a:pt x="112" y="124"/>
                      <a:pt x="121" y="120"/>
                    </a:cubicBezTo>
                    <a:cubicBezTo>
                      <a:pt x="122" y="119"/>
                      <a:pt x="124" y="119"/>
                      <a:pt x="125" y="118"/>
                    </a:cubicBezTo>
                    <a:cubicBezTo>
                      <a:pt x="117" y="127"/>
                      <a:pt x="109" y="136"/>
                      <a:pt x="104" y="142"/>
                    </a:cubicBezTo>
                    <a:cubicBezTo>
                      <a:pt x="101" y="145"/>
                      <a:pt x="101" y="145"/>
                      <a:pt x="101" y="145"/>
                    </a:cubicBezTo>
                    <a:cubicBezTo>
                      <a:pt x="99" y="146"/>
                      <a:pt x="98" y="148"/>
                      <a:pt x="96" y="150"/>
                    </a:cubicBezTo>
                    <a:close/>
                    <a:moveTo>
                      <a:pt x="139" y="97"/>
                    </a:moveTo>
                    <a:cubicBezTo>
                      <a:pt x="137" y="100"/>
                      <a:pt x="129" y="109"/>
                      <a:pt x="119" y="114"/>
                    </a:cubicBezTo>
                    <a:cubicBezTo>
                      <a:pt x="106" y="120"/>
                      <a:pt x="98" y="122"/>
                      <a:pt x="98" y="122"/>
                    </a:cubicBezTo>
                    <a:cubicBezTo>
                      <a:pt x="97" y="122"/>
                      <a:pt x="96" y="123"/>
                      <a:pt x="95" y="124"/>
                    </a:cubicBezTo>
                    <a:cubicBezTo>
                      <a:pt x="95" y="125"/>
                      <a:pt x="95" y="127"/>
                      <a:pt x="95" y="131"/>
                    </a:cubicBezTo>
                    <a:cubicBezTo>
                      <a:pt x="6" y="131"/>
                      <a:pt x="6" y="131"/>
                      <a:pt x="6" y="131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8"/>
                      <a:pt x="7" y="17"/>
                      <a:pt x="8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3" y="23"/>
                      <a:pt x="21" y="26"/>
                      <a:pt x="21" y="30"/>
                    </a:cubicBezTo>
                    <a:cubicBezTo>
                      <a:pt x="21" y="34"/>
                      <a:pt x="25" y="38"/>
                      <a:pt x="30" y="38"/>
                    </a:cubicBezTo>
                    <a:cubicBezTo>
                      <a:pt x="34" y="38"/>
                      <a:pt x="38" y="34"/>
                      <a:pt x="38" y="30"/>
                    </a:cubicBezTo>
                    <a:cubicBezTo>
                      <a:pt x="38" y="26"/>
                      <a:pt x="36" y="23"/>
                      <a:pt x="33" y="22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70" y="22"/>
                      <a:pt x="70" y="22"/>
                      <a:pt x="70" y="22"/>
                    </a:cubicBezTo>
                    <a:cubicBezTo>
                      <a:pt x="66" y="23"/>
                      <a:pt x="64" y="26"/>
                      <a:pt x="64" y="30"/>
                    </a:cubicBezTo>
                    <a:cubicBezTo>
                      <a:pt x="64" y="34"/>
                      <a:pt x="68" y="38"/>
                      <a:pt x="73" y="38"/>
                    </a:cubicBezTo>
                    <a:cubicBezTo>
                      <a:pt x="77" y="38"/>
                      <a:pt x="81" y="34"/>
                      <a:pt x="81" y="30"/>
                    </a:cubicBezTo>
                    <a:cubicBezTo>
                      <a:pt x="81" y="26"/>
                      <a:pt x="79" y="23"/>
                      <a:pt x="76" y="22"/>
                    </a:cubicBezTo>
                    <a:cubicBezTo>
                      <a:pt x="76" y="17"/>
                      <a:pt x="76" y="17"/>
                      <a:pt x="76" y="17"/>
                    </a:cubicBezTo>
                    <a:cubicBezTo>
                      <a:pt x="112" y="17"/>
                      <a:pt x="112" y="17"/>
                      <a:pt x="112" y="17"/>
                    </a:cubicBezTo>
                    <a:cubicBezTo>
                      <a:pt x="112" y="22"/>
                      <a:pt x="112" y="22"/>
                      <a:pt x="112" y="22"/>
                    </a:cubicBezTo>
                    <a:cubicBezTo>
                      <a:pt x="109" y="23"/>
                      <a:pt x="107" y="26"/>
                      <a:pt x="107" y="30"/>
                    </a:cubicBezTo>
                    <a:cubicBezTo>
                      <a:pt x="107" y="34"/>
                      <a:pt x="111" y="38"/>
                      <a:pt x="116" y="38"/>
                    </a:cubicBezTo>
                    <a:cubicBezTo>
                      <a:pt x="120" y="38"/>
                      <a:pt x="124" y="34"/>
                      <a:pt x="124" y="30"/>
                    </a:cubicBezTo>
                    <a:cubicBezTo>
                      <a:pt x="124" y="26"/>
                      <a:pt x="122" y="23"/>
                      <a:pt x="118" y="22"/>
                    </a:cubicBezTo>
                    <a:cubicBezTo>
                      <a:pt x="118" y="17"/>
                      <a:pt x="118" y="17"/>
                      <a:pt x="118" y="17"/>
                    </a:cubicBezTo>
                    <a:cubicBezTo>
                      <a:pt x="138" y="17"/>
                      <a:pt x="138" y="17"/>
                      <a:pt x="138" y="17"/>
                    </a:cubicBezTo>
                    <a:cubicBezTo>
                      <a:pt x="139" y="17"/>
                      <a:pt x="139" y="18"/>
                      <a:pt x="139" y="19"/>
                    </a:cubicBezTo>
                    <a:lnTo>
                      <a:pt x="139" y="97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19" name="Freeform 153"/>
              <p:cNvSpPr>
                <a:spLocks noEditPoints="1"/>
              </p:cNvSpPr>
              <p:nvPr/>
            </p:nvSpPr>
            <p:spPr bwMode="auto">
              <a:xfrm>
                <a:off x="5105" y="-507"/>
                <a:ext cx="342" cy="402"/>
              </a:xfrm>
              <a:custGeom>
                <a:avLst/>
                <a:gdLst>
                  <a:gd name="T0" fmla="*/ 119 w 145"/>
                  <a:gd name="T1" fmla="*/ 3 h 170"/>
                  <a:gd name="T2" fmla="*/ 113 w 145"/>
                  <a:gd name="T3" fmla="*/ 11 h 170"/>
                  <a:gd name="T4" fmla="*/ 73 w 145"/>
                  <a:gd name="T5" fmla="*/ 0 h 170"/>
                  <a:gd name="T6" fmla="*/ 33 w 145"/>
                  <a:gd name="T7" fmla="*/ 11 h 170"/>
                  <a:gd name="T8" fmla="*/ 27 w 145"/>
                  <a:gd name="T9" fmla="*/ 3 h 170"/>
                  <a:gd name="T10" fmla="*/ 0 w 145"/>
                  <a:gd name="T11" fmla="*/ 19 h 170"/>
                  <a:gd name="T12" fmla="*/ 137 w 145"/>
                  <a:gd name="T13" fmla="*/ 170 h 170"/>
                  <a:gd name="T14" fmla="*/ 137 w 145"/>
                  <a:gd name="T15" fmla="*/ 11 h 170"/>
                  <a:gd name="T16" fmla="*/ 116 w 145"/>
                  <a:gd name="T17" fmla="*/ 32 h 170"/>
                  <a:gd name="T18" fmla="*/ 73 w 145"/>
                  <a:gd name="T19" fmla="*/ 32 h 170"/>
                  <a:gd name="T20" fmla="*/ 71 w 145"/>
                  <a:gd name="T21" fmla="*/ 32 h 170"/>
                  <a:gd name="T22" fmla="*/ 31 w 145"/>
                  <a:gd name="T23" fmla="*/ 32 h 170"/>
                  <a:gd name="T24" fmla="*/ 30 w 145"/>
                  <a:gd name="T25" fmla="*/ 32 h 170"/>
                  <a:gd name="T26" fmla="*/ 8 w 145"/>
                  <a:gd name="T27" fmla="*/ 164 h 170"/>
                  <a:gd name="T28" fmla="*/ 8 w 145"/>
                  <a:gd name="T29" fmla="*/ 17 h 170"/>
                  <a:gd name="T30" fmla="*/ 21 w 145"/>
                  <a:gd name="T31" fmla="*/ 30 h 170"/>
                  <a:gd name="T32" fmla="*/ 33 w 145"/>
                  <a:gd name="T33" fmla="*/ 22 h 170"/>
                  <a:gd name="T34" fmla="*/ 70 w 145"/>
                  <a:gd name="T35" fmla="*/ 22 h 170"/>
                  <a:gd name="T36" fmla="*/ 81 w 145"/>
                  <a:gd name="T37" fmla="*/ 30 h 170"/>
                  <a:gd name="T38" fmla="*/ 113 w 145"/>
                  <a:gd name="T39" fmla="*/ 17 h 170"/>
                  <a:gd name="T40" fmla="*/ 116 w 145"/>
                  <a:gd name="T41" fmla="*/ 38 h 170"/>
                  <a:gd name="T42" fmla="*/ 119 w 145"/>
                  <a:gd name="T43" fmla="*/ 17 h 170"/>
                  <a:gd name="T44" fmla="*/ 139 w 145"/>
                  <a:gd name="T45" fmla="*/ 163 h 170"/>
                  <a:gd name="T46" fmla="*/ 89 w 145"/>
                  <a:gd name="T47" fmla="*/ 97 h 170"/>
                  <a:gd name="T48" fmla="*/ 91 w 145"/>
                  <a:gd name="T49" fmla="*/ 80 h 170"/>
                  <a:gd name="T50" fmla="*/ 64 w 145"/>
                  <a:gd name="T51" fmla="*/ 72 h 170"/>
                  <a:gd name="T52" fmla="*/ 53 w 145"/>
                  <a:gd name="T53" fmla="*/ 91 h 170"/>
                  <a:gd name="T54" fmla="*/ 61 w 145"/>
                  <a:gd name="T55" fmla="*/ 92 h 170"/>
                  <a:gd name="T56" fmla="*/ 68 w 145"/>
                  <a:gd name="T57" fmla="*/ 80 h 170"/>
                  <a:gd name="T58" fmla="*/ 83 w 145"/>
                  <a:gd name="T59" fmla="*/ 84 h 170"/>
                  <a:gd name="T60" fmla="*/ 80 w 145"/>
                  <a:gd name="T61" fmla="*/ 94 h 170"/>
                  <a:gd name="T62" fmla="*/ 68 w 145"/>
                  <a:gd name="T63" fmla="*/ 96 h 170"/>
                  <a:gd name="T64" fmla="*/ 68 w 145"/>
                  <a:gd name="T65" fmla="*/ 103 h 170"/>
                  <a:gd name="T66" fmla="*/ 81 w 145"/>
                  <a:gd name="T67" fmla="*/ 106 h 170"/>
                  <a:gd name="T68" fmla="*/ 84 w 145"/>
                  <a:gd name="T69" fmla="*/ 117 h 170"/>
                  <a:gd name="T70" fmla="*/ 67 w 145"/>
                  <a:gd name="T71" fmla="*/ 122 h 170"/>
                  <a:gd name="T72" fmla="*/ 60 w 145"/>
                  <a:gd name="T73" fmla="*/ 110 h 170"/>
                  <a:gd name="T74" fmla="*/ 54 w 145"/>
                  <a:gd name="T75" fmla="*/ 107 h 170"/>
                  <a:gd name="T76" fmla="*/ 57 w 145"/>
                  <a:gd name="T77" fmla="*/ 126 h 170"/>
                  <a:gd name="T78" fmla="*/ 81 w 145"/>
                  <a:gd name="T79" fmla="*/ 131 h 170"/>
                  <a:gd name="T80" fmla="*/ 94 w 145"/>
                  <a:gd name="T81" fmla="*/ 113 h 170"/>
                  <a:gd name="T82" fmla="*/ 120 w 145"/>
                  <a:gd name="T83" fmla="*/ 49 h 170"/>
                  <a:gd name="T84" fmla="*/ 17 w 145"/>
                  <a:gd name="T85" fmla="*/ 144 h 170"/>
                  <a:gd name="T86" fmla="*/ 128 w 145"/>
                  <a:gd name="T87" fmla="*/ 144 h 170"/>
                  <a:gd name="T88" fmla="*/ 122 w 145"/>
                  <a:gd name="T89" fmla="*/ 144 h 170"/>
                  <a:gd name="T90" fmla="*/ 23 w 145"/>
                  <a:gd name="T91" fmla="*/ 144 h 170"/>
                  <a:gd name="T92" fmla="*/ 120 w 145"/>
                  <a:gd name="T93" fmla="*/ 55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45" h="170">
                    <a:moveTo>
                      <a:pt x="137" y="11"/>
                    </a:moveTo>
                    <a:cubicBezTo>
                      <a:pt x="119" y="11"/>
                      <a:pt x="119" y="11"/>
                      <a:pt x="119" y="11"/>
                    </a:cubicBezTo>
                    <a:cubicBezTo>
                      <a:pt x="119" y="3"/>
                      <a:pt x="119" y="3"/>
                      <a:pt x="119" y="3"/>
                    </a:cubicBezTo>
                    <a:cubicBezTo>
                      <a:pt x="119" y="1"/>
                      <a:pt x="117" y="0"/>
                      <a:pt x="116" y="0"/>
                    </a:cubicBezTo>
                    <a:cubicBezTo>
                      <a:pt x="114" y="0"/>
                      <a:pt x="113" y="1"/>
                      <a:pt x="113" y="3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76" y="11"/>
                      <a:pt x="76" y="11"/>
                      <a:pt x="76" y="11"/>
                    </a:cubicBezTo>
                    <a:cubicBezTo>
                      <a:pt x="76" y="3"/>
                      <a:pt x="76" y="3"/>
                      <a:pt x="76" y="3"/>
                    </a:cubicBezTo>
                    <a:cubicBezTo>
                      <a:pt x="76" y="1"/>
                      <a:pt x="74" y="0"/>
                      <a:pt x="73" y="0"/>
                    </a:cubicBezTo>
                    <a:cubicBezTo>
                      <a:pt x="71" y="0"/>
                      <a:pt x="70" y="1"/>
                      <a:pt x="70" y="3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1"/>
                      <a:pt x="31" y="0"/>
                      <a:pt x="30" y="0"/>
                    </a:cubicBezTo>
                    <a:cubicBezTo>
                      <a:pt x="28" y="0"/>
                      <a:pt x="27" y="1"/>
                      <a:pt x="27" y="3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3" y="11"/>
                      <a:pt x="0" y="14"/>
                      <a:pt x="0" y="19"/>
                    </a:cubicBez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67"/>
                      <a:pt x="3" y="170"/>
                      <a:pt x="8" y="170"/>
                    </a:cubicBezTo>
                    <a:cubicBezTo>
                      <a:pt x="137" y="170"/>
                      <a:pt x="137" y="170"/>
                      <a:pt x="137" y="170"/>
                    </a:cubicBezTo>
                    <a:cubicBezTo>
                      <a:pt x="142" y="170"/>
                      <a:pt x="145" y="167"/>
                      <a:pt x="145" y="163"/>
                    </a:cubicBezTo>
                    <a:cubicBezTo>
                      <a:pt x="145" y="19"/>
                      <a:pt x="145" y="19"/>
                      <a:pt x="145" y="19"/>
                    </a:cubicBezTo>
                    <a:cubicBezTo>
                      <a:pt x="145" y="14"/>
                      <a:pt x="142" y="11"/>
                      <a:pt x="137" y="11"/>
                    </a:cubicBezTo>
                    <a:close/>
                    <a:moveTo>
                      <a:pt x="116" y="32"/>
                    </a:moveTo>
                    <a:cubicBezTo>
                      <a:pt x="116" y="32"/>
                      <a:pt x="117" y="32"/>
                      <a:pt x="117" y="31"/>
                    </a:cubicBezTo>
                    <a:cubicBezTo>
                      <a:pt x="117" y="32"/>
                      <a:pt x="116" y="32"/>
                      <a:pt x="116" y="32"/>
                    </a:cubicBezTo>
                    <a:cubicBezTo>
                      <a:pt x="115" y="32"/>
                      <a:pt x="115" y="32"/>
                      <a:pt x="114" y="32"/>
                    </a:cubicBezTo>
                    <a:cubicBezTo>
                      <a:pt x="115" y="32"/>
                      <a:pt x="115" y="32"/>
                      <a:pt x="116" y="32"/>
                    </a:cubicBezTo>
                    <a:close/>
                    <a:moveTo>
                      <a:pt x="73" y="32"/>
                    </a:moveTo>
                    <a:cubicBezTo>
                      <a:pt x="73" y="32"/>
                      <a:pt x="73" y="32"/>
                      <a:pt x="74" y="32"/>
                    </a:cubicBezTo>
                    <a:cubicBezTo>
                      <a:pt x="73" y="32"/>
                      <a:pt x="73" y="32"/>
                      <a:pt x="73" y="32"/>
                    </a:cubicBezTo>
                    <a:cubicBezTo>
                      <a:pt x="72" y="32"/>
                      <a:pt x="72" y="32"/>
                      <a:pt x="71" y="32"/>
                    </a:cubicBezTo>
                    <a:cubicBezTo>
                      <a:pt x="72" y="32"/>
                      <a:pt x="72" y="32"/>
                      <a:pt x="73" y="32"/>
                    </a:cubicBezTo>
                    <a:close/>
                    <a:moveTo>
                      <a:pt x="30" y="32"/>
                    </a:moveTo>
                    <a:cubicBezTo>
                      <a:pt x="30" y="32"/>
                      <a:pt x="30" y="32"/>
                      <a:pt x="31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29" y="32"/>
                      <a:pt x="29" y="32"/>
                      <a:pt x="28" y="32"/>
                    </a:cubicBezTo>
                    <a:cubicBezTo>
                      <a:pt x="29" y="32"/>
                      <a:pt x="29" y="32"/>
                      <a:pt x="30" y="32"/>
                    </a:cubicBezTo>
                    <a:close/>
                    <a:moveTo>
                      <a:pt x="139" y="163"/>
                    </a:moveTo>
                    <a:cubicBezTo>
                      <a:pt x="139" y="164"/>
                      <a:pt x="138" y="164"/>
                      <a:pt x="137" y="164"/>
                    </a:cubicBezTo>
                    <a:cubicBezTo>
                      <a:pt x="8" y="164"/>
                      <a:pt x="8" y="164"/>
                      <a:pt x="8" y="164"/>
                    </a:cubicBezTo>
                    <a:cubicBezTo>
                      <a:pt x="7" y="164"/>
                      <a:pt x="6" y="164"/>
                      <a:pt x="6" y="163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8"/>
                      <a:pt x="7" y="17"/>
                      <a:pt x="8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3" y="23"/>
                      <a:pt x="21" y="26"/>
                      <a:pt x="21" y="30"/>
                    </a:cubicBezTo>
                    <a:cubicBezTo>
                      <a:pt x="21" y="34"/>
                      <a:pt x="25" y="38"/>
                      <a:pt x="30" y="38"/>
                    </a:cubicBezTo>
                    <a:cubicBezTo>
                      <a:pt x="34" y="38"/>
                      <a:pt x="38" y="34"/>
                      <a:pt x="38" y="30"/>
                    </a:cubicBezTo>
                    <a:cubicBezTo>
                      <a:pt x="38" y="26"/>
                      <a:pt x="36" y="23"/>
                      <a:pt x="33" y="22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70" y="22"/>
                      <a:pt x="70" y="22"/>
                      <a:pt x="70" y="22"/>
                    </a:cubicBezTo>
                    <a:cubicBezTo>
                      <a:pt x="66" y="23"/>
                      <a:pt x="64" y="26"/>
                      <a:pt x="64" y="30"/>
                    </a:cubicBezTo>
                    <a:cubicBezTo>
                      <a:pt x="64" y="34"/>
                      <a:pt x="68" y="38"/>
                      <a:pt x="73" y="38"/>
                    </a:cubicBezTo>
                    <a:cubicBezTo>
                      <a:pt x="77" y="38"/>
                      <a:pt x="81" y="34"/>
                      <a:pt x="81" y="30"/>
                    </a:cubicBezTo>
                    <a:cubicBezTo>
                      <a:pt x="81" y="26"/>
                      <a:pt x="79" y="23"/>
                      <a:pt x="76" y="22"/>
                    </a:cubicBezTo>
                    <a:cubicBezTo>
                      <a:pt x="76" y="17"/>
                      <a:pt x="76" y="17"/>
                      <a:pt x="76" y="17"/>
                    </a:cubicBezTo>
                    <a:cubicBezTo>
                      <a:pt x="113" y="17"/>
                      <a:pt x="113" y="17"/>
                      <a:pt x="113" y="17"/>
                    </a:cubicBezTo>
                    <a:cubicBezTo>
                      <a:pt x="113" y="22"/>
                      <a:pt x="113" y="22"/>
                      <a:pt x="113" y="22"/>
                    </a:cubicBezTo>
                    <a:cubicBezTo>
                      <a:pt x="109" y="23"/>
                      <a:pt x="107" y="26"/>
                      <a:pt x="107" y="30"/>
                    </a:cubicBezTo>
                    <a:cubicBezTo>
                      <a:pt x="107" y="34"/>
                      <a:pt x="111" y="38"/>
                      <a:pt x="116" y="38"/>
                    </a:cubicBezTo>
                    <a:cubicBezTo>
                      <a:pt x="120" y="38"/>
                      <a:pt x="124" y="34"/>
                      <a:pt x="124" y="30"/>
                    </a:cubicBezTo>
                    <a:cubicBezTo>
                      <a:pt x="124" y="26"/>
                      <a:pt x="122" y="23"/>
                      <a:pt x="119" y="22"/>
                    </a:cubicBezTo>
                    <a:cubicBezTo>
                      <a:pt x="119" y="17"/>
                      <a:pt x="119" y="17"/>
                      <a:pt x="119" y="17"/>
                    </a:cubicBezTo>
                    <a:cubicBezTo>
                      <a:pt x="137" y="17"/>
                      <a:pt x="137" y="17"/>
                      <a:pt x="137" y="17"/>
                    </a:cubicBezTo>
                    <a:cubicBezTo>
                      <a:pt x="138" y="17"/>
                      <a:pt x="139" y="18"/>
                      <a:pt x="139" y="19"/>
                    </a:cubicBezTo>
                    <a:lnTo>
                      <a:pt x="139" y="163"/>
                    </a:lnTo>
                    <a:close/>
                    <a:moveTo>
                      <a:pt x="90" y="102"/>
                    </a:moveTo>
                    <a:cubicBezTo>
                      <a:pt x="89" y="101"/>
                      <a:pt x="88" y="100"/>
                      <a:pt x="87" y="99"/>
                    </a:cubicBezTo>
                    <a:cubicBezTo>
                      <a:pt x="88" y="99"/>
                      <a:pt x="88" y="98"/>
                      <a:pt x="89" y="97"/>
                    </a:cubicBezTo>
                    <a:cubicBezTo>
                      <a:pt x="90" y="96"/>
                      <a:pt x="91" y="94"/>
                      <a:pt x="92" y="93"/>
                    </a:cubicBezTo>
                    <a:cubicBezTo>
                      <a:pt x="92" y="91"/>
                      <a:pt x="93" y="89"/>
                      <a:pt x="93" y="87"/>
                    </a:cubicBezTo>
                    <a:cubicBezTo>
                      <a:pt x="93" y="84"/>
                      <a:pt x="92" y="82"/>
                      <a:pt x="91" y="80"/>
                    </a:cubicBezTo>
                    <a:cubicBezTo>
                      <a:pt x="90" y="78"/>
                      <a:pt x="88" y="76"/>
                      <a:pt x="86" y="74"/>
                    </a:cubicBezTo>
                    <a:cubicBezTo>
                      <a:pt x="84" y="73"/>
                      <a:pt x="82" y="72"/>
                      <a:pt x="80" y="72"/>
                    </a:cubicBezTo>
                    <a:cubicBezTo>
                      <a:pt x="75" y="70"/>
                      <a:pt x="69" y="70"/>
                      <a:pt x="64" y="72"/>
                    </a:cubicBezTo>
                    <a:cubicBezTo>
                      <a:pt x="62" y="73"/>
                      <a:pt x="60" y="75"/>
                      <a:pt x="58" y="77"/>
                    </a:cubicBezTo>
                    <a:cubicBezTo>
                      <a:pt x="56" y="78"/>
                      <a:pt x="55" y="81"/>
                      <a:pt x="54" y="83"/>
                    </a:cubicBezTo>
                    <a:cubicBezTo>
                      <a:pt x="53" y="86"/>
                      <a:pt x="53" y="89"/>
                      <a:pt x="53" y="91"/>
                    </a:cubicBezTo>
                    <a:cubicBezTo>
                      <a:pt x="53" y="93"/>
                      <a:pt x="54" y="94"/>
                      <a:pt x="56" y="94"/>
                    </a:cubicBezTo>
                    <a:cubicBezTo>
                      <a:pt x="59" y="94"/>
                      <a:pt x="59" y="94"/>
                      <a:pt x="59" y="94"/>
                    </a:cubicBezTo>
                    <a:cubicBezTo>
                      <a:pt x="60" y="94"/>
                      <a:pt x="61" y="93"/>
                      <a:pt x="61" y="92"/>
                    </a:cubicBezTo>
                    <a:cubicBezTo>
                      <a:pt x="62" y="90"/>
                      <a:pt x="62" y="88"/>
                      <a:pt x="62" y="86"/>
                    </a:cubicBezTo>
                    <a:cubicBezTo>
                      <a:pt x="63" y="85"/>
                      <a:pt x="64" y="84"/>
                      <a:pt x="64" y="83"/>
                    </a:cubicBezTo>
                    <a:cubicBezTo>
                      <a:pt x="65" y="82"/>
                      <a:pt x="66" y="81"/>
                      <a:pt x="68" y="80"/>
                    </a:cubicBezTo>
                    <a:cubicBezTo>
                      <a:pt x="70" y="79"/>
                      <a:pt x="73" y="79"/>
                      <a:pt x="77" y="80"/>
                    </a:cubicBezTo>
                    <a:cubicBezTo>
                      <a:pt x="78" y="80"/>
                      <a:pt x="79" y="81"/>
                      <a:pt x="80" y="81"/>
                    </a:cubicBezTo>
                    <a:cubicBezTo>
                      <a:pt x="81" y="82"/>
                      <a:pt x="82" y="83"/>
                      <a:pt x="83" y="84"/>
                    </a:cubicBezTo>
                    <a:cubicBezTo>
                      <a:pt x="83" y="85"/>
                      <a:pt x="84" y="86"/>
                      <a:pt x="84" y="87"/>
                    </a:cubicBezTo>
                    <a:cubicBezTo>
                      <a:pt x="84" y="89"/>
                      <a:pt x="83" y="90"/>
                      <a:pt x="83" y="91"/>
                    </a:cubicBezTo>
                    <a:cubicBezTo>
                      <a:pt x="82" y="92"/>
                      <a:pt x="81" y="93"/>
                      <a:pt x="80" y="94"/>
                    </a:cubicBezTo>
                    <a:cubicBezTo>
                      <a:pt x="79" y="94"/>
                      <a:pt x="77" y="95"/>
                      <a:pt x="76" y="95"/>
                    </a:cubicBezTo>
                    <a:cubicBezTo>
                      <a:pt x="74" y="95"/>
                      <a:pt x="72" y="95"/>
                      <a:pt x="70" y="95"/>
                    </a:cubicBezTo>
                    <a:cubicBezTo>
                      <a:pt x="69" y="95"/>
                      <a:pt x="69" y="96"/>
                      <a:pt x="68" y="96"/>
                    </a:cubicBezTo>
                    <a:cubicBezTo>
                      <a:pt x="67" y="97"/>
                      <a:pt x="67" y="98"/>
                      <a:pt x="67" y="98"/>
                    </a:cubicBezTo>
                    <a:cubicBezTo>
                      <a:pt x="67" y="101"/>
                      <a:pt x="67" y="101"/>
                      <a:pt x="67" y="101"/>
                    </a:cubicBezTo>
                    <a:cubicBezTo>
                      <a:pt x="67" y="102"/>
                      <a:pt x="67" y="103"/>
                      <a:pt x="68" y="103"/>
                    </a:cubicBezTo>
                    <a:cubicBezTo>
                      <a:pt x="69" y="104"/>
                      <a:pt x="69" y="104"/>
                      <a:pt x="70" y="104"/>
                    </a:cubicBezTo>
                    <a:cubicBezTo>
                      <a:pt x="72" y="104"/>
                      <a:pt x="74" y="104"/>
                      <a:pt x="76" y="104"/>
                    </a:cubicBezTo>
                    <a:cubicBezTo>
                      <a:pt x="78" y="104"/>
                      <a:pt x="79" y="105"/>
                      <a:pt x="81" y="106"/>
                    </a:cubicBezTo>
                    <a:cubicBezTo>
                      <a:pt x="82" y="106"/>
                      <a:pt x="83" y="107"/>
                      <a:pt x="84" y="108"/>
                    </a:cubicBezTo>
                    <a:cubicBezTo>
                      <a:pt x="85" y="110"/>
                      <a:pt x="85" y="111"/>
                      <a:pt x="85" y="113"/>
                    </a:cubicBezTo>
                    <a:cubicBezTo>
                      <a:pt x="85" y="115"/>
                      <a:pt x="85" y="116"/>
                      <a:pt x="84" y="117"/>
                    </a:cubicBezTo>
                    <a:cubicBezTo>
                      <a:pt x="83" y="119"/>
                      <a:pt x="82" y="120"/>
                      <a:pt x="81" y="121"/>
                    </a:cubicBezTo>
                    <a:cubicBezTo>
                      <a:pt x="80" y="121"/>
                      <a:pt x="79" y="122"/>
                      <a:pt x="77" y="123"/>
                    </a:cubicBezTo>
                    <a:cubicBezTo>
                      <a:pt x="74" y="124"/>
                      <a:pt x="70" y="123"/>
                      <a:pt x="67" y="122"/>
                    </a:cubicBezTo>
                    <a:cubicBezTo>
                      <a:pt x="66" y="122"/>
                      <a:pt x="64" y="121"/>
                      <a:pt x="63" y="120"/>
                    </a:cubicBezTo>
                    <a:cubicBezTo>
                      <a:pt x="62" y="119"/>
                      <a:pt x="61" y="118"/>
                      <a:pt x="61" y="116"/>
                    </a:cubicBezTo>
                    <a:cubicBezTo>
                      <a:pt x="60" y="114"/>
                      <a:pt x="60" y="112"/>
                      <a:pt x="60" y="110"/>
                    </a:cubicBezTo>
                    <a:cubicBezTo>
                      <a:pt x="60" y="110"/>
                      <a:pt x="60" y="109"/>
                      <a:pt x="59" y="108"/>
                    </a:cubicBezTo>
                    <a:cubicBezTo>
                      <a:pt x="59" y="108"/>
                      <a:pt x="58" y="107"/>
                      <a:pt x="57" y="107"/>
                    </a:cubicBezTo>
                    <a:cubicBezTo>
                      <a:pt x="54" y="107"/>
                      <a:pt x="54" y="107"/>
                      <a:pt x="54" y="107"/>
                    </a:cubicBezTo>
                    <a:cubicBezTo>
                      <a:pt x="53" y="107"/>
                      <a:pt x="51" y="109"/>
                      <a:pt x="51" y="110"/>
                    </a:cubicBezTo>
                    <a:cubicBezTo>
                      <a:pt x="51" y="113"/>
                      <a:pt x="51" y="116"/>
                      <a:pt x="52" y="119"/>
                    </a:cubicBezTo>
                    <a:cubicBezTo>
                      <a:pt x="53" y="122"/>
                      <a:pt x="55" y="124"/>
                      <a:pt x="57" y="126"/>
                    </a:cubicBezTo>
                    <a:cubicBezTo>
                      <a:pt x="59" y="128"/>
                      <a:pt x="61" y="129"/>
                      <a:pt x="64" y="130"/>
                    </a:cubicBezTo>
                    <a:cubicBezTo>
                      <a:pt x="66" y="131"/>
                      <a:pt x="69" y="132"/>
                      <a:pt x="73" y="132"/>
                    </a:cubicBezTo>
                    <a:cubicBezTo>
                      <a:pt x="75" y="132"/>
                      <a:pt x="78" y="131"/>
                      <a:pt x="81" y="131"/>
                    </a:cubicBezTo>
                    <a:cubicBezTo>
                      <a:pt x="83" y="130"/>
                      <a:pt x="85" y="129"/>
                      <a:pt x="87" y="127"/>
                    </a:cubicBezTo>
                    <a:cubicBezTo>
                      <a:pt x="89" y="126"/>
                      <a:pt x="91" y="124"/>
                      <a:pt x="92" y="121"/>
                    </a:cubicBezTo>
                    <a:cubicBezTo>
                      <a:pt x="93" y="119"/>
                      <a:pt x="94" y="116"/>
                      <a:pt x="94" y="113"/>
                    </a:cubicBezTo>
                    <a:cubicBezTo>
                      <a:pt x="94" y="111"/>
                      <a:pt x="93" y="109"/>
                      <a:pt x="93" y="107"/>
                    </a:cubicBezTo>
                    <a:cubicBezTo>
                      <a:pt x="92" y="105"/>
                      <a:pt x="91" y="104"/>
                      <a:pt x="90" y="102"/>
                    </a:cubicBezTo>
                    <a:close/>
                    <a:moveTo>
                      <a:pt x="120" y="49"/>
                    </a:moveTo>
                    <a:cubicBezTo>
                      <a:pt x="25" y="49"/>
                      <a:pt x="25" y="49"/>
                      <a:pt x="25" y="49"/>
                    </a:cubicBezTo>
                    <a:cubicBezTo>
                      <a:pt x="20" y="49"/>
                      <a:pt x="17" y="53"/>
                      <a:pt x="17" y="57"/>
                    </a:cubicBezTo>
                    <a:cubicBezTo>
                      <a:pt x="17" y="144"/>
                      <a:pt x="17" y="144"/>
                      <a:pt x="17" y="144"/>
                    </a:cubicBezTo>
                    <a:cubicBezTo>
                      <a:pt x="17" y="148"/>
                      <a:pt x="20" y="151"/>
                      <a:pt x="25" y="151"/>
                    </a:cubicBezTo>
                    <a:cubicBezTo>
                      <a:pt x="120" y="151"/>
                      <a:pt x="120" y="151"/>
                      <a:pt x="120" y="151"/>
                    </a:cubicBezTo>
                    <a:cubicBezTo>
                      <a:pt x="125" y="151"/>
                      <a:pt x="128" y="148"/>
                      <a:pt x="128" y="144"/>
                    </a:cubicBezTo>
                    <a:cubicBezTo>
                      <a:pt x="128" y="57"/>
                      <a:pt x="128" y="57"/>
                      <a:pt x="128" y="57"/>
                    </a:cubicBezTo>
                    <a:cubicBezTo>
                      <a:pt x="128" y="53"/>
                      <a:pt x="125" y="49"/>
                      <a:pt x="120" y="49"/>
                    </a:cubicBezTo>
                    <a:close/>
                    <a:moveTo>
                      <a:pt x="122" y="144"/>
                    </a:moveTo>
                    <a:cubicBezTo>
                      <a:pt x="122" y="145"/>
                      <a:pt x="121" y="145"/>
                      <a:pt x="120" y="145"/>
                    </a:cubicBezTo>
                    <a:cubicBezTo>
                      <a:pt x="25" y="145"/>
                      <a:pt x="25" y="145"/>
                      <a:pt x="25" y="145"/>
                    </a:cubicBezTo>
                    <a:cubicBezTo>
                      <a:pt x="24" y="145"/>
                      <a:pt x="23" y="145"/>
                      <a:pt x="23" y="144"/>
                    </a:cubicBezTo>
                    <a:cubicBezTo>
                      <a:pt x="23" y="57"/>
                      <a:pt x="23" y="57"/>
                      <a:pt x="23" y="57"/>
                    </a:cubicBezTo>
                    <a:cubicBezTo>
                      <a:pt x="23" y="56"/>
                      <a:pt x="24" y="55"/>
                      <a:pt x="25" y="55"/>
                    </a:cubicBezTo>
                    <a:cubicBezTo>
                      <a:pt x="120" y="55"/>
                      <a:pt x="120" y="55"/>
                      <a:pt x="120" y="55"/>
                    </a:cubicBezTo>
                    <a:cubicBezTo>
                      <a:pt x="121" y="55"/>
                      <a:pt x="122" y="56"/>
                      <a:pt x="122" y="57"/>
                    </a:cubicBezTo>
                    <a:lnTo>
                      <a:pt x="122" y="144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20" name="Freeform 154"/>
              <p:cNvSpPr>
                <a:spLocks noEditPoints="1"/>
              </p:cNvSpPr>
              <p:nvPr/>
            </p:nvSpPr>
            <p:spPr bwMode="auto">
              <a:xfrm>
                <a:off x="4339" y="-486"/>
                <a:ext cx="444" cy="359"/>
              </a:xfrm>
              <a:custGeom>
                <a:avLst/>
                <a:gdLst>
                  <a:gd name="T0" fmla="*/ 169 w 188"/>
                  <a:gd name="T1" fmla="*/ 36 h 152"/>
                  <a:gd name="T2" fmla="*/ 128 w 188"/>
                  <a:gd name="T3" fmla="*/ 5 h 152"/>
                  <a:gd name="T4" fmla="*/ 68 w 188"/>
                  <a:gd name="T5" fmla="*/ 0 h 152"/>
                  <a:gd name="T6" fmla="*/ 41 w 188"/>
                  <a:gd name="T7" fmla="*/ 15 h 152"/>
                  <a:gd name="T8" fmla="*/ 7 w 188"/>
                  <a:gd name="T9" fmla="*/ 27 h 152"/>
                  <a:gd name="T10" fmla="*/ 4 w 188"/>
                  <a:gd name="T11" fmla="*/ 81 h 152"/>
                  <a:gd name="T12" fmla="*/ 35 w 188"/>
                  <a:gd name="T13" fmla="*/ 97 h 152"/>
                  <a:gd name="T14" fmla="*/ 105 w 188"/>
                  <a:gd name="T15" fmla="*/ 119 h 152"/>
                  <a:gd name="T16" fmla="*/ 83 w 188"/>
                  <a:gd name="T17" fmla="*/ 146 h 152"/>
                  <a:gd name="T18" fmla="*/ 85 w 188"/>
                  <a:gd name="T19" fmla="*/ 152 h 152"/>
                  <a:gd name="T20" fmla="*/ 132 w 188"/>
                  <a:gd name="T21" fmla="*/ 118 h 152"/>
                  <a:gd name="T22" fmla="*/ 165 w 188"/>
                  <a:gd name="T23" fmla="*/ 92 h 152"/>
                  <a:gd name="T24" fmla="*/ 183 w 188"/>
                  <a:gd name="T25" fmla="*/ 45 h 152"/>
                  <a:gd name="T26" fmla="*/ 162 w 188"/>
                  <a:gd name="T27" fmla="*/ 86 h 152"/>
                  <a:gd name="T28" fmla="*/ 162 w 188"/>
                  <a:gd name="T29" fmla="*/ 86 h 152"/>
                  <a:gd name="T30" fmla="*/ 159 w 188"/>
                  <a:gd name="T31" fmla="*/ 90 h 152"/>
                  <a:gd name="T32" fmla="*/ 131 w 188"/>
                  <a:gd name="T33" fmla="*/ 112 h 152"/>
                  <a:gd name="T34" fmla="*/ 97 w 188"/>
                  <a:gd name="T35" fmla="*/ 143 h 152"/>
                  <a:gd name="T36" fmla="*/ 109 w 188"/>
                  <a:gd name="T37" fmla="*/ 112 h 152"/>
                  <a:gd name="T38" fmla="*/ 106 w 188"/>
                  <a:gd name="T39" fmla="*/ 111 h 152"/>
                  <a:gd name="T40" fmla="*/ 86 w 188"/>
                  <a:gd name="T41" fmla="*/ 116 h 152"/>
                  <a:gd name="T42" fmla="*/ 39 w 188"/>
                  <a:gd name="T43" fmla="*/ 90 h 152"/>
                  <a:gd name="T44" fmla="*/ 10 w 188"/>
                  <a:gd name="T45" fmla="*/ 79 h 152"/>
                  <a:gd name="T46" fmla="*/ 14 w 188"/>
                  <a:gd name="T47" fmla="*/ 53 h 152"/>
                  <a:gd name="T48" fmla="*/ 32 w 188"/>
                  <a:gd name="T49" fmla="*/ 19 h 152"/>
                  <a:gd name="T50" fmla="*/ 46 w 188"/>
                  <a:gd name="T51" fmla="*/ 22 h 152"/>
                  <a:gd name="T52" fmla="*/ 48 w 188"/>
                  <a:gd name="T53" fmla="*/ 13 h 152"/>
                  <a:gd name="T54" fmla="*/ 100 w 188"/>
                  <a:gd name="T55" fmla="*/ 21 h 152"/>
                  <a:gd name="T56" fmla="*/ 105 w 188"/>
                  <a:gd name="T57" fmla="*/ 21 h 152"/>
                  <a:gd name="T58" fmla="*/ 162 w 188"/>
                  <a:gd name="T59" fmla="*/ 25 h 152"/>
                  <a:gd name="T60" fmla="*/ 162 w 188"/>
                  <a:gd name="T61" fmla="*/ 40 h 152"/>
                  <a:gd name="T62" fmla="*/ 178 w 188"/>
                  <a:gd name="T63" fmla="*/ 48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8" h="152">
                    <a:moveTo>
                      <a:pt x="183" y="45"/>
                    </a:moveTo>
                    <a:cubicBezTo>
                      <a:pt x="180" y="40"/>
                      <a:pt x="175" y="36"/>
                      <a:pt x="169" y="36"/>
                    </a:cubicBezTo>
                    <a:cubicBezTo>
                      <a:pt x="170" y="31"/>
                      <a:pt x="169" y="26"/>
                      <a:pt x="167" y="22"/>
                    </a:cubicBezTo>
                    <a:cubicBezTo>
                      <a:pt x="160" y="12"/>
                      <a:pt x="144" y="5"/>
                      <a:pt x="128" y="5"/>
                    </a:cubicBezTo>
                    <a:cubicBezTo>
                      <a:pt x="117" y="5"/>
                      <a:pt x="108" y="8"/>
                      <a:pt x="103" y="14"/>
                    </a:cubicBezTo>
                    <a:cubicBezTo>
                      <a:pt x="96" y="5"/>
                      <a:pt x="81" y="0"/>
                      <a:pt x="68" y="0"/>
                    </a:cubicBezTo>
                    <a:cubicBezTo>
                      <a:pt x="57" y="0"/>
                      <a:pt x="48" y="3"/>
                      <a:pt x="44" y="9"/>
                    </a:cubicBezTo>
                    <a:cubicBezTo>
                      <a:pt x="42" y="11"/>
                      <a:pt x="41" y="12"/>
                      <a:pt x="41" y="15"/>
                    </a:cubicBezTo>
                    <a:cubicBezTo>
                      <a:pt x="38" y="13"/>
                      <a:pt x="35" y="13"/>
                      <a:pt x="32" y="13"/>
                    </a:cubicBezTo>
                    <a:cubicBezTo>
                      <a:pt x="22" y="13"/>
                      <a:pt x="12" y="18"/>
                      <a:pt x="7" y="27"/>
                    </a:cubicBezTo>
                    <a:cubicBezTo>
                      <a:pt x="3" y="35"/>
                      <a:pt x="3" y="45"/>
                      <a:pt x="7" y="54"/>
                    </a:cubicBezTo>
                    <a:cubicBezTo>
                      <a:pt x="1" y="61"/>
                      <a:pt x="0" y="72"/>
                      <a:pt x="4" y="81"/>
                    </a:cubicBezTo>
                    <a:cubicBezTo>
                      <a:pt x="8" y="92"/>
                      <a:pt x="17" y="98"/>
                      <a:pt x="27" y="98"/>
                    </a:cubicBezTo>
                    <a:cubicBezTo>
                      <a:pt x="30" y="98"/>
                      <a:pt x="33" y="98"/>
                      <a:pt x="35" y="97"/>
                    </a:cubicBezTo>
                    <a:cubicBezTo>
                      <a:pt x="43" y="114"/>
                      <a:pt x="66" y="122"/>
                      <a:pt x="86" y="122"/>
                    </a:cubicBezTo>
                    <a:cubicBezTo>
                      <a:pt x="93" y="122"/>
                      <a:pt x="100" y="121"/>
                      <a:pt x="105" y="119"/>
                    </a:cubicBezTo>
                    <a:cubicBezTo>
                      <a:pt x="105" y="119"/>
                      <a:pt x="105" y="120"/>
                      <a:pt x="104" y="121"/>
                    </a:cubicBezTo>
                    <a:cubicBezTo>
                      <a:pt x="103" y="129"/>
                      <a:pt x="91" y="142"/>
                      <a:pt x="83" y="146"/>
                    </a:cubicBezTo>
                    <a:cubicBezTo>
                      <a:pt x="82" y="147"/>
                      <a:pt x="82" y="148"/>
                      <a:pt x="82" y="150"/>
                    </a:cubicBezTo>
                    <a:cubicBezTo>
                      <a:pt x="82" y="151"/>
                      <a:pt x="83" y="152"/>
                      <a:pt x="85" y="152"/>
                    </a:cubicBezTo>
                    <a:cubicBezTo>
                      <a:pt x="85" y="152"/>
                      <a:pt x="85" y="152"/>
                      <a:pt x="86" y="152"/>
                    </a:cubicBezTo>
                    <a:cubicBezTo>
                      <a:pt x="103" y="152"/>
                      <a:pt x="124" y="131"/>
                      <a:pt x="132" y="118"/>
                    </a:cubicBezTo>
                    <a:cubicBezTo>
                      <a:pt x="145" y="117"/>
                      <a:pt x="154" y="114"/>
                      <a:pt x="160" y="107"/>
                    </a:cubicBezTo>
                    <a:cubicBezTo>
                      <a:pt x="163" y="103"/>
                      <a:pt x="165" y="98"/>
                      <a:pt x="165" y="92"/>
                    </a:cubicBezTo>
                    <a:cubicBezTo>
                      <a:pt x="172" y="91"/>
                      <a:pt x="178" y="87"/>
                      <a:pt x="182" y="80"/>
                    </a:cubicBezTo>
                    <a:cubicBezTo>
                      <a:pt x="188" y="70"/>
                      <a:pt x="188" y="55"/>
                      <a:pt x="183" y="45"/>
                    </a:cubicBezTo>
                    <a:close/>
                    <a:moveTo>
                      <a:pt x="177" y="77"/>
                    </a:moveTo>
                    <a:cubicBezTo>
                      <a:pt x="175" y="81"/>
                      <a:pt x="170" y="86"/>
                      <a:pt x="162" y="86"/>
                    </a:cubicBezTo>
                    <a:cubicBezTo>
                      <a:pt x="162" y="86"/>
                      <a:pt x="162" y="86"/>
                      <a:pt x="162" y="86"/>
                    </a:cubicBezTo>
                    <a:cubicBezTo>
                      <a:pt x="162" y="86"/>
                      <a:pt x="162" y="86"/>
                      <a:pt x="162" y="86"/>
                    </a:cubicBezTo>
                    <a:cubicBezTo>
                      <a:pt x="161" y="86"/>
                      <a:pt x="160" y="87"/>
                      <a:pt x="159" y="87"/>
                    </a:cubicBezTo>
                    <a:cubicBezTo>
                      <a:pt x="159" y="88"/>
                      <a:pt x="159" y="89"/>
                      <a:pt x="159" y="90"/>
                    </a:cubicBezTo>
                    <a:cubicBezTo>
                      <a:pt x="159" y="95"/>
                      <a:pt x="158" y="100"/>
                      <a:pt x="155" y="103"/>
                    </a:cubicBezTo>
                    <a:cubicBezTo>
                      <a:pt x="151" y="109"/>
                      <a:pt x="142" y="112"/>
                      <a:pt x="131" y="112"/>
                    </a:cubicBezTo>
                    <a:cubicBezTo>
                      <a:pt x="129" y="112"/>
                      <a:pt x="129" y="112"/>
                      <a:pt x="128" y="113"/>
                    </a:cubicBezTo>
                    <a:cubicBezTo>
                      <a:pt x="122" y="123"/>
                      <a:pt x="109" y="137"/>
                      <a:pt x="97" y="143"/>
                    </a:cubicBezTo>
                    <a:cubicBezTo>
                      <a:pt x="103" y="137"/>
                      <a:pt x="109" y="129"/>
                      <a:pt x="110" y="122"/>
                    </a:cubicBezTo>
                    <a:cubicBezTo>
                      <a:pt x="111" y="118"/>
                      <a:pt x="110" y="115"/>
                      <a:pt x="109" y="112"/>
                    </a:cubicBezTo>
                    <a:cubicBezTo>
                      <a:pt x="108" y="112"/>
                      <a:pt x="107" y="111"/>
                      <a:pt x="107" y="111"/>
                    </a:cubicBezTo>
                    <a:cubicBezTo>
                      <a:pt x="106" y="111"/>
                      <a:pt x="106" y="111"/>
                      <a:pt x="106" y="111"/>
                    </a:cubicBezTo>
                    <a:cubicBezTo>
                      <a:pt x="105" y="111"/>
                      <a:pt x="105" y="111"/>
                      <a:pt x="104" y="112"/>
                    </a:cubicBezTo>
                    <a:cubicBezTo>
                      <a:pt x="101" y="115"/>
                      <a:pt x="94" y="116"/>
                      <a:pt x="86" y="116"/>
                    </a:cubicBezTo>
                    <a:cubicBezTo>
                      <a:pt x="67" y="116"/>
                      <a:pt x="45" y="109"/>
                      <a:pt x="40" y="92"/>
                    </a:cubicBezTo>
                    <a:cubicBezTo>
                      <a:pt x="40" y="91"/>
                      <a:pt x="39" y="91"/>
                      <a:pt x="39" y="90"/>
                    </a:cubicBezTo>
                    <a:cubicBezTo>
                      <a:pt x="38" y="90"/>
                      <a:pt x="37" y="90"/>
                      <a:pt x="36" y="90"/>
                    </a:cubicBezTo>
                    <a:cubicBezTo>
                      <a:pt x="25" y="95"/>
                      <a:pt x="14" y="90"/>
                      <a:pt x="10" y="79"/>
                    </a:cubicBezTo>
                    <a:cubicBezTo>
                      <a:pt x="7" y="72"/>
                      <a:pt x="7" y="62"/>
                      <a:pt x="13" y="56"/>
                    </a:cubicBezTo>
                    <a:cubicBezTo>
                      <a:pt x="14" y="55"/>
                      <a:pt x="14" y="54"/>
                      <a:pt x="14" y="53"/>
                    </a:cubicBezTo>
                    <a:cubicBezTo>
                      <a:pt x="9" y="45"/>
                      <a:pt x="9" y="37"/>
                      <a:pt x="13" y="30"/>
                    </a:cubicBezTo>
                    <a:cubicBezTo>
                      <a:pt x="17" y="23"/>
                      <a:pt x="24" y="19"/>
                      <a:pt x="32" y="19"/>
                    </a:cubicBezTo>
                    <a:cubicBezTo>
                      <a:pt x="36" y="19"/>
                      <a:pt x="39" y="20"/>
                      <a:pt x="42" y="22"/>
                    </a:cubicBezTo>
                    <a:cubicBezTo>
                      <a:pt x="43" y="23"/>
                      <a:pt x="45" y="23"/>
                      <a:pt x="46" y="22"/>
                    </a:cubicBezTo>
                    <a:cubicBezTo>
                      <a:pt x="47" y="22"/>
                      <a:pt x="47" y="20"/>
                      <a:pt x="47" y="19"/>
                    </a:cubicBezTo>
                    <a:cubicBezTo>
                      <a:pt x="46" y="17"/>
                      <a:pt x="47" y="14"/>
                      <a:pt x="48" y="13"/>
                    </a:cubicBezTo>
                    <a:cubicBezTo>
                      <a:pt x="51" y="9"/>
                      <a:pt x="59" y="6"/>
                      <a:pt x="68" y="6"/>
                    </a:cubicBezTo>
                    <a:cubicBezTo>
                      <a:pt x="81" y="6"/>
                      <a:pt x="96" y="11"/>
                      <a:pt x="100" y="21"/>
                    </a:cubicBezTo>
                    <a:cubicBezTo>
                      <a:pt x="100" y="22"/>
                      <a:pt x="101" y="23"/>
                      <a:pt x="102" y="23"/>
                    </a:cubicBezTo>
                    <a:cubicBezTo>
                      <a:pt x="104" y="23"/>
                      <a:pt x="105" y="22"/>
                      <a:pt x="105" y="21"/>
                    </a:cubicBezTo>
                    <a:cubicBezTo>
                      <a:pt x="110" y="12"/>
                      <a:pt x="122" y="11"/>
                      <a:pt x="128" y="11"/>
                    </a:cubicBezTo>
                    <a:cubicBezTo>
                      <a:pt x="142" y="11"/>
                      <a:pt x="156" y="17"/>
                      <a:pt x="162" y="25"/>
                    </a:cubicBezTo>
                    <a:cubicBezTo>
                      <a:pt x="164" y="29"/>
                      <a:pt x="164" y="33"/>
                      <a:pt x="162" y="37"/>
                    </a:cubicBezTo>
                    <a:cubicBezTo>
                      <a:pt x="162" y="38"/>
                      <a:pt x="162" y="39"/>
                      <a:pt x="162" y="40"/>
                    </a:cubicBezTo>
                    <a:cubicBezTo>
                      <a:pt x="163" y="41"/>
                      <a:pt x="164" y="42"/>
                      <a:pt x="165" y="42"/>
                    </a:cubicBezTo>
                    <a:cubicBezTo>
                      <a:pt x="171" y="41"/>
                      <a:pt x="175" y="43"/>
                      <a:pt x="178" y="48"/>
                    </a:cubicBezTo>
                    <a:cubicBezTo>
                      <a:pt x="182" y="56"/>
                      <a:pt x="182" y="69"/>
                      <a:pt x="177" y="77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21" name="Freeform 155"/>
              <p:cNvSpPr>
                <a:spLocks noEditPoints="1"/>
              </p:cNvSpPr>
              <p:nvPr/>
            </p:nvSpPr>
            <p:spPr bwMode="auto">
              <a:xfrm>
                <a:off x="3668" y="-476"/>
                <a:ext cx="359" cy="342"/>
              </a:xfrm>
              <a:custGeom>
                <a:avLst/>
                <a:gdLst>
                  <a:gd name="T0" fmla="*/ 106 w 152"/>
                  <a:gd name="T1" fmla="*/ 49 h 145"/>
                  <a:gd name="T2" fmla="*/ 99 w 152"/>
                  <a:gd name="T3" fmla="*/ 56 h 145"/>
                  <a:gd name="T4" fmla="*/ 106 w 152"/>
                  <a:gd name="T5" fmla="*/ 63 h 145"/>
                  <a:gd name="T6" fmla="*/ 113 w 152"/>
                  <a:gd name="T7" fmla="*/ 56 h 145"/>
                  <a:gd name="T8" fmla="*/ 106 w 152"/>
                  <a:gd name="T9" fmla="*/ 49 h 145"/>
                  <a:gd name="T10" fmla="*/ 105 w 152"/>
                  <a:gd name="T11" fmla="*/ 56 h 145"/>
                  <a:gd name="T12" fmla="*/ 106 w 152"/>
                  <a:gd name="T13" fmla="*/ 55 h 145"/>
                  <a:gd name="T14" fmla="*/ 107 w 152"/>
                  <a:gd name="T15" fmla="*/ 56 h 145"/>
                  <a:gd name="T16" fmla="*/ 105 w 152"/>
                  <a:gd name="T17" fmla="*/ 56 h 145"/>
                  <a:gd name="T18" fmla="*/ 46 w 152"/>
                  <a:gd name="T19" fmla="*/ 49 h 145"/>
                  <a:gd name="T20" fmla="*/ 39 w 152"/>
                  <a:gd name="T21" fmla="*/ 56 h 145"/>
                  <a:gd name="T22" fmla="*/ 46 w 152"/>
                  <a:gd name="T23" fmla="*/ 63 h 145"/>
                  <a:gd name="T24" fmla="*/ 53 w 152"/>
                  <a:gd name="T25" fmla="*/ 56 h 145"/>
                  <a:gd name="T26" fmla="*/ 46 w 152"/>
                  <a:gd name="T27" fmla="*/ 49 h 145"/>
                  <a:gd name="T28" fmla="*/ 45 w 152"/>
                  <a:gd name="T29" fmla="*/ 56 h 145"/>
                  <a:gd name="T30" fmla="*/ 46 w 152"/>
                  <a:gd name="T31" fmla="*/ 55 h 145"/>
                  <a:gd name="T32" fmla="*/ 47 w 152"/>
                  <a:gd name="T33" fmla="*/ 56 h 145"/>
                  <a:gd name="T34" fmla="*/ 45 w 152"/>
                  <a:gd name="T35" fmla="*/ 56 h 145"/>
                  <a:gd name="T36" fmla="*/ 141 w 152"/>
                  <a:gd name="T37" fmla="*/ 0 h 145"/>
                  <a:gd name="T38" fmla="*/ 11 w 152"/>
                  <a:gd name="T39" fmla="*/ 0 h 145"/>
                  <a:gd name="T40" fmla="*/ 0 w 152"/>
                  <a:gd name="T41" fmla="*/ 11 h 145"/>
                  <a:gd name="T42" fmla="*/ 0 w 152"/>
                  <a:gd name="T43" fmla="*/ 99 h 145"/>
                  <a:gd name="T44" fmla="*/ 11 w 152"/>
                  <a:gd name="T45" fmla="*/ 110 h 145"/>
                  <a:gd name="T46" fmla="*/ 53 w 152"/>
                  <a:gd name="T47" fmla="*/ 110 h 145"/>
                  <a:gd name="T48" fmla="*/ 74 w 152"/>
                  <a:gd name="T49" fmla="*/ 143 h 145"/>
                  <a:gd name="T50" fmla="*/ 76 w 152"/>
                  <a:gd name="T51" fmla="*/ 145 h 145"/>
                  <a:gd name="T52" fmla="*/ 79 w 152"/>
                  <a:gd name="T53" fmla="*/ 143 h 145"/>
                  <a:gd name="T54" fmla="*/ 100 w 152"/>
                  <a:gd name="T55" fmla="*/ 110 h 145"/>
                  <a:gd name="T56" fmla="*/ 141 w 152"/>
                  <a:gd name="T57" fmla="*/ 110 h 145"/>
                  <a:gd name="T58" fmla="*/ 152 w 152"/>
                  <a:gd name="T59" fmla="*/ 99 h 145"/>
                  <a:gd name="T60" fmla="*/ 152 w 152"/>
                  <a:gd name="T61" fmla="*/ 11 h 145"/>
                  <a:gd name="T62" fmla="*/ 141 w 152"/>
                  <a:gd name="T63" fmla="*/ 0 h 145"/>
                  <a:gd name="T64" fmla="*/ 146 w 152"/>
                  <a:gd name="T65" fmla="*/ 99 h 145"/>
                  <a:gd name="T66" fmla="*/ 141 w 152"/>
                  <a:gd name="T67" fmla="*/ 104 h 145"/>
                  <a:gd name="T68" fmla="*/ 98 w 152"/>
                  <a:gd name="T69" fmla="*/ 104 h 145"/>
                  <a:gd name="T70" fmla="*/ 97 w 152"/>
                  <a:gd name="T71" fmla="*/ 104 h 145"/>
                  <a:gd name="T72" fmla="*/ 97 w 152"/>
                  <a:gd name="T73" fmla="*/ 104 h 145"/>
                  <a:gd name="T74" fmla="*/ 97 w 152"/>
                  <a:gd name="T75" fmla="*/ 104 h 145"/>
                  <a:gd name="T76" fmla="*/ 95 w 152"/>
                  <a:gd name="T77" fmla="*/ 105 h 145"/>
                  <a:gd name="T78" fmla="*/ 76 w 152"/>
                  <a:gd name="T79" fmla="*/ 136 h 145"/>
                  <a:gd name="T80" fmla="*/ 57 w 152"/>
                  <a:gd name="T81" fmla="*/ 105 h 145"/>
                  <a:gd name="T82" fmla="*/ 55 w 152"/>
                  <a:gd name="T83" fmla="*/ 104 h 145"/>
                  <a:gd name="T84" fmla="*/ 55 w 152"/>
                  <a:gd name="T85" fmla="*/ 104 h 145"/>
                  <a:gd name="T86" fmla="*/ 55 w 152"/>
                  <a:gd name="T87" fmla="*/ 104 h 145"/>
                  <a:gd name="T88" fmla="*/ 54 w 152"/>
                  <a:gd name="T89" fmla="*/ 104 h 145"/>
                  <a:gd name="T90" fmla="*/ 11 w 152"/>
                  <a:gd name="T91" fmla="*/ 104 h 145"/>
                  <a:gd name="T92" fmla="*/ 6 w 152"/>
                  <a:gd name="T93" fmla="*/ 99 h 145"/>
                  <a:gd name="T94" fmla="*/ 6 w 152"/>
                  <a:gd name="T95" fmla="*/ 11 h 145"/>
                  <a:gd name="T96" fmla="*/ 11 w 152"/>
                  <a:gd name="T97" fmla="*/ 6 h 145"/>
                  <a:gd name="T98" fmla="*/ 141 w 152"/>
                  <a:gd name="T99" fmla="*/ 6 h 145"/>
                  <a:gd name="T100" fmla="*/ 146 w 152"/>
                  <a:gd name="T101" fmla="*/ 11 h 145"/>
                  <a:gd name="T102" fmla="*/ 146 w 152"/>
                  <a:gd name="T103" fmla="*/ 99 h 145"/>
                  <a:gd name="T104" fmla="*/ 76 w 152"/>
                  <a:gd name="T105" fmla="*/ 49 h 145"/>
                  <a:gd name="T106" fmla="*/ 69 w 152"/>
                  <a:gd name="T107" fmla="*/ 56 h 145"/>
                  <a:gd name="T108" fmla="*/ 76 w 152"/>
                  <a:gd name="T109" fmla="*/ 63 h 145"/>
                  <a:gd name="T110" fmla="*/ 83 w 152"/>
                  <a:gd name="T111" fmla="*/ 56 h 145"/>
                  <a:gd name="T112" fmla="*/ 76 w 152"/>
                  <a:gd name="T113" fmla="*/ 49 h 145"/>
                  <a:gd name="T114" fmla="*/ 75 w 152"/>
                  <a:gd name="T115" fmla="*/ 56 h 145"/>
                  <a:gd name="T116" fmla="*/ 76 w 152"/>
                  <a:gd name="T117" fmla="*/ 55 h 145"/>
                  <a:gd name="T118" fmla="*/ 77 w 152"/>
                  <a:gd name="T119" fmla="*/ 56 h 145"/>
                  <a:gd name="T120" fmla="*/ 75 w 152"/>
                  <a:gd name="T121" fmla="*/ 56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2" h="145">
                    <a:moveTo>
                      <a:pt x="106" y="49"/>
                    </a:moveTo>
                    <a:cubicBezTo>
                      <a:pt x="102" y="49"/>
                      <a:pt x="99" y="53"/>
                      <a:pt x="99" y="56"/>
                    </a:cubicBezTo>
                    <a:cubicBezTo>
                      <a:pt x="99" y="60"/>
                      <a:pt x="102" y="63"/>
                      <a:pt x="106" y="63"/>
                    </a:cubicBezTo>
                    <a:cubicBezTo>
                      <a:pt x="109" y="63"/>
                      <a:pt x="113" y="60"/>
                      <a:pt x="113" y="56"/>
                    </a:cubicBezTo>
                    <a:cubicBezTo>
                      <a:pt x="113" y="53"/>
                      <a:pt x="109" y="49"/>
                      <a:pt x="106" y="49"/>
                    </a:cubicBezTo>
                    <a:close/>
                    <a:moveTo>
                      <a:pt x="105" y="56"/>
                    </a:moveTo>
                    <a:cubicBezTo>
                      <a:pt x="105" y="56"/>
                      <a:pt x="105" y="55"/>
                      <a:pt x="106" y="55"/>
                    </a:cubicBezTo>
                    <a:cubicBezTo>
                      <a:pt x="106" y="55"/>
                      <a:pt x="107" y="56"/>
                      <a:pt x="107" y="56"/>
                    </a:cubicBezTo>
                    <a:cubicBezTo>
                      <a:pt x="107" y="57"/>
                      <a:pt x="105" y="57"/>
                      <a:pt x="105" y="56"/>
                    </a:cubicBezTo>
                    <a:close/>
                    <a:moveTo>
                      <a:pt x="46" y="49"/>
                    </a:moveTo>
                    <a:cubicBezTo>
                      <a:pt x="42" y="49"/>
                      <a:pt x="39" y="53"/>
                      <a:pt x="39" y="56"/>
                    </a:cubicBezTo>
                    <a:cubicBezTo>
                      <a:pt x="39" y="60"/>
                      <a:pt x="42" y="63"/>
                      <a:pt x="46" y="63"/>
                    </a:cubicBezTo>
                    <a:cubicBezTo>
                      <a:pt x="50" y="63"/>
                      <a:pt x="53" y="60"/>
                      <a:pt x="53" y="56"/>
                    </a:cubicBezTo>
                    <a:cubicBezTo>
                      <a:pt x="53" y="53"/>
                      <a:pt x="50" y="49"/>
                      <a:pt x="46" y="49"/>
                    </a:cubicBezTo>
                    <a:close/>
                    <a:moveTo>
                      <a:pt x="45" y="56"/>
                    </a:moveTo>
                    <a:cubicBezTo>
                      <a:pt x="45" y="56"/>
                      <a:pt x="46" y="55"/>
                      <a:pt x="46" y="55"/>
                    </a:cubicBezTo>
                    <a:cubicBezTo>
                      <a:pt x="47" y="55"/>
                      <a:pt x="47" y="56"/>
                      <a:pt x="47" y="56"/>
                    </a:cubicBezTo>
                    <a:cubicBezTo>
                      <a:pt x="47" y="57"/>
                      <a:pt x="45" y="57"/>
                      <a:pt x="45" y="56"/>
                    </a:cubicBezTo>
                    <a:close/>
                    <a:moveTo>
                      <a:pt x="14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105"/>
                      <a:pt x="5" y="110"/>
                      <a:pt x="11" y="110"/>
                    </a:cubicBezTo>
                    <a:cubicBezTo>
                      <a:pt x="53" y="110"/>
                      <a:pt x="53" y="110"/>
                      <a:pt x="53" y="110"/>
                    </a:cubicBezTo>
                    <a:cubicBezTo>
                      <a:pt x="74" y="143"/>
                      <a:pt x="74" y="143"/>
                      <a:pt x="74" y="143"/>
                    </a:cubicBezTo>
                    <a:cubicBezTo>
                      <a:pt x="74" y="144"/>
                      <a:pt x="75" y="145"/>
                      <a:pt x="76" y="145"/>
                    </a:cubicBezTo>
                    <a:cubicBezTo>
                      <a:pt x="77" y="145"/>
                      <a:pt x="78" y="144"/>
                      <a:pt x="79" y="143"/>
                    </a:cubicBezTo>
                    <a:cubicBezTo>
                      <a:pt x="100" y="110"/>
                      <a:pt x="100" y="110"/>
                      <a:pt x="100" y="110"/>
                    </a:cubicBezTo>
                    <a:cubicBezTo>
                      <a:pt x="141" y="110"/>
                      <a:pt x="141" y="110"/>
                      <a:pt x="141" y="110"/>
                    </a:cubicBezTo>
                    <a:cubicBezTo>
                      <a:pt x="147" y="110"/>
                      <a:pt x="152" y="105"/>
                      <a:pt x="152" y="99"/>
                    </a:cubicBezTo>
                    <a:cubicBezTo>
                      <a:pt x="152" y="11"/>
                      <a:pt x="152" y="11"/>
                      <a:pt x="152" y="11"/>
                    </a:cubicBezTo>
                    <a:cubicBezTo>
                      <a:pt x="152" y="5"/>
                      <a:pt x="147" y="0"/>
                      <a:pt x="141" y="0"/>
                    </a:cubicBezTo>
                    <a:close/>
                    <a:moveTo>
                      <a:pt x="146" y="99"/>
                    </a:moveTo>
                    <a:cubicBezTo>
                      <a:pt x="146" y="101"/>
                      <a:pt x="144" y="104"/>
                      <a:pt x="141" y="104"/>
                    </a:cubicBezTo>
                    <a:cubicBezTo>
                      <a:pt x="98" y="104"/>
                      <a:pt x="98" y="104"/>
                      <a:pt x="98" y="104"/>
                    </a:cubicBezTo>
                    <a:cubicBezTo>
                      <a:pt x="98" y="104"/>
                      <a:pt x="97" y="104"/>
                      <a:pt x="97" y="104"/>
                    </a:cubicBezTo>
                    <a:cubicBezTo>
                      <a:pt x="97" y="104"/>
                      <a:pt x="97" y="104"/>
                      <a:pt x="97" y="104"/>
                    </a:cubicBezTo>
                    <a:cubicBezTo>
                      <a:pt x="97" y="104"/>
                      <a:pt x="97" y="104"/>
                      <a:pt x="97" y="104"/>
                    </a:cubicBezTo>
                    <a:cubicBezTo>
                      <a:pt x="96" y="104"/>
                      <a:pt x="96" y="105"/>
                      <a:pt x="95" y="105"/>
                    </a:cubicBezTo>
                    <a:cubicBezTo>
                      <a:pt x="76" y="136"/>
                      <a:pt x="76" y="136"/>
                      <a:pt x="76" y="136"/>
                    </a:cubicBezTo>
                    <a:cubicBezTo>
                      <a:pt x="57" y="105"/>
                      <a:pt x="57" y="105"/>
                      <a:pt x="57" y="105"/>
                    </a:cubicBezTo>
                    <a:cubicBezTo>
                      <a:pt x="57" y="105"/>
                      <a:pt x="56" y="104"/>
                      <a:pt x="55" y="104"/>
                    </a:cubicBezTo>
                    <a:cubicBezTo>
                      <a:pt x="55" y="104"/>
                      <a:pt x="55" y="104"/>
                      <a:pt x="55" y="104"/>
                    </a:cubicBezTo>
                    <a:cubicBezTo>
                      <a:pt x="55" y="104"/>
                      <a:pt x="55" y="104"/>
                      <a:pt x="55" y="104"/>
                    </a:cubicBezTo>
                    <a:cubicBezTo>
                      <a:pt x="55" y="104"/>
                      <a:pt x="54" y="104"/>
                      <a:pt x="54" y="104"/>
                    </a:cubicBezTo>
                    <a:cubicBezTo>
                      <a:pt x="11" y="104"/>
                      <a:pt x="11" y="104"/>
                      <a:pt x="11" y="104"/>
                    </a:cubicBezTo>
                    <a:cubicBezTo>
                      <a:pt x="9" y="104"/>
                      <a:pt x="6" y="101"/>
                      <a:pt x="6" y="9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8"/>
                      <a:pt x="9" y="6"/>
                      <a:pt x="11" y="6"/>
                    </a:cubicBezTo>
                    <a:cubicBezTo>
                      <a:pt x="141" y="6"/>
                      <a:pt x="141" y="6"/>
                      <a:pt x="141" y="6"/>
                    </a:cubicBezTo>
                    <a:cubicBezTo>
                      <a:pt x="144" y="6"/>
                      <a:pt x="146" y="8"/>
                      <a:pt x="146" y="11"/>
                    </a:cubicBezTo>
                    <a:lnTo>
                      <a:pt x="146" y="99"/>
                    </a:lnTo>
                    <a:close/>
                    <a:moveTo>
                      <a:pt x="76" y="49"/>
                    </a:moveTo>
                    <a:cubicBezTo>
                      <a:pt x="72" y="49"/>
                      <a:pt x="69" y="53"/>
                      <a:pt x="69" y="56"/>
                    </a:cubicBezTo>
                    <a:cubicBezTo>
                      <a:pt x="69" y="60"/>
                      <a:pt x="72" y="63"/>
                      <a:pt x="76" y="63"/>
                    </a:cubicBezTo>
                    <a:cubicBezTo>
                      <a:pt x="80" y="63"/>
                      <a:pt x="83" y="60"/>
                      <a:pt x="83" y="56"/>
                    </a:cubicBezTo>
                    <a:cubicBezTo>
                      <a:pt x="83" y="53"/>
                      <a:pt x="80" y="49"/>
                      <a:pt x="76" y="49"/>
                    </a:cubicBezTo>
                    <a:close/>
                    <a:moveTo>
                      <a:pt x="75" y="56"/>
                    </a:moveTo>
                    <a:cubicBezTo>
                      <a:pt x="75" y="56"/>
                      <a:pt x="75" y="55"/>
                      <a:pt x="76" y="55"/>
                    </a:cubicBezTo>
                    <a:cubicBezTo>
                      <a:pt x="76" y="55"/>
                      <a:pt x="77" y="56"/>
                      <a:pt x="77" y="56"/>
                    </a:cubicBezTo>
                    <a:cubicBezTo>
                      <a:pt x="77" y="57"/>
                      <a:pt x="75" y="57"/>
                      <a:pt x="75" y="56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22" name="Freeform 156"/>
              <p:cNvSpPr>
                <a:spLocks noEditPoints="1"/>
              </p:cNvSpPr>
              <p:nvPr/>
            </p:nvSpPr>
            <p:spPr bwMode="auto">
              <a:xfrm>
                <a:off x="2923" y="-519"/>
                <a:ext cx="421" cy="425"/>
              </a:xfrm>
              <a:custGeom>
                <a:avLst/>
                <a:gdLst>
                  <a:gd name="T0" fmla="*/ 39 w 178"/>
                  <a:gd name="T1" fmla="*/ 57 h 180"/>
                  <a:gd name="T2" fmla="*/ 53 w 178"/>
                  <a:gd name="T3" fmla="*/ 57 h 180"/>
                  <a:gd name="T4" fmla="*/ 45 w 178"/>
                  <a:gd name="T5" fmla="*/ 57 h 180"/>
                  <a:gd name="T6" fmla="*/ 47 w 178"/>
                  <a:gd name="T7" fmla="*/ 57 h 180"/>
                  <a:gd name="T8" fmla="*/ 105 w 178"/>
                  <a:gd name="T9" fmla="*/ 50 h 180"/>
                  <a:gd name="T10" fmla="*/ 105 w 178"/>
                  <a:gd name="T11" fmla="*/ 63 h 180"/>
                  <a:gd name="T12" fmla="*/ 105 w 178"/>
                  <a:gd name="T13" fmla="*/ 50 h 180"/>
                  <a:gd name="T14" fmla="*/ 105 w 178"/>
                  <a:gd name="T15" fmla="*/ 56 h 180"/>
                  <a:gd name="T16" fmla="*/ 104 w 178"/>
                  <a:gd name="T17" fmla="*/ 57 h 180"/>
                  <a:gd name="T18" fmla="*/ 159 w 178"/>
                  <a:gd name="T19" fmla="*/ 26 h 180"/>
                  <a:gd name="T20" fmla="*/ 159 w 178"/>
                  <a:gd name="T21" fmla="*/ 32 h 180"/>
                  <a:gd name="T22" fmla="*/ 172 w 178"/>
                  <a:gd name="T23" fmla="*/ 37 h 180"/>
                  <a:gd name="T24" fmla="*/ 167 w 178"/>
                  <a:gd name="T25" fmla="*/ 130 h 180"/>
                  <a:gd name="T26" fmla="*/ 145 w 178"/>
                  <a:gd name="T27" fmla="*/ 133 h 180"/>
                  <a:gd name="T28" fmla="*/ 100 w 178"/>
                  <a:gd name="T29" fmla="*/ 131 h 180"/>
                  <a:gd name="T30" fmla="*/ 75 w 178"/>
                  <a:gd name="T31" fmla="*/ 130 h 180"/>
                  <a:gd name="T32" fmla="*/ 72 w 178"/>
                  <a:gd name="T33" fmla="*/ 133 h 180"/>
                  <a:gd name="T34" fmla="*/ 97 w 178"/>
                  <a:gd name="T35" fmla="*/ 136 h 180"/>
                  <a:gd name="T36" fmla="*/ 148 w 178"/>
                  <a:gd name="T37" fmla="*/ 180 h 180"/>
                  <a:gd name="T38" fmla="*/ 151 w 178"/>
                  <a:gd name="T39" fmla="*/ 177 h 180"/>
                  <a:gd name="T40" fmla="*/ 167 w 178"/>
                  <a:gd name="T41" fmla="*/ 136 h 180"/>
                  <a:gd name="T42" fmla="*/ 178 w 178"/>
                  <a:gd name="T43" fmla="*/ 37 h 180"/>
                  <a:gd name="T44" fmla="*/ 75 w 178"/>
                  <a:gd name="T45" fmla="*/ 50 h 180"/>
                  <a:gd name="T46" fmla="*/ 75 w 178"/>
                  <a:gd name="T47" fmla="*/ 63 h 180"/>
                  <a:gd name="T48" fmla="*/ 75 w 178"/>
                  <a:gd name="T49" fmla="*/ 50 h 180"/>
                  <a:gd name="T50" fmla="*/ 75 w 178"/>
                  <a:gd name="T51" fmla="*/ 56 h 180"/>
                  <a:gd name="T52" fmla="*/ 75 w 178"/>
                  <a:gd name="T53" fmla="*/ 57 h 180"/>
                  <a:gd name="T54" fmla="*/ 152 w 178"/>
                  <a:gd name="T55" fmla="*/ 99 h 180"/>
                  <a:gd name="T56" fmla="*/ 140 w 178"/>
                  <a:gd name="T57" fmla="*/ 0 h 180"/>
                  <a:gd name="T58" fmla="*/ 0 w 178"/>
                  <a:gd name="T59" fmla="*/ 11 h 180"/>
                  <a:gd name="T60" fmla="*/ 11 w 178"/>
                  <a:gd name="T61" fmla="*/ 110 h 180"/>
                  <a:gd name="T62" fmla="*/ 27 w 178"/>
                  <a:gd name="T63" fmla="*/ 151 h 180"/>
                  <a:gd name="T64" fmla="*/ 30 w 178"/>
                  <a:gd name="T65" fmla="*/ 154 h 180"/>
                  <a:gd name="T66" fmla="*/ 81 w 178"/>
                  <a:gd name="T67" fmla="*/ 110 h 180"/>
                  <a:gd name="T68" fmla="*/ 78 w 178"/>
                  <a:gd name="T69" fmla="*/ 105 h 180"/>
                  <a:gd name="T70" fmla="*/ 33 w 178"/>
                  <a:gd name="T71" fmla="*/ 107 h 180"/>
                  <a:gd name="T72" fmla="*/ 11 w 178"/>
                  <a:gd name="T73" fmla="*/ 104 h 180"/>
                  <a:gd name="T74" fmla="*/ 6 w 178"/>
                  <a:gd name="T75" fmla="*/ 11 h 180"/>
                  <a:gd name="T76" fmla="*/ 140 w 178"/>
                  <a:gd name="T77" fmla="*/ 6 h 180"/>
                  <a:gd name="T78" fmla="*/ 146 w 178"/>
                  <a:gd name="T79" fmla="*/ 99 h 180"/>
                  <a:gd name="T80" fmla="*/ 80 w 178"/>
                  <a:gd name="T81" fmla="*/ 104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8" h="180">
                    <a:moveTo>
                      <a:pt x="46" y="50"/>
                    </a:moveTo>
                    <a:cubicBezTo>
                      <a:pt x="42" y="50"/>
                      <a:pt x="39" y="53"/>
                      <a:pt x="39" y="57"/>
                    </a:cubicBezTo>
                    <a:cubicBezTo>
                      <a:pt x="39" y="60"/>
                      <a:pt x="42" y="63"/>
                      <a:pt x="46" y="63"/>
                    </a:cubicBezTo>
                    <a:cubicBezTo>
                      <a:pt x="49" y="63"/>
                      <a:pt x="53" y="60"/>
                      <a:pt x="53" y="57"/>
                    </a:cubicBezTo>
                    <a:cubicBezTo>
                      <a:pt x="53" y="53"/>
                      <a:pt x="49" y="50"/>
                      <a:pt x="46" y="50"/>
                    </a:cubicBezTo>
                    <a:close/>
                    <a:moveTo>
                      <a:pt x="45" y="57"/>
                    </a:moveTo>
                    <a:cubicBezTo>
                      <a:pt x="45" y="56"/>
                      <a:pt x="45" y="56"/>
                      <a:pt x="46" y="56"/>
                    </a:cubicBezTo>
                    <a:cubicBezTo>
                      <a:pt x="46" y="56"/>
                      <a:pt x="47" y="56"/>
                      <a:pt x="47" y="57"/>
                    </a:cubicBezTo>
                    <a:cubicBezTo>
                      <a:pt x="47" y="58"/>
                      <a:pt x="45" y="58"/>
                      <a:pt x="45" y="57"/>
                    </a:cubicBezTo>
                    <a:close/>
                    <a:moveTo>
                      <a:pt x="105" y="50"/>
                    </a:moveTo>
                    <a:cubicBezTo>
                      <a:pt x="102" y="50"/>
                      <a:pt x="98" y="53"/>
                      <a:pt x="98" y="57"/>
                    </a:cubicBezTo>
                    <a:cubicBezTo>
                      <a:pt x="98" y="60"/>
                      <a:pt x="102" y="63"/>
                      <a:pt x="105" y="63"/>
                    </a:cubicBezTo>
                    <a:cubicBezTo>
                      <a:pt x="109" y="63"/>
                      <a:pt x="112" y="60"/>
                      <a:pt x="112" y="57"/>
                    </a:cubicBezTo>
                    <a:cubicBezTo>
                      <a:pt x="112" y="53"/>
                      <a:pt x="109" y="50"/>
                      <a:pt x="105" y="50"/>
                    </a:cubicBezTo>
                    <a:close/>
                    <a:moveTo>
                      <a:pt x="104" y="57"/>
                    </a:moveTo>
                    <a:cubicBezTo>
                      <a:pt x="104" y="56"/>
                      <a:pt x="105" y="56"/>
                      <a:pt x="105" y="56"/>
                    </a:cubicBezTo>
                    <a:cubicBezTo>
                      <a:pt x="106" y="56"/>
                      <a:pt x="106" y="56"/>
                      <a:pt x="106" y="57"/>
                    </a:cubicBezTo>
                    <a:cubicBezTo>
                      <a:pt x="106" y="58"/>
                      <a:pt x="104" y="58"/>
                      <a:pt x="104" y="57"/>
                    </a:cubicBezTo>
                    <a:close/>
                    <a:moveTo>
                      <a:pt x="167" y="26"/>
                    </a:moveTo>
                    <a:cubicBezTo>
                      <a:pt x="159" y="26"/>
                      <a:pt x="159" y="26"/>
                      <a:pt x="159" y="26"/>
                    </a:cubicBezTo>
                    <a:cubicBezTo>
                      <a:pt x="158" y="26"/>
                      <a:pt x="156" y="27"/>
                      <a:pt x="156" y="29"/>
                    </a:cubicBezTo>
                    <a:cubicBezTo>
                      <a:pt x="156" y="31"/>
                      <a:pt x="158" y="32"/>
                      <a:pt x="159" y="32"/>
                    </a:cubicBezTo>
                    <a:cubicBezTo>
                      <a:pt x="167" y="32"/>
                      <a:pt x="167" y="32"/>
                      <a:pt x="167" y="32"/>
                    </a:cubicBezTo>
                    <a:cubicBezTo>
                      <a:pt x="170" y="32"/>
                      <a:pt x="172" y="34"/>
                      <a:pt x="172" y="37"/>
                    </a:cubicBezTo>
                    <a:cubicBezTo>
                      <a:pt x="172" y="125"/>
                      <a:pt x="172" y="125"/>
                      <a:pt x="172" y="125"/>
                    </a:cubicBezTo>
                    <a:cubicBezTo>
                      <a:pt x="172" y="128"/>
                      <a:pt x="170" y="130"/>
                      <a:pt x="167" y="130"/>
                    </a:cubicBezTo>
                    <a:cubicBezTo>
                      <a:pt x="148" y="130"/>
                      <a:pt x="148" y="130"/>
                      <a:pt x="148" y="130"/>
                    </a:cubicBezTo>
                    <a:cubicBezTo>
                      <a:pt x="146" y="130"/>
                      <a:pt x="145" y="131"/>
                      <a:pt x="145" y="133"/>
                    </a:cubicBezTo>
                    <a:cubicBezTo>
                      <a:pt x="145" y="171"/>
                      <a:pt x="145" y="171"/>
                      <a:pt x="145" y="171"/>
                    </a:cubicBezTo>
                    <a:cubicBezTo>
                      <a:pt x="100" y="131"/>
                      <a:pt x="100" y="131"/>
                      <a:pt x="100" y="131"/>
                    </a:cubicBezTo>
                    <a:cubicBezTo>
                      <a:pt x="100" y="130"/>
                      <a:pt x="99" y="130"/>
                      <a:pt x="98" y="130"/>
                    </a:cubicBezTo>
                    <a:cubicBezTo>
                      <a:pt x="75" y="130"/>
                      <a:pt x="75" y="130"/>
                      <a:pt x="75" y="130"/>
                    </a:cubicBezTo>
                    <a:cubicBezTo>
                      <a:pt x="75" y="130"/>
                      <a:pt x="75" y="130"/>
                      <a:pt x="75" y="130"/>
                    </a:cubicBezTo>
                    <a:cubicBezTo>
                      <a:pt x="73" y="130"/>
                      <a:pt x="72" y="131"/>
                      <a:pt x="72" y="133"/>
                    </a:cubicBezTo>
                    <a:cubicBezTo>
                      <a:pt x="72" y="135"/>
                      <a:pt x="73" y="136"/>
                      <a:pt x="75" y="136"/>
                    </a:cubicBezTo>
                    <a:cubicBezTo>
                      <a:pt x="97" y="136"/>
                      <a:pt x="97" y="136"/>
                      <a:pt x="97" y="136"/>
                    </a:cubicBezTo>
                    <a:cubicBezTo>
                      <a:pt x="146" y="179"/>
                      <a:pt x="146" y="179"/>
                      <a:pt x="146" y="179"/>
                    </a:cubicBezTo>
                    <a:cubicBezTo>
                      <a:pt x="146" y="180"/>
                      <a:pt x="147" y="180"/>
                      <a:pt x="148" y="180"/>
                    </a:cubicBezTo>
                    <a:cubicBezTo>
                      <a:pt x="148" y="180"/>
                      <a:pt x="149" y="180"/>
                      <a:pt x="149" y="180"/>
                    </a:cubicBezTo>
                    <a:cubicBezTo>
                      <a:pt x="150" y="179"/>
                      <a:pt x="151" y="178"/>
                      <a:pt x="151" y="177"/>
                    </a:cubicBezTo>
                    <a:cubicBezTo>
                      <a:pt x="151" y="136"/>
                      <a:pt x="151" y="136"/>
                      <a:pt x="151" y="136"/>
                    </a:cubicBezTo>
                    <a:cubicBezTo>
                      <a:pt x="167" y="136"/>
                      <a:pt x="167" y="136"/>
                      <a:pt x="167" y="136"/>
                    </a:cubicBezTo>
                    <a:cubicBezTo>
                      <a:pt x="173" y="136"/>
                      <a:pt x="178" y="131"/>
                      <a:pt x="178" y="125"/>
                    </a:cubicBezTo>
                    <a:cubicBezTo>
                      <a:pt x="178" y="37"/>
                      <a:pt x="178" y="37"/>
                      <a:pt x="178" y="37"/>
                    </a:cubicBezTo>
                    <a:cubicBezTo>
                      <a:pt x="178" y="31"/>
                      <a:pt x="173" y="26"/>
                      <a:pt x="167" y="26"/>
                    </a:cubicBezTo>
                    <a:close/>
                    <a:moveTo>
                      <a:pt x="75" y="50"/>
                    </a:moveTo>
                    <a:cubicBezTo>
                      <a:pt x="72" y="50"/>
                      <a:pt x="69" y="53"/>
                      <a:pt x="69" y="57"/>
                    </a:cubicBezTo>
                    <a:cubicBezTo>
                      <a:pt x="69" y="60"/>
                      <a:pt x="72" y="63"/>
                      <a:pt x="75" y="63"/>
                    </a:cubicBezTo>
                    <a:cubicBezTo>
                      <a:pt x="79" y="63"/>
                      <a:pt x="82" y="60"/>
                      <a:pt x="82" y="57"/>
                    </a:cubicBezTo>
                    <a:cubicBezTo>
                      <a:pt x="82" y="53"/>
                      <a:pt x="79" y="50"/>
                      <a:pt x="75" y="50"/>
                    </a:cubicBezTo>
                    <a:close/>
                    <a:moveTo>
                      <a:pt x="75" y="57"/>
                    </a:moveTo>
                    <a:cubicBezTo>
                      <a:pt x="75" y="56"/>
                      <a:pt x="75" y="56"/>
                      <a:pt x="75" y="56"/>
                    </a:cubicBezTo>
                    <a:cubicBezTo>
                      <a:pt x="76" y="56"/>
                      <a:pt x="76" y="56"/>
                      <a:pt x="76" y="57"/>
                    </a:cubicBezTo>
                    <a:cubicBezTo>
                      <a:pt x="76" y="58"/>
                      <a:pt x="75" y="58"/>
                      <a:pt x="75" y="57"/>
                    </a:cubicBezTo>
                    <a:close/>
                    <a:moveTo>
                      <a:pt x="140" y="110"/>
                    </a:moveTo>
                    <a:cubicBezTo>
                      <a:pt x="147" y="110"/>
                      <a:pt x="152" y="105"/>
                      <a:pt x="152" y="99"/>
                    </a:cubicBezTo>
                    <a:cubicBezTo>
                      <a:pt x="152" y="11"/>
                      <a:pt x="152" y="11"/>
                      <a:pt x="152" y="11"/>
                    </a:cubicBezTo>
                    <a:cubicBezTo>
                      <a:pt x="152" y="5"/>
                      <a:pt x="147" y="0"/>
                      <a:pt x="14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105"/>
                      <a:pt x="5" y="110"/>
                      <a:pt x="11" y="110"/>
                    </a:cubicBezTo>
                    <a:cubicBezTo>
                      <a:pt x="27" y="110"/>
                      <a:pt x="27" y="110"/>
                      <a:pt x="27" y="110"/>
                    </a:cubicBezTo>
                    <a:cubicBezTo>
                      <a:pt x="27" y="151"/>
                      <a:pt x="27" y="151"/>
                      <a:pt x="27" y="151"/>
                    </a:cubicBezTo>
                    <a:cubicBezTo>
                      <a:pt x="27" y="153"/>
                      <a:pt x="28" y="154"/>
                      <a:pt x="29" y="154"/>
                    </a:cubicBezTo>
                    <a:cubicBezTo>
                      <a:pt x="29" y="154"/>
                      <a:pt x="30" y="154"/>
                      <a:pt x="30" y="154"/>
                    </a:cubicBezTo>
                    <a:cubicBezTo>
                      <a:pt x="31" y="154"/>
                      <a:pt x="31" y="154"/>
                      <a:pt x="32" y="154"/>
                    </a:cubicBezTo>
                    <a:cubicBezTo>
                      <a:pt x="81" y="110"/>
                      <a:pt x="81" y="110"/>
                      <a:pt x="81" y="110"/>
                    </a:cubicBezTo>
                    <a:lnTo>
                      <a:pt x="140" y="110"/>
                    </a:lnTo>
                    <a:close/>
                    <a:moveTo>
                      <a:pt x="78" y="105"/>
                    </a:moveTo>
                    <a:cubicBezTo>
                      <a:pt x="33" y="145"/>
                      <a:pt x="33" y="145"/>
                      <a:pt x="33" y="145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3" y="105"/>
                      <a:pt x="32" y="104"/>
                      <a:pt x="30" y="104"/>
                    </a:cubicBezTo>
                    <a:cubicBezTo>
                      <a:pt x="11" y="104"/>
                      <a:pt x="11" y="104"/>
                      <a:pt x="11" y="104"/>
                    </a:cubicBezTo>
                    <a:cubicBezTo>
                      <a:pt x="8" y="104"/>
                      <a:pt x="6" y="102"/>
                      <a:pt x="6" y="9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9"/>
                      <a:pt x="8" y="6"/>
                      <a:pt x="11" y="6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43" y="6"/>
                      <a:pt x="146" y="9"/>
                      <a:pt x="146" y="11"/>
                    </a:cubicBezTo>
                    <a:cubicBezTo>
                      <a:pt x="146" y="99"/>
                      <a:pt x="146" y="99"/>
                      <a:pt x="146" y="99"/>
                    </a:cubicBezTo>
                    <a:cubicBezTo>
                      <a:pt x="146" y="102"/>
                      <a:pt x="143" y="104"/>
                      <a:pt x="140" y="104"/>
                    </a:cubicBezTo>
                    <a:cubicBezTo>
                      <a:pt x="80" y="104"/>
                      <a:pt x="80" y="104"/>
                      <a:pt x="80" y="104"/>
                    </a:cubicBezTo>
                    <a:cubicBezTo>
                      <a:pt x="79" y="104"/>
                      <a:pt x="78" y="104"/>
                      <a:pt x="78" y="105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23" name="Freeform 157"/>
              <p:cNvSpPr>
                <a:spLocks noEditPoints="1"/>
              </p:cNvSpPr>
              <p:nvPr/>
            </p:nvSpPr>
            <p:spPr bwMode="auto">
              <a:xfrm>
                <a:off x="2240" y="-488"/>
                <a:ext cx="359" cy="364"/>
              </a:xfrm>
              <a:custGeom>
                <a:avLst/>
                <a:gdLst>
                  <a:gd name="T0" fmla="*/ 46 w 152"/>
                  <a:gd name="T1" fmla="*/ 50 h 154"/>
                  <a:gd name="T2" fmla="*/ 39 w 152"/>
                  <a:gd name="T3" fmla="*/ 57 h 154"/>
                  <a:gd name="T4" fmla="*/ 46 w 152"/>
                  <a:gd name="T5" fmla="*/ 63 h 154"/>
                  <a:gd name="T6" fmla="*/ 53 w 152"/>
                  <a:gd name="T7" fmla="*/ 57 h 154"/>
                  <a:gd name="T8" fmla="*/ 46 w 152"/>
                  <a:gd name="T9" fmla="*/ 50 h 154"/>
                  <a:gd name="T10" fmla="*/ 45 w 152"/>
                  <a:gd name="T11" fmla="*/ 57 h 154"/>
                  <a:gd name="T12" fmla="*/ 46 w 152"/>
                  <a:gd name="T13" fmla="*/ 56 h 154"/>
                  <a:gd name="T14" fmla="*/ 47 w 152"/>
                  <a:gd name="T15" fmla="*/ 57 h 154"/>
                  <a:gd name="T16" fmla="*/ 45 w 152"/>
                  <a:gd name="T17" fmla="*/ 57 h 154"/>
                  <a:gd name="T18" fmla="*/ 105 w 152"/>
                  <a:gd name="T19" fmla="*/ 50 h 154"/>
                  <a:gd name="T20" fmla="*/ 98 w 152"/>
                  <a:gd name="T21" fmla="*/ 57 h 154"/>
                  <a:gd name="T22" fmla="*/ 105 w 152"/>
                  <a:gd name="T23" fmla="*/ 63 h 154"/>
                  <a:gd name="T24" fmla="*/ 112 w 152"/>
                  <a:gd name="T25" fmla="*/ 57 h 154"/>
                  <a:gd name="T26" fmla="*/ 105 w 152"/>
                  <a:gd name="T27" fmla="*/ 50 h 154"/>
                  <a:gd name="T28" fmla="*/ 104 w 152"/>
                  <a:gd name="T29" fmla="*/ 57 h 154"/>
                  <a:gd name="T30" fmla="*/ 105 w 152"/>
                  <a:gd name="T31" fmla="*/ 56 h 154"/>
                  <a:gd name="T32" fmla="*/ 106 w 152"/>
                  <a:gd name="T33" fmla="*/ 57 h 154"/>
                  <a:gd name="T34" fmla="*/ 104 w 152"/>
                  <a:gd name="T35" fmla="*/ 57 h 154"/>
                  <a:gd name="T36" fmla="*/ 75 w 152"/>
                  <a:gd name="T37" fmla="*/ 50 h 154"/>
                  <a:gd name="T38" fmla="*/ 69 w 152"/>
                  <a:gd name="T39" fmla="*/ 57 h 154"/>
                  <a:gd name="T40" fmla="*/ 75 w 152"/>
                  <a:gd name="T41" fmla="*/ 63 h 154"/>
                  <a:gd name="T42" fmla="*/ 82 w 152"/>
                  <a:gd name="T43" fmla="*/ 57 h 154"/>
                  <a:gd name="T44" fmla="*/ 75 w 152"/>
                  <a:gd name="T45" fmla="*/ 50 h 154"/>
                  <a:gd name="T46" fmla="*/ 75 w 152"/>
                  <a:gd name="T47" fmla="*/ 57 h 154"/>
                  <a:gd name="T48" fmla="*/ 75 w 152"/>
                  <a:gd name="T49" fmla="*/ 56 h 154"/>
                  <a:gd name="T50" fmla="*/ 76 w 152"/>
                  <a:gd name="T51" fmla="*/ 57 h 154"/>
                  <a:gd name="T52" fmla="*/ 75 w 152"/>
                  <a:gd name="T53" fmla="*/ 57 h 154"/>
                  <a:gd name="T54" fmla="*/ 140 w 152"/>
                  <a:gd name="T55" fmla="*/ 0 h 154"/>
                  <a:gd name="T56" fmla="*/ 11 w 152"/>
                  <a:gd name="T57" fmla="*/ 0 h 154"/>
                  <a:gd name="T58" fmla="*/ 0 w 152"/>
                  <a:gd name="T59" fmla="*/ 11 h 154"/>
                  <a:gd name="T60" fmla="*/ 0 w 152"/>
                  <a:gd name="T61" fmla="*/ 99 h 154"/>
                  <a:gd name="T62" fmla="*/ 11 w 152"/>
                  <a:gd name="T63" fmla="*/ 110 h 154"/>
                  <a:gd name="T64" fmla="*/ 27 w 152"/>
                  <a:gd name="T65" fmla="*/ 110 h 154"/>
                  <a:gd name="T66" fmla="*/ 27 w 152"/>
                  <a:gd name="T67" fmla="*/ 151 h 154"/>
                  <a:gd name="T68" fmla="*/ 29 w 152"/>
                  <a:gd name="T69" fmla="*/ 154 h 154"/>
                  <a:gd name="T70" fmla="*/ 30 w 152"/>
                  <a:gd name="T71" fmla="*/ 154 h 154"/>
                  <a:gd name="T72" fmla="*/ 32 w 152"/>
                  <a:gd name="T73" fmla="*/ 154 h 154"/>
                  <a:gd name="T74" fmla="*/ 81 w 152"/>
                  <a:gd name="T75" fmla="*/ 110 h 154"/>
                  <a:gd name="T76" fmla="*/ 140 w 152"/>
                  <a:gd name="T77" fmla="*/ 110 h 154"/>
                  <a:gd name="T78" fmla="*/ 152 w 152"/>
                  <a:gd name="T79" fmla="*/ 99 h 154"/>
                  <a:gd name="T80" fmla="*/ 152 w 152"/>
                  <a:gd name="T81" fmla="*/ 11 h 154"/>
                  <a:gd name="T82" fmla="*/ 140 w 152"/>
                  <a:gd name="T83" fmla="*/ 0 h 154"/>
                  <a:gd name="T84" fmla="*/ 146 w 152"/>
                  <a:gd name="T85" fmla="*/ 99 h 154"/>
                  <a:gd name="T86" fmla="*/ 140 w 152"/>
                  <a:gd name="T87" fmla="*/ 104 h 154"/>
                  <a:gd name="T88" fmla="*/ 80 w 152"/>
                  <a:gd name="T89" fmla="*/ 104 h 154"/>
                  <a:gd name="T90" fmla="*/ 78 w 152"/>
                  <a:gd name="T91" fmla="*/ 105 h 154"/>
                  <a:gd name="T92" fmla="*/ 33 w 152"/>
                  <a:gd name="T93" fmla="*/ 145 h 154"/>
                  <a:gd name="T94" fmla="*/ 33 w 152"/>
                  <a:gd name="T95" fmla="*/ 107 h 154"/>
                  <a:gd name="T96" fmla="*/ 30 w 152"/>
                  <a:gd name="T97" fmla="*/ 104 h 154"/>
                  <a:gd name="T98" fmla="*/ 11 w 152"/>
                  <a:gd name="T99" fmla="*/ 104 h 154"/>
                  <a:gd name="T100" fmla="*/ 6 w 152"/>
                  <a:gd name="T101" fmla="*/ 99 h 154"/>
                  <a:gd name="T102" fmla="*/ 6 w 152"/>
                  <a:gd name="T103" fmla="*/ 11 h 154"/>
                  <a:gd name="T104" fmla="*/ 11 w 152"/>
                  <a:gd name="T105" fmla="*/ 6 h 154"/>
                  <a:gd name="T106" fmla="*/ 140 w 152"/>
                  <a:gd name="T107" fmla="*/ 6 h 154"/>
                  <a:gd name="T108" fmla="*/ 146 w 152"/>
                  <a:gd name="T109" fmla="*/ 11 h 154"/>
                  <a:gd name="T110" fmla="*/ 146 w 152"/>
                  <a:gd name="T111" fmla="*/ 99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52" h="154">
                    <a:moveTo>
                      <a:pt x="46" y="50"/>
                    </a:moveTo>
                    <a:cubicBezTo>
                      <a:pt x="42" y="50"/>
                      <a:pt x="39" y="53"/>
                      <a:pt x="39" y="57"/>
                    </a:cubicBezTo>
                    <a:cubicBezTo>
                      <a:pt x="39" y="60"/>
                      <a:pt x="42" y="63"/>
                      <a:pt x="46" y="63"/>
                    </a:cubicBezTo>
                    <a:cubicBezTo>
                      <a:pt x="49" y="63"/>
                      <a:pt x="53" y="60"/>
                      <a:pt x="53" y="57"/>
                    </a:cubicBezTo>
                    <a:cubicBezTo>
                      <a:pt x="53" y="53"/>
                      <a:pt x="49" y="50"/>
                      <a:pt x="46" y="50"/>
                    </a:cubicBezTo>
                    <a:close/>
                    <a:moveTo>
                      <a:pt x="45" y="57"/>
                    </a:moveTo>
                    <a:cubicBezTo>
                      <a:pt x="45" y="56"/>
                      <a:pt x="45" y="56"/>
                      <a:pt x="46" y="56"/>
                    </a:cubicBezTo>
                    <a:cubicBezTo>
                      <a:pt x="46" y="56"/>
                      <a:pt x="47" y="56"/>
                      <a:pt x="47" y="57"/>
                    </a:cubicBezTo>
                    <a:cubicBezTo>
                      <a:pt x="47" y="57"/>
                      <a:pt x="45" y="57"/>
                      <a:pt x="45" y="57"/>
                    </a:cubicBezTo>
                    <a:close/>
                    <a:moveTo>
                      <a:pt x="105" y="50"/>
                    </a:moveTo>
                    <a:cubicBezTo>
                      <a:pt x="102" y="50"/>
                      <a:pt x="98" y="53"/>
                      <a:pt x="98" y="57"/>
                    </a:cubicBezTo>
                    <a:cubicBezTo>
                      <a:pt x="98" y="60"/>
                      <a:pt x="102" y="63"/>
                      <a:pt x="105" y="63"/>
                    </a:cubicBezTo>
                    <a:cubicBezTo>
                      <a:pt x="109" y="63"/>
                      <a:pt x="112" y="60"/>
                      <a:pt x="112" y="57"/>
                    </a:cubicBezTo>
                    <a:cubicBezTo>
                      <a:pt x="112" y="53"/>
                      <a:pt x="109" y="50"/>
                      <a:pt x="105" y="50"/>
                    </a:cubicBezTo>
                    <a:close/>
                    <a:moveTo>
                      <a:pt x="104" y="57"/>
                    </a:moveTo>
                    <a:cubicBezTo>
                      <a:pt x="104" y="56"/>
                      <a:pt x="105" y="56"/>
                      <a:pt x="105" y="56"/>
                    </a:cubicBezTo>
                    <a:cubicBezTo>
                      <a:pt x="106" y="56"/>
                      <a:pt x="106" y="56"/>
                      <a:pt x="106" y="57"/>
                    </a:cubicBezTo>
                    <a:cubicBezTo>
                      <a:pt x="106" y="57"/>
                      <a:pt x="104" y="57"/>
                      <a:pt x="104" y="57"/>
                    </a:cubicBezTo>
                    <a:close/>
                    <a:moveTo>
                      <a:pt x="75" y="50"/>
                    </a:moveTo>
                    <a:cubicBezTo>
                      <a:pt x="72" y="50"/>
                      <a:pt x="69" y="53"/>
                      <a:pt x="69" y="57"/>
                    </a:cubicBezTo>
                    <a:cubicBezTo>
                      <a:pt x="69" y="60"/>
                      <a:pt x="72" y="63"/>
                      <a:pt x="75" y="63"/>
                    </a:cubicBezTo>
                    <a:cubicBezTo>
                      <a:pt x="79" y="63"/>
                      <a:pt x="82" y="60"/>
                      <a:pt x="82" y="57"/>
                    </a:cubicBezTo>
                    <a:cubicBezTo>
                      <a:pt x="82" y="53"/>
                      <a:pt x="79" y="50"/>
                      <a:pt x="75" y="50"/>
                    </a:cubicBezTo>
                    <a:close/>
                    <a:moveTo>
                      <a:pt x="75" y="57"/>
                    </a:moveTo>
                    <a:cubicBezTo>
                      <a:pt x="75" y="56"/>
                      <a:pt x="75" y="56"/>
                      <a:pt x="75" y="56"/>
                    </a:cubicBezTo>
                    <a:cubicBezTo>
                      <a:pt x="76" y="56"/>
                      <a:pt x="76" y="56"/>
                      <a:pt x="76" y="57"/>
                    </a:cubicBezTo>
                    <a:cubicBezTo>
                      <a:pt x="76" y="58"/>
                      <a:pt x="75" y="57"/>
                      <a:pt x="75" y="57"/>
                    </a:cubicBezTo>
                    <a:close/>
                    <a:moveTo>
                      <a:pt x="140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5" y="0"/>
                      <a:pt x="0" y="5"/>
                      <a:pt x="0" y="11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105"/>
                      <a:pt x="5" y="110"/>
                      <a:pt x="11" y="110"/>
                    </a:cubicBezTo>
                    <a:cubicBezTo>
                      <a:pt x="27" y="110"/>
                      <a:pt x="27" y="110"/>
                      <a:pt x="27" y="110"/>
                    </a:cubicBezTo>
                    <a:cubicBezTo>
                      <a:pt x="27" y="151"/>
                      <a:pt x="27" y="151"/>
                      <a:pt x="27" y="151"/>
                    </a:cubicBezTo>
                    <a:cubicBezTo>
                      <a:pt x="27" y="152"/>
                      <a:pt x="28" y="154"/>
                      <a:pt x="29" y="154"/>
                    </a:cubicBezTo>
                    <a:cubicBezTo>
                      <a:pt x="29" y="154"/>
                      <a:pt x="30" y="154"/>
                      <a:pt x="30" y="154"/>
                    </a:cubicBezTo>
                    <a:cubicBezTo>
                      <a:pt x="31" y="154"/>
                      <a:pt x="31" y="154"/>
                      <a:pt x="32" y="154"/>
                    </a:cubicBezTo>
                    <a:cubicBezTo>
                      <a:pt x="81" y="110"/>
                      <a:pt x="81" y="110"/>
                      <a:pt x="81" y="110"/>
                    </a:cubicBezTo>
                    <a:cubicBezTo>
                      <a:pt x="140" y="110"/>
                      <a:pt x="140" y="110"/>
                      <a:pt x="140" y="110"/>
                    </a:cubicBezTo>
                    <a:cubicBezTo>
                      <a:pt x="147" y="110"/>
                      <a:pt x="152" y="105"/>
                      <a:pt x="152" y="99"/>
                    </a:cubicBezTo>
                    <a:cubicBezTo>
                      <a:pt x="152" y="11"/>
                      <a:pt x="152" y="11"/>
                      <a:pt x="152" y="11"/>
                    </a:cubicBezTo>
                    <a:cubicBezTo>
                      <a:pt x="152" y="5"/>
                      <a:pt x="147" y="0"/>
                      <a:pt x="140" y="0"/>
                    </a:cubicBezTo>
                    <a:close/>
                    <a:moveTo>
                      <a:pt x="146" y="99"/>
                    </a:moveTo>
                    <a:cubicBezTo>
                      <a:pt x="146" y="102"/>
                      <a:pt x="143" y="104"/>
                      <a:pt x="140" y="104"/>
                    </a:cubicBezTo>
                    <a:cubicBezTo>
                      <a:pt x="80" y="104"/>
                      <a:pt x="80" y="104"/>
                      <a:pt x="80" y="104"/>
                    </a:cubicBezTo>
                    <a:cubicBezTo>
                      <a:pt x="79" y="104"/>
                      <a:pt x="78" y="104"/>
                      <a:pt x="78" y="105"/>
                    </a:cubicBezTo>
                    <a:cubicBezTo>
                      <a:pt x="33" y="145"/>
                      <a:pt x="33" y="145"/>
                      <a:pt x="33" y="145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3" y="105"/>
                      <a:pt x="32" y="104"/>
                      <a:pt x="30" y="104"/>
                    </a:cubicBezTo>
                    <a:cubicBezTo>
                      <a:pt x="11" y="104"/>
                      <a:pt x="11" y="104"/>
                      <a:pt x="11" y="104"/>
                    </a:cubicBezTo>
                    <a:cubicBezTo>
                      <a:pt x="8" y="104"/>
                      <a:pt x="6" y="102"/>
                      <a:pt x="6" y="9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8"/>
                      <a:pt x="8" y="6"/>
                      <a:pt x="11" y="6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43" y="6"/>
                      <a:pt x="146" y="8"/>
                      <a:pt x="146" y="11"/>
                    </a:cubicBezTo>
                    <a:lnTo>
                      <a:pt x="146" y="99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24" name="Freeform 158"/>
              <p:cNvSpPr>
                <a:spLocks noEditPoints="1"/>
              </p:cNvSpPr>
              <p:nvPr/>
            </p:nvSpPr>
            <p:spPr bwMode="auto">
              <a:xfrm>
                <a:off x="1526" y="-488"/>
                <a:ext cx="357" cy="364"/>
              </a:xfrm>
              <a:custGeom>
                <a:avLst/>
                <a:gdLst>
                  <a:gd name="T0" fmla="*/ 140 w 151"/>
                  <a:gd name="T1" fmla="*/ 0 h 154"/>
                  <a:gd name="T2" fmla="*/ 11 w 151"/>
                  <a:gd name="T3" fmla="*/ 0 h 154"/>
                  <a:gd name="T4" fmla="*/ 0 w 151"/>
                  <a:gd name="T5" fmla="*/ 11 h 154"/>
                  <a:gd name="T6" fmla="*/ 0 w 151"/>
                  <a:gd name="T7" fmla="*/ 99 h 154"/>
                  <a:gd name="T8" fmla="*/ 11 w 151"/>
                  <a:gd name="T9" fmla="*/ 110 h 154"/>
                  <a:gd name="T10" fmla="*/ 27 w 151"/>
                  <a:gd name="T11" fmla="*/ 110 h 154"/>
                  <a:gd name="T12" fmla="*/ 27 w 151"/>
                  <a:gd name="T13" fmla="*/ 151 h 154"/>
                  <a:gd name="T14" fmla="*/ 29 w 151"/>
                  <a:gd name="T15" fmla="*/ 154 h 154"/>
                  <a:gd name="T16" fmla="*/ 30 w 151"/>
                  <a:gd name="T17" fmla="*/ 154 h 154"/>
                  <a:gd name="T18" fmla="*/ 32 w 151"/>
                  <a:gd name="T19" fmla="*/ 154 h 154"/>
                  <a:gd name="T20" fmla="*/ 81 w 151"/>
                  <a:gd name="T21" fmla="*/ 110 h 154"/>
                  <a:gd name="T22" fmla="*/ 140 w 151"/>
                  <a:gd name="T23" fmla="*/ 110 h 154"/>
                  <a:gd name="T24" fmla="*/ 151 w 151"/>
                  <a:gd name="T25" fmla="*/ 99 h 154"/>
                  <a:gd name="T26" fmla="*/ 151 w 151"/>
                  <a:gd name="T27" fmla="*/ 11 h 154"/>
                  <a:gd name="T28" fmla="*/ 140 w 151"/>
                  <a:gd name="T29" fmla="*/ 0 h 154"/>
                  <a:gd name="T30" fmla="*/ 145 w 151"/>
                  <a:gd name="T31" fmla="*/ 99 h 154"/>
                  <a:gd name="T32" fmla="*/ 140 w 151"/>
                  <a:gd name="T33" fmla="*/ 104 h 154"/>
                  <a:gd name="T34" fmla="*/ 80 w 151"/>
                  <a:gd name="T35" fmla="*/ 104 h 154"/>
                  <a:gd name="T36" fmla="*/ 78 w 151"/>
                  <a:gd name="T37" fmla="*/ 105 h 154"/>
                  <a:gd name="T38" fmla="*/ 33 w 151"/>
                  <a:gd name="T39" fmla="*/ 145 h 154"/>
                  <a:gd name="T40" fmla="*/ 33 w 151"/>
                  <a:gd name="T41" fmla="*/ 107 h 154"/>
                  <a:gd name="T42" fmla="*/ 30 w 151"/>
                  <a:gd name="T43" fmla="*/ 104 h 154"/>
                  <a:gd name="T44" fmla="*/ 11 w 151"/>
                  <a:gd name="T45" fmla="*/ 104 h 154"/>
                  <a:gd name="T46" fmla="*/ 6 w 151"/>
                  <a:gd name="T47" fmla="*/ 99 h 154"/>
                  <a:gd name="T48" fmla="*/ 6 w 151"/>
                  <a:gd name="T49" fmla="*/ 11 h 154"/>
                  <a:gd name="T50" fmla="*/ 11 w 151"/>
                  <a:gd name="T51" fmla="*/ 6 h 154"/>
                  <a:gd name="T52" fmla="*/ 140 w 151"/>
                  <a:gd name="T53" fmla="*/ 6 h 154"/>
                  <a:gd name="T54" fmla="*/ 145 w 151"/>
                  <a:gd name="T55" fmla="*/ 11 h 154"/>
                  <a:gd name="T56" fmla="*/ 145 w 151"/>
                  <a:gd name="T57" fmla="*/ 99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51" h="154">
                    <a:moveTo>
                      <a:pt x="140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4" y="0"/>
                      <a:pt x="0" y="5"/>
                      <a:pt x="0" y="11"/>
                    </a:cubicBezTo>
                    <a:cubicBezTo>
                      <a:pt x="0" y="99"/>
                      <a:pt x="0" y="99"/>
                      <a:pt x="0" y="99"/>
                    </a:cubicBezTo>
                    <a:cubicBezTo>
                      <a:pt x="0" y="105"/>
                      <a:pt x="4" y="110"/>
                      <a:pt x="11" y="110"/>
                    </a:cubicBezTo>
                    <a:cubicBezTo>
                      <a:pt x="27" y="110"/>
                      <a:pt x="27" y="110"/>
                      <a:pt x="27" y="110"/>
                    </a:cubicBezTo>
                    <a:cubicBezTo>
                      <a:pt x="27" y="151"/>
                      <a:pt x="27" y="151"/>
                      <a:pt x="27" y="151"/>
                    </a:cubicBezTo>
                    <a:cubicBezTo>
                      <a:pt x="27" y="152"/>
                      <a:pt x="28" y="154"/>
                      <a:pt x="29" y="154"/>
                    </a:cubicBezTo>
                    <a:cubicBezTo>
                      <a:pt x="29" y="154"/>
                      <a:pt x="29" y="154"/>
                      <a:pt x="30" y="154"/>
                    </a:cubicBezTo>
                    <a:cubicBezTo>
                      <a:pt x="31" y="154"/>
                      <a:pt x="31" y="154"/>
                      <a:pt x="32" y="154"/>
                    </a:cubicBezTo>
                    <a:cubicBezTo>
                      <a:pt x="81" y="110"/>
                      <a:pt x="81" y="110"/>
                      <a:pt x="81" y="110"/>
                    </a:cubicBezTo>
                    <a:cubicBezTo>
                      <a:pt x="140" y="110"/>
                      <a:pt x="140" y="110"/>
                      <a:pt x="140" y="110"/>
                    </a:cubicBezTo>
                    <a:cubicBezTo>
                      <a:pt x="146" y="110"/>
                      <a:pt x="151" y="105"/>
                      <a:pt x="151" y="99"/>
                    </a:cubicBezTo>
                    <a:cubicBezTo>
                      <a:pt x="151" y="11"/>
                      <a:pt x="151" y="11"/>
                      <a:pt x="151" y="11"/>
                    </a:cubicBezTo>
                    <a:cubicBezTo>
                      <a:pt x="151" y="5"/>
                      <a:pt x="146" y="0"/>
                      <a:pt x="140" y="0"/>
                    </a:cubicBezTo>
                    <a:close/>
                    <a:moveTo>
                      <a:pt x="145" y="99"/>
                    </a:moveTo>
                    <a:cubicBezTo>
                      <a:pt x="145" y="102"/>
                      <a:pt x="143" y="104"/>
                      <a:pt x="140" y="104"/>
                    </a:cubicBezTo>
                    <a:cubicBezTo>
                      <a:pt x="80" y="104"/>
                      <a:pt x="80" y="104"/>
                      <a:pt x="80" y="104"/>
                    </a:cubicBezTo>
                    <a:cubicBezTo>
                      <a:pt x="79" y="104"/>
                      <a:pt x="78" y="104"/>
                      <a:pt x="78" y="105"/>
                    </a:cubicBezTo>
                    <a:cubicBezTo>
                      <a:pt x="33" y="145"/>
                      <a:pt x="33" y="145"/>
                      <a:pt x="33" y="145"/>
                    </a:cubicBezTo>
                    <a:cubicBezTo>
                      <a:pt x="33" y="107"/>
                      <a:pt x="33" y="107"/>
                      <a:pt x="33" y="107"/>
                    </a:cubicBezTo>
                    <a:cubicBezTo>
                      <a:pt x="33" y="105"/>
                      <a:pt x="31" y="104"/>
                      <a:pt x="30" y="104"/>
                    </a:cubicBezTo>
                    <a:cubicBezTo>
                      <a:pt x="11" y="104"/>
                      <a:pt x="11" y="104"/>
                      <a:pt x="11" y="104"/>
                    </a:cubicBezTo>
                    <a:cubicBezTo>
                      <a:pt x="8" y="104"/>
                      <a:pt x="6" y="102"/>
                      <a:pt x="6" y="99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8"/>
                      <a:pt x="8" y="6"/>
                      <a:pt x="11" y="6"/>
                    </a:cubicBezTo>
                    <a:cubicBezTo>
                      <a:pt x="140" y="6"/>
                      <a:pt x="140" y="6"/>
                      <a:pt x="140" y="6"/>
                    </a:cubicBezTo>
                    <a:cubicBezTo>
                      <a:pt x="143" y="6"/>
                      <a:pt x="145" y="8"/>
                      <a:pt x="145" y="11"/>
                    </a:cubicBezTo>
                    <a:lnTo>
                      <a:pt x="145" y="99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25" name="Freeform 159"/>
              <p:cNvSpPr>
                <a:spLocks noEditPoints="1"/>
              </p:cNvSpPr>
              <p:nvPr/>
            </p:nvSpPr>
            <p:spPr bwMode="auto">
              <a:xfrm>
                <a:off x="732" y="-467"/>
                <a:ext cx="515" cy="324"/>
              </a:xfrm>
              <a:custGeom>
                <a:avLst/>
                <a:gdLst>
                  <a:gd name="T0" fmla="*/ 153 w 218"/>
                  <a:gd name="T1" fmla="*/ 59 h 137"/>
                  <a:gd name="T2" fmla="*/ 80 w 218"/>
                  <a:gd name="T3" fmla="*/ 0 h 137"/>
                  <a:gd name="T4" fmla="*/ 0 w 218"/>
                  <a:gd name="T5" fmla="*/ 59 h 137"/>
                  <a:gd name="T6" fmla="*/ 30 w 218"/>
                  <a:gd name="T7" fmla="*/ 105 h 137"/>
                  <a:gd name="T8" fmla="*/ 30 w 218"/>
                  <a:gd name="T9" fmla="*/ 110 h 137"/>
                  <a:gd name="T10" fmla="*/ 12 w 218"/>
                  <a:gd name="T11" fmla="*/ 130 h 137"/>
                  <a:gd name="T12" fmla="*/ 10 w 218"/>
                  <a:gd name="T13" fmla="*/ 133 h 137"/>
                  <a:gd name="T14" fmla="*/ 13 w 218"/>
                  <a:gd name="T15" fmla="*/ 136 h 137"/>
                  <a:gd name="T16" fmla="*/ 20 w 218"/>
                  <a:gd name="T17" fmla="*/ 136 h 137"/>
                  <a:gd name="T18" fmla="*/ 66 w 218"/>
                  <a:gd name="T19" fmla="*/ 116 h 137"/>
                  <a:gd name="T20" fmla="*/ 69 w 218"/>
                  <a:gd name="T21" fmla="*/ 116 h 137"/>
                  <a:gd name="T22" fmla="*/ 80 w 218"/>
                  <a:gd name="T23" fmla="*/ 118 h 137"/>
                  <a:gd name="T24" fmla="*/ 153 w 218"/>
                  <a:gd name="T25" fmla="*/ 59 h 137"/>
                  <a:gd name="T26" fmla="*/ 80 w 218"/>
                  <a:gd name="T27" fmla="*/ 112 h 137"/>
                  <a:gd name="T28" fmla="*/ 70 w 218"/>
                  <a:gd name="T29" fmla="*/ 110 h 137"/>
                  <a:gd name="T30" fmla="*/ 65 w 218"/>
                  <a:gd name="T31" fmla="*/ 109 h 137"/>
                  <a:gd name="T32" fmla="*/ 63 w 218"/>
                  <a:gd name="T33" fmla="*/ 111 h 137"/>
                  <a:gd name="T34" fmla="*/ 24 w 218"/>
                  <a:gd name="T35" fmla="*/ 130 h 137"/>
                  <a:gd name="T36" fmla="*/ 36 w 218"/>
                  <a:gd name="T37" fmla="*/ 109 h 137"/>
                  <a:gd name="T38" fmla="*/ 33 w 218"/>
                  <a:gd name="T39" fmla="*/ 100 h 137"/>
                  <a:gd name="T40" fmla="*/ 6 w 218"/>
                  <a:gd name="T41" fmla="*/ 59 h 137"/>
                  <a:gd name="T42" fmla="*/ 80 w 218"/>
                  <a:gd name="T43" fmla="*/ 6 h 137"/>
                  <a:gd name="T44" fmla="*/ 147 w 218"/>
                  <a:gd name="T45" fmla="*/ 59 h 137"/>
                  <a:gd name="T46" fmla="*/ 80 w 218"/>
                  <a:gd name="T47" fmla="*/ 112 h 137"/>
                  <a:gd name="T48" fmla="*/ 208 w 218"/>
                  <a:gd name="T49" fmla="*/ 131 h 137"/>
                  <a:gd name="T50" fmla="*/ 193 w 218"/>
                  <a:gd name="T51" fmla="*/ 115 h 137"/>
                  <a:gd name="T52" fmla="*/ 193 w 218"/>
                  <a:gd name="T53" fmla="*/ 110 h 137"/>
                  <a:gd name="T54" fmla="*/ 218 w 218"/>
                  <a:gd name="T55" fmla="*/ 70 h 137"/>
                  <a:gd name="T56" fmla="*/ 149 w 218"/>
                  <a:gd name="T57" fmla="*/ 19 h 137"/>
                  <a:gd name="T58" fmla="*/ 149 w 218"/>
                  <a:gd name="T59" fmla="*/ 19 h 137"/>
                  <a:gd name="T60" fmla="*/ 146 w 218"/>
                  <a:gd name="T61" fmla="*/ 22 h 137"/>
                  <a:gd name="T62" fmla="*/ 149 w 218"/>
                  <a:gd name="T63" fmla="*/ 25 h 137"/>
                  <a:gd name="T64" fmla="*/ 212 w 218"/>
                  <a:gd name="T65" fmla="*/ 70 h 137"/>
                  <a:gd name="T66" fmla="*/ 190 w 218"/>
                  <a:gd name="T67" fmla="*/ 105 h 137"/>
                  <a:gd name="T68" fmla="*/ 187 w 218"/>
                  <a:gd name="T69" fmla="*/ 113 h 137"/>
                  <a:gd name="T70" fmla="*/ 196 w 218"/>
                  <a:gd name="T71" fmla="*/ 131 h 137"/>
                  <a:gd name="T72" fmla="*/ 165 w 218"/>
                  <a:gd name="T73" fmla="*/ 114 h 137"/>
                  <a:gd name="T74" fmla="*/ 162 w 218"/>
                  <a:gd name="T75" fmla="*/ 113 h 137"/>
                  <a:gd name="T76" fmla="*/ 157 w 218"/>
                  <a:gd name="T77" fmla="*/ 114 h 137"/>
                  <a:gd name="T78" fmla="*/ 149 w 218"/>
                  <a:gd name="T79" fmla="*/ 115 h 137"/>
                  <a:gd name="T80" fmla="*/ 127 w 218"/>
                  <a:gd name="T81" fmla="*/ 112 h 137"/>
                  <a:gd name="T82" fmla="*/ 124 w 218"/>
                  <a:gd name="T83" fmla="*/ 114 h 137"/>
                  <a:gd name="T84" fmla="*/ 126 w 218"/>
                  <a:gd name="T85" fmla="*/ 118 h 137"/>
                  <a:gd name="T86" fmla="*/ 149 w 218"/>
                  <a:gd name="T87" fmla="*/ 121 h 137"/>
                  <a:gd name="T88" fmla="*/ 159 w 218"/>
                  <a:gd name="T89" fmla="*/ 120 h 137"/>
                  <a:gd name="T90" fmla="*/ 161 w 218"/>
                  <a:gd name="T91" fmla="*/ 119 h 137"/>
                  <a:gd name="T92" fmla="*/ 201 w 218"/>
                  <a:gd name="T93" fmla="*/ 137 h 137"/>
                  <a:gd name="T94" fmla="*/ 207 w 218"/>
                  <a:gd name="T95" fmla="*/ 136 h 137"/>
                  <a:gd name="T96" fmla="*/ 210 w 218"/>
                  <a:gd name="T97" fmla="*/ 134 h 137"/>
                  <a:gd name="T98" fmla="*/ 208 w 218"/>
                  <a:gd name="T99" fmla="*/ 131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18" h="137">
                    <a:moveTo>
                      <a:pt x="153" y="59"/>
                    </a:moveTo>
                    <a:cubicBezTo>
                      <a:pt x="153" y="24"/>
                      <a:pt x="123" y="0"/>
                      <a:pt x="80" y="0"/>
                    </a:cubicBezTo>
                    <a:cubicBezTo>
                      <a:pt x="35" y="0"/>
                      <a:pt x="0" y="26"/>
                      <a:pt x="0" y="59"/>
                    </a:cubicBezTo>
                    <a:cubicBezTo>
                      <a:pt x="0" y="77"/>
                      <a:pt x="11" y="94"/>
                      <a:pt x="30" y="105"/>
                    </a:cubicBezTo>
                    <a:cubicBezTo>
                      <a:pt x="30" y="105"/>
                      <a:pt x="31" y="107"/>
                      <a:pt x="30" y="110"/>
                    </a:cubicBezTo>
                    <a:cubicBezTo>
                      <a:pt x="29" y="114"/>
                      <a:pt x="26" y="123"/>
                      <a:pt x="12" y="130"/>
                    </a:cubicBezTo>
                    <a:cubicBezTo>
                      <a:pt x="11" y="131"/>
                      <a:pt x="10" y="132"/>
                      <a:pt x="10" y="133"/>
                    </a:cubicBezTo>
                    <a:cubicBezTo>
                      <a:pt x="11" y="134"/>
                      <a:pt x="12" y="135"/>
                      <a:pt x="13" y="136"/>
                    </a:cubicBezTo>
                    <a:cubicBezTo>
                      <a:pt x="13" y="136"/>
                      <a:pt x="16" y="136"/>
                      <a:pt x="20" y="136"/>
                    </a:cubicBezTo>
                    <a:cubicBezTo>
                      <a:pt x="31" y="136"/>
                      <a:pt x="51" y="133"/>
                      <a:pt x="66" y="116"/>
                    </a:cubicBezTo>
                    <a:cubicBezTo>
                      <a:pt x="67" y="116"/>
                      <a:pt x="68" y="116"/>
                      <a:pt x="69" y="116"/>
                    </a:cubicBezTo>
                    <a:cubicBezTo>
                      <a:pt x="73" y="117"/>
                      <a:pt x="76" y="118"/>
                      <a:pt x="80" y="118"/>
                    </a:cubicBezTo>
                    <a:cubicBezTo>
                      <a:pt x="123" y="118"/>
                      <a:pt x="153" y="93"/>
                      <a:pt x="153" y="59"/>
                    </a:cubicBezTo>
                    <a:close/>
                    <a:moveTo>
                      <a:pt x="80" y="112"/>
                    </a:moveTo>
                    <a:cubicBezTo>
                      <a:pt x="77" y="112"/>
                      <a:pt x="74" y="111"/>
                      <a:pt x="70" y="110"/>
                    </a:cubicBezTo>
                    <a:cubicBezTo>
                      <a:pt x="69" y="110"/>
                      <a:pt x="67" y="110"/>
                      <a:pt x="65" y="109"/>
                    </a:cubicBezTo>
                    <a:cubicBezTo>
                      <a:pt x="64" y="109"/>
                      <a:pt x="63" y="110"/>
                      <a:pt x="63" y="111"/>
                    </a:cubicBezTo>
                    <a:cubicBezTo>
                      <a:pt x="51" y="126"/>
                      <a:pt x="34" y="129"/>
                      <a:pt x="24" y="130"/>
                    </a:cubicBezTo>
                    <a:cubicBezTo>
                      <a:pt x="35" y="122"/>
                      <a:pt x="36" y="112"/>
                      <a:pt x="36" y="109"/>
                    </a:cubicBezTo>
                    <a:cubicBezTo>
                      <a:pt x="36" y="105"/>
                      <a:pt x="35" y="101"/>
                      <a:pt x="33" y="100"/>
                    </a:cubicBezTo>
                    <a:cubicBezTo>
                      <a:pt x="16" y="90"/>
                      <a:pt x="6" y="75"/>
                      <a:pt x="6" y="59"/>
                    </a:cubicBezTo>
                    <a:cubicBezTo>
                      <a:pt x="6" y="30"/>
                      <a:pt x="39" y="6"/>
                      <a:pt x="80" y="6"/>
                    </a:cubicBezTo>
                    <a:cubicBezTo>
                      <a:pt x="119" y="6"/>
                      <a:pt x="147" y="28"/>
                      <a:pt x="147" y="59"/>
                    </a:cubicBezTo>
                    <a:cubicBezTo>
                      <a:pt x="147" y="90"/>
                      <a:pt x="119" y="112"/>
                      <a:pt x="80" y="112"/>
                    </a:cubicBezTo>
                    <a:close/>
                    <a:moveTo>
                      <a:pt x="208" y="131"/>
                    </a:moveTo>
                    <a:cubicBezTo>
                      <a:pt x="196" y="125"/>
                      <a:pt x="193" y="118"/>
                      <a:pt x="193" y="115"/>
                    </a:cubicBezTo>
                    <a:cubicBezTo>
                      <a:pt x="192" y="112"/>
                      <a:pt x="193" y="110"/>
                      <a:pt x="193" y="110"/>
                    </a:cubicBezTo>
                    <a:cubicBezTo>
                      <a:pt x="209" y="100"/>
                      <a:pt x="218" y="86"/>
                      <a:pt x="218" y="70"/>
                    </a:cubicBezTo>
                    <a:cubicBezTo>
                      <a:pt x="218" y="41"/>
                      <a:pt x="188" y="19"/>
                      <a:pt x="149" y="19"/>
                    </a:cubicBezTo>
                    <a:cubicBezTo>
                      <a:pt x="149" y="19"/>
                      <a:pt x="149" y="19"/>
                      <a:pt x="149" y="19"/>
                    </a:cubicBezTo>
                    <a:cubicBezTo>
                      <a:pt x="147" y="19"/>
                      <a:pt x="146" y="20"/>
                      <a:pt x="146" y="22"/>
                    </a:cubicBezTo>
                    <a:cubicBezTo>
                      <a:pt x="146" y="23"/>
                      <a:pt x="148" y="25"/>
                      <a:pt x="149" y="25"/>
                    </a:cubicBezTo>
                    <a:cubicBezTo>
                      <a:pt x="184" y="25"/>
                      <a:pt x="212" y="45"/>
                      <a:pt x="212" y="70"/>
                    </a:cubicBezTo>
                    <a:cubicBezTo>
                      <a:pt x="212" y="84"/>
                      <a:pt x="204" y="96"/>
                      <a:pt x="190" y="105"/>
                    </a:cubicBezTo>
                    <a:cubicBezTo>
                      <a:pt x="188" y="106"/>
                      <a:pt x="186" y="109"/>
                      <a:pt x="187" y="113"/>
                    </a:cubicBezTo>
                    <a:cubicBezTo>
                      <a:pt x="187" y="116"/>
                      <a:pt x="188" y="123"/>
                      <a:pt x="196" y="131"/>
                    </a:cubicBezTo>
                    <a:cubicBezTo>
                      <a:pt x="188" y="130"/>
                      <a:pt x="174" y="126"/>
                      <a:pt x="165" y="114"/>
                    </a:cubicBezTo>
                    <a:cubicBezTo>
                      <a:pt x="164" y="113"/>
                      <a:pt x="163" y="113"/>
                      <a:pt x="162" y="113"/>
                    </a:cubicBezTo>
                    <a:cubicBezTo>
                      <a:pt x="160" y="113"/>
                      <a:pt x="159" y="113"/>
                      <a:pt x="157" y="114"/>
                    </a:cubicBezTo>
                    <a:cubicBezTo>
                      <a:pt x="155" y="114"/>
                      <a:pt x="152" y="115"/>
                      <a:pt x="149" y="115"/>
                    </a:cubicBezTo>
                    <a:cubicBezTo>
                      <a:pt x="142" y="115"/>
                      <a:pt x="134" y="114"/>
                      <a:pt x="127" y="112"/>
                    </a:cubicBezTo>
                    <a:cubicBezTo>
                      <a:pt x="126" y="111"/>
                      <a:pt x="124" y="112"/>
                      <a:pt x="124" y="114"/>
                    </a:cubicBezTo>
                    <a:cubicBezTo>
                      <a:pt x="123" y="115"/>
                      <a:pt x="124" y="117"/>
                      <a:pt x="126" y="118"/>
                    </a:cubicBezTo>
                    <a:cubicBezTo>
                      <a:pt x="133" y="120"/>
                      <a:pt x="141" y="121"/>
                      <a:pt x="149" y="121"/>
                    </a:cubicBezTo>
                    <a:cubicBezTo>
                      <a:pt x="153" y="121"/>
                      <a:pt x="156" y="120"/>
                      <a:pt x="159" y="120"/>
                    </a:cubicBezTo>
                    <a:cubicBezTo>
                      <a:pt x="159" y="119"/>
                      <a:pt x="160" y="119"/>
                      <a:pt x="161" y="119"/>
                    </a:cubicBezTo>
                    <a:cubicBezTo>
                      <a:pt x="174" y="134"/>
                      <a:pt x="192" y="137"/>
                      <a:pt x="201" y="137"/>
                    </a:cubicBezTo>
                    <a:cubicBezTo>
                      <a:pt x="205" y="137"/>
                      <a:pt x="207" y="136"/>
                      <a:pt x="207" y="136"/>
                    </a:cubicBezTo>
                    <a:cubicBezTo>
                      <a:pt x="209" y="136"/>
                      <a:pt x="210" y="135"/>
                      <a:pt x="210" y="134"/>
                    </a:cubicBezTo>
                    <a:cubicBezTo>
                      <a:pt x="210" y="133"/>
                      <a:pt x="209" y="131"/>
                      <a:pt x="208" y="131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26" name="Freeform 160"/>
              <p:cNvSpPr>
                <a:spLocks noEditPoints="1"/>
              </p:cNvSpPr>
              <p:nvPr/>
            </p:nvSpPr>
            <p:spPr bwMode="auto">
              <a:xfrm>
                <a:off x="56" y="-502"/>
                <a:ext cx="439" cy="394"/>
              </a:xfrm>
              <a:custGeom>
                <a:avLst/>
                <a:gdLst>
                  <a:gd name="T0" fmla="*/ 51 w 186"/>
                  <a:gd name="T1" fmla="*/ 62 h 167"/>
                  <a:gd name="T2" fmla="*/ 40 w 186"/>
                  <a:gd name="T3" fmla="*/ 73 h 167"/>
                  <a:gd name="T4" fmla="*/ 51 w 186"/>
                  <a:gd name="T5" fmla="*/ 85 h 167"/>
                  <a:gd name="T6" fmla="*/ 62 w 186"/>
                  <a:gd name="T7" fmla="*/ 73 h 167"/>
                  <a:gd name="T8" fmla="*/ 51 w 186"/>
                  <a:gd name="T9" fmla="*/ 62 h 167"/>
                  <a:gd name="T10" fmla="*/ 93 w 186"/>
                  <a:gd name="T11" fmla="*/ 62 h 167"/>
                  <a:gd name="T12" fmla="*/ 82 w 186"/>
                  <a:gd name="T13" fmla="*/ 73 h 167"/>
                  <a:gd name="T14" fmla="*/ 93 w 186"/>
                  <a:gd name="T15" fmla="*/ 85 h 167"/>
                  <a:gd name="T16" fmla="*/ 104 w 186"/>
                  <a:gd name="T17" fmla="*/ 73 h 167"/>
                  <a:gd name="T18" fmla="*/ 93 w 186"/>
                  <a:gd name="T19" fmla="*/ 62 h 167"/>
                  <a:gd name="T20" fmla="*/ 135 w 186"/>
                  <a:gd name="T21" fmla="*/ 62 h 167"/>
                  <a:gd name="T22" fmla="*/ 124 w 186"/>
                  <a:gd name="T23" fmla="*/ 73 h 167"/>
                  <a:gd name="T24" fmla="*/ 135 w 186"/>
                  <a:gd name="T25" fmla="*/ 85 h 167"/>
                  <a:gd name="T26" fmla="*/ 147 w 186"/>
                  <a:gd name="T27" fmla="*/ 73 h 167"/>
                  <a:gd name="T28" fmla="*/ 135 w 186"/>
                  <a:gd name="T29" fmla="*/ 62 h 167"/>
                  <a:gd name="T30" fmla="*/ 98 w 186"/>
                  <a:gd name="T31" fmla="*/ 0 h 167"/>
                  <a:gd name="T32" fmla="*/ 0 w 186"/>
                  <a:gd name="T33" fmla="*/ 72 h 167"/>
                  <a:gd name="T34" fmla="*/ 36 w 186"/>
                  <a:gd name="T35" fmla="*/ 128 h 167"/>
                  <a:gd name="T36" fmla="*/ 37 w 186"/>
                  <a:gd name="T37" fmla="*/ 134 h 167"/>
                  <a:gd name="T38" fmla="*/ 14 w 186"/>
                  <a:gd name="T39" fmla="*/ 160 h 167"/>
                  <a:gd name="T40" fmla="*/ 12 w 186"/>
                  <a:gd name="T41" fmla="*/ 163 h 167"/>
                  <a:gd name="T42" fmla="*/ 15 w 186"/>
                  <a:gd name="T43" fmla="*/ 166 h 167"/>
                  <a:gd name="T44" fmla="*/ 24 w 186"/>
                  <a:gd name="T45" fmla="*/ 167 h 167"/>
                  <a:gd name="T46" fmla="*/ 80 w 186"/>
                  <a:gd name="T47" fmla="*/ 141 h 167"/>
                  <a:gd name="T48" fmla="*/ 85 w 186"/>
                  <a:gd name="T49" fmla="*/ 142 h 167"/>
                  <a:gd name="T50" fmla="*/ 98 w 186"/>
                  <a:gd name="T51" fmla="*/ 144 h 167"/>
                  <a:gd name="T52" fmla="*/ 186 w 186"/>
                  <a:gd name="T53" fmla="*/ 72 h 167"/>
                  <a:gd name="T54" fmla="*/ 98 w 186"/>
                  <a:gd name="T55" fmla="*/ 0 h 167"/>
                  <a:gd name="T56" fmla="*/ 98 w 186"/>
                  <a:gd name="T57" fmla="*/ 138 h 167"/>
                  <a:gd name="T58" fmla="*/ 86 w 186"/>
                  <a:gd name="T59" fmla="*/ 136 h 167"/>
                  <a:gd name="T60" fmla="*/ 79 w 186"/>
                  <a:gd name="T61" fmla="*/ 135 h 167"/>
                  <a:gd name="T62" fmla="*/ 77 w 186"/>
                  <a:gd name="T63" fmla="*/ 136 h 167"/>
                  <a:gd name="T64" fmla="*/ 26 w 186"/>
                  <a:gd name="T65" fmla="*/ 160 h 167"/>
                  <a:gd name="T66" fmla="*/ 43 w 186"/>
                  <a:gd name="T67" fmla="*/ 134 h 167"/>
                  <a:gd name="T68" fmla="*/ 39 w 186"/>
                  <a:gd name="T69" fmla="*/ 123 h 167"/>
                  <a:gd name="T70" fmla="*/ 6 w 186"/>
                  <a:gd name="T71" fmla="*/ 72 h 167"/>
                  <a:gd name="T72" fmla="*/ 98 w 186"/>
                  <a:gd name="T73" fmla="*/ 6 h 167"/>
                  <a:gd name="T74" fmla="*/ 180 w 186"/>
                  <a:gd name="T75" fmla="*/ 72 h 167"/>
                  <a:gd name="T76" fmla="*/ 98 w 186"/>
                  <a:gd name="T77" fmla="*/ 138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86" h="167">
                    <a:moveTo>
                      <a:pt x="51" y="62"/>
                    </a:moveTo>
                    <a:cubicBezTo>
                      <a:pt x="45" y="62"/>
                      <a:pt x="40" y="67"/>
                      <a:pt x="40" y="73"/>
                    </a:cubicBezTo>
                    <a:cubicBezTo>
                      <a:pt x="40" y="80"/>
                      <a:pt x="45" y="85"/>
                      <a:pt x="51" y="85"/>
                    </a:cubicBezTo>
                    <a:cubicBezTo>
                      <a:pt x="57" y="85"/>
                      <a:pt x="62" y="80"/>
                      <a:pt x="62" y="73"/>
                    </a:cubicBezTo>
                    <a:cubicBezTo>
                      <a:pt x="62" y="67"/>
                      <a:pt x="57" y="62"/>
                      <a:pt x="51" y="62"/>
                    </a:cubicBezTo>
                    <a:close/>
                    <a:moveTo>
                      <a:pt x="93" y="62"/>
                    </a:moveTo>
                    <a:cubicBezTo>
                      <a:pt x="87" y="62"/>
                      <a:pt x="82" y="67"/>
                      <a:pt x="82" y="73"/>
                    </a:cubicBezTo>
                    <a:cubicBezTo>
                      <a:pt x="82" y="80"/>
                      <a:pt x="87" y="85"/>
                      <a:pt x="93" y="85"/>
                    </a:cubicBezTo>
                    <a:cubicBezTo>
                      <a:pt x="99" y="85"/>
                      <a:pt x="104" y="80"/>
                      <a:pt x="104" y="73"/>
                    </a:cubicBezTo>
                    <a:cubicBezTo>
                      <a:pt x="104" y="67"/>
                      <a:pt x="99" y="62"/>
                      <a:pt x="93" y="62"/>
                    </a:cubicBezTo>
                    <a:close/>
                    <a:moveTo>
                      <a:pt x="135" y="62"/>
                    </a:moveTo>
                    <a:cubicBezTo>
                      <a:pt x="129" y="62"/>
                      <a:pt x="124" y="67"/>
                      <a:pt x="124" y="73"/>
                    </a:cubicBezTo>
                    <a:cubicBezTo>
                      <a:pt x="124" y="80"/>
                      <a:pt x="129" y="85"/>
                      <a:pt x="135" y="85"/>
                    </a:cubicBezTo>
                    <a:cubicBezTo>
                      <a:pt x="142" y="85"/>
                      <a:pt x="147" y="80"/>
                      <a:pt x="147" y="73"/>
                    </a:cubicBezTo>
                    <a:cubicBezTo>
                      <a:pt x="147" y="67"/>
                      <a:pt x="142" y="62"/>
                      <a:pt x="135" y="62"/>
                    </a:cubicBezTo>
                    <a:close/>
                    <a:moveTo>
                      <a:pt x="98" y="0"/>
                    </a:moveTo>
                    <a:cubicBezTo>
                      <a:pt x="44" y="0"/>
                      <a:pt x="0" y="32"/>
                      <a:pt x="0" y="72"/>
                    </a:cubicBezTo>
                    <a:cubicBezTo>
                      <a:pt x="0" y="94"/>
                      <a:pt x="13" y="115"/>
                      <a:pt x="36" y="128"/>
                    </a:cubicBezTo>
                    <a:cubicBezTo>
                      <a:pt x="36" y="129"/>
                      <a:pt x="37" y="131"/>
                      <a:pt x="37" y="134"/>
                    </a:cubicBezTo>
                    <a:cubicBezTo>
                      <a:pt x="37" y="138"/>
                      <a:pt x="34" y="151"/>
                      <a:pt x="14" y="160"/>
                    </a:cubicBezTo>
                    <a:cubicBezTo>
                      <a:pt x="13" y="161"/>
                      <a:pt x="12" y="162"/>
                      <a:pt x="12" y="163"/>
                    </a:cubicBezTo>
                    <a:cubicBezTo>
                      <a:pt x="13" y="165"/>
                      <a:pt x="14" y="166"/>
                      <a:pt x="15" y="166"/>
                    </a:cubicBezTo>
                    <a:cubicBezTo>
                      <a:pt x="15" y="166"/>
                      <a:pt x="18" y="167"/>
                      <a:pt x="24" y="167"/>
                    </a:cubicBezTo>
                    <a:cubicBezTo>
                      <a:pt x="37" y="167"/>
                      <a:pt x="62" y="163"/>
                      <a:pt x="80" y="141"/>
                    </a:cubicBezTo>
                    <a:cubicBezTo>
                      <a:pt x="82" y="141"/>
                      <a:pt x="83" y="142"/>
                      <a:pt x="85" y="142"/>
                    </a:cubicBezTo>
                    <a:cubicBezTo>
                      <a:pt x="89" y="143"/>
                      <a:pt x="93" y="144"/>
                      <a:pt x="98" y="144"/>
                    </a:cubicBezTo>
                    <a:cubicBezTo>
                      <a:pt x="150" y="144"/>
                      <a:pt x="186" y="114"/>
                      <a:pt x="186" y="72"/>
                    </a:cubicBezTo>
                    <a:cubicBezTo>
                      <a:pt x="186" y="30"/>
                      <a:pt x="150" y="0"/>
                      <a:pt x="98" y="0"/>
                    </a:cubicBezTo>
                    <a:close/>
                    <a:moveTo>
                      <a:pt x="98" y="138"/>
                    </a:moveTo>
                    <a:cubicBezTo>
                      <a:pt x="94" y="138"/>
                      <a:pt x="90" y="137"/>
                      <a:pt x="86" y="136"/>
                    </a:cubicBezTo>
                    <a:cubicBezTo>
                      <a:pt x="84" y="136"/>
                      <a:pt x="82" y="135"/>
                      <a:pt x="79" y="135"/>
                    </a:cubicBezTo>
                    <a:cubicBezTo>
                      <a:pt x="78" y="135"/>
                      <a:pt x="77" y="135"/>
                      <a:pt x="77" y="136"/>
                    </a:cubicBezTo>
                    <a:cubicBezTo>
                      <a:pt x="61" y="156"/>
                      <a:pt x="39" y="160"/>
                      <a:pt x="26" y="160"/>
                    </a:cubicBezTo>
                    <a:cubicBezTo>
                      <a:pt x="41" y="150"/>
                      <a:pt x="43" y="138"/>
                      <a:pt x="43" y="134"/>
                    </a:cubicBezTo>
                    <a:cubicBezTo>
                      <a:pt x="43" y="129"/>
                      <a:pt x="42" y="125"/>
                      <a:pt x="39" y="123"/>
                    </a:cubicBezTo>
                    <a:cubicBezTo>
                      <a:pt x="18" y="111"/>
                      <a:pt x="6" y="92"/>
                      <a:pt x="6" y="72"/>
                    </a:cubicBezTo>
                    <a:cubicBezTo>
                      <a:pt x="6" y="36"/>
                      <a:pt x="47" y="6"/>
                      <a:pt x="98" y="6"/>
                    </a:cubicBezTo>
                    <a:cubicBezTo>
                      <a:pt x="146" y="6"/>
                      <a:pt x="180" y="33"/>
                      <a:pt x="180" y="72"/>
                    </a:cubicBezTo>
                    <a:cubicBezTo>
                      <a:pt x="180" y="111"/>
                      <a:pt x="146" y="138"/>
                      <a:pt x="98" y="138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27" name="Freeform 161"/>
              <p:cNvSpPr>
                <a:spLocks noEditPoints="1"/>
              </p:cNvSpPr>
              <p:nvPr/>
            </p:nvSpPr>
            <p:spPr bwMode="auto">
              <a:xfrm>
                <a:off x="-658" y="-502"/>
                <a:ext cx="439" cy="394"/>
              </a:xfrm>
              <a:custGeom>
                <a:avLst/>
                <a:gdLst>
                  <a:gd name="T0" fmla="*/ 98 w 186"/>
                  <a:gd name="T1" fmla="*/ 0 h 167"/>
                  <a:gd name="T2" fmla="*/ 0 w 186"/>
                  <a:gd name="T3" fmla="*/ 72 h 167"/>
                  <a:gd name="T4" fmla="*/ 36 w 186"/>
                  <a:gd name="T5" fmla="*/ 128 h 167"/>
                  <a:gd name="T6" fmla="*/ 37 w 186"/>
                  <a:gd name="T7" fmla="*/ 134 h 167"/>
                  <a:gd name="T8" fmla="*/ 14 w 186"/>
                  <a:gd name="T9" fmla="*/ 160 h 167"/>
                  <a:gd name="T10" fmla="*/ 12 w 186"/>
                  <a:gd name="T11" fmla="*/ 163 h 167"/>
                  <a:gd name="T12" fmla="*/ 15 w 186"/>
                  <a:gd name="T13" fmla="*/ 166 h 167"/>
                  <a:gd name="T14" fmla="*/ 23 w 186"/>
                  <a:gd name="T15" fmla="*/ 167 h 167"/>
                  <a:gd name="T16" fmla="*/ 80 w 186"/>
                  <a:gd name="T17" fmla="*/ 141 h 167"/>
                  <a:gd name="T18" fmla="*/ 84 w 186"/>
                  <a:gd name="T19" fmla="*/ 142 h 167"/>
                  <a:gd name="T20" fmla="*/ 98 w 186"/>
                  <a:gd name="T21" fmla="*/ 144 h 167"/>
                  <a:gd name="T22" fmla="*/ 186 w 186"/>
                  <a:gd name="T23" fmla="*/ 72 h 167"/>
                  <a:gd name="T24" fmla="*/ 98 w 186"/>
                  <a:gd name="T25" fmla="*/ 0 h 167"/>
                  <a:gd name="T26" fmla="*/ 98 w 186"/>
                  <a:gd name="T27" fmla="*/ 138 h 167"/>
                  <a:gd name="T28" fmla="*/ 86 w 186"/>
                  <a:gd name="T29" fmla="*/ 136 h 167"/>
                  <a:gd name="T30" fmla="*/ 79 w 186"/>
                  <a:gd name="T31" fmla="*/ 135 h 167"/>
                  <a:gd name="T32" fmla="*/ 76 w 186"/>
                  <a:gd name="T33" fmla="*/ 136 h 167"/>
                  <a:gd name="T34" fmla="*/ 26 w 186"/>
                  <a:gd name="T35" fmla="*/ 160 h 167"/>
                  <a:gd name="T36" fmla="*/ 43 w 186"/>
                  <a:gd name="T37" fmla="*/ 134 h 167"/>
                  <a:gd name="T38" fmla="*/ 39 w 186"/>
                  <a:gd name="T39" fmla="*/ 123 h 167"/>
                  <a:gd name="T40" fmla="*/ 6 w 186"/>
                  <a:gd name="T41" fmla="*/ 72 h 167"/>
                  <a:gd name="T42" fmla="*/ 98 w 186"/>
                  <a:gd name="T43" fmla="*/ 6 h 167"/>
                  <a:gd name="T44" fmla="*/ 180 w 186"/>
                  <a:gd name="T45" fmla="*/ 72 h 167"/>
                  <a:gd name="T46" fmla="*/ 98 w 186"/>
                  <a:gd name="T47" fmla="*/ 138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86" h="167">
                    <a:moveTo>
                      <a:pt x="98" y="0"/>
                    </a:moveTo>
                    <a:cubicBezTo>
                      <a:pt x="44" y="0"/>
                      <a:pt x="0" y="32"/>
                      <a:pt x="0" y="72"/>
                    </a:cubicBezTo>
                    <a:cubicBezTo>
                      <a:pt x="0" y="94"/>
                      <a:pt x="13" y="115"/>
                      <a:pt x="36" y="128"/>
                    </a:cubicBezTo>
                    <a:cubicBezTo>
                      <a:pt x="36" y="128"/>
                      <a:pt x="37" y="131"/>
                      <a:pt x="37" y="134"/>
                    </a:cubicBezTo>
                    <a:cubicBezTo>
                      <a:pt x="36" y="138"/>
                      <a:pt x="34" y="151"/>
                      <a:pt x="14" y="160"/>
                    </a:cubicBezTo>
                    <a:cubicBezTo>
                      <a:pt x="13" y="161"/>
                      <a:pt x="12" y="162"/>
                      <a:pt x="12" y="163"/>
                    </a:cubicBezTo>
                    <a:cubicBezTo>
                      <a:pt x="12" y="165"/>
                      <a:pt x="13" y="166"/>
                      <a:pt x="15" y="166"/>
                    </a:cubicBezTo>
                    <a:cubicBezTo>
                      <a:pt x="15" y="166"/>
                      <a:pt x="18" y="167"/>
                      <a:pt x="23" y="167"/>
                    </a:cubicBezTo>
                    <a:cubicBezTo>
                      <a:pt x="37" y="167"/>
                      <a:pt x="62" y="163"/>
                      <a:pt x="80" y="141"/>
                    </a:cubicBezTo>
                    <a:cubicBezTo>
                      <a:pt x="82" y="141"/>
                      <a:pt x="83" y="142"/>
                      <a:pt x="84" y="142"/>
                    </a:cubicBezTo>
                    <a:cubicBezTo>
                      <a:pt x="89" y="143"/>
                      <a:pt x="93" y="144"/>
                      <a:pt x="98" y="144"/>
                    </a:cubicBezTo>
                    <a:cubicBezTo>
                      <a:pt x="150" y="144"/>
                      <a:pt x="186" y="114"/>
                      <a:pt x="186" y="72"/>
                    </a:cubicBezTo>
                    <a:cubicBezTo>
                      <a:pt x="186" y="30"/>
                      <a:pt x="150" y="0"/>
                      <a:pt x="98" y="0"/>
                    </a:cubicBezTo>
                    <a:close/>
                    <a:moveTo>
                      <a:pt x="98" y="138"/>
                    </a:moveTo>
                    <a:cubicBezTo>
                      <a:pt x="94" y="138"/>
                      <a:pt x="90" y="137"/>
                      <a:pt x="86" y="136"/>
                    </a:cubicBezTo>
                    <a:cubicBezTo>
                      <a:pt x="83" y="136"/>
                      <a:pt x="81" y="135"/>
                      <a:pt x="79" y="135"/>
                    </a:cubicBezTo>
                    <a:cubicBezTo>
                      <a:pt x="78" y="135"/>
                      <a:pt x="77" y="135"/>
                      <a:pt x="76" y="136"/>
                    </a:cubicBezTo>
                    <a:cubicBezTo>
                      <a:pt x="61" y="156"/>
                      <a:pt x="39" y="160"/>
                      <a:pt x="26" y="160"/>
                    </a:cubicBezTo>
                    <a:cubicBezTo>
                      <a:pt x="41" y="150"/>
                      <a:pt x="43" y="138"/>
                      <a:pt x="43" y="134"/>
                    </a:cubicBezTo>
                    <a:cubicBezTo>
                      <a:pt x="43" y="129"/>
                      <a:pt x="42" y="125"/>
                      <a:pt x="39" y="123"/>
                    </a:cubicBezTo>
                    <a:cubicBezTo>
                      <a:pt x="18" y="111"/>
                      <a:pt x="6" y="92"/>
                      <a:pt x="6" y="72"/>
                    </a:cubicBezTo>
                    <a:cubicBezTo>
                      <a:pt x="6" y="36"/>
                      <a:pt x="47" y="6"/>
                      <a:pt x="98" y="6"/>
                    </a:cubicBezTo>
                    <a:cubicBezTo>
                      <a:pt x="146" y="6"/>
                      <a:pt x="180" y="33"/>
                      <a:pt x="180" y="72"/>
                    </a:cubicBezTo>
                    <a:cubicBezTo>
                      <a:pt x="180" y="111"/>
                      <a:pt x="146" y="138"/>
                      <a:pt x="98" y="138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28" name="Freeform 162"/>
              <p:cNvSpPr>
                <a:spLocks noEditPoints="1"/>
              </p:cNvSpPr>
              <p:nvPr/>
            </p:nvSpPr>
            <p:spPr bwMode="auto">
              <a:xfrm>
                <a:off x="7932" y="-1214"/>
                <a:ext cx="402" cy="402"/>
              </a:xfrm>
              <a:custGeom>
                <a:avLst/>
                <a:gdLst>
                  <a:gd name="T0" fmla="*/ 118 w 170"/>
                  <a:gd name="T1" fmla="*/ 59 h 170"/>
                  <a:gd name="T2" fmla="*/ 91 w 170"/>
                  <a:gd name="T3" fmla="*/ 78 h 170"/>
                  <a:gd name="T4" fmla="*/ 85 w 170"/>
                  <a:gd name="T5" fmla="*/ 76 h 170"/>
                  <a:gd name="T6" fmla="*/ 82 w 170"/>
                  <a:gd name="T7" fmla="*/ 76 h 170"/>
                  <a:gd name="T8" fmla="*/ 58 w 170"/>
                  <a:gd name="T9" fmla="*/ 42 h 170"/>
                  <a:gd name="T10" fmla="*/ 54 w 170"/>
                  <a:gd name="T11" fmla="*/ 41 h 170"/>
                  <a:gd name="T12" fmla="*/ 53 w 170"/>
                  <a:gd name="T13" fmla="*/ 45 h 170"/>
                  <a:gd name="T14" fmla="*/ 77 w 170"/>
                  <a:gd name="T15" fmla="*/ 80 h 170"/>
                  <a:gd name="T16" fmla="*/ 75 w 170"/>
                  <a:gd name="T17" fmla="*/ 85 h 170"/>
                  <a:gd name="T18" fmla="*/ 85 w 170"/>
                  <a:gd name="T19" fmla="*/ 95 h 170"/>
                  <a:gd name="T20" fmla="*/ 95 w 170"/>
                  <a:gd name="T21" fmla="*/ 85 h 170"/>
                  <a:gd name="T22" fmla="*/ 94 w 170"/>
                  <a:gd name="T23" fmla="*/ 83 h 170"/>
                  <a:gd name="T24" fmla="*/ 122 w 170"/>
                  <a:gd name="T25" fmla="*/ 64 h 170"/>
                  <a:gd name="T26" fmla="*/ 122 w 170"/>
                  <a:gd name="T27" fmla="*/ 60 h 170"/>
                  <a:gd name="T28" fmla="*/ 118 w 170"/>
                  <a:gd name="T29" fmla="*/ 59 h 170"/>
                  <a:gd name="T30" fmla="*/ 85 w 170"/>
                  <a:gd name="T31" fmla="*/ 89 h 170"/>
                  <a:gd name="T32" fmla="*/ 81 w 170"/>
                  <a:gd name="T33" fmla="*/ 85 h 170"/>
                  <a:gd name="T34" fmla="*/ 85 w 170"/>
                  <a:gd name="T35" fmla="*/ 82 h 170"/>
                  <a:gd name="T36" fmla="*/ 89 w 170"/>
                  <a:gd name="T37" fmla="*/ 85 h 170"/>
                  <a:gd name="T38" fmla="*/ 85 w 170"/>
                  <a:gd name="T39" fmla="*/ 89 h 170"/>
                  <a:gd name="T40" fmla="*/ 85 w 170"/>
                  <a:gd name="T41" fmla="*/ 0 h 170"/>
                  <a:gd name="T42" fmla="*/ 0 w 170"/>
                  <a:gd name="T43" fmla="*/ 85 h 170"/>
                  <a:gd name="T44" fmla="*/ 85 w 170"/>
                  <a:gd name="T45" fmla="*/ 170 h 170"/>
                  <a:gd name="T46" fmla="*/ 170 w 170"/>
                  <a:gd name="T47" fmla="*/ 85 h 170"/>
                  <a:gd name="T48" fmla="*/ 85 w 170"/>
                  <a:gd name="T49" fmla="*/ 0 h 170"/>
                  <a:gd name="T50" fmla="*/ 88 w 170"/>
                  <a:gd name="T51" fmla="*/ 164 h 170"/>
                  <a:gd name="T52" fmla="*/ 88 w 170"/>
                  <a:gd name="T53" fmla="*/ 151 h 170"/>
                  <a:gd name="T54" fmla="*/ 85 w 170"/>
                  <a:gd name="T55" fmla="*/ 148 h 170"/>
                  <a:gd name="T56" fmla="*/ 82 w 170"/>
                  <a:gd name="T57" fmla="*/ 151 h 170"/>
                  <a:gd name="T58" fmla="*/ 82 w 170"/>
                  <a:gd name="T59" fmla="*/ 164 h 170"/>
                  <a:gd name="T60" fmla="*/ 7 w 170"/>
                  <a:gd name="T61" fmla="*/ 88 h 170"/>
                  <a:gd name="T62" fmla="*/ 20 w 170"/>
                  <a:gd name="T63" fmla="*/ 88 h 170"/>
                  <a:gd name="T64" fmla="*/ 23 w 170"/>
                  <a:gd name="T65" fmla="*/ 85 h 170"/>
                  <a:gd name="T66" fmla="*/ 20 w 170"/>
                  <a:gd name="T67" fmla="*/ 82 h 170"/>
                  <a:gd name="T68" fmla="*/ 7 w 170"/>
                  <a:gd name="T69" fmla="*/ 82 h 170"/>
                  <a:gd name="T70" fmla="*/ 82 w 170"/>
                  <a:gd name="T71" fmla="*/ 7 h 170"/>
                  <a:gd name="T72" fmla="*/ 82 w 170"/>
                  <a:gd name="T73" fmla="*/ 7 h 170"/>
                  <a:gd name="T74" fmla="*/ 82 w 170"/>
                  <a:gd name="T75" fmla="*/ 20 h 170"/>
                  <a:gd name="T76" fmla="*/ 85 w 170"/>
                  <a:gd name="T77" fmla="*/ 23 h 170"/>
                  <a:gd name="T78" fmla="*/ 88 w 170"/>
                  <a:gd name="T79" fmla="*/ 20 h 170"/>
                  <a:gd name="T80" fmla="*/ 88 w 170"/>
                  <a:gd name="T81" fmla="*/ 7 h 170"/>
                  <a:gd name="T82" fmla="*/ 88 w 170"/>
                  <a:gd name="T83" fmla="*/ 6 h 170"/>
                  <a:gd name="T84" fmla="*/ 164 w 170"/>
                  <a:gd name="T85" fmla="*/ 82 h 170"/>
                  <a:gd name="T86" fmla="*/ 151 w 170"/>
                  <a:gd name="T87" fmla="*/ 82 h 170"/>
                  <a:gd name="T88" fmla="*/ 148 w 170"/>
                  <a:gd name="T89" fmla="*/ 85 h 170"/>
                  <a:gd name="T90" fmla="*/ 151 w 170"/>
                  <a:gd name="T91" fmla="*/ 88 h 170"/>
                  <a:gd name="T92" fmla="*/ 164 w 170"/>
                  <a:gd name="T93" fmla="*/ 88 h 170"/>
                  <a:gd name="T94" fmla="*/ 88 w 170"/>
                  <a:gd name="T95" fmla="*/ 164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70" h="170">
                    <a:moveTo>
                      <a:pt x="118" y="59"/>
                    </a:moveTo>
                    <a:cubicBezTo>
                      <a:pt x="91" y="78"/>
                      <a:pt x="91" y="78"/>
                      <a:pt x="91" y="78"/>
                    </a:cubicBezTo>
                    <a:cubicBezTo>
                      <a:pt x="89" y="77"/>
                      <a:pt x="87" y="76"/>
                      <a:pt x="85" y="76"/>
                    </a:cubicBezTo>
                    <a:cubicBezTo>
                      <a:pt x="84" y="76"/>
                      <a:pt x="83" y="76"/>
                      <a:pt x="82" y="76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57" y="41"/>
                      <a:pt x="55" y="40"/>
                      <a:pt x="54" y="41"/>
                    </a:cubicBezTo>
                    <a:cubicBezTo>
                      <a:pt x="52" y="42"/>
                      <a:pt x="52" y="44"/>
                      <a:pt x="53" y="45"/>
                    </a:cubicBezTo>
                    <a:cubicBezTo>
                      <a:pt x="77" y="80"/>
                      <a:pt x="77" y="80"/>
                      <a:pt x="77" y="80"/>
                    </a:cubicBezTo>
                    <a:cubicBezTo>
                      <a:pt x="76" y="82"/>
                      <a:pt x="75" y="83"/>
                      <a:pt x="75" y="85"/>
                    </a:cubicBezTo>
                    <a:cubicBezTo>
                      <a:pt x="75" y="91"/>
                      <a:pt x="80" y="95"/>
                      <a:pt x="85" y="95"/>
                    </a:cubicBezTo>
                    <a:cubicBezTo>
                      <a:pt x="90" y="95"/>
                      <a:pt x="95" y="91"/>
                      <a:pt x="95" y="85"/>
                    </a:cubicBezTo>
                    <a:cubicBezTo>
                      <a:pt x="95" y="85"/>
                      <a:pt x="94" y="84"/>
                      <a:pt x="94" y="83"/>
                    </a:cubicBezTo>
                    <a:cubicBezTo>
                      <a:pt x="122" y="64"/>
                      <a:pt x="122" y="64"/>
                      <a:pt x="122" y="64"/>
                    </a:cubicBezTo>
                    <a:cubicBezTo>
                      <a:pt x="123" y="63"/>
                      <a:pt x="123" y="61"/>
                      <a:pt x="122" y="60"/>
                    </a:cubicBezTo>
                    <a:cubicBezTo>
                      <a:pt x="121" y="58"/>
                      <a:pt x="119" y="58"/>
                      <a:pt x="118" y="59"/>
                    </a:cubicBezTo>
                    <a:close/>
                    <a:moveTo>
                      <a:pt x="85" y="89"/>
                    </a:moveTo>
                    <a:cubicBezTo>
                      <a:pt x="83" y="89"/>
                      <a:pt x="81" y="87"/>
                      <a:pt x="81" y="85"/>
                    </a:cubicBezTo>
                    <a:cubicBezTo>
                      <a:pt x="81" y="84"/>
                      <a:pt x="83" y="82"/>
                      <a:pt x="85" y="82"/>
                    </a:cubicBezTo>
                    <a:cubicBezTo>
                      <a:pt x="87" y="82"/>
                      <a:pt x="89" y="84"/>
                      <a:pt x="89" y="85"/>
                    </a:cubicBezTo>
                    <a:cubicBezTo>
                      <a:pt x="89" y="87"/>
                      <a:pt x="87" y="89"/>
                      <a:pt x="85" y="89"/>
                    </a:cubicBezTo>
                    <a:close/>
                    <a:moveTo>
                      <a:pt x="85" y="0"/>
                    </a:moveTo>
                    <a:cubicBezTo>
                      <a:pt x="39" y="0"/>
                      <a:pt x="0" y="38"/>
                      <a:pt x="0" y="85"/>
                    </a:cubicBezTo>
                    <a:cubicBezTo>
                      <a:pt x="0" y="132"/>
                      <a:pt x="39" y="170"/>
                      <a:pt x="85" y="170"/>
                    </a:cubicBezTo>
                    <a:cubicBezTo>
                      <a:pt x="132" y="170"/>
                      <a:pt x="170" y="132"/>
                      <a:pt x="170" y="85"/>
                    </a:cubicBezTo>
                    <a:cubicBezTo>
                      <a:pt x="170" y="38"/>
                      <a:pt x="132" y="0"/>
                      <a:pt x="85" y="0"/>
                    </a:cubicBezTo>
                    <a:close/>
                    <a:moveTo>
                      <a:pt x="88" y="164"/>
                    </a:moveTo>
                    <a:cubicBezTo>
                      <a:pt x="88" y="151"/>
                      <a:pt x="88" y="151"/>
                      <a:pt x="88" y="151"/>
                    </a:cubicBezTo>
                    <a:cubicBezTo>
                      <a:pt x="88" y="150"/>
                      <a:pt x="87" y="148"/>
                      <a:pt x="85" y="148"/>
                    </a:cubicBezTo>
                    <a:cubicBezTo>
                      <a:pt x="83" y="148"/>
                      <a:pt x="82" y="150"/>
                      <a:pt x="82" y="151"/>
                    </a:cubicBezTo>
                    <a:cubicBezTo>
                      <a:pt x="82" y="164"/>
                      <a:pt x="82" y="164"/>
                      <a:pt x="82" y="164"/>
                    </a:cubicBezTo>
                    <a:cubicBezTo>
                      <a:pt x="41" y="162"/>
                      <a:pt x="8" y="129"/>
                      <a:pt x="7" y="88"/>
                    </a:cubicBezTo>
                    <a:cubicBezTo>
                      <a:pt x="20" y="88"/>
                      <a:pt x="20" y="88"/>
                      <a:pt x="20" y="88"/>
                    </a:cubicBezTo>
                    <a:cubicBezTo>
                      <a:pt x="22" y="88"/>
                      <a:pt x="23" y="87"/>
                      <a:pt x="23" y="85"/>
                    </a:cubicBezTo>
                    <a:cubicBezTo>
                      <a:pt x="23" y="83"/>
                      <a:pt x="22" y="82"/>
                      <a:pt x="20" y="82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8" y="41"/>
                      <a:pt x="41" y="8"/>
                      <a:pt x="82" y="7"/>
                    </a:cubicBezTo>
                    <a:cubicBezTo>
                      <a:pt x="82" y="7"/>
                      <a:pt x="82" y="7"/>
                      <a:pt x="82" y="7"/>
                    </a:cubicBezTo>
                    <a:cubicBezTo>
                      <a:pt x="82" y="20"/>
                      <a:pt x="82" y="20"/>
                      <a:pt x="82" y="20"/>
                    </a:cubicBezTo>
                    <a:cubicBezTo>
                      <a:pt x="82" y="22"/>
                      <a:pt x="83" y="23"/>
                      <a:pt x="85" y="23"/>
                    </a:cubicBezTo>
                    <a:cubicBezTo>
                      <a:pt x="87" y="23"/>
                      <a:pt x="88" y="22"/>
                      <a:pt x="88" y="20"/>
                    </a:cubicBezTo>
                    <a:cubicBezTo>
                      <a:pt x="88" y="7"/>
                      <a:pt x="88" y="7"/>
                      <a:pt x="88" y="7"/>
                    </a:cubicBezTo>
                    <a:cubicBezTo>
                      <a:pt x="88" y="7"/>
                      <a:pt x="88" y="7"/>
                      <a:pt x="88" y="6"/>
                    </a:cubicBezTo>
                    <a:cubicBezTo>
                      <a:pt x="129" y="8"/>
                      <a:pt x="162" y="41"/>
                      <a:pt x="164" y="82"/>
                    </a:cubicBezTo>
                    <a:cubicBezTo>
                      <a:pt x="151" y="82"/>
                      <a:pt x="151" y="82"/>
                      <a:pt x="151" y="82"/>
                    </a:cubicBezTo>
                    <a:cubicBezTo>
                      <a:pt x="149" y="82"/>
                      <a:pt x="148" y="83"/>
                      <a:pt x="148" y="85"/>
                    </a:cubicBezTo>
                    <a:cubicBezTo>
                      <a:pt x="148" y="87"/>
                      <a:pt x="149" y="88"/>
                      <a:pt x="151" y="88"/>
                    </a:cubicBezTo>
                    <a:cubicBezTo>
                      <a:pt x="164" y="88"/>
                      <a:pt x="164" y="88"/>
                      <a:pt x="164" y="88"/>
                    </a:cubicBezTo>
                    <a:cubicBezTo>
                      <a:pt x="163" y="129"/>
                      <a:pt x="129" y="163"/>
                      <a:pt x="88" y="164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29" name="Freeform 163"/>
              <p:cNvSpPr>
                <a:spLocks noEditPoints="1"/>
              </p:cNvSpPr>
              <p:nvPr/>
            </p:nvSpPr>
            <p:spPr bwMode="auto">
              <a:xfrm>
                <a:off x="7218" y="-1230"/>
                <a:ext cx="402" cy="434"/>
              </a:xfrm>
              <a:custGeom>
                <a:avLst/>
                <a:gdLst>
                  <a:gd name="T0" fmla="*/ 88 w 170"/>
                  <a:gd name="T1" fmla="*/ 48 h 184"/>
                  <a:gd name="T2" fmla="*/ 82 w 170"/>
                  <a:gd name="T3" fmla="*/ 48 h 184"/>
                  <a:gd name="T4" fmla="*/ 75 w 170"/>
                  <a:gd name="T5" fmla="*/ 98 h 184"/>
                  <a:gd name="T6" fmla="*/ 82 w 170"/>
                  <a:gd name="T7" fmla="*/ 116 h 184"/>
                  <a:gd name="T8" fmla="*/ 88 w 170"/>
                  <a:gd name="T9" fmla="*/ 116 h 184"/>
                  <a:gd name="T10" fmla="*/ 94 w 170"/>
                  <a:gd name="T11" fmla="*/ 98 h 184"/>
                  <a:gd name="T12" fmla="*/ 85 w 170"/>
                  <a:gd name="T13" fmla="*/ 102 h 184"/>
                  <a:gd name="T14" fmla="*/ 85 w 170"/>
                  <a:gd name="T15" fmla="*/ 94 h 184"/>
                  <a:gd name="T16" fmla="*/ 85 w 170"/>
                  <a:gd name="T17" fmla="*/ 102 h 184"/>
                  <a:gd name="T18" fmla="*/ 134 w 170"/>
                  <a:gd name="T19" fmla="*/ 20 h 184"/>
                  <a:gd name="T20" fmla="*/ 141 w 170"/>
                  <a:gd name="T21" fmla="*/ 26 h 184"/>
                  <a:gd name="T22" fmla="*/ 148 w 170"/>
                  <a:gd name="T23" fmla="*/ 21 h 184"/>
                  <a:gd name="T24" fmla="*/ 148 w 170"/>
                  <a:gd name="T25" fmla="*/ 13 h 184"/>
                  <a:gd name="T26" fmla="*/ 129 w 170"/>
                  <a:gd name="T27" fmla="*/ 2 h 184"/>
                  <a:gd name="T28" fmla="*/ 126 w 170"/>
                  <a:gd name="T29" fmla="*/ 13 h 184"/>
                  <a:gd name="T30" fmla="*/ 123 w 170"/>
                  <a:gd name="T31" fmla="*/ 23 h 184"/>
                  <a:gd name="T32" fmla="*/ 88 w 170"/>
                  <a:gd name="T33" fmla="*/ 5 h 184"/>
                  <a:gd name="T34" fmla="*/ 82 w 170"/>
                  <a:gd name="T35" fmla="*/ 5 h 184"/>
                  <a:gd name="T36" fmla="*/ 48 w 170"/>
                  <a:gd name="T37" fmla="*/ 23 h 184"/>
                  <a:gd name="T38" fmla="*/ 44 w 170"/>
                  <a:gd name="T39" fmla="*/ 13 h 184"/>
                  <a:gd name="T40" fmla="*/ 42 w 170"/>
                  <a:gd name="T41" fmla="*/ 2 h 184"/>
                  <a:gd name="T42" fmla="*/ 23 w 170"/>
                  <a:gd name="T43" fmla="*/ 13 h 184"/>
                  <a:gd name="T44" fmla="*/ 23 w 170"/>
                  <a:gd name="T45" fmla="*/ 21 h 184"/>
                  <a:gd name="T46" fmla="*/ 29 w 170"/>
                  <a:gd name="T47" fmla="*/ 26 h 184"/>
                  <a:gd name="T48" fmla="*/ 37 w 170"/>
                  <a:gd name="T49" fmla="*/ 20 h 184"/>
                  <a:gd name="T50" fmla="*/ 0 w 170"/>
                  <a:gd name="T51" fmla="*/ 99 h 184"/>
                  <a:gd name="T52" fmla="*/ 170 w 170"/>
                  <a:gd name="T53" fmla="*/ 99 h 184"/>
                  <a:gd name="T54" fmla="*/ 132 w 170"/>
                  <a:gd name="T55" fmla="*/ 7 h 184"/>
                  <a:gd name="T56" fmla="*/ 141 w 170"/>
                  <a:gd name="T57" fmla="*/ 19 h 184"/>
                  <a:gd name="T58" fmla="*/ 132 w 170"/>
                  <a:gd name="T59" fmla="*/ 7 h 184"/>
                  <a:gd name="T60" fmla="*/ 27 w 170"/>
                  <a:gd name="T61" fmla="*/ 17 h 184"/>
                  <a:gd name="T62" fmla="*/ 40 w 170"/>
                  <a:gd name="T63" fmla="*/ 9 h 184"/>
                  <a:gd name="T64" fmla="*/ 85 w 170"/>
                  <a:gd name="T65" fmla="*/ 178 h 184"/>
                  <a:gd name="T66" fmla="*/ 85 w 170"/>
                  <a:gd name="T67" fmla="*/ 20 h 184"/>
                  <a:gd name="T68" fmla="*/ 85 w 170"/>
                  <a:gd name="T69" fmla="*/ 178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0" h="184">
                    <a:moveTo>
                      <a:pt x="88" y="89"/>
                    </a:moveTo>
                    <a:cubicBezTo>
                      <a:pt x="88" y="48"/>
                      <a:pt x="88" y="48"/>
                      <a:pt x="88" y="48"/>
                    </a:cubicBezTo>
                    <a:cubicBezTo>
                      <a:pt x="88" y="46"/>
                      <a:pt x="86" y="45"/>
                      <a:pt x="85" y="45"/>
                    </a:cubicBezTo>
                    <a:cubicBezTo>
                      <a:pt x="83" y="45"/>
                      <a:pt x="82" y="46"/>
                      <a:pt x="82" y="48"/>
                    </a:cubicBezTo>
                    <a:cubicBezTo>
                      <a:pt x="82" y="89"/>
                      <a:pt x="82" y="89"/>
                      <a:pt x="82" y="89"/>
                    </a:cubicBezTo>
                    <a:cubicBezTo>
                      <a:pt x="78" y="90"/>
                      <a:pt x="75" y="94"/>
                      <a:pt x="75" y="98"/>
                    </a:cubicBezTo>
                    <a:cubicBezTo>
                      <a:pt x="75" y="102"/>
                      <a:pt x="78" y="106"/>
                      <a:pt x="82" y="107"/>
                    </a:cubicBezTo>
                    <a:cubicBezTo>
                      <a:pt x="82" y="116"/>
                      <a:pt x="82" y="116"/>
                      <a:pt x="82" y="116"/>
                    </a:cubicBezTo>
                    <a:cubicBezTo>
                      <a:pt x="82" y="118"/>
                      <a:pt x="83" y="119"/>
                      <a:pt x="85" y="119"/>
                    </a:cubicBezTo>
                    <a:cubicBezTo>
                      <a:pt x="86" y="119"/>
                      <a:pt x="88" y="118"/>
                      <a:pt x="88" y="116"/>
                    </a:cubicBezTo>
                    <a:cubicBezTo>
                      <a:pt x="88" y="107"/>
                      <a:pt x="88" y="107"/>
                      <a:pt x="88" y="107"/>
                    </a:cubicBezTo>
                    <a:cubicBezTo>
                      <a:pt x="91" y="106"/>
                      <a:pt x="94" y="102"/>
                      <a:pt x="94" y="98"/>
                    </a:cubicBezTo>
                    <a:cubicBezTo>
                      <a:pt x="94" y="94"/>
                      <a:pt x="91" y="90"/>
                      <a:pt x="88" y="89"/>
                    </a:cubicBezTo>
                    <a:close/>
                    <a:moveTo>
                      <a:pt x="85" y="102"/>
                    </a:moveTo>
                    <a:cubicBezTo>
                      <a:pt x="83" y="102"/>
                      <a:pt x="81" y="100"/>
                      <a:pt x="81" y="98"/>
                    </a:cubicBezTo>
                    <a:cubicBezTo>
                      <a:pt x="81" y="96"/>
                      <a:pt x="83" y="94"/>
                      <a:pt x="85" y="94"/>
                    </a:cubicBezTo>
                    <a:cubicBezTo>
                      <a:pt x="87" y="94"/>
                      <a:pt x="88" y="96"/>
                      <a:pt x="88" y="98"/>
                    </a:cubicBezTo>
                    <a:cubicBezTo>
                      <a:pt x="88" y="100"/>
                      <a:pt x="87" y="102"/>
                      <a:pt x="85" y="102"/>
                    </a:cubicBezTo>
                    <a:close/>
                    <a:moveTo>
                      <a:pt x="128" y="26"/>
                    </a:moveTo>
                    <a:cubicBezTo>
                      <a:pt x="134" y="20"/>
                      <a:pt x="134" y="20"/>
                      <a:pt x="134" y="20"/>
                    </a:cubicBezTo>
                    <a:cubicBezTo>
                      <a:pt x="137" y="24"/>
                      <a:pt x="137" y="24"/>
                      <a:pt x="137" y="24"/>
                    </a:cubicBezTo>
                    <a:cubicBezTo>
                      <a:pt x="138" y="25"/>
                      <a:pt x="139" y="26"/>
                      <a:pt x="141" y="26"/>
                    </a:cubicBezTo>
                    <a:cubicBezTo>
                      <a:pt x="142" y="26"/>
                      <a:pt x="144" y="25"/>
                      <a:pt x="145" y="24"/>
                    </a:cubicBezTo>
                    <a:cubicBezTo>
                      <a:pt x="148" y="21"/>
                      <a:pt x="148" y="21"/>
                      <a:pt x="148" y="21"/>
                    </a:cubicBezTo>
                    <a:cubicBezTo>
                      <a:pt x="149" y="20"/>
                      <a:pt x="149" y="19"/>
                      <a:pt x="149" y="17"/>
                    </a:cubicBezTo>
                    <a:cubicBezTo>
                      <a:pt x="149" y="16"/>
                      <a:pt x="149" y="14"/>
                      <a:pt x="148" y="13"/>
                    </a:cubicBezTo>
                    <a:cubicBezTo>
                      <a:pt x="136" y="2"/>
                      <a:pt x="136" y="2"/>
                      <a:pt x="136" y="2"/>
                    </a:cubicBezTo>
                    <a:cubicBezTo>
                      <a:pt x="134" y="0"/>
                      <a:pt x="131" y="0"/>
                      <a:pt x="129" y="2"/>
                    </a:cubicBezTo>
                    <a:cubicBezTo>
                      <a:pt x="126" y="5"/>
                      <a:pt x="126" y="5"/>
                      <a:pt x="126" y="5"/>
                    </a:cubicBezTo>
                    <a:cubicBezTo>
                      <a:pt x="124" y="7"/>
                      <a:pt x="124" y="11"/>
                      <a:pt x="126" y="13"/>
                    </a:cubicBezTo>
                    <a:cubicBezTo>
                      <a:pt x="129" y="16"/>
                      <a:pt x="129" y="16"/>
                      <a:pt x="129" y="16"/>
                    </a:cubicBezTo>
                    <a:cubicBezTo>
                      <a:pt x="123" y="23"/>
                      <a:pt x="123" y="23"/>
                      <a:pt x="123" y="23"/>
                    </a:cubicBezTo>
                    <a:cubicBezTo>
                      <a:pt x="112" y="18"/>
                      <a:pt x="100" y="15"/>
                      <a:pt x="88" y="14"/>
                    </a:cubicBezTo>
                    <a:cubicBezTo>
                      <a:pt x="88" y="5"/>
                      <a:pt x="88" y="5"/>
                      <a:pt x="88" y="5"/>
                    </a:cubicBezTo>
                    <a:cubicBezTo>
                      <a:pt x="88" y="4"/>
                      <a:pt x="86" y="2"/>
                      <a:pt x="85" y="2"/>
                    </a:cubicBezTo>
                    <a:cubicBezTo>
                      <a:pt x="83" y="2"/>
                      <a:pt x="82" y="4"/>
                      <a:pt x="82" y="5"/>
                    </a:cubicBezTo>
                    <a:cubicBezTo>
                      <a:pt x="82" y="14"/>
                      <a:pt x="82" y="14"/>
                      <a:pt x="82" y="14"/>
                    </a:cubicBezTo>
                    <a:cubicBezTo>
                      <a:pt x="70" y="15"/>
                      <a:pt x="58" y="18"/>
                      <a:pt x="48" y="23"/>
                    </a:cubicBezTo>
                    <a:cubicBezTo>
                      <a:pt x="41" y="16"/>
                      <a:pt x="41" y="16"/>
                      <a:pt x="41" y="16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7" y="11"/>
                      <a:pt x="47" y="7"/>
                      <a:pt x="44" y="5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0" y="0"/>
                      <a:pt x="36" y="0"/>
                      <a:pt x="34" y="2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2" y="14"/>
                      <a:pt x="21" y="16"/>
                      <a:pt x="21" y="17"/>
                    </a:cubicBezTo>
                    <a:cubicBezTo>
                      <a:pt x="21" y="19"/>
                      <a:pt x="22" y="20"/>
                      <a:pt x="23" y="21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6" y="25"/>
                      <a:pt x="28" y="26"/>
                      <a:pt x="29" y="26"/>
                    </a:cubicBezTo>
                    <a:cubicBezTo>
                      <a:pt x="31" y="26"/>
                      <a:pt x="32" y="25"/>
                      <a:pt x="33" y="24"/>
                    </a:cubicBezTo>
                    <a:cubicBezTo>
                      <a:pt x="37" y="20"/>
                      <a:pt x="37" y="20"/>
                      <a:pt x="37" y="20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17" y="41"/>
                      <a:pt x="0" y="68"/>
                      <a:pt x="0" y="99"/>
                    </a:cubicBezTo>
                    <a:cubicBezTo>
                      <a:pt x="0" y="146"/>
                      <a:pt x="38" y="184"/>
                      <a:pt x="85" y="184"/>
                    </a:cubicBezTo>
                    <a:cubicBezTo>
                      <a:pt x="132" y="184"/>
                      <a:pt x="170" y="146"/>
                      <a:pt x="170" y="99"/>
                    </a:cubicBezTo>
                    <a:cubicBezTo>
                      <a:pt x="170" y="68"/>
                      <a:pt x="153" y="41"/>
                      <a:pt x="128" y="26"/>
                    </a:cubicBezTo>
                    <a:close/>
                    <a:moveTo>
                      <a:pt x="132" y="7"/>
                    </a:moveTo>
                    <a:cubicBezTo>
                      <a:pt x="143" y="17"/>
                      <a:pt x="143" y="17"/>
                      <a:pt x="143" y="17"/>
                    </a:cubicBezTo>
                    <a:cubicBezTo>
                      <a:pt x="141" y="19"/>
                      <a:pt x="141" y="19"/>
                      <a:pt x="141" y="19"/>
                    </a:cubicBezTo>
                    <a:cubicBezTo>
                      <a:pt x="130" y="9"/>
                      <a:pt x="130" y="9"/>
                      <a:pt x="130" y="9"/>
                    </a:cubicBezTo>
                    <a:lnTo>
                      <a:pt x="132" y="7"/>
                    </a:lnTo>
                    <a:close/>
                    <a:moveTo>
                      <a:pt x="29" y="19"/>
                    </a:moveTo>
                    <a:cubicBezTo>
                      <a:pt x="27" y="17"/>
                      <a:pt x="27" y="17"/>
                      <a:pt x="27" y="1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40" y="9"/>
                      <a:pt x="40" y="9"/>
                      <a:pt x="40" y="9"/>
                    </a:cubicBezTo>
                    <a:lnTo>
                      <a:pt x="29" y="19"/>
                    </a:lnTo>
                    <a:close/>
                    <a:moveTo>
                      <a:pt x="85" y="178"/>
                    </a:moveTo>
                    <a:cubicBezTo>
                      <a:pt x="42" y="178"/>
                      <a:pt x="6" y="143"/>
                      <a:pt x="6" y="99"/>
                    </a:cubicBezTo>
                    <a:cubicBezTo>
                      <a:pt x="6" y="56"/>
                      <a:pt x="42" y="20"/>
                      <a:pt x="85" y="20"/>
                    </a:cubicBezTo>
                    <a:cubicBezTo>
                      <a:pt x="129" y="20"/>
                      <a:pt x="164" y="56"/>
                      <a:pt x="164" y="99"/>
                    </a:cubicBezTo>
                    <a:cubicBezTo>
                      <a:pt x="164" y="143"/>
                      <a:pt x="129" y="178"/>
                      <a:pt x="85" y="178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30" name="Freeform 164"/>
              <p:cNvSpPr>
                <a:spLocks noEditPoints="1"/>
              </p:cNvSpPr>
              <p:nvPr/>
            </p:nvSpPr>
            <p:spPr bwMode="auto">
              <a:xfrm>
                <a:off x="6525" y="-1233"/>
                <a:ext cx="360" cy="437"/>
              </a:xfrm>
              <a:custGeom>
                <a:avLst/>
                <a:gdLst>
                  <a:gd name="T0" fmla="*/ 143 w 152"/>
                  <a:gd name="T1" fmla="*/ 42 h 185"/>
                  <a:gd name="T2" fmla="*/ 146 w 152"/>
                  <a:gd name="T3" fmla="*/ 42 h 185"/>
                  <a:gd name="T4" fmla="*/ 130 w 152"/>
                  <a:gd name="T5" fmla="*/ 6 h 185"/>
                  <a:gd name="T6" fmla="*/ 91 w 152"/>
                  <a:gd name="T7" fmla="*/ 12 h 185"/>
                  <a:gd name="T8" fmla="*/ 127 w 152"/>
                  <a:gd name="T9" fmla="*/ 11 h 185"/>
                  <a:gd name="T10" fmla="*/ 100 w 152"/>
                  <a:gd name="T11" fmla="*/ 11 h 185"/>
                  <a:gd name="T12" fmla="*/ 6 w 152"/>
                  <a:gd name="T13" fmla="*/ 42 h 185"/>
                  <a:gd name="T14" fmla="*/ 9 w 152"/>
                  <a:gd name="T15" fmla="*/ 42 h 185"/>
                  <a:gd name="T16" fmla="*/ 61 w 152"/>
                  <a:gd name="T17" fmla="*/ 12 h 185"/>
                  <a:gd name="T18" fmla="*/ 22 w 152"/>
                  <a:gd name="T19" fmla="*/ 6 h 185"/>
                  <a:gd name="T20" fmla="*/ 6 w 152"/>
                  <a:gd name="T21" fmla="*/ 42 h 185"/>
                  <a:gd name="T22" fmla="*/ 37 w 152"/>
                  <a:gd name="T23" fmla="*/ 8 h 185"/>
                  <a:gd name="T24" fmla="*/ 11 w 152"/>
                  <a:gd name="T25" fmla="*/ 34 h 185"/>
                  <a:gd name="T26" fmla="*/ 119 w 152"/>
                  <a:gd name="T27" fmla="*/ 161 h 185"/>
                  <a:gd name="T28" fmla="*/ 76 w 152"/>
                  <a:gd name="T29" fmla="*/ 22 h 185"/>
                  <a:gd name="T30" fmla="*/ 33 w 152"/>
                  <a:gd name="T31" fmla="*/ 161 h 185"/>
                  <a:gd name="T32" fmla="*/ 21 w 152"/>
                  <a:gd name="T33" fmla="*/ 184 h 185"/>
                  <a:gd name="T34" fmla="*/ 25 w 152"/>
                  <a:gd name="T35" fmla="*/ 183 h 185"/>
                  <a:gd name="T36" fmla="*/ 76 w 152"/>
                  <a:gd name="T37" fmla="*/ 175 h 185"/>
                  <a:gd name="T38" fmla="*/ 127 w 152"/>
                  <a:gd name="T39" fmla="*/ 183 h 185"/>
                  <a:gd name="T40" fmla="*/ 131 w 152"/>
                  <a:gd name="T41" fmla="*/ 184 h 185"/>
                  <a:gd name="T42" fmla="*/ 119 w 152"/>
                  <a:gd name="T43" fmla="*/ 161 h 185"/>
                  <a:gd name="T44" fmla="*/ 79 w 152"/>
                  <a:gd name="T45" fmla="*/ 158 h 185"/>
                  <a:gd name="T46" fmla="*/ 73 w 152"/>
                  <a:gd name="T47" fmla="*/ 158 h 185"/>
                  <a:gd name="T48" fmla="*/ 6 w 152"/>
                  <a:gd name="T49" fmla="*/ 101 h 185"/>
                  <a:gd name="T50" fmla="*/ 20 w 152"/>
                  <a:gd name="T51" fmla="*/ 98 h 185"/>
                  <a:gd name="T52" fmla="*/ 6 w 152"/>
                  <a:gd name="T53" fmla="*/ 95 h 185"/>
                  <a:gd name="T54" fmla="*/ 73 w 152"/>
                  <a:gd name="T55" fmla="*/ 41 h 185"/>
                  <a:gd name="T56" fmla="*/ 79 w 152"/>
                  <a:gd name="T57" fmla="*/ 41 h 185"/>
                  <a:gd name="T58" fmla="*/ 79 w 152"/>
                  <a:gd name="T59" fmla="*/ 29 h 185"/>
                  <a:gd name="T60" fmla="*/ 135 w 152"/>
                  <a:gd name="T61" fmla="*/ 95 h 185"/>
                  <a:gd name="T62" fmla="*/ 135 w 152"/>
                  <a:gd name="T63" fmla="*/ 101 h 185"/>
                  <a:gd name="T64" fmla="*/ 79 w 152"/>
                  <a:gd name="T65" fmla="*/ 169 h 185"/>
                  <a:gd name="T66" fmla="*/ 77 w 152"/>
                  <a:gd name="T67" fmla="*/ 95 h 185"/>
                  <a:gd name="T68" fmla="*/ 48 w 152"/>
                  <a:gd name="T69" fmla="*/ 59 h 185"/>
                  <a:gd name="T70" fmla="*/ 74 w 152"/>
                  <a:gd name="T71" fmla="*/ 100 h 185"/>
                  <a:gd name="T72" fmla="*/ 75 w 152"/>
                  <a:gd name="T73" fmla="*/ 101 h 185"/>
                  <a:gd name="T74" fmla="*/ 77 w 152"/>
                  <a:gd name="T75" fmla="*/ 102 h 185"/>
                  <a:gd name="T76" fmla="*/ 78 w 152"/>
                  <a:gd name="T77" fmla="*/ 101 h 185"/>
                  <a:gd name="T78" fmla="*/ 109 w 152"/>
                  <a:gd name="T79" fmla="*/ 76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52" h="185">
                    <a:moveTo>
                      <a:pt x="93" y="14"/>
                    </a:moveTo>
                    <a:cubicBezTo>
                      <a:pt x="143" y="42"/>
                      <a:pt x="143" y="42"/>
                      <a:pt x="143" y="42"/>
                    </a:cubicBezTo>
                    <a:cubicBezTo>
                      <a:pt x="143" y="42"/>
                      <a:pt x="144" y="42"/>
                      <a:pt x="144" y="42"/>
                    </a:cubicBezTo>
                    <a:cubicBezTo>
                      <a:pt x="145" y="42"/>
                      <a:pt x="145" y="42"/>
                      <a:pt x="146" y="42"/>
                    </a:cubicBezTo>
                    <a:cubicBezTo>
                      <a:pt x="146" y="41"/>
                      <a:pt x="147" y="40"/>
                      <a:pt x="147" y="39"/>
                    </a:cubicBezTo>
                    <a:cubicBezTo>
                      <a:pt x="147" y="25"/>
                      <a:pt x="141" y="12"/>
                      <a:pt x="130" y="6"/>
                    </a:cubicBezTo>
                    <a:cubicBezTo>
                      <a:pt x="119" y="0"/>
                      <a:pt x="105" y="1"/>
                      <a:pt x="93" y="9"/>
                    </a:cubicBezTo>
                    <a:cubicBezTo>
                      <a:pt x="92" y="10"/>
                      <a:pt x="91" y="11"/>
                      <a:pt x="91" y="12"/>
                    </a:cubicBezTo>
                    <a:cubicBezTo>
                      <a:pt x="91" y="13"/>
                      <a:pt x="92" y="14"/>
                      <a:pt x="93" y="14"/>
                    </a:cubicBezTo>
                    <a:close/>
                    <a:moveTo>
                      <a:pt x="127" y="11"/>
                    </a:moveTo>
                    <a:cubicBezTo>
                      <a:pt x="135" y="15"/>
                      <a:pt x="140" y="24"/>
                      <a:pt x="141" y="34"/>
                    </a:cubicBezTo>
                    <a:cubicBezTo>
                      <a:pt x="100" y="11"/>
                      <a:pt x="100" y="11"/>
                      <a:pt x="100" y="11"/>
                    </a:cubicBezTo>
                    <a:cubicBezTo>
                      <a:pt x="110" y="7"/>
                      <a:pt x="119" y="7"/>
                      <a:pt x="127" y="11"/>
                    </a:cubicBezTo>
                    <a:close/>
                    <a:moveTo>
                      <a:pt x="6" y="42"/>
                    </a:moveTo>
                    <a:cubicBezTo>
                      <a:pt x="7" y="42"/>
                      <a:pt x="7" y="42"/>
                      <a:pt x="8" y="42"/>
                    </a:cubicBezTo>
                    <a:cubicBezTo>
                      <a:pt x="8" y="42"/>
                      <a:pt x="9" y="42"/>
                      <a:pt x="9" y="42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60" y="14"/>
                      <a:pt x="61" y="13"/>
                      <a:pt x="61" y="12"/>
                    </a:cubicBezTo>
                    <a:cubicBezTo>
                      <a:pt x="61" y="11"/>
                      <a:pt x="60" y="10"/>
                      <a:pt x="59" y="9"/>
                    </a:cubicBezTo>
                    <a:cubicBezTo>
                      <a:pt x="47" y="1"/>
                      <a:pt x="33" y="0"/>
                      <a:pt x="22" y="6"/>
                    </a:cubicBezTo>
                    <a:cubicBezTo>
                      <a:pt x="11" y="12"/>
                      <a:pt x="4" y="25"/>
                      <a:pt x="5" y="39"/>
                    </a:cubicBezTo>
                    <a:cubicBezTo>
                      <a:pt x="5" y="40"/>
                      <a:pt x="5" y="41"/>
                      <a:pt x="6" y="42"/>
                    </a:cubicBezTo>
                    <a:close/>
                    <a:moveTo>
                      <a:pt x="25" y="11"/>
                    </a:moveTo>
                    <a:cubicBezTo>
                      <a:pt x="28" y="9"/>
                      <a:pt x="33" y="8"/>
                      <a:pt x="37" y="8"/>
                    </a:cubicBezTo>
                    <a:cubicBezTo>
                      <a:pt x="42" y="8"/>
                      <a:pt x="47" y="9"/>
                      <a:pt x="52" y="11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2" y="24"/>
                      <a:pt x="17" y="15"/>
                      <a:pt x="25" y="11"/>
                    </a:cubicBezTo>
                    <a:close/>
                    <a:moveTo>
                      <a:pt x="119" y="161"/>
                    </a:moveTo>
                    <a:cubicBezTo>
                      <a:pt x="139" y="147"/>
                      <a:pt x="152" y="125"/>
                      <a:pt x="152" y="99"/>
                    </a:cubicBezTo>
                    <a:cubicBezTo>
                      <a:pt x="152" y="57"/>
                      <a:pt x="118" y="22"/>
                      <a:pt x="76" y="22"/>
                    </a:cubicBezTo>
                    <a:cubicBezTo>
                      <a:pt x="34" y="22"/>
                      <a:pt x="0" y="57"/>
                      <a:pt x="0" y="99"/>
                    </a:cubicBezTo>
                    <a:cubicBezTo>
                      <a:pt x="0" y="125"/>
                      <a:pt x="13" y="147"/>
                      <a:pt x="33" y="161"/>
                    </a:cubicBezTo>
                    <a:cubicBezTo>
                      <a:pt x="20" y="180"/>
                      <a:pt x="20" y="180"/>
                      <a:pt x="20" y="180"/>
                    </a:cubicBezTo>
                    <a:cubicBezTo>
                      <a:pt x="19" y="181"/>
                      <a:pt x="19" y="183"/>
                      <a:pt x="21" y="184"/>
                    </a:cubicBezTo>
                    <a:cubicBezTo>
                      <a:pt x="21" y="184"/>
                      <a:pt x="22" y="185"/>
                      <a:pt x="22" y="185"/>
                    </a:cubicBezTo>
                    <a:cubicBezTo>
                      <a:pt x="23" y="185"/>
                      <a:pt x="24" y="184"/>
                      <a:pt x="25" y="183"/>
                    </a:cubicBezTo>
                    <a:cubicBezTo>
                      <a:pt x="38" y="164"/>
                      <a:pt x="38" y="164"/>
                      <a:pt x="38" y="164"/>
                    </a:cubicBezTo>
                    <a:cubicBezTo>
                      <a:pt x="49" y="171"/>
                      <a:pt x="62" y="175"/>
                      <a:pt x="76" y="175"/>
                    </a:cubicBezTo>
                    <a:cubicBezTo>
                      <a:pt x="90" y="175"/>
                      <a:pt x="103" y="171"/>
                      <a:pt x="114" y="164"/>
                    </a:cubicBezTo>
                    <a:cubicBezTo>
                      <a:pt x="127" y="183"/>
                      <a:pt x="127" y="183"/>
                      <a:pt x="127" y="183"/>
                    </a:cubicBezTo>
                    <a:cubicBezTo>
                      <a:pt x="128" y="184"/>
                      <a:pt x="129" y="185"/>
                      <a:pt x="130" y="185"/>
                    </a:cubicBezTo>
                    <a:cubicBezTo>
                      <a:pt x="130" y="185"/>
                      <a:pt x="131" y="184"/>
                      <a:pt x="131" y="184"/>
                    </a:cubicBezTo>
                    <a:cubicBezTo>
                      <a:pt x="133" y="183"/>
                      <a:pt x="133" y="181"/>
                      <a:pt x="132" y="180"/>
                    </a:cubicBezTo>
                    <a:lnTo>
                      <a:pt x="119" y="161"/>
                    </a:lnTo>
                    <a:close/>
                    <a:moveTo>
                      <a:pt x="79" y="169"/>
                    </a:moveTo>
                    <a:cubicBezTo>
                      <a:pt x="79" y="158"/>
                      <a:pt x="79" y="158"/>
                      <a:pt x="79" y="158"/>
                    </a:cubicBezTo>
                    <a:cubicBezTo>
                      <a:pt x="79" y="156"/>
                      <a:pt x="77" y="155"/>
                      <a:pt x="76" y="155"/>
                    </a:cubicBezTo>
                    <a:cubicBezTo>
                      <a:pt x="74" y="155"/>
                      <a:pt x="73" y="156"/>
                      <a:pt x="73" y="158"/>
                    </a:cubicBezTo>
                    <a:cubicBezTo>
                      <a:pt x="73" y="169"/>
                      <a:pt x="73" y="169"/>
                      <a:pt x="73" y="169"/>
                    </a:cubicBezTo>
                    <a:cubicBezTo>
                      <a:pt x="36" y="167"/>
                      <a:pt x="7" y="138"/>
                      <a:pt x="6" y="101"/>
                    </a:cubicBezTo>
                    <a:cubicBezTo>
                      <a:pt x="17" y="101"/>
                      <a:pt x="17" y="101"/>
                      <a:pt x="17" y="101"/>
                    </a:cubicBezTo>
                    <a:cubicBezTo>
                      <a:pt x="19" y="101"/>
                      <a:pt x="20" y="100"/>
                      <a:pt x="20" y="98"/>
                    </a:cubicBezTo>
                    <a:cubicBezTo>
                      <a:pt x="20" y="97"/>
                      <a:pt x="19" y="95"/>
                      <a:pt x="17" y="95"/>
                    </a:cubicBezTo>
                    <a:cubicBezTo>
                      <a:pt x="6" y="95"/>
                      <a:pt x="6" y="95"/>
                      <a:pt x="6" y="95"/>
                    </a:cubicBezTo>
                    <a:cubicBezTo>
                      <a:pt x="8" y="59"/>
                      <a:pt x="36" y="30"/>
                      <a:pt x="73" y="29"/>
                    </a:cubicBezTo>
                    <a:cubicBezTo>
                      <a:pt x="73" y="41"/>
                      <a:pt x="73" y="41"/>
                      <a:pt x="73" y="41"/>
                    </a:cubicBezTo>
                    <a:cubicBezTo>
                      <a:pt x="73" y="42"/>
                      <a:pt x="74" y="44"/>
                      <a:pt x="76" y="44"/>
                    </a:cubicBezTo>
                    <a:cubicBezTo>
                      <a:pt x="77" y="44"/>
                      <a:pt x="79" y="42"/>
                      <a:pt x="79" y="41"/>
                    </a:cubicBezTo>
                    <a:cubicBezTo>
                      <a:pt x="79" y="29"/>
                      <a:pt x="79" y="29"/>
                      <a:pt x="79" y="29"/>
                    </a:cubicBezTo>
                    <a:cubicBezTo>
                      <a:pt x="79" y="29"/>
                      <a:pt x="79" y="29"/>
                      <a:pt x="79" y="29"/>
                    </a:cubicBezTo>
                    <a:cubicBezTo>
                      <a:pt x="115" y="30"/>
                      <a:pt x="144" y="59"/>
                      <a:pt x="146" y="95"/>
                    </a:cubicBezTo>
                    <a:cubicBezTo>
                      <a:pt x="135" y="95"/>
                      <a:pt x="135" y="95"/>
                      <a:pt x="135" y="95"/>
                    </a:cubicBezTo>
                    <a:cubicBezTo>
                      <a:pt x="133" y="95"/>
                      <a:pt x="132" y="97"/>
                      <a:pt x="132" y="98"/>
                    </a:cubicBezTo>
                    <a:cubicBezTo>
                      <a:pt x="132" y="100"/>
                      <a:pt x="133" y="101"/>
                      <a:pt x="135" y="101"/>
                    </a:cubicBezTo>
                    <a:cubicBezTo>
                      <a:pt x="146" y="101"/>
                      <a:pt x="146" y="101"/>
                      <a:pt x="146" y="101"/>
                    </a:cubicBezTo>
                    <a:cubicBezTo>
                      <a:pt x="145" y="138"/>
                      <a:pt x="115" y="167"/>
                      <a:pt x="79" y="169"/>
                    </a:cubicBezTo>
                    <a:close/>
                    <a:moveTo>
                      <a:pt x="105" y="75"/>
                    </a:moveTo>
                    <a:cubicBezTo>
                      <a:pt x="77" y="95"/>
                      <a:pt x="77" y="95"/>
                      <a:pt x="77" y="95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1" y="58"/>
                      <a:pt x="49" y="58"/>
                      <a:pt x="48" y="59"/>
                    </a:cubicBezTo>
                    <a:cubicBezTo>
                      <a:pt x="46" y="60"/>
                      <a:pt x="46" y="62"/>
                      <a:pt x="47" y="63"/>
                    </a:cubicBezTo>
                    <a:cubicBezTo>
                      <a:pt x="74" y="100"/>
                      <a:pt x="74" y="100"/>
                      <a:pt x="74" y="100"/>
                    </a:cubicBezTo>
                    <a:cubicBezTo>
                      <a:pt x="74" y="101"/>
                      <a:pt x="74" y="101"/>
                      <a:pt x="74" y="101"/>
                    </a:cubicBezTo>
                    <a:cubicBezTo>
                      <a:pt x="74" y="101"/>
                      <a:pt x="74" y="101"/>
                      <a:pt x="75" y="101"/>
                    </a:cubicBezTo>
                    <a:cubicBezTo>
                      <a:pt x="75" y="102"/>
                      <a:pt x="75" y="102"/>
                      <a:pt x="76" y="102"/>
                    </a:cubicBezTo>
                    <a:cubicBezTo>
                      <a:pt x="76" y="102"/>
                      <a:pt x="77" y="102"/>
                      <a:pt x="77" y="102"/>
                    </a:cubicBezTo>
                    <a:cubicBezTo>
                      <a:pt x="77" y="101"/>
                      <a:pt x="77" y="101"/>
                      <a:pt x="77" y="101"/>
                    </a:cubicBezTo>
                    <a:cubicBezTo>
                      <a:pt x="77" y="101"/>
                      <a:pt x="77" y="101"/>
                      <a:pt x="78" y="101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10" y="79"/>
                      <a:pt x="110" y="77"/>
                      <a:pt x="109" y="76"/>
                    </a:cubicBezTo>
                    <a:cubicBezTo>
                      <a:pt x="108" y="74"/>
                      <a:pt x="106" y="74"/>
                      <a:pt x="105" y="75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31" name="Freeform 165"/>
              <p:cNvSpPr>
                <a:spLocks noEditPoints="1"/>
              </p:cNvSpPr>
              <p:nvPr/>
            </p:nvSpPr>
            <p:spPr bwMode="auto">
              <a:xfrm>
                <a:off x="5809" y="-1193"/>
                <a:ext cx="364" cy="362"/>
              </a:xfrm>
              <a:custGeom>
                <a:avLst/>
                <a:gdLst>
                  <a:gd name="T0" fmla="*/ 85 w 154"/>
                  <a:gd name="T1" fmla="*/ 58 h 153"/>
                  <a:gd name="T2" fmla="*/ 87 w 154"/>
                  <a:gd name="T3" fmla="*/ 59 h 153"/>
                  <a:gd name="T4" fmla="*/ 89 w 154"/>
                  <a:gd name="T5" fmla="*/ 58 h 153"/>
                  <a:gd name="T6" fmla="*/ 125 w 154"/>
                  <a:gd name="T7" fmla="*/ 20 h 153"/>
                  <a:gd name="T8" fmla="*/ 126 w 154"/>
                  <a:gd name="T9" fmla="*/ 17 h 153"/>
                  <a:gd name="T10" fmla="*/ 125 w 154"/>
                  <a:gd name="T11" fmla="*/ 15 h 153"/>
                  <a:gd name="T12" fmla="*/ 87 w 154"/>
                  <a:gd name="T13" fmla="*/ 0 h 153"/>
                  <a:gd name="T14" fmla="*/ 84 w 154"/>
                  <a:gd name="T15" fmla="*/ 3 h 153"/>
                  <a:gd name="T16" fmla="*/ 84 w 154"/>
                  <a:gd name="T17" fmla="*/ 56 h 153"/>
                  <a:gd name="T18" fmla="*/ 85 w 154"/>
                  <a:gd name="T19" fmla="*/ 58 h 153"/>
                  <a:gd name="T20" fmla="*/ 90 w 154"/>
                  <a:gd name="T21" fmla="*/ 6 h 153"/>
                  <a:gd name="T22" fmla="*/ 118 w 154"/>
                  <a:gd name="T23" fmla="*/ 18 h 153"/>
                  <a:gd name="T24" fmla="*/ 90 w 154"/>
                  <a:gd name="T25" fmla="*/ 48 h 153"/>
                  <a:gd name="T26" fmla="*/ 90 w 154"/>
                  <a:gd name="T27" fmla="*/ 6 h 153"/>
                  <a:gd name="T28" fmla="*/ 144 w 154"/>
                  <a:gd name="T29" fmla="*/ 76 h 153"/>
                  <a:gd name="T30" fmla="*/ 76 w 154"/>
                  <a:gd name="T31" fmla="*/ 76 h 153"/>
                  <a:gd name="T32" fmla="*/ 76 w 154"/>
                  <a:gd name="T33" fmla="*/ 8 h 153"/>
                  <a:gd name="T34" fmla="*/ 73 w 154"/>
                  <a:gd name="T35" fmla="*/ 5 h 153"/>
                  <a:gd name="T36" fmla="*/ 0 w 154"/>
                  <a:gd name="T37" fmla="*/ 79 h 153"/>
                  <a:gd name="T38" fmla="*/ 73 w 154"/>
                  <a:gd name="T39" fmla="*/ 153 h 153"/>
                  <a:gd name="T40" fmla="*/ 147 w 154"/>
                  <a:gd name="T41" fmla="*/ 79 h 153"/>
                  <a:gd name="T42" fmla="*/ 144 w 154"/>
                  <a:gd name="T43" fmla="*/ 76 h 153"/>
                  <a:gd name="T44" fmla="*/ 73 w 154"/>
                  <a:gd name="T45" fmla="*/ 147 h 153"/>
                  <a:gd name="T46" fmla="*/ 6 w 154"/>
                  <a:gd name="T47" fmla="*/ 79 h 153"/>
                  <a:gd name="T48" fmla="*/ 70 w 154"/>
                  <a:gd name="T49" fmla="*/ 11 h 153"/>
                  <a:gd name="T50" fmla="*/ 70 w 154"/>
                  <a:gd name="T51" fmla="*/ 79 h 153"/>
                  <a:gd name="T52" fmla="*/ 73 w 154"/>
                  <a:gd name="T53" fmla="*/ 82 h 153"/>
                  <a:gd name="T54" fmla="*/ 141 w 154"/>
                  <a:gd name="T55" fmla="*/ 82 h 153"/>
                  <a:gd name="T56" fmla="*/ 73 w 154"/>
                  <a:gd name="T57" fmla="*/ 147 h 153"/>
                  <a:gd name="T58" fmla="*/ 136 w 154"/>
                  <a:gd name="T59" fmla="*/ 24 h 153"/>
                  <a:gd name="T60" fmla="*/ 132 w 154"/>
                  <a:gd name="T61" fmla="*/ 25 h 153"/>
                  <a:gd name="T62" fmla="*/ 96 w 154"/>
                  <a:gd name="T63" fmla="*/ 63 h 153"/>
                  <a:gd name="T64" fmla="*/ 95 w 154"/>
                  <a:gd name="T65" fmla="*/ 65 h 153"/>
                  <a:gd name="T66" fmla="*/ 98 w 154"/>
                  <a:gd name="T67" fmla="*/ 68 h 153"/>
                  <a:gd name="T68" fmla="*/ 151 w 154"/>
                  <a:gd name="T69" fmla="*/ 68 h 153"/>
                  <a:gd name="T70" fmla="*/ 154 w 154"/>
                  <a:gd name="T71" fmla="*/ 65 h 153"/>
                  <a:gd name="T72" fmla="*/ 136 w 154"/>
                  <a:gd name="T73" fmla="*/ 24 h 153"/>
                  <a:gd name="T74" fmla="*/ 105 w 154"/>
                  <a:gd name="T75" fmla="*/ 62 h 153"/>
                  <a:gd name="T76" fmla="*/ 134 w 154"/>
                  <a:gd name="T77" fmla="*/ 31 h 153"/>
                  <a:gd name="T78" fmla="*/ 148 w 154"/>
                  <a:gd name="T79" fmla="*/ 62 h 153"/>
                  <a:gd name="T80" fmla="*/ 105 w 154"/>
                  <a:gd name="T81" fmla="*/ 62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4" h="153">
                    <a:moveTo>
                      <a:pt x="85" y="58"/>
                    </a:moveTo>
                    <a:cubicBezTo>
                      <a:pt x="86" y="59"/>
                      <a:pt x="86" y="59"/>
                      <a:pt x="87" y="59"/>
                    </a:cubicBezTo>
                    <a:cubicBezTo>
                      <a:pt x="87" y="59"/>
                      <a:pt x="88" y="58"/>
                      <a:pt x="89" y="58"/>
                    </a:cubicBezTo>
                    <a:cubicBezTo>
                      <a:pt x="125" y="20"/>
                      <a:pt x="125" y="20"/>
                      <a:pt x="125" y="20"/>
                    </a:cubicBezTo>
                    <a:cubicBezTo>
                      <a:pt x="125" y="19"/>
                      <a:pt x="126" y="18"/>
                      <a:pt x="126" y="17"/>
                    </a:cubicBezTo>
                    <a:cubicBezTo>
                      <a:pt x="126" y="17"/>
                      <a:pt x="125" y="16"/>
                      <a:pt x="125" y="15"/>
                    </a:cubicBezTo>
                    <a:cubicBezTo>
                      <a:pt x="114" y="5"/>
                      <a:pt x="101" y="0"/>
                      <a:pt x="87" y="0"/>
                    </a:cubicBezTo>
                    <a:cubicBezTo>
                      <a:pt x="85" y="0"/>
                      <a:pt x="84" y="1"/>
                      <a:pt x="84" y="3"/>
                    </a:cubicBezTo>
                    <a:cubicBezTo>
                      <a:pt x="84" y="56"/>
                      <a:pt x="84" y="56"/>
                      <a:pt x="84" y="56"/>
                    </a:cubicBezTo>
                    <a:cubicBezTo>
                      <a:pt x="84" y="57"/>
                      <a:pt x="84" y="58"/>
                      <a:pt x="85" y="58"/>
                    </a:cubicBezTo>
                    <a:close/>
                    <a:moveTo>
                      <a:pt x="90" y="6"/>
                    </a:moveTo>
                    <a:cubicBezTo>
                      <a:pt x="100" y="7"/>
                      <a:pt x="110" y="11"/>
                      <a:pt x="118" y="18"/>
                    </a:cubicBezTo>
                    <a:cubicBezTo>
                      <a:pt x="90" y="48"/>
                      <a:pt x="90" y="48"/>
                      <a:pt x="90" y="48"/>
                    </a:cubicBezTo>
                    <a:lnTo>
                      <a:pt x="90" y="6"/>
                    </a:lnTo>
                    <a:close/>
                    <a:moveTo>
                      <a:pt x="144" y="76"/>
                    </a:moveTo>
                    <a:cubicBezTo>
                      <a:pt x="76" y="76"/>
                      <a:pt x="76" y="76"/>
                      <a:pt x="76" y="76"/>
                    </a:cubicBezTo>
                    <a:cubicBezTo>
                      <a:pt x="76" y="8"/>
                      <a:pt x="76" y="8"/>
                      <a:pt x="76" y="8"/>
                    </a:cubicBezTo>
                    <a:cubicBezTo>
                      <a:pt x="76" y="7"/>
                      <a:pt x="75" y="5"/>
                      <a:pt x="73" y="5"/>
                    </a:cubicBezTo>
                    <a:cubicBezTo>
                      <a:pt x="33" y="5"/>
                      <a:pt x="0" y="38"/>
                      <a:pt x="0" y="79"/>
                    </a:cubicBezTo>
                    <a:cubicBezTo>
                      <a:pt x="0" y="120"/>
                      <a:pt x="33" y="153"/>
                      <a:pt x="73" y="153"/>
                    </a:cubicBezTo>
                    <a:cubicBezTo>
                      <a:pt x="114" y="153"/>
                      <a:pt x="147" y="120"/>
                      <a:pt x="147" y="79"/>
                    </a:cubicBezTo>
                    <a:cubicBezTo>
                      <a:pt x="147" y="77"/>
                      <a:pt x="145" y="76"/>
                      <a:pt x="144" y="76"/>
                    </a:cubicBezTo>
                    <a:close/>
                    <a:moveTo>
                      <a:pt x="73" y="147"/>
                    </a:moveTo>
                    <a:cubicBezTo>
                      <a:pt x="36" y="147"/>
                      <a:pt x="6" y="116"/>
                      <a:pt x="6" y="79"/>
                    </a:cubicBezTo>
                    <a:cubicBezTo>
                      <a:pt x="6" y="43"/>
                      <a:pt x="34" y="13"/>
                      <a:pt x="70" y="11"/>
                    </a:cubicBezTo>
                    <a:cubicBezTo>
                      <a:pt x="70" y="79"/>
                      <a:pt x="70" y="79"/>
                      <a:pt x="70" y="79"/>
                    </a:cubicBezTo>
                    <a:cubicBezTo>
                      <a:pt x="70" y="81"/>
                      <a:pt x="71" y="82"/>
                      <a:pt x="73" y="82"/>
                    </a:cubicBezTo>
                    <a:cubicBezTo>
                      <a:pt x="141" y="82"/>
                      <a:pt x="141" y="82"/>
                      <a:pt x="141" y="82"/>
                    </a:cubicBezTo>
                    <a:cubicBezTo>
                      <a:pt x="139" y="118"/>
                      <a:pt x="109" y="147"/>
                      <a:pt x="73" y="147"/>
                    </a:cubicBezTo>
                    <a:close/>
                    <a:moveTo>
                      <a:pt x="136" y="24"/>
                    </a:moveTo>
                    <a:cubicBezTo>
                      <a:pt x="135" y="23"/>
                      <a:pt x="133" y="23"/>
                      <a:pt x="132" y="25"/>
                    </a:cubicBezTo>
                    <a:cubicBezTo>
                      <a:pt x="96" y="63"/>
                      <a:pt x="96" y="63"/>
                      <a:pt x="96" y="63"/>
                    </a:cubicBezTo>
                    <a:cubicBezTo>
                      <a:pt x="95" y="63"/>
                      <a:pt x="95" y="64"/>
                      <a:pt x="95" y="65"/>
                    </a:cubicBezTo>
                    <a:cubicBezTo>
                      <a:pt x="95" y="67"/>
                      <a:pt x="96" y="68"/>
                      <a:pt x="98" y="68"/>
                    </a:cubicBezTo>
                    <a:cubicBezTo>
                      <a:pt x="151" y="68"/>
                      <a:pt x="151" y="68"/>
                      <a:pt x="151" y="68"/>
                    </a:cubicBezTo>
                    <a:cubicBezTo>
                      <a:pt x="153" y="68"/>
                      <a:pt x="154" y="67"/>
                      <a:pt x="154" y="65"/>
                    </a:cubicBezTo>
                    <a:cubicBezTo>
                      <a:pt x="154" y="50"/>
                      <a:pt x="148" y="35"/>
                      <a:pt x="136" y="24"/>
                    </a:cubicBezTo>
                    <a:close/>
                    <a:moveTo>
                      <a:pt x="105" y="62"/>
                    </a:moveTo>
                    <a:cubicBezTo>
                      <a:pt x="134" y="31"/>
                      <a:pt x="134" y="31"/>
                      <a:pt x="134" y="31"/>
                    </a:cubicBezTo>
                    <a:cubicBezTo>
                      <a:pt x="142" y="39"/>
                      <a:pt x="147" y="50"/>
                      <a:pt x="148" y="62"/>
                    </a:cubicBezTo>
                    <a:lnTo>
                      <a:pt x="105" y="62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32" name="Freeform 166"/>
              <p:cNvSpPr>
                <a:spLocks noEditPoints="1"/>
              </p:cNvSpPr>
              <p:nvPr/>
            </p:nvSpPr>
            <p:spPr bwMode="auto">
              <a:xfrm>
                <a:off x="5079" y="-1209"/>
                <a:ext cx="394" cy="395"/>
              </a:xfrm>
              <a:custGeom>
                <a:avLst/>
                <a:gdLst>
                  <a:gd name="T0" fmla="*/ 157 w 167"/>
                  <a:gd name="T1" fmla="*/ 83 h 167"/>
                  <a:gd name="T2" fmla="*/ 83 w 167"/>
                  <a:gd name="T3" fmla="*/ 83 h 167"/>
                  <a:gd name="T4" fmla="*/ 83 w 167"/>
                  <a:gd name="T5" fmla="*/ 9 h 167"/>
                  <a:gd name="T6" fmla="*/ 80 w 167"/>
                  <a:gd name="T7" fmla="*/ 6 h 167"/>
                  <a:gd name="T8" fmla="*/ 0 w 167"/>
                  <a:gd name="T9" fmla="*/ 86 h 167"/>
                  <a:gd name="T10" fmla="*/ 80 w 167"/>
                  <a:gd name="T11" fmla="*/ 167 h 167"/>
                  <a:gd name="T12" fmla="*/ 160 w 167"/>
                  <a:gd name="T13" fmla="*/ 86 h 167"/>
                  <a:gd name="T14" fmla="*/ 157 w 167"/>
                  <a:gd name="T15" fmla="*/ 83 h 167"/>
                  <a:gd name="T16" fmla="*/ 80 w 167"/>
                  <a:gd name="T17" fmla="*/ 161 h 167"/>
                  <a:gd name="T18" fmla="*/ 6 w 167"/>
                  <a:gd name="T19" fmla="*/ 86 h 167"/>
                  <a:gd name="T20" fmla="*/ 77 w 167"/>
                  <a:gd name="T21" fmla="*/ 12 h 167"/>
                  <a:gd name="T22" fmla="*/ 77 w 167"/>
                  <a:gd name="T23" fmla="*/ 86 h 167"/>
                  <a:gd name="T24" fmla="*/ 80 w 167"/>
                  <a:gd name="T25" fmla="*/ 89 h 167"/>
                  <a:gd name="T26" fmla="*/ 154 w 167"/>
                  <a:gd name="T27" fmla="*/ 89 h 167"/>
                  <a:gd name="T28" fmla="*/ 80 w 167"/>
                  <a:gd name="T29" fmla="*/ 161 h 167"/>
                  <a:gd name="T30" fmla="*/ 100 w 167"/>
                  <a:gd name="T31" fmla="*/ 0 h 167"/>
                  <a:gd name="T32" fmla="*/ 97 w 167"/>
                  <a:gd name="T33" fmla="*/ 3 h 167"/>
                  <a:gd name="T34" fmla="*/ 97 w 167"/>
                  <a:gd name="T35" fmla="*/ 67 h 167"/>
                  <a:gd name="T36" fmla="*/ 100 w 167"/>
                  <a:gd name="T37" fmla="*/ 70 h 167"/>
                  <a:gd name="T38" fmla="*/ 164 w 167"/>
                  <a:gd name="T39" fmla="*/ 70 h 167"/>
                  <a:gd name="T40" fmla="*/ 167 w 167"/>
                  <a:gd name="T41" fmla="*/ 67 h 167"/>
                  <a:gd name="T42" fmla="*/ 100 w 167"/>
                  <a:gd name="T43" fmla="*/ 0 h 167"/>
                  <a:gd name="T44" fmla="*/ 103 w 167"/>
                  <a:gd name="T45" fmla="*/ 64 h 167"/>
                  <a:gd name="T46" fmla="*/ 103 w 167"/>
                  <a:gd name="T47" fmla="*/ 6 h 167"/>
                  <a:gd name="T48" fmla="*/ 161 w 167"/>
                  <a:gd name="T49" fmla="*/ 64 h 167"/>
                  <a:gd name="T50" fmla="*/ 103 w 167"/>
                  <a:gd name="T51" fmla="*/ 64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67" h="167">
                    <a:moveTo>
                      <a:pt x="157" y="83"/>
                    </a:moveTo>
                    <a:cubicBezTo>
                      <a:pt x="83" y="83"/>
                      <a:pt x="83" y="83"/>
                      <a:pt x="83" y="83"/>
                    </a:cubicBezTo>
                    <a:cubicBezTo>
                      <a:pt x="83" y="9"/>
                      <a:pt x="83" y="9"/>
                      <a:pt x="83" y="9"/>
                    </a:cubicBezTo>
                    <a:cubicBezTo>
                      <a:pt x="83" y="8"/>
                      <a:pt x="82" y="6"/>
                      <a:pt x="80" y="6"/>
                    </a:cubicBezTo>
                    <a:cubicBezTo>
                      <a:pt x="36" y="6"/>
                      <a:pt x="0" y="42"/>
                      <a:pt x="0" y="86"/>
                    </a:cubicBezTo>
                    <a:cubicBezTo>
                      <a:pt x="0" y="131"/>
                      <a:pt x="36" y="167"/>
                      <a:pt x="80" y="167"/>
                    </a:cubicBezTo>
                    <a:cubicBezTo>
                      <a:pt x="125" y="167"/>
                      <a:pt x="160" y="131"/>
                      <a:pt x="160" y="86"/>
                    </a:cubicBezTo>
                    <a:cubicBezTo>
                      <a:pt x="160" y="85"/>
                      <a:pt x="159" y="83"/>
                      <a:pt x="157" y="83"/>
                    </a:cubicBezTo>
                    <a:close/>
                    <a:moveTo>
                      <a:pt x="80" y="161"/>
                    </a:moveTo>
                    <a:cubicBezTo>
                      <a:pt x="39" y="161"/>
                      <a:pt x="6" y="127"/>
                      <a:pt x="6" y="86"/>
                    </a:cubicBezTo>
                    <a:cubicBezTo>
                      <a:pt x="6" y="47"/>
                      <a:pt x="38" y="14"/>
                      <a:pt x="77" y="12"/>
                    </a:cubicBezTo>
                    <a:cubicBezTo>
                      <a:pt x="77" y="86"/>
                      <a:pt x="77" y="86"/>
                      <a:pt x="77" y="86"/>
                    </a:cubicBezTo>
                    <a:cubicBezTo>
                      <a:pt x="77" y="88"/>
                      <a:pt x="79" y="89"/>
                      <a:pt x="80" y="89"/>
                    </a:cubicBezTo>
                    <a:cubicBezTo>
                      <a:pt x="154" y="89"/>
                      <a:pt x="154" y="89"/>
                      <a:pt x="154" y="89"/>
                    </a:cubicBezTo>
                    <a:cubicBezTo>
                      <a:pt x="153" y="129"/>
                      <a:pt x="120" y="161"/>
                      <a:pt x="80" y="161"/>
                    </a:cubicBezTo>
                    <a:close/>
                    <a:moveTo>
                      <a:pt x="100" y="0"/>
                    </a:moveTo>
                    <a:cubicBezTo>
                      <a:pt x="98" y="0"/>
                      <a:pt x="97" y="1"/>
                      <a:pt x="97" y="3"/>
                    </a:cubicBezTo>
                    <a:cubicBezTo>
                      <a:pt x="97" y="67"/>
                      <a:pt x="97" y="67"/>
                      <a:pt x="97" y="67"/>
                    </a:cubicBezTo>
                    <a:cubicBezTo>
                      <a:pt x="97" y="69"/>
                      <a:pt x="98" y="70"/>
                      <a:pt x="100" y="70"/>
                    </a:cubicBezTo>
                    <a:cubicBezTo>
                      <a:pt x="164" y="70"/>
                      <a:pt x="164" y="70"/>
                      <a:pt x="164" y="70"/>
                    </a:cubicBezTo>
                    <a:cubicBezTo>
                      <a:pt x="165" y="70"/>
                      <a:pt x="167" y="69"/>
                      <a:pt x="167" y="67"/>
                    </a:cubicBezTo>
                    <a:cubicBezTo>
                      <a:pt x="167" y="30"/>
                      <a:pt x="137" y="0"/>
                      <a:pt x="100" y="0"/>
                    </a:cubicBezTo>
                    <a:close/>
                    <a:moveTo>
                      <a:pt x="103" y="64"/>
                    </a:moveTo>
                    <a:cubicBezTo>
                      <a:pt x="103" y="6"/>
                      <a:pt x="103" y="6"/>
                      <a:pt x="103" y="6"/>
                    </a:cubicBezTo>
                    <a:cubicBezTo>
                      <a:pt x="134" y="8"/>
                      <a:pt x="159" y="33"/>
                      <a:pt x="161" y="64"/>
                    </a:cubicBezTo>
                    <a:lnTo>
                      <a:pt x="103" y="64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33" name="Freeform 167"/>
              <p:cNvSpPr>
                <a:spLocks noEditPoints="1"/>
              </p:cNvSpPr>
              <p:nvPr/>
            </p:nvSpPr>
            <p:spPr bwMode="auto">
              <a:xfrm>
                <a:off x="4396" y="-1181"/>
                <a:ext cx="333" cy="338"/>
              </a:xfrm>
              <a:custGeom>
                <a:avLst/>
                <a:gdLst>
                  <a:gd name="T0" fmla="*/ 3 w 141"/>
                  <a:gd name="T1" fmla="*/ 1 h 143"/>
                  <a:gd name="T2" fmla="*/ 3 w 141"/>
                  <a:gd name="T3" fmla="*/ 7 h 143"/>
                  <a:gd name="T4" fmla="*/ 16 w 141"/>
                  <a:gd name="T5" fmla="*/ 4 h 143"/>
                  <a:gd name="T6" fmla="*/ 13 w 141"/>
                  <a:gd name="T7" fmla="*/ 58 h 143"/>
                  <a:gd name="T8" fmla="*/ 0 w 141"/>
                  <a:gd name="T9" fmla="*/ 61 h 143"/>
                  <a:gd name="T10" fmla="*/ 13 w 141"/>
                  <a:gd name="T11" fmla="*/ 64 h 143"/>
                  <a:gd name="T12" fmla="*/ 13 w 141"/>
                  <a:gd name="T13" fmla="*/ 58 h 143"/>
                  <a:gd name="T14" fmla="*/ 3 w 141"/>
                  <a:gd name="T15" fmla="*/ 115 h 143"/>
                  <a:gd name="T16" fmla="*/ 3 w 141"/>
                  <a:gd name="T17" fmla="*/ 121 h 143"/>
                  <a:gd name="T18" fmla="*/ 16 w 141"/>
                  <a:gd name="T19" fmla="*/ 118 h 143"/>
                  <a:gd name="T20" fmla="*/ 46 w 141"/>
                  <a:gd name="T21" fmla="*/ 97 h 143"/>
                  <a:gd name="T22" fmla="*/ 65 w 141"/>
                  <a:gd name="T23" fmla="*/ 63 h 143"/>
                  <a:gd name="T24" fmla="*/ 127 w 141"/>
                  <a:gd name="T25" fmla="*/ 30 h 143"/>
                  <a:gd name="T26" fmla="*/ 139 w 141"/>
                  <a:gd name="T27" fmla="*/ 37 h 143"/>
                  <a:gd name="T28" fmla="*/ 127 w 141"/>
                  <a:gd name="T29" fmla="*/ 20 h 143"/>
                  <a:gd name="T30" fmla="*/ 124 w 141"/>
                  <a:gd name="T31" fmla="*/ 19 h 143"/>
                  <a:gd name="T32" fmla="*/ 110 w 141"/>
                  <a:gd name="T33" fmla="*/ 33 h 143"/>
                  <a:gd name="T34" fmla="*/ 112 w 141"/>
                  <a:gd name="T35" fmla="*/ 38 h 143"/>
                  <a:gd name="T36" fmla="*/ 122 w 141"/>
                  <a:gd name="T37" fmla="*/ 29 h 143"/>
                  <a:gd name="T38" fmla="*/ 63 w 141"/>
                  <a:gd name="T39" fmla="*/ 57 h 143"/>
                  <a:gd name="T40" fmla="*/ 46 w 141"/>
                  <a:gd name="T41" fmla="*/ 97 h 143"/>
                  <a:gd name="T42" fmla="*/ 3 w 141"/>
                  <a:gd name="T43" fmla="*/ 86 h 143"/>
                  <a:gd name="T44" fmla="*/ 3 w 141"/>
                  <a:gd name="T45" fmla="*/ 92 h 143"/>
                  <a:gd name="T46" fmla="*/ 16 w 141"/>
                  <a:gd name="T47" fmla="*/ 89 h 143"/>
                  <a:gd name="T48" fmla="*/ 13 w 141"/>
                  <a:gd name="T49" fmla="*/ 29 h 143"/>
                  <a:gd name="T50" fmla="*/ 0 w 141"/>
                  <a:gd name="T51" fmla="*/ 32 h 143"/>
                  <a:gd name="T52" fmla="*/ 13 w 141"/>
                  <a:gd name="T53" fmla="*/ 35 h 143"/>
                  <a:gd name="T54" fmla="*/ 13 w 141"/>
                  <a:gd name="T55" fmla="*/ 29 h 143"/>
                  <a:gd name="T56" fmla="*/ 134 w 141"/>
                  <a:gd name="T57" fmla="*/ 130 h 143"/>
                  <a:gd name="T58" fmla="*/ 137 w 141"/>
                  <a:gd name="T59" fmla="*/ 143 h 143"/>
                  <a:gd name="T60" fmla="*/ 140 w 141"/>
                  <a:gd name="T61" fmla="*/ 130 h 143"/>
                  <a:gd name="T62" fmla="*/ 138 w 141"/>
                  <a:gd name="T63" fmla="*/ 115 h 143"/>
                  <a:gd name="T64" fmla="*/ 24 w 141"/>
                  <a:gd name="T65" fmla="*/ 3 h 143"/>
                  <a:gd name="T66" fmla="*/ 18 w 141"/>
                  <a:gd name="T67" fmla="*/ 3 h 143"/>
                  <a:gd name="T68" fmla="*/ 21 w 141"/>
                  <a:gd name="T69" fmla="*/ 121 h 143"/>
                  <a:gd name="T70" fmla="*/ 141 w 141"/>
                  <a:gd name="T71" fmla="*/ 118 h 143"/>
                  <a:gd name="T72" fmla="*/ 22 w 141"/>
                  <a:gd name="T73" fmla="*/ 127 h 143"/>
                  <a:gd name="T74" fmla="*/ 19 w 141"/>
                  <a:gd name="T75" fmla="*/ 140 h 143"/>
                  <a:gd name="T76" fmla="*/ 25 w 141"/>
                  <a:gd name="T77" fmla="*/ 140 h 143"/>
                  <a:gd name="T78" fmla="*/ 22 w 141"/>
                  <a:gd name="T79" fmla="*/ 127 h 143"/>
                  <a:gd name="T80" fmla="*/ 105 w 141"/>
                  <a:gd name="T81" fmla="*/ 130 h 143"/>
                  <a:gd name="T82" fmla="*/ 108 w 141"/>
                  <a:gd name="T83" fmla="*/ 143 h 143"/>
                  <a:gd name="T84" fmla="*/ 111 w 141"/>
                  <a:gd name="T85" fmla="*/ 130 h 143"/>
                  <a:gd name="T86" fmla="*/ 80 w 141"/>
                  <a:gd name="T87" fmla="*/ 127 h 143"/>
                  <a:gd name="T88" fmla="*/ 77 w 141"/>
                  <a:gd name="T89" fmla="*/ 140 h 143"/>
                  <a:gd name="T90" fmla="*/ 83 w 141"/>
                  <a:gd name="T91" fmla="*/ 140 h 143"/>
                  <a:gd name="T92" fmla="*/ 80 w 141"/>
                  <a:gd name="T93" fmla="*/ 127 h 143"/>
                  <a:gd name="T94" fmla="*/ 48 w 141"/>
                  <a:gd name="T95" fmla="*/ 130 h 143"/>
                  <a:gd name="T96" fmla="*/ 51 w 141"/>
                  <a:gd name="T97" fmla="*/ 143 h 143"/>
                  <a:gd name="T98" fmla="*/ 54 w 141"/>
                  <a:gd name="T99" fmla="*/ 130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41" h="143">
                    <a:moveTo>
                      <a:pt x="1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0" y="5"/>
                      <a:pt x="1" y="7"/>
                      <a:pt x="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7"/>
                      <a:pt x="16" y="5"/>
                      <a:pt x="16" y="4"/>
                    </a:cubicBezTo>
                    <a:cubicBezTo>
                      <a:pt x="16" y="2"/>
                      <a:pt x="14" y="1"/>
                      <a:pt x="13" y="1"/>
                    </a:cubicBezTo>
                    <a:close/>
                    <a:moveTo>
                      <a:pt x="13" y="58"/>
                    </a:moveTo>
                    <a:cubicBezTo>
                      <a:pt x="3" y="58"/>
                      <a:pt x="3" y="58"/>
                      <a:pt x="3" y="58"/>
                    </a:cubicBezTo>
                    <a:cubicBezTo>
                      <a:pt x="1" y="58"/>
                      <a:pt x="0" y="59"/>
                      <a:pt x="0" y="61"/>
                    </a:cubicBezTo>
                    <a:cubicBezTo>
                      <a:pt x="0" y="62"/>
                      <a:pt x="1" y="64"/>
                      <a:pt x="3" y="64"/>
                    </a:cubicBezTo>
                    <a:cubicBezTo>
                      <a:pt x="13" y="64"/>
                      <a:pt x="13" y="64"/>
                      <a:pt x="13" y="64"/>
                    </a:cubicBezTo>
                    <a:cubicBezTo>
                      <a:pt x="14" y="64"/>
                      <a:pt x="16" y="62"/>
                      <a:pt x="16" y="61"/>
                    </a:cubicBezTo>
                    <a:cubicBezTo>
                      <a:pt x="16" y="59"/>
                      <a:pt x="14" y="58"/>
                      <a:pt x="13" y="58"/>
                    </a:cubicBezTo>
                    <a:close/>
                    <a:moveTo>
                      <a:pt x="13" y="115"/>
                    </a:moveTo>
                    <a:cubicBezTo>
                      <a:pt x="3" y="115"/>
                      <a:pt x="3" y="115"/>
                      <a:pt x="3" y="115"/>
                    </a:cubicBezTo>
                    <a:cubicBezTo>
                      <a:pt x="1" y="115"/>
                      <a:pt x="0" y="116"/>
                      <a:pt x="0" y="118"/>
                    </a:cubicBezTo>
                    <a:cubicBezTo>
                      <a:pt x="0" y="119"/>
                      <a:pt x="1" y="121"/>
                      <a:pt x="3" y="121"/>
                    </a:cubicBezTo>
                    <a:cubicBezTo>
                      <a:pt x="13" y="121"/>
                      <a:pt x="13" y="121"/>
                      <a:pt x="13" y="121"/>
                    </a:cubicBezTo>
                    <a:cubicBezTo>
                      <a:pt x="14" y="121"/>
                      <a:pt x="16" y="119"/>
                      <a:pt x="16" y="118"/>
                    </a:cubicBezTo>
                    <a:cubicBezTo>
                      <a:pt x="16" y="116"/>
                      <a:pt x="14" y="115"/>
                      <a:pt x="13" y="115"/>
                    </a:cubicBezTo>
                    <a:close/>
                    <a:moveTo>
                      <a:pt x="46" y="97"/>
                    </a:moveTo>
                    <a:cubicBezTo>
                      <a:pt x="48" y="97"/>
                      <a:pt x="49" y="96"/>
                      <a:pt x="49" y="94"/>
                    </a:cubicBezTo>
                    <a:cubicBezTo>
                      <a:pt x="49" y="79"/>
                      <a:pt x="51" y="66"/>
                      <a:pt x="65" y="63"/>
                    </a:cubicBezTo>
                    <a:cubicBezTo>
                      <a:pt x="72" y="60"/>
                      <a:pt x="80" y="60"/>
                      <a:pt x="87" y="60"/>
                    </a:cubicBezTo>
                    <a:cubicBezTo>
                      <a:pt x="105" y="60"/>
                      <a:pt x="126" y="60"/>
                      <a:pt x="127" y="30"/>
                    </a:cubicBezTo>
                    <a:cubicBezTo>
                      <a:pt x="134" y="37"/>
                      <a:pt x="134" y="37"/>
                      <a:pt x="134" y="37"/>
                    </a:cubicBezTo>
                    <a:cubicBezTo>
                      <a:pt x="136" y="38"/>
                      <a:pt x="137" y="38"/>
                      <a:pt x="139" y="37"/>
                    </a:cubicBezTo>
                    <a:cubicBezTo>
                      <a:pt x="140" y="36"/>
                      <a:pt x="140" y="34"/>
                      <a:pt x="139" y="33"/>
                    </a:cubicBezTo>
                    <a:cubicBezTo>
                      <a:pt x="127" y="20"/>
                      <a:pt x="127" y="20"/>
                      <a:pt x="127" y="20"/>
                    </a:cubicBezTo>
                    <a:cubicBezTo>
                      <a:pt x="126" y="19"/>
                      <a:pt x="125" y="19"/>
                      <a:pt x="124" y="19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4" y="19"/>
                      <a:pt x="123" y="19"/>
                      <a:pt x="122" y="20"/>
                    </a:cubicBezTo>
                    <a:cubicBezTo>
                      <a:pt x="110" y="33"/>
                      <a:pt x="110" y="33"/>
                      <a:pt x="110" y="33"/>
                    </a:cubicBezTo>
                    <a:cubicBezTo>
                      <a:pt x="109" y="34"/>
                      <a:pt x="109" y="36"/>
                      <a:pt x="110" y="37"/>
                    </a:cubicBezTo>
                    <a:cubicBezTo>
                      <a:pt x="111" y="38"/>
                      <a:pt x="111" y="38"/>
                      <a:pt x="112" y="38"/>
                    </a:cubicBezTo>
                    <a:cubicBezTo>
                      <a:pt x="113" y="38"/>
                      <a:pt x="114" y="38"/>
                      <a:pt x="114" y="37"/>
                    </a:cubicBezTo>
                    <a:cubicBezTo>
                      <a:pt x="122" y="29"/>
                      <a:pt x="122" y="29"/>
                      <a:pt x="122" y="29"/>
                    </a:cubicBezTo>
                    <a:cubicBezTo>
                      <a:pt x="120" y="54"/>
                      <a:pt x="105" y="54"/>
                      <a:pt x="87" y="54"/>
                    </a:cubicBezTo>
                    <a:cubicBezTo>
                      <a:pt x="79" y="54"/>
                      <a:pt x="71" y="54"/>
                      <a:pt x="63" y="57"/>
                    </a:cubicBezTo>
                    <a:cubicBezTo>
                      <a:pt x="43" y="62"/>
                      <a:pt x="43" y="81"/>
                      <a:pt x="43" y="94"/>
                    </a:cubicBezTo>
                    <a:cubicBezTo>
                      <a:pt x="43" y="96"/>
                      <a:pt x="45" y="97"/>
                      <a:pt x="46" y="97"/>
                    </a:cubicBezTo>
                    <a:close/>
                    <a:moveTo>
                      <a:pt x="13" y="86"/>
                    </a:moveTo>
                    <a:cubicBezTo>
                      <a:pt x="3" y="86"/>
                      <a:pt x="3" y="86"/>
                      <a:pt x="3" y="86"/>
                    </a:cubicBezTo>
                    <a:cubicBezTo>
                      <a:pt x="1" y="86"/>
                      <a:pt x="0" y="87"/>
                      <a:pt x="0" y="89"/>
                    </a:cubicBezTo>
                    <a:cubicBezTo>
                      <a:pt x="0" y="91"/>
                      <a:pt x="1" y="92"/>
                      <a:pt x="3" y="92"/>
                    </a:cubicBezTo>
                    <a:cubicBezTo>
                      <a:pt x="13" y="92"/>
                      <a:pt x="13" y="92"/>
                      <a:pt x="13" y="92"/>
                    </a:cubicBezTo>
                    <a:cubicBezTo>
                      <a:pt x="14" y="92"/>
                      <a:pt x="16" y="91"/>
                      <a:pt x="16" y="89"/>
                    </a:cubicBezTo>
                    <a:cubicBezTo>
                      <a:pt x="16" y="87"/>
                      <a:pt x="14" y="86"/>
                      <a:pt x="13" y="86"/>
                    </a:cubicBezTo>
                    <a:close/>
                    <a:moveTo>
                      <a:pt x="13" y="29"/>
                    </a:moveTo>
                    <a:cubicBezTo>
                      <a:pt x="3" y="29"/>
                      <a:pt x="3" y="29"/>
                      <a:pt x="3" y="29"/>
                    </a:cubicBezTo>
                    <a:cubicBezTo>
                      <a:pt x="1" y="29"/>
                      <a:pt x="0" y="30"/>
                      <a:pt x="0" y="32"/>
                    </a:cubicBezTo>
                    <a:cubicBezTo>
                      <a:pt x="0" y="34"/>
                      <a:pt x="1" y="35"/>
                      <a:pt x="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4" y="35"/>
                      <a:pt x="16" y="34"/>
                      <a:pt x="16" y="32"/>
                    </a:cubicBezTo>
                    <a:cubicBezTo>
                      <a:pt x="16" y="30"/>
                      <a:pt x="14" y="29"/>
                      <a:pt x="13" y="29"/>
                    </a:cubicBezTo>
                    <a:close/>
                    <a:moveTo>
                      <a:pt x="137" y="127"/>
                    </a:moveTo>
                    <a:cubicBezTo>
                      <a:pt x="135" y="127"/>
                      <a:pt x="134" y="128"/>
                      <a:pt x="134" y="130"/>
                    </a:cubicBezTo>
                    <a:cubicBezTo>
                      <a:pt x="134" y="140"/>
                      <a:pt x="134" y="140"/>
                      <a:pt x="134" y="140"/>
                    </a:cubicBezTo>
                    <a:cubicBezTo>
                      <a:pt x="134" y="141"/>
                      <a:pt x="135" y="143"/>
                      <a:pt x="137" y="143"/>
                    </a:cubicBezTo>
                    <a:cubicBezTo>
                      <a:pt x="138" y="143"/>
                      <a:pt x="140" y="141"/>
                      <a:pt x="140" y="140"/>
                    </a:cubicBezTo>
                    <a:cubicBezTo>
                      <a:pt x="140" y="130"/>
                      <a:pt x="140" y="130"/>
                      <a:pt x="140" y="130"/>
                    </a:cubicBezTo>
                    <a:cubicBezTo>
                      <a:pt x="140" y="128"/>
                      <a:pt x="138" y="127"/>
                      <a:pt x="137" y="127"/>
                    </a:cubicBezTo>
                    <a:close/>
                    <a:moveTo>
                      <a:pt x="138" y="115"/>
                    </a:move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1"/>
                      <a:pt x="23" y="0"/>
                      <a:pt x="21" y="0"/>
                    </a:cubicBezTo>
                    <a:cubicBezTo>
                      <a:pt x="19" y="0"/>
                      <a:pt x="18" y="1"/>
                      <a:pt x="18" y="3"/>
                    </a:cubicBezTo>
                    <a:cubicBezTo>
                      <a:pt x="18" y="118"/>
                      <a:pt x="18" y="118"/>
                      <a:pt x="18" y="118"/>
                    </a:cubicBezTo>
                    <a:cubicBezTo>
                      <a:pt x="18" y="119"/>
                      <a:pt x="19" y="121"/>
                      <a:pt x="21" y="121"/>
                    </a:cubicBezTo>
                    <a:cubicBezTo>
                      <a:pt x="138" y="121"/>
                      <a:pt x="138" y="121"/>
                      <a:pt x="138" y="121"/>
                    </a:cubicBezTo>
                    <a:cubicBezTo>
                      <a:pt x="139" y="121"/>
                      <a:pt x="141" y="119"/>
                      <a:pt x="141" y="118"/>
                    </a:cubicBezTo>
                    <a:cubicBezTo>
                      <a:pt x="141" y="116"/>
                      <a:pt x="139" y="115"/>
                      <a:pt x="138" y="115"/>
                    </a:cubicBezTo>
                    <a:close/>
                    <a:moveTo>
                      <a:pt x="22" y="127"/>
                    </a:moveTo>
                    <a:cubicBezTo>
                      <a:pt x="21" y="127"/>
                      <a:pt x="19" y="128"/>
                      <a:pt x="19" y="130"/>
                    </a:cubicBezTo>
                    <a:cubicBezTo>
                      <a:pt x="19" y="140"/>
                      <a:pt x="19" y="140"/>
                      <a:pt x="19" y="140"/>
                    </a:cubicBezTo>
                    <a:cubicBezTo>
                      <a:pt x="19" y="141"/>
                      <a:pt x="21" y="143"/>
                      <a:pt x="22" y="143"/>
                    </a:cubicBezTo>
                    <a:cubicBezTo>
                      <a:pt x="24" y="143"/>
                      <a:pt x="25" y="141"/>
                      <a:pt x="25" y="140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25" y="128"/>
                      <a:pt x="24" y="127"/>
                      <a:pt x="22" y="127"/>
                    </a:cubicBezTo>
                    <a:close/>
                    <a:moveTo>
                      <a:pt x="108" y="127"/>
                    </a:moveTo>
                    <a:cubicBezTo>
                      <a:pt x="106" y="127"/>
                      <a:pt x="105" y="128"/>
                      <a:pt x="105" y="130"/>
                    </a:cubicBezTo>
                    <a:cubicBezTo>
                      <a:pt x="105" y="140"/>
                      <a:pt x="105" y="140"/>
                      <a:pt x="105" y="140"/>
                    </a:cubicBezTo>
                    <a:cubicBezTo>
                      <a:pt x="105" y="141"/>
                      <a:pt x="106" y="143"/>
                      <a:pt x="108" y="143"/>
                    </a:cubicBezTo>
                    <a:cubicBezTo>
                      <a:pt x="110" y="143"/>
                      <a:pt x="111" y="141"/>
                      <a:pt x="111" y="140"/>
                    </a:cubicBezTo>
                    <a:cubicBezTo>
                      <a:pt x="111" y="130"/>
                      <a:pt x="111" y="130"/>
                      <a:pt x="111" y="130"/>
                    </a:cubicBezTo>
                    <a:cubicBezTo>
                      <a:pt x="111" y="128"/>
                      <a:pt x="110" y="127"/>
                      <a:pt x="108" y="127"/>
                    </a:cubicBezTo>
                    <a:close/>
                    <a:moveTo>
                      <a:pt x="80" y="127"/>
                    </a:moveTo>
                    <a:cubicBezTo>
                      <a:pt x="78" y="127"/>
                      <a:pt x="77" y="128"/>
                      <a:pt x="77" y="130"/>
                    </a:cubicBezTo>
                    <a:cubicBezTo>
                      <a:pt x="77" y="140"/>
                      <a:pt x="77" y="140"/>
                      <a:pt x="77" y="140"/>
                    </a:cubicBezTo>
                    <a:cubicBezTo>
                      <a:pt x="77" y="141"/>
                      <a:pt x="78" y="143"/>
                      <a:pt x="80" y="143"/>
                    </a:cubicBezTo>
                    <a:cubicBezTo>
                      <a:pt x="81" y="143"/>
                      <a:pt x="83" y="141"/>
                      <a:pt x="83" y="140"/>
                    </a:cubicBezTo>
                    <a:cubicBezTo>
                      <a:pt x="83" y="130"/>
                      <a:pt x="83" y="130"/>
                      <a:pt x="83" y="130"/>
                    </a:cubicBezTo>
                    <a:cubicBezTo>
                      <a:pt x="83" y="128"/>
                      <a:pt x="81" y="127"/>
                      <a:pt x="80" y="127"/>
                    </a:cubicBezTo>
                    <a:close/>
                    <a:moveTo>
                      <a:pt x="51" y="127"/>
                    </a:moveTo>
                    <a:cubicBezTo>
                      <a:pt x="49" y="127"/>
                      <a:pt x="48" y="128"/>
                      <a:pt x="48" y="13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8" y="141"/>
                      <a:pt x="49" y="143"/>
                      <a:pt x="51" y="143"/>
                    </a:cubicBezTo>
                    <a:cubicBezTo>
                      <a:pt x="53" y="143"/>
                      <a:pt x="54" y="141"/>
                      <a:pt x="54" y="140"/>
                    </a:cubicBezTo>
                    <a:cubicBezTo>
                      <a:pt x="54" y="130"/>
                      <a:pt x="54" y="130"/>
                      <a:pt x="54" y="130"/>
                    </a:cubicBezTo>
                    <a:cubicBezTo>
                      <a:pt x="54" y="128"/>
                      <a:pt x="53" y="127"/>
                      <a:pt x="51" y="127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34" name="Freeform 168"/>
              <p:cNvSpPr>
                <a:spLocks noEditPoints="1"/>
              </p:cNvSpPr>
              <p:nvPr/>
            </p:nvSpPr>
            <p:spPr bwMode="auto">
              <a:xfrm>
                <a:off x="3646" y="-1204"/>
                <a:ext cx="402" cy="382"/>
              </a:xfrm>
              <a:custGeom>
                <a:avLst/>
                <a:gdLst>
                  <a:gd name="T0" fmla="*/ 55 w 170"/>
                  <a:gd name="T1" fmla="*/ 80 h 162"/>
                  <a:gd name="T2" fmla="*/ 58 w 170"/>
                  <a:gd name="T3" fmla="*/ 162 h 162"/>
                  <a:gd name="T4" fmla="*/ 61 w 170"/>
                  <a:gd name="T5" fmla="*/ 80 h 162"/>
                  <a:gd name="T6" fmla="*/ 31 w 170"/>
                  <a:gd name="T7" fmla="*/ 57 h 162"/>
                  <a:gd name="T8" fmla="*/ 28 w 170"/>
                  <a:gd name="T9" fmla="*/ 159 h 162"/>
                  <a:gd name="T10" fmla="*/ 34 w 170"/>
                  <a:gd name="T11" fmla="*/ 159 h 162"/>
                  <a:gd name="T12" fmla="*/ 31 w 170"/>
                  <a:gd name="T13" fmla="*/ 57 h 162"/>
                  <a:gd name="T14" fmla="*/ 82 w 170"/>
                  <a:gd name="T15" fmla="*/ 60 h 162"/>
                  <a:gd name="T16" fmla="*/ 85 w 170"/>
                  <a:gd name="T17" fmla="*/ 162 h 162"/>
                  <a:gd name="T18" fmla="*/ 88 w 170"/>
                  <a:gd name="T19" fmla="*/ 60 h 162"/>
                  <a:gd name="T20" fmla="*/ 3 w 170"/>
                  <a:gd name="T21" fmla="*/ 32 h 162"/>
                  <a:gd name="T22" fmla="*/ 0 w 170"/>
                  <a:gd name="T23" fmla="*/ 159 h 162"/>
                  <a:gd name="T24" fmla="*/ 6 w 170"/>
                  <a:gd name="T25" fmla="*/ 159 h 162"/>
                  <a:gd name="T26" fmla="*/ 3 w 170"/>
                  <a:gd name="T27" fmla="*/ 32 h 162"/>
                  <a:gd name="T28" fmla="*/ 168 w 170"/>
                  <a:gd name="T29" fmla="*/ 64 h 162"/>
                  <a:gd name="T30" fmla="*/ 169 w 170"/>
                  <a:gd name="T31" fmla="*/ 43 h 162"/>
                  <a:gd name="T32" fmla="*/ 163 w 170"/>
                  <a:gd name="T33" fmla="*/ 43 h 162"/>
                  <a:gd name="T34" fmla="*/ 115 w 170"/>
                  <a:gd name="T35" fmla="*/ 1 h 162"/>
                  <a:gd name="T36" fmla="*/ 111 w 170"/>
                  <a:gd name="T37" fmla="*/ 1 h 162"/>
                  <a:gd name="T38" fmla="*/ 5 w 170"/>
                  <a:gd name="T39" fmla="*/ 5 h 162"/>
                  <a:gd name="T40" fmla="*/ 1 w 170"/>
                  <a:gd name="T41" fmla="*/ 10 h 162"/>
                  <a:gd name="T42" fmla="*/ 60 w 170"/>
                  <a:gd name="T43" fmla="*/ 59 h 162"/>
                  <a:gd name="T44" fmla="*/ 159 w 170"/>
                  <a:gd name="T45" fmla="*/ 58 h 162"/>
                  <a:gd name="T46" fmla="*/ 143 w 170"/>
                  <a:gd name="T47" fmla="*/ 60 h 162"/>
                  <a:gd name="T48" fmla="*/ 166 w 170"/>
                  <a:gd name="T49" fmla="*/ 65 h 162"/>
                  <a:gd name="T50" fmla="*/ 167 w 170"/>
                  <a:gd name="T51" fmla="*/ 80 h 162"/>
                  <a:gd name="T52" fmla="*/ 164 w 170"/>
                  <a:gd name="T53" fmla="*/ 159 h 162"/>
                  <a:gd name="T54" fmla="*/ 170 w 170"/>
                  <a:gd name="T55" fmla="*/ 159 h 162"/>
                  <a:gd name="T56" fmla="*/ 167 w 170"/>
                  <a:gd name="T57" fmla="*/ 80 h 162"/>
                  <a:gd name="T58" fmla="*/ 137 w 170"/>
                  <a:gd name="T59" fmla="*/ 77 h 162"/>
                  <a:gd name="T60" fmla="*/ 140 w 170"/>
                  <a:gd name="T61" fmla="*/ 162 h 162"/>
                  <a:gd name="T62" fmla="*/ 143 w 170"/>
                  <a:gd name="T63" fmla="*/ 77 h 162"/>
                  <a:gd name="T64" fmla="*/ 112 w 170"/>
                  <a:gd name="T65" fmla="*/ 28 h 162"/>
                  <a:gd name="T66" fmla="*/ 109 w 170"/>
                  <a:gd name="T67" fmla="*/ 159 h 162"/>
                  <a:gd name="T68" fmla="*/ 115 w 170"/>
                  <a:gd name="T69" fmla="*/ 159 h 162"/>
                  <a:gd name="T70" fmla="*/ 112 w 170"/>
                  <a:gd name="T71" fmla="*/ 2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0" h="162">
                    <a:moveTo>
                      <a:pt x="58" y="77"/>
                    </a:moveTo>
                    <a:cubicBezTo>
                      <a:pt x="56" y="77"/>
                      <a:pt x="55" y="79"/>
                      <a:pt x="55" y="80"/>
                    </a:cubicBezTo>
                    <a:cubicBezTo>
                      <a:pt x="55" y="159"/>
                      <a:pt x="55" y="159"/>
                      <a:pt x="55" y="159"/>
                    </a:cubicBezTo>
                    <a:cubicBezTo>
                      <a:pt x="55" y="161"/>
                      <a:pt x="56" y="162"/>
                      <a:pt x="58" y="162"/>
                    </a:cubicBezTo>
                    <a:cubicBezTo>
                      <a:pt x="59" y="162"/>
                      <a:pt x="61" y="161"/>
                      <a:pt x="61" y="159"/>
                    </a:cubicBezTo>
                    <a:cubicBezTo>
                      <a:pt x="61" y="80"/>
                      <a:pt x="61" y="80"/>
                      <a:pt x="61" y="80"/>
                    </a:cubicBezTo>
                    <a:cubicBezTo>
                      <a:pt x="61" y="79"/>
                      <a:pt x="59" y="77"/>
                      <a:pt x="58" y="77"/>
                    </a:cubicBezTo>
                    <a:close/>
                    <a:moveTo>
                      <a:pt x="31" y="57"/>
                    </a:moveTo>
                    <a:cubicBezTo>
                      <a:pt x="29" y="57"/>
                      <a:pt x="28" y="58"/>
                      <a:pt x="28" y="60"/>
                    </a:cubicBezTo>
                    <a:cubicBezTo>
                      <a:pt x="28" y="159"/>
                      <a:pt x="28" y="159"/>
                      <a:pt x="28" y="159"/>
                    </a:cubicBezTo>
                    <a:cubicBezTo>
                      <a:pt x="28" y="161"/>
                      <a:pt x="29" y="162"/>
                      <a:pt x="31" y="162"/>
                    </a:cubicBezTo>
                    <a:cubicBezTo>
                      <a:pt x="32" y="162"/>
                      <a:pt x="34" y="161"/>
                      <a:pt x="34" y="159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4" y="58"/>
                      <a:pt x="32" y="57"/>
                      <a:pt x="31" y="57"/>
                    </a:cubicBezTo>
                    <a:close/>
                    <a:moveTo>
                      <a:pt x="85" y="57"/>
                    </a:moveTo>
                    <a:cubicBezTo>
                      <a:pt x="83" y="57"/>
                      <a:pt x="82" y="58"/>
                      <a:pt x="82" y="60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82" y="161"/>
                      <a:pt x="83" y="162"/>
                      <a:pt x="85" y="162"/>
                    </a:cubicBezTo>
                    <a:cubicBezTo>
                      <a:pt x="87" y="162"/>
                      <a:pt x="88" y="161"/>
                      <a:pt x="88" y="159"/>
                    </a:cubicBezTo>
                    <a:cubicBezTo>
                      <a:pt x="88" y="60"/>
                      <a:pt x="88" y="60"/>
                      <a:pt x="88" y="60"/>
                    </a:cubicBezTo>
                    <a:cubicBezTo>
                      <a:pt x="88" y="58"/>
                      <a:pt x="87" y="57"/>
                      <a:pt x="85" y="57"/>
                    </a:cubicBezTo>
                    <a:close/>
                    <a:moveTo>
                      <a:pt x="3" y="32"/>
                    </a:moveTo>
                    <a:cubicBezTo>
                      <a:pt x="2" y="32"/>
                      <a:pt x="0" y="33"/>
                      <a:pt x="0" y="35"/>
                    </a:cubicBezTo>
                    <a:cubicBezTo>
                      <a:pt x="0" y="159"/>
                      <a:pt x="0" y="159"/>
                      <a:pt x="0" y="159"/>
                    </a:cubicBezTo>
                    <a:cubicBezTo>
                      <a:pt x="0" y="161"/>
                      <a:pt x="2" y="162"/>
                      <a:pt x="3" y="162"/>
                    </a:cubicBezTo>
                    <a:cubicBezTo>
                      <a:pt x="5" y="162"/>
                      <a:pt x="6" y="161"/>
                      <a:pt x="6" y="159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33"/>
                      <a:pt x="5" y="32"/>
                      <a:pt x="3" y="32"/>
                    </a:cubicBezTo>
                    <a:close/>
                    <a:moveTo>
                      <a:pt x="166" y="65"/>
                    </a:moveTo>
                    <a:cubicBezTo>
                      <a:pt x="167" y="65"/>
                      <a:pt x="167" y="65"/>
                      <a:pt x="168" y="64"/>
                    </a:cubicBezTo>
                    <a:cubicBezTo>
                      <a:pt x="169" y="64"/>
                      <a:pt x="169" y="63"/>
                      <a:pt x="169" y="62"/>
                    </a:cubicBezTo>
                    <a:cubicBezTo>
                      <a:pt x="169" y="43"/>
                      <a:pt x="169" y="43"/>
                      <a:pt x="169" y="43"/>
                    </a:cubicBezTo>
                    <a:cubicBezTo>
                      <a:pt x="169" y="41"/>
                      <a:pt x="168" y="40"/>
                      <a:pt x="166" y="40"/>
                    </a:cubicBezTo>
                    <a:cubicBezTo>
                      <a:pt x="164" y="40"/>
                      <a:pt x="163" y="41"/>
                      <a:pt x="163" y="43"/>
                    </a:cubicBezTo>
                    <a:cubicBezTo>
                      <a:pt x="163" y="54"/>
                      <a:pt x="163" y="54"/>
                      <a:pt x="163" y="54"/>
                    </a:cubicBezTo>
                    <a:cubicBezTo>
                      <a:pt x="115" y="1"/>
                      <a:pt x="115" y="1"/>
                      <a:pt x="115" y="1"/>
                    </a:cubicBezTo>
                    <a:cubicBezTo>
                      <a:pt x="114" y="1"/>
                      <a:pt x="114" y="0"/>
                      <a:pt x="113" y="0"/>
                    </a:cubicBezTo>
                    <a:cubicBezTo>
                      <a:pt x="112" y="0"/>
                      <a:pt x="111" y="1"/>
                      <a:pt x="111" y="1"/>
                    </a:cubicBezTo>
                    <a:cubicBezTo>
                      <a:pt x="58" y="53"/>
                      <a:pt x="58" y="53"/>
                      <a:pt x="58" y="53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4"/>
                      <a:pt x="2" y="4"/>
                      <a:pt x="1" y="5"/>
                    </a:cubicBezTo>
                    <a:cubicBezTo>
                      <a:pt x="0" y="7"/>
                      <a:pt x="0" y="9"/>
                      <a:pt x="1" y="10"/>
                    </a:cubicBezTo>
                    <a:cubicBezTo>
                      <a:pt x="56" y="59"/>
                      <a:pt x="56" y="59"/>
                      <a:pt x="56" y="59"/>
                    </a:cubicBezTo>
                    <a:cubicBezTo>
                      <a:pt x="57" y="61"/>
                      <a:pt x="59" y="61"/>
                      <a:pt x="60" y="59"/>
                    </a:cubicBezTo>
                    <a:cubicBezTo>
                      <a:pt x="112" y="8"/>
                      <a:pt x="112" y="8"/>
                      <a:pt x="112" y="8"/>
                    </a:cubicBezTo>
                    <a:cubicBezTo>
                      <a:pt x="159" y="58"/>
                      <a:pt x="159" y="58"/>
                      <a:pt x="159" y="58"/>
                    </a:cubicBezTo>
                    <a:cubicBezTo>
                      <a:pt x="147" y="57"/>
                      <a:pt x="147" y="57"/>
                      <a:pt x="147" y="57"/>
                    </a:cubicBezTo>
                    <a:cubicBezTo>
                      <a:pt x="145" y="57"/>
                      <a:pt x="144" y="59"/>
                      <a:pt x="143" y="60"/>
                    </a:cubicBezTo>
                    <a:cubicBezTo>
                      <a:pt x="143" y="62"/>
                      <a:pt x="145" y="63"/>
                      <a:pt x="146" y="63"/>
                    </a:cubicBez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5"/>
                      <a:pt x="166" y="65"/>
                      <a:pt x="166" y="65"/>
                    </a:cubicBezTo>
                    <a:close/>
                    <a:moveTo>
                      <a:pt x="167" y="80"/>
                    </a:moveTo>
                    <a:cubicBezTo>
                      <a:pt x="165" y="80"/>
                      <a:pt x="164" y="81"/>
                      <a:pt x="164" y="83"/>
                    </a:cubicBezTo>
                    <a:cubicBezTo>
                      <a:pt x="164" y="159"/>
                      <a:pt x="164" y="159"/>
                      <a:pt x="164" y="159"/>
                    </a:cubicBezTo>
                    <a:cubicBezTo>
                      <a:pt x="164" y="161"/>
                      <a:pt x="165" y="162"/>
                      <a:pt x="167" y="162"/>
                    </a:cubicBezTo>
                    <a:cubicBezTo>
                      <a:pt x="169" y="162"/>
                      <a:pt x="170" y="161"/>
                      <a:pt x="170" y="159"/>
                    </a:cubicBezTo>
                    <a:cubicBezTo>
                      <a:pt x="170" y="83"/>
                      <a:pt x="170" y="83"/>
                      <a:pt x="170" y="83"/>
                    </a:cubicBezTo>
                    <a:cubicBezTo>
                      <a:pt x="170" y="81"/>
                      <a:pt x="169" y="80"/>
                      <a:pt x="167" y="80"/>
                    </a:cubicBezTo>
                    <a:close/>
                    <a:moveTo>
                      <a:pt x="140" y="74"/>
                    </a:moveTo>
                    <a:cubicBezTo>
                      <a:pt x="138" y="74"/>
                      <a:pt x="137" y="75"/>
                      <a:pt x="137" y="77"/>
                    </a:cubicBezTo>
                    <a:cubicBezTo>
                      <a:pt x="137" y="159"/>
                      <a:pt x="137" y="159"/>
                      <a:pt x="137" y="159"/>
                    </a:cubicBezTo>
                    <a:cubicBezTo>
                      <a:pt x="137" y="161"/>
                      <a:pt x="138" y="162"/>
                      <a:pt x="140" y="162"/>
                    </a:cubicBezTo>
                    <a:cubicBezTo>
                      <a:pt x="141" y="162"/>
                      <a:pt x="143" y="161"/>
                      <a:pt x="143" y="159"/>
                    </a:cubicBezTo>
                    <a:cubicBezTo>
                      <a:pt x="143" y="77"/>
                      <a:pt x="143" y="77"/>
                      <a:pt x="143" y="77"/>
                    </a:cubicBezTo>
                    <a:cubicBezTo>
                      <a:pt x="143" y="75"/>
                      <a:pt x="141" y="74"/>
                      <a:pt x="140" y="74"/>
                    </a:cubicBezTo>
                    <a:close/>
                    <a:moveTo>
                      <a:pt x="112" y="28"/>
                    </a:moveTo>
                    <a:cubicBezTo>
                      <a:pt x="111" y="28"/>
                      <a:pt x="109" y="30"/>
                      <a:pt x="109" y="31"/>
                    </a:cubicBezTo>
                    <a:cubicBezTo>
                      <a:pt x="109" y="159"/>
                      <a:pt x="109" y="159"/>
                      <a:pt x="109" y="159"/>
                    </a:cubicBezTo>
                    <a:cubicBezTo>
                      <a:pt x="109" y="161"/>
                      <a:pt x="111" y="162"/>
                      <a:pt x="112" y="162"/>
                    </a:cubicBezTo>
                    <a:cubicBezTo>
                      <a:pt x="114" y="162"/>
                      <a:pt x="115" y="161"/>
                      <a:pt x="115" y="159"/>
                    </a:cubicBezTo>
                    <a:cubicBezTo>
                      <a:pt x="115" y="31"/>
                      <a:pt x="115" y="31"/>
                      <a:pt x="115" y="31"/>
                    </a:cubicBezTo>
                    <a:cubicBezTo>
                      <a:pt x="115" y="30"/>
                      <a:pt x="114" y="28"/>
                      <a:pt x="112" y="28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35" name="Freeform 169"/>
              <p:cNvSpPr>
                <a:spLocks noEditPoints="1"/>
              </p:cNvSpPr>
              <p:nvPr/>
            </p:nvSpPr>
            <p:spPr bwMode="auto">
              <a:xfrm>
                <a:off x="2932" y="-1195"/>
                <a:ext cx="402" cy="364"/>
              </a:xfrm>
              <a:custGeom>
                <a:avLst/>
                <a:gdLst>
                  <a:gd name="T0" fmla="*/ 55 w 170"/>
                  <a:gd name="T1" fmla="*/ 41 h 154"/>
                  <a:gd name="T2" fmla="*/ 58 w 170"/>
                  <a:gd name="T3" fmla="*/ 154 h 154"/>
                  <a:gd name="T4" fmla="*/ 61 w 170"/>
                  <a:gd name="T5" fmla="*/ 41 h 154"/>
                  <a:gd name="T6" fmla="*/ 3 w 170"/>
                  <a:gd name="T7" fmla="*/ 84 h 154"/>
                  <a:gd name="T8" fmla="*/ 0 w 170"/>
                  <a:gd name="T9" fmla="*/ 151 h 154"/>
                  <a:gd name="T10" fmla="*/ 6 w 170"/>
                  <a:gd name="T11" fmla="*/ 151 h 154"/>
                  <a:gd name="T12" fmla="*/ 3 w 170"/>
                  <a:gd name="T13" fmla="*/ 84 h 154"/>
                  <a:gd name="T14" fmla="*/ 27 w 170"/>
                  <a:gd name="T15" fmla="*/ 66 h 154"/>
                  <a:gd name="T16" fmla="*/ 30 w 170"/>
                  <a:gd name="T17" fmla="*/ 154 h 154"/>
                  <a:gd name="T18" fmla="*/ 33 w 170"/>
                  <a:gd name="T19" fmla="*/ 66 h 154"/>
                  <a:gd name="T20" fmla="*/ 85 w 170"/>
                  <a:gd name="T21" fmla="*/ 64 h 154"/>
                  <a:gd name="T22" fmla="*/ 82 w 170"/>
                  <a:gd name="T23" fmla="*/ 151 h 154"/>
                  <a:gd name="T24" fmla="*/ 88 w 170"/>
                  <a:gd name="T25" fmla="*/ 151 h 154"/>
                  <a:gd name="T26" fmla="*/ 85 w 170"/>
                  <a:gd name="T27" fmla="*/ 64 h 154"/>
                  <a:gd name="T28" fmla="*/ 169 w 170"/>
                  <a:gd name="T29" fmla="*/ 23 h 154"/>
                  <a:gd name="T30" fmla="*/ 168 w 170"/>
                  <a:gd name="T31" fmla="*/ 1 h 154"/>
                  <a:gd name="T32" fmla="*/ 146 w 170"/>
                  <a:gd name="T33" fmla="*/ 2 h 154"/>
                  <a:gd name="T34" fmla="*/ 147 w 170"/>
                  <a:gd name="T35" fmla="*/ 8 h 154"/>
                  <a:gd name="T36" fmla="*/ 112 w 170"/>
                  <a:gd name="T37" fmla="*/ 58 h 154"/>
                  <a:gd name="T38" fmla="*/ 55 w 170"/>
                  <a:gd name="T39" fmla="*/ 6 h 154"/>
                  <a:gd name="T40" fmla="*/ 1 w 170"/>
                  <a:gd name="T41" fmla="*/ 60 h 154"/>
                  <a:gd name="T42" fmla="*/ 57 w 170"/>
                  <a:gd name="T43" fmla="*/ 13 h 154"/>
                  <a:gd name="T44" fmla="*/ 112 w 170"/>
                  <a:gd name="T45" fmla="*/ 65 h 154"/>
                  <a:gd name="T46" fmla="*/ 115 w 170"/>
                  <a:gd name="T47" fmla="*/ 64 h 154"/>
                  <a:gd name="T48" fmla="*/ 163 w 170"/>
                  <a:gd name="T49" fmla="*/ 23 h 154"/>
                  <a:gd name="T50" fmla="*/ 166 w 170"/>
                  <a:gd name="T51" fmla="*/ 26 h 154"/>
                  <a:gd name="T52" fmla="*/ 109 w 170"/>
                  <a:gd name="T53" fmla="*/ 87 h 154"/>
                  <a:gd name="T54" fmla="*/ 112 w 170"/>
                  <a:gd name="T55" fmla="*/ 154 h 154"/>
                  <a:gd name="T56" fmla="*/ 115 w 170"/>
                  <a:gd name="T57" fmla="*/ 87 h 154"/>
                  <a:gd name="T58" fmla="*/ 167 w 170"/>
                  <a:gd name="T59" fmla="*/ 46 h 154"/>
                  <a:gd name="T60" fmla="*/ 164 w 170"/>
                  <a:gd name="T61" fmla="*/ 151 h 154"/>
                  <a:gd name="T62" fmla="*/ 170 w 170"/>
                  <a:gd name="T63" fmla="*/ 151 h 154"/>
                  <a:gd name="T64" fmla="*/ 167 w 170"/>
                  <a:gd name="T65" fmla="*/ 46 h 154"/>
                  <a:gd name="T66" fmla="*/ 137 w 170"/>
                  <a:gd name="T67" fmla="*/ 66 h 154"/>
                  <a:gd name="T68" fmla="*/ 140 w 170"/>
                  <a:gd name="T69" fmla="*/ 154 h 154"/>
                  <a:gd name="T70" fmla="*/ 143 w 170"/>
                  <a:gd name="T71" fmla="*/ 66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0" h="154">
                    <a:moveTo>
                      <a:pt x="58" y="38"/>
                    </a:moveTo>
                    <a:cubicBezTo>
                      <a:pt x="56" y="38"/>
                      <a:pt x="55" y="39"/>
                      <a:pt x="55" y="41"/>
                    </a:cubicBezTo>
                    <a:cubicBezTo>
                      <a:pt x="55" y="151"/>
                      <a:pt x="55" y="151"/>
                      <a:pt x="55" y="151"/>
                    </a:cubicBezTo>
                    <a:cubicBezTo>
                      <a:pt x="55" y="153"/>
                      <a:pt x="56" y="154"/>
                      <a:pt x="58" y="154"/>
                    </a:cubicBezTo>
                    <a:cubicBezTo>
                      <a:pt x="59" y="154"/>
                      <a:pt x="61" y="153"/>
                      <a:pt x="61" y="151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1" y="39"/>
                      <a:pt x="59" y="38"/>
                      <a:pt x="58" y="38"/>
                    </a:cubicBezTo>
                    <a:close/>
                    <a:moveTo>
                      <a:pt x="3" y="84"/>
                    </a:moveTo>
                    <a:cubicBezTo>
                      <a:pt x="1" y="84"/>
                      <a:pt x="0" y="85"/>
                      <a:pt x="0" y="87"/>
                    </a:cubicBezTo>
                    <a:cubicBezTo>
                      <a:pt x="0" y="151"/>
                      <a:pt x="0" y="151"/>
                      <a:pt x="0" y="151"/>
                    </a:cubicBezTo>
                    <a:cubicBezTo>
                      <a:pt x="0" y="153"/>
                      <a:pt x="1" y="154"/>
                      <a:pt x="3" y="154"/>
                    </a:cubicBezTo>
                    <a:cubicBezTo>
                      <a:pt x="5" y="154"/>
                      <a:pt x="6" y="153"/>
                      <a:pt x="6" y="151"/>
                    </a:cubicBezTo>
                    <a:cubicBezTo>
                      <a:pt x="6" y="87"/>
                      <a:pt x="6" y="87"/>
                      <a:pt x="6" y="87"/>
                    </a:cubicBezTo>
                    <a:cubicBezTo>
                      <a:pt x="6" y="85"/>
                      <a:pt x="5" y="84"/>
                      <a:pt x="3" y="84"/>
                    </a:cubicBezTo>
                    <a:close/>
                    <a:moveTo>
                      <a:pt x="30" y="63"/>
                    </a:moveTo>
                    <a:cubicBezTo>
                      <a:pt x="29" y="63"/>
                      <a:pt x="27" y="64"/>
                      <a:pt x="27" y="66"/>
                    </a:cubicBezTo>
                    <a:cubicBezTo>
                      <a:pt x="27" y="151"/>
                      <a:pt x="27" y="151"/>
                      <a:pt x="27" y="151"/>
                    </a:cubicBezTo>
                    <a:cubicBezTo>
                      <a:pt x="27" y="153"/>
                      <a:pt x="29" y="154"/>
                      <a:pt x="30" y="154"/>
                    </a:cubicBezTo>
                    <a:cubicBezTo>
                      <a:pt x="32" y="154"/>
                      <a:pt x="33" y="153"/>
                      <a:pt x="33" y="151"/>
                    </a:cubicBezTo>
                    <a:cubicBezTo>
                      <a:pt x="33" y="66"/>
                      <a:pt x="33" y="66"/>
                      <a:pt x="33" y="66"/>
                    </a:cubicBezTo>
                    <a:cubicBezTo>
                      <a:pt x="33" y="64"/>
                      <a:pt x="32" y="63"/>
                      <a:pt x="30" y="63"/>
                    </a:cubicBezTo>
                    <a:close/>
                    <a:moveTo>
                      <a:pt x="85" y="64"/>
                    </a:moveTo>
                    <a:cubicBezTo>
                      <a:pt x="83" y="64"/>
                      <a:pt x="82" y="65"/>
                      <a:pt x="82" y="67"/>
                    </a:cubicBezTo>
                    <a:cubicBezTo>
                      <a:pt x="82" y="151"/>
                      <a:pt x="82" y="151"/>
                      <a:pt x="82" y="151"/>
                    </a:cubicBezTo>
                    <a:cubicBezTo>
                      <a:pt x="82" y="153"/>
                      <a:pt x="83" y="154"/>
                      <a:pt x="85" y="154"/>
                    </a:cubicBezTo>
                    <a:cubicBezTo>
                      <a:pt x="87" y="154"/>
                      <a:pt x="88" y="153"/>
                      <a:pt x="88" y="151"/>
                    </a:cubicBezTo>
                    <a:cubicBezTo>
                      <a:pt x="88" y="67"/>
                      <a:pt x="88" y="67"/>
                      <a:pt x="88" y="67"/>
                    </a:cubicBezTo>
                    <a:cubicBezTo>
                      <a:pt x="88" y="65"/>
                      <a:pt x="87" y="64"/>
                      <a:pt x="85" y="64"/>
                    </a:cubicBezTo>
                    <a:close/>
                    <a:moveTo>
                      <a:pt x="166" y="26"/>
                    </a:moveTo>
                    <a:cubicBezTo>
                      <a:pt x="168" y="26"/>
                      <a:pt x="169" y="25"/>
                      <a:pt x="169" y="23"/>
                    </a:cubicBezTo>
                    <a:cubicBezTo>
                      <a:pt x="169" y="4"/>
                      <a:pt x="169" y="4"/>
                      <a:pt x="169" y="4"/>
                    </a:cubicBezTo>
                    <a:cubicBezTo>
                      <a:pt x="169" y="3"/>
                      <a:pt x="168" y="2"/>
                      <a:pt x="168" y="1"/>
                    </a:cubicBezTo>
                    <a:cubicBezTo>
                      <a:pt x="167" y="1"/>
                      <a:pt x="166" y="0"/>
                      <a:pt x="165" y="1"/>
                    </a:cubicBezTo>
                    <a:cubicBezTo>
                      <a:pt x="146" y="2"/>
                      <a:pt x="146" y="2"/>
                      <a:pt x="146" y="2"/>
                    </a:cubicBezTo>
                    <a:cubicBezTo>
                      <a:pt x="144" y="2"/>
                      <a:pt x="143" y="4"/>
                      <a:pt x="143" y="5"/>
                    </a:cubicBezTo>
                    <a:cubicBezTo>
                      <a:pt x="143" y="7"/>
                      <a:pt x="145" y="8"/>
                      <a:pt x="147" y="8"/>
                    </a:cubicBezTo>
                    <a:cubicBezTo>
                      <a:pt x="158" y="7"/>
                      <a:pt x="158" y="7"/>
                      <a:pt x="158" y="7"/>
                    </a:cubicBezTo>
                    <a:cubicBezTo>
                      <a:pt x="112" y="58"/>
                      <a:pt x="112" y="58"/>
                      <a:pt x="112" y="58"/>
                    </a:cubicBezTo>
                    <a:cubicBezTo>
                      <a:pt x="60" y="6"/>
                      <a:pt x="60" y="6"/>
                      <a:pt x="60" y="6"/>
                    </a:cubicBezTo>
                    <a:cubicBezTo>
                      <a:pt x="58" y="5"/>
                      <a:pt x="57" y="5"/>
                      <a:pt x="55" y="6"/>
                    </a:cubicBezTo>
                    <a:cubicBezTo>
                      <a:pt x="1" y="56"/>
                      <a:pt x="1" y="56"/>
                      <a:pt x="1" y="56"/>
                    </a:cubicBezTo>
                    <a:cubicBezTo>
                      <a:pt x="0" y="57"/>
                      <a:pt x="0" y="59"/>
                      <a:pt x="1" y="60"/>
                    </a:cubicBezTo>
                    <a:cubicBezTo>
                      <a:pt x="2" y="61"/>
                      <a:pt x="4" y="61"/>
                      <a:pt x="5" y="60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110" y="64"/>
                      <a:pt x="110" y="64"/>
                      <a:pt x="110" y="64"/>
                    </a:cubicBezTo>
                    <a:cubicBezTo>
                      <a:pt x="111" y="65"/>
                      <a:pt x="112" y="65"/>
                      <a:pt x="112" y="65"/>
                    </a:cubicBezTo>
                    <a:cubicBezTo>
                      <a:pt x="112" y="65"/>
                      <a:pt x="112" y="65"/>
                      <a:pt x="112" y="65"/>
                    </a:cubicBezTo>
                    <a:cubicBezTo>
                      <a:pt x="113" y="65"/>
                      <a:pt x="114" y="65"/>
                      <a:pt x="115" y="64"/>
                    </a:cubicBezTo>
                    <a:cubicBezTo>
                      <a:pt x="163" y="11"/>
                      <a:pt x="163" y="11"/>
                      <a:pt x="163" y="11"/>
                    </a:cubicBezTo>
                    <a:cubicBezTo>
                      <a:pt x="163" y="23"/>
                      <a:pt x="163" y="23"/>
                      <a:pt x="163" y="23"/>
                    </a:cubicBezTo>
                    <a:cubicBezTo>
                      <a:pt x="163" y="25"/>
                      <a:pt x="164" y="26"/>
                      <a:pt x="166" y="26"/>
                    </a:cubicBezTo>
                    <a:cubicBezTo>
                      <a:pt x="166" y="26"/>
                      <a:pt x="166" y="26"/>
                      <a:pt x="166" y="26"/>
                    </a:cubicBezTo>
                    <a:close/>
                    <a:moveTo>
                      <a:pt x="112" y="84"/>
                    </a:moveTo>
                    <a:cubicBezTo>
                      <a:pt x="111" y="84"/>
                      <a:pt x="109" y="85"/>
                      <a:pt x="109" y="87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53"/>
                      <a:pt x="111" y="154"/>
                      <a:pt x="112" y="154"/>
                    </a:cubicBezTo>
                    <a:cubicBezTo>
                      <a:pt x="114" y="154"/>
                      <a:pt x="115" y="153"/>
                      <a:pt x="115" y="151"/>
                    </a:cubicBezTo>
                    <a:cubicBezTo>
                      <a:pt x="115" y="87"/>
                      <a:pt x="115" y="87"/>
                      <a:pt x="115" y="87"/>
                    </a:cubicBezTo>
                    <a:cubicBezTo>
                      <a:pt x="115" y="85"/>
                      <a:pt x="114" y="84"/>
                      <a:pt x="112" y="84"/>
                    </a:cubicBezTo>
                    <a:close/>
                    <a:moveTo>
                      <a:pt x="167" y="46"/>
                    </a:moveTo>
                    <a:cubicBezTo>
                      <a:pt x="165" y="46"/>
                      <a:pt x="164" y="48"/>
                      <a:pt x="164" y="49"/>
                    </a:cubicBezTo>
                    <a:cubicBezTo>
                      <a:pt x="164" y="151"/>
                      <a:pt x="164" y="151"/>
                      <a:pt x="164" y="151"/>
                    </a:cubicBezTo>
                    <a:cubicBezTo>
                      <a:pt x="164" y="153"/>
                      <a:pt x="165" y="154"/>
                      <a:pt x="167" y="154"/>
                    </a:cubicBezTo>
                    <a:cubicBezTo>
                      <a:pt x="169" y="154"/>
                      <a:pt x="170" y="153"/>
                      <a:pt x="170" y="151"/>
                    </a:cubicBezTo>
                    <a:cubicBezTo>
                      <a:pt x="170" y="49"/>
                      <a:pt x="170" y="49"/>
                      <a:pt x="170" y="49"/>
                    </a:cubicBezTo>
                    <a:cubicBezTo>
                      <a:pt x="170" y="48"/>
                      <a:pt x="169" y="46"/>
                      <a:pt x="167" y="46"/>
                    </a:cubicBezTo>
                    <a:close/>
                    <a:moveTo>
                      <a:pt x="140" y="63"/>
                    </a:moveTo>
                    <a:cubicBezTo>
                      <a:pt x="138" y="63"/>
                      <a:pt x="137" y="64"/>
                      <a:pt x="137" y="66"/>
                    </a:cubicBezTo>
                    <a:cubicBezTo>
                      <a:pt x="137" y="151"/>
                      <a:pt x="137" y="151"/>
                      <a:pt x="137" y="151"/>
                    </a:cubicBezTo>
                    <a:cubicBezTo>
                      <a:pt x="137" y="153"/>
                      <a:pt x="138" y="154"/>
                      <a:pt x="140" y="154"/>
                    </a:cubicBezTo>
                    <a:cubicBezTo>
                      <a:pt x="141" y="154"/>
                      <a:pt x="143" y="153"/>
                      <a:pt x="143" y="151"/>
                    </a:cubicBezTo>
                    <a:cubicBezTo>
                      <a:pt x="143" y="66"/>
                      <a:pt x="143" y="66"/>
                      <a:pt x="143" y="66"/>
                    </a:cubicBezTo>
                    <a:cubicBezTo>
                      <a:pt x="143" y="64"/>
                      <a:pt x="141" y="63"/>
                      <a:pt x="140" y="63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36" name="Freeform 170"/>
              <p:cNvSpPr/>
              <p:nvPr/>
            </p:nvSpPr>
            <p:spPr bwMode="auto">
              <a:xfrm>
                <a:off x="2223" y="-1176"/>
                <a:ext cx="390" cy="328"/>
              </a:xfrm>
              <a:custGeom>
                <a:avLst/>
                <a:gdLst>
                  <a:gd name="T0" fmla="*/ 162 w 165"/>
                  <a:gd name="T1" fmla="*/ 133 h 139"/>
                  <a:gd name="T2" fmla="*/ 133 w 165"/>
                  <a:gd name="T3" fmla="*/ 133 h 139"/>
                  <a:gd name="T4" fmla="*/ 133 w 165"/>
                  <a:gd name="T5" fmla="*/ 69 h 139"/>
                  <a:gd name="T6" fmla="*/ 130 w 165"/>
                  <a:gd name="T7" fmla="*/ 66 h 139"/>
                  <a:gd name="T8" fmla="*/ 127 w 165"/>
                  <a:gd name="T9" fmla="*/ 69 h 139"/>
                  <a:gd name="T10" fmla="*/ 127 w 165"/>
                  <a:gd name="T11" fmla="*/ 133 h 139"/>
                  <a:gd name="T12" fmla="*/ 103 w 165"/>
                  <a:gd name="T13" fmla="*/ 133 h 139"/>
                  <a:gd name="T14" fmla="*/ 103 w 165"/>
                  <a:gd name="T15" fmla="*/ 36 h 139"/>
                  <a:gd name="T16" fmla="*/ 100 w 165"/>
                  <a:gd name="T17" fmla="*/ 33 h 139"/>
                  <a:gd name="T18" fmla="*/ 97 w 165"/>
                  <a:gd name="T19" fmla="*/ 36 h 139"/>
                  <a:gd name="T20" fmla="*/ 97 w 165"/>
                  <a:gd name="T21" fmla="*/ 133 h 139"/>
                  <a:gd name="T22" fmla="*/ 73 w 165"/>
                  <a:gd name="T23" fmla="*/ 133 h 139"/>
                  <a:gd name="T24" fmla="*/ 73 w 165"/>
                  <a:gd name="T25" fmla="*/ 57 h 139"/>
                  <a:gd name="T26" fmla="*/ 70 w 165"/>
                  <a:gd name="T27" fmla="*/ 54 h 139"/>
                  <a:gd name="T28" fmla="*/ 67 w 165"/>
                  <a:gd name="T29" fmla="*/ 57 h 139"/>
                  <a:gd name="T30" fmla="*/ 67 w 165"/>
                  <a:gd name="T31" fmla="*/ 133 h 139"/>
                  <a:gd name="T32" fmla="*/ 43 w 165"/>
                  <a:gd name="T33" fmla="*/ 133 h 139"/>
                  <a:gd name="T34" fmla="*/ 43 w 165"/>
                  <a:gd name="T35" fmla="*/ 94 h 139"/>
                  <a:gd name="T36" fmla="*/ 40 w 165"/>
                  <a:gd name="T37" fmla="*/ 91 h 139"/>
                  <a:gd name="T38" fmla="*/ 37 w 165"/>
                  <a:gd name="T39" fmla="*/ 94 h 139"/>
                  <a:gd name="T40" fmla="*/ 37 w 165"/>
                  <a:gd name="T41" fmla="*/ 133 h 139"/>
                  <a:gd name="T42" fmla="*/ 6 w 165"/>
                  <a:gd name="T43" fmla="*/ 133 h 139"/>
                  <a:gd name="T44" fmla="*/ 6 w 165"/>
                  <a:gd name="T45" fmla="*/ 3 h 139"/>
                  <a:gd name="T46" fmla="*/ 3 w 165"/>
                  <a:gd name="T47" fmla="*/ 0 h 139"/>
                  <a:gd name="T48" fmla="*/ 0 w 165"/>
                  <a:gd name="T49" fmla="*/ 3 h 139"/>
                  <a:gd name="T50" fmla="*/ 0 w 165"/>
                  <a:gd name="T51" fmla="*/ 136 h 139"/>
                  <a:gd name="T52" fmla="*/ 3 w 165"/>
                  <a:gd name="T53" fmla="*/ 139 h 139"/>
                  <a:gd name="T54" fmla="*/ 162 w 165"/>
                  <a:gd name="T55" fmla="*/ 139 h 139"/>
                  <a:gd name="T56" fmla="*/ 165 w 165"/>
                  <a:gd name="T57" fmla="*/ 136 h 139"/>
                  <a:gd name="T58" fmla="*/ 162 w 165"/>
                  <a:gd name="T59" fmla="*/ 133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65" h="139">
                    <a:moveTo>
                      <a:pt x="162" y="133"/>
                    </a:moveTo>
                    <a:cubicBezTo>
                      <a:pt x="133" y="133"/>
                      <a:pt x="133" y="133"/>
                      <a:pt x="133" y="133"/>
                    </a:cubicBezTo>
                    <a:cubicBezTo>
                      <a:pt x="133" y="69"/>
                      <a:pt x="133" y="69"/>
                      <a:pt x="133" y="69"/>
                    </a:cubicBezTo>
                    <a:cubicBezTo>
                      <a:pt x="133" y="68"/>
                      <a:pt x="132" y="66"/>
                      <a:pt x="130" y="66"/>
                    </a:cubicBezTo>
                    <a:cubicBezTo>
                      <a:pt x="129" y="66"/>
                      <a:pt x="127" y="68"/>
                      <a:pt x="127" y="69"/>
                    </a:cubicBezTo>
                    <a:cubicBezTo>
                      <a:pt x="127" y="133"/>
                      <a:pt x="127" y="133"/>
                      <a:pt x="127" y="133"/>
                    </a:cubicBezTo>
                    <a:cubicBezTo>
                      <a:pt x="103" y="133"/>
                      <a:pt x="103" y="133"/>
                      <a:pt x="103" y="133"/>
                    </a:cubicBezTo>
                    <a:cubicBezTo>
                      <a:pt x="103" y="36"/>
                      <a:pt x="103" y="36"/>
                      <a:pt x="103" y="36"/>
                    </a:cubicBezTo>
                    <a:cubicBezTo>
                      <a:pt x="103" y="35"/>
                      <a:pt x="102" y="33"/>
                      <a:pt x="100" y="33"/>
                    </a:cubicBezTo>
                    <a:cubicBezTo>
                      <a:pt x="99" y="33"/>
                      <a:pt x="97" y="35"/>
                      <a:pt x="97" y="36"/>
                    </a:cubicBezTo>
                    <a:cubicBezTo>
                      <a:pt x="97" y="133"/>
                      <a:pt x="97" y="133"/>
                      <a:pt x="97" y="133"/>
                    </a:cubicBezTo>
                    <a:cubicBezTo>
                      <a:pt x="73" y="133"/>
                      <a:pt x="73" y="133"/>
                      <a:pt x="73" y="133"/>
                    </a:cubicBezTo>
                    <a:cubicBezTo>
                      <a:pt x="73" y="57"/>
                      <a:pt x="73" y="57"/>
                      <a:pt x="73" y="57"/>
                    </a:cubicBezTo>
                    <a:cubicBezTo>
                      <a:pt x="73" y="56"/>
                      <a:pt x="72" y="54"/>
                      <a:pt x="70" y="54"/>
                    </a:cubicBezTo>
                    <a:cubicBezTo>
                      <a:pt x="68" y="54"/>
                      <a:pt x="67" y="56"/>
                      <a:pt x="67" y="57"/>
                    </a:cubicBezTo>
                    <a:cubicBezTo>
                      <a:pt x="67" y="133"/>
                      <a:pt x="67" y="133"/>
                      <a:pt x="67" y="133"/>
                    </a:cubicBezTo>
                    <a:cubicBezTo>
                      <a:pt x="43" y="133"/>
                      <a:pt x="43" y="133"/>
                      <a:pt x="43" y="133"/>
                    </a:cubicBezTo>
                    <a:cubicBezTo>
                      <a:pt x="43" y="94"/>
                      <a:pt x="43" y="94"/>
                      <a:pt x="43" y="94"/>
                    </a:cubicBezTo>
                    <a:cubicBezTo>
                      <a:pt x="43" y="93"/>
                      <a:pt x="42" y="91"/>
                      <a:pt x="40" y="91"/>
                    </a:cubicBezTo>
                    <a:cubicBezTo>
                      <a:pt x="38" y="91"/>
                      <a:pt x="37" y="93"/>
                      <a:pt x="37" y="94"/>
                    </a:cubicBezTo>
                    <a:cubicBezTo>
                      <a:pt x="37" y="133"/>
                      <a:pt x="37" y="133"/>
                      <a:pt x="37" y="133"/>
                    </a:cubicBezTo>
                    <a:cubicBezTo>
                      <a:pt x="6" y="133"/>
                      <a:pt x="6" y="133"/>
                      <a:pt x="6" y="13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1"/>
                      <a:pt x="5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136"/>
                      <a:pt x="0" y="136"/>
                      <a:pt x="0" y="136"/>
                    </a:cubicBezTo>
                    <a:cubicBezTo>
                      <a:pt x="0" y="137"/>
                      <a:pt x="1" y="139"/>
                      <a:pt x="3" y="139"/>
                    </a:cubicBezTo>
                    <a:cubicBezTo>
                      <a:pt x="162" y="139"/>
                      <a:pt x="162" y="139"/>
                      <a:pt x="162" y="139"/>
                    </a:cubicBezTo>
                    <a:cubicBezTo>
                      <a:pt x="164" y="139"/>
                      <a:pt x="165" y="137"/>
                      <a:pt x="165" y="136"/>
                    </a:cubicBezTo>
                    <a:cubicBezTo>
                      <a:pt x="165" y="134"/>
                      <a:pt x="164" y="133"/>
                      <a:pt x="162" y="133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37" name="Freeform 171"/>
              <p:cNvSpPr>
                <a:spLocks noEditPoints="1"/>
              </p:cNvSpPr>
              <p:nvPr/>
            </p:nvSpPr>
            <p:spPr bwMode="auto">
              <a:xfrm>
                <a:off x="1538" y="-1181"/>
                <a:ext cx="333" cy="338"/>
              </a:xfrm>
              <a:custGeom>
                <a:avLst/>
                <a:gdLst>
                  <a:gd name="T0" fmla="*/ 3 w 141"/>
                  <a:gd name="T1" fmla="*/ 29 h 143"/>
                  <a:gd name="T2" fmla="*/ 3 w 141"/>
                  <a:gd name="T3" fmla="*/ 35 h 143"/>
                  <a:gd name="T4" fmla="*/ 16 w 141"/>
                  <a:gd name="T5" fmla="*/ 32 h 143"/>
                  <a:gd name="T6" fmla="*/ 13 w 141"/>
                  <a:gd name="T7" fmla="*/ 58 h 143"/>
                  <a:gd name="T8" fmla="*/ 0 w 141"/>
                  <a:gd name="T9" fmla="*/ 61 h 143"/>
                  <a:gd name="T10" fmla="*/ 13 w 141"/>
                  <a:gd name="T11" fmla="*/ 64 h 143"/>
                  <a:gd name="T12" fmla="*/ 13 w 141"/>
                  <a:gd name="T13" fmla="*/ 58 h 143"/>
                  <a:gd name="T14" fmla="*/ 3 w 141"/>
                  <a:gd name="T15" fmla="*/ 115 h 143"/>
                  <a:gd name="T16" fmla="*/ 3 w 141"/>
                  <a:gd name="T17" fmla="*/ 121 h 143"/>
                  <a:gd name="T18" fmla="*/ 16 w 141"/>
                  <a:gd name="T19" fmla="*/ 118 h 143"/>
                  <a:gd name="T20" fmla="*/ 13 w 141"/>
                  <a:gd name="T21" fmla="*/ 86 h 143"/>
                  <a:gd name="T22" fmla="*/ 0 w 141"/>
                  <a:gd name="T23" fmla="*/ 89 h 143"/>
                  <a:gd name="T24" fmla="*/ 13 w 141"/>
                  <a:gd name="T25" fmla="*/ 92 h 143"/>
                  <a:gd name="T26" fmla="*/ 13 w 141"/>
                  <a:gd name="T27" fmla="*/ 86 h 143"/>
                  <a:gd name="T28" fmla="*/ 40 w 141"/>
                  <a:gd name="T29" fmla="*/ 92 h 143"/>
                  <a:gd name="T30" fmla="*/ 95 w 141"/>
                  <a:gd name="T31" fmla="*/ 84 h 143"/>
                  <a:gd name="T32" fmla="*/ 100 w 141"/>
                  <a:gd name="T33" fmla="*/ 84 h 143"/>
                  <a:gd name="T34" fmla="*/ 138 w 141"/>
                  <a:gd name="T35" fmla="*/ 42 h 143"/>
                  <a:gd name="T36" fmla="*/ 97 w 141"/>
                  <a:gd name="T37" fmla="*/ 78 h 143"/>
                  <a:gd name="T38" fmla="*/ 72 w 141"/>
                  <a:gd name="T39" fmla="*/ 53 h 143"/>
                  <a:gd name="T40" fmla="*/ 36 w 141"/>
                  <a:gd name="T41" fmla="*/ 88 h 143"/>
                  <a:gd name="T42" fmla="*/ 38 w 141"/>
                  <a:gd name="T43" fmla="*/ 93 h 143"/>
                  <a:gd name="T44" fmla="*/ 3 w 141"/>
                  <a:gd name="T45" fmla="*/ 1 h 143"/>
                  <a:gd name="T46" fmla="*/ 3 w 141"/>
                  <a:gd name="T47" fmla="*/ 7 h 143"/>
                  <a:gd name="T48" fmla="*/ 16 w 141"/>
                  <a:gd name="T49" fmla="*/ 4 h 143"/>
                  <a:gd name="T50" fmla="*/ 108 w 141"/>
                  <a:gd name="T51" fmla="*/ 127 h 143"/>
                  <a:gd name="T52" fmla="*/ 105 w 141"/>
                  <a:gd name="T53" fmla="*/ 140 h 143"/>
                  <a:gd name="T54" fmla="*/ 111 w 141"/>
                  <a:gd name="T55" fmla="*/ 140 h 143"/>
                  <a:gd name="T56" fmla="*/ 108 w 141"/>
                  <a:gd name="T57" fmla="*/ 127 h 143"/>
                  <a:gd name="T58" fmla="*/ 20 w 141"/>
                  <a:gd name="T59" fmla="*/ 130 h 143"/>
                  <a:gd name="T60" fmla="*/ 23 w 141"/>
                  <a:gd name="T61" fmla="*/ 143 h 143"/>
                  <a:gd name="T62" fmla="*/ 26 w 141"/>
                  <a:gd name="T63" fmla="*/ 130 h 143"/>
                  <a:gd name="T64" fmla="*/ 138 w 141"/>
                  <a:gd name="T65" fmla="*/ 115 h 143"/>
                  <a:gd name="T66" fmla="*/ 24 w 141"/>
                  <a:gd name="T67" fmla="*/ 3 h 143"/>
                  <a:gd name="T68" fmla="*/ 18 w 141"/>
                  <a:gd name="T69" fmla="*/ 3 h 143"/>
                  <a:gd name="T70" fmla="*/ 21 w 141"/>
                  <a:gd name="T71" fmla="*/ 121 h 143"/>
                  <a:gd name="T72" fmla="*/ 141 w 141"/>
                  <a:gd name="T73" fmla="*/ 118 h 143"/>
                  <a:gd name="T74" fmla="*/ 137 w 141"/>
                  <a:gd name="T75" fmla="*/ 127 h 143"/>
                  <a:gd name="T76" fmla="*/ 134 w 141"/>
                  <a:gd name="T77" fmla="*/ 140 h 143"/>
                  <a:gd name="T78" fmla="*/ 140 w 141"/>
                  <a:gd name="T79" fmla="*/ 140 h 143"/>
                  <a:gd name="T80" fmla="*/ 137 w 141"/>
                  <a:gd name="T81" fmla="*/ 127 h 143"/>
                  <a:gd name="T82" fmla="*/ 77 w 141"/>
                  <a:gd name="T83" fmla="*/ 130 h 143"/>
                  <a:gd name="T84" fmla="*/ 80 w 141"/>
                  <a:gd name="T85" fmla="*/ 143 h 143"/>
                  <a:gd name="T86" fmla="*/ 83 w 141"/>
                  <a:gd name="T87" fmla="*/ 130 h 143"/>
                  <a:gd name="T88" fmla="*/ 51 w 141"/>
                  <a:gd name="T89" fmla="*/ 127 h 143"/>
                  <a:gd name="T90" fmla="*/ 48 w 141"/>
                  <a:gd name="T91" fmla="*/ 140 h 143"/>
                  <a:gd name="T92" fmla="*/ 54 w 141"/>
                  <a:gd name="T93" fmla="*/ 140 h 143"/>
                  <a:gd name="T94" fmla="*/ 51 w 141"/>
                  <a:gd name="T95" fmla="*/ 127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1" h="143">
                    <a:moveTo>
                      <a:pt x="13" y="29"/>
                    </a:moveTo>
                    <a:cubicBezTo>
                      <a:pt x="3" y="29"/>
                      <a:pt x="3" y="29"/>
                      <a:pt x="3" y="29"/>
                    </a:cubicBezTo>
                    <a:cubicBezTo>
                      <a:pt x="1" y="29"/>
                      <a:pt x="0" y="30"/>
                      <a:pt x="0" y="32"/>
                    </a:cubicBezTo>
                    <a:cubicBezTo>
                      <a:pt x="0" y="34"/>
                      <a:pt x="1" y="35"/>
                      <a:pt x="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4" y="35"/>
                      <a:pt x="16" y="34"/>
                      <a:pt x="16" y="32"/>
                    </a:cubicBezTo>
                    <a:cubicBezTo>
                      <a:pt x="16" y="30"/>
                      <a:pt x="14" y="29"/>
                      <a:pt x="13" y="29"/>
                    </a:cubicBezTo>
                    <a:close/>
                    <a:moveTo>
                      <a:pt x="13" y="58"/>
                    </a:moveTo>
                    <a:cubicBezTo>
                      <a:pt x="3" y="58"/>
                      <a:pt x="3" y="58"/>
                      <a:pt x="3" y="58"/>
                    </a:cubicBezTo>
                    <a:cubicBezTo>
                      <a:pt x="1" y="58"/>
                      <a:pt x="0" y="59"/>
                      <a:pt x="0" y="61"/>
                    </a:cubicBezTo>
                    <a:cubicBezTo>
                      <a:pt x="0" y="62"/>
                      <a:pt x="1" y="64"/>
                      <a:pt x="3" y="64"/>
                    </a:cubicBezTo>
                    <a:cubicBezTo>
                      <a:pt x="13" y="64"/>
                      <a:pt x="13" y="64"/>
                      <a:pt x="13" y="64"/>
                    </a:cubicBezTo>
                    <a:cubicBezTo>
                      <a:pt x="14" y="64"/>
                      <a:pt x="16" y="62"/>
                      <a:pt x="16" y="61"/>
                    </a:cubicBezTo>
                    <a:cubicBezTo>
                      <a:pt x="16" y="59"/>
                      <a:pt x="14" y="58"/>
                      <a:pt x="13" y="58"/>
                    </a:cubicBezTo>
                    <a:close/>
                    <a:moveTo>
                      <a:pt x="13" y="115"/>
                    </a:moveTo>
                    <a:cubicBezTo>
                      <a:pt x="3" y="115"/>
                      <a:pt x="3" y="115"/>
                      <a:pt x="3" y="115"/>
                    </a:cubicBezTo>
                    <a:cubicBezTo>
                      <a:pt x="1" y="115"/>
                      <a:pt x="0" y="116"/>
                      <a:pt x="0" y="118"/>
                    </a:cubicBezTo>
                    <a:cubicBezTo>
                      <a:pt x="0" y="119"/>
                      <a:pt x="1" y="121"/>
                      <a:pt x="3" y="121"/>
                    </a:cubicBezTo>
                    <a:cubicBezTo>
                      <a:pt x="13" y="121"/>
                      <a:pt x="13" y="121"/>
                      <a:pt x="13" y="121"/>
                    </a:cubicBezTo>
                    <a:cubicBezTo>
                      <a:pt x="14" y="121"/>
                      <a:pt x="16" y="119"/>
                      <a:pt x="16" y="118"/>
                    </a:cubicBezTo>
                    <a:cubicBezTo>
                      <a:pt x="16" y="116"/>
                      <a:pt x="14" y="115"/>
                      <a:pt x="13" y="115"/>
                    </a:cubicBezTo>
                    <a:close/>
                    <a:moveTo>
                      <a:pt x="13" y="86"/>
                    </a:moveTo>
                    <a:cubicBezTo>
                      <a:pt x="3" y="86"/>
                      <a:pt x="3" y="86"/>
                      <a:pt x="3" y="86"/>
                    </a:cubicBezTo>
                    <a:cubicBezTo>
                      <a:pt x="1" y="86"/>
                      <a:pt x="0" y="87"/>
                      <a:pt x="0" y="89"/>
                    </a:cubicBezTo>
                    <a:cubicBezTo>
                      <a:pt x="0" y="91"/>
                      <a:pt x="1" y="92"/>
                      <a:pt x="3" y="92"/>
                    </a:cubicBezTo>
                    <a:cubicBezTo>
                      <a:pt x="13" y="92"/>
                      <a:pt x="13" y="92"/>
                      <a:pt x="13" y="92"/>
                    </a:cubicBezTo>
                    <a:cubicBezTo>
                      <a:pt x="14" y="92"/>
                      <a:pt x="16" y="91"/>
                      <a:pt x="16" y="89"/>
                    </a:cubicBezTo>
                    <a:cubicBezTo>
                      <a:pt x="16" y="87"/>
                      <a:pt x="14" y="86"/>
                      <a:pt x="13" y="86"/>
                    </a:cubicBezTo>
                    <a:close/>
                    <a:moveTo>
                      <a:pt x="38" y="93"/>
                    </a:moveTo>
                    <a:cubicBezTo>
                      <a:pt x="39" y="93"/>
                      <a:pt x="40" y="93"/>
                      <a:pt x="40" y="92"/>
                    </a:cubicBezTo>
                    <a:cubicBezTo>
                      <a:pt x="72" y="61"/>
                      <a:pt x="72" y="61"/>
                      <a:pt x="72" y="61"/>
                    </a:cubicBezTo>
                    <a:cubicBezTo>
                      <a:pt x="95" y="84"/>
                      <a:pt x="95" y="84"/>
                      <a:pt x="95" y="84"/>
                    </a:cubicBezTo>
                    <a:cubicBezTo>
                      <a:pt x="96" y="85"/>
                      <a:pt x="97" y="85"/>
                      <a:pt x="97" y="85"/>
                    </a:cubicBezTo>
                    <a:cubicBezTo>
                      <a:pt x="98" y="85"/>
                      <a:pt x="99" y="85"/>
                      <a:pt x="100" y="84"/>
                    </a:cubicBezTo>
                    <a:cubicBezTo>
                      <a:pt x="138" y="46"/>
                      <a:pt x="138" y="46"/>
                      <a:pt x="138" y="46"/>
                    </a:cubicBezTo>
                    <a:cubicBezTo>
                      <a:pt x="139" y="45"/>
                      <a:pt x="139" y="43"/>
                      <a:pt x="138" y="42"/>
                    </a:cubicBezTo>
                    <a:cubicBezTo>
                      <a:pt x="137" y="41"/>
                      <a:pt x="135" y="41"/>
                      <a:pt x="133" y="42"/>
                    </a:cubicBezTo>
                    <a:cubicBezTo>
                      <a:pt x="97" y="78"/>
                      <a:pt x="97" y="78"/>
                      <a:pt x="97" y="78"/>
                    </a:cubicBezTo>
                    <a:cubicBezTo>
                      <a:pt x="74" y="54"/>
                      <a:pt x="74" y="54"/>
                      <a:pt x="74" y="54"/>
                    </a:cubicBezTo>
                    <a:cubicBezTo>
                      <a:pt x="73" y="54"/>
                      <a:pt x="73" y="53"/>
                      <a:pt x="72" y="53"/>
                    </a:cubicBezTo>
                    <a:cubicBezTo>
                      <a:pt x="71" y="53"/>
                      <a:pt x="70" y="54"/>
                      <a:pt x="70" y="54"/>
                    </a:cubicBezTo>
                    <a:cubicBezTo>
                      <a:pt x="36" y="88"/>
                      <a:pt x="36" y="88"/>
                      <a:pt x="36" y="88"/>
                    </a:cubicBezTo>
                    <a:cubicBezTo>
                      <a:pt x="35" y="89"/>
                      <a:pt x="35" y="91"/>
                      <a:pt x="36" y="92"/>
                    </a:cubicBezTo>
                    <a:cubicBezTo>
                      <a:pt x="37" y="93"/>
                      <a:pt x="38" y="93"/>
                      <a:pt x="38" y="93"/>
                    </a:cubicBezTo>
                    <a:close/>
                    <a:moveTo>
                      <a:pt x="1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1" y="1"/>
                      <a:pt x="0" y="2"/>
                      <a:pt x="0" y="4"/>
                    </a:cubicBezTo>
                    <a:cubicBezTo>
                      <a:pt x="0" y="5"/>
                      <a:pt x="1" y="7"/>
                      <a:pt x="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4" y="7"/>
                      <a:pt x="16" y="5"/>
                      <a:pt x="16" y="4"/>
                    </a:cubicBezTo>
                    <a:cubicBezTo>
                      <a:pt x="16" y="2"/>
                      <a:pt x="14" y="1"/>
                      <a:pt x="13" y="1"/>
                    </a:cubicBezTo>
                    <a:close/>
                    <a:moveTo>
                      <a:pt x="108" y="127"/>
                    </a:moveTo>
                    <a:cubicBezTo>
                      <a:pt x="107" y="127"/>
                      <a:pt x="105" y="128"/>
                      <a:pt x="105" y="130"/>
                    </a:cubicBezTo>
                    <a:cubicBezTo>
                      <a:pt x="105" y="140"/>
                      <a:pt x="105" y="140"/>
                      <a:pt x="105" y="140"/>
                    </a:cubicBezTo>
                    <a:cubicBezTo>
                      <a:pt x="105" y="141"/>
                      <a:pt x="107" y="143"/>
                      <a:pt x="108" y="143"/>
                    </a:cubicBezTo>
                    <a:cubicBezTo>
                      <a:pt x="110" y="143"/>
                      <a:pt x="111" y="141"/>
                      <a:pt x="111" y="140"/>
                    </a:cubicBezTo>
                    <a:cubicBezTo>
                      <a:pt x="111" y="130"/>
                      <a:pt x="111" y="130"/>
                      <a:pt x="111" y="130"/>
                    </a:cubicBezTo>
                    <a:cubicBezTo>
                      <a:pt x="111" y="128"/>
                      <a:pt x="110" y="127"/>
                      <a:pt x="108" y="127"/>
                    </a:cubicBezTo>
                    <a:close/>
                    <a:moveTo>
                      <a:pt x="23" y="127"/>
                    </a:moveTo>
                    <a:cubicBezTo>
                      <a:pt x="21" y="127"/>
                      <a:pt x="20" y="128"/>
                      <a:pt x="20" y="130"/>
                    </a:cubicBezTo>
                    <a:cubicBezTo>
                      <a:pt x="20" y="140"/>
                      <a:pt x="20" y="140"/>
                      <a:pt x="20" y="140"/>
                    </a:cubicBezTo>
                    <a:cubicBezTo>
                      <a:pt x="20" y="141"/>
                      <a:pt x="21" y="143"/>
                      <a:pt x="23" y="143"/>
                    </a:cubicBezTo>
                    <a:cubicBezTo>
                      <a:pt x="24" y="143"/>
                      <a:pt x="26" y="141"/>
                      <a:pt x="26" y="140"/>
                    </a:cubicBezTo>
                    <a:cubicBezTo>
                      <a:pt x="26" y="130"/>
                      <a:pt x="26" y="130"/>
                      <a:pt x="26" y="130"/>
                    </a:cubicBezTo>
                    <a:cubicBezTo>
                      <a:pt x="26" y="128"/>
                      <a:pt x="24" y="127"/>
                      <a:pt x="23" y="127"/>
                    </a:cubicBezTo>
                    <a:close/>
                    <a:moveTo>
                      <a:pt x="138" y="115"/>
                    </a:move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1"/>
                      <a:pt x="23" y="0"/>
                      <a:pt x="21" y="0"/>
                    </a:cubicBezTo>
                    <a:cubicBezTo>
                      <a:pt x="20" y="0"/>
                      <a:pt x="18" y="1"/>
                      <a:pt x="18" y="3"/>
                    </a:cubicBezTo>
                    <a:cubicBezTo>
                      <a:pt x="18" y="118"/>
                      <a:pt x="18" y="118"/>
                      <a:pt x="18" y="118"/>
                    </a:cubicBezTo>
                    <a:cubicBezTo>
                      <a:pt x="18" y="119"/>
                      <a:pt x="20" y="121"/>
                      <a:pt x="21" y="121"/>
                    </a:cubicBezTo>
                    <a:cubicBezTo>
                      <a:pt x="138" y="121"/>
                      <a:pt x="138" y="121"/>
                      <a:pt x="138" y="121"/>
                    </a:cubicBezTo>
                    <a:cubicBezTo>
                      <a:pt x="140" y="121"/>
                      <a:pt x="141" y="119"/>
                      <a:pt x="141" y="118"/>
                    </a:cubicBezTo>
                    <a:cubicBezTo>
                      <a:pt x="141" y="116"/>
                      <a:pt x="140" y="115"/>
                      <a:pt x="138" y="115"/>
                    </a:cubicBezTo>
                    <a:close/>
                    <a:moveTo>
                      <a:pt x="137" y="127"/>
                    </a:moveTo>
                    <a:cubicBezTo>
                      <a:pt x="135" y="127"/>
                      <a:pt x="134" y="128"/>
                      <a:pt x="134" y="130"/>
                    </a:cubicBezTo>
                    <a:cubicBezTo>
                      <a:pt x="134" y="140"/>
                      <a:pt x="134" y="140"/>
                      <a:pt x="134" y="140"/>
                    </a:cubicBezTo>
                    <a:cubicBezTo>
                      <a:pt x="134" y="141"/>
                      <a:pt x="135" y="143"/>
                      <a:pt x="137" y="143"/>
                    </a:cubicBezTo>
                    <a:cubicBezTo>
                      <a:pt x="138" y="143"/>
                      <a:pt x="140" y="141"/>
                      <a:pt x="140" y="140"/>
                    </a:cubicBezTo>
                    <a:cubicBezTo>
                      <a:pt x="140" y="130"/>
                      <a:pt x="140" y="130"/>
                      <a:pt x="140" y="130"/>
                    </a:cubicBezTo>
                    <a:cubicBezTo>
                      <a:pt x="140" y="128"/>
                      <a:pt x="138" y="127"/>
                      <a:pt x="137" y="127"/>
                    </a:cubicBezTo>
                    <a:close/>
                    <a:moveTo>
                      <a:pt x="80" y="127"/>
                    </a:moveTo>
                    <a:cubicBezTo>
                      <a:pt x="78" y="127"/>
                      <a:pt x="77" y="128"/>
                      <a:pt x="77" y="130"/>
                    </a:cubicBezTo>
                    <a:cubicBezTo>
                      <a:pt x="77" y="140"/>
                      <a:pt x="77" y="140"/>
                      <a:pt x="77" y="140"/>
                    </a:cubicBezTo>
                    <a:cubicBezTo>
                      <a:pt x="77" y="141"/>
                      <a:pt x="78" y="143"/>
                      <a:pt x="80" y="143"/>
                    </a:cubicBezTo>
                    <a:cubicBezTo>
                      <a:pt x="81" y="143"/>
                      <a:pt x="83" y="141"/>
                      <a:pt x="83" y="140"/>
                    </a:cubicBezTo>
                    <a:cubicBezTo>
                      <a:pt x="83" y="130"/>
                      <a:pt x="83" y="130"/>
                      <a:pt x="83" y="130"/>
                    </a:cubicBezTo>
                    <a:cubicBezTo>
                      <a:pt x="83" y="128"/>
                      <a:pt x="81" y="127"/>
                      <a:pt x="80" y="127"/>
                    </a:cubicBezTo>
                    <a:close/>
                    <a:moveTo>
                      <a:pt x="51" y="127"/>
                    </a:moveTo>
                    <a:cubicBezTo>
                      <a:pt x="50" y="127"/>
                      <a:pt x="48" y="128"/>
                      <a:pt x="48" y="13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8" y="141"/>
                      <a:pt x="50" y="143"/>
                      <a:pt x="51" y="143"/>
                    </a:cubicBezTo>
                    <a:cubicBezTo>
                      <a:pt x="53" y="143"/>
                      <a:pt x="54" y="141"/>
                      <a:pt x="54" y="140"/>
                    </a:cubicBezTo>
                    <a:cubicBezTo>
                      <a:pt x="54" y="130"/>
                      <a:pt x="54" y="130"/>
                      <a:pt x="54" y="130"/>
                    </a:cubicBezTo>
                    <a:cubicBezTo>
                      <a:pt x="54" y="128"/>
                      <a:pt x="53" y="127"/>
                      <a:pt x="51" y="127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38" name="Freeform 172"/>
              <p:cNvSpPr>
                <a:spLocks noEditPoints="1"/>
              </p:cNvSpPr>
              <p:nvPr/>
            </p:nvSpPr>
            <p:spPr bwMode="auto">
              <a:xfrm>
                <a:off x="788" y="-1190"/>
                <a:ext cx="402" cy="357"/>
              </a:xfrm>
              <a:custGeom>
                <a:avLst/>
                <a:gdLst>
                  <a:gd name="T0" fmla="*/ 71 w 170"/>
                  <a:gd name="T1" fmla="*/ 37 h 151"/>
                  <a:gd name="T2" fmla="*/ 74 w 170"/>
                  <a:gd name="T3" fmla="*/ 89 h 151"/>
                  <a:gd name="T4" fmla="*/ 77 w 170"/>
                  <a:gd name="T5" fmla="*/ 37 h 151"/>
                  <a:gd name="T6" fmla="*/ 86 w 170"/>
                  <a:gd name="T7" fmla="*/ 45 h 151"/>
                  <a:gd name="T8" fmla="*/ 83 w 170"/>
                  <a:gd name="T9" fmla="*/ 86 h 151"/>
                  <a:gd name="T10" fmla="*/ 89 w 170"/>
                  <a:gd name="T11" fmla="*/ 86 h 151"/>
                  <a:gd name="T12" fmla="*/ 86 w 170"/>
                  <a:gd name="T13" fmla="*/ 45 h 151"/>
                  <a:gd name="T14" fmla="*/ 103 w 170"/>
                  <a:gd name="T15" fmla="*/ 116 h 151"/>
                  <a:gd name="T16" fmla="*/ 133 w 170"/>
                  <a:gd name="T17" fmla="*/ 150 h 151"/>
                  <a:gd name="T18" fmla="*/ 138 w 170"/>
                  <a:gd name="T19" fmla="*/ 150 h 151"/>
                  <a:gd name="T20" fmla="*/ 107 w 170"/>
                  <a:gd name="T21" fmla="*/ 116 h 151"/>
                  <a:gd name="T22" fmla="*/ 33 w 170"/>
                  <a:gd name="T23" fmla="*/ 146 h 151"/>
                  <a:gd name="T24" fmla="*/ 35 w 170"/>
                  <a:gd name="T25" fmla="*/ 151 h 151"/>
                  <a:gd name="T26" fmla="*/ 68 w 170"/>
                  <a:gd name="T27" fmla="*/ 120 h 151"/>
                  <a:gd name="T28" fmla="*/ 63 w 170"/>
                  <a:gd name="T29" fmla="*/ 116 h 151"/>
                  <a:gd name="T30" fmla="*/ 59 w 170"/>
                  <a:gd name="T31" fmla="*/ 48 h 151"/>
                  <a:gd name="T32" fmla="*/ 62 w 170"/>
                  <a:gd name="T33" fmla="*/ 89 h 151"/>
                  <a:gd name="T34" fmla="*/ 65 w 170"/>
                  <a:gd name="T35" fmla="*/ 48 h 151"/>
                  <a:gd name="T36" fmla="*/ 98 w 170"/>
                  <a:gd name="T37" fmla="*/ 54 h 151"/>
                  <a:gd name="T38" fmla="*/ 95 w 170"/>
                  <a:gd name="T39" fmla="*/ 86 h 151"/>
                  <a:gd name="T40" fmla="*/ 101 w 170"/>
                  <a:gd name="T41" fmla="*/ 86 h 151"/>
                  <a:gd name="T42" fmla="*/ 98 w 170"/>
                  <a:gd name="T43" fmla="*/ 54 h 151"/>
                  <a:gd name="T44" fmla="*/ 52 w 170"/>
                  <a:gd name="T45" fmla="*/ 86 h 151"/>
                  <a:gd name="T46" fmla="*/ 49 w 170"/>
                  <a:gd name="T47" fmla="*/ 54 h 151"/>
                  <a:gd name="T48" fmla="*/ 46 w 170"/>
                  <a:gd name="T49" fmla="*/ 86 h 151"/>
                  <a:gd name="T50" fmla="*/ 167 w 170"/>
                  <a:gd name="T51" fmla="*/ 103 h 151"/>
                  <a:gd name="T52" fmla="*/ 154 w 170"/>
                  <a:gd name="T53" fmla="*/ 6 h 151"/>
                  <a:gd name="T54" fmla="*/ 170 w 170"/>
                  <a:gd name="T55" fmla="*/ 3 h 151"/>
                  <a:gd name="T56" fmla="*/ 151 w 170"/>
                  <a:gd name="T57" fmla="*/ 0 h 151"/>
                  <a:gd name="T58" fmla="*/ 3 w 170"/>
                  <a:gd name="T59" fmla="*/ 0 h 151"/>
                  <a:gd name="T60" fmla="*/ 3 w 170"/>
                  <a:gd name="T61" fmla="*/ 6 h 151"/>
                  <a:gd name="T62" fmla="*/ 17 w 170"/>
                  <a:gd name="T63" fmla="*/ 103 h 151"/>
                  <a:gd name="T64" fmla="*/ 0 w 170"/>
                  <a:gd name="T65" fmla="*/ 106 h 151"/>
                  <a:gd name="T66" fmla="*/ 20 w 170"/>
                  <a:gd name="T67" fmla="*/ 109 h 151"/>
                  <a:gd name="T68" fmla="*/ 167 w 170"/>
                  <a:gd name="T69" fmla="*/ 109 h 151"/>
                  <a:gd name="T70" fmla="*/ 167 w 170"/>
                  <a:gd name="T71" fmla="*/ 103 h 151"/>
                  <a:gd name="T72" fmla="*/ 23 w 170"/>
                  <a:gd name="T73" fmla="*/ 103 h 151"/>
                  <a:gd name="T74" fmla="*/ 148 w 170"/>
                  <a:gd name="T75" fmla="*/ 6 h 151"/>
                  <a:gd name="T76" fmla="*/ 111 w 170"/>
                  <a:gd name="T77" fmla="*/ 45 h 151"/>
                  <a:gd name="T78" fmla="*/ 108 w 170"/>
                  <a:gd name="T79" fmla="*/ 86 h 151"/>
                  <a:gd name="T80" fmla="*/ 114 w 170"/>
                  <a:gd name="T81" fmla="*/ 86 h 151"/>
                  <a:gd name="T82" fmla="*/ 111 w 170"/>
                  <a:gd name="T83" fmla="*/ 45 h 151"/>
                  <a:gd name="T84" fmla="*/ 120 w 170"/>
                  <a:gd name="T85" fmla="*/ 41 h 151"/>
                  <a:gd name="T86" fmla="*/ 123 w 170"/>
                  <a:gd name="T87" fmla="*/ 89 h 151"/>
                  <a:gd name="T88" fmla="*/ 126 w 170"/>
                  <a:gd name="T89" fmla="*/ 41 h 151"/>
                  <a:gd name="T90" fmla="*/ 51 w 170"/>
                  <a:gd name="T91" fmla="*/ 47 h 151"/>
                  <a:gd name="T92" fmla="*/ 96 w 170"/>
                  <a:gd name="T93" fmla="*/ 48 h 151"/>
                  <a:gd name="T94" fmla="*/ 99 w 170"/>
                  <a:gd name="T95" fmla="*/ 49 h 151"/>
                  <a:gd name="T96" fmla="*/ 120 w 170"/>
                  <a:gd name="T97" fmla="*/ 28 h 151"/>
                  <a:gd name="T98" fmla="*/ 123 w 170"/>
                  <a:gd name="T99" fmla="*/ 32 h 151"/>
                  <a:gd name="T100" fmla="*/ 126 w 170"/>
                  <a:gd name="T101" fmla="*/ 29 h 151"/>
                  <a:gd name="T102" fmla="*/ 125 w 170"/>
                  <a:gd name="T103" fmla="*/ 18 h 151"/>
                  <a:gd name="T104" fmla="*/ 114 w 170"/>
                  <a:gd name="T105" fmla="*/ 18 h 151"/>
                  <a:gd name="T106" fmla="*/ 114 w 170"/>
                  <a:gd name="T107" fmla="*/ 24 h 151"/>
                  <a:gd name="T108" fmla="*/ 98 w 170"/>
                  <a:gd name="T109" fmla="*/ 42 h 151"/>
                  <a:gd name="T110" fmla="*/ 72 w 170"/>
                  <a:gd name="T111" fmla="*/ 20 h 151"/>
                  <a:gd name="T112" fmla="*/ 47 w 170"/>
                  <a:gd name="T113" fmla="*/ 46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0" h="151">
                    <a:moveTo>
                      <a:pt x="74" y="34"/>
                    </a:moveTo>
                    <a:cubicBezTo>
                      <a:pt x="72" y="34"/>
                      <a:pt x="71" y="35"/>
                      <a:pt x="71" y="37"/>
                    </a:cubicBezTo>
                    <a:cubicBezTo>
                      <a:pt x="71" y="86"/>
                      <a:pt x="71" y="86"/>
                      <a:pt x="71" y="86"/>
                    </a:cubicBezTo>
                    <a:cubicBezTo>
                      <a:pt x="71" y="88"/>
                      <a:pt x="72" y="89"/>
                      <a:pt x="74" y="89"/>
                    </a:cubicBezTo>
                    <a:cubicBezTo>
                      <a:pt x="76" y="89"/>
                      <a:pt x="77" y="88"/>
                      <a:pt x="77" y="86"/>
                    </a:cubicBezTo>
                    <a:cubicBezTo>
                      <a:pt x="77" y="37"/>
                      <a:pt x="77" y="37"/>
                      <a:pt x="77" y="37"/>
                    </a:cubicBezTo>
                    <a:cubicBezTo>
                      <a:pt x="77" y="35"/>
                      <a:pt x="76" y="34"/>
                      <a:pt x="74" y="34"/>
                    </a:cubicBezTo>
                    <a:close/>
                    <a:moveTo>
                      <a:pt x="86" y="45"/>
                    </a:moveTo>
                    <a:cubicBezTo>
                      <a:pt x="85" y="45"/>
                      <a:pt x="83" y="47"/>
                      <a:pt x="83" y="48"/>
                    </a:cubicBezTo>
                    <a:cubicBezTo>
                      <a:pt x="83" y="86"/>
                      <a:pt x="83" y="86"/>
                      <a:pt x="83" y="86"/>
                    </a:cubicBezTo>
                    <a:cubicBezTo>
                      <a:pt x="83" y="88"/>
                      <a:pt x="85" y="89"/>
                      <a:pt x="86" y="89"/>
                    </a:cubicBezTo>
                    <a:cubicBezTo>
                      <a:pt x="88" y="89"/>
                      <a:pt x="89" y="88"/>
                      <a:pt x="89" y="86"/>
                    </a:cubicBezTo>
                    <a:cubicBezTo>
                      <a:pt x="89" y="48"/>
                      <a:pt x="89" y="48"/>
                      <a:pt x="89" y="48"/>
                    </a:cubicBezTo>
                    <a:cubicBezTo>
                      <a:pt x="89" y="47"/>
                      <a:pt x="88" y="45"/>
                      <a:pt x="86" y="45"/>
                    </a:cubicBezTo>
                    <a:close/>
                    <a:moveTo>
                      <a:pt x="107" y="116"/>
                    </a:moveTo>
                    <a:cubicBezTo>
                      <a:pt x="106" y="115"/>
                      <a:pt x="104" y="115"/>
                      <a:pt x="103" y="116"/>
                    </a:cubicBezTo>
                    <a:cubicBezTo>
                      <a:pt x="102" y="117"/>
                      <a:pt x="102" y="119"/>
                      <a:pt x="103" y="120"/>
                    </a:cubicBezTo>
                    <a:cubicBezTo>
                      <a:pt x="133" y="150"/>
                      <a:pt x="133" y="150"/>
                      <a:pt x="133" y="150"/>
                    </a:cubicBezTo>
                    <a:cubicBezTo>
                      <a:pt x="134" y="151"/>
                      <a:pt x="135" y="151"/>
                      <a:pt x="135" y="151"/>
                    </a:cubicBezTo>
                    <a:cubicBezTo>
                      <a:pt x="136" y="151"/>
                      <a:pt x="137" y="151"/>
                      <a:pt x="138" y="150"/>
                    </a:cubicBezTo>
                    <a:cubicBezTo>
                      <a:pt x="139" y="149"/>
                      <a:pt x="139" y="147"/>
                      <a:pt x="138" y="146"/>
                    </a:cubicBezTo>
                    <a:lnTo>
                      <a:pt x="107" y="116"/>
                    </a:lnTo>
                    <a:close/>
                    <a:moveTo>
                      <a:pt x="63" y="116"/>
                    </a:moveTo>
                    <a:cubicBezTo>
                      <a:pt x="33" y="146"/>
                      <a:pt x="33" y="146"/>
                      <a:pt x="33" y="146"/>
                    </a:cubicBezTo>
                    <a:cubicBezTo>
                      <a:pt x="32" y="147"/>
                      <a:pt x="32" y="149"/>
                      <a:pt x="33" y="150"/>
                    </a:cubicBezTo>
                    <a:cubicBezTo>
                      <a:pt x="34" y="151"/>
                      <a:pt x="34" y="151"/>
                      <a:pt x="35" y="151"/>
                    </a:cubicBezTo>
                    <a:cubicBezTo>
                      <a:pt x="36" y="151"/>
                      <a:pt x="37" y="151"/>
                      <a:pt x="37" y="150"/>
                    </a:cubicBezTo>
                    <a:cubicBezTo>
                      <a:pt x="68" y="120"/>
                      <a:pt x="68" y="120"/>
                      <a:pt x="68" y="120"/>
                    </a:cubicBezTo>
                    <a:cubicBezTo>
                      <a:pt x="69" y="119"/>
                      <a:pt x="69" y="117"/>
                      <a:pt x="68" y="116"/>
                    </a:cubicBezTo>
                    <a:cubicBezTo>
                      <a:pt x="67" y="115"/>
                      <a:pt x="65" y="115"/>
                      <a:pt x="63" y="116"/>
                    </a:cubicBezTo>
                    <a:close/>
                    <a:moveTo>
                      <a:pt x="62" y="45"/>
                    </a:moveTo>
                    <a:cubicBezTo>
                      <a:pt x="60" y="45"/>
                      <a:pt x="59" y="46"/>
                      <a:pt x="59" y="48"/>
                    </a:cubicBezTo>
                    <a:cubicBezTo>
                      <a:pt x="59" y="86"/>
                      <a:pt x="59" y="86"/>
                      <a:pt x="59" y="86"/>
                    </a:cubicBezTo>
                    <a:cubicBezTo>
                      <a:pt x="59" y="88"/>
                      <a:pt x="60" y="89"/>
                      <a:pt x="62" y="89"/>
                    </a:cubicBezTo>
                    <a:cubicBezTo>
                      <a:pt x="63" y="89"/>
                      <a:pt x="65" y="88"/>
                      <a:pt x="65" y="86"/>
                    </a:cubicBezTo>
                    <a:cubicBezTo>
                      <a:pt x="65" y="48"/>
                      <a:pt x="65" y="48"/>
                      <a:pt x="65" y="48"/>
                    </a:cubicBezTo>
                    <a:cubicBezTo>
                      <a:pt x="65" y="46"/>
                      <a:pt x="63" y="45"/>
                      <a:pt x="62" y="45"/>
                    </a:cubicBezTo>
                    <a:close/>
                    <a:moveTo>
                      <a:pt x="98" y="54"/>
                    </a:moveTo>
                    <a:cubicBezTo>
                      <a:pt x="97" y="54"/>
                      <a:pt x="95" y="56"/>
                      <a:pt x="95" y="57"/>
                    </a:cubicBezTo>
                    <a:cubicBezTo>
                      <a:pt x="95" y="86"/>
                      <a:pt x="95" y="86"/>
                      <a:pt x="95" y="86"/>
                    </a:cubicBezTo>
                    <a:cubicBezTo>
                      <a:pt x="95" y="88"/>
                      <a:pt x="97" y="89"/>
                      <a:pt x="98" y="89"/>
                    </a:cubicBezTo>
                    <a:cubicBezTo>
                      <a:pt x="100" y="89"/>
                      <a:pt x="101" y="88"/>
                      <a:pt x="101" y="86"/>
                    </a:cubicBezTo>
                    <a:cubicBezTo>
                      <a:pt x="101" y="57"/>
                      <a:pt x="101" y="57"/>
                      <a:pt x="101" y="57"/>
                    </a:cubicBezTo>
                    <a:cubicBezTo>
                      <a:pt x="101" y="56"/>
                      <a:pt x="100" y="54"/>
                      <a:pt x="98" y="54"/>
                    </a:cubicBezTo>
                    <a:close/>
                    <a:moveTo>
                      <a:pt x="49" y="89"/>
                    </a:moveTo>
                    <a:cubicBezTo>
                      <a:pt x="51" y="89"/>
                      <a:pt x="52" y="88"/>
                      <a:pt x="52" y="86"/>
                    </a:cubicBezTo>
                    <a:cubicBezTo>
                      <a:pt x="52" y="57"/>
                      <a:pt x="52" y="57"/>
                      <a:pt x="52" y="57"/>
                    </a:cubicBezTo>
                    <a:cubicBezTo>
                      <a:pt x="52" y="56"/>
                      <a:pt x="51" y="54"/>
                      <a:pt x="49" y="54"/>
                    </a:cubicBezTo>
                    <a:cubicBezTo>
                      <a:pt x="48" y="54"/>
                      <a:pt x="46" y="56"/>
                      <a:pt x="46" y="57"/>
                    </a:cubicBezTo>
                    <a:cubicBezTo>
                      <a:pt x="46" y="86"/>
                      <a:pt x="46" y="86"/>
                      <a:pt x="46" y="86"/>
                    </a:cubicBezTo>
                    <a:cubicBezTo>
                      <a:pt x="46" y="88"/>
                      <a:pt x="48" y="89"/>
                      <a:pt x="49" y="89"/>
                    </a:cubicBezTo>
                    <a:close/>
                    <a:moveTo>
                      <a:pt x="167" y="103"/>
                    </a:moveTo>
                    <a:cubicBezTo>
                      <a:pt x="154" y="103"/>
                      <a:pt x="154" y="103"/>
                      <a:pt x="154" y="103"/>
                    </a:cubicBezTo>
                    <a:cubicBezTo>
                      <a:pt x="154" y="6"/>
                      <a:pt x="154" y="6"/>
                      <a:pt x="154" y="6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69" y="6"/>
                      <a:pt x="170" y="4"/>
                      <a:pt x="170" y="3"/>
                    </a:cubicBezTo>
                    <a:cubicBezTo>
                      <a:pt x="170" y="1"/>
                      <a:pt x="169" y="0"/>
                      <a:pt x="167" y="0"/>
                    </a:cubicBezTo>
                    <a:cubicBezTo>
                      <a:pt x="151" y="0"/>
                      <a:pt x="151" y="0"/>
                      <a:pt x="151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4"/>
                      <a:pt x="2" y="6"/>
                      <a:pt x="3" y="6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103"/>
                      <a:pt x="17" y="103"/>
                      <a:pt x="17" y="103"/>
                    </a:cubicBezTo>
                    <a:cubicBezTo>
                      <a:pt x="3" y="103"/>
                      <a:pt x="3" y="103"/>
                      <a:pt x="3" y="103"/>
                    </a:cubicBezTo>
                    <a:cubicBezTo>
                      <a:pt x="2" y="103"/>
                      <a:pt x="0" y="104"/>
                      <a:pt x="0" y="106"/>
                    </a:cubicBezTo>
                    <a:cubicBezTo>
                      <a:pt x="0" y="107"/>
                      <a:pt x="2" y="109"/>
                      <a:pt x="3" y="109"/>
                    </a:cubicBezTo>
                    <a:cubicBezTo>
                      <a:pt x="20" y="109"/>
                      <a:pt x="20" y="109"/>
                      <a:pt x="20" y="109"/>
                    </a:cubicBezTo>
                    <a:cubicBezTo>
                      <a:pt x="151" y="109"/>
                      <a:pt x="151" y="109"/>
                      <a:pt x="151" y="109"/>
                    </a:cubicBezTo>
                    <a:cubicBezTo>
                      <a:pt x="167" y="109"/>
                      <a:pt x="167" y="109"/>
                      <a:pt x="167" y="109"/>
                    </a:cubicBezTo>
                    <a:cubicBezTo>
                      <a:pt x="169" y="109"/>
                      <a:pt x="170" y="107"/>
                      <a:pt x="170" y="106"/>
                    </a:cubicBezTo>
                    <a:cubicBezTo>
                      <a:pt x="170" y="104"/>
                      <a:pt x="169" y="103"/>
                      <a:pt x="167" y="103"/>
                    </a:cubicBezTo>
                    <a:close/>
                    <a:moveTo>
                      <a:pt x="148" y="103"/>
                    </a:moveTo>
                    <a:cubicBezTo>
                      <a:pt x="23" y="103"/>
                      <a:pt x="23" y="103"/>
                      <a:pt x="23" y="103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148" y="6"/>
                      <a:pt x="148" y="6"/>
                      <a:pt x="148" y="6"/>
                    </a:cubicBezTo>
                    <a:lnTo>
                      <a:pt x="148" y="103"/>
                    </a:lnTo>
                    <a:close/>
                    <a:moveTo>
                      <a:pt x="111" y="45"/>
                    </a:moveTo>
                    <a:cubicBezTo>
                      <a:pt x="109" y="45"/>
                      <a:pt x="108" y="46"/>
                      <a:pt x="108" y="48"/>
                    </a:cubicBezTo>
                    <a:cubicBezTo>
                      <a:pt x="108" y="86"/>
                      <a:pt x="108" y="86"/>
                      <a:pt x="108" y="86"/>
                    </a:cubicBezTo>
                    <a:cubicBezTo>
                      <a:pt x="108" y="88"/>
                      <a:pt x="109" y="89"/>
                      <a:pt x="111" y="89"/>
                    </a:cubicBezTo>
                    <a:cubicBezTo>
                      <a:pt x="112" y="89"/>
                      <a:pt x="114" y="88"/>
                      <a:pt x="114" y="86"/>
                    </a:cubicBezTo>
                    <a:cubicBezTo>
                      <a:pt x="114" y="48"/>
                      <a:pt x="114" y="48"/>
                      <a:pt x="114" y="48"/>
                    </a:cubicBezTo>
                    <a:cubicBezTo>
                      <a:pt x="114" y="46"/>
                      <a:pt x="112" y="45"/>
                      <a:pt x="111" y="45"/>
                    </a:cubicBezTo>
                    <a:close/>
                    <a:moveTo>
                      <a:pt x="123" y="38"/>
                    </a:moveTo>
                    <a:cubicBezTo>
                      <a:pt x="121" y="38"/>
                      <a:pt x="120" y="39"/>
                      <a:pt x="120" y="41"/>
                    </a:cubicBezTo>
                    <a:cubicBezTo>
                      <a:pt x="120" y="86"/>
                      <a:pt x="120" y="86"/>
                      <a:pt x="120" y="86"/>
                    </a:cubicBezTo>
                    <a:cubicBezTo>
                      <a:pt x="120" y="88"/>
                      <a:pt x="121" y="89"/>
                      <a:pt x="123" y="89"/>
                    </a:cubicBezTo>
                    <a:cubicBezTo>
                      <a:pt x="125" y="89"/>
                      <a:pt x="126" y="88"/>
                      <a:pt x="126" y="86"/>
                    </a:cubicBezTo>
                    <a:cubicBezTo>
                      <a:pt x="126" y="41"/>
                      <a:pt x="126" y="41"/>
                      <a:pt x="126" y="41"/>
                    </a:cubicBezTo>
                    <a:cubicBezTo>
                      <a:pt x="126" y="39"/>
                      <a:pt x="125" y="38"/>
                      <a:pt x="123" y="38"/>
                    </a:cubicBezTo>
                    <a:close/>
                    <a:moveTo>
                      <a:pt x="51" y="47"/>
                    </a:moveTo>
                    <a:cubicBezTo>
                      <a:pt x="74" y="26"/>
                      <a:pt x="74" y="26"/>
                      <a:pt x="74" y="26"/>
                    </a:cubicBezTo>
                    <a:cubicBezTo>
                      <a:pt x="96" y="48"/>
                      <a:pt x="96" y="48"/>
                      <a:pt x="96" y="48"/>
                    </a:cubicBezTo>
                    <a:cubicBezTo>
                      <a:pt x="97" y="49"/>
                      <a:pt x="98" y="49"/>
                      <a:pt x="99" y="49"/>
                    </a:cubicBezTo>
                    <a:cubicBezTo>
                      <a:pt x="99" y="49"/>
                      <a:pt x="99" y="49"/>
                      <a:pt x="99" y="49"/>
                    </a:cubicBezTo>
                    <a:cubicBezTo>
                      <a:pt x="99" y="49"/>
                      <a:pt x="100" y="49"/>
                      <a:pt x="101" y="48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0" y="29"/>
                      <a:pt x="120" y="29"/>
                      <a:pt x="120" y="29"/>
                    </a:cubicBezTo>
                    <a:cubicBezTo>
                      <a:pt x="120" y="30"/>
                      <a:pt x="121" y="32"/>
                      <a:pt x="123" y="32"/>
                    </a:cubicBezTo>
                    <a:cubicBezTo>
                      <a:pt x="123" y="32"/>
                      <a:pt x="123" y="32"/>
                      <a:pt x="123" y="32"/>
                    </a:cubicBezTo>
                    <a:cubicBezTo>
                      <a:pt x="124" y="32"/>
                      <a:pt x="126" y="30"/>
                      <a:pt x="126" y="29"/>
                    </a:cubicBezTo>
                    <a:cubicBezTo>
                      <a:pt x="125" y="20"/>
                      <a:pt x="125" y="20"/>
                      <a:pt x="125" y="20"/>
                    </a:cubicBezTo>
                    <a:cubicBezTo>
                      <a:pt x="125" y="19"/>
                      <a:pt x="125" y="18"/>
                      <a:pt x="125" y="18"/>
                    </a:cubicBezTo>
                    <a:cubicBezTo>
                      <a:pt x="124" y="17"/>
                      <a:pt x="123" y="17"/>
                      <a:pt x="122" y="17"/>
                    </a:cubicBezTo>
                    <a:cubicBezTo>
                      <a:pt x="114" y="18"/>
                      <a:pt x="114" y="18"/>
                      <a:pt x="114" y="18"/>
                    </a:cubicBezTo>
                    <a:cubicBezTo>
                      <a:pt x="112" y="18"/>
                      <a:pt x="111" y="19"/>
                      <a:pt x="111" y="21"/>
                    </a:cubicBezTo>
                    <a:cubicBezTo>
                      <a:pt x="111" y="23"/>
                      <a:pt x="112" y="24"/>
                      <a:pt x="114" y="24"/>
                    </a:cubicBezTo>
                    <a:cubicBezTo>
                      <a:pt x="115" y="24"/>
                      <a:pt x="115" y="24"/>
                      <a:pt x="115" y="24"/>
                    </a:cubicBezTo>
                    <a:cubicBezTo>
                      <a:pt x="98" y="42"/>
                      <a:pt x="98" y="42"/>
                      <a:pt x="98" y="42"/>
                    </a:cubicBezTo>
                    <a:cubicBezTo>
                      <a:pt x="76" y="20"/>
                      <a:pt x="76" y="20"/>
                      <a:pt x="76" y="20"/>
                    </a:cubicBezTo>
                    <a:cubicBezTo>
                      <a:pt x="75" y="19"/>
                      <a:pt x="73" y="19"/>
                      <a:pt x="72" y="20"/>
                    </a:cubicBezTo>
                    <a:cubicBezTo>
                      <a:pt x="47" y="42"/>
                      <a:pt x="47" y="42"/>
                      <a:pt x="47" y="42"/>
                    </a:cubicBezTo>
                    <a:cubicBezTo>
                      <a:pt x="46" y="43"/>
                      <a:pt x="46" y="45"/>
                      <a:pt x="47" y="46"/>
                    </a:cubicBezTo>
                    <a:cubicBezTo>
                      <a:pt x="48" y="48"/>
                      <a:pt x="50" y="48"/>
                      <a:pt x="51" y="47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39" name="Freeform 173"/>
              <p:cNvSpPr>
                <a:spLocks noEditPoints="1"/>
              </p:cNvSpPr>
              <p:nvPr/>
            </p:nvSpPr>
            <p:spPr bwMode="auto">
              <a:xfrm>
                <a:off x="75" y="-1190"/>
                <a:ext cx="401" cy="357"/>
              </a:xfrm>
              <a:custGeom>
                <a:avLst/>
                <a:gdLst>
                  <a:gd name="T0" fmla="*/ 63 w 170"/>
                  <a:gd name="T1" fmla="*/ 115 h 151"/>
                  <a:gd name="T2" fmla="*/ 33 w 170"/>
                  <a:gd name="T3" fmla="*/ 146 h 151"/>
                  <a:gd name="T4" fmla="*/ 33 w 170"/>
                  <a:gd name="T5" fmla="*/ 150 h 151"/>
                  <a:gd name="T6" fmla="*/ 35 w 170"/>
                  <a:gd name="T7" fmla="*/ 151 h 151"/>
                  <a:gd name="T8" fmla="*/ 37 w 170"/>
                  <a:gd name="T9" fmla="*/ 150 h 151"/>
                  <a:gd name="T10" fmla="*/ 67 w 170"/>
                  <a:gd name="T11" fmla="*/ 120 h 151"/>
                  <a:gd name="T12" fmla="*/ 67 w 170"/>
                  <a:gd name="T13" fmla="*/ 115 h 151"/>
                  <a:gd name="T14" fmla="*/ 63 w 170"/>
                  <a:gd name="T15" fmla="*/ 115 h 151"/>
                  <a:gd name="T16" fmla="*/ 107 w 170"/>
                  <a:gd name="T17" fmla="*/ 115 h 151"/>
                  <a:gd name="T18" fmla="*/ 103 w 170"/>
                  <a:gd name="T19" fmla="*/ 115 h 151"/>
                  <a:gd name="T20" fmla="*/ 103 w 170"/>
                  <a:gd name="T21" fmla="*/ 120 h 151"/>
                  <a:gd name="T22" fmla="*/ 133 w 170"/>
                  <a:gd name="T23" fmla="*/ 150 h 151"/>
                  <a:gd name="T24" fmla="*/ 135 w 170"/>
                  <a:gd name="T25" fmla="*/ 151 h 151"/>
                  <a:gd name="T26" fmla="*/ 137 w 170"/>
                  <a:gd name="T27" fmla="*/ 150 h 151"/>
                  <a:gd name="T28" fmla="*/ 137 w 170"/>
                  <a:gd name="T29" fmla="*/ 146 h 151"/>
                  <a:gd name="T30" fmla="*/ 107 w 170"/>
                  <a:gd name="T31" fmla="*/ 115 h 151"/>
                  <a:gd name="T32" fmla="*/ 41 w 170"/>
                  <a:gd name="T33" fmla="*/ 74 h 151"/>
                  <a:gd name="T34" fmla="*/ 44 w 170"/>
                  <a:gd name="T35" fmla="*/ 74 h 151"/>
                  <a:gd name="T36" fmla="*/ 72 w 170"/>
                  <a:gd name="T37" fmla="*/ 46 h 151"/>
                  <a:gd name="T38" fmla="*/ 92 w 170"/>
                  <a:gd name="T39" fmla="*/ 66 h 151"/>
                  <a:gd name="T40" fmla="*/ 95 w 170"/>
                  <a:gd name="T41" fmla="*/ 67 h 151"/>
                  <a:gd name="T42" fmla="*/ 97 w 170"/>
                  <a:gd name="T43" fmla="*/ 66 h 151"/>
                  <a:gd name="T44" fmla="*/ 131 w 170"/>
                  <a:gd name="T45" fmla="*/ 32 h 151"/>
                  <a:gd name="T46" fmla="*/ 131 w 170"/>
                  <a:gd name="T47" fmla="*/ 28 h 151"/>
                  <a:gd name="T48" fmla="*/ 127 w 170"/>
                  <a:gd name="T49" fmla="*/ 28 h 151"/>
                  <a:gd name="T50" fmla="*/ 95 w 170"/>
                  <a:gd name="T51" fmla="*/ 60 h 151"/>
                  <a:gd name="T52" fmla="*/ 74 w 170"/>
                  <a:gd name="T53" fmla="*/ 39 h 151"/>
                  <a:gd name="T54" fmla="*/ 72 w 170"/>
                  <a:gd name="T55" fmla="*/ 38 h 151"/>
                  <a:gd name="T56" fmla="*/ 69 w 170"/>
                  <a:gd name="T57" fmla="*/ 39 h 151"/>
                  <a:gd name="T58" fmla="*/ 39 w 170"/>
                  <a:gd name="T59" fmla="*/ 69 h 151"/>
                  <a:gd name="T60" fmla="*/ 39 w 170"/>
                  <a:gd name="T61" fmla="*/ 74 h 151"/>
                  <a:gd name="T62" fmla="*/ 41 w 170"/>
                  <a:gd name="T63" fmla="*/ 74 h 151"/>
                  <a:gd name="T64" fmla="*/ 167 w 170"/>
                  <a:gd name="T65" fmla="*/ 103 h 151"/>
                  <a:gd name="T66" fmla="*/ 154 w 170"/>
                  <a:gd name="T67" fmla="*/ 103 h 151"/>
                  <a:gd name="T68" fmla="*/ 154 w 170"/>
                  <a:gd name="T69" fmla="*/ 6 h 151"/>
                  <a:gd name="T70" fmla="*/ 167 w 170"/>
                  <a:gd name="T71" fmla="*/ 6 h 151"/>
                  <a:gd name="T72" fmla="*/ 170 w 170"/>
                  <a:gd name="T73" fmla="*/ 3 h 151"/>
                  <a:gd name="T74" fmla="*/ 167 w 170"/>
                  <a:gd name="T75" fmla="*/ 0 h 151"/>
                  <a:gd name="T76" fmla="*/ 151 w 170"/>
                  <a:gd name="T77" fmla="*/ 0 h 151"/>
                  <a:gd name="T78" fmla="*/ 19 w 170"/>
                  <a:gd name="T79" fmla="*/ 0 h 151"/>
                  <a:gd name="T80" fmla="*/ 3 w 170"/>
                  <a:gd name="T81" fmla="*/ 0 h 151"/>
                  <a:gd name="T82" fmla="*/ 0 w 170"/>
                  <a:gd name="T83" fmla="*/ 3 h 151"/>
                  <a:gd name="T84" fmla="*/ 3 w 170"/>
                  <a:gd name="T85" fmla="*/ 6 h 151"/>
                  <a:gd name="T86" fmla="*/ 16 w 170"/>
                  <a:gd name="T87" fmla="*/ 6 h 151"/>
                  <a:gd name="T88" fmla="*/ 16 w 170"/>
                  <a:gd name="T89" fmla="*/ 103 h 151"/>
                  <a:gd name="T90" fmla="*/ 3 w 170"/>
                  <a:gd name="T91" fmla="*/ 103 h 151"/>
                  <a:gd name="T92" fmla="*/ 0 w 170"/>
                  <a:gd name="T93" fmla="*/ 106 h 151"/>
                  <a:gd name="T94" fmla="*/ 3 w 170"/>
                  <a:gd name="T95" fmla="*/ 109 h 151"/>
                  <a:gd name="T96" fmla="*/ 19 w 170"/>
                  <a:gd name="T97" fmla="*/ 109 h 151"/>
                  <a:gd name="T98" fmla="*/ 151 w 170"/>
                  <a:gd name="T99" fmla="*/ 109 h 151"/>
                  <a:gd name="T100" fmla="*/ 167 w 170"/>
                  <a:gd name="T101" fmla="*/ 109 h 151"/>
                  <a:gd name="T102" fmla="*/ 170 w 170"/>
                  <a:gd name="T103" fmla="*/ 106 h 151"/>
                  <a:gd name="T104" fmla="*/ 167 w 170"/>
                  <a:gd name="T105" fmla="*/ 103 h 151"/>
                  <a:gd name="T106" fmla="*/ 148 w 170"/>
                  <a:gd name="T107" fmla="*/ 103 h 151"/>
                  <a:gd name="T108" fmla="*/ 22 w 170"/>
                  <a:gd name="T109" fmla="*/ 103 h 151"/>
                  <a:gd name="T110" fmla="*/ 22 w 170"/>
                  <a:gd name="T111" fmla="*/ 6 h 151"/>
                  <a:gd name="T112" fmla="*/ 148 w 170"/>
                  <a:gd name="T113" fmla="*/ 6 h 151"/>
                  <a:gd name="T114" fmla="*/ 148 w 170"/>
                  <a:gd name="T115" fmla="*/ 103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0" h="151">
                    <a:moveTo>
                      <a:pt x="63" y="115"/>
                    </a:moveTo>
                    <a:cubicBezTo>
                      <a:pt x="33" y="146"/>
                      <a:pt x="33" y="146"/>
                      <a:pt x="33" y="146"/>
                    </a:cubicBezTo>
                    <a:cubicBezTo>
                      <a:pt x="32" y="147"/>
                      <a:pt x="32" y="149"/>
                      <a:pt x="33" y="150"/>
                    </a:cubicBezTo>
                    <a:cubicBezTo>
                      <a:pt x="33" y="150"/>
                      <a:pt x="34" y="151"/>
                      <a:pt x="35" y="151"/>
                    </a:cubicBezTo>
                    <a:cubicBezTo>
                      <a:pt x="36" y="151"/>
                      <a:pt x="36" y="150"/>
                      <a:pt x="37" y="150"/>
                    </a:cubicBezTo>
                    <a:cubicBezTo>
                      <a:pt x="67" y="120"/>
                      <a:pt x="67" y="120"/>
                      <a:pt x="67" y="120"/>
                    </a:cubicBezTo>
                    <a:cubicBezTo>
                      <a:pt x="69" y="119"/>
                      <a:pt x="69" y="117"/>
                      <a:pt x="67" y="115"/>
                    </a:cubicBezTo>
                    <a:cubicBezTo>
                      <a:pt x="66" y="114"/>
                      <a:pt x="64" y="114"/>
                      <a:pt x="63" y="115"/>
                    </a:cubicBezTo>
                    <a:close/>
                    <a:moveTo>
                      <a:pt x="107" y="115"/>
                    </a:moveTo>
                    <a:cubicBezTo>
                      <a:pt x="106" y="114"/>
                      <a:pt x="104" y="114"/>
                      <a:pt x="103" y="115"/>
                    </a:cubicBezTo>
                    <a:cubicBezTo>
                      <a:pt x="102" y="117"/>
                      <a:pt x="102" y="119"/>
                      <a:pt x="103" y="120"/>
                    </a:cubicBezTo>
                    <a:cubicBezTo>
                      <a:pt x="133" y="150"/>
                      <a:pt x="133" y="150"/>
                      <a:pt x="133" y="150"/>
                    </a:cubicBezTo>
                    <a:cubicBezTo>
                      <a:pt x="134" y="150"/>
                      <a:pt x="134" y="151"/>
                      <a:pt x="135" y="151"/>
                    </a:cubicBezTo>
                    <a:cubicBezTo>
                      <a:pt x="136" y="151"/>
                      <a:pt x="137" y="150"/>
                      <a:pt x="137" y="150"/>
                    </a:cubicBezTo>
                    <a:cubicBezTo>
                      <a:pt x="139" y="149"/>
                      <a:pt x="139" y="147"/>
                      <a:pt x="137" y="146"/>
                    </a:cubicBezTo>
                    <a:lnTo>
                      <a:pt x="107" y="115"/>
                    </a:lnTo>
                    <a:close/>
                    <a:moveTo>
                      <a:pt x="41" y="74"/>
                    </a:moveTo>
                    <a:cubicBezTo>
                      <a:pt x="42" y="74"/>
                      <a:pt x="43" y="74"/>
                      <a:pt x="44" y="74"/>
                    </a:cubicBezTo>
                    <a:cubicBezTo>
                      <a:pt x="72" y="46"/>
                      <a:pt x="72" y="46"/>
                      <a:pt x="72" y="46"/>
                    </a:cubicBezTo>
                    <a:cubicBezTo>
                      <a:pt x="92" y="66"/>
                      <a:pt x="92" y="66"/>
                      <a:pt x="92" y="66"/>
                    </a:cubicBezTo>
                    <a:cubicBezTo>
                      <a:pt x="93" y="67"/>
                      <a:pt x="94" y="67"/>
                      <a:pt x="95" y="67"/>
                    </a:cubicBezTo>
                    <a:cubicBezTo>
                      <a:pt x="95" y="67"/>
                      <a:pt x="96" y="67"/>
                      <a:pt x="97" y="66"/>
                    </a:cubicBezTo>
                    <a:cubicBezTo>
                      <a:pt x="131" y="32"/>
                      <a:pt x="131" y="32"/>
                      <a:pt x="131" y="32"/>
                    </a:cubicBezTo>
                    <a:cubicBezTo>
                      <a:pt x="132" y="31"/>
                      <a:pt x="132" y="29"/>
                      <a:pt x="131" y="28"/>
                    </a:cubicBezTo>
                    <a:cubicBezTo>
                      <a:pt x="130" y="27"/>
                      <a:pt x="128" y="27"/>
                      <a:pt x="127" y="28"/>
                    </a:cubicBezTo>
                    <a:cubicBezTo>
                      <a:pt x="95" y="60"/>
                      <a:pt x="95" y="60"/>
                      <a:pt x="95" y="60"/>
                    </a:cubicBezTo>
                    <a:cubicBezTo>
                      <a:pt x="74" y="39"/>
                      <a:pt x="74" y="39"/>
                      <a:pt x="74" y="39"/>
                    </a:cubicBezTo>
                    <a:cubicBezTo>
                      <a:pt x="73" y="39"/>
                      <a:pt x="72" y="38"/>
                      <a:pt x="72" y="38"/>
                    </a:cubicBezTo>
                    <a:cubicBezTo>
                      <a:pt x="71" y="38"/>
                      <a:pt x="70" y="39"/>
                      <a:pt x="69" y="39"/>
                    </a:cubicBezTo>
                    <a:cubicBezTo>
                      <a:pt x="39" y="69"/>
                      <a:pt x="39" y="69"/>
                      <a:pt x="39" y="69"/>
                    </a:cubicBezTo>
                    <a:cubicBezTo>
                      <a:pt x="38" y="71"/>
                      <a:pt x="38" y="72"/>
                      <a:pt x="39" y="74"/>
                    </a:cubicBezTo>
                    <a:cubicBezTo>
                      <a:pt x="40" y="74"/>
                      <a:pt x="41" y="74"/>
                      <a:pt x="41" y="74"/>
                    </a:cubicBezTo>
                    <a:close/>
                    <a:moveTo>
                      <a:pt x="167" y="103"/>
                    </a:moveTo>
                    <a:cubicBezTo>
                      <a:pt x="154" y="103"/>
                      <a:pt x="154" y="103"/>
                      <a:pt x="154" y="103"/>
                    </a:cubicBezTo>
                    <a:cubicBezTo>
                      <a:pt x="154" y="6"/>
                      <a:pt x="154" y="6"/>
                      <a:pt x="154" y="6"/>
                    </a:cubicBezTo>
                    <a:cubicBezTo>
                      <a:pt x="167" y="6"/>
                      <a:pt x="167" y="6"/>
                      <a:pt x="167" y="6"/>
                    </a:cubicBezTo>
                    <a:cubicBezTo>
                      <a:pt x="169" y="6"/>
                      <a:pt x="170" y="5"/>
                      <a:pt x="170" y="3"/>
                    </a:cubicBezTo>
                    <a:cubicBezTo>
                      <a:pt x="170" y="1"/>
                      <a:pt x="169" y="0"/>
                      <a:pt x="167" y="0"/>
                    </a:cubicBezTo>
                    <a:cubicBezTo>
                      <a:pt x="151" y="0"/>
                      <a:pt x="151" y="0"/>
                      <a:pt x="151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0" y="1"/>
                      <a:pt x="0" y="3"/>
                    </a:cubicBezTo>
                    <a:cubicBezTo>
                      <a:pt x="0" y="5"/>
                      <a:pt x="2" y="6"/>
                      <a:pt x="3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103"/>
                      <a:pt x="16" y="103"/>
                      <a:pt x="16" y="103"/>
                    </a:cubicBezTo>
                    <a:cubicBezTo>
                      <a:pt x="3" y="103"/>
                      <a:pt x="3" y="103"/>
                      <a:pt x="3" y="103"/>
                    </a:cubicBezTo>
                    <a:cubicBezTo>
                      <a:pt x="2" y="103"/>
                      <a:pt x="0" y="104"/>
                      <a:pt x="0" y="106"/>
                    </a:cubicBezTo>
                    <a:cubicBezTo>
                      <a:pt x="0" y="108"/>
                      <a:pt x="2" y="109"/>
                      <a:pt x="3" y="109"/>
                    </a:cubicBezTo>
                    <a:cubicBezTo>
                      <a:pt x="19" y="109"/>
                      <a:pt x="19" y="109"/>
                      <a:pt x="19" y="109"/>
                    </a:cubicBezTo>
                    <a:cubicBezTo>
                      <a:pt x="151" y="109"/>
                      <a:pt x="151" y="109"/>
                      <a:pt x="151" y="109"/>
                    </a:cubicBezTo>
                    <a:cubicBezTo>
                      <a:pt x="167" y="109"/>
                      <a:pt x="167" y="109"/>
                      <a:pt x="167" y="109"/>
                    </a:cubicBezTo>
                    <a:cubicBezTo>
                      <a:pt x="169" y="109"/>
                      <a:pt x="170" y="108"/>
                      <a:pt x="170" y="106"/>
                    </a:cubicBezTo>
                    <a:cubicBezTo>
                      <a:pt x="170" y="104"/>
                      <a:pt x="169" y="103"/>
                      <a:pt x="167" y="103"/>
                    </a:cubicBezTo>
                    <a:close/>
                    <a:moveTo>
                      <a:pt x="148" y="103"/>
                    </a:moveTo>
                    <a:cubicBezTo>
                      <a:pt x="22" y="103"/>
                      <a:pt x="22" y="103"/>
                      <a:pt x="22" y="103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148" y="6"/>
                      <a:pt x="148" y="6"/>
                      <a:pt x="148" y="6"/>
                    </a:cubicBezTo>
                    <a:lnTo>
                      <a:pt x="148" y="103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40" name="Freeform 174"/>
              <p:cNvSpPr>
                <a:spLocks noEditPoints="1"/>
              </p:cNvSpPr>
              <p:nvPr/>
            </p:nvSpPr>
            <p:spPr bwMode="auto">
              <a:xfrm>
                <a:off x="-639" y="-1195"/>
                <a:ext cx="402" cy="364"/>
              </a:xfrm>
              <a:custGeom>
                <a:avLst/>
                <a:gdLst>
                  <a:gd name="T0" fmla="*/ 59 w 170"/>
                  <a:gd name="T1" fmla="*/ 26 h 154"/>
                  <a:gd name="T2" fmla="*/ 62 w 170"/>
                  <a:gd name="T3" fmla="*/ 23 h 154"/>
                  <a:gd name="T4" fmla="*/ 62 w 170"/>
                  <a:gd name="T5" fmla="*/ 9 h 154"/>
                  <a:gd name="T6" fmla="*/ 66 w 170"/>
                  <a:gd name="T7" fmla="*/ 6 h 154"/>
                  <a:gd name="T8" fmla="*/ 104 w 170"/>
                  <a:gd name="T9" fmla="*/ 6 h 154"/>
                  <a:gd name="T10" fmla="*/ 107 w 170"/>
                  <a:gd name="T11" fmla="*/ 9 h 154"/>
                  <a:gd name="T12" fmla="*/ 107 w 170"/>
                  <a:gd name="T13" fmla="*/ 23 h 154"/>
                  <a:gd name="T14" fmla="*/ 110 w 170"/>
                  <a:gd name="T15" fmla="*/ 26 h 154"/>
                  <a:gd name="T16" fmla="*/ 113 w 170"/>
                  <a:gd name="T17" fmla="*/ 23 h 154"/>
                  <a:gd name="T18" fmla="*/ 113 w 170"/>
                  <a:gd name="T19" fmla="*/ 9 h 154"/>
                  <a:gd name="T20" fmla="*/ 104 w 170"/>
                  <a:gd name="T21" fmla="*/ 0 h 154"/>
                  <a:gd name="T22" fmla="*/ 66 w 170"/>
                  <a:gd name="T23" fmla="*/ 0 h 154"/>
                  <a:gd name="T24" fmla="*/ 56 w 170"/>
                  <a:gd name="T25" fmla="*/ 9 h 154"/>
                  <a:gd name="T26" fmla="*/ 56 w 170"/>
                  <a:gd name="T27" fmla="*/ 23 h 154"/>
                  <a:gd name="T28" fmla="*/ 59 w 170"/>
                  <a:gd name="T29" fmla="*/ 26 h 154"/>
                  <a:gd name="T30" fmla="*/ 167 w 170"/>
                  <a:gd name="T31" fmla="*/ 32 h 154"/>
                  <a:gd name="T32" fmla="*/ 3 w 170"/>
                  <a:gd name="T33" fmla="*/ 32 h 154"/>
                  <a:gd name="T34" fmla="*/ 0 w 170"/>
                  <a:gd name="T35" fmla="*/ 35 h 154"/>
                  <a:gd name="T36" fmla="*/ 0 w 170"/>
                  <a:gd name="T37" fmla="*/ 151 h 154"/>
                  <a:gd name="T38" fmla="*/ 3 w 170"/>
                  <a:gd name="T39" fmla="*/ 154 h 154"/>
                  <a:gd name="T40" fmla="*/ 167 w 170"/>
                  <a:gd name="T41" fmla="*/ 154 h 154"/>
                  <a:gd name="T42" fmla="*/ 170 w 170"/>
                  <a:gd name="T43" fmla="*/ 151 h 154"/>
                  <a:gd name="T44" fmla="*/ 170 w 170"/>
                  <a:gd name="T45" fmla="*/ 35 h 154"/>
                  <a:gd name="T46" fmla="*/ 167 w 170"/>
                  <a:gd name="T47" fmla="*/ 32 h 154"/>
                  <a:gd name="T48" fmla="*/ 28 w 170"/>
                  <a:gd name="T49" fmla="*/ 148 h 154"/>
                  <a:gd name="T50" fmla="*/ 6 w 170"/>
                  <a:gd name="T51" fmla="*/ 148 h 154"/>
                  <a:gd name="T52" fmla="*/ 6 w 170"/>
                  <a:gd name="T53" fmla="*/ 38 h 154"/>
                  <a:gd name="T54" fmla="*/ 28 w 170"/>
                  <a:gd name="T55" fmla="*/ 38 h 154"/>
                  <a:gd name="T56" fmla="*/ 28 w 170"/>
                  <a:gd name="T57" fmla="*/ 148 h 154"/>
                  <a:gd name="T58" fmla="*/ 136 w 170"/>
                  <a:gd name="T59" fmla="*/ 148 h 154"/>
                  <a:gd name="T60" fmla="*/ 34 w 170"/>
                  <a:gd name="T61" fmla="*/ 148 h 154"/>
                  <a:gd name="T62" fmla="*/ 34 w 170"/>
                  <a:gd name="T63" fmla="*/ 38 h 154"/>
                  <a:gd name="T64" fmla="*/ 136 w 170"/>
                  <a:gd name="T65" fmla="*/ 38 h 154"/>
                  <a:gd name="T66" fmla="*/ 136 w 170"/>
                  <a:gd name="T67" fmla="*/ 148 h 154"/>
                  <a:gd name="T68" fmla="*/ 164 w 170"/>
                  <a:gd name="T69" fmla="*/ 148 h 154"/>
                  <a:gd name="T70" fmla="*/ 142 w 170"/>
                  <a:gd name="T71" fmla="*/ 148 h 154"/>
                  <a:gd name="T72" fmla="*/ 142 w 170"/>
                  <a:gd name="T73" fmla="*/ 38 h 154"/>
                  <a:gd name="T74" fmla="*/ 164 w 170"/>
                  <a:gd name="T75" fmla="*/ 38 h 154"/>
                  <a:gd name="T76" fmla="*/ 164 w 170"/>
                  <a:gd name="T77" fmla="*/ 148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0" h="154">
                    <a:moveTo>
                      <a:pt x="59" y="26"/>
                    </a:moveTo>
                    <a:cubicBezTo>
                      <a:pt x="61" y="26"/>
                      <a:pt x="62" y="24"/>
                      <a:pt x="62" y="23"/>
                    </a:cubicBezTo>
                    <a:cubicBezTo>
                      <a:pt x="62" y="9"/>
                      <a:pt x="62" y="9"/>
                      <a:pt x="62" y="9"/>
                    </a:cubicBezTo>
                    <a:cubicBezTo>
                      <a:pt x="62" y="8"/>
                      <a:pt x="64" y="6"/>
                      <a:pt x="66" y="6"/>
                    </a:cubicBezTo>
                    <a:cubicBezTo>
                      <a:pt x="104" y="6"/>
                      <a:pt x="104" y="6"/>
                      <a:pt x="104" y="6"/>
                    </a:cubicBezTo>
                    <a:cubicBezTo>
                      <a:pt x="106" y="6"/>
                      <a:pt x="107" y="8"/>
                      <a:pt x="107" y="9"/>
                    </a:cubicBezTo>
                    <a:cubicBezTo>
                      <a:pt x="107" y="23"/>
                      <a:pt x="107" y="23"/>
                      <a:pt x="107" y="23"/>
                    </a:cubicBezTo>
                    <a:cubicBezTo>
                      <a:pt x="107" y="24"/>
                      <a:pt x="109" y="26"/>
                      <a:pt x="110" y="26"/>
                    </a:cubicBezTo>
                    <a:cubicBezTo>
                      <a:pt x="112" y="26"/>
                      <a:pt x="113" y="24"/>
                      <a:pt x="113" y="23"/>
                    </a:cubicBezTo>
                    <a:cubicBezTo>
                      <a:pt x="113" y="9"/>
                      <a:pt x="113" y="9"/>
                      <a:pt x="113" y="9"/>
                    </a:cubicBezTo>
                    <a:cubicBezTo>
                      <a:pt x="113" y="4"/>
                      <a:pt x="109" y="0"/>
                      <a:pt x="104" y="0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1" y="0"/>
                      <a:pt x="56" y="4"/>
                      <a:pt x="56" y="9"/>
                    </a:cubicBezTo>
                    <a:cubicBezTo>
                      <a:pt x="56" y="23"/>
                      <a:pt x="56" y="23"/>
                      <a:pt x="56" y="23"/>
                    </a:cubicBezTo>
                    <a:cubicBezTo>
                      <a:pt x="56" y="24"/>
                      <a:pt x="58" y="26"/>
                      <a:pt x="59" y="26"/>
                    </a:cubicBezTo>
                    <a:close/>
                    <a:moveTo>
                      <a:pt x="167" y="32"/>
                    </a:moveTo>
                    <a:cubicBezTo>
                      <a:pt x="3" y="32"/>
                      <a:pt x="3" y="32"/>
                      <a:pt x="3" y="32"/>
                    </a:cubicBezTo>
                    <a:cubicBezTo>
                      <a:pt x="1" y="32"/>
                      <a:pt x="0" y="33"/>
                      <a:pt x="0" y="35"/>
                    </a:cubicBezTo>
                    <a:cubicBezTo>
                      <a:pt x="0" y="151"/>
                      <a:pt x="0" y="151"/>
                      <a:pt x="0" y="151"/>
                    </a:cubicBezTo>
                    <a:cubicBezTo>
                      <a:pt x="0" y="153"/>
                      <a:pt x="1" y="154"/>
                      <a:pt x="3" y="154"/>
                    </a:cubicBezTo>
                    <a:cubicBezTo>
                      <a:pt x="167" y="154"/>
                      <a:pt x="167" y="154"/>
                      <a:pt x="167" y="154"/>
                    </a:cubicBezTo>
                    <a:cubicBezTo>
                      <a:pt x="168" y="154"/>
                      <a:pt x="170" y="153"/>
                      <a:pt x="170" y="151"/>
                    </a:cubicBezTo>
                    <a:cubicBezTo>
                      <a:pt x="170" y="35"/>
                      <a:pt x="170" y="35"/>
                      <a:pt x="170" y="35"/>
                    </a:cubicBezTo>
                    <a:cubicBezTo>
                      <a:pt x="170" y="33"/>
                      <a:pt x="168" y="32"/>
                      <a:pt x="167" y="32"/>
                    </a:cubicBezTo>
                    <a:close/>
                    <a:moveTo>
                      <a:pt x="28" y="148"/>
                    </a:moveTo>
                    <a:cubicBezTo>
                      <a:pt x="6" y="148"/>
                      <a:pt x="6" y="148"/>
                      <a:pt x="6" y="148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28" y="38"/>
                      <a:pt x="28" y="38"/>
                      <a:pt x="28" y="38"/>
                    </a:cubicBezTo>
                    <a:lnTo>
                      <a:pt x="28" y="148"/>
                    </a:lnTo>
                    <a:close/>
                    <a:moveTo>
                      <a:pt x="136" y="148"/>
                    </a:moveTo>
                    <a:cubicBezTo>
                      <a:pt x="34" y="148"/>
                      <a:pt x="34" y="148"/>
                      <a:pt x="34" y="148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136" y="38"/>
                      <a:pt x="136" y="38"/>
                      <a:pt x="136" y="38"/>
                    </a:cubicBezTo>
                    <a:lnTo>
                      <a:pt x="136" y="148"/>
                    </a:lnTo>
                    <a:close/>
                    <a:moveTo>
                      <a:pt x="164" y="148"/>
                    </a:moveTo>
                    <a:cubicBezTo>
                      <a:pt x="142" y="148"/>
                      <a:pt x="142" y="148"/>
                      <a:pt x="142" y="148"/>
                    </a:cubicBezTo>
                    <a:cubicBezTo>
                      <a:pt x="142" y="38"/>
                      <a:pt x="142" y="38"/>
                      <a:pt x="142" y="38"/>
                    </a:cubicBezTo>
                    <a:cubicBezTo>
                      <a:pt x="164" y="38"/>
                      <a:pt x="164" y="38"/>
                      <a:pt x="164" y="38"/>
                    </a:cubicBezTo>
                    <a:lnTo>
                      <a:pt x="164" y="148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41" name="Freeform 175"/>
              <p:cNvSpPr>
                <a:spLocks noEditPoints="1"/>
              </p:cNvSpPr>
              <p:nvPr/>
            </p:nvSpPr>
            <p:spPr bwMode="auto">
              <a:xfrm>
                <a:off x="7913" y="-1866"/>
                <a:ext cx="440" cy="295"/>
              </a:xfrm>
              <a:custGeom>
                <a:avLst/>
                <a:gdLst>
                  <a:gd name="T0" fmla="*/ 140 w 186"/>
                  <a:gd name="T1" fmla="*/ 51 h 125"/>
                  <a:gd name="T2" fmla="*/ 138 w 186"/>
                  <a:gd name="T3" fmla="*/ 48 h 125"/>
                  <a:gd name="T4" fmla="*/ 134 w 186"/>
                  <a:gd name="T5" fmla="*/ 49 h 125"/>
                  <a:gd name="T6" fmla="*/ 134 w 186"/>
                  <a:gd name="T7" fmla="*/ 49 h 125"/>
                  <a:gd name="T8" fmla="*/ 83 w 186"/>
                  <a:gd name="T9" fmla="*/ 119 h 125"/>
                  <a:gd name="T10" fmla="*/ 52 w 186"/>
                  <a:gd name="T11" fmla="*/ 91 h 125"/>
                  <a:gd name="T12" fmla="*/ 48 w 186"/>
                  <a:gd name="T13" fmla="*/ 91 h 125"/>
                  <a:gd name="T14" fmla="*/ 48 w 186"/>
                  <a:gd name="T15" fmla="*/ 95 h 125"/>
                  <a:gd name="T16" fmla="*/ 79 w 186"/>
                  <a:gd name="T17" fmla="*/ 123 h 125"/>
                  <a:gd name="T18" fmla="*/ 83 w 186"/>
                  <a:gd name="T19" fmla="*/ 125 h 125"/>
                  <a:gd name="T20" fmla="*/ 83 w 186"/>
                  <a:gd name="T21" fmla="*/ 125 h 125"/>
                  <a:gd name="T22" fmla="*/ 88 w 186"/>
                  <a:gd name="T23" fmla="*/ 123 h 125"/>
                  <a:gd name="T24" fmla="*/ 139 w 186"/>
                  <a:gd name="T25" fmla="*/ 52 h 125"/>
                  <a:gd name="T26" fmla="*/ 140 w 186"/>
                  <a:gd name="T27" fmla="*/ 51 h 125"/>
                  <a:gd name="T28" fmla="*/ 164 w 186"/>
                  <a:gd name="T29" fmla="*/ 48 h 125"/>
                  <a:gd name="T30" fmla="*/ 164 w 186"/>
                  <a:gd name="T31" fmla="*/ 47 h 125"/>
                  <a:gd name="T32" fmla="*/ 117 w 186"/>
                  <a:gd name="T33" fmla="*/ 0 h 125"/>
                  <a:gd name="T34" fmla="*/ 78 w 186"/>
                  <a:gd name="T35" fmla="*/ 21 h 125"/>
                  <a:gd name="T36" fmla="*/ 58 w 186"/>
                  <a:gd name="T37" fmla="*/ 14 h 125"/>
                  <a:gd name="T38" fmla="*/ 22 w 186"/>
                  <a:gd name="T39" fmla="*/ 49 h 125"/>
                  <a:gd name="T40" fmla="*/ 0 w 186"/>
                  <a:gd name="T41" fmla="*/ 84 h 125"/>
                  <a:gd name="T42" fmla="*/ 37 w 186"/>
                  <a:gd name="T43" fmla="*/ 122 h 125"/>
                  <a:gd name="T44" fmla="*/ 61 w 186"/>
                  <a:gd name="T45" fmla="*/ 122 h 125"/>
                  <a:gd name="T46" fmla="*/ 64 w 186"/>
                  <a:gd name="T47" fmla="*/ 119 h 125"/>
                  <a:gd name="T48" fmla="*/ 61 w 186"/>
                  <a:gd name="T49" fmla="*/ 116 h 125"/>
                  <a:gd name="T50" fmla="*/ 37 w 186"/>
                  <a:gd name="T51" fmla="*/ 116 h 125"/>
                  <a:gd name="T52" fmla="*/ 6 w 186"/>
                  <a:gd name="T53" fmla="*/ 84 h 125"/>
                  <a:gd name="T54" fmla="*/ 26 w 186"/>
                  <a:gd name="T55" fmla="*/ 54 h 125"/>
                  <a:gd name="T56" fmla="*/ 28 w 186"/>
                  <a:gd name="T57" fmla="*/ 50 h 125"/>
                  <a:gd name="T58" fmla="*/ 58 w 186"/>
                  <a:gd name="T59" fmla="*/ 20 h 125"/>
                  <a:gd name="T60" fmla="*/ 77 w 186"/>
                  <a:gd name="T61" fmla="*/ 27 h 125"/>
                  <a:gd name="T62" fmla="*/ 79 w 186"/>
                  <a:gd name="T63" fmla="*/ 28 h 125"/>
                  <a:gd name="T64" fmla="*/ 81 w 186"/>
                  <a:gd name="T65" fmla="*/ 26 h 125"/>
                  <a:gd name="T66" fmla="*/ 117 w 186"/>
                  <a:gd name="T67" fmla="*/ 6 h 125"/>
                  <a:gd name="T68" fmla="*/ 158 w 186"/>
                  <a:gd name="T69" fmla="*/ 47 h 125"/>
                  <a:gd name="T70" fmla="*/ 158 w 186"/>
                  <a:gd name="T71" fmla="*/ 50 h 125"/>
                  <a:gd name="T72" fmla="*/ 160 w 186"/>
                  <a:gd name="T73" fmla="*/ 53 h 125"/>
                  <a:gd name="T74" fmla="*/ 180 w 186"/>
                  <a:gd name="T75" fmla="*/ 84 h 125"/>
                  <a:gd name="T76" fmla="*/ 150 w 186"/>
                  <a:gd name="T77" fmla="*/ 116 h 125"/>
                  <a:gd name="T78" fmla="*/ 103 w 186"/>
                  <a:gd name="T79" fmla="*/ 116 h 125"/>
                  <a:gd name="T80" fmla="*/ 100 w 186"/>
                  <a:gd name="T81" fmla="*/ 119 h 125"/>
                  <a:gd name="T82" fmla="*/ 103 w 186"/>
                  <a:gd name="T83" fmla="*/ 122 h 125"/>
                  <a:gd name="T84" fmla="*/ 150 w 186"/>
                  <a:gd name="T85" fmla="*/ 122 h 125"/>
                  <a:gd name="T86" fmla="*/ 186 w 186"/>
                  <a:gd name="T87" fmla="*/ 84 h 125"/>
                  <a:gd name="T88" fmla="*/ 164 w 186"/>
                  <a:gd name="T89" fmla="*/ 48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86" h="125">
                    <a:moveTo>
                      <a:pt x="140" y="51"/>
                    </a:moveTo>
                    <a:cubicBezTo>
                      <a:pt x="140" y="50"/>
                      <a:pt x="140" y="48"/>
                      <a:pt x="138" y="48"/>
                    </a:cubicBezTo>
                    <a:cubicBezTo>
                      <a:pt x="137" y="47"/>
                      <a:pt x="135" y="47"/>
                      <a:pt x="134" y="49"/>
                    </a:cubicBezTo>
                    <a:cubicBezTo>
                      <a:pt x="134" y="49"/>
                      <a:pt x="134" y="49"/>
                      <a:pt x="134" y="49"/>
                    </a:cubicBezTo>
                    <a:cubicBezTo>
                      <a:pt x="83" y="119"/>
                      <a:pt x="83" y="119"/>
                      <a:pt x="83" y="119"/>
                    </a:cubicBezTo>
                    <a:cubicBezTo>
                      <a:pt x="52" y="91"/>
                      <a:pt x="52" y="91"/>
                      <a:pt x="52" y="91"/>
                    </a:cubicBezTo>
                    <a:cubicBezTo>
                      <a:pt x="51" y="90"/>
                      <a:pt x="49" y="90"/>
                      <a:pt x="48" y="91"/>
                    </a:cubicBezTo>
                    <a:cubicBezTo>
                      <a:pt x="47" y="92"/>
                      <a:pt x="47" y="94"/>
                      <a:pt x="48" y="95"/>
                    </a:cubicBezTo>
                    <a:cubicBezTo>
                      <a:pt x="79" y="123"/>
                      <a:pt x="79" y="123"/>
                      <a:pt x="79" y="123"/>
                    </a:cubicBezTo>
                    <a:cubicBezTo>
                      <a:pt x="80" y="124"/>
                      <a:pt x="81" y="125"/>
                      <a:pt x="83" y="125"/>
                    </a:cubicBezTo>
                    <a:cubicBezTo>
                      <a:pt x="83" y="125"/>
                      <a:pt x="83" y="125"/>
                      <a:pt x="83" y="125"/>
                    </a:cubicBezTo>
                    <a:cubicBezTo>
                      <a:pt x="85" y="125"/>
                      <a:pt x="87" y="124"/>
                      <a:pt x="88" y="123"/>
                    </a:cubicBezTo>
                    <a:cubicBezTo>
                      <a:pt x="139" y="52"/>
                      <a:pt x="139" y="52"/>
                      <a:pt x="139" y="52"/>
                    </a:cubicBezTo>
                    <a:cubicBezTo>
                      <a:pt x="139" y="52"/>
                      <a:pt x="140" y="52"/>
                      <a:pt x="140" y="51"/>
                    </a:cubicBezTo>
                    <a:close/>
                    <a:moveTo>
                      <a:pt x="164" y="48"/>
                    </a:moveTo>
                    <a:cubicBezTo>
                      <a:pt x="164" y="48"/>
                      <a:pt x="164" y="47"/>
                      <a:pt x="164" y="47"/>
                    </a:cubicBezTo>
                    <a:cubicBezTo>
                      <a:pt x="164" y="21"/>
                      <a:pt x="143" y="0"/>
                      <a:pt x="117" y="0"/>
                    </a:cubicBezTo>
                    <a:cubicBezTo>
                      <a:pt x="101" y="0"/>
                      <a:pt x="86" y="8"/>
                      <a:pt x="78" y="21"/>
                    </a:cubicBezTo>
                    <a:cubicBezTo>
                      <a:pt x="72" y="17"/>
                      <a:pt x="65" y="14"/>
                      <a:pt x="58" y="14"/>
                    </a:cubicBezTo>
                    <a:cubicBezTo>
                      <a:pt x="38" y="14"/>
                      <a:pt x="23" y="30"/>
                      <a:pt x="22" y="49"/>
                    </a:cubicBezTo>
                    <a:cubicBezTo>
                      <a:pt x="9" y="55"/>
                      <a:pt x="0" y="69"/>
                      <a:pt x="0" y="84"/>
                    </a:cubicBezTo>
                    <a:cubicBezTo>
                      <a:pt x="0" y="105"/>
                      <a:pt x="17" y="122"/>
                      <a:pt x="37" y="122"/>
                    </a:cubicBezTo>
                    <a:cubicBezTo>
                      <a:pt x="61" y="122"/>
                      <a:pt x="61" y="122"/>
                      <a:pt x="61" y="122"/>
                    </a:cubicBezTo>
                    <a:cubicBezTo>
                      <a:pt x="62" y="122"/>
                      <a:pt x="64" y="121"/>
                      <a:pt x="64" y="119"/>
                    </a:cubicBezTo>
                    <a:cubicBezTo>
                      <a:pt x="64" y="117"/>
                      <a:pt x="62" y="116"/>
                      <a:pt x="61" y="116"/>
                    </a:cubicBezTo>
                    <a:cubicBezTo>
                      <a:pt x="37" y="116"/>
                      <a:pt x="37" y="116"/>
                      <a:pt x="37" y="116"/>
                    </a:cubicBezTo>
                    <a:cubicBezTo>
                      <a:pt x="20" y="116"/>
                      <a:pt x="6" y="102"/>
                      <a:pt x="6" y="84"/>
                    </a:cubicBezTo>
                    <a:cubicBezTo>
                      <a:pt x="6" y="70"/>
                      <a:pt x="14" y="58"/>
                      <a:pt x="26" y="54"/>
                    </a:cubicBezTo>
                    <a:cubicBezTo>
                      <a:pt x="27" y="53"/>
                      <a:pt x="28" y="52"/>
                      <a:pt x="28" y="50"/>
                    </a:cubicBezTo>
                    <a:cubicBezTo>
                      <a:pt x="28" y="34"/>
                      <a:pt x="41" y="20"/>
                      <a:pt x="58" y="20"/>
                    </a:cubicBezTo>
                    <a:cubicBezTo>
                      <a:pt x="65" y="20"/>
                      <a:pt x="71" y="23"/>
                      <a:pt x="77" y="27"/>
                    </a:cubicBezTo>
                    <a:cubicBezTo>
                      <a:pt x="77" y="28"/>
                      <a:pt x="78" y="28"/>
                      <a:pt x="79" y="28"/>
                    </a:cubicBezTo>
                    <a:cubicBezTo>
                      <a:pt x="80" y="28"/>
                      <a:pt x="81" y="27"/>
                      <a:pt x="81" y="26"/>
                    </a:cubicBezTo>
                    <a:cubicBezTo>
                      <a:pt x="89" y="14"/>
                      <a:pt x="102" y="6"/>
                      <a:pt x="117" y="6"/>
                    </a:cubicBezTo>
                    <a:cubicBezTo>
                      <a:pt x="140" y="6"/>
                      <a:pt x="158" y="24"/>
                      <a:pt x="158" y="47"/>
                    </a:cubicBezTo>
                    <a:cubicBezTo>
                      <a:pt x="158" y="48"/>
                      <a:pt x="158" y="49"/>
                      <a:pt x="158" y="50"/>
                    </a:cubicBezTo>
                    <a:cubicBezTo>
                      <a:pt x="158" y="51"/>
                      <a:pt x="159" y="53"/>
                      <a:pt x="160" y="53"/>
                    </a:cubicBezTo>
                    <a:cubicBezTo>
                      <a:pt x="172" y="58"/>
                      <a:pt x="180" y="70"/>
                      <a:pt x="180" y="84"/>
                    </a:cubicBezTo>
                    <a:cubicBezTo>
                      <a:pt x="180" y="102"/>
                      <a:pt x="167" y="116"/>
                      <a:pt x="150" y="116"/>
                    </a:cubicBezTo>
                    <a:cubicBezTo>
                      <a:pt x="103" y="116"/>
                      <a:pt x="103" y="116"/>
                      <a:pt x="103" y="116"/>
                    </a:cubicBezTo>
                    <a:cubicBezTo>
                      <a:pt x="101" y="116"/>
                      <a:pt x="100" y="117"/>
                      <a:pt x="100" y="119"/>
                    </a:cubicBezTo>
                    <a:cubicBezTo>
                      <a:pt x="100" y="121"/>
                      <a:pt x="101" y="122"/>
                      <a:pt x="103" y="122"/>
                    </a:cubicBezTo>
                    <a:cubicBezTo>
                      <a:pt x="150" y="122"/>
                      <a:pt x="150" y="122"/>
                      <a:pt x="150" y="122"/>
                    </a:cubicBezTo>
                    <a:cubicBezTo>
                      <a:pt x="170" y="122"/>
                      <a:pt x="186" y="105"/>
                      <a:pt x="186" y="84"/>
                    </a:cubicBezTo>
                    <a:cubicBezTo>
                      <a:pt x="186" y="68"/>
                      <a:pt x="178" y="54"/>
                      <a:pt x="164" y="48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42" name="Freeform 176"/>
              <p:cNvSpPr>
                <a:spLocks noEditPoints="1"/>
              </p:cNvSpPr>
              <p:nvPr/>
            </p:nvSpPr>
            <p:spPr bwMode="auto">
              <a:xfrm>
                <a:off x="7199" y="-1904"/>
                <a:ext cx="440" cy="371"/>
              </a:xfrm>
              <a:custGeom>
                <a:avLst/>
                <a:gdLst>
                  <a:gd name="T0" fmla="*/ 126 w 186"/>
                  <a:gd name="T1" fmla="*/ 117 h 157"/>
                  <a:gd name="T2" fmla="*/ 96 w 186"/>
                  <a:gd name="T3" fmla="*/ 146 h 157"/>
                  <a:gd name="T4" fmla="*/ 96 w 186"/>
                  <a:gd name="T5" fmla="*/ 65 h 157"/>
                  <a:gd name="T6" fmla="*/ 93 w 186"/>
                  <a:gd name="T7" fmla="*/ 62 h 157"/>
                  <a:gd name="T8" fmla="*/ 90 w 186"/>
                  <a:gd name="T9" fmla="*/ 65 h 157"/>
                  <a:gd name="T10" fmla="*/ 90 w 186"/>
                  <a:gd name="T11" fmla="*/ 146 h 157"/>
                  <a:gd name="T12" fmla="*/ 60 w 186"/>
                  <a:gd name="T13" fmla="*/ 117 h 157"/>
                  <a:gd name="T14" fmla="*/ 56 w 186"/>
                  <a:gd name="T15" fmla="*/ 117 h 157"/>
                  <a:gd name="T16" fmla="*/ 56 w 186"/>
                  <a:gd name="T17" fmla="*/ 121 h 157"/>
                  <a:gd name="T18" fmla="*/ 91 w 186"/>
                  <a:gd name="T19" fmla="*/ 156 h 157"/>
                  <a:gd name="T20" fmla="*/ 93 w 186"/>
                  <a:gd name="T21" fmla="*/ 157 h 157"/>
                  <a:gd name="T22" fmla="*/ 95 w 186"/>
                  <a:gd name="T23" fmla="*/ 156 h 157"/>
                  <a:gd name="T24" fmla="*/ 130 w 186"/>
                  <a:gd name="T25" fmla="*/ 121 h 157"/>
                  <a:gd name="T26" fmla="*/ 130 w 186"/>
                  <a:gd name="T27" fmla="*/ 117 h 157"/>
                  <a:gd name="T28" fmla="*/ 126 w 186"/>
                  <a:gd name="T29" fmla="*/ 117 h 157"/>
                  <a:gd name="T30" fmla="*/ 164 w 186"/>
                  <a:gd name="T31" fmla="*/ 49 h 157"/>
                  <a:gd name="T32" fmla="*/ 164 w 186"/>
                  <a:gd name="T33" fmla="*/ 47 h 157"/>
                  <a:gd name="T34" fmla="*/ 117 w 186"/>
                  <a:gd name="T35" fmla="*/ 0 h 157"/>
                  <a:gd name="T36" fmla="*/ 78 w 186"/>
                  <a:gd name="T37" fmla="*/ 21 h 157"/>
                  <a:gd name="T38" fmla="*/ 57 w 186"/>
                  <a:gd name="T39" fmla="*/ 15 h 157"/>
                  <a:gd name="T40" fmla="*/ 21 w 186"/>
                  <a:gd name="T41" fmla="*/ 49 h 157"/>
                  <a:gd name="T42" fmla="*/ 0 w 186"/>
                  <a:gd name="T43" fmla="*/ 84 h 157"/>
                  <a:gd name="T44" fmla="*/ 37 w 186"/>
                  <a:gd name="T45" fmla="*/ 122 h 157"/>
                  <a:gd name="T46" fmla="*/ 44 w 186"/>
                  <a:gd name="T47" fmla="*/ 122 h 157"/>
                  <a:gd name="T48" fmla="*/ 47 w 186"/>
                  <a:gd name="T49" fmla="*/ 119 h 157"/>
                  <a:gd name="T50" fmla="*/ 44 w 186"/>
                  <a:gd name="T51" fmla="*/ 116 h 157"/>
                  <a:gd name="T52" fmla="*/ 37 w 186"/>
                  <a:gd name="T53" fmla="*/ 116 h 157"/>
                  <a:gd name="T54" fmla="*/ 6 w 186"/>
                  <a:gd name="T55" fmla="*/ 84 h 157"/>
                  <a:gd name="T56" fmla="*/ 26 w 186"/>
                  <a:gd name="T57" fmla="*/ 54 h 157"/>
                  <a:gd name="T58" fmla="*/ 27 w 186"/>
                  <a:gd name="T59" fmla="*/ 51 h 157"/>
                  <a:gd name="T60" fmla="*/ 57 w 186"/>
                  <a:gd name="T61" fmla="*/ 21 h 157"/>
                  <a:gd name="T62" fmla="*/ 76 w 186"/>
                  <a:gd name="T63" fmla="*/ 28 h 157"/>
                  <a:gd name="T64" fmla="*/ 79 w 186"/>
                  <a:gd name="T65" fmla="*/ 28 h 157"/>
                  <a:gd name="T66" fmla="*/ 81 w 186"/>
                  <a:gd name="T67" fmla="*/ 27 h 157"/>
                  <a:gd name="T68" fmla="*/ 117 w 186"/>
                  <a:gd name="T69" fmla="*/ 6 h 157"/>
                  <a:gd name="T70" fmla="*/ 158 w 186"/>
                  <a:gd name="T71" fmla="*/ 47 h 157"/>
                  <a:gd name="T72" fmla="*/ 158 w 186"/>
                  <a:gd name="T73" fmla="*/ 50 h 157"/>
                  <a:gd name="T74" fmla="*/ 160 w 186"/>
                  <a:gd name="T75" fmla="*/ 53 h 157"/>
                  <a:gd name="T76" fmla="*/ 180 w 186"/>
                  <a:gd name="T77" fmla="*/ 84 h 157"/>
                  <a:gd name="T78" fmla="*/ 150 w 186"/>
                  <a:gd name="T79" fmla="*/ 116 h 157"/>
                  <a:gd name="T80" fmla="*/ 142 w 186"/>
                  <a:gd name="T81" fmla="*/ 116 h 157"/>
                  <a:gd name="T82" fmla="*/ 139 w 186"/>
                  <a:gd name="T83" fmla="*/ 119 h 157"/>
                  <a:gd name="T84" fmla="*/ 142 w 186"/>
                  <a:gd name="T85" fmla="*/ 122 h 157"/>
                  <a:gd name="T86" fmla="*/ 150 w 186"/>
                  <a:gd name="T87" fmla="*/ 122 h 157"/>
                  <a:gd name="T88" fmla="*/ 186 w 186"/>
                  <a:gd name="T89" fmla="*/ 84 h 157"/>
                  <a:gd name="T90" fmla="*/ 164 w 186"/>
                  <a:gd name="T91" fmla="*/ 49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57">
                    <a:moveTo>
                      <a:pt x="126" y="117"/>
                    </a:moveTo>
                    <a:cubicBezTo>
                      <a:pt x="96" y="146"/>
                      <a:pt x="96" y="146"/>
                      <a:pt x="96" y="146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96" y="63"/>
                      <a:pt x="95" y="62"/>
                      <a:pt x="93" y="62"/>
                    </a:cubicBezTo>
                    <a:cubicBezTo>
                      <a:pt x="91" y="62"/>
                      <a:pt x="90" y="63"/>
                      <a:pt x="90" y="65"/>
                    </a:cubicBezTo>
                    <a:cubicBezTo>
                      <a:pt x="90" y="146"/>
                      <a:pt x="90" y="146"/>
                      <a:pt x="90" y="146"/>
                    </a:cubicBezTo>
                    <a:cubicBezTo>
                      <a:pt x="60" y="117"/>
                      <a:pt x="60" y="117"/>
                      <a:pt x="60" y="117"/>
                    </a:cubicBezTo>
                    <a:cubicBezTo>
                      <a:pt x="59" y="116"/>
                      <a:pt x="57" y="116"/>
                      <a:pt x="56" y="117"/>
                    </a:cubicBezTo>
                    <a:cubicBezTo>
                      <a:pt x="55" y="118"/>
                      <a:pt x="55" y="120"/>
                      <a:pt x="56" y="121"/>
                    </a:cubicBezTo>
                    <a:cubicBezTo>
                      <a:pt x="91" y="156"/>
                      <a:pt x="91" y="156"/>
                      <a:pt x="91" y="156"/>
                    </a:cubicBezTo>
                    <a:cubicBezTo>
                      <a:pt x="92" y="156"/>
                      <a:pt x="92" y="157"/>
                      <a:pt x="93" y="157"/>
                    </a:cubicBezTo>
                    <a:cubicBezTo>
                      <a:pt x="94" y="157"/>
                      <a:pt x="95" y="156"/>
                      <a:pt x="95" y="156"/>
                    </a:cubicBezTo>
                    <a:cubicBezTo>
                      <a:pt x="130" y="121"/>
                      <a:pt x="130" y="121"/>
                      <a:pt x="130" y="121"/>
                    </a:cubicBezTo>
                    <a:cubicBezTo>
                      <a:pt x="131" y="120"/>
                      <a:pt x="131" y="118"/>
                      <a:pt x="130" y="117"/>
                    </a:cubicBezTo>
                    <a:cubicBezTo>
                      <a:pt x="129" y="116"/>
                      <a:pt x="127" y="116"/>
                      <a:pt x="126" y="117"/>
                    </a:cubicBezTo>
                    <a:close/>
                    <a:moveTo>
                      <a:pt x="164" y="49"/>
                    </a:moveTo>
                    <a:cubicBezTo>
                      <a:pt x="164" y="48"/>
                      <a:pt x="164" y="48"/>
                      <a:pt x="164" y="47"/>
                    </a:cubicBezTo>
                    <a:cubicBezTo>
                      <a:pt x="164" y="21"/>
                      <a:pt x="143" y="0"/>
                      <a:pt x="117" y="0"/>
                    </a:cubicBezTo>
                    <a:cubicBezTo>
                      <a:pt x="101" y="0"/>
                      <a:pt x="86" y="8"/>
                      <a:pt x="78" y="21"/>
                    </a:cubicBezTo>
                    <a:cubicBezTo>
                      <a:pt x="72" y="17"/>
                      <a:pt x="65" y="15"/>
                      <a:pt x="57" y="15"/>
                    </a:cubicBezTo>
                    <a:cubicBezTo>
                      <a:pt x="38" y="15"/>
                      <a:pt x="23" y="30"/>
                      <a:pt x="21" y="49"/>
                    </a:cubicBezTo>
                    <a:cubicBezTo>
                      <a:pt x="8" y="55"/>
                      <a:pt x="0" y="69"/>
                      <a:pt x="0" y="84"/>
                    </a:cubicBezTo>
                    <a:cubicBezTo>
                      <a:pt x="0" y="105"/>
                      <a:pt x="16" y="122"/>
                      <a:pt x="37" y="122"/>
                    </a:cubicBezTo>
                    <a:cubicBezTo>
                      <a:pt x="44" y="122"/>
                      <a:pt x="44" y="122"/>
                      <a:pt x="44" y="122"/>
                    </a:cubicBezTo>
                    <a:cubicBezTo>
                      <a:pt x="46" y="122"/>
                      <a:pt x="47" y="121"/>
                      <a:pt x="47" y="119"/>
                    </a:cubicBezTo>
                    <a:cubicBezTo>
                      <a:pt x="47" y="118"/>
                      <a:pt x="46" y="116"/>
                      <a:pt x="44" y="116"/>
                    </a:cubicBezTo>
                    <a:cubicBezTo>
                      <a:pt x="37" y="116"/>
                      <a:pt x="37" y="116"/>
                      <a:pt x="37" y="116"/>
                    </a:cubicBezTo>
                    <a:cubicBezTo>
                      <a:pt x="20" y="116"/>
                      <a:pt x="6" y="102"/>
                      <a:pt x="6" y="84"/>
                    </a:cubicBezTo>
                    <a:cubicBezTo>
                      <a:pt x="6" y="71"/>
                      <a:pt x="14" y="59"/>
                      <a:pt x="26" y="54"/>
                    </a:cubicBezTo>
                    <a:cubicBezTo>
                      <a:pt x="27" y="53"/>
                      <a:pt x="27" y="52"/>
                      <a:pt x="27" y="51"/>
                    </a:cubicBezTo>
                    <a:cubicBezTo>
                      <a:pt x="27" y="34"/>
                      <a:pt x="41" y="21"/>
                      <a:pt x="57" y="21"/>
                    </a:cubicBezTo>
                    <a:cubicBezTo>
                      <a:pt x="64" y="21"/>
                      <a:pt x="71" y="23"/>
                      <a:pt x="76" y="28"/>
                    </a:cubicBezTo>
                    <a:cubicBezTo>
                      <a:pt x="77" y="28"/>
                      <a:pt x="78" y="28"/>
                      <a:pt x="79" y="28"/>
                    </a:cubicBezTo>
                    <a:cubicBezTo>
                      <a:pt x="80" y="28"/>
                      <a:pt x="81" y="28"/>
                      <a:pt x="81" y="27"/>
                    </a:cubicBezTo>
                    <a:cubicBezTo>
                      <a:pt x="88" y="14"/>
                      <a:pt x="102" y="6"/>
                      <a:pt x="117" y="6"/>
                    </a:cubicBezTo>
                    <a:cubicBezTo>
                      <a:pt x="139" y="6"/>
                      <a:pt x="158" y="24"/>
                      <a:pt x="158" y="47"/>
                    </a:cubicBezTo>
                    <a:cubicBezTo>
                      <a:pt x="158" y="48"/>
                      <a:pt x="158" y="49"/>
                      <a:pt x="158" y="50"/>
                    </a:cubicBezTo>
                    <a:cubicBezTo>
                      <a:pt x="158" y="52"/>
                      <a:pt x="158" y="53"/>
                      <a:pt x="160" y="53"/>
                    </a:cubicBezTo>
                    <a:cubicBezTo>
                      <a:pt x="172" y="58"/>
                      <a:pt x="180" y="70"/>
                      <a:pt x="180" y="84"/>
                    </a:cubicBezTo>
                    <a:cubicBezTo>
                      <a:pt x="180" y="102"/>
                      <a:pt x="167" y="116"/>
                      <a:pt x="150" y="116"/>
                    </a:cubicBezTo>
                    <a:cubicBezTo>
                      <a:pt x="142" y="116"/>
                      <a:pt x="142" y="116"/>
                      <a:pt x="142" y="116"/>
                    </a:cubicBezTo>
                    <a:cubicBezTo>
                      <a:pt x="140" y="116"/>
                      <a:pt x="139" y="118"/>
                      <a:pt x="139" y="119"/>
                    </a:cubicBezTo>
                    <a:cubicBezTo>
                      <a:pt x="139" y="121"/>
                      <a:pt x="140" y="122"/>
                      <a:pt x="142" y="122"/>
                    </a:cubicBezTo>
                    <a:cubicBezTo>
                      <a:pt x="150" y="122"/>
                      <a:pt x="150" y="122"/>
                      <a:pt x="150" y="122"/>
                    </a:cubicBezTo>
                    <a:cubicBezTo>
                      <a:pt x="170" y="122"/>
                      <a:pt x="186" y="105"/>
                      <a:pt x="186" y="84"/>
                    </a:cubicBezTo>
                    <a:cubicBezTo>
                      <a:pt x="186" y="69"/>
                      <a:pt x="177" y="55"/>
                      <a:pt x="164" y="49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43" name="Freeform 177"/>
              <p:cNvSpPr>
                <a:spLocks noEditPoints="1"/>
              </p:cNvSpPr>
              <p:nvPr/>
            </p:nvSpPr>
            <p:spPr bwMode="auto">
              <a:xfrm>
                <a:off x="6485" y="-1895"/>
                <a:ext cx="440" cy="353"/>
              </a:xfrm>
              <a:custGeom>
                <a:avLst/>
                <a:gdLst>
                  <a:gd name="T0" fmla="*/ 130 w 186"/>
                  <a:gd name="T1" fmla="*/ 93 h 149"/>
                  <a:gd name="T2" fmla="*/ 130 w 186"/>
                  <a:gd name="T3" fmla="*/ 89 h 149"/>
                  <a:gd name="T4" fmla="*/ 95 w 186"/>
                  <a:gd name="T5" fmla="*/ 54 h 149"/>
                  <a:gd name="T6" fmla="*/ 91 w 186"/>
                  <a:gd name="T7" fmla="*/ 54 h 149"/>
                  <a:gd name="T8" fmla="*/ 56 w 186"/>
                  <a:gd name="T9" fmla="*/ 89 h 149"/>
                  <a:gd name="T10" fmla="*/ 56 w 186"/>
                  <a:gd name="T11" fmla="*/ 93 h 149"/>
                  <a:gd name="T12" fmla="*/ 58 w 186"/>
                  <a:gd name="T13" fmla="*/ 94 h 149"/>
                  <a:gd name="T14" fmla="*/ 60 w 186"/>
                  <a:gd name="T15" fmla="*/ 93 h 149"/>
                  <a:gd name="T16" fmla="*/ 90 w 186"/>
                  <a:gd name="T17" fmla="*/ 64 h 149"/>
                  <a:gd name="T18" fmla="*/ 90 w 186"/>
                  <a:gd name="T19" fmla="*/ 146 h 149"/>
                  <a:gd name="T20" fmla="*/ 93 w 186"/>
                  <a:gd name="T21" fmla="*/ 149 h 149"/>
                  <a:gd name="T22" fmla="*/ 96 w 186"/>
                  <a:gd name="T23" fmla="*/ 146 h 149"/>
                  <a:gd name="T24" fmla="*/ 96 w 186"/>
                  <a:gd name="T25" fmla="*/ 64 h 149"/>
                  <a:gd name="T26" fmla="*/ 126 w 186"/>
                  <a:gd name="T27" fmla="*/ 93 h 149"/>
                  <a:gd name="T28" fmla="*/ 130 w 186"/>
                  <a:gd name="T29" fmla="*/ 93 h 149"/>
                  <a:gd name="T30" fmla="*/ 164 w 186"/>
                  <a:gd name="T31" fmla="*/ 49 h 149"/>
                  <a:gd name="T32" fmla="*/ 164 w 186"/>
                  <a:gd name="T33" fmla="*/ 47 h 149"/>
                  <a:gd name="T34" fmla="*/ 116 w 186"/>
                  <a:gd name="T35" fmla="*/ 0 h 149"/>
                  <a:gd name="T36" fmla="*/ 77 w 186"/>
                  <a:gd name="T37" fmla="*/ 21 h 149"/>
                  <a:gd name="T38" fmla="*/ 57 w 186"/>
                  <a:gd name="T39" fmla="*/ 15 h 149"/>
                  <a:gd name="T40" fmla="*/ 21 w 186"/>
                  <a:gd name="T41" fmla="*/ 49 h 149"/>
                  <a:gd name="T42" fmla="*/ 0 w 186"/>
                  <a:gd name="T43" fmla="*/ 84 h 149"/>
                  <a:gd name="T44" fmla="*/ 36 w 186"/>
                  <a:gd name="T45" fmla="*/ 122 h 149"/>
                  <a:gd name="T46" fmla="*/ 77 w 186"/>
                  <a:gd name="T47" fmla="*/ 122 h 149"/>
                  <a:gd name="T48" fmla="*/ 80 w 186"/>
                  <a:gd name="T49" fmla="*/ 119 h 149"/>
                  <a:gd name="T50" fmla="*/ 77 w 186"/>
                  <a:gd name="T51" fmla="*/ 116 h 149"/>
                  <a:gd name="T52" fmla="*/ 36 w 186"/>
                  <a:gd name="T53" fmla="*/ 116 h 149"/>
                  <a:gd name="T54" fmla="*/ 6 w 186"/>
                  <a:gd name="T55" fmla="*/ 84 h 149"/>
                  <a:gd name="T56" fmla="*/ 25 w 186"/>
                  <a:gd name="T57" fmla="*/ 54 h 149"/>
                  <a:gd name="T58" fmla="*/ 27 w 186"/>
                  <a:gd name="T59" fmla="*/ 51 h 149"/>
                  <a:gd name="T60" fmla="*/ 57 w 186"/>
                  <a:gd name="T61" fmla="*/ 21 h 149"/>
                  <a:gd name="T62" fmla="*/ 76 w 186"/>
                  <a:gd name="T63" fmla="*/ 28 h 149"/>
                  <a:gd name="T64" fmla="*/ 79 w 186"/>
                  <a:gd name="T65" fmla="*/ 28 h 149"/>
                  <a:gd name="T66" fmla="*/ 81 w 186"/>
                  <a:gd name="T67" fmla="*/ 27 h 149"/>
                  <a:gd name="T68" fmla="*/ 116 w 186"/>
                  <a:gd name="T69" fmla="*/ 6 h 149"/>
                  <a:gd name="T70" fmla="*/ 158 w 186"/>
                  <a:gd name="T71" fmla="*/ 47 h 149"/>
                  <a:gd name="T72" fmla="*/ 157 w 186"/>
                  <a:gd name="T73" fmla="*/ 51 h 149"/>
                  <a:gd name="T74" fmla="*/ 159 w 186"/>
                  <a:gd name="T75" fmla="*/ 54 h 149"/>
                  <a:gd name="T76" fmla="*/ 180 w 186"/>
                  <a:gd name="T77" fmla="*/ 84 h 149"/>
                  <a:gd name="T78" fmla="*/ 150 w 186"/>
                  <a:gd name="T79" fmla="*/ 116 h 149"/>
                  <a:gd name="T80" fmla="*/ 109 w 186"/>
                  <a:gd name="T81" fmla="*/ 116 h 149"/>
                  <a:gd name="T82" fmla="*/ 106 w 186"/>
                  <a:gd name="T83" fmla="*/ 119 h 149"/>
                  <a:gd name="T84" fmla="*/ 109 w 186"/>
                  <a:gd name="T85" fmla="*/ 122 h 149"/>
                  <a:gd name="T86" fmla="*/ 150 w 186"/>
                  <a:gd name="T87" fmla="*/ 122 h 149"/>
                  <a:gd name="T88" fmla="*/ 186 w 186"/>
                  <a:gd name="T89" fmla="*/ 84 h 149"/>
                  <a:gd name="T90" fmla="*/ 164 w 186"/>
                  <a:gd name="T91" fmla="*/ 49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86" h="149">
                    <a:moveTo>
                      <a:pt x="130" y="93"/>
                    </a:moveTo>
                    <a:cubicBezTo>
                      <a:pt x="131" y="92"/>
                      <a:pt x="131" y="90"/>
                      <a:pt x="130" y="89"/>
                    </a:cubicBezTo>
                    <a:cubicBezTo>
                      <a:pt x="95" y="54"/>
                      <a:pt x="95" y="54"/>
                      <a:pt x="95" y="54"/>
                    </a:cubicBezTo>
                    <a:cubicBezTo>
                      <a:pt x="94" y="53"/>
                      <a:pt x="92" y="53"/>
                      <a:pt x="91" y="54"/>
                    </a:cubicBezTo>
                    <a:cubicBezTo>
                      <a:pt x="56" y="89"/>
                      <a:pt x="56" y="89"/>
                      <a:pt x="56" y="89"/>
                    </a:cubicBezTo>
                    <a:cubicBezTo>
                      <a:pt x="55" y="90"/>
                      <a:pt x="55" y="92"/>
                      <a:pt x="56" y="93"/>
                    </a:cubicBezTo>
                    <a:cubicBezTo>
                      <a:pt x="56" y="94"/>
                      <a:pt x="57" y="94"/>
                      <a:pt x="58" y="94"/>
                    </a:cubicBezTo>
                    <a:cubicBezTo>
                      <a:pt x="59" y="94"/>
                      <a:pt x="59" y="94"/>
                      <a:pt x="60" y="93"/>
                    </a:cubicBezTo>
                    <a:cubicBezTo>
                      <a:pt x="90" y="64"/>
                      <a:pt x="90" y="64"/>
                      <a:pt x="90" y="64"/>
                    </a:cubicBezTo>
                    <a:cubicBezTo>
                      <a:pt x="90" y="146"/>
                      <a:pt x="90" y="146"/>
                      <a:pt x="90" y="146"/>
                    </a:cubicBezTo>
                    <a:cubicBezTo>
                      <a:pt x="90" y="147"/>
                      <a:pt x="91" y="149"/>
                      <a:pt x="93" y="149"/>
                    </a:cubicBezTo>
                    <a:cubicBezTo>
                      <a:pt x="95" y="149"/>
                      <a:pt x="96" y="147"/>
                      <a:pt x="96" y="146"/>
                    </a:cubicBezTo>
                    <a:cubicBezTo>
                      <a:pt x="96" y="64"/>
                      <a:pt x="96" y="64"/>
                      <a:pt x="96" y="64"/>
                    </a:cubicBezTo>
                    <a:cubicBezTo>
                      <a:pt x="126" y="93"/>
                      <a:pt x="126" y="93"/>
                      <a:pt x="126" y="93"/>
                    </a:cubicBezTo>
                    <a:cubicBezTo>
                      <a:pt x="127" y="95"/>
                      <a:pt x="129" y="95"/>
                      <a:pt x="130" y="93"/>
                    </a:cubicBezTo>
                    <a:close/>
                    <a:moveTo>
                      <a:pt x="164" y="49"/>
                    </a:moveTo>
                    <a:cubicBezTo>
                      <a:pt x="164" y="48"/>
                      <a:pt x="164" y="48"/>
                      <a:pt x="164" y="47"/>
                    </a:cubicBezTo>
                    <a:cubicBezTo>
                      <a:pt x="164" y="21"/>
                      <a:pt x="142" y="0"/>
                      <a:pt x="116" y="0"/>
                    </a:cubicBezTo>
                    <a:cubicBezTo>
                      <a:pt x="101" y="0"/>
                      <a:pt x="86" y="8"/>
                      <a:pt x="77" y="21"/>
                    </a:cubicBezTo>
                    <a:cubicBezTo>
                      <a:pt x="71" y="17"/>
                      <a:pt x="64" y="15"/>
                      <a:pt x="57" y="15"/>
                    </a:cubicBezTo>
                    <a:cubicBezTo>
                      <a:pt x="38" y="15"/>
                      <a:pt x="22" y="30"/>
                      <a:pt x="21" y="49"/>
                    </a:cubicBezTo>
                    <a:cubicBezTo>
                      <a:pt x="8" y="55"/>
                      <a:pt x="0" y="69"/>
                      <a:pt x="0" y="84"/>
                    </a:cubicBezTo>
                    <a:cubicBezTo>
                      <a:pt x="0" y="105"/>
                      <a:pt x="16" y="122"/>
                      <a:pt x="36" y="122"/>
                    </a:cubicBezTo>
                    <a:cubicBezTo>
                      <a:pt x="77" y="122"/>
                      <a:pt x="77" y="122"/>
                      <a:pt x="77" y="122"/>
                    </a:cubicBezTo>
                    <a:cubicBezTo>
                      <a:pt x="78" y="122"/>
                      <a:pt x="80" y="121"/>
                      <a:pt x="80" y="119"/>
                    </a:cubicBezTo>
                    <a:cubicBezTo>
                      <a:pt x="80" y="118"/>
                      <a:pt x="78" y="116"/>
                      <a:pt x="77" y="116"/>
                    </a:cubicBezTo>
                    <a:cubicBezTo>
                      <a:pt x="36" y="116"/>
                      <a:pt x="36" y="116"/>
                      <a:pt x="36" y="116"/>
                    </a:cubicBezTo>
                    <a:cubicBezTo>
                      <a:pt x="20" y="116"/>
                      <a:pt x="6" y="102"/>
                      <a:pt x="6" y="84"/>
                    </a:cubicBezTo>
                    <a:cubicBezTo>
                      <a:pt x="6" y="71"/>
                      <a:pt x="14" y="59"/>
                      <a:pt x="25" y="54"/>
                    </a:cubicBezTo>
                    <a:cubicBezTo>
                      <a:pt x="27" y="54"/>
                      <a:pt x="27" y="52"/>
                      <a:pt x="27" y="51"/>
                    </a:cubicBezTo>
                    <a:cubicBezTo>
                      <a:pt x="27" y="34"/>
                      <a:pt x="41" y="21"/>
                      <a:pt x="57" y="21"/>
                    </a:cubicBezTo>
                    <a:cubicBezTo>
                      <a:pt x="64" y="21"/>
                      <a:pt x="71" y="23"/>
                      <a:pt x="76" y="28"/>
                    </a:cubicBezTo>
                    <a:cubicBezTo>
                      <a:pt x="77" y="28"/>
                      <a:pt x="78" y="29"/>
                      <a:pt x="79" y="28"/>
                    </a:cubicBezTo>
                    <a:cubicBezTo>
                      <a:pt x="80" y="28"/>
                      <a:pt x="80" y="28"/>
                      <a:pt x="81" y="27"/>
                    </a:cubicBezTo>
                    <a:cubicBezTo>
                      <a:pt x="88" y="14"/>
                      <a:pt x="102" y="6"/>
                      <a:pt x="116" y="6"/>
                    </a:cubicBezTo>
                    <a:cubicBezTo>
                      <a:pt x="139" y="6"/>
                      <a:pt x="158" y="25"/>
                      <a:pt x="158" y="47"/>
                    </a:cubicBezTo>
                    <a:cubicBezTo>
                      <a:pt x="158" y="48"/>
                      <a:pt x="158" y="49"/>
                      <a:pt x="157" y="51"/>
                    </a:cubicBezTo>
                    <a:cubicBezTo>
                      <a:pt x="157" y="52"/>
                      <a:pt x="158" y="53"/>
                      <a:pt x="159" y="54"/>
                    </a:cubicBezTo>
                    <a:cubicBezTo>
                      <a:pt x="172" y="58"/>
                      <a:pt x="180" y="70"/>
                      <a:pt x="180" y="84"/>
                    </a:cubicBezTo>
                    <a:cubicBezTo>
                      <a:pt x="180" y="102"/>
                      <a:pt x="166" y="116"/>
                      <a:pt x="150" y="116"/>
                    </a:cubicBezTo>
                    <a:cubicBezTo>
                      <a:pt x="109" y="116"/>
                      <a:pt x="109" y="116"/>
                      <a:pt x="109" y="116"/>
                    </a:cubicBezTo>
                    <a:cubicBezTo>
                      <a:pt x="107" y="116"/>
                      <a:pt x="106" y="118"/>
                      <a:pt x="106" y="119"/>
                    </a:cubicBezTo>
                    <a:cubicBezTo>
                      <a:pt x="106" y="121"/>
                      <a:pt x="107" y="122"/>
                      <a:pt x="109" y="122"/>
                    </a:cubicBezTo>
                    <a:cubicBezTo>
                      <a:pt x="150" y="122"/>
                      <a:pt x="150" y="122"/>
                      <a:pt x="150" y="122"/>
                    </a:cubicBezTo>
                    <a:cubicBezTo>
                      <a:pt x="170" y="122"/>
                      <a:pt x="186" y="105"/>
                      <a:pt x="186" y="84"/>
                    </a:cubicBezTo>
                    <a:cubicBezTo>
                      <a:pt x="186" y="69"/>
                      <a:pt x="177" y="55"/>
                      <a:pt x="164" y="49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44" name="Freeform 178"/>
              <p:cNvSpPr>
                <a:spLocks noEditPoints="1"/>
              </p:cNvSpPr>
              <p:nvPr/>
            </p:nvSpPr>
            <p:spPr bwMode="auto">
              <a:xfrm>
                <a:off x="5771" y="-1864"/>
                <a:ext cx="440" cy="291"/>
              </a:xfrm>
              <a:custGeom>
                <a:avLst/>
                <a:gdLst>
                  <a:gd name="T0" fmla="*/ 163 w 186"/>
                  <a:gd name="T1" fmla="*/ 49 h 123"/>
                  <a:gd name="T2" fmla="*/ 163 w 186"/>
                  <a:gd name="T3" fmla="*/ 47 h 123"/>
                  <a:gd name="T4" fmla="*/ 116 w 186"/>
                  <a:gd name="T5" fmla="*/ 0 h 123"/>
                  <a:gd name="T6" fmla="*/ 77 w 186"/>
                  <a:gd name="T7" fmla="*/ 21 h 123"/>
                  <a:gd name="T8" fmla="*/ 57 w 186"/>
                  <a:gd name="T9" fmla="*/ 15 h 123"/>
                  <a:gd name="T10" fmla="*/ 21 w 186"/>
                  <a:gd name="T11" fmla="*/ 49 h 123"/>
                  <a:gd name="T12" fmla="*/ 0 w 186"/>
                  <a:gd name="T13" fmla="*/ 84 h 123"/>
                  <a:gd name="T14" fmla="*/ 36 w 186"/>
                  <a:gd name="T15" fmla="*/ 123 h 123"/>
                  <a:gd name="T16" fmla="*/ 149 w 186"/>
                  <a:gd name="T17" fmla="*/ 123 h 123"/>
                  <a:gd name="T18" fmla="*/ 186 w 186"/>
                  <a:gd name="T19" fmla="*/ 84 h 123"/>
                  <a:gd name="T20" fmla="*/ 163 w 186"/>
                  <a:gd name="T21" fmla="*/ 49 h 123"/>
                  <a:gd name="T22" fmla="*/ 149 w 186"/>
                  <a:gd name="T23" fmla="*/ 117 h 123"/>
                  <a:gd name="T24" fmla="*/ 36 w 186"/>
                  <a:gd name="T25" fmla="*/ 117 h 123"/>
                  <a:gd name="T26" fmla="*/ 6 w 186"/>
                  <a:gd name="T27" fmla="*/ 84 h 123"/>
                  <a:gd name="T28" fmla="*/ 25 w 186"/>
                  <a:gd name="T29" fmla="*/ 54 h 123"/>
                  <a:gd name="T30" fmla="*/ 27 w 186"/>
                  <a:gd name="T31" fmla="*/ 51 h 123"/>
                  <a:gd name="T32" fmla="*/ 57 w 186"/>
                  <a:gd name="T33" fmla="*/ 21 h 123"/>
                  <a:gd name="T34" fmla="*/ 76 w 186"/>
                  <a:gd name="T35" fmla="*/ 28 h 123"/>
                  <a:gd name="T36" fmla="*/ 79 w 186"/>
                  <a:gd name="T37" fmla="*/ 28 h 123"/>
                  <a:gd name="T38" fmla="*/ 81 w 186"/>
                  <a:gd name="T39" fmla="*/ 27 h 123"/>
                  <a:gd name="T40" fmla="*/ 116 w 186"/>
                  <a:gd name="T41" fmla="*/ 6 h 123"/>
                  <a:gd name="T42" fmla="*/ 157 w 186"/>
                  <a:gd name="T43" fmla="*/ 47 h 123"/>
                  <a:gd name="T44" fmla="*/ 157 w 186"/>
                  <a:gd name="T45" fmla="*/ 51 h 123"/>
                  <a:gd name="T46" fmla="*/ 159 w 186"/>
                  <a:gd name="T47" fmla="*/ 54 h 123"/>
                  <a:gd name="T48" fmla="*/ 180 w 186"/>
                  <a:gd name="T49" fmla="*/ 84 h 123"/>
                  <a:gd name="T50" fmla="*/ 149 w 186"/>
                  <a:gd name="T51" fmla="*/ 117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6" h="123">
                    <a:moveTo>
                      <a:pt x="163" y="49"/>
                    </a:moveTo>
                    <a:cubicBezTo>
                      <a:pt x="163" y="48"/>
                      <a:pt x="163" y="48"/>
                      <a:pt x="163" y="47"/>
                    </a:cubicBezTo>
                    <a:cubicBezTo>
                      <a:pt x="163" y="21"/>
                      <a:pt x="142" y="0"/>
                      <a:pt x="116" y="0"/>
                    </a:cubicBezTo>
                    <a:cubicBezTo>
                      <a:pt x="101" y="0"/>
                      <a:pt x="86" y="8"/>
                      <a:pt x="77" y="21"/>
                    </a:cubicBezTo>
                    <a:cubicBezTo>
                      <a:pt x="71" y="17"/>
                      <a:pt x="64" y="15"/>
                      <a:pt x="57" y="15"/>
                    </a:cubicBezTo>
                    <a:cubicBezTo>
                      <a:pt x="38" y="15"/>
                      <a:pt x="22" y="30"/>
                      <a:pt x="21" y="49"/>
                    </a:cubicBezTo>
                    <a:cubicBezTo>
                      <a:pt x="8" y="55"/>
                      <a:pt x="0" y="69"/>
                      <a:pt x="0" y="84"/>
                    </a:cubicBezTo>
                    <a:cubicBezTo>
                      <a:pt x="0" y="105"/>
                      <a:pt x="16" y="123"/>
                      <a:pt x="36" y="123"/>
                    </a:cubicBezTo>
                    <a:cubicBezTo>
                      <a:pt x="149" y="123"/>
                      <a:pt x="149" y="123"/>
                      <a:pt x="149" y="123"/>
                    </a:cubicBezTo>
                    <a:cubicBezTo>
                      <a:pt x="169" y="123"/>
                      <a:pt x="186" y="105"/>
                      <a:pt x="186" y="84"/>
                    </a:cubicBezTo>
                    <a:cubicBezTo>
                      <a:pt x="186" y="69"/>
                      <a:pt x="177" y="55"/>
                      <a:pt x="163" y="49"/>
                    </a:cubicBezTo>
                    <a:close/>
                    <a:moveTo>
                      <a:pt x="149" y="117"/>
                    </a:moveTo>
                    <a:cubicBezTo>
                      <a:pt x="36" y="117"/>
                      <a:pt x="36" y="117"/>
                      <a:pt x="36" y="117"/>
                    </a:cubicBezTo>
                    <a:cubicBezTo>
                      <a:pt x="19" y="117"/>
                      <a:pt x="6" y="102"/>
                      <a:pt x="6" y="84"/>
                    </a:cubicBezTo>
                    <a:cubicBezTo>
                      <a:pt x="6" y="71"/>
                      <a:pt x="13" y="59"/>
                      <a:pt x="25" y="54"/>
                    </a:cubicBezTo>
                    <a:cubicBezTo>
                      <a:pt x="26" y="54"/>
                      <a:pt x="27" y="52"/>
                      <a:pt x="27" y="51"/>
                    </a:cubicBezTo>
                    <a:cubicBezTo>
                      <a:pt x="27" y="34"/>
                      <a:pt x="40" y="21"/>
                      <a:pt x="57" y="21"/>
                    </a:cubicBezTo>
                    <a:cubicBezTo>
                      <a:pt x="64" y="21"/>
                      <a:pt x="71" y="23"/>
                      <a:pt x="76" y="28"/>
                    </a:cubicBezTo>
                    <a:cubicBezTo>
                      <a:pt x="77" y="28"/>
                      <a:pt x="78" y="29"/>
                      <a:pt x="79" y="28"/>
                    </a:cubicBezTo>
                    <a:cubicBezTo>
                      <a:pt x="79" y="28"/>
                      <a:pt x="80" y="28"/>
                      <a:pt x="81" y="27"/>
                    </a:cubicBezTo>
                    <a:cubicBezTo>
                      <a:pt x="88" y="14"/>
                      <a:pt x="102" y="6"/>
                      <a:pt x="116" y="6"/>
                    </a:cubicBezTo>
                    <a:cubicBezTo>
                      <a:pt x="139" y="6"/>
                      <a:pt x="157" y="25"/>
                      <a:pt x="157" y="47"/>
                    </a:cubicBezTo>
                    <a:cubicBezTo>
                      <a:pt x="157" y="48"/>
                      <a:pt x="157" y="49"/>
                      <a:pt x="157" y="51"/>
                    </a:cubicBezTo>
                    <a:cubicBezTo>
                      <a:pt x="157" y="52"/>
                      <a:pt x="158" y="53"/>
                      <a:pt x="159" y="54"/>
                    </a:cubicBezTo>
                    <a:cubicBezTo>
                      <a:pt x="172" y="58"/>
                      <a:pt x="180" y="70"/>
                      <a:pt x="180" y="84"/>
                    </a:cubicBezTo>
                    <a:cubicBezTo>
                      <a:pt x="180" y="102"/>
                      <a:pt x="166" y="117"/>
                      <a:pt x="149" y="117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45" name="Freeform 179"/>
              <p:cNvSpPr>
                <a:spLocks noEditPoints="1"/>
              </p:cNvSpPr>
              <p:nvPr/>
            </p:nvSpPr>
            <p:spPr bwMode="auto">
              <a:xfrm>
                <a:off x="5055" y="-1864"/>
                <a:ext cx="442" cy="291"/>
              </a:xfrm>
              <a:custGeom>
                <a:avLst/>
                <a:gdLst>
                  <a:gd name="T0" fmla="*/ 97 w 187"/>
                  <a:gd name="T1" fmla="*/ 37 h 123"/>
                  <a:gd name="T2" fmla="*/ 94 w 187"/>
                  <a:gd name="T3" fmla="*/ 40 h 123"/>
                  <a:gd name="T4" fmla="*/ 97 w 187"/>
                  <a:gd name="T5" fmla="*/ 43 h 123"/>
                  <a:gd name="T6" fmla="*/ 121 w 187"/>
                  <a:gd name="T7" fmla="*/ 68 h 123"/>
                  <a:gd name="T8" fmla="*/ 97 w 187"/>
                  <a:gd name="T9" fmla="*/ 92 h 123"/>
                  <a:gd name="T10" fmla="*/ 74 w 187"/>
                  <a:gd name="T11" fmla="*/ 75 h 123"/>
                  <a:gd name="T12" fmla="*/ 80 w 187"/>
                  <a:gd name="T13" fmla="*/ 77 h 123"/>
                  <a:gd name="T14" fmla="*/ 80 w 187"/>
                  <a:gd name="T15" fmla="*/ 77 h 123"/>
                  <a:gd name="T16" fmla="*/ 83 w 187"/>
                  <a:gd name="T17" fmla="*/ 76 h 123"/>
                  <a:gd name="T18" fmla="*/ 83 w 187"/>
                  <a:gd name="T19" fmla="*/ 73 h 123"/>
                  <a:gd name="T20" fmla="*/ 75 w 187"/>
                  <a:gd name="T21" fmla="*/ 50 h 123"/>
                  <a:gd name="T22" fmla="*/ 73 w 187"/>
                  <a:gd name="T23" fmla="*/ 48 h 123"/>
                  <a:gd name="T24" fmla="*/ 70 w 187"/>
                  <a:gd name="T25" fmla="*/ 49 h 123"/>
                  <a:gd name="T26" fmla="*/ 55 w 187"/>
                  <a:gd name="T27" fmla="*/ 67 h 123"/>
                  <a:gd name="T28" fmla="*/ 54 w 187"/>
                  <a:gd name="T29" fmla="*/ 70 h 123"/>
                  <a:gd name="T30" fmla="*/ 57 w 187"/>
                  <a:gd name="T31" fmla="*/ 72 h 123"/>
                  <a:gd name="T32" fmla="*/ 67 w 187"/>
                  <a:gd name="T33" fmla="*/ 74 h 123"/>
                  <a:gd name="T34" fmla="*/ 97 w 187"/>
                  <a:gd name="T35" fmla="*/ 98 h 123"/>
                  <a:gd name="T36" fmla="*/ 127 w 187"/>
                  <a:gd name="T37" fmla="*/ 68 h 123"/>
                  <a:gd name="T38" fmla="*/ 97 w 187"/>
                  <a:gd name="T39" fmla="*/ 37 h 123"/>
                  <a:gd name="T40" fmla="*/ 63 w 187"/>
                  <a:gd name="T41" fmla="*/ 67 h 123"/>
                  <a:gd name="T42" fmla="*/ 71 w 187"/>
                  <a:gd name="T43" fmla="*/ 57 h 123"/>
                  <a:gd name="T44" fmla="*/ 76 w 187"/>
                  <a:gd name="T45" fmla="*/ 70 h 123"/>
                  <a:gd name="T46" fmla="*/ 63 w 187"/>
                  <a:gd name="T47" fmla="*/ 67 h 123"/>
                  <a:gd name="T48" fmla="*/ 164 w 187"/>
                  <a:gd name="T49" fmla="*/ 49 h 123"/>
                  <a:gd name="T50" fmla="*/ 164 w 187"/>
                  <a:gd name="T51" fmla="*/ 47 h 123"/>
                  <a:gd name="T52" fmla="*/ 117 w 187"/>
                  <a:gd name="T53" fmla="*/ 0 h 123"/>
                  <a:gd name="T54" fmla="*/ 78 w 187"/>
                  <a:gd name="T55" fmla="*/ 21 h 123"/>
                  <a:gd name="T56" fmla="*/ 58 w 187"/>
                  <a:gd name="T57" fmla="*/ 15 h 123"/>
                  <a:gd name="T58" fmla="*/ 22 w 187"/>
                  <a:gd name="T59" fmla="*/ 49 h 123"/>
                  <a:gd name="T60" fmla="*/ 0 w 187"/>
                  <a:gd name="T61" fmla="*/ 84 h 123"/>
                  <a:gd name="T62" fmla="*/ 37 w 187"/>
                  <a:gd name="T63" fmla="*/ 123 h 123"/>
                  <a:gd name="T64" fmla="*/ 150 w 187"/>
                  <a:gd name="T65" fmla="*/ 123 h 123"/>
                  <a:gd name="T66" fmla="*/ 187 w 187"/>
                  <a:gd name="T67" fmla="*/ 84 h 123"/>
                  <a:gd name="T68" fmla="*/ 164 w 187"/>
                  <a:gd name="T69" fmla="*/ 49 h 123"/>
                  <a:gd name="T70" fmla="*/ 150 w 187"/>
                  <a:gd name="T71" fmla="*/ 117 h 123"/>
                  <a:gd name="T72" fmla="*/ 37 w 187"/>
                  <a:gd name="T73" fmla="*/ 117 h 123"/>
                  <a:gd name="T74" fmla="*/ 6 w 187"/>
                  <a:gd name="T75" fmla="*/ 84 h 123"/>
                  <a:gd name="T76" fmla="*/ 26 w 187"/>
                  <a:gd name="T77" fmla="*/ 54 h 123"/>
                  <a:gd name="T78" fmla="*/ 28 w 187"/>
                  <a:gd name="T79" fmla="*/ 51 h 123"/>
                  <a:gd name="T80" fmla="*/ 58 w 187"/>
                  <a:gd name="T81" fmla="*/ 21 h 123"/>
                  <a:gd name="T82" fmla="*/ 77 w 187"/>
                  <a:gd name="T83" fmla="*/ 28 h 123"/>
                  <a:gd name="T84" fmla="*/ 79 w 187"/>
                  <a:gd name="T85" fmla="*/ 28 h 123"/>
                  <a:gd name="T86" fmla="*/ 81 w 187"/>
                  <a:gd name="T87" fmla="*/ 27 h 123"/>
                  <a:gd name="T88" fmla="*/ 117 w 187"/>
                  <a:gd name="T89" fmla="*/ 6 h 123"/>
                  <a:gd name="T90" fmla="*/ 158 w 187"/>
                  <a:gd name="T91" fmla="*/ 47 h 123"/>
                  <a:gd name="T92" fmla="*/ 158 w 187"/>
                  <a:gd name="T93" fmla="*/ 51 h 123"/>
                  <a:gd name="T94" fmla="*/ 160 w 187"/>
                  <a:gd name="T95" fmla="*/ 54 h 123"/>
                  <a:gd name="T96" fmla="*/ 181 w 187"/>
                  <a:gd name="T97" fmla="*/ 84 h 123"/>
                  <a:gd name="T98" fmla="*/ 150 w 187"/>
                  <a:gd name="T99" fmla="*/ 117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87" h="123">
                    <a:moveTo>
                      <a:pt x="97" y="37"/>
                    </a:moveTo>
                    <a:cubicBezTo>
                      <a:pt x="95" y="37"/>
                      <a:pt x="94" y="38"/>
                      <a:pt x="94" y="40"/>
                    </a:cubicBezTo>
                    <a:cubicBezTo>
                      <a:pt x="94" y="42"/>
                      <a:pt x="95" y="43"/>
                      <a:pt x="97" y="43"/>
                    </a:cubicBezTo>
                    <a:cubicBezTo>
                      <a:pt x="110" y="43"/>
                      <a:pt x="121" y="54"/>
                      <a:pt x="121" y="68"/>
                    </a:cubicBezTo>
                    <a:cubicBezTo>
                      <a:pt x="121" y="81"/>
                      <a:pt x="110" y="92"/>
                      <a:pt x="97" y="92"/>
                    </a:cubicBezTo>
                    <a:cubicBezTo>
                      <a:pt x="86" y="92"/>
                      <a:pt x="77" y="85"/>
                      <a:pt x="74" y="75"/>
                    </a:cubicBezTo>
                    <a:cubicBezTo>
                      <a:pt x="80" y="77"/>
                      <a:pt x="80" y="77"/>
                      <a:pt x="80" y="77"/>
                    </a:cubicBezTo>
                    <a:cubicBezTo>
                      <a:pt x="80" y="77"/>
                      <a:pt x="80" y="77"/>
                      <a:pt x="80" y="77"/>
                    </a:cubicBezTo>
                    <a:cubicBezTo>
                      <a:pt x="81" y="77"/>
                      <a:pt x="82" y="76"/>
                      <a:pt x="83" y="76"/>
                    </a:cubicBezTo>
                    <a:cubicBezTo>
                      <a:pt x="83" y="75"/>
                      <a:pt x="84" y="74"/>
                      <a:pt x="83" y="73"/>
                    </a:cubicBezTo>
                    <a:cubicBezTo>
                      <a:pt x="75" y="50"/>
                      <a:pt x="75" y="50"/>
                      <a:pt x="75" y="50"/>
                    </a:cubicBezTo>
                    <a:cubicBezTo>
                      <a:pt x="75" y="49"/>
                      <a:pt x="74" y="49"/>
                      <a:pt x="73" y="48"/>
                    </a:cubicBezTo>
                    <a:cubicBezTo>
                      <a:pt x="72" y="48"/>
                      <a:pt x="71" y="49"/>
                      <a:pt x="70" y="49"/>
                    </a:cubicBezTo>
                    <a:cubicBezTo>
                      <a:pt x="55" y="67"/>
                      <a:pt x="55" y="67"/>
                      <a:pt x="55" y="67"/>
                    </a:cubicBezTo>
                    <a:cubicBezTo>
                      <a:pt x="54" y="68"/>
                      <a:pt x="54" y="69"/>
                      <a:pt x="54" y="70"/>
                    </a:cubicBezTo>
                    <a:cubicBezTo>
                      <a:pt x="55" y="71"/>
                      <a:pt x="56" y="72"/>
                      <a:pt x="57" y="72"/>
                    </a:cubicBezTo>
                    <a:cubicBezTo>
                      <a:pt x="67" y="74"/>
                      <a:pt x="67" y="74"/>
                      <a:pt x="67" y="74"/>
                    </a:cubicBezTo>
                    <a:cubicBezTo>
                      <a:pt x="70" y="88"/>
                      <a:pt x="83" y="98"/>
                      <a:pt x="97" y="98"/>
                    </a:cubicBezTo>
                    <a:cubicBezTo>
                      <a:pt x="114" y="98"/>
                      <a:pt x="127" y="84"/>
                      <a:pt x="127" y="68"/>
                    </a:cubicBezTo>
                    <a:cubicBezTo>
                      <a:pt x="127" y="51"/>
                      <a:pt x="114" y="37"/>
                      <a:pt x="97" y="37"/>
                    </a:cubicBezTo>
                    <a:close/>
                    <a:moveTo>
                      <a:pt x="63" y="67"/>
                    </a:moveTo>
                    <a:cubicBezTo>
                      <a:pt x="71" y="57"/>
                      <a:pt x="71" y="57"/>
                      <a:pt x="71" y="57"/>
                    </a:cubicBezTo>
                    <a:cubicBezTo>
                      <a:pt x="76" y="70"/>
                      <a:pt x="76" y="70"/>
                      <a:pt x="76" y="70"/>
                    </a:cubicBezTo>
                    <a:lnTo>
                      <a:pt x="63" y="67"/>
                    </a:lnTo>
                    <a:close/>
                    <a:moveTo>
                      <a:pt x="164" y="49"/>
                    </a:moveTo>
                    <a:cubicBezTo>
                      <a:pt x="164" y="48"/>
                      <a:pt x="164" y="48"/>
                      <a:pt x="164" y="47"/>
                    </a:cubicBezTo>
                    <a:cubicBezTo>
                      <a:pt x="164" y="21"/>
                      <a:pt x="143" y="0"/>
                      <a:pt x="117" y="0"/>
                    </a:cubicBezTo>
                    <a:cubicBezTo>
                      <a:pt x="101" y="0"/>
                      <a:pt x="87" y="8"/>
                      <a:pt x="78" y="21"/>
                    </a:cubicBezTo>
                    <a:cubicBezTo>
                      <a:pt x="72" y="17"/>
                      <a:pt x="65" y="15"/>
                      <a:pt x="58" y="15"/>
                    </a:cubicBezTo>
                    <a:cubicBezTo>
                      <a:pt x="39" y="15"/>
                      <a:pt x="23" y="30"/>
                      <a:pt x="22" y="49"/>
                    </a:cubicBezTo>
                    <a:cubicBezTo>
                      <a:pt x="9" y="55"/>
                      <a:pt x="0" y="69"/>
                      <a:pt x="0" y="84"/>
                    </a:cubicBezTo>
                    <a:cubicBezTo>
                      <a:pt x="0" y="105"/>
                      <a:pt x="17" y="123"/>
                      <a:pt x="37" y="123"/>
                    </a:cubicBezTo>
                    <a:cubicBezTo>
                      <a:pt x="150" y="123"/>
                      <a:pt x="150" y="123"/>
                      <a:pt x="150" y="123"/>
                    </a:cubicBezTo>
                    <a:cubicBezTo>
                      <a:pt x="170" y="123"/>
                      <a:pt x="187" y="105"/>
                      <a:pt x="187" y="84"/>
                    </a:cubicBezTo>
                    <a:cubicBezTo>
                      <a:pt x="187" y="69"/>
                      <a:pt x="178" y="55"/>
                      <a:pt x="164" y="49"/>
                    </a:cubicBezTo>
                    <a:close/>
                    <a:moveTo>
                      <a:pt x="150" y="117"/>
                    </a:moveTo>
                    <a:cubicBezTo>
                      <a:pt x="37" y="117"/>
                      <a:pt x="37" y="117"/>
                      <a:pt x="37" y="117"/>
                    </a:cubicBezTo>
                    <a:cubicBezTo>
                      <a:pt x="20" y="117"/>
                      <a:pt x="6" y="102"/>
                      <a:pt x="6" y="84"/>
                    </a:cubicBezTo>
                    <a:cubicBezTo>
                      <a:pt x="6" y="71"/>
                      <a:pt x="14" y="59"/>
                      <a:pt x="26" y="54"/>
                    </a:cubicBezTo>
                    <a:cubicBezTo>
                      <a:pt x="27" y="54"/>
                      <a:pt x="28" y="52"/>
                      <a:pt x="28" y="51"/>
                    </a:cubicBezTo>
                    <a:cubicBezTo>
                      <a:pt x="28" y="34"/>
                      <a:pt x="41" y="21"/>
                      <a:pt x="58" y="21"/>
                    </a:cubicBezTo>
                    <a:cubicBezTo>
                      <a:pt x="65" y="21"/>
                      <a:pt x="72" y="23"/>
                      <a:pt x="77" y="28"/>
                    </a:cubicBezTo>
                    <a:cubicBezTo>
                      <a:pt x="78" y="28"/>
                      <a:pt x="78" y="29"/>
                      <a:pt x="79" y="28"/>
                    </a:cubicBezTo>
                    <a:cubicBezTo>
                      <a:pt x="80" y="28"/>
                      <a:pt x="81" y="28"/>
                      <a:pt x="81" y="27"/>
                    </a:cubicBezTo>
                    <a:cubicBezTo>
                      <a:pt x="89" y="14"/>
                      <a:pt x="102" y="6"/>
                      <a:pt x="117" y="6"/>
                    </a:cubicBezTo>
                    <a:cubicBezTo>
                      <a:pt x="140" y="6"/>
                      <a:pt x="158" y="25"/>
                      <a:pt x="158" y="47"/>
                    </a:cubicBezTo>
                    <a:cubicBezTo>
                      <a:pt x="158" y="48"/>
                      <a:pt x="158" y="49"/>
                      <a:pt x="158" y="51"/>
                    </a:cubicBezTo>
                    <a:cubicBezTo>
                      <a:pt x="158" y="52"/>
                      <a:pt x="159" y="53"/>
                      <a:pt x="160" y="54"/>
                    </a:cubicBezTo>
                    <a:cubicBezTo>
                      <a:pt x="172" y="58"/>
                      <a:pt x="181" y="70"/>
                      <a:pt x="181" y="84"/>
                    </a:cubicBezTo>
                    <a:cubicBezTo>
                      <a:pt x="181" y="102"/>
                      <a:pt x="167" y="117"/>
                      <a:pt x="150" y="117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46" name="Freeform 180"/>
              <p:cNvSpPr>
                <a:spLocks noEditPoints="1"/>
              </p:cNvSpPr>
              <p:nvPr/>
            </p:nvSpPr>
            <p:spPr bwMode="auto">
              <a:xfrm>
                <a:off x="4341" y="-1864"/>
                <a:ext cx="440" cy="291"/>
              </a:xfrm>
              <a:custGeom>
                <a:avLst/>
                <a:gdLst>
                  <a:gd name="T0" fmla="*/ 115 w 186"/>
                  <a:gd name="T1" fmla="*/ 44 h 123"/>
                  <a:gd name="T2" fmla="*/ 117 w 186"/>
                  <a:gd name="T3" fmla="*/ 39 h 123"/>
                  <a:gd name="T4" fmla="*/ 104 w 186"/>
                  <a:gd name="T5" fmla="*/ 39 h 123"/>
                  <a:gd name="T6" fmla="*/ 102 w 186"/>
                  <a:gd name="T7" fmla="*/ 43 h 123"/>
                  <a:gd name="T8" fmla="*/ 108 w 186"/>
                  <a:gd name="T9" fmla="*/ 53 h 123"/>
                  <a:gd name="T10" fmla="*/ 110 w 186"/>
                  <a:gd name="T11" fmla="*/ 53 h 123"/>
                  <a:gd name="T12" fmla="*/ 121 w 186"/>
                  <a:gd name="T13" fmla="*/ 70 h 123"/>
                  <a:gd name="T14" fmla="*/ 103 w 186"/>
                  <a:gd name="T15" fmla="*/ 99 h 123"/>
                  <a:gd name="T16" fmla="*/ 107 w 186"/>
                  <a:gd name="T17" fmla="*/ 100 h 123"/>
                  <a:gd name="T18" fmla="*/ 115 w 186"/>
                  <a:gd name="T19" fmla="*/ 44 h 123"/>
                  <a:gd name="T20" fmla="*/ 60 w 186"/>
                  <a:gd name="T21" fmla="*/ 70 h 123"/>
                  <a:gd name="T22" fmla="*/ 72 w 186"/>
                  <a:gd name="T23" fmla="*/ 96 h 123"/>
                  <a:gd name="T24" fmla="*/ 70 w 186"/>
                  <a:gd name="T25" fmla="*/ 101 h 123"/>
                  <a:gd name="T26" fmla="*/ 73 w 186"/>
                  <a:gd name="T27" fmla="*/ 103 h 123"/>
                  <a:gd name="T28" fmla="*/ 84 w 186"/>
                  <a:gd name="T29" fmla="*/ 99 h 123"/>
                  <a:gd name="T30" fmla="*/ 81 w 186"/>
                  <a:gd name="T31" fmla="*/ 88 h 123"/>
                  <a:gd name="T32" fmla="*/ 76 w 186"/>
                  <a:gd name="T33" fmla="*/ 87 h 123"/>
                  <a:gd name="T34" fmla="*/ 66 w 186"/>
                  <a:gd name="T35" fmla="*/ 70 h 123"/>
                  <a:gd name="T36" fmla="*/ 88 w 186"/>
                  <a:gd name="T37" fmla="*/ 40 h 123"/>
                  <a:gd name="T38" fmla="*/ 164 w 186"/>
                  <a:gd name="T39" fmla="*/ 49 h 123"/>
                  <a:gd name="T40" fmla="*/ 117 w 186"/>
                  <a:gd name="T41" fmla="*/ 0 h 123"/>
                  <a:gd name="T42" fmla="*/ 58 w 186"/>
                  <a:gd name="T43" fmla="*/ 15 h 123"/>
                  <a:gd name="T44" fmla="*/ 0 w 186"/>
                  <a:gd name="T45" fmla="*/ 84 h 123"/>
                  <a:gd name="T46" fmla="*/ 150 w 186"/>
                  <a:gd name="T47" fmla="*/ 123 h 123"/>
                  <a:gd name="T48" fmla="*/ 164 w 186"/>
                  <a:gd name="T49" fmla="*/ 49 h 123"/>
                  <a:gd name="T50" fmla="*/ 37 w 186"/>
                  <a:gd name="T51" fmla="*/ 117 h 123"/>
                  <a:gd name="T52" fmla="*/ 26 w 186"/>
                  <a:gd name="T53" fmla="*/ 54 h 123"/>
                  <a:gd name="T54" fmla="*/ 58 w 186"/>
                  <a:gd name="T55" fmla="*/ 21 h 123"/>
                  <a:gd name="T56" fmla="*/ 79 w 186"/>
                  <a:gd name="T57" fmla="*/ 28 h 123"/>
                  <a:gd name="T58" fmla="*/ 117 w 186"/>
                  <a:gd name="T59" fmla="*/ 6 h 123"/>
                  <a:gd name="T60" fmla="*/ 158 w 186"/>
                  <a:gd name="T61" fmla="*/ 51 h 123"/>
                  <a:gd name="T62" fmla="*/ 180 w 186"/>
                  <a:gd name="T63" fmla="*/ 84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6" h="123">
                    <a:moveTo>
                      <a:pt x="115" y="44"/>
                    </a:moveTo>
                    <a:cubicBezTo>
                      <a:pt x="115" y="44"/>
                      <a:pt x="115" y="44"/>
                      <a:pt x="115" y="44"/>
                    </a:cubicBezTo>
                    <a:cubicBezTo>
                      <a:pt x="117" y="43"/>
                      <a:pt x="118" y="42"/>
                      <a:pt x="117" y="40"/>
                    </a:cubicBezTo>
                    <a:cubicBezTo>
                      <a:pt x="117" y="39"/>
                      <a:pt x="117" y="39"/>
                      <a:pt x="117" y="39"/>
                    </a:cubicBezTo>
                    <a:cubicBezTo>
                      <a:pt x="116" y="37"/>
                      <a:pt x="115" y="36"/>
                      <a:pt x="113" y="36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4" y="39"/>
                      <a:pt x="103" y="39"/>
                      <a:pt x="103" y="40"/>
                    </a:cubicBezTo>
                    <a:cubicBezTo>
                      <a:pt x="102" y="41"/>
                      <a:pt x="102" y="42"/>
                      <a:pt x="102" y="43"/>
                    </a:cubicBezTo>
                    <a:cubicBezTo>
                      <a:pt x="105" y="51"/>
                      <a:pt x="105" y="51"/>
                      <a:pt x="105" y="51"/>
                    </a:cubicBezTo>
                    <a:cubicBezTo>
                      <a:pt x="106" y="52"/>
                      <a:pt x="107" y="53"/>
                      <a:pt x="108" y="53"/>
                    </a:cubicBezTo>
                    <a:cubicBezTo>
                      <a:pt x="108" y="53"/>
                      <a:pt x="109" y="53"/>
                      <a:pt x="109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12" y="52"/>
                      <a:pt x="112" y="51"/>
                      <a:pt x="112" y="50"/>
                    </a:cubicBezTo>
                    <a:cubicBezTo>
                      <a:pt x="118" y="55"/>
                      <a:pt x="121" y="62"/>
                      <a:pt x="121" y="70"/>
                    </a:cubicBezTo>
                    <a:cubicBezTo>
                      <a:pt x="121" y="81"/>
                      <a:pt x="114" y="90"/>
                      <a:pt x="105" y="95"/>
                    </a:cubicBezTo>
                    <a:cubicBezTo>
                      <a:pt x="103" y="95"/>
                      <a:pt x="102" y="97"/>
                      <a:pt x="103" y="99"/>
                    </a:cubicBezTo>
                    <a:cubicBezTo>
                      <a:pt x="104" y="100"/>
                      <a:pt x="105" y="101"/>
                      <a:pt x="106" y="101"/>
                    </a:cubicBezTo>
                    <a:cubicBezTo>
                      <a:pt x="106" y="101"/>
                      <a:pt x="107" y="100"/>
                      <a:pt x="107" y="100"/>
                    </a:cubicBezTo>
                    <a:cubicBezTo>
                      <a:pt x="119" y="95"/>
                      <a:pt x="127" y="83"/>
                      <a:pt x="127" y="70"/>
                    </a:cubicBezTo>
                    <a:cubicBezTo>
                      <a:pt x="127" y="59"/>
                      <a:pt x="122" y="50"/>
                      <a:pt x="115" y="44"/>
                    </a:cubicBezTo>
                    <a:close/>
                    <a:moveTo>
                      <a:pt x="84" y="38"/>
                    </a:moveTo>
                    <a:cubicBezTo>
                      <a:pt x="70" y="42"/>
                      <a:pt x="60" y="55"/>
                      <a:pt x="60" y="70"/>
                    </a:cubicBezTo>
                    <a:cubicBezTo>
                      <a:pt x="60" y="80"/>
                      <a:pt x="64" y="89"/>
                      <a:pt x="72" y="96"/>
                    </a:cubicBezTo>
                    <a:cubicBezTo>
                      <a:pt x="72" y="96"/>
                      <a:pt x="72" y="96"/>
                      <a:pt x="72" y="96"/>
                    </a:cubicBezTo>
                    <a:cubicBezTo>
                      <a:pt x="70" y="96"/>
                      <a:pt x="69" y="98"/>
                      <a:pt x="69" y="99"/>
                    </a:cubicBezTo>
                    <a:cubicBezTo>
                      <a:pt x="70" y="101"/>
                      <a:pt x="70" y="101"/>
                      <a:pt x="70" y="101"/>
                    </a:cubicBezTo>
                    <a:cubicBezTo>
                      <a:pt x="70" y="102"/>
                      <a:pt x="71" y="103"/>
                      <a:pt x="73" y="103"/>
                    </a:cubicBezTo>
                    <a:cubicBezTo>
                      <a:pt x="73" y="103"/>
                      <a:pt x="73" y="103"/>
                      <a:pt x="73" y="103"/>
                    </a:cubicBezTo>
                    <a:cubicBezTo>
                      <a:pt x="82" y="101"/>
                      <a:pt x="82" y="101"/>
                      <a:pt x="82" y="101"/>
                    </a:cubicBezTo>
                    <a:cubicBezTo>
                      <a:pt x="83" y="101"/>
                      <a:pt x="84" y="100"/>
                      <a:pt x="84" y="99"/>
                    </a:cubicBezTo>
                    <a:cubicBezTo>
                      <a:pt x="84" y="99"/>
                      <a:pt x="85" y="98"/>
                      <a:pt x="84" y="97"/>
                    </a:cubicBezTo>
                    <a:cubicBezTo>
                      <a:pt x="81" y="88"/>
                      <a:pt x="81" y="88"/>
                      <a:pt x="81" y="88"/>
                    </a:cubicBezTo>
                    <a:cubicBezTo>
                      <a:pt x="81" y="87"/>
                      <a:pt x="79" y="86"/>
                      <a:pt x="78" y="86"/>
                    </a:cubicBezTo>
                    <a:cubicBezTo>
                      <a:pt x="76" y="87"/>
                      <a:pt x="76" y="87"/>
                      <a:pt x="76" y="87"/>
                    </a:cubicBezTo>
                    <a:cubicBezTo>
                      <a:pt x="75" y="87"/>
                      <a:pt x="74" y="88"/>
                      <a:pt x="74" y="89"/>
                    </a:cubicBezTo>
                    <a:cubicBezTo>
                      <a:pt x="69" y="84"/>
                      <a:pt x="66" y="77"/>
                      <a:pt x="66" y="70"/>
                    </a:cubicBezTo>
                    <a:cubicBezTo>
                      <a:pt x="66" y="58"/>
                      <a:pt x="74" y="47"/>
                      <a:pt x="86" y="43"/>
                    </a:cubicBezTo>
                    <a:cubicBezTo>
                      <a:pt x="87" y="43"/>
                      <a:pt x="88" y="41"/>
                      <a:pt x="88" y="40"/>
                    </a:cubicBezTo>
                    <a:cubicBezTo>
                      <a:pt x="87" y="38"/>
                      <a:pt x="85" y="37"/>
                      <a:pt x="84" y="38"/>
                    </a:cubicBezTo>
                    <a:close/>
                    <a:moveTo>
                      <a:pt x="164" y="49"/>
                    </a:moveTo>
                    <a:cubicBezTo>
                      <a:pt x="164" y="48"/>
                      <a:pt x="164" y="48"/>
                      <a:pt x="164" y="47"/>
                    </a:cubicBezTo>
                    <a:cubicBezTo>
                      <a:pt x="164" y="21"/>
                      <a:pt x="143" y="0"/>
                      <a:pt x="117" y="0"/>
                    </a:cubicBezTo>
                    <a:cubicBezTo>
                      <a:pt x="101" y="0"/>
                      <a:pt x="86" y="8"/>
                      <a:pt x="78" y="21"/>
                    </a:cubicBezTo>
                    <a:cubicBezTo>
                      <a:pt x="72" y="17"/>
                      <a:pt x="65" y="15"/>
                      <a:pt x="58" y="15"/>
                    </a:cubicBezTo>
                    <a:cubicBezTo>
                      <a:pt x="38" y="15"/>
                      <a:pt x="23" y="30"/>
                      <a:pt x="22" y="49"/>
                    </a:cubicBezTo>
                    <a:cubicBezTo>
                      <a:pt x="9" y="55"/>
                      <a:pt x="0" y="69"/>
                      <a:pt x="0" y="84"/>
                    </a:cubicBezTo>
                    <a:cubicBezTo>
                      <a:pt x="0" y="105"/>
                      <a:pt x="17" y="123"/>
                      <a:pt x="37" y="123"/>
                    </a:cubicBezTo>
                    <a:cubicBezTo>
                      <a:pt x="150" y="123"/>
                      <a:pt x="150" y="123"/>
                      <a:pt x="150" y="123"/>
                    </a:cubicBezTo>
                    <a:cubicBezTo>
                      <a:pt x="170" y="123"/>
                      <a:pt x="186" y="105"/>
                      <a:pt x="186" y="84"/>
                    </a:cubicBezTo>
                    <a:cubicBezTo>
                      <a:pt x="186" y="69"/>
                      <a:pt x="177" y="55"/>
                      <a:pt x="164" y="49"/>
                    </a:cubicBezTo>
                    <a:close/>
                    <a:moveTo>
                      <a:pt x="150" y="117"/>
                    </a:moveTo>
                    <a:cubicBezTo>
                      <a:pt x="37" y="117"/>
                      <a:pt x="37" y="117"/>
                      <a:pt x="37" y="117"/>
                    </a:cubicBezTo>
                    <a:cubicBezTo>
                      <a:pt x="20" y="117"/>
                      <a:pt x="6" y="102"/>
                      <a:pt x="6" y="84"/>
                    </a:cubicBezTo>
                    <a:cubicBezTo>
                      <a:pt x="6" y="71"/>
                      <a:pt x="14" y="59"/>
                      <a:pt x="26" y="54"/>
                    </a:cubicBezTo>
                    <a:cubicBezTo>
                      <a:pt x="27" y="54"/>
                      <a:pt x="28" y="52"/>
                      <a:pt x="28" y="51"/>
                    </a:cubicBezTo>
                    <a:cubicBezTo>
                      <a:pt x="28" y="34"/>
                      <a:pt x="41" y="21"/>
                      <a:pt x="58" y="21"/>
                    </a:cubicBezTo>
                    <a:cubicBezTo>
                      <a:pt x="65" y="21"/>
                      <a:pt x="71" y="23"/>
                      <a:pt x="77" y="28"/>
                    </a:cubicBezTo>
                    <a:cubicBezTo>
                      <a:pt x="77" y="28"/>
                      <a:pt x="78" y="29"/>
                      <a:pt x="79" y="28"/>
                    </a:cubicBezTo>
                    <a:cubicBezTo>
                      <a:pt x="80" y="28"/>
                      <a:pt x="81" y="28"/>
                      <a:pt x="81" y="27"/>
                    </a:cubicBezTo>
                    <a:cubicBezTo>
                      <a:pt x="88" y="14"/>
                      <a:pt x="102" y="6"/>
                      <a:pt x="117" y="6"/>
                    </a:cubicBezTo>
                    <a:cubicBezTo>
                      <a:pt x="140" y="6"/>
                      <a:pt x="158" y="25"/>
                      <a:pt x="158" y="47"/>
                    </a:cubicBezTo>
                    <a:cubicBezTo>
                      <a:pt x="158" y="48"/>
                      <a:pt x="158" y="49"/>
                      <a:pt x="158" y="51"/>
                    </a:cubicBezTo>
                    <a:cubicBezTo>
                      <a:pt x="158" y="52"/>
                      <a:pt x="159" y="53"/>
                      <a:pt x="160" y="54"/>
                    </a:cubicBezTo>
                    <a:cubicBezTo>
                      <a:pt x="172" y="58"/>
                      <a:pt x="180" y="70"/>
                      <a:pt x="180" y="84"/>
                    </a:cubicBezTo>
                    <a:cubicBezTo>
                      <a:pt x="180" y="102"/>
                      <a:pt x="167" y="117"/>
                      <a:pt x="150" y="117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47" name="Freeform 181"/>
              <p:cNvSpPr>
                <a:spLocks noEditPoints="1"/>
              </p:cNvSpPr>
              <p:nvPr/>
            </p:nvSpPr>
            <p:spPr bwMode="auto">
              <a:xfrm>
                <a:off x="3743" y="-1947"/>
                <a:ext cx="208" cy="454"/>
              </a:xfrm>
              <a:custGeom>
                <a:avLst/>
                <a:gdLst>
                  <a:gd name="T0" fmla="*/ 49 w 88"/>
                  <a:gd name="T1" fmla="*/ 96 h 192"/>
                  <a:gd name="T2" fmla="*/ 87 w 88"/>
                  <a:gd name="T3" fmla="*/ 58 h 192"/>
                  <a:gd name="T4" fmla="*/ 88 w 88"/>
                  <a:gd name="T5" fmla="*/ 56 h 192"/>
                  <a:gd name="T6" fmla="*/ 87 w 88"/>
                  <a:gd name="T7" fmla="*/ 54 h 192"/>
                  <a:gd name="T8" fmla="*/ 48 w 88"/>
                  <a:gd name="T9" fmla="*/ 14 h 192"/>
                  <a:gd name="T10" fmla="*/ 48 w 88"/>
                  <a:gd name="T11" fmla="*/ 3 h 192"/>
                  <a:gd name="T12" fmla="*/ 45 w 88"/>
                  <a:gd name="T13" fmla="*/ 0 h 192"/>
                  <a:gd name="T14" fmla="*/ 42 w 88"/>
                  <a:gd name="T15" fmla="*/ 3 h 192"/>
                  <a:gd name="T16" fmla="*/ 42 w 88"/>
                  <a:gd name="T17" fmla="*/ 91 h 192"/>
                  <a:gd name="T18" fmla="*/ 5 w 88"/>
                  <a:gd name="T19" fmla="*/ 54 h 192"/>
                  <a:gd name="T20" fmla="*/ 1 w 88"/>
                  <a:gd name="T21" fmla="*/ 54 h 192"/>
                  <a:gd name="T22" fmla="*/ 1 w 88"/>
                  <a:gd name="T23" fmla="*/ 58 h 192"/>
                  <a:gd name="T24" fmla="*/ 39 w 88"/>
                  <a:gd name="T25" fmla="*/ 96 h 192"/>
                  <a:gd name="T26" fmla="*/ 1 w 88"/>
                  <a:gd name="T27" fmla="*/ 134 h 192"/>
                  <a:gd name="T28" fmla="*/ 1 w 88"/>
                  <a:gd name="T29" fmla="*/ 139 h 192"/>
                  <a:gd name="T30" fmla="*/ 3 w 88"/>
                  <a:gd name="T31" fmla="*/ 139 h 192"/>
                  <a:gd name="T32" fmla="*/ 5 w 88"/>
                  <a:gd name="T33" fmla="*/ 139 h 192"/>
                  <a:gd name="T34" fmla="*/ 42 w 88"/>
                  <a:gd name="T35" fmla="*/ 102 h 192"/>
                  <a:gd name="T36" fmla="*/ 42 w 88"/>
                  <a:gd name="T37" fmla="*/ 189 h 192"/>
                  <a:gd name="T38" fmla="*/ 45 w 88"/>
                  <a:gd name="T39" fmla="*/ 192 h 192"/>
                  <a:gd name="T40" fmla="*/ 48 w 88"/>
                  <a:gd name="T41" fmla="*/ 189 h 192"/>
                  <a:gd name="T42" fmla="*/ 48 w 88"/>
                  <a:gd name="T43" fmla="*/ 178 h 192"/>
                  <a:gd name="T44" fmla="*/ 87 w 88"/>
                  <a:gd name="T45" fmla="*/ 139 h 192"/>
                  <a:gd name="T46" fmla="*/ 88 w 88"/>
                  <a:gd name="T47" fmla="*/ 137 h 192"/>
                  <a:gd name="T48" fmla="*/ 87 w 88"/>
                  <a:gd name="T49" fmla="*/ 135 h 192"/>
                  <a:gd name="T50" fmla="*/ 49 w 88"/>
                  <a:gd name="T51" fmla="*/ 96 h 192"/>
                  <a:gd name="T52" fmla="*/ 48 w 88"/>
                  <a:gd name="T53" fmla="*/ 23 h 192"/>
                  <a:gd name="T54" fmla="*/ 81 w 88"/>
                  <a:gd name="T55" fmla="*/ 56 h 192"/>
                  <a:gd name="T56" fmla="*/ 48 w 88"/>
                  <a:gd name="T57" fmla="*/ 89 h 192"/>
                  <a:gd name="T58" fmla="*/ 48 w 88"/>
                  <a:gd name="T59" fmla="*/ 23 h 192"/>
                  <a:gd name="T60" fmla="*/ 48 w 88"/>
                  <a:gd name="T61" fmla="*/ 170 h 192"/>
                  <a:gd name="T62" fmla="*/ 48 w 88"/>
                  <a:gd name="T63" fmla="*/ 104 h 192"/>
                  <a:gd name="T64" fmla="*/ 81 w 88"/>
                  <a:gd name="T65" fmla="*/ 137 h 192"/>
                  <a:gd name="T66" fmla="*/ 48 w 88"/>
                  <a:gd name="T67" fmla="*/ 17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8" h="192">
                    <a:moveTo>
                      <a:pt x="49" y="96"/>
                    </a:moveTo>
                    <a:cubicBezTo>
                      <a:pt x="87" y="58"/>
                      <a:pt x="87" y="58"/>
                      <a:pt x="87" y="58"/>
                    </a:cubicBezTo>
                    <a:cubicBezTo>
                      <a:pt x="88" y="57"/>
                      <a:pt x="88" y="57"/>
                      <a:pt x="88" y="56"/>
                    </a:cubicBezTo>
                    <a:cubicBezTo>
                      <a:pt x="88" y="55"/>
                      <a:pt x="88" y="54"/>
                      <a:pt x="87" y="54"/>
                    </a:cubicBezTo>
                    <a:cubicBezTo>
                      <a:pt x="48" y="14"/>
                      <a:pt x="48" y="14"/>
                      <a:pt x="48" y="14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2"/>
                      <a:pt x="47" y="0"/>
                      <a:pt x="45" y="0"/>
                    </a:cubicBezTo>
                    <a:cubicBezTo>
                      <a:pt x="43" y="0"/>
                      <a:pt x="42" y="2"/>
                      <a:pt x="42" y="3"/>
                    </a:cubicBezTo>
                    <a:cubicBezTo>
                      <a:pt x="42" y="91"/>
                      <a:pt x="42" y="91"/>
                      <a:pt x="42" y="91"/>
                    </a:cubicBezTo>
                    <a:cubicBezTo>
                      <a:pt x="5" y="54"/>
                      <a:pt x="5" y="54"/>
                      <a:pt x="5" y="54"/>
                    </a:cubicBezTo>
                    <a:cubicBezTo>
                      <a:pt x="4" y="53"/>
                      <a:pt x="2" y="53"/>
                      <a:pt x="1" y="54"/>
                    </a:cubicBezTo>
                    <a:cubicBezTo>
                      <a:pt x="0" y="55"/>
                      <a:pt x="0" y="57"/>
                      <a:pt x="1" y="58"/>
                    </a:cubicBezTo>
                    <a:cubicBezTo>
                      <a:pt x="39" y="96"/>
                      <a:pt x="39" y="96"/>
                      <a:pt x="39" y="96"/>
                    </a:cubicBezTo>
                    <a:cubicBezTo>
                      <a:pt x="1" y="134"/>
                      <a:pt x="1" y="134"/>
                      <a:pt x="1" y="134"/>
                    </a:cubicBezTo>
                    <a:cubicBezTo>
                      <a:pt x="0" y="135"/>
                      <a:pt x="0" y="137"/>
                      <a:pt x="1" y="139"/>
                    </a:cubicBezTo>
                    <a:cubicBezTo>
                      <a:pt x="2" y="139"/>
                      <a:pt x="2" y="139"/>
                      <a:pt x="3" y="139"/>
                    </a:cubicBezTo>
                    <a:cubicBezTo>
                      <a:pt x="4" y="139"/>
                      <a:pt x="5" y="139"/>
                      <a:pt x="5" y="139"/>
                    </a:cubicBezTo>
                    <a:cubicBezTo>
                      <a:pt x="42" y="102"/>
                      <a:pt x="42" y="102"/>
                      <a:pt x="42" y="102"/>
                    </a:cubicBezTo>
                    <a:cubicBezTo>
                      <a:pt x="42" y="189"/>
                      <a:pt x="42" y="189"/>
                      <a:pt x="42" y="189"/>
                    </a:cubicBezTo>
                    <a:cubicBezTo>
                      <a:pt x="42" y="191"/>
                      <a:pt x="43" y="192"/>
                      <a:pt x="45" y="192"/>
                    </a:cubicBezTo>
                    <a:cubicBezTo>
                      <a:pt x="47" y="192"/>
                      <a:pt x="48" y="191"/>
                      <a:pt x="48" y="189"/>
                    </a:cubicBezTo>
                    <a:cubicBezTo>
                      <a:pt x="48" y="178"/>
                      <a:pt x="48" y="178"/>
                      <a:pt x="48" y="178"/>
                    </a:cubicBezTo>
                    <a:cubicBezTo>
                      <a:pt x="87" y="139"/>
                      <a:pt x="87" y="139"/>
                      <a:pt x="87" y="139"/>
                    </a:cubicBezTo>
                    <a:cubicBezTo>
                      <a:pt x="88" y="138"/>
                      <a:pt x="88" y="138"/>
                      <a:pt x="88" y="137"/>
                    </a:cubicBezTo>
                    <a:cubicBezTo>
                      <a:pt x="88" y="136"/>
                      <a:pt x="88" y="135"/>
                      <a:pt x="87" y="135"/>
                    </a:cubicBezTo>
                    <a:lnTo>
                      <a:pt x="49" y="96"/>
                    </a:lnTo>
                    <a:close/>
                    <a:moveTo>
                      <a:pt x="48" y="23"/>
                    </a:moveTo>
                    <a:cubicBezTo>
                      <a:pt x="81" y="56"/>
                      <a:pt x="81" y="56"/>
                      <a:pt x="81" y="56"/>
                    </a:cubicBezTo>
                    <a:cubicBezTo>
                      <a:pt x="48" y="89"/>
                      <a:pt x="48" y="89"/>
                      <a:pt x="48" y="89"/>
                    </a:cubicBezTo>
                    <a:lnTo>
                      <a:pt x="48" y="23"/>
                    </a:lnTo>
                    <a:close/>
                    <a:moveTo>
                      <a:pt x="48" y="170"/>
                    </a:moveTo>
                    <a:cubicBezTo>
                      <a:pt x="48" y="104"/>
                      <a:pt x="48" y="104"/>
                      <a:pt x="48" y="104"/>
                    </a:cubicBezTo>
                    <a:cubicBezTo>
                      <a:pt x="81" y="137"/>
                      <a:pt x="81" y="137"/>
                      <a:pt x="81" y="137"/>
                    </a:cubicBezTo>
                    <a:lnTo>
                      <a:pt x="48" y="170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48" name="Freeform 182"/>
              <p:cNvSpPr>
                <a:spLocks noEditPoints="1"/>
              </p:cNvSpPr>
              <p:nvPr/>
            </p:nvSpPr>
            <p:spPr bwMode="auto">
              <a:xfrm>
                <a:off x="2949" y="-1911"/>
                <a:ext cx="369" cy="385"/>
              </a:xfrm>
              <a:custGeom>
                <a:avLst/>
                <a:gdLst>
                  <a:gd name="T0" fmla="*/ 57 w 156"/>
                  <a:gd name="T1" fmla="*/ 48 h 163"/>
                  <a:gd name="T2" fmla="*/ 99 w 156"/>
                  <a:gd name="T3" fmla="*/ 48 h 163"/>
                  <a:gd name="T4" fmla="*/ 102 w 156"/>
                  <a:gd name="T5" fmla="*/ 45 h 163"/>
                  <a:gd name="T6" fmla="*/ 102 w 156"/>
                  <a:gd name="T7" fmla="*/ 3 h 163"/>
                  <a:gd name="T8" fmla="*/ 99 w 156"/>
                  <a:gd name="T9" fmla="*/ 0 h 163"/>
                  <a:gd name="T10" fmla="*/ 57 w 156"/>
                  <a:gd name="T11" fmla="*/ 0 h 163"/>
                  <a:gd name="T12" fmla="*/ 54 w 156"/>
                  <a:gd name="T13" fmla="*/ 3 h 163"/>
                  <a:gd name="T14" fmla="*/ 54 w 156"/>
                  <a:gd name="T15" fmla="*/ 45 h 163"/>
                  <a:gd name="T16" fmla="*/ 57 w 156"/>
                  <a:gd name="T17" fmla="*/ 48 h 163"/>
                  <a:gd name="T18" fmla="*/ 60 w 156"/>
                  <a:gd name="T19" fmla="*/ 6 h 163"/>
                  <a:gd name="T20" fmla="*/ 96 w 156"/>
                  <a:gd name="T21" fmla="*/ 6 h 163"/>
                  <a:gd name="T22" fmla="*/ 96 w 156"/>
                  <a:gd name="T23" fmla="*/ 42 h 163"/>
                  <a:gd name="T24" fmla="*/ 60 w 156"/>
                  <a:gd name="T25" fmla="*/ 42 h 163"/>
                  <a:gd name="T26" fmla="*/ 60 w 156"/>
                  <a:gd name="T27" fmla="*/ 6 h 163"/>
                  <a:gd name="T28" fmla="*/ 153 w 156"/>
                  <a:gd name="T29" fmla="*/ 115 h 163"/>
                  <a:gd name="T30" fmla="*/ 111 w 156"/>
                  <a:gd name="T31" fmla="*/ 115 h 163"/>
                  <a:gd name="T32" fmla="*/ 108 w 156"/>
                  <a:gd name="T33" fmla="*/ 118 h 163"/>
                  <a:gd name="T34" fmla="*/ 108 w 156"/>
                  <a:gd name="T35" fmla="*/ 160 h 163"/>
                  <a:gd name="T36" fmla="*/ 111 w 156"/>
                  <a:gd name="T37" fmla="*/ 163 h 163"/>
                  <a:gd name="T38" fmla="*/ 153 w 156"/>
                  <a:gd name="T39" fmla="*/ 163 h 163"/>
                  <a:gd name="T40" fmla="*/ 156 w 156"/>
                  <a:gd name="T41" fmla="*/ 160 h 163"/>
                  <a:gd name="T42" fmla="*/ 156 w 156"/>
                  <a:gd name="T43" fmla="*/ 118 h 163"/>
                  <a:gd name="T44" fmla="*/ 153 w 156"/>
                  <a:gd name="T45" fmla="*/ 115 h 163"/>
                  <a:gd name="T46" fmla="*/ 150 w 156"/>
                  <a:gd name="T47" fmla="*/ 157 h 163"/>
                  <a:gd name="T48" fmla="*/ 114 w 156"/>
                  <a:gd name="T49" fmla="*/ 157 h 163"/>
                  <a:gd name="T50" fmla="*/ 114 w 156"/>
                  <a:gd name="T51" fmla="*/ 121 h 163"/>
                  <a:gd name="T52" fmla="*/ 150 w 156"/>
                  <a:gd name="T53" fmla="*/ 121 h 163"/>
                  <a:gd name="T54" fmla="*/ 150 w 156"/>
                  <a:gd name="T55" fmla="*/ 157 h 163"/>
                  <a:gd name="T56" fmla="*/ 45 w 156"/>
                  <a:gd name="T57" fmla="*/ 115 h 163"/>
                  <a:gd name="T58" fmla="*/ 3 w 156"/>
                  <a:gd name="T59" fmla="*/ 115 h 163"/>
                  <a:gd name="T60" fmla="*/ 0 w 156"/>
                  <a:gd name="T61" fmla="*/ 118 h 163"/>
                  <a:gd name="T62" fmla="*/ 0 w 156"/>
                  <a:gd name="T63" fmla="*/ 160 h 163"/>
                  <a:gd name="T64" fmla="*/ 3 w 156"/>
                  <a:gd name="T65" fmla="*/ 163 h 163"/>
                  <a:gd name="T66" fmla="*/ 45 w 156"/>
                  <a:gd name="T67" fmla="*/ 163 h 163"/>
                  <a:gd name="T68" fmla="*/ 48 w 156"/>
                  <a:gd name="T69" fmla="*/ 160 h 163"/>
                  <a:gd name="T70" fmla="*/ 48 w 156"/>
                  <a:gd name="T71" fmla="*/ 118 h 163"/>
                  <a:gd name="T72" fmla="*/ 45 w 156"/>
                  <a:gd name="T73" fmla="*/ 115 h 163"/>
                  <a:gd name="T74" fmla="*/ 42 w 156"/>
                  <a:gd name="T75" fmla="*/ 157 h 163"/>
                  <a:gd name="T76" fmla="*/ 6 w 156"/>
                  <a:gd name="T77" fmla="*/ 157 h 163"/>
                  <a:gd name="T78" fmla="*/ 6 w 156"/>
                  <a:gd name="T79" fmla="*/ 121 h 163"/>
                  <a:gd name="T80" fmla="*/ 42 w 156"/>
                  <a:gd name="T81" fmla="*/ 121 h 163"/>
                  <a:gd name="T82" fmla="*/ 42 w 156"/>
                  <a:gd name="T83" fmla="*/ 157 h 163"/>
                  <a:gd name="T84" fmla="*/ 24 w 156"/>
                  <a:gd name="T85" fmla="*/ 110 h 163"/>
                  <a:gd name="T86" fmla="*/ 27 w 156"/>
                  <a:gd name="T87" fmla="*/ 107 h 163"/>
                  <a:gd name="T88" fmla="*/ 27 w 156"/>
                  <a:gd name="T89" fmla="*/ 87 h 163"/>
                  <a:gd name="T90" fmla="*/ 129 w 156"/>
                  <a:gd name="T91" fmla="*/ 87 h 163"/>
                  <a:gd name="T92" fmla="*/ 129 w 156"/>
                  <a:gd name="T93" fmla="*/ 107 h 163"/>
                  <a:gd name="T94" fmla="*/ 132 w 156"/>
                  <a:gd name="T95" fmla="*/ 110 h 163"/>
                  <a:gd name="T96" fmla="*/ 135 w 156"/>
                  <a:gd name="T97" fmla="*/ 107 h 163"/>
                  <a:gd name="T98" fmla="*/ 135 w 156"/>
                  <a:gd name="T99" fmla="*/ 84 h 163"/>
                  <a:gd name="T100" fmla="*/ 132 w 156"/>
                  <a:gd name="T101" fmla="*/ 81 h 163"/>
                  <a:gd name="T102" fmla="*/ 81 w 156"/>
                  <a:gd name="T103" fmla="*/ 81 h 163"/>
                  <a:gd name="T104" fmla="*/ 81 w 156"/>
                  <a:gd name="T105" fmla="*/ 56 h 163"/>
                  <a:gd name="T106" fmla="*/ 78 w 156"/>
                  <a:gd name="T107" fmla="*/ 53 h 163"/>
                  <a:gd name="T108" fmla="*/ 75 w 156"/>
                  <a:gd name="T109" fmla="*/ 56 h 163"/>
                  <a:gd name="T110" fmla="*/ 75 w 156"/>
                  <a:gd name="T111" fmla="*/ 81 h 163"/>
                  <a:gd name="T112" fmla="*/ 24 w 156"/>
                  <a:gd name="T113" fmla="*/ 81 h 163"/>
                  <a:gd name="T114" fmla="*/ 21 w 156"/>
                  <a:gd name="T115" fmla="*/ 84 h 163"/>
                  <a:gd name="T116" fmla="*/ 21 w 156"/>
                  <a:gd name="T117" fmla="*/ 107 h 163"/>
                  <a:gd name="T118" fmla="*/ 24 w 156"/>
                  <a:gd name="T119" fmla="*/ 110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6" h="163">
                    <a:moveTo>
                      <a:pt x="57" y="48"/>
                    </a:moveTo>
                    <a:cubicBezTo>
                      <a:pt x="99" y="48"/>
                      <a:pt x="99" y="48"/>
                      <a:pt x="99" y="48"/>
                    </a:cubicBezTo>
                    <a:cubicBezTo>
                      <a:pt x="101" y="48"/>
                      <a:pt x="102" y="46"/>
                      <a:pt x="102" y="45"/>
                    </a:cubicBezTo>
                    <a:cubicBezTo>
                      <a:pt x="102" y="3"/>
                      <a:pt x="102" y="3"/>
                      <a:pt x="102" y="3"/>
                    </a:cubicBezTo>
                    <a:cubicBezTo>
                      <a:pt x="102" y="1"/>
                      <a:pt x="101" y="0"/>
                      <a:pt x="99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5" y="0"/>
                      <a:pt x="54" y="1"/>
                      <a:pt x="54" y="3"/>
                    </a:cubicBezTo>
                    <a:cubicBezTo>
                      <a:pt x="54" y="45"/>
                      <a:pt x="54" y="45"/>
                      <a:pt x="54" y="45"/>
                    </a:cubicBezTo>
                    <a:cubicBezTo>
                      <a:pt x="54" y="46"/>
                      <a:pt x="55" y="48"/>
                      <a:pt x="57" y="48"/>
                    </a:cubicBezTo>
                    <a:close/>
                    <a:moveTo>
                      <a:pt x="60" y="6"/>
                    </a:moveTo>
                    <a:cubicBezTo>
                      <a:pt x="96" y="6"/>
                      <a:pt x="96" y="6"/>
                      <a:pt x="96" y="6"/>
                    </a:cubicBezTo>
                    <a:cubicBezTo>
                      <a:pt x="96" y="42"/>
                      <a:pt x="96" y="42"/>
                      <a:pt x="96" y="42"/>
                    </a:cubicBezTo>
                    <a:cubicBezTo>
                      <a:pt x="60" y="42"/>
                      <a:pt x="60" y="42"/>
                      <a:pt x="60" y="42"/>
                    </a:cubicBezTo>
                    <a:lnTo>
                      <a:pt x="60" y="6"/>
                    </a:lnTo>
                    <a:close/>
                    <a:moveTo>
                      <a:pt x="153" y="115"/>
                    </a:moveTo>
                    <a:cubicBezTo>
                      <a:pt x="111" y="115"/>
                      <a:pt x="111" y="115"/>
                      <a:pt x="111" y="115"/>
                    </a:cubicBezTo>
                    <a:cubicBezTo>
                      <a:pt x="109" y="115"/>
                      <a:pt x="108" y="116"/>
                      <a:pt x="108" y="118"/>
                    </a:cubicBezTo>
                    <a:cubicBezTo>
                      <a:pt x="108" y="160"/>
                      <a:pt x="108" y="160"/>
                      <a:pt x="108" y="160"/>
                    </a:cubicBezTo>
                    <a:cubicBezTo>
                      <a:pt x="108" y="162"/>
                      <a:pt x="109" y="163"/>
                      <a:pt x="111" y="163"/>
                    </a:cubicBezTo>
                    <a:cubicBezTo>
                      <a:pt x="153" y="163"/>
                      <a:pt x="153" y="163"/>
                      <a:pt x="153" y="163"/>
                    </a:cubicBezTo>
                    <a:cubicBezTo>
                      <a:pt x="155" y="163"/>
                      <a:pt x="156" y="162"/>
                      <a:pt x="156" y="160"/>
                    </a:cubicBezTo>
                    <a:cubicBezTo>
                      <a:pt x="156" y="118"/>
                      <a:pt x="156" y="118"/>
                      <a:pt x="156" y="118"/>
                    </a:cubicBezTo>
                    <a:cubicBezTo>
                      <a:pt x="156" y="116"/>
                      <a:pt x="155" y="115"/>
                      <a:pt x="153" y="115"/>
                    </a:cubicBezTo>
                    <a:close/>
                    <a:moveTo>
                      <a:pt x="150" y="157"/>
                    </a:moveTo>
                    <a:cubicBezTo>
                      <a:pt x="114" y="157"/>
                      <a:pt x="114" y="157"/>
                      <a:pt x="114" y="157"/>
                    </a:cubicBezTo>
                    <a:cubicBezTo>
                      <a:pt x="114" y="121"/>
                      <a:pt x="114" y="121"/>
                      <a:pt x="114" y="121"/>
                    </a:cubicBezTo>
                    <a:cubicBezTo>
                      <a:pt x="150" y="121"/>
                      <a:pt x="150" y="121"/>
                      <a:pt x="150" y="121"/>
                    </a:cubicBezTo>
                    <a:lnTo>
                      <a:pt x="150" y="157"/>
                    </a:lnTo>
                    <a:close/>
                    <a:moveTo>
                      <a:pt x="45" y="115"/>
                    </a:moveTo>
                    <a:cubicBezTo>
                      <a:pt x="3" y="115"/>
                      <a:pt x="3" y="115"/>
                      <a:pt x="3" y="115"/>
                    </a:cubicBezTo>
                    <a:cubicBezTo>
                      <a:pt x="1" y="115"/>
                      <a:pt x="0" y="116"/>
                      <a:pt x="0" y="118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2"/>
                      <a:pt x="1" y="163"/>
                      <a:pt x="3" y="163"/>
                    </a:cubicBezTo>
                    <a:cubicBezTo>
                      <a:pt x="45" y="163"/>
                      <a:pt x="45" y="163"/>
                      <a:pt x="45" y="163"/>
                    </a:cubicBezTo>
                    <a:cubicBezTo>
                      <a:pt x="47" y="163"/>
                      <a:pt x="48" y="162"/>
                      <a:pt x="48" y="160"/>
                    </a:cubicBezTo>
                    <a:cubicBezTo>
                      <a:pt x="48" y="118"/>
                      <a:pt x="48" y="118"/>
                      <a:pt x="48" y="118"/>
                    </a:cubicBezTo>
                    <a:cubicBezTo>
                      <a:pt x="48" y="116"/>
                      <a:pt x="47" y="115"/>
                      <a:pt x="45" y="115"/>
                    </a:cubicBezTo>
                    <a:close/>
                    <a:moveTo>
                      <a:pt x="42" y="157"/>
                    </a:moveTo>
                    <a:cubicBezTo>
                      <a:pt x="6" y="157"/>
                      <a:pt x="6" y="157"/>
                      <a:pt x="6" y="157"/>
                    </a:cubicBezTo>
                    <a:cubicBezTo>
                      <a:pt x="6" y="121"/>
                      <a:pt x="6" y="121"/>
                      <a:pt x="6" y="121"/>
                    </a:cubicBezTo>
                    <a:cubicBezTo>
                      <a:pt x="42" y="121"/>
                      <a:pt x="42" y="121"/>
                      <a:pt x="42" y="121"/>
                    </a:cubicBezTo>
                    <a:lnTo>
                      <a:pt x="42" y="157"/>
                    </a:lnTo>
                    <a:close/>
                    <a:moveTo>
                      <a:pt x="24" y="110"/>
                    </a:moveTo>
                    <a:cubicBezTo>
                      <a:pt x="25" y="110"/>
                      <a:pt x="27" y="108"/>
                      <a:pt x="27" y="107"/>
                    </a:cubicBezTo>
                    <a:cubicBezTo>
                      <a:pt x="27" y="87"/>
                      <a:pt x="27" y="87"/>
                      <a:pt x="27" y="87"/>
                    </a:cubicBezTo>
                    <a:cubicBezTo>
                      <a:pt x="129" y="87"/>
                      <a:pt x="129" y="87"/>
                      <a:pt x="129" y="87"/>
                    </a:cubicBezTo>
                    <a:cubicBezTo>
                      <a:pt x="129" y="107"/>
                      <a:pt x="129" y="107"/>
                      <a:pt x="129" y="107"/>
                    </a:cubicBezTo>
                    <a:cubicBezTo>
                      <a:pt x="129" y="108"/>
                      <a:pt x="130" y="110"/>
                      <a:pt x="132" y="110"/>
                    </a:cubicBezTo>
                    <a:cubicBezTo>
                      <a:pt x="134" y="110"/>
                      <a:pt x="135" y="108"/>
                      <a:pt x="135" y="107"/>
                    </a:cubicBezTo>
                    <a:cubicBezTo>
                      <a:pt x="135" y="84"/>
                      <a:pt x="135" y="84"/>
                      <a:pt x="135" y="84"/>
                    </a:cubicBezTo>
                    <a:cubicBezTo>
                      <a:pt x="135" y="82"/>
                      <a:pt x="134" y="81"/>
                      <a:pt x="132" y="81"/>
                    </a:cubicBezTo>
                    <a:cubicBezTo>
                      <a:pt x="81" y="81"/>
                      <a:pt x="81" y="81"/>
                      <a:pt x="81" y="81"/>
                    </a:cubicBezTo>
                    <a:cubicBezTo>
                      <a:pt x="81" y="56"/>
                      <a:pt x="81" y="56"/>
                      <a:pt x="81" y="56"/>
                    </a:cubicBezTo>
                    <a:cubicBezTo>
                      <a:pt x="81" y="54"/>
                      <a:pt x="80" y="53"/>
                      <a:pt x="78" y="53"/>
                    </a:cubicBezTo>
                    <a:cubicBezTo>
                      <a:pt x="76" y="53"/>
                      <a:pt x="75" y="54"/>
                      <a:pt x="75" y="56"/>
                    </a:cubicBezTo>
                    <a:cubicBezTo>
                      <a:pt x="75" y="81"/>
                      <a:pt x="75" y="81"/>
                      <a:pt x="75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2" y="81"/>
                      <a:pt x="21" y="82"/>
                      <a:pt x="21" y="84"/>
                    </a:cubicBezTo>
                    <a:cubicBezTo>
                      <a:pt x="21" y="107"/>
                      <a:pt x="21" y="107"/>
                      <a:pt x="21" y="107"/>
                    </a:cubicBezTo>
                    <a:cubicBezTo>
                      <a:pt x="21" y="108"/>
                      <a:pt x="22" y="110"/>
                      <a:pt x="24" y="110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49" name="Freeform 183"/>
              <p:cNvSpPr>
                <a:spLocks noEditPoints="1"/>
              </p:cNvSpPr>
              <p:nvPr/>
            </p:nvSpPr>
            <p:spPr bwMode="auto">
              <a:xfrm>
                <a:off x="2228" y="-1899"/>
                <a:ext cx="383" cy="359"/>
              </a:xfrm>
              <a:custGeom>
                <a:avLst/>
                <a:gdLst>
                  <a:gd name="T0" fmla="*/ 102 w 162"/>
                  <a:gd name="T1" fmla="*/ 48 h 152"/>
                  <a:gd name="T2" fmla="*/ 105 w 162"/>
                  <a:gd name="T3" fmla="*/ 3 h 152"/>
                  <a:gd name="T4" fmla="*/ 60 w 162"/>
                  <a:gd name="T5" fmla="*/ 0 h 152"/>
                  <a:gd name="T6" fmla="*/ 57 w 162"/>
                  <a:gd name="T7" fmla="*/ 45 h 152"/>
                  <a:gd name="T8" fmla="*/ 63 w 162"/>
                  <a:gd name="T9" fmla="*/ 6 h 152"/>
                  <a:gd name="T10" fmla="*/ 99 w 162"/>
                  <a:gd name="T11" fmla="*/ 42 h 152"/>
                  <a:gd name="T12" fmla="*/ 63 w 162"/>
                  <a:gd name="T13" fmla="*/ 6 h 152"/>
                  <a:gd name="T14" fmla="*/ 21 w 162"/>
                  <a:gd name="T15" fmla="*/ 107 h 152"/>
                  <a:gd name="T16" fmla="*/ 78 w 162"/>
                  <a:gd name="T17" fmla="*/ 87 h 152"/>
                  <a:gd name="T18" fmla="*/ 81 w 162"/>
                  <a:gd name="T19" fmla="*/ 111 h 152"/>
                  <a:gd name="T20" fmla="*/ 84 w 162"/>
                  <a:gd name="T21" fmla="*/ 87 h 152"/>
                  <a:gd name="T22" fmla="*/ 140 w 162"/>
                  <a:gd name="T23" fmla="*/ 107 h 152"/>
                  <a:gd name="T24" fmla="*/ 146 w 162"/>
                  <a:gd name="T25" fmla="*/ 107 h 152"/>
                  <a:gd name="T26" fmla="*/ 143 w 162"/>
                  <a:gd name="T27" fmla="*/ 81 h 152"/>
                  <a:gd name="T28" fmla="*/ 84 w 162"/>
                  <a:gd name="T29" fmla="*/ 57 h 152"/>
                  <a:gd name="T30" fmla="*/ 78 w 162"/>
                  <a:gd name="T31" fmla="*/ 57 h 152"/>
                  <a:gd name="T32" fmla="*/ 18 w 162"/>
                  <a:gd name="T33" fmla="*/ 81 h 152"/>
                  <a:gd name="T34" fmla="*/ 15 w 162"/>
                  <a:gd name="T35" fmla="*/ 107 h 152"/>
                  <a:gd name="T36" fmla="*/ 96 w 162"/>
                  <a:gd name="T37" fmla="*/ 116 h 152"/>
                  <a:gd name="T38" fmla="*/ 63 w 162"/>
                  <a:gd name="T39" fmla="*/ 119 h 152"/>
                  <a:gd name="T40" fmla="*/ 66 w 162"/>
                  <a:gd name="T41" fmla="*/ 152 h 152"/>
                  <a:gd name="T42" fmla="*/ 99 w 162"/>
                  <a:gd name="T43" fmla="*/ 149 h 152"/>
                  <a:gd name="T44" fmla="*/ 96 w 162"/>
                  <a:gd name="T45" fmla="*/ 116 h 152"/>
                  <a:gd name="T46" fmla="*/ 69 w 162"/>
                  <a:gd name="T47" fmla="*/ 146 h 152"/>
                  <a:gd name="T48" fmla="*/ 93 w 162"/>
                  <a:gd name="T49" fmla="*/ 122 h 152"/>
                  <a:gd name="T50" fmla="*/ 159 w 162"/>
                  <a:gd name="T51" fmla="*/ 116 h 152"/>
                  <a:gd name="T52" fmla="*/ 125 w 162"/>
                  <a:gd name="T53" fmla="*/ 119 h 152"/>
                  <a:gd name="T54" fmla="*/ 128 w 162"/>
                  <a:gd name="T55" fmla="*/ 152 h 152"/>
                  <a:gd name="T56" fmla="*/ 162 w 162"/>
                  <a:gd name="T57" fmla="*/ 149 h 152"/>
                  <a:gd name="T58" fmla="*/ 159 w 162"/>
                  <a:gd name="T59" fmla="*/ 116 h 152"/>
                  <a:gd name="T60" fmla="*/ 131 w 162"/>
                  <a:gd name="T61" fmla="*/ 146 h 152"/>
                  <a:gd name="T62" fmla="*/ 156 w 162"/>
                  <a:gd name="T63" fmla="*/ 122 h 152"/>
                  <a:gd name="T64" fmla="*/ 33 w 162"/>
                  <a:gd name="T65" fmla="*/ 116 h 152"/>
                  <a:gd name="T66" fmla="*/ 0 w 162"/>
                  <a:gd name="T67" fmla="*/ 119 h 152"/>
                  <a:gd name="T68" fmla="*/ 3 w 162"/>
                  <a:gd name="T69" fmla="*/ 152 h 152"/>
                  <a:gd name="T70" fmla="*/ 36 w 162"/>
                  <a:gd name="T71" fmla="*/ 149 h 152"/>
                  <a:gd name="T72" fmla="*/ 33 w 162"/>
                  <a:gd name="T73" fmla="*/ 116 h 152"/>
                  <a:gd name="T74" fmla="*/ 6 w 162"/>
                  <a:gd name="T75" fmla="*/ 146 h 152"/>
                  <a:gd name="T76" fmla="*/ 30 w 162"/>
                  <a:gd name="T77" fmla="*/ 12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2" h="152">
                    <a:moveTo>
                      <a:pt x="60" y="48"/>
                    </a:moveTo>
                    <a:cubicBezTo>
                      <a:pt x="102" y="48"/>
                      <a:pt x="102" y="48"/>
                      <a:pt x="102" y="48"/>
                    </a:cubicBezTo>
                    <a:cubicBezTo>
                      <a:pt x="103" y="48"/>
                      <a:pt x="105" y="47"/>
                      <a:pt x="105" y="45"/>
                    </a:cubicBezTo>
                    <a:cubicBezTo>
                      <a:pt x="105" y="3"/>
                      <a:pt x="105" y="3"/>
                      <a:pt x="105" y="3"/>
                    </a:cubicBezTo>
                    <a:cubicBezTo>
                      <a:pt x="105" y="2"/>
                      <a:pt x="103" y="0"/>
                      <a:pt x="102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58" y="0"/>
                      <a:pt x="57" y="2"/>
                      <a:pt x="57" y="3"/>
                    </a:cubicBezTo>
                    <a:cubicBezTo>
                      <a:pt x="57" y="45"/>
                      <a:pt x="57" y="45"/>
                      <a:pt x="57" y="45"/>
                    </a:cubicBezTo>
                    <a:cubicBezTo>
                      <a:pt x="57" y="47"/>
                      <a:pt x="58" y="48"/>
                      <a:pt x="60" y="48"/>
                    </a:cubicBezTo>
                    <a:close/>
                    <a:moveTo>
                      <a:pt x="63" y="6"/>
                    </a:moveTo>
                    <a:cubicBezTo>
                      <a:pt x="99" y="6"/>
                      <a:pt x="99" y="6"/>
                      <a:pt x="99" y="6"/>
                    </a:cubicBezTo>
                    <a:cubicBezTo>
                      <a:pt x="99" y="42"/>
                      <a:pt x="99" y="42"/>
                      <a:pt x="99" y="42"/>
                    </a:cubicBezTo>
                    <a:cubicBezTo>
                      <a:pt x="63" y="42"/>
                      <a:pt x="63" y="42"/>
                      <a:pt x="63" y="42"/>
                    </a:cubicBezTo>
                    <a:lnTo>
                      <a:pt x="63" y="6"/>
                    </a:lnTo>
                    <a:close/>
                    <a:moveTo>
                      <a:pt x="18" y="110"/>
                    </a:moveTo>
                    <a:cubicBezTo>
                      <a:pt x="20" y="110"/>
                      <a:pt x="21" y="109"/>
                      <a:pt x="21" y="107"/>
                    </a:cubicBezTo>
                    <a:cubicBezTo>
                      <a:pt x="21" y="87"/>
                      <a:pt x="21" y="87"/>
                      <a:pt x="21" y="87"/>
                    </a:cubicBezTo>
                    <a:cubicBezTo>
                      <a:pt x="78" y="87"/>
                      <a:pt x="78" y="87"/>
                      <a:pt x="78" y="87"/>
                    </a:cubicBezTo>
                    <a:cubicBezTo>
                      <a:pt x="78" y="108"/>
                      <a:pt x="78" y="108"/>
                      <a:pt x="78" y="108"/>
                    </a:cubicBezTo>
                    <a:cubicBezTo>
                      <a:pt x="78" y="109"/>
                      <a:pt x="79" y="111"/>
                      <a:pt x="81" y="111"/>
                    </a:cubicBezTo>
                    <a:cubicBezTo>
                      <a:pt x="83" y="111"/>
                      <a:pt x="84" y="109"/>
                      <a:pt x="84" y="108"/>
                    </a:cubicBezTo>
                    <a:cubicBezTo>
                      <a:pt x="84" y="87"/>
                      <a:pt x="84" y="87"/>
                      <a:pt x="84" y="87"/>
                    </a:cubicBezTo>
                    <a:cubicBezTo>
                      <a:pt x="140" y="87"/>
                      <a:pt x="140" y="87"/>
                      <a:pt x="140" y="87"/>
                    </a:cubicBezTo>
                    <a:cubicBezTo>
                      <a:pt x="140" y="107"/>
                      <a:pt x="140" y="107"/>
                      <a:pt x="140" y="107"/>
                    </a:cubicBezTo>
                    <a:cubicBezTo>
                      <a:pt x="140" y="109"/>
                      <a:pt x="141" y="110"/>
                      <a:pt x="143" y="110"/>
                    </a:cubicBezTo>
                    <a:cubicBezTo>
                      <a:pt x="145" y="110"/>
                      <a:pt x="146" y="109"/>
                      <a:pt x="146" y="107"/>
                    </a:cubicBezTo>
                    <a:cubicBezTo>
                      <a:pt x="146" y="84"/>
                      <a:pt x="146" y="84"/>
                      <a:pt x="146" y="84"/>
                    </a:cubicBezTo>
                    <a:cubicBezTo>
                      <a:pt x="146" y="83"/>
                      <a:pt x="145" y="81"/>
                      <a:pt x="143" y="81"/>
                    </a:cubicBezTo>
                    <a:cubicBezTo>
                      <a:pt x="84" y="81"/>
                      <a:pt x="84" y="81"/>
                      <a:pt x="84" y="81"/>
                    </a:cubicBezTo>
                    <a:cubicBezTo>
                      <a:pt x="84" y="57"/>
                      <a:pt x="84" y="57"/>
                      <a:pt x="84" y="57"/>
                    </a:cubicBezTo>
                    <a:cubicBezTo>
                      <a:pt x="84" y="55"/>
                      <a:pt x="83" y="54"/>
                      <a:pt x="81" y="54"/>
                    </a:cubicBezTo>
                    <a:cubicBezTo>
                      <a:pt x="79" y="54"/>
                      <a:pt x="78" y="55"/>
                      <a:pt x="78" y="57"/>
                    </a:cubicBezTo>
                    <a:cubicBezTo>
                      <a:pt x="78" y="81"/>
                      <a:pt x="78" y="81"/>
                      <a:pt x="78" y="81"/>
                    </a:cubicBezTo>
                    <a:cubicBezTo>
                      <a:pt x="18" y="81"/>
                      <a:pt x="18" y="81"/>
                      <a:pt x="18" y="81"/>
                    </a:cubicBezTo>
                    <a:cubicBezTo>
                      <a:pt x="17" y="81"/>
                      <a:pt x="15" y="83"/>
                      <a:pt x="15" y="84"/>
                    </a:cubicBezTo>
                    <a:cubicBezTo>
                      <a:pt x="15" y="107"/>
                      <a:pt x="15" y="107"/>
                      <a:pt x="15" y="107"/>
                    </a:cubicBezTo>
                    <a:cubicBezTo>
                      <a:pt x="15" y="109"/>
                      <a:pt x="17" y="110"/>
                      <a:pt x="18" y="110"/>
                    </a:cubicBezTo>
                    <a:close/>
                    <a:moveTo>
                      <a:pt x="96" y="116"/>
                    </a:moveTo>
                    <a:cubicBezTo>
                      <a:pt x="66" y="116"/>
                      <a:pt x="66" y="116"/>
                      <a:pt x="66" y="116"/>
                    </a:cubicBezTo>
                    <a:cubicBezTo>
                      <a:pt x="64" y="116"/>
                      <a:pt x="63" y="117"/>
                      <a:pt x="63" y="119"/>
                    </a:cubicBezTo>
                    <a:cubicBezTo>
                      <a:pt x="63" y="149"/>
                      <a:pt x="63" y="149"/>
                      <a:pt x="63" y="149"/>
                    </a:cubicBezTo>
                    <a:cubicBezTo>
                      <a:pt x="63" y="151"/>
                      <a:pt x="64" y="152"/>
                      <a:pt x="66" y="152"/>
                    </a:cubicBezTo>
                    <a:cubicBezTo>
                      <a:pt x="96" y="152"/>
                      <a:pt x="96" y="152"/>
                      <a:pt x="96" y="152"/>
                    </a:cubicBezTo>
                    <a:cubicBezTo>
                      <a:pt x="98" y="152"/>
                      <a:pt x="99" y="151"/>
                      <a:pt x="99" y="149"/>
                    </a:cubicBezTo>
                    <a:cubicBezTo>
                      <a:pt x="99" y="119"/>
                      <a:pt x="99" y="119"/>
                      <a:pt x="99" y="119"/>
                    </a:cubicBezTo>
                    <a:cubicBezTo>
                      <a:pt x="99" y="117"/>
                      <a:pt x="98" y="116"/>
                      <a:pt x="96" y="116"/>
                    </a:cubicBezTo>
                    <a:close/>
                    <a:moveTo>
                      <a:pt x="93" y="146"/>
                    </a:moveTo>
                    <a:cubicBezTo>
                      <a:pt x="69" y="146"/>
                      <a:pt x="69" y="146"/>
                      <a:pt x="69" y="146"/>
                    </a:cubicBezTo>
                    <a:cubicBezTo>
                      <a:pt x="69" y="122"/>
                      <a:pt x="69" y="122"/>
                      <a:pt x="69" y="122"/>
                    </a:cubicBezTo>
                    <a:cubicBezTo>
                      <a:pt x="93" y="122"/>
                      <a:pt x="93" y="122"/>
                      <a:pt x="93" y="122"/>
                    </a:cubicBezTo>
                    <a:lnTo>
                      <a:pt x="93" y="146"/>
                    </a:lnTo>
                    <a:close/>
                    <a:moveTo>
                      <a:pt x="159" y="116"/>
                    </a:moveTo>
                    <a:cubicBezTo>
                      <a:pt x="128" y="116"/>
                      <a:pt x="128" y="116"/>
                      <a:pt x="128" y="116"/>
                    </a:cubicBezTo>
                    <a:cubicBezTo>
                      <a:pt x="126" y="116"/>
                      <a:pt x="125" y="117"/>
                      <a:pt x="125" y="119"/>
                    </a:cubicBezTo>
                    <a:cubicBezTo>
                      <a:pt x="125" y="149"/>
                      <a:pt x="125" y="149"/>
                      <a:pt x="125" y="149"/>
                    </a:cubicBezTo>
                    <a:cubicBezTo>
                      <a:pt x="125" y="151"/>
                      <a:pt x="126" y="152"/>
                      <a:pt x="128" y="152"/>
                    </a:cubicBezTo>
                    <a:cubicBezTo>
                      <a:pt x="159" y="152"/>
                      <a:pt x="159" y="152"/>
                      <a:pt x="159" y="152"/>
                    </a:cubicBezTo>
                    <a:cubicBezTo>
                      <a:pt x="160" y="152"/>
                      <a:pt x="162" y="151"/>
                      <a:pt x="162" y="149"/>
                    </a:cubicBezTo>
                    <a:cubicBezTo>
                      <a:pt x="162" y="119"/>
                      <a:pt x="162" y="119"/>
                      <a:pt x="162" y="119"/>
                    </a:cubicBezTo>
                    <a:cubicBezTo>
                      <a:pt x="162" y="117"/>
                      <a:pt x="160" y="116"/>
                      <a:pt x="159" y="116"/>
                    </a:cubicBezTo>
                    <a:close/>
                    <a:moveTo>
                      <a:pt x="156" y="146"/>
                    </a:moveTo>
                    <a:cubicBezTo>
                      <a:pt x="131" y="146"/>
                      <a:pt x="131" y="146"/>
                      <a:pt x="131" y="146"/>
                    </a:cubicBezTo>
                    <a:cubicBezTo>
                      <a:pt x="131" y="122"/>
                      <a:pt x="131" y="122"/>
                      <a:pt x="131" y="122"/>
                    </a:cubicBezTo>
                    <a:cubicBezTo>
                      <a:pt x="156" y="122"/>
                      <a:pt x="156" y="122"/>
                      <a:pt x="156" y="122"/>
                    </a:cubicBezTo>
                    <a:lnTo>
                      <a:pt x="156" y="146"/>
                    </a:lnTo>
                    <a:close/>
                    <a:moveTo>
                      <a:pt x="33" y="116"/>
                    </a:moveTo>
                    <a:cubicBezTo>
                      <a:pt x="3" y="116"/>
                      <a:pt x="3" y="116"/>
                      <a:pt x="3" y="116"/>
                    </a:cubicBezTo>
                    <a:cubicBezTo>
                      <a:pt x="1" y="116"/>
                      <a:pt x="0" y="117"/>
                      <a:pt x="0" y="119"/>
                    </a:cubicBezTo>
                    <a:cubicBezTo>
                      <a:pt x="0" y="149"/>
                      <a:pt x="0" y="149"/>
                      <a:pt x="0" y="149"/>
                    </a:cubicBezTo>
                    <a:cubicBezTo>
                      <a:pt x="0" y="151"/>
                      <a:pt x="1" y="152"/>
                      <a:pt x="3" y="152"/>
                    </a:cubicBezTo>
                    <a:cubicBezTo>
                      <a:pt x="33" y="152"/>
                      <a:pt x="33" y="152"/>
                      <a:pt x="33" y="152"/>
                    </a:cubicBezTo>
                    <a:cubicBezTo>
                      <a:pt x="35" y="152"/>
                      <a:pt x="36" y="151"/>
                      <a:pt x="36" y="149"/>
                    </a:cubicBezTo>
                    <a:cubicBezTo>
                      <a:pt x="36" y="119"/>
                      <a:pt x="36" y="119"/>
                      <a:pt x="36" y="119"/>
                    </a:cubicBezTo>
                    <a:cubicBezTo>
                      <a:pt x="36" y="117"/>
                      <a:pt x="35" y="116"/>
                      <a:pt x="33" y="116"/>
                    </a:cubicBezTo>
                    <a:close/>
                    <a:moveTo>
                      <a:pt x="30" y="146"/>
                    </a:moveTo>
                    <a:cubicBezTo>
                      <a:pt x="6" y="146"/>
                      <a:pt x="6" y="146"/>
                      <a:pt x="6" y="146"/>
                    </a:cubicBezTo>
                    <a:cubicBezTo>
                      <a:pt x="6" y="122"/>
                      <a:pt x="6" y="122"/>
                      <a:pt x="6" y="122"/>
                    </a:cubicBezTo>
                    <a:cubicBezTo>
                      <a:pt x="30" y="122"/>
                      <a:pt x="30" y="122"/>
                      <a:pt x="30" y="122"/>
                    </a:cubicBezTo>
                    <a:lnTo>
                      <a:pt x="30" y="146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50" name="Freeform 184"/>
              <p:cNvSpPr>
                <a:spLocks noEditPoints="1"/>
              </p:cNvSpPr>
              <p:nvPr/>
            </p:nvSpPr>
            <p:spPr bwMode="auto">
              <a:xfrm>
                <a:off x="1514" y="-1899"/>
                <a:ext cx="381" cy="361"/>
              </a:xfrm>
              <a:custGeom>
                <a:avLst/>
                <a:gdLst>
                  <a:gd name="T0" fmla="*/ 81 w 161"/>
                  <a:gd name="T1" fmla="*/ 48 h 153"/>
                  <a:gd name="T2" fmla="*/ 104 w 161"/>
                  <a:gd name="T3" fmla="*/ 24 h 153"/>
                  <a:gd name="T4" fmla="*/ 81 w 161"/>
                  <a:gd name="T5" fmla="*/ 0 h 153"/>
                  <a:gd name="T6" fmla="*/ 57 w 161"/>
                  <a:gd name="T7" fmla="*/ 24 h 153"/>
                  <a:gd name="T8" fmla="*/ 81 w 161"/>
                  <a:gd name="T9" fmla="*/ 48 h 153"/>
                  <a:gd name="T10" fmla="*/ 81 w 161"/>
                  <a:gd name="T11" fmla="*/ 6 h 153"/>
                  <a:gd name="T12" fmla="*/ 98 w 161"/>
                  <a:gd name="T13" fmla="*/ 24 h 153"/>
                  <a:gd name="T14" fmla="*/ 81 w 161"/>
                  <a:gd name="T15" fmla="*/ 42 h 153"/>
                  <a:gd name="T16" fmla="*/ 63 w 161"/>
                  <a:gd name="T17" fmla="*/ 24 h 153"/>
                  <a:gd name="T18" fmla="*/ 81 w 161"/>
                  <a:gd name="T19" fmla="*/ 6 h 153"/>
                  <a:gd name="T20" fmla="*/ 143 w 161"/>
                  <a:gd name="T21" fmla="*/ 115 h 153"/>
                  <a:gd name="T22" fmla="*/ 124 w 161"/>
                  <a:gd name="T23" fmla="*/ 134 h 153"/>
                  <a:gd name="T24" fmla="*/ 143 w 161"/>
                  <a:gd name="T25" fmla="*/ 153 h 153"/>
                  <a:gd name="T26" fmla="*/ 161 w 161"/>
                  <a:gd name="T27" fmla="*/ 134 h 153"/>
                  <a:gd name="T28" fmla="*/ 143 w 161"/>
                  <a:gd name="T29" fmla="*/ 115 h 153"/>
                  <a:gd name="T30" fmla="*/ 143 w 161"/>
                  <a:gd name="T31" fmla="*/ 147 h 153"/>
                  <a:gd name="T32" fmla="*/ 130 w 161"/>
                  <a:gd name="T33" fmla="*/ 134 h 153"/>
                  <a:gd name="T34" fmla="*/ 143 w 161"/>
                  <a:gd name="T35" fmla="*/ 121 h 153"/>
                  <a:gd name="T36" fmla="*/ 155 w 161"/>
                  <a:gd name="T37" fmla="*/ 134 h 153"/>
                  <a:gd name="T38" fmla="*/ 143 w 161"/>
                  <a:gd name="T39" fmla="*/ 147 h 153"/>
                  <a:gd name="T40" fmla="*/ 18 w 161"/>
                  <a:gd name="T41" fmla="*/ 110 h 153"/>
                  <a:gd name="T42" fmla="*/ 21 w 161"/>
                  <a:gd name="T43" fmla="*/ 107 h 153"/>
                  <a:gd name="T44" fmla="*/ 21 w 161"/>
                  <a:gd name="T45" fmla="*/ 87 h 153"/>
                  <a:gd name="T46" fmla="*/ 78 w 161"/>
                  <a:gd name="T47" fmla="*/ 87 h 153"/>
                  <a:gd name="T48" fmla="*/ 78 w 161"/>
                  <a:gd name="T49" fmla="*/ 107 h 153"/>
                  <a:gd name="T50" fmla="*/ 81 w 161"/>
                  <a:gd name="T51" fmla="*/ 110 h 153"/>
                  <a:gd name="T52" fmla="*/ 84 w 161"/>
                  <a:gd name="T53" fmla="*/ 107 h 153"/>
                  <a:gd name="T54" fmla="*/ 84 w 161"/>
                  <a:gd name="T55" fmla="*/ 87 h 153"/>
                  <a:gd name="T56" fmla="*/ 139 w 161"/>
                  <a:gd name="T57" fmla="*/ 87 h 153"/>
                  <a:gd name="T58" fmla="*/ 139 w 161"/>
                  <a:gd name="T59" fmla="*/ 107 h 153"/>
                  <a:gd name="T60" fmla="*/ 142 w 161"/>
                  <a:gd name="T61" fmla="*/ 110 h 153"/>
                  <a:gd name="T62" fmla="*/ 145 w 161"/>
                  <a:gd name="T63" fmla="*/ 107 h 153"/>
                  <a:gd name="T64" fmla="*/ 145 w 161"/>
                  <a:gd name="T65" fmla="*/ 84 h 153"/>
                  <a:gd name="T66" fmla="*/ 142 w 161"/>
                  <a:gd name="T67" fmla="*/ 81 h 153"/>
                  <a:gd name="T68" fmla="*/ 84 w 161"/>
                  <a:gd name="T69" fmla="*/ 81 h 153"/>
                  <a:gd name="T70" fmla="*/ 84 w 161"/>
                  <a:gd name="T71" fmla="*/ 57 h 153"/>
                  <a:gd name="T72" fmla="*/ 81 w 161"/>
                  <a:gd name="T73" fmla="*/ 54 h 153"/>
                  <a:gd name="T74" fmla="*/ 78 w 161"/>
                  <a:gd name="T75" fmla="*/ 57 h 153"/>
                  <a:gd name="T76" fmla="*/ 78 w 161"/>
                  <a:gd name="T77" fmla="*/ 81 h 153"/>
                  <a:gd name="T78" fmla="*/ 18 w 161"/>
                  <a:gd name="T79" fmla="*/ 81 h 153"/>
                  <a:gd name="T80" fmla="*/ 15 w 161"/>
                  <a:gd name="T81" fmla="*/ 84 h 153"/>
                  <a:gd name="T82" fmla="*/ 15 w 161"/>
                  <a:gd name="T83" fmla="*/ 107 h 153"/>
                  <a:gd name="T84" fmla="*/ 18 w 161"/>
                  <a:gd name="T85" fmla="*/ 110 h 153"/>
                  <a:gd name="T86" fmla="*/ 81 w 161"/>
                  <a:gd name="T87" fmla="*/ 115 h 153"/>
                  <a:gd name="T88" fmla="*/ 62 w 161"/>
                  <a:gd name="T89" fmla="*/ 134 h 153"/>
                  <a:gd name="T90" fmla="*/ 81 w 161"/>
                  <a:gd name="T91" fmla="*/ 153 h 153"/>
                  <a:gd name="T92" fmla="*/ 99 w 161"/>
                  <a:gd name="T93" fmla="*/ 134 h 153"/>
                  <a:gd name="T94" fmla="*/ 81 w 161"/>
                  <a:gd name="T95" fmla="*/ 115 h 153"/>
                  <a:gd name="T96" fmla="*/ 81 w 161"/>
                  <a:gd name="T97" fmla="*/ 147 h 153"/>
                  <a:gd name="T98" fmla="*/ 68 w 161"/>
                  <a:gd name="T99" fmla="*/ 134 h 153"/>
                  <a:gd name="T100" fmla="*/ 81 w 161"/>
                  <a:gd name="T101" fmla="*/ 121 h 153"/>
                  <a:gd name="T102" fmla="*/ 93 w 161"/>
                  <a:gd name="T103" fmla="*/ 134 h 153"/>
                  <a:gd name="T104" fmla="*/ 81 w 161"/>
                  <a:gd name="T105" fmla="*/ 147 h 153"/>
                  <a:gd name="T106" fmla="*/ 18 w 161"/>
                  <a:gd name="T107" fmla="*/ 115 h 153"/>
                  <a:gd name="T108" fmla="*/ 0 w 161"/>
                  <a:gd name="T109" fmla="*/ 134 h 153"/>
                  <a:gd name="T110" fmla="*/ 18 w 161"/>
                  <a:gd name="T111" fmla="*/ 153 h 153"/>
                  <a:gd name="T112" fmla="*/ 37 w 161"/>
                  <a:gd name="T113" fmla="*/ 134 h 153"/>
                  <a:gd name="T114" fmla="*/ 18 w 161"/>
                  <a:gd name="T115" fmla="*/ 115 h 153"/>
                  <a:gd name="T116" fmla="*/ 18 w 161"/>
                  <a:gd name="T117" fmla="*/ 147 h 153"/>
                  <a:gd name="T118" fmla="*/ 6 w 161"/>
                  <a:gd name="T119" fmla="*/ 134 h 153"/>
                  <a:gd name="T120" fmla="*/ 18 w 161"/>
                  <a:gd name="T121" fmla="*/ 121 h 153"/>
                  <a:gd name="T122" fmla="*/ 31 w 161"/>
                  <a:gd name="T123" fmla="*/ 134 h 153"/>
                  <a:gd name="T124" fmla="*/ 18 w 161"/>
                  <a:gd name="T125" fmla="*/ 147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1" h="153">
                    <a:moveTo>
                      <a:pt x="81" y="48"/>
                    </a:moveTo>
                    <a:cubicBezTo>
                      <a:pt x="94" y="48"/>
                      <a:pt x="104" y="37"/>
                      <a:pt x="104" y="24"/>
                    </a:cubicBezTo>
                    <a:cubicBezTo>
                      <a:pt x="104" y="11"/>
                      <a:pt x="94" y="0"/>
                      <a:pt x="81" y="0"/>
                    </a:cubicBezTo>
                    <a:cubicBezTo>
                      <a:pt x="67" y="0"/>
                      <a:pt x="57" y="11"/>
                      <a:pt x="57" y="24"/>
                    </a:cubicBezTo>
                    <a:cubicBezTo>
                      <a:pt x="57" y="37"/>
                      <a:pt x="67" y="48"/>
                      <a:pt x="81" y="48"/>
                    </a:cubicBezTo>
                    <a:close/>
                    <a:moveTo>
                      <a:pt x="81" y="6"/>
                    </a:moveTo>
                    <a:cubicBezTo>
                      <a:pt x="90" y="6"/>
                      <a:pt x="98" y="14"/>
                      <a:pt x="98" y="24"/>
                    </a:cubicBezTo>
                    <a:cubicBezTo>
                      <a:pt x="98" y="34"/>
                      <a:pt x="90" y="42"/>
                      <a:pt x="81" y="42"/>
                    </a:cubicBezTo>
                    <a:cubicBezTo>
                      <a:pt x="71" y="42"/>
                      <a:pt x="63" y="34"/>
                      <a:pt x="63" y="24"/>
                    </a:cubicBezTo>
                    <a:cubicBezTo>
                      <a:pt x="63" y="14"/>
                      <a:pt x="71" y="6"/>
                      <a:pt x="81" y="6"/>
                    </a:cubicBezTo>
                    <a:close/>
                    <a:moveTo>
                      <a:pt x="143" y="115"/>
                    </a:moveTo>
                    <a:cubicBezTo>
                      <a:pt x="132" y="115"/>
                      <a:pt x="124" y="124"/>
                      <a:pt x="124" y="134"/>
                    </a:cubicBezTo>
                    <a:cubicBezTo>
                      <a:pt x="124" y="144"/>
                      <a:pt x="132" y="153"/>
                      <a:pt x="143" y="153"/>
                    </a:cubicBezTo>
                    <a:cubicBezTo>
                      <a:pt x="153" y="153"/>
                      <a:pt x="161" y="144"/>
                      <a:pt x="161" y="134"/>
                    </a:cubicBezTo>
                    <a:cubicBezTo>
                      <a:pt x="161" y="124"/>
                      <a:pt x="153" y="115"/>
                      <a:pt x="143" y="115"/>
                    </a:cubicBezTo>
                    <a:close/>
                    <a:moveTo>
                      <a:pt x="143" y="147"/>
                    </a:moveTo>
                    <a:cubicBezTo>
                      <a:pt x="136" y="147"/>
                      <a:pt x="130" y="141"/>
                      <a:pt x="130" y="134"/>
                    </a:cubicBezTo>
                    <a:cubicBezTo>
                      <a:pt x="130" y="127"/>
                      <a:pt x="136" y="121"/>
                      <a:pt x="143" y="121"/>
                    </a:cubicBezTo>
                    <a:cubicBezTo>
                      <a:pt x="150" y="121"/>
                      <a:pt x="155" y="127"/>
                      <a:pt x="155" y="134"/>
                    </a:cubicBezTo>
                    <a:cubicBezTo>
                      <a:pt x="155" y="141"/>
                      <a:pt x="150" y="147"/>
                      <a:pt x="143" y="147"/>
                    </a:cubicBezTo>
                    <a:close/>
                    <a:moveTo>
                      <a:pt x="18" y="110"/>
                    </a:moveTo>
                    <a:cubicBezTo>
                      <a:pt x="20" y="110"/>
                      <a:pt x="21" y="109"/>
                      <a:pt x="21" y="107"/>
                    </a:cubicBezTo>
                    <a:cubicBezTo>
                      <a:pt x="21" y="87"/>
                      <a:pt x="21" y="87"/>
                      <a:pt x="21" y="87"/>
                    </a:cubicBezTo>
                    <a:cubicBezTo>
                      <a:pt x="78" y="87"/>
                      <a:pt x="78" y="87"/>
                      <a:pt x="78" y="87"/>
                    </a:cubicBezTo>
                    <a:cubicBezTo>
                      <a:pt x="78" y="107"/>
                      <a:pt x="78" y="107"/>
                      <a:pt x="78" y="107"/>
                    </a:cubicBezTo>
                    <a:cubicBezTo>
                      <a:pt x="78" y="109"/>
                      <a:pt x="79" y="110"/>
                      <a:pt x="81" y="110"/>
                    </a:cubicBezTo>
                    <a:cubicBezTo>
                      <a:pt x="82" y="110"/>
                      <a:pt x="84" y="109"/>
                      <a:pt x="84" y="107"/>
                    </a:cubicBezTo>
                    <a:cubicBezTo>
                      <a:pt x="84" y="87"/>
                      <a:pt x="84" y="87"/>
                      <a:pt x="84" y="87"/>
                    </a:cubicBezTo>
                    <a:cubicBezTo>
                      <a:pt x="139" y="87"/>
                      <a:pt x="139" y="87"/>
                      <a:pt x="139" y="87"/>
                    </a:cubicBezTo>
                    <a:cubicBezTo>
                      <a:pt x="139" y="107"/>
                      <a:pt x="139" y="107"/>
                      <a:pt x="139" y="107"/>
                    </a:cubicBezTo>
                    <a:cubicBezTo>
                      <a:pt x="139" y="109"/>
                      <a:pt x="140" y="110"/>
                      <a:pt x="142" y="110"/>
                    </a:cubicBezTo>
                    <a:cubicBezTo>
                      <a:pt x="144" y="110"/>
                      <a:pt x="145" y="109"/>
                      <a:pt x="145" y="107"/>
                    </a:cubicBezTo>
                    <a:cubicBezTo>
                      <a:pt x="145" y="84"/>
                      <a:pt x="145" y="84"/>
                      <a:pt x="145" y="84"/>
                    </a:cubicBezTo>
                    <a:cubicBezTo>
                      <a:pt x="145" y="82"/>
                      <a:pt x="144" y="81"/>
                      <a:pt x="142" y="81"/>
                    </a:cubicBezTo>
                    <a:cubicBezTo>
                      <a:pt x="84" y="81"/>
                      <a:pt x="84" y="81"/>
                      <a:pt x="84" y="81"/>
                    </a:cubicBezTo>
                    <a:cubicBezTo>
                      <a:pt x="84" y="57"/>
                      <a:pt x="84" y="57"/>
                      <a:pt x="84" y="57"/>
                    </a:cubicBezTo>
                    <a:cubicBezTo>
                      <a:pt x="84" y="55"/>
                      <a:pt x="82" y="54"/>
                      <a:pt x="81" y="54"/>
                    </a:cubicBezTo>
                    <a:cubicBezTo>
                      <a:pt x="79" y="54"/>
                      <a:pt x="78" y="55"/>
                      <a:pt x="78" y="57"/>
                    </a:cubicBezTo>
                    <a:cubicBezTo>
                      <a:pt x="78" y="81"/>
                      <a:pt x="78" y="81"/>
                      <a:pt x="78" y="81"/>
                    </a:cubicBezTo>
                    <a:cubicBezTo>
                      <a:pt x="18" y="81"/>
                      <a:pt x="18" y="81"/>
                      <a:pt x="18" y="81"/>
                    </a:cubicBezTo>
                    <a:cubicBezTo>
                      <a:pt x="17" y="81"/>
                      <a:pt x="15" y="82"/>
                      <a:pt x="15" y="84"/>
                    </a:cubicBezTo>
                    <a:cubicBezTo>
                      <a:pt x="15" y="107"/>
                      <a:pt x="15" y="107"/>
                      <a:pt x="15" y="107"/>
                    </a:cubicBezTo>
                    <a:cubicBezTo>
                      <a:pt x="15" y="109"/>
                      <a:pt x="17" y="110"/>
                      <a:pt x="18" y="110"/>
                    </a:cubicBezTo>
                    <a:close/>
                    <a:moveTo>
                      <a:pt x="81" y="115"/>
                    </a:moveTo>
                    <a:cubicBezTo>
                      <a:pt x="70" y="115"/>
                      <a:pt x="62" y="124"/>
                      <a:pt x="62" y="134"/>
                    </a:cubicBezTo>
                    <a:cubicBezTo>
                      <a:pt x="62" y="144"/>
                      <a:pt x="70" y="153"/>
                      <a:pt x="81" y="153"/>
                    </a:cubicBezTo>
                    <a:cubicBezTo>
                      <a:pt x="91" y="153"/>
                      <a:pt x="99" y="144"/>
                      <a:pt x="99" y="134"/>
                    </a:cubicBezTo>
                    <a:cubicBezTo>
                      <a:pt x="99" y="124"/>
                      <a:pt x="91" y="115"/>
                      <a:pt x="81" y="115"/>
                    </a:cubicBezTo>
                    <a:close/>
                    <a:moveTo>
                      <a:pt x="81" y="147"/>
                    </a:moveTo>
                    <a:cubicBezTo>
                      <a:pt x="73" y="147"/>
                      <a:pt x="68" y="141"/>
                      <a:pt x="68" y="134"/>
                    </a:cubicBezTo>
                    <a:cubicBezTo>
                      <a:pt x="68" y="127"/>
                      <a:pt x="73" y="121"/>
                      <a:pt x="81" y="121"/>
                    </a:cubicBezTo>
                    <a:cubicBezTo>
                      <a:pt x="88" y="121"/>
                      <a:pt x="93" y="127"/>
                      <a:pt x="93" y="134"/>
                    </a:cubicBezTo>
                    <a:cubicBezTo>
                      <a:pt x="93" y="141"/>
                      <a:pt x="88" y="147"/>
                      <a:pt x="81" y="147"/>
                    </a:cubicBezTo>
                    <a:close/>
                    <a:moveTo>
                      <a:pt x="18" y="115"/>
                    </a:moveTo>
                    <a:cubicBezTo>
                      <a:pt x="8" y="115"/>
                      <a:pt x="0" y="124"/>
                      <a:pt x="0" y="134"/>
                    </a:cubicBezTo>
                    <a:cubicBezTo>
                      <a:pt x="0" y="144"/>
                      <a:pt x="8" y="153"/>
                      <a:pt x="18" y="153"/>
                    </a:cubicBezTo>
                    <a:cubicBezTo>
                      <a:pt x="29" y="153"/>
                      <a:pt x="37" y="144"/>
                      <a:pt x="37" y="134"/>
                    </a:cubicBezTo>
                    <a:cubicBezTo>
                      <a:pt x="37" y="124"/>
                      <a:pt x="29" y="115"/>
                      <a:pt x="18" y="115"/>
                    </a:cubicBezTo>
                    <a:close/>
                    <a:moveTo>
                      <a:pt x="18" y="147"/>
                    </a:moveTo>
                    <a:cubicBezTo>
                      <a:pt x="11" y="147"/>
                      <a:pt x="6" y="141"/>
                      <a:pt x="6" y="134"/>
                    </a:cubicBezTo>
                    <a:cubicBezTo>
                      <a:pt x="6" y="127"/>
                      <a:pt x="11" y="121"/>
                      <a:pt x="18" y="121"/>
                    </a:cubicBezTo>
                    <a:cubicBezTo>
                      <a:pt x="25" y="121"/>
                      <a:pt x="31" y="127"/>
                      <a:pt x="31" y="134"/>
                    </a:cubicBezTo>
                    <a:cubicBezTo>
                      <a:pt x="31" y="141"/>
                      <a:pt x="25" y="147"/>
                      <a:pt x="18" y="147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51" name="Freeform 185"/>
              <p:cNvSpPr>
                <a:spLocks noEditPoints="1"/>
              </p:cNvSpPr>
              <p:nvPr/>
            </p:nvSpPr>
            <p:spPr bwMode="auto">
              <a:xfrm>
                <a:off x="788" y="-1923"/>
                <a:ext cx="402" cy="409"/>
              </a:xfrm>
              <a:custGeom>
                <a:avLst/>
                <a:gdLst>
                  <a:gd name="T0" fmla="*/ 140 w 170"/>
                  <a:gd name="T1" fmla="*/ 112 h 173"/>
                  <a:gd name="T2" fmla="*/ 116 w 170"/>
                  <a:gd name="T3" fmla="*/ 122 h 173"/>
                  <a:gd name="T4" fmla="*/ 72 w 170"/>
                  <a:gd name="T5" fmla="*/ 91 h 173"/>
                  <a:gd name="T6" fmla="*/ 77 w 170"/>
                  <a:gd name="T7" fmla="*/ 71 h 173"/>
                  <a:gd name="T8" fmla="*/ 75 w 170"/>
                  <a:gd name="T9" fmla="*/ 58 h 173"/>
                  <a:gd name="T10" fmla="*/ 116 w 170"/>
                  <a:gd name="T11" fmla="*/ 39 h 173"/>
                  <a:gd name="T12" fmla="*/ 139 w 170"/>
                  <a:gd name="T13" fmla="*/ 52 h 173"/>
                  <a:gd name="T14" fmla="*/ 165 w 170"/>
                  <a:gd name="T15" fmla="*/ 26 h 173"/>
                  <a:gd name="T16" fmla="*/ 139 w 170"/>
                  <a:gd name="T17" fmla="*/ 0 h 173"/>
                  <a:gd name="T18" fmla="*/ 113 w 170"/>
                  <a:gd name="T19" fmla="*/ 26 h 173"/>
                  <a:gd name="T20" fmla="*/ 114 w 170"/>
                  <a:gd name="T21" fmla="*/ 33 h 173"/>
                  <a:gd name="T22" fmla="*/ 72 w 170"/>
                  <a:gd name="T23" fmla="*/ 52 h 173"/>
                  <a:gd name="T24" fmla="*/ 39 w 170"/>
                  <a:gd name="T25" fmla="*/ 33 h 173"/>
                  <a:gd name="T26" fmla="*/ 0 w 170"/>
                  <a:gd name="T27" fmla="*/ 71 h 173"/>
                  <a:gd name="T28" fmla="*/ 39 w 170"/>
                  <a:gd name="T29" fmla="*/ 110 h 173"/>
                  <a:gd name="T30" fmla="*/ 68 w 170"/>
                  <a:gd name="T31" fmla="*/ 96 h 173"/>
                  <a:gd name="T32" fmla="*/ 113 w 170"/>
                  <a:gd name="T33" fmla="*/ 127 h 173"/>
                  <a:gd name="T34" fmla="*/ 109 w 170"/>
                  <a:gd name="T35" fmla="*/ 142 h 173"/>
                  <a:gd name="T36" fmla="*/ 140 w 170"/>
                  <a:gd name="T37" fmla="*/ 173 h 173"/>
                  <a:gd name="T38" fmla="*/ 170 w 170"/>
                  <a:gd name="T39" fmla="*/ 142 h 173"/>
                  <a:gd name="T40" fmla="*/ 140 w 170"/>
                  <a:gd name="T41" fmla="*/ 112 h 173"/>
                  <a:gd name="T42" fmla="*/ 139 w 170"/>
                  <a:gd name="T43" fmla="*/ 6 h 173"/>
                  <a:gd name="T44" fmla="*/ 159 w 170"/>
                  <a:gd name="T45" fmla="*/ 26 h 173"/>
                  <a:gd name="T46" fmla="*/ 139 w 170"/>
                  <a:gd name="T47" fmla="*/ 46 h 173"/>
                  <a:gd name="T48" fmla="*/ 119 w 170"/>
                  <a:gd name="T49" fmla="*/ 26 h 173"/>
                  <a:gd name="T50" fmla="*/ 139 w 170"/>
                  <a:gd name="T51" fmla="*/ 6 h 173"/>
                  <a:gd name="T52" fmla="*/ 39 w 170"/>
                  <a:gd name="T53" fmla="*/ 104 h 173"/>
                  <a:gd name="T54" fmla="*/ 6 w 170"/>
                  <a:gd name="T55" fmla="*/ 71 h 173"/>
                  <a:gd name="T56" fmla="*/ 39 w 170"/>
                  <a:gd name="T57" fmla="*/ 39 h 173"/>
                  <a:gd name="T58" fmla="*/ 71 w 170"/>
                  <a:gd name="T59" fmla="*/ 71 h 173"/>
                  <a:gd name="T60" fmla="*/ 39 w 170"/>
                  <a:gd name="T61" fmla="*/ 104 h 173"/>
                  <a:gd name="T62" fmla="*/ 140 w 170"/>
                  <a:gd name="T63" fmla="*/ 167 h 173"/>
                  <a:gd name="T64" fmla="*/ 115 w 170"/>
                  <a:gd name="T65" fmla="*/ 142 h 173"/>
                  <a:gd name="T66" fmla="*/ 140 w 170"/>
                  <a:gd name="T67" fmla="*/ 118 h 173"/>
                  <a:gd name="T68" fmla="*/ 164 w 170"/>
                  <a:gd name="T69" fmla="*/ 142 h 173"/>
                  <a:gd name="T70" fmla="*/ 140 w 170"/>
                  <a:gd name="T71" fmla="*/ 167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0" h="173">
                    <a:moveTo>
                      <a:pt x="140" y="112"/>
                    </a:moveTo>
                    <a:cubicBezTo>
                      <a:pt x="130" y="112"/>
                      <a:pt x="122" y="116"/>
                      <a:pt x="116" y="122"/>
                    </a:cubicBezTo>
                    <a:cubicBezTo>
                      <a:pt x="72" y="91"/>
                      <a:pt x="72" y="91"/>
                      <a:pt x="72" y="91"/>
                    </a:cubicBezTo>
                    <a:cubicBezTo>
                      <a:pt x="75" y="85"/>
                      <a:pt x="77" y="78"/>
                      <a:pt x="77" y="71"/>
                    </a:cubicBezTo>
                    <a:cubicBezTo>
                      <a:pt x="77" y="66"/>
                      <a:pt x="77" y="62"/>
                      <a:pt x="75" y="58"/>
                    </a:cubicBezTo>
                    <a:cubicBezTo>
                      <a:pt x="116" y="39"/>
                      <a:pt x="116" y="39"/>
                      <a:pt x="116" y="39"/>
                    </a:cubicBezTo>
                    <a:cubicBezTo>
                      <a:pt x="121" y="46"/>
                      <a:pt x="129" y="52"/>
                      <a:pt x="139" y="52"/>
                    </a:cubicBezTo>
                    <a:cubicBezTo>
                      <a:pt x="153" y="52"/>
                      <a:pt x="165" y="40"/>
                      <a:pt x="165" y="26"/>
                    </a:cubicBezTo>
                    <a:cubicBezTo>
                      <a:pt x="165" y="11"/>
                      <a:pt x="153" y="0"/>
                      <a:pt x="139" y="0"/>
                    </a:cubicBezTo>
                    <a:cubicBezTo>
                      <a:pt x="125" y="0"/>
                      <a:pt x="113" y="11"/>
                      <a:pt x="113" y="26"/>
                    </a:cubicBezTo>
                    <a:cubicBezTo>
                      <a:pt x="113" y="28"/>
                      <a:pt x="113" y="31"/>
                      <a:pt x="114" y="33"/>
                    </a:cubicBezTo>
                    <a:cubicBezTo>
                      <a:pt x="72" y="52"/>
                      <a:pt x="72" y="52"/>
                      <a:pt x="72" y="52"/>
                    </a:cubicBezTo>
                    <a:cubicBezTo>
                      <a:pt x="66" y="41"/>
                      <a:pt x="53" y="33"/>
                      <a:pt x="39" y="33"/>
                    </a:cubicBezTo>
                    <a:cubicBezTo>
                      <a:pt x="18" y="33"/>
                      <a:pt x="0" y="50"/>
                      <a:pt x="0" y="71"/>
                    </a:cubicBezTo>
                    <a:cubicBezTo>
                      <a:pt x="0" y="93"/>
                      <a:pt x="18" y="110"/>
                      <a:pt x="39" y="110"/>
                    </a:cubicBezTo>
                    <a:cubicBezTo>
                      <a:pt x="51" y="110"/>
                      <a:pt x="61" y="104"/>
                      <a:pt x="68" y="96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0" y="132"/>
                      <a:pt x="109" y="137"/>
                      <a:pt x="109" y="142"/>
                    </a:cubicBezTo>
                    <a:cubicBezTo>
                      <a:pt x="109" y="159"/>
                      <a:pt x="123" y="173"/>
                      <a:pt x="140" y="173"/>
                    </a:cubicBezTo>
                    <a:cubicBezTo>
                      <a:pt x="156" y="173"/>
                      <a:pt x="170" y="159"/>
                      <a:pt x="170" y="142"/>
                    </a:cubicBezTo>
                    <a:cubicBezTo>
                      <a:pt x="170" y="125"/>
                      <a:pt x="156" y="112"/>
                      <a:pt x="140" y="112"/>
                    </a:cubicBezTo>
                    <a:close/>
                    <a:moveTo>
                      <a:pt x="139" y="6"/>
                    </a:moveTo>
                    <a:cubicBezTo>
                      <a:pt x="150" y="6"/>
                      <a:pt x="159" y="15"/>
                      <a:pt x="159" y="26"/>
                    </a:cubicBezTo>
                    <a:cubicBezTo>
                      <a:pt x="159" y="37"/>
                      <a:pt x="150" y="46"/>
                      <a:pt x="139" y="46"/>
                    </a:cubicBezTo>
                    <a:cubicBezTo>
                      <a:pt x="128" y="46"/>
                      <a:pt x="119" y="37"/>
                      <a:pt x="119" y="26"/>
                    </a:cubicBezTo>
                    <a:cubicBezTo>
                      <a:pt x="119" y="15"/>
                      <a:pt x="128" y="6"/>
                      <a:pt x="139" y="6"/>
                    </a:cubicBezTo>
                    <a:close/>
                    <a:moveTo>
                      <a:pt x="39" y="104"/>
                    </a:moveTo>
                    <a:cubicBezTo>
                      <a:pt x="21" y="104"/>
                      <a:pt x="6" y="89"/>
                      <a:pt x="6" y="71"/>
                    </a:cubicBezTo>
                    <a:cubicBezTo>
                      <a:pt x="6" y="53"/>
                      <a:pt x="21" y="39"/>
                      <a:pt x="39" y="39"/>
                    </a:cubicBezTo>
                    <a:cubicBezTo>
                      <a:pt x="57" y="39"/>
                      <a:pt x="71" y="53"/>
                      <a:pt x="71" y="71"/>
                    </a:cubicBezTo>
                    <a:cubicBezTo>
                      <a:pt x="71" y="89"/>
                      <a:pt x="57" y="104"/>
                      <a:pt x="39" y="104"/>
                    </a:cubicBezTo>
                    <a:close/>
                    <a:moveTo>
                      <a:pt x="140" y="167"/>
                    </a:moveTo>
                    <a:cubicBezTo>
                      <a:pt x="126" y="167"/>
                      <a:pt x="115" y="156"/>
                      <a:pt x="115" y="142"/>
                    </a:cubicBezTo>
                    <a:cubicBezTo>
                      <a:pt x="115" y="129"/>
                      <a:pt x="126" y="118"/>
                      <a:pt x="140" y="118"/>
                    </a:cubicBezTo>
                    <a:cubicBezTo>
                      <a:pt x="153" y="118"/>
                      <a:pt x="164" y="129"/>
                      <a:pt x="164" y="142"/>
                    </a:cubicBezTo>
                    <a:cubicBezTo>
                      <a:pt x="164" y="156"/>
                      <a:pt x="153" y="167"/>
                      <a:pt x="140" y="167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52" name="Freeform 186"/>
              <p:cNvSpPr>
                <a:spLocks noEditPoints="1"/>
              </p:cNvSpPr>
              <p:nvPr/>
            </p:nvSpPr>
            <p:spPr bwMode="auto">
              <a:xfrm>
                <a:off x="75" y="-1925"/>
                <a:ext cx="401" cy="406"/>
              </a:xfrm>
              <a:custGeom>
                <a:avLst/>
                <a:gdLst>
                  <a:gd name="T0" fmla="*/ 42 w 170"/>
                  <a:gd name="T1" fmla="*/ 45 h 172"/>
                  <a:gd name="T2" fmla="*/ 42 w 170"/>
                  <a:gd name="T3" fmla="*/ 49 h 172"/>
                  <a:gd name="T4" fmla="*/ 123 w 170"/>
                  <a:gd name="T5" fmla="*/ 130 h 172"/>
                  <a:gd name="T6" fmla="*/ 125 w 170"/>
                  <a:gd name="T7" fmla="*/ 131 h 172"/>
                  <a:gd name="T8" fmla="*/ 127 w 170"/>
                  <a:gd name="T9" fmla="*/ 130 h 172"/>
                  <a:gd name="T10" fmla="*/ 127 w 170"/>
                  <a:gd name="T11" fmla="*/ 126 h 172"/>
                  <a:gd name="T12" fmla="*/ 47 w 170"/>
                  <a:gd name="T13" fmla="*/ 45 h 172"/>
                  <a:gd name="T14" fmla="*/ 42 w 170"/>
                  <a:gd name="T15" fmla="*/ 45 h 172"/>
                  <a:gd name="T16" fmla="*/ 69 w 170"/>
                  <a:gd name="T17" fmla="*/ 85 h 172"/>
                  <a:gd name="T18" fmla="*/ 44 w 170"/>
                  <a:gd name="T19" fmla="*/ 85 h 172"/>
                  <a:gd name="T20" fmla="*/ 11 w 170"/>
                  <a:gd name="T21" fmla="*/ 52 h 172"/>
                  <a:gd name="T22" fmla="*/ 6 w 170"/>
                  <a:gd name="T23" fmla="*/ 40 h 172"/>
                  <a:gd name="T24" fmla="*/ 11 w 170"/>
                  <a:gd name="T25" fmla="*/ 27 h 172"/>
                  <a:gd name="T26" fmla="*/ 25 w 170"/>
                  <a:gd name="T27" fmla="*/ 14 h 172"/>
                  <a:gd name="T28" fmla="*/ 50 w 170"/>
                  <a:gd name="T29" fmla="*/ 14 h 172"/>
                  <a:gd name="T30" fmla="*/ 82 w 170"/>
                  <a:gd name="T31" fmla="*/ 47 h 172"/>
                  <a:gd name="T32" fmla="*/ 82 w 170"/>
                  <a:gd name="T33" fmla="*/ 72 h 172"/>
                  <a:gd name="T34" fmla="*/ 82 w 170"/>
                  <a:gd name="T35" fmla="*/ 72 h 172"/>
                  <a:gd name="T36" fmla="*/ 84 w 170"/>
                  <a:gd name="T37" fmla="*/ 74 h 172"/>
                  <a:gd name="T38" fmla="*/ 86 w 170"/>
                  <a:gd name="T39" fmla="*/ 76 h 172"/>
                  <a:gd name="T40" fmla="*/ 86 w 170"/>
                  <a:gd name="T41" fmla="*/ 42 h 172"/>
                  <a:gd name="T42" fmla="*/ 54 w 170"/>
                  <a:gd name="T43" fmla="*/ 10 h 172"/>
                  <a:gd name="T44" fmla="*/ 20 w 170"/>
                  <a:gd name="T45" fmla="*/ 10 h 172"/>
                  <a:gd name="T46" fmla="*/ 7 w 170"/>
                  <a:gd name="T47" fmla="*/ 23 h 172"/>
                  <a:gd name="T48" fmla="*/ 0 w 170"/>
                  <a:gd name="T49" fmla="*/ 40 h 172"/>
                  <a:gd name="T50" fmla="*/ 7 w 170"/>
                  <a:gd name="T51" fmla="*/ 57 h 172"/>
                  <a:gd name="T52" fmla="*/ 40 w 170"/>
                  <a:gd name="T53" fmla="*/ 89 h 172"/>
                  <a:gd name="T54" fmla="*/ 56 w 170"/>
                  <a:gd name="T55" fmla="*/ 96 h 172"/>
                  <a:gd name="T56" fmla="*/ 73 w 170"/>
                  <a:gd name="T57" fmla="*/ 89 h 172"/>
                  <a:gd name="T58" fmla="*/ 73 w 170"/>
                  <a:gd name="T59" fmla="*/ 85 h 172"/>
                  <a:gd name="T60" fmla="*/ 69 w 170"/>
                  <a:gd name="T61" fmla="*/ 85 h 172"/>
                  <a:gd name="T62" fmla="*/ 163 w 170"/>
                  <a:gd name="T63" fmla="*/ 118 h 172"/>
                  <a:gd name="T64" fmla="*/ 131 w 170"/>
                  <a:gd name="T65" fmla="*/ 86 h 172"/>
                  <a:gd name="T66" fmla="*/ 97 w 170"/>
                  <a:gd name="T67" fmla="*/ 86 h 172"/>
                  <a:gd name="T68" fmla="*/ 96 w 170"/>
                  <a:gd name="T69" fmla="*/ 86 h 172"/>
                  <a:gd name="T70" fmla="*/ 96 w 170"/>
                  <a:gd name="T71" fmla="*/ 90 h 172"/>
                  <a:gd name="T72" fmla="*/ 101 w 170"/>
                  <a:gd name="T73" fmla="*/ 90 h 172"/>
                  <a:gd name="T74" fmla="*/ 101 w 170"/>
                  <a:gd name="T75" fmla="*/ 90 h 172"/>
                  <a:gd name="T76" fmla="*/ 126 w 170"/>
                  <a:gd name="T77" fmla="*/ 90 h 172"/>
                  <a:gd name="T78" fmla="*/ 159 w 170"/>
                  <a:gd name="T79" fmla="*/ 122 h 172"/>
                  <a:gd name="T80" fmla="*/ 164 w 170"/>
                  <a:gd name="T81" fmla="*/ 135 h 172"/>
                  <a:gd name="T82" fmla="*/ 159 w 170"/>
                  <a:gd name="T83" fmla="*/ 147 h 172"/>
                  <a:gd name="T84" fmla="*/ 146 w 170"/>
                  <a:gd name="T85" fmla="*/ 161 h 172"/>
                  <a:gd name="T86" fmla="*/ 133 w 170"/>
                  <a:gd name="T87" fmla="*/ 166 h 172"/>
                  <a:gd name="T88" fmla="*/ 120 w 170"/>
                  <a:gd name="T89" fmla="*/ 161 h 172"/>
                  <a:gd name="T90" fmla="*/ 88 w 170"/>
                  <a:gd name="T91" fmla="*/ 128 h 172"/>
                  <a:gd name="T92" fmla="*/ 88 w 170"/>
                  <a:gd name="T93" fmla="*/ 103 h 172"/>
                  <a:gd name="T94" fmla="*/ 88 w 170"/>
                  <a:gd name="T95" fmla="*/ 99 h 172"/>
                  <a:gd name="T96" fmla="*/ 84 w 170"/>
                  <a:gd name="T97" fmla="*/ 99 h 172"/>
                  <a:gd name="T98" fmla="*/ 84 w 170"/>
                  <a:gd name="T99" fmla="*/ 132 h 172"/>
                  <a:gd name="T100" fmla="*/ 116 w 170"/>
                  <a:gd name="T101" fmla="*/ 165 h 172"/>
                  <a:gd name="T102" fmla="*/ 133 w 170"/>
                  <a:gd name="T103" fmla="*/ 172 h 172"/>
                  <a:gd name="T104" fmla="*/ 150 w 170"/>
                  <a:gd name="T105" fmla="*/ 165 h 172"/>
                  <a:gd name="T106" fmla="*/ 163 w 170"/>
                  <a:gd name="T107" fmla="*/ 152 h 172"/>
                  <a:gd name="T108" fmla="*/ 170 w 170"/>
                  <a:gd name="T109" fmla="*/ 135 h 172"/>
                  <a:gd name="T110" fmla="*/ 163 w 170"/>
                  <a:gd name="T111" fmla="*/ 118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70" h="172">
                    <a:moveTo>
                      <a:pt x="42" y="45"/>
                    </a:moveTo>
                    <a:cubicBezTo>
                      <a:pt x="41" y="46"/>
                      <a:pt x="41" y="48"/>
                      <a:pt x="42" y="49"/>
                    </a:cubicBezTo>
                    <a:cubicBezTo>
                      <a:pt x="123" y="130"/>
                      <a:pt x="123" y="130"/>
                      <a:pt x="123" y="130"/>
                    </a:cubicBezTo>
                    <a:cubicBezTo>
                      <a:pt x="124" y="131"/>
                      <a:pt x="124" y="131"/>
                      <a:pt x="125" y="131"/>
                    </a:cubicBezTo>
                    <a:cubicBezTo>
                      <a:pt x="126" y="131"/>
                      <a:pt x="127" y="131"/>
                      <a:pt x="127" y="130"/>
                    </a:cubicBezTo>
                    <a:cubicBezTo>
                      <a:pt x="128" y="129"/>
                      <a:pt x="128" y="127"/>
                      <a:pt x="127" y="126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6" y="44"/>
                      <a:pt x="44" y="44"/>
                      <a:pt x="42" y="45"/>
                    </a:cubicBezTo>
                    <a:close/>
                    <a:moveTo>
                      <a:pt x="69" y="85"/>
                    </a:moveTo>
                    <a:cubicBezTo>
                      <a:pt x="62" y="92"/>
                      <a:pt x="51" y="92"/>
                      <a:pt x="44" y="85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8" y="49"/>
                      <a:pt x="6" y="45"/>
                      <a:pt x="6" y="40"/>
                    </a:cubicBezTo>
                    <a:cubicBezTo>
                      <a:pt x="6" y="35"/>
                      <a:pt x="8" y="31"/>
                      <a:pt x="11" y="27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32" y="7"/>
                      <a:pt x="43" y="7"/>
                      <a:pt x="50" y="14"/>
                    </a:cubicBezTo>
                    <a:cubicBezTo>
                      <a:pt x="82" y="47"/>
                      <a:pt x="82" y="47"/>
                      <a:pt x="82" y="47"/>
                    </a:cubicBezTo>
                    <a:cubicBezTo>
                      <a:pt x="89" y="53"/>
                      <a:pt x="89" y="65"/>
                      <a:pt x="82" y="72"/>
                    </a:cubicBezTo>
                    <a:cubicBezTo>
                      <a:pt x="82" y="72"/>
                      <a:pt x="82" y="72"/>
                      <a:pt x="82" y="72"/>
                    </a:cubicBezTo>
                    <a:cubicBezTo>
                      <a:pt x="84" y="74"/>
                      <a:pt x="84" y="74"/>
                      <a:pt x="84" y="74"/>
                    </a:cubicBezTo>
                    <a:cubicBezTo>
                      <a:pt x="86" y="76"/>
                      <a:pt x="86" y="76"/>
                      <a:pt x="86" y="76"/>
                    </a:cubicBezTo>
                    <a:cubicBezTo>
                      <a:pt x="96" y="67"/>
                      <a:pt x="96" y="52"/>
                      <a:pt x="86" y="42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45" y="0"/>
                      <a:pt x="30" y="0"/>
                      <a:pt x="20" y="10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3" y="27"/>
                      <a:pt x="0" y="33"/>
                      <a:pt x="0" y="40"/>
                    </a:cubicBezTo>
                    <a:cubicBezTo>
                      <a:pt x="0" y="46"/>
                      <a:pt x="3" y="52"/>
                      <a:pt x="7" y="57"/>
                    </a:cubicBezTo>
                    <a:cubicBezTo>
                      <a:pt x="40" y="89"/>
                      <a:pt x="40" y="89"/>
                      <a:pt x="40" y="89"/>
                    </a:cubicBezTo>
                    <a:cubicBezTo>
                      <a:pt x="44" y="94"/>
                      <a:pt x="50" y="96"/>
                      <a:pt x="56" y="96"/>
                    </a:cubicBezTo>
                    <a:cubicBezTo>
                      <a:pt x="62" y="96"/>
                      <a:pt x="69" y="94"/>
                      <a:pt x="73" y="89"/>
                    </a:cubicBezTo>
                    <a:cubicBezTo>
                      <a:pt x="75" y="88"/>
                      <a:pt x="75" y="86"/>
                      <a:pt x="73" y="85"/>
                    </a:cubicBezTo>
                    <a:cubicBezTo>
                      <a:pt x="72" y="84"/>
                      <a:pt x="70" y="84"/>
                      <a:pt x="69" y="85"/>
                    </a:cubicBezTo>
                    <a:close/>
                    <a:moveTo>
                      <a:pt x="163" y="118"/>
                    </a:moveTo>
                    <a:cubicBezTo>
                      <a:pt x="131" y="86"/>
                      <a:pt x="131" y="86"/>
                      <a:pt x="131" y="86"/>
                    </a:cubicBezTo>
                    <a:cubicBezTo>
                      <a:pt x="121" y="76"/>
                      <a:pt x="106" y="76"/>
                      <a:pt x="97" y="86"/>
                    </a:cubicBezTo>
                    <a:cubicBezTo>
                      <a:pt x="96" y="86"/>
                      <a:pt x="96" y="86"/>
                      <a:pt x="96" y="86"/>
                    </a:cubicBezTo>
                    <a:cubicBezTo>
                      <a:pt x="95" y="87"/>
                      <a:pt x="95" y="89"/>
                      <a:pt x="96" y="90"/>
                    </a:cubicBezTo>
                    <a:cubicBezTo>
                      <a:pt x="97" y="92"/>
                      <a:pt x="99" y="92"/>
                      <a:pt x="101" y="90"/>
                    </a:cubicBezTo>
                    <a:cubicBezTo>
                      <a:pt x="101" y="90"/>
                      <a:pt x="101" y="90"/>
                      <a:pt x="101" y="90"/>
                    </a:cubicBezTo>
                    <a:cubicBezTo>
                      <a:pt x="108" y="83"/>
                      <a:pt x="119" y="83"/>
                      <a:pt x="126" y="90"/>
                    </a:cubicBezTo>
                    <a:cubicBezTo>
                      <a:pt x="159" y="122"/>
                      <a:pt x="159" y="122"/>
                      <a:pt x="159" y="122"/>
                    </a:cubicBezTo>
                    <a:cubicBezTo>
                      <a:pt x="162" y="126"/>
                      <a:pt x="164" y="130"/>
                      <a:pt x="164" y="135"/>
                    </a:cubicBezTo>
                    <a:cubicBezTo>
                      <a:pt x="164" y="140"/>
                      <a:pt x="162" y="144"/>
                      <a:pt x="159" y="147"/>
                    </a:cubicBezTo>
                    <a:cubicBezTo>
                      <a:pt x="146" y="161"/>
                      <a:pt x="146" y="161"/>
                      <a:pt x="146" y="161"/>
                    </a:cubicBezTo>
                    <a:cubicBezTo>
                      <a:pt x="142" y="164"/>
                      <a:pt x="138" y="166"/>
                      <a:pt x="133" y="166"/>
                    </a:cubicBezTo>
                    <a:cubicBezTo>
                      <a:pt x="128" y="166"/>
                      <a:pt x="124" y="164"/>
                      <a:pt x="120" y="161"/>
                    </a:cubicBezTo>
                    <a:cubicBezTo>
                      <a:pt x="88" y="128"/>
                      <a:pt x="88" y="128"/>
                      <a:pt x="88" y="128"/>
                    </a:cubicBezTo>
                    <a:cubicBezTo>
                      <a:pt x="81" y="121"/>
                      <a:pt x="81" y="110"/>
                      <a:pt x="88" y="103"/>
                    </a:cubicBezTo>
                    <a:cubicBezTo>
                      <a:pt x="89" y="102"/>
                      <a:pt x="89" y="100"/>
                      <a:pt x="88" y="99"/>
                    </a:cubicBezTo>
                    <a:cubicBezTo>
                      <a:pt x="87" y="98"/>
                      <a:pt x="85" y="98"/>
                      <a:pt x="84" y="99"/>
                    </a:cubicBezTo>
                    <a:cubicBezTo>
                      <a:pt x="74" y="108"/>
                      <a:pt x="74" y="123"/>
                      <a:pt x="84" y="132"/>
                    </a:cubicBezTo>
                    <a:cubicBezTo>
                      <a:pt x="116" y="165"/>
                      <a:pt x="116" y="165"/>
                      <a:pt x="116" y="165"/>
                    </a:cubicBezTo>
                    <a:cubicBezTo>
                      <a:pt x="121" y="169"/>
                      <a:pt x="127" y="172"/>
                      <a:pt x="133" y="172"/>
                    </a:cubicBezTo>
                    <a:cubicBezTo>
                      <a:pt x="139" y="172"/>
                      <a:pt x="145" y="169"/>
                      <a:pt x="150" y="165"/>
                    </a:cubicBezTo>
                    <a:cubicBezTo>
                      <a:pt x="163" y="152"/>
                      <a:pt x="163" y="152"/>
                      <a:pt x="163" y="152"/>
                    </a:cubicBezTo>
                    <a:cubicBezTo>
                      <a:pt x="168" y="147"/>
                      <a:pt x="170" y="141"/>
                      <a:pt x="170" y="135"/>
                    </a:cubicBezTo>
                    <a:cubicBezTo>
                      <a:pt x="170" y="129"/>
                      <a:pt x="168" y="123"/>
                      <a:pt x="163" y="118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53" name="Freeform 187"/>
              <p:cNvSpPr>
                <a:spLocks noEditPoints="1"/>
              </p:cNvSpPr>
              <p:nvPr/>
            </p:nvSpPr>
            <p:spPr bwMode="auto">
              <a:xfrm>
                <a:off x="-661" y="-1925"/>
                <a:ext cx="445" cy="411"/>
              </a:xfrm>
              <a:custGeom>
                <a:avLst/>
                <a:gdLst>
                  <a:gd name="T0" fmla="*/ 150 w 188"/>
                  <a:gd name="T1" fmla="*/ 89 h 174"/>
                  <a:gd name="T2" fmla="*/ 137 w 188"/>
                  <a:gd name="T3" fmla="*/ 168 h 174"/>
                  <a:gd name="T4" fmla="*/ 113 w 188"/>
                  <a:gd name="T5" fmla="*/ 122 h 174"/>
                  <a:gd name="T6" fmla="*/ 77 w 188"/>
                  <a:gd name="T7" fmla="*/ 119 h 174"/>
                  <a:gd name="T8" fmla="*/ 74 w 188"/>
                  <a:gd name="T9" fmla="*/ 168 h 174"/>
                  <a:gd name="T10" fmla="*/ 38 w 188"/>
                  <a:gd name="T11" fmla="*/ 155 h 174"/>
                  <a:gd name="T12" fmla="*/ 35 w 188"/>
                  <a:gd name="T13" fmla="*/ 86 h 174"/>
                  <a:gd name="T14" fmla="*/ 32 w 188"/>
                  <a:gd name="T15" fmla="*/ 155 h 174"/>
                  <a:gd name="T16" fmla="*/ 137 w 188"/>
                  <a:gd name="T17" fmla="*/ 174 h 174"/>
                  <a:gd name="T18" fmla="*/ 156 w 188"/>
                  <a:gd name="T19" fmla="*/ 89 h 174"/>
                  <a:gd name="T20" fmla="*/ 107 w 188"/>
                  <a:gd name="T21" fmla="*/ 168 h 174"/>
                  <a:gd name="T22" fmla="*/ 80 w 188"/>
                  <a:gd name="T23" fmla="*/ 125 h 174"/>
                  <a:gd name="T24" fmla="*/ 107 w 188"/>
                  <a:gd name="T25" fmla="*/ 168 h 174"/>
                  <a:gd name="T26" fmla="*/ 161 w 188"/>
                  <a:gd name="T27" fmla="*/ 48 h 174"/>
                  <a:gd name="T28" fmla="*/ 155 w 188"/>
                  <a:gd name="T29" fmla="*/ 12 h 174"/>
                  <a:gd name="T30" fmla="*/ 137 w 188"/>
                  <a:gd name="T31" fmla="*/ 1 h 174"/>
                  <a:gd name="T32" fmla="*/ 126 w 188"/>
                  <a:gd name="T33" fmla="*/ 20 h 174"/>
                  <a:gd name="T34" fmla="*/ 124 w 188"/>
                  <a:gd name="T35" fmla="*/ 21 h 174"/>
                  <a:gd name="T36" fmla="*/ 96 w 188"/>
                  <a:gd name="T37" fmla="*/ 1 h 174"/>
                  <a:gd name="T38" fmla="*/ 92 w 188"/>
                  <a:gd name="T39" fmla="*/ 1 h 174"/>
                  <a:gd name="T40" fmla="*/ 5 w 188"/>
                  <a:gd name="T41" fmla="*/ 64 h 174"/>
                  <a:gd name="T42" fmla="*/ 3 w 188"/>
                  <a:gd name="T43" fmla="*/ 79 h 174"/>
                  <a:gd name="T44" fmla="*/ 15 w 188"/>
                  <a:gd name="T45" fmla="*/ 88 h 174"/>
                  <a:gd name="T46" fmla="*/ 16 w 188"/>
                  <a:gd name="T47" fmla="*/ 88 h 174"/>
                  <a:gd name="T48" fmla="*/ 94 w 188"/>
                  <a:gd name="T49" fmla="*/ 32 h 174"/>
                  <a:gd name="T50" fmla="*/ 172 w 188"/>
                  <a:gd name="T51" fmla="*/ 88 h 174"/>
                  <a:gd name="T52" fmla="*/ 182 w 188"/>
                  <a:gd name="T53" fmla="*/ 83 h 174"/>
                  <a:gd name="T54" fmla="*/ 182 w 188"/>
                  <a:gd name="T55" fmla="*/ 64 h 174"/>
                  <a:gd name="T56" fmla="*/ 177 w 188"/>
                  <a:gd name="T57" fmla="*/ 80 h 174"/>
                  <a:gd name="T58" fmla="*/ 96 w 188"/>
                  <a:gd name="T59" fmla="*/ 26 h 174"/>
                  <a:gd name="T60" fmla="*/ 92 w 188"/>
                  <a:gd name="T61" fmla="*/ 26 h 174"/>
                  <a:gd name="T62" fmla="*/ 11 w 188"/>
                  <a:gd name="T63" fmla="*/ 80 h 174"/>
                  <a:gd name="T64" fmla="*/ 7 w 188"/>
                  <a:gd name="T65" fmla="*/ 72 h 174"/>
                  <a:gd name="T66" fmla="*/ 89 w 188"/>
                  <a:gd name="T67" fmla="*/ 11 h 174"/>
                  <a:gd name="T68" fmla="*/ 98 w 188"/>
                  <a:gd name="T69" fmla="*/ 10 h 174"/>
                  <a:gd name="T70" fmla="*/ 125 w 188"/>
                  <a:gd name="T71" fmla="*/ 28 h 174"/>
                  <a:gd name="T72" fmla="*/ 132 w 188"/>
                  <a:gd name="T73" fmla="*/ 12 h 174"/>
                  <a:gd name="T74" fmla="*/ 144 w 188"/>
                  <a:gd name="T75" fmla="*/ 7 h 174"/>
                  <a:gd name="T76" fmla="*/ 149 w 188"/>
                  <a:gd name="T77" fmla="*/ 38 h 174"/>
                  <a:gd name="T78" fmla="*/ 179 w 188"/>
                  <a:gd name="T79" fmla="*/ 69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8" h="174">
                    <a:moveTo>
                      <a:pt x="153" y="86"/>
                    </a:moveTo>
                    <a:cubicBezTo>
                      <a:pt x="151" y="86"/>
                      <a:pt x="150" y="87"/>
                      <a:pt x="150" y="89"/>
                    </a:cubicBezTo>
                    <a:cubicBezTo>
                      <a:pt x="150" y="155"/>
                      <a:pt x="150" y="155"/>
                      <a:pt x="150" y="155"/>
                    </a:cubicBezTo>
                    <a:cubicBezTo>
                      <a:pt x="150" y="162"/>
                      <a:pt x="144" y="168"/>
                      <a:pt x="137" y="168"/>
                    </a:cubicBezTo>
                    <a:cubicBezTo>
                      <a:pt x="113" y="168"/>
                      <a:pt x="113" y="168"/>
                      <a:pt x="113" y="168"/>
                    </a:cubicBezTo>
                    <a:cubicBezTo>
                      <a:pt x="113" y="122"/>
                      <a:pt x="113" y="122"/>
                      <a:pt x="113" y="122"/>
                    </a:cubicBezTo>
                    <a:cubicBezTo>
                      <a:pt x="113" y="121"/>
                      <a:pt x="112" y="119"/>
                      <a:pt x="110" y="119"/>
                    </a:cubicBezTo>
                    <a:cubicBezTo>
                      <a:pt x="77" y="119"/>
                      <a:pt x="77" y="119"/>
                      <a:pt x="77" y="119"/>
                    </a:cubicBezTo>
                    <a:cubicBezTo>
                      <a:pt x="76" y="119"/>
                      <a:pt x="74" y="121"/>
                      <a:pt x="74" y="122"/>
                    </a:cubicBezTo>
                    <a:cubicBezTo>
                      <a:pt x="74" y="168"/>
                      <a:pt x="74" y="168"/>
                      <a:pt x="74" y="168"/>
                    </a:cubicBezTo>
                    <a:cubicBezTo>
                      <a:pt x="51" y="168"/>
                      <a:pt x="51" y="168"/>
                      <a:pt x="51" y="168"/>
                    </a:cubicBezTo>
                    <a:cubicBezTo>
                      <a:pt x="44" y="168"/>
                      <a:pt x="38" y="162"/>
                      <a:pt x="38" y="155"/>
                    </a:cubicBezTo>
                    <a:cubicBezTo>
                      <a:pt x="38" y="89"/>
                      <a:pt x="38" y="89"/>
                      <a:pt x="38" y="89"/>
                    </a:cubicBezTo>
                    <a:cubicBezTo>
                      <a:pt x="38" y="87"/>
                      <a:pt x="37" y="86"/>
                      <a:pt x="35" y="86"/>
                    </a:cubicBezTo>
                    <a:cubicBezTo>
                      <a:pt x="33" y="86"/>
                      <a:pt x="32" y="87"/>
                      <a:pt x="32" y="89"/>
                    </a:cubicBezTo>
                    <a:cubicBezTo>
                      <a:pt x="32" y="155"/>
                      <a:pt x="32" y="155"/>
                      <a:pt x="32" y="155"/>
                    </a:cubicBezTo>
                    <a:cubicBezTo>
                      <a:pt x="32" y="166"/>
                      <a:pt x="41" y="174"/>
                      <a:pt x="51" y="174"/>
                    </a:cubicBezTo>
                    <a:cubicBezTo>
                      <a:pt x="137" y="174"/>
                      <a:pt x="137" y="174"/>
                      <a:pt x="137" y="174"/>
                    </a:cubicBezTo>
                    <a:cubicBezTo>
                      <a:pt x="147" y="174"/>
                      <a:pt x="156" y="166"/>
                      <a:pt x="156" y="155"/>
                    </a:cubicBezTo>
                    <a:cubicBezTo>
                      <a:pt x="156" y="89"/>
                      <a:pt x="156" y="89"/>
                      <a:pt x="156" y="89"/>
                    </a:cubicBezTo>
                    <a:cubicBezTo>
                      <a:pt x="156" y="87"/>
                      <a:pt x="154" y="86"/>
                      <a:pt x="153" y="86"/>
                    </a:cubicBezTo>
                    <a:close/>
                    <a:moveTo>
                      <a:pt x="107" y="168"/>
                    </a:moveTo>
                    <a:cubicBezTo>
                      <a:pt x="80" y="168"/>
                      <a:pt x="80" y="168"/>
                      <a:pt x="80" y="168"/>
                    </a:cubicBezTo>
                    <a:cubicBezTo>
                      <a:pt x="80" y="125"/>
                      <a:pt x="80" y="125"/>
                      <a:pt x="80" y="125"/>
                    </a:cubicBezTo>
                    <a:cubicBezTo>
                      <a:pt x="107" y="125"/>
                      <a:pt x="107" y="125"/>
                      <a:pt x="107" y="125"/>
                    </a:cubicBezTo>
                    <a:lnTo>
                      <a:pt x="107" y="168"/>
                    </a:lnTo>
                    <a:close/>
                    <a:moveTo>
                      <a:pt x="182" y="64"/>
                    </a:moveTo>
                    <a:cubicBezTo>
                      <a:pt x="161" y="48"/>
                      <a:pt x="161" y="48"/>
                      <a:pt x="161" y="48"/>
                    </a:cubicBezTo>
                    <a:cubicBezTo>
                      <a:pt x="158" y="46"/>
                      <a:pt x="155" y="41"/>
                      <a:pt x="155" y="38"/>
                    </a:cubicBezTo>
                    <a:cubicBezTo>
                      <a:pt x="155" y="12"/>
                      <a:pt x="155" y="12"/>
                      <a:pt x="155" y="12"/>
                    </a:cubicBezTo>
                    <a:cubicBezTo>
                      <a:pt x="155" y="6"/>
                      <a:pt x="150" y="1"/>
                      <a:pt x="144" y="1"/>
                    </a:cubicBezTo>
                    <a:cubicBezTo>
                      <a:pt x="137" y="1"/>
                      <a:pt x="137" y="1"/>
                      <a:pt x="137" y="1"/>
                    </a:cubicBezTo>
                    <a:cubicBezTo>
                      <a:pt x="131" y="1"/>
                      <a:pt x="126" y="6"/>
                      <a:pt x="126" y="12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6" y="22"/>
                      <a:pt x="125" y="22"/>
                      <a:pt x="125" y="22"/>
                    </a:cubicBezTo>
                    <a:cubicBezTo>
                      <a:pt x="125" y="22"/>
                      <a:pt x="125" y="22"/>
                      <a:pt x="124" y="21"/>
                    </a:cubicBezTo>
                    <a:cubicBezTo>
                      <a:pt x="101" y="5"/>
                      <a:pt x="101" y="5"/>
                      <a:pt x="101" y="5"/>
                    </a:cubicBezTo>
                    <a:cubicBezTo>
                      <a:pt x="99" y="3"/>
                      <a:pt x="96" y="2"/>
                      <a:pt x="96" y="1"/>
                    </a:cubicBezTo>
                    <a:cubicBezTo>
                      <a:pt x="95" y="1"/>
                      <a:pt x="95" y="0"/>
                      <a:pt x="94" y="0"/>
                    </a:cubicBezTo>
                    <a:cubicBezTo>
                      <a:pt x="93" y="0"/>
                      <a:pt x="92" y="1"/>
                      <a:pt x="92" y="1"/>
                    </a:cubicBezTo>
                    <a:cubicBezTo>
                      <a:pt x="91" y="2"/>
                      <a:pt x="89" y="4"/>
                      <a:pt x="85" y="6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3" y="65"/>
                      <a:pt x="1" y="68"/>
                      <a:pt x="1" y="71"/>
                    </a:cubicBezTo>
                    <a:cubicBezTo>
                      <a:pt x="0" y="74"/>
                      <a:pt x="1" y="77"/>
                      <a:pt x="3" y="79"/>
                    </a:cubicBezTo>
                    <a:cubicBezTo>
                      <a:pt x="6" y="83"/>
                      <a:pt x="6" y="83"/>
                      <a:pt x="6" y="83"/>
                    </a:cubicBezTo>
                    <a:cubicBezTo>
                      <a:pt x="8" y="86"/>
                      <a:pt x="11" y="88"/>
                      <a:pt x="15" y="88"/>
                    </a:cubicBezTo>
                    <a:cubicBezTo>
                      <a:pt x="15" y="88"/>
                      <a:pt x="15" y="88"/>
                      <a:pt x="15" y="88"/>
                    </a:cubicBezTo>
                    <a:cubicBezTo>
                      <a:pt x="15" y="88"/>
                      <a:pt x="16" y="88"/>
                      <a:pt x="16" y="88"/>
                    </a:cubicBezTo>
                    <a:cubicBezTo>
                      <a:pt x="17" y="88"/>
                      <a:pt x="17" y="88"/>
                      <a:pt x="17" y="87"/>
                    </a:cubicBezTo>
                    <a:cubicBezTo>
                      <a:pt x="94" y="32"/>
                      <a:pt x="94" y="32"/>
                      <a:pt x="94" y="32"/>
                    </a:cubicBezTo>
                    <a:cubicBezTo>
                      <a:pt x="170" y="87"/>
                      <a:pt x="170" y="87"/>
                      <a:pt x="170" y="87"/>
                    </a:cubicBezTo>
                    <a:cubicBezTo>
                      <a:pt x="171" y="88"/>
                      <a:pt x="171" y="88"/>
                      <a:pt x="172" y="88"/>
                    </a:cubicBezTo>
                    <a:cubicBezTo>
                      <a:pt x="172" y="88"/>
                      <a:pt x="173" y="88"/>
                      <a:pt x="173" y="88"/>
                    </a:cubicBezTo>
                    <a:cubicBezTo>
                      <a:pt x="177" y="88"/>
                      <a:pt x="180" y="86"/>
                      <a:pt x="182" y="83"/>
                    </a:cubicBezTo>
                    <a:cubicBezTo>
                      <a:pt x="185" y="79"/>
                      <a:pt x="185" y="79"/>
                      <a:pt x="185" y="79"/>
                    </a:cubicBezTo>
                    <a:cubicBezTo>
                      <a:pt x="188" y="74"/>
                      <a:pt x="187" y="67"/>
                      <a:pt x="182" y="64"/>
                    </a:cubicBezTo>
                    <a:close/>
                    <a:moveTo>
                      <a:pt x="180" y="76"/>
                    </a:moveTo>
                    <a:cubicBezTo>
                      <a:pt x="177" y="80"/>
                      <a:pt x="177" y="80"/>
                      <a:pt x="177" y="80"/>
                    </a:cubicBezTo>
                    <a:cubicBezTo>
                      <a:pt x="176" y="81"/>
                      <a:pt x="175" y="82"/>
                      <a:pt x="173" y="82"/>
                    </a:cubicBezTo>
                    <a:cubicBezTo>
                      <a:pt x="96" y="26"/>
                      <a:pt x="96" y="26"/>
                      <a:pt x="96" y="26"/>
                    </a:cubicBezTo>
                    <a:cubicBezTo>
                      <a:pt x="96" y="26"/>
                      <a:pt x="96" y="26"/>
                      <a:pt x="96" y="26"/>
                    </a:cubicBezTo>
                    <a:cubicBezTo>
                      <a:pt x="95" y="25"/>
                      <a:pt x="93" y="25"/>
                      <a:pt x="92" y="26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3" y="82"/>
                      <a:pt x="12" y="81"/>
                      <a:pt x="11" y="80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7" y="75"/>
                      <a:pt x="7" y="73"/>
                      <a:pt x="7" y="72"/>
                    </a:cubicBezTo>
                    <a:cubicBezTo>
                      <a:pt x="7" y="70"/>
                      <a:pt x="8" y="69"/>
                      <a:pt x="9" y="69"/>
                    </a:cubicBezTo>
                    <a:cubicBezTo>
                      <a:pt x="89" y="11"/>
                      <a:pt x="89" y="11"/>
                      <a:pt x="89" y="11"/>
                    </a:cubicBezTo>
                    <a:cubicBezTo>
                      <a:pt x="91" y="9"/>
                      <a:pt x="93" y="8"/>
                      <a:pt x="94" y="7"/>
                    </a:cubicBezTo>
                    <a:cubicBezTo>
                      <a:pt x="95" y="8"/>
                      <a:pt x="96" y="9"/>
                      <a:pt x="98" y="10"/>
                    </a:cubicBezTo>
                    <a:cubicBezTo>
                      <a:pt x="120" y="26"/>
                      <a:pt x="120" y="26"/>
                      <a:pt x="120" y="26"/>
                    </a:cubicBezTo>
                    <a:cubicBezTo>
                      <a:pt x="122" y="27"/>
                      <a:pt x="124" y="28"/>
                      <a:pt x="125" y="28"/>
                    </a:cubicBezTo>
                    <a:cubicBezTo>
                      <a:pt x="128" y="28"/>
                      <a:pt x="132" y="26"/>
                      <a:pt x="132" y="20"/>
                    </a:cubicBezTo>
                    <a:cubicBezTo>
                      <a:pt x="132" y="12"/>
                      <a:pt x="132" y="12"/>
                      <a:pt x="132" y="12"/>
                    </a:cubicBezTo>
                    <a:cubicBezTo>
                      <a:pt x="132" y="9"/>
                      <a:pt x="134" y="7"/>
                      <a:pt x="137" y="7"/>
                    </a:cubicBezTo>
                    <a:cubicBezTo>
                      <a:pt x="144" y="7"/>
                      <a:pt x="144" y="7"/>
                      <a:pt x="144" y="7"/>
                    </a:cubicBezTo>
                    <a:cubicBezTo>
                      <a:pt x="147" y="7"/>
                      <a:pt x="149" y="9"/>
                      <a:pt x="149" y="12"/>
                    </a:cubicBezTo>
                    <a:cubicBezTo>
                      <a:pt x="149" y="38"/>
                      <a:pt x="149" y="38"/>
                      <a:pt x="149" y="38"/>
                    </a:cubicBezTo>
                    <a:cubicBezTo>
                      <a:pt x="149" y="43"/>
                      <a:pt x="153" y="50"/>
                      <a:pt x="157" y="53"/>
                    </a:cubicBezTo>
                    <a:cubicBezTo>
                      <a:pt x="179" y="69"/>
                      <a:pt x="179" y="69"/>
                      <a:pt x="179" y="69"/>
                    </a:cubicBezTo>
                    <a:cubicBezTo>
                      <a:pt x="181" y="70"/>
                      <a:pt x="182" y="73"/>
                      <a:pt x="180" y="76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54" name="Freeform 188"/>
              <p:cNvSpPr>
                <a:spLocks noEditPoints="1"/>
              </p:cNvSpPr>
              <p:nvPr/>
            </p:nvSpPr>
            <p:spPr bwMode="auto">
              <a:xfrm>
                <a:off x="7955" y="-2594"/>
                <a:ext cx="357" cy="338"/>
              </a:xfrm>
              <a:custGeom>
                <a:avLst/>
                <a:gdLst>
                  <a:gd name="T0" fmla="*/ 13 w 151"/>
                  <a:gd name="T1" fmla="*/ 83 h 143"/>
                  <a:gd name="T2" fmla="*/ 16 w 151"/>
                  <a:gd name="T3" fmla="*/ 143 h 143"/>
                  <a:gd name="T4" fmla="*/ 19 w 151"/>
                  <a:gd name="T5" fmla="*/ 83 h 143"/>
                  <a:gd name="T6" fmla="*/ 16 w 151"/>
                  <a:gd name="T7" fmla="*/ 43 h 143"/>
                  <a:gd name="T8" fmla="*/ 19 w 151"/>
                  <a:gd name="T9" fmla="*/ 3 h 143"/>
                  <a:gd name="T10" fmla="*/ 13 w 151"/>
                  <a:gd name="T11" fmla="*/ 3 h 143"/>
                  <a:gd name="T12" fmla="*/ 16 w 151"/>
                  <a:gd name="T13" fmla="*/ 43 h 143"/>
                  <a:gd name="T14" fmla="*/ 138 w 151"/>
                  <a:gd name="T15" fmla="*/ 22 h 143"/>
                  <a:gd name="T16" fmla="*/ 135 w 151"/>
                  <a:gd name="T17" fmla="*/ 0 h 143"/>
                  <a:gd name="T18" fmla="*/ 132 w 151"/>
                  <a:gd name="T19" fmla="*/ 22 h 143"/>
                  <a:gd name="T20" fmla="*/ 76 w 151"/>
                  <a:gd name="T21" fmla="*/ 77 h 143"/>
                  <a:gd name="T22" fmla="*/ 79 w 151"/>
                  <a:gd name="T23" fmla="*/ 3 h 143"/>
                  <a:gd name="T24" fmla="*/ 73 w 151"/>
                  <a:gd name="T25" fmla="*/ 3 h 143"/>
                  <a:gd name="T26" fmla="*/ 76 w 151"/>
                  <a:gd name="T27" fmla="*/ 77 h 143"/>
                  <a:gd name="T28" fmla="*/ 132 w 151"/>
                  <a:gd name="T29" fmla="*/ 64 h 143"/>
                  <a:gd name="T30" fmla="*/ 135 w 151"/>
                  <a:gd name="T31" fmla="*/ 143 h 143"/>
                  <a:gd name="T32" fmla="*/ 138 w 151"/>
                  <a:gd name="T33" fmla="*/ 64 h 143"/>
                  <a:gd name="T34" fmla="*/ 135 w 151"/>
                  <a:gd name="T35" fmla="*/ 27 h 143"/>
                  <a:gd name="T36" fmla="*/ 135 w 151"/>
                  <a:gd name="T37" fmla="*/ 59 h 143"/>
                  <a:gd name="T38" fmla="*/ 135 w 151"/>
                  <a:gd name="T39" fmla="*/ 27 h 143"/>
                  <a:gd name="T40" fmla="*/ 125 w 151"/>
                  <a:gd name="T41" fmla="*/ 43 h 143"/>
                  <a:gd name="T42" fmla="*/ 145 w 151"/>
                  <a:gd name="T43" fmla="*/ 43 h 143"/>
                  <a:gd name="T44" fmla="*/ 76 w 151"/>
                  <a:gd name="T45" fmla="*/ 79 h 143"/>
                  <a:gd name="T46" fmla="*/ 76 w 151"/>
                  <a:gd name="T47" fmla="*/ 111 h 143"/>
                  <a:gd name="T48" fmla="*/ 76 w 151"/>
                  <a:gd name="T49" fmla="*/ 79 h 143"/>
                  <a:gd name="T50" fmla="*/ 66 w 151"/>
                  <a:gd name="T51" fmla="*/ 95 h 143"/>
                  <a:gd name="T52" fmla="*/ 86 w 151"/>
                  <a:gd name="T53" fmla="*/ 95 h 143"/>
                  <a:gd name="T54" fmla="*/ 76 w 151"/>
                  <a:gd name="T55" fmla="*/ 113 h 143"/>
                  <a:gd name="T56" fmla="*/ 73 w 151"/>
                  <a:gd name="T57" fmla="*/ 140 h 143"/>
                  <a:gd name="T58" fmla="*/ 79 w 151"/>
                  <a:gd name="T59" fmla="*/ 140 h 143"/>
                  <a:gd name="T60" fmla="*/ 76 w 151"/>
                  <a:gd name="T61" fmla="*/ 113 h 143"/>
                  <a:gd name="T62" fmla="*/ 0 w 151"/>
                  <a:gd name="T63" fmla="*/ 61 h 143"/>
                  <a:gd name="T64" fmla="*/ 33 w 151"/>
                  <a:gd name="T65" fmla="*/ 61 h 143"/>
                  <a:gd name="T66" fmla="*/ 16 w 151"/>
                  <a:gd name="T67" fmla="*/ 72 h 143"/>
                  <a:gd name="T68" fmla="*/ 16 w 151"/>
                  <a:gd name="T69" fmla="*/ 51 h 143"/>
                  <a:gd name="T70" fmla="*/ 16 w 151"/>
                  <a:gd name="T71" fmla="*/ 72 h 1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51" h="143">
                    <a:moveTo>
                      <a:pt x="16" y="80"/>
                    </a:moveTo>
                    <a:cubicBezTo>
                      <a:pt x="15" y="80"/>
                      <a:pt x="13" y="81"/>
                      <a:pt x="13" y="83"/>
                    </a:cubicBezTo>
                    <a:cubicBezTo>
                      <a:pt x="13" y="140"/>
                      <a:pt x="13" y="140"/>
                      <a:pt x="13" y="140"/>
                    </a:cubicBezTo>
                    <a:cubicBezTo>
                      <a:pt x="13" y="142"/>
                      <a:pt x="15" y="143"/>
                      <a:pt x="16" y="143"/>
                    </a:cubicBezTo>
                    <a:cubicBezTo>
                      <a:pt x="18" y="143"/>
                      <a:pt x="19" y="142"/>
                      <a:pt x="19" y="140"/>
                    </a:cubicBezTo>
                    <a:cubicBezTo>
                      <a:pt x="19" y="83"/>
                      <a:pt x="19" y="83"/>
                      <a:pt x="19" y="83"/>
                    </a:cubicBezTo>
                    <a:cubicBezTo>
                      <a:pt x="19" y="81"/>
                      <a:pt x="18" y="80"/>
                      <a:pt x="16" y="80"/>
                    </a:cubicBezTo>
                    <a:close/>
                    <a:moveTo>
                      <a:pt x="16" y="43"/>
                    </a:moveTo>
                    <a:cubicBezTo>
                      <a:pt x="18" y="43"/>
                      <a:pt x="19" y="41"/>
                      <a:pt x="19" y="40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1"/>
                      <a:pt x="18" y="0"/>
                      <a:pt x="16" y="0"/>
                    </a:cubicBezTo>
                    <a:cubicBezTo>
                      <a:pt x="15" y="0"/>
                      <a:pt x="13" y="1"/>
                      <a:pt x="13" y="3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41"/>
                      <a:pt x="15" y="43"/>
                      <a:pt x="16" y="43"/>
                    </a:cubicBezTo>
                    <a:close/>
                    <a:moveTo>
                      <a:pt x="135" y="25"/>
                    </a:moveTo>
                    <a:cubicBezTo>
                      <a:pt x="136" y="25"/>
                      <a:pt x="138" y="24"/>
                      <a:pt x="138" y="22"/>
                    </a:cubicBezTo>
                    <a:cubicBezTo>
                      <a:pt x="138" y="3"/>
                      <a:pt x="138" y="3"/>
                      <a:pt x="138" y="3"/>
                    </a:cubicBezTo>
                    <a:cubicBezTo>
                      <a:pt x="138" y="1"/>
                      <a:pt x="136" y="0"/>
                      <a:pt x="135" y="0"/>
                    </a:cubicBezTo>
                    <a:cubicBezTo>
                      <a:pt x="133" y="0"/>
                      <a:pt x="132" y="1"/>
                      <a:pt x="132" y="3"/>
                    </a:cubicBezTo>
                    <a:cubicBezTo>
                      <a:pt x="132" y="22"/>
                      <a:pt x="132" y="22"/>
                      <a:pt x="132" y="22"/>
                    </a:cubicBezTo>
                    <a:cubicBezTo>
                      <a:pt x="132" y="24"/>
                      <a:pt x="133" y="25"/>
                      <a:pt x="135" y="25"/>
                    </a:cubicBezTo>
                    <a:close/>
                    <a:moveTo>
                      <a:pt x="76" y="77"/>
                    </a:moveTo>
                    <a:cubicBezTo>
                      <a:pt x="77" y="77"/>
                      <a:pt x="79" y="76"/>
                      <a:pt x="79" y="74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79" y="1"/>
                      <a:pt x="77" y="0"/>
                      <a:pt x="76" y="0"/>
                    </a:cubicBezTo>
                    <a:cubicBezTo>
                      <a:pt x="74" y="0"/>
                      <a:pt x="73" y="1"/>
                      <a:pt x="73" y="3"/>
                    </a:cubicBezTo>
                    <a:cubicBezTo>
                      <a:pt x="73" y="74"/>
                      <a:pt x="73" y="74"/>
                      <a:pt x="73" y="74"/>
                    </a:cubicBezTo>
                    <a:cubicBezTo>
                      <a:pt x="73" y="76"/>
                      <a:pt x="74" y="77"/>
                      <a:pt x="76" y="77"/>
                    </a:cubicBezTo>
                    <a:close/>
                    <a:moveTo>
                      <a:pt x="135" y="61"/>
                    </a:moveTo>
                    <a:cubicBezTo>
                      <a:pt x="133" y="61"/>
                      <a:pt x="132" y="63"/>
                      <a:pt x="132" y="64"/>
                    </a:cubicBezTo>
                    <a:cubicBezTo>
                      <a:pt x="132" y="140"/>
                      <a:pt x="132" y="140"/>
                      <a:pt x="132" y="140"/>
                    </a:cubicBezTo>
                    <a:cubicBezTo>
                      <a:pt x="132" y="142"/>
                      <a:pt x="133" y="143"/>
                      <a:pt x="135" y="143"/>
                    </a:cubicBezTo>
                    <a:cubicBezTo>
                      <a:pt x="136" y="143"/>
                      <a:pt x="138" y="142"/>
                      <a:pt x="138" y="140"/>
                    </a:cubicBezTo>
                    <a:cubicBezTo>
                      <a:pt x="138" y="64"/>
                      <a:pt x="138" y="64"/>
                      <a:pt x="138" y="64"/>
                    </a:cubicBezTo>
                    <a:cubicBezTo>
                      <a:pt x="138" y="63"/>
                      <a:pt x="136" y="61"/>
                      <a:pt x="135" y="61"/>
                    </a:cubicBezTo>
                    <a:close/>
                    <a:moveTo>
                      <a:pt x="135" y="27"/>
                    </a:moveTo>
                    <a:cubicBezTo>
                      <a:pt x="126" y="27"/>
                      <a:pt x="119" y="34"/>
                      <a:pt x="119" y="43"/>
                    </a:cubicBezTo>
                    <a:cubicBezTo>
                      <a:pt x="119" y="52"/>
                      <a:pt x="126" y="59"/>
                      <a:pt x="135" y="59"/>
                    </a:cubicBezTo>
                    <a:cubicBezTo>
                      <a:pt x="144" y="59"/>
                      <a:pt x="151" y="52"/>
                      <a:pt x="151" y="43"/>
                    </a:cubicBezTo>
                    <a:cubicBezTo>
                      <a:pt x="151" y="34"/>
                      <a:pt x="144" y="27"/>
                      <a:pt x="135" y="27"/>
                    </a:cubicBezTo>
                    <a:close/>
                    <a:moveTo>
                      <a:pt x="135" y="53"/>
                    </a:moveTo>
                    <a:cubicBezTo>
                      <a:pt x="129" y="53"/>
                      <a:pt x="125" y="49"/>
                      <a:pt x="125" y="43"/>
                    </a:cubicBezTo>
                    <a:cubicBezTo>
                      <a:pt x="125" y="38"/>
                      <a:pt x="129" y="33"/>
                      <a:pt x="135" y="33"/>
                    </a:cubicBezTo>
                    <a:cubicBezTo>
                      <a:pt x="141" y="33"/>
                      <a:pt x="145" y="38"/>
                      <a:pt x="145" y="43"/>
                    </a:cubicBezTo>
                    <a:cubicBezTo>
                      <a:pt x="145" y="49"/>
                      <a:pt x="141" y="53"/>
                      <a:pt x="135" y="53"/>
                    </a:cubicBezTo>
                    <a:close/>
                    <a:moveTo>
                      <a:pt x="76" y="79"/>
                    </a:moveTo>
                    <a:cubicBezTo>
                      <a:pt x="67" y="79"/>
                      <a:pt x="60" y="86"/>
                      <a:pt x="60" y="95"/>
                    </a:cubicBezTo>
                    <a:cubicBezTo>
                      <a:pt x="60" y="104"/>
                      <a:pt x="67" y="111"/>
                      <a:pt x="76" y="111"/>
                    </a:cubicBezTo>
                    <a:cubicBezTo>
                      <a:pt x="84" y="111"/>
                      <a:pt x="92" y="104"/>
                      <a:pt x="92" y="95"/>
                    </a:cubicBezTo>
                    <a:cubicBezTo>
                      <a:pt x="92" y="86"/>
                      <a:pt x="84" y="79"/>
                      <a:pt x="76" y="79"/>
                    </a:cubicBezTo>
                    <a:close/>
                    <a:moveTo>
                      <a:pt x="76" y="105"/>
                    </a:moveTo>
                    <a:cubicBezTo>
                      <a:pt x="70" y="105"/>
                      <a:pt x="66" y="101"/>
                      <a:pt x="66" y="95"/>
                    </a:cubicBezTo>
                    <a:cubicBezTo>
                      <a:pt x="66" y="90"/>
                      <a:pt x="70" y="85"/>
                      <a:pt x="76" y="85"/>
                    </a:cubicBezTo>
                    <a:cubicBezTo>
                      <a:pt x="81" y="85"/>
                      <a:pt x="86" y="90"/>
                      <a:pt x="86" y="95"/>
                    </a:cubicBezTo>
                    <a:cubicBezTo>
                      <a:pt x="86" y="101"/>
                      <a:pt x="81" y="105"/>
                      <a:pt x="76" y="105"/>
                    </a:cubicBezTo>
                    <a:close/>
                    <a:moveTo>
                      <a:pt x="76" y="113"/>
                    </a:moveTo>
                    <a:cubicBezTo>
                      <a:pt x="74" y="113"/>
                      <a:pt x="73" y="115"/>
                      <a:pt x="73" y="116"/>
                    </a:cubicBezTo>
                    <a:cubicBezTo>
                      <a:pt x="73" y="140"/>
                      <a:pt x="73" y="140"/>
                      <a:pt x="73" y="140"/>
                    </a:cubicBezTo>
                    <a:cubicBezTo>
                      <a:pt x="73" y="142"/>
                      <a:pt x="74" y="143"/>
                      <a:pt x="76" y="143"/>
                    </a:cubicBezTo>
                    <a:cubicBezTo>
                      <a:pt x="77" y="143"/>
                      <a:pt x="79" y="142"/>
                      <a:pt x="79" y="140"/>
                    </a:cubicBezTo>
                    <a:cubicBezTo>
                      <a:pt x="79" y="116"/>
                      <a:pt x="79" y="116"/>
                      <a:pt x="79" y="116"/>
                    </a:cubicBezTo>
                    <a:cubicBezTo>
                      <a:pt x="79" y="115"/>
                      <a:pt x="77" y="113"/>
                      <a:pt x="76" y="113"/>
                    </a:cubicBezTo>
                    <a:close/>
                    <a:moveTo>
                      <a:pt x="16" y="45"/>
                    </a:moveTo>
                    <a:cubicBezTo>
                      <a:pt x="7" y="45"/>
                      <a:pt x="0" y="52"/>
                      <a:pt x="0" y="61"/>
                    </a:cubicBezTo>
                    <a:cubicBezTo>
                      <a:pt x="0" y="70"/>
                      <a:pt x="7" y="78"/>
                      <a:pt x="16" y="78"/>
                    </a:cubicBezTo>
                    <a:cubicBezTo>
                      <a:pt x="25" y="78"/>
                      <a:pt x="33" y="70"/>
                      <a:pt x="33" y="61"/>
                    </a:cubicBezTo>
                    <a:cubicBezTo>
                      <a:pt x="33" y="52"/>
                      <a:pt x="25" y="45"/>
                      <a:pt x="16" y="45"/>
                    </a:cubicBezTo>
                    <a:close/>
                    <a:moveTo>
                      <a:pt x="16" y="72"/>
                    </a:moveTo>
                    <a:cubicBezTo>
                      <a:pt x="10" y="72"/>
                      <a:pt x="6" y="67"/>
                      <a:pt x="6" y="61"/>
                    </a:cubicBezTo>
                    <a:cubicBezTo>
                      <a:pt x="6" y="55"/>
                      <a:pt x="10" y="51"/>
                      <a:pt x="16" y="51"/>
                    </a:cubicBezTo>
                    <a:cubicBezTo>
                      <a:pt x="22" y="51"/>
                      <a:pt x="27" y="55"/>
                      <a:pt x="27" y="61"/>
                    </a:cubicBezTo>
                    <a:cubicBezTo>
                      <a:pt x="27" y="67"/>
                      <a:pt x="22" y="72"/>
                      <a:pt x="16" y="72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55" name="Freeform 189"/>
              <p:cNvSpPr>
                <a:spLocks noEditPoints="1"/>
              </p:cNvSpPr>
              <p:nvPr/>
            </p:nvSpPr>
            <p:spPr bwMode="auto">
              <a:xfrm>
                <a:off x="7218" y="-2627"/>
                <a:ext cx="402" cy="402"/>
              </a:xfrm>
              <a:custGeom>
                <a:avLst/>
                <a:gdLst>
                  <a:gd name="T0" fmla="*/ 148 w 170"/>
                  <a:gd name="T1" fmla="*/ 69 h 170"/>
                  <a:gd name="T2" fmla="*/ 150 w 170"/>
                  <a:gd name="T3" fmla="*/ 41 h 170"/>
                  <a:gd name="T4" fmla="*/ 141 w 170"/>
                  <a:gd name="T5" fmla="*/ 21 h 170"/>
                  <a:gd name="T6" fmla="*/ 118 w 170"/>
                  <a:gd name="T7" fmla="*/ 29 h 170"/>
                  <a:gd name="T8" fmla="*/ 99 w 170"/>
                  <a:gd name="T9" fmla="*/ 8 h 170"/>
                  <a:gd name="T10" fmla="*/ 71 w 170"/>
                  <a:gd name="T11" fmla="*/ 8 h 170"/>
                  <a:gd name="T12" fmla="*/ 52 w 170"/>
                  <a:gd name="T13" fmla="*/ 29 h 170"/>
                  <a:gd name="T14" fmla="*/ 30 w 170"/>
                  <a:gd name="T15" fmla="*/ 21 h 170"/>
                  <a:gd name="T16" fmla="*/ 21 w 170"/>
                  <a:gd name="T17" fmla="*/ 41 h 170"/>
                  <a:gd name="T18" fmla="*/ 22 w 170"/>
                  <a:gd name="T19" fmla="*/ 69 h 170"/>
                  <a:gd name="T20" fmla="*/ 0 w 170"/>
                  <a:gd name="T21" fmla="*/ 79 h 170"/>
                  <a:gd name="T22" fmla="*/ 19 w 170"/>
                  <a:gd name="T23" fmla="*/ 100 h 170"/>
                  <a:gd name="T24" fmla="*/ 28 w 170"/>
                  <a:gd name="T25" fmla="*/ 122 h 170"/>
                  <a:gd name="T26" fmla="*/ 21 w 170"/>
                  <a:gd name="T27" fmla="*/ 141 h 170"/>
                  <a:gd name="T28" fmla="*/ 48 w 170"/>
                  <a:gd name="T29" fmla="*/ 142 h 170"/>
                  <a:gd name="T30" fmla="*/ 71 w 170"/>
                  <a:gd name="T31" fmla="*/ 151 h 170"/>
                  <a:gd name="T32" fmla="*/ 92 w 170"/>
                  <a:gd name="T33" fmla="*/ 170 h 170"/>
                  <a:gd name="T34" fmla="*/ 102 w 170"/>
                  <a:gd name="T35" fmla="*/ 148 h 170"/>
                  <a:gd name="T36" fmla="*/ 130 w 170"/>
                  <a:gd name="T37" fmla="*/ 150 h 170"/>
                  <a:gd name="T38" fmla="*/ 152 w 170"/>
                  <a:gd name="T39" fmla="*/ 135 h 170"/>
                  <a:gd name="T40" fmla="*/ 141 w 170"/>
                  <a:gd name="T41" fmla="*/ 118 h 170"/>
                  <a:gd name="T42" fmla="*/ 162 w 170"/>
                  <a:gd name="T43" fmla="*/ 100 h 170"/>
                  <a:gd name="T44" fmla="*/ 162 w 170"/>
                  <a:gd name="T45" fmla="*/ 71 h 170"/>
                  <a:gd name="T46" fmla="*/ 151 w 170"/>
                  <a:gd name="T47" fmla="*/ 94 h 170"/>
                  <a:gd name="T48" fmla="*/ 138 w 170"/>
                  <a:gd name="T49" fmla="*/ 126 h 170"/>
                  <a:gd name="T50" fmla="*/ 145 w 170"/>
                  <a:gd name="T51" fmla="*/ 137 h 170"/>
                  <a:gd name="T52" fmla="*/ 126 w 170"/>
                  <a:gd name="T53" fmla="*/ 138 h 170"/>
                  <a:gd name="T54" fmla="*/ 100 w 170"/>
                  <a:gd name="T55" fmla="*/ 142 h 170"/>
                  <a:gd name="T56" fmla="*/ 92 w 170"/>
                  <a:gd name="T57" fmla="*/ 164 h 170"/>
                  <a:gd name="T58" fmla="*/ 77 w 170"/>
                  <a:gd name="T59" fmla="*/ 151 h 170"/>
                  <a:gd name="T60" fmla="*/ 51 w 170"/>
                  <a:gd name="T61" fmla="*/ 135 h 170"/>
                  <a:gd name="T62" fmla="*/ 34 w 170"/>
                  <a:gd name="T63" fmla="*/ 146 h 170"/>
                  <a:gd name="T64" fmla="*/ 25 w 170"/>
                  <a:gd name="T65" fmla="*/ 134 h 170"/>
                  <a:gd name="T66" fmla="*/ 28 w 170"/>
                  <a:gd name="T67" fmla="*/ 100 h 170"/>
                  <a:gd name="T68" fmla="*/ 6 w 170"/>
                  <a:gd name="T69" fmla="*/ 92 h 170"/>
                  <a:gd name="T70" fmla="*/ 19 w 170"/>
                  <a:gd name="T71" fmla="*/ 77 h 170"/>
                  <a:gd name="T72" fmla="*/ 33 w 170"/>
                  <a:gd name="T73" fmla="*/ 44 h 170"/>
                  <a:gd name="T74" fmla="*/ 25 w 170"/>
                  <a:gd name="T75" fmla="*/ 34 h 170"/>
                  <a:gd name="T76" fmla="*/ 44 w 170"/>
                  <a:gd name="T77" fmla="*/ 33 h 170"/>
                  <a:gd name="T78" fmla="*/ 70 w 170"/>
                  <a:gd name="T79" fmla="*/ 28 h 170"/>
                  <a:gd name="T80" fmla="*/ 79 w 170"/>
                  <a:gd name="T81" fmla="*/ 6 h 170"/>
                  <a:gd name="T82" fmla="*/ 93 w 170"/>
                  <a:gd name="T83" fmla="*/ 19 h 170"/>
                  <a:gd name="T84" fmla="*/ 126 w 170"/>
                  <a:gd name="T85" fmla="*/ 33 h 170"/>
                  <a:gd name="T86" fmla="*/ 146 w 170"/>
                  <a:gd name="T87" fmla="*/ 34 h 170"/>
                  <a:gd name="T88" fmla="*/ 138 w 170"/>
                  <a:gd name="T89" fmla="*/ 44 h 170"/>
                  <a:gd name="T90" fmla="*/ 151 w 170"/>
                  <a:gd name="T91" fmla="*/ 77 h 170"/>
                  <a:gd name="T92" fmla="*/ 164 w 170"/>
                  <a:gd name="T93" fmla="*/ 92 h 170"/>
                  <a:gd name="T94" fmla="*/ 85 w 170"/>
                  <a:gd name="T95" fmla="*/ 109 h 170"/>
                  <a:gd name="T96" fmla="*/ 85 w 170"/>
                  <a:gd name="T97" fmla="*/ 103 h 170"/>
                  <a:gd name="T98" fmla="*/ 103 w 170"/>
                  <a:gd name="T99" fmla="*/ 85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70" h="170">
                    <a:moveTo>
                      <a:pt x="162" y="71"/>
                    </a:moveTo>
                    <a:cubicBezTo>
                      <a:pt x="151" y="71"/>
                      <a:pt x="151" y="71"/>
                      <a:pt x="151" y="71"/>
                    </a:cubicBezTo>
                    <a:cubicBezTo>
                      <a:pt x="150" y="71"/>
                      <a:pt x="148" y="70"/>
                      <a:pt x="148" y="69"/>
                    </a:cubicBezTo>
                    <a:cubicBezTo>
                      <a:pt x="141" y="53"/>
                      <a:pt x="141" y="53"/>
                      <a:pt x="141" y="53"/>
                    </a:cubicBezTo>
                    <a:cubicBezTo>
                      <a:pt x="141" y="52"/>
                      <a:pt x="141" y="50"/>
                      <a:pt x="142" y="49"/>
                    </a:cubicBezTo>
                    <a:cubicBezTo>
                      <a:pt x="150" y="41"/>
                      <a:pt x="150" y="41"/>
                      <a:pt x="150" y="41"/>
                    </a:cubicBezTo>
                    <a:cubicBezTo>
                      <a:pt x="151" y="39"/>
                      <a:pt x="152" y="37"/>
                      <a:pt x="152" y="35"/>
                    </a:cubicBezTo>
                    <a:cubicBezTo>
                      <a:pt x="152" y="33"/>
                      <a:pt x="151" y="31"/>
                      <a:pt x="150" y="30"/>
                    </a:cubicBezTo>
                    <a:cubicBezTo>
                      <a:pt x="141" y="21"/>
                      <a:pt x="141" y="21"/>
                      <a:pt x="141" y="21"/>
                    </a:cubicBezTo>
                    <a:cubicBezTo>
                      <a:pt x="138" y="18"/>
                      <a:pt x="133" y="18"/>
                      <a:pt x="130" y="21"/>
                    </a:cubicBezTo>
                    <a:cubicBezTo>
                      <a:pt x="122" y="29"/>
                      <a:pt x="122" y="29"/>
                      <a:pt x="122" y="29"/>
                    </a:cubicBezTo>
                    <a:cubicBezTo>
                      <a:pt x="121" y="30"/>
                      <a:pt x="119" y="30"/>
                      <a:pt x="118" y="29"/>
                    </a:cubicBezTo>
                    <a:cubicBezTo>
                      <a:pt x="102" y="23"/>
                      <a:pt x="102" y="23"/>
                      <a:pt x="102" y="23"/>
                    </a:cubicBezTo>
                    <a:cubicBezTo>
                      <a:pt x="100" y="22"/>
                      <a:pt x="99" y="21"/>
                      <a:pt x="99" y="19"/>
                    </a:cubicBezTo>
                    <a:cubicBezTo>
                      <a:pt x="99" y="8"/>
                      <a:pt x="99" y="8"/>
                      <a:pt x="99" y="8"/>
                    </a:cubicBezTo>
                    <a:cubicBezTo>
                      <a:pt x="99" y="4"/>
                      <a:pt x="96" y="0"/>
                      <a:pt x="92" y="0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74" y="0"/>
                      <a:pt x="71" y="4"/>
                      <a:pt x="71" y="8"/>
                    </a:cubicBezTo>
                    <a:cubicBezTo>
                      <a:pt x="71" y="19"/>
                      <a:pt x="71" y="19"/>
                      <a:pt x="71" y="19"/>
                    </a:cubicBezTo>
                    <a:cubicBezTo>
                      <a:pt x="71" y="21"/>
                      <a:pt x="70" y="22"/>
                      <a:pt x="68" y="23"/>
                    </a:cubicBezTo>
                    <a:cubicBezTo>
                      <a:pt x="52" y="29"/>
                      <a:pt x="52" y="29"/>
                      <a:pt x="52" y="29"/>
                    </a:cubicBezTo>
                    <a:cubicBezTo>
                      <a:pt x="51" y="30"/>
                      <a:pt x="49" y="30"/>
                      <a:pt x="48" y="29"/>
                    </a:cubicBezTo>
                    <a:cubicBezTo>
                      <a:pt x="41" y="21"/>
                      <a:pt x="41" y="21"/>
                      <a:pt x="41" y="21"/>
                    </a:cubicBezTo>
                    <a:cubicBezTo>
                      <a:pt x="38" y="18"/>
                      <a:pt x="33" y="18"/>
                      <a:pt x="30" y="21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19" y="31"/>
                      <a:pt x="18" y="33"/>
                      <a:pt x="18" y="35"/>
                    </a:cubicBezTo>
                    <a:cubicBezTo>
                      <a:pt x="18" y="37"/>
                      <a:pt x="19" y="39"/>
                      <a:pt x="21" y="41"/>
                    </a:cubicBezTo>
                    <a:cubicBezTo>
                      <a:pt x="28" y="49"/>
                      <a:pt x="28" y="49"/>
                      <a:pt x="28" y="49"/>
                    </a:cubicBezTo>
                    <a:cubicBezTo>
                      <a:pt x="29" y="50"/>
                      <a:pt x="30" y="52"/>
                      <a:pt x="29" y="53"/>
                    </a:cubicBezTo>
                    <a:cubicBezTo>
                      <a:pt x="22" y="69"/>
                      <a:pt x="22" y="69"/>
                      <a:pt x="22" y="69"/>
                    </a:cubicBezTo>
                    <a:cubicBezTo>
                      <a:pt x="22" y="70"/>
                      <a:pt x="20" y="71"/>
                      <a:pt x="19" y="71"/>
                    </a:cubicBezTo>
                    <a:cubicBezTo>
                      <a:pt x="8" y="71"/>
                      <a:pt x="8" y="71"/>
                      <a:pt x="8" y="71"/>
                    </a:cubicBezTo>
                    <a:cubicBezTo>
                      <a:pt x="4" y="71"/>
                      <a:pt x="0" y="75"/>
                      <a:pt x="0" y="79"/>
                    </a:cubicBezTo>
                    <a:cubicBezTo>
                      <a:pt x="0" y="92"/>
                      <a:pt x="0" y="92"/>
                      <a:pt x="0" y="92"/>
                    </a:cubicBezTo>
                    <a:cubicBezTo>
                      <a:pt x="0" y="96"/>
                      <a:pt x="4" y="100"/>
                      <a:pt x="8" y="100"/>
                    </a:cubicBezTo>
                    <a:cubicBezTo>
                      <a:pt x="19" y="100"/>
                      <a:pt x="19" y="100"/>
                      <a:pt x="19" y="100"/>
                    </a:cubicBezTo>
                    <a:cubicBezTo>
                      <a:pt x="20" y="100"/>
                      <a:pt x="22" y="101"/>
                      <a:pt x="22" y="102"/>
                    </a:cubicBezTo>
                    <a:cubicBezTo>
                      <a:pt x="29" y="118"/>
                      <a:pt x="29" y="118"/>
                      <a:pt x="29" y="118"/>
                    </a:cubicBezTo>
                    <a:cubicBezTo>
                      <a:pt x="30" y="119"/>
                      <a:pt x="29" y="121"/>
                      <a:pt x="28" y="122"/>
                    </a:cubicBezTo>
                    <a:cubicBezTo>
                      <a:pt x="21" y="130"/>
                      <a:pt x="21" y="130"/>
                      <a:pt x="21" y="130"/>
                    </a:cubicBezTo>
                    <a:cubicBezTo>
                      <a:pt x="19" y="131"/>
                      <a:pt x="18" y="133"/>
                      <a:pt x="18" y="135"/>
                    </a:cubicBezTo>
                    <a:cubicBezTo>
                      <a:pt x="18" y="138"/>
                      <a:pt x="19" y="139"/>
                      <a:pt x="21" y="141"/>
                    </a:cubicBezTo>
                    <a:cubicBezTo>
                      <a:pt x="30" y="150"/>
                      <a:pt x="30" y="150"/>
                      <a:pt x="30" y="150"/>
                    </a:cubicBezTo>
                    <a:cubicBezTo>
                      <a:pt x="33" y="153"/>
                      <a:pt x="38" y="153"/>
                      <a:pt x="41" y="150"/>
                    </a:cubicBezTo>
                    <a:cubicBezTo>
                      <a:pt x="48" y="142"/>
                      <a:pt x="48" y="142"/>
                      <a:pt x="48" y="142"/>
                    </a:cubicBezTo>
                    <a:cubicBezTo>
                      <a:pt x="49" y="141"/>
                      <a:pt x="51" y="141"/>
                      <a:pt x="53" y="142"/>
                    </a:cubicBezTo>
                    <a:cubicBezTo>
                      <a:pt x="69" y="148"/>
                      <a:pt x="69" y="148"/>
                      <a:pt x="69" y="148"/>
                    </a:cubicBezTo>
                    <a:cubicBezTo>
                      <a:pt x="70" y="149"/>
                      <a:pt x="71" y="150"/>
                      <a:pt x="71" y="151"/>
                    </a:cubicBezTo>
                    <a:cubicBezTo>
                      <a:pt x="71" y="163"/>
                      <a:pt x="71" y="163"/>
                      <a:pt x="71" y="163"/>
                    </a:cubicBezTo>
                    <a:cubicBezTo>
                      <a:pt x="71" y="167"/>
                      <a:pt x="74" y="170"/>
                      <a:pt x="79" y="170"/>
                    </a:cubicBezTo>
                    <a:cubicBezTo>
                      <a:pt x="92" y="170"/>
                      <a:pt x="92" y="170"/>
                      <a:pt x="92" y="170"/>
                    </a:cubicBezTo>
                    <a:cubicBezTo>
                      <a:pt x="96" y="170"/>
                      <a:pt x="99" y="167"/>
                      <a:pt x="99" y="163"/>
                    </a:cubicBezTo>
                    <a:cubicBezTo>
                      <a:pt x="99" y="151"/>
                      <a:pt x="99" y="151"/>
                      <a:pt x="99" y="151"/>
                    </a:cubicBezTo>
                    <a:cubicBezTo>
                      <a:pt x="99" y="150"/>
                      <a:pt x="100" y="149"/>
                      <a:pt x="102" y="148"/>
                    </a:cubicBezTo>
                    <a:cubicBezTo>
                      <a:pt x="118" y="142"/>
                      <a:pt x="118" y="142"/>
                      <a:pt x="118" y="142"/>
                    </a:cubicBezTo>
                    <a:cubicBezTo>
                      <a:pt x="119" y="141"/>
                      <a:pt x="121" y="141"/>
                      <a:pt x="122" y="142"/>
                    </a:cubicBezTo>
                    <a:cubicBezTo>
                      <a:pt x="130" y="150"/>
                      <a:pt x="130" y="150"/>
                      <a:pt x="130" y="150"/>
                    </a:cubicBezTo>
                    <a:cubicBezTo>
                      <a:pt x="133" y="153"/>
                      <a:pt x="138" y="153"/>
                      <a:pt x="141" y="150"/>
                    </a:cubicBezTo>
                    <a:cubicBezTo>
                      <a:pt x="150" y="141"/>
                      <a:pt x="150" y="141"/>
                      <a:pt x="150" y="141"/>
                    </a:cubicBezTo>
                    <a:cubicBezTo>
                      <a:pt x="151" y="139"/>
                      <a:pt x="152" y="138"/>
                      <a:pt x="152" y="135"/>
                    </a:cubicBezTo>
                    <a:cubicBezTo>
                      <a:pt x="152" y="133"/>
                      <a:pt x="151" y="131"/>
                      <a:pt x="150" y="130"/>
                    </a:cubicBezTo>
                    <a:cubicBezTo>
                      <a:pt x="142" y="122"/>
                      <a:pt x="142" y="122"/>
                      <a:pt x="142" y="122"/>
                    </a:cubicBezTo>
                    <a:cubicBezTo>
                      <a:pt x="141" y="121"/>
                      <a:pt x="141" y="119"/>
                      <a:pt x="141" y="118"/>
                    </a:cubicBezTo>
                    <a:cubicBezTo>
                      <a:pt x="148" y="102"/>
                      <a:pt x="148" y="102"/>
                      <a:pt x="148" y="102"/>
                    </a:cubicBezTo>
                    <a:cubicBezTo>
                      <a:pt x="148" y="101"/>
                      <a:pt x="150" y="100"/>
                      <a:pt x="151" y="100"/>
                    </a:cubicBezTo>
                    <a:cubicBezTo>
                      <a:pt x="162" y="100"/>
                      <a:pt x="162" y="100"/>
                      <a:pt x="162" y="100"/>
                    </a:cubicBezTo>
                    <a:cubicBezTo>
                      <a:pt x="167" y="100"/>
                      <a:pt x="170" y="96"/>
                      <a:pt x="170" y="92"/>
                    </a:cubicBezTo>
                    <a:cubicBezTo>
                      <a:pt x="170" y="79"/>
                      <a:pt x="170" y="79"/>
                      <a:pt x="170" y="79"/>
                    </a:cubicBezTo>
                    <a:cubicBezTo>
                      <a:pt x="170" y="75"/>
                      <a:pt x="167" y="71"/>
                      <a:pt x="162" y="71"/>
                    </a:cubicBezTo>
                    <a:close/>
                    <a:moveTo>
                      <a:pt x="164" y="92"/>
                    </a:moveTo>
                    <a:cubicBezTo>
                      <a:pt x="164" y="93"/>
                      <a:pt x="163" y="94"/>
                      <a:pt x="162" y="94"/>
                    </a:cubicBezTo>
                    <a:cubicBezTo>
                      <a:pt x="151" y="94"/>
                      <a:pt x="151" y="94"/>
                      <a:pt x="151" y="94"/>
                    </a:cubicBezTo>
                    <a:cubicBezTo>
                      <a:pt x="147" y="94"/>
                      <a:pt x="143" y="96"/>
                      <a:pt x="142" y="100"/>
                    </a:cubicBezTo>
                    <a:cubicBezTo>
                      <a:pt x="136" y="115"/>
                      <a:pt x="136" y="115"/>
                      <a:pt x="136" y="115"/>
                    </a:cubicBezTo>
                    <a:cubicBezTo>
                      <a:pt x="134" y="119"/>
                      <a:pt x="135" y="124"/>
                      <a:pt x="138" y="126"/>
                    </a:cubicBezTo>
                    <a:cubicBezTo>
                      <a:pt x="146" y="134"/>
                      <a:pt x="146" y="134"/>
                      <a:pt x="146" y="134"/>
                    </a:cubicBezTo>
                    <a:cubicBezTo>
                      <a:pt x="146" y="135"/>
                      <a:pt x="146" y="135"/>
                      <a:pt x="146" y="135"/>
                    </a:cubicBezTo>
                    <a:cubicBezTo>
                      <a:pt x="146" y="136"/>
                      <a:pt x="146" y="136"/>
                      <a:pt x="145" y="137"/>
                    </a:cubicBezTo>
                    <a:cubicBezTo>
                      <a:pt x="136" y="146"/>
                      <a:pt x="136" y="146"/>
                      <a:pt x="136" y="146"/>
                    </a:cubicBezTo>
                    <a:cubicBezTo>
                      <a:pt x="136" y="147"/>
                      <a:pt x="135" y="147"/>
                      <a:pt x="134" y="146"/>
                    </a:cubicBezTo>
                    <a:cubicBezTo>
                      <a:pt x="126" y="138"/>
                      <a:pt x="126" y="138"/>
                      <a:pt x="126" y="138"/>
                    </a:cubicBezTo>
                    <a:cubicBezTo>
                      <a:pt x="124" y="136"/>
                      <a:pt x="122" y="135"/>
                      <a:pt x="119" y="135"/>
                    </a:cubicBezTo>
                    <a:cubicBezTo>
                      <a:pt x="118" y="135"/>
                      <a:pt x="116" y="136"/>
                      <a:pt x="115" y="136"/>
                    </a:cubicBezTo>
                    <a:cubicBezTo>
                      <a:pt x="100" y="142"/>
                      <a:pt x="100" y="142"/>
                      <a:pt x="100" y="142"/>
                    </a:cubicBezTo>
                    <a:cubicBezTo>
                      <a:pt x="96" y="144"/>
                      <a:pt x="93" y="148"/>
                      <a:pt x="93" y="151"/>
                    </a:cubicBezTo>
                    <a:cubicBezTo>
                      <a:pt x="93" y="163"/>
                      <a:pt x="93" y="163"/>
                      <a:pt x="93" y="163"/>
                    </a:cubicBezTo>
                    <a:cubicBezTo>
                      <a:pt x="93" y="164"/>
                      <a:pt x="93" y="164"/>
                      <a:pt x="92" y="164"/>
                    </a:cubicBezTo>
                    <a:cubicBezTo>
                      <a:pt x="79" y="164"/>
                      <a:pt x="79" y="164"/>
                      <a:pt x="79" y="164"/>
                    </a:cubicBezTo>
                    <a:cubicBezTo>
                      <a:pt x="78" y="164"/>
                      <a:pt x="77" y="164"/>
                      <a:pt x="77" y="163"/>
                    </a:cubicBezTo>
                    <a:cubicBezTo>
                      <a:pt x="77" y="151"/>
                      <a:pt x="77" y="151"/>
                      <a:pt x="77" y="151"/>
                    </a:cubicBezTo>
                    <a:cubicBezTo>
                      <a:pt x="77" y="148"/>
                      <a:pt x="74" y="144"/>
                      <a:pt x="71" y="143"/>
                    </a:cubicBezTo>
                    <a:cubicBezTo>
                      <a:pt x="55" y="136"/>
                      <a:pt x="55" y="136"/>
                      <a:pt x="55" y="136"/>
                    </a:cubicBezTo>
                    <a:cubicBezTo>
                      <a:pt x="54" y="136"/>
                      <a:pt x="52" y="135"/>
                      <a:pt x="51" y="135"/>
                    </a:cubicBezTo>
                    <a:cubicBezTo>
                      <a:pt x="48" y="135"/>
                      <a:pt x="46" y="136"/>
                      <a:pt x="44" y="138"/>
                    </a:cubicBezTo>
                    <a:cubicBezTo>
                      <a:pt x="36" y="146"/>
                      <a:pt x="36" y="146"/>
                      <a:pt x="36" y="146"/>
                    </a:cubicBezTo>
                    <a:cubicBezTo>
                      <a:pt x="36" y="146"/>
                      <a:pt x="34" y="146"/>
                      <a:pt x="34" y="146"/>
                    </a:cubicBezTo>
                    <a:cubicBezTo>
                      <a:pt x="25" y="137"/>
                      <a:pt x="25" y="137"/>
                      <a:pt x="25" y="137"/>
                    </a:cubicBezTo>
                    <a:cubicBezTo>
                      <a:pt x="24" y="136"/>
                      <a:pt x="24" y="136"/>
                      <a:pt x="24" y="135"/>
                    </a:cubicBezTo>
                    <a:cubicBezTo>
                      <a:pt x="24" y="135"/>
                      <a:pt x="24" y="135"/>
                      <a:pt x="25" y="134"/>
                    </a:cubicBezTo>
                    <a:cubicBezTo>
                      <a:pt x="33" y="126"/>
                      <a:pt x="33" y="126"/>
                      <a:pt x="33" y="126"/>
                    </a:cubicBezTo>
                    <a:cubicBezTo>
                      <a:pt x="35" y="124"/>
                      <a:pt x="36" y="119"/>
                      <a:pt x="34" y="116"/>
                    </a:cubicBezTo>
                    <a:cubicBezTo>
                      <a:pt x="28" y="100"/>
                      <a:pt x="28" y="100"/>
                      <a:pt x="28" y="100"/>
                    </a:cubicBezTo>
                    <a:cubicBezTo>
                      <a:pt x="27" y="96"/>
                      <a:pt x="23" y="94"/>
                      <a:pt x="19" y="94"/>
                    </a:cubicBezTo>
                    <a:cubicBezTo>
                      <a:pt x="8" y="94"/>
                      <a:pt x="8" y="94"/>
                      <a:pt x="8" y="94"/>
                    </a:cubicBezTo>
                    <a:cubicBezTo>
                      <a:pt x="7" y="94"/>
                      <a:pt x="6" y="93"/>
                      <a:pt x="6" y="92"/>
                    </a:cubicBezTo>
                    <a:cubicBezTo>
                      <a:pt x="6" y="79"/>
                      <a:pt x="6" y="79"/>
                      <a:pt x="6" y="79"/>
                    </a:cubicBezTo>
                    <a:cubicBezTo>
                      <a:pt x="6" y="78"/>
                      <a:pt x="7" y="77"/>
                      <a:pt x="8" y="77"/>
                    </a:cubicBezTo>
                    <a:cubicBezTo>
                      <a:pt x="19" y="77"/>
                      <a:pt x="19" y="77"/>
                      <a:pt x="19" y="77"/>
                    </a:cubicBezTo>
                    <a:cubicBezTo>
                      <a:pt x="23" y="77"/>
                      <a:pt x="27" y="74"/>
                      <a:pt x="28" y="71"/>
                    </a:cubicBezTo>
                    <a:cubicBezTo>
                      <a:pt x="34" y="56"/>
                      <a:pt x="34" y="56"/>
                      <a:pt x="34" y="56"/>
                    </a:cubicBezTo>
                    <a:cubicBezTo>
                      <a:pt x="36" y="52"/>
                      <a:pt x="35" y="47"/>
                      <a:pt x="33" y="44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4" y="36"/>
                      <a:pt x="24" y="36"/>
                      <a:pt x="24" y="35"/>
                    </a:cubicBezTo>
                    <a:cubicBezTo>
                      <a:pt x="24" y="35"/>
                      <a:pt x="24" y="34"/>
                      <a:pt x="25" y="34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5" y="24"/>
                      <a:pt x="36" y="24"/>
                      <a:pt x="36" y="25"/>
                    </a:cubicBezTo>
                    <a:cubicBezTo>
                      <a:pt x="44" y="33"/>
                      <a:pt x="44" y="33"/>
                      <a:pt x="44" y="33"/>
                    </a:cubicBezTo>
                    <a:cubicBezTo>
                      <a:pt x="46" y="35"/>
                      <a:pt x="48" y="36"/>
                      <a:pt x="51" y="36"/>
                    </a:cubicBezTo>
                    <a:cubicBezTo>
                      <a:pt x="52" y="36"/>
                      <a:pt x="54" y="35"/>
                      <a:pt x="55" y="35"/>
                    </a:cubicBezTo>
                    <a:cubicBezTo>
                      <a:pt x="70" y="28"/>
                      <a:pt x="70" y="28"/>
                      <a:pt x="70" y="28"/>
                    </a:cubicBezTo>
                    <a:cubicBezTo>
                      <a:pt x="74" y="27"/>
                      <a:pt x="77" y="23"/>
                      <a:pt x="77" y="19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7" y="7"/>
                      <a:pt x="78" y="6"/>
                      <a:pt x="79" y="6"/>
                    </a:cubicBezTo>
                    <a:cubicBezTo>
                      <a:pt x="92" y="6"/>
                      <a:pt x="92" y="6"/>
                      <a:pt x="92" y="6"/>
                    </a:cubicBezTo>
                    <a:cubicBezTo>
                      <a:pt x="93" y="6"/>
                      <a:pt x="93" y="7"/>
                      <a:pt x="93" y="8"/>
                    </a:cubicBezTo>
                    <a:cubicBezTo>
                      <a:pt x="93" y="19"/>
                      <a:pt x="93" y="19"/>
                      <a:pt x="93" y="19"/>
                    </a:cubicBezTo>
                    <a:cubicBezTo>
                      <a:pt x="93" y="23"/>
                      <a:pt x="96" y="27"/>
                      <a:pt x="100" y="28"/>
                    </a:cubicBezTo>
                    <a:cubicBezTo>
                      <a:pt x="115" y="35"/>
                      <a:pt x="115" y="35"/>
                      <a:pt x="115" y="35"/>
                    </a:cubicBezTo>
                    <a:cubicBezTo>
                      <a:pt x="118" y="36"/>
                      <a:pt x="123" y="36"/>
                      <a:pt x="126" y="33"/>
                    </a:cubicBezTo>
                    <a:cubicBezTo>
                      <a:pt x="134" y="25"/>
                      <a:pt x="134" y="25"/>
                      <a:pt x="134" y="25"/>
                    </a:cubicBezTo>
                    <a:cubicBezTo>
                      <a:pt x="135" y="24"/>
                      <a:pt x="136" y="24"/>
                      <a:pt x="136" y="25"/>
                    </a:cubicBezTo>
                    <a:cubicBezTo>
                      <a:pt x="146" y="34"/>
                      <a:pt x="146" y="34"/>
                      <a:pt x="146" y="34"/>
                    </a:cubicBezTo>
                    <a:cubicBezTo>
                      <a:pt x="146" y="34"/>
                      <a:pt x="146" y="35"/>
                      <a:pt x="146" y="35"/>
                    </a:cubicBezTo>
                    <a:cubicBezTo>
                      <a:pt x="146" y="36"/>
                      <a:pt x="146" y="36"/>
                      <a:pt x="145" y="37"/>
                    </a:cubicBezTo>
                    <a:cubicBezTo>
                      <a:pt x="138" y="44"/>
                      <a:pt x="138" y="44"/>
                      <a:pt x="138" y="44"/>
                    </a:cubicBezTo>
                    <a:cubicBezTo>
                      <a:pt x="135" y="47"/>
                      <a:pt x="134" y="52"/>
                      <a:pt x="136" y="55"/>
                    </a:cubicBezTo>
                    <a:cubicBezTo>
                      <a:pt x="142" y="71"/>
                      <a:pt x="142" y="71"/>
                      <a:pt x="142" y="71"/>
                    </a:cubicBezTo>
                    <a:cubicBezTo>
                      <a:pt x="143" y="74"/>
                      <a:pt x="147" y="77"/>
                      <a:pt x="151" y="77"/>
                    </a:cubicBezTo>
                    <a:cubicBezTo>
                      <a:pt x="162" y="77"/>
                      <a:pt x="162" y="77"/>
                      <a:pt x="162" y="77"/>
                    </a:cubicBezTo>
                    <a:cubicBezTo>
                      <a:pt x="163" y="77"/>
                      <a:pt x="164" y="78"/>
                      <a:pt x="164" y="79"/>
                    </a:cubicBezTo>
                    <a:lnTo>
                      <a:pt x="164" y="92"/>
                    </a:lnTo>
                    <a:close/>
                    <a:moveTo>
                      <a:pt x="85" y="62"/>
                    </a:moveTo>
                    <a:cubicBezTo>
                      <a:pt x="72" y="62"/>
                      <a:pt x="62" y="72"/>
                      <a:pt x="62" y="85"/>
                    </a:cubicBezTo>
                    <a:cubicBezTo>
                      <a:pt x="62" y="98"/>
                      <a:pt x="72" y="109"/>
                      <a:pt x="85" y="109"/>
                    </a:cubicBezTo>
                    <a:cubicBezTo>
                      <a:pt x="98" y="109"/>
                      <a:pt x="109" y="98"/>
                      <a:pt x="109" y="85"/>
                    </a:cubicBezTo>
                    <a:cubicBezTo>
                      <a:pt x="109" y="72"/>
                      <a:pt x="98" y="62"/>
                      <a:pt x="85" y="62"/>
                    </a:cubicBezTo>
                    <a:close/>
                    <a:moveTo>
                      <a:pt x="85" y="103"/>
                    </a:moveTo>
                    <a:cubicBezTo>
                      <a:pt x="76" y="103"/>
                      <a:pt x="68" y="95"/>
                      <a:pt x="68" y="85"/>
                    </a:cubicBezTo>
                    <a:cubicBezTo>
                      <a:pt x="68" y="76"/>
                      <a:pt x="76" y="68"/>
                      <a:pt x="85" y="68"/>
                    </a:cubicBezTo>
                    <a:cubicBezTo>
                      <a:pt x="95" y="68"/>
                      <a:pt x="103" y="76"/>
                      <a:pt x="103" y="85"/>
                    </a:cubicBezTo>
                    <a:cubicBezTo>
                      <a:pt x="103" y="95"/>
                      <a:pt x="95" y="103"/>
                      <a:pt x="85" y="103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56" name="Freeform 190"/>
              <p:cNvSpPr>
                <a:spLocks noEditPoints="1"/>
              </p:cNvSpPr>
              <p:nvPr/>
            </p:nvSpPr>
            <p:spPr bwMode="auto">
              <a:xfrm>
                <a:off x="6440" y="-2639"/>
                <a:ext cx="530" cy="428"/>
              </a:xfrm>
              <a:custGeom>
                <a:avLst/>
                <a:gdLst>
                  <a:gd name="T0" fmla="*/ 72 w 224"/>
                  <a:gd name="T1" fmla="*/ 89 h 181"/>
                  <a:gd name="T2" fmla="*/ 72 w 224"/>
                  <a:gd name="T3" fmla="*/ 123 h 181"/>
                  <a:gd name="T4" fmla="*/ 177 w 224"/>
                  <a:gd name="T5" fmla="*/ 33 h 181"/>
                  <a:gd name="T6" fmla="*/ 177 w 224"/>
                  <a:gd name="T7" fmla="*/ 55 h 181"/>
                  <a:gd name="T8" fmla="*/ 208 w 224"/>
                  <a:gd name="T9" fmla="*/ 28 h 181"/>
                  <a:gd name="T10" fmla="*/ 200 w 224"/>
                  <a:gd name="T11" fmla="*/ 11 h 181"/>
                  <a:gd name="T12" fmla="*/ 180 w 224"/>
                  <a:gd name="T13" fmla="*/ 0 h 181"/>
                  <a:gd name="T14" fmla="*/ 158 w 224"/>
                  <a:gd name="T15" fmla="*/ 16 h 181"/>
                  <a:gd name="T16" fmla="*/ 141 w 224"/>
                  <a:gd name="T17" fmla="*/ 24 h 181"/>
                  <a:gd name="T18" fmla="*/ 135 w 224"/>
                  <a:gd name="T19" fmla="*/ 38 h 181"/>
                  <a:gd name="T20" fmla="*/ 142 w 224"/>
                  <a:gd name="T21" fmla="*/ 57 h 181"/>
                  <a:gd name="T22" fmla="*/ 146 w 224"/>
                  <a:gd name="T23" fmla="*/ 83 h 181"/>
                  <a:gd name="T24" fmla="*/ 168 w 224"/>
                  <a:gd name="T25" fmla="*/ 88 h 181"/>
                  <a:gd name="T26" fmla="*/ 186 w 224"/>
                  <a:gd name="T27" fmla="*/ 82 h 181"/>
                  <a:gd name="T28" fmla="*/ 212 w 224"/>
                  <a:gd name="T29" fmla="*/ 78 h 181"/>
                  <a:gd name="T30" fmla="*/ 212 w 224"/>
                  <a:gd name="T31" fmla="*/ 56 h 181"/>
                  <a:gd name="T32" fmla="*/ 218 w 224"/>
                  <a:gd name="T33" fmla="*/ 38 h 181"/>
                  <a:gd name="T34" fmla="*/ 204 w 224"/>
                  <a:gd name="T35" fmla="*/ 70 h 181"/>
                  <a:gd name="T36" fmla="*/ 192 w 224"/>
                  <a:gd name="T37" fmla="*/ 73 h 181"/>
                  <a:gd name="T38" fmla="*/ 174 w 224"/>
                  <a:gd name="T39" fmla="*/ 82 h 181"/>
                  <a:gd name="T40" fmla="*/ 146 w 224"/>
                  <a:gd name="T41" fmla="*/ 74 h 181"/>
                  <a:gd name="T42" fmla="*/ 136 w 224"/>
                  <a:gd name="T43" fmla="*/ 50 h 181"/>
                  <a:gd name="T44" fmla="*/ 150 w 224"/>
                  <a:gd name="T45" fmla="*/ 24 h 181"/>
                  <a:gd name="T46" fmla="*/ 161 w 224"/>
                  <a:gd name="T47" fmla="*/ 21 h 181"/>
                  <a:gd name="T48" fmla="*/ 180 w 224"/>
                  <a:gd name="T49" fmla="*/ 12 h 181"/>
                  <a:gd name="T50" fmla="*/ 208 w 224"/>
                  <a:gd name="T51" fmla="*/ 20 h 181"/>
                  <a:gd name="T52" fmla="*/ 218 w 224"/>
                  <a:gd name="T53" fmla="*/ 44 h 181"/>
                  <a:gd name="T54" fmla="*/ 120 w 224"/>
                  <a:gd name="T55" fmla="*/ 81 h 181"/>
                  <a:gd name="T56" fmla="*/ 119 w 224"/>
                  <a:gd name="T57" fmla="*/ 54 h 181"/>
                  <a:gd name="T58" fmla="*/ 86 w 224"/>
                  <a:gd name="T59" fmla="*/ 56 h 181"/>
                  <a:gd name="T60" fmla="*/ 60 w 224"/>
                  <a:gd name="T61" fmla="*/ 44 h 181"/>
                  <a:gd name="T62" fmla="*/ 35 w 224"/>
                  <a:gd name="T63" fmla="*/ 54 h 181"/>
                  <a:gd name="T64" fmla="*/ 24 w 224"/>
                  <a:gd name="T65" fmla="*/ 78 h 181"/>
                  <a:gd name="T66" fmla="*/ 0 w 224"/>
                  <a:gd name="T67" fmla="*/ 103 h 181"/>
                  <a:gd name="T68" fmla="*/ 25 w 224"/>
                  <a:gd name="T69" fmla="*/ 137 h 181"/>
                  <a:gd name="T70" fmla="*/ 25 w 224"/>
                  <a:gd name="T71" fmla="*/ 164 h 181"/>
                  <a:gd name="T72" fmla="*/ 58 w 224"/>
                  <a:gd name="T73" fmla="*/ 162 h 181"/>
                  <a:gd name="T74" fmla="*/ 85 w 224"/>
                  <a:gd name="T75" fmla="*/ 174 h 181"/>
                  <a:gd name="T76" fmla="*/ 109 w 224"/>
                  <a:gd name="T77" fmla="*/ 164 h 181"/>
                  <a:gd name="T78" fmla="*/ 120 w 224"/>
                  <a:gd name="T79" fmla="*/ 139 h 181"/>
                  <a:gd name="T80" fmla="*/ 144 w 224"/>
                  <a:gd name="T81" fmla="*/ 114 h 181"/>
                  <a:gd name="T82" fmla="*/ 128 w 224"/>
                  <a:gd name="T83" fmla="*/ 115 h 181"/>
                  <a:gd name="T84" fmla="*/ 123 w 224"/>
                  <a:gd name="T85" fmla="*/ 151 h 181"/>
                  <a:gd name="T86" fmla="*/ 101 w 224"/>
                  <a:gd name="T87" fmla="*/ 150 h 181"/>
                  <a:gd name="T88" fmla="*/ 78 w 224"/>
                  <a:gd name="T89" fmla="*/ 175 h 181"/>
                  <a:gd name="T90" fmla="*/ 47 w 224"/>
                  <a:gd name="T91" fmla="*/ 151 h 181"/>
                  <a:gd name="T92" fmla="*/ 22 w 224"/>
                  <a:gd name="T93" fmla="*/ 152 h 181"/>
                  <a:gd name="T94" fmla="*/ 25 w 224"/>
                  <a:gd name="T95" fmla="*/ 121 h 181"/>
                  <a:gd name="T96" fmla="*/ 7 w 224"/>
                  <a:gd name="T97" fmla="*/ 102 h 181"/>
                  <a:gd name="T98" fmla="*/ 22 w 224"/>
                  <a:gd name="T99" fmla="*/ 67 h 181"/>
                  <a:gd name="T100" fmla="*/ 37 w 224"/>
                  <a:gd name="T101" fmla="*/ 65 h 181"/>
                  <a:gd name="T102" fmla="*/ 66 w 224"/>
                  <a:gd name="T103" fmla="*/ 44 h 181"/>
                  <a:gd name="T104" fmla="*/ 84 w 224"/>
                  <a:gd name="T105" fmla="*/ 61 h 181"/>
                  <a:gd name="T106" fmla="*/ 123 w 224"/>
                  <a:gd name="T107" fmla="*/ 66 h 181"/>
                  <a:gd name="T108" fmla="*/ 120 w 224"/>
                  <a:gd name="T109" fmla="*/ 97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4" h="181">
                    <a:moveTo>
                      <a:pt x="72" y="89"/>
                    </a:moveTo>
                    <a:cubicBezTo>
                      <a:pt x="61" y="89"/>
                      <a:pt x="52" y="98"/>
                      <a:pt x="52" y="109"/>
                    </a:cubicBezTo>
                    <a:cubicBezTo>
                      <a:pt x="52" y="120"/>
                      <a:pt x="61" y="129"/>
                      <a:pt x="72" y="129"/>
                    </a:cubicBezTo>
                    <a:cubicBezTo>
                      <a:pt x="83" y="129"/>
                      <a:pt x="92" y="120"/>
                      <a:pt x="92" y="109"/>
                    </a:cubicBezTo>
                    <a:cubicBezTo>
                      <a:pt x="92" y="98"/>
                      <a:pt x="83" y="89"/>
                      <a:pt x="72" y="89"/>
                    </a:cubicBezTo>
                    <a:close/>
                    <a:moveTo>
                      <a:pt x="72" y="123"/>
                    </a:moveTo>
                    <a:cubicBezTo>
                      <a:pt x="64" y="123"/>
                      <a:pt x="58" y="117"/>
                      <a:pt x="58" y="109"/>
                    </a:cubicBezTo>
                    <a:cubicBezTo>
                      <a:pt x="58" y="101"/>
                      <a:pt x="64" y="95"/>
                      <a:pt x="72" y="95"/>
                    </a:cubicBezTo>
                    <a:cubicBezTo>
                      <a:pt x="80" y="95"/>
                      <a:pt x="86" y="101"/>
                      <a:pt x="86" y="109"/>
                    </a:cubicBezTo>
                    <a:cubicBezTo>
                      <a:pt x="86" y="117"/>
                      <a:pt x="80" y="123"/>
                      <a:pt x="72" y="123"/>
                    </a:cubicBezTo>
                    <a:close/>
                    <a:moveTo>
                      <a:pt x="177" y="33"/>
                    </a:moveTo>
                    <a:cubicBezTo>
                      <a:pt x="169" y="33"/>
                      <a:pt x="163" y="39"/>
                      <a:pt x="163" y="47"/>
                    </a:cubicBezTo>
                    <a:cubicBezTo>
                      <a:pt x="163" y="55"/>
                      <a:pt x="169" y="61"/>
                      <a:pt x="177" y="61"/>
                    </a:cubicBezTo>
                    <a:cubicBezTo>
                      <a:pt x="184" y="61"/>
                      <a:pt x="191" y="55"/>
                      <a:pt x="191" y="47"/>
                    </a:cubicBezTo>
                    <a:cubicBezTo>
                      <a:pt x="191" y="39"/>
                      <a:pt x="184" y="33"/>
                      <a:pt x="177" y="33"/>
                    </a:cubicBezTo>
                    <a:close/>
                    <a:moveTo>
                      <a:pt x="177" y="55"/>
                    </a:moveTo>
                    <a:cubicBezTo>
                      <a:pt x="172" y="55"/>
                      <a:pt x="169" y="51"/>
                      <a:pt x="169" y="47"/>
                    </a:cubicBezTo>
                    <a:cubicBezTo>
                      <a:pt x="169" y="43"/>
                      <a:pt x="172" y="39"/>
                      <a:pt x="177" y="39"/>
                    </a:cubicBezTo>
                    <a:cubicBezTo>
                      <a:pt x="181" y="39"/>
                      <a:pt x="185" y="43"/>
                      <a:pt x="185" y="47"/>
                    </a:cubicBezTo>
                    <a:cubicBezTo>
                      <a:pt x="185" y="51"/>
                      <a:pt x="181" y="55"/>
                      <a:pt x="177" y="55"/>
                    </a:cubicBezTo>
                    <a:close/>
                    <a:moveTo>
                      <a:pt x="218" y="38"/>
                    </a:moveTo>
                    <a:cubicBezTo>
                      <a:pt x="212" y="38"/>
                      <a:pt x="212" y="38"/>
                      <a:pt x="212" y="38"/>
                    </a:cubicBezTo>
                    <a:cubicBezTo>
                      <a:pt x="212" y="38"/>
                      <a:pt x="212" y="38"/>
                      <a:pt x="212" y="37"/>
                    </a:cubicBezTo>
                    <a:cubicBezTo>
                      <a:pt x="208" y="29"/>
                      <a:pt x="208" y="29"/>
                      <a:pt x="208" y="29"/>
                    </a:cubicBezTo>
                    <a:cubicBezTo>
                      <a:pt x="208" y="29"/>
                      <a:pt x="208" y="28"/>
                      <a:pt x="208" y="28"/>
                    </a:cubicBezTo>
                    <a:cubicBezTo>
                      <a:pt x="212" y="24"/>
                      <a:pt x="212" y="24"/>
                      <a:pt x="212" y="24"/>
                    </a:cubicBezTo>
                    <a:cubicBezTo>
                      <a:pt x="213" y="23"/>
                      <a:pt x="214" y="22"/>
                      <a:pt x="214" y="20"/>
                    </a:cubicBezTo>
                    <a:cubicBezTo>
                      <a:pt x="214" y="19"/>
                      <a:pt x="213" y="17"/>
                      <a:pt x="212" y="16"/>
                    </a:cubicBezTo>
                    <a:cubicBezTo>
                      <a:pt x="207" y="11"/>
                      <a:pt x="207" y="11"/>
                      <a:pt x="207" y="11"/>
                    </a:cubicBezTo>
                    <a:cubicBezTo>
                      <a:pt x="205" y="9"/>
                      <a:pt x="202" y="9"/>
                      <a:pt x="200" y="11"/>
                    </a:cubicBezTo>
                    <a:cubicBezTo>
                      <a:pt x="195" y="16"/>
                      <a:pt x="195" y="16"/>
                      <a:pt x="195" y="16"/>
                    </a:cubicBezTo>
                    <a:cubicBezTo>
                      <a:pt x="186" y="12"/>
                      <a:pt x="186" y="12"/>
                      <a:pt x="186" y="12"/>
                    </a:cubicBezTo>
                    <a:cubicBezTo>
                      <a:pt x="186" y="12"/>
                      <a:pt x="186" y="12"/>
                      <a:pt x="186" y="12"/>
                    </a:cubicBezTo>
                    <a:cubicBezTo>
                      <a:pt x="186" y="6"/>
                      <a:pt x="186" y="6"/>
                      <a:pt x="186" y="6"/>
                    </a:cubicBezTo>
                    <a:cubicBezTo>
                      <a:pt x="186" y="3"/>
                      <a:pt x="183" y="0"/>
                      <a:pt x="180" y="0"/>
                    </a:cubicBezTo>
                    <a:cubicBezTo>
                      <a:pt x="173" y="0"/>
                      <a:pt x="173" y="0"/>
                      <a:pt x="173" y="0"/>
                    </a:cubicBezTo>
                    <a:cubicBezTo>
                      <a:pt x="170" y="0"/>
                      <a:pt x="168" y="3"/>
                      <a:pt x="168" y="6"/>
                    </a:cubicBezTo>
                    <a:cubicBezTo>
                      <a:pt x="168" y="12"/>
                      <a:pt x="168" y="12"/>
                      <a:pt x="168" y="12"/>
                    </a:cubicBezTo>
                    <a:cubicBezTo>
                      <a:pt x="168" y="12"/>
                      <a:pt x="168" y="12"/>
                      <a:pt x="167" y="12"/>
                    </a:cubicBezTo>
                    <a:cubicBezTo>
                      <a:pt x="158" y="16"/>
                      <a:pt x="158" y="16"/>
                      <a:pt x="158" y="16"/>
                    </a:cubicBezTo>
                    <a:cubicBezTo>
                      <a:pt x="158" y="16"/>
                      <a:pt x="158" y="16"/>
                      <a:pt x="158" y="16"/>
                    </a:cubicBezTo>
                    <a:cubicBezTo>
                      <a:pt x="154" y="11"/>
                      <a:pt x="154" y="11"/>
                      <a:pt x="154" y="11"/>
                    </a:cubicBezTo>
                    <a:cubicBezTo>
                      <a:pt x="152" y="9"/>
                      <a:pt x="148" y="9"/>
                      <a:pt x="146" y="11"/>
                    </a:cubicBezTo>
                    <a:cubicBezTo>
                      <a:pt x="141" y="16"/>
                      <a:pt x="141" y="16"/>
                      <a:pt x="141" y="16"/>
                    </a:cubicBezTo>
                    <a:cubicBezTo>
                      <a:pt x="139" y="18"/>
                      <a:pt x="139" y="22"/>
                      <a:pt x="141" y="24"/>
                    </a:cubicBezTo>
                    <a:cubicBezTo>
                      <a:pt x="145" y="28"/>
                      <a:pt x="145" y="28"/>
                      <a:pt x="145" y="28"/>
                    </a:cubicBezTo>
                    <a:cubicBezTo>
                      <a:pt x="145" y="28"/>
                      <a:pt x="145" y="29"/>
                      <a:pt x="145" y="29"/>
                    </a:cubicBezTo>
                    <a:cubicBezTo>
                      <a:pt x="142" y="38"/>
                      <a:pt x="142" y="38"/>
                      <a:pt x="142" y="38"/>
                    </a:cubicBezTo>
                    <a:cubicBezTo>
                      <a:pt x="142" y="38"/>
                      <a:pt x="141" y="38"/>
                      <a:pt x="141" y="38"/>
                    </a:cubicBezTo>
                    <a:cubicBezTo>
                      <a:pt x="135" y="38"/>
                      <a:pt x="135" y="38"/>
                      <a:pt x="135" y="38"/>
                    </a:cubicBezTo>
                    <a:cubicBezTo>
                      <a:pt x="132" y="38"/>
                      <a:pt x="130" y="40"/>
                      <a:pt x="130" y="44"/>
                    </a:cubicBezTo>
                    <a:cubicBezTo>
                      <a:pt x="130" y="50"/>
                      <a:pt x="130" y="50"/>
                      <a:pt x="130" y="50"/>
                    </a:cubicBezTo>
                    <a:cubicBezTo>
                      <a:pt x="130" y="53"/>
                      <a:pt x="132" y="56"/>
                      <a:pt x="135" y="56"/>
                    </a:cubicBezTo>
                    <a:cubicBezTo>
                      <a:pt x="141" y="56"/>
                      <a:pt x="141" y="56"/>
                      <a:pt x="141" y="56"/>
                    </a:cubicBezTo>
                    <a:cubicBezTo>
                      <a:pt x="141" y="56"/>
                      <a:pt x="142" y="56"/>
                      <a:pt x="142" y="57"/>
                    </a:cubicBezTo>
                    <a:cubicBezTo>
                      <a:pt x="145" y="65"/>
                      <a:pt x="145" y="65"/>
                      <a:pt x="145" y="65"/>
                    </a:cubicBezTo>
                    <a:cubicBezTo>
                      <a:pt x="145" y="65"/>
                      <a:pt x="145" y="66"/>
                      <a:pt x="145" y="66"/>
                    </a:cubicBezTo>
                    <a:cubicBezTo>
                      <a:pt x="141" y="70"/>
                      <a:pt x="141" y="70"/>
                      <a:pt x="141" y="70"/>
                    </a:cubicBezTo>
                    <a:cubicBezTo>
                      <a:pt x="139" y="72"/>
                      <a:pt x="139" y="76"/>
                      <a:pt x="141" y="78"/>
                    </a:cubicBezTo>
                    <a:cubicBezTo>
                      <a:pt x="146" y="83"/>
                      <a:pt x="146" y="83"/>
                      <a:pt x="146" y="83"/>
                    </a:cubicBezTo>
                    <a:cubicBezTo>
                      <a:pt x="148" y="85"/>
                      <a:pt x="152" y="85"/>
                      <a:pt x="154" y="83"/>
                    </a:cubicBezTo>
                    <a:cubicBezTo>
                      <a:pt x="158" y="78"/>
                      <a:pt x="158" y="78"/>
                      <a:pt x="158" y="78"/>
                    </a:cubicBezTo>
                    <a:cubicBezTo>
                      <a:pt x="167" y="82"/>
                      <a:pt x="167" y="82"/>
                      <a:pt x="167" y="82"/>
                    </a:cubicBezTo>
                    <a:cubicBezTo>
                      <a:pt x="168" y="82"/>
                      <a:pt x="168" y="82"/>
                      <a:pt x="168" y="82"/>
                    </a:cubicBezTo>
                    <a:cubicBezTo>
                      <a:pt x="168" y="88"/>
                      <a:pt x="168" y="88"/>
                      <a:pt x="168" y="88"/>
                    </a:cubicBezTo>
                    <a:cubicBezTo>
                      <a:pt x="168" y="91"/>
                      <a:pt x="170" y="94"/>
                      <a:pt x="173" y="94"/>
                    </a:cubicBezTo>
                    <a:cubicBezTo>
                      <a:pt x="180" y="94"/>
                      <a:pt x="180" y="94"/>
                      <a:pt x="180" y="94"/>
                    </a:cubicBezTo>
                    <a:cubicBezTo>
                      <a:pt x="183" y="94"/>
                      <a:pt x="186" y="91"/>
                      <a:pt x="186" y="88"/>
                    </a:cubicBezTo>
                    <a:cubicBezTo>
                      <a:pt x="186" y="82"/>
                      <a:pt x="186" y="82"/>
                      <a:pt x="186" y="82"/>
                    </a:cubicBezTo>
                    <a:cubicBezTo>
                      <a:pt x="186" y="82"/>
                      <a:pt x="186" y="82"/>
                      <a:pt x="186" y="82"/>
                    </a:cubicBezTo>
                    <a:cubicBezTo>
                      <a:pt x="195" y="78"/>
                      <a:pt x="195" y="78"/>
                      <a:pt x="195" y="78"/>
                    </a:cubicBezTo>
                    <a:cubicBezTo>
                      <a:pt x="195" y="78"/>
                      <a:pt x="195" y="78"/>
                      <a:pt x="195" y="78"/>
                    </a:cubicBezTo>
                    <a:cubicBezTo>
                      <a:pt x="200" y="83"/>
                      <a:pt x="200" y="83"/>
                      <a:pt x="200" y="83"/>
                    </a:cubicBezTo>
                    <a:cubicBezTo>
                      <a:pt x="202" y="85"/>
                      <a:pt x="205" y="85"/>
                      <a:pt x="207" y="83"/>
                    </a:cubicBezTo>
                    <a:cubicBezTo>
                      <a:pt x="212" y="78"/>
                      <a:pt x="212" y="78"/>
                      <a:pt x="212" y="78"/>
                    </a:cubicBezTo>
                    <a:cubicBezTo>
                      <a:pt x="213" y="77"/>
                      <a:pt x="214" y="75"/>
                      <a:pt x="214" y="74"/>
                    </a:cubicBezTo>
                    <a:cubicBezTo>
                      <a:pt x="214" y="72"/>
                      <a:pt x="213" y="71"/>
                      <a:pt x="212" y="70"/>
                    </a:cubicBezTo>
                    <a:cubicBezTo>
                      <a:pt x="208" y="66"/>
                      <a:pt x="208" y="66"/>
                      <a:pt x="208" y="66"/>
                    </a:cubicBezTo>
                    <a:cubicBezTo>
                      <a:pt x="208" y="66"/>
                      <a:pt x="208" y="65"/>
                      <a:pt x="208" y="65"/>
                    </a:cubicBezTo>
                    <a:cubicBezTo>
                      <a:pt x="212" y="56"/>
                      <a:pt x="212" y="56"/>
                      <a:pt x="212" y="56"/>
                    </a:cubicBezTo>
                    <a:cubicBezTo>
                      <a:pt x="212" y="56"/>
                      <a:pt x="212" y="56"/>
                      <a:pt x="212" y="56"/>
                    </a:cubicBezTo>
                    <a:cubicBezTo>
                      <a:pt x="218" y="56"/>
                      <a:pt x="218" y="56"/>
                      <a:pt x="218" y="56"/>
                    </a:cubicBezTo>
                    <a:cubicBezTo>
                      <a:pt x="221" y="56"/>
                      <a:pt x="224" y="53"/>
                      <a:pt x="224" y="50"/>
                    </a:cubicBezTo>
                    <a:cubicBezTo>
                      <a:pt x="224" y="44"/>
                      <a:pt x="224" y="44"/>
                      <a:pt x="224" y="44"/>
                    </a:cubicBezTo>
                    <a:cubicBezTo>
                      <a:pt x="224" y="40"/>
                      <a:pt x="221" y="38"/>
                      <a:pt x="218" y="38"/>
                    </a:cubicBezTo>
                    <a:close/>
                    <a:moveTo>
                      <a:pt x="218" y="50"/>
                    </a:moveTo>
                    <a:cubicBezTo>
                      <a:pt x="212" y="50"/>
                      <a:pt x="212" y="50"/>
                      <a:pt x="212" y="50"/>
                    </a:cubicBezTo>
                    <a:cubicBezTo>
                      <a:pt x="209" y="50"/>
                      <a:pt x="207" y="52"/>
                      <a:pt x="206" y="54"/>
                    </a:cubicBezTo>
                    <a:cubicBezTo>
                      <a:pt x="203" y="62"/>
                      <a:pt x="203" y="62"/>
                      <a:pt x="203" y="62"/>
                    </a:cubicBezTo>
                    <a:cubicBezTo>
                      <a:pt x="201" y="65"/>
                      <a:pt x="202" y="68"/>
                      <a:pt x="204" y="70"/>
                    </a:cubicBezTo>
                    <a:cubicBezTo>
                      <a:pt x="208" y="74"/>
                      <a:pt x="208" y="74"/>
                      <a:pt x="208" y="74"/>
                    </a:cubicBezTo>
                    <a:cubicBezTo>
                      <a:pt x="204" y="78"/>
                      <a:pt x="204" y="78"/>
                      <a:pt x="204" y="78"/>
                    </a:cubicBezTo>
                    <a:cubicBezTo>
                      <a:pt x="200" y="74"/>
                      <a:pt x="200" y="74"/>
                      <a:pt x="200" y="74"/>
                    </a:cubicBezTo>
                    <a:cubicBezTo>
                      <a:pt x="198" y="73"/>
                      <a:pt x="197" y="72"/>
                      <a:pt x="195" y="72"/>
                    </a:cubicBezTo>
                    <a:cubicBezTo>
                      <a:pt x="194" y="72"/>
                      <a:pt x="193" y="73"/>
                      <a:pt x="192" y="73"/>
                    </a:cubicBezTo>
                    <a:cubicBezTo>
                      <a:pt x="184" y="76"/>
                      <a:pt x="184" y="76"/>
                      <a:pt x="184" y="76"/>
                    </a:cubicBezTo>
                    <a:cubicBezTo>
                      <a:pt x="182" y="77"/>
                      <a:pt x="180" y="80"/>
                      <a:pt x="180" y="82"/>
                    </a:cubicBezTo>
                    <a:cubicBezTo>
                      <a:pt x="180" y="88"/>
                      <a:pt x="180" y="88"/>
                      <a:pt x="180" y="88"/>
                    </a:cubicBezTo>
                    <a:cubicBezTo>
                      <a:pt x="174" y="88"/>
                      <a:pt x="174" y="88"/>
                      <a:pt x="174" y="88"/>
                    </a:cubicBezTo>
                    <a:cubicBezTo>
                      <a:pt x="174" y="82"/>
                      <a:pt x="174" y="82"/>
                      <a:pt x="174" y="82"/>
                    </a:cubicBezTo>
                    <a:cubicBezTo>
                      <a:pt x="174" y="80"/>
                      <a:pt x="172" y="77"/>
                      <a:pt x="169" y="76"/>
                    </a:cubicBezTo>
                    <a:cubicBezTo>
                      <a:pt x="161" y="73"/>
                      <a:pt x="161" y="73"/>
                      <a:pt x="161" y="73"/>
                    </a:cubicBezTo>
                    <a:cubicBezTo>
                      <a:pt x="159" y="72"/>
                      <a:pt x="156" y="72"/>
                      <a:pt x="154" y="74"/>
                    </a:cubicBezTo>
                    <a:cubicBezTo>
                      <a:pt x="150" y="78"/>
                      <a:pt x="150" y="78"/>
                      <a:pt x="150" y="78"/>
                    </a:cubicBezTo>
                    <a:cubicBezTo>
                      <a:pt x="146" y="74"/>
                      <a:pt x="146" y="74"/>
                      <a:pt x="146" y="74"/>
                    </a:cubicBezTo>
                    <a:cubicBezTo>
                      <a:pt x="150" y="70"/>
                      <a:pt x="150" y="70"/>
                      <a:pt x="150" y="70"/>
                    </a:cubicBezTo>
                    <a:cubicBezTo>
                      <a:pt x="151" y="68"/>
                      <a:pt x="152" y="65"/>
                      <a:pt x="151" y="63"/>
                    </a:cubicBezTo>
                    <a:cubicBezTo>
                      <a:pt x="147" y="55"/>
                      <a:pt x="147" y="55"/>
                      <a:pt x="147" y="55"/>
                    </a:cubicBezTo>
                    <a:cubicBezTo>
                      <a:pt x="147" y="52"/>
                      <a:pt x="144" y="50"/>
                      <a:pt x="141" y="50"/>
                    </a:cubicBezTo>
                    <a:cubicBezTo>
                      <a:pt x="136" y="50"/>
                      <a:pt x="136" y="50"/>
                      <a:pt x="136" y="50"/>
                    </a:cubicBezTo>
                    <a:cubicBezTo>
                      <a:pt x="136" y="44"/>
                      <a:pt x="136" y="44"/>
                      <a:pt x="136" y="44"/>
                    </a:cubicBezTo>
                    <a:cubicBezTo>
                      <a:pt x="141" y="44"/>
                      <a:pt x="141" y="44"/>
                      <a:pt x="141" y="44"/>
                    </a:cubicBezTo>
                    <a:cubicBezTo>
                      <a:pt x="144" y="44"/>
                      <a:pt x="147" y="42"/>
                      <a:pt x="147" y="40"/>
                    </a:cubicBezTo>
                    <a:cubicBezTo>
                      <a:pt x="151" y="32"/>
                      <a:pt x="151" y="32"/>
                      <a:pt x="151" y="32"/>
                    </a:cubicBezTo>
                    <a:cubicBezTo>
                      <a:pt x="152" y="29"/>
                      <a:pt x="151" y="26"/>
                      <a:pt x="150" y="24"/>
                    </a:cubicBezTo>
                    <a:cubicBezTo>
                      <a:pt x="146" y="20"/>
                      <a:pt x="146" y="20"/>
                      <a:pt x="146" y="20"/>
                    </a:cubicBezTo>
                    <a:cubicBezTo>
                      <a:pt x="150" y="16"/>
                      <a:pt x="150" y="16"/>
                      <a:pt x="150" y="16"/>
                    </a:cubicBezTo>
                    <a:cubicBezTo>
                      <a:pt x="154" y="20"/>
                      <a:pt x="154" y="20"/>
                      <a:pt x="154" y="20"/>
                    </a:cubicBezTo>
                    <a:cubicBezTo>
                      <a:pt x="155" y="21"/>
                      <a:pt x="157" y="22"/>
                      <a:pt x="158" y="22"/>
                    </a:cubicBezTo>
                    <a:cubicBezTo>
                      <a:pt x="159" y="22"/>
                      <a:pt x="160" y="21"/>
                      <a:pt x="161" y="21"/>
                    </a:cubicBezTo>
                    <a:cubicBezTo>
                      <a:pt x="169" y="18"/>
                      <a:pt x="169" y="18"/>
                      <a:pt x="169" y="18"/>
                    </a:cubicBezTo>
                    <a:cubicBezTo>
                      <a:pt x="172" y="17"/>
                      <a:pt x="174" y="14"/>
                      <a:pt x="174" y="12"/>
                    </a:cubicBezTo>
                    <a:cubicBezTo>
                      <a:pt x="174" y="6"/>
                      <a:pt x="174" y="6"/>
                      <a:pt x="174" y="6"/>
                    </a:cubicBezTo>
                    <a:cubicBezTo>
                      <a:pt x="180" y="6"/>
                      <a:pt x="180" y="6"/>
                      <a:pt x="180" y="6"/>
                    </a:cubicBezTo>
                    <a:cubicBezTo>
                      <a:pt x="180" y="12"/>
                      <a:pt x="180" y="12"/>
                      <a:pt x="180" y="12"/>
                    </a:cubicBezTo>
                    <a:cubicBezTo>
                      <a:pt x="180" y="14"/>
                      <a:pt x="182" y="17"/>
                      <a:pt x="184" y="18"/>
                    </a:cubicBezTo>
                    <a:cubicBezTo>
                      <a:pt x="192" y="21"/>
                      <a:pt x="192" y="21"/>
                      <a:pt x="192" y="21"/>
                    </a:cubicBezTo>
                    <a:cubicBezTo>
                      <a:pt x="194" y="22"/>
                      <a:pt x="198" y="22"/>
                      <a:pt x="200" y="20"/>
                    </a:cubicBezTo>
                    <a:cubicBezTo>
                      <a:pt x="204" y="16"/>
                      <a:pt x="204" y="16"/>
                      <a:pt x="204" y="16"/>
                    </a:cubicBezTo>
                    <a:cubicBezTo>
                      <a:pt x="208" y="20"/>
                      <a:pt x="208" y="20"/>
                      <a:pt x="208" y="20"/>
                    </a:cubicBezTo>
                    <a:cubicBezTo>
                      <a:pt x="204" y="24"/>
                      <a:pt x="204" y="24"/>
                      <a:pt x="204" y="24"/>
                    </a:cubicBezTo>
                    <a:cubicBezTo>
                      <a:pt x="202" y="26"/>
                      <a:pt x="201" y="29"/>
                      <a:pt x="203" y="31"/>
                    </a:cubicBezTo>
                    <a:cubicBezTo>
                      <a:pt x="206" y="39"/>
                      <a:pt x="206" y="39"/>
                      <a:pt x="206" y="39"/>
                    </a:cubicBezTo>
                    <a:cubicBezTo>
                      <a:pt x="207" y="42"/>
                      <a:pt x="209" y="44"/>
                      <a:pt x="212" y="44"/>
                    </a:cubicBezTo>
                    <a:cubicBezTo>
                      <a:pt x="218" y="44"/>
                      <a:pt x="218" y="44"/>
                      <a:pt x="218" y="44"/>
                    </a:cubicBezTo>
                    <a:lnTo>
                      <a:pt x="218" y="50"/>
                    </a:lnTo>
                    <a:close/>
                    <a:moveTo>
                      <a:pt x="137" y="96"/>
                    </a:moveTo>
                    <a:cubicBezTo>
                      <a:pt x="128" y="96"/>
                      <a:pt x="128" y="96"/>
                      <a:pt x="128" y="96"/>
                    </a:cubicBezTo>
                    <a:cubicBezTo>
                      <a:pt x="127" y="96"/>
                      <a:pt x="126" y="96"/>
                      <a:pt x="125" y="95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9" y="80"/>
                      <a:pt x="120" y="79"/>
                      <a:pt x="120" y="78"/>
                    </a:cubicBezTo>
                    <a:cubicBezTo>
                      <a:pt x="127" y="72"/>
                      <a:pt x="127" y="72"/>
                      <a:pt x="127" y="72"/>
                    </a:cubicBezTo>
                    <a:cubicBezTo>
                      <a:pt x="128" y="70"/>
                      <a:pt x="129" y="69"/>
                      <a:pt x="129" y="67"/>
                    </a:cubicBezTo>
                    <a:cubicBezTo>
                      <a:pt x="129" y="65"/>
                      <a:pt x="128" y="63"/>
                      <a:pt x="127" y="62"/>
                    </a:cubicBezTo>
                    <a:cubicBezTo>
                      <a:pt x="119" y="54"/>
                      <a:pt x="119" y="54"/>
                      <a:pt x="119" y="54"/>
                    </a:cubicBezTo>
                    <a:cubicBezTo>
                      <a:pt x="117" y="52"/>
                      <a:pt x="112" y="52"/>
                      <a:pt x="109" y="54"/>
                    </a:cubicBezTo>
                    <a:cubicBezTo>
                      <a:pt x="103" y="61"/>
                      <a:pt x="103" y="61"/>
                      <a:pt x="103" y="61"/>
                    </a:cubicBezTo>
                    <a:cubicBezTo>
                      <a:pt x="102" y="61"/>
                      <a:pt x="102" y="61"/>
                      <a:pt x="101" y="61"/>
                    </a:cubicBezTo>
                    <a:cubicBezTo>
                      <a:pt x="101" y="61"/>
                      <a:pt x="100" y="61"/>
                      <a:pt x="100" y="61"/>
                    </a:cubicBezTo>
                    <a:cubicBezTo>
                      <a:pt x="86" y="56"/>
                      <a:pt x="86" y="56"/>
                      <a:pt x="86" y="56"/>
                    </a:cubicBezTo>
                    <a:cubicBezTo>
                      <a:pt x="85" y="55"/>
                      <a:pt x="85" y="54"/>
                      <a:pt x="85" y="53"/>
                    </a:cubicBezTo>
                    <a:cubicBezTo>
                      <a:pt x="85" y="44"/>
                      <a:pt x="85" y="44"/>
                      <a:pt x="85" y="44"/>
                    </a:cubicBezTo>
                    <a:cubicBezTo>
                      <a:pt x="85" y="40"/>
                      <a:pt x="81" y="37"/>
                      <a:pt x="78" y="37"/>
                    </a:cubicBezTo>
                    <a:cubicBezTo>
                      <a:pt x="67" y="37"/>
                      <a:pt x="67" y="37"/>
                      <a:pt x="67" y="37"/>
                    </a:cubicBezTo>
                    <a:cubicBezTo>
                      <a:pt x="63" y="37"/>
                      <a:pt x="60" y="40"/>
                      <a:pt x="60" y="44"/>
                    </a:cubicBezTo>
                    <a:cubicBezTo>
                      <a:pt x="60" y="53"/>
                      <a:pt x="60" y="53"/>
                      <a:pt x="60" y="53"/>
                    </a:cubicBezTo>
                    <a:cubicBezTo>
                      <a:pt x="60" y="54"/>
                      <a:pt x="59" y="55"/>
                      <a:pt x="58" y="56"/>
                    </a:cubicBezTo>
                    <a:cubicBezTo>
                      <a:pt x="44" y="61"/>
                      <a:pt x="44" y="61"/>
                      <a:pt x="44" y="61"/>
                    </a:cubicBezTo>
                    <a:cubicBezTo>
                      <a:pt x="44" y="62"/>
                      <a:pt x="42" y="61"/>
                      <a:pt x="42" y="61"/>
                    </a:cubicBezTo>
                    <a:cubicBezTo>
                      <a:pt x="35" y="54"/>
                      <a:pt x="35" y="54"/>
                      <a:pt x="35" y="54"/>
                    </a:cubicBezTo>
                    <a:cubicBezTo>
                      <a:pt x="32" y="52"/>
                      <a:pt x="28" y="52"/>
                      <a:pt x="25" y="54"/>
                    </a:cubicBezTo>
                    <a:cubicBezTo>
                      <a:pt x="17" y="62"/>
                      <a:pt x="17" y="62"/>
                      <a:pt x="17" y="62"/>
                    </a:cubicBezTo>
                    <a:cubicBezTo>
                      <a:pt x="16" y="63"/>
                      <a:pt x="15" y="65"/>
                      <a:pt x="15" y="67"/>
                    </a:cubicBezTo>
                    <a:cubicBezTo>
                      <a:pt x="15" y="69"/>
                      <a:pt x="16" y="70"/>
                      <a:pt x="17" y="72"/>
                    </a:cubicBezTo>
                    <a:cubicBezTo>
                      <a:pt x="24" y="78"/>
                      <a:pt x="24" y="78"/>
                      <a:pt x="24" y="78"/>
                    </a:cubicBezTo>
                    <a:cubicBezTo>
                      <a:pt x="25" y="79"/>
                      <a:pt x="25" y="80"/>
                      <a:pt x="24" y="81"/>
                    </a:cubicBezTo>
                    <a:cubicBezTo>
                      <a:pt x="19" y="95"/>
                      <a:pt x="19" y="95"/>
                      <a:pt x="19" y="95"/>
                    </a:cubicBezTo>
                    <a:cubicBezTo>
                      <a:pt x="19" y="96"/>
                      <a:pt x="17" y="96"/>
                      <a:pt x="17" y="96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3" y="96"/>
                      <a:pt x="0" y="100"/>
                      <a:pt x="0" y="103"/>
                    </a:cubicBezTo>
                    <a:cubicBezTo>
                      <a:pt x="0" y="114"/>
                      <a:pt x="0" y="114"/>
                      <a:pt x="0" y="114"/>
                    </a:cubicBezTo>
                    <a:cubicBezTo>
                      <a:pt x="0" y="118"/>
                      <a:pt x="3" y="121"/>
                      <a:pt x="7" y="121"/>
                    </a:cubicBezTo>
                    <a:cubicBezTo>
                      <a:pt x="17" y="121"/>
                      <a:pt x="17" y="121"/>
                      <a:pt x="17" y="121"/>
                    </a:cubicBezTo>
                    <a:cubicBezTo>
                      <a:pt x="18" y="121"/>
                      <a:pt x="19" y="122"/>
                      <a:pt x="19" y="123"/>
                    </a:cubicBezTo>
                    <a:cubicBezTo>
                      <a:pt x="25" y="137"/>
                      <a:pt x="25" y="137"/>
                      <a:pt x="25" y="137"/>
                    </a:cubicBezTo>
                    <a:cubicBezTo>
                      <a:pt x="25" y="137"/>
                      <a:pt x="25" y="139"/>
                      <a:pt x="24" y="139"/>
                    </a:cubicBezTo>
                    <a:cubicBezTo>
                      <a:pt x="17" y="146"/>
                      <a:pt x="17" y="146"/>
                      <a:pt x="17" y="146"/>
                    </a:cubicBezTo>
                    <a:cubicBezTo>
                      <a:pt x="16" y="147"/>
                      <a:pt x="15" y="149"/>
                      <a:pt x="15" y="151"/>
                    </a:cubicBezTo>
                    <a:cubicBezTo>
                      <a:pt x="15" y="153"/>
                      <a:pt x="16" y="155"/>
                      <a:pt x="17" y="156"/>
                    </a:cubicBezTo>
                    <a:cubicBezTo>
                      <a:pt x="25" y="164"/>
                      <a:pt x="25" y="164"/>
                      <a:pt x="25" y="164"/>
                    </a:cubicBezTo>
                    <a:cubicBezTo>
                      <a:pt x="28" y="166"/>
                      <a:pt x="32" y="166"/>
                      <a:pt x="35" y="164"/>
                    </a:cubicBezTo>
                    <a:cubicBezTo>
                      <a:pt x="42" y="157"/>
                      <a:pt x="42" y="157"/>
                      <a:pt x="42" y="157"/>
                    </a:cubicBezTo>
                    <a:cubicBezTo>
                      <a:pt x="42" y="156"/>
                      <a:pt x="43" y="156"/>
                      <a:pt x="43" y="156"/>
                    </a:cubicBezTo>
                    <a:cubicBezTo>
                      <a:pt x="44" y="156"/>
                      <a:pt x="44" y="156"/>
                      <a:pt x="45" y="157"/>
                    </a:cubicBezTo>
                    <a:cubicBezTo>
                      <a:pt x="58" y="162"/>
                      <a:pt x="58" y="162"/>
                      <a:pt x="58" y="162"/>
                    </a:cubicBezTo>
                    <a:cubicBezTo>
                      <a:pt x="59" y="162"/>
                      <a:pt x="60" y="164"/>
                      <a:pt x="60" y="164"/>
                    </a:cubicBezTo>
                    <a:cubicBezTo>
                      <a:pt x="60" y="174"/>
                      <a:pt x="60" y="174"/>
                      <a:pt x="60" y="174"/>
                    </a:cubicBezTo>
                    <a:cubicBezTo>
                      <a:pt x="60" y="178"/>
                      <a:pt x="63" y="181"/>
                      <a:pt x="67" y="181"/>
                    </a:cubicBezTo>
                    <a:cubicBezTo>
                      <a:pt x="78" y="181"/>
                      <a:pt x="78" y="181"/>
                      <a:pt x="78" y="181"/>
                    </a:cubicBezTo>
                    <a:cubicBezTo>
                      <a:pt x="81" y="181"/>
                      <a:pt x="85" y="178"/>
                      <a:pt x="85" y="174"/>
                    </a:cubicBezTo>
                    <a:cubicBezTo>
                      <a:pt x="85" y="164"/>
                      <a:pt x="85" y="164"/>
                      <a:pt x="85" y="164"/>
                    </a:cubicBezTo>
                    <a:cubicBezTo>
                      <a:pt x="85" y="163"/>
                      <a:pt x="85" y="162"/>
                      <a:pt x="86" y="162"/>
                    </a:cubicBezTo>
                    <a:cubicBezTo>
                      <a:pt x="100" y="156"/>
                      <a:pt x="100" y="156"/>
                      <a:pt x="100" y="156"/>
                    </a:cubicBezTo>
                    <a:cubicBezTo>
                      <a:pt x="101" y="156"/>
                      <a:pt x="102" y="156"/>
                      <a:pt x="103" y="157"/>
                    </a:cubicBezTo>
                    <a:cubicBezTo>
                      <a:pt x="109" y="164"/>
                      <a:pt x="109" y="164"/>
                      <a:pt x="109" y="164"/>
                    </a:cubicBezTo>
                    <a:cubicBezTo>
                      <a:pt x="112" y="166"/>
                      <a:pt x="117" y="166"/>
                      <a:pt x="119" y="164"/>
                    </a:cubicBezTo>
                    <a:cubicBezTo>
                      <a:pt x="127" y="156"/>
                      <a:pt x="127" y="156"/>
                      <a:pt x="127" y="156"/>
                    </a:cubicBezTo>
                    <a:cubicBezTo>
                      <a:pt x="128" y="155"/>
                      <a:pt x="129" y="153"/>
                      <a:pt x="129" y="151"/>
                    </a:cubicBezTo>
                    <a:cubicBezTo>
                      <a:pt x="129" y="149"/>
                      <a:pt x="128" y="147"/>
                      <a:pt x="127" y="146"/>
                    </a:cubicBezTo>
                    <a:cubicBezTo>
                      <a:pt x="120" y="139"/>
                      <a:pt x="120" y="139"/>
                      <a:pt x="120" y="139"/>
                    </a:cubicBezTo>
                    <a:cubicBezTo>
                      <a:pt x="120" y="139"/>
                      <a:pt x="119" y="137"/>
                      <a:pt x="120" y="136"/>
                    </a:cubicBezTo>
                    <a:cubicBezTo>
                      <a:pt x="125" y="123"/>
                      <a:pt x="125" y="123"/>
                      <a:pt x="125" y="123"/>
                    </a:cubicBezTo>
                    <a:cubicBezTo>
                      <a:pt x="126" y="122"/>
                      <a:pt x="127" y="121"/>
                      <a:pt x="128" y="121"/>
                    </a:cubicBezTo>
                    <a:cubicBezTo>
                      <a:pt x="137" y="121"/>
                      <a:pt x="137" y="121"/>
                      <a:pt x="137" y="121"/>
                    </a:cubicBezTo>
                    <a:cubicBezTo>
                      <a:pt x="141" y="121"/>
                      <a:pt x="144" y="118"/>
                      <a:pt x="144" y="114"/>
                    </a:cubicBezTo>
                    <a:cubicBezTo>
                      <a:pt x="144" y="103"/>
                      <a:pt x="144" y="103"/>
                      <a:pt x="144" y="103"/>
                    </a:cubicBezTo>
                    <a:cubicBezTo>
                      <a:pt x="144" y="100"/>
                      <a:pt x="141" y="96"/>
                      <a:pt x="137" y="96"/>
                    </a:cubicBezTo>
                    <a:close/>
                    <a:moveTo>
                      <a:pt x="138" y="114"/>
                    </a:moveTo>
                    <a:cubicBezTo>
                      <a:pt x="138" y="115"/>
                      <a:pt x="138" y="115"/>
                      <a:pt x="137" y="115"/>
                    </a:cubicBezTo>
                    <a:cubicBezTo>
                      <a:pt x="128" y="115"/>
                      <a:pt x="128" y="115"/>
                      <a:pt x="128" y="115"/>
                    </a:cubicBezTo>
                    <a:cubicBezTo>
                      <a:pt x="124" y="115"/>
                      <a:pt x="121" y="118"/>
                      <a:pt x="120" y="121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3" y="137"/>
                      <a:pt x="113" y="141"/>
                      <a:pt x="116" y="144"/>
                    </a:cubicBezTo>
                    <a:cubicBezTo>
                      <a:pt x="123" y="150"/>
                      <a:pt x="123" y="150"/>
                      <a:pt x="123" y="150"/>
                    </a:cubicBezTo>
                    <a:cubicBezTo>
                      <a:pt x="123" y="150"/>
                      <a:pt x="123" y="151"/>
                      <a:pt x="123" y="151"/>
                    </a:cubicBezTo>
                    <a:cubicBezTo>
                      <a:pt x="123" y="151"/>
                      <a:pt x="123" y="151"/>
                      <a:pt x="123" y="152"/>
                    </a:cubicBezTo>
                    <a:cubicBezTo>
                      <a:pt x="115" y="159"/>
                      <a:pt x="115" y="159"/>
                      <a:pt x="115" y="159"/>
                    </a:cubicBezTo>
                    <a:cubicBezTo>
                      <a:pt x="114" y="160"/>
                      <a:pt x="114" y="160"/>
                      <a:pt x="114" y="159"/>
                    </a:cubicBezTo>
                    <a:cubicBezTo>
                      <a:pt x="107" y="153"/>
                      <a:pt x="107" y="153"/>
                      <a:pt x="107" y="153"/>
                    </a:cubicBezTo>
                    <a:cubicBezTo>
                      <a:pt x="105" y="151"/>
                      <a:pt x="103" y="150"/>
                      <a:pt x="101" y="150"/>
                    </a:cubicBezTo>
                    <a:cubicBezTo>
                      <a:pt x="100" y="150"/>
                      <a:pt x="98" y="151"/>
                      <a:pt x="97" y="151"/>
                    </a:cubicBezTo>
                    <a:cubicBezTo>
                      <a:pt x="84" y="156"/>
                      <a:pt x="84" y="156"/>
                      <a:pt x="84" y="156"/>
                    </a:cubicBezTo>
                    <a:cubicBezTo>
                      <a:pt x="81" y="157"/>
                      <a:pt x="79" y="161"/>
                      <a:pt x="79" y="164"/>
                    </a:cubicBezTo>
                    <a:cubicBezTo>
                      <a:pt x="79" y="174"/>
                      <a:pt x="79" y="174"/>
                      <a:pt x="79" y="174"/>
                    </a:cubicBezTo>
                    <a:cubicBezTo>
                      <a:pt x="79" y="174"/>
                      <a:pt x="78" y="175"/>
                      <a:pt x="78" y="175"/>
                    </a:cubicBezTo>
                    <a:cubicBezTo>
                      <a:pt x="67" y="175"/>
                      <a:pt x="67" y="175"/>
                      <a:pt x="67" y="175"/>
                    </a:cubicBezTo>
                    <a:cubicBezTo>
                      <a:pt x="66" y="175"/>
                      <a:pt x="66" y="174"/>
                      <a:pt x="66" y="174"/>
                    </a:cubicBezTo>
                    <a:cubicBezTo>
                      <a:pt x="66" y="164"/>
                      <a:pt x="66" y="164"/>
                      <a:pt x="66" y="164"/>
                    </a:cubicBezTo>
                    <a:cubicBezTo>
                      <a:pt x="66" y="161"/>
                      <a:pt x="63" y="157"/>
                      <a:pt x="60" y="156"/>
                    </a:cubicBezTo>
                    <a:cubicBezTo>
                      <a:pt x="47" y="151"/>
                      <a:pt x="47" y="151"/>
                      <a:pt x="47" y="151"/>
                    </a:cubicBezTo>
                    <a:cubicBezTo>
                      <a:pt x="46" y="151"/>
                      <a:pt x="45" y="150"/>
                      <a:pt x="43" y="150"/>
                    </a:cubicBezTo>
                    <a:cubicBezTo>
                      <a:pt x="41" y="150"/>
                      <a:pt x="39" y="151"/>
                      <a:pt x="37" y="153"/>
                    </a:cubicBezTo>
                    <a:cubicBezTo>
                      <a:pt x="31" y="159"/>
                      <a:pt x="31" y="159"/>
                      <a:pt x="31" y="159"/>
                    </a:cubicBezTo>
                    <a:cubicBezTo>
                      <a:pt x="30" y="160"/>
                      <a:pt x="30" y="160"/>
                      <a:pt x="29" y="159"/>
                    </a:cubicBezTo>
                    <a:cubicBezTo>
                      <a:pt x="22" y="152"/>
                      <a:pt x="22" y="152"/>
                      <a:pt x="22" y="152"/>
                    </a:cubicBezTo>
                    <a:cubicBezTo>
                      <a:pt x="21" y="151"/>
                      <a:pt x="21" y="151"/>
                      <a:pt x="21" y="151"/>
                    </a:cubicBezTo>
                    <a:cubicBezTo>
                      <a:pt x="21" y="151"/>
                      <a:pt x="21" y="150"/>
                      <a:pt x="22" y="150"/>
                    </a:cubicBezTo>
                    <a:cubicBezTo>
                      <a:pt x="28" y="144"/>
                      <a:pt x="28" y="144"/>
                      <a:pt x="28" y="144"/>
                    </a:cubicBezTo>
                    <a:cubicBezTo>
                      <a:pt x="31" y="141"/>
                      <a:pt x="32" y="137"/>
                      <a:pt x="30" y="134"/>
                    </a:cubicBezTo>
                    <a:cubicBezTo>
                      <a:pt x="25" y="121"/>
                      <a:pt x="25" y="121"/>
                      <a:pt x="25" y="121"/>
                    </a:cubicBezTo>
                    <a:cubicBezTo>
                      <a:pt x="24" y="118"/>
                      <a:pt x="20" y="115"/>
                      <a:pt x="17" y="115"/>
                    </a:cubicBezTo>
                    <a:cubicBezTo>
                      <a:pt x="7" y="115"/>
                      <a:pt x="7" y="115"/>
                      <a:pt x="7" y="115"/>
                    </a:cubicBezTo>
                    <a:cubicBezTo>
                      <a:pt x="7" y="115"/>
                      <a:pt x="6" y="115"/>
                      <a:pt x="6" y="114"/>
                    </a:cubicBezTo>
                    <a:cubicBezTo>
                      <a:pt x="6" y="103"/>
                      <a:pt x="6" y="103"/>
                      <a:pt x="6" y="103"/>
                    </a:cubicBezTo>
                    <a:cubicBezTo>
                      <a:pt x="6" y="103"/>
                      <a:pt x="7" y="102"/>
                      <a:pt x="7" y="102"/>
                    </a:cubicBezTo>
                    <a:cubicBezTo>
                      <a:pt x="17" y="102"/>
                      <a:pt x="17" y="102"/>
                      <a:pt x="17" y="102"/>
                    </a:cubicBezTo>
                    <a:cubicBezTo>
                      <a:pt x="20" y="102"/>
                      <a:pt x="24" y="100"/>
                      <a:pt x="25" y="97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1" y="81"/>
                      <a:pt x="31" y="77"/>
                      <a:pt x="28" y="74"/>
                    </a:cubicBezTo>
                    <a:cubicBezTo>
                      <a:pt x="22" y="67"/>
                      <a:pt x="22" y="67"/>
                      <a:pt x="22" y="67"/>
                    </a:cubicBezTo>
                    <a:cubicBezTo>
                      <a:pt x="21" y="67"/>
                      <a:pt x="21" y="67"/>
                      <a:pt x="21" y="67"/>
                    </a:cubicBezTo>
                    <a:cubicBezTo>
                      <a:pt x="21" y="67"/>
                      <a:pt x="21" y="66"/>
                      <a:pt x="22" y="66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30" y="58"/>
                      <a:pt x="30" y="58"/>
                      <a:pt x="31" y="58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9" y="67"/>
                      <a:pt x="41" y="67"/>
                      <a:pt x="43" y="67"/>
                    </a:cubicBezTo>
                    <a:cubicBezTo>
                      <a:pt x="45" y="67"/>
                      <a:pt x="46" y="67"/>
                      <a:pt x="47" y="67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3" y="60"/>
                      <a:pt x="66" y="57"/>
                      <a:pt x="66" y="53"/>
                    </a:cubicBezTo>
                    <a:cubicBezTo>
                      <a:pt x="66" y="44"/>
                      <a:pt x="66" y="44"/>
                      <a:pt x="66" y="44"/>
                    </a:cubicBezTo>
                    <a:cubicBezTo>
                      <a:pt x="66" y="43"/>
                      <a:pt x="66" y="43"/>
                      <a:pt x="67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8" y="43"/>
                      <a:pt x="79" y="43"/>
                      <a:pt x="79" y="44"/>
                    </a:cubicBezTo>
                    <a:cubicBezTo>
                      <a:pt x="79" y="53"/>
                      <a:pt x="79" y="53"/>
                      <a:pt x="79" y="53"/>
                    </a:cubicBezTo>
                    <a:cubicBezTo>
                      <a:pt x="79" y="57"/>
                      <a:pt x="81" y="60"/>
                      <a:pt x="84" y="61"/>
                    </a:cubicBezTo>
                    <a:cubicBezTo>
                      <a:pt x="97" y="66"/>
                      <a:pt x="97" y="66"/>
                      <a:pt x="97" y="66"/>
                    </a:cubicBezTo>
                    <a:cubicBezTo>
                      <a:pt x="100" y="68"/>
                      <a:pt x="104" y="67"/>
                      <a:pt x="107" y="65"/>
                    </a:cubicBezTo>
                    <a:cubicBezTo>
                      <a:pt x="114" y="58"/>
                      <a:pt x="114" y="58"/>
                      <a:pt x="114" y="58"/>
                    </a:cubicBezTo>
                    <a:cubicBezTo>
                      <a:pt x="114" y="58"/>
                      <a:pt x="115" y="58"/>
                      <a:pt x="115" y="58"/>
                    </a:cubicBezTo>
                    <a:cubicBezTo>
                      <a:pt x="123" y="66"/>
                      <a:pt x="123" y="66"/>
                      <a:pt x="123" y="66"/>
                    </a:cubicBezTo>
                    <a:cubicBezTo>
                      <a:pt x="123" y="66"/>
                      <a:pt x="123" y="67"/>
                      <a:pt x="123" y="67"/>
                    </a:cubicBezTo>
                    <a:cubicBezTo>
                      <a:pt x="123" y="67"/>
                      <a:pt x="123" y="67"/>
                      <a:pt x="123" y="67"/>
                    </a:cubicBezTo>
                    <a:cubicBezTo>
                      <a:pt x="116" y="74"/>
                      <a:pt x="116" y="74"/>
                      <a:pt x="116" y="74"/>
                    </a:cubicBezTo>
                    <a:cubicBezTo>
                      <a:pt x="113" y="77"/>
                      <a:pt x="113" y="81"/>
                      <a:pt x="114" y="84"/>
                    </a:cubicBezTo>
                    <a:cubicBezTo>
                      <a:pt x="120" y="97"/>
                      <a:pt x="120" y="97"/>
                      <a:pt x="120" y="97"/>
                    </a:cubicBezTo>
                    <a:cubicBezTo>
                      <a:pt x="121" y="100"/>
                      <a:pt x="124" y="102"/>
                      <a:pt x="128" y="102"/>
                    </a:cubicBezTo>
                    <a:cubicBezTo>
                      <a:pt x="137" y="102"/>
                      <a:pt x="137" y="102"/>
                      <a:pt x="137" y="102"/>
                    </a:cubicBezTo>
                    <a:cubicBezTo>
                      <a:pt x="138" y="102"/>
                      <a:pt x="138" y="103"/>
                      <a:pt x="138" y="103"/>
                    </a:cubicBezTo>
                    <a:lnTo>
                      <a:pt x="138" y="114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57" name="Freeform 191"/>
              <p:cNvSpPr>
                <a:spLocks noEditPoints="1"/>
              </p:cNvSpPr>
              <p:nvPr/>
            </p:nvSpPr>
            <p:spPr bwMode="auto">
              <a:xfrm>
                <a:off x="5785" y="-2627"/>
                <a:ext cx="412" cy="397"/>
              </a:xfrm>
              <a:custGeom>
                <a:avLst/>
                <a:gdLst>
                  <a:gd name="T0" fmla="*/ 68 w 174"/>
                  <a:gd name="T1" fmla="*/ 86 h 168"/>
                  <a:gd name="T2" fmla="*/ 72 w 174"/>
                  <a:gd name="T3" fmla="*/ 86 h 168"/>
                  <a:gd name="T4" fmla="*/ 50 w 174"/>
                  <a:gd name="T5" fmla="*/ 60 h 168"/>
                  <a:gd name="T6" fmla="*/ 19 w 174"/>
                  <a:gd name="T7" fmla="*/ 55 h 168"/>
                  <a:gd name="T8" fmla="*/ 28 w 174"/>
                  <a:gd name="T9" fmla="*/ 46 h 168"/>
                  <a:gd name="T10" fmla="*/ 44 w 174"/>
                  <a:gd name="T11" fmla="*/ 42 h 168"/>
                  <a:gd name="T12" fmla="*/ 51 w 174"/>
                  <a:gd name="T13" fmla="*/ 27 h 168"/>
                  <a:gd name="T14" fmla="*/ 36 w 174"/>
                  <a:gd name="T15" fmla="*/ 10 h 168"/>
                  <a:gd name="T16" fmla="*/ 63 w 174"/>
                  <a:gd name="T17" fmla="*/ 43 h 168"/>
                  <a:gd name="T18" fmla="*/ 86 w 174"/>
                  <a:gd name="T19" fmla="*/ 68 h 168"/>
                  <a:gd name="T20" fmla="*/ 90 w 174"/>
                  <a:gd name="T21" fmla="*/ 64 h 168"/>
                  <a:gd name="T22" fmla="*/ 64 w 174"/>
                  <a:gd name="T23" fmla="*/ 11 h 168"/>
                  <a:gd name="T24" fmla="*/ 27 w 174"/>
                  <a:gd name="T25" fmla="*/ 8 h 168"/>
                  <a:gd name="T26" fmla="*/ 45 w 174"/>
                  <a:gd name="T27" fmla="*/ 27 h 168"/>
                  <a:gd name="T28" fmla="*/ 31 w 174"/>
                  <a:gd name="T29" fmla="*/ 41 h 168"/>
                  <a:gd name="T30" fmla="*/ 12 w 174"/>
                  <a:gd name="T31" fmla="*/ 24 h 168"/>
                  <a:gd name="T32" fmla="*/ 15 w 174"/>
                  <a:gd name="T33" fmla="*/ 60 h 168"/>
                  <a:gd name="T34" fmla="*/ 62 w 174"/>
                  <a:gd name="T35" fmla="*/ 112 h 168"/>
                  <a:gd name="T36" fmla="*/ 135 w 174"/>
                  <a:gd name="T37" fmla="*/ 43 h 168"/>
                  <a:gd name="T38" fmla="*/ 137 w 174"/>
                  <a:gd name="T39" fmla="*/ 44 h 168"/>
                  <a:gd name="T40" fmla="*/ 157 w 174"/>
                  <a:gd name="T41" fmla="*/ 24 h 168"/>
                  <a:gd name="T42" fmla="*/ 149 w 174"/>
                  <a:gd name="T43" fmla="*/ 13 h 168"/>
                  <a:gd name="T44" fmla="*/ 126 w 174"/>
                  <a:gd name="T45" fmla="*/ 30 h 168"/>
                  <a:gd name="T46" fmla="*/ 126 w 174"/>
                  <a:gd name="T47" fmla="*/ 34 h 168"/>
                  <a:gd name="T48" fmla="*/ 58 w 174"/>
                  <a:gd name="T49" fmla="*/ 107 h 168"/>
                  <a:gd name="T50" fmla="*/ 43 w 174"/>
                  <a:gd name="T51" fmla="*/ 97 h 168"/>
                  <a:gd name="T52" fmla="*/ 7 w 174"/>
                  <a:gd name="T53" fmla="*/ 157 h 168"/>
                  <a:gd name="T54" fmla="*/ 25 w 174"/>
                  <a:gd name="T55" fmla="*/ 168 h 168"/>
                  <a:gd name="T56" fmla="*/ 73 w 174"/>
                  <a:gd name="T57" fmla="*/ 127 h 168"/>
                  <a:gd name="T58" fmla="*/ 73 w 174"/>
                  <a:gd name="T59" fmla="*/ 122 h 168"/>
                  <a:gd name="T60" fmla="*/ 147 w 174"/>
                  <a:gd name="T61" fmla="*/ 19 h 168"/>
                  <a:gd name="T62" fmla="*/ 137 w 174"/>
                  <a:gd name="T63" fmla="*/ 37 h 168"/>
                  <a:gd name="T64" fmla="*/ 147 w 174"/>
                  <a:gd name="T65" fmla="*/ 19 h 168"/>
                  <a:gd name="T66" fmla="*/ 18 w 174"/>
                  <a:gd name="T67" fmla="*/ 159 h 168"/>
                  <a:gd name="T68" fmla="*/ 11 w 174"/>
                  <a:gd name="T69" fmla="*/ 138 h 168"/>
                  <a:gd name="T70" fmla="*/ 55 w 174"/>
                  <a:gd name="T71" fmla="*/ 136 h 168"/>
                  <a:gd name="T72" fmla="*/ 59 w 174"/>
                  <a:gd name="T73" fmla="*/ 132 h 168"/>
                  <a:gd name="T74" fmla="*/ 45 w 174"/>
                  <a:gd name="T75" fmla="*/ 103 h 168"/>
                  <a:gd name="T76" fmla="*/ 59 w 174"/>
                  <a:gd name="T77" fmla="*/ 132 h 168"/>
                  <a:gd name="T78" fmla="*/ 131 w 174"/>
                  <a:gd name="T79" fmla="*/ 105 h 168"/>
                  <a:gd name="T80" fmla="*/ 101 w 174"/>
                  <a:gd name="T81" fmla="*/ 79 h 168"/>
                  <a:gd name="T82" fmla="*/ 128 w 174"/>
                  <a:gd name="T83" fmla="*/ 110 h 168"/>
                  <a:gd name="T84" fmla="*/ 159 w 174"/>
                  <a:gd name="T85" fmla="*/ 115 h 168"/>
                  <a:gd name="T86" fmla="*/ 150 w 174"/>
                  <a:gd name="T87" fmla="*/ 124 h 168"/>
                  <a:gd name="T88" fmla="*/ 134 w 174"/>
                  <a:gd name="T89" fmla="*/ 128 h 168"/>
                  <a:gd name="T90" fmla="*/ 127 w 174"/>
                  <a:gd name="T91" fmla="*/ 143 h 168"/>
                  <a:gd name="T92" fmla="*/ 142 w 174"/>
                  <a:gd name="T93" fmla="*/ 161 h 168"/>
                  <a:gd name="T94" fmla="*/ 115 w 174"/>
                  <a:gd name="T95" fmla="*/ 127 h 168"/>
                  <a:gd name="T96" fmla="*/ 88 w 174"/>
                  <a:gd name="T97" fmla="*/ 97 h 168"/>
                  <a:gd name="T98" fmla="*/ 83 w 174"/>
                  <a:gd name="T99" fmla="*/ 102 h 168"/>
                  <a:gd name="T100" fmla="*/ 115 w 174"/>
                  <a:gd name="T101" fmla="*/ 160 h 168"/>
                  <a:gd name="T102" fmla="*/ 149 w 174"/>
                  <a:gd name="T103" fmla="*/ 165 h 168"/>
                  <a:gd name="T104" fmla="*/ 150 w 174"/>
                  <a:gd name="T105" fmla="*/ 160 h 168"/>
                  <a:gd name="T106" fmla="*/ 137 w 174"/>
                  <a:gd name="T107" fmla="*/ 134 h 168"/>
                  <a:gd name="T108" fmla="*/ 164 w 174"/>
                  <a:gd name="T109" fmla="*/ 146 h 168"/>
                  <a:gd name="T110" fmla="*/ 169 w 174"/>
                  <a:gd name="T111" fmla="*/ 145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74" h="168">
                    <a:moveTo>
                      <a:pt x="47" y="66"/>
                    </a:moveTo>
                    <a:cubicBezTo>
                      <a:pt x="68" y="86"/>
                      <a:pt x="68" y="86"/>
                      <a:pt x="68" y="86"/>
                    </a:cubicBezTo>
                    <a:cubicBezTo>
                      <a:pt x="69" y="87"/>
                      <a:pt x="69" y="87"/>
                      <a:pt x="70" y="87"/>
                    </a:cubicBezTo>
                    <a:cubicBezTo>
                      <a:pt x="71" y="87"/>
                      <a:pt x="72" y="87"/>
                      <a:pt x="72" y="86"/>
                    </a:cubicBezTo>
                    <a:cubicBezTo>
                      <a:pt x="73" y="85"/>
                      <a:pt x="73" y="83"/>
                      <a:pt x="72" y="82"/>
                    </a:cubicBezTo>
                    <a:cubicBezTo>
                      <a:pt x="50" y="60"/>
                      <a:pt x="50" y="60"/>
                      <a:pt x="50" y="60"/>
                    </a:cubicBezTo>
                    <a:cubicBezTo>
                      <a:pt x="49" y="59"/>
                      <a:pt x="48" y="59"/>
                      <a:pt x="47" y="60"/>
                    </a:cubicBezTo>
                    <a:cubicBezTo>
                      <a:pt x="37" y="64"/>
                      <a:pt x="26" y="62"/>
                      <a:pt x="19" y="55"/>
                    </a:cubicBezTo>
                    <a:cubicBezTo>
                      <a:pt x="13" y="50"/>
                      <a:pt x="11" y="41"/>
                      <a:pt x="13" y="32"/>
                    </a:cubicBezTo>
                    <a:cubicBezTo>
                      <a:pt x="28" y="46"/>
                      <a:pt x="28" y="46"/>
                      <a:pt x="28" y="46"/>
                    </a:cubicBezTo>
                    <a:cubicBezTo>
                      <a:pt x="29" y="47"/>
                      <a:pt x="30" y="47"/>
                      <a:pt x="31" y="47"/>
                    </a:cubicBezTo>
                    <a:cubicBezTo>
                      <a:pt x="44" y="42"/>
                      <a:pt x="44" y="42"/>
                      <a:pt x="44" y="42"/>
                    </a:cubicBezTo>
                    <a:cubicBezTo>
                      <a:pt x="45" y="42"/>
                      <a:pt x="46" y="41"/>
                      <a:pt x="46" y="40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51" y="26"/>
                      <a:pt x="51" y="25"/>
                      <a:pt x="50" y="24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45" y="7"/>
                      <a:pt x="53" y="9"/>
                      <a:pt x="59" y="15"/>
                    </a:cubicBezTo>
                    <a:cubicBezTo>
                      <a:pt x="66" y="22"/>
                      <a:pt x="68" y="33"/>
                      <a:pt x="63" y="43"/>
                    </a:cubicBezTo>
                    <a:cubicBezTo>
                      <a:pt x="63" y="44"/>
                      <a:pt x="63" y="46"/>
                      <a:pt x="64" y="47"/>
                    </a:cubicBezTo>
                    <a:cubicBezTo>
                      <a:pt x="86" y="68"/>
                      <a:pt x="86" y="68"/>
                      <a:pt x="86" y="68"/>
                    </a:cubicBezTo>
                    <a:cubicBezTo>
                      <a:pt x="87" y="70"/>
                      <a:pt x="89" y="70"/>
                      <a:pt x="90" y="68"/>
                    </a:cubicBezTo>
                    <a:cubicBezTo>
                      <a:pt x="91" y="67"/>
                      <a:pt x="91" y="65"/>
                      <a:pt x="90" y="64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74" y="32"/>
                      <a:pt x="72" y="19"/>
                      <a:pt x="64" y="11"/>
                    </a:cubicBezTo>
                    <a:cubicBezTo>
                      <a:pt x="55" y="2"/>
                      <a:pt x="41" y="0"/>
                      <a:pt x="29" y="6"/>
                    </a:cubicBezTo>
                    <a:cubicBezTo>
                      <a:pt x="28" y="6"/>
                      <a:pt x="28" y="7"/>
                      <a:pt x="27" y="8"/>
                    </a:cubicBezTo>
                    <a:cubicBezTo>
                      <a:pt x="27" y="9"/>
                      <a:pt x="28" y="10"/>
                      <a:pt x="28" y="10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3" y="23"/>
                      <a:pt x="12" y="24"/>
                    </a:cubicBezTo>
                    <a:cubicBezTo>
                      <a:pt x="11" y="24"/>
                      <a:pt x="10" y="24"/>
                      <a:pt x="9" y="25"/>
                    </a:cubicBezTo>
                    <a:cubicBezTo>
                      <a:pt x="4" y="38"/>
                      <a:pt x="6" y="51"/>
                      <a:pt x="15" y="60"/>
                    </a:cubicBezTo>
                    <a:cubicBezTo>
                      <a:pt x="23" y="68"/>
                      <a:pt x="36" y="70"/>
                      <a:pt x="47" y="66"/>
                    </a:cubicBezTo>
                    <a:close/>
                    <a:moveTo>
                      <a:pt x="62" y="112"/>
                    </a:moveTo>
                    <a:cubicBezTo>
                      <a:pt x="133" y="41"/>
                      <a:pt x="133" y="41"/>
                      <a:pt x="133" y="41"/>
                    </a:cubicBezTo>
                    <a:cubicBezTo>
                      <a:pt x="135" y="43"/>
                      <a:pt x="135" y="43"/>
                      <a:pt x="135" y="43"/>
                    </a:cubicBezTo>
                    <a:cubicBezTo>
                      <a:pt x="136" y="44"/>
                      <a:pt x="137" y="44"/>
                      <a:pt x="137" y="44"/>
                    </a:cubicBezTo>
                    <a:cubicBezTo>
                      <a:pt x="137" y="44"/>
                      <a:pt x="137" y="44"/>
                      <a:pt x="137" y="44"/>
                    </a:cubicBezTo>
                    <a:cubicBezTo>
                      <a:pt x="138" y="44"/>
                      <a:pt x="139" y="44"/>
                      <a:pt x="140" y="43"/>
                    </a:cubicBezTo>
                    <a:cubicBezTo>
                      <a:pt x="157" y="24"/>
                      <a:pt x="157" y="24"/>
                      <a:pt x="157" y="24"/>
                    </a:cubicBezTo>
                    <a:cubicBezTo>
                      <a:pt x="158" y="23"/>
                      <a:pt x="158" y="21"/>
                      <a:pt x="157" y="20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8" y="12"/>
                      <a:pt x="146" y="12"/>
                      <a:pt x="145" y="13"/>
                    </a:cubicBezTo>
                    <a:cubicBezTo>
                      <a:pt x="126" y="30"/>
                      <a:pt x="126" y="30"/>
                      <a:pt x="126" y="30"/>
                    </a:cubicBezTo>
                    <a:cubicBezTo>
                      <a:pt x="126" y="31"/>
                      <a:pt x="125" y="31"/>
                      <a:pt x="125" y="32"/>
                    </a:cubicBezTo>
                    <a:cubicBezTo>
                      <a:pt x="125" y="33"/>
                      <a:pt x="126" y="34"/>
                      <a:pt x="126" y="34"/>
                    </a:cubicBezTo>
                    <a:cubicBezTo>
                      <a:pt x="129" y="37"/>
                      <a:pt x="129" y="37"/>
                      <a:pt x="129" y="37"/>
                    </a:cubicBezTo>
                    <a:cubicBezTo>
                      <a:pt x="58" y="107"/>
                      <a:pt x="58" y="107"/>
                      <a:pt x="58" y="107"/>
                    </a:cubicBezTo>
                    <a:cubicBezTo>
                      <a:pt x="47" y="97"/>
                      <a:pt x="47" y="97"/>
                      <a:pt x="47" y="97"/>
                    </a:cubicBezTo>
                    <a:cubicBezTo>
                      <a:pt x="46" y="96"/>
                      <a:pt x="44" y="96"/>
                      <a:pt x="43" y="97"/>
                    </a:cubicBezTo>
                    <a:cubicBezTo>
                      <a:pt x="7" y="133"/>
                      <a:pt x="7" y="133"/>
                      <a:pt x="7" y="133"/>
                    </a:cubicBezTo>
                    <a:cubicBezTo>
                      <a:pt x="0" y="140"/>
                      <a:pt x="0" y="150"/>
                      <a:pt x="7" y="157"/>
                    </a:cubicBezTo>
                    <a:cubicBezTo>
                      <a:pt x="13" y="163"/>
                      <a:pt x="13" y="163"/>
                      <a:pt x="13" y="163"/>
                    </a:cubicBezTo>
                    <a:cubicBezTo>
                      <a:pt x="16" y="166"/>
                      <a:pt x="21" y="168"/>
                      <a:pt x="25" y="168"/>
                    </a:cubicBezTo>
                    <a:cubicBezTo>
                      <a:pt x="29" y="168"/>
                      <a:pt x="33" y="166"/>
                      <a:pt x="37" y="163"/>
                    </a:cubicBezTo>
                    <a:cubicBezTo>
                      <a:pt x="73" y="127"/>
                      <a:pt x="73" y="127"/>
                      <a:pt x="73" y="127"/>
                    </a:cubicBezTo>
                    <a:cubicBezTo>
                      <a:pt x="74" y="126"/>
                      <a:pt x="74" y="125"/>
                      <a:pt x="74" y="125"/>
                    </a:cubicBezTo>
                    <a:cubicBezTo>
                      <a:pt x="74" y="124"/>
                      <a:pt x="74" y="123"/>
                      <a:pt x="73" y="122"/>
                    </a:cubicBezTo>
                    <a:lnTo>
                      <a:pt x="62" y="112"/>
                    </a:lnTo>
                    <a:close/>
                    <a:moveTo>
                      <a:pt x="147" y="19"/>
                    </a:moveTo>
                    <a:cubicBezTo>
                      <a:pt x="150" y="23"/>
                      <a:pt x="150" y="23"/>
                      <a:pt x="150" y="23"/>
                    </a:cubicBezTo>
                    <a:cubicBezTo>
                      <a:pt x="137" y="37"/>
                      <a:pt x="137" y="37"/>
                      <a:pt x="137" y="37"/>
                    </a:cubicBezTo>
                    <a:cubicBezTo>
                      <a:pt x="133" y="32"/>
                      <a:pt x="133" y="32"/>
                      <a:pt x="133" y="32"/>
                    </a:cubicBezTo>
                    <a:lnTo>
                      <a:pt x="147" y="19"/>
                    </a:lnTo>
                    <a:close/>
                    <a:moveTo>
                      <a:pt x="32" y="159"/>
                    </a:moveTo>
                    <a:cubicBezTo>
                      <a:pt x="28" y="163"/>
                      <a:pt x="21" y="163"/>
                      <a:pt x="18" y="159"/>
                    </a:cubicBezTo>
                    <a:cubicBezTo>
                      <a:pt x="11" y="152"/>
                      <a:pt x="11" y="152"/>
                      <a:pt x="11" y="152"/>
                    </a:cubicBezTo>
                    <a:cubicBezTo>
                      <a:pt x="7" y="148"/>
                      <a:pt x="7" y="142"/>
                      <a:pt x="11" y="138"/>
                    </a:cubicBezTo>
                    <a:cubicBezTo>
                      <a:pt x="34" y="115"/>
                      <a:pt x="34" y="115"/>
                      <a:pt x="34" y="115"/>
                    </a:cubicBezTo>
                    <a:cubicBezTo>
                      <a:pt x="55" y="136"/>
                      <a:pt x="55" y="136"/>
                      <a:pt x="55" y="136"/>
                    </a:cubicBezTo>
                    <a:lnTo>
                      <a:pt x="32" y="159"/>
                    </a:lnTo>
                    <a:close/>
                    <a:moveTo>
                      <a:pt x="59" y="132"/>
                    </a:moveTo>
                    <a:cubicBezTo>
                      <a:pt x="38" y="111"/>
                      <a:pt x="38" y="111"/>
                      <a:pt x="38" y="111"/>
                    </a:cubicBezTo>
                    <a:cubicBezTo>
                      <a:pt x="45" y="103"/>
                      <a:pt x="45" y="103"/>
                      <a:pt x="45" y="103"/>
                    </a:cubicBezTo>
                    <a:cubicBezTo>
                      <a:pt x="67" y="125"/>
                      <a:pt x="67" y="125"/>
                      <a:pt x="67" y="125"/>
                    </a:cubicBezTo>
                    <a:lnTo>
                      <a:pt x="59" y="132"/>
                    </a:lnTo>
                    <a:close/>
                    <a:moveTo>
                      <a:pt x="163" y="111"/>
                    </a:moveTo>
                    <a:cubicBezTo>
                      <a:pt x="155" y="103"/>
                      <a:pt x="143" y="100"/>
                      <a:pt x="131" y="105"/>
                    </a:cubicBezTo>
                    <a:cubicBezTo>
                      <a:pt x="105" y="79"/>
                      <a:pt x="105" y="79"/>
                      <a:pt x="105" y="79"/>
                    </a:cubicBezTo>
                    <a:cubicBezTo>
                      <a:pt x="104" y="78"/>
                      <a:pt x="102" y="78"/>
                      <a:pt x="101" y="79"/>
                    </a:cubicBezTo>
                    <a:cubicBezTo>
                      <a:pt x="100" y="81"/>
                      <a:pt x="100" y="83"/>
                      <a:pt x="101" y="84"/>
                    </a:cubicBezTo>
                    <a:cubicBezTo>
                      <a:pt x="128" y="110"/>
                      <a:pt x="128" y="110"/>
                      <a:pt x="128" y="110"/>
                    </a:cubicBezTo>
                    <a:cubicBezTo>
                      <a:pt x="129" y="111"/>
                      <a:pt x="130" y="111"/>
                      <a:pt x="131" y="111"/>
                    </a:cubicBezTo>
                    <a:cubicBezTo>
                      <a:pt x="141" y="107"/>
                      <a:pt x="152" y="108"/>
                      <a:pt x="159" y="115"/>
                    </a:cubicBezTo>
                    <a:cubicBezTo>
                      <a:pt x="165" y="121"/>
                      <a:pt x="167" y="130"/>
                      <a:pt x="165" y="139"/>
                    </a:cubicBezTo>
                    <a:cubicBezTo>
                      <a:pt x="150" y="124"/>
                      <a:pt x="150" y="124"/>
                      <a:pt x="150" y="124"/>
                    </a:cubicBezTo>
                    <a:cubicBezTo>
                      <a:pt x="150" y="123"/>
                      <a:pt x="148" y="123"/>
                      <a:pt x="147" y="124"/>
                    </a:cubicBezTo>
                    <a:cubicBezTo>
                      <a:pt x="134" y="128"/>
                      <a:pt x="134" y="128"/>
                      <a:pt x="134" y="128"/>
                    </a:cubicBezTo>
                    <a:cubicBezTo>
                      <a:pt x="133" y="129"/>
                      <a:pt x="133" y="129"/>
                      <a:pt x="132" y="130"/>
                    </a:cubicBezTo>
                    <a:cubicBezTo>
                      <a:pt x="127" y="143"/>
                      <a:pt x="127" y="143"/>
                      <a:pt x="127" y="143"/>
                    </a:cubicBezTo>
                    <a:cubicBezTo>
                      <a:pt x="127" y="145"/>
                      <a:pt x="127" y="146"/>
                      <a:pt x="128" y="147"/>
                    </a:cubicBezTo>
                    <a:cubicBezTo>
                      <a:pt x="142" y="161"/>
                      <a:pt x="142" y="161"/>
                      <a:pt x="142" y="161"/>
                    </a:cubicBezTo>
                    <a:cubicBezTo>
                      <a:pt x="134" y="163"/>
                      <a:pt x="125" y="161"/>
                      <a:pt x="119" y="155"/>
                    </a:cubicBezTo>
                    <a:cubicBezTo>
                      <a:pt x="112" y="148"/>
                      <a:pt x="110" y="137"/>
                      <a:pt x="115" y="127"/>
                    </a:cubicBezTo>
                    <a:cubicBezTo>
                      <a:pt x="115" y="126"/>
                      <a:pt x="115" y="125"/>
                      <a:pt x="114" y="124"/>
                    </a:cubicBezTo>
                    <a:cubicBezTo>
                      <a:pt x="88" y="97"/>
                      <a:pt x="88" y="97"/>
                      <a:pt x="88" y="97"/>
                    </a:cubicBezTo>
                    <a:cubicBezTo>
                      <a:pt x="86" y="96"/>
                      <a:pt x="84" y="96"/>
                      <a:pt x="83" y="97"/>
                    </a:cubicBezTo>
                    <a:cubicBezTo>
                      <a:pt x="82" y="99"/>
                      <a:pt x="82" y="101"/>
                      <a:pt x="83" y="102"/>
                    </a:cubicBezTo>
                    <a:cubicBezTo>
                      <a:pt x="109" y="127"/>
                      <a:pt x="109" y="127"/>
                      <a:pt x="109" y="127"/>
                    </a:cubicBezTo>
                    <a:cubicBezTo>
                      <a:pt x="104" y="139"/>
                      <a:pt x="107" y="151"/>
                      <a:pt x="115" y="160"/>
                    </a:cubicBezTo>
                    <a:cubicBezTo>
                      <a:pt x="120" y="165"/>
                      <a:pt x="128" y="168"/>
                      <a:pt x="135" y="168"/>
                    </a:cubicBezTo>
                    <a:cubicBezTo>
                      <a:pt x="140" y="168"/>
                      <a:pt x="145" y="167"/>
                      <a:pt x="149" y="165"/>
                    </a:cubicBezTo>
                    <a:cubicBezTo>
                      <a:pt x="150" y="165"/>
                      <a:pt x="151" y="164"/>
                      <a:pt x="151" y="163"/>
                    </a:cubicBezTo>
                    <a:cubicBezTo>
                      <a:pt x="151" y="162"/>
                      <a:pt x="151" y="161"/>
                      <a:pt x="150" y="160"/>
                    </a:cubicBezTo>
                    <a:cubicBezTo>
                      <a:pt x="134" y="144"/>
                      <a:pt x="134" y="144"/>
                      <a:pt x="134" y="144"/>
                    </a:cubicBezTo>
                    <a:cubicBezTo>
                      <a:pt x="137" y="134"/>
                      <a:pt x="137" y="134"/>
                      <a:pt x="137" y="134"/>
                    </a:cubicBezTo>
                    <a:cubicBezTo>
                      <a:pt x="148" y="130"/>
                      <a:pt x="148" y="130"/>
                      <a:pt x="148" y="130"/>
                    </a:cubicBezTo>
                    <a:cubicBezTo>
                      <a:pt x="164" y="146"/>
                      <a:pt x="164" y="146"/>
                      <a:pt x="164" y="146"/>
                    </a:cubicBezTo>
                    <a:cubicBezTo>
                      <a:pt x="165" y="147"/>
                      <a:pt x="166" y="147"/>
                      <a:pt x="167" y="147"/>
                    </a:cubicBezTo>
                    <a:cubicBezTo>
                      <a:pt x="168" y="147"/>
                      <a:pt x="168" y="146"/>
                      <a:pt x="169" y="145"/>
                    </a:cubicBezTo>
                    <a:cubicBezTo>
                      <a:pt x="174" y="133"/>
                      <a:pt x="172" y="120"/>
                      <a:pt x="163" y="111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58" name="Freeform 192"/>
              <p:cNvSpPr>
                <a:spLocks noEditPoints="1"/>
              </p:cNvSpPr>
              <p:nvPr/>
            </p:nvSpPr>
            <p:spPr bwMode="auto">
              <a:xfrm>
                <a:off x="5046" y="-2589"/>
                <a:ext cx="461" cy="328"/>
              </a:xfrm>
              <a:custGeom>
                <a:avLst/>
                <a:gdLst>
                  <a:gd name="T0" fmla="*/ 98 w 195"/>
                  <a:gd name="T1" fmla="*/ 92 h 139"/>
                  <a:gd name="T2" fmla="*/ 74 w 195"/>
                  <a:gd name="T3" fmla="*/ 115 h 139"/>
                  <a:gd name="T4" fmla="*/ 98 w 195"/>
                  <a:gd name="T5" fmla="*/ 139 h 139"/>
                  <a:gd name="T6" fmla="*/ 121 w 195"/>
                  <a:gd name="T7" fmla="*/ 115 h 139"/>
                  <a:gd name="T8" fmla="*/ 98 w 195"/>
                  <a:gd name="T9" fmla="*/ 92 h 139"/>
                  <a:gd name="T10" fmla="*/ 98 w 195"/>
                  <a:gd name="T11" fmla="*/ 133 h 139"/>
                  <a:gd name="T12" fmla="*/ 80 w 195"/>
                  <a:gd name="T13" fmla="*/ 115 h 139"/>
                  <a:gd name="T14" fmla="*/ 98 w 195"/>
                  <a:gd name="T15" fmla="*/ 98 h 139"/>
                  <a:gd name="T16" fmla="*/ 115 w 195"/>
                  <a:gd name="T17" fmla="*/ 115 h 139"/>
                  <a:gd name="T18" fmla="*/ 98 w 195"/>
                  <a:gd name="T19" fmla="*/ 133 h 139"/>
                  <a:gd name="T20" fmla="*/ 98 w 195"/>
                  <a:gd name="T21" fmla="*/ 62 h 139"/>
                  <a:gd name="T22" fmla="*/ 51 w 195"/>
                  <a:gd name="T23" fmla="*/ 85 h 139"/>
                  <a:gd name="T24" fmla="*/ 52 w 195"/>
                  <a:gd name="T25" fmla="*/ 90 h 139"/>
                  <a:gd name="T26" fmla="*/ 56 w 195"/>
                  <a:gd name="T27" fmla="*/ 89 h 139"/>
                  <a:gd name="T28" fmla="*/ 98 w 195"/>
                  <a:gd name="T29" fmla="*/ 68 h 139"/>
                  <a:gd name="T30" fmla="*/ 139 w 195"/>
                  <a:gd name="T31" fmla="*/ 89 h 139"/>
                  <a:gd name="T32" fmla="*/ 141 w 195"/>
                  <a:gd name="T33" fmla="*/ 90 h 139"/>
                  <a:gd name="T34" fmla="*/ 143 w 195"/>
                  <a:gd name="T35" fmla="*/ 90 h 139"/>
                  <a:gd name="T36" fmla="*/ 144 w 195"/>
                  <a:gd name="T37" fmla="*/ 85 h 139"/>
                  <a:gd name="T38" fmla="*/ 98 w 195"/>
                  <a:gd name="T39" fmla="*/ 62 h 139"/>
                  <a:gd name="T40" fmla="*/ 194 w 195"/>
                  <a:gd name="T41" fmla="*/ 39 h 139"/>
                  <a:gd name="T42" fmla="*/ 98 w 195"/>
                  <a:gd name="T43" fmla="*/ 0 h 139"/>
                  <a:gd name="T44" fmla="*/ 1 w 195"/>
                  <a:gd name="T45" fmla="*/ 39 h 139"/>
                  <a:gd name="T46" fmla="*/ 1 w 195"/>
                  <a:gd name="T47" fmla="*/ 44 h 139"/>
                  <a:gd name="T48" fmla="*/ 5 w 195"/>
                  <a:gd name="T49" fmla="*/ 44 h 139"/>
                  <a:gd name="T50" fmla="*/ 98 w 195"/>
                  <a:gd name="T51" fmla="*/ 6 h 139"/>
                  <a:gd name="T52" fmla="*/ 190 w 195"/>
                  <a:gd name="T53" fmla="*/ 44 h 139"/>
                  <a:gd name="T54" fmla="*/ 192 w 195"/>
                  <a:gd name="T55" fmla="*/ 44 h 139"/>
                  <a:gd name="T56" fmla="*/ 194 w 195"/>
                  <a:gd name="T57" fmla="*/ 44 h 139"/>
                  <a:gd name="T58" fmla="*/ 194 w 195"/>
                  <a:gd name="T59" fmla="*/ 39 h 139"/>
                  <a:gd name="T60" fmla="*/ 98 w 195"/>
                  <a:gd name="T61" fmla="*/ 31 h 139"/>
                  <a:gd name="T62" fmla="*/ 32 w 195"/>
                  <a:gd name="T63" fmla="*/ 61 h 139"/>
                  <a:gd name="T64" fmla="*/ 33 w 195"/>
                  <a:gd name="T65" fmla="*/ 65 h 139"/>
                  <a:gd name="T66" fmla="*/ 37 w 195"/>
                  <a:gd name="T67" fmla="*/ 65 h 139"/>
                  <a:gd name="T68" fmla="*/ 98 w 195"/>
                  <a:gd name="T69" fmla="*/ 37 h 139"/>
                  <a:gd name="T70" fmla="*/ 158 w 195"/>
                  <a:gd name="T71" fmla="*/ 65 h 139"/>
                  <a:gd name="T72" fmla="*/ 160 w 195"/>
                  <a:gd name="T73" fmla="*/ 66 h 139"/>
                  <a:gd name="T74" fmla="*/ 162 w 195"/>
                  <a:gd name="T75" fmla="*/ 65 h 139"/>
                  <a:gd name="T76" fmla="*/ 163 w 195"/>
                  <a:gd name="T77" fmla="*/ 61 h 139"/>
                  <a:gd name="T78" fmla="*/ 98 w 195"/>
                  <a:gd name="T79" fmla="*/ 31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5" h="139">
                    <a:moveTo>
                      <a:pt x="98" y="92"/>
                    </a:moveTo>
                    <a:cubicBezTo>
                      <a:pt x="85" y="92"/>
                      <a:pt x="74" y="103"/>
                      <a:pt x="74" y="115"/>
                    </a:cubicBezTo>
                    <a:cubicBezTo>
                      <a:pt x="74" y="128"/>
                      <a:pt x="85" y="139"/>
                      <a:pt x="98" y="139"/>
                    </a:cubicBezTo>
                    <a:cubicBezTo>
                      <a:pt x="110" y="139"/>
                      <a:pt x="121" y="128"/>
                      <a:pt x="121" y="115"/>
                    </a:cubicBezTo>
                    <a:cubicBezTo>
                      <a:pt x="121" y="103"/>
                      <a:pt x="110" y="92"/>
                      <a:pt x="98" y="92"/>
                    </a:cubicBezTo>
                    <a:close/>
                    <a:moveTo>
                      <a:pt x="98" y="133"/>
                    </a:moveTo>
                    <a:cubicBezTo>
                      <a:pt x="88" y="133"/>
                      <a:pt x="80" y="125"/>
                      <a:pt x="80" y="115"/>
                    </a:cubicBezTo>
                    <a:cubicBezTo>
                      <a:pt x="80" y="106"/>
                      <a:pt x="88" y="98"/>
                      <a:pt x="98" y="98"/>
                    </a:cubicBezTo>
                    <a:cubicBezTo>
                      <a:pt x="107" y="98"/>
                      <a:pt x="115" y="106"/>
                      <a:pt x="115" y="115"/>
                    </a:cubicBezTo>
                    <a:cubicBezTo>
                      <a:pt x="115" y="125"/>
                      <a:pt x="107" y="133"/>
                      <a:pt x="98" y="133"/>
                    </a:cubicBezTo>
                    <a:close/>
                    <a:moveTo>
                      <a:pt x="98" y="62"/>
                    </a:moveTo>
                    <a:cubicBezTo>
                      <a:pt x="79" y="62"/>
                      <a:pt x="62" y="71"/>
                      <a:pt x="51" y="85"/>
                    </a:cubicBezTo>
                    <a:cubicBezTo>
                      <a:pt x="50" y="87"/>
                      <a:pt x="51" y="89"/>
                      <a:pt x="52" y="90"/>
                    </a:cubicBezTo>
                    <a:cubicBezTo>
                      <a:pt x="53" y="91"/>
                      <a:pt x="55" y="90"/>
                      <a:pt x="56" y="89"/>
                    </a:cubicBezTo>
                    <a:cubicBezTo>
                      <a:pt x="66" y="76"/>
                      <a:pt x="81" y="68"/>
                      <a:pt x="98" y="68"/>
                    </a:cubicBezTo>
                    <a:cubicBezTo>
                      <a:pt x="114" y="68"/>
                      <a:pt x="129" y="76"/>
                      <a:pt x="139" y="89"/>
                    </a:cubicBezTo>
                    <a:cubicBezTo>
                      <a:pt x="139" y="90"/>
                      <a:pt x="140" y="90"/>
                      <a:pt x="141" y="90"/>
                    </a:cubicBezTo>
                    <a:cubicBezTo>
                      <a:pt x="142" y="90"/>
                      <a:pt x="143" y="90"/>
                      <a:pt x="143" y="90"/>
                    </a:cubicBezTo>
                    <a:cubicBezTo>
                      <a:pt x="144" y="89"/>
                      <a:pt x="145" y="87"/>
                      <a:pt x="144" y="85"/>
                    </a:cubicBezTo>
                    <a:cubicBezTo>
                      <a:pt x="133" y="71"/>
                      <a:pt x="116" y="62"/>
                      <a:pt x="98" y="62"/>
                    </a:cubicBezTo>
                    <a:close/>
                    <a:moveTo>
                      <a:pt x="194" y="39"/>
                    </a:moveTo>
                    <a:cubicBezTo>
                      <a:pt x="168" y="14"/>
                      <a:pt x="134" y="0"/>
                      <a:pt x="98" y="0"/>
                    </a:cubicBezTo>
                    <a:cubicBezTo>
                      <a:pt x="61" y="0"/>
                      <a:pt x="27" y="14"/>
                      <a:pt x="1" y="39"/>
                    </a:cubicBezTo>
                    <a:cubicBezTo>
                      <a:pt x="0" y="40"/>
                      <a:pt x="0" y="42"/>
                      <a:pt x="1" y="44"/>
                    </a:cubicBezTo>
                    <a:cubicBezTo>
                      <a:pt x="2" y="45"/>
                      <a:pt x="4" y="45"/>
                      <a:pt x="5" y="44"/>
                    </a:cubicBezTo>
                    <a:cubicBezTo>
                      <a:pt x="30" y="19"/>
                      <a:pt x="63" y="6"/>
                      <a:pt x="98" y="6"/>
                    </a:cubicBezTo>
                    <a:cubicBezTo>
                      <a:pt x="132" y="6"/>
                      <a:pt x="165" y="19"/>
                      <a:pt x="190" y="44"/>
                    </a:cubicBezTo>
                    <a:cubicBezTo>
                      <a:pt x="190" y="44"/>
                      <a:pt x="191" y="44"/>
                      <a:pt x="192" y="44"/>
                    </a:cubicBezTo>
                    <a:cubicBezTo>
                      <a:pt x="193" y="44"/>
                      <a:pt x="193" y="44"/>
                      <a:pt x="194" y="44"/>
                    </a:cubicBezTo>
                    <a:cubicBezTo>
                      <a:pt x="195" y="42"/>
                      <a:pt x="195" y="40"/>
                      <a:pt x="194" y="39"/>
                    </a:cubicBezTo>
                    <a:close/>
                    <a:moveTo>
                      <a:pt x="98" y="31"/>
                    </a:moveTo>
                    <a:cubicBezTo>
                      <a:pt x="73" y="31"/>
                      <a:pt x="49" y="42"/>
                      <a:pt x="32" y="61"/>
                    </a:cubicBezTo>
                    <a:cubicBezTo>
                      <a:pt x="31" y="62"/>
                      <a:pt x="31" y="64"/>
                      <a:pt x="33" y="65"/>
                    </a:cubicBezTo>
                    <a:cubicBezTo>
                      <a:pt x="34" y="66"/>
                      <a:pt x="36" y="66"/>
                      <a:pt x="37" y="65"/>
                    </a:cubicBezTo>
                    <a:cubicBezTo>
                      <a:pt x="52" y="47"/>
                      <a:pt x="74" y="37"/>
                      <a:pt x="98" y="37"/>
                    </a:cubicBezTo>
                    <a:cubicBezTo>
                      <a:pt x="121" y="37"/>
                      <a:pt x="143" y="47"/>
                      <a:pt x="158" y="65"/>
                    </a:cubicBezTo>
                    <a:cubicBezTo>
                      <a:pt x="159" y="65"/>
                      <a:pt x="160" y="66"/>
                      <a:pt x="160" y="66"/>
                    </a:cubicBezTo>
                    <a:cubicBezTo>
                      <a:pt x="161" y="66"/>
                      <a:pt x="162" y="65"/>
                      <a:pt x="162" y="65"/>
                    </a:cubicBezTo>
                    <a:cubicBezTo>
                      <a:pt x="164" y="64"/>
                      <a:pt x="164" y="62"/>
                      <a:pt x="163" y="61"/>
                    </a:cubicBezTo>
                    <a:cubicBezTo>
                      <a:pt x="146" y="42"/>
                      <a:pt x="122" y="31"/>
                      <a:pt x="98" y="31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59" name="Freeform 193"/>
              <p:cNvSpPr>
                <a:spLocks noEditPoints="1"/>
              </p:cNvSpPr>
              <p:nvPr/>
            </p:nvSpPr>
            <p:spPr bwMode="auto">
              <a:xfrm>
                <a:off x="4398" y="-2606"/>
                <a:ext cx="328" cy="362"/>
              </a:xfrm>
              <a:custGeom>
                <a:avLst/>
                <a:gdLst>
                  <a:gd name="T0" fmla="*/ 83 w 139"/>
                  <a:gd name="T1" fmla="*/ 133 h 153"/>
                  <a:gd name="T2" fmla="*/ 80 w 139"/>
                  <a:gd name="T3" fmla="*/ 136 h 153"/>
                  <a:gd name="T4" fmla="*/ 69 w 139"/>
                  <a:gd name="T5" fmla="*/ 147 h 153"/>
                  <a:gd name="T6" fmla="*/ 58 w 139"/>
                  <a:gd name="T7" fmla="*/ 136 h 153"/>
                  <a:gd name="T8" fmla="*/ 55 w 139"/>
                  <a:gd name="T9" fmla="*/ 133 h 153"/>
                  <a:gd name="T10" fmla="*/ 52 w 139"/>
                  <a:gd name="T11" fmla="*/ 136 h 153"/>
                  <a:gd name="T12" fmla="*/ 69 w 139"/>
                  <a:gd name="T13" fmla="*/ 153 h 153"/>
                  <a:gd name="T14" fmla="*/ 86 w 139"/>
                  <a:gd name="T15" fmla="*/ 136 h 153"/>
                  <a:gd name="T16" fmla="*/ 83 w 139"/>
                  <a:gd name="T17" fmla="*/ 133 h 153"/>
                  <a:gd name="T18" fmla="*/ 138 w 139"/>
                  <a:gd name="T19" fmla="*/ 116 h 153"/>
                  <a:gd name="T20" fmla="*/ 120 w 139"/>
                  <a:gd name="T21" fmla="*/ 101 h 153"/>
                  <a:gd name="T22" fmla="*/ 120 w 139"/>
                  <a:gd name="T23" fmla="*/ 58 h 153"/>
                  <a:gd name="T24" fmla="*/ 81 w 139"/>
                  <a:gd name="T25" fmla="*/ 9 h 153"/>
                  <a:gd name="T26" fmla="*/ 81 w 139"/>
                  <a:gd name="T27" fmla="*/ 8 h 153"/>
                  <a:gd name="T28" fmla="*/ 72 w 139"/>
                  <a:gd name="T29" fmla="*/ 0 h 153"/>
                  <a:gd name="T30" fmla="*/ 67 w 139"/>
                  <a:gd name="T31" fmla="*/ 0 h 153"/>
                  <a:gd name="T32" fmla="*/ 58 w 139"/>
                  <a:gd name="T33" fmla="*/ 8 h 153"/>
                  <a:gd name="T34" fmla="*/ 58 w 139"/>
                  <a:gd name="T35" fmla="*/ 9 h 153"/>
                  <a:gd name="T36" fmla="*/ 19 w 139"/>
                  <a:gd name="T37" fmla="*/ 58 h 153"/>
                  <a:gd name="T38" fmla="*/ 19 w 139"/>
                  <a:gd name="T39" fmla="*/ 101 h 153"/>
                  <a:gd name="T40" fmla="*/ 1 w 139"/>
                  <a:gd name="T41" fmla="*/ 116 h 153"/>
                  <a:gd name="T42" fmla="*/ 0 w 139"/>
                  <a:gd name="T43" fmla="*/ 119 h 153"/>
                  <a:gd name="T44" fmla="*/ 0 w 139"/>
                  <a:gd name="T45" fmla="*/ 128 h 153"/>
                  <a:gd name="T46" fmla="*/ 3 w 139"/>
                  <a:gd name="T47" fmla="*/ 131 h 153"/>
                  <a:gd name="T48" fmla="*/ 136 w 139"/>
                  <a:gd name="T49" fmla="*/ 131 h 153"/>
                  <a:gd name="T50" fmla="*/ 139 w 139"/>
                  <a:gd name="T51" fmla="*/ 128 h 153"/>
                  <a:gd name="T52" fmla="*/ 139 w 139"/>
                  <a:gd name="T53" fmla="*/ 119 h 153"/>
                  <a:gd name="T54" fmla="*/ 138 w 139"/>
                  <a:gd name="T55" fmla="*/ 116 h 153"/>
                  <a:gd name="T56" fmla="*/ 133 w 139"/>
                  <a:gd name="T57" fmla="*/ 125 h 153"/>
                  <a:gd name="T58" fmla="*/ 6 w 139"/>
                  <a:gd name="T59" fmla="*/ 125 h 153"/>
                  <a:gd name="T60" fmla="*/ 6 w 139"/>
                  <a:gd name="T61" fmla="*/ 120 h 153"/>
                  <a:gd name="T62" fmla="*/ 24 w 139"/>
                  <a:gd name="T63" fmla="*/ 105 h 153"/>
                  <a:gd name="T64" fmla="*/ 25 w 139"/>
                  <a:gd name="T65" fmla="*/ 103 h 153"/>
                  <a:gd name="T66" fmla="*/ 25 w 139"/>
                  <a:gd name="T67" fmla="*/ 58 h 153"/>
                  <a:gd name="T68" fmla="*/ 62 w 139"/>
                  <a:gd name="T69" fmla="*/ 15 h 153"/>
                  <a:gd name="T70" fmla="*/ 64 w 139"/>
                  <a:gd name="T71" fmla="*/ 12 h 153"/>
                  <a:gd name="T72" fmla="*/ 64 w 139"/>
                  <a:gd name="T73" fmla="*/ 8 h 153"/>
                  <a:gd name="T74" fmla="*/ 67 w 139"/>
                  <a:gd name="T75" fmla="*/ 6 h 153"/>
                  <a:gd name="T76" fmla="*/ 72 w 139"/>
                  <a:gd name="T77" fmla="*/ 6 h 153"/>
                  <a:gd name="T78" fmla="*/ 75 w 139"/>
                  <a:gd name="T79" fmla="*/ 8 h 153"/>
                  <a:gd name="T80" fmla="*/ 75 w 139"/>
                  <a:gd name="T81" fmla="*/ 12 h 153"/>
                  <a:gd name="T82" fmla="*/ 77 w 139"/>
                  <a:gd name="T83" fmla="*/ 15 h 153"/>
                  <a:gd name="T84" fmla="*/ 114 w 139"/>
                  <a:gd name="T85" fmla="*/ 58 h 153"/>
                  <a:gd name="T86" fmla="*/ 114 w 139"/>
                  <a:gd name="T87" fmla="*/ 103 h 153"/>
                  <a:gd name="T88" fmla="*/ 115 w 139"/>
                  <a:gd name="T89" fmla="*/ 105 h 153"/>
                  <a:gd name="T90" fmla="*/ 133 w 139"/>
                  <a:gd name="T91" fmla="*/ 120 h 153"/>
                  <a:gd name="T92" fmla="*/ 133 w 139"/>
                  <a:gd name="T93" fmla="*/ 125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39" h="153">
                    <a:moveTo>
                      <a:pt x="83" y="133"/>
                    </a:moveTo>
                    <a:cubicBezTo>
                      <a:pt x="82" y="133"/>
                      <a:pt x="80" y="135"/>
                      <a:pt x="80" y="136"/>
                    </a:cubicBezTo>
                    <a:cubicBezTo>
                      <a:pt x="80" y="142"/>
                      <a:pt x="75" y="147"/>
                      <a:pt x="69" y="147"/>
                    </a:cubicBezTo>
                    <a:cubicBezTo>
                      <a:pt x="63" y="147"/>
                      <a:pt x="58" y="142"/>
                      <a:pt x="58" y="136"/>
                    </a:cubicBezTo>
                    <a:cubicBezTo>
                      <a:pt x="58" y="135"/>
                      <a:pt x="57" y="133"/>
                      <a:pt x="55" y="133"/>
                    </a:cubicBezTo>
                    <a:cubicBezTo>
                      <a:pt x="54" y="133"/>
                      <a:pt x="52" y="135"/>
                      <a:pt x="52" y="136"/>
                    </a:cubicBezTo>
                    <a:cubicBezTo>
                      <a:pt x="52" y="146"/>
                      <a:pt x="60" y="153"/>
                      <a:pt x="69" y="153"/>
                    </a:cubicBezTo>
                    <a:cubicBezTo>
                      <a:pt x="79" y="153"/>
                      <a:pt x="86" y="146"/>
                      <a:pt x="86" y="136"/>
                    </a:cubicBezTo>
                    <a:cubicBezTo>
                      <a:pt x="86" y="135"/>
                      <a:pt x="85" y="133"/>
                      <a:pt x="83" y="133"/>
                    </a:cubicBezTo>
                    <a:close/>
                    <a:moveTo>
                      <a:pt x="138" y="116"/>
                    </a:moveTo>
                    <a:cubicBezTo>
                      <a:pt x="120" y="101"/>
                      <a:pt x="120" y="101"/>
                      <a:pt x="120" y="101"/>
                    </a:cubicBezTo>
                    <a:cubicBezTo>
                      <a:pt x="120" y="58"/>
                      <a:pt x="120" y="58"/>
                      <a:pt x="120" y="58"/>
                    </a:cubicBezTo>
                    <a:cubicBezTo>
                      <a:pt x="120" y="35"/>
                      <a:pt x="103" y="14"/>
                      <a:pt x="81" y="9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81" y="3"/>
                      <a:pt x="77" y="0"/>
                      <a:pt x="72" y="0"/>
                    </a:cubicBezTo>
                    <a:cubicBezTo>
                      <a:pt x="67" y="0"/>
                      <a:pt x="67" y="0"/>
                      <a:pt x="67" y="0"/>
                    </a:cubicBezTo>
                    <a:cubicBezTo>
                      <a:pt x="62" y="0"/>
                      <a:pt x="58" y="3"/>
                      <a:pt x="58" y="8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35" y="15"/>
                      <a:pt x="19" y="35"/>
                      <a:pt x="19" y="58"/>
                    </a:cubicBezTo>
                    <a:cubicBezTo>
                      <a:pt x="19" y="101"/>
                      <a:pt x="19" y="101"/>
                      <a:pt x="19" y="101"/>
                    </a:cubicBezTo>
                    <a:cubicBezTo>
                      <a:pt x="1" y="116"/>
                      <a:pt x="1" y="116"/>
                      <a:pt x="1" y="116"/>
                    </a:cubicBezTo>
                    <a:cubicBezTo>
                      <a:pt x="0" y="117"/>
                      <a:pt x="0" y="118"/>
                      <a:pt x="0" y="119"/>
                    </a:cubicBezTo>
                    <a:cubicBezTo>
                      <a:pt x="0" y="128"/>
                      <a:pt x="0" y="128"/>
                      <a:pt x="0" y="128"/>
                    </a:cubicBezTo>
                    <a:cubicBezTo>
                      <a:pt x="0" y="129"/>
                      <a:pt x="1" y="131"/>
                      <a:pt x="3" y="131"/>
                    </a:cubicBezTo>
                    <a:cubicBezTo>
                      <a:pt x="136" y="131"/>
                      <a:pt x="136" y="131"/>
                      <a:pt x="136" y="131"/>
                    </a:cubicBezTo>
                    <a:cubicBezTo>
                      <a:pt x="138" y="131"/>
                      <a:pt x="139" y="129"/>
                      <a:pt x="139" y="128"/>
                    </a:cubicBezTo>
                    <a:cubicBezTo>
                      <a:pt x="139" y="119"/>
                      <a:pt x="139" y="119"/>
                      <a:pt x="139" y="119"/>
                    </a:cubicBezTo>
                    <a:cubicBezTo>
                      <a:pt x="139" y="118"/>
                      <a:pt x="139" y="117"/>
                      <a:pt x="138" y="116"/>
                    </a:cubicBezTo>
                    <a:close/>
                    <a:moveTo>
                      <a:pt x="133" y="125"/>
                    </a:moveTo>
                    <a:cubicBezTo>
                      <a:pt x="6" y="125"/>
                      <a:pt x="6" y="125"/>
                      <a:pt x="6" y="125"/>
                    </a:cubicBezTo>
                    <a:cubicBezTo>
                      <a:pt x="6" y="120"/>
                      <a:pt x="6" y="120"/>
                      <a:pt x="6" y="120"/>
                    </a:cubicBezTo>
                    <a:cubicBezTo>
                      <a:pt x="24" y="105"/>
                      <a:pt x="24" y="105"/>
                      <a:pt x="24" y="105"/>
                    </a:cubicBezTo>
                    <a:cubicBezTo>
                      <a:pt x="25" y="105"/>
                      <a:pt x="25" y="104"/>
                      <a:pt x="25" y="103"/>
                    </a:cubicBezTo>
                    <a:cubicBezTo>
                      <a:pt x="25" y="58"/>
                      <a:pt x="25" y="58"/>
                      <a:pt x="25" y="58"/>
                    </a:cubicBezTo>
                    <a:cubicBezTo>
                      <a:pt x="25" y="37"/>
                      <a:pt x="40" y="18"/>
                      <a:pt x="62" y="15"/>
                    </a:cubicBezTo>
                    <a:cubicBezTo>
                      <a:pt x="63" y="14"/>
                      <a:pt x="64" y="13"/>
                      <a:pt x="64" y="12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4" y="7"/>
                      <a:pt x="65" y="6"/>
                      <a:pt x="67" y="6"/>
                    </a:cubicBezTo>
                    <a:cubicBezTo>
                      <a:pt x="72" y="6"/>
                      <a:pt x="72" y="6"/>
                      <a:pt x="72" y="6"/>
                    </a:cubicBezTo>
                    <a:cubicBezTo>
                      <a:pt x="74" y="6"/>
                      <a:pt x="75" y="7"/>
                      <a:pt x="75" y="8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5" y="13"/>
                      <a:pt x="76" y="14"/>
                      <a:pt x="77" y="15"/>
                    </a:cubicBezTo>
                    <a:cubicBezTo>
                      <a:pt x="98" y="18"/>
                      <a:pt x="114" y="37"/>
                      <a:pt x="114" y="58"/>
                    </a:cubicBezTo>
                    <a:cubicBezTo>
                      <a:pt x="114" y="103"/>
                      <a:pt x="114" y="103"/>
                      <a:pt x="114" y="103"/>
                    </a:cubicBezTo>
                    <a:cubicBezTo>
                      <a:pt x="114" y="104"/>
                      <a:pt x="114" y="105"/>
                      <a:pt x="115" y="105"/>
                    </a:cubicBezTo>
                    <a:cubicBezTo>
                      <a:pt x="133" y="120"/>
                      <a:pt x="133" y="120"/>
                      <a:pt x="133" y="120"/>
                    </a:cubicBezTo>
                    <a:lnTo>
                      <a:pt x="133" y="125"/>
                    </a:ln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60" name="Freeform 194"/>
              <p:cNvSpPr>
                <a:spLocks noEditPoints="1"/>
              </p:cNvSpPr>
              <p:nvPr/>
            </p:nvSpPr>
            <p:spPr bwMode="auto">
              <a:xfrm>
                <a:off x="3668" y="-2630"/>
                <a:ext cx="359" cy="409"/>
              </a:xfrm>
              <a:custGeom>
                <a:avLst/>
                <a:gdLst>
                  <a:gd name="T0" fmla="*/ 95 w 152"/>
                  <a:gd name="T1" fmla="*/ 23 h 173"/>
                  <a:gd name="T2" fmla="*/ 91 w 152"/>
                  <a:gd name="T3" fmla="*/ 25 h 173"/>
                  <a:gd name="T4" fmla="*/ 93 w 152"/>
                  <a:gd name="T5" fmla="*/ 29 h 173"/>
                  <a:gd name="T6" fmla="*/ 146 w 152"/>
                  <a:gd name="T7" fmla="*/ 97 h 173"/>
                  <a:gd name="T8" fmla="*/ 76 w 152"/>
                  <a:gd name="T9" fmla="*/ 167 h 173"/>
                  <a:gd name="T10" fmla="*/ 6 w 152"/>
                  <a:gd name="T11" fmla="*/ 97 h 173"/>
                  <a:gd name="T12" fmla="*/ 58 w 152"/>
                  <a:gd name="T13" fmla="*/ 29 h 173"/>
                  <a:gd name="T14" fmla="*/ 60 w 152"/>
                  <a:gd name="T15" fmla="*/ 25 h 173"/>
                  <a:gd name="T16" fmla="*/ 57 w 152"/>
                  <a:gd name="T17" fmla="*/ 23 h 173"/>
                  <a:gd name="T18" fmla="*/ 0 w 152"/>
                  <a:gd name="T19" fmla="*/ 97 h 173"/>
                  <a:gd name="T20" fmla="*/ 76 w 152"/>
                  <a:gd name="T21" fmla="*/ 173 h 173"/>
                  <a:gd name="T22" fmla="*/ 152 w 152"/>
                  <a:gd name="T23" fmla="*/ 97 h 173"/>
                  <a:gd name="T24" fmla="*/ 95 w 152"/>
                  <a:gd name="T25" fmla="*/ 23 h 173"/>
                  <a:gd name="T26" fmla="*/ 76 w 152"/>
                  <a:gd name="T27" fmla="*/ 64 h 173"/>
                  <a:gd name="T28" fmla="*/ 79 w 152"/>
                  <a:gd name="T29" fmla="*/ 61 h 173"/>
                  <a:gd name="T30" fmla="*/ 79 w 152"/>
                  <a:gd name="T31" fmla="*/ 3 h 173"/>
                  <a:gd name="T32" fmla="*/ 76 w 152"/>
                  <a:gd name="T33" fmla="*/ 0 h 173"/>
                  <a:gd name="T34" fmla="*/ 73 w 152"/>
                  <a:gd name="T35" fmla="*/ 3 h 173"/>
                  <a:gd name="T36" fmla="*/ 73 w 152"/>
                  <a:gd name="T37" fmla="*/ 61 h 173"/>
                  <a:gd name="T38" fmla="*/ 76 w 152"/>
                  <a:gd name="T39" fmla="*/ 64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2" h="173">
                    <a:moveTo>
                      <a:pt x="95" y="23"/>
                    </a:moveTo>
                    <a:cubicBezTo>
                      <a:pt x="93" y="22"/>
                      <a:pt x="92" y="23"/>
                      <a:pt x="91" y="25"/>
                    </a:cubicBezTo>
                    <a:cubicBezTo>
                      <a:pt x="91" y="27"/>
                      <a:pt x="92" y="28"/>
                      <a:pt x="93" y="29"/>
                    </a:cubicBezTo>
                    <a:cubicBezTo>
                      <a:pt x="125" y="36"/>
                      <a:pt x="146" y="64"/>
                      <a:pt x="146" y="97"/>
                    </a:cubicBezTo>
                    <a:cubicBezTo>
                      <a:pt x="146" y="135"/>
                      <a:pt x="115" y="167"/>
                      <a:pt x="76" y="167"/>
                    </a:cubicBezTo>
                    <a:cubicBezTo>
                      <a:pt x="37" y="167"/>
                      <a:pt x="6" y="135"/>
                      <a:pt x="6" y="97"/>
                    </a:cubicBezTo>
                    <a:cubicBezTo>
                      <a:pt x="6" y="65"/>
                      <a:pt x="27" y="37"/>
                      <a:pt x="58" y="29"/>
                    </a:cubicBezTo>
                    <a:cubicBezTo>
                      <a:pt x="60" y="28"/>
                      <a:pt x="61" y="27"/>
                      <a:pt x="60" y="25"/>
                    </a:cubicBezTo>
                    <a:cubicBezTo>
                      <a:pt x="60" y="23"/>
                      <a:pt x="58" y="23"/>
                      <a:pt x="57" y="23"/>
                    </a:cubicBezTo>
                    <a:cubicBezTo>
                      <a:pt x="23" y="32"/>
                      <a:pt x="0" y="62"/>
                      <a:pt x="0" y="97"/>
                    </a:cubicBezTo>
                    <a:cubicBezTo>
                      <a:pt x="0" y="139"/>
                      <a:pt x="34" y="173"/>
                      <a:pt x="76" y="173"/>
                    </a:cubicBezTo>
                    <a:cubicBezTo>
                      <a:pt x="118" y="173"/>
                      <a:pt x="152" y="139"/>
                      <a:pt x="152" y="97"/>
                    </a:cubicBezTo>
                    <a:cubicBezTo>
                      <a:pt x="152" y="62"/>
                      <a:pt x="129" y="31"/>
                      <a:pt x="95" y="23"/>
                    </a:cubicBezTo>
                    <a:close/>
                    <a:moveTo>
                      <a:pt x="76" y="64"/>
                    </a:moveTo>
                    <a:cubicBezTo>
                      <a:pt x="77" y="64"/>
                      <a:pt x="79" y="63"/>
                      <a:pt x="79" y="61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79" y="1"/>
                      <a:pt x="77" y="0"/>
                      <a:pt x="76" y="0"/>
                    </a:cubicBezTo>
                    <a:cubicBezTo>
                      <a:pt x="74" y="0"/>
                      <a:pt x="73" y="1"/>
                      <a:pt x="73" y="3"/>
                    </a:cubicBezTo>
                    <a:cubicBezTo>
                      <a:pt x="73" y="61"/>
                      <a:pt x="73" y="61"/>
                      <a:pt x="73" y="61"/>
                    </a:cubicBezTo>
                    <a:cubicBezTo>
                      <a:pt x="73" y="63"/>
                      <a:pt x="74" y="64"/>
                      <a:pt x="76" y="64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61" name="Freeform 195"/>
              <p:cNvSpPr>
                <a:spLocks noEditPoints="1"/>
              </p:cNvSpPr>
              <p:nvPr/>
            </p:nvSpPr>
            <p:spPr bwMode="auto">
              <a:xfrm>
                <a:off x="2932" y="-2552"/>
                <a:ext cx="402" cy="251"/>
              </a:xfrm>
              <a:custGeom>
                <a:avLst/>
                <a:gdLst>
                  <a:gd name="T0" fmla="*/ 38 w 170"/>
                  <a:gd name="T1" fmla="*/ 16 h 106"/>
                  <a:gd name="T2" fmla="*/ 41 w 170"/>
                  <a:gd name="T3" fmla="*/ 94 h 106"/>
                  <a:gd name="T4" fmla="*/ 44 w 170"/>
                  <a:gd name="T5" fmla="*/ 16 h 106"/>
                  <a:gd name="T6" fmla="*/ 21 w 170"/>
                  <a:gd name="T7" fmla="*/ 13 h 106"/>
                  <a:gd name="T8" fmla="*/ 18 w 170"/>
                  <a:gd name="T9" fmla="*/ 91 h 106"/>
                  <a:gd name="T10" fmla="*/ 24 w 170"/>
                  <a:gd name="T11" fmla="*/ 91 h 106"/>
                  <a:gd name="T12" fmla="*/ 21 w 170"/>
                  <a:gd name="T13" fmla="*/ 13 h 106"/>
                  <a:gd name="T14" fmla="*/ 58 w 170"/>
                  <a:gd name="T15" fmla="*/ 16 h 106"/>
                  <a:gd name="T16" fmla="*/ 61 w 170"/>
                  <a:gd name="T17" fmla="*/ 94 h 106"/>
                  <a:gd name="T18" fmla="*/ 64 w 170"/>
                  <a:gd name="T19" fmla="*/ 16 h 106"/>
                  <a:gd name="T20" fmla="*/ 80 w 170"/>
                  <a:gd name="T21" fmla="*/ 13 h 106"/>
                  <a:gd name="T22" fmla="*/ 77 w 170"/>
                  <a:gd name="T23" fmla="*/ 91 h 106"/>
                  <a:gd name="T24" fmla="*/ 83 w 170"/>
                  <a:gd name="T25" fmla="*/ 91 h 106"/>
                  <a:gd name="T26" fmla="*/ 80 w 170"/>
                  <a:gd name="T27" fmla="*/ 13 h 106"/>
                  <a:gd name="T28" fmla="*/ 152 w 170"/>
                  <a:gd name="T29" fmla="*/ 23 h 106"/>
                  <a:gd name="T30" fmla="*/ 133 w 170"/>
                  <a:gd name="T31" fmla="*/ 0 h 106"/>
                  <a:gd name="T32" fmla="*/ 0 w 170"/>
                  <a:gd name="T33" fmla="*/ 19 h 106"/>
                  <a:gd name="T34" fmla="*/ 19 w 170"/>
                  <a:gd name="T35" fmla="*/ 106 h 106"/>
                  <a:gd name="T36" fmla="*/ 152 w 170"/>
                  <a:gd name="T37" fmla="*/ 87 h 106"/>
                  <a:gd name="T38" fmla="*/ 159 w 170"/>
                  <a:gd name="T39" fmla="*/ 83 h 106"/>
                  <a:gd name="T40" fmla="*/ 170 w 170"/>
                  <a:gd name="T41" fmla="*/ 34 h 106"/>
                  <a:gd name="T42" fmla="*/ 164 w 170"/>
                  <a:gd name="T43" fmla="*/ 73 h 106"/>
                  <a:gd name="T44" fmla="*/ 149 w 170"/>
                  <a:gd name="T45" fmla="*/ 77 h 106"/>
                  <a:gd name="T46" fmla="*/ 146 w 170"/>
                  <a:gd name="T47" fmla="*/ 87 h 106"/>
                  <a:gd name="T48" fmla="*/ 19 w 170"/>
                  <a:gd name="T49" fmla="*/ 100 h 106"/>
                  <a:gd name="T50" fmla="*/ 6 w 170"/>
                  <a:gd name="T51" fmla="*/ 19 h 106"/>
                  <a:gd name="T52" fmla="*/ 133 w 170"/>
                  <a:gd name="T53" fmla="*/ 6 h 106"/>
                  <a:gd name="T54" fmla="*/ 146 w 170"/>
                  <a:gd name="T55" fmla="*/ 26 h 106"/>
                  <a:gd name="T56" fmla="*/ 159 w 170"/>
                  <a:gd name="T57" fmla="*/ 29 h 106"/>
                  <a:gd name="T58" fmla="*/ 164 w 170"/>
                  <a:gd name="T59" fmla="*/ 73 h 106"/>
                  <a:gd name="T60" fmla="*/ 146 w 170"/>
                  <a:gd name="T61" fmla="*/ 38 h 106"/>
                  <a:gd name="T62" fmla="*/ 149 w 170"/>
                  <a:gd name="T63" fmla="*/ 72 h 106"/>
                  <a:gd name="T64" fmla="*/ 152 w 170"/>
                  <a:gd name="T65" fmla="*/ 38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70" h="106">
                    <a:moveTo>
                      <a:pt x="41" y="13"/>
                    </a:moveTo>
                    <a:cubicBezTo>
                      <a:pt x="39" y="13"/>
                      <a:pt x="38" y="15"/>
                      <a:pt x="38" y="16"/>
                    </a:cubicBezTo>
                    <a:cubicBezTo>
                      <a:pt x="38" y="91"/>
                      <a:pt x="38" y="91"/>
                      <a:pt x="38" y="91"/>
                    </a:cubicBezTo>
                    <a:cubicBezTo>
                      <a:pt x="38" y="92"/>
                      <a:pt x="39" y="94"/>
                      <a:pt x="41" y="94"/>
                    </a:cubicBezTo>
                    <a:cubicBezTo>
                      <a:pt x="43" y="94"/>
                      <a:pt x="44" y="92"/>
                      <a:pt x="44" y="91"/>
                    </a:cubicBezTo>
                    <a:cubicBezTo>
                      <a:pt x="44" y="16"/>
                      <a:pt x="44" y="16"/>
                      <a:pt x="44" y="16"/>
                    </a:cubicBezTo>
                    <a:cubicBezTo>
                      <a:pt x="44" y="15"/>
                      <a:pt x="43" y="13"/>
                      <a:pt x="41" y="13"/>
                    </a:cubicBezTo>
                    <a:close/>
                    <a:moveTo>
                      <a:pt x="21" y="13"/>
                    </a:moveTo>
                    <a:cubicBezTo>
                      <a:pt x="20" y="13"/>
                      <a:pt x="18" y="15"/>
                      <a:pt x="18" y="16"/>
                    </a:cubicBezTo>
                    <a:cubicBezTo>
                      <a:pt x="18" y="91"/>
                      <a:pt x="18" y="91"/>
                      <a:pt x="18" y="91"/>
                    </a:cubicBezTo>
                    <a:cubicBezTo>
                      <a:pt x="18" y="92"/>
                      <a:pt x="20" y="94"/>
                      <a:pt x="21" y="94"/>
                    </a:cubicBezTo>
                    <a:cubicBezTo>
                      <a:pt x="23" y="94"/>
                      <a:pt x="24" y="92"/>
                      <a:pt x="24" y="91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5"/>
                      <a:pt x="23" y="13"/>
                      <a:pt x="21" y="13"/>
                    </a:cubicBezTo>
                    <a:close/>
                    <a:moveTo>
                      <a:pt x="61" y="13"/>
                    </a:moveTo>
                    <a:cubicBezTo>
                      <a:pt x="59" y="13"/>
                      <a:pt x="58" y="15"/>
                      <a:pt x="58" y="16"/>
                    </a:cubicBezTo>
                    <a:cubicBezTo>
                      <a:pt x="58" y="91"/>
                      <a:pt x="58" y="91"/>
                      <a:pt x="58" y="91"/>
                    </a:cubicBezTo>
                    <a:cubicBezTo>
                      <a:pt x="58" y="92"/>
                      <a:pt x="59" y="94"/>
                      <a:pt x="61" y="94"/>
                    </a:cubicBezTo>
                    <a:cubicBezTo>
                      <a:pt x="62" y="94"/>
                      <a:pt x="64" y="92"/>
                      <a:pt x="64" y="91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4" y="15"/>
                      <a:pt x="62" y="13"/>
                      <a:pt x="61" y="13"/>
                    </a:cubicBezTo>
                    <a:close/>
                    <a:moveTo>
                      <a:pt x="80" y="13"/>
                    </a:moveTo>
                    <a:cubicBezTo>
                      <a:pt x="79" y="13"/>
                      <a:pt x="77" y="15"/>
                      <a:pt x="77" y="16"/>
                    </a:cubicBezTo>
                    <a:cubicBezTo>
                      <a:pt x="77" y="91"/>
                      <a:pt x="77" y="91"/>
                      <a:pt x="77" y="91"/>
                    </a:cubicBezTo>
                    <a:cubicBezTo>
                      <a:pt x="77" y="92"/>
                      <a:pt x="79" y="94"/>
                      <a:pt x="80" y="94"/>
                    </a:cubicBezTo>
                    <a:cubicBezTo>
                      <a:pt x="82" y="94"/>
                      <a:pt x="83" y="92"/>
                      <a:pt x="83" y="91"/>
                    </a:cubicBezTo>
                    <a:cubicBezTo>
                      <a:pt x="83" y="16"/>
                      <a:pt x="83" y="16"/>
                      <a:pt x="83" y="16"/>
                    </a:cubicBezTo>
                    <a:cubicBezTo>
                      <a:pt x="83" y="15"/>
                      <a:pt x="82" y="13"/>
                      <a:pt x="80" y="13"/>
                    </a:cubicBezTo>
                    <a:close/>
                    <a:moveTo>
                      <a:pt x="159" y="23"/>
                    </a:moveTo>
                    <a:cubicBezTo>
                      <a:pt x="152" y="23"/>
                      <a:pt x="152" y="23"/>
                      <a:pt x="152" y="23"/>
                    </a:cubicBezTo>
                    <a:cubicBezTo>
                      <a:pt x="152" y="19"/>
                      <a:pt x="152" y="19"/>
                      <a:pt x="152" y="19"/>
                    </a:cubicBezTo>
                    <a:cubicBezTo>
                      <a:pt x="152" y="9"/>
                      <a:pt x="144" y="0"/>
                      <a:pt x="133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8" y="0"/>
                      <a:pt x="0" y="9"/>
                      <a:pt x="0" y="19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98"/>
                      <a:pt x="8" y="106"/>
                      <a:pt x="19" y="106"/>
                    </a:cubicBezTo>
                    <a:cubicBezTo>
                      <a:pt x="133" y="106"/>
                      <a:pt x="133" y="106"/>
                      <a:pt x="133" y="106"/>
                    </a:cubicBezTo>
                    <a:cubicBezTo>
                      <a:pt x="144" y="106"/>
                      <a:pt x="152" y="98"/>
                      <a:pt x="152" y="87"/>
                    </a:cubicBezTo>
                    <a:cubicBezTo>
                      <a:pt x="152" y="83"/>
                      <a:pt x="152" y="83"/>
                      <a:pt x="152" y="83"/>
                    </a:cubicBezTo>
                    <a:cubicBezTo>
                      <a:pt x="159" y="83"/>
                      <a:pt x="159" y="83"/>
                      <a:pt x="159" y="83"/>
                    </a:cubicBezTo>
                    <a:cubicBezTo>
                      <a:pt x="165" y="83"/>
                      <a:pt x="170" y="79"/>
                      <a:pt x="170" y="73"/>
                    </a:cubicBezTo>
                    <a:cubicBezTo>
                      <a:pt x="170" y="34"/>
                      <a:pt x="170" y="34"/>
                      <a:pt x="170" y="34"/>
                    </a:cubicBezTo>
                    <a:cubicBezTo>
                      <a:pt x="170" y="28"/>
                      <a:pt x="165" y="23"/>
                      <a:pt x="159" y="23"/>
                    </a:cubicBezTo>
                    <a:close/>
                    <a:moveTo>
                      <a:pt x="164" y="73"/>
                    </a:moveTo>
                    <a:cubicBezTo>
                      <a:pt x="164" y="75"/>
                      <a:pt x="162" y="77"/>
                      <a:pt x="159" y="77"/>
                    </a:cubicBezTo>
                    <a:cubicBezTo>
                      <a:pt x="149" y="77"/>
                      <a:pt x="149" y="77"/>
                      <a:pt x="149" y="77"/>
                    </a:cubicBezTo>
                    <a:cubicBezTo>
                      <a:pt x="148" y="77"/>
                      <a:pt x="146" y="79"/>
                      <a:pt x="146" y="80"/>
                    </a:cubicBezTo>
                    <a:cubicBezTo>
                      <a:pt x="146" y="87"/>
                      <a:pt x="146" y="87"/>
                      <a:pt x="146" y="87"/>
                    </a:cubicBezTo>
                    <a:cubicBezTo>
                      <a:pt x="146" y="95"/>
                      <a:pt x="140" y="100"/>
                      <a:pt x="133" y="100"/>
                    </a:cubicBezTo>
                    <a:cubicBezTo>
                      <a:pt x="19" y="100"/>
                      <a:pt x="19" y="100"/>
                      <a:pt x="19" y="100"/>
                    </a:cubicBezTo>
                    <a:cubicBezTo>
                      <a:pt x="12" y="100"/>
                      <a:pt x="6" y="95"/>
                      <a:pt x="6" y="87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2"/>
                      <a:pt x="12" y="6"/>
                      <a:pt x="19" y="6"/>
                    </a:cubicBezTo>
                    <a:cubicBezTo>
                      <a:pt x="133" y="6"/>
                      <a:pt x="133" y="6"/>
                      <a:pt x="133" y="6"/>
                    </a:cubicBezTo>
                    <a:cubicBezTo>
                      <a:pt x="140" y="6"/>
                      <a:pt x="146" y="12"/>
                      <a:pt x="146" y="19"/>
                    </a:cubicBezTo>
                    <a:cubicBezTo>
                      <a:pt x="146" y="26"/>
                      <a:pt x="146" y="26"/>
                      <a:pt x="146" y="26"/>
                    </a:cubicBezTo>
                    <a:cubicBezTo>
                      <a:pt x="146" y="28"/>
                      <a:pt x="148" y="29"/>
                      <a:pt x="149" y="29"/>
                    </a:cubicBezTo>
                    <a:cubicBezTo>
                      <a:pt x="159" y="29"/>
                      <a:pt x="159" y="29"/>
                      <a:pt x="159" y="29"/>
                    </a:cubicBezTo>
                    <a:cubicBezTo>
                      <a:pt x="162" y="29"/>
                      <a:pt x="164" y="32"/>
                      <a:pt x="164" y="34"/>
                    </a:cubicBezTo>
                    <a:lnTo>
                      <a:pt x="164" y="73"/>
                    </a:lnTo>
                    <a:close/>
                    <a:moveTo>
                      <a:pt x="149" y="35"/>
                    </a:moveTo>
                    <a:cubicBezTo>
                      <a:pt x="148" y="35"/>
                      <a:pt x="146" y="36"/>
                      <a:pt x="146" y="38"/>
                    </a:cubicBezTo>
                    <a:cubicBezTo>
                      <a:pt x="146" y="69"/>
                      <a:pt x="146" y="69"/>
                      <a:pt x="146" y="69"/>
                    </a:cubicBezTo>
                    <a:cubicBezTo>
                      <a:pt x="146" y="71"/>
                      <a:pt x="148" y="72"/>
                      <a:pt x="149" y="72"/>
                    </a:cubicBezTo>
                    <a:cubicBezTo>
                      <a:pt x="151" y="72"/>
                      <a:pt x="152" y="71"/>
                      <a:pt x="152" y="69"/>
                    </a:cubicBezTo>
                    <a:cubicBezTo>
                      <a:pt x="152" y="38"/>
                      <a:pt x="152" y="38"/>
                      <a:pt x="152" y="38"/>
                    </a:cubicBezTo>
                    <a:cubicBezTo>
                      <a:pt x="152" y="36"/>
                      <a:pt x="151" y="35"/>
                      <a:pt x="149" y="35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62" name="Freeform 196"/>
              <p:cNvSpPr>
                <a:spLocks noEditPoints="1"/>
              </p:cNvSpPr>
              <p:nvPr/>
            </p:nvSpPr>
            <p:spPr bwMode="auto">
              <a:xfrm>
                <a:off x="2266" y="-2649"/>
                <a:ext cx="305" cy="447"/>
              </a:xfrm>
              <a:custGeom>
                <a:avLst/>
                <a:gdLst>
                  <a:gd name="T0" fmla="*/ 52 w 129"/>
                  <a:gd name="T1" fmla="*/ 172 h 189"/>
                  <a:gd name="T2" fmla="*/ 52 w 129"/>
                  <a:gd name="T3" fmla="*/ 189 h 189"/>
                  <a:gd name="T4" fmla="*/ 85 w 129"/>
                  <a:gd name="T5" fmla="*/ 180 h 189"/>
                  <a:gd name="T6" fmla="*/ 77 w 129"/>
                  <a:gd name="T7" fmla="*/ 183 h 189"/>
                  <a:gd name="T8" fmla="*/ 50 w 129"/>
                  <a:gd name="T9" fmla="*/ 180 h 189"/>
                  <a:gd name="T10" fmla="*/ 77 w 129"/>
                  <a:gd name="T11" fmla="*/ 178 h 189"/>
                  <a:gd name="T12" fmla="*/ 77 w 129"/>
                  <a:gd name="T13" fmla="*/ 183 h 189"/>
                  <a:gd name="T14" fmla="*/ 0 w 129"/>
                  <a:gd name="T15" fmla="*/ 65 h 189"/>
                  <a:gd name="T16" fmla="*/ 26 w 129"/>
                  <a:gd name="T17" fmla="*/ 116 h 189"/>
                  <a:gd name="T18" fmla="*/ 37 w 129"/>
                  <a:gd name="T19" fmla="*/ 138 h 189"/>
                  <a:gd name="T20" fmla="*/ 40 w 129"/>
                  <a:gd name="T21" fmla="*/ 146 h 189"/>
                  <a:gd name="T22" fmla="*/ 92 w 129"/>
                  <a:gd name="T23" fmla="*/ 143 h 189"/>
                  <a:gd name="T24" fmla="*/ 103 w 129"/>
                  <a:gd name="T25" fmla="*/ 116 h 189"/>
                  <a:gd name="T26" fmla="*/ 129 w 129"/>
                  <a:gd name="T27" fmla="*/ 65 h 189"/>
                  <a:gd name="T28" fmla="*/ 100 w 129"/>
                  <a:gd name="T29" fmla="*/ 111 h 189"/>
                  <a:gd name="T30" fmla="*/ 86 w 129"/>
                  <a:gd name="T31" fmla="*/ 138 h 189"/>
                  <a:gd name="T32" fmla="*/ 68 w 129"/>
                  <a:gd name="T33" fmla="*/ 140 h 189"/>
                  <a:gd name="T34" fmla="*/ 77 w 129"/>
                  <a:gd name="T35" fmla="*/ 69 h 189"/>
                  <a:gd name="T36" fmla="*/ 52 w 129"/>
                  <a:gd name="T37" fmla="*/ 69 h 189"/>
                  <a:gd name="T38" fmla="*/ 62 w 129"/>
                  <a:gd name="T39" fmla="*/ 140 h 189"/>
                  <a:gd name="T40" fmla="*/ 43 w 129"/>
                  <a:gd name="T41" fmla="*/ 138 h 189"/>
                  <a:gd name="T42" fmla="*/ 30 w 129"/>
                  <a:gd name="T43" fmla="*/ 112 h 189"/>
                  <a:gd name="T44" fmla="*/ 29 w 129"/>
                  <a:gd name="T45" fmla="*/ 111 h 189"/>
                  <a:gd name="T46" fmla="*/ 65 w 129"/>
                  <a:gd name="T47" fmla="*/ 6 h 189"/>
                  <a:gd name="T48" fmla="*/ 100 w 129"/>
                  <a:gd name="T49" fmla="*/ 111 h 189"/>
                  <a:gd name="T50" fmla="*/ 58 w 129"/>
                  <a:gd name="T51" fmla="*/ 69 h 189"/>
                  <a:gd name="T52" fmla="*/ 71 w 129"/>
                  <a:gd name="T53" fmla="*/ 69 h 189"/>
                  <a:gd name="T54" fmla="*/ 83 w 129"/>
                  <a:gd name="T55" fmla="*/ 150 h 189"/>
                  <a:gd name="T56" fmla="*/ 38 w 129"/>
                  <a:gd name="T57" fmla="*/ 158 h 189"/>
                  <a:gd name="T58" fmla="*/ 83 w 129"/>
                  <a:gd name="T59" fmla="*/ 166 h 189"/>
                  <a:gd name="T60" fmla="*/ 83 w 129"/>
                  <a:gd name="T61" fmla="*/ 150 h 189"/>
                  <a:gd name="T62" fmla="*/ 46 w 129"/>
                  <a:gd name="T63" fmla="*/ 160 h 189"/>
                  <a:gd name="T64" fmla="*/ 46 w 129"/>
                  <a:gd name="T65" fmla="*/ 156 h 189"/>
                  <a:gd name="T66" fmla="*/ 86 w 129"/>
                  <a:gd name="T67" fmla="*/ 158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9" h="189">
                    <a:moveTo>
                      <a:pt x="77" y="172"/>
                    </a:moveTo>
                    <a:cubicBezTo>
                      <a:pt x="52" y="172"/>
                      <a:pt x="52" y="172"/>
                      <a:pt x="52" y="172"/>
                    </a:cubicBezTo>
                    <a:cubicBezTo>
                      <a:pt x="48" y="172"/>
                      <a:pt x="44" y="176"/>
                      <a:pt x="44" y="180"/>
                    </a:cubicBezTo>
                    <a:cubicBezTo>
                      <a:pt x="44" y="185"/>
                      <a:pt x="48" y="189"/>
                      <a:pt x="52" y="189"/>
                    </a:cubicBezTo>
                    <a:cubicBezTo>
                      <a:pt x="77" y="189"/>
                      <a:pt x="77" y="189"/>
                      <a:pt x="77" y="189"/>
                    </a:cubicBezTo>
                    <a:cubicBezTo>
                      <a:pt x="82" y="189"/>
                      <a:pt x="85" y="185"/>
                      <a:pt x="85" y="180"/>
                    </a:cubicBezTo>
                    <a:cubicBezTo>
                      <a:pt x="85" y="176"/>
                      <a:pt x="82" y="172"/>
                      <a:pt x="77" y="172"/>
                    </a:cubicBezTo>
                    <a:close/>
                    <a:moveTo>
                      <a:pt x="77" y="183"/>
                    </a:moveTo>
                    <a:cubicBezTo>
                      <a:pt x="52" y="183"/>
                      <a:pt x="52" y="183"/>
                      <a:pt x="52" y="183"/>
                    </a:cubicBezTo>
                    <a:cubicBezTo>
                      <a:pt x="51" y="183"/>
                      <a:pt x="50" y="182"/>
                      <a:pt x="50" y="180"/>
                    </a:cubicBezTo>
                    <a:cubicBezTo>
                      <a:pt x="50" y="179"/>
                      <a:pt x="51" y="178"/>
                      <a:pt x="52" y="178"/>
                    </a:cubicBezTo>
                    <a:cubicBezTo>
                      <a:pt x="77" y="178"/>
                      <a:pt x="77" y="178"/>
                      <a:pt x="77" y="178"/>
                    </a:cubicBezTo>
                    <a:cubicBezTo>
                      <a:pt x="78" y="178"/>
                      <a:pt x="79" y="179"/>
                      <a:pt x="79" y="180"/>
                    </a:cubicBezTo>
                    <a:cubicBezTo>
                      <a:pt x="79" y="182"/>
                      <a:pt x="78" y="183"/>
                      <a:pt x="77" y="183"/>
                    </a:cubicBezTo>
                    <a:close/>
                    <a:moveTo>
                      <a:pt x="65" y="0"/>
                    </a:moveTo>
                    <a:cubicBezTo>
                      <a:pt x="29" y="0"/>
                      <a:pt x="0" y="29"/>
                      <a:pt x="0" y="65"/>
                    </a:cubicBezTo>
                    <a:cubicBezTo>
                      <a:pt x="0" y="85"/>
                      <a:pt x="9" y="103"/>
                      <a:pt x="25" y="116"/>
                    </a:cubicBezTo>
                    <a:cubicBezTo>
                      <a:pt x="26" y="116"/>
                      <a:pt x="26" y="116"/>
                      <a:pt x="26" y="116"/>
                    </a:cubicBezTo>
                    <a:cubicBezTo>
                      <a:pt x="26" y="116"/>
                      <a:pt x="26" y="116"/>
                      <a:pt x="27" y="117"/>
                    </a:cubicBezTo>
                    <a:cubicBezTo>
                      <a:pt x="32" y="120"/>
                      <a:pt x="37" y="128"/>
                      <a:pt x="37" y="138"/>
                    </a:cubicBezTo>
                    <a:cubicBezTo>
                      <a:pt x="37" y="143"/>
                      <a:pt x="37" y="143"/>
                      <a:pt x="37" y="143"/>
                    </a:cubicBezTo>
                    <a:cubicBezTo>
                      <a:pt x="37" y="145"/>
                      <a:pt x="38" y="146"/>
                      <a:pt x="40" y="146"/>
                    </a:cubicBezTo>
                    <a:cubicBezTo>
                      <a:pt x="89" y="146"/>
                      <a:pt x="89" y="146"/>
                      <a:pt x="89" y="146"/>
                    </a:cubicBezTo>
                    <a:cubicBezTo>
                      <a:pt x="91" y="146"/>
                      <a:pt x="92" y="145"/>
                      <a:pt x="92" y="143"/>
                    </a:cubicBezTo>
                    <a:cubicBezTo>
                      <a:pt x="92" y="138"/>
                      <a:pt x="92" y="138"/>
                      <a:pt x="92" y="138"/>
                    </a:cubicBezTo>
                    <a:cubicBezTo>
                      <a:pt x="92" y="127"/>
                      <a:pt x="99" y="119"/>
                      <a:pt x="103" y="116"/>
                    </a:cubicBezTo>
                    <a:cubicBezTo>
                      <a:pt x="103" y="116"/>
                      <a:pt x="103" y="116"/>
                      <a:pt x="104" y="116"/>
                    </a:cubicBezTo>
                    <a:cubicBezTo>
                      <a:pt x="120" y="104"/>
                      <a:pt x="129" y="85"/>
                      <a:pt x="129" y="65"/>
                    </a:cubicBezTo>
                    <a:cubicBezTo>
                      <a:pt x="129" y="29"/>
                      <a:pt x="100" y="0"/>
                      <a:pt x="65" y="0"/>
                    </a:cubicBezTo>
                    <a:close/>
                    <a:moveTo>
                      <a:pt x="100" y="111"/>
                    </a:moveTo>
                    <a:cubicBezTo>
                      <a:pt x="100" y="111"/>
                      <a:pt x="100" y="111"/>
                      <a:pt x="100" y="111"/>
                    </a:cubicBezTo>
                    <a:cubicBezTo>
                      <a:pt x="93" y="116"/>
                      <a:pt x="86" y="126"/>
                      <a:pt x="86" y="138"/>
                    </a:cubicBezTo>
                    <a:cubicBezTo>
                      <a:pt x="86" y="140"/>
                      <a:pt x="86" y="140"/>
                      <a:pt x="86" y="140"/>
                    </a:cubicBezTo>
                    <a:cubicBezTo>
                      <a:pt x="68" y="140"/>
                      <a:pt x="68" y="140"/>
                      <a:pt x="68" y="140"/>
                    </a:cubicBezTo>
                    <a:cubicBezTo>
                      <a:pt x="68" y="82"/>
                      <a:pt x="68" y="82"/>
                      <a:pt x="68" y="82"/>
                    </a:cubicBezTo>
                    <a:cubicBezTo>
                      <a:pt x="73" y="80"/>
                      <a:pt x="77" y="75"/>
                      <a:pt x="77" y="69"/>
                    </a:cubicBezTo>
                    <a:cubicBezTo>
                      <a:pt x="77" y="62"/>
                      <a:pt x="72" y="57"/>
                      <a:pt x="65" y="57"/>
                    </a:cubicBezTo>
                    <a:cubicBezTo>
                      <a:pt x="58" y="57"/>
                      <a:pt x="52" y="62"/>
                      <a:pt x="52" y="69"/>
                    </a:cubicBezTo>
                    <a:cubicBezTo>
                      <a:pt x="52" y="75"/>
                      <a:pt x="56" y="80"/>
                      <a:pt x="62" y="82"/>
                    </a:cubicBezTo>
                    <a:cubicBezTo>
                      <a:pt x="62" y="140"/>
                      <a:pt x="62" y="140"/>
                      <a:pt x="62" y="140"/>
                    </a:cubicBezTo>
                    <a:cubicBezTo>
                      <a:pt x="43" y="140"/>
                      <a:pt x="43" y="140"/>
                      <a:pt x="43" y="140"/>
                    </a:cubicBezTo>
                    <a:cubicBezTo>
                      <a:pt x="43" y="138"/>
                      <a:pt x="43" y="138"/>
                      <a:pt x="43" y="138"/>
                    </a:cubicBezTo>
                    <a:cubicBezTo>
                      <a:pt x="43" y="126"/>
                      <a:pt x="36" y="116"/>
                      <a:pt x="31" y="112"/>
                    </a:cubicBezTo>
                    <a:cubicBezTo>
                      <a:pt x="31" y="112"/>
                      <a:pt x="30" y="112"/>
                      <a:pt x="30" y="112"/>
                    </a:cubicBezTo>
                    <a:cubicBezTo>
                      <a:pt x="30" y="111"/>
                      <a:pt x="30" y="111"/>
                      <a:pt x="30" y="111"/>
                    </a:cubicBezTo>
                    <a:cubicBezTo>
                      <a:pt x="30" y="111"/>
                      <a:pt x="30" y="111"/>
                      <a:pt x="29" y="111"/>
                    </a:cubicBezTo>
                    <a:cubicBezTo>
                      <a:pt x="15" y="100"/>
                      <a:pt x="6" y="83"/>
                      <a:pt x="6" y="65"/>
                    </a:cubicBezTo>
                    <a:cubicBezTo>
                      <a:pt x="6" y="32"/>
                      <a:pt x="32" y="6"/>
                      <a:pt x="65" y="6"/>
                    </a:cubicBezTo>
                    <a:cubicBezTo>
                      <a:pt x="97" y="6"/>
                      <a:pt x="123" y="32"/>
                      <a:pt x="123" y="65"/>
                    </a:cubicBezTo>
                    <a:cubicBezTo>
                      <a:pt x="123" y="83"/>
                      <a:pt x="115" y="100"/>
                      <a:pt x="100" y="111"/>
                    </a:cubicBezTo>
                    <a:close/>
                    <a:moveTo>
                      <a:pt x="65" y="76"/>
                    </a:moveTo>
                    <a:cubicBezTo>
                      <a:pt x="61" y="76"/>
                      <a:pt x="58" y="73"/>
                      <a:pt x="58" y="69"/>
                    </a:cubicBezTo>
                    <a:cubicBezTo>
                      <a:pt x="58" y="66"/>
                      <a:pt x="61" y="63"/>
                      <a:pt x="65" y="63"/>
                    </a:cubicBezTo>
                    <a:cubicBezTo>
                      <a:pt x="68" y="63"/>
                      <a:pt x="71" y="66"/>
                      <a:pt x="71" y="69"/>
                    </a:cubicBezTo>
                    <a:cubicBezTo>
                      <a:pt x="71" y="73"/>
                      <a:pt x="68" y="76"/>
                      <a:pt x="65" y="76"/>
                    </a:cubicBezTo>
                    <a:close/>
                    <a:moveTo>
                      <a:pt x="83" y="150"/>
                    </a:moveTo>
                    <a:cubicBezTo>
                      <a:pt x="46" y="150"/>
                      <a:pt x="46" y="150"/>
                      <a:pt x="46" y="150"/>
                    </a:cubicBezTo>
                    <a:cubicBezTo>
                      <a:pt x="41" y="150"/>
                      <a:pt x="38" y="153"/>
                      <a:pt x="38" y="158"/>
                    </a:cubicBezTo>
                    <a:cubicBezTo>
                      <a:pt x="38" y="162"/>
                      <a:pt x="41" y="166"/>
                      <a:pt x="46" y="166"/>
                    </a:cubicBezTo>
                    <a:cubicBezTo>
                      <a:pt x="83" y="166"/>
                      <a:pt x="83" y="166"/>
                      <a:pt x="83" y="166"/>
                    </a:cubicBezTo>
                    <a:cubicBezTo>
                      <a:pt x="88" y="166"/>
                      <a:pt x="92" y="162"/>
                      <a:pt x="92" y="158"/>
                    </a:cubicBezTo>
                    <a:cubicBezTo>
                      <a:pt x="92" y="153"/>
                      <a:pt x="88" y="150"/>
                      <a:pt x="83" y="150"/>
                    </a:cubicBezTo>
                    <a:close/>
                    <a:moveTo>
                      <a:pt x="83" y="160"/>
                    </a:moveTo>
                    <a:cubicBezTo>
                      <a:pt x="46" y="160"/>
                      <a:pt x="46" y="160"/>
                      <a:pt x="46" y="160"/>
                    </a:cubicBezTo>
                    <a:cubicBezTo>
                      <a:pt x="45" y="160"/>
                      <a:pt x="44" y="159"/>
                      <a:pt x="44" y="158"/>
                    </a:cubicBezTo>
                    <a:cubicBezTo>
                      <a:pt x="44" y="157"/>
                      <a:pt x="45" y="156"/>
                      <a:pt x="46" y="156"/>
                    </a:cubicBezTo>
                    <a:cubicBezTo>
                      <a:pt x="83" y="156"/>
                      <a:pt x="83" y="156"/>
                      <a:pt x="83" y="156"/>
                    </a:cubicBezTo>
                    <a:cubicBezTo>
                      <a:pt x="85" y="156"/>
                      <a:pt x="86" y="157"/>
                      <a:pt x="86" y="158"/>
                    </a:cubicBezTo>
                    <a:cubicBezTo>
                      <a:pt x="86" y="159"/>
                      <a:pt x="85" y="160"/>
                      <a:pt x="83" y="160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63" name="Freeform 197"/>
              <p:cNvSpPr>
                <a:spLocks noEditPoints="1"/>
              </p:cNvSpPr>
              <p:nvPr/>
            </p:nvSpPr>
            <p:spPr bwMode="auto">
              <a:xfrm>
                <a:off x="1514" y="-2625"/>
                <a:ext cx="381" cy="400"/>
              </a:xfrm>
              <a:custGeom>
                <a:avLst/>
                <a:gdLst>
                  <a:gd name="T0" fmla="*/ 26 w 161"/>
                  <a:gd name="T1" fmla="*/ 127 h 169"/>
                  <a:gd name="T2" fmla="*/ 35 w 161"/>
                  <a:gd name="T3" fmla="*/ 110 h 169"/>
                  <a:gd name="T4" fmla="*/ 27 w 161"/>
                  <a:gd name="T5" fmla="*/ 117 h 169"/>
                  <a:gd name="T6" fmla="*/ 37 w 161"/>
                  <a:gd name="T7" fmla="*/ 138 h 169"/>
                  <a:gd name="T8" fmla="*/ 44 w 161"/>
                  <a:gd name="T9" fmla="*/ 131 h 169"/>
                  <a:gd name="T10" fmla="*/ 48 w 161"/>
                  <a:gd name="T11" fmla="*/ 125 h 169"/>
                  <a:gd name="T12" fmla="*/ 48 w 161"/>
                  <a:gd name="T13" fmla="*/ 94 h 169"/>
                  <a:gd name="T14" fmla="*/ 55 w 161"/>
                  <a:gd name="T15" fmla="*/ 101 h 169"/>
                  <a:gd name="T16" fmla="*/ 40 w 161"/>
                  <a:gd name="T17" fmla="*/ 93 h 169"/>
                  <a:gd name="T18" fmla="*/ 33 w 161"/>
                  <a:gd name="T19" fmla="*/ 100 h 169"/>
                  <a:gd name="T20" fmla="*/ 82 w 161"/>
                  <a:gd name="T21" fmla="*/ 74 h 169"/>
                  <a:gd name="T22" fmla="*/ 63 w 161"/>
                  <a:gd name="T23" fmla="*/ 137 h 169"/>
                  <a:gd name="T24" fmla="*/ 71 w 161"/>
                  <a:gd name="T25" fmla="*/ 144 h 169"/>
                  <a:gd name="T26" fmla="*/ 86 w 161"/>
                  <a:gd name="T27" fmla="*/ 101 h 169"/>
                  <a:gd name="T28" fmla="*/ 79 w 161"/>
                  <a:gd name="T29" fmla="*/ 108 h 169"/>
                  <a:gd name="T30" fmla="*/ 45 w 161"/>
                  <a:gd name="T31" fmla="*/ 74 h 169"/>
                  <a:gd name="T32" fmla="*/ 86 w 161"/>
                  <a:gd name="T33" fmla="*/ 93 h 169"/>
                  <a:gd name="T34" fmla="*/ 93 w 161"/>
                  <a:gd name="T35" fmla="*/ 85 h 169"/>
                  <a:gd name="T36" fmla="*/ 56 w 161"/>
                  <a:gd name="T37" fmla="*/ 127 h 169"/>
                  <a:gd name="T38" fmla="*/ 63 w 161"/>
                  <a:gd name="T39" fmla="*/ 120 h 169"/>
                  <a:gd name="T40" fmla="*/ 93 w 161"/>
                  <a:gd name="T41" fmla="*/ 134 h 169"/>
                  <a:gd name="T42" fmla="*/ 82 w 161"/>
                  <a:gd name="T43" fmla="*/ 131 h 169"/>
                  <a:gd name="T44" fmla="*/ 89 w 161"/>
                  <a:gd name="T45" fmla="*/ 138 h 169"/>
                  <a:gd name="T46" fmla="*/ 138 w 161"/>
                  <a:gd name="T47" fmla="*/ 51 h 169"/>
                  <a:gd name="T48" fmla="*/ 120 w 161"/>
                  <a:gd name="T49" fmla="*/ 7 h 169"/>
                  <a:gd name="T50" fmla="*/ 113 w 161"/>
                  <a:gd name="T51" fmla="*/ 14 h 169"/>
                  <a:gd name="T52" fmla="*/ 8 w 161"/>
                  <a:gd name="T53" fmla="*/ 51 h 169"/>
                  <a:gd name="T54" fmla="*/ 8 w 161"/>
                  <a:gd name="T55" fmla="*/ 169 h 169"/>
                  <a:gd name="T56" fmla="*/ 161 w 161"/>
                  <a:gd name="T57" fmla="*/ 60 h 169"/>
                  <a:gd name="T58" fmla="*/ 153 w 161"/>
                  <a:gd name="T59" fmla="*/ 163 h 169"/>
                  <a:gd name="T60" fmla="*/ 6 w 161"/>
                  <a:gd name="T61" fmla="*/ 60 h 169"/>
                  <a:gd name="T62" fmla="*/ 155 w 161"/>
                  <a:gd name="T63" fmla="*/ 60 h 169"/>
                  <a:gd name="T64" fmla="*/ 118 w 161"/>
                  <a:gd name="T65" fmla="*/ 85 h 169"/>
                  <a:gd name="T66" fmla="*/ 129 w 161"/>
                  <a:gd name="T67" fmla="*/ 74 h 169"/>
                  <a:gd name="T68" fmla="*/ 129 w 161"/>
                  <a:gd name="T69" fmla="*/ 80 h 169"/>
                  <a:gd name="T70" fmla="*/ 99 w 161"/>
                  <a:gd name="T71" fmla="*/ 102 h 169"/>
                  <a:gd name="T72" fmla="*/ 106 w 161"/>
                  <a:gd name="T73" fmla="*/ 110 h 169"/>
                  <a:gd name="T74" fmla="*/ 79 w 161"/>
                  <a:gd name="T75" fmla="*/ 111 h 169"/>
                  <a:gd name="T76" fmla="*/ 86 w 161"/>
                  <a:gd name="T77" fmla="*/ 118 h 169"/>
                  <a:gd name="T78" fmla="*/ 63 w 161"/>
                  <a:gd name="T79" fmla="*/ 117 h 169"/>
                  <a:gd name="T80" fmla="*/ 63 w 161"/>
                  <a:gd name="T81" fmla="*/ 85 h 169"/>
                  <a:gd name="T82" fmla="*/ 71 w 161"/>
                  <a:gd name="T83" fmla="*/ 93 h 169"/>
                  <a:gd name="T84" fmla="*/ 56 w 161"/>
                  <a:gd name="T85" fmla="*/ 75 h 169"/>
                  <a:gd name="T86" fmla="*/ 63 w 161"/>
                  <a:gd name="T87" fmla="*/ 68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61" h="169">
                    <a:moveTo>
                      <a:pt x="40" y="127"/>
                    </a:moveTo>
                    <a:cubicBezTo>
                      <a:pt x="40" y="123"/>
                      <a:pt x="37" y="120"/>
                      <a:pt x="33" y="120"/>
                    </a:cubicBezTo>
                    <a:cubicBezTo>
                      <a:pt x="29" y="120"/>
                      <a:pt x="26" y="123"/>
                      <a:pt x="26" y="127"/>
                    </a:cubicBezTo>
                    <a:cubicBezTo>
                      <a:pt x="26" y="131"/>
                      <a:pt x="29" y="134"/>
                      <a:pt x="33" y="134"/>
                    </a:cubicBezTo>
                    <a:cubicBezTo>
                      <a:pt x="37" y="134"/>
                      <a:pt x="40" y="131"/>
                      <a:pt x="40" y="127"/>
                    </a:cubicBezTo>
                    <a:close/>
                    <a:moveTo>
                      <a:pt x="35" y="110"/>
                    </a:moveTo>
                    <a:cubicBezTo>
                      <a:pt x="35" y="106"/>
                      <a:pt x="31" y="102"/>
                      <a:pt x="27" y="102"/>
                    </a:cubicBezTo>
                    <a:cubicBezTo>
                      <a:pt x="23" y="102"/>
                      <a:pt x="20" y="106"/>
                      <a:pt x="20" y="110"/>
                    </a:cubicBezTo>
                    <a:cubicBezTo>
                      <a:pt x="20" y="114"/>
                      <a:pt x="23" y="117"/>
                      <a:pt x="27" y="117"/>
                    </a:cubicBezTo>
                    <a:cubicBezTo>
                      <a:pt x="31" y="117"/>
                      <a:pt x="35" y="114"/>
                      <a:pt x="35" y="110"/>
                    </a:cubicBezTo>
                    <a:close/>
                    <a:moveTo>
                      <a:pt x="44" y="131"/>
                    </a:moveTo>
                    <a:cubicBezTo>
                      <a:pt x="40" y="131"/>
                      <a:pt x="37" y="134"/>
                      <a:pt x="37" y="138"/>
                    </a:cubicBezTo>
                    <a:cubicBezTo>
                      <a:pt x="37" y="142"/>
                      <a:pt x="40" y="146"/>
                      <a:pt x="44" y="146"/>
                    </a:cubicBezTo>
                    <a:cubicBezTo>
                      <a:pt x="48" y="146"/>
                      <a:pt x="52" y="142"/>
                      <a:pt x="52" y="138"/>
                    </a:cubicBezTo>
                    <a:cubicBezTo>
                      <a:pt x="52" y="134"/>
                      <a:pt x="48" y="131"/>
                      <a:pt x="44" y="131"/>
                    </a:cubicBezTo>
                    <a:close/>
                    <a:moveTo>
                      <a:pt x="48" y="111"/>
                    </a:moveTo>
                    <a:cubicBezTo>
                      <a:pt x="43" y="111"/>
                      <a:pt x="40" y="114"/>
                      <a:pt x="40" y="118"/>
                    </a:cubicBezTo>
                    <a:cubicBezTo>
                      <a:pt x="40" y="122"/>
                      <a:pt x="43" y="125"/>
                      <a:pt x="48" y="125"/>
                    </a:cubicBezTo>
                    <a:cubicBezTo>
                      <a:pt x="52" y="125"/>
                      <a:pt x="55" y="122"/>
                      <a:pt x="55" y="118"/>
                    </a:cubicBezTo>
                    <a:cubicBezTo>
                      <a:pt x="55" y="114"/>
                      <a:pt x="52" y="111"/>
                      <a:pt x="48" y="111"/>
                    </a:cubicBezTo>
                    <a:close/>
                    <a:moveTo>
                      <a:pt x="48" y="94"/>
                    </a:moveTo>
                    <a:cubicBezTo>
                      <a:pt x="43" y="94"/>
                      <a:pt x="40" y="97"/>
                      <a:pt x="40" y="101"/>
                    </a:cubicBezTo>
                    <a:cubicBezTo>
                      <a:pt x="40" y="105"/>
                      <a:pt x="43" y="108"/>
                      <a:pt x="48" y="108"/>
                    </a:cubicBezTo>
                    <a:cubicBezTo>
                      <a:pt x="52" y="108"/>
                      <a:pt x="55" y="105"/>
                      <a:pt x="55" y="101"/>
                    </a:cubicBezTo>
                    <a:cubicBezTo>
                      <a:pt x="55" y="97"/>
                      <a:pt x="52" y="94"/>
                      <a:pt x="48" y="94"/>
                    </a:cubicBezTo>
                    <a:close/>
                    <a:moveTo>
                      <a:pt x="33" y="100"/>
                    </a:moveTo>
                    <a:cubicBezTo>
                      <a:pt x="37" y="100"/>
                      <a:pt x="40" y="97"/>
                      <a:pt x="40" y="93"/>
                    </a:cubicBezTo>
                    <a:cubicBezTo>
                      <a:pt x="40" y="89"/>
                      <a:pt x="37" y="85"/>
                      <a:pt x="33" y="85"/>
                    </a:cubicBezTo>
                    <a:cubicBezTo>
                      <a:pt x="29" y="85"/>
                      <a:pt x="26" y="89"/>
                      <a:pt x="26" y="93"/>
                    </a:cubicBezTo>
                    <a:cubicBezTo>
                      <a:pt x="26" y="97"/>
                      <a:pt x="29" y="100"/>
                      <a:pt x="33" y="100"/>
                    </a:cubicBezTo>
                    <a:close/>
                    <a:moveTo>
                      <a:pt x="82" y="88"/>
                    </a:moveTo>
                    <a:cubicBezTo>
                      <a:pt x="86" y="88"/>
                      <a:pt x="89" y="85"/>
                      <a:pt x="89" y="81"/>
                    </a:cubicBezTo>
                    <a:cubicBezTo>
                      <a:pt x="89" y="77"/>
                      <a:pt x="86" y="74"/>
                      <a:pt x="82" y="74"/>
                    </a:cubicBezTo>
                    <a:cubicBezTo>
                      <a:pt x="78" y="74"/>
                      <a:pt x="75" y="77"/>
                      <a:pt x="75" y="81"/>
                    </a:cubicBezTo>
                    <a:cubicBezTo>
                      <a:pt x="75" y="85"/>
                      <a:pt x="78" y="88"/>
                      <a:pt x="82" y="88"/>
                    </a:cubicBezTo>
                    <a:close/>
                    <a:moveTo>
                      <a:pt x="63" y="137"/>
                    </a:moveTo>
                    <a:cubicBezTo>
                      <a:pt x="59" y="137"/>
                      <a:pt x="56" y="140"/>
                      <a:pt x="56" y="144"/>
                    </a:cubicBezTo>
                    <a:cubicBezTo>
                      <a:pt x="56" y="148"/>
                      <a:pt x="59" y="151"/>
                      <a:pt x="63" y="151"/>
                    </a:cubicBezTo>
                    <a:cubicBezTo>
                      <a:pt x="67" y="151"/>
                      <a:pt x="71" y="148"/>
                      <a:pt x="71" y="144"/>
                    </a:cubicBezTo>
                    <a:cubicBezTo>
                      <a:pt x="71" y="140"/>
                      <a:pt x="67" y="137"/>
                      <a:pt x="63" y="137"/>
                    </a:cubicBezTo>
                    <a:close/>
                    <a:moveTo>
                      <a:pt x="79" y="108"/>
                    </a:moveTo>
                    <a:cubicBezTo>
                      <a:pt x="83" y="108"/>
                      <a:pt x="86" y="105"/>
                      <a:pt x="86" y="101"/>
                    </a:cubicBezTo>
                    <a:cubicBezTo>
                      <a:pt x="86" y="97"/>
                      <a:pt x="83" y="94"/>
                      <a:pt x="79" y="94"/>
                    </a:cubicBezTo>
                    <a:cubicBezTo>
                      <a:pt x="75" y="94"/>
                      <a:pt x="72" y="97"/>
                      <a:pt x="72" y="101"/>
                    </a:cubicBezTo>
                    <a:cubicBezTo>
                      <a:pt x="72" y="105"/>
                      <a:pt x="75" y="108"/>
                      <a:pt x="79" y="108"/>
                    </a:cubicBezTo>
                    <a:close/>
                    <a:moveTo>
                      <a:pt x="45" y="88"/>
                    </a:moveTo>
                    <a:cubicBezTo>
                      <a:pt x="49" y="88"/>
                      <a:pt x="52" y="85"/>
                      <a:pt x="52" y="81"/>
                    </a:cubicBezTo>
                    <a:cubicBezTo>
                      <a:pt x="52" y="77"/>
                      <a:pt x="49" y="74"/>
                      <a:pt x="45" y="74"/>
                    </a:cubicBezTo>
                    <a:cubicBezTo>
                      <a:pt x="41" y="74"/>
                      <a:pt x="37" y="77"/>
                      <a:pt x="37" y="81"/>
                    </a:cubicBezTo>
                    <a:cubicBezTo>
                      <a:pt x="37" y="85"/>
                      <a:pt x="41" y="88"/>
                      <a:pt x="45" y="88"/>
                    </a:cubicBezTo>
                    <a:close/>
                    <a:moveTo>
                      <a:pt x="86" y="93"/>
                    </a:moveTo>
                    <a:cubicBezTo>
                      <a:pt x="86" y="97"/>
                      <a:pt x="89" y="100"/>
                      <a:pt x="93" y="100"/>
                    </a:cubicBezTo>
                    <a:cubicBezTo>
                      <a:pt x="97" y="100"/>
                      <a:pt x="101" y="97"/>
                      <a:pt x="101" y="93"/>
                    </a:cubicBezTo>
                    <a:cubicBezTo>
                      <a:pt x="101" y="89"/>
                      <a:pt x="97" y="85"/>
                      <a:pt x="93" y="85"/>
                    </a:cubicBezTo>
                    <a:cubicBezTo>
                      <a:pt x="89" y="85"/>
                      <a:pt x="86" y="89"/>
                      <a:pt x="86" y="93"/>
                    </a:cubicBezTo>
                    <a:close/>
                    <a:moveTo>
                      <a:pt x="63" y="120"/>
                    </a:moveTo>
                    <a:cubicBezTo>
                      <a:pt x="59" y="120"/>
                      <a:pt x="56" y="123"/>
                      <a:pt x="56" y="127"/>
                    </a:cubicBezTo>
                    <a:cubicBezTo>
                      <a:pt x="56" y="131"/>
                      <a:pt x="59" y="134"/>
                      <a:pt x="63" y="134"/>
                    </a:cubicBezTo>
                    <a:cubicBezTo>
                      <a:pt x="67" y="134"/>
                      <a:pt x="71" y="131"/>
                      <a:pt x="71" y="127"/>
                    </a:cubicBezTo>
                    <a:cubicBezTo>
                      <a:pt x="71" y="123"/>
                      <a:pt x="67" y="120"/>
                      <a:pt x="63" y="120"/>
                    </a:cubicBezTo>
                    <a:close/>
                    <a:moveTo>
                      <a:pt x="93" y="120"/>
                    </a:moveTo>
                    <a:cubicBezTo>
                      <a:pt x="89" y="120"/>
                      <a:pt x="86" y="123"/>
                      <a:pt x="86" y="127"/>
                    </a:cubicBezTo>
                    <a:cubicBezTo>
                      <a:pt x="86" y="131"/>
                      <a:pt x="89" y="134"/>
                      <a:pt x="93" y="134"/>
                    </a:cubicBezTo>
                    <a:cubicBezTo>
                      <a:pt x="97" y="134"/>
                      <a:pt x="101" y="131"/>
                      <a:pt x="101" y="127"/>
                    </a:cubicBezTo>
                    <a:cubicBezTo>
                      <a:pt x="101" y="123"/>
                      <a:pt x="97" y="120"/>
                      <a:pt x="93" y="120"/>
                    </a:cubicBezTo>
                    <a:close/>
                    <a:moveTo>
                      <a:pt x="82" y="131"/>
                    </a:moveTo>
                    <a:cubicBezTo>
                      <a:pt x="78" y="131"/>
                      <a:pt x="75" y="134"/>
                      <a:pt x="75" y="138"/>
                    </a:cubicBezTo>
                    <a:cubicBezTo>
                      <a:pt x="75" y="142"/>
                      <a:pt x="78" y="146"/>
                      <a:pt x="82" y="146"/>
                    </a:cubicBezTo>
                    <a:cubicBezTo>
                      <a:pt x="86" y="146"/>
                      <a:pt x="89" y="142"/>
                      <a:pt x="89" y="138"/>
                    </a:cubicBezTo>
                    <a:cubicBezTo>
                      <a:pt x="89" y="134"/>
                      <a:pt x="86" y="131"/>
                      <a:pt x="82" y="131"/>
                    </a:cubicBezTo>
                    <a:close/>
                    <a:moveTo>
                      <a:pt x="153" y="51"/>
                    </a:moveTo>
                    <a:cubicBezTo>
                      <a:pt x="138" y="51"/>
                      <a:pt x="138" y="51"/>
                      <a:pt x="138" y="51"/>
                    </a:cubicBezTo>
                    <a:cubicBezTo>
                      <a:pt x="118" y="12"/>
                      <a:pt x="118" y="12"/>
                      <a:pt x="118" y="12"/>
                    </a:cubicBezTo>
                    <a:cubicBezTo>
                      <a:pt x="118" y="12"/>
                      <a:pt x="118" y="12"/>
                      <a:pt x="118" y="12"/>
                    </a:cubicBezTo>
                    <a:cubicBezTo>
                      <a:pt x="120" y="11"/>
                      <a:pt x="120" y="9"/>
                      <a:pt x="120" y="7"/>
                    </a:cubicBezTo>
                    <a:cubicBezTo>
                      <a:pt x="120" y="3"/>
                      <a:pt x="117" y="0"/>
                      <a:pt x="113" y="0"/>
                    </a:cubicBezTo>
                    <a:cubicBezTo>
                      <a:pt x="109" y="0"/>
                      <a:pt x="106" y="3"/>
                      <a:pt x="106" y="7"/>
                    </a:cubicBezTo>
                    <a:cubicBezTo>
                      <a:pt x="106" y="11"/>
                      <a:pt x="109" y="14"/>
                      <a:pt x="113" y="14"/>
                    </a:cubicBezTo>
                    <a:cubicBezTo>
                      <a:pt x="113" y="15"/>
                      <a:pt x="113" y="15"/>
                      <a:pt x="113" y="15"/>
                    </a:cubicBezTo>
                    <a:cubicBezTo>
                      <a:pt x="131" y="51"/>
                      <a:pt x="131" y="51"/>
                      <a:pt x="131" y="51"/>
                    </a:cubicBezTo>
                    <a:cubicBezTo>
                      <a:pt x="8" y="51"/>
                      <a:pt x="8" y="51"/>
                      <a:pt x="8" y="51"/>
                    </a:cubicBezTo>
                    <a:cubicBezTo>
                      <a:pt x="4" y="51"/>
                      <a:pt x="0" y="55"/>
                      <a:pt x="0" y="60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5"/>
                      <a:pt x="4" y="169"/>
                      <a:pt x="8" y="169"/>
                    </a:cubicBezTo>
                    <a:cubicBezTo>
                      <a:pt x="153" y="169"/>
                      <a:pt x="153" y="169"/>
                      <a:pt x="153" y="169"/>
                    </a:cubicBezTo>
                    <a:cubicBezTo>
                      <a:pt x="157" y="169"/>
                      <a:pt x="161" y="165"/>
                      <a:pt x="161" y="160"/>
                    </a:cubicBezTo>
                    <a:cubicBezTo>
                      <a:pt x="161" y="60"/>
                      <a:pt x="161" y="60"/>
                      <a:pt x="161" y="60"/>
                    </a:cubicBezTo>
                    <a:cubicBezTo>
                      <a:pt x="161" y="55"/>
                      <a:pt x="157" y="51"/>
                      <a:pt x="153" y="51"/>
                    </a:cubicBezTo>
                    <a:close/>
                    <a:moveTo>
                      <a:pt x="155" y="160"/>
                    </a:moveTo>
                    <a:cubicBezTo>
                      <a:pt x="155" y="161"/>
                      <a:pt x="154" y="163"/>
                      <a:pt x="153" y="163"/>
                    </a:cubicBezTo>
                    <a:cubicBezTo>
                      <a:pt x="8" y="163"/>
                      <a:pt x="8" y="163"/>
                      <a:pt x="8" y="163"/>
                    </a:cubicBezTo>
                    <a:cubicBezTo>
                      <a:pt x="7" y="163"/>
                      <a:pt x="6" y="161"/>
                      <a:pt x="6" y="160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6" y="58"/>
                      <a:pt x="7" y="57"/>
                      <a:pt x="8" y="57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4" y="57"/>
                      <a:pt x="155" y="58"/>
                      <a:pt x="155" y="60"/>
                    </a:cubicBezTo>
                    <a:lnTo>
                      <a:pt x="155" y="160"/>
                    </a:lnTo>
                    <a:close/>
                    <a:moveTo>
                      <a:pt x="129" y="74"/>
                    </a:moveTo>
                    <a:cubicBezTo>
                      <a:pt x="123" y="74"/>
                      <a:pt x="118" y="79"/>
                      <a:pt x="118" y="85"/>
                    </a:cubicBezTo>
                    <a:cubicBezTo>
                      <a:pt x="118" y="92"/>
                      <a:pt x="123" y="97"/>
                      <a:pt x="129" y="97"/>
                    </a:cubicBezTo>
                    <a:cubicBezTo>
                      <a:pt x="136" y="97"/>
                      <a:pt x="141" y="92"/>
                      <a:pt x="141" y="85"/>
                    </a:cubicBezTo>
                    <a:cubicBezTo>
                      <a:pt x="141" y="79"/>
                      <a:pt x="136" y="74"/>
                      <a:pt x="129" y="74"/>
                    </a:cubicBezTo>
                    <a:close/>
                    <a:moveTo>
                      <a:pt x="129" y="91"/>
                    </a:moveTo>
                    <a:cubicBezTo>
                      <a:pt x="126" y="91"/>
                      <a:pt x="124" y="89"/>
                      <a:pt x="124" y="85"/>
                    </a:cubicBezTo>
                    <a:cubicBezTo>
                      <a:pt x="124" y="82"/>
                      <a:pt x="126" y="80"/>
                      <a:pt x="129" y="80"/>
                    </a:cubicBezTo>
                    <a:cubicBezTo>
                      <a:pt x="132" y="80"/>
                      <a:pt x="135" y="82"/>
                      <a:pt x="135" y="85"/>
                    </a:cubicBezTo>
                    <a:cubicBezTo>
                      <a:pt x="135" y="89"/>
                      <a:pt x="132" y="91"/>
                      <a:pt x="129" y="91"/>
                    </a:cubicBezTo>
                    <a:close/>
                    <a:moveTo>
                      <a:pt x="99" y="102"/>
                    </a:moveTo>
                    <a:cubicBezTo>
                      <a:pt x="95" y="102"/>
                      <a:pt x="92" y="106"/>
                      <a:pt x="92" y="110"/>
                    </a:cubicBezTo>
                    <a:cubicBezTo>
                      <a:pt x="92" y="114"/>
                      <a:pt x="95" y="117"/>
                      <a:pt x="99" y="117"/>
                    </a:cubicBezTo>
                    <a:cubicBezTo>
                      <a:pt x="103" y="117"/>
                      <a:pt x="106" y="114"/>
                      <a:pt x="106" y="110"/>
                    </a:cubicBezTo>
                    <a:cubicBezTo>
                      <a:pt x="106" y="106"/>
                      <a:pt x="103" y="102"/>
                      <a:pt x="99" y="102"/>
                    </a:cubicBezTo>
                    <a:close/>
                    <a:moveTo>
                      <a:pt x="86" y="118"/>
                    </a:moveTo>
                    <a:cubicBezTo>
                      <a:pt x="86" y="114"/>
                      <a:pt x="83" y="111"/>
                      <a:pt x="79" y="111"/>
                    </a:cubicBezTo>
                    <a:cubicBezTo>
                      <a:pt x="75" y="111"/>
                      <a:pt x="72" y="114"/>
                      <a:pt x="72" y="118"/>
                    </a:cubicBezTo>
                    <a:cubicBezTo>
                      <a:pt x="72" y="122"/>
                      <a:pt x="75" y="126"/>
                      <a:pt x="79" y="126"/>
                    </a:cubicBezTo>
                    <a:cubicBezTo>
                      <a:pt x="83" y="126"/>
                      <a:pt x="86" y="122"/>
                      <a:pt x="86" y="118"/>
                    </a:cubicBezTo>
                    <a:close/>
                    <a:moveTo>
                      <a:pt x="63" y="102"/>
                    </a:moveTo>
                    <a:cubicBezTo>
                      <a:pt x="59" y="102"/>
                      <a:pt x="56" y="106"/>
                      <a:pt x="56" y="110"/>
                    </a:cubicBezTo>
                    <a:cubicBezTo>
                      <a:pt x="56" y="114"/>
                      <a:pt x="59" y="117"/>
                      <a:pt x="63" y="117"/>
                    </a:cubicBezTo>
                    <a:cubicBezTo>
                      <a:pt x="67" y="117"/>
                      <a:pt x="71" y="114"/>
                      <a:pt x="71" y="110"/>
                    </a:cubicBezTo>
                    <a:cubicBezTo>
                      <a:pt x="71" y="106"/>
                      <a:pt x="67" y="102"/>
                      <a:pt x="63" y="102"/>
                    </a:cubicBezTo>
                    <a:close/>
                    <a:moveTo>
                      <a:pt x="63" y="85"/>
                    </a:moveTo>
                    <a:cubicBezTo>
                      <a:pt x="59" y="85"/>
                      <a:pt x="56" y="89"/>
                      <a:pt x="56" y="93"/>
                    </a:cubicBezTo>
                    <a:cubicBezTo>
                      <a:pt x="56" y="97"/>
                      <a:pt x="59" y="100"/>
                      <a:pt x="63" y="100"/>
                    </a:cubicBezTo>
                    <a:cubicBezTo>
                      <a:pt x="67" y="100"/>
                      <a:pt x="71" y="97"/>
                      <a:pt x="71" y="93"/>
                    </a:cubicBezTo>
                    <a:cubicBezTo>
                      <a:pt x="71" y="89"/>
                      <a:pt x="67" y="85"/>
                      <a:pt x="63" y="85"/>
                    </a:cubicBezTo>
                    <a:close/>
                    <a:moveTo>
                      <a:pt x="63" y="68"/>
                    </a:moveTo>
                    <a:cubicBezTo>
                      <a:pt x="59" y="68"/>
                      <a:pt x="56" y="71"/>
                      <a:pt x="56" y="75"/>
                    </a:cubicBezTo>
                    <a:cubicBezTo>
                      <a:pt x="56" y="79"/>
                      <a:pt x="59" y="83"/>
                      <a:pt x="63" y="83"/>
                    </a:cubicBezTo>
                    <a:cubicBezTo>
                      <a:pt x="67" y="83"/>
                      <a:pt x="71" y="79"/>
                      <a:pt x="71" y="75"/>
                    </a:cubicBezTo>
                    <a:cubicBezTo>
                      <a:pt x="71" y="71"/>
                      <a:pt x="67" y="68"/>
                      <a:pt x="63" y="68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64" name="Freeform 198"/>
              <p:cNvSpPr>
                <a:spLocks noEditPoints="1"/>
              </p:cNvSpPr>
              <p:nvPr/>
            </p:nvSpPr>
            <p:spPr bwMode="auto">
              <a:xfrm>
                <a:off x="803" y="-2644"/>
                <a:ext cx="373" cy="437"/>
              </a:xfrm>
              <a:custGeom>
                <a:avLst/>
                <a:gdLst>
                  <a:gd name="T0" fmla="*/ 38 w 158"/>
                  <a:gd name="T1" fmla="*/ 108 h 185"/>
                  <a:gd name="T2" fmla="*/ 35 w 158"/>
                  <a:gd name="T3" fmla="*/ 182 h 185"/>
                  <a:gd name="T4" fmla="*/ 103 w 158"/>
                  <a:gd name="T5" fmla="*/ 185 h 185"/>
                  <a:gd name="T6" fmla="*/ 103 w 158"/>
                  <a:gd name="T7" fmla="*/ 185 h 185"/>
                  <a:gd name="T8" fmla="*/ 123 w 158"/>
                  <a:gd name="T9" fmla="*/ 167 h 185"/>
                  <a:gd name="T10" fmla="*/ 124 w 158"/>
                  <a:gd name="T11" fmla="*/ 164 h 185"/>
                  <a:gd name="T12" fmla="*/ 121 w 158"/>
                  <a:gd name="T13" fmla="*/ 108 h 185"/>
                  <a:gd name="T14" fmla="*/ 106 w 158"/>
                  <a:gd name="T15" fmla="*/ 167 h 185"/>
                  <a:gd name="T16" fmla="*/ 106 w 158"/>
                  <a:gd name="T17" fmla="*/ 175 h 185"/>
                  <a:gd name="T18" fmla="*/ 103 w 158"/>
                  <a:gd name="T19" fmla="*/ 161 h 185"/>
                  <a:gd name="T20" fmla="*/ 100 w 158"/>
                  <a:gd name="T21" fmla="*/ 179 h 185"/>
                  <a:gd name="T22" fmla="*/ 41 w 158"/>
                  <a:gd name="T23" fmla="*/ 114 h 185"/>
                  <a:gd name="T24" fmla="*/ 118 w 158"/>
                  <a:gd name="T25" fmla="*/ 161 h 185"/>
                  <a:gd name="T26" fmla="*/ 41 w 158"/>
                  <a:gd name="T27" fmla="*/ 37 h 185"/>
                  <a:gd name="T28" fmla="*/ 118 w 158"/>
                  <a:gd name="T29" fmla="*/ 6 h 185"/>
                  <a:gd name="T30" fmla="*/ 121 w 158"/>
                  <a:gd name="T31" fmla="*/ 40 h 185"/>
                  <a:gd name="T32" fmla="*/ 124 w 158"/>
                  <a:gd name="T33" fmla="*/ 3 h 185"/>
                  <a:gd name="T34" fmla="*/ 38 w 158"/>
                  <a:gd name="T35" fmla="*/ 0 h 185"/>
                  <a:gd name="T36" fmla="*/ 35 w 158"/>
                  <a:gd name="T37" fmla="*/ 37 h 185"/>
                  <a:gd name="T38" fmla="*/ 123 w 158"/>
                  <a:gd name="T39" fmla="*/ 61 h 185"/>
                  <a:gd name="T40" fmla="*/ 123 w 158"/>
                  <a:gd name="T41" fmla="*/ 72 h 185"/>
                  <a:gd name="T42" fmla="*/ 123 w 158"/>
                  <a:gd name="T43" fmla="*/ 61 h 185"/>
                  <a:gd name="T44" fmla="*/ 139 w 158"/>
                  <a:gd name="T45" fmla="*/ 61 h 185"/>
                  <a:gd name="T46" fmla="*/ 139 w 158"/>
                  <a:gd name="T47" fmla="*/ 72 h 185"/>
                  <a:gd name="T48" fmla="*/ 155 w 158"/>
                  <a:gd name="T49" fmla="*/ 46 h 185"/>
                  <a:gd name="T50" fmla="*/ 0 w 158"/>
                  <a:gd name="T51" fmla="*/ 49 h 185"/>
                  <a:gd name="T52" fmla="*/ 3 w 158"/>
                  <a:gd name="T53" fmla="*/ 145 h 185"/>
                  <a:gd name="T54" fmla="*/ 30 w 158"/>
                  <a:gd name="T55" fmla="*/ 142 h 185"/>
                  <a:gd name="T56" fmla="*/ 6 w 158"/>
                  <a:gd name="T57" fmla="*/ 139 h 185"/>
                  <a:gd name="T58" fmla="*/ 152 w 158"/>
                  <a:gd name="T59" fmla="*/ 52 h 185"/>
                  <a:gd name="T60" fmla="*/ 132 w 158"/>
                  <a:gd name="T61" fmla="*/ 139 h 185"/>
                  <a:gd name="T62" fmla="*/ 132 w 158"/>
                  <a:gd name="T63" fmla="*/ 145 h 185"/>
                  <a:gd name="T64" fmla="*/ 158 w 158"/>
                  <a:gd name="T65" fmla="*/ 142 h 185"/>
                  <a:gd name="T66" fmla="*/ 155 w 158"/>
                  <a:gd name="T67" fmla="*/ 46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8" h="185">
                    <a:moveTo>
                      <a:pt x="121" y="108"/>
                    </a:moveTo>
                    <a:cubicBezTo>
                      <a:pt x="38" y="108"/>
                      <a:pt x="38" y="108"/>
                      <a:pt x="38" y="108"/>
                    </a:cubicBezTo>
                    <a:cubicBezTo>
                      <a:pt x="36" y="108"/>
                      <a:pt x="35" y="109"/>
                      <a:pt x="35" y="111"/>
                    </a:cubicBezTo>
                    <a:cubicBezTo>
                      <a:pt x="35" y="182"/>
                      <a:pt x="35" y="182"/>
                      <a:pt x="35" y="182"/>
                    </a:cubicBezTo>
                    <a:cubicBezTo>
                      <a:pt x="35" y="184"/>
                      <a:pt x="36" y="185"/>
                      <a:pt x="38" y="185"/>
                    </a:cubicBezTo>
                    <a:cubicBezTo>
                      <a:pt x="103" y="185"/>
                      <a:pt x="103" y="185"/>
                      <a:pt x="103" y="185"/>
                    </a:cubicBezTo>
                    <a:cubicBezTo>
                      <a:pt x="103" y="185"/>
                      <a:pt x="103" y="185"/>
                      <a:pt x="103" y="185"/>
                    </a:cubicBezTo>
                    <a:cubicBezTo>
                      <a:pt x="103" y="185"/>
                      <a:pt x="103" y="185"/>
                      <a:pt x="103" y="185"/>
                    </a:cubicBezTo>
                    <a:cubicBezTo>
                      <a:pt x="104" y="185"/>
                      <a:pt x="105" y="185"/>
                      <a:pt x="105" y="184"/>
                    </a:cubicBezTo>
                    <a:cubicBezTo>
                      <a:pt x="123" y="167"/>
                      <a:pt x="123" y="167"/>
                      <a:pt x="123" y="167"/>
                    </a:cubicBezTo>
                    <a:cubicBezTo>
                      <a:pt x="124" y="166"/>
                      <a:pt x="124" y="165"/>
                      <a:pt x="124" y="164"/>
                    </a:cubicBezTo>
                    <a:cubicBezTo>
                      <a:pt x="124" y="164"/>
                      <a:pt x="124" y="164"/>
                      <a:pt x="124" y="164"/>
                    </a:cubicBezTo>
                    <a:cubicBezTo>
                      <a:pt x="124" y="111"/>
                      <a:pt x="124" y="111"/>
                      <a:pt x="124" y="111"/>
                    </a:cubicBezTo>
                    <a:cubicBezTo>
                      <a:pt x="124" y="109"/>
                      <a:pt x="123" y="108"/>
                      <a:pt x="121" y="108"/>
                    </a:cubicBezTo>
                    <a:close/>
                    <a:moveTo>
                      <a:pt x="106" y="175"/>
                    </a:moveTo>
                    <a:cubicBezTo>
                      <a:pt x="106" y="167"/>
                      <a:pt x="106" y="167"/>
                      <a:pt x="106" y="167"/>
                    </a:cubicBezTo>
                    <a:cubicBezTo>
                      <a:pt x="114" y="167"/>
                      <a:pt x="114" y="167"/>
                      <a:pt x="114" y="167"/>
                    </a:cubicBezTo>
                    <a:lnTo>
                      <a:pt x="106" y="175"/>
                    </a:lnTo>
                    <a:close/>
                    <a:moveTo>
                      <a:pt x="118" y="161"/>
                    </a:move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2" y="161"/>
                      <a:pt x="100" y="163"/>
                      <a:pt x="100" y="164"/>
                    </a:cubicBezTo>
                    <a:cubicBezTo>
                      <a:pt x="100" y="179"/>
                      <a:pt x="100" y="179"/>
                      <a:pt x="100" y="179"/>
                    </a:cubicBezTo>
                    <a:cubicBezTo>
                      <a:pt x="41" y="179"/>
                      <a:pt x="41" y="179"/>
                      <a:pt x="41" y="179"/>
                    </a:cubicBezTo>
                    <a:cubicBezTo>
                      <a:pt x="41" y="114"/>
                      <a:pt x="41" y="114"/>
                      <a:pt x="41" y="114"/>
                    </a:cubicBezTo>
                    <a:cubicBezTo>
                      <a:pt x="118" y="114"/>
                      <a:pt x="118" y="114"/>
                      <a:pt x="118" y="114"/>
                    </a:cubicBezTo>
                    <a:lnTo>
                      <a:pt x="118" y="161"/>
                    </a:lnTo>
                    <a:close/>
                    <a:moveTo>
                      <a:pt x="38" y="40"/>
                    </a:moveTo>
                    <a:cubicBezTo>
                      <a:pt x="40" y="40"/>
                      <a:pt x="41" y="38"/>
                      <a:pt x="41" y="37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118" y="6"/>
                      <a:pt x="118" y="6"/>
                      <a:pt x="118" y="6"/>
                    </a:cubicBezTo>
                    <a:cubicBezTo>
                      <a:pt x="118" y="37"/>
                      <a:pt x="118" y="37"/>
                      <a:pt x="118" y="37"/>
                    </a:cubicBezTo>
                    <a:cubicBezTo>
                      <a:pt x="118" y="38"/>
                      <a:pt x="119" y="40"/>
                      <a:pt x="121" y="40"/>
                    </a:cubicBezTo>
                    <a:cubicBezTo>
                      <a:pt x="122" y="40"/>
                      <a:pt x="124" y="38"/>
                      <a:pt x="124" y="37"/>
                    </a:cubicBezTo>
                    <a:cubicBezTo>
                      <a:pt x="124" y="3"/>
                      <a:pt x="124" y="3"/>
                      <a:pt x="124" y="3"/>
                    </a:cubicBezTo>
                    <a:cubicBezTo>
                      <a:pt x="124" y="1"/>
                      <a:pt x="122" y="0"/>
                      <a:pt x="121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6" y="0"/>
                      <a:pt x="35" y="1"/>
                      <a:pt x="35" y="3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35" y="38"/>
                      <a:pt x="36" y="40"/>
                      <a:pt x="38" y="40"/>
                    </a:cubicBezTo>
                    <a:close/>
                    <a:moveTo>
                      <a:pt x="123" y="61"/>
                    </a:moveTo>
                    <a:cubicBezTo>
                      <a:pt x="120" y="61"/>
                      <a:pt x="117" y="63"/>
                      <a:pt x="117" y="66"/>
                    </a:cubicBezTo>
                    <a:cubicBezTo>
                      <a:pt x="117" y="69"/>
                      <a:pt x="120" y="72"/>
                      <a:pt x="123" y="72"/>
                    </a:cubicBezTo>
                    <a:cubicBezTo>
                      <a:pt x="126" y="72"/>
                      <a:pt x="128" y="69"/>
                      <a:pt x="128" y="66"/>
                    </a:cubicBezTo>
                    <a:cubicBezTo>
                      <a:pt x="128" y="63"/>
                      <a:pt x="126" y="61"/>
                      <a:pt x="123" y="61"/>
                    </a:cubicBezTo>
                    <a:close/>
                    <a:moveTo>
                      <a:pt x="144" y="66"/>
                    </a:moveTo>
                    <a:cubicBezTo>
                      <a:pt x="144" y="63"/>
                      <a:pt x="142" y="61"/>
                      <a:pt x="139" y="61"/>
                    </a:cubicBezTo>
                    <a:cubicBezTo>
                      <a:pt x="136" y="61"/>
                      <a:pt x="134" y="63"/>
                      <a:pt x="134" y="66"/>
                    </a:cubicBezTo>
                    <a:cubicBezTo>
                      <a:pt x="134" y="69"/>
                      <a:pt x="136" y="72"/>
                      <a:pt x="139" y="72"/>
                    </a:cubicBezTo>
                    <a:cubicBezTo>
                      <a:pt x="142" y="72"/>
                      <a:pt x="144" y="69"/>
                      <a:pt x="144" y="66"/>
                    </a:cubicBezTo>
                    <a:close/>
                    <a:moveTo>
                      <a:pt x="155" y="46"/>
                    </a:moveTo>
                    <a:cubicBezTo>
                      <a:pt x="3" y="46"/>
                      <a:pt x="3" y="46"/>
                      <a:pt x="3" y="46"/>
                    </a:cubicBezTo>
                    <a:cubicBezTo>
                      <a:pt x="1" y="46"/>
                      <a:pt x="0" y="48"/>
                      <a:pt x="0" y="49"/>
                    </a:cubicBezTo>
                    <a:cubicBezTo>
                      <a:pt x="0" y="142"/>
                      <a:pt x="0" y="142"/>
                      <a:pt x="0" y="142"/>
                    </a:cubicBezTo>
                    <a:cubicBezTo>
                      <a:pt x="0" y="144"/>
                      <a:pt x="1" y="145"/>
                      <a:pt x="3" y="145"/>
                    </a:cubicBezTo>
                    <a:cubicBezTo>
                      <a:pt x="27" y="145"/>
                      <a:pt x="27" y="145"/>
                      <a:pt x="27" y="145"/>
                    </a:cubicBezTo>
                    <a:cubicBezTo>
                      <a:pt x="28" y="145"/>
                      <a:pt x="30" y="144"/>
                      <a:pt x="30" y="142"/>
                    </a:cubicBezTo>
                    <a:cubicBezTo>
                      <a:pt x="30" y="140"/>
                      <a:pt x="28" y="139"/>
                      <a:pt x="27" y="139"/>
                    </a:cubicBezTo>
                    <a:cubicBezTo>
                      <a:pt x="6" y="139"/>
                      <a:pt x="6" y="139"/>
                      <a:pt x="6" y="139"/>
                    </a:cubicBezTo>
                    <a:cubicBezTo>
                      <a:pt x="6" y="52"/>
                      <a:pt x="6" y="52"/>
                      <a:pt x="6" y="52"/>
                    </a:cubicBezTo>
                    <a:cubicBezTo>
                      <a:pt x="152" y="52"/>
                      <a:pt x="152" y="52"/>
                      <a:pt x="152" y="52"/>
                    </a:cubicBezTo>
                    <a:cubicBezTo>
                      <a:pt x="152" y="139"/>
                      <a:pt x="152" y="139"/>
                      <a:pt x="152" y="139"/>
                    </a:cubicBezTo>
                    <a:cubicBezTo>
                      <a:pt x="132" y="139"/>
                      <a:pt x="132" y="139"/>
                      <a:pt x="132" y="139"/>
                    </a:cubicBezTo>
                    <a:cubicBezTo>
                      <a:pt x="130" y="139"/>
                      <a:pt x="129" y="140"/>
                      <a:pt x="129" y="142"/>
                    </a:cubicBezTo>
                    <a:cubicBezTo>
                      <a:pt x="129" y="144"/>
                      <a:pt x="130" y="145"/>
                      <a:pt x="132" y="145"/>
                    </a:cubicBezTo>
                    <a:cubicBezTo>
                      <a:pt x="155" y="145"/>
                      <a:pt x="155" y="145"/>
                      <a:pt x="155" y="145"/>
                    </a:cubicBezTo>
                    <a:cubicBezTo>
                      <a:pt x="157" y="145"/>
                      <a:pt x="158" y="144"/>
                      <a:pt x="158" y="142"/>
                    </a:cubicBezTo>
                    <a:cubicBezTo>
                      <a:pt x="158" y="49"/>
                      <a:pt x="158" y="49"/>
                      <a:pt x="158" y="49"/>
                    </a:cubicBezTo>
                    <a:cubicBezTo>
                      <a:pt x="158" y="48"/>
                      <a:pt x="157" y="46"/>
                      <a:pt x="155" y="46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65" name="Freeform 199"/>
              <p:cNvSpPr>
                <a:spLocks noEditPoints="1"/>
              </p:cNvSpPr>
              <p:nvPr/>
            </p:nvSpPr>
            <p:spPr bwMode="auto">
              <a:xfrm>
                <a:off x="84" y="-2618"/>
                <a:ext cx="385" cy="385"/>
              </a:xfrm>
              <a:custGeom>
                <a:avLst/>
                <a:gdLst>
                  <a:gd name="T0" fmla="*/ 120 w 163"/>
                  <a:gd name="T1" fmla="*/ 29 h 163"/>
                  <a:gd name="T2" fmla="*/ 133 w 163"/>
                  <a:gd name="T3" fmla="*/ 45 h 163"/>
                  <a:gd name="T4" fmla="*/ 134 w 163"/>
                  <a:gd name="T5" fmla="*/ 52 h 163"/>
                  <a:gd name="T6" fmla="*/ 138 w 163"/>
                  <a:gd name="T7" fmla="*/ 51 h 163"/>
                  <a:gd name="T8" fmla="*/ 134 w 163"/>
                  <a:gd name="T9" fmla="*/ 30 h 163"/>
                  <a:gd name="T10" fmla="*/ 115 w 163"/>
                  <a:gd name="T11" fmla="*/ 23 h 163"/>
                  <a:gd name="T12" fmla="*/ 116 w 163"/>
                  <a:gd name="T13" fmla="*/ 29 h 163"/>
                  <a:gd name="T14" fmla="*/ 127 w 163"/>
                  <a:gd name="T15" fmla="*/ 0 h 163"/>
                  <a:gd name="T16" fmla="*/ 120 w 163"/>
                  <a:gd name="T17" fmla="*/ 3 h 163"/>
                  <a:gd name="T18" fmla="*/ 127 w 163"/>
                  <a:gd name="T19" fmla="*/ 6 h 163"/>
                  <a:gd name="T20" fmla="*/ 156 w 163"/>
                  <a:gd name="T21" fmla="*/ 42 h 163"/>
                  <a:gd name="T22" fmla="*/ 157 w 163"/>
                  <a:gd name="T23" fmla="*/ 49 h 163"/>
                  <a:gd name="T24" fmla="*/ 161 w 163"/>
                  <a:gd name="T25" fmla="*/ 47 h 163"/>
                  <a:gd name="T26" fmla="*/ 154 w 163"/>
                  <a:gd name="T27" fmla="*/ 14 h 163"/>
                  <a:gd name="T28" fmla="*/ 52 w 163"/>
                  <a:gd name="T29" fmla="*/ 137 h 163"/>
                  <a:gd name="T30" fmla="*/ 23 w 163"/>
                  <a:gd name="T31" fmla="*/ 116 h 163"/>
                  <a:gd name="T32" fmla="*/ 1 w 163"/>
                  <a:gd name="T33" fmla="*/ 156 h 163"/>
                  <a:gd name="T34" fmla="*/ 5 w 163"/>
                  <a:gd name="T35" fmla="*/ 163 h 163"/>
                  <a:gd name="T36" fmla="*/ 63 w 163"/>
                  <a:gd name="T37" fmla="*/ 161 h 163"/>
                  <a:gd name="T38" fmla="*/ 57 w 163"/>
                  <a:gd name="T39" fmla="*/ 142 h 163"/>
                  <a:gd name="T40" fmla="*/ 23 w 163"/>
                  <a:gd name="T41" fmla="*/ 123 h 163"/>
                  <a:gd name="T42" fmla="*/ 52 w 163"/>
                  <a:gd name="T43" fmla="*/ 145 h 163"/>
                  <a:gd name="T44" fmla="*/ 7 w 163"/>
                  <a:gd name="T45" fmla="*/ 157 h 163"/>
                  <a:gd name="T46" fmla="*/ 59 w 163"/>
                  <a:gd name="T47" fmla="*/ 157 h 163"/>
                  <a:gd name="T48" fmla="*/ 59 w 163"/>
                  <a:gd name="T49" fmla="*/ 160 h 163"/>
                  <a:gd name="T50" fmla="*/ 100 w 163"/>
                  <a:gd name="T51" fmla="*/ 68 h 163"/>
                  <a:gd name="T52" fmla="*/ 118 w 163"/>
                  <a:gd name="T53" fmla="*/ 55 h 163"/>
                  <a:gd name="T54" fmla="*/ 91 w 163"/>
                  <a:gd name="T55" fmla="*/ 55 h 163"/>
                  <a:gd name="T56" fmla="*/ 78 w 163"/>
                  <a:gd name="T57" fmla="*/ 68 h 163"/>
                  <a:gd name="T58" fmla="*/ 24 w 163"/>
                  <a:gd name="T59" fmla="*/ 17 h 163"/>
                  <a:gd name="T60" fmla="*/ 38 w 163"/>
                  <a:gd name="T61" fmla="*/ 121 h 163"/>
                  <a:gd name="T62" fmla="*/ 110 w 163"/>
                  <a:gd name="T63" fmla="*/ 141 h 163"/>
                  <a:gd name="T64" fmla="*/ 143 w 163"/>
                  <a:gd name="T65" fmla="*/ 136 h 163"/>
                  <a:gd name="T66" fmla="*/ 91 w 163"/>
                  <a:gd name="T67" fmla="*/ 81 h 163"/>
                  <a:gd name="T68" fmla="*/ 112 w 163"/>
                  <a:gd name="T69" fmla="*/ 55 h 163"/>
                  <a:gd name="T70" fmla="*/ 101 w 163"/>
                  <a:gd name="T71" fmla="*/ 62 h 163"/>
                  <a:gd name="T72" fmla="*/ 98 w 163"/>
                  <a:gd name="T73" fmla="*/ 62 h 163"/>
                  <a:gd name="T74" fmla="*/ 97 w 163"/>
                  <a:gd name="T75" fmla="*/ 55 h 163"/>
                  <a:gd name="T76" fmla="*/ 110 w 163"/>
                  <a:gd name="T77" fmla="*/ 135 h 163"/>
                  <a:gd name="T78" fmla="*/ 42 w 163"/>
                  <a:gd name="T79" fmla="*/ 116 h 163"/>
                  <a:gd name="T80" fmla="*/ 76 w 163"/>
                  <a:gd name="T81" fmla="*/ 74 h 163"/>
                  <a:gd name="T82" fmla="*/ 96 w 163"/>
                  <a:gd name="T83" fmla="*/ 63 h 163"/>
                  <a:gd name="T84" fmla="*/ 85 w 163"/>
                  <a:gd name="T85" fmla="*/ 83 h 163"/>
                  <a:gd name="T86" fmla="*/ 110 w 163"/>
                  <a:gd name="T87" fmla="*/ 135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63" h="163">
                    <a:moveTo>
                      <a:pt x="116" y="29"/>
                    </a:moveTo>
                    <a:cubicBezTo>
                      <a:pt x="117" y="28"/>
                      <a:pt x="118" y="28"/>
                      <a:pt x="120" y="29"/>
                    </a:cubicBezTo>
                    <a:cubicBezTo>
                      <a:pt x="124" y="29"/>
                      <a:pt x="127" y="31"/>
                      <a:pt x="130" y="34"/>
                    </a:cubicBezTo>
                    <a:cubicBezTo>
                      <a:pt x="132" y="37"/>
                      <a:pt x="133" y="41"/>
                      <a:pt x="133" y="45"/>
                    </a:cubicBezTo>
                    <a:cubicBezTo>
                      <a:pt x="133" y="46"/>
                      <a:pt x="132" y="47"/>
                      <a:pt x="132" y="49"/>
                    </a:cubicBezTo>
                    <a:cubicBezTo>
                      <a:pt x="131" y="50"/>
                      <a:pt x="132" y="52"/>
                      <a:pt x="134" y="52"/>
                    </a:cubicBezTo>
                    <a:cubicBezTo>
                      <a:pt x="134" y="53"/>
                      <a:pt x="134" y="53"/>
                      <a:pt x="135" y="53"/>
                    </a:cubicBezTo>
                    <a:cubicBezTo>
                      <a:pt x="136" y="53"/>
                      <a:pt x="137" y="52"/>
                      <a:pt x="138" y="51"/>
                    </a:cubicBezTo>
                    <a:cubicBezTo>
                      <a:pt x="138" y="49"/>
                      <a:pt x="139" y="47"/>
                      <a:pt x="139" y="46"/>
                    </a:cubicBezTo>
                    <a:cubicBezTo>
                      <a:pt x="139" y="40"/>
                      <a:pt x="138" y="35"/>
                      <a:pt x="134" y="30"/>
                    </a:cubicBezTo>
                    <a:cubicBezTo>
                      <a:pt x="131" y="26"/>
                      <a:pt x="126" y="23"/>
                      <a:pt x="120" y="23"/>
                    </a:cubicBezTo>
                    <a:cubicBezTo>
                      <a:pt x="119" y="22"/>
                      <a:pt x="117" y="22"/>
                      <a:pt x="115" y="23"/>
                    </a:cubicBezTo>
                    <a:cubicBezTo>
                      <a:pt x="114" y="23"/>
                      <a:pt x="112" y="24"/>
                      <a:pt x="113" y="26"/>
                    </a:cubicBezTo>
                    <a:cubicBezTo>
                      <a:pt x="113" y="28"/>
                      <a:pt x="114" y="29"/>
                      <a:pt x="116" y="29"/>
                    </a:cubicBezTo>
                    <a:close/>
                    <a:moveTo>
                      <a:pt x="154" y="14"/>
                    </a:moveTo>
                    <a:cubicBezTo>
                      <a:pt x="147" y="6"/>
                      <a:pt x="138" y="1"/>
                      <a:pt x="127" y="0"/>
                    </a:cubicBezTo>
                    <a:cubicBezTo>
                      <a:pt x="126" y="0"/>
                      <a:pt x="125" y="0"/>
                      <a:pt x="123" y="0"/>
                    </a:cubicBezTo>
                    <a:cubicBezTo>
                      <a:pt x="122" y="0"/>
                      <a:pt x="120" y="1"/>
                      <a:pt x="120" y="3"/>
                    </a:cubicBezTo>
                    <a:cubicBezTo>
                      <a:pt x="120" y="5"/>
                      <a:pt x="122" y="6"/>
                      <a:pt x="123" y="6"/>
                    </a:cubicBezTo>
                    <a:cubicBezTo>
                      <a:pt x="125" y="6"/>
                      <a:pt x="126" y="6"/>
                      <a:pt x="127" y="6"/>
                    </a:cubicBezTo>
                    <a:cubicBezTo>
                      <a:pt x="136" y="7"/>
                      <a:pt x="144" y="11"/>
                      <a:pt x="149" y="18"/>
                    </a:cubicBezTo>
                    <a:cubicBezTo>
                      <a:pt x="155" y="25"/>
                      <a:pt x="157" y="33"/>
                      <a:pt x="156" y="42"/>
                    </a:cubicBezTo>
                    <a:cubicBezTo>
                      <a:pt x="155" y="43"/>
                      <a:pt x="155" y="44"/>
                      <a:pt x="155" y="45"/>
                    </a:cubicBezTo>
                    <a:cubicBezTo>
                      <a:pt x="155" y="47"/>
                      <a:pt x="156" y="48"/>
                      <a:pt x="157" y="49"/>
                    </a:cubicBezTo>
                    <a:cubicBezTo>
                      <a:pt x="157" y="49"/>
                      <a:pt x="158" y="49"/>
                      <a:pt x="158" y="49"/>
                    </a:cubicBezTo>
                    <a:cubicBezTo>
                      <a:pt x="159" y="49"/>
                      <a:pt x="160" y="48"/>
                      <a:pt x="161" y="47"/>
                    </a:cubicBezTo>
                    <a:cubicBezTo>
                      <a:pt x="161" y="45"/>
                      <a:pt x="161" y="44"/>
                      <a:pt x="162" y="43"/>
                    </a:cubicBezTo>
                    <a:cubicBezTo>
                      <a:pt x="163" y="32"/>
                      <a:pt x="160" y="22"/>
                      <a:pt x="154" y="14"/>
                    </a:cubicBezTo>
                    <a:close/>
                    <a:moveTo>
                      <a:pt x="57" y="142"/>
                    </a:moveTo>
                    <a:cubicBezTo>
                      <a:pt x="56" y="140"/>
                      <a:pt x="54" y="138"/>
                      <a:pt x="52" y="137"/>
                    </a:cubicBezTo>
                    <a:cubicBezTo>
                      <a:pt x="51" y="137"/>
                      <a:pt x="36" y="131"/>
                      <a:pt x="26" y="118"/>
                    </a:cubicBezTo>
                    <a:cubicBezTo>
                      <a:pt x="25" y="116"/>
                      <a:pt x="24" y="116"/>
                      <a:pt x="23" y="116"/>
                    </a:cubicBezTo>
                    <a:cubicBezTo>
                      <a:pt x="21" y="116"/>
                      <a:pt x="18" y="117"/>
                      <a:pt x="18" y="119"/>
                    </a:cubicBezTo>
                    <a:cubicBezTo>
                      <a:pt x="1" y="156"/>
                      <a:pt x="1" y="156"/>
                      <a:pt x="1" y="156"/>
                    </a:cubicBezTo>
                    <a:cubicBezTo>
                      <a:pt x="0" y="158"/>
                      <a:pt x="0" y="159"/>
                      <a:pt x="1" y="161"/>
                    </a:cubicBezTo>
                    <a:cubicBezTo>
                      <a:pt x="2" y="162"/>
                      <a:pt x="4" y="163"/>
                      <a:pt x="5" y="163"/>
                    </a:cubicBezTo>
                    <a:cubicBezTo>
                      <a:pt x="59" y="163"/>
                      <a:pt x="59" y="163"/>
                      <a:pt x="59" y="163"/>
                    </a:cubicBezTo>
                    <a:cubicBezTo>
                      <a:pt x="60" y="163"/>
                      <a:pt x="62" y="162"/>
                      <a:pt x="63" y="161"/>
                    </a:cubicBezTo>
                    <a:cubicBezTo>
                      <a:pt x="64" y="159"/>
                      <a:pt x="64" y="157"/>
                      <a:pt x="63" y="156"/>
                    </a:cubicBezTo>
                    <a:lnTo>
                      <a:pt x="57" y="142"/>
                    </a:lnTo>
                    <a:close/>
                    <a:moveTo>
                      <a:pt x="7" y="157"/>
                    </a:moveTo>
                    <a:cubicBezTo>
                      <a:pt x="23" y="123"/>
                      <a:pt x="23" y="123"/>
                      <a:pt x="23" y="123"/>
                    </a:cubicBezTo>
                    <a:cubicBezTo>
                      <a:pt x="34" y="137"/>
                      <a:pt x="49" y="142"/>
                      <a:pt x="49" y="142"/>
                    </a:cubicBezTo>
                    <a:cubicBezTo>
                      <a:pt x="50" y="143"/>
                      <a:pt x="51" y="144"/>
                      <a:pt x="52" y="145"/>
                    </a:cubicBezTo>
                    <a:cubicBezTo>
                      <a:pt x="57" y="157"/>
                      <a:pt x="57" y="157"/>
                      <a:pt x="57" y="157"/>
                    </a:cubicBezTo>
                    <a:lnTo>
                      <a:pt x="7" y="157"/>
                    </a:lnTo>
                    <a:close/>
                    <a:moveTo>
                      <a:pt x="59" y="160"/>
                    </a:moveTo>
                    <a:cubicBezTo>
                      <a:pt x="59" y="157"/>
                      <a:pt x="59" y="157"/>
                      <a:pt x="59" y="157"/>
                    </a:cubicBezTo>
                    <a:cubicBezTo>
                      <a:pt x="59" y="157"/>
                      <a:pt x="59" y="157"/>
                      <a:pt x="59" y="157"/>
                    </a:cubicBezTo>
                    <a:lnTo>
                      <a:pt x="59" y="160"/>
                    </a:lnTo>
                    <a:close/>
                    <a:moveTo>
                      <a:pt x="91" y="81"/>
                    </a:moveTo>
                    <a:cubicBezTo>
                      <a:pt x="100" y="68"/>
                      <a:pt x="100" y="68"/>
                      <a:pt x="100" y="68"/>
                    </a:cubicBezTo>
                    <a:cubicBezTo>
                      <a:pt x="101" y="69"/>
                      <a:pt x="103" y="69"/>
                      <a:pt x="104" y="69"/>
                    </a:cubicBezTo>
                    <a:cubicBezTo>
                      <a:pt x="112" y="69"/>
                      <a:pt x="118" y="63"/>
                      <a:pt x="118" y="55"/>
                    </a:cubicBezTo>
                    <a:cubicBezTo>
                      <a:pt x="118" y="48"/>
                      <a:pt x="112" y="42"/>
                      <a:pt x="104" y="42"/>
                    </a:cubicBezTo>
                    <a:cubicBezTo>
                      <a:pt x="97" y="42"/>
                      <a:pt x="91" y="48"/>
                      <a:pt x="91" y="55"/>
                    </a:cubicBezTo>
                    <a:cubicBezTo>
                      <a:pt x="91" y="57"/>
                      <a:pt x="91" y="58"/>
                      <a:pt x="91" y="59"/>
                    </a:cubicBezTo>
                    <a:cubicBezTo>
                      <a:pt x="78" y="68"/>
                      <a:pt x="78" y="68"/>
                      <a:pt x="78" y="68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7" y="17"/>
                      <a:pt x="25" y="17"/>
                      <a:pt x="24" y="17"/>
                    </a:cubicBezTo>
                    <a:cubicBezTo>
                      <a:pt x="22" y="17"/>
                      <a:pt x="19" y="18"/>
                      <a:pt x="18" y="23"/>
                    </a:cubicBezTo>
                    <a:cubicBezTo>
                      <a:pt x="18" y="25"/>
                      <a:pt x="9" y="92"/>
                      <a:pt x="38" y="121"/>
                    </a:cubicBezTo>
                    <a:cubicBezTo>
                      <a:pt x="55" y="137"/>
                      <a:pt x="87" y="141"/>
                      <a:pt x="110" y="141"/>
                    </a:cubicBezTo>
                    <a:cubicBezTo>
                      <a:pt x="110" y="141"/>
                      <a:pt x="110" y="141"/>
                      <a:pt x="110" y="141"/>
                    </a:cubicBezTo>
                    <a:cubicBezTo>
                      <a:pt x="126" y="141"/>
                      <a:pt x="137" y="139"/>
                      <a:pt x="138" y="139"/>
                    </a:cubicBezTo>
                    <a:cubicBezTo>
                      <a:pt x="141" y="139"/>
                      <a:pt x="142" y="138"/>
                      <a:pt x="143" y="136"/>
                    </a:cubicBezTo>
                    <a:cubicBezTo>
                      <a:pt x="144" y="133"/>
                      <a:pt x="143" y="131"/>
                      <a:pt x="141" y="129"/>
                    </a:cubicBezTo>
                    <a:lnTo>
                      <a:pt x="91" y="81"/>
                    </a:lnTo>
                    <a:close/>
                    <a:moveTo>
                      <a:pt x="104" y="48"/>
                    </a:moveTo>
                    <a:cubicBezTo>
                      <a:pt x="108" y="48"/>
                      <a:pt x="112" y="51"/>
                      <a:pt x="112" y="55"/>
                    </a:cubicBezTo>
                    <a:cubicBezTo>
                      <a:pt x="112" y="59"/>
                      <a:pt x="108" y="63"/>
                      <a:pt x="104" y="63"/>
                    </a:cubicBezTo>
                    <a:cubicBezTo>
                      <a:pt x="103" y="63"/>
                      <a:pt x="102" y="62"/>
                      <a:pt x="101" y="62"/>
                    </a:cubicBezTo>
                    <a:cubicBezTo>
                      <a:pt x="100" y="61"/>
                      <a:pt x="100" y="61"/>
                      <a:pt x="99" y="61"/>
                    </a:cubicBezTo>
                    <a:cubicBezTo>
                      <a:pt x="99" y="61"/>
                      <a:pt x="98" y="61"/>
                      <a:pt x="98" y="62"/>
                    </a:cubicBezTo>
                    <a:cubicBezTo>
                      <a:pt x="98" y="61"/>
                      <a:pt x="98" y="60"/>
                      <a:pt x="98" y="59"/>
                    </a:cubicBezTo>
                    <a:cubicBezTo>
                      <a:pt x="97" y="58"/>
                      <a:pt x="97" y="56"/>
                      <a:pt x="97" y="55"/>
                    </a:cubicBezTo>
                    <a:cubicBezTo>
                      <a:pt x="97" y="51"/>
                      <a:pt x="100" y="48"/>
                      <a:pt x="104" y="48"/>
                    </a:cubicBezTo>
                    <a:close/>
                    <a:moveTo>
                      <a:pt x="110" y="135"/>
                    </a:moveTo>
                    <a:cubicBezTo>
                      <a:pt x="110" y="135"/>
                      <a:pt x="110" y="135"/>
                      <a:pt x="110" y="135"/>
                    </a:cubicBezTo>
                    <a:cubicBezTo>
                      <a:pt x="88" y="135"/>
                      <a:pt x="58" y="132"/>
                      <a:pt x="42" y="116"/>
                    </a:cubicBezTo>
                    <a:cubicBezTo>
                      <a:pt x="16" y="91"/>
                      <a:pt x="24" y="26"/>
                      <a:pt x="24" y="24"/>
                    </a:cubicBezTo>
                    <a:cubicBezTo>
                      <a:pt x="76" y="74"/>
                      <a:pt x="76" y="74"/>
                      <a:pt x="76" y="74"/>
                    </a:cubicBezTo>
                    <a:cubicBezTo>
                      <a:pt x="77" y="75"/>
                      <a:pt x="78" y="75"/>
                      <a:pt x="79" y="74"/>
                    </a:cubicBezTo>
                    <a:cubicBezTo>
                      <a:pt x="96" y="63"/>
                      <a:pt x="96" y="63"/>
                      <a:pt x="96" y="63"/>
                    </a:cubicBezTo>
                    <a:cubicBezTo>
                      <a:pt x="85" y="79"/>
                      <a:pt x="85" y="79"/>
                      <a:pt x="85" y="79"/>
                    </a:cubicBezTo>
                    <a:cubicBezTo>
                      <a:pt x="84" y="80"/>
                      <a:pt x="84" y="82"/>
                      <a:pt x="85" y="83"/>
                    </a:cubicBezTo>
                    <a:cubicBezTo>
                      <a:pt x="137" y="133"/>
                      <a:pt x="137" y="133"/>
                      <a:pt x="137" y="133"/>
                    </a:cubicBezTo>
                    <a:cubicBezTo>
                      <a:pt x="135" y="134"/>
                      <a:pt x="124" y="135"/>
                      <a:pt x="110" y="135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66" name="Freeform 200"/>
              <p:cNvSpPr>
                <a:spLocks noEditPoints="1"/>
              </p:cNvSpPr>
              <p:nvPr/>
            </p:nvSpPr>
            <p:spPr bwMode="auto">
              <a:xfrm>
                <a:off x="-627" y="-2639"/>
                <a:ext cx="378" cy="428"/>
              </a:xfrm>
              <a:custGeom>
                <a:avLst/>
                <a:gdLst>
                  <a:gd name="T0" fmla="*/ 50 w 160"/>
                  <a:gd name="T1" fmla="*/ 67 h 181"/>
                  <a:gd name="T2" fmla="*/ 35 w 160"/>
                  <a:gd name="T3" fmla="*/ 37 h 181"/>
                  <a:gd name="T4" fmla="*/ 50 w 160"/>
                  <a:gd name="T5" fmla="*/ 7 h 181"/>
                  <a:gd name="T6" fmla="*/ 29 w 160"/>
                  <a:gd name="T7" fmla="*/ 37 h 181"/>
                  <a:gd name="T8" fmla="*/ 108 w 160"/>
                  <a:gd name="T9" fmla="*/ 63 h 181"/>
                  <a:gd name="T10" fmla="*/ 111 w 160"/>
                  <a:gd name="T11" fmla="*/ 68 h 181"/>
                  <a:gd name="T12" fmla="*/ 118 w 160"/>
                  <a:gd name="T13" fmla="*/ 11 h 181"/>
                  <a:gd name="T14" fmla="*/ 108 w 160"/>
                  <a:gd name="T15" fmla="*/ 11 h 181"/>
                  <a:gd name="T16" fmla="*/ 114 w 160"/>
                  <a:gd name="T17" fmla="*/ 59 h 181"/>
                  <a:gd name="T18" fmla="*/ 133 w 160"/>
                  <a:gd name="T19" fmla="*/ 75 h 181"/>
                  <a:gd name="T20" fmla="*/ 135 w 160"/>
                  <a:gd name="T21" fmla="*/ 1 h 181"/>
                  <a:gd name="T22" fmla="*/ 145 w 160"/>
                  <a:gd name="T23" fmla="*/ 38 h 181"/>
                  <a:gd name="T24" fmla="*/ 24 w 160"/>
                  <a:gd name="T25" fmla="*/ 75 h 181"/>
                  <a:gd name="T26" fmla="*/ 12 w 160"/>
                  <a:gd name="T27" fmla="*/ 38 h 181"/>
                  <a:gd name="T28" fmla="*/ 22 w 160"/>
                  <a:gd name="T29" fmla="*/ 1 h 181"/>
                  <a:gd name="T30" fmla="*/ 24 w 160"/>
                  <a:gd name="T31" fmla="*/ 75 h 181"/>
                  <a:gd name="T32" fmla="*/ 78 w 160"/>
                  <a:gd name="T33" fmla="*/ 106 h 181"/>
                  <a:gd name="T34" fmla="*/ 153 w 160"/>
                  <a:gd name="T35" fmla="*/ 166 h 181"/>
                  <a:gd name="T36" fmla="*/ 107 w 160"/>
                  <a:gd name="T37" fmla="*/ 117 h 181"/>
                  <a:gd name="T38" fmla="*/ 78 w 160"/>
                  <a:gd name="T39" fmla="*/ 18 h 181"/>
                  <a:gd name="T40" fmla="*/ 50 w 160"/>
                  <a:gd name="T41" fmla="*/ 118 h 181"/>
                  <a:gd name="T42" fmla="*/ 6 w 160"/>
                  <a:gd name="T43" fmla="*/ 166 h 181"/>
                  <a:gd name="T44" fmla="*/ 54 w 160"/>
                  <a:gd name="T45" fmla="*/ 181 h 181"/>
                  <a:gd name="T46" fmla="*/ 51 w 160"/>
                  <a:gd name="T47" fmla="*/ 166 h 181"/>
                  <a:gd name="T48" fmla="*/ 59 w 160"/>
                  <a:gd name="T49" fmla="*/ 145 h 181"/>
                  <a:gd name="T50" fmla="*/ 99 w 160"/>
                  <a:gd name="T51" fmla="*/ 145 h 181"/>
                  <a:gd name="T52" fmla="*/ 106 w 160"/>
                  <a:gd name="T53" fmla="*/ 166 h 181"/>
                  <a:gd name="T54" fmla="*/ 102 w 160"/>
                  <a:gd name="T55" fmla="*/ 181 h 181"/>
                  <a:gd name="T56" fmla="*/ 153 w 160"/>
                  <a:gd name="T57" fmla="*/ 166 h 181"/>
                  <a:gd name="T58" fmla="*/ 101 w 160"/>
                  <a:gd name="T59" fmla="*/ 173 h 181"/>
                  <a:gd name="T60" fmla="*/ 112 w 160"/>
                  <a:gd name="T61" fmla="*/ 169 h 181"/>
                  <a:gd name="T62" fmla="*/ 104 w 160"/>
                  <a:gd name="T63" fmla="*/ 141 h 181"/>
                  <a:gd name="T64" fmla="*/ 54 w 160"/>
                  <a:gd name="T65" fmla="*/ 141 h 181"/>
                  <a:gd name="T66" fmla="*/ 46 w 160"/>
                  <a:gd name="T67" fmla="*/ 169 h 181"/>
                  <a:gd name="T68" fmla="*/ 56 w 160"/>
                  <a:gd name="T69" fmla="*/ 173 h 181"/>
                  <a:gd name="T70" fmla="*/ 6 w 160"/>
                  <a:gd name="T71" fmla="*/ 173 h 181"/>
                  <a:gd name="T72" fmla="*/ 13 w 160"/>
                  <a:gd name="T73" fmla="*/ 169 h 181"/>
                  <a:gd name="T74" fmla="*/ 76 w 160"/>
                  <a:gd name="T75" fmla="*/ 52 h 181"/>
                  <a:gd name="T76" fmla="*/ 78 w 160"/>
                  <a:gd name="T77" fmla="*/ 24 h 181"/>
                  <a:gd name="T78" fmla="*/ 80 w 160"/>
                  <a:gd name="T79" fmla="*/ 52 h 181"/>
                  <a:gd name="T80" fmla="*/ 147 w 160"/>
                  <a:gd name="T81" fmla="*/ 169 h 181"/>
                  <a:gd name="T82" fmla="*/ 154 w 160"/>
                  <a:gd name="T83" fmla="*/ 173 h 181"/>
                  <a:gd name="T84" fmla="*/ 71 w 160"/>
                  <a:gd name="T85" fmla="*/ 116 h 181"/>
                  <a:gd name="T86" fmla="*/ 78 w 160"/>
                  <a:gd name="T87" fmla="*/ 109 h 181"/>
                  <a:gd name="T88" fmla="*/ 78 w 160"/>
                  <a:gd name="T89" fmla="*/ 89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60" h="181">
                    <a:moveTo>
                      <a:pt x="46" y="68"/>
                    </a:moveTo>
                    <a:cubicBezTo>
                      <a:pt x="47" y="68"/>
                      <a:pt x="47" y="69"/>
                      <a:pt x="48" y="69"/>
                    </a:cubicBezTo>
                    <a:cubicBezTo>
                      <a:pt x="49" y="69"/>
                      <a:pt x="50" y="68"/>
                      <a:pt x="50" y="67"/>
                    </a:cubicBezTo>
                    <a:cubicBezTo>
                      <a:pt x="51" y="66"/>
                      <a:pt x="51" y="64"/>
                      <a:pt x="49" y="63"/>
                    </a:cubicBezTo>
                    <a:cubicBezTo>
                      <a:pt x="47" y="62"/>
                      <a:pt x="45" y="60"/>
                      <a:pt x="44" y="59"/>
                    </a:cubicBezTo>
                    <a:cubicBezTo>
                      <a:pt x="38" y="53"/>
                      <a:pt x="35" y="45"/>
                      <a:pt x="35" y="37"/>
                    </a:cubicBezTo>
                    <a:cubicBezTo>
                      <a:pt x="35" y="29"/>
                      <a:pt x="38" y="21"/>
                      <a:pt x="44" y="16"/>
                    </a:cubicBezTo>
                    <a:cubicBezTo>
                      <a:pt x="45" y="14"/>
                      <a:pt x="47" y="12"/>
                      <a:pt x="49" y="11"/>
                    </a:cubicBezTo>
                    <a:cubicBezTo>
                      <a:pt x="50" y="10"/>
                      <a:pt x="51" y="9"/>
                      <a:pt x="50" y="7"/>
                    </a:cubicBezTo>
                    <a:cubicBezTo>
                      <a:pt x="49" y="6"/>
                      <a:pt x="47" y="5"/>
                      <a:pt x="46" y="6"/>
                    </a:cubicBezTo>
                    <a:cubicBezTo>
                      <a:pt x="43" y="8"/>
                      <a:pt x="41" y="9"/>
                      <a:pt x="39" y="11"/>
                    </a:cubicBezTo>
                    <a:cubicBezTo>
                      <a:pt x="32" y="18"/>
                      <a:pt x="29" y="27"/>
                      <a:pt x="29" y="37"/>
                    </a:cubicBezTo>
                    <a:cubicBezTo>
                      <a:pt x="29" y="47"/>
                      <a:pt x="32" y="56"/>
                      <a:pt x="39" y="63"/>
                    </a:cubicBezTo>
                    <a:cubicBezTo>
                      <a:pt x="41" y="65"/>
                      <a:pt x="44" y="67"/>
                      <a:pt x="46" y="68"/>
                    </a:cubicBezTo>
                    <a:close/>
                    <a:moveTo>
                      <a:pt x="108" y="63"/>
                    </a:moveTo>
                    <a:cubicBezTo>
                      <a:pt x="106" y="64"/>
                      <a:pt x="106" y="66"/>
                      <a:pt x="107" y="67"/>
                    </a:cubicBezTo>
                    <a:cubicBezTo>
                      <a:pt x="107" y="68"/>
                      <a:pt x="108" y="69"/>
                      <a:pt x="109" y="69"/>
                    </a:cubicBezTo>
                    <a:cubicBezTo>
                      <a:pt x="110" y="69"/>
                      <a:pt x="111" y="68"/>
                      <a:pt x="111" y="68"/>
                    </a:cubicBezTo>
                    <a:cubicBezTo>
                      <a:pt x="113" y="67"/>
                      <a:pt x="116" y="65"/>
                      <a:pt x="118" y="63"/>
                    </a:cubicBezTo>
                    <a:cubicBezTo>
                      <a:pt x="125" y="56"/>
                      <a:pt x="128" y="47"/>
                      <a:pt x="128" y="37"/>
                    </a:cubicBezTo>
                    <a:cubicBezTo>
                      <a:pt x="128" y="27"/>
                      <a:pt x="125" y="18"/>
                      <a:pt x="118" y="11"/>
                    </a:cubicBezTo>
                    <a:cubicBezTo>
                      <a:pt x="116" y="9"/>
                      <a:pt x="114" y="8"/>
                      <a:pt x="111" y="6"/>
                    </a:cubicBezTo>
                    <a:cubicBezTo>
                      <a:pt x="110" y="5"/>
                      <a:pt x="108" y="6"/>
                      <a:pt x="107" y="7"/>
                    </a:cubicBezTo>
                    <a:cubicBezTo>
                      <a:pt x="106" y="9"/>
                      <a:pt x="107" y="10"/>
                      <a:pt x="108" y="11"/>
                    </a:cubicBezTo>
                    <a:cubicBezTo>
                      <a:pt x="110" y="12"/>
                      <a:pt x="112" y="14"/>
                      <a:pt x="114" y="16"/>
                    </a:cubicBezTo>
                    <a:cubicBezTo>
                      <a:pt x="119" y="21"/>
                      <a:pt x="122" y="29"/>
                      <a:pt x="122" y="37"/>
                    </a:cubicBezTo>
                    <a:cubicBezTo>
                      <a:pt x="122" y="45"/>
                      <a:pt x="119" y="53"/>
                      <a:pt x="114" y="59"/>
                    </a:cubicBezTo>
                    <a:cubicBezTo>
                      <a:pt x="112" y="60"/>
                      <a:pt x="110" y="62"/>
                      <a:pt x="108" y="63"/>
                    </a:cubicBezTo>
                    <a:close/>
                    <a:moveTo>
                      <a:pt x="131" y="74"/>
                    </a:moveTo>
                    <a:cubicBezTo>
                      <a:pt x="131" y="75"/>
                      <a:pt x="132" y="75"/>
                      <a:pt x="133" y="75"/>
                    </a:cubicBezTo>
                    <a:cubicBezTo>
                      <a:pt x="134" y="75"/>
                      <a:pt x="134" y="75"/>
                      <a:pt x="135" y="74"/>
                    </a:cubicBezTo>
                    <a:cubicBezTo>
                      <a:pt x="145" y="65"/>
                      <a:pt x="151" y="51"/>
                      <a:pt x="151" y="38"/>
                    </a:cubicBezTo>
                    <a:cubicBezTo>
                      <a:pt x="151" y="24"/>
                      <a:pt x="145" y="11"/>
                      <a:pt x="135" y="1"/>
                    </a:cubicBezTo>
                    <a:cubicBezTo>
                      <a:pt x="134" y="0"/>
                      <a:pt x="132" y="0"/>
                      <a:pt x="131" y="1"/>
                    </a:cubicBezTo>
                    <a:cubicBezTo>
                      <a:pt x="130" y="2"/>
                      <a:pt x="130" y="4"/>
                      <a:pt x="131" y="5"/>
                    </a:cubicBezTo>
                    <a:cubicBezTo>
                      <a:pt x="140" y="14"/>
                      <a:pt x="145" y="25"/>
                      <a:pt x="145" y="38"/>
                    </a:cubicBezTo>
                    <a:cubicBezTo>
                      <a:pt x="145" y="50"/>
                      <a:pt x="140" y="61"/>
                      <a:pt x="131" y="70"/>
                    </a:cubicBezTo>
                    <a:cubicBezTo>
                      <a:pt x="130" y="71"/>
                      <a:pt x="130" y="73"/>
                      <a:pt x="131" y="74"/>
                    </a:cubicBezTo>
                    <a:close/>
                    <a:moveTo>
                      <a:pt x="24" y="75"/>
                    </a:moveTo>
                    <a:cubicBezTo>
                      <a:pt x="25" y="75"/>
                      <a:pt x="26" y="75"/>
                      <a:pt x="26" y="74"/>
                    </a:cubicBezTo>
                    <a:cubicBezTo>
                      <a:pt x="28" y="73"/>
                      <a:pt x="28" y="71"/>
                      <a:pt x="26" y="70"/>
                    </a:cubicBezTo>
                    <a:cubicBezTo>
                      <a:pt x="17" y="61"/>
                      <a:pt x="12" y="50"/>
                      <a:pt x="12" y="38"/>
                    </a:cubicBezTo>
                    <a:cubicBezTo>
                      <a:pt x="12" y="25"/>
                      <a:pt x="17" y="14"/>
                      <a:pt x="26" y="5"/>
                    </a:cubicBezTo>
                    <a:cubicBezTo>
                      <a:pt x="28" y="4"/>
                      <a:pt x="28" y="2"/>
                      <a:pt x="26" y="1"/>
                    </a:cubicBezTo>
                    <a:cubicBezTo>
                      <a:pt x="25" y="0"/>
                      <a:pt x="23" y="0"/>
                      <a:pt x="22" y="1"/>
                    </a:cubicBezTo>
                    <a:cubicBezTo>
                      <a:pt x="12" y="11"/>
                      <a:pt x="6" y="24"/>
                      <a:pt x="6" y="38"/>
                    </a:cubicBezTo>
                    <a:cubicBezTo>
                      <a:pt x="6" y="51"/>
                      <a:pt x="12" y="65"/>
                      <a:pt x="22" y="74"/>
                    </a:cubicBezTo>
                    <a:cubicBezTo>
                      <a:pt x="23" y="75"/>
                      <a:pt x="23" y="75"/>
                      <a:pt x="24" y="75"/>
                    </a:cubicBezTo>
                    <a:close/>
                    <a:moveTo>
                      <a:pt x="78" y="91"/>
                    </a:moveTo>
                    <a:cubicBezTo>
                      <a:pt x="74" y="91"/>
                      <a:pt x="71" y="95"/>
                      <a:pt x="71" y="99"/>
                    </a:cubicBezTo>
                    <a:cubicBezTo>
                      <a:pt x="71" y="103"/>
                      <a:pt x="74" y="106"/>
                      <a:pt x="78" y="106"/>
                    </a:cubicBezTo>
                    <a:cubicBezTo>
                      <a:pt x="82" y="106"/>
                      <a:pt x="86" y="103"/>
                      <a:pt x="86" y="99"/>
                    </a:cubicBezTo>
                    <a:cubicBezTo>
                      <a:pt x="86" y="95"/>
                      <a:pt x="82" y="91"/>
                      <a:pt x="78" y="91"/>
                    </a:cubicBezTo>
                    <a:close/>
                    <a:moveTo>
                      <a:pt x="153" y="166"/>
                    </a:moveTo>
                    <a:cubicBezTo>
                      <a:pt x="150" y="164"/>
                      <a:pt x="150" y="164"/>
                      <a:pt x="150" y="164"/>
                    </a:cubicBezTo>
                    <a:cubicBezTo>
                      <a:pt x="145" y="161"/>
                      <a:pt x="141" y="158"/>
                      <a:pt x="137" y="155"/>
                    </a:cubicBezTo>
                    <a:cubicBezTo>
                      <a:pt x="126" y="145"/>
                      <a:pt x="117" y="135"/>
                      <a:pt x="107" y="117"/>
                    </a:cubicBezTo>
                    <a:cubicBezTo>
                      <a:pt x="99" y="104"/>
                      <a:pt x="91" y="80"/>
                      <a:pt x="87" y="53"/>
                    </a:cubicBezTo>
                    <a:cubicBezTo>
                      <a:pt x="93" y="50"/>
                      <a:pt x="97" y="44"/>
                      <a:pt x="97" y="37"/>
                    </a:cubicBezTo>
                    <a:cubicBezTo>
                      <a:pt x="97" y="26"/>
                      <a:pt x="89" y="18"/>
                      <a:pt x="78" y="18"/>
                    </a:cubicBezTo>
                    <a:cubicBezTo>
                      <a:pt x="68" y="18"/>
                      <a:pt x="59" y="26"/>
                      <a:pt x="59" y="37"/>
                    </a:cubicBezTo>
                    <a:cubicBezTo>
                      <a:pt x="59" y="44"/>
                      <a:pt x="63" y="50"/>
                      <a:pt x="70" y="54"/>
                    </a:cubicBezTo>
                    <a:cubicBezTo>
                      <a:pt x="65" y="78"/>
                      <a:pt x="58" y="103"/>
                      <a:pt x="50" y="118"/>
                    </a:cubicBezTo>
                    <a:cubicBezTo>
                      <a:pt x="43" y="130"/>
                      <a:pt x="35" y="144"/>
                      <a:pt x="23" y="155"/>
                    </a:cubicBezTo>
                    <a:cubicBezTo>
                      <a:pt x="19" y="158"/>
                      <a:pt x="15" y="161"/>
                      <a:pt x="10" y="164"/>
                    </a:cubicBezTo>
                    <a:cubicBezTo>
                      <a:pt x="6" y="166"/>
                      <a:pt x="6" y="166"/>
                      <a:pt x="6" y="166"/>
                    </a:cubicBezTo>
                    <a:cubicBezTo>
                      <a:pt x="3" y="167"/>
                      <a:pt x="0" y="170"/>
                      <a:pt x="0" y="173"/>
                    </a:cubicBezTo>
                    <a:cubicBezTo>
                      <a:pt x="0" y="178"/>
                      <a:pt x="3" y="181"/>
                      <a:pt x="7" y="181"/>
                    </a:cubicBezTo>
                    <a:cubicBezTo>
                      <a:pt x="54" y="181"/>
                      <a:pt x="54" y="181"/>
                      <a:pt x="54" y="181"/>
                    </a:cubicBezTo>
                    <a:cubicBezTo>
                      <a:pt x="58" y="181"/>
                      <a:pt x="62" y="178"/>
                      <a:pt x="62" y="173"/>
                    </a:cubicBezTo>
                    <a:cubicBezTo>
                      <a:pt x="62" y="169"/>
                      <a:pt x="58" y="166"/>
                      <a:pt x="54" y="166"/>
                    </a:cubicBezTo>
                    <a:cubicBezTo>
                      <a:pt x="51" y="166"/>
                      <a:pt x="51" y="166"/>
                      <a:pt x="51" y="166"/>
                    </a:cubicBezTo>
                    <a:cubicBezTo>
                      <a:pt x="51" y="165"/>
                      <a:pt x="51" y="165"/>
                      <a:pt x="51" y="164"/>
                    </a:cubicBezTo>
                    <a:cubicBezTo>
                      <a:pt x="51" y="164"/>
                      <a:pt x="51" y="164"/>
                      <a:pt x="51" y="164"/>
                    </a:cubicBezTo>
                    <a:cubicBezTo>
                      <a:pt x="51" y="157"/>
                      <a:pt x="54" y="151"/>
                      <a:pt x="59" y="145"/>
                    </a:cubicBezTo>
                    <a:cubicBezTo>
                      <a:pt x="61" y="142"/>
                      <a:pt x="64" y="140"/>
                      <a:pt x="67" y="139"/>
                    </a:cubicBezTo>
                    <a:cubicBezTo>
                      <a:pt x="71" y="137"/>
                      <a:pt x="75" y="136"/>
                      <a:pt x="79" y="136"/>
                    </a:cubicBezTo>
                    <a:cubicBezTo>
                      <a:pt x="89" y="136"/>
                      <a:pt x="95" y="141"/>
                      <a:pt x="99" y="145"/>
                    </a:cubicBezTo>
                    <a:cubicBezTo>
                      <a:pt x="104" y="150"/>
                      <a:pt x="106" y="156"/>
                      <a:pt x="106" y="163"/>
                    </a:cubicBezTo>
                    <a:cubicBezTo>
                      <a:pt x="106" y="164"/>
                      <a:pt x="106" y="164"/>
                      <a:pt x="106" y="164"/>
                    </a:cubicBezTo>
                    <a:cubicBezTo>
                      <a:pt x="106" y="164"/>
                      <a:pt x="106" y="165"/>
                      <a:pt x="106" y="166"/>
                    </a:cubicBezTo>
                    <a:cubicBezTo>
                      <a:pt x="101" y="166"/>
                      <a:pt x="101" y="166"/>
                      <a:pt x="101" y="166"/>
                    </a:cubicBezTo>
                    <a:cubicBezTo>
                      <a:pt x="97" y="166"/>
                      <a:pt x="95" y="170"/>
                      <a:pt x="95" y="173"/>
                    </a:cubicBezTo>
                    <a:cubicBezTo>
                      <a:pt x="95" y="178"/>
                      <a:pt x="98" y="181"/>
                      <a:pt x="102" y="181"/>
                    </a:cubicBezTo>
                    <a:cubicBezTo>
                      <a:pt x="152" y="181"/>
                      <a:pt x="152" y="181"/>
                      <a:pt x="152" y="181"/>
                    </a:cubicBezTo>
                    <a:cubicBezTo>
                      <a:pt x="157" y="181"/>
                      <a:pt x="160" y="178"/>
                      <a:pt x="160" y="173"/>
                    </a:cubicBezTo>
                    <a:cubicBezTo>
                      <a:pt x="160" y="170"/>
                      <a:pt x="157" y="166"/>
                      <a:pt x="153" y="166"/>
                    </a:cubicBezTo>
                    <a:close/>
                    <a:moveTo>
                      <a:pt x="152" y="175"/>
                    </a:moveTo>
                    <a:cubicBezTo>
                      <a:pt x="102" y="175"/>
                      <a:pt x="102" y="175"/>
                      <a:pt x="102" y="175"/>
                    </a:cubicBezTo>
                    <a:cubicBezTo>
                      <a:pt x="101" y="175"/>
                      <a:pt x="101" y="174"/>
                      <a:pt x="101" y="173"/>
                    </a:cubicBezTo>
                    <a:cubicBezTo>
                      <a:pt x="101" y="173"/>
                      <a:pt x="101" y="172"/>
                      <a:pt x="102" y="172"/>
                    </a:cubicBezTo>
                    <a:cubicBezTo>
                      <a:pt x="109" y="172"/>
                      <a:pt x="109" y="172"/>
                      <a:pt x="109" y="172"/>
                    </a:cubicBezTo>
                    <a:cubicBezTo>
                      <a:pt x="110" y="172"/>
                      <a:pt x="112" y="171"/>
                      <a:pt x="112" y="169"/>
                    </a:cubicBezTo>
                    <a:cubicBezTo>
                      <a:pt x="112" y="168"/>
                      <a:pt x="112" y="165"/>
                      <a:pt x="112" y="164"/>
                    </a:cubicBezTo>
                    <a:cubicBezTo>
                      <a:pt x="112" y="163"/>
                      <a:pt x="112" y="163"/>
                      <a:pt x="112" y="163"/>
                    </a:cubicBezTo>
                    <a:cubicBezTo>
                      <a:pt x="112" y="155"/>
                      <a:pt x="109" y="147"/>
                      <a:pt x="104" y="141"/>
                    </a:cubicBezTo>
                    <a:cubicBezTo>
                      <a:pt x="99" y="136"/>
                      <a:pt x="91" y="130"/>
                      <a:pt x="79" y="130"/>
                    </a:cubicBezTo>
                    <a:cubicBezTo>
                      <a:pt x="74" y="130"/>
                      <a:pt x="69" y="131"/>
                      <a:pt x="64" y="133"/>
                    </a:cubicBezTo>
                    <a:cubicBezTo>
                      <a:pt x="60" y="135"/>
                      <a:pt x="57" y="138"/>
                      <a:pt x="54" y="141"/>
                    </a:cubicBezTo>
                    <a:cubicBezTo>
                      <a:pt x="48" y="148"/>
                      <a:pt x="45" y="155"/>
                      <a:pt x="45" y="163"/>
                    </a:cubicBezTo>
                    <a:cubicBezTo>
                      <a:pt x="45" y="164"/>
                      <a:pt x="45" y="164"/>
                      <a:pt x="45" y="164"/>
                    </a:cubicBezTo>
                    <a:cubicBezTo>
                      <a:pt x="45" y="166"/>
                      <a:pt x="45" y="168"/>
                      <a:pt x="46" y="169"/>
                    </a:cubicBezTo>
                    <a:cubicBezTo>
                      <a:pt x="46" y="171"/>
                      <a:pt x="47" y="172"/>
                      <a:pt x="49" y="172"/>
                    </a:cubicBezTo>
                    <a:cubicBezTo>
                      <a:pt x="54" y="172"/>
                      <a:pt x="54" y="172"/>
                      <a:pt x="54" y="172"/>
                    </a:cubicBezTo>
                    <a:cubicBezTo>
                      <a:pt x="55" y="172"/>
                      <a:pt x="56" y="173"/>
                      <a:pt x="56" y="173"/>
                    </a:cubicBezTo>
                    <a:cubicBezTo>
                      <a:pt x="56" y="174"/>
                      <a:pt x="55" y="175"/>
                      <a:pt x="54" y="175"/>
                    </a:cubicBezTo>
                    <a:cubicBezTo>
                      <a:pt x="7" y="175"/>
                      <a:pt x="7" y="175"/>
                      <a:pt x="7" y="175"/>
                    </a:cubicBezTo>
                    <a:cubicBezTo>
                      <a:pt x="7" y="175"/>
                      <a:pt x="6" y="174"/>
                      <a:pt x="6" y="173"/>
                    </a:cubicBezTo>
                    <a:cubicBezTo>
                      <a:pt x="6" y="173"/>
                      <a:pt x="6" y="172"/>
                      <a:pt x="7" y="172"/>
                    </a:cubicBezTo>
                    <a:cubicBezTo>
                      <a:pt x="8" y="172"/>
                      <a:pt x="8" y="172"/>
                      <a:pt x="9" y="171"/>
                    </a:cubicBezTo>
                    <a:cubicBezTo>
                      <a:pt x="13" y="169"/>
                      <a:pt x="13" y="169"/>
                      <a:pt x="13" y="169"/>
                    </a:cubicBezTo>
                    <a:cubicBezTo>
                      <a:pt x="18" y="166"/>
                      <a:pt x="23" y="163"/>
                      <a:pt x="27" y="159"/>
                    </a:cubicBezTo>
                    <a:cubicBezTo>
                      <a:pt x="39" y="148"/>
                      <a:pt x="48" y="133"/>
                      <a:pt x="55" y="120"/>
                    </a:cubicBezTo>
                    <a:cubicBezTo>
                      <a:pt x="63" y="105"/>
                      <a:pt x="72" y="78"/>
                      <a:pt x="76" y="52"/>
                    </a:cubicBezTo>
                    <a:cubicBezTo>
                      <a:pt x="76" y="51"/>
                      <a:pt x="76" y="49"/>
                      <a:pt x="74" y="49"/>
                    </a:cubicBezTo>
                    <a:cubicBezTo>
                      <a:pt x="69" y="47"/>
                      <a:pt x="65" y="42"/>
                      <a:pt x="65" y="37"/>
                    </a:cubicBezTo>
                    <a:cubicBezTo>
                      <a:pt x="65" y="30"/>
                      <a:pt x="71" y="24"/>
                      <a:pt x="78" y="24"/>
                    </a:cubicBezTo>
                    <a:cubicBezTo>
                      <a:pt x="85" y="24"/>
                      <a:pt x="91" y="30"/>
                      <a:pt x="91" y="37"/>
                    </a:cubicBezTo>
                    <a:cubicBezTo>
                      <a:pt x="91" y="42"/>
                      <a:pt x="88" y="47"/>
                      <a:pt x="82" y="49"/>
                    </a:cubicBezTo>
                    <a:cubicBezTo>
                      <a:pt x="81" y="49"/>
                      <a:pt x="80" y="51"/>
                      <a:pt x="80" y="52"/>
                    </a:cubicBezTo>
                    <a:cubicBezTo>
                      <a:pt x="85" y="80"/>
                      <a:pt x="93" y="106"/>
                      <a:pt x="102" y="120"/>
                    </a:cubicBezTo>
                    <a:cubicBezTo>
                      <a:pt x="113" y="138"/>
                      <a:pt x="122" y="150"/>
                      <a:pt x="133" y="159"/>
                    </a:cubicBezTo>
                    <a:cubicBezTo>
                      <a:pt x="137" y="163"/>
                      <a:pt x="142" y="166"/>
                      <a:pt x="147" y="169"/>
                    </a:cubicBezTo>
                    <a:cubicBezTo>
                      <a:pt x="151" y="171"/>
                      <a:pt x="151" y="171"/>
                      <a:pt x="151" y="171"/>
                    </a:cubicBezTo>
                    <a:cubicBezTo>
                      <a:pt x="151" y="172"/>
                      <a:pt x="152" y="172"/>
                      <a:pt x="152" y="172"/>
                    </a:cubicBezTo>
                    <a:cubicBezTo>
                      <a:pt x="153" y="172"/>
                      <a:pt x="154" y="173"/>
                      <a:pt x="154" y="173"/>
                    </a:cubicBezTo>
                    <a:cubicBezTo>
                      <a:pt x="154" y="174"/>
                      <a:pt x="153" y="175"/>
                      <a:pt x="152" y="175"/>
                    </a:cubicBezTo>
                    <a:close/>
                    <a:moveTo>
                      <a:pt x="78" y="109"/>
                    </a:moveTo>
                    <a:cubicBezTo>
                      <a:pt x="74" y="109"/>
                      <a:pt x="71" y="112"/>
                      <a:pt x="71" y="116"/>
                    </a:cubicBezTo>
                    <a:cubicBezTo>
                      <a:pt x="71" y="120"/>
                      <a:pt x="74" y="123"/>
                      <a:pt x="78" y="123"/>
                    </a:cubicBezTo>
                    <a:cubicBezTo>
                      <a:pt x="82" y="123"/>
                      <a:pt x="86" y="120"/>
                      <a:pt x="86" y="116"/>
                    </a:cubicBezTo>
                    <a:cubicBezTo>
                      <a:pt x="86" y="112"/>
                      <a:pt x="82" y="109"/>
                      <a:pt x="78" y="109"/>
                    </a:cubicBezTo>
                    <a:close/>
                    <a:moveTo>
                      <a:pt x="78" y="74"/>
                    </a:moveTo>
                    <a:cubicBezTo>
                      <a:pt x="74" y="74"/>
                      <a:pt x="71" y="77"/>
                      <a:pt x="71" y="81"/>
                    </a:cubicBezTo>
                    <a:cubicBezTo>
                      <a:pt x="71" y="85"/>
                      <a:pt x="74" y="89"/>
                      <a:pt x="78" y="89"/>
                    </a:cubicBezTo>
                    <a:cubicBezTo>
                      <a:pt x="82" y="89"/>
                      <a:pt x="86" y="85"/>
                      <a:pt x="86" y="81"/>
                    </a:cubicBezTo>
                    <a:cubicBezTo>
                      <a:pt x="86" y="77"/>
                      <a:pt x="82" y="74"/>
                      <a:pt x="78" y="74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67" name="Freeform 201"/>
              <p:cNvSpPr>
                <a:spLocks noEditPoints="1"/>
              </p:cNvSpPr>
              <p:nvPr/>
            </p:nvSpPr>
            <p:spPr bwMode="auto">
              <a:xfrm>
                <a:off x="7958" y="-3334"/>
                <a:ext cx="352" cy="402"/>
              </a:xfrm>
              <a:custGeom>
                <a:avLst/>
                <a:gdLst>
                  <a:gd name="T0" fmla="*/ 139 w 149"/>
                  <a:gd name="T1" fmla="*/ 52 h 170"/>
                  <a:gd name="T2" fmla="*/ 139 w 149"/>
                  <a:gd name="T3" fmla="*/ 6 h 170"/>
                  <a:gd name="T4" fmla="*/ 136 w 149"/>
                  <a:gd name="T5" fmla="*/ 1 h 170"/>
                  <a:gd name="T6" fmla="*/ 128 w 149"/>
                  <a:gd name="T7" fmla="*/ 5 h 170"/>
                  <a:gd name="T8" fmla="*/ 56 w 149"/>
                  <a:gd name="T9" fmla="*/ 39 h 170"/>
                  <a:gd name="T10" fmla="*/ 55 w 149"/>
                  <a:gd name="T11" fmla="*/ 39 h 170"/>
                  <a:gd name="T12" fmla="*/ 55 w 149"/>
                  <a:gd name="T13" fmla="*/ 39 h 170"/>
                  <a:gd name="T14" fmla="*/ 55 w 149"/>
                  <a:gd name="T15" fmla="*/ 39 h 170"/>
                  <a:gd name="T16" fmla="*/ 20 w 149"/>
                  <a:gd name="T17" fmla="*/ 43 h 170"/>
                  <a:gd name="T18" fmla="*/ 0 w 149"/>
                  <a:gd name="T19" fmla="*/ 63 h 170"/>
                  <a:gd name="T20" fmla="*/ 0 w 149"/>
                  <a:gd name="T21" fmla="*/ 85 h 170"/>
                  <a:gd name="T22" fmla="*/ 6 w 149"/>
                  <a:gd name="T23" fmla="*/ 102 h 170"/>
                  <a:gd name="T24" fmla="*/ 19 w 149"/>
                  <a:gd name="T25" fmla="*/ 107 h 170"/>
                  <a:gd name="T26" fmla="*/ 36 w 149"/>
                  <a:gd name="T27" fmla="*/ 111 h 170"/>
                  <a:gd name="T28" fmla="*/ 36 w 149"/>
                  <a:gd name="T29" fmla="*/ 161 h 170"/>
                  <a:gd name="T30" fmla="*/ 45 w 149"/>
                  <a:gd name="T31" fmla="*/ 170 h 170"/>
                  <a:gd name="T32" fmla="*/ 55 w 149"/>
                  <a:gd name="T33" fmla="*/ 170 h 170"/>
                  <a:gd name="T34" fmla="*/ 64 w 149"/>
                  <a:gd name="T35" fmla="*/ 161 h 170"/>
                  <a:gd name="T36" fmla="*/ 64 w 149"/>
                  <a:gd name="T37" fmla="*/ 100 h 170"/>
                  <a:gd name="T38" fmla="*/ 129 w 149"/>
                  <a:gd name="T39" fmla="*/ 134 h 170"/>
                  <a:gd name="T40" fmla="*/ 130 w 149"/>
                  <a:gd name="T41" fmla="*/ 135 h 170"/>
                  <a:gd name="T42" fmla="*/ 135 w 149"/>
                  <a:gd name="T43" fmla="*/ 138 h 170"/>
                  <a:gd name="T44" fmla="*/ 136 w 149"/>
                  <a:gd name="T45" fmla="*/ 138 h 170"/>
                  <a:gd name="T46" fmla="*/ 139 w 149"/>
                  <a:gd name="T47" fmla="*/ 133 h 170"/>
                  <a:gd name="T48" fmla="*/ 139 w 149"/>
                  <a:gd name="T49" fmla="*/ 87 h 170"/>
                  <a:gd name="T50" fmla="*/ 149 w 149"/>
                  <a:gd name="T51" fmla="*/ 69 h 170"/>
                  <a:gd name="T52" fmla="*/ 139 w 149"/>
                  <a:gd name="T53" fmla="*/ 52 h 170"/>
                  <a:gd name="T54" fmla="*/ 58 w 149"/>
                  <a:gd name="T55" fmla="*/ 48 h 170"/>
                  <a:gd name="T56" fmla="*/ 58 w 149"/>
                  <a:gd name="T57" fmla="*/ 48 h 170"/>
                  <a:gd name="T58" fmla="*/ 58 w 149"/>
                  <a:gd name="T59" fmla="*/ 161 h 170"/>
                  <a:gd name="T60" fmla="*/ 55 w 149"/>
                  <a:gd name="T61" fmla="*/ 164 h 170"/>
                  <a:gd name="T62" fmla="*/ 45 w 149"/>
                  <a:gd name="T63" fmla="*/ 164 h 170"/>
                  <a:gd name="T64" fmla="*/ 42 w 149"/>
                  <a:gd name="T65" fmla="*/ 161 h 170"/>
                  <a:gd name="T66" fmla="*/ 42 w 149"/>
                  <a:gd name="T67" fmla="*/ 111 h 170"/>
                  <a:gd name="T68" fmla="*/ 30 w 149"/>
                  <a:gd name="T69" fmla="*/ 102 h 170"/>
                  <a:gd name="T70" fmla="*/ 19 w 149"/>
                  <a:gd name="T71" fmla="*/ 101 h 170"/>
                  <a:gd name="T72" fmla="*/ 10 w 149"/>
                  <a:gd name="T73" fmla="*/ 98 h 170"/>
                  <a:gd name="T74" fmla="*/ 6 w 149"/>
                  <a:gd name="T75" fmla="*/ 85 h 170"/>
                  <a:gd name="T76" fmla="*/ 6 w 149"/>
                  <a:gd name="T77" fmla="*/ 63 h 170"/>
                  <a:gd name="T78" fmla="*/ 20 w 149"/>
                  <a:gd name="T79" fmla="*/ 49 h 170"/>
                  <a:gd name="T80" fmla="*/ 55 w 149"/>
                  <a:gd name="T81" fmla="*/ 45 h 170"/>
                  <a:gd name="T82" fmla="*/ 58 w 149"/>
                  <a:gd name="T83" fmla="*/ 46 h 170"/>
                  <a:gd name="T84" fmla="*/ 58 w 149"/>
                  <a:gd name="T85" fmla="*/ 48 h 170"/>
                  <a:gd name="T86" fmla="*/ 135 w 149"/>
                  <a:gd name="T87" fmla="*/ 83 h 170"/>
                  <a:gd name="T88" fmla="*/ 133 w 149"/>
                  <a:gd name="T89" fmla="*/ 86 h 170"/>
                  <a:gd name="T90" fmla="*/ 133 w 149"/>
                  <a:gd name="T91" fmla="*/ 129 h 170"/>
                  <a:gd name="T92" fmla="*/ 64 w 149"/>
                  <a:gd name="T93" fmla="*/ 94 h 170"/>
                  <a:gd name="T94" fmla="*/ 64 w 149"/>
                  <a:gd name="T95" fmla="*/ 49 h 170"/>
                  <a:gd name="T96" fmla="*/ 64 w 149"/>
                  <a:gd name="T97" fmla="*/ 45 h 170"/>
                  <a:gd name="T98" fmla="*/ 133 w 149"/>
                  <a:gd name="T99" fmla="*/ 9 h 170"/>
                  <a:gd name="T100" fmla="*/ 133 w 149"/>
                  <a:gd name="T101" fmla="*/ 53 h 170"/>
                  <a:gd name="T102" fmla="*/ 135 w 149"/>
                  <a:gd name="T103" fmla="*/ 56 h 170"/>
                  <a:gd name="T104" fmla="*/ 143 w 149"/>
                  <a:gd name="T105" fmla="*/ 69 h 170"/>
                  <a:gd name="T106" fmla="*/ 135 w 149"/>
                  <a:gd name="T107" fmla="*/ 83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49" h="170">
                    <a:moveTo>
                      <a:pt x="139" y="52"/>
                    </a:moveTo>
                    <a:cubicBezTo>
                      <a:pt x="139" y="6"/>
                      <a:pt x="139" y="6"/>
                      <a:pt x="139" y="6"/>
                    </a:cubicBezTo>
                    <a:cubicBezTo>
                      <a:pt x="139" y="3"/>
                      <a:pt x="138" y="1"/>
                      <a:pt x="136" y="1"/>
                    </a:cubicBezTo>
                    <a:cubicBezTo>
                      <a:pt x="133" y="0"/>
                      <a:pt x="130" y="3"/>
                      <a:pt x="128" y="5"/>
                    </a:cubicBezTo>
                    <a:cubicBezTo>
                      <a:pt x="105" y="42"/>
                      <a:pt x="56" y="39"/>
                      <a:pt x="56" y="39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20" y="43"/>
                      <a:pt x="20" y="43"/>
                      <a:pt x="20" y="43"/>
                    </a:cubicBezTo>
                    <a:cubicBezTo>
                      <a:pt x="13" y="43"/>
                      <a:pt x="0" y="48"/>
                      <a:pt x="0" y="63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0" y="85"/>
                      <a:pt x="0" y="95"/>
                      <a:pt x="6" y="102"/>
                    </a:cubicBezTo>
                    <a:cubicBezTo>
                      <a:pt x="9" y="105"/>
                      <a:pt x="14" y="107"/>
                      <a:pt x="19" y="107"/>
                    </a:cubicBezTo>
                    <a:cubicBezTo>
                      <a:pt x="29" y="107"/>
                      <a:pt x="36" y="109"/>
                      <a:pt x="36" y="111"/>
                    </a:cubicBezTo>
                    <a:cubicBezTo>
                      <a:pt x="36" y="161"/>
                      <a:pt x="36" y="161"/>
                      <a:pt x="36" y="161"/>
                    </a:cubicBezTo>
                    <a:cubicBezTo>
                      <a:pt x="36" y="166"/>
                      <a:pt x="40" y="170"/>
                      <a:pt x="45" y="170"/>
                    </a:cubicBezTo>
                    <a:cubicBezTo>
                      <a:pt x="55" y="170"/>
                      <a:pt x="55" y="170"/>
                      <a:pt x="55" y="170"/>
                    </a:cubicBezTo>
                    <a:cubicBezTo>
                      <a:pt x="60" y="170"/>
                      <a:pt x="64" y="166"/>
                      <a:pt x="64" y="161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112" y="103"/>
                      <a:pt x="129" y="134"/>
                      <a:pt x="129" y="134"/>
                    </a:cubicBezTo>
                    <a:cubicBezTo>
                      <a:pt x="129" y="134"/>
                      <a:pt x="129" y="134"/>
                      <a:pt x="130" y="135"/>
                    </a:cubicBezTo>
                    <a:cubicBezTo>
                      <a:pt x="131" y="136"/>
                      <a:pt x="133" y="138"/>
                      <a:pt x="135" y="138"/>
                    </a:cubicBezTo>
                    <a:cubicBezTo>
                      <a:pt x="136" y="138"/>
                      <a:pt x="136" y="138"/>
                      <a:pt x="136" y="138"/>
                    </a:cubicBezTo>
                    <a:cubicBezTo>
                      <a:pt x="138" y="137"/>
                      <a:pt x="139" y="135"/>
                      <a:pt x="139" y="133"/>
                    </a:cubicBezTo>
                    <a:cubicBezTo>
                      <a:pt x="139" y="87"/>
                      <a:pt x="139" y="87"/>
                      <a:pt x="139" y="87"/>
                    </a:cubicBezTo>
                    <a:cubicBezTo>
                      <a:pt x="145" y="83"/>
                      <a:pt x="149" y="77"/>
                      <a:pt x="149" y="69"/>
                    </a:cubicBezTo>
                    <a:cubicBezTo>
                      <a:pt x="149" y="62"/>
                      <a:pt x="145" y="56"/>
                      <a:pt x="139" y="52"/>
                    </a:cubicBezTo>
                    <a:close/>
                    <a:moveTo>
                      <a:pt x="58" y="48"/>
                    </a:moveTo>
                    <a:cubicBezTo>
                      <a:pt x="58" y="48"/>
                      <a:pt x="58" y="48"/>
                      <a:pt x="58" y="48"/>
                    </a:cubicBezTo>
                    <a:cubicBezTo>
                      <a:pt x="58" y="161"/>
                      <a:pt x="58" y="161"/>
                      <a:pt x="58" y="161"/>
                    </a:cubicBezTo>
                    <a:cubicBezTo>
                      <a:pt x="58" y="163"/>
                      <a:pt x="57" y="164"/>
                      <a:pt x="55" y="164"/>
                    </a:cubicBezTo>
                    <a:cubicBezTo>
                      <a:pt x="45" y="164"/>
                      <a:pt x="45" y="164"/>
                      <a:pt x="45" y="164"/>
                    </a:cubicBezTo>
                    <a:cubicBezTo>
                      <a:pt x="44" y="164"/>
                      <a:pt x="42" y="163"/>
                      <a:pt x="42" y="161"/>
                    </a:cubicBezTo>
                    <a:cubicBezTo>
                      <a:pt x="42" y="111"/>
                      <a:pt x="42" y="111"/>
                      <a:pt x="42" y="111"/>
                    </a:cubicBezTo>
                    <a:cubicBezTo>
                      <a:pt x="42" y="106"/>
                      <a:pt x="38" y="103"/>
                      <a:pt x="30" y="102"/>
                    </a:cubicBezTo>
                    <a:cubicBezTo>
                      <a:pt x="24" y="101"/>
                      <a:pt x="19" y="101"/>
                      <a:pt x="19" y="101"/>
                    </a:cubicBezTo>
                    <a:cubicBezTo>
                      <a:pt x="15" y="101"/>
                      <a:pt x="12" y="100"/>
                      <a:pt x="10" y="98"/>
                    </a:cubicBezTo>
                    <a:cubicBezTo>
                      <a:pt x="6" y="93"/>
                      <a:pt x="6" y="85"/>
                      <a:pt x="6" y="85"/>
                    </a:cubicBezTo>
                    <a:cubicBezTo>
                      <a:pt x="6" y="63"/>
                      <a:pt x="6" y="63"/>
                      <a:pt x="6" y="63"/>
                    </a:cubicBezTo>
                    <a:cubicBezTo>
                      <a:pt x="6" y="50"/>
                      <a:pt x="18" y="49"/>
                      <a:pt x="20" y="49"/>
                    </a:cubicBezTo>
                    <a:cubicBezTo>
                      <a:pt x="55" y="45"/>
                      <a:pt x="55" y="45"/>
                      <a:pt x="55" y="45"/>
                    </a:cubicBezTo>
                    <a:cubicBezTo>
                      <a:pt x="56" y="45"/>
                      <a:pt x="57" y="45"/>
                      <a:pt x="58" y="46"/>
                    </a:cubicBezTo>
                    <a:cubicBezTo>
                      <a:pt x="58" y="47"/>
                      <a:pt x="58" y="48"/>
                      <a:pt x="58" y="48"/>
                    </a:cubicBezTo>
                    <a:close/>
                    <a:moveTo>
                      <a:pt x="135" y="83"/>
                    </a:moveTo>
                    <a:cubicBezTo>
                      <a:pt x="134" y="83"/>
                      <a:pt x="133" y="84"/>
                      <a:pt x="133" y="86"/>
                    </a:cubicBezTo>
                    <a:cubicBezTo>
                      <a:pt x="133" y="129"/>
                      <a:pt x="133" y="129"/>
                      <a:pt x="133" y="129"/>
                    </a:cubicBezTo>
                    <a:cubicBezTo>
                      <a:pt x="128" y="121"/>
                      <a:pt x="108" y="97"/>
                      <a:pt x="64" y="94"/>
                    </a:cubicBezTo>
                    <a:cubicBezTo>
                      <a:pt x="64" y="49"/>
                      <a:pt x="64" y="49"/>
                      <a:pt x="64" y="49"/>
                    </a:cubicBezTo>
                    <a:cubicBezTo>
                      <a:pt x="64" y="48"/>
                      <a:pt x="64" y="47"/>
                      <a:pt x="64" y="45"/>
                    </a:cubicBezTo>
                    <a:cubicBezTo>
                      <a:pt x="80" y="44"/>
                      <a:pt x="114" y="39"/>
                      <a:pt x="133" y="9"/>
                    </a:cubicBezTo>
                    <a:cubicBezTo>
                      <a:pt x="133" y="53"/>
                      <a:pt x="133" y="53"/>
                      <a:pt x="133" y="53"/>
                    </a:cubicBezTo>
                    <a:cubicBezTo>
                      <a:pt x="133" y="54"/>
                      <a:pt x="134" y="55"/>
                      <a:pt x="135" y="56"/>
                    </a:cubicBezTo>
                    <a:cubicBezTo>
                      <a:pt x="140" y="59"/>
                      <a:pt x="143" y="64"/>
                      <a:pt x="143" y="69"/>
                    </a:cubicBezTo>
                    <a:cubicBezTo>
                      <a:pt x="143" y="75"/>
                      <a:pt x="140" y="80"/>
                      <a:pt x="135" y="83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68" name="Freeform 202"/>
              <p:cNvSpPr>
                <a:spLocks noEditPoints="1"/>
              </p:cNvSpPr>
              <p:nvPr/>
            </p:nvSpPr>
            <p:spPr bwMode="auto">
              <a:xfrm>
                <a:off x="7171" y="-3327"/>
                <a:ext cx="498" cy="388"/>
              </a:xfrm>
              <a:custGeom>
                <a:avLst/>
                <a:gdLst>
                  <a:gd name="T0" fmla="*/ 133 w 211"/>
                  <a:gd name="T1" fmla="*/ 132 h 164"/>
                  <a:gd name="T2" fmla="*/ 130 w 211"/>
                  <a:gd name="T3" fmla="*/ 130 h 164"/>
                  <a:gd name="T4" fmla="*/ 127 w 211"/>
                  <a:gd name="T5" fmla="*/ 133 h 164"/>
                  <a:gd name="T6" fmla="*/ 129 w 211"/>
                  <a:gd name="T7" fmla="*/ 145 h 164"/>
                  <a:gd name="T8" fmla="*/ 129 w 211"/>
                  <a:gd name="T9" fmla="*/ 151 h 164"/>
                  <a:gd name="T10" fmla="*/ 119 w 211"/>
                  <a:gd name="T11" fmla="*/ 155 h 164"/>
                  <a:gd name="T12" fmla="*/ 93 w 211"/>
                  <a:gd name="T13" fmla="*/ 158 h 164"/>
                  <a:gd name="T14" fmla="*/ 83 w 211"/>
                  <a:gd name="T15" fmla="*/ 146 h 164"/>
                  <a:gd name="T16" fmla="*/ 81 w 211"/>
                  <a:gd name="T17" fmla="*/ 139 h 164"/>
                  <a:gd name="T18" fmla="*/ 78 w 211"/>
                  <a:gd name="T19" fmla="*/ 137 h 164"/>
                  <a:gd name="T20" fmla="*/ 75 w 211"/>
                  <a:gd name="T21" fmla="*/ 140 h 164"/>
                  <a:gd name="T22" fmla="*/ 77 w 211"/>
                  <a:gd name="T23" fmla="*/ 147 h 164"/>
                  <a:gd name="T24" fmla="*/ 93 w 211"/>
                  <a:gd name="T25" fmla="*/ 164 h 164"/>
                  <a:gd name="T26" fmla="*/ 93 w 211"/>
                  <a:gd name="T27" fmla="*/ 164 h 164"/>
                  <a:gd name="T28" fmla="*/ 94 w 211"/>
                  <a:gd name="T29" fmla="*/ 164 h 164"/>
                  <a:gd name="T30" fmla="*/ 120 w 211"/>
                  <a:gd name="T31" fmla="*/ 161 h 164"/>
                  <a:gd name="T32" fmla="*/ 134 w 211"/>
                  <a:gd name="T33" fmla="*/ 154 h 164"/>
                  <a:gd name="T34" fmla="*/ 135 w 211"/>
                  <a:gd name="T35" fmla="*/ 144 h 164"/>
                  <a:gd name="T36" fmla="*/ 133 w 211"/>
                  <a:gd name="T37" fmla="*/ 132 h 164"/>
                  <a:gd name="T38" fmla="*/ 210 w 211"/>
                  <a:gd name="T39" fmla="*/ 110 h 164"/>
                  <a:gd name="T40" fmla="*/ 171 w 211"/>
                  <a:gd name="T41" fmla="*/ 6 h 164"/>
                  <a:gd name="T42" fmla="*/ 162 w 211"/>
                  <a:gd name="T43" fmla="*/ 2 h 164"/>
                  <a:gd name="T44" fmla="*/ 158 w 211"/>
                  <a:gd name="T45" fmla="*/ 5 h 164"/>
                  <a:gd name="T46" fmla="*/ 158 w 211"/>
                  <a:gd name="T47" fmla="*/ 10 h 164"/>
                  <a:gd name="T48" fmla="*/ 6 w 211"/>
                  <a:gd name="T49" fmla="*/ 113 h 164"/>
                  <a:gd name="T50" fmla="*/ 3 w 211"/>
                  <a:gd name="T51" fmla="*/ 114 h 164"/>
                  <a:gd name="T52" fmla="*/ 0 w 211"/>
                  <a:gd name="T53" fmla="*/ 117 h 164"/>
                  <a:gd name="T54" fmla="*/ 0 w 211"/>
                  <a:gd name="T55" fmla="*/ 121 h 164"/>
                  <a:gd name="T56" fmla="*/ 8 w 211"/>
                  <a:gd name="T57" fmla="*/ 140 h 164"/>
                  <a:gd name="T58" fmla="*/ 13 w 211"/>
                  <a:gd name="T59" fmla="*/ 144 h 164"/>
                  <a:gd name="T60" fmla="*/ 15 w 211"/>
                  <a:gd name="T61" fmla="*/ 144 h 164"/>
                  <a:gd name="T62" fmla="*/ 18 w 211"/>
                  <a:gd name="T63" fmla="*/ 142 h 164"/>
                  <a:gd name="T64" fmla="*/ 197 w 211"/>
                  <a:gd name="T65" fmla="*/ 117 h 164"/>
                  <a:gd name="T66" fmla="*/ 203 w 211"/>
                  <a:gd name="T67" fmla="*/ 120 h 164"/>
                  <a:gd name="T68" fmla="*/ 204 w 211"/>
                  <a:gd name="T69" fmla="*/ 120 h 164"/>
                  <a:gd name="T70" fmla="*/ 206 w 211"/>
                  <a:gd name="T71" fmla="*/ 120 h 164"/>
                  <a:gd name="T72" fmla="*/ 210 w 211"/>
                  <a:gd name="T73" fmla="*/ 116 h 164"/>
                  <a:gd name="T74" fmla="*/ 210 w 211"/>
                  <a:gd name="T75" fmla="*/ 110 h 164"/>
                  <a:gd name="T76" fmla="*/ 15 w 211"/>
                  <a:gd name="T77" fmla="*/ 136 h 164"/>
                  <a:gd name="T78" fmla="*/ 13 w 211"/>
                  <a:gd name="T79" fmla="*/ 137 h 164"/>
                  <a:gd name="T80" fmla="*/ 6 w 211"/>
                  <a:gd name="T81" fmla="*/ 120 h 164"/>
                  <a:gd name="T82" fmla="*/ 9 w 211"/>
                  <a:gd name="T83" fmla="*/ 119 h 164"/>
                  <a:gd name="T84" fmla="*/ 35 w 211"/>
                  <a:gd name="T85" fmla="*/ 101 h 164"/>
                  <a:gd name="T86" fmla="*/ 47 w 211"/>
                  <a:gd name="T87" fmla="*/ 132 h 164"/>
                  <a:gd name="T88" fmla="*/ 15 w 211"/>
                  <a:gd name="T89" fmla="*/ 136 h 164"/>
                  <a:gd name="T90" fmla="*/ 53 w 211"/>
                  <a:gd name="T91" fmla="*/ 131 h 164"/>
                  <a:gd name="T92" fmla="*/ 40 w 211"/>
                  <a:gd name="T93" fmla="*/ 97 h 164"/>
                  <a:gd name="T94" fmla="*/ 160 w 211"/>
                  <a:gd name="T95" fmla="*/ 16 h 164"/>
                  <a:gd name="T96" fmla="*/ 195 w 211"/>
                  <a:gd name="T97" fmla="*/ 112 h 164"/>
                  <a:gd name="T98" fmla="*/ 53 w 211"/>
                  <a:gd name="T99" fmla="*/ 131 h 164"/>
                  <a:gd name="T100" fmla="*/ 204 w 211"/>
                  <a:gd name="T101" fmla="*/ 113 h 164"/>
                  <a:gd name="T102" fmla="*/ 203 w 211"/>
                  <a:gd name="T103" fmla="*/ 114 h 164"/>
                  <a:gd name="T104" fmla="*/ 203 w 211"/>
                  <a:gd name="T105" fmla="*/ 114 h 164"/>
                  <a:gd name="T106" fmla="*/ 202 w 211"/>
                  <a:gd name="T107" fmla="*/ 113 h 164"/>
                  <a:gd name="T108" fmla="*/ 163 w 211"/>
                  <a:gd name="T109" fmla="*/ 9 h 164"/>
                  <a:gd name="T110" fmla="*/ 163 w 211"/>
                  <a:gd name="T111" fmla="*/ 8 h 164"/>
                  <a:gd name="T112" fmla="*/ 164 w 211"/>
                  <a:gd name="T113" fmla="*/ 7 h 164"/>
                  <a:gd name="T114" fmla="*/ 164 w 211"/>
                  <a:gd name="T115" fmla="*/ 7 h 164"/>
                  <a:gd name="T116" fmla="*/ 166 w 211"/>
                  <a:gd name="T117" fmla="*/ 8 h 164"/>
                  <a:gd name="T118" fmla="*/ 204 w 211"/>
                  <a:gd name="T119" fmla="*/ 112 h 164"/>
                  <a:gd name="T120" fmla="*/ 204 w 211"/>
                  <a:gd name="T121" fmla="*/ 113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11" h="164">
                    <a:moveTo>
                      <a:pt x="133" y="132"/>
                    </a:moveTo>
                    <a:cubicBezTo>
                      <a:pt x="133" y="131"/>
                      <a:pt x="131" y="130"/>
                      <a:pt x="130" y="130"/>
                    </a:cubicBezTo>
                    <a:cubicBezTo>
                      <a:pt x="128" y="130"/>
                      <a:pt x="127" y="132"/>
                      <a:pt x="127" y="133"/>
                    </a:cubicBezTo>
                    <a:cubicBezTo>
                      <a:pt x="129" y="145"/>
                      <a:pt x="129" y="145"/>
                      <a:pt x="129" y="145"/>
                    </a:cubicBezTo>
                    <a:cubicBezTo>
                      <a:pt x="130" y="147"/>
                      <a:pt x="130" y="149"/>
                      <a:pt x="129" y="151"/>
                    </a:cubicBezTo>
                    <a:cubicBezTo>
                      <a:pt x="127" y="153"/>
                      <a:pt x="124" y="154"/>
                      <a:pt x="119" y="155"/>
                    </a:cubicBezTo>
                    <a:cubicBezTo>
                      <a:pt x="93" y="158"/>
                      <a:pt x="93" y="158"/>
                      <a:pt x="93" y="158"/>
                    </a:cubicBezTo>
                    <a:cubicBezTo>
                      <a:pt x="89" y="158"/>
                      <a:pt x="85" y="156"/>
                      <a:pt x="83" y="146"/>
                    </a:cubicBezTo>
                    <a:cubicBezTo>
                      <a:pt x="81" y="139"/>
                      <a:pt x="81" y="139"/>
                      <a:pt x="81" y="139"/>
                    </a:cubicBezTo>
                    <a:cubicBezTo>
                      <a:pt x="81" y="137"/>
                      <a:pt x="79" y="136"/>
                      <a:pt x="78" y="137"/>
                    </a:cubicBezTo>
                    <a:cubicBezTo>
                      <a:pt x="76" y="137"/>
                      <a:pt x="75" y="138"/>
                      <a:pt x="75" y="140"/>
                    </a:cubicBezTo>
                    <a:cubicBezTo>
                      <a:pt x="77" y="147"/>
                      <a:pt x="77" y="147"/>
                      <a:pt x="77" y="147"/>
                    </a:cubicBezTo>
                    <a:cubicBezTo>
                      <a:pt x="79" y="158"/>
                      <a:pt x="84" y="164"/>
                      <a:pt x="93" y="164"/>
                    </a:cubicBezTo>
                    <a:cubicBezTo>
                      <a:pt x="93" y="164"/>
                      <a:pt x="93" y="164"/>
                      <a:pt x="93" y="164"/>
                    </a:cubicBezTo>
                    <a:cubicBezTo>
                      <a:pt x="93" y="164"/>
                      <a:pt x="93" y="164"/>
                      <a:pt x="94" y="164"/>
                    </a:cubicBezTo>
                    <a:cubicBezTo>
                      <a:pt x="120" y="161"/>
                      <a:pt x="120" y="161"/>
                      <a:pt x="120" y="161"/>
                    </a:cubicBezTo>
                    <a:cubicBezTo>
                      <a:pt x="126" y="160"/>
                      <a:pt x="131" y="158"/>
                      <a:pt x="134" y="154"/>
                    </a:cubicBezTo>
                    <a:cubicBezTo>
                      <a:pt x="136" y="151"/>
                      <a:pt x="136" y="148"/>
                      <a:pt x="135" y="144"/>
                    </a:cubicBezTo>
                    <a:lnTo>
                      <a:pt x="133" y="132"/>
                    </a:lnTo>
                    <a:close/>
                    <a:moveTo>
                      <a:pt x="210" y="110"/>
                    </a:moveTo>
                    <a:cubicBezTo>
                      <a:pt x="171" y="6"/>
                      <a:pt x="171" y="6"/>
                      <a:pt x="171" y="6"/>
                    </a:cubicBezTo>
                    <a:cubicBezTo>
                      <a:pt x="170" y="2"/>
                      <a:pt x="166" y="0"/>
                      <a:pt x="162" y="2"/>
                    </a:cubicBezTo>
                    <a:cubicBezTo>
                      <a:pt x="160" y="2"/>
                      <a:pt x="159" y="4"/>
                      <a:pt x="158" y="5"/>
                    </a:cubicBezTo>
                    <a:cubicBezTo>
                      <a:pt x="157" y="7"/>
                      <a:pt x="157" y="9"/>
                      <a:pt x="158" y="10"/>
                    </a:cubicBezTo>
                    <a:cubicBezTo>
                      <a:pt x="6" y="113"/>
                      <a:pt x="6" y="113"/>
                      <a:pt x="6" y="113"/>
                    </a:cubicBezTo>
                    <a:cubicBezTo>
                      <a:pt x="5" y="113"/>
                      <a:pt x="4" y="113"/>
                      <a:pt x="3" y="114"/>
                    </a:cubicBezTo>
                    <a:cubicBezTo>
                      <a:pt x="2" y="114"/>
                      <a:pt x="1" y="115"/>
                      <a:pt x="0" y="117"/>
                    </a:cubicBezTo>
                    <a:cubicBezTo>
                      <a:pt x="0" y="118"/>
                      <a:pt x="0" y="120"/>
                      <a:pt x="0" y="121"/>
                    </a:cubicBezTo>
                    <a:cubicBezTo>
                      <a:pt x="8" y="140"/>
                      <a:pt x="8" y="140"/>
                      <a:pt x="8" y="140"/>
                    </a:cubicBezTo>
                    <a:cubicBezTo>
                      <a:pt x="9" y="143"/>
                      <a:pt x="11" y="144"/>
                      <a:pt x="13" y="144"/>
                    </a:cubicBezTo>
                    <a:cubicBezTo>
                      <a:pt x="14" y="144"/>
                      <a:pt x="15" y="144"/>
                      <a:pt x="15" y="144"/>
                    </a:cubicBezTo>
                    <a:cubicBezTo>
                      <a:pt x="16" y="143"/>
                      <a:pt x="17" y="143"/>
                      <a:pt x="18" y="142"/>
                    </a:cubicBezTo>
                    <a:cubicBezTo>
                      <a:pt x="197" y="117"/>
                      <a:pt x="197" y="117"/>
                      <a:pt x="197" y="117"/>
                    </a:cubicBezTo>
                    <a:cubicBezTo>
                      <a:pt x="199" y="119"/>
                      <a:pt x="201" y="120"/>
                      <a:pt x="203" y="120"/>
                    </a:cubicBezTo>
                    <a:cubicBezTo>
                      <a:pt x="204" y="120"/>
                      <a:pt x="204" y="120"/>
                      <a:pt x="204" y="120"/>
                    </a:cubicBezTo>
                    <a:cubicBezTo>
                      <a:pt x="205" y="120"/>
                      <a:pt x="205" y="120"/>
                      <a:pt x="206" y="120"/>
                    </a:cubicBezTo>
                    <a:cubicBezTo>
                      <a:pt x="207" y="119"/>
                      <a:pt x="209" y="118"/>
                      <a:pt x="210" y="116"/>
                    </a:cubicBezTo>
                    <a:cubicBezTo>
                      <a:pt x="211" y="114"/>
                      <a:pt x="211" y="112"/>
                      <a:pt x="210" y="110"/>
                    </a:cubicBezTo>
                    <a:close/>
                    <a:moveTo>
                      <a:pt x="15" y="136"/>
                    </a:moveTo>
                    <a:cubicBezTo>
                      <a:pt x="14" y="136"/>
                      <a:pt x="14" y="137"/>
                      <a:pt x="13" y="137"/>
                    </a:cubicBezTo>
                    <a:cubicBezTo>
                      <a:pt x="6" y="120"/>
                      <a:pt x="6" y="120"/>
                      <a:pt x="6" y="120"/>
                    </a:cubicBezTo>
                    <a:cubicBezTo>
                      <a:pt x="7" y="120"/>
                      <a:pt x="8" y="120"/>
                      <a:pt x="9" y="119"/>
                    </a:cubicBezTo>
                    <a:cubicBezTo>
                      <a:pt x="35" y="101"/>
                      <a:pt x="35" y="101"/>
                      <a:pt x="35" y="101"/>
                    </a:cubicBezTo>
                    <a:cubicBezTo>
                      <a:pt x="47" y="132"/>
                      <a:pt x="47" y="132"/>
                      <a:pt x="47" y="132"/>
                    </a:cubicBezTo>
                    <a:lnTo>
                      <a:pt x="15" y="136"/>
                    </a:lnTo>
                    <a:close/>
                    <a:moveTo>
                      <a:pt x="53" y="131"/>
                    </a:moveTo>
                    <a:cubicBezTo>
                      <a:pt x="40" y="97"/>
                      <a:pt x="40" y="97"/>
                      <a:pt x="40" y="97"/>
                    </a:cubicBezTo>
                    <a:cubicBezTo>
                      <a:pt x="160" y="16"/>
                      <a:pt x="160" y="16"/>
                      <a:pt x="160" y="16"/>
                    </a:cubicBezTo>
                    <a:cubicBezTo>
                      <a:pt x="195" y="112"/>
                      <a:pt x="195" y="112"/>
                      <a:pt x="195" y="112"/>
                    </a:cubicBezTo>
                    <a:lnTo>
                      <a:pt x="53" y="131"/>
                    </a:lnTo>
                    <a:close/>
                    <a:moveTo>
                      <a:pt x="204" y="113"/>
                    </a:moveTo>
                    <a:cubicBezTo>
                      <a:pt x="204" y="114"/>
                      <a:pt x="204" y="114"/>
                      <a:pt x="203" y="114"/>
                    </a:cubicBezTo>
                    <a:cubicBezTo>
                      <a:pt x="203" y="114"/>
                      <a:pt x="203" y="114"/>
                      <a:pt x="203" y="114"/>
                    </a:cubicBezTo>
                    <a:cubicBezTo>
                      <a:pt x="203" y="114"/>
                      <a:pt x="202" y="114"/>
                      <a:pt x="202" y="113"/>
                    </a:cubicBezTo>
                    <a:cubicBezTo>
                      <a:pt x="163" y="9"/>
                      <a:pt x="163" y="9"/>
                      <a:pt x="163" y="9"/>
                    </a:cubicBezTo>
                    <a:cubicBezTo>
                      <a:pt x="163" y="8"/>
                      <a:pt x="163" y="8"/>
                      <a:pt x="163" y="8"/>
                    </a:cubicBezTo>
                    <a:cubicBezTo>
                      <a:pt x="163" y="8"/>
                      <a:pt x="164" y="7"/>
                      <a:pt x="164" y="7"/>
                    </a:cubicBezTo>
                    <a:cubicBezTo>
                      <a:pt x="164" y="7"/>
                      <a:pt x="164" y="7"/>
                      <a:pt x="164" y="7"/>
                    </a:cubicBezTo>
                    <a:cubicBezTo>
                      <a:pt x="165" y="7"/>
                      <a:pt x="165" y="7"/>
                      <a:pt x="166" y="8"/>
                    </a:cubicBezTo>
                    <a:cubicBezTo>
                      <a:pt x="204" y="112"/>
                      <a:pt x="204" y="112"/>
                      <a:pt x="204" y="112"/>
                    </a:cubicBezTo>
                    <a:cubicBezTo>
                      <a:pt x="204" y="113"/>
                      <a:pt x="204" y="113"/>
                      <a:pt x="204" y="113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69" name="Freeform 203"/>
              <p:cNvSpPr>
                <a:spLocks noEditPoints="1"/>
              </p:cNvSpPr>
              <p:nvPr/>
            </p:nvSpPr>
            <p:spPr bwMode="auto">
              <a:xfrm>
                <a:off x="6459" y="-3379"/>
                <a:ext cx="445" cy="494"/>
              </a:xfrm>
              <a:custGeom>
                <a:avLst/>
                <a:gdLst>
                  <a:gd name="T0" fmla="*/ 80 w 188"/>
                  <a:gd name="T1" fmla="*/ 58 h 209"/>
                  <a:gd name="T2" fmla="*/ 109 w 188"/>
                  <a:gd name="T3" fmla="*/ 23 h 209"/>
                  <a:gd name="T4" fmla="*/ 105 w 188"/>
                  <a:gd name="T5" fmla="*/ 19 h 209"/>
                  <a:gd name="T6" fmla="*/ 78 w 188"/>
                  <a:gd name="T7" fmla="*/ 57 h 209"/>
                  <a:gd name="T8" fmla="*/ 93 w 188"/>
                  <a:gd name="T9" fmla="*/ 68 h 209"/>
                  <a:gd name="T10" fmla="*/ 132 w 188"/>
                  <a:gd name="T11" fmla="*/ 50 h 209"/>
                  <a:gd name="T12" fmla="*/ 130 w 188"/>
                  <a:gd name="T13" fmla="*/ 45 h 209"/>
                  <a:gd name="T14" fmla="*/ 90 w 188"/>
                  <a:gd name="T15" fmla="*/ 66 h 209"/>
                  <a:gd name="T16" fmla="*/ 154 w 188"/>
                  <a:gd name="T17" fmla="*/ 145 h 209"/>
                  <a:gd name="T18" fmla="*/ 141 w 188"/>
                  <a:gd name="T19" fmla="*/ 146 h 209"/>
                  <a:gd name="T20" fmla="*/ 105 w 188"/>
                  <a:gd name="T21" fmla="*/ 150 h 209"/>
                  <a:gd name="T22" fmla="*/ 71 w 188"/>
                  <a:gd name="T23" fmla="*/ 107 h 209"/>
                  <a:gd name="T24" fmla="*/ 86 w 188"/>
                  <a:gd name="T25" fmla="*/ 93 h 209"/>
                  <a:gd name="T26" fmla="*/ 82 w 188"/>
                  <a:gd name="T27" fmla="*/ 80 h 209"/>
                  <a:gd name="T28" fmla="*/ 51 w 188"/>
                  <a:gd name="T29" fmla="*/ 50 h 209"/>
                  <a:gd name="T30" fmla="*/ 39 w 188"/>
                  <a:gd name="T31" fmla="*/ 51 h 209"/>
                  <a:gd name="T32" fmla="*/ 26 w 188"/>
                  <a:gd name="T33" fmla="*/ 65 h 209"/>
                  <a:gd name="T34" fmla="*/ 148 w 188"/>
                  <a:gd name="T35" fmla="*/ 209 h 209"/>
                  <a:gd name="T36" fmla="*/ 171 w 188"/>
                  <a:gd name="T37" fmla="*/ 201 h 209"/>
                  <a:gd name="T38" fmla="*/ 188 w 188"/>
                  <a:gd name="T39" fmla="*/ 180 h 209"/>
                  <a:gd name="T40" fmla="*/ 43 w 188"/>
                  <a:gd name="T41" fmla="*/ 55 h 209"/>
                  <a:gd name="T42" fmla="*/ 47 w 188"/>
                  <a:gd name="T43" fmla="*/ 54 h 209"/>
                  <a:gd name="T44" fmla="*/ 77 w 188"/>
                  <a:gd name="T45" fmla="*/ 84 h 209"/>
                  <a:gd name="T46" fmla="*/ 81 w 188"/>
                  <a:gd name="T47" fmla="*/ 89 h 209"/>
                  <a:gd name="T48" fmla="*/ 36 w 188"/>
                  <a:gd name="T49" fmla="*/ 63 h 209"/>
                  <a:gd name="T50" fmla="*/ 167 w 188"/>
                  <a:gd name="T51" fmla="*/ 197 h 209"/>
                  <a:gd name="T52" fmla="*/ 69 w 188"/>
                  <a:gd name="T53" fmla="*/ 160 h 209"/>
                  <a:gd name="T54" fmla="*/ 32 w 188"/>
                  <a:gd name="T55" fmla="*/ 67 h 209"/>
                  <a:gd name="T56" fmla="*/ 66 w 188"/>
                  <a:gd name="T57" fmla="*/ 103 h 209"/>
                  <a:gd name="T58" fmla="*/ 102 w 188"/>
                  <a:gd name="T59" fmla="*/ 155 h 209"/>
                  <a:gd name="T60" fmla="*/ 132 w 188"/>
                  <a:gd name="T61" fmla="*/ 163 h 209"/>
                  <a:gd name="T62" fmla="*/ 181 w 188"/>
                  <a:gd name="T63" fmla="*/ 183 h 209"/>
                  <a:gd name="T64" fmla="*/ 136 w 188"/>
                  <a:gd name="T65" fmla="*/ 159 h 209"/>
                  <a:gd name="T66" fmla="*/ 150 w 188"/>
                  <a:gd name="T67" fmla="*/ 150 h 209"/>
                  <a:gd name="T68" fmla="*/ 181 w 188"/>
                  <a:gd name="T69" fmla="*/ 179 h 209"/>
                  <a:gd name="T70" fmla="*/ 181 w 188"/>
                  <a:gd name="T71" fmla="*/ 183 h 209"/>
                  <a:gd name="T72" fmla="*/ 65 w 188"/>
                  <a:gd name="T73" fmla="*/ 47 h 209"/>
                  <a:gd name="T74" fmla="*/ 80 w 188"/>
                  <a:gd name="T75" fmla="*/ 4 h 209"/>
                  <a:gd name="T76" fmla="*/ 74 w 188"/>
                  <a:gd name="T77" fmla="*/ 2 h 209"/>
                  <a:gd name="T78" fmla="*/ 64 w 188"/>
                  <a:gd name="T79" fmla="*/ 47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8" h="209">
                    <a:moveTo>
                      <a:pt x="78" y="57"/>
                    </a:moveTo>
                    <a:cubicBezTo>
                      <a:pt x="79" y="57"/>
                      <a:pt x="80" y="58"/>
                      <a:pt x="80" y="58"/>
                    </a:cubicBezTo>
                    <a:cubicBezTo>
                      <a:pt x="81" y="58"/>
                      <a:pt x="82" y="57"/>
                      <a:pt x="83" y="56"/>
                    </a:cubicBezTo>
                    <a:cubicBezTo>
                      <a:pt x="109" y="23"/>
                      <a:pt x="109" y="23"/>
                      <a:pt x="109" y="23"/>
                    </a:cubicBezTo>
                    <a:cubicBezTo>
                      <a:pt x="110" y="22"/>
                      <a:pt x="110" y="20"/>
                      <a:pt x="109" y="19"/>
                    </a:cubicBezTo>
                    <a:cubicBezTo>
                      <a:pt x="108" y="18"/>
                      <a:pt x="106" y="18"/>
                      <a:pt x="105" y="19"/>
                    </a:cubicBezTo>
                    <a:cubicBezTo>
                      <a:pt x="78" y="53"/>
                      <a:pt x="78" y="53"/>
                      <a:pt x="78" y="53"/>
                    </a:cubicBezTo>
                    <a:cubicBezTo>
                      <a:pt x="77" y="54"/>
                      <a:pt x="77" y="56"/>
                      <a:pt x="78" y="57"/>
                    </a:cubicBezTo>
                    <a:close/>
                    <a:moveTo>
                      <a:pt x="90" y="66"/>
                    </a:moveTo>
                    <a:cubicBezTo>
                      <a:pt x="90" y="67"/>
                      <a:pt x="91" y="68"/>
                      <a:pt x="93" y="68"/>
                    </a:cubicBezTo>
                    <a:cubicBezTo>
                      <a:pt x="93" y="68"/>
                      <a:pt x="93" y="68"/>
                      <a:pt x="94" y="68"/>
                    </a:cubicBezTo>
                    <a:cubicBezTo>
                      <a:pt x="132" y="50"/>
                      <a:pt x="132" y="50"/>
                      <a:pt x="132" y="50"/>
                    </a:cubicBezTo>
                    <a:cubicBezTo>
                      <a:pt x="134" y="50"/>
                      <a:pt x="134" y="48"/>
                      <a:pt x="134" y="46"/>
                    </a:cubicBezTo>
                    <a:cubicBezTo>
                      <a:pt x="133" y="45"/>
                      <a:pt x="131" y="44"/>
                      <a:pt x="130" y="45"/>
                    </a:cubicBezTo>
                    <a:cubicBezTo>
                      <a:pt x="91" y="62"/>
                      <a:pt x="91" y="62"/>
                      <a:pt x="91" y="62"/>
                    </a:cubicBezTo>
                    <a:cubicBezTo>
                      <a:pt x="90" y="63"/>
                      <a:pt x="89" y="65"/>
                      <a:pt x="90" y="66"/>
                    </a:cubicBezTo>
                    <a:close/>
                    <a:moveTo>
                      <a:pt x="185" y="174"/>
                    </a:moveTo>
                    <a:cubicBezTo>
                      <a:pt x="154" y="145"/>
                      <a:pt x="154" y="145"/>
                      <a:pt x="154" y="145"/>
                    </a:cubicBezTo>
                    <a:cubicBezTo>
                      <a:pt x="154" y="145"/>
                      <a:pt x="154" y="145"/>
                      <a:pt x="154" y="145"/>
                    </a:cubicBezTo>
                    <a:cubicBezTo>
                      <a:pt x="150" y="142"/>
                      <a:pt x="144" y="142"/>
                      <a:pt x="141" y="146"/>
                    </a:cubicBezTo>
                    <a:cubicBezTo>
                      <a:pt x="127" y="160"/>
                      <a:pt x="127" y="160"/>
                      <a:pt x="127" y="160"/>
                    </a:cubicBezTo>
                    <a:cubicBezTo>
                      <a:pt x="124" y="163"/>
                      <a:pt x="120" y="161"/>
                      <a:pt x="105" y="150"/>
                    </a:cubicBezTo>
                    <a:cubicBezTo>
                      <a:pt x="95" y="142"/>
                      <a:pt x="85" y="133"/>
                      <a:pt x="78" y="124"/>
                    </a:cubicBezTo>
                    <a:cubicBezTo>
                      <a:pt x="70" y="115"/>
                      <a:pt x="68" y="110"/>
                      <a:pt x="71" y="107"/>
                    </a:cubicBezTo>
                    <a:cubicBezTo>
                      <a:pt x="74" y="104"/>
                      <a:pt x="74" y="104"/>
                      <a:pt x="74" y="104"/>
                    </a:cubicBezTo>
                    <a:cubicBezTo>
                      <a:pt x="86" y="93"/>
                      <a:pt x="86" y="93"/>
                      <a:pt x="86" y="93"/>
                    </a:cubicBezTo>
                    <a:cubicBezTo>
                      <a:pt x="86" y="93"/>
                      <a:pt x="86" y="92"/>
                      <a:pt x="86" y="92"/>
                    </a:cubicBezTo>
                    <a:cubicBezTo>
                      <a:pt x="90" y="87"/>
                      <a:pt x="84" y="82"/>
                      <a:pt x="82" y="80"/>
                    </a:cubicBezTo>
                    <a:cubicBezTo>
                      <a:pt x="82" y="80"/>
                      <a:pt x="82" y="80"/>
                      <a:pt x="82" y="80"/>
                    </a:cubicBezTo>
                    <a:cubicBezTo>
                      <a:pt x="82" y="80"/>
                      <a:pt x="52" y="51"/>
                      <a:pt x="51" y="50"/>
                    </a:cubicBezTo>
                    <a:cubicBezTo>
                      <a:pt x="51" y="50"/>
                      <a:pt x="51" y="50"/>
                      <a:pt x="51" y="50"/>
                    </a:cubicBezTo>
                    <a:cubicBezTo>
                      <a:pt x="47" y="47"/>
                      <a:pt x="42" y="47"/>
                      <a:pt x="39" y="51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26" y="65"/>
                      <a:pt x="26" y="65"/>
                      <a:pt x="26" y="65"/>
                    </a:cubicBezTo>
                    <a:cubicBezTo>
                      <a:pt x="25" y="65"/>
                      <a:pt x="0" y="102"/>
                      <a:pt x="65" y="165"/>
                    </a:cubicBezTo>
                    <a:cubicBezTo>
                      <a:pt x="102" y="201"/>
                      <a:pt x="130" y="209"/>
                      <a:pt x="148" y="209"/>
                    </a:cubicBezTo>
                    <a:cubicBezTo>
                      <a:pt x="148" y="209"/>
                      <a:pt x="149" y="209"/>
                      <a:pt x="150" y="209"/>
                    </a:cubicBezTo>
                    <a:cubicBezTo>
                      <a:pt x="161" y="208"/>
                      <a:pt x="168" y="204"/>
                      <a:pt x="171" y="201"/>
                    </a:cubicBezTo>
                    <a:cubicBezTo>
                      <a:pt x="185" y="187"/>
                      <a:pt x="185" y="187"/>
                      <a:pt x="185" y="187"/>
                    </a:cubicBezTo>
                    <a:cubicBezTo>
                      <a:pt x="187" y="185"/>
                      <a:pt x="188" y="183"/>
                      <a:pt x="188" y="180"/>
                    </a:cubicBezTo>
                    <a:cubicBezTo>
                      <a:pt x="188" y="178"/>
                      <a:pt x="187" y="176"/>
                      <a:pt x="185" y="174"/>
                    </a:cubicBezTo>
                    <a:close/>
                    <a:moveTo>
                      <a:pt x="43" y="55"/>
                    </a:moveTo>
                    <a:cubicBezTo>
                      <a:pt x="44" y="54"/>
                      <a:pt x="45" y="54"/>
                      <a:pt x="45" y="54"/>
                    </a:cubicBezTo>
                    <a:cubicBezTo>
                      <a:pt x="46" y="54"/>
                      <a:pt x="46" y="54"/>
                      <a:pt x="47" y="54"/>
                    </a:cubicBezTo>
                    <a:cubicBezTo>
                      <a:pt x="47" y="54"/>
                      <a:pt x="47" y="54"/>
                      <a:pt x="47" y="54"/>
                    </a:cubicBezTo>
                    <a:cubicBezTo>
                      <a:pt x="48" y="56"/>
                      <a:pt x="54" y="62"/>
                      <a:pt x="77" y="84"/>
                    </a:cubicBezTo>
                    <a:cubicBezTo>
                      <a:pt x="77" y="84"/>
                      <a:pt x="78" y="84"/>
                      <a:pt x="78" y="84"/>
                    </a:cubicBezTo>
                    <a:cubicBezTo>
                      <a:pt x="81" y="88"/>
                      <a:pt x="81" y="89"/>
                      <a:pt x="81" y="89"/>
                    </a:cubicBezTo>
                    <a:cubicBezTo>
                      <a:pt x="72" y="98"/>
                      <a:pt x="72" y="98"/>
                      <a:pt x="72" y="98"/>
                    </a:cubicBezTo>
                    <a:cubicBezTo>
                      <a:pt x="66" y="92"/>
                      <a:pt x="42" y="69"/>
                      <a:pt x="36" y="63"/>
                    </a:cubicBezTo>
                    <a:lnTo>
                      <a:pt x="43" y="55"/>
                    </a:lnTo>
                    <a:close/>
                    <a:moveTo>
                      <a:pt x="167" y="197"/>
                    </a:moveTo>
                    <a:cubicBezTo>
                      <a:pt x="165" y="199"/>
                      <a:pt x="159" y="202"/>
                      <a:pt x="149" y="203"/>
                    </a:cubicBezTo>
                    <a:cubicBezTo>
                      <a:pt x="136" y="203"/>
                      <a:pt x="108" y="198"/>
                      <a:pt x="69" y="160"/>
                    </a:cubicBezTo>
                    <a:cubicBezTo>
                      <a:pt x="18" y="111"/>
                      <a:pt x="24" y="77"/>
                      <a:pt x="30" y="69"/>
                    </a:cubicBezTo>
                    <a:cubicBezTo>
                      <a:pt x="32" y="67"/>
                      <a:pt x="32" y="67"/>
                      <a:pt x="32" y="67"/>
                    </a:cubicBezTo>
                    <a:cubicBezTo>
                      <a:pt x="35" y="70"/>
                      <a:pt x="44" y="78"/>
                      <a:pt x="68" y="102"/>
                    </a:cubicBezTo>
                    <a:cubicBezTo>
                      <a:pt x="66" y="103"/>
                      <a:pt x="66" y="103"/>
                      <a:pt x="66" y="103"/>
                    </a:cubicBezTo>
                    <a:cubicBezTo>
                      <a:pt x="59" y="111"/>
                      <a:pt x="68" y="122"/>
                      <a:pt x="73" y="128"/>
                    </a:cubicBezTo>
                    <a:cubicBezTo>
                      <a:pt x="81" y="137"/>
                      <a:pt x="91" y="147"/>
                      <a:pt x="102" y="155"/>
                    </a:cubicBezTo>
                    <a:cubicBezTo>
                      <a:pt x="114" y="164"/>
                      <a:pt x="124" y="172"/>
                      <a:pt x="132" y="164"/>
                    </a:cubicBezTo>
                    <a:cubicBezTo>
                      <a:pt x="132" y="163"/>
                      <a:pt x="132" y="163"/>
                      <a:pt x="132" y="163"/>
                    </a:cubicBezTo>
                    <a:cubicBezTo>
                      <a:pt x="139" y="169"/>
                      <a:pt x="161" y="191"/>
                      <a:pt x="167" y="197"/>
                    </a:cubicBezTo>
                    <a:close/>
                    <a:moveTo>
                      <a:pt x="181" y="183"/>
                    </a:moveTo>
                    <a:cubicBezTo>
                      <a:pt x="171" y="193"/>
                      <a:pt x="171" y="193"/>
                      <a:pt x="171" y="193"/>
                    </a:cubicBezTo>
                    <a:cubicBezTo>
                      <a:pt x="148" y="170"/>
                      <a:pt x="140" y="162"/>
                      <a:pt x="136" y="159"/>
                    </a:cubicBezTo>
                    <a:cubicBezTo>
                      <a:pt x="145" y="150"/>
                      <a:pt x="145" y="150"/>
                      <a:pt x="145" y="150"/>
                    </a:cubicBezTo>
                    <a:cubicBezTo>
                      <a:pt x="146" y="149"/>
                      <a:pt x="148" y="149"/>
                      <a:pt x="150" y="150"/>
                    </a:cubicBezTo>
                    <a:cubicBezTo>
                      <a:pt x="150" y="150"/>
                      <a:pt x="150" y="150"/>
                      <a:pt x="150" y="150"/>
                    </a:cubicBezTo>
                    <a:cubicBezTo>
                      <a:pt x="181" y="179"/>
                      <a:pt x="181" y="179"/>
                      <a:pt x="181" y="179"/>
                    </a:cubicBezTo>
                    <a:cubicBezTo>
                      <a:pt x="181" y="179"/>
                      <a:pt x="182" y="180"/>
                      <a:pt x="182" y="180"/>
                    </a:cubicBezTo>
                    <a:cubicBezTo>
                      <a:pt x="182" y="181"/>
                      <a:pt x="181" y="182"/>
                      <a:pt x="181" y="183"/>
                    </a:cubicBezTo>
                    <a:close/>
                    <a:moveTo>
                      <a:pt x="64" y="47"/>
                    </a:moveTo>
                    <a:cubicBezTo>
                      <a:pt x="64" y="47"/>
                      <a:pt x="65" y="47"/>
                      <a:pt x="65" y="47"/>
                    </a:cubicBezTo>
                    <a:cubicBezTo>
                      <a:pt x="66" y="47"/>
                      <a:pt x="68" y="47"/>
                      <a:pt x="68" y="45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80" y="3"/>
                      <a:pt x="79" y="1"/>
                      <a:pt x="78" y="0"/>
                    </a:cubicBezTo>
                    <a:cubicBezTo>
                      <a:pt x="76" y="0"/>
                      <a:pt x="74" y="1"/>
                      <a:pt x="74" y="2"/>
                    </a:cubicBezTo>
                    <a:cubicBezTo>
                      <a:pt x="62" y="44"/>
                      <a:pt x="62" y="44"/>
                      <a:pt x="62" y="44"/>
                    </a:cubicBezTo>
                    <a:cubicBezTo>
                      <a:pt x="62" y="45"/>
                      <a:pt x="63" y="47"/>
                      <a:pt x="64" y="47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70" name="Freeform 204"/>
              <p:cNvSpPr>
                <a:spLocks noEditPoints="1"/>
              </p:cNvSpPr>
              <p:nvPr/>
            </p:nvSpPr>
            <p:spPr bwMode="auto">
              <a:xfrm>
                <a:off x="5856" y="-3367"/>
                <a:ext cx="267" cy="470"/>
              </a:xfrm>
              <a:custGeom>
                <a:avLst/>
                <a:gdLst>
                  <a:gd name="T0" fmla="*/ 22 w 113"/>
                  <a:gd name="T1" fmla="*/ 73 h 199"/>
                  <a:gd name="T2" fmla="*/ 41 w 113"/>
                  <a:gd name="T3" fmla="*/ 60 h 199"/>
                  <a:gd name="T4" fmla="*/ 41 w 113"/>
                  <a:gd name="T5" fmla="*/ 54 h 199"/>
                  <a:gd name="T6" fmla="*/ 22 w 113"/>
                  <a:gd name="T7" fmla="*/ 49 h 199"/>
                  <a:gd name="T8" fmla="*/ 44 w 113"/>
                  <a:gd name="T9" fmla="*/ 46 h 199"/>
                  <a:gd name="T10" fmla="*/ 22 w 113"/>
                  <a:gd name="T11" fmla="*/ 43 h 199"/>
                  <a:gd name="T12" fmla="*/ 22 w 113"/>
                  <a:gd name="T13" fmla="*/ 37 h 199"/>
                  <a:gd name="T14" fmla="*/ 44 w 113"/>
                  <a:gd name="T15" fmla="*/ 34 h 199"/>
                  <a:gd name="T16" fmla="*/ 24 w 113"/>
                  <a:gd name="T17" fmla="*/ 31 h 199"/>
                  <a:gd name="T18" fmla="*/ 90 w 113"/>
                  <a:gd name="T19" fmla="*/ 31 h 199"/>
                  <a:gd name="T20" fmla="*/ 69 w 113"/>
                  <a:gd name="T21" fmla="*/ 34 h 199"/>
                  <a:gd name="T22" fmla="*/ 91 w 113"/>
                  <a:gd name="T23" fmla="*/ 37 h 199"/>
                  <a:gd name="T24" fmla="*/ 91 w 113"/>
                  <a:gd name="T25" fmla="*/ 43 h 199"/>
                  <a:gd name="T26" fmla="*/ 69 w 113"/>
                  <a:gd name="T27" fmla="*/ 46 h 199"/>
                  <a:gd name="T28" fmla="*/ 91 w 113"/>
                  <a:gd name="T29" fmla="*/ 49 h 199"/>
                  <a:gd name="T30" fmla="*/ 72 w 113"/>
                  <a:gd name="T31" fmla="*/ 54 h 199"/>
                  <a:gd name="T32" fmla="*/ 72 w 113"/>
                  <a:gd name="T33" fmla="*/ 60 h 199"/>
                  <a:gd name="T34" fmla="*/ 91 w 113"/>
                  <a:gd name="T35" fmla="*/ 73 h 199"/>
                  <a:gd name="T36" fmla="*/ 97 w 113"/>
                  <a:gd name="T37" fmla="*/ 73 h 199"/>
                  <a:gd name="T38" fmla="*/ 57 w 113"/>
                  <a:gd name="T39" fmla="*/ 0 h 199"/>
                  <a:gd name="T40" fmla="*/ 16 w 113"/>
                  <a:gd name="T41" fmla="*/ 73 h 199"/>
                  <a:gd name="T42" fmla="*/ 27 w 113"/>
                  <a:gd name="T43" fmla="*/ 81 h 199"/>
                  <a:gd name="T44" fmla="*/ 27 w 113"/>
                  <a:gd name="T45" fmla="*/ 87 h 199"/>
                  <a:gd name="T46" fmla="*/ 90 w 113"/>
                  <a:gd name="T47" fmla="*/ 84 h 199"/>
                  <a:gd name="T48" fmla="*/ 27 w 113"/>
                  <a:gd name="T49" fmla="*/ 81 h 199"/>
                  <a:gd name="T50" fmla="*/ 113 w 113"/>
                  <a:gd name="T51" fmla="*/ 88 h 199"/>
                  <a:gd name="T52" fmla="*/ 91 w 113"/>
                  <a:gd name="T53" fmla="*/ 88 h 199"/>
                  <a:gd name="T54" fmla="*/ 57 w 113"/>
                  <a:gd name="T55" fmla="*/ 138 h 199"/>
                  <a:gd name="T56" fmla="*/ 22 w 113"/>
                  <a:gd name="T57" fmla="*/ 88 h 199"/>
                  <a:gd name="T58" fmla="*/ 0 w 113"/>
                  <a:gd name="T59" fmla="*/ 88 h 199"/>
                  <a:gd name="T60" fmla="*/ 46 w 113"/>
                  <a:gd name="T61" fmla="*/ 159 h 199"/>
                  <a:gd name="T62" fmla="*/ 17 w 113"/>
                  <a:gd name="T63" fmla="*/ 178 h 199"/>
                  <a:gd name="T64" fmla="*/ 17 w 113"/>
                  <a:gd name="T65" fmla="*/ 199 h 199"/>
                  <a:gd name="T66" fmla="*/ 107 w 113"/>
                  <a:gd name="T67" fmla="*/ 188 h 199"/>
                  <a:gd name="T68" fmla="*/ 68 w 113"/>
                  <a:gd name="T69" fmla="*/ 178 h 199"/>
                  <a:gd name="T70" fmla="*/ 113 w 113"/>
                  <a:gd name="T71" fmla="*/ 110 h 199"/>
                  <a:gd name="T72" fmla="*/ 96 w 113"/>
                  <a:gd name="T73" fmla="*/ 184 h 199"/>
                  <a:gd name="T74" fmla="*/ 96 w 113"/>
                  <a:gd name="T75" fmla="*/ 193 h 199"/>
                  <a:gd name="T76" fmla="*/ 12 w 113"/>
                  <a:gd name="T77" fmla="*/ 188 h 199"/>
                  <a:gd name="T78" fmla="*/ 49 w 113"/>
                  <a:gd name="T79" fmla="*/ 184 h 199"/>
                  <a:gd name="T80" fmla="*/ 52 w 113"/>
                  <a:gd name="T81" fmla="*/ 156 h 199"/>
                  <a:gd name="T82" fmla="*/ 6 w 113"/>
                  <a:gd name="T83" fmla="*/ 110 h 199"/>
                  <a:gd name="T84" fmla="*/ 11 w 113"/>
                  <a:gd name="T85" fmla="*/ 83 h 199"/>
                  <a:gd name="T86" fmla="*/ 16 w 113"/>
                  <a:gd name="T87" fmla="*/ 110 h 199"/>
                  <a:gd name="T88" fmla="*/ 97 w 113"/>
                  <a:gd name="T89" fmla="*/ 110 h 199"/>
                  <a:gd name="T90" fmla="*/ 102 w 113"/>
                  <a:gd name="T91" fmla="*/ 83 h 199"/>
                  <a:gd name="T92" fmla="*/ 107 w 113"/>
                  <a:gd name="T93" fmla="*/ 110 h 199"/>
                  <a:gd name="T94" fmla="*/ 62 w 113"/>
                  <a:gd name="T95" fmla="*/ 156 h 199"/>
                  <a:gd name="T96" fmla="*/ 65 w 113"/>
                  <a:gd name="T97" fmla="*/ 184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13" h="199">
                    <a:moveTo>
                      <a:pt x="19" y="76"/>
                    </a:moveTo>
                    <a:cubicBezTo>
                      <a:pt x="21" y="76"/>
                      <a:pt x="22" y="75"/>
                      <a:pt x="22" y="73"/>
                    </a:cubicBezTo>
                    <a:cubicBezTo>
                      <a:pt x="22" y="60"/>
                      <a:pt x="22" y="60"/>
                      <a:pt x="22" y="60"/>
                    </a:cubicBezTo>
                    <a:cubicBezTo>
                      <a:pt x="41" y="60"/>
                      <a:pt x="41" y="60"/>
                      <a:pt x="41" y="60"/>
                    </a:cubicBezTo>
                    <a:cubicBezTo>
                      <a:pt x="43" y="60"/>
                      <a:pt x="44" y="59"/>
                      <a:pt x="44" y="57"/>
                    </a:cubicBezTo>
                    <a:cubicBezTo>
                      <a:pt x="44" y="55"/>
                      <a:pt x="43" y="54"/>
                      <a:pt x="41" y="54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49"/>
                      <a:pt x="22" y="49"/>
                      <a:pt x="22" y="49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43" y="49"/>
                      <a:pt x="44" y="47"/>
                      <a:pt x="44" y="46"/>
                    </a:cubicBezTo>
                    <a:cubicBezTo>
                      <a:pt x="44" y="44"/>
                      <a:pt x="43" y="43"/>
                      <a:pt x="41" y="43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2" y="39"/>
                      <a:pt x="22" y="38"/>
                      <a:pt x="22" y="37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43" y="37"/>
                      <a:pt x="44" y="36"/>
                      <a:pt x="44" y="34"/>
                    </a:cubicBezTo>
                    <a:cubicBezTo>
                      <a:pt x="44" y="33"/>
                      <a:pt x="43" y="31"/>
                      <a:pt x="41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7" y="17"/>
                      <a:pt x="41" y="6"/>
                      <a:pt x="57" y="6"/>
                    </a:cubicBezTo>
                    <a:cubicBezTo>
                      <a:pt x="73" y="6"/>
                      <a:pt x="86" y="17"/>
                      <a:pt x="90" y="31"/>
                    </a:cubicBezTo>
                    <a:cubicBezTo>
                      <a:pt x="72" y="31"/>
                      <a:pt x="72" y="31"/>
                      <a:pt x="72" y="31"/>
                    </a:cubicBezTo>
                    <a:cubicBezTo>
                      <a:pt x="70" y="31"/>
                      <a:pt x="69" y="33"/>
                      <a:pt x="69" y="34"/>
                    </a:cubicBezTo>
                    <a:cubicBezTo>
                      <a:pt x="69" y="36"/>
                      <a:pt x="70" y="37"/>
                      <a:pt x="72" y="37"/>
                    </a:cubicBezTo>
                    <a:cubicBezTo>
                      <a:pt x="91" y="37"/>
                      <a:pt x="91" y="37"/>
                      <a:pt x="91" y="37"/>
                    </a:cubicBezTo>
                    <a:cubicBezTo>
                      <a:pt x="91" y="38"/>
                      <a:pt x="91" y="39"/>
                      <a:pt x="91" y="40"/>
                    </a:cubicBezTo>
                    <a:cubicBezTo>
                      <a:pt x="91" y="43"/>
                      <a:pt x="91" y="43"/>
                      <a:pt x="91" y="43"/>
                    </a:cubicBezTo>
                    <a:cubicBezTo>
                      <a:pt x="72" y="43"/>
                      <a:pt x="72" y="43"/>
                      <a:pt x="72" y="43"/>
                    </a:cubicBezTo>
                    <a:cubicBezTo>
                      <a:pt x="70" y="43"/>
                      <a:pt x="69" y="44"/>
                      <a:pt x="69" y="46"/>
                    </a:cubicBezTo>
                    <a:cubicBezTo>
                      <a:pt x="69" y="47"/>
                      <a:pt x="70" y="49"/>
                      <a:pt x="72" y="49"/>
                    </a:cubicBezTo>
                    <a:cubicBezTo>
                      <a:pt x="91" y="49"/>
                      <a:pt x="91" y="49"/>
                      <a:pt x="91" y="49"/>
                    </a:cubicBezTo>
                    <a:cubicBezTo>
                      <a:pt x="91" y="54"/>
                      <a:pt x="91" y="54"/>
                      <a:pt x="91" y="54"/>
                    </a:cubicBezTo>
                    <a:cubicBezTo>
                      <a:pt x="72" y="54"/>
                      <a:pt x="72" y="54"/>
                      <a:pt x="72" y="54"/>
                    </a:cubicBezTo>
                    <a:cubicBezTo>
                      <a:pt x="70" y="54"/>
                      <a:pt x="69" y="55"/>
                      <a:pt x="69" y="57"/>
                    </a:cubicBezTo>
                    <a:cubicBezTo>
                      <a:pt x="69" y="59"/>
                      <a:pt x="70" y="60"/>
                      <a:pt x="72" y="60"/>
                    </a:cubicBezTo>
                    <a:cubicBezTo>
                      <a:pt x="91" y="60"/>
                      <a:pt x="91" y="60"/>
                      <a:pt x="91" y="60"/>
                    </a:cubicBezTo>
                    <a:cubicBezTo>
                      <a:pt x="91" y="73"/>
                      <a:pt x="91" y="73"/>
                      <a:pt x="91" y="73"/>
                    </a:cubicBezTo>
                    <a:cubicBezTo>
                      <a:pt x="91" y="75"/>
                      <a:pt x="93" y="76"/>
                      <a:pt x="94" y="76"/>
                    </a:cubicBezTo>
                    <a:cubicBezTo>
                      <a:pt x="96" y="76"/>
                      <a:pt x="97" y="75"/>
                      <a:pt x="97" y="73"/>
                    </a:cubicBezTo>
                    <a:cubicBezTo>
                      <a:pt x="97" y="40"/>
                      <a:pt x="97" y="40"/>
                      <a:pt x="97" y="40"/>
                    </a:cubicBezTo>
                    <a:cubicBezTo>
                      <a:pt x="97" y="18"/>
                      <a:pt x="79" y="0"/>
                      <a:pt x="57" y="0"/>
                    </a:cubicBezTo>
                    <a:cubicBezTo>
                      <a:pt x="34" y="0"/>
                      <a:pt x="16" y="18"/>
                      <a:pt x="16" y="40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5"/>
                      <a:pt x="18" y="76"/>
                      <a:pt x="19" y="76"/>
                    </a:cubicBezTo>
                    <a:close/>
                    <a:moveTo>
                      <a:pt x="27" y="81"/>
                    </a:moveTo>
                    <a:cubicBezTo>
                      <a:pt x="25" y="81"/>
                      <a:pt x="24" y="82"/>
                      <a:pt x="24" y="84"/>
                    </a:cubicBezTo>
                    <a:cubicBezTo>
                      <a:pt x="24" y="86"/>
                      <a:pt x="25" y="87"/>
                      <a:pt x="27" y="87"/>
                    </a:cubicBezTo>
                    <a:cubicBezTo>
                      <a:pt x="87" y="87"/>
                      <a:pt x="87" y="87"/>
                      <a:pt x="87" y="87"/>
                    </a:cubicBezTo>
                    <a:cubicBezTo>
                      <a:pt x="88" y="87"/>
                      <a:pt x="90" y="86"/>
                      <a:pt x="90" y="84"/>
                    </a:cubicBezTo>
                    <a:cubicBezTo>
                      <a:pt x="90" y="82"/>
                      <a:pt x="88" y="81"/>
                      <a:pt x="87" y="81"/>
                    </a:cubicBezTo>
                    <a:lnTo>
                      <a:pt x="27" y="81"/>
                    </a:lnTo>
                    <a:close/>
                    <a:moveTo>
                      <a:pt x="113" y="110"/>
                    </a:moveTo>
                    <a:cubicBezTo>
                      <a:pt x="113" y="88"/>
                      <a:pt x="113" y="88"/>
                      <a:pt x="113" y="88"/>
                    </a:cubicBezTo>
                    <a:cubicBezTo>
                      <a:pt x="113" y="82"/>
                      <a:pt x="108" y="77"/>
                      <a:pt x="102" y="77"/>
                    </a:cubicBezTo>
                    <a:cubicBezTo>
                      <a:pt x="96" y="77"/>
                      <a:pt x="91" y="82"/>
                      <a:pt x="91" y="88"/>
                    </a:cubicBezTo>
                    <a:cubicBezTo>
                      <a:pt x="91" y="110"/>
                      <a:pt x="91" y="110"/>
                      <a:pt x="91" y="110"/>
                    </a:cubicBezTo>
                    <a:cubicBezTo>
                      <a:pt x="91" y="110"/>
                      <a:pt x="86" y="138"/>
                      <a:pt x="57" y="138"/>
                    </a:cubicBezTo>
                    <a:cubicBezTo>
                      <a:pt x="27" y="138"/>
                      <a:pt x="22" y="110"/>
                      <a:pt x="22" y="110"/>
                    </a:cubicBezTo>
                    <a:cubicBezTo>
                      <a:pt x="22" y="88"/>
                      <a:pt x="22" y="88"/>
                      <a:pt x="22" y="88"/>
                    </a:cubicBezTo>
                    <a:cubicBezTo>
                      <a:pt x="22" y="82"/>
                      <a:pt x="17" y="77"/>
                      <a:pt x="11" y="77"/>
                    </a:cubicBezTo>
                    <a:cubicBezTo>
                      <a:pt x="5" y="77"/>
                      <a:pt x="0" y="82"/>
                      <a:pt x="0" y="88"/>
                    </a:cubicBezTo>
                    <a:cubicBezTo>
                      <a:pt x="0" y="110"/>
                      <a:pt x="0" y="110"/>
                      <a:pt x="0" y="110"/>
                    </a:cubicBezTo>
                    <a:cubicBezTo>
                      <a:pt x="0" y="124"/>
                      <a:pt x="14" y="153"/>
                      <a:pt x="46" y="159"/>
                    </a:cubicBezTo>
                    <a:cubicBezTo>
                      <a:pt x="46" y="178"/>
                      <a:pt x="46" y="178"/>
                      <a:pt x="46" y="178"/>
                    </a:cubicBezTo>
                    <a:cubicBezTo>
                      <a:pt x="17" y="178"/>
                      <a:pt x="17" y="178"/>
                      <a:pt x="17" y="178"/>
                    </a:cubicBezTo>
                    <a:cubicBezTo>
                      <a:pt x="11" y="178"/>
                      <a:pt x="6" y="182"/>
                      <a:pt x="6" y="188"/>
                    </a:cubicBezTo>
                    <a:cubicBezTo>
                      <a:pt x="6" y="194"/>
                      <a:pt x="11" y="199"/>
                      <a:pt x="17" y="199"/>
                    </a:cubicBezTo>
                    <a:cubicBezTo>
                      <a:pt x="96" y="199"/>
                      <a:pt x="96" y="199"/>
                      <a:pt x="96" y="199"/>
                    </a:cubicBezTo>
                    <a:cubicBezTo>
                      <a:pt x="102" y="199"/>
                      <a:pt x="107" y="194"/>
                      <a:pt x="107" y="188"/>
                    </a:cubicBezTo>
                    <a:cubicBezTo>
                      <a:pt x="107" y="182"/>
                      <a:pt x="102" y="178"/>
                      <a:pt x="96" y="178"/>
                    </a:cubicBezTo>
                    <a:cubicBezTo>
                      <a:pt x="68" y="178"/>
                      <a:pt x="68" y="178"/>
                      <a:pt x="68" y="178"/>
                    </a:cubicBezTo>
                    <a:cubicBezTo>
                      <a:pt x="68" y="159"/>
                      <a:pt x="68" y="159"/>
                      <a:pt x="68" y="159"/>
                    </a:cubicBezTo>
                    <a:cubicBezTo>
                      <a:pt x="100" y="153"/>
                      <a:pt x="113" y="124"/>
                      <a:pt x="113" y="110"/>
                    </a:cubicBezTo>
                    <a:close/>
                    <a:moveTo>
                      <a:pt x="65" y="184"/>
                    </a:moveTo>
                    <a:cubicBezTo>
                      <a:pt x="96" y="184"/>
                      <a:pt x="96" y="184"/>
                      <a:pt x="96" y="184"/>
                    </a:cubicBezTo>
                    <a:cubicBezTo>
                      <a:pt x="99" y="184"/>
                      <a:pt x="101" y="186"/>
                      <a:pt x="101" y="188"/>
                    </a:cubicBezTo>
                    <a:cubicBezTo>
                      <a:pt x="101" y="191"/>
                      <a:pt x="99" y="193"/>
                      <a:pt x="96" y="193"/>
                    </a:cubicBezTo>
                    <a:cubicBezTo>
                      <a:pt x="17" y="193"/>
                      <a:pt x="17" y="193"/>
                      <a:pt x="17" y="193"/>
                    </a:cubicBezTo>
                    <a:cubicBezTo>
                      <a:pt x="15" y="193"/>
                      <a:pt x="12" y="191"/>
                      <a:pt x="12" y="188"/>
                    </a:cubicBezTo>
                    <a:cubicBezTo>
                      <a:pt x="12" y="186"/>
                      <a:pt x="15" y="184"/>
                      <a:pt x="17" y="184"/>
                    </a:cubicBezTo>
                    <a:cubicBezTo>
                      <a:pt x="49" y="184"/>
                      <a:pt x="49" y="184"/>
                      <a:pt x="49" y="184"/>
                    </a:cubicBezTo>
                    <a:cubicBezTo>
                      <a:pt x="51" y="184"/>
                      <a:pt x="52" y="182"/>
                      <a:pt x="52" y="181"/>
                    </a:cubicBezTo>
                    <a:cubicBezTo>
                      <a:pt x="52" y="156"/>
                      <a:pt x="52" y="156"/>
                      <a:pt x="52" y="156"/>
                    </a:cubicBezTo>
                    <a:cubicBezTo>
                      <a:pt x="52" y="155"/>
                      <a:pt x="51" y="154"/>
                      <a:pt x="49" y="153"/>
                    </a:cubicBezTo>
                    <a:cubicBezTo>
                      <a:pt x="19" y="150"/>
                      <a:pt x="6" y="123"/>
                      <a:pt x="6" y="110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5"/>
                      <a:pt x="9" y="83"/>
                      <a:pt x="11" y="83"/>
                    </a:cubicBezTo>
                    <a:cubicBezTo>
                      <a:pt x="14" y="83"/>
                      <a:pt x="16" y="85"/>
                      <a:pt x="16" y="88"/>
                    </a:cubicBezTo>
                    <a:cubicBezTo>
                      <a:pt x="16" y="110"/>
                      <a:pt x="16" y="110"/>
                      <a:pt x="16" y="110"/>
                    </a:cubicBezTo>
                    <a:cubicBezTo>
                      <a:pt x="16" y="114"/>
                      <a:pt x="24" y="144"/>
                      <a:pt x="57" y="144"/>
                    </a:cubicBezTo>
                    <a:cubicBezTo>
                      <a:pt x="89" y="144"/>
                      <a:pt x="97" y="114"/>
                      <a:pt x="97" y="110"/>
                    </a:cubicBezTo>
                    <a:cubicBezTo>
                      <a:pt x="97" y="88"/>
                      <a:pt x="97" y="88"/>
                      <a:pt x="97" y="88"/>
                    </a:cubicBezTo>
                    <a:cubicBezTo>
                      <a:pt x="97" y="85"/>
                      <a:pt x="99" y="83"/>
                      <a:pt x="102" y="83"/>
                    </a:cubicBezTo>
                    <a:cubicBezTo>
                      <a:pt x="105" y="83"/>
                      <a:pt x="107" y="85"/>
                      <a:pt x="107" y="88"/>
                    </a:cubicBezTo>
                    <a:cubicBezTo>
                      <a:pt x="107" y="110"/>
                      <a:pt x="107" y="110"/>
                      <a:pt x="107" y="110"/>
                    </a:cubicBezTo>
                    <a:cubicBezTo>
                      <a:pt x="107" y="123"/>
                      <a:pt x="94" y="150"/>
                      <a:pt x="64" y="153"/>
                    </a:cubicBezTo>
                    <a:cubicBezTo>
                      <a:pt x="63" y="154"/>
                      <a:pt x="62" y="155"/>
                      <a:pt x="62" y="156"/>
                    </a:cubicBezTo>
                    <a:cubicBezTo>
                      <a:pt x="62" y="181"/>
                      <a:pt x="62" y="181"/>
                      <a:pt x="62" y="181"/>
                    </a:cubicBezTo>
                    <a:cubicBezTo>
                      <a:pt x="62" y="182"/>
                      <a:pt x="63" y="184"/>
                      <a:pt x="65" y="184"/>
                    </a:cubicBezTo>
                    <a:close/>
                  </a:path>
                </a:pathLst>
              </a:custGeom>
              <a:solidFill>
                <a:srgbClr val="6262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6" name="Freeform 206"/>
            <p:cNvSpPr>
              <a:spLocks noEditPoints="1"/>
            </p:cNvSpPr>
            <p:nvPr/>
          </p:nvSpPr>
          <p:spPr bwMode="auto">
            <a:xfrm>
              <a:off x="5081" y="-3327"/>
              <a:ext cx="385" cy="390"/>
            </a:xfrm>
            <a:custGeom>
              <a:avLst/>
              <a:gdLst>
                <a:gd name="T0" fmla="*/ 125 w 163"/>
                <a:gd name="T1" fmla="*/ 0 h 165"/>
                <a:gd name="T2" fmla="*/ 91 w 163"/>
                <a:gd name="T3" fmla="*/ 22 h 165"/>
                <a:gd name="T4" fmla="*/ 91 w 163"/>
                <a:gd name="T5" fmla="*/ 24 h 165"/>
                <a:gd name="T6" fmla="*/ 9 w 163"/>
                <a:gd name="T7" fmla="*/ 74 h 165"/>
                <a:gd name="T8" fmla="*/ 4 w 163"/>
                <a:gd name="T9" fmla="*/ 92 h 165"/>
                <a:gd name="T10" fmla="*/ 10 w 163"/>
                <a:gd name="T11" fmla="*/ 104 h 165"/>
                <a:gd name="T12" fmla="*/ 27 w 163"/>
                <a:gd name="T13" fmla="*/ 110 h 165"/>
                <a:gd name="T14" fmla="*/ 50 w 163"/>
                <a:gd name="T15" fmla="*/ 101 h 165"/>
                <a:gd name="T16" fmla="*/ 69 w 163"/>
                <a:gd name="T17" fmla="*/ 93 h 165"/>
                <a:gd name="T18" fmla="*/ 69 w 163"/>
                <a:gd name="T19" fmla="*/ 147 h 165"/>
                <a:gd name="T20" fmla="*/ 48 w 163"/>
                <a:gd name="T21" fmla="*/ 154 h 165"/>
                <a:gd name="T22" fmla="*/ 48 w 163"/>
                <a:gd name="T23" fmla="*/ 155 h 165"/>
                <a:gd name="T24" fmla="*/ 48 w 163"/>
                <a:gd name="T25" fmla="*/ 157 h 165"/>
                <a:gd name="T26" fmla="*/ 81 w 163"/>
                <a:gd name="T27" fmla="*/ 165 h 165"/>
                <a:gd name="T28" fmla="*/ 114 w 163"/>
                <a:gd name="T29" fmla="*/ 157 h 165"/>
                <a:gd name="T30" fmla="*/ 114 w 163"/>
                <a:gd name="T31" fmla="*/ 155 h 165"/>
                <a:gd name="T32" fmla="*/ 91 w 163"/>
                <a:gd name="T33" fmla="*/ 147 h 165"/>
                <a:gd name="T34" fmla="*/ 91 w 163"/>
                <a:gd name="T35" fmla="*/ 84 h 165"/>
                <a:gd name="T36" fmla="*/ 117 w 163"/>
                <a:gd name="T37" fmla="*/ 74 h 165"/>
                <a:gd name="T38" fmla="*/ 118 w 163"/>
                <a:gd name="T39" fmla="*/ 75 h 165"/>
                <a:gd name="T40" fmla="*/ 125 w 163"/>
                <a:gd name="T41" fmla="*/ 76 h 165"/>
                <a:gd name="T42" fmla="*/ 163 w 163"/>
                <a:gd name="T43" fmla="*/ 38 h 165"/>
                <a:gd name="T44" fmla="*/ 125 w 163"/>
                <a:gd name="T45" fmla="*/ 0 h 165"/>
                <a:gd name="T46" fmla="*/ 87 w 163"/>
                <a:gd name="T47" fmla="*/ 79 h 165"/>
                <a:gd name="T48" fmla="*/ 85 w 163"/>
                <a:gd name="T49" fmla="*/ 82 h 165"/>
                <a:gd name="T50" fmla="*/ 85 w 163"/>
                <a:gd name="T51" fmla="*/ 150 h 165"/>
                <a:gd name="T52" fmla="*/ 88 w 163"/>
                <a:gd name="T53" fmla="*/ 153 h 165"/>
                <a:gd name="T54" fmla="*/ 108 w 163"/>
                <a:gd name="T55" fmla="*/ 156 h 165"/>
                <a:gd name="T56" fmla="*/ 108 w 163"/>
                <a:gd name="T57" fmla="*/ 156 h 165"/>
                <a:gd name="T58" fmla="*/ 81 w 163"/>
                <a:gd name="T59" fmla="*/ 159 h 165"/>
                <a:gd name="T60" fmla="*/ 54 w 163"/>
                <a:gd name="T61" fmla="*/ 156 h 165"/>
                <a:gd name="T62" fmla="*/ 54 w 163"/>
                <a:gd name="T63" fmla="*/ 156 h 165"/>
                <a:gd name="T64" fmla="*/ 72 w 163"/>
                <a:gd name="T65" fmla="*/ 153 h 165"/>
                <a:gd name="T66" fmla="*/ 75 w 163"/>
                <a:gd name="T67" fmla="*/ 150 h 165"/>
                <a:gd name="T68" fmla="*/ 75 w 163"/>
                <a:gd name="T69" fmla="*/ 89 h 165"/>
                <a:gd name="T70" fmla="*/ 74 w 163"/>
                <a:gd name="T71" fmla="*/ 86 h 165"/>
                <a:gd name="T72" fmla="*/ 71 w 163"/>
                <a:gd name="T73" fmla="*/ 86 h 165"/>
                <a:gd name="T74" fmla="*/ 48 w 163"/>
                <a:gd name="T75" fmla="*/ 95 h 165"/>
                <a:gd name="T76" fmla="*/ 25 w 163"/>
                <a:gd name="T77" fmla="*/ 105 h 165"/>
                <a:gd name="T78" fmla="*/ 15 w 163"/>
                <a:gd name="T79" fmla="*/ 102 h 165"/>
                <a:gd name="T80" fmla="*/ 9 w 163"/>
                <a:gd name="T81" fmla="*/ 89 h 165"/>
                <a:gd name="T82" fmla="*/ 13 w 163"/>
                <a:gd name="T83" fmla="*/ 79 h 165"/>
                <a:gd name="T84" fmla="*/ 94 w 163"/>
                <a:gd name="T85" fmla="*/ 28 h 165"/>
                <a:gd name="T86" fmla="*/ 115 w 163"/>
                <a:gd name="T87" fmla="*/ 69 h 165"/>
                <a:gd name="T88" fmla="*/ 87 w 163"/>
                <a:gd name="T89" fmla="*/ 79 h 165"/>
                <a:gd name="T90" fmla="*/ 125 w 163"/>
                <a:gd name="T91" fmla="*/ 70 h 165"/>
                <a:gd name="T92" fmla="*/ 122 w 163"/>
                <a:gd name="T93" fmla="*/ 69 h 165"/>
                <a:gd name="T94" fmla="*/ 98 w 163"/>
                <a:gd name="T95" fmla="*/ 22 h 165"/>
                <a:gd name="T96" fmla="*/ 115 w 163"/>
                <a:gd name="T97" fmla="*/ 7 h 165"/>
                <a:gd name="T98" fmla="*/ 144 w 163"/>
                <a:gd name="T99" fmla="*/ 63 h 165"/>
                <a:gd name="T100" fmla="*/ 125 w 163"/>
                <a:gd name="T101" fmla="*/ 70 h 165"/>
                <a:gd name="T102" fmla="*/ 149 w 163"/>
                <a:gd name="T103" fmla="*/ 59 h 165"/>
                <a:gd name="T104" fmla="*/ 122 w 163"/>
                <a:gd name="T105" fmla="*/ 6 h 165"/>
                <a:gd name="T106" fmla="*/ 125 w 163"/>
                <a:gd name="T107" fmla="*/ 6 h 165"/>
                <a:gd name="T108" fmla="*/ 157 w 163"/>
                <a:gd name="T109" fmla="*/ 38 h 165"/>
                <a:gd name="T110" fmla="*/ 149 w 163"/>
                <a:gd name="T111" fmla="*/ 59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3" h="165">
                  <a:moveTo>
                    <a:pt x="125" y="0"/>
                  </a:moveTo>
                  <a:cubicBezTo>
                    <a:pt x="110" y="0"/>
                    <a:pt x="97" y="9"/>
                    <a:pt x="91" y="22"/>
                  </a:cubicBezTo>
                  <a:cubicBezTo>
                    <a:pt x="91" y="23"/>
                    <a:pt x="91" y="23"/>
                    <a:pt x="91" y="2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2" y="78"/>
                    <a:pt x="0" y="84"/>
                    <a:pt x="4" y="92"/>
                  </a:cubicBezTo>
                  <a:cubicBezTo>
                    <a:pt x="6" y="97"/>
                    <a:pt x="8" y="100"/>
                    <a:pt x="10" y="104"/>
                  </a:cubicBezTo>
                  <a:cubicBezTo>
                    <a:pt x="14" y="111"/>
                    <a:pt x="20" y="113"/>
                    <a:pt x="27" y="110"/>
                  </a:cubicBezTo>
                  <a:cubicBezTo>
                    <a:pt x="29" y="109"/>
                    <a:pt x="38" y="106"/>
                    <a:pt x="50" y="101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69" y="147"/>
                    <a:pt x="69" y="147"/>
                    <a:pt x="69" y="147"/>
                  </a:cubicBezTo>
                  <a:cubicBezTo>
                    <a:pt x="50" y="148"/>
                    <a:pt x="48" y="152"/>
                    <a:pt x="48" y="154"/>
                  </a:cubicBezTo>
                  <a:cubicBezTo>
                    <a:pt x="48" y="154"/>
                    <a:pt x="48" y="154"/>
                    <a:pt x="48" y="155"/>
                  </a:cubicBezTo>
                  <a:cubicBezTo>
                    <a:pt x="48" y="157"/>
                    <a:pt x="48" y="157"/>
                    <a:pt x="48" y="157"/>
                  </a:cubicBezTo>
                  <a:cubicBezTo>
                    <a:pt x="48" y="164"/>
                    <a:pt x="66" y="165"/>
                    <a:pt x="81" y="165"/>
                  </a:cubicBezTo>
                  <a:cubicBezTo>
                    <a:pt x="96" y="165"/>
                    <a:pt x="114" y="164"/>
                    <a:pt x="114" y="157"/>
                  </a:cubicBezTo>
                  <a:cubicBezTo>
                    <a:pt x="114" y="155"/>
                    <a:pt x="114" y="155"/>
                    <a:pt x="114" y="155"/>
                  </a:cubicBezTo>
                  <a:cubicBezTo>
                    <a:pt x="114" y="153"/>
                    <a:pt x="114" y="148"/>
                    <a:pt x="91" y="147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117" y="74"/>
                    <a:pt x="117" y="74"/>
                    <a:pt x="117" y="74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21" y="75"/>
                    <a:pt x="123" y="76"/>
                    <a:pt x="125" y="76"/>
                  </a:cubicBezTo>
                  <a:cubicBezTo>
                    <a:pt x="146" y="76"/>
                    <a:pt x="163" y="59"/>
                    <a:pt x="163" y="38"/>
                  </a:cubicBezTo>
                  <a:cubicBezTo>
                    <a:pt x="163" y="17"/>
                    <a:pt x="146" y="0"/>
                    <a:pt x="125" y="0"/>
                  </a:cubicBezTo>
                  <a:close/>
                  <a:moveTo>
                    <a:pt x="87" y="79"/>
                  </a:moveTo>
                  <a:cubicBezTo>
                    <a:pt x="86" y="80"/>
                    <a:pt x="85" y="81"/>
                    <a:pt x="85" y="82"/>
                  </a:cubicBezTo>
                  <a:cubicBezTo>
                    <a:pt x="85" y="150"/>
                    <a:pt x="85" y="150"/>
                    <a:pt x="85" y="150"/>
                  </a:cubicBezTo>
                  <a:cubicBezTo>
                    <a:pt x="85" y="151"/>
                    <a:pt x="86" y="153"/>
                    <a:pt x="88" y="153"/>
                  </a:cubicBezTo>
                  <a:cubicBezTo>
                    <a:pt x="100" y="153"/>
                    <a:pt x="107" y="155"/>
                    <a:pt x="108" y="156"/>
                  </a:cubicBezTo>
                  <a:cubicBezTo>
                    <a:pt x="108" y="156"/>
                    <a:pt x="108" y="156"/>
                    <a:pt x="108" y="156"/>
                  </a:cubicBezTo>
                  <a:cubicBezTo>
                    <a:pt x="106" y="157"/>
                    <a:pt x="97" y="159"/>
                    <a:pt x="81" y="159"/>
                  </a:cubicBezTo>
                  <a:cubicBezTo>
                    <a:pt x="65" y="159"/>
                    <a:pt x="56" y="157"/>
                    <a:pt x="54" y="156"/>
                  </a:cubicBezTo>
                  <a:cubicBezTo>
                    <a:pt x="54" y="156"/>
                    <a:pt x="54" y="156"/>
                    <a:pt x="54" y="156"/>
                  </a:cubicBezTo>
                  <a:cubicBezTo>
                    <a:pt x="56" y="155"/>
                    <a:pt x="61" y="154"/>
                    <a:pt x="72" y="153"/>
                  </a:cubicBezTo>
                  <a:cubicBezTo>
                    <a:pt x="74" y="153"/>
                    <a:pt x="75" y="151"/>
                    <a:pt x="75" y="150"/>
                  </a:cubicBezTo>
                  <a:cubicBezTo>
                    <a:pt x="75" y="89"/>
                    <a:pt x="75" y="89"/>
                    <a:pt x="75" y="89"/>
                  </a:cubicBezTo>
                  <a:cubicBezTo>
                    <a:pt x="75" y="88"/>
                    <a:pt x="74" y="87"/>
                    <a:pt x="74" y="86"/>
                  </a:cubicBezTo>
                  <a:cubicBezTo>
                    <a:pt x="73" y="86"/>
                    <a:pt x="72" y="85"/>
                    <a:pt x="71" y="86"/>
                  </a:cubicBezTo>
                  <a:cubicBezTo>
                    <a:pt x="48" y="95"/>
                    <a:pt x="48" y="95"/>
                    <a:pt x="48" y="95"/>
                  </a:cubicBezTo>
                  <a:cubicBezTo>
                    <a:pt x="36" y="100"/>
                    <a:pt x="27" y="104"/>
                    <a:pt x="25" y="105"/>
                  </a:cubicBezTo>
                  <a:cubicBezTo>
                    <a:pt x="21" y="106"/>
                    <a:pt x="17" y="105"/>
                    <a:pt x="15" y="102"/>
                  </a:cubicBezTo>
                  <a:cubicBezTo>
                    <a:pt x="13" y="97"/>
                    <a:pt x="12" y="94"/>
                    <a:pt x="9" y="89"/>
                  </a:cubicBezTo>
                  <a:cubicBezTo>
                    <a:pt x="8" y="86"/>
                    <a:pt x="7" y="82"/>
                    <a:pt x="13" y="79"/>
                  </a:cubicBezTo>
                  <a:cubicBezTo>
                    <a:pt x="94" y="28"/>
                    <a:pt x="94" y="28"/>
                    <a:pt x="94" y="28"/>
                  </a:cubicBezTo>
                  <a:cubicBezTo>
                    <a:pt x="100" y="37"/>
                    <a:pt x="108" y="51"/>
                    <a:pt x="115" y="69"/>
                  </a:cubicBezTo>
                  <a:lnTo>
                    <a:pt x="87" y="79"/>
                  </a:lnTo>
                  <a:close/>
                  <a:moveTo>
                    <a:pt x="125" y="70"/>
                  </a:moveTo>
                  <a:cubicBezTo>
                    <a:pt x="124" y="70"/>
                    <a:pt x="123" y="70"/>
                    <a:pt x="122" y="69"/>
                  </a:cubicBezTo>
                  <a:cubicBezTo>
                    <a:pt x="114" y="48"/>
                    <a:pt x="103" y="30"/>
                    <a:pt x="98" y="22"/>
                  </a:cubicBezTo>
                  <a:cubicBezTo>
                    <a:pt x="102" y="15"/>
                    <a:pt x="108" y="10"/>
                    <a:pt x="115" y="7"/>
                  </a:cubicBezTo>
                  <a:cubicBezTo>
                    <a:pt x="124" y="16"/>
                    <a:pt x="137" y="34"/>
                    <a:pt x="144" y="63"/>
                  </a:cubicBezTo>
                  <a:cubicBezTo>
                    <a:pt x="139" y="67"/>
                    <a:pt x="132" y="70"/>
                    <a:pt x="125" y="70"/>
                  </a:cubicBezTo>
                  <a:close/>
                  <a:moveTo>
                    <a:pt x="149" y="59"/>
                  </a:moveTo>
                  <a:cubicBezTo>
                    <a:pt x="143" y="33"/>
                    <a:pt x="131" y="16"/>
                    <a:pt x="122" y="6"/>
                  </a:cubicBezTo>
                  <a:cubicBezTo>
                    <a:pt x="123" y="6"/>
                    <a:pt x="124" y="6"/>
                    <a:pt x="125" y="6"/>
                  </a:cubicBezTo>
                  <a:cubicBezTo>
                    <a:pt x="143" y="6"/>
                    <a:pt x="157" y="20"/>
                    <a:pt x="157" y="38"/>
                  </a:cubicBezTo>
                  <a:cubicBezTo>
                    <a:pt x="157" y="46"/>
                    <a:pt x="154" y="53"/>
                    <a:pt x="149" y="59"/>
                  </a:cubicBezTo>
                  <a:close/>
                </a:path>
              </a:pathLst>
            </a:custGeom>
            <a:solidFill>
              <a:srgbClr val="626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207"/>
            <p:cNvSpPr>
              <a:spLocks noEditPoints="1"/>
            </p:cNvSpPr>
            <p:nvPr/>
          </p:nvSpPr>
          <p:spPr bwMode="auto">
            <a:xfrm>
              <a:off x="4360" y="-3315"/>
              <a:ext cx="383" cy="366"/>
            </a:xfrm>
            <a:custGeom>
              <a:avLst/>
              <a:gdLst>
                <a:gd name="T0" fmla="*/ 159 w 162"/>
                <a:gd name="T1" fmla="*/ 46 h 155"/>
                <a:gd name="T2" fmla="*/ 43 w 162"/>
                <a:gd name="T3" fmla="*/ 46 h 155"/>
                <a:gd name="T4" fmla="*/ 158 w 162"/>
                <a:gd name="T5" fmla="*/ 24 h 155"/>
                <a:gd name="T6" fmla="*/ 160 w 162"/>
                <a:gd name="T7" fmla="*/ 20 h 155"/>
                <a:gd name="T8" fmla="*/ 157 w 162"/>
                <a:gd name="T9" fmla="*/ 3 h 155"/>
                <a:gd name="T10" fmla="*/ 156 w 162"/>
                <a:gd name="T11" fmla="*/ 1 h 155"/>
                <a:gd name="T12" fmla="*/ 154 w 162"/>
                <a:gd name="T13" fmla="*/ 0 h 155"/>
                <a:gd name="T14" fmla="*/ 6 w 162"/>
                <a:gd name="T15" fmla="*/ 28 h 155"/>
                <a:gd name="T16" fmla="*/ 3 w 162"/>
                <a:gd name="T17" fmla="*/ 29 h 155"/>
                <a:gd name="T18" fmla="*/ 1 w 162"/>
                <a:gd name="T19" fmla="*/ 30 h 155"/>
                <a:gd name="T20" fmla="*/ 0 w 162"/>
                <a:gd name="T21" fmla="*/ 32 h 155"/>
                <a:gd name="T22" fmla="*/ 3 w 162"/>
                <a:gd name="T23" fmla="*/ 50 h 155"/>
                <a:gd name="T24" fmla="*/ 3 w 162"/>
                <a:gd name="T25" fmla="*/ 145 h 155"/>
                <a:gd name="T26" fmla="*/ 13 w 162"/>
                <a:gd name="T27" fmla="*/ 155 h 155"/>
                <a:gd name="T28" fmla="*/ 151 w 162"/>
                <a:gd name="T29" fmla="*/ 155 h 155"/>
                <a:gd name="T30" fmla="*/ 162 w 162"/>
                <a:gd name="T31" fmla="*/ 145 h 155"/>
                <a:gd name="T32" fmla="*/ 162 w 162"/>
                <a:gd name="T33" fmla="*/ 49 h 155"/>
                <a:gd name="T34" fmla="*/ 159 w 162"/>
                <a:gd name="T35" fmla="*/ 46 h 155"/>
                <a:gd name="T36" fmla="*/ 7 w 162"/>
                <a:gd name="T37" fmla="*/ 34 h 155"/>
                <a:gd name="T38" fmla="*/ 152 w 162"/>
                <a:gd name="T39" fmla="*/ 7 h 155"/>
                <a:gd name="T40" fmla="*/ 154 w 162"/>
                <a:gd name="T41" fmla="*/ 18 h 155"/>
                <a:gd name="T42" fmla="*/ 11 w 162"/>
                <a:gd name="T43" fmla="*/ 46 h 155"/>
                <a:gd name="T44" fmla="*/ 9 w 162"/>
                <a:gd name="T45" fmla="*/ 47 h 155"/>
                <a:gd name="T46" fmla="*/ 7 w 162"/>
                <a:gd name="T47" fmla="*/ 34 h 155"/>
                <a:gd name="T48" fmla="*/ 156 w 162"/>
                <a:gd name="T49" fmla="*/ 145 h 155"/>
                <a:gd name="T50" fmla="*/ 151 w 162"/>
                <a:gd name="T51" fmla="*/ 149 h 155"/>
                <a:gd name="T52" fmla="*/ 13 w 162"/>
                <a:gd name="T53" fmla="*/ 149 h 155"/>
                <a:gd name="T54" fmla="*/ 9 w 162"/>
                <a:gd name="T55" fmla="*/ 145 h 155"/>
                <a:gd name="T56" fmla="*/ 9 w 162"/>
                <a:gd name="T57" fmla="*/ 81 h 155"/>
                <a:gd name="T58" fmla="*/ 156 w 162"/>
                <a:gd name="T59" fmla="*/ 81 h 155"/>
                <a:gd name="T60" fmla="*/ 156 w 162"/>
                <a:gd name="T61" fmla="*/ 145 h 155"/>
                <a:gd name="T62" fmla="*/ 156 w 162"/>
                <a:gd name="T63" fmla="*/ 75 h 155"/>
                <a:gd name="T64" fmla="*/ 9 w 162"/>
                <a:gd name="T65" fmla="*/ 75 h 155"/>
                <a:gd name="T66" fmla="*/ 9 w 162"/>
                <a:gd name="T67" fmla="*/ 51 h 155"/>
                <a:gd name="T68" fmla="*/ 11 w 162"/>
                <a:gd name="T69" fmla="*/ 52 h 155"/>
                <a:gd name="T70" fmla="*/ 156 w 162"/>
                <a:gd name="T71" fmla="*/ 52 h 155"/>
                <a:gd name="T72" fmla="*/ 156 w 162"/>
                <a:gd name="T73" fmla="*/ 7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2" h="155">
                  <a:moveTo>
                    <a:pt x="159" y="46"/>
                  </a:moveTo>
                  <a:cubicBezTo>
                    <a:pt x="43" y="46"/>
                    <a:pt x="43" y="46"/>
                    <a:pt x="43" y="46"/>
                  </a:cubicBezTo>
                  <a:cubicBezTo>
                    <a:pt x="158" y="24"/>
                    <a:pt x="158" y="24"/>
                    <a:pt x="158" y="24"/>
                  </a:cubicBezTo>
                  <a:cubicBezTo>
                    <a:pt x="160" y="23"/>
                    <a:pt x="161" y="22"/>
                    <a:pt x="160" y="20"/>
                  </a:cubicBezTo>
                  <a:cubicBezTo>
                    <a:pt x="157" y="3"/>
                    <a:pt x="157" y="3"/>
                    <a:pt x="157" y="3"/>
                  </a:cubicBezTo>
                  <a:cubicBezTo>
                    <a:pt x="157" y="2"/>
                    <a:pt x="156" y="1"/>
                    <a:pt x="156" y="1"/>
                  </a:cubicBezTo>
                  <a:cubicBezTo>
                    <a:pt x="155" y="0"/>
                    <a:pt x="154" y="0"/>
                    <a:pt x="154" y="0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2" y="29"/>
                    <a:pt x="2" y="29"/>
                    <a:pt x="1" y="30"/>
                  </a:cubicBezTo>
                  <a:cubicBezTo>
                    <a:pt x="1" y="30"/>
                    <a:pt x="0" y="31"/>
                    <a:pt x="0" y="32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3" y="145"/>
                    <a:pt x="3" y="145"/>
                    <a:pt x="3" y="145"/>
                  </a:cubicBezTo>
                  <a:cubicBezTo>
                    <a:pt x="3" y="150"/>
                    <a:pt x="8" y="155"/>
                    <a:pt x="13" y="155"/>
                  </a:cubicBezTo>
                  <a:cubicBezTo>
                    <a:pt x="151" y="155"/>
                    <a:pt x="151" y="155"/>
                    <a:pt x="151" y="155"/>
                  </a:cubicBezTo>
                  <a:cubicBezTo>
                    <a:pt x="157" y="155"/>
                    <a:pt x="162" y="150"/>
                    <a:pt x="162" y="145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7"/>
                    <a:pt x="160" y="46"/>
                    <a:pt x="159" y="46"/>
                  </a:cubicBezTo>
                  <a:close/>
                  <a:moveTo>
                    <a:pt x="7" y="34"/>
                  </a:moveTo>
                  <a:cubicBezTo>
                    <a:pt x="152" y="7"/>
                    <a:pt x="152" y="7"/>
                    <a:pt x="152" y="7"/>
                  </a:cubicBezTo>
                  <a:cubicBezTo>
                    <a:pt x="154" y="18"/>
                    <a:pt x="154" y="18"/>
                    <a:pt x="154" y="18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0" y="46"/>
                    <a:pt x="9" y="46"/>
                    <a:pt x="9" y="47"/>
                  </a:cubicBezTo>
                  <a:lnTo>
                    <a:pt x="7" y="34"/>
                  </a:lnTo>
                  <a:close/>
                  <a:moveTo>
                    <a:pt x="156" y="145"/>
                  </a:moveTo>
                  <a:cubicBezTo>
                    <a:pt x="156" y="147"/>
                    <a:pt x="154" y="149"/>
                    <a:pt x="151" y="149"/>
                  </a:cubicBezTo>
                  <a:cubicBezTo>
                    <a:pt x="13" y="149"/>
                    <a:pt x="13" y="149"/>
                    <a:pt x="13" y="149"/>
                  </a:cubicBezTo>
                  <a:cubicBezTo>
                    <a:pt x="11" y="149"/>
                    <a:pt x="9" y="147"/>
                    <a:pt x="9" y="145"/>
                  </a:cubicBezTo>
                  <a:cubicBezTo>
                    <a:pt x="9" y="81"/>
                    <a:pt x="9" y="81"/>
                    <a:pt x="9" y="81"/>
                  </a:cubicBezTo>
                  <a:cubicBezTo>
                    <a:pt x="156" y="81"/>
                    <a:pt x="156" y="81"/>
                    <a:pt x="156" y="81"/>
                  </a:cubicBezTo>
                  <a:lnTo>
                    <a:pt x="156" y="145"/>
                  </a:lnTo>
                  <a:close/>
                  <a:moveTo>
                    <a:pt x="156" y="75"/>
                  </a:moveTo>
                  <a:cubicBezTo>
                    <a:pt x="9" y="75"/>
                    <a:pt x="9" y="75"/>
                    <a:pt x="9" y="75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10" y="51"/>
                    <a:pt x="11" y="52"/>
                    <a:pt x="11" y="52"/>
                  </a:cubicBezTo>
                  <a:cubicBezTo>
                    <a:pt x="156" y="52"/>
                    <a:pt x="156" y="52"/>
                    <a:pt x="156" y="52"/>
                  </a:cubicBezTo>
                  <a:lnTo>
                    <a:pt x="156" y="75"/>
                  </a:lnTo>
                  <a:close/>
                </a:path>
              </a:pathLst>
            </a:custGeom>
            <a:solidFill>
              <a:srgbClr val="626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208"/>
            <p:cNvSpPr>
              <a:spLocks noEditPoints="1"/>
            </p:cNvSpPr>
            <p:nvPr/>
          </p:nvSpPr>
          <p:spPr bwMode="auto">
            <a:xfrm>
              <a:off x="3601" y="-3291"/>
              <a:ext cx="494" cy="319"/>
            </a:xfrm>
            <a:custGeom>
              <a:avLst/>
              <a:gdLst>
                <a:gd name="T0" fmla="*/ 78 w 209"/>
                <a:gd name="T1" fmla="*/ 110 h 135"/>
                <a:gd name="T2" fmla="*/ 89 w 209"/>
                <a:gd name="T3" fmla="*/ 123 h 135"/>
                <a:gd name="T4" fmla="*/ 89 w 209"/>
                <a:gd name="T5" fmla="*/ 103 h 135"/>
                <a:gd name="T6" fmla="*/ 85 w 209"/>
                <a:gd name="T7" fmla="*/ 117 h 135"/>
                <a:gd name="T8" fmla="*/ 85 w 209"/>
                <a:gd name="T9" fmla="*/ 109 h 135"/>
                <a:gd name="T10" fmla="*/ 91 w 209"/>
                <a:gd name="T11" fmla="*/ 115 h 135"/>
                <a:gd name="T12" fmla="*/ 125 w 209"/>
                <a:gd name="T13" fmla="*/ 25 h 135"/>
                <a:gd name="T14" fmla="*/ 114 w 209"/>
                <a:gd name="T15" fmla="*/ 12 h 135"/>
                <a:gd name="T16" fmla="*/ 114 w 209"/>
                <a:gd name="T17" fmla="*/ 32 h 135"/>
                <a:gd name="T18" fmla="*/ 117 w 209"/>
                <a:gd name="T19" fmla="*/ 18 h 135"/>
                <a:gd name="T20" fmla="*/ 117 w 209"/>
                <a:gd name="T21" fmla="*/ 26 h 135"/>
                <a:gd name="T22" fmla="*/ 112 w 209"/>
                <a:gd name="T23" fmla="*/ 20 h 135"/>
                <a:gd name="T24" fmla="*/ 107 w 209"/>
                <a:gd name="T25" fmla="*/ 110 h 135"/>
                <a:gd name="T26" fmla="*/ 119 w 209"/>
                <a:gd name="T27" fmla="*/ 123 h 135"/>
                <a:gd name="T28" fmla="*/ 119 w 209"/>
                <a:gd name="T29" fmla="*/ 103 h 135"/>
                <a:gd name="T30" fmla="*/ 115 w 209"/>
                <a:gd name="T31" fmla="*/ 117 h 135"/>
                <a:gd name="T32" fmla="*/ 115 w 209"/>
                <a:gd name="T33" fmla="*/ 109 h 135"/>
                <a:gd name="T34" fmla="*/ 121 w 209"/>
                <a:gd name="T35" fmla="*/ 115 h 135"/>
                <a:gd name="T36" fmla="*/ 67 w 209"/>
                <a:gd name="T37" fmla="*/ 25 h 135"/>
                <a:gd name="T38" fmla="*/ 55 w 209"/>
                <a:gd name="T39" fmla="*/ 12 h 135"/>
                <a:gd name="T40" fmla="*/ 55 w 209"/>
                <a:gd name="T41" fmla="*/ 32 h 135"/>
                <a:gd name="T42" fmla="*/ 59 w 209"/>
                <a:gd name="T43" fmla="*/ 18 h 135"/>
                <a:gd name="T44" fmla="*/ 59 w 209"/>
                <a:gd name="T45" fmla="*/ 26 h 135"/>
                <a:gd name="T46" fmla="*/ 54 w 209"/>
                <a:gd name="T47" fmla="*/ 20 h 135"/>
                <a:gd name="T48" fmla="*/ 37 w 209"/>
                <a:gd name="T49" fmla="*/ 115 h 135"/>
                <a:gd name="T50" fmla="*/ 26 w 209"/>
                <a:gd name="T51" fmla="*/ 103 h 135"/>
                <a:gd name="T52" fmla="*/ 26 w 209"/>
                <a:gd name="T53" fmla="*/ 123 h 135"/>
                <a:gd name="T54" fmla="*/ 29 w 209"/>
                <a:gd name="T55" fmla="*/ 109 h 135"/>
                <a:gd name="T56" fmla="*/ 29 w 209"/>
                <a:gd name="T57" fmla="*/ 117 h 135"/>
                <a:gd name="T58" fmla="*/ 24 w 209"/>
                <a:gd name="T59" fmla="*/ 110 h 135"/>
                <a:gd name="T60" fmla="*/ 0 w 209"/>
                <a:gd name="T61" fmla="*/ 3 h 135"/>
                <a:gd name="T62" fmla="*/ 144 w 209"/>
                <a:gd name="T63" fmla="*/ 135 h 135"/>
                <a:gd name="T64" fmla="*/ 144 w 209"/>
                <a:gd name="T65" fmla="*/ 0 h 135"/>
                <a:gd name="T66" fmla="*/ 6 w 209"/>
                <a:gd name="T67" fmla="*/ 6 h 135"/>
                <a:gd name="T68" fmla="*/ 208 w 209"/>
                <a:gd name="T69" fmla="*/ 111 h 135"/>
                <a:gd name="T70" fmla="*/ 207 w 209"/>
                <a:gd name="T71" fmla="*/ 21 h 135"/>
                <a:gd name="T72" fmla="*/ 198 w 209"/>
                <a:gd name="T73" fmla="*/ 19 h 135"/>
                <a:gd name="T74" fmla="*/ 152 w 209"/>
                <a:gd name="T75" fmla="*/ 22 h 135"/>
                <a:gd name="T76" fmla="*/ 194 w 209"/>
                <a:gd name="T77" fmla="*/ 25 h 135"/>
                <a:gd name="T78" fmla="*/ 178 w 209"/>
                <a:gd name="T79" fmla="*/ 66 h 135"/>
                <a:gd name="T80" fmla="*/ 155 w 209"/>
                <a:gd name="T81" fmla="*/ 110 h 135"/>
                <a:gd name="T82" fmla="*/ 203 w 209"/>
                <a:gd name="T83" fmla="*/ 116 h 135"/>
                <a:gd name="T84" fmla="*/ 26 w 209"/>
                <a:gd name="T85" fmla="*/ 32 h 135"/>
                <a:gd name="T86" fmla="*/ 38 w 209"/>
                <a:gd name="T87" fmla="*/ 20 h 135"/>
                <a:gd name="T88" fmla="*/ 19 w 209"/>
                <a:gd name="T89" fmla="*/ 20 h 135"/>
                <a:gd name="T90" fmla="*/ 25 w 209"/>
                <a:gd name="T91" fmla="*/ 20 h 135"/>
                <a:gd name="T92" fmla="*/ 32 w 209"/>
                <a:gd name="T93" fmla="*/ 20 h 135"/>
                <a:gd name="T94" fmla="*/ 26 w 209"/>
                <a:gd name="T95" fmla="*/ 26 h 135"/>
                <a:gd name="T96" fmla="*/ 59 w 209"/>
                <a:gd name="T97" fmla="*/ 103 h 135"/>
                <a:gd name="T98" fmla="*/ 48 w 209"/>
                <a:gd name="T99" fmla="*/ 115 h 135"/>
                <a:gd name="T100" fmla="*/ 67 w 209"/>
                <a:gd name="T101" fmla="*/ 115 h 135"/>
                <a:gd name="T102" fmla="*/ 61 w 209"/>
                <a:gd name="T103" fmla="*/ 115 h 135"/>
                <a:gd name="T104" fmla="*/ 54 w 209"/>
                <a:gd name="T105" fmla="*/ 115 h 135"/>
                <a:gd name="T106" fmla="*/ 59 w 209"/>
                <a:gd name="T107" fmla="*/ 109 h 135"/>
                <a:gd name="T108" fmla="*/ 85 w 209"/>
                <a:gd name="T109" fmla="*/ 32 h 135"/>
                <a:gd name="T110" fmla="*/ 96 w 209"/>
                <a:gd name="T111" fmla="*/ 20 h 135"/>
                <a:gd name="T112" fmla="*/ 77 w 209"/>
                <a:gd name="T113" fmla="*/ 20 h 135"/>
                <a:gd name="T114" fmla="*/ 83 w 209"/>
                <a:gd name="T115" fmla="*/ 20 h 135"/>
                <a:gd name="T116" fmla="*/ 90 w 209"/>
                <a:gd name="T117" fmla="*/ 20 h 135"/>
                <a:gd name="T118" fmla="*/ 85 w 209"/>
                <a:gd name="T119" fmla="*/ 26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9" h="135">
                  <a:moveTo>
                    <a:pt x="89" y="103"/>
                  </a:moveTo>
                  <a:cubicBezTo>
                    <a:pt x="85" y="103"/>
                    <a:pt x="85" y="103"/>
                    <a:pt x="85" y="103"/>
                  </a:cubicBezTo>
                  <a:cubicBezTo>
                    <a:pt x="81" y="103"/>
                    <a:pt x="78" y="106"/>
                    <a:pt x="78" y="110"/>
                  </a:cubicBezTo>
                  <a:cubicBezTo>
                    <a:pt x="78" y="115"/>
                    <a:pt x="78" y="115"/>
                    <a:pt x="78" y="115"/>
                  </a:cubicBezTo>
                  <a:cubicBezTo>
                    <a:pt x="78" y="119"/>
                    <a:pt x="81" y="123"/>
                    <a:pt x="85" y="123"/>
                  </a:cubicBezTo>
                  <a:cubicBezTo>
                    <a:pt x="89" y="123"/>
                    <a:pt x="89" y="123"/>
                    <a:pt x="89" y="123"/>
                  </a:cubicBezTo>
                  <a:cubicBezTo>
                    <a:pt x="93" y="123"/>
                    <a:pt x="97" y="119"/>
                    <a:pt x="97" y="115"/>
                  </a:cubicBezTo>
                  <a:cubicBezTo>
                    <a:pt x="97" y="110"/>
                    <a:pt x="97" y="110"/>
                    <a:pt x="97" y="110"/>
                  </a:cubicBezTo>
                  <a:cubicBezTo>
                    <a:pt x="97" y="106"/>
                    <a:pt x="93" y="103"/>
                    <a:pt x="89" y="103"/>
                  </a:cubicBezTo>
                  <a:close/>
                  <a:moveTo>
                    <a:pt x="91" y="115"/>
                  </a:moveTo>
                  <a:cubicBezTo>
                    <a:pt x="91" y="116"/>
                    <a:pt x="90" y="117"/>
                    <a:pt x="89" y="117"/>
                  </a:cubicBezTo>
                  <a:cubicBezTo>
                    <a:pt x="85" y="117"/>
                    <a:pt x="85" y="117"/>
                    <a:pt x="85" y="117"/>
                  </a:cubicBezTo>
                  <a:cubicBezTo>
                    <a:pt x="84" y="117"/>
                    <a:pt x="84" y="116"/>
                    <a:pt x="84" y="115"/>
                  </a:cubicBezTo>
                  <a:cubicBezTo>
                    <a:pt x="84" y="110"/>
                    <a:pt x="84" y="110"/>
                    <a:pt x="84" y="110"/>
                  </a:cubicBezTo>
                  <a:cubicBezTo>
                    <a:pt x="84" y="109"/>
                    <a:pt x="84" y="109"/>
                    <a:pt x="85" y="109"/>
                  </a:cubicBezTo>
                  <a:cubicBezTo>
                    <a:pt x="89" y="109"/>
                    <a:pt x="89" y="109"/>
                    <a:pt x="89" y="109"/>
                  </a:cubicBezTo>
                  <a:cubicBezTo>
                    <a:pt x="90" y="109"/>
                    <a:pt x="91" y="109"/>
                    <a:pt x="91" y="110"/>
                  </a:cubicBezTo>
                  <a:lnTo>
                    <a:pt x="91" y="115"/>
                  </a:lnTo>
                  <a:close/>
                  <a:moveTo>
                    <a:pt x="114" y="32"/>
                  </a:moveTo>
                  <a:cubicBezTo>
                    <a:pt x="117" y="32"/>
                    <a:pt x="117" y="32"/>
                    <a:pt x="117" y="32"/>
                  </a:cubicBezTo>
                  <a:cubicBezTo>
                    <a:pt x="121" y="32"/>
                    <a:pt x="125" y="29"/>
                    <a:pt x="125" y="25"/>
                  </a:cubicBezTo>
                  <a:cubicBezTo>
                    <a:pt x="125" y="20"/>
                    <a:pt x="125" y="20"/>
                    <a:pt x="125" y="20"/>
                  </a:cubicBezTo>
                  <a:cubicBezTo>
                    <a:pt x="125" y="16"/>
                    <a:pt x="121" y="12"/>
                    <a:pt x="117" y="12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09" y="12"/>
                    <a:pt x="106" y="16"/>
                    <a:pt x="106" y="20"/>
                  </a:cubicBezTo>
                  <a:cubicBezTo>
                    <a:pt x="106" y="25"/>
                    <a:pt x="106" y="25"/>
                    <a:pt x="106" y="25"/>
                  </a:cubicBezTo>
                  <a:cubicBezTo>
                    <a:pt x="106" y="29"/>
                    <a:pt x="109" y="32"/>
                    <a:pt x="114" y="32"/>
                  </a:cubicBezTo>
                  <a:close/>
                  <a:moveTo>
                    <a:pt x="112" y="20"/>
                  </a:moveTo>
                  <a:cubicBezTo>
                    <a:pt x="112" y="19"/>
                    <a:pt x="113" y="18"/>
                    <a:pt x="114" y="18"/>
                  </a:cubicBezTo>
                  <a:cubicBezTo>
                    <a:pt x="117" y="18"/>
                    <a:pt x="117" y="18"/>
                    <a:pt x="117" y="18"/>
                  </a:cubicBezTo>
                  <a:cubicBezTo>
                    <a:pt x="118" y="18"/>
                    <a:pt x="119" y="19"/>
                    <a:pt x="119" y="20"/>
                  </a:cubicBezTo>
                  <a:cubicBezTo>
                    <a:pt x="119" y="25"/>
                    <a:pt x="119" y="25"/>
                    <a:pt x="119" y="25"/>
                  </a:cubicBezTo>
                  <a:cubicBezTo>
                    <a:pt x="119" y="26"/>
                    <a:pt x="118" y="26"/>
                    <a:pt x="117" y="26"/>
                  </a:cubicBezTo>
                  <a:cubicBezTo>
                    <a:pt x="114" y="26"/>
                    <a:pt x="114" y="26"/>
                    <a:pt x="114" y="26"/>
                  </a:cubicBezTo>
                  <a:cubicBezTo>
                    <a:pt x="113" y="26"/>
                    <a:pt x="112" y="26"/>
                    <a:pt x="112" y="25"/>
                  </a:cubicBezTo>
                  <a:lnTo>
                    <a:pt x="112" y="20"/>
                  </a:lnTo>
                  <a:close/>
                  <a:moveTo>
                    <a:pt x="119" y="103"/>
                  </a:moveTo>
                  <a:cubicBezTo>
                    <a:pt x="115" y="103"/>
                    <a:pt x="115" y="103"/>
                    <a:pt x="115" y="103"/>
                  </a:cubicBezTo>
                  <a:cubicBezTo>
                    <a:pt x="111" y="103"/>
                    <a:pt x="107" y="106"/>
                    <a:pt x="107" y="110"/>
                  </a:cubicBezTo>
                  <a:cubicBezTo>
                    <a:pt x="107" y="115"/>
                    <a:pt x="107" y="115"/>
                    <a:pt x="107" y="115"/>
                  </a:cubicBezTo>
                  <a:cubicBezTo>
                    <a:pt x="107" y="119"/>
                    <a:pt x="111" y="123"/>
                    <a:pt x="115" y="123"/>
                  </a:cubicBezTo>
                  <a:cubicBezTo>
                    <a:pt x="119" y="123"/>
                    <a:pt x="119" y="123"/>
                    <a:pt x="119" y="123"/>
                  </a:cubicBezTo>
                  <a:cubicBezTo>
                    <a:pt x="123" y="123"/>
                    <a:pt x="127" y="119"/>
                    <a:pt x="127" y="115"/>
                  </a:cubicBezTo>
                  <a:cubicBezTo>
                    <a:pt x="127" y="110"/>
                    <a:pt x="127" y="110"/>
                    <a:pt x="127" y="110"/>
                  </a:cubicBezTo>
                  <a:cubicBezTo>
                    <a:pt x="127" y="106"/>
                    <a:pt x="123" y="103"/>
                    <a:pt x="119" y="103"/>
                  </a:cubicBezTo>
                  <a:close/>
                  <a:moveTo>
                    <a:pt x="121" y="115"/>
                  </a:moveTo>
                  <a:cubicBezTo>
                    <a:pt x="121" y="116"/>
                    <a:pt x="120" y="117"/>
                    <a:pt x="119" y="117"/>
                  </a:cubicBezTo>
                  <a:cubicBezTo>
                    <a:pt x="115" y="117"/>
                    <a:pt x="115" y="117"/>
                    <a:pt x="115" y="117"/>
                  </a:cubicBezTo>
                  <a:cubicBezTo>
                    <a:pt x="114" y="117"/>
                    <a:pt x="113" y="116"/>
                    <a:pt x="113" y="115"/>
                  </a:cubicBezTo>
                  <a:cubicBezTo>
                    <a:pt x="113" y="110"/>
                    <a:pt x="113" y="110"/>
                    <a:pt x="113" y="110"/>
                  </a:cubicBezTo>
                  <a:cubicBezTo>
                    <a:pt x="113" y="109"/>
                    <a:pt x="114" y="109"/>
                    <a:pt x="115" y="109"/>
                  </a:cubicBezTo>
                  <a:cubicBezTo>
                    <a:pt x="119" y="109"/>
                    <a:pt x="119" y="109"/>
                    <a:pt x="119" y="109"/>
                  </a:cubicBezTo>
                  <a:cubicBezTo>
                    <a:pt x="120" y="109"/>
                    <a:pt x="121" y="109"/>
                    <a:pt x="121" y="110"/>
                  </a:cubicBezTo>
                  <a:lnTo>
                    <a:pt x="121" y="115"/>
                  </a:lnTo>
                  <a:close/>
                  <a:moveTo>
                    <a:pt x="55" y="32"/>
                  </a:moveTo>
                  <a:cubicBezTo>
                    <a:pt x="59" y="32"/>
                    <a:pt x="59" y="32"/>
                    <a:pt x="59" y="32"/>
                  </a:cubicBezTo>
                  <a:cubicBezTo>
                    <a:pt x="63" y="32"/>
                    <a:pt x="67" y="29"/>
                    <a:pt x="67" y="25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7" y="16"/>
                    <a:pt x="63" y="12"/>
                    <a:pt x="59" y="12"/>
                  </a:cubicBezTo>
                  <a:cubicBezTo>
                    <a:pt x="55" y="12"/>
                    <a:pt x="55" y="12"/>
                    <a:pt x="55" y="12"/>
                  </a:cubicBezTo>
                  <a:cubicBezTo>
                    <a:pt x="51" y="12"/>
                    <a:pt x="48" y="16"/>
                    <a:pt x="48" y="20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9"/>
                    <a:pt x="51" y="32"/>
                    <a:pt x="55" y="32"/>
                  </a:cubicBezTo>
                  <a:close/>
                  <a:moveTo>
                    <a:pt x="54" y="20"/>
                  </a:moveTo>
                  <a:cubicBezTo>
                    <a:pt x="54" y="19"/>
                    <a:pt x="54" y="18"/>
                    <a:pt x="55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60" y="18"/>
                    <a:pt x="61" y="19"/>
                    <a:pt x="61" y="20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61" y="26"/>
                    <a:pt x="60" y="26"/>
                    <a:pt x="59" y="26"/>
                  </a:cubicBezTo>
                  <a:cubicBezTo>
                    <a:pt x="55" y="26"/>
                    <a:pt x="55" y="26"/>
                    <a:pt x="55" y="26"/>
                  </a:cubicBezTo>
                  <a:cubicBezTo>
                    <a:pt x="54" y="26"/>
                    <a:pt x="54" y="26"/>
                    <a:pt x="54" y="25"/>
                  </a:cubicBezTo>
                  <a:lnTo>
                    <a:pt x="54" y="20"/>
                  </a:lnTo>
                  <a:close/>
                  <a:moveTo>
                    <a:pt x="26" y="123"/>
                  </a:moveTo>
                  <a:cubicBezTo>
                    <a:pt x="29" y="123"/>
                    <a:pt x="29" y="123"/>
                    <a:pt x="29" y="123"/>
                  </a:cubicBezTo>
                  <a:cubicBezTo>
                    <a:pt x="34" y="123"/>
                    <a:pt x="37" y="119"/>
                    <a:pt x="37" y="115"/>
                  </a:cubicBezTo>
                  <a:cubicBezTo>
                    <a:pt x="37" y="110"/>
                    <a:pt x="37" y="110"/>
                    <a:pt x="37" y="110"/>
                  </a:cubicBezTo>
                  <a:cubicBezTo>
                    <a:pt x="37" y="106"/>
                    <a:pt x="34" y="103"/>
                    <a:pt x="29" y="103"/>
                  </a:cubicBezTo>
                  <a:cubicBezTo>
                    <a:pt x="26" y="103"/>
                    <a:pt x="26" y="103"/>
                    <a:pt x="26" y="103"/>
                  </a:cubicBezTo>
                  <a:cubicBezTo>
                    <a:pt x="21" y="103"/>
                    <a:pt x="18" y="106"/>
                    <a:pt x="18" y="110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18" y="119"/>
                    <a:pt x="21" y="123"/>
                    <a:pt x="26" y="123"/>
                  </a:cubicBezTo>
                  <a:close/>
                  <a:moveTo>
                    <a:pt x="24" y="110"/>
                  </a:moveTo>
                  <a:cubicBezTo>
                    <a:pt x="24" y="109"/>
                    <a:pt x="25" y="109"/>
                    <a:pt x="26" y="109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30" y="109"/>
                    <a:pt x="31" y="109"/>
                    <a:pt x="31" y="110"/>
                  </a:cubicBezTo>
                  <a:cubicBezTo>
                    <a:pt x="31" y="115"/>
                    <a:pt x="31" y="115"/>
                    <a:pt x="31" y="115"/>
                  </a:cubicBezTo>
                  <a:cubicBezTo>
                    <a:pt x="31" y="116"/>
                    <a:pt x="30" y="117"/>
                    <a:pt x="29" y="117"/>
                  </a:cubicBezTo>
                  <a:cubicBezTo>
                    <a:pt x="26" y="117"/>
                    <a:pt x="26" y="117"/>
                    <a:pt x="26" y="117"/>
                  </a:cubicBezTo>
                  <a:cubicBezTo>
                    <a:pt x="25" y="117"/>
                    <a:pt x="24" y="116"/>
                    <a:pt x="24" y="115"/>
                  </a:cubicBezTo>
                  <a:lnTo>
                    <a:pt x="24" y="110"/>
                  </a:lnTo>
                  <a:close/>
                  <a:moveTo>
                    <a:pt x="14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4"/>
                    <a:pt x="1" y="135"/>
                    <a:pt x="3" y="135"/>
                  </a:cubicBezTo>
                  <a:cubicBezTo>
                    <a:pt x="144" y="135"/>
                    <a:pt x="144" y="135"/>
                    <a:pt x="144" y="135"/>
                  </a:cubicBezTo>
                  <a:cubicBezTo>
                    <a:pt x="145" y="135"/>
                    <a:pt x="147" y="134"/>
                    <a:pt x="147" y="132"/>
                  </a:cubicBezTo>
                  <a:cubicBezTo>
                    <a:pt x="147" y="3"/>
                    <a:pt x="147" y="3"/>
                    <a:pt x="147" y="3"/>
                  </a:cubicBezTo>
                  <a:cubicBezTo>
                    <a:pt x="147" y="1"/>
                    <a:pt x="145" y="0"/>
                    <a:pt x="144" y="0"/>
                  </a:cubicBezTo>
                  <a:close/>
                  <a:moveTo>
                    <a:pt x="141" y="129"/>
                  </a:moveTo>
                  <a:cubicBezTo>
                    <a:pt x="6" y="129"/>
                    <a:pt x="6" y="129"/>
                    <a:pt x="6" y="129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41" y="6"/>
                    <a:pt x="141" y="6"/>
                    <a:pt x="141" y="6"/>
                  </a:cubicBezTo>
                  <a:lnTo>
                    <a:pt x="141" y="129"/>
                  </a:lnTo>
                  <a:close/>
                  <a:moveTo>
                    <a:pt x="208" y="111"/>
                  </a:moveTo>
                  <a:cubicBezTo>
                    <a:pt x="184" y="67"/>
                    <a:pt x="184" y="67"/>
                    <a:pt x="184" y="67"/>
                  </a:cubicBezTo>
                  <a:cubicBezTo>
                    <a:pt x="207" y="23"/>
                    <a:pt x="207" y="23"/>
                    <a:pt x="207" y="23"/>
                  </a:cubicBezTo>
                  <a:cubicBezTo>
                    <a:pt x="208" y="23"/>
                    <a:pt x="208" y="22"/>
                    <a:pt x="207" y="21"/>
                  </a:cubicBezTo>
                  <a:cubicBezTo>
                    <a:pt x="207" y="20"/>
                    <a:pt x="207" y="20"/>
                    <a:pt x="206" y="19"/>
                  </a:cubicBezTo>
                  <a:cubicBezTo>
                    <a:pt x="205" y="19"/>
                    <a:pt x="204" y="19"/>
                    <a:pt x="203" y="19"/>
                  </a:cubicBezTo>
                  <a:cubicBezTo>
                    <a:pt x="198" y="19"/>
                    <a:pt x="198" y="19"/>
                    <a:pt x="198" y="19"/>
                  </a:cubicBezTo>
                  <a:cubicBezTo>
                    <a:pt x="198" y="18"/>
                    <a:pt x="198" y="18"/>
                    <a:pt x="197" y="18"/>
                  </a:cubicBezTo>
                  <a:cubicBezTo>
                    <a:pt x="155" y="19"/>
                    <a:pt x="155" y="19"/>
                    <a:pt x="155" y="19"/>
                  </a:cubicBezTo>
                  <a:cubicBezTo>
                    <a:pt x="153" y="19"/>
                    <a:pt x="152" y="20"/>
                    <a:pt x="152" y="22"/>
                  </a:cubicBezTo>
                  <a:cubicBezTo>
                    <a:pt x="152" y="23"/>
                    <a:pt x="153" y="25"/>
                    <a:pt x="155" y="25"/>
                  </a:cubicBezTo>
                  <a:cubicBezTo>
                    <a:pt x="194" y="25"/>
                    <a:pt x="194" y="25"/>
                    <a:pt x="194" y="25"/>
                  </a:cubicBezTo>
                  <a:cubicBezTo>
                    <a:pt x="194" y="25"/>
                    <a:pt x="194" y="25"/>
                    <a:pt x="194" y="25"/>
                  </a:cubicBezTo>
                  <a:cubicBezTo>
                    <a:pt x="194" y="25"/>
                    <a:pt x="194" y="25"/>
                    <a:pt x="194" y="25"/>
                  </a:cubicBezTo>
                  <a:cubicBezTo>
                    <a:pt x="200" y="25"/>
                    <a:pt x="200" y="25"/>
                    <a:pt x="200" y="25"/>
                  </a:cubicBezTo>
                  <a:cubicBezTo>
                    <a:pt x="178" y="66"/>
                    <a:pt x="178" y="66"/>
                    <a:pt x="178" y="66"/>
                  </a:cubicBezTo>
                  <a:cubicBezTo>
                    <a:pt x="177" y="67"/>
                    <a:pt x="177" y="68"/>
                    <a:pt x="178" y="69"/>
                  </a:cubicBezTo>
                  <a:cubicBezTo>
                    <a:pt x="201" y="110"/>
                    <a:pt x="201" y="110"/>
                    <a:pt x="201" y="110"/>
                  </a:cubicBezTo>
                  <a:cubicBezTo>
                    <a:pt x="155" y="110"/>
                    <a:pt x="155" y="110"/>
                    <a:pt x="155" y="110"/>
                  </a:cubicBezTo>
                  <a:cubicBezTo>
                    <a:pt x="153" y="110"/>
                    <a:pt x="152" y="112"/>
                    <a:pt x="152" y="113"/>
                  </a:cubicBezTo>
                  <a:cubicBezTo>
                    <a:pt x="152" y="115"/>
                    <a:pt x="153" y="116"/>
                    <a:pt x="155" y="116"/>
                  </a:cubicBezTo>
                  <a:cubicBezTo>
                    <a:pt x="203" y="116"/>
                    <a:pt x="203" y="116"/>
                    <a:pt x="203" y="116"/>
                  </a:cubicBezTo>
                  <a:cubicBezTo>
                    <a:pt x="204" y="116"/>
                    <a:pt x="205" y="116"/>
                    <a:pt x="207" y="115"/>
                  </a:cubicBezTo>
                  <a:cubicBezTo>
                    <a:pt x="208" y="114"/>
                    <a:pt x="209" y="113"/>
                    <a:pt x="208" y="111"/>
                  </a:cubicBezTo>
                  <a:close/>
                  <a:moveTo>
                    <a:pt x="26" y="32"/>
                  </a:moveTo>
                  <a:cubicBezTo>
                    <a:pt x="30" y="32"/>
                    <a:pt x="30" y="32"/>
                    <a:pt x="30" y="32"/>
                  </a:cubicBezTo>
                  <a:cubicBezTo>
                    <a:pt x="34" y="32"/>
                    <a:pt x="38" y="29"/>
                    <a:pt x="38" y="25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16"/>
                    <a:pt x="34" y="12"/>
                    <a:pt x="30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2" y="12"/>
                    <a:pt x="19" y="16"/>
                    <a:pt x="19" y="20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9"/>
                    <a:pt x="22" y="32"/>
                    <a:pt x="26" y="32"/>
                  </a:cubicBezTo>
                  <a:close/>
                  <a:moveTo>
                    <a:pt x="25" y="20"/>
                  </a:moveTo>
                  <a:cubicBezTo>
                    <a:pt x="25" y="19"/>
                    <a:pt x="25" y="18"/>
                    <a:pt x="26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1" y="18"/>
                    <a:pt x="32" y="19"/>
                    <a:pt x="32" y="20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6"/>
                    <a:pt x="31" y="26"/>
                    <a:pt x="30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5" y="26"/>
                    <a:pt x="25" y="26"/>
                    <a:pt x="25" y="25"/>
                  </a:cubicBezTo>
                  <a:lnTo>
                    <a:pt x="25" y="20"/>
                  </a:lnTo>
                  <a:close/>
                  <a:moveTo>
                    <a:pt x="59" y="103"/>
                  </a:moveTo>
                  <a:cubicBezTo>
                    <a:pt x="56" y="103"/>
                    <a:pt x="56" y="103"/>
                    <a:pt x="56" y="103"/>
                  </a:cubicBezTo>
                  <a:cubicBezTo>
                    <a:pt x="51" y="103"/>
                    <a:pt x="48" y="106"/>
                    <a:pt x="48" y="110"/>
                  </a:cubicBezTo>
                  <a:cubicBezTo>
                    <a:pt x="48" y="115"/>
                    <a:pt x="48" y="115"/>
                    <a:pt x="48" y="115"/>
                  </a:cubicBezTo>
                  <a:cubicBezTo>
                    <a:pt x="48" y="119"/>
                    <a:pt x="51" y="123"/>
                    <a:pt x="56" y="123"/>
                  </a:cubicBezTo>
                  <a:cubicBezTo>
                    <a:pt x="59" y="123"/>
                    <a:pt x="59" y="123"/>
                    <a:pt x="59" y="123"/>
                  </a:cubicBezTo>
                  <a:cubicBezTo>
                    <a:pt x="63" y="123"/>
                    <a:pt x="67" y="119"/>
                    <a:pt x="67" y="115"/>
                  </a:cubicBezTo>
                  <a:cubicBezTo>
                    <a:pt x="67" y="110"/>
                    <a:pt x="67" y="110"/>
                    <a:pt x="67" y="110"/>
                  </a:cubicBezTo>
                  <a:cubicBezTo>
                    <a:pt x="67" y="106"/>
                    <a:pt x="63" y="103"/>
                    <a:pt x="59" y="103"/>
                  </a:cubicBezTo>
                  <a:close/>
                  <a:moveTo>
                    <a:pt x="61" y="115"/>
                  </a:moveTo>
                  <a:cubicBezTo>
                    <a:pt x="61" y="116"/>
                    <a:pt x="60" y="117"/>
                    <a:pt x="59" y="117"/>
                  </a:cubicBezTo>
                  <a:cubicBezTo>
                    <a:pt x="56" y="117"/>
                    <a:pt x="56" y="117"/>
                    <a:pt x="56" y="117"/>
                  </a:cubicBezTo>
                  <a:cubicBezTo>
                    <a:pt x="55" y="117"/>
                    <a:pt x="54" y="116"/>
                    <a:pt x="54" y="115"/>
                  </a:cubicBezTo>
                  <a:cubicBezTo>
                    <a:pt x="54" y="110"/>
                    <a:pt x="54" y="110"/>
                    <a:pt x="54" y="110"/>
                  </a:cubicBezTo>
                  <a:cubicBezTo>
                    <a:pt x="54" y="109"/>
                    <a:pt x="55" y="109"/>
                    <a:pt x="56" y="109"/>
                  </a:cubicBezTo>
                  <a:cubicBezTo>
                    <a:pt x="59" y="109"/>
                    <a:pt x="59" y="109"/>
                    <a:pt x="59" y="109"/>
                  </a:cubicBezTo>
                  <a:cubicBezTo>
                    <a:pt x="60" y="109"/>
                    <a:pt x="61" y="109"/>
                    <a:pt x="61" y="110"/>
                  </a:cubicBezTo>
                  <a:lnTo>
                    <a:pt x="61" y="115"/>
                  </a:lnTo>
                  <a:close/>
                  <a:moveTo>
                    <a:pt x="85" y="32"/>
                  </a:moveTo>
                  <a:cubicBezTo>
                    <a:pt x="88" y="32"/>
                    <a:pt x="88" y="32"/>
                    <a:pt x="88" y="32"/>
                  </a:cubicBezTo>
                  <a:cubicBezTo>
                    <a:pt x="92" y="32"/>
                    <a:pt x="96" y="29"/>
                    <a:pt x="96" y="25"/>
                  </a:cubicBezTo>
                  <a:cubicBezTo>
                    <a:pt x="96" y="20"/>
                    <a:pt x="96" y="20"/>
                    <a:pt x="96" y="20"/>
                  </a:cubicBezTo>
                  <a:cubicBezTo>
                    <a:pt x="96" y="16"/>
                    <a:pt x="92" y="12"/>
                    <a:pt x="88" y="12"/>
                  </a:cubicBezTo>
                  <a:cubicBezTo>
                    <a:pt x="85" y="12"/>
                    <a:pt x="85" y="12"/>
                    <a:pt x="85" y="12"/>
                  </a:cubicBezTo>
                  <a:cubicBezTo>
                    <a:pt x="80" y="12"/>
                    <a:pt x="77" y="16"/>
                    <a:pt x="77" y="20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7" y="29"/>
                    <a:pt x="80" y="32"/>
                    <a:pt x="85" y="32"/>
                  </a:cubicBezTo>
                  <a:close/>
                  <a:moveTo>
                    <a:pt x="83" y="20"/>
                  </a:moveTo>
                  <a:cubicBezTo>
                    <a:pt x="83" y="19"/>
                    <a:pt x="84" y="18"/>
                    <a:pt x="85" y="18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89" y="18"/>
                    <a:pt x="90" y="19"/>
                    <a:pt x="90" y="20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90" y="25"/>
                    <a:pt x="89" y="26"/>
                    <a:pt x="88" y="26"/>
                  </a:cubicBezTo>
                  <a:cubicBezTo>
                    <a:pt x="85" y="26"/>
                    <a:pt x="85" y="26"/>
                    <a:pt x="85" y="26"/>
                  </a:cubicBezTo>
                  <a:cubicBezTo>
                    <a:pt x="84" y="26"/>
                    <a:pt x="83" y="25"/>
                    <a:pt x="83" y="25"/>
                  </a:cubicBezTo>
                  <a:lnTo>
                    <a:pt x="83" y="20"/>
                  </a:lnTo>
                  <a:close/>
                </a:path>
              </a:pathLst>
            </a:custGeom>
            <a:solidFill>
              <a:srgbClr val="626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209"/>
            <p:cNvSpPr>
              <a:spLocks noEditPoints="1"/>
            </p:cNvSpPr>
            <p:nvPr/>
          </p:nvSpPr>
          <p:spPr bwMode="auto">
            <a:xfrm>
              <a:off x="2887" y="-3365"/>
              <a:ext cx="487" cy="487"/>
            </a:xfrm>
            <a:custGeom>
              <a:avLst/>
              <a:gdLst>
                <a:gd name="T0" fmla="*/ 129 w 206"/>
                <a:gd name="T1" fmla="*/ 52 h 206"/>
                <a:gd name="T2" fmla="*/ 77 w 206"/>
                <a:gd name="T3" fmla="*/ 52 h 206"/>
                <a:gd name="T4" fmla="*/ 103 w 206"/>
                <a:gd name="T5" fmla="*/ 31 h 206"/>
                <a:gd name="T6" fmla="*/ 103 w 206"/>
                <a:gd name="T7" fmla="*/ 73 h 206"/>
                <a:gd name="T8" fmla="*/ 103 w 206"/>
                <a:gd name="T9" fmla="*/ 31 h 206"/>
                <a:gd name="T10" fmla="*/ 62 w 206"/>
                <a:gd name="T11" fmla="*/ 67 h 206"/>
                <a:gd name="T12" fmla="*/ 27 w 206"/>
                <a:gd name="T13" fmla="*/ 80 h 206"/>
                <a:gd name="T14" fmla="*/ 51 w 206"/>
                <a:gd name="T15" fmla="*/ 116 h 206"/>
                <a:gd name="T16" fmla="*/ 32 w 206"/>
                <a:gd name="T17" fmla="*/ 82 h 206"/>
                <a:gd name="T18" fmla="*/ 60 w 206"/>
                <a:gd name="T19" fmla="*/ 71 h 206"/>
                <a:gd name="T20" fmla="*/ 51 w 206"/>
                <a:gd name="T21" fmla="*/ 111 h 206"/>
                <a:gd name="T22" fmla="*/ 32 w 206"/>
                <a:gd name="T23" fmla="*/ 82 h 206"/>
                <a:gd name="T24" fmla="*/ 103 w 206"/>
                <a:gd name="T25" fmla="*/ 88 h 206"/>
                <a:gd name="T26" fmla="*/ 103 w 206"/>
                <a:gd name="T27" fmla="*/ 118 h 206"/>
                <a:gd name="T28" fmla="*/ 103 w 206"/>
                <a:gd name="T29" fmla="*/ 113 h 206"/>
                <a:gd name="T30" fmla="*/ 103 w 206"/>
                <a:gd name="T31" fmla="*/ 93 h 206"/>
                <a:gd name="T32" fmla="*/ 103 w 206"/>
                <a:gd name="T33" fmla="*/ 113 h 206"/>
                <a:gd name="T34" fmla="*/ 0 w 206"/>
                <a:gd name="T35" fmla="*/ 103 h 206"/>
                <a:gd name="T36" fmla="*/ 206 w 206"/>
                <a:gd name="T37" fmla="*/ 103 h 206"/>
                <a:gd name="T38" fmla="*/ 103 w 206"/>
                <a:gd name="T39" fmla="*/ 200 h 206"/>
                <a:gd name="T40" fmla="*/ 103 w 206"/>
                <a:gd name="T41" fmla="*/ 6 h 206"/>
                <a:gd name="T42" fmla="*/ 103 w 206"/>
                <a:gd name="T43" fmla="*/ 200 h 206"/>
                <a:gd name="T44" fmla="*/ 156 w 206"/>
                <a:gd name="T45" fmla="*/ 64 h 206"/>
                <a:gd name="T46" fmla="*/ 130 w 206"/>
                <a:gd name="T47" fmla="*/ 94 h 206"/>
                <a:gd name="T48" fmla="*/ 160 w 206"/>
                <a:gd name="T49" fmla="*/ 116 h 206"/>
                <a:gd name="T50" fmla="*/ 181 w 206"/>
                <a:gd name="T51" fmla="*/ 86 h 206"/>
                <a:gd name="T52" fmla="*/ 159 w 206"/>
                <a:gd name="T53" fmla="*/ 111 h 206"/>
                <a:gd name="T54" fmla="*/ 135 w 206"/>
                <a:gd name="T55" fmla="*/ 94 h 206"/>
                <a:gd name="T56" fmla="*/ 156 w 206"/>
                <a:gd name="T57" fmla="*/ 69 h 206"/>
                <a:gd name="T58" fmla="*/ 173 w 206"/>
                <a:gd name="T59" fmla="*/ 103 h 206"/>
                <a:gd name="T60" fmla="*/ 120 w 206"/>
                <a:gd name="T61" fmla="*/ 126 h 206"/>
                <a:gd name="T62" fmla="*/ 134 w 206"/>
                <a:gd name="T63" fmla="*/ 174 h 206"/>
                <a:gd name="T64" fmla="*/ 160 w 206"/>
                <a:gd name="T65" fmla="*/ 153 h 206"/>
                <a:gd name="T66" fmla="*/ 134 w 206"/>
                <a:gd name="T67" fmla="*/ 122 h 206"/>
                <a:gd name="T68" fmla="*/ 146 w 206"/>
                <a:gd name="T69" fmla="*/ 165 h 206"/>
                <a:gd name="T70" fmla="*/ 117 w 206"/>
                <a:gd name="T71" fmla="*/ 159 h 206"/>
                <a:gd name="T72" fmla="*/ 134 w 206"/>
                <a:gd name="T73" fmla="*/ 127 h 206"/>
                <a:gd name="T74" fmla="*/ 155 w 206"/>
                <a:gd name="T75" fmla="*/ 152 h 206"/>
                <a:gd name="T76" fmla="*/ 55 w 206"/>
                <a:gd name="T77" fmla="*/ 128 h 206"/>
                <a:gd name="T78" fmla="*/ 73 w 206"/>
                <a:gd name="T79" fmla="*/ 174 h 206"/>
                <a:gd name="T80" fmla="*/ 92 w 206"/>
                <a:gd name="T81" fmla="*/ 130 h 206"/>
                <a:gd name="T82" fmla="*/ 87 w 206"/>
                <a:gd name="T83" fmla="*/ 163 h 206"/>
                <a:gd name="T84" fmla="*/ 57 w 206"/>
                <a:gd name="T85" fmla="*/ 162 h 206"/>
                <a:gd name="T86" fmla="*/ 73 w 206"/>
                <a:gd name="T87" fmla="*/ 127 h 206"/>
                <a:gd name="T88" fmla="*/ 87 w 206"/>
                <a:gd name="T89" fmla="*/ 163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06" h="206">
                  <a:moveTo>
                    <a:pt x="103" y="78"/>
                  </a:moveTo>
                  <a:cubicBezTo>
                    <a:pt x="118" y="78"/>
                    <a:pt x="129" y="67"/>
                    <a:pt x="129" y="52"/>
                  </a:cubicBezTo>
                  <a:cubicBezTo>
                    <a:pt x="129" y="38"/>
                    <a:pt x="118" y="26"/>
                    <a:pt x="103" y="26"/>
                  </a:cubicBezTo>
                  <a:cubicBezTo>
                    <a:pt x="89" y="26"/>
                    <a:pt x="77" y="38"/>
                    <a:pt x="77" y="52"/>
                  </a:cubicBezTo>
                  <a:cubicBezTo>
                    <a:pt x="77" y="67"/>
                    <a:pt x="89" y="78"/>
                    <a:pt x="103" y="78"/>
                  </a:cubicBezTo>
                  <a:close/>
                  <a:moveTo>
                    <a:pt x="103" y="31"/>
                  </a:moveTo>
                  <a:cubicBezTo>
                    <a:pt x="115" y="31"/>
                    <a:pt x="124" y="41"/>
                    <a:pt x="124" y="52"/>
                  </a:cubicBezTo>
                  <a:cubicBezTo>
                    <a:pt x="124" y="64"/>
                    <a:pt x="115" y="73"/>
                    <a:pt x="103" y="73"/>
                  </a:cubicBezTo>
                  <a:cubicBezTo>
                    <a:pt x="92" y="73"/>
                    <a:pt x="82" y="64"/>
                    <a:pt x="82" y="52"/>
                  </a:cubicBezTo>
                  <a:cubicBezTo>
                    <a:pt x="82" y="41"/>
                    <a:pt x="92" y="31"/>
                    <a:pt x="103" y="31"/>
                  </a:cubicBezTo>
                  <a:close/>
                  <a:moveTo>
                    <a:pt x="75" y="101"/>
                  </a:moveTo>
                  <a:cubicBezTo>
                    <a:pt x="81" y="88"/>
                    <a:pt x="75" y="72"/>
                    <a:pt x="62" y="67"/>
                  </a:cubicBezTo>
                  <a:cubicBezTo>
                    <a:pt x="58" y="65"/>
                    <a:pt x="55" y="64"/>
                    <a:pt x="51" y="64"/>
                  </a:cubicBezTo>
                  <a:cubicBezTo>
                    <a:pt x="41" y="64"/>
                    <a:pt x="32" y="70"/>
                    <a:pt x="27" y="80"/>
                  </a:cubicBezTo>
                  <a:cubicBezTo>
                    <a:pt x="22" y="93"/>
                    <a:pt x="27" y="108"/>
                    <a:pt x="41" y="114"/>
                  </a:cubicBezTo>
                  <a:cubicBezTo>
                    <a:pt x="44" y="116"/>
                    <a:pt x="48" y="116"/>
                    <a:pt x="51" y="116"/>
                  </a:cubicBezTo>
                  <a:cubicBezTo>
                    <a:pt x="61" y="116"/>
                    <a:pt x="71" y="110"/>
                    <a:pt x="75" y="101"/>
                  </a:cubicBezTo>
                  <a:close/>
                  <a:moveTo>
                    <a:pt x="32" y="82"/>
                  </a:moveTo>
                  <a:cubicBezTo>
                    <a:pt x="35" y="74"/>
                    <a:pt x="43" y="69"/>
                    <a:pt x="51" y="69"/>
                  </a:cubicBezTo>
                  <a:cubicBezTo>
                    <a:pt x="54" y="69"/>
                    <a:pt x="57" y="70"/>
                    <a:pt x="60" y="71"/>
                  </a:cubicBezTo>
                  <a:cubicBezTo>
                    <a:pt x="70" y="76"/>
                    <a:pt x="75" y="88"/>
                    <a:pt x="70" y="99"/>
                  </a:cubicBezTo>
                  <a:cubicBezTo>
                    <a:pt x="67" y="106"/>
                    <a:pt x="59" y="111"/>
                    <a:pt x="51" y="111"/>
                  </a:cubicBezTo>
                  <a:cubicBezTo>
                    <a:pt x="48" y="111"/>
                    <a:pt x="45" y="111"/>
                    <a:pt x="43" y="110"/>
                  </a:cubicBezTo>
                  <a:cubicBezTo>
                    <a:pt x="32" y="105"/>
                    <a:pt x="27" y="92"/>
                    <a:pt x="32" y="82"/>
                  </a:cubicBezTo>
                  <a:close/>
                  <a:moveTo>
                    <a:pt x="118" y="103"/>
                  </a:moveTo>
                  <a:cubicBezTo>
                    <a:pt x="118" y="95"/>
                    <a:pt x="112" y="88"/>
                    <a:pt x="103" y="88"/>
                  </a:cubicBezTo>
                  <a:cubicBezTo>
                    <a:pt x="95" y="88"/>
                    <a:pt x="88" y="95"/>
                    <a:pt x="88" y="103"/>
                  </a:cubicBezTo>
                  <a:cubicBezTo>
                    <a:pt x="88" y="112"/>
                    <a:pt x="95" y="118"/>
                    <a:pt x="103" y="118"/>
                  </a:cubicBezTo>
                  <a:cubicBezTo>
                    <a:pt x="112" y="118"/>
                    <a:pt x="118" y="112"/>
                    <a:pt x="118" y="103"/>
                  </a:cubicBezTo>
                  <a:close/>
                  <a:moveTo>
                    <a:pt x="103" y="113"/>
                  </a:moveTo>
                  <a:cubicBezTo>
                    <a:pt x="98" y="113"/>
                    <a:pt x="93" y="109"/>
                    <a:pt x="93" y="103"/>
                  </a:cubicBezTo>
                  <a:cubicBezTo>
                    <a:pt x="93" y="98"/>
                    <a:pt x="98" y="93"/>
                    <a:pt x="103" y="93"/>
                  </a:cubicBezTo>
                  <a:cubicBezTo>
                    <a:pt x="109" y="93"/>
                    <a:pt x="113" y="98"/>
                    <a:pt x="113" y="103"/>
                  </a:cubicBezTo>
                  <a:cubicBezTo>
                    <a:pt x="113" y="109"/>
                    <a:pt x="109" y="113"/>
                    <a:pt x="103" y="113"/>
                  </a:cubicBezTo>
                  <a:close/>
                  <a:moveTo>
                    <a:pt x="103" y="0"/>
                  </a:moveTo>
                  <a:cubicBezTo>
                    <a:pt x="47" y="0"/>
                    <a:pt x="0" y="47"/>
                    <a:pt x="0" y="103"/>
                  </a:cubicBezTo>
                  <a:cubicBezTo>
                    <a:pt x="0" y="160"/>
                    <a:pt x="47" y="206"/>
                    <a:pt x="103" y="206"/>
                  </a:cubicBezTo>
                  <a:cubicBezTo>
                    <a:pt x="160" y="206"/>
                    <a:pt x="206" y="160"/>
                    <a:pt x="206" y="103"/>
                  </a:cubicBezTo>
                  <a:cubicBezTo>
                    <a:pt x="206" y="47"/>
                    <a:pt x="160" y="0"/>
                    <a:pt x="103" y="0"/>
                  </a:cubicBezTo>
                  <a:close/>
                  <a:moveTo>
                    <a:pt x="103" y="200"/>
                  </a:moveTo>
                  <a:cubicBezTo>
                    <a:pt x="50" y="200"/>
                    <a:pt x="6" y="157"/>
                    <a:pt x="6" y="103"/>
                  </a:cubicBezTo>
                  <a:cubicBezTo>
                    <a:pt x="6" y="50"/>
                    <a:pt x="50" y="6"/>
                    <a:pt x="103" y="6"/>
                  </a:cubicBezTo>
                  <a:cubicBezTo>
                    <a:pt x="157" y="6"/>
                    <a:pt x="200" y="50"/>
                    <a:pt x="200" y="103"/>
                  </a:cubicBezTo>
                  <a:cubicBezTo>
                    <a:pt x="200" y="157"/>
                    <a:pt x="157" y="200"/>
                    <a:pt x="103" y="200"/>
                  </a:cubicBezTo>
                  <a:close/>
                  <a:moveTo>
                    <a:pt x="181" y="86"/>
                  </a:moveTo>
                  <a:cubicBezTo>
                    <a:pt x="179" y="74"/>
                    <a:pt x="168" y="64"/>
                    <a:pt x="156" y="64"/>
                  </a:cubicBezTo>
                  <a:cubicBezTo>
                    <a:pt x="154" y="64"/>
                    <a:pt x="153" y="64"/>
                    <a:pt x="151" y="65"/>
                  </a:cubicBezTo>
                  <a:cubicBezTo>
                    <a:pt x="137" y="67"/>
                    <a:pt x="128" y="80"/>
                    <a:pt x="130" y="94"/>
                  </a:cubicBezTo>
                  <a:cubicBezTo>
                    <a:pt x="132" y="107"/>
                    <a:pt x="143" y="116"/>
                    <a:pt x="156" y="116"/>
                  </a:cubicBezTo>
                  <a:cubicBezTo>
                    <a:pt x="157" y="116"/>
                    <a:pt x="158" y="116"/>
                    <a:pt x="160" y="116"/>
                  </a:cubicBezTo>
                  <a:cubicBezTo>
                    <a:pt x="167" y="115"/>
                    <a:pt x="173" y="111"/>
                    <a:pt x="177" y="106"/>
                  </a:cubicBezTo>
                  <a:cubicBezTo>
                    <a:pt x="181" y="100"/>
                    <a:pt x="182" y="93"/>
                    <a:pt x="181" y="86"/>
                  </a:cubicBezTo>
                  <a:close/>
                  <a:moveTo>
                    <a:pt x="173" y="103"/>
                  </a:moveTo>
                  <a:cubicBezTo>
                    <a:pt x="169" y="107"/>
                    <a:pt x="164" y="110"/>
                    <a:pt x="159" y="111"/>
                  </a:cubicBezTo>
                  <a:cubicBezTo>
                    <a:pt x="158" y="111"/>
                    <a:pt x="157" y="111"/>
                    <a:pt x="156" y="111"/>
                  </a:cubicBezTo>
                  <a:cubicBezTo>
                    <a:pt x="145" y="111"/>
                    <a:pt x="136" y="104"/>
                    <a:pt x="135" y="94"/>
                  </a:cubicBezTo>
                  <a:cubicBezTo>
                    <a:pt x="133" y="82"/>
                    <a:pt x="141" y="71"/>
                    <a:pt x="152" y="70"/>
                  </a:cubicBezTo>
                  <a:cubicBezTo>
                    <a:pt x="153" y="69"/>
                    <a:pt x="154" y="69"/>
                    <a:pt x="156" y="69"/>
                  </a:cubicBezTo>
                  <a:cubicBezTo>
                    <a:pt x="166" y="69"/>
                    <a:pt x="175" y="77"/>
                    <a:pt x="176" y="87"/>
                  </a:cubicBezTo>
                  <a:cubicBezTo>
                    <a:pt x="177" y="93"/>
                    <a:pt x="176" y="98"/>
                    <a:pt x="173" y="103"/>
                  </a:cubicBezTo>
                  <a:close/>
                  <a:moveTo>
                    <a:pt x="134" y="122"/>
                  </a:moveTo>
                  <a:cubicBezTo>
                    <a:pt x="129" y="122"/>
                    <a:pt x="124" y="123"/>
                    <a:pt x="120" y="126"/>
                  </a:cubicBezTo>
                  <a:cubicBezTo>
                    <a:pt x="108" y="134"/>
                    <a:pt x="105" y="150"/>
                    <a:pt x="112" y="162"/>
                  </a:cubicBezTo>
                  <a:cubicBezTo>
                    <a:pt x="117" y="169"/>
                    <a:pt x="125" y="174"/>
                    <a:pt x="134" y="174"/>
                  </a:cubicBezTo>
                  <a:cubicBezTo>
                    <a:pt x="139" y="174"/>
                    <a:pt x="144" y="172"/>
                    <a:pt x="148" y="169"/>
                  </a:cubicBezTo>
                  <a:cubicBezTo>
                    <a:pt x="154" y="166"/>
                    <a:pt x="158" y="160"/>
                    <a:pt x="160" y="153"/>
                  </a:cubicBezTo>
                  <a:cubicBezTo>
                    <a:pt x="161" y="146"/>
                    <a:pt x="160" y="139"/>
                    <a:pt x="156" y="133"/>
                  </a:cubicBezTo>
                  <a:cubicBezTo>
                    <a:pt x="151" y="126"/>
                    <a:pt x="143" y="122"/>
                    <a:pt x="134" y="122"/>
                  </a:cubicBezTo>
                  <a:close/>
                  <a:moveTo>
                    <a:pt x="155" y="152"/>
                  </a:moveTo>
                  <a:cubicBezTo>
                    <a:pt x="154" y="157"/>
                    <a:pt x="150" y="162"/>
                    <a:pt x="146" y="165"/>
                  </a:cubicBezTo>
                  <a:cubicBezTo>
                    <a:pt x="142" y="167"/>
                    <a:pt x="138" y="169"/>
                    <a:pt x="134" y="169"/>
                  </a:cubicBezTo>
                  <a:cubicBezTo>
                    <a:pt x="127" y="169"/>
                    <a:pt x="120" y="165"/>
                    <a:pt x="117" y="159"/>
                  </a:cubicBezTo>
                  <a:cubicBezTo>
                    <a:pt x="110" y="149"/>
                    <a:pt x="113" y="136"/>
                    <a:pt x="123" y="130"/>
                  </a:cubicBezTo>
                  <a:cubicBezTo>
                    <a:pt x="126" y="128"/>
                    <a:pt x="130" y="127"/>
                    <a:pt x="134" y="127"/>
                  </a:cubicBezTo>
                  <a:cubicBezTo>
                    <a:pt x="141" y="127"/>
                    <a:pt x="148" y="130"/>
                    <a:pt x="152" y="136"/>
                  </a:cubicBezTo>
                  <a:cubicBezTo>
                    <a:pt x="155" y="141"/>
                    <a:pt x="156" y="146"/>
                    <a:pt x="155" y="152"/>
                  </a:cubicBezTo>
                  <a:close/>
                  <a:moveTo>
                    <a:pt x="73" y="122"/>
                  </a:moveTo>
                  <a:cubicBezTo>
                    <a:pt x="66" y="122"/>
                    <a:pt x="60" y="124"/>
                    <a:pt x="55" y="128"/>
                  </a:cubicBezTo>
                  <a:cubicBezTo>
                    <a:pt x="44" y="138"/>
                    <a:pt x="44" y="154"/>
                    <a:pt x="53" y="165"/>
                  </a:cubicBezTo>
                  <a:cubicBezTo>
                    <a:pt x="58" y="171"/>
                    <a:pt x="65" y="174"/>
                    <a:pt x="73" y="174"/>
                  </a:cubicBezTo>
                  <a:cubicBezTo>
                    <a:pt x="79" y="174"/>
                    <a:pt x="85" y="171"/>
                    <a:pt x="90" y="167"/>
                  </a:cubicBezTo>
                  <a:cubicBezTo>
                    <a:pt x="101" y="157"/>
                    <a:pt x="101" y="141"/>
                    <a:pt x="92" y="130"/>
                  </a:cubicBezTo>
                  <a:cubicBezTo>
                    <a:pt x="87" y="125"/>
                    <a:pt x="80" y="122"/>
                    <a:pt x="73" y="122"/>
                  </a:cubicBezTo>
                  <a:close/>
                  <a:moveTo>
                    <a:pt x="87" y="163"/>
                  </a:moveTo>
                  <a:cubicBezTo>
                    <a:pt x="83" y="167"/>
                    <a:pt x="78" y="169"/>
                    <a:pt x="73" y="169"/>
                  </a:cubicBezTo>
                  <a:cubicBezTo>
                    <a:pt x="67" y="169"/>
                    <a:pt x="61" y="166"/>
                    <a:pt x="57" y="162"/>
                  </a:cubicBezTo>
                  <a:cubicBezTo>
                    <a:pt x="49" y="153"/>
                    <a:pt x="50" y="140"/>
                    <a:pt x="58" y="132"/>
                  </a:cubicBezTo>
                  <a:cubicBezTo>
                    <a:pt x="62" y="128"/>
                    <a:pt x="67" y="127"/>
                    <a:pt x="73" y="127"/>
                  </a:cubicBezTo>
                  <a:cubicBezTo>
                    <a:pt x="78" y="127"/>
                    <a:pt x="84" y="129"/>
                    <a:pt x="88" y="133"/>
                  </a:cubicBezTo>
                  <a:cubicBezTo>
                    <a:pt x="96" y="142"/>
                    <a:pt x="95" y="155"/>
                    <a:pt x="87" y="163"/>
                  </a:cubicBezTo>
                  <a:close/>
                </a:path>
              </a:pathLst>
            </a:custGeom>
            <a:solidFill>
              <a:srgbClr val="626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210"/>
            <p:cNvSpPr>
              <a:spLocks noEditPoints="1"/>
            </p:cNvSpPr>
            <p:nvPr/>
          </p:nvSpPr>
          <p:spPr bwMode="auto">
            <a:xfrm>
              <a:off x="2200" y="-3313"/>
              <a:ext cx="439" cy="362"/>
            </a:xfrm>
            <a:custGeom>
              <a:avLst/>
              <a:gdLst>
                <a:gd name="T0" fmla="*/ 95 w 186"/>
                <a:gd name="T1" fmla="*/ 49 h 153"/>
                <a:gd name="T2" fmla="*/ 119 w 186"/>
                <a:gd name="T3" fmla="*/ 24 h 153"/>
                <a:gd name="T4" fmla="*/ 95 w 186"/>
                <a:gd name="T5" fmla="*/ 0 h 153"/>
                <a:gd name="T6" fmla="*/ 71 w 186"/>
                <a:gd name="T7" fmla="*/ 24 h 153"/>
                <a:gd name="T8" fmla="*/ 95 w 186"/>
                <a:gd name="T9" fmla="*/ 49 h 153"/>
                <a:gd name="T10" fmla="*/ 95 w 186"/>
                <a:gd name="T11" fmla="*/ 6 h 153"/>
                <a:gd name="T12" fmla="*/ 113 w 186"/>
                <a:gd name="T13" fmla="*/ 24 h 153"/>
                <a:gd name="T14" fmla="*/ 95 w 186"/>
                <a:gd name="T15" fmla="*/ 43 h 153"/>
                <a:gd name="T16" fmla="*/ 77 w 186"/>
                <a:gd name="T17" fmla="*/ 24 h 153"/>
                <a:gd name="T18" fmla="*/ 95 w 186"/>
                <a:gd name="T19" fmla="*/ 6 h 153"/>
                <a:gd name="T20" fmla="*/ 177 w 186"/>
                <a:gd name="T21" fmla="*/ 63 h 153"/>
                <a:gd name="T22" fmla="*/ 174 w 186"/>
                <a:gd name="T23" fmla="*/ 64 h 153"/>
                <a:gd name="T24" fmla="*/ 152 w 186"/>
                <a:gd name="T25" fmla="*/ 69 h 153"/>
                <a:gd name="T26" fmla="*/ 141 w 186"/>
                <a:gd name="T27" fmla="*/ 83 h 153"/>
                <a:gd name="T28" fmla="*/ 141 w 186"/>
                <a:gd name="T29" fmla="*/ 106 h 153"/>
                <a:gd name="T30" fmla="*/ 152 w 186"/>
                <a:gd name="T31" fmla="*/ 120 h 153"/>
                <a:gd name="T32" fmla="*/ 174 w 186"/>
                <a:gd name="T33" fmla="*/ 126 h 153"/>
                <a:gd name="T34" fmla="*/ 177 w 186"/>
                <a:gd name="T35" fmla="*/ 126 h 153"/>
                <a:gd name="T36" fmla="*/ 183 w 186"/>
                <a:gd name="T37" fmla="*/ 123 h 153"/>
                <a:gd name="T38" fmla="*/ 186 w 186"/>
                <a:gd name="T39" fmla="*/ 116 h 153"/>
                <a:gd name="T40" fmla="*/ 186 w 186"/>
                <a:gd name="T41" fmla="*/ 73 h 153"/>
                <a:gd name="T42" fmla="*/ 177 w 186"/>
                <a:gd name="T43" fmla="*/ 63 h 153"/>
                <a:gd name="T44" fmla="*/ 180 w 186"/>
                <a:gd name="T45" fmla="*/ 116 h 153"/>
                <a:gd name="T46" fmla="*/ 179 w 186"/>
                <a:gd name="T47" fmla="*/ 119 h 153"/>
                <a:gd name="T48" fmla="*/ 177 w 186"/>
                <a:gd name="T49" fmla="*/ 120 h 153"/>
                <a:gd name="T50" fmla="*/ 175 w 186"/>
                <a:gd name="T51" fmla="*/ 120 h 153"/>
                <a:gd name="T52" fmla="*/ 153 w 186"/>
                <a:gd name="T53" fmla="*/ 114 h 153"/>
                <a:gd name="T54" fmla="*/ 147 w 186"/>
                <a:gd name="T55" fmla="*/ 106 h 153"/>
                <a:gd name="T56" fmla="*/ 147 w 186"/>
                <a:gd name="T57" fmla="*/ 83 h 153"/>
                <a:gd name="T58" fmla="*/ 153 w 186"/>
                <a:gd name="T59" fmla="*/ 75 h 153"/>
                <a:gd name="T60" fmla="*/ 175 w 186"/>
                <a:gd name="T61" fmla="*/ 70 h 153"/>
                <a:gd name="T62" fmla="*/ 177 w 186"/>
                <a:gd name="T63" fmla="*/ 69 h 153"/>
                <a:gd name="T64" fmla="*/ 180 w 186"/>
                <a:gd name="T65" fmla="*/ 73 h 153"/>
                <a:gd name="T66" fmla="*/ 180 w 186"/>
                <a:gd name="T67" fmla="*/ 116 h 153"/>
                <a:gd name="T68" fmla="*/ 40 w 186"/>
                <a:gd name="T69" fmla="*/ 49 h 153"/>
                <a:gd name="T70" fmla="*/ 64 w 186"/>
                <a:gd name="T71" fmla="*/ 24 h 153"/>
                <a:gd name="T72" fmla="*/ 40 w 186"/>
                <a:gd name="T73" fmla="*/ 0 h 153"/>
                <a:gd name="T74" fmla="*/ 15 w 186"/>
                <a:gd name="T75" fmla="*/ 24 h 153"/>
                <a:gd name="T76" fmla="*/ 40 w 186"/>
                <a:gd name="T77" fmla="*/ 49 h 153"/>
                <a:gd name="T78" fmla="*/ 40 w 186"/>
                <a:gd name="T79" fmla="*/ 6 h 153"/>
                <a:gd name="T80" fmla="*/ 58 w 186"/>
                <a:gd name="T81" fmla="*/ 24 h 153"/>
                <a:gd name="T82" fmla="*/ 40 w 186"/>
                <a:gd name="T83" fmla="*/ 43 h 153"/>
                <a:gd name="T84" fmla="*/ 21 w 186"/>
                <a:gd name="T85" fmla="*/ 24 h 153"/>
                <a:gd name="T86" fmla="*/ 40 w 186"/>
                <a:gd name="T87" fmla="*/ 6 h 153"/>
                <a:gd name="T88" fmla="*/ 132 w 186"/>
                <a:gd name="T89" fmla="*/ 62 h 153"/>
                <a:gd name="T90" fmla="*/ 3 w 186"/>
                <a:gd name="T91" fmla="*/ 62 h 153"/>
                <a:gd name="T92" fmla="*/ 0 w 186"/>
                <a:gd name="T93" fmla="*/ 65 h 153"/>
                <a:gd name="T94" fmla="*/ 0 w 186"/>
                <a:gd name="T95" fmla="*/ 150 h 153"/>
                <a:gd name="T96" fmla="*/ 3 w 186"/>
                <a:gd name="T97" fmla="*/ 153 h 153"/>
                <a:gd name="T98" fmla="*/ 132 w 186"/>
                <a:gd name="T99" fmla="*/ 153 h 153"/>
                <a:gd name="T100" fmla="*/ 135 w 186"/>
                <a:gd name="T101" fmla="*/ 150 h 153"/>
                <a:gd name="T102" fmla="*/ 135 w 186"/>
                <a:gd name="T103" fmla="*/ 65 h 153"/>
                <a:gd name="T104" fmla="*/ 132 w 186"/>
                <a:gd name="T105" fmla="*/ 62 h 153"/>
                <a:gd name="T106" fmla="*/ 129 w 186"/>
                <a:gd name="T107" fmla="*/ 147 h 153"/>
                <a:gd name="T108" fmla="*/ 6 w 186"/>
                <a:gd name="T109" fmla="*/ 147 h 153"/>
                <a:gd name="T110" fmla="*/ 6 w 186"/>
                <a:gd name="T111" fmla="*/ 68 h 153"/>
                <a:gd name="T112" fmla="*/ 129 w 186"/>
                <a:gd name="T113" fmla="*/ 68 h 153"/>
                <a:gd name="T114" fmla="*/ 129 w 186"/>
                <a:gd name="T115" fmla="*/ 14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6" h="153">
                  <a:moveTo>
                    <a:pt x="95" y="49"/>
                  </a:moveTo>
                  <a:cubicBezTo>
                    <a:pt x="108" y="49"/>
                    <a:pt x="119" y="38"/>
                    <a:pt x="119" y="24"/>
                  </a:cubicBezTo>
                  <a:cubicBezTo>
                    <a:pt x="119" y="11"/>
                    <a:pt x="108" y="0"/>
                    <a:pt x="95" y="0"/>
                  </a:cubicBezTo>
                  <a:cubicBezTo>
                    <a:pt x="82" y="0"/>
                    <a:pt x="71" y="11"/>
                    <a:pt x="71" y="24"/>
                  </a:cubicBezTo>
                  <a:cubicBezTo>
                    <a:pt x="71" y="38"/>
                    <a:pt x="82" y="49"/>
                    <a:pt x="95" y="49"/>
                  </a:cubicBezTo>
                  <a:close/>
                  <a:moveTo>
                    <a:pt x="95" y="6"/>
                  </a:moveTo>
                  <a:cubicBezTo>
                    <a:pt x="105" y="6"/>
                    <a:pt x="113" y="14"/>
                    <a:pt x="113" y="24"/>
                  </a:cubicBezTo>
                  <a:cubicBezTo>
                    <a:pt x="113" y="34"/>
                    <a:pt x="105" y="43"/>
                    <a:pt x="95" y="43"/>
                  </a:cubicBezTo>
                  <a:cubicBezTo>
                    <a:pt x="85" y="43"/>
                    <a:pt x="77" y="34"/>
                    <a:pt x="77" y="24"/>
                  </a:cubicBezTo>
                  <a:cubicBezTo>
                    <a:pt x="77" y="14"/>
                    <a:pt x="85" y="6"/>
                    <a:pt x="95" y="6"/>
                  </a:cubicBezTo>
                  <a:close/>
                  <a:moveTo>
                    <a:pt x="177" y="63"/>
                  </a:moveTo>
                  <a:cubicBezTo>
                    <a:pt x="176" y="63"/>
                    <a:pt x="175" y="64"/>
                    <a:pt x="174" y="64"/>
                  </a:cubicBezTo>
                  <a:cubicBezTo>
                    <a:pt x="152" y="69"/>
                    <a:pt x="152" y="69"/>
                    <a:pt x="152" y="69"/>
                  </a:cubicBezTo>
                  <a:cubicBezTo>
                    <a:pt x="146" y="71"/>
                    <a:pt x="141" y="77"/>
                    <a:pt x="141" y="83"/>
                  </a:cubicBezTo>
                  <a:cubicBezTo>
                    <a:pt x="141" y="106"/>
                    <a:pt x="141" y="106"/>
                    <a:pt x="141" y="106"/>
                  </a:cubicBezTo>
                  <a:cubicBezTo>
                    <a:pt x="141" y="112"/>
                    <a:pt x="146" y="118"/>
                    <a:pt x="152" y="120"/>
                  </a:cubicBezTo>
                  <a:cubicBezTo>
                    <a:pt x="174" y="126"/>
                    <a:pt x="174" y="126"/>
                    <a:pt x="174" y="126"/>
                  </a:cubicBezTo>
                  <a:cubicBezTo>
                    <a:pt x="175" y="126"/>
                    <a:pt x="176" y="126"/>
                    <a:pt x="177" y="126"/>
                  </a:cubicBezTo>
                  <a:cubicBezTo>
                    <a:pt x="179" y="126"/>
                    <a:pt x="182" y="125"/>
                    <a:pt x="183" y="123"/>
                  </a:cubicBezTo>
                  <a:cubicBezTo>
                    <a:pt x="185" y="121"/>
                    <a:pt x="186" y="119"/>
                    <a:pt x="186" y="116"/>
                  </a:cubicBezTo>
                  <a:cubicBezTo>
                    <a:pt x="186" y="73"/>
                    <a:pt x="186" y="73"/>
                    <a:pt x="186" y="73"/>
                  </a:cubicBezTo>
                  <a:cubicBezTo>
                    <a:pt x="186" y="67"/>
                    <a:pt x="182" y="63"/>
                    <a:pt x="177" y="63"/>
                  </a:cubicBezTo>
                  <a:close/>
                  <a:moveTo>
                    <a:pt x="180" y="116"/>
                  </a:moveTo>
                  <a:cubicBezTo>
                    <a:pt x="180" y="117"/>
                    <a:pt x="180" y="118"/>
                    <a:pt x="179" y="119"/>
                  </a:cubicBezTo>
                  <a:cubicBezTo>
                    <a:pt x="178" y="120"/>
                    <a:pt x="178" y="120"/>
                    <a:pt x="177" y="120"/>
                  </a:cubicBezTo>
                  <a:cubicBezTo>
                    <a:pt x="176" y="120"/>
                    <a:pt x="176" y="120"/>
                    <a:pt x="175" y="120"/>
                  </a:cubicBezTo>
                  <a:cubicBezTo>
                    <a:pt x="153" y="114"/>
                    <a:pt x="153" y="114"/>
                    <a:pt x="153" y="114"/>
                  </a:cubicBezTo>
                  <a:cubicBezTo>
                    <a:pt x="150" y="113"/>
                    <a:pt x="147" y="110"/>
                    <a:pt x="147" y="106"/>
                  </a:cubicBezTo>
                  <a:cubicBezTo>
                    <a:pt x="147" y="83"/>
                    <a:pt x="147" y="83"/>
                    <a:pt x="147" y="83"/>
                  </a:cubicBezTo>
                  <a:cubicBezTo>
                    <a:pt x="147" y="80"/>
                    <a:pt x="150" y="76"/>
                    <a:pt x="153" y="75"/>
                  </a:cubicBezTo>
                  <a:cubicBezTo>
                    <a:pt x="175" y="70"/>
                    <a:pt x="175" y="70"/>
                    <a:pt x="175" y="70"/>
                  </a:cubicBezTo>
                  <a:cubicBezTo>
                    <a:pt x="176" y="69"/>
                    <a:pt x="176" y="69"/>
                    <a:pt x="177" y="69"/>
                  </a:cubicBezTo>
                  <a:cubicBezTo>
                    <a:pt x="179" y="69"/>
                    <a:pt x="180" y="71"/>
                    <a:pt x="180" y="73"/>
                  </a:cubicBezTo>
                  <a:lnTo>
                    <a:pt x="180" y="116"/>
                  </a:lnTo>
                  <a:close/>
                  <a:moveTo>
                    <a:pt x="40" y="49"/>
                  </a:moveTo>
                  <a:cubicBezTo>
                    <a:pt x="53" y="49"/>
                    <a:pt x="64" y="38"/>
                    <a:pt x="64" y="24"/>
                  </a:cubicBezTo>
                  <a:cubicBezTo>
                    <a:pt x="64" y="11"/>
                    <a:pt x="53" y="0"/>
                    <a:pt x="40" y="0"/>
                  </a:cubicBezTo>
                  <a:cubicBezTo>
                    <a:pt x="26" y="0"/>
                    <a:pt x="15" y="11"/>
                    <a:pt x="15" y="24"/>
                  </a:cubicBezTo>
                  <a:cubicBezTo>
                    <a:pt x="15" y="38"/>
                    <a:pt x="26" y="49"/>
                    <a:pt x="40" y="49"/>
                  </a:cubicBezTo>
                  <a:close/>
                  <a:moveTo>
                    <a:pt x="40" y="6"/>
                  </a:moveTo>
                  <a:cubicBezTo>
                    <a:pt x="50" y="6"/>
                    <a:pt x="58" y="14"/>
                    <a:pt x="58" y="24"/>
                  </a:cubicBezTo>
                  <a:cubicBezTo>
                    <a:pt x="58" y="34"/>
                    <a:pt x="50" y="43"/>
                    <a:pt x="40" y="43"/>
                  </a:cubicBezTo>
                  <a:cubicBezTo>
                    <a:pt x="29" y="43"/>
                    <a:pt x="21" y="34"/>
                    <a:pt x="21" y="24"/>
                  </a:cubicBezTo>
                  <a:cubicBezTo>
                    <a:pt x="21" y="14"/>
                    <a:pt x="29" y="6"/>
                    <a:pt x="40" y="6"/>
                  </a:cubicBezTo>
                  <a:close/>
                  <a:moveTo>
                    <a:pt x="132" y="62"/>
                  </a:moveTo>
                  <a:cubicBezTo>
                    <a:pt x="3" y="62"/>
                    <a:pt x="3" y="62"/>
                    <a:pt x="3" y="62"/>
                  </a:cubicBezTo>
                  <a:cubicBezTo>
                    <a:pt x="1" y="62"/>
                    <a:pt x="0" y="64"/>
                    <a:pt x="0" y="65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0" y="152"/>
                    <a:pt x="1" y="153"/>
                    <a:pt x="3" y="153"/>
                  </a:cubicBezTo>
                  <a:cubicBezTo>
                    <a:pt x="132" y="153"/>
                    <a:pt x="132" y="153"/>
                    <a:pt x="132" y="153"/>
                  </a:cubicBezTo>
                  <a:cubicBezTo>
                    <a:pt x="134" y="153"/>
                    <a:pt x="135" y="152"/>
                    <a:pt x="135" y="150"/>
                  </a:cubicBezTo>
                  <a:cubicBezTo>
                    <a:pt x="135" y="65"/>
                    <a:pt x="135" y="65"/>
                    <a:pt x="135" y="65"/>
                  </a:cubicBezTo>
                  <a:cubicBezTo>
                    <a:pt x="135" y="64"/>
                    <a:pt x="134" y="62"/>
                    <a:pt x="132" y="62"/>
                  </a:cubicBezTo>
                  <a:close/>
                  <a:moveTo>
                    <a:pt x="129" y="147"/>
                  </a:moveTo>
                  <a:cubicBezTo>
                    <a:pt x="6" y="147"/>
                    <a:pt x="6" y="147"/>
                    <a:pt x="6" y="147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129" y="68"/>
                    <a:pt x="129" y="68"/>
                    <a:pt x="129" y="68"/>
                  </a:cubicBezTo>
                  <a:lnTo>
                    <a:pt x="129" y="147"/>
                  </a:lnTo>
                  <a:close/>
                </a:path>
              </a:pathLst>
            </a:custGeom>
            <a:solidFill>
              <a:srgbClr val="626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211"/>
            <p:cNvSpPr>
              <a:spLocks noEditPoints="1"/>
            </p:cNvSpPr>
            <p:nvPr/>
          </p:nvSpPr>
          <p:spPr bwMode="auto">
            <a:xfrm>
              <a:off x="1505" y="-3284"/>
              <a:ext cx="399" cy="305"/>
            </a:xfrm>
            <a:custGeom>
              <a:avLst/>
              <a:gdLst>
                <a:gd name="T0" fmla="*/ 85 w 169"/>
                <a:gd name="T1" fmla="*/ 101 h 129"/>
                <a:gd name="T2" fmla="*/ 115 w 169"/>
                <a:gd name="T3" fmla="*/ 71 h 129"/>
                <a:gd name="T4" fmla="*/ 85 w 169"/>
                <a:gd name="T5" fmla="*/ 41 h 129"/>
                <a:gd name="T6" fmla="*/ 54 w 169"/>
                <a:gd name="T7" fmla="*/ 71 h 129"/>
                <a:gd name="T8" fmla="*/ 85 w 169"/>
                <a:gd name="T9" fmla="*/ 101 h 129"/>
                <a:gd name="T10" fmla="*/ 85 w 169"/>
                <a:gd name="T11" fmla="*/ 47 h 129"/>
                <a:gd name="T12" fmla="*/ 109 w 169"/>
                <a:gd name="T13" fmla="*/ 71 h 129"/>
                <a:gd name="T14" fmla="*/ 85 w 169"/>
                <a:gd name="T15" fmla="*/ 95 h 129"/>
                <a:gd name="T16" fmla="*/ 60 w 169"/>
                <a:gd name="T17" fmla="*/ 71 h 129"/>
                <a:gd name="T18" fmla="*/ 85 w 169"/>
                <a:gd name="T19" fmla="*/ 47 h 129"/>
                <a:gd name="T20" fmla="*/ 166 w 169"/>
                <a:gd name="T21" fmla="*/ 12 h 129"/>
                <a:gd name="T22" fmla="*/ 61 w 169"/>
                <a:gd name="T23" fmla="*/ 12 h 129"/>
                <a:gd name="T24" fmla="*/ 61 w 169"/>
                <a:gd name="T25" fmla="*/ 3 h 129"/>
                <a:gd name="T26" fmla="*/ 58 w 169"/>
                <a:gd name="T27" fmla="*/ 0 h 129"/>
                <a:gd name="T28" fmla="*/ 26 w 169"/>
                <a:gd name="T29" fmla="*/ 0 h 129"/>
                <a:gd name="T30" fmla="*/ 23 w 169"/>
                <a:gd name="T31" fmla="*/ 3 h 129"/>
                <a:gd name="T32" fmla="*/ 23 w 169"/>
                <a:gd name="T33" fmla="*/ 12 h 129"/>
                <a:gd name="T34" fmla="*/ 3 w 169"/>
                <a:gd name="T35" fmla="*/ 12 h 129"/>
                <a:gd name="T36" fmla="*/ 0 w 169"/>
                <a:gd name="T37" fmla="*/ 15 h 129"/>
                <a:gd name="T38" fmla="*/ 0 w 169"/>
                <a:gd name="T39" fmla="*/ 126 h 129"/>
                <a:gd name="T40" fmla="*/ 3 w 169"/>
                <a:gd name="T41" fmla="*/ 129 h 129"/>
                <a:gd name="T42" fmla="*/ 166 w 169"/>
                <a:gd name="T43" fmla="*/ 129 h 129"/>
                <a:gd name="T44" fmla="*/ 169 w 169"/>
                <a:gd name="T45" fmla="*/ 126 h 129"/>
                <a:gd name="T46" fmla="*/ 169 w 169"/>
                <a:gd name="T47" fmla="*/ 15 h 129"/>
                <a:gd name="T48" fmla="*/ 166 w 169"/>
                <a:gd name="T49" fmla="*/ 12 h 129"/>
                <a:gd name="T50" fmla="*/ 163 w 169"/>
                <a:gd name="T51" fmla="*/ 123 h 129"/>
                <a:gd name="T52" fmla="*/ 6 w 169"/>
                <a:gd name="T53" fmla="*/ 123 h 129"/>
                <a:gd name="T54" fmla="*/ 6 w 169"/>
                <a:gd name="T55" fmla="*/ 18 h 129"/>
                <a:gd name="T56" fmla="*/ 26 w 169"/>
                <a:gd name="T57" fmla="*/ 18 h 129"/>
                <a:gd name="T58" fmla="*/ 29 w 169"/>
                <a:gd name="T59" fmla="*/ 15 h 129"/>
                <a:gd name="T60" fmla="*/ 29 w 169"/>
                <a:gd name="T61" fmla="*/ 6 h 129"/>
                <a:gd name="T62" fmla="*/ 55 w 169"/>
                <a:gd name="T63" fmla="*/ 6 h 129"/>
                <a:gd name="T64" fmla="*/ 55 w 169"/>
                <a:gd name="T65" fmla="*/ 15 h 129"/>
                <a:gd name="T66" fmla="*/ 58 w 169"/>
                <a:gd name="T67" fmla="*/ 18 h 129"/>
                <a:gd name="T68" fmla="*/ 163 w 169"/>
                <a:gd name="T69" fmla="*/ 18 h 129"/>
                <a:gd name="T70" fmla="*/ 163 w 169"/>
                <a:gd name="T71" fmla="*/ 123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69" h="129">
                  <a:moveTo>
                    <a:pt x="85" y="101"/>
                  </a:moveTo>
                  <a:cubicBezTo>
                    <a:pt x="101" y="101"/>
                    <a:pt x="115" y="87"/>
                    <a:pt x="115" y="71"/>
                  </a:cubicBezTo>
                  <a:cubicBezTo>
                    <a:pt x="115" y="54"/>
                    <a:pt x="101" y="41"/>
                    <a:pt x="85" y="41"/>
                  </a:cubicBezTo>
                  <a:cubicBezTo>
                    <a:pt x="68" y="41"/>
                    <a:pt x="54" y="54"/>
                    <a:pt x="54" y="71"/>
                  </a:cubicBezTo>
                  <a:cubicBezTo>
                    <a:pt x="54" y="87"/>
                    <a:pt x="68" y="101"/>
                    <a:pt x="85" y="101"/>
                  </a:cubicBezTo>
                  <a:close/>
                  <a:moveTo>
                    <a:pt x="85" y="47"/>
                  </a:moveTo>
                  <a:cubicBezTo>
                    <a:pt x="98" y="47"/>
                    <a:pt x="109" y="57"/>
                    <a:pt x="109" y="71"/>
                  </a:cubicBezTo>
                  <a:cubicBezTo>
                    <a:pt x="109" y="84"/>
                    <a:pt x="98" y="95"/>
                    <a:pt x="85" y="95"/>
                  </a:cubicBezTo>
                  <a:cubicBezTo>
                    <a:pt x="71" y="95"/>
                    <a:pt x="60" y="84"/>
                    <a:pt x="60" y="71"/>
                  </a:cubicBezTo>
                  <a:cubicBezTo>
                    <a:pt x="60" y="57"/>
                    <a:pt x="71" y="47"/>
                    <a:pt x="85" y="47"/>
                  </a:cubicBezTo>
                  <a:close/>
                  <a:moveTo>
                    <a:pt x="166" y="12"/>
                  </a:moveTo>
                  <a:cubicBezTo>
                    <a:pt x="61" y="12"/>
                    <a:pt x="61" y="12"/>
                    <a:pt x="61" y="12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1" y="2"/>
                    <a:pt x="60" y="0"/>
                    <a:pt x="58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5" y="0"/>
                    <a:pt x="23" y="2"/>
                    <a:pt x="23" y="3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1" y="12"/>
                    <a:pt x="0" y="13"/>
                    <a:pt x="0" y="15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0" y="127"/>
                    <a:pt x="1" y="129"/>
                    <a:pt x="3" y="129"/>
                  </a:cubicBezTo>
                  <a:cubicBezTo>
                    <a:pt x="166" y="129"/>
                    <a:pt x="166" y="129"/>
                    <a:pt x="166" y="129"/>
                  </a:cubicBezTo>
                  <a:cubicBezTo>
                    <a:pt x="168" y="129"/>
                    <a:pt x="169" y="127"/>
                    <a:pt x="169" y="126"/>
                  </a:cubicBezTo>
                  <a:cubicBezTo>
                    <a:pt x="169" y="15"/>
                    <a:pt x="169" y="15"/>
                    <a:pt x="169" y="15"/>
                  </a:cubicBezTo>
                  <a:cubicBezTo>
                    <a:pt x="169" y="13"/>
                    <a:pt x="168" y="12"/>
                    <a:pt x="166" y="12"/>
                  </a:cubicBezTo>
                  <a:close/>
                  <a:moveTo>
                    <a:pt x="163" y="123"/>
                  </a:moveTo>
                  <a:cubicBezTo>
                    <a:pt x="6" y="123"/>
                    <a:pt x="6" y="123"/>
                    <a:pt x="6" y="123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8" y="18"/>
                    <a:pt x="29" y="17"/>
                    <a:pt x="29" y="15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5" y="15"/>
                    <a:pt x="55" y="15"/>
                    <a:pt x="55" y="15"/>
                  </a:cubicBezTo>
                  <a:cubicBezTo>
                    <a:pt x="55" y="17"/>
                    <a:pt x="57" y="18"/>
                    <a:pt x="58" y="18"/>
                  </a:cubicBezTo>
                  <a:cubicBezTo>
                    <a:pt x="163" y="18"/>
                    <a:pt x="163" y="18"/>
                    <a:pt x="163" y="18"/>
                  </a:cubicBezTo>
                  <a:lnTo>
                    <a:pt x="163" y="123"/>
                  </a:lnTo>
                  <a:close/>
                </a:path>
              </a:pathLst>
            </a:custGeom>
            <a:solidFill>
              <a:srgbClr val="626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212"/>
            <p:cNvSpPr>
              <a:spLocks noEditPoints="1"/>
            </p:cNvSpPr>
            <p:nvPr/>
          </p:nvSpPr>
          <p:spPr bwMode="auto">
            <a:xfrm>
              <a:off x="859" y="-3355"/>
              <a:ext cx="263" cy="446"/>
            </a:xfrm>
            <a:custGeom>
              <a:avLst/>
              <a:gdLst>
                <a:gd name="T0" fmla="*/ 55 w 111"/>
                <a:gd name="T1" fmla="*/ 19 h 189"/>
                <a:gd name="T2" fmla="*/ 60 w 111"/>
                <a:gd name="T3" fmla="*/ 15 h 189"/>
                <a:gd name="T4" fmla="*/ 55 w 111"/>
                <a:gd name="T5" fmla="*/ 10 h 189"/>
                <a:gd name="T6" fmla="*/ 51 w 111"/>
                <a:gd name="T7" fmla="*/ 15 h 189"/>
                <a:gd name="T8" fmla="*/ 55 w 111"/>
                <a:gd name="T9" fmla="*/ 19 h 189"/>
                <a:gd name="T10" fmla="*/ 55 w 111"/>
                <a:gd name="T11" fmla="*/ 178 h 189"/>
                <a:gd name="T12" fmla="*/ 64 w 111"/>
                <a:gd name="T13" fmla="*/ 169 h 189"/>
                <a:gd name="T14" fmla="*/ 55 w 111"/>
                <a:gd name="T15" fmla="*/ 161 h 189"/>
                <a:gd name="T16" fmla="*/ 46 w 111"/>
                <a:gd name="T17" fmla="*/ 169 h 189"/>
                <a:gd name="T18" fmla="*/ 55 w 111"/>
                <a:gd name="T19" fmla="*/ 178 h 189"/>
                <a:gd name="T20" fmla="*/ 108 w 111"/>
                <a:gd name="T21" fmla="*/ 0 h 189"/>
                <a:gd name="T22" fmla="*/ 3 w 111"/>
                <a:gd name="T23" fmla="*/ 0 h 189"/>
                <a:gd name="T24" fmla="*/ 0 w 111"/>
                <a:gd name="T25" fmla="*/ 3 h 189"/>
                <a:gd name="T26" fmla="*/ 0 w 111"/>
                <a:gd name="T27" fmla="*/ 186 h 189"/>
                <a:gd name="T28" fmla="*/ 3 w 111"/>
                <a:gd name="T29" fmla="*/ 189 h 189"/>
                <a:gd name="T30" fmla="*/ 108 w 111"/>
                <a:gd name="T31" fmla="*/ 189 h 189"/>
                <a:gd name="T32" fmla="*/ 111 w 111"/>
                <a:gd name="T33" fmla="*/ 186 h 189"/>
                <a:gd name="T34" fmla="*/ 111 w 111"/>
                <a:gd name="T35" fmla="*/ 3 h 189"/>
                <a:gd name="T36" fmla="*/ 108 w 111"/>
                <a:gd name="T37" fmla="*/ 0 h 189"/>
                <a:gd name="T38" fmla="*/ 105 w 111"/>
                <a:gd name="T39" fmla="*/ 183 h 189"/>
                <a:gd name="T40" fmla="*/ 6 w 111"/>
                <a:gd name="T41" fmla="*/ 183 h 189"/>
                <a:gd name="T42" fmla="*/ 6 w 111"/>
                <a:gd name="T43" fmla="*/ 157 h 189"/>
                <a:gd name="T44" fmla="*/ 105 w 111"/>
                <a:gd name="T45" fmla="*/ 157 h 189"/>
                <a:gd name="T46" fmla="*/ 105 w 111"/>
                <a:gd name="T47" fmla="*/ 183 h 189"/>
                <a:gd name="T48" fmla="*/ 105 w 111"/>
                <a:gd name="T49" fmla="*/ 151 h 189"/>
                <a:gd name="T50" fmla="*/ 6 w 111"/>
                <a:gd name="T51" fmla="*/ 151 h 189"/>
                <a:gd name="T52" fmla="*/ 6 w 111"/>
                <a:gd name="T53" fmla="*/ 29 h 189"/>
                <a:gd name="T54" fmla="*/ 105 w 111"/>
                <a:gd name="T55" fmla="*/ 29 h 189"/>
                <a:gd name="T56" fmla="*/ 105 w 111"/>
                <a:gd name="T57" fmla="*/ 151 h 189"/>
                <a:gd name="T58" fmla="*/ 105 w 111"/>
                <a:gd name="T59" fmla="*/ 23 h 189"/>
                <a:gd name="T60" fmla="*/ 6 w 111"/>
                <a:gd name="T61" fmla="*/ 23 h 189"/>
                <a:gd name="T62" fmla="*/ 6 w 111"/>
                <a:gd name="T63" fmla="*/ 6 h 189"/>
                <a:gd name="T64" fmla="*/ 105 w 111"/>
                <a:gd name="T65" fmla="*/ 6 h 189"/>
                <a:gd name="T66" fmla="*/ 105 w 111"/>
                <a:gd name="T67" fmla="*/ 23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11" h="189">
                  <a:moveTo>
                    <a:pt x="55" y="19"/>
                  </a:moveTo>
                  <a:cubicBezTo>
                    <a:pt x="58" y="19"/>
                    <a:pt x="60" y="17"/>
                    <a:pt x="60" y="15"/>
                  </a:cubicBezTo>
                  <a:cubicBezTo>
                    <a:pt x="60" y="12"/>
                    <a:pt x="58" y="10"/>
                    <a:pt x="55" y="10"/>
                  </a:cubicBezTo>
                  <a:cubicBezTo>
                    <a:pt x="53" y="10"/>
                    <a:pt x="51" y="12"/>
                    <a:pt x="51" y="15"/>
                  </a:cubicBezTo>
                  <a:cubicBezTo>
                    <a:pt x="51" y="17"/>
                    <a:pt x="53" y="19"/>
                    <a:pt x="55" y="19"/>
                  </a:cubicBezTo>
                  <a:close/>
                  <a:moveTo>
                    <a:pt x="55" y="178"/>
                  </a:moveTo>
                  <a:cubicBezTo>
                    <a:pt x="60" y="178"/>
                    <a:pt x="64" y="174"/>
                    <a:pt x="64" y="169"/>
                  </a:cubicBezTo>
                  <a:cubicBezTo>
                    <a:pt x="64" y="164"/>
                    <a:pt x="60" y="161"/>
                    <a:pt x="55" y="161"/>
                  </a:cubicBezTo>
                  <a:cubicBezTo>
                    <a:pt x="50" y="161"/>
                    <a:pt x="46" y="164"/>
                    <a:pt x="46" y="169"/>
                  </a:cubicBezTo>
                  <a:cubicBezTo>
                    <a:pt x="46" y="174"/>
                    <a:pt x="50" y="178"/>
                    <a:pt x="55" y="178"/>
                  </a:cubicBezTo>
                  <a:close/>
                  <a:moveTo>
                    <a:pt x="108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0" y="186"/>
                    <a:pt x="0" y="186"/>
                    <a:pt x="0" y="186"/>
                  </a:cubicBezTo>
                  <a:cubicBezTo>
                    <a:pt x="0" y="187"/>
                    <a:pt x="1" y="189"/>
                    <a:pt x="3" y="189"/>
                  </a:cubicBezTo>
                  <a:cubicBezTo>
                    <a:pt x="108" y="189"/>
                    <a:pt x="108" y="189"/>
                    <a:pt x="108" y="189"/>
                  </a:cubicBezTo>
                  <a:cubicBezTo>
                    <a:pt x="109" y="189"/>
                    <a:pt x="111" y="187"/>
                    <a:pt x="111" y="186"/>
                  </a:cubicBezTo>
                  <a:cubicBezTo>
                    <a:pt x="111" y="3"/>
                    <a:pt x="111" y="3"/>
                    <a:pt x="111" y="3"/>
                  </a:cubicBezTo>
                  <a:cubicBezTo>
                    <a:pt x="111" y="2"/>
                    <a:pt x="109" y="0"/>
                    <a:pt x="108" y="0"/>
                  </a:cubicBezTo>
                  <a:close/>
                  <a:moveTo>
                    <a:pt x="105" y="183"/>
                  </a:moveTo>
                  <a:cubicBezTo>
                    <a:pt x="6" y="183"/>
                    <a:pt x="6" y="183"/>
                    <a:pt x="6" y="183"/>
                  </a:cubicBezTo>
                  <a:cubicBezTo>
                    <a:pt x="6" y="157"/>
                    <a:pt x="6" y="157"/>
                    <a:pt x="6" y="157"/>
                  </a:cubicBezTo>
                  <a:cubicBezTo>
                    <a:pt x="105" y="157"/>
                    <a:pt x="105" y="157"/>
                    <a:pt x="105" y="157"/>
                  </a:cubicBezTo>
                  <a:lnTo>
                    <a:pt x="105" y="183"/>
                  </a:lnTo>
                  <a:close/>
                  <a:moveTo>
                    <a:pt x="105" y="151"/>
                  </a:moveTo>
                  <a:cubicBezTo>
                    <a:pt x="6" y="151"/>
                    <a:pt x="6" y="151"/>
                    <a:pt x="6" y="151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105" y="29"/>
                    <a:pt x="105" y="29"/>
                    <a:pt x="105" y="29"/>
                  </a:cubicBezTo>
                  <a:lnTo>
                    <a:pt x="105" y="151"/>
                  </a:lnTo>
                  <a:close/>
                  <a:moveTo>
                    <a:pt x="105" y="23"/>
                  </a:moveTo>
                  <a:cubicBezTo>
                    <a:pt x="6" y="23"/>
                    <a:pt x="6" y="23"/>
                    <a:pt x="6" y="23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05" y="6"/>
                    <a:pt x="105" y="6"/>
                    <a:pt x="105" y="6"/>
                  </a:cubicBezTo>
                  <a:lnTo>
                    <a:pt x="105" y="23"/>
                  </a:lnTo>
                  <a:close/>
                </a:path>
              </a:pathLst>
            </a:custGeom>
            <a:solidFill>
              <a:srgbClr val="626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213"/>
            <p:cNvSpPr>
              <a:spLocks noEditPoints="1"/>
            </p:cNvSpPr>
            <p:nvPr/>
          </p:nvSpPr>
          <p:spPr bwMode="auto">
            <a:xfrm>
              <a:off x="18" y="-3282"/>
              <a:ext cx="515" cy="300"/>
            </a:xfrm>
            <a:custGeom>
              <a:avLst/>
              <a:gdLst>
                <a:gd name="T0" fmla="*/ 28 w 218"/>
                <a:gd name="T1" fmla="*/ 100 h 127"/>
                <a:gd name="T2" fmla="*/ 31 w 218"/>
                <a:gd name="T3" fmla="*/ 97 h 127"/>
                <a:gd name="T4" fmla="*/ 31 w 218"/>
                <a:gd name="T5" fmla="*/ 6 h 127"/>
                <a:gd name="T6" fmla="*/ 187 w 218"/>
                <a:gd name="T7" fmla="*/ 6 h 127"/>
                <a:gd name="T8" fmla="*/ 187 w 218"/>
                <a:gd name="T9" fmla="*/ 97 h 127"/>
                <a:gd name="T10" fmla="*/ 190 w 218"/>
                <a:gd name="T11" fmla="*/ 100 h 127"/>
                <a:gd name="T12" fmla="*/ 193 w 218"/>
                <a:gd name="T13" fmla="*/ 97 h 127"/>
                <a:gd name="T14" fmla="*/ 193 w 218"/>
                <a:gd name="T15" fmla="*/ 3 h 127"/>
                <a:gd name="T16" fmla="*/ 190 w 218"/>
                <a:gd name="T17" fmla="*/ 0 h 127"/>
                <a:gd name="T18" fmla="*/ 28 w 218"/>
                <a:gd name="T19" fmla="*/ 0 h 127"/>
                <a:gd name="T20" fmla="*/ 25 w 218"/>
                <a:gd name="T21" fmla="*/ 3 h 127"/>
                <a:gd name="T22" fmla="*/ 25 w 218"/>
                <a:gd name="T23" fmla="*/ 97 h 127"/>
                <a:gd name="T24" fmla="*/ 28 w 218"/>
                <a:gd name="T25" fmla="*/ 100 h 127"/>
                <a:gd name="T26" fmla="*/ 217 w 218"/>
                <a:gd name="T27" fmla="*/ 107 h 127"/>
                <a:gd name="T28" fmla="*/ 213 w 218"/>
                <a:gd name="T29" fmla="*/ 105 h 127"/>
                <a:gd name="T30" fmla="*/ 5 w 218"/>
                <a:gd name="T31" fmla="*/ 105 h 127"/>
                <a:gd name="T32" fmla="*/ 1 w 218"/>
                <a:gd name="T33" fmla="*/ 107 h 127"/>
                <a:gd name="T34" fmla="*/ 0 w 218"/>
                <a:gd name="T35" fmla="*/ 111 h 127"/>
                <a:gd name="T36" fmla="*/ 2 w 218"/>
                <a:gd name="T37" fmla="*/ 122 h 127"/>
                <a:gd name="T38" fmla="*/ 7 w 218"/>
                <a:gd name="T39" fmla="*/ 127 h 127"/>
                <a:gd name="T40" fmla="*/ 211 w 218"/>
                <a:gd name="T41" fmla="*/ 127 h 127"/>
                <a:gd name="T42" fmla="*/ 216 w 218"/>
                <a:gd name="T43" fmla="*/ 122 h 127"/>
                <a:gd name="T44" fmla="*/ 218 w 218"/>
                <a:gd name="T45" fmla="*/ 111 h 127"/>
                <a:gd name="T46" fmla="*/ 217 w 218"/>
                <a:gd name="T47" fmla="*/ 107 h 127"/>
                <a:gd name="T48" fmla="*/ 210 w 218"/>
                <a:gd name="T49" fmla="*/ 121 h 127"/>
                <a:gd name="T50" fmla="*/ 8 w 218"/>
                <a:gd name="T51" fmla="*/ 121 h 127"/>
                <a:gd name="T52" fmla="*/ 6 w 218"/>
                <a:gd name="T53" fmla="*/ 111 h 127"/>
                <a:gd name="T54" fmla="*/ 212 w 218"/>
                <a:gd name="T55" fmla="*/ 111 h 127"/>
                <a:gd name="T56" fmla="*/ 210 w 218"/>
                <a:gd name="T57" fmla="*/ 121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8" h="127">
                  <a:moveTo>
                    <a:pt x="28" y="100"/>
                  </a:moveTo>
                  <a:cubicBezTo>
                    <a:pt x="30" y="100"/>
                    <a:pt x="31" y="99"/>
                    <a:pt x="31" y="97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187" y="6"/>
                    <a:pt x="187" y="6"/>
                    <a:pt x="187" y="6"/>
                  </a:cubicBezTo>
                  <a:cubicBezTo>
                    <a:pt x="187" y="97"/>
                    <a:pt x="187" y="97"/>
                    <a:pt x="187" y="97"/>
                  </a:cubicBezTo>
                  <a:cubicBezTo>
                    <a:pt x="187" y="99"/>
                    <a:pt x="188" y="100"/>
                    <a:pt x="190" y="100"/>
                  </a:cubicBezTo>
                  <a:cubicBezTo>
                    <a:pt x="192" y="100"/>
                    <a:pt x="193" y="99"/>
                    <a:pt x="193" y="97"/>
                  </a:cubicBezTo>
                  <a:cubicBezTo>
                    <a:pt x="193" y="3"/>
                    <a:pt x="193" y="3"/>
                    <a:pt x="193" y="3"/>
                  </a:cubicBezTo>
                  <a:cubicBezTo>
                    <a:pt x="193" y="2"/>
                    <a:pt x="192" y="0"/>
                    <a:pt x="190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6" y="0"/>
                    <a:pt x="25" y="2"/>
                    <a:pt x="25" y="3"/>
                  </a:cubicBezTo>
                  <a:cubicBezTo>
                    <a:pt x="25" y="97"/>
                    <a:pt x="25" y="97"/>
                    <a:pt x="25" y="97"/>
                  </a:cubicBezTo>
                  <a:cubicBezTo>
                    <a:pt x="25" y="99"/>
                    <a:pt x="26" y="100"/>
                    <a:pt x="28" y="100"/>
                  </a:cubicBezTo>
                  <a:close/>
                  <a:moveTo>
                    <a:pt x="217" y="107"/>
                  </a:moveTo>
                  <a:cubicBezTo>
                    <a:pt x="216" y="106"/>
                    <a:pt x="215" y="105"/>
                    <a:pt x="213" y="105"/>
                  </a:cubicBezTo>
                  <a:cubicBezTo>
                    <a:pt x="5" y="105"/>
                    <a:pt x="5" y="105"/>
                    <a:pt x="5" y="105"/>
                  </a:cubicBezTo>
                  <a:cubicBezTo>
                    <a:pt x="3" y="105"/>
                    <a:pt x="2" y="106"/>
                    <a:pt x="1" y="107"/>
                  </a:cubicBezTo>
                  <a:cubicBezTo>
                    <a:pt x="0" y="108"/>
                    <a:pt x="0" y="110"/>
                    <a:pt x="0" y="111"/>
                  </a:cubicBezTo>
                  <a:cubicBezTo>
                    <a:pt x="2" y="122"/>
                    <a:pt x="2" y="122"/>
                    <a:pt x="2" y="122"/>
                  </a:cubicBezTo>
                  <a:cubicBezTo>
                    <a:pt x="2" y="125"/>
                    <a:pt x="5" y="127"/>
                    <a:pt x="7" y="127"/>
                  </a:cubicBezTo>
                  <a:cubicBezTo>
                    <a:pt x="211" y="127"/>
                    <a:pt x="211" y="127"/>
                    <a:pt x="211" y="127"/>
                  </a:cubicBezTo>
                  <a:cubicBezTo>
                    <a:pt x="213" y="127"/>
                    <a:pt x="216" y="125"/>
                    <a:pt x="216" y="122"/>
                  </a:cubicBezTo>
                  <a:cubicBezTo>
                    <a:pt x="218" y="111"/>
                    <a:pt x="218" y="111"/>
                    <a:pt x="218" y="111"/>
                  </a:cubicBezTo>
                  <a:cubicBezTo>
                    <a:pt x="218" y="110"/>
                    <a:pt x="218" y="108"/>
                    <a:pt x="217" y="107"/>
                  </a:cubicBezTo>
                  <a:close/>
                  <a:moveTo>
                    <a:pt x="210" y="121"/>
                  </a:moveTo>
                  <a:cubicBezTo>
                    <a:pt x="8" y="121"/>
                    <a:pt x="8" y="121"/>
                    <a:pt x="8" y="121"/>
                  </a:cubicBezTo>
                  <a:cubicBezTo>
                    <a:pt x="6" y="111"/>
                    <a:pt x="6" y="111"/>
                    <a:pt x="6" y="111"/>
                  </a:cubicBezTo>
                  <a:cubicBezTo>
                    <a:pt x="212" y="111"/>
                    <a:pt x="212" y="111"/>
                    <a:pt x="212" y="111"/>
                  </a:cubicBezTo>
                  <a:lnTo>
                    <a:pt x="210" y="121"/>
                  </a:lnTo>
                  <a:close/>
                </a:path>
              </a:pathLst>
            </a:custGeom>
            <a:solidFill>
              <a:srgbClr val="626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214"/>
            <p:cNvSpPr>
              <a:spLocks noEditPoints="1"/>
            </p:cNvSpPr>
            <p:nvPr/>
          </p:nvSpPr>
          <p:spPr bwMode="auto">
            <a:xfrm>
              <a:off x="-639" y="-3334"/>
              <a:ext cx="402" cy="404"/>
            </a:xfrm>
            <a:custGeom>
              <a:avLst/>
              <a:gdLst>
                <a:gd name="T0" fmla="*/ 114 w 170"/>
                <a:gd name="T1" fmla="*/ 159 h 171"/>
                <a:gd name="T2" fmla="*/ 108 w 170"/>
                <a:gd name="T3" fmla="*/ 155 h 171"/>
                <a:gd name="T4" fmla="*/ 106 w 170"/>
                <a:gd name="T5" fmla="*/ 137 h 171"/>
                <a:gd name="T6" fmla="*/ 103 w 170"/>
                <a:gd name="T7" fmla="*/ 134 h 171"/>
                <a:gd name="T8" fmla="*/ 100 w 170"/>
                <a:gd name="T9" fmla="*/ 137 h 171"/>
                <a:gd name="T10" fmla="*/ 103 w 170"/>
                <a:gd name="T11" fmla="*/ 159 h 171"/>
                <a:gd name="T12" fmla="*/ 111 w 170"/>
                <a:gd name="T13" fmla="*/ 164 h 171"/>
                <a:gd name="T14" fmla="*/ 112 w 170"/>
                <a:gd name="T15" fmla="*/ 165 h 171"/>
                <a:gd name="T16" fmla="*/ 111 w 170"/>
                <a:gd name="T17" fmla="*/ 165 h 171"/>
                <a:gd name="T18" fmla="*/ 59 w 170"/>
                <a:gd name="T19" fmla="*/ 165 h 171"/>
                <a:gd name="T20" fmla="*/ 58 w 170"/>
                <a:gd name="T21" fmla="*/ 165 h 171"/>
                <a:gd name="T22" fmla="*/ 58 w 170"/>
                <a:gd name="T23" fmla="*/ 164 h 171"/>
                <a:gd name="T24" fmla="*/ 59 w 170"/>
                <a:gd name="T25" fmla="*/ 164 h 171"/>
                <a:gd name="T26" fmla="*/ 67 w 170"/>
                <a:gd name="T27" fmla="*/ 159 h 171"/>
                <a:gd name="T28" fmla="*/ 69 w 170"/>
                <a:gd name="T29" fmla="*/ 137 h 171"/>
                <a:gd name="T30" fmla="*/ 66 w 170"/>
                <a:gd name="T31" fmla="*/ 134 h 171"/>
                <a:gd name="T32" fmla="*/ 63 w 170"/>
                <a:gd name="T33" fmla="*/ 137 h 171"/>
                <a:gd name="T34" fmla="*/ 62 w 170"/>
                <a:gd name="T35" fmla="*/ 155 h 171"/>
                <a:gd name="T36" fmla="*/ 56 w 170"/>
                <a:gd name="T37" fmla="*/ 159 h 171"/>
                <a:gd name="T38" fmla="*/ 55 w 170"/>
                <a:gd name="T39" fmla="*/ 159 h 171"/>
                <a:gd name="T40" fmla="*/ 54 w 170"/>
                <a:gd name="T41" fmla="*/ 160 h 171"/>
                <a:gd name="T42" fmla="*/ 53 w 170"/>
                <a:gd name="T43" fmla="*/ 167 h 171"/>
                <a:gd name="T44" fmla="*/ 58 w 170"/>
                <a:gd name="T45" fmla="*/ 171 h 171"/>
                <a:gd name="T46" fmla="*/ 112 w 170"/>
                <a:gd name="T47" fmla="*/ 171 h 171"/>
                <a:gd name="T48" fmla="*/ 117 w 170"/>
                <a:gd name="T49" fmla="*/ 167 h 171"/>
                <a:gd name="T50" fmla="*/ 116 w 170"/>
                <a:gd name="T51" fmla="*/ 160 h 171"/>
                <a:gd name="T52" fmla="*/ 114 w 170"/>
                <a:gd name="T53" fmla="*/ 159 h 171"/>
                <a:gd name="T54" fmla="*/ 165 w 170"/>
                <a:gd name="T55" fmla="*/ 0 h 171"/>
                <a:gd name="T56" fmla="*/ 5 w 170"/>
                <a:gd name="T57" fmla="*/ 0 h 171"/>
                <a:gd name="T58" fmla="*/ 0 w 170"/>
                <a:gd name="T59" fmla="*/ 5 h 171"/>
                <a:gd name="T60" fmla="*/ 0 w 170"/>
                <a:gd name="T61" fmla="*/ 113 h 171"/>
                <a:gd name="T62" fmla="*/ 5 w 170"/>
                <a:gd name="T63" fmla="*/ 118 h 171"/>
                <a:gd name="T64" fmla="*/ 165 w 170"/>
                <a:gd name="T65" fmla="*/ 118 h 171"/>
                <a:gd name="T66" fmla="*/ 170 w 170"/>
                <a:gd name="T67" fmla="*/ 113 h 171"/>
                <a:gd name="T68" fmla="*/ 170 w 170"/>
                <a:gd name="T69" fmla="*/ 5 h 171"/>
                <a:gd name="T70" fmla="*/ 165 w 170"/>
                <a:gd name="T71" fmla="*/ 0 h 171"/>
                <a:gd name="T72" fmla="*/ 164 w 170"/>
                <a:gd name="T73" fmla="*/ 112 h 171"/>
                <a:gd name="T74" fmla="*/ 6 w 170"/>
                <a:gd name="T75" fmla="*/ 112 h 171"/>
                <a:gd name="T76" fmla="*/ 6 w 170"/>
                <a:gd name="T77" fmla="*/ 6 h 171"/>
                <a:gd name="T78" fmla="*/ 164 w 170"/>
                <a:gd name="T79" fmla="*/ 6 h 171"/>
                <a:gd name="T80" fmla="*/ 164 w 170"/>
                <a:gd name="T81" fmla="*/ 112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70" h="171">
                  <a:moveTo>
                    <a:pt x="114" y="159"/>
                  </a:moveTo>
                  <a:cubicBezTo>
                    <a:pt x="112" y="158"/>
                    <a:pt x="109" y="156"/>
                    <a:pt x="108" y="155"/>
                  </a:cubicBezTo>
                  <a:cubicBezTo>
                    <a:pt x="107" y="153"/>
                    <a:pt x="107" y="144"/>
                    <a:pt x="106" y="137"/>
                  </a:cubicBezTo>
                  <a:cubicBezTo>
                    <a:pt x="106" y="135"/>
                    <a:pt x="105" y="134"/>
                    <a:pt x="103" y="134"/>
                  </a:cubicBezTo>
                  <a:cubicBezTo>
                    <a:pt x="102" y="134"/>
                    <a:pt x="100" y="136"/>
                    <a:pt x="100" y="137"/>
                  </a:cubicBezTo>
                  <a:cubicBezTo>
                    <a:pt x="101" y="146"/>
                    <a:pt x="101" y="157"/>
                    <a:pt x="103" y="159"/>
                  </a:cubicBezTo>
                  <a:cubicBezTo>
                    <a:pt x="105" y="161"/>
                    <a:pt x="108" y="163"/>
                    <a:pt x="111" y="164"/>
                  </a:cubicBezTo>
                  <a:cubicBezTo>
                    <a:pt x="111" y="164"/>
                    <a:pt x="111" y="164"/>
                    <a:pt x="112" y="165"/>
                  </a:cubicBezTo>
                  <a:cubicBezTo>
                    <a:pt x="112" y="165"/>
                    <a:pt x="111" y="165"/>
                    <a:pt x="111" y="165"/>
                  </a:cubicBezTo>
                  <a:cubicBezTo>
                    <a:pt x="59" y="165"/>
                    <a:pt x="59" y="165"/>
                    <a:pt x="59" y="165"/>
                  </a:cubicBezTo>
                  <a:cubicBezTo>
                    <a:pt x="58" y="165"/>
                    <a:pt x="58" y="165"/>
                    <a:pt x="58" y="165"/>
                  </a:cubicBezTo>
                  <a:cubicBezTo>
                    <a:pt x="58" y="165"/>
                    <a:pt x="58" y="165"/>
                    <a:pt x="58" y="164"/>
                  </a:cubicBezTo>
                  <a:cubicBezTo>
                    <a:pt x="59" y="164"/>
                    <a:pt x="59" y="164"/>
                    <a:pt x="59" y="164"/>
                  </a:cubicBezTo>
                  <a:cubicBezTo>
                    <a:pt x="62" y="163"/>
                    <a:pt x="65" y="161"/>
                    <a:pt x="67" y="159"/>
                  </a:cubicBezTo>
                  <a:cubicBezTo>
                    <a:pt x="68" y="157"/>
                    <a:pt x="69" y="150"/>
                    <a:pt x="69" y="137"/>
                  </a:cubicBezTo>
                  <a:cubicBezTo>
                    <a:pt x="69" y="136"/>
                    <a:pt x="68" y="134"/>
                    <a:pt x="66" y="134"/>
                  </a:cubicBezTo>
                  <a:cubicBezTo>
                    <a:pt x="65" y="134"/>
                    <a:pt x="63" y="135"/>
                    <a:pt x="63" y="137"/>
                  </a:cubicBezTo>
                  <a:cubicBezTo>
                    <a:pt x="63" y="144"/>
                    <a:pt x="62" y="153"/>
                    <a:pt x="62" y="155"/>
                  </a:cubicBezTo>
                  <a:cubicBezTo>
                    <a:pt x="60" y="156"/>
                    <a:pt x="57" y="158"/>
                    <a:pt x="56" y="159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5" y="160"/>
                    <a:pt x="54" y="160"/>
                    <a:pt x="54" y="160"/>
                  </a:cubicBezTo>
                  <a:cubicBezTo>
                    <a:pt x="53" y="161"/>
                    <a:pt x="51" y="163"/>
                    <a:pt x="53" y="167"/>
                  </a:cubicBezTo>
                  <a:cubicBezTo>
                    <a:pt x="54" y="170"/>
                    <a:pt x="56" y="171"/>
                    <a:pt x="58" y="171"/>
                  </a:cubicBezTo>
                  <a:cubicBezTo>
                    <a:pt x="112" y="171"/>
                    <a:pt x="112" y="171"/>
                    <a:pt x="112" y="171"/>
                  </a:cubicBezTo>
                  <a:cubicBezTo>
                    <a:pt x="114" y="171"/>
                    <a:pt x="116" y="170"/>
                    <a:pt x="117" y="167"/>
                  </a:cubicBezTo>
                  <a:cubicBezTo>
                    <a:pt x="118" y="165"/>
                    <a:pt x="118" y="162"/>
                    <a:pt x="116" y="160"/>
                  </a:cubicBezTo>
                  <a:cubicBezTo>
                    <a:pt x="115" y="160"/>
                    <a:pt x="115" y="160"/>
                    <a:pt x="114" y="159"/>
                  </a:cubicBezTo>
                  <a:close/>
                  <a:moveTo>
                    <a:pt x="16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0" y="116"/>
                    <a:pt x="2" y="118"/>
                    <a:pt x="5" y="118"/>
                  </a:cubicBezTo>
                  <a:cubicBezTo>
                    <a:pt x="165" y="118"/>
                    <a:pt x="165" y="118"/>
                    <a:pt x="165" y="118"/>
                  </a:cubicBezTo>
                  <a:cubicBezTo>
                    <a:pt x="167" y="118"/>
                    <a:pt x="170" y="116"/>
                    <a:pt x="170" y="113"/>
                  </a:cubicBezTo>
                  <a:cubicBezTo>
                    <a:pt x="170" y="5"/>
                    <a:pt x="170" y="5"/>
                    <a:pt x="170" y="5"/>
                  </a:cubicBezTo>
                  <a:cubicBezTo>
                    <a:pt x="170" y="2"/>
                    <a:pt x="167" y="0"/>
                    <a:pt x="165" y="0"/>
                  </a:cubicBezTo>
                  <a:close/>
                  <a:moveTo>
                    <a:pt x="164" y="112"/>
                  </a:moveTo>
                  <a:cubicBezTo>
                    <a:pt x="6" y="112"/>
                    <a:pt x="6" y="112"/>
                    <a:pt x="6" y="112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64" y="6"/>
                    <a:pt x="164" y="6"/>
                    <a:pt x="164" y="6"/>
                  </a:cubicBezTo>
                  <a:lnTo>
                    <a:pt x="164" y="112"/>
                  </a:lnTo>
                  <a:close/>
                </a:path>
              </a:pathLst>
            </a:custGeom>
            <a:solidFill>
              <a:srgbClr val="6262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34" name="组合 1233"/>
          <p:cNvGrpSpPr/>
          <p:nvPr/>
        </p:nvGrpSpPr>
        <p:grpSpPr>
          <a:xfrm>
            <a:off x="3742006" y="171050"/>
            <a:ext cx="4707988" cy="6515900"/>
            <a:chOff x="4677243" y="-1217682"/>
            <a:chExt cx="2820290" cy="3903308"/>
          </a:xfrm>
        </p:grpSpPr>
        <p:sp>
          <p:nvSpPr>
            <p:cNvPr id="1037" name="Freeform 8"/>
            <p:cNvSpPr/>
            <p:nvPr/>
          </p:nvSpPr>
          <p:spPr bwMode="auto">
            <a:xfrm>
              <a:off x="4957742" y="-1210761"/>
              <a:ext cx="150085" cy="201449"/>
            </a:xfrm>
            <a:custGeom>
              <a:avLst/>
              <a:gdLst>
                <a:gd name="T0" fmla="*/ 174 w 174"/>
                <a:gd name="T1" fmla="*/ 76 h 234"/>
                <a:gd name="T2" fmla="*/ 102 w 174"/>
                <a:gd name="T3" fmla="*/ 1 h 234"/>
                <a:gd name="T4" fmla="*/ 102 w 174"/>
                <a:gd name="T5" fmla="*/ 1 h 234"/>
                <a:gd name="T6" fmla="*/ 102 w 174"/>
                <a:gd name="T7" fmla="*/ 1 h 234"/>
                <a:gd name="T8" fmla="*/ 102 w 174"/>
                <a:gd name="T9" fmla="*/ 1 h 234"/>
                <a:gd name="T10" fmla="*/ 102 w 174"/>
                <a:gd name="T11" fmla="*/ 1 h 234"/>
                <a:gd name="T12" fmla="*/ 10 w 174"/>
                <a:gd name="T13" fmla="*/ 0 h 234"/>
                <a:gd name="T14" fmla="*/ 0 w 174"/>
                <a:gd name="T15" fmla="*/ 10 h 234"/>
                <a:gd name="T16" fmla="*/ 0 w 174"/>
                <a:gd name="T17" fmla="*/ 224 h 234"/>
                <a:gd name="T18" fmla="*/ 10 w 174"/>
                <a:gd name="T19" fmla="*/ 234 h 234"/>
                <a:gd name="T20" fmla="*/ 134 w 174"/>
                <a:gd name="T21" fmla="*/ 234 h 234"/>
                <a:gd name="T22" fmla="*/ 121 w 174"/>
                <a:gd name="T23" fmla="*/ 203 h 234"/>
                <a:gd name="T24" fmla="*/ 166 w 174"/>
                <a:gd name="T25" fmla="*/ 158 h 234"/>
                <a:gd name="T26" fmla="*/ 174 w 174"/>
                <a:gd name="T27" fmla="*/ 159 h 234"/>
                <a:gd name="T28" fmla="*/ 174 w 174"/>
                <a:gd name="T29" fmla="*/ 77 h 234"/>
                <a:gd name="T30" fmla="*/ 174 w 174"/>
                <a:gd name="T31" fmla="*/ 76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4" h="234">
                  <a:moveTo>
                    <a:pt x="174" y="76"/>
                  </a:move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0" y="230"/>
                    <a:pt x="5" y="234"/>
                    <a:pt x="10" y="234"/>
                  </a:cubicBezTo>
                  <a:cubicBezTo>
                    <a:pt x="134" y="234"/>
                    <a:pt x="134" y="234"/>
                    <a:pt x="134" y="234"/>
                  </a:cubicBezTo>
                  <a:cubicBezTo>
                    <a:pt x="126" y="226"/>
                    <a:pt x="121" y="215"/>
                    <a:pt x="121" y="203"/>
                  </a:cubicBezTo>
                  <a:cubicBezTo>
                    <a:pt x="121" y="178"/>
                    <a:pt x="141" y="158"/>
                    <a:pt x="166" y="158"/>
                  </a:cubicBezTo>
                  <a:cubicBezTo>
                    <a:pt x="169" y="158"/>
                    <a:pt x="172" y="158"/>
                    <a:pt x="174" y="159"/>
                  </a:cubicBezTo>
                  <a:cubicBezTo>
                    <a:pt x="174" y="120"/>
                    <a:pt x="174" y="78"/>
                    <a:pt x="174" y="77"/>
                  </a:cubicBezTo>
                  <a:lnTo>
                    <a:pt x="174" y="7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8" name="Freeform 9"/>
            <p:cNvSpPr/>
            <p:nvPr/>
          </p:nvSpPr>
          <p:spPr bwMode="auto">
            <a:xfrm>
              <a:off x="5049177" y="-1202018"/>
              <a:ext cx="50636" cy="53186"/>
            </a:xfrm>
            <a:custGeom>
              <a:avLst/>
              <a:gdLst>
                <a:gd name="T0" fmla="*/ 0 w 59"/>
                <a:gd name="T1" fmla="*/ 0 h 62"/>
                <a:gd name="T2" fmla="*/ 59 w 59"/>
                <a:gd name="T3" fmla="*/ 62 h 62"/>
                <a:gd name="T4" fmla="*/ 21 w 59"/>
                <a:gd name="T5" fmla="*/ 62 h 62"/>
                <a:gd name="T6" fmla="*/ 0 w 59"/>
                <a:gd name="T7" fmla="*/ 45 h 62"/>
                <a:gd name="T8" fmla="*/ 0 w 59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2">
                  <a:moveTo>
                    <a:pt x="0" y="0"/>
                  </a:moveTo>
                  <a:cubicBezTo>
                    <a:pt x="59" y="62"/>
                    <a:pt x="59" y="62"/>
                    <a:pt x="59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11" y="62"/>
                    <a:pt x="0" y="55"/>
                    <a:pt x="0" y="4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9" name="Freeform 10"/>
            <p:cNvSpPr>
              <a:spLocks noEditPoints="1"/>
            </p:cNvSpPr>
            <p:nvPr/>
          </p:nvSpPr>
          <p:spPr bwMode="auto">
            <a:xfrm>
              <a:off x="5068848" y="-1068690"/>
              <a:ext cx="63750" cy="64478"/>
            </a:xfrm>
            <a:custGeom>
              <a:avLst/>
              <a:gdLst>
                <a:gd name="T0" fmla="*/ 37 w 74"/>
                <a:gd name="T1" fmla="*/ 0 h 75"/>
                <a:gd name="T2" fmla="*/ 0 w 74"/>
                <a:gd name="T3" fmla="*/ 38 h 75"/>
                <a:gd name="T4" fmla="*/ 37 w 74"/>
                <a:gd name="T5" fmla="*/ 75 h 75"/>
                <a:gd name="T6" fmla="*/ 74 w 74"/>
                <a:gd name="T7" fmla="*/ 38 h 75"/>
                <a:gd name="T8" fmla="*/ 37 w 74"/>
                <a:gd name="T9" fmla="*/ 0 h 75"/>
                <a:gd name="T10" fmla="*/ 51 w 74"/>
                <a:gd name="T11" fmla="*/ 40 h 75"/>
                <a:gd name="T12" fmla="*/ 40 w 74"/>
                <a:gd name="T13" fmla="*/ 40 h 75"/>
                <a:gd name="T14" fmla="*/ 40 w 74"/>
                <a:gd name="T15" fmla="*/ 52 h 75"/>
                <a:gd name="T16" fmla="*/ 37 w 74"/>
                <a:gd name="T17" fmla="*/ 55 h 75"/>
                <a:gd name="T18" fmla="*/ 34 w 74"/>
                <a:gd name="T19" fmla="*/ 52 h 75"/>
                <a:gd name="T20" fmla="*/ 34 w 74"/>
                <a:gd name="T21" fmla="*/ 40 h 75"/>
                <a:gd name="T22" fmla="*/ 22 w 74"/>
                <a:gd name="T23" fmla="*/ 40 h 75"/>
                <a:gd name="T24" fmla="*/ 19 w 74"/>
                <a:gd name="T25" fmla="*/ 37 h 75"/>
                <a:gd name="T26" fmla="*/ 22 w 74"/>
                <a:gd name="T27" fmla="*/ 34 h 75"/>
                <a:gd name="T28" fmla="*/ 34 w 74"/>
                <a:gd name="T29" fmla="*/ 34 h 75"/>
                <a:gd name="T30" fmla="*/ 34 w 74"/>
                <a:gd name="T31" fmla="*/ 23 h 75"/>
                <a:gd name="T32" fmla="*/ 37 w 74"/>
                <a:gd name="T33" fmla="*/ 20 h 75"/>
                <a:gd name="T34" fmla="*/ 40 w 74"/>
                <a:gd name="T35" fmla="*/ 23 h 75"/>
                <a:gd name="T36" fmla="*/ 40 w 74"/>
                <a:gd name="T37" fmla="*/ 34 h 75"/>
                <a:gd name="T38" fmla="*/ 51 w 74"/>
                <a:gd name="T39" fmla="*/ 34 h 75"/>
                <a:gd name="T40" fmla="*/ 54 w 74"/>
                <a:gd name="T41" fmla="*/ 37 h 75"/>
                <a:gd name="T42" fmla="*/ 51 w 74"/>
                <a:gd name="T43" fmla="*/ 4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4" h="75">
                  <a:moveTo>
                    <a:pt x="37" y="0"/>
                  </a:move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7" y="75"/>
                  </a:cubicBezTo>
                  <a:cubicBezTo>
                    <a:pt x="58" y="75"/>
                    <a:pt x="74" y="58"/>
                    <a:pt x="74" y="38"/>
                  </a:cubicBezTo>
                  <a:cubicBezTo>
                    <a:pt x="74" y="17"/>
                    <a:pt x="58" y="0"/>
                    <a:pt x="37" y="0"/>
                  </a:cubicBezTo>
                  <a:close/>
                  <a:moveTo>
                    <a:pt x="51" y="40"/>
                  </a:moveTo>
                  <a:cubicBezTo>
                    <a:pt x="40" y="40"/>
                    <a:pt x="40" y="40"/>
                    <a:pt x="40" y="40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0" y="53"/>
                    <a:pt x="38" y="55"/>
                    <a:pt x="37" y="55"/>
                  </a:cubicBezTo>
                  <a:cubicBezTo>
                    <a:pt x="35" y="55"/>
                    <a:pt x="34" y="53"/>
                    <a:pt x="34" y="52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1" y="40"/>
                    <a:pt x="19" y="39"/>
                    <a:pt x="19" y="37"/>
                  </a:cubicBezTo>
                  <a:cubicBezTo>
                    <a:pt x="19" y="36"/>
                    <a:pt x="21" y="34"/>
                    <a:pt x="22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1"/>
                    <a:pt x="35" y="20"/>
                    <a:pt x="37" y="20"/>
                  </a:cubicBezTo>
                  <a:cubicBezTo>
                    <a:pt x="38" y="20"/>
                    <a:pt x="40" y="21"/>
                    <a:pt x="40" y="23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3" y="34"/>
                    <a:pt x="54" y="36"/>
                    <a:pt x="54" y="37"/>
                  </a:cubicBezTo>
                  <a:cubicBezTo>
                    <a:pt x="54" y="39"/>
                    <a:pt x="53" y="40"/>
                    <a:pt x="51" y="4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0" name="Freeform 11"/>
            <p:cNvSpPr>
              <a:spLocks noEditPoints="1"/>
            </p:cNvSpPr>
            <p:nvPr/>
          </p:nvSpPr>
          <p:spPr bwMode="auto">
            <a:xfrm>
              <a:off x="6730350" y="-872341"/>
              <a:ext cx="151542" cy="202906"/>
            </a:xfrm>
            <a:custGeom>
              <a:avLst/>
              <a:gdLst>
                <a:gd name="T0" fmla="*/ 166 w 176"/>
                <a:gd name="T1" fmla="*/ 0 h 236"/>
                <a:gd name="T2" fmla="*/ 73 w 176"/>
                <a:gd name="T3" fmla="*/ 0 h 236"/>
                <a:gd name="T4" fmla="*/ 71 w 176"/>
                <a:gd name="T5" fmla="*/ 0 h 236"/>
                <a:gd name="T6" fmla="*/ 71 w 176"/>
                <a:gd name="T7" fmla="*/ 0 h 236"/>
                <a:gd name="T8" fmla="*/ 3 w 176"/>
                <a:gd name="T9" fmla="*/ 70 h 236"/>
                <a:gd name="T10" fmla="*/ 2 w 176"/>
                <a:gd name="T11" fmla="*/ 72 h 236"/>
                <a:gd name="T12" fmla="*/ 1 w 176"/>
                <a:gd name="T13" fmla="*/ 72 h 236"/>
                <a:gd name="T14" fmla="*/ 1 w 176"/>
                <a:gd name="T15" fmla="*/ 73 h 236"/>
                <a:gd name="T16" fmla="*/ 1 w 176"/>
                <a:gd name="T17" fmla="*/ 73 h 236"/>
                <a:gd name="T18" fmla="*/ 0 w 176"/>
                <a:gd name="T19" fmla="*/ 75 h 236"/>
                <a:gd name="T20" fmla="*/ 0 w 176"/>
                <a:gd name="T21" fmla="*/ 226 h 236"/>
                <a:gd name="T22" fmla="*/ 10 w 176"/>
                <a:gd name="T23" fmla="*/ 236 h 236"/>
                <a:gd name="T24" fmla="*/ 166 w 176"/>
                <a:gd name="T25" fmla="*/ 236 h 236"/>
                <a:gd name="T26" fmla="*/ 176 w 176"/>
                <a:gd name="T27" fmla="*/ 226 h 236"/>
                <a:gd name="T28" fmla="*/ 176 w 176"/>
                <a:gd name="T29" fmla="*/ 10 h 236"/>
                <a:gd name="T30" fmla="*/ 166 w 176"/>
                <a:gd name="T31" fmla="*/ 0 h 236"/>
                <a:gd name="T32" fmla="*/ 96 w 176"/>
                <a:gd name="T33" fmla="*/ 33 h 236"/>
                <a:gd name="T34" fmla="*/ 98 w 176"/>
                <a:gd name="T35" fmla="*/ 31 h 236"/>
                <a:gd name="T36" fmla="*/ 129 w 176"/>
                <a:gd name="T37" fmla="*/ 31 h 236"/>
                <a:gd name="T38" fmla="*/ 132 w 176"/>
                <a:gd name="T39" fmla="*/ 33 h 236"/>
                <a:gd name="T40" fmla="*/ 132 w 176"/>
                <a:gd name="T41" fmla="*/ 41 h 236"/>
                <a:gd name="T42" fmla="*/ 129 w 176"/>
                <a:gd name="T43" fmla="*/ 43 h 236"/>
                <a:gd name="T44" fmla="*/ 98 w 176"/>
                <a:gd name="T45" fmla="*/ 43 h 236"/>
                <a:gd name="T46" fmla="*/ 96 w 176"/>
                <a:gd name="T47" fmla="*/ 41 h 236"/>
                <a:gd name="T48" fmla="*/ 96 w 176"/>
                <a:gd name="T49" fmla="*/ 33 h 236"/>
                <a:gd name="T50" fmla="*/ 96 w 176"/>
                <a:gd name="T51" fmla="*/ 73 h 236"/>
                <a:gd name="T52" fmla="*/ 98 w 176"/>
                <a:gd name="T53" fmla="*/ 71 h 236"/>
                <a:gd name="T54" fmla="*/ 105 w 176"/>
                <a:gd name="T55" fmla="*/ 71 h 236"/>
                <a:gd name="T56" fmla="*/ 108 w 176"/>
                <a:gd name="T57" fmla="*/ 73 h 236"/>
                <a:gd name="T58" fmla="*/ 108 w 176"/>
                <a:gd name="T59" fmla="*/ 81 h 236"/>
                <a:gd name="T60" fmla="*/ 105 w 176"/>
                <a:gd name="T61" fmla="*/ 83 h 236"/>
                <a:gd name="T62" fmla="*/ 98 w 176"/>
                <a:gd name="T63" fmla="*/ 83 h 236"/>
                <a:gd name="T64" fmla="*/ 96 w 176"/>
                <a:gd name="T65" fmla="*/ 81 h 236"/>
                <a:gd name="T66" fmla="*/ 96 w 176"/>
                <a:gd name="T67" fmla="*/ 73 h 236"/>
                <a:gd name="T68" fmla="*/ 36 w 176"/>
                <a:gd name="T69" fmla="*/ 113 h 236"/>
                <a:gd name="T70" fmla="*/ 38 w 176"/>
                <a:gd name="T71" fmla="*/ 111 h 236"/>
                <a:gd name="T72" fmla="*/ 89 w 176"/>
                <a:gd name="T73" fmla="*/ 111 h 236"/>
                <a:gd name="T74" fmla="*/ 92 w 176"/>
                <a:gd name="T75" fmla="*/ 113 h 236"/>
                <a:gd name="T76" fmla="*/ 92 w 176"/>
                <a:gd name="T77" fmla="*/ 121 h 236"/>
                <a:gd name="T78" fmla="*/ 89 w 176"/>
                <a:gd name="T79" fmla="*/ 123 h 236"/>
                <a:gd name="T80" fmla="*/ 38 w 176"/>
                <a:gd name="T81" fmla="*/ 123 h 236"/>
                <a:gd name="T82" fmla="*/ 36 w 176"/>
                <a:gd name="T83" fmla="*/ 121 h 236"/>
                <a:gd name="T84" fmla="*/ 36 w 176"/>
                <a:gd name="T85" fmla="*/ 113 h 236"/>
                <a:gd name="T86" fmla="*/ 36 w 176"/>
                <a:gd name="T87" fmla="*/ 153 h 236"/>
                <a:gd name="T88" fmla="*/ 38 w 176"/>
                <a:gd name="T89" fmla="*/ 151 h 236"/>
                <a:gd name="T90" fmla="*/ 89 w 176"/>
                <a:gd name="T91" fmla="*/ 151 h 236"/>
                <a:gd name="T92" fmla="*/ 92 w 176"/>
                <a:gd name="T93" fmla="*/ 153 h 236"/>
                <a:gd name="T94" fmla="*/ 92 w 176"/>
                <a:gd name="T95" fmla="*/ 161 h 236"/>
                <a:gd name="T96" fmla="*/ 89 w 176"/>
                <a:gd name="T97" fmla="*/ 163 h 236"/>
                <a:gd name="T98" fmla="*/ 38 w 176"/>
                <a:gd name="T99" fmla="*/ 163 h 236"/>
                <a:gd name="T100" fmla="*/ 36 w 176"/>
                <a:gd name="T101" fmla="*/ 161 h 236"/>
                <a:gd name="T102" fmla="*/ 36 w 176"/>
                <a:gd name="T103" fmla="*/ 153 h 236"/>
                <a:gd name="T104" fmla="*/ 144 w 176"/>
                <a:gd name="T105" fmla="*/ 205 h 236"/>
                <a:gd name="T106" fmla="*/ 141 w 176"/>
                <a:gd name="T107" fmla="*/ 207 h 236"/>
                <a:gd name="T108" fmla="*/ 38 w 176"/>
                <a:gd name="T109" fmla="*/ 207 h 236"/>
                <a:gd name="T110" fmla="*/ 36 w 176"/>
                <a:gd name="T111" fmla="*/ 205 h 236"/>
                <a:gd name="T112" fmla="*/ 36 w 176"/>
                <a:gd name="T113" fmla="*/ 197 h 236"/>
                <a:gd name="T114" fmla="*/ 38 w 176"/>
                <a:gd name="T115" fmla="*/ 195 h 236"/>
                <a:gd name="T116" fmla="*/ 141 w 176"/>
                <a:gd name="T117" fmla="*/ 195 h 236"/>
                <a:gd name="T118" fmla="*/ 144 w 176"/>
                <a:gd name="T119" fmla="*/ 197 h 236"/>
                <a:gd name="T120" fmla="*/ 144 w 176"/>
                <a:gd name="T121" fmla="*/ 205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6" h="236">
                  <a:moveTo>
                    <a:pt x="166" y="0"/>
                  </a:moveTo>
                  <a:cubicBezTo>
                    <a:pt x="73" y="0"/>
                    <a:pt x="73" y="0"/>
                    <a:pt x="73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0" y="74"/>
                    <a:pt x="0" y="75"/>
                    <a:pt x="0" y="75"/>
                  </a:cubicBezTo>
                  <a:cubicBezTo>
                    <a:pt x="0" y="77"/>
                    <a:pt x="0" y="226"/>
                    <a:pt x="0" y="226"/>
                  </a:cubicBezTo>
                  <a:cubicBezTo>
                    <a:pt x="0" y="231"/>
                    <a:pt x="5" y="236"/>
                    <a:pt x="10" y="236"/>
                  </a:cubicBezTo>
                  <a:cubicBezTo>
                    <a:pt x="166" y="236"/>
                    <a:pt x="166" y="236"/>
                    <a:pt x="166" y="236"/>
                  </a:cubicBezTo>
                  <a:cubicBezTo>
                    <a:pt x="171" y="236"/>
                    <a:pt x="176" y="231"/>
                    <a:pt x="176" y="226"/>
                  </a:cubicBezTo>
                  <a:cubicBezTo>
                    <a:pt x="176" y="10"/>
                    <a:pt x="176" y="10"/>
                    <a:pt x="176" y="10"/>
                  </a:cubicBezTo>
                  <a:cubicBezTo>
                    <a:pt x="176" y="4"/>
                    <a:pt x="171" y="0"/>
                    <a:pt x="166" y="0"/>
                  </a:cubicBezTo>
                  <a:close/>
                  <a:moveTo>
                    <a:pt x="96" y="33"/>
                  </a:moveTo>
                  <a:cubicBezTo>
                    <a:pt x="96" y="32"/>
                    <a:pt x="96" y="31"/>
                    <a:pt x="98" y="31"/>
                  </a:cubicBezTo>
                  <a:cubicBezTo>
                    <a:pt x="129" y="31"/>
                    <a:pt x="129" y="31"/>
                    <a:pt x="129" y="31"/>
                  </a:cubicBezTo>
                  <a:cubicBezTo>
                    <a:pt x="131" y="31"/>
                    <a:pt x="132" y="32"/>
                    <a:pt x="132" y="33"/>
                  </a:cubicBezTo>
                  <a:cubicBezTo>
                    <a:pt x="132" y="41"/>
                    <a:pt x="132" y="41"/>
                    <a:pt x="132" y="41"/>
                  </a:cubicBezTo>
                  <a:cubicBezTo>
                    <a:pt x="132" y="42"/>
                    <a:pt x="131" y="43"/>
                    <a:pt x="129" y="43"/>
                  </a:cubicBezTo>
                  <a:cubicBezTo>
                    <a:pt x="98" y="43"/>
                    <a:pt x="98" y="43"/>
                    <a:pt x="98" y="43"/>
                  </a:cubicBezTo>
                  <a:cubicBezTo>
                    <a:pt x="96" y="43"/>
                    <a:pt x="96" y="42"/>
                    <a:pt x="96" y="41"/>
                  </a:cubicBezTo>
                  <a:lnTo>
                    <a:pt x="96" y="33"/>
                  </a:lnTo>
                  <a:close/>
                  <a:moveTo>
                    <a:pt x="96" y="73"/>
                  </a:moveTo>
                  <a:cubicBezTo>
                    <a:pt x="96" y="72"/>
                    <a:pt x="96" y="71"/>
                    <a:pt x="98" y="71"/>
                  </a:cubicBezTo>
                  <a:cubicBezTo>
                    <a:pt x="105" y="71"/>
                    <a:pt x="105" y="71"/>
                    <a:pt x="105" y="71"/>
                  </a:cubicBezTo>
                  <a:cubicBezTo>
                    <a:pt x="107" y="71"/>
                    <a:pt x="108" y="72"/>
                    <a:pt x="108" y="73"/>
                  </a:cubicBezTo>
                  <a:cubicBezTo>
                    <a:pt x="108" y="81"/>
                    <a:pt x="108" y="81"/>
                    <a:pt x="108" y="81"/>
                  </a:cubicBezTo>
                  <a:cubicBezTo>
                    <a:pt x="108" y="82"/>
                    <a:pt x="107" y="83"/>
                    <a:pt x="105" y="83"/>
                  </a:cubicBezTo>
                  <a:cubicBezTo>
                    <a:pt x="98" y="83"/>
                    <a:pt x="98" y="83"/>
                    <a:pt x="98" y="83"/>
                  </a:cubicBezTo>
                  <a:cubicBezTo>
                    <a:pt x="96" y="83"/>
                    <a:pt x="96" y="82"/>
                    <a:pt x="96" y="81"/>
                  </a:cubicBezTo>
                  <a:lnTo>
                    <a:pt x="96" y="73"/>
                  </a:lnTo>
                  <a:close/>
                  <a:moveTo>
                    <a:pt x="36" y="113"/>
                  </a:moveTo>
                  <a:cubicBezTo>
                    <a:pt x="36" y="112"/>
                    <a:pt x="36" y="111"/>
                    <a:pt x="38" y="111"/>
                  </a:cubicBezTo>
                  <a:cubicBezTo>
                    <a:pt x="89" y="111"/>
                    <a:pt x="89" y="111"/>
                    <a:pt x="89" y="111"/>
                  </a:cubicBezTo>
                  <a:cubicBezTo>
                    <a:pt x="91" y="111"/>
                    <a:pt x="92" y="112"/>
                    <a:pt x="92" y="113"/>
                  </a:cubicBezTo>
                  <a:cubicBezTo>
                    <a:pt x="92" y="121"/>
                    <a:pt x="92" y="121"/>
                    <a:pt x="92" y="121"/>
                  </a:cubicBezTo>
                  <a:cubicBezTo>
                    <a:pt x="92" y="122"/>
                    <a:pt x="91" y="123"/>
                    <a:pt x="89" y="123"/>
                  </a:cubicBezTo>
                  <a:cubicBezTo>
                    <a:pt x="38" y="123"/>
                    <a:pt x="38" y="123"/>
                    <a:pt x="38" y="123"/>
                  </a:cubicBezTo>
                  <a:cubicBezTo>
                    <a:pt x="36" y="123"/>
                    <a:pt x="36" y="122"/>
                    <a:pt x="36" y="121"/>
                  </a:cubicBezTo>
                  <a:lnTo>
                    <a:pt x="36" y="113"/>
                  </a:lnTo>
                  <a:close/>
                  <a:moveTo>
                    <a:pt x="36" y="153"/>
                  </a:moveTo>
                  <a:cubicBezTo>
                    <a:pt x="36" y="152"/>
                    <a:pt x="36" y="151"/>
                    <a:pt x="38" y="151"/>
                  </a:cubicBezTo>
                  <a:cubicBezTo>
                    <a:pt x="89" y="151"/>
                    <a:pt x="89" y="151"/>
                    <a:pt x="89" y="151"/>
                  </a:cubicBezTo>
                  <a:cubicBezTo>
                    <a:pt x="91" y="151"/>
                    <a:pt x="92" y="152"/>
                    <a:pt x="92" y="153"/>
                  </a:cubicBezTo>
                  <a:cubicBezTo>
                    <a:pt x="92" y="161"/>
                    <a:pt x="92" y="161"/>
                    <a:pt x="92" y="161"/>
                  </a:cubicBezTo>
                  <a:cubicBezTo>
                    <a:pt x="92" y="162"/>
                    <a:pt x="91" y="163"/>
                    <a:pt x="89" y="163"/>
                  </a:cubicBezTo>
                  <a:cubicBezTo>
                    <a:pt x="38" y="163"/>
                    <a:pt x="38" y="163"/>
                    <a:pt x="38" y="163"/>
                  </a:cubicBezTo>
                  <a:cubicBezTo>
                    <a:pt x="36" y="163"/>
                    <a:pt x="36" y="162"/>
                    <a:pt x="36" y="161"/>
                  </a:cubicBezTo>
                  <a:lnTo>
                    <a:pt x="36" y="153"/>
                  </a:lnTo>
                  <a:close/>
                  <a:moveTo>
                    <a:pt x="144" y="205"/>
                  </a:moveTo>
                  <a:cubicBezTo>
                    <a:pt x="144" y="206"/>
                    <a:pt x="143" y="207"/>
                    <a:pt x="141" y="207"/>
                  </a:cubicBezTo>
                  <a:cubicBezTo>
                    <a:pt x="38" y="207"/>
                    <a:pt x="38" y="207"/>
                    <a:pt x="38" y="207"/>
                  </a:cubicBezTo>
                  <a:cubicBezTo>
                    <a:pt x="36" y="207"/>
                    <a:pt x="36" y="206"/>
                    <a:pt x="36" y="205"/>
                  </a:cubicBezTo>
                  <a:cubicBezTo>
                    <a:pt x="36" y="197"/>
                    <a:pt x="36" y="197"/>
                    <a:pt x="36" y="197"/>
                  </a:cubicBezTo>
                  <a:cubicBezTo>
                    <a:pt x="36" y="196"/>
                    <a:pt x="36" y="195"/>
                    <a:pt x="38" y="195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3" y="195"/>
                    <a:pt x="144" y="196"/>
                    <a:pt x="144" y="197"/>
                  </a:cubicBezTo>
                  <a:lnTo>
                    <a:pt x="144" y="20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1" name="Freeform 12"/>
            <p:cNvSpPr/>
            <p:nvPr/>
          </p:nvSpPr>
          <p:spPr bwMode="auto">
            <a:xfrm>
              <a:off x="6738728" y="-863962"/>
              <a:ext cx="49178" cy="51000"/>
            </a:xfrm>
            <a:custGeom>
              <a:avLst/>
              <a:gdLst>
                <a:gd name="T0" fmla="*/ 57 w 57"/>
                <a:gd name="T1" fmla="*/ 0 h 59"/>
                <a:gd name="T2" fmla="*/ 57 w 57"/>
                <a:gd name="T3" fmla="*/ 42 h 59"/>
                <a:gd name="T4" fmla="*/ 36 w 57"/>
                <a:gd name="T5" fmla="*/ 59 h 59"/>
                <a:gd name="T6" fmla="*/ 0 w 57"/>
                <a:gd name="T7" fmla="*/ 59 h 59"/>
                <a:gd name="T8" fmla="*/ 57 w 57"/>
                <a:gd name="T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9">
                  <a:moveTo>
                    <a:pt x="57" y="0"/>
                  </a:moveTo>
                  <a:cubicBezTo>
                    <a:pt x="57" y="42"/>
                    <a:pt x="57" y="42"/>
                    <a:pt x="57" y="42"/>
                  </a:cubicBezTo>
                  <a:cubicBezTo>
                    <a:pt x="57" y="52"/>
                    <a:pt x="46" y="59"/>
                    <a:pt x="36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57" y="0"/>
                    <a:pt x="57" y="0"/>
                    <a:pt x="5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2" name="Freeform 13"/>
            <p:cNvSpPr/>
            <p:nvPr/>
          </p:nvSpPr>
          <p:spPr bwMode="auto">
            <a:xfrm>
              <a:off x="6816321" y="-857769"/>
              <a:ext cx="90343" cy="100543"/>
            </a:xfrm>
            <a:custGeom>
              <a:avLst/>
              <a:gdLst>
                <a:gd name="T0" fmla="*/ 81 w 105"/>
                <a:gd name="T1" fmla="*/ 10 h 117"/>
                <a:gd name="T2" fmla="*/ 50 w 105"/>
                <a:gd name="T3" fmla="*/ 0 h 117"/>
                <a:gd name="T4" fmla="*/ 0 w 105"/>
                <a:gd name="T5" fmla="*/ 85 h 117"/>
                <a:gd name="T6" fmla="*/ 56 w 105"/>
                <a:gd name="T7" fmla="*/ 117 h 117"/>
                <a:gd name="T8" fmla="*/ 105 w 105"/>
                <a:gd name="T9" fmla="*/ 32 h 117"/>
                <a:gd name="T10" fmla="*/ 81 w 105"/>
                <a:gd name="T11" fmla="*/ 1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" h="117">
                  <a:moveTo>
                    <a:pt x="81" y="10"/>
                  </a:moveTo>
                  <a:cubicBezTo>
                    <a:pt x="69" y="3"/>
                    <a:pt x="57" y="0"/>
                    <a:pt x="50" y="0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56" y="117"/>
                    <a:pt x="56" y="117"/>
                    <a:pt x="56" y="117"/>
                  </a:cubicBezTo>
                  <a:cubicBezTo>
                    <a:pt x="105" y="32"/>
                    <a:pt x="105" y="32"/>
                    <a:pt x="105" y="32"/>
                  </a:cubicBezTo>
                  <a:cubicBezTo>
                    <a:pt x="102" y="25"/>
                    <a:pt x="93" y="17"/>
                    <a:pt x="81" y="10"/>
                  </a:cubicBez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3" name="Freeform 14"/>
            <p:cNvSpPr/>
            <p:nvPr/>
          </p:nvSpPr>
          <p:spPr bwMode="auto">
            <a:xfrm>
              <a:off x="6825792" y="-855219"/>
              <a:ext cx="68121" cy="92893"/>
            </a:xfrm>
            <a:custGeom>
              <a:avLst/>
              <a:gdLst>
                <a:gd name="T0" fmla="*/ 72 w 79"/>
                <a:gd name="T1" fmla="*/ 8 h 108"/>
                <a:gd name="T2" fmla="*/ 54 w 79"/>
                <a:gd name="T3" fmla="*/ 0 h 108"/>
                <a:gd name="T4" fmla="*/ 0 w 79"/>
                <a:gd name="T5" fmla="*/ 94 h 108"/>
                <a:gd name="T6" fmla="*/ 24 w 79"/>
                <a:gd name="T7" fmla="*/ 108 h 108"/>
                <a:gd name="T8" fmla="*/ 79 w 79"/>
                <a:gd name="T9" fmla="*/ 13 h 108"/>
                <a:gd name="T10" fmla="*/ 72 w 79"/>
                <a:gd name="T11" fmla="*/ 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9" h="108">
                  <a:moveTo>
                    <a:pt x="72" y="8"/>
                  </a:moveTo>
                  <a:cubicBezTo>
                    <a:pt x="66" y="5"/>
                    <a:pt x="59" y="2"/>
                    <a:pt x="54" y="0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24" y="108"/>
                    <a:pt x="24" y="108"/>
                    <a:pt x="24" y="108"/>
                  </a:cubicBezTo>
                  <a:cubicBezTo>
                    <a:pt x="79" y="13"/>
                    <a:pt x="79" y="13"/>
                    <a:pt x="79" y="13"/>
                  </a:cubicBezTo>
                  <a:cubicBezTo>
                    <a:pt x="77" y="11"/>
                    <a:pt x="74" y="10"/>
                    <a:pt x="72" y="8"/>
                  </a:cubicBezTo>
                  <a:close/>
                </a:path>
              </a:pathLst>
            </a:custGeom>
            <a:solidFill>
              <a:srgbClr val="C3C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4" name="Freeform 15"/>
            <p:cNvSpPr/>
            <p:nvPr/>
          </p:nvSpPr>
          <p:spPr bwMode="auto">
            <a:xfrm>
              <a:off x="6816321" y="-857769"/>
              <a:ext cx="61200" cy="83421"/>
            </a:xfrm>
            <a:custGeom>
              <a:avLst/>
              <a:gdLst>
                <a:gd name="T0" fmla="*/ 50 w 71"/>
                <a:gd name="T1" fmla="*/ 0 h 97"/>
                <a:gd name="T2" fmla="*/ 0 w 71"/>
                <a:gd name="T3" fmla="*/ 85 h 97"/>
                <a:gd name="T4" fmla="*/ 5 w 71"/>
                <a:gd name="T5" fmla="*/ 87 h 97"/>
                <a:gd name="T6" fmla="*/ 19 w 71"/>
                <a:gd name="T7" fmla="*/ 97 h 97"/>
                <a:gd name="T8" fmla="*/ 71 w 71"/>
                <a:gd name="T9" fmla="*/ 5 h 97"/>
                <a:gd name="T10" fmla="*/ 50 w 71"/>
                <a:gd name="T1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" h="97">
                  <a:moveTo>
                    <a:pt x="50" y="0"/>
                  </a:moveTo>
                  <a:cubicBezTo>
                    <a:pt x="0" y="85"/>
                    <a:pt x="0" y="85"/>
                    <a:pt x="0" y="85"/>
                  </a:cubicBezTo>
                  <a:cubicBezTo>
                    <a:pt x="5" y="87"/>
                    <a:pt x="5" y="87"/>
                    <a:pt x="5" y="87"/>
                  </a:cubicBezTo>
                  <a:cubicBezTo>
                    <a:pt x="19" y="97"/>
                    <a:pt x="19" y="97"/>
                    <a:pt x="19" y="97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63" y="2"/>
                    <a:pt x="55" y="0"/>
                    <a:pt x="50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5" name="Freeform 16"/>
            <p:cNvSpPr/>
            <p:nvPr/>
          </p:nvSpPr>
          <p:spPr bwMode="auto">
            <a:xfrm>
              <a:off x="6816321" y="-786370"/>
              <a:ext cx="48086" cy="53186"/>
            </a:xfrm>
            <a:custGeom>
              <a:avLst/>
              <a:gdLst>
                <a:gd name="T0" fmla="*/ 38 w 56"/>
                <a:gd name="T1" fmla="*/ 24 h 62"/>
                <a:gd name="T2" fmla="*/ 19 w 56"/>
                <a:gd name="T3" fmla="*/ 12 h 62"/>
                <a:gd name="T4" fmla="*/ 0 w 56"/>
                <a:gd name="T5" fmla="*/ 2 h 62"/>
                <a:gd name="T6" fmla="*/ 1 w 56"/>
                <a:gd name="T7" fmla="*/ 62 h 62"/>
                <a:gd name="T8" fmla="*/ 56 w 56"/>
                <a:gd name="T9" fmla="*/ 34 h 62"/>
                <a:gd name="T10" fmla="*/ 38 w 56"/>
                <a:gd name="T11" fmla="*/ 2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62">
                  <a:moveTo>
                    <a:pt x="38" y="24"/>
                  </a:moveTo>
                  <a:cubicBezTo>
                    <a:pt x="32" y="12"/>
                    <a:pt x="19" y="12"/>
                    <a:pt x="19" y="12"/>
                  </a:cubicBezTo>
                  <a:cubicBezTo>
                    <a:pt x="16" y="4"/>
                    <a:pt x="8" y="0"/>
                    <a:pt x="0" y="2"/>
                  </a:cubicBezTo>
                  <a:cubicBezTo>
                    <a:pt x="0" y="3"/>
                    <a:pt x="0" y="61"/>
                    <a:pt x="1" y="62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48" y="21"/>
                    <a:pt x="38" y="24"/>
                    <a:pt x="38" y="2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6" name="Freeform 17"/>
            <p:cNvSpPr/>
            <p:nvPr/>
          </p:nvSpPr>
          <p:spPr bwMode="auto">
            <a:xfrm>
              <a:off x="6816321" y="-745934"/>
              <a:ext cx="12021" cy="12750"/>
            </a:xfrm>
            <a:custGeom>
              <a:avLst/>
              <a:gdLst>
                <a:gd name="T0" fmla="*/ 1 w 14"/>
                <a:gd name="T1" fmla="*/ 15 h 15"/>
                <a:gd name="T2" fmla="*/ 14 w 14"/>
                <a:gd name="T3" fmla="*/ 8 h 15"/>
                <a:gd name="T4" fmla="*/ 0 w 14"/>
                <a:gd name="T5" fmla="*/ 0 h 15"/>
                <a:gd name="T6" fmla="*/ 1 w 14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5">
                  <a:moveTo>
                    <a:pt x="1" y="15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1" y="5"/>
                    <a:pt x="6" y="1"/>
                    <a:pt x="0" y="0"/>
                  </a:cubicBezTo>
                  <a:cubicBezTo>
                    <a:pt x="0" y="8"/>
                    <a:pt x="0" y="14"/>
                    <a:pt x="1" y="15"/>
                  </a:cubicBezTo>
                  <a:close/>
                </a:path>
              </a:pathLst>
            </a:custGeom>
            <a:solidFill>
              <a:srgbClr val="6D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7" name="Freeform 18"/>
            <p:cNvSpPr/>
            <p:nvPr/>
          </p:nvSpPr>
          <p:spPr bwMode="auto">
            <a:xfrm>
              <a:off x="6860399" y="-875255"/>
              <a:ext cx="56828" cy="44078"/>
            </a:xfrm>
            <a:custGeom>
              <a:avLst/>
              <a:gdLst>
                <a:gd name="T0" fmla="*/ 40 w 66"/>
                <a:gd name="T1" fmla="*/ 12 h 51"/>
                <a:gd name="T2" fmla="*/ 5 w 66"/>
                <a:gd name="T3" fmla="*/ 10 h 51"/>
                <a:gd name="T4" fmla="*/ 0 w 66"/>
                <a:gd name="T5" fmla="*/ 18 h 51"/>
                <a:gd name="T6" fmla="*/ 31 w 66"/>
                <a:gd name="T7" fmla="*/ 28 h 51"/>
                <a:gd name="T8" fmla="*/ 55 w 66"/>
                <a:gd name="T9" fmla="*/ 51 h 51"/>
                <a:gd name="T10" fmla="*/ 60 w 66"/>
                <a:gd name="T11" fmla="*/ 42 h 51"/>
                <a:gd name="T12" fmla="*/ 40 w 66"/>
                <a:gd name="T13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51">
                  <a:moveTo>
                    <a:pt x="40" y="12"/>
                  </a:moveTo>
                  <a:cubicBezTo>
                    <a:pt x="21" y="1"/>
                    <a:pt x="11" y="0"/>
                    <a:pt x="5" y="10"/>
                  </a:cubicBezTo>
                  <a:cubicBezTo>
                    <a:pt x="5" y="10"/>
                    <a:pt x="2" y="14"/>
                    <a:pt x="0" y="18"/>
                  </a:cubicBezTo>
                  <a:cubicBezTo>
                    <a:pt x="7" y="18"/>
                    <a:pt x="19" y="21"/>
                    <a:pt x="31" y="28"/>
                  </a:cubicBezTo>
                  <a:cubicBezTo>
                    <a:pt x="43" y="35"/>
                    <a:pt x="52" y="44"/>
                    <a:pt x="55" y="51"/>
                  </a:cubicBezTo>
                  <a:cubicBezTo>
                    <a:pt x="58" y="46"/>
                    <a:pt x="60" y="42"/>
                    <a:pt x="60" y="42"/>
                  </a:cubicBezTo>
                  <a:cubicBezTo>
                    <a:pt x="66" y="31"/>
                    <a:pt x="60" y="23"/>
                    <a:pt x="40" y="12"/>
                  </a:cubicBezTo>
                  <a:close/>
                </a:path>
              </a:pathLst>
            </a:custGeom>
            <a:solidFill>
              <a:srgbClr val="6D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8" name="Freeform 19"/>
            <p:cNvSpPr>
              <a:spLocks noEditPoints="1"/>
            </p:cNvSpPr>
            <p:nvPr/>
          </p:nvSpPr>
          <p:spPr bwMode="auto">
            <a:xfrm>
              <a:off x="5068848" y="-730634"/>
              <a:ext cx="63750" cy="63750"/>
            </a:xfrm>
            <a:custGeom>
              <a:avLst/>
              <a:gdLst>
                <a:gd name="T0" fmla="*/ 37 w 74"/>
                <a:gd name="T1" fmla="*/ 0 h 74"/>
                <a:gd name="T2" fmla="*/ 0 w 74"/>
                <a:gd name="T3" fmla="*/ 37 h 74"/>
                <a:gd name="T4" fmla="*/ 37 w 74"/>
                <a:gd name="T5" fmla="*/ 74 h 74"/>
                <a:gd name="T6" fmla="*/ 74 w 74"/>
                <a:gd name="T7" fmla="*/ 37 h 74"/>
                <a:gd name="T8" fmla="*/ 37 w 74"/>
                <a:gd name="T9" fmla="*/ 0 h 74"/>
                <a:gd name="T10" fmla="*/ 51 w 74"/>
                <a:gd name="T11" fmla="*/ 39 h 74"/>
                <a:gd name="T12" fmla="*/ 40 w 74"/>
                <a:gd name="T13" fmla="*/ 39 h 74"/>
                <a:gd name="T14" fmla="*/ 40 w 74"/>
                <a:gd name="T15" fmla="*/ 51 h 74"/>
                <a:gd name="T16" fmla="*/ 37 w 74"/>
                <a:gd name="T17" fmla="*/ 54 h 74"/>
                <a:gd name="T18" fmla="*/ 34 w 74"/>
                <a:gd name="T19" fmla="*/ 51 h 74"/>
                <a:gd name="T20" fmla="*/ 34 w 74"/>
                <a:gd name="T21" fmla="*/ 39 h 74"/>
                <a:gd name="T22" fmla="*/ 22 w 74"/>
                <a:gd name="T23" fmla="*/ 39 h 74"/>
                <a:gd name="T24" fmla="*/ 19 w 74"/>
                <a:gd name="T25" fmla="*/ 36 h 74"/>
                <a:gd name="T26" fmla="*/ 22 w 74"/>
                <a:gd name="T27" fmla="*/ 33 h 74"/>
                <a:gd name="T28" fmla="*/ 34 w 74"/>
                <a:gd name="T29" fmla="*/ 33 h 74"/>
                <a:gd name="T30" fmla="*/ 34 w 74"/>
                <a:gd name="T31" fmla="*/ 22 h 74"/>
                <a:gd name="T32" fmla="*/ 37 w 74"/>
                <a:gd name="T33" fmla="*/ 19 h 74"/>
                <a:gd name="T34" fmla="*/ 40 w 74"/>
                <a:gd name="T35" fmla="*/ 22 h 74"/>
                <a:gd name="T36" fmla="*/ 40 w 74"/>
                <a:gd name="T37" fmla="*/ 33 h 74"/>
                <a:gd name="T38" fmla="*/ 51 w 74"/>
                <a:gd name="T39" fmla="*/ 33 h 74"/>
                <a:gd name="T40" fmla="*/ 54 w 74"/>
                <a:gd name="T41" fmla="*/ 36 h 74"/>
                <a:gd name="T42" fmla="*/ 51 w 74"/>
                <a:gd name="T43" fmla="*/ 3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4" h="74">
                  <a:moveTo>
                    <a:pt x="37" y="0"/>
                  </a:moveTo>
                  <a:cubicBezTo>
                    <a:pt x="16" y="0"/>
                    <a:pt x="0" y="16"/>
                    <a:pt x="0" y="37"/>
                  </a:cubicBezTo>
                  <a:cubicBezTo>
                    <a:pt x="0" y="57"/>
                    <a:pt x="16" y="74"/>
                    <a:pt x="37" y="74"/>
                  </a:cubicBezTo>
                  <a:cubicBezTo>
                    <a:pt x="58" y="74"/>
                    <a:pt x="74" y="57"/>
                    <a:pt x="74" y="37"/>
                  </a:cubicBezTo>
                  <a:cubicBezTo>
                    <a:pt x="74" y="16"/>
                    <a:pt x="58" y="0"/>
                    <a:pt x="37" y="0"/>
                  </a:cubicBezTo>
                  <a:close/>
                  <a:moveTo>
                    <a:pt x="51" y="39"/>
                  </a:moveTo>
                  <a:cubicBezTo>
                    <a:pt x="40" y="39"/>
                    <a:pt x="40" y="39"/>
                    <a:pt x="40" y="39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0" y="52"/>
                    <a:pt x="38" y="54"/>
                    <a:pt x="37" y="54"/>
                  </a:cubicBezTo>
                  <a:cubicBezTo>
                    <a:pt x="35" y="54"/>
                    <a:pt x="34" y="52"/>
                    <a:pt x="34" y="51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1" y="39"/>
                    <a:pt x="19" y="38"/>
                    <a:pt x="19" y="36"/>
                  </a:cubicBezTo>
                  <a:cubicBezTo>
                    <a:pt x="19" y="35"/>
                    <a:pt x="21" y="33"/>
                    <a:pt x="22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0"/>
                    <a:pt x="35" y="19"/>
                    <a:pt x="37" y="19"/>
                  </a:cubicBezTo>
                  <a:cubicBezTo>
                    <a:pt x="38" y="19"/>
                    <a:pt x="40" y="20"/>
                    <a:pt x="40" y="22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3" y="33"/>
                    <a:pt x="54" y="35"/>
                    <a:pt x="54" y="36"/>
                  </a:cubicBezTo>
                  <a:cubicBezTo>
                    <a:pt x="54" y="38"/>
                    <a:pt x="53" y="39"/>
                    <a:pt x="51" y="3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9" name="Freeform 20"/>
            <p:cNvSpPr>
              <a:spLocks noEditPoints="1"/>
            </p:cNvSpPr>
            <p:nvPr/>
          </p:nvSpPr>
          <p:spPr bwMode="auto">
            <a:xfrm>
              <a:off x="4957742" y="-872341"/>
              <a:ext cx="150085" cy="200356"/>
            </a:xfrm>
            <a:custGeom>
              <a:avLst/>
              <a:gdLst>
                <a:gd name="T0" fmla="*/ 174 w 174"/>
                <a:gd name="T1" fmla="*/ 75 h 233"/>
                <a:gd name="T2" fmla="*/ 102 w 174"/>
                <a:gd name="T3" fmla="*/ 0 h 233"/>
                <a:gd name="T4" fmla="*/ 102 w 174"/>
                <a:gd name="T5" fmla="*/ 0 h 233"/>
                <a:gd name="T6" fmla="*/ 102 w 174"/>
                <a:gd name="T7" fmla="*/ 0 h 233"/>
                <a:gd name="T8" fmla="*/ 102 w 174"/>
                <a:gd name="T9" fmla="*/ 0 h 233"/>
                <a:gd name="T10" fmla="*/ 102 w 174"/>
                <a:gd name="T11" fmla="*/ 0 h 233"/>
                <a:gd name="T12" fmla="*/ 10 w 174"/>
                <a:gd name="T13" fmla="*/ 0 h 233"/>
                <a:gd name="T14" fmla="*/ 0 w 174"/>
                <a:gd name="T15" fmla="*/ 10 h 233"/>
                <a:gd name="T16" fmla="*/ 0 w 174"/>
                <a:gd name="T17" fmla="*/ 223 h 233"/>
                <a:gd name="T18" fmla="*/ 10 w 174"/>
                <a:gd name="T19" fmla="*/ 233 h 233"/>
                <a:gd name="T20" fmla="*/ 134 w 174"/>
                <a:gd name="T21" fmla="*/ 233 h 233"/>
                <a:gd name="T22" fmla="*/ 121 w 174"/>
                <a:gd name="T23" fmla="*/ 202 h 233"/>
                <a:gd name="T24" fmla="*/ 166 w 174"/>
                <a:gd name="T25" fmla="*/ 157 h 233"/>
                <a:gd name="T26" fmla="*/ 174 w 174"/>
                <a:gd name="T27" fmla="*/ 158 h 233"/>
                <a:gd name="T28" fmla="*/ 174 w 174"/>
                <a:gd name="T29" fmla="*/ 76 h 233"/>
                <a:gd name="T30" fmla="*/ 174 w 174"/>
                <a:gd name="T31" fmla="*/ 75 h 233"/>
                <a:gd name="T32" fmla="*/ 33 w 174"/>
                <a:gd name="T33" fmla="*/ 36 h 233"/>
                <a:gd name="T34" fmla="*/ 35 w 174"/>
                <a:gd name="T35" fmla="*/ 34 h 233"/>
                <a:gd name="T36" fmla="*/ 79 w 174"/>
                <a:gd name="T37" fmla="*/ 34 h 233"/>
                <a:gd name="T38" fmla="*/ 81 w 174"/>
                <a:gd name="T39" fmla="*/ 36 h 233"/>
                <a:gd name="T40" fmla="*/ 81 w 174"/>
                <a:gd name="T41" fmla="*/ 41 h 233"/>
                <a:gd name="T42" fmla="*/ 79 w 174"/>
                <a:gd name="T43" fmla="*/ 44 h 233"/>
                <a:gd name="T44" fmla="*/ 35 w 174"/>
                <a:gd name="T45" fmla="*/ 44 h 233"/>
                <a:gd name="T46" fmla="*/ 33 w 174"/>
                <a:gd name="T47" fmla="*/ 41 h 233"/>
                <a:gd name="T48" fmla="*/ 33 w 174"/>
                <a:gd name="T49" fmla="*/ 36 h 233"/>
                <a:gd name="T50" fmla="*/ 33 w 174"/>
                <a:gd name="T51" fmla="*/ 76 h 233"/>
                <a:gd name="T52" fmla="*/ 35 w 174"/>
                <a:gd name="T53" fmla="*/ 74 h 233"/>
                <a:gd name="T54" fmla="*/ 79 w 174"/>
                <a:gd name="T55" fmla="*/ 74 h 233"/>
                <a:gd name="T56" fmla="*/ 81 w 174"/>
                <a:gd name="T57" fmla="*/ 76 h 233"/>
                <a:gd name="T58" fmla="*/ 81 w 174"/>
                <a:gd name="T59" fmla="*/ 81 h 233"/>
                <a:gd name="T60" fmla="*/ 79 w 174"/>
                <a:gd name="T61" fmla="*/ 84 h 233"/>
                <a:gd name="T62" fmla="*/ 35 w 174"/>
                <a:gd name="T63" fmla="*/ 84 h 233"/>
                <a:gd name="T64" fmla="*/ 33 w 174"/>
                <a:gd name="T65" fmla="*/ 81 h 233"/>
                <a:gd name="T66" fmla="*/ 33 w 174"/>
                <a:gd name="T67" fmla="*/ 76 h 233"/>
                <a:gd name="T68" fmla="*/ 105 w 174"/>
                <a:gd name="T69" fmla="*/ 205 h 233"/>
                <a:gd name="T70" fmla="*/ 103 w 174"/>
                <a:gd name="T71" fmla="*/ 208 h 233"/>
                <a:gd name="T72" fmla="*/ 35 w 174"/>
                <a:gd name="T73" fmla="*/ 208 h 233"/>
                <a:gd name="T74" fmla="*/ 33 w 174"/>
                <a:gd name="T75" fmla="*/ 205 h 233"/>
                <a:gd name="T76" fmla="*/ 33 w 174"/>
                <a:gd name="T77" fmla="*/ 200 h 233"/>
                <a:gd name="T78" fmla="*/ 35 w 174"/>
                <a:gd name="T79" fmla="*/ 198 h 233"/>
                <a:gd name="T80" fmla="*/ 103 w 174"/>
                <a:gd name="T81" fmla="*/ 198 h 233"/>
                <a:gd name="T82" fmla="*/ 105 w 174"/>
                <a:gd name="T83" fmla="*/ 200 h 233"/>
                <a:gd name="T84" fmla="*/ 105 w 174"/>
                <a:gd name="T85" fmla="*/ 205 h 233"/>
                <a:gd name="T86" fmla="*/ 121 w 174"/>
                <a:gd name="T87" fmla="*/ 161 h 233"/>
                <a:gd name="T88" fmla="*/ 119 w 174"/>
                <a:gd name="T89" fmla="*/ 164 h 233"/>
                <a:gd name="T90" fmla="*/ 35 w 174"/>
                <a:gd name="T91" fmla="*/ 164 h 233"/>
                <a:gd name="T92" fmla="*/ 33 w 174"/>
                <a:gd name="T93" fmla="*/ 161 h 233"/>
                <a:gd name="T94" fmla="*/ 33 w 174"/>
                <a:gd name="T95" fmla="*/ 156 h 233"/>
                <a:gd name="T96" fmla="*/ 35 w 174"/>
                <a:gd name="T97" fmla="*/ 154 h 233"/>
                <a:gd name="T98" fmla="*/ 119 w 174"/>
                <a:gd name="T99" fmla="*/ 154 h 233"/>
                <a:gd name="T100" fmla="*/ 121 w 174"/>
                <a:gd name="T101" fmla="*/ 156 h 233"/>
                <a:gd name="T102" fmla="*/ 121 w 174"/>
                <a:gd name="T103" fmla="*/ 161 h 233"/>
                <a:gd name="T104" fmla="*/ 141 w 174"/>
                <a:gd name="T105" fmla="*/ 121 h 233"/>
                <a:gd name="T106" fmla="*/ 139 w 174"/>
                <a:gd name="T107" fmla="*/ 124 h 233"/>
                <a:gd name="T108" fmla="*/ 35 w 174"/>
                <a:gd name="T109" fmla="*/ 124 h 233"/>
                <a:gd name="T110" fmla="*/ 33 w 174"/>
                <a:gd name="T111" fmla="*/ 121 h 233"/>
                <a:gd name="T112" fmla="*/ 33 w 174"/>
                <a:gd name="T113" fmla="*/ 116 h 233"/>
                <a:gd name="T114" fmla="*/ 35 w 174"/>
                <a:gd name="T115" fmla="*/ 114 h 233"/>
                <a:gd name="T116" fmla="*/ 139 w 174"/>
                <a:gd name="T117" fmla="*/ 114 h 233"/>
                <a:gd name="T118" fmla="*/ 141 w 174"/>
                <a:gd name="T119" fmla="*/ 116 h 233"/>
                <a:gd name="T120" fmla="*/ 141 w 174"/>
                <a:gd name="T121" fmla="*/ 121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4" h="233">
                  <a:moveTo>
                    <a:pt x="174" y="75"/>
                  </a:moveTo>
                  <a:cubicBezTo>
                    <a:pt x="102" y="0"/>
                    <a:pt x="102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223"/>
                    <a:pt x="0" y="223"/>
                    <a:pt x="0" y="223"/>
                  </a:cubicBezTo>
                  <a:cubicBezTo>
                    <a:pt x="0" y="229"/>
                    <a:pt x="5" y="233"/>
                    <a:pt x="10" y="233"/>
                  </a:cubicBezTo>
                  <a:cubicBezTo>
                    <a:pt x="134" y="233"/>
                    <a:pt x="134" y="233"/>
                    <a:pt x="134" y="233"/>
                  </a:cubicBezTo>
                  <a:cubicBezTo>
                    <a:pt x="126" y="225"/>
                    <a:pt x="121" y="214"/>
                    <a:pt x="121" y="202"/>
                  </a:cubicBezTo>
                  <a:cubicBezTo>
                    <a:pt x="121" y="177"/>
                    <a:pt x="141" y="157"/>
                    <a:pt x="166" y="157"/>
                  </a:cubicBezTo>
                  <a:cubicBezTo>
                    <a:pt x="169" y="157"/>
                    <a:pt x="172" y="157"/>
                    <a:pt x="174" y="158"/>
                  </a:cubicBezTo>
                  <a:cubicBezTo>
                    <a:pt x="174" y="119"/>
                    <a:pt x="174" y="77"/>
                    <a:pt x="174" y="76"/>
                  </a:cubicBezTo>
                  <a:lnTo>
                    <a:pt x="174" y="75"/>
                  </a:lnTo>
                  <a:close/>
                  <a:moveTo>
                    <a:pt x="33" y="36"/>
                  </a:moveTo>
                  <a:cubicBezTo>
                    <a:pt x="33" y="35"/>
                    <a:pt x="34" y="34"/>
                    <a:pt x="35" y="34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80" y="34"/>
                    <a:pt x="81" y="35"/>
                    <a:pt x="81" y="36"/>
                  </a:cubicBezTo>
                  <a:cubicBezTo>
                    <a:pt x="81" y="41"/>
                    <a:pt x="81" y="41"/>
                    <a:pt x="81" y="41"/>
                  </a:cubicBezTo>
                  <a:cubicBezTo>
                    <a:pt x="81" y="43"/>
                    <a:pt x="80" y="44"/>
                    <a:pt x="79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4" y="44"/>
                    <a:pt x="33" y="43"/>
                    <a:pt x="33" y="41"/>
                  </a:cubicBezTo>
                  <a:lnTo>
                    <a:pt x="33" y="36"/>
                  </a:lnTo>
                  <a:close/>
                  <a:moveTo>
                    <a:pt x="33" y="76"/>
                  </a:moveTo>
                  <a:cubicBezTo>
                    <a:pt x="33" y="75"/>
                    <a:pt x="34" y="74"/>
                    <a:pt x="35" y="74"/>
                  </a:cubicBezTo>
                  <a:cubicBezTo>
                    <a:pt x="79" y="74"/>
                    <a:pt x="79" y="74"/>
                    <a:pt x="79" y="74"/>
                  </a:cubicBezTo>
                  <a:cubicBezTo>
                    <a:pt x="80" y="74"/>
                    <a:pt x="81" y="75"/>
                    <a:pt x="81" y="76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3"/>
                    <a:pt x="80" y="84"/>
                    <a:pt x="79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4" y="84"/>
                    <a:pt x="33" y="83"/>
                    <a:pt x="33" y="81"/>
                  </a:cubicBezTo>
                  <a:lnTo>
                    <a:pt x="33" y="76"/>
                  </a:lnTo>
                  <a:close/>
                  <a:moveTo>
                    <a:pt x="105" y="205"/>
                  </a:moveTo>
                  <a:cubicBezTo>
                    <a:pt x="105" y="207"/>
                    <a:pt x="104" y="208"/>
                    <a:pt x="103" y="208"/>
                  </a:cubicBezTo>
                  <a:cubicBezTo>
                    <a:pt x="35" y="208"/>
                    <a:pt x="35" y="208"/>
                    <a:pt x="35" y="208"/>
                  </a:cubicBezTo>
                  <a:cubicBezTo>
                    <a:pt x="34" y="208"/>
                    <a:pt x="33" y="207"/>
                    <a:pt x="33" y="205"/>
                  </a:cubicBezTo>
                  <a:cubicBezTo>
                    <a:pt x="33" y="200"/>
                    <a:pt x="33" y="200"/>
                    <a:pt x="33" y="200"/>
                  </a:cubicBezTo>
                  <a:cubicBezTo>
                    <a:pt x="33" y="199"/>
                    <a:pt x="34" y="198"/>
                    <a:pt x="35" y="198"/>
                  </a:cubicBezTo>
                  <a:cubicBezTo>
                    <a:pt x="103" y="198"/>
                    <a:pt x="103" y="198"/>
                    <a:pt x="103" y="198"/>
                  </a:cubicBezTo>
                  <a:cubicBezTo>
                    <a:pt x="104" y="198"/>
                    <a:pt x="105" y="199"/>
                    <a:pt x="105" y="200"/>
                  </a:cubicBezTo>
                  <a:lnTo>
                    <a:pt x="105" y="205"/>
                  </a:lnTo>
                  <a:close/>
                  <a:moveTo>
                    <a:pt x="121" y="161"/>
                  </a:moveTo>
                  <a:cubicBezTo>
                    <a:pt x="121" y="163"/>
                    <a:pt x="120" y="164"/>
                    <a:pt x="119" y="164"/>
                  </a:cubicBezTo>
                  <a:cubicBezTo>
                    <a:pt x="35" y="164"/>
                    <a:pt x="35" y="164"/>
                    <a:pt x="35" y="164"/>
                  </a:cubicBezTo>
                  <a:cubicBezTo>
                    <a:pt x="34" y="164"/>
                    <a:pt x="33" y="163"/>
                    <a:pt x="33" y="161"/>
                  </a:cubicBezTo>
                  <a:cubicBezTo>
                    <a:pt x="33" y="156"/>
                    <a:pt x="33" y="156"/>
                    <a:pt x="33" y="156"/>
                  </a:cubicBezTo>
                  <a:cubicBezTo>
                    <a:pt x="33" y="155"/>
                    <a:pt x="34" y="154"/>
                    <a:pt x="35" y="154"/>
                  </a:cubicBezTo>
                  <a:cubicBezTo>
                    <a:pt x="119" y="154"/>
                    <a:pt x="119" y="154"/>
                    <a:pt x="119" y="154"/>
                  </a:cubicBezTo>
                  <a:cubicBezTo>
                    <a:pt x="120" y="154"/>
                    <a:pt x="121" y="155"/>
                    <a:pt x="121" y="156"/>
                  </a:cubicBezTo>
                  <a:lnTo>
                    <a:pt x="121" y="161"/>
                  </a:lnTo>
                  <a:close/>
                  <a:moveTo>
                    <a:pt x="141" y="121"/>
                  </a:moveTo>
                  <a:cubicBezTo>
                    <a:pt x="141" y="123"/>
                    <a:pt x="140" y="124"/>
                    <a:pt x="139" y="124"/>
                  </a:cubicBezTo>
                  <a:cubicBezTo>
                    <a:pt x="35" y="124"/>
                    <a:pt x="35" y="124"/>
                    <a:pt x="35" y="124"/>
                  </a:cubicBezTo>
                  <a:cubicBezTo>
                    <a:pt x="34" y="124"/>
                    <a:pt x="33" y="123"/>
                    <a:pt x="33" y="121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115"/>
                    <a:pt x="34" y="114"/>
                    <a:pt x="35" y="114"/>
                  </a:cubicBezTo>
                  <a:cubicBezTo>
                    <a:pt x="139" y="114"/>
                    <a:pt x="139" y="114"/>
                    <a:pt x="139" y="114"/>
                  </a:cubicBezTo>
                  <a:cubicBezTo>
                    <a:pt x="140" y="114"/>
                    <a:pt x="141" y="115"/>
                    <a:pt x="141" y="116"/>
                  </a:cubicBezTo>
                  <a:lnTo>
                    <a:pt x="141" y="12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0" name="Freeform 21"/>
            <p:cNvSpPr/>
            <p:nvPr/>
          </p:nvSpPr>
          <p:spPr bwMode="auto">
            <a:xfrm>
              <a:off x="5049177" y="-863962"/>
              <a:ext cx="50636" cy="53550"/>
            </a:xfrm>
            <a:custGeom>
              <a:avLst/>
              <a:gdLst>
                <a:gd name="T0" fmla="*/ 0 w 59"/>
                <a:gd name="T1" fmla="*/ 0 h 62"/>
                <a:gd name="T2" fmla="*/ 59 w 59"/>
                <a:gd name="T3" fmla="*/ 62 h 62"/>
                <a:gd name="T4" fmla="*/ 21 w 59"/>
                <a:gd name="T5" fmla="*/ 62 h 62"/>
                <a:gd name="T6" fmla="*/ 0 w 59"/>
                <a:gd name="T7" fmla="*/ 44 h 62"/>
                <a:gd name="T8" fmla="*/ 0 w 59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2">
                  <a:moveTo>
                    <a:pt x="0" y="0"/>
                  </a:moveTo>
                  <a:cubicBezTo>
                    <a:pt x="59" y="62"/>
                    <a:pt x="59" y="62"/>
                    <a:pt x="59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11" y="62"/>
                    <a:pt x="0" y="54"/>
                    <a:pt x="0" y="4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1" name="Freeform 22"/>
            <p:cNvSpPr>
              <a:spLocks noEditPoints="1"/>
            </p:cNvSpPr>
            <p:nvPr/>
          </p:nvSpPr>
          <p:spPr bwMode="auto">
            <a:xfrm>
              <a:off x="5322026" y="-730634"/>
              <a:ext cx="63750" cy="63750"/>
            </a:xfrm>
            <a:custGeom>
              <a:avLst/>
              <a:gdLst>
                <a:gd name="T0" fmla="*/ 37 w 74"/>
                <a:gd name="T1" fmla="*/ 0 h 74"/>
                <a:gd name="T2" fmla="*/ 0 w 74"/>
                <a:gd name="T3" fmla="*/ 37 h 74"/>
                <a:gd name="T4" fmla="*/ 37 w 74"/>
                <a:gd name="T5" fmla="*/ 74 h 74"/>
                <a:gd name="T6" fmla="*/ 74 w 74"/>
                <a:gd name="T7" fmla="*/ 37 h 74"/>
                <a:gd name="T8" fmla="*/ 37 w 74"/>
                <a:gd name="T9" fmla="*/ 0 h 74"/>
                <a:gd name="T10" fmla="*/ 56 w 74"/>
                <a:gd name="T11" fmla="*/ 40 h 74"/>
                <a:gd name="T12" fmla="*/ 15 w 74"/>
                <a:gd name="T13" fmla="*/ 40 h 74"/>
                <a:gd name="T14" fmla="*/ 11 w 74"/>
                <a:gd name="T15" fmla="*/ 36 h 74"/>
                <a:gd name="T16" fmla="*/ 15 w 74"/>
                <a:gd name="T17" fmla="*/ 33 h 74"/>
                <a:gd name="T18" fmla="*/ 56 w 74"/>
                <a:gd name="T19" fmla="*/ 33 h 74"/>
                <a:gd name="T20" fmla="*/ 60 w 74"/>
                <a:gd name="T21" fmla="*/ 36 h 74"/>
                <a:gd name="T22" fmla="*/ 56 w 74"/>
                <a:gd name="T23" fmla="*/ 4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" h="74">
                  <a:moveTo>
                    <a:pt x="37" y="0"/>
                  </a:moveTo>
                  <a:cubicBezTo>
                    <a:pt x="17" y="0"/>
                    <a:pt x="0" y="16"/>
                    <a:pt x="0" y="37"/>
                  </a:cubicBezTo>
                  <a:cubicBezTo>
                    <a:pt x="0" y="57"/>
                    <a:pt x="17" y="74"/>
                    <a:pt x="37" y="74"/>
                  </a:cubicBezTo>
                  <a:cubicBezTo>
                    <a:pt x="58" y="74"/>
                    <a:pt x="74" y="57"/>
                    <a:pt x="74" y="37"/>
                  </a:cubicBezTo>
                  <a:cubicBezTo>
                    <a:pt x="74" y="16"/>
                    <a:pt x="58" y="0"/>
                    <a:pt x="37" y="0"/>
                  </a:cubicBezTo>
                  <a:close/>
                  <a:moveTo>
                    <a:pt x="56" y="40"/>
                  </a:moveTo>
                  <a:cubicBezTo>
                    <a:pt x="15" y="40"/>
                    <a:pt x="15" y="40"/>
                    <a:pt x="15" y="40"/>
                  </a:cubicBezTo>
                  <a:cubicBezTo>
                    <a:pt x="13" y="40"/>
                    <a:pt x="11" y="38"/>
                    <a:pt x="11" y="36"/>
                  </a:cubicBezTo>
                  <a:cubicBezTo>
                    <a:pt x="11" y="35"/>
                    <a:pt x="13" y="33"/>
                    <a:pt x="15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8" y="33"/>
                    <a:pt x="60" y="35"/>
                    <a:pt x="60" y="36"/>
                  </a:cubicBezTo>
                  <a:cubicBezTo>
                    <a:pt x="60" y="38"/>
                    <a:pt x="58" y="40"/>
                    <a:pt x="56" y="4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2" name="Freeform 23"/>
            <p:cNvSpPr>
              <a:spLocks noEditPoints="1"/>
            </p:cNvSpPr>
            <p:nvPr/>
          </p:nvSpPr>
          <p:spPr bwMode="auto">
            <a:xfrm>
              <a:off x="5210919" y="-872341"/>
              <a:ext cx="150085" cy="200356"/>
            </a:xfrm>
            <a:custGeom>
              <a:avLst/>
              <a:gdLst>
                <a:gd name="T0" fmla="*/ 174 w 174"/>
                <a:gd name="T1" fmla="*/ 75 h 233"/>
                <a:gd name="T2" fmla="*/ 102 w 174"/>
                <a:gd name="T3" fmla="*/ 0 h 233"/>
                <a:gd name="T4" fmla="*/ 102 w 174"/>
                <a:gd name="T5" fmla="*/ 0 h 233"/>
                <a:gd name="T6" fmla="*/ 102 w 174"/>
                <a:gd name="T7" fmla="*/ 0 h 233"/>
                <a:gd name="T8" fmla="*/ 102 w 174"/>
                <a:gd name="T9" fmla="*/ 0 h 233"/>
                <a:gd name="T10" fmla="*/ 102 w 174"/>
                <a:gd name="T11" fmla="*/ 0 h 233"/>
                <a:gd name="T12" fmla="*/ 10 w 174"/>
                <a:gd name="T13" fmla="*/ 0 h 233"/>
                <a:gd name="T14" fmla="*/ 0 w 174"/>
                <a:gd name="T15" fmla="*/ 10 h 233"/>
                <a:gd name="T16" fmla="*/ 0 w 174"/>
                <a:gd name="T17" fmla="*/ 223 h 233"/>
                <a:gd name="T18" fmla="*/ 10 w 174"/>
                <a:gd name="T19" fmla="*/ 233 h 233"/>
                <a:gd name="T20" fmla="*/ 135 w 174"/>
                <a:gd name="T21" fmla="*/ 233 h 233"/>
                <a:gd name="T22" fmla="*/ 121 w 174"/>
                <a:gd name="T23" fmla="*/ 202 h 233"/>
                <a:gd name="T24" fmla="*/ 166 w 174"/>
                <a:gd name="T25" fmla="*/ 157 h 233"/>
                <a:gd name="T26" fmla="*/ 174 w 174"/>
                <a:gd name="T27" fmla="*/ 158 h 233"/>
                <a:gd name="T28" fmla="*/ 174 w 174"/>
                <a:gd name="T29" fmla="*/ 76 h 233"/>
                <a:gd name="T30" fmla="*/ 174 w 174"/>
                <a:gd name="T31" fmla="*/ 75 h 233"/>
                <a:gd name="T32" fmla="*/ 33 w 174"/>
                <a:gd name="T33" fmla="*/ 36 h 233"/>
                <a:gd name="T34" fmla="*/ 36 w 174"/>
                <a:gd name="T35" fmla="*/ 34 h 233"/>
                <a:gd name="T36" fmla="*/ 79 w 174"/>
                <a:gd name="T37" fmla="*/ 34 h 233"/>
                <a:gd name="T38" fmla="*/ 81 w 174"/>
                <a:gd name="T39" fmla="*/ 36 h 233"/>
                <a:gd name="T40" fmla="*/ 81 w 174"/>
                <a:gd name="T41" fmla="*/ 41 h 233"/>
                <a:gd name="T42" fmla="*/ 79 w 174"/>
                <a:gd name="T43" fmla="*/ 44 h 233"/>
                <a:gd name="T44" fmla="*/ 36 w 174"/>
                <a:gd name="T45" fmla="*/ 44 h 233"/>
                <a:gd name="T46" fmla="*/ 33 w 174"/>
                <a:gd name="T47" fmla="*/ 41 h 233"/>
                <a:gd name="T48" fmla="*/ 33 w 174"/>
                <a:gd name="T49" fmla="*/ 36 h 233"/>
                <a:gd name="T50" fmla="*/ 33 w 174"/>
                <a:gd name="T51" fmla="*/ 76 h 233"/>
                <a:gd name="T52" fmla="*/ 36 w 174"/>
                <a:gd name="T53" fmla="*/ 74 h 233"/>
                <a:gd name="T54" fmla="*/ 79 w 174"/>
                <a:gd name="T55" fmla="*/ 74 h 233"/>
                <a:gd name="T56" fmla="*/ 81 w 174"/>
                <a:gd name="T57" fmla="*/ 76 h 233"/>
                <a:gd name="T58" fmla="*/ 81 w 174"/>
                <a:gd name="T59" fmla="*/ 81 h 233"/>
                <a:gd name="T60" fmla="*/ 79 w 174"/>
                <a:gd name="T61" fmla="*/ 84 h 233"/>
                <a:gd name="T62" fmla="*/ 36 w 174"/>
                <a:gd name="T63" fmla="*/ 84 h 233"/>
                <a:gd name="T64" fmla="*/ 33 w 174"/>
                <a:gd name="T65" fmla="*/ 81 h 233"/>
                <a:gd name="T66" fmla="*/ 33 w 174"/>
                <a:gd name="T67" fmla="*/ 76 h 233"/>
                <a:gd name="T68" fmla="*/ 105 w 174"/>
                <a:gd name="T69" fmla="*/ 205 h 233"/>
                <a:gd name="T70" fmla="*/ 103 w 174"/>
                <a:gd name="T71" fmla="*/ 208 h 233"/>
                <a:gd name="T72" fmla="*/ 35 w 174"/>
                <a:gd name="T73" fmla="*/ 208 h 233"/>
                <a:gd name="T74" fmla="*/ 33 w 174"/>
                <a:gd name="T75" fmla="*/ 205 h 233"/>
                <a:gd name="T76" fmla="*/ 33 w 174"/>
                <a:gd name="T77" fmla="*/ 200 h 233"/>
                <a:gd name="T78" fmla="*/ 35 w 174"/>
                <a:gd name="T79" fmla="*/ 198 h 233"/>
                <a:gd name="T80" fmla="*/ 103 w 174"/>
                <a:gd name="T81" fmla="*/ 198 h 233"/>
                <a:gd name="T82" fmla="*/ 105 w 174"/>
                <a:gd name="T83" fmla="*/ 200 h 233"/>
                <a:gd name="T84" fmla="*/ 105 w 174"/>
                <a:gd name="T85" fmla="*/ 205 h 233"/>
                <a:gd name="T86" fmla="*/ 121 w 174"/>
                <a:gd name="T87" fmla="*/ 161 h 233"/>
                <a:gd name="T88" fmla="*/ 119 w 174"/>
                <a:gd name="T89" fmla="*/ 164 h 233"/>
                <a:gd name="T90" fmla="*/ 35 w 174"/>
                <a:gd name="T91" fmla="*/ 164 h 233"/>
                <a:gd name="T92" fmla="*/ 33 w 174"/>
                <a:gd name="T93" fmla="*/ 161 h 233"/>
                <a:gd name="T94" fmla="*/ 33 w 174"/>
                <a:gd name="T95" fmla="*/ 156 h 233"/>
                <a:gd name="T96" fmla="*/ 35 w 174"/>
                <a:gd name="T97" fmla="*/ 154 h 233"/>
                <a:gd name="T98" fmla="*/ 119 w 174"/>
                <a:gd name="T99" fmla="*/ 154 h 233"/>
                <a:gd name="T100" fmla="*/ 121 w 174"/>
                <a:gd name="T101" fmla="*/ 156 h 233"/>
                <a:gd name="T102" fmla="*/ 121 w 174"/>
                <a:gd name="T103" fmla="*/ 161 h 233"/>
                <a:gd name="T104" fmla="*/ 141 w 174"/>
                <a:gd name="T105" fmla="*/ 121 h 233"/>
                <a:gd name="T106" fmla="*/ 139 w 174"/>
                <a:gd name="T107" fmla="*/ 124 h 233"/>
                <a:gd name="T108" fmla="*/ 35 w 174"/>
                <a:gd name="T109" fmla="*/ 124 h 233"/>
                <a:gd name="T110" fmla="*/ 33 w 174"/>
                <a:gd name="T111" fmla="*/ 121 h 233"/>
                <a:gd name="T112" fmla="*/ 33 w 174"/>
                <a:gd name="T113" fmla="*/ 116 h 233"/>
                <a:gd name="T114" fmla="*/ 35 w 174"/>
                <a:gd name="T115" fmla="*/ 114 h 233"/>
                <a:gd name="T116" fmla="*/ 139 w 174"/>
                <a:gd name="T117" fmla="*/ 114 h 233"/>
                <a:gd name="T118" fmla="*/ 141 w 174"/>
                <a:gd name="T119" fmla="*/ 116 h 233"/>
                <a:gd name="T120" fmla="*/ 141 w 174"/>
                <a:gd name="T121" fmla="*/ 121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4" h="233">
                  <a:moveTo>
                    <a:pt x="174" y="75"/>
                  </a:moveTo>
                  <a:cubicBezTo>
                    <a:pt x="102" y="0"/>
                    <a:pt x="102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223"/>
                    <a:pt x="0" y="223"/>
                    <a:pt x="0" y="223"/>
                  </a:cubicBezTo>
                  <a:cubicBezTo>
                    <a:pt x="0" y="229"/>
                    <a:pt x="5" y="233"/>
                    <a:pt x="10" y="233"/>
                  </a:cubicBezTo>
                  <a:cubicBezTo>
                    <a:pt x="135" y="233"/>
                    <a:pt x="135" y="233"/>
                    <a:pt x="135" y="233"/>
                  </a:cubicBezTo>
                  <a:cubicBezTo>
                    <a:pt x="126" y="225"/>
                    <a:pt x="121" y="214"/>
                    <a:pt x="121" y="202"/>
                  </a:cubicBezTo>
                  <a:cubicBezTo>
                    <a:pt x="121" y="177"/>
                    <a:pt x="141" y="157"/>
                    <a:pt x="166" y="157"/>
                  </a:cubicBezTo>
                  <a:cubicBezTo>
                    <a:pt x="169" y="157"/>
                    <a:pt x="172" y="157"/>
                    <a:pt x="174" y="158"/>
                  </a:cubicBezTo>
                  <a:cubicBezTo>
                    <a:pt x="174" y="119"/>
                    <a:pt x="174" y="77"/>
                    <a:pt x="174" y="76"/>
                  </a:cubicBezTo>
                  <a:lnTo>
                    <a:pt x="174" y="75"/>
                  </a:lnTo>
                  <a:close/>
                  <a:moveTo>
                    <a:pt x="33" y="36"/>
                  </a:moveTo>
                  <a:cubicBezTo>
                    <a:pt x="33" y="35"/>
                    <a:pt x="34" y="34"/>
                    <a:pt x="36" y="34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81" y="34"/>
                    <a:pt x="81" y="35"/>
                    <a:pt x="81" y="36"/>
                  </a:cubicBezTo>
                  <a:cubicBezTo>
                    <a:pt x="81" y="41"/>
                    <a:pt x="81" y="41"/>
                    <a:pt x="81" y="41"/>
                  </a:cubicBezTo>
                  <a:cubicBezTo>
                    <a:pt x="81" y="43"/>
                    <a:pt x="81" y="44"/>
                    <a:pt x="79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4" y="44"/>
                    <a:pt x="33" y="43"/>
                    <a:pt x="33" y="41"/>
                  </a:cubicBezTo>
                  <a:lnTo>
                    <a:pt x="33" y="36"/>
                  </a:lnTo>
                  <a:close/>
                  <a:moveTo>
                    <a:pt x="33" y="76"/>
                  </a:moveTo>
                  <a:cubicBezTo>
                    <a:pt x="33" y="75"/>
                    <a:pt x="34" y="74"/>
                    <a:pt x="36" y="74"/>
                  </a:cubicBezTo>
                  <a:cubicBezTo>
                    <a:pt x="79" y="74"/>
                    <a:pt x="79" y="74"/>
                    <a:pt x="79" y="74"/>
                  </a:cubicBezTo>
                  <a:cubicBezTo>
                    <a:pt x="81" y="74"/>
                    <a:pt x="81" y="75"/>
                    <a:pt x="81" y="76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3"/>
                    <a:pt x="81" y="84"/>
                    <a:pt x="79" y="84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4" y="84"/>
                    <a:pt x="33" y="83"/>
                    <a:pt x="33" y="81"/>
                  </a:cubicBezTo>
                  <a:lnTo>
                    <a:pt x="33" y="76"/>
                  </a:lnTo>
                  <a:close/>
                  <a:moveTo>
                    <a:pt x="105" y="205"/>
                  </a:moveTo>
                  <a:cubicBezTo>
                    <a:pt x="105" y="207"/>
                    <a:pt x="105" y="208"/>
                    <a:pt x="103" y="208"/>
                  </a:cubicBezTo>
                  <a:cubicBezTo>
                    <a:pt x="35" y="208"/>
                    <a:pt x="35" y="208"/>
                    <a:pt x="35" y="208"/>
                  </a:cubicBezTo>
                  <a:cubicBezTo>
                    <a:pt x="34" y="208"/>
                    <a:pt x="33" y="207"/>
                    <a:pt x="33" y="205"/>
                  </a:cubicBezTo>
                  <a:cubicBezTo>
                    <a:pt x="33" y="200"/>
                    <a:pt x="33" y="200"/>
                    <a:pt x="33" y="200"/>
                  </a:cubicBezTo>
                  <a:cubicBezTo>
                    <a:pt x="33" y="199"/>
                    <a:pt x="34" y="198"/>
                    <a:pt x="35" y="198"/>
                  </a:cubicBezTo>
                  <a:cubicBezTo>
                    <a:pt x="103" y="198"/>
                    <a:pt x="103" y="198"/>
                    <a:pt x="103" y="198"/>
                  </a:cubicBezTo>
                  <a:cubicBezTo>
                    <a:pt x="105" y="198"/>
                    <a:pt x="105" y="199"/>
                    <a:pt x="105" y="200"/>
                  </a:cubicBezTo>
                  <a:lnTo>
                    <a:pt x="105" y="205"/>
                  </a:lnTo>
                  <a:close/>
                  <a:moveTo>
                    <a:pt x="121" y="161"/>
                  </a:moveTo>
                  <a:cubicBezTo>
                    <a:pt x="121" y="163"/>
                    <a:pt x="121" y="164"/>
                    <a:pt x="119" y="164"/>
                  </a:cubicBezTo>
                  <a:cubicBezTo>
                    <a:pt x="35" y="164"/>
                    <a:pt x="35" y="164"/>
                    <a:pt x="35" y="164"/>
                  </a:cubicBezTo>
                  <a:cubicBezTo>
                    <a:pt x="34" y="164"/>
                    <a:pt x="33" y="163"/>
                    <a:pt x="33" y="161"/>
                  </a:cubicBezTo>
                  <a:cubicBezTo>
                    <a:pt x="33" y="156"/>
                    <a:pt x="33" y="156"/>
                    <a:pt x="33" y="156"/>
                  </a:cubicBezTo>
                  <a:cubicBezTo>
                    <a:pt x="33" y="155"/>
                    <a:pt x="34" y="154"/>
                    <a:pt x="35" y="154"/>
                  </a:cubicBezTo>
                  <a:cubicBezTo>
                    <a:pt x="119" y="154"/>
                    <a:pt x="119" y="154"/>
                    <a:pt x="119" y="154"/>
                  </a:cubicBezTo>
                  <a:cubicBezTo>
                    <a:pt x="121" y="154"/>
                    <a:pt x="121" y="155"/>
                    <a:pt x="121" y="156"/>
                  </a:cubicBezTo>
                  <a:lnTo>
                    <a:pt x="121" y="161"/>
                  </a:lnTo>
                  <a:close/>
                  <a:moveTo>
                    <a:pt x="141" y="121"/>
                  </a:moveTo>
                  <a:cubicBezTo>
                    <a:pt x="141" y="123"/>
                    <a:pt x="141" y="124"/>
                    <a:pt x="139" y="124"/>
                  </a:cubicBezTo>
                  <a:cubicBezTo>
                    <a:pt x="35" y="124"/>
                    <a:pt x="35" y="124"/>
                    <a:pt x="35" y="124"/>
                  </a:cubicBezTo>
                  <a:cubicBezTo>
                    <a:pt x="34" y="124"/>
                    <a:pt x="33" y="123"/>
                    <a:pt x="33" y="121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115"/>
                    <a:pt x="34" y="114"/>
                    <a:pt x="35" y="114"/>
                  </a:cubicBezTo>
                  <a:cubicBezTo>
                    <a:pt x="139" y="114"/>
                    <a:pt x="139" y="114"/>
                    <a:pt x="139" y="114"/>
                  </a:cubicBezTo>
                  <a:cubicBezTo>
                    <a:pt x="141" y="114"/>
                    <a:pt x="141" y="115"/>
                    <a:pt x="141" y="116"/>
                  </a:cubicBezTo>
                  <a:lnTo>
                    <a:pt x="141" y="12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3" name="Freeform 24"/>
            <p:cNvSpPr/>
            <p:nvPr/>
          </p:nvSpPr>
          <p:spPr bwMode="auto">
            <a:xfrm>
              <a:off x="5302355" y="-863962"/>
              <a:ext cx="50636" cy="53550"/>
            </a:xfrm>
            <a:custGeom>
              <a:avLst/>
              <a:gdLst>
                <a:gd name="T0" fmla="*/ 0 w 59"/>
                <a:gd name="T1" fmla="*/ 0 h 62"/>
                <a:gd name="T2" fmla="*/ 59 w 59"/>
                <a:gd name="T3" fmla="*/ 62 h 62"/>
                <a:gd name="T4" fmla="*/ 21 w 59"/>
                <a:gd name="T5" fmla="*/ 62 h 62"/>
                <a:gd name="T6" fmla="*/ 0 w 59"/>
                <a:gd name="T7" fmla="*/ 44 h 62"/>
                <a:gd name="T8" fmla="*/ 0 w 59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2">
                  <a:moveTo>
                    <a:pt x="0" y="0"/>
                  </a:moveTo>
                  <a:cubicBezTo>
                    <a:pt x="59" y="62"/>
                    <a:pt x="59" y="62"/>
                    <a:pt x="59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11" y="62"/>
                    <a:pt x="0" y="54"/>
                    <a:pt x="0" y="4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4" name="Freeform 25"/>
            <p:cNvSpPr/>
            <p:nvPr/>
          </p:nvSpPr>
          <p:spPr bwMode="auto">
            <a:xfrm>
              <a:off x="7315026" y="-27201"/>
              <a:ext cx="163564" cy="67028"/>
            </a:xfrm>
            <a:custGeom>
              <a:avLst/>
              <a:gdLst>
                <a:gd name="T0" fmla="*/ 186 w 190"/>
                <a:gd name="T1" fmla="*/ 73 h 78"/>
                <a:gd name="T2" fmla="*/ 95 w 190"/>
                <a:gd name="T3" fmla="*/ 0 h 78"/>
                <a:gd name="T4" fmla="*/ 0 w 190"/>
                <a:gd name="T5" fmla="*/ 78 h 78"/>
                <a:gd name="T6" fmla="*/ 190 w 190"/>
                <a:gd name="T7" fmla="*/ 78 h 78"/>
                <a:gd name="T8" fmla="*/ 186 w 190"/>
                <a:gd name="T9" fmla="*/ 73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78">
                  <a:moveTo>
                    <a:pt x="186" y="73"/>
                  </a:moveTo>
                  <a:cubicBezTo>
                    <a:pt x="173" y="56"/>
                    <a:pt x="137" y="14"/>
                    <a:pt x="95" y="0"/>
                  </a:cubicBezTo>
                  <a:cubicBezTo>
                    <a:pt x="49" y="15"/>
                    <a:pt x="9" y="65"/>
                    <a:pt x="0" y="78"/>
                  </a:cubicBezTo>
                  <a:cubicBezTo>
                    <a:pt x="190" y="78"/>
                    <a:pt x="190" y="78"/>
                    <a:pt x="190" y="78"/>
                  </a:cubicBezTo>
                  <a:cubicBezTo>
                    <a:pt x="189" y="76"/>
                    <a:pt x="188" y="75"/>
                    <a:pt x="186" y="7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5" name="Freeform 26"/>
            <p:cNvSpPr/>
            <p:nvPr/>
          </p:nvSpPr>
          <p:spPr bwMode="auto">
            <a:xfrm>
              <a:off x="7314298" y="39099"/>
              <a:ext cx="165021" cy="107464"/>
            </a:xfrm>
            <a:custGeom>
              <a:avLst/>
              <a:gdLst>
                <a:gd name="T0" fmla="*/ 187 w 192"/>
                <a:gd name="T1" fmla="*/ 121 h 125"/>
                <a:gd name="T2" fmla="*/ 113 w 192"/>
                <a:gd name="T3" fmla="*/ 54 h 125"/>
                <a:gd name="T4" fmla="*/ 115 w 192"/>
                <a:gd name="T5" fmla="*/ 52 h 125"/>
                <a:gd name="T6" fmla="*/ 190 w 192"/>
                <a:gd name="T7" fmla="*/ 119 h 125"/>
                <a:gd name="T8" fmla="*/ 192 w 192"/>
                <a:gd name="T9" fmla="*/ 121 h 125"/>
                <a:gd name="T10" fmla="*/ 192 w 192"/>
                <a:gd name="T11" fmla="*/ 3 h 125"/>
                <a:gd name="T12" fmla="*/ 192 w 192"/>
                <a:gd name="T13" fmla="*/ 2 h 125"/>
                <a:gd name="T14" fmla="*/ 191 w 192"/>
                <a:gd name="T15" fmla="*/ 2 h 125"/>
                <a:gd name="T16" fmla="*/ 191 w 192"/>
                <a:gd name="T17" fmla="*/ 1 h 125"/>
                <a:gd name="T18" fmla="*/ 191 w 192"/>
                <a:gd name="T19" fmla="*/ 1 h 125"/>
                <a:gd name="T20" fmla="*/ 190 w 192"/>
                <a:gd name="T21" fmla="*/ 0 h 125"/>
                <a:gd name="T22" fmla="*/ 190 w 192"/>
                <a:gd name="T23" fmla="*/ 0 h 125"/>
                <a:gd name="T24" fmla="*/ 190 w 192"/>
                <a:gd name="T25" fmla="*/ 0 h 125"/>
                <a:gd name="T26" fmla="*/ 189 w 192"/>
                <a:gd name="T27" fmla="*/ 0 h 125"/>
                <a:gd name="T28" fmla="*/ 188 w 192"/>
                <a:gd name="T29" fmla="*/ 0 h 125"/>
                <a:gd name="T30" fmla="*/ 188 w 192"/>
                <a:gd name="T31" fmla="*/ 0 h 125"/>
                <a:gd name="T32" fmla="*/ 4 w 192"/>
                <a:gd name="T33" fmla="*/ 0 h 125"/>
                <a:gd name="T34" fmla="*/ 3 w 192"/>
                <a:gd name="T35" fmla="*/ 0 h 125"/>
                <a:gd name="T36" fmla="*/ 3 w 192"/>
                <a:gd name="T37" fmla="*/ 0 h 125"/>
                <a:gd name="T38" fmla="*/ 2 w 192"/>
                <a:gd name="T39" fmla="*/ 0 h 125"/>
                <a:gd name="T40" fmla="*/ 2 w 192"/>
                <a:gd name="T41" fmla="*/ 0 h 125"/>
                <a:gd name="T42" fmla="*/ 2 w 192"/>
                <a:gd name="T43" fmla="*/ 0 h 125"/>
                <a:gd name="T44" fmla="*/ 1 w 192"/>
                <a:gd name="T45" fmla="*/ 1 h 125"/>
                <a:gd name="T46" fmla="*/ 1 w 192"/>
                <a:gd name="T47" fmla="*/ 1 h 125"/>
                <a:gd name="T48" fmla="*/ 0 w 192"/>
                <a:gd name="T49" fmla="*/ 2 h 125"/>
                <a:gd name="T50" fmla="*/ 0 w 192"/>
                <a:gd name="T51" fmla="*/ 2 h 125"/>
                <a:gd name="T52" fmla="*/ 0 w 192"/>
                <a:gd name="T53" fmla="*/ 3 h 125"/>
                <a:gd name="T54" fmla="*/ 0 w 192"/>
                <a:gd name="T55" fmla="*/ 122 h 125"/>
                <a:gd name="T56" fmla="*/ 0 w 192"/>
                <a:gd name="T57" fmla="*/ 122 h 125"/>
                <a:gd name="T58" fmla="*/ 77 w 192"/>
                <a:gd name="T59" fmla="*/ 52 h 125"/>
                <a:gd name="T60" fmla="*/ 79 w 192"/>
                <a:gd name="T61" fmla="*/ 55 h 125"/>
                <a:gd name="T62" fmla="*/ 3 w 192"/>
                <a:gd name="T63" fmla="*/ 124 h 125"/>
                <a:gd name="T64" fmla="*/ 4 w 192"/>
                <a:gd name="T65" fmla="*/ 125 h 125"/>
                <a:gd name="T66" fmla="*/ 188 w 192"/>
                <a:gd name="T67" fmla="*/ 125 h 125"/>
                <a:gd name="T68" fmla="*/ 190 w 192"/>
                <a:gd name="T69" fmla="*/ 124 h 125"/>
                <a:gd name="T70" fmla="*/ 187 w 192"/>
                <a:gd name="T71" fmla="*/ 121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92" h="125">
                  <a:moveTo>
                    <a:pt x="187" y="121"/>
                  </a:moveTo>
                  <a:cubicBezTo>
                    <a:pt x="175" y="105"/>
                    <a:pt x="147" y="72"/>
                    <a:pt x="113" y="54"/>
                  </a:cubicBezTo>
                  <a:cubicBezTo>
                    <a:pt x="114" y="53"/>
                    <a:pt x="114" y="53"/>
                    <a:pt x="115" y="52"/>
                  </a:cubicBezTo>
                  <a:cubicBezTo>
                    <a:pt x="149" y="70"/>
                    <a:pt x="178" y="104"/>
                    <a:pt x="190" y="119"/>
                  </a:cubicBezTo>
                  <a:cubicBezTo>
                    <a:pt x="190" y="120"/>
                    <a:pt x="191" y="120"/>
                    <a:pt x="192" y="121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2" y="2"/>
                    <a:pt x="192" y="2"/>
                    <a:pt x="192" y="2"/>
                  </a:cubicBezTo>
                  <a:cubicBezTo>
                    <a:pt x="191" y="2"/>
                    <a:pt x="191" y="2"/>
                    <a:pt x="191" y="2"/>
                  </a:cubicBezTo>
                  <a:cubicBezTo>
                    <a:pt x="191" y="1"/>
                    <a:pt x="191" y="1"/>
                    <a:pt x="191" y="1"/>
                  </a:cubicBezTo>
                  <a:cubicBezTo>
                    <a:pt x="191" y="1"/>
                    <a:pt x="191" y="1"/>
                    <a:pt x="191" y="1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90" y="0"/>
                    <a:pt x="190" y="0"/>
                    <a:pt x="190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8" y="112"/>
                    <a:pt x="38" y="73"/>
                    <a:pt x="77" y="52"/>
                  </a:cubicBezTo>
                  <a:cubicBezTo>
                    <a:pt x="78" y="53"/>
                    <a:pt x="78" y="54"/>
                    <a:pt x="79" y="55"/>
                  </a:cubicBezTo>
                  <a:cubicBezTo>
                    <a:pt x="40" y="75"/>
                    <a:pt x="10" y="115"/>
                    <a:pt x="3" y="124"/>
                  </a:cubicBezTo>
                  <a:cubicBezTo>
                    <a:pt x="3" y="125"/>
                    <a:pt x="3" y="125"/>
                    <a:pt x="4" y="125"/>
                  </a:cubicBezTo>
                  <a:cubicBezTo>
                    <a:pt x="188" y="125"/>
                    <a:pt x="188" y="125"/>
                    <a:pt x="188" y="125"/>
                  </a:cubicBezTo>
                  <a:cubicBezTo>
                    <a:pt x="189" y="125"/>
                    <a:pt x="190" y="124"/>
                    <a:pt x="190" y="124"/>
                  </a:cubicBezTo>
                  <a:cubicBezTo>
                    <a:pt x="189" y="123"/>
                    <a:pt x="188" y="122"/>
                    <a:pt x="187" y="12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6" name="Freeform 27"/>
            <p:cNvSpPr/>
            <p:nvPr/>
          </p:nvSpPr>
          <p:spPr bwMode="auto">
            <a:xfrm>
              <a:off x="7324498" y="-29022"/>
              <a:ext cx="145350" cy="115478"/>
            </a:xfrm>
            <a:custGeom>
              <a:avLst/>
              <a:gdLst>
                <a:gd name="T0" fmla="*/ 66 w 169"/>
                <a:gd name="T1" fmla="*/ 134 h 134"/>
                <a:gd name="T2" fmla="*/ 84 w 169"/>
                <a:gd name="T3" fmla="*/ 126 h 134"/>
                <a:gd name="T4" fmla="*/ 103 w 169"/>
                <a:gd name="T5" fmla="*/ 134 h 134"/>
                <a:gd name="T6" fmla="*/ 169 w 169"/>
                <a:gd name="T7" fmla="*/ 84 h 134"/>
                <a:gd name="T8" fmla="*/ 169 w 169"/>
                <a:gd name="T9" fmla="*/ 58 h 134"/>
                <a:gd name="T10" fmla="*/ 168 w 169"/>
                <a:gd name="T11" fmla="*/ 56 h 134"/>
                <a:gd name="T12" fmla="*/ 112 w 169"/>
                <a:gd name="T13" fmla="*/ 0 h 134"/>
                <a:gd name="T14" fmla="*/ 9 w 169"/>
                <a:gd name="T15" fmla="*/ 0 h 134"/>
                <a:gd name="T16" fmla="*/ 0 w 169"/>
                <a:gd name="T17" fmla="*/ 9 h 134"/>
                <a:gd name="T18" fmla="*/ 0 w 169"/>
                <a:gd name="T19" fmla="*/ 83 h 134"/>
                <a:gd name="T20" fmla="*/ 66 w 169"/>
                <a:gd name="T21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9" h="134">
                  <a:moveTo>
                    <a:pt x="66" y="134"/>
                  </a:moveTo>
                  <a:cubicBezTo>
                    <a:pt x="72" y="131"/>
                    <a:pt x="78" y="128"/>
                    <a:pt x="84" y="126"/>
                  </a:cubicBezTo>
                  <a:cubicBezTo>
                    <a:pt x="91" y="128"/>
                    <a:pt x="97" y="131"/>
                    <a:pt x="103" y="134"/>
                  </a:cubicBezTo>
                  <a:cubicBezTo>
                    <a:pt x="119" y="117"/>
                    <a:pt x="142" y="95"/>
                    <a:pt x="169" y="84"/>
                  </a:cubicBezTo>
                  <a:cubicBezTo>
                    <a:pt x="169" y="70"/>
                    <a:pt x="169" y="58"/>
                    <a:pt x="169" y="58"/>
                  </a:cubicBezTo>
                  <a:cubicBezTo>
                    <a:pt x="169" y="57"/>
                    <a:pt x="169" y="56"/>
                    <a:pt x="168" y="56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26" y="95"/>
                    <a:pt x="50" y="117"/>
                    <a:pt x="66" y="13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7" name="Freeform 28"/>
            <p:cNvSpPr/>
            <p:nvPr/>
          </p:nvSpPr>
          <p:spPr bwMode="auto">
            <a:xfrm>
              <a:off x="7322676" y="-30844"/>
              <a:ext cx="148992" cy="99085"/>
            </a:xfrm>
            <a:custGeom>
              <a:avLst/>
              <a:gdLst>
                <a:gd name="T0" fmla="*/ 4 w 173"/>
                <a:gd name="T1" fmla="*/ 115 h 115"/>
                <a:gd name="T2" fmla="*/ 0 w 173"/>
                <a:gd name="T3" fmla="*/ 115 h 115"/>
                <a:gd name="T4" fmla="*/ 0 w 173"/>
                <a:gd name="T5" fmla="*/ 11 h 115"/>
                <a:gd name="T6" fmla="*/ 11 w 173"/>
                <a:gd name="T7" fmla="*/ 0 h 115"/>
                <a:gd name="T8" fmla="*/ 115 w 173"/>
                <a:gd name="T9" fmla="*/ 0 h 115"/>
                <a:gd name="T10" fmla="*/ 172 w 173"/>
                <a:gd name="T11" fmla="*/ 57 h 115"/>
                <a:gd name="T12" fmla="*/ 173 w 173"/>
                <a:gd name="T13" fmla="*/ 59 h 115"/>
                <a:gd name="T14" fmla="*/ 173 w 173"/>
                <a:gd name="T15" fmla="*/ 60 h 115"/>
                <a:gd name="T16" fmla="*/ 173 w 173"/>
                <a:gd name="T17" fmla="*/ 115 h 115"/>
                <a:gd name="T18" fmla="*/ 169 w 173"/>
                <a:gd name="T19" fmla="*/ 115 h 115"/>
                <a:gd name="T20" fmla="*/ 169 w 173"/>
                <a:gd name="T21" fmla="*/ 59 h 115"/>
                <a:gd name="T22" fmla="*/ 169 w 173"/>
                <a:gd name="T23" fmla="*/ 59 h 115"/>
                <a:gd name="T24" fmla="*/ 113 w 173"/>
                <a:gd name="T25" fmla="*/ 4 h 115"/>
                <a:gd name="T26" fmla="*/ 11 w 173"/>
                <a:gd name="T27" fmla="*/ 4 h 115"/>
                <a:gd name="T28" fmla="*/ 4 w 173"/>
                <a:gd name="T29" fmla="*/ 11 h 115"/>
                <a:gd name="T30" fmla="*/ 4 w 173"/>
                <a:gd name="T31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3" h="115">
                  <a:moveTo>
                    <a:pt x="4" y="115"/>
                  </a:moveTo>
                  <a:cubicBezTo>
                    <a:pt x="0" y="115"/>
                    <a:pt x="0" y="115"/>
                    <a:pt x="0" y="115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72" y="57"/>
                    <a:pt x="172" y="57"/>
                    <a:pt x="172" y="57"/>
                  </a:cubicBezTo>
                  <a:cubicBezTo>
                    <a:pt x="173" y="58"/>
                    <a:pt x="173" y="58"/>
                    <a:pt x="173" y="59"/>
                  </a:cubicBezTo>
                  <a:cubicBezTo>
                    <a:pt x="173" y="60"/>
                    <a:pt x="173" y="60"/>
                    <a:pt x="173" y="60"/>
                  </a:cubicBezTo>
                  <a:cubicBezTo>
                    <a:pt x="173" y="115"/>
                    <a:pt x="173" y="115"/>
                    <a:pt x="173" y="115"/>
                  </a:cubicBezTo>
                  <a:cubicBezTo>
                    <a:pt x="169" y="115"/>
                    <a:pt x="169" y="115"/>
                    <a:pt x="169" y="115"/>
                  </a:cubicBezTo>
                  <a:cubicBezTo>
                    <a:pt x="169" y="59"/>
                    <a:pt x="169" y="59"/>
                    <a:pt x="169" y="59"/>
                  </a:cubicBezTo>
                  <a:cubicBezTo>
                    <a:pt x="169" y="59"/>
                    <a:pt x="169" y="59"/>
                    <a:pt x="169" y="59"/>
                  </a:cubicBezTo>
                  <a:cubicBezTo>
                    <a:pt x="113" y="4"/>
                    <a:pt x="113" y="4"/>
                    <a:pt x="113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7" y="4"/>
                    <a:pt x="4" y="7"/>
                    <a:pt x="4" y="11"/>
                  </a:cubicBezTo>
                  <a:lnTo>
                    <a:pt x="4" y="11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8" name="Freeform 29"/>
            <p:cNvSpPr/>
            <p:nvPr/>
          </p:nvSpPr>
          <p:spPr bwMode="auto">
            <a:xfrm>
              <a:off x="7421033" y="-29751"/>
              <a:ext cx="48814" cy="48814"/>
            </a:xfrm>
            <a:custGeom>
              <a:avLst/>
              <a:gdLst>
                <a:gd name="T0" fmla="*/ 0 w 57"/>
                <a:gd name="T1" fmla="*/ 0 h 57"/>
                <a:gd name="T2" fmla="*/ 1 w 57"/>
                <a:gd name="T3" fmla="*/ 41 h 57"/>
                <a:gd name="T4" fmla="*/ 18 w 57"/>
                <a:gd name="T5" fmla="*/ 57 h 57"/>
                <a:gd name="T6" fmla="*/ 57 w 57"/>
                <a:gd name="T7" fmla="*/ 57 h 57"/>
                <a:gd name="T8" fmla="*/ 0 w 57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7">
                  <a:moveTo>
                    <a:pt x="0" y="0"/>
                  </a:moveTo>
                  <a:cubicBezTo>
                    <a:pt x="1" y="41"/>
                    <a:pt x="1" y="41"/>
                    <a:pt x="1" y="41"/>
                  </a:cubicBezTo>
                  <a:cubicBezTo>
                    <a:pt x="1" y="50"/>
                    <a:pt x="9" y="57"/>
                    <a:pt x="18" y="57"/>
                  </a:cubicBezTo>
                  <a:cubicBezTo>
                    <a:pt x="57" y="57"/>
                    <a:pt x="57" y="57"/>
                    <a:pt x="57" y="5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9" name="Freeform 30"/>
            <p:cNvSpPr/>
            <p:nvPr/>
          </p:nvSpPr>
          <p:spPr bwMode="auto">
            <a:xfrm>
              <a:off x="7339069" y="-608"/>
              <a:ext cx="73950" cy="5100"/>
            </a:xfrm>
            <a:custGeom>
              <a:avLst/>
              <a:gdLst>
                <a:gd name="T0" fmla="*/ 83 w 86"/>
                <a:gd name="T1" fmla="*/ 6 h 6"/>
                <a:gd name="T2" fmla="*/ 3 w 86"/>
                <a:gd name="T3" fmla="*/ 6 h 6"/>
                <a:gd name="T4" fmla="*/ 0 w 86"/>
                <a:gd name="T5" fmla="*/ 3 h 6"/>
                <a:gd name="T6" fmla="*/ 3 w 86"/>
                <a:gd name="T7" fmla="*/ 0 h 6"/>
                <a:gd name="T8" fmla="*/ 83 w 86"/>
                <a:gd name="T9" fmla="*/ 0 h 6"/>
                <a:gd name="T10" fmla="*/ 86 w 86"/>
                <a:gd name="T11" fmla="*/ 3 h 6"/>
                <a:gd name="T12" fmla="*/ 83 w 86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6">
                  <a:moveTo>
                    <a:pt x="8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1" y="6"/>
                    <a:pt x="0" y="4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5" y="0"/>
                    <a:pt x="86" y="1"/>
                    <a:pt x="86" y="3"/>
                  </a:cubicBezTo>
                  <a:cubicBezTo>
                    <a:pt x="86" y="4"/>
                    <a:pt x="85" y="6"/>
                    <a:pt x="83" y="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0" name="Freeform 31"/>
            <p:cNvSpPr/>
            <p:nvPr/>
          </p:nvSpPr>
          <p:spPr bwMode="auto">
            <a:xfrm>
              <a:off x="7339069" y="20156"/>
              <a:ext cx="73950" cy="5100"/>
            </a:xfrm>
            <a:custGeom>
              <a:avLst/>
              <a:gdLst>
                <a:gd name="T0" fmla="*/ 83 w 86"/>
                <a:gd name="T1" fmla="*/ 6 h 6"/>
                <a:gd name="T2" fmla="*/ 3 w 86"/>
                <a:gd name="T3" fmla="*/ 6 h 6"/>
                <a:gd name="T4" fmla="*/ 0 w 86"/>
                <a:gd name="T5" fmla="*/ 3 h 6"/>
                <a:gd name="T6" fmla="*/ 3 w 86"/>
                <a:gd name="T7" fmla="*/ 0 h 6"/>
                <a:gd name="T8" fmla="*/ 83 w 86"/>
                <a:gd name="T9" fmla="*/ 0 h 6"/>
                <a:gd name="T10" fmla="*/ 86 w 86"/>
                <a:gd name="T11" fmla="*/ 3 h 6"/>
                <a:gd name="T12" fmla="*/ 83 w 86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6">
                  <a:moveTo>
                    <a:pt x="83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83" y="0"/>
                    <a:pt x="83" y="0"/>
                    <a:pt x="83" y="0"/>
                  </a:cubicBezTo>
                  <a:cubicBezTo>
                    <a:pt x="85" y="0"/>
                    <a:pt x="86" y="2"/>
                    <a:pt x="86" y="3"/>
                  </a:cubicBezTo>
                  <a:cubicBezTo>
                    <a:pt x="86" y="5"/>
                    <a:pt x="85" y="6"/>
                    <a:pt x="83" y="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1" name="Freeform 32"/>
            <p:cNvSpPr/>
            <p:nvPr/>
          </p:nvSpPr>
          <p:spPr bwMode="auto">
            <a:xfrm>
              <a:off x="7344169" y="41649"/>
              <a:ext cx="105278" cy="5100"/>
            </a:xfrm>
            <a:custGeom>
              <a:avLst/>
              <a:gdLst>
                <a:gd name="T0" fmla="*/ 119 w 122"/>
                <a:gd name="T1" fmla="*/ 6 h 6"/>
                <a:gd name="T2" fmla="*/ 3 w 122"/>
                <a:gd name="T3" fmla="*/ 6 h 6"/>
                <a:gd name="T4" fmla="*/ 0 w 122"/>
                <a:gd name="T5" fmla="*/ 3 h 6"/>
                <a:gd name="T6" fmla="*/ 3 w 122"/>
                <a:gd name="T7" fmla="*/ 0 h 6"/>
                <a:gd name="T8" fmla="*/ 119 w 122"/>
                <a:gd name="T9" fmla="*/ 0 h 6"/>
                <a:gd name="T10" fmla="*/ 122 w 122"/>
                <a:gd name="T11" fmla="*/ 3 h 6"/>
                <a:gd name="T12" fmla="*/ 119 w 122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2" h="6">
                  <a:moveTo>
                    <a:pt x="119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121" y="0"/>
                    <a:pt x="122" y="1"/>
                    <a:pt x="122" y="3"/>
                  </a:cubicBezTo>
                  <a:cubicBezTo>
                    <a:pt x="122" y="5"/>
                    <a:pt x="121" y="6"/>
                    <a:pt x="119" y="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2" name="Freeform 33"/>
            <p:cNvSpPr/>
            <p:nvPr/>
          </p:nvSpPr>
          <p:spPr bwMode="auto">
            <a:xfrm>
              <a:off x="7371126" y="62413"/>
              <a:ext cx="51364" cy="5100"/>
            </a:xfrm>
            <a:custGeom>
              <a:avLst/>
              <a:gdLst>
                <a:gd name="T0" fmla="*/ 57 w 60"/>
                <a:gd name="T1" fmla="*/ 6 h 6"/>
                <a:gd name="T2" fmla="*/ 3 w 60"/>
                <a:gd name="T3" fmla="*/ 6 h 6"/>
                <a:gd name="T4" fmla="*/ 0 w 60"/>
                <a:gd name="T5" fmla="*/ 3 h 6"/>
                <a:gd name="T6" fmla="*/ 3 w 60"/>
                <a:gd name="T7" fmla="*/ 0 h 6"/>
                <a:gd name="T8" fmla="*/ 57 w 60"/>
                <a:gd name="T9" fmla="*/ 0 h 6"/>
                <a:gd name="T10" fmla="*/ 60 w 60"/>
                <a:gd name="T11" fmla="*/ 3 h 6"/>
                <a:gd name="T12" fmla="*/ 57 w 60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6">
                  <a:moveTo>
                    <a:pt x="57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1" y="6"/>
                    <a:pt x="0" y="5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57" y="0"/>
                    <a:pt x="57" y="0"/>
                    <a:pt x="57" y="0"/>
                  </a:cubicBezTo>
                  <a:cubicBezTo>
                    <a:pt x="59" y="0"/>
                    <a:pt x="60" y="2"/>
                    <a:pt x="60" y="3"/>
                  </a:cubicBezTo>
                  <a:cubicBezTo>
                    <a:pt x="60" y="5"/>
                    <a:pt x="59" y="6"/>
                    <a:pt x="57" y="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3" name="Freeform 34"/>
            <p:cNvSpPr/>
            <p:nvPr/>
          </p:nvSpPr>
          <p:spPr bwMode="auto">
            <a:xfrm>
              <a:off x="6878249" y="27078"/>
              <a:ext cx="48450" cy="112564"/>
            </a:xfrm>
            <a:custGeom>
              <a:avLst/>
              <a:gdLst>
                <a:gd name="T0" fmla="*/ 56 w 56"/>
                <a:gd name="T1" fmla="*/ 1 h 131"/>
                <a:gd name="T2" fmla="*/ 56 w 56"/>
                <a:gd name="T3" fmla="*/ 0 h 131"/>
                <a:gd name="T4" fmla="*/ 56 w 56"/>
                <a:gd name="T5" fmla="*/ 0 h 131"/>
                <a:gd name="T6" fmla="*/ 0 w 56"/>
                <a:gd name="T7" fmla="*/ 57 h 131"/>
                <a:gd name="T8" fmla="*/ 56 w 56"/>
                <a:gd name="T9" fmla="*/ 131 h 131"/>
                <a:gd name="T10" fmla="*/ 56 w 56"/>
                <a:gd name="T11" fmla="*/ 1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131">
                  <a:moveTo>
                    <a:pt x="56" y="1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45" y="15"/>
                    <a:pt x="25" y="38"/>
                    <a:pt x="0" y="57"/>
                  </a:cubicBezTo>
                  <a:cubicBezTo>
                    <a:pt x="26" y="82"/>
                    <a:pt x="46" y="113"/>
                    <a:pt x="56" y="131"/>
                  </a:cubicBezTo>
                  <a:cubicBezTo>
                    <a:pt x="56" y="1"/>
                    <a:pt x="56" y="1"/>
                    <a:pt x="56" y="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4" name="Freeform 35"/>
            <p:cNvSpPr/>
            <p:nvPr/>
          </p:nvSpPr>
          <p:spPr bwMode="auto">
            <a:xfrm>
              <a:off x="6744921" y="25256"/>
              <a:ext cx="180685" cy="68850"/>
            </a:xfrm>
            <a:custGeom>
              <a:avLst/>
              <a:gdLst>
                <a:gd name="T0" fmla="*/ 105 w 210"/>
                <a:gd name="T1" fmla="*/ 80 h 80"/>
                <a:gd name="T2" fmla="*/ 210 w 210"/>
                <a:gd name="T3" fmla="*/ 1 h 80"/>
                <a:gd name="T4" fmla="*/ 209 w 210"/>
                <a:gd name="T5" fmla="*/ 1 h 80"/>
                <a:gd name="T6" fmla="*/ 209 w 210"/>
                <a:gd name="T7" fmla="*/ 1 h 80"/>
                <a:gd name="T8" fmla="*/ 208 w 210"/>
                <a:gd name="T9" fmla="*/ 0 h 80"/>
                <a:gd name="T10" fmla="*/ 208 w 210"/>
                <a:gd name="T11" fmla="*/ 0 h 80"/>
                <a:gd name="T12" fmla="*/ 208 w 210"/>
                <a:gd name="T13" fmla="*/ 0 h 80"/>
                <a:gd name="T14" fmla="*/ 2 w 210"/>
                <a:gd name="T15" fmla="*/ 0 h 80"/>
                <a:gd name="T16" fmla="*/ 2 w 210"/>
                <a:gd name="T17" fmla="*/ 0 h 80"/>
                <a:gd name="T18" fmla="*/ 1 w 210"/>
                <a:gd name="T19" fmla="*/ 0 h 80"/>
                <a:gd name="T20" fmla="*/ 1 w 210"/>
                <a:gd name="T21" fmla="*/ 1 h 80"/>
                <a:gd name="T22" fmla="*/ 0 w 210"/>
                <a:gd name="T23" fmla="*/ 1 h 80"/>
                <a:gd name="T24" fmla="*/ 0 w 210"/>
                <a:gd name="T25" fmla="*/ 1 h 80"/>
                <a:gd name="T26" fmla="*/ 105 w 210"/>
                <a:gd name="T27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0" h="80">
                  <a:moveTo>
                    <a:pt x="105" y="80"/>
                  </a:moveTo>
                  <a:cubicBezTo>
                    <a:pt x="152" y="65"/>
                    <a:pt x="192" y="22"/>
                    <a:pt x="210" y="1"/>
                  </a:cubicBezTo>
                  <a:cubicBezTo>
                    <a:pt x="209" y="1"/>
                    <a:pt x="209" y="1"/>
                    <a:pt x="209" y="1"/>
                  </a:cubicBezTo>
                  <a:cubicBezTo>
                    <a:pt x="209" y="1"/>
                    <a:pt x="209" y="1"/>
                    <a:pt x="209" y="1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8" y="22"/>
                    <a:pt x="58" y="65"/>
                    <a:pt x="105" y="8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5" name="Freeform 36"/>
            <p:cNvSpPr/>
            <p:nvPr/>
          </p:nvSpPr>
          <p:spPr bwMode="auto">
            <a:xfrm>
              <a:off x="6743828" y="77713"/>
              <a:ext cx="181778" cy="67028"/>
            </a:xfrm>
            <a:custGeom>
              <a:avLst/>
              <a:gdLst>
                <a:gd name="T0" fmla="*/ 153 w 211"/>
                <a:gd name="T1" fmla="*/ 0 h 78"/>
                <a:gd name="T2" fmla="*/ 107 w 211"/>
                <a:gd name="T3" fmla="*/ 24 h 78"/>
                <a:gd name="T4" fmla="*/ 106 w 211"/>
                <a:gd name="T5" fmla="*/ 24 h 78"/>
                <a:gd name="T6" fmla="*/ 105 w 211"/>
                <a:gd name="T7" fmla="*/ 24 h 78"/>
                <a:gd name="T8" fmla="*/ 59 w 211"/>
                <a:gd name="T9" fmla="*/ 0 h 78"/>
                <a:gd name="T10" fmla="*/ 0 w 211"/>
                <a:gd name="T11" fmla="*/ 77 h 78"/>
                <a:gd name="T12" fmla="*/ 3 w 211"/>
                <a:gd name="T13" fmla="*/ 78 h 78"/>
                <a:gd name="T14" fmla="*/ 209 w 211"/>
                <a:gd name="T15" fmla="*/ 78 h 78"/>
                <a:gd name="T16" fmla="*/ 211 w 211"/>
                <a:gd name="T17" fmla="*/ 77 h 78"/>
                <a:gd name="T18" fmla="*/ 153 w 211"/>
                <a:gd name="T1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1" h="78">
                  <a:moveTo>
                    <a:pt x="153" y="0"/>
                  </a:moveTo>
                  <a:cubicBezTo>
                    <a:pt x="139" y="10"/>
                    <a:pt x="124" y="18"/>
                    <a:pt x="107" y="24"/>
                  </a:cubicBezTo>
                  <a:cubicBezTo>
                    <a:pt x="106" y="24"/>
                    <a:pt x="106" y="24"/>
                    <a:pt x="106" y="24"/>
                  </a:cubicBezTo>
                  <a:cubicBezTo>
                    <a:pt x="105" y="24"/>
                    <a:pt x="105" y="24"/>
                    <a:pt x="105" y="24"/>
                  </a:cubicBezTo>
                  <a:cubicBezTo>
                    <a:pt x="88" y="18"/>
                    <a:pt x="73" y="10"/>
                    <a:pt x="59" y="0"/>
                  </a:cubicBezTo>
                  <a:cubicBezTo>
                    <a:pt x="31" y="27"/>
                    <a:pt x="10" y="60"/>
                    <a:pt x="0" y="77"/>
                  </a:cubicBezTo>
                  <a:cubicBezTo>
                    <a:pt x="1" y="77"/>
                    <a:pt x="2" y="78"/>
                    <a:pt x="3" y="78"/>
                  </a:cubicBezTo>
                  <a:cubicBezTo>
                    <a:pt x="209" y="78"/>
                    <a:pt x="209" y="78"/>
                    <a:pt x="209" y="78"/>
                  </a:cubicBezTo>
                  <a:cubicBezTo>
                    <a:pt x="210" y="78"/>
                    <a:pt x="211" y="77"/>
                    <a:pt x="211" y="77"/>
                  </a:cubicBezTo>
                  <a:cubicBezTo>
                    <a:pt x="202" y="60"/>
                    <a:pt x="181" y="27"/>
                    <a:pt x="153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6" name="Freeform 37"/>
            <p:cNvSpPr/>
            <p:nvPr/>
          </p:nvSpPr>
          <p:spPr bwMode="auto">
            <a:xfrm>
              <a:off x="6743828" y="27078"/>
              <a:ext cx="48450" cy="112564"/>
            </a:xfrm>
            <a:custGeom>
              <a:avLst/>
              <a:gdLst>
                <a:gd name="T0" fmla="*/ 56 w 56"/>
                <a:gd name="T1" fmla="*/ 57 h 131"/>
                <a:gd name="T2" fmla="*/ 0 w 56"/>
                <a:gd name="T3" fmla="*/ 0 h 131"/>
                <a:gd name="T4" fmla="*/ 0 w 56"/>
                <a:gd name="T5" fmla="*/ 0 h 131"/>
                <a:gd name="T6" fmla="*/ 0 w 56"/>
                <a:gd name="T7" fmla="*/ 1 h 131"/>
                <a:gd name="T8" fmla="*/ 0 w 56"/>
                <a:gd name="T9" fmla="*/ 1 h 131"/>
                <a:gd name="T10" fmla="*/ 0 w 56"/>
                <a:gd name="T11" fmla="*/ 131 h 131"/>
                <a:gd name="T12" fmla="*/ 56 w 56"/>
                <a:gd name="T13" fmla="*/ 5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" h="131">
                  <a:moveTo>
                    <a:pt x="56" y="57"/>
                  </a:moveTo>
                  <a:cubicBezTo>
                    <a:pt x="31" y="38"/>
                    <a:pt x="11" y="15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10" y="113"/>
                    <a:pt x="30" y="83"/>
                    <a:pt x="56" y="5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7" name="Freeform 38"/>
            <p:cNvSpPr/>
            <p:nvPr/>
          </p:nvSpPr>
          <p:spPr bwMode="auto">
            <a:xfrm>
              <a:off x="7016313" y="25256"/>
              <a:ext cx="179957" cy="68121"/>
            </a:xfrm>
            <a:custGeom>
              <a:avLst/>
              <a:gdLst>
                <a:gd name="T0" fmla="*/ 104 w 209"/>
                <a:gd name="T1" fmla="*/ 79 h 79"/>
                <a:gd name="T2" fmla="*/ 209 w 209"/>
                <a:gd name="T3" fmla="*/ 1 h 79"/>
                <a:gd name="T4" fmla="*/ 209 w 209"/>
                <a:gd name="T5" fmla="*/ 1 h 79"/>
                <a:gd name="T6" fmla="*/ 208 w 209"/>
                <a:gd name="T7" fmla="*/ 0 h 79"/>
                <a:gd name="T8" fmla="*/ 207 w 209"/>
                <a:gd name="T9" fmla="*/ 0 h 79"/>
                <a:gd name="T10" fmla="*/ 207 w 209"/>
                <a:gd name="T11" fmla="*/ 0 h 79"/>
                <a:gd name="T12" fmla="*/ 2 w 209"/>
                <a:gd name="T13" fmla="*/ 0 h 79"/>
                <a:gd name="T14" fmla="*/ 1 w 209"/>
                <a:gd name="T15" fmla="*/ 0 h 79"/>
                <a:gd name="T16" fmla="*/ 1 w 209"/>
                <a:gd name="T17" fmla="*/ 0 h 79"/>
                <a:gd name="T18" fmla="*/ 0 w 209"/>
                <a:gd name="T19" fmla="*/ 1 h 79"/>
                <a:gd name="T20" fmla="*/ 0 w 209"/>
                <a:gd name="T21" fmla="*/ 1 h 79"/>
                <a:gd name="T22" fmla="*/ 104 w 209"/>
                <a:gd name="T2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9" h="79">
                  <a:moveTo>
                    <a:pt x="104" y="79"/>
                  </a:moveTo>
                  <a:cubicBezTo>
                    <a:pt x="151" y="64"/>
                    <a:pt x="192" y="21"/>
                    <a:pt x="209" y="1"/>
                  </a:cubicBezTo>
                  <a:cubicBezTo>
                    <a:pt x="209" y="1"/>
                    <a:pt x="209" y="1"/>
                    <a:pt x="209" y="1"/>
                  </a:cubicBezTo>
                  <a:cubicBezTo>
                    <a:pt x="208" y="0"/>
                    <a:pt x="208" y="0"/>
                    <a:pt x="208" y="0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7" y="21"/>
                    <a:pt x="58" y="64"/>
                    <a:pt x="104" y="7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8" name="Freeform 39"/>
            <p:cNvSpPr/>
            <p:nvPr/>
          </p:nvSpPr>
          <p:spPr bwMode="auto">
            <a:xfrm>
              <a:off x="7014492" y="27078"/>
              <a:ext cx="49178" cy="113657"/>
            </a:xfrm>
            <a:custGeom>
              <a:avLst/>
              <a:gdLst>
                <a:gd name="T0" fmla="*/ 1 w 57"/>
                <a:gd name="T1" fmla="*/ 0 h 132"/>
                <a:gd name="T2" fmla="*/ 0 w 57"/>
                <a:gd name="T3" fmla="*/ 0 h 132"/>
                <a:gd name="T4" fmla="*/ 0 w 57"/>
                <a:gd name="T5" fmla="*/ 0 h 132"/>
                <a:gd name="T6" fmla="*/ 0 w 57"/>
                <a:gd name="T7" fmla="*/ 1 h 132"/>
                <a:gd name="T8" fmla="*/ 0 w 57"/>
                <a:gd name="T9" fmla="*/ 1 h 132"/>
                <a:gd name="T10" fmla="*/ 0 w 57"/>
                <a:gd name="T11" fmla="*/ 132 h 132"/>
                <a:gd name="T12" fmla="*/ 57 w 57"/>
                <a:gd name="T13" fmla="*/ 57 h 132"/>
                <a:gd name="T14" fmla="*/ 1 w 57"/>
                <a:gd name="T15" fmla="*/ 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7" h="13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10" y="115"/>
                    <a:pt x="30" y="83"/>
                    <a:pt x="57" y="57"/>
                  </a:cubicBezTo>
                  <a:cubicBezTo>
                    <a:pt x="31" y="38"/>
                    <a:pt x="12" y="14"/>
                    <a:pt x="1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9" name="Freeform 40"/>
            <p:cNvSpPr/>
            <p:nvPr/>
          </p:nvSpPr>
          <p:spPr bwMode="auto">
            <a:xfrm>
              <a:off x="7015220" y="77713"/>
              <a:ext cx="150814" cy="67028"/>
            </a:xfrm>
            <a:custGeom>
              <a:avLst/>
              <a:gdLst>
                <a:gd name="T0" fmla="*/ 175 w 175"/>
                <a:gd name="T1" fmla="*/ 25 h 78"/>
                <a:gd name="T2" fmla="*/ 152 w 175"/>
                <a:gd name="T3" fmla="*/ 0 h 78"/>
                <a:gd name="T4" fmla="*/ 106 w 175"/>
                <a:gd name="T5" fmla="*/ 23 h 78"/>
                <a:gd name="T6" fmla="*/ 105 w 175"/>
                <a:gd name="T7" fmla="*/ 24 h 78"/>
                <a:gd name="T8" fmla="*/ 104 w 175"/>
                <a:gd name="T9" fmla="*/ 23 h 78"/>
                <a:gd name="T10" fmla="*/ 59 w 175"/>
                <a:gd name="T11" fmla="*/ 0 h 78"/>
                <a:gd name="T12" fmla="*/ 0 w 175"/>
                <a:gd name="T13" fmla="*/ 77 h 78"/>
                <a:gd name="T14" fmla="*/ 3 w 175"/>
                <a:gd name="T15" fmla="*/ 78 h 78"/>
                <a:gd name="T16" fmla="*/ 168 w 175"/>
                <a:gd name="T17" fmla="*/ 78 h 78"/>
                <a:gd name="T18" fmla="*/ 159 w 175"/>
                <a:gd name="T19" fmla="*/ 54 h 78"/>
                <a:gd name="T20" fmla="*/ 175 w 175"/>
                <a:gd name="T21" fmla="*/ 25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5" h="78">
                  <a:moveTo>
                    <a:pt x="175" y="25"/>
                  </a:moveTo>
                  <a:cubicBezTo>
                    <a:pt x="168" y="16"/>
                    <a:pt x="160" y="8"/>
                    <a:pt x="152" y="0"/>
                  </a:cubicBezTo>
                  <a:cubicBezTo>
                    <a:pt x="138" y="10"/>
                    <a:pt x="123" y="18"/>
                    <a:pt x="106" y="23"/>
                  </a:cubicBezTo>
                  <a:cubicBezTo>
                    <a:pt x="105" y="24"/>
                    <a:pt x="105" y="24"/>
                    <a:pt x="105" y="24"/>
                  </a:cubicBezTo>
                  <a:cubicBezTo>
                    <a:pt x="104" y="23"/>
                    <a:pt x="104" y="23"/>
                    <a:pt x="104" y="23"/>
                  </a:cubicBezTo>
                  <a:cubicBezTo>
                    <a:pt x="88" y="18"/>
                    <a:pt x="72" y="10"/>
                    <a:pt x="59" y="0"/>
                  </a:cubicBezTo>
                  <a:cubicBezTo>
                    <a:pt x="30" y="27"/>
                    <a:pt x="9" y="61"/>
                    <a:pt x="0" y="77"/>
                  </a:cubicBezTo>
                  <a:cubicBezTo>
                    <a:pt x="1" y="78"/>
                    <a:pt x="2" y="78"/>
                    <a:pt x="3" y="78"/>
                  </a:cubicBezTo>
                  <a:cubicBezTo>
                    <a:pt x="168" y="78"/>
                    <a:pt x="168" y="78"/>
                    <a:pt x="168" y="78"/>
                  </a:cubicBezTo>
                  <a:cubicBezTo>
                    <a:pt x="162" y="72"/>
                    <a:pt x="159" y="63"/>
                    <a:pt x="159" y="54"/>
                  </a:cubicBezTo>
                  <a:cubicBezTo>
                    <a:pt x="159" y="42"/>
                    <a:pt x="165" y="31"/>
                    <a:pt x="175" y="2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0" name="Freeform 41"/>
            <p:cNvSpPr/>
            <p:nvPr/>
          </p:nvSpPr>
          <p:spPr bwMode="auto">
            <a:xfrm>
              <a:off x="7148913" y="27078"/>
              <a:ext cx="48814" cy="70307"/>
            </a:xfrm>
            <a:custGeom>
              <a:avLst/>
              <a:gdLst>
                <a:gd name="T0" fmla="*/ 56 w 57"/>
                <a:gd name="T1" fmla="*/ 0 h 82"/>
                <a:gd name="T2" fmla="*/ 56 w 57"/>
                <a:gd name="T3" fmla="*/ 0 h 82"/>
                <a:gd name="T4" fmla="*/ 56 w 57"/>
                <a:gd name="T5" fmla="*/ 0 h 82"/>
                <a:gd name="T6" fmla="*/ 0 w 57"/>
                <a:gd name="T7" fmla="*/ 57 h 82"/>
                <a:gd name="T8" fmla="*/ 22 w 57"/>
                <a:gd name="T9" fmla="*/ 82 h 82"/>
                <a:gd name="T10" fmla="*/ 41 w 57"/>
                <a:gd name="T11" fmla="*/ 77 h 82"/>
                <a:gd name="T12" fmla="*/ 57 w 57"/>
                <a:gd name="T13" fmla="*/ 81 h 82"/>
                <a:gd name="T14" fmla="*/ 57 w 57"/>
                <a:gd name="T15" fmla="*/ 1 h 82"/>
                <a:gd name="T16" fmla="*/ 57 w 57"/>
                <a:gd name="T17" fmla="*/ 1 h 82"/>
                <a:gd name="T18" fmla="*/ 56 w 57"/>
                <a:gd name="T19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" h="82">
                  <a:moveTo>
                    <a:pt x="56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45" y="14"/>
                    <a:pt x="25" y="38"/>
                    <a:pt x="0" y="57"/>
                  </a:cubicBezTo>
                  <a:cubicBezTo>
                    <a:pt x="8" y="65"/>
                    <a:pt x="15" y="73"/>
                    <a:pt x="22" y="82"/>
                  </a:cubicBezTo>
                  <a:cubicBezTo>
                    <a:pt x="28" y="79"/>
                    <a:pt x="34" y="77"/>
                    <a:pt x="41" y="77"/>
                  </a:cubicBezTo>
                  <a:cubicBezTo>
                    <a:pt x="46" y="77"/>
                    <a:pt x="52" y="78"/>
                    <a:pt x="57" y="81"/>
                  </a:cubicBezTo>
                  <a:cubicBezTo>
                    <a:pt x="57" y="1"/>
                    <a:pt x="57" y="1"/>
                    <a:pt x="57" y="1"/>
                  </a:cubicBezTo>
                  <a:cubicBezTo>
                    <a:pt x="57" y="1"/>
                    <a:pt x="57" y="1"/>
                    <a:pt x="57" y="1"/>
                  </a:cubicBezTo>
                  <a:lnTo>
                    <a:pt x="56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1" name="Freeform 42"/>
            <p:cNvSpPr>
              <a:spLocks noEditPoints="1"/>
            </p:cNvSpPr>
            <p:nvPr/>
          </p:nvSpPr>
          <p:spPr bwMode="auto">
            <a:xfrm>
              <a:off x="7157291" y="98477"/>
              <a:ext cx="52457" cy="52457"/>
            </a:xfrm>
            <a:custGeom>
              <a:avLst/>
              <a:gdLst>
                <a:gd name="T0" fmla="*/ 31 w 61"/>
                <a:gd name="T1" fmla="*/ 0 h 61"/>
                <a:gd name="T2" fmla="*/ 0 w 61"/>
                <a:gd name="T3" fmla="*/ 30 h 61"/>
                <a:gd name="T4" fmla="*/ 31 w 61"/>
                <a:gd name="T5" fmla="*/ 61 h 61"/>
                <a:gd name="T6" fmla="*/ 61 w 61"/>
                <a:gd name="T7" fmla="*/ 30 h 61"/>
                <a:gd name="T8" fmla="*/ 31 w 61"/>
                <a:gd name="T9" fmla="*/ 0 h 61"/>
                <a:gd name="T10" fmla="*/ 42 w 61"/>
                <a:gd name="T11" fmla="*/ 32 h 61"/>
                <a:gd name="T12" fmla="*/ 33 w 61"/>
                <a:gd name="T13" fmla="*/ 32 h 61"/>
                <a:gd name="T14" fmla="*/ 33 w 61"/>
                <a:gd name="T15" fmla="*/ 42 h 61"/>
                <a:gd name="T16" fmla="*/ 30 w 61"/>
                <a:gd name="T17" fmla="*/ 44 h 61"/>
                <a:gd name="T18" fmla="*/ 28 w 61"/>
                <a:gd name="T19" fmla="*/ 42 h 61"/>
                <a:gd name="T20" fmla="*/ 28 w 61"/>
                <a:gd name="T21" fmla="*/ 32 h 61"/>
                <a:gd name="T22" fmla="*/ 18 w 61"/>
                <a:gd name="T23" fmla="*/ 32 h 61"/>
                <a:gd name="T24" fmla="*/ 16 w 61"/>
                <a:gd name="T25" fmla="*/ 30 h 61"/>
                <a:gd name="T26" fmla="*/ 18 w 61"/>
                <a:gd name="T27" fmla="*/ 28 h 61"/>
                <a:gd name="T28" fmla="*/ 28 w 61"/>
                <a:gd name="T29" fmla="*/ 28 h 61"/>
                <a:gd name="T30" fmla="*/ 28 w 61"/>
                <a:gd name="T31" fmla="*/ 18 h 61"/>
                <a:gd name="T32" fmla="*/ 30 w 61"/>
                <a:gd name="T33" fmla="*/ 16 h 61"/>
                <a:gd name="T34" fmla="*/ 33 w 61"/>
                <a:gd name="T35" fmla="*/ 18 h 61"/>
                <a:gd name="T36" fmla="*/ 33 w 61"/>
                <a:gd name="T37" fmla="*/ 28 h 61"/>
                <a:gd name="T38" fmla="*/ 42 w 61"/>
                <a:gd name="T39" fmla="*/ 28 h 61"/>
                <a:gd name="T40" fmla="*/ 45 w 61"/>
                <a:gd name="T41" fmla="*/ 30 h 61"/>
                <a:gd name="T42" fmla="*/ 42 w 61"/>
                <a:gd name="T43" fmla="*/ 32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1" h="61">
                  <a:moveTo>
                    <a:pt x="31" y="0"/>
                  </a:moveTo>
                  <a:cubicBezTo>
                    <a:pt x="14" y="0"/>
                    <a:pt x="0" y="13"/>
                    <a:pt x="0" y="30"/>
                  </a:cubicBezTo>
                  <a:cubicBezTo>
                    <a:pt x="0" y="47"/>
                    <a:pt x="14" y="61"/>
                    <a:pt x="31" y="61"/>
                  </a:cubicBezTo>
                  <a:cubicBezTo>
                    <a:pt x="48" y="61"/>
                    <a:pt x="61" y="47"/>
                    <a:pt x="61" y="30"/>
                  </a:cubicBezTo>
                  <a:cubicBezTo>
                    <a:pt x="61" y="13"/>
                    <a:pt x="48" y="0"/>
                    <a:pt x="31" y="0"/>
                  </a:cubicBezTo>
                  <a:close/>
                  <a:moveTo>
                    <a:pt x="42" y="32"/>
                  </a:moveTo>
                  <a:cubicBezTo>
                    <a:pt x="33" y="32"/>
                    <a:pt x="33" y="32"/>
                    <a:pt x="33" y="3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3"/>
                    <a:pt x="32" y="44"/>
                    <a:pt x="30" y="44"/>
                  </a:cubicBezTo>
                  <a:cubicBezTo>
                    <a:pt x="29" y="44"/>
                    <a:pt x="28" y="43"/>
                    <a:pt x="28" y="4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7" y="32"/>
                    <a:pt x="16" y="31"/>
                    <a:pt x="16" y="30"/>
                  </a:cubicBezTo>
                  <a:cubicBezTo>
                    <a:pt x="16" y="29"/>
                    <a:pt x="17" y="28"/>
                    <a:pt x="1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7"/>
                    <a:pt x="29" y="16"/>
                    <a:pt x="30" y="16"/>
                  </a:cubicBezTo>
                  <a:cubicBezTo>
                    <a:pt x="32" y="16"/>
                    <a:pt x="33" y="17"/>
                    <a:pt x="33" y="1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4" y="28"/>
                    <a:pt x="45" y="29"/>
                    <a:pt x="45" y="30"/>
                  </a:cubicBezTo>
                  <a:cubicBezTo>
                    <a:pt x="45" y="31"/>
                    <a:pt x="44" y="32"/>
                    <a:pt x="42" y="3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9" name="Freeform 70"/>
            <p:cNvSpPr/>
            <p:nvPr/>
          </p:nvSpPr>
          <p:spPr bwMode="auto">
            <a:xfrm>
              <a:off x="7033435" y="1657251"/>
              <a:ext cx="162835" cy="158464"/>
            </a:xfrm>
            <a:custGeom>
              <a:avLst/>
              <a:gdLst>
                <a:gd name="T0" fmla="*/ 95 w 189"/>
                <a:gd name="T1" fmla="*/ 56 h 184"/>
                <a:gd name="T2" fmla="*/ 1 w 189"/>
                <a:gd name="T3" fmla="*/ 79 h 184"/>
                <a:gd name="T4" fmla="*/ 56 w 189"/>
                <a:gd name="T5" fmla="*/ 143 h 184"/>
                <a:gd name="T6" fmla="*/ 95 w 189"/>
                <a:gd name="T7" fmla="*/ 184 h 184"/>
                <a:gd name="T8" fmla="*/ 134 w 189"/>
                <a:gd name="T9" fmla="*/ 143 h 184"/>
                <a:gd name="T10" fmla="*/ 189 w 189"/>
                <a:gd name="T11" fmla="*/ 78 h 184"/>
                <a:gd name="T12" fmla="*/ 95 w 189"/>
                <a:gd name="T13" fmla="*/ 56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9" h="184">
                  <a:moveTo>
                    <a:pt x="95" y="56"/>
                  </a:moveTo>
                  <a:cubicBezTo>
                    <a:pt x="70" y="0"/>
                    <a:pt x="1" y="13"/>
                    <a:pt x="1" y="79"/>
                  </a:cubicBezTo>
                  <a:cubicBezTo>
                    <a:pt x="0" y="115"/>
                    <a:pt x="33" y="128"/>
                    <a:pt x="56" y="143"/>
                  </a:cubicBezTo>
                  <a:cubicBezTo>
                    <a:pt x="77" y="157"/>
                    <a:pt x="92" y="176"/>
                    <a:pt x="95" y="184"/>
                  </a:cubicBezTo>
                  <a:cubicBezTo>
                    <a:pt x="97" y="176"/>
                    <a:pt x="114" y="157"/>
                    <a:pt x="134" y="143"/>
                  </a:cubicBezTo>
                  <a:cubicBezTo>
                    <a:pt x="155" y="127"/>
                    <a:pt x="189" y="115"/>
                    <a:pt x="189" y="78"/>
                  </a:cubicBezTo>
                  <a:cubicBezTo>
                    <a:pt x="188" y="12"/>
                    <a:pt x="118" y="2"/>
                    <a:pt x="95" y="5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0" name="Freeform 71"/>
            <p:cNvSpPr/>
            <p:nvPr/>
          </p:nvSpPr>
          <p:spPr bwMode="auto">
            <a:xfrm>
              <a:off x="6752571" y="1665629"/>
              <a:ext cx="165385" cy="160285"/>
            </a:xfrm>
            <a:custGeom>
              <a:avLst/>
              <a:gdLst>
                <a:gd name="T0" fmla="*/ 189 w 192"/>
                <a:gd name="T1" fmla="*/ 79 h 186"/>
                <a:gd name="T2" fmla="*/ 186 w 192"/>
                <a:gd name="T3" fmla="*/ 70 h 186"/>
                <a:gd name="T4" fmla="*/ 139 w 192"/>
                <a:gd name="T5" fmla="*/ 61 h 186"/>
                <a:gd name="T6" fmla="*/ 124 w 192"/>
                <a:gd name="T7" fmla="*/ 51 h 186"/>
                <a:gd name="T8" fmla="*/ 96 w 192"/>
                <a:gd name="T9" fmla="*/ 0 h 186"/>
                <a:gd name="T10" fmla="*/ 68 w 192"/>
                <a:gd name="T11" fmla="*/ 51 h 186"/>
                <a:gd name="T12" fmla="*/ 53 w 192"/>
                <a:gd name="T13" fmla="*/ 61 h 186"/>
                <a:gd name="T14" fmla="*/ 6 w 192"/>
                <a:gd name="T15" fmla="*/ 70 h 186"/>
                <a:gd name="T16" fmla="*/ 3 w 192"/>
                <a:gd name="T17" fmla="*/ 79 h 186"/>
                <a:gd name="T18" fmla="*/ 36 w 192"/>
                <a:gd name="T19" fmla="*/ 114 h 186"/>
                <a:gd name="T20" fmla="*/ 42 w 192"/>
                <a:gd name="T21" fmla="*/ 131 h 186"/>
                <a:gd name="T22" fmla="*/ 36 w 192"/>
                <a:gd name="T23" fmla="*/ 178 h 186"/>
                <a:gd name="T24" fmla="*/ 43 w 192"/>
                <a:gd name="T25" fmla="*/ 184 h 186"/>
                <a:gd name="T26" fmla="*/ 87 w 192"/>
                <a:gd name="T27" fmla="*/ 164 h 186"/>
                <a:gd name="T28" fmla="*/ 105 w 192"/>
                <a:gd name="T29" fmla="*/ 164 h 186"/>
                <a:gd name="T30" fmla="*/ 148 w 192"/>
                <a:gd name="T31" fmla="*/ 184 h 186"/>
                <a:gd name="T32" fmla="*/ 156 w 192"/>
                <a:gd name="T33" fmla="*/ 178 h 186"/>
                <a:gd name="T34" fmla="*/ 150 w 192"/>
                <a:gd name="T35" fmla="*/ 131 h 186"/>
                <a:gd name="T36" fmla="*/ 156 w 192"/>
                <a:gd name="T37" fmla="*/ 114 h 186"/>
                <a:gd name="T38" fmla="*/ 189 w 192"/>
                <a:gd name="T39" fmla="*/ 79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2" h="186">
                  <a:moveTo>
                    <a:pt x="189" y="79"/>
                  </a:moveTo>
                  <a:cubicBezTo>
                    <a:pt x="192" y="75"/>
                    <a:pt x="191" y="71"/>
                    <a:pt x="186" y="70"/>
                  </a:cubicBezTo>
                  <a:cubicBezTo>
                    <a:pt x="139" y="61"/>
                    <a:pt x="139" y="61"/>
                    <a:pt x="139" y="61"/>
                  </a:cubicBezTo>
                  <a:cubicBezTo>
                    <a:pt x="133" y="60"/>
                    <a:pt x="127" y="55"/>
                    <a:pt x="124" y="51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68" y="51"/>
                    <a:pt x="68" y="51"/>
                    <a:pt x="68" y="51"/>
                  </a:cubicBezTo>
                  <a:cubicBezTo>
                    <a:pt x="65" y="55"/>
                    <a:pt x="59" y="60"/>
                    <a:pt x="53" y="61"/>
                  </a:cubicBezTo>
                  <a:cubicBezTo>
                    <a:pt x="6" y="70"/>
                    <a:pt x="6" y="70"/>
                    <a:pt x="6" y="70"/>
                  </a:cubicBezTo>
                  <a:cubicBezTo>
                    <a:pt x="1" y="71"/>
                    <a:pt x="0" y="75"/>
                    <a:pt x="3" y="79"/>
                  </a:cubicBezTo>
                  <a:cubicBezTo>
                    <a:pt x="36" y="114"/>
                    <a:pt x="36" y="114"/>
                    <a:pt x="36" y="114"/>
                  </a:cubicBezTo>
                  <a:cubicBezTo>
                    <a:pt x="40" y="118"/>
                    <a:pt x="42" y="126"/>
                    <a:pt x="42" y="131"/>
                  </a:cubicBezTo>
                  <a:cubicBezTo>
                    <a:pt x="36" y="178"/>
                    <a:pt x="36" y="178"/>
                    <a:pt x="36" y="178"/>
                  </a:cubicBezTo>
                  <a:cubicBezTo>
                    <a:pt x="35" y="184"/>
                    <a:pt x="39" y="186"/>
                    <a:pt x="43" y="184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92" y="161"/>
                    <a:pt x="100" y="161"/>
                    <a:pt x="105" y="164"/>
                  </a:cubicBezTo>
                  <a:cubicBezTo>
                    <a:pt x="148" y="184"/>
                    <a:pt x="148" y="184"/>
                    <a:pt x="148" y="184"/>
                  </a:cubicBezTo>
                  <a:cubicBezTo>
                    <a:pt x="153" y="186"/>
                    <a:pt x="157" y="184"/>
                    <a:pt x="156" y="178"/>
                  </a:cubicBezTo>
                  <a:cubicBezTo>
                    <a:pt x="150" y="131"/>
                    <a:pt x="150" y="131"/>
                    <a:pt x="150" y="131"/>
                  </a:cubicBezTo>
                  <a:cubicBezTo>
                    <a:pt x="150" y="126"/>
                    <a:pt x="152" y="118"/>
                    <a:pt x="156" y="114"/>
                  </a:cubicBezTo>
                  <a:lnTo>
                    <a:pt x="189" y="79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1" name="Freeform 72"/>
            <p:cNvSpPr/>
            <p:nvPr/>
          </p:nvSpPr>
          <p:spPr bwMode="auto">
            <a:xfrm>
              <a:off x="6436372" y="1714808"/>
              <a:ext cx="200721" cy="61200"/>
            </a:xfrm>
            <a:custGeom>
              <a:avLst/>
              <a:gdLst>
                <a:gd name="T0" fmla="*/ 229 w 233"/>
                <a:gd name="T1" fmla="*/ 17 h 71"/>
                <a:gd name="T2" fmla="*/ 205 w 233"/>
                <a:gd name="T3" fmla="*/ 31 h 71"/>
                <a:gd name="T4" fmla="*/ 148 w 233"/>
                <a:gd name="T5" fmla="*/ 0 h 71"/>
                <a:gd name="T6" fmla="*/ 117 w 233"/>
                <a:gd name="T7" fmla="*/ 18 h 71"/>
                <a:gd name="T8" fmla="*/ 85 w 233"/>
                <a:gd name="T9" fmla="*/ 0 h 71"/>
                <a:gd name="T10" fmla="*/ 29 w 233"/>
                <a:gd name="T11" fmla="*/ 31 h 71"/>
                <a:gd name="T12" fmla="*/ 4 w 233"/>
                <a:gd name="T13" fmla="*/ 17 h 71"/>
                <a:gd name="T14" fmla="*/ 62 w 233"/>
                <a:gd name="T15" fmla="*/ 71 h 71"/>
                <a:gd name="T16" fmla="*/ 117 w 233"/>
                <a:gd name="T17" fmla="*/ 45 h 71"/>
                <a:gd name="T18" fmla="*/ 172 w 233"/>
                <a:gd name="T19" fmla="*/ 71 h 71"/>
                <a:gd name="T20" fmla="*/ 229 w 233"/>
                <a:gd name="T21" fmla="*/ 17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3" h="71">
                  <a:moveTo>
                    <a:pt x="229" y="17"/>
                  </a:moveTo>
                  <a:cubicBezTo>
                    <a:pt x="225" y="16"/>
                    <a:pt x="219" y="31"/>
                    <a:pt x="205" y="31"/>
                  </a:cubicBezTo>
                  <a:cubicBezTo>
                    <a:pt x="186" y="31"/>
                    <a:pt x="177" y="0"/>
                    <a:pt x="148" y="0"/>
                  </a:cubicBezTo>
                  <a:cubicBezTo>
                    <a:pt x="125" y="0"/>
                    <a:pt x="118" y="18"/>
                    <a:pt x="117" y="18"/>
                  </a:cubicBezTo>
                  <a:cubicBezTo>
                    <a:pt x="115" y="18"/>
                    <a:pt x="108" y="0"/>
                    <a:pt x="85" y="0"/>
                  </a:cubicBezTo>
                  <a:cubicBezTo>
                    <a:pt x="56" y="0"/>
                    <a:pt x="47" y="31"/>
                    <a:pt x="29" y="31"/>
                  </a:cubicBezTo>
                  <a:cubicBezTo>
                    <a:pt x="14" y="31"/>
                    <a:pt x="8" y="16"/>
                    <a:pt x="4" y="17"/>
                  </a:cubicBezTo>
                  <a:cubicBezTo>
                    <a:pt x="0" y="18"/>
                    <a:pt x="11" y="71"/>
                    <a:pt x="62" y="71"/>
                  </a:cubicBezTo>
                  <a:cubicBezTo>
                    <a:pt x="95" y="71"/>
                    <a:pt x="114" y="45"/>
                    <a:pt x="117" y="45"/>
                  </a:cubicBezTo>
                  <a:cubicBezTo>
                    <a:pt x="119" y="45"/>
                    <a:pt x="139" y="71"/>
                    <a:pt x="172" y="71"/>
                  </a:cubicBezTo>
                  <a:cubicBezTo>
                    <a:pt x="222" y="71"/>
                    <a:pt x="233" y="18"/>
                    <a:pt x="229" y="1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2" name="Freeform 73"/>
            <p:cNvSpPr>
              <a:spLocks noEditPoints="1"/>
            </p:cNvSpPr>
            <p:nvPr/>
          </p:nvSpPr>
          <p:spPr bwMode="auto">
            <a:xfrm>
              <a:off x="6162795" y="1669272"/>
              <a:ext cx="107464" cy="155914"/>
            </a:xfrm>
            <a:custGeom>
              <a:avLst/>
              <a:gdLst>
                <a:gd name="T0" fmla="*/ 63 w 125"/>
                <a:gd name="T1" fmla="*/ 82 h 181"/>
                <a:gd name="T2" fmla="*/ 103 w 125"/>
                <a:gd name="T3" fmla="*/ 41 h 181"/>
                <a:gd name="T4" fmla="*/ 63 w 125"/>
                <a:gd name="T5" fmla="*/ 0 h 181"/>
                <a:gd name="T6" fmla="*/ 22 w 125"/>
                <a:gd name="T7" fmla="*/ 41 h 181"/>
                <a:gd name="T8" fmla="*/ 63 w 125"/>
                <a:gd name="T9" fmla="*/ 82 h 181"/>
                <a:gd name="T10" fmla="*/ 123 w 125"/>
                <a:gd name="T11" fmla="*/ 171 h 181"/>
                <a:gd name="T12" fmla="*/ 123 w 125"/>
                <a:gd name="T13" fmla="*/ 168 h 181"/>
                <a:gd name="T14" fmla="*/ 103 w 125"/>
                <a:gd name="T15" fmla="*/ 112 h 181"/>
                <a:gd name="T16" fmla="*/ 70 w 125"/>
                <a:gd name="T17" fmla="*/ 97 h 181"/>
                <a:gd name="T18" fmla="*/ 50 w 125"/>
                <a:gd name="T19" fmla="*/ 97 h 181"/>
                <a:gd name="T20" fmla="*/ 21 w 125"/>
                <a:gd name="T21" fmla="*/ 112 h 181"/>
                <a:gd name="T22" fmla="*/ 3 w 125"/>
                <a:gd name="T23" fmla="*/ 167 h 181"/>
                <a:gd name="T24" fmla="*/ 2 w 125"/>
                <a:gd name="T25" fmla="*/ 171 h 181"/>
                <a:gd name="T26" fmla="*/ 10 w 125"/>
                <a:gd name="T27" fmla="*/ 181 h 181"/>
                <a:gd name="T28" fmla="*/ 115 w 125"/>
                <a:gd name="T29" fmla="*/ 181 h 181"/>
                <a:gd name="T30" fmla="*/ 123 w 125"/>
                <a:gd name="T31" fmla="*/ 17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5" h="181">
                  <a:moveTo>
                    <a:pt x="63" y="82"/>
                  </a:moveTo>
                  <a:cubicBezTo>
                    <a:pt x="85" y="82"/>
                    <a:pt x="103" y="64"/>
                    <a:pt x="103" y="41"/>
                  </a:cubicBezTo>
                  <a:cubicBezTo>
                    <a:pt x="103" y="19"/>
                    <a:pt x="85" y="0"/>
                    <a:pt x="63" y="0"/>
                  </a:cubicBezTo>
                  <a:cubicBezTo>
                    <a:pt x="40" y="0"/>
                    <a:pt x="22" y="19"/>
                    <a:pt x="22" y="41"/>
                  </a:cubicBezTo>
                  <a:cubicBezTo>
                    <a:pt x="22" y="64"/>
                    <a:pt x="40" y="82"/>
                    <a:pt x="63" y="82"/>
                  </a:cubicBezTo>
                  <a:close/>
                  <a:moveTo>
                    <a:pt x="123" y="171"/>
                  </a:moveTo>
                  <a:cubicBezTo>
                    <a:pt x="123" y="168"/>
                    <a:pt x="123" y="168"/>
                    <a:pt x="123" y="168"/>
                  </a:cubicBezTo>
                  <a:cubicBezTo>
                    <a:pt x="120" y="154"/>
                    <a:pt x="110" y="121"/>
                    <a:pt x="103" y="112"/>
                  </a:cubicBezTo>
                  <a:cubicBezTo>
                    <a:pt x="95" y="96"/>
                    <a:pt x="70" y="97"/>
                    <a:pt x="70" y="97"/>
                  </a:cubicBezTo>
                  <a:cubicBezTo>
                    <a:pt x="50" y="97"/>
                    <a:pt x="50" y="97"/>
                    <a:pt x="50" y="97"/>
                  </a:cubicBezTo>
                  <a:cubicBezTo>
                    <a:pt x="50" y="97"/>
                    <a:pt x="31" y="96"/>
                    <a:pt x="21" y="112"/>
                  </a:cubicBezTo>
                  <a:cubicBezTo>
                    <a:pt x="15" y="120"/>
                    <a:pt x="6" y="151"/>
                    <a:pt x="3" y="167"/>
                  </a:cubicBezTo>
                  <a:cubicBezTo>
                    <a:pt x="2" y="169"/>
                    <a:pt x="2" y="171"/>
                    <a:pt x="2" y="171"/>
                  </a:cubicBezTo>
                  <a:cubicBezTo>
                    <a:pt x="0" y="176"/>
                    <a:pt x="4" y="181"/>
                    <a:pt x="10" y="181"/>
                  </a:cubicBezTo>
                  <a:cubicBezTo>
                    <a:pt x="115" y="181"/>
                    <a:pt x="115" y="181"/>
                    <a:pt x="115" y="181"/>
                  </a:cubicBezTo>
                  <a:cubicBezTo>
                    <a:pt x="121" y="181"/>
                    <a:pt x="125" y="176"/>
                    <a:pt x="123" y="17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3" name="Freeform 74"/>
            <p:cNvSpPr>
              <a:spLocks noEditPoints="1"/>
            </p:cNvSpPr>
            <p:nvPr/>
          </p:nvSpPr>
          <p:spPr bwMode="auto">
            <a:xfrm>
              <a:off x="6270259" y="1722458"/>
              <a:ext cx="60471" cy="102728"/>
            </a:xfrm>
            <a:custGeom>
              <a:avLst/>
              <a:gdLst>
                <a:gd name="T0" fmla="*/ 29 w 70"/>
                <a:gd name="T1" fmla="*/ 54 h 119"/>
                <a:gd name="T2" fmla="*/ 55 w 70"/>
                <a:gd name="T3" fmla="*/ 27 h 119"/>
                <a:gd name="T4" fmla="*/ 29 w 70"/>
                <a:gd name="T5" fmla="*/ 0 h 119"/>
                <a:gd name="T6" fmla="*/ 2 w 70"/>
                <a:gd name="T7" fmla="*/ 27 h 119"/>
                <a:gd name="T8" fmla="*/ 29 w 70"/>
                <a:gd name="T9" fmla="*/ 54 h 119"/>
                <a:gd name="T10" fmla="*/ 69 w 70"/>
                <a:gd name="T11" fmla="*/ 112 h 119"/>
                <a:gd name="T12" fmla="*/ 68 w 70"/>
                <a:gd name="T13" fmla="*/ 111 h 119"/>
                <a:gd name="T14" fmla="*/ 55 w 70"/>
                <a:gd name="T15" fmla="*/ 74 h 119"/>
                <a:gd name="T16" fmla="*/ 33 w 70"/>
                <a:gd name="T17" fmla="*/ 64 h 119"/>
                <a:gd name="T18" fmla="*/ 20 w 70"/>
                <a:gd name="T19" fmla="*/ 64 h 119"/>
                <a:gd name="T20" fmla="*/ 1 w 70"/>
                <a:gd name="T21" fmla="*/ 73 h 119"/>
                <a:gd name="T22" fmla="*/ 0 w 70"/>
                <a:gd name="T23" fmla="*/ 75 h 119"/>
                <a:gd name="T24" fmla="*/ 8 w 70"/>
                <a:gd name="T25" fmla="*/ 104 h 119"/>
                <a:gd name="T26" fmla="*/ 9 w 70"/>
                <a:gd name="T27" fmla="*/ 106 h 119"/>
                <a:gd name="T28" fmla="*/ 7 w 70"/>
                <a:gd name="T29" fmla="*/ 119 h 119"/>
                <a:gd name="T30" fmla="*/ 63 w 70"/>
                <a:gd name="T31" fmla="*/ 119 h 119"/>
                <a:gd name="T32" fmla="*/ 69 w 70"/>
                <a:gd name="T33" fmla="*/ 11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119">
                  <a:moveTo>
                    <a:pt x="29" y="54"/>
                  </a:moveTo>
                  <a:cubicBezTo>
                    <a:pt x="43" y="54"/>
                    <a:pt x="55" y="42"/>
                    <a:pt x="55" y="27"/>
                  </a:cubicBezTo>
                  <a:cubicBezTo>
                    <a:pt x="55" y="12"/>
                    <a:pt x="43" y="0"/>
                    <a:pt x="29" y="0"/>
                  </a:cubicBezTo>
                  <a:cubicBezTo>
                    <a:pt x="14" y="0"/>
                    <a:pt x="2" y="12"/>
                    <a:pt x="2" y="27"/>
                  </a:cubicBezTo>
                  <a:cubicBezTo>
                    <a:pt x="2" y="42"/>
                    <a:pt x="14" y="54"/>
                    <a:pt x="29" y="54"/>
                  </a:cubicBezTo>
                  <a:close/>
                  <a:moveTo>
                    <a:pt x="69" y="112"/>
                  </a:moveTo>
                  <a:cubicBezTo>
                    <a:pt x="68" y="111"/>
                    <a:pt x="68" y="111"/>
                    <a:pt x="68" y="111"/>
                  </a:cubicBezTo>
                  <a:cubicBezTo>
                    <a:pt x="66" y="101"/>
                    <a:pt x="60" y="79"/>
                    <a:pt x="55" y="74"/>
                  </a:cubicBezTo>
                  <a:cubicBezTo>
                    <a:pt x="50" y="63"/>
                    <a:pt x="33" y="64"/>
                    <a:pt x="33" y="64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0" y="64"/>
                    <a:pt x="8" y="63"/>
                    <a:pt x="1" y="73"/>
                  </a:cubicBezTo>
                  <a:cubicBezTo>
                    <a:pt x="1" y="74"/>
                    <a:pt x="1" y="74"/>
                    <a:pt x="0" y="75"/>
                  </a:cubicBezTo>
                  <a:cubicBezTo>
                    <a:pt x="4" y="88"/>
                    <a:pt x="8" y="100"/>
                    <a:pt x="8" y="104"/>
                  </a:cubicBezTo>
                  <a:cubicBezTo>
                    <a:pt x="9" y="106"/>
                    <a:pt x="9" y="106"/>
                    <a:pt x="9" y="106"/>
                  </a:cubicBezTo>
                  <a:cubicBezTo>
                    <a:pt x="10" y="111"/>
                    <a:pt x="9" y="115"/>
                    <a:pt x="7" y="119"/>
                  </a:cubicBezTo>
                  <a:cubicBezTo>
                    <a:pt x="63" y="119"/>
                    <a:pt x="63" y="119"/>
                    <a:pt x="63" y="119"/>
                  </a:cubicBezTo>
                  <a:cubicBezTo>
                    <a:pt x="67" y="119"/>
                    <a:pt x="70" y="116"/>
                    <a:pt x="69" y="11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4" name="Freeform 75"/>
            <p:cNvSpPr>
              <a:spLocks noEditPoints="1"/>
            </p:cNvSpPr>
            <p:nvPr/>
          </p:nvSpPr>
          <p:spPr bwMode="auto">
            <a:xfrm>
              <a:off x="6258237" y="1666722"/>
              <a:ext cx="68121" cy="44807"/>
            </a:xfrm>
            <a:custGeom>
              <a:avLst/>
              <a:gdLst>
                <a:gd name="T0" fmla="*/ 39 w 79"/>
                <a:gd name="T1" fmla="*/ 0 h 52"/>
                <a:gd name="T2" fmla="*/ 0 w 79"/>
                <a:gd name="T3" fmla="*/ 26 h 52"/>
                <a:gd name="T4" fmla="*/ 39 w 79"/>
                <a:gd name="T5" fmla="*/ 52 h 52"/>
                <a:gd name="T6" fmla="*/ 79 w 79"/>
                <a:gd name="T7" fmla="*/ 26 h 52"/>
                <a:gd name="T8" fmla="*/ 39 w 79"/>
                <a:gd name="T9" fmla="*/ 0 h 52"/>
                <a:gd name="T10" fmla="*/ 39 w 79"/>
                <a:gd name="T11" fmla="*/ 41 h 52"/>
                <a:gd name="T12" fmla="*/ 24 w 79"/>
                <a:gd name="T13" fmla="*/ 26 h 52"/>
                <a:gd name="T14" fmla="*/ 39 w 79"/>
                <a:gd name="T15" fmla="*/ 11 h 52"/>
                <a:gd name="T16" fmla="*/ 55 w 79"/>
                <a:gd name="T17" fmla="*/ 26 h 52"/>
                <a:gd name="T18" fmla="*/ 39 w 79"/>
                <a:gd name="T19" fmla="*/ 4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9" h="52">
                  <a:moveTo>
                    <a:pt x="39" y="0"/>
                  </a:moveTo>
                  <a:cubicBezTo>
                    <a:pt x="25" y="0"/>
                    <a:pt x="14" y="10"/>
                    <a:pt x="0" y="26"/>
                  </a:cubicBezTo>
                  <a:cubicBezTo>
                    <a:pt x="12" y="40"/>
                    <a:pt x="22" y="52"/>
                    <a:pt x="39" y="52"/>
                  </a:cubicBezTo>
                  <a:cubicBezTo>
                    <a:pt x="57" y="52"/>
                    <a:pt x="70" y="36"/>
                    <a:pt x="79" y="26"/>
                  </a:cubicBezTo>
                  <a:cubicBezTo>
                    <a:pt x="70" y="14"/>
                    <a:pt x="57" y="0"/>
                    <a:pt x="39" y="0"/>
                  </a:cubicBezTo>
                  <a:close/>
                  <a:moveTo>
                    <a:pt x="39" y="41"/>
                  </a:moveTo>
                  <a:cubicBezTo>
                    <a:pt x="31" y="41"/>
                    <a:pt x="24" y="34"/>
                    <a:pt x="24" y="26"/>
                  </a:cubicBezTo>
                  <a:cubicBezTo>
                    <a:pt x="24" y="17"/>
                    <a:pt x="31" y="11"/>
                    <a:pt x="39" y="11"/>
                  </a:cubicBezTo>
                  <a:cubicBezTo>
                    <a:pt x="48" y="11"/>
                    <a:pt x="55" y="17"/>
                    <a:pt x="55" y="26"/>
                  </a:cubicBezTo>
                  <a:cubicBezTo>
                    <a:pt x="55" y="34"/>
                    <a:pt x="48" y="41"/>
                    <a:pt x="39" y="4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5" name="Oval 76"/>
            <p:cNvSpPr>
              <a:spLocks noChangeArrowheads="1"/>
            </p:cNvSpPr>
            <p:nvPr/>
          </p:nvSpPr>
          <p:spPr bwMode="auto">
            <a:xfrm>
              <a:off x="6285923" y="1683115"/>
              <a:ext cx="12750" cy="12021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6" name="Freeform 77"/>
            <p:cNvSpPr>
              <a:spLocks noEditPoints="1"/>
            </p:cNvSpPr>
            <p:nvPr/>
          </p:nvSpPr>
          <p:spPr bwMode="auto">
            <a:xfrm>
              <a:off x="5879381" y="1667451"/>
              <a:ext cx="107464" cy="154821"/>
            </a:xfrm>
            <a:custGeom>
              <a:avLst/>
              <a:gdLst>
                <a:gd name="T0" fmla="*/ 62 w 125"/>
                <a:gd name="T1" fmla="*/ 81 h 180"/>
                <a:gd name="T2" fmla="*/ 103 w 125"/>
                <a:gd name="T3" fmla="*/ 41 h 180"/>
                <a:gd name="T4" fmla="*/ 62 w 125"/>
                <a:gd name="T5" fmla="*/ 0 h 180"/>
                <a:gd name="T6" fmla="*/ 22 w 125"/>
                <a:gd name="T7" fmla="*/ 41 h 180"/>
                <a:gd name="T8" fmla="*/ 62 w 125"/>
                <a:gd name="T9" fmla="*/ 81 h 180"/>
                <a:gd name="T10" fmla="*/ 123 w 125"/>
                <a:gd name="T11" fmla="*/ 170 h 180"/>
                <a:gd name="T12" fmla="*/ 123 w 125"/>
                <a:gd name="T13" fmla="*/ 168 h 180"/>
                <a:gd name="T14" fmla="*/ 103 w 125"/>
                <a:gd name="T15" fmla="*/ 112 h 180"/>
                <a:gd name="T16" fmla="*/ 70 w 125"/>
                <a:gd name="T17" fmla="*/ 96 h 180"/>
                <a:gd name="T18" fmla="*/ 50 w 125"/>
                <a:gd name="T19" fmla="*/ 96 h 180"/>
                <a:gd name="T20" fmla="*/ 21 w 125"/>
                <a:gd name="T21" fmla="*/ 111 h 180"/>
                <a:gd name="T22" fmla="*/ 3 w 125"/>
                <a:gd name="T23" fmla="*/ 166 h 180"/>
                <a:gd name="T24" fmla="*/ 2 w 125"/>
                <a:gd name="T25" fmla="*/ 170 h 180"/>
                <a:gd name="T26" fmla="*/ 10 w 125"/>
                <a:gd name="T27" fmla="*/ 180 h 180"/>
                <a:gd name="T28" fmla="*/ 115 w 125"/>
                <a:gd name="T29" fmla="*/ 180 h 180"/>
                <a:gd name="T30" fmla="*/ 123 w 125"/>
                <a:gd name="T31" fmla="*/ 17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5" h="180">
                  <a:moveTo>
                    <a:pt x="62" y="81"/>
                  </a:moveTo>
                  <a:cubicBezTo>
                    <a:pt x="85" y="81"/>
                    <a:pt x="103" y="63"/>
                    <a:pt x="103" y="41"/>
                  </a:cubicBezTo>
                  <a:cubicBezTo>
                    <a:pt x="103" y="18"/>
                    <a:pt x="85" y="0"/>
                    <a:pt x="62" y="0"/>
                  </a:cubicBezTo>
                  <a:cubicBezTo>
                    <a:pt x="40" y="0"/>
                    <a:pt x="22" y="18"/>
                    <a:pt x="22" y="41"/>
                  </a:cubicBezTo>
                  <a:cubicBezTo>
                    <a:pt x="22" y="63"/>
                    <a:pt x="40" y="81"/>
                    <a:pt x="62" y="81"/>
                  </a:cubicBezTo>
                  <a:close/>
                  <a:moveTo>
                    <a:pt x="123" y="170"/>
                  </a:moveTo>
                  <a:cubicBezTo>
                    <a:pt x="123" y="168"/>
                    <a:pt x="123" y="168"/>
                    <a:pt x="123" y="168"/>
                  </a:cubicBezTo>
                  <a:cubicBezTo>
                    <a:pt x="120" y="154"/>
                    <a:pt x="110" y="120"/>
                    <a:pt x="103" y="112"/>
                  </a:cubicBezTo>
                  <a:cubicBezTo>
                    <a:pt x="94" y="96"/>
                    <a:pt x="70" y="96"/>
                    <a:pt x="70" y="96"/>
                  </a:cubicBezTo>
                  <a:cubicBezTo>
                    <a:pt x="50" y="96"/>
                    <a:pt x="50" y="96"/>
                    <a:pt x="50" y="96"/>
                  </a:cubicBezTo>
                  <a:cubicBezTo>
                    <a:pt x="50" y="96"/>
                    <a:pt x="31" y="96"/>
                    <a:pt x="21" y="111"/>
                  </a:cubicBezTo>
                  <a:cubicBezTo>
                    <a:pt x="15" y="119"/>
                    <a:pt x="6" y="150"/>
                    <a:pt x="3" y="166"/>
                  </a:cubicBezTo>
                  <a:cubicBezTo>
                    <a:pt x="2" y="168"/>
                    <a:pt x="2" y="170"/>
                    <a:pt x="2" y="170"/>
                  </a:cubicBezTo>
                  <a:cubicBezTo>
                    <a:pt x="0" y="176"/>
                    <a:pt x="4" y="180"/>
                    <a:pt x="10" y="180"/>
                  </a:cubicBezTo>
                  <a:cubicBezTo>
                    <a:pt x="115" y="180"/>
                    <a:pt x="115" y="180"/>
                    <a:pt x="115" y="180"/>
                  </a:cubicBezTo>
                  <a:cubicBezTo>
                    <a:pt x="121" y="180"/>
                    <a:pt x="125" y="176"/>
                    <a:pt x="123" y="17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7" name="Freeform 78"/>
            <p:cNvSpPr>
              <a:spLocks noEditPoints="1"/>
            </p:cNvSpPr>
            <p:nvPr/>
          </p:nvSpPr>
          <p:spPr bwMode="auto">
            <a:xfrm>
              <a:off x="5986845" y="1722458"/>
              <a:ext cx="60471" cy="102728"/>
            </a:xfrm>
            <a:custGeom>
              <a:avLst/>
              <a:gdLst>
                <a:gd name="T0" fmla="*/ 28 w 70"/>
                <a:gd name="T1" fmla="*/ 54 h 119"/>
                <a:gd name="T2" fmla="*/ 55 w 70"/>
                <a:gd name="T3" fmla="*/ 27 h 119"/>
                <a:gd name="T4" fmla="*/ 28 w 70"/>
                <a:gd name="T5" fmla="*/ 0 h 119"/>
                <a:gd name="T6" fmla="*/ 2 w 70"/>
                <a:gd name="T7" fmla="*/ 27 h 119"/>
                <a:gd name="T8" fmla="*/ 28 w 70"/>
                <a:gd name="T9" fmla="*/ 54 h 119"/>
                <a:gd name="T10" fmla="*/ 69 w 70"/>
                <a:gd name="T11" fmla="*/ 112 h 119"/>
                <a:gd name="T12" fmla="*/ 68 w 70"/>
                <a:gd name="T13" fmla="*/ 111 h 119"/>
                <a:gd name="T14" fmla="*/ 55 w 70"/>
                <a:gd name="T15" fmla="*/ 74 h 119"/>
                <a:gd name="T16" fmla="*/ 33 w 70"/>
                <a:gd name="T17" fmla="*/ 64 h 119"/>
                <a:gd name="T18" fmla="*/ 20 w 70"/>
                <a:gd name="T19" fmla="*/ 64 h 119"/>
                <a:gd name="T20" fmla="*/ 1 w 70"/>
                <a:gd name="T21" fmla="*/ 73 h 119"/>
                <a:gd name="T22" fmla="*/ 0 w 70"/>
                <a:gd name="T23" fmla="*/ 75 h 119"/>
                <a:gd name="T24" fmla="*/ 8 w 70"/>
                <a:gd name="T25" fmla="*/ 104 h 119"/>
                <a:gd name="T26" fmla="*/ 9 w 70"/>
                <a:gd name="T27" fmla="*/ 106 h 119"/>
                <a:gd name="T28" fmla="*/ 7 w 70"/>
                <a:gd name="T29" fmla="*/ 119 h 119"/>
                <a:gd name="T30" fmla="*/ 63 w 70"/>
                <a:gd name="T31" fmla="*/ 119 h 119"/>
                <a:gd name="T32" fmla="*/ 69 w 70"/>
                <a:gd name="T33" fmla="*/ 11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0" h="119">
                  <a:moveTo>
                    <a:pt x="28" y="54"/>
                  </a:moveTo>
                  <a:cubicBezTo>
                    <a:pt x="43" y="54"/>
                    <a:pt x="55" y="42"/>
                    <a:pt x="55" y="27"/>
                  </a:cubicBezTo>
                  <a:cubicBezTo>
                    <a:pt x="55" y="12"/>
                    <a:pt x="43" y="0"/>
                    <a:pt x="28" y="0"/>
                  </a:cubicBezTo>
                  <a:cubicBezTo>
                    <a:pt x="14" y="0"/>
                    <a:pt x="2" y="12"/>
                    <a:pt x="2" y="27"/>
                  </a:cubicBezTo>
                  <a:cubicBezTo>
                    <a:pt x="2" y="42"/>
                    <a:pt x="14" y="54"/>
                    <a:pt x="28" y="54"/>
                  </a:cubicBezTo>
                  <a:close/>
                  <a:moveTo>
                    <a:pt x="69" y="112"/>
                  </a:moveTo>
                  <a:cubicBezTo>
                    <a:pt x="68" y="111"/>
                    <a:pt x="68" y="111"/>
                    <a:pt x="68" y="111"/>
                  </a:cubicBezTo>
                  <a:cubicBezTo>
                    <a:pt x="66" y="101"/>
                    <a:pt x="60" y="79"/>
                    <a:pt x="55" y="74"/>
                  </a:cubicBezTo>
                  <a:cubicBezTo>
                    <a:pt x="50" y="63"/>
                    <a:pt x="33" y="64"/>
                    <a:pt x="33" y="64"/>
                  </a:cubicBezTo>
                  <a:cubicBezTo>
                    <a:pt x="20" y="64"/>
                    <a:pt x="20" y="64"/>
                    <a:pt x="20" y="64"/>
                  </a:cubicBezTo>
                  <a:cubicBezTo>
                    <a:pt x="20" y="64"/>
                    <a:pt x="8" y="63"/>
                    <a:pt x="1" y="73"/>
                  </a:cubicBezTo>
                  <a:cubicBezTo>
                    <a:pt x="1" y="74"/>
                    <a:pt x="0" y="74"/>
                    <a:pt x="0" y="75"/>
                  </a:cubicBezTo>
                  <a:cubicBezTo>
                    <a:pt x="4" y="88"/>
                    <a:pt x="8" y="100"/>
                    <a:pt x="8" y="104"/>
                  </a:cubicBezTo>
                  <a:cubicBezTo>
                    <a:pt x="9" y="106"/>
                    <a:pt x="9" y="106"/>
                    <a:pt x="9" y="106"/>
                  </a:cubicBezTo>
                  <a:cubicBezTo>
                    <a:pt x="10" y="111"/>
                    <a:pt x="9" y="115"/>
                    <a:pt x="7" y="119"/>
                  </a:cubicBezTo>
                  <a:cubicBezTo>
                    <a:pt x="63" y="119"/>
                    <a:pt x="63" y="119"/>
                    <a:pt x="63" y="119"/>
                  </a:cubicBezTo>
                  <a:cubicBezTo>
                    <a:pt x="67" y="119"/>
                    <a:pt x="70" y="116"/>
                    <a:pt x="69" y="11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8" name="Freeform 79"/>
            <p:cNvSpPr/>
            <p:nvPr/>
          </p:nvSpPr>
          <p:spPr bwMode="auto">
            <a:xfrm>
              <a:off x="5959524" y="1650329"/>
              <a:ext cx="75771" cy="76500"/>
            </a:xfrm>
            <a:custGeom>
              <a:avLst/>
              <a:gdLst>
                <a:gd name="T0" fmla="*/ 42 w 88"/>
                <a:gd name="T1" fmla="*/ 0 h 89"/>
                <a:gd name="T2" fmla="*/ 0 w 88"/>
                <a:gd name="T3" fmla="*/ 22 h 89"/>
                <a:gd name="T4" fmla="*/ 20 w 88"/>
                <a:gd name="T5" fmla="*/ 56 h 89"/>
                <a:gd name="T6" fmla="*/ 18 w 88"/>
                <a:gd name="T7" fmla="*/ 69 h 89"/>
                <a:gd name="T8" fmla="*/ 33 w 88"/>
                <a:gd name="T9" fmla="*/ 74 h 89"/>
                <a:gd name="T10" fmla="*/ 20 w 88"/>
                <a:gd name="T11" fmla="*/ 89 h 89"/>
                <a:gd name="T12" fmla="*/ 45 w 88"/>
                <a:gd name="T13" fmla="*/ 75 h 89"/>
                <a:gd name="T14" fmla="*/ 88 w 88"/>
                <a:gd name="T15" fmla="*/ 37 h 89"/>
                <a:gd name="T16" fmla="*/ 42 w 88"/>
                <a:gd name="T17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8" h="89">
                  <a:moveTo>
                    <a:pt x="42" y="0"/>
                  </a:moveTo>
                  <a:cubicBezTo>
                    <a:pt x="23" y="0"/>
                    <a:pt x="7" y="9"/>
                    <a:pt x="0" y="22"/>
                  </a:cubicBezTo>
                  <a:cubicBezTo>
                    <a:pt x="12" y="28"/>
                    <a:pt x="20" y="41"/>
                    <a:pt x="20" y="56"/>
                  </a:cubicBezTo>
                  <a:cubicBezTo>
                    <a:pt x="20" y="61"/>
                    <a:pt x="19" y="65"/>
                    <a:pt x="18" y="69"/>
                  </a:cubicBezTo>
                  <a:cubicBezTo>
                    <a:pt x="22" y="72"/>
                    <a:pt x="27" y="73"/>
                    <a:pt x="33" y="74"/>
                  </a:cubicBezTo>
                  <a:cubicBezTo>
                    <a:pt x="20" y="89"/>
                    <a:pt x="20" y="89"/>
                    <a:pt x="20" y="89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69" y="73"/>
                    <a:pt x="88" y="57"/>
                    <a:pt x="88" y="37"/>
                  </a:cubicBezTo>
                  <a:cubicBezTo>
                    <a:pt x="88" y="17"/>
                    <a:pt x="67" y="0"/>
                    <a:pt x="42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9" name="Freeform 80"/>
            <p:cNvSpPr>
              <a:spLocks noEditPoints="1"/>
            </p:cNvSpPr>
            <p:nvPr/>
          </p:nvSpPr>
          <p:spPr bwMode="auto">
            <a:xfrm>
              <a:off x="5589047" y="1669272"/>
              <a:ext cx="106735" cy="155914"/>
            </a:xfrm>
            <a:custGeom>
              <a:avLst/>
              <a:gdLst>
                <a:gd name="T0" fmla="*/ 62 w 124"/>
                <a:gd name="T1" fmla="*/ 82 h 181"/>
                <a:gd name="T2" fmla="*/ 103 w 124"/>
                <a:gd name="T3" fmla="*/ 41 h 181"/>
                <a:gd name="T4" fmla="*/ 62 w 124"/>
                <a:gd name="T5" fmla="*/ 0 h 181"/>
                <a:gd name="T6" fmla="*/ 21 w 124"/>
                <a:gd name="T7" fmla="*/ 41 h 181"/>
                <a:gd name="T8" fmla="*/ 62 w 124"/>
                <a:gd name="T9" fmla="*/ 82 h 181"/>
                <a:gd name="T10" fmla="*/ 123 w 124"/>
                <a:gd name="T11" fmla="*/ 171 h 181"/>
                <a:gd name="T12" fmla="*/ 122 w 124"/>
                <a:gd name="T13" fmla="*/ 168 h 181"/>
                <a:gd name="T14" fmla="*/ 103 w 124"/>
                <a:gd name="T15" fmla="*/ 112 h 181"/>
                <a:gd name="T16" fmla="*/ 69 w 124"/>
                <a:gd name="T17" fmla="*/ 97 h 181"/>
                <a:gd name="T18" fmla="*/ 49 w 124"/>
                <a:gd name="T19" fmla="*/ 97 h 181"/>
                <a:gd name="T20" fmla="*/ 20 w 124"/>
                <a:gd name="T21" fmla="*/ 112 h 181"/>
                <a:gd name="T22" fmla="*/ 2 w 124"/>
                <a:gd name="T23" fmla="*/ 167 h 181"/>
                <a:gd name="T24" fmla="*/ 1 w 124"/>
                <a:gd name="T25" fmla="*/ 171 h 181"/>
                <a:gd name="T26" fmla="*/ 10 w 124"/>
                <a:gd name="T27" fmla="*/ 181 h 181"/>
                <a:gd name="T28" fmla="*/ 115 w 124"/>
                <a:gd name="T29" fmla="*/ 181 h 181"/>
                <a:gd name="T30" fmla="*/ 123 w 124"/>
                <a:gd name="T31" fmla="*/ 17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4" h="181">
                  <a:moveTo>
                    <a:pt x="62" y="82"/>
                  </a:moveTo>
                  <a:cubicBezTo>
                    <a:pt x="84" y="82"/>
                    <a:pt x="103" y="64"/>
                    <a:pt x="103" y="41"/>
                  </a:cubicBezTo>
                  <a:cubicBezTo>
                    <a:pt x="103" y="19"/>
                    <a:pt x="84" y="0"/>
                    <a:pt x="62" y="0"/>
                  </a:cubicBezTo>
                  <a:cubicBezTo>
                    <a:pt x="39" y="0"/>
                    <a:pt x="21" y="19"/>
                    <a:pt x="21" y="41"/>
                  </a:cubicBezTo>
                  <a:cubicBezTo>
                    <a:pt x="21" y="64"/>
                    <a:pt x="39" y="82"/>
                    <a:pt x="62" y="82"/>
                  </a:cubicBezTo>
                  <a:close/>
                  <a:moveTo>
                    <a:pt x="123" y="171"/>
                  </a:moveTo>
                  <a:cubicBezTo>
                    <a:pt x="122" y="168"/>
                    <a:pt x="122" y="168"/>
                    <a:pt x="122" y="168"/>
                  </a:cubicBezTo>
                  <a:cubicBezTo>
                    <a:pt x="119" y="154"/>
                    <a:pt x="109" y="121"/>
                    <a:pt x="103" y="112"/>
                  </a:cubicBezTo>
                  <a:cubicBezTo>
                    <a:pt x="94" y="96"/>
                    <a:pt x="69" y="97"/>
                    <a:pt x="69" y="97"/>
                  </a:cubicBezTo>
                  <a:cubicBezTo>
                    <a:pt x="49" y="97"/>
                    <a:pt x="49" y="97"/>
                    <a:pt x="49" y="97"/>
                  </a:cubicBezTo>
                  <a:cubicBezTo>
                    <a:pt x="49" y="97"/>
                    <a:pt x="31" y="96"/>
                    <a:pt x="20" y="112"/>
                  </a:cubicBezTo>
                  <a:cubicBezTo>
                    <a:pt x="15" y="120"/>
                    <a:pt x="6" y="151"/>
                    <a:pt x="2" y="167"/>
                  </a:cubicBezTo>
                  <a:cubicBezTo>
                    <a:pt x="2" y="169"/>
                    <a:pt x="1" y="171"/>
                    <a:pt x="1" y="171"/>
                  </a:cubicBezTo>
                  <a:cubicBezTo>
                    <a:pt x="0" y="176"/>
                    <a:pt x="4" y="181"/>
                    <a:pt x="10" y="181"/>
                  </a:cubicBezTo>
                  <a:cubicBezTo>
                    <a:pt x="115" y="181"/>
                    <a:pt x="115" y="181"/>
                    <a:pt x="115" y="181"/>
                  </a:cubicBezTo>
                  <a:cubicBezTo>
                    <a:pt x="121" y="181"/>
                    <a:pt x="124" y="176"/>
                    <a:pt x="123" y="17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0" name="Freeform 81"/>
            <p:cNvSpPr>
              <a:spLocks noEditPoints="1"/>
            </p:cNvSpPr>
            <p:nvPr/>
          </p:nvSpPr>
          <p:spPr bwMode="auto">
            <a:xfrm>
              <a:off x="5686311" y="1653608"/>
              <a:ext cx="63021" cy="68121"/>
            </a:xfrm>
            <a:custGeom>
              <a:avLst/>
              <a:gdLst>
                <a:gd name="T0" fmla="*/ 12 w 73"/>
                <a:gd name="T1" fmla="*/ 64 h 79"/>
                <a:gd name="T2" fmla="*/ 3 w 73"/>
                <a:gd name="T3" fmla="*/ 71 h 79"/>
                <a:gd name="T4" fmla="*/ 12 w 73"/>
                <a:gd name="T5" fmla="*/ 79 h 79"/>
                <a:gd name="T6" fmla="*/ 22 w 73"/>
                <a:gd name="T7" fmla="*/ 71 h 79"/>
                <a:gd name="T8" fmla="*/ 12 w 73"/>
                <a:gd name="T9" fmla="*/ 64 h 79"/>
                <a:gd name="T10" fmla="*/ 37 w 73"/>
                <a:gd name="T11" fmla="*/ 0 h 79"/>
                <a:gd name="T12" fmla="*/ 0 w 73"/>
                <a:gd name="T13" fmla="*/ 29 h 79"/>
                <a:gd name="T14" fmla="*/ 37 w 73"/>
                <a:gd name="T15" fmla="*/ 59 h 79"/>
                <a:gd name="T16" fmla="*/ 73 w 73"/>
                <a:gd name="T17" fmla="*/ 29 h 79"/>
                <a:gd name="T18" fmla="*/ 37 w 73"/>
                <a:gd name="T19" fmla="*/ 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79">
                  <a:moveTo>
                    <a:pt x="12" y="64"/>
                  </a:moveTo>
                  <a:cubicBezTo>
                    <a:pt x="7" y="64"/>
                    <a:pt x="3" y="67"/>
                    <a:pt x="3" y="71"/>
                  </a:cubicBezTo>
                  <a:cubicBezTo>
                    <a:pt x="3" y="76"/>
                    <a:pt x="7" y="79"/>
                    <a:pt x="12" y="79"/>
                  </a:cubicBezTo>
                  <a:cubicBezTo>
                    <a:pt x="18" y="79"/>
                    <a:pt x="22" y="76"/>
                    <a:pt x="22" y="71"/>
                  </a:cubicBezTo>
                  <a:cubicBezTo>
                    <a:pt x="22" y="67"/>
                    <a:pt x="18" y="64"/>
                    <a:pt x="12" y="64"/>
                  </a:cubicBezTo>
                  <a:close/>
                  <a:moveTo>
                    <a:pt x="37" y="0"/>
                  </a:moveTo>
                  <a:cubicBezTo>
                    <a:pt x="17" y="0"/>
                    <a:pt x="0" y="13"/>
                    <a:pt x="0" y="29"/>
                  </a:cubicBezTo>
                  <a:cubicBezTo>
                    <a:pt x="0" y="45"/>
                    <a:pt x="17" y="59"/>
                    <a:pt x="37" y="59"/>
                  </a:cubicBezTo>
                  <a:cubicBezTo>
                    <a:pt x="57" y="59"/>
                    <a:pt x="73" y="45"/>
                    <a:pt x="73" y="29"/>
                  </a:cubicBezTo>
                  <a:cubicBezTo>
                    <a:pt x="73" y="13"/>
                    <a:pt x="57" y="0"/>
                    <a:pt x="37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1" name="Freeform 82"/>
            <p:cNvSpPr>
              <a:spLocks noEditPoints="1"/>
            </p:cNvSpPr>
            <p:nvPr/>
          </p:nvSpPr>
          <p:spPr bwMode="auto">
            <a:xfrm>
              <a:off x="5888853" y="1951593"/>
              <a:ext cx="149721" cy="169392"/>
            </a:xfrm>
            <a:custGeom>
              <a:avLst/>
              <a:gdLst>
                <a:gd name="T0" fmla="*/ 51 w 174"/>
                <a:gd name="T1" fmla="*/ 140 h 197"/>
                <a:gd name="T2" fmla="*/ 29 w 174"/>
                <a:gd name="T3" fmla="*/ 158 h 197"/>
                <a:gd name="T4" fmla="*/ 51 w 174"/>
                <a:gd name="T5" fmla="*/ 177 h 197"/>
                <a:gd name="T6" fmla="*/ 74 w 174"/>
                <a:gd name="T7" fmla="*/ 158 h 197"/>
                <a:gd name="T8" fmla="*/ 51 w 174"/>
                <a:gd name="T9" fmla="*/ 140 h 197"/>
                <a:gd name="T10" fmla="*/ 12 w 174"/>
                <a:gd name="T11" fmla="*/ 177 h 197"/>
                <a:gd name="T12" fmla="*/ 0 w 174"/>
                <a:gd name="T13" fmla="*/ 187 h 197"/>
                <a:gd name="T14" fmla="*/ 12 w 174"/>
                <a:gd name="T15" fmla="*/ 197 h 197"/>
                <a:gd name="T16" fmla="*/ 25 w 174"/>
                <a:gd name="T17" fmla="*/ 187 h 197"/>
                <a:gd name="T18" fmla="*/ 12 w 174"/>
                <a:gd name="T19" fmla="*/ 177 h 197"/>
                <a:gd name="T20" fmla="*/ 88 w 174"/>
                <a:gd name="T21" fmla="*/ 0 h 197"/>
                <a:gd name="T22" fmla="*/ 2 w 174"/>
                <a:gd name="T23" fmla="*/ 70 h 197"/>
                <a:gd name="T24" fmla="*/ 88 w 174"/>
                <a:gd name="T25" fmla="*/ 139 h 197"/>
                <a:gd name="T26" fmla="*/ 174 w 174"/>
                <a:gd name="T27" fmla="*/ 70 h 197"/>
                <a:gd name="T28" fmla="*/ 88 w 174"/>
                <a:gd name="T29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4" h="197">
                  <a:moveTo>
                    <a:pt x="51" y="140"/>
                  </a:moveTo>
                  <a:cubicBezTo>
                    <a:pt x="39" y="140"/>
                    <a:pt x="29" y="148"/>
                    <a:pt x="29" y="158"/>
                  </a:cubicBezTo>
                  <a:cubicBezTo>
                    <a:pt x="29" y="169"/>
                    <a:pt x="39" y="177"/>
                    <a:pt x="51" y="177"/>
                  </a:cubicBezTo>
                  <a:cubicBezTo>
                    <a:pt x="64" y="177"/>
                    <a:pt x="74" y="169"/>
                    <a:pt x="74" y="158"/>
                  </a:cubicBezTo>
                  <a:cubicBezTo>
                    <a:pt x="74" y="148"/>
                    <a:pt x="64" y="140"/>
                    <a:pt x="51" y="140"/>
                  </a:cubicBezTo>
                  <a:close/>
                  <a:moveTo>
                    <a:pt x="12" y="177"/>
                  </a:moveTo>
                  <a:cubicBezTo>
                    <a:pt x="5" y="177"/>
                    <a:pt x="0" y="181"/>
                    <a:pt x="0" y="187"/>
                  </a:cubicBezTo>
                  <a:cubicBezTo>
                    <a:pt x="0" y="193"/>
                    <a:pt x="5" y="197"/>
                    <a:pt x="12" y="197"/>
                  </a:cubicBezTo>
                  <a:cubicBezTo>
                    <a:pt x="19" y="197"/>
                    <a:pt x="25" y="193"/>
                    <a:pt x="25" y="187"/>
                  </a:cubicBezTo>
                  <a:cubicBezTo>
                    <a:pt x="25" y="181"/>
                    <a:pt x="19" y="177"/>
                    <a:pt x="12" y="177"/>
                  </a:cubicBezTo>
                  <a:close/>
                  <a:moveTo>
                    <a:pt x="88" y="0"/>
                  </a:moveTo>
                  <a:cubicBezTo>
                    <a:pt x="40" y="0"/>
                    <a:pt x="2" y="31"/>
                    <a:pt x="2" y="70"/>
                  </a:cubicBezTo>
                  <a:cubicBezTo>
                    <a:pt x="2" y="108"/>
                    <a:pt x="40" y="139"/>
                    <a:pt x="88" y="139"/>
                  </a:cubicBezTo>
                  <a:cubicBezTo>
                    <a:pt x="135" y="139"/>
                    <a:pt x="174" y="108"/>
                    <a:pt x="174" y="70"/>
                  </a:cubicBezTo>
                  <a:cubicBezTo>
                    <a:pt x="174" y="31"/>
                    <a:pt x="135" y="0"/>
                    <a:pt x="88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2" name="Freeform 83"/>
            <p:cNvSpPr>
              <a:spLocks noEditPoints="1"/>
            </p:cNvSpPr>
            <p:nvPr/>
          </p:nvSpPr>
          <p:spPr bwMode="auto">
            <a:xfrm>
              <a:off x="5303083" y="1669272"/>
              <a:ext cx="106735" cy="155914"/>
            </a:xfrm>
            <a:custGeom>
              <a:avLst/>
              <a:gdLst>
                <a:gd name="T0" fmla="*/ 62 w 124"/>
                <a:gd name="T1" fmla="*/ 82 h 181"/>
                <a:gd name="T2" fmla="*/ 103 w 124"/>
                <a:gd name="T3" fmla="*/ 41 h 181"/>
                <a:gd name="T4" fmla="*/ 62 w 124"/>
                <a:gd name="T5" fmla="*/ 0 h 181"/>
                <a:gd name="T6" fmla="*/ 21 w 124"/>
                <a:gd name="T7" fmla="*/ 41 h 181"/>
                <a:gd name="T8" fmla="*/ 62 w 124"/>
                <a:gd name="T9" fmla="*/ 82 h 181"/>
                <a:gd name="T10" fmla="*/ 123 w 124"/>
                <a:gd name="T11" fmla="*/ 171 h 181"/>
                <a:gd name="T12" fmla="*/ 122 w 124"/>
                <a:gd name="T13" fmla="*/ 168 h 181"/>
                <a:gd name="T14" fmla="*/ 103 w 124"/>
                <a:gd name="T15" fmla="*/ 112 h 181"/>
                <a:gd name="T16" fmla="*/ 69 w 124"/>
                <a:gd name="T17" fmla="*/ 97 h 181"/>
                <a:gd name="T18" fmla="*/ 49 w 124"/>
                <a:gd name="T19" fmla="*/ 97 h 181"/>
                <a:gd name="T20" fmla="*/ 20 w 124"/>
                <a:gd name="T21" fmla="*/ 112 h 181"/>
                <a:gd name="T22" fmla="*/ 2 w 124"/>
                <a:gd name="T23" fmla="*/ 167 h 181"/>
                <a:gd name="T24" fmla="*/ 1 w 124"/>
                <a:gd name="T25" fmla="*/ 171 h 181"/>
                <a:gd name="T26" fmla="*/ 9 w 124"/>
                <a:gd name="T27" fmla="*/ 181 h 181"/>
                <a:gd name="T28" fmla="*/ 115 w 124"/>
                <a:gd name="T29" fmla="*/ 181 h 181"/>
                <a:gd name="T30" fmla="*/ 123 w 124"/>
                <a:gd name="T31" fmla="*/ 17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4" h="181">
                  <a:moveTo>
                    <a:pt x="62" y="82"/>
                  </a:moveTo>
                  <a:cubicBezTo>
                    <a:pt x="84" y="82"/>
                    <a:pt x="103" y="64"/>
                    <a:pt x="103" y="41"/>
                  </a:cubicBezTo>
                  <a:cubicBezTo>
                    <a:pt x="103" y="19"/>
                    <a:pt x="84" y="0"/>
                    <a:pt x="62" y="0"/>
                  </a:cubicBezTo>
                  <a:cubicBezTo>
                    <a:pt x="39" y="0"/>
                    <a:pt x="21" y="19"/>
                    <a:pt x="21" y="41"/>
                  </a:cubicBezTo>
                  <a:cubicBezTo>
                    <a:pt x="21" y="64"/>
                    <a:pt x="39" y="82"/>
                    <a:pt x="62" y="82"/>
                  </a:cubicBezTo>
                  <a:close/>
                  <a:moveTo>
                    <a:pt x="123" y="171"/>
                  </a:moveTo>
                  <a:cubicBezTo>
                    <a:pt x="122" y="168"/>
                    <a:pt x="122" y="168"/>
                    <a:pt x="122" y="168"/>
                  </a:cubicBezTo>
                  <a:cubicBezTo>
                    <a:pt x="119" y="154"/>
                    <a:pt x="109" y="121"/>
                    <a:pt x="103" y="112"/>
                  </a:cubicBezTo>
                  <a:cubicBezTo>
                    <a:pt x="94" y="96"/>
                    <a:pt x="69" y="97"/>
                    <a:pt x="69" y="97"/>
                  </a:cubicBezTo>
                  <a:cubicBezTo>
                    <a:pt x="49" y="97"/>
                    <a:pt x="49" y="97"/>
                    <a:pt x="49" y="97"/>
                  </a:cubicBezTo>
                  <a:cubicBezTo>
                    <a:pt x="49" y="97"/>
                    <a:pt x="31" y="96"/>
                    <a:pt x="20" y="112"/>
                  </a:cubicBezTo>
                  <a:cubicBezTo>
                    <a:pt x="15" y="120"/>
                    <a:pt x="6" y="151"/>
                    <a:pt x="2" y="167"/>
                  </a:cubicBezTo>
                  <a:cubicBezTo>
                    <a:pt x="1" y="169"/>
                    <a:pt x="1" y="171"/>
                    <a:pt x="1" y="171"/>
                  </a:cubicBezTo>
                  <a:cubicBezTo>
                    <a:pt x="0" y="176"/>
                    <a:pt x="3" y="181"/>
                    <a:pt x="9" y="181"/>
                  </a:cubicBezTo>
                  <a:cubicBezTo>
                    <a:pt x="115" y="181"/>
                    <a:pt x="115" y="181"/>
                    <a:pt x="115" y="181"/>
                  </a:cubicBezTo>
                  <a:cubicBezTo>
                    <a:pt x="121" y="181"/>
                    <a:pt x="124" y="176"/>
                    <a:pt x="123" y="17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3" name="Freeform 84"/>
            <p:cNvSpPr/>
            <p:nvPr/>
          </p:nvSpPr>
          <p:spPr bwMode="auto">
            <a:xfrm>
              <a:off x="5380676" y="1648508"/>
              <a:ext cx="85243" cy="87064"/>
            </a:xfrm>
            <a:custGeom>
              <a:avLst/>
              <a:gdLst>
                <a:gd name="T0" fmla="*/ 47 w 99"/>
                <a:gd name="T1" fmla="*/ 0 h 101"/>
                <a:gd name="T2" fmla="*/ 0 w 99"/>
                <a:gd name="T3" fmla="*/ 25 h 101"/>
                <a:gd name="T4" fmla="*/ 23 w 99"/>
                <a:gd name="T5" fmla="*/ 64 h 101"/>
                <a:gd name="T6" fmla="*/ 20 w 99"/>
                <a:gd name="T7" fmla="*/ 79 h 101"/>
                <a:gd name="T8" fmla="*/ 37 w 99"/>
                <a:gd name="T9" fmla="*/ 84 h 101"/>
                <a:gd name="T10" fmla="*/ 23 w 99"/>
                <a:gd name="T11" fmla="*/ 101 h 101"/>
                <a:gd name="T12" fmla="*/ 51 w 99"/>
                <a:gd name="T13" fmla="*/ 85 h 101"/>
                <a:gd name="T14" fmla="*/ 99 w 99"/>
                <a:gd name="T15" fmla="*/ 43 h 101"/>
                <a:gd name="T16" fmla="*/ 47 w 99"/>
                <a:gd name="T17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101">
                  <a:moveTo>
                    <a:pt x="47" y="0"/>
                  </a:moveTo>
                  <a:cubicBezTo>
                    <a:pt x="26" y="0"/>
                    <a:pt x="8" y="10"/>
                    <a:pt x="0" y="25"/>
                  </a:cubicBezTo>
                  <a:cubicBezTo>
                    <a:pt x="13" y="33"/>
                    <a:pt x="23" y="47"/>
                    <a:pt x="23" y="64"/>
                  </a:cubicBezTo>
                  <a:cubicBezTo>
                    <a:pt x="23" y="69"/>
                    <a:pt x="22" y="74"/>
                    <a:pt x="20" y="79"/>
                  </a:cubicBezTo>
                  <a:cubicBezTo>
                    <a:pt x="25" y="82"/>
                    <a:pt x="31" y="83"/>
                    <a:pt x="37" y="84"/>
                  </a:cubicBezTo>
                  <a:cubicBezTo>
                    <a:pt x="23" y="101"/>
                    <a:pt x="23" y="101"/>
                    <a:pt x="23" y="101"/>
                  </a:cubicBezTo>
                  <a:cubicBezTo>
                    <a:pt x="51" y="85"/>
                    <a:pt x="51" y="85"/>
                    <a:pt x="51" y="85"/>
                  </a:cubicBezTo>
                  <a:cubicBezTo>
                    <a:pt x="78" y="83"/>
                    <a:pt x="99" y="65"/>
                    <a:pt x="99" y="43"/>
                  </a:cubicBezTo>
                  <a:cubicBezTo>
                    <a:pt x="99" y="19"/>
                    <a:pt x="76" y="0"/>
                    <a:pt x="47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4" name="Freeform 85"/>
            <p:cNvSpPr>
              <a:spLocks noEditPoints="1"/>
            </p:cNvSpPr>
            <p:nvPr/>
          </p:nvSpPr>
          <p:spPr bwMode="auto">
            <a:xfrm>
              <a:off x="5032784" y="1669272"/>
              <a:ext cx="106735" cy="155914"/>
            </a:xfrm>
            <a:custGeom>
              <a:avLst/>
              <a:gdLst>
                <a:gd name="T0" fmla="*/ 62 w 124"/>
                <a:gd name="T1" fmla="*/ 82 h 181"/>
                <a:gd name="T2" fmla="*/ 103 w 124"/>
                <a:gd name="T3" fmla="*/ 41 h 181"/>
                <a:gd name="T4" fmla="*/ 62 w 124"/>
                <a:gd name="T5" fmla="*/ 0 h 181"/>
                <a:gd name="T6" fmla="*/ 21 w 124"/>
                <a:gd name="T7" fmla="*/ 41 h 181"/>
                <a:gd name="T8" fmla="*/ 62 w 124"/>
                <a:gd name="T9" fmla="*/ 82 h 181"/>
                <a:gd name="T10" fmla="*/ 123 w 124"/>
                <a:gd name="T11" fmla="*/ 171 h 181"/>
                <a:gd name="T12" fmla="*/ 122 w 124"/>
                <a:gd name="T13" fmla="*/ 168 h 181"/>
                <a:gd name="T14" fmla="*/ 103 w 124"/>
                <a:gd name="T15" fmla="*/ 112 h 181"/>
                <a:gd name="T16" fmla="*/ 69 w 124"/>
                <a:gd name="T17" fmla="*/ 97 h 181"/>
                <a:gd name="T18" fmla="*/ 49 w 124"/>
                <a:gd name="T19" fmla="*/ 97 h 181"/>
                <a:gd name="T20" fmla="*/ 20 w 124"/>
                <a:gd name="T21" fmla="*/ 112 h 181"/>
                <a:gd name="T22" fmla="*/ 2 w 124"/>
                <a:gd name="T23" fmla="*/ 167 h 181"/>
                <a:gd name="T24" fmla="*/ 1 w 124"/>
                <a:gd name="T25" fmla="*/ 171 h 181"/>
                <a:gd name="T26" fmla="*/ 9 w 124"/>
                <a:gd name="T27" fmla="*/ 181 h 181"/>
                <a:gd name="T28" fmla="*/ 115 w 124"/>
                <a:gd name="T29" fmla="*/ 181 h 181"/>
                <a:gd name="T30" fmla="*/ 123 w 124"/>
                <a:gd name="T31" fmla="*/ 17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4" h="181">
                  <a:moveTo>
                    <a:pt x="62" y="82"/>
                  </a:moveTo>
                  <a:cubicBezTo>
                    <a:pt x="84" y="82"/>
                    <a:pt x="103" y="64"/>
                    <a:pt x="103" y="41"/>
                  </a:cubicBezTo>
                  <a:cubicBezTo>
                    <a:pt x="103" y="19"/>
                    <a:pt x="84" y="0"/>
                    <a:pt x="62" y="0"/>
                  </a:cubicBezTo>
                  <a:cubicBezTo>
                    <a:pt x="39" y="0"/>
                    <a:pt x="21" y="19"/>
                    <a:pt x="21" y="41"/>
                  </a:cubicBezTo>
                  <a:cubicBezTo>
                    <a:pt x="21" y="64"/>
                    <a:pt x="39" y="82"/>
                    <a:pt x="62" y="82"/>
                  </a:cubicBezTo>
                  <a:close/>
                  <a:moveTo>
                    <a:pt x="123" y="171"/>
                  </a:moveTo>
                  <a:cubicBezTo>
                    <a:pt x="122" y="168"/>
                    <a:pt x="122" y="168"/>
                    <a:pt x="122" y="168"/>
                  </a:cubicBezTo>
                  <a:cubicBezTo>
                    <a:pt x="119" y="154"/>
                    <a:pt x="109" y="121"/>
                    <a:pt x="103" y="112"/>
                  </a:cubicBezTo>
                  <a:cubicBezTo>
                    <a:pt x="94" y="96"/>
                    <a:pt x="69" y="97"/>
                    <a:pt x="69" y="97"/>
                  </a:cubicBezTo>
                  <a:cubicBezTo>
                    <a:pt x="49" y="97"/>
                    <a:pt x="49" y="97"/>
                    <a:pt x="49" y="97"/>
                  </a:cubicBezTo>
                  <a:cubicBezTo>
                    <a:pt x="49" y="97"/>
                    <a:pt x="31" y="96"/>
                    <a:pt x="20" y="112"/>
                  </a:cubicBezTo>
                  <a:cubicBezTo>
                    <a:pt x="15" y="120"/>
                    <a:pt x="6" y="151"/>
                    <a:pt x="2" y="167"/>
                  </a:cubicBezTo>
                  <a:cubicBezTo>
                    <a:pt x="1" y="169"/>
                    <a:pt x="1" y="171"/>
                    <a:pt x="1" y="171"/>
                  </a:cubicBezTo>
                  <a:cubicBezTo>
                    <a:pt x="0" y="176"/>
                    <a:pt x="3" y="181"/>
                    <a:pt x="9" y="181"/>
                  </a:cubicBezTo>
                  <a:cubicBezTo>
                    <a:pt x="115" y="181"/>
                    <a:pt x="115" y="181"/>
                    <a:pt x="115" y="181"/>
                  </a:cubicBezTo>
                  <a:cubicBezTo>
                    <a:pt x="121" y="181"/>
                    <a:pt x="124" y="176"/>
                    <a:pt x="123" y="17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5" name="Freeform 86"/>
            <p:cNvSpPr>
              <a:spLocks noEditPoints="1"/>
            </p:cNvSpPr>
            <p:nvPr/>
          </p:nvSpPr>
          <p:spPr bwMode="auto">
            <a:xfrm>
              <a:off x="4690721" y="1671094"/>
              <a:ext cx="68121" cy="119485"/>
            </a:xfrm>
            <a:custGeom>
              <a:avLst/>
              <a:gdLst>
                <a:gd name="T0" fmla="*/ 47 w 79"/>
                <a:gd name="T1" fmla="*/ 63 h 139"/>
                <a:gd name="T2" fmla="*/ 59 w 79"/>
                <a:gd name="T3" fmla="*/ 60 h 139"/>
                <a:gd name="T4" fmla="*/ 54 w 79"/>
                <a:gd name="T5" fmla="*/ 38 h 139"/>
                <a:gd name="T6" fmla="*/ 66 w 79"/>
                <a:gd name="T7" fmla="*/ 6 h 139"/>
                <a:gd name="T8" fmla="*/ 47 w 79"/>
                <a:gd name="T9" fmla="*/ 0 h 139"/>
                <a:gd name="T10" fmla="*/ 16 w 79"/>
                <a:gd name="T11" fmla="*/ 31 h 139"/>
                <a:gd name="T12" fmla="*/ 47 w 79"/>
                <a:gd name="T13" fmla="*/ 63 h 139"/>
                <a:gd name="T14" fmla="*/ 79 w 79"/>
                <a:gd name="T15" fmla="*/ 86 h 139"/>
                <a:gd name="T16" fmla="*/ 53 w 79"/>
                <a:gd name="T17" fmla="*/ 74 h 139"/>
                <a:gd name="T18" fmla="*/ 37 w 79"/>
                <a:gd name="T19" fmla="*/ 74 h 139"/>
                <a:gd name="T20" fmla="*/ 15 w 79"/>
                <a:gd name="T21" fmla="*/ 86 h 139"/>
                <a:gd name="T22" fmla="*/ 1 w 79"/>
                <a:gd name="T23" fmla="*/ 128 h 139"/>
                <a:gd name="T24" fmla="*/ 1 w 79"/>
                <a:gd name="T25" fmla="*/ 131 h 139"/>
                <a:gd name="T26" fmla="*/ 7 w 79"/>
                <a:gd name="T27" fmla="*/ 139 h 139"/>
                <a:gd name="T28" fmla="*/ 42 w 79"/>
                <a:gd name="T29" fmla="*/ 139 h 139"/>
                <a:gd name="T30" fmla="*/ 55 w 79"/>
                <a:gd name="T31" fmla="*/ 104 h 139"/>
                <a:gd name="T32" fmla="*/ 79 w 79"/>
                <a:gd name="T33" fmla="*/ 87 h 139"/>
                <a:gd name="T34" fmla="*/ 79 w 79"/>
                <a:gd name="T35" fmla="*/ 86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9" h="139">
                  <a:moveTo>
                    <a:pt x="47" y="63"/>
                  </a:moveTo>
                  <a:cubicBezTo>
                    <a:pt x="52" y="63"/>
                    <a:pt x="56" y="62"/>
                    <a:pt x="59" y="60"/>
                  </a:cubicBezTo>
                  <a:cubicBezTo>
                    <a:pt x="56" y="54"/>
                    <a:pt x="54" y="46"/>
                    <a:pt x="54" y="38"/>
                  </a:cubicBezTo>
                  <a:cubicBezTo>
                    <a:pt x="54" y="26"/>
                    <a:pt x="58" y="15"/>
                    <a:pt x="66" y="6"/>
                  </a:cubicBezTo>
                  <a:cubicBezTo>
                    <a:pt x="60" y="2"/>
                    <a:pt x="54" y="0"/>
                    <a:pt x="47" y="0"/>
                  </a:cubicBezTo>
                  <a:cubicBezTo>
                    <a:pt x="30" y="0"/>
                    <a:pt x="16" y="14"/>
                    <a:pt x="16" y="31"/>
                  </a:cubicBezTo>
                  <a:cubicBezTo>
                    <a:pt x="16" y="49"/>
                    <a:pt x="30" y="63"/>
                    <a:pt x="47" y="63"/>
                  </a:cubicBezTo>
                  <a:close/>
                  <a:moveTo>
                    <a:pt x="79" y="86"/>
                  </a:moveTo>
                  <a:cubicBezTo>
                    <a:pt x="72" y="74"/>
                    <a:pt x="53" y="74"/>
                    <a:pt x="53" y="74"/>
                  </a:cubicBezTo>
                  <a:cubicBezTo>
                    <a:pt x="37" y="74"/>
                    <a:pt x="37" y="74"/>
                    <a:pt x="37" y="74"/>
                  </a:cubicBezTo>
                  <a:cubicBezTo>
                    <a:pt x="37" y="74"/>
                    <a:pt x="23" y="74"/>
                    <a:pt x="15" y="86"/>
                  </a:cubicBezTo>
                  <a:cubicBezTo>
                    <a:pt x="11" y="92"/>
                    <a:pt x="4" y="116"/>
                    <a:pt x="1" y="128"/>
                  </a:cubicBezTo>
                  <a:cubicBezTo>
                    <a:pt x="1" y="130"/>
                    <a:pt x="1" y="131"/>
                    <a:pt x="1" y="131"/>
                  </a:cubicBezTo>
                  <a:cubicBezTo>
                    <a:pt x="0" y="135"/>
                    <a:pt x="2" y="139"/>
                    <a:pt x="7" y="139"/>
                  </a:cubicBezTo>
                  <a:cubicBezTo>
                    <a:pt x="42" y="139"/>
                    <a:pt x="42" y="139"/>
                    <a:pt x="42" y="139"/>
                  </a:cubicBezTo>
                  <a:cubicBezTo>
                    <a:pt x="45" y="126"/>
                    <a:pt x="50" y="110"/>
                    <a:pt x="55" y="104"/>
                  </a:cubicBezTo>
                  <a:cubicBezTo>
                    <a:pt x="62" y="94"/>
                    <a:pt x="71" y="89"/>
                    <a:pt x="79" y="87"/>
                  </a:cubicBezTo>
                  <a:lnTo>
                    <a:pt x="79" y="8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6" name="Freeform 87"/>
            <p:cNvSpPr>
              <a:spLocks noEditPoints="1"/>
            </p:cNvSpPr>
            <p:nvPr/>
          </p:nvSpPr>
          <p:spPr bwMode="auto">
            <a:xfrm>
              <a:off x="4801828" y="1671094"/>
              <a:ext cx="69943" cy="119485"/>
            </a:xfrm>
            <a:custGeom>
              <a:avLst/>
              <a:gdLst>
                <a:gd name="T0" fmla="*/ 80 w 81"/>
                <a:gd name="T1" fmla="*/ 131 h 139"/>
                <a:gd name="T2" fmla="*/ 79 w 81"/>
                <a:gd name="T3" fmla="*/ 129 h 139"/>
                <a:gd name="T4" fmla="*/ 64 w 81"/>
                <a:gd name="T5" fmla="*/ 86 h 139"/>
                <a:gd name="T6" fmla="*/ 38 w 81"/>
                <a:gd name="T7" fmla="*/ 74 h 139"/>
                <a:gd name="T8" fmla="*/ 23 w 81"/>
                <a:gd name="T9" fmla="*/ 74 h 139"/>
                <a:gd name="T10" fmla="*/ 1 w 81"/>
                <a:gd name="T11" fmla="*/ 86 h 139"/>
                <a:gd name="T12" fmla="*/ 0 w 81"/>
                <a:gd name="T13" fmla="*/ 88 h 139"/>
                <a:gd name="T14" fmla="*/ 24 w 81"/>
                <a:gd name="T15" fmla="*/ 105 h 139"/>
                <a:gd name="T16" fmla="*/ 38 w 81"/>
                <a:gd name="T17" fmla="*/ 139 h 139"/>
                <a:gd name="T18" fmla="*/ 74 w 81"/>
                <a:gd name="T19" fmla="*/ 139 h 139"/>
                <a:gd name="T20" fmla="*/ 80 w 81"/>
                <a:gd name="T21" fmla="*/ 131 h 139"/>
                <a:gd name="T22" fmla="*/ 21 w 81"/>
                <a:gd name="T23" fmla="*/ 60 h 139"/>
                <a:gd name="T24" fmla="*/ 33 w 81"/>
                <a:gd name="T25" fmla="*/ 63 h 139"/>
                <a:gd name="T26" fmla="*/ 64 w 81"/>
                <a:gd name="T27" fmla="*/ 31 h 139"/>
                <a:gd name="T28" fmla="*/ 33 w 81"/>
                <a:gd name="T29" fmla="*/ 0 h 139"/>
                <a:gd name="T30" fmla="*/ 15 w 81"/>
                <a:gd name="T31" fmla="*/ 6 h 139"/>
                <a:gd name="T32" fmla="*/ 26 w 81"/>
                <a:gd name="T33" fmla="*/ 38 h 139"/>
                <a:gd name="T34" fmla="*/ 21 w 81"/>
                <a:gd name="T35" fmla="*/ 60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1" h="139">
                  <a:moveTo>
                    <a:pt x="80" y="131"/>
                  </a:moveTo>
                  <a:cubicBezTo>
                    <a:pt x="79" y="129"/>
                    <a:pt x="79" y="129"/>
                    <a:pt x="79" y="129"/>
                  </a:cubicBezTo>
                  <a:cubicBezTo>
                    <a:pt x="77" y="118"/>
                    <a:pt x="69" y="92"/>
                    <a:pt x="64" y="86"/>
                  </a:cubicBezTo>
                  <a:cubicBezTo>
                    <a:pt x="58" y="74"/>
                    <a:pt x="38" y="74"/>
                    <a:pt x="38" y="74"/>
                  </a:cubicBezTo>
                  <a:cubicBezTo>
                    <a:pt x="23" y="74"/>
                    <a:pt x="23" y="74"/>
                    <a:pt x="23" y="74"/>
                  </a:cubicBezTo>
                  <a:cubicBezTo>
                    <a:pt x="23" y="74"/>
                    <a:pt x="9" y="74"/>
                    <a:pt x="1" y="86"/>
                  </a:cubicBezTo>
                  <a:cubicBezTo>
                    <a:pt x="1" y="86"/>
                    <a:pt x="0" y="87"/>
                    <a:pt x="0" y="88"/>
                  </a:cubicBezTo>
                  <a:cubicBezTo>
                    <a:pt x="9" y="90"/>
                    <a:pt x="19" y="95"/>
                    <a:pt x="24" y="105"/>
                  </a:cubicBezTo>
                  <a:cubicBezTo>
                    <a:pt x="29" y="111"/>
                    <a:pt x="34" y="126"/>
                    <a:pt x="38" y="139"/>
                  </a:cubicBezTo>
                  <a:cubicBezTo>
                    <a:pt x="74" y="139"/>
                    <a:pt x="74" y="139"/>
                    <a:pt x="74" y="139"/>
                  </a:cubicBezTo>
                  <a:cubicBezTo>
                    <a:pt x="78" y="139"/>
                    <a:pt x="81" y="135"/>
                    <a:pt x="80" y="131"/>
                  </a:cubicBezTo>
                  <a:close/>
                  <a:moveTo>
                    <a:pt x="21" y="60"/>
                  </a:moveTo>
                  <a:cubicBezTo>
                    <a:pt x="24" y="62"/>
                    <a:pt x="29" y="63"/>
                    <a:pt x="33" y="63"/>
                  </a:cubicBezTo>
                  <a:cubicBezTo>
                    <a:pt x="50" y="63"/>
                    <a:pt x="64" y="49"/>
                    <a:pt x="64" y="31"/>
                  </a:cubicBezTo>
                  <a:cubicBezTo>
                    <a:pt x="64" y="14"/>
                    <a:pt x="50" y="0"/>
                    <a:pt x="33" y="0"/>
                  </a:cubicBezTo>
                  <a:cubicBezTo>
                    <a:pt x="26" y="0"/>
                    <a:pt x="20" y="2"/>
                    <a:pt x="15" y="6"/>
                  </a:cubicBezTo>
                  <a:cubicBezTo>
                    <a:pt x="22" y="15"/>
                    <a:pt x="26" y="26"/>
                    <a:pt x="26" y="38"/>
                  </a:cubicBezTo>
                  <a:cubicBezTo>
                    <a:pt x="26" y="46"/>
                    <a:pt x="24" y="54"/>
                    <a:pt x="21" y="6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7" name="Freeform 88"/>
            <p:cNvSpPr>
              <a:spLocks noEditPoints="1"/>
            </p:cNvSpPr>
            <p:nvPr/>
          </p:nvSpPr>
          <p:spPr bwMode="auto">
            <a:xfrm>
              <a:off x="4727149" y="1668179"/>
              <a:ext cx="108557" cy="157007"/>
            </a:xfrm>
            <a:custGeom>
              <a:avLst/>
              <a:gdLst>
                <a:gd name="T0" fmla="*/ 63 w 126"/>
                <a:gd name="T1" fmla="*/ 82 h 182"/>
                <a:gd name="T2" fmla="*/ 104 w 126"/>
                <a:gd name="T3" fmla="*/ 41 h 182"/>
                <a:gd name="T4" fmla="*/ 63 w 126"/>
                <a:gd name="T5" fmla="*/ 0 h 182"/>
                <a:gd name="T6" fmla="*/ 21 w 126"/>
                <a:gd name="T7" fmla="*/ 41 h 182"/>
                <a:gd name="T8" fmla="*/ 63 w 126"/>
                <a:gd name="T9" fmla="*/ 82 h 182"/>
                <a:gd name="T10" fmla="*/ 124 w 126"/>
                <a:gd name="T11" fmla="*/ 172 h 182"/>
                <a:gd name="T12" fmla="*/ 124 w 126"/>
                <a:gd name="T13" fmla="*/ 169 h 182"/>
                <a:gd name="T14" fmla="*/ 104 w 126"/>
                <a:gd name="T15" fmla="*/ 113 h 182"/>
                <a:gd name="T16" fmla="*/ 70 w 126"/>
                <a:gd name="T17" fmla="*/ 97 h 182"/>
                <a:gd name="T18" fmla="*/ 50 w 126"/>
                <a:gd name="T19" fmla="*/ 97 h 182"/>
                <a:gd name="T20" fmla="*/ 20 w 126"/>
                <a:gd name="T21" fmla="*/ 112 h 182"/>
                <a:gd name="T22" fmla="*/ 2 w 126"/>
                <a:gd name="T23" fmla="*/ 168 h 182"/>
                <a:gd name="T24" fmla="*/ 1 w 126"/>
                <a:gd name="T25" fmla="*/ 171 h 182"/>
                <a:gd name="T26" fmla="*/ 10 w 126"/>
                <a:gd name="T27" fmla="*/ 182 h 182"/>
                <a:gd name="T28" fmla="*/ 116 w 126"/>
                <a:gd name="T29" fmla="*/ 182 h 182"/>
                <a:gd name="T30" fmla="*/ 124 w 126"/>
                <a:gd name="T31" fmla="*/ 17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6" h="182">
                  <a:moveTo>
                    <a:pt x="63" y="82"/>
                  </a:moveTo>
                  <a:cubicBezTo>
                    <a:pt x="85" y="82"/>
                    <a:pt x="104" y="64"/>
                    <a:pt x="104" y="41"/>
                  </a:cubicBezTo>
                  <a:cubicBezTo>
                    <a:pt x="104" y="18"/>
                    <a:pt x="85" y="0"/>
                    <a:pt x="63" y="0"/>
                  </a:cubicBezTo>
                  <a:cubicBezTo>
                    <a:pt x="40" y="0"/>
                    <a:pt x="21" y="18"/>
                    <a:pt x="21" y="41"/>
                  </a:cubicBezTo>
                  <a:cubicBezTo>
                    <a:pt x="21" y="64"/>
                    <a:pt x="40" y="82"/>
                    <a:pt x="63" y="82"/>
                  </a:cubicBezTo>
                  <a:close/>
                  <a:moveTo>
                    <a:pt x="124" y="172"/>
                  </a:moveTo>
                  <a:cubicBezTo>
                    <a:pt x="124" y="169"/>
                    <a:pt x="124" y="169"/>
                    <a:pt x="124" y="169"/>
                  </a:cubicBezTo>
                  <a:cubicBezTo>
                    <a:pt x="120" y="155"/>
                    <a:pt x="110" y="121"/>
                    <a:pt x="104" y="113"/>
                  </a:cubicBezTo>
                  <a:cubicBezTo>
                    <a:pt x="95" y="97"/>
                    <a:pt x="70" y="97"/>
                    <a:pt x="70" y="97"/>
                  </a:cubicBezTo>
                  <a:cubicBezTo>
                    <a:pt x="50" y="97"/>
                    <a:pt x="50" y="97"/>
                    <a:pt x="50" y="97"/>
                  </a:cubicBezTo>
                  <a:cubicBezTo>
                    <a:pt x="50" y="97"/>
                    <a:pt x="31" y="97"/>
                    <a:pt x="20" y="112"/>
                  </a:cubicBezTo>
                  <a:cubicBezTo>
                    <a:pt x="15" y="120"/>
                    <a:pt x="6" y="152"/>
                    <a:pt x="2" y="168"/>
                  </a:cubicBezTo>
                  <a:cubicBezTo>
                    <a:pt x="2" y="170"/>
                    <a:pt x="1" y="171"/>
                    <a:pt x="1" y="171"/>
                  </a:cubicBezTo>
                  <a:cubicBezTo>
                    <a:pt x="0" y="177"/>
                    <a:pt x="4" y="182"/>
                    <a:pt x="10" y="182"/>
                  </a:cubicBezTo>
                  <a:cubicBezTo>
                    <a:pt x="116" y="182"/>
                    <a:pt x="116" y="182"/>
                    <a:pt x="116" y="182"/>
                  </a:cubicBezTo>
                  <a:cubicBezTo>
                    <a:pt x="122" y="182"/>
                    <a:pt x="126" y="177"/>
                    <a:pt x="124" y="17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8" name="Freeform 89"/>
            <p:cNvSpPr/>
            <p:nvPr/>
          </p:nvSpPr>
          <p:spPr bwMode="auto">
            <a:xfrm>
              <a:off x="6468429" y="1350887"/>
              <a:ext cx="135878" cy="166842"/>
            </a:xfrm>
            <a:custGeom>
              <a:avLst/>
              <a:gdLst>
                <a:gd name="T0" fmla="*/ 147 w 158"/>
                <a:gd name="T1" fmla="*/ 84 h 194"/>
                <a:gd name="T2" fmla="*/ 140 w 158"/>
                <a:gd name="T3" fmla="*/ 85 h 194"/>
                <a:gd name="T4" fmla="*/ 79 w 158"/>
                <a:gd name="T5" fmla="*/ 170 h 194"/>
                <a:gd name="T6" fmla="*/ 78 w 158"/>
                <a:gd name="T7" fmla="*/ 171 h 194"/>
                <a:gd name="T8" fmla="*/ 78 w 158"/>
                <a:gd name="T9" fmla="*/ 171 h 194"/>
                <a:gd name="T10" fmla="*/ 77 w 158"/>
                <a:gd name="T11" fmla="*/ 172 h 194"/>
                <a:gd name="T12" fmla="*/ 30 w 158"/>
                <a:gd name="T13" fmla="*/ 178 h 194"/>
                <a:gd name="T14" fmla="*/ 21 w 158"/>
                <a:gd name="T15" fmla="*/ 130 h 194"/>
                <a:gd name="T16" fmla="*/ 21 w 158"/>
                <a:gd name="T17" fmla="*/ 129 h 194"/>
                <a:gd name="T18" fmla="*/ 97 w 158"/>
                <a:gd name="T19" fmla="*/ 24 h 194"/>
                <a:gd name="T20" fmla="*/ 133 w 158"/>
                <a:gd name="T21" fmla="*/ 18 h 194"/>
                <a:gd name="T22" fmla="*/ 140 w 158"/>
                <a:gd name="T23" fmla="*/ 53 h 194"/>
                <a:gd name="T24" fmla="*/ 77 w 158"/>
                <a:gd name="T25" fmla="*/ 140 h 194"/>
                <a:gd name="T26" fmla="*/ 73 w 158"/>
                <a:gd name="T27" fmla="*/ 147 h 194"/>
                <a:gd name="T28" fmla="*/ 72 w 158"/>
                <a:gd name="T29" fmla="*/ 148 h 194"/>
                <a:gd name="T30" fmla="*/ 72 w 158"/>
                <a:gd name="T31" fmla="*/ 148 h 194"/>
                <a:gd name="T32" fmla="*/ 71 w 158"/>
                <a:gd name="T33" fmla="*/ 149 h 194"/>
                <a:gd name="T34" fmla="*/ 61 w 158"/>
                <a:gd name="T35" fmla="*/ 155 h 194"/>
                <a:gd name="T36" fmla="*/ 49 w 158"/>
                <a:gd name="T37" fmla="*/ 152 h 194"/>
                <a:gd name="T38" fmla="*/ 45 w 158"/>
                <a:gd name="T39" fmla="*/ 130 h 194"/>
                <a:gd name="T40" fmla="*/ 45 w 158"/>
                <a:gd name="T41" fmla="*/ 129 h 194"/>
                <a:gd name="T42" fmla="*/ 98 w 158"/>
                <a:gd name="T43" fmla="*/ 56 h 194"/>
                <a:gd name="T44" fmla="*/ 97 w 158"/>
                <a:gd name="T45" fmla="*/ 49 h 194"/>
                <a:gd name="T46" fmla="*/ 91 w 158"/>
                <a:gd name="T47" fmla="*/ 50 h 194"/>
                <a:gd name="T48" fmla="*/ 38 w 158"/>
                <a:gd name="T49" fmla="*/ 124 h 194"/>
                <a:gd name="T50" fmla="*/ 37 w 158"/>
                <a:gd name="T51" fmla="*/ 125 h 194"/>
                <a:gd name="T52" fmla="*/ 37 w 158"/>
                <a:gd name="T53" fmla="*/ 125 h 194"/>
                <a:gd name="T54" fmla="*/ 43 w 158"/>
                <a:gd name="T55" fmla="*/ 160 h 194"/>
                <a:gd name="T56" fmla="*/ 62 w 158"/>
                <a:gd name="T57" fmla="*/ 164 h 194"/>
                <a:gd name="T58" fmla="*/ 79 w 158"/>
                <a:gd name="T59" fmla="*/ 154 h 194"/>
                <a:gd name="T60" fmla="*/ 79 w 158"/>
                <a:gd name="T61" fmla="*/ 153 h 194"/>
                <a:gd name="T62" fmla="*/ 80 w 158"/>
                <a:gd name="T63" fmla="*/ 153 h 194"/>
                <a:gd name="T64" fmla="*/ 140 w 158"/>
                <a:gd name="T65" fmla="*/ 69 h 194"/>
                <a:gd name="T66" fmla="*/ 147 w 158"/>
                <a:gd name="T67" fmla="*/ 58 h 194"/>
                <a:gd name="T68" fmla="*/ 148 w 158"/>
                <a:gd name="T69" fmla="*/ 58 h 194"/>
                <a:gd name="T70" fmla="*/ 139 w 158"/>
                <a:gd name="T71" fmla="*/ 11 h 194"/>
                <a:gd name="T72" fmla="*/ 90 w 158"/>
                <a:gd name="T73" fmla="*/ 18 h 194"/>
                <a:gd name="T74" fmla="*/ 14 w 158"/>
                <a:gd name="T75" fmla="*/ 124 h 194"/>
                <a:gd name="T76" fmla="*/ 13 w 158"/>
                <a:gd name="T77" fmla="*/ 126 h 194"/>
                <a:gd name="T78" fmla="*/ 24 w 158"/>
                <a:gd name="T79" fmla="*/ 185 h 194"/>
                <a:gd name="T80" fmla="*/ 50 w 158"/>
                <a:gd name="T81" fmla="*/ 194 h 194"/>
                <a:gd name="T82" fmla="*/ 83 w 158"/>
                <a:gd name="T83" fmla="*/ 179 h 194"/>
                <a:gd name="T84" fmla="*/ 84 w 158"/>
                <a:gd name="T85" fmla="*/ 178 h 194"/>
                <a:gd name="T86" fmla="*/ 86 w 158"/>
                <a:gd name="T87" fmla="*/ 175 h 194"/>
                <a:gd name="T88" fmla="*/ 148 w 158"/>
                <a:gd name="T89" fmla="*/ 90 h 194"/>
                <a:gd name="T90" fmla="*/ 147 w 158"/>
                <a:gd name="T91" fmla="*/ 8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8" h="194">
                  <a:moveTo>
                    <a:pt x="147" y="84"/>
                  </a:moveTo>
                  <a:cubicBezTo>
                    <a:pt x="145" y="82"/>
                    <a:pt x="142" y="83"/>
                    <a:pt x="140" y="85"/>
                  </a:cubicBezTo>
                  <a:cubicBezTo>
                    <a:pt x="79" y="170"/>
                    <a:pt x="79" y="170"/>
                    <a:pt x="79" y="170"/>
                  </a:cubicBezTo>
                  <a:cubicBezTo>
                    <a:pt x="78" y="171"/>
                    <a:pt x="78" y="171"/>
                    <a:pt x="78" y="171"/>
                  </a:cubicBezTo>
                  <a:cubicBezTo>
                    <a:pt x="78" y="171"/>
                    <a:pt x="78" y="171"/>
                    <a:pt x="78" y="171"/>
                  </a:cubicBezTo>
                  <a:cubicBezTo>
                    <a:pt x="77" y="172"/>
                    <a:pt x="77" y="172"/>
                    <a:pt x="77" y="172"/>
                  </a:cubicBezTo>
                  <a:cubicBezTo>
                    <a:pt x="66" y="186"/>
                    <a:pt x="45" y="189"/>
                    <a:pt x="30" y="178"/>
                  </a:cubicBezTo>
                  <a:cubicBezTo>
                    <a:pt x="14" y="167"/>
                    <a:pt x="10" y="146"/>
                    <a:pt x="21" y="130"/>
                  </a:cubicBezTo>
                  <a:cubicBezTo>
                    <a:pt x="21" y="129"/>
                    <a:pt x="21" y="129"/>
                    <a:pt x="21" y="129"/>
                  </a:cubicBezTo>
                  <a:cubicBezTo>
                    <a:pt x="97" y="24"/>
                    <a:pt x="97" y="24"/>
                    <a:pt x="97" y="24"/>
                  </a:cubicBezTo>
                  <a:cubicBezTo>
                    <a:pt x="106" y="12"/>
                    <a:pt x="122" y="10"/>
                    <a:pt x="133" y="18"/>
                  </a:cubicBezTo>
                  <a:cubicBezTo>
                    <a:pt x="145" y="26"/>
                    <a:pt x="148" y="42"/>
                    <a:pt x="140" y="53"/>
                  </a:cubicBezTo>
                  <a:cubicBezTo>
                    <a:pt x="138" y="56"/>
                    <a:pt x="92" y="119"/>
                    <a:pt x="77" y="140"/>
                  </a:cubicBezTo>
                  <a:cubicBezTo>
                    <a:pt x="73" y="147"/>
                    <a:pt x="73" y="147"/>
                    <a:pt x="73" y="147"/>
                  </a:cubicBezTo>
                  <a:cubicBezTo>
                    <a:pt x="72" y="148"/>
                    <a:pt x="72" y="148"/>
                    <a:pt x="72" y="148"/>
                  </a:cubicBezTo>
                  <a:cubicBezTo>
                    <a:pt x="72" y="148"/>
                    <a:pt x="72" y="148"/>
                    <a:pt x="72" y="148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69" y="152"/>
                    <a:pt x="65" y="155"/>
                    <a:pt x="61" y="155"/>
                  </a:cubicBezTo>
                  <a:cubicBezTo>
                    <a:pt x="56" y="156"/>
                    <a:pt x="52" y="155"/>
                    <a:pt x="49" y="152"/>
                  </a:cubicBezTo>
                  <a:cubicBezTo>
                    <a:pt x="41" y="147"/>
                    <a:pt x="40" y="137"/>
                    <a:pt x="45" y="130"/>
                  </a:cubicBezTo>
                  <a:cubicBezTo>
                    <a:pt x="45" y="129"/>
                    <a:pt x="45" y="129"/>
                    <a:pt x="45" y="129"/>
                  </a:cubicBezTo>
                  <a:cubicBezTo>
                    <a:pt x="98" y="56"/>
                    <a:pt x="98" y="56"/>
                    <a:pt x="98" y="56"/>
                  </a:cubicBezTo>
                  <a:cubicBezTo>
                    <a:pt x="100" y="54"/>
                    <a:pt x="99" y="51"/>
                    <a:pt x="97" y="49"/>
                  </a:cubicBezTo>
                  <a:cubicBezTo>
                    <a:pt x="95" y="48"/>
                    <a:pt x="92" y="48"/>
                    <a:pt x="91" y="50"/>
                  </a:cubicBezTo>
                  <a:cubicBezTo>
                    <a:pt x="38" y="124"/>
                    <a:pt x="38" y="124"/>
                    <a:pt x="38" y="124"/>
                  </a:cubicBezTo>
                  <a:cubicBezTo>
                    <a:pt x="38" y="124"/>
                    <a:pt x="37" y="125"/>
                    <a:pt x="37" y="125"/>
                  </a:cubicBezTo>
                  <a:cubicBezTo>
                    <a:pt x="37" y="125"/>
                    <a:pt x="37" y="125"/>
                    <a:pt x="37" y="125"/>
                  </a:cubicBezTo>
                  <a:cubicBezTo>
                    <a:pt x="30" y="136"/>
                    <a:pt x="32" y="152"/>
                    <a:pt x="43" y="160"/>
                  </a:cubicBezTo>
                  <a:cubicBezTo>
                    <a:pt x="49" y="164"/>
                    <a:pt x="56" y="165"/>
                    <a:pt x="62" y="164"/>
                  </a:cubicBezTo>
                  <a:cubicBezTo>
                    <a:pt x="69" y="163"/>
                    <a:pt x="75" y="160"/>
                    <a:pt x="79" y="154"/>
                  </a:cubicBezTo>
                  <a:cubicBezTo>
                    <a:pt x="79" y="153"/>
                    <a:pt x="79" y="153"/>
                    <a:pt x="79" y="153"/>
                  </a:cubicBezTo>
                  <a:cubicBezTo>
                    <a:pt x="80" y="153"/>
                    <a:pt x="80" y="153"/>
                    <a:pt x="80" y="153"/>
                  </a:cubicBezTo>
                  <a:cubicBezTo>
                    <a:pt x="140" y="69"/>
                    <a:pt x="140" y="69"/>
                    <a:pt x="140" y="69"/>
                  </a:cubicBezTo>
                  <a:cubicBezTo>
                    <a:pt x="144" y="63"/>
                    <a:pt x="146" y="60"/>
                    <a:pt x="147" y="58"/>
                  </a:cubicBezTo>
                  <a:cubicBezTo>
                    <a:pt x="148" y="58"/>
                    <a:pt x="148" y="58"/>
                    <a:pt x="148" y="58"/>
                  </a:cubicBezTo>
                  <a:cubicBezTo>
                    <a:pt x="158" y="43"/>
                    <a:pt x="154" y="22"/>
                    <a:pt x="139" y="11"/>
                  </a:cubicBezTo>
                  <a:cubicBezTo>
                    <a:pt x="123" y="0"/>
                    <a:pt x="101" y="3"/>
                    <a:pt x="90" y="18"/>
                  </a:cubicBezTo>
                  <a:cubicBezTo>
                    <a:pt x="14" y="124"/>
                    <a:pt x="14" y="124"/>
                    <a:pt x="14" y="124"/>
                  </a:cubicBezTo>
                  <a:cubicBezTo>
                    <a:pt x="13" y="124"/>
                    <a:pt x="13" y="125"/>
                    <a:pt x="13" y="126"/>
                  </a:cubicBezTo>
                  <a:cubicBezTo>
                    <a:pt x="0" y="146"/>
                    <a:pt x="5" y="171"/>
                    <a:pt x="24" y="185"/>
                  </a:cubicBezTo>
                  <a:cubicBezTo>
                    <a:pt x="32" y="191"/>
                    <a:pt x="41" y="194"/>
                    <a:pt x="50" y="194"/>
                  </a:cubicBezTo>
                  <a:cubicBezTo>
                    <a:pt x="62" y="194"/>
                    <a:pt x="75" y="188"/>
                    <a:pt x="83" y="179"/>
                  </a:cubicBezTo>
                  <a:cubicBezTo>
                    <a:pt x="84" y="178"/>
                    <a:pt x="84" y="178"/>
                    <a:pt x="84" y="178"/>
                  </a:cubicBezTo>
                  <a:cubicBezTo>
                    <a:pt x="84" y="178"/>
                    <a:pt x="85" y="177"/>
                    <a:pt x="86" y="175"/>
                  </a:cubicBezTo>
                  <a:cubicBezTo>
                    <a:pt x="148" y="90"/>
                    <a:pt x="148" y="90"/>
                    <a:pt x="148" y="90"/>
                  </a:cubicBezTo>
                  <a:cubicBezTo>
                    <a:pt x="149" y="88"/>
                    <a:pt x="149" y="85"/>
                    <a:pt x="147" y="8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9" name="Freeform 90"/>
            <p:cNvSpPr/>
            <p:nvPr/>
          </p:nvSpPr>
          <p:spPr bwMode="auto">
            <a:xfrm>
              <a:off x="6191937" y="1363637"/>
              <a:ext cx="109285" cy="53550"/>
            </a:xfrm>
            <a:custGeom>
              <a:avLst/>
              <a:gdLst>
                <a:gd name="T0" fmla="*/ 64 w 127"/>
                <a:gd name="T1" fmla="*/ 0 h 62"/>
                <a:gd name="T2" fmla="*/ 0 w 127"/>
                <a:gd name="T3" fmla="*/ 62 h 62"/>
                <a:gd name="T4" fmla="*/ 21 w 127"/>
                <a:gd name="T5" fmla="*/ 62 h 62"/>
                <a:gd name="T6" fmla="*/ 64 w 127"/>
                <a:gd name="T7" fmla="*/ 19 h 62"/>
                <a:gd name="T8" fmla="*/ 106 w 127"/>
                <a:gd name="T9" fmla="*/ 62 h 62"/>
                <a:gd name="T10" fmla="*/ 127 w 127"/>
                <a:gd name="T11" fmla="*/ 62 h 62"/>
                <a:gd name="T12" fmla="*/ 64 w 127"/>
                <a:gd name="T13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7" h="62">
                  <a:moveTo>
                    <a:pt x="64" y="0"/>
                  </a:moveTo>
                  <a:cubicBezTo>
                    <a:pt x="28" y="0"/>
                    <a:pt x="1" y="32"/>
                    <a:pt x="0" y="62"/>
                  </a:cubicBezTo>
                  <a:cubicBezTo>
                    <a:pt x="0" y="62"/>
                    <a:pt x="21" y="62"/>
                    <a:pt x="21" y="62"/>
                  </a:cubicBezTo>
                  <a:cubicBezTo>
                    <a:pt x="22" y="41"/>
                    <a:pt x="40" y="19"/>
                    <a:pt x="64" y="19"/>
                  </a:cubicBezTo>
                  <a:cubicBezTo>
                    <a:pt x="87" y="19"/>
                    <a:pt x="106" y="41"/>
                    <a:pt x="106" y="62"/>
                  </a:cubicBezTo>
                  <a:cubicBezTo>
                    <a:pt x="106" y="62"/>
                    <a:pt x="127" y="62"/>
                    <a:pt x="127" y="62"/>
                  </a:cubicBezTo>
                  <a:cubicBezTo>
                    <a:pt x="126" y="32"/>
                    <a:pt x="99" y="0"/>
                    <a:pt x="64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0" name="Freeform 91"/>
            <p:cNvSpPr>
              <a:spLocks noEditPoints="1"/>
            </p:cNvSpPr>
            <p:nvPr/>
          </p:nvSpPr>
          <p:spPr bwMode="auto">
            <a:xfrm>
              <a:off x="6173723" y="1415366"/>
              <a:ext cx="146442" cy="111835"/>
            </a:xfrm>
            <a:custGeom>
              <a:avLst/>
              <a:gdLst>
                <a:gd name="T0" fmla="*/ 148 w 170"/>
                <a:gd name="T1" fmla="*/ 1 h 130"/>
                <a:gd name="T2" fmla="*/ 40 w 170"/>
                <a:gd name="T3" fmla="*/ 0 h 130"/>
                <a:gd name="T4" fmla="*/ 19 w 170"/>
                <a:gd name="T5" fmla="*/ 1 h 130"/>
                <a:gd name="T6" fmla="*/ 0 w 170"/>
                <a:gd name="T7" fmla="*/ 24 h 130"/>
                <a:gd name="T8" fmla="*/ 0 w 170"/>
                <a:gd name="T9" fmla="*/ 106 h 130"/>
                <a:gd name="T10" fmla="*/ 24 w 170"/>
                <a:gd name="T11" fmla="*/ 130 h 130"/>
                <a:gd name="T12" fmla="*/ 145 w 170"/>
                <a:gd name="T13" fmla="*/ 130 h 130"/>
                <a:gd name="T14" fmla="*/ 170 w 170"/>
                <a:gd name="T15" fmla="*/ 106 h 130"/>
                <a:gd name="T16" fmla="*/ 170 w 170"/>
                <a:gd name="T17" fmla="*/ 24 h 130"/>
                <a:gd name="T18" fmla="*/ 148 w 170"/>
                <a:gd name="T19" fmla="*/ 1 h 130"/>
                <a:gd name="T20" fmla="*/ 91 w 170"/>
                <a:gd name="T21" fmla="*/ 67 h 130"/>
                <a:gd name="T22" fmla="*/ 91 w 170"/>
                <a:gd name="T23" fmla="*/ 89 h 130"/>
                <a:gd name="T24" fmla="*/ 85 w 170"/>
                <a:gd name="T25" fmla="*/ 95 h 130"/>
                <a:gd name="T26" fmla="*/ 79 w 170"/>
                <a:gd name="T27" fmla="*/ 89 h 130"/>
                <a:gd name="T28" fmla="*/ 79 w 170"/>
                <a:gd name="T29" fmla="*/ 67 h 130"/>
                <a:gd name="T30" fmla="*/ 69 w 170"/>
                <a:gd name="T31" fmla="*/ 53 h 130"/>
                <a:gd name="T32" fmla="*/ 85 w 170"/>
                <a:gd name="T33" fmla="*/ 37 h 130"/>
                <a:gd name="T34" fmla="*/ 101 w 170"/>
                <a:gd name="T35" fmla="*/ 53 h 130"/>
                <a:gd name="T36" fmla="*/ 91 w 170"/>
                <a:gd name="T37" fmla="*/ 67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0" h="130">
                  <a:moveTo>
                    <a:pt x="148" y="1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19" y="0"/>
                    <a:pt x="19" y="1"/>
                  </a:cubicBezTo>
                  <a:cubicBezTo>
                    <a:pt x="8" y="3"/>
                    <a:pt x="0" y="13"/>
                    <a:pt x="0" y="24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19"/>
                    <a:pt x="11" y="130"/>
                    <a:pt x="24" y="130"/>
                  </a:cubicBezTo>
                  <a:cubicBezTo>
                    <a:pt x="145" y="130"/>
                    <a:pt x="145" y="130"/>
                    <a:pt x="145" y="130"/>
                  </a:cubicBezTo>
                  <a:cubicBezTo>
                    <a:pt x="159" y="130"/>
                    <a:pt x="170" y="119"/>
                    <a:pt x="170" y="106"/>
                  </a:cubicBezTo>
                  <a:cubicBezTo>
                    <a:pt x="170" y="24"/>
                    <a:pt x="170" y="24"/>
                    <a:pt x="170" y="24"/>
                  </a:cubicBezTo>
                  <a:cubicBezTo>
                    <a:pt x="170" y="12"/>
                    <a:pt x="160" y="2"/>
                    <a:pt x="148" y="1"/>
                  </a:cubicBezTo>
                  <a:close/>
                  <a:moveTo>
                    <a:pt x="91" y="67"/>
                  </a:moveTo>
                  <a:cubicBezTo>
                    <a:pt x="91" y="89"/>
                    <a:pt x="91" y="89"/>
                    <a:pt x="91" y="89"/>
                  </a:cubicBezTo>
                  <a:cubicBezTo>
                    <a:pt x="91" y="92"/>
                    <a:pt x="88" y="95"/>
                    <a:pt x="85" y="95"/>
                  </a:cubicBezTo>
                  <a:cubicBezTo>
                    <a:pt x="82" y="95"/>
                    <a:pt x="79" y="92"/>
                    <a:pt x="79" y="89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3" y="65"/>
                    <a:pt x="69" y="60"/>
                    <a:pt x="69" y="53"/>
                  </a:cubicBezTo>
                  <a:cubicBezTo>
                    <a:pt x="69" y="44"/>
                    <a:pt x="76" y="37"/>
                    <a:pt x="85" y="37"/>
                  </a:cubicBezTo>
                  <a:cubicBezTo>
                    <a:pt x="94" y="37"/>
                    <a:pt x="101" y="44"/>
                    <a:pt x="101" y="53"/>
                  </a:cubicBezTo>
                  <a:cubicBezTo>
                    <a:pt x="101" y="60"/>
                    <a:pt x="96" y="65"/>
                    <a:pt x="91" y="6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1" name="Freeform 92"/>
            <p:cNvSpPr>
              <a:spLocks noEditPoints="1"/>
            </p:cNvSpPr>
            <p:nvPr/>
          </p:nvSpPr>
          <p:spPr bwMode="auto">
            <a:xfrm>
              <a:off x="5968995" y="-872341"/>
              <a:ext cx="149721" cy="200356"/>
            </a:xfrm>
            <a:custGeom>
              <a:avLst/>
              <a:gdLst>
                <a:gd name="T0" fmla="*/ 174 w 174"/>
                <a:gd name="T1" fmla="*/ 75 h 233"/>
                <a:gd name="T2" fmla="*/ 102 w 174"/>
                <a:gd name="T3" fmla="*/ 0 h 233"/>
                <a:gd name="T4" fmla="*/ 102 w 174"/>
                <a:gd name="T5" fmla="*/ 0 h 233"/>
                <a:gd name="T6" fmla="*/ 102 w 174"/>
                <a:gd name="T7" fmla="*/ 0 h 233"/>
                <a:gd name="T8" fmla="*/ 102 w 174"/>
                <a:gd name="T9" fmla="*/ 0 h 233"/>
                <a:gd name="T10" fmla="*/ 102 w 174"/>
                <a:gd name="T11" fmla="*/ 0 h 233"/>
                <a:gd name="T12" fmla="*/ 10 w 174"/>
                <a:gd name="T13" fmla="*/ 0 h 233"/>
                <a:gd name="T14" fmla="*/ 0 w 174"/>
                <a:gd name="T15" fmla="*/ 10 h 233"/>
                <a:gd name="T16" fmla="*/ 0 w 174"/>
                <a:gd name="T17" fmla="*/ 223 h 233"/>
                <a:gd name="T18" fmla="*/ 10 w 174"/>
                <a:gd name="T19" fmla="*/ 233 h 233"/>
                <a:gd name="T20" fmla="*/ 126 w 174"/>
                <a:gd name="T21" fmla="*/ 233 h 233"/>
                <a:gd name="T22" fmla="*/ 126 w 174"/>
                <a:gd name="T23" fmla="*/ 231 h 233"/>
                <a:gd name="T24" fmla="*/ 126 w 174"/>
                <a:gd name="T25" fmla="*/ 198 h 233"/>
                <a:gd name="T26" fmla="*/ 135 w 174"/>
                <a:gd name="T27" fmla="*/ 185 h 233"/>
                <a:gd name="T28" fmla="*/ 165 w 174"/>
                <a:gd name="T29" fmla="*/ 158 h 233"/>
                <a:gd name="T30" fmla="*/ 174 w 174"/>
                <a:gd name="T31" fmla="*/ 160 h 233"/>
                <a:gd name="T32" fmla="*/ 174 w 174"/>
                <a:gd name="T33" fmla="*/ 76 h 233"/>
                <a:gd name="T34" fmla="*/ 174 w 174"/>
                <a:gd name="T35" fmla="*/ 75 h 233"/>
                <a:gd name="T36" fmla="*/ 34 w 174"/>
                <a:gd name="T37" fmla="*/ 36 h 233"/>
                <a:gd name="T38" fmla="*/ 36 w 174"/>
                <a:gd name="T39" fmla="*/ 34 h 233"/>
                <a:gd name="T40" fmla="*/ 80 w 174"/>
                <a:gd name="T41" fmla="*/ 34 h 233"/>
                <a:gd name="T42" fmla="*/ 82 w 174"/>
                <a:gd name="T43" fmla="*/ 36 h 233"/>
                <a:gd name="T44" fmla="*/ 82 w 174"/>
                <a:gd name="T45" fmla="*/ 41 h 233"/>
                <a:gd name="T46" fmla="*/ 80 w 174"/>
                <a:gd name="T47" fmla="*/ 44 h 233"/>
                <a:gd name="T48" fmla="*/ 36 w 174"/>
                <a:gd name="T49" fmla="*/ 44 h 233"/>
                <a:gd name="T50" fmla="*/ 34 w 174"/>
                <a:gd name="T51" fmla="*/ 41 h 233"/>
                <a:gd name="T52" fmla="*/ 34 w 174"/>
                <a:gd name="T53" fmla="*/ 36 h 233"/>
                <a:gd name="T54" fmla="*/ 34 w 174"/>
                <a:gd name="T55" fmla="*/ 76 h 233"/>
                <a:gd name="T56" fmla="*/ 36 w 174"/>
                <a:gd name="T57" fmla="*/ 74 h 233"/>
                <a:gd name="T58" fmla="*/ 80 w 174"/>
                <a:gd name="T59" fmla="*/ 74 h 233"/>
                <a:gd name="T60" fmla="*/ 82 w 174"/>
                <a:gd name="T61" fmla="*/ 76 h 233"/>
                <a:gd name="T62" fmla="*/ 82 w 174"/>
                <a:gd name="T63" fmla="*/ 81 h 233"/>
                <a:gd name="T64" fmla="*/ 80 w 174"/>
                <a:gd name="T65" fmla="*/ 84 h 233"/>
                <a:gd name="T66" fmla="*/ 36 w 174"/>
                <a:gd name="T67" fmla="*/ 84 h 233"/>
                <a:gd name="T68" fmla="*/ 34 w 174"/>
                <a:gd name="T69" fmla="*/ 81 h 233"/>
                <a:gd name="T70" fmla="*/ 34 w 174"/>
                <a:gd name="T71" fmla="*/ 76 h 233"/>
                <a:gd name="T72" fmla="*/ 106 w 174"/>
                <a:gd name="T73" fmla="*/ 205 h 233"/>
                <a:gd name="T74" fmla="*/ 104 w 174"/>
                <a:gd name="T75" fmla="*/ 208 h 233"/>
                <a:gd name="T76" fmla="*/ 36 w 174"/>
                <a:gd name="T77" fmla="*/ 208 h 233"/>
                <a:gd name="T78" fmla="*/ 34 w 174"/>
                <a:gd name="T79" fmla="*/ 205 h 233"/>
                <a:gd name="T80" fmla="*/ 34 w 174"/>
                <a:gd name="T81" fmla="*/ 200 h 233"/>
                <a:gd name="T82" fmla="*/ 36 w 174"/>
                <a:gd name="T83" fmla="*/ 198 h 233"/>
                <a:gd name="T84" fmla="*/ 104 w 174"/>
                <a:gd name="T85" fmla="*/ 198 h 233"/>
                <a:gd name="T86" fmla="*/ 106 w 174"/>
                <a:gd name="T87" fmla="*/ 200 h 233"/>
                <a:gd name="T88" fmla="*/ 106 w 174"/>
                <a:gd name="T89" fmla="*/ 205 h 233"/>
                <a:gd name="T90" fmla="*/ 122 w 174"/>
                <a:gd name="T91" fmla="*/ 161 h 233"/>
                <a:gd name="T92" fmla="*/ 120 w 174"/>
                <a:gd name="T93" fmla="*/ 164 h 233"/>
                <a:gd name="T94" fmla="*/ 36 w 174"/>
                <a:gd name="T95" fmla="*/ 164 h 233"/>
                <a:gd name="T96" fmla="*/ 34 w 174"/>
                <a:gd name="T97" fmla="*/ 161 h 233"/>
                <a:gd name="T98" fmla="*/ 34 w 174"/>
                <a:gd name="T99" fmla="*/ 156 h 233"/>
                <a:gd name="T100" fmla="*/ 36 w 174"/>
                <a:gd name="T101" fmla="*/ 154 h 233"/>
                <a:gd name="T102" fmla="*/ 120 w 174"/>
                <a:gd name="T103" fmla="*/ 154 h 233"/>
                <a:gd name="T104" fmla="*/ 122 w 174"/>
                <a:gd name="T105" fmla="*/ 156 h 233"/>
                <a:gd name="T106" fmla="*/ 122 w 174"/>
                <a:gd name="T107" fmla="*/ 161 h 233"/>
                <a:gd name="T108" fmla="*/ 142 w 174"/>
                <a:gd name="T109" fmla="*/ 121 h 233"/>
                <a:gd name="T110" fmla="*/ 140 w 174"/>
                <a:gd name="T111" fmla="*/ 124 h 233"/>
                <a:gd name="T112" fmla="*/ 36 w 174"/>
                <a:gd name="T113" fmla="*/ 124 h 233"/>
                <a:gd name="T114" fmla="*/ 34 w 174"/>
                <a:gd name="T115" fmla="*/ 121 h 233"/>
                <a:gd name="T116" fmla="*/ 34 w 174"/>
                <a:gd name="T117" fmla="*/ 116 h 233"/>
                <a:gd name="T118" fmla="*/ 36 w 174"/>
                <a:gd name="T119" fmla="*/ 114 h 233"/>
                <a:gd name="T120" fmla="*/ 140 w 174"/>
                <a:gd name="T121" fmla="*/ 114 h 233"/>
                <a:gd name="T122" fmla="*/ 142 w 174"/>
                <a:gd name="T123" fmla="*/ 116 h 233"/>
                <a:gd name="T124" fmla="*/ 142 w 174"/>
                <a:gd name="T125" fmla="*/ 121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4" h="233">
                  <a:moveTo>
                    <a:pt x="174" y="75"/>
                  </a:moveTo>
                  <a:cubicBezTo>
                    <a:pt x="102" y="0"/>
                    <a:pt x="102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223"/>
                    <a:pt x="0" y="223"/>
                    <a:pt x="0" y="223"/>
                  </a:cubicBezTo>
                  <a:cubicBezTo>
                    <a:pt x="0" y="229"/>
                    <a:pt x="5" y="233"/>
                    <a:pt x="10" y="233"/>
                  </a:cubicBezTo>
                  <a:cubicBezTo>
                    <a:pt x="126" y="233"/>
                    <a:pt x="126" y="233"/>
                    <a:pt x="126" y="233"/>
                  </a:cubicBezTo>
                  <a:cubicBezTo>
                    <a:pt x="126" y="233"/>
                    <a:pt x="126" y="232"/>
                    <a:pt x="126" y="231"/>
                  </a:cubicBezTo>
                  <a:cubicBezTo>
                    <a:pt x="126" y="198"/>
                    <a:pt x="126" y="198"/>
                    <a:pt x="126" y="198"/>
                  </a:cubicBezTo>
                  <a:cubicBezTo>
                    <a:pt x="126" y="192"/>
                    <a:pt x="129" y="187"/>
                    <a:pt x="135" y="185"/>
                  </a:cubicBezTo>
                  <a:cubicBezTo>
                    <a:pt x="137" y="172"/>
                    <a:pt x="149" y="158"/>
                    <a:pt x="165" y="158"/>
                  </a:cubicBezTo>
                  <a:cubicBezTo>
                    <a:pt x="168" y="158"/>
                    <a:pt x="171" y="159"/>
                    <a:pt x="174" y="160"/>
                  </a:cubicBezTo>
                  <a:cubicBezTo>
                    <a:pt x="174" y="120"/>
                    <a:pt x="174" y="77"/>
                    <a:pt x="174" y="76"/>
                  </a:cubicBezTo>
                  <a:lnTo>
                    <a:pt x="174" y="75"/>
                  </a:lnTo>
                  <a:close/>
                  <a:moveTo>
                    <a:pt x="34" y="36"/>
                  </a:moveTo>
                  <a:cubicBezTo>
                    <a:pt x="34" y="35"/>
                    <a:pt x="35" y="34"/>
                    <a:pt x="36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2" y="41"/>
                    <a:pt x="82" y="41"/>
                    <a:pt x="82" y="41"/>
                  </a:cubicBezTo>
                  <a:cubicBezTo>
                    <a:pt x="82" y="43"/>
                    <a:pt x="81" y="44"/>
                    <a:pt x="80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5" y="44"/>
                    <a:pt x="34" y="43"/>
                    <a:pt x="34" y="41"/>
                  </a:cubicBezTo>
                  <a:lnTo>
                    <a:pt x="34" y="36"/>
                  </a:lnTo>
                  <a:close/>
                  <a:moveTo>
                    <a:pt x="34" y="76"/>
                  </a:moveTo>
                  <a:cubicBezTo>
                    <a:pt x="34" y="75"/>
                    <a:pt x="35" y="74"/>
                    <a:pt x="36" y="74"/>
                  </a:cubicBezTo>
                  <a:cubicBezTo>
                    <a:pt x="80" y="74"/>
                    <a:pt x="80" y="74"/>
                    <a:pt x="80" y="74"/>
                  </a:cubicBezTo>
                  <a:cubicBezTo>
                    <a:pt x="81" y="74"/>
                    <a:pt x="82" y="75"/>
                    <a:pt x="82" y="76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3"/>
                    <a:pt x="81" y="84"/>
                    <a:pt x="80" y="84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5" y="84"/>
                    <a:pt x="34" y="83"/>
                    <a:pt x="34" y="81"/>
                  </a:cubicBezTo>
                  <a:lnTo>
                    <a:pt x="34" y="76"/>
                  </a:lnTo>
                  <a:close/>
                  <a:moveTo>
                    <a:pt x="106" y="205"/>
                  </a:moveTo>
                  <a:cubicBezTo>
                    <a:pt x="106" y="207"/>
                    <a:pt x="105" y="208"/>
                    <a:pt x="104" y="208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4" y="207"/>
                    <a:pt x="34" y="205"/>
                  </a:cubicBezTo>
                  <a:cubicBezTo>
                    <a:pt x="34" y="200"/>
                    <a:pt x="34" y="200"/>
                    <a:pt x="34" y="200"/>
                  </a:cubicBezTo>
                  <a:cubicBezTo>
                    <a:pt x="34" y="199"/>
                    <a:pt x="35" y="198"/>
                    <a:pt x="36" y="198"/>
                  </a:cubicBezTo>
                  <a:cubicBezTo>
                    <a:pt x="104" y="198"/>
                    <a:pt x="104" y="198"/>
                    <a:pt x="104" y="198"/>
                  </a:cubicBezTo>
                  <a:cubicBezTo>
                    <a:pt x="105" y="198"/>
                    <a:pt x="106" y="199"/>
                    <a:pt x="106" y="200"/>
                  </a:cubicBezTo>
                  <a:lnTo>
                    <a:pt x="106" y="205"/>
                  </a:lnTo>
                  <a:close/>
                  <a:moveTo>
                    <a:pt x="122" y="161"/>
                  </a:moveTo>
                  <a:cubicBezTo>
                    <a:pt x="122" y="163"/>
                    <a:pt x="121" y="164"/>
                    <a:pt x="120" y="164"/>
                  </a:cubicBezTo>
                  <a:cubicBezTo>
                    <a:pt x="36" y="164"/>
                    <a:pt x="36" y="164"/>
                    <a:pt x="36" y="164"/>
                  </a:cubicBezTo>
                  <a:cubicBezTo>
                    <a:pt x="35" y="164"/>
                    <a:pt x="34" y="163"/>
                    <a:pt x="34" y="161"/>
                  </a:cubicBezTo>
                  <a:cubicBezTo>
                    <a:pt x="34" y="156"/>
                    <a:pt x="34" y="156"/>
                    <a:pt x="34" y="156"/>
                  </a:cubicBezTo>
                  <a:cubicBezTo>
                    <a:pt x="34" y="155"/>
                    <a:pt x="35" y="154"/>
                    <a:pt x="36" y="154"/>
                  </a:cubicBezTo>
                  <a:cubicBezTo>
                    <a:pt x="120" y="154"/>
                    <a:pt x="120" y="154"/>
                    <a:pt x="120" y="154"/>
                  </a:cubicBezTo>
                  <a:cubicBezTo>
                    <a:pt x="121" y="154"/>
                    <a:pt x="122" y="155"/>
                    <a:pt x="122" y="156"/>
                  </a:cubicBezTo>
                  <a:lnTo>
                    <a:pt x="122" y="161"/>
                  </a:lnTo>
                  <a:close/>
                  <a:moveTo>
                    <a:pt x="142" y="121"/>
                  </a:moveTo>
                  <a:cubicBezTo>
                    <a:pt x="142" y="123"/>
                    <a:pt x="141" y="124"/>
                    <a:pt x="140" y="124"/>
                  </a:cubicBezTo>
                  <a:cubicBezTo>
                    <a:pt x="36" y="124"/>
                    <a:pt x="36" y="124"/>
                    <a:pt x="36" y="124"/>
                  </a:cubicBezTo>
                  <a:cubicBezTo>
                    <a:pt x="35" y="124"/>
                    <a:pt x="34" y="123"/>
                    <a:pt x="34" y="121"/>
                  </a:cubicBezTo>
                  <a:cubicBezTo>
                    <a:pt x="34" y="116"/>
                    <a:pt x="34" y="116"/>
                    <a:pt x="34" y="116"/>
                  </a:cubicBezTo>
                  <a:cubicBezTo>
                    <a:pt x="34" y="115"/>
                    <a:pt x="35" y="114"/>
                    <a:pt x="36" y="114"/>
                  </a:cubicBezTo>
                  <a:cubicBezTo>
                    <a:pt x="140" y="114"/>
                    <a:pt x="140" y="114"/>
                    <a:pt x="140" y="114"/>
                  </a:cubicBezTo>
                  <a:cubicBezTo>
                    <a:pt x="141" y="114"/>
                    <a:pt x="142" y="115"/>
                    <a:pt x="142" y="116"/>
                  </a:cubicBezTo>
                  <a:lnTo>
                    <a:pt x="142" y="12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2" name="Freeform 93"/>
            <p:cNvSpPr/>
            <p:nvPr/>
          </p:nvSpPr>
          <p:spPr bwMode="auto">
            <a:xfrm>
              <a:off x="6060066" y="-863962"/>
              <a:ext cx="51000" cy="53550"/>
            </a:xfrm>
            <a:custGeom>
              <a:avLst/>
              <a:gdLst>
                <a:gd name="T0" fmla="*/ 0 w 59"/>
                <a:gd name="T1" fmla="*/ 0 h 62"/>
                <a:gd name="T2" fmla="*/ 59 w 59"/>
                <a:gd name="T3" fmla="*/ 62 h 62"/>
                <a:gd name="T4" fmla="*/ 21 w 59"/>
                <a:gd name="T5" fmla="*/ 62 h 62"/>
                <a:gd name="T6" fmla="*/ 0 w 59"/>
                <a:gd name="T7" fmla="*/ 44 h 62"/>
                <a:gd name="T8" fmla="*/ 0 w 59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2">
                  <a:moveTo>
                    <a:pt x="0" y="0"/>
                  </a:moveTo>
                  <a:cubicBezTo>
                    <a:pt x="59" y="62"/>
                    <a:pt x="59" y="62"/>
                    <a:pt x="59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11" y="62"/>
                    <a:pt x="0" y="54"/>
                    <a:pt x="0" y="4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3" name="Freeform 94"/>
            <p:cNvSpPr>
              <a:spLocks noEditPoints="1"/>
            </p:cNvSpPr>
            <p:nvPr/>
          </p:nvSpPr>
          <p:spPr bwMode="auto">
            <a:xfrm>
              <a:off x="6081559" y="-731363"/>
              <a:ext cx="59743" cy="66300"/>
            </a:xfrm>
            <a:custGeom>
              <a:avLst/>
              <a:gdLst>
                <a:gd name="T0" fmla="*/ 60 w 69"/>
                <a:gd name="T1" fmla="*/ 25 h 77"/>
                <a:gd name="T2" fmla="*/ 60 w 69"/>
                <a:gd name="T3" fmla="*/ 25 h 77"/>
                <a:gd name="T4" fmla="*/ 34 w 69"/>
                <a:gd name="T5" fmla="*/ 0 h 77"/>
                <a:gd name="T6" fmla="*/ 9 w 69"/>
                <a:gd name="T7" fmla="*/ 25 h 77"/>
                <a:gd name="T8" fmla="*/ 9 w 69"/>
                <a:gd name="T9" fmla="*/ 25 h 77"/>
                <a:gd name="T10" fmla="*/ 8 w 69"/>
                <a:gd name="T11" fmla="*/ 25 h 77"/>
                <a:gd name="T12" fmla="*/ 0 w 69"/>
                <a:gd name="T13" fmla="*/ 34 h 77"/>
                <a:gd name="T14" fmla="*/ 0 w 69"/>
                <a:gd name="T15" fmla="*/ 67 h 77"/>
                <a:gd name="T16" fmla="*/ 10 w 69"/>
                <a:gd name="T17" fmla="*/ 77 h 77"/>
                <a:gd name="T18" fmla="*/ 59 w 69"/>
                <a:gd name="T19" fmla="*/ 77 h 77"/>
                <a:gd name="T20" fmla="*/ 69 w 69"/>
                <a:gd name="T21" fmla="*/ 67 h 77"/>
                <a:gd name="T22" fmla="*/ 69 w 69"/>
                <a:gd name="T23" fmla="*/ 34 h 77"/>
                <a:gd name="T24" fmla="*/ 60 w 69"/>
                <a:gd name="T25" fmla="*/ 25 h 77"/>
                <a:gd name="T26" fmla="*/ 34 w 69"/>
                <a:gd name="T27" fmla="*/ 8 h 77"/>
                <a:gd name="T28" fmla="*/ 51 w 69"/>
                <a:gd name="T29" fmla="*/ 25 h 77"/>
                <a:gd name="T30" fmla="*/ 17 w 69"/>
                <a:gd name="T31" fmla="*/ 25 h 77"/>
                <a:gd name="T32" fmla="*/ 34 w 69"/>
                <a:gd name="T33" fmla="*/ 8 h 77"/>
                <a:gd name="T34" fmla="*/ 37 w 69"/>
                <a:gd name="T35" fmla="*/ 52 h 77"/>
                <a:gd name="T36" fmla="*/ 37 w 69"/>
                <a:gd name="T37" fmla="*/ 61 h 77"/>
                <a:gd name="T38" fmla="*/ 34 w 69"/>
                <a:gd name="T39" fmla="*/ 63 h 77"/>
                <a:gd name="T40" fmla="*/ 32 w 69"/>
                <a:gd name="T41" fmla="*/ 61 h 77"/>
                <a:gd name="T42" fmla="*/ 32 w 69"/>
                <a:gd name="T43" fmla="*/ 52 h 77"/>
                <a:gd name="T44" fmla="*/ 28 w 69"/>
                <a:gd name="T45" fmla="*/ 46 h 77"/>
                <a:gd name="T46" fmla="*/ 34 w 69"/>
                <a:gd name="T47" fmla="*/ 40 h 77"/>
                <a:gd name="T48" fmla="*/ 41 w 69"/>
                <a:gd name="T49" fmla="*/ 46 h 77"/>
                <a:gd name="T50" fmla="*/ 37 w 69"/>
                <a:gd name="T51" fmla="*/ 5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9" h="77">
                  <a:moveTo>
                    <a:pt x="60" y="25"/>
                  </a:moveTo>
                  <a:cubicBezTo>
                    <a:pt x="60" y="25"/>
                    <a:pt x="60" y="25"/>
                    <a:pt x="60" y="25"/>
                  </a:cubicBezTo>
                  <a:cubicBezTo>
                    <a:pt x="60" y="13"/>
                    <a:pt x="49" y="0"/>
                    <a:pt x="34" y="0"/>
                  </a:cubicBezTo>
                  <a:cubicBezTo>
                    <a:pt x="20" y="0"/>
                    <a:pt x="9" y="13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8" y="25"/>
                    <a:pt x="8" y="25"/>
                  </a:cubicBezTo>
                  <a:cubicBezTo>
                    <a:pt x="4" y="26"/>
                    <a:pt x="0" y="30"/>
                    <a:pt x="0" y="34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73"/>
                    <a:pt x="5" y="77"/>
                    <a:pt x="10" y="77"/>
                  </a:cubicBezTo>
                  <a:cubicBezTo>
                    <a:pt x="59" y="77"/>
                    <a:pt x="59" y="77"/>
                    <a:pt x="59" y="77"/>
                  </a:cubicBezTo>
                  <a:cubicBezTo>
                    <a:pt x="64" y="77"/>
                    <a:pt x="69" y="73"/>
                    <a:pt x="69" y="67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69" y="30"/>
                    <a:pt x="65" y="26"/>
                    <a:pt x="60" y="25"/>
                  </a:cubicBezTo>
                  <a:close/>
                  <a:moveTo>
                    <a:pt x="34" y="8"/>
                  </a:moveTo>
                  <a:cubicBezTo>
                    <a:pt x="44" y="8"/>
                    <a:pt x="51" y="17"/>
                    <a:pt x="51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8" y="17"/>
                    <a:pt x="25" y="8"/>
                    <a:pt x="34" y="8"/>
                  </a:cubicBezTo>
                  <a:close/>
                  <a:moveTo>
                    <a:pt x="37" y="52"/>
                  </a:moveTo>
                  <a:cubicBezTo>
                    <a:pt x="37" y="61"/>
                    <a:pt x="37" y="61"/>
                    <a:pt x="37" y="61"/>
                  </a:cubicBezTo>
                  <a:cubicBezTo>
                    <a:pt x="37" y="62"/>
                    <a:pt x="36" y="63"/>
                    <a:pt x="34" y="63"/>
                  </a:cubicBezTo>
                  <a:cubicBezTo>
                    <a:pt x="33" y="63"/>
                    <a:pt x="32" y="62"/>
                    <a:pt x="32" y="61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0" y="51"/>
                    <a:pt x="28" y="49"/>
                    <a:pt x="28" y="46"/>
                  </a:cubicBezTo>
                  <a:cubicBezTo>
                    <a:pt x="28" y="42"/>
                    <a:pt x="31" y="40"/>
                    <a:pt x="34" y="40"/>
                  </a:cubicBezTo>
                  <a:cubicBezTo>
                    <a:pt x="38" y="40"/>
                    <a:pt x="41" y="42"/>
                    <a:pt x="41" y="46"/>
                  </a:cubicBezTo>
                  <a:cubicBezTo>
                    <a:pt x="41" y="49"/>
                    <a:pt x="39" y="51"/>
                    <a:pt x="37" y="5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4" name="Freeform 95"/>
            <p:cNvSpPr/>
            <p:nvPr/>
          </p:nvSpPr>
          <p:spPr bwMode="auto">
            <a:xfrm>
              <a:off x="5905974" y="1357809"/>
              <a:ext cx="98357" cy="59378"/>
            </a:xfrm>
            <a:custGeom>
              <a:avLst/>
              <a:gdLst>
                <a:gd name="T0" fmla="*/ 110 w 114"/>
                <a:gd name="T1" fmla="*/ 19 h 69"/>
                <a:gd name="T2" fmla="*/ 67 w 114"/>
                <a:gd name="T3" fmla="*/ 0 h 69"/>
                <a:gd name="T4" fmla="*/ 0 w 114"/>
                <a:gd name="T5" fmla="*/ 68 h 69"/>
                <a:gd name="T6" fmla="*/ 22 w 114"/>
                <a:gd name="T7" fmla="*/ 68 h 69"/>
                <a:gd name="T8" fmla="*/ 67 w 114"/>
                <a:gd name="T9" fmla="*/ 21 h 69"/>
                <a:gd name="T10" fmla="*/ 95 w 114"/>
                <a:gd name="T11" fmla="*/ 33 h 69"/>
                <a:gd name="T12" fmla="*/ 110 w 114"/>
                <a:gd name="T13" fmla="*/ 33 h 69"/>
                <a:gd name="T14" fmla="*/ 110 w 114"/>
                <a:gd name="T15" fmla="*/ 1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4" h="69">
                  <a:moveTo>
                    <a:pt x="110" y="19"/>
                  </a:moveTo>
                  <a:cubicBezTo>
                    <a:pt x="98" y="7"/>
                    <a:pt x="83" y="0"/>
                    <a:pt x="67" y="0"/>
                  </a:cubicBezTo>
                  <a:cubicBezTo>
                    <a:pt x="29" y="0"/>
                    <a:pt x="1" y="36"/>
                    <a:pt x="0" y="68"/>
                  </a:cubicBezTo>
                  <a:cubicBezTo>
                    <a:pt x="0" y="69"/>
                    <a:pt x="22" y="68"/>
                    <a:pt x="22" y="68"/>
                  </a:cubicBezTo>
                  <a:cubicBezTo>
                    <a:pt x="23" y="46"/>
                    <a:pt x="42" y="21"/>
                    <a:pt x="67" y="21"/>
                  </a:cubicBezTo>
                  <a:cubicBezTo>
                    <a:pt x="80" y="21"/>
                    <a:pt x="90" y="28"/>
                    <a:pt x="95" y="33"/>
                  </a:cubicBezTo>
                  <a:cubicBezTo>
                    <a:pt x="100" y="37"/>
                    <a:pt x="106" y="37"/>
                    <a:pt x="110" y="33"/>
                  </a:cubicBezTo>
                  <a:cubicBezTo>
                    <a:pt x="114" y="29"/>
                    <a:pt x="114" y="23"/>
                    <a:pt x="110" y="1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5" name="Freeform 96"/>
            <p:cNvSpPr>
              <a:spLocks noEditPoints="1"/>
            </p:cNvSpPr>
            <p:nvPr/>
          </p:nvSpPr>
          <p:spPr bwMode="auto">
            <a:xfrm>
              <a:off x="5890674" y="1415366"/>
              <a:ext cx="146078" cy="111835"/>
            </a:xfrm>
            <a:custGeom>
              <a:avLst/>
              <a:gdLst>
                <a:gd name="T0" fmla="*/ 148 w 170"/>
                <a:gd name="T1" fmla="*/ 1 h 130"/>
                <a:gd name="T2" fmla="*/ 40 w 170"/>
                <a:gd name="T3" fmla="*/ 0 h 130"/>
                <a:gd name="T4" fmla="*/ 19 w 170"/>
                <a:gd name="T5" fmla="*/ 1 h 130"/>
                <a:gd name="T6" fmla="*/ 0 w 170"/>
                <a:gd name="T7" fmla="*/ 24 h 130"/>
                <a:gd name="T8" fmla="*/ 0 w 170"/>
                <a:gd name="T9" fmla="*/ 106 h 130"/>
                <a:gd name="T10" fmla="*/ 24 w 170"/>
                <a:gd name="T11" fmla="*/ 130 h 130"/>
                <a:gd name="T12" fmla="*/ 145 w 170"/>
                <a:gd name="T13" fmla="*/ 130 h 130"/>
                <a:gd name="T14" fmla="*/ 170 w 170"/>
                <a:gd name="T15" fmla="*/ 106 h 130"/>
                <a:gd name="T16" fmla="*/ 170 w 170"/>
                <a:gd name="T17" fmla="*/ 24 h 130"/>
                <a:gd name="T18" fmla="*/ 148 w 170"/>
                <a:gd name="T19" fmla="*/ 1 h 130"/>
                <a:gd name="T20" fmla="*/ 90 w 170"/>
                <a:gd name="T21" fmla="*/ 67 h 130"/>
                <a:gd name="T22" fmla="*/ 90 w 170"/>
                <a:gd name="T23" fmla="*/ 89 h 130"/>
                <a:gd name="T24" fmla="*/ 85 w 170"/>
                <a:gd name="T25" fmla="*/ 95 h 130"/>
                <a:gd name="T26" fmla="*/ 79 w 170"/>
                <a:gd name="T27" fmla="*/ 89 h 130"/>
                <a:gd name="T28" fmla="*/ 79 w 170"/>
                <a:gd name="T29" fmla="*/ 67 h 130"/>
                <a:gd name="T30" fmla="*/ 69 w 170"/>
                <a:gd name="T31" fmla="*/ 53 h 130"/>
                <a:gd name="T32" fmla="*/ 85 w 170"/>
                <a:gd name="T33" fmla="*/ 37 h 130"/>
                <a:gd name="T34" fmla="*/ 101 w 170"/>
                <a:gd name="T35" fmla="*/ 53 h 130"/>
                <a:gd name="T36" fmla="*/ 90 w 170"/>
                <a:gd name="T37" fmla="*/ 67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70" h="130">
                  <a:moveTo>
                    <a:pt x="148" y="1"/>
                  </a:moveTo>
                  <a:cubicBezTo>
                    <a:pt x="40" y="0"/>
                    <a:pt x="40" y="0"/>
                    <a:pt x="40" y="0"/>
                  </a:cubicBezTo>
                  <a:cubicBezTo>
                    <a:pt x="40" y="0"/>
                    <a:pt x="19" y="0"/>
                    <a:pt x="19" y="1"/>
                  </a:cubicBezTo>
                  <a:cubicBezTo>
                    <a:pt x="8" y="3"/>
                    <a:pt x="0" y="13"/>
                    <a:pt x="0" y="24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19"/>
                    <a:pt x="11" y="130"/>
                    <a:pt x="24" y="130"/>
                  </a:cubicBezTo>
                  <a:cubicBezTo>
                    <a:pt x="145" y="130"/>
                    <a:pt x="145" y="130"/>
                    <a:pt x="145" y="130"/>
                  </a:cubicBezTo>
                  <a:cubicBezTo>
                    <a:pt x="159" y="130"/>
                    <a:pt x="170" y="119"/>
                    <a:pt x="170" y="106"/>
                  </a:cubicBezTo>
                  <a:cubicBezTo>
                    <a:pt x="170" y="24"/>
                    <a:pt x="170" y="24"/>
                    <a:pt x="170" y="24"/>
                  </a:cubicBezTo>
                  <a:cubicBezTo>
                    <a:pt x="170" y="12"/>
                    <a:pt x="160" y="2"/>
                    <a:pt x="148" y="1"/>
                  </a:cubicBezTo>
                  <a:close/>
                  <a:moveTo>
                    <a:pt x="90" y="67"/>
                  </a:moveTo>
                  <a:cubicBezTo>
                    <a:pt x="90" y="89"/>
                    <a:pt x="90" y="89"/>
                    <a:pt x="90" y="89"/>
                  </a:cubicBezTo>
                  <a:cubicBezTo>
                    <a:pt x="90" y="92"/>
                    <a:pt x="88" y="95"/>
                    <a:pt x="85" y="95"/>
                  </a:cubicBezTo>
                  <a:cubicBezTo>
                    <a:pt x="81" y="95"/>
                    <a:pt x="79" y="92"/>
                    <a:pt x="79" y="89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3" y="65"/>
                    <a:pt x="69" y="60"/>
                    <a:pt x="69" y="53"/>
                  </a:cubicBezTo>
                  <a:cubicBezTo>
                    <a:pt x="69" y="44"/>
                    <a:pt x="76" y="37"/>
                    <a:pt x="85" y="37"/>
                  </a:cubicBezTo>
                  <a:cubicBezTo>
                    <a:pt x="93" y="37"/>
                    <a:pt x="101" y="44"/>
                    <a:pt x="101" y="53"/>
                  </a:cubicBezTo>
                  <a:cubicBezTo>
                    <a:pt x="101" y="60"/>
                    <a:pt x="96" y="65"/>
                    <a:pt x="90" y="6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6" name="Freeform 97"/>
            <p:cNvSpPr>
              <a:spLocks noEditPoints="1"/>
            </p:cNvSpPr>
            <p:nvPr/>
          </p:nvSpPr>
          <p:spPr bwMode="auto">
            <a:xfrm>
              <a:off x="7323769" y="833603"/>
              <a:ext cx="146078" cy="141707"/>
            </a:xfrm>
            <a:custGeom>
              <a:avLst/>
              <a:gdLst>
                <a:gd name="T0" fmla="*/ 163 w 170"/>
                <a:gd name="T1" fmla="*/ 132 h 165"/>
                <a:gd name="T2" fmla="*/ 143 w 170"/>
                <a:gd name="T3" fmla="*/ 132 h 165"/>
                <a:gd name="T4" fmla="*/ 143 w 170"/>
                <a:gd name="T5" fmla="*/ 32 h 165"/>
                <a:gd name="T6" fmla="*/ 152 w 170"/>
                <a:gd name="T7" fmla="*/ 22 h 165"/>
                <a:gd name="T8" fmla="*/ 152 w 170"/>
                <a:gd name="T9" fmla="*/ 13 h 165"/>
                <a:gd name="T10" fmla="*/ 143 w 170"/>
                <a:gd name="T11" fmla="*/ 13 h 165"/>
                <a:gd name="T12" fmla="*/ 134 w 170"/>
                <a:gd name="T13" fmla="*/ 22 h 165"/>
                <a:gd name="T14" fmla="*/ 34 w 170"/>
                <a:gd name="T15" fmla="*/ 22 h 165"/>
                <a:gd name="T16" fmla="*/ 34 w 170"/>
                <a:gd name="T17" fmla="*/ 7 h 165"/>
                <a:gd name="T18" fmla="*/ 28 w 170"/>
                <a:gd name="T19" fmla="*/ 0 h 165"/>
                <a:gd name="T20" fmla="*/ 21 w 170"/>
                <a:gd name="T21" fmla="*/ 7 h 165"/>
                <a:gd name="T22" fmla="*/ 21 w 170"/>
                <a:gd name="T23" fmla="*/ 22 h 165"/>
                <a:gd name="T24" fmla="*/ 7 w 170"/>
                <a:gd name="T25" fmla="*/ 22 h 165"/>
                <a:gd name="T26" fmla="*/ 0 w 170"/>
                <a:gd name="T27" fmla="*/ 29 h 165"/>
                <a:gd name="T28" fmla="*/ 7 w 170"/>
                <a:gd name="T29" fmla="*/ 35 h 165"/>
                <a:gd name="T30" fmla="*/ 21 w 170"/>
                <a:gd name="T31" fmla="*/ 35 h 165"/>
                <a:gd name="T32" fmla="*/ 21 w 170"/>
                <a:gd name="T33" fmla="*/ 139 h 165"/>
                <a:gd name="T34" fmla="*/ 28 w 170"/>
                <a:gd name="T35" fmla="*/ 146 h 165"/>
                <a:gd name="T36" fmla="*/ 129 w 170"/>
                <a:gd name="T37" fmla="*/ 146 h 165"/>
                <a:gd name="T38" fmla="*/ 129 w 170"/>
                <a:gd name="T39" fmla="*/ 158 h 165"/>
                <a:gd name="T40" fmla="*/ 136 w 170"/>
                <a:gd name="T41" fmla="*/ 165 h 165"/>
                <a:gd name="T42" fmla="*/ 143 w 170"/>
                <a:gd name="T43" fmla="*/ 158 h 165"/>
                <a:gd name="T44" fmla="*/ 143 w 170"/>
                <a:gd name="T45" fmla="*/ 146 h 165"/>
                <a:gd name="T46" fmla="*/ 163 w 170"/>
                <a:gd name="T47" fmla="*/ 146 h 165"/>
                <a:gd name="T48" fmla="*/ 170 w 170"/>
                <a:gd name="T49" fmla="*/ 139 h 165"/>
                <a:gd name="T50" fmla="*/ 163 w 170"/>
                <a:gd name="T51" fmla="*/ 132 h 165"/>
                <a:gd name="T52" fmla="*/ 34 w 170"/>
                <a:gd name="T53" fmla="*/ 35 h 165"/>
                <a:gd name="T54" fmla="*/ 120 w 170"/>
                <a:gd name="T55" fmla="*/ 35 h 165"/>
                <a:gd name="T56" fmla="*/ 34 w 170"/>
                <a:gd name="T57" fmla="*/ 121 h 165"/>
                <a:gd name="T58" fmla="*/ 34 w 170"/>
                <a:gd name="T59" fmla="*/ 35 h 165"/>
                <a:gd name="T60" fmla="*/ 129 w 170"/>
                <a:gd name="T61" fmla="*/ 132 h 165"/>
                <a:gd name="T62" fmla="*/ 43 w 170"/>
                <a:gd name="T63" fmla="*/ 132 h 165"/>
                <a:gd name="T64" fmla="*/ 129 w 170"/>
                <a:gd name="T65" fmla="*/ 46 h 165"/>
                <a:gd name="T66" fmla="*/ 129 w 170"/>
                <a:gd name="T67" fmla="*/ 132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0" h="165">
                  <a:moveTo>
                    <a:pt x="163" y="132"/>
                  </a:moveTo>
                  <a:cubicBezTo>
                    <a:pt x="143" y="132"/>
                    <a:pt x="143" y="132"/>
                    <a:pt x="143" y="132"/>
                  </a:cubicBezTo>
                  <a:cubicBezTo>
                    <a:pt x="143" y="32"/>
                    <a:pt x="143" y="32"/>
                    <a:pt x="143" y="32"/>
                  </a:cubicBezTo>
                  <a:cubicBezTo>
                    <a:pt x="152" y="22"/>
                    <a:pt x="152" y="22"/>
                    <a:pt x="152" y="22"/>
                  </a:cubicBezTo>
                  <a:cubicBezTo>
                    <a:pt x="155" y="20"/>
                    <a:pt x="155" y="15"/>
                    <a:pt x="152" y="13"/>
                  </a:cubicBezTo>
                  <a:cubicBezTo>
                    <a:pt x="150" y="10"/>
                    <a:pt x="145" y="10"/>
                    <a:pt x="143" y="13"/>
                  </a:cubicBezTo>
                  <a:cubicBezTo>
                    <a:pt x="134" y="22"/>
                    <a:pt x="134" y="22"/>
                    <a:pt x="1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3"/>
                    <a:pt x="31" y="0"/>
                    <a:pt x="28" y="0"/>
                  </a:cubicBezTo>
                  <a:cubicBezTo>
                    <a:pt x="24" y="0"/>
                    <a:pt x="21" y="3"/>
                    <a:pt x="21" y="7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3" y="22"/>
                    <a:pt x="0" y="25"/>
                    <a:pt x="0" y="29"/>
                  </a:cubicBezTo>
                  <a:cubicBezTo>
                    <a:pt x="0" y="32"/>
                    <a:pt x="3" y="35"/>
                    <a:pt x="7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139"/>
                    <a:pt x="21" y="139"/>
                    <a:pt x="21" y="139"/>
                  </a:cubicBezTo>
                  <a:cubicBezTo>
                    <a:pt x="21" y="143"/>
                    <a:pt x="24" y="146"/>
                    <a:pt x="28" y="146"/>
                  </a:cubicBezTo>
                  <a:cubicBezTo>
                    <a:pt x="129" y="146"/>
                    <a:pt x="129" y="146"/>
                    <a:pt x="129" y="146"/>
                  </a:cubicBezTo>
                  <a:cubicBezTo>
                    <a:pt x="129" y="158"/>
                    <a:pt x="129" y="158"/>
                    <a:pt x="129" y="158"/>
                  </a:cubicBezTo>
                  <a:cubicBezTo>
                    <a:pt x="129" y="162"/>
                    <a:pt x="133" y="165"/>
                    <a:pt x="136" y="165"/>
                  </a:cubicBezTo>
                  <a:cubicBezTo>
                    <a:pt x="140" y="165"/>
                    <a:pt x="143" y="162"/>
                    <a:pt x="143" y="158"/>
                  </a:cubicBezTo>
                  <a:cubicBezTo>
                    <a:pt x="143" y="146"/>
                    <a:pt x="143" y="146"/>
                    <a:pt x="143" y="146"/>
                  </a:cubicBezTo>
                  <a:cubicBezTo>
                    <a:pt x="163" y="146"/>
                    <a:pt x="163" y="146"/>
                    <a:pt x="163" y="146"/>
                  </a:cubicBezTo>
                  <a:cubicBezTo>
                    <a:pt x="167" y="146"/>
                    <a:pt x="170" y="143"/>
                    <a:pt x="170" y="139"/>
                  </a:cubicBezTo>
                  <a:cubicBezTo>
                    <a:pt x="170" y="135"/>
                    <a:pt x="167" y="132"/>
                    <a:pt x="163" y="132"/>
                  </a:cubicBezTo>
                  <a:close/>
                  <a:moveTo>
                    <a:pt x="34" y="35"/>
                  </a:moveTo>
                  <a:cubicBezTo>
                    <a:pt x="120" y="35"/>
                    <a:pt x="120" y="35"/>
                    <a:pt x="120" y="35"/>
                  </a:cubicBezTo>
                  <a:cubicBezTo>
                    <a:pt x="34" y="121"/>
                    <a:pt x="34" y="121"/>
                    <a:pt x="34" y="121"/>
                  </a:cubicBezTo>
                  <a:lnTo>
                    <a:pt x="34" y="35"/>
                  </a:lnTo>
                  <a:close/>
                  <a:moveTo>
                    <a:pt x="129" y="132"/>
                  </a:moveTo>
                  <a:cubicBezTo>
                    <a:pt x="43" y="132"/>
                    <a:pt x="43" y="132"/>
                    <a:pt x="43" y="132"/>
                  </a:cubicBezTo>
                  <a:cubicBezTo>
                    <a:pt x="129" y="46"/>
                    <a:pt x="129" y="46"/>
                    <a:pt x="129" y="46"/>
                  </a:cubicBezTo>
                  <a:lnTo>
                    <a:pt x="129" y="13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7" name="Freeform 98"/>
            <p:cNvSpPr>
              <a:spLocks noEditPoints="1"/>
            </p:cNvSpPr>
            <p:nvPr/>
          </p:nvSpPr>
          <p:spPr bwMode="auto">
            <a:xfrm>
              <a:off x="7041085" y="827411"/>
              <a:ext cx="147171" cy="147899"/>
            </a:xfrm>
            <a:custGeom>
              <a:avLst/>
              <a:gdLst>
                <a:gd name="T0" fmla="*/ 99 w 171"/>
                <a:gd name="T1" fmla="*/ 67 h 172"/>
                <a:gd name="T2" fmla="*/ 100 w 171"/>
                <a:gd name="T3" fmla="*/ 69 h 172"/>
                <a:gd name="T4" fmla="*/ 102 w 171"/>
                <a:gd name="T5" fmla="*/ 72 h 172"/>
                <a:gd name="T6" fmla="*/ 104 w 171"/>
                <a:gd name="T7" fmla="*/ 73 h 172"/>
                <a:gd name="T8" fmla="*/ 105 w 171"/>
                <a:gd name="T9" fmla="*/ 73 h 172"/>
                <a:gd name="T10" fmla="*/ 107 w 171"/>
                <a:gd name="T11" fmla="*/ 73 h 172"/>
                <a:gd name="T12" fmla="*/ 153 w 171"/>
                <a:gd name="T13" fmla="*/ 73 h 172"/>
                <a:gd name="T14" fmla="*/ 153 w 171"/>
                <a:gd name="T15" fmla="*/ 56 h 172"/>
                <a:gd name="T16" fmla="*/ 168 w 171"/>
                <a:gd name="T17" fmla="*/ 16 h 172"/>
                <a:gd name="T18" fmla="*/ 156 w 171"/>
                <a:gd name="T19" fmla="*/ 4 h 172"/>
                <a:gd name="T20" fmla="*/ 115 w 171"/>
                <a:gd name="T21" fmla="*/ 19 h 172"/>
                <a:gd name="T22" fmla="*/ 98 w 171"/>
                <a:gd name="T23" fmla="*/ 19 h 172"/>
                <a:gd name="T24" fmla="*/ 99 w 171"/>
                <a:gd name="T25" fmla="*/ 67 h 172"/>
                <a:gd name="T26" fmla="*/ 72 w 171"/>
                <a:gd name="T27" fmla="*/ 106 h 172"/>
                <a:gd name="T28" fmla="*/ 72 w 171"/>
                <a:gd name="T29" fmla="*/ 104 h 172"/>
                <a:gd name="T30" fmla="*/ 69 w 171"/>
                <a:gd name="T31" fmla="*/ 101 h 172"/>
                <a:gd name="T32" fmla="*/ 67 w 171"/>
                <a:gd name="T33" fmla="*/ 100 h 172"/>
                <a:gd name="T34" fmla="*/ 66 w 171"/>
                <a:gd name="T35" fmla="*/ 100 h 172"/>
                <a:gd name="T36" fmla="*/ 18 w 171"/>
                <a:gd name="T37" fmla="*/ 100 h 172"/>
                <a:gd name="T38" fmla="*/ 18 w 171"/>
                <a:gd name="T39" fmla="*/ 117 h 172"/>
                <a:gd name="T40" fmla="*/ 3 w 171"/>
                <a:gd name="T41" fmla="*/ 157 h 172"/>
                <a:gd name="T42" fmla="*/ 9 w 171"/>
                <a:gd name="T43" fmla="*/ 172 h 172"/>
                <a:gd name="T44" fmla="*/ 56 w 171"/>
                <a:gd name="T45" fmla="*/ 129 h 172"/>
                <a:gd name="T46" fmla="*/ 64 w 171"/>
                <a:gd name="T47" fmla="*/ 163 h 172"/>
                <a:gd name="T48" fmla="*/ 73 w 171"/>
                <a:gd name="T49" fmla="*/ 108 h 172"/>
                <a:gd name="T50" fmla="*/ 64 w 171"/>
                <a:gd name="T51" fmla="*/ 10 h 172"/>
                <a:gd name="T52" fmla="*/ 56 w 171"/>
                <a:gd name="T53" fmla="*/ 44 h 172"/>
                <a:gd name="T54" fmla="*/ 3 w 171"/>
                <a:gd name="T55" fmla="*/ 4 h 172"/>
                <a:gd name="T56" fmla="*/ 44 w 171"/>
                <a:gd name="T57" fmla="*/ 56 h 172"/>
                <a:gd name="T58" fmla="*/ 10 w 171"/>
                <a:gd name="T59" fmla="*/ 65 h 172"/>
                <a:gd name="T60" fmla="*/ 64 w 171"/>
                <a:gd name="T61" fmla="*/ 73 h 172"/>
                <a:gd name="T62" fmla="*/ 66 w 171"/>
                <a:gd name="T63" fmla="*/ 73 h 172"/>
                <a:gd name="T64" fmla="*/ 67 w 171"/>
                <a:gd name="T65" fmla="*/ 73 h 172"/>
                <a:gd name="T66" fmla="*/ 69 w 171"/>
                <a:gd name="T67" fmla="*/ 72 h 172"/>
                <a:gd name="T68" fmla="*/ 72 w 171"/>
                <a:gd name="T69" fmla="*/ 69 h 172"/>
                <a:gd name="T70" fmla="*/ 72 w 171"/>
                <a:gd name="T71" fmla="*/ 67 h 172"/>
                <a:gd name="T72" fmla="*/ 73 w 171"/>
                <a:gd name="T73" fmla="*/ 65 h 172"/>
                <a:gd name="T74" fmla="*/ 73 w 171"/>
                <a:gd name="T75" fmla="*/ 19 h 172"/>
                <a:gd name="T76" fmla="*/ 127 w 171"/>
                <a:gd name="T77" fmla="*/ 117 h 172"/>
                <a:gd name="T78" fmla="*/ 162 w 171"/>
                <a:gd name="T79" fmla="*/ 108 h 172"/>
                <a:gd name="T80" fmla="*/ 107 w 171"/>
                <a:gd name="T81" fmla="*/ 100 h 172"/>
                <a:gd name="T82" fmla="*/ 105 w 171"/>
                <a:gd name="T83" fmla="*/ 100 h 172"/>
                <a:gd name="T84" fmla="*/ 103 w 171"/>
                <a:gd name="T85" fmla="*/ 101 h 172"/>
                <a:gd name="T86" fmla="*/ 100 w 171"/>
                <a:gd name="T87" fmla="*/ 103 h 172"/>
                <a:gd name="T88" fmla="*/ 99 w 171"/>
                <a:gd name="T89" fmla="*/ 105 h 172"/>
                <a:gd name="T90" fmla="*/ 99 w 171"/>
                <a:gd name="T91" fmla="*/ 106 h 172"/>
                <a:gd name="T92" fmla="*/ 98 w 171"/>
                <a:gd name="T93" fmla="*/ 154 h 172"/>
                <a:gd name="T94" fmla="*/ 115 w 171"/>
                <a:gd name="T95" fmla="*/ 154 h 172"/>
                <a:gd name="T96" fmla="*/ 156 w 171"/>
                <a:gd name="T97" fmla="*/ 169 h 172"/>
                <a:gd name="T98" fmla="*/ 168 w 171"/>
                <a:gd name="T99" fmla="*/ 169 h 172"/>
                <a:gd name="T100" fmla="*/ 127 w 171"/>
                <a:gd name="T101" fmla="*/ 117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1" h="172">
                  <a:moveTo>
                    <a:pt x="99" y="67"/>
                  </a:moveTo>
                  <a:cubicBezTo>
                    <a:pt x="99" y="67"/>
                    <a:pt x="99" y="67"/>
                    <a:pt x="99" y="67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00" y="69"/>
                    <a:pt x="100" y="69"/>
                    <a:pt x="100" y="69"/>
                  </a:cubicBezTo>
                  <a:cubicBezTo>
                    <a:pt x="100" y="70"/>
                    <a:pt x="100" y="70"/>
                    <a:pt x="100" y="70"/>
                  </a:cubicBezTo>
                  <a:cubicBezTo>
                    <a:pt x="100" y="71"/>
                    <a:pt x="101" y="71"/>
                    <a:pt x="102" y="72"/>
                  </a:cubicBezTo>
                  <a:cubicBezTo>
                    <a:pt x="103" y="72"/>
                    <a:pt x="103" y="72"/>
                    <a:pt x="103" y="72"/>
                  </a:cubicBezTo>
                  <a:cubicBezTo>
                    <a:pt x="104" y="73"/>
                    <a:pt x="104" y="73"/>
                    <a:pt x="104" y="73"/>
                  </a:cubicBezTo>
                  <a:cubicBezTo>
                    <a:pt x="104" y="73"/>
                    <a:pt x="104" y="73"/>
                    <a:pt x="104" y="73"/>
                  </a:cubicBezTo>
                  <a:cubicBezTo>
                    <a:pt x="105" y="73"/>
                    <a:pt x="105" y="73"/>
                    <a:pt x="105" y="73"/>
                  </a:cubicBezTo>
                  <a:cubicBezTo>
                    <a:pt x="106" y="73"/>
                    <a:pt x="106" y="73"/>
                    <a:pt x="107" y="73"/>
                  </a:cubicBezTo>
                  <a:cubicBezTo>
                    <a:pt x="107" y="73"/>
                    <a:pt x="107" y="73"/>
                    <a:pt x="107" y="73"/>
                  </a:cubicBezTo>
                  <a:cubicBezTo>
                    <a:pt x="153" y="73"/>
                    <a:pt x="153" y="73"/>
                    <a:pt x="153" y="73"/>
                  </a:cubicBezTo>
                  <a:cubicBezTo>
                    <a:pt x="153" y="73"/>
                    <a:pt x="153" y="73"/>
                    <a:pt x="153" y="73"/>
                  </a:cubicBezTo>
                  <a:cubicBezTo>
                    <a:pt x="158" y="73"/>
                    <a:pt x="162" y="70"/>
                    <a:pt x="162" y="65"/>
                  </a:cubicBezTo>
                  <a:cubicBezTo>
                    <a:pt x="162" y="60"/>
                    <a:pt x="158" y="56"/>
                    <a:pt x="153" y="56"/>
                  </a:cubicBezTo>
                  <a:cubicBezTo>
                    <a:pt x="127" y="56"/>
                    <a:pt x="127" y="56"/>
                    <a:pt x="127" y="56"/>
                  </a:cubicBezTo>
                  <a:cubicBezTo>
                    <a:pt x="168" y="16"/>
                    <a:pt x="168" y="16"/>
                    <a:pt x="168" y="16"/>
                  </a:cubicBezTo>
                  <a:cubicBezTo>
                    <a:pt x="171" y="13"/>
                    <a:pt x="171" y="7"/>
                    <a:pt x="168" y="4"/>
                  </a:cubicBezTo>
                  <a:cubicBezTo>
                    <a:pt x="165" y="0"/>
                    <a:pt x="159" y="0"/>
                    <a:pt x="156" y="4"/>
                  </a:cubicBezTo>
                  <a:cubicBezTo>
                    <a:pt x="115" y="44"/>
                    <a:pt x="115" y="44"/>
                    <a:pt x="115" y="44"/>
                  </a:cubicBezTo>
                  <a:cubicBezTo>
                    <a:pt x="115" y="19"/>
                    <a:pt x="115" y="19"/>
                    <a:pt x="115" y="19"/>
                  </a:cubicBezTo>
                  <a:cubicBezTo>
                    <a:pt x="115" y="14"/>
                    <a:pt x="112" y="10"/>
                    <a:pt x="107" y="10"/>
                  </a:cubicBezTo>
                  <a:cubicBezTo>
                    <a:pt x="102" y="10"/>
                    <a:pt x="98" y="14"/>
                    <a:pt x="98" y="19"/>
                  </a:cubicBezTo>
                  <a:cubicBezTo>
                    <a:pt x="98" y="65"/>
                    <a:pt x="98" y="65"/>
                    <a:pt x="98" y="65"/>
                  </a:cubicBezTo>
                  <a:cubicBezTo>
                    <a:pt x="98" y="66"/>
                    <a:pt x="98" y="66"/>
                    <a:pt x="99" y="67"/>
                  </a:cubicBezTo>
                  <a:close/>
                  <a:moveTo>
                    <a:pt x="72" y="106"/>
                  </a:moveTo>
                  <a:cubicBezTo>
                    <a:pt x="72" y="106"/>
                    <a:pt x="72" y="106"/>
                    <a:pt x="72" y="106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72" y="104"/>
                    <a:pt x="72" y="104"/>
                    <a:pt x="72" y="104"/>
                  </a:cubicBezTo>
                  <a:cubicBezTo>
                    <a:pt x="71" y="103"/>
                    <a:pt x="71" y="103"/>
                    <a:pt x="71" y="103"/>
                  </a:cubicBezTo>
                  <a:cubicBezTo>
                    <a:pt x="71" y="102"/>
                    <a:pt x="70" y="102"/>
                    <a:pt x="69" y="101"/>
                  </a:cubicBezTo>
                  <a:cubicBezTo>
                    <a:pt x="68" y="101"/>
                    <a:pt x="68" y="101"/>
                    <a:pt x="68" y="101"/>
                  </a:cubicBezTo>
                  <a:cubicBezTo>
                    <a:pt x="67" y="100"/>
                    <a:pt x="67" y="100"/>
                    <a:pt x="67" y="100"/>
                  </a:cubicBezTo>
                  <a:cubicBezTo>
                    <a:pt x="67" y="100"/>
                    <a:pt x="67" y="100"/>
                    <a:pt x="67" y="100"/>
                  </a:cubicBezTo>
                  <a:cubicBezTo>
                    <a:pt x="66" y="100"/>
                    <a:pt x="66" y="100"/>
                    <a:pt x="66" y="100"/>
                  </a:cubicBezTo>
                  <a:cubicBezTo>
                    <a:pt x="65" y="100"/>
                    <a:pt x="65" y="100"/>
                    <a:pt x="64" y="100"/>
                  </a:cubicBezTo>
                  <a:cubicBezTo>
                    <a:pt x="18" y="100"/>
                    <a:pt x="18" y="100"/>
                    <a:pt x="18" y="100"/>
                  </a:cubicBezTo>
                  <a:cubicBezTo>
                    <a:pt x="13" y="100"/>
                    <a:pt x="10" y="103"/>
                    <a:pt x="10" y="108"/>
                  </a:cubicBezTo>
                  <a:cubicBezTo>
                    <a:pt x="10" y="113"/>
                    <a:pt x="13" y="117"/>
                    <a:pt x="18" y="117"/>
                  </a:cubicBezTo>
                  <a:cubicBezTo>
                    <a:pt x="44" y="117"/>
                    <a:pt x="44" y="117"/>
                    <a:pt x="44" y="117"/>
                  </a:cubicBezTo>
                  <a:cubicBezTo>
                    <a:pt x="3" y="157"/>
                    <a:pt x="3" y="157"/>
                    <a:pt x="3" y="157"/>
                  </a:cubicBezTo>
                  <a:cubicBezTo>
                    <a:pt x="0" y="160"/>
                    <a:pt x="0" y="166"/>
                    <a:pt x="3" y="169"/>
                  </a:cubicBezTo>
                  <a:cubicBezTo>
                    <a:pt x="5" y="171"/>
                    <a:pt x="7" y="172"/>
                    <a:pt x="9" y="172"/>
                  </a:cubicBezTo>
                  <a:cubicBezTo>
                    <a:pt x="11" y="172"/>
                    <a:pt x="13" y="171"/>
                    <a:pt x="15" y="169"/>
                  </a:cubicBezTo>
                  <a:cubicBezTo>
                    <a:pt x="56" y="129"/>
                    <a:pt x="56" y="129"/>
                    <a:pt x="56" y="129"/>
                  </a:cubicBezTo>
                  <a:cubicBezTo>
                    <a:pt x="56" y="154"/>
                    <a:pt x="56" y="154"/>
                    <a:pt x="56" y="154"/>
                  </a:cubicBezTo>
                  <a:cubicBezTo>
                    <a:pt x="56" y="159"/>
                    <a:pt x="59" y="163"/>
                    <a:pt x="64" y="163"/>
                  </a:cubicBezTo>
                  <a:cubicBezTo>
                    <a:pt x="69" y="163"/>
                    <a:pt x="73" y="159"/>
                    <a:pt x="73" y="154"/>
                  </a:cubicBezTo>
                  <a:cubicBezTo>
                    <a:pt x="73" y="108"/>
                    <a:pt x="73" y="108"/>
                    <a:pt x="73" y="108"/>
                  </a:cubicBezTo>
                  <a:cubicBezTo>
                    <a:pt x="73" y="107"/>
                    <a:pt x="73" y="107"/>
                    <a:pt x="72" y="106"/>
                  </a:cubicBezTo>
                  <a:close/>
                  <a:moveTo>
                    <a:pt x="64" y="10"/>
                  </a:moveTo>
                  <a:cubicBezTo>
                    <a:pt x="59" y="10"/>
                    <a:pt x="56" y="14"/>
                    <a:pt x="56" y="19"/>
                  </a:cubicBezTo>
                  <a:cubicBezTo>
                    <a:pt x="56" y="44"/>
                    <a:pt x="56" y="44"/>
                    <a:pt x="56" y="4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2" y="0"/>
                    <a:pt x="6" y="0"/>
                    <a:pt x="3" y="4"/>
                  </a:cubicBezTo>
                  <a:cubicBezTo>
                    <a:pt x="0" y="7"/>
                    <a:pt x="0" y="13"/>
                    <a:pt x="3" y="1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3" y="56"/>
                    <a:pt x="10" y="60"/>
                    <a:pt x="10" y="65"/>
                  </a:cubicBezTo>
                  <a:cubicBezTo>
                    <a:pt x="10" y="70"/>
                    <a:pt x="13" y="73"/>
                    <a:pt x="18" y="73"/>
                  </a:cubicBezTo>
                  <a:cubicBezTo>
                    <a:pt x="64" y="73"/>
                    <a:pt x="64" y="73"/>
                    <a:pt x="64" y="73"/>
                  </a:cubicBezTo>
                  <a:cubicBezTo>
                    <a:pt x="64" y="73"/>
                    <a:pt x="64" y="73"/>
                    <a:pt x="64" y="73"/>
                  </a:cubicBezTo>
                  <a:cubicBezTo>
                    <a:pt x="65" y="73"/>
                    <a:pt x="65" y="73"/>
                    <a:pt x="66" y="73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68" y="72"/>
                    <a:pt x="68" y="72"/>
                    <a:pt x="68" y="72"/>
                  </a:cubicBezTo>
                  <a:cubicBezTo>
                    <a:pt x="69" y="72"/>
                    <a:pt x="69" y="72"/>
                    <a:pt x="69" y="72"/>
                  </a:cubicBezTo>
                  <a:cubicBezTo>
                    <a:pt x="70" y="71"/>
                    <a:pt x="71" y="71"/>
                    <a:pt x="71" y="70"/>
                  </a:cubicBezTo>
                  <a:cubicBezTo>
                    <a:pt x="72" y="69"/>
                    <a:pt x="72" y="69"/>
                    <a:pt x="72" y="69"/>
                  </a:cubicBezTo>
                  <a:cubicBezTo>
                    <a:pt x="72" y="68"/>
                    <a:pt x="72" y="68"/>
                    <a:pt x="72" y="68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6"/>
                    <a:pt x="73" y="66"/>
                    <a:pt x="73" y="65"/>
                  </a:cubicBezTo>
                  <a:cubicBezTo>
                    <a:pt x="73" y="65"/>
                    <a:pt x="73" y="65"/>
                    <a:pt x="73" y="65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4"/>
                    <a:pt x="69" y="10"/>
                    <a:pt x="64" y="10"/>
                  </a:cubicBezTo>
                  <a:close/>
                  <a:moveTo>
                    <a:pt x="127" y="117"/>
                  </a:moveTo>
                  <a:cubicBezTo>
                    <a:pt x="153" y="117"/>
                    <a:pt x="153" y="117"/>
                    <a:pt x="153" y="117"/>
                  </a:cubicBezTo>
                  <a:cubicBezTo>
                    <a:pt x="158" y="117"/>
                    <a:pt x="162" y="113"/>
                    <a:pt x="162" y="108"/>
                  </a:cubicBezTo>
                  <a:cubicBezTo>
                    <a:pt x="162" y="103"/>
                    <a:pt x="158" y="100"/>
                    <a:pt x="153" y="100"/>
                  </a:cubicBezTo>
                  <a:cubicBezTo>
                    <a:pt x="107" y="100"/>
                    <a:pt x="107" y="100"/>
                    <a:pt x="107" y="100"/>
                  </a:cubicBezTo>
                  <a:cubicBezTo>
                    <a:pt x="106" y="100"/>
                    <a:pt x="106" y="100"/>
                    <a:pt x="105" y="100"/>
                  </a:cubicBezTo>
                  <a:cubicBezTo>
                    <a:pt x="105" y="100"/>
                    <a:pt x="105" y="100"/>
                    <a:pt x="105" y="100"/>
                  </a:cubicBezTo>
                  <a:cubicBezTo>
                    <a:pt x="104" y="100"/>
                    <a:pt x="104" y="100"/>
                    <a:pt x="104" y="100"/>
                  </a:cubicBezTo>
                  <a:cubicBezTo>
                    <a:pt x="103" y="101"/>
                    <a:pt x="103" y="101"/>
                    <a:pt x="103" y="101"/>
                  </a:cubicBezTo>
                  <a:cubicBezTo>
                    <a:pt x="102" y="101"/>
                    <a:pt x="102" y="101"/>
                    <a:pt x="102" y="101"/>
                  </a:cubicBezTo>
                  <a:cubicBezTo>
                    <a:pt x="101" y="102"/>
                    <a:pt x="100" y="102"/>
                    <a:pt x="100" y="103"/>
                  </a:cubicBezTo>
                  <a:cubicBezTo>
                    <a:pt x="100" y="104"/>
                    <a:pt x="100" y="104"/>
                    <a:pt x="100" y="104"/>
                  </a:cubicBezTo>
                  <a:cubicBezTo>
                    <a:pt x="99" y="105"/>
                    <a:pt x="99" y="105"/>
                    <a:pt x="99" y="105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8" y="107"/>
                    <a:pt x="98" y="107"/>
                    <a:pt x="98" y="108"/>
                  </a:cubicBezTo>
                  <a:cubicBezTo>
                    <a:pt x="98" y="154"/>
                    <a:pt x="98" y="154"/>
                    <a:pt x="98" y="154"/>
                  </a:cubicBezTo>
                  <a:cubicBezTo>
                    <a:pt x="98" y="159"/>
                    <a:pt x="102" y="163"/>
                    <a:pt x="107" y="163"/>
                  </a:cubicBezTo>
                  <a:cubicBezTo>
                    <a:pt x="112" y="163"/>
                    <a:pt x="115" y="159"/>
                    <a:pt x="115" y="154"/>
                  </a:cubicBezTo>
                  <a:cubicBezTo>
                    <a:pt x="115" y="129"/>
                    <a:pt x="115" y="129"/>
                    <a:pt x="115" y="129"/>
                  </a:cubicBezTo>
                  <a:cubicBezTo>
                    <a:pt x="156" y="169"/>
                    <a:pt x="156" y="169"/>
                    <a:pt x="156" y="169"/>
                  </a:cubicBezTo>
                  <a:cubicBezTo>
                    <a:pt x="158" y="171"/>
                    <a:pt x="160" y="172"/>
                    <a:pt x="162" y="172"/>
                  </a:cubicBezTo>
                  <a:cubicBezTo>
                    <a:pt x="164" y="172"/>
                    <a:pt x="166" y="171"/>
                    <a:pt x="168" y="169"/>
                  </a:cubicBezTo>
                  <a:cubicBezTo>
                    <a:pt x="171" y="166"/>
                    <a:pt x="171" y="160"/>
                    <a:pt x="168" y="157"/>
                  </a:cubicBezTo>
                  <a:lnTo>
                    <a:pt x="127" y="117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8" name="Freeform 99"/>
            <p:cNvSpPr>
              <a:spLocks noEditPoints="1"/>
            </p:cNvSpPr>
            <p:nvPr/>
          </p:nvSpPr>
          <p:spPr bwMode="auto">
            <a:xfrm>
              <a:off x="6762043" y="829232"/>
              <a:ext cx="146442" cy="146078"/>
            </a:xfrm>
            <a:custGeom>
              <a:avLst/>
              <a:gdLst>
                <a:gd name="T0" fmla="*/ 21 w 170"/>
                <a:gd name="T1" fmla="*/ 134 h 170"/>
                <a:gd name="T2" fmla="*/ 10 w 170"/>
                <a:gd name="T3" fmla="*/ 100 h 170"/>
                <a:gd name="T4" fmla="*/ 0 w 170"/>
                <a:gd name="T5" fmla="*/ 159 h 170"/>
                <a:gd name="T6" fmla="*/ 0 w 170"/>
                <a:gd name="T7" fmla="*/ 162 h 170"/>
                <a:gd name="T8" fmla="*/ 1 w 170"/>
                <a:gd name="T9" fmla="*/ 164 h 170"/>
                <a:gd name="T10" fmla="*/ 5 w 170"/>
                <a:gd name="T11" fmla="*/ 168 h 170"/>
                <a:gd name="T12" fmla="*/ 6 w 170"/>
                <a:gd name="T13" fmla="*/ 169 h 170"/>
                <a:gd name="T14" fmla="*/ 8 w 170"/>
                <a:gd name="T15" fmla="*/ 169 h 170"/>
                <a:gd name="T16" fmla="*/ 59 w 170"/>
                <a:gd name="T17" fmla="*/ 170 h 170"/>
                <a:gd name="T18" fmla="*/ 59 w 170"/>
                <a:gd name="T19" fmla="*/ 149 h 170"/>
                <a:gd name="T20" fmla="*/ 76 w 170"/>
                <a:gd name="T21" fmla="*/ 109 h 170"/>
                <a:gd name="T22" fmla="*/ 61 w 170"/>
                <a:gd name="T23" fmla="*/ 94 h 170"/>
                <a:gd name="T24" fmla="*/ 21 w 170"/>
                <a:gd name="T25" fmla="*/ 58 h 170"/>
                <a:gd name="T26" fmla="*/ 61 w 170"/>
                <a:gd name="T27" fmla="*/ 75 h 170"/>
                <a:gd name="T28" fmla="*/ 76 w 170"/>
                <a:gd name="T29" fmla="*/ 75 h 170"/>
                <a:gd name="T30" fmla="*/ 36 w 170"/>
                <a:gd name="T31" fmla="*/ 21 h 170"/>
                <a:gd name="T32" fmla="*/ 69 w 170"/>
                <a:gd name="T33" fmla="*/ 10 h 170"/>
                <a:gd name="T34" fmla="*/ 10 w 170"/>
                <a:gd name="T35" fmla="*/ 0 h 170"/>
                <a:gd name="T36" fmla="*/ 7 w 170"/>
                <a:gd name="T37" fmla="*/ 0 h 170"/>
                <a:gd name="T38" fmla="*/ 5 w 170"/>
                <a:gd name="T39" fmla="*/ 1 h 170"/>
                <a:gd name="T40" fmla="*/ 2 w 170"/>
                <a:gd name="T41" fmla="*/ 4 h 170"/>
                <a:gd name="T42" fmla="*/ 1 w 170"/>
                <a:gd name="T43" fmla="*/ 6 h 170"/>
                <a:gd name="T44" fmla="*/ 0 w 170"/>
                <a:gd name="T45" fmla="*/ 8 h 170"/>
                <a:gd name="T46" fmla="*/ 0 w 170"/>
                <a:gd name="T47" fmla="*/ 58 h 170"/>
                <a:gd name="T48" fmla="*/ 102 w 170"/>
                <a:gd name="T49" fmla="*/ 78 h 170"/>
                <a:gd name="T50" fmla="*/ 149 w 170"/>
                <a:gd name="T51" fmla="*/ 35 h 170"/>
                <a:gd name="T52" fmla="*/ 160 w 170"/>
                <a:gd name="T53" fmla="*/ 69 h 170"/>
                <a:gd name="T54" fmla="*/ 170 w 170"/>
                <a:gd name="T55" fmla="*/ 10 h 170"/>
                <a:gd name="T56" fmla="*/ 170 w 170"/>
                <a:gd name="T57" fmla="*/ 7 h 170"/>
                <a:gd name="T58" fmla="*/ 169 w 170"/>
                <a:gd name="T59" fmla="*/ 5 h 170"/>
                <a:gd name="T60" fmla="*/ 165 w 170"/>
                <a:gd name="T61" fmla="*/ 1 h 170"/>
                <a:gd name="T62" fmla="*/ 164 w 170"/>
                <a:gd name="T63" fmla="*/ 0 h 170"/>
                <a:gd name="T64" fmla="*/ 162 w 170"/>
                <a:gd name="T65" fmla="*/ 0 h 170"/>
                <a:gd name="T66" fmla="*/ 111 w 170"/>
                <a:gd name="T67" fmla="*/ 0 h 170"/>
                <a:gd name="T68" fmla="*/ 111 w 170"/>
                <a:gd name="T69" fmla="*/ 21 h 170"/>
                <a:gd name="T70" fmla="*/ 94 w 170"/>
                <a:gd name="T71" fmla="*/ 61 h 170"/>
                <a:gd name="T72" fmla="*/ 102 w 170"/>
                <a:gd name="T73" fmla="*/ 78 h 170"/>
                <a:gd name="T74" fmla="*/ 149 w 170"/>
                <a:gd name="T75" fmla="*/ 112 h 170"/>
                <a:gd name="T76" fmla="*/ 110 w 170"/>
                <a:gd name="T77" fmla="*/ 95 h 170"/>
                <a:gd name="T78" fmla="*/ 95 w 170"/>
                <a:gd name="T79" fmla="*/ 95 h 170"/>
                <a:gd name="T80" fmla="*/ 135 w 170"/>
                <a:gd name="T81" fmla="*/ 149 h 170"/>
                <a:gd name="T82" fmla="*/ 102 w 170"/>
                <a:gd name="T83" fmla="*/ 159 h 170"/>
                <a:gd name="T84" fmla="*/ 160 w 170"/>
                <a:gd name="T85" fmla="*/ 170 h 170"/>
                <a:gd name="T86" fmla="*/ 163 w 170"/>
                <a:gd name="T87" fmla="*/ 169 h 170"/>
                <a:gd name="T88" fmla="*/ 165 w 170"/>
                <a:gd name="T89" fmla="*/ 168 h 170"/>
                <a:gd name="T90" fmla="*/ 168 w 170"/>
                <a:gd name="T91" fmla="*/ 165 h 170"/>
                <a:gd name="T92" fmla="*/ 169 w 170"/>
                <a:gd name="T93" fmla="*/ 163 h 170"/>
                <a:gd name="T94" fmla="*/ 170 w 170"/>
                <a:gd name="T95" fmla="*/ 161 h 170"/>
                <a:gd name="T96" fmla="*/ 170 w 170"/>
                <a:gd name="T97" fmla="*/ 112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0" h="170">
                  <a:moveTo>
                    <a:pt x="61" y="94"/>
                  </a:moveTo>
                  <a:cubicBezTo>
                    <a:pt x="21" y="134"/>
                    <a:pt x="21" y="134"/>
                    <a:pt x="21" y="134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05"/>
                    <a:pt x="16" y="100"/>
                    <a:pt x="10" y="100"/>
                  </a:cubicBezTo>
                  <a:cubicBezTo>
                    <a:pt x="5" y="100"/>
                    <a:pt x="0" y="105"/>
                    <a:pt x="0" y="111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0" y="160"/>
                    <a:pt x="0" y="161"/>
                    <a:pt x="0" y="161"/>
                  </a:cubicBezTo>
                  <a:cubicBezTo>
                    <a:pt x="0" y="162"/>
                    <a:pt x="0" y="162"/>
                    <a:pt x="0" y="162"/>
                  </a:cubicBezTo>
                  <a:cubicBezTo>
                    <a:pt x="1" y="163"/>
                    <a:pt x="1" y="163"/>
                    <a:pt x="1" y="163"/>
                  </a:cubicBezTo>
                  <a:cubicBezTo>
                    <a:pt x="1" y="164"/>
                    <a:pt x="1" y="164"/>
                    <a:pt x="1" y="164"/>
                  </a:cubicBezTo>
                  <a:cubicBezTo>
                    <a:pt x="2" y="165"/>
                    <a:pt x="2" y="165"/>
                    <a:pt x="2" y="165"/>
                  </a:cubicBezTo>
                  <a:cubicBezTo>
                    <a:pt x="2" y="166"/>
                    <a:pt x="3" y="167"/>
                    <a:pt x="5" y="168"/>
                  </a:cubicBezTo>
                  <a:cubicBezTo>
                    <a:pt x="5" y="168"/>
                    <a:pt x="5" y="168"/>
                    <a:pt x="5" y="168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7" y="169"/>
                    <a:pt x="7" y="169"/>
                    <a:pt x="7" y="169"/>
                  </a:cubicBezTo>
                  <a:cubicBezTo>
                    <a:pt x="8" y="169"/>
                    <a:pt x="8" y="169"/>
                    <a:pt x="8" y="169"/>
                  </a:cubicBezTo>
                  <a:cubicBezTo>
                    <a:pt x="9" y="170"/>
                    <a:pt x="10" y="170"/>
                    <a:pt x="10" y="170"/>
                  </a:cubicBezTo>
                  <a:cubicBezTo>
                    <a:pt x="59" y="170"/>
                    <a:pt x="59" y="170"/>
                    <a:pt x="59" y="170"/>
                  </a:cubicBezTo>
                  <a:cubicBezTo>
                    <a:pt x="65" y="170"/>
                    <a:pt x="69" y="165"/>
                    <a:pt x="69" y="159"/>
                  </a:cubicBezTo>
                  <a:cubicBezTo>
                    <a:pt x="69" y="153"/>
                    <a:pt x="65" y="149"/>
                    <a:pt x="59" y="149"/>
                  </a:cubicBezTo>
                  <a:cubicBezTo>
                    <a:pt x="36" y="149"/>
                    <a:pt x="36" y="149"/>
                    <a:pt x="36" y="149"/>
                  </a:cubicBezTo>
                  <a:cubicBezTo>
                    <a:pt x="76" y="109"/>
                    <a:pt x="76" y="109"/>
                    <a:pt x="76" y="109"/>
                  </a:cubicBezTo>
                  <a:cubicBezTo>
                    <a:pt x="80" y="105"/>
                    <a:pt x="80" y="98"/>
                    <a:pt x="76" y="94"/>
                  </a:cubicBezTo>
                  <a:cubicBezTo>
                    <a:pt x="72" y="90"/>
                    <a:pt x="65" y="90"/>
                    <a:pt x="61" y="94"/>
                  </a:cubicBezTo>
                  <a:close/>
                  <a:moveTo>
                    <a:pt x="10" y="69"/>
                  </a:moveTo>
                  <a:cubicBezTo>
                    <a:pt x="16" y="69"/>
                    <a:pt x="21" y="64"/>
                    <a:pt x="21" y="58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3" y="77"/>
                    <a:pt x="66" y="78"/>
                    <a:pt x="68" y="78"/>
                  </a:cubicBezTo>
                  <a:cubicBezTo>
                    <a:pt x="71" y="78"/>
                    <a:pt x="74" y="77"/>
                    <a:pt x="76" y="75"/>
                  </a:cubicBezTo>
                  <a:cubicBezTo>
                    <a:pt x="80" y="71"/>
                    <a:pt x="80" y="65"/>
                    <a:pt x="76" y="6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65" y="21"/>
                    <a:pt x="69" y="16"/>
                    <a:pt x="69" y="10"/>
                  </a:cubicBezTo>
                  <a:cubicBezTo>
                    <a:pt x="69" y="4"/>
                    <a:pt x="65" y="0"/>
                    <a:pt x="5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3" y="2"/>
                    <a:pt x="2" y="3"/>
                    <a:pt x="2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64"/>
                    <a:pt x="5" y="69"/>
                    <a:pt x="10" y="69"/>
                  </a:cubicBezTo>
                  <a:close/>
                  <a:moveTo>
                    <a:pt x="102" y="78"/>
                  </a:moveTo>
                  <a:cubicBezTo>
                    <a:pt x="104" y="78"/>
                    <a:pt x="107" y="77"/>
                    <a:pt x="109" y="75"/>
                  </a:cubicBezTo>
                  <a:cubicBezTo>
                    <a:pt x="149" y="35"/>
                    <a:pt x="149" y="35"/>
                    <a:pt x="149" y="35"/>
                  </a:cubicBezTo>
                  <a:cubicBezTo>
                    <a:pt x="149" y="58"/>
                    <a:pt x="149" y="58"/>
                    <a:pt x="149" y="58"/>
                  </a:cubicBezTo>
                  <a:cubicBezTo>
                    <a:pt x="149" y="64"/>
                    <a:pt x="154" y="69"/>
                    <a:pt x="160" y="69"/>
                  </a:cubicBezTo>
                  <a:cubicBezTo>
                    <a:pt x="165" y="69"/>
                    <a:pt x="170" y="64"/>
                    <a:pt x="170" y="58"/>
                  </a:cubicBezTo>
                  <a:cubicBezTo>
                    <a:pt x="170" y="10"/>
                    <a:pt x="170" y="10"/>
                    <a:pt x="170" y="10"/>
                  </a:cubicBezTo>
                  <a:cubicBezTo>
                    <a:pt x="170" y="9"/>
                    <a:pt x="170" y="9"/>
                    <a:pt x="170" y="8"/>
                  </a:cubicBezTo>
                  <a:cubicBezTo>
                    <a:pt x="170" y="7"/>
                    <a:pt x="170" y="7"/>
                    <a:pt x="170" y="7"/>
                  </a:cubicBezTo>
                  <a:cubicBezTo>
                    <a:pt x="169" y="6"/>
                    <a:pt x="169" y="6"/>
                    <a:pt x="169" y="6"/>
                  </a:cubicBezTo>
                  <a:cubicBezTo>
                    <a:pt x="169" y="6"/>
                    <a:pt x="169" y="5"/>
                    <a:pt x="169" y="5"/>
                  </a:cubicBezTo>
                  <a:cubicBezTo>
                    <a:pt x="168" y="4"/>
                    <a:pt x="168" y="4"/>
                    <a:pt x="168" y="4"/>
                  </a:cubicBezTo>
                  <a:cubicBezTo>
                    <a:pt x="167" y="3"/>
                    <a:pt x="166" y="2"/>
                    <a:pt x="165" y="1"/>
                  </a:cubicBezTo>
                  <a:cubicBezTo>
                    <a:pt x="165" y="1"/>
                    <a:pt x="165" y="1"/>
                    <a:pt x="165" y="1"/>
                  </a:cubicBezTo>
                  <a:cubicBezTo>
                    <a:pt x="164" y="0"/>
                    <a:pt x="164" y="0"/>
                    <a:pt x="164" y="0"/>
                  </a:cubicBezTo>
                  <a:cubicBezTo>
                    <a:pt x="162" y="0"/>
                    <a:pt x="162" y="0"/>
                    <a:pt x="162" y="0"/>
                  </a:cubicBezTo>
                  <a:cubicBezTo>
                    <a:pt x="162" y="0"/>
                    <a:pt x="162" y="0"/>
                    <a:pt x="162" y="0"/>
                  </a:cubicBezTo>
                  <a:cubicBezTo>
                    <a:pt x="161" y="0"/>
                    <a:pt x="160" y="0"/>
                    <a:pt x="160" y="0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105" y="0"/>
                    <a:pt x="101" y="4"/>
                    <a:pt x="101" y="10"/>
                  </a:cubicBezTo>
                  <a:cubicBezTo>
                    <a:pt x="101" y="16"/>
                    <a:pt x="105" y="21"/>
                    <a:pt x="111" y="21"/>
                  </a:cubicBezTo>
                  <a:cubicBezTo>
                    <a:pt x="134" y="21"/>
                    <a:pt x="134" y="21"/>
                    <a:pt x="134" y="21"/>
                  </a:cubicBezTo>
                  <a:cubicBezTo>
                    <a:pt x="94" y="61"/>
                    <a:pt x="94" y="61"/>
                    <a:pt x="94" y="61"/>
                  </a:cubicBezTo>
                  <a:cubicBezTo>
                    <a:pt x="90" y="65"/>
                    <a:pt x="90" y="71"/>
                    <a:pt x="94" y="75"/>
                  </a:cubicBezTo>
                  <a:cubicBezTo>
                    <a:pt x="96" y="77"/>
                    <a:pt x="99" y="78"/>
                    <a:pt x="102" y="78"/>
                  </a:cubicBezTo>
                  <a:close/>
                  <a:moveTo>
                    <a:pt x="160" y="101"/>
                  </a:moveTo>
                  <a:cubicBezTo>
                    <a:pt x="154" y="101"/>
                    <a:pt x="149" y="106"/>
                    <a:pt x="149" y="112"/>
                  </a:cubicBezTo>
                  <a:cubicBezTo>
                    <a:pt x="149" y="134"/>
                    <a:pt x="149" y="134"/>
                    <a:pt x="149" y="134"/>
                  </a:cubicBezTo>
                  <a:cubicBezTo>
                    <a:pt x="110" y="95"/>
                    <a:pt x="110" y="95"/>
                    <a:pt x="110" y="95"/>
                  </a:cubicBezTo>
                  <a:cubicBezTo>
                    <a:pt x="108" y="93"/>
                    <a:pt x="105" y="92"/>
                    <a:pt x="102" y="92"/>
                  </a:cubicBezTo>
                  <a:cubicBezTo>
                    <a:pt x="100" y="92"/>
                    <a:pt x="97" y="93"/>
                    <a:pt x="95" y="95"/>
                  </a:cubicBezTo>
                  <a:cubicBezTo>
                    <a:pt x="91" y="99"/>
                    <a:pt x="91" y="105"/>
                    <a:pt x="95" y="109"/>
                  </a:cubicBezTo>
                  <a:cubicBezTo>
                    <a:pt x="135" y="149"/>
                    <a:pt x="135" y="149"/>
                    <a:pt x="135" y="149"/>
                  </a:cubicBezTo>
                  <a:cubicBezTo>
                    <a:pt x="112" y="149"/>
                    <a:pt x="112" y="149"/>
                    <a:pt x="112" y="149"/>
                  </a:cubicBezTo>
                  <a:cubicBezTo>
                    <a:pt x="106" y="149"/>
                    <a:pt x="102" y="154"/>
                    <a:pt x="102" y="159"/>
                  </a:cubicBezTo>
                  <a:cubicBezTo>
                    <a:pt x="102" y="165"/>
                    <a:pt x="106" y="170"/>
                    <a:pt x="112" y="170"/>
                  </a:cubicBezTo>
                  <a:cubicBezTo>
                    <a:pt x="160" y="170"/>
                    <a:pt x="160" y="170"/>
                    <a:pt x="160" y="170"/>
                  </a:cubicBezTo>
                  <a:cubicBezTo>
                    <a:pt x="160" y="170"/>
                    <a:pt x="161" y="170"/>
                    <a:pt x="162" y="169"/>
                  </a:cubicBezTo>
                  <a:cubicBezTo>
                    <a:pt x="163" y="169"/>
                    <a:pt x="163" y="169"/>
                    <a:pt x="163" y="169"/>
                  </a:cubicBezTo>
                  <a:cubicBezTo>
                    <a:pt x="164" y="169"/>
                    <a:pt x="164" y="169"/>
                    <a:pt x="164" y="169"/>
                  </a:cubicBezTo>
                  <a:cubicBezTo>
                    <a:pt x="165" y="168"/>
                    <a:pt x="165" y="168"/>
                    <a:pt x="165" y="168"/>
                  </a:cubicBezTo>
                  <a:cubicBezTo>
                    <a:pt x="165" y="168"/>
                    <a:pt x="165" y="168"/>
                    <a:pt x="165" y="168"/>
                  </a:cubicBezTo>
                  <a:cubicBezTo>
                    <a:pt x="167" y="167"/>
                    <a:pt x="168" y="166"/>
                    <a:pt x="168" y="165"/>
                  </a:cubicBezTo>
                  <a:cubicBezTo>
                    <a:pt x="169" y="164"/>
                    <a:pt x="169" y="164"/>
                    <a:pt x="169" y="164"/>
                  </a:cubicBezTo>
                  <a:cubicBezTo>
                    <a:pt x="169" y="163"/>
                    <a:pt x="169" y="163"/>
                    <a:pt x="169" y="163"/>
                  </a:cubicBezTo>
                  <a:cubicBezTo>
                    <a:pt x="170" y="162"/>
                    <a:pt x="170" y="162"/>
                    <a:pt x="170" y="162"/>
                  </a:cubicBezTo>
                  <a:cubicBezTo>
                    <a:pt x="170" y="161"/>
                    <a:pt x="170" y="161"/>
                    <a:pt x="170" y="161"/>
                  </a:cubicBezTo>
                  <a:cubicBezTo>
                    <a:pt x="170" y="161"/>
                    <a:pt x="170" y="160"/>
                    <a:pt x="170" y="159"/>
                  </a:cubicBezTo>
                  <a:cubicBezTo>
                    <a:pt x="170" y="112"/>
                    <a:pt x="170" y="112"/>
                    <a:pt x="170" y="112"/>
                  </a:cubicBezTo>
                  <a:cubicBezTo>
                    <a:pt x="170" y="106"/>
                    <a:pt x="165" y="101"/>
                    <a:pt x="160" y="10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9" name="Freeform 100"/>
            <p:cNvSpPr>
              <a:spLocks noEditPoints="1"/>
            </p:cNvSpPr>
            <p:nvPr/>
          </p:nvSpPr>
          <p:spPr bwMode="auto">
            <a:xfrm>
              <a:off x="6463329" y="829232"/>
              <a:ext cx="147171" cy="146078"/>
            </a:xfrm>
            <a:custGeom>
              <a:avLst/>
              <a:gdLst>
                <a:gd name="T0" fmla="*/ 109 w 171"/>
                <a:gd name="T1" fmla="*/ 78 h 170"/>
                <a:gd name="T2" fmla="*/ 113 w 171"/>
                <a:gd name="T3" fmla="*/ 79 h 170"/>
                <a:gd name="T4" fmla="*/ 145 w 171"/>
                <a:gd name="T5" fmla="*/ 47 h 170"/>
                <a:gd name="T6" fmla="*/ 150 w 171"/>
                <a:gd name="T7" fmla="*/ 42 h 170"/>
                <a:gd name="T8" fmla="*/ 162 w 171"/>
                <a:gd name="T9" fmla="*/ 53 h 170"/>
                <a:gd name="T10" fmla="*/ 166 w 171"/>
                <a:gd name="T11" fmla="*/ 51 h 170"/>
                <a:gd name="T12" fmla="*/ 170 w 171"/>
                <a:gd name="T13" fmla="*/ 4 h 170"/>
                <a:gd name="T14" fmla="*/ 167 w 171"/>
                <a:gd name="T15" fmla="*/ 0 h 170"/>
                <a:gd name="T16" fmla="*/ 119 w 171"/>
                <a:gd name="T17" fmla="*/ 6 h 170"/>
                <a:gd name="T18" fmla="*/ 117 w 171"/>
                <a:gd name="T19" fmla="*/ 10 h 170"/>
                <a:gd name="T20" fmla="*/ 128 w 171"/>
                <a:gd name="T21" fmla="*/ 21 h 170"/>
                <a:gd name="T22" fmla="*/ 124 w 171"/>
                <a:gd name="T23" fmla="*/ 26 h 170"/>
                <a:gd name="T24" fmla="*/ 91 w 171"/>
                <a:gd name="T25" fmla="*/ 58 h 170"/>
                <a:gd name="T26" fmla="*/ 92 w 171"/>
                <a:gd name="T27" fmla="*/ 62 h 170"/>
                <a:gd name="T28" fmla="*/ 109 w 171"/>
                <a:gd name="T29" fmla="*/ 78 h 170"/>
                <a:gd name="T30" fmla="*/ 62 w 171"/>
                <a:gd name="T31" fmla="*/ 91 h 170"/>
                <a:gd name="T32" fmla="*/ 58 w 171"/>
                <a:gd name="T33" fmla="*/ 91 h 170"/>
                <a:gd name="T34" fmla="*/ 26 w 171"/>
                <a:gd name="T35" fmla="*/ 123 h 170"/>
                <a:gd name="T36" fmla="*/ 20 w 171"/>
                <a:gd name="T37" fmla="*/ 128 h 170"/>
                <a:gd name="T38" fmla="*/ 8 w 171"/>
                <a:gd name="T39" fmla="*/ 116 h 170"/>
                <a:gd name="T40" fmla="*/ 5 w 171"/>
                <a:gd name="T41" fmla="*/ 119 h 170"/>
                <a:gd name="T42" fmla="*/ 1 w 171"/>
                <a:gd name="T43" fmla="*/ 166 h 170"/>
                <a:gd name="T44" fmla="*/ 4 w 171"/>
                <a:gd name="T45" fmla="*/ 170 h 170"/>
                <a:gd name="T46" fmla="*/ 51 w 171"/>
                <a:gd name="T47" fmla="*/ 164 h 170"/>
                <a:gd name="T48" fmla="*/ 53 w 171"/>
                <a:gd name="T49" fmla="*/ 159 h 170"/>
                <a:gd name="T50" fmla="*/ 42 w 171"/>
                <a:gd name="T51" fmla="*/ 148 h 170"/>
                <a:gd name="T52" fmla="*/ 47 w 171"/>
                <a:gd name="T53" fmla="*/ 144 h 170"/>
                <a:gd name="T54" fmla="*/ 79 w 171"/>
                <a:gd name="T55" fmla="*/ 111 h 170"/>
                <a:gd name="T56" fmla="*/ 79 w 171"/>
                <a:gd name="T57" fmla="*/ 108 h 170"/>
                <a:gd name="T58" fmla="*/ 62 w 171"/>
                <a:gd name="T59" fmla="*/ 91 h 170"/>
                <a:gd name="T60" fmla="*/ 80 w 171"/>
                <a:gd name="T61" fmla="*/ 57 h 170"/>
                <a:gd name="T62" fmla="*/ 48 w 171"/>
                <a:gd name="T63" fmla="*/ 25 h 170"/>
                <a:gd name="T64" fmla="*/ 43 w 171"/>
                <a:gd name="T65" fmla="*/ 20 h 170"/>
                <a:gd name="T66" fmla="*/ 54 w 171"/>
                <a:gd name="T67" fmla="*/ 8 h 170"/>
                <a:gd name="T68" fmla="*/ 52 w 171"/>
                <a:gd name="T69" fmla="*/ 5 h 170"/>
                <a:gd name="T70" fmla="*/ 5 w 171"/>
                <a:gd name="T71" fmla="*/ 0 h 170"/>
                <a:gd name="T72" fmla="*/ 1 w 171"/>
                <a:gd name="T73" fmla="*/ 4 h 170"/>
                <a:gd name="T74" fmla="*/ 7 w 171"/>
                <a:gd name="T75" fmla="*/ 51 h 170"/>
                <a:gd name="T76" fmla="*/ 11 w 171"/>
                <a:gd name="T77" fmla="*/ 53 h 170"/>
                <a:gd name="T78" fmla="*/ 22 w 171"/>
                <a:gd name="T79" fmla="*/ 42 h 170"/>
                <a:gd name="T80" fmla="*/ 27 w 171"/>
                <a:gd name="T81" fmla="*/ 46 h 170"/>
                <a:gd name="T82" fmla="*/ 59 w 171"/>
                <a:gd name="T83" fmla="*/ 79 h 170"/>
                <a:gd name="T84" fmla="*/ 63 w 171"/>
                <a:gd name="T85" fmla="*/ 78 h 170"/>
                <a:gd name="T86" fmla="*/ 79 w 171"/>
                <a:gd name="T87" fmla="*/ 61 h 170"/>
                <a:gd name="T88" fmla="*/ 80 w 171"/>
                <a:gd name="T89" fmla="*/ 57 h 170"/>
                <a:gd name="T90" fmla="*/ 165 w 171"/>
                <a:gd name="T91" fmla="*/ 119 h 170"/>
                <a:gd name="T92" fmla="*/ 160 w 171"/>
                <a:gd name="T93" fmla="*/ 117 h 170"/>
                <a:gd name="T94" fmla="*/ 149 w 171"/>
                <a:gd name="T95" fmla="*/ 128 h 170"/>
                <a:gd name="T96" fmla="*/ 145 w 171"/>
                <a:gd name="T97" fmla="*/ 123 h 170"/>
                <a:gd name="T98" fmla="*/ 113 w 171"/>
                <a:gd name="T99" fmla="*/ 91 h 170"/>
                <a:gd name="T100" fmla="*/ 109 w 171"/>
                <a:gd name="T101" fmla="*/ 91 h 170"/>
                <a:gd name="T102" fmla="*/ 92 w 171"/>
                <a:gd name="T103" fmla="*/ 108 h 170"/>
                <a:gd name="T104" fmla="*/ 92 w 171"/>
                <a:gd name="T105" fmla="*/ 112 h 170"/>
                <a:gd name="T106" fmla="*/ 124 w 171"/>
                <a:gd name="T107" fmla="*/ 145 h 170"/>
                <a:gd name="T108" fmla="*/ 129 w 171"/>
                <a:gd name="T109" fmla="*/ 150 h 170"/>
                <a:gd name="T110" fmla="*/ 117 w 171"/>
                <a:gd name="T111" fmla="*/ 162 h 170"/>
                <a:gd name="T112" fmla="*/ 120 w 171"/>
                <a:gd name="T113" fmla="*/ 165 h 170"/>
                <a:gd name="T114" fmla="*/ 167 w 171"/>
                <a:gd name="T115" fmla="*/ 170 h 170"/>
                <a:gd name="T116" fmla="*/ 171 w 171"/>
                <a:gd name="T117" fmla="*/ 166 h 170"/>
                <a:gd name="T118" fmla="*/ 165 w 171"/>
                <a:gd name="T119" fmla="*/ 119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1" h="170">
                  <a:moveTo>
                    <a:pt x="109" y="78"/>
                  </a:moveTo>
                  <a:cubicBezTo>
                    <a:pt x="111" y="81"/>
                    <a:pt x="113" y="79"/>
                    <a:pt x="113" y="79"/>
                  </a:cubicBezTo>
                  <a:cubicBezTo>
                    <a:pt x="120" y="72"/>
                    <a:pt x="136" y="56"/>
                    <a:pt x="145" y="47"/>
                  </a:cubicBezTo>
                  <a:cubicBezTo>
                    <a:pt x="148" y="44"/>
                    <a:pt x="150" y="42"/>
                    <a:pt x="150" y="42"/>
                  </a:cubicBezTo>
                  <a:cubicBezTo>
                    <a:pt x="150" y="42"/>
                    <a:pt x="159" y="50"/>
                    <a:pt x="162" y="53"/>
                  </a:cubicBezTo>
                  <a:cubicBezTo>
                    <a:pt x="166" y="57"/>
                    <a:pt x="166" y="51"/>
                    <a:pt x="166" y="51"/>
                  </a:cubicBezTo>
                  <a:cubicBezTo>
                    <a:pt x="170" y="4"/>
                    <a:pt x="170" y="4"/>
                    <a:pt x="170" y="4"/>
                  </a:cubicBezTo>
                  <a:cubicBezTo>
                    <a:pt x="170" y="4"/>
                    <a:pt x="170" y="0"/>
                    <a:pt x="167" y="0"/>
                  </a:cubicBezTo>
                  <a:cubicBezTo>
                    <a:pt x="162" y="0"/>
                    <a:pt x="119" y="6"/>
                    <a:pt x="119" y="6"/>
                  </a:cubicBezTo>
                  <a:cubicBezTo>
                    <a:pt x="119" y="6"/>
                    <a:pt x="113" y="6"/>
                    <a:pt x="117" y="10"/>
                  </a:cubicBezTo>
                  <a:cubicBezTo>
                    <a:pt x="122" y="14"/>
                    <a:pt x="128" y="21"/>
                    <a:pt x="128" y="21"/>
                  </a:cubicBezTo>
                  <a:cubicBezTo>
                    <a:pt x="128" y="21"/>
                    <a:pt x="127" y="23"/>
                    <a:pt x="124" y="26"/>
                  </a:cubicBezTo>
                  <a:cubicBezTo>
                    <a:pt x="115" y="35"/>
                    <a:pt x="98" y="52"/>
                    <a:pt x="91" y="58"/>
                  </a:cubicBezTo>
                  <a:cubicBezTo>
                    <a:pt x="91" y="58"/>
                    <a:pt x="90" y="60"/>
                    <a:pt x="92" y="62"/>
                  </a:cubicBezTo>
                  <a:cubicBezTo>
                    <a:pt x="94" y="64"/>
                    <a:pt x="106" y="76"/>
                    <a:pt x="109" y="78"/>
                  </a:cubicBezTo>
                  <a:close/>
                  <a:moveTo>
                    <a:pt x="62" y="91"/>
                  </a:moveTo>
                  <a:cubicBezTo>
                    <a:pt x="59" y="88"/>
                    <a:pt x="58" y="91"/>
                    <a:pt x="58" y="91"/>
                  </a:cubicBezTo>
                  <a:cubicBezTo>
                    <a:pt x="51" y="97"/>
                    <a:pt x="35" y="114"/>
                    <a:pt x="26" y="123"/>
                  </a:cubicBezTo>
                  <a:cubicBezTo>
                    <a:pt x="22" y="126"/>
                    <a:pt x="20" y="128"/>
                    <a:pt x="20" y="128"/>
                  </a:cubicBezTo>
                  <a:cubicBezTo>
                    <a:pt x="20" y="128"/>
                    <a:pt x="12" y="120"/>
                    <a:pt x="8" y="116"/>
                  </a:cubicBezTo>
                  <a:cubicBezTo>
                    <a:pt x="5" y="113"/>
                    <a:pt x="5" y="119"/>
                    <a:pt x="5" y="119"/>
                  </a:cubicBezTo>
                  <a:cubicBezTo>
                    <a:pt x="1" y="166"/>
                    <a:pt x="1" y="166"/>
                    <a:pt x="1" y="166"/>
                  </a:cubicBezTo>
                  <a:cubicBezTo>
                    <a:pt x="1" y="166"/>
                    <a:pt x="0" y="170"/>
                    <a:pt x="4" y="170"/>
                  </a:cubicBezTo>
                  <a:cubicBezTo>
                    <a:pt x="9" y="170"/>
                    <a:pt x="51" y="164"/>
                    <a:pt x="51" y="164"/>
                  </a:cubicBezTo>
                  <a:cubicBezTo>
                    <a:pt x="51" y="164"/>
                    <a:pt x="57" y="164"/>
                    <a:pt x="53" y="159"/>
                  </a:cubicBezTo>
                  <a:cubicBezTo>
                    <a:pt x="49" y="155"/>
                    <a:pt x="42" y="148"/>
                    <a:pt x="42" y="148"/>
                  </a:cubicBezTo>
                  <a:cubicBezTo>
                    <a:pt x="42" y="148"/>
                    <a:pt x="44" y="147"/>
                    <a:pt x="47" y="144"/>
                  </a:cubicBezTo>
                  <a:cubicBezTo>
                    <a:pt x="56" y="135"/>
                    <a:pt x="73" y="118"/>
                    <a:pt x="79" y="111"/>
                  </a:cubicBezTo>
                  <a:cubicBezTo>
                    <a:pt x="79" y="111"/>
                    <a:pt x="81" y="110"/>
                    <a:pt x="79" y="108"/>
                  </a:cubicBezTo>
                  <a:cubicBezTo>
                    <a:pt x="77" y="106"/>
                    <a:pt x="65" y="94"/>
                    <a:pt x="62" y="91"/>
                  </a:cubicBezTo>
                  <a:close/>
                  <a:moveTo>
                    <a:pt x="80" y="57"/>
                  </a:moveTo>
                  <a:cubicBezTo>
                    <a:pt x="73" y="51"/>
                    <a:pt x="57" y="34"/>
                    <a:pt x="48" y="25"/>
                  </a:cubicBezTo>
                  <a:cubicBezTo>
                    <a:pt x="45" y="22"/>
                    <a:pt x="43" y="20"/>
                    <a:pt x="43" y="20"/>
                  </a:cubicBezTo>
                  <a:cubicBezTo>
                    <a:pt x="43" y="20"/>
                    <a:pt x="51" y="11"/>
                    <a:pt x="54" y="8"/>
                  </a:cubicBezTo>
                  <a:cubicBezTo>
                    <a:pt x="58" y="4"/>
                    <a:pt x="52" y="5"/>
                    <a:pt x="52" y="5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1" y="0"/>
                    <a:pt x="1" y="4"/>
                  </a:cubicBezTo>
                  <a:cubicBezTo>
                    <a:pt x="1" y="9"/>
                    <a:pt x="7" y="51"/>
                    <a:pt x="7" y="51"/>
                  </a:cubicBezTo>
                  <a:cubicBezTo>
                    <a:pt x="7" y="51"/>
                    <a:pt x="7" y="57"/>
                    <a:pt x="11" y="53"/>
                  </a:cubicBezTo>
                  <a:cubicBezTo>
                    <a:pt x="15" y="49"/>
                    <a:pt x="22" y="42"/>
                    <a:pt x="22" y="42"/>
                  </a:cubicBezTo>
                  <a:cubicBezTo>
                    <a:pt x="22" y="42"/>
                    <a:pt x="24" y="44"/>
                    <a:pt x="27" y="46"/>
                  </a:cubicBezTo>
                  <a:cubicBezTo>
                    <a:pt x="36" y="55"/>
                    <a:pt x="53" y="72"/>
                    <a:pt x="59" y="79"/>
                  </a:cubicBezTo>
                  <a:cubicBezTo>
                    <a:pt x="59" y="79"/>
                    <a:pt x="61" y="80"/>
                    <a:pt x="63" y="78"/>
                  </a:cubicBezTo>
                  <a:cubicBezTo>
                    <a:pt x="65" y="76"/>
                    <a:pt x="77" y="64"/>
                    <a:pt x="79" y="61"/>
                  </a:cubicBezTo>
                  <a:cubicBezTo>
                    <a:pt x="82" y="59"/>
                    <a:pt x="80" y="57"/>
                    <a:pt x="80" y="57"/>
                  </a:cubicBezTo>
                  <a:close/>
                  <a:moveTo>
                    <a:pt x="165" y="119"/>
                  </a:moveTo>
                  <a:cubicBezTo>
                    <a:pt x="165" y="119"/>
                    <a:pt x="165" y="113"/>
                    <a:pt x="160" y="117"/>
                  </a:cubicBezTo>
                  <a:cubicBezTo>
                    <a:pt x="156" y="121"/>
                    <a:pt x="149" y="128"/>
                    <a:pt x="149" y="128"/>
                  </a:cubicBezTo>
                  <a:cubicBezTo>
                    <a:pt x="149" y="128"/>
                    <a:pt x="148" y="126"/>
                    <a:pt x="145" y="123"/>
                  </a:cubicBezTo>
                  <a:cubicBezTo>
                    <a:pt x="136" y="115"/>
                    <a:pt x="119" y="98"/>
                    <a:pt x="113" y="91"/>
                  </a:cubicBezTo>
                  <a:cubicBezTo>
                    <a:pt x="113" y="91"/>
                    <a:pt x="111" y="89"/>
                    <a:pt x="109" y="91"/>
                  </a:cubicBezTo>
                  <a:cubicBezTo>
                    <a:pt x="107" y="93"/>
                    <a:pt x="95" y="106"/>
                    <a:pt x="92" y="108"/>
                  </a:cubicBezTo>
                  <a:cubicBezTo>
                    <a:pt x="89" y="111"/>
                    <a:pt x="92" y="112"/>
                    <a:pt x="92" y="112"/>
                  </a:cubicBezTo>
                  <a:cubicBezTo>
                    <a:pt x="98" y="119"/>
                    <a:pt x="115" y="136"/>
                    <a:pt x="124" y="145"/>
                  </a:cubicBezTo>
                  <a:cubicBezTo>
                    <a:pt x="127" y="148"/>
                    <a:pt x="129" y="150"/>
                    <a:pt x="129" y="150"/>
                  </a:cubicBezTo>
                  <a:cubicBezTo>
                    <a:pt x="129" y="150"/>
                    <a:pt x="121" y="158"/>
                    <a:pt x="117" y="162"/>
                  </a:cubicBezTo>
                  <a:cubicBezTo>
                    <a:pt x="114" y="165"/>
                    <a:pt x="120" y="165"/>
                    <a:pt x="120" y="165"/>
                  </a:cubicBezTo>
                  <a:cubicBezTo>
                    <a:pt x="167" y="170"/>
                    <a:pt x="167" y="170"/>
                    <a:pt x="167" y="170"/>
                  </a:cubicBezTo>
                  <a:cubicBezTo>
                    <a:pt x="167" y="170"/>
                    <a:pt x="171" y="170"/>
                    <a:pt x="171" y="166"/>
                  </a:cubicBezTo>
                  <a:cubicBezTo>
                    <a:pt x="171" y="161"/>
                    <a:pt x="165" y="119"/>
                    <a:pt x="165" y="11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0" name="Freeform 101"/>
            <p:cNvSpPr>
              <a:spLocks noEditPoints="1"/>
            </p:cNvSpPr>
            <p:nvPr/>
          </p:nvSpPr>
          <p:spPr bwMode="auto">
            <a:xfrm>
              <a:off x="6172995" y="828139"/>
              <a:ext cx="148264" cy="148264"/>
            </a:xfrm>
            <a:custGeom>
              <a:avLst/>
              <a:gdLst>
                <a:gd name="T0" fmla="*/ 70 w 172"/>
                <a:gd name="T1" fmla="*/ 98 h 172"/>
                <a:gd name="T2" fmla="*/ 27 w 172"/>
                <a:gd name="T3" fmla="*/ 103 h 172"/>
                <a:gd name="T4" fmla="*/ 25 w 172"/>
                <a:gd name="T5" fmla="*/ 107 h 172"/>
                <a:gd name="T6" fmla="*/ 35 w 172"/>
                <a:gd name="T7" fmla="*/ 117 h 172"/>
                <a:gd name="T8" fmla="*/ 31 w 172"/>
                <a:gd name="T9" fmla="*/ 122 h 172"/>
                <a:gd name="T10" fmla="*/ 1 w 172"/>
                <a:gd name="T11" fmla="*/ 151 h 172"/>
                <a:gd name="T12" fmla="*/ 2 w 172"/>
                <a:gd name="T13" fmla="*/ 154 h 172"/>
                <a:gd name="T14" fmla="*/ 17 w 172"/>
                <a:gd name="T15" fmla="*/ 169 h 172"/>
                <a:gd name="T16" fmla="*/ 21 w 172"/>
                <a:gd name="T17" fmla="*/ 170 h 172"/>
                <a:gd name="T18" fmla="*/ 50 w 172"/>
                <a:gd name="T19" fmla="*/ 141 h 172"/>
                <a:gd name="T20" fmla="*/ 55 w 172"/>
                <a:gd name="T21" fmla="*/ 136 h 172"/>
                <a:gd name="T22" fmla="*/ 66 w 172"/>
                <a:gd name="T23" fmla="*/ 147 h 172"/>
                <a:gd name="T24" fmla="*/ 69 w 172"/>
                <a:gd name="T25" fmla="*/ 144 h 172"/>
                <a:gd name="T26" fmla="*/ 73 w 172"/>
                <a:gd name="T27" fmla="*/ 101 h 172"/>
                <a:gd name="T28" fmla="*/ 70 w 172"/>
                <a:gd name="T29" fmla="*/ 98 h 172"/>
                <a:gd name="T30" fmla="*/ 101 w 172"/>
                <a:gd name="T31" fmla="*/ 74 h 172"/>
                <a:gd name="T32" fmla="*/ 144 w 172"/>
                <a:gd name="T33" fmla="*/ 68 h 172"/>
                <a:gd name="T34" fmla="*/ 146 w 172"/>
                <a:gd name="T35" fmla="*/ 64 h 172"/>
                <a:gd name="T36" fmla="*/ 136 w 172"/>
                <a:gd name="T37" fmla="*/ 54 h 172"/>
                <a:gd name="T38" fmla="*/ 140 w 172"/>
                <a:gd name="T39" fmla="*/ 50 h 172"/>
                <a:gd name="T40" fmla="*/ 170 w 172"/>
                <a:gd name="T41" fmla="*/ 21 h 172"/>
                <a:gd name="T42" fmla="*/ 169 w 172"/>
                <a:gd name="T43" fmla="*/ 18 h 172"/>
                <a:gd name="T44" fmla="*/ 154 w 172"/>
                <a:gd name="T45" fmla="*/ 2 h 172"/>
                <a:gd name="T46" fmla="*/ 150 w 172"/>
                <a:gd name="T47" fmla="*/ 2 h 172"/>
                <a:gd name="T48" fmla="*/ 121 w 172"/>
                <a:gd name="T49" fmla="*/ 31 h 172"/>
                <a:gd name="T50" fmla="*/ 116 w 172"/>
                <a:gd name="T51" fmla="*/ 36 h 172"/>
                <a:gd name="T52" fmla="*/ 105 w 172"/>
                <a:gd name="T53" fmla="*/ 25 h 172"/>
                <a:gd name="T54" fmla="*/ 102 w 172"/>
                <a:gd name="T55" fmla="*/ 27 h 172"/>
                <a:gd name="T56" fmla="*/ 98 w 172"/>
                <a:gd name="T57" fmla="*/ 70 h 172"/>
                <a:gd name="T58" fmla="*/ 101 w 172"/>
                <a:gd name="T59" fmla="*/ 74 h 172"/>
                <a:gd name="T60" fmla="*/ 170 w 172"/>
                <a:gd name="T61" fmla="*/ 151 h 172"/>
                <a:gd name="T62" fmla="*/ 141 w 172"/>
                <a:gd name="T63" fmla="*/ 121 h 172"/>
                <a:gd name="T64" fmla="*/ 136 w 172"/>
                <a:gd name="T65" fmla="*/ 117 h 172"/>
                <a:gd name="T66" fmla="*/ 147 w 172"/>
                <a:gd name="T67" fmla="*/ 106 h 172"/>
                <a:gd name="T68" fmla="*/ 144 w 172"/>
                <a:gd name="T69" fmla="*/ 103 h 172"/>
                <a:gd name="T70" fmla="*/ 101 w 172"/>
                <a:gd name="T71" fmla="*/ 99 h 172"/>
                <a:gd name="T72" fmla="*/ 98 w 172"/>
                <a:gd name="T73" fmla="*/ 102 h 172"/>
                <a:gd name="T74" fmla="*/ 103 w 172"/>
                <a:gd name="T75" fmla="*/ 145 h 172"/>
                <a:gd name="T76" fmla="*/ 107 w 172"/>
                <a:gd name="T77" fmla="*/ 146 h 172"/>
                <a:gd name="T78" fmla="*/ 117 w 172"/>
                <a:gd name="T79" fmla="*/ 136 h 172"/>
                <a:gd name="T80" fmla="*/ 122 w 172"/>
                <a:gd name="T81" fmla="*/ 141 h 172"/>
                <a:gd name="T82" fmla="*/ 151 w 172"/>
                <a:gd name="T83" fmla="*/ 170 h 172"/>
                <a:gd name="T84" fmla="*/ 154 w 172"/>
                <a:gd name="T85" fmla="*/ 170 h 172"/>
                <a:gd name="T86" fmla="*/ 170 w 172"/>
                <a:gd name="T87" fmla="*/ 154 h 172"/>
                <a:gd name="T88" fmla="*/ 170 w 172"/>
                <a:gd name="T89" fmla="*/ 151 h 172"/>
                <a:gd name="T90" fmla="*/ 65 w 172"/>
                <a:gd name="T91" fmla="*/ 25 h 172"/>
                <a:gd name="T92" fmla="*/ 54 w 172"/>
                <a:gd name="T93" fmla="*/ 35 h 172"/>
                <a:gd name="T94" fmla="*/ 50 w 172"/>
                <a:gd name="T95" fmla="*/ 31 h 172"/>
                <a:gd name="T96" fmla="*/ 21 w 172"/>
                <a:gd name="T97" fmla="*/ 2 h 172"/>
                <a:gd name="T98" fmla="*/ 18 w 172"/>
                <a:gd name="T99" fmla="*/ 2 h 172"/>
                <a:gd name="T100" fmla="*/ 2 w 172"/>
                <a:gd name="T101" fmla="*/ 17 h 172"/>
                <a:gd name="T102" fmla="*/ 2 w 172"/>
                <a:gd name="T103" fmla="*/ 21 h 172"/>
                <a:gd name="T104" fmla="*/ 31 w 172"/>
                <a:gd name="T105" fmla="*/ 51 h 172"/>
                <a:gd name="T106" fmla="*/ 36 w 172"/>
                <a:gd name="T107" fmla="*/ 55 h 172"/>
                <a:gd name="T108" fmla="*/ 25 w 172"/>
                <a:gd name="T109" fmla="*/ 66 h 172"/>
                <a:gd name="T110" fmla="*/ 28 w 172"/>
                <a:gd name="T111" fmla="*/ 69 h 172"/>
                <a:gd name="T112" fmla="*/ 70 w 172"/>
                <a:gd name="T113" fmla="*/ 73 h 172"/>
                <a:gd name="T114" fmla="*/ 74 w 172"/>
                <a:gd name="T115" fmla="*/ 70 h 172"/>
                <a:gd name="T116" fmla="*/ 68 w 172"/>
                <a:gd name="T117" fmla="*/ 27 h 172"/>
                <a:gd name="T118" fmla="*/ 65 w 172"/>
                <a:gd name="T119" fmla="*/ 25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2" h="172">
                  <a:moveTo>
                    <a:pt x="70" y="98"/>
                  </a:moveTo>
                  <a:cubicBezTo>
                    <a:pt x="65" y="98"/>
                    <a:pt x="27" y="103"/>
                    <a:pt x="27" y="103"/>
                  </a:cubicBezTo>
                  <a:cubicBezTo>
                    <a:pt x="27" y="103"/>
                    <a:pt x="21" y="103"/>
                    <a:pt x="25" y="107"/>
                  </a:cubicBezTo>
                  <a:cubicBezTo>
                    <a:pt x="29" y="111"/>
                    <a:pt x="35" y="117"/>
                    <a:pt x="35" y="117"/>
                  </a:cubicBezTo>
                  <a:cubicBezTo>
                    <a:pt x="35" y="117"/>
                    <a:pt x="33" y="119"/>
                    <a:pt x="31" y="122"/>
                  </a:cubicBezTo>
                  <a:cubicBezTo>
                    <a:pt x="23" y="130"/>
                    <a:pt x="7" y="145"/>
                    <a:pt x="1" y="151"/>
                  </a:cubicBezTo>
                  <a:cubicBezTo>
                    <a:pt x="1" y="151"/>
                    <a:pt x="0" y="152"/>
                    <a:pt x="2" y="154"/>
                  </a:cubicBezTo>
                  <a:cubicBezTo>
                    <a:pt x="3" y="156"/>
                    <a:pt x="14" y="167"/>
                    <a:pt x="17" y="169"/>
                  </a:cubicBezTo>
                  <a:cubicBezTo>
                    <a:pt x="19" y="172"/>
                    <a:pt x="21" y="170"/>
                    <a:pt x="21" y="170"/>
                  </a:cubicBezTo>
                  <a:cubicBezTo>
                    <a:pt x="27" y="164"/>
                    <a:pt x="42" y="149"/>
                    <a:pt x="50" y="141"/>
                  </a:cubicBezTo>
                  <a:cubicBezTo>
                    <a:pt x="53" y="138"/>
                    <a:pt x="55" y="136"/>
                    <a:pt x="55" y="136"/>
                  </a:cubicBezTo>
                  <a:cubicBezTo>
                    <a:pt x="55" y="136"/>
                    <a:pt x="63" y="143"/>
                    <a:pt x="66" y="147"/>
                  </a:cubicBezTo>
                  <a:cubicBezTo>
                    <a:pt x="69" y="150"/>
                    <a:pt x="69" y="144"/>
                    <a:pt x="69" y="144"/>
                  </a:cubicBezTo>
                  <a:cubicBezTo>
                    <a:pt x="73" y="101"/>
                    <a:pt x="73" y="101"/>
                    <a:pt x="73" y="101"/>
                  </a:cubicBezTo>
                  <a:cubicBezTo>
                    <a:pt x="73" y="101"/>
                    <a:pt x="73" y="98"/>
                    <a:pt x="70" y="98"/>
                  </a:cubicBezTo>
                  <a:close/>
                  <a:moveTo>
                    <a:pt x="101" y="74"/>
                  </a:moveTo>
                  <a:cubicBezTo>
                    <a:pt x="106" y="74"/>
                    <a:pt x="144" y="68"/>
                    <a:pt x="144" y="68"/>
                  </a:cubicBezTo>
                  <a:cubicBezTo>
                    <a:pt x="144" y="68"/>
                    <a:pt x="150" y="68"/>
                    <a:pt x="146" y="64"/>
                  </a:cubicBezTo>
                  <a:cubicBezTo>
                    <a:pt x="142" y="61"/>
                    <a:pt x="136" y="54"/>
                    <a:pt x="136" y="54"/>
                  </a:cubicBezTo>
                  <a:cubicBezTo>
                    <a:pt x="136" y="54"/>
                    <a:pt x="138" y="53"/>
                    <a:pt x="140" y="50"/>
                  </a:cubicBezTo>
                  <a:cubicBezTo>
                    <a:pt x="148" y="42"/>
                    <a:pt x="164" y="27"/>
                    <a:pt x="170" y="21"/>
                  </a:cubicBezTo>
                  <a:cubicBezTo>
                    <a:pt x="170" y="21"/>
                    <a:pt x="171" y="19"/>
                    <a:pt x="169" y="18"/>
                  </a:cubicBezTo>
                  <a:cubicBezTo>
                    <a:pt x="167" y="16"/>
                    <a:pt x="156" y="5"/>
                    <a:pt x="154" y="2"/>
                  </a:cubicBezTo>
                  <a:cubicBezTo>
                    <a:pt x="151" y="0"/>
                    <a:pt x="150" y="2"/>
                    <a:pt x="150" y="2"/>
                  </a:cubicBezTo>
                  <a:cubicBezTo>
                    <a:pt x="144" y="8"/>
                    <a:pt x="129" y="23"/>
                    <a:pt x="121" y="31"/>
                  </a:cubicBezTo>
                  <a:cubicBezTo>
                    <a:pt x="118" y="34"/>
                    <a:pt x="116" y="36"/>
                    <a:pt x="116" y="36"/>
                  </a:cubicBezTo>
                  <a:cubicBezTo>
                    <a:pt x="116" y="36"/>
                    <a:pt x="108" y="28"/>
                    <a:pt x="105" y="25"/>
                  </a:cubicBezTo>
                  <a:cubicBezTo>
                    <a:pt x="102" y="22"/>
                    <a:pt x="102" y="27"/>
                    <a:pt x="102" y="27"/>
                  </a:cubicBezTo>
                  <a:cubicBezTo>
                    <a:pt x="98" y="70"/>
                    <a:pt x="98" y="70"/>
                    <a:pt x="98" y="70"/>
                  </a:cubicBezTo>
                  <a:cubicBezTo>
                    <a:pt x="98" y="70"/>
                    <a:pt x="98" y="74"/>
                    <a:pt x="101" y="74"/>
                  </a:cubicBezTo>
                  <a:close/>
                  <a:moveTo>
                    <a:pt x="170" y="151"/>
                  </a:moveTo>
                  <a:cubicBezTo>
                    <a:pt x="164" y="144"/>
                    <a:pt x="149" y="130"/>
                    <a:pt x="141" y="121"/>
                  </a:cubicBezTo>
                  <a:cubicBezTo>
                    <a:pt x="138" y="118"/>
                    <a:pt x="136" y="117"/>
                    <a:pt x="136" y="117"/>
                  </a:cubicBezTo>
                  <a:cubicBezTo>
                    <a:pt x="136" y="117"/>
                    <a:pt x="144" y="109"/>
                    <a:pt x="147" y="106"/>
                  </a:cubicBezTo>
                  <a:cubicBezTo>
                    <a:pt x="150" y="102"/>
                    <a:pt x="144" y="103"/>
                    <a:pt x="144" y="103"/>
                  </a:cubicBezTo>
                  <a:cubicBezTo>
                    <a:pt x="101" y="99"/>
                    <a:pt x="101" y="99"/>
                    <a:pt x="101" y="99"/>
                  </a:cubicBezTo>
                  <a:cubicBezTo>
                    <a:pt x="101" y="99"/>
                    <a:pt x="98" y="98"/>
                    <a:pt x="98" y="102"/>
                  </a:cubicBezTo>
                  <a:cubicBezTo>
                    <a:pt x="98" y="106"/>
                    <a:pt x="103" y="145"/>
                    <a:pt x="103" y="145"/>
                  </a:cubicBezTo>
                  <a:cubicBezTo>
                    <a:pt x="103" y="145"/>
                    <a:pt x="103" y="150"/>
                    <a:pt x="107" y="146"/>
                  </a:cubicBezTo>
                  <a:cubicBezTo>
                    <a:pt x="111" y="143"/>
                    <a:pt x="117" y="136"/>
                    <a:pt x="117" y="136"/>
                  </a:cubicBezTo>
                  <a:cubicBezTo>
                    <a:pt x="117" y="136"/>
                    <a:pt x="119" y="138"/>
                    <a:pt x="122" y="141"/>
                  </a:cubicBezTo>
                  <a:cubicBezTo>
                    <a:pt x="130" y="149"/>
                    <a:pt x="145" y="164"/>
                    <a:pt x="151" y="170"/>
                  </a:cubicBezTo>
                  <a:cubicBezTo>
                    <a:pt x="151" y="170"/>
                    <a:pt x="152" y="171"/>
                    <a:pt x="154" y="170"/>
                  </a:cubicBezTo>
                  <a:cubicBezTo>
                    <a:pt x="156" y="168"/>
                    <a:pt x="167" y="157"/>
                    <a:pt x="170" y="154"/>
                  </a:cubicBezTo>
                  <a:cubicBezTo>
                    <a:pt x="172" y="152"/>
                    <a:pt x="170" y="151"/>
                    <a:pt x="170" y="151"/>
                  </a:cubicBezTo>
                  <a:close/>
                  <a:moveTo>
                    <a:pt x="65" y="25"/>
                  </a:moveTo>
                  <a:cubicBezTo>
                    <a:pt x="61" y="29"/>
                    <a:pt x="54" y="35"/>
                    <a:pt x="54" y="35"/>
                  </a:cubicBezTo>
                  <a:cubicBezTo>
                    <a:pt x="54" y="35"/>
                    <a:pt x="53" y="34"/>
                    <a:pt x="50" y="31"/>
                  </a:cubicBezTo>
                  <a:cubicBezTo>
                    <a:pt x="42" y="23"/>
                    <a:pt x="27" y="8"/>
                    <a:pt x="21" y="2"/>
                  </a:cubicBezTo>
                  <a:cubicBezTo>
                    <a:pt x="21" y="2"/>
                    <a:pt x="19" y="0"/>
                    <a:pt x="18" y="2"/>
                  </a:cubicBezTo>
                  <a:cubicBezTo>
                    <a:pt x="16" y="4"/>
                    <a:pt x="5" y="15"/>
                    <a:pt x="2" y="17"/>
                  </a:cubicBezTo>
                  <a:cubicBezTo>
                    <a:pt x="0" y="20"/>
                    <a:pt x="2" y="21"/>
                    <a:pt x="2" y="21"/>
                  </a:cubicBezTo>
                  <a:cubicBezTo>
                    <a:pt x="8" y="27"/>
                    <a:pt x="23" y="42"/>
                    <a:pt x="31" y="51"/>
                  </a:cubicBezTo>
                  <a:cubicBezTo>
                    <a:pt x="34" y="53"/>
                    <a:pt x="36" y="55"/>
                    <a:pt x="36" y="55"/>
                  </a:cubicBezTo>
                  <a:cubicBezTo>
                    <a:pt x="36" y="55"/>
                    <a:pt x="28" y="63"/>
                    <a:pt x="25" y="66"/>
                  </a:cubicBezTo>
                  <a:cubicBezTo>
                    <a:pt x="22" y="69"/>
                    <a:pt x="28" y="69"/>
                    <a:pt x="28" y="69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4" y="74"/>
                    <a:pt x="74" y="70"/>
                  </a:cubicBezTo>
                  <a:cubicBezTo>
                    <a:pt x="74" y="66"/>
                    <a:pt x="68" y="27"/>
                    <a:pt x="68" y="27"/>
                  </a:cubicBezTo>
                  <a:cubicBezTo>
                    <a:pt x="68" y="27"/>
                    <a:pt x="68" y="21"/>
                    <a:pt x="65" y="2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1" name="Freeform 102"/>
            <p:cNvSpPr/>
            <p:nvPr/>
          </p:nvSpPr>
          <p:spPr bwMode="auto">
            <a:xfrm>
              <a:off x="6464058" y="8135"/>
              <a:ext cx="135150" cy="135878"/>
            </a:xfrm>
            <a:custGeom>
              <a:avLst/>
              <a:gdLst>
                <a:gd name="T0" fmla="*/ 147 w 157"/>
                <a:gd name="T1" fmla="*/ 134 h 158"/>
                <a:gd name="T2" fmla="*/ 147 w 157"/>
                <a:gd name="T3" fmla="*/ 148 h 158"/>
                <a:gd name="T4" fmla="*/ 9 w 157"/>
                <a:gd name="T5" fmla="*/ 148 h 158"/>
                <a:gd name="T6" fmla="*/ 9 w 157"/>
                <a:gd name="T7" fmla="*/ 10 h 158"/>
                <a:gd name="T8" fmla="*/ 23 w 157"/>
                <a:gd name="T9" fmla="*/ 10 h 158"/>
                <a:gd name="T10" fmla="*/ 23 w 157"/>
                <a:gd name="T11" fmla="*/ 0 h 158"/>
                <a:gd name="T12" fmla="*/ 4 w 157"/>
                <a:gd name="T13" fmla="*/ 0 h 158"/>
                <a:gd name="T14" fmla="*/ 0 w 157"/>
                <a:gd name="T15" fmla="*/ 5 h 158"/>
                <a:gd name="T16" fmla="*/ 0 w 157"/>
                <a:gd name="T17" fmla="*/ 153 h 158"/>
                <a:gd name="T18" fmla="*/ 4 w 157"/>
                <a:gd name="T19" fmla="*/ 158 h 158"/>
                <a:gd name="T20" fmla="*/ 152 w 157"/>
                <a:gd name="T21" fmla="*/ 158 h 158"/>
                <a:gd name="T22" fmla="*/ 157 w 157"/>
                <a:gd name="T23" fmla="*/ 153 h 158"/>
                <a:gd name="T24" fmla="*/ 157 w 157"/>
                <a:gd name="T25" fmla="*/ 134 h 158"/>
                <a:gd name="T26" fmla="*/ 147 w 157"/>
                <a:gd name="T27" fmla="*/ 13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7" h="158">
                  <a:moveTo>
                    <a:pt x="147" y="134"/>
                  </a:moveTo>
                  <a:cubicBezTo>
                    <a:pt x="147" y="148"/>
                    <a:pt x="147" y="148"/>
                    <a:pt x="147" y="148"/>
                  </a:cubicBezTo>
                  <a:cubicBezTo>
                    <a:pt x="9" y="148"/>
                    <a:pt x="9" y="148"/>
                    <a:pt x="9" y="148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55"/>
                    <a:pt x="2" y="158"/>
                    <a:pt x="4" y="158"/>
                  </a:cubicBezTo>
                  <a:cubicBezTo>
                    <a:pt x="152" y="158"/>
                    <a:pt x="152" y="158"/>
                    <a:pt x="152" y="158"/>
                  </a:cubicBezTo>
                  <a:cubicBezTo>
                    <a:pt x="155" y="158"/>
                    <a:pt x="157" y="155"/>
                    <a:pt x="157" y="153"/>
                  </a:cubicBezTo>
                  <a:cubicBezTo>
                    <a:pt x="157" y="134"/>
                    <a:pt x="157" y="134"/>
                    <a:pt x="157" y="134"/>
                  </a:cubicBezTo>
                  <a:lnTo>
                    <a:pt x="147" y="134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2" name="Freeform 103"/>
            <p:cNvSpPr>
              <a:spLocks noEditPoints="1"/>
            </p:cNvSpPr>
            <p:nvPr/>
          </p:nvSpPr>
          <p:spPr bwMode="auto">
            <a:xfrm>
              <a:off x="6483001" y="-3158"/>
              <a:ext cx="127500" cy="127500"/>
            </a:xfrm>
            <a:custGeom>
              <a:avLst/>
              <a:gdLst>
                <a:gd name="T0" fmla="*/ 0 w 148"/>
                <a:gd name="T1" fmla="*/ 0 h 148"/>
                <a:gd name="T2" fmla="*/ 0 w 148"/>
                <a:gd name="T3" fmla="*/ 148 h 148"/>
                <a:gd name="T4" fmla="*/ 148 w 148"/>
                <a:gd name="T5" fmla="*/ 148 h 148"/>
                <a:gd name="T6" fmla="*/ 148 w 148"/>
                <a:gd name="T7" fmla="*/ 0 h 148"/>
                <a:gd name="T8" fmla="*/ 0 w 148"/>
                <a:gd name="T9" fmla="*/ 0 h 148"/>
                <a:gd name="T10" fmla="*/ 106 w 148"/>
                <a:gd name="T11" fmla="*/ 85 h 148"/>
                <a:gd name="T12" fmla="*/ 100 w 148"/>
                <a:gd name="T13" fmla="*/ 92 h 148"/>
                <a:gd name="T14" fmla="*/ 93 w 148"/>
                <a:gd name="T15" fmla="*/ 85 h 148"/>
                <a:gd name="T16" fmla="*/ 93 w 148"/>
                <a:gd name="T17" fmla="*/ 64 h 148"/>
                <a:gd name="T18" fmla="*/ 53 w 148"/>
                <a:gd name="T19" fmla="*/ 104 h 148"/>
                <a:gd name="T20" fmla="*/ 44 w 148"/>
                <a:gd name="T21" fmla="*/ 104 h 148"/>
                <a:gd name="T22" fmla="*/ 44 w 148"/>
                <a:gd name="T23" fmla="*/ 95 h 148"/>
                <a:gd name="T24" fmla="*/ 84 w 148"/>
                <a:gd name="T25" fmla="*/ 55 h 148"/>
                <a:gd name="T26" fmla="*/ 63 w 148"/>
                <a:gd name="T27" fmla="*/ 55 h 148"/>
                <a:gd name="T28" fmla="*/ 57 w 148"/>
                <a:gd name="T29" fmla="*/ 48 h 148"/>
                <a:gd name="T30" fmla="*/ 57 w 148"/>
                <a:gd name="T31" fmla="*/ 48 h 148"/>
                <a:gd name="T32" fmla="*/ 63 w 148"/>
                <a:gd name="T33" fmla="*/ 42 h 148"/>
                <a:gd name="T34" fmla="*/ 100 w 148"/>
                <a:gd name="T35" fmla="*/ 42 h 148"/>
                <a:gd name="T36" fmla="*/ 106 w 148"/>
                <a:gd name="T37" fmla="*/ 49 h 148"/>
                <a:gd name="T38" fmla="*/ 106 w 148"/>
                <a:gd name="T39" fmla="*/ 85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8" h="148">
                  <a:moveTo>
                    <a:pt x="0" y="0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148" y="148"/>
                    <a:pt x="148" y="148"/>
                    <a:pt x="148" y="148"/>
                  </a:cubicBezTo>
                  <a:cubicBezTo>
                    <a:pt x="148" y="0"/>
                    <a:pt x="148" y="0"/>
                    <a:pt x="148" y="0"/>
                  </a:cubicBezTo>
                  <a:lnTo>
                    <a:pt x="0" y="0"/>
                  </a:lnTo>
                  <a:close/>
                  <a:moveTo>
                    <a:pt x="106" y="85"/>
                  </a:moveTo>
                  <a:cubicBezTo>
                    <a:pt x="106" y="89"/>
                    <a:pt x="103" y="92"/>
                    <a:pt x="100" y="92"/>
                  </a:cubicBezTo>
                  <a:cubicBezTo>
                    <a:pt x="96" y="92"/>
                    <a:pt x="93" y="89"/>
                    <a:pt x="93" y="85"/>
                  </a:cubicBezTo>
                  <a:cubicBezTo>
                    <a:pt x="93" y="64"/>
                    <a:pt x="93" y="64"/>
                    <a:pt x="93" y="64"/>
                  </a:cubicBezTo>
                  <a:cubicBezTo>
                    <a:pt x="53" y="104"/>
                    <a:pt x="53" y="104"/>
                    <a:pt x="53" y="104"/>
                  </a:cubicBezTo>
                  <a:cubicBezTo>
                    <a:pt x="50" y="107"/>
                    <a:pt x="46" y="107"/>
                    <a:pt x="44" y="104"/>
                  </a:cubicBezTo>
                  <a:cubicBezTo>
                    <a:pt x="41" y="102"/>
                    <a:pt x="41" y="98"/>
                    <a:pt x="44" y="9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63" y="55"/>
                    <a:pt x="63" y="55"/>
                    <a:pt x="63" y="55"/>
                  </a:cubicBezTo>
                  <a:cubicBezTo>
                    <a:pt x="59" y="55"/>
                    <a:pt x="57" y="52"/>
                    <a:pt x="57" y="48"/>
                  </a:cubicBezTo>
                  <a:cubicBezTo>
                    <a:pt x="57" y="48"/>
                    <a:pt x="57" y="48"/>
                    <a:pt x="57" y="48"/>
                  </a:cubicBezTo>
                  <a:cubicBezTo>
                    <a:pt x="57" y="45"/>
                    <a:pt x="59" y="42"/>
                    <a:pt x="63" y="42"/>
                  </a:cubicBezTo>
                  <a:cubicBezTo>
                    <a:pt x="100" y="42"/>
                    <a:pt x="100" y="42"/>
                    <a:pt x="100" y="42"/>
                  </a:cubicBezTo>
                  <a:cubicBezTo>
                    <a:pt x="103" y="42"/>
                    <a:pt x="106" y="45"/>
                    <a:pt x="106" y="49"/>
                  </a:cubicBezTo>
                  <a:lnTo>
                    <a:pt x="106" y="8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3" name="Freeform 104"/>
            <p:cNvSpPr/>
            <p:nvPr/>
          </p:nvSpPr>
          <p:spPr bwMode="auto">
            <a:xfrm>
              <a:off x="6173723" y="-3158"/>
              <a:ext cx="135514" cy="135878"/>
            </a:xfrm>
            <a:custGeom>
              <a:avLst/>
              <a:gdLst>
                <a:gd name="T0" fmla="*/ 152 w 157"/>
                <a:gd name="T1" fmla="*/ 0 h 158"/>
                <a:gd name="T2" fmla="*/ 5 w 157"/>
                <a:gd name="T3" fmla="*/ 0 h 158"/>
                <a:gd name="T4" fmla="*/ 0 w 157"/>
                <a:gd name="T5" fmla="*/ 5 h 158"/>
                <a:gd name="T6" fmla="*/ 0 w 157"/>
                <a:gd name="T7" fmla="*/ 153 h 158"/>
                <a:gd name="T8" fmla="*/ 5 w 157"/>
                <a:gd name="T9" fmla="*/ 158 h 158"/>
                <a:gd name="T10" fmla="*/ 23 w 157"/>
                <a:gd name="T11" fmla="*/ 158 h 158"/>
                <a:gd name="T12" fmla="*/ 23 w 157"/>
                <a:gd name="T13" fmla="*/ 148 h 158"/>
                <a:gd name="T14" fmla="*/ 9 w 157"/>
                <a:gd name="T15" fmla="*/ 148 h 158"/>
                <a:gd name="T16" fmla="*/ 9 w 157"/>
                <a:gd name="T17" fmla="*/ 10 h 158"/>
                <a:gd name="T18" fmla="*/ 147 w 157"/>
                <a:gd name="T19" fmla="*/ 10 h 158"/>
                <a:gd name="T20" fmla="*/ 147 w 157"/>
                <a:gd name="T21" fmla="*/ 24 h 158"/>
                <a:gd name="T22" fmla="*/ 157 w 157"/>
                <a:gd name="T23" fmla="*/ 24 h 158"/>
                <a:gd name="T24" fmla="*/ 157 w 157"/>
                <a:gd name="T25" fmla="*/ 5 h 158"/>
                <a:gd name="T26" fmla="*/ 152 w 157"/>
                <a:gd name="T27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7" h="158">
                  <a:moveTo>
                    <a:pt x="152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5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0" y="155"/>
                    <a:pt x="2" y="158"/>
                    <a:pt x="5" y="158"/>
                  </a:cubicBezTo>
                  <a:cubicBezTo>
                    <a:pt x="23" y="158"/>
                    <a:pt x="23" y="158"/>
                    <a:pt x="23" y="158"/>
                  </a:cubicBezTo>
                  <a:cubicBezTo>
                    <a:pt x="23" y="148"/>
                    <a:pt x="23" y="148"/>
                    <a:pt x="23" y="148"/>
                  </a:cubicBezTo>
                  <a:cubicBezTo>
                    <a:pt x="9" y="148"/>
                    <a:pt x="9" y="148"/>
                    <a:pt x="9" y="148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47" y="10"/>
                    <a:pt x="147" y="10"/>
                    <a:pt x="147" y="10"/>
                  </a:cubicBezTo>
                  <a:cubicBezTo>
                    <a:pt x="147" y="24"/>
                    <a:pt x="147" y="24"/>
                    <a:pt x="147" y="24"/>
                  </a:cubicBezTo>
                  <a:cubicBezTo>
                    <a:pt x="157" y="24"/>
                    <a:pt x="157" y="24"/>
                    <a:pt x="157" y="24"/>
                  </a:cubicBezTo>
                  <a:cubicBezTo>
                    <a:pt x="157" y="5"/>
                    <a:pt x="157" y="5"/>
                    <a:pt x="157" y="5"/>
                  </a:cubicBezTo>
                  <a:cubicBezTo>
                    <a:pt x="157" y="3"/>
                    <a:pt x="155" y="0"/>
                    <a:pt x="152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4" name="Freeform 105"/>
            <p:cNvSpPr>
              <a:spLocks noEditPoints="1"/>
            </p:cNvSpPr>
            <p:nvPr/>
          </p:nvSpPr>
          <p:spPr bwMode="auto">
            <a:xfrm>
              <a:off x="6192666" y="16513"/>
              <a:ext cx="127500" cy="127500"/>
            </a:xfrm>
            <a:custGeom>
              <a:avLst/>
              <a:gdLst>
                <a:gd name="T0" fmla="*/ 0 w 148"/>
                <a:gd name="T1" fmla="*/ 0 h 148"/>
                <a:gd name="T2" fmla="*/ 0 w 148"/>
                <a:gd name="T3" fmla="*/ 148 h 148"/>
                <a:gd name="T4" fmla="*/ 148 w 148"/>
                <a:gd name="T5" fmla="*/ 148 h 148"/>
                <a:gd name="T6" fmla="*/ 148 w 148"/>
                <a:gd name="T7" fmla="*/ 0 h 148"/>
                <a:gd name="T8" fmla="*/ 0 w 148"/>
                <a:gd name="T9" fmla="*/ 0 h 148"/>
                <a:gd name="T10" fmla="*/ 106 w 148"/>
                <a:gd name="T11" fmla="*/ 99 h 148"/>
                <a:gd name="T12" fmla="*/ 100 w 148"/>
                <a:gd name="T13" fmla="*/ 106 h 148"/>
                <a:gd name="T14" fmla="*/ 63 w 148"/>
                <a:gd name="T15" fmla="*/ 106 h 148"/>
                <a:gd name="T16" fmla="*/ 57 w 148"/>
                <a:gd name="T17" fmla="*/ 99 h 148"/>
                <a:gd name="T18" fmla="*/ 63 w 148"/>
                <a:gd name="T19" fmla="*/ 93 h 148"/>
                <a:gd name="T20" fmla="*/ 84 w 148"/>
                <a:gd name="T21" fmla="*/ 93 h 148"/>
                <a:gd name="T22" fmla="*/ 44 w 148"/>
                <a:gd name="T23" fmla="*/ 53 h 148"/>
                <a:gd name="T24" fmla="*/ 44 w 148"/>
                <a:gd name="T25" fmla="*/ 44 h 148"/>
                <a:gd name="T26" fmla="*/ 53 w 148"/>
                <a:gd name="T27" fmla="*/ 44 h 148"/>
                <a:gd name="T28" fmla="*/ 93 w 148"/>
                <a:gd name="T29" fmla="*/ 84 h 148"/>
                <a:gd name="T30" fmla="*/ 93 w 148"/>
                <a:gd name="T31" fmla="*/ 63 h 148"/>
                <a:gd name="T32" fmla="*/ 100 w 148"/>
                <a:gd name="T33" fmla="*/ 56 h 148"/>
                <a:gd name="T34" fmla="*/ 100 w 148"/>
                <a:gd name="T35" fmla="*/ 56 h 148"/>
                <a:gd name="T36" fmla="*/ 106 w 148"/>
                <a:gd name="T37" fmla="*/ 63 h 148"/>
                <a:gd name="T38" fmla="*/ 106 w 148"/>
                <a:gd name="T39" fmla="*/ 99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8" h="148">
                  <a:moveTo>
                    <a:pt x="0" y="0"/>
                  </a:moveTo>
                  <a:cubicBezTo>
                    <a:pt x="0" y="148"/>
                    <a:pt x="0" y="148"/>
                    <a:pt x="0" y="148"/>
                  </a:cubicBezTo>
                  <a:cubicBezTo>
                    <a:pt x="148" y="148"/>
                    <a:pt x="148" y="148"/>
                    <a:pt x="148" y="148"/>
                  </a:cubicBezTo>
                  <a:cubicBezTo>
                    <a:pt x="148" y="0"/>
                    <a:pt x="148" y="0"/>
                    <a:pt x="148" y="0"/>
                  </a:cubicBezTo>
                  <a:lnTo>
                    <a:pt x="0" y="0"/>
                  </a:lnTo>
                  <a:close/>
                  <a:moveTo>
                    <a:pt x="106" y="99"/>
                  </a:moveTo>
                  <a:cubicBezTo>
                    <a:pt x="106" y="103"/>
                    <a:pt x="103" y="106"/>
                    <a:pt x="100" y="106"/>
                  </a:cubicBezTo>
                  <a:cubicBezTo>
                    <a:pt x="63" y="106"/>
                    <a:pt x="63" y="106"/>
                    <a:pt x="63" y="106"/>
                  </a:cubicBezTo>
                  <a:cubicBezTo>
                    <a:pt x="60" y="106"/>
                    <a:pt x="57" y="103"/>
                    <a:pt x="57" y="99"/>
                  </a:cubicBezTo>
                  <a:cubicBezTo>
                    <a:pt x="57" y="96"/>
                    <a:pt x="60" y="93"/>
                    <a:pt x="63" y="93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1" y="50"/>
                    <a:pt x="41" y="46"/>
                    <a:pt x="44" y="44"/>
                  </a:cubicBezTo>
                  <a:cubicBezTo>
                    <a:pt x="46" y="41"/>
                    <a:pt x="51" y="41"/>
                    <a:pt x="53" y="44"/>
                  </a:cubicBezTo>
                  <a:cubicBezTo>
                    <a:pt x="93" y="84"/>
                    <a:pt x="93" y="84"/>
                    <a:pt x="93" y="84"/>
                  </a:cubicBezTo>
                  <a:cubicBezTo>
                    <a:pt x="93" y="63"/>
                    <a:pt x="93" y="63"/>
                    <a:pt x="93" y="63"/>
                  </a:cubicBezTo>
                  <a:cubicBezTo>
                    <a:pt x="93" y="59"/>
                    <a:pt x="96" y="56"/>
                    <a:pt x="100" y="56"/>
                  </a:cubicBezTo>
                  <a:cubicBezTo>
                    <a:pt x="100" y="56"/>
                    <a:pt x="100" y="56"/>
                    <a:pt x="100" y="56"/>
                  </a:cubicBezTo>
                  <a:cubicBezTo>
                    <a:pt x="103" y="56"/>
                    <a:pt x="106" y="59"/>
                    <a:pt x="106" y="63"/>
                  </a:cubicBezTo>
                  <a:lnTo>
                    <a:pt x="106" y="99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5" name="Freeform 106"/>
            <p:cNvSpPr/>
            <p:nvPr/>
          </p:nvSpPr>
          <p:spPr bwMode="auto">
            <a:xfrm>
              <a:off x="7031613" y="1087510"/>
              <a:ext cx="166114" cy="118757"/>
            </a:xfrm>
            <a:custGeom>
              <a:avLst/>
              <a:gdLst>
                <a:gd name="T0" fmla="*/ 187 w 193"/>
                <a:gd name="T1" fmla="*/ 53 h 138"/>
                <a:gd name="T2" fmla="*/ 113 w 193"/>
                <a:gd name="T3" fmla="*/ 4 h 138"/>
                <a:gd name="T4" fmla="*/ 102 w 193"/>
                <a:gd name="T5" fmla="*/ 2 h 138"/>
                <a:gd name="T6" fmla="*/ 102 w 193"/>
                <a:gd name="T7" fmla="*/ 15 h 138"/>
                <a:gd name="T8" fmla="*/ 102 w 193"/>
                <a:gd name="T9" fmla="*/ 47 h 138"/>
                <a:gd name="T10" fmla="*/ 0 w 193"/>
                <a:gd name="T11" fmla="*/ 138 h 138"/>
                <a:gd name="T12" fmla="*/ 102 w 193"/>
                <a:gd name="T13" fmla="*/ 78 h 138"/>
                <a:gd name="T14" fmla="*/ 102 w 193"/>
                <a:gd name="T15" fmla="*/ 109 h 138"/>
                <a:gd name="T16" fmla="*/ 102 w 193"/>
                <a:gd name="T17" fmla="*/ 121 h 138"/>
                <a:gd name="T18" fmla="*/ 113 w 193"/>
                <a:gd name="T19" fmla="*/ 118 h 138"/>
                <a:gd name="T20" fmla="*/ 187 w 193"/>
                <a:gd name="T21" fmla="*/ 73 h 138"/>
                <a:gd name="T22" fmla="*/ 193 w 193"/>
                <a:gd name="T23" fmla="*/ 63 h 138"/>
                <a:gd name="T24" fmla="*/ 187 w 193"/>
                <a:gd name="T25" fmla="*/ 5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3" h="138">
                  <a:moveTo>
                    <a:pt x="187" y="53"/>
                  </a:moveTo>
                  <a:cubicBezTo>
                    <a:pt x="113" y="4"/>
                    <a:pt x="113" y="4"/>
                    <a:pt x="113" y="4"/>
                  </a:cubicBezTo>
                  <a:cubicBezTo>
                    <a:pt x="107" y="0"/>
                    <a:pt x="102" y="2"/>
                    <a:pt x="102" y="2"/>
                  </a:cubicBezTo>
                  <a:cubicBezTo>
                    <a:pt x="102" y="2"/>
                    <a:pt x="102" y="10"/>
                    <a:pt x="102" y="15"/>
                  </a:cubicBezTo>
                  <a:cubicBezTo>
                    <a:pt x="102" y="47"/>
                    <a:pt x="102" y="47"/>
                    <a:pt x="102" y="47"/>
                  </a:cubicBezTo>
                  <a:cubicBezTo>
                    <a:pt x="55" y="47"/>
                    <a:pt x="0" y="67"/>
                    <a:pt x="0" y="138"/>
                  </a:cubicBezTo>
                  <a:cubicBezTo>
                    <a:pt x="0" y="138"/>
                    <a:pt x="12" y="78"/>
                    <a:pt x="102" y="78"/>
                  </a:cubicBezTo>
                  <a:cubicBezTo>
                    <a:pt x="102" y="109"/>
                    <a:pt x="102" y="109"/>
                    <a:pt x="102" y="109"/>
                  </a:cubicBezTo>
                  <a:cubicBezTo>
                    <a:pt x="102" y="114"/>
                    <a:pt x="102" y="121"/>
                    <a:pt x="102" y="121"/>
                  </a:cubicBezTo>
                  <a:cubicBezTo>
                    <a:pt x="102" y="121"/>
                    <a:pt x="109" y="122"/>
                    <a:pt x="113" y="118"/>
                  </a:cubicBezTo>
                  <a:cubicBezTo>
                    <a:pt x="187" y="73"/>
                    <a:pt x="187" y="73"/>
                    <a:pt x="187" y="73"/>
                  </a:cubicBezTo>
                  <a:cubicBezTo>
                    <a:pt x="191" y="71"/>
                    <a:pt x="193" y="67"/>
                    <a:pt x="193" y="63"/>
                  </a:cubicBezTo>
                  <a:cubicBezTo>
                    <a:pt x="193" y="58"/>
                    <a:pt x="191" y="55"/>
                    <a:pt x="187" y="5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6" name="Freeform 107"/>
            <p:cNvSpPr/>
            <p:nvPr/>
          </p:nvSpPr>
          <p:spPr bwMode="auto">
            <a:xfrm>
              <a:off x="5316926" y="12142"/>
              <a:ext cx="133692" cy="131871"/>
            </a:xfrm>
            <a:custGeom>
              <a:avLst/>
              <a:gdLst>
                <a:gd name="T0" fmla="*/ 146 w 155"/>
                <a:gd name="T1" fmla="*/ 0 h 153"/>
                <a:gd name="T2" fmla="*/ 104 w 155"/>
                <a:gd name="T3" fmla="*/ 0 h 153"/>
                <a:gd name="T4" fmla="*/ 95 w 155"/>
                <a:gd name="T5" fmla="*/ 9 h 153"/>
                <a:gd name="T6" fmla="*/ 104 w 155"/>
                <a:gd name="T7" fmla="*/ 18 h 153"/>
                <a:gd name="T8" fmla="*/ 137 w 155"/>
                <a:gd name="T9" fmla="*/ 18 h 153"/>
                <a:gd name="T10" fmla="*/ 137 w 155"/>
                <a:gd name="T11" fmla="*/ 134 h 153"/>
                <a:gd name="T12" fmla="*/ 18 w 155"/>
                <a:gd name="T13" fmla="*/ 134 h 153"/>
                <a:gd name="T14" fmla="*/ 18 w 155"/>
                <a:gd name="T15" fmla="*/ 18 h 153"/>
                <a:gd name="T16" fmla="*/ 50 w 155"/>
                <a:gd name="T17" fmla="*/ 18 h 153"/>
                <a:gd name="T18" fmla="*/ 60 w 155"/>
                <a:gd name="T19" fmla="*/ 9 h 153"/>
                <a:gd name="T20" fmla="*/ 50 w 155"/>
                <a:gd name="T21" fmla="*/ 0 h 153"/>
                <a:gd name="T22" fmla="*/ 9 w 155"/>
                <a:gd name="T23" fmla="*/ 0 h 153"/>
                <a:gd name="T24" fmla="*/ 0 w 155"/>
                <a:gd name="T25" fmla="*/ 9 h 153"/>
                <a:gd name="T26" fmla="*/ 0 w 155"/>
                <a:gd name="T27" fmla="*/ 143 h 153"/>
                <a:gd name="T28" fmla="*/ 9 w 155"/>
                <a:gd name="T29" fmla="*/ 153 h 153"/>
                <a:gd name="T30" fmla="*/ 146 w 155"/>
                <a:gd name="T31" fmla="*/ 153 h 153"/>
                <a:gd name="T32" fmla="*/ 155 w 155"/>
                <a:gd name="T33" fmla="*/ 143 h 153"/>
                <a:gd name="T34" fmla="*/ 155 w 155"/>
                <a:gd name="T35" fmla="*/ 9 h 153"/>
                <a:gd name="T36" fmla="*/ 146 w 155"/>
                <a:gd name="T37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5" h="153">
                  <a:moveTo>
                    <a:pt x="146" y="0"/>
                  </a:moveTo>
                  <a:cubicBezTo>
                    <a:pt x="104" y="0"/>
                    <a:pt x="104" y="0"/>
                    <a:pt x="104" y="0"/>
                  </a:cubicBezTo>
                  <a:cubicBezTo>
                    <a:pt x="99" y="0"/>
                    <a:pt x="95" y="4"/>
                    <a:pt x="95" y="9"/>
                  </a:cubicBezTo>
                  <a:cubicBezTo>
                    <a:pt x="95" y="14"/>
                    <a:pt x="99" y="18"/>
                    <a:pt x="104" y="18"/>
                  </a:cubicBezTo>
                  <a:cubicBezTo>
                    <a:pt x="137" y="18"/>
                    <a:pt x="137" y="18"/>
                    <a:pt x="137" y="18"/>
                  </a:cubicBezTo>
                  <a:cubicBezTo>
                    <a:pt x="137" y="134"/>
                    <a:pt x="137" y="134"/>
                    <a:pt x="137" y="134"/>
                  </a:cubicBezTo>
                  <a:cubicBezTo>
                    <a:pt x="18" y="134"/>
                    <a:pt x="18" y="134"/>
                    <a:pt x="18" y="134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5" y="18"/>
                    <a:pt x="60" y="14"/>
                    <a:pt x="60" y="9"/>
                  </a:cubicBezTo>
                  <a:cubicBezTo>
                    <a:pt x="60" y="4"/>
                    <a:pt x="55" y="0"/>
                    <a:pt x="5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148"/>
                    <a:pt x="4" y="153"/>
                    <a:pt x="9" y="153"/>
                  </a:cubicBezTo>
                  <a:cubicBezTo>
                    <a:pt x="146" y="153"/>
                    <a:pt x="146" y="153"/>
                    <a:pt x="146" y="153"/>
                  </a:cubicBezTo>
                  <a:cubicBezTo>
                    <a:pt x="151" y="153"/>
                    <a:pt x="155" y="148"/>
                    <a:pt x="155" y="143"/>
                  </a:cubicBezTo>
                  <a:cubicBezTo>
                    <a:pt x="155" y="9"/>
                    <a:pt x="155" y="9"/>
                    <a:pt x="155" y="9"/>
                  </a:cubicBezTo>
                  <a:cubicBezTo>
                    <a:pt x="155" y="4"/>
                    <a:pt x="151" y="0"/>
                    <a:pt x="146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7" name="Freeform 108"/>
            <p:cNvSpPr/>
            <p:nvPr/>
          </p:nvSpPr>
          <p:spPr bwMode="auto">
            <a:xfrm>
              <a:off x="5376304" y="-44322"/>
              <a:ext cx="77593" cy="103093"/>
            </a:xfrm>
            <a:custGeom>
              <a:avLst/>
              <a:gdLst>
                <a:gd name="T0" fmla="*/ 88 w 90"/>
                <a:gd name="T1" fmla="*/ 26 h 120"/>
                <a:gd name="T2" fmla="*/ 64 w 90"/>
                <a:gd name="T3" fmla="*/ 2 h 120"/>
                <a:gd name="T4" fmla="*/ 55 w 90"/>
                <a:gd name="T5" fmla="*/ 2 h 120"/>
                <a:gd name="T6" fmla="*/ 55 w 90"/>
                <a:gd name="T7" fmla="*/ 11 h 120"/>
                <a:gd name="T8" fmla="*/ 69 w 90"/>
                <a:gd name="T9" fmla="*/ 24 h 120"/>
                <a:gd name="T10" fmla="*/ 20 w 90"/>
                <a:gd name="T11" fmla="*/ 24 h 120"/>
                <a:gd name="T12" fmla="*/ 0 w 90"/>
                <a:gd name="T13" fmla="*/ 45 h 120"/>
                <a:gd name="T14" fmla="*/ 0 w 90"/>
                <a:gd name="T15" fmla="*/ 114 h 120"/>
                <a:gd name="T16" fmla="*/ 5 w 90"/>
                <a:gd name="T17" fmla="*/ 120 h 120"/>
                <a:gd name="T18" fmla="*/ 11 w 90"/>
                <a:gd name="T19" fmla="*/ 114 h 120"/>
                <a:gd name="T20" fmla="*/ 11 w 90"/>
                <a:gd name="T21" fmla="*/ 45 h 120"/>
                <a:gd name="T22" fmla="*/ 20 w 90"/>
                <a:gd name="T23" fmla="*/ 36 h 120"/>
                <a:gd name="T24" fmla="*/ 69 w 90"/>
                <a:gd name="T25" fmla="*/ 36 h 120"/>
                <a:gd name="T26" fmla="*/ 55 w 90"/>
                <a:gd name="T27" fmla="*/ 50 h 120"/>
                <a:gd name="T28" fmla="*/ 55 w 90"/>
                <a:gd name="T29" fmla="*/ 59 h 120"/>
                <a:gd name="T30" fmla="*/ 59 w 90"/>
                <a:gd name="T31" fmla="*/ 61 h 120"/>
                <a:gd name="T32" fmla="*/ 64 w 90"/>
                <a:gd name="T33" fmla="*/ 59 h 120"/>
                <a:gd name="T34" fmla="*/ 88 w 90"/>
                <a:gd name="T35" fmla="*/ 35 h 120"/>
                <a:gd name="T36" fmla="*/ 88 w 90"/>
                <a:gd name="T37" fmla="*/ 26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90" h="120">
                  <a:moveTo>
                    <a:pt x="88" y="26"/>
                  </a:moveTo>
                  <a:cubicBezTo>
                    <a:pt x="64" y="2"/>
                    <a:pt x="64" y="2"/>
                    <a:pt x="64" y="2"/>
                  </a:cubicBezTo>
                  <a:cubicBezTo>
                    <a:pt x="61" y="0"/>
                    <a:pt x="58" y="0"/>
                    <a:pt x="55" y="2"/>
                  </a:cubicBezTo>
                  <a:cubicBezTo>
                    <a:pt x="53" y="4"/>
                    <a:pt x="53" y="8"/>
                    <a:pt x="55" y="11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9" y="24"/>
                    <a:pt x="0" y="34"/>
                    <a:pt x="0" y="45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0" y="118"/>
                    <a:pt x="2" y="120"/>
                    <a:pt x="5" y="120"/>
                  </a:cubicBezTo>
                  <a:cubicBezTo>
                    <a:pt x="9" y="120"/>
                    <a:pt x="11" y="118"/>
                    <a:pt x="11" y="114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0"/>
                    <a:pt x="15" y="36"/>
                    <a:pt x="20" y="36"/>
                  </a:cubicBezTo>
                  <a:cubicBezTo>
                    <a:pt x="69" y="36"/>
                    <a:pt x="69" y="36"/>
                    <a:pt x="69" y="36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3" y="53"/>
                    <a:pt x="53" y="57"/>
                    <a:pt x="55" y="59"/>
                  </a:cubicBezTo>
                  <a:cubicBezTo>
                    <a:pt x="56" y="60"/>
                    <a:pt x="58" y="61"/>
                    <a:pt x="59" y="61"/>
                  </a:cubicBezTo>
                  <a:cubicBezTo>
                    <a:pt x="61" y="61"/>
                    <a:pt x="63" y="60"/>
                    <a:pt x="64" y="59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90" y="32"/>
                    <a:pt x="90" y="29"/>
                    <a:pt x="88" y="2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8" name="Freeform 109"/>
            <p:cNvSpPr/>
            <p:nvPr/>
          </p:nvSpPr>
          <p:spPr bwMode="auto">
            <a:xfrm>
              <a:off x="5018213" y="13235"/>
              <a:ext cx="135878" cy="130778"/>
            </a:xfrm>
            <a:custGeom>
              <a:avLst/>
              <a:gdLst>
                <a:gd name="T0" fmla="*/ 149 w 158"/>
                <a:gd name="T1" fmla="*/ 0 h 152"/>
                <a:gd name="T2" fmla="*/ 106 w 158"/>
                <a:gd name="T3" fmla="*/ 0 h 152"/>
                <a:gd name="T4" fmla="*/ 97 w 158"/>
                <a:gd name="T5" fmla="*/ 10 h 152"/>
                <a:gd name="T6" fmla="*/ 106 w 158"/>
                <a:gd name="T7" fmla="*/ 19 h 152"/>
                <a:gd name="T8" fmla="*/ 140 w 158"/>
                <a:gd name="T9" fmla="*/ 19 h 152"/>
                <a:gd name="T10" fmla="*/ 140 w 158"/>
                <a:gd name="T11" fmla="*/ 133 h 152"/>
                <a:gd name="T12" fmla="*/ 18 w 158"/>
                <a:gd name="T13" fmla="*/ 133 h 152"/>
                <a:gd name="T14" fmla="*/ 18 w 158"/>
                <a:gd name="T15" fmla="*/ 19 h 152"/>
                <a:gd name="T16" fmla="*/ 51 w 158"/>
                <a:gd name="T17" fmla="*/ 19 h 152"/>
                <a:gd name="T18" fmla="*/ 61 w 158"/>
                <a:gd name="T19" fmla="*/ 10 h 152"/>
                <a:gd name="T20" fmla="*/ 51 w 158"/>
                <a:gd name="T21" fmla="*/ 0 h 152"/>
                <a:gd name="T22" fmla="*/ 9 w 158"/>
                <a:gd name="T23" fmla="*/ 0 h 152"/>
                <a:gd name="T24" fmla="*/ 0 w 158"/>
                <a:gd name="T25" fmla="*/ 10 h 152"/>
                <a:gd name="T26" fmla="*/ 0 w 158"/>
                <a:gd name="T27" fmla="*/ 142 h 152"/>
                <a:gd name="T28" fmla="*/ 9 w 158"/>
                <a:gd name="T29" fmla="*/ 152 h 152"/>
                <a:gd name="T30" fmla="*/ 149 w 158"/>
                <a:gd name="T31" fmla="*/ 152 h 152"/>
                <a:gd name="T32" fmla="*/ 158 w 158"/>
                <a:gd name="T33" fmla="*/ 142 h 152"/>
                <a:gd name="T34" fmla="*/ 158 w 158"/>
                <a:gd name="T35" fmla="*/ 10 h 152"/>
                <a:gd name="T36" fmla="*/ 149 w 158"/>
                <a:gd name="T37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8" h="152">
                  <a:moveTo>
                    <a:pt x="149" y="0"/>
                  </a:moveTo>
                  <a:cubicBezTo>
                    <a:pt x="106" y="0"/>
                    <a:pt x="106" y="0"/>
                    <a:pt x="106" y="0"/>
                  </a:cubicBezTo>
                  <a:cubicBezTo>
                    <a:pt x="101" y="0"/>
                    <a:pt x="97" y="5"/>
                    <a:pt x="97" y="10"/>
                  </a:cubicBezTo>
                  <a:cubicBezTo>
                    <a:pt x="97" y="15"/>
                    <a:pt x="101" y="19"/>
                    <a:pt x="106" y="19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40" y="133"/>
                    <a:pt x="140" y="133"/>
                    <a:pt x="140" y="133"/>
                  </a:cubicBezTo>
                  <a:cubicBezTo>
                    <a:pt x="18" y="133"/>
                    <a:pt x="18" y="133"/>
                    <a:pt x="18" y="133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7" y="19"/>
                    <a:pt x="61" y="15"/>
                    <a:pt x="61" y="10"/>
                  </a:cubicBezTo>
                  <a:cubicBezTo>
                    <a:pt x="61" y="5"/>
                    <a:pt x="57" y="0"/>
                    <a:pt x="5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7"/>
                    <a:pt x="4" y="152"/>
                    <a:pt x="9" y="152"/>
                  </a:cubicBezTo>
                  <a:cubicBezTo>
                    <a:pt x="149" y="152"/>
                    <a:pt x="149" y="152"/>
                    <a:pt x="149" y="152"/>
                  </a:cubicBezTo>
                  <a:cubicBezTo>
                    <a:pt x="154" y="152"/>
                    <a:pt x="158" y="147"/>
                    <a:pt x="158" y="142"/>
                  </a:cubicBezTo>
                  <a:cubicBezTo>
                    <a:pt x="158" y="10"/>
                    <a:pt x="158" y="10"/>
                    <a:pt x="158" y="10"/>
                  </a:cubicBezTo>
                  <a:cubicBezTo>
                    <a:pt x="158" y="5"/>
                    <a:pt x="154" y="0"/>
                    <a:pt x="149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9" name="Freeform 110"/>
            <p:cNvSpPr/>
            <p:nvPr/>
          </p:nvSpPr>
          <p:spPr bwMode="auto">
            <a:xfrm>
              <a:off x="5054277" y="-17729"/>
              <a:ext cx="60107" cy="121307"/>
            </a:xfrm>
            <a:custGeom>
              <a:avLst/>
              <a:gdLst>
                <a:gd name="T0" fmla="*/ 68 w 70"/>
                <a:gd name="T1" fmla="*/ 104 h 141"/>
                <a:gd name="T2" fmla="*/ 59 w 70"/>
                <a:gd name="T3" fmla="*/ 104 h 141"/>
                <a:gd name="T4" fmla="*/ 43 w 70"/>
                <a:gd name="T5" fmla="*/ 119 h 141"/>
                <a:gd name="T6" fmla="*/ 43 w 70"/>
                <a:gd name="T7" fmla="*/ 21 h 141"/>
                <a:gd name="T8" fmla="*/ 22 w 70"/>
                <a:gd name="T9" fmla="*/ 0 h 141"/>
                <a:gd name="T10" fmla="*/ 6 w 70"/>
                <a:gd name="T11" fmla="*/ 0 h 141"/>
                <a:gd name="T12" fmla="*/ 0 w 70"/>
                <a:gd name="T13" fmla="*/ 6 h 141"/>
                <a:gd name="T14" fmla="*/ 6 w 70"/>
                <a:gd name="T15" fmla="*/ 12 h 141"/>
                <a:gd name="T16" fmla="*/ 22 w 70"/>
                <a:gd name="T17" fmla="*/ 12 h 141"/>
                <a:gd name="T18" fmla="*/ 31 w 70"/>
                <a:gd name="T19" fmla="*/ 21 h 141"/>
                <a:gd name="T20" fmla="*/ 31 w 70"/>
                <a:gd name="T21" fmla="*/ 119 h 141"/>
                <a:gd name="T22" fmla="*/ 15 w 70"/>
                <a:gd name="T23" fmla="*/ 104 h 141"/>
                <a:gd name="T24" fmla="*/ 6 w 70"/>
                <a:gd name="T25" fmla="*/ 104 h 141"/>
                <a:gd name="T26" fmla="*/ 6 w 70"/>
                <a:gd name="T27" fmla="*/ 112 h 141"/>
                <a:gd name="T28" fmla="*/ 31 w 70"/>
                <a:gd name="T29" fmla="*/ 137 h 141"/>
                <a:gd name="T30" fmla="*/ 37 w 70"/>
                <a:gd name="T31" fmla="*/ 141 h 141"/>
                <a:gd name="T32" fmla="*/ 43 w 70"/>
                <a:gd name="T33" fmla="*/ 137 h 141"/>
                <a:gd name="T34" fmla="*/ 68 w 70"/>
                <a:gd name="T35" fmla="*/ 112 h 141"/>
                <a:gd name="T36" fmla="*/ 68 w 70"/>
                <a:gd name="T37" fmla="*/ 104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141">
                  <a:moveTo>
                    <a:pt x="68" y="104"/>
                  </a:moveTo>
                  <a:cubicBezTo>
                    <a:pt x="65" y="101"/>
                    <a:pt x="61" y="101"/>
                    <a:pt x="59" y="104"/>
                  </a:cubicBezTo>
                  <a:cubicBezTo>
                    <a:pt x="43" y="119"/>
                    <a:pt x="43" y="119"/>
                    <a:pt x="43" y="119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3" y="9"/>
                    <a:pt x="33" y="0"/>
                    <a:pt x="22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6"/>
                  </a:cubicBezTo>
                  <a:cubicBezTo>
                    <a:pt x="0" y="9"/>
                    <a:pt x="3" y="12"/>
                    <a:pt x="6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7" y="12"/>
                    <a:pt x="31" y="16"/>
                    <a:pt x="31" y="21"/>
                  </a:cubicBezTo>
                  <a:cubicBezTo>
                    <a:pt x="31" y="119"/>
                    <a:pt x="31" y="119"/>
                    <a:pt x="31" y="119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3" y="101"/>
                    <a:pt x="9" y="101"/>
                    <a:pt x="6" y="104"/>
                  </a:cubicBezTo>
                  <a:cubicBezTo>
                    <a:pt x="4" y="106"/>
                    <a:pt x="4" y="110"/>
                    <a:pt x="6" y="112"/>
                  </a:cubicBezTo>
                  <a:cubicBezTo>
                    <a:pt x="31" y="137"/>
                    <a:pt x="31" y="137"/>
                    <a:pt x="31" y="137"/>
                  </a:cubicBezTo>
                  <a:cubicBezTo>
                    <a:pt x="32" y="139"/>
                    <a:pt x="34" y="141"/>
                    <a:pt x="37" y="141"/>
                  </a:cubicBezTo>
                  <a:cubicBezTo>
                    <a:pt x="40" y="141"/>
                    <a:pt x="42" y="139"/>
                    <a:pt x="43" y="137"/>
                  </a:cubicBezTo>
                  <a:cubicBezTo>
                    <a:pt x="68" y="112"/>
                    <a:pt x="68" y="112"/>
                    <a:pt x="68" y="112"/>
                  </a:cubicBezTo>
                  <a:cubicBezTo>
                    <a:pt x="70" y="110"/>
                    <a:pt x="70" y="106"/>
                    <a:pt x="68" y="10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0" name="Freeform 111"/>
            <p:cNvSpPr/>
            <p:nvPr/>
          </p:nvSpPr>
          <p:spPr bwMode="auto">
            <a:xfrm>
              <a:off x="5894681" y="13235"/>
              <a:ext cx="136971" cy="130778"/>
            </a:xfrm>
            <a:custGeom>
              <a:avLst/>
              <a:gdLst>
                <a:gd name="T0" fmla="*/ 150 w 159"/>
                <a:gd name="T1" fmla="*/ 0 h 152"/>
                <a:gd name="T2" fmla="*/ 107 w 159"/>
                <a:gd name="T3" fmla="*/ 0 h 152"/>
                <a:gd name="T4" fmla="*/ 98 w 159"/>
                <a:gd name="T5" fmla="*/ 10 h 152"/>
                <a:gd name="T6" fmla="*/ 107 w 159"/>
                <a:gd name="T7" fmla="*/ 19 h 152"/>
                <a:gd name="T8" fmla="*/ 140 w 159"/>
                <a:gd name="T9" fmla="*/ 19 h 152"/>
                <a:gd name="T10" fmla="*/ 140 w 159"/>
                <a:gd name="T11" fmla="*/ 133 h 152"/>
                <a:gd name="T12" fmla="*/ 19 w 159"/>
                <a:gd name="T13" fmla="*/ 133 h 152"/>
                <a:gd name="T14" fmla="*/ 19 w 159"/>
                <a:gd name="T15" fmla="*/ 19 h 152"/>
                <a:gd name="T16" fmla="*/ 52 w 159"/>
                <a:gd name="T17" fmla="*/ 19 h 152"/>
                <a:gd name="T18" fmla="*/ 61 w 159"/>
                <a:gd name="T19" fmla="*/ 10 h 152"/>
                <a:gd name="T20" fmla="*/ 52 w 159"/>
                <a:gd name="T21" fmla="*/ 0 h 152"/>
                <a:gd name="T22" fmla="*/ 10 w 159"/>
                <a:gd name="T23" fmla="*/ 0 h 152"/>
                <a:gd name="T24" fmla="*/ 0 w 159"/>
                <a:gd name="T25" fmla="*/ 10 h 152"/>
                <a:gd name="T26" fmla="*/ 0 w 159"/>
                <a:gd name="T27" fmla="*/ 142 h 152"/>
                <a:gd name="T28" fmla="*/ 10 w 159"/>
                <a:gd name="T29" fmla="*/ 152 h 152"/>
                <a:gd name="T30" fmla="*/ 150 w 159"/>
                <a:gd name="T31" fmla="*/ 152 h 152"/>
                <a:gd name="T32" fmla="*/ 159 w 159"/>
                <a:gd name="T33" fmla="*/ 142 h 152"/>
                <a:gd name="T34" fmla="*/ 159 w 159"/>
                <a:gd name="T35" fmla="*/ 10 h 152"/>
                <a:gd name="T36" fmla="*/ 150 w 159"/>
                <a:gd name="T37" fmla="*/ 0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9" h="152">
                  <a:moveTo>
                    <a:pt x="150" y="0"/>
                  </a:moveTo>
                  <a:cubicBezTo>
                    <a:pt x="107" y="0"/>
                    <a:pt x="107" y="0"/>
                    <a:pt x="107" y="0"/>
                  </a:cubicBezTo>
                  <a:cubicBezTo>
                    <a:pt x="102" y="0"/>
                    <a:pt x="98" y="5"/>
                    <a:pt x="98" y="10"/>
                  </a:cubicBezTo>
                  <a:cubicBezTo>
                    <a:pt x="98" y="15"/>
                    <a:pt x="102" y="19"/>
                    <a:pt x="107" y="19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40" y="133"/>
                    <a:pt x="140" y="133"/>
                    <a:pt x="140" y="133"/>
                  </a:cubicBezTo>
                  <a:cubicBezTo>
                    <a:pt x="19" y="133"/>
                    <a:pt x="19" y="133"/>
                    <a:pt x="19" y="133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7" y="19"/>
                    <a:pt x="61" y="15"/>
                    <a:pt x="61" y="10"/>
                  </a:cubicBezTo>
                  <a:cubicBezTo>
                    <a:pt x="61" y="5"/>
                    <a:pt x="57" y="0"/>
                    <a:pt x="5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42"/>
                    <a:pt x="0" y="142"/>
                    <a:pt x="0" y="142"/>
                  </a:cubicBezTo>
                  <a:cubicBezTo>
                    <a:pt x="0" y="147"/>
                    <a:pt x="4" y="152"/>
                    <a:pt x="10" y="152"/>
                  </a:cubicBezTo>
                  <a:cubicBezTo>
                    <a:pt x="150" y="152"/>
                    <a:pt x="150" y="152"/>
                    <a:pt x="150" y="152"/>
                  </a:cubicBezTo>
                  <a:cubicBezTo>
                    <a:pt x="155" y="152"/>
                    <a:pt x="159" y="147"/>
                    <a:pt x="159" y="142"/>
                  </a:cubicBezTo>
                  <a:cubicBezTo>
                    <a:pt x="159" y="10"/>
                    <a:pt x="159" y="10"/>
                    <a:pt x="159" y="10"/>
                  </a:cubicBezTo>
                  <a:cubicBezTo>
                    <a:pt x="159" y="5"/>
                    <a:pt x="155" y="0"/>
                    <a:pt x="15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1" name="Freeform 112"/>
            <p:cNvSpPr/>
            <p:nvPr/>
          </p:nvSpPr>
          <p:spPr bwMode="auto">
            <a:xfrm>
              <a:off x="5931838" y="-17729"/>
              <a:ext cx="60471" cy="121307"/>
            </a:xfrm>
            <a:custGeom>
              <a:avLst/>
              <a:gdLst>
                <a:gd name="T0" fmla="*/ 67 w 70"/>
                <a:gd name="T1" fmla="*/ 104 h 141"/>
                <a:gd name="T2" fmla="*/ 59 w 70"/>
                <a:gd name="T3" fmla="*/ 104 h 141"/>
                <a:gd name="T4" fmla="*/ 43 w 70"/>
                <a:gd name="T5" fmla="*/ 119 h 141"/>
                <a:gd name="T6" fmla="*/ 43 w 70"/>
                <a:gd name="T7" fmla="*/ 21 h 141"/>
                <a:gd name="T8" fmla="*/ 21 w 70"/>
                <a:gd name="T9" fmla="*/ 0 h 141"/>
                <a:gd name="T10" fmla="*/ 6 w 70"/>
                <a:gd name="T11" fmla="*/ 0 h 141"/>
                <a:gd name="T12" fmla="*/ 0 w 70"/>
                <a:gd name="T13" fmla="*/ 6 h 141"/>
                <a:gd name="T14" fmla="*/ 6 w 70"/>
                <a:gd name="T15" fmla="*/ 12 h 141"/>
                <a:gd name="T16" fmla="*/ 21 w 70"/>
                <a:gd name="T17" fmla="*/ 12 h 141"/>
                <a:gd name="T18" fmla="*/ 30 w 70"/>
                <a:gd name="T19" fmla="*/ 21 h 141"/>
                <a:gd name="T20" fmla="*/ 30 w 70"/>
                <a:gd name="T21" fmla="*/ 119 h 141"/>
                <a:gd name="T22" fmla="*/ 15 w 70"/>
                <a:gd name="T23" fmla="*/ 104 h 141"/>
                <a:gd name="T24" fmla="*/ 6 w 70"/>
                <a:gd name="T25" fmla="*/ 104 h 141"/>
                <a:gd name="T26" fmla="*/ 6 w 70"/>
                <a:gd name="T27" fmla="*/ 112 h 141"/>
                <a:gd name="T28" fmla="*/ 31 w 70"/>
                <a:gd name="T29" fmla="*/ 137 h 141"/>
                <a:gd name="T30" fmla="*/ 37 w 70"/>
                <a:gd name="T31" fmla="*/ 141 h 141"/>
                <a:gd name="T32" fmla="*/ 42 w 70"/>
                <a:gd name="T33" fmla="*/ 137 h 141"/>
                <a:gd name="T34" fmla="*/ 67 w 70"/>
                <a:gd name="T35" fmla="*/ 112 h 141"/>
                <a:gd name="T36" fmla="*/ 67 w 70"/>
                <a:gd name="T37" fmla="*/ 104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0" h="141">
                  <a:moveTo>
                    <a:pt x="67" y="104"/>
                  </a:moveTo>
                  <a:cubicBezTo>
                    <a:pt x="65" y="101"/>
                    <a:pt x="61" y="101"/>
                    <a:pt x="59" y="104"/>
                  </a:cubicBezTo>
                  <a:cubicBezTo>
                    <a:pt x="43" y="119"/>
                    <a:pt x="43" y="119"/>
                    <a:pt x="43" y="119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3" y="9"/>
                    <a:pt x="33" y="0"/>
                    <a:pt x="21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0" y="2"/>
                    <a:pt x="0" y="6"/>
                  </a:cubicBezTo>
                  <a:cubicBezTo>
                    <a:pt x="0" y="9"/>
                    <a:pt x="2" y="12"/>
                    <a:pt x="6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6" y="12"/>
                    <a:pt x="30" y="16"/>
                    <a:pt x="30" y="21"/>
                  </a:cubicBezTo>
                  <a:cubicBezTo>
                    <a:pt x="30" y="119"/>
                    <a:pt x="30" y="119"/>
                    <a:pt x="30" y="119"/>
                  </a:cubicBezTo>
                  <a:cubicBezTo>
                    <a:pt x="15" y="104"/>
                    <a:pt x="15" y="104"/>
                    <a:pt x="15" y="104"/>
                  </a:cubicBezTo>
                  <a:cubicBezTo>
                    <a:pt x="12" y="101"/>
                    <a:pt x="8" y="101"/>
                    <a:pt x="6" y="104"/>
                  </a:cubicBezTo>
                  <a:cubicBezTo>
                    <a:pt x="4" y="106"/>
                    <a:pt x="4" y="110"/>
                    <a:pt x="6" y="112"/>
                  </a:cubicBezTo>
                  <a:cubicBezTo>
                    <a:pt x="31" y="137"/>
                    <a:pt x="31" y="137"/>
                    <a:pt x="31" y="137"/>
                  </a:cubicBezTo>
                  <a:cubicBezTo>
                    <a:pt x="32" y="139"/>
                    <a:pt x="34" y="141"/>
                    <a:pt x="37" y="141"/>
                  </a:cubicBezTo>
                  <a:cubicBezTo>
                    <a:pt x="39" y="141"/>
                    <a:pt x="41" y="139"/>
                    <a:pt x="42" y="137"/>
                  </a:cubicBezTo>
                  <a:cubicBezTo>
                    <a:pt x="67" y="112"/>
                    <a:pt x="67" y="112"/>
                    <a:pt x="67" y="112"/>
                  </a:cubicBezTo>
                  <a:cubicBezTo>
                    <a:pt x="70" y="110"/>
                    <a:pt x="70" y="106"/>
                    <a:pt x="67" y="10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2" name="Freeform 113"/>
            <p:cNvSpPr/>
            <p:nvPr/>
          </p:nvSpPr>
          <p:spPr bwMode="auto">
            <a:xfrm>
              <a:off x="5596697" y="13235"/>
              <a:ext cx="129321" cy="130778"/>
            </a:xfrm>
            <a:custGeom>
              <a:avLst/>
              <a:gdLst>
                <a:gd name="T0" fmla="*/ 141 w 150"/>
                <a:gd name="T1" fmla="*/ 65 h 152"/>
                <a:gd name="T2" fmla="*/ 133 w 150"/>
                <a:gd name="T3" fmla="*/ 73 h 152"/>
                <a:gd name="T4" fmla="*/ 133 w 150"/>
                <a:gd name="T5" fmla="*/ 134 h 152"/>
                <a:gd name="T6" fmla="*/ 17 w 150"/>
                <a:gd name="T7" fmla="*/ 134 h 152"/>
                <a:gd name="T8" fmla="*/ 17 w 150"/>
                <a:gd name="T9" fmla="*/ 18 h 152"/>
                <a:gd name="T10" fmla="*/ 114 w 150"/>
                <a:gd name="T11" fmla="*/ 18 h 152"/>
                <a:gd name="T12" fmla="*/ 123 w 150"/>
                <a:gd name="T13" fmla="*/ 9 h 152"/>
                <a:gd name="T14" fmla="*/ 114 w 150"/>
                <a:gd name="T15" fmla="*/ 0 h 152"/>
                <a:gd name="T16" fmla="*/ 8 w 150"/>
                <a:gd name="T17" fmla="*/ 0 h 152"/>
                <a:gd name="T18" fmla="*/ 0 w 150"/>
                <a:gd name="T19" fmla="*/ 9 h 152"/>
                <a:gd name="T20" fmla="*/ 0 w 150"/>
                <a:gd name="T21" fmla="*/ 143 h 152"/>
                <a:gd name="T22" fmla="*/ 8 w 150"/>
                <a:gd name="T23" fmla="*/ 152 h 152"/>
                <a:gd name="T24" fmla="*/ 141 w 150"/>
                <a:gd name="T25" fmla="*/ 152 h 152"/>
                <a:gd name="T26" fmla="*/ 150 w 150"/>
                <a:gd name="T27" fmla="*/ 143 h 152"/>
                <a:gd name="T28" fmla="*/ 150 w 150"/>
                <a:gd name="T29" fmla="*/ 73 h 152"/>
                <a:gd name="T30" fmla="*/ 141 w 150"/>
                <a:gd name="T31" fmla="*/ 65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0" h="152">
                  <a:moveTo>
                    <a:pt x="141" y="65"/>
                  </a:moveTo>
                  <a:cubicBezTo>
                    <a:pt x="137" y="65"/>
                    <a:pt x="133" y="69"/>
                    <a:pt x="133" y="73"/>
                  </a:cubicBezTo>
                  <a:cubicBezTo>
                    <a:pt x="133" y="134"/>
                    <a:pt x="133" y="134"/>
                    <a:pt x="133" y="134"/>
                  </a:cubicBezTo>
                  <a:cubicBezTo>
                    <a:pt x="17" y="134"/>
                    <a:pt x="17" y="134"/>
                    <a:pt x="17" y="134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9" y="18"/>
                    <a:pt x="123" y="14"/>
                    <a:pt x="123" y="9"/>
                  </a:cubicBezTo>
                  <a:cubicBezTo>
                    <a:pt x="123" y="4"/>
                    <a:pt x="119" y="0"/>
                    <a:pt x="114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148"/>
                    <a:pt x="4" y="152"/>
                    <a:pt x="8" y="152"/>
                  </a:cubicBezTo>
                  <a:cubicBezTo>
                    <a:pt x="141" y="152"/>
                    <a:pt x="141" y="152"/>
                    <a:pt x="141" y="152"/>
                  </a:cubicBezTo>
                  <a:cubicBezTo>
                    <a:pt x="146" y="152"/>
                    <a:pt x="150" y="148"/>
                    <a:pt x="150" y="143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50" y="69"/>
                    <a:pt x="146" y="65"/>
                    <a:pt x="141" y="6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3" name="Freeform 114"/>
            <p:cNvSpPr/>
            <p:nvPr/>
          </p:nvSpPr>
          <p:spPr bwMode="auto">
            <a:xfrm>
              <a:off x="5644054" y="8863"/>
              <a:ext cx="99085" cy="87793"/>
            </a:xfrm>
            <a:custGeom>
              <a:avLst/>
              <a:gdLst>
                <a:gd name="T0" fmla="*/ 113 w 115"/>
                <a:gd name="T1" fmla="*/ 27 h 102"/>
                <a:gd name="T2" fmla="*/ 88 w 115"/>
                <a:gd name="T3" fmla="*/ 3 h 102"/>
                <a:gd name="T4" fmla="*/ 80 w 115"/>
                <a:gd name="T5" fmla="*/ 3 h 102"/>
                <a:gd name="T6" fmla="*/ 80 w 115"/>
                <a:gd name="T7" fmla="*/ 11 h 102"/>
                <a:gd name="T8" fmla="*/ 95 w 115"/>
                <a:gd name="T9" fmla="*/ 26 h 102"/>
                <a:gd name="T10" fmla="*/ 1 w 115"/>
                <a:gd name="T11" fmla="*/ 94 h 102"/>
                <a:gd name="T12" fmla="*/ 5 w 115"/>
                <a:gd name="T13" fmla="*/ 101 h 102"/>
                <a:gd name="T14" fmla="*/ 7 w 115"/>
                <a:gd name="T15" fmla="*/ 102 h 102"/>
                <a:gd name="T16" fmla="*/ 12 w 115"/>
                <a:gd name="T17" fmla="*/ 98 h 102"/>
                <a:gd name="T18" fmla="*/ 95 w 115"/>
                <a:gd name="T19" fmla="*/ 37 h 102"/>
                <a:gd name="T20" fmla="*/ 80 w 115"/>
                <a:gd name="T21" fmla="*/ 52 h 102"/>
                <a:gd name="T22" fmla="*/ 80 w 115"/>
                <a:gd name="T23" fmla="*/ 60 h 102"/>
                <a:gd name="T24" fmla="*/ 84 w 115"/>
                <a:gd name="T25" fmla="*/ 62 h 102"/>
                <a:gd name="T26" fmla="*/ 88 w 115"/>
                <a:gd name="T27" fmla="*/ 60 h 102"/>
                <a:gd name="T28" fmla="*/ 113 w 115"/>
                <a:gd name="T29" fmla="*/ 36 h 102"/>
                <a:gd name="T30" fmla="*/ 113 w 115"/>
                <a:gd name="T31" fmla="*/ 27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5" h="102">
                  <a:moveTo>
                    <a:pt x="113" y="27"/>
                  </a:moveTo>
                  <a:cubicBezTo>
                    <a:pt x="88" y="3"/>
                    <a:pt x="88" y="3"/>
                    <a:pt x="88" y="3"/>
                  </a:cubicBezTo>
                  <a:cubicBezTo>
                    <a:pt x="86" y="0"/>
                    <a:pt x="82" y="0"/>
                    <a:pt x="80" y="3"/>
                  </a:cubicBezTo>
                  <a:cubicBezTo>
                    <a:pt x="78" y="5"/>
                    <a:pt x="78" y="9"/>
                    <a:pt x="80" y="11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51" y="26"/>
                    <a:pt x="21" y="37"/>
                    <a:pt x="1" y="94"/>
                  </a:cubicBezTo>
                  <a:cubicBezTo>
                    <a:pt x="0" y="97"/>
                    <a:pt x="2" y="100"/>
                    <a:pt x="5" y="101"/>
                  </a:cubicBezTo>
                  <a:cubicBezTo>
                    <a:pt x="6" y="101"/>
                    <a:pt x="6" y="102"/>
                    <a:pt x="7" y="102"/>
                  </a:cubicBezTo>
                  <a:cubicBezTo>
                    <a:pt x="9" y="102"/>
                    <a:pt x="12" y="100"/>
                    <a:pt x="12" y="98"/>
                  </a:cubicBezTo>
                  <a:cubicBezTo>
                    <a:pt x="30" y="47"/>
                    <a:pt x="54" y="37"/>
                    <a:pt x="95" y="37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78" y="54"/>
                    <a:pt x="78" y="58"/>
                    <a:pt x="80" y="60"/>
                  </a:cubicBezTo>
                  <a:cubicBezTo>
                    <a:pt x="81" y="61"/>
                    <a:pt x="83" y="62"/>
                    <a:pt x="84" y="62"/>
                  </a:cubicBezTo>
                  <a:cubicBezTo>
                    <a:pt x="86" y="62"/>
                    <a:pt x="87" y="61"/>
                    <a:pt x="88" y="60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5" y="33"/>
                    <a:pt x="115" y="30"/>
                    <a:pt x="113" y="2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4" name="Freeform 115"/>
            <p:cNvSpPr/>
            <p:nvPr/>
          </p:nvSpPr>
          <p:spPr bwMode="auto">
            <a:xfrm>
              <a:off x="5305633" y="835061"/>
              <a:ext cx="157735" cy="140250"/>
            </a:xfrm>
            <a:custGeom>
              <a:avLst/>
              <a:gdLst>
                <a:gd name="T0" fmla="*/ 101 w 183"/>
                <a:gd name="T1" fmla="*/ 0 h 163"/>
                <a:gd name="T2" fmla="*/ 93 w 183"/>
                <a:gd name="T3" fmla="*/ 7 h 163"/>
                <a:gd name="T4" fmla="*/ 101 w 183"/>
                <a:gd name="T5" fmla="*/ 15 h 163"/>
                <a:gd name="T6" fmla="*/ 167 w 183"/>
                <a:gd name="T7" fmla="*/ 81 h 163"/>
                <a:gd name="T8" fmla="*/ 101 w 183"/>
                <a:gd name="T9" fmla="*/ 147 h 163"/>
                <a:gd name="T10" fmla="*/ 38 w 183"/>
                <a:gd name="T11" fmla="*/ 100 h 163"/>
                <a:gd name="T12" fmla="*/ 51 w 183"/>
                <a:gd name="T13" fmla="*/ 109 h 163"/>
                <a:gd name="T14" fmla="*/ 62 w 183"/>
                <a:gd name="T15" fmla="*/ 106 h 163"/>
                <a:gd name="T16" fmla="*/ 60 w 183"/>
                <a:gd name="T17" fmla="*/ 96 h 163"/>
                <a:gd name="T18" fmla="*/ 31 w 183"/>
                <a:gd name="T19" fmla="*/ 78 h 163"/>
                <a:gd name="T20" fmla="*/ 21 w 183"/>
                <a:gd name="T21" fmla="*/ 80 h 163"/>
                <a:gd name="T22" fmla="*/ 3 w 183"/>
                <a:gd name="T23" fmla="*/ 109 h 163"/>
                <a:gd name="T24" fmla="*/ 5 w 183"/>
                <a:gd name="T25" fmla="*/ 119 h 163"/>
                <a:gd name="T26" fmla="*/ 9 w 183"/>
                <a:gd name="T27" fmla="*/ 120 h 163"/>
                <a:gd name="T28" fmla="*/ 16 w 183"/>
                <a:gd name="T29" fmla="*/ 117 h 163"/>
                <a:gd name="T30" fmla="*/ 23 w 183"/>
                <a:gd name="T31" fmla="*/ 105 h 163"/>
                <a:gd name="T32" fmla="*/ 101 w 183"/>
                <a:gd name="T33" fmla="*/ 163 h 163"/>
                <a:gd name="T34" fmla="*/ 183 w 183"/>
                <a:gd name="T35" fmla="*/ 81 h 163"/>
                <a:gd name="T36" fmla="*/ 101 w 183"/>
                <a:gd name="T37" fmla="*/ 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3" h="163">
                  <a:moveTo>
                    <a:pt x="101" y="0"/>
                  </a:moveTo>
                  <a:cubicBezTo>
                    <a:pt x="97" y="0"/>
                    <a:pt x="93" y="3"/>
                    <a:pt x="93" y="7"/>
                  </a:cubicBezTo>
                  <a:cubicBezTo>
                    <a:pt x="93" y="12"/>
                    <a:pt x="97" y="15"/>
                    <a:pt x="101" y="15"/>
                  </a:cubicBezTo>
                  <a:cubicBezTo>
                    <a:pt x="138" y="15"/>
                    <a:pt x="167" y="45"/>
                    <a:pt x="167" y="81"/>
                  </a:cubicBezTo>
                  <a:cubicBezTo>
                    <a:pt x="167" y="117"/>
                    <a:pt x="138" y="147"/>
                    <a:pt x="101" y="147"/>
                  </a:cubicBezTo>
                  <a:cubicBezTo>
                    <a:pt x="72" y="147"/>
                    <a:pt x="46" y="128"/>
                    <a:pt x="38" y="100"/>
                  </a:cubicBezTo>
                  <a:cubicBezTo>
                    <a:pt x="51" y="109"/>
                    <a:pt x="51" y="109"/>
                    <a:pt x="51" y="109"/>
                  </a:cubicBezTo>
                  <a:cubicBezTo>
                    <a:pt x="55" y="111"/>
                    <a:pt x="60" y="110"/>
                    <a:pt x="62" y="106"/>
                  </a:cubicBezTo>
                  <a:cubicBezTo>
                    <a:pt x="65" y="103"/>
                    <a:pt x="63" y="98"/>
                    <a:pt x="60" y="96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28" y="76"/>
                    <a:pt x="23" y="77"/>
                    <a:pt x="21" y="80"/>
                  </a:cubicBezTo>
                  <a:cubicBezTo>
                    <a:pt x="3" y="109"/>
                    <a:pt x="3" y="109"/>
                    <a:pt x="3" y="109"/>
                  </a:cubicBezTo>
                  <a:cubicBezTo>
                    <a:pt x="0" y="112"/>
                    <a:pt x="1" y="117"/>
                    <a:pt x="5" y="119"/>
                  </a:cubicBezTo>
                  <a:cubicBezTo>
                    <a:pt x="6" y="120"/>
                    <a:pt x="8" y="120"/>
                    <a:pt x="9" y="120"/>
                  </a:cubicBezTo>
                  <a:cubicBezTo>
                    <a:pt x="12" y="120"/>
                    <a:pt x="14" y="119"/>
                    <a:pt x="16" y="117"/>
                  </a:cubicBezTo>
                  <a:cubicBezTo>
                    <a:pt x="23" y="105"/>
                    <a:pt x="23" y="105"/>
                    <a:pt x="23" y="105"/>
                  </a:cubicBezTo>
                  <a:cubicBezTo>
                    <a:pt x="34" y="139"/>
                    <a:pt x="65" y="163"/>
                    <a:pt x="101" y="163"/>
                  </a:cubicBezTo>
                  <a:cubicBezTo>
                    <a:pt x="146" y="163"/>
                    <a:pt x="183" y="126"/>
                    <a:pt x="183" y="81"/>
                  </a:cubicBezTo>
                  <a:cubicBezTo>
                    <a:pt x="183" y="36"/>
                    <a:pt x="146" y="0"/>
                    <a:pt x="101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5" name="Freeform 116"/>
            <p:cNvSpPr/>
            <p:nvPr/>
          </p:nvSpPr>
          <p:spPr bwMode="auto">
            <a:xfrm>
              <a:off x="5106734" y="832511"/>
              <a:ext cx="57921" cy="142800"/>
            </a:xfrm>
            <a:custGeom>
              <a:avLst/>
              <a:gdLst>
                <a:gd name="T0" fmla="*/ 41 w 67"/>
                <a:gd name="T1" fmla="*/ 18 h 166"/>
                <a:gd name="T2" fmla="*/ 56 w 67"/>
                <a:gd name="T3" fmla="*/ 17 h 166"/>
                <a:gd name="T4" fmla="*/ 65 w 67"/>
                <a:gd name="T5" fmla="*/ 8 h 166"/>
                <a:gd name="T6" fmla="*/ 55 w 67"/>
                <a:gd name="T7" fmla="*/ 0 h 166"/>
                <a:gd name="T8" fmla="*/ 18 w 67"/>
                <a:gd name="T9" fmla="*/ 2 h 166"/>
                <a:gd name="T10" fmla="*/ 10 w 67"/>
                <a:gd name="T11" fmla="*/ 12 h 166"/>
                <a:gd name="T12" fmla="*/ 12 w 67"/>
                <a:gd name="T13" fmla="*/ 49 h 166"/>
                <a:gd name="T14" fmla="*/ 21 w 67"/>
                <a:gd name="T15" fmla="*/ 57 h 166"/>
                <a:gd name="T16" fmla="*/ 21 w 67"/>
                <a:gd name="T17" fmla="*/ 57 h 166"/>
                <a:gd name="T18" fmla="*/ 29 w 67"/>
                <a:gd name="T19" fmla="*/ 48 h 166"/>
                <a:gd name="T20" fmla="*/ 28 w 67"/>
                <a:gd name="T21" fmla="*/ 30 h 166"/>
                <a:gd name="T22" fmla="*/ 49 w 67"/>
                <a:gd name="T23" fmla="*/ 82 h 166"/>
                <a:gd name="T24" fmla="*/ 6 w 67"/>
                <a:gd name="T25" fmla="*/ 149 h 166"/>
                <a:gd name="T26" fmla="*/ 2 w 67"/>
                <a:gd name="T27" fmla="*/ 161 h 166"/>
                <a:gd name="T28" fmla="*/ 10 w 67"/>
                <a:gd name="T29" fmla="*/ 166 h 166"/>
                <a:gd name="T30" fmla="*/ 13 w 67"/>
                <a:gd name="T31" fmla="*/ 165 h 166"/>
                <a:gd name="T32" fmla="*/ 67 w 67"/>
                <a:gd name="T33" fmla="*/ 82 h 166"/>
                <a:gd name="T34" fmla="*/ 41 w 67"/>
                <a:gd name="T35" fmla="*/ 18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7" h="166">
                  <a:moveTo>
                    <a:pt x="41" y="18"/>
                  </a:moveTo>
                  <a:cubicBezTo>
                    <a:pt x="56" y="17"/>
                    <a:pt x="56" y="17"/>
                    <a:pt x="56" y="17"/>
                  </a:cubicBezTo>
                  <a:cubicBezTo>
                    <a:pt x="61" y="17"/>
                    <a:pt x="65" y="13"/>
                    <a:pt x="65" y="8"/>
                  </a:cubicBezTo>
                  <a:cubicBezTo>
                    <a:pt x="64" y="3"/>
                    <a:pt x="60" y="0"/>
                    <a:pt x="55" y="0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3" y="3"/>
                    <a:pt x="10" y="7"/>
                    <a:pt x="10" y="12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54"/>
                    <a:pt x="16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6" y="57"/>
                    <a:pt x="29" y="53"/>
                    <a:pt x="29" y="48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42" y="44"/>
                    <a:pt x="49" y="62"/>
                    <a:pt x="49" y="82"/>
                  </a:cubicBezTo>
                  <a:cubicBezTo>
                    <a:pt x="49" y="111"/>
                    <a:pt x="32" y="137"/>
                    <a:pt x="6" y="149"/>
                  </a:cubicBezTo>
                  <a:cubicBezTo>
                    <a:pt x="2" y="151"/>
                    <a:pt x="0" y="156"/>
                    <a:pt x="2" y="161"/>
                  </a:cubicBezTo>
                  <a:cubicBezTo>
                    <a:pt x="3" y="164"/>
                    <a:pt x="6" y="166"/>
                    <a:pt x="10" y="166"/>
                  </a:cubicBezTo>
                  <a:cubicBezTo>
                    <a:pt x="11" y="166"/>
                    <a:pt x="12" y="165"/>
                    <a:pt x="13" y="165"/>
                  </a:cubicBezTo>
                  <a:cubicBezTo>
                    <a:pt x="46" y="150"/>
                    <a:pt x="67" y="118"/>
                    <a:pt x="67" y="82"/>
                  </a:cubicBezTo>
                  <a:cubicBezTo>
                    <a:pt x="67" y="58"/>
                    <a:pt x="57" y="35"/>
                    <a:pt x="41" y="1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6" name="Freeform 117"/>
            <p:cNvSpPr/>
            <p:nvPr/>
          </p:nvSpPr>
          <p:spPr bwMode="auto">
            <a:xfrm>
              <a:off x="5007649" y="831782"/>
              <a:ext cx="57921" cy="143528"/>
            </a:xfrm>
            <a:custGeom>
              <a:avLst/>
              <a:gdLst>
                <a:gd name="T0" fmla="*/ 65 w 67"/>
                <a:gd name="T1" fmla="*/ 6 h 167"/>
                <a:gd name="T2" fmla="*/ 54 w 67"/>
                <a:gd name="T3" fmla="*/ 2 h 167"/>
                <a:gd name="T4" fmla="*/ 0 w 67"/>
                <a:gd name="T5" fmla="*/ 85 h 167"/>
                <a:gd name="T6" fmla="*/ 26 w 67"/>
                <a:gd name="T7" fmla="*/ 148 h 167"/>
                <a:gd name="T8" fmla="*/ 11 w 67"/>
                <a:gd name="T9" fmla="*/ 149 h 167"/>
                <a:gd name="T10" fmla="*/ 2 w 67"/>
                <a:gd name="T11" fmla="*/ 159 h 167"/>
                <a:gd name="T12" fmla="*/ 11 w 67"/>
                <a:gd name="T13" fmla="*/ 167 h 167"/>
                <a:gd name="T14" fmla="*/ 12 w 67"/>
                <a:gd name="T15" fmla="*/ 167 h 167"/>
                <a:gd name="T16" fmla="*/ 49 w 67"/>
                <a:gd name="T17" fmla="*/ 164 h 167"/>
                <a:gd name="T18" fmla="*/ 57 w 67"/>
                <a:gd name="T19" fmla="*/ 155 h 167"/>
                <a:gd name="T20" fmla="*/ 55 w 67"/>
                <a:gd name="T21" fmla="*/ 118 h 167"/>
                <a:gd name="T22" fmla="*/ 46 w 67"/>
                <a:gd name="T23" fmla="*/ 109 h 167"/>
                <a:gd name="T24" fmla="*/ 38 w 67"/>
                <a:gd name="T25" fmla="*/ 119 h 167"/>
                <a:gd name="T26" fmla="*/ 39 w 67"/>
                <a:gd name="T27" fmla="*/ 136 h 167"/>
                <a:gd name="T28" fmla="*/ 18 w 67"/>
                <a:gd name="T29" fmla="*/ 85 h 167"/>
                <a:gd name="T30" fmla="*/ 61 w 67"/>
                <a:gd name="T31" fmla="*/ 18 h 167"/>
                <a:gd name="T32" fmla="*/ 65 w 67"/>
                <a:gd name="T33" fmla="*/ 6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7" h="167">
                  <a:moveTo>
                    <a:pt x="65" y="6"/>
                  </a:moveTo>
                  <a:cubicBezTo>
                    <a:pt x="63" y="2"/>
                    <a:pt x="58" y="0"/>
                    <a:pt x="54" y="2"/>
                  </a:cubicBezTo>
                  <a:cubicBezTo>
                    <a:pt x="21" y="16"/>
                    <a:pt x="0" y="49"/>
                    <a:pt x="0" y="85"/>
                  </a:cubicBezTo>
                  <a:cubicBezTo>
                    <a:pt x="0" y="109"/>
                    <a:pt x="10" y="131"/>
                    <a:pt x="26" y="148"/>
                  </a:cubicBezTo>
                  <a:cubicBezTo>
                    <a:pt x="11" y="149"/>
                    <a:pt x="11" y="149"/>
                    <a:pt x="11" y="149"/>
                  </a:cubicBezTo>
                  <a:cubicBezTo>
                    <a:pt x="6" y="150"/>
                    <a:pt x="2" y="154"/>
                    <a:pt x="2" y="159"/>
                  </a:cubicBezTo>
                  <a:cubicBezTo>
                    <a:pt x="3" y="163"/>
                    <a:pt x="7" y="167"/>
                    <a:pt x="11" y="167"/>
                  </a:cubicBezTo>
                  <a:cubicBezTo>
                    <a:pt x="12" y="167"/>
                    <a:pt x="12" y="167"/>
                    <a:pt x="12" y="167"/>
                  </a:cubicBezTo>
                  <a:cubicBezTo>
                    <a:pt x="49" y="164"/>
                    <a:pt x="49" y="164"/>
                    <a:pt x="49" y="164"/>
                  </a:cubicBezTo>
                  <a:cubicBezTo>
                    <a:pt x="54" y="164"/>
                    <a:pt x="57" y="160"/>
                    <a:pt x="57" y="155"/>
                  </a:cubicBezTo>
                  <a:cubicBezTo>
                    <a:pt x="55" y="118"/>
                    <a:pt x="55" y="118"/>
                    <a:pt x="55" y="118"/>
                  </a:cubicBezTo>
                  <a:cubicBezTo>
                    <a:pt x="55" y="113"/>
                    <a:pt x="51" y="109"/>
                    <a:pt x="46" y="109"/>
                  </a:cubicBezTo>
                  <a:cubicBezTo>
                    <a:pt x="41" y="110"/>
                    <a:pt x="38" y="114"/>
                    <a:pt x="38" y="119"/>
                  </a:cubicBezTo>
                  <a:cubicBezTo>
                    <a:pt x="39" y="136"/>
                    <a:pt x="39" y="136"/>
                    <a:pt x="39" y="136"/>
                  </a:cubicBezTo>
                  <a:cubicBezTo>
                    <a:pt x="25" y="123"/>
                    <a:pt x="18" y="104"/>
                    <a:pt x="18" y="85"/>
                  </a:cubicBezTo>
                  <a:cubicBezTo>
                    <a:pt x="18" y="56"/>
                    <a:pt x="35" y="30"/>
                    <a:pt x="61" y="18"/>
                  </a:cubicBezTo>
                  <a:cubicBezTo>
                    <a:pt x="65" y="16"/>
                    <a:pt x="67" y="10"/>
                    <a:pt x="65" y="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7" name="Freeform 118"/>
            <p:cNvSpPr/>
            <p:nvPr/>
          </p:nvSpPr>
          <p:spPr bwMode="auto">
            <a:xfrm>
              <a:off x="4702014" y="903182"/>
              <a:ext cx="156642" cy="72128"/>
            </a:xfrm>
            <a:custGeom>
              <a:avLst/>
              <a:gdLst>
                <a:gd name="T0" fmla="*/ 173 w 182"/>
                <a:gd name="T1" fmla="*/ 0 h 84"/>
                <a:gd name="T2" fmla="*/ 163 w 182"/>
                <a:gd name="T3" fmla="*/ 9 h 84"/>
                <a:gd name="T4" fmla="*/ 163 w 182"/>
                <a:gd name="T5" fmla="*/ 27 h 84"/>
                <a:gd name="T6" fmla="*/ 155 w 182"/>
                <a:gd name="T7" fmla="*/ 35 h 84"/>
                <a:gd name="T8" fmla="*/ 33 w 182"/>
                <a:gd name="T9" fmla="*/ 35 h 84"/>
                <a:gd name="T10" fmla="*/ 46 w 182"/>
                <a:gd name="T11" fmla="*/ 23 h 84"/>
                <a:gd name="T12" fmla="*/ 46 w 182"/>
                <a:gd name="T13" fmla="*/ 9 h 84"/>
                <a:gd name="T14" fmla="*/ 33 w 182"/>
                <a:gd name="T15" fmla="*/ 9 h 84"/>
                <a:gd name="T16" fmla="*/ 4 w 182"/>
                <a:gd name="T17" fmla="*/ 38 h 84"/>
                <a:gd name="T18" fmla="*/ 4 w 182"/>
                <a:gd name="T19" fmla="*/ 52 h 84"/>
                <a:gd name="T20" fmla="*/ 33 w 182"/>
                <a:gd name="T21" fmla="*/ 81 h 84"/>
                <a:gd name="T22" fmla="*/ 39 w 182"/>
                <a:gd name="T23" fmla="*/ 84 h 84"/>
                <a:gd name="T24" fmla="*/ 46 w 182"/>
                <a:gd name="T25" fmla="*/ 81 h 84"/>
                <a:gd name="T26" fmla="*/ 46 w 182"/>
                <a:gd name="T27" fmla="*/ 67 h 84"/>
                <a:gd name="T28" fmla="*/ 33 w 182"/>
                <a:gd name="T29" fmla="*/ 55 h 84"/>
                <a:gd name="T30" fmla="*/ 155 w 182"/>
                <a:gd name="T31" fmla="*/ 55 h 84"/>
                <a:gd name="T32" fmla="*/ 182 w 182"/>
                <a:gd name="T33" fmla="*/ 27 h 84"/>
                <a:gd name="T34" fmla="*/ 182 w 182"/>
                <a:gd name="T35" fmla="*/ 9 h 84"/>
                <a:gd name="T36" fmla="*/ 173 w 182"/>
                <a:gd name="T37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2" h="84">
                  <a:moveTo>
                    <a:pt x="173" y="0"/>
                  </a:moveTo>
                  <a:cubicBezTo>
                    <a:pt x="168" y="0"/>
                    <a:pt x="163" y="4"/>
                    <a:pt x="163" y="9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3" y="32"/>
                    <a:pt x="160" y="35"/>
                    <a:pt x="155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50" y="19"/>
                    <a:pt x="50" y="13"/>
                    <a:pt x="46" y="9"/>
                  </a:cubicBezTo>
                  <a:cubicBezTo>
                    <a:pt x="42" y="5"/>
                    <a:pt x="36" y="5"/>
                    <a:pt x="33" y="9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0" y="42"/>
                    <a:pt x="0" y="48"/>
                    <a:pt x="4" y="52"/>
                  </a:cubicBezTo>
                  <a:cubicBezTo>
                    <a:pt x="33" y="81"/>
                    <a:pt x="33" y="81"/>
                    <a:pt x="33" y="81"/>
                  </a:cubicBezTo>
                  <a:cubicBezTo>
                    <a:pt x="34" y="83"/>
                    <a:pt x="37" y="84"/>
                    <a:pt x="39" y="84"/>
                  </a:cubicBezTo>
                  <a:cubicBezTo>
                    <a:pt x="42" y="84"/>
                    <a:pt x="44" y="83"/>
                    <a:pt x="46" y="81"/>
                  </a:cubicBezTo>
                  <a:cubicBezTo>
                    <a:pt x="50" y="77"/>
                    <a:pt x="50" y="71"/>
                    <a:pt x="46" y="67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155" y="55"/>
                    <a:pt x="155" y="55"/>
                    <a:pt x="155" y="55"/>
                  </a:cubicBezTo>
                  <a:cubicBezTo>
                    <a:pt x="170" y="55"/>
                    <a:pt x="182" y="42"/>
                    <a:pt x="182" y="27"/>
                  </a:cubicBezTo>
                  <a:cubicBezTo>
                    <a:pt x="182" y="9"/>
                    <a:pt x="182" y="9"/>
                    <a:pt x="182" y="9"/>
                  </a:cubicBezTo>
                  <a:cubicBezTo>
                    <a:pt x="182" y="4"/>
                    <a:pt x="178" y="0"/>
                    <a:pt x="173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8" name="Freeform 119"/>
            <p:cNvSpPr/>
            <p:nvPr/>
          </p:nvSpPr>
          <p:spPr bwMode="auto">
            <a:xfrm>
              <a:off x="4702742" y="822311"/>
              <a:ext cx="157007" cy="73221"/>
            </a:xfrm>
            <a:custGeom>
              <a:avLst/>
              <a:gdLst>
                <a:gd name="T0" fmla="*/ 179 w 182"/>
                <a:gd name="T1" fmla="*/ 33 h 85"/>
                <a:gd name="T2" fmla="*/ 150 w 182"/>
                <a:gd name="T3" fmla="*/ 4 h 85"/>
                <a:gd name="T4" fmla="*/ 136 w 182"/>
                <a:gd name="T5" fmla="*/ 4 h 85"/>
                <a:gd name="T6" fmla="*/ 136 w 182"/>
                <a:gd name="T7" fmla="*/ 17 h 85"/>
                <a:gd name="T8" fmla="*/ 149 w 182"/>
                <a:gd name="T9" fmla="*/ 30 h 85"/>
                <a:gd name="T10" fmla="*/ 28 w 182"/>
                <a:gd name="T11" fmla="*/ 30 h 85"/>
                <a:gd name="T12" fmla="*/ 0 w 182"/>
                <a:gd name="T13" fmla="*/ 58 h 85"/>
                <a:gd name="T14" fmla="*/ 0 w 182"/>
                <a:gd name="T15" fmla="*/ 75 h 85"/>
                <a:gd name="T16" fmla="*/ 10 w 182"/>
                <a:gd name="T17" fmla="*/ 85 h 85"/>
                <a:gd name="T18" fmla="*/ 19 w 182"/>
                <a:gd name="T19" fmla="*/ 75 h 85"/>
                <a:gd name="T20" fmla="*/ 19 w 182"/>
                <a:gd name="T21" fmla="*/ 58 h 85"/>
                <a:gd name="T22" fmla="*/ 28 w 182"/>
                <a:gd name="T23" fmla="*/ 49 h 85"/>
                <a:gd name="T24" fmla="*/ 149 w 182"/>
                <a:gd name="T25" fmla="*/ 49 h 85"/>
                <a:gd name="T26" fmla="*/ 136 w 182"/>
                <a:gd name="T27" fmla="*/ 62 h 85"/>
                <a:gd name="T28" fmla="*/ 136 w 182"/>
                <a:gd name="T29" fmla="*/ 76 h 85"/>
                <a:gd name="T30" fmla="*/ 143 w 182"/>
                <a:gd name="T31" fmla="*/ 78 h 85"/>
                <a:gd name="T32" fmla="*/ 150 w 182"/>
                <a:gd name="T33" fmla="*/ 76 h 85"/>
                <a:gd name="T34" fmla="*/ 179 w 182"/>
                <a:gd name="T35" fmla="*/ 46 h 85"/>
                <a:gd name="T36" fmla="*/ 179 w 182"/>
                <a:gd name="T37" fmla="*/ 33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2" h="85">
                  <a:moveTo>
                    <a:pt x="179" y="33"/>
                  </a:moveTo>
                  <a:cubicBezTo>
                    <a:pt x="150" y="4"/>
                    <a:pt x="150" y="4"/>
                    <a:pt x="150" y="4"/>
                  </a:cubicBezTo>
                  <a:cubicBezTo>
                    <a:pt x="146" y="0"/>
                    <a:pt x="140" y="0"/>
                    <a:pt x="136" y="4"/>
                  </a:cubicBezTo>
                  <a:cubicBezTo>
                    <a:pt x="133" y="8"/>
                    <a:pt x="133" y="14"/>
                    <a:pt x="136" y="17"/>
                  </a:cubicBezTo>
                  <a:cubicBezTo>
                    <a:pt x="149" y="30"/>
                    <a:pt x="149" y="30"/>
                    <a:pt x="149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12" y="30"/>
                    <a:pt x="0" y="42"/>
                    <a:pt x="0" y="58"/>
                  </a:cubicBezTo>
                  <a:cubicBezTo>
                    <a:pt x="0" y="75"/>
                    <a:pt x="0" y="75"/>
                    <a:pt x="0" y="75"/>
                  </a:cubicBezTo>
                  <a:cubicBezTo>
                    <a:pt x="0" y="81"/>
                    <a:pt x="4" y="85"/>
                    <a:pt x="10" y="85"/>
                  </a:cubicBezTo>
                  <a:cubicBezTo>
                    <a:pt x="15" y="85"/>
                    <a:pt x="19" y="81"/>
                    <a:pt x="19" y="75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9" y="53"/>
                    <a:pt x="23" y="49"/>
                    <a:pt x="28" y="49"/>
                  </a:cubicBezTo>
                  <a:cubicBezTo>
                    <a:pt x="149" y="49"/>
                    <a:pt x="149" y="49"/>
                    <a:pt x="149" y="49"/>
                  </a:cubicBezTo>
                  <a:cubicBezTo>
                    <a:pt x="136" y="62"/>
                    <a:pt x="136" y="62"/>
                    <a:pt x="136" y="62"/>
                  </a:cubicBezTo>
                  <a:cubicBezTo>
                    <a:pt x="133" y="66"/>
                    <a:pt x="133" y="72"/>
                    <a:pt x="136" y="76"/>
                  </a:cubicBezTo>
                  <a:cubicBezTo>
                    <a:pt x="138" y="78"/>
                    <a:pt x="141" y="78"/>
                    <a:pt x="143" y="78"/>
                  </a:cubicBezTo>
                  <a:cubicBezTo>
                    <a:pt x="145" y="78"/>
                    <a:pt x="148" y="78"/>
                    <a:pt x="150" y="76"/>
                  </a:cubicBezTo>
                  <a:cubicBezTo>
                    <a:pt x="179" y="46"/>
                    <a:pt x="179" y="46"/>
                    <a:pt x="179" y="46"/>
                  </a:cubicBezTo>
                  <a:cubicBezTo>
                    <a:pt x="182" y="43"/>
                    <a:pt x="182" y="37"/>
                    <a:pt x="179" y="3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1" name="Freeform 122"/>
            <p:cNvSpPr/>
            <p:nvPr/>
          </p:nvSpPr>
          <p:spPr bwMode="auto">
            <a:xfrm>
              <a:off x="7304827" y="2220799"/>
              <a:ext cx="89250" cy="148264"/>
            </a:xfrm>
            <a:custGeom>
              <a:avLst/>
              <a:gdLst>
                <a:gd name="T0" fmla="*/ 89 w 104"/>
                <a:gd name="T1" fmla="*/ 7 h 172"/>
                <a:gd name="T2" fmla="*/ 49 w 104"/>
                <a:gd name="T3" fmla="*/ 43 h 172"/>
                <a:gd name="T4" fmla="*/ 43 w 104"/>
                <a:gd name="T5" fmla="*/ 50 h 172"/>
                <a:gd name="T6" fmla="*/ 12 w 104"/>
                <a:gd name="T7" fmla="*/ 50 h 172"/>
                <a:gd name="T8" fmla="*/ 0 w 104"/>
                <a:gd name="T9" fmla="*/ 62 h 172"/>
                <a:gd name="T10" fmla="*/ 0 w 104"/>
                <a:gd name="T11" fmla="*/ 110 h 172"/>
                <a:gd name="T12" fmla="*/ 12 w 104"/>
                <a:gd name="T13" fmla="*/ 122 h 172"/>
                <a:gd name="T14" fmla="*/ 43 w 104"/>
                <a:gd name="T15" fmla="*/ 122 h 172"/>
                <a:gd name="T16" fmla="*/ 49 w 104"/>
                <a:gd name="T17" fmla="*/ 129 h 172"/>
                <a:gd name="T18" fmla="*/ 89 w 104"/>
                <a:gd name="T19" fmla="*/ 165 h 172"/>
                <a:gd name="T20" fmla="*/ 104 w 104"/>
                <a:gd name="T21" fmla="*/ 158 h 172"/>
                <a:gd name="T22" fmla="*/ 104 w 104"/>
                <a:gd name="T23" fmla="*/ 14 h 172"/>
                <a:gd name="T24" fmla="*/ 89 w 104"/>
                <a:gd name="T25" fmla="*/ 7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172">
                  <a:moveTo>
                    <a:pt x="89" y="7"/>
                  </a:moveTo>
                  <a:cubicBezTo>
                    <a:pt x="49" y="43"/>
                    <a:pt x="49" y="43"/>
                    <a:pt x="49" y="43"/>
                  </a:cubicBezTo>
                  <a:cubicBezTo>
                    <a:pt x="47" y="45"/>
                    <a:pt x="45" y="48"/>
                    <a:pt x="43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6" y="50"/>
                    <a:pt x="0" y="56"/>
                    <a:pt x="0" y="62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16"/>
                    <a:pt x="6" y="122"/>
                    <a:pt x="12" y="122"/>
                  </a:cubicBezTo>
                  <a:cubicBezTo>
                    <a:pt x="43" y="122"/>
                    <a:pt x="43" y="122"/>
                    <a:pt x="43" y="122"/>
                  </a:cubicBezTo>
                  <a:cubicBezTo>
                    <a:pt x="45" y="125"/>
                    <a:pt x="47" y="127"/>
                    <a:pt x="49" y="129"/>
                  </a:cubicBezTo>
                  <a:cubicBezTo>
                    <a:pt x="89" y="165"/>
                    <a:pt x="89" y="165"/>
                    <a:pt x="89" y="165"/>
                  </a:cubicBezTo>
                  <a:cubicBezTo>
                    <a:pt x="97" y="172"/>
                    <a:pt x="104" y="169"/>
                    <a:pt x="104" y="158"/>
                  </a:cubicBezTo>
                  <a:cubicBezTo>
                    <a:pt x="104" y="14"/>
                    <a:pt x="104" y="14"/>
                    <a:pt x="104" y="14"/>
                  </a:cubicBezTo>
                  <a:cubicBezTo>
                    <a:pt x="104" y="3"/>
                    <a:pt x="97" y="0"/>
                    <a:pt x="89" y="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2" name="Freeform 123"/>
            <p:cNvSpPr/>
            <p:nvPr/>
          </p:nvSpPr>
          <p:spPr bwMode="auto">
            <a:xfrm>
              <a:off x="7421033" y="2262327"/>
              <a:ext cx="67757" cy="67757"/>
            </a:xfrm>
            <a:custGeom>
              <a:avLst/>
              <a:gdLst>
                <a:gd name="T0" fmla="*/ 48 w 79"/>
                <a:gd name="T1" fmla="*/ 40 h 79"/>
                <a:gd name="T2" fmla="*/ 77 w 79"/>
                <a:gd name="T3" fmla="*/ 11 h 79"/>
                <a:gd name="T4" fmla="*/ 77 w 79"/>
                <a:gd name="T5" fmla="*/ 3 h 79"/>
                <a:gd name="T6" fmla="*/ 69 w 79"/>
                <a:gd name="T7" fmla="*/ 3 h 79"/>
                <a:gd name="T8" fmla="*/ 40 w 79"/>
                <a:gd name="T9" fmla="*/ 31 h 79"/>
                <a:gd name="T10" fmla="*/ 12 w 79"/>
                <a:gd name="T11" fmla="*/ 2 h 79"/>
                <a:gd name="T12" fmla="*/ 3 w 79"/>
                <a:gd name="T13" fmla="*/ 2 h 79"/>
                <a:gd name="T14" fmla="*/ 2 w 79"/>
                <a:gd name="T15" fmla="*/ 12 h 79"/>
                <a:gd name="T16" fmla="*/ 31 w 79"/>
                <a:gd name="T17" fmla="*/ 41 h 79"/>
                <a:gd name="T18" fmla="*/ 3 w 79"/>
                <a:gd name="T19" fmla="*/ 69 h 79"/>
                <a:gd name="T20" fmla="*/ 3 w 79"/>
                <a:gd name="T21" fmla="*/ 77 h 79"/>
                <a:gd name="T22" fmla="*/ 11 w 79"/>
                <a:gd name="T23" fmla="*/ 77 h 79"/>
                <a:gd name="T24" fmla="*/ 39 w 79"/>
                <a:gd name="T25" fmla="*/ 48 h 79"/>
                <a:gd name="T26" fmla="*/ 68 w 79"/>
                <a:gd name="T27" fmla="*/ 77 h 79"/>
                <a:gd name="T28" fmla="*/ 76 w 79"/>
                <a:gd name="T29" fmla="*/ 77 h 79"/>
                <a:gd name="T30" fmla="*/ 76 w 79"/>
                <a:gd name="T31" fmla="*/ 67 h 79"/>
                <a:gd name="T32" fmla="*/ 48 w 79"/>
                <a:gd name="T33" fmla="*/ 40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9" h="79">
                  <a:moveTo>
                    <a:pt x="48" y="40"/>
                  </a:moveTo>
                  <a:cubicBezTo>
                    <a:pt x="77" y="11"/>
                    <a:pt x="77" y="11"/>
                    <a:pt x="77" y="11"/>
                  </a:cubicBezTo>
                  <a:cubicBezTo>
                    <a:pt x="79" y="9"/>
                    <a:pt x="79" y="6"/>
                    <a:pt x="77" y="3"/>
                  </a:cubicBezTo>
                  <a:cubicBezTo>
                    <a:pt x="75" y="1"/>
                    <a:pt x="71" y="1"/>
                    <a:pt x="69" y="3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9" y="0"/>
                    <a:pt x="5" y="0"/>
                    <a:pt x="3" y="2"/>
                  </a:cubicBezTo>
                  <a:cubicBezTo>
                    <a:pt x="1" y="5"/>
                    <a:pt x="0" y="9"/>
                    <a:pt x="2" y="12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" y="69"/>
                    <a:pt x="3" y="69"/>
                    <a:pt x="3" y="69"/>
                  </a:cubicBezTo>
                  <a:cubicBezTo>
                    <a:pt x="1" y="71"/>
                    <a:pt x="1" y="75"/>
                    <a:pt x="3" y="77"/>
                  </a:cubicBezTo>
                  <a:cubicBezTo>
                    <a:pt x="6" y="79"/>
                    <a:pt x="9" y="79"/>
                    <a:pt x="11" y="77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70" y="79"/>
                    <a:pt x="74" y="79"/>
                    <a:pt x="76" y="77"/>
                  </a:cubicBezTo>
                  <a:cubicBezTo>
                    <a:pt x="78" y="74"/>
                    <a:pt x="79" y="70"/>
                    <a:pt x="76" y="67"/>
                  </a:cubicBezTo>
                  <a:lnTo>
                    <a:pt x="48" y="4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3" name="Freeform 124"/>
            <p:cNvSpPr/>
            <p:nvPr/>
          </p:nvSpPr>
          <p:spPr bwMode="auto">
            <a:xfrm>
              <a:off x="7027242" y="2220799"/>
              <a:ext cx="88885" cy="148264"/>
            </a:xfrm>
            <a:custGeom>
              <a:avLst/>
              <a:gdLst>
                <a:gd name="T0" fmla="*/ 89 w 103"/>
                <a:gd name="T1" fmla="*/ 7 h 172"/>
                <a:gd name="T2" fmla="*/ 49 w 103"/>
                <a:gd name="T3" fmla="*/ 43 h 172"/>
                <a:gd name="T4" fmla="*/ 43 w 103"/>
                <a:gd name="T5" fmla="*/ 50 h 172"/>
                <a:gd name="T6" fmla="*/ 11 w 103"/>
                <a:gd name="T7" fmla="*/ 50 h 172"/>
                <a:gd name="T8" fmla="*/ 0 w 103"/>
                <a:gd name="T9" fmla="*/ 62 h 172"/>
                <a:gd name="T10" fmla="*/ 0 w 103"/>
                <a:gd name="T11" fmla="*/ 110 h 172"/>
                <a:gd name="T12" fmla="*/ 11 w 103"/>
                <a:gd name="T13" fmla="*/ 122 h 172"/>
                <a:gd name="T14" fmla="*/ 43 w 103"/>
                <a:gd name="T15" fmla="*/ 122 h 172"/>
                <a:gd name="T16" fmla="*/ 49 w 103"/>
                <a:gd name="T17" fmla="*/ 129 h 172"/>
                <a:gd name="T18" fmla="*/ 89 w 103"/>
                <a:gd name="T19" fmla="*/ 165 h 172"/>
                <a:gd name="T20" fmla="*/ 103 w 103"/>
                <a:gd name="T21" fmla="*/ 158 h 172"/>
                <a:gd name="T22" fmla="*/ 103 w 103"/>
                <a:gd name="T23" fmla="*/ 14 h 172"/>
                <a:gd name="T24" fmla="*/ 89 w 103"/>
                <a:gd name="T25" fmla="*/ 7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3" h="172">
                  <a:moveTo>
                    <a:pt x="89" y="7"/>
                  </a:moveTo>
                  <a:cubicBezTo>
                    <a:pt x="49" y="43"/>
                    <a:pt x="49" y="43"/>
                    <a:pt x="49" y="43"/>
                  </a:cubicBezTo>
                  <a:cubicBezTo>
                    <a:pt x="46" y="45"/>
                    <a:pt x="44" y="48"/>
                    <a:pt x="43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5" y="50"/>
                    <a:pt x="0" y="56"/>
                    <a:pt x="0" y="62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16"/>
                    <a:pt x="5" y="122"/>
                    <a:pt x="11" y="122"/>
                  </a:cubicBezTo>
                  <a:cubicBezTo>
                    <a:pt x="43" y="122"/>
                    <a:pt x="43" y="122"/>
                    <a:pt x="43" y="122"/>
                  </a:cubicBezTo>
                  <a:cubicBezTo>
                    <a:pt x="44" y="125"/>
                    <a:pt x="46" y="127"/>
                    <a:pt x="49" y="129"/>
                  </a:cubicBezTo>
                  <a:cubicBezTo>
                    <a:pt x="89" y="165"/>
                    <a:pt x="89" y="165"/>
                    <a:pt x="89" y="165"/>
                  </a:cubicBezTo>
                  <a:cubicBezTo>
                    <a:pt x="97" y="172"/>
                    <a:pt x="103" y="169"/>
                    <a:pt x="103" y="158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3" y="3"/>
                    <a:pt x="97" y="0"/>
                    <a:pt x="89" y="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4" name="Freeform 125"/>
            <p:cNvSpPr>
              <a:spLocks noEditPoints="1"/>
            </p:cNvSpPr>
            <p:nvPr/>
          </p:nvSpPr>
          <p:spPr bwMode="auto">
            <a:xfrm>
              <a:off x="7133249" y="2226263"/>
              <a:ext cx="75771" cy="138428"/>
            </a:xfrm>
            <a:custGeom>
              <a:avLst/>
              <a:gdLst>
                <a:gd name="T0" fmla="*/ 4 w 88"/>
                <a:gd name="T1" fmla="*/ 43 h 161"/>
                <a:gd name="T2" fmla="*/ 2 w 88"/>
                <a:gd name="T3" fmla="*/ 52 h 161"/>
                <a:gd name="T4" fmla="*/ 2 w 88"/>
                <a:gd name="T5" fmla="*/ 111 h 161"/>
                <a:gd name="T6" fmla="*/ 4 w 88"/>
                <a:gd name="T7" fmla="*/ 120 h 161"/>
                <a:gd name="T8" fmla="*/ 7 w 88"/>
                <a:gd name="T9" fmla="*/ 121 h 161"/>
                <a:gd name="T10" fmla="*/ 13 w 88"/>
                <a:gd name="T11" fmla="*/ 118 h 161"/>
                <a:gd name="T12" fmla="*/ 13 w 88"/>
                <a:gd name="T13" fmla="*/ 45 h 161"/>
                <a:gd name="T14" fmla="*/ 4 w 88"/>
                <a:gd name="T15" fmla="*/ 43 h 161"/>
                <a:gd name="T16" fmla="*/ 38 w 88"/>
                <a:gd name="T17" fmla="*/ 32 h 161"/>
                <a:gd name="T18" fmla="*/ 29 w 88"/>
                <a:gd name="T19" fmla="*/ 30 h 161"/>
                <a:gd name="T20" fmla="*/ 27 w 88"/>
                <a:gd name="T21" fmla="*/ 39 h 161"/>
                <a:gd name="T22" fmla="*/ 27 w 88"/>
                <a:gd name="T23" fmla="*/ 124 h 161"/>
                <a:gd name="T24" fmla="*/ 29 w 88"/>
                <a:gd name="T25" fmla="*/ 133 h 161"/>
                <a:gd name="T26" fmla="*/ 33 w 88"/>
                <a:gd name="T27" fmla="*/ 134 h 161"/>
                <a:gd name="T28" fmla="*/ 38 w 88"/>
                <a:gd name="T29" fmla="*/ 131 h 161"/>
                <a:gd name="T30" fmla="*/ 38 w 88"/>
                <a:gd name="T31" fmla="*/ 32 h 161"/>
                <a:gd name="T32" fmla="*/ 58 w 88"/>
                <a:gd name="T33" fmla="*/ 4 h 161"/>
                <a:gd name="T34" fmla="*/ 49 w 88"/>
                <a:gd name="T35" fmla="*/ 2 h 161"/>
                <a:gd name="T36" fmla="*/ 47 w 88"/>
                <a:gd name="T37" fmla="*/ 11 h 161"/>
                <a:gd name="T38" fmla="*/ 47 w 88"/>
                <a:gd name="T39" fmla="*/ 151 h 161"/>
                <a:gd name="T40" fmla="*/ 49 w 88"/>
                <a:gd name="T41" fmla="*/ 160 h 161"/>
                <a:gd name="T42" fmla="*/ 52 w 88"/>
                <a:gd name="T43" fmla="*/ 161 h 161"/>
                <a:gd name="T44" fmla="*/ 58 w 88"/>
                <a:gd name="T45" fmla="*/ 158 h 161"/>
                <a:gd name="T46" fmla="*/ 58 w 88"/>
                <a:gd name="T47" fmla="*/ 4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8" h="161">
                  <a:moveTo>
                    <a:pt x="4" y="43"/>
                  </a:moveTo>
                  <a:cubicBezTo>
                    <a:pt x="1" y="45"/>
                    <a:pt x="0" y="49"/>
                    <a:pt x="2" y="52"/>
                  </a:cubicBezTo>
                  <a:cubicBezTo>
                    <a:pt x="13" y="70"/>
                    <a:pt x="13" y="93"/>
                    <a:pt x="2" y="111"/>
                  </a:cubicBezTo>
                  <a:cubicBezTo>
                    <a:pt x="0" y="114"/>
                    <a:pt x="1" y="118"/>
                    <a:pt x="4" y="120"/>
                  </a:cubicBezTo>
                  <a:cubicBezTo>
                    <a:pt x="5" y="121"/>
                    <a:pt x="6" y="121"/>
                    <a:pt x="7" y="121"/>
                  </a:cubicBezTo>
                  <a:cubicBezTo>
                    <a:pt x="10" y="121"/>
                    <a:pt x="12" y="120"/>
                    <a:pt x="13" y="118"/>
                  </a:cubicBezTo>
                  <a:cubicBezTo>
                    <a:pt x="26" y="95"/>
                    <a:pt x="26" y="67"/>
                    <a:pt x="13" y="45"/>
                  </a:cubicBezTo>
                  <a:cubicBezTo>
                    <a:pt x="11" y="42"/>
                    <a:pt x="7" y="41"/>
                    <a:pt x="4" y="43"/>
                  </a:cubicBezTo>
                  <a:close/>
                  <a:moveTo>
                    <a:pt x="38" y="32"/>
                  </a:moveTo>
                  <a:cubicBezTo>
                    <a:pt x="37" y="29"/>
                    <a:pt x="33" y="28"/>
                    <a:pt x="29" y="30"/>
                  </a:cubicBezTo>
                  <a:cubicBezTo>
                    <a:pt x="26" y="31"/>
                    <a:pt x="25" y="35"/>
                    <a:pt x="27" y="39"/>
                  </a:cubicBezTo>
                  <a:cubicBezTo>
                    <a:pt x="43" y="65"/>
                    <a:pt x="43" y="98"/>
                    <a:pt x="27" y="124"/>
                  </a:cubicBezTo>
                  <a:cubicBezTo>
                    <a:pt x="25" y="127"/>
                    <a:pt x="26" y="131"/>
                    <a:pt x="29" y="133"/>
                  </a:cubicBezTo>
                  <a:cubicBezTo>
                    <a:pt x="30" y="134"/>
                    <a:pt x="32" y="134"/>
                    <a:pt x="33" y="134"/>
                  </a:cubicBezTo>
                  <a:cubicBezTo>
                    <a:pt x="35" y="134"/>
                    <a:pt x="37" y="133"/>
                    <a:pt x="38" y="131"/>
                  </a:cubicBezTo>
                  <a:cubicBezTo>
                    <a:pt x="57" y="100"/>
                    <a:pt x="57" y="62"/>
                    <a:pt x="38" y="32"/>
                  </a:cubicBezTo>
                  <a:close/>
                  <a:moveTo>
                    <a:pt x="58" y="4"/>
                  </a:moveTo>
                  <a:cubicBezTo>
                    <a:pt x="56" y="1"/>
                    <a:pt x="52" y="0"/>
                    <a:pt x="49" y="2"/>
                  </a:cubicBezTo>
                  <a:cubicBezTo>
                    <a:pt x="46" y="4"/>
                    <a:pt x="45" y="8"/>
                    <a:pt x="47" y="11"/>
                  </a:cubicBezTo>
                  <a:cubicBezTo>
                    <a:pt x="74" y="54"/>
                    <a:pt x="74" y="109"/>
                    <a:pt x="47" y="151"/>
                  </a:cubicBezTo>
                  <a:cubicBezTo>
                    <a:pt x="45" y="154"/>
                    <a:pt x="46" y="158"/>
                    <a:pt x="49" y="160"/>
                  </a:cubicBezTo>
                  <a:cubicBezTo>
                    <a:pt x="50" y="161"/>
                    <a:pt x="51" y="161"/>
                    <a:pt x="52" y="161"/>
                  </a:cubicBezTo>
                  <a:cubicBezTo>
                    <a:pt x="55" y="161"/>
                    <a:pt x="57" y="160"/>
                    <a:pt x="58" y="158"/>
                  </a:cubicBezTo>
                  <a:cubicBezTo>
                    <a:pt x="88" y="112"/>
                    <a:pt x="88" y="51"/>
                    <a:pt x="58" y="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0" name="Freeform 131"/>
            <p:cNvSpPr/>
            <p:nvPr/>
          </p:nvSpPr>
          <p:spPr bwMode="auto">
            <a:xfrm>
              <a:off x="6449487" y="2239013"/>
              <a:ext cx="83421" cy="96535"/>
            </a:xfrm>
            <a:custGeom>
              <a:avLst/>
              <a:gdLst>
                <a:gd name="T0" fmla="*/ 0 w 229"/>
                <a:gd name="T1" fmla="*/ 0 h 265"/>
                <a:gd name="T2" fmla="*/ 0 w 229"/>
                <a:gd name="T3" fmla="*/ 265 h 265"/>
                <a:gd name="T4" fmla="*/ 229 w 229"/>
                <a:gd name="T5" fmla="*/ 132 h 265"/>
                <a:gd name="T6" fmla="*/ 0 w 229"/>
                <a:gd name="T7" fmla="*/ 0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9" h="265">
                  <a:moveTo>
                    <a:pt x="0" y="0"/>
                  </a:moveTo>
                  <a:lnTo>
                    <a:pt x="0" y="265"/>
                  </a:lnTo>
                  <a:lnTo>
                    <a:pt x="229" y="13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1" name="Freeform 132"/>
            <p:cNvSpPr/>
            <p:nvPr/>
          </p:nvSpPr>
          <p:spPr bwMode="auto">
            <a:xfrm>
              <a:off x="6532908" y="2239013"/>
              <a:ext cx="84514" cy="95443"/>
            </a:xfrm>
            <a:custGeom>
              <a:avLst/>
              <a:gdLst>
                <a:gd name="T0" fmla="*/ 0 w 232"/>
                <a:gd name="T1" fmla="*/ 0 h 262"/>
                <a:gd name="T2" fmla="*/ 0 w 232"/>
                <a:gd name="T3" fmla="*/ 262 h 262"/>
                <a:gd name="T4" fmla="*/ 232 w 232"/>
                <a:gd name="T5" fmla="*/ 130 h 262"/>
                <a:gd name="T6" fmla="*/ 0 w 232"/>
                <a:gd name="T7" fmla="*/ 0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2" h="262">
                  <a:moveTo>
                    <a:pt x="0" y="0"/>
                  </a:moveTo>
                  <a:lnTo>
                    <a:pt x="0" y="262"/>
                  </a:lnTo>
                  <a:lnTo>
                    <a:pt x="232" y="13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2" name="Freeform 133"/>
            <p:cNvSpPr/>
            <p:nvPr/>
          </p:nvSpPr>
          <p:spPr bwMode="auto">
            <a:xfrm>
              <a:off x="6615600" y="2238284"/>
              <a:ext cx="9471" cy="94714"/>
            </a:xfrm>
            <a:custGeom>
              <a:avLst/>
              <a:gdLst>
                <a:gd name="T0" fmla="*/ 5 w 11"/>
                <a:gd name="T1" fmla="*/ 0 h 110"/>
                <a:gd name="T2" fmla="*/ 0 w 11"/>
                <a:gd name="T3" fmla="*/ 5 h 110"/>
                <a:gd name="T4" fmla="*/ 0 w 11"/>
                <a:gd name="T5" fmla="*/ 105 h 110"/>
                <a:gd name="T6" fmla="*/ 5 w 11"/>
                <a:gd name="T7" fmla="*/ 110 h 110"/>
                <a:gd name="T8" fmla="*/ 11 w 11"/>
                <a:gd name="T9" fmla="*/ 105 h 110"/>
                <a:gd name="T10" fmla="*/ 11 w 11"/>
                <a:gd name="T11" fmla="*/ 5 h 110"/>
                <a:gd name="T12" fmla="*/ 5 w 11"/>
                <a:gd name="T13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10">
                  <a:moveTo>
                    <a:pt x="5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0" y="107"/>
                    <a:pt x="2" y="110"/>
                    <a:pt x="5" y="110"/>
                  </a:cubicBezTo>
                  <a:cubicBezTo>
                    <a:pt x="8" y="110"/>
                    <a:pt x="11" y="107"/>
                    <a:pt x="11" y="10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2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3" name="Freeform 134"/>
            <p:cNvSpPr/>
            <p:nvPr/>
          </p:nvSpPr>
          <p:spPr bwMode="auto">
            <a:xfrm>
              <a:off x="6201409" y="2236463"/>
              <a:ext cx="90343" cy="102364"/>
            </a:xfrm>
            <a:custGeom>
              <a:avLst/>
              <a:gdLst>
                <a:gd name="T0" fmla="*/ 0 w 248"/>
                <a:gd name="T1" fmla="*/ 0 h 281"/>
                <a:gd name="T2" fmla="*/ 0 w 248"/>
                <a:gd name="T3" fmla="*/ 281 h 281"/>
                <a:gd name="T4" fmla="*/ 248 w 248"/>
                <a:gd name="T5" fmla="*/ 139 h 281"/>
                <a:gd name="T6" fmla="*/ 0 w 248"/>
                <a:gd name="T7" fmla="*/ 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8" h="281">
                  <a:moveTo>
                    <a:pt x="0" y="0"/>
                  </a:moveTo>
                  <a:lnTo>
                    <a:pt x="0" y="281"/>
                  </a:lnTo>
                  <a:lnTo>
                    <a:pt x="248" y="1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4" name="Freeform 135"/>
            <p:cNvSpPr/>
            <p:nvPr/>
          </p:nvSpPr>
          <p:spPr bwMode="auto">
            <a:xfrm>
              <a:off x="6201409" y="2235734"/>
              <a:ext cx="90343" cy="102364"/>
            </a:xfrm>
            <a:custGeom>
              <a:avLst/>
              <a:gdLst>
                <a:gd name="T0" fmla="*/ 0 w 248"/>
                <a:gd name="T1" fmla="*/ 0 h 281"/>
                <a:gd name="T2" fmla="*/ 0 w 248"/>
                <a:gd name="T3" fmla="*/ 281 h 281"/>
                <a:gd name="T4" fmla="*/ 248 w 248"/>
                <a:gd name="T5" fmla="*/ 141 h 281"/>
                <a:gd name="T6" fmla="*/ 0 w 248"/>
                <a:gd name="T7" fmla="*/ 0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8" h="281">
                  <a:moveTo>
                    <a:pt x="0" y="0"/>
                  </a:moveTo>
                  <a:lnTo>
                    <a:pt x="0" y="281"/>
                  </a:lnTo>
                  <a:lnTo>
                    <a:pt x="248" y="14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5" name="Freeform 136"/>
            <p:cNvSpPr>
              <a:spLocks noEditPoints="1"/>
            </p:cNvSpPr>
            <p:nvPr/>
          </p:nvSpPr>
          <p:spPr bwMode="auto">
            <a:xfrm>
              <a:off x="5894681" y="2216792"/>
              <a:ext cx="136971" cy="133328"/>
            </a:xfrm>
            <a:custGeom>
              <a:avLst/>
              <a:gdLst>
                <a:gd name="T0" fmla="*/ 80 w 159"/>
                <a:gd name="T1" fmla="*/ 0 h 155"/>
                <a:gd name="T2" fmla="*/ 7 w 159"/>
                <a:gd name="T3" fmla="*/ 126 h 155"/>
                <a:gd name="T4" fmla="*/ 152 w 159"/>
                <a:gd name="T5" fmla="*/ 126 h 155"/>
                <a:gd name="T6" fmla="*/ 80 w 159"/>
                <a:gd name="T7" fmla="*/ 0 h 155"/>
                <a:gd name="T8" fmla="*/ 153 w 159"/>
                <a:gd name="T9" fmla="*/ 142 h 155"/>
                <a:gd name="T10" fmla="*/ 7 w 159"/>
                <a:gd name="T11" fmla="*/ 142 h 155"/>
                <a:gd name="T12" fmla="*/ 0 w 159"/>
                <a:gd name="T13" fmla="*/ 148 h 155"/>
                <a:gd name="T14" fmla="*/ 7 w 159"/>
                <a:gd name="T15" fmla="*/ 155 h 155"/>
                <a:gd name="T16" fmla="*/ 153 w 159"/>
                <a:gd name="T17" fmla="*/ 155 h 155"/>
                <a:gd name="T18" fmla="*/ 159 w 159"/>
                <a:gd name="T19" fmla="*/ 148 h 155"/>
                <a:gd name="T20" fmla="*/ 153 w 159"/>
                <a:gd name="T21" fmla="*/ 142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9" h="155">
                  <a:moveTo>
                    <a:pt x="80" y="0"/>
                  </a:moveTo>
                  <a:cubicBezTo>
                    <a:pt x="7" y="126"/>
                    <a:pt x="7" y="126"/>
                    <a:pt x="7" y="126"/>
                  </a:cubicBezTo>
                  <a:cubicBezTo>
                    <a:pt x="152" y="126"/>
                    <a:pt x="152" y="126"/>
                    <a:pt x="152" y="126"/>
                  </a:cubicBezTo>
                  <a:lnTo>
                    <a:pt x="80" y="0"/>
                  </a:lnTo>
                  <a:close/>
                  <a:moveTo>
                    <a:pt x="153" y="142"/>
                  </a:moveTo>
                  <a:cubicBezTo>
                    <a:pt x="7" y="142"/>
                    <a:pt x="7" y="142"/>
                    <a:pt x="7" y="142"/>
                  </a:cubicBezTo>
                  <a:cubicBezTo>
                    <a:pt x="3" y="142"/>
                    <a:pt x="0" y="144"/>
                    <a:pt x="0" y="148"/>
                  </a:cubicBezTo>
                  <a:cubicBezTo>
                    <a:pt x="0" y="152"/>
                    <a:pt x="3" y="155"/>
                    <a:pt x="7" y="155"/>
                  </a:cubicBezTo>
                  <a:cubicBezTo>
                    <a:pt x="153" y="155"/>
                    <a:pt x="153" y="155"/>
                    <a:pt x="153" y="155"/>
                  </a:cubicBezTo>
                  <a:cubicBezTo>
                    <a:pt x="156" y="155"/>
                    <a:pt x="159" y="152"/>
                    <a:pt x="159" y="148"/>
                  </a:cubicBezTo>
                  <a:cubicBezTo>
                    <a:pt x="159" y="144"/>
                    <a:pt x="156" y="142"/>
                    <a:pt x="153" y="14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6" name="Freeform 137"/>
            <p:cNvSpPr>
              <a:spLocks noEditPoints="1"/>
            </p:cNvSpPr>
            <p:nvPr/>
          </p:nvSpPr>
          <p:spPr bwMode="auto">
            <a:xfrm>
              <a:off x="5633854" y="2221892"/>
              <a:ext cx="71400" cy="122035"/>
            </a:xfrm>
            <a:custGeom>
              <a:avLst/>
              <a:gdLst>
                <a:gd name="T0" fmla="*/ 79 w 83"/>
                <a:gd name="T1" fmla="*/ 0 h 142"/>
                <a:gd name="T2" fmla="*/ 61 w 83"/>
                <a:gd name="T3" fmla="*/ 0 h 142"/>
                <a:gd name="T4" fmla="*/ 57 w 83"/>
                <a:gd name="T5" fmla="*/ 4 h 142"/>
                <a:gd name="T6" fmla="*/ 57 w 83"/>
                <a:gd name="T7" fmla="*/ 138 h 142"/>
                <a:gd name="T8" fmla="*/ 61 w 83"/>
                <a:gd name="T9" fmla="*/ 142 h 142"/>
                <a:gd name="T10" fmla="*/ 79 w 83"/>
                <a:gd name="T11" fmla="*/ 142 h 142"/>
                <a:gd name="T12" fmla="*/ 83 w 83"/>
                <a:gd name="T13" fmla="*/ 138 h 142"/>
                <a:gd name="T14" fmla="*/ 83 w 83"/>
                <a:gd name="T15" fmla="*/ 4 h 142"/>
                <a:gd name="T16" fmla="*/ 79 w 83"/>
                <a:gd name="T17" fmla="*/ 0 h 142"/>
                <a:gd name="T18" fmla="*/ 22 w 83"/>
                <a:gd name="T19" fmla="*/ 0 h 142"/>
                <a:gd name="T20" fmla="*/ 4 w 83"/>
                <a:gd name="T21" fmla="*/ 0 h 142"/>
                <a:gd name="T22" fmla="*/ 0 w 83"/>
                <a:gd name="T23" fmla="*/ 4 h 142"/>
                <a:gd name="T24" fmla="*/ 0 w 83"/>
                <a:gd name="T25" fmla="*/ 138 h 142"/>
                <a:gd name="T26" fmla="*/ 4 w 83"/>
                <a:gd name="T27" fmla="*/ 142 h 142"/>
                <a:gd name="T28" fmla="*/ 22 w 83"/>
                <a:gd name="T29" fmla="*/ 142 h 142"/>
                <a:gd name="T30" fmla="*/ 26 w 83"/>
                <a:gd name="T31" fmla="*/ 138 h 142"/>
                <a:gd name="T32" fmla="*/ 26 w 83"/>
                <a:gd name="T33" fmla="*/ 4 h 142"/>
                <a:gd name="T34" fmla="*/ 22 w 83"/>
                <a:gd name="T35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3" h="142">
                  <a:moveTo>
                    <a:pt x="79" y="0"/>
                  </a:moveTo>
                  <a:cubicBezTo>
                    <a:pt x="61" y="0"/>
                    <a:pt x="61" y="0"/>
                    <a:pt x="61" y="0"/>
                  </a:cubicBezTo>
                  <a:cubicBezTo>
                    <a:pt x="59" y="0"/>
                    <a:pt x="57" y="2"/>
                    <a:pt x="57" y="4"/>
                  </a:cubicBezTo>
                  <a:cubicBezTo>
                    <a:pt x="57" y="138"/>
                    <a:pt x="57" y="138"/>
                    <a:pt x="57" y="138"/>
                  </a:cubicBezTo>
                  <a:cubicBezTo>
                    <a:pt x="57" y="141"/>
                    <a:pt x="59" y="142"/>
                    <a:pt x="61" y="142"/>
                  </a:cubicBezTo>
                  <a:cubicBezTo>
                    <a:pt x="79" y="142"/>
                    <a:pt x="79" y="142"/>
                    <a:pt x="79" y="142"/>
                  </a:cubicBezTo>
                  <a:cubicBezTo>
                    <a:pt x="82" y="142"/>
                    <a:pt x="83" y="141"/>
                    <a:pt x="83" y="138"/>
                  </a:cubicBezTo>
                  <a:cubicBezTo>
                    <a:pt x="83" y="4"/>
                    <a:pt x="83" y="4"/>
                    <a:pt x="83" y="4"/>
                  </a:cubicBezTo>
                  <a:cubicBezTo>
                    <a:pt x="83" y="2"/>
                    <a:pt x="82" y="0"/>
                    <a:pt x="79" y="0"/>
                  </a:cubicBezTo>
                  <a:close/>
                  <a:moveTo>
                    <a:pt x="22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41"/>
                    <a:pt x="2" y="142"/>
                    <a:pt x="4" y="142"/>
                  </a:cubicBezTo>
                  <a:cubicBezTo>
                    <a:pt x="22" y="142"/>
                    <a:pt x="22" y="142"/>
                    <a:pt x="22" y="142"/>
                  </a:cubicBezTo>
                  <a:cubicBezTo>
                    <a:pt x="24" y="142"/>
                    <a:pt x="26" y="141"/>
                    <a:pt x="26" y="138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2"/>
                    <a:pt x="24" y="0"/>
                    <a:pt x="22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7" name="Rectangle 138"/>
            <p:cNvSpPr>
              <a:spLocks noChangeArrowheads="1"/>
            </p:cNvSpPr>
            <p:nvPr/>
          </p:nvSpPr>
          <p:spPr bwMode="auto">
            <a:xfrm>
              <a:off x="5326397" y="2224442"/>
              <a:ext cx="117300" cy="116935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8" name="Freeform 139"/>
            <p:cNvSpPr/>
            <p:nvPr/>
          </p:nvSpPr>
          <p:spPr bwMode="auto">
            <a:xfrm>
              <a:off x="5022584" y="2210599"/>
              <a:ext cx="127135" cy="144621"/>
            </a:xfrm>
            <a:custGeom>
              <a:avLst/>
              <a:gdLst>
                <a:gd name="T0" fmla="*/ 0 w 349"/>
                <a:gd name="T1" fmla="*/ 0 h 397"/>
                <a:gd name="T2" fmla="*/ 0 w 349"/>
                <a:gd name="T3" fmla="*/ 397 h 397"/>
                <a:gd name="T4" fmla="*/ 349 w 349"/>
                <a:gd name="T5" fmla="*/ 199 h 397"/>
                <a:gd name="T6" fmla="*/ 0 w 349"/>
                <a:gd name="T7" fmla="*/ 0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9" h="397">
                  <a:moveTo>
                    <a:pt x="0" y="0"/>
                  </a:moveTo>
                  <a:lnTo>
                    <a:pt x="0" y="397"/>
                  </a:lnTo>
                  <a:lnTo>
                    <a:pt x="349" y="19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9" name="Freeform 140"/>
            <p:cNvSpPr/>
            <p:nvPr/>
          </p:nvSpPr>
          <p:spPr bwMode="auto">
            <a:xfrm>
              <a:off x="6546750" y="2613497"/>
              <a:ext cx="55007" cy="35336"/>
            </a:xfrm>
            <a:custGeom>
              <a:avLst/>
              <a:gdLst>
                <a:gd name="T0" fmla="*/ 51 w 64"/>
                <a:gd name="T1" fmla="*/ 1 h 41"/>
                <a:gd name="T2" fmla="*/ 20 w 64"/>
                <a:gd name="T3" fmla="*/ 23 h 41"/>
                <a:gd name="T4" fmla="*/ 18 w 64"/>
                <a:gd name="T5" fmla="*/ 24 h 41"/>
                <a:gd name="T6" fmla="*/ 10 w 64"/>
                <a:gd name="T7" fmla="*/ 20 h 41"/>
                <a:gd name="T8" fmla="*/ 0 w 64"/>
                <a:gd name="T9" fmla="*/ 31 h 41"/>
                <a:gd name="T10" fmla="*/ 10 w 64"/>
                <a:gd name="T11" fmla="*/ 41 h 41"/>
                <a:gd name="T12" fmla="*/ 20 w 64"/>
                <a:gd name="T13" fmla="*/ 34 h 41"/>
                <a:gd name="T14" fmla="*/ 21 w 64"/>
                <a:gd name="T15" fmla="*/ 34 h 41"/>
                <a:gd name="T16" fmla="*/ 23 w 64"/>
                <a:gd name="T17" fmla="*/ 34 h 41"/>
                <a:gd name="T18" fmla="*/ 64 w 64"/>
                <a:gd name="T19" fmla="*/ 4 h 41"/>
                <a:gd name="T20" fmla="*/ 51 w 64"/>
                <a:gd name="T21" fmla="*/ 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4" h="41">
                  <a:moveTo>
                    <a:pt x="51" y="1"/>
                  </a:moveTo>
                  <a:cubicBezTo>
                    <a:pt x="44" y="9"/>
                    <a:pt x="33" y="19"/>
                    <a:pt x="20" y="23"/>
                  </a:cubicBezTo>
                  <a:cubicBezTo>
                    <a:pt x="19" y="23"/>
                    <a:pt x="18" y="23"/>
                    <a:pt x="18" y="24"/>
                  </a:cubicBezTo>
                  <a:cubicBezTo>
                    <a:pt x="16" y="22"/>
                    <a:pt x="13" y="20"/>
                    <a:pt x="10" y="20"/>
                  </a:cubicBezTo>
                  <a:cubicBezTo>
                    <a:pt x="5" y="20"/>
                    <a:pt x="0" y="25"/>
                    <a:pt x="0" y="31"/>
                  </a:cubicBezTo>
                  <a:cubicBezTo>
                    <a:pt x="0" y="37"/>
                    <a:pt x="5" y="41"/>
                    <a:pt x="10" y="41"/>
                  </a:cubicBezTo>
                  <a:cubicBezTo>
                    <a:pt x="15" y="41"/>
                    <a:pt x="19" y="38"/>
                    <a:pt x="20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2" y="34"/>
                    <a:pt x="22" y="34"/>
                    <a:pt x="23" y="34"/>
                  </a:cubicBezTo>
                  <a:cubicBezTo>
                    <a:pt x="41" y="29"/>
                    <a:pt x="55" y="14"/>
                    <a:pt x="64" y="4"/>
                  </a:cubicBezTo>
                  <a:cubicBezTo>
                    <a:pt x="64" y="4"/>
                    <a:pt x="47" y="0"/>
                    <a:pt x="51" y="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0" name="Freeform 141"/>
            <p:cNvSpPr/>
            <p:nvPr/>
          </p:nvSpPr>
          <p:spPr bwMode="auto">
            <a:xfrm>
              <a:off x="6469158" y="2483448"/>
              <a:ext cx="135150" cy="64478"/>
            </a:xfrm>
            <a:custGeom>
              <a:avLst/>
              <a:gdLst>
                <a:gd name="T0" fmla="*/ 79 w 157"/>
                <a:gd name="T1" fmla="*/ 0 h 75"/>
                <a:gd name="T2" fmla="*/ 0 w 157"/>
                <a:gd name="T3" fmla="*/ 74 h 75"/>
                <a:gd name="T4" fmla="*/ 12 w 157"/>
                <a:gd name="T5" fmla="*/ 74 h 75"/>
                <a:gd name="T6" fmla="*/ 79 w 157"/>
                <a:gd name="T7" fmla="*/ 12 h 75"/>
                <a:gd name="T8" fmla="*/ 145 w 157"/>
                <a:gd name="T9" fmla="*/ 74 h 75"/>
                <a:gd name="T10" fmla="*/ 157 w 157"/>
                <a:gd name="T11" fmla="*/ 74 h 75"/>
                <a:gd name="T12" fmla="*/ 79 w 157"/>
                <a:gd name="T13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75">
                  <a:moveTo>
                    <a:pt x="79" y="0"/>
                  </a:moveTo>
                  <a:cubicBezTo>
                    <a:pt x="37" y="0"/>
                    <a:pt x="0" y="35"/>
                    <a:pt x="0" y="74"/>
                  </a:cubicBezTo>
                  <a:cubicBezTo>
                    <a:pt x="0" y="74"/>
                    <a:pt x="12" y="75"/>
                    <a:pt x="12" y="74"/>
                  </a:cubicBezTo>
                  <a:cubicBezTo>
                    <a:pt x="12" y="38"/>
                    <a:pt x="47" y="12"/>
                    <a:pt x="79" y="12"/>
                  </a:cubicBezTo>
                  <a:cubicBezTo>
                    <a:pt x="110" y="12"/>
                    <a:pt x="145" y="38"/>
                    <a:pt x="145" y="74"/>
                  </a:cubicBezTo>
                  <a:cubicBezTo>
                    <a:pt x="145" y="75"/>
                    <a:pt x="157" y="74"/>
                    <a:pt x="157" y="74"/>
                  </a:cubicBezTo>
                  <a:cubicBezTo>
                    <a:pt x="157" y="35"/>
                    <a:pt x="120" y="0"/>
                    <a:pt x="79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1" name="Freeform 142"/>
            <p:cNvSpPr>
              <a:spLocks noEditPoints="1"/>
            </p:cNvSpPr>
            <p:nvPr/>
          </p:nvSpPr>
          <p:spPr bwMode="auto">
            <a:xfrm>
              <a:off x="6458229" y="2547926"/>
              <a:ext cx="157371" cy="72493"/>
            </a:xfrm>
            <a:custGeom>
              <a:avLst/>
              <a:gdLst>
                <a:gd name="T0" fmla="*/ 25 w 183"/>
                <a:gd name="T1" fmla="*/ 1 h 84"/>
                <a:gd name="T2" fmla="*/ 25 w 183"/>
                <a:gd name="T3" fmla="*/ 0 h 84"/>
                <a:gd name="T4" fmla="*/ 13 w 183"/>
                <a:gd name="T5" fmla="*/ 0 h 84"/>
                <a:gd name="T6" fmla="*/ 13 w 183"/>
                <a:gd name="T7" fmla="*/ 0 h 84"/>
                <a:gd name="T8" fmla="*/ 11 w 183"/>
                <a:gd name="T9" fmla="*/ 1 h 84"/>
                <a:gd name="T10" fmla="*/ 3 w 183"/>
                <a:gd name="T11" fmla="*/ 18 h 84"/>
                <a:gd name="T12" fmla="*/ 1 w 183"/>
                <a:gd name="T13" fmla="*/ 43 h 84"/>
                <a:gd name="T14" fmla="*/ 7 w 183"/>
                <a:gd name="T15" fmla="*/ 68 h 84"/>
                <a:gd name="T16" fmla="*/ 17 w 183"/>
                <a:gd name="T17" fmla="*/ 84 h 84"/>
                <a:gd name="T18" fmla="*/ 17 w 183"/>
                <a:gd name="T19" fmla="*/ 84 h 84"/>
                <a:gd name="T20" fmla="*/ 22 w 183"/>
                <a:gd name="T21" fmla="*/ 84 h 84"/>
                <a:gd name="T22" fmla="*/ 25 w 183"/>
                <a:gd name="T23" fmla="*/ 81 h 84"/>
                <a:gd name="T24" fmla="*/ 25 w 183"/>
                <a:gd name="T25" fmla="*/ 81 h 84"/>
                <a:gd name="T26" fmla="*/ 35 w 183"/>
                <a:gd name="T27" fmla="*/ 71 h 84"/>
                <a:gd name="T28" fmla="*/ 30 w 183"/>
                <a:gd name="T29" fmla="*/ 8 h 84"/>
                <a:gd name="T30" fmla="*/ 25 w 183"/>
                <a:gd name="T31" fmla="*/ 1 h 84"/>
                <a:gd name="T32" fmla="*/ 180 w 183"/>
                <a:gd name="T33" fmla="*/ 17 h 84"/>
                <a:gd name="T34" fmla="*/ 172 w 183"/>
                <a:gd name="T35" fmla="*/ 0 h 84"/>
                <a:gd name="T36" fmla="*/ 158 w 183"/>
                <a:gd name="T37" fmla="*/ 0 h 84"/>
                <a:gd name="T38" fmla="*/ 153 w 183"/>
                <a:gd name="T39" fmla="*/ 7 h 84"/>
                <a:gd name="T40" fmla="*/ 148 w 183"/>
                <a:gd name="T41" fmla="*/ 70 h 84"/>
                <a:gd name="T42" fmla="*/ 154 w 183"/>
                <a:gd name="T43" fmla="*/ 79 h 84"/>
                <a:gd name="T44" fmla="*/ 168 w 183"/>
                <a:gd name="T45" fmla="*/ 80 h 84"/>
                <a:gd name="T46" fmla="*/ 176 w 183"/>
                <a:gd name="T47" fmla="*/ 67 h 84"/>
                <a:gd name="T48" fmla="*/ 182 w 183"/>
                <a:gd name="T49" fmla="*/ 42 h 84"/>
                <a:gd name="T50" fmla="*/ 180 w 183"/>
                <a:gd name="T51" fmla="*/ 17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3" h="84">
                  <a:moveTo>
                    <a:pt x="25" y="1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0"/>
                    <a:pt x="11" y="1"/>
                    <a:pt x="11" y="1"/>
                  </a:cubicBezTo>
                  <a:cubicBezTo>
                    <a:pt x="8" y="6"/>
                    <a:pt x="5" y="12"/>
                    <a:pt x="3" y="18"/>
                  </a:cubicBezTo>
                  <a:cubicBezTo>
                    <a:pt x="1" y="26"/>
                    <a:pt x="0" y="35"/>
                    <a:pt x="1" y="43"/>
                  </a:cubicBezTo>
                  <a:cubicBezTo>
                    <a:pt x="2" y="52"/>
                    <a:pt x="4" y="60"/>
                    <a:pt x="7" y="68"/>
                  </a:cubicBezTo>
                  <a:cubicBezTo>
                    <a:pt x="10" y="74"/>
                    <a:pt x="13" y="80"/>
                    <a:pt x="17" y="84"/>
                  </a:cubicBezTo>
                  <a:cubicBezTo>
                    <a:pt x="17" y="84"/>
                    <a:pt x="17" y="84"/>
                    <a:pt x="17" y="84"/>
                  </a:cubicBezTo>
                  <a:cubicBezTo>
                    <a:pt x="17" y="84"/>
                    <a:pt x="20" y="84"/>
                    <a:pt x="22" y="84"/>
                  </a:cubicBezTo>
                  <a:cubicBezTo>
                    <a:pt x="24" y="84"/>
                    <a:pt x="25" y="83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31" y="82"/>
                    <a:pt x="36" y="77"/>
                    <a:pt x="35" y="71"/>
                  </a:cubicBezTo>
                  <a:cubicBezTo>
                    <a:pt x="34" y="52"/>
                    <a:pt x="31" y="14"/>
                    <a:pt x="30" y="8"/>
                  </a:cubicBezTo>
                  <a:cubicBezTo>
                    <a:pt x="30" y="4"/>
                    <a:pt x="28" y="1"/>
                    <a:pt x="25" y="1"/>
                  </a:cubicBezTo>
                  <a:close/>
                  <a:moveTo>
                    <a:pt x="180" y="17"/>
                  </a:moveTo>
                  <a:cubicBezTo>
                    <a:pt x="178" y="11"/>
                    <a:pt x="176" y="5"/>
                    <a:pt x="172" y="0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158" y="0"/>
                    <a:pt x="153" y="3"/>
                    <a:pt x="153" y="7"/>
                  </a:cubicBezTo>
                  <a:cubicBezTo>
                    <a:pt x="152" y="13"/>
                    <a:pt x="149" y="51"/>
                    <a:pt x="148" y="70"/>
                  </a:cubicBezTo>
                  <a:cubicBezTo>
                    <a:pt x="148" y="75"/>
                    <a:pt x="154" y="79"/>
                    <a:pt x="154" y="79"/>
                  </a:cubicBezTo>
                  <a:cubicBezTo>
                    <a:pt x="168" y="80"/>
                    <a:pt x="168" y="80"/>
                    <a:pt x="168" y="80"/>
                  </a:cubicBezTo>
                  <a:cubicBezTo>
                    <a:pt x="172" y="76"/>
                    <a:pt x="174" y="72"/>
                    <a:pt x="176" y="67"/>
                  </a:cubicBezTo>
                  <a:cubicBezTo>
                    <a:pt x="179" y="59"/>
                    <a:pt x="181" y="51"/>
                    <a:pt x="182" y="42"/>
                  </a:cubicBezTo>
                  <a:cubicBezTo>
                    <a:pt x="183" y="33"/>
                    <a:pt x="182" y="25"/>
                    <a:pt x="180" y="1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2" name="Freeform 143"/>
            <p:cNvSpPr/>
            <p:nvPr/>
          </p:nvSpPr>
          <p:spPr bwMode="auto">
            <a:xfrm>
              <a:off x="6468429" y="2547926"/>
              <a:ext cx="20764" cy="70671"/>
            </a:xfrm>
            <a:custGeom>
              <a:avLst/>
              <a:gdLst>
                <a:gd name="T0" fmla="*/ 18 w 24"/>
                <a:gd name="T1" fmla="*/ 8 h 82"/>
                <a:gd name="T2" fmla="*/ 13 w 24"/>
                <a:gd name="T3" fmla="*/ 1 h 82"/>
                <a:gd name="T4" fmla="*/ 13 w 24"/>
                <a:gd name="T5" fmla="*/ 0 h 82"/>
                <a:gd name="T6" fmla="*/ 10 w 24"/>
                <a:gd name="T7" fmla="*/ 0 h 82"/>
                <a:gd name="T8" fmla="*/ 12 w 24"/>
                <a:gd name="T9" fmla="*/ 82 h 82"/>
                <a:gd name="T10" fmla="*/ 13 w 24"/>
                <a:gd name="T11" fmla="*/ 81 h 82"/>
                <a:gd name="T12" fmla="*/ 13 w 24"/>
                <a:gd name="T13" fmla="*/ 81 h 82"/>
                <a:gd name="T14" fmla="*/ 23 w 24"/>
                <a:gd name="T15" fmla="*/ 71 h 82"/>
                <a:gd name="T16" fmla="*/ 18 w 24"/>
                <a:gd name="T17" fmla="*/ 8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82">
                  <a:moveTo>
                    <a:pt x="18" y="8"/>
                  </a:moveTo>
                  <a:cubicBezTo>
                    <a:pt x="18" y="4"/>
                    <a:pt x="16" y="1"/>
                    <a:pt x="13" y="1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0" y="35"/>
                    <a:pt x="10" y="73"/>
                    <a:pt x="12" y="82"/>
                  </a:cubicBezTo>
                  <a:cubicBezTo>
                    <a:pt x="13" y="82"/>
                    <a:pt x="13" y="81"/>
                    <a:pt x="13" y="81"/>
                  </a:cubicBezTo>
                  <a:cubicBezTo>
                    <a:pt x="13" y="81"/>
                    <a:pt x="13" y="81"/>
                    <a:pt x="13" y="81"/>
                  </a:cubicBezTo>
                  <a:cubicBezTo>
                    <a:pt x="19" y="82"/>
                    <a:pt x="24" y="77"/>
                    <a:pt x="23" y="71"/>
                  </a:cubicBezTo>
                  <a:cubicBezTo>
                    <a:pt x="22" y="52"/>
                    <a:pt x="19" y="14"/>
                    <a:pt x="18" y="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3" name="Freeform 144"/>
            <p:cNvSpPr/>
            <p:nvPr/>
          </p:nvSpPr>
          <p:spPr bwMode="auto">
            <a:xfrm>
              <a:off x="6585365" y="2547926"/>
              <a:ext cx="18214" cy="68850"/>
            </a:xfrm>
            <a:custGeom>
              <a:avLst/>
              <a:gdLst>
                <a:gd name="T0" fmla="*/ 5 w 21"/>
                <a:gd name="T1" fmla="*/ 7 h 80"/>
                <a:gd name="T2" fmla="*/ 0 w 21"/>
                <a:gd name="T3" fmla="*/ 70 h 80"/>
                <a:gd name="T4" fmla="*/ 6 w 21"/>
                <a:gd name="T5" fmla="*/ 79 h 80"/>
                <a:gd name="T6" fmla="*/ 9 w 21"/>
                <a:gd name="T7" fmla="*/ 80 h 80"/>
                <a:gd name="T8" fmla="*/ 15 w 21"/>
                <a:gd name="T9" fmla="*/ 0 h 80"/>
                <a:gd name="T10" fmla="*/ 10 w 21"/>
                <a:gd name="T11" fmla="*/ 0 h 80"/>
                <a:gd name="T12" fmla="*/ 5 w 21"/>
                <a:gd name="T13" fmla="*/ 7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80">
                  <a:moveTo>
                    <a:pt x="5" y="7"/>
                  </a:moveTo>
                  <a:cubicBezTo>
                    <a:pt x="4" y="13"/>
                    <a:pt x="1" y="51"/>
                    <a:pt x="0" y="70"/>
                  </a:cubicBezTo>
                  <a:cubicBezTo>
                    <a:pt x="0" y="75"/>
                    <a:pt x="6" y="79"/>
                    <a:pt x="6" y="79"/>
                  </a:cubicBezTo>
                  <a:cubicBezTo>
                    <a:pt x="6" y="79"/>
                    <a:pt x="7" y="80"/>
                    <a:pt x="9" y="80"/>
                  </a:cubicBezTo>
                  <a:cubicBezTo>
                    <a:pt x="13" y="67"/>
                    <a:pt x="21" y="32"/>
                    <a:pt x="15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5" y="3"/>
                    <a:pt x="5" y="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4" name="Freeform 145"/>
            <p:cNvSpPr>
              <a:spLocks noEditPoints="1"/>
            </p:cNvSpPr>
            <p:nvPr/>
          </p:nvSpPr>
          <p:spPr bwMode="auto">
            <a:xfrm>
              <a:off x="7341619" y="-522992"/>
              <a:ext cx="109285" cy="136971"/>
            </a:xfrm>
            <a:custGeom>
              <a:avLst/>
              <a:gdLst>
                <a:gd name="T0" fmla="*/ 0 w 127"/>
                <a:gd name="T1" fmla="*/ 0 h 159"/>
                <a:gd name="T2" fmla="*/ 5 w 127"/>
                <a:gd name="T3" fmla="*/ 138 h 159"/>
                <a:gd name="T4" fmla="*/ 26 w 127"/>
                <a:gd name="T5" fmla="*/ 159 h 159"/>
                <a:gd name="T6" fmla="*/ 101 w 127"/>
                <a:gd name="T7" fmla="*/ 159 h 159"/>
                <a:gd name="T8" fmla="*/ 122 w 127"/>
                <a:gd name="T9" fmla="*/ 138 h 159"/>
                <a:gd name="T10" fmla="*/ 127 w 127"/>
                <a:gd name="T11" fmla="*/ 0 h 159"/>
                <a:gd name="T12" fmla="*/ 0 w 127"/>
                <a:gd name="T13" fmla="*/ 0 h 159"/>
                <a:gd name="T14" fmla="*/ 42 w 127"/>
                <a:gd name="T15" fmla="*/ 110 h 159"/>
                <a:gd name="T16" fmla="*/ 39 w 127"/>
                <a:gd name="T17" fmla="*/ 113 h 159"/>
                <a:gd name="T18" fmla="*/ 35 w 127"/>
                <a:gd name="T19" fmla="*/ 110 h 159"/>
                <a:gd name="T20" fmla="*/ 35 w 127"/>
                <a:gd name="T21" fmla="*/ 42 h 159"/>
                <a:gd name="T22" fmla="*/ 39 w 127"/>
                <a:gd name="T23" fmla="*/ 39 h 159"/>
                <a:gd name="T24" fmla="*/ 42 w 127"/>
                <a:gd name="T25" fmla="*/ 42 h 159"/>
                <a:gd name="T26" fmla="*/ 42 w 127"/>
                <a:gd name="T27" fmla="*/ 110 h 159"/>
                <a:gd name="T28" fmla="*/ 69 w 127"/>
                <a:gd name="T29" fmla="*/ 127 h 159"/>
                <a:gd name="T30" fmla="*/ 65 w 127"/>
                <a:gd name="T31" fmla="*/ 130 h 159"/>
                <a:gd name="T32" fmla="*/ 61 w 127"/>
                <a:gd name="T33" fmla="*/ 127 h 159"/>
                <a:gd name="T34" fmla="*/ 61 w 127"/>
                <a:gd name="T35" fmla="*/ 27 h 159"/>
                <a:gd name="T36" fmla="*/ 65 w 127"/>
                <a:gd name="T37" fmla="*/ 24 h 159"/>
                <a:gd name="T38" fmla="*/ 69 w 127"/>
                <a:gd name="T39" fmla="*/ 27 h 159"/>
                <a:gd name="T40" fmla="*/ 69 w 127"/>
                <a:gd name="T41" fmla="*/ 127 h 159"/>
                <a:gd name="T42" fmla="*/ 93 w 127"/>
                <a:gd name="T43" fmla="*/ 110 h 159"/>
                <a:gd name="T44" fmla="*/ 89 w 127"/>
                <a:gd name="T45" fmla="*/ 113 h 159"/>
                <a:gd name="T46" fmla="*/ 85 w 127"/>
                <a:gd name="T47" fmla="*/ 110 h 159"/>
                <a:gd name="T48" fmla="*/ 85 w 127"/>
                <a:gd name="T49" fmla="*/ 42 h 159"/>
                <a:gd name="T50" fmla="*/ 89 w 127"/>
                <a:gd name="T51" fmla="*/ 39 h 159"/>
                <a:gd name="T52" fmla="*/ 93 w 127"/>
                <a:gd name="T53" fmla="*/ 42 h 159"/>
                <a:gd name="T54" fmla="*/ 93 w 127"/>
                <a:gd name="T55" fmla="*/ 11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27" h="159">
                  <a:moveTo>
                    <a:pt x="0" y="0"/>
                  </a:moveTo>
                  <a:cubicBezTo>
                    <a:pt x="5" y="138"/>
                    <a:pt x="5" y="138"/>
                    <a:pt x="5" y="138"/>
                  </a:cubicBezTo>
                  <a:cubicBezTo>
                    <a:pt x="5" y="149"/>
                    <a:pt x="15" y="159"/>
                    <a:pt x="26" y="159"/>
                  </a:cubicBezTo>
                  <a:cubicBezTo>
                    <a:pt x="101" y="159"/>
                    <a:pt x="101" y="159"/>
                    <a:pt x="101" y="159"/>
                  </a:cubicBezTo>
                  <a:cubicBezTo>
                    <a:pt x="113" y="159"/>
                    <a:pt x="122" y="149"/>
                    <a:pt x="122" y="138"/>
                  </a:cubicBezTo>
                  <a:cubicBezTo>
                    <a:pt x="127" y="0"/>
                    <a:pt x="127" y="0"/>
                    <a:pt x="127" y="0"/>
                  </a:cubicBezTo>
                  <a:lnTo>
                    <a:pt x="0" y="0"/>
                  </a:lnTo>
                  <a:close/>
                  <a:moveTo>
                    <a:pt x="42" y="110"/>
                  </a:moveTo>
                  <a:cubicBezTo>
                    <a:pt x="42" y="112"/>
                    <a:pt x="41" y="113"/>
                    <a:pt x="39" y="113"/>
                  </a:cubicBezTo>
                  <a:cubicBezTo>
                    <a:pt x="37" y="113"/>
                    <a:pt x="35" y="112"/>
                    <a:pt x="35" y="110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0"/>
                    <a:pt x="37" y="39"/>
                    <a:pt x="39" y="39"/>
                  </a:cubicBezTo>
                  <a:cubicBezTo>
                    <a:pt x="41" y="39"/>
                    <a:pt x="42" y="40"/>
                    <a:pt x="42" y="42"/>
                  </a:cubicBezTo>
                  <a:lnTo>
                    <a:pt x="42" y="110"/>
                  </a:lnTo>
                  <a:close/>
                  <a:moveTo>
                    <a:pt x="69" y="127"/>
                  </a:moveTo>
                  <a:cubicBezTo>
                    <a:pt x="69" y="129"/>
                    <a:pt x="67" y="130"/>
                    <a:pt x="65" y="130"/>
                  </a:cubicBezTo>
                  <a:cubicBezTo>
                    <a:pt x="63" y="130"/>
                    <a:pt x="61" y="129"/>
                    <a:pt x="61" y="1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1" y="26"/>
                    <a:pt x="63" y="24"/>
                    <a:pt x="65" y="24"/>
                  </a:cubicBezTo>
                  <a:cubicBezTo>
                    <a:pt x="67" y="24"/>
                    <a:pt x="69" y="26"/>
                    <a:pt x="69" y="27"/>
                  </a:cubicBezTo>
                  <a:lnTo>
                    <a:pt x="69" y="127"/>
                  </a:lnTo>
                  <a:close/>
                  <a:moveTo>
                    <a:pt x="93" y="110"/>
                  </a:moveTo>
                  <a:cubicBezTo>
                    <a:pt x="93" y="112"/>
                    <a:pt x="91" y="113"/>
                    <a:pt x="89" y="113"/>
                  </a:cubicBezTo>
                  <a:cubicBezTo>
                    <a:pt x="87" y="113"/>
                    <a:pt x="85" y="112"/>
                    <a:pt x="85" y="110"/>
                  </a:cubicBezTo>
                  <a:cubicBezTo>
                    <a:pt x="85" y="42"/>
                    <a:pt x="85" y="42"/>
                    <a:pt x="85" y="42"/>
                  </a:cubicBezTo>
                  <a:cubicBezTo>
                    <a:pt x="85" y="40"/>
                    <a:pt x="87" y="39"/>
                    <a:pt x="89" y="39"/>
                  </a:cubicBezTo>
                  <a:cubicBezTo>
                    <a:pt x="91" y="39"/>
                    <a:pt x="93" y="40"/>
                    <a:pt x="93" y="42"/>
                  </a:cubicBezTo>
                  <a:lnTo>
                    <a:pt x="93" y="11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5" name="Freeform 146"/>
            <p:cNvSpPr>
              <a:spLocks noEditPoints="1"/>
            </p:cNvSpPr>
            <p:nvPr/>
          </p:nvSpPr>
          <p:spPr bwMode="auto">
            <a:xfrm>
              <a:off x="7327776" y="-553956"/>
              <a:ext cx="136971" cy="30964"/>
            </a:xfrm>
            <a:custGeom>
              <a:avLst/>
              <a:gdLst>
                <a:gd name="T0" fmla="*/ 154 w 159"/>
                <a:gd name="T1" fmla="*/ 26 h 36"/>
                <a:gd name="T2" fmla="*/ 119 w 159"/>
                <a:gd name="T3" fmla="*/ 26 h 36"/>
                <a:gd name="T4" fmla="*/ 119 w 159"/>
                <a:gd name="T5" fmla="*/ 13 h 36"/>
                <a:gd name="T6" fmla="*/ 105 w 159"/>
                <a:gd name="T7" fmla="*/ 0 h 36"/>
                <a:gd name="T8" fmla="*/ 54 w 159"/>
                <a:gd name="T9" fmla="*/ 0 h 36"/>
                <a:gd name="T10" fmla="*/ 41 w 159"/>
                <a:gd name="T11" fmla="*/ 13 h 36"/>
                <a:gd name="T12" fmla="*/ 41 w 159"/>
                <a:gd name="T13" fmla="*/ 26 h 36"/>
                <a:gd name="T14" fmla="*/ 5 w 159"/>
                <a:gd name="T15" fmla="*/ 26 h 36"/>
                <a:gd name="T16" fmla="*/ 0 w 159"/>
                <a:gd name="T17" fmla="*/ 31 h 36"/>
                <a:gd name="T18" fmla="*/ 5 w 159"/>
                <a:gd name="T19" fmla="*/ 36 h 36"/>
                <a:gd name="T20" fmla="*/ 154 w 159"/>
                <a:gd name="T21" fmla="*/ 36 h 36"/>
                <a:gd name="T22" fmla="*/ 159 w 159"/>
                <a:gd name="T23" fmla="*/ 31 h 36"/>
                <a:gd name="T24" fmla="*/ 154 w 159"/>
                <a:gd name="T25" fmla="*/ 26 h 36"/>
                <a:gd name="T26" fmla="*/ 109 w 159"/>
                <a:gd name="T27" fmla="*/ 26 h 36"/>
                <a:gd name="T28" fmla="*/ 51 w 159"/>
                <a:gd name="T29" fmla="*/ 26 h 36"/>
                <a:gd name="T30" fmla="*/ 51 w 159"/>
                <a:gd name="T31" fmla="*/ 13 h 36"/>
                <a:gd name="T32" fmla="*/ 54 w 159"/>
                <a:gd name="T33" fmla="*/ 10 h 36"/>
                <a:gd name="T34" fmla="*/ 105 w 159"/>
                <a:gd name="T35" fmla="*/ 10 h 36"/>
                <a:gd name="T36" fmla="*/ 109 w 159"/>
                <a:gd name="T37" fmla="*/ 13 h 36"/>
                <a:gd name="T38" fmla="*/ 109 w 159"/>
                <a:gd name="T39" fmla="*/ 2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9" h="36">
                  <a:moveTo>
                    <a:pt x="154" y="26"/>
                  </a:moveTo>
                  <a:cubicBezTo>
                    <a:pt x="119" y="26"/>
                    <a:pt x="119" y="26"/>
                    <a:pt x="119" y="26"/>
                  </a:cubicBezTo>
                  <a:cubicBezTo>
                    <a:pt x="119" y="13"/>
                    <a:pt x="119" y="13"/>
                    <a:pt x="119" y="13"/>
                  </a:cubicBezTo>
                  <a:cubicBezTo>
                    <a:pt x="119" y="6"/>
                    <a:pt x="113" y="0"/>
                    <a:pt x="105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47" y="0"/>
                    <a:pt x="41" y="6"/>
                    <a:pt x="41" y="13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3" y="26"/>
                    <a:pt x="0" y="29"/>
                    <a:pt x="0" y="31"/>
                  </a:cubicBezTo>
                  <a:cubicBezTo>
                    <a:pt x="0" y="34"/>
                    <a:pt x="3" y="36"/>
                    <a:pt x="5" y="36"/>
                  </a:cubicBezTo>
                  <a:cubicBezTo>
                    <a:pt x="154" y="36"/>
                    <a:pt x="154" y="36"/>
                    <a:pt x="154" y="36"/>
                  </a:cubicBezTo>
                  <a:cubicBezTo>
                    <a:pt x="157" y="36"/>
                    <a:pt x="159" y="34"/>
                    <a:pt x="159" y="31"/>
                  </a:cubicBezTo>
                  <a:cubicBezTo>
                    <a:pt x="159" y="29"/>
                    <a:pt x="157" y="26"/>
                    <a:pt x="154" y="26"/>
                  </a:cubicBezTo>
                  <a:close/>
                  <a:moveTo>
                    <a:pt x="109" y="26"/>
                  </a:moveTo>
                  <a:cubicBezTo>
                    <a:pt x="51" y="26"/>
                    <a:pt x="51" y="26"/>
                    <a:pt x="51" y="26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1"/>
                    <a:pt x="52" y="10"/>
                    <a:pt x="54" y="10"/>
                  </a:cubicBezTo>
                  <a:cubicBezTo>
                    <a:pt x="105" y="10"/>
                    <a:pt x="105" y="10"/>
                    <a:pt x="105" y="10"/>
                  </a:cubicBezTo>
                  <a:cubicBezTo>
                    <a:pt x="107" y="10"/>
                    <a:pt x="109" y="11"/>
                    <a:pt x="109" y="13"/>
                  </a:cubicBezTo>
                  <a:lnTo>
                    <a:pt x="109" y="2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6" name="Freeform 147"/>
            <p:cNvSpPr/>
            <p:nvPr/>
          </p:nvSpPr>
          <p:spPr bwMode="auto">
            <a:xfrm>
              <a:off x="7037806" y="-433378"/>
              <a:ext cx="137700" cy="47357"/>
            </a:xfrm>
            <a:custGeom>
              <a:avLst/>
              <a:gdLst>
                <a:gd name="T0" fmla="*/ 147 w 160"/>
                <a:gd name="T1" fmla="*/ 0 h 55"/>
                <a:gd name="T2" fmla="*/ 80 w 160"/>
                <a:gd name="T3" fmla="*/ 16 h 55"/>
                <a:gd name="T4" fmla="*/ 13 w 160"/>
                <a:gd name="T5" fmla="*/ 0 h 55"/>
                <a:gd name="T6" fmla="*/ 12 w 160"/>
                <a:gd name="T7" fmla="*/ 0 h 55"/>
                <a:gd name="T8" fmla="*/ 0 w 160"/>
                <a:gd name="T9" fmla="*/ 19 h 55"/>
                <a:gd name="T10" fmla="*/ 80 w 160"/>
                <a:gd name="T11" fmla="*/ 55 h 55"/>
                <a:gd name="T12" fmla="*/ 160 w 160"/>
                <a:gd name="T13" fmla="*/ 19 h 55"/>
                <a:gd name="T14" fmla="*/ 147 w 160"/>
                <a:gd name="T15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55">
                  <a:moveTo>
                    <a:pt x="147" y="0"/>
                  </a:moveTo>
                  <a:cubicBezTo>
                    <a:pt x="132" y="10"/>
                    <a:pt x="108" y="16"/>
                    <a:pt x="80" y="16"/>
                  </a:cubicBezTo>
                  <a:cubicBezTo>
                    <a:pt x="52" y="16"/>
                    <a:pt x="28" y="1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6" y="5"/>
                    <a:pt x="0" y="11"/>
                    <a:pt x="0" y="19"/>
                  </a:cubicBezTo>
                  <a:cubicBezTo>
                    <a:pt x="0" y="39"/>
                    <a:pt x="37" y="55"/>
                    <a:pt x="80" y="55"/>
                  </a:cubicBezTo>
                  <a:cubicBezTo>
                    <a:pt x="123" y="55"/>
                    <a:pt x="160" y="39"/>
                    <a:pt x="160" y="19"/>
                  </a:cubicBezTo>
                  <a:cubicBezTo>
                    <a:pt x="160" y="11"/>
                    <a:pt x="153" y="4"/>
                    <a:pt x="147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7" name="Freeform 148"/>
            <p:cNvSpPr/>
            <p:nvPr/>
          </p:nvSpPr>
          <p:spPr bwMode="auto">
            <a:xfrm>
              <a:off x="7037806" y="-471264"/>
              <a:ext cx="137700" cy="46264"/>
            </a:xfrm>
            <a:custGeom>
              <a:avLst/>
              <a:gdLst>
                <a:gd name="T0" fmla="*/ 147 w 160"/>
                <a:gd name="T1" fmla="*/ 0 h 54"/>
                <a:gd name="T2" fmla="*/ 80 w 160"/>
                <a:gd name="T3" fmla="*/ 15 h 54"/>
                <a:gd name="T4" fmla="*/ 13 w 160"/>
                <a:gd name="T5" fmla="*/ 0 h 54"/>
                <a:gd name="T6" fmla="*/ 12 w 160"/>
                <a:gd name="T7" fmla="*/ 0 h 54"/>
                <a:gd name="T8" fmla="*/ 0 w 160"/>
                <a:gd name="T9" fmla="*/ 19 h 54"/>
                <a:gd name="T10" fmla="*/ 80 w 160"/>
                <a:gd name="T11" fmla="*/ 54 h 54"/>
                <a:gd name="T12" fmla="*/ 160 w 160"/>
                <a:gd name="T13" fmla="*/ 19 h 54"/>
                <a:gd name="T14" fmla="*/ 147 w 160"/>
                <a:gd name="T15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54">
                  <a:moveTo>
                    <a:pt x="147" y="0"/>
                  </a:moveTo>
                  <a:cubicBezTo>
                    <a:pt x="132" y="9"/>
                    <a:pt x="108" y="15"/>
                    <a:pt x="80" y="15"/>
                  </a:cubicBezTo>
                  <a:cubicBezTo>
                    <a:pt x="52" y="15"/>
                    <a:pt x="29" y="9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6" y="4"/>
                    <a:pt x="0" y="11"/>
                    <a:pt x="0" y="19"/>
                  </a:cubicBezTo>
                  <a:cubicBezTo>
                    <a:pt x="0" y="38"/>
                    <a:pt x="37" y="54"/>
                    <a:pt x="80" y="54"/>
                  </a:cubicBezTo>
                  <a:cubicBezTo>
                    <a:pt x="123" y="54"/>
                    <a:pt x="160" y="38"/>
                    <a:pt x="160" y="19"/>
                  </a:cubicBezTo>
                  <a:cubicBezTo>
                    <a:pt x="160" y="10"/>
                    <a:pt x="153" y="4"/>
                    <a:pt x="147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8" name="Freeform 149"/>
            <p:cNvSpPr/>
            <p:nvPr/>
          </p:nvSpPr>
          <p:spPr bwMode="auto">
            <a:xfrm>
              <a:off x="7037806" y="-510242"/>
              <a:ext cx="137700" cy="47357"/>
            </a:xfrm>
            <a:custGeom>
              <a:avLst/>
              <a:gdLst>
                <a:gd name="T0" fmla="*/ 147 w 160"/>
                <a:gd name="T1" fmla="*/ 0 h 55"/>
                <a:gd name="T2" fmla="*/ 80 w 160"/>
                <a:gd name="T3" fmla="*/ 16 h 55"/>
                <a:gd name="T4" fmla="*/ 13 w 160"/>
                <a:gd name="T5" fmla="*/ 0 h 55"/>
                <a:gd name="T6" fmla="*/ 0 w 160"/>
                <a:gd name="T7" fmla="*/ 19 h 55"/>
                <a:gd name="T8" fmla="*/ 80 w 160"/>
                <a:gd name="T9" fmla="*/ 55 h 55"/>
                <a:gd name="T10" fmla="*/ 160 w 160"/>
                <a:gd name="T11" fmla="*/ 19 h 55"/>
                <a:gd name="T12" fmla="*/ 147 w 160"/>
                <a:gd name="T13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0" h="55">
                  <a:moveTo>
                    <a:pt x="147" y="0"/>
                  </a:moveTo>
                  <a:cubicBezTo>
                    <a:pt x="132" y="10"/>
                    <a:pt x="108" y="16"/>
                    <a:pt x="80" y="16"/>
                  </a:cubicBezTo>
                  <a:cubicBezTo>
                    <a:pt x="52" y="16"/>
                    <a:pt x="28" y="10"/>
                    <a:pt x="13" y="0"/>
                  </a:cubicBezTo>
                  <a:cubicBezTo>
                    <a:pt x="7" y="4"/>
                    <a:pt x="0" y="11"/>
                    <a:pt x="0" y="19"/>
                  </a:cubicBezTo>
                  <a:cubicBezTo>
                    <a:pt x="0" y="39"/>
                    <a:pt x="37" y="55"/>
                    <a:pt x="80" y="55"/>
                  </a:cubicBezTo>
                  <a:cubicBezTo>
                    <a:pt x="123" y="55"/>
                    <a:pt x="160" y="39"/>
                    <a:pt x="160" y="19"/>
                  </a:cubicBezTo>
                  <a:cubicBezTo>
                    <a:pt x="160" y="11"/>
                    <a:pt x="153" y="5"/>
                    <a:pt x="147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9" name="Oval 150"/>
            <p:cNvSpPr>
              <a:spLocks noChangeArrowheads="1"/>
            </p:cNvSpPr>
            <p:nvPr/>
          </p:nvSpPr>
          <p:spPr bwMode="auto">
            <a:xfrm>
              <a:off x="7037806" y="-562699"/>
              <a:ext cx="137700" cy="61928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0" name="Freeform 151"/>
            <p:cNvSpPr>
              <a:spLocks noEditPoints="1"/>
            </p:cNvSpPr>
            <p:nvPr/>
          </p:nvSpPr>
          <p:spPr bwMode="auto">
            <a:xfrm>
              <a:off x="7033435" y="-527363"/>
              <a:ext cx="146442" cy="106007"/>
            </a:xfrm>
            <a:custGeom>
              <a:avLst/>
              <a:gdLst>
                <a:gd name="T0" fmla="*/ 0 w 170"/>
                <a:gd name="T1" fmla="*/ 79 h 123"/>
                <a:gd name="T2" fmla="*/ 8 w 170"/>
                <a:gd name="T3" fmla="*/ 66 h 123"/>
                <a:gd name="T4" fmla="*/ 8 w 170"/>
                <a:gd name="T5" fmla="*/ 57 h 123"/>
                <a:gd name="T6" fmla="*/ 0 w 170"/>
                <a:gd name="T7" fmla="*/ 44 h 123"/>
                <a:gd name="T8" fmla="*/ 0 w 170"/>
                <a:gd name="T9" fmla="*/ 79 h 123"/>
                <a:gd name="T10" fmla="*/ 0 w 170"/>
                <a:gd name="T11" fmla="*/ 35 h 123"/>
                <a:gd name="T12" fmla="*/ 8 w 170"/>
                <a:gd name="T13" fmla="*/ 22 h 123"/>
                <a:gd name="T14" fmla="*/ 8 w 170"/>
                <a:gd name="T15" fmla="*/ 13 h 123"/>
                <a:gd name="T16" fmla="*/ 0 w 170"/>
                <a:gd name="T17" fmla="*/ 0 h 123"/>
                <a:gd name="T18" fmla="*/ 0 w 170"/>
                <a:gd name="T19" fmla="*/ 35 h 123"/>
                <a:gd name="T20" fmla="*/ 0 w 170"/>
                <a:gd name="T21" fmla="*/ 123 h 123"/>
                <a:gd name="T22" fmla="*/ 8 w 170"/>
                <a:gd name="T23" fmla="*/ 110 h 123"/>
                <a:gd name="T24" fmla="*/ 8 w 170"/>
                <a:gd name="T25" fmla="*/ 102 h 123"/>
                <a:gd name="T26" fmla="*/ 0 w 170"/>
                <a:gd name="T27" fmla="*/ 89 h 123"/>
                <a:gd name="T28" fmla="*/ 0 w 170"/>
                <a:gd name="T29" fmla="*/ 123 h 123"/>
                <a:gd name="T30" fmla="*/ 162 w 170"/>
                <a:gd name="T31" fmla="*/ 66 h 123"/>
                <a:gd name="T32" fmla="*/ 170 w 170"/>
                <a:gd name="T33" fmla="*/ 78 h 123"/>
                <a:gd name="T34" fmla="*/ 170 w 170"/>
                <a:gd name="T35" fmla="*/ 45 h 123"/>
                <a:gd name="T36" fmla="*/ 162 w 170"/>
                <a:gd name="T37" fmla="*/ 57 h 123"/>
                <a:gd name="T38" fmla="*/ 162 w 170"/>
                <a:gd name="T39" fmla="*/ 66 h 123"/>
                <a:gd name="T40" fmla="*/ 162 w 170"/>
                <a:gd name="T41" fmla="*/ 110 h 123"/>
                <a:gd name="T42" fmla="*/ 170 w 170"/>
                <a:gd name="T43" fmla="*/ 123 h 123"/>
                <a:gd name="T44" fmla="*/ 170 w 170"/>
                <a:gd name="T45" fmla="*/ 89 h 123"/>
                <a:gd name="T46" fmla="*/ 162 w 170"/>
                <a:gd name="T47" fmla="*/ 102 h 123"/>
                <a:gd name="T48" fmla="*/ 162 w 170"/>
                <a:gd name="T49" fmla="*/ 110 h 123"/>
                <a:gd name="T50" fmla="*/ 162 w 170"/>
                <a:gd name="T51" fmla="*/ 13 h 123"/>
                <a:gd name="T52" fmla="*/ 162 w 170"/>
                <a:gd name="T53" fmla="*/ 21 h 123"/>
                <a:gd name="T54" fmla="*/ 170 w 170"/>
                <a:gd name="T55" fmla="*/ 34 h 123"/>
                <a:gd name="T56" fmla="*/ 170 w 170"/>
                <a:gd name="T57" fmla="*/ 0 h 123"/>
                <a:gd name="T58" fmla="*/ 162 w 170"/>
                <a:gd name="T59" fmla="*/ 1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70" h="123">
                  <a:moveTo>
                    <a:pt x="0" y="79"/>
                  </a:moveTo>
                  <a:cubicBezTo>
                    <a:pt x="1" y="74"/>
                    <a:pt x="4" y="70"/>
                    <a:pt x="8" y="66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4" y="53"/>
                    <a:pt x="1" y="49"/>
                    <a:pt x="0" y="44"/>
                  </a:cubicBezTo>
                  <a:lnTo>
                    <a:pt x="0" y="79"/>
                  </a:lnTo>
                  <a:close/>
                  <a:moveTo>
                    <a:pt x="0" y="35"/>
                  </a:moveTo>
                  <a:cubicBezTo>
                    <a:pt x="1" y="30"/>
                    <a:pt x="4" y="26"/>
                    <a:pt x="8" y="22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4" y="9"/>
                    <a:pt x="1" y="4"/>
                    <a:pt x="0" y="0"/>
                  </a:cubicBezTo>
                  <a:lnTo>
                    <a:pt x="0" y="35"/>
                  </a:lnTo>
                  <a:close/>
                  <a:moveTo>
                    <a:pt x="0" y="123"/>
                  </a:moveTo>
                  <a:cubicBezTo>
                    <a:pt x="1" y="119"/>
                    <a:pt x="4" y="115"/>
                    <a:pt x="8" y="110"/>
                  </a:cubicBezTo>
                  <a:cubicBezTo>
                    <a:pt x="8" y="102"/>
                    <a:pt x="8" y="102"/>
                    <a:pt x="8" y="102"/>
                  </a:cubicBezTo>
                  <a:cubicBezTo>
                    <a:pt x="4" y="98"/>
                    <a:pt x="1" y="93"/>
                    <a:pt x="0" y="89"/>
                  </a:cubicBezTo>
                  <a:lnTo>
                    <a:pt x="0" y="123"/>
                  </a:lnTo>
                  <a:close/>
                  <a:moveTo>
                    <a:pt x="162" y="66"/>
                  </a:moveTo>
                  <a:cubicBezTo>
                    <a:pt x="166" y="70"/>
                    <a:pt x="168" y="74"/>
                    <a:pt x="170" y="78"/>
                  </a:cubicBezTo>
                  <a:cubicBezTo>
                    <a:pt x="170" y="45"/>
                    <a:pt x="170" y="45"/>
                    <a:pt x="170" y="45"/>
                  </a:cubicBezTo>
                  <a:cubicBezTo>
                    <a:pt x="168" y="49"/>
                    <a:pt x="166" y="53"/>
                    <a:pt x="162" y="57"/>
                  </a:cubicBezTo>
                  <a:lnTo>
                    <a:pt x="162" y="66"/>
                  </a:lnTo>
                  <a:close/>
                  <a:moveTo>
                    <a:pt x="162" y="110"/>
                  </a:moveTo>
                  <a:cubicBezTo>
                    <a:pt x="166" y="114"/>
                    <a:pt x="168" y="118"/>
                    <a:pt x="170" y="123"/>
                  </a:cubicBezTo>
                  <a:cubicBezTo>
                    <a:pt x="170" y="89"/>
                    <a:pt x="170" y="89"/>
                    <a:pt x="170" y="89"/>
                  </a:cubicBezTo>
                  <a:cubicBezTo>
                    <a:pt x="168" y="94"/>
                    <a:pt x="166" y="98"/>
                    <a:pt x="162" y="102"/>
                  </a:cubicBezTo>
                  <a:lnTo>
                    <a:pt x="162" y="110"/>
                  </a:lnTo>
                  <a:close/>
                  <a:moveTo>
                    <a:pt x="162" y="13"/>
                  </a:moveTo>
                  <a:cubicBezTo>
                    <a:pt x="162" y="21"/>
                    <a:pt x="162" y="21"/>
                    <a:pt x="162" y="21"/>
                  </a:cubicBezTo>
                  <a:cubicBezTo>
                    <a:pt x="166" y="25"/>
                    <a:pt x="168" y="30"/>
                    <a:pt x="170" y="34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68" y="5"/>
                    <a:pt x="166" y="9"/>
                    <a:pt x="162" y="1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1" name="Freeform 152"/>
            <p:cNvSpPr/>
            <p:nvPr/>
          </p:nvSpPr>
          <p:spPr bwMode="auto">
            <a:xfrm>
              <a:off x="6755121" y="-510971"/>
              <a:ext cx="169028" cy="124950"/>
            </a:xfrm>
            <a:custGeom>
              <a:avLst/>
              <a:gdLst>
                <a:gd name="T0" fmla="*/ 189 w 196"/>
                <a:gd name="T1" fmla="*/ 0 h 145"/>
                <a:gd name="T2" fmla="*/ 8 w 196"/>
                <a:gd name="T3" fmla="*/ 0 h 145"/>
                <a:gd name="T4" fmla="*/ 0 w 196"/>
                <a:gd name="T5" fmla="*/ 7 h 145"/>
                <a:gd name="T6" fmla="*/ 0 w 196"/>
                <a:gd name="T7" fmla="*/ 138 h 145"/>
                <a:gd name="T8" fmla="*/ 8 w 196"/>
                <a:gd name="T9" fmla="*/ 145 h 145"/>
                <a:gd name="T10" fmla="*/ 189 w 196"/>
                <a:gd name="T11" fmla="*/ 145 h 145"/>
                <a:gd name="T12" fmla="*/ 196 w 196"/>
                <a:gd name="T13" fmla="*/ 138 h 145"/>
                <a:gd name="T14" fmla="*/ 196 w 196"/>
                <a:gd name="T15" fmla="*/ 7 h 145"/>
                <a:gd name="T16" fmla="*/ 189 w 196"/>
                <a:gd name="T17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6" h="145">
                  <a:moveTo>
                    <a:pt x="189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42"/>
                    <a:pt x="4" y="145"/>
                    <a:pt x="8" y="145"/>
                  </a:cubicBezTo>
                  <a:cubicBezTo>
                    <a:pt x="189" y="145"/>
                    <a:pt x="189" y="145"/>
                    <a:pt x="189" y="145"/>
                  </a:cubicBezTo>
                  <a:cubicBezTo>
                    <a:pt x="193" y="145"/>
                    <a:pt x="196" y="142"/>
                    <a:pt x="196" y="138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96" y="3"/>
                    <a:pt x="193" y="0"/>
                    <a:pt x="189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2" name="Freeform 153"/>
            <p:cNvSpPr/>
            <p:nvPr/>
          </p:nvSpPr>
          <p:spPr bwMode="auto">
            <a:xfrm>
              <a:off x="6727800" y="-541206"/>
              <a:ext cx="168664" cy="124950"/>
            </a:xfrm>
            <a:custGeom>
              <a:avLst/>
              <a:gdLst>
                <a:gd name="T0" fmla="*/ 189 w 196"/>
                <a:gd name="T1" fmla="*/ 0 h 145"/>
                <a:gd name="T2" fmla="*/ 7 w 196"/>
                <a:gd name="T3" fmla="*/ 0 h 145"/>
                <a:gd name="T4" fmla="*/ 0 w 196"/>
                <a:gd name="T5" fmla="*/ 7 h 145"/>
                <a:gd name="T6" fmla="*/ 0 w 196"/>
                <a:gd name="T7" fmla="*/ 138 h 145"/>
                <a:gd name="T8" fmla="*/ 7 w 196"/>
                <a:gd name="T9" fmla="*/ 145 h 145"/>
                <a:gd name="T10" fmla="*/ 25 w 196"/>
                <a:gd name="T11" fmla="*/ 145 h 145"/>
                <a:gd name="T12" fmla="*/ 25 w 196"/>
                <a:gd name="T13" fmla="*/ 37 h 145"/>
                <a:gd name="T14" fmla="*/ 32 w 196"/>
                <a:gd name="T15" fmla="*/ 30 h 145"/>
                <a:gd name="T16" fmla="*/ 196 w 196"/>
                <a:gd name="T17" fmla="*/ 30 h 145"/>
                <a:gd name="T18" fmla="*/ 196 w 196"/>
                <a:gd name="T19" fmla="*/ 7 h 145"/>
                <a:gd name="T20" fmla="*/ 189 w 196"/>
                <a:gd name="T21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6" h="145">
                  <a:moveTo>
                    <a:pt x="189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42"/>
                    <a:pt x="3" y="145"/>
                    <a:pt x="7" y="145"/>
                  </a:cubicBezTo>
                  <a:cubicBezTo>
                    <a:pt x="25" y="145"/>
                    <a:pt x="25" y="145"/>
                    <a:pt x="25" y="145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5" y="33"/>
                    <a:pt x="28" y="30"/>
                    <a:pt x="32" y="30"/>
                  </a:cubicBezTo>
                  <a:cubicBezTo>
                    <a:pt x="196" y="30"/>
                    <a:pt x="196" y="30"/>
                    <a:pt x="196" y="30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96" y="3"/>
                    <a:pt x="193" y="0"/>
                    <a:pt x="189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3" name="Freeform 154"/>
            <p:cNvSpPr/>
            <p:nvPr/>
          </p:nvSpPr>
          <p:spPr bwMode="auto">
            <a:xfrm>
              <a:off x="6448758" y="-520442"/>
              <a:ext cx="180685" cy="134421"/>
            </a:xfrm>
            <a:custGeom>
              <a:avLst/>
              <a:gdLst>
                <a:gd name="T0" fmla="*/ 203 w 210"/>
                <a:gd name="T1" fmla="*/ 0 h 156"/>
                <a:gd name="T2" fmla="*/ 7 w 210"/>
                <a:gd name="T3" fmla="*/ 0 h 156"/>
                <a:gd name="T4" fmla="*/ 0 w 210"/>
                <a:gd name="T5" fmla="*/ 7 h 156"/>
                <a:gd name="T6" fmla="*/ 0 w 210"/>
                <a:gd name="T7" fmla="*/ 149 h 156"/>
                <a:gd name="T8" fmla="*/ 7 w 210"/>
                <a:gd name="T9" fmla="*/ 156 h 156"/>
                <a:gd name="T10" fmla="*/ 203 w 210"/>
                <a:gd name="T11" fmla="*/ 156 h 156"/>
                <a:gd name="T12" fmla="*/ 210 w 210"/>
                <a:gd name="T13" fmla="*/ 149 h 156"/>
                <a:gd name="T14" fmla="*/ 210 w 210"/>
                <a:gd name="T15" fmla="*/ 7 h 156"/>
                <a:gd name="T16" fmla="*/ 203 w 210"/>
                <a:gd name="T17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0" h="156">
                  <a:moveTo>
                    <a:pt x="203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0" y="153"/>
                    <a:pt x="4" y="156"/>
                    <a:pt x="7" y="156"/>
                  </a:cubicBezTo>
                  <a:cubicBezTo>
                    <a:pt x="203" y="156"/>
                    <a:pt x="203" y="156"/>
                    <a:pt x="203" y="156"/>
                  </a:cubicBezTo>
                  <a:cubicBezTo>
                    <a:pt x="207" y="156"/>
                    <a:pt x="210" y="153"/>
                    <a:pt x="210" y="149"/>
                  </a:cubicBezTo>
                  <a:cubicBezTo>
                    <a:pt x="210" y="7"/>
                    <a:pt x="210" y="7"/>
                    <a:pt x="210" y="7"/>
                  </a:cubicBezTo>
                  <a:cubicBezTo>
                    <a:pt x="210" y="3"/>
                    <a:pt x="207" y="0"/>
                    <a:pt x="203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4" name="Freeform 155"/>
            <p:cNvSpPr>
              <a:spLocks noEditPoints="1"/>
            </p:cNvSpPr>
            <p:nvPr/>
          </p:nvSpPr>
          <p:spPr bwMode="auto">
            <a:xfrm>
              <a:off x="6458229" y="-556506"/>
              <a:ext cx="164292" cy="29143"/>
            </a:xfrm>
            <a:custGeom>
              <a:avLst/>
              <a:gdLst>
                <a:gd name="T0" fmla="*/ 22 w 191"/>
                <a:gd name="T1" fmla="*/ 13 h 34"/>
                <a:gd name="T2" fmla="*/ 171 w 191"/>
                <a:gd name="T3" fmla="*/ 13 h 34"/>
                <a:gd name="T4" fmla="*/ 177 w 191"/>
                <a:gd name="T5" fmla="*/ 6 h 34"/>
                <a:gd name="T6" fmla="*/ 171 w 191"/>
                <a:gd name="T7" fmla="*/ 0 h 34"/>
                <a:gd name="T8" fmla="*/ 22 w 191"/>
                <a:gd name="T9" fmla="*/ 0 h 34"/>
                <a:gd name="T10" fmla="*/ 16 w 191"/>
                <a:gd name="T11" fmla="*/ 6 h 34"/>
                <a:gd name="T12" fmla="*/ 22 w 191"/>
                <a:gd name="T13" fmla="*/ 13 h 34"/>
                <a:gd name="T14" fmla="*/ 185 w 191"/>
                <a:gd name="T15" fmla="*/ 21 h 34"/>
                <a:gd name="T16" fmla="*/ 6 w 191"/>
                <a:gd name="T17" fmla="*/ 21 h 34"/>
                <a:gd name="T18" fmla="*/ 0 w 191"/>
                <a:gd name="T19" fmla="*/ 28 h 34"/>
                <a:gd name="T20" fmla="*/ 6 w 191"/>
                <a:gd name="T21" fmla="*/ 34 h 34"/>
                <a:gd name="T22" fmla="*/ 185 w 191"/>
                <a:gd name="T23" fmla="*/ 34 h 34"/>
                <a:gd name="T24" fmla="*/ 191 w 191"/>
                <a:gd name="T25" fmla="*/ 28 h 34"/>
                <a:gd name="T26" fmla="*/ 185 w 191"/>
                <a:gd name="T27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1" h="34">
                  <a:moveTo>
                    <a:pt x="22" y="13"/>
                  </a:moveTo>
                  <a:cubicBezTo>
                    <a:pt x="171" y="13"/>
                    <a:pt x="171" y="13"/>
                    <a:pt x="171" y="13"/>
                  </a:cubicBezTo>
                  <a:cubicBezTo>
                    <a:pt x="174" y="13"/>
                    <a:pt x="177" y="10"/>
                    <a:pt x="177" y="6"/>
                  </a:cubicBezTo>
                  <a:cubicBezTo>
                    <a:pt x="177" y="3"/>
                    <a:pt x="174" y="0"/>
                    <a:pt x="171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9" y="0"/>
                    <a:pt x="16" y="3"/>
                    <a:pt x="16" y="6"/>
                  </a:cubicBezTo>
                  <a:cubicBezTo>
                    <a:pt x="16" y="10"/>
                    <a:pt x="19" y="13"/>
                    <a:pt x="22" y="13"/>
                  </a:cubicBezTo>
                  <a:close/>
                  <a:moveTo>
                    <a:pt x="185" y="21"/>
                  </a:moveTo>
                  <a:cubicBezTo>
                    <a:pt x="6" y="21"/>
                    <a:pt x="6" y="21"/>
                    <a:pt x="6" y="21"/>
                  </a:cubicBezTo>
                  <a:cubicBezTo>
                    <a:pt x="3" y="21"/>
                    <a:pt x="0" y="24"/>
                    <a:pt x="0" y="28"/>
                  </a:cubicBezTo>
                  <a:cubicBezTo>
                    <a:pt x="0" y="31"/>
                    <a:pt x="3" y="34"/>
                    <a:pt x="6" y="34"/>
                  </a:cubicBezTo>
                  <a:cubicBezTo>
                    <a:pt x="185" y="34"/>
                    <a:pt x="185" y="34"/>
                    <a:pt x="185" y="34"/>
                  </a:cubicBezTo>
                  <a:cubicBezTo>
                    <a:pt x="188" y="34"/>
                    <a:pt x="191" y="31"/>
                    <a:pt x="191" y="28"/>
                  </a:cubicBezTo>
                  <a:cubicBezTo>
                    <a:pt x="191" y="24"/>
                    <a:pt x="188" y="21"/>
                    <a:pt x="185" y="2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5" name="Freeform 156"/>
            <p:cNvSpPr/>
            <p:nvPr/>
          </p:nvSpPr>
          <p:spPr bwMode="auto">
            <a:xfrm>
              <a:off x="4974134" y="-492028"/>
              <a:ext cx="212742" cy="106007"/>
            </a:xfrm>
            <a:custGeom>
              <a:avLst/>
              <a:gdLst>
                <a:gd name="T0" fmla="*/ 0 w 247"/>
                <a:gd name="T1" fmla="*/ 0 h 123"/>
                <a:gd name="T2" fmla="*/ 14 w 247"/>
                <a:gd name="T3" fmla="*/ 114 h 123"/>
                <a:gd name="T4" fmla="*/ 23 w 247"/>
                <a:gd name="T5" fmla="*/ 123 h 123"/>
                <a:gd name="T6" fmla="*/ 224 w 247"/>
                <a:gd name="T7" fmla="*/ 123 h 123"/>
                <a:gd name="T8" fmla="*/ 233 w 247"/>
                <a:gd name="T9" fmla="*/ 114 h 123"/>
                <a:gd name="T10" fmla="*/ 247 w 247"/>
                <a:gd name="T11" fmla="*/ 0 h 123"/>
                <a:gd name="T12" fmla="*/ 0 w 247"/>
                <a:gd name="T13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7" h="123">
                  <a:moveTo>
                    <a:pt x="0" y="0"/>
                  </a:moveTo>
                  <a:cubicBezTo>
                    <a:pt x="14" y="114"/>
                    <a:pt x="14" y="114"/>
                    <a:pt x="14" y="114"/>
                  </a:cubicBezTo>
                  <a:cubicBezTo>
                    <a:pt x="15" y="118"/>
                    <a:pt x="18" y="123"/>
                    <a:pt x="23" y="123"/>
                  </a:cubicBezTo>
                  <a:cubicBezTo>
                    <a:pt x="224" y="123"/>
                    <a:pt x="224" y="123"/>
                    <a:pt x="224" y="123"/>
                  </a:cubicBezTo>
                  <a:cubicBezTo>
                    <a:pt x="229" y="123"/>
                    <a:pt x="232" y="119"/>
                    <a:pt x="233" y="114"/>
                  </a:cubicBezTo>
                  <a:cubicBezTo>
                    <a:pt x="247" y="0"/>
                    <a:pt x="247" y="0"/>
                    <a:pt x="24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6" name="Freeform 157"/>
            <p:cNvSpPr/>
            <p:nvPr/>
          </p:nvSpPr>
          <p:spPr bwMode="auto">
            <a:xfrm>
              <a:off x="4995627" y="-538656"/>
              <a:ext cx="167935" cy="38978"/>
            </a:xfrm>
            <a:custGeom>
              <a:avLst/>
              <a:gdLst>
                <a:gd name="T0" fmla="*/ 187 w 195"/>
                <a:gd name="T1" fmla="*/ 21 h 45"/>
                <a:gd name="T2" fmla="*/ 70 w 195"/>
                <a:gd name="T3" fmla="*/ 21 h 45"/>
                <a:gd name="T4" fmla="*/ 52 w 195"/>
                <a:gd name="T5" fmla="*/ 0 h 45"/>
                <a:gd name="T6" fmla="*/ 7 w 195"/>
                <a:gd name="T7" fmla="*/ 0 h 45"/>
                <a:gd name="T8" fmla="*/ 0 w 195"/>
                <a:gd name="T9" fmla="*/ 8 h 45"/>
                <a:gd name="T10" fmla="*/ 0 w 195"/>
                <a:gd name="T11" fmla="*/ 45 h 45"/>
                <a:gd name="T12" fmla="*/ 195 w 195"/>
                <a:gd name="T13" fmla="*/ 45 h 45"/>
                <a:gd name="T14" fmla="*/ 195 w 195"/>
                <a:gd name="T15" fmla="*/ 29 h 45"/>
                <a:gd name="T16" fmla="*/ 187 w 195"/>
                <a:gd name="T17" fmla="*/ 2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5" h="45">
                  <a:moveTo>
                    <a:pt x="187" y="21"/>
                  </a:moveTo>
                  <a:cubicBezTo>
                    <a:pt x="187" y="21"/>
                    <a:pt x="95" y="21"/>
                    <a:pt x="70" y="21"/>
                  </a:cubicBezTo>
                  <a:cubicBezTo>
                    <a:pt x="61" y="21"/>
                    <a:pt x="65" y="0"/>
                    <a:pt x="52" y="0"/>
                  </a:cubicBezTo>
                  <a:cubicBezTo>
                    <a:pt x="42" y="0"/>
                    <a:pt x="7" y="0"/>
                    <a:pt x="7" y="0"/>
                  </a:cubicBezTo>
                  <a:cubicBezTo>
                    <a:pt x="3" y="0"/>
                    <a:pt x="0" y="3"/>
                    <a:pt x="0" y="8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195" y="45"/>
                    <a:pt x="195" y="45"/>
                    <a:pt x="195" y="45"/>
                  </a:cubicBezTo>
                  <a:cubicBezTo>
                    <a:pt x="195" y="29"/>
                    <a:pt x="195" y="29"/>
                    <a:pt x="195" y="29"/>
                  </a:cubicBezTo>
                  <a:cubicBezTo>
                    <a:pt x="195" y="25"/>
                    <a:pt x="192" y="21"/>
                    <a:pt x="187" y="2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7" name="Freeform 158"/>
            <p:cNvSpPr/>
            <p:nvPr/>
          </p:nvSpPr>
          <p:spPr bwMode="auto">
            <a:xfrm>
              <a:off x="5285962" y="-547035"/>
              <a:ext cx="168664" cy="39343"/>
            </a:xfrm>
            <a:custGeom>
              <a:avLst/>
              <a:gdLst>
                <a:gd name="T0" fmla="*/ 188 w 196"/>
                <a:gd name="T1" fmla="*/ 21 h 46"/>
                <a:gd name="T2" fmla="*/ 71 w 196"/>
                <a:gd name="T3" fmla="*/ 21 h 46"/>
                <a:gd name="T4" fmla="*/ 53 w 196"/>
                <a:gd name="T5" fmla="*/ 0 h 46"/>
                <a:gd name="T6" fmla="*/ 8 w 196"/>
                <a:gd name="T7" fmla="*/ 0 h 46"/>
                <a:gd name="T8" fmla="*/ 0 w 196"/>
                <a:gd name="T9" fmla="*/ 8 h 46"/>
                <a:gd name="T10" fmla="*/ 0 w 196"/>
                <a:gd name="T11" fmla="*/ 46 h 46"/>
                <a:gd name="T12" fmla="*/ 196 w 196"/>
                <a:gd name="T13" fmla="*/ 46 h 46"/>
                <a:gd name="T14" fmla="*/ 196 w 196"/>
                <a:gd name="T15" fmla="*/ 29 h 46"/>
                <a:gd name="T16" fmla="*/ 188 w 196"/>
                <a:gd name="T17" fmla="*/ 2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6" h="46">
                  <a:moveTo>
                    <a:pt x="188" y="21"/>
                  </a:moveTo>
                  <a:cubicBezTo>
                    <a:pt x="188" y="21"/>
                    <a:pt x="96" y="21"/>
                    <a:pt x="71" y="21"/>
                  </a:cubicBezTo>
                  <a:cubicBezTo>
                    <a:pt x="62" y="21"/>
                    <a:pt x="66" y="0"/>
                    <a:pt x="53" y="0"/>
                  </a:cubicBezTo>
                  <a:cubicBezTo>
                    <a:pt x="43" y="0"/>
                    <a:pt x="8" y="0"/>
                    <a:pt x="8" y="0"/>
                  </a:cubicBezTo>
                  <a:cubicBezTo>
                    <a:pt x="4" y="0"/>
                    <a:pt x="1" y="4"/>
                    <a:pt x="0" y="8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96" y="46"/>
                    <a:pt x="196" y="46"/>
                    <a:pt x="196" y="46"/>
                  </a:cubicBezTo>
                  <a:cubicBezTo>
                    <a:pt x="196" y="29"/>
                    <a:pt x="196" y="29"/>
                    <a:pt x="196" y="29"/>
                  </a:cubicBezTo>
                  <a:cubicBezTo>
                    <a:pt x="196" y="25"/>
                    <a:pt x="193" y="21"/>
                    <a:pt x="188" y="2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8" name="Freeform 159"/>
            <p:cNvSpPr/>
            <p:nvPr/>
          </p:nvSpPr>
          <p:spPr bwMode="auto">
            <a:xfrm>
              <a:off x="5265198" y="-500771"/>
              <a:ext cx="212742" cy="106007"/>
            </a:xfrm>
            <a:custGeom>
              <a:avLst/>
              <a:gdLst>
                <a:gd name="T0" fmla="*/ 171 w 247"/>
                <a:gd name="T1" fmla="*/ 96 h 123"/>
                <a:gd name="T2" fmla="*/ 217 w 247"/>
                <a:gd name="T3" fmla="*/ 50 h 123"/>
                <a:gd name="T4" fmla="*/ 240 w 247"/>
                <a:gd name="T5" fmla="*/ 56 h 123"/>
                <a:gd name="T6" fmla="*/ 247 w 247"/>
                <a:gd name="T7" fmla="*/ 0 h 123"/>
                <a:gd name="T8" fmla="*/ 0 w 247"/>
                <a:gd name="T9" fmla="*/ 0 h 123"/>
                <a:gd name="T10" fmla="*/ 14 w 247"/>
                <a:gd name="T11" fmla="*/ 114 h 123"/>
                <a:gd name="T12" fmla="*/ 23 w 247"/>
                <a:gd name="T13" fmla="*/ 123 h 123"/>
                <a:gd name="T14" fmla="*/ 180 w 247"/>
                <a:gd name="T15" fmla="*/ 123 h 123"/>
                <a:gd name="T16" fmla="*/ 171 w 247"/>
                <a:gd name="T17" fmla="*/ 96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7" h="123">
                  <a:moveTo>
                    <a:pt x="171" y="96"/>
                  </a:moveTo>
                  <a:cubicBezTo>
                    <a:pt x="171" y="70"/>
                    <a:pt x="192" y="50"/>
                    <a:pt x="217" y="50"/>
                  </a:cubicBezTo>
                  <a:cubicBezTo>
                    <a:pt x="225" y="50"/>
                    <a:pt x="233" y="52"/>
                    <a:pt x="240" y="56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5" y="119"/>
                    <a:pt x="18" y="123"/>
                    <a:pt x="23" y="123"/>
                  </a:cubicBezTo>
                  <a:cubicBezTo>
                    <a:pt x="180" y="123"/>
                    <a:pt x="180" y="123"/>
                    <a:pt x="180" y="123"/>
                  </a:cubicBezTo>
                  <a:cubicBezTo>
                    <a:pt x="175" y="116"/>
                    <a:pt x="171" y="106"/>
                    <a:pt x="171" y="9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9" name="Freeform 160"/>
            <p:cNvSpPr>
              <a:spLocks noEditPoints="1"/>
            </p:cNvSpPr>
            <p:nvPr/>
          </p:nvSpPr>
          <p:spPr bwMode="auto">
            <a:xfrm>
              <a:off x="5420383" y="-450864"/>
              <a:ext cx="63750" cy="64843"/>
            </a:xfrm>
            <a:custGeom>
              <a:avLst/>
              <a:gdLst>
                <a:gd name="T0" fmla="*/ 37 w 74"/>
                <a:gd name="T1" fmla="*/ 0 h 75"/>
                <a:gd name="T2" fmla="*/ 0 w 74"/>
                <a:gd name="T3" fmla="*/ 38 h 75"/>
                <a:gd name="T4" fmla="*/ 37 w 74"/>
                <a:gd name="T5" fmla="*/ 75 h 75"/>
                <a:gd name="T6" fmla="*/ 74 w 74"/>
                <a:gd name="T7" fmla="*/ 38 h 75"/>
                <a:gd name="T8" fmla="*/ 37 w 74"/>
                <a:gd name="T9" fmla="*/ 0 h 75"/>
                <a:gd name="T10" fmla="*/ 51 w 74"/>
                <a:gd name="T11" fmla="*/ 40 h 75"/>
                <a:gd name="T12" fmla="*/ 39 w 74"/>
                <a:gd name="T13" fmla="*/ 40 h 75"/>
                <a:gd name="T14" fmla="*/ 39 w 74"/>
                <a:gd name="T15" fmla="*/ 52 h 75"/>
                <a:gd name="T16" fmla="*/ 37 w 74"/>
                <a:gd name="T17" fmla="*/ 55 h 75"/>
                <a:gd name="T18" fmla="*/ 34 w 74"/>
                <a:gd name="T19" fmla="*/ 52 h 75"/>
                <a:gd name="T20" fmla="*/ 34 w 74"/>
                <a:gd name="T21" fmla="*/ 40 h 75"/>
                <a:gd name="T22" fmla="*/ 22 w 74"/>
                <a:gd name="T23" fmla="*/ 40 h 75"/>
                <a:gd name="T24" fmla="*/ 19 w 74"/>
                <a:gd name="T25" fmla="*/ 37 h 75"/>
                <a:gd name="T26" fmla="*/ 22 w 74"/>
                <a:gd name="T27" fmla="*/ 34 h 75"/>
                <a:gd name="T28" fmla="*/ 34 w 74"/>
                <a:gd name="T29" fmla="*/ 34 h 75"/>
                <a:gd name="T30" fmla="*/ 34 w 74"/>
                <a:gd name="T31" fmla="*/ 23 h 75"/>
                <a:gd name="T32" fmla="*/ 37 w 74"/>
                <a:gd name="T33" fmla="*/ 20 h 75"/>
                <a:gd name="T34" fmla="*/ 39 w 74"/>
                <a:gd name="T35" fmla="*/ 23 h 75"/>
                <a:gd name="T36" fmla="*/ 39 w 74"/>
                <a:gd name="T37" fmla="*/ 34 h 75"/>
                <a:gd name="T38" fmla="*/ 51 w 74"/>
                <a:gd name="T39" fmla="*/ 34 h 75"/>
                <a:gd name="T40" fmla="*/ 54 w 74"/>
                <a:gd name="T41" fmla="*/ 37 h 75"/>
                <a:gd name="T42" fmla="*/ 51 w 74"/>
                <a:gd name="T43" fmla="*/ 4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4" h="75">
                  <a:moveTo>
                    <a:pt x="37" y="0"/>
                  </a:moveTo>
                  <a:cubicBezTo>
                    <a:pt x="16" y="0"/>
                    <a:pt x="0" y="17"/>
                    <a:pt x="0" y="38"/>
                  </a:cubicBezTo>
                  <a:cubicBezTo>
                    <a:pt x="0" y="58"/>
                    <a:pt x="16" y="75"/>
                    <a:pt x="37" y="75"/>
                  </a:cubicBezTo>
                  <a:cubicBezTo>
                    <a:pt x="57" y="75"/>
                    <a:pt x="74" y="58"/>
                    <a:pt x="74" y="38"/>
                  </a:cubicBezTo>
                  <a:cubicBezTo>
                    <a:pt x="74" y="17"/>
                    <a:pt x="57" y="0"/>
                    <a:pt x="37" y="0"/>
                  </a:cubicBezTo>
                  <a:close/>
                  <a:moveTo>
                    <a:pt x="51" y="40"/>
                  </a:moveTo>
                  <a:cubicBezTo>
                    <a:pt x="39" y="40"/>
                    <a:pt x="39" y="40"/>
                    <a:pt x="39" y="40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3"/>
                    <a:pt x="38" y="55"/>
                    <a:pt x="37" y="55"/>
                  </a:cubicBezTo>
                  <a:cubicBezTo>
                    <a:pt x="35" y="55"/>
                    <a:pt x="34" y="53"/>
                    <a:pt x="34" y="52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1" y="40"/>
                    <a:pt x="19" y="39"/>
                    <a:pt x="19" y="37"/>
                  </a:cubicBezTo>
                  <a:cubicBezTo>
                    <a:pt x="19" y="36"/>
                    <a:pt x="21" y="34"/>
                    <a:pt x="22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1"/>
                    <a:pt x="35" y="20"/>
                    <a:pt x="37" y="20"/>
                  </a:cubicBezTo>
                  <a:cubicBezTo>
                    <a:pt x="38" y="20"/>
                    <a:pt x="39" y="21"/>
                    <a:pt x="39" y="23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3" y="34"/>
                    <a:pt x="54" y="36"/>
                    <a:pt x="54" y="37"/>
                  </a:cubicBezTo>
                  <a:cubicBezTo>
                    <a:pt x="54" y="39"/>
                    <a:pt x="53" y="40"/>
                    <a:pt x="51" y="4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0" name="Freeform 161"/>
            <p:cNvSpPr/>
            <p:nvPr/>
          </p:nvSpPr>
          <p:spPr bwMode="auto">
            <a:xfrm>
              <a:off x="5571925" y="-547035"/>
              <a:ext cx="168664" cy="39343"/>
            </a:xfrm>
            <a:custGeom>
              <a:avLst/>
              <a:gdLst>
                <a:gd name="T0" fmla="*/ 188 w 196"/>
                <a:gd name="T1" fmla="*/ 21 h 46"/>
                <a:gd name="T2" fmla="*/ 71 w 196"/>
                <a:gd name="T3" fmla="*/ 21 h 46"/>
                <a:gd name="T4" fmla="*/ 53 w 196"/>
                <a:gd name="T5" fmla="*/ 0 h 46"/>
                <a:gd name="T6" fmla="*/ 8 w 196"/>
                <a:gd name="T7" fmla="*/ 0 h 46"/>
                <a:gd name="T8" fmla="*/ 0 w 196"/>
                <a:gd name="T9" fmla="*/ 8 h 46"/>
                <a:gd name="T10" fmla="*/ 0 w 196"/>
                <a:gd name="T11" fmla="*/ 46 h 46"/>
                <a:gd name="T12" fmla="*/ 196 w 196"/>
                <a:gd name="T13" fmla="*/ 46 h 46"/>
                <a:gd name="T14" fmla="*/ 196 w 196"/>
                <a:gd name="T15" fmla="*/ 29 h 46"/>
                <a:gd name="T16" fmla="*/ 188 w 196"/>
                <a:gd name="T17" fmla="*/ 2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6" h="46">
                  <a:moveTo>
                    <a:pt x="188" y="21"/>
                  </a:moveTo>
                  <a:cubicBezTo>
                    <a:pt x="188" y="21"/>
                    <a:pt x="96" y="21"/>
                    <a:pt x="71" y="21"/>
                  </a:cubicBezTo>
                  <a:cubicBezTo>
                    <a:pt x="61" y="21"/>
                    <a:pt x="66" y="0"/>
                    <a:pt x="53" y="0"/>
                  </a:cubicBezTo>
                  <a:cubicBezTo>
                    <a:pt x="43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96" y="46"/>
                    <a:pt x="196" y="46"/>
                    <a:pt x="196" y="46"/>
                  </a:cubicBezTo>
                  <a:cubicBezTo>
                    <a:pt x="196" y="29"/>
                    <a:pt x="196" y="29"/>
                    <a:pt x="196" y="29"/>
                  </a:cubicBezTo>
                  <a:cubicBezTo>
                    <a:pt x="196" y="25"/>
                    <a:pt x="192" y="21"/>
                    <a:pt x="188" y="2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1" name="Freeform 162"/>
            <p:cNvSpPr/>
            <p:nvPr/>
          </p:nvSpPr>
          <p:spPr bwMode="auto">
            <a:xfrm>
              <a:off x="5551161" y="-500771"/>
              <a:ext cx="212742" cy="106007"/>
            </a:xfrm>
            <a:custGeom>
              <a:avLst/>
              <a:gdLst>
                <a:gd name="T0" fmla="*/ 171 w 247"/>
                <a:gd name="T1" fmla="*/ 96 h 123"/>
                <a:gd name="T2" fmla="*/ 217 w 247"/>
                <a:gd name="T3" fmla="*/ 50 h 123"/>
                <a:gd name="T4" fmla="*/ 240 w 247"/>
                <a:gd name="T5" fmla="*/ 56 h 123"/>
                <a:gd name="T6" fmla="*/ 247 w 247"/>
                <a:gd name="T7" fmla="*/ 0 h 123"/>
                <a:gd name="T8" fmla="*/ 0 w 247"/>
                <a:gd name="T9" fmla="*/ 0 h 123"/>
                <a:gd name="T10" fmla="*/ 14 w 247"/>
                <a:gd name="T11" fmla="*/ 114 h 123"/>
                <a:gd name="T12" fmla="*/ 23 w 247"/>
                <a:gd name="T13" fmla="*/ 123 h 123"/>
                <a:gd name="T14" fmla="*/ 180 w 247"/>
                <a:gd name="T15" fmla="*/ 123 h 123"/>
                <a:gd name="T16" fmla="*/ 171 w 247"/>
                <a:gd name="T17" fmla="*/ 96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7" h="123">
                  <a:moveTo>
                    <a:pt x="171" y="96"/>
                  </a:moveTo>
                  <a:cubicBezTo>
                    <a:pt x="171" y="70"/>
                    <a:pt x="191" y="50"/>
                    <a:pt x="217" y="50"/>
                  </a:cubicBezTo>
                  <a:cubicBezTo>
                    <a:pt x="225" y="50"/>
                    <a:pt x="233" y="52"/>
                    <a:pt x="240" y="56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5" y="119"/>
                    <a:pt x="18" y="123"/>
                    <a:pt x="23" y="123"/>
                  </a:cubicBezTo>
                  <a:cubicBezTo>
                    <a:pt x="180" y="123"/>
                    <a:pt x="180" y="123"/>
                    <a:pt x="180" y="123"/>
                  </a:cubicBezTo>
                  <a:cubicBezTo>
                    <a:pt x="174" y="116"/>
                    <a:pt x="171" y="106"/>
                    <a:pt x="171" y="9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2" name="Freeform 163"/>
            <p:cNvSpPr>
              <a:spLocks noEditPoints="1"/>
            </p:cNvSpPr>
            <p:nvPr/>
          </p:nvSpPr>
          <p:spPr bwMode="auto">
            <a:xfrm>
              <a:off x="5705253" y="-450864"/>
              <a:ext cx="64843" cy="64843"/>
            </a:xfrm>
            <a:custGeom>
              <a:avLst/>
              <a:gdLst>
                <a:gd name="T0" fmla="*/ 38 w 75"/>
                <a:gd name="T1" fmla="*/ 0 h 75"/>
                <a:gd name="T2" fmla="*/ 0 w 75"/>
                <a:gd name="T3" fmla="*/ 38 h 75"/>
                <a:gd name="T4" fmla="*/ 38 w 75"/>
                <a:gd name="T5" fmla="*/ 75 h 75"/>
                <a:gd name="T6" fmla="*/ 75 w 75"/>
                <a:gd name="T7" fmla="*/ 38 h 75"/>
                <a:gd name="T8" fmla="*/ 38 w 75"/>
                <a:gd name="T9" fmla="*/ 0 h 75"/>
                <a:gd name="T10" fmla="*/ 52 w 75"/>
                <a:gd name="T11" fmla="*/ 40 h 75"/>
                <a:gd name="T12" fmla="*/ 23 w 75"/>
                <a:gd name="T13" fmla="*/ 40 h 75"/>
                <a:gd name="T14" fmla="*/ 20 w 75"/>
                <a:gd name="T15" fmla="*/ 37 h 75"/>
                <a:gd name="T16" fmla="*/ 23 w 75"/>
                <a:gd name="T17" fmla="*/ 34 h 75"/>
                <a:gd name="T18" fmla="*/ 52 w 75"/>
                <a:gd name="T19" fmla="*/ 34 h 75"/>
                <a:gd name="T20" fmla="*/ 55 w 75"/>
                <a:gd name="T21" fmla="*/ 37 h 75"/>
                <a:gd name="T22" fmla="*/ 52 w 75"/>
                <a:gd name="T23" fmla="*/ 4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5" h="75">
                  <a:moveTo>
                    <a:pt x="38" y="0"/>
                  </a:move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8" y="75"/>
                  </a:cubicBezTo>
                  <a:cubicBezTo>
                    <a:pt x="58" y="75"/>
                    <a:pt x="75" y="58"/>
                    <a:pt x="75" y="38"/>
                  </a:cubicBezTo>
                  <a:cubicBezTo>
                    <a:pt x="75" y="17"/>
                    <a:pt x="58" y="0"/>
                    <a:pt x="38" y="0"/>
                  </a:cubicBezTo>
                  <a:close/>
                  <a:moveTo>
                    <a:pt x="52" y="40"/>
                  </a:moveTo>
                  <a:cubicBezTo>
                    <a:pt x="23" y="40"/>
                    <a:pt x="23" y="40"/>
                    <a:pt x="23" y="40"/>
                  </a:cubicBezTo>
                  <a:cubicBezTo>
                    <a:pt x="21" y="40"/>
                    <a:pt x="20" y="39"/>
                    <a:pt x="20" y="37"/>
                  </a:cubicBezTo>
                  <a:cubicBezTo>
                    <a:pt x="20" y="36"/>
                    <a:pt x="21" y="34"/>
                    <a:pt x="23" y="34"/>
                  </a:cubicBezTo>
                  <a:cubicBezTo>
                    <a:pt x="52" y="34"/>
                    <a:pt x="52" y="34"/>
                    <a:pt x="52" y="34"/>
                  </a:cubicBezTo>
                  <a:cubicBezTo>
                    <a:pt x="53" y="34"/>
                    <a:pt x="55" y="36"/>
                    <a:pt x="55" y="37"/>
                  </a:cubicBezTo>
                  <a:cubicBezTo>
                    <a:pt x="55" y="39"/>
                    <a:pt x="53" y="40"/>
                    <a:pt x="52" y="4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3" name="Freeform 164"/>
            <p:cNvSpPr/>
            <p:nvPr/>
          </p:nvSpPr>
          <p:spPr bwMode="auto">
            <a:xfrm>
              <a:off x="5865538" y="-547035"/>
              <a:ext cx="167935" cy="39343"/>
            </a:xfrm>
            <a:custGeom>
              <a:avLst/>
              <a:gdLst>
                <a:gd name="T0" fmla="*/ 188 w 195"/>
                <a:gd name="T1" fmla="*/ 21 h 46"/>
                <a:gd name="T2" fmla="*/ 70 w 195"/>
                <a:gd name="T3" fmla="*/ 21 h 46"/>
                <a:gd name="T4" fmla="*/ 53 w 195"/>
                <a:gd name="T5" fmla="*/ 0 h 46"/>
                <a:gd name="T6" fmla="*/ 8 w 195"/>
                <a:gd name="T7" fmla="*/ 0 h 46"/>
                <a:gd name="T8" fmla="*/ 0 w 195"/>
                <a:gd name="T9" fmla="*/ 8 h 46"/>
                <a:gd name="T10" fmla="*/ 0 w 195"/>
                <a:gd name="T11" fmla="*/ 46 h 46"/>
                <a:gd name="T12" fmla="*/ 195 w 195"/>
                <a:gd name="T13" fmla="*/ 46 h 46"/>
                <a:gd name="T14" fmla="*/ 195 w 195"/>
                <a:gd name="T15" fmla="*/ 29 h 46"/>
                <a:gd name="T16" fmla="*/ 188 w 195"/>
                <a:gd name="T17" fmla="*/ 2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5" h="46">
                  <a:moveTo>
                    <a:pt x="188" y="21"/>
                  </a:moveTo>
                  <a:cubicBezTo>
                    <a:pt x="188" y="21"/>
                    <a:pt x="96" y="21"/>
                    <a:pt x="70" y="21"/>
                  </a:cubicBezTo>
                  <a:cubicBezTo>
                    <a:pt x="61" y="21"/>
                    <a:pt x="65" y="0"/>
                    <a:pt x="53" y="0"/>
                  </a:cubicBezTo>
                  <a:cubicBezTo>
                    <a:pt x="42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95" y="46"/>
                    <a:pt x="195" y="46"/>
                    <a:pt x="195" y="46"/>
                  </a:cubicBezTo>
                  <a:cubicBezTo>
                    <a:pt x="195" y="29"/>
                    <a:pt x="195" y="29"/>
                    <a:pt x="195" y="29"/>
                  </a:cubicBezTo>
                  <a:cubicBezTo>
                    <a:pt x="195" y="25"/>
                    <a:pt x="192" y="21"/>
                    <a:pt x="188" y="2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4" name="Freeform 165"/>
            <p:cNvSpPr/>
            <p:nvPr/>
          </p:nvSpPr>
          <p:spPr bwMode="auto">
            <a:xfrm>
              <a:off x="5844774" y="-500771"/>
              <a:ext cx="212014" cy="106007"/>
            </a:xfrm>
            <a:custGeom>
              <a:avLst/>
              <a:gdLst>
                <a:gd name="T0" fmla="*/ 170 w 246"/>
                <a:gd name="T1" fmla="*/ 96 h 123"/>
                <a:gd name="T2" fmla="*/ 216 w 246"/>
                <a:gd name="T3" fmla="*/ 50 h 123"/>
                <a:gd name="T4" fmla="*/ 239 w 246"/>
                <a:gd name="T5" fmla="*/ 56 h 123"/>
                <a:gd name="T6" fmla="*/ 246 w 246"/>
                <a:gd name="T7" fmla="*/ 0 h 123"/>
                <a:gd name="T8" fmla="*/ 0 w 246"/>
                <a:gd name="T9" fmla="*/ 0 h 123"/>
                <a:gd name="T10" fmla="*/ 13 w 246"/>
                <a:gd name="T11" fmla="*/ 114 h 123"/>
                <a:gd name="T12" fmla="*/ 22 w 246"/>
                <a:gd name="T13" fmla="*/ 123 h 123"/>
                <a:gd name="T14" fmla="*/ 180 w 246"/>
                <a:gd name="T15" fmla="*/ 123 h 123"/>
                <a:gd name="T16" fmla="*/ 170 w 246"/>
                <a:gd name="T17" fmla="*/ 96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6" h="123">
                  <a:moveTo>
                    <a:pt x="170" y="96"/>
                  </a:moveTo>
                  <a:cubicBezTo>
                    <a:pt x="170" y="70"/>
                    <a:pt x="191" y="50"/>
                    <a:pt x="216" y="50"/>
                  </a:cubicBezTo>
                  <a:cubicBezTo>
                    <a:pt x="225" y="50"/>
                    <a:pt x="233" y="52"/>
                    <a:pt x="239" y="56"/>
                  </a:cubicBezTo>
                  <a:cubicBezTo>
                    <a:pt x="246" y="0"/>
                    <a:pt x="246" y="0"/>
                    <a:pt x="24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3" y="114"/>
                    <a:pt x="13" y="114"/>
                    <a:pt x="13" y="114"/>
                  </a:cubicBezTo>
                  <a:cubicBezTo>
                    <a:pt x="14" y="119"/>
                    <a:pt x="17" y="123"/>
                    <a:pt x="22" y="123"/>
                  </a:cubicBezTo>
                  <a:cubicBezTo>
                    <a:pt x="180" y="123"/>
                    <a:pt x="180" y="123"/>
                    <a:pt x="180" y="123"/>
                  </a:cubicBezTo>
                  <a:cubicBezTo>
                    <a:pt x="174" y="116"/>
                    <a:pt x="170" y="106"/>
                    <a:pt x="170" y="9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5" name="Freeform 166"/>
            <p:cNvSpPr>
              <a:spLocks noEditPoints="1"/>
            </p:cNvSpPr>
            <p:nvPr/>
          </p:nvSpPr>
          <p:spPr bwMode="auto">
            <a:xfrm>
              <a:off x="5998867" y="-450864"/>
              <a:ext cx="63750" cy="64843"/>
            </a:xfrm>
            <a:custGeom>
              <a:avLst/>
              <a:gdLst>
                <a:gd name="T0" fmla="*/ 37 w 74"/>
                <a:gd name="T1" fmla="*/ 0 h 75"/>
                <a:gd name="T2" fmla="*/ 0 w 74"/>
                <a:gd name="T3" fmla="*/ 38 h 75"/>
                <a:gd name="T4" fmla="*/ 37 w 74"/>
                <a:gd name="T5" fmla="*/ 75 h 75"/>
                <a:gd name="T6" fmla="*/ 74 w 74"/>
                <a:gd name="T7" fmla="*/ 38 h 75"/>
                <a:gd name="T8" fmla="*/ 37 w 74"/>
                <a:gd name="T9" fmla="*/ 0 h 75"/>
                <a:gd name="T10" fmla="*/ 54 w 74"/>
                <a:gd name="T11" fmla="*/ 43 h 75"/>
                <a:gd name="T12" fmla="*/ 39 w 74"/>
                <a:gd name="T13" fmla="*/ 57 h 75"/>
                <a:gd name="T14" fmla="*/ 35 w 74"/>
                <a:gd name="T15" fmla="*/ 57 h 75"/>
                <a:gd name="T16" fmla="*/ 21 w 74"/>
                <a:gd name="T17" fmla="*/ 43 h 75"/>
                <a:gd name="T18" fmla="*/ 21 w 74"/>
                <a:gd name="T19" fmla="*/ 38 h 75"/>
                <a:gd name="T20" fmla="*/ 23 w 74"/>
                <a:gd name="T21" fmla="*/ 37 h 75"/>
                <a:gd name="T22" fmla="*/ 25 w 74"/>
                <a:gd name="T23" fmla="*/ 38 h 75"/>
                <a:gd name="T24" fmla="*/ 34 w 74"/>
                <a:gd name="T25" fmla="*/ 48 h 75"/>
                <a:gd name="T26" fmla="*/ 34 w 74"/>
                <a:gd name="T27" fmla="*/ 20 h 75"/>
                <a:gd name="T28" fmla="*/ 37 w 74"/>
                <a:gd name="T29" fmla="*/ 17 h 75"/>
                <a:gd name="T30" fmla="*/ 40 w 74"/>
                <a:gd name="T31" fmla="*/ 20 h 75"/>
                <a:gd name="T32" fmla="*/ 40 w 74"/>
                <a:gd name="T33" fmla="*/ 48 h 75"/>
                <a:gd name="T34" fmla="*/ 49 w 74"/>
                <a:gd name="T35" fmla="*/ 38 h 75"/>
                <a:gd name="T36" fmla="*/ 54 w 74"/>
                <a:gd name="T37" fmla="*/ 38 h 75"/>
                <a:gd name="T38" fmla="*/ 54 w 74"/>
                <a:gd name="T39" fmla="*/ 4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4" h="75">
                  <a:moveTo>
                    <a:pt x="37" y="0"/>
                  </a:moveTo>
                  <a:cubicBezTo>
                    <a:pt x="16" y="0"/>
                    <a:pt x="0" y="17"/>
                    <a:pt x="0" y="38"/>
                  </a:cubicBezTo>
                  <a:cubicBezTo>
                    <a:pt x="0" y="58"/>
                    <a:pt x="16" y="75"/>
                    <a:pt x="37" y="75"/>
                  </a:cubicBezTo>
                  <a:cubicBezTo>
                    <a:pt x="58" y="75"/>
                    <a:pt x="74" y="58"/>
                    <a:pt x="74" y="38"/>
                  </a:cubicBezTo>
                  <a:cubicBezTo>
                    <a:pt x="74" y="17"/>
                    <a:pt x="58" y="0"/>
                    <a:pt x="37" y="0"/>
                  </a:cubicBezTo>
                  <a:close/>
                  <a:moveTo>
                    <a:pt x="54" y="43"/>
                  </a:moveTo>
                  <a:cubicBezTo>
                    <a:pt x="39" y="57"/>
                    <a:pt x="39" y="57"/>
                    <a:pt x="39" y="57"/>
                  </a:cubicBezTo>
                  <a:cubicBezTo>
                    <a:pt x="38" y="59"/>
                    <a:pt x="36" y="59"/>
                    <a:pt x="35" y="57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19" y="42"/>
                    <a:pt x="19" y="40"/>
                    <a:pt x="21" y="38"/>
                  </a:cubicBezTo>
                  <a:cubicBezTo>
                    <a:pt x="21" y="38"/>
                    <a:pt x="22" y="37"/>
                    <a:pt x="23" y="37"/>
                  </a:cubicBezTo>
                  <a:cubicBezTo>
                    <a:pt x="23" y="37"/>
                    <a:pt x="24" y="38"/>
                    <a:pt x="25" y="38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8"/>
                    <a:pt x="35" y="17"/>
                    <a:pt x="37" y="17"/>
                  </a:cubicBezTo>
                  <a:cubicBezTo>
                    <a:pt x="39" y="17"/>
                    <a:pt x="40" y="18"/>
                    <a:pt x="40" y="20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50" y="37"/>
                    <a:pt x="52" y="37"/>
                    <a:pt x="54" y="38"/>
                  </a:cubicBezTo>
                  <a:cubicBezTo>
                    <a:pt x="55" y="40"/>
                    <a:pt x="55" y="42"/>
                    <a:pt x="54" y="4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6" name="Freeform 167"/>
            <p:cNvSpPr/>
            <p:nvPr/>
          </p:nvSpPr>
          <p:spPr bwMode="auto">
            <a:xfrm>
              <a:off x="6154780" y="-547035"/>
              <a:ext cx="169028" cy="39343"/>
            </a:xfrm>
            <a:custGeom>
              <a:avLst/>
              <a:gdLst>
                <a:gd name="T0" fmla="*/ 188 w 196"/>
                <a:gd name="T1" fmla="*/ 21 h 46"/>
                <a:gd name="T2" fmla="*/ 70 w 196"/>
                <a:gd name="T3" fmla="*/ 21 h 46"/>
                <a:gd name="T4" fmla="*/ 53 w 196"/>
                <a:gd name="T5" fmla="*/ 0 h 46"/>
                <a:gd name="T6" fmla="*/ 8 w 196"/>
                <a:gd name="T7" fmla="*/ 0 h 46"/>
                <a:gd name="T8" fmla="*/ 0 w 196"/>
                <a:gd name="T9" fmla="*/ 8 h 46"/>
                <a:gd name="T10" fmla="*/ 0 w 196"/>
                <a:gd name="T11" fmla="*/ 46 h 46"/>
                <a:gd name="T12" fmla="*/ 196 w 196"/>
                <a:gd name="T13" fmla="*/ 46 h 46"/>
                <a:gd name="T14" fmla="*/ 196 w 196"/>
                <a:gd name="T15" fmla="*/ 29 h 46"/>
                <a:gd name="T16" fmla="*/ 188 w 196"/>
                <a:gd name="T17" fmla="*/ 2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6" h="46">
                  <a:moveTo>
                    <a:pt x="188" y="21"/>
                  </a:moveTo>
                  <a:cubicBezTo>
                    <a:pt x="188" y="21"/>
                    <a:pt x="96" y="21"/>
                    <a:pt x="70" y="21"/>
                  </a:cubicBezTo>
                  <a:cubicBezTo>
                    <a:pt x="61" y="21"/>
                    <a:pt x="65" y="0"/>
                    <a:pt x="53" y="0"/>
                  </a:cubicBezTo>
                  <a:cubicBezTo>
                    <a:pt x="43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196" y="46"/>
                    <a:pt x="196" y="46"/>
                    <a:pt x="196" y="46"/>
                  </a:cubicBezTo>
                  <a:cubicBezTo>
                    <a:pt x="196" y="29"/>
                    <a:pt x="196" y="29"/>
                    <a:pt x="196" y="29"/>
                  </a:cubicBezTo>
                  <a:cubicBezTo>
                    <a:pt x="196" y="25"/>
                    <a:pt x="192" y="21"/>
                    <a:pt x="188" y="2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7" name="Freeform 168"/>
            <p:cNvSpPr/>
            <p:nvPr/>
          </p:nvSpPr>
          <p:spPr bwMode="auto">
            <a:xfrm>
              <a:off x="6134380" y="-500771"/>
              <a:ext cx="212742" cy="106007"/>
            </a:xfrm>
            <a:custGeom>
              <a:avLst/>
              <a:gdLst>
                <a:gd name="T0" fmla="*/ 171 w 247"/>
                <a:gd name="T1" fmla="*/ 96 h 123"/>
                <a:gd name="T2" fmla="*/ 216 w 247"/>
                <a:gd name="T3" fmla="*/ 50 h 123"/>
                <a:gd name="T4" fmla="*/ 240 w 247"/>
                <a:gd name="T5" fmla="*/ 56 h 123"/>
                <a:gd name="T6" fmla="*/ 247 w 247"/>
                <a:gd name="T7" fmla="*/ 0 h 123"/>
                <a:gd name="T8" fmla="*/ 0 w 247"/>
                <a:gd name="T9" fmla="*/ 0 h 123"/>
                <a:gd name="T10" fmla="*/ 14 w 247"/>
                <a:gd name="T11" fmla="*/ 114 h 123"/>
                <a:gd name="T12" fmla="*/ 23 w 247"/>
                <a:gd name="T13" fmla="*/ 123 h 123"/>
                <a:gd name="T14" fmla="*/ 180 w 247"/>
                <a:gd name="T15" fmla="*/ 123 h 123"/>
                <a:gd name="T16" fmla="*/ 171 w 247"/>
                <a:gd name="T17" fmla="*/ 96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7" h="123">
                  <a:moveTo>
                    <a:pt x="171" y="96"/>
                  </a:moveTo>
                  <a:cubicBezTo>
                    <a:pt x="171" y="70"/>
                    <a:pt x="191" y="50"/>
                    <a:pt x="216" y="50"/>
                  </a:cubicBezTo>
                  <a:cubicBezTo>
                    <a:pt x="225" y="50"/>
                    <a:pt x="233" y="52"/>
                    <a:pt x="240" y="56"/>
                  </a:cubicBezTo>
                  <a:cubicBezTo>
                    <a:pt x="247" y="0"/>
                    <a:pt x="247" y="0"/>
                    <a:pt x="24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" y="114"/>
                    <a:pt x="14" y="114"/>
                    <a:pt x="14" y="114"/>
                  </a:cubicBezTo>
                  <a:cubicBezTo>
                    <a:pt x="15" y="119"/>
                    <a:pt x="18" y="123"/>
                    <a:pt x="23" y="123"/>
                  </a:cubicBezTo>
                  <a:cubicBezTo>
                    <a:pt x="180" y="123"/>
                    <a:pt x="180" y="123"/>
                    <a:pt x="180" y="123"/>
                  </a:cubicBezTo>
                  <a:cubicBezTo>
                    <a:pt x="174" y="116"/>
                    <a:pt x="171" y="106"/>
                    <a:pt x="171" y="9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8" name="Freeform 169"/>
            <p:cNvSpPr>
              <a:spLocks noEditPoints="1"/>
            </p:cNvSpPr>
            <p:nvPr/>
          </p:nvSpPr>
          <p:spPr bwMode="auto">
            <a:xfrm>
              <a:off x="6288473" y="-450864"/>
              <a:ext cx="64478" cy="64843"/>
            </a:xfrm>
            <a:custGeom>
              <a:avLst/>
              <a:gdLst>
                <a:gd name="T0" fmla="*/ 37 w 75"/>
                <a:gd name="T1" fmla="*/ 0 h 75"/>
                <a:gd name="T2" fmla="*/ 0 w 75"/>
                <a:gd name="T3" fmla="*/ 38 h 75"/>
                <a:gd name="T4" fmla="*/ 37 w 75"/>
                <a:gd name="T5" fmla="*/ 75 h 75"/>
                <a:gd name="T6" fmla="*/ 75 w 75"/>
                <a:gd name="T7" fmla="*/ 38 h 75"/>
                <a:gd name="T8" fmla="*/ 37 w 75"/>
                <a:gd name="T9" fmla="*/ 0 h 75"/>
                <a:gd name="T10" fmla="*/ 54 w 75"/>
                <a:gd name="T11" fmla="*/ 38 h 75"/>
                <a:gd name="T12" fmla="*/ 52 w 75"/>
                <a:gd name="T13" fmla="*/ 39 h 75"/>
                <a:gd name="T14" fmla="*/ 50 w 75"/>
                <a:gd name="T15" fmla="*/ 38 h 75"/>
                <a:gd name="T16" fmla="*/ 40 w 75"/>
                <a:gd name="T17" fmla="*/ 29 h 75"/>
                <a:gd name="T18" fmla="*/ 40 w 75"/>
                <a:gd name="T19" fmla="*/ 56 h 75"/>
                <a:gd name="T20" fmla="*/ 37 w 75"/>
                <a:gd name="T21" fmla="*/ 59 h 75"/>
                <a:gd name="T22" fmla="*/ 34 w 75"/>
                <a:gd name="T23" fmla="*/ 56 h 75"/>
                <a:gd name="T24" fmla="*/ 34 w 75"/>
                <a:gd name="T25" fmla="*/ 29 h 75"/>
                <a:gd name="T26" fmla="*/ 25 w 75"/>
                <a:gd name="T27" fmla="*/ 38 h 75"/>
                <a:gd name="T28" fmla="*/ 21 w 75"/>
                <a:gd name="T29" fmla="*/ 38 h 75"/>
                <a:gd name="T30" fmla="*/ 21 w 75"/>
                <a:gd name="T31" fmla="*/ 34 h 75"/>
                <a:gd name="T32" fmla="*/ 35 w 75"/>
                <a:gd name="T33" fmla="*/ 19 h 75"/>
                <a:gd name="T34" fmla="*/ 40 w 75"/>
                <a:gd name="T35" fmla="*/ 19 h 75"/>
                <a:gd name="T36" fmla="*/ 54 w 75"/>
                <a:gd name="T37" fmla="*/ 34 h 75"/>
                <a:gd name="T38" fmla="*/ 54 w 75"/>
                <a:gd name="T39" fmla="*/ 3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5" h="75">
                  <a:moveTo>
                    <a:pt x="37" y="0"/>
                  </a:move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7" y="75"/>
                  </a:cubicBezTo>
                  <a:cubicBezTo>
                    <a:pt x="58" y="75"/>
                    <a:pt x="75" y="58"/>
                    <a:pt x="75" y="38"/>
                  </a:cubicBezTo>
                  <a:cubicBezTo>
                    <a:pt x="75" y="17"/>
                    <a:pt x="58" y="0"/>
                    <a:pt x="37" y="0"/>
                  </a:cubicBezTo>
                  <a:close/>
                  <a:moveTo>
                    <a:pt x="54" y="38"/>
                  </a:moveTo>
                  <a:cubicBezTo>
                    <a:pt x="53" y="39"/>
                    <a:pt x="53" y="39"/>
                    <a:pt x="52" y="39"/>
                  </a:cubicBezTo>
                  <a:cubicBezTo>
                    <a:pt x="51" y="39"/>
                    <a:pt x="50" y="39"/>
                    <a:pt x="50" y="38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0" y="58"/>
                    <a:pt x="39" y="59"/>
                    <a:pt x="37" y="59"/>
                  </a:cubicBezTo>
                  <a:cubicBezTo>
                    <a:pt x="36" y="59"/>
                    <a:pt x="34" y="58"/>
                    <a:pt x="34" y="56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4" y="39"/>
                    <a:pt x="22" y="39"/>
                    <a:pt x="21" y="38"/>
                  </a:cubicBezTo>
                  <a:cubicBezTo>
                    <a:pt x="20" y="37"/>
                    <a:pt x="20" y="35"/>
                    <a:pt x="21" y="34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8" y="18"/>
                    <a:pt x="40" y="19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5" y="35"/>
                    <a:pt x="55" y="37"/>
                    <a:pt x="54" y="3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9" name="Freeform 170"/>
            <p:cNvSpPr/>
            <p:nvPr/>
          </p:nvSpPr>
          <p:spPr bwMode="auto">
            <a:xfrm>
              <a:off x="4705657" y="-498949"/>
              <a:ext cx="186878" cy="112928"/>
            </a:xfrm>
            <a:custGeom>
              <a:avLst/>
              <a:gdLst>
                <a:gd name="T0" fmla="*/ 0 w 217"/>
                <a:gd name="T1" fmla="*/ 0 h 131"/>
                <a:gd name="T2" fmla="*/ 0 w 217"/>
                <a:gd name="T3" fmla="*/ 122 h 131"/>
                <a:gd name="T4" fmla="*/ 8 w 217"/>
                <a:gd name="T5" fmla="*/ 131 h 131"/>
                <a:gd name="T6" fmla="*/ 208 w 217"/>
                <a:gd name="T7" fmla="*/ 131 h 131"/>
                <a:gd name="T8" fmla="*/ 217 w 217"/>
                <a:gd name="T9" fmla="*/ 122 h 131"/>
                <a:gd name="T10" fmla="*/ 217 w 217"/>
                <a:gd name="T11" fmla="*/ 0 h 131"/>
                <a:gd name="T12" fmla="*/ 0 w 217"/>
                <a:gd name="T13" fmla="*/ 0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7" h="131">
                  <a:moveTo>
                    <a:pt x="0" y="0"/>
                  </a:moveTo>
                  <a:cubicBezTo>
                    <a:pt x="0" y="122"/>
                    <a:pt x="0" y="122"/>
                    <a:pt x="0" y="122"/>
                  </a:cubicBezTo>
                  <a:cubicBezTo>
                    <a:pt x="0" y="127"/>
                    <a:pt x="3" y="131"/>
                    <a:pt x="8" y="131"/>
                  </a:cubicBezTo>
                  <a:cubicBezTo>
                    <a:pt x="208" y="131"/>
                    <a:pt x="208" y="131"/>
                    <a:pt x="208" y="131"/>
                  </a:cubicBezTo>
                  <a:cubicBezTo>
                    <a:pt x="213" y="131"/>
                    <a:pt x="217" y="127"/>
                    <a:pt x="217" y="122"/>
                  </a:cubicBezTo>
                  <a:cubicBezTo>
                    <a:pt x="217" y="0"/>
                    <a:pt x="217" y="0"/>
                    <a:pt x="21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0" name="Freeform 171"/>
            <p:cNvSpPr/>
            <p:nvPr/>
          </p:nvSpPr>
          <p:spPr bwMode="auto">
            <a:xfrm>
              <a:off x="4705657" y="-545578"/>
              <a:ext cx="186878" cy="39707"/>
            </a:xfrm>
            <a:custGeom>
              <a:avLst/>
              <a:gdLst>
                <a:gd name="T0" fmla="*/ 208 w 217"/>
                <a:gd name="T1" fmla="*/ 23 h 46"/>
                <a:gd name="T2" fmla="*/ 78 w 217"/>
                <a:gd name="T3" fmla="*/ 23 h 46"/>
                <a:gd name="T4" fmla="*/ 58 w 217"/>
                <a:gd name="T5" fmla="*/ 0 h 46"/>
                <a:gd name="T6" fmla="*/ 8 w 217"/>
                <a:gd name="T7" fmla="*/ 0 h 46"/>
                <a:gd name="T8" fmla="*/ 0 w 217"/>
                <a:gd name="T9" fmla="*/ 8 h 46"/>
                <a:gd name="T10" fmla="*/ 0 w 217"/>
                <a:gd name="T11" fmla="*/ 46 h 46"/>
                <a:gd name="T12" fmla="*/ 217 w 217"/>
                <a:gd name="T13" fmla="*/ 46 h 46"/>
                <a:gd name="T14" fmla="*/ 217 w 217"/>
                <a:gd name="T15" fmla="*/ 31 h 46"/>
                <a:gd name="T16" fmla="*/ 208 w 217"/>
                <a:gd name="T17" fmla="*/ 2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17" h="46">
                  <a:moveTo>
                    <a:pt x="208" y="23"/>
                  </a:moveTo>
                  <a:cubicBezTo>
                    <a:pt x="208" y="23"/>
                    <a:pt x="106" y="23"/>
                    <a:pt x="78" y="23"/>
                  </a:cubicBezTo>
                  <a:cubicBezTo>
                    <a:pt x="67" y="23"/>
                    <a:pt x="72" y="0"/>
                    <a:pt x="58" y="0"/>
                  </a:cubicBezTo>
                  <a:cubicBezTo>
                    <a:pt x="47" y="0"/>
                    <a:pt x="8" y="0"/>
                    <a:pt x="8" y="0"/>
                  </a:cubicBezTo>
                  <a:cubicBezTo>
                    <a:pt x="4" y="0"/>
                    <a:pt x="0" y="4"/>
                    <a:pt x="0" y="8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217" y="46"/>
                    <a:pt x="217" y="46"/>
                    <a:pt x="217" y="46"/>
                  </a:cubicBezTo>
                  <a:cubicBezTo>
                    <a:pt x="217" y="31"/>
                    <a:pt x="217" y="31"/>
                    <a:pt x="217" y="31"/>
                  </a:cubicBezTo>
                  <a:cubicBezTo>
                    <a:pt x="217" y="26"/>
                    <a:pt x="213" y="23"/>
                    <a:pt x="208" y="2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2" name="Freeform 173"/>
            <p:cNvSpPr/>
            <p:nvPr/>
          </p:nvSpPr>
          <p:spPr bwMode="auto">
            <a:xfrm>
              <a:off x="6760221" y="1093338"/>
              <a:ext cx="150085" cy="116207"/>
            </a:xfrm>
            <a:custGeom>
              <a:avLst/>
              <a:gdLst>
                <a:gd name="T0" fmla="*/ 167 w 174"/>
                <a:gd name="T1" fmla="*/ 5 h 135"/>
                <a:gd name="T2" fmla="*/ 148 w 174"/>
                <a:gd name="T3" fmla="*/ 7 h 135"/>
                <a:gd name="T4" fmla="*/ 69 w 174"/>
                <a:gd name="T5" fmla="*/ 104 h 135"/>
                <a:gd name="T6" fmla="*/ 25 w 174"/>
                <a:gd name="T7" fmla="*/ 64 h 135"/>
                <a:gd name="T8" fmla="*/ 5 w 174"/>
                <a:gd name="T9" fmla="*/ 65 h 135"/>
                <a:gd name="T10" fmla="*/ 6 w 174"/>
                <a:gd name="T11" fmla="*/ 84 h 135"/>
                <a:gd name="T12" fmla="*/ 58 w 174"/>
                <a:gd name="T13" fmla="*/ 130 h 135"/>
                <a:gd name="T14" fmla="*/ 70 w 174"/>
                <a:gd name="T15" fmla="*/ 135 h 135"/>
                <a:gd name="T16" fmla="*/ 72 w 174"/>
                <a:gd name="T17" fmla="*/ 135 h 135"/>
                <a:gd name="T18" fmla="*/ 85 w 174"/>
                <a:gd name="T19" fmla="*/ 128 h 135"/>
                <a:gd name="T20" fmla="*/ 169 w 174"/>
                <a:gd name="T21" fmla="*/ 24 h 135"/>
                <a:gd name="T22" fmla="*/ 167 w 174"/>
                <a:gd name="T23" fmla="*/ 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4" h="135">
                  <a:moveTo>
                    <a:pt x="167" y="5"/>
                  </a:moveTo>
                  <a:cubicBezTo>
                    <a:pt x="161" y="0"/>
                    <a:pt x="153" y="1"/>
                    <a:pt x="148" y="7"/>
                  </a:cubicBezTo>
                  <a:cubicBezTo>
                    <a:pt x="69" y="104"/>
                    <a:pt x="69" y="104"/>
                    <a:pt x="69" y="104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19" y="59"/>
                    <a:pt x="10" y="59"/>
                    <a:pt x="5" y="65"/>
                  </a:cubicBezTo>
                  <a:cubicBezTo>
                    <a:pt x="0" y="70"/>
                    <a:pt x="1" y="79"/>
                    <a:pt x="6" y="84"/>
                  </a:cubicBezTo>
                  <a:cubicBezTo>
                    <a:pt x="58" y="130"/>
                    <a:pt x="58" y="130"/>
                    <a:pt x="58" y="130"/>
                  </a:cubicBezTo>
                  <a:cubicBezTo>
                    <a:pt x="61" y="133"/>
                    <a:pt x="66" y="135"/>
                    <a:pt x="70" y="135"/>
                  </a:cubicBezTo>
                  <a:cubicBezTo>
                    <a:pt x="71" y="135"/>
                    <a:pt x="71" y="135"/>
                    <a:pt x="72" y="135"/>
                  </a:cubicBezTo>
                  <a:cubicBezTo>
                    <a:pt x="77" y="134"/>
                    <a:pt x="82" y="132"/>
                    <a:pt x="85" y="128"/>
                  </a:cubicBezTo>
                  <a:cubicBezTo>
                    <a:pt x="169" y="24"/>
                    <a:pt x="169" y="24"/>
                    <a:pt x="169" y="24"/>
                  </a:cubicBezTo>
                  <a:cubicBezTo>
                    <a:pt x="174" y="18"/>
                    <a:pt x="173" y="10"/>
                    <a:pt x="167" y="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6" name="Freeform 177"/>
            <p:cNvSpPr>
              <a:spLocks noEditPoints="1"/>
            </p:cNvSpPr>
            <p:nvPr/>
          </p:nvSpPr>
          <p:spPr bwMode="auto">
            <a:xfrm>
              <a:off x="5346069" y="1368009"/>
              <a:ext cx="77593" cy="185057"/>
            </a:xfrm>
            <a:custGeom>
              <a:avLst/>
              <a:gdLst>
                <a:gd name="T0" fmla="*/ 54 w 90"/>
                <a:gd name="T1" fmla="*/ 66 h 215"/>
                <a:gd name="T2" fmla="*/ 9 w 90"/>
                <a:gd name="T3" fmla="*/ 97 h 215"/>
                <a:gd name="T4" fmla="*/ 32 w 90"/>
                <a:gd name="T5" fmla="*/ 86 h 215"/>
                <a:gd name="T6" fmla="*/ 2 w 90"/>
                <a:gd name="T7" fmla="*/ 170 h 215"/>
                <a:gd name="T8" fmla="*/ 58 w 90"/>
                <a:gd name="T9" fmla="*/ 171 h 215"/>
                <a:gd name="T10" fmla="*/ 40 w 90"/>
                <a:gd name="T11" fmla="*/ 174 h 215"/>
                <a:gd name="T12" fmla="*/ 46 w 90"/>
                <a:gd name="T13" fmla="*/ 135 h 215"/>
                <a:gd name="T14" fmla="*/ 54 w 90"/>
                <a:gd name="T15" fmla="*/ 66 h 215"/>
                <a:gd name="T16" fmla="*/ 88 w 90"/>
                <a:gd name="T17" fmla="*/ 23 h 215"/>
                <a:gd name="T18" fmla="*/ 62 w 90"/>
                <a:gd name="T19" fmla="*/ 1 h 215"/>
                <a:gd name="T20" fmla="*/ 40 w 90"/>
                <a:gd name="T21" fmla="*/ 28 h 215"/>
                <a:gd name="T22" fmla="*/ 67 w 90"/>
                <a:gd name="T23" fmla="*/ 49 h 215"/>
                <a:gd name="T24" fmla="*/ 88 w 90"/>
                <a:gd name="T25" fmla="*/ 23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" h="215">
                  <a:moveTo>
                    <a:pt x="54" y="66"/>
                  </a:moveTo>
                  <a:cubicBezTo>
                    <a:pt x="38" y="55"/>
                    <a:pt x="25" y="70"/>
                    <a:pt x="9" y="97"/>
                  </a:cubicBezTo>
                  <a:cubicBezTo>
                    <a:pt x="9" y="97"/>
                    <a:pt x="35" y="73"/>
                    <a:pt x="32" y="86"/>
                  </a:cubicBezTo>
                  <a:cubicBezTo>
                    <a:pt x="30" y="99"/>
                    <a:pt x="3" y="163"/>
                    <a:pt x="2" y="170"/>
                  </a:cubicBezTo>
                  <a:cubicBezTo>
                    <a:pt x="0" y="184"/>
                    <a:pt x="14" y="215"/>
                    <a:pt x="58" y="171"/>
                  </a:cubicBezTo>
                  <a:cubicBezTo>
                    <a:pt x="58" y="171"/>
                    <a:pt x="50" y="174"/>
                    <a:pt x="40" y="174"/>
                  </a:cubicBezTo>
                  <a:cubicBezTo>
                    <a:pt x="31" y="175"/>
                    <a:pt x="35" y="159"/>
                    <a:pt x="46" y="135"/>
                  </a:cubicBezTo>
                  <a:cubicBezTo>
                    <a:pt x="57" y="112"/>
                    <a:pt x="70" y="77"/>
                    <a:pt x="54" y="66"/>
                  </a:cubicBezTo>
                  <a:close/>
                  <a:moveTo>
                    <a:pt x="88" y="23"/>
                  </a:moveTo>
                  <a:cubicBezTo>
                    <a:pt x="87" y="10"/>
                    <a:pt x="75" y="0"/>
                    <a:pt x="62" y="1"/>
                  </a:cubicBezTo>
                  <a:cubicBezTo>
                    <a:pt x="49" y="3"/>
                    <a:pt x="39" y="14"/>
                    <a:pt x="40" y="28"/>
                  </a:cubicBezTo>
                  <a:cubicBezTo>
                    <a:pt x="42" y="41"/>
                    <a:pt x="53" y="51"/>
                    <a:pt x="67" y="49"/>
                  </a:cubicBezTo>
                  <a:cubicBezTo>
                    <a:pt x="80" y="48"/>
                    <a:pt x="90" y="36"/>
                    <a:pt x="88" y="2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7" name="Freeform 178"/>
            <p:cNvSpPr/>
            <p:nvPr/>
          </p:nvSpPr>
          <p:spPr bwMode="auto">
            <a:xfrm>
              <a:off x="7294262" y="1942121"/>
              <a:ext cx="203271" cy="161014"/>
            </a:xfrm>
            <a:custGeom>
              <a:avLst/>
              <a:gdLst>
                <a:gd name="T0" fmla="*/ 204 w 236"/>
                <a:gd name="T1" fmla="*/ 53 h 187"/>
                <a:gd name="T2" fmla="*/ 129 w 236"/>
                <a:gd name="T3" fmla="*/ 31 h 187"/>
                <a:gd name="T4" fmla="*/ 59 w 236"/>
                <a:gd name="T5" fmla="*/ 31 h 187"/>
                <a:gd name="T6" fmla="*/ 19 w 236"/>
                <a:gd name="T7" fmla="*/ 72 h 187"/>
                <a:gd name="T8" fmla="*/ 50 w 236"/>
                <a:gd name="T9" fmla="*/ 119 h 187"/>
                <a:gd name="T10" fmla="*/ 133 w 236"/>
                <a:gd name="T11" fmla="*/ 145 h 187"/>
                <a:gd name="T12" fmla="*/ 108 w 236"/>
                <a:gd name="T13" fmla="*/ 186 h 187"/>
                <a:gd name="T14" fmla="*/ 163 w 236"/>
                <a:gd name="T15" fmla="*/ 145 h 187"/>
                <a:gd name="T16" fmla="*/ 200 w 236"/>
                <a:gd name="T17" fmla="*/ 114 h 187"/>
                <a:gd name="T18" fmla="*/ 204 w 236"/>
                <a:gd name="T19" fmla="*/ 5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6" h="187">
                  <a:moveTo>
                    <a:pt x="204" y="53"/>
                  </a:moveTo>
                  <a:cubicBezTo>
                    <a:pt x="219" y="23"/>
                    <a:pt x="146" y="0"/>
                    <a:pt x="129" y="31"/>
                  </a:cubicBezTo>
                  <a:cubicBezTo>
                    <a:pt x="119" y="5"/>
                    <a:pt x="53" y="4"/>
                    <a:pt x="59" y="31"/>
                  </a:cubicBezTo>
                  <a:cubicBezTo>
                    <a:pt x="37" y="14"/>
                    <a:pt x="1" y="42"/>
                    <a:pt x="19" y="72"/>
                  </a:cubicBezTo>
                  <a:cubicBezTo>
                    <a:pt x="0" y="90"/>
                    <a:pt x="18" y="133"/>
                    <a:pt x="50" y="119"/>
                  </a:cubicBezTo>
                  <a:cubicBezTo>
                    <a:pt x="60" y="152"/>
                    <a:pt x="119" y="156"/>
                    <a:pt x="133" y="145"/>
                  </a:cubicBezTo>
                  <a:cubicBezTo>
                    <a:pt x="141" y="156"/>
                    <a:pt x="120" y="179"/>
                    <a:pt x="108" y="186"/>
                  </a:cubicBezTo>
                  <a:cubicBezTo>
                    <a:pt x="126" y="187"/>
                    <a:pt x="153" y="162"/>
                    <a:pt x="163" y="145"/>
                  </a:cubicBezTo>
                  <a:cubicBezTo>
                    <a:pt x="184" y="145"/>
                    <a:pt x="203" y="136"/>
                    <a:pt x="200" y="114"/>
                  </a:cubicBezTo>
                  <a:cubicBezTo>
                    <a:pt x="234" y="115"/>
                    <a:pt x="236" y="51"/>
                    <a:pt x="204" y="5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8" name="Freeform 179"/>
            <p:cNvSpPr>
              <a:spLocks noEditPoints="1"/>
            </p:cNvSpPr>
            <p:nvPr/>
          </p:nvSpPr>
          <p:spPr bwMode="auto">
            <a:xfrm>
              <a:off x="7036713" y="1951593"/>
              <a:ext cx="155914" cy="148992"/>
            </a:xfrm>
            <a:custGeom>
              <a:avLst/>
              <a:gdLst>
                <a:gd name="T0" fmla="*/ 171 w 181"/>
                <a:gd name="T1" fmla="*/ 0 h 173"/>
                <a:gd name="T2" fmla="*/ 10 w 181"/>
                <a:gd name="T3" fmla="*/ 0 h 173"/>
                <a:gd name="T4" fmla="*/ 0 w 181"/>
                <a:gd name="T5" fmla="*/ 10 h 173"/>
                <a:gd name="T6" fmla="*/ 0 w 181"/>
                <a:gd name="T7" fmla="*/ 119 h 173"/>
                <a:gd name="T8" fmla="*/ 10 w 181"/>
                <a:gd name="T9" fmla="*/ 129 h 173"/>
                <a:gd name="T10" fmla="*/ 60 w 181"/>
                <a:gd name="T11" fmla="*/ 129 h 173"/>
                <a:gd name="T12" fmla="*/ 91 w 181"/>
                <a:gd name="T13" fmla="*/ 173 h 173"/>
                <a:gd name="T14" fmla="*/ 121 w 181"/>
                <a:gd name="T15" fmla="*/ 129 h 173"/>
                <a:gd name="T16" fmla="*/ 171 w 181"/>
                <a:gd name="T17" fmla="*/ 129 h 173"/>
                <a:gd name="T18" fmla="*/ 181 w 181"/>
                <a:gd name="T19" fmla="*/ 119 h 173"/>
                <a:gd name="T20" fmla="*/ 181 w 181"/>
                <a:gd name="T21" fmla="*/ 10 h 173"/>
                <a:gd name="T22" fmla="*/ 171 w 181"/>
                <a:gd name="T23" fmla="*/ 0 h 173"/>
                <a:gd name="T24" fmla="*/ 47 w 181"/>
                <a:gd name="T25" fmla="*/ 83 h 173"/>
                <a:gd name="T26" fmla="*/ 34 w 181"/>
                <a:gd name="T27" fmla="*/ 70 h 173"/>
                <a:gd name="T28" fmla="*/ 47 w 181"/>
                <a:gd name="T29" fmla="*/ 56 h 173"/>
                <a:gd name="T30" fmla="*/ 60 w 181"/>
                <a:gd name="T31" fmla="*/ 70 h 173"/>
                <a:gd name="T32" fmla="*/ 47 w 181"/>
                <a:gd name="T33" fmla="*/ 83 h 173"/>
                <a:gd name="T34" fmla="*/ 91 w 181"/>
                <a:gd name="T35" fmla="*/ 83 h 173"/>
                <a:gd name="T36" fmla="*/ 77 w 181"/>
                <a:gd name="T37" fmla="*/ 70 h 173"/>
                <a:gd name="T38" fmla="*/ 91 w 181"/>
                <a:gd name="T39" fmla="*/ 56 h 173"/>
                <a:gd name="T40" fmla="*/ 104 w 181"/>
                <a:gd name="T41" fmla="*/ 70 h 173"/>
                <a:gd name="T42" fmla="*/ 91 w 181"/>
                <a:gd name="T43" fmla="*/ 83 h 173"/>
                <a:gd name="T44" fmla="*/ 134 w 181"/>
                <a:gd name="T45" fmla="*/ 83 h 173"/>
                <a:gd name="T46" fmla="*/ 121 w 181"/>
                <a:gd name="T47" fmla="*/ 70 h 173"/>
                <a:gd name="T48" fmla="*/ 134 w 181"/>
                <a:gd name="T49" fmla="*/ 56 h 173"/>
                <a:gd name="T50" fmla="*/ 148 w 181"/>
                <a:gd name="T51" fmla="*/ 70 h 173"/>
                <a:gd name="T52" fmla="*/ 134 w 181"/>
                <a:gd name="T53" fmla="*/ 8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1" h="173">
                  <a:moveTo>
                    <a:pt x="171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125"/>
                    <a:pt x="4" y="129"/>
                    <a:pt x="10" y="129"/>
                  </a:cubicBezTo>
                  <a:cubicBezTo>
                    <a:pt x="60" y="129"/>
                    <a:pt x="60" y="129"/>
                    <a:pt x="60" y="129"/>
                  </a:cubicBezTo>
                  <a:cubicBezTo>
                    <a:pt x="91" y="173"/>
                    <a:pt x="91" y="173"/>
                    <a:pt x="91" y="173"/>
                  </a:cubicBezTo>
                  <a:cubicBezTo>
                    <a:pt x="121" y="129"/>
                    <a:pt x="121" y="129"/>
                    <a:pt x="121" y="129"/>
                  </a:cubicBezTo>
                  <a:cubicBezTo>
                    <a:pt x="171" y="129"/>
                    <a:pt x="171" y="129"/>
                    <a:pt x="171" y="129"/>
                  </a:cubicBezTo>
                  <a:cubicBezTo>
                    <a:pt x="177" y="129"/>
                    <a:pt x="181" y="125"/>
                    <a:pt x="181" y="119"/>
                  </a:cubicBezTo>
                  <a:cubicBezTo>
                    <a:pt x="181" y="10"/>
                    <a:pt x="181" y="10"/>
                    <a:pt x="181" y="10"/>
                  </a:cubicBezTo>
                  <a:cubicBezTo>
                    <a:pt x="181" y="5"/>
                    <a:pt x="177" y="0"/>
                    <a:pt x="171" y="0"/>
                  </a:cubicBezTo>
                  <a:close/>
                  <a:moveTo>
                    <a:pt x="47" y="83"/>
                  </a:moveTo>
                  <a:cubicBezTo>
                    <a:pt x="39" y="83"/>
                    <a:pt x="34" y="77"/>
                    <a:pt x="34" y="70"/>
                  </a:cubicBezTo>
                  <a:cubicBezTo>
                    <a:pt x="34" y="62"/>
                    <a:pt x="39" y="56"/>
                    <a:pt x="47" y="56"/>
                  </a:cubicBezTo>
                  <a:cubicBezTo>
                    <a:pt x="54" y="56"/>
                    <a:pt x="60" y="62"/>
                    <a:pt x="60" y="70"/>
                  </a:cubicBezTo>
                  <a:cubicBezTo>
                    <a:pt x="60" y="77"/>
                    <a:pt x="54" y="83"/>
                    <a:pt x="47" y="83"/>
                  </a:cubicBezTo>
                  <a:close/>
                  <a:moveTo>
                    <a:pt x="91" y="83"/>
                  </a:moveTo>
                  <a:cubicBezTo>
                    <a:pt x="83" y="83"/>
                    <a:pt x="77" y="77"/>
                    <a:pt x="77" y="70"/>
                  </a:cubicBezTo>
                  <a:cubicBezTo>
                    <a:pt x="77" y="62"/>
                    <a:pt x="83" y="56"/>
                    <a:pt x="91" y="56"/>
                  </a:cubicBezTo>
                  <a:cubicBezTo>
                    <a:pt x="98" y="56"/>
                    <a:pt x="104" y="62"/>
                    <a:pt x="104" y="70"/>
                  </a:cubicBezTo>
                  <a:cubicBezTo>
                    <a:pt x="104" y="77"/>
                    <a:pt x="98" y="83"/>
                    <a:pt x="91" y="83"/>
                  </a:cubicBezTo>
                  <a:close/>
                  <a:moveTo>
                    <a:pt x="134" y="83"/>
                  </a:moveTo>
                  <a:cubicBezTo>
                    <a:pt x="127" y="83"/>
                    <a:pt x="121" y="77"/>
                    <a:pt x="121" y="70"/>
                  </a:cubicBezTo>
                  <a:cubicBezTo>
                    <a:pt x="121" y="62"/>
                    <a:pt x="127" y="56"/>
                    <a:pt x="134" y="56"/>
                  </a:cubicBezTo>
                  <a:cubicBezTo>
                    <a:pt x="142" y="56"/>
                    <a:pt x="148" y="62"/>
                    <a:pt x="148" y="70"/>
                  </a:cubicBezTo>
                  <a:cubicBezTo>
                    <a:pt x="148" y="77"/>
                    <a:pt x="142" y="83"/>
                    <a:pt x="134" y="8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9" name="Freeform 180"/>
            <p:cNvSpPr>
              <a:spLocks noEditPoints="1"/>
            </p:cNvSpPr>
            <p:nvPr/>
          </p:nvSpPr>
          <p:spPr bwMode="auto">
            <a:xfrm>
              <a:off x="6756943" y="1951593"/>
              <a:ext cx="156642" cy="158464"/>
            </a:xfrm>
            <a:custGeom>
              <a:avLst/>
              <a:gdLst>
                <a:gd name="T0" fmla="*/ 172 w 182"/>
                <a:gd name="T1" fmla="*/ 0 h 184"/>
                <a:gd name="T2" fmla="*/ 10 w 182"/>
                <a:gd name="T3" fmla="*/ 0 h 184"/>
                <a:gd name="T4" fmla="*/ 0 w 182"/>
                <a:gd name="T5" fmla="*/ 10 h 184"/>
                <a:gd name="T6" fmla="*/ 0 w 182"/>
                <a:gd name="T7" fmla="*/ 119 h 184"/>
                <a:gd name="T8" fmla="*/ 10 w 182"/>
                <a:gd name="T9" fmla="*/ 129 h 184"/>
                <a:gd name="T10" fmla="*/ 34 w 182"/>
                <a:gd name="T11" fmla="*/ 129 h 184"/>
                <a:gd name="T12" fmla="*/ 34 w 182"/>
                <a:gd name="T13" fmla="*/ 184 h 184"/>
                <a:gd name="T14" fmla="*/ 96 w 182"/>
                <a:gd name="T15" fmla="*/ 129 h 184"/>
                <a:gd name="T16" fmla="*/ 172 w 182"/>
                <a:gd name="T17" fmla="*/ 129 h 184"/>
                <a:gd name="T18" fmla="*/ 182 w 182"/>
                <a:gd name="T19" fmla="*/ 119 h 184"/>
                <a:gd name="T20" fmla="*/ 182 w 182"/>
                <a:gd name="T21" fmla="*/ 10 h 184"/>
                <a:gd name="T22" fmla="*/ 172 w 182"/>
                <a:gd name="T23" fmla="*/ 0 h 184"/>
                <a:gd name="T24" fmla="*/ 48 w 182"/>
                <a:gd name="T25" fmla="*/ 83 h 184"/>
                <a:gd name="T26" fmla="*/ 35 w 182"/>
                <a:gd name="T27" fmla="*/ 70 h 184"/>
                <a:gd name="T28" fmla="*/ 48 w 182"/>
                <a:gd name="T29" fmla="*/ 56 h 184"/>
                <a:gd name="T30" fmla="*/ 62 w 182"/>
                <a:gd name="T31" fmla="*/ 70 h 184"/>
                <a:gd name="T32" fmla="*/ 48 w 182"/>
                <a:gd name="T33" fmla="*/ 83 h 184"/>
                <a:gd name="T34" fmla="*/ 92 w 182"/>
                <a:gd name="T35" fmla="*/ 83 h 184"/>
                <a:gd name="T36" fmla="*/ 79 w 182"/>
                <a:gd name="T37" fmla="*/ 70 h 184"/>
                <a:gd name="T38" fmla="*/ 92 w 182"/>
                <a:gd name="T39" fmla="*/ 56 h 184"/>
                <a:gd name="T40" fmla="*/ 106 w 182"/>
                <a:gd name="T41" fmla="*/ 70 h 184"/>
                <a:gd name="T42" fmla="*/ 92 w 182"/>
                <a:gd name="T43" fmla="*/ 83 h 184"/>
                <a:gd name="T44" fmla="*/ 136 w 182"/>
                <a:gd name="T45" fmla="*/ 83 h 184"/>
                <a:gd name="T46" fmla="*/ 123 w 182"/>
                <a:gd name="T47" fmla="*/ 70 h 184"/>
                <a:gd name="T48" fmla="*/ 136 w 182"/>
                <a:gd name="T49" fmla="*/ 56 h 184"/>
                <a:gd name="T50" fmla="*/ 149 w 182"/>
                <a:gd name="T51" fmla="*/ 70 h 184"/>
                <a:gd name="T52" fmla="*/ 136 w 182"/>
                <a:gd name="T53" fmla="*/ 83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2" h="184">
                  <a:moveTo>
                    <a:pt x="172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124"/>
                    <a:pt x="5" y="129"/>
                    <a:pt x="10" y="129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4" y="184"/>
                    <a:pt x="34" y="184"/>
                    <a:pt x="34" y="184"/>
                  </a:cubicBezTo>
                  <a:cubicBezTo>
                    <a:pt x="96" y="129"/>
                    <a:pt x="96" y="129"/>
                    <a:pt x="96" y="129"/>
                  </a:cubicBezTo>
                  <a:cubicBezTo>
                    <a:pt x="172" y="129"/>
                    <a:pt x="172" y="129"/>
                    <a:pt x="172" y="129"/>
                  </a:cubicBezTo>
                  <a:cubicBezTo>
                    <a:pt x="177" y="129"/>
                    <a:pt x="182" y="125"/>
                    <a:pt x="182" y="119"/>
                  </a:cubicBezTo>
                  <a:cubicBezTo>
                    <a:pt x="182" y="10"/>
                    <a:pt x="182" y="10"/>
                    <a:pt x="182" y="10"/>
                  </a:cubicBezTo>
                  <a:cubicBezTo>
                    <a:pt x="182" y="5"/>
                    <a:pt x="177" y="0"/>
                    <a:pt x="172" y="0"/>
                  </a:cubicBezTo>
                  <a:close/>
                  <a:moveTo>
                    <a:pt x="48" y="83"/>
                  </a:moveTo>
                  <a:cubicBezTo>
                    <a:pt x="41" y="83"/>
                    <a:pt x="35" y="77"/>
                    <a:pt x="35" y="70"/>
                  </a:cubicBezTo>
                  <a:cubicBezTo>
                    <a:pt x="35" y="62"/>
                    <a:pt x="41" y="56"/>
                    <a:pt x="48" y="56"/>
                  </a:cubicBezTo>
                  <a:cubicBezTo>
                    <a:pt x="56" y="56"/>
                    <a:pt x="62" y="62"/>
                    <a:pt x="62" y="70"/>
                  </a:cubicBezTo>
                  <a:cubicBezTo>
                    <a:pt x="62" y="77"/>
                    <a:pt x="56" y="83"/>
                    <a:pt x="48" y="83"/>
                  </a:cubicBezTo>
                  <a:close/>
                  <a:moveTo>
                    <a:pt x="92" y="83"/>
                  </a:moveTo>
                  <a:cubicBezTo>
                    <a:pt x="85" y="83"/>
                    <a:pt x="79" y="77"/>
                    <a:pt x="79" y="70"/>
                  </a:cubicBezTo>
                  <a:cubicBezTo>
                    <a:pt x="79" y="62"/>
                    <a:pt x="85" y="56"/>
                    <a:pt x="92" y="56"/>
                  </a:cubicBezTo>
                  <a:cubicBezTo>
                    <a:pt x="100" y="56"/>
                    <a:pt x="106" y="62"/>
                    <a:pt x="106" y="70"/>
                  </a:cubicBezTo>
                  <a:cubicBezTo>
                    <a:pt x="106" y="77"/>
                    <a:pt x="100" y="83"/>
                    <a:pt x="92" y="83"/>
                  </a:cubicBezTo>
                  <a:close/>
                  <a:moveTo>
                    <a:pt x="136" y="83"/>
                  </a:moveTo>
                  <a:cubicBezTo>
                    <a:pt x="129" y="83"/>
                    <a:pt x="123" y="77"/>
                    <a:pt x="123" y="70"/>
                  </a:cubicBezTo>
                  <a:cubicBezTo>
                    <a:pt x="123" y="62"/>
                    <a:pt x="129" y="56"/>
                    <a:pt x="136" y="56"/>
                  </a:cubicBezTo>
                  <a:cubicBezTo>
                    <a:pt x="143" y="56"/>
                    <a:pt x="149" y="62"/>
                    <a:pt x="149" y="70"/>
                  </a:cubicBezTo>
                  <a:cubicBezTo>
                    <a:pt x="149" y="77"/>
                    <a:pt x="143" y="83"/>
                    <a:pt x="136" y="8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0" name="Freeform 181"/>
            <p:cNvSpPr/>
            <p:nvPr/>
          </p:nvSpPr>
          <p:spPr bwMode="auto">
            <a:xfrm>
              <a:off x="6458958" y="1951593"/>
              <a:ext cx="155914" cy="158464"/>
            </a:xfrm>
            <a:custGeom>
              <a:avLst/>
              <a:gdLst>
                <a:gd name="T0" fmla="*/ 171 w 181"/>
                <a:gd name="T1" fmla="*/ 0 h 184"/>
                <a:gd name="T2" fmla="*/ 10 w 181"/>
                <a:gd name="T3" fmla="*/ 0 h 184"/>
                <a:gd name="T4" fmla="*/ 0 w 181"/>
                <a:gd name="T5" fmla="*/ 10 h 184"/>
                <a:gd name="T6" fmla="*/ 0 w 181"/>
                <a:gd name="T7" fmla="*/ 119 h 184"/>
                <a:gd name="T8" fmla="*/ 10 w 181"/>
                <a:gd name="T9" fmla="*/ 129 h 184"/>
                <a:gd name="T10" fmla="*/ 34 w 181"/>
                <a:gd name="T11" fmla="*/ 129 h 184"/>
                <a:gd name="T12" fmla="*/ 34 w 181"/>
                <a:gd name="T13" fmla="*/ 184 h 184"/>
                <a:gd name="T14" fmla="*/ 96 w 181"/>
                <a:gd name="T15" fmla="*/ 129 h 184"/>
                <a:gd name="T16" fmla="*/ 171 w 181"/>
                <a:gd name="T17" fmla="*/ 129 h 184"/>
                <a:gd name="T18" fmla="*/ 181 w 181"/>
                <a:gd name="T19" fmla="*/ 119 h 184"/>
                <a:gd name="T20" fmla="*/ 181 w 181"/>
                <a:gd name="T21" fmla="*/ 10 h 184"/>
                <a:gd name="T22" fmla="*/ 171 w 181"/>
                <a:gd name="T23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1" h="184">
                  <a:moveTo>
                    <a:pt x="171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124"/>
                    <a:pt x="4" y="129"/>
                    <a:pt x="10" y="129"/>
                  </a:cubicBezTo>
                  <a:cubicBezTo>
                    <a:pt x="34" y="129"/>
                    <a:pt x="34" y="129"/>
                    <a:pt x="34" y="129"/>
                  </a:cubicBezTo>
                  <a:cubicBezTo>
                    <a:pt x="34" y="184"/>
                    <a:pt x="34" y="184"/>
                    <a:pt x="34" y="184"/>
                  </a:cubicBezTo>
                  <a:cubicBezTo>
                    <a:pt x="96" y="129"/>
                    <a:pt x="96" y="129"/>
                    <a:pt x="96" y="129"/>
                  </a:cubicBezTo>
                  <a:cubicBezTo>
                    <a:pt x="171" y="129"/>
                    <a:pt x="171" y="129"/>
                    <a:pt x="171" y="129"/>
                  </a:cubicBezTo>
                  <a:cubicBezTo>
                    <a:pt x="177" y="129"/>
                    <a:pt x="181" y="125"/>
                    <a:pt x="181" y="119"/>
                  </a:cubicBezTo>
                  <a:cubicBezTo>
                    <a:pt x="181" y="10"/>
                    <a:pt x="181" y="10"/>
                    <a:pt x="181" y="10"/>
                  </a:cubicBezTo>
                  <a:cubicBezTo>
                    <a:pt x="181" y="5"/>
                    <a:pt x="177" y="0"/>
                    <a:pt x="171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1" name="Oval 182"/>
            <p:cNvSpPr>
              <a:spLocks noChangeArrowheads="1"/>
            </p:cNvSpPr>
            <p:nvPr/>
          </p:nvSpPr>
          <p:spPr bwMode="auto">
            <a:xfrm>
              <a:off x="6239294" y="2073628"/>
              <a:ext cx="42986" cy="34607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2" name="Oval 183"/>
            <p:cNvSpPr>
              <a:spLocks noChangeArrowheads="1"/>
            </p:cNvSpPr>
            <p:nvPr/>
          </p:nvSpPr>
          <p:spPr bwMode="auto">
            <a:xfrm>
              <a:off x="6210880" y="2108235"/>
              <a:ext cx="24043" cy="19671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3" name="Freeform 184"/>
            <p:cNvSpPr/>
            <p:nvPr/>
          </p:nvSpPr>
          <p:spPr bwMode="auto">
            <a:xfrm>
              <a:off x="6168623" y="1951593"/>
              <a:ext cx="155914" cy="111107"/>
            </a:xfrm>
            <a:custGeom>
              <a:avLst/>
              <a:gdLst>
                <a:gd name="T0" fmla="*/ 96 w 181"/>
                <a:gd name="T1" fmla="*/ 129 h 129"/>
                <a:gd name="T2" fmla="*/ 171 w 181"/>
                <a:gd name="T3" fmla="*/ 129 h 129"/>
                <a:gd name="T4" fmla="*/ 181 w 181"/>
                <a:gd name="T5" fmla="*/ 119 h 129"/>
                <a:gd name="T6" fmla="*/ 181 w 181"/>
                <a:gd name="T7" fmla="*/ 10 h 129"/>
                <a:gd name="T8" fmla="*/ 171 w 181"/>
                <a:gd name="T9" fmla="*/ 0 h 129"/>
                <a:gd name="T10" fmla="*/ 10 w 181"/>
                <a:gd name="T11" fmla="*/ 0 h 129"/>
                <a:gd name="T12" fmla="*/ 0 w 181"/>
                <a:gd name="T13" fmla="*/ 10 h 129"/>
                <a:gd name="T14" fmla="*/ 0 w 181"/>
                <a:gd name="T15" fmla="*/ 119 h 129"/>
                <a:gd name="T16" fmla="*/ 10 w 181"/>
                <a:gd name="T17" fmla="*/ 129 h 129"/>
                <a:gd name="T18" fmla="*/ 34 w 181"/>
                <a:gd name="T19" fmla="*/ 129 h 129"/>
                <a:gd name="T20" fmla="*/ 96 w 181"/>
                <a:gd name="T21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1" h="129">
                  <a:moveTo>
                    <a:pt x="96" y="129"/>
                  </a:moveTo>
                  <a:cubicBezTo>
                    <a:pt x="171" y="129"/>
                    <a:pt x="171" y="129"/>
                    <a:pt x="171" y="129"/>
                  </a:cubicBezTo>
                  <a:cubicBezTo>
                    <a:pt x="177" y="129"/>
                    <a:pt x="181" y="125"/>
                    <a:pt x="181" y="119"/>
                  </a:cubicBezTo>
                  <a:cubicBezTo>
                    <a:pt x="181" y="10"/>
                    <a:pt x="181" y="10"/>
                    <a:pt x="181" y="10"/>
                  </a:cubicBezTo>
                  <a:cubicBezTo>
                    <a:pt x="181" y="5"/>
                    <a:pt x="177" y="0"/>
                    <a:pt x="17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124"/>
                    <a:pt x="4" y="129"/>
                    <a:pt x="10" y="129"/>
                  </a:cubicBezTo>
                  <a:cubicBezTo>
                    <a:pt x="34" y="129"/>
                    <a:pt x="34" y="129"/>
                    <a:pt x="34" y="129"/>
                  </a:cubicBezTo>
                  <a:lnTo>
                    <a:pt x="96" y="129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4" name="Freeform 185"/>
            <p:cNvSpPr/>
            <p:nvPr/>
          </p:nvSpPr>
          <p:spPr bwMode="auto">
            <a:xfrm>
              <a:off x="5393426" y="1966164"/>
              <a:ext cx="103457" cy="128228"/>
            </a:xfrm>
            <a:custGeom>
              <a:avLst/>
              <a:gdLst>
                <a:gd name="T0" fmla="*/ 89 w 120"/>
                <a:gd name="T1" fmla="*/ 110 h 149"/>
                <a:gd name="T2" fmla="*/ 120 w 120"/>
                <a:gd name="T3" fmla="*/ 62 h 149"/>
                <a:gd name="T4" fmla="*/ 35 w 120"/>
                <a:gd name="T5" fmla="*/ 0 h 149"/>
                <a:gd name="T6" fmla="*/ 26 w 120"/>
                <a:gd name="T7" fmla="*/ 0 h 149"/>
                <a:gd name="T8" fmla="*/ 48 w 120"/>
                <a:gd name="T9" fmla="*/ 51 h 149"/>
                <a:gd name="T10" fmla="*/ 0 w 120"/>
                <a:gd name="T11" fmla="*/ 118 h 149"/>
                <a:gd name="T12" fmla="*/ 35 w 120"/>
                <a:gd name="T13" fmla="*/ 124 h 149"/>
                <a:gd name="T14" fmla="*/ 52 w 120"/>
                <a:gd name="T15" fmla="*/ 121 h 149"/>
                <a:gd name="T16" fmla="*/ 109 w 120"/>
                <a:gd name="T17" fmla="*/ 144 h 149"/>
                <a:gd name="T18" fmla="*/ 89 w 120"/>
                <a:gd name="T19" fmla="*/ 11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0" h="149">
                  <a:moveTo>
                    <a:pt x="89" y="110"/>
                  </a:moveTo>
                  <a:cubicBezTo>
                    <a:pt x="109" y="99"/>
                    <a:pt x="120" y="82"/>
                    <a:pt x="120" y="62"/>
                  </a:cubicBezTo>
                  <a:cubicBezTo>
                    <a:pt x="120" y="28"/>
                    <a:pt x="83" y="0"/>
                    <a:pt x="35" y="0"/>
                  </a:cubicBezTo>
                  <a:cubicBezTo>
                    <a:pt x="32" y="0"/>
                    <a:pt x="29" y="0"/>
                    <a:pt x="26" y="0"/>
                  </a:cubicBezTo>
                  <a:cubicBezTo>
                    <a:pt x="40" y="14"/>
                    <a:pt x="48" y="31"/>
                    <a:pt x="48" y="51"/>
                  </a:cubicBezTo>
                  <a:cubicBezTo>
                    <a:pt x="48" y="80"/>
                    <a:pt x="30" y="105"/>
                    <a:pt x="0" y="118"/>
                  </a:cubicBezTo>
                  <a:cubicBezTo>
                    <a:pt x="10" y="122"/>
                    <a:pt x="22" y="124"/>
                    <a:pt x="35" y="124"/>
                  </a:cubicBezTo>
                  <a:cubicBezTo>
                    <a:pt x="41" y="124"/>
                    <a:pt x="47" y="122"/>
                    <a:pt x="52" y="121"/>
                  </a:cubicBezTo>
                  <a:cubicBezTo>
                    <a:pt x="74" y="149"/>
                    <a:pt x="109" y="144"/>
                    <a:pt x="109" y="144"/>
                  </a:cubicBezTo>
                  <a:cubicBezTo>
                    <a:pt x="84" y="132"/>
                    <a:pt x="85" y="113"/>
                    <a:pt x="89" y="11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5" name="Freeform 186"/>
            <p:cNvSpPr/>
            <p:nvPr/>
          </p:nvSpPr>
          <p:spPr bwMode="auto">
            <a:xfrm>
              <a:off x="5272848" y="1951593"/>
              <a:ext cx="153364" cy="142071"/>
            </a:xfrm>
            <a:custGeom>
              <a:avLst/>
              <a:gdLst>
                <a:gd name="T0" fmla="*/ 94 w 178"/>
                <a:gd name="T1" fmla="*/ 0 h 165"/>
                <a:gd name="T2" fmla="*/ 0 w 178"/>
                <a:gd name="T3" fmla="*/ 69 h 165"/>
                <a:gd name="T4" fmla="*/ 34 w 178"/>
                <a:gd name="T5" fmla="*/ 122 h 165"/>
                <a:gd name="T6" fmla="*/ 12 w 178"/>
                <a:gd name="T7" fmla="*/ 159 h 165"/>
                <a:gd name="T8" fmla="*/ 75 w 178"/>
                <a:gd name="T9" fmla="*/ 134 h 165"/>
                <a:gd name="T10" fmla="*/ 94 w 178"/>
                <a:gd name="T11" fmla="*/ 137 h 165"/>
                <a:gd name="T12" fmla="*/ 178 w 178"/>
                <a:gd name="T13" fmla="*/ 69 h 165"/>
                <a:gd name="T14" fmla="*/ 94 w 178"/>
                <a:gd name="T15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8" h="165">
                  <a:moveTo>
                    <a:pt x="94" y="0"/>
                  </a:moveTo>
                  <a:cubicBezTo>
                    <a:pt x="41" y="0"/>
                    <a:pt x="0" y="31"/>
                    <a:pt x="0" y="69"/>
                  </a:cubicBezTo>
                  <a:cubicBezTo>
                    <a:pt x="0" y="90"/>
                    <a:pt x="12" y="109"/>
                    <a:pt x="34" y="122"/>
                  </a:cubicBezTo>
                  <a:cubicBezTo>
                    <a:pt x="39" y="124"/>
                    <a:pt x="39" y="146"/>
                    <a:pt x="12" y="159"/>
                  </a:cubicBezTo>
                  <a:cubicBezTo>
                    <a:pt x="12" y="159"/>
                    <a:pt x="51" y="165"/>
                    <a:pt x="75" y="134"/>
                  </a:cubicBezTo>
                  <a:cubicBezTo>
                    <a:pt x="81" y="135"/>
                    <a:pt x="87" y="137"/>
                    <a:pt x="94" y="137"/>
                  </a:cubicBezTo>
                  <a:cubicBezTo>
                    <a:pt x="146" y="137"/>
                    <a:pt x="178" y="106"/>
                    <a:pt x="178" y="69"/>
                  </a:cubicBezTo>
                  <a:cubicBezTo>
                    <a:pt x="178" y="31"/>
                    <a:pt x="146" y="0"/>
                    <a:pt x="94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6" name="Freeform 187"/>
            <p:cNvSpPr>
              <a:spLocks noEditPoints="1"/>
            </p:cNvSpPr>
            <p:nvPr/>
          </p:nvSpPr>
          <p:spPr bwMode="auto">
            <a:xfrm>
              <a:off x="4998177" y="1951593"/>
              <a:ext cx="175949" cy="161742"/>
            </a:xfrm>
            <a:custGeom>
              <a:avLst/>
              <a:gdLst>
                <a:gd name="T0" fmla="*/ 107 w 204"/>
                <a:gd name="T1" fmla="*/ 0 h 188"/>
                <a:gd name="T2" fmla="*/ 0 w 204"/>
                <a:gd name="T3" fmla="*/ 78 h 188"/>
                <a:gd name="T4" fmla="*/ 39 w 204"/>
                <a:gd name="T5" fmla="*/ 139 h 188"/>
                <a:gd name="T6" fmla="*/ 14 w 204"/>
                <a:gd name="T7" fmla="*/ 181 h 188"/>
                <a:gd name="T8" fmla="*/ 86 w 204"/>
                <a:gd name="T9" fmla="*/ 153 h 188"/>
                <a:gd name="T10" fmla="*/ 107 w 204"/>
                <a:gd name="T11" fmla="*/ 156 h 188"/>
                <a:gd name="T12" fmla="*/ 204 w 204"/>
                <a:gd name="T13" fmla="*/ 78 h 188"/>
                <a:gd name="T14" fmla="*/ 107 w 204"/>
                <a:gd name="T15" fmla="*/ 0 h 188"/>
                <a:gd name="T16" fmla="*/ 56 w 204"/>
                <a:gd name="T17" fmla="*/ 93 h 188"/>
                <a:gd name="T18" fmla="*/ 42 w 204"/>
                <a:gd name="T19" fmla="*/ 78 h 188"/>
                <a:gd name="T20" fmla="*/ 56 w 204"/>
                <a:gd name="T21" fmla="*/ 64 h 188"/>
                <a:gd name="T22" fmla="*/ 71 w 204"/>
                <a:gd name="T23" fmla="*/ 78 h 188"/>
                <a:gd name="T24" fmla="*/ 56 w 204"/>
                <a:gd name="T25" fmla="*/ 93 h 188"/>
                <a:gd name="T26" fmla="*/ 103 w 204"/>
                <a:gd name="T27" fmla="*/ 93 h 188"/>
                <a:gd name="T28" fmla="*/ 89 w 204"/>
                <a:gd name="T29" fmla="*/ 78 h 188"/>
                <a:gd name="T30" fmla="*/ 103 w 204"/>
                <a:gd name="T31" fmla="*/ 64 h 188"/>
                <a:gd name="T32" fmla="*/ 117 w 204"/>
                <a:gd name="T33" fmla="*/ 78 h 188"/>
                <a:gd name="T34" fmla="*/ 103 w 204"/>
                <a:gd name="T35" fmla="*/ 93 h 188"/>
                <a:gd name="T36" fmla="*/ 150 w 204"/>
                <a:gd name="T37" fmla="*/ 93 h 188"/>
                <a:gd name="T38" fmla="*/ 136 w 204"/>
                <a:gd name="T39" fmla="*/ 78 h 188"/>
                <a:gd name="T40" fmla="*/ 150 w 204"/>
                <a:gd name="T41" fmla="*/ 64 h 188"/>
                <a:gd name="T42" fmla="*/ 164 w 204"/>
                <a:gd name="T43" fmla="*/ 78 h 188"/>
                <a:gd name="T44" fmla="*/ 150 w 204"/>
                <a:gd name="T45" fmla="*/ 93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04" h="188">
                  <a:moveTo>
                    <a:pt x="107" y="0"/>
                  </a:moveTo>
                  <a:cubicBezTo>
                    <a:pt x="47" y="0"/>
                    <a:pt x="0" y="35"/>
                    <a:pt x="0" y="78"/>
                  </a:cubicBezTo>
                  <a:cubicBezTo>
                    <a:pt x="0" y="103"/>
                    <a:pt x="15" y="125"/>
                    <a:pt x="39" y="139"/>
                  </a:cubicBezTo>
                  <a:cubicBezTo>
                    <a:pt x="45" y="142"/>
                    <a:pt x="45" y="167"/>
                    <a:pt x="14" y="181"/>
                  </a:cubicBezTo>
                  <a:cubicBezTo>
                    <a:pt x="14" y="181"/>
                    <a:pt x="58" y="188"/>
                    <a:pt x="86" y="153"/>
                  </a:cubicBezTo>
                  <a:cubicBezTo>
                    <a:pt x="93" y="154"/>
                    <a:pt x="100" y="156"/>
                    <a:pt x="107" y="156"/>
                  </a:cubicBezTo>
                  <a:cubicBezTo>
                    <a:pt x="167" y="156"/>
                    <a:pt x="204" y="122"/>
                    <a:pt x="204" y="78"/>
                  </a:cubicBezTo>
                  <a:cubicBezTo>
                    <a:pt x="204" y="35"/>
                    <a:pt x="167" y="0"/>
                    <a:pt x="107" y="0"/>
                  </a:cubicBezTo>
                  <a:close/>
                  <a:moveTo>
                    <a:pt x="56" y="93"/>
                  </a:moveTo>
                  <a:cubicBezTo>
                    <a:pt x="48" y="93"/>
                    <a:pt x="42" y="86"/>
                    <a:pt x="42" y="78"/>
                  </a:cubicBezTo>
                  <a:cubicBezTo>
                    <a:pt x="42" y="70"/>
                    <a:pt x="48" y="64"/>
                    <a:pt x="56" y="64"/>
                  </a:cubicBezTo>
                  <a:cubicBezTo>
                    <a:pt x="64" y="64"/>
                    <a:pt x="71" y="70"/>
                    <a:pt x="71" y="78"/>
                  </a:cubicBezTo>
                  <a:cubicBezTo>
                    <a:pt x="71" y="86"/>
                    <a:pt x="64" y="93"/>
                    <a:pt x="56" y="93"/>
                  </a:cubicBezTo>
                  <a:close/>
                  <a:moveTo>
                    <a:pt x="103" y="93"/>
                  </a:moveTo>
                  <a:cubicBezTo>
                    <a:pt x="95" y="93"/>
                    <a:pt x="89" y="86"/>
                    <a:pt x="89" y="78"/>
                  </a:cubicBezTo>
                  <a:cubicBezTo>
                    <a:pt x="89" y="70"/>
                    <a:pt x="95" y="64"/>
                    <a:pt x="103" y="64"/>
                  </a:cubicBezTo>
                  <a:cubicBezTo>
                    <a:pt x="111" y="64"/>
                    <a:pt x="117" y="70"/>
                    <a:pt x="117" y="78"/>
                  </a:cubicBezTo>
                  <a:cubicBezTo>
                    <a:pt x="117" y="86"/>
                    <a:pt x="111" y="93"/>
                    <a:pt x="103" y="93"/>
                  </a:cubicBezTo>
                  <a:close/>
                  <a:moveTo>
                    <a:pt x="150" y="93"/>
                  </a:moveTo>
                  <a:cubicBezTo>
                    <a:pt x="142" y="93"/>
                    <a:pt x="136" y="86"/>
                    <a:pt x="136" y="78"/>
                  </a:cubicBezTo>
                  <a:cubicBezTo>
                    <a:pt x="136" y="70"/>
                    <a:pt x="142" y="64"/>
                    <a:pt x="150" y="64"/>
                  </a:cubicBezTo>
                  <a:cubicBezTo>
                    <a:pt x="158" y="64"/>
                    <a:pt x="164" y="70"/>
                    <a:pt x="164" y="78"/>
                  </a:cubicBezTo>
                  <a:cubicBezTo>
                    <a:pt x="164" y="86"/>
                    <a:pt x="158" y="93"/>
                    <a:pt x="150" y="9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7" name="Freeform 188"/>
            <p:cNvSpPr/>
            <p:nvPr/>
          </p:nvSpPr>
          <p:spPr bwMode="auto">
            <a:xfrm>
              <a:off x="4693271" y="1951593"/>
              <a:ext cx="175949" cy="161742"/>
            </a:xfrm>
            <a:custGeom>
              <a:avLst/>
              <a:gdLst>
                <a:gd name="T0" fmla="*/ 107 w 204"/>
                <a:gd name="T1" fmla="*/ 0 h 188"/>
                <a:gd name="T2" fmla="*/ 0 w 204"/>
                <a:gd name="T3" fmla="*/ 78 h 188"/>
                <a:gd name="T4" fmla="*/ 39 w 204"/>
                <a:gd name="T5" fmla="*/ 139 h 188"/>
                <a:gd name="T6" fmla="*/ 14 w 204"/>
                <a:gd name="T7" fmla="*/ 181 h 188"/>
                <a:gd name="T8" fmla="*/ 86 w 204"/>
                <a:gd name="T9" fmla="*/ 153 h 188"/>
                <a:gd name="T10" fmla="*/ 107 w 204"/>
                <a:gd name="T11" fmla="*/ 156 h 188"/>
                <a:gd name="T12" fmla="*/ 204 w 204"/>
                <a:gd name="T13" fmla="*/ 78 h 188"/>
                <a:gd name="T14" fmla="*/ 107 w 204"/>
                <a:gd name="T15" fmla="*/ 0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188">
                  <a:moveTo>
                    <a:pt x="107" y="0"/>
                  </a:moveTo>
                  <a:cubicBezTo>
                    <a:pt x="47" y="0"/>
                    <a:pt x="0" y="35"/>
                    <a:pt x="0" y="78"/>
                  </a:cubicBezTo>
                  <a:cubicBezTo>
                    <a:pt x="0" y="103"/>
                    <a:pt x="14" y="125"/>
                    <a:pt x="39" y="139"/>
                  </a:cubicBezTo>
                  <a:cubicBezTo>
                    <a:pt x="44" y="142"/>
                    <a:pt x="45" y="167"/>
                    <a:pt x="14" y="181"/>
                  </a:cubicBezTo>
                  <a:cubicBezTo>
                    <a:pt x="14" y="181"/>
                    <a:pt x="58" y="188"/>
                    <a:pt x="86" y="153"/>
                  </a:cubicBezTo>
                  <a:cubicBezTo>
                    <a:pt x="93" y="154"/>
                    <a:pt x="100" y="156"/>
                    <a:pt x="107" y="156"/>
                  </a:cubicBezTo>
                  <a:cubicBezTo>
                    <a:pt x="167" y="156"/>
                    <a:pt x="204" y="122"/>
                    <a:pt x="204" y="78"/>
                  </a:cubicBezTo>
                  <a:cubicBezTo>
                    <a:pt x="204" y="35"/>
                    <a:pt x="167" y="0"/>
                    <a:pt x="107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8" name="Freeform 189"/>
            <p:cNvSpPr/>
            <p:nvPr/>
          </p:nvSpPr>
          <p:spPr bwMode="auto">
            <a:xfrm>
              <a:off x="4746821" y="242005"/>
              <a:ext cx="68850" cy="26957"/>
            </a:xfrm>
            <a:custGeom>
              <a:avLst/>
              <a:gdLst>
                <a:gd name="T0" fmla="*/ 64 w 80"/>
                <a:gd name="T1" fmla="*/ 0 h 31"/>
                <a:gd name="T2" fmla="*/ 15 w 80"/>
                <a:gd name="T3" fmla="*/ 0 h 31"/>
                <a:gd name="T4" fmla="*/ 0 w 80"/>
                <a:gd name="T5" fmla="*/ 16 h 31"/>
                <a:gd name="T6" fmla="*/ 0 w 80"/>
                <a:gd name="T7" fmla="*/ 31 h 31"/>
                <a:gd name="T8" fmla="*/ 14 w 80"/>
                <a:gd name="T9" fmla="*/ 31 h 31"/>
                <a:gd name="T10" fmla="*/ 14 w 80"/>
                <a:gd name="T11" fmla="*/ 16 h 31"/>
                <a:gd name="T12" fmla="*/ 15 w 80"/>
                <a:gd name="T13" fmla="*/ 15 h 31"/>
                <a:gd name="T14" fmla="*/ 64 w 80"/>
                <a:gd name="T15" fmla="*/ 15 h 31"/>
                <a:gd name="T16" fmla="*/ 65 w 80"/>
                <a:gd name="T17" fmla="*/ 16 h 31"/>
                <a:gd name="T18" fmla="*/ 65 w 80"/>
                <a:gd name="T19" fmla="*/ 31 h 31"/>
                <a:gd name="T20" fmla="*/ 80 w 80"/>
                <a:gd name="T21" fmla="*/ 31 h 31"/>
                <a:gd name="T22" fmla="*/ 80 w 80"/>
                <a:gd name="T23" fmla="*/ 16 h 31"/>
                <a:gd name="T24" fmla="*/ 64 w 80"/>
                <a:gd name="T2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0" h="31">
                  <a:moveTo>
                    <a:pt x="64" y="0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7"/>
                    <a:pt x="0" y="16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5" y="16"/>
                    <a:pt x="65" y="16"/>
                    <a:pt x="65" y="16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16"/>
                    <a:pt x="80" y="16"/>
                    <a:pt x="80" y="16"/>
                  </a:cubicBezTo>
                  <a:cubicBezTo>
                    <a:pt x="80" y="7"/>
                    <a:pt x="73" y="0"/>
                    <a:pt x="64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9" name="Freeform 190"/>
            <p:cNvSpPr/>
            <p:nvPr/>
          </p:nvSpPr>
          <p:spPr bwMode="auto">
            <a:xfrm>
              <a:off x="4690721" y="267870"/>
              <a:ext cx="20036" cy="128228"/>
            </a:xfrm>
            <a:custGeom>
              <a:avLst/>
              <a:gdLst>
                <a:gd name="T0" fmla="*/ 23 w 23"/>
                <a:gd name="T1" fmla="*/ 0 h 149"/>
                <a:gd name="T2" fmla="*/ 5 w 23"/>
                <a:gd name="T3" fmla="*/ 0 h 149"/>
                <a:gd name="T4" fmla="*/ 0 w 23"/>
                <a:gd name="T5" fmla="*/ 5 h 149"/>
                <a:gd name="T6" fmla="*/ 0 w 23"/>
                <a:gd name="T7" fmla="*/ 144 h 149"/>
                <a:gd name="T8" fmla="*/ 5 w 23"/>
                <a:gd name="T9" fmla="*/ 149 h 149"/>
                <a:gd name="T10" fmla="*/ 23 w 23"/>
                <a:gd name="T11" fmla="*/ 149 h 149"/>
                <a:gd name="T12" fmla="*/ 23 w 23"/>
                <a:gd name="T13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49">
                  <a:moveTo>
                    <a:pt x="23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144"/>
                    <a:pt x="0" y="144"/>
                    <a:pt x="0" y="144"/>
                  </a:cubicBezTo>
                  <a:cubicBezTo>
                    <a:pt x="0" y="147"/>
                    <a:pt x="2" y="149"/>
                    <a:pt x="5" y="149"/>
                  </a:cubicBezTo>
                  <a:cubicBezTo>
                    <a:pt x="23" y="149"/>
                    <a:pt x="23" y="149"/>
                    <a:pt x="23" y="149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0" name="Rectangle 191"/>
            <p:cNvSpPr>
              <a:spLocks noChangeArrowheads="1"/>
            </p:cNvSpPr>
            <p:nvPr/>
          </p:nvSpPr>
          <p:spPr bwMode="auto">
            <a:xfrm>
              <a:off x="4727149" y="267870"/>
              <a:ext cx="107464" cy="128228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1" name="Freeform 192"/>
            <p:cNvSpPr/>
            <p:nvPr/>
          </p:nvSpPr>
          <p:spPr bwMode="auto">
            <a:xfrm>
              <a:off x="4851006" y="267870"/>
              <a:ext cx="20764" cy="128228"/>
            </a:xfrm>
            <a:custGeom>
              <a:avLst/>
              <a:gdLst>
                <a:gd name="T0" fmla="*/ 19 w 24"/>
                <a:gd name="T1" fmla="*/ 0 h 149"/>
                <a:gd name="T2" fmla="*/ 0 w 24"/>
                <a:gd name="T3" fmla="*/ 0 h 149"/>
                <a:gd name="T4" fmla="*/ 0 w 24"/>
                <a:gd name="T5" fmla="*/ 149 h 149"/>
                <a:gd name="T6" fmla="*/ 19 w 24"/>
                <a:gd name="T7" fmla="*/ 149 h 149"/>
                <a:gd name="T8" fmla="*/ 24 w 24"/>
                <a:gd name="T9" fmla="*/ 144 h 149"/>
                <a:gd name="T10" fmla="*/ 24 w 24"/>
                <a:gd name="T11" fmla="*/ 5 h 149"/>
                <a:gd name="T12" fmla="*/ 19 w 24"/>
                <a:gd name="T13" fmla="*/ 0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49">
                  <a:moveTo>
                    <a:pt x="19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49"/>
                    <a:pt x="0" y="149"/>
                    <a:pt x="0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22" y="149"/>
                    <a:pt x="24" y="147"/>
                    <a:pt x="24" y="144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2"/>
                    <a:pt x="22" y="0"/>
                    <a:pt x="19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2" name="Freeform 193"/>
            <p:cNvSpPr/>
            <p:nvPr/>
          </p:nvSpPr>
          <p:spPr bwMode="auto">
            <a:xfrm>
              <a:off x="7318305" y="250020"/>
              <a:ext cx="155914" cy="154821"/>
            </a:xfrm>
            <a:custGeom>
              <a:avLst/>
              <a:gdLst>
                <a:gd name="T0" fmla="*/ 92 w 181"/>
                <a:gd name="T1" fmla="*/ 90 h 180"/>
                <a:gd name="T2" fmla="*/ 92 w 181"/>
                <a:gd name="T3" fmla="*/ 0 h 180"/>
                <a:gd name="T4" fmla="*/ 0 w 181"/>
                <a:gd name="T5" fmla="*/ 90 h 180"/>
                <a:gd name="T6" fmla="*/ 91 w 181"/>
                <a:gd name="T7" fmla="*/ 180 h 180"/>
                <a:gd name="T8" fmla="*/ 181 w 181"/>
                <a:gd name="T9" fmla="*/ 90 h 180"/>
                <a:gd name="T10" fmla="*/ 92 w 181"/>
                <a:gd name="T11" fmla="*/ 9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1" h="180">
                  <a:moveTo>
                    <a:pt x="92" y="90"/>
                  </a:moveTo>
                  <a:cubicBezTo>
                    <a:pt x="92" y="0"/>
                    <a:pt x="92" y="0"/>
                    <a:pt x="92" y="0"/>
                  </a:cubicBezTo>
                  <a:cubicBezTo>
                    <a:pt x="42" y="0"/>
                    <a:pt x="0" y="40"/>
                    <a:pt x="0" y="90"/>
                  </a:cubicBezTo>
                  <a:cubicBezTo>
                    <a:pt x="0" y="140"/>
                    <a:pt x="41" y="180"/>
                    <a:pt x="91" y="180"/>
                  </a:cubicBezTo>
                  <a:cubicBezTo>
                    <a:pt x="141" y="180"/>
                    <a:pt x="181" y="140"/>
                    <a:pt x="181" y="90"/>
                  </a:cubicBezTo>
                  <a:lnTo>
                    <a:pt x="92" y="9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3" name="Freeform 194"/>
            <p:cNvSpPr/>
            <p:nvPr/>
          </p:nvSpPr>
          <p:spPr bwMode="auto">
            <a:xfrm>
              <a:off x="7410469" y="272970"/>
              <a:ext cx="64843" cy="45900"/>
            </a:xfrm>
            <a:custGeom>
              <a:avLst/>
              <a:gdLst>
                <a:gd name="T0" fmla="*/ 51 w 75"/>
                <a:gd name="T1" fmla="*/ 0 h 53"/>
                <a:gd name="T2" fmla="*/ 0 w 75"/>
                <a:gd name="T3" fmla="*/ 53 h 53"/>
                <a:gd name="T4" fmla="*/ 0 w 75"/>
                <a:gd name="T5" fmla="*/ 53 h 53"/>
                <a:gd name="T6" fmla="*/ 75 w 75"/>
                <a:gd name="T7" fmla="*/ 53 h 53"/>
                <a:gd name="T8" fmla="*/ 51 w 75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53">
                  <a:moveTo>
                    <a:pt x="51" y="0"/>
                  </a:move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32"/>
                    <a:pt x="66" y="13"/>
                    <a:pt x="51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4" name="Freeform 195"/>
            <p:cNvSpPr/>
            <p:nvPr/>
          </p:nvSpPr>
          <p:spPr bwMode="auto">
            <a:xfrm>
              <a:off x="7404640" y="251477"/>
              <a:ext cx="42257" cy="63021"/>
            </a:xfrm>
            <a:custGeom>
              <a:avLst/>
              <a:gdLst>
                <a:gd name="T0" fmla="*/ 0 w 49"/>
                <a:gd name="T1" fmla="*/ 0 h 73"/>
                <a:gd name="T2" fmla="*/ 0 w 49"/>
                <a:gd name="T3" fmla="*/ 73 h 73"/>
                <a:gd name="T4" fmla="*/ 49 w 49"/>
                <a:gd name="T5" fmla="*/ 20 h 73"/>
                <a:gd name="T6" fmla="*/ 0 w 49"/>
                <a:gd name="T7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9" h="73">
                  <a:moveTo>
                    <a:pt x="0" y="0"/>
                  </a:moveTo>
                  <a:cubicBezTo>
                    <a:pt x="0" y="73"/>
                    <a:pt x="0" y="73"/>
                    <a:pt x="0" y="73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36" y="8"/>
                    <a:pt x="19" y="0"/>
                    <a:pt x="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5" name="Freeform 196"/>
            <p:cNvSpPr/>
            <p:nvPr/>
          </p:nvSpPr>
          <p:spPr bwMode="auto">
            <a:xfrm>
              <a:off x="7036713" y="248927"/>
              <a:ext cx="155914" cy="156642"/>
            </a:xfrm>
            <a:custGeom>
              <a:avLst/>
              <a:gdLst>
                <a:gd name="T0" fmla="*/ 91 w 181"/>
                <a:gd name="T1" fmla="*/ 91 h 182"/>
                <a:gd name="T2" fmla="*/ 91 w 181"/>
                <a:gd name="T3" fmla="*/ 0 h 182"/>
                <a:gd name="T4" fmla="*/ 0 w 181"/>
                <a:gd name="T5" fmla="*/ 91 h 182"/>
                <a:gd name="T6" fmla="*/ 91 w 181"/>
                <a:gd name="T7" fmla="*/ 182 h 182"/>
                <a:gd name="T8" fmla="*/ 181 w 181"/>
                <a:gd name="T9" fmla="*/ 91 h 182"/>
                <a:gd name="T10" fmla="*/ 91 w 181"/>
                <a:gd name="T11" fmla="*/ 91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1" h="182">
                  <a:moveTo>
                    <a:pt x="91" y="91"/>
                  </a:moveTo>
                  <a:cubicBezTo>
                    <a:pt x="91" y="0"/>
                    <a:pt x="91" y="0"/>
                    <a:pt x="91" y="0"/>
                  </a:cubicBezTo>
                  <a:cubicBezTo>
                    <a:pt x="40" y="0"/>
                    <a:pt x="0" y="41"/>
                    <a:pt x="0" y="91"/>
                  </a:cubicBezTo>
                  <a:cubicBezTo>
                    <a:pt x="0" y="141"/>
                    <a:pt x="40" y="182"/>
                    <a:pt x="91" y="182"/>
                  </a:cubicBezTo>
                  <a:cubicBezTo>
                    <a:pt x="141" y="182"/>
                    <a:pt x="181" y="141"/>
                    <a:pt x="181" y="91"/>
                  </a:cubicBezTo>
                  <a:lnTo>
                    <a:pt x="91" y="9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6" name="Freeform 197"/>
            <p:cNvSpPr/>
            <p:nvPr/>
          </p:nvSpPr>
          <p:spPr bwMode="auto">
            <a:xfrm>
              <a:off x="7124506" y="252570"/>
              <a:ext cx="64843" cy="64478"/>
            </a:xfrm>
            <a:custGeom>
              <a:avLst/>
              <a:gdLst>
                <a:gd name="T0" fmla="*/ 0 w 75"/>
                <a:gd name="T1" fmla="*/ 0 h 75"/>
                <a:gd name="T2" fmla="*/ 0 w 75"/>
                <a:gd name="T3" fmla="*/ 75 h 75"/>
                <a:gd name="T4" fmla="*/ 75 w 75"/>
                <a:gd name="T5" fmla="*/ 75 h 75"/>
                <a:gd name="T6" fmla="*/ 0 w 75"/>
                <a:gd name="T7" fmla="*/ 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5" h="75">
                  <a:moveTo>
                    <a:pt x="0" y="0"/>
                  </a:moveTo>
                  <a:cubicBezTo>
                    <a:pt x="0" y="75"/>
                    <a:pt x="0" y="75"/>
                    <a:pt x="0" y="75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5" y="34"/>
                    <a:pt x="42" y="0"/>
                    <a:pt x="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7" name="Freeform 198"/>
            <p:cNvSpPr>
              <a:spLocks noEditPoints="1"/>
            </p:cNvSpPr>
            <p:nvPr/>
          </p:nvSpPr>
          <p:spPr bwMode="auto">
            <a:xfrm>
              <a:off x="7323769" y="1355987"/>
              <a:ext cx="146078" cy="146078"/>
            </a:xfrm>
            <a:custGeom>
              <a:avLst/>
              <a:gdLst>
                <a:gd name="T0" fmla="*/ 85 w 170"/>
                <a:gd name="T1" fmla="*/ 0 h 170"/>
                <a:gd name="T2" fmla="*/ 0 w 170"/>
                <a:gd name="T3" fmla="*/ 85 h 170"/>
                <a:gd name="T4" fmla="*/ 85 w 170"/>
                <a:gd name="T5" fmla="*/ 170 h 170"/>
                <a:gd name="T6" fmla="*/ 170 w 170"/>
                <a:gd name="T7" fmla="*/ 85 h 170"/>
                <a:gd name="T8" fmla="*/ 85 w 170"/>
                <a:gd name="T9" fmla="*/ 0 h 170"/>
                <a:gd name="T10" fmla="*/ 85 w 170"/>
                <a:gd name="T11" fmla="*/ 160 h 170"/>
                <a:gd name="T12" fmla="*/ 10 w 170"/>
                <a:gd name="T13" fmla="*/ 85 h 170"/>
                <a:gd name="T14" fmla="*/ 85 w 170"/>
                <a:gd name="T15" fmla="*/ 10 h 170"/>
                <a:gd name="T16" fmla="*/ 160 w 170"/>
                <a:gd name="T17" fmla="*/ 85 h 170"/>
                <a:gd name="T18" fmla="*/ 85 w 170"/>
                <a:gd name="T19" fmla="*/ 16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0" h="170">
                  <a:moveTo>
                    <a:pt x="85" y="0"/>
                  </a:moveTo>
                  <a:cubicBezTo>
                    <a:pt x="38" y="0"/>
                    <a:pt x="0" y="38"/>
                    <a:pt x="0" y="85"/>
                  </a:cubicBezTo>
                  <a:cubicBezTo>
                    <a:pt x="0" y="132"/>
                    <a:pt x="38" y="170"/>
                    <a:pt x="85" y="170"/>
                  </a:cubicBezTo>
                  <a:cubicBezTo>
                    <a:pt x="132" y="170"/>
                    <a:pt x="170" y="132"/>
                    <a:pt x="170" y="85"/>
                  </a:cubicBezTo>
                  <a:cubicBezTo>
                    <a:pt x="170" y="38"/>
                    <a:pt x="132" y="0"/>
                    <a:pt x="85" y="0"/>
                  </a:cubicBezTo>
                  <a:close/>
                  <a:moveTo>
                    <a:pt x="85" y="160"/>
                  </a:moveTo>
                  <a:cubicBezTo>
                    <a:pt x="44" y="160"/>
                    <a:pt x="10" y="126"/>
                    <a:pt x="10" y="85"/>
                  </a:cubicBezTo>
                  <a:cubicBezTo>
                    <a:pt x="10" y="43"/>
                    <a:pt x="44" y="10"/>
                    <a:pt x="85" y="10"/>
                  </a:cubicBezTo>
                  <a:cubicBezTo>
                    <a:pt x="126" y="10"/>
                    <a:pt x="160" y="43"/>
                    <a:pt x="160" y="85"/>
                  </a:cubicBezTo>
                  <a:cubicBezTo>
                    <a:pt x="160" y="126"/>
                    <a:pt x="126" y="160"/>
                    <a:pt x="85" y="16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8" name="Freeform 199"/>
            <p:cNvSpPr/>
            <p:nvPr/>
          </p:nvSpPr>
          <p:spPr bwMode="auto">
            <a:xfrm>
              <a:off x="7363112" y="1427387"/>
              <a:ext cx="27686" cy="3279"/>
            </a:xfrm>
            <a:custGeom>
              <a:avLst/>
              <a:gdLst>
                <a:gd name="T0" fmla="*/ 30 w 32"/>
                <a:gd name="T1" fmla="*/ 0 h 4"/>
                <a:gd name="T2" fmla="*/ 2 w 32"/>
                <a:gd name="T3" fmla="*/ 0 h 4"/>
                <a:gd name="T4" fmla="*/ 0 w 32"/>
                <a:gd name="T5" fmla="*/ 2 h 4"/>
                <a:gd name="T6" fmla="*/ 2 w 32"/>
                <a:gd name="T7" fmla="*/ 4 h 4"/>
                <a:gd name="T8" fmla="*/ 30 w 32"/>
                <a:gd name="T9" fmla="*/ 4 h 4"/>
                <a:gd name="T10" fmla="*/ 32 w 32"/>
                <a:gd name="T11" fmla="*/ 2 h 4"/>
                <a:gd name="T12" fmla="*/ 30 w 32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4">
                  <a:moveTo>
                    <a:pt x="30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2"/>
                  </a:cubicBezTo>
                  <a:cubicBezTo>
                    <a:pt x="0" y="3"/>
                    <a:pt x="1" y="4"/>
                    <a:pt x="2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2" y="3"/>
                    <a:pt x="32" y="2"/>
                  </a:cubicBezTo>
                  <a:cubicBezTo>
                    <a:pt x="32" y="0"/>
                    <a:pt x="31" y="0"/>
                    <a:pt x="3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9" name="Freeform 200"/>
            <p:cNvSpPr/>
            <p:nvPr/>
          </p:nvSpPr>
          <p:spPr bwMode="auto">
            <a:xfrm>
              <a:off x="7395169" y="1380759"/>
              <a:ext cx="3279" cy="46628"/>
            </a:xfrm>
            <a:custGeom>
              <a:avLst/>
              <a:gdLst>
                <a:gd name="T0" fmla="*/ 2 w 4"/>
                <a:gd name="T1" fmla="*/ 0 h 54"/>
                <a:gd name="T2" fmla="*/ 0 w 4"/>
                <a:gd name="T3" fmla="*/ 2 h 54"/>
                <a:gd name="T4" fmla="*/ 0 w 4"/>
                <a:gd name="T5" fmla="*/ 51 h 54"/>
                <a:gd name="T6" fmla="*/ 2 w 4"/>
                <a:gd name="T7" fmla="*/ 54 h 54"/>
                <a:gd name="T8" fmla="*/ 4 w 4"/>
                <a:gd name="T9" fmla="*/ 51 h 54"/>
                <a:gd name="T10" fmla="*/ 4 w 4"/>
                <a:gd name="T11" fmla="*/ 2 h 54"/>
                <a:gd name="T12" fmla="*/ 2 w 4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4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3"/>
                    <a:pt x="1" y="54"/>
                    <a:pt x="2" y="54"/>
                  </a:cubicBezTo>
                  <a:cubicBezTo>
                    <a:pt x="3" y="54"/>
                    <a:pt x="4" y="53"/>
                    <a:pt x="4" y="5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0" name="Oval 201"/>
            <p:cNvSpPr>
              <a:spLocks noChangeArrowheads="1"/>
            </p:cNvSpPr>
            <p:nvPr/>
          </p:nvSpPr>
          <p:spPr bwMode="auto">
            <a:xfrm>
              <a:off x="7387155" y="1417916"/>
              <a:ext cx="19307" cy="19671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1" name="Rectangle 202"/>
            <p:cNvSpPr>
              <a:spLocks noChangeArrowheads="1"/>
            </p:cNvSpPr>
            <p:nvPr/>
          </p:nvSpPr>
          <p:spPr bwMode="auto">
            <a:xfrm>
              <a:off x="7395169" y="1364366"/>
              <a:ext cx="3279" cy="11293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2" name="Rectangle 203"/>
            <p:cNvSpPr>
              <a:spLocks noChangeArrowheads="1"/>
            </p:cNvSpPr>
            <p:nvPr/>
          </p:nvSpPr>
          <p:spPr bwMode="auto">
            <a:xfrm>
              <a:off x="7395169" y="1482394"/>
              <a:ext cx="3279" cy="11293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3" name="Rectangle 204"/>
            <p:cNvSpPr>
              <a:spLocks noChangeArrowheads="1"/>
            </p:cNvSpPr>
            <p:nvPr/>
          </p:nvSpPr>
          <p:spPr bwMode="auto">
            <a:xfrm>
              <a:off x="7450176" y="1427387"/>
              <a:ext cx="11293" cy="3279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4" name="Rectangle 206"/>
            <p:cNvSpPr>
              <a:spLocks noChangeArrowheads="1"/>
            </p:cNvSpPr>
            <p:nvPr/>
          </p:nvSpPr>
          <p:spPr bwMode="auto">
            <a:xfrm>
              <a:off x="7332148" y="1427388"/>
              <a:ext cx="11293" cy="3279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5" name="Freeform 207"/>
            <p:cNvSpPr/>
            <p:nvPr/>
          </p:nvSpPr>
          <p:spPr bwMode="auto">
            <a:xfrm>
              <a:off x="7054199" y="1349795"/>
              <a:ext cx="26593" cy="25136"/>
            </a:xfrm>
            <a:custGeom>
              <a:avLst/>
              <a:gdLst>
                <a:gd name="T0" fmla="*/ 18 w 31"/>
                <a:gd name="T1" fmla="*/ 11 h 29"/>
                <a:gd name="T2" fmla="*/ 21 w 31"/>
                <a:gd name="T3" fmla="*/ 8 h 29"/>
                <a:gd name="T4" fmla="*/ 21 w 31"/>
                <a:gd name="T5" fmla="*/ 4 h 29"/>
                <a:gd name="T6" fmla="*/ 18 w 31"/>
                <a:gd name="T7" fmla="*/ 1 h 29"/>
                <a:gd name="T8" fmla="*/ 14 w 31"/>
                <a:gd name="T9" fmla="*/ 1 h 29"/>
                <a:gd name="T10" fmla="*/ 1 w 31"/>
                <a:gd name="T11" fmla="*/ 14 h 29"/>
                <a:gd name="T12" fmla="*/ 1 w 31"/>
                <a:gd name="T13" fmla="*/ 18 h 29"/>
                <a:gd name="T14" fmla="*/ 4 w 31"/>
                <a:gd name="T15" fmla="*/ 21 h 29"/>
                <a:gd name="T16" fmla="*/ 8 w 31"/>
                <a:gd name="T17" fmla="*/ 21 h 29"/>
                <a:gd name="T18" fmla="*/ 11 w 31"/>
                <a:gd name="T19" fmla="*/ 18 h 29"/>
                <a:gd name="T20" fmla="*/ 12 w 31"/>
                <a:gd name="T21" fmla="*/ 19 h 29"/>
                <a:gd name="T22" fmla="*/ 22 w 31"/>
                <a:gd name="T23" fmla="*/ 29 h 29"/>
                <a:gd name="T24" fmla="*/ 31 w 31"/>
                <a:gd name="T25" fmla="*/ 24 h 29"/>
                <a:gd name="T26" fmla="*/ 19 w 31"/>
                <a:gd name="T27" fmla="*/ 11 h 29"/>
                <a:gd name="T28" fmla="*/ 18 w 31"/>
                <a:gd name="T2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29">
                  <a:moveTo>
                    <a:pt x="18" y="11"/>
                  </a:moveTo>
                  <a:cubicBezTo>
                    <a:pt x="21" y="8"/>
                    <a:pt x="21" y="8"/>
                    <a:pt x="21" y="8"/>
                  </a:cubicBezTo>
                  <a:cubicBezTo>
                    <a:pt x="22" y="7"/>
                    <a:pt x="22" y="5"/>
                    <a:pt x="21" y="4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7" y="0"/>
                    <a:pt x="15" y="0"/>
                    <a:pt x="14" y="1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5"/>
                    <a:pt x="0" y="17"/>
                    <a:pt x="1" y="18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5" y="22"/>
                    <a:pt x="7" y="22"/>
                    <a:pt x="8" y="2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19" y="11"/>
                    <a:pt x="19" y="11"/>
                    <a:pt x="19" y="11"/>
                  </a:cubicBezTo>
                  <a:lnTo>
                    <a:pt x="18" y="1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6" name="Freeform 208"/>
            <p:cNvSpPr/>
            <p:nvPr/>
          </p:nvSpPr>
          <p:spPr bwMode="auto">
            <a:xfrm>
              <a:off x="7148913" y="1349795"/>
              <a:ext cx="26593" cy="25136"/>
            </a:xfrm>
            <a:custGeom>
              <a:avLst/>
              <a:gdLst>
                <a:gd name="T0" fmla="*/ 30 w 31"/>
                <a:gd name="T1" fmla="*/ 14 h 29"/>
                <a:gd name="T2" fmla="*/ 17 w 31"/>
                <a:gd name="T3" fmla="*/ 1 h 29"/>
                <a:gd name="T4" fmla="*/ 13 w 31"/>
                <a:gd name="T5" fmla="*/ 1 h 29"/>
                <a:gd name="T6" fmla="*/ 10 w 31"/>
                <a:gd name="T7" fmla="*/ 4 h 29"/>
                <a:gd name="T8" fmla="*/ 10 w 31"/>
                <a:gd name="T9" fmla="*/ 8 h 29"/>
                <a:gd name="T10" fmla="*/ 13 w 31"/>
                <a:gd name="T11" fmla="*/ 11 h 29"/>
                <a:gd name="T12" fmla="*/ 12 w 31"/>
                <a:gd name="T13" fmla="*/ 11 h 29"/>
                <a:gd name="T14" fmla="*/ 0 w 31"/>
                <a:gd name="T15" fmla="*/ 24 h 29"/>
                <a:gd name="T16" fmla="*/ 9 w 31"/>
                <a:gd name="T17" fmla="*/ 29 h 29"/>
                <a:gd name="T18" fmla="*/ 20 w 31"/>
                <a:gd name="T19" fmla="*/ 19 h 29"/>
                <a:gd name="T20" fmla="*/ 20 w 31"/>
                <a:gd name="T21" fmla="*/ 18 h 29"/>
                <a:gd name="T22" fmla="*/ 23 w 31"/>
                <a:gd name="T23" fmla="*/ 21 h 29"/>
                <a:gd name="T24" fmla="*/ 27 w 31"/>
                <a:gd name="T25" fmla="*/ 21 h 29"/>
                <a:gd name="T26" fmla="*/ 30 w 31"/>
                <a:gd name="T27" fmla="*/ 18 h 29"/>
                <a:gd name="T28" fmla="*/ 30 w 31"/>
                <a:gd name="T29" fmla="*/ 1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29">
                  <a:moveTo>
                    <a:pt x="30" y="14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6" y="0"/>
                    <a:pt x="14" y="0"/>
                    <a:pt x="13" y="1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9" y="5"/>
                    <a:pt x="9" y="7"/>
                    <a:pt x="10" y="8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4" y="22"/>
                    <a:pt x="26" y="22"/>
                    <a:pt x="27" y="21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1" y="17"/>
                    <a:pt x="31" y="15"/>
                    <a:pt x="30" y="1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7" name="Freeform 209"/>
            <p:cNvSpPr/>
            <p:nvPr/>
          </p:nvSpPr>
          <p:spPr bwMode="auto">
            <a:xfrm>
              <a:off x="7109206" y="1350888"/>
              <a:ext cx="11293" cy="12750"/>
            </a:xfrm>
            <a:custGeom>
              <a:avLst/>
              <a:gdLst>
                <a:gd name="T0" fmla="*/ 7 w 13"/>
                <a:gd name="T1" fmla="*/ 0 h 15"/>
                <a:gd name="T2" fmla="*/ 0 w 13"/>
                <a:gd name="T3" fmla="*/ 7 h 15"/>
                <a:gd name="T4" fmla="*/ 0 w 13"/>
                <a:gd name="T5" fmla="*/ 15 h 15"/>
                <a:gd name="T6" fmla="*/ 13 w 13"/>
                <a:gd name="T7" fmla="*/ 15 h 15"/>
                <a:gd name="T8" fmla="*/ 13 w 13"/>
                <a:gd name="T9" fmla="*/ 7 h 15"/>
                <a:gd name="T10" fmla="*/ 7 w 13"/>
                <a:gd name="T11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5">
                  <a:moveTo>
                    <a:pt x="7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3"/>
                    <a:pt x="10" y="0"/>
                    <a:pt x="7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8" name="Freeform 210"/>
            <p:cNvSpPr>
              <a:spLocks noEditPoints="1"/>
            </p:cNvSpPr>
            <p:nvPr/>
          </p:nvSpPr>
          <p:spPr bwMode="auto">
            <a:xfrm>
              <a:off x="7041814" y="1359267"/>
              <a:ext cx="146442" cy="146442"/>
            </a:xfrm>
            <a:custGeom>
              <a:avLst/>
              <a:gdLst>
                <a:gd name="T0" fmla="*/ 85 w 170"/>
                <a:gd name="T1" fmla="*/ 0 h 170"/>
                <a:gd name="T2" fmla="*/ 0 w 170"/>
                <a:gd name="T3" fmla="*/ 85 h 170"/>
                <a:gd name="T4" fmla="*/ 85 w 170"/>
                <a:gd name="T5" fmla="*/ 170 h 170"/>
                <a:gd name="T6" fmla="*/ 170 w 170"/>
                <a:gd name="T7" fmla="*/ 85 h 170"/>
                <a:gd name="T8" fmla="*/ 85 w 170"/>
                <a:gd name="T9" fmla="*/ 0 h 170"/>
                <a:gd name="T10" fmla="*/ 85 w 170"/>
                <a:gd name="T11" fmla="*/ 160 h 170"/>
                <a:gd name="T12" fmla="*/ 10 w 170"/>
                <a:gd name="T13" fmla="*/ 85 h 170"/>
                <a:gd name="T14" fmla="*/ 85 w 170"/>
                <a:gd name="T15" fmla="*/ 10 h 170"/>
                <a:gd name="T16" fmla="*/ 159 w 170"/>
                <a:gd name="T17" fmla="*/ 85 h 170"/>
                <a:gd name="T18" fmla="*/ 85 w 170"/>
                <a:gd name="T19" fmla="*/ 16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0" h="170">
                  <a:moveTo>
                    <a:pt x="85" y="0"/>
                  </a:moveTo>
                  <a:cubicBezTo>
                    <a:pt x="38" y="0"/>
                    <a:pt x="0" y="38"/>
                    <a:pt x="0" y="85"/>
                  </a:cubicBezTo>
                  <a:cubicBezTo>
                    <a:pt x="0" y="132"/>
                    <a:pt x="38" y="170"/>
                    <a:pt x="85" y="170"/>
                  </a:cubicBezTo>
                  <a:cubicBezTo>
                    <a:pt x="131" y="170"/>
                    <a:pt x="170" y="132"/>
                    <a:pt x="170" y="85"/>
                  </a:cubicBezTo>
                  <a:cubicBezTo>
                    <a:pt x="170" y="38"/>
                    <a:pt x="131" y="0"/>
                    <a:pt x="85" y="0"/>
                  </a:cubicBezTo>
                  <a:close/>
                  <a:moveTo>
                    <a:pt x="85" y="160"/>
                  </a:moveTo>
                  <a:cubicBezTo>
                    <a:pt x="43" y="160"/>
                    <a:pt x="10" y="126"/>
                    <a:pt x="10" y="85"/>
                  </a:cubicBezTo>
                  <a:cubicBezTo>
                    <a:pt x="10" y="44"/>
                    <a:pt x="43" y="10"/>
                    <a:pt x="85" y="10"/>
                  </a:cubicBezTo>
                  <a:cubicBezTo>
                    <a:pt x="126" y="10"/>
                    <a:pt x="159" y="44"/>
                    <a:pt x="159" y="85"/>
                  </a:cubicBezTo>
                  <a:cubicBezTo>
                    <a:pt x="159" y="126"/>
                    <a:pt x="126" y="160"/>
                    <a:pt x="85" y="16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9" name="Freeform 211"/>
            <p:cNvSpPr/>
            <p:nvPr/>
          </p:nvSpPr>
          <p:spPr bwMode="auto">
            <a:xfrm>
              <a:off x="7112485" y="1384402"/>
              <a:ext cx="4371" cy="46264"/>
            </a:xfrm>
            <a:custGeom>
              <a:avLst/>
              <a:gdLst>
                <a:gd name="T0" fmla="*/ 3 w 5"/>
                <a:gd name="T1" fmla="*/ 0 h 54"/>
                <a:gd name="T2" fmla="*/ 0 w 5"/>
                <a:gd name="T3" fmla="*/ 2 h 54"/>
                <a:gd name="T4" fmla="*/ 0 w 5"/>
                <a:gd name="T5" fmla="*/ 52 h 54"/>
                <a:gd name="T6" fmla="*/ 3 w 5"/>
                <a:gd name="T7" fmla="*/ 54 h 54"/>
                <a:gd name="T8" fmla="*/ 5 w 5"/>
                <a:gd name="T9" fmla="*/ 52 h 54"/>
                <a:gd name="T10" fmla="*/ 5 w 5"/>
                <a:gd name="T11" fmla="*/ 2 h 54"/>
                <a:gd name="T12" fmla="*/ 3 w 5"/>
                <a:gd name="T13" fmla="*/ 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54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3"/>
                    <a:pt x="1" y="54"/>
                    <a:pt x="3" y="54"/>
                  </a:cubicBezTo>
                  <a:cubicBezTo>
                    <a:pt x="4" y="54"/>
                    <a:pt x="5" y="53"/>
                    <a:pt x="5" y="5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0" name="Oval 212"/>
            <p:cNvSpPr>
              <a:spLocks noChangeArrowheads="1"/>
            </p:cNvSpPr>
            <p:nvPr/>
          </p:nvSpPr>
          <p:spPr bwMode="auto">
            <a:xfrm>
              <a:off x="7104835" y="1422288"/>
              <a:ext cx="19671" cy="18943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1" name="Freeform 213"/>
            <p:cNvSpPr>
              <a:spLocks noEditPoints="1"/>
            </p:cNvSpPr>
            <p:nvPr/>
          </p:nvSpPr>
          <p:spPr bwMode="auto">
            <a:xfrm>
              <a:off x="6780986" y="1496238"/>
              <a:ext cx="108557" cy="18214"/>
            </a:xfrm>
            <a:custGeom>
              <a:avLst/>
              <a:gdLst>
                <a:gd name="T0" fmla="*/ 2 w 126"/>
                <a:gd name="T1" fmla="*/ 12 h 21"/>
                <a:gd name="T2" fmla="*/ 3 w 126"/>
                <a:gd name="T3" fmla="*/ 20 h 21"/>
                <a:gd name="T4" fmla="*/ 7 w 126"/>
                <a:gd name="T5" fmla="*/ 21 h 21"/>
                <a:gd name="T6" fmla="*/ 12 w 126"/>
                <a:gd name="T7" fmla="*/ 19 h 21"/>
                <a:gd name="T8" fmla="*/ 20 w 126"/>
                <a:gd name="T9" fmla="*/ 6 h 21"/>
                <a:gd name="T10" fmla="*/ 10 w 126"/>
                <a:gd name="T11" fmla="*/ 0 h 21"/>
                <a:gd name="T12" fmla="*/ 2 w 126"/>
                <a:gd name="T13" fmla="*/ 12 h 21"/>
                <a:gd name="T14" fmla="*/ 124 w 126"/>
                <a:gd name="T15" fmla="*/ 12 h 21"/>
                <a:gd name="T16" fmla="*/ 116 w 126"/>
                <a:gd name="T17" fmla="*/ 0 h 21"/>
                <a:gd name="T18" fmla="*/ 106 w 126"/>
                <a:gd name="T19" fmla="*/ 6 h 21"/>
                <a:gd name="T20" fmla="*/ 114 w 126"/>
                <a:gd name="T21" fmla="*/ 19 h 21"/>
                <a:gd name="T22" fmla="*/ 119 w 126"/>
                <a:gd name="T23" fmla="*/ 21 h 21"/>
                <a:gd name="T24" fmla="*/ 123 w 126"/>
                <a:gd name="T25" fmla="*/ 20 h 21"/>
                <a:gd name="T26" fmla="*/ 124 w 126"/>
                <a:gd name="T27" fmla="*/ 1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26" h="21">
                  <a:moveTo>
                    <a:pt x="2" y="12"/>
                  </a:moveTo>
                  <a:cubicBezTo>
                    <a:pt x="0" y="15"/>
                    <a:pt x="1" y="18"/>
                    <a:pt x="3" y="20"/>
                  </a:cubicBezTo>
                  <a:cubicBezTo>
                    <a:pt x="4" y="21"/>
                    <a:pt x="6" y="21"/>
                    <a:pt x="7" y="21"/>
                  </a:cubicBezTo>
                  <a:cubicBezTo>
                    <a:pt x="9" y="21"/>
                    <a:pt x="11" y="20"/>
                    <a:pt x="12" y="19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6" y="5"/>
                    <a:pt x="13" y="2"/>
                    <a:pt x="10" y="0"/>
                  </a:cubicBezTo>
                  <a:lnTo>
                    <a:pt x="2" y="12"/>
                  </a:lnTo>
                  <a:close/>
                  <a:moveTo>
                    <a:pt x="124" y="12"/>
                  </a:moveTo>
                  <a:cubicBezTo>
                    <a:pt x="116" y="0"/>
                    <a:pt x="116" y="0"/>
                    <a:pt x="116" y="0"/>
                  </a:cubicBezTo>
                  <a:cubicBezTo>
                    <a:pt x="113" y="2"/>
                    <a:pt x="109" y="5"/>
                    <a:pt x="106" y="6"/>
                  </a:cubicBezTo>
                  <a:cubicBezTo>
                    <a:pt x="114" y="19"/>
                    <a:pt x="114" y="19"/>
                    <a:pt x="114" y="19"/>
                  </a:cubicBezTo>
                  <a:cubicBezTo>
                    <a:pt x="115" y="20"/>
                    <a:pt x="117" y="21"/>
                    <a:pt x="119" y="21"/>
                  </a:cubicBezTo>
                  <a:cubicBezTo>
                    <a:pt x="120" y="21"/>
                    <a:pt x="121" y="21"/>
                    <a:pt x="123" y="20"/>
                  </a:cubicBezTo>
                  <a:cubicBezTo>
                    <a:pt x="125" y="18"/>
                    <a:pt x="126" y="15"/>
                    <a:pt x="124" y="1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2" name="Freeform 214"/>
            <p:cNvSpPr>
              <a:spLocks noEditPoints="1"/>
            </p:cNvSpPr>
            <p:nvPr/>
          </p:nvSpPr>
          <p:spPr bwMode="auto">
            <a:xfrm>
              <a:off x="6762043" y="1358538"/>
              <a:ext cx="146442" cy="146442"/>
            </a:xfrm>
            <a:custGeom>
              <a:avLst/>
              <a:gdLst>
                <a:gd name="T0" fmla="*/ 85 w 170"/>
                <a:gd name="T1" fmla="*/ 0 h 170"/>
                <a:gd name="T2" fmla="*/ 0 w 170"/>
                <a:gd name="T3" fmla="*/ 85 h 170"/>
                <a:gd name="T4" fmla="*/ 85 w 170"/>
                <a:gd name="T5" fmla="*/ 170 h 170"/>
                <a:gd name="T6" fmla="*/ 170 w 170"/>
                <a:gd name="T7" fmla="*/ 85 h 170"/>
                <a:gd name="T8" fmla="*/ 85 w 170"/>
                <a:gd name="T9" fmla="*/ 0 h 170"/>
                <a:gd name="T10" fmla="*/ 85 w 170"/>
                <a:gd name="T11" fmla="*/ 160 h 170"/>
                <a:gd name="T12" fmla="*/ 10 w 170"/>
                <a:gd name="T13" fmla="*/ 85 h 170"/>
                <a:gd name="T14" fmla="*/ 85 w 170"/>
                <a:gd name="T15" fmla="*/ 10 h 170"/>
                <a:gd name="T16" fmla="*/ 160 w 170"/>
                <a:gd name="T17" fmla="*/ 85 h 170"/>
                <a:gd name="T18" fmla="*/ 85 w 170"/>
                <a:gd name="T19" fmla="*/ 160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0" h="170">
                  <a:moveTo>
                    <a:pt x="85" y="0"/>
                  </a:moveTo>
                  <a:cubicBezTo>
                    <a:pt x="38" y="0"/>
                    <a:pt x="0" y="38"/>
                    <a:pt x="0" y="85"/>
                  </a:cubicBezTo>
                  <a:cubicBezTo>
                    <a:pt x="0" y="132"/>
                    <a:pt x="38" y="170"/>
                    <a:pt x="85" y="170"/>
                  </a:cubicBezTo>
                  <a:cubicBezTo>
                    <a:pt x="132" y="170"/>
                    <a:pt x="170" y="132"/>
                    <a:pt x="170" y="85"/>
                  </a:cubicBezTo>
                  <a:cubicBezTo>
                    <a:pt x="170" y="38"/>
                    <a:pt x="132" y="0"/>
                    <a:pt x="85" y="0"/>
                  </a:cubicBezTo>
                  <a:close/>
                  <a:moveTo>
                    <a:pt x="85" y="160"/>
                  </a:moveTo>
                  <a:cubicBezTo>
                    <a:pt x="44" y="160"/>
                    <a:pt x="10" y="127"/>
                    <a:pt x="10" y="85"/>
                  </a:cubicBezTo>
                  <a:cubicBezTo>
                    <a:pt x="10" y="44"/>
                    <a:pt x="44" y="10"/>
                    <a:pt x="85" y="10"/>
                  </a:cubicBezTo>
                  <a:cubicBezTo>
                    <a:pt x="126" y="10"/>
                    <a:pt x="160" y="44"/>
                    <a:pt x="160" y="85"/>
                  </a:cubicBezTo>
                  <a:cubicBezTo>
                    <a:pt x="160" y="127"/>
                    <a:pt x="126" y="160"/>
                    <a:pt x="85" y="16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3" name="Freeform 215"/>
            <p:cNvSpPr/>
            <p:nvPr/>
          </p:nvSpPr>
          <p:spPr bwMode="auto">
            <a:xfrm>
              <a:off x="6841457" y="1429938"/>
              <a:ext cx="28414" cy="3279"/>
            </a:xfrm>
            <a:custGeom>
              <a:avLst/>
              <a:gdLst>
                <a:gd name="T0" fmla="*/ 30 w 33"/>
                <a:gd name="T1" fmla="*/ 0 h 4"/>
                <a:gd name="T2" fmla="*/ 3 w 33"/>
                <a:gd name="T3" fmla="*/ 0 h 4"/>
                <a:gd name="T4" fmla="*/ 0 w 33"/>
                <a:gd name="T5" fmla="*/ 2 h 4"/>
                <a:gd name="T6" fmla="*/ 3 w 33"/>
                <a:gd name="T7" fmla="*/ 4 h 4"/>
                <a:gd name="T8" fmla="*/ 30 w 33"/>
                <a:gd name="T9" fmla="*/ 4 h 4"/>
                <a:gd name="T10" fmla="*/ 33 w 33"/>
                <a:gd name="T11" fmla="*/ 2 h 4"/>
                <a:gd name="T12" fmla="*/ 30 w 33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4">
                  <a:moveTo>
                    <a:pt x="30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3"/>
                    <a:pt x="1" y="4"/>
                    <a:pt x="3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2" y="4"/>
                    <a:pt x="33" y="3"/>
                    <a:pt x="33" y="2"/>
                  </a:cubicBezTo>
                  <a:cubicBezTo>
                    <a:pt x="33" y="1"/>
                    <a:pt x="32" y="0"/>
                    <a:pt x="3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4" name="Freeform 216"/>
            <p:cNvSpPr/>
            <p:nvPr/>
          </p:nvSpPr>
          <p:spPr bwMode="auto">
            <a:xfrm>
              <a:off x="6833443" y="1384402"/>
              <a:ext cx="3643" cy="45536"/>
            </a:xfrm>
            <a:custGeom>
              <a:avLst/>
              <a:gdLst>
                <a:gd name="T0" fmla="*/ 2 w 4"/>
                <a:gd name="T1" fmla="*/ 0 h 53"/>
                <a:gd name="T2" fmla="*/ 0 w 4"/>
                <a:gd name="T3" fmla="*/ 2 h 53"/>
                <a:gd name="T4" fmla="*/ 0 w 4"/>
                <a:gd name="T5" fmla="*/ 51 h 53"/>
                <a:gd name="T6" fmla="*/ 2 w 4"/>
                <a:gd name="T7" fmla="*/ 53 h 53"/>
                <a:gd name="T8" fmla="*/ 4 w 4"/>
                <a:gd name="T9" fmla="*/ 51 h 53"/>
                <a:gd name="T10" fmla="*/ 4 w 4"/>
                <a:gd name="T11" fmla="*/ 2 h 53"/>
                <a:gd name="T12" fmla="*/ 2 w 4"/>
                <a:gd name="T13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53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2"/>
                    <a:pt x="1" y="53"/>
                    <a:pt x="2" y="53"/>
                  </a:cubicBezTo>
                  <a:cubicBezTo>
                    <a:pt x="3" y="53"/>
                    <a:pt x="4" y="52"/>
                    <a:pt x="4" y="5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5" name="Oval 217"/>
            <p:cNvSpPr>
              <a:spLocks noChangeArrowheads="1"/>
            </p:cNvSpPr>
            <p:nvPr/>
          </p:nvSpPr>
          <p:spPr bwMode="auto">
            <a:xfrm>
              <a:off x="6825793" y="1421195"/>
              <a:ext cx="18943" cy="18943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6" name="Rectangle 218"/>
            <p:cNvSpPr>
              <a:spLocks noChangeArrowheads="1"/>
            </p:cNvSpPr>
            <p:nvPr/>
          </p:nvSpPr>
          <p:spPr bwMode="auto">
            <a:xfrm>
              <a:off x="6833443" y="1367281"/>
              <a:ext cx="3643" cy="10929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7" name="Rectangle 219"/>
            <p:cNvSpPr>
              <a:spLocks noChangeArrowheads="1"/>
            </p:cNvSpPr>
            <p:nvPr/>
          </p:nvSpPr>
          <p:spPr bwMode="auto">
            <a:xfrm>
              <a:off x="6833443" y="1484945"/>
              <a:ext cx="3643" cy="11293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8" name="Rectangle 220"/>
            <p:cNvSpPr>
              <a:spLocks noChangeArrowheads="1"/>
            </p:cNvSpPr>
            <p:nvPr/>
          </p:nvSpPr>
          <p:spPr bwMode="auto">
            <a:xfrm>
              <a:off x="6830164" y="1429938"/>
              <a:ext cx="10200" cy="3279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9" name="Rectangle 221"/>
            <p:cNvSpPr>
              <a:spLocks noChangeArrowheads="1"/>
            </p:cNvSpPr>
            <p:nvPr/>
          </p:nvSpPr>
          <p:spPr bwMode="auto">
            <a:xfrm>
              <a:off x="6770786" y="1429938"/>
              <a:ext cx="10929" cy="3279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0" name="Rectangle 222"/>
            <p:cNvSpPr>
              <a:spLocks noChangeArrowheads="1"/>
            </p:cNvSpPr>
            <p:nvPr/>
          </p:nvSpPr>
          <p:spPr bwMode="auto">
            <a:xfrm>
              <a:off x="6888814" y="1429938"/>
              <a:ext cx="10929" cy="3279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1" name="Freeform 223"/>
            <p:cNvSpPr>
              <a:spLocks noEditPoints="1"/>
            </p:cNvSpPr>
            <p:nvPr/>
          </p:nvSpPr>
          <p:spPr bwMode="auto">
            <a:xfrm>
              <a:off x="6767143" y="1339595"/>
              <a:ext cx="136242" cy="38614"/>
            </a:xfrm>
            <a:custGeom>
              <a:avLst/>
              <a:gdLst>
                <a:gd name="T0" fmla="*/ 139 w 158"/>
                <a:gd name="T1" fmla="*/ 7 h 45"/>
                <a:gd name="T2" fmla="*/ 96 w 158"/>
                <a:gd name="T3" fmla="*/ 11 h 45"/>
                <a:gd name="T4" fmla="*/ 158 w 158"/>
                <a:gd name="T5" fmla="*/ 45 h 45"/>
                <a:gd name="T6" fmla="*/ 139 w 158"/>
                <a:gd name="T7" fmla="*/ 7 h 45"/>
                <a:gd name="T8" fmla="*/ 19 w 158"/>
                <a:gd name="T9" fmla="*/ 7 h 45"/>
                <a:gd name="T10" fmla="*/ 0 w 158"/>
                <a:gd name="T11" fmla="*/ 45 h 45"/>
                <a:gd name="T12" fmla="*/ 62 w 158"/>
                <a:gd name="T13" fmla="*/ 11 h 45"/>
                <a:gd name="T14" fmla="*/ 19 w 158"/>
                <a:gd name="T15" fmla="*/ 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" h="45">
                  <a:moveTo>
                    <a:pt x="139" y="7"/>
                  </a:moveTo>
                  <a:cubicBezTo>
                    <a:pt x="126" y="0"/>
                    <a:pt x="110" y="2"/>
                    <a:pt x="96" y="11"/>
                  </a:cubicBezTo>
                  <a:cubicBezTo>
                    <a:pt x="158" y="45"/>
                    <a:pt x="158" y="45"/>
                    <a:pt x="158" y="45"/>
                  </a:cubicBezTo>
                  <a:cubicBezTo>
                    <a:pt x="158" y="29"/>
                    <a:pt x="151" y="14"/>
                    <a:pt x="139" y="7"/>
                  </a:cubicBezTo>
                  <a:close/>
                  <a:moveTo>
                    <a:pt x="19" y="7"/>
                  </a:moveTo>
                  <a:cubicBezTo>
                    <a:pt x="7" y="14"/>
                    <a:pt x="0" y="29"/>
                    <a:pt x="0" y="45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48" y="2"/>
                    <a:pt x="32" y="0"/>
                    <a:pt x="19" y="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2" name="Freeform 224"/>
            <p:cNvSpPr>
              <a:spLocks noEditPoints="1"/>
            </p:cNvSpPr>
            <p:nvPr/>
          </p:nvSpPr>
          <p:spPr bwMode="auto">
            <a:xfrm>
              <a:off x="6142760" y="-274185"/>
              <a:ext cx="207642" cy="134057"/>
            </a:xfrm>
            <a:custGeom>
              <a:avLst/>
              <a:gdLst>
                <a:gd name="T0" fmla="*/ 211 w 241"/>
                <a:gd name="T1" fmla="*/ 64 h 156"/>
                <a:gd name="T2" fmla="*/ 211 w 241"/>
                <a:gd name="T3" fmla="*/ 60 h 156"/>
                <a:gd name="T4" fmla="*/ 152 w 241"/>
                <a:gd name="T5" fmla="*/ 0 h 156"/>
                <a:gd name="T6" fmla="*/ 101 w 241"/>
                <a:gd name="T7" fmla="*/ 30 h 156"/>
                <a:gd name="T8" fmla="*/ 73 w 241"/>
                <a:gd name="T9" fmla="*/ 20 h 156"/>
                <a:gd name="T10" fmla="*/ 29 w 241"/>
                <a:gd name="T11" fmla="*/ 64 h 156"/>
                <a:gd name="T12" fmla="*/ 29 w 241"/>
                <a:gd name="T13" fmla="*/ 65 h 156"/>
                <a:gd name="T14" fmla="*/ 0 w 241"/>
                <a:gd name="T15" fmla="*/ 109 h 156"/>
                <a:gd name="T16" fmla="*/ 45 w 241"/>
                <a:gd name="T17" fmla="*/ 156 h 156"/>
                <a:gd name="T18" fmla="*/ 197 w 241"/>
                <a:gd name="T19" fmla="*/ 156 h 156"/>
                <a:gd name="T20" fmla="*/ 241 w 241"/>
                <a:gd name="T21" fmla="*/ 109 h 156"/>
                <a:gd name="T22" fmla="*/ 211 w 241"/>
                <a:gd name="T23" fmla="*/ 64 h 156"/>
                <a:gd name="T24" fmla="*/ 166 w 241"/>
                <a:gd name="T25" fmla="*/ 58 h 156"/>
                <a:gd name="T26" fmla="*/ 165 w 241"/>
                <a:gd name="T27" fmla="*/ 59 h 156"/>
                <a:gd name="T28" fmla="*/ 115 w 241"/>
                <a:gd name="T29" fmla="*/ 128 h 156"/>
                <a:gd name="T30" fmla="*/ 108 w 241"/>
                <a:gd name="T31" fmla="*/ 132 h 156"/>
                <a:gd name="T32" fmla="*/ 107 w 241"/>
                <a:gd name="T33" fmla="*/ 132 h 156"/>
                <a:gd name="T34" fmla="*/ 100 w 241"/>
                <a:gd name="T35" fmla="*/ 129 h 156"/>
                <a:gd name="T36" fmla="*/ 70 w 241"/>
                <a:gd name="T37" fmla="*/ 102 h 156"/>
                <a:gd name="T38" fmla="*/ 69 w 241"/>
                <a:gd name="T39" fmla="*/ 92 h 156"/>
                <a:gd name="T40" fmla="*/ 79 w 241"/>
                <a:gd name="T41" fmla="*/ 92 h 156"/>
                <a:gd name="T42" fmla="*/ 106 w 241"/>
                <a:gd name="T43" fmla="*/ 116 h 156"/>
                <a:gd name="T44" fmla="*/ 154 w 241"/>
                <a:gd name="T45" fmla="*/ 51 h 156"/>
                <a:gd name="T46" fmla="*/ 154 w 241"/>
                <a:gd name="T47" fmla="*/ 50 h 156"/>
                <a:gd name="T48" fmla="*/ 164 w 241"/>
                <a:gd name="T49" fmla="*/ 49 h 156"/>
                <a:gd name="T50" fmla="*/ 166 w 241"/>
                <a:gd name="T51" fmla="*/ 58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41" h="156">
                  <a:moveTo>
                    <a:pt x="211" y="64"/>
                  </a:moveTo>
                  <a:cubicBezTo>
                    <a:pt x="211" y="63"/>
                    <a:pt x="211" y="61"/>
                    <a:pt x="211" y="60"/>
                  </a:cubicBezTo>
                  <a:cubicBezTo>
                    <a:pt x="211" y="27"/>
                    <a:pt x="185" y="0"/>
                    <a:pt x="152" y="0"/>
                  </a:cubicBezTo>
                  <a:cubicBezTo>
                    <a:pt x="130" y="0"/>
                    <a:pt x="111" y="13"/>
                    <a:pt x="101" y="30"/>
                  </a:cubicBezTo>
                  <a:cubicBezTo>
                    <a:pt x="93" y="24"/>
                    <a:pt x="84" y="20"/>
                    <a:pt x="73" y="20"/>
                  </a:cubicBezTo>
                  <a:cubicBezTo>
                    <a:pt x="48" y="20"/>
                    <a:pt x="29" y="40"/>
                    <a:pt x="29" y="64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12" y="72"/>
                    <a:pt x="0" y="89"/>
                    <a:pt x="0" y="109"/>
                  </a:cubicBezTo>
                  <a:cubicBezTo>
                    <a:pt x="0" y="135"/>
                    <a:pt x="20" y="156"/>
                    <a:pt x="45" y="156"/>
                  </a:cubicBezTo>
                  <a:cubicBezTo>
                    <a:pt x="197" y="156"/>
                    <a:pt x="197" y="156"/>
                    <a:pt x="197" y="156"/>
                  </a:cubicBezTo>
                  <a:cubicBezTo>
                    <a:pt x="221" y="156"/>
                    <a:pt x="241" y="135"/>
                    <a:pt x="241" y="109"/>
                  </a:cubicBezTo>
                  <a:cubicBezTo>
                    <a:pt x="241" y="88"/>
                    <a:pt x="229" y="71"/>
                    <a:pt x="211" y="64"/>
                  </a:cubicBezTo>
                  <a:close/>
                  <a:moveTo>
                    <a:pt x="166" y="58"/>
                  </a:moveTo>
                  <a:cubicBezTo>
                    <a:pt x="165" y="59"/>
                    <a:pt x="165" y="59"/>
                    <a:pt x="165" y="59"/>
                  </a:cubicBezTo>
                  <a:cubicBezTo>
                    <a:pt x="115" y="128"/>
                    <a:pt x="115" y="128"/>
                    <a:pt x="115" y="128"/>
                  </a:cubicBezTo>
                  <a:cubicBezTo>
                    <a:pt x="113" y="130"/>
                    <a:pt x="110" y="132"/>
                    <a:pt x="108" y="132"/>
                  </a:cubicBezTo>
                  <a:cubicBezTo>
                    <a:pt x="107" y="132"/>
                    <a:pt x="107" y="132"/>
                    <a:pt x="107" y="132"/>
                  </a:cubicBezTo>
                  <a:cubicBezTo>
                    <a:pt x="104" y="132"/>
                    <a:pt x="102" y="131"/>
                    <a:pt x="100" y="129"/>
                  </a:cubicBezTo>
                  <a:cubicBezTo>
                    <a:pt x="70" y="102"/>
                    <a:pt x="70" y="102"/>
                    <a:pt x="70" y="102"/>
                  </a:cubicBezTo>
                  <a:cubicBezTo>
                    <a:pt x="67" y="99"/>
                    <a:pt x="67" y="95"/>
                    <a:pt x="69" y="92"/>
                  </a:cubicBezTo>
                  <a:cubicBezTo>
                    <a:pt x="72" y="89"/>
                    <a:pt x="76" y="89"/>
                    <a:pt x="79" y="92"/>
                  </a:cubicBezTo>
                  <a:cubicBezTo>
                    <a:pt x="106" y="116"/>
                    <a:pt x="106" y="116"/>
                    <a:pt x="106" y="116"/>
                  </a:cubicBezTo>
                  <a:cubicBezTo>
                    <a:pt x="154" y="51"/>
                    <a:pt x="154" y="51"/>
                    <a:pt x="154" y="51"/>
                  </a:cubicBezTo>
                  <a:cubicBezTo>
                    <a:pt x="154" y="50"/>
                    <a:pt x="154" y="50"/>
                    <a:pt x="154" y="50"/>
                  </a:cubicBezTo>
                  <a:cubicBezTo>
                    <a:pt x="157" y="47"/>
                    <a:pt x="161" y="47"/>
                    <a:pt x="164" y="49"/>
                  </a:cubicBezTo>
                  <a:cubicBezTo>
                    <a:pt x="167" y="51"/>
                    <a:pt x="167" y="55"/>
                    <a:pt x="166" y="5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3" name="Freeform 225"/>
            <p:cNvSpPr>
              <a:spLocks noEditPoints="1"/>
            </p:cNvSpPr>
            <p:nvPr/>
          </p:nvSpPr>
          <p:spPr bwMode="auto">
            <a:xfrm>
              <a:off x="5859346" y="-274185"/>
              <a:ext cx="207642" cy="134057"/>
            </a:xfrm>
            <a:custGeom>
              <a:avLst/>
              <a:gdLst>
                <a:gd name="T0" fmla="*/ 211 w 241"/>
                <a:gd name="T1" fmla="*/ 64 h 156"/>
                <a:gd name="T2" fmla="*/ 211 w 241"/>
                <a:gd name="T3" fmla="*/ 60 h 156"/>
                <a:gd name="T4" fmla="*/ 152 w 241"/>
                <a:gd name="T5" fmla="*/ 0 h 156"/>
                <a:gd name="T6" fmla="*/ 101 w 241"/>
                <a:gd name="T7" fmla="*/ 30 h 156"/>
                <a:gd name="T8" fmla="*/ 73 w 241"/>
                <a:gd name="T9" fmla="*/ 20 h 156"/>
                <a:gd name="T10" fmla="*/ 29 w 241"/>
                <a:gd name="T11" fmla="*/ 64 h 156"/>
                <a:gd name="T12" fmla="*/ 29 w 241"/>
                <a:gd name="T13" fmla="*/ 65 h 156"/>
                <a:gd name="T14" fmla="*/ 0 w 241"/>
                <a:gd name="T15" fmla="*/ 109 h 156"/>
                <a:gd name="T16" fmla="*/ 45 w 241"/>
                <a:gd name="T17" fmla="*/ 156 h 156"/>
                <a:gd name="T18" fmla="*/ 197 w 241"/>
                <a:gd name="T19" fmla="*/ 156 h 156"/>
                <a:gd name="T20" fmla="*/ 241 w 241"/>
                <a:gd name="T21" fmla="*/ 109 h 156"/>
                <a:gd name="T22" fmla="*/ 211 w 241"/>
                <a:gd name="T23" fmla="*/ 64 h 156"/>
                <a:gd name="T24" fmla="*/ 159 w 241"/>
                <a:gd name="T25" fmla="*/ 106 h 156"/>
                <a:gd name="T26" fmla="*/ 126 w 241"/>
                <a:gd name="T27" fmla="*/ 138 h 156"/>
                <a:gd name="T28" fmla="*/ 121 w 241"/>
                <a:gd name="T29" fmla="*/ 140 h 156"/>
                <a:gd name="T30" fmla="*/ 115 w 241"/>
                <a:gd name="T31" fmla="*/ 138 h 156"/>
                <a:gd name="T32" fmla="*/ 82 w 241"/>
                <a:gd name="T33" fmla="*/ 106 h 156"/>
                <a:gd name="T34" fmla="*/ 82 w 241"/>
                <a:gd name="T35" fmla="*/ 95 h 156"/>
                <a:gd name="T36" fmla="*/ 93 w 241"/>
                <a:gd name="T37" fmla="*/ 95 h 156"/>
                <a:gd name="T38" fmla="*/ 113 w 241"/>
                <a:gd name="T39" fmla="*/ 114 h 156"/>
                <a:gd name="T40" fmla="*/ 113 w 241"/>
                <a:gd name="T41" fmla="*/ 57 h 156"/>
                <a:gd name="T42" fmla="*/ 121 w 241"/>
                <a:gd name="T43" fmla="*/ 49 h 156"/>
                <a:gd name="T44" fmla="*/ 128 w 241"/>
                <a:gd name="T45" fmla="*/ 57 h 156"/>
                <a:gd name="T46" fmla="*/ 128 w 241"/>
                <a:gd name="T47" fmla="*/ 114 h 156"/>
                <a:gd name="T48" fmla="*/ 148 w 241"/>
                <a:gd name="T49" fmla="*/ 95 h 156"/>
                <a:gd name="T50" fmla="*/ 159 w 241"/>
                <a:gd name="T51" fmla="*/ 95 h 156"/>
                <a:gd name="T52" fmla="*/ 159 w 241"/>
                <a:gd name="T53" fmla="*/ 10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1" h="156">
                  <a:moveTo>
                    <a:pt x="211" y="64"/>
                  </a:moveTo>
                  <a:cubicBezTo>
                    <a:pt x="211" y="63"/>
                    <a:pt x="211" y="61"/>
                    <a:pt x="211" y="60"/>
                  </a:cubicBezTo>
                  <a:cubicBezTo>
                    <a:pt x="211" y="27"/>
                    <a:pt x="185" y="0"/>
                    <a:pt x="152" y="0"/>
                  </a:cubicBezTo>
                  <a:cubicBezTo>
                    <a:pt x="130" y="0"/>
                    <a:pt x="111" y="13"/>
                    <a:pt x="101" y="30"/>
                  </a:cubicBezTo>
                  <a:cubicBezTo>
                    <a:pt x="93" y="24"/>
                    <a:pt x="83" y="20"/>
                    <a:pt x="73" y="20"/>
                  </a:cubicBezTo>
                  <a:cubicBezTo>
                    <a:pt x="48" y="20"/>
                    <a:pt x="29" y="40"/>
                    <a:pt x="29" y="64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12" y="72"/>
                    <a:pt x="0" y="89"/>
                    <a:pt x="0" y="109"/>
                  </a:cubicBezTo>
                  <a:cubicBezTo>
                    <a:pt x="0" y="135"/>
                    <a:pt x="20" y="156"/>
                    <a:pt x="45" y="156"/>
                  </a:cubicBezTo>
                  <a:cubicBezTo>
                    <a:pt x="197" y="156"/>
                    <a:pt x="197" y="156"/>
                    <a:pt x="197" y="156"/>
                  </a:cubicBezTo>
                  <a:cubicBezTo>
                    <a:pt x="221" y="156"/>
                    <a:pt x="241" y="135"/>
                    <a:pt x="241" y="109"/>
                  </a:cubicBezTo>
                  <a:cubicBezTo>
                    <a:pt x="241" y="88"/>
                    <a:pt x="229" y="71"/>
                    <a:pt x="211" y="64"/>
                  </a:cubicBezTo>
                  <a:close/>
                  <a:moveTo>
                    <a:pt x="159" y="106"/>
                  </a:moveTo>
                  <a:cubicBezTo>
                    <a:pt x="126" y="138"/>
                    <a:pt x="126" y="138"/>
                    <a:pt x="126" y="138"/>
                  </a:cubicBezTo>
                  <a:cubicBezTo>
                    <a:pt x="125" y="140"/>
                    <a:pt x="123" y="140"/>
                    <a:pt x="121" y="140"/>
                  </a:cubicBezTo>
                  <a:cubicBezTo>
                    <a:pt x="119" y="140"/>
                    <a:pt x="117" y="140"/>
                    <a:pt x="115" y="138"/>
                  </a:cubicBezTo>
                  <a:cubicBezTo>
                    <a:pt x="82" y="106"/>
                    <a:pt x="82" y="106"/>
                    <a:pt x="82" y="106"/>
                  </a:cubicBezTo>
                  <a:cubicBezTo>
                    <a:pt x="79" y="103"/>
                    <a:pt x="79" y="98"/>
                    <a:pt x="82" y="95"/>
                  </a:cubicBezTo>
                  <a:cubicBezTo>
                    <a:pt x="85" y="92"/>
                    <a:pt x="90" y="92"/>
                    <a:pt x="93" y="95"/>
                  </a:cubicBezTo>
                  <a:cubicBezTo>
                    <a:pt x="113" y="114"/>
                    <a:pt x="113" y="114"/>
                    <a:pt x="113" y="114"/>
                  </a:cubicBezTo>
                  <a:cubicBezTo>
                    <a:pt x="113" y="57"/>
                    <a:pt x="113" y="57"/>
                    <a:pt x="113" y="57"/>
                  </a:cubicBezTo>
                  <a:cubicBezTo>
                    <a:pt x="113" y="53"/>
                    <a:pt x="116" y="49"/>
                    <a:pt x="121" y="49"/>
                  </a:cubicBezTo>
                  <a:cubicBezTo>
                    <a:pt x="125" y="49"/>
                    <a:pt x="128" y="53"/>
                    <a:pt x="128" y="57"/>
                  </a:cubicBezTo>
                  <a:cubicBezTo>
                    <a:pt x="128" y="114"/>
                    <a:pt x="128" y="114"/>
                    <a:pt x="128" y="114"/>
                  </a:cubicBezTo>
                  <a:cubicBezTo>
                    <a:pt x="148" y="95"/>
                    <a:pt x="148" y="95"/>
                    <a:pt x="148" y="95"/>
                  </a:cubicBezTo>
                  <a:cubicBezTo>
                    <a:pt x="151" y="92"/>
                    <a:pt x="156" y="92"/>
                    <a:pt x="159" y="95"/>
                  </a:cubicBezTo>
                  <a:cubicBezTo>
                    <a:pt x="162" y="98"/>
                    <a:pt x="162" y="103"/>
                    <a:pt x="159" y="10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4" name="Freeform 226"/>
            <p:cNvSpPr/>
            <p:nvPr/>
          </p:nvSpPr>
          <p:spPr bwMode="auto">
            <a:xfrm>
              <a:off x="5565733" y="-274185"/>
              <a:ext cx="207642" cy="134057"/>
            </a:xfrm>
            <a:custGeom>
              <a:avLst/>
              <a:gdLst>
                <a:gd name="T0" fmla="*/ 211 w 241"/>
                <a:gd name="T1" fmla="*/ 64 h 156"/>
                <a:gd name="T2" fmla="*/ 211 w 241"/>
                <a:gd name="T3" fmla="*/ 60 h 156"/>
                <a:gd name="T4" fmla="*/ 152 w 241"/>
                <a:gd name="T5" fmla="*/ 0 h 156"/>
                <a:gd name="T6" fmla="*/ 101 w 241"/>
                <a:gd name="T7" fmla="*/ 30 h 156"/>
                <a:gd name="T8" fmla="*/ 73 w 241"/>
                <a:gd name="T9" fmla="*/ 20 h 156"/>
                <a:gd name="T10" fmla="*/ 29 w 241"/>
                <a:gd name="T11" fmla="*/ 64 h 156"/>
                <a:gd name="T12" fmla="*/ 29 w 241"/>
                <a:gd name="T13" fmla="*/ 65 h 156"/>
                <a:gd name="T14" fmla="*/ 0 w 241"/>
                <a:gd name="T15" fmla="*/ 109 h 156"/>
                <a:gd name="T16" fmla="*/ 45 w 241"/>
                <a:gd name="T17" fmla="*/ 156 h 156"/>
                <a:gd name="T18" fmla="*/ 100 w 241"/>
                <a:gd name="T19" fmla="*/ 156 h 156"/>
                <a:gd name="T20" fmla="*/ 113 w 241"/>
                <a:gd name="T21" fmla="*/ 144 h 156"/>
                <a:gd name="T22" fmla="*/ 113 w 241"/>
                <a:gd name="T23" fmla="*/ 96 h 156"/>
                <a:gd name="T24" fmla="*/ 90 w 241"/>
                <a:gd name="T25" fmla="*/ 118 h 156"/>
                <a:gd name="T26" fmla="*/ 85 w 241"/>
                <a:gd name="T27" fmla="*/ 121 h 156"/>
                <a:gd name="T28" fmla="*/ 79 w 241"/>
                <a:gd name="T29" fmla="*/ 118 h 156"/>
                <a:gd name="T30" fmla="*/ 79 w 241"/>
                <a:gd name="T31" fmla="*/ 107 h 156"/>
                <a:gd name="T32" fmla="*/ 115 w 241"/>
                <a:gd name="T33" fmla="*/ 72 h 156"/>
                <a:gd name="T34" fmla="*/ 126 w 241"/>
                <a:gd name="T35" fmla="*/ 72 h 156"/>
                <a:gd name="T36" fmla="*/ 162 w 241"/>
                <a:gd name="T37" fmla="*/ 107 h 156"/>
                <a:gd name="T38" fmla="*/ 162 w 241"/>
                <a:gd name="T39" fmla="*/ 118 h 156"/>
                <a:gd name="T40" fmla="*/ 151 w 241"/>
                <a:gd name="T41" fmla="*/ 118 h 156"/>
                <a:gd name="T42" fmla="*/ 128 w 241"/>
                <a:gd name="T43" fmla="*/ 96 h 156"/>
                <a:gd name="T44" fmla="*/ 128 w 241"/>
                <a:gd name="T45" fmla="*/ 144 h 156"/>
                <a:gd name="T46" fmla="*/ 141 w 241"/>
                <a:gd name="T47" fmla="*/ 156 h 156"/>
                <a:gd name="T48" fmla="*/ 197 w 241"/>
                <a:gd name="T49" fmla="*/ 156 h 156"/>
                <a:gd name="T50" fmla="*/ 241 w 241"/>
                <a:gd name="T51" fmla="*/ 109 h 156"/>
                <a:gd name="T52" fmla="*/ 211 w 241"/>
                <a:gd name="T53" fmla="*/ 6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41" h="156">
                  <a:moveTo>
                    <a:pt x="211" y="64"/>
                  </a:moveTo>
                  <a:cubicBezTo>
                    <a:pt x="211" y="63"/>
                    <a:pt x="211" y="61"/>
                    <a:pt x="211" y="60"/>
                  </a:cubicBezTo>
                  <a:cubicBezTo>
                    <a:pt x="211" y="27"/>
                    <a:pt x="185" y="0"/>
                    <a:pt x="152" y="0"/>
                  </a:cubicBezTo>
                  <a:cubicBezTo>
                    <a:pt x="130" y="0"/>
                    <a:pt x="111" y="12"/>
                    <a:pt x="101" y="30"/>
                  </a:cubicBezTo>
                  <a:cubicBezTo>
                    <a:pt x="93" y="24"/>
                    <a:pt x="83" y="20"/>
                    <a:pt x="73" y="20"/>
                  </a:cubicBezTo>
                  <a:cubicBezTo>
                    <a:pt x="48" y="20"/>
                    <a:pt x="29" y="40"/>
                    <a:pt x="29" y="64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12" y="72"/>
                    <a:pt x="0" y="89"/>
                    <a:pt x="0" y="109"/>
                  </a:cubicBezTo>
                  <a:cubicBezTo>
                    <a:pt x="0" y="135"/>
                    <a:pt x="20" y="156"/>
                    <a:pt x="45" y="156"/>
                  </a:cubicBezTo>
                  <a:cubicBezTo>
                    <a:pt x="100" y="156"/>
                    <a:pt x="100" y="156"/>
                    <a:pt x="100" y="156"/>
                  </a:cubicBezTo>
                  <a:cubicBezTo>
                    <a:pt x="107" y="156"/>
                    <a:pt x="113" y="151"/>
                    <a:pt x="113" y="144"/>
                  </a:cubicBezTo>
                  <a:cubicBezTo>
                    <a:pt x="113" y="96"/>
                    <a:pt x="113" y="96"/>
                    <a:pt x="113" y="96"/>
                  </a:cubicBezTo>
                  <a:cubicBezTo>
                    <a:pt x="90" y="118"/>
                    <a:pt x="90" y="118"/>
                    <a:pt x="90" y="118"/>
                  </a:cubicBezTo>
                  <a:cubicBezTo>
                    <a:pt x="89" y="120"/>
                    <a:pt x="87" y="121"/>
                    <a:pt x="85" y="121"/>
                  </a:cubicBezTo>
                  <a:cubicBezTo>
                    <a:pt x="83" y="121"/>
                    <a:pt x="81" y="120"/>
                    <a:pt x="79" y="118"/>
                  </a:cubicBezTo>
                  <a:cubicBezTo>
                    <a:pt x="76" y="115"/>
                    <a:pt x="76" y="110"/>
                    <a:pt x="79" y="107"/>
                  </a:cubicBezTo>
                  <a:cubicBezTo>
                    <a:pt x="115" y="72"/>
                    <a:pt x="115" y="72"/>
                    <a:pt x="115" y="72"/>
                  </a:cubicBezTo>
                  <a:cubicBezTo>
                    <a:pt x="118" y="69"/>
                    <a:pt x="123" y="69"/>
                    <a:pt x="126" y="72"/>
                  </a:cubicBezTo>
                  <a:cubicBezTo>
                    <a:pt x="162" y="107"/>
                    <a:pt x="162" y="107"/>
                    <a:pt x="162" y="107"/>
                  </a:cubicBezTo>
                  <a:cubicBezTo>
                    <a:pt x="165" y="110"/>
                    <a:pt x="165" y="115"/>
                    <a:pt x="162" y="118"/>
                  </a:cubicBezTo>
                  <a:cubicBezTo>
                    <a:pt x="159" y="121"/>
                    <a:pt x="154" y="121"/>
                    <a:pt x="151" y="118"/>
                  </a:cubicBezTo>
                  <a:cubicBezTo>
                    <a:pt x="128" y="96"/>
                    <a:pt x="128" y="96"/>
                    <a:pt x="128" y="96"/>
                  </a:cubicBezTo>
                  <a:cubicBezTo>
                    <a:pt x="128" y="144"/>
                    <a:pt x="128" y="144"/>
                    <a:pt x="128" y="144"/>
                  </a:cubicBezTo>
                  <a:cubicBezTo>
                    <a:pt x="128" y="151"/>
                    <a:pt x="134" y="156"/>
                    <a:pt x="141" y="156"/>
                  </a:cubicBezTo>
                  <a:cubicBezTo>
                    <a:pt x="197" y="156"/>
                    <a:pt x="197" y="156"/>
                    <a:pt x="197" y="156"/>
                  </a:cubicBezTo>
                  <a:cubicBezTo>
                    <a:pt x="221" y="156"/>
                    <a:pt x="241" y="135"/>
                    <a:pt x="241" y="109"/>
                  </a:cubicBezTo>
                  <a:cubicBezTo>
                    <a:pt x="241" y="88"/>
                    <a:pt x="229" y="71"/>
                    <a:pt x="211" y="6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5" name="Freeform 227"/>
            <p:cNvSpPr/>
            <p:nvPr/>
          </p:nvSpPr>
          <p:spPr bwMode="auto">
            <a:xfrm>
              <a:off x="4677243" y="-274185"/>
              <a:ext cx="207278" cy="134057"/>
            </a:xfrm>
            <a:custGeom>
              <a:avLst/>
              <a:gdLst>
                <a:gd name="T0" fmla="*/ 211 w 241"/>
                <a:gd name="T1" fmla="*/ 64 h 156"/>
                <a:gd name="T2" fmla="*/ 211 w 241"/>
                <a:gd name="T3" fmla="*/ 60 h 156"/>
                <a:gd name="T4" fmla="*/ 152 w 241"/>
                <a:gd name="T5" fmla="*/ 0 h 156"/>
                <a:gd name="T6" fmla="*/ 101 w 241"/>
                <a:gd name="T7" fmla="*/ 30 h 156"/>
                <a:gd name="T8" fmla="*/ 73 w 241"/>
                <a:gd name="T9" fmla="*/ 20 h 156"/>
                <a:gd name="T10" fmla="*/ 29 w 241"/>
                <a:gd name="T11" fmla="*/ 64 h 156"/>
                <a:gd name="T12" fmla="*/ 29 w 241"/>
                <a:gd name="T13" fmla="*/ 65 h 156"/>
                <a:gd name="T14" fmla="*/ 0 w 241"/>
                <a:gd name="T15" fmla="*/ 109 h 156"/>
                <a:gd name="T16" fmla="*/ 45 w 241"/>
                <a:gd name="T17" fmla="*/ 156 h 156"/>
                <a:gd name="T18" fmla="*/ 197 w 241"/>
                <a:gd name="T19" fmla="*/ 156 h 156"/>
                <a:gd name="T20" fmla="*/ 241 w 241"/>
                <a:gd name="T21" fmla="*/ 109 h 156"/>
                <a:gd name="T22" fmla="*/ 211 w 241"/>
                <a:gd name="T23" fmla="*/ 6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1" h="156">
                  <a:moveTo>
                    <a:pt x="211" y="64"/>
                  </a:moveTo>
                  <a:cubicBezTo>
                    <a:pt x="211" y="63"/>
                    <a:pt x="211" y="61"/>
                    <a:pt x="211" y="60"/>
                  </a:cubicBezTo>
                  <a:cubicBezTo>
                    <a:pt x="211" y="27"/>
                    <a:pt x="185" y="0"/>
                    <a:pt x="152" y="0"/>
                  </a:cubicBezTo>
                  <a:cubicBezTo>
                    <a:pt x="130" y="0"/>
                    <a:pt x="111" y="12"/>
                    <a:pt x="101" y="30"/>
                  </a:cubicBezTo>
                  <a:cubicBezTo>
                    <a:pt x="93" y="24"/>
                    <a:pt x="84" y="20"/>
                    <a:pt x="73" y="20"/>
                  </a:cubicBezTo>
                  <a:cubicBezTo>
                    <a:pt x="48" y="20"/>
                    <a:pt x="29" y="40"/>
                    <a:pt x="29" y="64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12" y="72"/>
                    <a:pt x="0" y="89"/>
                    <a:pt x="0" y="109"/>
                  </a:cubicBezTo>
                  <a:cubicBezTo>
                    <a:pt x="0" y="135"/>
                    <a:pt x="20" y="156"/>
                    <a:pt x="45" y="156"/>
                  </a:cubicBezTo>
                  <a:cubicBezTo>
                    <a:pt x="197" y="156"/>
                    <a:pt x="197" y="156"/>
                    <a:pt x="197" y="156"/>
                  </a:cubicBezTo>
                  <a:cubicBezTo>
                    <a:pt x="221" y="156"/>
                    <a:pt x="241" y="135"/>
                    <a:pt x="241" y="109"/>
                  </a:cubicBezTo>
                  <a:cubicBezTo>
                    <a:pt x="241" y="88"/>
                    <a:pt x="229" y="71"/>
                    <a:pt x="211" y="6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6" name="Freeform 228"/>
            <p:cNvSpPr>
              <a:spLocks noEditPoints="1"/>
            </p:cNvSpPr>
            <p:nvPr/>
          </p:nvSpPr>
          <p:spPr bwMode="auto">
            <a:xfrm>
              <a:off x="4981785" y="-274185"/>
              <a:ext cx="208735" cy="134057"/>
            </a:xfrm>
            <a:custGeom>
              <a:avLst/>
              <a:gdLst>
                <a:gd name="T0" fmla="*/ 211 w 242"/>
                <a:gd name="T1" fmla="*/ 64 h 156"/>
                <a:gd name="T2" fmla="*/ 212 w 242"/>
                <a:gd name="T3" fmla="*/ 60 h 156"/>
                <a:gd name="T4" fmla="*/ 153 w 242"/>
                <a:gd name="T5" fmla="*/ 0 h 156"/>
                <a:gd name="T6" fmla="*/ 101 w 242"/>
                <a:gd name="T7" fmla="*/ 30 h 156"/>
                <a:gd name="T8" fmla="*/ 73 w 242"/>
                <a:gd name="T9" fmla="*/ 20 h 156"/>
                <a:gd name="T10" fmla="*/ 29 w 242"/>
                <a:gd name="T11" fmla="*/ 64 h 156"/>
                <a:gd name="T12" fmla="*/ 29 w 242"/>
                <a:gd name="T13" fmla="*/ 65 h 156"/>
                <a:gd name="T14" fmla="*/ 0 w 242"/>
                <a:gd name="T15" fmla="*/ 109 h 156"/>
                <a:gd name="T16" fmla="*/ 45 w 242"/>
                <a:gd name="T17" fmla="*/ 156 h 156"/>
                <a:gd name="T18" fmla="*/ 197 w 242"/>
                <a:gd name="T19" fmla="*/ 156 h 156"/>
                <a:gd name="T20" fmla="*/ 242 w 242"/>
                <a:gd name="T21" fmla="*/ 109 h 156"/>
                <a:gd name="T22" fmla="*/ 211 w 242"/>
                <a:gd name="T23" fmla="*/ 64 h 156"/>
                <a:gd name="T24" fmla="*/ 125 w 242"/>
                <a:gd name="T25" fmla="*/ 133 h 156"/>
                <a:gd name="T26" fmla="*/ 84 w 242"/>
                <a:gd name="T27" fmla="*/ 97 h 156"/>
                <a:gd name="T28" fmla="*/ 71 w 242"/>
                <a:gd name="T29" fmla="*/ 95 h 156"/>
                <a:gd name="T30" fmla="*/ 92 w 242"/>
                <a:gd name="T31" fmla="*/ 70 h 156"/>
                <a:gd name="T32" fmla="*/ 102 w 242"/>
                <a:gd name="T33" fmla="*/ 100 h 156"/>
                <a:gd name="T34" fmla="*/ 92 w 242"/>
                <a:gd name="T35" fmla="*/ 98 h 156"/>
                <a:gd name="T36" fmla="*/ 125 w 242"/>
                <a:gd name="T37" fmla="*/ 126 h 156"/>
                <a:gd name="T38" fmla="*/ 158 w 242"/>
                <a:gd name="T39" fmla="*/ 92 h 156"/>
                <a:gd name="T40" fmla="*/ 125 w 242"/>
                <a:gd name="T41" fmla="*/ 59 h 156"/>
                <a:gd name="T42" fmla="*/ 121 w 242"/>
                <a:gd name="T43" fmla="*/ 55 h 156"/>
                <a:gd name="T44" fmla="*/ 125 w 242"/>
                <a:gd name="T45" fmla="*/ 51 h 156"/>
                <a:gd name="T46" fmla="*/ 166 w 242"/>
                <a:gd name="T47" fmla="*/ 92 h 156"/>
                <a:gd name="T48" fmla="*/ 125 w 242"/>
                <a:gd name="T49" fmla="*/ 133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42" h="156">
                  <a:moveTo>
                    <a:pt x="211" y="64"/>
                  </a:moveTo>
                  <a:cubicBezTo>
                    <a:pt x="212" y="63"/>
                    <a:pt x="212" y="61"/>
                    <a:pt x="212" y="60"/>
                  </a:cubicBezTo>
                  <a:cubicBezTo>
                    <a:pt x="212" y="27"/>
                    <a:pt x="185" y="0"/>
                    <a:pt x="153" y="0"/>
                  </a:cubicBezTo>
                  <a:cubicBezTo>
                    <a:pt x="131" y="0"/>
                    <a:pt x="111" y="12"/>
                    <a:pt x="101" y="30"/>
                  </a:cubicBezTo>
                  <a:cubicBezTo>
                    <a:pt x="94" y="24"/>
                    <a:pt x="84" y="20"/>
                    <a:pt x="73" y="20"/>
                  </a:cubicBezTo>
                  <a:cubicBezTo>
                    <a:pt x="49" y="20"/>
                    <a:pt x="29" y="40"/>
                    <a:pt x="29" y="64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12" y="72"/>
                    <a:pt x="0" y="89"/>
                    <a:pt x="0" y="109"/>
                  </a:cubicBezTo>
                  <a:cubicBezTo>
                    <a:pt x="0" y="135"/>
                    <a:pt x="20" y="156"/>
                    <a:pt x="45" y="156"/>
                  </a:cubicBezTo>
                  <a:cubicBezTo>
                    <a:pt x="197" y="156"/>
                    <a:pt x="197" y="156"/>
                    <a:pt x="197" y="156"/>
                  </a:cubicBezTo>
                  <a:cubicBezTo>
                    <a:pt x="222" y="156"/>
                    <a:pt x="242" y="135"/>
                    <a:pt x="242" y="109"/>
                  </a:cubicBezTo>
                  <a:cubicBezTo>
                    <a:pt x="242" y="88"/>
                    <a:pt x="229" y="71"/>
                    <a:pt x="211" y="64"/>
                  </a:cubicBezTo>
                  <a:close/>
                  <a:moveTo>
                    <a:pt x="125" y="133"/>
                  </a:moveTo>
                  <a:cubicBezTo>
                    <a:pt x="104" y="133"/>
                    <a:pt x="86" y="117"/>
                    <a:pt x="84" y="97"/>
                  </a:cubicBezTo>
                  <a:cubicBezTo>
                    <a:pt x="71" y="95"/>
                    <a:pt x="71" y="95"/>
                    <a:pt x="71" y="95"/>
                  </a:cubicBezTo>
                  <a:cubicBezTo>
                    <a:pt x="92" y="70"/>
                    <a:pt x="92" y="70"/>
                    <a:pt x="92" y="70"/>
                  </a:cubicBezTo>
                  <a:cubicBezTo>
                    <a:pt x="102" y="100"/>
                    <a:pt x="102" y="100"/>
                    <a:pt x="102" y="100"/>
                  </a:cubicBezTo>
                  <a:cubicBezTo>
                    <a:pt x="92" y="98"/>
                    <a:pt x="92" y="98"/>
                    <a:pt x="92" y="98"/>
                  </a:cubicBezTo>
                  <a:cubicBezTo>
                    <a:pt x="95" y="114"/>
                    <a:pt x="109" y="126"/>
                    <a:pt x="125" y="126"/>
                  </a:cubicBezTo>
                  <a:cubicBezTo>
                    <a:pt x="143" y="126"/>
                    <a:pt x="158" y="110"/>
                    <a:pt x="158" y="92"/>
                  </a:cubicBezTo>
                  <a:cubicBezTo>
                    <a:pt x="158" y="74"/>
                    <a:pt x="143" y="59"/>
                    <a:pt x="125" y="59"/>
                  </a:cubicBezTo>
                  <a:cubicBezTo>
                    <a:pt x="123" y="59"/>
                    <a:pt x="121" y="57"/>
                    <a:pt x="121" y="55"/>
                  </a:cubicBezTo>
                  <a:cubicBezTo>
                    <a:pt x="121" y="52"/>
                    <a:pt x="123" y="51"/>
                    <a:pt x="125" y="51"/>
                  </a:cubicBezTo>
                  <a:cubicBezTo>
                    <a:pt x="148" y="51"/>
                    <a:pt x="166" y="69"/>
                    <a:pt x="166" y="92"/>
                  </a:cubicBezTo>
                  <a:cubicBezTo>
                    <a:pt x="166" y="115"/>
                    <a:pt x="148" y="133"/>
                    <a:pt x="125" y="13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7" name="Freeform 229"/>
            <p:cNvSpPr>
              <a:spLocks noEditPoints="1"/>
            </p:cNvSpPr>
            <p:nvPr/>
          </p:nvSpPr>
          <p:spPr bwMode="auto">
            <a:xfrm>
              <a:off x="5280862" y="-274185"/>
              <a:ext cx="208371" cy="134057"/>
            </a:xfrm>
            <a:custGeom>
              <a:avLst/>
              <a:gdLst>
                <a:gd name="T0" fmla="*/ 211 w 242"/>
                <a:gd name="T1" fmla="*/ 64 h 156"/>
                <a:gd name="T2" fmla="*/ 212 w 242"/>
                <a:gd name="T3" fmla="*/ 60 h 156"/>
                <a:gd name="T4" fmla="*/ 153 w 242"/>
                <a:gd name="T5" fmla="*/ 0 h 156"/>
                <a:gd name="T6" fmla="*/ 101 w 242"/>
                <a:gd name="T7" fmla="*/ 30 h 156"/>
                <a:gd name="T8" fmla="*/ 73 w 242"/>
                <a:gd name="T9" fmla="*/ 20 h 156"/>
                <a:gd name="T10" fmla="*/ 29 w 242"/>
                <a:gd name="T11" fmla="*/ 64 h 156"/>
                <a:gd name="T12" fmla="*/ 29 w 242"/>
                <a:gd name="T13" fmla="*/ 65 h 156"/>
                <a:gd name="T14" fmla="*/ 0 w 242"/>
                <a:gd name="T15" fmla="*/ 109 h 156"/>
                <a:gd name="T16" fmla="*/ 45 w 242"/>
                <a:gd name="T17" fmla="*/ 156 h 156"/>
                <a:gd name="T18" fmla="*/ 197 w 242"/>
                <a:gd name="T19" fmla="*/ 156 h 156"/>
                <a:gd name="T20" fmla="*/ 242 w 242"/>
                <a:gd name="T21" fmla="*/ 109 h 156"/>
                <a:gd name="T22" fmla="*/ 211 w 242"/>
                <a:gd name="T23" fmla="*/ 64 h 156"/>
                <a:gd name="T24" fmla="*/ 113 w 242"/>
                <a:gd name="T25" fmla="*/ 132 h 156"/>
                <a:gd name="T26" fmla="*/ 99 w 242"/>
                <a:gd name="T27" fmla="*/ 135 h 156"/>
                <a:gd name="T28" fmla="*/ 97 w 242"/>
                <a:gd name="T29" fmla="*/ 133 h 156"/>
                <a:gd name="T30" fmla="*/ 101 w 242"/>
                <a:gd name="T31" fmla="*/ 126 h 156"/>
                <a:gd name="T32" fmla="*/ 82 w 242"/>
                <a:gd name="T33" fmla="*/ 91 h 156"/>
                <a:gd name="T34" fmla="*/ 106 w 242"/>
                <a:gd name="T35" fmla="*/ 53 h 156"/>
                <a:gd name="T36" fmla="*/ 108 w 242"/>
                <a:gd name="T37" fmla="*/ 53 h 156"/>
                <a:gd name="T38" fmla="*/ 111 w 242"/>
                <a:gd name="T39" fmla="*/ 55 h 156"/>
                <a:gd name="T40" fmla="*/ 109 w 242"/>
                <a:gd name="T41" fmla="*/ 60 h 156"/>
                <a:gd name="T42" fmla="*/ 89 w 242"/>
                <a:gd name="T43" fmla="*/ 91 h 156"/>
                <a:gd name="T44" fmla="*/ 104 w 242"/>
                <a:gd name="T45" fmla="*/ 120 h 156"/>
                <a:gd name="T46" fmla="*/ 108 w 242"/>
                <a:gd name="T47" fmla="*/ 113 h 156"/>
                <a:gd name="T48" fmla="*/ 111 w 242"/>
                <a:gd name="T49" fmla="*/ 113 h 156"/>
                <a:gd name="T50" fmla="*/ 116 w 242"/>
                <a:gd name="T51" fmla="*/ 127 h 156"/>
                <a:gd name="T52" fmla="*/ 113 w 242"/>
                <a:gd name="T53" fmla="*/ 132 h 156"/>
                <a:gd name="T54" fmla="*/ 138 w 242"/>
                <a:gd name="T55" fmla="*/ 131 h 156"/>
                <a:gd name="T56" fmla="*/ 137 w 242"/>
                <a:gd name="T57" fmla="*/ 131 h 156"/>
                <a:gd name="T58" fmla="*/ 134 w 242"/>
                <a:gd name="T59" fmla="*/ 129 h 156"/>
                <a:gd name="T60" fmla="*/ 135 w 242"/>
                <a:gd name="T61" fmla="*/ 125 h 156"/>
                <a:gd name="T62" fmla="*/ 156 w 242"/>
                <a:gd name="T63" fmla="*/ 93 h 156"/>
                <a:gd name="T64" fmla="*/ 140 w 242"/>
                <a:gd name="T65" fmla="*/ 64 h 156"/>
                <a:gd name="T66" fmla="*/ 137 w 242"/>
                <a:gd name="T67" fmla="*/ 71 h 156"/>
                <a:gd name="T68" fmla="*/ 133 w 242"/>
                <a:gd name="T69" fmla="*/ 71 h 156"/>
                <a:gd name="T70" fmla="*/ 129 w 242"/>
                <a:gd name="T71" fmla="*/ 57 h 156"/>
                <a:gd name="T72" fmla="*/ 131 w 242"/>
                <a:gd name="T73" fmla="*/ 52 h 156"/>
                <a:gd name="T74" fmla="*/ 145 w 242"/>
                <a:gd name="T75" fmla="*/ 49 h 156"/>
                <a:gd name="T76" fmla="*/ 147 w 242"/>
                <a:gd name="T77" fmla="*/ 51 h 156"/>
                <a:gd name="T78" fmla="*/ 144 w 242"/>
                <a:gd name="T79" fmla="*/ 58 h 156"/>
                <a:gd name="T80" fmla="*/ 163 w 242"/>
                <a:gd name="T81" fmla="*/ 93 h 156"/>
                <a:gd name="T82" fmla="*/ 138 w 242"/>
                <a:gd name="T83" fmla="*/ 131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42" h="156">
                  <a:moveTo>
                    <a:pt x="211" y="64"/>
                  </a:moveTo>
                  <a:cubicBezTo>
                    <a:pt x="212" y="63"/>
                    <a:pt x="212" y="61"/>
                    <a:pt x="212" y="60"/>
                  </a:cubicBezTo>
                  <a:cubicBezTo>
                    <a:pt x="212" y="27"/>
                    <a:pt x="185" y="0"/>
                    <a:pt x="153" y="0"/>
                  </a:cubicBezTo>
                  <a:cubicBezTo>
                    <a:pt x="131" y="0"/>
                    <a:pt x="111" y="13"/>
                    <a:pt x="101" y="30"/>
                  </a:cubicBezTo>
                  <a:cubicBezTo>
                    <a:pt x="94" y="24"/>
                    <a:pt x="84" y="20"/>
                    <a:pt x="73" y="20"/>
                  </a:cubicBezTo>
                  <a:cubicBezTo>
                    <a:pt x="49" y="20"/>
                    <a:pt x="29" y="40"/>
                    <a:pt x="29" y="64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12" y="72"/>
                    <a:pt x="0" y="89"/>
                    <a:pt x="0" y="109"/>
                  </a:cubicBezTo>
                  <a:cubicBezTo>
                    <a:pt x="0" y="135"/>
                    <a:pt x="20" y="156"/>
                    <a:pt x="45" y="156"/>
                  </a:cubicBezTo>
                  <a:cubicBezTo>
                    <a:pt x="197" y="156"/>
                    <a:pt x="197" y="156"/>
                    <a:pt x="197" y="156"/>
                  </a:cubicBezTo>
                  <a:cubicBezTo>
                    <a:pt x="222" y="156"/>
                    <a:pt x="242" y="135"/>
                    <a:pt x="242" y="109"/>
                  </a:cubicBezTo>
                  <a:cubicBezTo>
                    <a:pt x="242" y="88"/>
                    <a:pt x="229" y="71"/>
                    <a:pt x="211" y="64"/>
                  </a:cubicBezTo>
                  <a:close/>
                  <a:moveTo>
                    <a:pt x="113" y="132"/>
                  </a:moveTo>
                  <a:cubicBezTo>
                    <a:pt x="99" y="135"/>
                    <a:pt x="99" y="135"/>
                    <a:pt x="99" y="135"/>
                  </a:cubicBezTo>
                  <a:cubicBezTo>
                    <a:pt x="97" y="136"/>
                    <a:pt x="96" y="135"/>
                    <a:pt x="97" y="133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89" y="119"/>
                    <a:pt x="82" y="106"/>
                    <a:pt x="82" y="91"/>
                  </a:cubicBezTo>
                  <a:cubicBezTo>
                    <a:pt x="82" y="75"/>
                    <a:pt x="91" y="60"/>
                    <a:pt x="106" y="53"/>
                  </a:cubicBezTo>
                  <a:cubicBezTo>
                    <a:pt x="107" y="53"/>
                    <a:pt x="107" y="53"/>
                    <a:pt x="108" y="53"/>
                  </a:cubicBezTo>
                  <a:cubicBezTo>
                    <a:pt x="109" y="53"/>
                    <a:pt x="110" y="54"/>
                    <a:pt x="111" y="55"/>
                  </a:cubicBezTo>
                  <a:cubicBezTo>
                    <a:pt x="112" y="57"/>
                    <a:pt x="111" y="59"/>
                    <a:pt x="109" y="60"/>
                  </a:cubicBezTo>
                  <a:cubicBezTo>
                    <a:pt x="97" y="65"/>
                    <a:pt x="89" y="78"/>
                    <a:pt x="89" y="91"/>
                  </a:cubicBezTo>
                  <a:cubicBezTo>
                    <a:pt x="89" y="103"/>
                    <a:pt x="95" y="113"/>
                    <a:pt x="104" y="120"/>
                  </a:cubicBezTo>
                  <a:cubicBezTo>
                    <a:pt x="108" y="113"/>
                    <a:pt x="108" y="113"/>
                    <a:pt x="108" y="113"/>
                  </a:cubicBezTo>
                  <a:cubicBezTo>
                    <a:pt x="109" y="111"/>
                    <a:pt x="110" y="111"/>
                    <a:pt x="111" y="113"/>
                  </a:cubicBezTo>
                  <a:cubicBezTo>
                    <a:pt x="116" y="127"/>
                    <a:pt x="116" y="127"/>
                    <a:pt x="116" y="127"/>
                  </a:cubicBezTo>
                  <a:cubicBezTo>
                    <a:pt x="116" y="129"/>
                    <a:pt x="115" y="131"/>
                    <a:pt x="113" y="132"/>
                  </a:cubicBezTo>
                  <a:close/>
                  <a:moveTo>
                    <a:pt x="138" y="131"/>
                  </a:moveTo>
                  <a:cubicBezTo>
                    <a:pt x="138" y="131"/>
                    <a:pt x="137" y="131"/>
                    <a:pt x="137" y="131"/>
                  </a:cubicBezTo>
                  <a:cubicBezTo>
                    <a:pt x="135" y="131"/>
                    <a:pt x="134" y="131"/>
                    <a:pt x="134" y="129"/>
                  </a:cubicBezTo>
                  <a:cubicBezTo>
                    <a:pt x="133" y="128"/>
                    <a:pt x="134" y="125"/>
                    <a:pt x="135" y="125"/>
                  </a:cubicBezTo>
                  <a:cubicBezTo>
                    <a:pt x="148" y="119"/>
                    <a:pt x="156" y="107"/>
                    <a:pt x="156" y="93"/>
                  </a:cubicBezTo>
                  <a:cubicBezTo>
                    <a:pt x="156" y="81"/>
                    <a:pt x="150" y="71"/>
                    <a:pt x="140" y="64"/>
                  </a:cubicBezTo>
                  <a:cubicBezTo>
                    <a:pt x="137" y="71"/>
                    <a:pt x="137" y="71"/>
                    <a:pt x="137" y="71"/>
                  </a:cubicBezTo>
                  <a:cubicBezTo>
                    <a:pt x="135" y="73"/>
                    <a:pt x="134" y="73"/>
                    <a:pt x="133" y="71"/>
                  </a:cubicBezTo>
                  <a:cubicBezTo>
                    <a:pt x="129" y="57"/>
                    <a:pt x="129" y="57"/>
                    <a:pt x="129" y="57"/>
                  </a:cubicBezTo>
                  <a:cubicBezTo>
                    <a:pt x="128" y="55"/>
                    <a:pt x="129" y="53"/>
                    <a:pt x="131" y="52"/>
                  </a:cubicBezTo>
                  <a:cubicBezTo>
                    <a:pt x="145" y="49"/>
                    <a:pt x="145" y="49"/>
                    <a:pt x="145" y="49"/>
                  </a:cubicBezTo>
                  <a:cubicBezTo>
                    <a:pt x="148" y="48"/>
                    <a:pt x="148" y="49"/>
                    <a:pt x="147" y="51"/>
                  </a:cubicBezTo>
                  <a:cubicBezTo>
                    <a:pt x="144" y="58"/>
                    <a:pt x="144" y="58"/>
                    <a:pt x="144" y="58"/>
                  </a:cubicBezTo>
                  <a:cubicBezTo>
                    <a:pt x="156" y="66"/>
                    <a:pt x="163" y="79"/>
                    <a:pt x="163" y="93"/>
                  </a:cubicBezTo>
                  <a:cubicBezTo>
                    <a:pt x="163" y="109"/>
                    <a:pt x="153" y="124"/>
                    <a:pt x="138" y="13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8" name="Freeform 230"/>
            <p:cNvSpPr>
              <a:spLocks noEditPoints="1"/>
            </p:cNvSpPr>
            <p:nvPr/>
          </p:nvSpPr>
          <p:spPr bwMode="auto">
            <a:xfrm>
              <a:off x="6501944" y="548734"/>
              <a:ext cx="69943" cy="147171"/>
            </a:xfrm>
            <a:custGeom>
              <a:avLst/>
              <a:gdLst>
                <a:gd name="T0" fmla="*/ 48 w 81"/>
                <a:gd name="T1" fmla="*/ 85 h 171"/>
                <a:gd name="T2" fmla="*/ 79 w 81"/>
                <a:gd name="T3" fmla="*/ 54 h 171"/>
                <a:gd name="T4" fmla="*/ 81 w 81"/>
                <a:gd name="T5" fmla="*/ 51 h 171"/>
                <a:gd name="T6" fmla="*/ 79 w 81"/>
                <a:gd name="T7" fmla="*/ 47 h 171"/>
                <a:gd name="T8" fmla="*/ 46 w 81"/>
                <a:gd name="T9" fmla="*/ 14 h 171"/>
                <a:gd name="T10" fmla="*/ 46 w 81"/>
                <a:gd name="T11" fmla="*/ 5 h 171"/>
                <a:gd name="T12" fmla="*/ 41 w 81"/>
                <a:gd name="T13" fmla="*/ 0 h 171"/>
                <a:gd name="T14" fmla="*/ 36 w 81"/>
                <a:gd name="T15" fmla="*/ 5 h 171"/>
                <a:gd name="T16" fmla="*/ 36 w 81"/>
                <a:gd name="T17" fmla="*/ 75 h 171"/>
                <a:gd name="T18" fmla="*/ 9 w 81"/>
                <a:gd name="T19" fmla="*/ 47 h 171"/>
                <a:gd name="T20" fmla="*/ 2 w 81"/>
                <a:gd name="T21" fmla="*/ 47 h 171"/>
                <a:gd name="T22" fmla="*/ 2 w 81"/>
                <a:gd name="T23" fmla="*/ 55 h 171"/>
                <a:gd name="T24" fmla="*/ 33 w 81"/>
                <a:gd name="T25" fmla="*/ 85 h 171"/>
                <a:gd name="T26" fmla="*/ 2 w 81"/>
                <a:gd name="T27" fmla="*/ 116 h 171"/>
                <a:gd name="T28" fmla="*/ 2 w 81"/>
                <a:gd name="T29" fmla="*/ 123 h 171"/>
                <a:gd name="T30" fmla="*/ 5 w 81"/>
                <a:gd name="T31" fmla="*/ 125 h 171"/>
                <a:gd name="T32" fmla="*/ 9 w 81"/>
                <a:gd name="T33" fmla="*/ 123 h 171"/>
                <a:gd name="T34" fmla="*/ 36 w 81"/>
                <a:gd name="T35" fmla="*/ 96 h 171"/>
                <a:gd name="T36" fmla="*/ 36 w 81"/>
                <a:gd name="T37" fmla="*/ 166 h 171"/>
                <a:gd name="T38" fmla="*/ 41 w 81"/>
                <a:gd name="T39" fmla="*/ 171 h 171"/>
                <a:gd name="T40" fmla="*/ 46 w 81"/>
                <a:gd name="T41" fmla="*/ 166 h 171"/>
                <a:gd name="T42" fmla="*/ 46 w 81"/>
                <a:gd name="T43" fmla="*/ 157 h 171"/>
                <a:gd name="T44" fmla="*/ 79 w 81"/>
                <a:gd name="T45" fmla="*/ 124 h 171"/>
                <a:gd name="T46" fmla="*/ 81 w 81"/>
                <a:gd name="T47" fmla="*/ 120 h 171"/>
                <a:gd name="T48" fmla="*/ 79 w 81"/>
                <a:gd name="T49" fmla="*/ 117 h 171"/>
                <a:gd name="T50" fmla="*/ 48 w 81"/>
                <a:gd name="T51" fmla="*/ 85 h 171"/>
                <a:gd name="T52" fmla="*/ 46 w 81"/>
                <a:gd name="T53" fmla="*/ 28 h 171"/>
                <a:gd name="T54" fmla="*/ 69 w 81"/>
                <a:gd name="T55" fmla="*/ 51 h 171"/>
                <a:gd name="T56" fmla="*/ 46 w 81"/>
                <a:gd name="T57" fmla="*/ 73 h 171"/>
                <a:gd name="T58" fmla="*/ 46 w 81"/>
                <a:gd name="T59" fmla="*/ 28 h 171"/>
                <a:gd name="T60" fmla="*/ 46 w 81"/>
                <a:gd name="T61" fmla="*/ 143 h 171"/>
                <a:gd name="T62" fmla="*/ 46 w 81"/>
                <a:gd name="T63" fmla="*/ 98 h 171"/>
                <a:gd name="T64" fmla="*/ 69 w 81"/>
                <a:gd name="T65" fmla="*/ 120 h 171"/>
                <a:gd name="T66" fmla="*/ 46 w 81"/>
                <a:gd name="T67" fmla="*/ 143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1" h="171">
                  <a:moveTo>
                    <a:pt x="48" y="85"/>
                  </a:moveTo>
                  <a:cubicBezTo>
                    <a:pt x="79" y="54"/>
                    <a:pt x="79" y="54"/>
                    <a:pt x="79" y="54"/>
                  </a:cubicBezTo>
                  <a:cubicBezTo>
                    <a:pt x="80" y="53"/>
                    <a:pt x="81" y="52"/>
                    <a:pt x="81" y="51"/>
                  </a:cubicBezTo>
                  <a:cubicBezTo>
                    <a:pt x="81" y="49"/>
                    <a:pt x="80" y="48"/>
                    <a:pt x="79" y="47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3"/>
                    <a:pt x="44" y="0"/>
                    <a:pt x="41" y="0"/>
                  </a:cubicBezTo>
                  <a:cubicBezTo>
                    <a:pt x="39" y="0"/>
                    <a:pt x="36" y="3"/>
                    <a:pt x="36" y="5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7" y="46"/>
                    <a:pt x="4" y="46"/>
                    <a:pt x="2" y="47"/>
                  </a:cubicBezTo>
                  <a:cubicBezTo>
                    <a:pt x="0" y="49"/>
                    <a:pt x="0" y="53"/>
                    <a:pt x="2" y="55"/>
                  </a:cubicBezTo>
                  <a:cubicBezTo>
                    <a:pt x="33" y="85"/>
                    <a:pt x="33" y="85"/>
                    <a:pt x="33" y="85"/>
                  </a:cubicBezTo>
                  <a:cubicBezTo>
                    <a:pt x="2" y="116"/>
                    <a:pt x="2" y="116"/>
                    <a:pt x="2" y="116"/>
                  </a:cubicBezTo>
                  <a:cubicBezTo>
                    <a:pt x="0" y="118"/>
                    <a:pt x="0" y="122"/>
                    <a:pt x="2" y="123"/>
                  </a:cubicBezTo>
                  <a:cubicBezTo>
                    <a:pt x="3" y="124"/>
                    <a:pt x="4" y="125"/>
                    <a:pt x="5" y="125"/>
                  </a:cubicBezTo>
                  <a:cubicBezTo>
                    <a:pt x="7" y="125"/>
                    <a:pt x="8" y="124"/>
                    <a:pt x="9" y="123"/>
                  </a:cubicBezTo>
                  <a:cubicBezTo>
                    <a:pt x="36" y="96"/>
                    <a:pt x="36" y="96"/>
                    <a:pt x="36" y="96"/>
                  </a:cubicBezTo>
                  <a:cubicBezTo>
                    <a:pt x="36" y="166"/>
                    <a:pt x="36" y="166"/>
                    <a:pt x="36" y="166"/>
                  </a:cubicBezTo>
                  <a:cubicBezTo>
                    <a:pt x="36" y="168"/>
                    <a:pt x="39" y="171"/>
                    <a:pt x="41" y="171"/>
                  </a:cubicBezTo>
                  <a:cubicBezTo>
                    <a:pt x="44" y="171"/>
                    <a:pt x="46" y="168"/>
                    <a:pt x="46" y="166"/>
                  </a:cubicBezTo>
                  <a:cubicBezTo>
                    <a:pt x="46" y="157"/>
                    <a:pt x="46" y="157"/>
                    <a:pt x="46" y="157"/>
                  </a:cubicBezTo>
                  <a:cubicBezTo>
                    <a:pt x="79" y="124"/>
                    <a:pt x="79" y="124"/>
                    <a:pt x="79" y="124"/>
                  </a:cubicBezTo>
                  <a:cubicBezTo>
                    <a:pt x="80" y="123"/>
                    <a:pt x="81" y="122"/>
                    <a:pt x="81" y="120"/>
                  </a:cubicBezTo>
                  <a:cubicBezTo>
                    <a:pt x="81" y="119"/>
                    <a:pt x="80" y="118"/>
                    <a:pt x="79" y="117"/>
                  </a:cubicBezTo>
                  <a:lnTo>
                    <a:pt x="48" y="85"/>
                  </a:lnTo>
                  <a:close/>
                  <a:moveTo>
                    <a:pt x="46" y="28"/>
                  </a:moveTo>
                  <a:cubicBezTo>
                    <a:pt x="69" y="51"/>
                    <a:pt x="69" y="51"/>
                    <a:pt x="69" y="51"/>
                  </a:cubicBezTo>
                  <a:cubicBezTo>
                    <a:pt x="46" y="73"/>
                    <a:pt x="46" y="73"/>
                    <a:pt x="46" y="73"/>
                  </a:cubicBezTo>
                  <a:lnTo>
                    <a:pt x="46" y="28"/>
                  </a:lnTo>
                  <a:close/>
                  <a:moveTo>
                    <a:pt x="46" y="143"/>
                  </a:moveTo>
                  <a:cubicBezTo>
                    <a:pt x="46" y="98"/>
                    <a:pt x="46" y="98"/>
                    <a:pt x="46" y="98"/>
                  </a:cubicBezTo>
                  <a:cubicBezTo>
                    <a:pt x="69" y="120"/>
                    <a:pt x="69" y="120"/>
                    <a:pt x="69" y="120"/>
                  </a:cubicBezTo>
                  <a:lnTo>
                    <a:pt x="46" y="143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9" name="Oval 231"/>
            <p:cNvSpPr>
              <a:spLocks noChangeArrowheads="1"/>
            </p:cNvSpPr>
            <p:nvPr/>
          </p:nvSpPr>
          <p:spPr bwMode="auto">
            <a:xfrm>
              <a:off x="5720918" y="660569"/>
              <a:ext cx="34243" cy="35336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0" name="Oval 232"/>
            <p:cNvSpPr>
              <a:spLocks noChangeArrowheads="1"/>
            </p:cNvSpPr>
            <p:nvPr/>
          </p:nvSpPr>
          <p:spPr bwMode="auto">
            <a:xfrm>
              <a:off x="5652797" y="660569"/>
              <a:ext cx="34607" cy="35336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1" name="Oval 233"/>
            <p:cNvSpPr>
              <a:spLocks noChangeArrowheads="1"/>
            </p:cNvSpPr>
            <p:nvPr/>
          </p:nvSpPr>
          <p:spPr bwMode="auto">
            <a:xfrm>
              <a:off x="5583947" y="660569"/>
              <a:ext cx="35336" cy="35336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2" name="Freeform 234"/>
            <p:cNvSpPr/>
            <p:nvPr/>
          </p:nvSpPr>
          <p:spPr bwMode="auto">
            <a:xfrm>
              <a:off x="5597790" y="589169"/>
              <a:ext cx="143892" cy="63386"/>
            </a:xfrm>
            <a:custGeom>
              <a:avLst/>
              <a:gdLst>
                <a:gd name="T0" fmla="*/ 162 w 167"/>
                <a:gd name="T1" fmla="*/ 35 h 74"/>
                <a:gd name="T2" fmla="*/ 89 w 167"/>
                <a:gd name="T3" fmla="*/ 35 h 74"/>
                <a:gd name="T4" fmla="*/ 89 w 167"/>
                <a:gd name="T5" fmla="*/ 5 h 74"/>
                <a:gd name="T6" fmla="*/ 84 w 167"/>
                <a:gd name="T7" fmla="*/ 0 h 74"/>
                <a:gd name="T8" fmla="*/ 79 w 167"/>
                <a:gd name="T9" fmla="*/ 5 h 74"/>
                <a:gd name="T10" fmla="*/ 79 w 167"/>
                <a:gd name="T11" fmla="*/ 35 h 74"/>
                <a:gd name="T12" fmla="*/ 4 w 167"/>
                <a:gd name="T13" fmla="*/ 35 h 74"/>
                <a:gd name="T14" fmla="*/ 0 w 167"/>
                <a:gd name="T15" fmla="*/ 40 h 74"/>
                <a:gd name="T16" fmla="*/ 0 w 167"/>
                <a:gd name="T17" fmla="*/ 69 h 74"/>
                <a:gd name="T18" fmla="*/ 4 w 167"/>
                <a:gd name="T19" fmla="*/ 74 h 74"/>
                <a:gd name="T20" fmla="*/ 9 w 167"/>
                <a:gd name="T21" fmla="*/ 69 h 74"/>
                <a:gd name="T22" fmla="*/ 9 w 167"/>
                <a:gd name="T23" fmla="*/ 44 h 74"/>
                <a:gd name="T24" fmla="*/ 79 w 167"/>
                <a:gd name="T25" fmla="*/ 44 h 74"/>
                <a:gd name="T26" fmla="*/ 79 w 167"/>
                <a:gd name="T27" fmla="*/ 69 h 74"/>
                <a:gd name="T28" fmla="*/ 84 w 167"/>
                <a:gd name="T29" fmla="*/ 74 h 74"/>
                <a:gd name="T30" fmla="*/ 89 w 167"/>
                <a:gd name="T31" fmla="*/ 69 h 74"/>
                <a:gd name="T32" fmla="*/ 89 w 167"/>
                <a:gd name="T33" fmla="*/ 44 h 74"/>
                <a:gd name="T34" fmla="*/ 157 w 167"/>
                <a:gd name="T35" fmla="*/ 44 h 74"/>
                <a:gd name="T36" fmla="*/ 157 w 167"/>
                <a:gd name="T37" fmla="*/ 69 h 74"/>
                <a:gd name="T38" fmla="*/ 162 w 167"/>
                <a:gd name="T39" fmla="*/ 74 h 74"/>
                <a:gd name="T40" fmla="*/ 167 w 167"/>
                <a:gd name="T41" fmla="*/ 69 h 74"/>
                <a:gd name="T42" fmla="*/ 167 w 167"/>
                <a:gd name="T43" fmla="*/ 40 h 74"/>
                <a:gd name="T44" fmla="*/ 162 w 167"/>
                <a:gd name="T45" fmla="*/ 3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7" h="74">
                  <a:moveTo>
                    <a:pt x="162" y="35"/>
                  </a:moveTo>
                  <a:cubicBezTo>
                    <a:pt x="89" y="35"/>
                    <a:pt x="89" y="35"/>
                    <a:pt x="89" y="35"/>
                  </a:cubicBezTo>
                  <a:cubicBezTo>
                    <a:pt x="89" y="5"/>
                    <a:pt x="89" y="5"/>
                    <a:pt x="89" y="5"/>
                  </a:cubicBezTo>
                  <a:cubicBezTo>
                    <a:pt x="89" y="2"/>
                    <a:pt x="86" y="0"/>
                    <a:pt x="84" y="0"/>
                  </a:cubicBezTo>
                  <a:cubicBezTo>
                    <a:pt x="81" y="0"/>
                    <a:pt x="79" y="2"/>
                    <a:pt x="79" y="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2" y="35"/>
                    <a:pt x="0" y="37"/>
                    <a:pt x="0" y="40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72"/>
                    <a:pt x="2" y="74"/>
                    <a:pt x="4" y="74"/>
                  </a:cubicBezTo>
                  <a:cubicBezTo>
                    <a:pt x="7" y="74"/>
                    <a:pt x="9" y="72"/>
                    <a:pt x="9" y="69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9" y="72"/>
                    <a:pt x="81" y="74"/>
                    <a:pt x="84" y="74"/>
                  </a:cubicBezTo>
                  <a:cubicBezTo>
                    <a:pt x="86" y="74"/>
                    <a:pt x="89" y="72"/>
                    <a:pt x="89" y="69"/>
                  </a:cubicBezTo>
                  <a:cubicBezTo>
                    <a:pt x="89" y="44"/>
                    <a:pt x="89" y="44"/>
                    <a:pt x="89" y="44"/>
                  </a:cubicBezTo>
                  <a:cubicBezTo>
                    <a:pt x="157" y="44"/>
                    <a:pt x="157" y="44"/>
                    <a:pt x="157" y="44"/>
                  </a:cubicBezTo>
                  <a:cubicBezTo>
                    <a:pt x="157" y="69"/>
                    <a:pt x="157" y="69"/>
                    <a:pt x="157" y="69"/>
                  </a:cubicBezTo>
                  <a:cubicBezTo>
                    <a:pt x="157" y="72"/>
                    <a:pt x="160" y="74"/>
                    <a:pt x="162" y="74"/>
                  </a:cubicBezTo>
                  <a:cubicBezTo>
                    <a:pt x="165" y="74"/>
                    <a:pt x="167" y="72"/>
                    <a:pt x="167" y="69"/>
                  </a:cubicBezTo>
                  <a:cubicBezTo>
                    <a:pt x="167" y="40"/>
                    <a:pt x="167" y="40"/>
                    <a:pt x="167" y="40"/>
                  </a:cubicBezTo>
                  <a:cubicBezTo>
                    <a:pt x="167" y="37"/>
                    <a:pt x="165" y="35"/>
                    <a:pt x="162" y="3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3" name="Oval 235"/>
            <p:cNvSpPr>
              <a:spLocks noChangeArrowheads="1"/>
            </p:cNvSpPr>
            <p:nvPr/>
          </p:nvSpPr>
          <p:spPr bwMode="auto">
            <a:xfrm>
              <a:off x="5646968" y="533798"/>
              <a:ext cx="45536" cy="46628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4" name="Freeform 236"/>
            <p:cNvSpPr/>
            <p:nvPr/>
          </p:nvSpPr>
          <p:spPr bwMode="auto">
            <a:xfrm>
              <a:off x="5361005" y="613941"/>
              <a:ext cx="65207" cy="49178"/>
            </a:xfrm>
            <a:custGeom>
              <a:avLst/>
              <a:gdLst>
                <a:gd name="T0" fmla="*/ 11 w 179"/>
                <a:gd name="T1" fmla="*/ 0 h 135"/>
                <a:gd name="T2" fmla="*/ 0 w 179"/>
                <a:gd name="T3" fmla="*/ 19 h 135"/>
                <a:gd name="T4" fmla="*/ 167 w 179"/>
                <a:gd name="T5" fmla="*/ 135 h 135"/>
                <a:gd name="T6" fmla="*/ 179 w 179"/>
                <a:gd name="T7" fmla="*/ 116 h 135"/>
                <a:gd name="T8" fmla="*/ 11 w 179"/>
                <a:gd name="T9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9" h="135">
                  <a:moveTo>
                    <a:pt x="11" y="0"/>
                  </a:moveTo>
                  <a:lnTo>
                    <a:pt x="0" y="19"/>
                  </a:lnTo>
                  <a:lnTo>
                    <a:pt x="167" y="135"/>
                  </a:lnTo>
                  <a:lnTo>
                    <a:pt x="179" y="116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5" name="Freeform 237"/>
            <p:cNvSpPr/>
            <p:nvPr/>
          </p:nvSpPr>
          <p:spPr bwMode="auto">
            <a:xfrm>
              <a:off x="5363555" y="555291"/>
              <a:ext cx="67028" cy="34607"/>
            </a:xfrm>
            <a:custGeom>
              <a:avLst/>
              <a:gdLst>
                <a:gd name="T0" fmla="*/ 175 w 184"/>
                <a:gd name="T1" fmla="*/ 0 h 95"/>
                <a:gd name="T2" fmla="*/ 0 w 184"/>
                <a:gd name="T3" fmla="*/ 74 h 95"/>
                <a:gd name="T4" fmla="*/ 7 w 184"/>
                <a:gd name="T5" fmla="*/ 95 h 95"/>
                <a:gd name="T6" fmla="*/ 184 w 184"/>
                <a:gd name="T7" fmla="*/ 22 h 95"/>
                <a:gd name="T8" fmla="*/ 175 w 184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95">
                  <a:moveTo>
                    <a:pt x="175" y="0"/>
                  </a:moveTo>
                  <a:lnTo>
                    <a:pt x="0" y="74"/>
                  </a:lnTo>
                  <a:lnTo>
                    <a:pt x="7" y="95"/>
                  </a:lnTo>
                  <a:lnTo>
                    <a:pt x="184" y="22"/>
                  </a:lnTo>
                  <a:lnTo>
                    <a:pt x="17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6" name="Oval 238"/>
            <p:cNvSpPr>
              <a:spLocks noChangeArrowheads="1"/>
            </p:cNvSpPr>
            <p:nvPr/>
          </p:nvSpPr>
          <p:spPr bwMode="auto">
            <a:xfrm>
              <a:off x="5416012" y="534891"/>
              <a:ext cx="42257" cy="41893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7" name="Oval 239"/>
            <p:cNvSpPr>
              <a:spLocks noChangeArrowheads="1"/>
            </p:cNvSpPr>
            <p:nvPr/>
          </p:nvSpPr>
          <p:spPr bwMode="auto">
            <a:xfrm>
              <a:off x="5411641" y="644176"/>
              <a:ext cx="51728" cy="51728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8" name="Oval 240"/>
            <p:cNvSpPr>
              <a:spLocks noChangeArrowheads="1"/>
            </p:cNvSpPr>
            <p:nvPr/>
          </p:nvSpPr>
          <p:spPr bwMode="auto">
            <a:xfrm>
              <a:off x="5306727" y="567312"/>
              <a:ext cx="64478" cy="63750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9" name="Freeform 241"/>
            <p:cNvSpPr/>
            <p:nvPr/>
          </p:nvSpPr>
          <p:spPr bwMode="auto">
            <a:xfrm>
              <a:off x="5006192" y="608112"/>
              <a:ext cx="89250" cy="89250"/>
            </a:xfrm>
            <a:custGeom>
              <a:avLst/>
              <a:gdLst>
                <a:gd name="T0" fmla="*/ 96 w 104"/>
                <a:gd name="T1" fmla="*/ 25 h 104"/>
                <a:gd name="T2" fmla="*/ 81 w 104"/>
                <a:gd name="T3" fmla="*/ 40 h 104"/>
                <a:gd name="T4" fmla="*/ 80 w 104"/>
                <a:gd name="T5" fmla="*/ 43 h 104"/>
                <a:gd name="T6" fmla="*/ 44 w 104"/>
                <a:gd name="T7" fmla="*/ 80 h 104"/>
                <a:gd name="T8" fmla="*/ 38 w 104"/>
                <a:gd name="T9" fmla="*/ 80 h 104"/>
                <a:gd name="T10" fmla="*/ 24 w 104"/>
                <a:gd name="T11" fmla="*/ 66 h 104"/>
                <a:gd name="T12" fmla="*/ 24 w 104"/>
                <a:gd name="T13" fmla="*/ 60 h 104"/>
                <a:gd name="T14" fmla="*/ 60 w 104"/>
                <a:gd name="T15" fmla="*/ 24 h 104"/>
                <a:gd name="T16" fmla="*/ 64 w 104"/>
                <a:gd name="T17" fmla="*/ 23 h 104"/>
                <a:gd name="T18" fmla="*/ 79 w 104"/>
                <a:gd name="T19" fmla="*/ 8 h 104"/>
                <a:gd name="T20" fmla="*/ 46 w 104"/>
                <a:gd name="T21" fmla="*/ 9 h 104"/>
                <a:gd name="T22" fmla="*/ 10 w 104"/>
                <a:gd name="T23" fmla="*/ 45 h 104"/>
                <a:gd name="T24" fmla="*/ 10 w 104"/>
                <a:gd name="T25" fmla="*/ 81 h 104"/>
                <a:gd name="T26" fmla="*/ 23 w 104"/>
                <a:gd name="T27" fmla="*/ 94 h 104"/>
                <a:gd name="T28" fmla="*/ 58 w 104"/>
                <a:gd name="T29" fmla="*/ 94 h 104"/>
                <a:gd name="T30" fmla="*/ 95 w 104"/>
                <a:gd name="T31" fmla="*/ 58 h 104"/>
                <a:gd name="T32" fmla="*/ 96 w 104"/>
                <a:gd name="T33" fmla="*/ 2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4" h="104">
                  <a:moveTo>
                    <a:pt x="96" y="25"/>
                  </a:moveTo>
                  <a:cubicBezTo>
                    <a:pt x="81" y="40"/>
                    <a:pt x="81" y="40"/>
                    <a:pt x="81" y="40"/>
                  </a:cubicBezTo>
                  <a:cubicBezTo>
                    <a:pt x="81" y="41"/>
                    <a:pt x="81" y="42"/>
                    <a:pt x="80" y="43"/>
                  </a:cubicBezTo>
                  <a:cubicBezTo>
                    <a:pt x="44" y="80"/>
                    <a:pt x="44" y="80"/>
                    <a:pt x="44" y="80"/>
                  </a:cubicBezTo>
                  <a:cubicBezTo>
                    <a:pt x="42" y="81"/>
                    <a:pt x="39" y="81"/>
                    <a:pt x="38" y="80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2" y="64"/>
                    <a:pt x="22" y="62"/>
                    <a:pt x="24" y="60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61" y="23"/>
                    <a:pt x="63" y="22"/>
                    <a:pt x="64" y="23"/>
                  </a:cubicBezTo>
                  <a:cubicBezTo>
                    <a:pt x="79" y="8"/>
                    <a:pt x="79" y="8"/>
                    <a:pt x="79" y="8"/>
                  </a:cubicBezTo>
                  <a:cubicBezTo>
                    <a:pt x="69" y="0"/>
                    <a:pt x="55" y="0"/>
                    <a:pt x="46" y="9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0" y="55"/>
                    <a:pt x="0" y="71"/>
                    <a:pt x="10" y="81"/>
                  </a:cubicBezTo>
                  <a:cubicBezTo>
                    <a:pt x="23" y="94"/>
                    <a:pt x="23" y="94"/>
                    <a:pt x="23" y="94"/>
                  </a:cubicBezTo>
                  <a:cubicBezTo>
                    <a:pt x="33" y="104"/>
                    <a:pt x="49" y="104"/>
                    <a:pt x="58" y="94"/>
                  </a:cubicBezTo>
                  <a:cubicBezTo>
                    <a:pt x="95" y="58"/>
                    <a:pt x="95" y="58"/>
                    <a:pt x="95" y="58"/>
                  </a:cubicBezTo>
                  <a:cubicBezTo>
                    <a:pt x="104" y="49"/>
                    <a:pt x="104" y="34"/>
                    <a:pt x="96" y="2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0" name="Freeform 242"/>
            <p:cNvSpPr/>
            <p:nvPr/>
          </p:nvSpPr>
          <p:spPr bwMode="auto">
            <a:xfrm>
              <a:off x="5049177" y="579698"/>
              <a:ext cx="73950" cy="74678"/>
            </a:xfrm>
            <a:custGeom>
              <a:avLst/>
              <a:gdLst>
                <a:gd name="T0" fmla="*/ 83 w 86"/>
                <a:gd name="T1" fmla="*/ 4 h 87"/>
                <a:gd name="T2" fmla="*/ 70 w 86"/>
                <a:gd name="T3" fmla="*/ 4 h 87"/>
                <a:gd name="T4" fmla="*/ 3 w 86"/>
                <a:gd name="T5" fmla="*/ 71 h 87"/>
                <a:gd name="T6" fmla="*/ 3 w 86"/>
                <a:gd name="T7" fmla="*/ 84 h 87"/>
                <a:gd name="T8" fmla="*/ 16 w 86"/>
                <a:gd name="T9" fmla="*/ 84 h 87"/>
                <a:gd name="T10" fmla="*/ 83 w 86"/>
                <a:gd name="T11" fmla="*/ 17 h 87"/>
                <a:gd name="T12" fmla="*/ 83 w 86"/>
                <a:gd name="T13" fmla="*/ 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87">
                  <a:moveTo>
                    <a:pt x="83" y="4"/>
                  </a:moveTo>
                  <a:cubicBezTo>
                    <a:pt x="79" y="0"/>
                    <a:pt x="73" y="0"/>
                    <a:pt x="70" y="4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0" y="74"/>
                    <a:pt x="0" y="80"/>
                    <a:pt x="3" y="84"/>
                  </a:cubicBezTo>
                  <a:cubicBezTo>
                    <a:pt x="7" y="87"/>
                    <a:pt x="13" y="87"/>
                    <a:pt x="16" y="84"/>
                  </a:cubicBezTo>
                  <a:cubicBezTo>
                    <a:pt x="83" y="17"/>
                    <a:pt x="83" y="17"/>
                    <a:pt x="83" y="17"/>
                  </a:cubicBezTo>
                  <a:cubicBezTo>
                    <a:pt x="86" y="13"/>
                    <a:pt x="86" y="8"/>
                    <a:pt x="83" y="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1" name="Freeform 243"/>
            <p:cNvSpPr/>
            <p:nvPr/>
          </p:nvSpPr>
          <p:spPr bwMode="auto">
            <a:xfrm>
              <a:off x="5076499" y="537441"/>
              <a:ext cx="89614" cy="89614"/>
            </a:xfrm>
            <a:custGeom>
              <a:avLst/>
              <a:gdLst>
                <a:gd name="T0" fmla="*/ 94 w 104"/>
                <a:gd name="T1" fmla="*/ 23 h 104"/>
                <a:gd name="T2" fmla="*/ 81 w 104"/>
                <a:gd name="T3" fmla="*/ 9 h 104"/>
                <a:gd name="T4" fmla="*/ 46 w 104"/>
                <a:gd name="T5" fmla="*/ 9 h 104"/>
                <a:gd name="T6" fmla="*/ 9 w 104"/>
                <a:gd name="T7" fmla="*/ 46 h 104"/>
                <a:gd name="T8" fmla="*/ 8 w 104"/>
                <a:gd name="T9" fmla="*/ 79 h 104"/>
                <a:gd name="T10" fmla="*/ 23 w 104"/>
                <a:gd name="T11" fmla="*/ 64 h 104"/>
                <a:gd name="T12" fmla="*/ 24 w 104"/>
                <a:gd name="T13" fmla="*/ 60 h 104"/>
                <a:gd name="T14" fmla="*/ 60 w 104"/>
                <a:gd name="T15" fmla="*/ 24 h 104"/>
                <a:gd name="T16" fmla="*/ 66 w 104"/>
                <a:gd name="T17" fmla="*/ 24 h 104"/>
                <a:gd name="T18" fmla="*/ 80 w 104"/>
                <a:gd name="T19" fmla="*/ 37 h 104"/>
                <a:gd name="T20" fmla="*/ 80 w 104"/>
                <a:gd name="T21" fmla="*/ 44 h 104"/>
                <a:gd name="T22" fmla="*/ 44 w 104"/>
                <a:gd name="T23" fmla="*/ 80 h 104"/>
                <a:gd name="T24" fmla="*/ 40 w 104"/>
                <a:gd name="T25" fmla="*/ 81 h 104"/>
                <a:gd name="T26" fmla="*/ 25 w 104"/>
                <a:gd name="T27" fmla="*/ 96 h 104"/>
                <a:gd name="T28" fmla="*/ 58 w 104"/>
                <a:gd name="T29" fmla="*/ 94 h 104"/>
                <a:gd name="T30" fmla="*/ 94 w 104"/>
                <a:gd name="T31" fmla="*/ 58 h 104"/>
                <a:gd name="T32" fmla="*/ 94 w 104"/>
                <a:gd name="T33" fmla="*/ 23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4" h="104">
                  <a:moveTo>
                    <a:pt x="94" y="23"/>
                  </a:moveTo>
                  <a:cubicBezTo>
                    <a:pt x="81" y="9"/>
                    <a:pt x="81" y="9"/>
                    <a:pt x="81" y="9"/>
                  </a:cubicBezTo>
                  <a:cubicBezTo>
                    <a:pt x="71" y="0"/>
                    <a:pt x="55" y="0"/>
                    <a:pt x="46" y="9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0" y="55"/>
                    <a:pt x="0" y="69"/>
                    <a:pt x="8" y="79"/>
                  </a:cubicBezTo>
                  <a:cubicBezTo>
                    <a:pt x="23" y="64"/>
                    <a:pt x="23" y="64"/>
                    <a:pt x="23" y="64"/>
                  </a:cubicBezTo>
                  <a:cubicBezTo>
                    <a:pt x="23" y="63"/>
                    <a:pt x="23" y="61"/>
                    <a:pt x="24" y="60"/>
                  </a:cubicBezTo>
                  <a:cubicBezTo>
                    <a:pt x="60" y="24"/>
                    <a:pt x="60" y="24"/>
                    <a:pt x="60" y="24"/>
                  </a:cubicBezTo>
                  <a:cubicBezTo>
                    <a:pt x="62" y="22"/>
                    <a:pt x="65" y="22"/>
                    <a:pt x="66" y="24"/>
                  </a:cubicBezTo>
                  <a:cubicBezTo>
                    <a:pt x="80" y="37"/>
                    <a:pt x="80" y="37"/>
                    <a:pt x="80" y="37"/>
                  </a:cubicBezTo>
                  <a:cubicBezTo>
                    <a:pt x="82" y="39"/>
                    <a:pt x="82" y="42"/>
                    <a:pt x="80" y="44"/>
                  </a:cubicBezTo>
                  <a:cubicBezTo>
                    <a:pt x="44" y="80"/>
                    <a:pt x="44" y="80"/>
                    <a:pt x="44" y="80"/>
                  </a:cubicBezTo>
                  <a:cubicBezTo>
                    <a:pt x="43" y="81"/>
                    <a:pt x="41" y="81"/>
                    <a:pt x="40" y="81"/>
                  </a:cubicBezTo>
                  <a:cubicBezTo>
                    <a:pt x="25" y="96"/>
                    <a:pt x="25" y="96"/>
                    <a:pt x="25" y="96"/>
                  </a:cubicBezTo>
                  <a:cubicBezTo>
                    <a:pt x="35" y="104"/>
                    <a:pt x="49" y="103"/>
                    <a:pt x="58" y="94"/>
                  </a:cubicBezTo>
                  <a:cubicBezTo>
                    <a:pt x="94" y="58"/>
                    <a:pt x="94" y="58"/>
                    <a:pt x="94" y="58"/>
                  </a:cubicBezTo>
                  <a:cubicBezTo>
                    <a:pt x="104" y="48"/>
                    <a:pt x="104" y="33"/>
                    <a:pt x="94" y="2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2" name="Freeform 244"/>
            <p:cNvSpPr/>
            <p:nvPr/>
          </p:nvSpPr>
          <p:spPr bwMode="auto">
            <a:xfrm>
              <a:off x="4719136" y="559662"/>
              <a:ext cx="124221" cy="136242"/>
            </a:xfrm>
            <a:custGeom>
              <a:avLst/>
              <a:gdLst>
                <a:gd name="T0" fmla="*/ 72 w 144"/>
                <a:gd name="T1" fmla="*/ 0 h 158"/>
                <a:gd name="T2" fmla="*/ 0 w 144"/>
                <a:gd name="T3" fmla="*/ 52 h 158"/>
                <a:gd name="T4" fmla="*/ 0 w 144"/>
                <a:gd name="T5" fmla="*/ 138 h 158"/>
                <a:gd name="T6" fmla="*/ 19 w 144"/>
                <a:gd name="T7" fmla="*/ 158 h 158"/>
                <a:gd name="T8" fmla="*/ 52 w 144"/>
                <a:gd name="T9" fmla="*/ 158 h 158"/>
                <a:gd name="T10" fmla="*/ 52 w 144"/>
                <a:gd name="T11" fmla="*/ 106 h 158"/>
                <a:gd name="T12" fmla="*/ 92 w 144"/>
                <a:gd name="T13" fmla="*/ 106 h 158"/>
                <a:gd name="T14" fmla="*/ 92 w 144"/>
                <a:gd name="T15" fmla="*/ 158 h 158"/>
                <a:gd name="T16" fmla="*/ 124 w 144"/>
                <a:gd name="T17" fmla="*/ 158 h 158"/>
                <a:gd name="T18" fmla="*/ 144 w 144"/>
                <a:gd name="T19" fmla="*/ 138 h 158"/>
                <a:gd name="T20" fmla="*/ 144 w 144"/>
                <a:gd name="T21" fmla="*/ 52 h 158"/>
                <a:gd name="T22" fmla="*/ 72 w 144"/>
                <a:gd name="T23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4" h="158">
                  <a:moveTo>
                    <a:pt x="72" y="0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0" y="138"/>
                    <a:pt x="0" y="138"/>
                    <a:pt x="0" y="138"/>
                  </a:cubicBezTo>
                  <a:cubicBezTo>
                    <a:pt x="0" y="149"/>
                    <a:pt x="9" y="158"/>
                    <a:pt x="19" y="158"/>
                  </a:cubicBezTo>
                  <a:cubicBezTo>
                    <a:pt x="52" y="158"/>
                    <a:pt x="52" y="158"/>
                    <a:pt x="52" y="158"/>
                  </a:cubicBezTo>
                  <a:cubicBezTo>
                    <a:pt x="52" y="106"/>
                    <a:pt x="52" y="106"/>
                    <a:pt x="52" y="106"/>
                  </a:cubicBezTo>
                  <a:cubicBezTo>
                    <a:pt x="92" y="106"/>
                    <a:pt x="92" y="106"/>
                    <a:pt x="92" y="106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124" y="158"/>
                    <a:pt x="124" y="158"/>
                    <a:pt x="124" y="158"/>
                  </a:cubicBezTo>
                  <a:cubicBezTo>
                    <a:pt x="135" y="158"/>
                    <a:pt x="144" y="149"/>
                    <a:pt x="144" y="138"/>
                  </a:cubicBezTo>
                  <a:cubicBezTo>
                    <a:pt x="144" y="52"/>
                    <a:pt x="144" y="52"/>
                    <a:pt x="144" y="52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3" name="Freeform 245"/>
            <p:cNvSpPr/>
            <p:nvPr/>
          </p:nvSpPr>
          <p:spPr bwMode="auto">
            <a:xfrm>
              <a:off x="4684893" y="518498"/>
              <a:ext cx="191978" cy="85971"/>
            </a:xfrm>
            <a:custGeom>
              <a:avLst/>
              <a:gdLst>
                <a:gd name="T0" fmla="*/ 218 w 223"/>
                <a:gd name="T1" fmla="*/ 77 h 100"/>
                <a:gd name="T2" fmla="*/ 191 w 223"/>
                <a:gd name="T3" fmla="*/ 58 h 100"/>
                <a:gd name="T4" fmla="*/ 146 w 223"/>
                <a:gd name="T5" fmla="*/ 25 h 100"/>
                <a:gd name="T6" fmla="*/ 120 w 223"/>
                <a:gd name="T7" fmla="*/ 6 h 100"/>
                <a:gd name="T8" fmla="*/ 112 w 223"/>
                <a:gd name="T9" fmla="*/ 0 h 100"/>
                <a:gd name="T10" fmla="*/ 112 w 223"/>
                <a:gd name="T11" fmla="*/ 0 h 100"/>
                <a:gd name="T12" fmla="*/ 112 w 223"/>
                <a:gd name="T13" fmla="*/ 0 h 100"/>
                <a:gd name="T14" fmla="*/ 112 w 223"/>
                <a:gd name="T15" fmla="*/ 0 h 100"/>
                <a:gd name="T16" fmla="*/ 103 w 223"/>
                <a:gd name="T17" fmla="*/ 6 h 100"/>
                <a:gd name="T18" fmla="*/ 5 w 223"/>
                <a:gd name="T19" fmla="*/ 77 h 100"/>
                <a:gd name="T20" fmla="*/ 3 w 223"/>
                <a:gd name="T21" fmla="*/ 91 h 100"/>
                <a:gd name="T22" fmla="*/ 7 w 223"/>
                <a:gd name="T23" fmla="*/ 96 h 100"/>
                <a:gd name="T24" fmla="*/ 16 w 223"/>
                <a:gd name="T25" fmla="*/ 100 h 100"/>
                <a:gd name="T26" fmla="*/ 112 w 223"/>
                <a:gd name="T27" fmla="*/ 31 h 100"/>
                <a:gd name="T28" fmla="*/ 112 w 223"/>
                <a:gd name="T29" fmla="*/ 31 h 100"/>
                <a:gd name="T30" fmla="*/ 112 w 223"/>
                <a:gd name="T31" fmla="*/ 31 h 100"/>
                <a:gd name="T32" fmla="*/ 112 w 223"/>
                <a:gd name="T33" fmla="*/ 31 h 100"/>
                <a:gd name="T34" fmla="*/ 207 w 223"/>
                <a:gd name="T35" fmla="*/ 100 h 100"/>
                <a:gd name="T36" fmla="*/ 216 w 223"/>
                <a:gd name="T37" fmla="*/ 96 h 100"/>
                <a:gd name="T38" fmla="*/ 220 w 223"/>
                <a:gd name="T39" fmla="*/ 91 h 100"/>
                <a:gd name="T40" fmla="*/ 218 w 223"/>
                <a:gd name="T41" fmla="*/ 7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23" h="100">
                  <a:moveTo>
                    <a:pt x="218" y="77"/>
                  </a:moveTo>
                  <a:cubicBezTo>
                    <a:pt x="191" y="58"/>
                    <a:pt x="191" y="58"/>
                    <a:pt x="191" y="58"/>
                  </a:cubicBezTo>
                  <a:cubicBezTo>
                    <a:pt x="187" y="54"/>
                    <a:pt x="151" y="28"/>
                    <a:pt x="146" y="25"/>
                  </a:cubicBezTo>
                  <a:cubicBezTo>
                    <a:pt x="120" y="6"/>
                    <a:pt x="120" y="6"/>
                    <a:pt x="120" y="6"/>
                  </a:cubicBezTo>
                  <a:cubicBezTo>
                    <a:pt x="116" y="3"/>
                    <a:pt x="112" y="0"/>
                    <a:pt x="112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1" y="0"/>
                    <a:pt x="108" y="3"/>
                    <a:pt x="103" y="6"/>
                  </a:cubicBezTo>
                  <a:cubicBezTo>
                    <a:pt x="5" y="77"/>
                    <a:pt x="5" y="77"/>
                    <a:pt x="5" y="77"/>
                  </a:cubicBezTo>
                  <a:cubicBezTo>
                    <a:pt x="1" y="80"/>
                    <a:pt x="0" y="86"/>
                    <a:pt x="3" y="91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9" y="99"/>
                    <a:pt x="13" y="100"/>
                    <a:pt x="16" y="100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207" y="100"/>
                    <a:pt x="207" y="100"/>
                    <a:pt x="207" y="100"/>
                  </a:cubicBezTo>
                  <a:cubicBezTo>
                    <a:pt x="211" y="100"/>
                    <a:pt x="214" y="99"/>
                    <a:pt x="216" y="96"/>
                  </a:cubicBezTo>
                  <a:cubicBezTo>
                    <a:pt x="220" y="91"/>
                    <a:pt x="220" y="91"/>
                    <a:pt x="220" y="91"/>
                  </a:cubicBezTo>
                  <a:cubicBezTo>
                    <a:pt x="223" y="86"/>
                    <a:pt x="222" y="80"/>
                    <a:pt x="218" y="7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4" name="Freeform 246"/>
            <p:cNvSpPr/>
            <p:nvPr/>
          </p:nvSpPr>
          <p:spPr bwMode="auto">
            <a:xfrm>
              <a:off x="4810571" y="518498"/>
              <a:ext cx="38614" cy="49907"/>
            </a:xfrm>
            <a:custGeom>
              <a:avLst/>
              <a:gdLst>
                <a:gd name="T0" fmla="*/ 37 w 45"/>
                <a:gd name="T1" fmla="*/ 42 h 58"/>
                <a:gd name="T2" fmla="*/ 37 w 45"/>
                <a:gd name="T3" fmla="*/ 10 h 58"/>
                <a:gd name="T4" fmla="*/ 27 w 45"/>
                <a:gd name="T5" fmla="*/ 0 h 58"/>
                <a:gd name="T6" fmla="*/ 18 w 45"/>
                <a:gd name="T7" fmla="*/ 0 h 58"/>
                <a:gd name="T8" fmla="*/ 8 w 45"/>
                <a:gd name="T9" fmla="*/ 10 h 58"/>
                <a:gd name="T10" fmla="*/ 8 w 45"/>
                <a:gd name="T11" fmla="*/ 21 h 58"/>
                <a:gd name="T12" fmla="*/ 0 w 45"/>
                <a:gd name="T13" fmla="*/ 25 h 58"/>
                <a:gd name="T14" fmla="*/ 45 w 45"/>
                <a:gd name="T15" fmla="*/ 58 h 58"/>
                <a:gd name="T16" fmla="*/ 37 w 45"/>
                <a:gd name="T17" fmla="*/ 4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5" h="58">
                  <a:moveTo>
                    <a:pt x="37" y="42"/>
                  </a:moveTo>
                  <a:cubicBezTo>
                    <a:pt x="37" y="10"/>
                    <a:pt x="37" y="10"/>
                    <a:pt x="37" y="10"/>
                  </a:cubicBezTo>
                  <a:cubicBezTo>
                    <a:pt x="37" y="5"/>
                    <a:pt x="33" y="0"/>
                    <a:pt x="27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3" y="0"/>
                    <a:pt x="8" y="5"/>
                    <a:pt x="8" y="10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6"/>
                    <a:pt x="5" y="28"/>
                    <a:pt x="0" y="25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1" y="54"/>
                    <a:pt x="37" y="47"/>
                    <a:pt x="37" y="4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5" name="Freeform 247"/>
            <p:cNvSpPr>
              <a:spLocks noEditPoints="1"/>
            </p:cNvSpPr>
            <p:nvPr/>
          </p:nvSpPr>
          <p:spPr bwMode="auto">
            <a:xfrm>
              <a:off x="6769693" y="545091"/>
              <a:ext cx="131142" cy="61928"/>
            </a:xfrm>
            <a:custGeom>
              <a:avLst/>
              <a:gdLst>
                <a:gd name="T0" fmla="*/ 5 w 152"/>
                <a:gd name="T1" fmla="*/ 0 h 72"/>
                <a:gd name="T2" fmla="*/ 0 w 152"/>
                <a:gd name="T3" fmla="*/ 5 h 72"/>
                <a:gd name="T4" fmla="*/ 0 w 152"/>
                <a:gd name="T5" fmla="*/ 48 h 72"/>
                <a:gd name="T6" fmla="*/ 6 w 152"/>
                <a:gd name="T7" fmla="*/ 48 h 72"/>
                <a:gd name="T8" fmla="*/ 10 w 152"/>
                <a:gd name="T9" fmla="*/ 48 h 72"/>
                <a:gd name="T10" fmla="*/ 10 w 152"/>
                <a:gd name="T11" fmla="*/ 5 h 72"/>
                <a:gd name="T12" fmla="*/ 5 w 152"/>
                <a:gd name="T13" fmla="*/ 0 h 72"/>
                <a:gd name="T14" fmla="*/ 147 w 152"/>
                <a:gd name="T15" fmla="*/ 0 h 72"/>
                <a:gd name="T16" fmla="*/ 142 w 152"/>
                <a:gd name="T17" fmla="*/ 5 h 72"/>
                <a:gd name="T18" fmla="*/ 142 w 152"/>
                <a:gd name="T19" fmla="*/ 72 h 72"/>
                <a:gd name="T20" fmla="*/ 147 w 152"/>
                <a:gd name="T21" fmla="*/ 71 h 72"/>
                <a:gd name="T22" fmla="*/ 152 w 152"/>
                <a:gd name="T23" fmla="*/ 71 h 72"/>
                <a:gd name="T24" fmla="*/ 152 w 152"/>
                <a:gd name="T25" fmla="*/ 5 h 72"/>
                <a:gd name="T26" fmla="*/ 147 w 152"/>
                <a:gd name="T27" fmla="*/ 0 h 72"/>
                <a:gd name="T28" fmla="*/ 75 w 152"/>
                <a:gd name="T29" fmla="*/ 0 h 72"/>
                <a:gd name="T30" fmla="*/ 70 w 152"/>
                <a:gd name="T31" fmla="*/ 5 h 72"/>
                <a:gd name="T32" fmla="*/ 70 w 152"/>
                <a:gd name="T33" fmla="*/ 33 h 72"/>
                <a:gd name="T34" fmla="*/ 75 w 152"/>
                <a:gd name="T35" fmla="*/ 33 h 72"/>
                <a:gd name="T36" fmla="*/ 80 w 152"/>
                <a:gd name="T37" fmla="*/ 33 h 72"/>
                <a:gd name="T38" fmla="*/ 80 w 152"/>
                <a:gd name="T39" fmla="*/ 5 h 72"/>
                <a:gd name="T40" fmla="*/ 75 w 152"/>
                <a:gd name="T41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2" h="72">
                  <a:moveTo>
                    <a:pt x="5" y="0"/>
                  </a:moveTo>
                  <a:cubicBezTo>
                    <a:pt x="3" y="0"/>
                    <a:pt x="0" y="2"/>
                    <a:pt x="0" y="5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2" y="48"/>
                    <a:pt x="4" y="48"/>
                    <a:pt x="6" y="48"/>
                  </a:cubicBezTo>
                  <a:cubicBezTo>
                    <a:pt x="7" y="48"/>
                    <a:pt x="9" y="48"/>
                    <a:pt x="10" y="48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lose/>
                  <a:moveTo>
                    <a:pt x="147" y="0"/>
                  </a:moveTo>
                  <a:cubicBezTo>
                    <a:pt x="144" y="0"/>
                    <a:pt x="142" y="2"/>
                    <a:pt x="142" y="5"/>
                  </a:cubicBezTo>
                  <a:cubicBezTo>
                    <a:pt x="142" y="72"/>
                    <a:pt x="142" y="72"/>
                    <a:pt x="142" y="72"/>
                  </a:cubicBezTo>
                  <a:cubicBezTo>
                    <a:pt x="143" y="71"/>
                    <a:pt x="145" y="71"/>
                    <a:pt x="147" y="71"/>
                  </a:cubicBezTo>
                  <a:cubicBezTo>
                    <a:pt x="148" y="71"/>
                    <a:pt x="150" y="71"/>
                    <a:pt x="152" y="71"/>
                  </a:cubicBezTo>
                  <a:cubicBezTo>
                    <a:pt x="152" y="5"/>
                    <a:pt x="152" y="5"/>
                    <a:pt x="152" y="5"/>
                  </a:cubicBezTo>
                  <a:cubicBezTo>
                    <a:pt x="152" y="2"/>
                    <a:pt x="149" y="0"/>
                    <a:pt x="147" y="0"/>
                  </a:cubicBezTo>
                  <a:close/>
                  <a:moveTo>
                    <a:pt x="75" y="0"/>
                  </a:moveTo>
                  <a:cubicBezTo>
                    <a:pt x="72" y="0"/>
                    <a:pt x="70" y="2"/>
                    <a:pt x="70" y="5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2" y="33"/>
                    <a:pt x="73" y="33"/>
                    <a:pt x="75" y="33"/>
                  </a:cubicBezTo>
                  <a:cubicBezTo>
                    <a:pt x="77" y="33"/>
                    <a:pt x="79" y="33"/>
                    <a:pt x="80" y="33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80" y="2"/>
                    <a:pt x="78" y="0"/>
                    <a:pt x="75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6" name="Freeform 248"/>
            <p:cNvSpPr>
              <a:spLocks noEditPoints="1"/>
            </p:cNvSpPr>
            <p:nvPr/>
          </p:nvSpPr>
          <p:spPr bwMode="auto">
            <a:xfrm>
              <a:off x="6769693" y="629605"/>
              <a:ext cx="131142" cy="66300"/>
            </a:xfrm>
            <a:custGeom>
              <a:avLst/>
              <a:gdLst>
                <a:gd name="T0" fmla="*/ 0 w 152"/>
                <a:gd name="T1" fmla="*/ 15 h 77"/>
                <a:gd name="T2" fmla="*/ 0 w 152"/>
                <a:gd name="T3" fmla="*/ 71 h 77"/>
                <a:gd name="T4" fmla="*/ 5 w 152"/>
                <a:gd name="T5" fmla="*/ 77 h 77"/>
                <a:gd name="T6" fmla="*/ 10 w 152"/>
                <a:gd name="T7" fmla="*/ 71 h 77"/>
                <a:gd name="T8" fmla="*/ 10 w 152"/>
                <a:gd name="T9" fmla="*/ 15 h 77"/>
                <a:gd name="T10" fmla="*/ 6 w 152"/>
                <a:gd name="T11" fmla="*/ 16 h 77"/>
                <a:gd name="T12" fmla="*/ 0 w 152"/>
                <a:gd name="T13" fmla="*/ 15 h 77"/>
                <a:gd name="T14" fmla="*/ 70 w 152"/>
                <a:gd name="T15" fmla="*/ 0 h 77"/>
                <a:gd name="T16" fmla="*/ 70 w 152"/>
                <a:gd name="T17" fmla="*/ 71 h 77"/>
                <a:gd name="T18" fmla="*/ 75 w 152"/>
                <a:gd name="T19" fmla="*/ 77 h 77"/>
                <a:gd name="T20" fmla="*/ 80 w 152"/>
                <a:gd name="T21" fmla="*/ 71 h 77"/>
                <a:gd name="T22" fmla="*/ 80 w 152"/>
                <a:gd name="T23" fmla="*/ 0 h 77"/>
                <a:gd name="T24" fmla="*/ 75 w 152"/>
                <a:gd name="T25" fmla="*/ 1 h 77"/>
                <a:gd name="T26" fmla="*/ 70 w 152"/>
                <a:gd name="T27" fmla="*/ 0 h 77"/>
                <a:gd name="T28" fmla="*/ 147 w 152"/>
                <a:gd name="T29" fmla="*/ 39 h 77"/>
                <a:gd name="T30" fmla="*/ 142 w 152"/>
                <a:gd name="T31" fmla="*/ 38 h 77"/>
                <a:gd name="T32" fmla="*/ 142 w 152"/>
                <a:gd name="T33" fmla="*/ 71 h 77"/>
                <a:gd name="T34" fmla="*/ 147 w 152"/>
                <a:gd name="T35" fmla="*/ 77 h 77"/>
                <a:gd name="T36" fmla="*/ 152 w 152"/>
                <a:gd name="T37" fmla="*/ 71 h 77"/>
                <a:gd name="T38" fmla="*/ 152 w 152"/>
                <a:gd name="T39" fmla="*/ 38 h 77"/>
                <a:gd name="T40" fmla="*/ 147 w 152"/>
                <a:gd name="T41" fmla="*/ 3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2" h="77">
                  <a:moveTo>
                    <a:pt x="0" y="15"/>
                  </a:moveTo>
                  <a:cubicBezTo>
                    <a:pt x="0" y="71"/>
                    <a:pt x="0" y="71"/>
                    <a:pt x="0" y="71"/>
                  </a:cubicBezTo>
                  <a:cubicBezTo>
                    <a:pt x="0" y="74"/>
                    <a:pt x="3" y="77"/>
                    <a:pt x="5" y="77"/>
                  </a:cubicBezTo>
                  <a:cubicBezTo>
                    <a:pt x="8" y="77"/>
                    <a:pt x="10" y="74"/>
                    <a:pt x="10" y="71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7" y="16"/>
                    <a:pt x="6" y="16"/>
                  </a:cubicBezTo>
                  <a:cubicBezTo>
                    <a:pt x="4" y="16"/>
                    <a:pt x="2" y="15"/>
                    <a:pt x="0" y="15"/>
                  </a:cubicBezTo>
                  <a:close/>
                  <a:moveTo>
                    <a:pt x="70" y="0"/>
                  </a:moveTo>
                  <a:cubicBezTo>
                    <a:pt x="70" y="71"/>
                    <a:pt x="70" y="71"/>
                    <a:pt x="70" y="71"/>
                  </a:cubicBezTo>
                  <a:cubicBezTo>
                    <a:pt x="70" y="74"/>
                    <a:pt x="72" y="77"/>
                    <a:pt x="75" y="77"/>
                  </a:cubicBezTo>
                  <a:cubicBezTo>
                    <a:pt x="78" y="77"/>
                    <a:pt x="80" y="74"/>
                    <a:pt x="80" y="71"/>
                  </a:cubicBezTo>
                  <a:cubicBezTo>
                    <a:pt x="80" y="0"/>
                    <a:pt x="80" y="0"/>
                    <a:pt x="80" y="0"/>
                  </a:cubicBezTo>
                  <a:cubicBezTo>
                    <a:pt x="79" y="1"/>
                    <a:pt x="77" y="1"/>
                    <a:pt x="75" y="1"/>
                  </a:cubicBezTo>
                  <a:cubicBezTo>
                    <a:pt x="73" y="1"/>
                    <a:pt x="72" y="0"/>
                    <a:pt x="70" y="0"/>
                  </a:cubicBezTo>
                  <a:close/>
                  <a:moveTo>
                    <a:pt x="147" y="39"/>
                  </a:moveTo>
                  <a:cubicBezTo>
                    <a:pt x="145" y="39"/>
                    <a:pt x="143" y="39"/>
                    <a:pt x="142" y="38"/>
                  </a:cubicBezTo>
                  <a:cubicBezTo>
                    <a:pt x="142" y="71"/>
                    <a:pt x="142" y="71"/>
                    <a:pt x="142" y="71"/>
                  </a:cubicBezTo>
                  <a:cubicBezTo>
                    <a:pt x="142" y="74"/>
                    <a:pt x="144" y="77"/>
                    <a:pt x="147" y="77"/>
                  </a:cubicBezTo>
                  <a:cubicBezTo>
                    <a:pt x="149" y="77"/>
                    <a:pt x="152" y="74"/>
                    <a:pt x="152" y="71"/>
                  </a:cubicBezTo>
                  <a:cubicBezTo>
                    <a:pt x="152" y="38"/>
                    <a:pt x="152" y="38"/>
                    <a:pt x="152" y="38"/>
                  </a:cubicBezTo>
                  <a:cubicBezTo>
                    <a:pt x="150" y="39"/>
                    <a:pt x="148" y="39"/>
                    <a:pt x="147" y="3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7" name="Oval 249"/>
            <p:cNvSpPr>
              <a:spLocks noChangeArrowheads="1"/>
            </p:cNvSpPr>
            <p:nvPr/>
          </p:nvSpPr>
          <p:spPr bwMode="auto">
            <a:xfrm>
              <a:off x="6873879" y="612119"/>
              <a:ext cx="44078" cy="44078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8" name="Oval 250"/>
            <p:cNvSpPr>
              <a:spLocks noChangeArrowheads="1"/>
            </p:cNvSpPr>
            <p:nvPr/>
          </p:nvSpPr>
          <p:spPr bwMode="auto">
            <a:xfrm>
              <a:off x="6813772" y="579698"/>
              <a:ext cx="42986" cy="43714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9" name="Oval 251"/>
            <p:cNvSpPr>
              <a:spLocks noChangeArrowheads="1"/>
            </p:cNvSpPr>
            <p:nvPr/>
          </p:nvSpPr>
          <p:spPr bwMode="auto">
            <a:xfrm>
              <a:off x="6752572" y="592448"/>
              <a:ext cx="44078" cy="44078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0" name="Freeform 252"/>
            <p:cNvSpPr>
              <a:spLocks noEditPoints="1"/>
            </p:cNvSpPr>
            <p:nvPr/>
          </p:nvSpPr>
          <p:spPr bwMode="auto">
            <a:xfrm>
              <a:off x="7031614" y="529791"/>
              <a:ext cx="166114" cy="166114"/>
            </a:xfrm>
            <a:custGeom>
              <a:avLst/>
              <a:gdLst>
                <a:gd name="T0" fmla="*/ 174 w 193"/>
                <a:gd name="T1" fmla="*/ 83 h 193"/>
                <a:gd name="T2" fmla="*/ 159 w 193"/>
                <a:gd name="T3" fmla="*/ 59 h 193"/>
                <a:gd name="T4" fmla="*/ 170 w 193"/>
                <a:gd name="T5" fmla="*/ 41 h 193"/>
                <a:gd name="T6" fmla="*/ 159 w 193"/>
                <a:gd name="T7" fmla="*/ 23 h 193"/>
                <a:gd name="T8" fmla="*/ 142 w 193"/>
                <a:gd name="T9" fmla="*/ 32 h 193"/>
                <a:gd name="T10" fmla="*/ 115 w 193"/>
                <a:gd name="T11" fmla="*/ 26 h 193"/>
                <a:gd name="T12" fmla="*/ 110 w 193"/>
                <a:gd name="T13" fmla="*/ 6 h 193"/>
                <a:gd name="T14" fmla="*/ 89 w 193"/>
                <a:gd name="T15" fmla="*/ 0 h 193"/>
                <a:gd name="T16" fmla="*/ 83 w 193"/>
                <a:gd name="T17" fmla="*/ 19 h 193"/>
                <a:gd name="T18" fmla="*/ 60 w 193"/>
                <a:gd name="T19" fmla="*/ 33 h 193"/>
                <a:gd name="T20" fmla="*/ 42 w 193"/>
                <a:gd name="T21" fmla="*/ 23 h 193"/>
                <a:gd name="T22" fmla="*/ 23 w 193"/>
                <a:gd name="T23" fmla="*/ 34 h 193"/>
                <a:gd name="T24" fmla="*/ 32 w 193"/>
                <a:gd name="T25" fmla="*/ 51 h 193"/>
                <a:gd name="T26" fmla="*/ 26 w 193"/>
                <a:gd name="T27" fmla="*/ 78 h 193"/>
                <a:gd name="T28" fmla="*/ 6 w 193"/>
                <a:gd name="T29" fmla="*/ 83 h 193"/>
                <a:gd name="T30" fmla="*/ 0 w 193"/>
                <a:gd name="T31" fmla="*/ 104 h 193"/>
                <a:gd name="T32" fmla="*/ 19 w 193"/>
                <a:gd name="T33" fmla="*/ 109 h 193"/>
                <a:gd name="T34" fmla="*/ 34 w 193"/>
                <a:gd name="T35" fmla="*/ 133 h 193"/>
                <a:gd name="T36" fmla="*/ 23 w 193"/>
                <a:gd name="T37" fmla="*/ 151 h 193"/>
                <a:gd name="T38" fmla="*/ 34 w 193"/>
                <a:gd name="T39" fmla="*/ 170 h 193"/>
                <a:gd name="T40" fmla="*/ 51 w 193"/>
                <a:gd name="T41" fmla="*/ 160 h 193"/>
                <a:gd name="T42" fmla="*/ 78 w 193"/>
                <a:gd name="T43" fmla="*/ 167 h 193"/>
                <a:gd name="T44" fmla="*/ 83 w 193"/>
                <a:gd name="T45" fmla="*/ 187 h 193"/>
                <a:gd name="T46" fmla="*/ 104 w 193"/>
                <a:gd name="T47" fmla="*/ 193 h 193"/>
                <a:gd name="T48" fmla="*/ 110 w 193"/>
                <a:gd name="T49" fmla="*/ 174 h 193"/>
                <a:gd name="T50" fmla="*/ 133 w 193"/>
                <a:gd name="T51" fmla="*/ 159 h 193"/>
                <a:gd name="T52" fmla="*/ 152 w 193"/>
                <a:gd name="T53" fmla="*/ 170 h 193"/>
                <a:gd name="T54" fmla="*/ 170 w 193"/>
                <a:gd name="T55" fmla="*/ 159 h 193"/>
                <a:gd name="T56" fmla="*/ 161 w 193"/>
                <a:gd name="T57" fmla="*/ 142 h 193"/>
                <a:gd name="T58" fmla="*/ 167 w 193"/>
                <a:gd name="T59" fmla="*/ 115 h 193"/>
                <a:gd name="T60" fmla="*/ 187 w 193"/>
                <a:gd name="T61" fmla="*/ 109 h 193"/>
                <a:gd name="T62" fmla="*/ 193 w 193"/>
                <a:gd name="T63" fmla="*/ 89 h 193"/>
                <a:gd name="T64" fmla="*/ 97 w 193"/>
                <a:gd name="T65" fmla="*/ 120 h 193"/>
                <a:gd name="T66" fmla="*/ 97 w 193"/>
                <a:gd name="T67" fmla="*/ 72 h 193"/>
                <a:gd name="T68" fmla="*/ 97 w 193"/>
                <a:gd name="T69" fmla="*/ 120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3" h="193">
                  <a:moveTo>
                    <a:pt x="187" y="83"/>
                  </a:moveTo>
                  <a:cubicBezTo>
                    <a:pt x="174" y="83"/>
                    <a:pt x="174" y="83"/>
                    <a:pt x="174" y="83"/>
                  </a:cubicBezTo>
                  <a:cubicBezTo>
                    <a:pt x="171" y="83"/>
                    <a:pt x="168" y="81"/>
                    <a:pt x="167" y="78"/>
                  </a:cubicBezTo>
                  <a:cubicBezTo>
                    <a:pt x="159" y="59"/>
                    <a:pt x="159" y="59"/>
                    <a:pt x="159" y="59"/>
                  </a:cubicBezTo>
                  <a:cubicBezTo>
                    <a:pt x="158" y="57"/>
                    <a:pt x="159" y="53"/>
                    <a:pt x="161" y="51"/>
                  </a:cubicBezTo>
                  <a:cubicBezTo>
                    <a:pt x="170" y="41"/>
                    <a:pt x="170" y="41"/>
                    <a:pt x="170" y="41"/>
                  </a:cubicBezTo>
                  <a:cubicBezTo>
                    <a:pt x="172" y="39"/>
                    <a:pt x="172" y="36"/>
                    <a:pt x="170" y="34"/>
                  </a:cubicBezTo>
                  <a:cubicBezTo>
                    <a:pt x="159" y="23"/>
                    <a:pt x="159" y="23"/>
                    <a:pt x="159" y="23"/>
                  </a:cubicBezTo>
                  <a:cubicBezTo>
                    <a:pt x="157" y="21"/>
                    <a:pt x="154" y="21"/>
                    <a:pt x="152" y="23"/>
                  </a:cubicBezTo>
                  <a:cubicBezTo>
                    <a:pt x="142" y="32"/>
                    <a:pt x="142" y="32"/>
                    <a:pt x="142" y="32"/>
                  </a:cubicBezTo>
                  <a:cubicBezTo>
                    <a:pt x="140" y="34"/>
                    <a:pt x="136" y="35"/>
                    <a:pt x="133" y="33"/>
                  </a:cubicBezTo>
                  <a:cubicBezTo>
                    <a:pt x="115" y="26"/>
                    <a:pt x="115" y="26"/>
                    <a:pt x="115" y="26"/>
                  </a:cubicBezTo>
                  <a:cubicBezTo>
                    <a:pt x="112" y="25"/>
                    <a:pt x="110" y="22"/>
                    <a:pt x="110" y="19"/>
                  </a:cubicBezTo>
                  <a:cubicBezTo>
                    <a:pt x="110" y="6"/>
                    <a:pt x="110" y="6"/>
                    <a:pt x="110" y="6"/>
                  </a:cubicBezTo>
                  <a:cubicBezTo>
                    <a:pt x="110" y="2"/>
                    <a:pt x="107" y="0"/>
                    <a:pt x="104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6" y="0"/>
                    <a:pt x="83" y="2"/>
                    <a:pt x="83" y="6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3" y="22"/>
                    <a:pt x="81" y="25"/>
                    <a:pt x="78" y="26"/>
                  </a:cubicBezTo>
                  <a:cubicBezTo>
                    <a:pt x="60" y="33"/>
                    <a:pt x="60" y="33"/>
                    <a:pt x="60" y="33"/>
                  </a:cubicBezTo>
                  <a:cubicBezTo>
                    <a:pt x="57" y="35"/>
                    <a:pt x="53" y="34"/>
                    <a:pt x="51" y="32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39" y="21"/>
                    <a:pt x="36" y="21"/>
                    <a:pt x="34" y="23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1" y="36"/>
                    <a:pt x="21" y="39"/>
                    <a:pt x="23" y="41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5" y="53"/>
                    <a:pt x="35" y="57"/>
                    <a:pt x="34" y="59"/>
                  </a:cubicBezTo>
                  <a:cubicBezTo>
                    <a:pt x="26" y="78"/>
                    <a:pt x="26" y="78"/>
                    <a:pt x="26" y="78"/>
                  </a:cubicBezTo>
                  <a:cubicBezTo>
                    <a:pt x="25" y="81"/>
                    <a:pt x="22" y="83"/>
                    <a:pt x="19" y="83"/>
                  </a:cubicBezTo>
                  <a:cubicBezTo>
                    <a:pt x="6" y="83"/>
                    <a:pt x="6" y="83"/>
                    <a:pt x="6" y="83"/>
                  </a:cubicBezTo>
                  <a:cubicBezTo>
                    <a:pt x="3" y="83"/>
                    <a:pt x="0" y="86"/>
                    <a:pt x="0" y="89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0" y="107"/>
                    <a:pt x="3" y="109"/>
                    <a:pt x="6" y="109"/>
                  </a:cubicBezTo>
                  <a:cubicBezTo>
                    <a:pt x="19" y="109"/>
                    <a:pt x="19" y="109"/>
                    <a:pt x="19" y="109"/>
                  </a:cubicBezTo>
                  <a:cubicBezTo>
                    <a:pt x="22" y="109"/>
                    <a:pt x="25" y="112"/>
                    <a:pt x="26" y="115"/>
                  </a:cubicBezTo>
                  <a:cubicBezTo>
                    <a:pt x="34" y="133"/>
                    <a:pt x="34" y="133"/>
                    <a:pt x="34" y="133"/>
                  </a:cubicBezTo>
                  <a:cubicBezTo>
                    <a:pt x="35" y="136"/>
                    <a:pt x="35" y="140"/>
                    <a:pt x="32" y="142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1" y="153"/>
                    <a:pt x="21" y="157"/>
                    <a:pt x="23" y="159"/>
                  </a:cubicBezTo>
                  <a:cubicBezTo>
                    <a:pt x="34" y="170"/>
                    <a:pt x="34" y="170"/>
                    <a:pt x="34" y="170"/>
                  </a:cubicBezTo>
                  <a:cubicBezTo>
                    <a:pt x="36" y="172"/>
                    <a:pt x="39" y="172"/>
                    <a:pt x="42" y="170"/>
                  </a:cubicBezTo>
                  <a:cubicBezTo>
                    <a:pt x="51" y="160"/>
                    <a:pt x="51" y="160"/>
                    <a:pt x="51" y="160"/>
                  </a:cubicBezTo>
                  <a:cubicBezTo>
                    <a:pt x="53" y="158"/>
                    <a:pt x="57" y="158"/>
                    <a:pt x="60" y="159"/>
                  </a:cubicBezTo>
                  <a:cubicBezTo>
                    <a:pt x="78" y="167"/>
                    <a:pt x="78" y="167"/>
                    <a:pt x="78" y="167"/>
                  </a:cubicBezTo>
                  <a:cubicBezTo>
                    <a:pt x="81" y="168"/>
                    <a:pt x="83" y="171"/>
                    <a:pt x="83" y="174"/>
                  </a:cubicBezTo>
                  <a:cubicBezTo>
                    <a:pt x="83" y="187"/>
                    <a:pt x="83" y="187"/>
                    <a:pt x="83" y="187"/>
                  </a:cubicBezTo>
                  <a:cubicBezTo>
                    <a:pt x="83" y="190"/>
                    <a:pt x="86" y="193"/>
                    <a:pt x="89" y="193"/>
                  </a:cubicBezTo>
                  <a:cubicBezTo>
                    <a:pt x="104" y="193"/>
                    <a:pt x="104" y="193"/>
                    <a:pt x="104" y="193"/>
                  </a:cubicBezTo>
                  <a:cubicBezTo>
                    <a:pt x="107" y="193"/>
                    <a:pt x="110" y="190"/>
                    <a:pt x="110" y="187"/>
                  </a:cubicBezTo>
                  <a:cubicBezTo>
                    <a:pt x="110" y="174"/>
                    <a:pt x="110" y="174"/>
                    <a:pt x="110" y="174"/>
                  </a:cubicBezTo>
                  <a:cubicBezTo>
                    <a:pt x="110" y="171"/>
                    <a:pt x="112" y="168"/>
                    <a:pt x="115" y="167"/>
                  </a:cubicBezTo>
                  <a:cubicBezTo>
                    <a:pt x="133" y="159"/>
                    <a:pt x="133" y="159"/>
                    <a:pt x="133" y="159"/>
                  </a:cubicBezTo>
                  <a:cubicBezTo>
                    <a:pt x="136" y="158"/>
                    <a:pt x="140" y="158"/>
                    <a:pt x="142" y="160"/>
                  </a:cubicBezTo>
                  <a:cubicBezTo>
                    <a:pt x="152" y="170"/>
                    <a:pt x="152" y="170"/>
                    <a:pt x="152" y="170"/>
                  </a:cubicBezTo>
                  <a:cubicBezTo>
                    <a:pt x="154" y="172"/>
                    <a:pt x="157" y="172"/>
                    <a:pt x="159" y="170"/>
                  </a:cubicBezTo>
                  <a:cubicBezTo>
                    <a:pt x="170" y="159"/>
                    <a:pt x="170" y="159"/>
                    <a:pt x="170" y="159"/>
                  </a:cubicBezTo>
                  <a:cubicBezTo>
                    <a:pt x="172" y="157"/>
                    <a:pt x="172" y="153"/>
                    <a:pt x="170" y="151"/>
                  </a:cubicBezTo>
                  <a:cubicBezTo>
                    <a:pt x="161" y="142"/>
                    <a:pt x="161" y="142"/>
                    <a:pt x="161" y="142"/>
                  </a:cubicBezTo>
                  <a:cubicBezTo>
                    <a:pt x="159" y="140"/>
                    <a:pt x="158" y="136"/>
                    <a:pt x="159" y="133"/>
                  </a:cubicBezTo>
                  <a:cubicBezTo>
                    <a:pt x="167" y="115"/>
                    <a:pt x="167" y="115"/>
                    <a:pt x="167" y="115"/>
                  </a:cubicBezTo>
                  <a:cubicBezTo>
                    <a:pt x="168" y="112"/>
                    <a:pt x="171" y="109"/>
                    <a:pt x="174" y="109"/>
                  </a:cubicBezTo>
                  <a:cubicBezTo>
                    <a:pt x="187" y="109"/>
                    <a:pt x="187" y="109"/>
                    <a:pt x="187" y="109"/>
                  </a:cubicBezTo>
                  <a:cubicBezTo>
                    <a:pt x="190" y="109"/>
                    <a:pt x="193" y="107"/>
                    <a:pt x="193" y="104"/>
                  </a:cubicBezTo>
                  <a:cubicBezTo>
                    <a:pt x="193" y="89"/>
                    <a:pt x="193" y="89"/>
                    <a:pt x="193" y="89"/>
                  </a:cubicBezTo>
                  <a:cubicBezTo>
                    <a:pt x="193" y="86"/>
                    <a:pt x="190" y="83"/>
                    <a:pt x="187" y="83"/>
                  </a:cubicBezTo>
                  <a:close/>
                  <a:moveTo>
                    <a:pt x="97" y="120"/>
                  </a:moveTo>
                  <a:cubicBezTo>
                    <a:pt x="83" y="120"/>
                    <a:pt x="72" y="110"/>
                    <a:pt x="72" y="96"/>
                  </a:cubicBezTo>
                  <a:cubicBezTo>
                    <a:pt x="72" y="83"/>
                    <a:pt x="83" y="72"/>
                    <a:pt x="97" y="72"/>
                  </a:cubicBezTo>
                  <a:cubicBezTo>
                    <a:pt x="110" y="72"/>
                    <a:pt x="121" y="83"/>
                    <a:pt x="121" y="96"/>
                  </a:cubicBezTo>
                  <a:cubicBezTo>
                    <a:pt x="121" y="110"/>
                    <a:pt x="110" y="120"/>
                    <a:pt x="97" y="12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1" name="Freeform 253"/>
            <p:cNvSpPr>
              <a:spLocks noEditPoints="1"/>
            </p:cNvSpPr>
            <p:nvPr/>
          </p:nvSpPr>
          <p:spPr bwMode="auto">
            <a:xfrm>
              <a:off x="7415934" y="538170"/>
              <a:ext cx="78321" cy="79414"/>
            </a:xfrm>
            <a:custGeom>
              <a:avLst/>
              <a:gdLst>
                <a:gd name="T0" fmla="*/ 83 w 91"/>
                <a:gd name="T1" fmla="*/ 40 h 92"/>
                <a:gd name="T2" fmla="*/ 76 w 91"/>
                <a:gd name="T3" fmla="*/ 29 h 92"/>
                <a:gd name="T4" fmla="*/ 81 w 91"/>
                <a:gd name="T5" fmla="*/ 20 h 92"/>
                <a:gd name="T6" fmla="*/ 75 w 91"/>
                <a:gd name="T7" fmla="*/ 11 h 92"/>
                <a:gd name="T8" fmla="*/ 67 w 91"/>
                <a:gd name="T9" fmla="*/ 16 h 92"/>
                <a:gd name="T10" fmla="*/ 54 w 91"/>
                <a:gd name="T11" fmla="*/ 13 h 92"/>
                <a:gd name="T12" fmla="*/ 52 w 91"/>
                <a:gd name="T13" fmla="*/ 3 h 92"/>
                <a:gd name="T14" fmla="*/ 42 w 91"/>
                <a:gd name="T15" fmla="*/ 0 h 92"/>
                <a:gd name="T16" fmla="*/ 39 w 91"/>
                <a:gd name="T17" fmla="*/ 9 h 92"/>
                <a:gd name="T18" fmla="*/ 28 w 91"/>
                <a:gd name="T19" fmla="*/ 16 h 92"/>
                <a:gd name="T20" fmla="*/ 19 w 91"/>
                <a:gd name="T21" fmla="*/ 11 h 92"/>
                <a:gd name="T22" fmla="*/ 11 w 91"/>
                <a:gd name="T23" fmla="*/ 16 h 92"/>
                <a:gd name="T24" fmla="*/ 15 w 91"/>
                <a:gd name="T25" fmla="*/ 25 h 92"/>
                <a:gd name="T26" fmla="*/ 12 w 91"/>
                <a:gd name="T27" fmla="*/ 37 h 92"/>
                <a:gd name="T28" fmla="*/ 2 w 91"/>
                <a:gd name="T29" fmla="*/ 40 h 92"/>
                <a:gd name="T30" fmla="*/ 0 w 91"/>
                <a:gd name="T31" fmla="*/ 50 h 92"/>
                <a:gd name="T32" fmla="*/ 9 w 91"/>
                <a:gd name="T33" fmla="*/ 52 h 92"/>
                <a:gd name="T34" fmla="*/ 16 w 91"/>
                <a:gd name="T35" fmla="*/ 64 h 92"/>
                <a:gd name="T36" fmla="*/ 11 w 91"/>
                <a:gd name="T37" fmla="*/ 72 h 92"/>
                <a:gd name="T38" fmla="*/ 16 w 91"/>
                <a:gd name="T39" fmla="*/ 81 h 92"/>
                <a:gd name="T40" fmla="*/ 24 w 91"/>
                <a:gd name="T41" fmla="*/ 77 h 92"/>
                <a:gd name="T42" fmla="*/ 37 w 91"/>
                <a:gd name="T43" fmla="*/ 80 h 92"/>
                <a:gd name="T44" fmla="*/ 39 w 91"/>
                <a:gd name="T45" fmla="*/ 89 h 92"/>
                <a:gd name="T46" fmla="*/ 49 w 91"/>
                <a:gd name="T47" fmla="*/ 92 h 92"/>
                <a:gd name="T48" fmla="*/ 52 w 91"/>
                <a:gd name="T49" fmla="*/ 83 h 92"/>
                <a:gd name="T50" fmla="*/ 63 w 91"/>
                <a:gd name="T51" fmla="*/ 76 h 92"/>
                <a:gd name="T52" fmla="*/ 72 w 91"/>
                <a:gd name="T53" fmla="*/ 81 h 92"/>
                <a:gd name="T54" fmla="*/ 81 w 91"/>
                <a:gd name="T55" fmla="*/ 76 h 92"/>
                <a:gd name="T56" fmla="*/ 76 w 91"/>
                <a:gd name="T57" fmla="*/ 68 h 92"/>
                <a:gd name="T58" fmla="*/ 79 w 91"/>
                <a:gd name="T59" fmla="*/ 55 h 92"/>
                <a:gd name="T60" fmla="*/ 89 w 91"/>
                <a:gd name="T61" fmla="*/ 52 h 92"/>
                <a:gd name="T62" fmla="*/ 91 w 91"/>
                <a:gd name="T63" fmla="*/ 43 h 92"/>
                <a:gd name="T64" fmla="*/ 46 w 91"/>
                <a:gd name="T65" fmla="*/ 58 h 92"/>
                <a:gd name="T66" fmla="*/ 46 w 91"/>
                <a:gd name="T67" fmla="*/ 35 h 92"/>
                <a:gd name="T68" fmla="*/ 46 w 91"/>
                <a:gd name="T69" fmla="*/ 58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1" h="92">
                  <a:moveTo>
                    <a:pt x="89" y="40"/>
                  </a:moveTo>
                  <a:cubicBezTo>
                    <a:pt x="83" y="40"/>
                    <a:pt x="83" y="40"/>
                    <a:pt x="83" y="40"/>
                  </a:cubicBezTo>
                  <a:cubicBezTo>
                    <a:pt x="81" y="40"/>
                    <a:pt x="80" y="39"/>
                    <a:pt x="79" y="37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5" y="27"/>
                    <a:pt x="75" y="26"/>
                    <a:pt x="76" y="25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2" y="19"/>
                    <a:pt x="82" y="17"/>
                    <a:pt x="81" y="16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4" y="10"/>
                    <a:pt x="73" y="10"/>
                    <a:pt x="72" y="11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7"/>
                    <a:pt x="64" y="17"/>
                    <a:pt x="63" y="16"/>
                  </a:cubicBezTo>
                  <a:cubicBezTo>
                    <a:pt x="54" y="13"/>
                    <a:pt x="54" y="13"/>
                    <a:pt x="54" y="13"/>
                  </a:cubicBezTo>
                  <a:cubicBezTo>
                    <a:pt x="53" y="12"/>
                    <a:pt x="52" y="11"/>
                    <a:pt x="52" y="9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2"/>
                    <a:pt x="51" y="0"/>
                    <a:pt x="49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1" y="0"/>
                    <a:pt x="39" y="2"/>
                    <a:pt x="39" y="3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9" y="11"/>
                    <a:pt x="38" y="12"/>
                    <a:pt x="37" y="13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7" y="17"/>
                    <a:pt x="25" y="17"/>
                    <a:pt x="24" y="16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10"/>
                    <a:pt x="17" y="10"/>
                    <a:pt x="16" y="11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7"/>
                    <a:pt x="10" y="19"/>
                    <a:pt x="11" y="20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6" y="26"/>
                    <a:pt x="16" y="27"/>
                    <a:pt x="16" y="29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9"/>
                    <a:pt x="10" y="40"/>
                    <a:pt x="9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1" y="40"/>
                    <a:pt x="0" y="41"/>
                    <a:pt x="0" y="43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1"/>
                    <a:pt x="1" y="52"/>
                    <a:pt x="2" y="52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10" y="52"/>
                    <a:pt x="12" y="54"/>
                    <a:pt x="12" y="55"/>
                  </a:cubicBezTo>
                  <a:cubicBezTo>
                    <a:pt x="16" y="64"/>
                    <a:pt x="16" y="64"/>
                    <a:pt x="16" y="64"/>
                  </a:cubicBezTo>
                  <a:cubicBezTo>
                    <a:pt x="16" y="65"/>
                    <a:pt x="16" y="67"/>
                    <a:pt x="15" y="68"/>
                  </a:cubicBezTo>
                  <a:cubicBezTo>
                    <a:pt x="11" y="72"/>
                    <a:pt x="11" y="72"/>
                    <a:pt x="11" y="72"/>
                  </a:cubicBezTo>
                  <a:cubicBezTo>
                    <a:pt x="10" y="73"/>
                    <a:pt x="10" y="75"/>
                    <a:pt x="11" y="76"/>
                  </a:cubicBezTo>
                  <a:cubicBezTo>
                    <a:pt x="16" y="81"/>
                    <a:pt x="16" y="81"/>
                    <a:pt x="16" y="81"/>
                  </a:cubicBezTo>
                  <a:cubicBezTo>
                    <a:pt x="17" y="82"/>
                    <a:pt x="18" y="82"/>
                    <a:pt x="19" y="81"/>
                  </a:cubicBezTo>
                  <a:cubicBezTo>
                    <a:pt x="24" y="77"/>
                    <a:pt x="24" y="77"/>
                    <a:pt x="24" y="77"/>
                  </a:cubicBezTo>
                  <a:cubicBezTo>
                    <a:pt x="25" y="76"/>
                    <a:pt x="27" y="75"/>
                    <a:pt x="28" y="76"/>
                  </a:cubicBezTo>
                  <a:cubicBezTo>
                    <a:pt x="37" y="80"/>
                    <a:pt x="37" y="80"/>
                    <a:pt x="37" y="80"/>
                  </a:cubicBezTo>
                  <a:cubicBezTo>
                    <a:pt x="38" y="80"/>
                    <a:pt x="39" y="82"/>
                    <a:pt x="39" y="83"/>
                  </a:cubicBezTo>
                  <a:cubicBezTo>
                    <a:pt x="39" y="89"/>
                    <a:pt x="39" y="89"/>
                    <a:pt x="39" y="89"/>
                  </a:cubicBezTo>
                  <a:cubicBezTo>
                    <a:pt x="39" y="91"/>
                    <a:pt x="41" y="92"/>
                    <a:pt x="42" y="92"/>
                  </a:cubicBezTo>
                  <a:cubicBezTo>
                    <a:pt x="49" y="92"/>
                    <a:pt x="49" y="92"/>
                    <a:pt x="49" y="92"/>
                  </a:cubicBezTo>
                  <a:cubicBezTo>
                    <a:pt x="51" y="92"/>
                    <a:pt x="52" y="91"/>
                    <a:pt x="52" y="89"/>
                  </a:cubicBezTo>
                  <a:cubicBezTo>
                    <a:pt x="52" y="83"/>
                    <a:pt x="52" y="83"/>
                    <a:pt x="52" y="83"/>
                  </a:cubicBezTo>
                  <a:cubicBezTo>
                    <a:pt x="52" y="82"/>
                    <a:pt x="53" y="80"/>
                    <a:pt x="54" y="80"/>
                  </a:cubicBezTo>
                  <a:cubicBezTo>
                    <a:pt x="63" y="76"/>
                    <a:pt x="63" y="76"/>
                    <a:pt x="63" y="76"/>
                  </a:cubicBezTo>
                  <a:cubicBezTo>
                    <a:pt x="64" y="75"/>
                    <a:pt x="66" y="76"/>
                    <a:pt x="67" y="77"/>
                  </a:cubicBezTo>
                  <a:cubicBezTo>
                    <a:pt x="72" y="81"/>
                    <a:pt x="72" y="81"/>
                    <a:pt x="72" y="81"/>
                  </a:cubicBezTo>
                  <a:cubicBezTo>
                    <a:pt x="73" y="82"/>
                    <a:pt x="74" y="82"/>
                    <a:pt x="75" y="81"/>
                  </a:cubicBezTo>
                  <a:cubicBezTo>
                    <a:pt x="81" y="76"/>
                    <a:pt x="81" y="76"/>
                    <a:pt x="81" y="76"/>
                  </a:cubicBezTo>
                  <a:cubicBezTo>
                    <a:pt x="82" y="75"/>
                    <a:pt x="82" y="73"/>
                    <a:pt x="81" y="72"/>
                  </a:cubicBezTo>
                  <a:cubicBezTo>
                    <a:pt x="76" y="68"/>
                    <a:pt x="76" y="68"/>
                    <a:pt x="76" y="68"/>
                  </a:cubicBezTo>
                  <a:cubicBezTo>
                    <a:pt x="75" y="67"/>
                    <a:pt x="75" y="65"/>
                    <a:pt x="76" y="64"/>
                  </a:cubicBezTo>
                  <a:cubicBezTo>
                    <a:pt x="79" y="55"/>
                    <a:pt x="79" y="55"/>
                    <a:pt x="79" y="55"/>
                  </a:cubicBezTo>
                  <a:cubicBezTo>
                    <a:pt x="80" y="54"/>
                    <a:pt x="81" y="52"/>
                    <a:pt x="83" y="52"/>
                  </a:cubicBezTo>
                  <a:cubicBezTo>
                    <a:pt x="89" y="52"/>
                    <a:pt x="89" y="52"/>
                    <a:pt x="89" y="52"/>
                  </a:cubicBezTo>
                  <a:cubicBezTo>
                    <a:pt x="90" y="52"/>
                    <a:pt x="91" y="51"/>
                    <a:pt x="91" y="50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0" y="40"/>
                    <a:pt x="89" y="40"/>
                  </a:cubicBezTo>
                  <a:close/>
                  <a:moveTo>
                    <a:pt x="46" y="58"/>
                  </a:moveTo>
                  <a:cubicBezTo>
                    <a:pt x="39" y="58"/>
                    <a:pt x="34" y="53"/>
                    <a:pt x="34" y="46"/>
                  </a:cubicBezTo>
                  <a:cubicBezTo>
                    <a:pt x="34" y="40"/>
                    <a:pt x="39" y="35"/>
                    <a:pt x="46" y="35"/>
                  </a:cubicBezTo>
                  <a:cubicBezTo>
                    <a:pt x="52" y="35"/>
                    <a:pt x="57" y="40"/>
                    <a:pt x="57" y="46"/>
                  </a:cubicBezTo>
                  <a:cubicBezTo>
                    <a:pt x="57" y="53"/>
                    <a:pt x="52" y="58"/>
                    <a:pt x="46" y="5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2" name="Freeform 254"/>
            <p:cNvSpPr>
              <a:spLocks noEditPoints="1"/>
            </p:cNvSpPr>
            <p:nvPr/>
          </p:nvSpPr>
          <p:spPr bwMode="auto">
            <a:xfrm>
              <a:off x="7299363" y="571684"/>
              <a:ext cx="123128" cy="124221"/>
            </a:xfrm>
            <a:custGeom>
              <a:avLst/>
              <a:gdLst>
                <a:gd name="T0" fmla="*/ 129 w 143"/>
                <a:gd name="T1" fmla="*/ 62 h 144"/>
                <a:gd name="T2" fmla="*/ 118 w 143"/>
                <a:gd name="T3" fmla="*/ 44 h 144"/>
                <a:gd name="T4" fmla="*/ 126 w 143"/>
                <a:gd name="T5" fmla="*/ 31 h 144"/>
                <a:gd name="T6" fmla="*/ 118 w 143"/>
                <a:gd name="T7" fmla="*/ 17 h 144"/>
                <a:gd name="T8" fmla="*/ 106 w 143"/>
                <a:gd name="T9" fmla="*/ 24 h 144"/>
                <a:gd name="T10" fmla="*/ 85 w 143"/>
                <a:gd name="T11" fmla="*/ 19 h 144"/>
                <a:gd name="T12" fmla="*/ 81 w 143"/>
                <a:gd name="T13" fmla="*/ 4 h 144"/>
                <a:gd name="T14" fmla="*/ 66 w 143"/>
                <a:gd name="T15" fmla="*/ 0 h 144"/>
                <a:gd name="T16" fmla="*/ 62 w 143"/>
                <a:gd name="T17" fmla="*/ 14 h 144"/>
                <a:gd name="T18" fmla="*/ 44 w 143"/>
                <a:gd name="T19" fmla="*/ 25 h 144"/>
                <a:gd name="T20" fmla="*/ 31 w 143"/>
                <a:gd name="T21" fmla="*/ 17 h 144"/>
                <a:gd name="T22" fmla="*/ 17 w 143"/>
                <a:gd name="T23" fmla="*/ 25 h 144"/>
                <a:gd name="T24" fmla="*/ 24 w 143"/>
                <a:gd name="T25" fmla="*/ 38 h 144"/>
                <a:gd name="T26" fmla="*/ 19 w 143"/>
                <a:gd name="T27" fmla="*/ 58 h 144"/>
                <a:gd name="T28" fmla="*/ 4 w 143"/>
                <a:gd name="T29" fmla="*/ 62 h 144"/>
                <a:gd name="T30" fmla="*/ 0 w 143"/>
                <a:gd name="T31" fmla="*/ 77 h 144"/>
                <a:gd name="T32" fmla="*/ 14 w 143"/>
                <a:gd name="T33" fmla="*/ 81 h 144"/>
                <a:gd name="T34" fmla="*/ 25 w 143"/>
                <a:gd name="T35" fmla="*/ 99 h 144"/>
                <a:gd name="T36" fmla="*/ 17 w 143"/>
                <a:gd name="T37" fmla="*/ 113 h 144"/>
                <a:gd name="T38" fmla="*/ 25 w 143"/>
                <a:gd name="T39" fmla="*/ 126 h 144"/>
                <a:gd name="T40" fmla="*/ 37 w 143"/>
                <a:gd name="T41" fmla="*/ 120 h 144"/>
                <a:gd name="T42" fmla="*/ 58 w 143"/>
                <a:gd name="T43" fmla="*/ 124 h 144"/>
                <a:gd name="T44" fmla="*/ 62 w 143"/>
                <a:gd name="T45" fmla="*/ 139 h 144"/>
                <a:gd name="T46" fmla="*/ 77 w 143"/>
                <a:gd name="T47" fmla="*/ 144 h 144"/>
                <a:gd name="T48" fmla="*/ 81 w 143"/>
                <a:gd name="T49" fmla="*/ 130 h 144"/>
                <a:gd name="T50" fmla="*/ 99 w 143"/>
                <a:gd name="T51" fmla="*/ 119 h 144"/>
                <a:gd name="T52" fmla="*/ 113 w 143"/>
                <a:gd name="T53" fmla="*/ 126 h 144"/>
                <a:gd name="T54" fmla="*/ 126 w 143"/>
                <a:gd name="T55" fmla="*/ 118 h 144"/>
                <a:gd name="T56" fmla="*/ 119 w 143"/>
                <a:gd name="T57" fmla="*/ 106 h 144"/>
                <a:gd name="T58" fmla="*/ 124 w 143"/>
                <a:gd name="T59" fmla="*/ 85 h 144"/>
                <a:gd name="T60" fmla="*/ 139 w 143"/>
                <a:gd name="T61" fmla="*/ 81 h 144"/>
                <a:gd name="T62" fmla="*/ 143 w 143"/>
                <a:gd name="T63" fmla="*/ 66 h 144"/>
                <a:gd name="T64" fmla="*/ 72 w 143"/>
                <a:gd name="T65" fmla="*/ 90 h 144"/>
                <a:gd name="T66" fmla="*/ 72 w 143"/>
                <a:gd name="T67" fmla="*/ 54 h 144"/>
                <a:gd name="T68" fmla="*/ 72 w 143"/>
                <a:gd name="T69" fmla="*/ 9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3" h="144">
                  <a:moveTo>
                    <a:pt x="139" y="62"/>
                  </a:moveTo>
                  <a:cubicBezTo>
                    <a:pt x="129" y="62"/>
                    <a:pt x="129" y="62"/>
                    <a:pt x="129" y="62"/>
                  </a:cubicBezTo>
                  <a:cubicBezTo>
                    <a:pt x="127" y="62"/>
                    <a:pt x="125" y="60"/>
                    <a:pt x="124" y="58"/>
                  </a:cubicBezTo>
                  <a:cubicBezTo>
                    <a:pt x="118" y="44"/>
                    <a:pt x="118" y="44"/>
                    <a:pt x="118" y="44"/>
                  </a:cubicBezTo>
                  <a:cubicBezTo>
                    <a:pt x="117" y="42"/>
                    <a:pt x="118" y="39"/>
                    <a:pt x="119" y="38"/>
                  </a:cubicBezTo>
                  <a:cubicBezTo>
                    <a:pt x="126" y="31"/>
                    <a:pt x="126" y="31"/>
                    <a:pt x="126" y="31"/>
                  </a:cubicBezTo>
                  <a:cubicBezTo>
                    <a:pt x="128" y="29"/>
                    <a:pt x="128" y="27"/>
                    <a:pt x="126" y="25"/>
                  </a:cubicBezTo>
                  <a:cubicBezTo>
                    <a:pt x="118" y="17"/>
                    <a:pt x="118" y="17"/>
                    <a:pt x="118" y="17"/>
                  </a:cubicBezTo>
                  <a:cubicBezTo>
                    <a:pt x="117" y="15"/>
                    <a:pt x="114" y="15"/>
                    <a:pt x="113" y="17"/>
                  </a:cubicBezTo>
                  <a:cubicBezTo>
                    <a:pt x="106" y="24"/>
                    <a:pt x="106" y="24"/>
                    <a:pt x="106" y="24"/>
                  </a:cubicBezTo>
                  <a:cubicBezTo>
                    <a:pt x="104" y="25"/>
                    <a:pt x="101" y="26"/>
                    <a:pt x="99" y="25"/>
                  </a:cubicBezTo>
                  <a:cubicBezTo>
                    <a:pt x="85" y="19"/>
                    <a:pt x="85" y="19"/>
                    <a:pt x="85" y="19"/>
                  </a:cubicBezTo>
                  <a:cubicBezTo>
                    <a:pt x="83" y="19"/>
                    <a:pt x="81" y="16"/>
                    <a:pt x="81" y="14"/>
                  </a:cubicBezTo>
                  <a:cubicBezTo>
                    <a:pt x="81" y="4"/>
                    <a:pt x="81" y="4"/>
                    <a:pt x="81" y="4"/>
                  </a:cubicBezTo>
                  <a:cubicBezTo>
                    <a:pt x="81" y="2"/>
                    <a:pt x="79" y="0"/>
                    <a:pt x="77" y="0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4" y="0"/>
                    <a:pt x="62" y="2"/>
                    <a:pt x="62" y="4"/>
                  </a:cubicBezTo>
                  <a:cubicBezTo>
                    <a:pt x="62" y="14"/>
                    <a:pt x="62" y="14"/>
                    <a:pt x="62" y="14"/>
                  </a:cubicBezTo>
                  <a:cubicBezTo>
                    <a:pt x="62" y="16"/>
                    <a:pt x="60" y="19"/>
                    <a:pt x="58" y="19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2" y="26"/>
                    <a:pt x="39" y="25"/>
                    <a:pt x="37" y="24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29" y="15"/>
                    <a:pt x="26" y="15"/>
                    <a:pt x="25" y="17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5" y="27"/>
                    <a:pt x="15" y="29"/>
                    <a:pt x="17" y="31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5" y="39"/>
                    <a:pt x="26" y="42"/>
                    <a:pt x="25" y="44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8" y="60"/>
                    <a:pt x="16" y="62"/>
                    <a:pt x="14" y="62"/>
                  </a:cubicBezTo>
                  <a:cubicBezTo>
                    <a:pt x="4" y="62"/>
                    <a:pt x="4" y="62"/>
                    <a:pt x="4" y="62"/>
                  </a:cubicBezTo>
                  <a:cubicBezTo>
                    <a:pt x="2" y="62"/>
                    <a:pt x="0" y="64"/>
                    <a:pt x="0" y="66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0" y="80"/>
                    <a:pt x="2" y="81"/>
                    <a:pt x="4" y="81"/>
                  </a:cubicBezTo>
                  <a:cubicBezTo>
                    <a:pt x="14" y="81"/>
                    <a:pt x="14" y="81"/>
                    <a:pt x="14" y="81"/>
                  </a:cubicBezTo>
                  <a:cubicBezTo>
                    <a:pt x="16" y="81"/>
                    <a:pt x="18" y="83"/>
                    <a:pt x="19" y="85"/>
                  </a:cubicBezTo>
                  <a:cubicBezTo>
                    <a:pt x="25" y="99"/>
                    <a:pt x="25" y="99"/>
                    <a:pt x="25" y="99"/>
                  </a:cubicBezTo>
                  <a:cubicBezTo>
                    <a:pt x="26" y="101"/>
                    <a:pt x="25" y="104"/>
                    <a:pt x="24" y="106"/>
                  </a:cubicBezTo>
                  <a:cubicBezTo>
                    <a:pt x="17" y="113"/>
                    <a:pt x="17" y="113"/>
                    <a:pt x="17" y="113"/>
                  </a:cubicBezTo>
                  <a:cubicBezTo>
                    <a:pt x="15" y="114"/>
                    <a:pt x="15" y="117"/>
                    <a:pt x="17" y="118"/>
                  </a:cubicBezTo>
                  <a:cubicBezTo>
                    <a:pt x="25" y="126"/>
                    <a:pt x="25" y="126"/>
                    <a:pt x="25" y="126"/>
                  </a:cubicBezTo>
                  <a:cubicBezTo>
                    <a:pt x="26" y="128"/>
                    <a:pt x="29" y="128"/>
                    <a:pt x="31" y="126"/>
                  </a:cubicBezTo>
                  <a:cubicBezTo>
                    <a:pt x="37" y="120"/>
                    <a:pt x="37" y="120"/>
                    <a:pt x="37" y="120"/>
                  </a:cubicBezTo>
                  <a:cubicBezTo>
                    <a:pt x="39" y="118"/>
                    <a:pt x="42" y="117"/>
                    <a:pt x="44" y="119"/>
                  </a:cubicBezTo>
                  <a:cubicBezTo>
                    <a:pt x="58" y="124"/>
                    <a:pt x="58" y="124"/>
                    <a:pt x="58" y="124"/>
                  </a:cubicBezTo>
                  <a:cubicBezTo>
                    <a:pt x="60" y="125"/>
                    <a:pt x="62" y="127"/>
                    <a:pt x="62" y="130"/>
                  </a:cubicBezTo>
                  <a:cubicBezTo>
                    <a:pt x="62" y="139"/>
                    <a:pt x="62" y="139"/>
                    <a:pt x="62" y="139"/>
                  </a:cubicBezTo>
                  <a:cubicBezTo>
                    <a:pt x="62" y="142"/>
                    <a:pt x="64" y="144"/>
                    <a:pt x="66" y="144"/>
                  </a:cubicBezTo>
                  <a:cubicBezTo>
                    <a:pt x="77" y="144"/>
                    <a:pt x="77" y="144"/>
                    <a:pt x="77" y="144"/>
                  </a:cubicBezTo>
                  <a:cubicBezTo>
                    <a:pt x="79" y="144"/>
                    <a:pt x="81" y="142"/>
                    <a:pt x="81" y="139"/>
                  </a:cubicBezTo>
                  <a:cubicBezTo>
                    <a:pt x="81" y="130"/>
                    <a:pt x="81" y="130"/>
                    <a:pt x="81" y="130"/>
                  </a:cubicBezTo>
                  <a:cubicBezTo>
                    <a:pt x="81" y="127"/>
                    <a:pt x="83" y="125"/>
                    <a:pt x="85" y="124"/>
                  </a:cubicBezTo>
                  <a:cubicBezTo>
                    <a:pt x="99" y="119"/>
                    <a:pt x="99" y="119"/>
                    <a:pt x="99" y="119"/>
                  </a:cubicBezTo>
                  <a:cubicBezTo>
                    <a:pt x="101" y="117"/>
                    <a:pt x="104" y="118"/>
                    <a:pt x="106" y="120"/>
                  </a:cubicBezTo>
                  <a:cubicBezTo>
                    <a:pt x="113" y="126"/>
                    <a:pt x="113" y="126"/>
                    <a:pt x="113" y="126"/>
                  </a:cubicBezTo>
                  <a:cubicBezTo>
                    <a:pt x="114" y="128"/>
                    <a:pt x="117" y="128"/>
                    <a:pt x="118" y="126"/>
                  </a:cubicBezTo>
                  <a:cubicBezTo>
                    <a:pt x="126" y="118"/>
                    <a:pt x="126" y="118"/>
                    <a:pt x="126" y="118"/>
                  </a:cubicBezTo>
                  <a:cubicBezTo>
                    <a:pt x="128" y="117"/>
                    <a:pt x="128" y="114"/>
                    <a:pt x="126" y="113"/>
                  </a:cubicBezTo>
                  <a:cubicBezTo>
                    <a:pt x="119" y="106"/>
                    <a:pt x="119" y="106"/>
                    <a:pt x="119" y="106"/>
                  </a:cubicBezTo>
                  <a:cubicBezTo>
                    <a:pt x="118" y="104"/>
                    <a:pt x="117" y="101"/>
                    <a:pt x="118" y="99"/>
                  </a:cubicBezTo>
                  <a:cubicBezTo>
                    <a:pt x="124" y="85"/>
                    <a:pt x="124" y="85"/>
                    <a:pt x="124" y="85"/>
                  </a:cubicBezTo>
                  <a:cubicBezTo>
                    <a:pt x="125" y="83"/>
                    <a:pt x="127" y="81"/>
                    <a:pt x="129" y="81"/>
                  </a:cubicBezTo>
                  <a:cubicBezTo>
                    <a:pt x="139" y="81"/>
                    <a:pt x="139" y="81"/>
                    <a:pt x="139" y="81"/>
                  </a:cubicBezTo>
                  <a:cubicBezTo>
                    <a:pt x="142" y="81"/>
                    <a:pt x="143" y="80"/>
                    <a:pt x="143" y="77"/>
                  </a:cubicBezTo>
                  <a:cubicBezTo>
                    <a:pt x="143" y="66"/>
                    <a:pt x="143" y="66"/>
                    <a:pt x="143" y="66"/>
                  </a:cubicBezTo>
                  <a:cubicBezTo>
                    <a:pt x="143" y="64"/>
                    <a:pt x="142" y="62"/>
                    <a:pt x="139" y="62"/>
                  </a:cubicBezTo>
                  <a:close/>
                  <a:moveTo>
                    <a:pt x="72" y="90"/>
                  </a:moveTo>
                  <a:cubicBezTo>
                    <a:pt x="62" y="90"/>
                    <a:pt x="54" y="82"/>
                    <a:pt x="54" y="72"/>
                  </a:cubicBezTo>
                  <a:cubicBezTo>
                    <a:pt x="54" y="62"/>
                    <a:pt x="62" y="54"/>
                    <a:pt x="72" y="54"/>
                  </a:cubicBezTo>
                  <a:cubicBezTo>
                    <a:pt x="81" y="54"/>
                    <a:pt x="90" y="62"/>
                    <a:pt x="90" y="72"/>
                  </a:cubicBezTo>
                  <a:cubicBezTo>
                    <a:pt x="90" y="82"/>
                    <a:pt x="81" y="90"/>
                    <a:pt x="72" y="9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3" name="Freeform 255"/>
            <p:cNvSpPr/>
            <p:nvPr/>
          </p:nvSpPr>
          <p:spPr bwMode="auto">
            <a:xfrm>
              <a:off x="4758114" y="1518459"/>
              <a:ext cx="43714" cy="22586"/>
            </a:xfrm>
            <a:custGeom>
              <a:avLst/>
              <a:gdLst>
                <a:gd name="T0" fmla="*/ 0 w 51"/>
                <a:gd name="T1" fmla="*/ 0 h 26"/>
                <a:gd name="T2" fmla="*/ 26 w 51"/>
                <a:gd name="T3" fmla="*/ 26 h 26"/>
                <a:gd name="T4" fmla="*/ 51 w 51"/>
                <a:gd name="T5" fmla="*/ 0 h 26"/>
                <a:gd name="T6" fmla="*/ 0 w 51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1" h="26">
                  <a:moveTo>
                    <a:pt x="0" y="0"/>
                  </a:moveTo>
                  <a:cubicBezTo>
                    <a:pt x="0" y="14"/>
                    <a:pt x="12" y="26"/>
                    <a:pt x="26" y="26"/>
                  </a:cubicBezTo>
                  <a:cubicBezTo>
                    <a:pt x="40" y="26"/>
                    <a:pt x="51" y="14"/>
                    <a:pt x="5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4" name="Freeform 256"/>
            <p:cNvSpPr/>
            <p:nvPr/>
          </p:nvSpPr>
          <p:spPr bwMode="auto">
            <a:xfrm>
              <a:off x="4702743" y="1381852"/>
              <a:ext cx="155914" cy="134057"/>
            </a:xfrm>
            <a:custGeom>
              <a:avLst/>
              <a:gdLst>
                <a:gd name="T0" fmla="*/ 155 w 181"/>
                <a:gd name="T1" fmla="*/ 122 h 156"/>
                <a:gd name="T2" fmla="*/ 155 w 181"/>
                <a:gd name="T3" fmla="*/ 62 h 156"/>
                <a:gd name="T4" fmla="*/ 102 w 181"/>
                <a:gd name="T5" fmla="*/ 0 h 156"/>
                <a:gd name="T6" fmla="*/ 79 w 181"/>
                <a:gd name="T7" fmla="*/ 0 h 156"/>
                <a:gd name="T8" fmla="*/ 26 w 181"/>
                <a:gd name="T9" fmla="*/ 62 h 156"/>
                <a:gd name="T10" fmla="*/ 26 w 181"/>
                <a:gd name="T11" fmla="*/ 122 h 156"/>
                <a:gd name="T12" fmla="*/ 0 w 181"/>
                <a:gd name="T13" fmla="*/ 143 h 156"/>
                <a:gd name="T14" fmla="*/ 0 w 181"/>
                <a:gd name="T15" fmla="*/ 156 h 156"/>
                <a:gd name="T16" fmla="*/ 181 w 181"/>
                <a:gd name="T17" fmla="*/ 156 h 156"/>
                <a:gd name="T18" fmla="*/ 181 w 181"/>
                <a:gd name="T19" fmla="*/ 143 h 156"/>
                <a:gd name="T20" fmla="*/ 155 w 181"/>
                <a:gd name="T21" fmla="*/ 12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1" h="156">
                  <a:moveTo>
                    <a:pt x="155" y="122"/>
                  </a:moveTo>
                  <a:cubicBezTo>
                    <a:pt x="155" y="62"/>
                    <a:pt x="155" y="62"/>
                    <a:pt x="155" y="62"/>
                  </a:cubicBezTo>
                  <a:cubicBezTo>
                    <a:pt x="155" y="31"/>
                    <a:pt x="132" y="5"/>
                    <a:pt x="102" y="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49" y="5"/>
                    <a:pt x="26" y="31"/>
                    <a:pt x="26" y="62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156"/>
                    <a:pt x="0" y="156"/>
                    <a:pt x="0" y="156"/>
                  </a:cubicBezTo>
                  <a:cubicBezTo>
                    <a:pt x="181" y="156"/>
                    <a:pt x="181" y="156"/>
                    <a:pt x="181" y="156"/>
                  </a:cubicBezTo>
                  <a:cubicBezTo>
                    <a:pt x="181" y="143"/>
                    <a:pt x="181" y="143"/>
                    <a:pt x="181" y="143"/>
                  </a:cubicBezTo>
                  <a:lnTo>
                    <a:pt x="155" y="12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5" name="Freeform 257"/>
            <p:cNvSpPr/>
            <p:nvPr/>
          </p:nvSpPr>
          <p:spPr bwMode="auto">
            <a:xfrm>
              <a:off x="4770864" y="1365460"/>
              <a:ext cx="21493" cy="12750"/>
            </a:xfrm>
            <a:custGeom>
              <a:avLst/>
              <a:gdLst>
                <a:gd name="T0" fmla="*/ 17 w 25"/>
                <a:gd name="T1" fmla="*/ 0 h 15"/>
                <a:gd name="T2" fmla="*/ 8 w 25"/>
                <a:gd name="T3" fmla="*/ 0 h 15"/>
                <a:gd name="T4" fmla="*/ 0 w 25"/>
                <a:gd name="T5" fmla="*/ 9 h 15"/>
                <a:gd name="T6" fmla="*/ 0 w 25"/>
                <a:gd name="T7" fmla="*/ 15 h 15"/>
                <a:gd name="T8" fmla="*/ 25 w 25"/>
                <a:gd name="T9" fmla="*/ 15 h 15"/>
                <a:gd name="T10" fmla="*/ 25 w 25"/>
                <a:gd name="T11" fmla="*/ 9 h 15"/>
                <a:gd name="T12" fmla="*/ 17 w 25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15">
                  <a:moveTo>
                    <a:pt x="17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4"/>
                    <a:pt x="22" y="0"/>
                    <a:pt x="17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6" name="Freeform 258"/>
            <p:cNvSpPr/>
            <p:nvPr/>
          </p:nvSpPr>
          <p:spPr bwMode="auto">
            <a:xfrm>
              <a:off x="4702743" y="2217521"/>
              <a:ext cx="155914" cy="148992"/>
            </a:xfrm>
            <a:custGeom>
              <a:avLst/>
              <a:gdLst>
                <a:gd name="T0" fmla="*/ 130 w 181"/>
                <a:gd name="T1" fmla="*/ 0 h 173"/>
                <a:gd name="T2" fmla="*/ 130 w 181"/>
                <a:gd name="T3" fmla="*/ 37 h 173"/>
                <a:gd name="T4" fmla="*/ 151 w 181"/>
                <a:gd name="T5" fmla="*/ 82 h 173"/>
                <a:gd name="T6" fmla="*/ 91 w 181"/>
                <a:gd name="T7" fmla="*/ 142 h 173"/>
                <a:gd name="T8" fmla="*/ 31 w 181"/>
                <a:gd name="T9" fmla="*/ 82 h 173"/>
                <a:gd name="T10" fmla="*/ 52 w 181"/>
                <a:gd name="T11" fmla="*/ 37 h 173"/>
                <a:gd name="T12" fmla="*/ 52 w 181"/>
                <a:gd name="T13" fmla="*/ 0 h 173"/>
                <a:gd name="T14" fmla="*/ 0 w 181"/>
                <a:gd name="T15" fmla="*/ 82 h 173"/>
                <a:gd name="T16" fmla="*/ 91 w 181"/>
                <a:gd name="T17" fmla="*/ 173 h 173"/>
                <a:gd name="T18" fmla="*/ 181 w 181"/>
                <a:gd name="T19" fmla="*/ 82 h 173"/>
                <a:gd name="T20" fmla="*/ 130 w 181"/>
                <a:gd name="T21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1" h="173">
                  <a:moveTo>
                    <a:pt x="130" y="0"/>
                  </a:moveTo>
                  <a:cubicBezTo>
                    <a:pt x="130" y="37"/>
                    <a:pt x="130" y="37"/>
                    <a:pt x="130" y="37"/>
                  </a:cubicBezTo>
                  <a:cubicBezTo>
                    <a:pt x="146" y="48"/>
                    <a:pt x="151" y="64"/>
                    <a:pt x="151" y="82"/>
                  </a:cubicBezTo>
                  <a:cubicBezTo>
                    <a:pt x="151" y="115"/>
                    <a:pt x="124" y="142"/>
                    <a:pt x="91" y="142"/>
                  </a:cubicBezTo>
                  <a:cubicBezTo>
                    <a:pt x="58" y="142"/>
                    <a:pt x="31" y="115"/>
                    <a:pt x="31" y="82"/>
                  </a:cubicBezTo>
                  <a:cubicBezTo>
                    <a:pt x="31" y="64"/>
                    <a:pt x="41" y="48"/>
                    <a:pt x="52" y="37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24" y="15"/>
                    <a:pt x="0" y="46"/>
                    <a:pt x="0" y="82"/>
                  </a:cubicBezTo>
                  <a:cubicBezTo>
                    <a:pt x="0" y="132"/>
                    <a:pt x="41" y="173"/>
                    <a:pt x="91" y="173"/>
                  </a:cubicBezTo>
                  <a:cubicBezTo>
                    <a:pt x="141" y="173"/>
                    <a:pt x="181" y="132"/>
                    <a:pt x="181" y="82"/>
                  </a:cubicBezTo>
                  <a:cubicBezTo>
                    <a:pt x="181" y="46"/>
                    <a:pt x="163" y="15"/>
                    <a:pt x="13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7" name="Freeform 259"/>
            <p:cNvSpPr/>
            <p:nvPr/>
          </p:nvSpPr>
          <p:spPr bwMode="auto">
            <a:xfrm>
              <a:off x="4763943" y="2182914"/>
              <a:ext cx="33514" cy="90707"/>
            </a:xfrm>
            <a:custGeom>
              <a:avLst/>
              <a:gdLst>
                <a:gd name="T0" fmla="*/ 21 w 39"/>
                <a:gd name="T1" fmla="*/ 0 h 105"/>
                <a:gd name="T2" fmla="*/ 16 w 39"/>
                <a:gd name="T3" fmla="*/ 0 h 105"/>
                <a:gd name="T4" fmla="*/ 0 w 39"/>
                <a:gd name="T5" fmla="*/ 18 h 105"/>
                <a:gd name="T6" fmla="*/ 0 w 39"/>
                <a:gd name="T7" fmla="*/ 89 h 105"/>
                <a:gd name="T8" fmla="*/ 16 w 39"/>
                <a:gd name="T9" fmla="*/ 105 h 105"/>
                <a:gd name="T10" fmla="*/ 21 w 39"/>
                <a:gd name="T11" fmla="*/ 105 h 105"/>
                <a:gd name="T12" fmla="*/ 39 w 39"/>
                <a:gd name="T13" fmla="*/ 89 h 105"/>
                <a:gd name="T14" fmla="*/ 39 w 39"/>
                <a:gd name="T15" fmla="*/ 18 h 105"/>
                <a:gd name="T16" fmla="*/ 21 w 39"/>
                <a:gd name="T17" fmla="*/ 0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105">
                  <a:moveTo>
                    <a:pt x="21" y="0"/>
                  </a:moveTo>
                  <a:cubicBezTo>
                    <a:pt x="16" y="0"/>
                    <a:pt x="16" y="0"/>
                    <a:pt x="16" y="0"/>
                  </a:cubicBezTo>
                  <a:cubicBezTo>
                    <a:pt x="6" y="0"/>
                    <a:pt x="0" y="9"/>
                    <a:pt x="0" y="18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0" y="99"/>
                    <a:pt x="6" y="105"/>
                    <a:pt x="16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30" y="105"/>
                    <a:pt x="39" y="99"/>
                    <a:pt x="39" y="89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9"/>
                    <a:pt x="30" y="0"/>
                    <a:pt x="21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8" name="Freeform 260"/>
            <p:cNvSpPr>
              <a:spLocks noEditPoints="1"/>
            </p:cNvSpPr>
            <p:nvPr/>
          </p:nvSpPr>
          <p:spPr bwMode="auto">
            <a:xfrm>
              <a:off x="7314298" y="2531534"/>
              <a:ext cx="165021" cy="118757"/>
            </a:xfrm>
            <a:custGeom>
              <a:avLst/>
              <a:gdLst>
                <a:gd name="T0" fmla="*/ 7 w 192"/>
                <a:gd name="T1" fmla="*/ 0 h 138"/>
                <a:gd name="T2" fmla="*/ 0 w 192"/>
                <a:gd name="T3" fmla="*/ 131 h 138"/>
                <a:gd name="T4" fmla="*/ 185 w 192"/>
                <a:gd name="T5" fmla="*/ 138 h 138"/>
                <a:gd name="T6" fmla="*/ 192 w 192"/>
                <a:gd name="T7" fmla="*/ 7 h 138"/>
                <a:gd name="T8" fmla="*/ 158 w 192"/>
                <a:gd name="T9" fmla="*/ 29 h 138"/>
                <a:gd name="T10" fmla="*/ 158 w 192"/>
                <a:gd name="T11" fmla="*/ 50 h 138"/>
                <a:gd name="T12" fmla="*/ 158 w 192"/>
                <a:gd name="T13" fmla="*/ 29 h 138"/>
                <a:gd name="T14" fmla="*/ 108 w 192"/>
                <a:gd name="T15" fmla="*/ 48 h 138"/>
                <a:gd name="T16" fmla="*/ 97 w 192"/>
                <a:gd name="T17" fmla="*/ 48 h 138"/>
                <a:gd name="T18" fmla="*/ 88 w 192"/>
                <a:gd name="T19" fmla="*/ 29 h 138"/>
                <a:gd name="T20" fmla="*/ 88 w 192"/>
                <a:gd name="T21" fmla="*/ 39 h 138"/>
                <a:gd name="T22" fmla="*/ 88 w 192"/>
                <a:gd name="T23" fmla="*/ 29 h 138"/>
                <a:gd name="T24" fmla="*/ 90 w 192"/>
                <a:gd name="T25" fmla="*/ 59 h 138"/>
                <a:gd name="T26" fmla="*/ 79 w 192"/>
                <a:gd name="T27" fmla="*/ 59 h 138"/>
                <a:gd name="T28" fmla="*/ 42 w 192"/>
                <a:gd name="T29" fmla="*/ 29 h 138"/>
                <a:gd name="T30" fmla="*/ 42 w 192"/>
                <a:gd name="T31" fmla="*/ 39 h 138"/>
                <a:gd name="T32" fmla="*/ 42 w 192"/>
                <a:gd name="T33" fmla="*/ 29 h 138"/>
                <a:gd name="T34" fmla="*/ 21 w 192"/>
                <a:gd name="T35" fmla="*/ 64 h 138"/>
                <a:gd name="T36" fmla="*/ 21 w 192"/>
                <a:gd name="T37" fmla="*/ 75 h 138"/>
                <a:gd name="T38" fmla="*/ 28 w 192"/>
                <a:gd name="T39" fmla="*/ 96 h 138"/>
                <a:gd name="T40" fmla="*/ 28 w 192"/>
                <a:gd name="T41" fmla="*/ 85 h 138"/>
                <a:gd name="T42" fmla="*/ 28 w 192"/>
                <a:gd name="T43" fmla="*/ 96 h 138"/>
                <a:gd name="T44" fmla="*/ 22 w 192"/>
                <a:gd name="T45" fmla="*/ 48 h 138"/>
                <a:gd name="T46" fmla="*/ 33 w 192"/>
                <a:gd name="T47" fmla="*/ 48 h 138"/>
                <a:gd name="T48" fmla="*/ 42 w 192"/>
                <a:gd name="T49" fmla="*/ 110 h 138"/>
                <a:gd name="T50" fmla="*/ 42 w 192"/>
                <a:gd name="T51" fmla="*/ 99 h 138"/>
                <a:gd name="T52" fmla="*/ 42 w 192"/>
                <a:gd name="T53" fmla="*/ 110 h 138"/>
                <a:gd name="T54" fmla="*/ 40 w 192"/>
                <a:gd name="T55" fmla="*/ 80 h 138"/>
                <a:gd name="T56" fmla="*/ 51 w 192"/>
                <a:gd name="T57" fmla="*/ 80 h 138"/>
                <a:gd name="T58" fmla="*/ 46 w 192"/>
                <a:gd name="T59" fmla="*/ 64 h 138"/>
                <a:gd name="T60" fmla="*/ 46 w 192"/>
                <a:gd name="T61" fmla="*/ 53 h 138"/>
                <a:gd name="T62" fmla="*/ 46 w 192"/>
                <a:gd name="T63" fmla="*/ 64 h 138"/>
                <a:gd name="T64" fmla="*/ 60 w 192"/>
                <a:gd name="T65" fmla="*/ 112 h 138"/>
                <a:gd name="T66" fmla="*/ 70 w 192"/>
                <a:gd name="T67" fmla="*/ 112 h 138"/>
                <a:gd name="T68" fmla="*/ 65 w 192"/>
                <a:gd name="T69" fmla="*/ 96 h 138"/>
                <a:gd name="T70" fmla="*/ 65 w 192"/>
                <a:gd name="T71" fmla="*/ 85 h 138"/>
                <a:gd name="T72" fmla="*/ 65 w 192"/>
                <a:gd name="T73" fmla="*/ 96 h 138"/>
                <a:gd name="T74" fmla="*/ 60 w 192"/>
                <a:gd name="T75" fmla="*/ 69 h 138"/>
                <a:gd name="T76" fmla="*/ 70 w 192"/>
                <a:gd name="T77" fmla="*/ 69 h 138"/>
                <a:gd name="T78" fmla="*/ 65 w 192"/>
                <a:gd name="T79" fmla="*/ 53 h 138"/>
                <a:gd name="T80" fmla="*/ 65 w 192"/>
                <a:gd name="T81" fmla="*/ 43 h 138"/>
                <a:gd name="T82" fmla="*/ 65 w 192"/>
                <a:gd name="T83" fmla="*/ 53 h 138"/>
                <a:gd name="T84" fmla="*/ 60 w 192"/>
                <a:gd name="T85" fmla="*/ 27 h 138"/>
                <a:gd name="T86" fmla="*/ 70 w 192"/>
                <a:gd name="T87" fmla="*/ 27 h 138"/>
                <a:gd name="T88" fmla="*/ 79 w 192"/>
                <a:gd name="T89" fmla="*/ 80 h 138"/>
                <a:gd name="T90" fmla="*/ 90 w 192"/>
                <a:gd name="T91" fmla="*/ 80 h 138"/>
                <a:gd name="T92" fmla="*/ 79 w 192"/>
                <a:gd name="T93" fmla="*/ 80 h 138"/>
                <a:gd name="T94" fmla="*/ 83 w 192"/>
                <a:gd name="T95" fmla="*/ 105 h 138"/>
                <a:gd name="T96" fmla="*/ 94 w 192"/>
                <a:gd name="T97" fmla="*/ 105 h 138"/>
                <a:gd name="T98" fmla="*/ 102 w 192"/>
                <a:gd name="T99" fmla="*/ 96 h 138"/>
                <a:gd name="T100" fmla="*/ 102 w 192"/>
                <a:gd name="T101" fmla="*/ 85 h 138"/>
                <a:gd name="T102" fmla="*/ 102 w 192"/>
                <a:gd name="T103" fmla="*/ 96 h 138"/>
                <a:gd name="T104" fmla="*/ 104 w 192"/>
                <a:gd name="T105" fmla="*/ 69 h 138"/>
                <a:gd name="T106" fmla="*/ 115 w 192"/>
                <a:gd name="T107" fmla="*/ 69 h 138"/>
                <a:gd name="T108" fmla="*/ 174 w 192"/>
                <a:gd name="T109" fmla="*/ 113 h 138"/>
                <a:gd name="T110" fmla="*/ 140 w 192"/>
                <a:gd name="T111" fmla="*/ 109 h 138"/>
                <a:gd name="T112" fmla="*/ 174 w 192"/>
                <a:gd name="T113" fmla="*/ 106 h 138"/>
                <a:gd name="T114" fmla="*/ 174 w 192"/>
                <a:gd name="T115" fmla="*/ 113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2" h="138">
                  <a:moveTo>
                    <a:pt x="185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4"/>
                    <a:pt x="0" y="7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0" y="135"/>
                    <a:pt x="3" y="138"/>
                    <a:pt x="7" y="138"/>
                  </a:cubicBezTo>
                  <a:cubicBezTo>
                    <a:pt x="185" y="138"/>
                    <a:pt x="185" y="138"/>
                    <a:pt x="185" y="138"/>
                  </a:cubicBezTo>
                  <a:cubicBezTo>
                    <a:pt x="189" y="138"/>
                    <a:pt x="192" y="135"/>
                    <a:pt x="192" y="131"/>
                  </a:cubicBezTo>
                  <a:cubicBezTo>
                    <a:pt x="192" y="7"/>
                    <a:pt x="192" y="7"/>
                    <a:pt x="192" y="7"/>
                  </a:cubicBezTo>
                  <a:cubicBezTo>
                    <a:pt x="192" y="4"/>
                    <a:pt x="189" y="0"/>
                    <a:pt x="185" y="0"/>
                  </a:cubicBezTo>
                  <a:close/>
                  <a:moveTo>
                    <a:pt x="158" y="29"/>
                  </a:moveTo>
                  <a:cubicBezTo>
                    <a:pt x="164" y="29"/>
                    <a:pt x="169" y="33"/>
                    <a:pt x="169" y="39"/>
                  </a:cubicBezTo>
                  <a:cubicBezTo>
                    <a:pt x="169" y="45"/>
                    <a:pt x="164" y="50"/>
                    <a:pt x="158" y="50"/>
                  </a:cubicBezTo>
                  <a:cubicBezTo>
                    <a:pt x="152" y="50"/>
                    <a:pt x="148" y="45"/>
                    <a:pt x="148" y="39"/>
                  </a:cubicBezTo>
                  <a:cubicBezTo>
                    <a:pt x="148" y="33"/>
                    <a:pt x="152" y="29"/>
                    <a:pt x="158" y="29"/>
                  </a:cubicBezTo>
                  <a:close/>
                  <a:moveTo>
                    <a:pt x="102" y="43"/>
                  </a:moveTo>
                  <a:cubicBezTo>
                    <a:pt x="105" y="43"/>
                    <a:pt x="108" y="45"/>
                    <a:pt x="108" y="48"/>
                  </a:cubicBezTo>
                  <a:cubicBezTo>
                    <a:pt x="108" y="51"/>
                    <a:pt x="105" y="53"/>
                    <a:pt x="102" y="53"/>
                  </a:cubicBezTo>
                  <a:cubicBezTo>
                    <a:pt x="99" y="53"/>
                    <a:pt x="97" y="51"/>
                    <a:pt x="97" y="48"/>
                  </a:cubicBezTo>
                  <a:cubicBezTo>
                    <a:pt x="97" y="45"/>
                    <a:pt x="99" y="43"/>
                    <a:pt x="102" y="43"/>
                  </a:cubicBezTo>
                  <a:close/>
                  <a:moveTo>
                    <a:pt x="88" y="29"/>
                  </a:moveTo>
                  <a:cubicBezTo>
                    <a:pt x="91" y="29"/>
                    <a:pt x="93" y="31"/>
                    <a:pt x="93" y="34"/>
                  </a:cubicBezTo>
                  <a:cubicBezTo>
                    <a:pt x="93" y="37"/>
                    <a:pt x="91" y="39"/>
                    <a:pt x="88" y="39"/>
                  </a:cubicBezTo>
                  <a:cubicBezTo>
                    <a:pt x="85" y="39"/>
                    <a:pt x="83" y="37"/>
                    <a:pt x="83" y="34"/>
                  </a:cubicBezTo>
                  <a:cubicBezTo>
                    <a:pt x="83" y="31"/>
                    <a:pt x="85" y="29"/>
                    <a:pt x="88" y="29"/>
                  </a:cubicBezTo>
                  <a:close/>
                  <a:moveTo>
                    <a:pt x="85" y="53"/>
                  </a:moveTo>
                  <a:cubicBezTo>
                    <a:pt x="87" y="53"/>
                    <a:pt x="90" y="56"/>
                    <a:pt x="90" y="59"/>
                  </a:cubicBezTo>
                  <a:cubicBezTo>
                    <a:pt x="90" y="62"/>
                    <a:pt x="87" y="64"/>
                    <a:pt x="85" y="64"/>
                  </a:cubicBezTo>
                  <a:cubicBezTo>
                    <a:pt x="82" y="64"/>
                    <a:pt x="79" y="62"/>
                    <a:pt x="79" y="59"/>
                  </a:cubicBezTo>
                  <a:cubicBezTo>
                    <a:pt x="79" y="56"/>
                    <a:pt x="82" y="53"/>
                    <a:pt x="85" y="53"/>
                  </a:cubicBezTo>
                  <a:close/>
                  <a:moveTo>
                    <a:pt x="42" y="29"/>
                  </a:moveTo>
                  <a:cubicBezTo>
                    <a:pt x="45" y="29"/>
                    <a:pt x="47" y="31"/>
                    <a:pt x="47" y="34"/>
                  </a:cubicBezTo>
                  <a:cubicBezTo>
                    <a:pt x="47" y="37"/>
                    <a:pt x="45" y="39"/>
                    <a:pt x="42" y="39"/>
                  </a:cubicBezTo>
                  <a:cubicBezTo>
                    <a:pt x="39" y="39"/>
                    <a:pt x="37" y="37"/>
                    <a:pt x="37" y="34"/>
                  </a:cubicBezTo>
                  <a:cubicBezTo>
                    <a:pt x="37" y="31"/>
                    <a:pt x="39" y="29"/>
                    <a:pt x="42" y="29"/>
                  </a:cubicBezTo>
                  <a:close/>
                  <a:moveTo>
                    <a:pt x="15" y="69"/>
                  </a:moveTo>
                  <a:cubicBezTo>
                    <a:pt x="15" y="66"/>
                    <a:pt x="18" y="64"/>
                    <a:pt x="21" y="64"/>
                  </a:cubicBezTo>
                  <a:cubicBezTo>
                    <a:pt x="24" y="64"/>
                    <a:pt x="26" y="66"/>
                    <a:pt x="26" y="69"/>
                  </a:cubicBezTo>
                  <a:cubicBezTo>
                    <a:pt x="26" y="72"/>
                    <a:pt x="24" y="75"/>
                    <a:pt x="21" y="75"/>
                  </a:cubicBezTo>
                  <a:cubicBezTo>
                    <a:pt x="18" y="75"/>
                    <a:pt x="15" y="72"/>
                    <a:pt x="15" y="69"/>
                  </a:cubicBezTo>
                  <a:close/>
                  <a:moveTo>
                    <a:pt x="28" y="96"/>
                  </a:moveTo>
                  <a:cubicBezTo>
                    <a:pt x="25" y="96"/>
                    <a:pt x="22" y="93"/>
                    <a:pt x="22" y="91"/>
                  </a:cubicBezTo>
                  <a:cubicBezTo>
                    <a:pt x="22" y="88"/>
                    <a:pt x="25" y="85"/>
                    <a:pt x="28" y="85"/>
                  </a:cubicBezTo>
                  <a:cubicBezTo>
                    <a:pt x="31" y="85"/>
                    <a:pt x="33" y="88"/>
                    <a:pt x="33" y="91"/>
                  </a:cubicBezTo>
                  <a:cubicBezTo>
                    <a:pt x="33" y="93"/>
                    <a:pt x="31" y="96"/>
                    <a:pt x="28" y="96"/>
                  </a:cubicBezTo>
                  <a:close/>
                  <a:moveTo>
                    <a:pt x="28" y="53"/>
                  </a:moveTo>
                  <a:cubicBezTo>
                    <a:pt x="25" y="53"/>
                    <a:pt x="22" y="51"/>
                    <a:pt x="22" y="48"/>
                  </a:cubicBezTo>
                  <a:cubicBezTo>
                    <a:pt x="22" y="45"/>
                    <a:pt x="25" y="43"/>
                    <a:pt x="28" y="43"/>
                  </a:cubicBezTo>
                  <a:cubicBezTo>
                    <a:pt x="31" y="43"/>
                    <a:pt x="33" y="45"/>
                    <a:pt x="33" y="48"/>
                  </a:cubicBezTo>
                  <a:cubicBezTo>
                    <a:pt x="33" y="51"/>
                    <a:pt x="31" y="53"/>
                    <a:pt x="28" y="53"/>
                  </a:cubicBezTo>
                  <a:close/>
                  <a:moveTo>
                    <a:pt x="42" y="110"/>
                  </a:moveTo>
                  <a:cubicBezTo>
                    <a:pt x="39" y="110"/>
                    <a:pt x="37" y="108"/>
                    <a:pt x="37" y="105"/>
                  </a:cubicBezTo>
                  <a:cubicBezTo>
                    <a:pt x="37" y="102"/>
                    <a:pt x="39" y="99"/>
                    <a:pt x="42" y="99"/>
                  </a:cubicBezTo>
                  <a:cubicBezTo>
                    <a:pt x="45" y="99"/>
                    <a:pt x="47" y="102"/>
                    <a:pt x="47" y="105"/>
                  </a:cubicBezTo>
                  <a:cubicBezTo>
                    <a:pt x="47" y="108"/>
                    <a:pt x="45" y="110"/>
                    <a:pt x="42" y="110"/>
                  </a:cubicBezTo>
                  <a:close/>
                  <a:moveTo>
                    <a:pt x="46" y="85"/>
                  </a:moveTo>
                  <a:cubicBezTo>
                    <a:pt x="43" y="85"/>
                    <a:pt x="40" y="83"/>
                    <a:pt x="40" y="80"/>
                  </a:cubicBezTo>
                  <a:cubicBezTo>
                    <a:pt x="40" y="77"/>
                    <a:pt x="43" y="75"/>
                    <a:pt x="46" y="75"/>
                  </a:cubicBezTo>
                  <a:cubicBezTo>
                    <a:pt x="48" y="75"/>
                    <a:pt x="51" y="77"/>
                    <a:pt x="51" y="80"/>
                  </a:cubicBezTo>
                  <a:cubicBezTo>
                    <a:pt x="51" y="83"/>
                    <a:pt x="48" y="85"/>
                    <a:pt x="46" y="85"/>
                  </a:cubicBezTo>
                  <a:close/>
                  <a:moveTo>
                    <a:pt x="46" y="64"/>
                  </a:moveTo>
                  <a:cubicBezTo>
                    <a:pt x="43" y="64"/>
                    <a:pt x="40" y="62"/>
                    <a:pt x="40" y="59"/>
                  </a:cubicBezTo>
                  <a:cubicBezTo>
                    <a:pt x="40" y="56"/>
                    <a:pt x="43" y="53"/>
                    <a:pt x="46" y="53"/>
                  </a:cubicBezTo>
                  <a:cubicBezTo>
                    <a:pt x="48" y="53"/>
                    <a:pt x="51" y="56"/>
                    <a:pt x="51" y="59"/>
                  </a:cubicBezTo>
                  <a:cubicBezTo>
                    <a:pt x="51" y="62"/>
                    <a:pt x="48" y="64"/>
                    <a:pt x="46" y="64"/>
                  </a:cubicBezTo>
                  <a:close/>
                  <a:moveTo>
                    <a:pt x="65" y="117"/>
                  </a:moveTo>
                  <a:cubicBezTo>
                    <a:pt x="62" y="117"/>
                    <a:pt x="60" y="115"/>
                    <a:pt x="60" y="112"/>
                  </a:cubicBezTo>
                  <a:cubicBezTo>
                    <a:pt x="60" y="109"/>
                    <a:pt x="62" y="106"/>
                    <a:pt x="65" y="106"/>
                  </a:cubicBezTo>
                  <a:cubicBezTo>
                    <a:pt x="68" y="106"/>
                    <a:pt x="70" y="109"/>
                    <a:pt x="70" y="112"/>
                  </a:cubicBezTo>
                  <a:cubicBezTo>
                    <a:pt x="70" y="115"/>
                    <a:pt x="68" y="117"/>
                    <a:pt x="65" y="117"/>
                  </a:cubicBezTo>
                  <a:close/>
                  <a:moveTo>
                    <a:pt x="65" y="96"/>
                  </a:moveTo>
                  <a:cubicBezTo>
                    <a:pt x="62" y="96"/>
                    <a:pt x="60" y="93"/>
                    <a:pt x="60" y="91"/>
                  </a:cubicBezTo>
                  <a:cubicBezTo>
                    <a:pt x="60" y="88"/>
                    <a:pt x="62" y="85"/>
                    <a:pt x="65" y="85"/>
                  </a:cubicBezTo>
                  <a:cubicBezTo>
                    <a:pt x="68" y="85"/>
                    <a:pt x="70" y="88"/>
                    <a:pt x="70" y="91"/>
                  </a:cubicBezTo>
                  <a:cubicBezTo>
                    <a:pt x="70" y="93"/>
                    <a:pt x="68" y="96"/>
                    <a:pt x="65" y="96"/>
                  </a:cubicBezTo>
                  <a:close/>
                  <a:moveTo>
                    <a:pt x="65" y="75"/>
                  </a:moveTo>
                  <a:cubicBezTo>
                    <a:pt x="62" y="75"/>
                    <a:pt x="60" y="72"/>
                    <a:pt x="60" y="69"/>
                  </a:cubicBezTo>
                  <a:cubicBezTo>
                    <a:pt x="60" y="66"/>
                    <a:pt x="62" y="64"/>
                    <a:pt x="65" y="64"/>
                  </a:cubicBezTo>
                  <a:cubicBezTo>
                    <a:pt x="68" y="64"/>
                    <a:pt x="70" y="66"/>
                    <a:pt x="70" y="69"/>
                  </a:cubicBezTo>
                  <a:cubicBezTo>
                    <a:pt x="70" y="72"/>
                    <a:pt x="68" y="75"/>
                    <a:pt x="65" y="75"/>
                  </a:cubicBezTo>
                  <a:close/>
                  <a:moveTo>
                    <a:pt x="65" y="53"/>
                  </a:moveTo>
                  <a:cubicBezTo>
                    <a:pt x="62" y="53"/>
                    <a:pt x="60" y="51"/>
                    <a:pt x="60" y="48"/>
                  </a:cubicBezTo>
                  <a:cubicBezTo>
                    <a:pt x="60" y="45"/>
                    <a:pt x="62" y="43"/>
                    <a:pt x="65" y="43"/>
                  </a:cubicBezTo>
                  <a:cubicBezTo>
                    <a:pt x="68" y="43"/>
                    <a:pt x="70" y="45"/>
                    <a:pt x="70" y="48"/>
                  </a:cubicBezTo>
                  <a:cubicBezTo>
                    <a:pt x="70" y="51"/>
                    <a:pt x="68" y="53"/>
                    <a:pt x="65" y="53"/>
                  </a:cubicBezTo>
                  <a:close/>
                  <a:moveTo>
                    <a:pt x="65" y="32"/>
                  </a:moveTo>
                  <a:cubicBezTo>
                    <a:pt x="62" y="32"/>
                    <a:pt x="60" y="30"/>
                    <a:pt x="60" y="27"/>
                  </a:cubicBezTo>
                  <a:cubicBezTo>
                    <a:pt x="60" y="24"/>
                    <a:pt x="62" y="21"/>
                    <a:pt x="65" y="21"/>
                  </a:cubicBezTo>
                  <a:cubicBezTo>
                    <a:pt x="68" y="21"/>
                    <a:pt x="70" y="24"/>
                    <a:pt x="70" y="27"/>
                  </a:cubicBezTo>
                  <a:cubicBezTo>
                    <a:pt x="70" y="30"/>
                    <a:pt x="68" y="32"/>
                    <a:pt x="65" y="32"/>
                  </a:cubicBezTo>
                  <a:close/>
                  <a:moveTo>
                    <a:pt x="79" y="80"/>
                  </a:moveTo>
                  <a:cubicBezTo>
                    <a:pt x="79" y="77"/>
                    <a:pt x="82" y="74"/>
                    <a:pt x="85" y="74"/>
                  </a:cubicBezTo>
                  <a:cubicBezTo>
                    <a:pt x="87" y="74"/>
                    <a:pt x="90" y="77"/>
                    <a:pt x="90" y="80"/>
                  </a:cubicBezTo>
                  <a:cubicBezTo>
                    <a:pt x="90" y="82"/>
                    <a:pt x="87" y="85"/>
                    <a:pt x="85" y="85"/>
                  </a:cubicBezTo>
                  <a:cubicBezTo>
                    <a:pt x="82" y="85"/>
                    <a:pt x="79" y="82"/>
                    <a:pt x="79" y="80"/>
                  </a:cubicBezTo>
                  <a:close/>
                  <a:moveTo>
                    <a:pt x="88" y="110"/>
                  </a:moveTo>
                  <a:cubicBezTo>
                    <a:pt x="85" y="110"/>
                    <a:pt x="83" y="108"/>
                    <a:pt x="83" y="105"/>
                  </a:cubicBezTo>
                  <a:cubicBezTo>
                    <a:pt x="83" y="102"/>
                    <a:pt x="85" y="99"/>
                    <a:pt x="88" y="99"/>
                  </a:cubicBezTo>
                  <a:cubicBezTo>
                    <a:pt x="91" y="99"/>
                    <a:pt x="94" y="102"/>
                    <a:pt x="94" y="105"/>
                  </a:cubicBezTo>
                  <a:cubicBezTo>
                    <a:pt x="94" y="108"/>
                    <a:pt x="91" y="110"/>
                    <a:pt x="88" y="110"/>
                  </a:cubicBezTo>
                  <a:close/>
                  <a:moveTo>
                    <a:pt x="102" y="96"/>
                  </a:moveTo>
                  <a:cubicBezTo>
                    <a:pt x="99" y="96"/>
                    <a:pt x="97" y="93"/>
                    <a:pt x="97" y="91"/>
                  </a:cubicBezTo>
                  <a:cubicBezTo>
                    <a:pt x="97" y="88"/>
                    <a:pt x="99" y="85"/>
                    <a:pt x="102" y="85"/>
                  </a:cubicBezTo>
                  <a:cubicBezTo>
                    <a:pt x="105" y="85"/>
                    <a:pt x="108" y="88"/>
                    <a:pt x="108" y="91"/>
                  </a:cubicBezTo>
                  <a:cubicBezTo>
                    <a:pt x="108" y="93"/>
                    <a:pt x="105" y="96"/>
                    <a:pt x="102" y="96"/>
                  </a:cubicBezTo>
                  <a:close/>
                  <a:moveTo>
                    <a:pt x="109" y="75"/>
                  </a:moveTo>
                  <a:cubicBezTo>
                    <a:pt x="106" y="75"/>
                    <a:pt x="104" y="72"/>
                    <a:pt x="104" y="69"/>
                  </a:cubicBezTo>
                  <a:cubicBezTo>
                    <a:pt x="104" y="66"/>
                    <a:pt x="106" y="64"/>
                    <a:pt x="109" y="64"/>
                  </a:cubicBezTo>
                  <a:cubicBezTo>
                    <a:pt x="112" y="64"/>
                    <a:pt x="115" y="66"/>
                    <a:pt x="115" y="69"/>
                  </a:cubicBezTo>
                  <a:cubicBezTo>
                    <a:pt x="115" y="72"/>
                    <a:pt x="112" y="75"/>
                    <a:pt x="109" y="75"/>
                  </a:cubicBezTo>
                  <a:close/>
                  <a:moveTo>
                    <a:pt x="174" y="113"/>
                  </a:moveTo>
                  <a:cubicBezTo>
                    <a:pt x="143" y="113"/>
                    <a:pt x="143" y="113"/>
                    <a:pt x="143" y="113"/>
                  </a:cubicBezTo>
                  <a:cubicBezTo>
                    <a:pt x="141" y="113"/>
                    <a:pt x="140" y="111"/>
                    <a:pt x="140" y="109"/>
                  </a:cubicBezTo>
                  <a:cubicBezTo>
                    <a:pt x="140" y="107"/>
                    <a:pt x="141" y="106"/>
                    <a:pt x="143" y="106"/>
                  </a:cubicBezTo>
                  <a:cubicBezTo>
                    <a:pt x="174" y="106"/>
                    <a:pt x="174" y="106"/>
                    <a:pt x="174" y="106"/>
                  </a:cubicBezTo>
                  <a:cubicBezTo>
                    <a:pt x="176" y="106"/>
                    <a:pt x="177" y="107"/>
                    <a:pt x="177" y="109"/>
                  </a:cubicBezTo>
                  <a:cubicBezTo>
                    <a:pt x="177" y="111"/>
                    <a:pt x="176" y="113"/>
                    <a:pt x="174" y="11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9" name="Freeform 261"/>
            <p:cNvSpPr/>
            <p:nvPr/>
          </p:nvSpPr>
          <p:spPr bwMode="auto">
            <a:xfrm>
              <a:off x="7348541" y="2485999"/>
              <a:ext cx="98357" cy="46628"/>
            </a:xfrm>
            <a:custGeom>
              <a:avLst/>
              <a:gdLst>
                <a:gd name="T0" fmla="*/ 4 w 114"/>
                <a:gd name="T1" fmla="*/ 1 h 54"/>
                <a:gd name="T2" fmla="*/ 1 w 114"/>
                <a:gd name="T3" fmla="*/ 5 h 54"/>
                <a:gd name="T4" fmla="*/ 102 w 114"/>
                <a:gd name="T5" fmla="*/ 54 h 54"/>
                <a:gd name="T6" fmla="*/ 114 w 114"/>
                <a:gd name="T7" fmla="*/ 54 h 54"/>
                <a:gd name="T8" fmla="*/ 4 w 114"/>
                <a:gd name="T9" fmla="*/ 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54">
                  <a:moveTo>
                    <a:pt x="4" y="1"/>
                  </a:moveTo>
                  <a:cubicBezTo>
                    <a:pt x="4" y="0"/>
                    <a:pt x="0" y="6"/>
                    <a:pt x="1" y="5"/>
                  </a:cubicBezTo>
                  <a:cubicBezTo>
                    <a:pt x="102" y="54"/>
                    <a:pt x="102" y="54"/>
                    <a:pt x="102" y="54"/>
                  </a:cubicBezTo>
                  <a:cubicBezTo>
                    <a:pt x="114" y="54"/>
                    <a:pt x="114" y="54"/>
                    <a:pt x="114" y="54"/>
                  </a:cubicBezTo>
                  <a:lnTo>
                    <a:pt x="4" y="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0" name="Oval 262"/>
            <p:cNvSpPr>
              <a:spLocks noChangeArrowheads="1"/>
            </p:cNvSpPr>
            <p:nvPr/>
          </p:nvSpPr>
          <p:spPr bwMode="auto">
            <a:xfrm>
              <a:off x="7342713" y="2480170"/>
              <a:ext cx="13479" cy="13479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9" name="Freeform 281"/>
            <p:cNvSpPr/>
            <p:nvPr/>
          </p:nvSpPr>
          <p:spPr bwMode="auto">
            <a:xfrm>
              <a:off x="6188659" y="2538456"/>
              <a:ext cx="116207" cy="126771"/>
            </a:xfrm>
            <a:custGeom>
              <a:avLst/>
              <a:gdLst>
                <a:gd name="T0" fmla="*/ 135 w 135"/>
                <a:gd name="T1" fmla="*/ 38 h 147"/>
                <a:gd name="T2" fmla="*/ 135 w 135"/>
                <a:gd name="T3" fmla="*/ 10 h 147"/>
                <a:gd name="T4" fmla="*/ 125 w 135"/>
                <a:gd name="T5" fmla="*/ 0 h 147"/>
                <a:gd name="T6" fmla="*/ 115 w 135"/>
                <a:gd name="T7" fmla="*/ 10 h 147"/>
                <a:gd name="T8" fmla="*/ 115 w 135"/>
                <a:gd name="T9" fmla="*/ 38 h 147"/>
                <a:gd name="T10" fmla="*/ 68 w 135"/>
                <a:gd name="T11" fmla="*/ 77 h 147"/>
                <a:gd name="T12" fmla="*/ 20 w 135"/>
                <a:gd name="T13" fmla="*/ 38 h 147"/>
                <a:gd name="T14" fmla="*/ 20 w 135"/>
                <a:gd name="T15" fmla="*/ 10 h 147"/>
                <a:gd name="T16" fmla="*/ 10 w 135"/>
                <a:gd name="T17" fmla="*/ 0 h 147"/>
                <a:gd name="T18" fmla="*/ 0 w 135"/>
                <a:gd name="T19" fmla="*/ 10 h 147"/>
                <a:gd name="T20" fmla="*/ 0 w 135"/>
                <a:gd name="T21" fmla="*/ 38 h 147"/>
                <a:gd name="T22" fmla="*/ 58 w 135"/>
                <a:gd name="T23" fmla="*/ 96 h 147"/>
                <a:gd name="T24" fmla="*/ 58 w 135"/>
                <a:gd name="T25" fmla="*/ 127 h 147"/>
                <a:gd name="T26" fmla="*/ 18 w 135"/>
                <a:gd name="T27" fmla="*/ 127 h 147"/>
                <a:gd name="T28" fmla="*/ 8 w 135"/>
                <a:gd name="T29" fmla="*/ 137 h 147"/>
                <a:gd name="T30" fmla="*/ 18 w 135"/>
                <a:gd name="T31" fmla="*/ 147 h 147"/>
                <a:gd name="T32" fmla="*/ 118 w 135"/>
                <a:gd name="T33" fmla="*/ 147 h 147"/>
                <a:gd name="T34" fmla="*/ 128 w 135"/>
                <a:gd name="T35" fmla="*/ 137 h 147"/>
                <a:gd name="T36" fmla="*/ 118 w 135"/>
                <a:gd name="T37" fmla="*/ 127 h 147"/>
                <a:gd name="T38" fmla="*/ 78 w 135"/>
                <a:gd name="T39" fmla="*/ 127 h 147"/>
                <a:gd name="T40" fmla="*/ 78 w 135"/>
                <a:gd name="T41" fmla="*/ 96 h 147"/>
                <a:gd name="T42" fmla="*/ 135 w 135"/>
                <a:gd name="T43" fmla="*/ 38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35" h="147">
                  <a:moveTo>
                    <a:pt x="135" y="38"/>
                  </a:moveTo>
                  <a:cubicBezTo>
                    <a:pt x="135" y="10"/>
                    <a:pt x="135" y="10"/>
                    <a:pt x="135" y="10"/>
                  </a:cubicBezTo>
                  <a:cubicBezTo>
                    <a:pt x="135" y="4"/>
                    <a:pt x="131" y="0"/>
                    <a:pt x="125" y="0"/>
                  </a:cubicBezTo>
                  <a:cubicBezTo>
                    <a:pt x="120" y="0"/>
                    <a:pt x="115" y="4"/>
                    <a:pt x="115" y="10"/>
                  </a:cubicBezTo>
                  <a:cubicBezTo>
                    <a:pt x="115" y="38"/>
                    <a:pt x="115" y="38"/>
                    <a:pt x="115" y="38"/>
                  </a:cubicBezTo>
                  <a:cubicBezTo>
                    <a:pt x="115" y="42"/>
                    <a:pt x="106" y="77"/>
                    <a:pt x="68" y="77"/>
                  </a:cubicBezTo>
                  <a:cubicBezTo>
                    <a:pt x="28" y="77"/>
                    <a:pt x="20" y="39"/>
                    <a:pt x="20" y="3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4"/>
                    <a:pt x="16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38"/>
                    <a:pt x="0" y="38"/>
                    <a:pt x="0" y="38"/>
                  </a:cubicBezTo>
                  <a:cubicBezTo>
                    <a:pt x="0" y="57"/>
                    <a:pt x="19" y="91"/>
                    <a:pt x="58" y="96"/>
                  </a:cubicBezTo>
                  <a:cubicBezTo>
                    <a:pt x="58" y="127"/>
                    <a:pt x="58" y="127"/>
                    <a:pt x="58" y="127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2" y="127"/>
                    <a:pt x="8" y="131"/>
                    <a:pt x="8" y="137"/>
                  </a:cubicBezTo>
                  <a:cubicBezTo>
                    <a:pt x="8" y="142"/>
                    <a:pt x="12" y="147"/>
                    <a:pt x="18" y="147"/>
                  </a:cubicBezTo>
                  <a:cubicBezTo>
                    <a:pt x="118" y="147"/>
                    <a:pt x="118" y="147"/>
                    <a:pt x="118" y="147"/>
                  </a:cubicBezTo>
                  <a:cubicBezTo>
                    <a:pt x="123" y="147"/>
                    <a:pt x="128" y="142"/>
                    <a:pt x="128" y="137"/>
                  </a:cubicBezTo>
                  <a:cubicBezTo>
                    <a:pt x="128" y="131"/>
                    <a:pt x="123" y="127"/>
                    <a:pt x="118" y="127"/>
                  </a:cubicBezTo>
                  <a:cubicBezTo>
                    <a:pt x="78" y="127"/>
                    <a:pt x="78" y="127"/>
                    <a:pt x="78" y="127"/>
                  </a:cubicBezTo>
                  <a:cubicBezTo>
                    <a:pt x="78" y="96"/>
                    <a:pt x="78" y="96"/>
                    <a:pt x="78" y="96"/>
                  </a:cubicBezTo>
                  <a:cubicBezTo>
                    <a:pt x="117" y="91"/>
                    <a:pt x="135" y="57"/>
                    <a:pt x="135" y="3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0" name="Freeform 282"/>
            <p:cNvSpPr>
              <a:spLocks noEditPoints="1"/>
            </p:cNvSpPr>
            <p:nvPr/>
          </p:nvSpPr>
          <p:spPr bwMode="auto">
            <a:xfrm>
              <a:off x="6213431" y="2473249"/>
              <a:ext cx="67393" cy="123857"/>
            </a:xfrm>
            <a:custGeom>
              <a:avLst/>
              <a:gdLst>
                <a:gd name="T0" fmla="*/ 77 w 78"/>
                <a:gd name="T1" fmla="*/ 59 h 144"/>
                <a:gd name="T2" fmla="*/ 58 w 78"/>
                <a:gd name="T3" fmla="*/ 59 h 144"/>
                <a:gd name="T4" fmla="*/ 55 w 78"/>
                <a:gd name="T5" fmla="*/ 56 h 144"/>
                <a:gd name="T6" fmla="*/ 58 w 78"/>
                <a:gd name="T7" fmla="*/ 53 h 144"/>
                <a:gd name="T8" fmla="*/ 77 w 78"/>
                <a:gd name="T9" fmla="*/ 53 h 144"/>
                <a:gd name="T10" fmla="*/ 77 w 78"/>
                <a:gd name="T11" fmla="*/ 47 h 144"/>
                <a:gd name="T12" fmla="*/ 58 w 78"/>
                <a:gd name="T13" fmla="*/ 47 h 144"/>
                <a:gd name="T14" fmla="*/ 55 w 78"/>
                <a:gd name="T15" fmla="*/ 44 h 144"/>
                <a:gd name="T16" fmla="*/ 58 w 78"/>
                <a:gd name="T17" fmla="*/ 41 h 144"/>
                <a:gd name="T18" fmla="*/ 77 w 78"/>
                <a:gd name="T19" fmla="*/ 41 h 144"/>
                <a:gd name="T20" fmla="*/ 77 w 78"/>
                <a:gd name="T21" fmla="*/ 39 h 144"/>
                <a:gd name="T22" fmla="*/ 77 w 78"/>
                <a:gd name="T23" fmla="*/ 35 h 144"/>
                <a:gd name="T24" fmla="*/ 58 w 78"/>
                <a:gd name="T25" fmla="*/ 35 h 144"/>
                <a:gd name="T26" fmla="*/ 55 w 78"/>
                <a:gd name="T27" fmla="*/ 32 h 144"/>
                <a:gd name="T28" fmla="*/ 58 w 78"/>
                <a:gd name="T29" fmla="*/ 29 h 144"/>
                <a:gd name="T30" fmla="*/ 76 w 78"/>
                <a:gd name="T31" fmla="*/ 29 h 144"/>
                <a:gd name="T32" fmla="*/ 39 w 78"/>
                <a:gd name="T33" fmla="*/ 0 h 144"/>
                <a:gd name="T34" fmla="*/ 1 w 78"/>
                <a:gd name="T35" fmla="*/ 30 h 144"/>
                <a:gd name="T36" fmla="*/ 19 w 78"/>
                <a:gd name="T37" fmla="*/ 30 h 144"/>
                <a:gd name="T38" fmla="*/ 22 w 78"/>
                <a:gd name="T39" fmla="*/ 33 h 144"/>
                <a:gd name="T40" fmla="*/ 19 w 78"/>
                <a:gd name="T41" fmla="*/ 36 h 144"/>
                <a:gd name="T42" fmla="*/ 0 w 78"/>
                <a:gd name="T43" fmla="*/ 36 h 144"/>
                <a:gd name="T44" fmla="*/ 0 w 78"/>
                <a:gd name="T45" fmla="*/ 39 h 144"/>
                <a:gd name="T46" fmla="*/ 0 w 78"/>
                <a:gd name="T47" fmla="*/ 41 h 144"/>
                <a:gd name="T48" fmla="*/ 19 w 78"/>
                <a:gd name="T49" fmla="*/ 41 h 144"/>
                <a:gd name="T50" fmla="*/ 22 w 78"/>
                <a:gd name="T51" fmla="*/ 44 h 144"/>
                <a:gd name="T52" fmla="*/ 19 w 78"/>
                <a:gd name="T53" fmla="*/ 47 h 144"/>
                <a:gd name="T54" fmla="*/ 0 w 78"/>
                <a:gd name="T55" fmla="*/ 47 h 144"/>
                <a:gd name="T56" fmla="*/ 0 w 78"/>
                <a:gd name="T57" fmla="*/ 53 h 144"/>
                <a:gd name="T58" fmla="*/ 19 w 78"/>
                <a:gd name="T59" fmla="*/ 53 h 144"/>
                <a:gd name="T60" fmla="*/ 22 w 78"/>
                <a:gd name="T61" fmla="*/ 56 h 144"/>
                <a:gd name="T62" fmla="*/ 19 w 78"/>
                <a:gd name="T63" fmla="*/ 59 h 144"/>
                <a:gd name="T64" fmla="*/ 0 w 78"/>
                <a:gd name="T65" fmla="*/ 59 h 144"/>
                <a:gd name="T66" fmla="*/ 0 w 78"/>
                <a:gd name="T67" fmla="*/ 72 h 144"/>
                <a:gd name="T68" fmla="*/ 77 w 78"/>
                <a:gd name="T69" fmla="*/ 72 h 144"/>
                <a:gd name="T70" fmla="*/ 77 w 78"/>
                <a:gd name="T71" fmla="*/ 59 h 144"/>
                <a:gd name="T72" fmla="*/ 77 w 78"/>
                <a:gd name="T73" fmla="*/ 85 h 144"/>
                <a:gd name="T74" fmla="*/ 0 w 78"/>
                <a:gd name="T75" fmla="*/ 85 h 144"/>
                <a:gd name="T76" fmla="*/ 0 w 78"/>
                <a:gd name="T77" fmla="*/ 106 h 144"/>
                <a:gd name="T78" fmla="*/ 39 w 78"/>
                <a:gd name="T79" fmla="*/ 144 h 144"/>
                <a:gd name="T80" fmla="*/ 78 w 78"/>
                <a:gd name="T81" fmla="*/ 106 h 144"/>
                <a:gd name="T82" fmla="*/ 77 w 78"/>
                <a:gd name="T83" fmla="*/ 85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8" h="144">
                  <a:moveTo>
                    <a:pt x="77" y="59"/>
                  </a:moveTo>
                  <a:cubicBezTo>
                    <a:pt x="58" y="59"/>
                    <a:pt x="58" y="59"/>
                    <a:pt x="58" y="59"/>
                  </a:cubicBezTo>
                  <a:cubicBezTo>
                    <a:pt x="56" y="59"/>
                    <a:pt x="55" y="58"/>
                    <a:pt x="55" y="56"/>
                  </a:cubicBezTo>
                  <a:cubicBezTo>
                    <a:pt x="55" y="54"/>
                    <a:pt x="56" y="53"/>
                    <a:pt x="58" y="53"/>
                  </a:cubicBezTo>
                  <a:cubicBezTo>
                    <a:pt x="77" y="53"/>
                    <a:pt x="77" y="53"/>
                    <a:pt x="77" y="53"/>
                  </a:cubicBezTo>
                  <a:cubicBezTo>
                    <a:pt x="77" y="47"/>
                    <a:pt x="77" y="47"/>
                    <a:pt x="77" y="47"/>
                  </a:cubicBezTo>
                  <a:cubicBezTo>
                    <a:pt x="58" y="47"/>
                    <a:pt x="58" y="47"/>
                    <a:pt x="58" y="47"/>
                  </a:cubicBezTo>
                  <a:cubicBezTo>
                    <a:pt x="56" y="47"/>
                    <a:pt x="55" y="46"/>
                    <a:pt x="55" y="44"/>
                  </a:cubicBezTo>
                  <a:cubicBezTo>
                    <a:pt x="55" y="42"/>
                    <a:pt x="56" y="41"/>
                    <a:pt x="58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8"/>
                    <a:pt x="77" y="37"/>
                    <a:pt x="77" y="35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56" y="35"/>
                    <a:pt x="55" y="34"/>
                    <a:pt x="55" y="32"/>
                  </a:cubicBezTo>
                  <a:cubicBezTo>
                    <a:pt x="55" y="31"/>
                    <a:pt x="56" y="29"/>
                    <a:pt x="58" y="29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2" y="13"/>
                    <a:pt x="57" y="0"/>
                    <a:pt x="39" y="0"/>
                  </a:cubicBezTo>
                  <a:cubicBezTo>
                    <a:pt x="21" y="0"/>
                    <a:pt x="5" y="13"/>
                    <a:pt x="1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21" y="30"/>
                    <a:pt x="22" y="31"/>
                    <a:pt x="22" y="33"/>
                  </a:cubicBezTo>
                  <a:cubicBezTo>
                    <a:pt x="22" y="34"/>
                    <a:pt x="21" y="36"/>
                    <a:pt x="19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7"/>
                    <a:pt x="0" y="38"/>
                    <a:pt x="0" y="39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21" y="41"/>
                    <a:pt x="22" y="43"/>
                    <a:pt x="22" y="44"/>
                  </a:cubicBezTo>
                  <a:cubicBezTo>
                    <a:pt x="22" y="46"/>
                    <a:pt x="21" y="47"/>
                    <a:pt x="19" y="47"/>
                  </a:cubicBezTo>
                  <a:cubicBezTo>
                    <a:pt x="0" y="47"/>
                    <a:pt x="0" y="47"/>
                    <a:pt x="0" y="47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19" y="53"/>
                    <a:pt x="19" y="53"/>
                    <a:pt x="19" y="53"/>
                  </a:cubicBezTo>
                  <a:cubicBezTo>
                    <a:pt x="21" y="53"/>
                    <a:pt x="22" y="54"/>
                    <a:pt x="22" y="56"/>
                  </a:cubicBezTo>
                  <a:cubicBezTo>
                    <a:pt x="22" y="58"/>
                    <a:pt x="21" y="59"/>
                    <a:pt x="19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77" y="72"/>
                    <a:pt x="77" y="72"/>
                    <a:pt x="77" y="72"/>
                  </a:cubicBezTo>
                  <a:lnTo>
                    <a:pt x="77" y="59"/>
                  </a:lnTo>
                  <a:close/>
                  <a:moveTo>
                    <a:pt x="77" y="85"/>
                  </a:moveTo>
                  <a:cubicBezTo>
                    <a:pt x="0" y="85"/>
                    <a:pt x="0" y="85"/>
                    <a:pt x="0" y="85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27"/>
                    <a:pt x="17" y="144"/>
                    <a:pt x="39" y="144"/>
                  </a:cubicBezTo>
                  <a:cubicBezTo>
                    <a:pt x="60" y="144"/>
                    <a:pt x="77" y="127"/>
                    <a:pt x="78" y="106"/>
                  </a:cubicBezTo>
                  <a:lnTo>
                    <a:pt x="77" y="8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1" name="Freeform 283"/>
            <p:cNvSpPr/>
            <p:nvPr/>
          </p:nvSpPr>
          <p:spPr bwMode="auto">
            <a:xfrm>
              <a:off x="5578847" y="2511134"/>
              <a:ext cx="127500" cy="154092"/>
            </a:xfrm>
            <a:custGeom>
              <a:avLst/>
              <a:gdLst>
                <a:gd name="T0" fmla="*/ 108 w 148"/>
                <a:gd name="T1" fmla="*/ 163 h 179"/>
                <a:gd name="T2" fmla="*/ 108 w 148"/>
                <a:gd name="T3" fmla="*/ 75 h 179"/>
                <a:gd name="T4" fmla="*/ 148 w 148"/>
                <a:gd name="T5" fmla="*/ 60 h 179"/>
                <a:gd name="T6" fmla="*/ 117 w 148"/>
                <a:gd name="T7" fmla="*/ 0 h 179"/>
                <a:gd name="T8" fmla="*/ 9 w 148"/>
                <a:gd name="T9" fmla="*/ 68 h 179"/>
                <a:gd name="T10" fmla="*/ 3 w 148"/>
                <a:gd name="T11" fmla="*/ 86 h 179"/>
                <a:gd name="T12" fmla="*/ 11 w 148"/>
                <a:gd name="T13" fmla="*/ 102 h 179"/>
                <a:gd name="T14" fmla="*/ 28 w 148"/>
                <a:gd name="T15" fmla="*/ 108 h 179"/>
                <a:gd name="T16" fmla="*/ 88 w 148"/>
                <a:gd name="T17" fmla="*/ 83 h 179"/>
                <a:gd name="T18" fmla="*/ 88 w 148"/>
                <a:gd name="T19" fmla="*/ 163 h 179"/>
                <a:gd name="T20" fmla="*/ 60 w 148"/>
                <a:gd name="T21" fmla="*/ 169 h 179"/>
                <a:gd name="T22" fmla="*/ 60 w 148"/>
                <a:gd name="T23" fmla="*/ 169 h 179"/>
                <a:gd name="T24" fmla="*/ 60 w 148"/>
                <a:gd name="T25" fmla="*/ 173 h 179"/>
                <a:gd name="T26" fmla="*/ 99 w 148"/>
                <a:gd name="T27" fmla="*/ 179 h 179"/>
                <a:gd name="T28" fmla="*/ 139 w 148"/>
                <a:gd name="T29" fmla="*/ 173 h 179"/>
                <a:gd name="T30" fmla="*/ 139 w 148"/>
                <a:gd name="T31" fmla="*/ 169 h 179"/>
                <a:gd name="T32" fmla="*/ 108 w 148"/>
                <a:gd name="T33" fmla="*/ 163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8" h="179">
                  <a:moveTo>
                    <a:pt x="108" y="163"/>
                  </a:moveTo>
                  <a:cubicBezTo>
                    <a:pt x="108" y="75"/>
                    <a:pt x="108" y="75"/>
                    <a:pt x="108" y="75"/>
                  </a:cubicBezTo>
                  <a:cubicBezTo>
                    <a:pt x="148" y="60"/>
                    <a:pt x="148" y="60"/>
                    <a:pt x="148" y="60"/>
                  </a:cubicBezTo>
                  <a:cubicBezTo>
                    <a:pt x="138" y="34"/>
                    <a:pt x="124" y="11"/>
                    <a:pt x="117" y="0"/>
                  </a:cubicBezTo>
                  <a:cubicBezTo>
                    <a:pt x="9" y="68"/>
                    <a:pt x="9" y="68"/>
                    <a:pt x="9" y="68"/>
                  </a:cubicBezTo>
                  <a:cubicBezTo>
                    <a:pt x="0" y="73"/>
                    <a:pt x="0" y="80"/>
                    <a:pt x="3" y="86"/>
                  </a:cubicBezTo>
                  <a:cubicBezTo>
                    <a:pt x="6" y="93"/>
                    <a:pt x="8" y="96"/>
                    <a:pt x="11" y="102"/>
                  </a:cubicBezTo>
                  <a:cubicBezTo>
                    <a:pt x="14" y="108"/>
                    <a:pt x="20" y="111"/>
                    <a:pt x="28" y="108"/>
                  </a:cubicBezTo>
                  <a:cubicBezTo>
                    <a:pt x="32" y="106"/>
                    <a:pt x="59" y="95"/>
                    <a:pt x="88" y="83"/>
                  </a:cubicBezTo>
                  <a:cubicBezTo>
                    <a:pt x="88" y="163"/>
                    <a:pt x="88" y="163"/>
                    <a:pt x="88" y="163"/>
                  </a:cubicBezTo>
                  <a:cubicBezTo>
                    <a:pt x="72" y="164"/>
                    <a:pt x="61" y="166"/>
                    <a:pt x="60" y="169"/>
                  </a:cubicBezTo>
                  <a:cubicBezTo>
                    <a:pt x="60" y="169"/>
                    <a:pt x="60" y="169"/>
                    <a:pt x="60" y="169"/>
                  </a:cubicBezTo>
                  <a:cubicBezTo>
                    <a:pt x="60" y="170"/>
                    <a:pt x="60" y="172"/>
                    <a:pt x="60" y="173"/>
                  </a:cubicBezTo>
                  <a:cubicBezTo>
                    <a:pt x="60" y="176"/>
                    <a:pt x="75" y="179"/>
                    <a:pt x="99" y="179"/>
                  </a:cubicBezTo>
                  <a:cubicBezTo>
                    <a:pt x="124" y="179"/>
                    <a:pt x="139" y="176"/>
                    <a:pt x="139" y="173"/>
                  </a:cubicBezTo>
                  <a:cubicBezTo>
                    <a:pt x="139" y="169"/>
                    <a:pt x="139" y="169"/>
                    <a:pt x="139" y="169"/>
                  </a:cubicBezTo>
                  <a:cubicBezTo>
                    <a:pt x="139" y="166"/>
                    <a:pt x="125" y="163"/>
                    <a:pt x="108" y="16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2" name="Freeform 284"/>
            <p:cNvSpPr>
              <a:spLocks noEditPoints="1"/>
            </p:cNvSpPr>
            <p:nvPr/>
          </p:nvSpPr>
          <p:spPr bwMode="auto">
            <a:xfrm>
              <a:off x="5681940" y="2480899"/>
              <a:ext cx="77593" cy="82693"/>
            </a:xfrm>
            <a:custGeom>
              <a:avLst/>
              <a:gdLst>
                <a:gd name="T0" fmla="*/ 22 w 90"/>
                <a:gd name="T1" fmla="*/ 6 h 96"/>
                <a:gd name="T2" fmla="*/ 0 w 90"/>
                <a:gd name="T3" fmla="*/ 32 h 96"/>
                <a:gd name="T4" fmla="*/ 32 w 90"/>
                <a:gd name="T5" fmla="*/ 94 h 96"/>
                <a:gd name="T6" fmla="*/ 44 w 90"/>
                <a:gd name="T7" fmla="*/ 96 h 96"/>
                <a:gd name="T8" fmla="*/ 65 w 90"/>
                <a:gd name="T9" fmla="*/ 90 h 96"/>
                <a:gd name="T10" fmla="*/ 22 w 90"/>
                <a:gd name="T11" fmla="*/ 6 h 96"/>
                <a:gd name="T12" fmla="*/ 44 w 90"/>
                <a:gd name="T13" fmla="*/ 0 h 96"/>
                <a:gd name="T14" fmla="*/ 30 w 90"/>
                <a:gd name="T15" fmla="*/ 2 h 96"/>
                <a:gd name="T16" fmla="*/ 72 w 90"/>
                <a:gd name="T17" fmla="*/ 85 h 96"/>
                <a:gd name="T18" fmla="*/ 90 w 90"/>
                <a:gd name="T19" fmla="*/ 48 h 96"/>
                <a:gd name="T20" fmla="*/ 44 w 90"/>
                <a:gd name="T21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0" h="96">
                  <a:moveTo>
                    <a:pt x="22" y="6"/>
                  </a:moveTo>
                  <a:cubicBezTo>
                    <a:pt x="12" y="11"/>
                    <a:pt x="4" y="21"/>
                    <a:pt x="0" y="32"/>
                  </a:cubicBezTo>
                  <a:cubicBezTo>
                    <a:pt x="7" y="43"/>
                    <a:pt x="21" y="66"/>
                    <a:pt x="32" y="94"/>
                  </a:cubicBezTo>
                  <a:cubicBezTo>
                    <a:pt x="36" y="95"/>
                    <a:pt x="40" y="96"/>
                    <a:pt x="44" y="96"/>
                  </a:cubicBezTo>
                  <a:cubicBezTo>
                    <a:pt x="52" y="96"/>
                    <a:pt x="59" y="94"/>
                    <a:pt x="65" y="90"/>
                  </a:cubicBezTo>
                  <a:cubicBezTo>
                    <a:pt x="57" y="38"/>
                    <a:pt x="30" y="12"/>
                    <a:pt x="22" y="6"/>
                  </a:cubicBezTo>
                  <a:close/>
                  <a:moveTo>
                    <a:pt x="44" y="0"/>
                  </a:moveTo>
                  <a:cubicBezTo>
                    <a:pt x="39" y="0"/>
                    <a:pt x="34" y="1"/>
                    <a:pt x="30" y="2"/>
                  </a:cubicBezTo>
                  <a:cubicBezTo>
                    <a:pt x="41" y="12"/>
                    <a:pt x="64" y="38"/>
                    <a:pt x="72" y="85"/>
                  </a:cubicBezTo>
                  <a:cubicBezTo>
                    <a:pt x="83" y="77"/>
                    <a:pt x="90" y="63"/>
                    <a:pt x="90" y="48"/>
                  </a:cubicBezTo>
                  <a:cubicBezTo>
                    <a:pt x="90" y="22"/>
                    <a:pt x="69" y="0"/>
                    <a:pt x="44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3" name="Freeform 295"/>
            <p:cNvSpPr/>
            <p:nvPr/>
          </p:nvSpPr>
          <p:spPr bwMode="auto">
            <a:xfrm>
              <a:off x="7369305" y="1621916"/>
              <a:ext cx="122400" cy="175585"/>
            </a:xfrm>
            <a:custGeom>
              <a:avLst/>
              <a:gdLst>
                <a:gd name="T0" fmla="*/ 119 w 142"/>
                <a:gd name="T1" fmla="*/ 142 h 204"/>
                <a:gd name="T2" fmla="*/ 126 w 142"/>
                <a:gd name="T3" fmla="*/ 114 h 204"/>
                <a:gd name="T4" fmla="*/ 118 w 142"/>
                <a:gd name="T5" fmla="*/ 110 h 204"/>
                <a:gd name="T6" fmla="*/ 130 w 142"/>
                <a:gd name="T7" fmla="*/ 97 h 204"/>
                <a:gd name="T8" fmla="*/ 127 w 142"/>
                <a:gd name="T9" fmla="*/ 89 h 204"/>
                <a:gd name="T10" fmla="*/ 118 w 142"/>
                <a:gd name="T11" fmla="*/ 86 h 204"/>
                <a:gd name="T12" fmla="*/ 85 w 142"/>
                <a:gd name="T13" fmla="*/ 86 h 204"/>
                <a:gd name="T14" fmla="*/ 80 w 142"/>
                <a:gd name="T15" fmla="*/ 82 h 204"/>
                <a:gd name="T16" fmla="*/ 83 w 142"/>
                <a:gd name="T17" fmla="*/ 56 h 204"/>
                <a:gd name="T18" fmla="*/ 83 w 142"/>
                <a:gd name="T19" fmla="*/ 31 h 204"/>
                <a:gd name="T20" fmla="*/ 70 w 142"/>
                <a:gd name="T21" fmla="*/ 7 h 204"/>
                <a:gd name="T22" fmla="*/ 54 w 142"/>
                <a:gd name="T23" fmla="*/ 9 h 204"/>
                <a:gd name="T24" fmla="*/ 54 w 142"/>
                <a:gd name="T25" fmla="*/ 35 h 204"/>
                <a:gd name="T26" fmla="*/ 54 w 142"/>
                <a:gd name="T27" fmla="*/ 36 h 204"/>
                <a:gd name="T28" fmla="*/ 49 w 142"/>
                <a:gd name="T29" fmla="*/ 52 h 204"/>
                <a:gd name="T30" fmla="*/ 30 w 142"/>
                <a:gd name="T31" fmla="*/ 82 h 204"/>
                <a:gd name="T32" fmla="*/ 18 w 142"/>
                <a:gd name="T33" fmla="*/ 99 h 204"/>
                <a:gd name="T34" fmla="*/ 0 w 142"/>
                <a:gd name="T35" fmla="*/ 105 h 204"/>
                <a:gd name="T36" fmla="*/ 0 w 142"/>
                <a:gd name="T37" fmla="*/ 195 h 204"/>
                <a:gd name="T38" fmla="*/ 34 w 142"/>
                <a:gd name="T39" fmla="*/ 204 h 204"/>
                <a:gd name="T40" fmla="*/ 101 w 142"/>
                <a:gd name="T41" fmla="*/ 197 h 204"/>
                <a:gd name="T42" fmla="*/ 112 w 142"/>
                <a:gd name="T43" fmla="*/ 192 h 204"/>
                <a:gd name="T44" fmla="*/ 117 w 142"/>
                <a:gd name="T45" fmla="*/ 187 h 204"/>
                <a:gd name="T46" fmla="*/ 119 w 142"/>
                <a:gd name="T47" fmla="*/ 180 h 204"/>
                <a:gd name="T48" fmla="*/ 112 w 142"/>
                <a:gd name="T49" fmla="*/ 169 h 204"/>
                <a:gd name="T50" fmla="*/ 115 w 142"/>
                <a:gd name="T51" fmla="*/ 167 h 204"/>
                <a:gd name="T52" fmla="*/ 119 w 142"/>
                <a:gd name="T53" fmla="*/ 145 h 204"/>
                <a:gd name="T54" fmla="*/ 119 w 142"/>
                <a:gd name="T55" fmla="*/ 14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42" h="204">
                  <a:moveTo>
                    <a:pt x="119" y="142"/>
                  </a:moveTo>
                  <a:cubicBezTo>
                    <a:pt x="142" y="137"/>
                    <a:pt x="134" y="117"/>
                    <a:pt x="126" y="114"/>
                  </a:cubicBezTo>
                  <a:cubicBezTo>
                    <a:pt x="121" y="111"/>
                    <a:pt x="114" y="111"/>
                    <a:pt x="118" y="110"/>
                  </a:cubicBezTo>
                  <a:cubicBezTo>
                    <a:pt x="122" y="108"/>
                    <a:pt x="130" y="106"/>
                    <a:pt x="130" y="97"/>
                  </a:cubicBezTo>
                  <a:cubicBezTo>
                    <a:pt x="130" y="93"/>
                    <a:pt x="129" y="90"/>
                    <a:pt x="127" y="89"/>
                  </a:cubicBezTo>
                  <a:cubicBezTo>
                    <a:pt x="124" y="86"/>
                    <a:pt x="119" y="86"/>
                    <a:pt x="118" y="86"/>
                  </a:cubicBezTo>
                  <a:cubicBezTo>
                    <a:pt x="118" y="86"/>
                    <a:pt x="95" y="86"/>
                    <a:pt x="85" y="86"/>
                  </a:cubicBezTo>
                  <a:cubicBezTo>
                    <a:pt x="83" y="86"/>
                    <a:pt x="80" y="84"/>
                    <a:pt x="80" y="82"/>
                  </a:cubicBezTo>
                  <a:cubicBezTo>
                    <a:pt x="79" y="76"/>
                    <a:pt x="77" y="68"/>
                    <a:pt x="83" y="56"/>
                  </a:cubicBezTo>
                  <a:cubicBezTo>
                    <a:pt x="86" y="52"/>
                    <a:pt x="86" y="42"/>
                    <a:pt x="83" y="31"/>
                  </a:cubicBezTo>
                  <a:cubicBezTo>
                    <a:pt x="81" y="22"/>
                    <a:pt x="76" y="13"/>
                    <a:pt x="70" y="7"/>
                  </a:cubicBezTo>
                  <a:cubicBezTo>
                    <a:pt x="69" y="6"/>
                    <a:pt x="60" y="0"/>
                    <a:pt x="54" y="9"/>
                  </a:cubicBezTo>
                  <a:cubicBezTo>
                    <a:pt x="54" y="35"/>
                    <a:pt x="54" y="35"/>
                    <a:pt x="54" y="35"/>
                  </a:cubicBezTo>
                  <a:cubicBezTo>
                    <a:pt x="54" y="36"/>
                    <a:pt x="54" y="36"/>
                    <a:pt x="54" y="36"/>
                  </a:cubicBezTo>
                  <a:cubicBezTo>
                    <a:pt x="53" y="37"/>
                    <a:pt x="52" y="46"/>
                    <a:pt x="49" y="52"/>
                  </a:cubicBezTo>
                  <a:cubicBezTo>
                    <a:pt x="47" y="55"/>
                    <a:pt x="38" y="70"/>
                    <a:pt x="30" y="82"/>
                  </a:cubicBezTo>
                  <a:cubicBezTo>
                    <a:pt x="25" y="90"/>
                    <a:pt x="20" y="97"/>
                    <a:pt x="18" y="99"/>
                  </a:cubicBezTo>
                  <a:cubicBezTo>
                    <a:pt x="13" y="104"/>
                    <a:pt x="5" y="105"/>
                    <a:pt x="0" y="105"/>
                  </a:cubicBezTo>
                  <a:cubicBezTo>
                    <a:pt x="0" y="195"/>
                    <a:pt x="0" y="195"/>
                    <a:pt x="0" y="195"/>
                  </a:cubicBezTo>
                  <a:cubicBezTo>
                    <a:pt x="2" y="195"/>
                    <a:pt x="11" y="204"/>
                    <a:pt x="34" y="204"/>
                  </a:cubicBezTo>
                  <a:cubicBezTo>
                    <a:pt x="64" y="204"/>
                    <a:pt x="84" y="200"/>
                    <a:pt x="101" y="197"/>
                  </a:cubicBezTo>
                  <a:cubicBezTo>
                    <a:pt x="104" y="196"/>
                    <a:pt x="109" y="194"/>
                    <a:pt x="112" y="192"/>
                  </a:cubicBezTo>
                  <a:cubicBezTo>
                    <a:pt x="114" y="191"/>
                    <a:pt x="116" y="189"/>
                    <a:pt x="117" y="187"/>
                  </a:cubicBezTo>
                  <a:cubicBezTo>
                    <a:pt x="119" y="185"/>
                    <a:pt x="119" y="183"/>
                    <a:pt x="119" y="180"/>
                  </a:cubicBezTo>
                  <a:cubicBezTo>
                    <a:pt x="119" y="170"/>
                    <a:pt x="112" y="171"/>
                    <a:pt x="112" y="169"/>
                  </a:cubicBezTo>
                  <a:cubicBezTo>
                    <a:pt x="113" y="167"/>
                    <a:pt x="114" y="167"/>
                    <a:pt x="115" y="167"/>
                  </a:cubicBezTo>
                  <a:cubicBezTo>
                    <a:pt x="133" y="160"/>
                    <a:pt x="124" y="146"/>
                    <a:pt x="119" y="145"/>
                  </a:cubicBezTo>
                  <a:cubicBezTo>
                    <a:pt x="116" y="144"/>
                    <a:pt x="117" y="142"/>
                    <a:pt x="119" y="14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4" name="Freeform 296"/>
            <p:cNvSpPr/>
            <p:nvPr/>
          </p:nvSpPr>
          <p:spPr bwMode="auto">
            <a:xfrm>
              <a:off x="7308106" y="1699509"/>
              <a:ext cx="61200" cy="106735"/>
            </a:xfrm>
            <a:custGeom>
              <a:avLst/>
              <a:gdLst>
                <a:gd name="T0" fmla="*/ 59 w 71"/>
                <a:gd name="T1" fmla="*/ 2 h 124"/>
                <a:gd name="T2" fmla="*/ 16 w 71"/>
                <a:gd name="T3" fmla="*/ 2 h 124"/>
                <a:gd name="T4" fmla="*/ 1 w 71"/>
                <a:gd name="T5" fmla="*/ 18 h 124"/>
                <a:gd name="T6" fmla="*/ 7 w 71"/>
                <a:gd name="T7" fmla="*/ 105 h 124"/>
                <a:gd name="T8" fmla="*/ 25 w 71"/>
                <a:gd name="T9" fmla="*/ 123 h 124"/>
                <a:gd name="T10" fmla="*/ 61 w 71"/>
                <a:gd name="T11" fmla="*/ 123 h 124"/>
                <a:gd name="T12" fmla="*/ 68 w 71"/>
                <a:gd name="T13" fmla="*/ 115 h 124"/>
                <a:gd name="T14" fmla="*/ 68 w 71"/>
                <a:gd name="T15" fmla="*/ 107 h 124"/>
                <a:gd name="T16" fmla="*/ 68 w 71"/>
                <a:gd name="T17" fmla="*/ 13 h 124"/>
                <a:gd name="T18" fmla="*/ 59 w 71"/>
                <a:gd name="T19" fmla="*/ 2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1" h="124">
                  <a:moveTo>
                    <a:pt x="59" y="2"/>
                  </a:moveTo>
                  <a:cubicBezTo>
                    <a:pt x="48" y="2"/>
                    <a:pt x="16" y="2"/>
                    <a:pt x="16" y="2"/>
                  </a:cubicBezTo>
                  <a:cubicBezTo>
                    <a:pt x="16" y="2"/>
                    <a:pt x="0" y="0"/>
                    <a:pt x="1" y="18"/>
                  </a:cubicBezTo>
                  <a:cubicBezTo>
                    <a:pt x="2" y="36"/>
                    <a:pt x="7" y="105"/>
                    <a:pt x="7" y="105"/>
                  </a:cubicBezTo>
                  <a:cubicBezTo>
                    <a:pt x="7" y="105"/>
                    <a:pt x="7" y="123"/>
                    <a:pt x="25" y="123"/>
                  </a:cubicBezTo>
                  <a:cubicBezTo>
                    <a:pt x="44" y="123"/>
                    <a:pt x="61" y="123"/>
                    <a:pt x="61" y="123"/>
                  </a:cubicBezTo>
                  <a:cubicBezTo>
                    <a:pt x="61" y="123"/>
                    <a:pt x="68" y="124"/>
                    <a:pt x="68" y="115"/>
                  </a:cubicBezTo>
                  <a:cubicBezTo>
                    <a:pt x="68" y="107"/>
                    <a:pt x="68" y="107"/>
                    <a:pt x="68" y="107"/>
                  </a:cubicBezTo>
                  <a:cubicBezTo>
                    <a:pt x="68" y="13"/>
                    <a:pt x="68" y="13"/>
                    <a:pt x="68" y="13"/>
                  </a:cubicBezTo>
                  <a:cubicBezTo>
                    <a:pt x="68" y="13"/>
                    <a:pt x="71" y="2"/>
                    <a:pt x="59" y="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5" name="Freeform 297"/>
            <p:cNvSpPr>
              <a:spLocks noEditPoints="1"/>
            </p:cNvSpPr>
            <p:nvPr/>
          </p:nvSpPr>
          <p:spPr bwMode="auto">
            <a:xfrm>
              <a:off x="6476080" y="-872340"/>
              <a:ext cx="150085" cy="200356"/>
            </a:xfrm>
            <a:custGeom>
              <a:avLst/>
              <a:gdLst>
                <a:gd name="T0" fmla="*/ 173 w 174"/>
                <a:gd name="T1" fmla="*/ 75 h 233"/>
                <a:gd name="T2" fmla="*/ 101 w 174"/>
                <a:gd name="T3" fmla="*/ 0 h 233"/>
                <a:gd name="T4" fmla="*/ 101 w 174"/>
                <a:gd name="T5" fmla="*/ 0 h 233"/>
                <a:gd name="T6" fmla="*/ 101 w 174"/>
                <a:gd name="T7" fmla="*/ 0 h 233"/>
                <a:gd name="T8" fmla="*/ 101 w 174"/>
                <a:gd name="T9" fmla="*/ 0 h 233"/>
                <a:gd name="T10" fmla="*/ 101 w 174"/>
                <a:gd name="T11" fmla="*/ 0 h 233"/>
                <a:gd name="T12" fmla="*/ 10 w 174"/>
                <a:gd name="T13" fmla="*/ 0 h 233"/>
                <a:gd name="T14" fmla="*/ 0 w 174"/>
                <a:gd name="T15" fmla="*/ 10 h 233"/>
                <a:gd name="T16" fmla="*/ 0 w 174"/>
                <a:gd name="T17" fmla="*/ 223 h 233"/>
                <a:gd name="T18" fmla="*/ 10 w 174"/>
                <a:gd name="T19" fmla="*/ 233 h 233"/>
                <a:gd name="T20" fmla="*/ 121 w 174"/>
                <a:gd name="T21" fmla="*/ 233 h 233"/>
                <a:gd name="T22" fmla="*/ 135 w 174"/>
                <a:gd name="T23" fmla="*/ 219 h 233"/>
                <a:gd name="T24" fmla="*/ 131 w 174"/>
                <a:gd name="T25" fmla="*/ 203 h 233"/>
                <a:gd name="T26" fmla="*/ 166 w 174"/>
                <a:gd name="T27" fmla="*/ 168 h 233"/>
                <a:gd name="T28" fmla="*/ 174 w 174"/>
                <a:gd name="T29" fmla="*/ 168 h 233"/>
                <a:gd name="T30" fmla="*/ 174 w 174"/>
                <a:gd name="T31" fmla="*/ 76 h 233"/>
                <a:gd name="T32" fmla="*/ 173 w 174"/>
                <a:gd name="T33" fmla="*/ 75 h 233"/>
                <a:gd name="T34" fmla="*/ 34 w 174"/>
                <a:gd name="T35" fmla="*/ 36 h 233"/>
                <a:gd name="T36" fmla="*/ 36 w 174"/>
                <a:gd name="T37" fmla="*/ 34 h 233"/>
                <a:gd name="T38" fmla="*/ 79 w 174"/>
                <a:gd name="T39" fmla="*/ 34 h 233"/>
                <a:gd name="T40" fmla="*/ 82 w 174"/>
                <a:gd name="T41" fmla="*/ 36 h 233"/>
                <a:gd name="T42" fmla="*/ 82 w 174"/>
                <a:gd name="T43" fmla="*/ 41 h 233"/>
                <a:gd name="T44" fmla="*/ 79 w 174"/>
                <a:gd name="T45" fmla="*/ 44 h 233"/>
                <a:gd name="T46" fmla="*/ 36 w 174"/>
                <a:gd name="T47" fmla="*/ 44 h 233"/>
                <a:gd name="T48" fmla="*/ 34 w 174"/>
                <a:gd name="T49" fmla="*/ 41 h 233"/>
                <a:gd name="T50" fmla="*/ 34 w 174"/>
                <a:gd name="T51" fmla="*/ 36 h 233"/>
                <a:gd name="T52" fmla="*/ 34 w 174"/>
                <a:gd name="T53" fmla="*/ 76 h 233"/>
                <a:gd name="T54" fmla="*/ 36 w 174"/>
                <a:gd name="T55" fmla="*/ 74 h 233"/>
                <a:gd name="T56" fmla="*/ 79 w 174"/>
                <a:gd name="T57" fmla="*/ 74 h 233"/>
                <a:gd name="T58" fmla="*/ 82 w 174"/>
                <a:gd name="T59" fmla="*/ 76 h 233"/>
                <a:gd name="T60" fmla="*/ 82 w 174"/>
                <a:gd name="T61" fmla="*/ 81 h 233"/>
                <a:gd name="T62" fmla="*/ 79 w 174"/>
                <a:gd name="T63" fmla="*/ 84 h 233"/>
                <a:gd name="T64" fmla="*/ 36 w 174"/>
                <a:gd name="T65" fmla="*/ 84 h 233"/>
                <a:gd name="T66" fmla="*/ 34 w 174"/>
                <a:gd name="T67" fmla="*/ 81 h 233"/>
                <a:gd name="T68" fmla="*/ 34 w 174"/>
                <a:gd name="T69" fmla="*/ 76 h 233"/>
                <a:gd name="T70" fmla="*/ 106 w 174"/>
                <a:gd name="T71" fmla="*/ 205 h 233"/>
                <a:gd name="T72" fmla="*/ 104 w 174"/>
                <a:gd name="T73" fmla="*/ 208 h 233"/>
                <a:gd name="T74" fmla="*/ 36 w 174"/>
                <a:gd name="T75" fmla="*/ 208 h 233"/>
                <a:gd name="T76" fmla="*/ 34 w 174"/>
                <a:gd name="T77" fmla="*/ 205 h 233"/>
                <a:gd name="T78" fmla="*/ 34 w 174"/>
                <a:gd name="T79" fmla="*/ 200 h 233"/>
                <a:gd name="T80" fmla="*/ 36 w 174"/>
                <a:gd name="T81" fmla="*/ 198 h 233"/>
                <a:gd name="T82" fmla="*/ 104 w 174"/>
                <a:gd name="T83" fmla="*/ 198 h 233"/>
                <a:gd name="T84" fmla="*/ 106 w 174"/>
                <a:gd name="T85" fmla="*/ 200 h 233"/>
                <a:gd name="T86" fmla="*/ 106 w 174"/>
                <a:gd name="T87" fmla="*/ 205 h 233"/>
                <a:gd name="T88" fmla="*/ 122 w 174"/>
                <a:gd name="T89" fmla="*/ 161 h 233"/>
                <a:gd name="T90" fmla="*/ 120 w 174"/>
                <a:gd name="T91" fmla="*/ 164 h 233"/>
                <a:gd name="T92" fmla="*/ 36 w 174"/>
                <a:gd name="T93" fmla="*/ 164 h 233"/>
                <a:gd name="T94" fmla="*/ 34 w 174"/>
                <a:gd name="T95" fmla="*/ 161 h 233"/>
                <a:gd name="T96" fmla="*/ 34 w 174"/>
                <a:gd name="T97" fmla="*/ 156 h 233"/>
                <a:gd name="T98" fmla="*/ 36 w 174"/>
                <a:gd name="T99" fmla="*/ 154 h 233"/>
                <a:gd name="T100" fmla="*/ 120 w 174"/>
                <a:gd name="T101" fmla="*/ 154 h 233"/>
                <a:gd name="T102" fmla="*/ 122 w 174"/>
                <a:gd name="T103" fmla="*/ 156 h 233"/>
                <a:gd name="T104" fmla="*/ 122 w 174"/>
                <a:gd name="T105" fmla="*/ 161 h 233"/>
                <a:gd name="T106" fmla="*/ 142 w 174"/>
                <a:gd name="T107" fmla="*/ 121 h 233"/>
                <a:gd name="T108" fmla="*/ 140 w 174"/>
                <a:gd name="T109" fmla="*/ 124 h 233"/>
                <a:gd name="T110" fmla="*/ 36 w 174"/>
                <a:gd name="T111" fmla="*/ 124 h 233"/>
                <a:gd name="T112" fmla="*/ 34 w 174"/>
                <a:gd name="T113" fmla="*/ 121 h 233"/>
                <a:gd name="T114" fmla="*/ 34 w 174"/>
                <a:gd name="T115" fmla="*/ 116 h 233"/>
                <a:gd name="T116" fmla="*/ 36 w 174"/>
                <a:gd name="T117" fmla="*/ 114 h 233"/>
                <a:gd name="T118" fmla="*/ 140 w 174"/>
                <a:gd name="T119" fmla="*/ 114 h 233"/>
                <a:gd name="T120" fmla="*/ 142 w 174"/>
                <a:gd name="T121" fmla="*/ 116 h 233"/>
                <a:gd name="T122" fmla="*/ 142 w 174"/>
                <a:gd name="T123" fmla="*/ 121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74" h="233">
                  <a:moveTo>
                    <a:pt x="173" y="75"/>
                  </a:moveTo>
                  <a:cubicBezTo>
                    <a:pt x="101" y="0"/>
                    <a:pt x="101" y="0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223"/>
                    <a:pt x="0" y="223"/>
                    <a:pt x="0" y="223"/>
                  </a:cubicBezTo>
                  <a:cubicBezTo>
                    <a:pt x="0" y="229"/>
                    <a:pt x="4" y="233"/>
                    <a:pt x="10" y="233"/>
                  </a:cubicBezTo>
                  <a:cubicBezTo>
                    <a:pt x="121" y="233"/>
                    <a:pt x="121" y="233"/>
                    <a:pt x="121" y="233"/>
                  </a:cubicBezTo>
                  <a:cubicBezTo>
                    <a:pt x="135" y="219"/>
                    <a:pt x="135" y="219"/>
                    <a:pt x="135" y="219"/>
                  </a:cubicBezTo>
                  <a:cubicBezTo>
                    <a:pt x="133" y="214"/>
                    <a:pt x="131" y="209"/>
                    <a:pt x="131" y="203"/>
                  </a:cubicBezTo>
                  <a:cubicBezTo>
                    <a:pt x="131" y="183"/>
                    <a:pt x="147" y="168"/>
                    <a:pt x="166" y="168"/>
                  </a:cubicBezTo>
                  <a:cubicBezTo>
                    <a:pt x="169" y="168"/>
                    <a:pt x="171" y="168"/>
                    <a:pt x="174" y="168"/>
                  </a:cubicBezTo>
                  <a:cubicBezTo>
                    <a:pt x="174" y="127"/>
                    <a:pt x="174" y="77"/>
                    <a:pt x="174" y="76"/>
                  </a:cubicBezTo>
                  <a:lnTo>
                    <a:pt x="173" y="75"/>
                  </a:lnTo>
                  <a:close/>
                  <a:moveTo>
                    <a:pt x="34" y="36"/>
                  </a:moveTo>
                  <a:cubicBezTo>
                    <a:pt x="34" y="35"/>
                    <a:pt x="34" y="34"/>
                    <a:pt x="36" y="34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2" y="41"/>
                    <a:pt x="82" y="41"/>
                    <a:pt x="82" y="41"/>
                  </a:cubicBezTo>
                  <a:cubicBezTo>
                    <a:pt x="82" y="43"/>
                    <a:pt x="81" y="44"/>
                    <a:pt x="79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4" y="44"/>
                    <a:pt x="34" y="43"/>
                    <a:pt x="34" y="41"/>
                  </a:cubicBezTo>
                  <a:lnTo>
                    <a:pt x="34" y="36"/>
                  </a:lnTo>
                  <a:close/>
                  <a:moveTo>
                    <a:pt x="34" y="76"/>
                  </a:moveTo>
                  <a:cubicBezTo>
                    <a:pt x="34" y="75"/>
                    <a:pt x="34" y="74"/>
                    <a:pt x="36" y="74"/>
                  </a:cubicBezTo>
                  <a:cubicBezTo>
                    <a:pt x="79" y="74"/>
                    <a:pt x="79" y="74"/>
                    <a:pt x="79" y="74"/>
                  </a:cubicBezTo>
                  <a:cubicBezTo>
                    <a:pt x="81" y="74"/>
                    <a:pt x="82" y="75"/>
                    <a:pt x="82" y="76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3"/>
                    <a:pt x="81" y="84"/>
                    <a:pt x="79" y="84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4" y="84"/>
                    <a:pt x="34" y="83"/>
                    <a:pt x="34" y="81"/>
                  </a:cubicBezTo>
                  <a:lnTo>
                    <a:pt x="34" y="76"/>
                  </a:lnTo>
                  <a:close/>
                  <a:moveTo>
                    <a:pt x="106" y="205"/>
                  </a:moveTo>
                  <a:cubicBezTo>
                    <a:pt x="106" y="207"/>
                    <a:pt x="105" y="208"/>
                    <a:pt x="104" y="208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4" y="208"/>
                    <a:pt x="34" y="207"/>
                    <a:pt x="34" y="205"/>
                  </a:cubicBezTo>
                  <a:cubicBezTo>
                    <a:pt x="34" y="200"/>
                    <a:pt x="34" y="200"/>
                    <a:pt x="34" y="200"/>
                  </a:cubicBezTo>
                  <a:cubicBezTo>
                    <a:pt x="34" y="199"/>
                    <a:pt x="34" y="198"/>
                    <a:pt x="36" y="198"/>
                  </a:cubicBezTo>
                  <a:cubicBezTo>
                    <a:pt x="104" y="198"/>
                    <a:pt x="104" y="198"/>
                    <a:pt x="104" y="198"/>
                  </a:cubicBezTo>
                  <a:cubicBezTo>
                    <a:pt x="105" y="198"/>
                    <a:pt x="106" y="199"/>
                    <a:pt x="106" y="200"/>
                  </a:cubicBezTo>
                  <a:lnTo>
                    <a:pt x="106" y="205"/>
                  </a:lnTo>
                  <a:close/>
                  <a:moveTo>
                    <a:pt x="122" y="161"/>
                  </a:moveTo>
                  <a:cubicBezTo>
                    <a:pt x="122" y="163"/>
                    <a:pt x="121" y="164"/>
                    <a:pt x="120" y="164"/>
                  </a:cubicBezTo>
                  <a:cubicBezTo>
                    <a:pt x="36" y="164"/>
                    <a:pt x="36" y="164"/>
                    <a:pt x="36" y="164"/>
                  </a:cubicBezTo>
                  <a:cubicBezTo>
                    <a:pt x="34" y="164"/>
                    <a:pt x="34" y="163"/>
                    <a:pt x="34" y="161"/>
                  </a:cubicBezTo>
                  <a:cubicBezTo>
                    <a:pt x="34" y="156"/>
                    <a:pt x="34" y="156"/>
                    <a:pt x="34" y="156"/>
                  </a:cubicBezTo>
                  <a:cubicBezTo>
                    <a:pt x="34" y="155"/>
                    <a:pt x="34" y="154"/>
                    <a:pt x="36" y="154"/>
                  </a:cubicBezTo>
                  <a:cubicBezTo>
                    <a:pt x="120" y="154"/>
                    <a:pt x="120" y="154"/>
                    <a:pt x="120" y="154"/>
                  </a:cubicBezTo>
                  <a:cubicBezTo>
                    <a:pt x="121" y="154"/>
                    <a:pt x="122" y="155"/>
                    <a:pt x="122" y="156"/>
                  </a:cubicBezTo>
                  <a:lnTo>
                    <a:pt x="122" y="161"/>
                  </a:lnTo>
                  <a:close/>
                  <a:moveTo>
                    <a:pt x="142" y="121"/>
                  </a:moveTo>
                  <a:cubicBezTo>
                    <a:pt x="142" y="123"/>
                    <a:pt x="141" y="124"/>
                    <a:pt x="140" y="124"/>
                  </a:cubicBezTo>
                  <a:cubicBezTo>
                    <a:pt x="36" y="124"/>
                    <a:pt x="36" y="124"/>
                    <a:pt x="36" y="124"/>
                  </a:cubicBezTo>
                  <a:cubicBezTo>
                    <a:pt x="34" y="124"/>
                    <a:pt x="34" y="123"/>
                    <a:pt x="34" y="121"/>
                  </a:cubicBezTo>
                  <a:cubicBezTo>
                    <a:pt x="34" y="116"/>
                    <a:pt x="34" y="116"/>
                    <a:pt x="34" y="116"/>
                  </a:cubicBezTo>
                  <a:cubicBezTo>
                    <a:pt x="34" y="115"/>
                    <a:pt x="34" y="114"/>
                    <a:pt x="36" y="114"/>
                  </a:cubicBezTo>
                  <a:cubicBezTo>
                    <a:pt x="140" y="114"/>
                    <a:pt x="140" y="114"/>
                    <a:pt x="140" y="114"/>
                  </a:cubicBezTo>
                  <a:cubicBezTo>
                    <a:pt x="141" y="114"/>
                    <a:pt x="142" y="115"/>
                    <a:pt x="142" y="116"/>
                  </a:cubicBezTo>
                  <a:lnTo>
                    <a:pt x="142" y="12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6" name="Freeform 298"/>
            <p:cNvSpPr/>
            <p:nvPr/>
          </p:nvSpPr>
          <p:spPr bwMode="auto">
            <a:xfrm>
              <a:off x="6566422" y="-863961"/>
              <a:ext cx="51000" cy="53550"/>
            </a:xfrm>
            <a:custGeom>
              <a:avLst/>
              <a:gdLst>
                <a:gd name="T0" fmla="*/ 0 w 59"/>
                <a:gd name="T1" fmla="*/ 0 h 62"/>
                <a:gd name="T2" fmla="*/ 59 w 59"/>
                <a:gd name="T3" fmla="*/ 62 h 62"/>
                <a:gd name="T4" fmla="*/ 22 w 59"/>
                <a:gd name="T5" fmla="*/ 62 h 62"/>
                <a:gd name="T6" fmla="*/ 0 w 59"/>
                <a:gd name="T7" fmla="*/ 44 h 62"/>
                <a:gd name="T8" fmla="*/ 0 w 59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2">
                  <a:moveTo>
                    <a:pt x="0" y="0"/>
                  </a:moveTo>
                  <a:cubicBezTo>
                    <a:pt x="59" y="62"/>
                    <a:pt x="59" y="62"/>
                    <a:pt x="59" y="62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11" y="62"/>
                    <a:pt x="0" y="54"/>
                    <a:pt x="0" y="4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7" name="Freeform 299"/>
            <p:cNvSpPr>
              <a:spLocks noEditPoints="1"/>
            </p:cNvSpPr>
            <p:nvPr/>
          </p:nvSpPr>
          <p:spPr bwMode="auto">
            <a:xfrm>
              <a:off x="6577715" y="-722619"/>
              <a:ext cx="67393" cy="66300"/>
            </a:xfrm>
            <a:custGeom>
              <a:avLst/>
              <a:gdLst>
                <a:gd name="T0" fmla="*/ 2 w 78"/>
                <a:gd name="T1" fmla="*/ 69 h 77"/>
                <a:gd name="T2" fmla="*/ 25 w 78"/>
                <a:gd name="T3" fmla="*/ 46 h 77"/>
                <a:gd name="T4" fmla="*/ 19 w 78"/>
                <a:gd name="T5" fmla="*/ 29 h 77"/>
                <a:gd name="T6" fmla="*/ 48 w 78"/>
                <a:gd name="T7" fmla="*/ 0 h 77"/>
                <a:gd name="T8" fmla="*/ 78 w 78"/>
                <a:gd name="T9" fmla="*/ 29 h 77"/>
                <a:gd name="T10" fmla="*/ 48 w 78"/>
                <a:gd name="T11" fmla="*/ 58 h 77"/>
                <a:gd name="T12" fmla="*/ 32 w 78"/>
                <a:gd name="T13" fmla="*/ 53 h 77"/>
                <a:gd name="T14" fmla="*/ 9 w 78"/>
                <a:gd name="T15" fmla="*/ 75 h 77"/>
                <a:gd name="T16" fmla="*/ 6 w 78"/>
                <a:gd name="T17" fmla="*/ 77 h 77"/>
                <a:gd name="T18" fmla="*/ 2 w 78"/>
                <a:gd name="T19" fmla="*/ 75 h 77"/>
                <a:gd name="T20" fmla="*/ 2 w 78"/>
                <a:gd name="T21" fmla="*/ 69 h 77"/>
                <a:gd name="T22" fmla="*/ 48 w 78"/>
                <a:gd name="T23" fmla="*/ 49 h 77"/>
                <a:gd name="T24" fmla="*/ 68 w 78"/>
                <a:gd name="T25" fmla="*/ 29 h 77"/>
                <a:gd name="T26" fmla="*/ 48 w 78"/>
                <a:gd name="T27" fmla="*/ 9 h 77"/>
                <a:gd name="T28" fmla="*/ 29 w 78"/>
                <a:gd name="T29" fmla="*/ 29 h 77"/>
                <a:gd name="T30" fmla="*/ 48 w 78"/>
                <a:gd name="T31" fmla="*/ 49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8" h="77">
                  <a:moveTo>
                    <a:pt x="2" y="69"/>
                  </a:moveTo>
                  <a:cubicBezTo>
                    <a:pt x="25" y="46"/>
                    <a:pt x="25" y="46"/>
                    <a:pt x="25" y="46"/>
                  </a:cubicBezTo>
                  <a:cubicBezTo>
                    <a:pt x="21" y="41"/>
                    <a:pt x="19" y="35"/>
                    <a:pt x="19" y="29"/>
                  </a:cubicBezTo>
                  <a:cubicBezTo>
                    <a:pt x="19" y="13"/>
                    <a:pt x="32" y="0"/>
                    <a:pt x="48" y="0"/>
                  </a:cubicBezTo>
                  <a:cubicBezTo>
                    <a:pt x="65" y="0"/>
                    <a:pt x="78" y="13"/>
                    <a:pt x="78" y="29"/>
                  </a:cubicBezTo>
                  <a:cubicBezTo>
                    <a:pt x="78" y="45"/>
                    <a:pt x="65" y="58"/>
                    <a:pt x="48" y="58"/>
                  </a:cubicBezTo>
                  <a:cubicBezTo>
                    <a:pt x="42" y="58"/>
                    <a:pt x="36" y="56"/>
                    <a:pt x="32" y="53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8" y="76"/>
                    <a:pt x="7" y="77"/>
                    <a:pt x="6" y="77"/>
                  </a:cubicBezTo>
                  <a:cubicBezTo>
                    <a:pt x="4" y="77"/>
                    <a:pt x="3" y="76"/>
                    <a:pt x="2" y="75"/>
                  </a:cubicBezTo>
                  <a:cubicBezTo>
                    <a:pt x="0" y="74"/>
                    <a:pt x="0" y="71"/>
                    <a:pt x="2" y="69"/>
                  </a:cubicBezTo>
                  <a:close/>
                  <a:moveTo>
                    <a:pt x="48" y="49"/>
                  </a:moveTo>
                  <a:cubicBezTo>
                    <a:pt x="59" y="49"/>
                    <a:pt x="68" y="40"/>
                    <a:pt x="68" y="29"/>
                  </a:cubicBezTo>
                  <a:cubicBezTo>
                    <a:pt x="68" y="18"/>
                    <a:pt x="59" y="9"/>
                    <a:pt x="48" y="9"/>
                  </a:cubicBezTo>
                  <a:cubicBezTo>
                    <a:pt x="38" y="9"/>
                    <a:pt x="29" y="18"/>
                    <a:pt x="29" y="29"/>
                  </a:cubicBezTo>
                  <a:cubicBezTo>
                    <a:pt x="29" y="40"/>
                    <a:pt x="38" y="49"/>
                    <a:pt x="48" y="4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8" name="Freeform 300"/>
            <p:cNvSpPr>
              <a:spLocks noEditPoints="1"/>
            </p:cNvSpPr>
            <p:nvPr/>
          </p:nvSpPr>
          <p:spPr bwMode="auto">
            <a:xfrm>
              <a:off x="6576987" y="-724440"/>
              <a:ext cx="68850" cy="68850"/>
            </a:xfrm>
            <a:custGeom>
              <a:avLst/>
              <a:gdLst>
                <a:gd name="T0" fmla="*/ 7 w 80"/>
                <a:gd name="T1" fmla="*/ 80 h 80"/>
                <a:gd name="T2" fmla="*/ 2 w 80"/>
                <a:gd name="T3" fmla="*/ 79 h 80"/>
                <a:gd name="T4" fmla="*/ 0 w 80"/>
                <a:gd name="T5" fmla="*/ 74 h 80"/>
                <a:gd name="T6" fmla="*/ 2 w 80"/>
                <a:gd name="T7" fmla="*/ 70 h 80"/>
                <a:gd name="T8" fmla="*/ 24 w 80"/>
                <a:gd name="T9" fmla="*/ 48 h 80"/>
                <a:gd name="T10" fmla="*/ 19 w 80"/>
                <a:gd name="T11" fmla="*/ 31 h 80"/>
                <a:gd name="T12" fmla="*/ 49 w 80"/>
                <a:gd name="T13" fmla="*/ 0 h 80"/>
                <a:gd name="T14" fmla="*/ 80 w 80"/>
                <a:gd name="T15" fmla="*/ 31 h 80"/>
                <a:gd name="T16" fmla="*/ 49 w 80"/>
                <a:gd name="T17" fmla="*/ 62 h 80"/>
                <a:gd name="T18" fmla="*/ 33 w 80"/>
                <a:gd name="T19" fmla="*/ 57 h 80"/>
                <a:gd name="T20" fmla="*/ 11 w 80"/>
                <a:gd name="T21" fmla="*/ 79 h 80"/>
                <a:gd name="T22" fmla="*/ 7 w 80"/>
                <a:gd name="T23" fmla="*/ 80 h 80"/>
                <a:gd name="T24" fmla="*/ 49 w 80"/>
                <a:gd name="T25" fmla="*/ 3 h 80"/>
                <a:gd name="T26" fmla="*/ 22 w 80"/>
                <a:gd name="T27" fmla="*/ 31 h 80"/>
                <a:gd name="T28" fmla="*/ 27 w 80"/>
                <a:gd name="T29" fmla="*/ 47 h 80"/>
                <a:gd name="T30" fmla="*/ 28 w 80"/>
                <a:gd name="T31" fmla="*/ 48 h 80"/>
                <a:gd name="T32" fmla="*/ 4 w 80"/>
                <a:gd name="T33" fmla="*/ 72 h 80"/>
                <a:gd name="T34" fmla="*/ 3 w 80"/>
                <a:gd name="T35" fmla="*/ 74 h 80"/>
                <a:gd name="T36" fmla="*/ 4 w 80"/>
                <a:gd name="T37" fmla="*/ 76 h 80"/>
                <a:gd name="T38" fmla="*/ 9 w 80"/>
                <a:gd name="T39" fmla="*/ 76 h 80"/>
                <a:gd name="T40" fmla="*/ 32 w 80"/>
                <a:gd name="T41" fmla="*/ 53 h 80"/>
                <a:gd name="T42" fmla="*/ 34 w 80"/>
                <a:gd name="T43" fmla="*/ 54 h 80"/>
                <a:gd name="T44" fmla="*/ 49 w 80"/>
                <a:gd name="T45" fmla="*/ 59 h 80"/>
                <a:gd name="T46" fmla="*/ 77 w 80"/>
                <a:gd name="T47" fmla="*/ 31 h 80"/>
                <a:gd name="T48" fmla="*/ 49 w 80"/>
                <a:gd name="T49" fmla="*/ 3 h 80"/>
                <a:gd name="T50" fmla="*/ 49 w 80"/>
                <a:gd name="T51" fmla="*/ 52 h 80"/>
                <a:gd name="T52" fmla="*/ 28 w 80"/>
                <a:gd name="T53" fmla="*/ 31 h 80"/>
                <a:gd name="T54" fmla="*/ 49 w 80"/>
                <a:gd name="T55" fmla="*/ 10 h 80"/>
                <a:gd name="T56" fmla="*/ 71 w 80"/>
                <a:gd name="T57" fmla="*/ 31 h 80"/>
                <a:gd name="T58" fmla="*/ 49 w 80"/>
                <a:gd name="T59" fmla="*/ 52 h 80"/>
                <a:gd name="T60" fmla="*/ 49 w 80"/>
                <a:gd name="T61" fmla="*/ 13 h 80"/>
                <a:gd name="T62" fmla="*/ 31 w 80"/>
                <a:gd name="T63" fmla="*/ 31 h 80"/>
                <a:gd name="T64" fmla="*/ 49 w 80"/>
                <a:gd name="T65" fmla="*/ 49 h 80"/>
                <a:gd name="T66" fmla="*/ 68 w 80"/>
                <a:gd name="T67" fmla="*/ 31 h 80"/>
                <a:gd name="T68" fmla="*/ 49 w 80"/>
                <a:gd name="T69" fmla="*/ 13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0" h="80">
                  <a:moveTo>
                    <a:pt x="7" y="80"/>
                  </a:moveTo>
                  <a:cubicBezTo>
                    <a:pt x="5" y="80"/>
                    <a:pt x="3" y="80"/>
                    <a:pt x="2" y="79"/>
                  </a:cubicBezTo>
                  <a:cubicBezTo>
                    <a:pt x="1" y="77"/>
                    <a:pt x="0" y="76"/>
                    <a:pt x="0" y="74"/>
                  </a:cubicBezTo>
                  <a:cubicBezTo>
                    <a:pt x="0" y="72"/>
                    <a:pt x="1" y="71"/>
                    <a:pt x="2" y="70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0" y="43"/>
                    <a:pt x="19" y="37"/>
                    <a:pt x="19" y="31"/>
                  </a:cubicBezTo>
                  <a:cubicBezTo>
                    <a:pt x="19" y="14"/>
                    <a:pt x="32" y="0"/>
                    <a:pt x="49" y="0"/>
                  </a:cubicBezTo>
                  <a:cubicBezTo>
                    <a:pt x="66" y="0"/>
                    <a:pt x="80" y="14"/>
                    <a:pt x="80" y="31"/>
                  </a:cubicBezTo>
                  <a:cubicBezTo>
                    <a:pt x="80" y="48"/>
                    <a:pt x="66" y="62"/>
                    <a:pt x="49" y="62"/>
                  </a:cubicBezTo>
                  <a:cubicBezTo>
                    <a:pt x="44" y="62"/>
                    <a:pt x="38" y="60"/>
                    <a:pt x="33" y="57"/>
                  </a:cubicBezTo>
                  <a:cubicBezTo>
                    <a:pt x="11" y="79"/>
                    <a:pt x="11" y="79"/>
                    <a:pt x="11" y="79"/>
                  </a:cubicBezTo>
                  <a:cubicBezTo>
                    <a:pt x="10" y="80"/>
                    <a:pt x="8" y="80"/>
                    <a:pt x="7" y="80"/>
                  </a:cubicBezTo>
                  <a:close/>
                  <a:moveTo>
                    <a:pt x="49" y="3"/>
                  </a:moveTo>
                  <a:cubicBezTo>
                    <a:pt x="34" y="3"/>
                    <a:pt x="22" y="16"/>
                    <a:pt x="22" y="31"/>
                  </a:cubicBezTo>
                  <a:cubicBezTo>
                    <a:pt x="22" y="37"/>
                    <a:pt x="24" y="43"/>
                    <a:pt x="27" y="47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3" y="73"/>
                    <a:pt x="3" y="74"/>
                  </a:cubicBezTo>
                  <a:cubicBezTo>
                    <a:pt x="3" y="75"/>
                    <a:pt x="4" y="76"/>
                    <a:pt x="4" y="76"/>
                  </a:cubicBezTo>
                  <a:cubicBezTo>
                    <a:pt x="6" y="78"/>
                    <a:pt x="8" y="78"/>
                    <a:pt x="9" y="76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8" y="57"/>
                    <a:pt x="44" y="59"/>
                    <a:pt x="49" y="59"/>
                  </a:cubicBezTo>
                  <a:cubicBezTo>
                    <a:pt x="65" y="59"/>
                    <a:pt x="77" y="46"/>
                    <a:pt x="77" y="31"/>
                  </a:cubicBezTo>
                  <a:cubicBezTo>
                    <a:pt x="77" y="16"/>
                    <a:pt x="65" y="3"/>
                    <a:pt x="49" y="3"/>
                  </a:cubicBezTo>
                  <a:close/>
                  <a:moveTo>
                    <a:pt x="49" y="52"/>
                  </a:moveTo>
                  <a:cubicBezTo>
                    <a:pt x="38" y="52"/>
                    <a:pt x="28" y="43"/>
                    <a:pt x="28" y="31"/>
                  </a:cubicBezTo>
                  <a:cubicBezTo>
                    <a:pt x="28" y="19"/>
                    <a:pt x="38" y="10"/>
                    <a:pt x="49" y="10"/>
                  </a:cubicBezTo>
                  <a:cubicBezTo>
                    <a:pt x="61" y="10"/>
                    <a:pt x="71" y="19"/>
                    <a:pt x="71" y="31"/>
                  </a:cubicBezTo>
                  <a:cubicBezTo>
                    <a:pt x="71" y="43"/>
                    <a:pt x="61" y="52"/>
                    <a:pt x="49" y="52"/>
                  </a:cubicBezTo>
                  <a:close/>
                  <a:moveTo>
                    <a:pt x="49" y="13"/>
                  </a:moveTo>
                  <a:cubicBezTo>
                    <a:pt x="39" y="13"/>
                    <a:pt x="31" y="21"/>
                    <a:pt x="31" y="31"/>
                  </a:cubicBezTo>
                  <a:cubicBezTo>
                    <a:pt x="31" y="41"/>
                    <a:pt x="39" y="49"/>
                    <a:pt x="49" y="49"/>
                  </a:cubicBezTo>
                  <a:cubicBezTo>
                    <a:pt x="60" y="49"/>
                    <a:pt x="68" y="41"/>
                    <a:pt x="68" y="31"/>
                  </a:cubicBezTo>
                  <a:cubicBezTo>
                    <a:pt x="68" y="21"/>
                    <a:pt x="60" y="13"/>
                    <a:pt x="49" y="1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9" name="Freeform 301"/>
            <p:cNvSpPr/>
            <p:nvPr/>
          </p:nvSpPr>
          <p:spPr bwMode="auto">
            <a:xfrm>
              <a:off x="6464058" y="-252692"/>
              <a:ext cx="146442" cy="121307"/>
            </a:xfrm>
            <a:custGeom>
              <a:avLst/>
              <a:gdLst>
                <a:gd name="T0" fmla="*/ 169 w 170"/>
                <a:gd name="T1" fmla="*/ 53 h 141"/>
                <a:gd name="T2" fmla="*/ 170 w 170"/>
                <a:gd name="T3" fmla="*/ 53 h 141"/>
                <a:gd name="T4" fmla="*/ 169 w 170"/>
                <a:gd name="T5" fmla="*/ 49 h 141"/>
                <a:gd name="T6" fmla="*/ 142 w 170"/>
                <a:gd name="T7" fmla="*/ 3 h 141"/>
                <a:gd name="T8" fmla="*/ 137 w 170"/>
                <a:gd name="T9" fmla="*/ 0 h 141"/>
                <a:gd name="T10" fmla="*/ 101 w 170"/>
                <a:gd name="T11" fmla="*/ 0 h 141"/>
                <a:gd name="T12" fmla="*/ 101 w 170"/>
                <a:gd name="T13" fmla="*/ 12 h 141"/>
                <a:gd name="T14" fmla="*/ 133 w 170"/>
                <a:gd name="T15" fmla="*/ 12 h 141"/>
                <a:gd name="T16" fmla="*/ 157 w 170"/>
                <a:gd name="T17" fmla="*/ 53 h 141"/>
                <a:gd name="T18" fmla="*/ 117 w 170"/>
                <a:gd name="T19" fmla="*/ 53 h 141"/>
                <a:gd name="T20" fmla="*/ 111 w 170"/>
                <a:gd name="T21" fmla="*/ 59 h 141"/>
                <a:gd name="T22" fmla="*/ 108 w 170"/>
                <a:gd name="T23" fmla="*/ 70 h 141"/>
                <a:gd name="T24" fmla="*/ 101 w 170"/>
                <a:gd name="T25" fmla="*/ 76 h 141"/>
                <a:gd name="T26" fmla="*/ 68 w 170"/>
                <a:gd name="T27" fmla="*/ 76 h 141"/>
                <a:gd name="T28" fmla="*/ 61 w 170"/>
                <a:gd name="T29" fmla="*/ 70 h 141"/>
                <a:gd name="T30" fmla="*/ 58 w 170"/>
                <a:gd name="T31" fmla="*/ 59 h 141"/>
                <a:gd name="T32" fmla="*/ 52 w 170"/>
                <a:gd name="T33" fmla="*/ 53 h 141"/>
                <a:gd name="T34" fmla="*/ 12 w 170"/>
                <a:gd name="T35" fmla="*/ 53 h 141"/>
                <a:gd name="T36" fmla="*/ 36 w 170"/>
                <a:gd name="T37" fmla="*/ 12 h 141"/>
                <a:gd name="T38" fmla="*/ 46 w 170"/>
                <a:gd name="T39" fmla="*/ 12 h 141"/>
                <a:gd name="T40" fmla="*/ 63 w 170"/>
                <a:gd name="T41" fmla="*/ 12 h 141"/>
                <a:gd name="T42" fmla="*/ 68 w 170"/>
                <a:gd name="T43" fmla="*/ 12 h 141"/>
                <a:gd name="T44" fmla="*/ 68 w 170"/>
                <a:gd name="T45" fmla="*/ 0 h 141"/>
                <a:gd name="T46" fmla="*/ 63 w 170"/>
                <a:gd name="T47" fmla="*/ 0 h 141"/>
                <a:gd name="T48" fmla="*/ 46 w 170"/>
                <a:gd name="T49" fmla="*/ 0 h 141"/>
                <a:gd name="T50" fmla="*/ 33 w 170"/>
                <a:gd name="T51" fmla="*/ 0 h 141"/>
                <a:gd name="T52" fmla="*/ 28 w 170"/>
                <a:gd name="T53" fmla="*/ 3 h 141"/>
                <a:gd name="T54" fmla="*/ 1 w 170"/>
                <a:gd name="T55" fmla="*/ 49 h 141"/>
                <a:gd name="T56" fmla="*/ 0 w 170"/>
                <a:gd name="T57" fmla="*/ 53 h 141"/>
                <a:gd name="T58" fmla="*/ 0 w 170"/>
                <a:gd name="T59" fmla="*/ 53 h 141"/>
                <a:gd name="T60" fmla="*/ 0 w 170"/>
                <a:gd name="T61" fmla="*/ 53 h 141"/>
                <a:gd name="T62" fmla="*/ 0 w 170"/>
                <a:gd name="T63" fmla="*/ 134 h 141"/>
                <a:gd name="T64" fmla="*/ 6 w 170"/>
                <a:gd name="T65" fmla="*/ 141 h 141"/>
                <a:gd name="T66" fmla="*/ 164 w 170"/>
                <a:gd name="T67" fmla="*/ 141 h 141"/>
                <a:gd name="T68" fmla="*/ 170 w 170"/>
                <a:gd name="T69" fmla="*/ 134 h 141"/>
                <a:gd name="T70" fmla="*/ 170 w 170"/>
                <a:gd name="T71" fmla="*/ 53 h 141"/>
                <a:gd name="T72" fmla="*/ 169 w 170"/>
                <a:gd name="T73" fmla="*/ 53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0" h="141">
                  <a:moveTo>
                    <a:pt x="169" y="53"/>
                  </a:moveTo>
                  <a:cubicBezTo>
                    <a:pt x="170" y="53"/>
                    <a:pt x="170" y="53"/>
                    <a:pt x="170" y="53"/>
                  </a:cubicBezTo>
                  <a:cubicBezTo>
                    <a:pt x="170" y="52"/>
                    <a:pt x="169" y="50"/>
                    <a:pt x="169" y="49"/>
                  </a:cubicBezTo>
                  <a:cubicBezTo>
                    <a:pt x="142" y="3"/>
                    <a:pt x="142" y="3"/>
                    <a:pt x="142" y="3"/>
                  </a:cubicBezTo>
                  <a:cubicBezTo>
                    <a:pt x="141" y="1"/>
                    <a:pt x="139" y="0"/>
                    <a:pt x="137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1" y="12"/>
                    <a:pt x="101" y="12"/>
                    <a:pt x="101" y="12"/>
                  </a:cubicBezTo>
                  <a:cubicBezTo>
                    <a:pt x="133" y="12"/>
                    <a:pt x="133" y="12"/>
                    <a:pt x="133" y="12"/>
                  </a:cubicBezTo>
                  <a:cubicBezTo>
                    <a:pt x="157" y="53"/>
                    <a:pt x="157" y="53"/>
                    <a:pt x="157" y="53"/>
                  </a:cubicBezTo>
                  <a:cubicBezTo>
                    <a:pt x="117" y="53"/>
                    <a:pt x="117" y="53"/>
                    <a:pt x="117" y="53"/>
                  </a:cubicBezTo>
                  <a:cubicBezTo>
                    <a:pt x="114" y="53"/>
                    <a:pt x="112" y="56"/>
                    <a:pt x="111" y="59"/>
                  </a:cubicBezTo>
                  <a:cubicBezTo>
                    <a:pt x="108" y="70"/>
                    <a:pt x="108" y="70"/>
                    <a:pt x="108" y="70"/>
                  </a:cubicBezTo>
                  <a:cubicBezTo>
                    <a:pt x="107" y="73"/>
                    <a:pt x="104" y="76"/>
                    <a:pt x="101" y="76"/>
                  </a:cubicBezTo>
                  <a:cubicBezTo>
                    <a:pt x="68" y="76"/>
                    <a:pt x="68" y="76"/>
                    <a:pt x="68" y="76"/>
                  </a:cubicBezTo>
                  <a:cubicBezTo>
                    <a:pt x="65" y="76"/>
                    <a:pt x="62" y="73"/>
                    <a:pt x="61" y="70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8" y="56"/>
                    <a:pt x="55" y="53"/>
                    <a:pt x="52" y="53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8" y="12"/>
                    <a:pt x="68" y="12"/>
                    <a:pt x="68" y="12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1" y="0"/>
                    <a:pt x="29" y="1"/>
                    <a:pt x="28" y="3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0" y="50"/>
                    <a:pt x="0" y="52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38"/>
                    <a:pt x="2" y="141"/>
                    <a:pt x="6" y="141"/>
                  </a:cubicBezTo>
                  <a:cubicBezTo>
                    <a:pt x="164" y="141"/>
                    <a:pt x="164" y="141"/>
                    <a:pt x="164" y="141"/>
                  </a:cubicBezTo>
                  <a:cubicBezTo>
                    <a:pt x="167" y="141"/>
                    <a:pt x="170" y="138"/>
                    <a:pt x="170" y="134"/>
                  </a:cubicBezTo>
                  <a:cubicBezTo>
                    <a:pt x="170" y="53"/>
                    <a:pt x="170" y="53"/>
                    <a:pt x="170" y="53"/>
                  </a:cubicBezTo>
                  <a:lnTo>
                    <a:pt x="169" y="53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0" name="Freeform 302"/>
            <p:cNvSpPr/>
            <p:nvPr/>
          </p:nvSpPr>
          <p:spPr bwMode="auto">
            <a:xfrm>
              <a:off x="6501944" y="-285478"/>
              <a:ext cx="72493" cy="89614"/>
            </a:xfrm>
            <a:custGeom>
              <a:avLst/>
              <a:gdLst>
                <a:gd name="T0" fmla="*/ 81 w 84"/>
                <a:gd name="T1" fmla="*/ 56 h 104"/>
                <a:gd name="T2" fmla="*/ 64 w 84"/>
                <a:gd name="T3" fmla="*/ 57 h 104"/>
                <a:gd name="T4" fmla="*/ 48 w 84"/>
                <a:gd name="T5" fmla="*/ 73 h 104"/>
                <a:gd name="T6" fmla="*/ 48 w 84"/>
                <a:gd name="T7" fmla="*/ 8 h 104"/>
                <a:gd name="T8" fmla="*/ 40 w 84"/>
                <a:gd name="T9" fmla="*/ 0 h 104"/>
                <a:gd name="T10" fmla="*/ 32 w 84"/>
                <a:gd name="T11" fmla="*/ 8 h 104"/>
                <a:gd name="T12" fmla="*/ 32 w 84"/>
                <a:gd name="T13" fmla="*/ 73 h 104"/>
                <a:gd name="T14" fmla="*/ 17 w 84"/>
                <a:gd name="T15" fmla="*/ 56 h 104"/>
                <a:gd name="T16" fmla="*/ 3 w 84"/>
                <a:gd name="T17" fmla="*/ 56 h 104"/>
                <a:gd name="T18" fmla="*/ 3 w 84"/>
                <a:gd name="T19" fmla="*/ 70 h 104"/>
                <a:gd name="T20" fmla="*/ 34 w 84"/>
                <a:gd name="T21" fmla="*/ 100 h 104"/>
                <a:gd name="T22" fmla="*/ 42 w 84"/>
                <a:gd name="T23" fmla="*/ 104 h 104"/>
                <a:gd name="T24" fmla="*/ 50 w 84"/>
                <a:gd name="T25" fmla="*/ 100 h 104"/>
                <a:gd name="T26" fmla="*/ 81 w 84"/>
                <a:gd name="T27" fmla="*/ 70 h 104"/>
                <a:gd name="T28" fmla="*/ 81 w 84"/>
                <a:gd name="T29" fmla="*/ 5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4" h="104">
                  <a:moveTo>
                    <a:pt x="81" y="56"/>
                  </a:moveTo>
                  <a:cubicBezTo>
                    <a:pt x="77" y="52"/>
                    <a:pt x="68" y="53"/>
                    <a:pt x="64" y="57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48" y="8"/>
                    <a:pt x="48" y="8"/>
                    <a:pt x="48" y="8"/>
                  </a:cubicBezTo>
                  <a:cubicBezTo>
                    <a:pt x="48" y="3"/>
                    <a:pt x="45" y="0"/>
                    <a:pt x="40" y="0"/>
                  </a:cubicBezTo>
                  <a:cubicBezTo>
                    <a:pt x="35" y="0"/>
                    <a:pt x="32" y="3"/>
                    <a:pt x="32" y="8"/>
                  </a:cubicBezTo>
                  <a:cubicBezTo>
                    <a:pt x="32" y="73"/>
                    <a:pt x="32" y="73"/>
                    <a:pt x="32" y="73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3" y="52"/>
                    <a:pt x="7" y="52"/>
                    <a:pt x="3" y="56"/>
                  </a:cubicBezTo>
                  <a:cubicBezTo>
                    <a:pt x="0" y="60"/>
                    <a:pt x="0" y="66"/>
                    <a:pt x="3" y="70"/>
                  </a:cubicBezTo>
                  <a:cubicBezTo>
                    <a:pt x="34" y="100"/>
                    <a:pt x="34" y="100"/>
                    <a:pt x="34" y="100"/>
                  </a:cubicBezTo>
                  <a:cubicBezTo>
                    <a:pt x="36" y="102"/>
                    <a:pt x="39" y="104"/>
                    <a:pt x="42" y="104"/>
                  </a:cubicBezTo>
                  <a:cubicBezTo>
                    <a:pt x="45" y="104"/>
                    <a:pt x="48" y="103"/>
                    <a:pt x="50" y="100"/>
                  </a:cubicBezTo>
                  <a:cubicBezTo>
                    <a:pt x="81" y="70"/>
                    <a:pt x="81" y="70"/>
                    <a:pt x="81" y="70"/>
                  </a:cubicBezTo>
                  <a:cubicBezTo>
                    <a:pt x="84" y="66"/>
                    <a:pt x="84" y="60"/>
                    <a:pt x="81" y="5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1" name="Freeform 303"/>
            <p:cNvSpPr/>
            <p:nvPr/>
          </p:nvSpPr>
          <p:spPr bwMode="auto">
            <a:xfrm>
              <a:off x="6762772" y="-252692"/>
              <a:ext cx="147535" cy="121307"/>
            </a:xfrm>
            <a:custGeom>
              <a:avLst/>
              <a:gdLst>
                <a:gd name="T0" fmla="*/ 170 w 171"/>
                <a:gd name="T1" fmla="*/ 53 h 141"/>
                <a:gd name="T2" fmla="*/ 171 w 171"/>
                <a:gd name="T3" fmla="*/ 53 h 141"/>
                <a:gd name="T4" fmla="*/ 170 w 171"/>
                <a:gd name="T5" fmla="*/ 49 h 141"/>
                <a:gd name="T6" fmla="*/ 143 w 171"/>
                <a:gd name="T7" fmla="*/ 3 h 141"/>
                <a:gd name="T8" fmla="*/ 138 w 171"/>
                <a:gd name="T9" fmla="*/ 0 h 141"/>
                <a:gd name="T10" fmla="*/ 101 w 171"/>
                <a:gd name="T11" fmla="*/ 0 h 141"/>
                <a:gd name="T12" fmla="*/ 101 w 171"/>
                <a:gd name="T13" fmla="*/ 12 h 141"/>
                <a:gd name="T14" fmla="*/ 134 w 171"/>
                <a:gd name="T15" fmla="*/ 12 h 141"/>
                <a:gd name="T16" fmla="*/ 158 w 171"/>
                <a:gd name="T17" fmla="*/ 53 h 141"/>
                <a:gd name="T18" fmla="*/ 118 w 171"/>
                <a:gd name="T19" fmla="*/ 53 h 141"/>
                <a:gd name="T20" fmla="*/ 112 w 171"/>
                <a:gd name="T21" fmla="*/ 59 h 141"/>
                <a:gd name="T22" fmla="*/ 109 w 171"/>
                <a:gd name="T23" fmla="*/ 70 h 141"/>
                <a:gd name="T24" fmla="*/ 102 w 171"/>
                <a:gd name="T25" fmla="*/ 76 h 141"/>
                <a:gd name="T26" fmla="*/ 69 w 171"/>
                <a:gd name="T27" fmla="*/ 76 h 141"/>
                <a:gd name="T28" fmla="*/ 62 w 171"/>
                <a:gd name="T29" fmla="*/ 70 h 141"/>
                <a:gd name="T30" fmla="*/ 59 w 171"/>
                <a:gd name="T31" fmla="*/ 59 h 141"/>
                <a:gd name="T32" fmla="*/ 53 w 171"/>
                <a:gd name="T33" fmla="*/ 53 h 141"/>
                <a:gd name="T34" fmla="*/ 13 w 171"/>
                <a:gd name="T35" fmla="*/ 53 h 141"/>
                <a:gd name="T36" fmla="*/ 37 w 171"/>
                <a:gd name="T37" fmla="*/ 12 h 141"/>
                <a:gd name="T38" fmla="*/ 47 w 171"/>
                <a:gd name="T39" fmla="*/ 12 h 141"/>
                <a:gd name="T40" fmla="*/ 64 w 171"/>
                <a:gd name="T41" fmla="*/ 12 h 141"/>
                <a:gd name="T42" fmla="*/ 70 w 171"/>
                <a:gd name="T43" fmla="*/ 12 h 141"/>
                <a:gd name="T44" fmla="*/ 70 w 171"/>
                <a:gd name="T45" fmla="*/ 0 h 141"/>
                <a:gd name="T46" fmla="*/ 64 w 171"/>
                <a:gd name="T47" fmla="*/ 0 h 141"/>
                <a:gd name="T48" fmla="*/ 47 w 171"/>
                <a:gd name="T49" fmla="*/ 0 h 141"/>
                <a:gd name="T50" fmla="*/ 34 w 171"/>
                <a:gd name="T51" fmla="*/ 0 h 141"/>
                <a:gd name="T52" fmla="*/ 29 w 171"/>
                <a:gd name="T53" fmla="*/ 3 h 141"/>
                <a:gd name="T54" fmla="*/ 1 w 171"/>
                <a:gd name="T55" fmla="*/ 49 h 141"/>
                <a:gd name="T56" fmla="*/ 1 w 171"/>
                <a:gd name="T57" fmla="*/ 53 h 141"/>
                <a:gd name="T58" fmla="*/ 1 w 171"/>
                <a:gd name="T59" fmla="*/ 53 h 141"/>
                <a:gd name="T60" fmla="*/ 0 w 171"/>
                <a:gd name="T61" fmla="*/ 53 h 141"/>
                <a:gd name="T62" fmla="*/ 1 w 171"/>
                <a:gd name="T63" fmla="*/ 134 h 141"/>
                <a:gd name="T64" fmla="*/ 6 w 171"/>
                <a:gd name="T65" fmla="*/ 141 h 141"/>
                <a:gd name="T66" fmla="*/ 165 w 171"/>
                <a:gd name="T67" fmla="*/ 141 h 141"/>
                <a:gd name="T68" fmla="*/ 171 w 171"/>
                <a:gd name="T69" fmla="*/ 134 h 141"/>
                <a:gd name="T70" fmla="*/ 171 w 171"/>
                <a:gd name="T71" fmla="*/ 53 h 141"/>
                <a:gd name="T72" fmla="*/ 170 w 171"/>
                <a:gd name="T73" fmla="*/ 53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1" h="141">
                  <a:moveTo>
                    <a:pt x="170" y="53"/>
                  </a:moveTo>
                  <a:cubicBezTo>
                    <a:pt x="171" y="53"/>
                    <a:pt x="171" y="53"/>
                    <a:pt x="171" y="53"/>
                  </a:cubicBezTo>
                  <a:cubicBezTo>
                    <a:pt x="171" y="52"/>
                    <a:pt x="170" y="50"/>
                    <a:pt x="170" y="49"/>
                  </a:cubicBezTo>
                  <a:cubicBezTo>
                    <a:pt x="143" y="3"/>
                    <a:pt x="143" y="3"/>
                    <a:pt x="143" y="3"/>
                  </a:cubicBezTo>
                  <a:cubicBezTo>
                    <a:pt x="141" y="1"/>
                    <a:pt x="140" y="0"/>
                    <a:pt x="138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1" y="12"/>
                    <a:pt x="101" y="12"/>
                    <a:pt x="101" y="12"/>
                  </a:cubicBezTo>
                  <a:cubicBezTo>
                    <a:pt x="134" y="12"/>
                    <a:pt x="134" y="12"/>
                    <a:pt x="134" y="12"/>
                  </a:cubicBezTo>
                  <a:cubicBezTo>
                    <a:pt x="158" y="53"/>
                    <a:pt x="158" y="53"/>
                    <a:pt x="158" y="53"/>
                  </a:cubicBezTo>
                  <a:cubicBezTo>
                    <a:pt x="118" y="53"/>
                    <a:pt x="118" y="53"/>
                    <a:pt x="118" y="53"/>
                  </a:cubicBezTo>
                  <a:cubicBezTo>
                    <a:pt x="115" y="53"/>
                    <a:pt x="113" y="56"/>
                    <a:pt x="112" y="59"/>
                  </a:cubicBezTo>
                  <a:cubicBezTo>
                    <a:pt x="109" y="70"/>
                    <a:pt x="109" y="70"/>
                    <a:pt x="109" y="70"/>
                  </a:cubicBezTo>
                  <a:cubicBezTo>
                    <a:pt x="108" y="73"/>
                    <a:pt x="105" y="76"/>
                    <a:pt x="102" y="76"/>
                  </a:cubicBezTo>
                  <a:cubicBezTo>
                    <a:pt x="69" y="76"/>
                    <a:pt x="69" y="76"/>
                    <a:pt x="69" y="76"/>
                  </a:cubicBezTo>
                  <a:cubicBezTo>
                    <a:pt x="66" y="76"/>
                    <a:pt x="63" y="73"/>
                    <a:pt x="62" y="70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8" y="56"/>
                    <a:pt x="56" y="53"/>
                    <a:pt x="53" y="53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64" y="12"/>
                    <a:pt x="64" y="12"/>
                    <a:pt x="64" y="12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2" y="0"/>
                    <a:pt x="30" y="1"/>
                    <a:pt x="29" y="3"/>
                  </a:cubicBezTo>
                  <a:cubicBezTo>
                    <a:pt x="1" y="49"/>
                    <a:pt x="1" y="49"/>
                    <a:pt x="1" y="49"/>
                  </a:cubicBezTo>
                  <a:cubicBezTo>
                    <a:pt x="1" y="50"/>
                    <a:pt x="1" y="52"/>
                    <a:pt x="1" y="53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1" y="138"/>
                    <a:pt x="3" y="141"/>
                    <a:pt x="6" y="141"/>
                  </a:cubicBezTo>
                  <a:cubicBezTo>
                    <a:pt x="165" y="141"/>
                    <a:pt x="165" y="141"/>
                    <a:pt x="165" y="141"/>
                  </a:cubicBezTo>
                  <a:cubicBezTo>
                    <a:pt x="168" y="141"/>
                    <a:pt x="171" y="138"/>
                    <a:pt x="171" y="134"/>
                  </a:cubicBezTo>
                  <a:cubicBezTo>
                    <a:pt x="171" y="53"/>
                    <a:pt x="171" y="53"/>
                    <a:pt x="171" y="53"/>
                  </a:cubicBezTo>
                  <a:lnTo>
                    <a:pt x="170" y="53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2" name="Freeform 304"/>
            <p:cNvSpPr/>
            <p:nvPr/>
          </p:nvSpPr>
          <p:spPr bwMode="auto">
            <a:xfrm>
              <a:off x="6798107" y="-303692"/>
              <a:ext cx="73221" cy="93257"/>
            </a:xfrm>
            <a:custGeom>
              <a:avLst/>
              <a:gdLst>
                <a:gd name="T0" fmla="*/ 4 w 85"/>
                <a:gd name="T1" fmla="*/ 48 h 108"/>
                <a:gd name="T2" fmla="*/ 21 w 85"/>
                <a:gd name="T3" fmla="*/ 48 h 108"/>
                <a:gd name="T4" fmla="*/ 36 w 85"/>
                <a:gd name="T5" fmla="*/ 32 h 108"/>
                <a:gd name="T6" fmla="*/ 36 w 85"/>
                <a:gd name="T7" fmla="*/ 100 h 108"/>
                <a:gd name="T8" fmla="*/ 44 w 85"/>
                <a:gd name="T9" fmla="*/ 108 h 108"/>
                <a:gd name="T10" fmla="*/ 52 w 85"/>
                <a:gd name="T11" fmla="*/ 100 h 108"/>
                <a:gd name="T12" fmla="*/ 52 w 85"/>
                <a:gd name="T13" fmla="*/ 32 h 108"/>
                <a:gd name="T14" fmla="*/ 67 w 85"/>
                <a:gd name="T15" fmla="*/ 49 h 108"/>
                <a:gd name="T16" fmla="*/ 81 w 85"/>
                <a:gd name="T17" fmla="*/ 48 h 108"/>
                <a:gd name="T18" fmla="*/ 81 w 85"/>
                <a:gd name="T19" fmla="*/ 35 h 108"/>
                <a:gd name="T20" fmla="*/ 50 w 85"/>
                <a:gd name="T21" fmla="*/ 5 h 108"/>
                <a:gd name="T22" fmla="*/ 42 w 85"/>
                <a:gd name="T23" fmla="*/ 0 h 108"/>
                <a:gd name="T24" fmla="*/ 34 w 85"/>
                <a:gd name="T25" fmla="*/ 5 h 108"/>
                <a:gd name="T26" fmla="*/ 4 w 85"/>
                <a:gd name="T27" fmla="*/ 35 h 108"/>
                <a:gd name="T28" fmla="*/ 4 w 85"/>
                <a:gd name="T29" fmla="*/ 4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5" h="108">
                  <a:moveTo>
                    <a:pt x="4" y="48"/>
                  </a:moveTo>
                  <a:cubicBezTo>
                    <a:pt x="7" y="52"/>
                    <a:pt x="17" y="51"/>
                    <a:pt x="21" y="48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100"/>
                    <a:pt x="36" y="100"/>
                    <a:pt x="36" y="100"/>
                  </a:cubicBezTo>
                  <a:cubicBezTo>
                    <a:pt x="36" y="105"/>
                    <a:pt x="39" y="108"/>
                    <a:pt x="44" y="108"/>
                  </a:cubicBezTo>
                  <a:cubicBezTo>
                    <a:pt x="50" y="108"/>
                    <a:pt x="52" y="105"/>
                    <a:pt x="52" y="100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67" y="49"/>
                    <a:pt x="67" y="49"/>
                    <a:pt x="67" y="49"/>
                  </a:cubicBezTo>
                  <a:cubicBezTo>
                    <a:pt x="71" y="52"/>
                    <a:pt x="77" y="52"/>
                    <a:pt x="81" y="48"/>
                  </a:cubicBezTo>
                  <a:cubicBezTo>
                    <a:pt x="85" y="45"/>
                    <a:pt x="85" y="39"/>
                    <a:pt x="81" y="35"/>
                  </a:cubicBezTo>
                  <a:cubicBezTo>
                    <a:pt x="50" y="5"/>
                    <a:pt x="50" y="5"/>
                    <a:pt x="50" y="5"/>
                  </a:cubicBezTo>
                  <a:cubicBezTo>
                    <a:pt x="49" y="2"/>
                    <a:pt x="46" y="0"/>
                    <a:pt x="42" y="0"/>
                  </a:cubicBezTo>
                  <a:cubicBezTo>
                    <a:pt x="39" y="0"/>
                    <a:pt x="36" y="2"/>
                    <a:pt x="34" y="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0" y="39"/>
                    <a:pt x="0" y="45"/>
                    <a:pt x="4" y="4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3" name="Freeform 305"/>
            <p:cNvSpPr/>
            <p:nvPr/>
          </p:nvSpPr>
          <p:spPr bwMode="auto">
            <a:xfrm>
              <a:off x="7032342" y="-209706"/>
              <a:ext cx="164657" cy="78321"/>
            </a:xfrm>
            <a:custGeom>
              <a:avLst/>
              <a:gdLst>
                <a:gd name="T0" fmla="*/ 181 w 191"/>
                <a:gd name="T1" fmla="*/ 0 h 91"/>
                <a:gd name="T2" fmla="*/ 171 w 191"/>
                <a:gd name="T3" fmla="*/ 10 h 91"/>
                <a:gd name="T4" fmla="*/ 171 w 191"/>
                <a:gd name="T5" fmla="*/ 18 h 91"/>
                <a:gd name="T6" fmla="*/ 20 w 191"/>
                <a:gd name="T7" fmla="*/ 18 h 91"/>
                <a:gd name="T8" fmla="*/ 20 w 191"/>
                <a:gd name="T9" fmla="*/ 10 h 91"/>
                <a:gd name="T10" fmla="*/ 10 w 191"/>
                <a:gd name="T11" fmla="*/ 0 h 91"/>
                <a:gd name="T12" fmla="*/ 0 w 191"/>
                <a:gd name="T13" fmla="*/ 10 h 91"/>
                <a:gd name="T14" fmla="*/ 0 w 191"/>
                <a:gd name="T15" fmla="*/ 81 h 91"/>
                <a:gd name="T16" fmla="*/ 10 w 191"/>
                <a:gd name="T17" fmla="*/ 91 h 91"/>
                <a:gd name="T18" fmla="*/ 181 w 191"/>
                <a:gd name="T19" fmla="*/ 91 h 91"/>
                <a:gd name="T20" fmla="*/ 191 w 191"/>
                <a:gd name="T21" fmla="*/ 81 h 91"/>
                <a:gd name="T22" fmla="*/ 191 w 191"/>
                <a:gd name="T23" fmla="*/ 10 h 91"/>
                <a:gd name="T24" fmla="*/ 181 w 191"/>
                <a:gd name="T25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1" h="91">
                  <a:moveTo>
                    <a:pt x="181" y="0"/>
                  </a:moveTo>
                  <a:cubicBezTo>
                    <a:pt x="175" y="0"/>
                    <a:pt x="171" y="4"/>
                    <a:pt x="171" y="10"/>
                  </a:cubicBezTo>
                  <a:cubicBezTo>
                    <a:pt x="171" y="18"/>
                    <a:pt x="171" y="18"/>
                    <a:pt x="171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5"/>
                    <a:pt x="16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6"/>
                    <a:pt x="5" y="91"/>
                    <a:pt x="10" y="91"/>
                  </a:cubicBezTo>
                  <a:cubicBezTo>
                    <a:pt x="181" y="91"/>
                    <a:pt x="181" y="91"/>
                    <a:pt x="181" y="91"/>
                  </a:cubicBezTo>
                  <a:cubicBezTo>
                    <a:pt x="187" y="91"/>
                    <a:pt x="191" y="86"/>
                    <a:pt x="191" y="81"/>
                  </a:cubicBezTo>
                  <a:cubicBezTo>
                    <a:pt x="191" y="10"/>
                    <a:pt x="191" y="10"/>
                    <a:pt x="191" y="10"/>
                  </a:cubicBezTo>
                  <a:cubicBezTo>
                    <a:pt x="191" y="4"/>
                    <a:pt x="187" y="0"/>
                    <a:pt x="181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4" name="Freeform 306"/>
            <p:cNvSpPr/>
            <p:nvPr/>
          </p:nvSpPr>
          <p:spPr bwMode="auto">
            <a:xfrm>
              <a:off x="7084071" y="-284749"/>
              <a:ext cx="61200" cy="76864"/>
            </a:xfrm>
            <a:custGeom>
              <a:avLst/>
              <a:gdLst>
                <a:gd name="T0" fmla="*/ 68 w 71"/>
                <a:gd name="T1" fmla="*/ 48 h 89"/>
                <a:gd name="T2" fmla="*/ 57 w 71"/>
                <a:gd name="T3" fmla="*/ 48 h 89"/>
                <a:gd name="T4" fmla="*/ 42 w 71"/>
                <a:gd name="T5" fmla="*/ 60 h 89"/>
                <a:gd name="T6" fmla="*/ 42 w 71"/>
                <a:gd name="T7" fmla="*/ 8 h 89"/>
                <a:gd name="T8" fmla="*/ 35 w 71"/>
                <a:gd name="T9" fmla="*/ 0 h 89"/>
                <a:gd name="T10" fmla="*/ 26 w 71"/>
                <a:gd name="T11" fmla="*/ 8 h 89"/>
                <a:gd name="T12" fmla="*/ 26 w 71"/>
                <a:gd name="T13" fmla="*/ 60 h 89"/>
                <a:gd name="T14" fmla="*/ 14 w 71"/>
                <a:gd name="T15" fmla="*/ 48 h 89"/>
                <a:gd name="T16" fmla="*/ 3 w 71"/>
                <a:gd name="T17" fmla="*/ 48 h 89"/>
                <a:gd name="T18" fmla="*/ 3 w 71"/>
                <a:gd name="T19" fmla="*/ 60 h 89"/>
                <a:gd name="T20" fmla="*/ 29 w 71"/>
                <a:gd name="T21" fmla="*/ 85 h 89"/>
                <a:gd name="T22" fmla="*/ 35 w 71"/>
                <a:gd name="T23" fmla="*/ 89 h 89"/>
                <a:gd name="T24" fmla="*/ 42 w 71"/>
                <a:gd name="T25" fmla="*/ 85 h 89"/>
                <a:gd name="T26" fmla="*/ 68 w 71"/>
                <a:gd name="T27" fmla="*/ 60 h 89"/>
                <a:gd name="T28" fmla="*/ 68 w 71"/>
                <a:gd name="T29" fmla="*/ 4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89">
                  <a:moveTo>
                    <a:pt x="68" y="48"/>
                  </a:moveTo>
                  <a:cubicBezTo>
                    <a:pt x="65" y="45"/>
                    <a:pt x="60" y="45"/>
                    <a:pt x="57" y="48"/>
                  </a:cubicBezTo>
                  <a:cubicBezTo>
                    <a:pt x="42" y="60"/>
                    <a:pt x="42" y="60"/>
                    <a:pt x="42" y="60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4"/>
                    <a:pt x="40" y="0"/>
                    <a:pt x="35" y="0"/>
                  </a:cubicBezTo>
                  <a:cubicBezTo>
                    <a:pt x="31" y="0"/>
                    <a:pt x="26" y="4"/>
                    <a:pt x="26" y="8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1" y="45"/>
                    <a:pt x="6" y="45"/>
                    <a:pt x="3" y="48"/>
                  </a:cubicBezTo>
                  <a:cubicBezTo>
                    <a:pt x="0" y="51"/>
                    <a:pt x="0" y="57"/>
                    <a:pt x="3" y="60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30" y="87"/>
                    <a:pt x="33" y="89"/>
                    <a:pt x="35" y="89"/>
                  </a:cubicBezTo>
                  <a:cubicBezTo>
                    <a:pt x="38" y="89"/>
                    <a:pt x="41" y="87"/>
                    <a:pt x="42" y="85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71" y="57"/>
                    <a:pt x="71" y="51"/>
                    <a:pt x="68" y="4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5" name="Freeform 307"/>
            <p:cNvSpPr/>
            <p:nvPr/>
          </p:nvSpPr>
          <p:spPr bwMode="auto">
            <a:xfrm>
              <a:off x="7315027" y="-209706"/>
              <a:ext cx="163564" cy="78321"/>
            </a:xfrm>
            <a:custGeom>
              <a:avLst/>
              <a:gdLst>
                <a:gd name="T0" fmla="*/ 180 w 190"/>
                <a:gd name="T1" fmla="*/ 0 h 91"/>
                <a:gd name="T2" fmla="*/ 170 w 190"/>
                <a:gd name="T3" fmla="*/ 10 h 91"/>
                <a:gd name="T4" fmla="*/ 170 w 190"/>
                <a:gd name="T5" fmla="*/ 18 h 91"/>
                <a:gd name="T6" fmla="*/ 19 w 190"/>
                <a:gd name="T7" fmla="*/ 18 h 91"/>
                <a:gd name="T8" fmla="*/ 19 w 190"/>
                <a:gd name="T9" fmla="*/ 10 h 91"/>
                <a:gd name="T10" fmla="*/ 10 w 190"/>
                <a:gd name="T11" fmla="*/ 0 h 91"/>
                <a:gd name="T12" fmla="*/ 0 w 190"/>
                <a:gd name="T13" fmla="*/ 10 h 91"/>
                <a:gd name="T14" fmla="*/ 0 w 190"/>
                <a:gd name="T15" fmla="*/ 81 h 91"/>
                <a:gd name="T16" fmla="*/ 10 w 190"/>
                <a:gd name="T17" fmla="*/ 91 h 91"/>
                <a:gd name="T18" fmla="*/ 180 w 190"/>
                <a:gd name="T19" fmla="*/ 91 h 91"/>
                <a:gd name="T20" fmla="*/ 190 w 190"/>
                <a:gd name="T21" fmla="*/ 81 h 91"/>
                <a:gd name="T22" fmla="*/ 190 w 190"/>
                <a:gd name="T23" fmla="*/ 10 h 91"/>
                <a:gd name="T24" fmla="*/ 180 w 190"/>
                <a:gd name="T25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0" h="91">
                  <a:moveTo>
                    <a:pt x="180" y="0"/>
                  </a:moveTo>
                  <a:cubicBezTo>
                    <a:pt x="175" y="0"/>
                    <a:pt x="170" y="4"/>
                    <a:pt x="170" y="10"/>
                  </a:cubicBezTo>
                  <a:cubicBezTo>
                    <a:pt x="170" y="18"/>
                    <a:pt x="170" y="18"/>
                    <a:pt x="170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5"/>
                    <a:pt x="15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6"/>
                    <a:pt x="4" y="91"/>
                    <a:pt x="10" y="91"/>
                  </a:cubicBezTo>
                  <a:cubicBezTo>
                    <a:pt x="180" y="91"/>
                    <a:pt x="180" y="91"/>
                    <a:pt x="180" y="91"/>
                  </a:cubicBezTo>
                  <a:cubicBezTo>
                    <a:pt x="186" y="91"/>
                    <a:pt x="190" y="86"/>
                    <a:pt x="190" y="81"/>
                  </a:cubicBezTo>
                  <a:cubicBezTo>
                    <a:pt x="190" y="10"/>
                    <a:pt x="190" y="10"/>
                    <a:pt x="190" y="10"/>
                  </a:cubicBezTo>
                  <a:cubicBezTo>
                    <a:pt x="190" y="4"/>
                    <a:pt x="186" y="0"/>
                    <a:pt x="18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6" name="Freeform 308"/>
            <p:cNvSpPr/>
            <p:nvPr/>
          </p:nvSpPr>
          <p:spPr bwMode="auto">
            <a:xfrm>
              <a:off x="7365663" y="-284749"/>
              <a:ext cx="62293" cy="76864"/>
            </a:xfrm>
            <a:custGeom>
              <a:avLst/>
              <a:gdLst>
                <a:gd name="T0" fmla="*/ 3 w 72"/>
                <a:gd name="T1" fmla="*/ 41 h 89"/>
                <a:gd name="T2" fmla="*/ 15 w 72"/>
                <a:gd name="T3" fmla="*/ 41 h 89"/>
                <a:gd name="T4" fmla="*/ 29 w 72"/>
                <a:gd name="T5" fmla="*/ 29 h 89"/>
                <a:gd name="T6" fmla="*/ 29 w 72"/>
                <a:gd name="T7" fmla="*/ 81 h 89"/>
                <a:gd name="T8" fmla="*/ 36 w 72"/>
                <a:gd name="T9" fmla="*/ 89 h 89"/>
                <a:gd name="T10" fmla="*/ 45 w 72"/>
                <a:gd name="T11" fmla="*/ 81 h 89"/>
                <a:gd name="T12" fmla="*/ 45 w 72"/>
                <a:gd name="T13" fmla="*/ 29 h 89"/>
                <a:gd name="T14" fmla="*/ 57 w 72"/>
                <a:gd name="T15" fmla="*/ 41 h 89"/>
                <a:gd name="T16" fmla="*/ 69 w 72"/>
                <a:gd name="T17" fmla="*/ 41 h 89"/>
                <a:gd name="T18" fmla="*/ 69 w 72"/>
                <a:gd name="T19" fmla="*/ 29 h 89"/>
                <a:gd name="T20" fmla="*/ 43 w 72"/>
                <a:gd name="T21" fmla="*/ 4 h 89"/>
                <a:gd name="T22" fmla="*/ 36 w 72"/>
                <a:gd name="T23" fmla="*/ 0 h 89"/>
                <a:gd name="T24" fmla="*/ 29 w 72"/>
                <a:gd name="T25" fmla="*/ 4 h 89"/>
                <a:gd name="T26" fmla="*/ 3 w 72"/>
                <a:gd name="T27" fmla="*/ 29 h 89"/>
                <a:gd name="T28" fmla="*/ 3 w 72"/>
                <a:gd name="T29" fmla="*/ 4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2" h="89">
                  <a:moveTo>
                    <a:pt x="3" y="41"/>
                  </a:moveTo>
                  <a:cubicBezTo>
                    <a:pt x="6" y="44"/>
                    <a:pt x="12" y="44"/>
                    <a:pt x="15" y="41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81"/>
                    <a:pt x="29" y="81"/>
                    <a:pt x="29" y="81"/>
                  </a:cubicBezTo>
                  <a:cubicBezTo>
                    <a:pt x="29" y="85"/>
                    <a:pt x="32" y="89"/>
                    <a:pt x="36" y="89"/>
                  </a:cubicBezTo>
                  <a:cubicBezTo>
                    <a:pt x="41" y="89"/>
                    <a:pt x="45" y="85"/>
                    <a:pt x="45" y="81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57" y="41"/>
                    <a:pt x="57" y="41"/>
                    <a:pt x="57" y="41"/>
                  </a:cubicBezTo>
                  <a:cubicBezTo>
                    <a:pt x="60" y="44"/>
                    <a:pt x="66" y="44"/>
                    <a:pt x="69" y="41"/>
                  </a:cubicBezTo>
                  <a:cubicBezTo>
                    <a:pt x="72" y="38"/>
                    <a:pt x="72" y="33"/>
                    <a:pt x="69" y="29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1" y="2"/>
                    <a:pt x="39" y="0"/>
                    <a:pt x="36" y="0"/>
                  </a:cubicBezTo>
                  <a:cubicBezTo>
                    <a:pt x="33" y="0"/>
                    <a:pt x="31" y="2"/>
                    <a:pt x="29" y="4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0" y="33"/>
                    <a:pt x="0" y="38"/>
                    <a:pt x="3" y="4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7" name="Freeform 309"/>
            <p:cNvSpPr/>
            <p:nvPr/>
          </p:nvSpPr>
          <p:spPr bwMode="auto">
            <a:xfrm>
              <a:off x="6015260" y="662026"/>
              <a:ext cx="33878" cy="33878"/>
            </a:xfrm>
            <a:custGeom>
              <a:avLst/>
              <a:gdLst>
                <a:gd name="T0" fmla="*/ 35 w 39"/>
                <a:gd name="T1" fmla="*/ 0 h 39"/>
                <a:gd name="T2" fmla="*/ 4 w 39"/>
                <a:gd name="T3" fmla="*/ 0 h 39"/>
                <a:gd name="T4" fmla="*/ 0 w 39"/>
                <a:gd name="T5" fmla="*/ 4 h 39"/>
                <a:gd name="T6" fmla="*/ 0 w 39"/>
                <a:gd name="T7" fmla="*/ 34 h 39"/>
                <a:gd name="T8" fmla="*/ 4 w 39"/>
                <a:gd name="T9" fmla="*/ 39 h 39"/>
                <a:gd name="T10" fmla="*/ 35 w 39"/>
                <a:gd name="T11" fmla="*/ 39 h 39"/>
                <a:gd name="T12" fmla="*/ 39 w 39"/>
                <a:gd name="T13" fmla="*/ 34 h 39"/>
                <a:gd name="T14" fmla="*/ 39 w 39"/>
                <a:gd name="T15" fmla="*/ 4 h 39"/>
                <a:gd name="T16" fmla="*/ 35 w 39"/>
                <a:gd name="T1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39">
                  <a:moveTo>
                    <a:pt x="3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7"/>
                    <a:pt x="2" y="39"/>
                    <a:pt x="4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7" y="39"/>
                    <a:pt x="39" y="37"/>
                    <a:pt x="39" y="3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1"/>
                    <a:pt x="37" y="0"/>
                    <a:pt x="35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8" name="Freeform 310"/>
            <p:cNvSpPr/>
            <p:nvPr/>
          </p:nvSpPr>
          <p:spPr bwMode="auto">
            <a:xfrm>
              <a:off x="5946410" y="662026"/>
              <a:ext cx="33514" cy="33878"/>
            </a:xfrm>
            <a:custGeom>
              <a:avLst/>
              <a:gdLst>
                <a:gd name="T0" fmla="*/ 35 w 39"/>
                <a:gd name="T1" fmla="*/ 0 h 39"/>
                <a:gd name="T2" fmla="*/ 4 w 39"/>
                <a:gd name="T3" fmla="*/ 0 h 39"/>
                <a:gd name="T4" fmla="*/ 0 w 39"/>
                <a:gd name="T5" fmla="*/ 4 h 39"/>
                <a:gd name="T6" fmla="*/ 0 w 39"/>
                <a:gd name="T7" fmla="*/ 34 h 39"/>
                <a:gd name="T8" fmla="*/ 4 w 39"/>
                <a:gd name="T9" fmla="*/ 39 h 39"/>
                <a:gd name="T10" fmla="*/ 35 w 39"/>
                <a:gd name="T11" fmla="*/ 39 h 39"/>
                <a:gd name="T12" fmla="*/ 39 w 39"/>
                <a:gd name="T13" fmla="*/ 34 h 39"/>
                <a:gd name="T14" fmla="*/ 39 w 39"/>
                <a:gd name="T15" fmla="*/ 4 h 39"/>
                <a:gd name="T16" fmla="*/ 35 w 39"/>
                <a:gd name="T1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39">
                  <a:moveTo>
                    <a:pt x="3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7"/>
                    <a:pt x="2" y="39"/>
                    <a:pt x="4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7" y="39"/>
                    <a:pt x="39" y="37"/>
                    <a:pt x="39" y="3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1"/>
                    <a:pt x="37" y="0"/>
                    <a:pt x="35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9" name="Freeform 311"/>
            <p:cNvSpPr/>
            <p:nvPr/>
          </p:nvSpPr>
          <p:spPr bwMode="auto">
            <a:xfrm>
              <a:off x="5877560" y="662026"/>
              <a:ext cx="33514" cy="33878"/>
            </a:xfrm>
            <a:custGeom>
              <a:avLst/>
              <a:gdLst>
                <a:gd name="T0" fmla="*/ 35 w 39"/>
                <a:gd name="T1" fmla="*/ 0 h 39"/>
                <a:gd name="T2" fmla="*/ 5 w 39"/>
                <a:gd name="T3" fmla="*/ 0 h 39"/>
                <a:gd name="T4" fmla="*/ 0 w 39"/>
                <a:gd name="T5" fmla="*/ 4 h 39"/>
                <a:gd name="T6" fmla="*/ 0 w 39"/>
                <a:gd name="T7" fmla="*/ 34 h 39"/>
                <a:gd name="T8" fmla="*/ 5 w 39"/>
                <a:gd name="T9" fmla="*/ 39 h 39"/>
                <a:gd name="T10" fmla="*/ 35 w 39"/>
                <a:gd name="T11" fmla="*/ 39 h 39"/>
                <a:gd name="T12" fmla="*/ 39 w 39"/>
                <a:gd name="T13" fmla="*/ 34 h 39"/>
                <a:gd name="T14" fmla="*/ 39 w 39"/>
                <a:gd name="T15" fmla="*/ 4 h 39"/>
                <a:gd name="T16" fmla="*/ 35 w 39"/>
                <a:gd name="T1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39">
                  <a:moveTo>
                    <a:pt x="3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0" y="37"/>
                    <a:pt x="2" y="39"/>
                    <a:pt x="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8" y="39"/>
                    <a:pt x="39" y="37"/>
                    <a:pt x="39" y="3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1"/>
                    <a:pt x="38" y="0"/>
                    <a:pt x="35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0" name="Freeform 312"/>
            <p:cNvSpPr/>
            <p:nvPr/>
          </p:nvSpPr>
          <p:spPr bwMode="auto">
            <a:xfrm>
              <a:off x="5890675" y="589169"/>
              <a:ext cx="145350" cy="64478"/>
            </a:xfrm>
            <a:custGeom>
              <a:avLst/>
              <a:gdLst>
                <a:gd name="T0" fmla="*/ 164 w 169"/>
                <a:gd name="T1" fmla="*/ 35 h 75"/>
                <a:gd name="T2" fmla="*/ 90 w 169"/>
                <a:gd name="T3" fmla="*/ 35 h 75"/>
                <a:gd name="T4" fmla="*/ 90 w 169"/>
                <a:gd name="T5" fmla="*/ 5 h 75"/>
                <a:gd name="T6" fmla="*/ 85 w 169"/>
                <a:gd name="T7" fmla="*/ 0 h 75"/>
                <a:gd name="T8" fmla="*/ 80 w 169"/>
                <a:gd name="T9" fmla="*/ 5 h 75"/>
                <a:gd name="T10" fmla="*/ 80 w 169"/>
                <a:gd name="T11" fmla="*/ 35 h 75"/>
                <a:gd name="T12" fmla="*/ 5 w 169"/>
                <a:gd name="T13" fmla="*/ 35 h 75"/>
                <a:gd name="T14" fmla="*/ 0 w 169"/>
                <a:gd name="T15" fmla="*/ 40 h 75"/>
                <a:gd name="T16" fmla="*/ 0 w 169"/>
                <a:gd name="T17" fmla="*/ 70 h 75"/>
                <a:gd name="T18" fmla="*/ 5 w 169"/>
                <a:gd name="T19" fmla="*/ 75 h 75"/>
                <a:gd name="T20" fmla="*/ 10 w 169"/>
                <a:gd name="T21" fmla="*/ 70 h 75"/>
                <a:gd name="T22" fmla="*/ 10 w 169"/>
                <a:gd name="T23" fmla="*/ 45 h 75"/>
                <a:gd name="T24" fmla="*/ 80 w 169"/>
                <a:gd name="T25" fmla="*/ 45 h 75"/>
                <a:gd name="T26" fmla="*/ 80 w 169"/>
                <a:gd name="T27" fmla="*/ 70 h 75"/>
                <a:gd name="T28" fmla="*/ 85 w 169"/>
                <a:gd name="T29" fmla="*/ 75 h 75"/>
                <a:gd name="T30" fmla="*/ 90 w 169"/>
                <a:gd name="T31" fmla="*/ 70 h 75"/>
                <a:gd name="T32" fmla="*/ 90 w 169"/>
                <a:gd name="T33" fmla="*/ 45 h 75"/>
                <a:gd name="T34" fmla="*/ 159 w 169"/>
                <a:gd name="T35" fmla="*/ 45 h 75"/>
                <a:gd name="T36" fmla="*/ 159 w 169"/>
                <a:gd name="T37" fmla="*/ 70 h 75"/>
                <a:gd name="T38" fmla="*/ 164 w 169"/>
                <a:gd name="T39" fmla="*/ 75 h 75"/>
                <a:gd name="T40" fmla="*/ 169 w 169"/>
                <a:gd name="T41" fmla="*/ 70 h 75"/>
                <a:gd name="T42" fmla="*/ 169 w 169"/>
                <a:gd name="T43" fmla="*/ 40 h 75"/>
                <a:gd name="T44" fmla="*/ 164 w 169"/>
                <a:gd name="T45" fmla="*/ 3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9" h="75">
                  <a:moveTo>
                    <a:pt x="164" y="35"/>
                  </a:moveTo>
                  <a:cubicBezTo>
                    <a:pt x="90" y="35"/>
                    <a:pt x="90" y="35"/>
                    <a:pt x="90" y="35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90" y="3"/>
                    <a:pt x="88" y="0"/>
                    <a:pt x="85" y="0"/>
                  </a:cubicBezTo>
                  <a:cubicBezTo>
                    <a:pt x="82" y="0"/>
                    <a:pt x="80" y="3"/>
                    <a:pt x="80" y="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3" y="35"/>
                    <a:pt x="0" y="38"/>
                    <a:pt x="0" y="40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3"/>
                    <a:pt x="3" y="75"/>
                    <a:pt x="5" y="75"/>
                  </a:cubicBezTo>
                  <a:cubicBezTo>
                    <a:pt x="8" y="75"/>
                    <a:pt x="10" y="73"/>
                    <a:pt x="10" y="70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80" y="45"/>
                    <a:pt x="80" y="45"/>
                    <a:pt x="80" y="45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3"/>
                    <a:pt x="82" y="75"/>
                    <a:pt x="85" y="75"/>
                  </a:cubicBezTo>
                  <a:cubicBezTo>
                    <a:pt x="88" y="75"/>
                    <a:pt x="90" y="73"/>
                    <a:pt x="90" y="70"/>
                  </a:cubicBezTo>
                  <a:cubicBezTo>
                    <a:pt x="90" y="45"/>
                    <a:pt x="90" y="45"/>
                    <a:pt x="90" y="45"/>
                  </a:cubicBezTo>
                  <a:cubicBezTo>
                    <a:pt x="159" y="45"/>
                    <a:pt x="159" y="45"/>
                    <a:pt x="159" y="45"/>
                  </a:cubicBezTo>
                  <a:cubicBezTo>
                    <a:pt x="159" y="70"/>
                    <a:pt x="159" y="70"/>
                    <a:pt x="159" y="70"/>
                  </a:cubicBezTo>
                  <a:cubicBezTo>
                    <a:pt x="159" y="73"/>
                    <a:pt x="161" y="75"/>
                    <a:pt x="164" y="75"/>
                  </a:cubicBezTo>
                  <a:cubicBezTo>
                    <a:pt x="167" y="75"/>
                    <a:pt x="169" y="73"/>
                    <a:pt x="169" y="70"/>
                  </a:cubicBezTo>
                  <a:cubicBezTo>
                    <a:pt x="169" y="40"/>
                    <a:pt x="169" y="40"/>
                    <a:pt x="169" y="40"/>
                  </a:cubicBezTo>
                  <a:cubicBezTo>
                    <a:pt x="169" y="38"/>
                    <a:pt x="167" y="35"/>
                    <a:pt x="164" y="3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1" name="Freeform 313"/>
            <p:cNvSpPr/>
            <p:nvPr/>
          </p:nvSpPr>
          <p:spPr bwMode="auto">
            <a:xfrm>
              <a:off x="5940582" y="534891"/>
              <a:ext cx="45536" cy="46264"/>
            </a:xfrm>
            <a:custGeom>
              <a:avLst/>
              <a:gdLst>
                <a:gd name="T0" fmla="*/ 4 w 53"/>
                <a:gd name="T1" fmla="*/ 54 h 54"/>
                <a:gd name="T2" fmla="*/ 49 w 53"/>
                <a:gd name="T3" fmla="*/ 54 h 54"/>
                <a:gd name="T4" fmla="*/ 53 w 53"/>
                <a:gd name="T5" fmla="*/ 50 h 54"/>
                <a:gd name="T6" fmla="*/ 53 w 53"/>
                <a:gd name="T7" fmla="*/ 4 h 54"/>
                <a:gd name="T8" fmla="*/ 49 w 53"/>
                <a:gd name="T9" fmla="*/ 0 h 54"/>
                <a:gd name="T10" fmla="*/ 4 w 53"/>
                <a:gd name="T11" fmla="*/ 0 h 54"/>
                <a:gd name="T12" fmla="*/ 0 w 53"/>
                <a:gd name="T13" fmla="*/ 4 h 54"/>
                <a:gd name="T14" fmla="*/ 0 w 53"/>
                <a:gd name="T15" fmla="*/ 50 h 54"/>
                <a:gd name="T16" fmla="*/ 4 w 53"/>
                <a:gd name="T1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3" h="54">
                  <a:moveTo>
                    <a:pt x="4" y="54"/>
                  </a:moveTo>
                  <a:cubicBezTo>
                    <a:pt x="49" y="54"/>
                    <a:pt x="49" y="54"/>
                    <a:pt x="49" y="54"/>
                  </a:cubicBezTo>
                  <a:cubicBezTo>
                    <a:pt x="52" y="54"/>
                    <a:pt x="53" y="52"/>
                    <a:pt x="53" y="50"/>
                  </a:cubicBezTo>
                  <a:cubicBezTo>
                    <a:pt x="53" y="4"/>
                    <a:pt x="53" y="4"/>
                    <a:pt x="53" y="4"/>
                  </a:cubicBezTo>
                  <a:cubicBezTo>
                    <a:pt x="53" y="2"/>
                    <a:pt x="52" y="0"/>
                    <a:pt x="4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0" y="52"/>
                    <a:pt x="2" y="54"/>
                    <a:pt x="4" y="5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2" name="Freeform 314"/>
            <p:cNvSpPr/>
            <p:nvPr/>
          </p:nvSpPr>
          <p:spPr bwMode="auto">
            <a:xfrm>
              <a:off x="6279002" y="654376"/>
              <a:ext cx="41164" cy="41528"/>
            </a:xfrm>
            <a:custGeom>
              <a:avLst/>
              <a:gdLst>
                <a:gd name="T0" fmla="*/ 44 w 48"/>
                <a:gd name="T1" fmla="*/ 0 h 48"/>
                <a:gd name="T2" fmla="*/ 4 w 48"/>
                <a:gd name="T3" fmla="*/ 0 h 48"/>
                <a:gd name="T4" fmla="*/ 0 w 48"/>
                <a:gd name="T5" fmla="*/ 3 h 48"/>
                <a:gd name="T6" fmla="*/ 0 w 48"/>
                <a:gd name="T7" fmla="*/ 44 h 48"/>
                <a:gd name="T8" fmla="*/ 4 w 48"/>
                <a:gd name="T9" fmla="*/ 48 h 48"/>
                <a:gd name="T10" fmla="*/ 44 w 48"/>
                <a:gd name="T11" fmla="*/ 48 h 48"/>
                <a:gd name="T12" fmla="*/ 48 w 48"/>
                <a:gd name="T13" fmla="*/ 44 h 48"/>
                <a:gd name="T14" fmla="*/ 48 w 48"/>
                <a:gd name="T15" fmla="*/ 3 h 48"/>
                <a:gd name="T16" fmla="*/ 44 w 48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8" h="48">
                  <a:moveTo>
                    <a:pt x="44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6"/>
                    <a:pt x="2" y="48"/>
                    <a:pt x="4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6" y="48"/>
                    <a:pt x="48" y="46"/>
                    <a:pt x="48" y="44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1"/>
                    <a:pt x="46" y="0"/>
                    <a:pt x="44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3" name="Freeform 315"/>
            <p:cNvSpPr/>
            <p:nvPr/>
          </p:nvSpPr>
          <p:spPr bwMode="auto">
            <a:xfrm>
              <a:off x="6173724" y="654376"/>
              <a:ext cx="40800" cy="41528"/>
            </a:xfrm>
            <a:custGeom>
              <a:avLst/>
              <a:gdLst>
                <a:gd name="T0" fmla="*/ 44 w 47"/>
                <a:gd name="T1" fmla="*/ 0 h 48"/>
                <a:gd name="T2" fmla="*/ 3 w 47"/>
                <a:gd name="T3" fmla="*/ 0 h 48"/>
                <a:gd name="T4" fmla="*/ 0 w 47"/>
                <a:gd name="T5" fmla="*/ 3 h 48"/>
                <a:gd name="T6" fmla="*/ 0 w 47"/>
                <a:gd name="T7" fmla="*/ 44 h 48"/>
                <a:gd name="T8" fmla="*/ 3 w 47"/>
                <a:gd name="T9" fmla="*/ 48 h 48"/>
                <a:gd name="T10" fmla="*/ 44 w 47"/>
                <a:gd name="T11" fmla="*/ 48 h 48"/>
                <a:gd name="T12" fmla="*/ 47 w 47"/>
                <a:gd name="T13" fmla="*/ 44 h 48"/>
                <a:gd name="T14" fmla="*/ 47 w 47"/>
                <a:gd name="T15" fmla="*/ 3 h 48"/>
                <a:gd name="T16" fmla="*/ 44 w 47"/>
                <a:gd name="T1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48">
                  <a:moveTo>
                    <a:pt x="44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6"/>
                    <a:pt x="1" y="48"/>
                    <a:pt x="3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6" y="48"/>
                    <a:pt x="47" y="46"/>
                    <a:pt x="47" y="44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1"/>
                    <a:pt x="46" y="0"/>
                    <a:pt x="44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4" name="Freeform 316"/>
            <p:cNvSpPr/>
            <p:nvPr/>
          </p:nvSpPr>
          <p:spPr bwMode="auto">
            <a:xfrm>
              <a:off x="6190117" y="589898"/>
              <a:ext cx="112928" cy="56828"/>
            </a:xfrm>
            <a:custGeom>
              <a:avLst/>
              <a:gdLst>
                <a:gd name="T0" fmla="*/ 127 w 131"/>
                <a:gd name="T1" fmla="*/ 31 h 66"/>
                <a:gd name="T2" fmla="*/ 70 w 131"/>
                <a:gd name="T3" fmla="*/ 31 h 66"/>
                <a:gd name="T4" fmla="*/ 70 w 131"/>
                <a:gd name="T5" fmla="*/ 5 h 66"/>
                <a:gd name="T6" fmla="*/ 66 w 131"/>
                <a:gd name="T7" fmla="*/ 0 h 66"/>
                <a:gd name="T8" fmla="*/ 62 w 131"/>
                <a:gd name="T9" fmla="*/ 5 h 66"/>
                <a:gd name="T10" fmla="*/ 62 w 131"/>
                <a:gd name="T11" fmla="*/ 31 h 66"/>
                <a:gd name="T12" fmla="*/ 4 w 131"/>
                <a:gd name="T13" fmla="*/ 31 h 66"/>
                <a:gd name="T14" fmla="*/ 0 w 131"/>
                <a:gd name="T15" fmla="*/ 36 h 66"/>
                <a:gd name="T16" fmla="*/ 0 w 131"/>
                <a:gd name="T17" fmla="*/ 62 h 66"/>
                <a:gd name="T18" fmla="*/ 4 w 131"/>
                <a:gd name="T19" fmla="*/ 66 h 66"/>
                <a:gd name="T20" fmla="*/ 9 w 131"/>
                <a:gd name="T21" fmla="*/ 62 h 66"/>
                <a:gd name="T22" fmla="*/ 9 w 131"/>
                <a:gd name="T23" fmla="*/ 40 h 66"/>
                <a:gd name="T24" fmla="*/ 123 w 131"/>
                <a:gd name="T25" fmla="*/ 40 h 66"/>
                <a:gd name="T26" fmla="*/ 123 w 131"/>
                <a:gd name="T27" fmla="*/ 62 h 66"/>
                <a:gd name="T28" fmla="*/ 127 w 131"/>
                <a:gd name="T29" fmla="*/ 66 h 66"/>
                <a:gd name="T30" fmla="*/ 131 w 131"/>
                <a:gd name="T31" fmla="*/ 62 h 66"/>
                <a:gd name="T32" fmla="*/ 131 w 131"/>
                <a:gd name="T33" fmla="*/ 36 h 66"/>
                <a:gd name="T34" fmla="*/ 127 w 131"/>
                <a:gd name="T35" fmla="*/ 3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1" h="66">
                  <a:moveTo>
                    <a:pt x="127" y="31"/>
                  </a:moveTo>
                  <a:cubicBezTo>
                    <a:pt x="70" y="31"/>
                    <a:pt x="70" y="31"/>
                    <a:pt x="70" y="31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0" y="2"/>
                    <a:pt x="68" y="0"/>
                    <a:pt x="66" y="0"/>
                  </a:cubicBezTo>
                  <a:cubicBezTo>
                    <a:pt x="64" y="0"/>
                    <a:pt x="62" y="2"/>
                    <a:pt x="62" y="5"/>
                  </a:cubicBezTo>
                  <a:cubicBezTo>
                    <a:pt x="62" y="31"/>
                    <a:pt x="62" y="31"/>
                    <a:pt x="62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2" y="31"/>
                    <a:pt x="0" y="33"/>
                    <a:pt x="0" y="36"/>
                  </a:cubicBezTo>
                  <a:cubicBezTo>
                    <a:pt x="0" y="62"/>
                    <a:pt x="0" y="62"/>
                    <a:pt x="0" y="62"/>
                  </a:cubicBezTo>
                  <a:cubicBezTo>
                    <a:pt x="0" y="64"/>
                    <a:pt x="2" y="66"/>
                    <a:pt x="4" y="66"/>
                  </a:cubicBezTo>
                  <a:cubicBezTo>
                    <a:pt x="7" y="66"/>
                    <a:pt x="9" y="64"/>
                    <a:pt x="9" y="62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123" y="40"/>
                    <a:pt x="123" y="40"/>
                    <a:pt x="123" y="40"/>
                  </a:cubicBezTo>
                  <a:cubicBezTo>
                    <a:pt x="123" y="62"/>
                    <a:pt x="123" y="62"/>
                    <a:pt x="123" y="62"/>
                  </a:cubicBezTo>
                  <a:cubicBezTo>
                    <a:pt x="123" y="64"/>
                    <a:pt x="124" y="66"/>
                    <a:pt x="127" y="66"/>
                  </a:cubicBezTo>
                  <a:cubicBezTo>
                    <a:pt x="129" y="66"/>
                    <a:pt x="131" y="64"/>
                    <a:pt x="131" y="62"/>
                  </a:cubicBezTo>
                  <a:cubicBezTo>
                    <a:pt x="131" y="36"/>
                    <a:pt x="131" y="36"/>
                    <a:pt x="131" y="36"/>
                  </a:cubicBezTo>
                  <a:cubicBezTo>
                    <a:pt x="131" y="33"/>
                    <a:pt x="129" y="31"/>
                    <a:pt x="127" y="3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5" name="Freeform 317"/>
            <p:cNvSpPr/>
            <p:nvPr/>
          </p:nvSpPr>
          <p:spPr bwMode="auto">
            <a:xfrm>
              <a:off x="6226545" y="541812"/>
              <a:ext cx="40436" cy="41164"/>
            </a:xfrm>
            <a:custGeom>
              <a:avLst/>
              <a:gdLst>
                <a:gd name="T0" fmla="*/ 3 w 47"/>
                <a:gd name="T1" fmla="*/ 48 h 48"/>
                <a:gd name="T2" fmla="*/ 44 w 47"/>
                <a:gd name="T3" fmla="*/ 48 h 48"/>
                <a:gd name="T4" fmla="*/ 47 w 47"/>
                <a:gd name="T5" fmla="*/ 44 h 48"/>
                <a:gd name="T6" fmla="*/ 47 w 47"/>
                <a:gd name="T7" fmla="*/ 4 h 48"/>
                <a:gd name="T8" fmla="*/ 44 w 47"/>
                <a:gd name="T9" fmla="*/ 0 h 48"/>
                <a:gd name="T10" fmla="*/ 3 w 47"/>
                <a:gd name="T11" fmla="*/ 0 h 48"/>
                <a:gd name="T12" fmla="*/ 0 w 47"/>
                <a:gd name="T13" fmla="*/ 4 h 48"/>
                <a:gd name="T14" fmla="*/ 0 w 47"/>
                <a:gd name="T15" fmla="*/ 44 h 48"/>
                <a:gd name="T16" fmla="*/ 3 w 47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7" h="48">
                  <a:moveTo>
                    <a:pt x="3" y="48"/>
                  </a:moveTo>
                  <a:cubicBezTo>
                    <a:pt x="44" y="48"/>
                    <a:pt x="44" y="48"/>
                    <a:pt x="44" y="48"/>
                  </a:cubicBezTo>
                  <a:cubicBezTo>
                    <a:pt x="46" y="48"/>
                    <a:pt x="47" y="46"/>
                    <a:pt x="47" y="44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7" y="2"/>
                    <a:pt x="46" y="0"/>
                    <a:pt x="44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6"/>
                    <a:pt x="1" y="48"/>
                    <a:pt x="3" y="4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6" name="Freeform 318"/>
            <p:cNvSpPr>
              <a:spLocks noEditPoints="1"/>
            </p:cNvSpPr>
            <p:nvPr/>
          </p:nvSpPr>
          <p:spPr bwMode="auto">
            <a:xfrm>
              <a:off x="5885210" y="260949"/>
              <a:ext cx="155914" cy="154092"/>
            </a:xfrm>
            <a:custGeom>
              <a:avLst/>
              <a:gdLst>
                <a:gd name="T0" fmla="*/ 3 w 181"/>
                <a:gd name="T1" fmla="*/ 78 h 179"/>
                <a:gd name="T2" fmla="*/ 3 w 181"/>
                <a:gd name="T3" fmla="*/ 83 h 179"/>
                <a:gd name="T4" fmla="*/ 18 w 181"/>
                <a:gd name="T5" fmla="*/ 81 h 179"/>
                <a:gd name="T6" fmla="*/ 16 w 181"/>
                <a:gd name="T7" fmla="*/ 42 h 179"/>
                <a:gd name="T8" fmla="*/ 0 w 181"/>
                <a:gd name="T9" fmla="*/ 44 h 179"/>
                <a:gd name="T10" fmla="*/ 16 w 181"/>
                <a:gd name="T11" fmla="*/ 46 h 179"/>
                <a:gd name="T12" fmla="*/ 16 w 181"/>
                <a:gd name="T13" fmla="*/ 42 h 179"/>
                <a:gd name="T14" fmla="*/ 3 w 181"/>
                <a:gd name="T15" fmla="*/ 113 h 179"/>
                <a:gd name="T16" fmla="*/ 3 w 181"/>
                <a:gd name="T17" fmla="*/ 117 h 179"/>
                <a:gd name="T18" fmla="*/ 18 w 181"/>
                <a:gd name="T19" fmla="*/ 115 h 179"/>
                <a:gd name="T20" fmla="*/ 16 w 181"/>
                <a:gd name="T21" fmla="*/ 147 h 179"/>
                <a:gd name="T22" fmla="*/ 0 w 181"/>
                <a:gd name="T23" fmla="*/ 149 h 179"/>
                <a:gd name="T24" fmla="*/ 16 w 181"/>
                <a:gd name="T25" fmla="*/ 152 h 179"/>
                <a:gd name="T26" fmla="*/ 16 w 181"/>
                <a:gd name="T27" fmla="*/ 147 h 179"/>
                <a:gd name="T28" fmla="*/ 25 w 181"/>
                <a:gd name="T29" fmla="*/ 166 h 179"/>
                <a:gd name="T30" fmla="*/ 27 w 181"/>
                <a:gd name="T31" fmla="*/ 179 h 179"/>
                <a:gd name="T32" fmla="*/ 30 w 181"/>
                <a:gd name="T33" fmla="*/ 166 h 179"/>
                <a:gd name="T34" fmla="*/ 16 w 181"/>
                <a:gd name="T35" fmla="*/ 5 h 179"/>
                <a:gd name="T36" fmla="*/ 0 w 181"/>
                <a:gd name="T37" fmla="*/ 7 h 179"/>
                <a:gd name="T38" fmla="*/ 16 w 181"/>
                <a:gd name="T39" fmla="*/ 9 h 179"/>
                <a:gd name="T40" fmla="*/ 16 w 181"/>
                <a:gd name="T41" fmla="*/ 5 h 179"/>
                <a:gd name="T42" fmla="*/ 62 w 181"/>
                <a:gd name="T43" fmla="*/ 166 h 179"/>
                <a:gd name="T44" fmla="*/ 64 w 181"/>
                <a:gd name="T45" fmla="*/ 179 h 179"/>
                <a:gd name="T46" fmla="*/ 67 w 181"/>
                <a:gd name="T47" fmla="*/ 166 h 179"/>
                <a:gd name="T48" fmla="*/ 170 w 181"/>
                <a:gd name="T49" fmla="*/ 163 h 179"/>
                <a:gd name="T50" fmla="*/ 168 w 181"/>
                <a:gd name="T51" fmla="*/ 177 h 179"/>
                <a:gd name="T52" fmla="*/ 172 w 181"/>
                <a:gd name="T53" fmla="*/ 177 h 179"/>
                <a:gd name="T54" fmla="*/ 170 w 181"/>
                <a:gd name="T55" fmla="*/ 163 h 179"/>
                <a:gd name="T56" fmla="*/ 35 w 181"/>
                <a:gd name="T57" fmla="*/ 145 h 179"/>
                <a:gd name="T58" fmla="*/ 28 w 181"/>
                <a:gd name="T59" fmla="*/ 0 h 179"/>
                <a:gd name="T60" fmla="*/ 21 w 181"/>
                <a:gd name="T61" fmla="*/ 151 h 179"/>
                <a:gd name="T62" fmla="*/ 174 w 181"/>
                <a:gd name="T63" fmla="*/ 159 h 179"/>
                <a:gd name="T64" fmla="*/ 174 w 181"/>
                <a:gd name="T65" fmla="*/ 145 h 179"/>
                <a:gd name="T66" fmla="*/ 96 w 181"/>
                <a:gd name="T67" fmla="*/ 166 h 179"/>
                <a:gd name="T68" fmla="*/ 99 w 181"/>
                <a:gd name="T69" fmla="*/ 179 h 179"/>
                <a:gd name="T70" fmla="*/ 101 w 181"/>
                <a:gd name="T71" fmla="*/ 166 h 179"/>
                <a:gd name="T72" fmla="*/ 135 w 181"/>
                <a:gd name="T73" fmla="*/ 163 h 179"/>
                <a:gd name="T74" fmla="*/ 133 w 181"/>
                <a:gd name="T75" fmla="*/ 177 h 179"/>
                <a:gd name="T76" fmla="*/ 138 w 181"/>
                <a:gd name="T77" fmla="*/ 177 h 179"/>
                <a:gd name="T78" fmla="*/ 135 w 181"/>
                <a:gd name="T79" fmla="*/ 163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1" h="179">
                  <a:moveTo>
                    <a:pt x="16" y="78"/>
                  </a:moveTo>
                  <a:cubicBezTo>
                    <a:pt x="3" y="78"/>
                    <a:pt x="3" y="78"/>
                    <a:pt x="3" y="78"/>
                  </a:cubicBezTo>
                  <a:cubicBezTo>
                    <a:pt x="1" y="78"/>
                    <a:pt x="0" y="79"/>
                    <a:pt x="0" y="81"/>
                  </a:cubicBezTo>
                  <a:cubicBezTo>
                    <a:pt x="0" y="82"/>
                    <a:pt x="1" y="83"/>
                    <a:pt x="3" y="83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7" y="83"/>
                    <a:pt x="18" y="82"/>
                    <a:pt x="18" y="81"/>
                  </a:cubicBezTo>
                  <a:cubicBezTo>
                    <a:pt x="18" y="79"/>
                    <a:pt x="17" y="78"/>
                    <a:pt x="16" y="78"/>
                  </a:cubicBezTo>
                  <a:close/>
                  <a:moveTo>
                    <a:pt x="16" y="42"/>
                  </a:moveTo>
                  <a:cubicBezTo>
                    <a:pt x="3" y="42"/>
                    <a:pt x="3" y="42"/>
                    <a:pt x="3" y="42"/>
                  </a:cubicBezTo>
                  <a:cubicBezTo>
                    <a:pt x="1" y="42"/>
                    <a:pt x="0" y="43"/>
                    <a:pt x="0" y="44"/>
                  </a:cubicBezTo>
                  <a:cubicBezTo>
                    <a:pt x="0" y="45"/>
                    <a:pt x="1" y="46"/>
                    <a:pt x="3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7" y="46"/>
                    <a:pt x="18" y="45"/>
                    <a:pt x="18" y="44"/>
                  </a:cubicBezTo>
                  <a:cubicBezTo>
                    <a:pt x="18" y="43"/>
                    <a:pt x="17" y="42"/>
                    <a:pt x="16" y="42"/>
                  </a:cubicBezTo>
                  <a:close/>
                  <a:moveTo>
                    <a:pt x="16" y="113"/>
                  </a:moveTo>
                  <a:cubicBezTo>
                    <a:pt x="3" y="113"/>
                    <a:pt x="3" y="113"/>
                    <a:pt x="3" y="113"/>
                  </a:cubicBezTo>
                  <a:cubicBezTo>
                    <a:pt x="1" y="113"/>
                    <a:pt x="0" y="114"/>
                    <a:pt x="0" y="115"/>
                  </a:cubicBezTo>
                  <a:cubicBezTo>
                    <a:pt x="0" y="116"/>
                    <a:pt x="1" y="117"/>
                    <a:pt x="3" y="117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7" y="117"/>
                    <a:pt x="18" y="116"/>
                    <a:pt x="18" y="115"/>
                  </a:cubicBezTo>
                  <a:cubicBezTo>
                    <a:pt x="18" y="114"/>
                    <a:pt x="17" y="113"/>
                    <a:pt x="16" y="113"/>
                  </a:cubicBezTo>
                  <a:close/>
                  <a:moveTo>
                    <a:pt x="16" y="147"/>
                  </a:moveTo>
                  <a:cubicBezTo>
                    <a:pt x="3" y="147"/>
                    <a:pt x="3" y="147"/>
                    <a:pt x="3" y="147"/>
                  </a:cubicBezTo>
                  <a:cubicBezTo>
                    <a:pt x="1" y="147"/>
                    <a:pt x="0" y="148"/>
                    <a:pt x="0" y="149"/>
                  </a:cubicBezTo>
                  <a:cubicBezTo>
                    <a:pt x="0" y="151"/>
                    <a:pt x="1" y="152"/>
                    <a:pt x="3" y="152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7" y="152"/>
                    <a:pt x="18" y="151"/>
                    <a:pt x="18" y="149"/>
                  </a:cubicBezTo>
                  <a:cubicBezTo>
                    <a:pt x="18" y="148"/>
                    <a:pt x="17" y="147"/>
                    <a:pt x="16" y="147"/>
                  </a:cubicBezTo>
                  <a:close/>
                  <a:moveTo>
                    <a:pt x="27" y="163"/>
                  </a:moveTo>
                  <a:cubicBezTo>
                    <a:pt x="26" y="163"/>
                    <a:pt x="25" y="164"/>
                    <a:pt x="25" y="166"/>
                  </a:cubicBezTo>
                  <a:cubicBezTo>
                    <a:pt x="25" y="177"/>
                    <a:pt x="25" y="177"/>
                    <a:pt x="25" y="177"/>
                  </a:cubicBezTo>
                  <a:cubicBezTo>
                    <a:pt x="25" y="178"/>
                    <a:pt x="26" y="179"/>
                    <a:pt x="27" y="179"/>
                  </a:cubicBezTo>
                  <a:cubicBezTo>
                    <a:pt x="29" y="179"/>
                    <a:pt x="30" y="178"/>
                    <a:pt x="30" y="177"/>
                  </a:cubicBezTo>
                  <a:cubicBezTo>
                    <a:pt x="30" y="166"/>
                    <a:pt x="30" y="166"/>
                    <a:pt x="30" y="166"/>
                  </a:cubicBezTo>
                  <a:cubicBezTo>
                    <a:pt x="30" y="164"/>
                    <a:pt x="29" y="163"/>
                    <a:pt x="27" y="163"/>
                  </a:cubicBezTo>
                  <a:close/>
                  <a:moveTo>
                    <a:pt x="16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0" y="8"/>
                    <a:pt x="1" y="9"/>
                    <a:pt x="3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8" y="8"/>
                    <a:pt x="18" y="7"/>
                  </a:cubicBezTo>
                  <a:cubicBezTo>
                    <a:pt x="18" y="6"/>
                    <a:pt x="17" y="5"/>
                    <a:pt x="16" y="5"/>
                  </a:cubicBezTo>
                  <a:close/>
                  <a:moveTo>
                    <a:pt x="64" y="163"/>
                  </a:moveTo>
                  <a:cubicBezTo>
                    <a:pt x="63" y="163"/>
                    <a:pt x="62" y="164"/>
                    <a:pt x="62" y="166"/>
                  </a:cubicBezTo>
                  <a:cubicBezTo>
                    <a:pt x="62" y="177"/>
                    <a:pt x="62" y="177"/>
                    <a:pt x="62" y="177"/>
                  </a:cubicBezTo>
                  <a:cubicBezTo>
                    <a:pt x="62" y="178"/>
                    <a:pt x="63" y="179"/>
                    <a:pt x="64" y="179"/>
                  </a:cubicBezTo>
                  <a:cubicBezTo>
                    <a:pt x="65" y="179"/>
                    <a:pt x="67" y="178"/>
                    <a:pt x="67" y="177"/>
                  </a:cubicBezTo>
                  <a:cubicBezTo>
                    <a:pt x="67" y="166"/>
                    <a:pt x="67" y="166"/>
                    <a:pt x="67" y="166"/>
                  </a:cubicBezTo>
                  <a:cubicBezTo>
                    <a:pt x="67" y="164"/>
                    <a:pt x="65" y="163"/>
                    <a:pt x="64" y="163"/>
                  </a:cubicBezTo>
                  <a:close/>
                  <a:moveTo>
                    <a:pt x="170" y="163"/>
                  </a:moveTo>
                  <a:cubicBezTo>
                    <a:pt x="169" y="163"/>
                    <a:pt x="168" y="164"/>
                    <a:pt x="168" y="166"/>
                  </a:cubicBezTo>
                  <a:cubicBezTo>
                    <a:pt x="168" y="177"/>
                    <a:pt x="168" y="177"/>
                    <a:pt x="168" y="177"/>
                  </a:cubicBezTo>
                  <a:cubicBezTo>
                    <a:pt x="168" y="178"/>
                    <a:pt x="169" y="179"/>
                    <a:pt x="170" y="179"/>
                  </a:cubicBezTo>
                  <a:cubicBezTo>
                    <a:pt x="171" y="179"/>
                    <a:pt x="172" y="178"/>
                    <a:pt x="172" y="177"/>
                  </a:cubicBezTo>
                  <a:cubicBezTo>
                    <a:pt x="172" y="166"/>
                    <a:pt x="172" y="166"/>
                    <a:pt x="172" y="166"/>
                  </a:cubicBezTo>
                  <a:cubicBezTo>
                    <a:pt x="172" y="164"/>
                    <a:pt x="171" y="163"/>
                    <a:pt x="170" y="163"/>
                  </a:cubicBezTo>
                  <a:close/>
                  <a:moveTo>
                    <a:pt x="174" y="145"/>
                  </a:moveTo>
                  <a:cubicBezTo>
                    <a:pt x="35" y="145"/>
                    <a:pt x="35" y="145"/>
                    <a:pt x="35" y="145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3"/>
                    <a:pt x="32" y="0"/>
                    <a:pt x="28" y="0"/>
                  </a:cubicBezTo>
                  <a:cubicBezTo>
                    <a:pt x="24" y="0"/>
                    <a:pt x="21" y="3"/>
                    <a:pt x="21" y="7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5"/>
                    <a:pt x="24" y="159"/>
                    <a:pt x="28" y="159"/>
                  </a:cubicBezTo>
                  <a:cubicBezTo>
                    <a:pt x="174" y="159"/>
                    <a:pt x="174" y="159"/>
                    <a:pt x="174" y="159"/>
                  </a:cubicBezTo>
                  <a:cubicBezTo>
                    <a:pt x="178" y="159"/>
                    <a:pt x="181" y="155"/>
                    <a:pt x="181" y="151"/>
                  </a:cubicBezTo>
                  <a:cubicBezTo>
                    <a:pt x="181" y="147"/>
                    <a:pt x="178" y="145"/>
                    <a:pt x="174" y="145"/>
                  </a:cubicBezTo>
                  <a:close/>
                  <a:moveTo>
                    <a:pt x="99" y="163"/>
                  </a:moveTo>
                  <a:cubicBezTo>
                    <a:pt x="97" y="163"/>
                    <a:pt x="96" y="164"/>
                    <a:pt x="96" y="166"/>
                  </a:cubicBezTo>
                  <a:cubicBezTo>
                    <a:pt x="96" y="177"/>
                    <a:pt x="96" y="177"/>
                    <a:pt x="96" y="177"/>
                  </a:cubicBezTo>
                  <a:cubicBezTo>
                    <a:pt x="96" y="178"/>
                    <a:pt x="97" y="179"/>
                    <a:pt x="99" y="179"/>
                  </a:cubicBezTo>
                  <a:cubicBezTo>
                    <a:pt x="100" y="179"/>
                    <a:pt x="101" y="178"/>
                    <a:pt x="101" y="177"/>
                  </a:cubicBezTo>
                  <a:cubicBezTo>
                    <a:pt x="101" y="166"/>
                    <a:pt x="101" y="166"/>
                    <a:pt x="101" y="166"/>
                  </a:cubicBezTo>
                  <a:cubicBezTo>
                    <a:pt x="101" y="164"/>
                    <a:pt x="100" y="163"/>
                    <a:pt x="99" y="163"/>
                  </a:cubicBezTo>
                  <a:close/>
                  <a:moveTo>
                    <a:pt x="135" y="163"/>
                  </a:moveTo>
                  <a:cubicBezTo>
                    <a:pt x="134" y="163"/>
                    <a:pt x="133" y="164"/>
                    <a:pt x="133" y="166"/>
                  </a:cubicBezTo>
                  <a:cubicBezTo>
                    <a:pt x="133" y="177"/>
                    <a:pt x="133" y="177"/>
                    <a:pt x="133" y="177"/>
                  </a:cubicBezTo>
                  <a:cubicBezTo>
                    <a:pt x="133" y="178"/>
                    <a:pt x="134" y="179"/>
                    <a:pt x="135" y="179"/>
                  </a:cubicBezTo>
                  <a:cubicBezTo>
                    <a:pt x="137" y="179"/>
                    <a:pt x="138" y="178"/>
                    <a:pt x="138" y="177"/>
                  </a:cubicBezTo>
                  <a:cubicBezTo>
                    <a:pt x="138" y="166"/>
                    <a:pt x="138" y="166"/>
                    <a:pt x="138" y="166"/>
                  </a:cubicBezTo>
                  <a:cubicBezTo>
                    <a:pt x="138" y="164"/>
                    <a:pt x="137" y="163"/>
                    <a:pt x="135" y="16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7" name="Freeform 319"/>
            <p:cNvSpPr/>
            <p:nvPr/>
          </p:nvSpPr>
          <p:spPr bwMode="auto">
            <a:xfrm>
              <a:off x="5928560" y="280985"/>
              <a:ext cx="109285" cy="91071"/>
            </a:xfrm>
            <a:custGeom>
              <a:avLst/>
              <a:gdLst>
                <a:gd name="T0" fmla="*/ 125 w 127"/>
                <a:gd name="T1" fmla="*/ 19 h 106"/>
                <a:gd name="T2" fmla="*/ 110 w 127"/>
                <a:gd name="T3" fmla="*/ 2 h 106"/>
                <a:gd name="T4" fmla="*/ 104 w 127"/>
                <a:gd name="T5" fmla="*/ 0 h 106"/>
                <a:gd name="T6" fmla="*/ 99 w 127"/>
                <a:gd name="T7" fmla="*/ 2 h 106"/>
                <a:gd name="T8" fmla="*/ 84 w 127"/>
                <a:gd name="T9" fmla="*/ 19 h 106"/>
                <a:gd name="T10" fmla="*/ 84 w 127"/>
                <a:gd name="T11" fmla="*/ 29 h 106"/>
                <a:gd name="T12" fmla="*/ 89 w 127"/>
                <a:gd name="T13" fmla="*/ 31 h 106"/>
                <a:gd name="T14" fmla="*/ 94 w 127"/>
                <a:gd name="T15" fmla="*/ 29 h 106"/>
                <a:gd name="T16" fmla="*/ 96 w 127"/>
                <a:gd name="T17" fmla="*/ 28 h 106"/>
                <a:gd name="T18" fmla="*/ 58 w 127"/>
                <a:gd name="T19" fmla="*/ 45 h 106"/>
                <a:gd name="T20" fmla="*/ 27 w 127"/>
                <a:gd name="T21" fmla="*/ 48 h 106"/>
                <a:gd name="T22" fmla="*/ 0 w 127"/>
                <a:gd name="T23" fmla="*/ 98 h 106"/>
                <a:gd name="T24" fmla="*/ 8 w 127"/>
                <a:gd name="T25" fmla="*/ 106 h 106"/>
                <a:gd name="T26" fmla="*/ 15 w 127"/>
                <a:gd name="T27" fmla="*/ 98 h 106"/>
                <a:gd name="T28" fmla="*/ 31 w 127"/>
                <a:gd name="T29" fmla="*/ 62 h 106"/>
                <a:gd name="T30" fmla="*/ 58 w 127"/>
                <a:gd name="T31" fmla="*/ 59 h 106"/>
                <a:gd name="T32" fmla="*/ 111 w 127"/>
                <a:gd name="T33" fmla="*/ 25 h 106"/>
                <a:gd name="T34" fmla="*/ 114 w 127"/>
                <a:gd name="T35" fmla="*/ 29 h 106"/>
                <a:gd name="T36" fmla="*/ 124 w 127"/>
                <a:gd name="T37" fmla="*/ 29 h 106"/>
                <a:gd name="T38" fmla="*/ 125 w 127"/>
                <a:gd name="T39" fmla="*/ 19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27" h="106">
                  <a:moveTo>
                    <a:pt x="125" y="19"/>
                  </a:moveTo>
                  <a:cubicBezTo>
                    <a:pt x="110" y="2"/>
                    <a:pt x="110" y="2"/>
                    <a:pt x="110" y="2"/>
                  </a:cubicBezTo>
                  <a:cubicBezTo>
                    <a:pt x="108" y="1"/>
                    <a:pt x="106" y="0"/>
                    <a:pt x="104" y="0"/>
                  </a:cubicBezTo>
                  <a:cubicBezTo>
                    <a:pt x="102" y="0"/>
                    <a:pt x="100" y="1"/>
                    <a:pt x="99" y="2"/>
                  </a:cubicBezTo>
                  <a:cubicBezTo>
                    <a:pt x="84" y="19"/>
                    <a:pt x="84" y="19"/>
                    <a:pt x="84" y="19"/>
                  </a:cubicBezTo>
                  <a:cubicBezTo>
                    <a:pt x="81" y="22"/>
                    <a:pt x="81" y="26"/>
                    <a:pt x="84" y="29"/>
                  </a:cubicBezTo>
                  <a:cubicBezTo>
                    <a:pt x="86" y="31"/>
                    <a:pt x="87" y="31"/>
                    <a:pt x="89" y="31"/>
                  </a:cubicBezTo>
                  <a:cubicBezTo>
                    <a:pt x="91" y="31"/>
                    <a:pt x="93" y="30"/>
                    <a:pt x="94" y="29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1" y="44"/>
                    <a:pt x="78" y="44"/>
                    <a:pt x="58" y="45"/>
                  </a:cubicBezTo>
                  <a:cubicBezTo>
                    <a:pt x="48" y="45"/>
                    <a:pt x="37" y="45"/>
                    <a:pt x="27" y="48"/>
                  </a:cubicBezTo>
                  <a:cubicBezTo>
                    <a:pt x="0" y="55"/>
                    <a:pt x="0" y="82"/>
                    <a:pt x="0" y="98"/>
                  </a:cubicBezTo>
                  <a:cubicBezTo>
                    <a:pt x="0" y="102"/>
                    <a:pt x="4" y="106"/>
                    <a:pt x="8" y="106"/>
                  </a:cubicBezTo>
                  <a:cubicBezTo>
                    <a:pt x="12" y="106"/>
                    <a:pt x="15" y="102"/>
                    <a:pt x="15" y="98"/>
                  </a:cubicBezTo>
                  <a:cubicBezTo>
                    <a:pt x="15" y="80"/>
                    <a:pt x="16" y="66"/>
                    <a:pt x="31" y="62"/>
                  </a:cubicBezTo>
                  <a:cubicBezTo>
                    <a:pt x="39" y="59"/>
                    <a:pt x="49" y="59"/>
                    <a:pt x="58" y="59"/>
                  </a:cubicBezTo>
                  <a:cubicBezTo>
                    <a:pt x="80" y="59"/>
                    <a:pt x="105" y="59"/>
                    <a:pt x="111" y="25"/>
                  </a:cubicBezTo>
                  <a:cubicBezTo>
                    <a:pt x="114" y="29"/>
                    <a:pt x="114" y="29"/>
                    <a:pt x="114" y="29"/>
                  </a:cubicBezTo>
                  <a:cubicBezTo>
                    <a:pt x="117" y="32"/>
                    <a:pt x="122" y="32"/>
                    <a:pt x="124" y="29"/>
                  </a:cubicBezTo>
                  <a:cubicBezTo>
                    <a:pt x="127" y="26"/>
                    <a:pt x="127" y="22"/>
                    <a:pt x="125" y="1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8" name="Freeform 320"/>
            <p:cNvSpPr/>
            <p:nvPr/>
          </p:nvSpPr>
          <p:spPr bwMode="auto">
            <a:xfrm>
              <a:off x="6461508" y="260949"/>
              <a:ext cx="144621" cy="58650"/>
            </a:xfrm>
            <a:custGeom>
              <a:avLst/>
              <a:gdLst>
                <a:gd name="T0" fmla="*/ 162 w 168"/>
                <a:gd name="T1" fmla="*/ 30 h 68"/>
                <a:gd name="T2" fmla="*/ 157 w 168"/>
                <a:gd name="T3" fmla="*/ 25 h 68"/>
                <a:gd name="T4" fmla="*/ 157 w 168"/>
                <a:gd name="T5" fmla="*/ 20 h 68"/>
                <a:gd name="T6" fmla="*/ 115 w 168"/>
                <a:gd name="T7" fmla="*/ 66 h 68"/>
                <a:gd name="T8" fmla="*/ 111 w 168"/>
                <a:gd name="T9" fmla="*/ 68 h 68"/>
                <a:gd name="T10" fmla="*/ 107 w 168"/>
                <a:gd name="T11" fmla="*/ 66 h 68"/>
                <a:gd name="T12" fmla="*/ 58 w 168"/>
                <a:gd name="T13" fmla="*/ 18 h 68"/>
                <a:gd name="T14" fmla="*/ 10 w 168"/>
                <a:gd name="T15" fmla="*/ 63 h 68"/>
                <a:gd name="T16" fmla="*/ 2 w 168"/>
                <a:gd name="T17" fmla="*/ 62 h 68"/>
                <a:gd name="T18" fmla="*/ 3 w 168"/>
                <a:gd name="T19" fmla="*/ 54 h 68"/>
                <a:gd name="T20" fmla="*/ 55 w 168"/>
                <a:gd name="T21" fmla="*/ 7 h 68"/>
                <a:gd name="T22" fmla="*/ 62 w 168"/>
                <a:gd name="T23" fmla="*/ 7 h 68"/>
                <a:gd name="T24" fmla="*/ 111 w 168"/>
                <a:gd name="T25" fmla="*/ 54 h 68"/>
                <a:gd name="T26" fmla="*/ 148 w 168"/>
                <a:gd name="T27" fmla="*/ 13 h 68"/>
                <a:gd name="T28" fmla="*/ 144 w 168"/>
                <a:gd name="T29" fmla="*/ 13 h 68"/>
                <a:gd name="T30" fmla="*/ 138 w 168"/>
                <a:gd name="T31" fmla="*/ 8 h 68"/>
                <a:gd name="T32" fmla="*/ 143 w 168"/>
                <a:gd name="T33" fmla="*/ 2 h 68"/>
                <a:gd name="T34" fmla="*/ 162 w 168"/>
                <a:gd name="T35" fmla="*/ 1 h 68"/>
                <a:gd name="T36" fmla="*/ 162 w 168"/>
                <a:gd name="T37" fmla="*/ 0 h 68"/>
                <a:gd name="T38" fmla="*/ 166 w 168"/>
                <a:gd name="T39" fmla="*/ 2 h 68"/>
                <a:gd name="T40" fmla="*/ 168 w 168"/>
                <a:gd name="T41" fmla="*/ 6 h 68"/>
                <a:gd name="T42" fmla="*/ 168 w 168"/>
                <a:gd name="T43" fmla="*/ 25 h 68"/>
                <a:gd name="T44" fmla="*/ 162 w 168"/>
                <a:gd name="T45" fmla="*/ 3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8" h="68">
                  <a:moveTo>
                    <a:pt x="162" y="30"/>
                  </a:moveTo>
                  <a:cubicBezTo>
                    <a:pt x="159" y="31"/>
                    <a:pt x="157" y="28"/>
                    <a:pt x="157" y="25"/>
                  </a:cubicBezTo>
                  <a:cubicBezTo>
                    <a:pt x="157" y="20"/>
                    <a:pt x="157" y="20"/>
                    <a:pt x="157" y="20"/>
                  </a:cubicBezTo>
                  <a:cubicBezTo>
                    <a:pt x="115" y="66"/>
                    <a:pt x="115" y="66"/>
                    <a:pt x="115" y="66"/>
                  </a:cubicBezTo>
                  <a:cubicBezTo>
                    <a:pt x="114" y="67"/>
                    <a:pt x="113" y="68"/>
                    <a:pt x="111" y="68"/>
                  </a:cubicBezTo>
                  <a:cubicBezTo>
                    <a:pt x="110" y="68"/>
                    <a:pt x="108" y="67"/>
                    <a:pt x="107" y="66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10" y="63"/>
                    <a:pt x="10" y="63"/>
                    <a:pt x="10" y="63"/>
                  </a:cubicBezTo>
                  <a:cubicBezTo>
                    <a:pt x="8" y="65"/>
                    <a:pt x="4" y="65"/>
                    <a:pt x="2" y="62"/>
                  </a:cubicBezTo>
                  <a:cubicBezTo>
                    <a:pt x="0" y="60"/>
                    <a:pt x="0" y="56"/>
                    <a:pt x="3" y="54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7" y="5"/>
                    <a:pt x="60" y="5"/>
                    <a:pt x="62" y="7"/>
                  </a:cubicBezTo>
                  <a:cubicBezTo>
                    <a:pt x="111" y="54"/>
                    <a:pt x="111" y="54"/>
                    <a:pt x="111" y="54"/>
                  </a:cubicBezTo>
                  <a:cubicBezTo>
                    <a:pt x="148" y="13"/>
                    <a:pt x="148" y="13"/>
                    <a:pt x="148" y="13"/>
                  </a:cubicBezTo>
                  <a:cubicBezTo>
                    <a:pt x="144" y="13"/>
                    <a:pt x="144" y="13"/>
                    <a:pt x="144" y="13"/>
                  </a:cubicBezTo>
                  <a:cubicBezTo>
                    <a:pt x="141" y="13"/>
                    <a:pt x="138" y="11"/>
                    <a:pt x="138" y="8"/>
                  </a:cubicBezTo>
                  <a:cubicBezTo>
                    <a:pt x="138" y="5"/>
                    <a:pt x="140" y="2"/>
                    <a:pt x="143" y="2"/>
                  </a:cubicBezTo>
                  <a:cubicBezTo>
                    <a:pt x="162" y="1"/>
                    <a:pt x="162" y="1"/>
                    <a:pt x="162" y="1"/>
                  </a:cubicBezTo>
                  <a:cubicBezTo>
                    <a:pt x="162" y="0"/>
                    <a:pt x="162" y="0"/>
                    <a:pt x="162" y="0"/>
                  </a:cubicBezTo>
                  <a:cubicBezTo>
                    <a:pt x="163" y="0"/>
                    <a:pt x="165" y="1"/>
                    <a:pt x="166" y="2"/>
                  </a:cubicBezTo>
                  <a:cubicBezTo>
                    <a:pt x="167" y="3"/>
                    <a:pt x="167" y="4"/>
                    <a:pt x="168" y="6"/>
                  </a:cubicBezTo>
                  <a:cubicBezTo>
                    <a:pt x="168" y="25"/>
                    <a:pt x="168" y="25"/>
                    <a:pt x="168" y="25"/>
                  </a:cubicBezTo>
                  <a:cubicBezTo>
                    <a:pt x="168" y="28"/>
                    <a:pt x="165" y="30"/>
                    <a:pt x="162" y="3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9" name="Freeform 321"/>
            <p:cNvSpPr/>
            <p:nvPr/>
          </p:nvSpPr>
          <p:spPr bwMode="auto">
            <a:xfrm>
              <a:off x="6463330" y="339270"/>
              <a:ext cx="14571" cy="57921"/>
            </a:xfrm>
            <a:custGeom>
              <a:avLst/>
              <a:gdLst>
                <a:gd name="T0" fmla="*/ 17 w 17"/>
                <a:gd name="T1" fmla="*/ 64 h 67"/>
                <a:gd name="T2" fmla="*/ 15 w 17"/>
                <a:gd name="T3" fmla="*/ 67 h 67"/>
                <a:gd name="T4" fmla="*/ 3 w 17"/>
                <a:gd name="T5" fmla="*/ 67 h 67"/>
                <a:gd name="T6" fmla="*/ 0 w 17"/>
                <a:gd name="T7" fmla="*/ 64 h 67"/>
                <a:gd name="T8" fmla="*/ 0 w 17"/>
                <a:gd name="T9" fmla="*/ 2 h 67"/>
                <a:gd name="T10" fmla="*/ 3 w 17"/>
                <a:gd name="T11" fmla="*/ 0 h 67"/>
                <a:gd name="T12" fmla="*/ 15 w 17"/>
                <a:gd name="T13" fmla="*/ 0 h 67"/>
                <a:gd name="T14" fmla="*/ 17 w 17"/>
                <a:gd name="T15" fmla="*/ 2 h 67"/>
                <a:gd name="T16" fmla="*/ 17 w 17"/>
                <a:gd name="T17" fmla="*/ 6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67">
                  <a:moveTo>
                    <a:pt x="17" y="64"/>
                  </a:moveTo>
                  <a:cubicBezTo>
                    <a:pt x="17" y="65"/>
                    <a:pt x="16" y="67"/>
                    <a:pt x="15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1" y="67"/>
                    <a:pt x="0" y="65"/>
                    <a:pt x="0" y="6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7" y="1"/>
                    <a:pt x="17" y="2"/>
                  </a:cubicBezTo>
                  <a:lnTo>
                    <a:pt x="17" y="64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0" name="Freeform 322"/>
            <p:cNvSpPr/>
            <p:nvPr/>
          </p:nvSpPr>
          <p:spPr bwMode="auto">
            <a:xfrm>
              <a:off x="6485551" y="322149"/>
              <a:ext cx="14571" cy="75043"/>
            </a:xfrm>
            <a:custGeom>
              <a:avLst/>
              <a:gdLst>
                <a:gd name="T0" fmla="*/ 17 w 17"/>
                <a:gd name="T1" fmla="*/ 84 h 87"/>
                <a:gd name="T2" fmla="*/ 14 w 17"/>
                <a:gd name="T3" fmla="*/ 87 h 87"/>
                <a:gd name="T4" fmla="*/ 2 w 17"/>
                <a:gd name="T5" fmla="*/ 87 h 87"/>
                <a:gd name="T6" fmla="*/ 0 w 17"/>
                <a:gd name="T7" fmla="*/ 84 h 87"/>
                <a:gd name="T8" fmla="*/ 0 w 17"/>
                <a:gd name="T9" fmla="*/ 3 h 87"/>
                <a:gd name="T10" fmla="*/ 2 w 17"/>
                <a:gd name="T11" fmla="*/ 0 h 87"/>
                <a:gd name="T12" fmla="*/ 14 w 17"/>
                <a:gd name="T13" fmla="*/ 0 h 87"/>
                <a:gd name="T14" fmla="*/ 17 w 17"/>
                <a:gd name="T15" fmla="*/ 3 h 87"/>
                <a:gd name="T16" fmla="*/ 17 w 17"/>
                <a:gd name="T17" fmla="*/ 8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87">
                  <a:moveTo>
                    <a:pt x="17" y="84"/>
                  </a:moveTo>
                  <a:cubicBezTo>
                    <a:pt x="17" y="85"/>
                    <a:pt x="16" y="87"/>
                    <a:pt x="14" y="87"/>
                  </a:cubicBezTo>
                  <a:cubicBezTo>
                    <a:pt x="2" y="87"/>
                    <a:pt x="2" y="87"/>
                    <a:pt x="2" y="87"/>
                  </a:cubicBezTo>
                  <a:cubicBezTo>
                    <a:pt x="1" y="87"/>
                    <a:pt x="0" y="85"/>
                    <a:pt x="0" y="84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0"/>
                    <a:pt x="17" y="2"/>
                    <a:pt x="17" y="3"/>
                  </a:cubicBezTo>
                  <a:lnTo>
                    <a:pt x="17" y="84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1" name="Freeform 323"/>
            <p:cNvSpPr/>
            <p:nvPr/>
          </p:nvSpPr>
          <p:spPr bwMode="auto">
            <a:xfrm>
              <a:off x="6507044" y="302478"/>
              <a:ext cx="15664" cy="94714"/>
            </a:xfrm>
            <a:custGeom>
              <a:avLst/>
              <a:gdLst>
                <a:gd name="T0" fmla="*/ 18 w 18"/>
                <a:gd name="T1" fmla="*/ 107 h 110"/>
                <a:gd name="T2" fmla="*/ 15 w 18"/>
                <a:gd name="T3" fmla="*/ 110 h 110"/>
                <a:gd name="T4" fmla="*/ 3 w 18"/>
                <a:gd name="T5" fmla="*/ 110 h 110"/>
                <a:gd name="T6" fmla="*/ 0 w 18"/>
                <a:gd name="T7" fmla="*/ 107 h 110"/>
                <a:gd name="T8" fmla="*/ 0 w 18"/>
                <a:gd name="T9" fmla="*/ 3 h 110"/>
                <a:gd name="T10" fmla="*/ 3 w 18"/>
                <a:gd name="T11" fmla="*/ 0 h 110"/>
                <a:gd name="T12" fmla="*/ 15 w 18"/>
                <a:gd name="T13" fmla="*/ 0 h 110"/>
                <a:gd name="T14" fmla="*/ 18 w 18"/>
                <a:gd name="T15" fmla="*/ 3 h 110"/>
                <a:gd name="T16" fmla="*/ 18 w 18"/>
                <a:gd name="T17" fmla="*/ 107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10">
                  <a:moveTo>
                    <a:pt x="18" y="107"/>
                  </a:moveTo>
                  <a:cubicBezTo>
                    <a:pt x="18" y="108"/>
                    <a:pt x="17" y="110"/>
                    <a:pt x="15" y="110"/>
                  </a:cubicBezTo>
                  <a:cubicBezTo>
                    <a:pt x="3" y="110"/>
                    <a:pt x="3" y="110"/>
                    <a:pt x="3" y="110"/>
                  </a:cubicBezTo>
                  <a:cubicBezTo>
                    <a:pt x="2" y="110"/>
                    <a:pt x="0" y="108"/>
                    <a:pt x="0" y="107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0"/>
                    <a:pt x="18" y="1"/>
                    <a:pt x="18" y="3"/>
                  </a:cubicBezTo>
                  <a:lnTo>
                    <a:pt x="18" y="107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2" name="Freeform 324"/>
            <p:cNvSpPr/>
            <p:nvPr/>
          </p:nvSpPr>
          <p:spPr bwMode="auto">
            <a:xfrm>
              <a:off x="6529630" y="324699"/>
              <a:ext cx="15300" cy="72493"/>
            </a:xfrm>
            <a:custGeom>
              <a:avLst/>
              <a:gdLst>
                <a:gd name="T0" fmla="*/ 18 w 18"/>
                <a:gd name="T1" fmla="*/ 81 h 84"/>
                <a:gd name="T2" fmla="*/ 15 w 18"/>
                <a:gd name="T3" fmla="*/ 84 h 84"/>
                <a:gd name="T4" fmla="*/ 3 w 18"/>
                <a:gd name="T5" fmla="*/ 84 h 84"/>
                <a:gd name="T6" fmla="*/ 0 w 18"/>
                <a:gd name="T7" fmla="*/ 81 h 84"/>
                <a:gd name="T8" fmla="*/ 0 w 18"/>
                <a:gd name="T9" fmla="*/ 2 h 84"/>
                <a:gd name="T10" fmla="*/ 3 w 18"/>
                <a:gd name="T11" fmla="*/ 0 h 84"/>
                <a:gd name="T12" fmla="*/ 15 w 18"/>
                <a:gd name="T13" fmla="*/ 0 h 84"/>
                <a:gd name="T14" fmla="*/ 18 w 18"/>
                <a:gd name="T15" fmla="*/ 2 h 84"/>
                <a:gd name="T16" fmla="*/ 18 w 18"/>
                <a:gd name="T17" fmla="*/ 8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4">
                  <a:moveTo>
                    <a:pt x="18" y="81"/>
                  </a:moveTo>
                  <a:cubicBezTo>
                    <a:pt x="18" y="82"/>
                    <a:pt x="17" y="84"/>
                    <a:pt x="15" y="84"/>
                  </a:cubicBezTo>
                  <a:cubicBezTo>
                    <a:pt x="3" y="84"/>
                    <a:pt x="3" y="84"/>
                    <a:pt x="3" y="84"/>
                  </a:cubicBezTo>
                  <a:cubicBezTo>
                    <a:pt x="1" y="84"/>
                    <a:pt x="0" y="82"/>
                    <a:pt x="0" y="8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0"/>
                    <a:pt x="18" y="1"/>
                    <a:pt x="18" y="2"/>
                  </a:cubicBezTo>
                  <a:lnTo>
                    <a:pt x="18" y="8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3" name="Freeform 325"/>
            <p:cNvSpPr/>
            <p:nvPr/>
          </p:nvSpPr>
          <p:spPr bwMode="auto">
            <a:xfrm>
              <a:off x="6551851" y="339270"/>
              <a:ext cx="15664" cy="57921"/>
            </a:xfrm>
            <a:custGeom>
              <a:avLst/>
              <a:gdLst>
                <a:gd name="T0" fmla="*/ 18 w 18"/>
                <a:gd name="T1" fmla="*/ 64 h 67"/>
                <a:gd name="T2" fmla="*/ 15 w 18"/>
                <a:gd name="T3" fmla="*/ 67 h 67"/>
                <a:gd name="T4" fmla="*/ 3 w 18"/>
                <a:gd name="T5" fmla="*/ 67 h 67"/>
                <a:gd name="T6" fmla="*/ 0 w 18"/>
                <a:gd name="T7" fmla="*/ 64 h 67"/>
                <a:gd name="T8" fmla="*/ 0 w 18"/>
                <a:gd name="T9" fmla="*/ 2 h 67"/>
                <a:gd name="T10" fmla="*/ 3 w 18"/>
                <a:gd name="T11" fmla="*/ 0 h 67"/>
                <a:gd name="T12" fmla="*/ 15 w 18"/>
                <a:gd name="T13" fmla="*/ 0 h 67"/>
                <a:gd name="T14" fmla="*/ 18 w 18"/>
                <a:gd name="T15" fmla="*/ 2 h 67"/>
                <a:gd name="T16" fmla="*/ 18 w 18"/>
                <a:gd name="T17" fmla="*/ 64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67">
                  <a:moveTo>
                    <a:pt x="18" y="64"/>
                  </a:moveTo>
                  <a:cubicBezTo>
                    <a:pt x="18" y="65"/>
                    <a:pt x="16" y="67"/>
                    <a:pt x="15" y="67"/>
                  </a:cubicBezTo>
                  <a:cubicBezTo>
                    <a:pt x="3" y="67"/>
                    <a:pt x="3" y="67"/>
                    <a:pt x="3" y="67"/>
                  </a:cubicBezTo>
                  <a:cubicBezTo>
                    <a:pt x="1" y="67"/>
                    <a:pt x="0" y="65"/>
                    <a:pt x="0" y="6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8" y="1"/>
                    <a:pt x="18" y="2"/>
                  </a:cubicBezTo>
                  <a:lnTo>
                    <a:pt x="18" y="64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4" name="Freeform 326"/>
            <p:cNvSpPr/>
            <p:nvPr/>
          </p:nvSpPr>
          <p:spPr bwMode="auto">
            <a:xfrm>
              <a:off x="6574437" y="322149"/>
              <a:ext cx="15300" cy="75043"/>
            </a:xfrm>
            <a:custGeom>
              <a:avLst/>
              <a:gdLst>
                <a:gd name="T0" fmla="*/ 18 w 18"/>
                <a:gd name="T1" fmla="*/ 84 h 87"/>
                <a:gd name="T2" fmla="*/ 15 w 18"/>
                <a:gd name="T3" fmla="*/ 87 h 87"/>
                <a:gd name="T4" fmla="*/ 3 w 18"/>
                <a:gd name="T5" fmla="*/ 87 h 87"/>
                <a:gd name="T6" fmla="*/ 0 w 18"/>
                <a:gd name="T7" fmla="*/ 84 h 87"/>
                <a:gd name="T8" fmla="*/ 0 w 18"/>
                <a:gd name="T9" fmla="*/ 2 h 87"/>
                <a:gd name="T10" fmla="*/ 3 w 18"/>
                <a:gd name="T11" fmla="*/ 0 h 87"/>
                <a:gd name="T12" fmla="*/ 15 w 18"/>
                <a:gd name="T13" fmla="*/ 0 h 87"/>
                <a:gd name="T14" fmla="*/ 18 w 18"/>
                <a:gd name="T15" fmla="*/ 2 h 87"/>
                <a:gd name="T16" fmla="*/ 18 w 18"/>
                <a:gd name="T17" fmla="*/ 8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7">
                  <a:moveTo>
                    <a:pt x="18" y="84"/>
                  </a:moveTo>
                  <a:cubicBezTo>
                    <a:pt x="18" y="85"/>
                    <a:pt x="16" y="87"/>
                    <a:pt x="15" y="87"/>
                  </a:cubicBezTo>
                  <a:cubicBezTo>
                    <a:pt x="3" y="87"/>
                    <a:pt x="3" y="87"/>
                    <a:pt x="3" y="87"/>
                  </a:cubicBezTo>
                  <a:cubicBezTo>
                    <a:pt x="1" y="87"/>
                    <a:pt x="0" y="85"/>
                    <a:pt x="0" y="84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8" y="1"/>
                    <a:pt x="18" y="2"/>
                  </a:cubicBezTo>
                  <a:lnTo>
                    <a:pt x="18" y="84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5" name="Freeform 327"/>
            <p:cNvSpPr/>
            <p:nvPr/>
          </p:nvSpPr>
          <p:spPr bwMode="auto">
            <a:xfrm>
              <a:off x="6596658" y="309399"/>
              <a:ext cx="14571" cy="87793"/>
            </a:xfrm>
            <a:custGeom>
              <a:avLst/>
              <a:gdLst>
                <a:gd name="T0" fmla="*/ 17 w 17"/>
                <a:gd name="T1" fmla="*/ 99 h 102"/>
                <a:gd name="T2" fmla="*/ 15 w 17"/>
                <a:gd name="T3" fmla="*/ 102 h 102"/>
                <a:gd name="T4" fmla="*/ 2 w 17"/>
                <a:gd name="T5" fmla="*/ 102 h 102"/>
                <a:gd name="T6" fmla="*/ 0 w 17"/>
                <a:gd name="T7" fmla="*/ 99 h 102"/>
                <a:gd name="T8" fmla="*/ 0 w 17"/>
                <a:gd name="T9" fmla="*/ 3 h 102"/>
                <a:gd name="T10" fmla="*/ 2 w 17"/>
                <a:gd name="T11" fmla="*/ 0 h 102"/>
                <a:gd name="T12" fmla="*/ 15 w 17"/>
                <a:gd name="T13" fmla="*/ 0 h 102"/>
                <a:gd name="T14" fmla="*/ 17 w 17"/>
                <a:gd name="T15" fmla="*/ 3 h 102"/>
                <a:gd name="T16" fmla="*/ 17 w 17"/>
                <a:gd name="T17" fmla="*/ 99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102">
                  <a:moveTo>
                    <a:pt x="17" y="99"/>
                  </a:moveTo>
                  <a:cubicBezTo>
                    <a:pt x="17" y="100"/>
                    <a:pt x="16" y="102"/>
                    <a:pt x="15" y="102"/>
                  </a:cubicBezTo>
                  <a:cubicBezTo>
                    <a:pt x="2" y="102"/>
                    <a:pt x="2" y="102"/>
                    <a:pt x="2" y="102"/>
                  </a:cubicBezTo>
                  <a:cubicBezTo>
                    <a:pt x="1" y="102"/>
                    <a:pt x="0" y="100"/>
                    <a:pt x="0" y="99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6" y="0"/>
                    <a:pt x="17" y="1"/>
                    <a:pt x="17" y="3"/>
                  </a:cubicBezTo>
                  <a:lnTo>
                    <a:pt x="17" y="99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6" name="Freeform 328"/>
            <p:cNvSpPr/>
            <p:nvPr/>
          </p:nvSpPr>
          <p:spPr bwMode="auto">
            <a:xfrm>
              <a:off x="6196309" y="291913"/>
              <a:ext cx="102364" cy="41528"/>
            </a:xfrm>
            <a:custGeom>
              <a:avLst/>
              <a:gdLst>
                <a:gd name="T0" fmla="*/ 115 w 119"/>
                <a:gd name="T1" fmla="*/ 21 h 48"/>
                <a:gd name="T2" fmla="*/ 111 w 119"/>
                <a:gd name="T3" fmla="*/ 17 h 48"/>
                <a:gd name="T4" fmla="*/ 111 w 119"/>
                <a:gd name="T5" fmla="*/ 14 h 48"/>
                <a:gd name="T6" fmla="*/ 82 w 119"/>
                <a:gd name="T7" fmla="*/ 46 h 48"/>
                <a:gd name="T8" fmla="*/ 79 w 119"/>
                <a:gd name="T9" fmla="*/ 48 h 48"/>
                <a:gd name="T10" fmla="*/ 76 w 119"/>
                <a:gd name="T11" fmla="*/ 46 h 48"/>
                <a:gd name="T12" fmla="*/ 42 w 119"/>
                <a:gd name="T13" fmla="*/ 12 h 48"/>
                <a:gd name="T14" fmla="*/ 7 w 119"/>
                <a:gd name="T15" fmla="*/ 44 h 48"/>
                <a:gd name="T16" fmla="*/ 2 w 119"/>
                <a:gd name="T17" fmla="*/ 43 h 48"/>
                <a:gd name="T18" fmla="*/ 2 w 119"/>
                <a:gd name="T19" fmla="*/ 38 h 48"/>
                <a:gd name="T20" fmla="*/ 39 w 119"/>
                <a:gd name="T21" fmla="*/ 4 h 48"/>
                <a:gd name="T22" fmla="*/ 44 w 119"/>
                <a:gd name="T23" fmla="*/ 4 h 48"/>
                <a:gd name="T24" fmla="*/ 79 w 119"/>
                <a:gd name="T25" fmla="*/ 38 h 48"/>
                <a:gd name="T26" fmla="*/ 105 w 119"/>
                <a:gd name="T27" fmla="*/ 8 h 48"/>
                <a:gd name="T28" fmla="*/ 102 w 119"/>
                <a:gd name="T29" fmla="*/ 9 h 48"/>
                <a:gd name="T30" fmla="*/ 98 w 119"/>
                <a:gd name="T31" fmla="*/ 5 h 48"/>
                <a:gd name="T32" fmla="*/ 102 w 119"/>
                <a:gd name="T33" fmla="*/ 1 h 48"/>
                <a:gd name="T34" fmla="*/ 115 w 119"/>
                <a:gd name="T35" fmla="*/ 0 h 48"/>
                <a:gd name="T36" fmla="*/ 115 w 119"/>
                <a:gd name="T37" fmla="*/ 0 h 48"/>
                <a:gd name="T38" fmla="*/ 118 w 119"/>
                <a:gd name="T39" fmla="*/ 1 h 48"/>
                <a:gd name="T40" fmla="*/ 119 w 119"/>
                <a:gd name="T41" fmla="*/ 4 h 48"/>
                <a:gd name="T42" fmla="*/ 119 w 119"/>
                <a:gd name="T43" fmla="*/ 17 h 48"/>
                <a:gd name="T44" fmla="*/ 115 w 119"/>
                <a:gd name="T45" fmla="*/ 21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19" h="48">
                  <a:moveTo>
                    <a:pt x="115" y="21"/>
                  </a:moveTo>
                  <a:cubicBezTo>
                    <a:pt x="113" y="21"/>
                    <a:pt x="111" y="19"/>
                    <a:pt x="111" y="17"/>
                  </a:cubicBezTo>
                  <a:cubicBezTo>
                    <a:pt x="111" y="14"/>
                    <a:pt x="111" y="14"/>
                    <a:pt x="111" y="14"/>
                  </a:cubicBezTo>
                  <a:cubicBezTo>
                    <a:pt x="82" y="46"/>
                    <a:pt x="82" y="46"/>
                    <a:pt x="82" y="46"/>
                  </a:cubicBezTo>
                  <a:cubicBezTo>
                    <a:pt x="81" y="47"/>
                    <a:pt x="80" y="47"/>
                    <a:pt x="79" y="48"/>
                  </a:cubicBezTo>
                  <a:cubicBezTo>
                    <a:pt x="78" y="48"/>
                    <a:pt x="77" y="47"/>
                    <a:pt x="76" y="46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6" y="45"/>
                    <a:pt x="3" y="45"/>
                    <a:pt x="2" y="43"/>
                  </a:cubicBezTo>
                  <a:cubicBezTo>
                    <a:pt x="0" y="42"/>
                    <a:pt x="1" y="39"/>
                    <a:pt x="2" y="38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41" y="3"/>
                    <a:pt x="43" y="3"/>
                    <a:pt x="44" y="4"/>
                  </a:cubicBezTo>
                  <a:cubicBezTo>
                    <a:pt x="79" y="38"/>
                    <a:pt x="79" y="38"/>
                    <a:pt x="79" y="38"/>
                  </a:cubicBezTo>
                  <a:cubicBezTo>
                    <a:pt x="105" y="8"/>
                    <a:pt x="105" y="8"/>
                    <a:pt x="105" y="8"/>
                  </a:cubicBezTo>
                  <a:cubicBezTo>
                    <a:pt x="102" y="9"/>
                    <a:pt x="102" y="9"/>
                    <a:pt x="102" y="9"/>
                  </a:cubicBezTo>
                  <a:cubicBezTo>
                    <a:pt x="100" y="9"/>
                    <a:pt x="98" y="7"/>
                    <a:pt x="98" y="5"/>
                  </a:cubicBezTo>
                  <a:cubicBezTo>
                    <a:pt x="98" y="3"/>
                    <a:pt x="99" y="1"/>
                    <a:pt x="102" y="1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6" y="0"/>
                    <a:pt x="117" y="0"/>
                    <a:pt x="118" y="1"/>
                  </a:cubicBezTo>
                  <a:cubicBezTo>
                    <a:pt x="118" y="1"/>
                    <a:pt x="119" y="3"/>
                    <a:pt x="119" y="4"/>
                  </a:cubicBezTo>
                  <a:cubicBezTo>
                    <a:pt x="119" y="17"/>
                    <a:pt x="119" y="17"/>
                    <a:pt x="119" y="17"/>
                  </a:cubicBezTo>
                  <a:cubicBezTo>
                    <a:pt x="119" y="19"/>
                    <a:pt x="117" y="21"/>
                    <a:pt x="115" y="2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7" name="Freeform 329"/>
            <p:cNvSpPr/>
            <p:nvPr/>
          </p:nvSpPr>
          <p:spPr bwMode="auto">
            <a:xfrm>
              <a:off x="6198131" y="348742"/>
              <a:ext cx="10200" cy="44078"/>
            </a:xfrm>
            <a:custGeom>
              <a:avLst/>
              <a:gdLst>
                <a:gd name="T0" fmla="*/ 12 w 12"/>
                <a:gd name="T1" fmla="*/ 49 h 51"/>
                <a:gd name="T2" fmla="*/ 10 w 12"/>
                <a:gd name="T3" fmla="*/ 51 h 51"/>
                <a:gd name="T4" fmla="*/ 2 w 12"/>
                <a:gd name="T5" fmla="*/ 51 h 51"/>
                <a:gd name="T6" fmla="*/ 0 w 12"/>
                <a:gd name="T7" fmla="*/ 49 h 51"/>
                <a:gd name="T8" fmla="*/ 0 w 12"/>
                <a:gd name="T9" fmla="*/ 2 h 51"/>
                <a:gd name="T10" fmla="*/ 2 w 12"/>
                <a:gd name="T11" fmla="*/ 0 h 51"/>
                <a:gd name="T12" fmla="*/ 10 w 12"/>
                <a:gd name="T13" fmla="*/ 0 h 51"/>
                <a:gd name="T14" fmla="*/ 12 w 12"/>
                <a:gd name="T15" fmla="*/ 2 h 51"/>
                <a:gd name="T16" fmla="*/ 12 w 12"/>
                <a:gd name="T17" fmla="*/ 4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1">
                  <a:moveTo>
                    <a:pt x="12" y="49"/>
                  </a:moveTo>
                  <a:cubicBezTo>
                    <a:pt x="12" y="50"/>
                    <a:pt x="11" y="51"/>
                    <a:pt x="10" y="5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0" y="51"/>
                    <a:pt x="0" y="50"/>
                    <a:pt x="0" y="4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1"/>
                    <a:pt x="12" y="2"/>
                  </a:cubicBezTo>
                  <a:lnTo>
                    <a:pt x="12" y="49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8" name="Freeform 330"/>
            <p:cNvSpPr/>
            <p:nvPr/>
          </p:nvSpPr>
          <p:spPr bwMode="auto">
            <a:xfrm>
              <a:off x="6213431" y="337813"/>
              <a:ext cx="10564" cy="55007"/>
            </a:xfrm>
            <a:custGeom>
              <a:avLst/>
              <a:gdLst>
                <a:gd name="T0" fmla="*/ 12 w 12"/>
                <a:gd name="T1" fmla="*/ 62 h 64"/>
                <a:gd name="T2" fmla="*/ 10 w 12"/>
                <a:gd name="T3" fmla="*/ 64 h 64"/>
                <a:gd name="T4" fmla="*/ 2 w 12"/>
                <a:gd name="T5" fmla="*/ 64 h 64"/>
                <a:gd name="T6" fmla="*/ 0 w 12"/>
                <a:gd name="T7" fmla="*/ 62 h 64"/>
                <a:gd name="T8" fmla="*/ 0 w 12"/>
                <a:gd name="T9" fmla="*/ 2 h 64"/>
                <a:gd name="T10" fmla="*/ 2 w 12"/>
                <a:gd name="T11" fmla="*/ 0 h 64"/>
                <a:gd name="T12" fmla="*/ 10 w 12"/>
                <a:gd name="T13" fmla="*/ 0 h 64"/>
                <a:gd name="T14" fmla="*/ 12 w 12"/>
                <a:gd name="T15" fmla="*/ 2 h 64"/>
                <a:gd name="T16" fmla="*/ 12 w 12"/>
                <a:gd name="T17" fmla="*/ 6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4">
                  <a:moveTo>
                    <a:pt x="12" y="62"/>
                  </a:moveTo>
                  <a:cubicBezTo>
                    <a:pt x="12" y="63"/>
                    <a:pt x="11" y="64"/>
                    <a:pt x="10" y="64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1" y="64"/>
                    <a:pt x="0" y="63"/>
                    <a:pt x="0" y="6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1"/>
                    <a:pt x="12" y="2"/>
                  </a:cubicBezTo>
                  <a:lnTo>
                    <a:pt x="12" y="6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9" name="Freeform 331"/>
            <p:cNvSpPr/>
            <p:nvPr/>
          </p:nvSpPr>
          <p:spPr bwMode="auto">
            <a:xfrm>
              <a:off x="6229095" y="322877"/>
              <a:ext cx="10929" cy="69943"/>
            </a:xfrm>
            <a:custGeom>
              <a:avLst/>
              <a:gdLst>
                <a:gd name="T0" fmla="*/ 13 w 13"/>
                <a:gd name="T1" fmla="*/ 79 h 81"/>
                <a:gd name="T2" fmla="*/ 11 w 13"/>
                <a:gd name="T3" fmla="*/ 81 h 81"/>
                <a:gd name="T4" fmla="*/ 2 w 13"/>
                <a:gd name="T5" fmla="*/ 81 h 81"/>
                <a:gd name="T6" fmla="*/ 0 w 13"/>
                <a:gd name="T7" fmla="*/ 79 h 81"/>
                <a:gd name="T8" fmla="*/ 0 w 13"/>
                <a:gd name="T9" fmla="*/ 2 h 81"/>
                <a:gd name="T10" fmla="*/ 2 w 13"/>
                <a:gd name="T11" fmla="*/ 0 h 81"/>
                <a:gd name="T12" fmla="*/ 11 w 13"/>
                <a:gd name="T13" fmla="*/ 0 h 81"/>
                <a:gd name="T14" fmla="*/ 13 w 13"/>
                <a:gd name="T15" fmla="*/ 2 h 81"/>
                <a:gd name="T16" fmla="*/ 13 w 13"/>
                <a:gd name="T17" fmla="*/ 7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81">
                  <a:moveTo>
                    <a:pt x="13" y="79"/>
                  </a:moveTo>
                  <a:cubicBezTo>
                    <a:pt x="13" y="80"/>
                    <a:pt x="12" y="81"/>
                    <a:pt x="11" y="81"/>
                  </a:cubicBezTo>
                  <a:cubicBezTo>
                    <a:pt x="2" y="81"/>
                    <a:pt x="2" y="81"/>
                    <a:pt x="2" y="81"/>
                  </a:cubicBezTo>
                  <a:cubicBezTo>
                    <a:pt x="1" y="81"/>
                    <a:pt x="0" y="80"/>
                    <a:pt x="0" y="7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1"/>
                    <a:pt x="13" y="2"/>
                  </a:cubicBezTo>
                  <a:lnTo>
                    <a:pt x="13" y="79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0" name="Freeform 332"/>
            <p:cNvSpPr/>
            <p:nvPr/>
          </p:nvSpPr>
          <p:spPr bwMode="auto">
            <a:xfrm>
              <a:off x="6244395" y="338542"/>
              <a:ext cx="11293" cy="54278"/>
            </a:xfrm>
            <a:custGeom>
              <a:avLst/>
              <a:gdLst>
                <a:gd name="T0" fmla="*/ 13 w 13"/>
                <a:gd name="T1" fmla="*/ 61 h 63"/>
                <a:gd name="T2" fmla="*/ 11 w 13"/>
                <a:gd name="T3" fmla="*/ 63 h 63"/>
                <a:gd name="T4" fmla="*/ 2 w 13"/>
                <a:gd name="T5" fmla="*/ 63 h 63"/>
                <a:gd name="T6" fmla="*/ 0 w 13"/>
                <a:gd name="T7" fmla="*/ 61 h 63"/>
                <a:gd name="T8" fmla="*/ 0 w 13"/>
                <a:gd name="T9" fmla="*/ 2 h 63"/>
                <a:gd name="T10" fmla="*/ 2 w 13"/>
                <a:gd name="T11" fmla="*/ 0 h 63"/>
                <a:gd name="T12" fmla="*/ 11 w 13"/>
                <a:gd name="T13" fmla="*/ 0 h 63"/>
                <a:gd name="T14" fmla="*/ 13 w 13"/>
                <a:gd name="T15" fmla="*/ 2 h 63"/>
                <a:gd name="T16" fmla="*/ 13 w 13"/>
                <a:gd name="T17" fmla="*/ 6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63">
                  <a:moveTo>
                    <a:pt x="13" y="61"/>
                  </a:moveTo>
                  <a:cubicBezTo>
                    <a:pt x="13" y="62"/>
                    <a:pt x="12" y="63"/>
                    <a:pt x="11" y="63"/>
                  </a:cubicBezTo>
                  <a:cubicBezTo>
                    <a:pt x="2" y="63"/>
                    <a:pt x="2" y="63"/>
                    <a:pt x="2" y="63"/>
                  </a:cubicBezTo>
                  <a:cubicBezTo>
                    <a:pt x="1" y="63"/>
                    <a:pt x="0" y="62"/>
                    <a:pt x="0" y="6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1"/>
                    <a:pt x="13" y="2"/>
                  </a:cubicBezTo>
                  <a:lnTo>
                    <a:pt x="13" y="6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1" name="Freeform 333"/>
            <p:cNvSpPr/>
            <p:nvPr/>
          </p:nvSpPr>
          <p:spPr bwMode="auto">
            <a:xfrm>
              <a:off x="6260788" y="348742"/>
              <a:ext cx="10564" cy="44078"/>
            </a:xfrm>
            <a:custGeom>
              <a:avLst/>
              <a:gdLst>
                <a:gd name="T0" fmla="*/ 12 w 12"/>
                <a:gd name="T1" fmla="*/ 49 h 51"/>
                <a:gd name="T2" fmla="*/ 10 w 12"/>
                <a:gd name="T3" fmla="*/ 51 h 51"/>
                <a:gd name="T4" fmla="*/ 2 w 12"/>
                <a:gd name="T5" fmla="*/ 51 h 51"/>
                <a:gd name="T6" fmla="*/ 0 w 12"/>
                <a:gd name="T7" fmla="*/ 49 h 51"/>
                <a:gd name="T8" fmla="*/ 0 w 12"/>
                <a:gd name="T9" fmla="*/ 2 h 51"/>
                <a:gd name="T10" fmla="*/ 2 w 12"/>
                <a:gd name="T11" fmla="*/ 0 h 51"/>
                <a:gd name="T12" fmla="*/ 10 w 12"/>
                <a:gd name="T13" fmla="*/ 0 h 51"/>
                <a:gd name="T14" fmla="*/ 12 w 12"/>
                <a:gd name="T15" fmla="*/ 2 h 51"/>
                <a:gd name="T16" fmla="*/ 12 w 12"/>
                <a:gd name="T17" fmla="*/ 4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51">
                  <a:moveTo>
                    <a:pt x="12" y="49"/>
                  </a:moveTo>
                  <a:cubicBezTo>
                    <a:pt x="12" y="50"/>
                    <a:pt x="11" y="51"/>
                    <a:pt x="10" y="51"/>
                  </a:cubicBezTo>
                  <a:cubicBezTo>
                    <a:pt x="2" y="51"/>
                    <a:pt x="2" y="51"/>
                    <a:pt x="2" y="51"/>
                  </a:cubicBezTo>
                  <a:cubicBezTo>
                    <a:pt x="1" y="51"/>
                    <a:pt x="0" y="50"/>
                    <a:pt x="0" y="49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1"/>
                    <a:pt x="12" y="2"/>
                  </a:cubicBezTo>
                  <a:lnTo>
                    <a:pt x="12" y="49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2" name="Freeform 334"/>
            <p:cNvSpPr/>
            <p:nvPr/>
          </p:nvSpPr>
          <p:spPr bwMode="auto">
            <a:xfrm>
              <a:off x="6276452" y="336720"/>
              <a:ext cx="10200" cy="56100"/>
            </a:xfrm>
            <a:custGeom>
              <a:avLst/>
              <a:gdLst>
                <a:gd name="T0" fmla="*/ 12 w 12"/>
                <a:gd name="T1" fmla="*/ 63 h 65"/>
                <a:gd name="T2" fmla="*/ 10 w 12"/>
                <a:gd name="T3" fmla="*/ 65 h 65"/>
                <a:gd name="T4" fmla="*/ 2 w 12"/>
                <a:gd name="T5" fmla="*/ 65 h 65"/>
                <a:gd name="T6" fmla="*/ 0 w 12"/>
                <a:gd name="T7" fmla="*/ 63 h 65"/>
                <a:gd name="T8" fmla="*/ 0 w 12"/>
                <a:gd name="T9" fmla="*/ 2 h 65"/>
                <a:gd name="T10" fmla="*/ 2 w 12"/>
                <a:gd name="T11" fmla="*/ 0 h 65"/>
                <a:gd name="T12" fmla="*/ 10 w 12"/>
                <a:gd name="T13" fmla="*/ 0 h 65"/>
                <a:gd name="T14" fmla="*/ 12 w 12"/>
                <a:gd name="T15" fmla="*/ 2 h 65"/>
                <a:gd name="T16" fmla="*/ 12 w 12"/>
                <a:gd name="T17" fmla="*/ 6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65">
                  <a:moveTo>
                    <a:pt x="12" y="63"/>
                  </a:moveTo>
                  <a:cubicBezTo>
                    <a:pt x="12" y="64"/>
                    <a:pt x="12" y="65"/>
                    <a:pt x="10" y="65"/>
                  </a:cubicBezTo>
                  <a:cubicBezTo>
                    <a:pt x="2" y="65"/>
                    <a:pt x="2" y="65"/>
                    <a:pt x="2" y="65"/>
                  </a:cubicBezTo>
                  <a:cubicBezTo>
                    <a:pt x="1" y="65"/>
                    <a:pt x="0" y="64"/>
                    <a:pt x="0" y="6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2" y="0"/>
                    <a:pt x="12" y="1"/>
                    <a:pt x="12" y="2"/>
                  </a:cubicBezTo>
                  <a:lnTo>
                    <a:pt x="12" y="63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3" name="Freeform 335"/>
            <p:cNvSpPr/>
            <p:nvPr/>
          </p:nvSpPr>
          <p:spPr bwMode="auto">
            <a:xfrm>
              <a:off x="6291752" y="328342"/>
              <a:ext cx="11293" cy="64478"/>
            </a:xfrm>
            <a:custGeom>
              <a:avLst/>
              <a:gdLst>
                <a:gd name="T0" fmla="*/ 13 w 13"/>
                <a:gd name="T1" fmla="*/ 73 h 75"/>
                <a:gd name="T2" fmla="*/ 11 w 13"/>
                <a:gd name="T3" fmla="*/ 75 h 75"/>
                <a:gd name="T4" fmla="*/ 2 w 13"/>
                <a:gd name="T5" fmla="*/ 75 h 75"/>
                <a:gd name="T6" fmla="*/ 0 w 13"/>
                <a:gd name="T7" fmla="*/ 73 h 75"/>
                <a:gd name="T8" fmla="*/ 0 w 13"/>
                <a:gd name="T9" fmla="*/ 2 h 75"/>
                <a:gd name="T10" fmla="*/ 2 w 13"/>
                <a:gd name="T11" fmla="*/ 0 h 75"/>
                <a:gd name="T12" fmla="*/ 11 w 13"/>
                <a:gd name="T13" fmla="*/ 0 h 75"/>
                <a:gd name="T14" fmla="*/ 13 w 13"/>
                <a:gd name="T15" fmla="*/ 2 h 75"/>
                <a:gd name="T16" fmla="*/ 13 w 13"/>
                <a:gd name="T17" fmla="*/ 7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" h="75">
                  <a:moveTo>
                    <a:pt x="13" y="73"/>
                  </a:moveTo>
                  <a:cubicBezTo>
                    <a:pt x="13" y="74"/>
                    <a:pt x="12" y="75"/>
                    <a:pt x="11" y="75"/>
                  </a:cubicBezTo>
                  <a:cubicBezTo>
                    <a:pt x="2" y="75"/>
                    <a:pt x="2" y="75"/>
                    <a:pt x="2" y="75"/>
                  </a:cubicBezTo>
                  <a:cubicBezTo>
                    <a:pt x="1" y="75"/>
                    <a:pt x="0" y="74"/>
                    <a:pt x="0" y="7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3" y="1"/>
                    <a:pt x="13" y="2"/>
                  </a:cubicBezTo>
                  <a:lnTo>
                    <a:pt x="13" y="73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4" name="Freeform 336"/>
            <p:cNvSpPr/>
            <p:nvPr/>
          </p:nvSpPr>
          <p:spPr bwMode="auto">
            <a:xfrm>
              <a:off x="6168624" y="269692"/>
              <a:ext cx="155914" cy="131507"/>
            </a:xfrm>
            <a:custGeom>
              <a:avLst/>
              <a:gdLst>
                <a:gd name="T0" fmla="*/ 12 w 181"/>
                <a:gd name="T1" fmla="*/ 141 h 153"/>
                <a:gd name="T2" fmla="*/ 12 w 181"/>
                <a:gd name="T3" fmla="*/ 6 h 153"/>
                <a:gd name="T4" fmla="*/ 6 w 181"/>
                <a:gd name="T5" fmla="*/ 0 h 153"/>
                <a:gd name="T6" fmla="*/ 0 w 181"/>
                <a:gd name="T7" fmla="*/ 6 h 153"/>
                <a:gd name="T8" fmla="*/ 0 w 181"/>
                <a:gd name="T9" fmla="*/ 147 h 153"/>
                <a:gd name="T10" fmla="*/ 6 w 181"/>
                <a:gd name="T11" fmla="*/ 153 h 153"/>
                <a:gd name="T12" fmla="*/ 175 w 181"/>
                <a:gd name="T13" fmla="*/ 153 h 153"/>
                <a:gd name="T14" fmla="*/ 181 w 181"/>
                <a:gd name="T15" fmla="*/ 147 h 153"/>
                <a:gd name="T16" fmla="*/ 175 w 181"/>
                <a:gd name="T17" fmla="*/ 141 h 153"/>
                <a:gd name="T18" fmla="*/ 12 w 181"/>
                <a:gd name="T19" fmla="*/ 141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1" h="153">
                  <a:moveTo>
                    <a:pt x="12" y="141"/>
                  </a:moveTo>
                  <a:cubicBezTo>
                    <a:pt x="12" y="6"/>
                    <a:pt x="12" y="6"/>
                    <a:pt x="12" y="6"/>
                  </a:cubicBezTo>
                  <a:cubicBezTo>
                    <a:pt x="12" y="3"/>
                    <a:pt x="10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50"/>
                    <a:pt x="3" y="153"/>
                    <a:pt x="6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9" y="153"/>
                    <a:pt x="181" y="150"/>
                    <a:pt x="181" y="147"/>
                  </a:cubicBezTo>
                  <a:cubicBezTo>
                    <a:pt x="181" y="144"/>
                    <a:pt x="179" y="141"/>
                    <a:pt x="175" y="141"/>
                  </a:cubicBezTo>
                  <a:lnTo>
                    <a:pt x="12" y="14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5" name="Freeform 337"/>
            <p:cNvSpPr/>
            <p:nvPr/>
          </p:nvSpPr>
          <p:spPr bwMode="auto">
            <a:xfrm>
              <a:off x="6760222" y="259492"/>
              <a:ext cx="148992" cy="59378"/>
            </a:xfrm>
            <a:custGeom>
              <a:avLst/>
              <a:gdLst>
                <a:gd name="T0" fmla="*/ 167 w 173"/>
                <a:gd name="T1" fmla="*/ 39 h 69"/>
                <a:gd name="T2" fmla="*/ 161 w 173"/>
                <a:gd name="T3" fmla="*/ 44 h 69"/>
                <a:gd name="T4" fmla="*/ 161 w 173"/>
                <a:gd name="T5" fmla="*/ 49 h 69"/>
                <a:gd name="T6" fmla="*/ 119 w 173"/>
                <a:gd name="T7" fmla="*/ 2 h 69"/>
                <a:gd name="T8" fmla="*/ 114 w 173"/>
                <a:gd name="T9" fmla="*/ 0 h 69"/>
                <a:gd name="T10" fmla="*/ 110 w 173"/>
                <a:gd name="T11" fmla="*/ 1 h 69"/>
                <a:gd name="T12" fmla="*/ 60 w 173"/>
                <a:gd name="T13" fmla="*/ 51 h 69"/>
                <a:gd name="T14" fmla="*/ 10 w 173"/>
                <a:gd name="T15" fmla="*/ 5 h 69"/>
                <a:gd name="T16" fmla="*/ 2 w 173"/>
                <a:gd name="T17" fmla="*/ 6 h 69"/>
                <a:gd name="T18" fmla="*/ 3 w 173"/>
                <a:gd name="T19" fmla="*/ 14 h 69"/>
                <a:gd name="T20" fmla="*/ 56 w 173"/>
                <a:gd name="T21" fmla="*/ 63 h 69"/>
                <a:gd name="T22" fmla="*/ 64 w 173"/>
                <a:gd name="T23" fmla="*/ 63 h 69"/>
                <a:gd name="T24" fmla="*/ 114 w 173"/>
                <a:gd name="T25" fmla="*/ 14 h 69"/>
                <a:gd name="T26" fmla="*/ 153 w 173"/>
                <a:gd name="T27" fmla="*/ 57 h 69"/>
                <a:gd name="T28" fmla="*/ 148 w 173"/>
                <a:gd name="T29" fmla="*/ 56 h 69"/>
                <a:gd name="T30" fmla="*/ 142 w 173"/>
                <a:gd name="T31" fmla="*/ 61 h 69"/>
                <a:gd name="T32" fmla="*/ 147 w 173"/>
                <a:gd name="T33" fmla="*/ 68 h 69"/>
                <a:gd name="T34" fmla="*/ 166 w 173"/>
                <a:gd name="T35" fmla="*/ 69 h 69"/>
                <a:gd name="T36" fmla="*/ 167 w 173"/>
                <a:gd name="T37" fmla="*/ 69 h 69"/>
                <a:gd name="T38" fmla="*/ 171 w 173"/>
                <a:gd name="T39" fmla="*/ 68 h 69"/>
                <a:gd name="T40" fmla="*/ 173 w 173"/>
                <a:gd name="T41" fmla="*/ 64 h 69"/>
                <a:gd name="T42" fmla="*/ 173 w 173"/>
                <a:gd name="T43" fmla="*/ 44 h 69"/>
                <a:gd name="T44" fmla="*/ 167 w 173"/>
                <a:gd name="T45" fmla="*/ 39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3" h="69">
                  <a:moveTo>
                    <a:pt x="167" y="39"/>
                  </a:moveTo>
                  <a:cubicBezTo>
                    <a:pt x="164" y="38"/>
                    <a:pt x="161" y="41"/>
                    <a:pt x="161" y="44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19" y="2"/>
                    <a:pt x="119" y="2"/>
                    <a:pt x="119" y="2"/>
                  </a:cubicBezTo>
                  <a:cubicBezTo>
                    <a:pt x="118" y="0"/>
                    <a:pt x="116" y="0"/>
                    <a:pt x="114" y="0"/>
                  </a:cubicBezTo>
                  <a:cubicBezTo>
                    <a:pt x="113" y="0"/>
                    <a:pt x="111" y="0"/>
                    <a:pt x="110" y="1"/>
                  </a:cubicBezTo>
                  <a:cubicBezTo>
                    <a:pt x="60" y="51"/>
                    <a:pt x="60" y="51"/>
                    <a:pt x="60" y="51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8" y="3"/>
                    <a:pt x="4" y="3"/>
                    <a:pt x="2" y="6"/>
                  </a:cubicBezTo>
                  <a:cubicBezTo>
                    <a:pt x="0" y="8"/>
                    <a:pt x="0" y="12"/>
                    <a:pt x="3" y="14"/>
                  </a:cubicBezTo>
                  <a:cubicBezTo>
                    <a:pt x="56" y="63"/>
                    <a:pt x="56" y="63"/>
                    <a:pt x="56" y="63"/>
                  </a:cubicBezTo>
                  <a:cubicBezTo>
                    <a:pt x="59" y="65"/>
                    <a:pt x="62" y="65"/>
                    <a:pt x="64" y="63"/>
                  </a:cubicBezTo>
                  <a:cubicBezTo>
                    <a:pt x="114" y="14"/>
                    <a:pt x="114" y="14"/>
                    <a:pt x="114" y="14"/>
                  </a:cubicBezTo>
                  <a:cubicBezTo>
                    <a:pt x="153" y="57"/>
                    <a:pt x="153" y="57"/>
                    <a:pt x="153" y="57"/>
                  </a:cubicBezTo>
                  <a:cubicBezTo>
                    <a:pt x="148" y="56"/>
                    <a:pt x="148" y="56"/>
                    <a:pt x="148" y="56"/>
                  </a:cubicBezTo>
                  <a:cubicBezTo>
                    <a:pt x="145" y="56"/>
                    <a:pt x="142" y="58"/>
                    <a:pt x="142" y="61"/>
                  </a:cubicBezTo>
                  <a:cubicBezTo>
                    <a:pt x="142" y="65"/>
                    <a:pt x="144" y="67"/>
                    <a:pt x="147" y="68"/>
                  </a:cubicBezTo>
                  <a:cubicBezTo>
                    <a:pt x="166" y="69"/>
                    <a:pt x="166" y="69"/>
                    <a:pt x="166" y="69"/>
                  </a:cubicBezTo>
                  <a:cubicBezTo>
                    <a:pt x="167" y="69"/>
                    <a:pt x="167" y="69"/>
                    <a:pt x="167" y="69"/>
                  </a:cubicBezTo>
                  <a:cubicBezTo>
                    <a:pt x="168" y="69"/>
                    <a:pt x="170" y="69"/>
                    <a:pt x="171" y="68"/>
                  </a:cubicBezTo>
                  <a:cubicBezTo>
                    <a:pt x="172" y="67"/>
                    <a:pt x="173" y="65"/>
                    <a:pt x="173" y="6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1"/>
                    <a:pt x="170" y="39"/>
                    <a:pt x="167" y="3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6" name="Freeform 338"/>
            <p:cNvSpPr/>
            <p:nvPr/>
          </p:nvSpPr>
          <p:spPr bwMode="auto">
            <a:xfrm>
              <a:off x="6806850" y="334170"/>
              <a:ext cx="15664" cy="61200"/>
            </a:xfrm>
            <a:custGeom>
              <a:avLst/>
              <a:gdLst>
                <a:gd name="T0" fmla="*/ 18 w 18"/>
                <a:gd name="T1" fmla="*/ 68 h 71"/>
                <a:gd name="T2" fmla="*/ 15 w 18"/>
                <a:gd name="T3" fmla="*/ 71 h 71"/>
                <a:gd name="T4" fmla="*/ 3 w 18"/>
                <a:gd name="T5" fmla="*/ 71 h 71"/>
                <a:gd name="T6" fmla="*/ 0 w 18"/>
                <a:gd name="T7" fmla="*/ 68 h 71"/>
                <a:gd name="T8" fmla="*/ 0 w 18"/>
                <a:gd name="T9" fmla="*/ 3 h 71"/>
                <a:gd name="T10" fmla="*/ 3 w 18"/>
                <a:gd name="T11" fmla="*/ 0 h 71"/>
                <a:gd name="T12" fmla="*/ 15 w 18"/>
                <a:gd name="T13" fmla="*/ 0 h 71"/>
                <a:gd name="T14" fmla="*/ 18 w 18"/>
                <a:gd name="T15" fmla="*/ 3 h 71"/>
                <a:gd name="T16" fmla="*/ 18 w 18"/>
                <a:gd name="T17" fmla="*/ 6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71">
                  <a:moveTo>
                    <a:pt x="18" y="68"/>
                  </a:moveTo>
                  <a:cubicBezTo>
                    <a:pt x="18" y="69"/>
                    <a:pt x="17" y="71"/>
                    <a:pt x="15" y="71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1" y="71"/>
                    <a:pt x="0" y="69"/>
                    <a:pt x="0" y="6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0"/>
                    <a:pt x="18" y="1"/>
                    <a:pt x="18" y="3"/>
                  </a:cubicBezTo>
                  <a:lnTo>
                    <a:pt x="18" y="68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7" name="Freeform 339"/>
            <p:cNvSpPr/>
            <p:nvPr/>
          </p:nvSpPr>
          <p:spPr bwMode="auto">
            <a:xfrm>
              <a:off x="6849836" y="299928"/>
              <a:ext cx="16393" cy="95443"/>
            </a:xfrm>
            <a:custGeom>
              <a:avLst/>
              <a:gdLst>
                <a:gd name="T0" fmla="*/ 19 w 19"/>
                <a:gd name="T1" fmla="*/ 108 h 111"/>
                <a:gd name="T2" fmla="*/ 16 w 19"/>
                <a:gd name="T3" fmla="*/ 111 h 111"/>
                <a:gd name="T4" fmla="*/ 3 w 19"/>
                <a:gd name="T5" fmla="*/ 111 h 111"/>
                <a:gd name="T6" fmla="*/ 0 w 19"/>
                <a:gd name="T7" fmla="*/ 108 h 111"/>
                <a:gd name="T8" fmla="*/ 0 w 19"/>
                <a:gd name="T9" fmla="*/ 3 h 111"/>
                <a:gd name="T10" fmla="*/ 3 w 19"/>
                <a:gd name="T11" fmla="*/ 0 h 111"/>
                <a:gd name="T12" fmla="*/ 16 w 19"/>
                <a:gd name="T13" fmla="*/ 0 h 111"/>
                <a:gd name="T14" fmla="*/ 19 w 19"/>
                <a:gd name="T15" fmla="*/ 3 h 111"/>
                <a:gd name="T16" fmla="*/ 19 w 19"/>
                <a:gd name="T17" fmla="*/ 108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11">
                  <a:moveTo>
                    <a:pt x="19" y="108"/>
                  </a:moveTo>
                  <a:cubicBezTo>
                    <a:pt x="19" y="109"/>
                    <a:pt x="17" y="111"/>
                    <a:pt x="16" y="111"/>
                  </a:cubicBezTo>
                  <a:cubicBezTo>
                    <a:pt x="3" y="111"/>
                    <a:pt x="3" y="111"/>
                    <a:pt x="3" y="111"/>
                  </a:cubicBezTo>
                  <a:cubicBezTo>
                    <a:pt x="2" y="111"/>
                    <a:pt x="0" y="109"/>
                    <a:pt x="0" y="10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9" y="2"/>
                    <a:pt x="19" y="3"/>
                  </a:cubicBezTo>
                  <a:lnTo>
                    <a:pt x="19" y="108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8" name="Freeform 340"/>
            <p:cNvSpPr/>
            <p:nvPr/>
          </p:nvSpPr>
          <p:spPr bwMode="auto">
            <a:xfrm>
              <a:off x="6762772" y="303935"/>
              <a:ext cx="16393" cy="91435"/>
            </a:xfrm>
            <a:custGeom>
              <a:avLst/>
              <a:gdLst>
                <a:gd name="T0" fmla="*/ 19 w 19"/>
                <a:gd name="T1" fmla="*/ 103 h 106"/>
                <a:gd name="T2" fmla="*/ 16 w 19"/>
                <a:gd name="T3" fmla="*/ 106 h 106"/>
                <a:gd name="T4" fmla="*/ 3 w 19"/>
                <a:gd name="T5" fmla="*/ 106 h 106"/>
                <a:gd name="T6" fmla="*/ 0 w 19"/>
                <a:gd name="T7" fmla="*/ 103 h 106"/>
                <a:gd name="T8" fmla="*/ 0 w 19"/>
                <a:gd name="T9" fmla="*/ 3 h 106"/>
                <a:gd name="T10" fmla="*/ 3 w 19"/>
                <a:gd name="T11" fmla="*/ 0 h 106"/>
                <a:gd name="T12" fmla="*/ 16 w 19"/>
                <a:gd name="T13" fmla="*/ 0 h 106"/>
                <a:gd name="T14" fmla="*/ 19 w 19"/>
                <a:gd name="T15" fmla="*/ 3 h 106"/>
                <a:gd name="T16" fmla="*/ 19 w 19"/>
                <a:gd name="T17" fmla="*/ 103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06">
                  <a:moveTo>
                    <a:pt x="19" y="103"/>
                  </a:moveTo>
                  <a:cubicBezTo>
                    <a:pt x="19" y="104"/>
                    <a:pt x="17" y="106"/>
                    <a:pt x="16" y="106"/>
                  </a:cubicBezTo>
                  <a:cubicBezTo>
                    <a:pt x="3" y="106"/>
                    <a:pt x="3" y="106"/>
                    <a:pt x="3" y="106"/>
                  </a:cubicBezTo>
                  <a:cubicBezTo>
                    <a:pt x="2" y="106"/>
                    <a:pt x="0" y="104"/>
                    <a:pt x="0" y="10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2" y="0"/>
                    <a:pt x="3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7" y="0"/>
                    <a:pt x="19" y="2"/>
                    <a:pt x="19" y="3"/>
                  </a:cubicBezTo>
                  <a:lnTo>
                    <a:pt x="19" y="103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9" name="Freeform 341"/>
            <p:cNvSpPr/>
            <p:nvPr/>
          </p:nvSpPr>
          <p:spPr bwMode="auto">
            <a:xfrm>
              <a:off x="6893914" y="339270"/>
              <a:ext cx="15300" cy="56100"/>
            </a:xfrm>
            <a:custGeom>
              <a:avLst/>
              <a:gdLst>
                <a:gd name="T0" fmla="*/ 18 w 18"/>
                <a:gd name="T1" fmla="*/ 62 h 65"/>
                <a:gd name="T2" fmla="*/ 15 w 18"/>
                <a:gd name="T3" fmla="*/ 65 h 65"/>
                <a:gd name="T4" fmla="*/ 3 w 18"/>
                <a:gd name="T5" fmla="*/ 65 h 65"/>
                <a:gd name="T6" fmla="*/ 0 w 18"/>
                <a:gd name="T7" fmla="*/ 62 h 65"/>
                <a:gd name="T8" fmla="*/ 0 w 18"/>
                <a:gd name="T9" fmla="*/ 3 h 65"/>
                <a:gd name="T10" fmla="*/ 3 w 18"/>
                <a:gd name="T11" fmla="*/ 0 h 65"/>
                <a:gd name="T12" fmla="*/ 15 w 18"/>
                <a:gd name="T13" fmla="*/ 0 h 65"/>
                <a:gd name="T14" fmla="*/ 18 w 18"/>
                <a:gd name="T15" fmla="*/ 3 h 65"/>
                <a:gd name="T16" fmla="*/ 18 w 18"/>
                <a:gd name="T17" fmla="*/ 6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65">
                  <a:moveTo>
                    <a:pt x="18" y="62"/>
                  </a:moveTo>
                  <a:cubicBezTo>
                    <a:pt x="18" y="63"/>
                    <a:pt x="17" y="65"/>
                    <a:pt x="15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1" y="65"/>
                    <a:pt x="0" y="63"/>
                    <a:pt x="0" y="6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0"/>
                    <a:pt x="18" y="2"/>
                    <a:pt x="18" y="3"/>
                  </a:cubicBezTo>
                  <a:lnTo>
                    <a:pt x="18" y="6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0" name="Freeform 342"/>
            <p:cNvSpPr/>
            <p:nvPr/>
          </p:nvSpPr>
          <p:spPr bwMode="auto">
            <a:xfrm>
              <a:off x="6872421" y="334170"/>
              <a:ext cx="15300" cy="61200"/>
            </a:xfrm>
            <a:custGeom>
              <a:avLst/>
              <a:gdLst>
                <a:gd name="T0" fmla="*/ 18 w 18"/>
                <a:gd name="T1" fmla="*/ 68 h 71"/>
                <a:gd name="T2" fmla="*/ 15 w 18"/>
                <a:gd name="T3" fmla="*/ 71 h 71"/>
                <a:gd name="T4" fmla="*/ 3 w 18"/>
                <a:gd name="T5" fmla="*/ 71 h 71"/>
                <a:gd name="T6" fmla="*/ 0 w 18"/>
                <a:gd name="T7" fmla="*/ 68 h 71"/>
                <a:gd name="T8" fmla="*/ 0 w 18"/>
                <a:gd name="T9" fmla="*/ 3 h 71"/>
                <a:gd name="T10" fmla="*/ 3 w 18"/>
                <a:gd name="T11" fmla="*/ 0 h 71"/>
                <a:gd name="T12" fmla="*/ 15 w 18"/>
                <a:gd name="T13" fmla="*/ 0 h 71"/>
                <a:gd name="T14" fmla="*/ 18 w 18"/>
                <a:gd name="T15" fmla="*/ 3 h 71"/>
                <a:gd name="T16" fmla="*/ 18 w 18"/>
                <a:gd name="T17" fmla="*/ 68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71">
                  <a:moveTo>
                    <a:pt x="18" y="68"/>
                  </a:moveTo>
                  <a:cubicBezTo>
                    <a:pt x="18" y="69"/>
                    <a:pt x="17" y="71"/>
                    <a:pt x="15" y="71"/>
                  </a:cubicBezTo>
                  <a:cubicBezTo>
                    <a:pt x="3" y="71"/>
                    <a:pt x="3" y="71"/>
                    <a:pt x="3" y="71"/>
                  </a:cubicBezTo>
                  <a:cubicBezTo>
                    <a:pt x="1" y="71"/>
                    <a:pt x="0" y="69"/>
                    <a:pt x="0" y="68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0"/>
                    <a:pt x="18" y="2"/>
                    <a:pt x="18" y="3"/>
                  </a:cubicBezTo>
                  <a:lnTo>
                    <a:pt x="18" y="68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1" name="Freeform 343"/>
            <p:cNvSpPr/>
            <p:nvPr/>
          </p:nvSpPr>
          <p:spPr bwMode="auto">
            <a:xfrm>
              <a:off x="6785357" y="324699"/>
              <a:ext cx="15664" cy="70671"/>
            </a:xfrm>
            <a:custGeom>
              <a:avLst/>
              <a:gdLst>
                <a:gd name="T0" fmla="*/ 18 w 18"/>
                <a:gd name="T1" fmla="*/ 79 h 82"/>
                <a:gd name="T2" fmla="*/ 15 w 18"/>
                <a:gd name="T3" fmla="*/ 82 h 82"/>
                <a:gd name="T4" fmla="*/ 3 w 18"/>
                <a:gd name="T5" fmla="*/ 82 h 82"/>
                <a:gd name="T6" fmla="*/ 0 w 18"/>
                <a:gd name="T7" fmla="*/ 79 h 82"/>
                <a:gd name="T8" fmla="*/ 0 w 18"/>
                <a:gd name="T9" fmla="*/ 3 h 82"/>
                <a:gd name="T10" fmla="*/ 3 w 18"/>
                <a:gd name="T11" fmla="*/ 0 h 82"/>
                <a:gd name="T12" fmla="*/ 15 w 18"/>
                <a:gd name="T13" fmla="*/ 0 h 82"/>
                <a:gd name="T14" fmla="*/ 18 w 18"/>
                <a:gd name="T15" fmla="*/ 3 h 82"/>
                <a:gd name="T16" fmla="*/ 18 w 18"/>
                <a:gd name="T17" fmla="*/ 79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2">
                  <a:moveTo>
                    <a:pt x="18" y="79"/>
                  </a:moveTo>
                  <a:cubicBezTo>
                    <a:pt x="18" y="80"/>
                    <a:pt x="17" y="82"/>
                    <a:pt x="15" y="82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1" y="82"/>
                    <a:pt x="0" y="80"/>
                    <a:pt x="0" y="79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0"/>
                    <a:pt x="18" y="1"/>
                    <a:pt x="18" y="3"/>
                  </a:cubicBezTo>
                  <a:lnTo>
                    <a:pt x="18" y="79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2" name="Freeform 344"/>
            <p:cNvSpPr/>
            <p:nvPr/>
          </p:nvSpPr>
          <p:spPr bwMode="auto">
            <a:xfrm>
              <a:off x="6828343" y="319599"/>
              <a:ext cx="15664" cy="75771"/>
            </a:xfrm>
            <a:custGeom>
              <a:avLst/>
              <a:gdLst>
                <a:gd name="T0" fmla="*/ 18 w 18"/>
                <a:gd name="T1" fmla="*/ 85 h 88"/>
                <a:gd name="T2" fmla="*/ 15 w 18"/>
                <a:gd name="T3" fmla="*/ 88 h 88"/>
                <a:gd name="T4" fmla="*/ 3 w 18"/>
                <a:gd name="T5" fmla="*/ 88 h 88"/>
                <a:gd name="T6" fmla="*/ 0 w 18"/>
                <a:gd name="T7" fmla="*/ 85 h 88"/>
                <a:gd name="T8" fmla="*/ 0 w 18"/>
                <a:gd name="T9" fmla="*/ 3 h 88"/>
                <a:gd name="T10" fmla="*/ 3 w 18"/>
                <a:gd name="T11" fmla="*/ 0 h 88"/>
                <a:gd name="T12" fmla="*/ 15 w 18"/>
                <a:gd name="T13" fmla="*/ 0 h 88"/>
                <a:gd name="T14" fmla="*/ 18 w 18"/>
                <a:gd name="T15" fmla="*/ 3 h 88"/>
                <a:gd name="T16" fmla="*/ 18 w 18"/>
                <a:gd name="T17" fmla="*/ 8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88">
                  <a:moveTo>
                    <a:pt x="18" y="85"/>
                  </a:moveTo>
                  <a:cubicBezTo>
                    <a:pt x="18" y="86"/>
                    <a:pt x="17" y="88"/>
                    <a:pt x="15" y="88"/>
                  </a:cubicBezTo>
                  <a:cubicBezTo>
                    <a:pt x="3" y="88"/>
                    <a:pt x="3" y="88"/>
                    <a:pt x="3" y="88"/>
                  </a:cubicBezTo>
                  <a:cubicBezTo>
                    <a:pt x="1" y="88"/>
                    <a:pt x="0" y="86"/>
                    <a:pt x="0" y="85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7" y="0"/>
                    <a:pt x="18" y="1"/>
                    <a:pt x="18" y="3"/>
                  </a:cubicBezTo>
                  <a:lnTo>
                    <a:pt x="18" y="8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3" name="Freeform 345"/>
            <p:cNvSpPr>
              <a:spLocks noEditPoints="1"/>
            </p:cNvSpPr>
            <p:nvPr/>
          </p:nvSpPr>
          <p:spPr bwMode="auto">
            <a:xfrm>
              <a:off x="5009470" y="281713"/>
              <a:ext cx="153364" cy="104914"/>
            </a:xfrm>
            <a:custGeom>
              <a:avLst/>
              <a:gdLst>
                <a:gd name="T0" fmla="*/ 404 w 421"/>
                <a:gd name="T1" fmla="*/ 0 h 288"/>
                <a:gd name="T2" fmla="*/ 17 w 421"/>
                <a:gd name="T3" fmla="*/ 0 h 288"/>
                <a:gd name="T4" fmla="*/ 0 w 421"/>
                <a:gd name="T5" fmla="*/ 0 h 288"/>
                <a:gd name="T6" fmla="*/ 0 w 421"/>
                <a:gd name="T7" fmla="*/ 19 h 288"/>
                <a:gd name="T8" fmla="*/ 0 w 421"/>
                <a:gd name="T9" fmla="*/ 272 h 288"/>
                <a:gd name="T10" fmla="*/ 0 w 421"/>
                <a:gd name="T11" fmla="*/ 288 h 288"/>
                <a:gd name="T12" fmla="*/ 17 w 421"/>
                <a:gd name="T13" fmla="*/ 288 h 288"/>
                <a:gd name="T14" fmla="*/ 404 w 421"/>
                <a:gd name="T15" fmla="*/ 288 h 288"/>
                <a:gd name="T16" fmla="*/ 421 w 421"/>
                <a:gd name="T17" fmla="*/ 288 h 288"/>
                <a:gd name="T18" fmla="*/ 421 w 421"/>
                <a:gd name="T19" fmla="*/ 272 h 288"/>
                <a:gd name="T20" fmla="*/ 421 w 421"/>
                <a:gd name="T21" fmla="*/ 19 h 288"/>
                <a:gd name="T22" fmla="*/ 421 w 421"/>
                <a:gd name="T23" fmla="*/ 0 h 288"/>
                <a:gd name="T24" fmla="*/ 404 w 421"/>
                <a:gd name="T25" fmla="*/ 0 h 288"/>
                <a:gd name="T26" fmla="*/ 404 w 421"/>
                <a:gd name="T27" fmla="*/ 272 h 288"/>
                <a:gd name="T28" fmla="*/ 17 w 421"/>
                <a:gd name="T29" fmla="*/ 272 h 288"/>
                <a:gd name="T30" fmla="*/ 17 w 421"/>
                <a:gd name="T31" fmla="*/ 19 h 288"/>
                <a:gd name="T32" fmla="*/ 404 w 421"/>
                <a:gd name="T33" fmla="*/ 19 h 288"/>
                <a:gd name="T34" fmla="*/ 404 w 421"/>
                <a:gd name="T35" fmla="*/ 272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1" h="288">
                  <a:moveTo>
                    <a:pt x="404" y="0"/>
                  </a:moveTo>
                  <a:lnTo>
                    <a:pt x="17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0" y="272"/>
                  </a:lnTo>
                  <a:lnTo>
                    <a:pt x="0" y="288"/>
                  </a:lnTo>
                  <a:lnTo>
                    <a:pt x="17" y="288"/>
                  </a:lnTo>
                  <a:lnTo>
                    <a:pt x="404" y="288"/>
                  </a:lnTo>
                  <a:lnTo>
                    <a:pt x="421" y="288"/>
                  </a:lnTo>
                  <a:lnTo>
                    <a:pt x="421" y="272"/>
                  </a:lnTo>
                  <a:lnTo>
                    <a:pt x="421" y="19"/>
                  </a:lnTo>
                  <a:lnTo>
                    <a:pt x="421" y="0"/>
                  </a:lnTo>
                  <a:lnTo>
                    <a:pt x="404" y="0"/>
                  </a:lnTo>
                  <a:close/>
                  <a:moveTo>
                    <a:pt x="404" y="272"/>
                  </a:moveTo>
                  <a:lnTo>
                    <a:pt x="17" y="272"/>
                  </a:lnTo>
                  <a:lnTo>
                    <a:pt x="17" y="19"/>
                  </a:lnTo>
                  <a:lnTo>
                    <a:pt x="404" y="19"/>
                  </a:lnTo>
                  <a:lnTo>
                    <a:pt x="404" y="27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4" name="Freeform 346"/>
            <p:cNvSpPr>
              <a:spLocks noEditPoints="1"/>
            </p:cNvSpPr>
            <p:nvPr/>
          </p:nvSpPr>
          <p:spPr bwMode="auto">
            <a:xfrm>
              <a:off x="4993078" y="278435"/>
              <a:ext cx="186149" cy="114385"/>
            </a:xfrm>
            <a:custGeom>
              <a:avLst/>
              <a:gdLst>
                <a:gd name="T0" fmla="*/ 7 w 216"/>
                <a:gd name="T1" fmla="*/ 14 h 133"/>
                <a:gd name="T2" fmla="*/ 209 w 216"/>
                <a:gd name="T3" fmla="*/ 14 h 133"/>
                <a:gd name="T4" fmla="*/ 216 w 216"/>
                <a:gd name="T5" fmla="*/ 7 h 133"/>
                <a:gd name="T6" fmla="*/ 209 w 216"/>
                <a:gd name="T7" fmla="*/ 0 h 133"/>
                <a:gd name="T8" fmla="*/ 7 w 216"/>
                <a:gd name="T9" fmla="*/ 0 h 133"/>
                <a:gd name="T10" fmla="*/ 0 w 216"/>
                <a:gd name="T11" fmla="*/ 7 h 133"/>
                <a:gd name="T12" fmla="*/ 7 w 216"/>
                <a:gd name="T13" fmla="*/ 14 h 133"/>
                <a:gd name="T14" fmla="*/ 209 w 216"/>
                <a:gd name="T15" fmla="*/ 119 h 133"/>
                <a:gd name="T16" fmla="*/ 7 w 216"/>
                <a:gd name="T17" fmla="*/ 119 h 133"/>
                <a:gd name="T18" fmla="*/ 0 w 216"/>
                <a:gd name="T19" fmla="*/ 126 h 133"/>
                <a:gd name="T20" fmla="*/ 7 w 216"/>
                <a:gd name="T21" fmla="*/ 133 h 133"/>
                <a:gd name="T22" fmla="*/ 209 w 216"/>
                <a:gd name="T23" fmla="*/ 133 h 133"/>
                <a:gd name="T24" fmla="*/ 216 w 216"/>
                <a:gd name="T25" fmla="*/ 126 h 133"/>
                <a:gd name="T26" fmla="*/ 209 w 216"/>
                <a:gd name="T27" fmla="*/ 119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6" h="133">
                  <a:moveTo>
                    <a:pt x="7" y="14"/>
                  </a:moveTo>
                  <a:cubicBezTo>
                    <a:pt x="209" y="14"/>
                    <a:pt x="209" y="14"/>
                    <a:pt x="209" y="14"/>
                  </a:cubicBezTo>
                  <a:cubicBezTo>
                    <a:pt x="213" y="14"/>
                    <a:pt x="216" y="11"/>
                    <a:pt x="216" y="7"/>
                  </a:cubicBezTo>
                  <a:cubicBezTo>
                    <a:pt x="216" y="3"/>
                    <a:pt x="213" y="0"/>
                    <a:pt x="209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lose/>
                  <a:moveTo>
                    <a:pt x="209" y="119"/>
                  </a:moveTo>
                  <a:cubicBezTo>
                    <a:pt x="7" y="119"/>
                    <a:pt x="7" y="119"/>
                    <a:pt x="7" y="119"/>
                  </a:cubicBezTo>
                  <a:cubicBezTo>
                    <a:pt x="3" y="119"/>
                    <a:pt x="0" y="122"/>
                    <a:pt x="0" y="126"/>
                  </a:cubicBezTo>
                  <a:cubicBezTo>
                    <a:pt x="0" y="130"/>
                    <a:pt x="3" y="133"/>
                    <a:pt x="7" y="133"/>
                  </a:cubicBezTo>
                  <a:cubicBezTo>
                    <a:pt x="209" y="133"/>
                    <a:pt x="209" y="133"/>
                    <a:pt x="209" y="133"/>
                  </a:cubicBezTo>
                  <a:cubicBezTo>
                    <a:pt x="213" y="133"/>
                    <a:pt x="216" y="130"/>
                    <a:pt x="216" y="126"/>
                  </a:cubicBezTo>
                  <a:cubicBezTo>
                    <a:pt x="216" y="122"/>
                    <a:pt x="213" y="119"/>
                    <a:pt x="209" y="11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5" name="Freeform 347"/>
            <p:cNvSpPr/>
            <p:nvPr/>
          </p:nvSpPr>
          <p:spPr bwMode="auto">
            <a:xfrm>
              <a:off x="5030235" y="397920"/>
              <a:ext cx="42986" cy="41164"/>
            </a:xfrm>
            <a:custGeom>
              <a:avLst/>
              <a:gdLst>
                <a:gd name="T0" fmla="*/ 38 w 50"/>
                <a:gd name="T1" fmla="*/ 2 h 48"/>
                <a:gd name="T2" fmla="*/ 3 w 50"/>
                <a:gd name="T3" fmla="*/ 37 h 48"/>
                <a:gd name="T4" fmla="*/ 3 w 50"/>
                <a:gd name="T5" fmla="*/ 46 h 48"/>
                <a:gd name="T6" fmla="*/ 8 w 50"/>
                <a:gd name="T7" fmla="*/ 48 h 48"/>
                <a:gd name="T8" fmla="*/ 12 w 50"/>
                <a:gd name="T9" fmla="*/ 46 h 48"/>
                <a:gd name="T10" fmla="*/ 47 w 50"/>
                <a:gd name="T11" fmla="*/ 12 h 48"/>
                <a:gd name="T12" fmla="*/ 47 w 50"/>
                <a:gd name="T13" fmla="*/ 2 h 48"/>
                <a:gd name="T14" fmla="*/ 38 w 50"/>
                <a:gd name="T15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48">
                  <a:moveTo>
                    <a:pt x="38" y="2"/>
                  </a:moveTo>
                  <a:cubicBezTo>
                    <a:pt x="3" y="37"/>
                    <a:pt x="3" y="37"/>
                    <a:pt x="3" y="37"/>
                  </a:cubicBezTo>
                  <a:cubicBezTo>
                    <a:pt x="0" y="40"/>
                    <a:pt x="0" y="44"/>
                    <a:pt x="3" y="46"/>
                  </a:cubicBezTo>
                  <a:cubicBezTo>
                    <a:pt x="4" y="48"/>
                    <a:pt x="6" y="48"/>
                    <a:pt x="8" y="48"/>
                  </a:cubicBezTo>
                  <a:cubicBezTo>
                    <a:pt x="9" y="48"/>
                    <a:pt x="11" y="48"/>
                    <a:pt x="12" y="46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50" y="9"/>
                    <a:pt x="50" y="5"/>
                    <a:pt x="47" y="2"/>
                  </a:cubicBezTo>
                  <a:cubicBezTo>
                    <a:pt x="45" y="0"/>
                    <a:pt x="40" y="0"/>
                    <a:pt x="38" y="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6" name="Freeform 348"/>
            <p:cNvSpPr/>
            <p:nvPr/>
          </p:nvSpPr>
          <p:spPr bwMode="auto">
            <a:xfrm>
              <a:off x="5099084" y="397920"/>
              <a:ext cx="42986" cy="41164"/>
            </a:xfrm>
            <a:custGeom>
              <a:avLst/>
              <a:gdLst>
                <a:gd name="T0" fmla="*/ 12 w 50"/>
                <a:gd name="T1" fmla="*/ 2 h 48"/>
                <a:gd name="T2" fmla="*/ 3 w 50"/>
                <a:gd name="T3" fmla="*/ 2 h 48"/>
                <a:gd name="T4" fmla="*/ 3 w 50"/>
                <a:gd name="T5" fmla="*/ 12 h 48"/>
                <a:gd name="T6" fmla="*/ 38 w 50"/>
                <a:gd name="T7" fmla="*/ 46 h 48"/>
                <a:gd name="T8" fmla="*/ 42 w 50"/>
                <a:gd name="T9" fmla="*/ 48 h 48"/>
                <a:gd name="T10" fmla="*/ 47 w 50"/>
                <a:gd name="T11" fmla="*/ 46 h 48"/>
                <a:gd name="T12" fmla="*/ 47 w 50"/>
                <a:gd name="T13" fmla="*/ 37 h 48"/>
                <a:gd name="T14" fmla="*/ 12 w 50"/>
                <a:gd name="T15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48">
                  <a:moveTo>
                    <a:pt x="12" y="2"/>
                  </a:moveTo>
                  <a:cubicBezTo>
                    <a:pt x="10" y="0"/>
                    <a:pt x="5" y="0"/>
                    <a:pt x="3" y="2"/>
                  </a:cubicBezTo>
                  <a:cubicBezTo>
                    <a:pt x="0" y="5"/>
                    <a:pt x="0" y="9"/>
                    <a:pt x="3" y="12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9" y="48"/>
                    <a:pt x="41" y="48"/>
                    <a:pt x="42" y="48"/>
                  </a:cubicBezTo>
                  <a:cubicBezTo>
                    <a:pt x="44" y="48"/>
                    <a:pt x="46" y="48"/>
                    <a:pt x="47" y="46"/>
                  </a:cubicBezTo>
                  <a:cubicBezTo>
                    <a:pt x="50" y="44"/>
                    <a:pt x="50" y="40"/>
                    <a:pt x="47" y="37"/>
                  </a:cubicBezTo>
                  <a:lnTo>
                    <a:pt x="12" y="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7" name="Freeform 349"/>
            <p:cNvSpPr/>
            <p:nvPr/>
          </p:nvSpPr>
          <p:spPr bwMode="auto">
            <a:xfrm>
              <a:off x="5028413" y="305756"/>
              <a:ext cx="110378" cy="60471"/>
            </a:xfrm>
            <a:custGeom>
              <a:avLst/>
              <a:gdLst>
                <a:gd name="T0" fmla="*/ 4 w 128"/>
                <a:gd name="T1" fmla="*/ 70 h 70"/>
                <a:gd name="T2" fmla="*/ 0 w 128"/>
                <a:gd name="T3" fmla="*/ 66 h 70"/>
                <a:gd name="T4" fmla="*/ 40 w 128"/>
                <a:gd name="T5" fmla="*/ 22 h 70"/>
                <a:gd name="T6" fmla="*/ 42 w 128"/>
                <a:gd name="T7" fmla="*/ 21 h 70"/>
                <a:gd name="T8" fmla="*/ 82 w 128"/>
                <a:gd name="T9" fmla="*/ 29 h 70"/>
                <a:gd name="T10" fmla="*/ 125 w 128"/>
                <a:gd name="T11" fmla="*/ 0 h 70"/>
                <a:gd name="T12" fmla="*/ 128 w 128"/>
                <a:gd name="T13" fmla="*/ 4 h 70"/>
                <a:gd name="T14" fmla="*/ 84 w 128"/>
                <a:gd name="T15" fmla="*/ 34 h 70"/>
                <a:gd name="T16" fmla="*/ 82 w 128"/>
                <a:gd name="T17" fmla="*/ 34 h 70"/>
                <a:gd name="T18" fmla="*/ 43 w 128"/>
                <a:gd name="T19" fmla="*/ 27 h 70"/>
                <a:gd name="T20" fmla="*/ 4 w 128"/>
                <a:gd name="T21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8" h="70">
                  <a:moveTo>
                    <a:pt x="4" y="70"/>
                  </a:moveTo>
                  <a:cubicBezTo>
                    <a:pt x="0" y="66"/>
                    <a:pt x="0" y="66"/>
                    <a:pt x="0" y="66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1"/>
                    <a:pt x="41" y="21"/>
                    <a:pt x="42" y="21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125" y="0"/>
                    <a:pt x="125" y="0"/>
                    <a:pt x="125" y="0"/>
                  </a:cubicBezTo>
                  <a:cubicBezTo>
                    <a:pt x="128" y="4"/>
                    <a:pt x="128" y="4"/>
                    <a:pt x="128" y="4"/>
                  </a:cubicBezTo>
                  <a:cubicBezTo>
                    <a:pt x="84" y="34"/>
                    <a:pt x="84" y="34"/>
                    <a:pt x="84" y="34"/>
                  </a:cubicBezTo>
                  <a:cubicBezTo>
                    <a:pt x="83" y="34"/>
                    <a:pt x="83" y="34"/>
                    <a:pt x="82" y="34"/>
                  </a:cubicBezTo>
                  <a:cubicBezTo>
                    <a:pt x="43" y="27"/>
                    <a:pt x="43" y="27"/>
                    <a:pt x="43" y="27"/>
                  </a:cubicBezTo>
                  <a:lnTo>
                    <a:pt x="4" y="7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8" name="Oval 350"/>
            <p:cNvSpPr>
              <a:spLocks noChangeArrowheads="1"/>
            </p:cNvSpPr>
            <p:nvPr/>
          </p:nvSpPr>
          <p:spPr bwMode="auto">
            <a:xfrm>
              <a:off x="5023313" y="357484"/>
              <a:ext cx="13843" cy="12750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9" name="Oval 351"/>
            <p:cNvSpPr>
              <a:spLocks noChangeArrowheads="1"/>
            </p:cNvSpPr>
            <p:nvPr/>
          </p:nvSpPr>
          <p:spPr bwMode="auto">
            <a:xfrm>
              <a:off x="5057556" y="319599"/>
              <a:ext cx="13843" cy="13843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0" name="Oval 352"/>
            <p:cNvSpPr>
              <a:spLocks noChangeArrowheads="1"/>
            </p:cNvSpPr>
            <p:nvPr/>
          </p:nvSpPr>
          <p:spPr bwMode="auto">
            <a:xfrm>
              <a:off x="5094713" y="323970"/>
              <a:ext cx="13114" cy="13843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1" name="Oval 353"/>
            <p:cNvSpPr>
              <a:spLocks noChangeArrowheads="1"/>
            </p:cNvSpPr>
            <p:nvPr/>
          </p:nvSpPr>
          <p:spPr bwMode="auto">
            <a:xfrm>
              <a:off x="5130777" y="301385"/>
              <a:ext cx="13114" cy="13114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2" name="Freeform 354"/>
            <p:cNvSpPr>
              <a:spLocks noEditPoints="1"/>
            </p:cNvSpPr>
            <p:nvPr/>
          </p:nvSpPr>
          <p:spPr bwMode="auto">
            <a:xfrm>
              <a:off x="5308184" y="281713"/>
              <a:ext cx="153364" cy="104914"/>
            </a:xfrm>
            <a:custGeom>
              <a:avLst/>
              <a:gdLst>
                <a:gd name="T0" fmla="*/ 405 w 421"/>
                <a:gd name="T1" fmla="*/ 0 h 288"/>
                <a:gd name="T2" fmla="*/ 17 w 421"/>
                <a:gd name="T3" fmla="*/ 0 h 288"/>
                <a:gd name="T4" fmla="*/ 0 w 421"/>
                <a:gd name="T5" fmla="*/ 0 h 288"/>
                <a:gd name="T6" fmla="*/ 0 w 421"/>
                <a:gd name="T7" fmla="*/ 19 h 288"/>
                <a:gd name="T8" fmla="*/ 0 w 421"/>
                <a:gd name="T9" fmla="*/ 272 h 288"/>
                <a:gd name="T10" fmla="*/ 0 w 421"/>
                <a:gd name="T11" fmla="*/ 288 h 288"/>
                <a:gd name="T12" fmla="*/ 17 w 421"/>
                <a:gd name="T13" fmla="*/ 288 h 288"/>
                <a:gd name="T14" fmla="*/ 405 w 421"/>
                <a:gd name="T15" fmla="*/ 288 h 288"/>
                <a:gd name="T16" fmla="*/ 421 w 421"/>
                <a:gd name="T17" fmla="*/ 288 h 288"/>
                <a:gd name="T18" fmla="*/ 421 w 421"/>
                <a:gd name="T19" fmla="*/ 272 h 288"/>
                <a:gd name="T20" fmla="*/ 421 w 421"/>
                <a:gd name="T21" fmla="*/ 19 h 288"/>
                <a:gd name="T22" fmla="*/ 421 w 421"/>
                <a:gd name="T23" fmla="*/ 0 h 288"/>
                <a:gd name="T24" fmla="*/ 405 w 421"/>
                <a:gd name="T25" fmla="*/ 0 h 288"/>
                <a:gd name="T26" fmla="*/ 405 w 421"/>
                <a:gd name="T27" fmla="*/ 272 h 288"/>
                <a:gd name="T28" fmla="*/ 17 w 421"/>
                <a:gd name="T29" fmla="*/ 272 h 288"/>
                <a:gd name="T30" fmla="*/ 17 w 421"/>
                <a:gd name="T31" fmla="*/ 19 h 288"/>
                <a:gd name="T32" fmla="*/ 405 w 421"/>
                <a:gd name="T33" fmla="*/ 19 h 288"/>
                <a:gd name="T34" fmla="*/ 405 w 421"/>
                <a:gd name="T35" fmla="*/ 272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1" h="288">
                  <a:moveTo>
                    <a:pt x="405" y="0"/>
                  </a:moveTo>
                  <a:lnTo>
                    <a:pt x="17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0" y="272"/>
                  </a:lnTo>
                  <a:lnTo>
                    <a:pt x="0" y="288"/>
                  </a:lnTo>
                  <a:lnTo>
                    <a:pt x="17" y="288"/>
                  </a:lnTo>
                  <a:lnTo>
                    <a:pt x="405" y="288"/>
                  </a:lnTo>
                  <a:lnTo>
                    <a:pt x="421" y="288"/>
                  </a:lnTo>
                  <a:lnTo>
                    <a:pt x="421" y="272"/>
                  </a:lnTo>
                  <a:lnTo>
                    <a:pt x="421" y="19"/>
                  </a:lnTo>
                  <a:lnTo>
                    <a:pt x="421" y="0"/>
                  </a:lnTo>
                  <a:lnTo>
                    <a:pt x="405" y="0"/>
                  </a:lnTo>
                  <a:close/>
                  <a:moveTo>
                    <a:pt x="405" y="272"/>
                  </a:moveTo>
                  <a:lnTo>
                    <a:pt x="17" y="272"/>
                  </a:lnTo>
                  <a:lnTo>
                    <a:pt x="17" y="19"/>
                  </a:lnTo>
                  <a:lnTo>
                    <a:pt x="405" y="19"/>
                  </a:lnTo>
                  <a:lnTo>
                    <a:pt x="405" y="27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3" name="Freeform 355"/>
            <p:cNvSpPr>
              <a:spLocks noEditPoints="1"/>
            </p:cNvSpPr>
            <p:nvPr/>
          </p:nvSpPr>
          <p:spPr bwMode="auto">
            <a:xfrm>
              <a:off x="5292155" y="278435"/>
              <a:ext cx="185785" cy="114385"/>
            </a:xfrm>
            <a:custGeom>
              <a:avLst/>
              <a:gdLst>
                <a:gd name="T0" fmla="*/ 7 w 216"/>
                <a:gd name="T1" fmla="*/ 14 h 133"/>
                <a:gd name="T2" fmla="*/ 209 w 216"/>
                <a:gd name="T3" fmla="*/ 14 h 133"/>
                <a:gd name="T4" fmla="*/ 216 w 216"/>
                <a:gd name="T5" fmla="*/ 7 h 133"/>
                <a:gd name="T6" fmla="*/ 209 w 216"/>
                <a:gd name="T7" fmla="*/ 0 h 133"/>
                <a:gd name="T8" fmla="*/ 7 w 216"/>
                <a:gd name="T9" fmla="*/ 0 h 133"/>
                <a:gd name="T10" fmla="*/ 0 w 216"/>
                <a:gd name="T11" fmla="*/ 7 h 133"/>
                <a:gd name="T12" fmla="*/ 7 w 216"/>
                <a:gd name="T13" fmla="*/ 14 h 133"/>
                <a:gd name="T14" fmla="*/ 209 w 216"/>
                <a:gd name="T15" fmla="*/ 119 h 133"/>
                <a:gd name="T16" fmla="*/ 7 w 216"/>
                <a:gd name="T17" fmla="*/ 119 h 133"/>
                <a:gd name="T18" fmla="*/ 0 w 216"/>
                <a:gd name="T19" fmla="*/ 126 h 133"/>
                <a:gd name="T20" fmla="*/ 7 w 216"/>
                <a:gd name="T21" fmla="*/ 133 h 133"/>
                <a:gd name="T22" fmla="*/ 209 w 216"/>
                <a:gd name="T23" fmla="*/ 133 h 133"/>
                <a:gd name="T24" fmla="*/ 216 w 216"/>
                <a:gd name="T25" fmla="*/ 126 h 133"/>
                <a:gd name="T26" fmla="*/ 209 w 216"/>
                <a:gd name="T27" fmla="*/ 119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6" h="133">
                  <a:moveTo>
                    <a:pt x="7" y="14"/>
                  </a:moveTo>
                  <a:cubicBezTo>
                    <a:pt x="209" y="14"/>
                    <a:pt x="209" y="14"/>
                    <a:pt x="209" y="14"/>
                  </a:cubicBezTo>
                  <a:cubicBezTo>
                    <a:pt x="213" y="14"/>
                    <a:pt x="216" y="11"/>
                    <a:pt x="216" y="7"/>
                  </a:cubicBezTo>
                  <a:cubicBezTo>
                    <a:pt x="216" y="3"/>
                    <a:pt x="213" y="0"/>
                    <a:pt x="209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lose/>
                  <a:moveTo>
                    <a:pt x="209" y="119"/>
                  </a:moveTo>
                  <a:cubicBezTo>
                    <a:pt x="7" y="119"/>
                    <a:pt x="7" y="119"/>
                    <a:pt x="7" y="119"/>
                  </a:cubicBezTo>
                  <a:cubicBezTo>
                    <a:pt x="3" y="119"/>
                    <a:pt x="0" y="122"/>
                    <a:pt x="0" y="126"/>
                  </a:cubicBezTo>
                  <a:cubicBezTo>
                    <a:pt x="0" y="130"/>
                    <a:pt x="3" y="133"/>
                    <a:pt x="7" y="133"/>
                  </a:cubicBezTo>
                  <a:cubicBezTo>
                    <a:pt x="209" y="133"/>
                    <a:pt x="209" y="133"/>
                    <a:pt x="209" y="133"/>
                  </a:cubicBezTo>
                  <a:cubicBezTo>
                    <a:pt x="213" y="133"/>
                    <a:pt x="216" y="130"/>
                    <a:pt x="216" y="126"/>
                  </a:cubicBezTo>
                  <a:cubicBezTo>
                    <a:pt x="216" y="122"/>
                    <a:pt x="213" y="119"/>
                    <a:pt x="209" y="11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4" name="Freeform 356"/>
            <p:cNvSpPr/>
            <p:nvPr/>
          </p:nvSpPr>
          <p:spPr bwMode="auto">
            <a:xfrm>
              <a:off x="5328948" y="397920"/>
              <a:ext cx="42986" cy="41164"/>
            </a:xfrm>
            <a:custGeom>
              <a:avLst/>
              <a:gdLst>
                <a:gd name="T0" fmla="*/ 38 w 50"/>
                <a:gd name="T1" fmla="*/ 2 h 48"/>
                <a:gd name="T2" fmla="*/ 3 w 50"/>
                <a:gd name="T3" fmla="*/ 37 h 48"/>
                <a:gd name="T4" fmla="*/ 3 w 50"/>
                <a:gd name="T5" fmla="*/ 46 h 48"/>
                <a:gd name="T6" fmla="*/ 8 w 50"/>
                <a:gd name="T7" fmla="*/ 48 h 48"/>
                <a:gd name="T8" fmla="*/ 12 w 50"/>
                <a:gd name="T9" fmla="*/ 46 h 48"/>
                <a:gd name="T10" fmla="*/ 47 w 50"/>
                <a:gd name="T11" fmla="*/ 12 h 48"/>
                <a:gd name="T12" fmla="*/ 47 w 50"/>
                <a:gd name="T13" fmla="*/ 2 h 48"/>
                <a:gd name="T14" fmla="*/ 38 w 50"/>
                <a:gd name="T15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48">
                  <a:moveTo>
                    <a:pt x="38" y="2"/>
                  </a:moveTo>
                  <a:cubicBezTo>
                    <a:pt x="3" y="37"/>
                    <a:pt x="3" y="37"/>
                    <a:pt x="3" y="37"/>
                  </a:cubicBezTo>
                  <a:cubicBezTo>
                    <a:pt x="0" y="40"/>
                    <a:pt x="0" y="44"/>
                    <a:pt x="3" y="46"/>
                  </a:cubicBezTo>
                  <a:cubicBezTo>
                    <a:pt x="4" y="48"/>
                    <a:pt x="6" y="48"/>
                    <a:pt x="8" y="48"/>
                  </a:cubicBezTo>
                  <a:cubicBezTo>
                    <a:pt x="9" y="48"/>
                    <a:pt x="11" y="48"/>
                    <a:pt x="12" y="46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50" y="9"/>
                    <a:pt x="50" y="5"/>
                    <a:pt x="47" y="2"/>
                  </a:cubicBezTo>
                  <a:cubicBezTo>
                    <a:pt x="45" y="0"/>
                    <a:pt x="40" y="0"/>
                    <a:pt x="38" y="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5" name="Freeform 357"/>
            <p:cNvSpPr/>
            <p:nvPr/>
          </p:nvSpPr>
          <p:spPr bwMode="auto">
            <a:xfrm>
              <a:off x="5397069" y="397920"/>
              <a:ext cx="42986" cy="41164"/>
            </a:xfrm>
            <a:custGeom>
              <a:avLst/>
              <a:gdLst>
                <a:gd name="T0" fmla="*/ 12 w 50"/>
                <a:gd name="T1" fmla="*/ 2 h 48"/>
                <a:gd name="T2" fmla="*/ 47 w 50"/>
                <a:gd name="T3" fmla="*/ 37 h 48"/>
                <a:gd name="T4" fmla="*/ 47 w 50"/>
                <a:gd name="T5" fmla="*/ 46 h 48"/>
                <a:gd name="T6" fmla="*/ 42 w 50"/>
                <a:gd name="T7" fmla="*/ 48 h 48"/>
                <a:gd name="T8" fmla="*/ 38 w 50"/>
                <a:gd name="T9" fmla="*/ 46 h 48"/>
                <a:gd name="T10" fmla="*/ 3 w 50"/>
                <a:gd name="T11" fmla="*/ 12 h 48"/>
                <a:gd name="T12" fmla="*/ 3 w 50"/>
                <a:gd name="T13" fmla="*/ 2 h 48"/>
                <a:gd name="T14" fmla="*/ 12 w 50"/>
                <a:gd name="T15" fmla="*/ 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" h="48">
                  <a:moveTo>
                    <a:pt x="12" y="2"/>
                  </a:moveTo>
                  <a:cubicBezTo>
                    <a:pt x="47" y="37"/>
                    <a:pt x="47" y="37"/>
                    <a:pt x="47" y="37"/>
                  </a:cubicBezTo>
                  <a:cubicBezTo>
                    <a:pt x="50" y="40"/>
                    <a:pt x="50" y="44"/>
                    <a:pt x="47" y="46"/>
                  </a:cubicBezTo>
                  <a:cubicBezTo>
                    <a:pt x="46" y="48"/>
                    <a:pt x="44" y="48"/>
                    <a:pt x="42" y="48"/>
                  </a:cubicBezTo>
                  <a:cubicBezTo>
                    <a:pt x="41" y="48"/>
                    <a:pt x="39" y="48"/>
                    <a:pt x="38" y="46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0" y="9"/>
                    <a:pt x="0" y="5"/>
                    <a:pt x="3" y="2"/>
                  </a:cubicBezTo>
                  <a:cubicBezTo>
                    <a:pt x="5" y="0"/>
                    <a:pt x="10" y="0"/>
                    <a:pt x="12" y="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6" name="Freeform 358"/>
            <p:cNvSpPr/>
            <p:nvPr/>
          </p:nvSpPr>
          <p:spPr bwMode="auto">
            <a:xfrm>
              <a:off x="5335869" y="299928"/>
              <a:ext cx="85243" cy="34243"/>
            </a:xfrm>
            <a:custGeom>
              <a:avLst/>
              <a:gdLst>
                <a:gd name="T0" fmla="*/ 96 w 99"/>
                <a:gd name="T1" fmla="*/ 18 h 40"/>
                <a:gd name="T2" fmla="*/ 93 w 99"/>
                <a:gd name="T3" fmla="*/ 15 h 40"/>
                <a:gd name="T4" fmla="*/ 93 w 99"/>
                <a:gd name="T5" fmla="*/ 12 h 40"/>
                <a:gd name="T6" fmla="*/ 68 w 99"/>
                <a:gd name="T7" fmla="*/ 39 h 40"/>
                <a:gd name="T8" fmla="*/ 66 w 99"/>
                <a:gd name="T9" fmla="*/ 40 h 40"/>
                <a:gd name="T10" fmla="*/ 63 w 99"/>
                <a:gd name="T11" fmla="*/ 39 h 40"/>
                <a:gd name="T12" fmla="*/ 34 w 99"/>
                <a:gd name="T13" fmla="*/ 11 h 40"/>
                <a:gd name="T14" fmla="*/ 6 w 99"/>
                <a:gd name="T15" fmla="*/ 37 h 40"/>
                <a:gd name="T16" fmla="*/ 1 w 99"/>
                <a:gd name="T17" fmla="*/ 37 h 40"/>
                <a:gd name="T18" fmla="*/ 1 w 99"/>
                <a:gd name="T19" fmla="*/ 32 h 40"/>
                <a:gd name="T20" fmla="*/ 32 w 99"/>
                <a:gd name="T21" fmla="*/ 4 h 40"/>
                <a:gd name="T22" fmla="*/ 37 w 99"/>
                <a:gd name="T23" fmla="*/ 4 h 40"/>
                <a:gd name="T24" fmla="*/ 65 w 99"/>
                <a:gd name="T25" fmla="*/ 32 h 40"/>
                <a:gd name="T26" fmla="*/ 88 w 99"/>
                <a:gd name="T27" fmla="*/ 8 h 40"/>
                <a:gd name="T28" fmla="*/ 85 w 99"/>
                <a:gd name="T29" fmla="*/ 8 h 40"/>
                <a:gd name="T30" fmla="*/ 82 w 99"/>
                <a:gd name="T31" fmla="*/ 5 h 40"/>
                <a:gd name="T32" fmla="*/ 85 w 99"/>
                <a:gd name="T33" fmla="*/ 1 h 40"/>
                <a:gd name="T34" fmla="*/ 96 w 99"/>
                <a:gd name="T35" fmla="*/ 0 h 40"/>
                <a:gd name="T36" fmla="*/ 96 w 99"/>
                <a:gd name="T37" fmla="*/ 0 h 40"/>
                <a:gd name="T38" fmla="*/ 98 w 99"/>
                <a:gd name="T39" fmla="*/ 1 h 40"/>
                <a:gd name="T40" fmla="*/ 99 w 99"/>
                <a:gd name="T41" fmla="*/ 3 h 40"/>
                <a:gd name="T42" fmla="*/ 99 w 99"/>
                <a:gd name="T43" fmla="*/ 15 h 40"/>
                <a:gd name="T44" fmla="*/ 96 w 99"/>
                <a:gd name="T45" fmla="*/ 1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9" h="40">
                  <a:moveTo>
                    <a:pt x="96" y="18"/>
                  </a:moveTo>
                  <a:cubicBezTo>
                    <a:pt x="94" y="18"/>
                    <a:pt x="93" y="16"/>
                    <a:pt x="93" y="15"/>
                  </a:cubicBezTo>
                  <a:cubicBezTo>
                    <a:pt x="93" y="12"/>
                    <a:pt x="93" y="12"/>
                    <a:pt x="93" y="12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67" y="40"/>
                    <a:pt x="67" y="40"/>
                    <a:pt x="66" y="40"/>
                  </a:cubicBezTo>
                  <a:cubicBezTo>
                    <a:pt x="65" y="40"/>
                    <a:pt x="64" y="40"/>
                    <a:pt x="63" y="39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4" y="38"/>
                    <a:pt x="2" y="38"/>
                    <a:pt x="1" y="37"/>
                  </a:cubicBezTo>
                  <a:cubicBezTo>
                    <a:pt x="0" y="35"/>
                    <a:pt x="0" y="33"/>
                    <a:pt x="1" y="32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3" y="3"/>
                    <a:pt x="35" y="3"/>
                    <a:pt x="37" y="4"/>
                  </a:cubicBezTo>
                  <a:cubicBezTo>
                    <a:pt x="65" y="32"/>
                    <a:pt x="65" y="32"/>
                    <a:pt x="65" y="32"/>
                  </a:cubicBezTo>
                  <a:cubicBezTo>
                    <a:pt x="88" y="8"/>
                    <a:pt x="88" y="8"/>
                    <a:pt x="88" y="8"/>
                  </a:cubicBezTo>
                  <a:cubicBezTo>
                    <a:pt x="85" y="8"/>
                    <a:pt x="85" y="8"/>
                    <a:pt x="85" y="8"/>
                  </a:cubicBezTo>
                  <a:cubicBezTo>
                    <a:pt x="83" y="8"/>
                    <a:pt x="82" y="7"/>
                    <a:pt x="82" y="5"/>
                  </a:cubicBezTo>
                  <a:cubicBezTo>
                    <a:pt x="81" y="3"/>
                    <a:pt x="83" y="1"/>
                    <a:pt x="85" y="1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6" y="0"/>
                    <a:pt x="96" y="0"/>
                    <a:pt x="96" y="0"/>
                  </a:cubicBezTo>
                  <a:cubicBezTo>
                    <a:pt x="97" y="0"/>
                    <a:pt x="97" y="1"/>
                    <a:pt x="98" y="1"/>
                  </a:cubicBezTo>
                  <a:cubicBezTo>
                    <a:pt x="99" y="2"/>
                    <a:pt x="99" y="3"/>
                    <a:pt x="99" y="3"/>
                  </a:cubicBezTo>
                  <a:cubicBezTo>
                    <a:pt x="99" y="15"/>
                    <a:pt x="99" y="15"/>
                    <a:pt x="99" y="15"/>
                  </a:cubicBezTo>
                  <a:cubicBezTo>
                    <a:pt x="99" y="16"/>
                    <a:pt x="98" y="18"/>
                    <a:pt x="96" y="1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7" name="Freeform 359"/>
            <p:cNvSpPr/>
            <p:nvPr/>
          </p:nvSpPr>
          <p:spPr bwMode="auto">
            <a:xfrm>
              <a:off x="5336598" y="348013"/>
              <a:ext cx="8743" cy="23314"/>
            </a:xfrm>
            <a:custGeom>
              <a:avLst/>
              <a:gdLst>
                <a:gd name="T0" fmla="*/ 10 w 10"/>
                <a:gd name="T1" fmla="*/ 25 h 27"/>
                <a:gd name="T2" fmla="*/ 9 w 10"/>
                <a:gd name="T3" fmla="*/ 27 h 27"/>
                <a:gd name="T4" fmla="*/ 1 w 10"/>
                <a:gd name="T5" fmla="*/ 27 h 27"/>
                <a:gd name="T6" fmla="*/ 0 w 10"/>
                <a:gd name="T7" fmla="*/ 25 h 27"/>
                <a:gd name="T8" fmla="*/ 0 w 10"/>
                <a:gd name="T9" fmla="*/ 2 h 27"/>
                <a:gd name="T10" fmla="*/ 1 w 10"/>
                <a:gd name="T11" fmla="*/ 0 h 27"/>
                <a:gd name="T12" fmla="*/ 9 w 10"/>
                <a:gd name="T13" fmla="*/ 0 h 27"/>
                <a:gd name="T14" fmla="*/ 10 w 10"/>
                <a:gd name="T15" fmla="*/ 2 h 27"/>
                <a:gd name="T16" fmla="*/ 10 w 10"/>
                <a:gd name="T17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27">
                  <a:moveTo>
                    <a:pt x="10" y="25"/>
                  </a:moveTo>
                  <a:cubicBezTo>
                    <a:pt x="10" y="26"/>
                    <a:pt x="10" y="27"/>
                    <a:pt x="9" y="27"/>
                  </a:cubicBezTo>
                  <a:cubicBezTo>
                    <a:pt x="1" y="27"/>
                    <a:pt x="1" y="27"/>
                    <a:pt x="1" y="27"/>
                  </a:cubicBez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1"/>
                    <a:pt x="10" y="2"/>
                  </a:cubicBezTo>
                  <a:lnTo>
                    <a:pt x="10" y="2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8" name="Freeform 360"/>
            <p:cNvSpPr/>
            <p:nvPr/>
          </p:nvSpPr>
          <p:spPr bwMode="auto">
            <a:xfrm>
              <a:off x="5349712" y="338542"/>
              <a:ext cx="9471" cy="32786"/>
            </a:xfrm>
            <a:custGeom>
              <a:avLst/>
              <a:gdLst>
                <a:gd name="T0" fmla="*/ 11 w 11"/>
                <a:gd name="T1" fmla="*/ 36 h 38"/>
                <a:gd name="T2" fmla="*/ 9 w 11"/>
                <a:gd name="T3" fmla="*/ 38 h 38"/>
                <a:gd name="T4" fmla="*/ 2 w 11"/>
                <a:gd name="T5" fmla="*/ 38 h 38"/>
                <a:gd name="T6" fmla="*/ 0 w 11"/>
                <a:gd name="T7" fmla="*/ 36 h 38"/>
                <a:gd name="T8" fmla="*/ 0 w 11"/>
                <a:gd name="T9" fmla="*/ 1 h 38"/>
                <a:gd name="T10" fmla="*/ 2 w 11"/>
                <a:gd name="T11" fmla="*/ 0 h 38"/>
                <a:gd name="T12" fmla="*/ 9 w 11"/>
                <a:gd name="T13" fmla="*/ 0 h 38"/>
                <a:gd name="T14" fmla="*/ 11 w 11"/>
                <a:gd name="T15" fmla="*/ 1 h 38"/>
                <a:gd name="T16" fmla="*/ 11 w 11"/>
                <a:gd name="T17" fmla="*/ 3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38">
                  <a:moveTo>
                    <a:pt x="11" y="36"/>
                  </a:moveTo>
                  <a:cubicBezTo>
                    <a:pt x="11" y="37"/>
                    <a:pt x="10" y="38"/>
                    <a:pt x="9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1" y="38"/>
                    <a:pt x="0" y="37"/>
                    <a:pt x="0" y="36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1" y="0"/>
                    <a:pt x="11" y="1"/>
                  </a:cubicBezTo>
                  <a:lnTo>
                    <a:pt x="11" y="3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9" name="Freeform 361"/>
            <p:cNvSpPr/>
            <p:nvPr/>
          </p:nvSpPr>
          <p:spPr bwMode="auto">
            <a:xfrm>
              <a:off x="5362462" y="326520"/>
              <a:ext cx="9471" cy="44807"/>
            </a:xfrm>
            <a:custGeom>
              <a:avLst/>
              <a:gdLst>
                <a:gd name="T0" fmla="*/ 11 w 11"/>
                <a:gd name="T1" fmla="*/ 50 h 52"/>
                <a:gd name="T2" fmla="*/ 9 w 11"/>
                <a:gd name="T3" fmla="*/ 52 h 52"/>
                <a:gd name="T4" fmla="*/ 2 w 11"/>
                <a:gd name="T5" fmla="*/ 52 h 52"/>
                <a:gd name="T6" fmla="*/ 0 w 11"/>
                <a:gd name="T7" fmla="*/ 50 h 52"/>
                <a:gd name="T8" fmla="*/ 0 w 11"/>
                <a:gd name="T9" fmla="*/ 1 h 52"/>
                <a:gd name="T10" fmla="*/ 2 w 11"/>
                <a:gd name="T11" fmla="*/ 0 h 52"/>
                <a:gd name="T12" fmla="*/ 9 w 11"/>
                <a:gd name="T13" fmla="*/ 0 h 52"/>
                <a:gd name="T14" fmla="*/ 11 w 11"/>
                <a:gd name="T15" fmla="*/ 1 h 52"/>
                <a:gd name="T16" fmla="*/ 11 w 11"/>
                <a:gd name="T17" fmla="*/ 5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52">
                  <a:moveTo>
                    <a:pt x="11" y="50"/>
                  </a:moveTo>
                  <a:cubicBezTo>
                    <a:pt x="11" y="51"/>
                    <a:pt x="10" y="52"/>
                    <a:pt x="9" y="52"/>
                  </a:cubicBezTo>
                  <a:cubicBezTo>
                    <a:pt x="2" y="52"/>
                    <a:pt x="2" y="52"/>
                    <a:pt x="2" y="52"/>
                  </a:cubicBezTo>
                  <a:cubicBezTo>
                    <a:pt x="1" y="52"/>
                    <a:pt x="0" y="51"/>
                    <a:pt x="0" y="5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1" y="0"/>
                    <a:pt x="11" y="1"/>
                  </a:cubicBezTo>
                  <a:lnTo>
                    <a:pt x="11" y="5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0" name="Freeform 362"/>
            <p:cNvSpPr/>
            <p:nvPr/>
          </p:nvSpPr>
          <p:spPr bwMode="auto">
            <a:xfrm>
              <a:off x="5376305" y="339270"/>
              <a:ext cx="8743" cy="32057"/>
            </a:xfrm>
            <a:custGeom>
              <a:avLst/>
              <a:gdLst>
                <a:gd name="T0" fmla="*/ 10 w 10"/>
                <a:gd name="T1" fmla="*/ 35 h 37"/>
                <a:gd name="T2" fmla="*/ 9 w 10"/>
                <a:gd name="T3" fmla="*/ 37 h 37"/>
                <a:gd name="T4" fmla="*/ 1 w 10"/>
                <a:gd name="T5" fmla="*/ 37 h 37"/>
                <a:gd name="T6" fmla="*/ 0 w 10"/>
                <a:gd name="T7" fmla="*/ 35 h 37"/>
                <a:gd name="T8" fmla="*/ 0 w 10"/>
                <a:gd name="T9" fmla="*/ 2 h 37"/>
                <a:gd name="T10" fmla="*/ 1 w 10"/>
                <a:gd name="T11" fmla="*/ 0 h 37"/>
                <a:gd name="T12" fmla="*/ 9 w 10"/>
                <a:gd name="T13" fmla="*/ 0 h 37"/>
                <a:gd name="T14" fmla="*/ 10 w 10"/>
                <a:gd name="T15" fmla="*/ 2 h 37"/>
                <a:gd name="T16" fmla="*/ 10 w 10"/>
                <a:gd name="T17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37">
                  <a:moveTo>
                    <a:pt x="10" y="35"/>
                  </a:moveTo>
                  <a:cubicBezTo>
                    <a:pt x="10" y="36"/>
                    <a:pt x="9" y="37"/>
                    <a:pt x="9" y="37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0" y="37"/>
                    <a:pt x="0" y="36"/>
                    <a:pt x="0" y="3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1"/>
                    <a:pt x="10" y="2"/>
                  </a:cubicBezTo>
                  <a:lnTo>
                    <a:pt x="10" y="3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1" name="Freeform 363"/>
            <p:cNvSpPr/>
            <p:nvPr/>
          </p:nvSpPr>
          <p:spPr bwMode="auto">
            <a:xfrm>
              <a:off x="5389419" y="348013"/>
              <a:ext cx="9471" cy="23314"/>
            </a:xfrm>
            <a:custGeom>
              <a:avLst/>
              <a:gdLst>
                <a:gd name="T0" fmla="*/ 11 w 11"/>
                <a:gd name="T1" fmla="*/ 25 h 27"/>
                <a:gd name="T2" fmla="*/ 9 w 11"/>
                <a:gd name="T3" fmla="*/ 27 h 27"/>
                <a:gd name="T4" fmla="*/ 2 w 11"/>
                <a:gd name="T5" fmla="*/ 27 h 27"/>
                <a:gd name="T6" fmla="*/ 0 w 11"/>
                <a:gd name="T7" fmla="*/ 25 h 27"/>
                <a:gd name="T8" fmla="*/ 0 w 11"/>
                <a:gd name="T9" fmla="*/ 2 h 27"/>
                <a:gd name="T10" fmla="*/ 2 w 11"/>
                <a:gd name="T11" fmla="*/ 0 h 27"/>
                <a:gd name="T12" fmla="*/ 9 w 11"/>
                <a:gd name="T13" fmla="*/ 0 h 27"/>
                <a:gd name="T14" fmla="*/ 11 w 11"/>
                <a:gd name="T15" fmla="*/ 2 h 27"/>
                <a:gd name="T16" fmla="*/ 11 w 11"/>
                <a:gd name="T17" fmla="*/ 2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7">
                  <a:moveTo>
                    <a:pt x="11" y="25"/>
                  </a:moveTo>
                  <a:cubicBezTo>
                    <a:pt x="11" y="26"/>
                    <a:pt x="10" y="27"/>
                    <a:pt x="9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1" y="27"/>
                    <a:pt x="0" y="26"/>
                    <a:pt x="0" y="25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1" y="1"/>
                    <a:pt x="11" y="2"/>
                  </a:cubicBezTo>
                  <a:lnTo>
                    <a:pt x="11" y="2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2" name="Freeform 364"/>
            <p:cNvSpPr/>
            <p:nvPr/>
          </p:nvSpPr>
          <p:spPr bwMode="auto">
            <a:xfrm>
              <a:off x="5402169" y="337813"/>
              <a:ext cx="9471" cy="33514"/>
            </a:xfrm>
            <a:custGeom>
              <a:avLst/>
              <a:gdLst>
                <a:gd name="T0" fmla="*/ 11 w 11"/>
                <a:gd name="T1" fmla="*/ 37 h 39"/>
                <a:gd name="T2" fmla="*/ 9 w 11"/>
                <a:gd name="T3" fmla="*/ 39 h 39"/>
                <a:gd name="T4" fmla="*/ 2 w 11"/>
                <a:gd name="T5" fmla="*/ 39 h 39"/>
                <a:gd name="T6" fmla="*/ 0 w 11"/>
                <a:gd name="T7" fmla="*/ 37 h 39"/>
                <a:gd name="T8" fmla="*/ 0 w 11"/>
                <a:gd name="T9" fmla="*/ 2 h 39"/>
                <a:gd name="T10" fmla="*/ 2 w 11"/>
                <a:gd name="T11" fmla="*/ 0 h 39"/>
                <a:gd name="T12" fmla="*/ 9 w 11"/>
                <a:gd name="T13" fmla="*/ 0 h 39"/>
                <a:gd name="T14" fmla="*/ 11 w 11"/>
                <a:gd name="T15" fmla="*/ 2 h 39"/>
                <a:gd name="T16" fmla="*/ 11 w 11"/>
                <a:gd name="T17" fmla="*/ 3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39">
                  <a:moveTo>
                    <a:pt x="11" y="37"/>
                  </a:moveTo>
                  <a:cubicBezTo>
                    <a:pt x="11" y="38"/>
                    <a:pt x="10" y="39"/>
                    <a:pt x="9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1" y="39"/>
                    <a:pt x="0" y="38"/>
                    <a:pt x="0" y="3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1" y="1"/>
                    <a:pt x="11" y="2"/>
                  </a:cubicBezTo>
                  <a:lnTo>
                    <a:pt x="11" y="37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3" name="Freeform 365"/>
            <p:cNvSpPr/>
            <p:nvPr/>
          </p:nvSpPr>
          <p:spPr bwMode="auto">
            <a:xfrm>
              <a:off x="5416012" y="329799"/>
              <a:ext cx="8743" cy="41528"/>
            </a:xfrm>
            <a:custGeom>
              <a:avLst/>
              <a:gdLst>
                <a:gd name="T0" fmla="*/ 10 w 10"/>
                <a:gd name="T1" fmla="*/ 46 h 48"/>
                <a:gd name="T2" fmla="*/ 8 w 10"/>
                <a:gd name="T3" fmla="*/ 48 h 48"/>
                <a:gd name="T4" fmla="*/ 1 w 10"/>
                <a:gd name="T5" fmla="*/ 48 h 48"/>
                <a:gd name="T6" fmla="*/ 0 w 10"/>
                <a:gd name="T7" fmla="*/ 46 h 48"/>
                <a:gd name="T8" fmla="*/ 0 w 10"/>
                <a:gd name="T9" fmla="*/ 2 h 48"/>
                <a:gd name="T10" fmla="*/ 1 w 10"/>
                <a:gd name="T11" fmla="*/ 0 h 48"/>
                <a:gd name="T12" fmla="*/ 8 w 10"/>
                <a:gd name="T13" fmla="*/ 0 h 48"/>
                <a:gd name="T14" fmla="*/ 10 w 10"/>
                <a:gd name="T15" fmla="*/ 2 h 48"/>
                <a:gd name="T16" fmla="*/ 10 w 10"/>
                <a:gd name="T17" fmla="*/ 46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" h="48">
                  <a:moveTo>
                    <a:pt x="10" y="46"/>
                  </a:moveTo>
                  <a:cubicBezTo>
                    <a:pt x="10" y="47"/>
                    <a:pt x="9" y="48"/>
                    <a:pt x="8" y="48"/>
                  </a:cubicBezTo>
                  <a:cubicBezTo>
                    <a:pt x="1" y="48"/>
                    <a:pt x="1" y="48"/>
                    <a:pt x="1" y="48"/>
                  </a:cubicBezTo>
                  <a:cubicBezTo>
                    <a:pt x="0" y="48"/>
                    <a:pt x="0" y="47"/>
                    <a:pt x="0" y="46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0" y="1"/>
                    <a:pt x="10" y="2"/>
                  </a:cubicBezTo>
                  <a:lnTo>
                    <a:pt x="10" y="4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4" name="Freeform 366"/>
            <p:cNvSpPr>
              <a:spLocks noEditPoints="1"/>
            </p:cNvSpPr>
            <p:nvPr/>
          </p:nvSpPr>
          <p:spPr bwMode="auto">
            <a:xfrm>
              <a:off x="5591597" y="262042"/>
              <a:ext cx="155914" cy="154092"/>
            </a:xfrm>
            <a:custGeom>
              <a:avLst/>
              <a:gdLst>
                <a:gd name="T0" fmla="*/ 3 w 181"/>
                <a:gd name="T1" fmla="*/ 42 h 179"/>
                <a:gd name="T2" fmla="*/ 3 w 181"/>
                <a:gd name="T3" fmla="*/ 46 h 179"/>
                <a:gd name="T4" fmla="*/ 18 w 181"/>
                <a:gd name="T5" fmla="*/ 44 h 179"/>
                <a:gd name="T6" fmla="*/ 16 w 181"/>
                <a:gd name="T7" fmla="*/ 78 h 179"/>
                <a:gd name="T8" fmla="*/ 0 w 181"/>
                <a:gd name="T9" fmla="*/ 81 h 179"/>
                <a:gd name="T10" fmla="*/ 16 w 181"/>
                <a:gd name="T11" fmla="*/ 83 h 179"/>
                <a:gd name="T12" fmla="*/ 16 w 181"/>
                <a:gd name="T13" fmla="*/ 78 h 179"/>
                <a:gd name="T14" fmla="*/ 3 w 181"/>
                <a:gd name="T15" fmla="*/ 113 h 179"/>
                <a:gd name="T16" fmla="*/ 3 w 181"/>
                <a:gd name="T17" fmla="*/ 117 h 179"/>
                <a:gd name="T18" fmla="*/ 18 w 181"/>
                <a:gd name="T19" fmla="*/ 115 h 179"/>
                <a:gd name="T20" fmla="*/ 16 w 181"/>
                <a:gd name="T21" fmla="*/ 5 h 179"/>
                <a:gd name="T22" fmla="*/ 0 w 181"/>
                <a:gd name="T23" fmla="*/ 7 h 179"/>
                <a:gd name="T24" fmla="*/ 16 w 181"/>
                <a:gd name="T25" fmla="*/ 9 h 179"/>
                <a:gd name="T26" fmla="*/ 16 w 181"/>
                <a:gd name="T27" fmla="*/ 5 h 179"/>
                <a:gd name="T28" fmla="*/ 3 w 181"/>
                <a:gd name="T29" fmla="*/ 147 h 179"/>
                <a:gd name="T30" fmla="*/ 3 w 181"/>
                <a:gd name="T31" fmla="*/ 152 h 179"/>
                <a:gd name="T32" fmla="*/ 18 w 181"/>
                <a:gd name="T33" fmla="*/ 150 h 179"/>
                <a:gd name="T34" fmla="*/ 170 w 181"/>
                <a:gd name="T35" fmla="*/ 163 h 179"/>
                <a:gd name="T36" fmla="*/ 168 w 181"/>
                <a:gd name="T37" fmla="*/ 177 h 179"/>
                <a:gd name="T38" fmla="*/ 172 w 181"/>
                <a:gd name="T39" fmla="*/ 177 h 179"/>
                <a:gd name="T40" fmla="*/ 170 w 181"/>
                <a:gd name="T41" fmla="*/ 163 h 179"/>
                <a:gd name="T42" fmla="*/ 25 w 181"/>
                <a:gd name="T43" fmla="*/ 166 h 179"/>
                <a:gd name="T44" fmla="*/ 27 w 181"/>
                <a:gd name="T45" fmla="*/ 179 h 179"/>
                <a:gd name="T46" fmla="*/ 30 w 181"/>
                <a:gd name="T47" fmla="*/ 166 h 179"/>
                <a:gd name="T48" fmla="*/ 174 w 181"/>
                <a:gd name="T49" fmla="*/ 145 h 179"/>
                <a:gd name="T50" fmla="*/ 34 w 181"/>
                <a:gd name="T51" fmla="*/ 7 h 179"/>
                <a:gd name="T52" fmla="*/ 21 w 181"/>
                <a:gd name="T53" fmla="*/ 7 h 179"/>
                <a:gd name="T54" fmla="*/ 28 w 181"/>
                <a:gd name="T55" fmla="*/ 159 h 179"/>
                <a:gd name="T56" fmla="*/ 181 w 181"/>
                <a:gd name="T57" fmla="*/ 151 h 179"/>
                <a:gd name="T58" fmla="*/ 135 w 181"/>
                <a:gd name="T59" fmla="*/ 163 h 179"/>
                <a:gd name="T60" fmla="*/ 133 w 181"/>
                <a:gd name="T61" fmla="*/ 177 h 179"/>
                <a:gd name="T62" fmla="*/ 138 w 181"/>
                <a:gd name="T63" fmla="*/ 177 h 179"/>
                <a:gd name="T64" fmla="*/ 135 w 181"/>
                <a:gd name="T65" fmla="*/ 163 h 179"/>
                <a:gd name="T66" fmla="*/ 96 w 181"/>
                <a:gd name="T67" fmla="*/ 166 h 179"/>
                <a:gd name="T68" fmla="*/ 99 w 181"/>
                <a:gd name="T69" fmla="*/ 179 h 179"/>
                <a:gd name="T70" fmla="*/ 101 w 181"/>
                <a:gd name="T71" fmla="*/ 166 h 179"/>
                <a:gd name="T72" fmla="*/ 64 w 181"/>
                <a:gd name="T73" fmla="*/ 163 h 179"/>
                <a:gd name="T74" fmla="*/ 62 w 181"/>
                <a:gd name="T75" fmla="*/ 177 h 179"/>
                <a:gd name="T76" fmla="*/ 67 w 181"/>
                <a:gd name="T77" fmla="*/ 177 h 179"/>
                <a:gd name="T78" fmla="*/ 64 w 181"/>
                <a:gd name="T79" fmla="*/ 163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81" h="179">
                  <a:moveTo>
                    <a:pt x="16" y="42"/>
                  </a:moveTo>
                  <a:cubicBezTo>
                    <a:pt x="3" y="42"/>
                    <a:pt x="3" y="42"/>
                    <a:pt x="3" y="42"/>
                  </a:cubicBezTo>
                  <a:cubicBezTo>
                    <a:pt x="1" y="42"/>
                    <a:pt x="0" y="43"/>
                    <a:pt x="0" y="44"/>
                  </a:cubicBezTo>
                  <a:cubicBezTo>
                    <a:pt x="0" y="45"/>
                    <a:pt x="1" y="46"/>
                    <a:pt x="3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7" y="46"/>
                    <a:pt x="18" y="45"/>
                    <a:pt x="18" y="44"/>
                  </a:cubicBezTo>
                  <a:cubicBezTo>
                    <a:pt x="18" y="43"/>
                    <a:pt x="17" y="42"/>
                    <a:pt x="16" y="42"/>
                  </a:cubicBezTo>
                  <a:close/>
                  <a:moveTo>
                    <a:pt x="16" y="78"/>
                  </a:moveTo>
                  <a:cubicBezTo>
                    <a:pt x="3" y="78"/>
                    <a:pt x="3" y="78"/>
                    <a:pt x="3" y="78"/>
                  </a:cubicBezTo>
                  <a:cubicBezTo>
                    <a:pt x="1" y="78"/>
                    <a:pt x="0" y="79"/>
                    <a:pt x="0" y="81"/>
                  </a:cubicBezTo>
                  <a:cubicBezTo>
                    <a:pt x="0" y="82"/>
                    <a:pt x="1" y="83"/>
                    <a:pt x="3" y="83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7" y="83"/>
                    <a:pt x="18" y="82"/>
                    <a:pt x="18" y="81"/>
                  </a:cubicBezTo>
                  <a:cubicBezTo>
                    <a:pt x="18" y="79"/>
                    <a:pt x="17" y="78"/>
                    <a:pt x="16" y="78"/>
                  </a:cubicBezTo>
                  <a:close/>
                  <a:moveTo>
                    <a:pt x="16" y="113"/>
                  </a:moveTo>
                  <a:cubicBezTo>
                    <a:pt x="3" y="113"/>
                    <a:pt x="3" y="113"/>
                    <a:pt x="3" y="113"/>
                  </a:cubicBezTo>
                  <a:cubicBezTo>
                    <a:pt x="1" y="113"/>
                    <a:pt x="0" y="114"/>
                    <a:pt x="0" y="115"/>
                  </a:cubicBezTo>
                  <a:cubicBezTo>
                    <a:pt x="0" y="116"/>
                    <a:pt x="1" y="117"/>
                    <a:pt x="3" y="117"/>
                  </a:cubicBezTo>
                  <a:cubicBezTo>
                    <a:pt x="16" y="117"/>
                    <a:pt x="16" y="117"/>
                    <a:pt x="16" y="117"/>
                  </a:cubicBezTo>
                  <a:cubicBezTo>
                    <a:pt x="17" y="117"/>
                    <a:pt x="18" y="116"/>
                    <a:pt x="18" y="115"/>
                  </a:cubicBezTo>
                  <a:cubicBezTo>
                    <a:pt x="18" y="114"/>
                    <a:pt x="17" y="113"/>
                    <a:pt x="16" y="113"/>
                  </a:cubicBezTo>
                  <a:close/>
                  <a:moveTo>
                    <a:pt x="16" y="5"/>
                  </a:moveTo>
                  <a:cubicBezTo>
                    <a:pt x="3" y="5"/>
                    <a:pt x="3" y="5"/>
                    <a:pt x="3" y="5"/>
                  </a:cubicBezTo>
                  <a:cubicBezTo>
                    <a:pt x="1" y="5"/>
                    <a:pt x="0" y="6"/>
                    <a:pt x="0" y="7"/>
                  </a:cubicBezTo>
                  <a:cubicBezTo>
                    <a:pt x="0" y="8"/>
                    <a:pt x="1" y="9"/>
                    <a:pt x="3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9"/>
                    <a:pt x="18" y="8"/>
                    <a:pt x="18" y="7"/>
                  </a:cubicBezTo>
                  <a:cubicBezTo>
                    <a:pt x="18" y="6"/>
                    <a:pt x="17" y="5"/>
                    <a:pt x="16" y="5"/>
                  </a:cubicBezTo>
                  <a:close/>
                  <a:moveTo>
                    <a:pt x="16" y="147"/>
                  </a:moveTo>
                  <a:cubicBezTo>
                    <a:pt x="3" y="147"/>
                    <a:pt x="3" y="147"/>
                    <a:pt x="3" y="147"/>
                  </a:cubicBezTo>
                  <a:cubicBezTo>
                    <a:pt x="1" y="147"/>
                    <a:pt x="0" y="148"/>
                    <a:pt x="0" y="150"/>
                  </a:cubicBezTo>
                  <a:cubicBezTo>
                    <a:pt x="0" y="151"/>
                    <a:pt x="1" y="152"/>
                    <a:pt x="3" y="152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7" y="152"/>
                    <a:pt x="18" y="151"/>
                    <a:pt x="18" y="150"/>
                  </a:cubicBezTo>
                  <a:cubicBezTo>
                    <a:pt x="18" y="148"/>
                    <a:pt x="17" y="147"/>
                    <a:pt x="16" y="147"/>
                  </a:cubicBezTo>
                  <a:close/>
                  <a:moveTo>
                    <a:pt x="170" y="163"/>
                  </a:moveTo>
                  <a:cubicBezTo>
                    <a:pt x="169" y="163"/>
                    <a:pt x="168" y="164"/>
                    <a:pt x="168" y="166"/>
                  </a:cubicBezTo>
                  <a:cubicBezTo>
                    <a:pt x="168" y="177"/>
                    <a:pt x="168" y="177"/>
                    <a:pt x="168" y="177"/>
                  </a:cubicBezTo>
                  <a:cubicBezTo>
                    <a:pt x="168" y="178"/>
                    <a:pt x="169" y="179"/>
                    <a:pt x="170" y="179"/>
                  </a:cubicBezTo>
                  <a:cubicBezTo>
                    <a:pt x="171" y="179"/>
                    <a:pt x="172" y="178"/>
                    <a:pt x="172" y="177"/>
                  </a:cubicBezTo>
                  <a:cubicBezTo>
                    <a:pt x="172" y="166"/>
                    <a:pt x="172" y="166"/>
                    <a:pt x="172" y="166"/>
                  </a:cubicBezTo>
                  <a:cubicBezTo>
                    <a:pt x="172" y="164"/>
                    <a:pt x="171" y="163"/>
                    <a:pt x="170" y="163"/>
                  </a:cubicBezTo>
                  <a:close/>
                  <a:moveTo>
                    <a:pt x="27" y="163"/>
                  </a:moveTo>
                  <a:cubicBezTo>
                    <a:pt x="26" y="163"/>
                    <a:pt x="25" y="164"/>
                    <a:pt x="25" y="166"/>
                  </a:cubicBezTo>
                  <a:cubicBezTo>
                    <a:pt x="25" y="177"/>
                    <a:pt x="25" y="177"/>
                    <a:pt x="25" y="177"/>
                  </a:cubicBezTo>
                  <a:cubicBezTo>
                    <a:pt x="25" y="178"/>
                    <a:pt x="26" y="179"/>
                    <a:pt x="27" y="179"/>
                  </a:cubicBezTo>
                  <a:cubicBezTo>
                    <a:pt x="29" y="179"/>
                    <a:pt x="30" y="178"/>
                    <a:pt x="30" y="177"/>
                  </a:cubicBezTo>
                  <a:cubicBezTo>
                    <a:pt x="30" y="166"/>
                    <a:pt x="30" y="166"/>
                    <a:pt x="30" y="166"/>
                  </a:cubicBezTo>
                  <a:cubicBezTo>
                    <a:pt x="30" y="164"/>
                    <a:pt x="29" y="163"/>
                    <a:pt x="27" y="163"/>
                  </a:cubicBezTo>
                  <a:close/>
                  <a:moveTo>
                    <a:pt x="174" y="145"/>
                  </a:moveTo>
                  <a:cubicBezTo>
                    <a:pt x="35" y="145"/>
                    <a:pt x="35" y="145"/>
                    <a:pt x="35" y="145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3"/>
                    <a:pt x="32" y="0"/>
                    <a:pt x="28" y="0"/>
                  </a:cubicBezTo>
                  <a:cubicBezTo>
                    <a:pt x="24" y="0"/>
                    <a:pt x="21" y="3"/>
                    <a:pt x="21" y="7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5"/>
                    <a:pt x="24" y="159"/>
                    <a:pt x="28" y="159"/>
                  </a:cubicBezTo>
                  <a:cubicBezTo>
                    <a:pt x="174" y="159"/>
                    <a:pt x="174" y="159"/>
                    <a:pt x="174" y="159"/>
                  </a:cubicBezTo>
                  <a:cubicBezTo>
                    <a:pt x="178" y="159"/>
                    <a:pt x="181" y="155"/>
                    <a:pt x="181" y="151"/>
                  </a:cubicBezTo>
                  <a:cubicBezTo>
                    <a:pt x="181" y="147"/>
                    <a:pt x="178" y="145"/>
                    <a:pt x="174" y="145"/>
                  </a:cubicBezTo>
                  <a:close/>
                  <a:moveTo>
                    <a:pt x="135" y="163"/>
                  </a:moveTo>
                  <a:cubicBezTo>
                    <a:pt x="134" y="163"/>
                    <a:pt x="133" y="164"/>
                    <a:pt x="133" y="166"/>
                  </a:cubicBezTo>
                  <a:cubicBezTo>
                    <a:pt x="133" y="177"/>
                    <a:pt x="133" y="177"/>
                    <a:pt x="133" y="177"/>
                  </a:cubicBezTo>
                  <a:cubicBezTo>
                    <a:pt x="133" y="178"/>
                    <a:pt x="134" y="179"/>
                    <a:pt x="135" y="179"/>
                  </a:cubicBezTo>
                  <a:cubicBezTo>
                    <a:pt x="137" y="179"/>
                    <a:pt x="138" y="178"/>
                    <a:pt x="138" y="177"/>
                  </a:cubicBezTo>
                  <a:cubicBezTo>
                    <a:pt x="138" y="166"/>
                    <a:pt x="138" y="166"/>
                    <a:pt x="138" y="166"/>
                  </a:cubicBezTo>
                  <a:cubicBezTo>
                    <a:pt x="138" y="164"/>
                    <a:pt x="137" y="163"/>
                    <a:pt x="135" y="163"/>
                  </a:cubicBezTo>
                  <a:close/>
                  <a:moveTo>
                    <a:pt x="99" y="163"/>
                  </a:moveTo>
                  <a:cubicBezTo>
                    <a:pt x="97" y="163"/>
                    <a:pt x="96" y="164"/>
                    <a:pt x="96" y="166"/>
                  </a:cubicBezTo>
                  <a:cubicBezTo>
                    <a:pt x="96" y="177"/>
                    <a:pt x="96" y="177"/>
                    <a:pt x="96" y="177"/>
                  </a:cubicBezTo>
                  <a:cubicBezTo>
                    <a:pt x="96" y="178"/>
                    <a:pt x="97" y="179"/>
                    <a:pt x="99" y="179"/>
                  </a:cubicBezTo>
                  <a:cubicBezTo>
                    <a:pt x="100" y="179"/>
                    <a:pt x="101" y="178"/>
                    <a:pt x="101" y="177"/>
                  </a:cubicBezTo>
                  <a:cubicBezTo>
                    <a:pt x="101" y="166"/>
                    <a:pt x="101" y="166"/>
                    <a:pt x="101" y="166"/>
                  </a:cubicBezTo>
                  <a:cubicBezTo>
                    <a:pt x="101" y="164"/>
                    <a:pt x="100" y="163"/>
                    <a:pt x="99" y="163"/>
                  </a:cubicBezTo>
                  <a:close/>
                  <a:moveTo>
                    <a:pt x="64" y="163"/>
                  </a:moveTo>
                  <a:cubicBezTo>
                    <a:pt x="63" y="163"/>
                    <a:pt x="62" y="164"/>
                    <a:pt x="62" y="166"/>
                  </a:cubicBezTo>
                  <a:cubicBezTo>
                    <a:pt x="62" y="177"/>
                    <a:pt x="62" y="177"/>
                    <a:pt x="62" y="177"/>
                  </a:cubicBezTo>
                  <a:cubicBezTo>
                    <a:pt x="62" y="178"/>
                    <a:pt x="63" y="179"/>
                    <a:pt x="64" y="179"/>
                  </a:cubicBezTo>
                  <a:cubicBezTo>
                    <a:pt x="65" y="179"/>
                    <a:pt x="67" y="178"/>
                    <a:pt x="67" y="177"/>
                  </a:cubicBezTo>
                  <a:cubicBezTo>
                    <a:pt x="67" y="166"/>
                    <a:pt x="67" y="166"/>
                    <a:pt x="67" y="166"/>
                  </a:cubicBezTo>
                  <a:cubicBezTo>
                    <a:pt x="67" y="164"/>
                    <a:pt x="65" y="163"/>
                    <a:pt x="64" y="16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5" name="Freeform 367"/>
            <p:cNvSpPr/>
            <p:nvPr/>
          </p:nvSpPr>
          <p:spPr bwMode="auto">
            <a:xfrm>
              <a:off x="5638225" y="272970"/>
              <a:ext cx="101635" cy="94714"/>
            </a:xfrm>
            <a:custGeom>
              <a:avLst/>
              <a:gdLst>
                <a:gd name="T0" fmla="*/ 19 w 279"/>
                <a:gd name="T1" fmla="*/ 260 h 260"/>
                <a:gd name="T2" fmla="*/ 0 w 279"/>
                <a:gd name="T3" fmla="*/ 244 h 260"/>
                <a:gd name="T4" fmla="*/ 99 w 279"/>
                <a:gd name="T5" fmla="*/ 137 h 260"/>
                <a:gd name="T6" fmla="*/ 220 w 279"/>
                <a:gd name="T7" fmla="*/ 133 h 260"/>
                <a:gd name="T8" fmla="*/ 255 w 279"/>
                <a:gd name="T9" fmla="*/ 0 h 260"/>
                <a:gd name="T10" fmla="*/ 279 w 279"/>
                <a:gd name="T11" fmla="*/ 8 h 260"/>
                <a:gd name="T12" fmla="*/ 241 w 279"/>
                <a:gd name="T13" fmla="*/ 159 h 260"/>
                <a:gd name="T14" fmla="*/ 111 w 279"/>
                <a:gd name="T15" fmla="*/ 161 h 260"/>
                <a:gd name="T16" fmla="*/ 19 w 279"/>
                <a:gd name="T17" fmla="*/ 260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79" h="260">
                  <a:moveTo>
                    <a:pt x="19" y="260"/>
                  </a:moveTo>
                  <a:lnTo>
                    <a:pt x="0" y="244"/>
                  </a:lnTo>
                  <a:lnTo>
                    <a:pt x="99" y="137"/>
                  </a:lnTo>
                  <a:lnTo>
                    <a:pt x="220" y="133"/>
                  </a:lnTo>
                  <a:lnTo>
                    <a:pt x="255" y="0"/>
                  </a:lnTo>
                  <a:lnTo>
                    <a:pt x="279" y="8"/>
                  </a:lnTo>
                  <a:lnTo>
                    <a:pt x="241" y="159"/>
                  </a:lnTo>
                  <a:lnTo>
                    <a:pt x="111" y="161"/>
                  </a:lnTo>
                  <a:lnTo>
                    <a:pt x="19" y="26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6" name="Freeform 368"/>
            <p:cNvSpPr/>
            <p:nvPr/>
          </p:nvSpPr>
          <p:spPr bwMode="auto">
            <a:xfrm>
              <a:off x="5629483" y="354206"/>
              <a:ext cx="23314" cy="22950"/>
            </a:xfrm>
            <a:custGeom>
              <a:avLst/>
              <a:gdLst>
                <a:gd name="T0" fmla="*/ 25 w 27"/>
                <a:gd name="T1" fmla="*/ 10 h 27"/>
                <a:gd name="T2" fmla="*/ 17 w 27"/>
                <a:gd name="T3" fmla="*/ 25 h 27"/>
                <a:gd name="T4" fmla="*/ 2 w 27"/>
                <a:gd name="T5" fmla="*/ 16 h 27"/>
                <a:gd name="T6" fmla="*/ 10 w 27"/>
                <a:gd name="T7" fmla="*/ 1 h 27"/>
                <a:gd name="T8" fmla="*/ 25 w 27"/>
                <a:gd name="T9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5" y="10"/>
                  </a:moveTo>
                  <a:cubicBezTo>
                    <a:pt x="27" y="16"/>
                    <a:pt x="23" y="23"/>
                    <a:pt x="17" y="25"/>
                  </a:cubicBezTo>
                  <a:cubicBezTo>
                    <a:pt x="10" y="27"/>
                    <a:pt x="4" y="23"/>
                    <a:pt x="2" y="16"/>
                  </a:cubicBezTo>
                  <a:cubicBezTo>
                    <a:pt x="0" y="10"/>
                    <a:pt x="4" y="3"/>
                    <a:pt x="10" y="1"/>
                  </a:cubicBezTo>
                  <a:cubicBezTo>
                    <a:pt x="17" y="0"/>
                    <a:pt x="23" y="3"/>
                    <a:pt x="25" y="1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7" name="Freeform 369"/>
            <p:cNvSpPr/>
            <p:nvPr/>
          </p:nvSpPr>
          <p:spPr bwMode="auto">
            <a:xfrm>
              <a:off x="5664818" y="316320"/>
              <a:ext cx="23314" cy="22950"/>
            </a:xfrm>
            <a:custGeom>
              <a:avLst/>
              <a:gdLst>
                <a:gd name="T0" fmla="*/ 25 w 27"/>
                <a:gd name="T1" fmla="*/ 10 h 27"/>
                <a:gd name="T2" fmla="*/ 17 w 27"/>
                <a:gd name="T3" fmla="*/ 25 h 27"/>
                <a:gd name="T4" fmla="*/ 2 w 27"/>
                <a:gd name="T5" fmla="*/ 17 h 27"/>
                <a:gd name="T6" fmla="*/ 10 w 27"/>
                <a:gd name="T7" fmla="*/ 2 h 27"/>
                <a:gd name="T8" fmla="*/ 25 w 27"/>
                <a:gd name="T9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5" y="10"/>
                  </a:moveTo>
                  <a:cubicBezTo>
                    <a:pt x="27" y="16"/>
                    <a:pt x="23" y="23"/>
                    <a:pt x="17" y="25"/>
                  </a:cubicBezTo>
                  <a:cubicBezTo>
                    <a:pt x="11" y="27"/>
                    <a:pt x="4" y="23"/>
                    <a:pt x="2" y="17"/>
                  </a:cubicBezTo>
                  <a:cubicBezTo>
                    <a:pt x="0" y="10"/>
                    <a:pt x="4" y="3"/>
                    <a:pt x="10" y="2"/>
                  </a:cubicBezTo>
                  <a:cubicBezTo>
                    <a:pt x="17" y="0"/>
                    <a:pt x="23" y="4"/>
                    <a:pt x="25" y="1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8" name="Freeform 370"/>
            <p:cNvSpPr/>
            <p:nvPr/>
          </p:nvSpPr>
          <p:spPr bwMode="auto">
            <a:xfrm>
              <a:off x="5710354" y="313406"/>
              <a:ext cx="23314" cy="23314"/>
            </a:xfrm>
            <a:custGeom>
              <a:avLst/>
              <a:gdLst>
                <a:gd name="T0" fmla="*/ 25 w 27"/>
                <a:gd name="T1" fmla="*/ 11 h 27"/>
                <a:gd name="T2" fmla="*/ 16 w 27"/>
                <a:gd name="T3" fmla="*/ 26 h 27"/>
                <a:gd name="T4" fmla="*/ 1 w 27"/>
                <a:gd name="T5" fmla="*/ 17 h 27"/>
                <a:gd name="T6" fmla="*/ 10 w 27"/>
                <a:gd name="T7" fmla="*/ 2 h 27"/>
                <a:gd name="T8" fmla="*/ 25 w 27"/>
                <a:gd name="T9" fmla="*/ 11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5" y="11"/>
                  </a:moveTo>
                  <a:cubicBezTo>
                    <a:pt x="27" y="17"/>
                    <a:pt x="23" y="24"/>
                    <a:pt x="16" y="26"/>
                  </a:cubicBezTo>
                  <a:cubicBezTo>
                    <a:pt x="10" y="27"/>
                    <a:pt x="3" y="24"/>
                    <a:pt x="1" y="17"/>
                  </a:cubicBezTo>
                  <a:cubicBezTo>
                    <a:pt x="0" y="11"/>
                    <a:pt x="3" y="4"/>
                    <a:pt x="10" y="2"/>
                  </a:cubicBezTo>
                  <a:cubicBezTo>
                    <a:pt x="16" y="0"/>
                    <a:pt x="23" y="4"/>
                    <a:pt x="25" y="1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9" name="Freeform 371"/>
            <p:cNvSpPr/>
            <p:nvPr/>
          </p:nvSpPr>
          <p:spPr bwMode="auto">
            <a:xfrm>
              <a:off x="5724197" y="262771"/>
              <a:ext cx="23314" cy="23314"/>
            </a:xfrm>
            <a:custGeom>
              <a:avLst/>
              <a:gdLst>
                <a:gd name="T0" fmla="*/ 25 w 27"/>
                <a:gd name="T1" fmla="*/ 10 h 27"/>
                <a:gd name="T2" fmla="*/ 17 w 27"/>
                <a:gd name="T3" fmla="*/ 25 h 27"/>
                <a:gd name="T4" fmla="*/ 2 w 27"/>
                <a:gd name="T5" fmla="*/ 17 h 27"/>
                <a:gd name="T6" fmla="*/ 10 w 27"/>
                <a:gd name="T7" fmla="*/ 2 h 27"/>
                <a:gd name="T8" fmla="*/ 25 w 27"/>
                <a:gd name="T9" fmla="*/ 1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27">
                  <a:moveTo>
                    <a:pt x="25" y="10"/>
                  </a:moveTo>
                  <a:cubicBezTo>
                    <a:pt x="27" y="16"/>
                    <a:pt x="23" y="23"/>
                    <a:pt x="17" y="25"/>
                  </a:cubicBezTo>
                  <a:cubicBezTo>
                    <a:pt x="10" y="27"/>
                    <a:pt x="4" y="23"/>
                    <a:pt x="2" y="17"/>
                  </a:cubicBezTo>
                  <a:cubicBezTo>
                    <a:pt x="0" y="10"/>
                    <a:pt x="4" y="4"/>
                    <a:pt x="10" y="2"/>
                  </a:cubicBezTo>
                  <a:cubicBezTo>
                    <a:pt x="16" y="0"/>
                    <a:pt x="23" y="4"/>
                    <a:pt x="25" y="1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0" name="Freeform 372"/>
            <p:cNvSpPr/>
            <p:nvPr/>
          </p:nvSpPr>
          <p:spPr bwMode="auto">
            <a:xfrm>
              <a:off x="5679390" y="908283"/>
              <a:ext cx="62293" cy="61200"/>
            </a:xfrm>
            <a:custGeom>
              <a:avLst/>
              <a:gdLst>
                <a:gd name="T0" fmla="*/ 65 w 72"/>
                <a:gd name="T1" fmla="*/ 41 h 71"/>
                <a:gd name="T2" fmla="*/ 26 w 72"/>
                <a:gd name="T3" fmla="*/ 0 h 71"/>
                <a:gd name="T4" fmla="*/ 0 w 72"/>
                <a:gd name="T5" fmla="*/ 25 h 71"/>
                <a:gd name="T6" fmla="*/ 39 w 72"/>
                <a:gd name="T7" fmla="*/ 66 h 71"/>
                <a:gd name="T8" fmla="*/ 52 w 72"/>
                <a:gd name="T9" fmla="*/ 71 h 71"/>
                <a:gd name="T10" fmla="*/ 65 w 72"/>
                <a:gd name="T11" fmla="*/ 66 h 71"/>
                <a:gd name="T12" fmla="*/ 65 w 72"/>
                <a:gd name="T13" fmla="*/ 4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71">
                  <a:moveTo>
                    <a:pt x="65" y="41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19" y="10"/>
                    <a:pt x="10" y="19"/>
                    <a:pt x="0" y="25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43" y="70"/>
                    <a:pt x="48" y="71"/>
                    <a:pt x="52" y="71"/>
                  </a:cubicBezTo>
                  <a:cubicBezTo>
                    <a:pt x="57" y="71"/>
                    <a:pt x="61" y="70"/>
                    <a:pt x="65" y="66"/>
                  </a:cubicBezTo>
                  <a:cubicBezTo>
                    <a:pt x="72" y="60"/>
                    <a:pt x="72" y="48"/>
                    <a:pt x="65" y="4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1" name="Freeform 373"/>
            <p:cNvSpPr>
              <a:spLocks noEditPoints="1"/>
            </p:cNvSpPr>
            <p:nvPr/>
          </p:nvSpPr>
          <p:spPr bwMode="auto">
            <a:xfrm>
              <a:off x="5593419" y="820490"/>
              <a:ext cx="109285" cy="110378"/>
            </a:xfrm>
            <a:custGeom>
              <a:avLst/>
              <a:gdLst>
                <a:gd name="T0" fmla="*/ 64 w 127"/>
                <a:gd name="T1" fmla="*/ 128 h 128"/>
                <a:gd name="T2" fmla="*/ 0 w 127"/>
                <a:gd name="T3" fmla="*/ 64 h 128"/>
                <a:gd name="T4" fmla="*/ 64 w 127"/>
                <a:gd name="T5" fmla="*/ 0 h 128"/>
                <a:gd name="T6" fmla="*/ 127 w 127"/>
                <a:gd name="T7" fmla="*/ 64 h 128"/>
                <a:gd name="T8" fmla="*/ 64 w 127"/>
                <a:gd name="T9" fmla="*/ 128 h 128"/>
                <a:gd name="T10" fmla="*/ 64 w 127"/>
                <a:gd name="T11" fmla="*/ 14 h 128"/>
                <a:gd name="T12" fmla="*/ 14 w 127"/>
                <a:gd name="T13" fmla="*/ 64 h 128"/>
                <a:gd name="T14" fmla="*/ 64 w 127"/>
                <a:gd name="T15" fmla="*/ 113 h 128"/>
                <a:gd name="T16" fmla="*/ 113 w 127"/>
                <a:gd name="T17" fmla="*/ 64 h 128"/>
                <a:gd name="T18" fmla="*/ 64 w 127"/>
                <a:gd name="T19" fmla="*/ 1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7" h="128">
                  <a:moveTo>
                    <a:pt x="64" y="128"/>
                  </a:moveTo>
                  <a:cubicBezTo>
                    <a:pt x="28" y="128"/>
                    <a:pt x="0" y="99"/>
                    <a:pt x="0" y="64"/>
                  </a:cubicBezTo>
                  <a:cubicBezTo>
                    <a:pt x="0" y="29"/>
                    <a:pt x="28" y="0"/>
                    <a:pt x="64" y="0"/>
                  </a:cubicBezTo>
                  <a:cubicBezTo>
                    <a:pt x="99" y="0"/>
                    <a:pt x="127" y="29"/>
                    <a:pt x="127" y="64"/>
                  </a:cubicBezTo>
                  <a:cubicBezTo>
                    <a:pt x="127" y="99"/>
                    <a:pt x="99" y="128"/>
                    <a:pt x="64" y="128"/>
                  </a:cubicBezTo>
                  <a:close/>
                  <a:moveTo>
                    <a:pt x="64" y="14"/>
                  </a:moveTo>
                  <a:cubicBezTo>
                    <a:pt x="36" y="14"/>
                    <a:pt x="14" y="36"/>
                    <a:pt x="14" y="64"/>
                  </a:cubicBezTo>
                  <a:cubicBezTo>
                    <a:pt x="14" y="91"/>
                    <a:pt x="36" y="113"/>
                    <a:pt x="64" y="113"/>
                  </a:cubicBezTo>
                  <a:cubicBezTo>
                    <a:pt x="91" y="113"/>
                    <a:pt x="113" y="91"/>
                    <a:pt x="113" y="64"/>
                  </a:cubicBezTo>
                  <a:cubicBezTo>
                    <a:pt x="113" y="36"/>
                    <a:pt x="91" y="14"/>
                    <a:pt x="64" y="1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2" name="Freeform 374"/>
            <p:cNvSpPr/>
            <p:nvPr/>
          </p:nvSpPr>
          <p:spPr bwMode="auto">
            <a:xfrm>
              <a:off x="5623654" y="850726"/>
              <a:ext cx="48814" cy="49178"/>
            </a:xfrm>
            <a:custGeom>
              <a:avLst/>
              <a:gdLst>
                <a:gd name="T0" fmla="*/ 52 w 57"/>
                <a:gd name="T1" fmla="*/ 24 h 57"/>
                <a:gd name="T2" fmla="*/ 33 w 57"/>
                <a:gd name="T3" fmla="*/ 24 h 57"/>
                <a:gd name="T4" fmla="*/ 33 w 57"/>
                <a:gd name="T5" fmla="*/ 5 h 57"/>
                <a:gd name="T6" fmla="*/ 29 w 57"/>
                <a:gd name="T7" fmla="*/ 0 h 57"/>
                <a:gd name="T8" fmla="*/ 24 w 57"/>
                <a:gd name="T9" fmla="*/ 5 h 57"/>
                <a:gd name="T10" fmla="*/ 24 w 57"/>
                <a:gd name="T11" fmla="*/ 24 h 57"/>
                <a:gd name="T12" fmla="*/ 5 w 57"/>
                <a:gd name="T13" fmla="*/ 24 h 57"/>
                <a:gd name="T14" fmla="*/ 0 w 57"/>
                <a:gd name="T15" fmla="*/ 29 h 57"/>
                <a:gd name="T16" fmla="*/ 5 w 57"/>
                <a:gd name="T17" fmla="*/ 34 h 57"/>
                <a:gd name="T18" fmla="*/ 24 w 57"/>
                <a:gd name="T19" fmla="*/ 34 h 57"/>
                <a:gd name="T20" fmla="*/ 24 w 57"/>
                <a:gd name="T21" fmla="*/ 52 h 57"/>
                <a:gd name="T22" fmla="*/ 29 w 57"/>
                <a:gd name="T23" fmla="*/ 57 h 57"/>
                <a:gd name="T24" fmla="*/ 33 w 57"/>
                <a:gd name="T25" fmla="*/ 52 h 57"/>
                <a:gd name="T26" fmla="*/ 33 w 57"/>
                <a:gd name="T27" fmla="*/ 34 h 57"/>
                <a:gd name="T28" fmla="*/ 52 w 57"/>
                <a:gd name="T29" fmla="*/ 34 h 57"/>
                <a:gd name="T30" fmla="*/ 57 w 57"/>
                <a:gd name="T31" fmla="*/ 29 h 57"/>
                <a:gd name="T32" fmla="*/ 52 w 57"/>
                <a:gd name="T33" fmla="*/ 2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7" h="57">
                  <a:moveTo>
                    <a:pt x="52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3" y="5"/>
                    <a:pt x="33" y="5"/>
                    <a:pt x="33" y="5"/>
                  </a:cubicBezTo>
                  <a:cubicBezTo>
                    <a:pt x="33" y="3"/>
                    <a:pt x="31" y="0"/>
                    <a:pt x="29" y="0"/>
                  </a:cubicBezTo>
                  <a:cubicBezTo>
                    <a:pt x="26" y="0"/>
                    <a:pt x="24" y="3"/>
                    <a:pt x="24" y="5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2" y="24"/>
                    <a:pt x="0" y="26"/>
                    <a:pt x="0" y="29"/>
                  </a:cubicBezTo>
                  <a:cubicBezTo>
                    <a:pt x="0" y="31"/>
                    <a:pt x="2" y="34"/>
                    <a:pt x="5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5"/>
                    <a:pt x="26" y="57"/>
                    <a:pt x="29" y="57"/>
                  </a:cubicBezTo>
                  <a:cubicBezTo>
                    <a:pt x="31" y="57"/>
                    <a:pt x="33" y="55"/>
                    <a:pt x="33" y="52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52" y="34"/>
                    <a:pt x="52" y="34"/>
                    <a:pt x="52" y="34"/>
                  </a:cubicBezTo>
                  <a:cubicBezTo>
                    <a:pt x="55" y="34"/>
                    <a:pt x="57" y="31"/>
                    <a:pt x="57" y="29"/>
                  </a:cubicBezTo>
                  <a:cubicBezTo>
                    <a:pt x="57" y="26"/>
                    <a:pt x="55" y="24"/>
                    <a:pt x="52" y="2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3" name="Freeform 375"/>
            <p:cNvSpPr/>
            <p:nvPr/>
          </p:nvSpPr>
          <p:spPr bwMode="auto">
            <a:xfrm>
              <a:off x="5973367" y="908283"/>
              <a:ext cx="61928" cy="61200"/>
            </a:xfrm>
            <a:custGeom>
              <a:avLst/>
              <a:gdLst>
                <a:gd name="T0" fmla="*/ 65 w 72"/>
                <a:gd name="T1" fmla="*/ 41 h 71"/>
                <a:gd name="T2" fmla="*/ 25 w 72"/>
                <a:gd name="T3" fmla="*/ 0 h 71"/>
                <a:gd name="T4" fmla="*/ 0 w 72"/>
                <a:gd name="T5" fmla="*/ 25 h 71"/>
                <a:gd name="T6" fmla="*/ 39 w 72"/>
                <a:gd name="T7" fmla="*/ 66 h 71"/>
                <a:gd name="T8" fmla="*/ 52 w 72"/>
                <a:gd name="T9" fmla="*/ 71 h 71"/>
                <a:gd name="T10" fmla="*/ 65 w 72"/>
                <a:gd name="T11" fmla="*/ 66 h 71"/>
                <a:gd name="T12" fmla="*/ 65 w 72"/>
                <a:gd name="T13" fmla="*/ 4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71">
                  <a:moveTo>
                    <a:pt x="65" y="41"/>
                  </a:moveTo>
                  <a:cubicBezTo>
                    <a:pt x="25" y="0"/>
                    <a:pt x="25" y="0"/>
                    <a:pt x="25" y="0"/>
                  </a:cubicBezTo>
                  <a:cubicBezTo>
                    <a:pt x="19" y="10"/>
                    <a:pt x="10" y="19"/>
                    <a:pt x="0" y="25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43" y="70"/>
                    <a:pt x="48" y="71"/>
                    <a:pt x="52" y="71"/>
                  </a:cubicBezTo>
                  <a:cubicBezTo>
                    <a:pt x="57" y="71"/>
                    <a:pt x="61" y="70"/>
                    <a:pt x="65" y="66"/>
                  </a:cubicBezTo>
                  <a:cubicBezTo>
                    <a:pt x="72" y="60"/>
                    <a:pt x="72" y="48"/>
                    <a:pt x="65" y="4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4" name="Freeform 376"/>
            <p:cNvSpPr>
              <a:spLocks noEditPoints="1"/>
            </p:cNvSpPr>
            <p:nvPr/>
          </p:nvSpPr>
          <p:spPr bwMode="auto">
            <a:xfrm>
              <a:off x="5887032" y="820490"/>
              <a:ext cx="109285" cy="110378"/>
            </a:xfrm>
            <a:custGeom>
              <a:avLst/>
              <a:gdLst>
                <a:gd name="T0" fmla="*/ 64 w 127"/>
                <a:gd name="T1" fmla="*/ 128 h 128"/>
                <a:gd name="T2" fmla="*/ 0 w 127"/>
                <a:gd name="T3" fmla="*/ 64 h 128"/>
                <a:gd name="T4" fmla="*/ 64 w 127"/>
                <a:gd name="T5" fmla="*/ 0 h 128"/>
                <a:gd name="T6" fmla="*/ 127 w 127"/>
                <a:gd name="T7" fmla="*/ 64 h 128"/>
                <a:gd name="T8" fmla="*/ 64 w 127"/>
                <a:gd name="T9" fmla="*/ 128 h 128"/>
                <a:gd name="T10" fmla="*/ 64 w 127"/>
                <a:gd name="T11" fmla="*/ 14 h 128"/>
                <a:gd name="T12" fmla="*/ 14 w 127"/>
                <a:gd name="T13" fmla="*/ 64 h 128"/>
                <a:gd name="T14" fmla="*/ 64 w 127"/>
                <a:gd name="T15" fmla="*/ 113 h 128"/>
                <a:gd name="T16" fmla="*/ 113 w 127"/>
                <a:gd name="T17" fmla="*/ 64 h 128"/>
                <a:gd name="T18" fmla="*/ 64 w 127"/>
                <a:gd name="T19" fmla="*/ 14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7" h="128">
                  <a:moveTo>
                    <a:pt x="64" y="128"/>
                  </a:moveTo>
                  <a:cubicBezTo>
                    <a:pt x="28" y="128"/>
                    <a:pt x="0" y="99"/>
                    <a:pt x="0" y="64"/>
                  </a:cubicBezTo>
                  <a:cubicBezTo>
                    <a:pt x="0" y="29"/>
                    <a:pt x="28" y="0"/>
                    <a:pt x="64" y="0"/>
                  </a:cubicBezTo>
                  <a:cubicBezTo>
                    <a:pt x="99" y="0"/>
                    <a:pt x="127" y="29"/>
                    <a:pt x="127" y="64"/>
                  </a:cubicBezTo>
                  <a:cubicBezTo>
                    <a:pt x="127" y="99"/>
                    <a:pt x="99" y="128"/>
                    <a:pt x="64" y="128"/>
                  </a:cubicBezTo>
                  <a:close/>
                  <a:moveTo>
                    <a:pt x="64" y="14"/>
                  </a:moveTo>
                  <a:cubicBezTo>
                    <a:pt x="36" y="14"/>
                    <a:pt x="14" y="36"/>
                    <a:pt x="14" y="64"/>
                  </a:cubicBezTo>
                  <a:cubicBezTo>
                    <a:pt x="14" y="91"/>
                    <a:pt x="36" y="113"/>
                    <a:pt x="64" y="113"/>
                  </a:cubicBezTo>
                  <a:cubicBezTo>
                    <a:pt x="91" y="113"/>
                    <a:pt x="113" y="91"/>
                    <a:pt x="113" y="64"/>
                  </a:cubicBezTo>
                  <a:cubicBezTo>
                    <a:pt x="113" y="36"/>
                    <a:pt x="91" y="14"/>
                    <a:pt x="64" y="1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5" name="Freeform 377"/>
            <p:cNvSpPr/>
            <p:nvPr/>
          </p:nvSpPr>
          <p:spPr bwMode="auto">
            <a:xfrm>
              <a:off x="5917267" y="871490"/>
              <a:ext cx="49178" cy="8379"/>
            </a:xfrm>
            <a:custGeom>
              <a:avLst/>
              <a:gdLst>
                <a:gd name="T0" fmla="*/ 5 w 57"/>
                <a:gd name="T1" fmla="*/ 0 h 10"/>
                <a:gd name="T2" fmla="*/ 0 w 57"/>
                <a:gd name="T3" fmla="*/ 5 h 10"/>
                <a:gd name="T4" fmla="*/ 5 w 57"/>
                <a:gd name="T5" fmla="*/ 10 h 10"/>
                <a:gd name="T6" fmla="*/ 52 w 57"/>
                <a:gd name="T7" fmla="*/ 10 h 10"/>
                <a:gd name="T8" fmla="*/ 57 w 57"/>
                <a:gd name="T9" fmla="*/ 5 h 10"/>
                <a:gd name="T10" fmla="*/ 52 w 57"/>
                <a:gd name="T11" fmla="*/ 0 h 10"/>
                <a:gd name="T12" fmla="*/ 5 w 57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7" h="10">
                  <a:moveTo>
                    <a:pt x="5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7"/>
                    <a:pt x="2" y="10"/>
                    <a:pt x="5" y="10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5" y="10"/>
                    <a:pt x="57" y="7"/>
                    <a:pt x="57" y="5"/>
                  </a:cubicBezTo>
                  <a:cubicBezTo>
                    <a:pt x="57" y="2"/>
                    <a:pt x="55" y="0"/>
                    <a:pt x="52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6" name="Freeform 378"/>
            <p:cNvSpPr/>
            <p:nvPr/>
          </p:nvSpPr>
          <p:spPr bwMode="auto">
            <a:xfrm>
              <a:off x="5030235" y="1468552"/>
              <a:ext cx="38614" cy="39707"/>
            </a:xfrm>
            <a:custGeom>
              <a:avLst/>
              <a:gdLst>
                <a:gd name="T0" fmla="*/ 31 w 106"/>
                <a:gd name="T1" fmla="*/ 0 h 109"/>
                <a:gd name="T2" fmla="*/ 0 w 106"/>
                <a:gd name="T3" fmla="*/ 33 h 109"/>
                <a:gd name="T4" fmla="*/ 75 w 106"/>
                <a:gd name="T5" fmla="*/ 109 h 109"/>
                <a:gd name="T6" fmla="*/ 106 w 106"/>
                <a:gd name="T7" fmla="*/ 78 h 109"/>
                <a:gd name="T8" fmla="*/ 31 w 106"/>
                <a:gd name="T9" fmla="*/ 0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6" h="109">
                  <a:moveTo>
                    <a:pt x="31" y="0"/>
                  </a:moveTo>
                  <a:lnTo>
                    <a:pt x="0" y="33"/>
                  </a:lnTo>
                  <a:lnTo>
                    <a:pt x="75" y="109"/>
                  </a:lnTo>
                  <a:lnTo>
                    <a:pt x="106" y="78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7" name="Freeform 379"/>
            <p:cNvSpPr/>
            <p:nvPr/>
          </p:nvSpPr>
          <p:spPr bwMode="auto">
            <a:xfrm>
              <a:off x="5053549" y="1378210"/>
              <a:ext cx="105643" cy="106007"/>
            </a:xfrm>
            <a:custGeom>
              <a:avLst/>
              <a:gdLst>
                <a:gd name="T0" fmla="*/ 269 w 290"/>
                <a:gd name="T1" fmla="*/ 0 h 291"/>
                <a:gd name="T2" fmla="*/ 212 w 290"/>
                <a:gd name="T3" fmla="*/ 52 h 291"/>
                <a:gd name="T4" fmla="*/ 222 w 290"/>
                <a:gd name="T5" fmla="*/ 62 h 291"/>
                <a:gd name="T6" fmla="*/ 0 w 290"/>
                <a:gd name="T7" fmla="*/ 284 h 291"/>
                <a:gd name="T8" fmla="*/ 9 w 290"/>
                <a:gd name="T9" fmla="*/ 291 h 291"/>
                <a:gd name="T10" fmla="*/ 231 w 290"/>
                <a:gd name="T11" fmla="*/ 69 h 291"/>
                <a:gd name="T12" fmla="*/ 241 w 290"/>
                <a:gd name="T13" fmla="*/ 78 h 291"/>
                <a:gd name="T14" fmla="*/ 290 w 290"/>
                <a:gd name="T15" fmla="*/ 24 h 291"/>
                <a:gd name="T16" fmla="*/ 269 w 290"/>
                <a:gd name="T17" fmla="*/ 0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0" h="291">
                  <a:moveTo>
                    <a:pt x="269" y="0"/>
                  </a:moveTo>
                  <a:lnTo>
                    <a:pt x="212" y="52"/>
                  </a:lnTo>
                  <a:lnTo>
                    <a:pt x="222" y="62"/>
                  </a:lnTo>
                  <a:lnTo>
                    <a:pt x="0" y="284"/>
                  </a:lnTo>
                  <a:lnTo>
                    <a:pt x="9" y="291"/>
                  </a:lnTo>
                  <a:lnTo>
                    <a:pt x="231" y="69"/>
                  </a:lnTo>
                  <a:lnTo>
                    <a:pt x="241" y="78"/>
                  </a:lnTo>
                  <a:lnTo>
                    <a:pt x="290" y="24"/>
                  </a:lnTo>
                  <a:lnTo>
                    <a:pt x="269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8" name="Freeform 380"/>
            <p:cNvSpPr/>
            <p:nvPr/>
          </p:nvSpPr>
          <p:spPr bwMode="auto">
            <a:xfrm>
              <a:off x="4999999" y="1366188"/>
              <a:ext cx="87793" cy="87064"/>
            </a:xfrm>
            <a:custGeom>
              <a:avLst/>
              <a:gdLst>
                <a:gd name="T0" fmla="*/ 74 w 102"/>
                <a:gd name="T1" fmla="*/ 51 h 101"/>
                <a:gd name="T2" fmla="*/ 68 w 102"/>
                <a:gd name="T3" fmla="*/ 12 h 101"/>
                <a:gd name="T4" fmla="*/ 29 w 102"/>
                <a:gd name="T5" fmla="*/ 6 h 101"/>
                <a:gd name="T6" fmla="*/ 51 w 102"/>
                <a:gd name="T7" fmla="*/ 28 h 101"/>
                <a:gd name="T8" fmla="*/ 45 w 102"/>
                <a:gd name="T9" fmla="*/ 45 h 101"/>
                <a:gd name="T10" fmla="*/ 28 w 102"/>
                <a:gd name="T11" fmla="*/ 51 h 101"/>
                <a:gd name="T12" fmla="*/ 6 w 102"/>
                <a:gd name="T13" fmla="*/ 29 h 101"/>
                <a:gd name="T14" fmla="*/ 12 w 102"/>
                <a:gd name="T15" fmla="*/ 68 h 101"/>
                <a:gd name="T16" fmla="*/ 52 w 102"/>
                <a:gd name="T17" fmla="*/ 74 h 101"/>
                <a:gd name="T18" fmla="*/ 79 w 102"/>
                <a:gd name="T19" fmla="*/ 101 h 101"/>
                <a:gd name="T20" fmla="*/ 102 w 102"/>
                <a:gd name="T21" fmla="*/ 79 h 101"/>
                <a:gd name="T22" fmla="*/ 74 w 102"/>
                <a:gd name="T23" fmla="*/ 51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2" h="101">
                  <a:moveTo>
                    <a:pt x="74" y="51"/>
                  </a:moveTo>
                  <a:cubicBezTo>
                    <a:pt x="80" y="38"/>
                    <a:pt x="78" y="22"/>
                    <a:pt x="68" y="12"/>
                  </a:cubicBezTo>
                  <a:cubicBezTo>
                    <a:pt x="58" y="2"/>
                    <a:pt x="43" y="0"/>
                    <a:pt x="29" y="6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0" y="42"/>
                    <a:pt x="2" y="58"/>
                    <a:pt x="12" y="68"/>
                  </a:cubicBezTo>
                  <a:cubicBezTo>
                    <a:pt x="22" y="78"/>
                    <a:pt x="38" y="80"/>
                    <a:pt x="52" y="74"/>
                  </a:cubicBezTo>
                  <a:cubicBezTo>
                    <a:pt x="79" y="101"/>
                    <a:pt x="79" y="101"/>
                    <a:pt x="79" y="101"/>
                  </a:cubicBezTo>
                  <a:cubicBezTo>
                    <a:pt x="102" y="79"/>
                    <a:pt x="102" y="79"/>
                    <a:pt x="102" y="79"/>
                  </a:cubicBezTo>
                  <a:lnTo>
                    <a:pt x="74" y="5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9" name="Freeform 381"/>
            <p:cNvSpPr/>
            <p:nvPr/>
          </p:nvSpPr>
          <p:spPr bwMode="auto">
            <a:xfrm>
              <a:off x="5084513" y="1450702"/>
              <a:ext cx="92893" cy="92164"/>
            </a:xfrm>
            <a:custGeom>
              <a:avLst/>
              <a:gdLst>
                <a:gd name="T0" fmla="*/ 96 w 108"/>
                <a:gd name="T1" fmla="*/ 39 h 107"/>
                <a:gd name="T2" fmla="*/ 57 w 108"/>
                <a:gd name="T3" fmla="*/ 33 h 107"/>
                <a:gd name="T4" fmla="*/ 23 w 108"/>
                <a:gd name="T5" fmla="*/ 0 h 107"/>
                <a:gd name="T6" fmla="*/ 0 w 108"/>
                <a:gd name="T7" fmla="*/ 22 h 107"/>
                <a:gd name="T8" fmla="*/ 34 w 108"/>
                <a:gd name="T9" fmla="*/ 56 h 107"/>
                <a:gd name="T10" fmla="*/ 40 w 108"/>
                <a:gd name="T11" fmla="*/ 95 h 107"/>
                <a:gd name="T12" fmla="*/ 79 w 108"/>
                <a:gd name="T13" fmla="*/ 101 h 107"/>
                <a:gd name="T14" fmla="*/ 57 w 108"/>
                <a:gd name="T15" fmla="*/ 79 h 107"/>
                <a:gd name="T16" fmla="*/ 63 w 108"/>
                <a:gd name="T17" fmla="*/ 62 h 107"/>
                <a:gd name="T18" fmla="*/ 80 w 108"/>
                <a:gd name="T19" fmla="*/ 56 h 107"/>
                <a:gd name="T20" fmla="*/ 102 w 108"/>
                <a:gd name="T21" fmla="*/ 78 h 107"/>
                <a:gd name="T22" fmla="*/ 96 w 108"/>
                <a:gd name="T23" fmla="*/ 39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8" h="107">
                  <a:moveTo>
                    <a:pt x="96" y="39"/>
                  </a:moveTo>
                  <a:cubicBezTo>
                    <a:pt x="86" y="29"/>
                    <a:pt x="70" y="27"/>
                    <a:pt x="57" y="33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28" y="69"/>
                    <a:pt x="30" y="85"/>
                    <a:pt x="40" y="95"/>
                  </a:cubicBezTo>
                  <a:cubicBezTo>
                    <a:pt x="50" y="105"/>
                    <a:pt x="65" y="107"/>
                    <a:pt x="79" y="101"/>
                  </a:cubicBezTo>
                  <a:cubicBezTo>
                    <a:pt x="57" y="79"/>
                    <a:pt x="57" y="79"/>
                    <a:pt x="57" y="79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80" y="56"/>
                    <a:pt x="80" y="56"/>
                    <a:pt x="80" y="56"/>
                  </a:cubicBezTo>
                  <a:cubicBezTo>
                    <a:pt x="102" y="78"/>
                    <a:pt x="102" y="78"/>
                    <a:pt x="102" y="78"/>
                  </a:cubicBezTo>
                  <a:cubicBezTo>
                    <a:pt x="108" y="65"/>
                    <a:pt x="106" y="49"/>
                    <a:pt x="96" y="3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0" name="Freeform 382"/>
            <p:cNvSpPr/>
            <p:nvPr/>
          </p:nvSpPr>
          <p:spPr bwMode="auto">
            <a:xfrm>
              <a:off x="4995628" y="1482395"/>
              <a:ext cx="59378" cy="59378"/>
            </a:xfrm>
            <a:custGeom>
              <a:avLst/>
              <a:gdLst>
                <a:gd name="T0" fmla="*/ 7 w 69"/>
                <a:gd name="T1" fmla="*/ 30 h 69"/>
                <a:gd name="T2" fmla="*/ 7 w 69"/>
                <a:gd name="T3" fmla="*/ 54 h 69"/>
                <a:gd name="T4" fmla="*/ 15 w 69"/>
                <a:gd name="T5" fmla="*/ 63 h 69"/>
                <a:gd name="T6" fmla="*/ 39 w 69"/>
                <a:gd name="T7" fmla="*/ 63 h 69"/>
                <a:gd name="T8" fmla="*/ 69 w 69"/>
                <a:gd name="T9" fmla="*/ 33 h 69"/>
                <a:gd name="T10" fmla="*/ 37 w 69"/>
                <a:gd name="T11" fmla="*/ 0 h 69"/>
                <a:gd name="T12" fmla="*/ 7 w 69"/>
                <a:gd name="T13" fmla="*/ 3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" h="69">
                  <a:moveTo>
                    <a:pt x="7" y="30"/>
                  </a:moveTo>
                  <a:cubicBezTo>
                    <a:pt x="0" y="37"/>
                    <a:pt x="0" y="48"/>
                    <a:pt x="7" y="54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22" y="69"/>
                    <a:pt x="33" y="69"/>
                    <a:pt x="39" y="63"/>
                  </a:cubicBezTo>
                  <a:cubicBezTo>
                    <a:pt x="69" y="33"/>
                    <a:pt x="69" y="33"/>
                    <a:pt x="69" y="33"/>
                  </a:cubicBezTo>
                  <a:cubicBezTo>
                    <a:pt x="37" y="0"/>
                    <a:pt x="37" y="0"/>
                    <a:pt x="37" y="0"/>
                  </a:cubicBezTo>
                  <a:lnTo>
                    <a:pt x="7" y="3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1" name="Freeform 383"/>
            <p:cNvSpPr/>
            <p:nvPr/>
          </p:nvSpPr>
          <p:spPr bwMode="auto">
            <a:xfrm>
              <a:off x="5005099" y="1496966"/>
              <a:ext cx="49907" cy="44807"/>
            </a:xfrm>
            <a:custGeom>
              <a:avLst/>
              <a:gdLst>
                <a:gd name="T0" fmla="*/ 42 w 58"/>
                <a:gd name="T1" fmla="*/ 0 h 52"/>
                <a:gd name="T2" fmla="*/ 0 w 58"/>
                <a:gd name="T3" fmla="*/ 42 h 52"/>
                <a:gd name="T4" fmla="*/ 4 w 58"/>
                <a:gd name="T5" fmla="*/ 46 h 52"/>
                <a:gd name="T6" fmla="*/ 28 w 58"/>
                <a:gd name="T7" fmla="*/ 46 h 52"/>
                <a:gd name="T8" fmla="*/ 58 w 58"/>
                <a:gd name="T9" fmla="*/ 16 h 52"/>
                <a:gd name="T10" fmla="*/ 42 w 58"/>
                <a:gd name="T11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52">
                  <a:moveTo>
                    <a:pt x="42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4" y="46"/>
                    <a:pt x="4" y="46"/>
                    <a:pt x="4" y="46"/>
                  </a:cubicBezTo>
                  <a:cubicBezTo>
                    <a:pt x="11" y="52"/>
                    <a:pt x="22" y="52"/>
                    <a:pt x="28" y="46"/>
                  </a:cubicBezTo>
                  <a:cubicBezTo>
                    <a:pt x="58" y="16"/>
                    <a:pt x="58" y="16"/>
                    <a:pt x="58" y="16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2" name="Oval 384"/>
            <p:cNvSpPr>
              <a:spLocks noChangeArrowheads="1"/>
            </p:cNvSpPr>
            <p:nvPr/>
          </p:nvSpPr>
          <p:spPr bwMode="auto">
            <a:xfrm>
              <a:off x="5620011" y="2072172"/>
              <a:ext cx="38978" cy="31693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3" name="Freeform 385"/>
            <p:cNvSpPr>
              <a:spLocks noEditPoints="1"/>
            </p:cNvSpPr>
            <p:nvPr/>
          </p:nvSpPr>
          <p:spPr bwMode="auto">
            <a:xfrm>
              <a:off x="5596697" y="1951593"/>
              <a:ext cx="148264" cy="119485"/>
            </a:xfrm>
            <a:custGeom>
              <a:avLst/>
              <a:gdLst>
                <a:gd name="T0" fmla="*/ 86 w 172"/>
                <a:gd name="T1" fmla="*/ 0 h 139"/>
                <a:gd name="T2" fmla="*/ 0 w 172"/>
                <a:gd name="T3" fmla="*/ 70 h 139"/>
                <a:gd name="T4" fmla="*/ 86 w 172"/>
                <a:gd name="T5" fmla="*/ 139 h 139"/>
                <a:gd name="T6" fmla="*/ 172 w 172"/>
                <a:gd name="T7" fmla="*/ 70 h 139"/>
                <a:gd name="T8" fmla="*/ 86 w 172"/>
                <a:gd name="T9" fmla="*/ 0 h 139"/>
                <a:gd name="T10" fmla="*/ 47 w 172"/>
                <a:gd name="T11" fmla="*/ 85 h 139"/>
                <a:gd name="T12" fmla="*/ 34 w 172"/>
                <a:gd name="T13" fmla="*/ 72 h 139"/>
                <a:gd name="T14" fmla="*/ 47 w 172"/>
                <a:gd name="T15" fmla="*/ 59 h 139"/>
                <a:gd name="T16" fmla="*/ 60 w 172"/>
                <a:gd name="T17" fmla="*/ 72 h 139"/>
                <a:gd name="T18" fmla="*/ 47 w 172"/>
                <a:gd name="T19" fmla="*/ 85 h 139"/>
                <a:gd name="T20" fmla="*/ 89 w 172"/>
                <a:gd name="T21" fmla="*/ 85 h 139"/>
                <a:gd name="T22" fmla="*/ 76 w 172"/>
                <a:gd name="T23" fmla="*/ 72 h 139"/>
                <a:gd name="T24" fmla="*/ 89 w 172"/>
                <a:gd name="T25" fmla="*/ 59 h 139"/>
                <a:gd name="T26" fmla="*/ 101 w 172"/>
                <a:gd name="T27" fmla="*/ 72 h 139"/>
                <a:gd name="T28" fmla="*/ 89 w 172"/>
                <a:gd name="T29" fmla="*/ 85 h 139"/>
                <a:gd name="T30" fmla="*/ 130 w 172"/>
                <a:gd name="T31" fmla="*/ 85 h 139"/>
                <a:gd name="T32" fmla="*/ 118 w 172"/>
                <a:gd name="T33" fmla="*/ 72 h 139"/>
                <a:gd name="T34" fmla="*/ 130 w 172"/>
                <a:gd name="T35" fmla="*/ 59 h 139"/>
                <a:gd name="T36" fmla="*/ 143 w 172"/>
                <a:gd name="T37" fmla="*/ 72 h 139"/>
                <a:gd name="T38" fmla="*/ 130 w 172"/>
                <a:gd name="T39" fmla="*/ 85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72" h="139">
                  <a:moveTo>
                    <a:pt x="86" y="0"/>
                  </a:moveTo>
                  <a:cubicBezTo>
                    <a:pt x="38" y="0"/>
                    <a:pt x="0" y="31"/>
                    <a:pt x="0" y="70"/>
                  </a:cubicBezTo>
                  <a:cubicBezTo>
                    <a:pt x="0" y="108"/>
                    <a:pt x="38" y="139"/>
                    <a:pt x="86" y="139"/>
                  </a:cubicBezTo>
                  <a:cubicBezTo>
                    <a:pt x="133" y="139"/>
                    <a:pt x="172" y="108"/>
                    <a:pt x="172" y="70"/>
                  </a:cubicBezTo>
                  <a:cubicBezTo>
                    <a:pt x="172" y="31"/>
                    <a:pt x="133" y="0"/>
                    <a:pt x="86" y="0"/>
                  </a:cubicBezTo>
                  <a:close/>
                  <a:moveTo>
                    <a:pt x="47" y="85"/>
                  </a:moveTo>
                  <a:cubicBezTo>
                    <a:pt x="40" y="85"/>
                    <a:pt x="34" y="79"/>
                    <a:pt x="34" y="72"/>
                  </a:cubicBezTo>
                  <a:cubicBezTo>
                    <a:pt x="34" y="65"/>
                    <a:pt x="40" y="59"/>
                    <a:pt x="47" y="59"/>
                  </a:cubicBezTo>
                  <a:cubicBezTo>
                    <a:pt x="54" y="59"/>
                    <a:pt x="60" y="65"/>
                    <a:pt x="60" y="72"/>
                  </a:cubicBezTo>
                  <a:cubicBezTo>
                    <a:pt x="60" y="79"/>
                    <a:pt x="54" y="85"/>
                    <a:pt x="47" y="85"/>
                  </a:cubicBezTo>
                  <a:close/>
                  <a:moveTo>
                    <a:pt x="89" y="85"/>
                  </a:moveTo>
                  <a:cubicBezTo>
                    <a:pt x="82" y="85"/>
                    <a:pt x="76" y="79"/>
                    <a:pt x="76" y="72"/>
                  </a:cubicBezTo>
                  <a:cubicBezTo>
                    <a:pt x="76" y="65"/>
                    <a:pt x="82" y="59"/>
                    <a:pt x="89" y="59"/>
                  </a:cubicBezTo>
                  <a:cubicBezTo>
                    <a:pt x="96" y="59"/>
                    <a:pt x="101" y="65"/>
                    <a:pt x="101" y="72"/>
                  </a:cubicBezTo>
                  <a:cubicBezTo>
                    <a:pt x="101" y="79"/>
                    <a:pt x="96" y="85"/>
                    <a:pt x="89" y="85"/>
                  </a:cubicBezTo>
                  <a:close/>
                  <a:moveTo>
                    <a:pt x="130" y="85"/>
                  </a:moveTo>
                  <a:cubicBezTo>
                    <a:pt x="123" y="85"/>
                    <a:pt x="118" y="79"/>
                    <a:pt x="118" y="72"/>
                  </a:cubicBezTo>
                  <a:cubicBezTo>
                    <a:pt x="118" y="65"/>
                    <a:pt x="123" y="59"/>
                    <a:pt x="130" y="59"/>
                  </a:cubicBezTo>
                  <a:cubicBezTo>
                    <a:pt x="137" y="59"/>
                    <a:pt x="143" y="65"/>
                    <a:pt x="143" y="72"/>
                  </a:cubicBezTo>
                  <a:cubicBezTo>
                    <a:pt x="143" y="79"/>
                    <a:pt x="137" y="85"/>
                    <a:pt x="130" y="8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4" name="Oval 386"/>
            <p:cNvSpPr>
              <a:spLocks noChangeArrowheads="1"/>
            </p:cNvSpPr>
            <p:nvPr/>
          </p:nvSpPr>
          <p:spPr bwMode="auto">
            <a:xfrm>
              <a:off x="5595240" y="2103864"/>
              <a:ext cx="21493" cy="17121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4" name="Freeform 396"/>
            <p:cNvSpPr/>
            <p:nvPr/>
          </p:nvSpPr>
          <p:spPr bwMode="auto">
            <a:xfrm>
              <a:off x="6790457" y="2220800"/>
              <a:ext cx="89614" cy="148264"/>
            </a:xfrm>
            <a:custGeom>
              <a:avLst/>
              <a:gdLst>
                <a:gd name="T0" fmla="*/ 89 w 104"/>
                <a:gd name="T1" fmla="*/ 7 h 172"/>
                <a:gd name="T2" fmla="*/ 49 w 104"/>
                <a:gd name="T3" fmla="*/ 43 h 172"/>
                <a:gd name="T4" fmla="*/ 43 w 104"/>
                <a:gd name="T5" fmla="*/ 50 h 172"/>
                <a:gd name="T6" fmla="*/ 12 w 104"/>
                <a:gd name="T7" fmla="*/ 50 h 172"/>
                <a:gd name="T8" fmla="*/ 0 w 104"/>
                <a:gd name="T9" fmla="*/ 62 h 172"/>
                <a:gd name="T10" fmla="*/ 0 w 104"/>
                <a:gd name="T11" fmla="*/ 110 h 172"/>
                <a:gd name="T12" fmla="*/ 12 w 104"/>
                <a:gd name="T13" fmla="*/ 122 h 172"/>
                <a:gd name="T14" fmla="*/ 43 w 104"/>
                <a:gd name="T15" fmla="*/ 122 h 172"/>
                <a:gd name="T16" fmla="*/ 49 w 104"/>
                <a:gd name="T17" fmla="*/ 129 h 172"/>
                <a:gd name="T18" fmla="*/ 89 w 104"/>
                <a:gd name="T19" fmla="*/ 165 h 172"/>
                <a:gd name="T20" fmla="*/ 104 w 104"/>
                <a:gd name="T21" fmla="*/ 158 h 172"/>
                <a:gd name="T22" fmla="*/ 104 w 104"/>
                <a:gd name="T23" fmla="*/ 14 h 172"/>
                <a:gd name="T24" fmla="*/ 89 w 104"/>
                <a:gd name="T25" fmla="*/ 7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4" h="172">
                  <a:moveTo>
                    <a:pt x="89" y="7"/>
                  </a:moveTo>
                  <a:cubicBezTo>
                    <a:pt x="49" y="43"/>
                    <a:pt x="49" y="43"/>
                    <a:pt x="49" y="43"/>
                  </a:cubicBezTo>
                  <a:cubicBezTo>
                    <a:pt x="47" y="45"/>
                    <a:pt x="45" y="48"/>
                    <a:pt x="43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6" y="50"/>
                    <a:pt x="0" y="56"/>
                    <a:pt x="0" y="62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116"/>
                    <a:pt x="6" y="122"/>
                    <a:pt x="12" y="122"/>
                  </a:cubicBezTo>
                  <a:cubicBezTo>
                    <a:pt x="43" y="122"/>
                    <a:pt x="43" y="122"/>
                    <a:pt x="43" y="122"/>
                  </a:cubicBezTo>
                  <a:cubicBezTo>
                    <a:pt x="45" y="125"/>
                    <a:pt x="47" y="127"/>
                    <a:pt x="49" y="129"/>
                  </a:cubicBezTo>
                  <a:cubicBezTo>
                    <a:pt x="89" y="165"/>
                    <a:pt x="89" y="165"/>
                    <a:pt x="89" y="165"/>
                  </a:cubicBezTo>
                  <a:cubicBezTo>
                    <a:pt x="97" y="172"/>
                    <a:pt x="104" y="169"/>
                    <a:pt x="104" y="158"/>
                  </a:cubicBezTo>
                  <a:cubicBezTo>
                    <a:pt x="104" y="14"/>
                    <a:pt x="104" y="14"/>
                    <a:pt x="104" y="14"/>
                  </a:cubicBezTo>
                  <a:cubicBezTo>
                    <a:pt x="104" y="3"/>
                    <a:pt x="97" y="0"/>
                    <a:pt x="89" y="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5" name="Oval 397"/>
            <p:cNvSpPr>
              <a:spLocks noChangeArrowheads="1"/>
            </p:cNvSpPr>
            <p:nvPr/>
          </p:nvSpPr>
          <p:spPr bwMode="auto">
            <a:xfrm>
              <a:off x="5936939" y="2652113"/>
              <a:ext cx="75043" cy="13114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6" name="Freeform 398"/>
            <p:cNvSpPr/>
            <p:nvPr/>
          </p:nvSpPr>
          <p:spPr bwMode="auto">
            <a:xfrm>
              <a:off x="5966446" y="2561041"/>
              <a:ext cx="13479" cy="97993"/>
            </a:xfrm>
            <a:custGeom>
              <a:avLst/>
              <a:gdLst>
                <a:gd name="T0" fmla="*/ 0 w 16"/>
                <a:gd name="T1" fmla="*/ 112 h 114"/>
                <a:gd name="T2" fmla="*/ 16 w 16"/>
                <a:gd name="T3" fmla="*/ 112 h 114"/>
                <a:gd name="T4" fmla="*/ 16 w 16"/>
                <a:gd name="T5" fmla="*/ 0 h 114"/>
                <a:gd name="T6" fmla="*/ 0 w 16"/>
                <a:gd name="T7" fmla="*/ 0 h 114"/>
                <a:gd name="T8" fmla="*/ 0 w 16"/>
                <a:gd name="T9" fmla="*/ 112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14">
                  <a:moveTo>
                    <a:pt x="0" y="112"/>
                  </a:moveTo>
                  <a:cubicBezTo>
                    <a:pt x="0" y="114"/>
                    <a:pt x="16" y="114"/>
                    <a:pt x="16" y="112"/>
                  </a:cubicBezTo>
                  <a:cubicBezTo>
                    <a:pt x="16" y="108"/>
                    <a:pt x="16" y="0"/>
                    <a:pt x="1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09"/>
                    <a:pt x="0" y="11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7" name="Freeform 399"/>
            <p:cNvSpPr/>
            <p:nvPr/>
          </p:nvSpPr>
          <p:spPr bwMode="auto">
            <a:xfrm>
              <a:off x="5910346" y="2506763"/>
              <a:ext cx="99085" cy="97993"/>
            </a:xfrm>
            <a:custGeom>
              <a:avLst/>
              <a:gdLst>
                <a:gd name="T0" fmla="*/ 5 w 115"/>
                <a:gd name="T1" fmla="*/ 83 h 114"/>
                <a:gd name="T2" fmla="*/ 5 w 115"/>
                <a:gd name="T3" fmla="*/ 99 h 114"/>
                <a:gd name="T4" fmla="*/ 16 w 115"/>
                <a:gd name="T5" fmla="*/ 109 h 114"/>
                <a:gd name="T6" fmla="*/ 31 w 115"/>
                <a:gd name="T7" fmla="*/ 109 h 114"/>
                <a:gd name="T8" fmla="*/ 115 w 115"/>
                <a:gd name="T9" fmla="*/ 38 h 114"/>
                <a:gd name="T10" fmla="*/ 78 w 115"/>
                <a:gd name="T11" fmla="*/ 0 h 114"/>
                <a:gd name="T12" fmla="*/ 5 w 115"/>
                <a:gd name="T13" fmla="*/ 83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5" h="114">
                  <a:moveTo>
                    <a:pt x="5" y="83"/>
                  </a:moveTo>
                  <a:cubicBezTo>
                    <a:pt x="0" y="89"/>
                    <a:pt x="2" y="95"/>
                    <a:pt x="5" y="99"/>
                  </a:cubicBezTo>
                  <a:cubicBezTo>
                    <a:pt x="10" y="103"/>
                    <a:pt x="12" y="106"/>
                    <a:pt x="16" y="109"/>
                  </a:cubicBezTo>
                  <a:cubicBezTo>
                    <a:pt x="20" y="113"/>
                    <a:pt x="25" y="114"/>
                    <a:pt x="31" y="109"/>
                  </a:cubicBezTo>
                  <a:cubicBezTo>
                    <a:pt x="36" y="105"/>
                    <a:pt x="115" y="38"/>
                    <a:pt x="115" y="38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78" y="0"/>
                    <a:pt x="11" y="77"/>
                    <a:pt x="5" y="8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8" name="Freeform 400"/>
            <p:cNvSpPr/>
            <p:nvPr/>
          </p:nvSpPr>
          <p:spPr bwMode="auto">
            <a:xfrm>
              <a:off x="5990489" y="2473249"/>
              <a:ext cx="53186" cy="50636"/>
            </a:xfrm>
            <a:custGeom>
              <a:avLst/>
              <a:gdLst>
                <a:gd name="T0" fmla="*/ 23 w 62"/>
                <a:gd name="T1" fmla="*/ 37 h 59"/>
                <a:gd name="T2" fmla="*/ 56 w 62"/>
                <a:gd name="T3" fmla="*/ 59 h 59"/>
                <a:gd name="T4" fmla="*/ 56 w 62"/>
                <a:gd name="T5" fmla="*/ 59 h 59"/>
                <a:gd name="T6" fmla="*/ 62 w 62"/>
                <a:gd name="T7" fmla="*/ 39 h 59"/>
                <a:gd name="T8" fmla="*/ 23 w 62"/>
                <a:gd name="T9" fmla="*/ 0 h 59"/>
                <a:gd name="T10" fmla="*/ 0 w 62"/>
                <a:gd name="T11" fmla="*/ 6 h 59"/>
                <a:gd name="T12" fmla="*/ 23 w 62"/>
                <a:gd name="T13" fmla="*/ 37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59">
                  <a:moveTo>
                    <a:pt x="23" y="37"/>
                  </a:moveTo>
                  <a:cubicBezTo>
                    <a:pt x="32" y="46"/>
                    <a:pt x="49" y="58"/>
                    <a:pt x="56" y="59"/>
                  </a:cubicBezTo>
                  <a:cubicBezTo>
                    <a:pt x="56" y="59"/>
                    <a:pt x="56" y="59"/>
                    <a:pt x="56" y="59"/>
                  </a:cubicBezTo>
                  <a:cubicBezTo>
                    <a:pt x="59" y="53"/>
                    <a:pt x="62" y="46"/>
                    <a:pt x="62" y="39"/>
                  </a:cubicBezTo>
                  <a:cubicBezTo>
                    <a:pt x="62" y="17"/>
                    <a:pt x="44" y="0"/>
                    <a:pt x="23" y="0"/>
                  </a:cubicBezTo>
                  <a:cubicBezTo>
                    <a:pt x="14" y="0"/>
                    <a:pt x="7" y="2"/>
                    <a:pt x="0" y="6"/>
                  </a:cubicBezTo>
                  <a:cubicBezTo>
                    <a:pt x="7" y="20"/>
                    <a:pt x="14" y="29"/>
                    <a:pt x="23" y="3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9" name="Freeform 401"/>
            <p:cNvSpPr/>
            <p:nvPr/>
          </p:nvSpPr>
          <p:spPr bwMode="auto">
            <a:xfrm>
              <a:off x="5976646" y="2483449"/>
              <a:ext cx="56828" cy="56828"/>
            </a:xfrm>
            <a:custGeom>
              <a:avLst/>
              <a:gdLst>
                <a:gd name="T0" fmla="*/ 33 w 66"/>
                <a:gd name="T1" fmla="*/ 32 h 66"/>
                <a:gd name="T2" fmla="*/ 10 w 66"/>
                <a:gd name="T3" fmla="*/ 0 h 66"/>
                <a:gd name="T4" fmla="*/ 10 w 66"/>
                <a:gd name="T5" fmla="*/ 0 h 66"/>
                <a:gd name="T6" fmla="*/ 0 w 66"/>
                <a:gd name="T7" fmla="*/ 27 h 66"/>
                <a:gd name="T8" fmla="*/ 39 w 66"/>
                <a:gd name="T9" fmla="*/ 66 h 66"/>
                <a:gd name="T10" fmla="*/ 66 w 66"/>
                <a:gd name="T11" fmla="*/ 54 h 66"/>
                <a:gd name="T12" fmla="*/ 33 w 66"/>
                <a:gd name="T13" fmla="*/ 3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6" h="66">
                  <a:moveTo>
                    <a:pt x="33" y="32"/>
                  </a:moveTo>
                  <a:cubicBezTo>
                    <a:pt x="23" y="21"/>
                    <a:pt x="12" y="8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7"/>
                    <a:pt x="0" y="16"/>
                    <a:pt x="0" y="27"/>
                  </a:cubicBezTo>
                  <a:cubicBezTo>
                    <a:pt x="0" y="48"/>
                    <a:pt x="17" y="66"/>
                    <a:pt x="39" y="66"/>
                  </a:cubicBezTo>
                  <a:cubicBezTo>
                    <a:pt x="49" y="66"/>
                    <a:pt x="59" y="61"/>
                    <a:pt x="66" y="54"/>
                  </a:cubicBezTo>
                  <a:cubicBezTo>
                    <a:pt x="57" y="51"/>
                    <a:pt x="42" y="41"/>
                    <a:pt x="33" y="3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0" name="Freeform 402"/>
            <p:cNvSpPr/>
            <p:nvPr/>
          </p:nvSpPr>
          <p:spPr bwMode="auto">
            <a:xfrm>
              <a:off x="5968996" y="2505670"/>
              <a:ext cx="42257" cy="42257"/>
            </a:xfrm>
            <a:custGeom>
              <a:avLst/>
              <a:gdLst>
                <a:gd name="T0" fmla="*/ 1 w 49"/>
                <a:gd name="T1" fmla="*/ 7 h 49"/>
                <a:gd name="T2" fmla="*/ 0 w 49"/>
                <a:gd name="T3" fmla="*/ 10 h 49"/>
                <a:gd name="T4" fmla="*/ 38 w 49"/>
                <a:gd name="T5" fmla="*/ 48 h 49"/>
                <a:gd name="T6" fmla="*/ 41 w 49"/>
                <a:gd name="T7" fmla="*/ 47 h 49"/>
                <a:gd name="T8" fmla="*/ 49 w 49"/>
                <a:gd name="T9" fmla="*/ 40 h 49"/>
                <a:gd name="T10" fmla="*/ 9 w 49"/>
                <a:gd name="T11" fmla="*/ 0 h 49"/>
                <a:gd name="T12" fmla="*/ 1 w 49"/>
                <a:gd name="T13" fmla="*/ 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9" h="49">
                  <a:moveTo>
                    <a:pt x="1" y="7"/>
                  </a:moveTo>
                  <a:cubicBezTo>
                    <a:pt x="0" y="8"/>
                    <a:pt x="0" y="9"/>
                    <a:pt x="0" y="10"/>
                  </a:cubicBezTo>
                  <a:cubicBezTo>
                    <a:pt x="5" y="22"/>
                    <a:pt x="22" y="41"/>
                    <a:pt x="38" y="48"/>
                  </a:cubicBezTo>
                  <a:cubicBezTo>
                    <a:pt x="39" y="49"/>
                    <a:pt x="40" y="49"/>
                    <a:pt x="41" y="47"/>
                  </a:cubicBezTo>
                  <a:cubicBezTo>
                    <a:pt x="43" y="46"/>
                    <a:pt x="45" y="43"/>
                    <a:pt x="49" y="40"/>
                  </a:cubicBezTo>
                  <a:cubicBezTo>
                    <a:pt x="32" y="32"/>
                    <a:pt x="14" y="14"/>
                    <a:pt x="9" y="0"/>
                  </a:cubicBezTo>
                  <a:cubicBezTo>
                    <a:pt x="6" y="2"/>
                    <a:pt x="3" y="5"/>
                    <a:pt x="1" y="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1" name="Freeform 403"/>
            <p:cNvSpPr/>
            <p:nvPr/>
          </p:nvSpPr>
          <p:spPr bwMode="auto">
            <a:xfrm>
              <a:off x="5883753" y="2593463"/>
              <a:ext cx="44807" cy="64843"/>
            </a:xfrm>
            <a:custGeom>
              <a:avLst/>
              <a:gdLst>
                <a:gd name="T0" fmla="*/ 47 w 52"/>
                <a:gd name="T1" fmla="*/ 71 h 75"/>
                <a:gd name="T2" fmla="*/ 52 w 52"/>
                <a:gd name="T3" fmla="*/ 60 h 75"/>
                <a:gd name="T4" fmla="*/ 46 w 52"/>
                <a:gd name="T5" fmla="*/ 46 h 75"/>
                <a:gd name="T6" fmla="*/ 36 w 52"/>
                <a:gd name="T7" fmla="*/ 36 h 75"/>
                <a:gd name="T8" fmla="*/ 30 w 52"/>
                <a:gd name="T9" fmla="*/ 24 h 75"/>
                <a:gd name="T10" fmla="*/ 35 w 52"/>
                <a:gd name="T11" fmla="*/ 13 h 75"/>
                <a:gd name="T12" fmla="*/ 43 w 52"/>
                <a:gd name="T13" fmla="*/ 5 h 75"/>
                <a:gd name="T14" fmla="*/ 43 w 52"/>
                <a:gd name="T15" fmla="*/ 1 h 75"/>
                <a:gd name="T16" fmla="*/ 39 w 52"/>
                <a:gd name="T17" fmla="*/ 1 h 75"/>
                <a:gd name="T18" fmla="*/ 31 w 52"/>
                <a:gd name="T19" fmla="*/ 10 h 75"/>
                <a:gd name="T20" fmla="*/ 25 w 52"/>
                <a:gd name="T21" fmla="*/ 24 h 75"/>
                <a:gd name="T22" fmla="*/ 32 w 52"/>
                <a:gd name="T23" fmla="*/ 39 h 75"/>
                <a:gd name="T24" fmla="*/ 43 w 52"/>
                <a:gd name="T25" fmla="*/ 50 h 75"/>
                <a:gd name="T26" fmla="*/ 47 w 52"/>
                <a:gd name="T27" fmla="*/ 60 h 75"/>
                <a:gd name="T28" fmla="*/ 44 w 52"/>
                <a:gd name="T29" fmla="*/ 67 h 75"/>
                <a:gd name="T30" fmla="*/ 34 w 52"/>
                <a:gd name="T31" fmla="*/ 70 h 75"/>
                <a:gd name="T32" fmla="*/ 34 w 52"/>
                <a:gd name="T33" fmla="*/ 70 h 75"/>
                <a:gd name="T34" fmla="*/ 21 w 52"/>
                <a:gd name="T35" fmla="*/ 70 h 75"/>
                <a:gd name="T36" fmla="*/ 2 w 52"/>
                <a:gd name="T37" fmla="*/ 70 h 75"/>
                <a:gd name="T38" fmla="*/ 0 w 52"/>
                <a:gd name="T39" fmla="*/ 73 h 75"/>
                <a:gd name="T40" fmla="*/ 2 w 52"/>
                <a:gd name="T41" fmla="*/ 75 h 75"/>
                <a:gd name="T42" fmla="*/ 21 w 52"/>
                <a:gd name="T43" fmla="*/ 75 h 75"/>
                <a:gd name="T44" fmla="*/ 33 w 52"/>
                <a:gd name="T45" fmla="*/ 75 h 75"/>
                <a:gd name="T46" fmla="*/ 34 w 52"/>
                <a:gd name="T47" fmla="*/ 75 h 75"/>
                <a:gd name="T48" fmla="*/ 47 w 52"/>
                <a:gd name="T49" fmla="*/ 7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2" h="75">
                  <a:moveTo>
                    <a:pt x="47" y="71"/>
                  </a:moveTo>
                  <a:cubicBezTo>
                    <a:pt x="51" y="68"/>
                    <a:pt x="52" y="64"/>
                    <a:pt x="52" y="60"/>
                  </a:cubicBezTo>
                  <a:cubicBezTo>
                    <a:pt x="52" y="55"/>
                    <a:pt x="50" y="51"/>
                    <a:pt x="46" y="46"/>
                  </a:cubicBezTo>
                  <a:cubicBezTo>
                    <a:pt x="42" y="42"/>
                    <a:pt x="40" y="41"/>
                    <a:pt x="36" y="36"/>
                  </a:cubicBezTo>
                  <a:cubicBezTo>
                    <a:pt x="33" y="32"/>
                    <a:pt x="30" y="28"/>
                    <a:pt x="30" y="24"/>
                  </a:cubicBezTo>
                  <a:cubicBezTo>
                    <a:pt x="30" y="20"/>
                    <a:pt x="32" y="17"/>
                    <a:pt x="35" y="13"/>
                  </a:cubicBezTo>
                  <a:cubicBezTo>
                    <a:pt x="38" y="10"/>
                    <a:pt x="40" y="8"/>
                    <a:pt x="43" y="5"/>
                  </a:cubicBezTo>
                  <a:cubicBezTo>
                    <a:pt x="44" y="4"/>
                    <a:pt x="44" y="2"/>
                    <a:pt x="43" y="1"/>
                  </a:cubicBezTo>
                  <a:cubicBezTo>
                    <a:pt x="42" y="0"/>
                    <a:pt x="40" y="0"/>
                    <a:pt x="39" y="1"/>
                  </a:cubicBezTo>
                  <a:cubicBezTo>
                    <a:pt x="36" y="4"/>
                    <a:pt x="34" y="7"/>
                    <a:pt x="31" y="10"/>
                  </a:cubicBezTo>
                  <a:cubicBezTo>
                    <a:pt x="27" y="14"/>
                    <a:pt x="25" y="19"/>
                    <a:pt x="25" y="24"/>
                  </a:cubicBezTo>
                  <a:cubicBezTo>
                    <a:pt x="26" y="30"/>
                    <a:pt x="29" y="35"/>
                    <a:pt x="32" y="39"/>
                  </a:cubicBezTo>
                  <a:cubicBezTo>
                    <a:pt x="37" y="44"/>
                    <a:pt x="39" y="46"/>
                    <a:pt x="43" y="50"/>
                  </a:cubicBezTo>
                  <a:cubicBezTo>
                    <a:pt x="46" y="54"/>
                    <a:pt x="47" y="57"/>
                    <a:pt x="47" y="60"/>
                  </a:cubicBezTo>
                  <a:cubicBezTo>
                    <a:pt x="47" y="63"/>
                    <a:pt x="46" y="65"/>
                    <a:pt x="44" y="67"/>
                  </a:cubicBezTo>
                  <a:cubicBezTo>
                    <a:pt x="42" y="69"/>
                    <a:pt x="38" y="70"/>
                    <a:pt x="34" y="70"/>
                  </a:cubicBezTo>
                  <a:cubicBezTo>
                    <a:pt x="34" y="70"/>
                    <a:pt x="34" y="70"/>
                    <a:pt x="34" y="70"/>
                  </a:cubicBezTo>
                  <a:cubicBezTo>
                    <a:pt x="29" y="70"/>
                    <a:pt x="24" y="70"/>
                    <a:pt x="21" y="70"/>
                  </a:cubicBezTo>
                  <a:cubicBezTo>
                    <a:pt x="13" y="70"/>
                    <a:pt x="6" y="70"/>
                    <a:pt x="2" y="70"/>
                  </a:cubicBezTo>
                  <a:cubicBezTo>
                    <a:pt x="1" y="70"/>
                    <a:pt x="0" y="71"/>
                    <a:pt x="0" y="73"/>
                  </a:cubicBezTo>
                  <a:cubicBezTo>
                    <a:pt x="0" y="74"/>
                    <a:pt x="1" y="75"/>
                    <a:pt x="2" y="75"/>
                  </a:cubicBezTo>
                  <a:cubicBezTo>
                    <a:pt x="6" y="75"/>
                    <a:pt x="13" y="75"/>
                    <a:pt x="21" y="75"/>
                  </a:cubicBezTo>
                  <a:cubicBezTo>
                    <a:pt x="24" y="75"/>
                    <a:pt x="29" y="75"/>
                    <a:pt x="33" y="75"/>
                  </a:cubicBezTo>
                  <a:cubicBezTo>
                    <a:pt x="34" y="75"/>
                    <a:pt x="34" y="75"/>
                    <a:pt x="34" y="75"/>
                  </a:cubicBezTo>
                  <a:cubicBezTo>
                    <a:pt x="39" y="75"/>
                    <a:pt x="44" y="74"/>
                    <a:pt x="47" y="7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2" name="Freeform 404"/>
            <p:cNvSpPr/>
            <p:nvPr/>
          </p:nvSpPr>
          <p:spPr bwMode="auto">
            <a:xfrm>
              <a:off x="6763865" y="2486727"/>
              <a:ext cx="142800" cy="87793"/>
            </a:xfrm>
            <a:custGeom>
              <a:avLst/>
              <a:gdLst>
                <a:gd name="T0" fmla="*/ 166 w 166"/>
                <a:gd name="T1" fmla="*/ 71 h 102"/>
                <a:gd name="T2" fmla="*/ 165 w 166"/>
                <a:gd name="T3" fmla="*/ 67 h 102"/>
                <a:gd name="T4" fmla="*/ 83 w 166"/>
                <a:gd name="T5" fmla="*/ 0 h 102"/>
                <a:gd name="T6" fmla="*/ 1 w 166"/>
                <a:gd name="T7" fmla="*/ 93 h 102"/>
                <a:gd name="T8" fmla="*/ 1 w 166"/>
                <a:gd name="T9" fmla="*/ 94 h 102"/>
                <a:gd name="T10" fmla="*/ 2 w 166"/>
                <a:gd name="T11" fmla="*/ 102 h 102"/>
                <a:gd name="T12" fmla="*/ 5 w 166"/>
                <a:gd name="T13" fmla="*/ 92 h 102"/>
                <a:gd name="T14" fmla="*/ 5 w 166"/>
                <a:gd name="T15" fmla="*/ 85 h 102"/>
                <a:gd name="T16" fmla="*/ 83 w 166"/>
                <a:gd name="T17" fmla="*/ 11 h 102"/>
                <a:gd name="T18" fmla="*/ 88 w 166"/>
                <a:gd name="T19" fmla="*/ 11 h 102"/>
                <a:gd name="T20" fmla="*/ 92 w 166"/>
                <a:gd name="T21" fmla="*/ 11 h 102"/>
                <a:gd name="T22" fmla="*/ 96 w 166"/>
                <a:gd name="T23" fmla="*/ 12 h 102"/>
                <a:gd name="T24" fmla="*/ 100 w 166"/>
                <a:gd name="T25" fmla="*/ 12 h 102"/>
                <a:gd name="T26" fmla="*/ 103 w 166"/>
                <a:gd name="T27" fmla="*/ 13 h 102"/>
                <a:gd name="T28" fmla="*/ 107 w 166"/>
                <a:gd name="T29" fmla="*/ 14 h 102"/>
                <a:gd name="T30" fmla="*/ 110 w 166"/>
                <a:gd name="T31" fmla="*/ 15 h 102"/>
                <a:gd name="T32" fmla="*/ 114 w 166"/>
                <a:gd name="T33" fmla="*/ 16 h 102"/>
                <a:gd name="T34" fmla="*/ 117 w 166"/>
                <a:gd name="T35" fmla="*/ 17 h 102"/>
                <a:gd name="T36" fmla="*/ 120 w 166"/>
                <a:gd name="T37" fmla="*/ 19 h 102"/>
                <a:gd name="T38" fmla="*/ 123 w 166"/>
                <a:gd name="T39" fmla="*/ 20 h 102"/>
                <a:gd name="T40" fmla="*/ 127 w 166"/>
                <a:gd name="T41" fmla="*/ 22 h 102"/>
                <a:gd name="T42" fmla="*/ 129 w 166"/>
                <a:gd name="T43" fmla="*/ 24 h 102"/>
                <a:gd name="T44" fmla="*/ 134 w 166"/>
                <a:gd name="T45" fmla="*/ 27 h 102"/>
                <a:gd name="T46" fmla="*/ 136 w 166"/>
                <a:gd name="T47" fmla="*/ 29 h 102"/>
                <a:gd name="T48" fmla="*/ 139 w 166"/>
                <a:gd name="T49" fmla="*/ 31 h 102"/>
                <a:gd name="T50" fmla="*/ 141 w 166"/>
                <a:gd name="T51" fmla="*/ 33 h 102"/>
                <a:gd name="T52" fmla="*/ 144 w 166"/>
                <a:gd name="T53" fmla="*/ 35 h 102"/>
                <a:gd name="T54" fmla="*/ 146 w 166"/>
                <a:gd name="T55" fmla="*/ 38 h 102"/>
                <a:gd name="T56" fmla="*/ 148 w 166"/>
                <a:gd name="T57" fmla="*/ 40 h 102"/>
                <a:gd name="T58" fmla="*/ 150 w 166"/>
                <a:gd name="T59" fmla="*/ 43 h 102"/>
                <a:gd name="T60" fmla="*/ 152 w 166"/>
                <a:gd name="T61" fmla="*/ 46 h 102"/>
                <a:gd name="T62" fmla="*/ 153 w 166"/>
                <a:gd name="T63" fmla="*/ 49 h 102"/>
                <a:gd name="T64" fmla="*/ 155 w 166"/>
                <a:gd name="T65" fmla="*/ 52 h 102"/>
                <a:gd name="T66" fmla="*/ 156 w 166"/>
                <a:gd name="T67" fmla="*/ 55 h 102"/>
                <a:gd name="T68" fmla="*/ 160 w 166"/>
                <a:gd name="T69" fmla="*/ 66 h 102"/>
                <a:gd name="T70" fmla="*/ 160 w 166"/>
                <a:gd name="T71" fmla="*/ 69 h 102"/>
                <a:gd name="T72" fmla="*/ 159 w 166"/>
                <a:gd name="T73" fmla="*/ 102 h 102"/>
                <a:gd name="T74" fmla="*/ 166 w 166"/>
                <a:gd name="T75" fmla="*/ 76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6" h="102">
                  <a:moveTo>
                    <a:pt x="166" y="72"/>
                  </a:moveTo>
                  <a:cubicBezTo>
                    <a:pt x="166" y="71"/>
                    <a:pt x="166" y="71"/>
                    <a:pt x="166" y="71"/>
                  </a:cubicBezTo>
                  <a:cubicBezTo>
                    <a:pt x="166" y="70"/>
                    <a:pt x="165" y="69"/>
                    <a:pt x="165" y="68"/>
                  </a:cubicBezTo>
                  <a:cubicBezTo>
                    <a:pt x="165" y="67"/>
                    <a:pt x="165" y="67"/>
                    <a:pt x="165" y="67"/>
                  </a:cubicBezTo>
                  <a:cubicBezTo>
                    <a:pt x="165" y="68"/>
                    <a:pt x="165" y="68"/>
                    <a:pt x="165" y="68"/>
                  </a:cubicBezTo>
                  <a:cubicBezTo>
                    <a:pt x="161" y="29"/>
                    <a:pt x="125" y="0"/>
                    <a:pt x="83" y="0"/>
                  </a:cubicBezTo>
                  <a:cubicBezTo>
                    <a:pt x="37" y="0"/>
                    <a:pt x="0" y="34"/>
                    <a:pt x="0" y="76"/>
                  </a:cubicBezTo>
                  <a:cubicBezTo>
                    <a:pt x="0" y="82"/>
                    <a:pt x="0" y="88"/>
                    <a:pt x="1" y="93"/>
                  </a:cubicBezTo>
                  <a:cubicBezTo>
                    <a:pt x="0" y="93"/>
                    <a:pt x="0" y="92"/>
                    <a:pt x="0" y="92"/>
                  </a:cubicBezTo>
                  <a:cubicBezTo>
                    <a:pt x="0" y="93"/>
                    <a:pt x="1" y="94"/>
                    <a:pt x="1" y="94"/>
                  </a:cubicBezTo>
                  <a:cubicBezTo>
                    <a:pt x="1" y="95"/>
                    <a:pt x="1" y="96"/>
                    <a:pt x="1" y="96"/>
                  </a:cubicBezTo>
                  <a:cubicBezTo>
                    <a:pt x="1" y="98"/>
                    <a:pt x="2" y="100"/>
                    <a:pt x="2" y="102"/>
                  </a:cubicBezTo>
                  <a:cubicBezTo>
                    <a:pt x="7" y="102"/>
                    <a:pt x="7" y="102"/>
                    <a:pt x="7" y="102"/>
                  </a:cubicBezTo>
                  <a:cubicBezTo>
                    <a:pt x="6" y="99"/>
                    <a:pt x="6" y="95"/>
                    <a:pt x="5" y="92"/>
                  </a:cubicBezTo>
                  <a:cubicBezTo>
                    <a:pt x="5" y="90"/>
                    <a:pt x="5" y="88"/>
                    <a:pt x="5" y="87"/>
                  </a:cubicBezTo>
                  <a:cubicBezTo>
                    <a:pt x="5" y="86"/>
                    <a:pt x="5" y="85"/>
                    <a:pt x="5" y="85"/>
                  </a:cubicBezTo>
                  <a:cubicBezTo>
                    <a:pt x="5" y="82"/>
                    <a:pt x="5" y="80"/>
                    <a:pt x="5" y="78"/>
                  </a:cubicBezTo>
                  <a:cubicBezTo>
                    <a:pt x="5" y="39"/>
                    <a:pt x="40" y="11"/>
                    <a:pt x="83" y="11"/>
                  </a:cubicBezTo>
                  <a:cubicBezTo>
                    <a:pt x="84" y="11"/>
                    <a:pt x="85" y="11"/>
                    <a:pt x="87" y="11"/>
                  </a:cubicBezTo>
                  <a:cubicBezTo>
                    <a:pt x="87" y="11"/>
                    <a:pt x="87" y="11"/>
                    <a:pt x="88" y="11"/>
                  </a:cubicBezTo>
                  <a:cubicBezTo>
                    <a:pt x="89" y="11"/>
                    <a:pt x="90" y="11"/>
                    <a:pt x="90" y="11"/>
                  </a:cubicBezTo>
                  <a:cubicBezTo>
                    <a:pt x="91" y="11"/>
                    <a:pt x="91" y="11"/>
                    <a:pt x="92" y="11"/>
                  </a:cubicBezTo>
                  <a:cubicBezTo>
                    <a:pt x="93" y="11"/>
                    <a:pt x="93" y="11"/>
                    <a:pt x="94" y="11"/>
                  </a:cubicBezTo>
                  <a:cubicBezTo>
                    <a:pt x="95" y="11"/>
                    <a:pt x="95" y="11"/>
                    <a:pt x="96" y="12"/>
                  </a:cubicBezTo>
                  <a:cubicBezTo>
                    <a:pt x="97" y="12"/>
                    <a:pt x="97" y="12"/>
                    <a:pt x="98" y="12"/>
                  </a:cubicBezTo>
                  <a:cubicBezTo>
                    <a:pt x="98" y="12"/>
                    <a:pt x="99" y="12"/>
                    <a:pt x="100" y="12"/>
                  </a:cubicBezTo>
                  <a:cubicBezTo>
                    <a:pt x="100" y="12"/>
                    <a:pt x="101" y="12"/>
                    <a:pt x="102" y="13"/>
                  </a:cubicBezTo>
                  <a:cubicBezTo>
                    <a:pt x="102" y="13"/>
                    <a:pt x="103" y="13"/>
                    <a:pt x="103" y="13"/>
                  </a:cubicBezTo>
                  <a:cubicBezTo>
                    <a:pt x="104" y="13"/>
                    <a:pt x="105" y="13"/>
                    <a:pt x="105" y="13"/>
                  </a:cubicBezTo>
                  <a:cubicBezTo>
                    <a:pt x="106" y="13"/>
                    <a:pt x="106" y="14"/>
                    <a:pt x="107" y="14"/>
                  </a:cubicBezTo>
                  <a:cubicBezTo>
                    <a:pt x="107" y="14"/>
                    <a:pt x="108" y="14"/>
                    <a:pt x="109" y="14"/>
                  </a:cubicBezTo>
                  <a:cubicBezTo>
                    <a:pt x="109" y="14"/>
                    <a:pt x="110" y="15"/>
                    <a:pt x="110" y="15"/>
                  </a:cubicBezTo>
                  <a:cubicBezTo>
                    <a:pt x="111" y="15"/>
                    <a:pt x="112" y="15"/>
                    <a:pt x="112" y="15"/>
                  </a:cubicBezTo>
                  <a:cubicBezTo>
                    <a:pt x="113" y="16"/>
                    <a:pt x="113" y="16"/>
                    <a:pt x="114" y="16"/>
                  </a:cubicBezTo>
                  <a:cubicBezTo>
                    <a:pt x="114" y="16"/>
                    <a:pt x="115" y="16"/>
                    <a:pt x="115" y="17"/>
                  </a:cubicBezTo>
                  <a:cubicBezTo>
                    <a:pt x="116" y="17"/>
                    <a:pt x="117" y="17"/>
                    <a:pt x="117" y="17"/>
                  </a:cubicBezTo>
                  <a:cubicBezTo>
                    <a:pt x="118" y="17"/>
                    <a:pt x="118" y="18"/>
                    <a:pt x="119" y="18"/>
                  </a:cubicBezTo>
                  <a:cubicBezTo>
                    <a:pt x="119" y="18"/>
                    <a:pt x="120" y="18"/>
                    <a:pt x="120" y="19"/>
                  </a:cubicBezTo>
                  <a:cubicBezTo>
                    <a:pt x="121" y="19"/>
                    <a:pt x="121" y="19"/>
                    <a:pt x="122" y="19"/>
                  </a:cubicBezTo>
                  <a:cubicBezTo>
                    <a:pt x="122" y="20"/>
                    <a:pt x="123" y="20"/>
                    <a:pt x="123" y="20"/>
                  </a:cubicBezTo>
                  <a:cubicBezTo>
                    <a:pt x="124" y="20"/>
                    <a:pt x="125" y="21"/>
                    <a:pt x="125" y="21"/>
                  </a:cubicBezTo>
                  <a:cubicBezTo>
                    <a:pt x="126" y="21"/>
                    <a:pt x="126" y="22"/>
                    <a:pt x="127" y="22"/>
                  </a:cubicBezTo>
                  <a:cubicBezTo>
                    <a:pt x="127" y="22"/>
                    <a:pt x="128" y="22"/>
                    <a:pt x="128" y="23"/>
                  </a:cubicBezTo>
                  <a:cubicBezTo>
                    <a:pt x="128" y="23"/>
                    <a:pt x="129" y="23"/>
                    <a:pt x="129" y="24"/>
                  </a:cubicBezTo>
                  <a:cubicBezTo>
                    <a:pt x="130" y="24"/>
                    <a:pt x="130" y="24"/>
                    <a:pt x="131" y="24"/>
                  </a:cubicBezTo>
                  <a:cubicBezTo>
                    <a:pt x="132" y="25"/>
                    <a:pt x="133" y="26"/>
                    <a:pt x="134" y="27"/>
                  </a:cubicBezTo>
                  <a:cubicBezTo>
                    <a:pt x="134" y="27"/>
                    <a:pt x="135" y="27"/>
                    <a:pt x="135" y="27"/>
                  </a:cubicBezTo>
                  <a:cubicBezTo>
                    <a:pt x="135" y="28"/>
                    <a:pt x="136" y="28"/>
                    <a:pt x="136" y="29"/>
                  </a:cubicBezTo>
                  <a:cubicBezTo>
                    <a:pt x="137" y="29"/>
                    <a:pt x="137" y="29"/>
                    <a:pt x="138" y="30"/>
                  </a:cubicBezTo>
                  <a:cubicBezTo>
                    <a:pt x="138" y="30"/>
                    <a:pt x="138" y="30"/>
                    <a:pt x="139" y="31"/>
                  </a:cubicBezTo>
                  <a:cubicBezTo>
                    <a:pt x="140" y="32"/>
                    <a:pt x="140" y="32"/>
                    <a:pt x="140" y="32"/>
                  </a:cubicBezTo>
                  <a:cubicBezTo>
                    <a:pt x="140" y="32"/>
                    <a:pt x="141" y="33"/>
                    <a:pt x="141" y="33"/>
                  </a:cubicBezTo>
                  <a:cubicBezTo>
                    <a:pt x="142" y="34"/>
                    <a:pt x="142" y="34"/>
                    <a:pt x="142" y="34"/>
                  </a:cubicBezTo>
                  <a:cubicBezTo>
                    <a:pt x="143" y="35"/>
                    <a:pt x="143" y="35"/>
                    <a:pt x="144" y="35"/>
                  </a:cubicBezTo>
                  <a:cubicBezTo>
                    <a:pt x="145" y="36"/>
                    <a:pt x="145" y="36"/>
                    <a:pt x="145" y="36"/>
                  </a:cubicBezTo>
                  <a:cubicBezTo>
                    <a:pt x="145" y="37"/>
                    <a:pt x="145" y="37"/>
                    <a:pt x="146" y="38"/>
                  </a:cubicBezTo>
                  <a:cubicBezTo>
                    <a:pt x="146" y="38"/>
                    <a:pt x="146" y="39"/>
                    <a:pt x="147" y="39"/>
                  </a:cubicBezTo>
                  <a:cubicBezTo>
                    <a:pt x="147" y="39"/>
                    <a:pt x="148" y="40"/>
                    <a:pt x="148" y="40"/>
                  </a:cubicBezTo>
                  <a:cubicBezTo>
                    <a:pt x="148" y="41"/>
                    <a:pt x="148" y="41"/>
                    <a:pt x="149" y="42"/>
                  </a:cubicBezTo>
                  <a:cubicBezTo>
                    <a:pt x="149" y="42"/>
                    <a:pt x="150" y="43"/>
                    <a:pt x="150" y="43"/>
                  </a:cubicBezTo>
                  <a:cubicBezTo>
                    <a:pt x="150" y="43"/>
                    <a:pt x="150" y="44"/>
                    <a:pt x="151" y="44"/>
                  </a:cubicBezTo>
                  <a:cubicBezTo>
                    <a:pt x="151" y="45"/>
                    <a:pt x="151" y="45"/>
                    <a:pt x="152" y="46"/>
                  </a:cubicBezTo>
                  <a:cubicBezTo>
                    <a:pt x="152" y="46"/>
                    <a:pt x="152" y="47"/>
                    <a:pt x="152" y="47"/>
                  </a:cubicBezTo>
                  <a:cubicBezTo>
                    <a:pt x="153" y="48"/>
                    <a:pt x="153" y="48"/>
                    <a:pt x="153" y="49"/>
                  </a:cubicBezTo>
                  <a:cubicBezTo>
                    <a:pt x="154" y="50"/>
                    <a:pt x="154" y="50"/>
                    <a:pt x="154" y="50"/>
                  </a:cubicBezTo>
                  <a:cubicBezTo>
                    <a:pt x="154" y="50"/>
                    <a:pt x="154" y="51"/>
                    <a:pt x="155" y="52"/>
                  </a:cubicBezTo>
                  <a:cubicBezTo>
                    <a:pt x="155" y="53"/>
                    <a:pt x="155" y="53"/>
                    <a:pt x="155" y="53"/>
                  </a:cubicBezTo>
                  <a:cubicBezTo>
                    <a:pt x="155" y="53"/>
                    <a:pt x="156" y="54"/>
                    <a:pt x="156" y="55"/>
                  </a:cubicBezTo>
                  <a:cubicBezTo>
                    <a:pt x="156" y="55"/>
                    <a:pt x="156" y="55"/>
                    <a:pt x="156" y="55"/>
                  </a:cubicBezTo>
                  <a:cubicBezTo>
                    <a:pt x="158" y="59"/>
                    <a:pt x="159" y="63"/>
                    <a:pt x="160" y="66"/>
                  </a:cubicBezTo>
                  <a:cubicBezTo>
                    <a:pt x="160" y="67"/>
                    <a:pt x="160" y="67"/>
                    <a:pt x="160" y="67"/>
                  </a:cubicBezTo>
                  <a:cubicBezTo>
                    <a:pt x="160" y="68"/>
                    <a:pt x="160" y="68"/>
                    <a:pt x="160" y="69"/>
                  </a:cubicBezTo>
                  <a:cubicBezTo>
                    <a:pt x="160" y="72"/>
                    <a:pt x="161" y="75"/>
                    <a:pt x="161" y="78"/>
                  </a:cubicBezTo>
                  <a:cubicBezTo>
                    <a:pt x="161" y="86"/>
                    <a:pt x="160" y="95"/>
                    <a:pt x="159" y="102"/>
                  </a:cubicBezTo>
                  <a:cubicBezTo>
                    <a:pt x="164" y="102"/>
                    <a:pt x="164" y="102"/>
                    <a:pt x="164" y="102"/>
                  </a:cubicBezTo>
                  <a:cubicBezTo>
                    <a:pt x="165" y="94"/>
                    <a:pt x="166" y="85"/>
                    <a:pt x="166" y="76"/>
                  </a:cubicBezTo>
                  <a:cubicBezTo>
                    <a:pt x="166" y="75"/>
                    <a:pt x="166" y="73"/>
                    <a:pt x="166" y="7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3" name="Freeform 405"/>
            <p:cNvSpPr/>
            <p:nvPr/>
          </p:nvSpPr>
          <p:spPr bwMode="auto">
            <a:xfrm>
              <a:off x="6762043" y="2553027"/>
              <a:ext cx="7650" cy="13843"/>
            </a:xfrm>
            <a:custGeom>
              <a:avLst/>
              <a:gdLst>
                <a:gd name="T0" fmla="*/ 1 w 9"/>
                <a:gd name="T1" fmla="*/ 16 h 16"/>
                <a:gd name="T2" fmla="*/ 0 w 9"/>
                <a:gd name="T3" fmla="*/ 4 h 16"/>
                <a:gd name="T4" fmla="*/ 3 w 9"/>
                <a:gd name="T5" fmla="*/ 1 h 16"/>
                <a:gd name="T6" fmla="*/ 7 w 9"/>
                <a:gd name="T7" fmla="*/ 0 h 16"/>
                <a:gd name="T8" fmla="*/ 9 w 9"/>
                <a:gd name="T9" fmla="*/ 3 h 16"/>
                <a:gd name="T10" fmla="*/ 9 w 9"/>
                <a:gd name="T11" fmla="*/ 15 h 16"/>
                <a:gd name="T12" fmla="*/ 1 w 9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6">
                  <a:moveTo>
                    <a:pt x="1" y="16"/>
                  </a:moveTo>
                  <a:cubicBezTo>
                    <a:pt x="1" y="14"/>
                    <a:pt x="0" y="8"/>
                    <a:pt x="0" y="4"/>
                  </a:cubicBezTo>
                  <a:cubicBezTo>
                    <a:pt x="0" y="2"/>
                    <a:pt x="2" y="1"/>
                    <a:pt x="3" y="1"/>
                  </a:cubicBezTo>
                  <a:cubicBezTo>
                    <a:pt x="4" y="1"/>
                    <a:pt x="6" y="1"/>
                    <a:pt x="7" y="0"/>
                  </a:cubicBezTo>
                  <a:cubicBezTo>
                    <a:pt x="9" y="0"/>
                    <a:pt x="9" y="2"/>
                    <a:pt x="9" y="3"/>
                  </a:cubicBezTo>
                  <a:cubicBezTo>
                    <a:pt x="8" y="6"/>
                    <a:pt x="8" y="11"/>
                    <a:pt x="9" y="15"/>
                  </a:cubicBezTo>
                  <a:lnTo>
                    <a:pt x="1" y="1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4" name="Freeform 407"/>
            <p:cNvSpPr/>
            <p:nvPr/>
          </p:nvSpPr>
          <p:spPr bwMode="auto">
            <a:xfrm>
              <a:off x="6899742" y="2553027"/>
              <a:ext cx="8014" cy="13843"/>
            </a:xfrm>
            <a:custGeom>
              <a:avLst/>
              <a:gdLst>
                <a:gd name="T0" fmla="*/ 8 w 9"/>
                <a:gd name="T1" fmla="*/ 16 h 16"/>
                <a:gd name="T2" fmla="*/ 9 w 9"/>
                <a:gd name="T3" fmla="*/ 4 h 16"/>
                <a:gd name="T4" fmla="*/ 6 w 9"/>
                <a:gd name="T5" fmla="*/ 1 h 16"/>
                <a:gd name="T6" fmla="*/ 2 w 9"/>
                <a:gd name="T7" fmla="*/ 0 h 16"/>
                <a:gd name="T8" fmla="*/ 0 w 9"/>
                <a:gd name="T9" fmla="*/ 3 h 16"/>
                <a:gd name="T10" fmla="*/ 0 w 9"/>
                <a:gd name="T11" fmla="*/ 15 h 16"/>
                <a:gd name="T12" fmla="*/ 8 w 9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6">
                  <a:moveTo>
                    <a:pt x="8" y="16"/>
                  </a:moveTo>
                  <a:cubicBezTo>
                    <a:pt x="8" y="14"/>
                    <a:pt x="9" y="8"/>
                    <a:pt x="9" y="4"/>
                  </a:cubicBezTo>
                  <a:cubicBezTo>
                    <a:pt x="9" y="2"/>
                    <a:pt x="7" y="1"/>
                    <a:pt x="6" y="1"/>
                  </a:cubicBezTo>
                  <a:cubicBezTo>
                    <a:pt x="5" y="1"/>
                    <a:pt x="3" y="1"/>
                    <a:pt x="2" y="0"/>
                  </a:cubicBezTo>
                  <a:cubicBezTo>
                    <a:pt x="0" y="0"/>
                    <a:pt x="0" y="2"/>
                    <a:pt x="0" y="3"/>
                  </a:cubicBezTo>
                  <a:cubicBezTo>
                    <a:pt x="1" y="6"/>
                    <a:pt x="1" y="11"/>
                    <a:pt x="0" y="15"/>
                  </a:cubicBezTo>
                  <a:lnTo>
                    <a:pt x="8" y="1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5" name="Freeform 408"/>
            <p:cNvSpPr/>
            <p:nvPr/>
          </p:nvSpPr>
          <p:spPr bwMode="auto">
            <a:xfrm>
              <a:off x="6866228" y="2566869"/>
              <a:ext cx="32786" cy="78321"/>
            </a:xfrm>
            <a:custGeom>
              <a:avLst/>
              <a:gdLst>
                <a:gd name="T0" fmla="*/ 15 w 38"/>
                <a:gd name="T1" fmla="*/ 8 h 91"/>
                <a:gd name="T2" fmla="*/ 1 w 38"/>
                <a:gd name="T3" fmla="*/ 79 h 91"/>
                <a:gd name="T4" fmla="*/ 11 w 38"/>
                <a:gd name="T5" fmla="*/ 91 h 91"/>
                <a:gd name="T6" fmla="*/ 22 w 38"/>
                <a:gd name="T7" fmla="*/ 91 h 91"/>
                <a:gd name="T8" fmla="*/ 38 w 38"/>
                <a:gd name="T9" fmla="*/ 7 h 91"/>
                <a:gd name="T10" fmla="*/ 27 w 38"/>
                <a:gd name="T11" fmla="*/ 2 h 91"/>
                <a:gd name="T12" fmla="*/ 15 w 38"/>
                <a:gd name="T13" fmla="*/ 8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91">
                  <a:moveTo>
                    <a:pt x="15" y="8"/>
                  </a:moveTo>
                  <a:cubicBezTo>
                    <a:pt x="14" y="15"/>
                    <a:pt x="5" y="57"/>
                    <a:pt x="1" y="79"/>
                  </a:cubicBezTo>
                  <a:cubicBezTo>
                    <a:pt x="0" y="86"/>
                    <a:pt x="4" y="91"/>
                    <a:pt x="11" y="91"/>
                  </a:cubicBezTo>
                  <a:cubicBezTo>
                    <a:pt x="17" y="91"/>
                    <a:pt x="22" y="91"/>
                    <a:pt x="22" y="91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7"/>
                    <a:pt x="33" y="5"/>
                    <a:pt x="27" y="2"/>
                  </a:cubicBezTo>
                  <a:cubicBezTo>
                    <a:pt x="20" y="0"/>
                    <a:pt x="16" y="2"/>
                    <a:pt x="15" y="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6" name="Freeform 409"/>
            <p:cNvSpPr/>
            <p:nvPr/>
          </p:nvSpPr>
          <p:spPr bwMode="auto">
            <a:xfrm>
              <a:off x="6884443" y="2569419"/>
              <a:ext cx="29143" cy="80871"/>
            </a:xfrm>
            <a:custGeom>
              <a:avLst/>
              <a:gdLst>
                <a:gd name="T0" fmla="*/ 33 w 34"/>
                <a:gd name="T1" fmla="*/ 22 h 94"/>
                <a:gd name="T2" fmla="*/ 27 w 34"/>
                <a:gd name="T3" fmla="*/ 1 h 94"/>
                <a:gd name="T4" fmla="*/ 27 w 34"/>
                <a:gd name="T5" fmla="*/ 1 h 94"/>
                <a:gd name="T6" fmla="*/ 21 w 34"/>
                <a:gd name="T7" fmla="*/ 0 h 94"/>
                <a:gd name="T8" fmla="*/ 17 w 34"/>
                <a:gd name="T9" fmla="*/ 2 h 94"/>
                <a:gd name="T10" fmla="*/ 0 w 34"/>
                <a:gd name="T11" fmla="*/ 89 h 94"/>
                <a:gd name="T12" fmla="*/ 3 w 34"/>
                <a:gd name="T13" fmla="*/ 93 h 94"/>
                <a:gd name="T14" fmla="*/ 8 w 34"/>
                <a:gd name="T15" fmla="*/ 94 h 94"/>
                <a:gd name="T16" fmla="*/ 8 w 34"/>
                <a:gd name="T17" fmla="*/ 94 h 94"/>
                <a:gd name="T18" fmla="*/ 22 w 34"/>
                <a:gd name="T19" fmla="*/ 77 h 94"/>
                <a:gd name="T20" fmla="*/ 30 w 34"/>
                <a:gd name="T21" fmla="*/ 58 h 94"/>
                <a:gd name="T22" fmla="*/ 30 w 34"/>
                <a:gd name="T23" fmla="*/ 58 h 94"/>
                <a:gd name="T24" fmla="*/ 30 w 34"/>
                <a:gd name="T25" fmla="*/ 58 h 94"/>
                <a:gd name="T26" fmla="*/ 30 w 34"/>
                <a:gd name="T27" fmla="*/ 57 h 94"/>
                <a:gd name="T28" fmla="*/ 31 w 34"/>
                <a:gd name="T29" fmla="*/ 54 h 94"/>
                <a:gd name="T30" fmla="*/ 31 w 34"/>
                <a:gd name="T31" fmla="*/ 54 h 94"/>
                <a:gd name="T32" fmla="*/ 32 w 34"/>
                <a:gd name="T33" fmla="*/ 51 h 94"/>
                <a:gd name="T34" fmla="*/ 33 w 34"/>
                <a:gd name="T35" fmla="*/ 2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4" h="94">
                  <a:moveTo>
                    <a:pt x="33" y="22"/>
                  </a:moveTo>
                  <a:cubicBezTo>
                    <a:pt x="32" y="14"/>
                    <a:pt x="30" y="7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2" y="0"/>
                    <a:pt x="21" y="0"/>
                  </a:cubicBezTo>
                  <a:cubicBezTo>
                    <a:pt x="20" y="0"/>
                    <a:pt x="18" y="0"/>
                    <a:pt x="17" y="2"/>
                  </a:cubicBezTo>
                  <a:cubicBezTo>
                    <a:pt x="17" y="4"/>
                    <a:pt x="1" y="87"/>
                    <a:pt x="0" y="89"/>
                  </a:cubicBezTo>
                  <a:cubicBezTo>
                    <a:pt x="0" y="91"/>
                    <a:pt x="1" y="93"/>
                    <a:pt x="3" y="93"/>
                  </a:cubicBezTo>
                  <a:cubicBezTo>
                    <a:pt x="5" y="94"/>
                    <a:pt x="8" y="94"/>
                    <a:pt x="8" y="94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14" y="90"/>
                    <a:pt x="18" y="84"/>
                    <a:pt x="22" y="77"/>
                  </a:cubicBezTo>
                  <a:cubicBezTo>
                    <a:pt x="25" y="71"/>
                    <a:pt x="28" y="65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8"/>
                    <a:pt x="30" y="58"/>
                    <a:pt x="30" y="58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31" y="56"/>
                    <a:pt x="31" y="55"/>
                    <a:pt x="31" y="54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1" y="53"/>
                    <a:pt x="32" y="52"/>
                    <a:pt x="32" y="51"/>
                  </a:cubicBezTo>
                  <a:cubicBezTo>
                    <a:pt x="34" y="41"/>
                    <a:pt x="34" y="31"/>
                    <a:pt x="33" y="2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7" name="Freeform 410"/>
            <p:cNvSpPr/>
            <p:nvPr/>
          </p:nvSpPr>
          <p:spPr bwMode="auto">
            <a:xfrm>
              <a:off x="6771514" y="2566869"/>
              <a:ext cx="32786" cy="78321"/>
            </a:xfrm>
            <a:custGeom>
              <a:avLst/>
              <a:gdLst>
                <a:gd name="T0" fmla="*/ 23 w 38"/>
                <a:gd name="T1" fmla="*/ 8 h 91"/>
                <a:gd name="T2" fmla="*/ 37 w 38"/>
                <a:gd name="T3" fmla="*/ 79 h 91"/>
                <a:gd name="T4" fmla="*/ 27 w 38"/>
                <a:gd name="T5" fmla="*/ 91 h 91"/>
                <a:gd name="T6" fmla="*/ 16 w 38"/>
                <a:gd name="T7" fmla="*/ 91 h 91"/>
                <a:gd name="T8" fmla="*/ 0 w 38"/>
                <a:gd name="T9" fmla="*/ 7 h 91"/>
                <a:gd name="T10" fmla="*/ 11 w 38"/>
                <a:gd name="T11" fmla="*/ 2 h 91"/>
                <a:gd name="T12" fmla="*/ 23 w 38"/>
                <a:gd name="T13" fmla="*/ 8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91">
                  <a:moveTo>
                    <a:pt x="23" y="8"/>
                  </a:moveTo>
                  <a:cubicBezTo>
                    <a:pt x="24" y="15"/>
                    <a:pt x="33" y="57"/>
                    <a:pt x="37" y="79"/>
                  </a:cubicBezTo>
                  <a:cubicBezTo>
                    <a:pt x="38" y="86"/>
                    <a:pt x="34" y="91"/>
                    <a:pt x="27" y="91"/>
                  </a:cubicBezTo>
                  <a:cubicBezTo>
                    <a:pt x="21" y="91"/>
                    <a:pt x="16" y="91"/>
                    <a:pt x="16" y="9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5" y="5"/>
                    <a:pt x="11" y="2"/>
                  </a:cubicBezTo>
                  <a:cubicBezTo>
                    <a:pt x="18" y="0"/>
                    <a:pt x="22" y="2"/>
                    <a:pt x="23" y="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8" name="Freeform 411"/>
            <p:cNvSpPr/>
            <p:nvPr/>
          </p:nvSpPr>
          <p:spPr bwMode="auto">
            <a:xfrm>
              <a:off x="6756943" y="2569419"/>
              <a:ext cx="29143" cy="80871"/>
            </a:xfrm>
            <a:custGeom>
              <a:avLst/>
              <a:gdLst>
                <a:gd name="T0" fmla="*/ 1 w 34"/>
                <a:gd name="T1" fmla="*/ 22 h 94"/>
                <a:gd name="T2" fmla="*/ 7 w 34"/>
                <a:gd name="T3" fmla="*/ 1 h 94"/>
                <a:gd name="T4" fmla="*/ 7 w 34"/>
                <a:gd name="T5" fmla="*/ 1 h 94"/>
                <a:gd name="T6" fmla="*/ 13 w 34"/>
                <a:gd name="T7" fmla="*/ 0 h 94"/>
                <a:gd name="T8" fmla="*/ 17 w 34"/>
                <a:gd name="T9" fmla="*/ 2 h 94"/>
                <a:gd name="T10" fmla="*/ 34 w 34"/>
                <a:gd name="T11" fmla="*/ 89 h 94"/>
                <a:gd name="T12" fmla="*/ 31 w 34"/>
                <a:gd name="T13" fmla="*/ 93 h 94"/>
                <a:gd name="T14" fmla="*/ 26 w 34"/>
                <a:gd name="T15" fmla="*/ 94 h 94"/>
                <a:gd name="T16" fmla="*/ 25 w 34"/>
                <a:gd name="T17" fmla="*/ 94 h 94"/>
                <a:gd name="T18" fmla="*/ 12 w 34"/>
                <a:gd name="T19" fmla="*/ 77 h 94"/>
                <a:gd name="T20" fmla="*/ 4 w 34"/>
                <a:gd name="T21" fmla="*/ 58 h 94"/>
                <a:gd name="T22" fmla="*/ 4 w 34"/>
                <a:gd name="T23" fmla="*/ 58 h 94"/>
                <a:gd name="T24" fmla="*/ 4 w 34"/>
                <a:gd name="T25" fmla="*/ 58 h 94"/>
                <a:gd name="T26" fmla="*/ 4 w 34"/>
                <a:gd name="T27" fmla="*/ 57 h 94"/>
                <a:gd name="T28" fmla="*/ 3 w 34"/>
                <a:gd name="T29" fmla="*/ 54 h 94"/>
                <a:gd name="T30" fmla="*/ 3 w 34"/>
                <a:gd name="T31" fmla="*/ 54 h 94"/>
                <a:gd name="T32" fmla="*/ 2 w 34"/>
                <a:gd name="T33" fmla="*/ 51 h 94"/>
                <a:gd name="T34" fmla="*/ 1 w 34"/>
                <a:gd name="T35" fmla="*/ 22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4" h="94">
                  <a:moveTo>
                    <a:pt x="1" y="22"/>
                  </a:moveTo>
                  <a:cubicBezTo>
                    <a:pt x="2" y="14"/>
                    <a:pt x="4" y="7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12" y="0"/>
                    <a:pt x="13" y="0"/>
                  </a:cubicBezTo>
                  <a:cubicBezTo>
                    <a:pt x="14" y="0"/>
                    <a:pt x="16" y="0"/>
                    <a:pt x="17" y="2"/>
                  </a:cubicBezTo>
                  <a:cubicBezTo>
                    <a:pt x="17" y="4"/>
                    <a:pt x="33" y="87"/>
                    <a:pt x="34" y="89"/>
                  </a:cubicBezTo>
                  <a:cubicBezTo>
                    <a:pt x="34" y="91"/>
                    <a:pt x="33" y="93"/>
                    <a:pt x="31" y="93"/>
                  </a:cubicBezTo>
                  <a:cubicBezTo>
                    <a:pt x="29" y="94"/>
                    <a:pt x="26" y="94"/>
                    <a:pt x="26" y="94"/>
                  </a:cubicBezTo>
                  <a:cubicBezTo>
                    <a:pt x="25" y="94"/>
                    <a:pt x="25" y="94"/>
                    <a:pt x="25" y="94"/>
                  </a:cubicBezTo>
                  <a:cubicBezTo>
                    <a:pt x="20" y="90"/>
                    <a:pt x="16" y="84"/>
                    <a:pt x="12" y="77"/>
                  </a:cubicBezTo>
                  <a:cubicBezTo>
                    <a:pt x="8" y="71"/>
                    <a:pt x="6" y="65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7"/>
                    <a:pt x="4" y="57"/>
                    <a:pt x="4" y="57"/>
                  </a:cubicBezTo>
                  <a:cubicBezTo>
                    <a:pt x="3" y="56"/>
                    <a:pt x="3" y="55"/>
                    <a:pt x="3" y="54"/>
                  </a:cubicBezTo>
                  <a:cubicBezTo>
                    <a:pt x="3" y="54"/>
                    <a:pt x="3" y="54"/>
                    <a:pt x="3" y="54"/>
                  </a:cubicBezTo>
                  <a:cubicBezTo>
                    <a:pt x="3" y="53"/>
                    <a:pt x="2" y="52"/>
                    <a:pt x="2" y="51"/>
                  </a:cubicBezTo>
                  <a:cubicBezTo>
                    <a:pt x="0" y="41"/>
                    <a:pt x="0" y="31"/>
                    <a:pt x="1" y="2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9" name="Freeform 412"/>
            <p:cNvSpPr>
              <a:spLocks noEditPoints="1"/>
            </p:cNvSpPr>
            <p:nvPr/>
          </p:nvSpPr>
          <p:spPr bwMode="auto">
            <a:xfrm>
              <a:off x="7056749" y="2544648"/>
              <a:ext cx="84150" cy="84150"/>
            </a:xfrm>
            <a:custGeom>
              <a:avLst/>
              <a:gdLst>
                <a:gd name="T0" fmla="*/ 95 w 98"/>
                <a:gd name="T1" fmla="*/ 44 h 98"/>
                <a:gd name="T2" fmla="*/ 44 w 98"/>
                <a:gd name="T3" fmla="*/ 3 h 98"/>
                <a:gd name="T4" fmla="*/ 3 w 98"/>
                <a:gd name="T5" fmla="*/ 54 h 98"/>
                <a:gd name="T6" fmla="*/ 54 w 98"/>
                <a:gd name="T7" fmla="*/ 95 h 98"/>
                <a:gd name="T8" fmla="*/ 95 w 98"/>
                <a:gd name="T9" fmla="*/ 44 h 98"/>
                <a:gd name="T10" fmla="*/ 51 w 98"/>
                <a:gd name="T11" fmla="*/ 66 h 98"/>
                <a:gd name="T12" fmla="*/ 31 w 98"/>
                <a:gd name="T13" fmla="*/ 51 h 98"/>
                <a:gd name="T14" fmla="*/ 47 w 98"/>
                <a:gd name="T15" fmla="*/ 31 h 98"/>
                <a:gd name="T16" fmla="*/ 66 w 98"/>
                <a:gd name="T17" fmla="*/ 47 h 98"/>
                <a:gd name="T18" fmla="*/ 51 w 98"/>
                <a:gd name="T19" fmla="*/ 6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8" h="98">
                  <a:moveTo>
                    <a:pt x="95" y="44"/>
                  </a:moveTo>
                  <a:cubicBezTo>
                    <a:pt x="92" y="18"/>
                    <a:pt x="69" y="0"/>
                    <a:pt x="44" y="3"/>
                  </a:cubicBezTo>
                  <a:cubicBezTo>
                    <a:pt x="18" y="5"/>
                    <a:pt x="0" y="28"/>
                    <a:pt x="3" y="54"/>
                  </a:cubicBezTo>
                  <a:cubicBezTo>
                    <a:pt x="5" y="80"/>
                    <a:pt x="28" y="98"/>
                    <a:pt x="54" y="95"/>
                  </a:cubicBezTo>
                  <a:cubicBezTo>
                    <a:pt x="80" y="92"/>
                    <a:pt x="98" y="69"/>
                    <a:pt x="95" y="44"/>
                  </a:cubicBezTo>
                  <a:close/>
                  <a:moveTo>
                    <a:pt x="51" y="66"/>
                  </a:moveTo>
                  <a:cubicBezTo>
                    <a:pt x="41" y="67"/>
                    <a:pt x="32" y="60"/>
                    <a:pt x="31" y="51"/>
                  </a:cubicBezTo>
                  <a:cubicBezTo>
                    <a:pt x="30" y="41"/>
                    <a:pt x="37" y="32"/>
                    <a:pt x="47" y="31"/>
                  </a:cubicBezTo>
                  <a:cubicBezTo>
                    <a:pt x="57" y="30"/>
                    <a:pt x="65" y="37"/>
                    <a:pt x="66" y="47"/>
                  </a:cubicBezTo>
                  <a:cubicBezTo>
                    <a:pt x="67" y="57"/>
                    <a:pt x="60" y="65"/>
                    <a:pt x="51" y="6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0" name="Freeform 413"/>
            <p:cNvSpPr>
              <a:spLocks noEditPoints="1"/>
            </p:cNvSpPr>
            <p:nvPr/>
          </p:nvSpPr>
          <p:spPr bwMode="auto">
            <a:xfrm>
              <a:off x="7031613" y="2528255"/>
              <a:ext cx="166114" cy="114385"/>
            </a:xfrm>
            <a:custGeom>
              <a:avLst/>
              <a:gdLst>
                <a:gd name="T0" fmla="*/ 181 w 193"/>
                <a:gd name="T1" fmla="*/ 0 h 133"/>
                <a:gd name="T2" fmla="*/ 12 w 193"/>
                <a:gd name="T3" fmla="*/ 0 h 133"/>
                <a:gd name="T4" fmla="*/ 0 w 193"/>
                <a:gd name="T5" fmla="*/ 12 h 133"/>
                <a:gd name="T6" fmla="*/ 0 w 193"/>
                <a:gd name="T7" fmla="*/ 121 h 133"/>
                <a:gd name="T8" fmla="*/ 12 w 193"/>
                <a:gd name="T9" fmla="*/ 133 h 133"/>
                <a:gd name="T10" fmla="*/ 181 w 193"/>
                <a:gd name="T11" fmla="*/ 133 h 133"/>
                <a:gd name="T12" fmla="*/ 193 w 193"/>
                <a:gd name="T13" fmla="*/ 121 h 133"/>
                <a:gd name="T14" fmla="*/ 193 w 193"/>
                <a:gd name="T15" fmla="*/ 12 h 133"/>
                <a:gd name="T16" fmla="*/ 181 w 193"/>
                <a:gd name="T17" fmla="*/ 0 h 133"/>
                <a:gd name="T18" fmla="*/ 78 w 193"/>
                <a:gd name="T19" fmla="*/ 120 h 133"/>
                <a:gd name="T20" fmla="*/ 26 w 193"/>
                <a:gd name="T21" fmla="*/ 68 h 133"/>
                <a:gd name="T22" fmla="*/ 78 w 193"/>
                <a:gd name="T23" fmla="*/ 16 h 133"/>
                <a:gd name="T24" fmla="*/ 130 w 193"/>
                <a:gd name="T25" fmla="*/ 68 h 133"/>
                <a:gd name="T26" fmla="*/ 78 w 193"/>
                <a:gd name="T27" fmla="*/ 120 h 133"/>
                <a:gd name="T28" fmla="*/ 158 w 193"/>
                <a:gd name="T29" fmla="*/ 124 h 133"/>
                <a:gd name="T30" fmla="*/ 156 w 193"/>
                <a:gd name="T31" fmla="*/ 124 h 133"/>
                <a:gd name="T32" fmla="*/ 156 w 193"/>
                <a:gd name="T33" fmla="*/ 11 h 133"/>
                <a:gd name="T34" fmla="*/ 158 w 193"/>
                <a:gd name="T35" fmla="*/ 11 h 133"/>
                <a:gd name="T36" fmla="*/ 158 w 193"/>
                <a:gd name="T37" fmla="*/ 124 h 133"/>
                <a:gd name="T38" fmla="*/ 176 w 193"/>
                <a:gd name="T39" fmla="*/ 113 h 133"/>
                <a:gd name="T40" fmla="*/ 171 w 193"/>
                <a:gd name="T41" fmla="*/ 109 h 133"/>
                <a:gd name="T42" fmla="*/ 176 w 193"/>
                <a:gd name="T43" fmla="*/ 104 h 133"/>
                <a:gd name="T44" fmla="*/ 180 w 193"/>
                <a:gd name="T45" fmla="*/ 109 h 133"/>
                <a:gd name="T46" fmla="*/ 176 w 193"/>
                <a:gd name="T47" fmla="*/ 113 h 133"/>
                <a:gd name="T48" fmla="*/ 176 w 193"/>
                <a:gd name="T49" fmla="*/ 96 h 133"/>
                <a:gd name="T50" fmla="*/ 171 w 193"/>
                <a:gd name="T51" fmla="*/ 92 h 133"/>
                <a:gd name="T52" fmla="*/ 176 w 193"/>
                <a:gd name="T53" fmla="*/ 87 h 133"/>
                <a:gd name="T54" fmla="*/ 180 w 193"/>
                <a:gd name="T55" fmla="*/ 92 h 133"/>
                <a:gd name="T56" fmla="*/ 176 w 193"/>
                <a:gd name="T57" fmla="*/ 96 h 133"/>
                <a:gd name="T58" fmla="*/ 176 w 193"/>
                <a:gd name="T59" fmla="*/ 35 h 133"/>
                <a:gd name="T60" fmla="*/ 168 w 193"/>
                <a:gd name="T61" fmla="*/ 27 h 133"/>
                <a:gd name="T62" fmla="*/ 176 w 193"/>
                <a:gd name="T63" fmla="*/ 19 h 133"/>
                <a:gd name="T64" fmla="*/ 184 w 193"/>
                <a:gd name="T65" fmla="*/ 27 h 133"/>
                <a:gd name="T66" fmla="*/ 176 w 193"/>
                <a:gd name="T67" fmla="*/ 35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3" h="133">
                  <a:moveTo>
                    <a:pt x="181" y="0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6"/>
                    <a:pt x="0" y="12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28"/>
                    <a:pt x="5" y="133"/>
                    <a:pt x="12" y="133"/>
                  </a:cubicBezTo>
                  <a:cubicBezTo>
                    <a:pt x="181" y="133"/>
                    <a:pt x="181" y="133"/>
                    <a:pt x="181" y="133"/>
                  </a:cubicBezTo>
                  <a:cubicBezTo>
                    <a:pt x="188" y="133"/>
                    <a:pt x="193" y="128"/>
                    <a:pt x="193" y="121"/>
                  </a:cubicBezTo>
                  <a:cubicBezTo>
                    <a:pt x="193" y="12"/>
                    <a:pt x="193" y="12"/>
                    <a:pt x="193" y="12"/>
                  </a:cubicBezTo>
                  <a:cubicBezTo>
                    <a:pt x="193" y="6"/>
                    <a:pt x="188" y="0"/>
                    <a:pt x="181" y="0"/>
                  </a:cubicBezTo>
                  <a:close/>
                  <a:moveTo>
                    <a:pt x="78" y="120"/>
                  </a:moveTo>
                  <a:cubicBezTo>
                    <a:pt x="49" y="120"/>
                    <a:pt x="26" y="97"/>
                    <a:pt x="26" y="68"/>
                  </a:cubicBezTo>
                  <a:cubicBezTo>
                    <a:pt x="26" y="39"/>
                    <a:pt x="49" y="16"/>
                    <a:pt x="78" y="16"/>
                  </a:cubicBezTo>
                  <a:cubicBezTo>
                    <a:pt x="107" y="16"/>
                    <a:pt x="130" y="39"/>
                    <a:pt x="130" y="68"/>
                  </a:cubicBezTo>
                  <a:cubicBezTo>
                    <a:pt x="130" y="97"/>
                    <a:pt x="107" y="120"/>
                    <a:pt x="78" y="120"/>
                  </a:cubicBezTo>
                  <a:close/>
                  <a:moveTo>
                    <a:pt x="158" y="124"/>
                  </a:moveTo>
                  <a:cubicBezTo>
                    <a:pt x="156" y="124"/>
                    <a:pt x="156" y="124"/>
                    <a:pt x="156" y="124"/>
                  </a:cubicBezTo>
                  <a:cubicBezTo>
                    <a:pt x="156" y="11"/>
                    <a:pt x="156" y="11"/>
                    <a:pt x="156" y="11"/>
                  </a:cubicBezTo>
                  <a:cubicBezTo>
                    <a:pt x="158" y="11"/>
                    <a:pt x="158" y="11"/>
                    <a:pt x="158" y="11"/>
                  </a:cubicBezTo>
                  <a:lnTo>
                    <a:pt x="158" y="124"/>
                  </a:lnTo>
                  <a:close/>
                  <a:moveTo>
                    <a:pt x="176" y="113"/>
                  </a:moveTo>
                  <a:cubicBezTo>
                    <a:pt x="173" y="113"/>
                    <a:pt x="171" y="111"/>
                    <a:pt x="171" y="109"/>
                  </a:cubicBezTo>
                  <a:cubicBezTo>
                    <a:pt x="171" y="106"/>
                    <a:pt x="173" y="104"/>
                    <a:pt x="176" y="104"/>
                  </a:cubicBezTo>
                  <a:cubicBezTo>
                    <a:pt x="178" y="104"/>
                    <a:pt x="180" y="106"/>
                    <a:pt x="180" y="109"/>
                  </a:cubicBezTo>
                  <a:cubicBezTo>
                    <a:pt x="180" y="111"/>
                    <a:pt x="178" y="113"/>
                    <a:pt x="176" y="113"/>
                  </a:cubicBezTo>
                  <a:close/>
                  <a:moveTo>
                    <a:pt x="176" y="96"/>
                  </a:moveTo>
                  <a:cubicBezTo>
                    <a:pt x="173" y="96"/>
                    <a:pt x="171" y="94"/>
                    <a:pt x="171" y="92"/>
                  </a:cubicBezTo>
                  <a:cubicBezTo>
                    <a:pt x="171" y="89"/>
                    <a:pt x="173" y="87"/>
                    <a:pt x="176" y="87"/>
                  </a:cubicBezTo>
                  <a:cubicBezTo>
                    <a:pt x="178" y="87"/>
                    <a:pt x="180" y="89"/>
                    <a:pt x="180" y="92"/>
                  </a:cubicBezTo>
                  <a:cubicBezTo>
                    <a:pt x="180" y="94"/>
                    <a:pt x="178" y="96"/>
                    <a:pt x="176" y="96"/>
                  </a:cubicBezTo>
                  <a:close/>
                  <a:moveTo>
                    <a:pt x="176" y="35"/>
                  </a:moveTo>
                  <a:cubicBezTo>
                    <a:pt x="171" y="35"/>
                    <a:pt x="168" y="31"/>
                    <a:pt x="168" y="27"/>
                  </a:cubicBezTo>
                  <a:cubicBezTo>
                    <a:pt x="168" y="22"/>
                    <a:pt x="171" y="19"/>
                    <a:pt x="176" y="19"/>
                  </a:cubicBezTo>
                  <a:cubicBezTo>
                    <a:pt x="180" y="19"/>
                    <a:pt x="184" y="22"/>
                    <a:pt x="184" y="27"/>
                  </a:cubicBezTo>
                  <a:cubicBezTo>
                    <a:pt x="184" y="31"/>
                    <a:pt x="180" y="35"/>
                    <a:pt x="176" y="3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1" name="Freeform 414"/>
            <p:cNvSpPr/>
            <p:nvPr/>
          </p:nvSpPr>
          <p:spPr bwMode="auto">
            <a:xfrm>
              <a:off x="7085892" y="2573791"/>
              <a:ext cx="25136" cy="25136"/>
            </a:xfrm>
            <a:custGeom>
              <a:avLst/>
              <a:gdLst>
                <a:gd name="T0" fmla="*/ 29 w 29"/>
                <a:gd name="T1" fmla="*/ 13 h 29"/>
                <a:gd name="T2" fmla="*/ 16 w 29"/>
                <a:gd name="T3" fmla="*/ 29 h 29"/>
                <a:gd name="T4" fmla="*/ 1 w 29"/>
                <a:gd name="T5" fmla="*/ 16 h 29"/>
                <a:gd name="T6" fmla="*/ 13 w 29"/>
                <a:gd name="T7" fmla="*/ 1 h 29"/>
                <a:gd name="T8" fmla="*/ 29 w 29"/>
                <a:gd name="T9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29">
                  <a:moveTo>
                    <a:pt x="29" y="13"/>
                  </a:moveTo>
                  <a:cubicBezTo>
                    <a:pt x="29" y="21"/>
                    <a:pt x="24" y="28"/>
                    <a:pt x="16" y="29"/>
                  </a:cubicBezTo>
                  <a:cubicBezTo>
                    <a:pt x="9" y="29"/>
                    <a:pt x="2" y="24"/>
                    <a:pt x="1" y="16"/>
                  </a:cubicBezTo>
                  <a:cubicBezTo>
                    <a:pt x="0" y="9"/>
                    <a:pt x="6" y="2"/>
                    <a:pt x="13" y="1"/>
                  </a:cubicBezTo>
                  <a:cubicBezTo>
                    <a:pt x="21" y="0"/>
                    <a:pt x="28" y="6"/>
                    <a:pt x="29" y="1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2" name="Oval 415"/>
            <p:cNvSpPr>
              <a:spLocks noChangeArrowheads="1"/>
            </p:cNvSpPr>
            <p:nvPr/>
          </p:nvSpPr>
          <p:spPr bwMode="auto">
            <a:xfrm>
              <a:off x="7135799" y="2542098"/>
              <a:ext cx="16393" cy="17121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3" name="Freeform 416"/>
            <p:cNvSpPr/>
            <p:nvPr/>
          </p:nvSpPr>
          <p:spPr bwMode="auto">
            <a:xfrm>
              <a:off x="7099735" y="2534084"/>
              <a:ext cx="54278" cy="81964"/>
            </a:xfrm>
            <a:custGeom>
              <a:avLst/>
              <a:gdLst>
                <a:gd name="T0" fmla="*/ 26 w 63"/>
                <a:gd name="T1" fmla="*/ 78 h 95"/>
                <a:gd name="T2" fmla="*/ 28 w 63"/>
                <a:gd name="T3" fmla="*/ 75 h 95"/>
                <a:gd name="T4" fmla="*/ 63 w 63"/>
                <a:gd name="T5" fmla="*/ 5 h 95"/>
                <a:gd name="T6" fmla="*/ 63 w 63"/>
                <a:gd name="T7" fmla="*/ 3 h 95"/>
                <a:gd name="T8" fmla="*/ 58 w 63"/>
                <a:gd name="T9" fmla="*/ 1 h 95"/>
                <a:gd name="T10" fmla="*/ 56 w 63"/>
                <a:gd name="T11" fmla="*/ 1 h 95"/>
                <a:gd name="T12" fmla="*/ 21 w 63"/>
                <a:gd name="T13" fmla="*/ 72 h 95"/>
                <a:gd name="T14" fmla="*/ 1 w 63"/>
                <a:gd name="T15" fmla="*/ 89 h 95"/>
                <a:gd name="T16" fmla="*/ 0 w 63"/>
                <a:gd name="T17" fmla="*/ 91 h 95"/>
                <a:gd name="T18" fmla="*/ 4 w 63"/>
                <a:gd name="T19" fmla="*/ 95 h 95"/>
                <a:gd name="T20" fmla="*/ 5 w 63"/>
                <a:gd name="T21" fmla="*/ 95 h 95"/>
                <a:gd name="T22" fmla="*/ 26 w 63"/>
                <a:gd name="T23" fmla="*/ 78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3" h="95">
                  <a:moveTo>
                    <a:pt x="26" y="78"/>
                  </a:moveTo>
                  <a:cubicBezTo>
                    <a:pt x="27" y="77"/>
                    <a:pt x="28" y="76"/>
                    <a:pt x="28" y="75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4"/>
                    <a:pt x="63" y="3"/>
                    <a:pt x="63" y="3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7" y="0"/>
                    <a:pt x="57" y="1"/>
                    <a:pt x="56" y="1"/>
                  </a:cubicBezTo>
                  <a:cubicBezTo>
                    <a:pt x="21" y="72"/>
                    <a:pt x="21" y="72"/>
                    <a:pt x="21" y="72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0" y="89"/>
                    <a:pt x="0" y="90"/>
                    <a:pt x="0" y="91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5" y="95"/>
                    <a:pt x="5" y="95"/>
                  </a:cubicBezTo>
                  <a:lnTo>
                    <a:pt x="26" y="7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4" name="Freeform 417"/>
            <p:cNvSpPr/>
            <p:nvPr/>
          </p:nvSpPr>
          <p:spPr bwMode="auto">
            <a:xfrm>
              <a:off x="5462640" y="2470698"/>
              <a:ext cx="5829" cy="5100"/>
            </a:xfrm>
            <a:custGeom>
              <a:avLst/>
              <a:gdLst>
                <a:gd name="T0" fmla="*/ 4 w 16"/>
                <a:gd name="T1" fmla="*/ 14 h 14"/>
                <a:gd name="T2" fmla="*/ 0 w 16"/>
                <a:gd name="T3" fmla="*/ 4 h 14"/>
                <a:gd name="T4" fmla="*/ 11 w 16"/>
                <a:gd name="T5" fmla="*/ 0 h 14"/>
                <a:gd name="T6" fmla="*/ 16 w 16"/>
                <a:gd name="T7" fmla="*/ 9 h 14"/>
                <a:gd name="T8" fmla="*/ 4 w 16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4">
                  <a:moveTo>
                    <a:pt x="4" y="14"/>
                  </a:moveTo>
                  <a:lnTo>
                    <a:pt x="0" y="4"/>
                  </a:lnTo>
                  <a:lnTo>
                    <a:pt x="11" y="0"/>
                  </a:lnTo>
                  <a:lnTo>
                    <a:pt x="16" y="9"/>
                  </a:lnTo>
                  <a:lnTo>
                    <a:pt x="4" y="14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5" name="Freeform 418"/>
            <p:cNvSpPr/>
            <p:nvPr/>
          </p:nvSpPr>
          <p:spPr bwMode="auto">
            <a:xfrm>
              <a:off x="5457176" y="2462684"/>
              <a:ext cx="12386" cy="10564"/>
            </a:xfrm>
            <a:custGeom>
              <a:avLst/>
              <a:gdLst>
                <a:gd name="T0" fmla="*/ 5 w 14"/>
                <a:gd name="T1" fmla="*/ 12 h 12"/>
                <a:gd name="T2" fmla="*/ 2 w 14"/>
                <a:gd name="T3" fmla="*/ 10 h 12"/>
                <a:gd name="T4" fmla="*/ 1 w 14"/>
                <a:gd name="T5" fmla="*/ 7 h 12"/>
                <a:gd name="T6" fmla="*/ 1 w 14"/>
                <a:gd name="T7" fmla="*/ 4 h 12"/>
                <a:gd name="T8" fmla="*/ 10 w 14"/>
                <a:gd name="T9" fmla="*/ 0 h 12"/>
                <a:gd name="T10" fmla="*/ 12 w 14"/>
                <a:gd name="T11" fmla="*/ 1 h 12"/>
                <a:gd name="T12" fmla="*/ 14 w 14"/>
                <a:gd name="T13" fmla="*/ 5 h 12"/>
                <a:gd name="T14" fmla="*/ 13 w 14"/>
                <a:gd name="T15" fmla="*/ 8 h 12"/>
                <a:gd name="T16" fmla="*/ 5 w 14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2">
                  <a:moveTo>
                    <a:pt x="5" y="12"/>
                  </a:moveTo>
                  <a:cubicBezTo>
                    <a:pt x="4" y="12"/>
                    <a:pt x="3" y="11"/>
                    <a:pt x="2" y="10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6"/>
                    <a:pt x="0" y="5"/>
                    <a:pt x="1" y="4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2" y="1"/>
                    <a:pt x="12" y="1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6"/>
                    <a:pt x="14" y="7"/>
                    <a:pt x="13" y="8"/>
                  </a:cubicBezTo>
                  <a:lnTo>
                    <a:pt x="5" y="1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6" name="Freeform 419"/>
            <p:cNvSpPr/>
            <p:nvPr/>
          </p:nvSpPr>
          <p:spPr bwMode="auto">
            <a:xfrm>
              <a:off x="5446248" y="2478348"/>
              <a:ext cx="5100" cy="5100"/>
            </a:xfrm>
            <a:custGeom>
              <a:avLst/>
              <a:gdLst>
                <a:gd name="T0" fmla="*/ 4 w 14"/>
                <a:gd name="T1" fmla="*/ 14 h 14"/>
                <a:gd name="T2" fmla="*/ 0 w 14"/>
                <a:gd name="T3" fmla="*/ 5 h 14"/>
                <a:gd name="T4" fmla="*/ 12 w 14"/>
                <a:gd name="T5" fmla="*/ 0 h 14"/>
                <a:gd name="T6" fmla="*/ 14 w 14"/>
                <a:gd name="T7" fmla="*/ 9 h 14"/>
                <a:gd name="T8" fmla="*/ 4 w 14"/>
                <a:gd name="T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4" y="14"/>
                  </a:moveTo>
                  <a:lnTo>
                    <a:pt x="0" y="5"/>
                  </a:lnTo>
                  <a:lnTo>
                    <a:pt x="12" y="0"/>
                  </a:lnTo>
                  <a:lnTo>
                    <a:pt x="14" y="9"/>
                  </a:lnTo>
                  <a:lnTo>
                    <a:pt x="4" y="14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7" name="Freeform 420"/>
            <p:cNvSpPr/>
            <p:nvPr/>
          </p:nvSpPr>
          <p:spPr bwMode="auto">
            <a:xfrm>
              <a:off x="5441148" y="2470698"/>
              <a:ext cx="12021" cy="10200"/>
            </a:xfrm>
            <a:custGeom>
              <a:avLst/>
              <a:gdLst>
                <a:gd name="T0" fmla="*/ 4 w 14"/>
                <a:gd name="T1" fmla="*/ 12 h 12"/>
                <a:gd name="T2" fmla="*/ 2 w 14"/>
                <a:gd name="T3" fmla="*/ 11 h 12"/>
                <a:gd name="T4" fmla="*/ 0 w 14"/>
                <a:gd name="T5" fmla="*/ 7 h 12"/>
                <a:gd name="T6" fmla="*/ 1 w 14"/>
                <a:gd name="T7" fmla="*/ 5 h 12"/>
                <a:gd name="T8" fmla="*/ 9 w 14"/>
                <a:gd name="T9" fmla="*/ 1 h 12"/>
                <a:gd name="T10" fmla="*/ 12 w 14"/>
                <a:gd name="T11" fmla="*/ 2 h 12"/>
                <a:gd name="T12" fmla="*/ 13 w 14"/>
                <a:gd name="T13" fmla="*/ 5 h 12"/>
                <a:gd name="T14" fmla="*/ 13 w 14"/>
                <a:gd name="T15" fmla="*/ 8 h 12"/>
                <a:gd name="T16" fmla="*/ 4 w 14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2">
                  <a:moveTo>
                    <a:pt x="4" y="12"/>
                  </a:moveTo>
                  <a:cubicBezTo>
                    <a:pt x="3" y="12"/>
                    <a:pt x="2" y="12"/>
                    <a:pt x="2" y="11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5"/>
                    <a:pt x="1" y="5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0"/>
                    <a:pt x="11" y="1"/>
                    <a:pt x="12" y="2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6"/>
                    <a:pt x="14" y="7"/>
                    <a:pt x="13" y="8"/>
                  </a:cubicBezTo>
                  <a:lnTo>
                    <a:pt x="4" y="1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8" name="Freeform 421"/>
            <p:cNvSpPr/>
            <p:nvPr/>
          </p:nvSpPr>
          <p:spPr bwMode="auto">
            <a:xfrm>
              <a:off x="5479762" y="2461956"/>
              <a:ext cx="5100" cy="5829"/>
            </a:xfrm>
            <a:custGeom>
              <a:avLst/>
              <a:gdLst>
                <a:gd name="T0" fmla="*/ 5 w 14"/>
                <a:gd name="T1" fmla="*/ 16 h 16"/>
                <a:gd name="T2" fmla="*/ 0 w 14"/>
                <a:gd name="T3" fmla="*/ 5 h 16"/>
                <a:gd name="T4" fmla="*/ 12 w 14"/>
                <a:gd name="T5" fmla="*/ 0 h 16"/>
                <a:gd name="T6" fmla="*/ 14 w 14"/>
                <a:gd name="T7" fmla="*/ 12 h 16"/>
                <a:gd name="T8" fmla="*/ 5 w 14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6">
                  <a:moveTo>
                    <a:pt x="5" y="16"/>
                  </a:moveTo>
                  <a:lnTo>
                    <a:pt x="0" y="5"/>
                  </a:lnTo>
                  <a:lnTo>
                    <a:pt x="12" y="0"/>
                  </a:lnTo>
                  <a:lnTo>
                    <a:pt x="14" y="12"/>
                  </a:lnTo>
                  <a:lnTo>
                    <a:pt x="5" y="1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9" name="Freeform 422"/>
            <p:cNvSpPr/>
            <p:nvPr/>
          </p:nvSpPr>
          <p:spPr bwMode="auto">
            <a:xfrm>
              <a:off x="5262648" y="2525705"/>
              <a:ext cx="146442" cy="159921"/>
            </a:xfrm>
            <a:custGeom>
              <a:avLst/>
              <a:gdLst>
                <a:gd name="T0" fmla="*/ 136 w 170"/>
                <a:gd name="T1" fmla="*/ 65 h 186"/>
                <a:gd name="T2" fmla="*/ 137 w 170"/>
                <a:gd name="T3" fmla="*/ 86 h 186"/>
                <a:gd name="T4" fmla="*/ 153 w 170"/>
                <a:gd name="T5" fmla="*/ 87 h 186"/>
                <a:gd name="T6" fmla="*/ 167 w 170"/>
                <a:gd name="T7" fmla="*/ 84 h 186"/>
                <a:gd name="T8" fmla="*/ 166 w 170"/>
                <a:gd name="T9" fmla="*/ 97 h 186"/>
                <a:gd name="T10" fmla="*/ 146 w 170"/>
                <a:gd name="T11" fmla="*/ 108 h 186"/>
                <a:gd name="T12" fmla="*/ 128 w 170"/>
                <a:gd name="T13" fmla="*/ 118 h 186"/>
                <a:gd name="T14" fmla="*/ 106 w 170"/>
                <a:gd name="T15" fmla="*/ 169 h 186"/>
                <a:gd name="T16" fmla="*/ 29 w 170"/>
                <a:gd name="T17" fmla="*/ 161 h 186"/>
                <a:gd name="T18" fmla="*/ 20 w 170"/>
                <a:gd name="T19" fmla="*/ 83 h 186"/>
                <a:gd name="T20" fmla="*/ 52 w 170"/>
                <a:gd name="T21" fmla="*/ 65 h 186"/>
                <a:gd name="T22" fmla="*/ 79 w 170"/>
                <a:gd name="T23" fmla="*/ 49 h 186"/>
                <a:gd name="T24" fmla="*/ 104 w 170"/>
                <a:gd name="T25" fmla="*/ 5 h 186"/>
                <a:gd name="T26" fmla="*/ 120 w 170"/>
                <a:gd name="T27" fmla="*/ 5 h 186"/>
                <a:gd name="T28" fmla="*/ 120 w 170"/>
                <a:gd name="T29" fmla="*/ 18 h 186"/>
                <a:gd name="T30" fmla="*/ 114 w 170"/>
                <a:gd name="T31" fmla="*/ 29 h 186"/>
                <a:gd name="T32" fmla="*/ 124 w 170"/>
                <a:gd name="T33" fmla="*/ 48 h 186"/>
                <a:gd name="T34" fmla="*/ 136 w 170"/>
                <a:gd name="T35" fmla="*/ 65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0" h="186">
                  <a:moveTo>
                    <a:pt x="136" y="65"/>
                  </a:moveTo>
                  <a:cubicBezTo>
                    <a:pt x="133" y="70"/>
                    <a:pt x="131" y="81"/>
                    <a:pt x="137" y="86"/>
                  </a:cubicBezTo>
                  <a:cubicBezTo>
                    <a:pt x="142" y="91"/>
                    <a:pt x="148" y="91"/>
                    <a:pt x="153" y="87"/>
                  </a:cubicBezTo>
                  <a:cubicBezTo>
                    <a:pt x="158" y="81"/>
                    <a:pt x="163" y="80"/>
                    <a:pt x="167" y="84"/>
                  </a:cubicBezTo>
                  <a:cubicBezTo>
                    <a:pt x="170" y="87"/>
                    <a:pt x="170" y="93"/>
                    <a:pt x="166" y="97"/>
                  </a:cubicBezTo>
                  <a:cubicBezTo>
                    <a:pt x="161" y="102"/>
                    <a:pt x="152" y="106"/>
                    <a:pt x="146" y="108"/>
                  </a:cubicBezTo>
                  <a:cubicBezTo>
                    <a:pt x="139" y="110"/>
                    <a:pt x="132" y="114"/>
                    <a:pt x="128" y="118"/>
                  </a:cubicBezTo>
                  <a:cubicBezTo>
                    <a:pt x="115" y="133"/>
                    <a:pt x="127" y="149"/>
                    <a:pt x="106" y="169"/>
                  </a:cubicBezTo>
                  <a:cubicBezTo>
                    <a:pt x="88" y="186"/>
                    <a:pt x="54" y="186"/>
                    <a:pt x="29" y="161"/>
                  </a:cubicBezTo>
                  <a:cubicBezTo>
                    <a:pt x="4" y="135"/>
                    <a:pt x="0" y="104"/>
                    <a:pt x="20" y="83"/>
                  </a:cubicBezTo>
                  <a:cubicBezTo>
                    <a:pt x="32" y="70"/>
                    <a:pt x="45" y="67"/>
                    <a:pt x="52" y="65"/>
                  </a:cubicBezTo>
                  <a:cubicBezTo>
                    <a:pt x="58" y="62"/>
                    <a:pt x="70" y="60"/>
                    <a:pt x="79" y="49"/>
                  </a:cubicBezTo>
                  <a:cubicBezTo>
                    <a:pt x="91" y="37"/>
                    <a:pt x="92" y="17"/>
                    <a:pt x="104" y="5"/>
                  </a:cubicBezTo>
                  <a:cubicBezTo>
                    <a:pt x="110" y="0"/>
                    <a:pt x="115" y="1"/>
                    <a:pt x="120" y="5"/>
                  </a:cubicBezTo>
                  <a:cubicBezTo>
                    <a:pt x="124" y="9"/>
                    <a:pt x="123" y="14"/>
                    <a:pt x="120" y="18"/>
                  </a:cubicBezTo>
                  <a:cubicBezTo>
                    <a:pt x="118" y="21"/>
                    <a:pt x="116" y="23"/>
                    <a:pt x="114" y="29"/>
                  </a:cubicBezTo>
                  <a:cubicBezTo>
                    <a:pt x="112" y="35"/>
                    <a:pt x="115" y="44"/>
                    <a:pt x="124" y="48"/>
                  </a:cubicBezTo>
                  <a:cubicBezTo>
                    <a:pt x="131" y="51"/>
                    <a:pt x="136" y="65"/>
                    <a:pt x="136" y="6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0" name="Freeform 423"/>
            <p:cNvSpPr/>
            <p:nvPr/>
          </p:nvSpPr>
          <p:spPr bwMode="auto">
            <a:xfrm>
              <a:off x="5345341" y="2499841"/>
              <a:ext cx="106007" cy="106735"/>
            </a:xfrm>
            <a:custGeom>
              <a:avLst/>
              <a:gdLst>
                <a:gd name="T0" fmla="*/ 258 w 291"/>
                <a:gd name="T1" fmla="*/ 0 h 293"/>
                <a:gd name="T2" fmla="*/ 0 w 291"/>
                <a:gd name="T3" fmla="*/ 246 h 293"/>
                <a:gd name="T4" fmla="*/ 47 w 291"/>
                <a:gd name="T5" fmla="*/ 293 h 293"/>
                <a:gd name="T6" fmla="*/ 291 w 291"/>
                <a:gd name="T7" fmla="*/ 33 h 293"/>
                <a:gd name="T8" fmla="*/ 258 w 291"/>
                <a:gd name="T9" fmla="*/ 0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1" h="293">
                  <a:moveTo>
                    <a:pt x="258" y="0"/>
                  </a:moveTo>
                  <a:lnTo>
                    <a:pt x="0" y="246"/>
                  </a:lnTo>
                  <a:lnTo>
                    <a:pt x="47" y="293"/>
                  </a:lnTo>
                  <a:lnTo>
                    <a:pt x="291" y="33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1" name="Freeform 424"/>
            <p:cNvSpPr/>
            <p:nvPr/>
          </p:nvSpPr>
          <p:spPr bwMode="auto">
            <a:xfrm>
              <a:off x="5309277" y="2564319"/>
              <a:ext cx="73950" cy="109285"/>
            </a:xfrm>
            <a:custGeom>
              <a:avLst/>
              <a:gdLst>
                <a:gd name="T0" fmla="*/ 47 w 86"/>
                <a:gd name="T1" fmla="*/ 7 h 127"/>
                <a:gd name="T2" fmla="*/ 16 w 86"/>
                <a:gd name="T3" fmla="*/ 33 h 127"/>
                <a:gd name="T4" fmla="*/ 6 w 86"/>
                <a:gd name="T5" fmla="*/ 54 h 127"/>
                <a:gd name="T6" fmla="*/ 27 w 86"/>
                <a:gd name="T7" fmla="*/ 83 h 127"/>
                <a:gd name="T8" fmla="*/ 24 w 86"/>
                <a:gd name="T9" fmla="*/ 102 h 127"/>
                <a:gd name="T10" fmla="*/ 27 w 86"/>
                <a:gd name="T11" fmla="*/ 122 h 127"/>
                <a:gd name="T12" fmla="*/ 44 w 86"/>
                <a:gd name="T13" fmla="*/ 120 h 127"/>
                <a:gd name="T14" fmla="*/ 58 w 86"/>
                <a:gd name="T15" fmla="*/ 79 h 127"/>
                <a:gd name="T16" fmla="*/ 79 w 86"/>
                <a:gd name="T17" fmla="*/ 58 h 127"/>
                <a:gd name="T18" fmla="*/ 79 w 86"/>
                <a:gd name="T19" fmla="*/ 49 h 127"/>
                <a:gd name="T20" fmla="*/ 57 w 86"/>
                <a:gd name="T21" fmla="*/ 8 h 127"/>
                <a:gd name="T22" fmla="*/ 47 w 86"/>
                <a:gd name="T23" fmla="*/ 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6" h="127">
                  <a:moveTo>
                    <a:pt x="47" y="7"/>
                  </a:moveTo>
                  <a:cubicBezTo>
                    <a:pt x="42" y="16"/>
                    <a:pt x="31" y="28"/>
                    <a:pt x="16" y="33"/>
                  </a:cubicBezTo>
                  <a:cubicBezTo>
                    <a:pt x="3" y="37"/>
                    <a:pt x="0" y="48"/>
                    <a:pt x="6" y="54"/>
                  </a:cubicBezTo>
                  <a:cubicBezTo>
                    <a:pt x="13" y="60"/>
                    <a:pt x="25" y="71"/>
                    <a:pt x="27" y="83"/>
                  </a:cubicBezTo>
                  <a:cubicBezTo>
                    <a:pt x="30" y="93"/>
                    <a:pt x="28" y="97"/>
                    <a:pt x="24" y="102"/>
                  </a:cubicBezTo>
                  <a:cubicBezTo>
                    <a:pt x="18" y="110"/>
                    <a:pt x="20" y="118"/>
                    <a:pt x="27" y="122"/>
                  </a:cubicBezTo>
                  <a:cubicBezTo>
                    <a:pt x="35" y="127"/>
                    <a:pt x="41" y="123"/>
                    <a:pt x="44" y="120"/>
                  </a:cubicBezTo>
                  <a:cubicBezTo>
                    <a:pt x="56" y="106"/>
                    <a:pt x="52" y="92"/>
                    <a:pt x="58" y="79"/>
                  </a:cubicBezTo>
                  <a:cubicBezTo>
                    <a:pt x="63" y="69"/>
                    <a:pt x="68" y="62"/>
                    <a:pt x="79" y="58"/>
                  </a:cubicBezTo>
                  <a:cubicBezTo>
                    <a:pt x="85" y="56"/>
                    <a:pt x="86" y="50"/>
                    <a:pt x="79" y="49"/>
                  </a:cubicBezTo>
                  <a:cubicBezTo>
                    <a:pt x="63" y="45"/>
                    <a:pt x="58" y="15"/>
                    <a:pt x="57" y="8"/>
                  </a:cubicBezTo>
                  <a:cubicBezTo>
                    <a:pt x="57" y="2"/>
                    <a:pt x="50" y="0"/>
                    <a:pt x="4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2" name="Freeform 425"/>
            <p:cNvSpPr/>
            <p:nvPr/>
          </p:nvSpPr>
          <p:spPr bwMode="auto">
            <a:xfrm>
              <a:off x="5340969" y="2640091"/>
              <a:ext cx="8743" cy="8743"/>
            </a:xfrm>
            <a:custGeom>
              <a:avLst/>
              <a:gdLst>
                <a:gd name="T0" fmla="*/ 8 w 10"/>
                <a:gd name="T1" fmla="*/ 8 h 10"/>
                <a:gd name="T2" fmla="*/ 2 w 10"/>
                <a:gd name="T3" fmla="*/ 8 h 10"/>
                <a:gd name="T4" fmla="*/ 2 w 10"/>
                <a:gd name="T5" fmla="*/ 2 h 10"/>
                <a:gd name="T6" fmla="*/ 8 w 10"/>
                <a:gd name="T7" fmla="*/ 2 h 10"/>
                <a:gd name="T8" fmla="*/ 8 w 10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8" y="8"/>
                  </a:moveTo>
                  <a:cubicBezTo>
                    <a:pt x="6" y="10"/>
                    <a:pt x="3" y="10"/>
                    <a:pt x="2" y="8"/>
                  </a:cubicBezTo>
                  <a:cubicBezTo>
                    <a:pt x="0" y="6"/>
                    <a:pt x="0" y="4"/>
                    <a:pt x="2" y="2"/>
                  </a:cubicBezTo>
                  <a:cubicBezTo>
                    <a:pt x="3" y="0"/>
                    <a:pt x="6" y="0"/>
                    <a:pt x="8" y="2"/>
                  </a:cubicBezTo>
                  <a:cubicBezTo>
                    <a:pt x="10" y="4"/>
                    <a:pt x="10" y="6"/>
                    <a:pt x="8" y="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3" name="Freeform 426"/>
            <p:cNvSpPr/>
            <p:nvPr/>
          </p:nvSpPr>
          <p:spPr bwMode="auto">
            <a:xfrm>
              <a:off x="5333319" y="2654662"/>
              <a:ext cx="11293" cy="12021"/>
            </a:xfrm>
            <a:custGeom>
              <a:avLst/>
              <a:gdLst>
                <a:gd name="T0" fmla="*/ 11 w 13"/>
                <a:gd name="T1" fmla="*/ 11 h 14"/>
                <a:gd name="T2" fmla="*/ 2 w 13"/>
                <a:gd name="T3" fmla="*/ 11 h 14"/>
                <a:gd name="T4" fmla="*/ 2 w 13"/>
                <a:gd name="T5" fmla="*/ 3 h 14"/>
                <a:gd name="T6" fmla="*/ 11 w 13"/>
                <a:gd name="T7" fmla="*/ 3 h 14"/>
                <a:gd name="T8" fmla="*/ 11 w 13"/>
                <a:gd name="T9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11" y="11"/>
                  </a:moveTo>
                  <a:cubicBezTo>
                    <a:pt x="8" y="14"/>
                    <a:pt x="4" y="14"/>
                    <a:pt x="2" y="11"/>
                  </a:cubicBezTo>
                  <a:cubicBezTo>
                    <a:pt x="0" y="9"/>
                    <a:pt x="0" y="5"/>
                    <a:pt x="2" y="3"/>
                  </a:cubicBezTo>
                  <a:cubicBezTo>
                    <a:pt x="4" y="0"/>
                    <a:pt x="8" y="0"/>
                    <a:pt x="11" y="3"/>
                  </a:cubicBezTo>
                  <a:cubicBezTo>
                    <a:pt x="13" y="5"/>
                    <a:pt x="13" y="9"/>
                    <a:pt x="11" y="1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4" name="Freeform 427"/>
            <p:cNvSpPr/>
            <p:nvPr/>
          </p:nvSpPr>
          <p:spPr bwMode="auto">
            <a:xfrm>
              <a:off x="5439326" y="2462684"/>
              <a:ext cx="62657" cy="49178"/>
            </a:xfrm>
            <a:custGeom>
              <a:avLst/>
              <a:gdLst>
                <a:gd name="T0" fmla="*/ 0 w 73"/>
                <a:gd name="T1" fmla="*/ 43 h 57"/>
                <a:gd name="T2" fmla="*/ 4 w 73"/>
                <a:gd name="T3" fmla="*/ 31 h 57"/>
                <a:gd name="T4" fmla="*/ 10 w 73"/>
                <a:gd name="T5" fmla="*/ 24 h 57"/>
                <a:gd name="T6" fmla="*/ 56 w 73"/>
                <a:gd name="T7" fmla="*/ 2 h 57"/>
                <a:gd name="T8" fmla="*/ 71 w 73"/>
                <a:gd name="T9" fmla="*/ 9 h 57"/>
                <a:gd name="T10" fmla="*/ 65 w 73"/>
                <a:gd name="T11" fmla="*/ 25 h 57"/>
                <a:gd name="T12" fmla="*/ 50 w 73"/>
                <a:gd name="T13" fmla="*/ 30 h 57"/>
                <a:gd name="T14" fmla="*/ 37 w 73"/>
                <a:gd name="T15" fmla="*/ 50 h 57"/>
                <a:gd name="T16" fmla="*/ 14 w 73"/>
                <a:gd name="T17" fmla="*/ 57 h 57"/>
                <a:gd name="T18" fmla="*/ 0 w 73"/>
                <a:gd name="T19" fmla="*/ 4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3" h="57">
                  <a:moveTo>
                    <a:pt x="0" y="43"/>
                  </a:moveTo>
                  <a:cubicBezTo>
                    <a:pt x="0" y="43"/>
                    <a:pt x="3" y="34"/>
                    <a:pt x="4" y="31"/>
                  </a:cubicBezTo>
                  <a:cubicBezTo>
                    <a:pt x="4" y="28"/>
                    <a:pt x="5" y="26"/>
                    <a:pt x="10" y="24"/>
                  </a:cubicBezTo>
                  <a:cubicBezTo>
                    <a:pt x="14" y="21"/>
                    <a:pt x="52" y="4"/>
                    <a:pt x="56" y="2"/>
                  </a:cubicBezTo>
                  <a:cubicBezTo>
                    <a:pt x="62" y="0"/>
                    <a:pt x="68" y="3"/>
                    <a:pt x="71" y="9"/>
                  </a:cubicBezTo>
                  <a:cubicBezTo>
                    <a:pt x="73" y="14"/>
                    <a:pt x="73" y="20"/>
                    <a:pt x="65" y="25"/>
                  </a:cubicBezTo>
                  <a:cubicBezTo>
                    <a:pt x="59" y="29"/>
                    <a:pt x="53" y="27"/>
                    <a:pt x="50" y="30"/>
                  </a:cubicBezTo>
                  <a:cubicBezTo>
                    <a:pt x="44" y="35"/>
                    <a:pt x="48" y="45"/>
                    <a:pt x="37" y="50"/>
                  </a:cubicBezTo>
                  <a:cubicBezTo>
                    <a:pt x="27" y="54"/>
                    <a:pt x="23" y="49"/>
                    <a:pt x="14" y="57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5" name="Freeform 428"/>
            <p:cNvSpPr/>
            <p:nvPr/>
          </p:nvSpPr>
          <p:spPr bwMode="auto">
            <a:xfrm>
              <a:off x="5482312" y="2467784"/>
              <a:ext cx="7650" cy="8014"/>
            </a:xfrm>
            <a:custGeom>
              <a:avLst/>
              <a:gdLst>
                <a:gd name="T0" fmla="*/ 7 w 9"/>
                <a:gd name="T1" fmla="*/ 8 h 9"/>
                <a:gd name="T2" fmla="*/ 1 w 9"/>
                <a:gd name="T3" fmla="*/ 8 h 9"/>
                <a:gd name="T4" fmla="*/ 1 w 9"/>
                <a:gd name="T5" fmla="*/ 2 h 9"/>
                <a:gd name="T6" fmla="*/ 7 w 9"/>
                <a:gd name="T7" fmla="*/ 2 h 9"/>
                <a:gd name="T8" fmla="*/ 7 w 9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9">
                  <a:moveTo>
                    <a:pt x="7" y="8"/>
                  </a:moveTo>
                  <a:cubicBezTo>
                    <a:pt x="6" y="9"/>
                    <a:pt x="3" y="9"/>
                    <a:pt x="1" y="8"/>
                  </a:cubicBezTo>
                  <a:cubicBezTo>
                    <a:pt x="0" y="6"/>
                    <a:pt x="0" y="3"/>
                    <a:pt x="1" y="2"/>
                  </a:cubicBezTo>
                  <a:cubicBezTo>
                    <a:pt x="3" y="0"/>
                    <a:pt x="6" y="0"/>
                    <a:pt x="7" y="2"/>
                  </a:cubicBezTo>
                  <a:cubicBezTo>
                    <a:pt x="9" y="3"/>
                    <a:pt x="9" y="6"/>
                    <a:pt x="7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6" name="Freeform 429"/>
            <p:cNvSpPr/>
            <p:nvPr/>
          </p:nvSpPr>
          <p:spPr bwMode="auto">
            <a:xfrm>
              <a:off x="5465190" y="2476527"/>
              <a:ext cx="8379" cy="7650"/>
            </a:xfrm>
            <a:custGeom>
              <a:avLst/>
              <a:gdLst>
                <a:gd name="T0" fmla="*/ 8 w 10"/>
                <a:gd name="T1" fmla="*/ 8 h 9"/>
                <a:gd name="T2" fmla="*/ 2 w 10"/>
                <a:gd name="T3" fmla="*/ 8 h 9"/>
                <a:gd name="T4" fmla="*/ 2 w 10"/>
                <a:gd name="T5" fmla="*/ 1 h 9"/>
                <a:gd name="T6" fmla="*/ 8 w 10"/>
                <a:gd name="T7" fmla="*/ 1 h 9"/>
                <a:gd name="T8" fmla="*/ 8 w 10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8" y="8"/>
                  </a:moveTo>
                  <a:cubicBezTo>
                    <a:pt x="6" y="9"/>
                    <a:pt x="4" y="9"/>
                    <a:pt x="2" y="8"/>
                  </a:cubicBezTo>
                  <a:cubicBezTo>
                    <a:pt x="0" y="6"/>
                    <a:pt x="0" y="3"/>
                    <a:pt x="2" y="1"/>
                  </a:cubicBezTo>
                  <a:cubicBezTo>
                    <a:pt x="4" y="0"/>
                    <a:pt x="6" y="0"/>
                    <a:pt x="8" y="1"/>
                  </a:cubicBezTo>
                  <a:cubicBezTo>
                    <a:pt x="10" y="3"/>
                    <a:pt x="10" y="6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7" name="Freeform 430"/>
            <p:cNvSpPr/>
            <p:nvPr/>
          </p:nvSpPr>
          <p:spPr bwMode="auto">
            <a:xfrm>
              <a:off x="5449526" y="2483448"/>
              <a:ext cx="7650" cy="8743"/>
            </a:xfrm>
            <a:custGeom>
              <a:avLst/>
              <a:gdLst>
                <a:gd name="T0" fmla="*/ 8 w 9"/>
                <a:gd name="T1" fmla="*/ 8 h 10"/>
                <a:gd name="T2" fmla="*/ 2 w 9"/>
                <a:gd name="T3" fmla="*/ 8 h 10"/>
                <a:gd name="T4" fmla="*/ 2 w 9"/>
                <a:gd name="T5" fmla="*/ 2 h 10"/>
                <a:gd name="T6" fmla="*/ 8 w 9"/>
                <a:gd name="T7" fmla="*/ 2 h 10"/>
                <a:gd name="T8" fmla="*/ 8 w 9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10">
                  <a:moveTo>
                    <a:pt x="8" y="8"/>
                  </a:moveTo>
                  <a:cubicBezTo>
                    <a:pt x="6" y="10"/>
                    <a:pt x="3" y="10"/>
                    <a:pt x="2" y="8"/>
                  </a:cubicBezTo>
                  <a:cubicBezTo>
                    <a:pt x="0" y="6"/>
                    <a:pt x="0" y="3"/>
                    <a:pt x="2" y="2"/>
                  </a:cubicBezTo>
                  <a:cubicBezTo>
                    <a:pt x="3" y="0"/>
                    <a:pt x="6" y="0"/>
                    <a:pt x="8" y="2"/>
                  </a:cubicBezTo>
                  <a:cubicBezTo>
                    <a:pt x="9" y="3"/>
                    <a:pt x="9" y="6"/>
                    <a:pt x="8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8" name="Freeform 431"/>
            <p:cNvSpPr/>
            <p:nvPr/>
          </p:nvSpPr>
          <p:spPr bwMode="auto">
            <a:xfrm>
              <a:off x="5304177" y="2620419"/>
              <a:ext cx="25864" cy="28414"/>
            </a:xfrm>
            <a:custGeom>
              <a:avLst/>
              <a:gdLst>
                <a:gd name="T0" fmla="*/ 29 w 30"/>
                <a:gd name="T1" fmla="*/ 26 h 33"/>
                <a:gd name="T2" fmla="*/ 28 w 30"/>
                <a:gd name="T3" fmla="*/ 23 h 33"/>
                <a:gd name="T4" fmla="*/ 13 w 30"/>
                <a:gd name="T5" fmla="*/ 1 h 33"/>
                <a:gd name="T6" fmla="*/ 10 w 30"/>
                <a:gd name="T7" fmla="*/ 1 h 33"/>
                <a:gd name="T8" fmla="*/ 1 w 30"/>
                <a:gd name="T9" fmla="*/ 10 h 33"/>
                <a:gd name="T10" fmla="*/ 2 w 30"/>
                <a:gd name="T11" fmla="*/ 13 h 33"/>
                <a:gd name="T12" fmla="*/ 20 w 30"/>
                <a:gd name="T13" fmla="*/ 31 h 33"/>
                <a:gd name="T14" fmla="*/ 23 w 30"/>
                <a:gd name="T15" fmla="*/ 32 h 33"/>
                <a:gd name="T16" fmla="*/ 29 w 30"/>
                <a:gd name="T17" fmla="*/ 2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33">
                  <a:moveTo>
                    <a:pt x="29" y="26"/>
                  </a:moveTo>
                  <a:cubicBezTo>
                    <a:pt x="30" y="25"/>
                    <a:pt x="30" y="24"/>
                    <a:pt x="28" y="23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0"/>
                    <a:pt x="11" y="0"/>
                    <a:pt x="10" y="1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1"/>
                    <a:pt x="1" y="12"/>
                    <a:pt x="2" y="13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32"/>
                    <a:pt x="23" y="33"/>
                    <a:pt x="23" y="32"/>
                  </a:cubicBezTo>
                  <a:lnTo>
                    <a:pt x="29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9" name="Freeform 432"/>
            <p:cNvSpPr/>
            <p:nvPr/>
          </p:nvSpPr>
          <p:spPr bwMode="auto">
            <a:xfrm>
              <a:off x="5474662" y="2455034"/>
              <a:ext cx="12021" cy="10200"/>
            </a:xfrm>
            <a:custGeom>
              <a:avLst/>
              <a:gdLst>
                <a:gd name="T0" fmla="*/ 4 w 14"/>
                <a:gd name="T1" fmla="*/ 11 h 12"/>
                <a:gd name="T2" fmla="*/ 2 w 14"/>
                <a:gd name="T3" fmla="*/ 10 h 12"/>
                <a:gd name="T4" fmla="*/ 0 w 14"/>
                <a:gd name="T5" fmla="*/ 7 h 12"/>
                <a:gd name="T6" fmla="*/ 1 w 14"/>
                <a:gd name="T7" fmla="*/ 4 h 12"/>
                <a:gd name="T8" fmla="*/ 9 w 14"/>
                <a:gd name="T9" fmla="*/ 0 h 12"/>
                <a:gd name="T10" fmla="*/ 12 w 14"/>
                <a:gd name="T11" fmla="*/ 1 h 12"/>
                <a:gd name="T12" fmla="*/ 13 w 14"/>
                <a:gd name="T13" fmla="*/ 5 h 12"/>
                <a:gd name="T14" fmla="*/ 13 w 14"/>
                <a:gd name="T15" fmla="*/ 7 h 12"/>
                <a:gd name="T16" fmla="*/ 4 w 14"/>
                <a:gd name="T17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" h="12">
                  <a:moveTo>
                    <a:pt x="4" y="11"/>
                  </a:moveTo>
                  <a:cubicBezTo>
                    <a:pt x="3" y="12"/>
                    <a:pt x="2" y="11"/>
                    <a:pt x="2" y="1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0" y="5"/>
                    <a:pt x="1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1" y="0"/>
                    <a:pt x="12" y="1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6"/>
                    <a:pt x="14" y="7"/>
                    <a:pt x="13" y="7"/>
                  </a:cubicBezTo>
                  <a:lnTo>
                    <a:pt x="4" y="1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0" name="Freeform 433"/>
            <p:cNvSpPr>
              <a:spLocks noEditPoints="1"/>
            </p:cNvSpPr>
            <p:nvPr/>
          </p:nvSpPr>
          <p:spPr bwMode="auto">
            <a:xfrm>
              <a:off x="5309277" y="2501663"/>
              <a:ext cx="140250" cy="140978"/>
            </a:xfrm>
            <a:custGeom>
              <a:avLst/>
              <a:gdLst>
                <a:gd name="T0" fmla="*/ 364 w 385"/>
                <a:gd name="T1" fmla="*/ 2 h 387"/>
                <a:gd name="T2" fmla="*/ 2 w 385"/>
                <a:gd name="T3" fmla="*/ 352 h 387"/>
                <a:gd name="T4" fmla="*/ 0 w 385"/>
                <a:gd name="T5" fmla="*/ 349 h 387"/>
                <a:gd name="T6" fmla="*/ 362 w 385"/>
                <a:gd name="T7" fmla="*/ 0 h 387"/>
                <a:gd name="T8" fmla="*/ 364 w 385"/>
                <a:gd name="T9" fmla="*/ 2 h 387"/>
                <a:gd name="T10" fmla="*/ 369 w 385"/>
                <a:gd name="T11" fmla="*/ 7 h 387"/>
                <a:gd name="T12" fmla="*/ 12 w 385"/>
                <a:gd name="T13" fmla="*/ 361 h 387"/>
                <a:gd name="T14" fmla="*/ 14 w 385"/>
                <a:gd name="T15" fmla="*/ 364 h 387"/>
                <a:gd name="T16" fmla="*/ 371 w 385"/>
                <a:gd name="T17" fmla="*/ 9 h 387"/>
                <a:gd name="T18" fmla="*/ 369 w 385"/>
                <a:gd name="T19" fmla="*/ 7 h 387"/>
                <a:gd name="T20" fmla="*/ 376 w 385"/>
                <a:gd name="T21" fmla="*/ 14 h 387"/>
                <a:gd name="T22" fmla="*/ 23 w 385"/>
                <a:gd name="T23" fmla="*/ 373 h 387"/>
                <a:gd name="T24" fmla="*/ 26 w 385"/>
                <a:gd name="T25" fmla="*/ 375 h 387"/>
                <a:gd name="T26" fmla="*/ 378 w 385"/>
                <a:gd name="T27" fmla="*/ 16 h 387"/>
                <a:gd name="T28" fmla="*/ 376 w 385"/>
                <a:gd name="T29" fmla="*/ 14 h 387"/>
                <a:gd name="T30" fmla="*/ 383 w 385"/>
                <a:gd name="T31" fmla="*/ 21 h 387"/>
                <a:gd name="T32" fmla="*/ 35 w 385"/>
                <a:gd name="T33" fmla="*/ 385 h 387"/>
                <a:gd name="T34" fmla="*/ 38 w 385"/>
                <a:gd name="T35" fmla="*/ 387 h 387"/>
                <a:gd name="T36" fmla="*/ 385 w 385"/>
                <a:gd name="T37" fmla="*/ 23 h 387"/>
                <a:gd name="T38" fmla="*/ 383 w 385"/>
                <a:gd name="T39" fmla="*/ 21 h 3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85" h="387">
                  <a:moveTo>
                    <a:pt x="364" y="2"/>
                  </a:moveTo>
                  <a:lnTo>
                    <a:pt x="2" y="352"/>
                  </a:lnTo>
                  <a:lnTo>
                    <a:pt x="0" y="349"/>
                  </a:lnTo>
                  <a:lnTo>
                    <a:pt x="362" y="0"/>
                  </a:lnTo>
                  <a:lnTo>
                    <a:pt x="364" y="2"/>
                  </a:lnTo>
                  <a:close/>
                  <a:moveTo>
                    <a:pt x="369" y="7"/>
                  </a:moveTo>
                  <a:lnTo>
                    <a:pt x="12" y="361"/>
                  </a:lnTo>
                  <a:lnTo>
                    <a:pt x="14" y="364"/>
                  </a:lnTo>
                  <a:lnTo>
                    <a:pt x="371" y="9"/>
                  </a:lnTo>
                  <a:lnTo>
                    <a:pt x="369" y="7"/>
                  </a:lnTo>
                  <a:close/>
                  <a:moveTo>
                    <a:pt x="376" y="14"/>
                  </a:moveTo>
                  <a:lnTo>
                    <a:pt x="23" y="373"/>
                  </a:lnTo>
                  <a:lnTo>
                    <a:pt x="26" y="375"/>
                  </a:lnTo>
                  <a:lnTo>
                    <a:pt x="378" y="16"/>
                  </a:lnTo>
                  <a:lnTo>
                    <a:pt x="376" y="14"/>
                  </a:lnTo>
                  <a:close/>
                  <a:moveTo>
                    <a:pt x="383" y="21"/>
                  </a:moveTo>
                  <a:lnTo>
                    <a:pt x="35" y="385"/>
                  </a:lnTo>
                  <a:lnTo>
                    <a:pt x="38" y="387"/>
                  </a:lnTo>
                  <a:lnTo>
                    <a:pt x="385" y="23"/>
                  </a:lnTo>
                  <a:lnTo>
                    <a:pt x="383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1" name="Freeform 434"/>
            <p:cNvSpPr/>
            <p:nvPr/>
          </p:nvSpPr>
          <p:spPr bwMode="auto">
            <a:xfrm>
              <a:off x="5307455" y="2627341"/>
              <a:ext cx="18214" cy="17850"/>
            </a:xfrm>
            <a:custGeom>
              <a:avLst/>
              <a:gdLst>
                <a:gd name="T0" fmla="*/ 20 w 21"/>
                <a:gd name="T1" fmla="*/ 20 h 21"/>
                <a:gd name="T2" fmla="*/ 17 w 21"/>
                <a:gd name="T3" fmla="*/ 20 h 21"/>
                <a:gd name="T4" fmla="*/ 1 w 21"/>
                <a:gd name="T5" fmla="*/ 4 h 21"/>
                <a:gd name="T6" fmla="*/ 1 w 21"/>
                <a:gd name="T7" fmla="*/ 1 h 21"/>
                <a:gd name="T8" fmla="*/ 4 w 21"/>
                <a:gd name="T9" fmla="*/ 1 h 21"/>
                <a:gd name="T10" fmla="*/ 20 w 21"/>
                <a:gd name="T11" fmla="*/ 17 h 21"/>
                <a:gd name="T12" fmla="*/ 20 w 21"/>
                <a:gd name="T13" fmla="*/ 2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" h="21">
                  <a:moveTo>
                    <a:pt x="20" y="20"/>
                  </a:moveTo>
                  <a:cubicBezTo>
                    <a:pt x="19" y="21"/>
                    <a:pt x="18" y="21"/>
                    <a:pt x="17" y="20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3"/>
                    <a:pt x="0" y="1"/>
                    <a:pt x="1" y="1"/>
                  </a:cubicBezTo>
                  <a:cubicBezTo>
                    <a:pt x="1" y="0"/>
                    <a:pt x="3" y="0"/>
                    <a:pt x="4" y="1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1" y="18"/>
                    <a:pt x="21" y="19"/>
                    <a:pt x="20" y="2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2" name="Freeform 435"/>
            <p:cNvSpPr/>
            <p:nvPr/>
          </p:nvSpPr>
          <p:spPr bwMode="auto">
            <a:xfrm>
              <a:off x="4692543" y="2541005"/>
              <a:ext cx="176678" cy="129321"/>
            </a:xfrm>
            <a:custGeom>
              <a:avLst/>
              <a:gdLst>
                <a:gd name="T0" fmla="*/ 205 w 205"/>
                <a:gd name="T1" fmla="*/ 136 h 150"/>
                <a:gd name="T2" fmla="*/ 191 w 205"/>
                <a:gd name="T3" fmla="*/ 150 h 150"/>
                <a:gd name="T4" fmla="*/ 14 w 205"/>
                <a:gd name="T5" fmla="*/ 150 h 150"/>
                <a:gd name="T6" fmla="*/ 0 w 205"/>
                <a:gd name="T7" fmla="*/ 136 h 150"/>
                <a:gd name="T8" fmla="*/ 0 w 205"/>
                <a:gd name="T9" fmla="*/ 14 h 150"/>
                <a:gd name="T10" fmla="*/ 14 w 205"/>
                <a:gd name="T11" fmla="*/ 0 h 150"/>
                <a:gd name="T12" fmla="*/ 191 w 205"/>
                <a:gd name="T13" fmla="*/ 0 h 150"/>
                <a:gd name="T14" fmla="*/ 205 w 205"/>
                <a:gd name="T15" fmla="*/ 14 h 150"/>
                <a:gd name="T16" fmla="*/ 205 w 205"/>
                <a:gd name="T17" fmla="*/ 136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5" h="150">
                  <a:moveTo>
                    <a:pt x="205" y="136"/>
                  </a:moveTo>
                  <a:cubicBezTo>
                    <a:pt x="205" y="144"/>
                    <a:pt x="199" y="150"/>
                    <a:pt x="191" y="150"/>
                  </a:cubicBezTo>
                  <a:cubicBezTo>
                    <a:pt x="14" y="150"/>
                    <a:pt x="14" y="150"/>
                    <a:pt x="14" y="150"/>
                  </a:cubicBezTo>
                  <a:cubicBezTo>
                    <a:pt x="7" y="150"/>
                    <a:pt x="0" y="144"/>
                    <a:pt x="0" y="136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6"/>
                    <a:pt x="7" y="0"/>
                    <a:pt x="14" y="0"/>
                  </a:cubicBezTo>
                  <a:cubicBezTo>
                    <a:pt x="191" y="0"/>
                    <a:pt x="191" y="0"/>
                    <a:pt x="191" y="0"/>
                  </a:cubicBezTo>
                  <a:cubicBezTo>
                    <a:pt x="199" y="0"/>
                    <a:pt x="205" y="6"/>
                    <a:pt x="205" y="14"/>
                  </a:cubicBezTo>
                  <a:lnTo>
                    <a:pt x="205" y="13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3" name="Freeform 436"/>
            <p:cNvSpPr/>
            <p:nvPr/>
          </p:nvSpPr>
          <p:spPr bwMode="auto">
            <a:xfrm>
              <a:off x="4706386" y="2554120"/>
              <a:ext cx="31693" cy="103093"/>
            </a:xfrm>
            <a:custGeom>
              <a:avLst/>
              <a:gdLst>
                <a:gd name="T0" fmla="*/ 37 w 37"/>
                <a:gd name="T1" fmla="*/ 120 h 120"/>
                <a:gd name="T2" fmla="*/ 6 w 37"/>
                <a:gd name="T3" fmla="*/ 120 h 120"/>
                <a:gd name="T4" fmla="*/ 0 w 37"/>
                <a:gd name="T5" fmla="*/ 114 h 120"/>
                <a:gd name="T6" fmla="*/ 0 w 37"/>
                <a:gd name="T7" fmla="*/ 7 h 120"/>
                <a:gd name="T8" fmla="*/ 6 w 37"/>
                <a:gd name="T9" fmla="*/ 0 h 120"/>
                <a:gd name="T10" fmla="*/ 37 w 37"/>
                <a:gd name="T11" fmla="*/ 0 h 120"/>
                <a:gd name="T12" fmla="*/ 37 w 37"/>
                <a:gd name="T13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" h="120">
                  <a:moveTo>
                    <a:pt x="37" y="120"/>
                  </a:moveTo>
                  <a:cubicBezTo>
                    <a:pt x="6" y="120"/>
                    <a:pt x="6" y="120"/>
                    <a:pt x="6" y="120"/>
                  </a:cubicBezTo>
                  <a:cubicBezTo>
                    <a:pt x="3" y="120"/>
                    <a:pt x="0" y="117"/>
                    <a:pt x="0" y="114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37" y="0"/>
                    <a:pt x="37" y="0"/>
                    <a:pt x="37" y="0"/>
                  </a:cubicBezTo>
                  <a:lnTo>
                    <a:pt x="37" y="1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4" name="Rectangle 437"/>
            <p:cNvSpPr>
              <a:spLocks noChangeArrowheads="1"/>
            </p:cNvSpPr>
            <p:nvPr/>
          </p:nvSpPr>
          <p:spPr bwMode="auto">
            <a:xfrm>
              <a:off x="4745000" y="2554120"/>
              <a:ext cx="32786" cy="10309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5" name="Rectangle 438"/>
            <p:cNvSpPr>
              <a:spLocks noChangeArrowheads="1"/>
            </p:cNvSpPr>
            <p:nvPr/>
          </p:nvSpPr>
          <p:spPr bwMode="auto">
            <a:xfrm>
              <a:off x="4784707" y="2554120"/>
              <a:ext cx="31693" cy="10309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6" name="Freeform 439"/>
            <p:cNvSpPr/>
            <p:nvPr/>
          </p:nvSpPr>
          <p:spPr bwMode="auto">
            <a:xfrm>
              <a:off x="4823321" y="2554120"/>
              <a:ext cx="32786" cy="103093"/>
            </a:xfrm>
            <a:custGeom>
              <a:avLst/>
              <a:gdLst>
                <a:gd name="T0" fmla="*/ 0 w 38"/>
                <a:gd name="T1" fmla="*/ 0 h 120"/>
                <a:gd name="T2" fmla="*/ 31 w 38"/>
                <a:gd name="T3" fmla="*/ 0 h 120"/>
                <a:gd name="T4" fmla="*/ 38 w 38"/>
                <a:gd name="T5" fmla="*/ 7 h 120"/>
                <a:gd name="T6" fmla="*/ 38 w 38"/>
                <a:gd name="T7" fmla="*/ 114 h 120"/>
                <a:gd name="T8" fmla="*/ 31 w 38"/>
                <a:gd name="T9" fmla="*/ 120 h 120"/>
                <a:gd name="T10" fmla="*/ 0 w 38"/>
                <a:gd name="T11" fmla="*/ 120 h 120"/>
                <a:gd name="T12" fmla="*/ 0 w 38"/>
                <a:gd name="T13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8" h="120">
                  <a:moveTo>
                    <a:pt x="0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5" y="0"/>
                    <a:pt x="38" y="3"/>
                    <a:pt x="38" y="7"/>
                  </a:cubicBezTo>
                  <a:cubicBezTo>
                    <a:pt x="38" y="114"/>
                    <a:pt x="38" y="114"/>
                    <a:pt x="38" y="114"/>
                  </a:cubicBezTo>
                  <a:cubicBezTo>
                    <a:pt x="38" y="117"/>
                    <a:pt x="35" y="120"/>
                    <a:pt x="31" y="120"/>
                  </a:cubicBezTo>
                  <a:cubicBezTo>
                    <a:pt x="0" y="120"/>
                    <a:pt x="0" y="120"/>
                    <a:pt x="0" y="12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7" name="Freeform 440"/>
            <p:cNvSpPr/>
            <p:nvPr/>
          </p:nvSpPr>
          <p:spPr bwMode="auto">
            <a:xfrm>
              <a:off x="4731157" y="2554120"/>
              <a:ext cx="20764" cy="69578"/>
            </a:xfrm>
            <a:custGeom>
              <a:avLst/>
              <a:gdLst>
                <a:gd name="T0" fmla="*/ 24 w 24"/>
                <a:gd name="T1" fmla="*/ 0 h 81"/>
                <a:gd name="T2" fmla="*/ 24 w 24"/>
                <a:gd name="T3" fmla="*/ 74 h 81"/>
                <a:gd name="T4" fmla="*/ 18 w 24"/>
                <a:gd name="T5" fmla="*/ 81 h 81"/>
                <a:gd name="T6" fmla="*/ 7 w 24"/>
                <a:gd name="T7" fmla="*/ 81 h 81"/>
                <a:gd name="T8" fmla="*/ 0 w 24"/>
                <a:gd name="T9" fmla="*/ 74 h 81"/>
                <a:gd name="T10" fmla="*/ 0 w 24"/>
                <a:gd name="T11" fmla="*/ 0 h 81"/>
                <a:gd name="T12" fmla="*/ 24 w 24"/>
                <a:gd name="T13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1">
                  <a:moveTo>
                    <a:pt x="24" y="0"/>
                  </a:moveTo>
                  <a:cubicBezTo>
                    <a:pt x="24" y="74"/>
                    <a:pt x="24" y="74"/>
                    <a:pt x="24" y="74"/>
                  </a:cubicBezTo>
                  <a:cubicBezTo>
                    <a:pt x="24" y="78"/>
                    <a:pt x="21" y="81"/>
                    <a:pt x="18" y="81"/>
                  </a:cubicBezTo>
                  <a:cubicBezTo>
                    <a:pt x="7" y="81"/>
                    <a:pt x="7" y="81"/>
                    <a:pt x="7" y="81"/>
                  </a:cubicBezTo>
                  <a:cubicBezTo>
                    <a:pt x="3" y="81"/>
                    <a:pt x="0" y="78"/>
                    <a:pt x="0" y="7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8" name="Freeform 441"/>
            <p:cNvSpPr/>
            <p:nvPr/>
          </p:nvSpPr>
          <p:spPr bwMode="auto">
            <a:xfrm>
              <a:off x="4770136" y="2554120"/>
              <a:ext cx="21493" cy="69578"/>
            </a:xfrm>
            <a:custGeom>
              <a:avLst/>
              <a:gdLst>
                <a:gd name="T0" fmla="*/ 25 w 25"/>
                <a:gd name="T1" fmla="*/ 0 h 81"/>
                <a:gd name="T2" fmla="*/ 25 w 25"/>
                <a:gd name="T3" fmla="*/ 74 h 81"/>
                <a:gd name="T4" fmla="*/ 18 w 25"/>
                <a:gd name="T5" fmla="*/ 81 h 81"/>
                <a:gd name="T6" fmla="*/ 7 w 25"/>
                <a:gd name="T7" fmla="*/ 81 h 81"/>
                <a:gd name="T8" fmla="*/ 0 w 25"/>
                <a:gd name="T9" fmla="*/ 74 h 81"/>
                <a:gd name="T10" fmla="*/ 0 w 25"/>
                <a:gd name="T11" fmla="*/ 0 h 81"/>
                <a:gd name="T12" fmla="*/ 25 w 25"/>
                <a:gd name="T13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81">
                  <a:moveTo>
                    <a:pt x="25" y="0"/>
                  </a:moveTo>
                  <a:cubicBezTo>
                    <a:pt x="25" y="74"/>
                    <a:pt x="25" y="74"/>
                    <a:pt x="25" y="74"/>
                  </a:cubicBezTo>
                  <a:cubicBezTo>
                    <a:pt x="25" y="78"/>
                    <a:pt x="22" y="81"/>
                    <a:pt x="18" y="81"/>
                  </a:cubicBezTo>
                  <a:cubicBezTo>
                    <a:pt x="7" y="81"/>
                    <a:pt x="7" y="81"/>
                    <a:pt x="7" y="81"/>
                  </a:cubicBezTo>
                  <a:cubicBezTo>
                    <a:pt x="4" y="81"/>
                    <a:pt x="0" y="78"/>
                    <a:pt x="0" y="7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9" name="Freeform 442"/>
            <p:cNvSpPr/>
            <p:nvPr/>
          </p:nvSpPr>
          <p:spPr bwMode="auto">
            <a:xfrm>
              <a:off x="4809843" y="2554120"/>
              <a:ext cx="20400" cy="69578"/>
            </a:xfrm>
            <a:custGeom>
              <a:avLst/>
              <a:gdLst>
                <a:gd name="T0" fmla="*/ 24 w 24"/>
                <a:gd name="T1" fmla="*/ 0 h 81"/>
                <a:gd name="T2" fmla="*/ 24 w 24"/>
                <a:gd name="T3" fmla="*/ 74 h 81"/>
                <a:gd name="T4" fmla="*/ 18 w 24"/>
                <a:gd name="T5" fmla="*/ 81 h 81"/>
                <a:gd name="T6" fmla="*/ 7 w 24"/>
                <a:gd name="T7" fmla="*/ 81 h 81"/>
                <a:gd name="T8" fmla="*/ 0 w 24"/>
                <a:gd name="T9" fmla="*/ 74 h 81"/>
                <a:gd name="T10" fmla="*/ 0 w 24"/>
                <a:gd name="T11" fmla="*/ 0 h 81"/>
                <a:gd name="T12" fmla="*/ 24 w 24"/>
                <a:gd name="T13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1">
                  <a:moveTo>
                    <a:pt x="24" y="0"/>
                  </a:moveTo>
                  <a:cubicBezTo>
                    <a:pt x="24" y="74"/>
                    <a:pt x="24" y="74"/>
                    <a:pt x="24" y="74"/>
                  </a:cubicBezTo>
                  <a:cubicBezTo>
                    <a:pt x="24" y="78"/>
                    <a:pt x="21" y="81"/>
                    <a:pt x="18" y="81"/>
                  </a:cubicBezTo>
                  <a:cubicBezTo>
                    <a:pt x="7" y="81"/>
                    <a:pt x="7" y="81"/>
                    <a:pt x="7" y="81"/>
                  </a:cubicBezTo>
                  <a:cubicBezTo>
                    <a:pt x="3" y="81"/>
                    <a:pt x="0" y="78"/>
                    <a:pt x="0" y="7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0" name="Freeform 443"/>
            <p:cNvSpPr>
              <a:spLocks noEditPoints="1"/>
            </p:cNvSpPr>
            <p:nvPr/>
          </p:nvSpPr>
          <p:spPr bwMode="auto">
            <a:xfrm>
              <a:off x="5021492" y="2496198"/>
              <a:ext cx="129321" cy="174128"/>
            </a:xfrm>
            <a:custGeom>
              <a:avLst/>
              <a:gdLst>
                <a:gd name="T0" fmla="*/ 136 w 150"/>
                <a:gd name="T1" fmla="*/ 0 h 202"/>
                <a:gd name="T2" fmla="*/ 14 w 150"/>
                <a:gd name="T3" fmla="*/ 0 h 202"/>
                <a:gd name="T4" fmla="*/ 0 w 150"/>
                <a:gd name="T5" fmla="*/ 15 h 202"/>
                <a:gd name="T6" fmla="*/ 0 w 150"/>
                <a:gd name="T7" fmla="*/ 187 h 202"/>
                <a:gd name="T8" fmla="*/ 14 w 150"/>
                <a:gd name="T9" fmla="*/ 202 h 202"/>
                <a:gd name="T10" fmla="*/ 136 w 150"/>
                <a:gd name="T11" fmla="*/ 202 h 202"/>
                <a:gd name="T12" fmla="*/ 150 w 150"/>
                <a:gd name="T13" fmla="*/ 187 h 202"/>
                <a:gd name="T14" fmla="*/ 150 w 150"/>
                <a:gd name="T15" fmla="*/ 15 h 202"/>
                <a:gd name="T16" fmla="*/ 136 w 150"/>
                <a:gd name="T17" fmla="*/ 0 h 202"/>
                <a:gd name="T18" fmla="*/ 75 w 150"/>
                <a:gd name="T19" fmla="*/ 18 h 202"/>
                <a:gd name="T20" fmla="*/ 96 w 150"/>
                <a:gd name="T21" fmla="*/ 40 h 202"/>
                <a:gd name="T22" fmla="*/ 75 w 150"/>
                <a:gd name="T23" fmla="*/ 61 h 202"/>
                <a:gd name="T24" fmla="*/ 54 w 150"/>
                <a:gd name="T25" fmla="*/ 40 h 202"/>
                <a:gd name="T26" fmla="*/ 75 w 150"/>
                <a:gd name="T27" fmla="*/ 18 h 202"/>
                <a:gd name="T28" fmla="*/ 75 w 150"/>
                <a:gd name="T29" fmla="*/ 185 h 202"/>
                <a:gd name="T30" fmla="*/ 20 w 150"/>
                <a:gd name="T31" fmla="*/ 131 h 202"/>
                <a:gd name="T32" fmla="*/ 75 w 150"/>
                <a:gd name="T33" fmla="*/ 76 h 202"/>
                <a:gd name="T34" fmla="*/ 130 w 150"/>
                <a:gd name="T35" fmla="*/ 131 h 202"/>
                <a:gd name="T36" fmla="*/ 75 w 150"/>
                <a:gd name="T37" fmla="*/ 185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0" h="202">
                  <a:moveTo>
                    <a:pt x="136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7"/>
                    <a:pt x="0" y="15"/>
                  </a:cubicBezTo>
                  <a:cubicBezTo>
                    <a:pt x="0" y="187"/>
                    <a:pt x="0" y="187"/>
                    <a:pt x="0" y="187"/>
                  </a:cubicBezTo>
                  <a:cubicBezTo>
                    <a:pt x="0" y="195"/>
                    <a:pt x="6" y="202"/>
                    <a:pt x="14" y="202"/>
                  </a:cubicBezTo>
                  <a:cubicBezTo>
                    <a:pt x="136" y="202"/>
                    <a:pt x="136" y="202"/>
                    <a:pt x="136" y="202"/>
                  </a:cubicBezTo>
                  <a:cubicBezTo>
                    <a:pt x="144" y="202"/>
                    <a:pt x="150" y="195"/>
                    <a:pt x="150" y="187"/>
                  </a:cubicBezTo>
                  <a:cubicBezTo>
                    <a:pt x="150" y="15"/>
                    <a:pt x="150" y="15"/>
                    <a:pt x="150" y="15"/>
                  </a:cubicBezTo>
                  <a:cubicBezTo>
                    <a:pt x="150" y="7"/>
                    <a:pt x="144" y="0"/>
                    <a:pt x="136" y="0"/>
                  </a:cubicBezTo>
                  <a:close/>
                  <a:moveTo>
                    <a:pt x="75" y="18"/>
                  </a:moveTo>
                  <a:cubicBezTo>
                    <a:pt x="87" y="18"/>
                    <a:pt x="96" y="28"/>
                    <a:pt x="96" y="40"/>
                  </a:cubicBezTo>
                  <a:cubicBezTo>
                    <a:pt x="96" y="51"/>
                    <a:pt x="87" y="61"/>
                    <a:pt x="75" y="61"/>
                  </a:cubicBezTo>
                  <a:cubicBezTo>
                    <a:pt x="63" y="61"/>
                    <a:pt x="54" y="51"/>
                    <a:pt x="54" y="40"/>
                  </a:cubicBezTo>
                  <a:cubicBezTo>
                    <a:pt x="54" y="28"/>
                    <a:pt x="63" y="18"/>
                    <a:pt x="75" y="18"/>
                  </a:cubicBezTo>
                  <a:close/>
                  <a:moveTo>
                    <a:pt x="75" y="185"/>
                  </a:moveTo>
                  <a:cubicBezTo>
                    <a:pt x="45" y="185"/>
                    <a:pt x="20" y="161"/>
                    <a:pt x="20" y="131"/>
                  </a:cubicBezTo>
                  <a:cubicBezTo>
                    <a:pt x="20" y="100"/>
                    <a:pt x="45" y="76"/>
                    <a:pt x="75" y="76"/>
                  </a:cubicBezTo>
                  <a:cubicBezTo>
                    <a:pt x="105" y="76"/>
                    <a:pt x="130" y="100"/>
                    <a:pt x="130" y="131"/>
                  </a:cubicBezTo>
                  <a:cubicBezTo>
                    <a:pt x="130" y="161"/>
                    <a:pt x="105" y="185"/>
                    <a:pt x="75" y="18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1" name="Oval 444"/>
            <p:cNvSpPr>
              <a:spLocks noChangeArrowheads="1"/>
            </p:cNvSpPr>
            <p:nvPr/>
          </p:nvSpPr>
          <p:spPr bwMode="auto">
            <a:xfrm>
              <a:off x="5073949" y="2518055"/>
              <a:ext cx="24407" cy="24771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2" name="Freeform 445"/>
            <p:cNvSpPr>
              <a:spLocks noEditPoints="1"/>
            </p:cNvSpPr>
            <p:nvPr/>
          </p:nvSpPr>
          <p:spPr bwMode="auto">
            <a:xfrm>
              <a:off x="5048085" y="2571241"/>
              <a:ext cx="75771" cy="75043"/>
            </a:xfrm>
            <a:custGeom>
              <a:avLst/>
              <a:gdLst>
                <a:gd name="T0" fmla="*/ 44 w 88"/>
                <a:gd name="T1" fmla="*/ 0 h 87"/>
                <a:gd name="T2" fmla="*/ 0 w 88"/>
                <a:gd name="T3" fmla="*/ 44 h 87"/>
                <a:gd name="T4" fmla="*/ 44 w 88"/>
                <a:gd name="T5" fmla="*/ 87 h 87"/>
                <a:gd name="T6" fmla="*/ 88 w 88"/>
                <a:gd name="T7" fmla="*/ 44 h 87"/>
                <a:gd name="T8" fmla="*/ 44 w 88"/>
                <a:gd name="T9" fmla="*/ 0 h 87"/>
                <a:gd name="T10" fmla="*/ 44 w 88"/>
                <a:gd name="T11" fmla="*/ 63 h 87"/>
                <a:gd name="T12" fmla="*/ 24 w 88"/>
                <a:gd name="T13" fmla="*/ 44 h 87"/>
                <a:gd name="T14" fmla="*/ 44 w 88"/>
                <a:gd name="T15" fmla="*/ 24 h 87"/>
                <a:gd name="T16" fmla="*/ 64 w 88"/>
                <a:gd name="T17" fmla="*/ 44 h 87"/>
                <a:gd name="T18" fmla="*/ 44 w 88"/>
                <a:gd name="T19" fmla="*/ 63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8" h="87">
                  <a:moveTo>
                    <a:pt x="44" y="0"/>
                  </a:moveTo>
                  <a:cubicBezTo>
                    <a:pt x="20" y="0"/>
                    <a:pt x="0" y="20"/>
                    <a:pt x="0" y="44"/>
                  </a:cubicBezTo>
                  <a:cubicBezTo>
                    <a:pt x="0" y="68"/>
                    <a:pt x="20" y="87"/>
                    <a:pt x="44" y="87"/>
                  </a:cubicBezTo>
                  <a:cubicBezTo>
                    <a:pt x="68" y="87"/>
                    <a:pt x="88" y="68"/>
                    <a:pt x="88" y="44"/>
                  </a:cubicBezTo>
                  <a:cubicBezTo>
                    <a:pt x="88" y="20"/>
                    <a:pt x="68" y="0"/>
                    <a:pt x="44" y="0"/>
                  </a:cubicBezTo>
                  <a:close/>
                  <a:moveTo>
                    <a:pt x="44" y="63"/>
                  </a:moveTo>
                  <a:cubicBezTo>
                    <a:pt x="33" y="63"/>
                    <a:pt x="24" y="54"/>
                    <a:pt x="24" y="44"/>
                  </a:cubicBezTo>
                  <a:cubicBezTo>
                    <a:pt x="24" y="33"/>
                    <a:pt x="33" y="24"/>
                    <a:pt x="44" y="24"/>
                  </a:cubicBezTo>
                  <a:cubicBezTo>
                    <a:pt x="55" y="24"/>
                    <a:pt x="64" y="33"/>
                    <a:pt x="64" y="44"/>
                  </a:cubicBezTo>
                  <a:cubicBezTo>
                    <a:pt x="64" y="54"/>
                    <a:pt x="55" y="63"/>
                    <a:pt x="44" y="6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2" name="Freeform 555"/>
            <p:cNvSpPr>
              <a:spLocks noEditPoints="1"/>
            </p:cNvSpPr>
            <p:nvPr/>
          </p:nvSpPr>
          <p:spPr bwMode="auto">
            <a:xfrm>
              <a:off x="5614911" y="1352345"/>
              <a:ext cx="110378" cy="187607"/>
            </a:xfrm>
            <a:custGeom>
              <a:avLst/>
              <a:gdLst>
                <a:gd name="T0" fmla="*/ 106 w 128"/>
                <a:gd name="T1" fmla="*/ 22 h 218"/>
                <a:gd name="T2" fmla="*/ 23 w 128"/>
                <a:gd name="T3" fmla="*/ 22 h 218"/>
                <a:gd name="T4" fmla="*/ 23 w 128"/>
                <a:gd name="T5" fmla="*/ 105 h 218"/>
                <a:gd name="T6" fmla="*/ 31 w 128"/>
                <a:gd name="T7" fmla="*/ 111 h 218"/>
                <a:gd name="T8" fmla="*/ 33 w 128"/>
                <a:gd name="T9" fmla="*/ 113 h 218"/>
                <a:gd name="T10" fmla="*/ 43 w 128"/>
                <a:gd name="T11" fmla="*/ 133 h 218"/>
                <a:gd name="T12" fmla="*/ 43 w 128"/>
                <a:gd name="T13" fmla="*/ 197 h 218"/>
                <a:gd name="T14" fmla="*/ 64 w 128"/>
                <a:gd name="T15" fmla="*/ 218 h 218"/>
                <a:gd name="T16" fmla="*/ 78 w 128"/>
                <a:gd name="T17" fmla="*/ 213 h 218"/>
                <a:gd name="T18" fmla="*/ 79 w 128"/>
                <a:gd name="T19" fmla="*/ 212 h 218"/>
                <a:gd name="T20" fmla="*/ 85 w 128"/>
                <a:gd name="T21" fmla="*/ 197 h 218"/>
                <a:gd name="T22" fmla="*/ 85 w 128"/>
                <a:gd name="T23" fmla="*/ 196 h 218"/>
                <a:gd name="T24" fmla="*/ 89 w 128"/>
                <a:gd name="T25" fmla="*/ 191 h 218"/>
                <a:gd name="T26" fmla="*/ 90 w 128"/>
                <a:gd name="T27" fmla="*/ 188 h 218"/>
                <a:gd name="T28" fmla="*/ 90 w 128"/>
                <a:gd name="T29" fmla="*/ 185 h 218"/>
                <a:gd name="T30" fmla="*/ 89 w 128"/>
                <a:gd name="T31" fmla="*/ 182 h 218"/>
                <a:gd name="T32" fmla="*/ 85 w 128"/>
                <a:gd name="T33" fmla="*/ 178 h 218"/>
                <a:gd name="T34" fmla="*/ 85 w 128"/>
                <a:gd name="T35" fmla="*/ 176 h 218"/>
                <a:gd name="T36" fmla="*/ 92 w 128"/>
                <a:gd name="T37" fmla="*/ 171 h 218"/>
                <a:gd name="T38" fmla="*/ 93 w 128"/>
                <a:gd name="T39" fmla="*/ 168 h 218"/>
                <a:gd name="T40" fmla="*/ 93 w 128"/>
                <a:gd name="T41" fmla="*/ 165 h 218"/>
                <a:gd name="T42" fmla="*/ 92 w 128"/>
                <a:gd name="T43" fmla="*/ 162 h 218"/>
                <a:gd name="T44" fmla="*/ 85 w 128"/>
                <a:gd name="T45" fmla="*/ 157 h 218"/>
                <a:gd name="T46" fmla="*/ 85 w 128"/>
                <a:gd name="T47" fmla="*/ 156 h 218"/>
                <a:gd name="T48" fmla="*/ 89 w 128"/>
                <a:gd name="T49" fmla="*/ 151 h 218"/>
                <a:gd name="T50" fmla="*/ 90 w 128"/>
                <a:gd name="T51" fmla="*/ 148 h 218"/>
                <a:gd name="T52" fmla="*/ 90 w 128"/>
                <a:gd name="T53" fmla="*/ 145 h 218"/>
                <a:gd name="T54" fmla="*/ 89 w 128"/>
                <a:gd name="T55" fmla="*/ 142 h 218"/>
                <a:gd name="T56" fmla="*/ 85 w 128"/>
                <a:gd name="T57" fmla="*/ 138 h 218"/>
                <a:gd name="T58" fmla="*/ 85 w 128"/>
                <a:gd name="T59" fmla="*/ 133 h 218"/>
                <a:gd name="T60" fmla="*/ 95 w 128"/>
                <a:gd name="T61" fmla="*/ 113 h 218"/>
                <a:gd name="T62" fmla="*/ 98 w 128"/>
                <a:gd name="T63" fmla="*/ 111 h 218"/>
                <a:gd name="T64" fmla="*/ 106 w 128"/>
                <a:gd name="T65" fmla="*/ 105 h 218"/>
                <a:gd name="T66" fmla="*/ 106 w 128"/>
                <a:gd name="T67" fmla="*/ 22 h 218"/>
                <a:gd name="T68" fmla="*/ 78 w 128"/>
                <a:gd name="T69" fmla="*/ 57 h 218"/>
                <a:gd name="T70" fmla="*/ 64 w 128"/>
                <a:gd name="T71" fmla="*/ 63 h 218"/>
                <a:gd name="T72" fmla="*/ 50 w 128"/>
                <a:gd name="T73" fmla="*/ 57 h 218"/>
                <a:gd name="T74" fmla="*/ 50 w 128"/>
                <a:gd name="T75" fmla="*/ 29 h 218"/>
                <a:gd name="T76" fmla="*/ 78 w 128"/>
                <a:gd name="T77" fmla="*/ 29 h 218"/>
                <a:gd name="T78" fmla="*/ 78 w 128"/>
                <a:gd name="T79" fmla="*/ 57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8" h="218">
                  <a:moveTo>
                    <a:pt x="106" y="22"/>
                  </a:moveTo>
                  <a:cubicBezTo>
                    <a:pt x="83" y="0"/>
                    <a:pt x="46" y="0"/>
                    <a:pt x="23" y="22"/>
                  </a:cubicBezTo>
                  <a:cubicBezTo>
                    <a:pt x="0" y="45"/>
                    <a:pt x="0" y="82"/>
                    <a:pt x="23" y="105"/>
                  </a:cubicBezTo>
                  <a:cubicBezTo>
                    <a:pt x="25" y="107"/>
                    <a:pt x="28" y="109"/>
                    <a:pt x="31" y="111"/>
                  </a:cubicBezTo>
                  <a:cubicBezTo>
                    <a:pt x="32" y="112"/>
                    <a:pt x="33" y="112"/>
                    <a:pt x="33" y="113"/>
                  </a:cubicBezTo>
                  <a:cubicBezTo>
                    <a:pt x="40" y="118"/>
                    <a:pt x="43" y="125"/>
                    <a:pt x="43" y="133"/>
                  </a:cubicBezTo>
                  <a:cubicBezTo>
                    <a:pt x="43" y="197"/>
                    <a:pt x="43" y="197"/>
                    <a:pt x="43" y="197"/>
                  </a:cubicBezTo>
                  <a:cubicBezTo>
                    <a:pt x="43" y="208"/>
                    <a:pt x="53" y="218"/>
                    <a:pt x="64" y="218"/>
                  </a:cubicBezTo>
                  <a:cubicBezTo>
                    <a:pt x="70" y="218"/>
                    <a:pt x="75" y="216"/>
                    <a:pt x="78" y="213"/>
                  </a:cubicBezTo>
                  <a:cubicBezTo>
                    <a:pt x="79" y="212"/>
                    <a:pt x="79" y="212"/>
                    <a:pt x="79" y="212"/>
                  </a:cubicBezTo>
                  <a:cubicBezTo>
                    <a:pt x="83" y="208"/>
                    <a:pt x="85" y="202"/>
                    <a:pt x="85" y="197"/>
                  </a:cubicBezTo>
                  <a:cubicBezTo>
                    <a:pt x="85" y="196"/>
                    <a:pt x="85" y="196"/>
                    <a:pt x="85" y="196"/>
                  </a:cubicBezTo>
                  <a:cubicBezTo>
                    <a:pt x="89" y="191"/>
                    <a:pt x="89" y="191"/>
                    <a:pt x="89" y="191"/>
                  </a:cubicBezTo>
                  <a:cubicBezTo>
                    <a:pt x="89" y="191"/>
                    <a:pt x="90" y="190"/>
                    <a:pt x="90" y="188"/>
                  </a:cubicBezTo>
                  <a:cubicBezTo>
                    <a:pt x="90" y="185"/>
                    <a:pt x="90" y="185"/>
                    <a:pt x="90" y="185"/>
                  </a:cubicBezTo>
                  <a:cubicBezTo>
                    <a:pt x="90" y="184"/>
                    <a:pt x="89" y="183"/>
                    <a:pt x="89" y="182"/>
                  </a:cubicBezTo>
                  <a:cubicBezTo>
                    <a:pt x="85" y="178"/>
                    <a:pt x="85" y="178"/>
                    <a:pt x="85" y="178"/>
                  </a:cubicBezTo>
                  <a:cubicBezTo>
                    <a:pt x="85" y="176"/>
                    <a:pt x="85" y="176"/>
                    <a:pt x="85" y="176"/>
                  </a:cubicBezTo>
                  <a:cubicBezTo>
                    <a:pt x="92" y="171"/>
                    <a:pt x="92" y="171"/>
                    <a:pt x="92" y="171"/>
                  </a:cubicBezTo>
                  <a:cubicBezTo>
                    <a:pt x="93" y="171"/>
                    <a:pt x="93" y="169"/>
                    <a:pt x="93" y="168"/>
                  </a:cubicBezTo>
                  <a:cubicBezTo>
                    <a:pt x="93" y="165"/>
                    <a:pt x="93" y="165"/>
                    <a:pt x="93" y="165"/>
                  </a:cubicBezTo>
                  <a:cubicBezTo>
                    <a:pt x="93" y="164"/>
                    <a:pt x="93" y="162"/>
                    <a:pt x="92" y="162"/>
                  </a:cubicBezTo>
                  <a:cubicBezTo>
                    <a:pt x="85" y="157"/>
                    <a:pt x="85" y="157"/>
                    <a:pt x="85" y="157"/>
                  </a:cubicBezTo>
                  <a:cubicBezTo>
                    <a:pt x="85" y="156"/>
                    <a:pt x="85" y="156"/>
                    <a:pt x="85" y="156"/>
                  </a:cubicBezTo>
                  <a:cubicBezTo>
                    <a:pt x="89" y="151"/>
                    <a:pt x="89" y="151"/>
                    <a:pt x="89" y="151"/>
                  </a:cubicBezTo>
                  <a:cubicBezTo>
                    <a:pt x="90" y="151"/>
                    <a:pt x="90" y="149"/>
                    <a:pt x="90" y="148"/>
                  </a:cubicBezTo>
                  <a:cubicBezTo>
                    <a:pt x="90" y="145"/>
                    <a:pt x="90" y="145"/>
                    <a:pt x="90" y="145"/>
                  </a:cubicBezTo>
                  <a:cubicBezTo>
                    <a:pt x="90" y="144"/>
                    <a:pt x="90" y="143"/>
                    <a:pt x="89" y="142"/>
                  </a:cubicBezTo>
                  <a:cubicBezTo>
                    <a:pt x="85" y="138"/>
                    <a:pt x="85" y="138"/>
                    <a:pt x="85" y="138"/>
                  </a:cubicBezTo>
                  <a:cubicBezTo>
                    <a:pt x="85" y="133"/>
                    <a:pt x="85" y="133"/>
                    <a:pt x="85" y="133"/>
                  </a:cubicBezTo>
                  <a:cubicBezTo>
                    <a:pt x="85" y="125"/>
                    <a:pt x="89" y="117"/>
                    <a:pt x="95" y="113"/>
                  </a:cubicBezTo>
                  <a:cubicBezTo>
                    <a:pt x="96" y="112"/>
                    <a:pt x="97" y="112"/>
                    <a:pt x="98" y="111"/>
                  </a:cubicBezTo>
                  <a:cubicBezTo>
                    <a:pt x="101" y="109"/>
                    <a:pt x="103" y="107"/>
                    <a:pt x="106" y="105"/>
                  </a:cubicBezTo>
                  <a:cubicBezTo>
                    <a:pt x="128" y="82"/>
                    <a:pt x="128" y="45"/>
                    <a:pt x="106" y="22"/>
                  </a:cubicBezTo>
                  <a:close/>
                  <a:moveTo>
                    <a:pt x="78" y="57"/>
                  </a:moveTo>
                  <a:cubicBezTo>
                    <a:pt x="75" y="61"/>
                    <a:pt x="70" y="63"/>
                    <a:pt x="64" y="63"/>
                  </a:cubicBezTo>
                  <a:cubicBezTo>
                    <a:pt x="59" y="63"/>
                    <a:pt x="54" y="61"/>
                    <a:pt x="50" y="57"/>
                  </a:cubicBezTo>
                  <a:cubicBezTo>
                    <a:pt x="43" y="49"/>
                    <a:pt x="43" y="37"/>
                    <a:pt x="50" y="29"/>
                  </a:cubicBezTo>
                  <a:cubicBezTo>
                    <a:pt x="58" y="21"/>
                    <a:pt x="71" y="21"/>
                    <a:pt x="78" y="29"/>
                  </a:cubicBezTo>
                  <a:cubicBezTo>
                    <a:pt x="86" y="37"/>
                    <a:pt x="86" y="49"/>
                    <a:pt x="78" y="5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6" name="Rectangle 690"/>
            <p:cNvSpPr>
              <a:spLocks noChangeArrowheads="1"/>
            </p:cNvSpPr>
            <p:nvPr/>
          </p:nvSpPr>
          <p:spPr bwMode="auto">
            <a:xfrm>
              <a:off x="4719136" y="1107910"/>
              <a:ext cx="55371" cy="55371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7" name="Rectangle 691"/>
            <p:cNvSpPr>
              <a:spLocks noChangeArrowheads="1"/>
            </p:cNvSpPr>
            <p:nvPr/>
          </p:nvSpPr>
          <p:spPr bwMode="auto">
            <a:xfrm>
              <a:off x="4719136" y="1176031"/>
              <a:ext cx="55371" cy="55007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8" name="Rectangle 692"/>
            <p:cNvSpPr>
              <a:spLocks noChangeArrowheads="1"/>
            </p:cNvSpPr>
            <p:nvPr/>
          </p:nvSpPr>
          <p:spPr bwMode="auto">
            <a:xfrm>
              <a:off x="4787257" y="1107910"/>
              <a:ext cx="55007" cy="55371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9" name="Rectangle 693"/>
            <p:cNvSpPr>
              <a:spLocks noChangeArrowheads="1"/>
            </p:cNvSpPr>
            <p:nvPr/>
          </p:nvSpPr>
          <p:spPr bwMode="auto">
            <a:xfrm>
              <a:off x="4787257" y="1176031"/>
              <a:ext cx="55007" cy="55007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0" name="Rectangle 694"/>
            <p:cNvSpPr>
              <a:spLocks noChangeArrowheads="1"/>
            </p:cNvSpPr>
            <p:nvPr/>
          </p:nvSpPr>
          <p:spPr bwMode="auto">
            <a:xfrm>
              <a:off x="5024042" y="1107910"/>
              <a:ext cx="36428" cy="35336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1" name="Rectangle 695"/>
            <p:cNvSpPr>
              <a:spLocks noChangeArrowheads="1"/>
            </p:cNvSpPr>
            <p:nvPr/>
          </p:nvSpPr>
          <p:spPr bwMode="auto">
            <a:xfrm>
              <a:off x="5024042" y="1151988"/>
              <a:ext cx="36428" cy="35336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2" name="Rectangle 696"/>
            <p:cNvSpPr>
              <a:spLocks noChangeArrowheads="1"/>
            </p:cNvSpPr>
            <p:nvPr/>
          </p:nvSpPr>
          <p:spPr bwMode="auto">
            <a:xfrm>
              <a:off x="5068120" y="1107910"/>
              <a:ext cx="36064" cy="35336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3" name="Rectangle 697"/>
            <p:cNvSpPr>
              <a:spLocks noChangeArrowheads="1"/>
            </p:cNvSpPr>
            <p:nvPr/>
          </p:nvSpPr>
          <p:spPr bwMode="auto">
            <a:xfrm>
              <a:off x="5068120" y="1151988"/>
              <a:ext cx="36064" cy="35336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4" name="Rectangle 698"/>
            <p:cNvSpPr>
              <a:spLocks noChangeArrowheads="1"/>
            </p:cNvSpPr>
            <p:nvPr/>
          </p:nvSpPr>
          <p:spPr bwMode="auto">
            <a:xfrm>
              <a:off x="5111834" y="1107910"/>
              <a:ext cx="36428" cy="35336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5" name="Rectangle 699"/>
            <p:cNvSpPr>
              <a:spLocks noChangeArrowheads="1"/>
            </p:cNvSpPr>
            <p:nvPr/>
          </p:nvSpPr>
          <p:spPr bwMode="auto">
            <a:xfrm>
              <a:off x="5111834" y="1151988"/>
              <a:ext cx="36428" cy="35336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6" name="Rectangle 700"/>
            <p:cNvSpPr>
              <a:spLocks noChangeArrowheads="1"/>
            </p:cNvSpPr>
            <p:nvPr/>
          </p:nvSpPr>
          <p:spPr bwMode="auto">
            <a:xfrm>
              <a:off x="5024042" y="1195703"/>
              <a:ext cx="36428" cy="35336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7" name="Rectangle 701"/>
            <p:cNvSpPr>
              <a:spLocks noChangeArrowheads="1"/>
            </p:cNvSpPr>
            <p:nvPr/>
          </p:nvSpPr>
          <p:spPr bwMode="auto">
            <a:xfrm>
              <a:off x="5068120" y="1195703"/>
              <a:ext cx="36064" cy="35336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8" name="Rectangle 702"/>
            <p:cNvSpPr>
              <a:spLocks noChangeArrowheads="1"/>
            </p:cNvSpPr>
            <p:nvPr/>
          </p:nvSpPr>
          <p:spPr bwMode="auto">
            <a:xfrm>
              <a:off x="5111834" y="1195703"/>
              <a:ext cx="36428" cy="35336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9" name="Rectangle 703"/>
            <p:cNvSpPr>
              <a:spLocks noChangeArrowheads="1"/>
            </p:cNvSpPr>
            <p:nvPr/>
          </p:nvSpPr>
          <p:spPr bwMode="auto">
            <a:xfrm>
              <a:off x="5306726" y="1107910"/>
              <a:ext cx="36064" cy="35336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0" name="Rectangle 704"/>
            <p:cNvSpPr>
              <a:spLocks noChangeArrowheads="1"/>
            </p:cNvSpPr>
            <p:nvPr/>
          </p:nvSpPr>
          <p:spPr bwMode="auto">
            <a:xfrm>
              <a:off x="5306726" y="1151988"/>
              <a:ext cx="36064" cy="35336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1" name="Rectangle 705"/>
            <p:cNvSpPr>
              <a:spLocks noChangeArrowheads="1"/>
            </p:cNvSpPr>
            <p:nvPr/>
          </p:nvSpPr>
          <p:spPr bwMode="auto">
            <a:xfrm>
              <a:off x="5350441" y="1107910"/>
              <a:ext cx="112928" cy="35336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2" name="Rectangle 706"/>
            <p:cNvSpPr>
              <a:spLocks noChangeArrowheads="1"/>
            </p:cNvSpPr>
            <p:nvPr/>
          </p:nvSpPr>
          <p:spPr bwMode="auto">
            <a:xfrm>
              <a:off x="5350441" y="1151988"/>
              <a:ext cx="112928" cy="35336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3" name="Rectangle 707"/>
            <p:cNvSpPr>
              <a:spLocks noChangeArrowheads="1"/>
            </p:cNvSpPr>
            <p:nvPr/>
          </p:nvSpPr>
          <p:spPr bwMode="auto">
            <a:xfrm>
              <a:off x="5306726" y="1195703"/>
              <a:ext cx="36064" cy="35336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4" name="Rectangle 708"/>
            <p:cNvSpPr>
              <a:spLocks noChangeArrowheads="1"/>
            </p:cNvSpPr>
            <p:nvPr/>
          </p:nvSpPr>
          <p:spPr bwMode="auto">
            <a:xfrm>
              <a:off x="5350441" y="1195703"/>
              <a:ext cx="112928" cy="35336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5" name="Rectangle 709"/>
            <p:cNvSpPr>
              <a:spLocks noChangeArrowheads="1"/>
            </p:cNvSpPr>
            <p:nvPr/>
          </p:nvSpPr>
          <p:spPr bwMode="auto">
            <a:xfrm>
              <a:off x="5591597" y="1107910"/>
              <a:ext cx="133692" cy="21493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6" name="Rectangle 710"/>
            <p:cNvSpPr>
              <a:spLocks noChangeArrowheads="1"/>
            </p:cNvSpPr>
            <p:nvPr/>
          </p:nvSpPr>
          <p:spPr bwMode="auto">
            <a:xfrm>
              <a:off x="5591597" y="1139967"/>
              <a:ext cx="83785" cy="22221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7" name="Rectangle 711"/>
            <p:cNvSpPr>
              <a:spLocks noChangeArrowheads="1"/>
            </p:cNvSpPr>
            <p:nvPr/>
          </p:nvSpPr>
          <p:spPr bwMode="auto">
            <a:xfrm>
              <a:off x="5591597" y="1172753"/>
              <a:ext cx="114750" cy="21493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8" name="Rectangle 712"/>
            <p:cNvSpPr>
              <a:spLocks noChangeArrowheads="1"/>
            </p:cNvSpPr>
            <p:nvPr/>
          </p:nvSpPr>
          <p:spPr bwMode="auto">
            <a:xfrm>
              <a:off x="5591597" y="1204445"/>
              <a:ext cx="155914" cy="22221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9" name="Rectangle 713"/>
            <p:cNvSpPr>
              <a:spLocks noChangeArrowheads="1"/>
            </p:cNvSpPr>
            <p:nvPr/>
          </p:nvSpPr>
          <p:spPr bwMode="auto">
            <a:xfrm>
              <a:off x="6473530" y="1107910"/>
              <a:ext cx="127500" cy="21493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0" name="Rectangle 714"/>
            <p:cNvSpPr>
              <a:spLocks noChangeArrowheads="1"/>
            </p:cNvSpPr>
            <p:nvPr/>
          </p:nvSpPr>
          <p:spPr bwMode="auto">
            <a:xfrm>
              <a:off x="6473530" y="1139967"/>
              <a:ext cx="127500" cy="22221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1" name="Rectangle 715"/>
            <p:cNvSpPr>
              <a:spLocks noChangeArrowheads="1"/>
            </p:cNvSpPr>
            <p:nvPr/>
          </p:nvSpPr>
          <p:spPr bwMode="auto">
            <a:xfrm>
              <a:off x="6473530" y="1172753"/>
              <a:ext cx="127500" cy="21493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2" name="Rectangle 716"/>
            <p:cNvSpPr>
              <a:spLocks noChangeArrowheads="1"/>
            </p:cNvSpPr>
            <p:nvPr/>
          </p:nvSpPr>
          <p:spPr bwMode="auto">
            <a:xfrm>
              <a:off x="6473530" y="1204445"/>
              <a:ext cx="127500" cy="22221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3" name="Rectangle 717"/>
            <p:cNvSpPr>
              <a:spLocks noChangeArrowheads="1"/>
            </p:cNvSpPr>
            <p:nvPr/>
          </p:nvSpPr>
          <p:spPr bwMode="auto">
            <a:xfrm>
              <a:off x="6191938" y="1107910"/>
              <a:ext cx="132600" cy="21493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4" name="Rectangle 718"/>
            <p:cNvSpPr>
              <a:spLocks noChangeArrowheads="1"/>
            </p:cNvSpPr>
            <p:nvPr/>
          </p:nvSpPr>
          <p:spPr bwMode="auto">
            <a:xfrm>
              <a:off x="6241116" y="1139967"/>
              <a:ext cx="83421" cy="22221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5" name="Rectangle 719"/>
            <p:cNvSpPr>
              <a:spLocks noChangeArrowheads="1"/>
            </p:cNvSpPr>
            <p:nvPr/>
          </p:nvSpPr>
          <p:spPr bwMode="auto">
            <a:xfrm>
              <a:off x="6210152" y="1172753"/>
              <a:ext cx="114385" cy="21493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6" name="Rectangle 720"/>
            <p:cNvSpPr>
              <a:spLocks noChangeArrowheads="1"/>
            </p:cNvSpPr>
            <p:nvPr/>
          </p:nvSpPr>
          <p:spPr bwMode="auto">
            <a:xfrm>
              <a:off x="6168624" y="1204445"/>
              <a:ext cx="155914" cy="22221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7" name="Rectangle 721"/>
            <p:cNvSpPr>
              <a:spLocks noChangeArrowheads="1"/>
            </p:cNvSpPr>
            <p:nvPr/>
          </p:nvSpPr>
          <p:spPr bwMode="auto">
            <a:xfrm>
              <a:off x="5919817" y="1107910"/>
              <a:ext cx="94714" cy="21493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8" name="Rectangle 722"/>
            <p:cNvSpPr>
              <a:spLocks noChangeArrowheads="1"/>
            </p:cNvSpPr>
            <p:nvPr/>
          </p:nvSpPr>
          <p:spPr bwMode="auto">
            <a:xfrm>
              <a:off x="5899053" y="1139967"/>
              <a:ext cx="128228" cy="22221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9" name="Rectangle 723"/>
            <p:cNvSpPr>
              <a:spLocks noChangeArrowheads="1"/>
            </p:cNvSpPr>
            <p:nvPr/>
          </p:nvSpPr>
          <p:spPr bwMode="auto">
            <a:xfrm>
              <a:off x="5926010" y="1172753"/>
              <a:ext cx="88521" cy="21493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0" name="Rectangle 724"/>
            <p:cNvSpPr>
              <a:spLocks noChangeArrowheads="1"/>
            </p:cNvSpPr>
            <p:nvPr/>
          </p:nvSpPr>
          <p:spPr bwMode="auto">
            <a:xfrm>
              <a:off x="5909617" y="1204445"/>
              <a:ext cx="114385" cy="22221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1" name="Freeform 725"/>
            <p:cNvSpPr>
              <a:spLocks noEditPoints="1"/>
            </p:cNvSpPr>
            <p:nvPr/>
          </p:nvSpPr>
          <p:spPr bwMode="auto">
            <a:xfrm>
              <a:off x="7318305" y="1097710"/>
              <a:ext cx="157007" cy="93621"/>
            </a:xfrm>
            <a:custGeom>
              <a:avLst/>
              <a:gdLst>
                <a:gd name="T0" fmla="*/ 173 w 182"/>
                <a:gd name="T1" fmla="*/ 25 h 109"/>
                <a:gd name="T2" fmla="*/ 162 w 182"/>
                <a:gd name="T3" fmla="*/ 25 h 109"/>
                <a:gd name="T4" fmla="*/ 162 w 182"/>
                <a:gd name="T5" fmla="*/ 17 h 109"/>
                <a:gd name="T6" fmla="*/ 145 w 182"/>
                <a:gd name="T7" fmla="*/ 0 h 109"/>
                <a:gd name="T8" fmla="*/ 18 w 182"/>
                <a:gd name="T9" fmla="*/ 0 h 109"/>
                <a:gd name="T10" fmla="*/ 0 w 182"/>
                <a:gd name="T11" fmla="*/ 17 h 109"/>
                <a:gd name="T12" fmla="*/ 0 w 182"/>
                <a:gd name="T13" fmla="*/ 92 h 109"/>
                <a:gd name="T14" fmla="*/ 18 w 182"/>
                <a:gd name="T15" fmla="*/ 109 h 109"/>
                <a:gd name="T16" fmla="*/ 145 w 182"/>
                <a:gd name="T17" fmla="*/ 109 h 109"/>
                <a:gd name="T18" fmla="*/ 162 w 182"/>
                <a:gd name="T19" fmla="*/ 92 h 109"/>
                <a:gd name="T20" fmla="*/ 162 w 182"/>
                <a:gd name="T21" fmla="*/ 84 h 109"/>
                <a:gd name="T22" fmla="*/ 173 w 182"/>
                <a:gd name="T23" fmla="*/ 84 h 109"/>
                <a:gd name="T24" fmla="*/ 182 w 182"/>
                <a:gd name="T25" fmla="*/ 76 h 109"/>
                <a:gd name="T26" fmla="*/ 182 w 182"/>
                <a:gd name="T27" fmla="*/ 34 h 109"/>
                <a:gd name="T28" fmla="*/ 173 w 182"/>
                <a:gd name="T29" fmla="*/ 25 h 109"/>
                <a:gd name="T30" fmla="*/ 143 w 182"/>
                <a:gd name="T31" fmla="*/ 87 h 109"/>
                <a:gd name="T32" fmla="*/ 134 w 182"/>
                <a:gd name="T33" fmla="*/ 96 h 109"/>
                <a:gd name="T34" fmla="*/ 24 w 182"/>
                <a:gd name="T35" fmla="*/ 96 h 109"/>
                <a:gd name="T36" fmla="*/ 15 w 182"/>
                <a:gd name="T37" fmla="*/ 87 h 109"/>
                <a:gd name="T38" fmla="*/ 15 w 182"/>
                <a:gd name="T39" fmla="*/ 22 h 109"/>
                <a:gd name="T40" fmla="*/ 24 w 182"/>
                <a:gd name="T41" fmla="*/ 13 h 109"/>
                <a:gd name="T42" fmla="*/ 134 w 182"/>
                <a:gd name="T43" fmla="*/ 13 h 109"/>
                <a:gd name="T44" fmla="*/ 143 w 182"/>
                <a:gd name="T45" fmla="*/ 22 h 109"/>
                <a:gd name="T46" fmla="*/ 143 w 182"/>
                <a:gd name="T47" fmla="*/ 8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2" h="109">
                  <a:moveTo>
                    <a:pt x="173" y="25"/>
                  </a:moveTo>
                  <a:cubicBezTo>
                    <a:pt x="162" y="25"/>
                    <a:pt x="162" y="25"/>
                    <a:pt x="162" y="25"/>
                  </a:cubicBezTo>
                  <a:cubicBezTo>
                    <a:pt x="162" y="17"/>
                    <a:pt x="162" y="17"/>
                    <a:pt x="162" y="17"/>
                  </a:cubicBezTo>
                  <a:cubicBezTo>
                    <a:pt x="162" y="7"/>
                    <a:pt x="154" y="0"/>
                    <a:pt x="145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8" y="0"/>
                    <a:pt x="0" y="7"/>
                    <a:pt x="0" y="17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102"/>
                    <a:pt x="8" y="109"/>
                    <a:pt x="18" y="109"/>
                  </a:cubicBezTo>
                  <a:cubicBezTo>
                    <a:pt x="145" y="109"/>
                    <a:pt x="145" y="109"/>
                    <a:pt x="145" y="109"/>
                  </a:cubicBezTo>
                  <a:cubicBezTo>
                    <a:pt x="154" y="109"/>
                    <a:pt x="162" y="102"/>
                    <a:pt x="162" y="92"/>
                  </a:cubicBezTo>
                  <a:cubicBezTo>
                    <a:pt x="162" y="84"/>
                    <a:pt x="162" y="84"/>
                    <a:pt x="162" y="84"/>
                  </a:cubicBezTo>
                  <a:cubicBezTo>
                    <a:pt x="173" y="84"/>
                    <a:pt x="173" y="84"/>
                    <a:pt x="173" y="84"/>
                  </a:cubicBezTo>
                  <a:cubicBezTo>
                    <a:pt x="178" y="84"/>
                    <a:pt x="182" y="80"/>
                    <a:pt x="182" y="76"/>
                  </a:cubicBezTo>
                  <a:cubicBezTo>
                    <a:pt x="182" y="34"/>
                    <a:pt x="182" y="34"/>
                    <a:pt x="182" y="34"/>
                  </a:cubicBezTo>
                  <a:cubicBezTo>
                    <a:pt x="182" y="29"/>
                    <a:pt x="178" y="25"/>
                    <a:pt x="173" y="25"/>
                  </a:cubicBezTo>
                  <a:close/>
                  <a:moveTo>
                    <a:pt x="143" y="87"/>
                  </a:moveTo>
                  <a:cubicBezTo>
                    <a:pt x="143" y="92"/>
                    <a:pt x="139" y="96"/>
                    <a:pt x="134" y="96"/>
                  </a:cubicBezTo>
                  <a:cubicBezTo>
                    <a:pt x="24" y="96"/>
                    <a:pt x="24" y="96"/>
                    <a:pt x="24" y="96"/>
                  </a:cubicBezTo>
                  <a:cubicBezTo>
                    <a:pt x="19" y="96"/>
                    <a:pt x="15" y="92"/>
                    <a:pt x="15" y="87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17"/>
                    <a:pt x="19" y="13"/>
                    <a:pt x="24" y="13"/>
                  </a:cubicBezTo>
                  <a:cubicBezTo>
                    <a:pt x="134" y="13"/>
                    <a:pt x="134" y="13"/>
                    <a:pt x="134" y="13"/>
                  </a:cubicBezTo>
                  <a:cubicBezTo>
                    <a:pt x="139" y="13"/>
                    <a:pt x="143" y="17"/>
                    <a:pt x="143" y="22"/>
                  </a:cubicBezTo>
                  <a:lnTo>
                    <a:pt x="143" y="87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2" name="Freeform 726"/>
            <p:cNvSpPr/>
            <p:nvPr/>
          </p:nvSpPr>
          <p:spPr bwMode="auto">
            <a:xfrm>
              <a:off x="7368212" y="1121753"/>
              <a:ext cx="22586" cy="45536"/>
            </a:xfrm>
            <a:custGeom>
              <a:avLst/>
              <a:gdLst>
                <a:gd name="T0" fmla="*/ 21 w 26"/>
                <a:gd name="T1" fmla="*/ 0 h 53"/>
                <a:gd name="T2" fmla="*/ 6 w 26"/>
                <a:gd name="T3" fmla="*/ 0 h 53"/>
                <a:gd name="T4" fmla="*/ 0 w 26"/>
                <a:gd name="T5" fmla="*/ 5 h 53"/>
                <a:gd name="T6" fmla="*/ 0 w 26"/>
                <a:gd name="T7" fmla="*/ 48 h 53"/>
                <a:gd name="T8" fmla="*/ 6 w 26"/>
                <a:gd name="T9" fmla="*/ 53 h 53"/>
                <a:gd name="T10" fmla="*/ 21 w 26"/>
                <a:gd name="T11" fmla="*/ 53 h 53"/>
                <a:gd name="T12" fmla="*/ 26 w 26"/>
                <a:gd name="T13" fmla="*/ 48 h 53"/>
                <a:gd name="T14" fmla="*/ 26 w 26"/>
                <a:gd name="T15" fmla="*/ 5 h 53"/>
                <a:gd name="T16" fmla="*/ 21 w 26"/>
                <a:gd name="T1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53">
                  <a:moveTo>
                    <a:pt x="21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1"/>
                    <a:pt x="3" y="53"/>
                    <a:pt x="6" y="53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4" y="53"/>
                    <a:pt x="26" y="51"/>
                    <a:pt x="26" y="48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2"/>
                    <a:pt x="24" y="0"/>
                    <a:pt x="21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3" name="Freeform 727"/>
            <p:cNvSpPr/>
            <p:nvPr/>
          </p:nvSpPr>
          <p:spPr bwMode="auto">
            <a:xfrm>
              <a:off x="7395898" y="1121753"/>
              <a:ext cx="21493" cy="45536"/>
            </a:xfrm>
            <a:custGeom>
              <a:avLst/>
              <a:gdLst>
                <a:gd name="T0" fmla="*/ 20 w 25"/>
                <a:gd name="T1" fmla="*/ 0 h 53"/>
                <a:gd name="T2" fmla="*/ 5 w 25"/>
                <a:gd name="T3" fmla="*/ 0 h 53"/>
                <a:gd name="T4" fmla="*/ 0 w 25"/>
                <a:gd name="T5" fmla="*/ 5 h 53"/>
                <a:gd name="T6" fmla="*/ 0 w 25"/>
                <a:gd name="T7" fmla="*/ 48 h 53"/>
                <a:gd name="T8" fmla="*/ 5 w 25"/>
                <a:gd name="T9" fmla="*/ 53 h 53"/>
                <a:gd name="T10" fmla="*/ 20 w 25"/>
                <a:gd name="T11" fmla="*/ 53 h 53"/>
                <a:gd name="T12" fmla="*/ 25 w 25"/>
                <a:gd name="T13" fmla="*/ 48 h 53"/>
                <a:gd name="T14" fmla="*/ 25 w 25"/>
                <a:gd name="T15" fmla="*/ 5 h 53"/>
                <a:gd name="T16" fmla="*/ 20 w 25"/>
                <a:gd name="T1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53">
                  <a:moveTo>
                    <a:pt x="20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1"/>
                    <a:pt x="2" y="53"/>
                    <a:pt x="5" y="53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3" y="53"/>
                    <a:pt x="25" y="51"/>
                    <a:pt x="25" y="48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2"/>
                    <a:pt x="23" y="0"/>
                    <a:pt x="2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4" name="Freeform 728"/>
            <p:cNvSpPr/>
            <p:nvPr/>
          </p:nvSpPr>
          <p:spPr bwMode="auto">
            <a:xfrm>
              <a:off x="7341620" y="1121753"/>
              <a:ext cx="22586" cy="45536"/>
            </a:xfrm>
            <a:custGeom>
              <a:avLst/>
              <a:gdLst>
                <a:gd name="T0" fmla="*/ 21 w 26"/>
                <a:gd name="T1" fmla="*/ 0 h 53"/>
                <a:gd name="T2" fmla="*/ 6 w 26"/>
                <a:gd name="T3" fmla="*/ 0 h 53"/>
                <a:gd name="T4" fmla="*/ 0 w 26"/>
                <a:gd name="T5" fmla="*/ 5 h 53"/>
                <a:gd name="T6" fmla="*/ 0 w 26"/>
                <a:gd name="T7" fmla="*/ 48 h 53"/>
                <a:gd name="T8" fmla="*/ 6 w 26"/>
                <a:gd name="T9" fmla="*/ 53 h 53"/>
                <a:gd name="T10" fmla="*/ 21 w 26"/>
                <a:gd name="T11" fmla="*/ 53 h 53"/>
                <a:gd name="T12" fmla="*/ 26 w 26"/>
                <a:gd name="T13" fmla="*/ 48 h 53"/>
                <a:gd name="T14" fmla="*/ 26 w 26"/>
                <a:gd name="T15" fmla="*/ 5 h 53"/>
                <a:gd name="T16" fmla="*/ 21 w 26"/>
                <a:gd name="T1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6" h="53">
                  <a:moveTo>
                    <a:pt x="21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2"/>
                    <a:pt x="0" y="5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51"/>
                    <a:pt x="3" y="53"/>
                    <a:pt x="6" y="53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3" y="53"/>
                    <a:pt x="26" y="51"/>
                    <a:pt x="26" y="48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2"/>
                    <a:pt x="23" y="0"/>
                    <a:pt x="21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1055"/>
            <p:cNvSpPr/>
            <p:nvPr/>
          </p:nvSpPr>
          <p:spPr bwMode="auto">
            <a:xfrm>
              <a:off x="4766493" y="-25379"/>
              <a:ext cx="92164" cy="103821"/>
            </a:xfrm>
            <a:custGeom>
              <a:avLst/>
              <a:gdLst>
                <a:gd name="T0" fmla="*/ 83 w 107"/>
                <a:gd name="T1" fmla="*/ 11 h 121"/>
                <a:gd name="T2" fmla="*/ 50 w 107"/>
                <a:gd name="T3" fmla="*/ 1 h 121"/>
                <a:gd name="T4" fmla="*/ 0 w 107"/>
                <a:gd name="T5" fmla="*/ 89 h 121"/>
                <a:gd name="T6" fmla="*/ 57 w 107"/>
                <a:gd name="T7" fmla="*/ 121 h 121"/>
                <a:gd name="T8" fmla="*/ 107 w 107"/>
                <a:gd name="T9" fmla="*/ 34 h 121"/>
                <a:gd name="T10" fmla="*/ 83 w 107"/>
                <a:gd name="T11" fmla="*/ 11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7" h="121">
                  <a:moveTo>
                    <a:pt x="83" y="11"/>
                  </a:moveTo>
                  <a:cubicBezTo>
                    <a:pt x="70" y="4"/>
                    <a:pt x="58" y="0"/>
                    <a:pt x="50" y="1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57" y="121"/>
                    <a:pt x="57" y="121"/>
                    <a:pt x="57" y="121"/>
                  </a:cubicBezTo>
                  <a:cubicBezTo>
                    <a:pt x="107" y="34"/>
                    <a:pt x="107" y="34"/>
                    <a:pt x="107" y="34"/>
                  </a:cubicBezTo>
                  <a:cubicBezTo>
                    <a:pt x="104" y="27"/>
                    <a:pt x="95" y="19"/>
                    <a:pt x="83" y="11"/>
                  </a:cubicBezTo>
                  <a:close/>
                </a:path>
              </a:pathLst>
            </a:custGeom>
            <a:solidFill>
              <a:srgbClr val="A0A0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1056"/>
            <p:cNvSpPr/>
            <p:nvPr/>
          </p:nvSpPr>
          <p:spPr bwMode="auto">
            <a:xfrm>
              <a:off x="4775964" y="-22100"/>
              <a:ext cx="69943" cy="95443"/>
            </a:xfrm>
            <a:custGeom>
              <a:avLst/>
              <a:gdLst>
                <a:gd name="T0" fmla="*/ 74 w 81"/>
                <a:gd name="T1" fmla="*/ 9 h 111"/>
                <a:gd name="T2" fmla="*/ 55 w 81"/>
                <a:gd name="T3" fmla="*/ 0 h 111"/>
                <a:gd name="T4" fmla="*/ 0 w 81"/>
                <a:gd name="T5" fmla="*/ 97 h 111"/>
                <a:gd name="T6" fmla="*/ 25 w 81"/>
                <a:gd name="T7" fmla="*/ 111 h 111"/>
                <a:gd name="T8" fmla="*/ 81 w 81"/>
                <a:gd name="T9" fmla="*/ 13 h 111"/>
                <a:gd name="T10" fmla="*/ 74 w 81"/>
                <a:gd name="T11" fmla="*/ 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1" h="111">
                  <a:moveTo>
                    <a:pt x="74" y="9"/>
                  </a:moveTo>
                  <a:cubicBezTo>
                    <a:pt x="67" y="5"/>
                    <a:pt x="61" y="2"/>
                    <a:pt x="55" y="0"/>
                  </a:cubicBezTo>
                  <a:cubicBezTo>
                    <a:pt x="0" y="97"/>
                    <a:pt x="0" y="97"/>
                    <a:pt x="0" y="97"/>
                  </a:cubicBezTo>
                  <a:cubicBezTo>
                    <a:pt x="25" y="111"/>
                    <a:pt x="25" y="111"/>
                    <a:pt x="25" y="111"/>
                  </a:cubicBezTo>
                  <a:cubicBezTo>
                    <a:pt x="81" y="13"/>
                    <a:pt x="81" y="13"/>
                    <a:pt x="81" y="13"/>
                  </a:cubicBezTo>
                  <a:cubicBezTo>
                    <a:pt x="79" y="12"/>
                    <a:pt x="76" y="10"/>
                    <a:pt x="74" y="9"/>
                  </a:cubicBezTo>
                  <a:close/>
                </a:path>
              </a:pathLst>
            </a:custGeom>
            <a:solidFill>
              <a:srgbClr val="B3B3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1057"/>
            <p:cNvSpPr/>
            <p:nvPr/>
          </p:nvSpPr>
          <p:spPr bwMode="auto">
            <a:xfrm>
              <a:off x="4766493" y="-24650"/>
              <a:ext cx="63021" cy="85971"/>
            </a:xfrm>
            <a:custGeom>
              <a:avLst/>
              <a:gdLst>
                <a:gd name="T0" fmla="*/ 50 w 73"/>
                <a:gd name="T1" fmla="*/ 0 h 100"/>
                <a:gd name="T2" fmla="*/ 0 w 73"/>
                <a:gd name="T3" fmla="*/ 87 h 100"/>
                <a:gd name="T4" fmla="*/ 5 w 73"/>
                <a:gd name="T5" fmla="*/ 89 h 100"/>
                <a:gd name="T6" fmla="*/ 19 w 73"/>
                <a:gd name="T7" fmla="*/ 100 h 100"/>
                <a:gd name="T8" fmla="*/ 73 w 73"/>
                <a:gd name="T9" fmla="*/ 5 h 100"/>
                <a:gd name="T10" fmla="*/ 50 w 73"/>
                <a:gd name="T11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3" h="100">
                  <a:moveTo>
                    <a:pt x="50" y="0"/>
                  </a:moveTo>
                  <a:cubicBezTo>
                    <a:pt x="0" y="87"/>
                    <a:pt x="0" y="87"/>
                    <a:pt x="0" y="87"/>
                  </a:cubicBezTo>
                  <a:cubicBezTo>
                    <a:pt x="5" y="89"/>
                    <a:pt x="5" y="89"/>
                    <a:pt x="5" y="89"/>
                  </a:cubicBezTo>
                  <a:cubicBezTo>
                    <a:pt x="19" y="100"/>
                    <a:pt x="19" y="100"/>
                    <a:pt x="19" y="100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64" y="2"/>
                    <a:pt x="56" y="0"/>
                    <a:pt x="50" y="0"/>
                  </a:cubicBezTo>
                  <a:close/>
                </a:path>
              </a:pathLst>
            </a:custGeom>
            <a:solidFill>
              <a:srgbClr val="BBBB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1058"/>
            <p:cNvSpPr/>
            <p:nvPr/>
          </p:nvSpPr>
          <p:spPr bwMode="auto">
            <a:xfrm>
              <a:off x="4765764" y="48571"/>
              <a:ext cx="49907" cy="55007"/>
            </a:xfrm>
            <a:custGeom>
              <a:avLst/>
              <a:gdLst>
                <a:gd name="T0" fmla="*/ 39 w 58"/>
                <a:gd name="T1" fmla="*/ 25 h 64"/>
                <a:gd name="T2" fmla="*/ 20 w 58"/>
                <a:gd name="T3" fmla="*/ 13 h 64"/>
                <a:gd name="T4" fmla="*/ 1 w 58"/>
                <a:gd name="T5" fmla="*/ 2 h 64"/>
                <a:gd name="T6" fmla="*/ 1 w 58"/>
                <a:gd name="T7" fmla="*/ 64 h 64"/>
                <a:gd name="T8" fmla="*/ 58 w 58"/>
                <a:gd name="T9" fmla="*/ 35 h 64"/>
                <a:gd name="T10" fmla="*/ 39 w 58"/>
                <a:gd name="T11" fmla="*/ 25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8" h="64">
                  <a:moveTo>
                    <a:pt x="39" y="25"/>
                  </a:moveTo>
                  <a:cubicBezTo>
                    <a:pt x="34" y="13"/>
                    <a:pt x="20" y="13"/>
                    <a:pt x="20" y="13"/>
                  </a:cubicBezTo>
                  <a:cubicBezTo>
                    <a:pt x="17" y="5"/>
                    <a:pt x="9" y="0"/>
                    <a:pt x="1" y="2"/>
                  </a:cubicBezTo>
                  <a:cubicBezTo>
                    <a:pt x="1" y="3"/>
                    <a:pt x="0" y="63"/>
                    <a:pt x="1" y="64"/>
                  </a:cubicBezTo>
                  <a:cubicBezTo>
                    <a:pt x="58" y="35"/>
                    <a:pt x="58" y="35"/>
                    <a:pt x="58" y="35"/>
                  </a:cubicBezTo>
                  <a:cubicBezTo>
                    <a:pt x="49" y="22"/>
                    <a:pt x="39" y="25"/>
                    <a:pt x="39" y="25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1059"/>
            <p:cNvSpPr/>
            <p:nvPr/>
          </p:nvSpPr>
          <p:spPr bwMode="auto">
            <a:xfrm>
              <a:off x="4766493" y="90828"/>
              <a:ext cx="12021" cy="12750"/>
            </a:xfrm>
            <a:custGeom>
              <a:avLst/>
              <a:gdLst>
                <a:gd name="T0" fmla="*/ 0 w 14"/>
                <a:gd name="T1" fmla="*/ 15 h 15"/>
                <a:gd name="T2" fmla="*/ 14 w 14"/>
                <a:gd name="T3" fmla="*/ 8 h 15"/>
                <a:gd name="T4" fmla="*/ 0 w 14"/>
                <a:gd name="T5" fmla="*/ 0 h 15"/>
                <a:gd name="T6" fmla="*/ 0 w 14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5">
                  <a:moveTo>
                    <a:pt x="0" y="15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1" y="5"/>
                    <a:pt x="6" y="1"/>
                    <a:pt x="0" y="0"/>
                  </a:cubicBezTo>
                  <a:cubicBezTo>
                    <a:pt x="0" y="8"/>
                    <a:pt x="0" y="15"/>
                    <a:pt x="0" y="15"/>
                  </a:cubicBezTo>
                  <a:close/>
                </a:path>
              </a:pathLst>
            </a:custGeom>
            <a:solidFill>
              <a:srgbClr val="424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1060"/>
            <p:cNvSpPr/>
            <p:nvPr/>
          </p:nvSpPr>
          <p:spPr bwMode="auto">
            <a:xfrm>
              <a:off x="4811300" y="-42865"/>
              <a:ext cx="58650" cy="44807"/>
            </a:xfrm>
            <a:custGeom>
              <a:avLst/>
              <a:gdLst>
                <a:gd name="T0" fmla="*/ 41 w 68"/>
                <a:gd name="T1" fmla="*/ 12 h 52"/>
                <a:gd name="T2" fmla="*/ 5 w 68"/>
                <a:gd name="T3" fmla="*/ 10 h 52"/>
                <a:gd name="T4" fmla="*/ 0 w 68"/>
                <a:gd name="T5" fmla="*/ 19 h 52"/>
                <a:gd name="T6" fmla="*/ 32 w 68"/>
                <a:gd name="T7" fmla="*/ 29 h 52"/>
                <a:gd name="T8" fmla="*/ 57 w 68"/>
                <a:gd name="T9" fmla="*/ 52 h 52"/>
                <a:gd name="T10" fmla="*/ 62 w 68"/>
                <a:gd name="T11" fmla="*/ 43 h 52"/>
                <a:gd name="T12" fmla="*/ 41 w 68"/>
                <a:gd name="T13" fmla="*/ 1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8" h="52">
                  <a:moveTo>
                    <a:pt x="41" y="12"/>
                  </a:moveTo>
                  <a:cubicBezTo>
                    <a:pt x="22" y="1"/>
                    <a:pt x="11" y="0"/>
                    <a:pt x="5" y="10"/>
                  </a:cubicBezTo>
                  <a:cubicBezTo>
                    <a:pt x="5" y="11"/>
                    <a:pt x="2" y="15"/>
                    <a:pt x="0" y="19"/>
                  </a:cubicBezTo>
                  <a:cubicBezTo>
                    <a:pt x="7" y="19"/>
                    <a:pt x="19" y="22"/>
                    <a:pt x="32" y="29"/>
                  </a:cubicBezTo>
                  <a:cubicBezTo>
                    <a:pt x="44" y="37"/>
                    <a:pt x="53" y="45"/>
                    <a:pt x="57" y="52"/>
                  </a:cubicBezTo>
                  <a:cubicBezTo>
                    <a:pt x="60" y="47"/>
                    <a:pt x="62" y="44"/>
                    <a:pt x="62" y="43"/>
                  </a:cubicBezTo>
                  <a:cubicBezTo>
                    <a:pt x="68" y="32"/>
                    <a:pt x="62" y="24"/>
                    <a:pt x="41" y="12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1061"/>
            <p:cNvSpPr/>
            <p:nvPr/>
          </p:nvSpPr>
          <p:spPr bwMode="auto">
            <a:xfrm>
              <a:off x="4695093" y="-15907"/>
              <a:ext cx="158464" cy="159921"/>
            </a:xfrm>
            <a:custGeom>
              <a:avLst/>
              <a:gdLst>
                <a:gd name="T0" fmla="*/ 173 w 184"/>
                <a:gd name="T1" fmla="*/ 87 h 186"/>
                <a:gd name="T2" fmla="*/ 162 w 184"/>
                <a:gd name="T3" fmla="*/ 98 h 186"/>
                <a:gd name="T4" fmla="*/ 162 w 184"/>
                <a:gd name="T5" fmla="*/ 163 h 186"/>
                <a:gd name="T6" fmla="*/ 23 w 184"/>
                <a:gd name="T7" fmla="*/ 163 h 186"/>
                <a:gd name="T8" fmla="*/ 23 w 184"/>
                <a:gd name="T9" fmla="*/ 23 h 186"/>
                <a:gd name="T10" fmla="*/ 96 w 184"/>
                <a:gd name="T11" fmla="*/ 23 h 186"/>
                <a:gd name="T12" fmla="*/ 107 w 184"/>
                <a:gd name="T13" fmla="*/ 12 h 186"/>
                <a:gd name="T14" fmla="*/ 96 w 184"/>
                <a:gd name="T15" fmla="*/ 0 h 186"/>
                <a:gd name="T16" fmla="*/ 11 w 184"/>
                <a:gd name="T17" fmla="*/ 0 h 186"/>
                <a:gd name="T18" fmla="*/ 0 w 184"/>
                <a:gd name="T19" fmla="*/ 12 h 186"/>
                <a:gd name="T20" fmla="*/ 0 w 184"/>
                <a:gd name="T21" fmla="*/ 174 h 186"/>
                <a:gd name="T22" fmla="*/ 11 w 184"/>
                <a:gd name="T23" fmla="*/ 186 h 186"/>
                <a:gd name="T24" fmla="*/ 173 w 184"/>
                <a:gd name="T25" fmla="*/ 186 h 186"/>
                <a:gd name="T26" fmla="*/ 184 w 184"/>
                <a:gd name="T27" fmla="*/ 174 h 186"/>
                <a:gd name="T28" fmla="*/ 184 w 184"/>
                <a:gd name="T29" fmla="*/ 98 h 186"/>
                <a:gd name="T30" fmla="*/ 173 w 184"/>
                <a:gd name="T31" fmla="*/ 87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4" h="186">
                  <a:moveTo>
                    <a:pt x="173" y="87"/>
                  </a:moveTo>
                  <a:cubicBezTo>
                    <a:pt x="167" y="87"/>
                    <a:pt x="162" y="92"/>
                    <a:pt x="162" y="98"/>
                  </a:cubicBezTo>
                  <a:cubicBezTo>
                    <a:pt x="162" y="163"/>
                    <a:pt x="162" y="163"/>
                    <a:pt x="162" y="163"/>
                  </a:cubicBezTo>
                  <a:cubicBezTo>
                    <a:pt x="23" y="163"/>
                    <a:pt x="23" y="163"/>
                    <a:pt x="23" y="16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102" y="23"/>
                    <a:pt x="107" y="18"/>
                    <a:pt x="107" y="12"/>
                  </a:cubicBezTo>
                  <a:cubicBezTo>
                    <a:pt x="107" y="6"/>
                    <a:pt x="102" y="0"/>
                    <a:pt x="96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6"/>
                    <a:pt x="0" y="12"/>
                  </a:cubicBezTo>
                  <a:cubicBezTo>
                    <a:pt x="0" y="174"/>
                    <a:pt x="0" y="174"/>
                    <a:pt x="0" y="174"/>
                  </a:cubicBezTo>
                  <a:cubicBezTo>
                    <a:pt x="0" y="180"/>
                    <a:pt x="5" y="186"/>
                    <a:pt x="11" y="186"/>
                  </a:cubicBezTo>
                  <a:cubicBezTo>
                    <a:pt x="173" y="186"/>
                    <a:pt x="173" y="186"/>
                    <a:pt x="173" y="186"/>
                  </a:cubicBezTo>
                  <a:cubicBezTo>
                    <a:pt x="179" y="186"/>
                    <a:pt x="184" y="180"/>
                    <a:pt x="184" y="174"/>
                  </a:cubicBezTo>
                  <a:cubicBezTo>
                    <a:pt x="184" y="98"/>
                    <a:pt x="184" y="98"/>
                    <a:pt x="184" y="98"/>
                  </a:cubicBezTo>
                  <a:cubicBezTo>
                    <a:pt x="184" y="92"/>
                    <a:pt x="179" y="87"/>
                    <a:pt x="173" y="87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1114"/>
            <p:cNvSpPr/>
            <p:nvPr/>
          </p:nvSpPr>
          <p:spPr bwMode="auto">
            <a:xfrm>
              <a:off x="5324577" y="2585812"/>
              <a:ext cx="37157" cy="37157"/>
            </a:xfrm>
            <a:custGeom>
              <a:avLst/>
              <a:gdLst>
                <a:gd name="T0" fmla="*/ 43 w 43"/>
                <a:gd name="T1" fmla="*/ 1 h 43"/>
                <a:gd name="T2" fmla="*/ 43 w 43"/>
                <a:gd name="T3" fmla="*/ 0 h 43"/>
                <a:gd name="T4" fmla="*/ 0 w 43"/>
                <a:gd name="T5" fmla="*/ 42 h 43"/>
                <a:gd name="T6" fmla="*/ 1 w 43"/>
                <a:gd name="T7" fmla="*/ 43 h 43"/>
                <a:gd name="T8" fmla="*/ 43 w 43"/>
                <a:gd name="T9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3">
                  <a:moveTo>
                    <a:pt x="43" y="1"/>
                  </a:moveTo>
                  <a:cubicBezTo>
                    <a:pt x="43" y="1"/>
                    <a:pt x="43" y="0"/>
                    <a:pt x="43" y="0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1" y="42"/>
                    <a:pt x="1" y="42"/>
                    <a:pt x="1" y="43"/>
                  </a:cubicBezTo>
                  <a:lnTo>
                    <a:pt x="43" y="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1115"/>
            <p:cNvSpPr/>
            <p:nvPr/>
          </p:nvSpPr>
          <p:spPr bwMode="auto">
            <a:xfrm>
              <a:off x="5331498" y="2596377"/>
              <a:ext cx="35336" cy="36793"/>
            </a:xfrm>
            <a:custGeom>
              <a:avLst/>
              <a:gdLst>
                <a:gd name="T0" fmla="*/ 40 w 41"/>
                <a:gd name="T1" fmla="*/ 0 h 43"/>
                <a:gd name="T2" fmla="*/ 0 w 41"/>
                <a:gd name="T3" fmla="*/ 42 h 43"/>
                <a:gd name="T4" fmla="*/ 1 w 41"/>
                <a:gd name="T5" fmla="*/ 43 h 43"/>
                <a:gd name="T6" fmla="*/ 41 w 41"/>
                <a:gd name="T7" fmla="*/ 1 h 43"/>
                <a:gd name="T8" fmla="*/ 40 w 41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3">
                  <a:moveTo>
                    <a:pt x="40" y="0"/>
                  </a:moveTo>
                  <a:cubicBezTo>
                    <a:pt x="0" y="42"/>
                    <a:pt x="0" y="42"/>
                    <a:pt x="0" y="42"/>
                  </a:cubicBezTo>
                  <a:cubicBezTo>
                    <a:pt x="0" y="42"/>
                    <a:pt x="0" y="43"/>
                    <a:pt x="1" y="43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0" y="1"/>
                    <a:pt x="40" y="0"/>
                    <a:pt x="4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1116"/>
            <p:cNvSpPr/>
            <p:nvPr/>
          </p:nvSpPr>
          <p:spPr bwMode="auto">
            <a:xfrm>
              <a:off x="5328948" y="2590912"/>
              <a:ext cx="35336" cy="37157"/>
            </a:xfrm>
            <a:custGeom>
              <a:avLst/>
              <a:gdLst>
                <a:gd name="T0" fmla="*/ 41 w 41"/>
                <a:gd name="T1" fmla="*/ 1 h 43"/>
                <a:gd name="T2" fmla="*/ 40 w 41"/>
                <a:gd name="T3" fmla="*/ 0 h 43"/>
                <a:gd name="T4" fmla="*/ 0 w 41"/>
                <a:gd name="T5" fmla="*/ 41 h 43"/>
                <a:gd name="T6" fmla="*/ 0 w 41"/>
                <a:gd name="T7" fmla="*/ 43 h 43"/>
                <a:gd name="T8" fmla="*/ 41 w 41"/>
                <a:gd name="T9" fmla="*/ 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3">
                  <a:moveTo>
                    <a:pt x="41" y="1"/>
                  </a:moveTo>
                  <a:cubicBezTo>
                    <a:pt x="40" y="1"/>
                    <a:pt x="40" y="0"/>
                    <a:pt x="40" y="0"/>
                  </a:cubicBezTo>
                  <a:cubicBezTo>
                    <a:pt x="0" y="41"/>
                    <a:pt x="0" y="41"/>
                    <a:pt x="0" y="41"/>
                  </a:cubicBezTo>
                  <a:cubicBezTo>
                    <a:pt x="0" y="42"/>
                    <a:pt x="0" y="42"/>
                    <a:pt x="0" y="43"/>
                  </a:cubicBezTo>
                  <a:lnTo>
                    <a:pt x="41" y="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1117"/>
            <p:cNvSpPr/>
            <p:nvPr/>
          </p:nvSpPr>
          <p:spPr bwMode="auto">
            <a:xfrm>
              <a:off x="5321298" y="2579984"/>
              <a:ext cx="38614" cy="38614"/>
            </a:xfrm>
            <a:custGeom>
              <a:avLst/>
              <a:gdLst>
                <a:gd name="T0" fmla="*/ 0 w 45"/>
                <a:gd name="T1" fmla="*/ 44 h 45"/>
                <a:gd name="T2" fmla="*/ 1 w 45"/>
                <a:gd name="T3" fmla="*/ 45 h 45"/>
                <a:gd name="T4" fmla="*/ 45 w 45"/>
                <a:gd name="T5" fmla="*/ 2 h 45"/>
                <a:gd name="T6" fmla="*/ 45 w 45"/>
                <a:gd name="T7" fmla="*/ 0 h 45"/>
                <a:gd name="T8" fmla="*/ 0 w 45"/>
                <a:gd name="T9" fmla="*/ 4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0" y="44"/>
                  </a:moveTo>
                  <a:cubicBezTo>
                    <a:pt x="0" y="44"/>
                    <a:pt x="1" y="44"/>
                    <a:pt x="1" y="45"/>
                  </a:cubicBezTo>
                  <a:cubicBezTo>
                    <a:pt x="45" y="2"/>
                    <a:pt x="45" y="2"/>
                    <a:pt x="45" y="2"/>
                  </a:cubicBezTo>
                  <a:cubicBezTo>
                    <a:pt x="45" y="1"/>
                    <a:pt x="45" y="1"/>
                    <a:pt x="45" y="0"/>
                  </a:cubicBezTo>
                  <a:lnTo>
                    <a:pt x="0" y="44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1138"/>
            <p:cNvSpPr/>
            <p:nvPr/>
          </p:nvSpPr>
          <p:spPr bwMode="auto">
            <a:xfrm>
              <a:off x="4705657" y="-1214039"/>
              <a:ext cx="150449" cy="202906"/>
            </a:xfrm>
            <a:custGeom>
              <a:avLst/>
              <a:gdLst>
                <a:gd name="T0" fmla="*/ 175 w 175"/>
                <a:gd name="T1" fmla="*/ 72 h 236"/>
                <a:gd name="T2" fmla="*/ 107 w 175"/>
                <a:gd name="T3" fmla="*/ 1 h 236"/>
                <a:gd name="T4" fmla="*/ 107 w 175"/>
                <a:gd name="T5" fmla="*/ 1 h 236"/>
                <a:gd name="T6" fmla="*/ 107 w 175"/>
                <a:gd name="T7" fmla="*/ 1 h 236"/>
                <a:gd name="T8" fmla="*/ 107 w 175"/>
                <a:gd name="T9" fmla="*/ 1 h 236"/>
                <a:gd name="T10" fmla="*/ 107 w 175"/>
                <a:gd name="T11" fmla="*/ 1 h 236"/>
                <a:gd name="T12" fmla="*/ 102 w 175"/>
                <a:gd name="T13" fmla="*/ 0 h 236"/>
                <a:gd name="T14" fmla="*/ 10 w 175"/>
                <a:gd name="T15" fmla="*/ 0 h 236"/>
                <a:gd name="T16" fmla="*/ 0 w 175"/>
                <a:gd name="T17" fmla="*/ 10 h 236"/>
                <a:gd name="T18" fmla="*/ 0 w 175"/>
                <a:gd name="T19" fmla="*/ 226 h 236"/>
                <a:gd name="T20" fmla="*/ 10 w 175"/>
                <a:gd name="T21" fmla="*/ 236 h 236"/>
                <a:gd name="T22" fmla="*/ 165 w 175"/>
                <a:gd name="T23" fmla="*/ 236 h 236"/>
                <a:gd name="T24" fmla="*/ 175 w 175"/>
                <a:gd name="T25" fmla="*/ 226 h 236"/>
                <a:gd name="T26" fmla="*/ 175 w 175"/>
                <a:gd name="T27" fmla="*/ 73 h 236"/>
                <a:gd name="T28" fmla="*/ 175 w 175"/>
                <a:gd name="T29" fmla="*/ 72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5" h="236">
                  <a:moveTo>
                    <a:pt x="175" y="72"/>
                  </a:moveTo>
                  <a:cubicBezTo>
                    <a:pt x="107" y="1"/>
                    <a:pt x="107" y="1"/>
                    <a:pt x="107" y="1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107" y="1"/>
                    <a:pt x="107" y="1"/>
                    <a:pt x="107" y="1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0" y="232"/>
                    <a:pt x="4" y="236"/>
                    <a:pt x="10" y="236"/>
                  </a:cubicBezTo>
                  <a:cubicBezTo>
                    <a:pt x="165" y="236"/>
                    <a:pt x="165" y="236"/>
                    <a:pt x="165" y="236"/>
                  </a:cubicBezTo>
                  <a:cubicBezTo>
                    <a:pt x="171" y="236"/>
                    <a:pt x="175" y="232"/>
                    <a:pt x="175" y="226"/>
                  </a:cubicBezTo>
                  <a:cubicBezTo>
                    <a:pt x="175" y="226"/>
                    <a:pt x="175" y="74"/>
                    <a:pt x="175" y="73"/>
                  </a:cubicBezTo>
                  <a:cubicBezTo>
                    <a:pt x="175" y="72"/>
                    <a:pt x="175" y="72"/>
                    <a:pt x="175" y="7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1139"/>
            <p:cNvSpPr/>
            <p:nvPr/>
          </p:nvSpPr>
          <p:spPr bwMode="auto">
            <a:xfrm>
              <a:off x="4801100" y="-1204568"/>
              <a:ext cx="47357" cy="48814"/>
            </a:xfrm>
            <a:custGeom>
              <a:avLst/>
              <a:gdLst>
                <a:gd name="T0" fmla="*/ 0 w 55"/>
                <a:gd name="T1" fmla="*/ 0 h 57"/>
                <a:gd name="T2" fmla="*/ 55 w 55"/>
                <a:gd name="T3" fmla="*/ 57 h 57"/>
                <a:gd name="T4" fmla="*/ 20 w 55"/>
                <a:gd name="T5" fmla="*/ 57 h 57"/>
                <a:gd name="T6" fmla="*/ 0 w 55"/>
                <a:gd name="T7" fmla="*/ 41 h 57"/>
                <a:gd name="T8" fmla="*/ 0 w 55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57">
                  <a:moveTo>
                    <a:pt x="0" y="0"/>
                  </a:moveTo>
                  <a:cubicBezTo>
                    <a:pt x="55" y="57"/>
                    <a:pt x="55" y="57"/>
                    <a:pt x="55" y="57"/>
                  </a:cubicBezTo>
                  <a:cubicBezTo>
                    <a:pt x="20" y="57"/>
                    <a:pt x="20" y="57"/>
                    <a:pt x="20" y="57"/>
                  </a:cubicBezTo>
                  <a:cubicBezTo>
                    <a:pt x="11" y="57"/>
                    <a:pt x="0" y="51"/>
                    <a:pt x="0" y="41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1140"/>
            <p:cNvSpPr/>
            <p:nvPr/>
          </p:nvSpPr>
          <p:spPr bwMode="auto">
            <a:xfrm>
              <a:off x="5210920" y="-1210761"/>
              <a:ext cx="150085" cy="201449"/>
            </a:xfrm>
            <a:custGeom>
              <a:avLst/>
              <a:gdLst>
                <a:gd name="T0" fmla="*/ 174 w 174"/>
                <a:gd name="T1" fmla="*/ 76 h 234"/>
                <a:gd name="T2" fmla="*/ 102 w 174"/>
                <a:gd name="T3" fmla="*/ 1 h 234"/>
                <a:gd name="T4" fmla="*/ 102 w 174"/>
                <a:gd name="T5" fmla="*/ 1 h 234"/>
                <a:gd name="T6" fmla="*/ 102 w 174"/>
                <a:gd name="T7" fmla="*/ 1 h 234"/>
                <a:gd name="T8" fmla="*/ 102 w 174"/>
                <a:gd name="T9" fmla="*/ 1 h 234"/>
                <a:gd name="T10" fmla="*/ 102 w 174"/>
                <a:gd name="T11" fmla="*/ 1 h 234"/>
                <a:gd name="T12" fmla="*/ 10 w 174"/>
                <a:gd name="T13" fmla="*/ 0 h 234"/>
                <a:gd name="T14" fmla="*/ 0 w 174"/>
                <a:gd name="T15" fmla="*/ 10 h 234"/>
                <a:gd name="T16" fmla="*/ 0 w 174"/>
                <a:gd name="T17" fmla="*/ 224 h 234"/>
                <a:gd name="T18" fmla="*/ 10 w 174"/>
                <a:gd name="T19" fmla="*/ 234 h 234"/>
                <a:gd name="T20" fmla="*/ 135 w 174"/>
                <a:gd name="T21" fmla="*/ 234 h 234"/>
                <a:gd name="T22" fmla="*/ 121 w 174"/>
                <a:gd name="T23" fmla="*/ 203 h 234"/>
                <a:gd name="T24" fmla="*/ 166 w 174"/>
                <a:gd name="T25" fmla="*/ 158 h 234"/>
                <a:gd name="T26" fmla="*/ 174 w 174"/>
                <a:gd name="T27" fmla="*/ 159 h 234"/>
                <a:gd name="T28" fmla="*/ 174 w 174"/>
                <a:gd name="T29" fmla="*/ 77 h 234"/>
                <a:gd name="T30" fmla="*/ 174 w 174"/>
                <a:gd name="T31" fmla="*/ 76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4" h="234">
                  <a:moveTo>
                    <a:pt x="174" y="76"/>
                  </a:move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0" y="230"/>
                    <a:pt x="5" y="234"/>
                    <a:pt x="10" y="234"/>
                  </a:cubicBezTo>
                  <a:cubicBezTo>
                    <a:pt x="135" y="234"/>
                    <a:pt x="135" y="234"/>
                    <a:pt x="135" y="234"/>
                  </a:cubicBezTo>
                  <a:cubicBezTo>
                    <a:pt x="126" y="226"/>
                    <a:pt x="121" y="215"/>
                    <a:pt x="121" y="203"/>
                  </a:cubicBezTo>
                  <a:cubicBezTo>
                    <a:pt x="121" y="178"/>
                    <a:pt x="141" y="158"/>
                    <a:pt x="166" y="158"/>
                  </a:cubicBezTo>
                  <a:cubicBezTo>
                    <a:pt x="169" y="158"/>
                    <a:pt x="172" y="158"/>
                    <a:pt x="174" y="159"/>
                  </a:cubicBezTo>
                  <a:cubicBezTo>
                    <a:pt x="174" y="120"/>
                    <a:pt x="174" y="78"/>
                    <a:pt x="174" y="77"/>
                  </a:cubicBezTo>
                  <a:lnTo>
                    <a:pt x="174" y="7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1141"/>
            <p:cNvSpPr>
              <a:spLocks noEditPoints="1"/>
            </p:cNvSpPr>
            <p:nvPr/>
          </p:nvSpPr>
          <p:spPr bwMode="auto">
            <a:xfrm>
              <a:off x="5322027" y="-1068690"/>
              <a:ext cx="63750" cy="64478"/>
            </a:xfrm>
            <a:custGeom>
              <a:avLst/>
              <a:gdLst>
                <a:gd name="T0" fmla="*/ 37 w 74"/>
                <a:gd name="T1" fmla="*/ 0 h 75"/>
                <a:gd name="T2" fmla="*/ 0 w 74"/>
                <a:gd name="T3" fmla="*/ 38 h 75"/>
                <a:gd name="T4" fmla="*/ 37 w 74"/>
                <a:gd name="T5" fmla="*/ 75 h 75"/>
                <a:gd name="T6" fmla="*/ 74 w 74"/>
                <a:gd name="T7" fmla="*/ 38 h 75"/>
                <a:gd name="T8" fmla="*/ 37 w 74"/>
                <a:gd name="T9" fmla="*/ 0 h 75"/>
                <a:gd name="T10" fmla="*/ 56 w 74"/>
                <a:gd name="T11" fmla="*/ 41 h 75"/>
                <a:gd name="T12" fmla="*/ 15 w 74"/>
                <a:gd name="T13" fmla="*/ 41 h 75"/>
                <a:gd name="T14" fmla="*/ 11 w 74"/>
                <a:gd name="T15" fmla="*/ 37 h 75"/>
                <a:gd name="T16" fmla="*/ 15 w 74"/>
                <a:gd name="T17" fmla="*/ 34 h 75"/>
                <a:gd name="T18" fmla="*/ 56 w 74"/>
                <a:gd name="T19" fmla="*/ 34 h 75"/>
                <a:gd name="T20" fmla="*/ 60 w 74"/>
                <a:gd name="T21" fmla="*/ 37 h 75"/>
                <a:gd name="T22" fmla="*/ 56 w 74"/>
                <a:gd name="T23" fmla="*/ 4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" h="75">
                  <a:moveTo>
                    <a:pt x="37" y="0"/>
                  </a:move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7" y="75"/>
                  </a:cubicBezTo>
                  <a:cubicBezTo>
                    <a:pt x="58" y="75"/>
                    <a:pt x="74" y="58"/>
                    <a:pt x="74" y="38"/>
                  </a:cubicBezTo>
                  <a:cubicBezTo>
                    <a:pt x="74" y="17"/>
                    <a:pt x="58" y="0"/>
                    <a:pt x="37" y="0"/>
                  </a:cubicBezTo>
                  <a:close/>
                  <a:moveTo>
                    <a:pt x="56" y="41"/>
                  </a:moveTo>
                  <a:cubicBezTo>
                    <a:pt x="15" y="41"/>
                    <a:pt x="15" y="41"/>
                    <a:pt x="15" y="41"/>
                  </a:cubicBezTo>
                  <a:cubicBezTo>
                    <a:pt x="13" y="41"/>
                    <a:pt x="11" y="39"/>
                    <a:pt x="11" y="37"/>
                  </a:cubicBezTo>
                  <a:cubicBezTo>
                    <a:pt x="11" y="35"/>
                    <a:pt x="13" y="34"/>
                    <a:pt x="15" y="34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58" y="34"/>
                    <a:pt x="60" y="35"/>
                    <a:pt x="60" y="37"/>
                  </a:cubicBezTo>
                  <a:cubicBezTo>
                    <a:pt x="60" y="39"/>
                    <a:pt x="58" y="41"/>
                    <a:pt x="56" y="4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1142"/>
            <p:cNvSpPr/>
            <p:nvPr/>
          </p:nvSpPr>
          <p:spPr bwMode="auto">
            <a:xfrm>
              <a:off x="5302355" y="-1202018"/>
              <a:ext cx="50636" cy="53186"/>
            </a:xfrm>
            <a:custGeom>
              <a:avLst/>
              <a:gdLst>
                <a:gd name="T0" fmla="*/ 0 w 59"/>
                <a:gd name="T1" fmla="*/ 0 h 62"/>
                <a:gd name="T2" fmla="*/ 59 w 59"/>
                <a:gd name="T3" fmla="*/ 62 h 62"/>
                <a:gd name="T4" fmla="*/ 21 w 59"/>
                <a:gd name="T5" fmla="*/ 62 h 62"/>
                <a:gd name="T6" fmla="*/ 0 w 59"/>
                <a:gd name="T7" fmla="*/ 45 h 62"/>
                <a:gd name="T8" fmla="*/ 0 w 59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2">
                  <a:moveTo>
                    <a:pt x="0" y="0"/>
                  </a:moveTo>
                  <a:cubicBezTo>
                    <a:pt x="59" y="62"/>
                    <a:pt x="59" y="62"/>
                    <a:pt x="59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11" y="62"/>
                    <a:pt x="0" y="55"/>
                    <a:pt x="0" y="4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1143"/>
            <p:cNvSpPr/>
            <p:nvPr/>
          </p:nvSpPr>
          <p:spPr bwMode="auto">
            <a:xfrm>
              <a:off x="5463369" y="-1210761"/>
              <a:ext cx="149721" cy="201449"/>
            </a:xfrm>
            <a:custGeom>
              <a:avLst/>
              <a:gdLst>
                <a:gd name="T0" fmla="*/ 174 w 174"/>
                <a:gd name="T1" fmla="*/ 76 h 234"/>
                <a:gd name="T2" fmla="*/ 102 w 174"/>
                <a:gd name="T3" fmla="*/ 1 h 234"/>
                <a:gd name="T4" fmla="*/ 102 w 174"/>
                <a:gd name="T5" fmla="*/ 1 h 234"/>
                <a:gd name="T6" fmla="*/ 102 w 174"/>
                <a:gd name="T7" fmla="*/ 1 h 234"/>
                <a:gd name="T8" fmla="*/ 102 w 174"/>
                <a:gd name="T9" fmla="*/ 1 h 234"/>
                <a:gd name="T10" fmla="*/ 102 w 174"/>
                <a:gd name="T11" fmla="*/ 1 h 234"/>
                <a:gd name="T12" fmla="*/ 10 w 174"/>
                <a:gd name="T13" fmla="*/ 0 h 234"/>
                <a:gd name="T14" fmla="*/ 0 w 174"/>
                <a:gd name="T15" fmla="*/ 10 h 234"/>
                <a:gd name="T16" fmla="*/ 0 w 174"/>
                <a:gd name="T17" fmla="*/ 224 h 234"/>
                <a:gd name="T18" fmla="*/ 10 w 174"/>
                <a:gd name="T19" fmla="*/ 234 h 234"/>
                <a:gd name="T20" fmla="*/ 135 w 174"/>
                <a:gd name="T21" fmla="*/ 234 h 234"/>
                <a:gd name="T22" fmla="*/ 121 w 174"/>
                <a:gd name="T23" fmla="*/ 203 h 234"/>
                <a:gd name="T24" fmla="*/ 166 w 174"/>
                <a:gd name="T25" fmla="*/ 158 h 234"/>
                <a:gd name="T26" fmla="*/ 174 w 174"/>
                <a:gd name="T27" fmla="*/ 159 h 234"/>
                <a:gd name="T28" fmla="*/ 174 w 174"/>
                <a:gd name="T29" fmla="*/ 77 h 234"/>
                <a:gd name="T30" fmla="*/ 174 w 174"/>
                <a:gd name="T31" fmla="*/ 76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4" h="234">
                  <a:moveTo>
                    <a:pt x="174" y="76"/>
                  </a:move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0" y="230"/>
                    <a:pt x="5" y="234"/>
                    <a:pt x="10" y="234"/>
                  </a:cubicBezTo>
                  <a:cubicBezTo>
                    <a:pt x="135" y="234"/>
                    <a:pt x="135" y="234"/>
                    <a:pt x="135" y="234"/>
                  </a:cubicBezTo>
                  <a:cubicBezTo>
                    <a:pt x="126" y="226"/>
                    <a:pt x="121" y="215"/>
                    <a:pt x="121" y="203"/>
                  </a:cubicBezTo>
                  <a:cubicBezTo>
                    <a:pt x="121" y="178"/>
                    <a:pt x="141" y="158"/>
                    <a:pt x="166" y="158"/>
                  </a:cubicBezTo>
                  <a:cubicBezTo>
                    <a:pt x="169" y="158"/>
                    <a:pt x="172" y="158"/>
                    <a:pt x="174" y="159"/>
                  </a:cubicBezTo>
                  <a:cubicBezTo>
                    <a:pt x="174" y="120"/>
                    <a:pt x="174" y="78"/>
                    <a:pt x="174" y="77"/>
                  </a:cubicBezTo>
                  <a:lnTo>
                    <a:pt x="174" y="7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1144"/>
            <p:cNvSpPr>
              <a:spLocks noEditPoints="1"/>
            </p:cNvSpPr>
            <p:nvPr/>
          </p:nvSpPr>
          <p:spPr bwMode="auto">
            <a:xfrm>
              <a:off x="5574476" y="-1068690"/>
              <a:ext cx="63750" cy="64478"/>
            </a:xfrm>
            <a:custGeom>
              <a:avLst/>
              <a:gdLst>
                <a:gd name="T0" fmla="*/ 37 w 74"/>
                <a:gd name="T1" fmla="*/ 0 h 75"/>
                <a:gd name="T2" fmla="*/ 0 w 74"/>
                <a:gd name="T3" fmla="*/ 38 h 75"/>
                <a:gd name="T4" fmla="*/ 37 w 74"/>
                <a:gd name="T5" fmla="*/ 75 h 75"/>
                <a:gd name="T6" fmla="*/ 74 w 74"/>
                <a:gd name="T7" fmla="*/ 38 h 75"/>
                <a:gd name="T8" fmla="*/ 37 w 74"/>
                <a:gd name="T9" fmla="*/ 0 h 75"/>
                <a:gd name="T10" fmla="*/ 54 w 74"/>
                <a:gd name="T11" fmla="*/ 43 h 75"/>
                <a:gd name="T12" fmla="*/ 39 w 74"/>
                <a:gd name="T13" fmla="*/ 57 h 75"/>
                <a:gd name="T14" fmla="*/ 35 w 74"/>
                <a:gd name="T15" fmla="*/ 57 h 75"/>
                <a:gd name="T16" fmla="*/ 21 w 74"/>
                <a:gd name="T17" fmla="*/ 43 h 75"/>
                <a:gd name="T18" fmla="*/ 21 w 74"/>
                <a:gd name="T19" fmla="*/ 38 h 75"/>
                <a:gd name="T20" fmla="*/ 23 w 74"/>
                <a:gd name="T21" fmla="*/ 37 h 75"/>
                <a:gd name="T22" fmla="*/ 25 w 74"/>
                <a:gd name="T23" fmla="*/ 38 h 75"/>
                <a:gd name="T24" fmla="*/ 34 w 74"/>
                <a:gd name="T25" fmla="*/ 48 h 75"/>
                <a:gd name="T26" fmla="*/ 34 w 74"/>
                <a:gd name="T27" fmla="*/ 20 h 75"/>
                <a:gd name="T28" fmla="*/ 37 w 74"/>
                <a:gd name="T29" fmla="*/ 17 h 75"/>
                <a:gd name="T30" fmla="*/ 40 w 74"/>
                <a:gd name="T31" fmla="*/ 20 h 75"/>
                <a:gd name="T32" fmla="*/ 40 w 74"/>
                <a:gd name="T33" fmla="*/ 48 h 75"/>
                <a:gd name="T34" fmla="*/ 49 w 74"/>
                <a:gd name="T35" fmla="*/ 38 h 75"/>
                <a:gd name="T36" fmla="*/ 54 w 74"/>
                <a:gd name="T37" fmla="*/ 38 h 75"/>
                <a:gd name="T38" fmla="*/ 54 w 74"/>
                <a:gd name="T39" fmla="*/ 43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4" h="75">
                  <a:moveTo>
                    <a:pt x="37" y="0"/>
                  </a:move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7" y="75"/>
                  </a:cubicBezTo>
                  <a:cubicBezTo>
                    <a:pt x="58" y="75"/>
                    <a:pt x="74" y="58"/>
                    <a:pt x="74" y="38"/>
                  </a:cubicBezTo>
                  <a:cubicBezTo>
                    <a:pt x="74" y="17"/>
                    <a:pt x="58" y="0"/>
                    <a:pt x="37" y="0"/>
                  </a:cubicBezTo>
                  <a:close/>
                  <a:moveTo>
                    <a:pt x="54" y="43"/>
                  </a:moveTo>
                  <a:cubicBezTo>
                    <a:pt x="39" y="57"/>
                    <a:pt x="39" y="57"/>
                    <a:pt x="39" y="57"/>
                  </a:cubicBezTo>
                  <a:cubicBezTo>
                    <a:pt x="38" y="59"/>
                    <a:pt x="36" y="59"/>
                    <a:pt x="35" y="57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19" y="41"/>
                    <a:pt x="19" y="39"/>
                    <a:pt x="21" y="38"/>
                  </a:cubicBezTo>
                  <a:cubicBezTo>
                    <a:pt x="21" y="38"/>
                    <a:pt x="22" y="37"/>
                    <a:pt x="23" y="37"/>
                  </a:cubicBezTo>
                  <a:cubicBezTo>
                    <a:pt x="23" y="37"/>
                    <a:pt x="24" y="38"/>
                    <a:pt x="25" y="38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8"/>
                    <a:pt x="35" y="17"/>
                    <a:pt x="37" y="17"/>
                  </a:cubicBezTo>
                  <a:cubicBezTo>
                    <a:pt x="39" y="17"/>
                    <a:pt x="40" y="18"/>
                    <a:pt x="40" y="20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50" y="37"/>
                    <a:pt x="52" y="37"/>
                    <a:pt x="54" y="38"/>
                  </a:cubicBezTo>
                  <a:cubicBezTo>
                    <a:pt x="55" y="39"/>
                    <a:pt x="55" y="41"/>
                    <a:pt x="54" y="4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1145"/>
            <p:cNvSpPr/>
            <p:nvPr/>
          </p:nvSpPr>
          <p:spPr bwMode="auto">
            <a:xfrm>
              <a:off x="5554804" y="-1202018"/>
              <a:ext cx="50636" cy="53186"/>
            </a:xfrm>
            <a:custGeom>
              <a:avLst/>
              <a:gdLst>
                <a:gd name="T0" fmla="*/ 0 w 59"/>
                <a:gd name="T1" fmla="*/ 0 h 62"/>
                <a:gd name="T2" fmla="*/ 59 w 59"/>
                <a:gd name="T3" fmla="*/ 62 h 62"/>
                <a:gd name="T4" fmla="*/ 21 w 59"/>
                <a:gd name="T5" fmla="*/ 62 h 62"/>
                <a:gd name="T6" fmla="*/ 0 w 59"/>
                <a:gd name="T7" fmla="*/ 45 h 62"/>
                <a:gd name="T8" fmla="*/ 0 w 59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2">
                  <a:moveTo>
                    <a:pt x="0" y="0"/>
                  </a:moveTo>
                  <a:cubicBezTo>
                    <a:pt x="59" y="62"/>
                    <a:pt x="59" y="62"/>
                    <a:pt x="59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11" y="62"/>
                    <a:pt x="0" y="55"/>
                    <a:pt x="0" y="4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1146"/>
            <p:cNvSpPr/>
            <p:nvPr/>
          </p:nvSpPr>
          <p:spPr bwMode="auto">
            <a:xfrm>
              <a:off x="5715818" y="-1210761"/>
              <a:ext cx="149721" cy="201449"/>
            </a:xfrm>
            <a:custGeom>
              <a:avLst/>
              <a:gdLst>
                <a:gd name="T0" fmla="*/ 174 w 174"/>
                <a:gd name="T1" fmla="*/ 76 h 234"/>
                <a:gd name="T2" fmla="*/ 102 w 174"/>
                <a:gd name="T3" fmla="*/ 1 h 234"/>
                <a:gd name="T4" fmla="*/ 102 w 174"/>
                <a:gd name="T5" fmla="*/ 1 h 234"/>
                <a:gd name="T6" fmla="*/ 102 w 174"/>
                <a:gd name="T7" fmla="*/ 1 h 234"/>
                <a:gd name="T8" fmla="*/ 102 w 174"/>
                <a:gd name="T9" fmla="*/ 1 h 234"/>
                <a:gd name="T10" fmla="*/ 102 w 174"/>
                <a:gd name="T11" fmla="*/ 1 h 234"/>
                <a:gd name="T12" fmla="*/ 10 w 174"/>
                <a:gd name="T13" fmla="*/ 0 h 234"/>
                <a:gd name="T14" fmla="*/ 0 w 174"/>
                <a:gd name="T15" fmla="*/ 10 h 234"/>
                <a:gd name="T16" fmla="*/ 0 w 174"/>
                <a:gd name="T17" fmla="*/ 224 h 234"/>
                <a:gd name="T18" fmla="*/ 10 w 174"/>
                <a:gd name="T19" fmla="*/ 234 h 234"/>
                <a:gd name="T20" fmla="*/ 134 w 174"/>
                <a:gd name="T21" fmla="*/ 234 h 234"/>
                <a:gd name="T22" fmla="*/ 121 w 174"/>
                <a:gd name="T23" fmla="*/ 203 h 234"/>
                <a:gd name="T24" fmla="*/ 166 w 174"/>
                <a:gd name="T25" fmla="*/ 158 h 234"/>
                <a:gd name="T26" fmla="*/ 174 w 174"/>
                <a:gd name="T27" fmla="*/ 159 h 234"/>
                <a:gd name="T28" fmla="*/ 174 w 174"/>
                <a:gd name="T29" fmla="*/ 77 h 234"/>
                <a:gd name="T30" fmla="*/ 174 w 174"/>
                <a:gd name="T31" fmla="*/ 76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4" h="234">
                  <a:moveTo>
                    <a:pt x="174" y="76"/>
                  </a:move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0" y="230"/>
                    <a:pt x="5" y="234"/>
                    <a:pt x="10" y="234"/>
                  </a:cubicBezTo>
                  <a:cubicBezTo>
                    <a:pt x="134" y="234"/>
                    <a:pt x="134" y="234"/>
                    <a:pt x="134" y="234"/>
                  </a:cubicBezTo>
                  <a:cubicBezTo>
                    <a:pt x="126" y="226"/>
                    <a:pt x="121" y="215"/>
                    <a:pt x="121" y="203"/>
                  </a:cubicBezTo>
                  <a:cubicBezTo>
                    <a:pt x="121" y="178"/>
                    <a:pt x="141" y="158"/>
                    <a:pt x="166" y="158"/>
                  </a:cubicBezTo>
                  <a:cubicBezTo>
                    <a:pt x="169" y="158"/>
                    <a:pt x="172" y="158"/>
                    <a:pt x="174" y="159"/>
                  </a:cubicBezTo>
                  <a:cubicBezTo>
                    <a:pt x="174" y="120"/>
                    <a:pt x="174" y="78"/>
                    <a:pt x="174" y="77"/>
                  </a:cubicBezTo>
                  <a:lnTo>
                    <a:pt x="174" y="7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1147"/>
            <p:cNvSpPr>
              <a:spLocks noEditPoints="1"/>
            </p:cNvSpPr>
            <p:nvPr/>
          </p:nvSpPr>
          <p:spPr bwMode="auto">
            <a:xfrm>
              <a:off x="5826925" y="-1068690"/>
              <a:ext cx="63750" cy="64478"/>
            </a:xfrm>
            <a:custGeom>
              <a:avLst/>
              <a:gdLst>
                <a:gd name="T0" fmla="*/ 37 w 74"/>
                <a:gd name="T1" fmla="*/ 0 h 75"/>
                <a:gd name="T2" fmla="*/ 0 w 74"/>
                <a:gd name="T3" fmla="*/ 38 h 75"/>
                <a:gd name="T4" fmla="*/ 37 w 74"/>
                <a:gd name="T5" fmla="*/ 75 h 75"/>
                <a:gd name="T6" fmla="*/ 74 w 74"/>
                <a:gd name="T7" fmla="*/ 38 h 75"/>
                <a:gd name="T8" fmla="*/ 37 w 74"/>
                <a:gd name="T9" fmla="*/ 0 h 75"/>
                <a:gd name="T10" fmla="*/ 31 w 74"/>
                <a:gd name="T11" fmla="*/ 62 h 75"/>
                <a:gd name="T12" fmla="*/ 23 w 74"/>
                <a:gd name="T13" fmla="*/ 64 h 75"/>
                <a:gd name="T14" fmla="*/ 22 w 74"/>
                <a:gd name="T15" fmla="*/ 63 h 75"/>
                <a:gd name="T16" fmla="*/ 24 w 74"/>
                <a:gd name="T17" fmla="*/ 58 h 75"/>
                <a:gd name="T18" fmla="*/ 12 w 74"/>
                <a:gd name="T19" fmla="*/ 37 h 75"/>
                <a:gd name="T20" fmla="*/ 27 w 74"/>
                <a:gd name="T21" fmla="*/ 14 h 75"/>
                <a:gd name="T22" fmla="*/ 28 w 74"/>
                <a:gd name="T23" fmla="*/ 13 h 75"/>
                <a:gd name="T24" fmla="*/ 30 w 74"/>
                <a:gd name="T25" fmla="*/ 15 h 75"/>
                <a:gd name="T26" fmla="*/ 29 w 74"/>
                <a:gd name="T27" fmla="*/ 18 h 75"/>
                <a:gd name="T28" fmla="*/ 17 w 74"/>
                <a:gd name="T29" fmla="*/ 37 h 75"/>
                <a:gd name="T30" fmla="*/ 26 w 74"/>
                <a:gd name="T31" fmla="*/ 55 h 75"/>
                <a:gd name="T32" fmla="*/ 28 w 74"/>
                <a:gd name="T33" fmla="*/ 50 h 75"/>
                <a:gd name="T34" fmla="*/ 30 w 74"/>
                <a:gd name="T35" fmla="*/ 51 h 75"/>
                <a:gd name="T36" fmla="*/ 33 w 74"/>
                <a:gd name="T37" fmla="*/ 59 h 75"/>
                <a:gd name="T38" fmla="*/ 31 w 74"/>
                <a:gd name="T39" fmla="*/ 62 h 75"/>
                <a:gd name="T40" fmla="*/ 47 w 74"/>
                <a:gd name="T41" fmla="*/ 62 h 75"/>
                <a:gd name="T42" fmla="*/ 46 w 74"/>
                <a:gd name="T43" fmla="*/ 62 h 75"/>
                <a:gd name="T44" fmla="*/ 44 w 74"/>
                <a:gd name="T45" fmla="*/ 60 h 75"/>
                <a:gd name="T46" fmla="*/ 45 w 74"/>
                <a:gd name="T47" fmla="*/ 57 h 75"/>
                <a:gd name="T48" fmla="*/ 58 w 74"/>
                <a:gd name="T49" fmla="*/ 38 h 75"/>
                <a:gd name="T50" fmla="*/ 48 w 74"/>
                <a:gd name="T51" fmla="*/ 21 h 75"/>
                <a:gd name="T52" fmla="*/ 46 w 74"/>
                <a:gd name="T53" fmla="*/ 25 h 75"/>
                <a:gd name="T54" fmla="*/ 44 w 74"/>
                <a:gd name="T55" fmla="*/ 24 h 75"/>
                <a:gd name="T56" fmla="*/ 41 w 74"/>
                <a:gd name="T57" fmla="*/ 16 h 75"/>
                <a:gd name="T58" fmla="*/ 43 w 74"/>
                <a:gd name="T59" fmla="*/ 13 h 75"/>
                <a:gd name="T60" fmla="*/ 51 w 74"/>
                <a:gd name="T61" fmla="*/ 11 h 75"/>
                <a:gd name="T62" fmla="*/ 53 w 74"/>
                <a:gd name="T63" fmla="*/ 12 h 75"/>
                <a:gd name="T64" fmla="*/ 50 w 74"/>
                <a:gd name="T65" fmla="*/ 17 h 75"/>
                <a:gd name="T66" fmla="*/ 62 w 74"/>
                <a:gd name="T67" fmla="*/ 38 h 75"/>
                <a:gd name="T68" fmla="*/ 47 w 74"/>
                <a:gd name="T69" fmla="*/ 62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4" h="75">
                  <a:moveTo>
                    <a:pt x="37" y="0"/>
                  </a:moveTo>
                  <a:cubicBezTo>
                    <a:pt x="17" y="0"/>
                    <a:pt x="0" y="17"/>
                    <a:pt x="0" y="38"/>
                  </a:cubicBezTo>
                  <a:cubicBezTo>
                    <a:pt x="0" y="58"/>
                    <a:pt x="17" y="75"/>
                    <a:pt x="37" y="75"/>
                  </a:cubicBezTo>
                  <a:cubicBezTo>
                    <a:pt x="58" y="75"/>
                    <a:pt x="74" y="58"/>
                    <a:pt x="74" y="38"/>
                  </a:cubicBezTo>
                  <a:cubicBezTo>
                    <a:pt x="74" y="17"/>
                    <a:pt x="58" y="0"/>
                    <a:pt x="37" y="0"/>
                  </a:cubicBezTo>
                  <a:close/>
                  <a:moveTo>
                    <a:pt x="31" y="62"/>
                  </a:moveTo>
                  <a:cubicBezTo>
                    <a:pt x="23" y="64"/>
                    <a:pt x="23" y="64"/>
                    <a:pt x="23" y="64"/>
                  </a:cubicBezTo>
                  <a:cubicBezTo>
                    <a:pt x="22" y="65"/>
                    <a:pt x="21" y="64"/>
                    <a:pt x="22" y="63"/>
                  </a:cubicBezTo>
                  <a:cubicBezTo>
                    <a:pt x="24" y="58"/>
                    <a:pt x="24" y="58"/>
                    <a:pt x="24" y="58"/>
                  </a:cubicBezTo>
                  <a:cubicBezTo>
                    <a:pt x="17" y="54"/>
                    <a:pt x="12" y="46"/>
                    <a:pt x="12" y="37"/>
                  </a:cubicBezTo>
                  <a:cubicBezTo>
                    <a:pt x="12" y="27"/>
                    <a:pt x="18" y="18"/>
                    <a:pt x="27" y="14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9" y="13"/>
                    <a:pt x="30" y="14"/>
                    <a:pt x="30" y="15"/>
                  </a:cubicBezTo>
                  <a:cubicBezTo>
                    <a:pt x="31" y="16"/>
                    <a:pt x="30" y="17"/>
                    <a:pt x="29" y="18"/>
                  </a:cubicBezTo>
                  <a:cubicBezTo>
                    <a:pt x="21" y="21"/>
                    <a:pt x="17" y="29"/>
                    <a:pt x="17" y="37"/>
                  </a:cubicBezTo>
                  <a:cubicBezTo>
                    <a:pt x="17" y="44"/>
                    <a:pt x="20" y="51"/>
                    <a:pt x="26" y="55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9" y="49"/>
                    <a:pt x="30" y="49"/>
                    <a:pt x="30" y="51"/>
                  </a:cubicBezTo>
                  <a:cubicBezTo>
                    <a:pt x="33" y="59"/>
                    <a:pt x="33" y="59"/>
                    <a:pt x="33" y="59"/>
                  </a:cubicBezTo>
                  <a:cubicBezTo>
                    <a:pt x="34" y="60"/>
                    <a:pt x="33" y="62"/>
                    <a:pt x="31" y="62"/>
                  </a:cubicBezTo>
                  <a:close/>
                  <a:moveTo>
                    <a:pt x="47" y="62"/>
                  </a:moveTo>
                  <a:cubicBezTo>
                    <a:pt x="46" y="62"/>
                    <a:pt x="46" y="62"/>
                    <a:pt x="46" y="62"/>
                  </a:cubicBezTo>
                  <a:cubicBezTo>
                    <a:pt x="45" y="62"/>
                    <a:pt x="44" y="61"/>
                    <a:pt x="44" y="60"/>
                  </a:cubicBezTo>
                  <a:cubicBezTo>
                    <a:pt x="44" y="59"/>
                    <a:pt x="44" y="58"/>
                    <a:pt x="45" y="57"/>
                  </a:cubicBezTo>
                  <a:cubicBezTo>
                    <a:pt x="53" y="54"/>
                    <a:pt x="58" y="46"/>
                    <a:pt x="58" y="38"/>
                  </a:cubicBezTo>
                  <a:cubicBezTo>
                    <a:pt x="58" y="31"/>
                    <a:pt x="54" y="24"/>
                    <a:pt x="48" y="21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45" y="26"/>
                    <a:pt x="44" y="26"/>
                    <a:pt x="44" y="24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5"/>
                    <a:pt x="41" y="13"/>
                    <a:pt x="43" y="13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3" y="11"/>
                    <a:pt x="53" y="11"/>
                    <a:pt x="53" y="12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58" y="21"/>
                    <a:pt x="62" y="29"/>
                    <a:pt x="62" y="38"/>
                  </a:cubicBezTo>
                  <a:cubicBezTo>
                    <a:pt x="62" y="48"/>
                    <a:pt x="56" y="57"/>
                    <a:pt x="47" y="6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1148"/>
            <p:cNvSpPr/>
            <p:nvPr/>
          </p:nvSpPr>
          <p:spPr bwMode="auto">
            <a:xfrm>
              <a:off x="5806889" y="-1202018"/>
              <a:ext cx="51000" cy="53186"/>
            </a:xfrm>
            <a:custGeom>
              <a:avLst/>
              <a:gdLst>
                <a:gd name="T0" fmla="*/ 0 w 59"/>
                <a:gd name="T1" fmla="*/ 0 h 62"/>
                <a:gd name="T2" fmla="*/ 59 w 59"/>
                <a:gd name="T3" fmla="*/ 62 h 62"/>
                <a:gd name="T4" fmla="*/ 21 w 59"/>
                <a:gd name="T5" fmla="*/ 62 h 62"/>
                <a:gd name="T6" fmla="*/ 0 w 59"/>
                <a:gd name="T7" fmla="*/ 45 h 62"/>
                <a:gd name="T8" fmla="*/ 0 w 59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2">
                  <a:moveTo>
                    <a:pt x="0" y="0"/>
                  </a:moveTo>
                  <a:cubicBezTo>
                    <a:pt x="59" y="62"/>
                    <a:pt x="59" y="62"/>
                    <a:pt x="59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11" y="62"/>
                    <a:pt x="0" y="55"/>
                    <a:pt x="0" y="4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1149"/>
            <p:cNvSpPr/>
            <p:nvPr/>
          </p:nvSpPr>
          <p:spPr bwMode="auto">
            <a:xfrm>
              <a:off x="5968996" y="-1210761"/>
              <a:ext cx="149721" cy="201449"/>
            </a:xfrm>
            <a:custGeom>
              <a:avLst/>
              <a:gdLst>
                <a:gd name="T0" fmla="*/ 174 w 174"/>
                <a:gd name="T1" fmla="*/ 76 h 234"/>
                <a:gd name="T2" fmla="*/ 102 w 174"/>
                <a:gd name="T3" fmla="*/ 1 h 234"/>
                <a:gd name="T4" fmla="*/ 102 w 174"/>
                <a:gd name="T5" fmla="*/ 1 h 234"/>
                <a:gd name="T6" fmla="*/ 102 w 174"/>
                <a:gd name="T7" fmla="*/ 1 h 234"/>
                <a:gd name="T8" fmla="*/ 102 w 174"/>
                <a:gd name="T9" fmla="*/ 1 h 234"/>
                <a:gd name="T10" fmla="*/ 102 w 174"/>
                <a:gd name="T11" fmla="*/ 1 h 234"/>
                <a:gd name="T12" fmla="*/ 10 w 174"/>
                <a:gd name="T13" fmla="*/ 0 h 234"/>
                <a:gd name="T14" fmla="*/ 0 w 174"/>
                <a:gd name="T15" fmla="*/ 10 h 234"/>
                <a:gd name="T16" fmla="*/ 0 w 174"/>
                <a:gd name="T17" fmla="*/ 224 h 234"/>
                <a:gd name="T18" fmla="*/ 10 w 174"/>
                <a:gd name="T19" fmla="*/ 234 h 234"/>
                <a:gd name="T20" fmla="*/ 126 w 174"/>
                <a:gd name="T21" fmla="*/ 234 h 234"/>
                <a:gd name="T22" fmla="*/ 126 w 174"/>
                <a:gd name="T23" fmla="*/ 232 h 234"/>
                <a:gd name="T24" fmla="*/ 126 w 174"/>
                <a:gd name="T25" fmla="*/ 199 h 234"/>
                <a:gd name="T26" fmla="*/ 135 w 174"/>
                <a:gd name="T27" fmla="*/ 185 h 234"/>
                <a:gd name="T28" fmla="*/ 165 w 174"/>
                <a:gd name="T29" fmla="*/ 159 h 234"/>
                <a:gd name="T30" fmla="*/ 174 w 174"/>
                <a:gd name="T31" fmla="*/ 161 h 234"/>
                <a:gd name="T32" fmla="*/ 174 w 174"/>
                <a:gd name="T33" fmla="*/ 77 h 234"/>
                <a:gd name="T34" fmla="*/ 174 w 174"/>
                <a:gd name="T35" fmla="*/ 76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4" h="234">
                  <a:moveTo>
                    <a:pt x="174" y="76"/>
                  </a:move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2" y="1"/>
                    <a:pt x="102" y="1"/>
                    <a:pt x="102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0" y="230"/>
                    <a:pt x="5" y="234"/>
                    <a:pt x="10" y="234"/>
                  </a:cubicBezTo>
                  <a:cubicBezTo>
                    <a:pt x="126" y="234"/>
                    <a:pt x="126" y="234"/>
                    <a:pt x="126" y="234"/>
                  </a:cubicBezTo>
                  <a:cubicBezTo>
                    <a:pt x="126" y="233"/>
                    <a:pt x="126" y="233"/>
                    <a:pt x="126" y="232"/>
                  </a:cubicBezTo>
                  <a:cubicBezTo>
                    <a:pt x="126" y="199"/>
                    <a:pt x="126" y="199"/>
                    <a:pt x="126" y="199"/>
                  </a:cubicBezTo>
                  <a:cubicBezTo>
                    <a:pt x="126" y="193"/>
                    <a:pt x="129" y="188"/>
                    <a:pt x="135" y="185"/>
                  </a:cubicBezTo>
                  <a:cubicBezTo>
                    <a:pt x="137" y="172"/>
                    <a:pt x="149" y="159"/>
                    <a:pt x="165" y="159"/>
                  </a:cubicBezTo>
                  <a:cubicBezTo>
                    <a:pt x="168" y="159"/>
                    <a:pt x="171" y="160"/>
                    <a:pt x="174" y="161"/>
                  </a:cubicBezTo>
                  <a:cubicBezTo>
                    <a:pt x="174" y="121"/>
                    <a:pt x="174" y="78"/>
                    <a:pt x="174" y="77"/>
                  </a:cubicBezTo>
                  <a:lnTo>
                    <a:pt x="174" y="7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Freeform 1150"/>
            <p:cNvSpPr>
              <a:spLocks noEditPoints="1"/>
            </p:cNvSpPr>
            <p:nvPr/>
          </p:nvSpPr>
          <p:spPr bwMode="auto">
            <a:xfrm>
              <a:off x="6081560" y="-1068690"/>
              <a:ext cx="59743" cy="66300"/>
            </a:xfrm>
            <a:custGeom>
              <a:avLst/>
              <a:gdLst>
                <a:gd name="T0" fmla="*/ 60 w 69"/>
                <a:gd name="T1" fmla="*/ 25 h 77"/>
                <a:gd name="T2" fmla="*/ 60 w 69"/>
                <a:gd name="T3" fmla="*/ 25 h 77"/>
                <a:gd name="T4" fmla="*/ 34 w 69"/>
                <a:gd name="T5" fmla="*/ 0 h 77"/>
                <a:gd name="T6" fmla="*/ 9 w 69"/>
                <a:gd name="T7" fmla="*/ 25 h 77"/>
                <a:gd name="T8" fmla="*/ 9 w 69"/>
                <a:gd name="T9" fmla="*/ 25 h 77"/>
                <a:gd name="T10" fmla="*/ 8 w 69"/>
                <a:gd name="T11" fmla="*/ 25 h 77"/>
                <a:gd name="T12" fmla="*/ 0 w 69"/>
                <a:gd name="T13" fmla="*/ 34 h 77"/>
                <a:gd name="T14" fmla="*/ 0 w 69"/>
                <a:gd name="T15" fmla="*/ 67 h 77"/>
                <a:gd name="T16" fmla="*/ 10 w 69"/>
                <a:gd name="T17" fmla="*/ 77 h 77"/>
                <a:gd name="T18" fmla="*/ 59 w 69"/>
                <a:gd name="T19" fmla="*/ 77 h 77"/>
                <a:gd name="T20" fmla="*/ 69 w 69"/>
                <a:gd name="T21" fmla="*/ 67 h 77"/>
                <a:gd name="T22" fmla="*/ 69 w 69"/>
                <a:gd name="T23" fmla="*/ 34 h 77"/>
                <a:gd name="T24" fmla="*/ 60 w 69"/>
                <a:gd name="T25" fmla="*/ 25 h 77"/>
                <a:gd name="T26" fmla="*/ 37 w 69"/>
                <a:gd name="T27" fmla="*/ 52 h 77"/>
                <a:gd name="T28" fmla="*/ 37 w 69"/>
                <a:gd name="T29" fmla="*/ 60 h 77"/>
                <a:gd name="T30" fmla="*/ 34 w 69"/>
                <a:gd name="T31" fmla="*/ 63 h 77"/>
                <a:gd name="T32" fmla="*/ 32 w 69"/>
                <a:gd name="T33" fmla="*/ 60 h 77"/>
                <a:gd name="T34" fmla="*/ 32 w 69"/>
                <a:gd name="T35" fmla="*/ 52 h 77"/>
                <a:gd name="T36" fmla="*/ 28 w 69"/>
                <a:gd name="T37" fmla="*/ 46 h 77"/>
                <a:gd name="T38" fmla="*/ 34 w 69"/>
                <a:gd name="T39" fmla="*/ 39 h 77"/>
                <a:gd name="T40" fmla="*/ 41 w 69"/>
                <a:gd name="T41" fmla="*/ 46 h 77"/>
                <a:gd name="T42" fmla="*/ 37 w 69"/>
                <a:gd name="T43" fmla="*/ 52 h 77"/>
                <a:gd name="T44" fmla="*/ 17 w 69"/>
                <a:gd name="T45" fmla="*/ 25 h 77"/>
                <a:gd name="T46" fmla="*/ 34 w 69"/>
                <a:gd name="T47" fmla="*/ 8 h 77"/>
                <a:gd name="T48" fmla="*/ 51 w 69"/>
                <a:gd name="T49" fmla="*/ 25 h 77"/>
                <a:gd name="T50" fmla="*/ 17 w 69"/>
                <a:gd name="T51" fmla="*/ 25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9" h="77">
                  <a:moveTo>
                    <a:pt x="60" y="25"/>
                  </a:moveTo>
                  <a:cubicBezTo>
                    <a:pt x="60" y="25"/>
                    <a:pt x="60" y="25"/>
                    <a:pt x="60" y="25"/>
                  </a:cubicBezTo>
                  <a:cubicBezTo>
                    <a:pt x="60" y="13"/>
                    <a:pt x="49" y="0"/>
                    <a:pt x="34" y="0"/>
                  </a:cubicBezTo>
                  <a:cubicBezTo>
                    <a:pt x="20" y="0"/>
                    <a:pt x="9" y="13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8" y="25"/>
                    <a:pt x="8" y="25"/>
                  </a:cubicBezTo>
                  <a:cubicBezTo>
                    <a:pt x="4" y="26"/>
                    <a:pt x="0" y="30"/>
                    <a:pt x="0" y="34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72"/>
                    <a:pt x="5" y="77"/>
                    <a:pt x="10" y="77"/>
                  </a:cubicBezTo>
                  <a:cubicBezTo>
                    <a:pt x="59" y="77"/>
                    <a:pt x="59" y="77"/>
                    <a:pt x="59" y="77"/>
                  </a:cubicBezTo>
                  <a:cubicBezTo>
                    <a:pt x="64" y="77"/>
                    <a:pt x="69" y="72"/>
                    <a:pt x="69" y="67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69" y="29"/>
                    <a:pt x="65" y="25"/>
                    <a:pt x="60" y="25"/>
                  </a:cubicBezTo>
                  <a:close/>
                  <a:moveTo>
                    <a:pt x="37" y="52"/>
                  </a:moveTo>
                  <a:cubicBezTo>
                    <a:pt x="37" y="60"/>
                    <a:pt x="37" y="60"/>
                    <a:pt x="37" y="60"/>
                  </a:cubicBezTo>
                  <a:cubicBezTo>
                    <a:pt x="37" y="62"/>
                    <a:pt x="36" y="63"/>
                    <a:pt x="34" y="63"/>
                  </a:cubicBezTo>
                  <a:cubicBezTo>
                    <a:pt x="33" y="63"/>
                    <a:pt x="32" y="62"/>
                    <a:pt x="32" y="60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0" y="51"/>
                    <a:pt x="28" y="48"/>
                    <a:pt x="28" y="46"/>
                  </a:cubicBezTo>
                  <a:cubicBezTo>
                    <a:pt x="28" y="42"/>
                    <a:pt x="31" y="39"/>
                    <a:pt x="34" y="39"/>
                  </a:cubicBezTo>
                  <a:cubicBezTo>
                    <a:pt x="38" y="39"/>
                    <a:pt x="41" y="42"/>
                    <a:pt x="41" y="46"/>
                  </a:cubicBezTo>
                  <a:cubicBezTo>
                    <a:pt x="41" y="48"/>
                    <a:pt x="39" y="51"/>
                    <a:pt x="37" y="52"/>
                  </a:cubicBezTo>
                  <a:close/>
                  <a:moveTo>
                    <a:pt x="17" y="25"/>
                  </a:moveTo>
                  <a:cubicBezTo>
                    <a:pt x="18" y="16"/>
                    <a:pt x="25" y="8"/>
                    <a:pt x="34" y="8"/>
                  </a:cubicBezTo>
                  <a:cubicBezTo>
                    <a:pt x="44" y="8"/>
                    <a:pt x="51" y="17"/>
                    <a:pt x="51" y="25"/>
                  </a:cubicBezTo>
                  <a:lnTo>
                    <a:pt x="17" y="2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Freeform 1151"/>
            <p:cNvSpPr/>
            <p:nvPr/>
          </p:nvSpPr>
          <p:spPr bwMode="auto">
            <a:xfrm>
              <a:off x="6060067" y="-1202018"/>
              <a:ext cx="51000" cy="53186"/>
            </a:xfrm>
            <a:custGeom>
              <a:avLst/>
              <a:gdLst>
                <a:gd name="T0" fmla="*/ 0 w 59"/>
                <a:gd name="T1" fmla="*/ 0 h 62"/>
                <a:gd name="T2" fmla="*/ 59 w 59"/>
                <a:gd name="T3" fmla="*/ 62 h 62"/>
                <a:gd name="T4" fmla="*/ 21 w 59"/>
                <a:gd name="T5" fmla="*/ 62 h 62"/>
                <a:gd name="T6" fmla="*/ 0 w 59"/>
                <a:gd name="T7" fmla="*/ 45 h 62"/>
                <a:gd name="T8" fmla="*/ 0 w 59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2">
                  <a:moveTo>
                    <a:pt x="0" y="0"/>
                  </a:moveTo>
                  <a:cubicBezTo>
                    <a:pt x="59" y="62"/>
                    <a:pt x="59" y="62"/>
                    <a:pt x="59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11" y="62"/>
                    <a:pt x="0" y="55"/>
                    <a:pt x="0" y="4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1152"/>
            <p:cNvSpPr/>
            <p:nvPr/>
          </p:nvSpPr>
          <p:spPr bwMode="auto">
            <a:xfrm>
              <a:off x="6222174" y="-1210761"/>
              <a:ext cx="149721" cy="201449"/>
            </a:xfrm>
            <a:custGeom>
              <a:avLst/>
              <a:gdLst>
                <a:gd name="T0" fmla="*/ 174 w 174"/>
                <a:gd name="T1" fmla="*/ 76 h 234"/>
                <a:gd name="T2" fmla="*/ 102 w 174"/>
                <a:gd name="T3" fmla="*/ 1 h 234"/>
                <a:gd name="T4" fmla="*/ 101 w 174"/>
                <a:gd name="T5" fmla="*/ 1 h 234"/>
                <a:gd name="T6" fmla="*/ 101 w 174"/>
                <a:gd name="T7" fmla="*/ 1 h 234"/>
                <a:gd name="T8" fmla="*/ 101 w 174"/>
                <a:gd name="T9" fmla="*/ 1 h 234"/>
                <a:gd name="T10" fmla="*/ 101 w 174"/>
                <a:gd name="T11" fmla="*/ 1 h 234"/>
                <a:gd name="T12" fmla="*/ 10 w 174"/>
                <a:gd name="T13" fmla="*/ 0 h 234"/>
                <a:gd name="T14" fmla="*/ 0 w 174"/>
                <a:gd name="T15" fmla="*/ 10 h 234"/>
                <a:gd name="T16" fmla="*/ 0 w 174"/>
                <a:gd name="T17" fmla="*/ 224 h 234"/>
                <a:gd name="T18" fmla="*/ 10 w 174"/>
                <a:gd name="T19" fmla="*/ 234 h 234"/>
                <a:gd name="T20" fmla="*/ 126 w 174"/>
                <a:gd name="T21" fmla="*/ 234 h 234"/>
                <a:gd name="T22" fmla="*/ 125 w 174"/>
                <a:gd name="T23" fmla="*/ 232 h 234"/>
                <a:gd name="T24" fmla="*/ 125 w 174"/>
                <a:gd name="T25" fmla="*/ 199 h 234"/>
                <a:gd name="T26" fmla="*/ 133 w 174"/>
                <a:gd name="T27" fmla="*/ 186 h 234"/>
                <a:gd name="T28" fmla="*/ 165 w 174"/>
                <a:gd name="T29" fmla="*/ 157 h 234"/>
                <a:gd name="T30" fmla="*/ 174 w 174"/>
                <a:gd name="T31" fmla="*/ 158 h 234"/>
                <a:gd name="T32" fmla="*/ 174 w 174"/>
                <a:gd name="T33" fmla="*/ 77 h 234"/>
                <a:gd name="T34" fmla="*/ 174 w 174"/>
                <a:gd name="T35" fmla="*/ 76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4" h="234">
                  <a:moveTo>
                    <a:pt x="174" y="76"/>
                  </a:moveTo>
                  <a:cubicBezTo>
                    <a:pt x="102" y="1"/>
                    <a:pt x="102" y="1"/>
                    <a:pt x="102" y="1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0" y="230"/>
                    <a:pt x="4" y="234"/>
                    <a:pt x="10" y="234"/>
                  </a:cubicBezTo>
                  <a:cubicBezTo>
                    <a:pt x="126" y="234"/>
                    <a:pt x="126" y="234"/>
                    <a:pt x="126" y="234"/>
                  </a:cubicBezTo>
                  <a:cubicBezTo>
                    <a:pt x="126" y="233"/>
                    <a:pt x="125" y="233"/>
                    <a:pt x="125" y="232"/>
                  </a:cubicBezTo>
                  <a:cubicBezTo>
                    <a:pt x="125" y="199"/>
                    <a:pt x="125" y="199"/>
                    <a:pt x="125" y="199"/>
                  </a:cubicBezTo>
                  <a:cubicBezTo>
                    <a:pt x="125" y="194"/>
                    <a:pt x="128" y="189"/>
                    <a:pt x="133" y="186"/>
                  </a:cubicBezTo>
                  <a:cubicBezTo>
                    <a:pt x="136" y="171"/>
                    <a:pt x="148" y="157"/>
                    <a:pt x="165" y="157"/>
                  </a:cubicBezTo>
                  <a:cubicBezTo>
                    <a:pt x="168" y="157"/>
                    <a:pt x="171" y="157"/>
                    <a:pt x="174" y="158"/>
                  </a:cubicBezTo>
                  <a:cubicBezTo>
                    <a:pt x="174" y="119"/>
                    <a:pt x="174" y="78"/>
                    <a:pt x="174" y="77"/>
                  </a:cubicBezTo>
                  <a:lnTo>
                    <a:pt x="174" y="7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1153"/>
            <p:cNvSpPr>
              <a:spLocks noEditPoints="1"/>
            </p:cNvSpPr>
            <p:nvPr/>
          </p:nvSpPr>
          <p:spPr bwMode="auto">
            <a:xfrm>
              <a:off x="6334737" y="-1070511"/>
              <a:ext cx="58650" cy="68121"/>
            </a:xfrm>
            <a:custGeom>
              <a:avLst/>
              <a:gdLst>
                <a:gd name="T0" fmla="*/ 60 w 68"/>
                <a:gd name="T1" fmla="*/ 27 h 79"/>
                <a:gd name="T2" fmla="*/ 17 w 68"/>
                <a:gd name="T3" fmla="*/ 27 h 79"/>
                <a:gd name="T4" fmla="*/ 34 w 68"/>
                <a:gd name="T5" fmla="*/ 8 h 79"/>
                <a:gd name="T6" fmla="*/ 46 w 68"/>
                <a:gd name="T7" fmla="*/ 13 h 79"/>
                <a:gd name="T8" fmla="*/ 52 w 68"/>
                <a:gd name="T9" fmla="*/ 13 h 79"/>
                <a:gd name="T10" fmla="*/ 52 w 68"/>
                <a:gd name="T11" fmla="*/ 7 h 79"/>
                <a:gd name="T12" fmla="*/ 34 w 68"/>
                <a:gd name="T13" fmla="*/ 0 h 79"/>
                <a:gd name="T14" fmla="*/ 8 w 68"/>
                <a:gd name="T15" fmla="*/ 27 h 79"/>
                <a:gd name="T16" fmla="*/ 8 w 68"/>
                <a:gd name="T17" fmla="*/ 27 h 79"/>
                <a:gd name="T18" fmla="*/ 0 w 68"/>
                <a:gd name="T19" fmla="*/ 36 h 79"/>
                <a:gd name="T20" fmla="*/ 0 w 68"/>
                <a:gd name="T21" fmla="*/ 69 h 79"/>
                <a:gd name="T22" fmla="*/ 10 w 68"/>
                <a:gd name="T23" fmla="*/ 79 h 79"/>
                <a:gd name="T24" fmla="*/ 59 w 68"/>
                <a:gd name="T25" fmla="*/ 79 h 79"/>
                <a:gd name="T26" fmla="*/ 68 w 68"/>
                <a:gd name="T27" fmla="*/ 69 h 79"/>
                <a:gd name="T28" fmla="*/ 68 w 68"/>
                <a:gd name="T29" fmla="*/ 36 h 79"/>
                <a:gd name="T30" fmla="*/ 60 w 68"/>
                <a:gd name="T31" fmla="*/ 27 h 79"/>
                <a:gd name="T32" fmla="*/ 37 w 68"/>
                <a:gd name="T33" fmla="*/ 54 h 79"/>
                <a:gd name="T34" fmla="*/ 37 w 68"/>
                <a:gd name="T35" fmla="*/ 62 h 79"/>
                <a:gd name="T36" fmla="*/ 34 w 68"/>
                <a:gd name="T37" fmla="*/ 65 h 79"/>
                <a:gd name="T38" fmla="*/ 32 w 68"/>
                <a:gd name="T39" fmla="*/ 62 h 79"/>
                <a:gd name="T40" fmla="*/ 32 w 68"/>
                <a:gd name="T41" fmla="*/ 54 h 79"/>
                <a:gd name="T42" fmla="*/ 28 w 68"/>
                <a:gd name="T43" fmla="*/ 48 h 79"/>
                <a:gd name="T44" fmla="*/ 34 w 68"/>
                <a:gd name="T45" fmla="*/ 42 h 79"/>
                <a:gd name="T46" fmla="*/ 41 w 68"/>
                <a:gd name="T47" fmla="*/ 48 h 79"/>
                <a:gd name="T48" fmla="*/ 37 w 68"/>
                <a:gd name="T49" fmla="*/ 5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8" h="79">
                  <a:moveTo>
                    <a:pt x="60" y="27"/>
                  </a:moveTo>
                  <a:cubicBezTo>
                    <a:pt x="17" y="27"/>
                    <a:pt x="17" y="27"/>
                    <a:pt x="17" y="27"/>
                  </a:cubicBezTo>
                  <a:cubicBezTo>
                    <a:pt x="17" y="18"/>
                    <a:pt x="25" y="8"/>
                    <a:pt x="34" y="8"/>
                  </a:cubicBezTo>
                  <a:cubicBezTo>
                    <a:pt x="40" y="8"/>
                    <a:pt x="44" y="11"/>
                    <a:pt x="46" y="13"/>
                  </a:cubicBezTo>
                  <a:cubicBezTo>
                    <a:pt x="48" y="15"/>
                    <a:pt x="50" y="15"/>
                    <a:pt x="52" y="13"/>
                  </a:cubicBezTo>
                  <a:cubicBezTo>
                    <a:pt x="53" y="12"/>
                    <a:pt x="53" y="9"/>
                    <a:pt x="52" y="7"/>
                  </a:cubicBezTo>
                  <a:cubicBezTo>
                    <a:pt x="47" y="3"/>
                    <a:pt x="41" y="0"/>
                    <a:pt x="34" y="0"/>
                  </a:cubicBezTo>
                  <a:cubicBezTo>
                    <a:pt x="19" y="0"/>
                    <a:pt x="8" y="14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4" y="28"/>
                    <a:pt x="0" y="32"/>
                    <a:pt x="0" y="36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74"/>
                    <a:pt x="5" y="79"/>
                    <a:pt x="10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64" y="79"/>
                    <a:pt x="68" y="74"/>
                    <a:pt x="68" y="69"/>
                  </a:cubicBezTo>
                  <a:cubicBezTo>
                    <a:pt x="68" y="36"/>
                    <a:pt x="68" y="36"/>
                    <a:pt x="68" y="36"/>
                  </a:cubicBezTo>
                  <a:cubicBezTo>
                    <a:pt x="68" y="31"/>
                    <a:pt x="65" y="27"/>
                    <a:pt x="60" y="27"/>
                  </a:cubicBezTo>
                  <a:close/>
                  <a:moveTo>
                    <a:pt x="37" y="54"/>
                  </a:moveTo>
                  <a:cubicBezTo>
                    <a:pt x="37" y="62"/>
                    <a:pt x="37" y="62"/>
                    <a:pt x="37" y="62"/>
                  </a:cubicBezTo>
                  <a:cubicBezTo>
                    <a:pt x="37" y="64"/>
                    <a:pt x="36" y="65"/>
                    <a:pt x="34" y="65"/>
                  </a:cubicBezTo>
                  <a:cubicBezTo>
                    <a:pt x="33" y="65"/>
                    <a:pt x="32" y="64"/>
                    <a:pt x="32" y="62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0" y="53"/>
                    <a:pt x="28" y="50"/>
                    <a:pt x="28" y="48"/>
                  </a:cubicBezTo>
                  <a:cubicBezTo>
                    <a:pt x="28" y="44"/>
                    <a:pt x="31" y="42"/>
                    <a:pt x="34" y="42"/>
                  </a:cubicBezTo>
                  <a:cubicBezTo>
                    <a:pt x="38" y="42"/>
                    <a:pt x="41" y="44"/>
                    <a:pt x="41" y="48"/>
                  </a:cubicBezTo>
                  <a:cubicBezTo>
                    <a:pt x="41" y="50"/>
                    <a:pt x="39" y="53"/>
                    <a:pt x="37" y="5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1154"/>
            <p:cNvSpPr/>
            <p:nvPr/>
          </p:nvSpPr>
          <p:spPr bwMode="auto">
            <a:xfrm>
              <a:off x="6312516" y="-1202018"/>
              <a:ext cx="51000" cy="53186"/>
            </a:xfrm>
            <a:custGeom>
              <a:avLst/>
              <a:gdLst>
                <a:gd name="T0" fmla="*/ 0 w 59"/>
                <a:gd name="T1" fmla="*/ 0 h 62"/>
                <a:gd name="T2" fmla="*/ 59 w 59"/>
                <a:gd name="T3" fmla="*/ 62 h 62"/>
                <a:gd name="T4" fmla="*/ 22 w 59"/>
                <a:gd name="T5" fmla="*/ 62 h 62"/>
                <a:gd name="T6" fmla="*/ 0 w 59"/>
                <a:gd name="T7" fmla="*/ 45 h 62"/>
                <a:gd name="T8" fmla="*/ 0 w 59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2">
                  <a:moveTo>
                    <a:pt x="0" y="0"/>
                  </a:moveTo>
                  <a:cubicBezTo>
                    <a:pt x="59" y="62"/>
                    <a:pt x="59" y="62"/>
                    <a:pt x="59" y="62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12" y="62"/>
                    <a:pt x="0" y="55"/>
                    <a:pt x="0" y="4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1155"/>
            <p:cNvSpPr/>
            <p:nvPr/>
          </p:nvSpPr>
          <p:spPr bwMode="auto">
            <a:xfrm>
              <a:off x="6476080" y="-1210761"/>
              <a:ext cx="150085" cy="201449"/>
            </a:xfrm>
            <a:custGeom>
              <a:avLst/>
              <a:gdLst>
                <a:gd name="T0" fmla="*/ 173 w 174"/>
                <a:gd name="T1" fmla="*/ 76 h 234"/>
                <a:gd name="T2" fmla="*/ 101 w 174"/>
                <a:gd name="T3" fmla="*/ 1 h 234"/>
                <a:gd name="T4" fmla="*/ 101 w 174"/>
                <a:gd name="T5" fmla="*/ 1 h 234"/>
                <a:gd name="T6" fmla="*/ 101 w 174"/>
                <a:gd name="T7" fmla="*/ 1 h 234"/>
                <a:gd name="T8" fmla="*/ 101 w 174"/>
                <a:gd name="T9" fmla="*/ 1 h 234"/>
                <a:gd name="T10" fmla="*/ 101 w 174"/>
                <a:gd name="T11" fmla="*/ 1 h 234"/>
                <a:gd name="T12" fmla="*/ 10 w 174"/>
                <a:gd name="T13" fmla="*/ 0 h 234"/>
                <a:gd name="T14" fmla="*/ 0 w 174"/>
                <a:gd name="T15" fmla="*/ 10 h 234"/>
                <a:gd name="T16" fmla="*/ 0 w 174"/>
                <a:gd name="T17" fmla="*/ 224 h 234"/>
                <a:gd name="T18" fmla="*/ 10 w 174"/>
                <a:gd name="T19" fmla="*/ 234 h 234"/>
                <a:gd name="T20" fmla="*/ 121 w 174"/>
                <a:gd name="T21" fmla="*/ 234 h 234"/>
                <a:gd name="T22" fmla="*/ 135 w 174"/>
                <a:gd name="T23" fmla="*/ 220 h 234"/>
                <a:gd name="T24" fmla="*/ 131 w 174"/>
                <a:gd name="T25" fmla="*/ 204 h 234"/>
                <a:gd name="T26" fmla="*/ 166 w 174"/>
                <a:gd name="T27" fmla="*/ 168 h 234"/>
                <a:gd name="T28" fmla="*/ 174 w 174"/>
                <a:gd name="T29" fmla="*/ 169 h 234"/>
                <a:gd name="T30" fmla="*/ 174 w 174"/>
                <a:gd name="T31" fmla="*/ 77 h 234"/>
                <a:gd name="T32" fmla="*/ 173 w 174"/>
                <a:gd name="T33" fmla="*/ 76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4" h="234">
                  <a:moveTo>
                    <a:pt x="173" y="76"/>
                  </a:moveTo>
                  <a:cubicBezTo>
                    <a:pt x="101" y="1"/>
                    <a:pt x="101" y="1"/>
                    <a:pt x="101" y="1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101" y="1"/>
                    <a:pt x="101" y="1"/>
                    <a:pt x="101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5"/>
                    <a:pt x="0" y="10"/>
                  </a:cubicBezTo>
                  <a:cubicBezTo>
                    <a:pt x="0" y="224"/>
                    <a:pt x="0" y="224"/>
                    <a:pt x="0" y="224"/>
                  </a:cubicBezTo>
                  <a:cubicBezTo>
                    <a:pt x="0" y="230"/>
                    <a:pt x="4" y="234"/>
                    <a:pt x="10" y="234"/>
                  </a:cubicBezTo>
                  <a:cubicBezTo>
                    <a:pt x="121" y="234"/>
                    <a:pt x="121" y="234"/>
                    <a:pt x="121" y="234"/>
                  </a:cubicBezTo>
                  <a:cubicBezTo>
                    <a:pt x="135" y="220"/>
                    <a:pt x="135" y="220"/>
                    <a:pt x="135" y="220"/>
                  </a:cubicBezTo>
                  <a:cubicBezTo>
                    <a:pt x="133" y="215"/>
                    <a:pt x="131" y="210"/>
                    <a:pt x="131" y="204"/>
                  </a:cubicBezTo>
                  <a:cubicBezTo>
                    <a:pt x="131" y="184"/>
                    <a:pt x="147" y="168"/>
                    <a:pt x="166" y="168"/>
                  </a:cubicBezTo>
                  <a:cubicBezTo>
                    <a:pt x="169" y="168"/>
                    <a:pt x="171" y="169"/>
                    <a:pt x="174" y="169"/>
                  </a:cubicBezTo>
                  <a:cubicBezTo>
                    <a:pt x="174" y="128"/>
                    <a:pt x="174" y="78"/>
                    <a:pt x="174" y="77"/>
                  </a:cubicBezTo>
                  <a:lnTo>
                    <a:pt x="173" y="7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Freeform 1156"/>
            <p:cNvSpPr>
              <a:spLocks noEditPoints="1"/>
            </p:cNvSpPr>
            <p:nvPr/>
          </p:nvSpPr>
          <p:spPr bwMode="auto">
            <a:xfrm>
              <a:off x="6578808" y="-1061040"/>
              <a:ext cx="66300" cy="67028"/>
            </a:xfrm>
            <a:custGeom>
              <a:avLst/>
              <a:gdLst>
                <a:gd name="T0" fmla="*/ 1 w 77"/>
                <a:gd name="T1" fmla="*/ 70 h 78"/>
                <a:gd name="T2" fmla="*/ 24 w 77"/>
                <a:gd name="T3" fmla="*/ 47 h 78"/>
                <a:gd name="T4" fmla="*/ 18 w 77"/>
                <a:gd name="T5" fmla="*/ 30 h 78"/>
                <a:gd name="T6" fmla="*/ 47 w 77"/>
                <a:gd name="T7" fmla="*/ 0 h 78"/>
                <a:gd name="T8" fmla="*/ 77 w 77"/>
                <a:gd name="T9" fmla="*/ 30 h 78"/>
                <a:gd name="T10" fmla="*/ 47 w 77"/>
                <a:gd name="T11" fmla="*/ 59 h 78"/>
                <a:gd name="T12" fmla="*/ 31 w 77"/>
                <a:gd name="T13" fmla="*/ 54 h 78"/>
                <a:gd name="T14" fmla="*/ 8 w 77"/>
                <a:gd name="T15" fmla="*/ 76 h 78"/>
                <a:gd name="T16" fmla="*/ 5 w 77"/>
                <a:gd name="T17" fmla="*/ 78 h 78"/>
                <a:gd name="T18" fmla="*/ 1 w 77"/>
                <a:gd name="T19" fmla="*/ 76 h 78"/>
                <a:gd name="T20" fmla="*/ 1 w 77"/>
                <a:gd name="T21" fmla="*/ 70 h 78"/>
                <a:gd name="T22" fmla="*/ 47 w 77"/>
                <a:gd name="T23" fmla="*/ 50 h 78"/>
                <a:gd name="T24" fmla="*/ 67 w 77"/>
                <a:gd name="T25" fmla="*/ 30 h 78"/>
                <a:gd name="T26" fmla="*/ 47 w 77"/>
                <a:gd name="T27" fmla="*/ 10 h 78"/>
                <a:gd name="T28" fmla="*/ 28 w 77"/>
                <a:gd name="T29" fmla="*/ 30 h 78"/>
                <a:gd name="T30" fmla="*/ 47 w 77"/>
                <a:gd name="T31" fmla="*/ 5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7" h="78">
                  <a:moveTo>
                    <a:pt x="1" y="70"/>
                  </a:moveTo>
                  <a:cubicBezTo>
                    <a:pt x="24" y="47"/>
                    <a:pt x="24" y="47"/>
                    <a:pt x="24" y="47"/>
                  </a:cubicBezTo>
                  <a:cubicBezTo>
                    <a:pt x="20" y="42"/>
                    <a:pt x="18" y="36"/>
                    <a:pt x="18" y="30"/>
                  </a:cubicBezTo>
                  <a:cubicBezTo>
                    <a:pt x="18" y="14"/>
                    <a:pt x="31" y="0"/>
                    <a:pt x="47" y="0"/>
                  </a:cubicBezTo>
                  <a:cubicBezTo>
                    <a:pt x="64" y="0"/>
                    <a:pt x="77" y="14"/>
                    <a:pt x="77" y="30"/>
                  </a:cubicBezTo>
                  <a:cubicBezTo>
                    <a:pt x="77" y="46"/>
                    <a:pt x="64" y="59"/>
                    <a:pt x="47" y="59"/>
                  </a:cubicBezTo>
                  <a:cubicBezTo>
                    <a:pt x="41" y="59"/>
                    <a:pt x="35" y="57"/>
                    <a:pt x="31" y="54"/>
                  </a:cubicBezTo>
                  <a:cubicBezTo>
                    <a:pt x="8" y="76"/>
                    <a:pt x="8" y="76"/>
                    <a:pt x="8" y="76"/>
                  </a:cubicBezTo>
                  <a:cubicBezTo>
                    <a:pt x="7" y="77"/>
                    <a:pt x="6" y="78"/>
                    <a:pt x="5" y="78"/>
                  </a:cubicBezTo>
                  <a:cubicBezTo>
                    <a:pt x="3" y="78"/>
                    <a:pt x="2" y="77"/>
                    <a:pt x="1" y="76"/>
                  </a:cubicBezTo>
                  <a:cubicBezTo>
                    <a:pt x="0" y="74"/>
                    <a:pt x="0" y="71"/>
                    <a:pt x="1" y="70"/>
                  </a:cubicBezTo>
                  <a:close/>
                  <a:moveTo>
                    <a:pt x="47" y="50"/>
                  </a:moveTo>
                  <a:cubicBezTo>
                    <a:pt x="58" y="50"/>
                    <a:pt x="67" y="41"/>
                    <a:pt x="67" y="30"/>
                  </a:cubicBezTo>
                  <a:cubicBezTo>
                    <a:pt x="67" y="19"/>
                    <a:pt x="58" y="10"/>
                    <a:pt x="47" y="10"/>
                  </a:cubicBezTo>
                  <a:cubicBezTo>
                    <a:pt x="37" y="10"/>
                    <a:pt x="28" y="19"/>
                    <a:pt x="28" y="30"/>
                  </a:cubicBezTo>
                  <a:cubicBezTo>
                    <a:pt x="28" y="41"/>
                    <a:pt x="37" y="50"/>
                    <a:pt x="47" y="5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1157"/>
            <p:cNvSpPr>
              <a:spLocks noEditPoints="1"/>
            </p:cNvSpPr>
            <p:nvPr/>
          </p:nvSpPr>
          <p:spPr bwMode="auto">
            <a:xfrm>
              <a:off x="6576987" y="-1061768"/>
              <a:ext cx="68850" cy="68850"/>
            </a:xfrm>
            <a:custGeom>
              <a:avLst/>
              <a:gdLst>
                <a:gd name="T0" fmla="*/ 7 w 80"/>
                <a:gd name="T1" fmla="*/ 80 h 80"/>
                <a:gd name="T2" fmla="*/ 2 w 80"/>
                <a:gd name="T3" fmla="*/ 78 h 80"/>
                <a:gd name="T4" fmla="*/ 0 w 80"/>
                <a:gd name="T5" fmla="*/ 74 h 80"/>
                <a:gd name="T6" fmla="*/ 2 w 80"/>
                <a:gd name="T7" fmla="*/ 70 h 80"/>
                <a:gd name="T8" fmla="*/ 24 w 80"/>
                <a:gd name="T9" fmla="*/ 48 h 80"/>
                <a:gd name="T10" fmla="*/ 19 w 80"/>
                <a:gd name="T11" fmla="*/ 31 h 80"/>
                <a:gd name="T12" fmla="*/ 49 w 80"/>
                <a:gd name="T13" fmla="*/ 0 h 80"/>
                <a:gd name="T14" fmla="*/ 80 w 80"/>
                <a:gd name="T15" fmla="*/ 31 h 80"/>
                <a:gd name="T16" fmla="*/ 49 w 80"/>
                <a:gd name="T17" fmla="*/ 62 h 80"/>
                <a:gd name="T18" fmla="*/ 33 w 80"/>
                <a:gd name="T19" fmla="*/ 57 h 80"/>
                <a:gd name="T20" fmla="*/ 11 w 80"/>
                <a:gd name="T21" fmla="*/ 78 h 80"/>
                <a:gd name="T22" fmla="*/ 7 w 80"/>
                <a:gd name="T23" fmla="*/ 80 h 80"/>
                <a:gd name="T24" fmla="*/ 49 w 80"/>
                <a:gd name="T25" fmla="*/ 3 h 80"/>
                <a:gd name="T26" fmla="*/ 22 w 80"/>
                <a:gd name="T27" fmla="*/ 31 h 80"/>
                <a:gd name="T28" fmla="*/ 27 w 80"/>
                <a:gd name="T29" fmla="*/ 47 h 80"/>
                <a:gd name="T30" fmla="*/ 28 w 80"/>
                <a:gd name="T31" fmla="*/ 48 h 80"/>
                <a:gd name="T32" fmla="*/ 4 w 80"/>
                <a:gd name="T33" fmla="*/ 72 h 80"/>
                <a:gd name="T34" fmla="*/ 3 w 80"/>
                <a:gd name="T35" fmla="*/ 74 h 80"/>
                <a:gd name="T36" fmla="*/ 4 w 80"/>
                <a:gd name="T37" fmla="*/ 76 h 80"/>
                <a:gd name="T38" fmla="*/ 9 w 80"/>
                <a:gd name="T39" fmla="*/ 76 h 80"/>
                <a:gd name="T40" fmla="*/ 32 w 80"/>
                <a:gd name="T41" fmla="*/ 53 h 80"/>
                <a:gd name="T42" fmla="*/ 34 w 80"/>
                <a:gd name="T43" fmla="*/ 53 h 80"/>
                <a:gd name="T44" fmla="*/ 49 w 80"/>
                <a:gd name="T45" fmla="*/ 59 h 80"/>
                <a:gd name="T46" fmla="*/ 77 w 80"/>
                <a:gd name="T47" fmla="*/ 31 h 80"/>
                <a:gd name="T48" fmla="*/ 49 w 80"/>
                <a:gd name="T49" fmla="*/ 3 h 80"/>
                <a:gd name="T50" fmla="*/ 49 w 80"/>
                <a:gd name="T51" fmla="*/ 52 h 80"/>
                <a:gd name="T52" fmla="*/ 28 w 80"/>
                <a:gd name="T53" fmla="*/ 31 h 80"/>
                <a:gd name="T54" fmla="*/ 49 w 80"/>
                <a:gd name="T55" fmla="*/ 9 h 80"/>
                <a:gd name="T56" fmla="*/ 71 w 80"/>
                <a:gd name="T57" fmla="*/ 31 h 80"/>
                <a:gd name="T58" fmla="*/ 49 w 80"/>
                <a:gd name="T59" fmla="*/ 52 h 80"/>
                <a:gd name="T60" fmla="*/ 49 w 80"/>
                <a:gd name="T61" fmla="*/ 12 h 80"/>
                <a:gd name="T62" fmla="*/ 31 w 80"/>
                <a:gd name="T63" fmla="*/ 31 h 80"/>
                <a:gd name="T64" fmla="*/ 49 w 80"/>
                <a:gd name="T65" fmla="*/ 49 h 80"/>
                <a:gd name="T66" fmla="*/ 68 w 80"/>
                <a:gd name="T67" fmla="*/ 31 h 80"/>
                <a:gd name="T68" fmla="*/ 49 w 80"/>
                <a:gd name="T69" fmla="*/ 1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0" h="80">
                  <a:moveTo>
                    <a:pt x="7" y="80"/>
                  </a:moveTo>
                  <a:cubicBezTo>
                    <a:pt x="5" y="80"/>
                    <a:pt x="3" y="80"/>
                    <a:pt x="2" y="78"/>
                  </a:cubicBezTo>
                  <a:cubicBezTo>
                    <a:pt x="1" y="77"/>
                    <a:pt x="0" y="76"/>
                    <a:pt x="0" y="74"/>
                  </a:cubicBezTo>
                  <a:cubicBezTo>
                    <a:pt x="0" y="72"/>
                    <a:pt x="1" y="71"/>
                    <a:pt x="2" y="70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0" y="43"/>
                    <a:pt x="19" y="37"/>
                    <a:pt x="19" y="31"/>
                  </a:cubicBezTo>
                  <a:cubicBezTo>
                    <a:pt x="19" y="14"/>
                    <a:pt x="32" y="0"/>
                    <a:pt x="49" y="0"/>
                  </a:cubicBezTo>
                  <a:cubicBezTo>
                    <a:pt x="66" y="0"/>
                    <a:pt x="80" y="14"/>
                    <a:pt x="80" y="31"/>
                  </a:cubicBezTo>
                  <a:cubicBezTo>
                    <a:pt x="80" y="48"/>
                    <a:pt x="66" y="62"/>
                    <a:pt x="49" y="62"/>
                  </a:cubicBezTo>
                  <a:cubicBezTo>
                    <a:pt x="44" y="62"/>
                    <a:pt x="38" y="60"/>
                    <a:pt x="33" y="57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0" y="80"/>
                    <a:pt x="8" y="80"/>
                    <a:pt x="7" y="80"/>
                  </a:cubicBezTo>
                  <a:close/>
                  <a:moveTo>
                    <a:pt x="49" y="3"/>
                  </a:moveTo>
                  <a:cubicBezTo>
                    <a:pt x="34" y="3"/>
                    <a:pt x="22" y="15"/>
                    <a:pt x="22" y="31"/>
                  </a:cubicBezTo>
                  <a:cubicBezTo>
                    <a:pt x="22" y="37"/>
                    <a:pt x="24" y="42"/>
                    <a:pt x="27" y="47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4" y="72"/>
                    <a:pt x="3" y="73"/>
                    <a:pt x="3" y="74"/>
                  </a:cubicBezTo>
                  <a:cubicBezTo>
                    <a:pt x="3" y="75"/>
                    <a:pt x="4" y="76"/>
                    <a:pt x="4" y="76"/>
                  </a:cubicBezTo>
                  <a:cubicBezTo>
                    <a:pt x="6" y="77"/>
                    <a:pt x="8" y="77"/>
                    <a:pt x="9" y="76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8" y="57"/>
                    <a:pt x="44" y="59"/>
                    <a:pt x="49" y="59"/>
                  </a:cubicBezTo>
                  <a:cubicBezTo>
                    <a:pt x="65" y="59"/>
                    <a:pt x="77" y="46"/>
                    <a:pt x="77" y="31"/>
                  </a:cubicBezTo>
                  <a:cubicBezTo>
                    <a:pt x="77" y="15"/>
                    <a:pt x="65" y="3"/>
                    <a:pt x="49" y="3"/>
                  </a:cubicBezTo>
                  <a:close/>
                  <a:moveTo>
                    <a:pt x="49" y="52"/>
                  </a:moveTo>
                  <a:cubicBezTo>
                    <a:pt x="38" y="52"/>
                    <a:pt x="28" y="42"/>
                    <a:pt x="28" y="31"/>
                  </a:cubicBezTo>
                  <a:cubicBezTo>
                    <a:pt x="28" y="19"/>
                    <a:pt x="38" y="9"/>
                    <a:pt x="49" y="9"/>
                  </a:cubicBezTo>
                  <a:cubicBezTo>
                    <a:pt x="61" y="9"/>
                    <a:pt x="71" y="19"/>
                    <a:pt x="71" y="31"/>
                  </a:cubicBezTo>
                  <a:cubicBezTo>
                    <a:pt x="71" y="42"/>
                    <a:pt x="61" y="52"/>
                    <a:pt x="49" y="52"/>
                  </a:cubicBezTo>
                  <a:close/>
                  <a:moveTo>
                    <a:pt x="49" y="12"/>
                  </a:moveTo>
                  <a:cubicBezTo>
                    <a:pt x="39" y="12"/>
                    <a:pt x="31" y="21"/>
                    <a:pt x="31" y="31"/>
                  </a:cubicBezTo>
                  <a:cubicBezTo>
                    <a:pt x="31" y="41"/>
                    <a:pt x="39" y="49"/>
                    <a:pt x="49" y="49"/>
                  </a:cubicBezTo>
                  <a:cubicBezTo>
                    <a:pt x="60" y="49"/>
                    <a:pt x="68" y="41"/>
                    <a:pt x="68" y="31"/>
                  </a:cubicBezTo>
                  <a:cubicBezTo>
                    <a:pt x="68" y="21"/>
                    <a:pt x="60" y="12"/>
                    <a:pt x="49" y="1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1158"/>
            <p:cNvSpPr/>
            <p:nvPr/>
          </p:nvSpPr>
          <p:spPr bwMode="auto">
            <a:xfrm>
              <a:off x="6566422" y="-1202018"/>
              <a:ext cx="51000" cy="53186"/>
            </a:xfrm>
            <a:custGeom>
              <a:avLst/>
              <a:gdLst>
                <a:gd name="T0" fmla="*/ 0 w 59"/>
                <a:gd name="T1" fmla="*/ 0 h 62"/>
                <a:gd name="T2" fmla="*/ 59 w 59"/>
                <a:gd name="T3" fmla="*/ 62 h 62"/>
                <a:gd name="T4" fmla="*/ 22 w 59"/>
                <a:gd name="T5" fmla="*/ 62 h 62"/>
                <a:gd name="T6" fmla="*/ 0 w 59"/>
                <a:gd name="T7" fmla="*/ 45 h 62"/>
                <a:gd name="T8" fmla="*/ 0 w 59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2">
                  <a:moveTo>
                    <a:pt x="0" y="0"/>
                  </a:moveTo>
                  <a:cubicBezTo>
                    <a:pt x="59" y="62"/>
                    <a:pt x="59" y="62"/>
                    <a:pt x="59" y="62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11" y="62"/>
                    <a:pt x="0" y="55"/>
                    <a:pt x="0" y="45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1159"/>
            <p:cNvSpPr/>
            <p:nvPr/>
          </p:nvSpPr>
          <p:spPr bwMode="auto">
            <a:xfrm>
              <a:off x="6774065" y="-1217682"/>
              <a:ext cx="131871" cy="158464"/>
            </a:xfrm>
            <a:custGeom>
              <a:avLst/>
              <a:gdLst>
                <a:gd name="T0" fmla="*/ 152 w 153"/>
                <a:gd name="T1" fmla="*/ 65 h 184"/>
                <a:gd name="T2" fmla="*/ 89 w 153"/>
                <a:gd name="T3" fmla="*/ 0 h 184"/>
                <a:gd name="T4" fmla="*/ 89 w 153"/>
                <a:gd name="T5" fmla="*/ 0 h 184"/>
                <a:gd name="T6" fmla="*/ 89 w 153"/>
                <a:gd name="T7" fmla="*/ 0 h 184"/>
                <a:gd name="T8" fmla="*/ 89 w 153"/>
                <a:gd name="T9" fmla="*/ 0 h 184"/>
                <a:gd name="T10" fmla="*/ 8 w 153"/>
                <a:gd name="T11" fmla="*/ 0 h 184"/>
                <a:gd name="T12" fmla="*/ 0 w 153"/>
                <a:gd name="T13" fmla="*/ 9 h 184"/>
                <a:gd name="T14" fmla="*/ 0 w 153"/>
                <a:gd name="T15" fmla="*/ 20 h 184"/>
                <a:gd name="T16" fmla="*/ 42 w 153"/>
                <a:gd name="T17" fmla="*/ 20 h 184"/>
                <a:gd name="T18" fmla="*/ 48 w 153"/>
                <a:gd name="T19" fmla="*/ 23 h 184"/>
                <a:gd name="T20" fmla="*/ 112 w 153"/>
                <a:gd name="T21" fmla="*/ 90 h 184"/>
                <a:gd name="T22" fmla="*/ 115 w 153"/>
                <a:gd name="T23" fmla="*/ 97 h 184"/>
                <a:gd name="T24" fmla="*/ 115 w 153"/>
                <a:gd name="T25" fmla="*/ 165 h 184"/>
                <a:gd name="T26" fmla="*/ 117 w 153"/>
                <a:gd name="T27" fmla="*/ 165 h 184"/>
                <a:gd name="T28" fmla="*/ 153 w 153"/>
                <a:gd name="T29" fmla="*/ 184 h 184"/>
                <a:gd name="T30" fmla="*/ 153 w 153"/>
                <a:gd name="T31" fmla="*/ 66 h 184"/>
                <a:gd name="T32" fmla="*/ 152 w 153"/>
                <a:gd name="T33" fmla="*/ 65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3" h="184">
                  <a:moveTo>
                    <a:pt x="152" y="65"/>
                  </a:move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4" y="20"/>
                    <a:pt x="46" y="21"/>
                    <a:pt x="48" y="23"/>
                  </a:cubicBezTo>
                  <a:cubicBezTo>
                    <a:pt x="112" y="90"/>
                    <a:pt x="112" y="90"/>
                    <a:pt x="112" y="90"/>
                  </a:cubicBezTo>
                  <a:cubicBezTo>
                    <a:pt x="114" y="92"/>
                    <a:pt x="115" y="94"/>
                    <a:pt x="115" y="97"/>
                  </a:cubicBezTo>
                  <a:cubicBezTo>
                    <a:pt x="115" y="165"/>
                    <a:pt x="115" y="165"/>
                    <a:pt x="115" y="165"/>
                  </a:cubicBezTo>
                  <a:cubicBezTo>
                    <a:pt x="116" y="165"/>
                    <a:pt x="116" y="165"/>
                    <a:pt x="117" y="165"/>
                  </a:cubicBezTo>
                  <a:cubicBezTo>
                    <a:pt x="132" y="165"/>
                    <a:pt x="145" y="172"/>
                    <a:pt x="153" y="184"/>
                  </a:cubicBezTo>
                  <a:cubicBezTo>
                    <a:pt x="153" y="152"/>
                    <a:pt x="153" y="68"/>
                    <a:pt x="153" y="66"/>
                  </a:cubicBezTo>
                  <a:cubicBezTo>
                    <a:pt x="153" y="66"/>
                    <a:pt x="152" y="66"/>
                    <a:pt x="152" y="6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Freeform 1160"/>
            <p:cNvSpPr>
              <a:spLocks noEditPoints="1"/>
            </p:cNvSpPr>
            <p:nvPr/>
          </p:nvSpPr>
          <p:spPr bwMode="auto">
            <a:xfrm>
              <a:off x="6842186" y="-1070511"/>
              <a:ext cx="64478" cy="63750"/>
            </a:xfrm>
            <a:custGeom>
              <a:avLst/>
              <a:gdLst>
                <a:gd name="T0" fmla="*/ 38 w 75"/>
                <a:gd name="T1" fmla="*/ 0 h 74"/>
                <a:gd name="T2" fmla="*/ 0 w 75"/>
                <a:gd name="T3" fmla="*/ 37 h 74"/>
                <a:gd name="T4" fmla="*/ 38 w 75"/>
                <a:gd name="T5" fmla="*/ 74 h 74"/>
                <a:gd name="T6" fmla="*/ 75 w 75"/>
                <a:gd name="T7" fmla="*/ 37 h 74"/>
                <a:gd name="T8" fmla="*/ 38 w 75"/>
                <a:gd name="T9" fmla="*/ 0 h 74"/>
                <a:gd name="T10" fmla="*/ 52 w 75"/>
                <a:gd name="T11" fmla="*/ 39 h 74"/>
                <a:gd name="T12" fmla="*/ 40 w 75"/>
                <a:gd name="T13" fmla="*/ 39 h 74"/>
                <a:gd name="T14" fmla="*/ 40 w 75"/>
                <a:gd name="T15" fmla="*/ 51 h 74"/>
                <a:gd name="T16" fmla="*/ 37 w 75"/>
                <a:gd name="T17" fmla="*/ 54 h 74"/>
                <a:gd name="T18" fmla="*/ 34 w 75"/>
                <a:gd name="T19" fmla="*/ 51 h 74"/>
                <a:gd name="T20" fmla="*/ 34 w 75"/>
                <a:gd name="T21" fmla="*/ 39 h 74"/>
                <a:gd name="T22" fmla="*/ 23 w 75"/>
                <a:gd name="T23" fmla="*/ 39 h 74"/>
                <a:gd name="T24" fmla="*/ 20 w 75"/>
                <a:gd name="T25" fmla="*/ 36 h 74"/>
                <a:gd name="T26" fmla="*/ 23 w 75"/>
                <a:gd name="T27" fmla="*/ 34 h 74"/>
                <a:gd name="T28" fmla="*/ 34 w 75"/>
                <a:gd name="T29" fmla="*/ 34 h 74"/>
                <a:gd name="T30" fmla="*/ 34 w 75"/>
                <a:gd name="T31" fmla="*/ 22 h 74"/>
                <a:gd name="T32" fmla="*/ 37 w 75"/>
                <a:gd name="T33" fmla="*/ 19 h 74"/>
                <a:gd name="T34" fmla="*/ 40 w 75"/>
                <a:gd name="T35" fmla="*/ 22 h 74"/>
                <a:gd name="T36" fmla="*/ 40 w 75"/>
                <a:gd name="T37" fmla="*/ 34 h 74"/>
                <a:gd name="T38" fmla="*/ 52 w 75"/>
                <a:gd name="T39" fmla="*/ 34 h 74"/>
                <a:gd name="T40" fmla="*/ 55 w 75"/>
                <a:gd name="T41" fmla="*/ 36 h 74"/>
                <a:gd name="T42" fmla="*/ 52 w 75"/>
                <a:gd name="T43" fmla="*/ 3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5" h="74">
                  <a:moveTo>
                    <a:pt x="38" y="0"/>
                  </a:moveTo>
                  <a:cubicBezTo>
                    <a:pt x="17" y="0"/>
                    <a:pt x="0" y="16"/>
                    <a:pt x="0" y="37"/>
                  </a:cubicBezTo>
                  <a:cubicBezTo>
                    <a:pt x="0" y="57"/>
                    <a:pt x="17" y="74"/>
                    <a:pt x="38" y="74"/>
                  </a:cubicBezTo>
                  <a:cubicBezTo>
                    <a:pt x="58" y="74"/>
                    <a:pt x="75" y="57"/>
                    <a:pt x="75" y="37"/>
                  </a:cubicBezTo>
                  <a:cubicBezTo>
                    <a:pt x="75" y="16"/>
                    <a:pt x="58" y="0"/>
                    <a:pt x="38" y="0"/>
                  </a:cubicBezTo>
                  <a:close/>
                  <a:moveTo>
                    <a:pt x="52" y="39"/>
                  </a:moveTo>
                  <a:cubicBezTo>
                    <a:pt x="40" y="39"/>
                    <a:pt x="40" y="39"/>
                    <a:pt x="40" y="39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0" y="52"/>
                    <a:pt x="39" y="54"/>
                    <a:pt x="37" y="54"/>
                  </a:cubicBezTo>
                  <a:cubicBezTo>
                    <a:pt x="36" y="54"/>
                    <a:pt x="34" y="52"/>
                    <a:pt x="34" y="51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1" y="39"/>
                    <a:pt x="20" y="38"/>
                    <a:pt x="20" y="36"/>
                  </a:cubicBezTo>
                  <a:cubicBezTo>
                    <a:pt x="20" y="35"/>
                    <a:pt x="21" y="34"/>
                    <a:pt x="23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0"/>
                    <a:pt x="36" y="19"/>
                    <a:pt x="37" y="19"/>
                  </a:cubicBezTo>
                  <a:cubicBezTo>
                    <a:pt x="39" y="19"/>
                    <a:pt x="40" y="20"/>
                    <a:pt x="40" y="22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52" y="34"/>
                    <a:pt x="52" y="34"/>
                    <a:pt x="52" y="34"/>
                  </a:cubicBezTo>
                  <a:cubicBezTo>
                    <a:pt x="53" y="34"/>
                    <a:pt x="55" y="35"/>
                    <a:pt x="55" y="36"/>
                  </a:cubicBezTo>
                  <a:cubicBezTo>
                    <a:pt x="55" y="38"/>
                    <a:pt x="53" y="39"/>
                    <a:pt x="52" y="3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1161"/>
            <p:cNvSpPr/>
            <p:nvPr/>
          </p:nvSpPr>
          <p:spPr bwMode="auto">
            <a:xfrm>
              <a:off x="6730350" y="-1193639"/>
              <a:ext cx="135878" cy="183599"/>
            </a:xfrm>
            <a:custGeom>
              <a:avLst/>
              <a:gdLst>
                <a:gd name="T0" fmla="*/ 158 w 158"/>
                <a:gd name="T1" fmla="*/ 138 h 213"/>
                <a:gd name="T2" fmla="*/ 158 w 158"/>
                <a:gd name="T3" fmla="*/ 69 h 213"/>
                <a:gd name="T4" fmla="*/ 157 w 158"/>
                <a:gd name="T5" fmla="*/ 68 h 213"/>
                <a:gd name="T6" fmla="*/ 93 w 158"/>
                <a:gd name="T7" fmla="*/ 0 h 213"/>
                <a:gd name="T8" fmla="*/ 93 w 158"/>
                <a:gd name="T9" fmla="*/ 1 h 213"/>
                <a:gd name="T10" fmla="*/ 93 w 158"/>
                <a:gd name="T11" fmla="*/ 0 h 213"/>
                <a:gd name="T12" fmla="*/ 93 w 158"/>
                <a:gd name="T13" fmla="*/ 0 h 213"/>
                <a:gd name="T14" fmla="*/ 9 w 158"/>
                <a:gd name="T15" fmla="*/ 0 h 213"/>
                <a:gd name="T16" fmla="*/ 0 w 158"/>
                <a:gd name="T17" fmla="*/ 9 h 213"/>
                <a:gd name="T18" fmla="*/ 0 w 158"/>
                <a:gd name="T19" fmla="*/ 204 h 213"/>
                <a:gd name="T20" fmla="*/ 9 w 158"/>
                <a:gd name="T21" fmla="*/ 213 h 213"/>
                <a:gd name="T22" fmla="*/ 140 w 158"/>
                <a:gd name="T23" fmla="*/ 213 h 213"/>
                <a:gd name="T24" fmla="*/ 124 w 158"/>
                <a:gd name="T25" fmla="*/ 180 h 213"/>
                <a:gd name="T26" fmla="*/ 158 w 158"/>
                <a:gd name="T27" fmla="*/ 138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8" h="213">
                  <a:moveTo>
                    <a:pt x="158" y="138"/>
                  </a:moveTo>
                  <a:cubicBezTo>
                    <a:pt x="158" y="104"/>
                    <a:pt x="158" y="70"/>
                    <a:pt x="158" y="69"/>
                  </a:cubicBezTo>
                  <a:cubicBezTo>
                    <a:pt x="158" y="69"/>
                    <a:pt x="158" y="68"/>
                    <a:pt x="157" y="68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3" y="1"/>
                    <a:pt x="93" y="1"/>
                    <a:pt x="93" y="1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204"/>
                    <a:pt x="0" y="204"/>
                    <a:pt x="0" y="204"/>
                  </a:cubicBezTo>
                  <a:cubicBezTo>
                    <a:pt x="0" y="209"/>
                    <a:pt x="4" y="213"/>
                    <a:pt x="9" y="213"/>
                  </a:cubicBezTo>
                  <a:cubicBezTo>
                    <a:pt x="140" y="213"/>
                    <a:pt x="140" y="213"/>
                    <a:pt x="140" y="213"/>
                  </a:cubicBezTo>
                  <a:cubicBezTo>
                    <a:pt x="130" y="205"/>
                    <a:pt x="124" y="193"/>
                    <a:pt x="124" y="180"/>
                  </a:cubicBezTo>
                  <a:cubicBezTo>
                    <a:pt x="124" y="159"/>
                    <a:pt x="139" y="142"/>
                    <a:pt x="158" y="13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1162"/>
            <p:cNvSpPr/>
            <p:nvPr/>
          </p:nvSpPr>
          <p:spPr bwMode="auto">
            <a:xfrm>
              <a:off x="6813772" y="-1184896"/>
              <a:ext cx="44807" cy="47357"/>
            </a:xfrm>
            <a:custGeom>
              <a:avLst/>
              <a:gdLst>
                <a:gd name="T0" fmla="*/ 0 w 52"/>
                <a:gd name="T1" fmla="*/ 0 h 55"/>
                <a:gd name="T2" fmla="*/ 52 w 52"/>
                <a:gd name="T3" fmla="*/ 55 h 55"/>
                <a:gd name="T4" fmla="*/ 19 w 52"/>
                <a:gd name="T5" fmla="*/ 55 h 55"/>
                <a:gd name="T6" fmla="*/ 0 w 52"/>
                <a:gd name="T7" fmla="*/ 40 h 55"/>
                <a:gd name="T8" fmla="*/ 0 w 52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5">
                  <a:moveTo>
                    <a:pt x="0" y="0"/>
                  </a:moveTo>
                  <a:cubicBezTo>
                    <a:pt x="52" y="55"/>
                    <a:pt x="52" y="55"/>
                    <a:pt x="52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0" y="55"/>
                    <a:pt x="0" y="49"/>
                    <a:pt x="0" y="4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Freeform 1163"/>
            <p:cNvSpPr/>
            <p:nvPr/>
          </p:nvSpPr>
          <p:spPr bwMode="auto">
            <a:xfrm>
              <a:off x="6854207" y="-1208939"/>
              <a:ext cx="42986" cy="44807"/>
            </a:xfrm>
            <a:custGeom>
              <a:avLst/>
              <a:gdLst>
                <a:gd name="T0" fmla="*/ 0 w 50"/>
                <a:gd name="T1" fmla="*/ 0 h 52"/>
                <a:gd name="T2" fmla="*/ 50 w 50"/>
                <a:gd name="T3" fmla="*/ 52 h 52"/>
                <a:gd name="T4" fmla="*/ 19 w 50"/>
                <a:gd name="T5" fmla="*/ 52 h 52"/>
                <a:gd name="T6" fmla="*/ 0 w 50"/>
                <a:gd name="T7" fmla="*/ 38 h 52"/>
                <a:gd name="T8" fmla="*/ 0 w 50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52">
                  <a:moveTo>
                    <a:pt x="0" y="0"/>
                  </a:moveTo>
                  <a:cubicBezTo>
                    <a:pt x="50" y="52"/>
                    <a:pt x="50" y="52"/>
                    <a:pt x="50" y="52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0" y="52"/>
                    <a:pt x="0" y="46"/>
                    <a:pt x="0" y="3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1164"/>
            <p:cNvSpPr/>
            <p:nvPr/>
          </p:nvSpPr>
          <p:spPr bwMode="auto">
            <a:xfrm>
              <a:off x="7054199" y="-1217682"/>
              <a:ext cx="131507" cy="158464"/>
            </a:xfrm>
            <a:custGeom>
              <a:avLst/>
              <a:gdLst>
                <a:gd name="T0" fmla="*/ 152 w 153"/>
                <a:gd name="T1" fmla="*/ 65 h 184"/>
                <a:gd name="T2" fmla="*/ 89 w 153"/>
                <a:gd name="T3" fmla="*/ 0 h 184"/>
                <a:gd name="T4" fmla="*/ 89 w 153"/>
                <a:gd name="T5" fmla="*/ 0 h 184"/>
                <a:gd name="T6" fmla="*/ 89 w 153"/>
                <a:gd name="T7" fmla="*/ 0 h 184"/>
                <a:gd name="T8" fmla="*/ 89 w 153"/>
                <a:gd name="T9" fmla="*/ 0 h 184"/>
                <a:gd name="T10" fmla="*/ 9 w 153"/>
                <a:gd name="T11" fmla="*/ 0 h 184"/>
                <a:gd name="T12" fmla="*/ 0 w 153"/>
                <a:gd name="T13" fmla="*/ 9 h 184"/>
                <a:gd name="T14" fmla="*/ 0 w 153"/>
                <a:gd name="T15" fmla="*/ 20 h 184"/>
                <a:gd name="T16" fmla="*/ 42 w 153"/>
                <a:gd name="T17" fmla="*/ 20 h 184"/>
                <a:gd name="T18" fmla="*/ 48 w 153"/>
                <a:gd name="T19" fmla="*/ 23 h 184"/>
                <a:gd name="T20" fmla="*/ 112 w 153"/>
                <a:gd name="T21" fmla="*/ 90 h 184"/>
                <a:gd name="T22" fmla="*/ 116 w 153"/>
                <a:gd name="T23" fmla="*/ 97 h 184"/>
                <a:gd name="T24" fmla="*/ 116 w 153"/>
                <a:gd name="T25" fmla="*/ 165 h 184"/>
                <a:gd name="T26" fmla="*/ 117 w 153"/>
                <a:gd name="T27" fmla="*/ 165 h 184"/>
                <a:gd name="T28" fmla="*/ 153 w 153"/>
                <a:gd name="T29" fmla="*/ 184 h 184"/>
                <a:gd name="T30" fmla="*/ 153 w 153"/>
                <a:gd name="T31" fmla="*/ 66 h 184"/>
                <a:gd name="T32" fmla="*/ 152 w 153"/>
                <a:gd name="T33" fmla="*/ 65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3" h="184">
                  <a:moveTo>
                    <a:pt x="152" y="65"/>
                  </a:move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4" y="20"/>
                    <a:pt x="47" y="21"/>
                    <a:pt x="48" y="23"/>
                  </a:cubicBezTo>
                  <a:cubicBezTo>
                    <a:pt x="112" y="90"/>
                    <a:pt x="112" y="90"/>
                    <a:pt x="112" y="90"/>
                  </a:cubicBezTo>
                  <a:cubicBezTo>
                    <a:pt x="114" y="92"/>
                    <a:pt x="116" y="94"/>
                    <a:pt x="116" y="97"/>
                  </a:cubicBezTo>
                  <a:cubicBezTo>
                    <a:pt x="116" y="165"/>
                    <a:pt x="116" y="165"/>
                    <a:pt x="116" y="165"/>
                  </a:cubicBezTo>
                  <a:cubicBezTo>
                    <a:pt x="116" y="165"/>
                    <a:pt x="116" y="165"/>
                    <a:pt x="117" y="165"/>
                  </a:cubicBezTo>
                  <a:cubicBezTo>
                    <a:pt x="132" y="165"/>
                    <a:pt x="145" y="172"/>
                    <a:pt x="153" y="184"/>
                  </a:cubicBezTo>
                  <a:cubicBezTo>
                    <a:pt x="153" y="152"/>
                    <a:pt x="153" y="68"/>
                    <a:pt x="153" y="66"/>
                  </a:cubicBezTo>
                  <a:cubicBezTo>
                    <a:pt x="153" y="66"/>
                    <a:pt x="153" y="66"/>
                    <a:pt x="152" y="6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1165"/>
            <p:cNvSpPr>
              <a:spLocks noEditPoints="1"/>
            </p:cNvSpPr>
            <p:nvPr/>
          </p:nvSpPr>
          <p:spPr bwMode="auto">
            <a:xfrm>
              <a:off x="7123049" y="-1070511"/>
              <a:ext cx="63750" cy="63750"/>
            </a:xfrm>
            <a:custGeom>
              <a:avLst/>
              <a:gdLst>
                <a:gd name="T0" fmla="*/ 37 w 74"/>
                <a:gd name="T1" fmla="*/ 0 h 74"/>
                <a:gd name="T2" fmla="*/ 0 w 74"/>
                <a:gd name="T3" fmla="*/ 37 h 74"/>
                <a:gd name="T4" fmla="*/ 37 w 74"/>
                <a:gd name="T5" fmla="*/ 74 h 74"/>
                <a:gd name="T6" fmla="*/ 74 w 74"/>
                <a:gd name="T7" fmla="*/ 37 h 74"/>
                <a:gd name="T8" fmla="*/ 37 w 74"/>
                <a:gd name="T9" fmla="*/ 0 h 74"/>
                <a:gd name="T10" fmla="*/ 51 w 74"/>
                <a:gd name="T11" fmla="*/ 39 h 74"/>
                <a:gd name="T12" fmla="*/ 22 w 74"/>
                <a:gd name="T13" fmla="*/ 39 h 74"/>
                <a:gd name="T14" fmla="*/ 19 w 74"/>
                <a:gd name="T15" fmla="*/ 36 h 74"/>
                <a:gd name="T16" fmla="*/ 22 w 74"/>
                <a:gd name="T17" fmla="*/ 34 h 74"/>
                <a:gd name="T18" fmla="*/ 51 w 74"/>
                <a:gd name="T19" fmla="*/ 34 h 74"/>
                <a:gd name="T20" fmla="*/ 54 w 74"/>
                <a:gd name="T21" fmla="*/ 36 h 74"/>
                <a:gd name="T22" fmla="*/ 51 w 74"/>
                <a:gd name="T23" fmla="*/ 39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" h="74">
                  <a:moveTo>
                    <a:pt x="37" y="0"/>
                  </a:moveTo>
                  <a:cubicBezTo>
                    <a:pt x="16" y="0"/>
                    <a:pt x="0" y="16"/>
                    <a:pt x="0" y="37"/>
                  </a:cubicBezTo>
                  <a:cubicBezTo>
                    <a:pt x="0" y="57"/>
                    <a:pt x="16" y="74"/>
                    <a:pt x="37" y="74"/>
                  </a:cubicBezTo>
                  <a:cubicBezTo>
                    <a:pt x="57" y="74"/>
                    <a:pt x="74" y="57"/>
                    <a:pt x="74" y="37"/>
                  </a:cubicBezTo>
                  <a:cubicBezTo>
                    <a:pt x="74" y="16"/>
                    <a:pt x="57" y="0"/>
                    <a:pt x="37" y="0"/>
                  </a:cubicBezTo>
                  <a:close/>
                  <a:moveTo>
                    <a:pt x="51" y="39"/>
                  </a:moveTo>
                  <a:cubicBezTo>
                    <a:pt x="22" y="39"/>
                    <a:pt x="22" y="39"/>
                    <a:pt x="22" y="39"/>
                  </a:cubicBezTo>
                  <a:cubicBezTo>
                    <a:pt x="20" y="39"/>
                    <a:pt x="19" y="38"/>
                    <a:pt x="19" y="36"/>
                  </a:cubicBezTo>
                  <a:cubicBezTo>
                    <a:pt x="19" y="35"/>
                    <a:pt x="20" y="34"/>
                    <a:pt x="22" y="34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2" y="34"/>
                    <a:pt x="54" y="35"/>
                    <a:pt x="54" y="36"/>
                  </a:cubicBezTo>
                  <a:cubicBezTo>
                    <a:pt x="54" y="38"/>
                    <a:pt x="52" y="39"/>
                    <a:pt x="51" y="3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1166"/>
            <p:cNvSpPr/>
            <p:nvPr/>
          </p:nvSpPr>
          <p:spPr bwMode="auto">
            <a:xfrm>
              <a:off x="7010121" y="-1193639"/>
              <a:ext cx="136971" cy="183599"/>
            </a:xfrm>
            <a:custGeom>
              <a:avLst/>
              <a:gdLst>
                <a:gd name="T0" fmla="*/ 159 w 159"/>
                <a:gd name="T1" fmla="*/ 138 h 213"/>
                <a:gd name="T2" fmla="*/ 159 w 159"/>
                <a:gd name="T3" fmla="*/ 69 h 213"/>
                <a:gd name="T4" fmla="*/ 157 w 159"/>
                <a:gd name="T5" fmla="*/ 68 h 213"/>
                <a:gd name="T6" fmla="*/ 93 w 159"/>
                <a:gd name="T7" fmla="*/ 0 h 213"/>
                <a:gd name="T8" fmla="*/ 93 w 159"/>
                <a:gd name="T9" fmla="*/ 1 h 213"/>
                <a:gd name="T10" fmla="*/ 93 w 159"/>
                <a:gd name="T11" fmla="*/ 0 h 213"/>
                <a:gd name="T12" fmla="*/ 93 w 159"/>
                <a:gd name="T13" fmla="*/ 0 h 213"/>
                <a:gd name="T14" fmla="*/ 9 w 159"/>
                <a:gd name="T15" fmla="*/ 0 h 213"/>
                <a:gd name="T16" fmla="*/ 0 w 159"/>
                <a:gd name="T17" fmla="*/ 9 h 213"/>
                <a:gd name="T18" fmla="*/ 0 w 159"/>
                <a:gd name="T19" fmla="*/ 204 h 213"/>
                <a:gd name="T20" fmla="*/ 9 w 159"/>
                <a:gd name="T21" fmla="*/ 213 h 213"/>
                <a:gd name="T22" fmla="*/ 140 w 159"/>
                <a:gd name="T23" fmla="*/ 213 h 213"/>
                <a:gd name="T24" fmla="*/ 125 w 159"/>
                <a:gd name="T25" fmla="*/ 180 h 213"/>
                <a:gd name="T26" fmla="*/ 159 w 159"/>
                <a:gd name="T27" fmla="*/ 138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9" h="213">
                  <a:moveTo>
                    <a:pt x="159" y="138"/>
                  </a:moveTo>
                  <a:cubicBezTo>
                    <a:pt x="159" y="104"/>
                    <a:pt x="159" y="70"/>
                    <a:pt x="159" y="69"/>
                  </a:cubicBezTo>
                  <a:cubicBezTo>
                    <a:pt x="159" y="69"/>
                    <a:pt x="158" y="68"/>
                    <a:pt x="157" y="68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3" y="1"/>
                    <a:pt x="93" y="1"/>
                    <a:pt x="93" y="1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204"/>
                    <a:pt x="0" y="204"/>
                    <a:pt x="0" y="204"/>
                  </a:cubicBezTo>
                  <a:cubicBezTo>
                    <a:pt x="0" y="209"/>
                    <a:pt x="4" y="213"/>
                    <a:pt x="9" y="213"/>
                  </a:cubicBezTo>
                  <a:cubicBezTo>
                    <a:pt x="140" y="213"/>
                    <a:pt x="140" y="213"/>
                    <a:pt x="140" y="213"/>
                  </a:cubicBezTo>
                  <a:cubicBezTo>
                    <a:pt x="131" y="205"/>
                    <a:pt x="125" y="193"/>
                    <a:pt x="125" y="180"/>
                  </a:cubicBezTo>
                  <a:cubicBezTo>
                    <a:pt x="125" y="159"/>
                    <a:pt x="139" y="142"/>
                    <a:pt x="159" y="13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1167"/>
            <p:cNvSpPr/>
            <p:nvPr/>
          </p:nvSpPr>
          <p:spPr bwMode="auto">
            <a:xfrm>
              <a:off x="7093542" y="-1184896"/>
              <a:ext cx="44807" cy="47357"/>
            </a:xfrm>
            <a:custGeom>
              <a:avLst/>
              <a:gdLst>
                <a:gd name="T0" fmla="*/ 0 w 52"/>
                <a:gd name="T1" fmla="*/ 0 h 55"/>
                <a:gd name="T2" fmla="*/ 52 w 52"/>
                <a:gd name="T3" fmla="*/ 55 h 55"/>
                <a:gd name="T4" fmla="*/ 19 w 52"/>
                <a:gd name="T5" fmla="*/ 55 h 55"/>
                <a:gd name="T6" fmla="*/ 0 w 52"/>
                <a:gd name="T7" fmla="*/ 40 h 55"/>
                <a:gd name="T8" fmla="*/ 0 w 52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5">
                  <a:moveTo>
                    <a:pt x="0" y="0"/>
                  </a:moveTo>
                  <a:cubicBezTo>
                    <a:pt x="52" y="55"/>
                    <a:pt x="52" y="55"/>
                    <a:pt x="52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0" y="55"/>
                    <a:pt x="0" y="49"/>
                    <a:pt x="0" y="4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1168"/>
            <p:cNvSpPr/>
            <p:nvPr/>
          </p:nvSpPr>
          <p:spPr bwMode="auto">
            <a:xfrm>
              <a:off x="7133978" y="-1208939"/>
              <a:ext cx="44078" cy="44807"/>
            </a:xfrm>
            <a:custGeom>
              <a:avLst/>
              <a:gdLst>
                <a:gd name="T0" fmla="*/ 0 w 51"/>
                <a:gd name="T1" fmla="*/ 0 h 52"/>
                <a:gd name="T2" fmla="*/ 51 w 51"/>
                <a:gd name="T3" fmla="*/ 52 h 52"/>
                <a:gd name="T4" fmla="*/ 19 w 51"/>
                <a:gd name="T5" fmla="*/ 52 h 52"/>
                <a:gd name="T6" fmla="*/ 0 w 51"/>
                <a:gd name="T7" fmla="*/ 38 h 52"/>
                <a:gd name="T8" fmla="*/ 0 w 51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2">
                  <a:moveTo>
                    <a:pt x="0" y="0"/>
                  </a:moveTo>
                  <a:cubicBezTo>
                    <a:pt x="51" y="52"/>
                    <a:pt x="51" y="52"/>
                    <a:pt x="51" y="52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0" y="52"/>
                    <a:pt x="0" y="46"/>
                    <a:pt x="0" y="3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1169"/>
            <p:cNvSpPr/>
            <p:nvPr/>
          </p:nvSpPr>
          <p:spPr bwMode="auto">
            <a:xfrm>
              <a:off x="7332148" y="-1217682"/>
              <a:ext cx="131871" cy="158464"/>
            </a:xfrm>
            <a:custGeom>
              <a:avLst/>
              <a:gdLst>
                <a:gd name="T0" fmla="*/ 152 w 153"/>
                <a:gd name="T1" fmla="*/ 65 h 184"/>
                <a:gd name="T2" fmla="*/ 89 w 153"/>
                <a:gd name="T3" fmla="*/ 0 h 184"/>
                <a:gd name="T4" fmla="*/ 89 w 153"/>
                <a:gd name="T5" fmla="*/ 0 h 184"/>
                <a:gd name="T6" fmla="*/ 89 w 153"/>
                <a:gd name="T7" fmla="*/ 0 h 184"/>
                <a:gd name="T8" fmla="*/ 89 w 153"/>
                <a:gd name="T9" fmla="*/ 0 h 184"/>
                <a:gd name="T10" fmla="*/ 9 w 153"/>
                <a:gd name="T11" fmla="*/ 0 h 184"/>
                <a:gd name="T12" fmla="*/ 0 w 153"/>
                <a:gd name="T13" fmla="*/ 9 h 184"/>
                <a:gd name="T14" fmla="*/ 0 w 153"/>
                <a:gd name="T15" fmla="*/ 20 h 184"/>
                <a:gd name="T16" fmla="*/ 42 w 153"/>
                <a:gd name="T17" fmla="*/ 20 h 184"/>
                <a:gd name="T18" fmla="*/ 48 w 153"/>
                <a:gd name="T19" fmla="*/ 23 h 184"/>
                <a:gd name="T20" fmla="*/ 112 w 153"/>
                <a:gd name="T21" fmla="*/ 90 h 184"/>
                <a:gd name="T22" fmla="*/ 116 w 153"/>
                <a:gd name="T23" fmla="*/ 97 h 184"/>
                <a:gd name="T24" fmla="*/ 116 w 153"/>
                <a:gd name="T25" fmla="*/ 165 h 184"/>
                <a:gd name="T26" fmla="*/ 117 w 153"/>
                <a:gd name="T27" fmla="*/ 165 h 184"/>
                <a:gd name="T28" fmla="*/ 153 w 153"/>
                <a:gd name="T29" fmla="*/ 184 h 184"/>
                <a:gd name="T30" fmla="*/ 153 w 153"/>
                <a:gd name="T31" fmla="*/ 66 h 184"/>
                <a:gd name="T32" fmla="*/ 152 w 153"/>
                <a:gd name="T33" fmla="*/ 65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3" h="184">
                  <a:moveTo>
                    <a:pt x="152" y="65"/>
                  </a:move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4" y="20"/>
                    <a:pt x="47" y="21"/>
                    <a:pt x="48" y="23"/>
                  </a:cubicBezTo>
                  <a:cubicBezTo>
                    <a:pt x="112" y="90"/>
                    <a:pt x="112" y="90"/>
                    <a:pt x="112" y="90"/>
                  </a:cubicBezTo>
                  <a:cubicBezTo>
                    <a:pt x="114" y="92"/>
                    <a:pt x="116" y="94"/>
                    <a:pt x="116" y="97"/>
                  </a:cubicBezTo>
                  <a:cubicBezTo>
                    <a:pt x="116" y="165"/>
                    <a:pt x="116" y="165"/>
                    <a:pt x="116" y="165"/>
                  </a:cubicBezTo>
                  <a:cubicBezTo>
                    <a:pt x="116" y="165"/>
                    <a:pt x="116" y="165"/>
                    <a:pt x="117" y="165"/>
                  </a:cubicBezTo>
                  <a:cubicBezTo>
                    <a:pt x="132" y="165"/>
                    <a:pt x="145" y="172"/>
                    <a:pt x="153" y="184"/>
                  </a:cubicBezTo>
                  <a:cubicBezTo>
                    <a:pt x="153" y="152"/>
                    <a:pt x="153" y="68"/>
                    <a:pt x="153" y="66"/>
                  </a:cubicBezTo>
                  <a:cubicBezTo>
                    <a:pt x="153" y="66"/>
                    <a:pt x="153" y="66"/>
                    <a:pt x="152" y="6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1170"/>
            <p:cNvSpPr/>
            <p:nvPr/>
          </p:nvSpPr>
          <p:spPr bwMode="auto">
            <a:xfrm>
              <a:off x="7288434" y="-1193639"/>
              <a:ext cx="136971" cy="183599"/>
            </a:xfrm>
            <a:custGeom>
              <a:avLst/>
              <a:gdLst>
                <a:gd name="T0" fmla="*/ 159 w 159"/>
                <a:gd name="T1" fmla="*/ 138 h 213"/>
                <a:gd name="T2" fmla="*/ 159 w 159"/>
                <a:gd name="T3" fmla="*/ 69 h 213"/>
                <a:gd name="T4" fmla="*/ 157 w 159"/>
                <a:gd name="T5" fmla="*/ 68 h 213"/>
                <a:gd name="T6" fmla="*/ 93 w 159"/>
                <a:gd name="T7" fmla="*/ 0 h 213"/>
                <a:gd name="T8" fmla="*/ 93 w 159"/>
                <a:gd name="T9" fmla="*/ 1 h 213"/>
                <a:gd name="T10" fmla="*/ 93 w 159"/>
                <a:gd name="T11" fmla="*/ 0 h 213"/>
                <a:gd name="T12" fmla="*/ 93 w 159"/>
                <a:gd name="T13" fmla="*/ 0 h 213"/>
                <a:gd name="T14" fmla="*/ 9 w 159"/>
                <a:gd name="T15" fmla="*/ 0 h 213"/>
                <a:gd name="T16" fmla="*/ 0 w 159"/>
                <a:gd name="T17" fmla="*/ 9 h 213"/>
                <a:gd name="T18" fmla="*/ 0 w 159"/>
                <a:gd name="T19" fmla="*/ 204 h 213"/>
                <a:gd name="T20" fmla="*/ 9 w 159"/>
                <a:gd name="T21" fmla="*/ 213 h 213"/>
                <a:gd name="T22" fmla="*/ 140 w 159"/>
                <a:gd name="T23" fmla="*/ 213 h 213"/>
                <a:gd name="T24" fmla="*/ 125 w 159"/>
                <a:gd name="T25" fmla="*/ 180 h 213"/>
                <a:gd name="T26" fmla="*/ 159 w 159"/>
                <a:gd name="T27" fmla="*/ 138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9" h="213">
                  <a:moveTo>
                    <a:pt x="159" y="138"/>
                  </a:moveTo>
                  <a:cubicBezTo>
                    <a:pt x="159" y="104"/>
                    <a:pt x="159" y="70"/>
                    <a:pt x="159" y="69"/>
                  </a:cubicBezTo>
                  <a:cubicBezTo>
                    <a:pt x="159" y="69"/>
                    <a:pt x="158" y="68"/>
                    <a:pt x="157" y="68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3" y="1"/>
                    <a:pt x="93" y="1"/>
                    <a:pt x="93" y="1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204"/>
                    <a:pt x="0" y="204"/>
                    <a:pt x="0" y="204"/>
                  </a:cubicBezTo>
                  <a:cubicBezTo>
                    <a:pt x="0" y="209"/>
                    <a:pt x="4" y="213"/>
                    <a:pt x="9" y="213"/>
                  </a:cubicBezTo>
                  <a:cubicBezTo>
                    <a:pt x="140" y="213"/>
                    <a:pt x="140" y="213"/>
                    <a:pt x="140" y="213"/>
                  </a:cubicBezTo>
                  <a:cubicBezTo>
                    <a:pt x="131" y="205"/>
                    <a:pt x="125" y="193"/>
                    <a:pt x="125" y="180"/>
                  </a:cubicBezTo>
                  <a:cubicBezTo>
                    <a:pt x="125" y="159"/>
                    <a:pt x="139" y="142"/>
                    <a:pt x="159" y="13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1171"/>
            <p:cNvSpPr>
              <a:spLocks noEditPoints="1"/>
            </p:cNvSpPr>
            <p:nvPr/>
          </p:nvSpPr>
          <p:spPr bwMode="auto">
            <a:xfrm>
              <a:off x="7400998" y="-1070511"/>
              <a:ext cx="63750" cy="63750"/>
            </a:xfrm>
            <a:custGeom>
              <a:avLst/>
              <a:gdLst>
                <a:gd name="T0" fmla="*/ 37 w 74"/>
                <a:gd name="T1" fmla="*/ 0 h 74"/>
                <a:gd name="T2" fmla="*/ 0 w 74"/>
                <a:gd name="T3" fmla="*/ 37 h 74"/>
                <a:gd name="T4" fmla="*/ 37 w 74"/>
                <a:gd name="T5" fmla="*/ 74 h 74"/>
                <a:gd name="T6" fmla="*/ 74 w 74"/>
                <a:gd name="T7" fmla="*/ 37 h 74"/>
                <a:gd name="T8" fmla="*/ 37 w 74"/>
                <a:gd name="T9" fmla="*/ 0 h 74"/>
                <a:gd name="T10" fmla="*/ 51 w 74"/>
                <a:gd name="T11" fmla="*/ 41 h 74"/>
                <a:gd name="T12" fmla="*/ 39 w 74"/>
                <a:gd name="T13" fmla="*/ 54 h 74"/>
                <a:gd name="T14" fmla="*/ 35 w 74"/>
                <a:gd name="T15" fmla="*/ 54 h 74"/>
                <a:gd name="T16" fmla="*/ 22 w 74"/>
                <a:gd name="T17" fmla="*/ 41 h 74"/>
                <a:gd name="T18" fmla="*/ 22 w 74"/>
                <a:gd name="T19" fmla="*/ 37 h 74"/>
                <a:gd name="T20" fmla="*/ 24 w 74"/>
                <a:gd name="T21" fmla="*/ 37 h 74"/>
                <a:gd name="T22" fmla="*/ 26 w 74"/>
                <a:gd name="T23" fmla="*/ 37 h 74"/>
                <a:gd name="T24" fmla="*/ 34 w 74"/>
                <a:gd name="T25" fmla="*/ 46 h 74"/>
                <a:gd name="T26" fmla="*/ 34 w 74"/>
                <a:gd name="T27" fmla="*/ 21 h 74"/>
                <a:gd name="T28" fmla="*/ 37 w 74"/>
                <a:gd name="T29" fmla="*/ 18 h 74"/>
                <a:gd name="T30" fmla="*/ 39 w 74"/>
                <a:gd name="T31" fmla="*/ 21 h 74"/>
                <a:gd name="T32" fmla="*/ 39 w 74"/>
                <a:gd name="T33" fmla="*/ 46 h 74"/>
                <a:gd name="T34" fmla="*/ 48 w 74"/>
                <a:gd name="T35" fmla="*/ 37 h 74"/>
                <a:gd name="T36" fmla="*/ 51 w 74"/>
                <a:gd name="T37" fmla="*/ 37 h 74"/>
                <a:gd name="T38" fmla="*/ 51 w 74"/>
                <a:gd name="T39" fmla="*/ 4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4" h="74">
                  <a:moveTo>
                    <a:pt x="37" y="0"/>
                  </a:moveTo>
                  <a:cubicBezTo>
                    <a:pt x="16" y="0"/>
                    <a:pt x="0" y="16"/>
                    <a:pt x="0" y="37"/>
                  </a:cubicBezTo>
                  <a:cubicBezTo>
                    <a:pt x="0" y="57"/>
                    <a:pt x="16" y="74"/>
                    <a:pt x="37" y="74"/>
                  </a:cubicBezTo>
                  <a:cubicBezTo>
                    <a:pt x="57" y="74"/>
                    <a:pt x="74" y="57"/>
                    <a:pt x="74" y="37"/>
                  </a:cubicBezTo>
                  <a:cubicBezTo>
                    <a:pt x="74" y="16"/>
                    <a:pt x="57" y="0"/>
                    <a:pt x="37" y="0"/>
                  </a:cubicBezTo>
                  <a:close/>
                  <a:moveTo>
                    <a:pt x="51" y="41"/>
                  </a:moveTo>
                  <a:cubicBezTo>
                    <a:pt x="39" y="54"/>
                    <a:pt x="39" y="54"/>
                    <a:pt x="39" y="54"/>
                  </a:cubicBezTo>
                  <a:cubicBezTo>
                    <a:pt x="37" y="56"/>
                    <a:pt x="36" y="56"/>
                    <a:pt x="35" y="54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1" y="40"/>
                    <a:pt x="21" y="38"/>
                    <a:pt x="22" y="37"/>
                  </a:cubicBezTo>
                  <a:cubicBezTo>
                    <a:pt x="22" y="37"/>
                    <a:pt x="23" y="37"/>
                    <a:pt x="24" y="37"/>
                  </a:cubicBezTo>
                  <a:cubicBezTo>
                    <a:pt x="25" y="37"/>
                    <a:pt x="25" y="37"/>
                    <a:pt x="26" y="37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19"/>
                    <a:pt x="35" y="18"/>
                    <a:pt x="37" y="18"/>
                  </a:cubicBezTo>
                  <a:cubicBezTo>
                    <a:pt x="38" y="18"/>
                    <a:pt x="39" y="19"/>
                    <a:pt x="39" y="21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9" y="36"/>
                    <a:pt x="50" y="36"/>
                    <a:pt x="51" y="37"/>
                  </a:cubicBezTo>
                  <a:cubicBezTo>
                    <a:pt x="52" y="38"/>
                    <a:pt x="52" y="40"/>
                    <a:pt x="51" y="4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1172"/>
            <p:cNvSpPr/>
            <p:nvPr/>
          </p:nvSpPr>
          <p:spPr bwMode="auto">
            <a:xfrm>
              <a:off x="7371855" y="-1184896"/>
              <a:ext cx="44807" cy="47357"/>
            </a:xfrm>
            <a:custGeom>
              <a:avLst/>
              <a:gdLst>
                <a:gd name="T0" fmla="*/ 0 w 52"/>
                <a:gd name="T1" fmla="*/ 0 h 55"/>
                <a:gd name="T2" fmla="*/ 52 w 52"/>
                <a:gd name="T3" fmla="*/ 55 h 55"/>
                <a:gd name="T4" fmla="*/ 19 w 52"/>
                <a:gd name="T5" fmla="*/ 55 h 55"/>
                <a:gd name="T6" fmla="*/ 0 w 52"/>
                <a:gd name="T7" fmla="*/ 40 h 55"/>
                <a:gd name="T8" fmla="*/ 0 w 52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5">
                  <a:moveTo>
                    <a:pt x="0" y="0"/>
                  </a:moveTo>
                  <a:cubicBezTo>
                    <a:pt x="52" y="55"/>
                    <a:pt x="52" y="55"/>
                    <a:pt x="52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0" y="55"/>
                    <a:pt x="0" y="49"/>
                    <a:pt x="0" y="40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Freeform 1173"/>
            <p:cNvSpPr/>
            <p:nvPr/>
          </p:nvSpPr>
          <p:spPr bwMode="auto">
            <a:xfrm>
              <a:off x="7412291" y="-1208939"/>
              <a:ext cx="44078" cy="44807"/>
            </a:xfrm>
            <a:custGeom>
              <a:avLst/>
              <a:gdLst>
                <a:gd name="T0" fmla="*/ 0 w 51"/>
                <a:gd name="T1" fmla="*/ 0 h 52"/>
                <a:gd name="T2" fmla="*/ 51 w 51"/>
                <a:gd name="T3" fmla="*/ 52 h 52"/>
                <a:gd name="T4" fmla="*/ 19 w 51"/>
                <a:gd name="T5" fmla="*/ 52 h 52"/>
                <a:gd name="T6" fmla="*/ 0 w 51"/>
                <a:gd name="T7" fmla="*/ 38 h 52"/>
                <a:gd name="T8" fmla="*/ 0 w 51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2">
                  <a:moveTo>
                    <a:pt x="0" y="0"/>
                  </a:moveTo>
                  <a:cubicBezTo>
                    <a:pt x="51" y="52"/>
                    <a:pt x="51" y="52"/>
                    <a:pt x="51" y="52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0" y="52"/>
                    <a:pt x="0" y="46"/>
                    <a:pt x="0" y="3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Freeform 1174"/>
            <p:cNvSpPr>
              <a:spLocks noEditPoints="1"/>
            </p:cNvSpPr>
            <p:nvPr/>
          </p:nvSpPr>
          <p:spPr bwMode="auto">
            <a:xfrm>
              <a:off x="4705657" y="-872340"/>
              <a:ext cx="150449" cy="202906"/>
            </a:xfrm>
            <a:custGeom>
              <a:avLst/>
              <a:gdLst>
                <a:gd name="T0" fmla="*/ 175 w 175"/>
                <a:gd name="T1" fmla="*/ 73 h 236"/>
                <a:gd name="T2" fmla="*/ 175 w 175"/>
                <a:gd name="T3" fmla="*/ 73 h 236"/>
                <a:gd name="T4" fmla="*/ 174 w 175"/>
                <a:gd name="T5" fmla="*/ 72 h 236"/>
                <a:gd name="T6" fmla="*/ 174 w 175"/>
                <a:gd name="T7" fmla="*/ 72 h 236"/>
                <a:gd name="T8" fmla="*/ 172 w 175"/>
                <a:gd name="T9" fmla="*/ 70 h 236"/>
                <a:gd name="T10" fmla="*/ 105 w 175"/>
                <a:gd name="T11" fmla="*/ 0 h 236"/>
                <a:gd name="T12" fmla="*/ 105 w 175"/>
                <a:gd name="T13" fmla="*/ 0 h 236"/>
                <a:gd name="T14" fmla="*/ 102 w 175"/>
                <a:gd name="T15" fmla="*/ 0 h 236"/>
                <a:gd name="T16" fmla="*/ 10 w 175"/>
                <a:gd name="T17" fmla="*/ 0 h 236"/>
                <a:gd name="T18" fmla="*/ 0 w 175"/>
                <a:gd name="T19" fmla="*/ 10 h 236"/>
                <a:gd name="T20" fmla="*/ 0 w 175"/>
                <a:gd name="T21" fmla="*/ 226 h 236"/>
                <a:gd name="T22" fmla="*/ 10 w 175"/>
                <a:gd name="T23" fmla="*/ 236 h 236"/>
                <a:gd name="T24" fmla="*/ 165 w 175"/>
                <a:gd name="T25" fmla="*/ 236 h 236"/>
                <a:gd name="T26" fmla="*/ 175 w 175"/>
                <a:gd name="T27" fmla="*/ 226 h 236"/>
                <a:gd name="T28" fmla="*/ 175 w 175"/>
                <a:gd name="T29" fmla="*/ 75 h 236"/>
                <a:gd name="T30" fmla="*/ 175 w 175"/>
                <a:gd name="T31" fmla="*/ 73 h 236"/>
                <a:gd name="T32" fmla="*/ 31 w 175"/>
                <a:gd name="T33" fmla="*/ 36 h 236"/>
                <a:gd name="T34" fmla="*/ 34 w 175"/>
                <a:gd name="T35" fmla="*/ 34 h 236"/>
                <a:gd name="T36" fmla="*/ 77 w 175"/>
                <a:gd name="T37" fmla="*/ 34 h 236"/>
                <a:gd name="T38" fmla="*/ 79 w 175"/>
                <a:gd name="T39" fmla="*/ 36 h 236"/>
                <a:gd name="T40" fmla="*/ 79 w 175"/>
                <a:gd name="T41" fmla="*/ 41 h 236"/>
                <a:gd name="T42" fmla="*/ 77 w 175"/>
                <a:gd name="T43" fmla="*/ 44 h 236"/>
                <a:gd name="T44" fmla="*/ 34 w 175"/>
                <a:gd name="T45" fmla="*/ 44 h 236"/>
                <a:gd name="T46" fmla="*/ 31 w 175"/>
                <a:gd name="T47" fmla="*/ 41 h 236"/>
                <a:gd name="T48" fmla="*/ 31 w 175"/>
                <a:gd name="T49" fmla="*/ 36 h 236"/>
                <a:gd name="T50" fmla="*/ 31 w 175"/>
                <a:gd name="T51" fmla="*/ 76 h 236"/>
                <a:gd name="T52" fmla="*/ 34 w 175"/>
                <a:gd name="T53" fmla="*/ 74 h 236"/>
                <a:gd name="T54" fmla="*/ 77 w 175"/>
                <a:gd name="T55" fmla="*/ 74 h 236"/>
                <a:gd name="T56" fmla="*/ 79 w 175"/>
                <a:gd name="T57" fmla="*/ 76 h 236"/>
                <a:gd name="T58" fmla="*/ 79 w 175"/>
                <a:gd name="T59" fmla="*/ 81 h 236"/>
                <a:gd name="T60" fmla="*/ 77 w 175"/>
                <a:gd name="T61" fmla="*/ 84 h 236"/>
                <a:gd name="T62" fmla="*/ 34 w 175"/>
                <a:gd name="T63" fmla="*/ 84 h 236"/>
                <a:gd name="T64" fmla="*/ 31 w 175"/>
                <a:gd name="T65" fmla="*/ 81 h 236"/>
                <a:gd name="T66" fmla="*/ 31 w 175"/>
                <a:gd name="T67" fmla="*/ 76 h 236"/>
                <a:gd name="T68" fmla="*/ 139 w 175"/>
                <a:gd name="T69" fmla="*/ 205 h 236"/>
                <a:gd name="T70" fmla="*/ 137 w 175"/>
                <a:gd name="T71" fmla="*/ 208 h 236"/>
                <a:gd name="T72" fmla="*/ 34 w 175"/>
                <a:gd name="T73" fmla="*/ 208 h 236"/>
                <a:gd name="T74" fmla="*/ 31 w 175"/>
                <a:gd name="T75" fmla="*/ 205 h 236"/>
                <a:gd name="T76" fmla="*/ 31 w 175"/>
                <a:gd name="T77" fmla="*/ 200 h 236"/>
                <a:gd name="T78" fmla="*/ 34 w 175"/>
                <a:gd name="T79" fmla="*/ 198 h 236"/>
                <a:gd name="T80" fmla="*/ 137 w 175"/>
                <a:gd name="T81" fmla="*/ 198 h 236"/>
                <a:gd name="T82" fmla="*/ 139 w 175"/>
                <a:gd name="T83" fmla="*/ 200 h 236"/>
                <a:gd name="T84" fmla="*/ 139 w 175"/>
                <a:gd name="T85" fmla="*/ 205 h 236"/>
                <a:gd name="T86" fmla="*/ 139 w 175"/>
                <a:gd name="T87" fmla="*/ 161 h 236"/>
                <a:gd name="T88" fmla="*/ 137 w 175"/>
                <a:gd name="T89" fmla="*/ 164 h 236"/>
                <a:gd name="T90" fmla="*/ 34 w 175"/>
                <a:gd name="T91" fmla="*/ 164 h 236"/>
                <a:gd name="T92" fmla="*/ 31 w 175"/>
                <a:gd name="T93" fmla="*/ 161 h 236"/>
                <a:gd name="T94" fmla="*/ 31 w 175"/>
                <a:gd name="T95" fmla="*/ 156 h 236"/>
                <a:gd name="T96" fmla="*/ 34 w 175"/>
                <a:gd name="T97" fmla="*/ 154 h 236"/>
                <a:gd name="T98" fmla="*/ 137 w 175"/>
                <a:gd name="T99" fmla="*/ 154 h 236"/>
                <a:gd name="T100" fmla="*/ 139 w 175"/>
                <a:gd name="T101" fmla="*/ 156 h 236"/>
                <a:gd name="T102" fmla="*/ 139 w 175"/>
                <a:gd name="T103" fmla="*/ 161 h 236"/>
                <a:gd name="T104" fmla="*/ 139 w 175"/>
                <a:gd name="T105" fmla="*/ 121 h 236"/>
                <a:gd name="T106" fmla="*/ 137 w 175"/>
                <a:gd name="T107" fmla="*/ 124 h 236"/>
                <a:gd name="T108" fmla="*/ 34 w 175"/>
                <a:gd name="T109" fmla="*/ 124 h 236"/>
                <a:gd name="T110" fmla="*/ 31 w 175"/>
                <a:gd name="T111" fmla="*/ 121 h 236"/>
                <a:gd name="T112" fmla="*/ 31 w 175"/>
                <a:gd name="T113" fmla="*/ 116 h 236"/>
                <a:gd name="T114" fmla="*/ 34 w 175"/>
                <a:gd name="T115" fmla="*/ 114 h 236"/>
                <a:gd name="T116" fmla="*/ 137 w 175"/>
                <a:gd name="T117" fmla="*/ 114 h 236"/>
                <a:gd name="T118" fmla="*/ 139 w 175"/>
                <a:gd name="T119" fmla="*/ 116 h 236"/>
                <a:gd name="T120" fmla="*/ 139 w 175"/>
                <a:gd name="T121" fmla="*/ 121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5" h="236">
                  <a:moveTo>
                    <a:pt x="175" y="73"/>
                  </a:moveTo>
                  <a:cubicBezTo>
                    <a:pt x="175" y="73"/>
                    <a:pt x="175" y="73"/>
                    <a:pt x="175" y="73"/>
                  </a:cubicBezTo>
                  <a:cubicBezTo>
                    <a:pt x="174" y="72"/>
                    <a:pt x="174" y="72"/>
                    <a:pt x="174" y="72"/>
                  </a:cubicBezTo>
                  <a:cubicBezTo>
                    <a:pt x="174" y="72"/>
                    <a:pt x="174" y="72"/>
                    <a:pt x="174" y="72"/>
                  </a:cubicBezTo>
                  <a:cubicBezTo>
                    <a:pt x="172" y="70"/>
                    <a:pt x="172" y="70"/>
                    <a:pt x="172" y="7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226"/>
                    <a:pt x="0" y="226"/>
                    <a:pt x="0" y="226"/>
                  </a:cubicBezTo>
                  <a:cubicBezTo>
                    <a:pt x="0" y="231"/>
                    <a:pt x="4" y="236"/>
                    <a:pt x="10" y="236"/>
                  </a:cubicBezTo>
                  <a:cubicBezTo>
                    <a:pt x="165" y="236"/>
                    <a:pt x="165" y="236"/>
                    <a:pt x="165" y="236"/>
                  </a:cubicBezTo>
                  <a:cubicBezTo>
                    <a:pt x="171" y="236"/>
                    <a:pt x="175" y="231"/>
                    <a:pt x="175" y="226"/>
                  </a:cubicBezTo>
                  <a:cubicBezTo>
                    <a:pt x="175" y="226"/>
                    <a:pt x="175" y="77"/>
                    <a:pt x="175" y="75"/>
                  </a:cubicBezTo>
                  <a:cubicBezTo>
                    <a:pt x="175" y="75"/>
                    <a:pt x="175" y="74"/>
                    <a:pt x="175" y="73"/>
                  </a:cubicBezTo>
                  <a:close/>
                  <a:moveTo>
                    <a:pt x="31" y="36"/>
                  </a:moveTo>
                  <a:cubicBezTo>
                    <a:pt x="31" y="35"/>
                    <a:pt x="32" y="34"/>
                    <a:pt x="34" y="34"/>
                  </a:cubicBezTo>
                  <a:cubicBezTo>
                    <a:pt x="77" y="34"/>
                    <a:pt x="77" y="34"/>
                    <a:pt x="77" y="34"/>
                  </a:cubicBezTo>
                  <a:cubicBezTo>
                    <a:pt x="79" y="34"/>
                    <a:pt x="79" y="35"/>
                    <a:pt x="79" y="36"/>
                  </a:cubicBezTo>
                  <a:cubicBezTo>
                    <a:pt x="79" y="41"/>
                    <a:pt x="79" y="41"/>
                    <a:pt x="79" y="41"/>
                  </a:cubicBezTo>
                  <a:cubicBezTo>
                    <a:pt x="79" y="43"/>
                    <a:pt x="79" y="44"/>
                    <a:pt x="77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2" y="44"/>
                    <a:pt x="31" y="43"/>
                    <a:pt x="31" y="41"/>
                  </a:cubicBezTo>
                  <a:lnTo>
                    <a:pt x="31" y="36"/>
                  </a:lnTo>
                  <a:close/>
                  <a:moveTo>
                    <a:pt x="31" y="76"/>
                  </a:moveTo>
                  <a:cubicBezTo>
                    <a:pt x="31" y="75"/>
                    <a:pt x="32" y="74"/>
                    <a:pt x="34" y="74"/>
                  </a:cubicBezTo>
                  <a:cubicBezTo>
                    <a:pt x="77" y="74"/>
                    <a:pt x="77" y="74"/>
                    <a:pt x="77" y="74"/>
                  </a:cubicBezTo>
                  <a:cubicBezTo>
                    <a:pt x="79" y="74"/>
                    <a:pt x="79" y="75"/>
                    <a:pt x="79" y="76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3"/>
                    <a:pt x="79" y="84"/>
                    <a:pt x="77" y="84"/>
                  </a:cubicBezTo>
                  <a:cubicBezTo>
                    <a:pt x="34" y="84"/>
                    <a:pt x="34" y="84"/>
                    <a:pt x="34" y="84"/>
                  </a:cubicBezTo>
                  <a:cubicBezTo>
                    <a:pt x="32" y="84"/>
                    <a:pt x="31" y="83"/>
                    <a:pt x="31" y="81"/>
                  </a:cubicBezTo>
                  <a:lnTo>
                    <a:pt x="31" y="76"/>
                  </a:lnTo>
                  <a:close/>
                  <a:moveTo>
                    <a:pt x="139" y="205"/>
                  </a:moveTo>
                  <a:cubicBezTo>
                    <a:pt x="139" y="207"/>
                    <a:pt x="139" y="208"/>
                    <a:pt x="137" y="208"/>
                  </a:cubicBezTo>
                  <a:cubicBezTo>
                    <a:pt x="34" y="208"/>
                    <a:pt x="34" y="208"/>
                    <a:pt x="34" y="208"/>
                  </a:cubicBezTo>
                  <a:cubicBezTo>
                    <a:pt x="32" y="208"/>
                    <a:pt x="31" y="207"/>
                    <a:pt x="31" y="205"/>
                  </a:cubicBezTo>
                  <a:cubicBezTo>
                    <a:pt x="31" y="200"/>
                    <a:pt x="31" y="200"/>
                    <a:pt x="31" y="200"/>
                  </a:cubicBezTo>
                  <a:cubicBezTo>
                    <a:pt x="31" y="199"/>
                    <a:pt x="32" y="198"/>
                    <a:pt x="34" y="198"/>
                  </a:cubicBezTo>
                  <a:cubicBezTo>
                    <a:pt x="137" y="198"/>
                    <a:pt x="137" y="198"/>
                    <a:pt x="137" y="198"/>
                  </a:cubicBezTo>
                  <a:cubicBezTo>
                    <a:pt x="139" y="198"/>
                    <a:pt x="139" y="199"/>
                    <a:pt x="139" y="200"/>
                  </a:cubicBezTo>
                  <a:lnTo>
                    <a:pt x="139" y="205"/>
                  </a:lnTo>
                  <a:close/>
                  <a:moveTo>
                    <a:pt x="139" y="161"/>
                  </a:moveTo>
                  <a:cubicBezTo>
                    <a:pt x="139" y="163"/>
                    <a:pt x="139" y="164"/>
                    <a:pt x="137" y="164"/>
                  </a:cubicBezTo>
                  <a:cubicBezTo>
                    <a:pt x="34" y="164"/>
                    <a:pt x="34" y="164"/>
                    <a:pt x="34" y="164"/>
                  </a:cubicBezTo>
                  <a:cubicBezTo>
                    <a:pt x="32" y="164"/>
                    <a:pt x="31" y="163"/>
                    <a:pt x="31" y="161"/>
                  </a:cubicBezTo>
                  <a:cubicBezTo>
                    <a:pt x="31" y="156"/>
                    <a:pt x="31" y="156"/>
                    <a:pt x="31" y="156"/>
                  </a:cubicBezTo>
                  <a:cubicBezTo>
                    <a:pt x="31" y="155"/>
                    <a:pt x="32" y="154"/>
                    <a:pt x="34" y="154"/>
                  </a:cubicBezTo>
                  <a:cubicBezTo>
                    <a:pt x="137" y="154"/>
                    <a:pt x="137" y="154"/>
                    <a:pt x="137" y="154"/>
                  </a:cubicBezTo>
                  <a:cubicBezTo>
                    <a:pt x="139" y="154"/>
                    <a:pt x="139" y="155"/>
                    <a:pt x="139" y="156"/>
                  </a:cubicBezTo>
                  <a:lnTo>
                    <a:pt x="139" y="161"/>
                  </a:lnTo>
                  <a:close/>
                  <a:moveTo>
                    <a:pt x="139" y="121"/>
                  </a:moveTo>
                  <a:cubicBezTo>
                    <a:pt x="139" y="123"/>
                    <a:pt x="139" y="124"/>
                    <a:pt x="137" y="124"/>
                  </a:cubicBezTo>
                  <a:cubicBezTo>
                    <a:pt x="34" y="124"/>
                    <a:pt x="34" y="124"/>
                    <a:pt x="34" y="124"/>
                  </a:cubicBezTo>
                  <a:cubicBezTo>
                    <a:pt x="32" y="124"/>
                    <a:pt x="31" y="123"/>
                    <a:pt x="31" y="121"/>
                  </a:cubicBezTo>
                  <a:cubicBezTo>
                    <a:pt x="31" y="116"/>
                    <a:pt x="31" y="116"/>
                    <a:pt x="31" y="116"/>
                  </a:cubicBezTo>
                  <a:cubicBezTo>
                    <a:pt x="31" y="115"/>
                    <a:pt x="32" y="114"/>
                    <a:pt x="34" y="114"/>
                  </a:cubicBezTo>
                  <a:cubicBezTo>
                    <a:pt x="137" y="114"/>
                    <a:pt x="137" y="114"/>
                    <a:pt x="137" y="114"/>
                  </a:cubicBezTo>
                  <a:cubicBezTo>
                    <a:pt x="139" y="114"/>
                    <a:pt x="139" y="115"/>
                    <a:pt x="139" y="116"/>
                  </a:cubicBezTo>
                  <a:lnTo>
                    <a:pt x="139" y="12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" name="Freeform 1175"/>
            <p:cNvSpPr/>
            <p:nvPr/>
          </p:nvSpPr>
          <p:spPr bwMode="auto">
            <a:xfrm>
              <a:off x="4799279" y="-863962"/>
              <a:ext cx="49178" cy="51000"/>
            </a:xfrm>
            <a:custGeom>
              <a:avLst/>
              <a:gdLst>
                <a:gd name="T0" fmla="*/ 0 w 57"/>
                <a:gd name="T1" fmla="*/ 0 h 59"/>
                <a:gd name="T2" fmla="*/ 57 w 57"/>
                <a:gd name="T3" fmla="*/ 59 h 59"/>
                <a:gd name="T4" fmla="*/ 20 w 57"/>
                <a:gd name="T5" fmla="*/ 59 h 59"/>
                <a:gd name="T6" fmla="*/ 0 w 57"/>
                <a:gd name="T7" fmla="*/ 42 h 59"/>
                <a:gd name="T8" fmla="*/ 0 w 57"/>
                <a:gd name="T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9">
                  <a:moveTo>
                    <a:pt x="0" y="0"/>
                  </a:moveTo>
                  <a:cubicBezTo>
                    <a:pt x="57" y="59"/>
                    <a:pt x="57" y="59"/>
                    <a:pt x="57" y="59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11" y="59"/>
                    <a:pt x="0" y="52"/>
                    <a:pt x="0" y="42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1176"/>
            <p:cNvSpPr>
              <a:spLocks noEditPoints="1"/>
            </p:cNvSpPr>
            <p:nvPr/>
          </p:nvSpPr>
          <p:spPr bwMode="auto">
            <a:xfrm>
              <a:off x="5574476" y="-730634"/>
              <a:ext cx="63750" cy="63750"/>
            </a:xfrm>
            <a:custGeom>
              <a:avLst/>
              <a:gdLst>
                <a:gd name="T0" fmla="*/ 37 w 74"/>
                <a:gd name="T1" fmla="*/ 0 h 74"/>
                <a:gd name="T2" fmla="*/ 0 w 74"/>
                <a:gd name="T3" fmla="*/ 37 h 74"/>
                <a:gd name="T4" fmla="*/ 37 w 74"/>
                <a:gd name="T5" fmla="*/ 74 h 74"/>
                <a:gd name="T6" fmla="*/ 74 w 74"/>
                <a:gd name="T7" fmla="*/ 37 h 74"/>
                <a:gd name="T8" fmla="*/ 37 w 74"/>
                <a:gd name="T9" fmla="*/ 0 h 74"/>
                <a:gd name="T10" fmla="*/ 54 w 74"/>
                <a:gd name="T11" fmla="*/ 42 h 74"/>
                <a:gd name="T12" fmla="*/ 39 w 74"/>
                <a:gd name="T13" fmla="*/ 57 h 74"/>
                <a:gd name="T14" fmla="*/ 35 w 74"/>
                <a:gd name="T15" fmla="*/ 57 h 74"/>
                <a:gd name="T16" fmla="*/ 21 w 74"/>
                <a:gd name="T17" fmla="*/ 42 h 74"/>
                <a:gd name="T18" fmla="*/ 21 w 74"/>
                <a:gd name="T19" fmla="*/ 37 h 74"/>
                <a:gd name="T20" fmla="*/ 23 w 74"/>
                <a:gd name="T21" fmla="*/ 37 h 74"/>
                <a:gd name="T22" fmla="*/ 25 w 74"/>
                <a:gd name="T23" fmla="*/ 37 h 74"/>
                <a:gd name="T24" fmla="*/ 34 w 74"/>
                <a:gd name="T25" fmla="*/ 47 h 74"/>
                <a:gd name="T26" fmla="*/ 34 w 74"/>
                <a:gd name="T27" fmla="*/ 19 h 74"/>
                <a:gd name="T28" fmla="*/ 37 w 74"/>
                <a:gd name="T29" fmla="*/ 16 h 74"/>
                <a:gd name="T30" fmla="*/ 40 w 74"/>
                <a:gd name="T31" fmla="*/ 19 h 74"/>
                <a:gd name="T32" fmla="*/ 40 w 74"/>
                <a:gd name="T33" fmla="*/ 47 h 74"/>
                <a:gd name="T34" fmla="*/ 49 w 74"/>
                <a:gd name="T35" fmla="*/ 37 h 74"/>
                <a:gd name="T36" fmla="*/ 54 w 74"/>
                <a:gd name="T37" fmla="*/ 37 h 74"/>
                <a:gd name="T38" fmla="*/ 54 w 74"/>
                <a:gd name="T39" fmla="*/ 42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4" h="74">
                  <a:moveTo>
                    <a:pt x="37" y="0"/>
                  </a:moveTo>
                  <a:cubicBezTo>
                    <a:pt x="17" y="0"/>
                    <a:pt x="0" y="16"/>
                    <a:pt x="0" y="37"/>
                  </a:cubicBezTo>
                  <a:cubicBezTo>
                    <a:pt x="0" y="57"/>
                    <a:pt x="17" y="74"/>
                    <a:pt x="37" y="74"/>
                  </a:cubicBezTo>
                  <a:cubicBezTo>
                    <a:pt x="58" y="74"/>
                    <a:pt x="74" y="57"/>
                    <a:pt x="74" y="37"/>
                  </a:cubicBezTo>
                  <a:cubicBezTo>
                    <a:pt x="74" y="16"/>
                    <a:pt x="58" y="0"/>
                    <a:pt x="37" y="0"/>
                  </a:cubicBezTo>
                  <a:close/>
                  <a:moveTo>
                    <a:pt x="54" y="42"/>
                  </a:moveTo>
                  <a:cubicBezTo>
                    <a:pt x="39" y="57"/>
                    <a:pt x="39" y="57"/>
                    <a:pt x="39" y="57"/>
                  </a:cubicBezTo>
                  <a:cubicBezTo>
                    <a:pt x="38" y="58"/>
                    <a:pt x="36" y="58"/>
                    <a:pt x="35" y="57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19" y="41"/>
                    <a:pt x="19" y="39"/>
                    <a:pt x="21" y="37"/>
                  </a:cubicBezTo>
                  <a:cubicBezTo>
                    <a:pt x="21" y="37"/>
                    <a:pt x="22" y="37"/>
                    <a:pt x="23" y="37"/>
                  </a:cubicBezTo>
                  <a:cubicBezTo>
                    <a:pt x="23" y="37"/>
                    <a:pt x="24" y="37"/>
                    <a:pt x="25" y="3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7"/>
                    <a:pt x="35" y="16"/>
                    <a:pt x="37" y="16"/>
                  </a:cubicBezTo>
                  <a:cubicBezTo>
                    <a:pt x="39" y="16"/>
                    <a:pt x="40" y="17"/>
                    <a:pt x="40" y="19"/>
                  </a:cubicBezTo>
                  <a:cubicBezTo>
                    <a:pt x="40" y="47"/>
                    <a:pt x="40" y="47"/>
                    <a:pt x="40" y="4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50" y="36"/>
                    <a:pt x="52" y="36"/>
                    <a:pt x="54" y="37"/>
                  </a:cubicBezTo>
                  <a:cubicBezTo>
                    <a:pt x="55" y="39"/>
                    <a:pt x="55" y="41"/>
                    <a:pt x="54" y="4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1177"/>
            <p:cNvSpPr>
              <a:spLocks noEditPoints="1"/>
            </p:cNvSpPr>
            <p:nvPr/>
          </p:nvSpPr>
          <p:spPr bwMode="auto">
            <a:xfrm>
              <a:off x="5463369" y="-872340"/>
              <a:ext cx="149721" cy="200356"/>
            </a:xfrm>
            <a:custGeom>
              <a:avLst/>
              <a:gdLst>
                <a:gd name="T0" fmla="*/ 174 w 174"/>
                <a:gd name="T1" fmla="*/ 75 h 233"/>
                <a:gd name="T2" fmla="*/ 102 w 174"/>
                <a:gd name="T3" fmla="*/ 0 h 233"/>
                <a:gd name="T4" fmla="*/ 102 w 174"/>
                <a:gd name="T5" fmla="*/ 0 h 233"/>
                <a:gd name="T6" fmla="*/ 102 w 174"/>
                <a:gd name="T7" fmla="*/ 0 h 233"/>
                <a:gd name="T8" fmla="*/ 102 w 174"/>
                <a:gd name="T9" fmla="*/ 0 h 233"/>
                <a:gd name="T10" fmla="*/ 102 w 174"/>
                <a:gd name="T11" fmla="*/ 0 h 233"/>
                <a:gd name="T12" fmla="*/ 10 w 174"/>
                <a:gd name="T13" fmla="*/ 0 h 233"/>
                <a:gd name="T14" fmla="*/ 0 w 174"/>
                <a:gd name="T15" fmla="*/ 10 h 233"/>
                <a:gd name="T16" fmla="*/ 0 w 174"/>
                <a:gd name="T17" fmla="*/ 223 h 233"/>
                <a:gd name="T18" fmla="*/ 10 w 174"/>
                <a:gd name="T19" fmla="*/ 233 h 233"/>
                <a:gd name="T20" fmla="*/ 135 w 174"/>
                <a:gd name="T21" fmla="*/ 233 h 233"/>
                <a:gd name="T22" fmla="*/ 121 w 174"/>
                <a:gd name="T23" fmla="*/ 202 h 233"/>
                <a:gd name="T24" fmla="*/ 166 w 174"/>
                <a:gd name="T25" fmla="*/ 157 h 233"/>
                <a:gd name="T26" fmla="*/ 174 w 174"/>
                <a:gd name="T27" fmla="*/ 158 h 233"/>
                <a:gd name="T28" fmla="*/ 174 w 174"/>
                <a:gd name="T29" fmla="*/ 76 h 233"/>
                <a:gd name="T30" fmla="*/ 174 w 174"/>
                <a:gd name="T31" fmla="*/ 75 h 233"/>
                <a:gd name="T32" fmla="*/ 33 w 174"/>
                <a:gd name="T33" fmla="*/ 36 h 233"/>
                <a:gd name="T34" fmla="*/ 35 w 174"/>
                <a:gd name="T35" fmla="*/ 34 h 233"/>
                <a:gd name="T36" fmla="*/ 79 w 174"/>
                <a:gd name="T37" fmla="*/ 34 h 233"/>
                <a:gd name="T38" fmla="*/ 81 w 174"/>
                <a:gd name="T39" fmla="*/ 36 h 233"/>
                <a:gd name="T40" fmla="*/ 81 w 174"/>
                <a:gd name="T41" fmla="*/ 41 h 233"/>
                <a:gd name="T42" fmla="*/ 79 w 174"/>
                <a:gd name="T43" fmla="*/ 44 h 233"/>
                <a:gd name="T44" fmla="*/ 35 w 174"/>
                <a:gd name="T45" fmla="*/ 44 h 233"/>
                <a:gd name="T46" fmla="*/ 33 w 174"/>
                <a:gd name="T47" fmla="*/ 41 h 233"/>
                <a:gd name="T48" fmla="*/ 33 w 174"/>
                <a:gd name="T49" fmla="*/ 36 h 233"/>
                <a:gd name="T50" fmla="*/ 33 w 174"/>
                <a:gd name="T51" fmla="*/ 76 h 233"/>
                <a:gd name="T52" fmla="*/ 35 w 174"/>
                <a:gd name="T53" fmla="*/ 74 h 233"/>
                <a:gd name="T54" fmla="*/ 79 w 174"/>
                <a:gd name="T55" fmla="*/ 74 h 233"/>
                <a:gd name="T56" fmla="*/ 81 w 174"/>
                <a:gd name="T57" fmla="*/ 76 h 233"/>
                <a:gd name="T58" fmla="*/ 81 w 174"/>
                <a:gd name="T59" fmla="*/ 81 h 233"/>
                <a:gd name="T60" fmla="*/ 79 w 174"/>
                <a:gd name="T61" fmla="*/ 84 h 233"/>
                <a:gd name="T62" fmla="*/ 35 w 174"/>
                <a:gd name="T63" fmla="*/ 84 h 233"/>
                <a:gd name="T64" fmla="*/ 33 w 174"/>
                <a:gd name="T65" fmla="*/ 81 h 233"/>
                <a:gd name="T66" fmla="*/ 33 w 174"/>
                <a:gd name="T67" fmla="*/ 76 h 233"/>
                <a:gd name="T68" fmla="*/ 105 w 174"/>
                <a:gd name="T69" fmla="*/ 205 h 233"/>
                <a:gd name="T70" fmla="*/ 103 w 174"/>
                <a:gd name="T71" fmla="*/ 208 h 233"/>
                <a:gd name="T72" fmla="*/ 35 w 174"/>
                <a:gd name="T73" fmla="*/ 208 h 233"/>
                <a:gd name="T74" fmla="*/ 33 w 174"/>
                <a:gd name="T75" fmla="*/ 205 h 233"/>
                <a:gd name="T76" fmla="*/ 33 w 174"/>
                <a:gd name="T77" fmla="*/ 200 h 233"/>
                <a:gd name="T78" fmla="*/ 35 w 174"/>
                <a:gd name="T79" fmla="*/ 198 h 233"/>
                <a:gd name="T80" fmla="*/ 103 w 174"/>
                <a:gd name="T81" fmla="*/ 198 h 233"/>
                <a:gd name="T82" fmla="*/ 105 w 174"/>
                <a:gd name="T83" fmla="*/ 200 h 233"/>
                <a:gd name="T84" fmla="*/ 105 w 174"/>
                <a:gd name="T85" fmla="*/ 205 h 233"/>
                <a:gd name="T86" fmla="*/ 121 w 174"/>
                <a:gd name="T87" fmla="*/ 161 h 233"/>
                <a:gd name="T88" fmla="*/ 119 w 174"/>
                <a:gd name="T89" fmla="*/ 164 h 233"/>
                <a:gd name="T90" fmla="*/ 35 w 174"/>
                <a:gd name="T91" fmla="*/ 164 h 233"/>
                <a:gd name="T92" fmla="*/ 33 w 174"/>
                <a:gd name="T93" fmla="*/ 161 h 233"/>
                <a:gd name="T94" fmla="*/ 33 w 174"/>
                <a:gd name="T95" fmla="*/ 156 h 233"/>
                <a:gd name="T96" fmla="*/ 35 w 174"/>
                <a:gd name="T97" fmla="*/ 154 h 233"/>
                <a:gd name="T98" fmla="*/ 119 w 174"/>
                <a:gd name="T99" fmla="*/ 154 h 233"/>
                <a:gd name="T100" fmla="*/ 121 w 174"/>
                <a:gd name="T101" fmla="*/ 156 h 233"/>
                <a:gd name="T102" fmla="*/ 121 w 174"/>
                <a:gd name="T103" fmla="*/ 161 h 233"/>
                <a:gd name="T104" fmla="*/ 141 w 174"/>
                <a:gd name="T105" fmla="*/ 121 h 233"/>
                <a:gd name="T106" fmla="*/ 139 w 174"/>
                <a:gd name="T107" fmla="*/ 124 h 233"/>
                <a:gd name="T108" fmla="*/ 35 w 174"/>
                <a:gd name="T109" fmla="*/ 124 h 233"/>
                <a:gd name="T110" fmla="*/ 33 w 174"/>
                <a:gd name="T111" fmla="*/ 121 h 233"/>
                <a:gd name="T112" fmla="*/ 33 w 174"/>
                <a:gd name="T113" fmla="*/ 116 h 233"/>
                <a:gd name="T114" fmla="*/ 35 w 174"/>
                <a:gd name="T115" fmla="*/ 114 h 233"/>
                <a:gd name="T116" fmla="*/ 139 w 174"/>
                <a:gd name="T117" fmla="*/ 114 h 233"/>
                <a:gd name="T118" fmla="*/ 141 w 174"/>
                <a:gd name="T119" fmla="*/ 116 h 233"/>
                <a:gd name="T120" fmla="*/ 141 w 174"/>
                <a:gd name="T121" fmla="*/ 121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4" h="233">
                  <a:moveTo>
                    <a:pt x="174" y="75"/>
                  </a:moveTo>
                  <a:cubicBezTo>
                    <a:pt x="102" y="0"/>
                    <a:pt x="102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223"/>
                    <a:pt x="0" y="223"/>
                    <a:pt x="0" y="223"/>
                  </a:cubicBezTo>
                  <a:cubicBezTo>
                    <a:pt x="0" y="229"/>
                    <a:pt x="5" y="233"/>
                    <a:pt x="10" y="233"/>
                  </a:cubicBezTo>
                  <a:cubicBezTo>
                    <a:pt x="135" y="233"/>
                    <a:pt x="135" y="233"/>
                    <a:pt x="135" y="233"/>
                  </a:cubicBezTo>
                  <a:cubicBezTo>
                    <a:pt x="126" y="225"/>
                    <a:pt x="121" y="214"/>
                    <a:pt x="121" y="202"/>
                  </a:cubicBezTo>
                  <a:cubicBezTo>
                    <a:pt x="121" y="177"/>
                    <a:pt x="141" y="157"/>
                    <a:pt x="166" y="157"/>
                  </a:cubicBezTo>
                  <a:cubicBezTo>
                    <a:pt x="169" y="157"/>
                    <a:pt x="172" y="157"/>
                    <a:pt x="174" y="158"/>
                  </a:cubicBezTo>
                  <a:cubicBezTo>
                    <a:pt x="174" y="119"/>
                    <a:pt x="174" y="77"/>
                    <a:pt x="174" y="76"/>
                  </a:cubicBezTo>
                  <a:lnTo>
                    <a:pt x="174" y="75"/>
                  </a:lnTo>
                  <a:close/>
                  <a:moveTo>
                    <a:pt x="33" y="36"/>
                  </a:moveTo>
                  <a:cubicBezTo>
                    <a:pt x="33" y="35"/>
                    <a:pt x="34" y="34"/>
                    <a:pt x="35" y="34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80" y="34"/>
                    <a:pt x="81" y="35"/>
                    <a:pt x="81" y="36"/>
                  </a:cubicBezTo>
                  <a:cubicBezTo>
                    <a:pt x="81" y="41"/>
                    <a:pt x="81" y="41"/>
                    <a:pt x="81" y="41"/>
                  </a:cubicBezTo>
                  <a:cubicBezTo>
                    <a:pt x="81" y="43"/>
                    <a:pt x="80" y="44"/>
                    <a:pt x="79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4" y="44"/>
                    <a:pt x="33" y="43"/>
                    <a:pt x="33" y="41"/>
                  </a:cubicBezTo>
                  <a:lnTo>
                    <a:pt x="33" y="36"/>
                  </a:lnTo>
                  <a:close/>
                  <a:moveTo>
                    <a:pt x="33" y="76"/>
                  </a:moveTo>
                  <a:cubicBezTo>
                    <a:pt x="33" y="75"/>
                    <a:pt x="34" y="74"/>
                    <a:pt x="35" y="74"/>
                  </a:cubicBezTo>
                  <a:cubicBezTo>
                    <a:pt x="79" y="74"/>
                    <a:pt x="79" y="74"/>
                    <a:pt x="79" y="74"/>
                  </a:cubicBezTo>
                  <a:cubicBezTo>
                    <a:pt x="80" y="74"/>
                    <a:pt x="81" y="75"/>
                    <a:pt x="81" y="76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3"/>
                    <a:pt x="80" y="84"/>
                    <a:pt x="79" y="84"/>
                  </a:cubicBezTo>
                  <a:cubicBezTo>
                    <a:pt x="35" y="84"/>
                    <a:pt x="35" y="84"/>
                    <a:pt x="35" y="84"/>
                  </a:cubicBezTo>
                  <a:cubicBezTo>
                    <a:pt x="34" y="84"/>
                    <a:pt x="33" y="83"/>
                    <a:pt x="33" y="81"/>
                  </a:cubicBezTo>
                  <a:lnTo>
                    <a:pt x="33" y="76"/>
                  </a:lnTo>
                  <a:close/>
                  <a:moveTo>
                    <a:pt x="105" y="205"/>
                  </a:moveTo>
                  <a:cubicBezTo>
                    <a:pt x="105" y="207"/>
                    <a:pt x="104" y="208"/>
                    <a:pt x="103" y="208"/>
                  </a:cubicBezTo>
                  <a:cubicBezTo>
                    <a:pt x="35" y="208"/>
                    <a:pt x="35" y="208"/>
                    <a:pt x="35" y="208"/>
                  </a:cubicBezTo>
                  <a:cubicBezTo>
                    <a:pt x="34" y="208"/>
                    <a:pt x="33" y="207"/>
                    <a:pt x="33" y="205"/>
                  </a:cubicBezTo>
                  <a:cubicBezTo>
                    <a:pt x="33" y="200"/>
                    <a:pt x="33" y="200"/>
                    <a:pt x="33" y="200"/>
                  </a:cubicBezTo>
                  <a:cubicBezTo>
                    <a:pt x="33" y="199"/>
                    <a:pt x="34" y="198"/>
                    <a:pt x="35" y="198"/>
                  </a:cubicBezTo>
                  <a:cubicBezTo>
                    <a:pt x="103" y="198"/>
                    <a:pt x="103" y="198"/>
                    <a:pt x="103" y="198"/>
                  </a:cubicBezTo>
                  <a:cubicBezTo>
                    <a:pt x="104" y="198"/>
                    <a:pt x="105" y="199"/>
                    <a:pt x="105" y="200"/>
                  </a:cubicBezTo>
                  <a:lnTo>
                    <a:pt x="105" y="205"/>
                  </a:lnTo>
                  <a:close/>
                  <a:moveTo>
                    <a:pt x="121" y="161"/>
                  </a:moveTo>
                  <a:cubicBezTo>
                    <a:pt x="121" y="163"/>
                    <a:pt x="120" y="164"/>
                    <a:pt x="119" y="164"/>
                  </a:cubicBezTo>
                  <a:cubicBezTo>
                    <a:pt x="35" y="164"/>
                    <a:pt x="35" y="164"/>
                    <a:pt x="35" y="164"/>
                  </a:cubicBezTo>
                  <a:cubicBezTo>
                    <a:pt x="34" y="164"/>
                    <a:pt x="33" y="163"/>
                    <a:pt x="33" y="161"/>
                  </a:cubicBezTo>
                  <a:cubicBezTo>
                    <a:pt x="33" y="156"/>
                    <a:pt x="33" y="156"/>
                    <a:pt x="33" y="156"/>
                  </a:cubicBezTo>
                  <a:cubicBezTo>
                    <a:pt x="33" y="155"/>
                    <a:pt x="34" y="154"/>
                    <a:pt x="35" y="154"/>
                  </a:cubicBezTo>
                  <a:cubicBezTo>
                    <a:pt x="119" y="154"/>
                    <a:pt x="119" y="154"/>
                    <a:pt x="119" y="154"/>
                  </a:cubicBezTo>
                  <a:cubicBezTo>
                    <a:pt x="120" y="154"/>
                    <a:pt x="121" y="155"/>
                    <a:pt x="121" y="156"/>
                  </a:cubicBezTo>
                  <a:lnTo>
                    <a:pt x="121" y="161"/>
                  </a:lnTo>
                  <a:close/>
                  <a:moveTo>
                    <a:pt x="141" y="121"/>
                  </a:moveTo>
                  <a:cubicBezTo>
                    <a:pt x="141" y="123"/>
                    <a:pt x="140" y="124"/>
                    <a:pt x="139" y="124"/>
                  </a:cubicBezTo>
                  <a:cubicBezTo>
                    <a:pt x="35" y="124"/>
                    <a:pt x="35" y="124"/>
                    <a:pt x="35" y="124"/>
                  </a:cubicBezTo>
                  <a:cubicBezTo>
                    <a:pt x="34" y="124"/>
                    <a:pt x="33" y="123"/>
                    <a:pt x="33" y="121"/>
                  </a:cubicBezTo>
                  <a:cubicBezTo>
                    <a:pt x="33" y="116"/>
                    <a:pt x="33" y="116"/>
                    <a:pt x="33" y="116"/>
                  </a:cubicBezTo>
                  <a:cubicBezTo>
                    <a:pt x="33" y="115"/>
                    <a:pt x="34" y="114"/>
                    <a:pt x="35" y="114"/>
                  </a:cubicBezTo>
                  <a:cubicBezTo>
                    <a:pt x="139" y="114"/>
                    <a:pt x="139" y="114"/>
                    <a:pt x="139" y="114"/>
                  </a:cubicBezTo>
                  <a:cubicBezTo>
                    <a:pt x="140" y="114"/>
                    <a:pt x="141" y="115"/>
                    <a:pt x="141" y="116"/>
                  </a:cubicBezTo>
                  <a:lnTo>
                    <a:pt x="141" y="12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1178"/>
            <p:cNvSpPr/>
            <p:nvPr/>
          </p:nvSpPr>
          <p:spPr bwMode="auto">
            <a:xfrm>
              <a:off x="5554804" y="-863962"/>
              <a:ext cx="50636" cy="53550"/>
            </a:xfrm>
            <a:custGeom>
              <a:avLst/>
              <a:gdLst>
                <a:gd name="T0" fmla="*/ 0 w 59"/>
                <a:gd name="T1" fmla="*/ 0 h 62"/>
                <a:gd name="T2" fmla="*/ 59 w 59"/>
                <a:gd name="T3" fmla="*/ 62 h 62"/>
                <a:gd name="T4" fmla="*/ 21 w 59"/>
                <a:gd name="T5" fmla="*/ 62 h 62"/>
                <a:gd name="T6" fmla="*/ 0 w 59"/>
                <a:gd name="T7" fmla="*/ 44 h 62"/>
                <a:gd name="T8" fmla="*/ 0 w 59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2">
                  <a:moveTo>
                    <a:pt x="0" y="0"/>
                  </a:moveTo>
                  <a:cubicBezTo>
                    <a:pt x="59" y="62"/>
                    <a:pt x="59" y="62"/>
                    <a:pt x="59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11" y="62"/>
                    <a:pt x="0" y="54"/>
                    <a:pt x="0" y="4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1179"/>
            <p:cNvSpPr>
              <a:spLocks noEditPoints="1"/>
            </p:cNvSpPr>
            <p:nvPr/>
          </p:nvSpPr>
          <p:spPr bwMode="auto">
            <a:xfrm>
              <a:off x="5826925" y="-730634"/>
              <a:ext cx="63750" cy="63750"/>
            </a:xfrm>
            <a:custGeom>
              <a:avLst/>
              <a:gdLst>
                <a:gd name="T0" fmla="*/ 37 w 74"/>
                <a:gd name="T1" fmla="*/ 0 h 74"/>
                <a:gd name="T2" fmla="*/ 0 w 74"/>
                <a:gd name="T3" fmla="*/ 37 h 74"/>
                <a:gd name="T4" fmla="*/ 37 w 74"/>
                <a:gd name="T5" fmla="*/ 74 h 74"/>
                <a:gd name="T6" fmla="*/ 74 w 74"/>
                <a:gd name="T7" fmla="*/ 37 h 74"/>
                <a:gd name="T8" fmla="*/ 37 w 74"/>
                <a:gd name="T9" fmla="*/ 0 h 74"/>
                <a:gd name="T10" fmla="*/ 31 w 74"/>
                <a:gd name="T11" fmla="*/ 61 h 74"/>
                <a:gd name="T12" fmla="*/ 23 w 74"/>
                <a:gd name="T13" fmla="*/ 63 h 74"/>
                <a:gd name="T14" fmla="*/ 22 w 74"/>
                <a:gd name="T15" fmla="*/ 62 h 74"/>
                <a:gd name="T16" fmla="*/ 24 w 74"/>
                <a:gd name="T17" fmla="*/ 58 h 74"/>
                <a:gd name="T18" fmla="*/ 12 w 74"/>
                <a:gd name="T19" fmla="*/ 36 h 74"/>
                <a:gd name="T20" fmla="*/ 27 w 74"/>
                <a:gd name="T21" fmla="*/ 13 h 74"/>
                <a:gd name="T22" fmla="*/ 28 w 74"/>
                <a:gd name="T23" fmla="*/ 13 h 74"/>
                <a:gd name="T24" fmla="*/ 30 w 74"/>
                <a:gd name="T25" fmla="*/ 14 h 74"/>
                <a:gd name="T26" fmla="*/ 29 w 74"/>
                <a:gd name="T27" fmla="*/ 17 h 74"/>
                <a:gd name="T28" fmla="*/ 17 w 74"/>
                <a:gd name="T29" fmla="*/ 36 h 74"/>
                <a:gd name="T30" fmla="*/ 26 w 74"/>
                <a:gd name="T31" fmla="*/ 54 h 74"/>
                <a:gd name="T32" fmla="*/ 28 w 74"/>
                <a:gd name="T33" fmla="*/ 50 h 74"/>
                <a:gd name="T34" fmla="*/ 30 w 74"/>
                <a:gd name="T35" fmla="*/ 50 h 74"/>
                <a:gd name="T36" fmla="*/ 33 w 74"/>
                <a:gd name="T37" fmla="*/ 58 h 74"/>
                <a:gd name="T38" fmla="*/ 31 w 74"/>
                <a:gd name="T39" fmla="*/ 61 h 74"/>
                <a:gd name="T40" fmla="*/ 47 w 74"/>
                <a:gd name="T41" fmla="*/ 61 h 74"/>
                <a:gd name="T42" fmla="*/ 46 w 74"/>
                <a:gd name="T43" fmla="*/ 61 h 74"/>
                <a:gd name="T44" fmla="*/ 44 w 74"/>
                <a:gd name="T45" fmla="*/ 60 h 74"/>
                <a:gd name="T46" fmla="*/ 45 w 74"/>
                <a:gd name="T47" fmla="*/ 57 h 74"/>
                <a:gd name="T48" fmla="*/ 58 w 74"/>
                <a:gd name="T49" fmla="*/ 37 h 74"/>
                <a:gd name="T50" fmla="*/ 48 w 74"/>
                <a:gd name="T51" fmla="*/ 20 h 74"/>
                <a:gd name="T52" fmla="*/ 46 w 74"/>
                <a:gd name="T53" fmla="*/ 24 h 74"/>
                <a:gd name="T54" fmla="*/ 44 w 74"/>
                <a:gd name="T55" fmla="*/ 24 h 74"/>
                <a:gd name="T56" fmla="*/ 41 w 74"/>
                <a:gd name="T57" fmla="*/ 15 h 74"/>
                <a:gd name="T58" fmla="*/ 43 w 74"/>
                <a:gd name="T59" fmla="*/ 12 h 74"/>
                <a:gd name="T60" fmla="*/ 51 w 74"/>
                <a:gd name="T61" fmla="*/ 10 h 74"/>
                <a:gd name="T62" fmla="*/ 53 w 74"/>
                <a:gd name="T63" fmla="*/ 12 h 74"/>
                <a:gd name="T64" fmla="*/ 50 w 74"/>
                <a:gd name="T65" fmla="*/ 16 h 74"/>
                <a:gd name="T66" fmla="*/ 62 w 74"/>
                <a:gd name="T67" fmla="*/ 37 h 74"/>
                <a:gd name="T68" fmla="*/ 47 w 74"/>
                <a:gd name="T69" fmla="*/ 6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4" h="74">
                  <a:moveTo>
                    <a:pt x="37" y="0"/>
                  </a:moveTo>
                  <a:cubicBezTo>
                    <a:pt x="17" y="0"/>
                    <a:pt x="0" y="16"/>
                    <a:pt x="0" y="37"/>
                  </a:cubicBezTo>
                  <a:cubicBezTo>
                    <a:pt x="0" y="57"/>
                    <a:pt x="17" y="74"/>
                    <a:pt x="37" y="74"/>
                  </a:cubicBezTo>
                  <a:cubicBezTo>
                    <a:pt x="58" y="74"/>
                    <a:pt x="74" y="57"/>
                    <a:pt x="74" y="37"/>
                  </a:cubicBezTo>
                  <a:cubicBezTo>
                    <a:pt x="74" y="16"/>
                    <a:pt x="58" y="0"/>
                    <a:pt x="37" y="0"/>
                  </a:cubicBezTo>
                  <a:close/>
                  <a:moveTo>
                    <a:pt x="31" y="61"/>
                  </a:moveTo>
                  <a:cubicBezTo>
                    <a:pt x="23" y="63"/>
                    <a:pt x="23" y="63"/>
                    <a:pt x="23" y="63"/>
                  </a:cubicBezTo>
                  <a:cubicBezTo>
                    <a:pt x="22" y="64"/>
                    <a:pt x="21" y="63"/>
                    <a:pt x="22" y="62"/>
                  </a:cubicBezTo>
                  <a:cubicBezTo>
                    <a:pt x="24" y="58"/>
                    <a:pt x="24" y="58"/>
                    <a:pt x="24" y="58"/>
                  </a:cubicBezTo>
                  <a:cubicBezTo>
                    <a:pt x="17" y="53"/>
                    <a:pt x="12" y="45"/>
                    <a:pt x="12" y="36"/>
                  </a:cubicBezTo>
                  <a:cubicBezTo>
                    <a:pt x="12" y="26"/>
                    <a:pt x="18" y="17"/>
                    <a:pt x="27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9" y="13"/>
                    <a:pt x="30" y="13"/>
                    <a:pt x="30" y="14"/>
                  </a:cubicBezTo>
                  <a:cubicBezTo>
                    <a:pt x="31" y="15"/>
                    <a:pt x="30" y="16"/>
                    <a:pt x="29" y="17"/>
                  </a:cubicBezTo>
                  <a:cubicBezTo>
                    <a:pt x="21" y="20"/>
                    <a:pt x="17" y="28"/>
                    <a:pt x="17" y="36"/>
                  </a:cubicBezTo>
                  <a:cubicBezTo>
                    <a:pt x="17" y="43"/>
                    <a:pt x="20" y="50"/>
                    <a:pt x="26" y="54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9" y="48"/>
                    <a:pt x="30" y="49"/>
                    <a:pt x="30" y="50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4" y="60"/>
                    <a:pt x="33" y="61"/>
                    <a:pt x="31" y="61"/>
                  </a:cubicBezTo>
                  <a:close/>
                  <a:moveTo>
                    <a:pt x="47" y="61"/>
                  </a:moveTo>
                  <a:cubicBezTo>
                    <a:pt x="46" y="61"/>
                    <a:pt x="46" y="61"/>
                    <a:pt x="46" y="61"/>
                  </a:cubicBezTo>
                  <a:cubicBezTo>
                    <a:pt x="45" y="61"/>
                    <a:pt x="44" y="60"/>
                    <a:pt x="44" y="60"/>
                  </a:cubicBezTo>
                  <a:cubicBezTo>
                    <a:pt x="44" y="59"/>
                    <a:pt x="44" y="57"/>
                    <a:pt x="45" y="57"/>
                  </a:cubicBezTo>
                  <a:cubicBezTo>
                    <a:pt x="53" y="53"/>
                    <a:pt x="58" y="46"/>
                    <a:pt x="58" y="37"/>
                  </a:cubicBezTo>
                  <a:cubicBezTo>
                    <a:pt x="58" y="30"/>
                    <a:pt x="54" y="24"/>
                    <a:pt x="48" y="20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5" y="25"/>
                    <a:pt x="44" y="25"/>
                    <a:pt x="44" y="24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4"/>
                    <a:pt x="41" y="13"/>
                    <a:pt x="43" y="12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3" y="10"/>
                    <a:pt x="53" y="10"/>
                    <a:pt x="53" y="12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58" y="21"/>
                    <a:pt x="62" y="29"/>
                    <a:pt x="62" y="37"/>
                  </a:cubicBezTo>
                  <a:cubicBezTo>
                    <a:pt x="62" y="47"/>
                    <a:pt x="56" y="57"/>
                    <a:pt x="47" y="6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1180"/>
            <p:cNvSpPr>
              <a:spLocks noEditPoints="1"/>
            </p:cNvSpPr>
            <p:nvPr/>
          </p:nvSpPr>
          <p:spPr bwMode="auto">
            <a:xfrm>
              <a:off x="5715818" y="-872340"/>
              <a:ext cx="149721" cy="200356"/>
            </a:xfrm>
            <a:custGeom>
              <a:avLst/>
              <a:gdLst>
                <a:gd name="T0" fmla="*/ 174 w 174"/>
                <a:gd name="T1" fmla="*/ 75 h 233"/>
                <a:gd name="T2" fmla="*/ 102 w 174"/>
                <a:gd name="T3" fmla="*/ 0 h 233"/>
                <a:gd name="T4" fmla="*/ 102 w 174"/>
                <a:gd name="T5" fmla="*/ 0 h 233"/>
                <a:gd name="T6" fmla="*/ 102 w 174"/>
                <a:gd name="T7" fmla="*/ 0 h 233"/>
                <a:gd name="T8" fmla="*/ 102 w 174"/>
                <a:gd name="T9" fmla="*/ 0 h 233"/>
                <a:gd name="T10" fmla="*/ 102 w 174"/>
                <a:gd name="T11" fmla="*/ 0 h 233"/>
                <a:gd name="T12" fmla="*/ 10 w 174"/>
                <a:gd name="T13" fmla="*/ 0 h 233"/>
                <a:gd name="T14" fmla="*/ 0 w 174"/>
                <a:gd name="T15" fmla="*/ 10 h 233"/>
                <a:gd name="T16" fmla="*/ 0 w 174"/>
                <a:gd name="T17" fmla="*/ 223 h 233"/>
                <a:gd name="T18" fmla="*/ 10 w 174"/>
                <a:gd name="T19" fmla="*/ 233 h 233"/>
                <a:gd name="T20" fmla="*/ 134 w 174"/>
                <a:gd name="T21" fmla="*/ 233 h 233"/>
                <a:gd name="T22" fmla="*/ 121 w 174"/>
                <a:gd name="T23" fmla="*/ 202 h 233"/>
                <a:gd name="T24" fmla="*/ 166 w 174"/>
                <a:gd name="T25" fmla="*/ 157 h 233"/>
                <a:gd name="T26" fmla="*/ 174 w 174"/>
                <a:gd name="T27" fmla="*/ 158 h 233"/>
                <a:gd name="T28" fmla="*/ 174 w 174"/>
                <a:gd name="T29" fmla="*/ 76 h 233"/>
                <a:gd name="T30" fmla="*/ 174 w 174"/>
                <a:gd name="T31" fmla="*/ 75 h 233"/>
                <a:gd name="T32" fmla="*/ 34 w 174"/>
                <a:gd name="T33" fmla="*/ 36 h 233"/>
                <a:gd name="T34" fmla="*/ 36 w 174"/>
                <a:gd name="T35" fmla="*/ 34 h 233"/>
                <a:gd name="T36" fmla="*/ 80 w 174"/>
                <a:gd name="T37" fmla="*/ 34 h 233"/>
                <a:gd name="T38" fmla="*/ 82 w 174"/>
                <a:gd name="T39" fmla="*/ 36 h 233"/>
                <a:gd name="T40" fmla="*/ 82 w 174"/>
                <a:gd name="T41" fmla="*/ 41 h 233"/>
                <a:gd name="T42" fmla="*/ 80 w 174"/>
                <a:gd name="T43" fmla="*/ 44 h 233"/>
                <a:gd name="T44" fmla="*/ 36 w 174"/>
                <a:gd name="T45" fmla="*/ 44 h 233"/>
                <a:gd name="T46" fmla="*/ 34 w 174"/>
                <a:gd name="T47" fmla="*/ 41 h 233"/>
                <a:gd name="T48" fmla="*/ 34 w 174"/>
                <a:gd name="T49" fmla="*/ 36 h 233"/>
                <a:gd name="T50" fmla="*/ 34 w 174"/>
                <a:gd name="T51" fmla="*/ 76 h 233"/>
                <a:gd name="T52" fmla="*/ 36 w 174"/>
                <a:gd name="T53" fmla="*/ 74 h 233"/>
                <a:gd name="T54" fmla="*/ 80 w 174"/>
                <a:gd name="T55" fmla="*/ 74 h 233"/>
                <a:gd name="T56" fmla="*/ 82 w 174"/>
                <a:gd name="T57" fmla="*/ 76 h 233"/>
                <a:gd name="T58" fmla="*/ 82 w 174"/>
                <a:gd name="T59" fmla="*/ 81 h 233"/>
                <a:gd name="T60" fmla="*/ 80 w 174"/>
                <a:gd name="T61" fmla="*/ 84 h 233"/>
                <a:gd name="T62" fmla="*/ 36 w 174"/>
                <a:gd name="T63" fmla="*/ 84 h 233"/>
                <a:gd name="T64" fmla="*/ 34 w 174"/>
                <a:gd name="T65" fmla="*/ 81 h 233"/>
                <a:gd name="T66" fmla="*/ 34 w 174"/>
                <a:gd name="T67" fmla="*/ 76 h 233"/>
                <a:gd name="T68" fmla="*/ 106 w 174"/>
                <a:gd name="T69" fmla="*/ 205 h 233"/>
                <a:gd name="T70" fmla="*/ 104 w 174"/>
                <a:gd name="T71" fmla="*/ 208 h 233"/>
                <a:gd name="T72" fmla="*/ 36 w 174"/>
                <a:gd name="T73" fmla="*/ 208 h 233"/>
                <a:gd name="T74" fmla="*/ 34 w 174"/>
                <a:gd name="T75" fmla="*/ 205 h 233"/>
                <a:gd name="T76" fmla="*/ 34 w 174"/>
                <a:gd name="T77" fmla="*/ 200 h 233"/>
                <a:gd name="T78" fmla="*/ 36 w 174"/>
                <a:gd name="T79" fmla="*/ 198 h 233"/>
                <a:gd name="T80" fmla="*/ 104 w 174"/>
                <a:gd name="T81" fmla="*/ 198 h 233"/>
                <a:gd name="T82" fmla="*/ 106 w 174"/>
                <a:gd name="T83" fmla="*/ 200 h 233"/>
                <a:gd name="T84" fmla="*/ 106 w 174"/>
                <a:gd name="T85" fmla="*/ 205 h 233"/>
                <a:gd name="T86" fmla="*/ 122 w 174"/>
                <a:gd name="T87" fmla="*/ 161 h 233"/>
                <a:gd name="T88" fmla="*/ 120 w 174"/>
                <a:gd name="T89" fmla="*/ 164 h 233"/>
                <a:gd name="T90" fmla="*/ 36 w 174"/>
                <a:gd name="T91" fmla="*/ 164 h 233"/>
                <a:gd name="T92" fmla="*/ 34 w 174"/>
                <a:gd name="T93" fmla="*/ 161 h 233"/>
                <a:gd name="T94" fmla="*/ 34 w 174"/>
                <a:gd name="T95" fmla="*/ 156 h 233"/>
                <a:gd name="T96" fmla="*/ 36 w 174"/>
                <a:gd name="T97" fmla="*/ 154 h 233"/>
                <a:gd name="T98" fmla="*/ 120 w 174"/>
                <a:gd name="T99" fmla="*/ 154 h 233"/>
                <a:gd name="T100" fmla="*/ 122 w 174"/>
                <a:gd name="T101" fmla="*/ 156 h 233"/>
                <a:gd name="T102" fmla="*/ 122 w 174"/>
                <a:gd name="T103" fmla="*/ 161 h 233"/>
                <a:gd name="T104" fmla="*/ 142 w 174"/>
                <a:gd name="T105" fmla="*/ 121 h 233"/>
                <a:gd name="T106" fmla="*/ 140 w 174"/>
                <a:gd name="T107" fmla="*/ 124 h 233"/>
                <a:gd name="T108" fmla="*/ 36 w 174"/>
                <a:gd name="T109" fmla="*/ 124 h 233"/>
                <a:gd name="T110" fmla="*/ 34 w 174"/>
                <a:gd name="T111" fmla="*/ 121 h 233"/>
                <a:gd name="T112" fmla="*/ 34 w 174"/>
                <a:gd name="T113" fmla="*/ 116 h 233"/>
                <a:gd name="T114" fmla="*/ 36 w 174"/>
                <a:gd name="T115" fmla="*/ 114 h 233"/>
                <a:gd name="T116" fmla="*/ 140 w 174"/>
                <a:gd name="T117" fmla="*/ 114 h 233"/>
                <a:gd name="T118" fmla="*/ 142 w 174"/>
                <a:gd name="T119" fmla="*/ 116 h 233"/>
                <a:gd name="T120" fmla="*/ 142 w 174"/>
                <a:gd name="T121" fmla="*/ 121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74" h="233">
                  <a:moveTo>
                    <a:pt x="174" y="75"/>
                  </a:moveTo>
                  <a:cubicBezTo>
                    <a:pt x="102" y="0"/>
                    <a:pt x="102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2" y="0"/>
                    <a:pt x="102" y="0"/>
                    <a:pt x="102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4"/>
                    <a:pt x="0" y="10"/>
                  </a:cubicBezTo>
                  <a:cubicBezTo>
                    <a:pt x="0" y="223"/>
                    <a:pt x="0" y="223"/>
                    <a:pt x="0" y="223"/>
                  </a:cubicBezTo>
                  <a:cubicBezTo>
                    <a:pt x="0" y="229"/>
                    <a:pt x="5" y="233"/>
                    <a:pt x="10" y="233"/>
                  </a:cubicBezTo>
                  <a:cubicBezTo>
                    <a:pt x="134" y="233"/>
                    <a:pt x="134" y="233"/>
                    <a:pt x="134" y="233"/>
                  </a:cubicBezTo>
                  <a:cubicBezTo>
                    <a:pt x="126" y="225"/>
                    <a:pt x="121" y="214"/>
                    <a:pt x="121" y="202"/>
                  </a:cubicBezTo>
                  <a:cubicBezTo>
                    <a:pt x="121" y="177"/>
                    <a:pt x="141" y="157"/>
                    <a:pt x="166" y="157"/>
                  </a:cubicBezTo>
                  <a:cubicBezTo>
                    <a:pt x="169" y="157"/>
                    <a:pt x="172" y="157"/>
                    <a:pt x="174" y="158"/>
                  </a:cubicBezTo>
                  <a:cubicBezTo>
                    <a:pt x="174" y="119"/>
                    <a:pt x="174" y="77"/>
                    <a:pt x="174" y="76"/>
                  </a:cubicBezTo>
                  <a:lnTo>
                    <a:pt x="174" y="75"/>
                  </a:lnTo>
                  <a:close/>
                  <a:moveTo>
                    <a:pt x="34" y="36"/>
                  </a:moveTo>
                  <a:cubicBezTo>
                    <a:pt x="34" y="35"/>
                    <a:pt x="35" y="34"/>
                    <a:pt x="36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2" y="41"/>
                    <a:pt x="82" y="41"/>
                    <a:pt x="82" y="41"/>
                  </a:cubicBezTo>
                  <a:cubicBezTo>
                    <a:pt x="82" y="43"/>
                    <a:pt x="81" y="44"/>
                    <a:pt x="80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5" y="44"/>
                    <a:pt x="34" y="43"/>
                    <a:pt x="34" y="41"/>
                  </a:cubicBezTo>
                  <a:lnTo>
                    <a:pt x="34" y="36"/>
                  </a:lnTo>
                  <a:close/>
                  <a:moveTo>
                    <a:pt x="34" y="76"/>
                  </a:moveTo>
                  <a:cubicBezTo>
                    <a:pt x="34" y="75"/>
                    <a:pt x="35" y="74"/>
                    <a:pt x="36" y="74"/>
                  </a:cubicBezTo>
                  <a:cubicBezTo>
                    <a:pt x="80" y="74"/>
                    <a:pt x="80" y="74"/>
                    <a:pt x="80" y="74"/>
                  </a:cubicBezTo>
                  <a:cubicBezTo>
                    <a:pt x="81" y="74"/>
                    <a:pt x="82" y="75"/>
                    <a:pt x="82" y="76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3"/>
                    <a:pt x="81" y="84"/>
                    <a:pt x="80" y="84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5" y="84"/>
                    <a:pt x="34" y="83"/>
                    <a:pt x="34" y="81"/>
                  </a:cubicBezTo>
                  <a:lnTo>
                    <a:pt x="34" y="76"/>
                  </a:lnTo>
                  <a:close/>
                  <a:moveTo>
                    <a:pt x="106" y="205"/>
                  </a:moveTo>
                  <a:cubicBezTo>
                    <a:pt x="106" y="207"/>
                    <a:pt x="105" y="208"/>
                    <a:pt x="104" y="208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4" y="207"/>
                    <a:pt x="34" y="205"/>
                  </a:cubicBezTo>
                  <a:cubicBezTo>
                    <a:pt x="34" y="200"/>
                    <a:pt x="34" y="200"/>
                    <a:pt x="34" y="200"/>
                  </a:cubicBezTo>
                  <a:cubicBezTo>
                    <a:pt x="34" y="199"/>
                    <a:pt x="35" y="198"/>
                    <a:pt x="36" y="198"/>
                  </a:cubicBezTo>
                  <a:cubicBezTo>
                    <a:pt x="104" y="198"/>
                    <a:pt x="104" y="198"/>
                    <a:pt x="104" y="198"/>
                  </a:cubicBezTo>
                  <a:cubicBezTo>
                    <a:pt x="105" y="198"/>
                    <a:pt x="106" y="199"/>
                    <a:pt x="106" y="200"/>
                  </a:cubicBezTo>
                  <a:lnTo>
                    <a:pt x="106" y="205"/>
                  </a:lnTo>
                  <a:close/>
                  <a:moveTo>
                    <a:pt x="122" y="161"/>
                  </a:moveTo>
                  <a:cubicBezTo>
                    <a:pt x="122" y="163"/>
                    <a:pt x="121" y="164"/>
                    <a:pt x="120" y="164"/>
                  </a:cubicBezTo>
                  <a:cubicBezTo>
                    <a:pt x="36" y="164"/>
                    <a:pt x="36" y="164"/>
                    <a:pt x="36" y="164"/>
                  </a:cubicBezTo>
                  <a:cubicBezTo>
                    <a:pt x="35" y="164"/>
                    <a:pt x="34" y="163"/>
                    <a:pt x="34" y="161"/>
                  </a:cubicBezTo>
                  <a:cubicBezTo>
                    <a:pt x="34" y="156"/>
                    <a:pt x="34" y="156"/>
                    <a:pt x="34" y="156"/>
                  </a:cubicBezTo>
                  <a:cubicBezTo>
                    <a:pt x="34" y="155"/>
                    <a:pt x="35" y="154"/>
                    <a:pt x="36" y="154"/>
                  </a:cubicBezTo>
                  <a:cubicBezTo>
                    <a:pt x="120" y="154"/>
                    <a:pt x="120" y="154"/>
                    <a:pt x="120" y="154"/>
                  </a:cubicBezTo>
                  <a:cubicBezTo>
                    <a:pt x="121" y="154"/>
                    <a:pt x="122" y="155"/>
                    <a:pt x="122" y="156"/>
                  </a:cubicBezTo>
                  <a:lnTo>
                    <a:pt x="122" y="161"/>
                  </a:lnTo>
                  <a:close/>
                  <a:moveTo>
                    <a:pt x="142" y="121"/>
                  </a:moveTo>
                  <a:cubicBezTo>
                    <a:pt x="142" y="123"/>
                    <a:pt x="141" y="124"/>
                    <a:pt x="140" y="124"/>
                  </a:cubicBezTo>
                  <a:cubicBezTo>
                    <a:pt x="36" y="124"/>
                    <a:pt x="36" y="124"/>
                    <a:pt x="36" y="124"/>
                  </a:cubicBezTo>
                  <a:cubicBezTo>
                    <a:pt x="35" y="124"/>
                    <a:pt x="34" y="123"/>
                    <a:pt x="34" y="121"/>
                  </a:cubicBezTo>
                  <a:cubicBezTo>
                    <a:pt x="34" y="116"/>
                    <a:pt x="34" y="116"/>
                    <a:pt x="34" y="116"/>
                  </a:cubicBezTo>
                  <a:cubicBezTo>
                    <a:pt x="34" y="115"/>
                    <a:pt x="35" y="114"/>
                    <a:pt x="36" y="114"/>
                  </a:cubicBezTo>
                  <a:cubicBezTo>
                    <a:pt x="140" y="114"/>
                    <a:pt x="140" y="114"/>
                    <a:pt x="140" y="114"/>
                  </a:cubicBezTo>
                  <a:cubicBezTo>
                    <a:pt x="141" y="114"/>
                    <a:pt x="142" y="115"/>
                    <a:pt x="142" y="116"/>
                  </a:cubicBezTo>
                  <a:lnTo>
                    <a:pt x="142" y="12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1181"/>
            <p:cNvSpPr/>
            <p:nvPr/>
          </p:nvSpPr>
          <p:spPr bwMode="auto">
            <a:xfrm>
              <a:off x="5806889" y="-863962"/>
              <a:ext cx="51000" cy="53550"/>
            </a:xfrm>
            <a:custGeom>
              <a:avLst/>
              <a:gdLst>
                <a:gd name="T0" fmla="*/ 0 w 59"/>
                <a:gd name="T1" fmla="*/ 0 h 62"/>
                <a:gd name="T2" fmla="*/ 59 w 59"/>
                <a:gd name="T3" fmla="*/ 62 h 62"/>
                <a:gd name="T4" fmla="*/ 21 w 59"/>
                <a:gd name="T5" fmla="*/ 62 h 62"/>
                <a:gd name="T6" fmla="*/ 0 w 59"/>
                <a:gd name="T7" fmla="*/ 44 h 62"/>
                <a:gd name="T8" fmla="*/ 0 w 59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2">
                  <a:moveTo>
                    <a:pt x="0" y="0"/>
                  </a:moveTo>
                  <a:cubicBezTo>
                    <a:pt x="59" y="62"/>
                    <a:pt x="59" y="62"/>
                    <a:pt x="59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11" y="62"/>
                    <a:pt x="0" y="54"/>
                    <a:pt x="0" y="4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1182"/>
            <p:cNvSpPr>
              <a:spLocks noEditPoints="1"/>
            </p:cNvSpPr>
            <p:nvPr/>
          </p:nvSpPr>
          <p:spPr bwMode="auto">
            <a:xfrm>
              <a:off x="6222174" y="-872340"/>
              <a:ext cx="149721" cy="200356"/>
            </a:xfrm>
            <a:custGeom>
              <a:avLst/>
              <a:gdLst>
                <a:gd name="T0" fmla="*/ 174 w 174"/>
                <a:gd name="T1" fmla="*/ 75 h 233"/>
                <a:gd name="T2" fmla="*/ 102 w 174"/>
                <a:gd name="T3" fmla="*/ 0 h 233"/>
                <a:gd name="T4" fmla="*/ 101 w 174"/>
                <a:gd name="T5" fmla="*/ 0 h 233"/>
                <a:gd name="T6" fmla="*/ 101 w 174"/>
                <a:gd name="T7" fmla="*/ 0 h 233"/>
                <a:gd name="T8" fmla="*/ 101 w 174"/>
                <a:gd name="T9" fmla="*/ 0 h 233"/>
                <a:gd name="T10" fmla="*/ 101 w 174"/>
                <a:gd name="T11" fmla="*/ 0 h 233"/>
                <a:gd name="T12" fmla="*/ 10 w 174"/>
                <a:gd name="T13" fmla="*/ 0 h 233"/>
                <a:gd name="T14" fmla="*/ 0 w 174"/>
                <a:gd name="T15" fmla="*/ 10 h 233"/>
                <a:gd name="T16" fmla="*/ 0 w 174"/>
                <a:gd name="T17" fmla="*/ 223 h 233"/>
                <a:gd name="T18" fmla="*/ 10 w 174"/>
                <a:gd name="T19" fmla="*/ 233 h 233"/>
                <a:gd name="T20" fmla="*/ 126 w 174"/>
                <a:gd name="T21" fmla="*/ 233 h 233"/>
                <a:gd name="T22" fmla="*/ 125 w 174"/>
                <a:gd name="T23" fmla="*/ 231 h 233"/>
                <a:gd name="T24" fmla="*/ 125 w 174"/>
                <a:gd name="T25" fmla="*/ 199 h 233"/>
                <a:gd name="T26" fmla="*/ 133 w 174"/>
                <a:gd name="T27" fmla="*/ 185 h 233"/>
                <a:gd name="T28" fmla="*/ 165 w 174"/>
                <a:gd name="T29" fmla="*/ 156 h 233"/>
                <a:gd name="T30" fmla="*/ 174 w 174"/>
                <a:gd name="T31" fmla="*/ 157 h 233"/>
                <a:gd name="T32" fmla="*/ 174 w 174"/>
                <a:gd name="T33" fmla="*/ 76 h 233"/>
                <a:gd name="T34" fmla="*/ 174 w 174"/>
                <a:gd name="T35" fmla="*/ 75 h 233"/>
                <a:gd name="T36" fmla="*/ 34 w 174"/>
                <a:gd name="T37" fmla="*/ 36 h 233"/>
                <a:gd name="T38" fmla="*/ 36 w 174"/>
                <a:gd name="T39" fmla="*/ 34 h 233"/>
                <a:gd name="T40" fmla="*/ 80 w 174"/>
                <a:gd name="T41" fmla="*/ 34 h 233"/>
                <a:gd name="T42" fmla="*/ 82 w 174"/>
                <a:gd name="T43" fmla="*/ 36 h 233"/>
                <a:gd name="T44" fmla="*/ 82 w 174"/>
                <a:gd name="T45" fmla="*/ 41 h 233"/>
                <a:gd name="T46" fmla="*/ 80 w 174"/>
                <a:gd name="T47" fmla="*/ 44 h 233"/>
                <a:gd name="T48" fmla="*/ 36 w 174"/>
                <a:gd name="T49" fmla="*/ 44 h 233"/>
                <a:gd name="T50" fmla="*/ 34 w 174"/>
                <a:gd name="T51" fmla="*/ 41 h 233"/>
                <a:gd name="T52" fmla="*/ 34 w 174"/>
                <a:gd name="T53" fmla="*/ 36 h 233"/>
                <a:gd name="T54" fmla="*/ 34 w 174"/>
                <a:gd name="T55" fmla="*/ 76 h 233"/>
                <a:gd name="T56" fmla="*/ 36 w 174"/>
                <a:gd name="T57" fmla="*/ 74 h 233"/>
                <a:gd name="T58" fmla="*/ 80 w 174"/>
                <a:gd name="T59" fmla="*/ 74 h 233"/>
                <a:gd name="T60" fmla="*/ 82 w 174"/>
                <a:gd name="T61" fmla="*/ 76 h 233"/>
                <a:gd name="T62" fmla="*/ 82 w 174"/>
                <a:gd name="T63" fmla="*/ 81 h 233"/>
                <a:gd name="T64" fmla="*/ 80 w 174"/>
                <a:gd name="T65" fmla="*/ 84 h 233"/>
                <a:gd name="T66" fmla="*/ 36 w 174"/>
                <a:gd name="T67" fmla="*/ 84 h 233"/>
                <a:gd name="T68" fmla="*/ 34 w 174"/>
                <a:gd name="T69" fmla="*/ 81 h 233"/>
                <a:gd name="T70" fmla="*/ 34 w 174"/>
                <a:gd name="T71" fmla="*/ 76 h 233"/>
                <a:gd name="T72" fmla="*/ 106 w 174"/>
                <a:gd name="T73" fmla="*/ 205 h 233"/>
                <a:gd name="T74" fmla="*/ 104 w 174"/>
                <a:gd name="T75" fmla="*/ 208 h 233"/>
                <a:gd name="T76" fmla="*/ 36 w 174"/>
                <a:gd name="T77" fmla="*/ 208 h 233"/>
                <a:gd name="T78" fmla="*/ 34 w 174"/>
                <a:gd name="T79" fmla="*/ 205 h 233"/>
                <a:gd name="T80" fmla="*/ 34 w 174"/>
                <a:gd name="T81" fmla="*/ 200 h 233"/>
                <a:gd name="T82" fmla="*/ 36 w 174"/>
                <a:gd name="T83" fmla="*/ 198 h 233"/>
                <a:gd name="T84" fmla="*/ 104 w 174"/>
                <a:gd name="T85" fmla="*/ 198 h 233"/>
                <a:gd name="T86" fmla="*/ 106 w 174"/>
                <a:gd name="T87" fmla="*/ 200 h 233"/>
                <a:gd name="T88" fmla="*/ 106 w 174"/>
                <a:gd name="T89" fmla="*/ 205 h 233"/>
                <a:gd name="T90" fmla="*/ 122 w 174"/>
                <a:gd name="T91" fmla="*/ 161 h 233"/>
                <a:gd name="T92" fmla="*/ 120 w 174"/>
                <a:gd name="T93" fmla="*/ 164 h 233"/>
                <a:gd name="T94" fmla="*/ 36 w 174"/>
                <a:gd name="T95" fmla="*/ 164 h 233"/>
                <a:gd name="T96" fmla="*/ 34 w 174"/>
                <a:gd name="T97" fmla="*/ 161 h 233"/>
                <a:gd name="T98" fmla="*/ 34 w 174"/>
                <a:gd name="T99" fmla="*/ 156 h 233"/>
                <a:gd name="T100" fmla="*/ 36 w 174"/>
                <a:gd name="T101" fmla="*/ 154 h 233"/>
                <a:gd name="T102" fmla="*/ 120 w 174"/>
                <a:gd name="T103" fmla="*/ 154 h 233"/>
                <a:gd name="T104" fmla="*/ 122 w 174"/>
                <a:gd name="T105" fmla="*/ 156 h 233"/>
                <a:gd name="T106" fmla="*/ 122 w 174"/>
                <a:gd name="T107" fmla="*/ 161 h 233"/>
                <a:gd name="T108" fmla="*/ 142 w 174"/>
                <a:gd name="T109" fmla="*/ 121 h 233"/>
                <a:gd name="T110" fmla="*/ 140 w 174"/>
                <a:gd name="T111" fmla="*/ 124 h 233"/>
                <a:gd name="T112" fmla="*/ 36 w 174"/>
                <a:gd name="T113" fmla="*/ 124 h 233"/>
                <a:gd name="T114" fmla="*/ 34 w 174"/>
                <a:gd name="T115" fmla="*/ 121 h 233"/>
                <a:gd name="T116" fmla="*/ 34 w 174"/>
                <a:gd name="T117" fmla="*/ 116 h 233"/>
                <a:gd name="T118" fmla="*/ 36 w 174"/>
                <a:gd name="T119" fmla="*/ 114 h 233"/>
                <a:gd name="T120" fmla="*/ 140 w 174"/>
                <a:gd name="T121" fmla="*/ 114 h 233"/>
                <a:gd name="T122" fmla="*/ 142 w 174"/>
                <a:gd name="T123" fmla="*/ 116 h 233"/>
                <a:gd name="T124" fmla="*/ 142 w 174"/>
                <a:gd name="T125" fmla="*/ 121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4" h="233">
                  <a:moveTo>
                    <a:pt x="174" y="75"/>
                  </a:moveTo>
                  <a:cubicBezTo>
                    <a:pt x="102" y="0"/>
                    <a:pt x="102" y="0"/>
                    <a:pt x="102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0" y="223"/>
                    <a:pt x="0" y="223"/>
                    <a:pt x="0" y="223"/>
                  </a:cubicBezTo>
                  <a:cubicBezTo>
                    <a:pt x="0" y="229"/>
                    <a:pt x="4" y="233"/>
                    <a:pt x="10" y="233"/>
                  </a:cubicBezTo>
                  <a:cubicBezTo>
                    <a:pt x="126" y="233"/>
                    <a:pt x="126" y="233"/>
                    <a:pt x="126" y="233"/>
                  </a:cubicBezTo>
                  <a:cubicBezTo>
                    <a:pt x="126" y="233"/>
                    <a:pt x="125" y="232"/>
                    <a:pt x="125" y="231"/>
                  </a:cubicBezTo>
                  <a:cubicBezTo>
                    <a:pt x="125" y="199"/>
                    <a:pt x="125" y="199"/>
                    <a:pt x="125" y="199"/>
                  </a:cubicBezTo>
                  <a:cubicBezTo>
                    <a:pt x="125" y="193"/>
                    <a:pt x="128" y="188"/>
                    <a:pt x="133" y="185"/>
                  </a:cubicBezTo>
                  <a:cubicBezTo>
                    <a:pt x="136" y="171"/>
                    <a:pt x="148" y="156"/>
                    <a:pt x="165" y="156"/>
                  </a:cubicBezTo>
                  <a:cubicBezTo>
                    <a:pt x="168" y="156"/>
                    <a:pt x="171" y="157"/>
                    <a:pt x="174" y="157"/>
                  </a:cubicBezTo>
                  <a:cubicBezTo>
                    <a:pt x="174" y="119"/>
                    <a:pt x="174" y="77"/>
                    <a:pt x="174" y="76"/>
                  </a:cubicBezTo>
                  <a:lnTo>
                    <a:pt x="174" y="75"/>
                  </a:lnTo>
                  <a:close/>
                  <a:moveTo>
                    <a:pt x="34" y="36"/>
                  </a:moveTo>
                  <a:cubicBezTo>
                    <a:pt x="34" y="35"/>
                    <a:pt x="35" y="34"/>
                    <a:pt x="36" y="34"/>
                  </a:cubicBezTo>
                  <a:cubicBezTo>
                    <a:pt x="80" y="34"/>
                    <a:pt x="80" y="34"/>
                    <a:pt x="80" y="34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2" y="41"/>
                    <a:pt x="82" y="41"/>
                    <a:pt x="82" y="41"/>
                  </a:cubicBezTo>
                  <a:cubicBezTo>
                    <a:pt x="82" y="43"/>
                    <a:pt x="81" y="44"/>
                    <a:pt x="80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5" y="44"/>
                    <a:pt x="34" y="43"/>
                    <a:pt x="34" y="41"/>
                  </a:cubicBezTo>
                  <a:lnTo>
                    <a:pt x="34" y="36"/>
                  </a:lnTo>
                  <a:close/>
                  <a:moveTo>
                    <a:pt x="34" y="76"/>
                  </a:moveTo>
                  <a:cubicBezTo>
                    <a:pt x="34" y="75"/>
                    <a:pt x="35" y="74"/>
                    <a:pt x="36" y="74"/>
                  </a:cubicBezTo>
                  <a:cubicBezTo>
                    <a:pt x="80" y="74"/>
                    <a:pt x="80" y="74"/>
                    <a:pt x="80" y="74"/>
                  </a:cubicBezTo>
                  <a:cubicBezTo>
                    <a:pt x="81" y="74"/>
                    <a:pt x="82" y="75"/>
                    <a:pt x="82" y="76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3"/>
                    <a:pt x="81" y="84"/>
                    <a:pt x="80" y="84"/>
                  </a:cubicBezTo>
                  <a:cubicBezTo>
                    <a:pt x="36" y="84"/>
                    <a:pt x="36" y="84"/>
                    <a:pt x="36" y="84"/>
                  </a:cubicBezTo>
                  <a:cubicBezTo>
                    <a:pt x="35" y="84"/>
                    <a:pt x="34" y="83"/>
                    <a:pt x="34" y="81"/>
                  </a:cubicBezTo>
                  <a:lnTo>
                    <a:pt x="34" y="76"/>
                  </a:lnTo>
                  <a:close/>
                  <a:moveTo>
                    <a:pt x="106" y="205"/>
                  </a:moveTo>
                  <a:cubicBezTo>
                    <a:pt x="106" y="207"/>
                    <a:pt x="105" y="208"/>
                    <a:pt x="104" y="208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4" y="207"/>
                    <a:pt x="34" y="205"/>
                  </a:cubicBezTo>
                  <a:cubicBezTo>
                    <a:pt x="34" y="200"/>
                    <a:pt x="34" y="200"/>
                    <a:pt x="34" y="200"/>
                  </a:cubicBezTo>
                  <a:cubicBezTo>
                    <a:pt x="34" y="199"/>
                    <a:pt x="35" y="198"/>
                    <a:pt x="36" y="198"/>
                  </a:cubicBezTo>
                  <a:cubicBezTo>
                    <a:pt x="104" y="198"/>
                    <a:pt x="104" y="198"/>
                    <a:pt x="104" y="198"/>
                  </a:cubicBezTo>
                  <a:cubicBezTo>
                    <a:pt x="105" y="198"/>
                    <a:pt x="106" y="199"/>
                    <a:pt x="106" y="200"/>
                  </a:cubicBezTo>
                  <a:lnTo>
                    <a:pt x="106" y="205"/>
                  </a:lnTo>
                  <a:close/>
                  <a:moveTo>
                    <a:pt x="122" y="161"/>
                  </a:moveTo>
                  <a:cubicBezTo>
                    <a:pt x="122" y="163"/>
                    <a:pt x="121" y="164"/>
                    <a:pt x="120" y="164"/>
                  </a:cubicBezTo>
                  <a:cubicBezTo>
                    <a:pt x="36" y="164"/>
                    <a:pt x="36" y="164"/>
                    <a:pt x="36" y="164"/>
                  </a:cubicBezTo>
                  <a:cubicBezTo>
                    <a:pt x="35" y="164"/>
                    <a:pt x="34" y="163"/>
                    <a:pt x="34" y="161"/>
                  </a:cubicBezTo>
                  <a:cubicBezTo>
                    <a:pt x="34" y="156"/>
                    <a:pt x="34" y="156"/>
                    <a:pt x="34" y="156"/>
                  </a:cubicBezTo>
                  <a:cubicBezTo>
                    <a:pt x="34" y="155"/>
                    <a:pt x="35" y="154"/>
                    <a:pt x="36" y="154"/>
                  </a:cubicBezTo>
                  <a:cubicBezTo>
                    <a:pt x="120" y="154"/>
                    <a:pt x="120" y="154"/>
                    <a:pt x="120" y="154"/>
                  </a:cubicBezTo>
                  <a:cubicBezTo>
                    <a:pt x="121" y="154"/>
                    <a:pt x="122" y="155"/>
                    <a:pt x="122" y="156"/>
                  </a:cubicBezTo>
                  <a:lnTo>
                    <a:pt x="122" y="161"/>
                  </a:lnTo>
                  <a:close/>
                  <a:moveTo>
                    <a:pt x="142" y="121"/>
                  </a:moveTo>
                  <a:cubicBezTo>
                    <a:pt x="142" y="123"/>
                    <a:pt x="141" y="124"/>
                    <a:pt x="140" y="124"/>
                  </a:cubicBezTo>
                  <a:cubicBezTo>
                    <a:pt x="36" y="124"/>
                    <a:pt x="36" y="124"/>
                    <a:pt x="36" y="124"/>
                  </a:cubicBezTo>
                  <a:cubicBezTo>
                    <a:pt x="35" y="124"/>
                    <a:pt x="34" y="123"/>
                    <a:pt x="34" y="121"/>
                  </a:cubicBezTo>
                  <a:cubicBezTo>
                    <a:pt x="34" y="116"/>
                    <a:pt x="34" y="116"/>
                    <a:pt x="34" y="116"/>
                  </a:cubicBezTo>
                  <a:cubicBezTo>
                    <a:pt x="34" y="115"/>
                    <a:pt x="35" y="114"/>
                    <a:pt x="36" y="114"/>
                  </a:cubicBezTo>
                  <a:cubicBezTo>
                    <a:pt x="140" y="114"/>
                    <a:pt x="140" y="114"/>
                    <a:pt x="140" y="114"/>
                  </a:cubicBezTo>
                  <a:cubicBezTo>
                    <a:pt x="141" y="114"/>
                    <a:pt x="142" y="115"/>
                    <a:pt x="142" y="116"/>
                  </a:cubicBezTo>
                  <a:lnTo>
                    <a:pt x="142" y="12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1183"/>
            <p:cNvSpPr>
              <a:spLocks noEditPoints="1"/>
            </p:cNvSpPr>
            <p:nvPr/>
          </p:nvSpPr>
          <p:spPr bwMode="auto">
            <a:xfrm>
              <a:off x="6334737" y="-733184"/>
              <a:ext cx="58650" cy="68121"/>
            </a:xfrm>
            <a:custGeom>
              <a:avLst/>
              <a:gdLst>
                <a:gd name="T0" fmla="*/ 60 w 68"/>
                <a:gd name="T1" fmla="*/ 27 h 79"/>
                <a:gd name="T2" fmla="*/ 17 w 68"/>
                <a:gd name="T3" fmla="*/ 27 h 79"/>
                <a:gd name="T4" fmla="*/ 34 w 68"/>
                <a:gd name="T5" fmla="*/ 8 h 79"/>
                <a:gd name="T6" fmla="*/ 46 w 68"/>
                <a:gd name="T7" fmla="*/ 13 h 79"/>
                <a:gd name="T8" fmla="*/ 52 w 68"/>
                <a:gd name="T9" fmla="*/ 13 h 79"/>
                <a:gd name="T10" fmla="*/ 52 w 68"/>
                <a:gd name="T11" fmla="*/ 8 h 79"/>
                <a:gd name="T12" fmla="*/ 34 w 68"/>
                <a:gd name="T13" fmla="*/ 0 h 79"/>
                <a:gd name="T14" fmla="*/ 8 w 68"/>
                <a:gd name="T15" fmla="*/ 27 h 79"/>
                <a:gd name="T16" fmla="*/ 8 w 68"/>
                <a:gd name="T17" fmla="*/ 27 h 79"/>
                <a:gd name="T18" fmla="*/ 0 w 68"/>
                <a:gd name="T19" fmla="*/ 37 h 79"/>
                <a:gd name="T20" fmla="*/ 0 w 68"/>
                <a:gd name="T21" fmla="*/ 69 h 79"/>
                <a:gd name="T22" fmla="*/ 10 w 68"/>
                <a:gd name="T23" fmla="*/ 79 h 79"/>
                <a:gd name="T24" fmla="*/ 59 w 68"/>
                <a:gd name="T25" fmla="*/ 79 h 79"/>
                <a:gd name="T26" fmla="*/ 68 w 68"/>
                <a:gd name="T27" fmla="*/ 69 h 79"/>
                <a:gd name="T28" fmla="*/ 68 w 68"/>
                <a:gd name="T29" fmla="*/ 37 h 79"/>
                <a:gd name="T30" fmla="*/ 60 w 68"/>
                <a:gd name="T31" fmla="*/ 27 h 79"/>
                <a:gd name="T32" fmla="*/ 37 w 68"/>
                <a:gd name="T33" fmla="*/ 54 h 79"/>
                <a:gd name="T34" fmla="*/ 37 w 68"/>
                <a:gd name="T35" fmla="*/ 62 h 79"/>
                <a:gd name="T36" fmla="*/ 34 w 68"/>
                <a:gd name="T37" fmla="*/ 65 h 79"/>
                <a:gd name="T38" fmla="*/ 32 w 68"/>
                <a:gd name="T39" fmla="*/ 62 h 79"/>
                <a:gd name="T40" fmla="*/ 32 w 68"/>
                <a:gd name="T41" fmla="*/ 54 h 79"/>
                <a:gd name="T42" fmla="*/ 28 w 68"/>
                <a:gd name="T43" fmla="*/ 48 h 79"/>
                <a:gd name="T44" fmla="*/ 34 w 68"/>
                <a:gd name="T45" fmla="*/ 42 h 79"/>
                <a:gd name="T46" fmla="*/ 41 w 68"/>
                <a:gd name="T47" fmla="*/ 48 h 79"/>
                <a:gd name="T48" fmla="*/ 37 w 68"/>
                <a:gd name="T49" fmla="*/ 5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8" h="79">
                  <a:moveTo>
                    <a:pt x="60" y="27"/>
                  </a:moveTo>
                  <a:cubicBezTo>
                    <a:pt x="17" y="27"/>
                    <a:pt x="17" y="27"/>
                    <a:pt x="17" y="27"/>
                  </a:cubicBezTo>
                  <a:cubicBezTo>
                    <a:pt x="17" y="18"/>
                    <a:pt x="25" y="8"/>
                    <a:pt x="34" y="8"/>
                  </a:cubicBezTo>
                  <a:cubicBezTo>
                    <a:pt x="40" y="8"/>
                    <a:pt x="44" y="11"/>
                    <a:pt x="46" y="13"/>
                  </a:cubicBezTo>
                  <a:cubicBezTo>
                    <a:pt x="47" y="15"/>
                    <a:pt x="50" y="15"/>
                    <a:pt x="52" y="13"/>
                  </a:cubicBezTo>
                  <a:cubicBezTo>
                    <a:pt x="53" y="12"/>
                    <a:pt x="53" y="9"/>
                    <a:pt x="52" y="8"/>
                  </a:cubicBezTo>
                  <a:cubicBezTo>
                    <a:pt x="47" y="3"/>
                    <a:pt x="41" y="0"/>
                    <a:pt x="34" y="0"/>
                  </a:cubicBezTo>
                  <a:cubicBezTo>
                    <a:pt x="19" y="0"/>
                    <a:pt x="8" y="15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4" y="28"/>
                    <a:pt x="0" y="32"/>
                    <a:pt x="0" y="37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74"/>
                    <a:pt x="5" y="79"/>
                    <a:pt x="10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64" y="79"/>
                    <a:pt x="68" y="74"/>
                    <a:pt x="68" y="69"/>
                  </a:cubicBezTo>
                  <a:cubicBezTo>
                    <a:pt x="68" y="37"/>
                    <a:pt x="68" y="37"/>
                    <a:pt x="68" y="37"/>
                  </a:cubicBezTo>
                  <a:cubicBezTo>
                    <a:pt x="68" y="32"/>
                    <a:pt x="65" y="28"/>
                    <a:pt x="60" y="27"/>
                  </a:cubicBezTo>
                  <a:close/>
                  <a:moveTo>
                    <a:pt x="37" y="54"/>
                  </a:moveTo>
                  <a:cubicBezTo>
                    <a:pt x="37" y="62"/>
                    <a:pt x="37" y="62"/>
                    <a:pt x="37" y="62"/>
                  </a:cubicBezTo>
                  <a:cubicBezTo>
                    <a:pt x="37" y="64"/>
                    <a:pt x="36" y="65"/>
                    <a:pt x="34" y="65"/>
                  </a:cubicBezTo>
                  <a:cubicBezTo>
                    <a:pt x="33" y="65"/>
                    <a:pt x="32" y="64"/>
                    <a:pt x="32" y="62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0" y="53"/>
                    <a:pt x="28" y="51"/>
                    <a:pt x="28" y="48"/>
                  </a:cubicBezTo>
                  <a:cubicBezTo>
                    <a:pt x="28" y="45"/>
                    <a:pt x="31" y="42"/>
                    <a:pt x="34" y="42"/>
                  </a:cubicBezTo>
                  <a:cubicBezTo>
                    <a:pt x="38" y="42"/>
                    <a:pt x="41" y="45"/>
                    <a:pt x="41" y="48"/>
                  </a:cubicBezTo>
                  <a:cubicBezTo>
                    <a:pt x="41" y="51"/>
                    <a:pt x="39" y="53"/>
                    <a:pt x="37" y="5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1184"/>
            <p:cNvSpPr/>
            <p:nvPr/>
          </p:nvSpPr>
          <p:spPr bwMode="auto">
            <a:xfrm>
              <a:off x="6312516" y="-863962"/>
              <a:ext cx="51000" cy="53550"/>
            </a:xfrm>
            <a:custGeom>
              <a:avLst/>
              <a:gdLst>
                <a:gd name="T0" fmla="*/ 0 w 59"/>
                <a:gd name="T1" fmla="*/ 0 h 62"/>
                <a:gd name="T2" fmla="*/ 59 w 59"/>
                <a:gd name="T3" fmla="*/ 62 h 62"/>
                <a:gd name="T4" fmla="*/ 22 w 59"/>
                <a:gd name="T5" fmla="*/ 62 h 62"/>
                <a:gd name="T6" fmla="*/ 0 w 59"/>
                <a:gd name="T7" fmla="*/ 44 h 62"/>
                <a:gd name="T8" fmla="*/ 0 w 59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2">
                  <a:moveTo>
                    <a:pt x="0" y="0"/>
                  </a:moveTo>
                  <a:cubicBezTo>
                    <a:pt x="59" y="62"/>
                    <a:pt x="59" y="62"/>
                    <a:pt x="59" y="62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12" y="62"/>
                    <a:pt x="0" y="54"/>
                    <a:pt x="0" y="44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1185"/>
            <p:cNvSpPr>
              <a:spLocks noEditPoints="1"/>
            </p:cNvSpPr>
            <p:nvPr/>
          </p:nvSpPr>
          <p:spPr bwMode="auto">
            <a:xfrm>
              <a:off x="7010121" y="-872340"/>
              <a:ext cx="151542" cy="202906"/>
            </a:xfrm>
            <a:custGeom>
              <a:avLst/>
              <a:gdLst>
                <a:gd name="T0" fmla="*/ 166 w 176"/>
                <a:gd name="T1" fmla="*/ 0 h 236"/>
                <a:gd name="T2" fmla="*/ 73 w 176"/>
                <a:gd name="T3" fmla="*/ 0 h 236"/>
                <a:gd name="T4" fmla="*/ 71 w 176"/>
                <a:gd name="T5" fmla="*/ 0 h 236"/>
                <a:gd name="T6" fmla="*/ 71 w 176"/>
                <a:gd name="T7" fmla="*/ 0 h 236"/>
                <a:gd name="T8" fmla="*/ 3 w 176"/>
                <a:gd name="T9" fmla="*/ 70 h 236"/>
                <a:gd name="T10" fmla="*/ 2 w 176"/>
                <a:gd name="T11" fmla="*/ 72 h 236"/>
                <a:gd name="T12" fmla="*/ 1 w 176"/>
                <a:gd name="T13" fmla="*/ 72 h 236"/>
                <a:gd name="T14" fmla="*/ 1 w 176"/>
                <a:gd name="T15" fmla="*/ 73 h 236"/>
                <a:gd name="T16" fmla="*/ 1 w 176"/>
                <a:gd name="T17" fmla="*/ 73 h 236"/>
                <a:gd name="T18" fmla="*/ 0 w 176"/>
                <a:gd name="T19" fmla="*/ 75 h 236"/>
                <a:gd name="T20" fmla="*/ 0 w 176"/>
                <a:gd name="T21" fmla="*/ 226 h 236"/>
                <a:gd name="T22" fmla="*/ 10 w 176"/>
                <a:gd name="T23" fmla="*/ 236 h 236"/>
                <a:gd name="T24" fmla="*/ 132 w 176"/>
                <a:gd name="T25" fmla="*/ 236 h 236"/>
                <a:gd name="T26" fmla="*/ 119 w 176"/>
                <a:gd name="T27" fmla="*/ 205 h 236"/>
                <a:gd name="T28" fmla="*/ 161 w 176"/>
                <a:gd name="T29" fmla="*/ 163 h 236"/>
                <a:gd name="T30" fmla="*/ 176 w 176"/>
                <a:gd name="T31" fmla="*/ 165 h 236"/>
                <a:gd name="T32" fmla="*/ 176 w 176"/>
                <a:gd name="T33" fmla="*/ 10 h 236"/>
                <a:gd name="T34" fmla="*/ 166 w 176"/>
                <a:gd name="T35" fmla="*/ 0 h 236"/>
                <a:gd name="T36" fmla="*/ 96 w 176"/>
                <a:gd name="T37" fmla="*/ 73 h 236"/>
                <a:gd name="T38" fmla="*/ 98 w 176"/>
                <a:gd name="T39" fmla="*/ 71 h 236"/>
                <a:gd name="T40" fmla="*/ 106 w 176"/>
                <a:gd name="T41" fmla="*/ 71 h 236"/>
                <a:gd name="T42" fmla="*/ 108 w 176"/>
                <a:gd name="T43" fmla="*/ 73 h 236"/>
                <a:gd name="T44" fmla="*/ 108 w 176"/>
                <a:gd name="T45" fmla="*/ 81 h 236"/>
                <a:gd name="T46" fmla="*/ 106 w 176"/>
                <a:gd name="T47" fmla="*/ 83 h 236"/>
                <a:gd name="T48" fmla="*/ 98 w 176"/>
                <a:gd name="T49" fmla="*/ 83 h 236"/>
                <a:gd name="T50" fmla="*/ 96 w 176"/>
                <a:gd name="T51" fmla="*/ 81 h 236"/>
                <a:gd name="T52" fmla="*/ 96 w 176"/>
                <a:gd name="T53" fmla="*/ 73 h 236"/>
                <a:gd name="T54" fmla="*/ 36 w 176"/>
                <a:gd name="T55" fmla="*/ 113 h 236"/>
                <a:gd name="T56" fmla="*/ 38 w 176"/>
                <a:gd name="T57" fmla="*/ 111 h 236"/>
                <a:gd name="T58" fmla="*/ 90 w 176"/>
                <a:gd name="T59" fmla="*/ 111 h 236"/>
                <a:gd name="T60" fmla="*/ 92 w 176"/>
                <a:gd name="T61" fmla="*/ 113 h 236"/>
                <a:gd name="T62" fmla="*/ 92 w 176"/>
                <a:gd name="T63" fmla="*/ 121 h 236"/>
                <a:gd name="T64" fmla="*/ 90 w 176"/>
                <a:gd name="T65" fmla="*/ 123 h 236"/>
                <a:gd name="T66" fmla="*/ 38 w 176"/>
                <a:gd name="T67" fmla="*/ 123 h 236"/>
                <a:gd name="T68" fmla="*/ 36 w 176"/>
                <a:gd name="T69" fmla="*/ 121 h 236"/>
                <a:gd name="T70" fmla="*/ 36 w 176"/>
                <a:gd name="T71" fmla="*/ 113 h 236"/>
                <a:gd name="T72" fmla="*/ 36 w 176"/>
                <a:gd name="T73" fmla="*/ 153 h 236"/>
                <a:gd name="T74" fmla="*/ 38 w 176"/>
                <a:gd name="T75" fmla="*/ 151 h 236"/>
                <a:gd name="T76" fmla="*/ 90 w 176"/>
                <a:gd name="T77" fmla="*/ 151 h 236"/>
                <a:gd name="T78" fmla="*/ 92 w 176"/>
                <a:gd name="T79" fmla="*/ 153 h 236"/>
                <a:gd name="T80" fmla="*/ 92 w 176"/>
                <a:gd name="T81" fmla="*/ 161 h 236"/>
                <a:gd name="T82" fmla="*/ 90 w 176"/>
                <a:gd name="T83" fmla="*/ 163 h 236"/>
                <a:gd name="T84" fmla="*/ 38 w 176"/>
                <a:gd name="T85" fmla="*/ 163 h 236"/>
                <a:gd name="T86" fmla="*/ 36 w 176"/>
                <a:gd name="T87" fmla="*/ 161 h 236"/>
                <a:gd name="T88" fmla="*/ 36 w 176"/>
                <a:gd name="T89" fmla="*/ 153 h 236"/>
                <a:gd name="T90" fmla="*/ 108 w 176"/>
                <a:gd name="T91" fmla="*/ 205 h 236"/>
                <a:gd name="T92" fmla="*/ 106 w 176"/>
                <a:gd name="T93" fmla="*/ 207 h 236"/>
                <a:gd name="T94" fmla="*/ 38 w 176"/>
                <a:gd name="T95" fmla="*/ 207 h 236"/>
                <a:gd name="T96" fmla="*/ 36 w 176"/>
                <a:gd name="T97" fmla="*/ 205 h 236"/>
                <a:gd name="T98" fmla="*/ 36 w 176"/>
                <a:gd name="T99" fmla="*/ 197 h 236"/>
                <a:gd name="T100" fmla="*/ 38 w 176"/>
                <a:gd name="T101" fmla="*/ 195 h 236"/>
                <a:gd name="T102" fmla="*/ 106 w 176"/>
                <a:gd name="T103" fmla="*/ 195 h 236"/>
                <a:gd name="T104" fmla="*/ 108 w 176"/>
                <a:gd name="T105" fmla="*/ 197 h 236"/>
                <a:gd name="T106" fmla="*/ 108 w 176"/>
                <a:gd name="T107" fmla="*/ 205 h 236"/>
                <a:gd name="T108" fmla="*/ 132 w 176"/>
                <a:gd name="T109" fmla="*/ 41 h 236"/>
                <a:gd name="T110" fmla="*/ 130 w 176"/>
                <a:gd name="T111" fmla="*/ 43 h 236"/>
                <a:gd name="T112" fmla="*/ 98 w 176"/>
                <a:gd name="T113" fmla="*/ 43 h 236"/>
                <a:gd name="T114" fmla="*/ 96 w 176"/>
                <a:gd name="T115" fmla="*/ 41 h 236"/>
                <a:gd name="T116" fmla="*/ 96 w 176"/>
                <a:gd name="T117" fmla="*/ 33 h 236"/>
                <a:gd name="T118" fmla="*/ 98 w 176"/>
                <a:gd name="T119" fmla="*/ 31 h 236"/>
                <a:gd name="T120" fmla="*/ 130 w 176"/>
                <a:gd name="T121" fmla="*/ 31 h 236"/>
                <a:gd name="T122" fmla="*/ 132 w 176"/>
                <a:gd name="T123" fmla="*/ 33 h 236"/>
                <a:gd name="T124" fmla="*/ 132 w 176"/>
                <a:gd name="T125" fmla="*/ 41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6" h="236">
                  <a:moveTo>
                    <a:pt x="166" y="0"/>
                  </a:moveTo>
                  <a:cubicBezTo>
                    <a:pt x="73" y="0"/>
                    <a:pt x="73" y="0"/>
                    <a:pt x="73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2"/>
                    <a:pt x="2" y="72"/>
                    <a:pt x="2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0" y="74"/>
                    <a:pt x="0" y="75"/>
                    <a:pt x="0" y="75"/>
                  </a:cubicBezTo>
                  <a:cubicBezTo>
                    <a:pt x="0" y="77"/>
                    <a:pt x="0" y="226"/>
                    <a:pt x="0" y="226"/>
                  </a:cubicBezTo>
                  <a:cubicBezTo>
                    <a:pt x="0" y="231"/>
                    <a:pt x="5" y="236"/>
                    <a:pt x="10" y="236"/>
                  </a:cubicBezTo>
                  <a:cubicBezTo>
                    <a:pt x="132" y="236"/>
                    <a:pt x="132" y="236"/>
                    <a:pt x="132" y="236"/>
                  </a:cubicBezTo>
                  <a:cubicBezTo>
                    <a:pt x="124" y="228"/>
                    <a:pt x="119" y="217"/>
                    <a:pt x="119" y="205"/>
                  </a:cubicBezTo>
                  <a:cubicBezTo>
                    <a:pt x="119" y="182"/>
                    <a:pt x="138" y="163"/>
                    <a:pt x="161" y="163"/>
                  </a:cubicBezTo>
                  <a:cubicBezTo>
                    <a:pt x="166" y="163"/>
                    <a:pt x="171" y="164"/>
                    <a:pt x="176" y="165"/>
                  </a:cubicBezTo>
                  <a:cubicBezTo>
                    <a:pt x="176" y="10"/>
                    <a:pt x="176" y="10"/>
                    <a:pt x="176" y="10"/>
                  </a:cubicBezTo>
                  <a:cubicBezTo>
                    <a:pt x="176" y="4"/>
                    <a:pt x="172" y="0"/>
                    <a:pt x="166" y="0"/>
                  </a:cubicBezTo>
                  <a:close/>
                  <a:moveTo>
                    <a:pt x="96" y="73"/>
                  </a:moveTo>
                  <a:cubicBezTo>
                    <a:pt x="96" y="72"/>
                    <a:pt x="97" y="71"/>
                    <a:pt x="98" y="71"/>
                  </a:cubicBezTo>
                  <a:cubicBezTo>
                    <a:pt x="106" y="71"/>
                    <a:pt x="106" y="71"/>
                    <a:pt x="106" y="71"/>
                  </a:cubicBezTo>
                  <a:cubicBezTo>
                    <a:pt x="107" y="71"/>
                    <a:pt x="108" y="72"/>
                    <a:pt x="108" y="73"/>
                  </a:cubicBezTo>
                  <a:cubicBezTo>
                    <a:pt x="108" y="81"/>
                    <a:pt x="108" y="81"/>
                    <a:pt x="108" y="81"/>
                  </a:cubicBezTo>
                  <a:cubicBezTo>
                    <a:pt x="108" y="82"/>
                    <a:pt x="107" y="83"/>
                    <a:pt x="106" y="83"/>
                  </a:cubicBezTo>
                  <a:cubicBezTo>
                    <a:pt x="98" y="83"/>
                    <a:pt x="98" y="83"/>
                    <a:pt x="98" y="83"/>
                  </a:cubicBezTo>
                  <a:cubicBezTo>
                    <a:pt x="97" y="83"/>
                    <a:pt x="96" y="82"/>
                    <a:pt x="96" y="81"/>
                  </a:cubicBezTo>
                  <a:lnTo>
                    <a:pt x="96" y="73"/>
                  </a:lnTo>
                  <a:close/>
                  <a:moveTo>
                    <a:pt x="36" y="113"/>
                  </a:moveTo>
                  <a:cubicBezTo>
                    <a:pt x="36" y="112"/>
                    <a:pt x="37" y="111"/>
                    <a:pt x="38" y="111"/>
                  </a:cubicBezTo>
                  <a:cubicBezTo>
                    <a:pt x="90" y="111"/>
                    <a:pt x="90" y="111"/>
                    <a:pt x="90" y="111"/>
                  </a:cubicBezTo>
                  <a:cubicBezTo>
                    <a:pt x="91" y="111"/>
                    <a:pt x="92" y="112"/>
                    <a:pt x="92" y="113"/>
                  </a:cubicBezTo>
                  <a:cubicBezTo>
                    <a:pt x="92" y="121"/>
                    <a:pt x="92" y="121"/>
                    <a:pt x="92" y="121"/>
                  </a:cubicBezTo>
                  <a:cubicBezTo>
                    <a:pt x="92" y="122"/>
                    <a:pt x="91" y="123"/>
                    <a:pt x="90" y="123"/>
                  </a:cubicBezTo>
                  <a:cubicBezTo>
                    <a:pt x="38" y="123"/>
                    <a:pt x="38" y="123"/>
                    <a:pt x="38" y="123"/>
                  </a:cubicBezTo>
                  <a:cubicBezTo>
                    <a:pt x="37" y="123"/>
                    <a:pt x="36" y="122"/>
                    <a:pt x="36" y="121"/>
                  </a:cubicBezTo>
                  <a:lnTo>
                    <a:pt x="36" y="113"/>
                  </a:lnTo>
                  <a:close/>
                  <a:moveTo>
                    <a:pt x="36" y="153"/>
                  </a:moveTo>
                  <a:cubicBezTo>
                    <a:pt x="36" y="152"/>
                    <a:pt x="37" y="151"/>
                    <a:pt x="38" y="151"/>
                  </a:cubicBezTo>
                  <a:cubicBezTo>
                    <a:pt x="90" y="151"/>
                    <a:pt x="90" y="151"/>
                    <a:pt x="90" y="151"/>
                  </a:cubicBezTo>
                  <a:cubicBezTo>
                    <a:pt x="91" y="151"/>
                    <a:pt x="92" y="152"/>
                    <a:pt x="92" y="153"/>
                  </a:cubicBezTo>
                  <a:cubicBezTo>
                    <a:pt x="92" y="161"/>
                    <a:pt x="92" y="161"/>
                    <a:pt x="92" y="161"/>
                  </a:cubicBezTo>
                  <a:cubicBezTo>
                    <a:pt x="92" y="162"/>
                    <a:pt x="91" y="163"/>
                    <a:pt x="90" y="163"/>
                  </a:cubicBezTo>
                  <a:cubicBezTo>
                    <a:pt x="38" y="163"/>
                    <a:pt x="38" y="163"/>
                    <a:pt x="38" y="163"/>
                  </a:cubicBezTo>
                  <a:cubicBezTo>
                    <a:pt x="37" y="163"/>
                    <a:pt x="36" y="162"/>
                    <a:pt x="36" y="161"/>
                  </a:cubicBezTo>
                  <a:lnTo>
                    <a:pt x="36" y="153"/>
                  </a:lnTo>
                  <a:close/>
                  <a:moveTo>
                    <a:pt x="108" y="205"/>
                  </a:moveTo>
                  <a:cubicBezTo>
                    <a:pt x="108" y="206"/>
                    <a:pt x="107" y="207"/>
                    <a:pt x="106" y="207"/>
                  </a:cubicBezTo>
                  <a:cubicBezTo>
                    <a:pt x="38" y="207"/>
                    <a:pt x="38" y="207"/>
                    <a:pt x="38" y="207"/>
                  </a:cubicBezTo>
                  <a:cubicBezTo>
                    <a:pt x="37" y="207"/>
                    <a:pt x="36" y="206"/>
                    <a:pt x="36" y="205"/>
                  </a:cubicBezTo>
                  <a:cubicBezTo>
                    <a:pt x="36" y="197"/>
                    <a:pt x="36" y="197"/>
                    <a:pt x="36" y="197"/>
                  </a:cubicBezTo>
                  <a:cubicBezTo>
                    <a:pt x="36" y="196"/>
                    <a:pt x="37" y="195"/>
                    <a:pt x="38" y="195"/>
                  </a:cubicBezTo>
                  <a:cubicBezTo>
                    <a:pt x="106" y="195"/>
                    <a:pt x="106" y="195"/>
                    <a:pt x="106" y="195"/>
                  </a:cubicBezTo>
                  <a:cubicBezTo>
                    <a:pt x="107" y="195"/>
                    <a:pt x="108" y="196"/>
                    <a:pt x="108" y="197"/>
                  </a:cubicBezTo>
                  <a:lnTo>
                    <a:pt x="108" y="205"/>
                  </a:lnTo>
                  <a:close/>
                  <a:moveTo>
                    <a:pt x="132" y="41"/>
                  </a:moveTo>
                  <a:cubicBezTo>
                    <a:pt x="132" y="42"/>
                    <a:pt x="131" y="43"/>
                    <a:pt x="130" y="43"/>
                  </a:cubicBezTo>
                  <a:cubicBezTo>
                    <a:pt x="98" y="43"/>
                    <a:pt x="98" y="43"/>
                    <a:pt x="98" y="43"/>
                  </a:cubicBezTo>
                  <a:cubicBezTo>
                    <a:pt x="97" y="43"/>
                    <a:pt x="96" y="42"/>
                    <a:pt x="96" y="41"/>
                  </a:cubicBezTo>
                  <a:cubicBezTo>
                    <a:pt x="96" y="33"/>
                    <a:pt x="96" y="33"/>
                    <a:pt x="96" y="33"/>
                  </a:cubicBezTo>
                  <a:cubicBezTo>
                    <a:pt x="96" y="32"/>
                    <a:pt x="97" y="31"/>
                    <a:pt x="98" y="31"/>
                  </a:cubicBezTo>
                  <a:cubicBezTo>
                    <a:pt x="130" y="31"/>
                    <a:pt x="130" y="31"/>
                    <a:pt x="130" y="31"/>
                  </a:cubicBezTo>
                  <a:cubicBezTo>
                    <a:pt x="131" y="31"/>
                    <a:pt x="132" y="32"/>
                    <a:pt x="132" y="33"/>
                  </a:cubicBezTo>
                  <a:lnTo>
                    <a:pt x="132" y="4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1186"/>
            <p:cNvSpPr/>
            <p:nvPr/>
          </p:nvSpPr>
          <p:spPr bwMode="auto">
            <a:xfrm>
              <a:off x="7096092" y="-857769"/>
              <a:ext cx="90707" cy="100543"/>
            </a:xfrm>
            <a:custGeom>
              <a:avLst/>
              <a:gdLst>
                <a:gd name="T0" fmla="*/ 81 w 105"/>
                <a:gd name="T1" fmla="*/ 10 h 117"/>
                <a:gd name="T2" fmla="*/ 50 w 105"/>
                <a:gd name="T3" fmla="*/ 0 h 117"/>
                <a:gd name="T4" fmla="*/ 0 w 105"/>
                <a:gd name="T5" fmla="*/ 85 h 117"/>
                <a:gd name="T6" fmla="*/ 56 w 105"/>
                <a:gd name="T7" fmla="*/ 117 h 117"/>
                <a:gd name="T8" fmla="*/ 105 w 105"/>
                <a:gd name="T9" fmla="*/ 32 h 117"/>
                <a:gd name="T10" fmla="*/ 81 w 105"/>
                <a:gd name="T11" fmla="*/ 1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5" h="117">
                  <a:moveTo>
                    <a:pt x="81" y="10"/>
                  </a:moveTo>
                  <a:cubicBezTo>
                    <a:pt x="69" y="3"/>
                    <a:pt x="57" y="0"/>
                    <a:pt x="50" y="0"/>
                  </a:cubicBezTo>
                  <a:cubicBezTo>
                    <a:pt x="0" y="85"/>
                    <a:pt x="0" y="85"/>
                    <a:pt x="0" y="85"/>
                  </a:cubicBezTo>
                  <a:cubicBezTo>
                    <a:pt x="56" y="117"/>
                    <a:pt x="56" y="117"/>
                    <a:pt x="56" y="117"/>
                  </a:cubicBezTo>
                  <a:cubicBezTo>
                    <a:pt x="105" y="32"/>
                    <a:pt x="105" y="32"/>
                    <a:pt x="105" y="32"/>
                  </a:cubicBezTo>
                  <a:cubicBezTo>
                    <a:pt x="102" y="25"/>
                    <a:pt x="93" y="17"/>
                    <a:pt x="81" y="10"/>
                  </a:cubicBezTo>
                  <a:close/>
                </a:path>
              </a:pathLst>
            </a:custGeom>
            <a:solidFill>
              <a:srgbClr val="A1A1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1187"/>
            <p:cNvSpPr/>
            <p:nvPr/>
          </p:nvSpPr>
          <p:spPr bwMode="auto">
            <a:xfrm>
              <a:off x="7105563" y="-855219"/>
              <a:ext cx="68121" cy="92893"/>
            </a:xfrm>
            <a:custGeom>
              <a:avLst/>
              <a:gdLst>
                <a:gd name="T0" fmla="*/ 72 w 79"/>
                <a:gd name="T1" fmla="*/ 8 h 108"/>
                <a:gd name="T2" fmla="*/ 54 w 79"/>
                <a:gd name="T3" fmla="*/ 0 h 108"/>
                <a:gd name="T4" fmla="*/ 0 w 79"/>
                <a:gd name="T5" fmla="*/ 94 h 108"/>
                <a:gd name="T6" fmla="*/ 24 w 79"/>
                <a:gd name="T7" fmla="*/ 108 h 108"/>
                <a:gd name="T8" fmla="*/ 79 w 79"/>
                <a:gd name="T9" fmla="*/ 13 h 108"/>
                <a:gd name="T10" fmla="*/ 72 w 79"/>
                <a:gd name="T11" fmla="*/ 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9" h="108">
                  <a:moveTo>
                    <a:pt x="72" y="8"/>
                  </a:moveTo>
                  <a:cubicBezTo>
                    <a:pt x="66" y="5"/>
                    <a:pt x="59" y="2"/>
                    <a:pt x="54" y="0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24" y="108"/>
                    <a:pt x="24" y="108"/>
                    <a:pt x="24" y="108"/>
                  </a:cubicBezTo>
                  <a:cubicBezTo>
                    <a:pt x="79" y="13"/>
                    <a:pt x="79" y="13"/>
                    <a:pt x="79" y="13"/>
                  </a:cubicBezTo>
                  <a:cubicBezTo>
                    <a:pt x="77" y="11"/>
                    <a:pt x="75" y="10"/>
                    <a:pt x="72" y="8"/>
                  </a:cubicBezTo>
                  <a:close/>
                </a:path>
              </a:pathLst>
            </a:custGeom>
            <a:solidFill>
              <a:srgbClr val="C3C3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1188"/>
            <p:cNvSpPr/>
            <p:nvPr/>
          </p:nvSpPr>
          <p:spPr bwMode="auto">
            <a:xfrm>
              <a:off x="7097185" y="-857769"/>
              <a:ext cx="61200" cy="83421"/>
            </a:xfrm>
            <a:custGeom>
              <a:avLst/>
              <a:gdLst>
                <a:gd name="T0" fmla="*/ 49 w 71"/>
                <a:gd name="T1" fmla="*/ 0 h 97"/>
                <a:gd name="T2" fmla="*/ 0 w 71"/>
                <a:gd name="T3" fmla="*/ 85 h 97"/>
                <a:gd name="T4" fmla="*/ 5 w 71"/>
                <a:gd name="T5" fmla="*/ 87 h 97"/>
                <a:gd name="T6" fmla="*/ 18 w 71"/>
                <a:gd name="T7" fmla="*/ 97 h 97"/>
                <a:gd name="T8" fmla="*/ 71 w 71"/>
                <a:gd name="T9" fmla="*/ 5 h 97"/>
                <a:gd name="T10" fmla="*/ 49 w 71"/>
                <a:gd name="T11" fmla="*/ 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1" h="97">
                  <a:moveTo>
                    <a:pt x="49" y="0"/>
                  </a:moveTo>
                  <a:cubicBezTo>
                    <a:pt x="0" y="85"/>
                    <a:pt x="0" y="85"/>
                    <a:pt x="0" y="85"/>
                  </a:cubicBezTo>
                  <a:cubicBezTo>
                    <a:pt x="5" y="87"/>
                    <a:pt x="5" y="87"/>
                    <a:pt x="5" y="87"/>
                  </a:cubicBezTo>
                  <a:cubicBezTo>
                    <a:pt x="18" y="97"/>
                    <a:pt x="18" y="97"/>
                    <a:pt x="18" y="97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62" y="2"/>
                    <a:pt x="54" y="0"/>
                    <a:pt x="4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1189"/>
            <p:cNvSpPr/>
            <p:nvPr/>
          </p:nvSpPr>
          <p:spPr bwMode="auto">
            <a:xfrm>
              <a:off x="7096092" y="-786369"/>
              <a:ext cx="48450" cy="53186"/>
            </a:xfrm>
            <a:custGeom>
              <a:avLst/>
              <a:gdLst>
                <a:gd name="T0" fmla="*/ 38 w 56"/>
                <a:gd name="T1" fmla="*/ 24 h 62"/>
                <a:gd name="T2" fmla="*/ 20 w 56"/>
                <a:gd name="T3" fmla="*/ 12 h 62"/>
                <a:gd name="T4" fmla="*/ 1 w 56"/>
                <a:gd name="T5" fmla="*/ 2 h 62"/>
                <a:gd name="T6" fmla="*/ 1 w 56"/>
                <a:gd name="T7" fmla="*/ 62 h 62"/>
                <a:gd name="T8" fmla="*/ 56 w 56"/>
                <a:gd name="T9" fmla="*/ 34 h 62"/>
                <a:gd name="T10" fmla="*/ 38 w 56"/>
                <a:gd name="T11" fmla="*/ 2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6" h="62">
                  <a:moveTo>
                    <a:pt x="38" y="24"/>
                  </a:moveTo>
                  <a:cubicBezTo>
                    <a:pt x="32" y="12"/>
                    <a:pt x="20" y="12"/>
                    <a:pt x="20" y="12"/>
                  </a:cubicBezTo>
                  <a:cubicBezTo>
                    <a:pt x="16" y="4"/>
                    <a:pt x="9" y="0"/>
                    <a:pt x="1" y="2"/>
                  </a:cubicBezTo>
                  <a:cubicBezTo>
                    <a:pt x="0" y="3"/>
                    <a:pt x="0" y="61"/>
                    <a:pt x="1" y="62"/>
                  </a:cubicBezTo>
                  <a:cubicBezTo>
                    <a:pt x="56" y="34"/>
                    <a:pt x="56" y="34"/>
                    <a:pt x="56" y="34"/>
                  </a:cubicBezTo>
                  <a:cubicBezTo>
                    <a:pt x="48" y="21"/>
                    <a:pt x="38" y="24"/>
                    <a:pt x="38" y="24"/>
                  </a:cubicBezTo>
                  <a:close/>
                </a:path>
              </a:pathLst>
            </a:custGeom>
            <a:solidFill>
              <a:srgbClr val="F7F7F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1190"/>
            <p:cNvSpPr/>
            <p:nvPr/>
          </p:nvSpPr>
          <p:spPr bwMode="auto">
            <a:xfrm>
              <a:off x="7096092" y="-745934"/>
              <a:ext cx="12386" cy="12750"/>
            </a:xfrm>
            <a:custGeom>
              <a:avLst/>
              <a:gdLst>
                <a:gd name="T0" fmla="*/ 1 w 14"/>
                <a:gd name="T1" fmla="*/ 15 h 15"/>
                <a:gd name="T2" fmla="*/ 14 w 14"/>
                <a:gd name="T3" fmla="*/ 8 h 15"/>
                <a:gd name="T4" fmla="*/ 0 w 14"/>
                <a:gd name="T5" fmla="*/ 0 h 15"/>
                <a:gd name="T6" fmla="*/ 1 w 14"/>
                <a:gd name="T7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5">
                  <a:moveTo>
                    <a:pt x="1" y="15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1" y="5"/>
                    <a:pt x="7" y="1"/>
                    <a:pt x="0" y="0"/>
                  </a:cubicBezTo>
                  <a:cubicBezTo>
                    <a:pt x="0" y="8"/>
                    <a:pt x="0" y="14"/>
                    <a:pt x="1" y="15"/>
                  </a:cubicBezTo>
                  <a:close/>
                </a:path>
              </a:pathLst>
            </a:custGeom>
            <a:solidFill>
              <a:srgbClr val="6D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1191"/>
            <p:cNvSpPr/>
            <p:nvPr/>
          </p:nvSpPr>
          <p:spPr bwMode="auto">
            <a:xfrm>
              <a:off x="7140170" y="-875255"/>
              <a:ext cx="57557" cy="44078"/>
            </a:xfrm>
            <a:custGeom>
              <a:avLst/>
              <a:gdLst>
                <a:gd name="T0" fmla="*/ 40 w 67"/>
                <a:gd name="T1" fmla="*/ 12 h 51"/>
                <a:gd name="T2" fmla="*/ 5 w 67"/>
                <a:gd name="T3" fmla="*/ 10 h 51"/>
                <a:gd name="T4" fmla="*/ 0 w 67"/>
                <a:gd name="T5" fmla="*/ 18 h 51"/>
                <a:gd name="T6" fmla="*/ 31 w 67"/>
                <a:gd name="T7" fmla="*/ 28 h 51"/>
                <a:gd name="T8" fmla="*/ 55 w 67"/>
                <a:gd name="T9" fmla="*/ 51 h 51"/>
                <a:gd name="T10" fmla="*/ 61 w 67"/>
                <a:gd name="T11" fmla="*/ 42 h 51"/>
                <a:gd name="T12" fmla="*/ 40 w 67"/>
                <a:gd name="T13" fmla="*/ 1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51">
                  <a:moveTo>
                    <a:pt x="40" y="12"/>
                  </a:moveTo>
                  <a:cubicBezTo>
                    <a:pt x="22" y="1"/>
                    <a:pt x="11" y="0"/>
                    <a:pt x="5" y="10"/>
                  </a:cubicBezTo>
                  <a:cubicBezTo>
                    <a:pt x="5" y="10"/>
                    <a:pt x="3" y="14"/>
                    <a:pt x="0" y="18"/>
                  </a:cubicBezTo>
                  <a:cubicBezTo>
                    <a:pt x="7" y="18"/>
                    <a:pt x="19" y="21"/>
                    <a:pt x="31" y="28"/>
                  </a:cubicBezTo>
                  <a:cubicBezTo>
                    <a:pt x="43" y="35"/>
                    <a:pt x="52" y="44"/>
                    <a:pt x="55" y="51"/>
                  </a:cubicBezTo>
                  <a:cubicBezTo>
                    <a:pt x="58" y="46"/>
                    <a:pt x="60" y="42"/>
                    <a:pt x="61" y="42"/>
                  </a:cubicBezTo>
                  <a:cubicBezTo>
                    <a:pt x="67" y="31"/>
                    <a:pt x="60" y="23"/>
                    <a:pt x="40" y="12"/>
                  </a:cubicBezTo>
                  <a:close/>
                </a:path>
              </a:pathLst>
            </a:custGeom>
            <a:solidFill>
              <a:srgbClr val="6D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1192"/>
            <p:cNvSpPr>
              <a:spLocks noEditPoints="1"/>
            </p:cNvSpPr>
            <p:nvPr/>
          </p:nvSpPr>
          <p:spPr bwMode="auto">
            <a:xfrm>
              <a:off x="7116856" y="-727719"/>
              <a:ext cx="63750" cy="63386"/>
            </a:xfrm>
            <a:custGeom>
              <a:avLst/>
              <a:gdLst>
                <a:gd name="T0" fmla="*/ 37 w 74"/>
                <a:gd name="T1" fmla="*/ 0 h 74"/>
                <a:gd name="T2" fmla="*/ 0 w 74"/>
                <a:gd name="T3" fmla="*/ 37 h 74"/>
                <a:gd name="T4" fmla="*/ 37 w 74"/>
                <a:gd name="T5" fmla="*/ 74 h 74"/>
                <a:gd name="T6" fmla="*/ 74 w 74"/>
                <a:gd name="T7" fmla="*/ 37 h 74"/>
                <a:gd name="T8" fmla="*/ 37 w 74"/>
                <a:gd name="T9" fmla="*/ 0 h 74"/>
                <a:gd name="T10" fmla="*/ 51 w 74"/>
                <a:gd name="T11" fmla="*/ 40 h 74"/>
                <a:gd name="T12" fmla="*/ 40 w 74"/>
                <a:gd name="T13" fmla="*/ 40 h 74"/>
                <a:gd name="T14" fmla="*/ 40 w 74"/>
                <a:gd name="T15" fmla="*/ 51 h 74"/>
                <a:gd name="T16" fmla="*/ 37 w 74"/>
                <a:gd name="T17" fmla="*/ 54 h 74"/>
                <a:gd name="T18" fmla="*/ 34 w 74"/>
                <a:gd name="T19" fmla="*/ 51 h 74"/>
                <a:gd name="T20" fmla="*/ 34 w 74"/>
                <a:gd name="T21" fmla="*/ 40 h 74"/>
                <a:gd name="T22" fmla="*/ 22 w 74"/>
                <a:gd name="T23" fmla="*/ 40 h 74"/>
                <a:gd name="T24" fmla="*/ 20 w 74"/>
                <a:gd name="T25" fmla="*/ 37 h 74"/>
                <a:gd name="T26" fmla="*/ 22 w 74"/>
                <a:gd name="T27" fmla="*/ 34 h 74"/>
                <a:gd name="T28" fmla="*/ 34 w 74"/>
                <a:gd name="T29" fmla="*/ 34 h 74"/>
                <a:gd name="T30" fmla="*/ 34 w 74"/>
                <a:gd name="T31" fmla="*/ 22 h 74"/>
                <a:gd name="T32" fmla="*/ 37 w 74"/>
                <a:gd name="T33" fmla="*/ 19 h 74"/>
                <a:gd name="T34" fmla="*/ 40 w 74"/>
                <a:gd name="T35" fmla="*/ 22 h 74"/>
                <a:gd name="T36" fmla="*/ 40 w 74"/>
                <a:gd name="T37" fmla="*/ 34 h 74"/>
                <a:gd name="T38" fmla="*/ 51 w 74"/>
                <a:gd name="T39" fmla="*/ 34 h 74"/>
                <a:gd name="T40" fmla="*/ 54 w 74"/>
                <a:gd name="T41" fmla="*/ 37 h 74"/>
                <a:gd name="T42" fmla="*/ 51 w 74"/>
                <a:gd name="T43" fmla="*/ 4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4" h="74">
                  <a:moveTo>
                    <a:pt x="37" y="0"/>
                  </a:moveTo>
                  <a:cubicBezTo>
                    <a:pt x="17" y="0"/>
                    <a:pt x="0" y="17"/>
                    <a:pt x="0" y="37"/>
                  </a:cubicBezTo>
                  <a:cubicBezTo>
                    <a:pt x="0" y="57"/>
                    <a:pt x="17" y="74"/>
                    <a:pt x="37" y="74"/>
                  </a:cubicBezTo>
                  <a:cubicBezTo>
                    <a:pt x="58" y="74"/>
                    <a:pt x="74" y="57"/>
                    <a:pt x="74" y="37"/>
                  </a:cubicBezTo>
                  <a:cubicBezTo>
                    <a:pt x="74" y="17"/>
                    <a:pt x="58" y="0"/>
                    <a:pt x="37" y="0"/>
                  </a:cubicBezTo>
                  <a:close/>
                  <a:moveTo>
                    <a:pt x="51" y="40"/>
                  </a:moveTo>
                  <a:cubicBezTo>
                    <a:pt x="40" y="40"/>
                    <a:pt x="40" y="40"/>
                    <a:pt x="40" y="40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0" y="53"/>
                    <a:pt x="38" y="54"/>
                    <a:pt x="37" y="54"/>
                  </a:cubicBezTo>
                  <a:cubicBezTo>
                    <a:pt x="35" y="54"/>
                    <a:pt x="34" y="53"/>
                    <a:pt x="34" y="51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1" y="40"/>
                    <a:pt x="20" y="38"/>
                    <a:pt x="20" y="37"/>
                  </a:cubicBezTo>
                  <a:cubicBezTo>
                    <a:pt x="20" y="35"/>
                    <a:pt x="21" y="34"/>
                    <a:pt x="22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1"/>
                    <a:pt x="35" y="19"/>
                    <a:pt x="37" y="19"/>
                  </a:cubicBezTo>
                  <a:cubicBezTo>
                    <a:pt x="38" y="19"/>
                    <a:pt x="40" y="21"/>
                    <a:pt x="40" y="22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3" y="34"/>
                    <a:pt x="54" y="35"/>
                    <a:pt x="54" y="37"/>
                  </a:cubicBezTo>
                  <a:cubicBezTo>
                    <a:pt x="54" y="38"/>
                    <a:pt x="53" y="40"/>
                    <a:pt x="51" y="4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1193"/>
            <p:cNvSpPr/>
            <p:nvPr/>
          </p:nvSpPr>
          <p:spPr bwMode="auto">
            <a:xfrm>
              <a:off x="7018864" y="-863962"/>
              <a:ext cx="48814" cy="51000"/>
            </a:xfrm>
            <a:custGeom>
              <a:avLst/>
              <a:gdLst>
                <a:gd name="T0" fmla="*/ 57 w 57"/>
                <a:gd name="T1" fmla="*/ 0 h 59"/>
                <a:gd name="T2" fmla="*/ 57 w 57"/>
                <a:gd name="T3" fmla="*/ 42 h 59"/>
                <a:gd name="T4" fmla="*/ 36 w 57"/>
                <a:gd name="T5" fmla="*/ 59 h 59"/>
                <a:gd name="T6" fmla="*/ 0 w 57"/>
                <a:gd name="T7" fmla="*/ 59 h 59"/>
                <a:gd name="T8" fmla="*/ 57 w 57"/>
                <a:gd name="T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9">
                  <a:moveTo>
                    <a:pt x="57" y="0"/>
                  </a:moveTo>
                  <a:cubicBezTo>
                    <a:pt x="57" y="42"/>
                    <a:pt x="57" y="42"/>
                    <a:pt x="57" y="42"/>
                  </a:cubicBezTo>
                  <a:cubicBezTo>
                    <a:pt x="57" y="52"/>
                    <a:pt x="46" y="59"/>
                    <a:pt x="36" y="59"/>
                  </a:cubicBezTo>
                  <a:cubicBezTo>
                    <a:pt x="0" y="59"/>
                    <a:pt x="0" y="59"/>
                    <a:pt x="0" y="59"/>
                  </a:cubicBezTo>
                  <a:cubicBezTo>
                    <a:pt x="57" y="0"/>
                    <a:pt x="57" y="0"/>
                    <a:pt x="57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1194"/>
            <p:cNvSpPr/>
            <p:nvPr/>
          </p:nvSpPr>
          <p:spPr bwMode="auto">
            <a:xfrm>
              <a:off x="7332148" y="-871612"/>
              <a:ext cx="131871" cy="159192"/>
            </a:xfrm>
            <a:custGeom>
              <a:avLst/>
              <a:gdLst>
                <a:gd name="T0" fmla="*/ 152 w 153"/>
                <a:gd name="T1" fmla="*/ 66 h 185"/>
                <a:gd name="T2" fmla="*/ 89 w 153"/>
                <a:gd name="T3" fmla="*/ 0 h 185"/>
                <a:gd name="T4" fmla="*/ 89 w 153"/>
                <a:gd name="T5" fmla="*/ 1 h 185"/>
                <a:gd name="T6" fmla="*/ 89 w 153"/>
                <a:gd name="T7" fmla="*/ 1 h 185"/>
                <a:gd name="T8" fmla="*/ 89 w 153"/>
                <a:gd name="T9" fmla="*/ 0 h 185"/>
                <a:gd name="T10" fmla="*/ 9 w 153"/>
                <a:gd name="T11" fmla="*/ 0 h 185"/>
                <a:gd name="T12" fmla="*/ 0 w 153"/>
                <a:gd name="T13" fmla="*/ 9 h 185"/>
                <a:gd name="T14" fmla="*/ 0 w 153"/>
                <a:gd name="T15" fmla="*/ 21 h 185"/>
                <a:gd name="T16" fmla="*/ 42 w 153"/>
                <a:gd name="T17" fmla="*/ 21 h 185"/>
                <a:gd name="T18" fmla="*/ 48 w 153"/>
                <a:gd name="T19" fmla="*/ 24 h 185"/>
                <a:gd name="T20" fmla="*/ 112 w 153"/>
                <a:gd name="T21" fmla="*/ 91 h 185"/>
                <a:gd name="T22" fmla="*/ 116 w 153"/>
                <a:gd name="T23" fmla="*/ 98 h 185"/>
                <a:gd name="T24" fmla="*/ 116 w 153"/>
                <a:gd name="T25" fmla="*/ 165 h 185"/>
                <a:gd name="T26" fmla="*/ 117 w 153"/>
                <a:gd name="T27" fmla="*/ 165 h 185"/>
                <a:gd name="T28" fmla="*/ 153 w 153"/>
                <a:gd name="T29" fmla="*/ 185 h 185"/>
                <a:gd name="T30" fmla="*/ 153 w 153"/>
                <a:gd name="T31" fmla="*/ 67 h 185"/>
                <a:gd name="T32" fmla="*/ 152 w 153"/>
                <a:gd name="T33" fmla="*/ 66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3" h="185">
                  <a:moveTo>
                    <a:pt x="152" y="66"/>
                  </a:moveTo>
                  <a:cubicBezTo>
                    <a:pt x="89" y="0"/>
                    <a:pt x="89" y="0"/>
                    <a:pt x="89" y="0"/>
                  </a:cubicBezTo>
                  <a:cubicBezTo>
                    <a:pt x="89" y="1"/>
                    <a:pt x="89" y="1"/>
                    <a:pt x="89" y="1"/>
                  </a:cubicBezTo>
                  <a:cubicBezTo>
                    <a:pt x="89" y="1"/>
                    <a:pt x="89" y="1"/>
                    <a:pt x="89" y="1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4" y="21"/>
                    <a:pt x="47" y="22"/>
                    <a:pt x="48" y="24"/>
                  </a:cubicBezTo>
                  <a:cubicBezTo>
                    <a:pt x="112" y="91"/>
                    <a:pt x="112" y="91"/>
                    <a:pt x="112" y="91"/>
                  </a:cubicBezTo>
                  <a:cubicBezTo>
                    <a:pt x="114" y="93"/>
                    <a:pt x="116" y="95"/>
                    <a:pt x="116" y="98"/>
                  </a:cubicBezTo>
                  <a:cubicBezTo>
                    <a:pt x="116" y="165"/>
                    <a:pt x="116" y="165"/>
                    <a:pt x="116" y="165"/>
                  </a:cubicBezTo>
                  <a:cubicBezTo>
                    <a:pt x="116" y="165"/>
                    <a:pt x="116" y="165"/>
                    <a:pt x="117" y="165"/>
                  </a:cubicBezTo>
                  <a:cubicBezTo>
                    <a:pt x="132" y="165"/>
                    <a:pt x="145" y="173"/>
                    <a:pt x="153" y="185"/>
                  </a:cubicBezTo>
                  <a:cubicBezTo>
                    <a:pt x="153" y="153"/>
                    <a:pt x="153" y="68"/>
                    <a:pt x="153" y="67"/>
                  </a:cubicBezTo>
                  <a:cubicBezTo>
                    <a:pt x="153" y="67"/>
                    <a:pt x="153" y="66"/>
                    <a:pt x="152" y="6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1195"/>
            <p:cNvSpPr>
              <a:spLocks noEditPoints="1"/>
            </p:cNvSpPr>
            <p:nvPr/>
          </p:nvSpPr>
          <p:spPr bwMode="auto">
            <a:xfrm>
              <a:off x="7400998" y="-724441"/>
              <a:ext cx="63750" cy="64478"/>
            </a:xfrm>
            <a:custGeom>
              <a:avLst/>
              <a:gdLst>
                <a:gd name="T0" fmla="*/ 37 w 74"/>
                <a:gd name="T1" fmla="*/ 0 h 75"/>
                <a:gd name="T2" fmla="*/ 0 w 74"/>
                <a:gd name="T3" fmla="*/ 37 h 75"/>
                <a:gd name="T4" fmla="*/ 37 w 74"/>
                <a:gd name="T5" fmla="*/ 75 h 75"/>
                <a:gd name="T6" fmla="*/ 74 w 74"/>
                <a:gd name="T7" fmla="*/ 37 h 75"/>
                <a:gd name="T8" fmla="*/ 37 w 74"/>
                <a:gd name="T9" fmla="*/ 0 h 75"/>
                <a:gd name="T10" fmla="*/ 49 w 74"/>
                <a:gd name="T11" fmla="*/ 29 h 75"/>
                <a:gd name="T12" fmla="*/ 41 w 74"/>
                <a:gd name="T13" fmla="*/ 37 h 75"/>
                <a:gd name="T14" fmla="*/ 49 w 74"/>
                <a:gd name="T15" fmla="*/ 45 h 75"/>
                <a:gd name="T16" fmla="*/ 49 w 74"/>
                <a:gd name="T17" fmla="*/ 49 h 75"/>
                <a:gd name="T18" fmla="*/ 45 w 74"/>
                <a:gd name="T19" fmla="*/ 49 h 75"/>
                <a:gd name="T20" fmla="*/ 36 w 74"/>
                <a:gd name="T21" fmla="*/ 41 h 75"/>
                <a:gd name="T22" fmla="*/ 28 w 74"/>
                <a:gd name="T23" fmla="*/ 49 h 75"/>
                <a:gd name="T24" fmla="*/ 24 w 74"/>
                <a:gd name="T25" fmla="*/ 49 h 75"/>
                <a:gd name="T26" fmla="*/ 24 w 74"/>
                <a:gd name="T27" fmla="*/ 45 h 75"/>
                <a:gd name="T28" fmla="*/ 32 w 74"/>
                <a:gd name="T29" fmla="*/ 37 h 75"/>
                <a:gd name="T30" fmla="*/ 24 w 74"/>
                <a:gd name="T31" fmla="*/ 29 h 75"/>
                <a:gd name="T32" fmla="*/ 24 w 74"/>
                <a:gd name="T33" fmla="*/ 25 h 75"/>
                <a:gd name="T34" fmla="*/ 28 w 74"/>
                <a:gd name="T35" fmla="*/ 25 h 75"/>
                <a:gd name="T36" fmla="*/ 36 w 74"/>
                <a:gd name="T37" fmla="*/ 33 h 75"/>
                <a:gd name="T38" fmla="*/ 45 w 74"/>
                <a:gd name="T39" fmla="*/ 25 h 75"/>
                <a:gd name="T40" fmla="*/ 49 w 74"/>
                <a:gd name="T41" fmla="*/ 25 h 75"/>
                <a:gd name="T42" fmla="*/ 49 w 74"/>
                <a:gd name="T43" fmla="*/ 2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4" h="75">
                  <a:moveTo>
                    <a:pt x="37" y="0"/>
                  </a:moveTo>
                  <a:cubicBezTo>
                    <a:pt x="16" y="0"/>
                    <a:pt x="0" y="17"/>
                    <a:pt x="0" y="37"/>
                  </a:cubicBezTo>
                  <a:cubicBezTo>
                    <a:pt x="0" y="58"/>
                    <a:pt x="16" y="75"/>
                    <a:pt x="37" y="75"/>
                  </a:cubicBezTo>
                  <a:cubicBezTo>
                    <a:pt x="57" y="75"/>
                    <a:pt x="74" y="58"/>
                    <a:pt x="74" y="37"/>
                  </a:cubicBezTo>
                  <a:cubicBezTo>
                    <a:pt x="74" y="17"/>
                    <a:pt x="57" y="0"/>
                    <a:pt x="37" y="0"/>
                  </a:cubicBezTo>
                  <a:close/>
                  <a:moveTo>
                    <a:pt x="49" y="29"/>
                  </a:moveTo>
                  <a:cubicBezTo>
                    <a:pt x="41" y="37"/>
                    <a:pt x="41" y="37"/>
                    <a:pt x="41" y="37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50" y="46"/>
                    <a:pt x="50" y="48"/>
                    <a:pt x="49" y="49"/>
                  </a:cubicBezTo>
                  <a:cubicBezTo>
                    <a:pt x="48" y="50"/>
                    <a:pt x="46" y="50"/>
                    <a:pt x="45" y="49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7" y="50"/>
                    <a:pt x="25" y="50"/>
                    <a:pt x="24" y="49"/>
                  </a:cubicBezTo>
                  <a:cubicBezTo>
                    <a:pt x="23" y="48"/>
                    <a:pt x="23" y="46"/>
                    <a:pt x="24" y="45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3" y="28"/>
                    <a:pt x="23" y="26"/>
                    <a:pt x="24" y="25"/>
                  </a:cubicBezTo>
                  <a:cubicBezTo>
                    <a:pt x="25" y="24"/>
                    <a:pt x="27" y="24"/>
                    <a:pt x="28" y="25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6" y="24"/>
                    <a:pt x="48" y="24"/>
                    <a:pt x="49" y="25"/>
                  </a:cubicBezTo>
                  <a:cubicBezTo>
                    <a:pt x="50" y="26"/>
                    <a:pt x="50" y="28"/>
                    <a:pt x="49" y="2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1196"/>
            <p:cNvSpPr>
              <a:spLocks noEditPoints="1"/>
            </p:cNvSpPr>
            <p:nvPr/>
          </p:nvSpPr>
          <p:spPr bwMode="auto">
            <a:xfrm>
              <a:off x="7288434" y="-846840"/>
              <a:ext cx="136971" cy="182507"/>
            </a:xfrm>
            <a:custGeom>
              <a:avLst/>
              <a:gdLst>
                <a:gd name="T0" fmla="*/ 159 w 159"/>
                <a:gd name="T1" fmla="*/ 137 h 212"/>
                <a:gd name="T2" fmla="*/ 159 w 159"/>
                <a:gd name="T3" fmla="*/ 69 h 212"/>
                <a:gd name="T4" fmla="*/ 157 w 159"/>
                <a:gd name="T5" fmla="*/ 68 h 212"/>
                <a:gd name="T6" fmla="*/ 93 w 159"/>
                <a:gd name="T7" fmla="*/ 0 h 212"/>
                <a:gd name="T8" fmla="*/ 93 w 159"/>
                <a:gd name="T9" fmla="*/ 0 h 212"/>
                <a:gd name="T10" fmla="*/ 93 w 159"/>
                <a:gd name="T11" fmla="*/ 0 h 212"/>
                <a:gd name="T12" fmla="*/ 93 w 159"/>
                <a:gd name="T13" fmla="*/ 0 h 212"/>
                <a:gd name="T14" fmla="*/ 9 w 159"/>
                <a:gd name="T15" fmla="*/ 0 h 212"/>
                <a:gd name="T16" fmla="*/ 0 w 159"/>
                <a:gd name="T17" fmla="*/ 9 h 212"/>
                <a:gd name="T18" fmla="*/ 0 w 159"/>
                <a:gd name="T19" fmla="*/ 203 h 212"/>
                <a:gd name="T20" fmla="*/ 9 w 159"/>
                <a:gd name="T21" fmla="*/ 212 h 212"/>
                <a:gd name="T22" fmla="*/ 140 w 159"/>
                <a:gd name="T23" fmla="*/ 212 h 212"/>
                <a:gd name="T24" fmla="*/ 125 w 159"/>
                <a:gd name="T25" fmla="*/ 179 h 212"/>
                <a:gd name="T26" fmla="*/ 159 w 159"/>
                <a:gd name="T27" fmla="*/ 137 h 212"/>
                <a:gd name="T28" fmla="*/ 28 w 159"/>
                <a:gd name="T29" fmla="*/ 32 h 212"/>
                <a:gd name="T30" fmla="*/ 30 w 159"/>
                <a:gd name="T31" fmla="*/ 30 h 212"/>
                <a:gd name="T32" fmla="*/ 69 w 159"/>
                <a:gd name="T33" fmla="*/ 30 h 212"/>
                <a:gd name="T34" fmla="*/ 71 w 159"/>
                <a:gd name="T35" fmla="*/ 32 h 212"/>
                <a:gd name="T36" fmla="*/ 71 w 159"/>
                <a:gd name="T37" fmla="*/ 37 h 212"/>
                <a:gd name="T38" fmla="*/ 69 w 159"/>
                <a:gd name="T39" fmla="*/ 39 h 212"/>
                <a:gd name="T40" fmla="*/ 30 w 159"/>
                <a:gd name="T41" fmla="*/ 39 h 212"/>
                <a:gd name="T42" fmla="*/ 28 w 159"/>
                <a:gd name="T43" fmla="*/ 37 h 212"/>
                <a:gd name="T44" fmla="*/ 28 w 159"/>
                <a:gd name="T45" fmla="*/ 32 h 212"/>
                <a:gd name="T46" fmla="*/ 28 w 159"/>
                <a:gd name="T47" fmla="*/ 68 h 212"/>
                <a:gd name="T48" fmla="*/ 30 w 159"/>
                <a:gd name="T49" fmla="*/ 66 h 212"/>
                <a:gd name="T50" fmla="*/ 69 w 159"/>
                <a:gd name="T51" fmla="*/ 66 h 212"/>
                <a:gd name="T52" fmla="*/ 71 w 159"/>
                <a:gd name="T53" fmla="*/ 68 h 212"/>
                <a:gd name="T54" fmla="*/ 71 w 159"/>
                <a:gd name="T55" fmla="*/ 73 h 212"/>
                <a:gd name="T56" fmla="*/ 69 w 159"/>
                <a:gd name="T57" fmla="*/ 75 h 212"/>
                <a:gd name="T58" fmla="*/ 30 w 159"/>
                <a:gd name="T59" fmla="*/ 75 h 212"/>
                <a:gd name="T60" fmla="*/ 28 w 159"/>
                <a:gd name="T61" fmla="*/ 73 h 212"/>
                <a:gd name="T62" fmla="*/ 28 w 159"/>
                <a:gd name="T63" fmla="*/ 68 h 212"/>
                <a:gd name="T64" fmla="*/ 113 w 159"/>
                <a:gd name="T65" fmla="*/ 185 h 212"/>
                <a:gd name="T66" fmla="*/ 111 w 159"/>
                <a:gd name="T67" fmla="*/ 187 h 212"/>
                <a:gd name="T68" fmla="*/ 30 w 159"/>
                <a:gd name="T69" fmla="*/ 187 h 212"/>
                <a:gd name="T70" fmla="*/ 28 w 159"/>
                <a:gd name="T71" fmla="*/ 185 h 212"/>
                <a:gd name="T72" fmla="*/ 28 w 159"/>
                <a:gd name="T73" fmla="*/ 180 h 212"/>
                <a:gd name="T74" fmla="*/ 30 w 159"/>
                <a:gd name="T75" fmla="*/ 178 h 212"/>
                <a:gd name="T76" fmla="*/ 111 w 159"/>
                <a:gd name="T77" fmla="*/ 178 h 212"/>
                <a:gd name="T78" fmla="*/ 113 w 159"/>
                <a:gd name="T79" fmla="*/ 180 h 212"/>
                <a:gd name="T80" fmla="*/ 113 w 159"/>
                <a:gd name="T81" fmla="*/ 185 h 212"/>
                <a:gd name="T82" fmla="*/ 125 w 159"/>
                <a:gd name="T83" fmla="*/ 145 h 212"/>
                <a:gd name="T84" fmla="*/ 123 w 159"/>
                <a:gd name="T85" fmla="*/ 147 h 212"/>
                <a:gd name="T86" fmla="*/ 30 w 159"/>
                <a:gd name="T87" fmla="*/ 147 h 212"/>
                <a:gd name="T88" fmla="*/ 28 w 159"/>
                <a:gd name="T89" fmla="*/ 145 h 212"/>
                <a:gd name="T90" fmla="*/ 28 w 159"/>
                <a:gd name="T91" fmla="*/ 141 h 212"/>
                <a:gd name="T92" fmla="*/ 30 w 159"/>
                <a:gd name="T93" fmla="*/ 139 h 212"/>
                <a:gd name="T94" fmla="*/ 123 w 159"/>
                <a:gd name="T95" fmla="*/ 139 h 212"/>
                <a:gd name="T96" fmla="*/ 125 w 159"/>
                <a:gd name="T97" fmla="*/ 141 h 212"/>
                <a:gd name="T98" fmla="*/ 125 w 159"/>
                <a:gd name="T99" fmla="*/ 145 h 212"/>
                <a:gd name="T100" fmla="*/ 125 w 159"/>
                <a:gd name="T101" fmla="*/ 109 h 212"/>
                <a:gd name="T102" fmla="*/ 123 w 159"/>
                <a:gd name="T103" fmla="*/ 111 h 212"/>
                <a:gd name="T104" fmla="*/ 30 w 159"/>
                <a:gd name="T105" fmla="*/ 111 h 212"/>
                <a:gd name="T106" fmla="*/ 28 w 159"/>
                <a:gd name="T107" fmla="*/ 109 h 212"/>
                <a:gd name="T108" fmla="*/ 28 w 159"/>
                <a:gd name="T109" fmla="*/ 105 h 212"/>
                <a:gd name="T110" fmla="*/ 30 w 159"/>
                <a:gd name="T111" fmla="*/ 103 h 212"/>
                <a:gd name="T112" fmla="*/ 123 w 159"/>
                <a:gd name="T113" fmla="*/ 103 h 212"/>
                <a:gd name="T114" fmla="*/ 125 w 159"/>
                <a:gd name="T115" fmla="*/ 105 h 212"/>
                <a:gd name="T116" fmla="*/ 125 w 159"/>
                <a:gd name="T117" fmla="*/ 109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9" h="212">
                  <a:moveTo>
                    <a:pt x="159" y="137"/>
                  </a:moveTo>
                  <a:cubicBezTo>
                    <a:pt x="159" y="104"/>
                    <a:pt x="159" y="70"/>
                    <a:pt x="159" y="69"/>
                  </a:cubicBezTo>
                  <a:cubicBezTo>
                    <a:pt x="159" y="69"/>
                    <a:pt x="158" y="68"/>
                    <a:pt x="157" y="68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203"/>
                    <a:pt x="0" y="203"/>
                    <a:pt x="0" y="203"/>
                  </a:cubicBezTo>
                  <a:cubicBezTo>
                    <a:pt x="0" y="208"/>
                    <a:pt x="4" y="212"/>
                    <a:pt x="9" y="212"/>
                  </a:cubicBezTo>
                  <a:cubicBezTo>
                    <a:pt x="140" y="212"/>
                    <a:pt x="140" y="212"/>
                    <a:pt x="140" y="212"/>
                  </a:cubicBezTo>
                  <a:cubicBezTo>
                    <a:pt x="131" y="205"/>
                    <a:pt x="125" y="193"/>
                    <a:pt x="125" y="179"/>
                  </a:cubicBezTo>
                  <a:cubicBezTo>
                    <a:pt x="125" y="159"/>
                    <a:pt x="139" y="141"/>
                    <a:pt x="159" y="137"/>
                  </a:cubicBezTo>
                  <a:close/>
                  <a:moveTo>
                    <a:pt x="28" y="32"/>
                  </a:moveTo>
                  <a:cubicBezTo>
                    <a:pt x="28" y="31"/>
                    <a:pt x="29" y="30"/>
                    <a:pt x="30" y="30"/>
                  </a:cubicBezTo>
                  <a:cubicBezTo>
                    <a:pt x="69" y="30"/>
                    <a:pt x="69" y="30"/>
                    <a:pt x="69" y="30"/>
                  </a:cubicBezTo>
                  <a:cubicBezTo>
                    <a:pt x="70" y="30"/>
                    <a:pt x="71" y="31"/>
                    <a:pt x="71" y="32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1" y="38"/>
                    <a:pt x="70" y="39"/>
                    <a:pt x="69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29" y="39"/>
                    <a:pt x="28" y="38"/>
                    <a:pt x="28" y="37"/>
                  </a:cubicBezTo>
                  <a:lnTo>
                    <a:pt x="28" y="32"/>
                  </a:lnTo>
                  <a:close/>
                  <a:moveTo>
                    <a:pt x="28" y="68"/>
                  </a:moveTo>
                  <a:cubicBezTo>
                    <a:pt x="28" y="67"/>
                    <a:pt x="29" y="66"/>
                    <a:pt x="30" y="66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70" y="66"/>
                    <a:pt x="71" y="67"/>
                    <a:pt x="71" y="68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1" y="74"/>
                    <a:pt x="70" y="75"/>
                    <a:pt x="69" y="75"/>
                  </a:cubicBezTo>
                  <a:cubicBezTo>
                    <a:pt x="30" y="75"/>
                    <a:pt x="30" y="75"/>
                    <a:pt x="30" y="75"/>
                  </a:cubicBezTo>
                  <a:cubicBezTo>
                    <a:pt x="29" y="75"/>
                    <a:pt x="28" y="74"/>
                    <a:pt x="28" y="73"/>
                  </a:cubicBezTo>
                  <a:lnTo>
                    <a:pt x="28" y="68"/>
                  </a:lnTo>
                  <a:close/>
                  <a:moveTo>
                    <a:pt x="113" y="185"/>
                  </a:moveTo>
                  <a:cubicBezTo>
                    <a:pt x="113" y="186"/>
                    <a:pt x="112" y="187"/>
                    <a:pt x="111" y="187"/>
                  </a:cubicBezTo>
                  <a:cubicBezTo>
                    <a:pt x="30" y="187"/>
                    <a:pt x="30" y="187"/>
                    <a:pt x="30" y="187"/>
                  </a:cubicBezTo>
                  <a:cubicBezTo>
                    <a:pt x="29" y="187"/>
                    <a:pt x="28" y="186"/>
                    <a:pt x="28" y="185"/>
                  </a:cubicBezTo>
                  <a:cubicBezTo>
                    <a:pt x="28" y="180"/>
                    <a:pt x="28" y="180"/>
                    <a:pt x="28" y="180"/>
                  </a:cubicBezTo>
                  <a:cubicBezTo>
                    <a:pt x="28" y="179"/>
                    <a:pt x="29" y="178"/>
                    <a:pt x="30" y="178"/>
                  </a:cubicBezTo>
                  <a:cubicBezTo>
                    <a:pt x="111" y="178"/>
                    <a:pt x="111" y="178"/>
                    <a:pt x="111" y="178"/>
                  </a:cubicBezTo>
                  <a:cubicBezTo>
                    <a:pt x="112" y="178"/>
                    <a:pt x="113" y="179"/>
                    <a:pt x="113" y="180"/>
                  </a:cubicBezTo>
                  <a:lnTo>
                    <a:pt x="113" y="185"/>
                  </a:lnTo>
                  <a:close/>
                  <a:moveTo>
                    <a:pt x="125" y="145"/>
                  </a:moveTo>
                  <a:cubicBezTo>
                    <a:pt x="125" y="146"/>
                    <a:pt x="124" y="147"/>
                    <a:pt x="123" y="147"/>
                  </a:cubicBezTo>
                  <a:cubicBezTo>
                    <a:pt x="30" y="147"/>
                    <a:pt x="30" y="147"/>
                    <a:pt x="30" y="147"/>
                  </a:cubicBezTo>
                  <a:cubicBezTo>
                    <a:pt x="29" y="147"/>
                    <a:pt x="28" y="146"/>
                    <a:pt x="28" y="145"/>
                  </a:cubicBezTo>
                  <a:cubicBezTo>
                    <a:pt x="28" y="141"/>
                    <a:pt x="28" y="141"/>
                    <a:pt x="28" y="141"/>
                  </a:cubicBezTo>
                  <a:cubicBezTo>
                    <a:pt x="28" y="140"/>
                    <a:pt x="29" y="139"/>
                    <a:pt x="30" y="139"/>
                  </a:cubicBezTo>
                  <a:cubicBezTo>
                    <a:pt x="123" y="139"/>
                    <a:pt x="123" y="139"/>
                    <a:pt x="123" y="139"/>
                  </a:cubicBezTo>
                  <a:cubicBezTo>
                    <a:pt x="124" y="139"/>
                    <a:pt x="125" y="140"/>
                    <a:pt x="125" y="141"/>
                  </a:cubicBezTo>
                  <a:lnTo>
                    <a:pt x="125" y="145"/>
                  </a:lnTo>
                  <a:close/>
                  <a:moveTo>
                    <a:pt x="125" y="109"/>
                  </a:moveTo>
                  <a:cubicBezTo>
                    <a:pt x="125" y="110"/>
                    <a:pt x="124" y="111"/>
                    <a:pt x="123" y="111"/>
                  </a:cubicBezTo>
                  <a:cubicBezTo>
                    <a:pt x="30" y="111"/>
                    <a:pt x="30" y="111"/>
                    <a:pt x="30" y="111"/>
                  </a:cubicBezTo>
                  <a:cubicBezTo>
                    <a:pt x="29" y="111"/>
                    <a:pt x="28" y="110"/>
                    <a:pt x="28" y="109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8" y="103"/>
                    <a:pt x="29" y="103"/>
                    <a:pt x="30" y="103"/>
                  </a:cubicBezTo>
                  <a:cubicBezTo>
                    <a:pt x="123" y="103"/>
                    <a:pt x="123" y="103"/>
                    <a:pt x="123" y="103"/>
                  </a:cubicBezTo>
                  <a:cubicBezTo>
                    <a:pt x="124" y="103"/>
                    <a:pt x="125" y="103"/>
                    <a:pt x="125" y="105"/>
                  </a:cubicBezTo>
                  <a:lnTo>
                    <a:pt x="125" y="109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1197"/>
            <p:cNvSpPr/>
            <p:nvPr/>
          </p:nvSpPr>
          <p:spPr bwMode="auto">
            <a:xfrm>
              <a:off x="7371855" y="-838098"/>
              <a:ext cx="44807" cy="47357"/>
            </a:xfrm>
            <a:custGeom>
              <a:avLst/>
              <a:gdLst>
                <a:gd name="T0" fmla="*/ 0 w 52"/>
                <a:gd name="T1" fmla="*/ 0 h 55"/>
                <a:gd name="T2" fmla="*/ 52 w 52"/>
                <a:gd name="T3" fmla="*/ 55 h 55"/>
                <a:gd name="T4" fmla="*/ 19 w 52"/>
                <a:gd name="T5" fmla="*/ 55 h 55"/>
                <a:gd name="T6" fmla="*/ 0 w 52"/>
                <a:gd name="T7" fmla="*/ 39 h 55"/>
                <a:gd name="T8" fmla="*/ 0 w 52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5">
                  <a:moveTo>
                    <a:pt x="0" y="0"/>
                  </a:moveTo>
                  <a:cubicBezTo>
                    <a:pt x="52" y="55"/>
                    <a:pt x="52" y="55"/>
                    <a:pt x="52" y="55"/>
                  </a:cubicBezTo>
                  <a:cubicBezTo>
                    <a:pt x="19" y="55"/>
                    <a:pt x="19" y="55"/>
                    <a:pt x="19" y="55"/>
                  </a:cubicBezTo>
                  <a:cubicBezTo>
                    <a:pt x="10" y="55"/>
                    <a:pt x="0" y="48"/>
                    <a:pt x="0" y="39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Freeform 1198"/>
            <p:cNvSpPr/>
            <p:nvPr/>
          </p:nvSpPr>
          <p:spPr bwMode="auto">
            <a:xfrm>
              <a:off x="7412291" y="-862869"/>
              <a:ext cx="44078" cy="45536"/>
            </a:xfrm>
            <a:custGeom>
              <a:avLst/>
              <a:gdLst>
                <a:gd name="T0" fmla="*/ 0 w 51"/>
                <a:gd name="T1" fmla="*/ 0 h 53"/>
                <a:gd name="T2" fmla="*/ 51 w 51"/>
                <a:gd name="T3" fmla="*/ 53 h 53"/>
                <a:gd name="T4" fmla="*/ 19 w 51"/>
                <a:gd name="T5" fmla="*/ 53 h 53"/>
                <a:gd name="T6" fmla="*/ 0 w 51"/>
                <a:gd name="T7" fmla="*/ 38 h 53"/>
                <a:gd name="T8" fmla="*/ 0 w 51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3">
                  <a:moveTo>
                    <a:pt x="0" y="0"/>
                  </a:moveTo>
                  <a:cubicBezTo>
                    <a:pt x="51" y="53"/>
                    <a:pt x="51" y="53"/>
                    <a:pt x="51" y="53"/>
                  </a:cubicBezTo>
                  <a:cubicBezTo>
                    <a:pt x="19" y="53"/>
                    <a:pt x="19" y="53"/>
                    <a:pt x="19" y="53"/>
                  </a:cubicBezTo>
                  <a:cubicBezTo>
                    <a:pt x="10" y="53"/>
                    <a:pt x="0" y="47"/>
                    <a:pt x="0" y="38"/>
                  </a:cubicBezTo>
                  <a:cubicBezTo>
                    <a:pt x="0" y="0"/>
                    <a:pt x="0" y="0"/>
                    <a:pt x="0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/>
          <p:cNvGrpSpPr/>
          <p:nvPr/>
        </p:nvGrpSpPr>
        <p:grpSpPr>
          <a:xfrm>
            <a:off x="4417255" y="64498"/>
            <a:ext cx="3613886" cy="6729004"/>
            <a:chOff x="4673600" y="2775969"/>
            <a:chExt cx="2847976" cy="5302889"/>
          </a:xfrm>
        </p:grpSpPr>
        <p:sp>
          <p:nvSpPr>
            <p:cNvPr id="3" name="Freeform 5"/>
            <p:cNvSpPr/>
            <p:nvPr/>
          </p:nvSpPr>
          <p:spPr bwMode="auto">
            <a:xfrm>
              <a:off x="6174816" y="3395981"/>
              <a:ext cx="181778" cy="88521"/>
            </a:xfrm>
            <a:custGeom>
              <a:avLst/>
              <a:gdLst>
                <a:gd name="T0" fmla="*/ 196 w 211"/>
                <a:gd name="T1" fmla="*/ 2 h 103"/>
                <a:gd name="T2" fmla="*/ 164 w 211"/>
                <a:gd name="T3" fmla="*/ 6 h 103"/>
                <a:gd name="T4" fmla="*/ 32 w 211"/>
                <a:gd name="T5" fmla="*/ 34 h 103"/>
                <a:gd name="T6" fmla="*/ 2 w 211"/>
                <a:gd name="T7" fmla="*/ 57 h 103"/>
                <a:gd name="T8" fmla="*/ 0 w 211"/>
                <a:gd name="T9" fmla="*/ 103 h 103"/>
                <a:gd name="T10" fmla="*/ 22 w 211"/>
                <a:gd name="T11" fmla="*/ 94 h 103"/>
                <a:gd name="T12" fmla="*/ 25 w 211"/>
                <a:gd name="T13" fmla="*/ 81 h 103"/>
                <a:gd name="T14" fmla="*/ 189 w 211"/>
                <a:gd name="T15" fmla="*/ 15 h 103"/>
                <a:gd name="T16" fmla="*/ 211 w 211"/>
                <a:gd name="T17" fmla="*/ 0 h 103"/>
                <a:gd name="T18" fmla="*/ 196 w 211"/>
                <a:gd name="T19" fmla="*/ 2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1" h="103">
                  <a:moveTo>
                    <a:pt x="196" y="2"/>
                  </a:moveTo>
                  <a:cubicBezTo>
                    <a:pt x="164" y="6"/>
                    <a:pt x="164" y="6"/>
                    <a:pt x="164" y="6"/>
                  </a:cubicBezTo>
                  <a:cubicBezTo>
                    <a:pt x="164" y="6"/>
                    <a:pt x="31" y="34"/>
                    <a:pt x="32" y="34"/>
                  </a:cubicBezTo>
                  <a:cubicBezTo>
                    <a:pt x="33" y="34"/>
                    <a:pt x="2" y="57"/>
                    <a:pt x="2" y="57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22" y="94"/>
                    <a:pt x="22" y="94"/>
                    <a:pt x="22" y="94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211" y="0"/>
                    <a:pt x="211" y="0"/>
                    <a:pt x="211" y="0"/>
                  </a:cubicBezTo>
                  <a:lnTo>
                    <a:pt x="196" y="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" name="Freeform 6"/>
            <p:cNvSpPr/>
            <p:nvPr/>
          </p:nvSpPr>
          <p:spPr bwMode="auto">
            <a:xfrm>
              <a:off x="6136930" y="3395981"/>
              <a:ext cx="220392" cy="48814"/>
            </a:xfrm>
            <a:custGeom>
              <a:avLst/>
              <a:gdLst>
                <a:gd name="T0" fmla="*/ 0 w 605"/>
                <a:gd name="T1" fmla="*/ 0 h 134"/>
                <a:gd name="T2" fmla="*/ 108 w 605"/>
                <a:gd name="T3" fmla="*/ 134 h 134"/>
                <a:gd name="T4" fmla="*/ 605 w 605"/>
                <a:gd name="T5" fmla="*/ 0 h 134"/>
                <a:gd name="T6" fmla="*/ 0 w 605"/>
                <a:gd name="T7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5" h="134">
                  <a:moveTo>
                    <a:pt x="0" y="0"/>
                  </a:moveTo>
                  <a:lnTo>
                    <a:pt x="108" y="134"/>
                  </a:lnTo>
                  <a:lnTo>
                    <a:pt x="60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" name="Freeform 7"/>
            <p:cNvSpPr/>
            <p:nvPr/>
          </p:nvSpPr>
          <p:spPr bwMode="auto">
            <a:xfrm>
              <a:off x="6174816" y="3395981"/>
              <a:ext cx="182507" cy="136607"/>
            </a:xfrm>
            <a:custGeom>
              <a:avLst/>
              <a:gdLst>
                <a:gd name="T0" fmla="*/ 52 w 501"/>
                <a:gd name="T1" fmla="*/ 184 h 375"/>
                <a:gd name="T2" fmla="*/ 0 w 501"/>
                <a:gd name="T3" fmla="*/ 243 h 375"/>
                <a:gd name="T4" fmla="*/ 68 w 501"/>
                <a:gd name="T5" fmla="*/ 224 h 375"/>
                <a:gd name="T6" fmla="*/ 168 w 501"/>
                <a:gd name="T7" fmla="*/ 375 h 375"/>
                <a:gd name="T8" fmla="*/ 501 w 501"/>
                <a:gd name="T9" fmla="*/ 0 h 375"/>
                <a:gd name="T10" fmla="*/ 52 w 501"/>
                <a:gd name="T11" fmla="*/ 184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1" h="375">
                  <a:moveTo>
                    <a:pt x="52" y="184"/>
                  </a:moveTo>
                  <a:lnTo>
                    <a:pt x="0" y="243"/>
                  </a:lnTo>
                  <a:lnTo>
                    <a:pt x="68" y="224"/>
                  </a:lnTo>
                  <a:lnTo>
                    <a:pt x="168" y="375"/>
                  </a:lnTo>
                  <a:lnTo>
                    <a:pt x="501" y="0"/>
                  </a:lnTo>
                  <a:lnTo>
                    <a:pt x="52" y="184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" name="Freeform 43"/>
            <p:cNvSpPr/>
            <p:nvPr/>
          </p:nvSpPr>
          <p:spPr bwMode="auto">
            <a:xfrm>
              <a:off x="5700153" y="5225781"/>
              <a:ext cx="25864" cy="73950"/>
            </a:xfrm>
            <a:custGeom>
              <a:avLst/>
              <a:gdLst>
                <a:gd name="T0" fmla="*/ 30 w 30"/>
                <a:gd name="T1" fmla="*/ 0 h 86"/>
                <a:gd name="T2" fmla="*/ 26 w 30"/>
                <a:gd name="T3" fmla="*/ 2 h 86"/>
                <a:gd name="T4" fmla="*/ 0 w 30"/>
                <a:gd name="T5" fmla="*/ 82 h 86"/>
                <a:gd name="T6" fmla="*/ 6 w 30"/>
                <a:gd name="T7" fmla="*/ 86 h 86"/>
                <a:gd name="T8" fmla="*/ 30 w 30"/>
                <a:gd name="T9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86">
                  <a:moveTo>
                    <a:pt x="30" y="0"/>
                  </a:moveTo>
                  <a:cubicBezTo>
                    <a:pt x="26" y="2"/>
                    <a:pt x="26" y="2"/>
                    <a:pt x="26" y="2"/>
                  </a:cubicBezTo>
                  <a:cubicBezTo>
                    <a:pt x="26" y="18"/>
                    <a:pt x="22" y="47"/>
                    <a:pt x="0" y="82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18" y="64"/>
                    <a:pt x="30" y="34"/>
                    <a:pt x="3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" name="Freeform 44"/>
            <p:cNvSpPr>
              <a:spLocks noEditPoints="1"/>
            </p:cNvSpPr>
            <p:nvPr/>
          </p:nvSpPr>
          <p:spPr bwMode="auto">
            <a:xfrm>
              <a:off x="5674289" y="5162760"/>
              <a:ext cx="100907" cy="97264"/>
            </a:xfrm>
            <a:custGeom>
              <a:avLst/>
              <a:gdLst>
                <a:gd name="T0" fmla="*/ 65 w 117"/>
                <a:gd name="T1" fmla="*/ 59 h 113"/>
                <a:gd name="T2" fmla="*/ 65 w 117"/>
                <a:gd name="T3" fmla="*/ 59 h 113"/>
                <a:gd name="T4" fmla="*/ 103 w 117"/>
                <a:gd name="T5" fmla="*/ 64 h 113"/>
                <a:gd name="T6" fmla="*/ 97 w 117"/>
                <a:gd name="T7" fmla="*/ 40 h 113"/>
                <a:gd name="T8" fmla="*/ 59 w 117"/>
                <a:gd name="T9" fmla="*/ 39 h 113"/>
                <a:gd name="T10" fmla="*/ 36 w 117"/>
                <a:gd name="T11" fmla="*/ 12 h 113"/>
                <a:gd name="T12" fmla="*/ 46 w 117"/>
                <a:gd name="T13" fmla="*/ 24 h 113"/>
                <a:gd name="T14" fmla="*/ 12 w 117"/>
                <a:gd name="T15" fmla="*/ 35 h 113"/>
                <a:gd name="T16" fmla="*/ 49 w 117"/>
                <a:gd name="T17" fmla="*/ 52 h 113"/>
                <a:gd name="T18" fmla="*/ 4 w 117"/>
                <a:gd name="T19" fmla="*/ 73 h 113"/>
                <a:gd name="T20" fmla="*/ 37 w 117"/>
                <a:gd name="T21" fmla="*/ 59 h 113"/>
                <a:gd name="T22" fmla="*/ 29 w 117"/>
                <a:gd name="T23" fmla="*/ 99 h 113"/>
                <a:gd name="T24" fmla="*/ 50 w 117"/>
                <a:gd name="T25" fmla="*/ 66 h 113"/>
                <a:gd name="T26" fmla="*/ 52 w 117"/>
                <a:gd name="T27" fmla="*/ 68 h 113"/>
                <a:gd name="T28" fmla="*/ 52 w 117"/>
                <a:gd name="T29" fmla="*/ 68 h 113"/>
                <a:gd name="T30" fmla="*/ 53 w 117"/>
                <a:gd name="T31" fmla="*/ 74 h 113"/>
                <a:gd name="T32" fmla="*/ 56 w 117"/>
                <a:gd name="T33" fmla="*/ 75 h 113"/>
                <a:gd name="T34" fmla="*/ 60 w 117"/>
                <a:gd name="T35" fmla="*/ 73 h 113"/>
                <a:gd name="T36" fmla="*/ 60 w 117"/>
                <a:gd name="T37" fmla="*/ 72 h 113"/>
                <a:gd name="T38" fmla="*/ 64 w 117"/>
                <a:gd name="T39" fmla="*/ 71 h 113"/>
                <a:gd name="T40" fmla="*/ 64 w 117"/>
                <a:gd name="T41" fmla="*/ 70 h 113"/>
                <a:gd name="T42" fmla="*/ 68 w 117"/>
                <a:gd name="T43" fmla="*/ 113 h 113"/>
                <a:gd name="T44" fmla="*/ 77 w 117"/>
                <a:gd name="T45" fmla="*/ 69 h 113"/>
                <a:gd name="T46" fmla="*/ 95 w 117"/>
                <a:gd name="T47" fmla="*/ 102 h 113"/>
                <a:gd name="T48" fmla="*/ 65 w 117"/>
                <a:gd name="T49" fmla="*/ 59 h 113"/>
                <a:gd name="T50" fmla="*/ 64 w 117"/>
                <a:gd name="T51" fmla="*/ 56 h 113"/>
                <a:gd name="T52" fmla="*/ 63 w 117"/>
                <a:gd name="T53" fmla="*/ 55 h 113"/>
                <a:gd name="T54" fmla="*/ 63 w 117"/>
                <a:gd name="T55" fmla="*/ 55 h 113"/>
                <a:gd name="T56" fmla="*/ 91 w 117"/>
                <a:gd name="T57" fmla="*/ 38 h 113"/>
                <a:gd name="T58" fmla="*/ 64 w 117"/>
                <a:gd name="T59" fmla="*/ 5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7" h="113">
                  <a:moveTo>
                    <a:pt x="65" y="59"/>
                  </a:moveTo>
                  <a:cubicBezTo>
                    <a:pt x="65" y="59"/>
                    <a:pt x="65" y="59"/>
                    <a:pt x="65" y="59"/>
                  </a:cubicBezTo>
                  <a:cubicBezTo>
                    <a:pt x="78" y="52"/>
                    <a:pt x="98" y="47"/>
                    <a:pt x="103" y="64"/>
                  </a:cubicBezTo>
                  <a:cubicBezTo>
                    <a:pt x="107" y="54"/>
                    <a:pt x="103" y="45"/>
                    <a:pt x="97" y="40"/>
                  </a:cubicBezTo>
                  <a:cubicBezTo>
                    <a:pt x="89" y="19"/>
                    <a:pt x="66" y="20"/>
                    <a:pt x="59" y="39"/>
                  </a:cubicBezTo>
                  <a:cubicBezTo>
                    <a:pt x="61" y="18"/>
                    <a:pt x="48" y="0"/>
                    <a:pt x="36" y="12"/>
                  </a:cubicBezTo>
                  <a:cubicBezTo>
                    <a:pt x="39" y="14"/>
                    <a:pt x="43" y="18"/>
                    <a:pt x="46" y="24"/>
                  </a:cubicBezTo>
                  <a:cubicBezTo>
                    <a:pt x="34" y="15"/>
                    <a:pt x="17" y="20"/>
                    <a:pt x="12" y="35"/>
                  </a:cubicBezTo>
                  <a:cubicBezTo>
                    <a:pt x="31" y="30"/>
                    <a:pt x="42" y="41"/>
                    <a:pt x="49" y="52"/>
                  </a:cubicBezTo>
                  <a:cubicBezTo>
                    <a:pt x="18" y="28"/>
                    <a:pt x="0" y="58"/>
                    <a:pt x="4" y="73"/>
                  </a:cubicBezTo>
                  <a:cubicBezTo>
                    <a:pt x="13" y="61"/>
                    <a:pt x="26" y="58"/>
                    <a:pt x="37" y="59"/>
                  </a:cubicBezTo>
                  <a:cubicBezTo>
                    <a:pt x="27" y="62"/>
                    <a:pt x="20" y="73"/>
                    <a:pt x="29" y="99"/>
                  </a:cubicBezTo>
                  <a:cubicBezTo>
                    <a:pt x="33" y="92"/>
                    <a:pt x="40" y="73"/>
                    <a:pt x="50" y="66"/>
                  </a:cubicBezTo>
                  <a:cubicBezTo>
                    <a:pt x="50" y="67"/>
                    <a:pt x="51" y="68"/>
                    <a:pt x="52" y="68"/>
                  </a:cubicBezTo>
                  <a:cubicBezTo>
                    <a:pt x="52" y="68"/>
                    <a:pt x="52" y="68"/>
                    <a:pt x="52" y="68"/>
                  </a:cubicBezTo>
                  <a:cubicBezTo>
                    <a:pt x="51" y="70"/>
                    <a:pt x="51" y="73"/>
                    <a:pt x="53" y="74"/>
                  </a:cubicBezTo>
                  <a:cubicBezTo>
                    <a:pt x="54" y="75"/>
                    <a:pt x="55" y="76"/>
                    <a:pt x="56" y="75"/>
                  </a:cubicBezTo>
                  <a:cubicBezTo>
                    <a:pt x="59" y="75"/>
                    <a:pt x="59" y="74"/>
                    <a:pt x="60" y="73"/>
                  </a:cubicBezTo>
                  <a:cubicBezTo>
                    <a:pt x="60" y="72"/>
                    <a:pt x="60" y="72"/>
                    <a:pt x="60" y="72"/>
                  </a:cubicBezTo>
                  <a:cubicBezTo>
                    <a:pt x="61" y="73"/>
                    <a:pt x="63" y="72"/>
                    <a:pt x="64" y="71"/>
                  </a:cubicBezTo>
                  <a:cubicBezTo>
                    <a:pt x="64" y="70"/>
                    <a:pt x="64" y="70"/>
                    <a:pt x="64" y="70"/>
                  </a:cubicBezTo>
                  <a:cubicBezTo>
                    <a:pt x="78" y="86"/>
                    <a:pt x="75" y="101"/>
                    <a:pt x="68" y="113"/>
                  </a:cubicBezTo>
                  <a:cubicBezTo>
                    <a:pt x="92" y="98"/>
                    <a:pt x="88" y="80"/>
                    <a:pt x="77" y="69"/>
                  </a:cubicBezTo>
                  <a:cubicBezTo>
                    <a:pt x="89" y="76"/>
                    <a:pt x="100" y="87"/>
                    <a:pt x="95" y="102"/>
                  </a:cubicBezTo>
                  <a:cubicBezTo>
                    <a:pt x="117" y="84"/>
                    <a:pt x="101" y="50"/>
                    <a:pt x="65" y="59"/>
                  </a:cubicBezTo>
                  <a:close/>
                  <a:moveTo>
                    <a:pt x="64" y="56"/>
                  </a:moveTo>
                  <a:cubicBezTo>
                    <a:pt x="63" y="55"/>
                    <a:pt x="63" y="55"/>
                    <a:pt x="63" y="55"/>
                  </a:cubicBezTo>
                  <a:cubicBezTo>
                    <a:pt x="63" y="55"/>
                    <a:pt x="63" y="55"/>
                    <a:pt x="63" y="55"/>
                  </a:cubicBezTo>
                  <a:cubicBezTo>
                    <a:pt x="66" y="47"/>
                    <a:pt x="76" y="26"/>
                    <a:pt x="91" y="38"/>
                  </a:cubicBezTo>
                  <a:cubicBezTo>
                    <a:pt x="82" y="36"/>
                    <a:pt x="71" y="40"/>
                    <a:pt x="64" y="5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" name="Freeform 45"/>
            <p:cNvSpPr/>
            <p:nvPr/>
          </p:nvSpPr>
          <p:spPr bwMode="auto">
            <a:xfrm>
              <a:off x="5578847" y="5119046"/>
              <a:ext cx="115478" cy="118757"/>
            </a:xfrm>
            <a:custGeom>
              <a:avLst/>
              <a:gdLst>
                <a:gd name="T0" fmla="*/ 70 w 134"/>
                <a:gd name="T1" fmla="*/ 84 h 138"/>
                <a:gd name="T2" fmla="*/ 74 w 134"/>
                <a:gd name="T3" fmla="*/ 92 h 138"/>
                <a:gd name="T4" fmla="*/ 81 w 134"/>
                <a:gd name="T5" fmla="*/ 116 h 138"/>
                <a:gd name="T6" fmla="*/ 98 w 134"/>
                <a:gd name="T7" fmla="*/ 138 h 138"/>
                <a:gd name="T8" fmla="*/ 95 w 134"/>
                <a:gd name="T9" fmla="*/ 104 h 138"/>
                <a:gd name="T10" fmla="*/ 82 w 134"/>
                <a:gd name="T11" fmla="*/ 77 h 138"/>
                <a:gd name="T12" fmla="*/ 82 w 134"/>
                <a:gd name="T13" fmla="*/ 77 h 138"/>
                <a:gd name="T14" fmla="*/ 87 w 134"/>
                <a:gd name="T15" fmla="*/ 80 h 138"/>
                <a:gd name="T16" fmla="*/ 87 w 134"/>
                <a:gd name="T17" fmla="*/ 65 h 138"/>
                <a:gd name="T18" fmla="*/ 88 w 134"/>
                <a:gd name="T19" fmla="*/ 81 h 138"/>
                <a:gd name="T20" fmla="*/ 90 w 134"/>
                <a:gd name="T21" fmla="*/ 82 h 138"/>
                <a:gd name="T22" fmla="*/ 91 w 134"/>
                <a:gd name="T23" fmla="*/ 82 h 138"/>
                <a:gd name="T24" fmla="*/ 93 w 134"/>
                <a:gd name="T25" fmla="*/ 75 h 138"/>
                <a:gd name="T26" fmla="*/ 93 w 134"/>
                <a:gd name="T27" fmla="*/ 83 h 138"/>
                <a:gd name="T28" fmla="*/ 99 w 134"/>
                <a:gd name="T29" fmla="*/ 87 h 138"/>
                <a:gd name="T30" fmla="*/ 102 w 134"/>
                <a:gd name="T31" fmla="*/ 74 h 138"/>
                <a:gd name="T32" fmla="*/ 100 w 134"/>
                <a:gd name="T33" fmla="*/ 87 h 138"/>
                <a:gd name="T34" fmla="*/ 106 w 134"/>
                <a:gd name="T35" fmla="*/ 94 h 138"/>
                <a:gd name="T36" fmla="*/ 117 w 134"/>
                <a:gd name="T37" fmla="*/ 104 h 138"/>
                <a:gd name="T38" fmla="*/ 110 w 134"/>
                <a:gd name="T39" fmla="*/ 72 h 138"/>
                <a:gd name="T40" fmla="*/ 86 w 134"/>
                <a:gd name="T41" fmla="*/ 63 h 138"/>
                <a:gd name="T42" fmla="*/ 85 w 134"/>
                <a:gd name="T43" fmla="*/ 57 h 138"/>
                <a:gd name="T44" fmla="*/ 103 w 134"/>
                <a:gd name="T45" fmla="*/ 61 h 138"/>
                <a:gd name="T46" fmla="*/ 121 w 134"/>
                <a:gd name="T47" fmla="*/ 72 h 138"/>
                <a:gd name="T48" fmla="*/ 103 w 134"/>
                <a:gd name="T49" fmla="*/ 35 h 138"/>
                <a:gd name="T50" fmla="*/ 119 w 134"/>
                <a:gd name="T51" fmla="*/ 18 h 138"/>
                <a:gd name="T52" fmla="*/ 73 w 134"/>
                <a:gd name="T53" fmla="*/ 52 h 138"/>
                <a:gd name="T54" fmla="*/ 72 w 134"/>
                <a:gd name="T55" fmla="*/ 51 h 138"/>
                <a:gd name="T56" fmla="*/ 72 w 134"/>
                <a:gd name="T57" fmla="*/ 28 h 138"/>
                <a:gd name="T58" fmla="*/ 42 w 134"/>
                <a:gd name="T59" fmla="*/ 0 h 138"/>
                <a:gd name="T60" fmla="*/ 51 w 134"/>
                <a:gd name="T61" fmla="*/ 25 h 138"/>
                <a:gd name="T62" fmla="*/ 55 w 134"/>
                <a:gd name="T63" fmla="*/ 35 h 138"/>
                <a:gd name="T64" fmla="*/ 47 w 134"/>
                <a:gd name="T65" fmla="*/ 36 h 138"/>
                <a:gd name="T66" fmla="*/ 39 w 134"/>
                <a:gd name="T67" fmla="*/ 32 h 138"/>
                <a:gd name="T68" fmla="*/ 12 w 134"/>
                <a:gd name="T69" fmla="*/ 28 h 138"/>
                <a:gd name="T70" fmla="*/ 31 w 134"/>
                <a:gd name="T71" fmla="*/ 50 h 138"/>
                <a:gd name="T72" fmla="*/ 34 w 134"/>
                <a:gd name="T73" fmla="*/ 51 h 138"/>
                <a:gd name="T74" fmla="*/ 34 w 134"/>
                <a:gd name="T75" fmla="*/ 53 h 138"/>
                <a:gd name="T76" fmla="*/ 37 w 134"/>
                <a:gd name="T77" fmla="*/ 52 h 138"/>
                <a:gd name="T78" fmla="*/ 50 w 134"/>
                <a:gd name="T79" fmla="*/ 59 h 138"/>
                <a:gd name="T80" fmla="*/ 54 w 134"/>
                <a:gd name="T81" fmla="*/ 62 h 138"/>
                <a:gd name="T82" fmla="*/ 45 w 134"/>
                <a:gd name="T83" fmla="*/ 59 h 138"/>
                <a:gd name="T84" fmla="*/ 12 w 134"/>
                <a:gd name="T85" fmla="*/ 67 h 138"/>
                <a:gd name="T86" fmla="*/ 18 w 134"/>
                <a:gd name="T87" fmla="*/ 95 h 138"/>
                <a:gd name="T88" fmla="*/ 42 w 134"/>
                <a:gd name="T89" fmla="*/ 75 h 138"/>
                <a:gd name="T90" fmla="*/ 44 w 134"/>
                <a:gd name="T91" fmla="*/ 75 h 138"/>
                <a:gd name="T92" fmla="*/ 34 w 134"/>
                <a:gd name="T93" fmla="*/ 87 h 138"/>
                <a:gd name="T94" fmla="*/ 44 w 134"/>
                <a:gd name="T95" fmla="*/ 121 h 138"/>
                <a:gd name="T96" fmla="*/ 51 w 134"/>
                <a:gd name="T97" fmla="*/ 100 h 138"/>
                <a:gd name="T98" fmla="*/ 63 w 134"/>
                <a:gd name="T99" fmla="*/ 82 h 138"/>
                <a:gd name="T100" fmla="*/ 65 w 134"/>
                <a:gd name="T101" fmla="*/ 81 h 138"/>
                <a:gd name="T102" fmla="*/ 70 w 134"/>
                <a:gd name="T103" fmla="*/ 84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4" h="138">
                  <a:moveTo>
                    <a:pt x="70" y="84"/>
                  </a:moveTo>
                  <a:cubicBezTo>
                    <a:pt x="71" y="88"/>
                    <a:pt x="73" y="90"/>
                    <a:pt x="74" y="92"/>
                  </a:cubicBezTo>
                  <a:cubicBezTo>
                    <a:pt x="75" y="95"/>
                    <a:pt x="78" y="100"/>
                    <a:pt x="81" y="116"/>
                  </a:cubicBezTo>
                  <a:cubicBezTo>
                    <a:pt x="83" y="131"/>
                    <a:pt x="93" y="137"/>
                    <a:pt x="98" y="138"/>
                  </a:cubicBezTo>
                  <a:cubicBezTo>
                    <a:pt x="99" y="135"/>
                    <a:pt x="100" y="125"/>
                    <a:pt x="95" y="104"/>
                  </a:cubicBezTo>
                  <a:cubicBezTo>
                    <a:pt x="92" y="92"/>
                    <a:pt x="87" y="84"/>
                    <a:pt x="82" y="77"/>
                  </a:cubicBezTo>
                  <a:cubicBezTo>
                    <a:pt x="82" y="77"/>
                    <a:pt x="82" y="77"/>
                    <a:pt x="82" y="77"/>
                  </a:cubicBezTo>
                  <a:cubicBezTo>
                    <a:pt x="84" y="78"/>
                    <a:pt x="85" y="79"/>
                    <a:pt x="87" y="80"/>
                  </a:cubicBezTo>
                  <a:cubicBezTo>
                    <a:pt x="89" y="74"/>
                    <a:pt x="88" y="70"/>
                    <a:pt x="87" y="65"/>
                  </a:cubicBezTo>
                  <a:cubicBezTo>
                    <a:pt x="90" y="71"/>
                    <a:pt x="89" y="78"/>
                    <a:pt x="88" y="81"/>
                  </a:cubicBezTo>
                  <a:cubicBezTo>
                    <a:pt x="89" y="81"/>
                    <a:pt x="90" y="82"/>
                    <a:pt x="90" y="82"/>
                  </a:cubicBezTo>
                  <a:cubicBezTo>
                    <a:pt x="91" y="82"/>
                    <a:pt x="91" y="82"/>
                    <a:pt x="91" y="82"/>
                  </a:cubicBezTo>
                  <a:cubicBezTo>
                    <a:pt x="92" y="80"/>
                    <a:pt x="92" y="77"/>
                    <a:pt x="93" y="75"/>
                  </a:cubicBezTo>
                  <a:cubicBezTo>
                    <a:pt x="94" y="79"/>
                    <a:pt x="93" y="82"/>
                    <a:pt x="93" y="83"/>
                  </a:cubicBezTo>
                  <a:cubicBezTo>
                    <a:pt x="94" y="84"/>
                    <a:pt x="97" y="85"/>
                    <a:pt x="99" y="87"/>
                  </a:cubicBezTo>
                  <a:cubicBezTo>
                    <a:pt x="101" y="83"/>
                    <a:pt x="102" y="77"/>
                    <a:pt x="102" y="74"/>
                  </a:cubicBezTo>
                  <a:cubicBezTo>
                    <a:pt x="103" y="78"/>
                    <a:pt x="101" y="84"/>
                    <a:pt x="100" y="87"/>
                  </a:cubicBezTo>
                  <a:cubicBezTo>
                    <a:pt x="103" y="89"/>
                    <a:pt x="105" y="91"/>
                    <a:pt x="106" y="94"/>
                  </a:cubicBezTo>
                  <a:cubicBezTo>
                    <a:pt x="111" y="100"/>
                    <a:pt x="112" y="102"/>
                    <a:pt x="117" y="104"/>
                  </a:cubicBezTo>
                  <a:cubicBezTo>
                    <a:pt x="124" y="98"/>
                    <a:pt x="126" y="83"/>
                    <a:pt x="110" y="72"/>
                  </a:cubicBezTo>
                  <a:cubicBezTo>
                    <a:pt x="101" y="66"/>
                    <a:pt x="93" y="64"/>
                    <a:pt x="86" y="63"/>
                  </a:cubicBezTo>
                  <a:cubicBezTo>
                    <a:pt x="86" y="61"/>
                    <a:pt x="85" y="59"/>
                    <a:pt x="85" y="57"/>
                  </a:cubicBezTo>
                  <a:cubicBezTo>
                    <a:pt x="93" y="55"/>
                    <a:pt x="103" y="55"/>
                    <a:pt x="103" y="61"/>
                  </a:cubicBezTo>
                  <a:cubicBezTo>
                    <a:pt x="105" y="69"/>
                    <a:pt x="118" y="77"/>
                    <a:pt x="121" y="72"/>
                  </a:cubicBezTo>
                  <a:cubicBezTo>
                    <a:pt x="134" y="44"/>
                    <a:pt x="120" y="30"/>
                    <a:pt x="103" y="35"/>
                  </a:cubicBezTo>
                  <a:cubicBezTo>
                    <a:pt x="110" y="31"/>
                    <a:pt x="117" y="24"/>
                    <a:pt x="119" y="18"/>
                  </a:cubicBezTo>
                  <a:cubicBezTo>
                    <a:pt x="93" y="13"/>
                    <a:pt x="80" y="35"/>
                    <a:pt x="73" y="52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4" y="46"/>
                    <a:pt x="74" y="38"/>
                    <a:pt x="72" y="28"/>
                  </a:cubicBezTo>
                  <a:cubicBezTo>
                    <a:pt x="68" y="7"/>
                    <a:pt x="59" y="0"/>
                    <a:pt x="42" y="0"/>
                  </a:cubicBezTo>
                  <a:cubicBezTo>
                    <a:pt x="44" y="8"/>
                    <a:pt x="49" y="17"/>
                    <a:pt x="51" y="25"/>
                  </a:cubicBezTo>
                  <a:cubicBezTo>
                    <a:pt x="52" y="27"/>
                    <a:pt x="54" y="31"/>
                    <a:pt x="55" y="35"/>
                  </a:cubicBezTo>
                  <a:cubicBezTo>
                    <a:pt x="52" y="35"/>
                    <a:pt x="49" y="35"/>
                    <a:pt x="47" y="36"/>
                  </a:cubicBezTo>
                  <a:cubicBezTo>
                    <a:pt x="44" y="34"/>
                    <a:pt x="42" y="33"/>
                    <a:pt x="39" y="32"/>
                  </a:cubicBezTo>
                  <a:cubicBezTo>
                    <a:pt x="22" y="26"/>
                    <a:pt x="14" y="27"/>
                    <a:pt x="12" y="28"/>
                  </a:cubicBezTo>
                  <a:cubicBezTo>
                    <a:pt x="13" y="34"/>
                    <a:pt x="19" y="48"/>
                    <a:pt x="31" y="50"/>
                  </a:cubicBezTo>
                  <a:cubicBezTo>
                    <a:pt x="32" y="51"/>
                    <a:pt x="33" y="51"/>
                    <a:pt x="34" y="51"/>
                  </a:cubicBezTo>
                  <a:cubicBezTo>
                    <a:pt x="34" y="52"/>
                    <a:pt x="34" y="52"/>
                    <a:pt x="34" y="53"/>
                  </a:cubicBezTo>
                  <a:cubicBezTo>
                    <a:pt x="35" y="53"/>
                    <a:pt x="36" y="53"/>
                    <a:pt x="37" y="52"/>
                  </a:cubicBezTo>
                  <a:cubicBezTo>
                    <a:pt x="45" y="55"/>
                    <a:pt x="48" y="58"/>
                    <a:pt x="50" y="59"/>
                  </a:cubicBezTo>
                  <a:cubicBezTo>
                    <a:pt x="51" y="60"/>
                    <a:pt x="52" y="61"/>
                    <a:pt x="54" y="62"/>
                  </a:cubicBezTo>
                  <a:cubicBezTo>
                    <a:pt x="51" y="61"/>
                    <a:pt x="48" y="60"/>
                    <a:pt x="45" y="59"/>
                  </a:cubicBezTo>
                  <a:cubicBezTo>
                    <a:pt x="37" y="57"/>
                    <a:pt x="24" y="54"/>
                    <a:pt x="12" y="67"/>
                  </a:cubicBezTo>
                  <a:cubicBezTo>
                    <a:pt x="0" y="80"/>
                    <a:pt x="14" y="94"/>
                    <a:pt x="18" y="95"/>
                  </a:cubicBezTo>
                  <a:cubicBezTo>
                    <a:pt x="17" y="84"/>
                    <a:pt x="28" y="76"/>
                    <a:pt x="42" y="75"/>
                  </a:cubicBezTo>
                  <a:cubicBezTo>
                    <a:pt x="43" y="75"/>
                    <a:pt x="43" y="75"/>
                    <a:pt x="44" y="75"/>
                  </a:cubicBezTo>
                  <a:cubicBezTo>
                    <a:pt x="40" y="78"/>
                    <a:pt x="36" y="82"/>
                    <a:pt x="34" y="87"/>
                  </a:cubicBezTo>
                  <a:cubicBezTo>
                    <a:pt x="30" y="97"/>
                    <a:pt x="30" y="111"/>
                    <a:pt x="44" y="121"/>
                  </a:cubicBezTo>
                  <a:cubicBezTo>
                    <a:pt x="49" y="116"/>
                    <a:pt x="50" y="113"/>
                    <a:pt x="51" y="100"/>
                  </a:cubicBezTo>
                  <a:cubicBezTo>
                    <a:pt x="52" y="94"/>
                    <a:pt x="52" y="90"/>
                    <a:pt x="63" y="82"/>
                  </a:cubicBezTo>
                  <a:cubicBezTo>
                    <a:pt x="64" y="82"/>
                    <a:pt x="64" y="81"/>
                    <a:pt x="65" y="81"/>
                  </a:cubicBezTo>
                  <a:lnTo>
                    <a:pt x="70" y="84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46"/>
            <p:cNvSpPr/>
            <p:nvPr/>
          </p:nvSpPr>
          <p:spPr bwMode="auto">
            <a:xfrm>
              <a:off x="5617461" y="5187896"/>
              <a:ext cx="21493" cy="114385"/>
            </a:xfrm>
            <a:custGeom>
              <a:avLst/>
              <a:gdLst>
                <a:gd name="T0" fmla="*/ 23 w 25"/>
                <a:gd name="T1" fmla="*/ 12 h 133"/>
                <a:gd name="T2" fmla="*/ 25 w 25"/>
                <a:gd name="T3" fmla="*/ 4 h 133"/>
                <a:gd name="T4" fmla="*/ 20 w 25"/>
                <a:gd name="T5" fmla="*/ 1 h 133"/>
                <a:gd name="T6" fmla="*/ 19 w 25"/>
                <a:gd name="T7" fmla="*/ 12 h 133"/>
                <a:gd name="T8" fmla="*/ 3 w 25"/>
                <a:gd name="T9" fmla="*/ 73 h 133"/>
                <a:gd name="T10" fmla="*/ 0 w 25"/>
                <a:gd name="T11" fmla="*/ 133 h 133"/>
                <a:gd name="T12" fmla="*/ 12 w 25"/>
                <a:gd name="T13" fmla="*/ 131 h 133"/>
                <a:gd name="T14" fmla="*/ 12 w 25"/>
                <a:gd name="T15" fmla="*/ 59 h 133"/>
                <a:gd name="T16" fmla="*/ 23 w 25"/>
                <a:gd name="T17" fmla="*/ 1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133">
                  <a:moveTo>
                    <a:pt x="23" y="12"/>
                  </a:moveTo>
                  <a:cubicBezTo>
                    <a:pt x="23" y="10"/>
                    <a:pt x="24" y="7"/>
                    <a:pt x="25" y="4"/>
                  </a:cubicBezTo>
                  <a:cubicBezTo>
                    <a:pt x="24" y="0"/>
                    <a:pt x="20" y="1"/>
                    <a:pt x="20" y="1"/>
                  </a:cubicBezTo>
                  <a:cubicBezTo>
                    <a:pt x="20" y="5"/>
                    <a:pt x="19" y="9"/>
                    <a:pt x="19" y="12"/>
                  </a:cubicBezTo>
                  <a:cubicBezTo>
                    <a:pt x="15" y="28"/>
                    <a:pt x="8" y="50"/>
                    <a:pt x="3" y="73"/>
                  </a:cubicBezTo>
                  <a:cubicBezTo>
                    <a:pt x="0" y="90"/>
                    <a:pt x="0" y="115"/>
                    <a:pt x="0" y="133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9" y="95"/>
                    <a:pt x="7" y="81"/>
                    <a:pt x="12" y="59"/>
                  </a:cubicBezTo>
                  <a:cubicBezTo>
                    <a:pt x="14" y="50"/>
                    <a:pt x="19" y="29"/>
                    <a:pt x="23" y="1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47"/>
            <p:cNvSpPr/>
            <p:nvPr/>
          </p:nvSpPr>
          <p:spPr bwMode="auto">
            <a:xfrm>
              <a:off x="5571925" y="5286981"/>
              <a:ext cx="195621" cy="29143"/>
            </a:xfrm>
            <a:custGeom>
              <a:avLst/>
              <a:gdLst>
                <a:gd name="T0" fmla="*/ 227 w 227"/>
                <a:gd name="T1" fmla="*/ 34 h 34"/>
                <a:gd name="T2" fmla="*/ 114 w 227"/>
                <a:gd name="T3" fmla="*/ 0 h 34"/>
                <a:gd name="T4" fmla="*/ 0 w 227"/>
                <a:gd name="T5" fmla="*/ 34 h 34"/>
                <a:gd name="T6" fmla="*/ 227 w 227"/>
                <a:gd name="T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7" h="34">
                  <a:moveTo>
                    <a:pt x="227" y="34"/>
                  </a:moveTo>
                  <a:cubicBezTo>
                    <a:pt x="199" y="13"/>
                    <a:pt x="159" y="0"/>
                    <a:pt x="114" y="0"/>
                  </a:cubicBezTo>
                  <a:cubicBezTo>
                    <a:pt x="69" y="0"/>
                    <a:pt x="28" y="13"/>
                    <a:pt x="0" y="34"/>
                  </a:cubicBezTo>
                  <a:lnTo>
                    <a:pt x="227" y="34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48"/>
            <p:cNvSpPr/>
            <p:nvPr/>
          </p:nvSpPr>
          <p:spPr bwMode="auto">
            <a:xfrm>
              <a:off x="5622561" y="3088524"/>
              <a:ext cx="70671" cy="17121"/>
            </a:xfrm>
            <a:custGeom>
              <a:avLst/>
              <a:gdLst>
                <a:gd name="T0" fmla="*/ 5 w 194"/>
                <a:gd name="T1" fmla="*/ 47 h 47"/>
                <a:gd name="T2" fmla="*/ 17 w 194"/>
                <a:gd name="T3" fmla="*/ 5 h 47"/>
                <a:gd name="T4" fmla="*/ 178 w 194"/>
                <a:gd name="T5" fmla="*/ 47 h 47"/>
                <a:gd name="T6" fmla="*/ 194 w 194"/>
                <a:gd name="T7" fmla="*/ 47 h 47"/>
                <a:gd name="T8" fmla="*/ 17 w 194"/>
                <a:gd name="T9" fmla="*/ 0 h 47"/>
                <a:gd name="T10" fmla="*/ 15 w 194"/>
                <a:gd name="T11" fmla="*/ 0 h 47"/>
                <a:gd name="T12" fmla="*/ 0 w 194"/>
                <a:gd name="T13" fmla="*/ 47 h 47"/>
                <a:gd name="T14" fmla="*/ 5 w 194"/>
                <a:gd name="T15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4" h="47">
                  <a:moveTo>
                    <a:pt x="5" y="47"/>
                  </a:moveTo>
                  <a:lnTo>
                    <a:pt x="17" y="5"/>
                  </a:lnTo>
                  <a:lnTo>
                    <a:pt x="178" y="47"/>
                  </a:lnTo>
                  <a:lnTo>
                    <a:pt x="194" y="47"/>
                  </a:lnTo>
                  <a:lnTo>
                    <a:pt x="17" y="0"/>
                  </a:lnTo>
                  <a:lnTo>
                    <a:pt x="15" y="0"/>
                  </a:lnTo>
                  <a:lnTo>
                    <a:pt x="0" y="47"/>
                  </a:lnTo>
                  <a:lnTo>
                    <a:pt x="5" y="47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49"/>
            <p:cNvSpPr/>
            <p:nvPr/>
          </p:nvSpPr>
          <p:spPr bwMode="auto">
            <a:xfrm>
              <a:off x="5592689" y="3158103"/>
              <a:ext cx="16393" cy="63750"/>
            </a:xfrm>
            <a:custGeom>
              <a:avLst/>
              <a:gdLst>
                <a:gd name="T0" fmla="*/ 45 w 45"/>
                <a:gd name="T1" fmla="*/ 171 h 175"/>
                <a:gd name="T2" fmla="*/ 7 w 45"/>
                <a:gd name="T3" fmla="*/ 161 h 175"/>
                <a:gd name="T4" fmla="*/ 45 w 45"/>
                <a:gd name="T5" fmla="*/ 17 h 175"/>
                <a:gd name="T6" fmla="*/ 45 w 45"/>
                <a:gd name="T7" fmla="*/ 0 h 175"/>
                <a:gd name="T8" fmla="*/ 2 w 45"/>
                <a:gd name="T9" fmla="*/ 161 h 175"/>
                <a:gd name="T10" fmla="*/ 0 w 45"/>
                <a:gd name="T11" fmla="*/ 163 h 175"/>
                <a:gd name="T12" fmla="*/ 45 w 45"/>
                <a:gd name="T13" fmla="*/ 175 h 175"/>
                <a:gd name="T14" fmla="*/ 45 w 45"/>
                <a:gd name="T15" fmla="*/ 171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175">
                  <a:moveTo>
                    <a:pt x="45" y="171"/>
                  </a:moveTo>
                  <a:lnTo>
                    <a:pt x="7" y="161"/>
                  </a:lnTo>
                  <a:lnTo>
                    <a:pt x="45" y="17"/>
                  </a:lnTo>
                  <a:lnTo>
                    <a:pt x="45" y="0"/>
                  </a:lnTo>
                  <a:lnTo>
                    <a:pt x="2" y="161"/>
                  </a:lnTo>
                  <a:lnTo>
                    <a:pt x="0" y="163"/>
                  </a:lnTo>
                  <a:lnTo>
                    <a:pt x="45" y="175"/>
                  </a:lnTo>
                  <a:lnTo>
                    <a:pt x="45" y="17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50"/>
            <p:cNvSpPr/>
            <p:nvPr/>
          </p:nvSpPr>
          <p:spPr bwMode="auto">
            <a:xfrm>
              <a:off x="5730389" y="3116210"/>
              <a:ext cx="16393" cy="64478"/>
            </a:xfrm>
            <a:custGeom>
              <a:avLst/>
              <a:gdLst>
                <a:gd name="T0" fmla="*/ 0 w 45"/>
                <a:gd name="T1" fmla="*/ 0 h 177"/>
                <a:gd name="T2" fmla="*/ 0 w 45"/>
                <a:gd name="T3" fmla="*/ 4 h 177"/>
                <a:gd name="T4" fmla="*/ 38 w 45"/>
                <a:gd name="T5" fmla="*/ 14 h 177"/>
                <a:gd name="T6" fmla="*/ 0 w 45"/>
                <a:gd name="T7" fmla="*/ 158 h 177"/>
                <a:gd name="T8" fmla="*/ 0 w 45"/>
                <a:gd name="T9" fmla="*/ 177 h 177"/>
                <a:gd name="T10" fmla="*/ 45 w 45"/>
                <a:gd name="T11" fmla="*/ 14 h 177"/>
                <a:gd name="T12" fmla="*/ 45 w 45"/>
                <a:gd name="T13" fmla="*/ 11 h 177"/>
                <a:gd name="T14" fmla="*/ 0 w 45"/>
                <a:gd name="T15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177">
                  <a:moveTo>
                    <a:pt x="0" y="0"/>
                  </a:moveTo>
                  <a:lnTo>
                    <a:pt x="0" y="4"/>
                  </a:lnTo>
                  <a:lnTo>
                    <a:pt x="38" y="14"/>
                  </a:lnTo>
                  <a:lnTo>
                    <a:pt x="0" y="158"/>
                  </a:lnTo>
                  <a:lnTo>
                    <a:pt x="0" y="177"/>
                  </a:lnTo>
                  <a:lnTo>
                    <a:pt x="45" y="14"/>
                  </a:lnTo>
                  <a:lnTo>
                    <a:pt x="45" y="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51"/>
            <p:cNvSpPr/>
            <p:nvPr/>
          </p:nvSpPr>
          <p:spPr bwMode="auto">
            <a:xfrm>
              <a:off x="5669189" y="3238245"/>
              <a:ext cx="45536" cy="11293"/>
            </a:xfrm>
            <a:custGeom>
              <a:avLst/>
              <a:gdLst>
                <a:gd name="T0" fmla="*/ 121 w 125"/>
                <a:gd name="T1" fmla="*/ 0 h 31"/>
                <a:gd name="T2" fmla="*/ 113 w 125"/>
                <a:gd name="T3" fmla="*/ 26 h 31"/>
                <a:gd name="T4" fmla="*/ 19 w 125"/>
                <a:gd name="T5" fmla="*/ 0 h 31"/>
                <a:gd name="T6" fmla="*/ 0 w 125"/>
                <a:gd name="T7" fmla="*/ 0 h 31"/>
                <a:gd name="T8" fmla="*/ 116 w 125"/>
                <a:gd name="T9" fmla="*/ 31 h 31"/>
                <a:gd name="T10" fmla="*/ 118 w 125"/>
                <a:gd name="T11" fmla="*/ 31 h 31"/>
                <a:gd name="T12" fmla="*/ 125 w 125"/>
                <a:gd name="T13" fmla="*/ 0 h 31"/>
                <a:gd name="T14" fmla="*/ 121 w 125"/>
                <a:gd name="T1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5" h="31">
                  <a:moveTo>
                    <a:pt x="121" y="0"/>
                  </a:moveTo>
                  <a:lnTo>
                    <a:pt x="113" y="26"/>
                  </a:lnTo>
                  <a:lnTo>
                    <a:pt x="19" y="0"/>
                  </a:lnTo>
                  <a:lnTo>
                    <a:pt x="0" y="0"/>
                  </a:lnTo>
                  <a:lnTo>
                    <a:pt x="116" y="31"/>
                  </a:lnTo>
                  <a:lnTo>
                    <a:pt x="118" y="31"/>
                  </a:lnTo>
                  <a:lnTo>
                    <a:pt x="125" y="0"/>
                  </a:lnTo>
                  <a:lnTo>
                    <a:pt x="121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Freeform 52"/>
            <p:cNvSpPr/>
            <p:nvPr/>
          </p:nvSpPr>
          <p:spPr bwMode="auto">
            <a:xfrm>
              <a:off x="5730389" y="3123131"/>
              <a:ext cx="7650" cy="29871"/>
            </a:xfrm>
            <a:custGeom>
              <a:avLst/>
              <a:gdLst>
                <a:gd name="T0" fmla="*/ 0 w 21"/>
                <a:gd name="T1" fmla="*/ 0 h 82"/>
                <a:gd name="T2" fmla="*/ 0 w 21"/>
                <a:gd name="T3" fmla="*/ 82 h 82"/>
                <a:gd name="T4" fmla="*/ 21 w 21"/>
                <a:gd name="T5" fmla="*/ 7 h 82"/>
                <a:gd name="T6" fmla="*/ 0 w 21"/>
                <a:gd name="T7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82">
                  <a:moveTo>
                    <a:pt x="0" y="0"/>
                  </a:moveTo>
                  <a:lnTo>
                    <a:pt x="0" y="82"/>
                  </a:lnTo>
                  <a:lnTo>
                    <a:pt x="21" y="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Freeform 53"/>
            <p:cNvSpPr/>
            <p:nvPr/>
          </p:nvSpPr>
          <p:spPr bwMode="auto">
            <a:xfrm>
              <a:off x="5630575" y="3097267"/>
              <a:ext cx="35336" cy="8379"/>
            </a:xfrm>
            <a:custGeom>
              <a:avLst/>
              <a:gdLst>
                <a:gd name="T0" fmla="*/ 97 w 97"/>
                <a:gd name="T1" fmla="*/ 23 h 23"/>
                <a:gd name="T2" fmla="*/ 7 w 97"/>
                <a:gd name="T3" fmla="*/ 0 h 23"/>
                <a:gd name="T4" fmla="*/ 0 w 97"/>
                <a:gd name="T5" fmla="*/ 23 h 23"/>
                <a:gd name="T6" fmla="*/ 97 w 97"/>
                <a:gd name="T7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7" h="23">
                  <a:moveTo>
                    <a:pt x="97" y="23"/>
                  </a:moveTo>
                  <a:lnTo>
                    <a:pt x="7" y="0"/>
                  </a:lnTo>
                  <a:lnTo>
                    <a:pt x="0" y="23"/>
                  </a:lnTo>
                  <a:lnTo>
                    <a:pt x="97" y="23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Freeform 54"/>
            <p:cNvSpPr>
              <a:spLocks noEditPoints="1"/>
            </p:cNvSpPr>
            <p:nvPr/>
          </p:nvSpPr>
          <p:spPr bwMode="auto">
            <a:xfrm>
              <a:off x="5607261" y="3104189"/>
              <a:ext cx="124950" cy="135878"/>
            </a:xfrm>
            <a:custGeom>
              <a:avLst/>
              <a:gdLst>
                <a:gd name="T0" fmla="*/ 343 w 343"/>
                <a:gd name="T1" fmla="*/ 373 h 373"/>
                <a:gd name="T2" fmla="*/ 0 w 343"/>
                <a:gd name="T3" fmla="*/ 373 h 373"/>
                <a:gd name="T4" fmla="*/ 0 w 343"/>
                <a:gd name="T5" fmla="*/ 0 h 373"/>
                <a:gd name="T6" fmla="*/ 343 w 343"/>
                <a:gd name="T7" fmla="*/ 0 h 373"/>
                <a:gd name="T8" fmla="*/ 343 w 343"/>
                <a:gd name="T9" fmla="*/ 373 h 373"/>
                <a:gd name="T10" fmla="*/ 5 w 343"/>
                <a:gd name="T11" fmla="*/ 368 h 373"/>
                <a:gd name="T12" fmla="*/ 338 w 343"/>
                <a:gd name="T13" fmla="*/ 368 h 373"/>
                <a:gd name="T14" fmla="*/ 338 w 343"/>
                <a:gd name="T15" fmla="*/ 4 h 373"/>
                <a:gd name="T16" fmla="*/ 5 w 343"/>
                <a:gd name="T17" fmla="*/ 4 h 373"/>
                <a:gd name="T18" fmla="*/ 5 w 343"/>
                <a:gd name="T19" fmla="*/ 368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3" h="373">
                  <a:moveTo>
                    <a:pt x="343" y="373"/>
                  </a:moveTo>
                  <a:lnTo>
                    <a:pt x="0" y="373"/>
                  </a:lnTo>
                  <a:lnTo>
                    <a:pt x="0" y="0"/>
                  </a:lnTo>
                  <a:lnTo>
                    <a:pt x="343" y="0"/>
                  </a:lnTo>
                  <a:lnTo>
                    <a:pt x="343" y="373"/>
                  </a:lnTo>
                  <a:close/>
                  <a:moveTo>
                    <a:pt x="5" y="368"/>
                  </a:moveTo>
                  <a:lnTo>
                    <a:pt x="338" y="368"/>
                  </a:lnTo>
                  <a:lnTo>
                    <a:pt x="338" y="4"/>
                  </a:lnTo>
                  <a:lnTo>
                    <a:pt x="5" y="4"/>
                  </a:lnTo>
                  <a:lnTo>
                    <a:pt x="5" y="368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55"/>
            <p:cNvSpPr>
              <a:spLocks noEditPoints="1"/>
            </p:cNvSpPr>
            <p:nvPr/>
          </p:nvSpPr>
          <p:spPr bwMode="auto">
            <a:xfrm>
              <a:off x="5614182" y="3111839"/>
              <a:ext cx="111107" cy="99085"/>
            </a:xfrm>
            <a:custGeom>
              <a:avLst/>
              <a:gdLst>
                <a:gd name="T0" fmla="*/ 305 w 305"/>
                <a:gd name="T1" fmla="*/ 272 h 272"/>
                <a:gd name="T2" fmla="*/ 0 w 305"/>
                <a:gd name="T3" fmla="*/ 272 h 272"/>
                <a:gd name="T4" fmla="*/ 0 w 305"/>
                <a:gd name="T5" fmla="*/ 0 h 272"/>
                <a:gd name="T6" fmla="*/ 305 w 305"/>
                <a:gd name="T7" fmla="*/ 0 h 272"/>
                <a:gd name="T8" fmla="*/ 305 w 305"/>
                <a:gd name="T9" fmla="*/ 272 h 272"/>
                <a:gd name="T10" fmla="*/ 4 w 305"/>
                <a:gd name="T11" fmla="*/ 267 h 272"/>
                <a:gd name="T12" fmla="*/ 300 w 305"/>
                <a:gd name="T13" fmla="*/ 267 h 272"/>
                <a:gd name="T14" fmla="*/ 300 w 305"/>
                <a:gd name="T15" fmla="*/ 5 h 272"/>
                <a:gd name="T16" fmla="*/ 4 w 305"/>
                <a:gd name="T17" fmla="*/ 5 h 272"/>
                <a:gd name="T18" fmla="*/ 4 w 305"/>
                <a:gd name="T19" fmla="*/ 267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5" h="272">
                  <a:moveTo>
                    <a:pt x="305" y="272"/>
                  </a:moveTo>
                  <a:lnTo>
                    <a:pt x="0" y="272"/>
                  </a:lnTo>
                  <a:lnTo>
                    <a:pt x="0" y="0"/>
                  </a:lnTo>
                  <a:lnTo>
                    <a:pt x="305" y="0"/>
                  </a:lnTo>
                  <a:lnTo>
                    <a:pt x="305" y="272"/>
                  </a:lnTo>
                  <a:close/>
                  <a:moveTo>
                    <a:pt x="4" y="267"/>
                  </a:moveTo>
                  <a:lnTo>
                    <a:pt x="300" y="267"/>
                  </a:lnTo>
                  <a:lnTo>
                    <a:pt x="300" y="5"/>
                  </a:lnTo>
                  <a:lnTo>
                    <a:pt x="4" y="5"/>
                  </a:lnTo>
                  <a:lnTo>
                    <a:pt x="4" y="267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56"/>
            <p:cNvSpPr/>
            <p:nvPr/>
          </p:nvSpPr>
          <p:spPr bwMode="auto">
            <a:xfrm>
              <a:off x="5674289" y="3174496"/>
              <a:ext cx="49907" cy="36428"/>
            </a:xfrm>
            <a:custGeom>
              <a:avLst/>
              <a:gdLst>
                <a:gd name="T0" fmla="*/ 50 w 137"/>
                <a:gd name="T1" fmla="*/ 0 h 100"/>
                <a:gd name="T2" fmla="*/ 0 w 137"/>
                <a:gd name="T3" fmla="*/ 41 h 100"/>
                <a:gd name="T4" fmla="*/ 0 w 137"/>
                <a:gd name="T5" fmla="*/ 100 h 100"/>
                <a:gd name="T6" fmla="*/ 137 w 137"/>
                <a:gd name="T7" fmla="*/ 100 h 100"/>
                <a:gd name="T8" fmla="*/ 137 w 137"/>
                <a:gd name="T9" fmla="*/ 59 h 100"/>
                <a:gd name="T10" fmla="*/ 50 w 137"/>
                <a:gd name="T11" fmla="*/ 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7" h="100">
                  <a:moveTo>
                    <a:pt x="50" y="0"/>
                  </a:moveTo>
                  <a:lnTo>
                    <a:pt x="0" y="41"/>
                  </a:lnTo>
                  <a:lnTo>
                    <a:pt x="0" y="100"/>
                  </a:lnTo>
                  <a:lnTo>
                    <a:pt x="137" y="100"/>
                  </a:lnTo>
                  <a:lnTo>
                    <a:pt x="137" y="59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57"/>
            <p:cNvSpPr/>
            <p:nvPr/>
          </p:nvSpPr>
          <p:spPr bwMode="auto">
            <a:xfrm>
              <a:off x="5614911" y="3159196"/>
              <a:ext cx="83421" cy="51728"/>
            </a:xfrm>
            <a:custGeom>
              <a:avLst/>
              <a:gdLst>
                <a:gd name="T0" fmla="*/ 88 w 229"/>
                <a:gd name="T1" fmla="*/ 0 h 142"/>
                <a:gd name="T2" fmla="*/ 0 w 229"/>
                <a:gd name="T3" fmla="*/ 87 h 142"/>
                <a:gd name="T4" fmla="*/ 0 w 229"/>
                <a:gd name="T5" fmla="*/ 142 h 142"/>
                <a:gd name="T6" fmla="*/ 229 w 229"/>
                <a:gd name="T7" fmla="*/ 142 h 142"/>
                <a:gd name="T8" fmla="*/ 88 w 229"/>
                <a:gd name="T9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9" h="142">
                  <a:moveTo>
                    <a:pt x="88" y="0"/>
                  </a:moveTo>
                  <a:lnTo>
                    <a:pt x="0" y="87"/>
                  </a:lnTo>
                  <a:lnTo>
                    <a:pt x="0" y="142"/>
                  </a:lnTo>
                  <a:lnTo>
                    <a:pt x="229" y="142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Oval 58"/>
            <p:cNvSpPr>
              <a:spLocks noChangeArrowheads="1"/>
            </p:cNvSpPr>
            <p:nvPr/>
          </p:nvSpPr>
          <p:spPr bwMode="auto">
            <a:xfrm>
              <a:off x="5683032" y="3126410"/>
              <a:ext cx="24043" cy="24043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59"/>
            <p:cNvSpPr/>
            <p:nvPr/>
          </p:nvSpPr>
          <p:spPr bwMode="auto">
            <a:xfrm>
              <a:off x="5295433" y="3090346"/>
              <a:ext cx="158464" cy="87793"/>
            </a:xfrm>
            <a:custGeom>
              <a:avLst/>
              <a:gdLst>
                <a:gd name="T0" fmla="*/ 15 w 184"/>
                <a:gd name="T1" fmla="*/ 94 h 102"/>
                <a:gd name="T2" fmla="*/ 3 w 184"/>
                <a:gd name="T3" fmla="*/ 51 h 102"/>
                <a:gd name="T4" fmla="*/ 6 w 184"/>
                <a:gd name="T5" fmla="*/ 46 h 102"/>
                <a:gd name="T6" fmla="*/ 167 w 184"/>
                <a:gd name="T7" fmla="*/ 3 h 102"/>
                <a:gd name="T8" fmla="*/ 169 w 184"/>
                <a:gd name="T9" fmla="*/ 3 h 102"/>
                <a:gd name="T10" fmla="*/ 173 w 184"/>
                <a:gd name="T11" fmla="*/ 6 h 102"/>
                <a:gd name="T12" fmla="*/ 182 w 184"/>
                <a:gd name="T13" fmla="*/ 41 h 102"/>
                <a:gd name="T14" fmla="*/ 184 w 184"/>
                <a:gd name="T15" fmla="*/ 41 h 102"/>
                <a:gd name="T16" fmla="*/ 184 w 184"/>
                <a:gd name="T17" fmla="*/ 41 h 102"/>
                <a:gd name="T18" fmla="*/ 175 w 184"/>
                <a:gd name="T19" fmla="*/ 5 h 102"/>
                <a:gd name="T20" fmla="*/ 167 w 184"/>
                <a:gd name="T21" fmla="*/ 1 h 102"/>
                <a:gd name="T22" fmla="*/ 6 w 184"/>
                <a:gd name="T23" fmla="*/ 44 h 102"/>
                <a:gd name="T24" fmla="*/ 1 w 184"/>
                <a:gd name="T25" fmla="*/ 52 h 102"/>
                <a:gd name="T26" fmla="*/ 15 w 184"/>
                <a:gd name="T27" fmla="*/ 102 h 102"/>
                <a:gd name="T28" fmla="*/ 15 w 184"/>
                <a:gd name="T29" fmla="*/ 94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4" h="102">
                  <a:moveTo>
                    <a:pt x="15" y="94"/>
                  </a:moveTo>
                  <a:cubicBezTo>
                    <a:pt x="3" y="51"/>
                    <a:pt x="3" y="51"/>
                    <a:pt x="3" y="51"/>
                  </a:cubicBezTo>
                  <a:cubicBezTo>
                    <a:pt x="3" y="49"/>
                    <a:pt x="4" y="47"/>
                    <a:pt x="6" y="46"/>
                  </a:cubicBezTo>
                  <a:cubicBezTo>
                    <a:pt x="167" y="3"/>
                    <a:pt x="167" y="3"/>
                    <a:pt x="167" y="3"/>
                  </a:cubicBezTo>
                  <a:cubicBezTo>
                    <a:pt x="168" y="3"/>
                    <a:pt x="168" y="3"/>
                    <a:pt x="169" y="3"/>
                  </a:cubicBezTo>
                  <a:cubicBezTo>
                    <a:pt x="171" y="3"/>
                    <a:pt x="172" y="4"/>
                    <a:pt x="173" y="6"/>
                  </a:cubicBezTo>
                  <a:cubicBezTo>
                    <a:pt x="182" y="41"/>
                    <a:pt x="182" y="41"/>
                    <a:pt x="182" y="41"/>
                  </a:cubicBezTo>
                  <a:cubicBezTo>
                    <a:pt x="184" y="41"/>
                    <a:pt x="184" y="41"/>
                    <a:pt x="184" y="41"/>
                  </a:cubicBezTo>
                  <a:cubicBezTo>
                    <a:pt x="184" y="41"/>
                    <a:pt x="184" y="41"/>
                    <a:pt x="184" y="41"/>
                  </a:cubicBezTo>
                  <a:cubicBezTo>
                    <a:pt x="175" y="5"/>
                    <a:pt x="175" y="5"/>
                    <a:pt x="175" y="5"/>
                  </a:cubicBezTo>
                  <a:cubicBezTo>
                    <a:pt x="174" y="2"/>
                    <a:pt x="170" y="0"/>
                    <a:pt x="167" y="1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2" y="45"/>
                    <a:pt x="0" y="48"/>
                    <a:pt x="1" y="52"/>
                  </a:cubicBezTo>
                  <a:cubicBezTo>
                    <a:pt x="15" y="102"/>
                    <a:pt x="15" y="102"/>
                    <a:pt x="15" y="102"/>
                  </a:cubicBezTo>
                  <a:lnTo>
                    <a:pt x="15" y="94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60"/>
            <p:cNvSpPr/>
            <p:nvPr/>
          </p:nvSpPr>
          <p:spPr bwMode="auto">
            <a:xfrm>
              <a:off x="5316926" y="3209831"/>
              <a:ext cx="6193" cy="17121"/>
            </a:xfrm>
            <a:custGeom>
              <a:avLst/>
              <a:gdLst>
                <a:gd name="T0" fmla="*/ 17 w 17"/>
                <a:gd name="T1" fmla="*/ 47 h 47"/>
                <a:gd name="T2" fmla="*/ 5 w 17"/>
                <a:gd name="T3" fmla="*/ 0 h 47"/>
                <a:gd name="T4" fmla="*/ 0 w 17"/>
                <a:gd name="T5" fmla="*/ 0 h 47"/>
                <a:gd name="T6" fmla="*/ 12 w 17"/>
                <a:gd name="T7" fmla="*/ 47 h 47"/>
                <a:gd name="T8" fmla="*/ 17 w 17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47">
                  <a:moveTo>
                    <a:pt x="17" y="47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12" y="47"/>
                  </a:lnTo>
                  <a:lnTo>
                    <a:pt x="17" y="47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61"/>
            <p:cNvSpPr/>
            <p:nvPr/>
          </p:nvSpPr>
          <p:spPr bwMode="auto">
            <a:xfrm>
              <a:off x="5371933" y="3159196"/>
              <a:ext cx="102728" cy="71400"/>
            </a:xfrm>
            <a:custGeom>
              <a:avLst/>
              <a:gdLst>
                <a:gd name="T0" fmla="*/ 118 w 119"/>
                <a:gd name="T1" fmla="*/ 45 h 83"/>
                <a:gd name="T2" fmla="*/ 106 w 119"/>
                <a:gd name="T3" fmla="*/ 0 h 83"/>
                <a:gd name="T4" fmla="*/ 106 w 119"/>
                <a:gd name="T5" fmla="*/ 3 h 83"/>
                <a:gd name="T6" fmla="*/ 106 w 119"/>
                <a:gd name="T7" fmla="*/ 7 h 83"/>
                <a:gd name="T8" fmla="*/ 116 w 119"/>
                <a:gd name="T9" fmla="*/ 46 h 83"/>
                <a:gd name="T10" fmla="*/ 113 w 119"/>
                <a:gd name="T11" fmla="*/ 51 h 83"/>
                <a:gd name="T12" fmla="*/ 0 w 119"/>
                <a:gd name="T13" fmla="*/ 81 h 83"/>
                <a:gd name="T14" fmla="*/ 0 w 119"/>
                <a:gd name="T15" fmla="*/ 83 h 83"/>
                <a:gd name="T16" fmla="*/ 113 w 119"/>
                <a:gd name="T17" fmla="*/ 53 h 83"/>
                <a:gd name="T18" fmla="*/ 118 w 119"/>
                <a:gd name="T19" fmla="*/ 4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9" h="83">
                  <a:moveTo>
                    <a:pt x="118" y="45"/>
                  </a:moveTo>
                  <a:cubicBezTo>
                    <a:pt x="106" y="0"/>
                    <a:pt x="106" y="0"/>
                    <a:pt x="106" y="0"/>
                  </a:cubicBezTo>
                  <a:cubicBezTo>
                    <a:pt x="106" y="2"/>
                    <a:pt x="106" y="3"/>
                    <a:pt x="106" y="3"/>
                  </a:cubicBezTo>
                  <a:cubicBezTo>
                    <a:pt x="106" y="7"/>
                    <a:pt x="106" y="7"/>
                    <a:pt x="106" y="7"/>
                  </a:cubicBezTo>
                  <a:cubicBezTo>
                    <a:pt x="116" y="46"/>
                    <a:pt x="116" y="46"/>
                    <a:pt x="116" y="46"/>
                  </a:cubicBezTo>
                  <a:cubicBezTo>
                    <a:pt x="117" y="48"/>
                    <a:pt x="115" y="50"/>
                    <a:pt x="113" y="5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83"/>
                    <a:pt x="0" y="83"/>
                    <a:pt x="0" y="83"/>
                  </a:cubicBezTo>
                  <a:cubicBezTo>
                    <a:pt x="113" y="53"/>
                    <a:pt x="113" y="53"/>
                    <a:pt x="113" y="53"/>
                  </a:cubicBezTo>
                  <a:cubicBezTo>
                    <a:pt x="117" y="52"/>
                    <a:pt x="119" y="49"/>
                    <a:pt x="118" y="4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62"/>
            <p:cNvSpPr/>
            <p:nvPr/>
          </p:nvSpPr>
          <p:spPr bwMode="auto">
            <a:xfrm>
              <a:off x="5337690" y="3097996"/>
              <a:ext cx="109285" cy="26593"/>
            </a:xfrm>
            <a:custGeom>
              <a:avLst/>
              <a:gdLst>
                <a:gd name="T0" fmla="*/ 127 w 127"/>
                <a:gd name="T1" fmla="*/ 31 h 31"/>
                <a:gd name="T2" fmla="*/ 120 w 127"/>
                <a:gd name="T3" fmla="*/ 5 h 31"/>
                <a:gd name="T4" fmla="*/ 113 w 127"/>
                <a:gd name="T5" fmla="*/ 1 h 31"/>
                <a:gd name="T6" fmla="*/ 0 w 127"/>
                <a:gd name="T7" fmla="*/ 31 h 31"/>
                <a:gd name="T8" fmla="*/ 127 w 127"/>
                <a:gd name="T9" fmla="*/ 31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7" h="31">
                  <a:moveTo>
                    <a:pt x="127" y="31"/>
                  </a:moveTo>
                  <a:cubicBezTo>
                    <a:pt x="120" y="5"/>
                    <a:pt x="120" y="5"/>
                    <a:pt x="120" y="5"/>
                  </a:cubicBezTo>
                  <a:cubicBezTo>
                    <a:pt x="119" y="2"/>
                    <a:pt x="116" y="0"/>
                    <a:pt x="113" y="1"/>
                  </a:cubicBezTo>
                  <a:cubicBezTo>
                    <a:pt x="0" y="31"/>
                    <a:pt x="0" y="31"/>
                    <a:pt x="0" y="31"/>
                  </a:cubicBezTo>
                  <a:lnTo>
                    <a:pt x="127" y="3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63"/>
            <p:cNvSpPr/>
            <p:nvPr/>
          </p:nvSpPr>
          <p:spPr bwMode="auto">
            <a:xfrm>
              <a:off x="5463368" y="3183967"/>
              <a:ext cx="2550" cy="15664"/>
            </a:xfrm>
            <a:custGeom>
              <a:avLst/>
              <a:gdLst>
                <a:gd name="T0" fmla="*/ 3 w 3"/>
                <a:gd name="T1" fmla="*/ 12 h 18"/>
                <a:gd name="T2" fmla="*/ 0 w 3"/>
                <a:gd name="T3" fmla="*/ 0 h 18"/>
                <a:gd name="T4" fmla="*/ 0 w 3"/>
                <a:gd name="T5" fmla="*/ 18 h 18"/>
                <a:gd name="T6" fmla="*/ 3 w 3"/>
                <a:gd name="T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8">
                  <a:moveTo>
                    <a:pt x="3" y="12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2" y="17"/>
                    <a:pt x="3" y="14"/>
                    <a:pt x="3" y="1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64"/>
            <p:cNvSpPr/>
            <p:nvPr/>
          </p:nvSpPr>
          <p:spPr bwMode="auto">
            <a:xfrm>
              <a:off x="5304176" y="3132603"/>
              <a:ext cx="4007" cy="21493"/>
            </a:xfrm>
            <a:custGeom>
              <a:avLst/>
              <a:gdLst>
                <a:gd name="T0" fmla="*/ 5 w 5"/>
                <a:gd name="T1" fmla="*/ 0 h 25"/>
                <a:gd name="T2" fmla="*/ 4 w 5"/>
                <a:gd name="T3" fmla="*/ 1 h 25"/>
                <a:gd name="T4" fmla="*/ 0 w 5"/>
                <a:gd name="T5" fmla="*/ 7 h 25"/>
                <a:gd name="T6" fmla="*/ 5 w 5"/>
                <a:gd name="T7" fmla="*/ 25 h 25"/>
                <a:gd name="T8" fmla="*/ 5 w 5"/>
                <a:gd name="T9" fmla="*/ 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25">
                  <a:moveTo>
                    <a:pt x="5" y="0"/>
                  </a:moveTo>
                  <a:cubicBezTo>
                    <a:pt x="4" y="1"/>
                    <a:pt x="4" y="1"/>
                    <a:pt x="4" y="1"/>
                  </a:cubicBezTo>
                  <a:cubicBezTo>
                    <a:pt x="1" y="1"/>
                    <a:pt x="0" y="4"/>
                    <a:pt x="0" y="7"/>
                  </a:cubicBezTo>
                  <a:cubicBezTo>
                    <a:pt x="5" y="25"/>
                    <a:pt x="5" y="25"/>
                    <a:pt x="5" y="25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65"/>
            <p:cNvSpPr>
              <a:spLocks noEditPoints="1"/>
            </p:cNvSpPr>
            <p:nvPr/>
          </p:nvSpPr>
          <p:spPr bwMode="auto">
            <a:xfrm>
              <a:off x="5307455" y="3123860"/>
              <a:ext cx="156642" cy="119485"/>
            </a:xfrm>
            <a:custGeom>
              <a:avLst/>
              <a:gdLst>
                <a:gd name="T0" fmla="*/ 174 w 182"/>
                <a:gd name="T1" fmla="*/ 0 h 139"/>
                <a:gd name="T2" fmla="*/ 7 w 182"/>
                <a:gd name="T3" fmla="*/ 0 h 139"/>
                <a:gd name="T4" fmla="*/ 0 w 182"/>
                <a:gd name="T5" fmla="*/ 8 h 139"/>
                <a:gd name="T6" fmla="*/ 0 w 182"/>
                <a:gd name="T7" fmla="*/ 132 h 139"/>
                <a:gd name="T8" fmla="*/ 7 w 182"/>
                <a:gd name="T9" fmla="*/ 139 h 139"/>
                <a:gd name="T10" fmla="*/ 174 w 182"/>
                <a:gd name="T11" fmla="*/ 139 h 139"/>
                <a:gd name="T12" fmla="*/ 182 w 182"/>
                <a:gd name="T13" fmla="*/ 132 h 139"/>
                <a:gd name="T14" fmla="*/ 182 w 182"/>
                <a:gd name="T15" fmla="*/ 8 h 139"/>
                <a:gd name="T16" fmla="*/ 174 w 182"/>
                <a:gd name="T17" fmla="*/ 0 h 139"/>
                <a:gd name="T18" fmla="*/ 180 w 182"/>
                <a:gd name="T19" fmla="*/ 132 h 139"/>
                <a:gd name="T20" fmla="*/ 174 w 182"/>
                <a:gd name="T21" fmla="*/ 137 h 139"/>
                <a:gd name="T22" fmla="*/ 7 w 182"/>
                <a:gd name="T23" fmla="*/ 137 h 139"/>
                <a:gd name="T24" fmla="*/ 2 w 182"/>
                <a:gd name="T25" fmla="*/ 132 h 139"/>
                <a:gd name="T26" fmla="*/ 2 w 182"/>
                <a:gd name="T27" fmla="*/ 8 h 139"/>
                <a:gd name="T28" fmla="*/ 7 w 182"/>
                <a:gd name="T29" fmla="*/ 2 h 139"/>
                <a:gd name="T30" fmla="*/ 174 w 182"/>
                <a:gd name="T31" fmla="*/ 2 h 139"/>
                <a:gd name="T32" fmla="*/ 180 w 182"/>
                <a:gd name="T33" fmla="*/ 8 h 139"/>
                <a:gd name="T34" fmla="*/ 180 w 182"/>
                <a:gd name="T35" fmla="*/ 132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2" h="139">
                  <a:moveTo>
                    <a:pt x="174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6"/>
                    <a:pt x="3" y="139"/>
                    <a:pt x="7" y="139"/>
                  </a:cubicBezTo>
                  <a:cubicBezTo>
                    <a:pt x="174" y="139"/>
                    <a:pt x="174" y="139"/>
                    <a:pt x="174" y="139"/>
                  </a:cubicBezTo>
                  <a:cubicBezTo>
                    <a:pt x="178" y="139"/>
                    <a:pt x="182" y="136"/>
                    <a:pt x="182" y="132"/>
                  </a:cubicBezTo>
                  <a:cubicBezTo>
                    <a:pt x="182" y="8"/>
                    <a:pt x="182" y="8"/>
                    <a:pt x="182" y="8"/>
                  </a:cubicBezTo>
                  <a:cubicBezTo>
                    <a:pt x="182" y="4"/>
                    <a:pt x="178" y="0"/>
                    <a:pt x="174" y="0"/>
                  </a:cubicBezTo>
                  <a:close/>
                  <a:moveTo>
                    <a:pt x="180" y="132"/>
                  </a:moveTo>
                  <a:cubicBezTo>
                    <a:pt x="180" y="135"/>
                    <a:pt x="177" y="137"/>
                    <a:pt x="174" y="137"/>
                  </a:cubicBezTo>
                  <a:cubicBezTo>
                    <a:pt x="7" y="137"/>
                    <a:pt x="7" y="137"/>
                    <a:pt x="7" y="137"/>
                  </a:cubicBezTo>
                  <a:cubicBezTo>
                    <a:pt x="4" y="137"/>
                    <a:pt x="2" y="135"/>
                    <a:pt x="2" y="132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5"/>
                    <a:pt x="4" y="2"/>
                    <a:pt x="7" y="2"/>
                  </a:cubicBezTo>
                  <a:cubicBezTo>
                    <a:pt x="174" y="2"/>
                    <a:pt x="174" y="2"/>
                    <a:pt x="174" y="2"/>
                  </a:cubicBezTo>
                  <a:cubicBezTo>
                    <a:pt x="177" y="2"/>
                    <a:pt x="180" y="5"/>
                    <a:pt x="180" y="8"/>
                  </a:cubicBezTo>
                  <a:lnTo>
                    <a:pt x="180" y="13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66"/>
            <p:cNvSpPr>
              <a:spLocks noEditPoints="1"/>
            </p:cNvSpPr>
            <p:nvPr/>
          </p:nvSpPr>
          <p:spPr bwMode="auto">
            <a:xfrm>
              <a:off x="5314376" y="3130781"/>
              <a:ext cx="142800" cy="105642"/>
            </a:xfrm>
            <a:custGeom>
              <a:avLst/>
              <a:gdLst>
                <a:gd name="T0" fmla="*/ 160 w 166"/>
                <a:gd name="T1" fmla="*/ 123 h 123"/>
                <a:gd name="T2" fmla="*/ 6 w 166"/>
                <a:gd name="T3" fmla="*/ 123 h 123"/>
                <a:gd name="T4" fmla="*/ 0 w 166"/>
                <a:gd name="T5" fmla="*/ 117 h 123"/>
                <a:gd name="T6" fmla="*/ 0 w 166"/>
                <a:gd name="T7" fmla="*/ 94 h 123"/>
                <a:gd name="T8" fmla="*/ 0 w 166"/>
                <a:gd name="T9" fmla="*/ 6 h 123"/>
                <a:gd name="T10" fmla="*/ 6 w 166"/>
                <a:gd name="T11" fmla="*/ 0 h 123"/>
                <a:gd name="T12" fmla="*/ 160 w 166"/>
                <a:gd name="T13" fmla="*/ 0 h 123"/>
                <a:gd name="T14" fmla="*/ 166 w 166"/>
                <a:gd name="T15" fmla="*/ 6 h 123"/>
                <a:gd name="T16" fmla="*/ 166 w 166"/>
                <a:gd name="T17" fmla="*/ 93 h 123"/>
                <a:gd name="T18" fmla="*/ 166 w 166"/>
                <a:gd name="T19" fmla="*/ 117 h 123"/>
                <a:gd name="T20" fmla="*/ 160 w 166"/>
                <a:gd name="T21" fmla="*/ 123 h 123"/>
                <a:gd name="T22" fmla="*/ 6 w 166"/>
                <a:gd name="T23" fmla="*/ 2 h 123"/>
                <a:gd name="T24" fmla="*/ 2 w 166"/>
                <a:gd name="T25" fmla="*/ 6 h 123"/>
                <a:gd name="T26" fmla="*/ 2 w 166"/>
                <a:gd name="T27" fmla="*/ 94 h 123"/>
                <a:gd name="T28" fmla="*/ 2 w 166"/>
                <a:gd name="T29" fmla="*/ 117 h 123"/>
                <a:gd name="T30" fmla="*/ 6 w 166"/>
                <a:gd name="T31" fmla="*/ 121 h 123"/>
                <a:gd name="T32" fmla="*/ 160 w 166"/>
                <a:gd name="T33" fmla="*/ 121 h 123"/>
                <a:gd name="T34" fmla="*/ 164 w 166"/>
                <a:gd name="T35" fmla="*/ 117 h 123"/>
                <a:gd name="T36" fmla="*/ 164 w 166"/>
                <a:gd name="T37" fmla="*/ 93 h 123"/>
                <a:gd name="T38" fmla="*/ 164 w 166"/>
                <a:gd name="T39" fmla="*/ 6 h 123"/>
                <a:gd name="T40" fmla="*/ 160 w 166"/>
                <a:gd name="T41" fmla="*/ 2 h 123"/>
                <a:gd name="T42" fmla="*/ 6 w 166"/>
                <a:gd name="T43" fmla="*/ 2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66" h="123">
                  <a:moveTo>
                    <a:pt x="160" y="123"/>
                  </a:moveTo>
                  <a:cubicBezTo>
                    <a:pt x="6" y="123"/>
                    <a:pt x="6" y="123"/>
                    <a:pt x="6" y="123"/>
                  </a:cubicBezTo>
                  <a:cubicBezTo>
                    <a:pt x="3" y="123"/>
                    <a:pt x="0" y="120"/>
                    <a:pt x="0" y="117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3"/>
                    <a:pt x="3" y="0"/>
                    <a:pt x="6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63" y="0"/>
                    <a:pt x="166" y="3"/>
                    <a:pt x="166" y="6"/>
                  </a:cubicBezTo>
                  <a:cubicBezTo>
                    <a:pt x="166" y="93"/>
                    <a:pt x="166" y="93"/>
                    <a:pt x="166" y="93"/>
                  </a:cubicBezTo>
                  <a:cubicBezTo>
                    <a:pt x="166" y="117"/>
                    <a:pt x="166" y="117"/>
                    <a:pt x="166" y="117"/>
                  </a:cubicBezTo>
                  <a:cubicBezTo>
                    <a:pt x="166" y="121"/>
                    <a:pt x="163" y="123"/>
                    <a:pt x="160" y="123"/>
                  </a:cubicBezTo>
                  <a:close/>
                  <a:moveTo>
                    <a:pt x="6" y="2"/>
                  </a:moveTo>
                  <a:cubicBezTo>
                    <a:pt x="4" y="2"/>
                    <a:pt x="2" y="4"/>
                    <a:pt x="2" y="6"/>
                  </a:cubicBezTo>
                  <a:cubicBezTo>
                    <a:pt x="2" y="94"/>
                    <a:pt x="2" y="94"/>
                    <a:pt x="2" y="94"/>
                  </a:cubicBezTo>
                  <a:cubicBezTo>
                    <a:pt x="2" y="117"/>
                    <a:pt x="2" y="117"/>
                    <a:pt x="2" y="117"/>
                  </a:cubicBezTo>
                  <a:cubicBezTo>
                    <a:pt x="2" y="119"/>
                    <a:pt x="4" y="121"/>
                    <a:pt x="6" y="121"/>
                  </a:cubicBezTo>
                  <a:cubicBezTo>
                    <a:pt x="160" y="121"/>
                    <a:pt x="160" y="121"/>
                    <a:pt x="160" y="121"/>
                  </a:cubicBezTo>
                  <a:cubicBezTo>
                    <a:pt x="162" y="121"/>
                    <a:pt x="164" y="120"/>
                    <a:pt x="164" y="117"/>
                  </a:cubicBezTo>
                  <a:cubicBezTo>
                    <a:pt x="164" y="93"/>
                    <a:pt x="164" y="93"/>
                    <a:pt x="164" y="93"/>
                  </a:cubicBezTo>
                  <a:cubicBezTo>
                    <a:pt x="164" y="6"/>
                    <a:pt x="164" y="6"/>
                    <a:pt x="164" y="6"/>
                  </a:cubicBezTo>
                  <a:cubicBezTo>
                    <a:pt x="164" y="4"/>
                    <a:pt x="162" y="2"/>
                    <a:pt x="160" y="2"/>
                  </a:cubicBezTo>
                  <a:lnTo>
                    <a:pt x="6" y="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67"/>
            <p:cNvSpPr/>
            <p:nvPr/>
          </p:nvSpPr>
          <p:spPr bwMode="auto">
            <a:xfrm>
              <a:off x="5361733" y="3169396"/>
              <a:ext cx="95443" cy="67028"/>
            </a:xfrm>
            <a:custGeom>
              <a:avLst/>
              <a:gdLst>
                <a:gd name="T0" fmla="*/ 0 w 111"/>
                <a:gd name="T1" fmla="*/ 32 h 78"/>
                <a:gd name="T2" fmla="*/ 0 w 111"/>
                <a:gd name="T3" fmla="*/ 78 h 78"/>
                <a:gd name="T4" fmla="*/ 103 w 111"/>
                <a:gd name="T5" fmla="*/ 78 h 78"/>
                <a:gd name="T6" fmla="*/ 111 w 111"/>
                <a:gd name="T7" fmla="*/ 70 h 78"/>
                <a:gd name="T8" fmla="*/ 111 w 111"/>
                <a:gd name="T9" fmla="*/ 46 h 78"/>
                <a:gd name="T10" fmla="*/ 41 w 111"/>
                <a:gd name="T11" fmla="*/ 0 h 78"/>
                <a:gd name="T12" fmla="*/ 0 w 111"/>
                <a:gd name="T13" fmla="*/ 3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1" h="78">
                  <a:moveTo>
                    <a:pt x="0" y="32"/>
                  </a:moveTo>
                  <a:cubicBezTo>
                    <a:pt x="0" y="78"/>
                    <a:pt x="0" y="78"/>
                    <a:pt x="0" y="78"/>
                  </a:cubicBezTo>
                  <a:cubicBezTo>
                    <a:pt x="103" y="78"/>
                    <a:pt x="103" y="78"/>
                    <a:pt x="103" y="78"/>
                  </a:cubicBezTo>
                  <a:cubicBezTo>
                    <a:pt x="110" y="78"/>
                    <a:pt x="111" y="76"/>
                    <a:pt x="111" y="70"/>
                  </a:cubicBezTo>
                  <a:cubicBezTo>
                    <a:pt x="111" y="46"/>
                    <a:pt x="111" y="46"/>
                    <a:pt x="111" y="46"/>
                  </a:cubicBezTo>
                  <a:cubicBezTo>
                    <a:pt x="41" y="0"/>
                    <a:pt x="41" y="0"/>
                    <a:pt x="41" y="0"/>
                  </a:cubicBezTo>
                  <a:lnTo>
                    <a:pt x="0" y="3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Oval 68"/>
            <p:cNvSpPr>
              <a:spLocks noChangeArrowheads="1"/>
            </p:cNvSpPr>
            <p:nvPr/>
          </p:nvSpPr>
          <p:spPr bwMode="auto">
            <a:xfrm>
              <a:off x="5421840" y="3140253"/>
              <a:ext cx="25136" cy="24043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69"/>
            <p:cNvSpPr/>
            <p:nvPr/>
          </p:nvSpPr>
          <p:spPr bwMode="auto">
            <a:xfrm>
              <a:off x="5314376" y="3171217"/>
              <a:ext cx="106735" cy="65207"/>
            </a:xfrm>
            <a:custGeom>
              <a:avLst/>
              <a:gdLst>
                <a:gd name="T0" fmla="*/ 0 w 124"/>
                <a:gd name="T1" fmla="*/ 47 h 76"/>
                <a:gd name="T2" fmla="*/ 0 w 124"/>
                <a:gd name="T3" fmla="*/ 71 h 76"/>
                <a:gd name="T4" fmla="*/ 5 w 124"/>
                <a:gd name="T5" fmla="*/ 76 h 76"/>
                <a:gd name="T6" fmla="*/ 124 w 124"/>
                <a:gd name="T7" fmla="*/ 76 h 76"/>
                <a:gd name="T8" fmla="*/ 48 w 124"/>
                <a:gd name="T9" fmla="*/ 0 h 76"/>
                <a:gd name="T10" fmla="*/ 0 w 124"/>
                <a:gd name="T11" fmla="*/ 47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4" h="76">
                  <a:moveTo>
                    <a:pt x="0" y="47"/>
                  </a:moveTo>
                  <a:cubicBezTo>
                    <a:pt x="0" y="71"/>
                    <a:pt x="0" y="71"/>
                    <a:pt x="0" y="71"/>
                  </a:cubicBezTo>
                  <a:cubicBezTo>
                    <a:pt x="0" y="74"/>
                    <a:pt x="2" y="76"/>
                    <a:pt x="5" y="76"/>
                  </a:cubicBezTo>
                  <a:cubicBezTo>
                    <a:pt x="124" y="76"/>
                    <a:pt x="124" y="76"/>
                    <a:pt x="124" y="76"/>
                  </a:cubicBezTo>
                  <a:cubicBezTo>
                    <a:pt x="48" y="0"/>
                    <a:pt x="48" y="0"/>
                    <a:pt x="48" y="0"/>
                  </a:cubicBezTo>
                  <a:lnTo>
                    <a:pt x="0" y="47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120"/>
            <p:cNvSpPr>
              <a:spLocks noEditPoints="1"/>
            </p:cNvSpPr>
            <p:nvPr/>
          </p:nvSpPr>
          <p:spPr bwMode="auto">
            <a:xfrm>
              <a:off x="5875738" y="2828790"/>
              <a:ext cx="175949" cy="126407"/>
            </a:xfrm>
            <a:custGeom>
              <a:avLst/>
              <a:gdLst>
                <a:gd name="T0" fmla="*/ 66 w 204"/>
                <a:gd name="T1" fmla="*/ 100 h 147"/>
                <a:gd name="T2" fmla="*/ 66 w 204"/>
                <a:gd name="T3" fmla="*/ 101 h 147"/>
                <a:gd name="T4" fmla="*/ 25 w 204"/>
                <a:gd name="T5" fmla="*/ 129 h 147"/>
                <a:gd name="T6" fmla="*/ 9 w 204"/>
                <a:gd name="T7" fmla="*/ 129 h 147"/>
                <a:gd name="T8" fmla="*/ 0 w 204"/>
                <a:gd name="T9" fmla="*/ 138 h 147"/>
                <a:gd name="T10" fmla="*/ 9 w 204"/>
                <a:gd name="T11" fmla="*/ 147 h 147"/>
                <a:gd name="T12" fmla="*/ 25 w 204"/>
                <a:gd name="T13" fmla="*/ 147 h 147"/>
                <a:gd name="T14" fmla="*/ 79 w 204"/>
                <a:gd name="T15" fmla="*/ 113 h 147"/>
                <a:gd name="T16" fmla="*/ 79 w 204"/>
                <a:gd name="T17" fmla="*/ 113 h 147"/>
                <a:gd name="T18" fmla="*/ 79 w 204"/>
                <a:gd name="T19" fmla="*/ 100 h 147"/>
                <a:gd name="T20" fmla="*/ 66 w 204"/>
                <a:gd name="T21" fmla="*/ 100 h 147"/>
                <a:gd name="T22" fmla="*/ 201 w 204"/>
                <a:gd name="T23" fmla="*/ 30 h 147"/>
                <a:gd name="T24" fmla="*/ 173 w 204"/>
                <a:gd name="T25" fmla="*/ 4 h 147"/>
                <a:gd name="T26" fmla="*/ 160 w 204"/>
                <a:gd name="T27" fmla="*/ 4 h 147"/>
                <a:gd name="T28" fmla="*/ 161 w 204"/>
                <a:gd name="T29" fmla="*/ 17 h 147"/>
                <a:gd name="T30" fmla="*/ 172 w 204"/>
                <a:gd name="T31" fmla="*/ 27 h 147"/>
                <a:gd name="T32" fmla="*/ 166 w 204"/>
                <a:gd name="T33" fmla="*/ 27 h 147"/>
                <a:gd name="T34" fmla="*/ 109 w 204"/>
                <a:gd name="T35" fmla="*/ 57 h 147"/>
                <a:gd name="T36" fmla="*/ 108 w 204"/>
                <a:gd name="T37" fmla="*/ 69 h 147"/>
                <a:gd name="T38" fmla="*/ 115 w 204"/>
                <a:gd name="T39" fmla="*/ 73 h 147"/>
                <a:gd name="T40" fmla="*/ 121 w 204"/>
                <a:gd name="T41" fmla="*/ 70 h 147"/>
                <a:gd name="T42" fmla="*/ 166 w 204"/>
                <a:gd name="T43" fmla="*/ 46 h 147"/>
                <a:gd name="T44" fmla="*/ 172 w 204"/>
                <a:gd name="T45" fmla="*/ 46 h 147"/>
                <a:gd name="T46" fmla="*/ 160 w 204"/>
                <a:gd name="T47" fmla="*/ 58 h 147"/>
                <a:gd name="T48" fmla="*/ 160 w 204"/>
                <a:gd name="T49" fmla="*/ 71 h 147"/>
                <a:gd name="T50" fmla="*/ 167 w 204"/>
                <a:gd name="T51" fmla="*/ 73 h 147"/>
                <a:gd name="T52" fmla="*/ 173 w 204"/>
                <a:gd name="T53" fmla="*/ 71 h 147"/>
                <a:gd name="T54" fmla="*/ 201 w 204"/>
                <a:gd name="T55" fmla="*/ 43 h 147"/>
                <a:gd name="T56" fmla="*/ 204 w 204"/>
                <a:gd name="T57" fmla="*/ 36 h 147"/>
                <a:gd name="T58" fmla="*/ 201 w 204"/>
                <a:gd name="T59" fmla="*/ 3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04" h="147">
                  <a:moveTo>
                    <a:pt x="66" y="100"/>
                  </a:moveTo>
                  <a:cubicBezTo>
                    <a:pt x="66" y="101"/>
                    <a:pt x="66" y="101"/>
                    <a:pt x="66" y="101"/>
                  </a:cubicBezTo>
                  <a:cubicBezTo>
                    <a:pt x="49" y="118"/>
                    <a:pt x="38" y="129"/>
                    <a:pt x="25" y="129"/>
                  </a:cubicBezTo>
                  <a:cubicBezTo>
                    <a:pt x="9" y="129"/>
                    <a:pt x="9" y="129"/>
                    <a:pt x="9" y="129"/>
                  </a:cubicBezTo>
                  <a:cubicBezTo>
                    <a:pt x="4" y="129"/>
                    <a:pt x="0" y="133"/>
                    <a:pt x="0" y="138"/>
                  </a:cubicBezTo>
                  <a:cubicBezTo>
                    <a:pt x="0" y="143"/>
                    <a:pt x="4" y="147"/>
                    <a:pt x="9" y="147"/>
                  </a:cubicBezTo>
                  <a:cubicBezTo>
                    <a:pt x="25" y="147"/>
                    <a:pt x="25" y="147"/>
                    <a:pt x="25" y="147"/>
                  </a:cubicBezTo>
                  <a:cubicBezTo>
                    <a:pt x="46" y="147"/>
                    <a:pt x="60" y="132"/>
                    <a:pt x="79" y="113"/>
                  </a:cubicBezTo>
                  <a:cubicBezTo>
                    <a:pt x="79" y="113"/>
                    <a:pt x="79" y="113"/>
                    <a:pt x="79" y="113"/>
                  </a:cubicBezTo>
                  <a:cubicBezTo>
                    <a:pt x="83" y="109"/>
                    <a:pt x="82" y="103"/>
                    <a:pt x="79" y="100"/>
                  </a:cubicBezTo>
                  <a:cubicBezTo>
                    <a:pt x="75" y="96"/>
                    <a:pt x="69" y="97"/>
                    <a:pt x="66" y="100"/>
                  </a:cubicBezTo>
                  <a:close/>
                  <a:moveTo>
                    <a:pt x="201" y="30"/>
                  </a:moveTo>
                  <a:cubicBezTo>
                    <a:pt x="173" y="4"/>
                    <a:pt x="173" y="4"/>
                    <a:pt x="173" y="4"/>
                  </a:cubicBezTo>
                  <a:cubicBezTo>
                    <a:pt x="169" y="0"/>
                    <a:pt x="163" y="1"/>
                    <a:pt x="160" y="4"/>
                  </a:cubicBezTo>
                  <a:cubicBezTo>
                    <a:pt x="157" y="8"/>
                    <a:pt x="157" y="14"/>
                    <a:pt x="161" y="17"/>
                  </a:cubicBezTo>
                  <a:cubicBezTo>
                    <a:pt x="172" y="27"/>
                    <a:pt x="172" y="27"/>
                    <a:pt x="172" y="27"/>
                  </a:cubicBezTo>
                  <a:cubicBezTo>
                    <a:pt x="166" y="27"/>
                    <a:pt x="166" y="27"/>
                    <a:pt x="166" y="27"/>
                  </a:cubicBezTo>
                  <a:cubicBezTo>
                    <a:pt x="150" y="27"/>
                    <a:pt x="131" y="37"/>
                    <a:pt x="109" y="57"/>
                  </a:cubicBezTo>
                  <a:cubicBezTo>
                    <a:pt x="105" y="60"/>
                    <a:pt x="104" y="66"/>
                    <a:pt x="108" y="69"/>
                  </a:cubicBezTo>
                  <a:cubicBezTo>
                    <a:pt x="110" y="72"/>
                    <a:pt x="112" y="73"/>
                    <a:pt x="115" y="73"/>
                  </a:cubicBezTo>
                  <a:cubicBezTo>
                    <a:pt x="117" y="73"/>
                    <a:pt x="119" y="72"/>
                    <a:pt x="121" y="70"/>
                  </a:cubicBezTo>
                  <a:cubicBezTo>
                    <a:pt x="144" y="50"/>
                    <a:pt x="158" y="46"/>
                    <a:pt x="166" y="46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60" y="58"/>
                    <a:pt x="160" y="58"/>
                    <a:pt x="160" y="58"/>
                  </a:cubicBezTo>
                  <a:cubicBezTo>
                    <a:pt x="157" y="61"/>
                    <a:pt x="157" y="67"/>
                    <a:pt x="160" y="71"/>
                  </a:cubicBezTo>
                  <a:cubicBezTo>
                    <a:pt x="162" y="72"/>
                    <a:pt x="164" y="73"/>
                    <a:pt x="167" y="73"/>
                  </a:cubicBezTo>
                  <a:cubicBezTo>
                    <a:pt x="169" y="73"/>
                    <a:pt x="171" y="72"/>
                    <a:pt x="173" y="71"/>
                  </a:cubicBezTo>
                  <a:cubicBezTo>
                    <a:pt x="201" y="43"/>
                    <a:pt x="201" y="43"/>
                    <a:pt x="201" y="43"/>
                  </a:cubicBezTo>
                  <a:cubicBezTo>
                    <a:pt x="203" y="41"/>
                    <a:pt x="204" y="39"/>
                    <a:pt x="204" y="36"/>
                  </a:cubicBezTo>
                  <a:cubicBezTo>
                    <a:pt x="204" y="34"/>
                    <a:pt x="203" y="31"/>
                    <a:pt x="201" y="3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121"/>
            <p:cNvSpPr/>
            <p:nvPr/>
          </p:nvSpPr>
          <p:spPr bwMode="auto">
            <a:xfrm>
              <a:off x="5881203" y="2855382"/>
              <a:ext cx="164292" cy="111835"/>
            </a:xfrm>
            <a:custGeom>
              <a:avLst/>
              <a:gdLst>
                <a:gd name="T0" fmla="*/ 188 w 191"/>
                <a:gd name="T1" fmla="*/ 89 h 130"/>
                <a:gd name="T2" fmla="*/ 160 w 191"/>
                <a:gd name="T3" fmla="*/ 61 h 130"/>
                <a:gd name="T4" fmla="*/ 147 w 191"/>
                <a:gd name="T5" fmla="*/ 61 h 130"/>
                <a:gd name="T6" fmla="*/ 147 w 191"/>
                <a:gd name="T7" fmla="*/ 74 h 130"/>
                <a:gd name="T8" fmla="*/ 159 w 191"/>
                <a:gd name="T9" fmla="*/ 86 h 130"/>
                <a:gd name="T10" fmla="*/ 153 w 191"/>
                <a:gd name="T11" fmla="*/ 86 h 130"/>
                <a:gd name="T12" fmla="*/ 91 w 191"/>
                <a:gd name="T13" fmla="*/ 45 h 130"/>
                <a:gd name="T14" fmla="*/ 80 w 191"/>
                <a:gd name="T15" fmla="*/ 34 h 130"/>
                <a:gd name="T16" fmla="*/ 26 w 191"/>
                <a:gd name="T17" fmla="*/ 0 h 130"/>
                <a:gd name="T18" fmla="*/ 10 w 191"/>
                <a:gd name="T19" fmla="*/ 0 h 130"/>
                <a:gd name="T20" fmla="*/ 0 w 191"/>
                <a:gd name="T21" fmla="*/ 9 h 130"/>
                <a:gd name="T22" fmla="*/ 10 w 191"/>
                <a:gd name="T23" fmla="*/ 18 h 130"/>
                <a:gd name="T24" fmla="*/ 26 w 191"/>
                <a:gd name="T25" fmla="*/ 18 h 130"/>
                <a:gd name="T26" fmla="*/ 66 w 191"/>
                <a:gd name="T27" fmla="*/ 46 h 130"/>
                <a:gd name="T28" fmla="*/ 78 w 191"/>
                <a:gd name="T29" fmla="*/ 58 h 130"/>
                <a:gd name="T30" fmla="*/ 153 w 191"/>
                <a:gd name="T31" fmla="*/ 104 h 130"/>
                <a:gd name="T32" fmla="*/ 159 w 191"/>
                <a:gd name="T33" fmla="*/ 104 h 130"/>
                <a:gd name="T34" fmla="*/ 148 w 191"/>
                <a:gd name="T35" fmla="*/ 114 h 130"/>
                <a:gd name="T36" fmla="*/ 147 w 191"/>
                <a:gd name="T37" fmla="*/ 127 h 130"/>
                <a:gd name="T38" fmla="*/ 154 w 191"/>
                <a:gd name="T39" fmla="*/ 130 h 130"/>
                <a:gd name="T40" fmla="*/ 160 w 191"/>
                <a:gd name="T41" fmla="*/ 128 h 130"/>
                <a:gd name="T42" fmla="*/ 188 w 191"/>
                <a:gd name="T43" fmla="*/ 102 h 130"/>
                <a:gd name="T44" fmla="*/ 191 w 191"/>
                <a:gd name="T45" fmla="*/ 95 h 130"/>
                <a:gd name="T46" fmla="*/ 188 w 191"/>
                <a:gd name="T47" fmla="*/ 8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1" h="130">
                  <a:moveTo>
                    <a:pt x="188" y="89"/>
                  </a:moveTo>
                  <a:cubicBezTo>
                    <a:pt x="160" y="61"/>
                    <a:pt x="160" y="61"/>
                    <a:pt x="160" y="61"/>
                  </a:cubicBezTo>
                  <a:cubicBezTo>
                    <a:pt x="157" y="57"/>
                    <a:pt x="151" y="57"/>
                    <a:pt x="147" y="61"/>
                  </a:cubicBezTo>
                  <a:cubicBezTo>
                    <a:pt x="144" y="64"/>
                    <a:pt x="144" y="70"/>
                    <a:pt x="147" y="74"/>
                  </a:cubicBezTo>
                  <a:cubicBezTo>
                    <a:pt x="159" y="86"/>
                    <a:pt x="159" y="86"/>
                    <a:pt x="159" y="86"/>
                  </a:cubicBezTo>
                  <a:cubicBezTo>
                    <a:pt x="153" y="86"/>
                    <a:pt x="153" y="86"/>
                    <a:pt x="153" y="86"/>
                  </a:cubicBezTo>
                  <a:cubicBezTo>
                    <a:pt x="145" y="86"/>
                    <a:pt x="126" y="81"/>
                    <a:pt x="91" y="45"/>
                  </a:cubicBezTo>
                  <a:cubicBezTo>
                    <a:pt x="87" y="41"/>
                    <a:pt x="83" y="37"/>
                    <a:pt x="80" y="34"/>
                  </a:cubicBezTo>
                  <a:cubicBezTo>
                    <a:pt x="61" y="15"/>
                    <a:pt x="47" y="0"/>
                    <a:pt x="26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4"/>
                    <a:pt x="0" y="9"/>
                  </a:cubicBezTo>
                  <a:cubicBezTo>
                    <a:pt x="0" y="14"/>
                    <a:pt x="5" y="18"/>
                    <a:pt x="10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39" y="18"/>
                    <a:pt x="50" y="29"/>
                    <a:pt x="66" y="46"/>
                  </a:cubicBezTo>
                  <a:cubicBezTo>
                    <a:pt x="70" y="50"/>
                    <a:pt x="74" y="54"/>
                    <a:pt x="78" y="58"/>
                  </a:cubicBezTo>
                  <a:cubicBezTo>
                    <a:pt x="109" y="89"/>
                    <a:pt x="133" y="104"/>
                    <a:pt x="153" y="104"/>
                  </a:cubicBezTo>
                  <a:cubicBezTo>
                    <a:pt x="159" y="104"/>
                    <a:pt x="159" y="104"/>
                    <a:pt x="159" y="104"/>
                  </a:cubicBezTo>
                  <a:cubicBezTo>
                    <a:pt x="148" y="114"/>
                    <a:pt x="148" y="114"/>
                    <a:pt x="148" y="114"/>
                  </a:cubicBezTo>
                  <a:cubicBezTo>
                    <a:pt x="144" y="118"/>
                    <a:pt x="144" y="123"/>
                    <a:pt x="147" y="127"/>
                  </a:cubicBezTo>
                  <a:cubicBezTo>
                    <a:pt x="149" y="129"/>
                    <a:pt x="151" y="130"/>
                    <a:pt x="154" y="130"/>
                  </a:cubicBezTo>
                  <a:cubicBezTo>
                    <a:pt x="156" y="130"/>
                    <a:pt x="158" y="129"/>
                    <a:pt x="160" y="128"/>
                  </a:cubicBezTo>
                  <a:cubicBezTo>
                    <a:pt x="188" y="102"/>
                    <a:pt x="188" y="102"/>
                    <a:pt x="188" y="102"/>
                  </a:cubicBezTo>
                  <a:cubicBezTo>
                    <a:pt x="190" y="100"/>
                    <a:pt x="191" y="98"/>
                    <a:pt x="191" y="95"/>
                  </a:cubicBezTo>
                  <a:cubicBezTo>
                    <a:pt x="191" y="93"/>
                    <a:pt x="190" y="91"/>
                    <a:pt x="188" y="8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126"/>
            <p:cNvSpPr>
              <a:spLocks noEditPoints="1"/>
            </p:cNvSpPr>
            <p:nvPr/>
          </p:nvSpPr>
          <p:spPr bwMode="auto">
            <a:xfrm>
              <a:off x="5718368" y="2872504"/>
              <a:ext cx="25864" cy="94714"/>
            </a:xfrm>
            <a:custGeom>
              <a:avLst/>
              <a:gdLst>
                <a:gd name="T0" fmla="*/ 26 w 30"/>
                <a:gd name="T1" fmla="*/ 80 h 110"/>
                <a:gd name="T2" fmla="*/ 4 w 30"/>
                <a:gd name="T3" fmla="*/ 80 h 110"/>
                <a:gd name="T4" fmla="*/ 0 w 30"/>
                <a:gd name="T5" fmla="*/ 84 h 110"/>
                <a:gd name="T6" fmla="*/ 0 w 30"/>
                <a:gd name="T7" fmla="*/ 106 h 110"/>
                <a:gd name="T8" fmla="*/ 4 w 30"/>
                <a:gd name="T9" fmla="*/ 110 h 110"/>
                <a:gd name="T10" fmla="*/ 26 w 30"/>
                <a:gd name="T11" fmla="*/ 110 h 110"/>
                <a:gd name="T12" fmla="*/ 30 w 30"/>
                <a:gd name="T13" fmla="*/ 106 h 110"/>
                <a:gd name="T14" fmla="*/ 30 w 30"/>
                <a:gd name="T15" fmla="*/ 84 h 110"/>
                <a:gd name="T16" fmla="*/ 26 w 30"/>
                <a:gd name="T17" fmla="*/ 80 h 110"/>
                <a:gd name="T18" fmla="*/ 26 w 30"/>
                <a:gd name="T19" fmla="*/ 40 h 110"/>
                <a:gd name="T20" fmla="*/ 4 w 30"/>
                <a:gd name="T21" fmla="*/ 40 h 110"/>
                <a:gd name="T22" fmla="*/ 0 w 30"/>
                <a:gd name="T23" fmla="*/ 44 h 110"/>
                <a:gd name="T24" fmla="*/ 0 w 30"/>
                <a:gd name="T25" fmla="*/ 66 h 110"/>
                <a:gd name="T26" fmla="*/ 4 w 30"/>
                <a:gd name="T27" fmla="*/ 69 h 110"/>
                <a:gd name="T28" fmla="*/ 26 w 30"/>
                <a:gd name="T29" fmla="*/ 69 h 110"/>
                <a:gd name="T30" fmla="*/ 30 w 30"/>
                <a:gd name="T31" fmla="*/ 66 h 110"/>
                <a:gd name="T32" fmla="*/ 30 w 30"/>
                <a:gd name="T33" fmla="*/ 44 h 110"/>
                <a:gd name="T34" fmla="*/ 26 w 30"/>
                <a:gd name="T35" fmla="*/ 40 h 110"/>
                <a:gd name="T36" fmla="*/ 26 w 30"/>
                <a:gd name="T37" fmla="*/ 0 h 110"/>
                <a:gd name="T38" fmla="*/ 4 w 30"/>
                <a:gd name="T39" fmla="*/ 0 h 110"/>
                <a:gd name="T40" fmla="*/ 0 w 30"/>
                <a:gd name="T41" fmla="*/ 4 h 110"/>
                <a:gd name="T42" fmla="*/ 0 w 30"/>
                <a:gd name="T43" fmla="*/ 25 h 110"/>
                <a:gd name="T44" fmla="*/ 4 w 30"/>
                <a:gd name="T45" fmla="*/ 29 h 110"/>
                <a:gd name="T46" fmla="*/ 26 w 30"/>
                <a:gd name="T47" fmla="*/ 29 h 110"/>
                <a:gd name="T48" fmla="*/ 30 w 30"/>
                <a:gd name="T49" fmla="*/ 25 h 110"/>
                <a:gd name="T50" fmla="*/ 30 w 30"/>
                <a:gd name="T51" fmla="*/ 4 h 110"/>
                <a:gd name="T52" fmla="*/ 26 w 30"/>
                <a:gd name="T53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0" h="110">
                  <a:moveTo>
                    <a:pt x="26" y="80"/>
                  </a:moveTo>
                  <a:cubicBezTo>
                    <a:pt x="4" y="80"/>
                    <a:pt x="4" y="80"/>
                    <a:pt x="4" y="80"/>
                  </a:cubicBezTo>
                  <a:cubicBezTo>
                    <a:pt x="2" y="80"/>
                    <a:pt x="0" y="82"/>
                    <a:pt x="0" y="84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8"/>
                    <a:pt x="2" y="110"/>
                    <a:pt x="4" y="110"/>
                  </a:cubicBezTo>
                  <a:cubicBezTo>
                    <a:pt x="26" y="110"/>
                    <a:pt x="26" y="110"/>
                    <a:pt x="26" y="110"/>
                  </a:cubicBezTo>
                  <a:cubicBezTo>
                    <a:pt x="28" y="110"/>
                    <a:pt x="30" y="108"/>
                    <a:pt x="30" y="106"/>
                  </a:cubicBezTo>
                  <a:cubicBezTo>
                    <a:pt x="30" y="84"/>
                    <a:pt x="30" y="84"/>
                    <a:pt x="30" y="84"/>
                  </a:cubicBezTo>
                  <a:cubicBezTo>
                    <a:pt x="30" y="82"/>
                    <a:pt x="28" y="80"/>
                    <a:pt x="26" y="80"/>
                  </a:cubicBezTo>
                  <a:close/>
                  <a:moveTo>
                    <a:pt x="26" y="40"/>
                  </a:moveTo>
                  <a:cubicBezTo>
                    <a:pt x="4" y="40"/>
                    <a:pt x="4" y="40"/>
                    <a:pt x="4" y="40"/>
                  </a:cubicBezTo>
                  <a:cubicBezTo>
                    <a:pt x="2" y="40"/>
                    <a:pt x="0" y="41"/>
                    <a:pt x="0" y="44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8"/>
                    <a:pt x="2" y="69"/>
                    <a:pt x="4" y="69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28" y="69"/>
                    <a:pt x="30" y="68"/>
                    <a:pt x="30" y="66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1"/>
                    <a:pt x="28" y="40"/>
                    <a:pt x="26" y="40"/>
                  </a:cubicBezTo>
                  <a:close/>
                  <a:moveTo>
                    <a:pt x="2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7"/>
                    <a:pt x="2" y="29"/>
                    <a:pt x="4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8" y="29"/>
                    <a:pt x="30" y="27"/>
                    <a:pt x="30" y="25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2"/>
                    <a:pt x="28" y="0"/>
                    <a:pt x="26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127"/>
            <p:cNvSpPr>
              <a:spLocks noEditPoints="1"/>
            </p:cNvSpPr>
            <p:nvPr/>
          </p:nvSpPr>
          <p:spPr bwMode="auto">
            <a:xfrm>
              <a:off x="5676839" y="2837168"/>
              <a:ext cx="25136" cy="130050"/>
            </a:xfrm>
            <a:custGeom>
              <a:avLst/>
              <a:gdLst>
                <a:gd name="T0" fmla="*/ 26 w 29"/>
                <a:gd name="T1" fmla="*/ 121 h 151"/>
                <a:gd name="T2" fmla="*/ 4 w 29"/>
                <a:gd name="T3" fmla="*/ 121 h 151"/>
                <a:gd name="T4" fmla="*/ 0 w 29"/>
                <a:gd name="T5" fmla="*/ 125 h 151"/>
                <a:gd name="T6" fmla="*/ 0 w 29"/>
                <a:gd name="T7" fmla="*/ 147 h 151"/>
                <a:gd name="T8" fmla="*/ 4 w 29"/>
                <a:gd name="T9" fmla="*/ 151 h 151"/>
                <a:gd name="T10" fmla="*/ 26 w 29"/>
                <a:gd name="T11" fmla="*/ 151 h 151"/>
                <a:gd name="T12" fmla="*/ 29 w 29"/>
                <a:gd name="T13" fmla="*/ 147 h 151"/>
                <a:gd name="T14" fmla="*/ 29 w 29"/>
                <a:gd name="T15" fmla="*/ 125 h 151"/>
                <a:gd name="T16" fmla="*/ 26 w 29"/>
                <a:gd name="T17" fmla="*/ 121 h 151"/>
                <a:gd name="T18" fmla="*/ 26 w 29"/>
                <a:gd name="T19" fmla="*/ 81 h 151"/>
                <a:gd name="T20" fmla="*/ 4 w 29"/>
                <a:gd name="T21" fmla="*/ 81 h 151"/>
                <a:gd name="T22" fmla="*/ 0 w 29"/>
                <a:gd name="T23" fmla="*/ 85 h 151"/>
                <a:gd name="T24" fmla="*/ 0 w 29"/>
                <a:gd name="T25" fmla="*/ 107 h 151"/>
                <a:gd name="T26" fmla="*/ 4 w 29"/>
                <a:gd name="T27" fmla="*/ 111 h 151"/>
                <a:gd name="T28" fmla="*/ 26 w 29"/>
                <a:gd name="T29" fmla="*/ 111 h 151"/>
                <a:gd name="T30" fmla="*/ 29 w 29"/>
                <a:gd name="T31" fmla="*/ 107 h 151"/>
                <a:gd name="T32" fmla="*/ 29 w 29"/>
                <a:gd name="T33" fmla="*/ 85 h 151"/>
                <a:gd name="T34" fmla="*/ 26 w 29"/>
                <a:gd name="T35" fmla="*/ 81 h 151"/>
                <a:gd name="T36" fmla="*/ 26 w 29"/>
                <a:gd name="T37" fmla="*/ 0 h 151"/>
                <a:gd name="T38" fmla="*/ 4 w 29"/>
                <a:gd name="T39" fmla="*/ 0 h 151"/>
                <a:gd name="T40" fmla="*/ 0 w 29"/>
                <a:gd name="T41" fmla="*/ 3 h 151"/>
                <a:gd name="T42" fmla="*/ 0 w 29"/>
                <a:gd name="T43" fmla="*/ 26 h 151"/>
                <a:gd name="T44" fmla="*/ 4 w 29"/>
                <a:gd name="T45" fmla="*/ 30 h 151"/>
                <a:gd name="T46" fmla="*/ 26 w 29"/>
                <a:gd name="T47" fmla="*/ 30 h 151"/>
                <a:gd name="T48" fmla="*/ 29 w 29"/>
                <a:gd name="T49" fmla="*/ 26 h 151"/>
                <a:gd name="T50" fmla="*/ 29 w 29"/>
                <a:gd name="T51" fmla="*/ 3 h 151"/>
                <a:gd name="T52" fmla="*/ 26 w 29"/>
                <a:gd name="T53" fmla="*/ 0 h 151"/>
                <a:gd name="T54" fmla="*/ 26 w 29"/>
                <a:gd name="T55" fmla="*/ 40 h 151"/>
                <a:gd name="T56" fmla="*/ 4 w 29"/>
                <a:gd name="T57" fmla="*/ 40 h 151"/>
                <a:gd name="T58" fmla="*/ 0 w 29"/>
                <a:gd name="T59" fmla="*/ 44 h 151"/>
                <a:gd name="T60" fmla="*/ 0 w 29"/>
                <a:gd name="T61" fmla="*/ 65 h 151"/>
                <a:gd name="T62" fmla="*/ 4 w 29"/>
                <a:gd name="T63" fmla="*/ 69 h 151"/>
                <a:gd name="T64" fmla="*/ 26 w 29"/>
                <a:gd name="T65" fmla="*/ 69 h 151"/>
                <a:gd name="T66" fmla="*/ 29 w 29"/>
                <a:gd name="T67" fmla="*/ 65 h 151"/>
                <a:gd name="T68" fmla="*/ 29 w 29"/>
                <a:gd name="T69" fmla="*/ 44 h 151"/>
                <a:gd name="T70" fmla="*/ 26 w 29"/>
                <a:gd name="T71" fmla="*/ 4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9" h="151">
                  <a:moveTo>
                    <a:pt x="26" y="121"/>
                  </a:moveTo>
                  <a:cubicBezTo>
                    <a:pt x="4" y="121"/>
                    <a:pt x="4" y="121"/>
                    <a:pt x="4" y="121"/>
                  </a:cubicBezTo>
                  <a:cubicBezTo>
                    <a:pt x="2" y="121"/>
                    <a:pt x="0" y="123"/>
                    <a:pt x="0" y="125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9"/>
                    <a:pt x="2" y="151"/>
                    <a:pt x="4" y="151"/>
                  </a:cubicBezTo>
                  <a:cubicBezTo>
                    <a:pt x="26" y="151"/>
                    <a:pt x="26" y="151"/>
                    <a:pt x="26" y="151"/>
                  </a:cubicBezTo>
                  <a:cubicBezTo>
                    <a:pt x="28" y="151"/>
                    <a:pt x="29" y="149"/>
                    <a:pt x="29" y="147"/>
                  </a:cubicBezTo>
                  <a:cubicBezTo>
                    <a:pt x="29" y="125"/>
                    <a:pt x="29" y="125"/>
                    <a:pt x="29" y="125"/>
                  </a:cubicBezTo>
                  <a:cubicBezTo>
                    <a:pt x="29" y="123"/>
                    <a:pt x="28" y="121"/>
                    <a:pt x="26" y="121"/>
                  </a:cubicBezTo>
                  <a:close/>
                  <a:moveTo>
                    <a:pt x="26" y="81"/>
                  </a:moveTo>
                  <a:cubicBezTo>
                    <a:pt x="4" y="81"/>
                    <a:pt x="4" y="81"/>
                    <a:pt x="4" y="81"/>
                  </a:cubicBezTo>
                  <a:cubicBezTo>
                    <a:pt x="2" y="81"/>
                    <a:pt x="0" y="82"/>
                    <a:pt x="0" y="85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09"/>
                    <a:pt x="2" y="111"/>
                    <a:pt x="4" y="111"/>
                  </a:cubicBezTo>
                  <a:cubicBezTo>
                    <a:pt x="26" y="111"/>
                    <a:pt x="26" y="111"/>
                    <a:pt x="26" y="111"/>
                  </a:cubicBezTo>
                  <a:cubicBezTo>
                    <a:pt x="28" y="111"/>
                    <a:pt x="29" y="109"/>
                    <a:pt x="29" y="107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2"/>
                    <a:pt x="28" y="81"/>
                    <a:pt x="26" y="81"/>
                  </a:cubicBezTo>
                  <a:close/>
                  <a:moveTo>
                    <a:pt x="2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30"/>
                    <a:pt x="4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8" y="30"/>
                    <a:pt x="29" y="28"/>
                    <a:pt x="29" y="26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1"/>
                    <a:pt x="28" y="0"/>
                    <a:pt x="26" y="0"/>
                  </a:cubicBezTo>
                  <a:close/>
                  <a:moveTo>
                    <a:pt x="26" y="40"/>
                  </a:moveTo>
                  <a:cubicBezTo>
                    <a:pt x="4" y="40"/>
                    <a:pt x="4" y="40"/>
                    <a:pt x="4" y="40"/>
                  </a:cubicBezTo>
                  <a:cubicBezTo>
                    <a:pt x="2" y="40"/>
                    <a:pt x="0" y="42"/>
                    <a:pt x="0" y="4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8"/>
                    <a:pt x="2" y="69"/>
                    <a:pt x="4" y="69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28" y="69"/>
                    <a:pt x="29" y="68"/>
                    <a:pt x="29" y="65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9" y="42"/>
                    <a:pt x="28" y="40"/>
                    <a:pt x="26" y="4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128"/>
            <p:cNvSpPr>
              <a:spLocks noEditPoints="1"/>
            </p:cNvSpPr>
            <p:nvPr/>
          </p:nvSpPr>
          <p:spPr bwMode="auto">
            <a:xfrm>
              <a:off x="5637496" y="2907111"/>
              <a:ext cx="25500" cy="60107"/>
            </a:xfrm>
            <a:custGeom>
              <a:avLst/>
              <a:gdLst>
                <a:gd name="T0" fmla="*/ 26 w 30"/>
                <a:gd name="T1" fmla="*/ 0 h 70"/>
                <a:gd name="T2" fmla="*/ 4 w 30"/>
                <a:gd name="T3" fmla="*/ 0 h 70"/>
                <a:gd name="T4" fmla="*/ 0 w 30"/>
                <a:gd name="T5" fmla="*/ 4 h 70"/>
                <a:gd name="T6" fmla="*/ 0 w 30"/>
                <a:gd name="T7" fmla="*/ 26 h 70"/>
                <a:gd name="T8" fmla="*/ 4 w 30"/>
                <a:gd name="T9" fmla="*/ 29 h 70"/>
                <a:gd name="T10" fmla="*/ 26 w 30"/>
                <a:gd name="T11" fmla="*/ 29 h 70"/>
                <a:gd name="T12" fmla="*/ 30 w 30"/>
                <a:gd name="T13" fmla="*/ 26 h 70"/>
                <a:gd name="T14" fmla="*/ 30 w 30"/>
                <a:gd name="T15" fmla="*/ 4 h 70"/>
                <a:gd name="T16" fmla="*/ 26 w 30"/>
                <a:gd name="T17" fmla="*/ 0 h 70"/>
                <a:gd name="T18" fmla="*/ 26 w 30"/>
                <a:gd name="T19" fmla="*/ 40 h 70"/>
                <a:gd name="T20" fmla="*/ 4 w 30"/>
                <a:gd name="T21" fmla="*/ 40 h 70"/>
                <a:gd name="T22" fmla="*/ 0 w 30"/>
                <a:gd name="T23" fmla="*/ 44 h 70"/>
                <a:gd name="T24" fmla="*/ 0 w 30"/>
                <a:gd name="T25" fmla="*/ 66 h 70"/>
                <a:gd name="T26" fmla="*/ 4 w 30"/>
                <a:gd name="T27" fmla="*/ 70 h 70"/>
                <a:gd name="T28" fmla="*/ 26 w 30"/>
                <a:gd name="T29" fmla="*/ 70 h 70"/>
                <a:gd name="T30" fmla="*/ 30 w 30"/>
                <a:gd name="T31" fmla="*/ 66 h 70"/>
                <a:gd name="T32" fmla="*/ 30 w 30"/>
                <a:gd name="T33" fmla="*/ 44 h 70"/>
                <a:gd name="T34" fmla="*/ 26 w 30"/>
                <a:gd name="T35" fmla="*/ 4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" h="70">
                  <a:moveTo>
                    <a:pt x="2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29"/>
                    <a:pt x="4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8" y="29"/>
                    <a:pt x="30" y="28"/>
                    <a:pt x="30" y="26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1"/>
                    <a:pt x="28" y="0"/>
                    <a:pt x="26" y="0"/>
                  </a:cubicBezTo>
                  <a:close/>
                  <a:moveTo>
                    <a:pt x="26" y="40"/>
                  </a:moveTo>
                  <a:cubicBezTo>
                    <a:pt x="4" y="40"/>
                    <a:pt x="4" y="40"/>
                    <a:pt x="4" y="40"/>
                  </a:cubicBezTo>
                  <a:cubicBezTo>
                    <a:pt x="2" y="40"/>
                    <a:pt x="0" y="42"/>
                    <a:pt x="0" y="44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8"/>
                    <a:pt x="2" y="70"/>
                    <a:pt x="4" y="70"/>
                  </a:cubicBezTo>
                  <a:cubicBezTo>
                    <a:pt x="26" y="70"/>
                    <a:pt x="26" y="70"/>
                    <a:pt x="26" y="70"/>
                  </a:cubicBezTo>
                  <a:cubicBezTo>
                    <a:pt x="28" y="70"/>
                    <a:pt x="30" y="68"/>
                    <a:pt x="30" y="66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2"/>
                    <a:pt x="28" y="40"/>
                    <a:pt x="26" y="4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129"/>
            <p:cNvSpPr>
              <a:spLocks noEditPoints="1"/>
            </p:cNvSpPr>
            <p:nvPr/>
          </p:nvSpPr>
          <p:spPr bwMode="auto">
            <a:xfrm>
              <a:off x="5595239" y="2837168"/>
              <a:ext cx="25864" cy="130050"/>
            </a:xfrm>
            <a:custGeom>
              <a:avLst/>
              <a:gdLst>
                <a:gd name="T0" fmla="*/ 26 w 30"/>
                <a:gd name="T1" fmla="*/ 121 h 151"/>
                <a:gd name="T2" fmla="*/ 4 w 30"/>
                <a:gd name="T3" fmla="*/ 121 h 151"/>
                <a:gd name="T4" fmla="*/ 0 w 30"/>
                <a:gd name="T5" fmla="*/ 125 h 151"/>
                <a:gd name="T6" fmla="*/ 0 w 30"/>
                <a:gd name="T7" fmla="*/ 147 h 151"/>
                <a:gd name="T8" fmla="*/ 4 w 30"/>
                <a:gd name="T9" fmla="*/ 151 h 151"/>
                <a:gd name="T10" fmla="*/ 26 w 30"/>
                <a:gd name="T11" fmla="*/ 151 h 151"/>
                <a:gd name="T12" fmla="*/ 30 w 30"/>
                <a:gd name="T13" fmla="*/ 147 h 151"/>
                <a:gd name="T14" fmla="*/ 30 w 30"/>
                <a:gd name="T15" fmla="*/ 125 h 151"/>
                <a:gd name="T16" fmla="*/ 26 w 30"/>
                <a:gd name="T17" fmla="*/ 121 h 151"/>
                <a:gd name="T18" fmla="*/ 26 w 30"/>
                <a:gd name="T19" fmla="*/ 0 h 151"/>
                <a:gd name="T20" fmla="*/ 4 w 30"/>
                <a:gd name="T21" fmla="*/ 0 h 151"/>
                <a:gd name="T22" fmla="*/ 0 w 30"/>
                <a:gd name="T23" fmla="*/ 3 h 151"/>
                <a:gd name="T24" fmla="*/ 0 w 30"/>
                <a:gd name="T25" fmla="*/ 26 h 151"/>
                <a:gd name="T26" fmla="*/ 4 w 30"/>
                <a:gd name="T27" fmla="*/ 30 h 151"/>
                <a:gd name="T28" fmla="*/ 26 w 30"/>
                <a:gd name="T29" fmla="*/ 30 h 151"/>
                <a:gd name="T30" fmla="*/ 30 w 30"/>
                <a:gd name="T31" fmla="*/ 26 h 151"/>
                <a:gd name="T32" fmla="*/ 30 w 30"/>
                <a:gd name="T33" fmla="*/ 3 h 151"/>
                <a:gd name="T34" fmla="*/ 26 w 30"/>
                <a:gd name="T35" fmla="*/ 0 h 151"/>
                <a:gd name="T36" fmla="*/ 26 w 30"/>
                <a:gd name="T37" fmla="*/ 81 h 151"/>
                <a:gd name="T38" fmla="*/ 4 w 30"/>
                <a:gd name="T39" fmla="*/ 81 h 151"/>
                <a:gd name="T40" fmla="*/ 0 w 30"/>
                <a:gd name="T41" fmla="*/ 85 h 151"/>
                <a:gd name="T42" fmla="*/ 0 w 30"/>
                <a:gd name="T43" fmla="*/ 107 h 151"/>
                <a:gd name="T44" fmla="*/ 4 w 30"/>
                <a:gd name="T45" fmla="*/ 111 h 151"/>
                <a:gd name="T46" fmla="*/ 26 w 30"/>
                <a:gd name="T47" fmla="*/ 111 h 151"/>
                <a:gd name="T48" fmla="*/ 30 w 30"/>
                <a:gd name="T49" fmla="*/ 107 h 151"/>
                <a:gd name="T50" fmla="*/ 30 w 30"/>
                <a:gd name="T51" fmla="*/ 85 h 151"/>
                <a:gd name="T52" fmla="*/ 26 w 30"/>
                <a:gd name="T53" fmla="*/ 81 h 151"/>
                <a:gd name="T54" fmla="*/ 26 w 30"/>
                <a:gd name="T55" fmla="*/ 40 h 151"/>
                <a:gd name="T56" fmla="*/ 4 w 30"/>
                <a:gd name="T57" fmla="*/ 40 h 151"/>
                <a:gd name="T58" fmla="*/ 0 w 30"/>
                <a:gd name="T59" fmla="*/ 44 h 151"/>
                <a:gd name="T60" fmla="*/ 0 w 30"/>
                <a:gd name="T61" fmla="*/ 66 h 151"/>
                <a:gd name="T62" fmla="*/ 4 w 30"/>
                <a:gd name="T63" fmla="*/ 70 h 151"/>
                <a:gd name="T64" fmla="*/ 26 w 30"/>
                <a:gd name="T65" fmla="*/ 70 h 151"/>
                <a:gd name="T66" fmla="*/ 30 w 30"/>
                <a:gd name="T67" fmla="*/ 66 h 151"/>
                <a:gd name="T68" fmla="*/ 30 w 30"/>
                <a:gd name="T69" fmla="*/ 44 h 151"/>
                <a:gd name="T70" fmla="*/ 26 w 30"/>
                <a:gd name="T71" fmla="*/ 4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0" h="151">
                  <a:moveTo>
                    <a:pt x="26" y="121"/>
                  </a:moveTo>
                  <a:cubicBezTo>
                    <a:pt x="4" y="121"/>
                    <a:pt x="4" y="121"/>
                    <a:pt x="4" y="121"/>
                  </a:cubicBezTo>
                  <a:cubicBezTo>
                    <a:pt x="2" y="121"/>
                    <a:pt x="0" y="123"/>
                    <a:pt x="0" y="125"/>
                  </a:cubicBezTo>
                  <a:cubicBezTo>
                    <a:pt x="0" y="147"/>
                    <a:pt x="0" y="147"/>
                    <a:pt x="0" y="147"/>
                  </a:cubicBezTo>
                  <a:cubicBezTo>
                    <a:pt x="0" y="149"/>
                    <a:pt x="2" y="151"/>
                    <a:pt x="4" y="151"/>
                  </a:cubicBezTo>
                  <a:cubicBezTo>
                    <a:pt x="26" y="151"/>
                    <a:pt x="26" y="151"/>
                    <a:pt x="26" y="151"/>
                  </a:cubicBezTo>
                  <a:cubicBezTo>
                    <a:pt x="28" y="151"/>
                    <a:pt x="30" y="149"/>
                    <a:pt x="30" y="147"/>
                  </a:cubicBezTo>
                  <a:cubicBezTo>
                    <a:pt x="30" y="125"/>
                    <a:pt x="30" y="125"/>
                    <a:pt x="30" y="125"/>
                  </a:cubicBezTo>
                  <a:cubicBezTo>
                    <a:pt x="30" y="123"/>
                    <a:pt x="28" y="121"/>
                    <a:pt x="26" y="121"/>
                  </a:cubicBezTo>
                  <a:close/>
                  <a:moveTo>
                    <a:pt x="2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30"/>
                    <a:pt x="4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8" y="30"/>
                    <a:pt x="30" y="28"/>
                    <a:pt x="30" y="26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1"/>
                    <a:pt x="28" y="0"/>
                    <a:pt x="26" y="0"/>
                  </a:cubicBezTo>
                  <a:close/>
                  <a:moveTo>
                    <a:pt x="26" y="81"/>
                  </a:moveTo>
                  <a:cubicBezTo>
                    <a:pt x="4" y="81"/>
                    <a:pt x="4" y="81"/>
                    <a:pt x="4" y="81"/>
                  </a:cubicBezTo>
                  <a:cubicBezTo>
                    <a:pt x="2" y="81"/>
                    <a:pt x="0" y="82"/>
                    <a:pt x="0" y="85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09"/>
                    <a:pt x="2" y="111"/>
                    <a:pt x="4" y="111"/>
                  </a:cubicBezTo>
                  <a:cubicBezTo>
                    <a:pt x="26" y="111"/>
                    <a:pt x="26" y="111"/>
                    <a:pt x="26" y="111"/>
                  </a:cubicBezTo>
                  <a:cubicBezTo>
                    <a:pt x="28" y="111"/>
                    <a:pt x="30" y="109"/>
                    <a:pt x="30" y="107"/>
                  </a:cubicBezTo>
                  <a:cubicBezTo>
                    <a:pt x="30" y="85"/>
                    <a:pt x="30" y="85"/>
                    <a:pt x="30" y="85"/>
                  </a:cubicBezTo>
                  <a:cubicBezTo>
                    <a:pt x="30" y="82"/>
                    <a:pt x="28" y="81"/>
                    <a:pt x="26" y="81"/>
                  </a:cubicBezTo>
                  <a:close/>
                  <a:moveTo>
                    <a:pt x="26" y="40"/>
                  </a:moveTo>
                  <a:cubicBezTo>
                    <a:pt x="4" y="40"/>
                    <a:pt x="4" y="40"/>
                    <a:pt x="4" y="40"/>
                  </a:cubicBezTo>
                  <a:cubicBezTo>
                    <a:pt x="2" y="40"/>
                    <a:pt x="0" y="42"/>
                    <a:pt x="0" y="44"/>
                  </a:cubicBezTo>
                  <a:cubicBezTo>
                    <a:pt x="0" y="66"/>
                    <a:pt x="0" y="66"/>
                    <a:pt x="0" y="66"/>
                  </a:cubicBezTo>
                  <a:cubicBezTo>
                    <a:pt x="0" y="68"/>
                    <a:pt x="2" y="70"/>
                    <a:pt x="4" y="70"/>
                  </a:cubicBezTo>
                  <a:cubicBezTo>
                    <a:pt x="26" y="70"/>
                    <a:pt x="26" y="70"/>
                    <a:pt x="26" y="70"/>
                  </a:cubicBezTo>
                  <a:cubicBezTo>
                    <a:pt x="28" y="70"/>
                    <a:pt x="30" y="68"/>
                    <a:pt x="30" y="66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2"/>
                    <a:pt x="28" y="40"/>
                    <a:pt x="26" y="4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130"/>
            <p:cNvSpPr>
              <a:spLocks noEditPoints="1"/>
            </p:cNvSpPr>
            <p:nvPr/>
          </p:nvSpPr>
          <p:spPr bwMode="auto">
            <a:xfrm>
              <a:off x="4712214" y="2822597"/>
              <a:ext cx="136971" cy="144621"/>
            </a:xfrm>
            <a:custGeom>
              <a:avLst/>
              <a:gdLst>
                <a:gd name="T0" fmla="*/ 150 w 159"/>
                <a:gd name="T1" fmla="*/ 0 h 168"/>
                <a:gd name="T2" fmla="*/ 51 w 159"/>
                <a:gd name="T3" fmla="*/ 0 h 168"/>
                <a:gd name="T4" fmla="*/ 41 w 159"/>
                <a:gd name="T5" fmla="*/ 8 h 168"/>
                <a:gd name="T6" fmla="*/ 41 w 159"/>
                <a:gd name="T7" fmla="*/ 136 h 168"/>
                <a:gd name="T8" fmla="*/ 27 w 159"/>
                <a:gd name="T9" fmla="*/ 132 h 168"/>
                <a:gd name="T10" fmla="*/ 0 w 159"/>
                <a:gd name="T11" fmla="*/ 150 h 168"/>
                <a:gd name="T12" fmla="*/ 27 w 159"/>
                <a:gd name="T13" fmla="*/ 168 h 168"/>
                <a:gd name="T14" fmla="*/ 53 w 159"/>
                <a:gd name="T15" fmla="*/ 150 h 168"/>
                <a:gd name="T16" fmla="*/ 53 w 159"/>
                <a:gd name="T17" fmla="*/ 149 h 168"/>
                <a:gd name="T18" fmla="*/ 53 w 159"/>
                <a:gd name="T19" fmla="*/ 56 h 168"/>
                <a:gd name="T20" fmla="*/ 148 w 159"/>
                <a:gd name="T21" fmla="*/ 56 h 168"/>
                <a:gd name="T22" fmla="*/ 148 w 159"/>
                <a:gd name="T23" fmla="*/ 117 h 168"/>
                <a:gd name="T24" fmla="*/ 133 w 159"/>
                <a:gd name="T25" fmla="*/ 114 h 168"/>
                <a:gd name="T26" fmla="*/ 107 w 159"/>
                <a:gd name="T27" fmla="*/ 132 h 168"/>
                <a:gd name="T28" fmla="*/ 133 w 159"/>
                <a:gd name="T29" fmla="*/ 150 h 168"/>
                <a:gd name="T30" fmla="*/ 159 w 159"/>
                <a:gd name="T31" fmla="*/ 132 h 168"/>
                <a:gd name="T32" fmla="*/ 159 w 159"/>
                <a:gd name="T33" fmla="*/ 132 h 168"/>
                <a:gd name="T34" fmla="*/ 159 w 159"/>
                <a:gd name="T35" fmla="*/ 131 h 168"/>
                <a:gd name="T36" fmla="*/ 159 w 159"/>
                <a:gd name="T37" fmla="*/ 8 h 168"/>
                <a:gd name="T38" fmla="*/ 150 w 159"/>
                <a:gd name="T39" fmla="*/ 0 h 168"/>
                <a:gd name="T40" fmla="*/ 148 w 159"/>
                <a:gd name="T41" fmla="*/ 45 h 168"/>
                <a:gd name="T42" fmla="*/ 53 w 159"/>
                <a:gd name="T43" fmla="*/ 45 h 168"/>
                <a:gd name="T44" fmla="*/ 53 w 159"/>
                <a:gd name="T45" fmla="*/ 11 h 168"/>
                <a:gd name="T46" fmla="*/ 148 w 159"/>
                <a:gd name="T47" fmla="*/ 11 h 168"/>
                <a:gd name="T48" fmla="*/ 148 w 159"/>
                <a:gd name="T49" fmla="*/ 45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9" h="168">
                  <a:moveTo>
                    <a:pt x="150" y="0"/>
                  </a:moveTo>
                  <a:cubicBezTo>
                    <a:pt x="51" y="0"/>
                    <a:pt x="51" y="0"/>
                    <a:pt x="51" y="0"/>
                  </a:cubicBezTo>
                  <a:cubicBezTo>
                    <a:pt x="46" y="0"/>
                    <a:pt x="41" y="3"/>
                    <a:pt x="41" y="8"/>
                  </a:cubicBezTo>
                  <a:cubicBezTo>
                    <a:pt x="41" y="136"/>
                    <a:pt x="41" y="136"/>
                    <a:pt x="41" y="136"/>
                  </a:cubicBezTo>
                  <a:cubicBezTo>
                    <a:pt x="37" y="134"/>
                    <a:pt x="32" y="132"/>
                    <a:pt x="27" y="132"/>
                  </a:cubicBezTo>
                  <a:cubicBezTo>
                    <a:pt x="12" y="132"/>
                    <a:pt x="0" y="140"/>
                    <a:pt x="0" y="150"/>
                  </a:cubicBezTo>
                  <a:cubicBezTo>
                    <a:pt x="0" y="160"/>
                    <a:pt x="12" y="168"/>
                    <a:pt x="27" y="168"/>
                  </a:cubicBezTo>
                  <a:cubicBezTo>
                    <a:pt x="41" y="168"/>
                    <a:pt x="53" y="160"/>
                    <a:pt x="53" y="150"/>
                  </a:cubicBezTo>
                  <a:cubicBezTo>
                    <a:pt x="53" y="149"/>
                    <a:pt x="53" y="149"/>
                    <a:pt x="53" y="149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148" y="56"/>
                    <a:pt x="148" y="56"/>
                    <a:pt x="148" y="56"/>
                  </a:cubicBezTo>
                  <a:cubicBezTo>
                    <a:pt x="148" y="117"/>
                    <a:pt x="148" y="117"/>
                    <a:pt x="148" y="117"/>
                  </a:cubicBezTo>
                  <a:cubicBezTo>
                    <a:pt x="144" y="115"/>
                    <a:pt x="138" y="114"/>
                    <a:pt x="133" y="114"/>
                  </a:cubicBezTo>
                  <a:cubicBezTo>
                    <a:pt x="118" y="114"/>
                    <a:pt x="107" y="122"/>
                    <a:pt x="107" y="132"/>
                  </a:cubicBezTo>
                  <a:cubicBezTo>
                    <a:pt x="107" y="142"/>
                    <a:pt x="118" y="150"/>
                    <a:pt x="133" y="150"/>
                  </a:cubicBezTo>
                  <a:cubicBezTo>
                    <a:pt x="147" y="150"/>
                    <a:pt x="159" y="142"/>
                    <a:pt x="159" y="132"/>
                  </a:cubicBezTo>
                  <a:cubicBezTo>
                    <a:pt x="159" y="132"/>
                    <a:pt x="159" y="132"/>
                    <a:pt x="159" y="132"/>
                  </a:cubicBezTo>
                  <a:cubicBezTo>
                    <a:pt x="159" y="131"/>
                    <a:pt x="159" y="131"/>
                    <a:pt x="159" y="131"/>
                  </a:cubicBezTo>
                  <a:cubicBezTo>
                    <a:pt x="159" y="8"/>
                    <a:pt x="159" y="8"/>
                    <a:pt x="159" y="8"/>
                  </a:cubicBezTo>
                  <a:cubicBezTo>
                    <a:pt x="159" y="3"/>
                    <a:pt x="155" y="0"/>
                    <a:pt x="150" y="0"/>
                  </a:cubicBezTo>
                  <a:close/>
                  <a:moveTo>
                    <a:pt x="148" y="45"/>
                  </a:moveTo>
                  <a:cubicBezTo>
                    <a:pt x="53" y="45"/>
                    <a:pt x="53" y="45"/>
                    <a:pt x="53" y="45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148" y="11"/>
                    <a:pt x="148" y="11"/>
                    <a:pt x="148" y="11"/>
                  </a:cubicBezTo>
                  <a:lnTo>
                    <a:pt x="148" y="4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172"/>
            <p:cNvSpPr>
              <a:spLocks noEditPoints="1"/>
            </p:cNvSpPr>
            <p:nvPr/>
          </p:nvSpPr>
          <p:spPr bwMode="auto">
            <a:xfrm>
              <a:off x="6147130" y="2875054"/>
              <a:ext cx="198899" cy="92164"/>
            </a:xfrm>
            <a:custGeom>
              <a:avLst/>
              <a:gdLst>
                <a:gd name="T0" fmla="*/ 178 w 231"/>
                <a:gd name="T1" fmla="*/ 0 h 107"/>
                <a:gd name="T2" fmla="*/ 124 w 231"/>
                <a:gd name="T3" fmla="*/ 53 h 107"/>
                <a:gd name="T4" fmla="*/ 134 w 231"/>
                <a:gd name="T5" fmla="*/ 84 h 107"/>
                <a:gd name="T6" fmla="*/ 98 w 231"/>
                <a:gd name="T7" fmla="*/ 84 h 107"/>
                <a:gd name="T8" fmla="*/ 108 w 231"/>
                <a:gd name="T9" fmla="*/ 53 h 107"/>
                <a:gd name="T10" fmla="*/ 54 w 231"/>
                <a:gd name="T11" fmla="*/ 0 h 107"/>
                <a:gd name="T12" fmla="*/ 0 w 231"/>
                <a:gd name="T13" fmla="*/ 53 h 107"/>
                <a:gd name="T14" fmla="*/ 53 w 231"/>
                <a:gd name="T15" fmla="*/ 107 h 107"/>
                <a:gd name="T16" fmla="*/ 53 w 231"/>
                <a:gd name="T17" fmla="*/ 107 h 107"/>
                <a:gd name="T18" fmla="*/ 53 w 231"/>
                <a:gd name="T19" fmla="*/ 107 h 107"/>
                <a:gd name="T20" fmla="*/ 54 w 231"/>
                <a:gd name="T21" fmla="*/ 107 h 107"/>
                <a:gd name="T22" fmla="*/ 54 w 231"/>
                <a:gd name="T23" fmla="*/ 107 h 107"/>
                <a:gd name="T24" fmla="*/ 175 w 231"/>
                <a:gd name="T25" fmla="*/ 107 h 107"/>
                <a:gd name="T26" fmla="*/ 176 w 231"/>
                <a:gd name="T27" fmla="*/ 107 h 107"/>
                <a:gd name="T28" fmla="*/ 178 w 231"/>
                <a:gd name="T29" fmla="*/ 107 h 107"/>
                <a:gd name="T30" fmla="*/ 231 w 231"/>
                <a:gd name="T31" fmla="*/ 53 h 107"/>
                <a:gd name="T32" fmla="*/ 178 w 231"/>
                <a:gd name="T33" fmla="*/ 0 h 107"/>
                <a:gd name="T34" fmla="*/ 54 w 231"/>
                <a:gd name="T35" fmla="*/ 84 h 107"/>
                <a:gd name="T36" fmla="*/ 53 w 231"/>
                <a:gd name="T37" fmla="*/ 84 h 107"/>
                <a:gd name="T38" fmla="*/ 23 w 231"/>
                <a:gd name="T39" fmla="*/ 53 h 107"/>
                <a:gd name="T40" fmla="*/ 54 w 231"/>
                <a:gd name="T41" fmla="*/ 22 h 107"/>
                <a:gd name="T42" fmla="*/ 85 w 231"/>
                <a:gd name="T43" fmla="*/ 53 h 107"/>
                <a:gd name="T44" fmla="*/ 54 w 231"/>
                <a:gd name="T45" fmla="*/ 84 h 107"/>
                <a:gd name="T46" fmla="*/ 178 w 231"/>
                <a:gd name="T47" fmla="*/ 84 h 107"/>
                <a:gd name="T48" fmla="*/ 147 w 231"/>
                <a:gd name="T49" fmla="*/ 53 h 107"/>
                <a:gd name="T50" fmla="*/ 178 w 231"/>
                <a:gd name="T51" fmla="*/ 22 h 107"/>
                <a:gd name="T52" fmla="*/ 209 w 231"/>
                <a:gd name="T53" fmla="*/ 53 h 107"/>
                <a:gd name="T54" fmla="*/ 178 w 231"/>
                <a:gd name="T55" fmla="*/ 84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31" h="107">
                  <a:moveTo>
                    <a:pt x="178" y="0"/>
                  </a:moveTo>
                  <a:cubicBezTo>
                    <a:pt x="148" y="0"/>
                    <a:pt x="124" y="24"/>
                    <a:pt x="124" y="53"/>
                  </a:cubicBezTo>
                  <a:cubicBezTo>
                    <a:pt x="124" y="65"/>
                    <a:pt x="128" y="76"/>
                    <a:pt x="134" y="84"/>
                  </a:cubicBezTo>
                  <a:cubicBezTo>
                    <a:pt x="98" y="84"/>
                    <a:pt x="98" y="84"/>
                    <a:pt x="98" y="84"/>
                  </a:cubicBezTo>
                  <a:cubicBezTo>
                    <a:pt x="104" y="76"/>
                    <a:pt x="108" y="65"/>
                    <a:pt x="108" y="53"/>
                  </a:cubicBezTo>
                  <a:cubicBezTo>
                    <a:pt x="108" y="24"/>
                    <a:pt x="84" y="0"/>
                    <a:pt x="54" y="0"/>
                  </a:cubicBezTo>
                  <a:cubicBezTo>
                    <a:pt x="24" y="0"/>
                    <a:pt x="0" y="24"/>
                    <a:pt x="0" y="53"/>
                  </a:cubicBezTo>
                  <a:cubicBezTo>
                    <a:pt x="0" y="83"/>
                    <a:pt x="24" y="106"/>
                    <a:pt x="53" y="107"/>
                  </a:cubicBezTo>
                  <a:cubicBezTo>
                    <a:pt x="53" y="107"/>
                    <a:pt x="53" y="107"/>
                    <a:pt x="53" y="107"/>
                  </a:cubicBezTo>
                  <a:cubicBezTo>
                    <a:pt x="53" y="107"/>
                    <a:pt x="53" y="107"/>
                    <a:pt x="53" y="107"/>
                  </a:cubicBezTo>
                  <a:cubicBezTo>
                    <a:pt x="54" y="107"/>
                    <a:pt x="54" y="107"/>
                    <a:pt x="54" y="107"/>
                  </a:cubicBezTo>
                  <a:cubicBezTo>
                    <a:pt x="54" y="107"/>
                    <a:pt x="54" y="107"/>
                    <a:pt x="54" y="107"/>
                  </a:cubicBezTo>
                  <a:cubicBezTo>
                    <a:pt x="175" y="107"/>
                    <a:pt x="175" y="107"/>
                    <a:pt x="175" y="107"/>
                  </a:cubicBezTo>
                  <a:cubicBezTo>
                    <a:pt x="176" y="107"/>
                    <a:pt x="176" y="107"/>
                    <a:pt x="176" y="107"/>
                  </a:cubicBezTo>
                  <a:cubicBezTo>
                    <a:pt x="177" y="107"/>
                    <a:pt x="177" y="107"/>
                    <a:pt x="178" y="107"/>
                  </a:cubicBezTo>
                  <a:cubicBezTo>
                    <a:pt x="207" y="107"/>
                    <a:pt x="231" y="83"/>
                    <a:pt x="231" y="53"/>
                  </a:cubicBezTo>
                  <a:cubicBezTo>
                    <a:pt x="231" y="24"/>
                    <a:pt x="207" y="0"/>
                    <a:pt x="178" y="0"/>
                  </a:cubicBezTo>
                  <a:close/>
                  <a:moveTo>
                    <a:pt x="54" y="84"/>
                  </a:moveTo>
                  <a:cubicBezTo>
                    <a:pt x="53" y="84"/>
                    <a:pt x="53" y="84"/>
                    <a:pt x="53" y="84"/>
                  </a:cubicBezTo>
                  <a:cubicBezTo>
                    <a:pt x="37" y="84"/>
                    <a:pt x="23" y="70"/>
                    <a:pt x="23" y="53"/>
                  </a:cubicBezTo>
                  <a:cubicBezTo>
                    <a:pt x="23" y="36"/>
                    <a:pt x="37" y="22"/>
                    <a:pt x="54" y="22"/>
                  </a:cubicBezTo>
                  <a:cubicBezTo>
                    <a:pt x="71" y="22"/>
                    <a:pt x="85" y="36"/>
                    <a:pt x="85" y="53"/>
                  </a:cubicBezTo>
                  <a:cubicBezTo>
                    <a:pt x="85" y="70"/>
                    <a:pt x="71" y="84"/>
                    <a:pt x="54" y="84"/>
                  </a:cubicBezTo>
                  <a:close/>
                  <a:moveTo>
                    <a:pt x="178" y="84"/>
                  </a:moveTo>
                  <a:cubicBezTo>
                    <a:pt x="160" y="84"/>
                    <a:pt x="147" y="71"/>
                    <a:pt x="147" y="53"/>
                  </a:cubicBezTo>
                  <a:cubicBezTo>
                    <a:pt x="147" y="36"/>
                    <a:pt x="160" y="22"/>
                    <a:pt x="178" y="22"/>
                  </a:cubicBezTo>
                  <a:cubicBezTo>
                    <a:pt x="195" y="22"/>
                    <a:pt x="209" y="36"/>
                    <a:pt x="209" y="53"/>
                  </a:cubicBezTo>
                  <a:cubicBezTo>
                    <a:pt x="209" y="71"/>
                    <a:pt x="195" y="84"/>
                    <a:pt x="178" y="8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174"/>
            <p:cNvSpPr>
              <a:spLocks noEditPoints="1"/>
            </p:cNvSpPr>
            <p:nvPr/>
          </p:nvSpPr>
          <p:spPr bwMode="auto">
            <a:xfrm>
              <a:off x="6490651" y="3377766"/>
              <a:ext cx="92164" cy="26593"/>
            </a:xfrm>
            <a:custGeom>
              <a:avLst/>
              <a:gdLst>
                <a:gd name="T0" fmla="*/ 6 w 107"/>
                <a:gd name="T1" fmla="*/ 0 h 31"/>
                <a:gd name="T2" fmla="*/ 6 w 107"/>
                <a:gd name="T3" fmla="*/ 0 h 31"/>
                <a:gd name="T4" fmla="*/ 6 w 107"/>
                <a:gd name="T5" fmla="*/ 0 h 31"/>
                <a:gd name="T6" fmla="*/ 0 w 107"/>
                <a:gd name="T7" fmla="*/ 5 h 31"/>
                <a:gd name="T8" fmla="*/ 0 w 107"/>
                <a:gd name="T9" fmla="*/ 27 h 31"/>
                <a:gd name="T10" fmla="*/ 6 w 107"/>
                <a:gd name="T11" fmla="*/ 31 h 31"/>
                <a:gd name="T12" fmla="*/ 5 w 107"/>
                <a:gd name="T13" fmla="*/ 31 h 31"/>
                <a:gd name="T14" fmla="*/ 6 w 107"/>
                <a:gd name="T15" fmla="*/ 31 h 31"/>
                <a:gd name="T16" fmla="*/ 11 w 107"/>
                <a:gd name="T17" fmla="*/ 27 h 31"/>
                <a:gd name="T18" fmla="*/ 11 w 107"/>
                <a:gd name="T19" fmla="*/ 5 h 31"/>
                <a:gd name="T20" fmla="*/ 6 w 107"/>
                <a:gd name="T21" fmla="*/ 0 h 31"/>
                <a:gd name="T22" fmla="*/ 37 w 107"/>
                <a:gd name="T23" fmla="*/ 0 h 31"/>
                <a:gd name="T24" fmla="*/ 37 w 107"/>
                <a:gd name="T25" fmla="*/ 0 h 31"/>
                <a:gd name="T26" fmla="*/ 37 w 107"/>
                <a:gd name="T27" fmla="*/ 0 h 31"/>
                <a:gd name="T28" fmla="*/ 31 w 107"/>
                <a:gd name="T29" fmla="*/ 5 h 31"/>
                <a:gd name="T30" fmla="*/ 31 w 107"/>
                <a:gd name="T31" fmla="*/ 27 h 31"/>
                <a:gd name="T32" fmla="*/ 37 w 107"/>
                <a:gd name="T33" fmla="*/ 31 h 31"/>
                <a:gd name="T34" fmla="*/ 36 w 107"/>
                <a:gd name="T35" fmla="*/ 31 h 31"/>
                <a:gd name="T36" fmla="*/ 37 w 107"/>
                <a:gd name="T37" fmla="*/ 31 h 31"/>
                <a:gd name="T38" fmla="*/ 43 w 107"/>
                <a:gd name="T39" fmla="*/ 27 h 31"/>
                <a:gd name="T40" fmla="*/ 43 w 107"/>
                <a:gd name="T41" fmla="*/ 5 h 31"/>
                <a:gd name="T42" fmla="*/ 37 w 107"/>
                <a:gd name="T43" fmla="*/ 0 h 31"/>
                <a:gd name="T44" fmla="*/ 70 w 107"/>
                <a:gd name="T45" fmla="*/ 0 h 31"/>
                <a:gd name="T46" fmla="*/ 70 w 107"/>
                <a:gd name="T47" fmla="*/ 0 h 31"/>
                <a:gd name="T48" fmla="*/ 70 w 107"/>
                <a:gd name="T49" fmla="*/ 0 h 31"/>
                <a:gd name="T50" fmla="*/ 65 w 107"/>
                <a:gd name="T51" fmla="*/ 5 h 31"/>
                <a:gd name="T52" fmla="*/ 65 w 107"/>
                <a:gd name="T53" fmla="*/ 27 h 31"/>
                <a:gd name="T54" fmla="*/ 70 w 107"/>
                <a:gd name="T55" fmla="*/ 31 h 31"/>
                <a:gd name="T56" fmla="*/ 70 w 107"/>
                <a:gd name="T57" fmla="*/ 31 h 31"/>
                <a:gd name="T58" fmla="*/ 70 w 107"/>
                <a:gd name="T59" fmla="*/ 31 h 31"/>
                <a:gd name="T60" fmla="*/ 76 w 107"/>
                <a:gd name="T61" fmla="*/ 27 h 31"/>
                <a:gd name="T62" fmla="*/ 76 w 107"/>
                <a:gd name="T63" fmla="*/ 5 h 31"/>
                <a:gd name="T64" fmla="*/ 70 w 107"/>
                <a:gd name="T65" fmla="*/ 0 h 31"/>
                <a:gd name="T66" fmla="*/ 101 w 107"/>
                <a:gd name="T67" fmla="*/ 0 h 31"/>
                <a:gd name="T68" fmla="*/ 101 w 107"/>
                <a:gd name="T69" fmla="*/ 0 h 31"/>
                <a:gd name="T70" fmla="*/ 101 w 107"/>
                <a:gd name="T71" fmla="*/ 0 h 31"/>
                <a:gd name="T72" fmla="*/ 96 w 107"/>
                <a:gd name="T73" fmla="*/ 5 h 31"/>
                <a:gd name="T74" fmla="*/ 96 w 107"/>
                <a:gd name="T75" fmla="*/ 27 h 31"/>
                <a:gd name="T76" fmla="*/ 101 w 107"/>
                <a:gd name="T77" fmla="*/ 31 h 31"/>
                <a:gd name="T78" fmla="*/ 101 w 107"/>
                <a:gd name="T79" fmla="*/ 31 h 31"/>
                <a:gd name="T80" fmla="*/ 101 w 107"/>
                <a:gd name="T81" fmla="*/ 31 h 31"/>
                <a:gd name="T82" fmla="*/ 107 w 107"/>
                <a:gd name="T83" fmla="*/ 27 h 31"/>
                <a:gd name="T84" fmla="*/ 107 w 107"/>
                <a:gd name="T85" fmla="*/ 5 h 31"/>
                <a:gd name="T86" fmla="*/ 101 w 107"/>
                <a:gd name="T8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7" h="31">
                  <a:moveTo>
                    <a:pt x="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3" y="1"/>
                    <a:pt x="0" y="2"/>
                    <a:pt x="0" y="5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9"/>
                    <a:pt x="3" y="31"/>
                    <a:pt x="6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9" y="31"/>
                    <a:pt x="11" y="29"/>
                    <a:pt x="11" y="27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2"/>
                    <a:pt x="9" y="0"/>
                    <a:pt x="6" y="0"/>
                  </a:cubicBezTo>
                  <a:close/>
                  <a:moveTo>
                    <a:pt x="37" y="0"/>
                  </a:moveTo>
                  <a:cubicBezTo>
                    <a:pt x="37" y="0"/>
                    <a:pt x="37" y="0"/>
                    <a:pt x="37" y="0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4" y="1"/>
                    <a:pt x="31" y="2"/>
                    <a:pt x="31" y="5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9"/>
                    <a:pt x="34" y="31"/>
                    <a:pt x="37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7" y="31"/>
                    <a:pt x="37" y="31"/>
                    <a:pt x="37" y="31"/>
                  </a:cubicBezTo>
                  <a:cubicBezTo>
                    <a:pt x="40" y="31"/>
                    <a:pt x="43" y="29"/>
                    <a:pt x="43" y="27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2"/>
                    <a:pt x="40" y="0"/>
                    <a:pt x="37" y="0"/>
                  </a:cubicBezTo>
                  <a:close/>
                  <a:moveTo>
                    <a:pt x="70" y="0"/>
                  </a:moveTo>
                  <a:cubicBezTo>
                    <a:pt x="70" y="0"/>
                    <a:pt x="70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67" y="1"/>
                    <a:pt x="65" y="2"/>
                    <a:pt x="65" y="5"/>
                  </a:cubicBezTo>
                  <a:cubicBezTo>
                    <a:pt x="65" y="27"/>
                    <a:pt x="65" y="27"/>
                    <a:pt x="65" y="27"/>
                  </a:cubicBezTo>
                  <a:cubicBezTo>
                    <a:pt x="65" y="29"/>
                    <a:pt x="67" y="31"/>
                    <a:pt x="70" y="31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73" y="31"/>
                    <a:pt x="76" y="29"/>
                    <a:pt x="76" y="27"/>
                  </a:cubicBezTo>
                  <a:cubicBezTo>
                    <a:pt x="76" y="5"/>
                    <a:pt x="76" y="5"/>
                    <a:pt x="76" y="5"/>
                  </a:cubicBezTo>
                  <a:cubicBezTo>
                    <a:pt x="76" y="2"/>
                    <a:pt x="73" y="0"/>
                    <a:pt x="70" y="0"/>
                  </a:cubicBezTo>
                  <a:close/>
                  <a:moveTo>
                    <a:pt x="101" y="0"/>
                  </a:moveTo>
                  <a:cubicBezTo>
                    <a:pt x="101" y="0"/>
                    <a:pt x="101" y="0"/>
                    <a:pt x="101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98" y="1"/>
                    <a:pt x="96" y="2"/>
                    <a:pt x="96" y="5"/>
                  </a:cubicBezTo>
                  <a:cubicBezTo>
                    <a:pt x="96" y="27"/>
                    <a:pt x="96" y="27"/>
                    <a:pt x="96" y="27"/>
                  </a:cubicBezTo>
                  <a:cubicBezTo>
                    <a:pt x="96" y="29"/>
                    <a:pt x="98" y="31"/>
                    <a:pt x="101" y="31"/>
                  </a:cubicBezTo>
                  <a:cubicBezTo>
                    <a:pt x="101" y="31"/>
                    <a:pt x="101" y="31"/>
                    <a:pt x="101" y="31"/>
                  </a:cubicBezTo>
                  <a:cubicBezTo>
                    <a:pt x="101" y="31"/>
                    <a:pt x="101" y="31"/>
                    <a:pt x="101" y="31"/>
                  </a:cubicBezTo>
                  <a:cubicBezTo>
                    <a:pt x="104" y="31"/>
                    <a:pt x="107" y="29"/>
                    <a:pt x="107" y="27"/>
                  </a:cubicBezTo>
                  <a:cubicBezTo>
                    <a:pt x="107" y="5"/>
                    <a:pt x="107" y="5"/>
                    <a:pt x="107" y="5"/>
                  </a:cubicBezTo>
                  <a:cubicBezTo>
                    <a:pt x="107" y="2"/>
                    <a:pt x="104" y="0"/>
                    <a:pt x="101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175"/>
            <p:cNvSpPr>
              <a:spLocks noEditPoints="1"/>
            </p:cNvSpPr>
            <p:nvPr/>
          </p:nvSpPr>
          <p:spPr bwMode="auto">
            <a:xfrm>
              <a:off x="6465879" y="3387238"/>
              <a:ext cx="142071" cy="145350"/>
            </a:xfrm>
            <a:custGeom>
              <a:avLst/>
              <a:gdLst>
                <a:gd name="T0" fmla="*/ 138 w 165"/>
                <a:gd name="T1" fmla="*/ 0 h 169"/>
                <a:gd name="T2" fmla="*/ 138 w 165"/>
                <a:gd name="T3" fmla="*/ 13 h 169"/>
                <a:gd name="T4" fmla="*/ 141 w 165"/>
                <a:gd name="T5" fmla="*/ 18 h 169"/>
                <a:gd name="T6" fmla="*/ 131 w 165"/>
                <a:gd name="T7" fmla="*/ 28 h 169"/>
                <a:gd name="T8" fmla="*/ 122 w 165"/>
                <a:gd name="T9" fmla="*/ 18 h 169"/>
                <a:gd name="T10" fmla="*/ 123 w 165"/>
                <a:gd name="T11" fmla="*/ 12 h 169"/>
                <a:gd name="T12" fmla="*/ 123 w 165"/>
                <a:gd name="T13" fmla="*/ 0 h 169"/>
                <a:gd name="T14" fmla="*/ 107 w 165"/>
                <a:gd name="T15" fmla="*/ 0 h 169"/>
                <a:gd name="T16" fmla="*/ 107 w 165"/>
                <a:gd name="T17" fmla="*/ 13 h 169"/>
                <a:gd name="T18" fmla="*/ 108 w 165"/>
                <a:gd name="T19" fmla="*/ 18 h 169"/>
                <a:gd name="T20" fmla="*/ 99 w 165"/>
                <a:gd name="T21" fmla="*/ 28 h 169"/>
                <a:gd name="T22" fmla="*/ 89 w 165"/>
                <a:gd name="T23" fmla="*/ 18 h 169"/>
                <a:gd name="T24" fmla="*/ 91 w 165"/>
                <a:gd name="T25" fmla="*/ 12 h 169"/>
                <a:gd name="T26" fmla="*/ 91 w 165"/>
                <a:gd name="T27" fmla="*/ 0 h 169"/>
                <a:gd name="T28" fmla="*/ 74 w 165"/>
                <a:gd name="T29" fmla="*/ 0 h 169"/>
                <a:gd name="T30" fmla="*/ 74 w 165"/>
                <a:gd name="T31" fmla="*/ 13 h 169"/>
                <a:gd name="T32" fmla="*/ 76 w 165"/>
                <a:gd name="T33" fmla="*/ 18 h 169"/>
                <a:gd name="T34" fmla="*/ 67 w 165"/>
                <a:gd name="T35" fmla="*/ 28 h 169"/>
                <a:gd name="T36" fmla="*/ 57 w 165"/>
                <a:gd name="T37" fmla="*/ 18 h 169"/>
                <a:gd name="T38" fmla="*/ 58 w 165"/>
                <a:gd name="T39" fmla="*/ 12 h 169"/>
                <a:gd name="T40" fmla="*/ 58 w 165"/>
                <a:gd name="T41" fmla="*/ 0 h 169"/>
                <a:gd name="T42" fmla="*/ 43 w 165"/>
                <a:gd name="T43" fmla="*/ 0 h 169"/>
                <a:gd name="T44" fmla="*/ 43 w 165"/>
                <a:gd name="T45" fmla="*/ 13 h 169"/>
                <a:gd name="T46" fmla="*/ 44 w 165"/>
                <a:gd name="T47" fmla="*/ 18 h 169"/>
                <a:gd name="T48" fmla="*/ 34 w 165"/>
                <a:gd name="T49" fmla="*/ 28 h 169"/>
                <a:gd name="T50" fmla="*/ 25 w 165"/>
                <a:gd name="T51" fmla="*/ 18 h 169"/>
                <a:gd name="T52" fmla="*/ 27 w 165"/>
                <a:gd name="T53" fmla="*/ 12 h 169"/>
                <a:gd name="T54" fmla="*/ 27 w 165"/>
                <a:gd name="T55" fmla="*/ 0 h 169"/>
                <a:gd name="T56" fmla="*/ 26 w 165"/>
                <a:gd name="T57" fmla="*/ 0 h 169"/>
                <a:gd name="T58" fmla="*/ 1 w 165"/>
                <a:gd name="T59" fmla="*/ 26 h 169"/>
                <a:gd name="T60" fmla="*/ 0 w 165"/>
                <a:gd name="T61" fmla="*/ 143 h 169"/>
                <a:gd name="T62" fmla="*/ 26 w 165"/>
                <a:gd name="T63" fmla="*/ 169 h 169"/>
                <a:gd name="T64" fmla="*/ 139 w 165"/>
                <a:gd name="T65" fmla="*/ 169 h 169"/>
                <a:gd name="T66" fmla="*/ 165 w 165"/>
                <a:gd name="T67" fmla="*/ 144 h 169"/>
                <a:gd name="T68" fmla="*/ 165 w 165"/>
                <a:gd name="T69" fmla="*/ 26 h 169"/>
                <a:gd name="T70" fmla="*/ 138 w 165"/>
                <a:gd name="T71" fmla="*/ 0 h 169"/>
                <a:gd name="T72" fmla="*/ 147 w 165"/>
                <a:gd name="T73" fmla="*/ 143 h 169"/>
                <a:gd name="T74" fmla="*/ 139 w 165"/>
                <a:gd name="T75" fmla="*/ 152 h 169"/>
                <a:gd name="T76" fmla="*/ 27 w 165"/>
                <a:gd name="T77" fmla="*/ 152 h 169"/>
                <a:gd name="T78" fmla="*/ 21 w 165"/>
                <a:gd name="T79" fmla="*/ 149 h 169"/>
                <a:gd name="T80" fmla="*/ 18 w 165"/>
                <a:gd name="T81" fmla="*/ 143 h 169"/>
                <a:gd name="T82" fmla="*/ 18 w 165"/>
                <a:gd name="T83" fmla="*/ 54 h 169"/>
                <a:gd name="T84" fmla="*/ 27 w 165"/>
                <a:gd name="T85" fmla="*/ 45 h 169"/>
                <a:gd name="T86" fmla="*/ 139 w 165"/>
                <a:gd name="T87" fmla="*/ 46 h 169"/>
                <a:gd name="T88" fmla="*/ 145 w 165"/>
                <a:gd name="T89" fmla="*/ 48 h 169"/>
                <a:gd name="T90" fmla="*/ 147 w 165"/>
                <a:gd name="T91" fmla="*/ 54 h 169"/>
                <a:gd name="T92" fmla="*/ 147 w 165"/>
                <a:gd name="T93" fmla="*/ 14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5" h="169">
                  <a:moveTo>
                    <a:pt x="138" y="0"/>
                  </a:moveTo>
                  <a:cubicBezTo>
                    <a:pt x="138" y="13"/>
                    <a:pt x="138" y="13"/>
                    <a:pt x="138" y="13"/>
                  </a:cubicBezTo>
                  <a:cubicBezTo>
                    <a:pt x="139" y="15"/>
                    <a:pt x="141" y="16"/>
                    <a:pt x="141" y="18"/>
                  </a:cubicBezTo>
                  <a:cubicBezTo>
                    <a:pt x="141" y="23"/>
                    <a:pt x="137" y="28"/>
                    <a:pt x="131" y="28"/>
                  </a:cubicBezTo>
                  <a:cubicBezTo>
                    <a:pt x="126" y="28"/>
                    <a:pt x="122" y="23"/>
                    <a:pt x="122" y="18"/>
                  </a:cubicBezTo>
                  <a:cubicBezTo>
                    <a:pt x="122" y="16"/>
                    <a:pt x="121" y="14"/>
                    <a:pt x="123" y="12"/>
                  </a:cubicBezTo>
                  <a:cubicBezTo>
                    <a:pt x="123" y="0"/>
                    <a:pt x="123" y="0"/>
                    <a:pt x="123" y="0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107" y="13"/>
                    <a:pt x="107" y="13"/>
                    <a:pt x="107" y="13"/>
                  </a:cubicBezTo>
                  <a:cubicBezTo>
                    <a:pt x="108" y="14"/>
                    <a:pt x="108" y="16"/>
                    <a:pt x="108" y="18"/>
                  </a:cubicBezTo>
                  <a:cubicBezTo>
                    <a:pt x="108" y="23"/>
                    <a:pt x="104" y="28"/>
                    <a:pt x="99" y="28"/>
                  </a:cubicBezTo>
                  <a:cubicBezTo>
                    <a:pt x="94" y="28"/>
                    <a:pt x="89" y="23"/>
                    <a:pt x="89" y="18"/>
                  </a:cubicBezTo>
                  <a:cubicBezTo>
                    <a:pt x="89" y="16"/>
                    <a:pt x="90" y="14"/>
                    <a:pt x="91" y="12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4" y="13"/>
                    <a:pt x="74" y="13"/>
                    <a:pt x="74" y="13"/>
                  </a:cubicBezTo>
                  <a:cubicBezTo>
                    <a:pt x="75" y="14"/>
                    <a:pt x="76" y="16"/>
                    <a:pt x="76" y="18"/>
                  </a:cubicBezTo>
                  <a:cubicBezTo>
                    <a:pt x="76" y="23"/>
                    <a:pt x="72" y="28"/>
                    <a:pt x="67" y="28"/>
                  </a:cubicBezTo>
                  <a:cubicBezTo>
                    <a:pt x="61" y="28"/>
                    <a:pt x="57" y="23"/>
                    <a:pt x="57" y="18"/>
                  </a:cubicBezTo>
                  <a:cubicBezTo>
                    <a:pt x="57" y="16"/>
                    <a:pt x="57" y="14"/>
                    <a:pt x="58" y="12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4" y="14"/>
                    <a:pt x="44" y="16"/>
                    <a:pt x="44" y="18"/>
                  </a:cubicBezTo>
                  <a:cubicBezTo>
                    <a:pt x="44" y="23"/>
                    <a:pt x="40" y="28"/>
                    <a:pt x="34" y="28"/>
                  </a:cubicBezTo>
                  <a:cubicBezTo>
                    <a:pt x="29" y="28"/>
                    <a:pt x="25" y="23"/>
                    <a:pt x="25" y="18"/>
                  </a:cubicBezTo>
                  <a:cubicBezTo>
                    <a:pt x="25" y="16"/>
                    <a:pt x="25" y="14"/>
                    <a:pt x="27" y="12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2" y="0"/>
                    <a:pt x="1" y="12"/>
                    <a:pt x="1" y="26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158"/>
                    <a:pt x="12" y="169"/>
                    <a:pt x="26" y="169"/>
                  </a:cubicBezTo>
                  <a:cubicBezTo>
                    <a:pt x="139" y="169"/>
                    <a:pt x="139" y="169"/>
                    <a:pt x="139" y="169"/>
                  </a:cubicBezTo>
                  <a:cubicBezTo>
                    <a:pt x="153" y="169"/>
                    <a:pt x="165" y="158"/>
                    <a:pt x="165" y="144"/>
                  </a:cubicBezTo>
                  <a:cubicBezTo>
                    <a:pt x="165" y="26"/>
                    <a:pt x="165" y="26"/>
                    <a:pt x="165" y="26"/>
                  </a:cubicBezTo>
                  <a:cubicBezTo>
                    <a:pt x="165" y="12"/>
                    <a:pt x="153" y="0"/>
                    <a:pt x="138" y="0"/>
                  </a:cubicBezTo>
                  <a:close/>
                  <a:moveTo>
                    <a:pt x="147" y="143"/>
                  </a:moveTo>
                  <a:cubicBezTo>
                    <a:pt x="147" y="148"/>
                    <a:pt x="143" y="152"/>
                    <a:pt x="139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3" y="152"/>
                    <a:pt x="21" y="150"/>
                    <a:pt x="21" y="149"/>
                  </a:cubicBezTo>
                  <a:cubicBezTo>
                    <a:pt x="20" y="148"/>
                    <a:pt x="18" y="146"/>
                    <a:pt x="18" y="143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49"/>
                    <a:pt x="22" y="45"/>
                    <a:pt x="27" y="45"/>
                  </a:cubicBezTo>
                  <a:cubicBezTo>
                    <a:pt x="139" y="46"/>
                    <a:pt x="139" y="46"/>
                    <a:pt x="139" y="46"/>
                  </a:cubicBezTo>
                  <a:cubicBezTo>
                    <a:pt x="142" y="46"/>
                    <a:pt x="144" y="47"/>
                    <a:pt x="145" y="48"/>
                  </a:cubicBezTo>
                  <a:cubicBezTo>
                    <a:pt x="146" y="49"/>
                    <a:pt x="147" y="51"/>
                    <a:pt x="147" y="54"/>
                  </a:cubicBezTo>
                  <a:lnTo>
                    <a:pt x="147" y="143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176"/>
            <p:cNvSpPr/>
            <p:nvPr/>
          </p:nvSpPr>
          <p:spPr bwMode="auto">
            <a:xfrm>
              <a:off x="6517608" y="3442245"/>
              <a:ext cx="38614" cy="59378"/>
            </a:xfrm>
            <a:custGeom>
              <a:avLst/>
              <a:gdLst>
                <a:gd name="T0" fmla="*/ 42 w 45"/>
                <a:gd name="T1" fmla="*/ 37 h 69"/>
                <a:gd name="T2" fmla="*/ 32 w 45"/>
                <a:gd name="T3" fmla="*/ 32 h 69"/>
                <a:gd name="T4" fmla="*/ 42 w 45"/>
                <a:gd name="T5" fmla="*/ 17 h 69"/>
                <a:gd name="T6" fmla="*/ 37 w 45"/>
                <a:gd name="T7" fmla="*/ 6 h 69"/>
                <a:gd name="T8" fmla="*/ 22 w 45"/>
                <a:gd name="T9" fmla="*/ 0 h 69"/>
                <a:gd name="T10" fmla="*/ 12 w 45"/>
                <a:gd name="T11" fmla="*/ 2 h 69"/>
                <a:gd name="T12" fmla="*/ 5 w 45"/>
                <a:gd name="T13" fmla="*/ 8 h 69"/>
                <a:gd name="T14" fmla="*/ 1 w 45"/>
                <a:gd name="T15" fmla="*/ 18 h 69"/>
                <a:gd name="T16" fmla="*/ 13 w 45"/>
                <a:gd name="T17" fmla="*/ 20 h 69"/>
                <a:gd name="T18" fmla="*/ 16 w 45"/>
                <a:gd name="T19" fmla="*/ 13 h 69"/>
                <a:gd name="T20" fmla="*/ 22 w 45"/>
                <a:gd name="T21" fmla="*/ 11 h 69"/>
                <a:gd name="T22" fmla="*/ 27 w 45"/>
                <a:gd name="T23" fmla="*/ 13 h 69"/>
                <a:gd name="T24" fmla="*/ 29 w 45"/>
                <a:gd name="T25" fmla="*/ 18 h 69"/>
                <a:gd name="T26" fmla="*/ 26 w 45"/>
                <a:gd name="T27" fmla="*/ 25 h 69"/>
                <a:gd name="T28" fmla="*/ 18 w 45"/>
                <a:gd name="T29" fmla="*/ 27 h 69"/>
                <a:gd name="T30" fmla="*/ 17 w 45"/>
                <a:gd name="T31" fmla="*/ 37 h 69"/>
                <a:gd name="T32" fmla="*/ 23 w 45"/>
                <a:gd name="T33" fmla="*/ 37 h 69"/>
                <a:gd name="T34" fmla="*/ 29 w 45"/>
                <a:gd name="T35" fmla="*/ 39 h 69"/>
                <a:gd name="T36" fmla="*/ 32 w 45"/>
                <a:gd name="T37" fmla="*/ 47 h 69"/>
                <a:gd name="T38" fmla="*/ 29 w 45"/>
                <a:gd name="T39" fmla="*/ 55 h 69"/>
                <a:gd name="T40" fmla="*/ 22 w 45"/>
                <a:gd name="T41" fmla="*/ 58 h 69"/>
                <a:gd name="T42" fmla="*/ 16 w 45"/>
                <a:gd name="T43" fmla="*/ 56 h 69"/>
                <a:gd name="T44" fmla="*/ 13 w 45"/>
                <a:gd name="T45" fmla="*/ 49 h 69"/>
                <a:gd name="T46" fmla="*/ 0 w 45"/>
                <a:gd name="T47" fmla="*/ 50 h 69"/>
                <a:gd name="T48" fmla="*/ 7 w 45"/>
                <a:gd name="T49" fmla="*/ 64 h 69"/>
                <a:gd name="T50" fmla="*/ 22 w 45"/>
                <a:gd name="T51" fmla="*/ 69 h 69"/>
                <a:gd name="T52" fmla="*/ 39 w 45"/>
                <a:gd name="T53" fmla="*/ 63 h 69"/>
                <a:gd name="T54" fmla="*/ 45 w 45"/>
                <a:gd name="T55" fmla="*/ 48 h 69"/>
                <a:gd name="T56" fmla="*/ 42 w 45"/>
                <a:gd name="T57" fmla="*/ 37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5" h="69">
                  <a:moveTo>
                    <a:pt x="42" y="37"/>
                  </a:moveTo>
                  <a:cubicBezTo>
                    <a:pt x="39" y="34"/>
                    <a:pt x="36" y="32"/>
                    <a:pt x="32" y="32"/>
                  </a:cubicBezTo>
                  <a:cubicBezTo>
                    <a:pt x="39" y="28"/>
                    <a:pt x="42" y="23"/>
                    <a:pt x="42" y="17"/>
                  </a:cubicBezTo>
                  <a:cubicBezTo>
                    <a:pt x="42" y="13"/>
                    <a:pt x="41" y="9"/>
                    <a:pt x="37" y="6"/>
                  </a:cubicBezTo>
                  <a:cubicBezTo>
                    <a:pt x="33" y="2"/>
                    <a:pt x="28" y="0"/>
                    <a:pt x="22" y="0"/>
                  </a:cubicBezTo>
                  <a:cubicBezTo>
                    <a:pt x="18" y="0"/>
                    <a:pt x="15" y="1"/>
                    <a:pt x="12" y="2"/>
                  </a:cubicBezTo>
                  <a:cubicBezTo>
                    <a:pt x="9" y="3"/>
                    <a:pt x="7" y="5"/>
                    <a:pt x="5" y="8"/>
                  </a:cubicBezTo>
                  <a:cubicBezTo>
                    <a:pt x="3" y="10"/>
                    <a:pt x="2" y="14"/>
                    <a:pt x="1" y="18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17"/>
                    <a:pt x="14" y="15"/>
                    <a:pt x="16" y="13"/>
                  </a:cubicBezTo>
                  <a:cubicBezTo>
                    <a:pt x="17" y="11"/>
                    <a:pt x="19" y="11"/>
                    <a:pt x="22" y="11"/>
                  </a:cubicBezTo>
                  <a:cubicBezTo>
                    <a:pt x="24" y="11"/>
                    <a:pt x="26" y="11"/>
                    <a:pt x="27" y="13"/>
                  </a:cubicBezTo>
                  <a:cubicBezTo>
                    <a:pt x="28" y="14"/>
                    <a:pt x="29" y="16"/>
                    <a:pt x="29" y="18"/>
                  </a:cubicBezTo>
                  <a:cubicBezTo>
                    <a:pt x="29" y="21"/>
                    <a:pt x="28" y="23"/>
                    <a:pt x="26" y="25"/>
                  </a:cubicBezTo>
                  <a:cubicBezTo>
                    <a:pt x="24" y="26"/>
                    <a:pt x="22" y="27"/>
                    <a:pt x="18" y="2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9" y="37"/>
                    <a:pt x="21" y="37"/>
                    <a:pt x="23" y="37"/>
                  </a:cubicBezTo>
                  <a:cubicBezTo>
                    <a:pt x="25" y="37"/>
                    <a:pt x="27" y="37"/>
                    <a:pt x="29" y="39"/>
                  </a:cubicBezTo>
                  <a:cubicBezTo>
                    <a:pt x="31" y="41"/>
                    <a:pt x="32" y="44"/>
                    <a:pt x="32" y="47"/>
                  </a:cubicBezTo>
                  <a:cubicBezTo>
                    <a:pt x="32" y="51"/>
                    <a:pt x="31" y="53"/>
                    <a:pt x="29" y="55"/>
                  </a:cubicBezTo>
                  <a:cubicBezTo>
                    <a:pt x="27" y="57"/>
                    <a:pt x="25" y="58"/>
                    <a:pt x="22" y="58"/>
                  </a:cubicBezTo>
                  <a:cubicBezTo>
                    <a:pt x="20" y="58"/>
                    <a:pt x="18" y="58"/>
                    <a:pt x="16" y="56"/>
                  </a:cubicBezTo>
                  <a:cubicBezTo>
                    <a:pt x="14" y="54"/>
                    <a:pt x="13" y="52"/>
                    <a:pt x="13" y="49"/>
                  </a:cubicBezTo>
                  <a:cubicBezTo>
                    <a:pt x="0" y="50"/>
                    <a:pt x="0" y="50"/>
                    <a:pt x="0" y="50"/>
                  </a:cubicBezTo>
                  <a:cubicBezTo>
                    <a:pt x="1" y="56"/>
                    <a:pt x="3" y="60"/>
                    <a:pt x="7" y="64"/>
                  </a:cubicBezTo>
                  <a:cubicBezTo>
                    <a:pt x="11" y="67"/>
                    <a:pt x="16" y="69"/>
                    <a:pt x="22" y="69"/>
                  </a:cubicBezTo>
                  <a:cubicBezTo>
                    <a:pt x="29" y="69"/>
                    <a:pt x="34" y="67"/>
                    <a:pt x="39" y="63"/>
                  </a:cubicBezTo>
                  <a:cubicBezTo>
                    <a:pt x="43" y="59"/>
                    <a:pt x="45" y="54"/>
                    <a:pt x="45" y="48"/>
                  </a:cubicBezTo>
                  <a:cubicBezTo>
                    <a:pt x="45" y="44"/>
                    <a:pt x="44" y="40"/>
                    <a:pt x="42" y="3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263"/>
            <p:cNvSpPr/>
            <p:nvPr/>
          </p:nvSpPr>
          <p:spPr bwMode="auto">
            <a:xfrm>
              <a:off x="7354734" y="5998794"/>
              <a:ext cx="89614" cy="29143"/>
            </a:xfrm>
            <a:custGeom>
              <a:avLst/>
              <a:gdLst>
                <a:gd name="T0" fmla="*/ 100 w 104"/>
                <a:gd name="T1" fmla="*/ 0 h 34"/>
                <a:gd name="T2" fmla="*/ 4 w 104"/>
                <a:gd name="T3" fmla="*/ 0 h 34"/>
                <a:gd name="T4" fmla="*/ 0 w 104"/>
                <a:gd name="T5" fmla="*/ 4 h 34"/>
                <a:gd name="T6" fmla="*/ 0 w 104"/>
                <a:gd name="T7" fmla="*/ 30 h 34"/>
                <a:gd name="T8" fmla="*/ 4 w 104"/>
                <a:gd name="T9" fmla="*/ 34 h 34"/>
                <a:gd name="T10" fmla="*/ 100 w 104"/>
                <a:gd name="T11" fmla="*/ 34 h 34"/>
                <a:gd name="T12" fmla="*/ 104 w 104"/>
                <a:gd name="T13" fmla="*/ 30 h 34"/>
                <a:gd name="T14" fmla="*/ 104 w 104"/>
                <a:gd name="T15" fmla="*/ 4 h 34"/>
                <a:gd name="T16" fmla="*/ 100 w 104"/>
                <a:gd name="T17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4" h="34">
                  <a:moveTo>
                    <a:pt x="100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32"/>
                    <a:pt x="1" y="34"/>
                    <a:pt x="4" y="34"/>
                  </a:cubicBezTo>
                  <a:cubicBezTo>
                    <a:pt x="100" y="34"/>
                    <a:pt x="100" y="34"/>
                    <a:pt x="100" y="34"/>
                  </a:cubicBezTo>
                  <a:cubicBezTo>
                    <a:pt x="102" y="34"/>
                    <a:pt x="104" y="32"/>
                    <a:pt x="104" y="30"/>
                  </a:cubicBezTo>
                  <a:cubicBezTo>
                    <a:pt x="104" y="4"/>
                    <a:pt x="104" y="4"/>
                    <a:pt x="104" y="4"/>
                  </a:cubicBezTo>
                  <a:cubicBezTo>
                    <a:pt x="104" y="2"/>
                    <a:pt x="102" y="0"/>
                    <a:pt x="10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264"/>
            <p:cNvSpPr/>
            <p:nvPr/>
          </p:nvSpPr>
          <p:spPr bwMode="auto">
            <a:xfrm>
              <a:off x="7352913" y="6101158"/>
              <a:ext cx="92164" cy="61200"/>
            </a:xfrm>
            <a:custGeom>
              <a:avLst/>
              <a:gdLst>
                <a:gd name="T0" fmla="*/ 100 w 107"/>
                <a:gd name="T1" fmla="*/ 0 h 71"/>
                <a:gd name="T2" fmla="*/ 7 w 107"/>
                <a:gd name="T3" fmla="*/ 0 h 71"/>
                <a:gd name="T4" fmla="*/ 0 w 107"/>
                <a:gd name="T5" fmla="*/ 6 h 71"/>
                <a:gd name="T6" fmla="*/ 0 w 107"/>
                <a:gd name="T7" fmla="*/ 65 h 71"/>
                <a:gd name="T8" fmla="*/ 7 w 107"/>
                <a:gd name="T9" fmla="*/ 71 h 71"/>
                <a:gd name="T10" fmla="*/ 84 w 107"/>
                <a:gd name="T11" fmla="*/ 71 h 71"/>
                <a:gd name="T12" fmla="*/ 84 w 107"/>
                <a:gd name="T13" fmla="*/ 71 h 71"/>
                <a:gd name="T14" fmla="*/ 84 w 107"/>
                <a:gd name="T15" fmla="*/ 71 h 71"/>
                <a:gd name="T16" fmla="*/ 97 w 107"/>
                <a:gd name="T17" fmla="*/ 58 h 71"/>
                <a:gd name="T18" fmla="*/ 107 w 107"/>
                <a:gd name="T19" fmla="*/ 49 h 71"/>
                <a:gd name="T20" fmla="*/ 107 w 107"/>
                <a:gd name="T21" fmla="*/ 6 h 71"/>
                <a:gd name="T22" fmla="*/ 100 w 107"/>
                <a:gd name="T23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7" h="71">
                  <a:moveTo>
                    <a:pt x="100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69"/>
                    <a:pt x="3" y="71"/>
                    <a:pt x="7" y="71"/>
                  </a:cubicBezTo>
                  <a:cubicBezTo>
                    <a:pt x="84" y="71"/>
                    <a:pt x="84" y="71"/>
                    <a:pt x="84" y="71"/>
                  </a:cubicBezTo>
                  <a:cubicBezTo>
                    <a:pt x="84" y="71"/>
                    <a:pt x="84" y="71"/>
                    <a:pt x="84" y="71"/>
                  </a:cubicBezTo>
                  <a:cubicBezTo>
                    <a:pt x="84" y="71"/>
                    <a:pt x="84" y="71"/>
                    <a:pt x="84" y="71"/>
                  </a:cubicBezTo>
                  <a:cubicBezTo>
                    <a:pt x="97" y="58"/>
                    <a:pt x="97" y="58"/>
                    <a:pt x="97" y="58"/>
                  </a:cubicBezTo>
                  <a:cubicBezTo>
                    <a:pt x="107" y="49"/>
                    <a:pt x="107" y="49"/>
                    <a:pt x="107" y="49"/>
                  </a:cubicBezTo>
                  <a:cubicBezTo>
                    <a:pt x="107" y="6"/>
                    <a:pt x="107" y="6"/>
                    <a:pt x="107" y="6"/>
                  </a:cubicBezTo>
                  <a:cubicBezTo>
                    <a:pt x="107" y="3"/>
                    <a:pt x="104" y="0"/>
                    <a:pt x="10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265"/>
            <p:cNvSpPr/>
            <p:nvPr/>
          </p:nvSpPr>
          <p:spPr bwMode="auto">
            <a:xfrm>
              <a:off x="7425405" y="6143415"/>
              <a:ext cx="18943" cy="18943"/>
            </a:xfrm>
            <a:custGeom>
              <a:avLst/>
              <a:gdLst>
                <a:gd name="T0" fmla="*/ 0 w 52"/>
                <a:gd name="T1" fmla="*/ 0 h 52"/>
                <a:gd name="T2" fmla="*/ 0 w 52"/>
                <a:gd name="T3" fmla="*/ 52 h 52"/>
                <a:gd name="T4" fmla="*/ 52 w 52"/>
                <a:gd name="T5" fmla="*/ 0 h 52"/>
                <a:gd name="T6" fmla="*/ 0 w 52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52">
                  <a:moveTo>
                    <a:pt x="0" y="0"/>
                  </a:moveTo>
                  <a:lnTo>
                    <a:pt x="0" y="52"/>
                  </a:lnTo>
                  <a:lnTo>
                    <a:pt x="5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266"/>
            <p:cNvSpPr>
              <a:spLocks noEditPoints="1"/>
            </p:cNvSpPr>
            <p:nvPr/>
          </p:nvSpPr>
          <p:spPr bwMode="auto">
            <a:xfrm>
              <a:off x="7424312" y="6142322"/>
              <a:ext cx="20764" cy="20036"/>
            </a:xfrm>
            <a:custGeom>
              <a:avLst/>
              <a:gdLst>
                <a:gd name="T0" fmla="*/ 1 w 24"/>
                <a:gd name="T1" fmla="*/ 23 h 23"/>
                <a:gd name="T2" fmla="*/ 0 w 24"/>
                <a:gd name="T3" fmla="*/ 23 h 23"/>
                <a:gd name="T4" fmla="*/ 0 w 24"/>
                <a:gd name="T5" fmla="*/ 23 h 23"/>
                <a:gd name="T6" fmla="*/ 0 w 24"/>
                <a:gd name="T7" fmla="*/ 1 h 23"/>
                <a:gd name="T8" fmla="*/ 1 w 24"/>
                <a:gd name="T9" fmla="*/ 0 h 23"/>
                <a:gd name="T10" fmla="*/ 23 w 24"/>
                <a:gd name="T11" fmla="*/ 0 h 23"/>
                <a:gd name="T12" fmla="*/ 24 w 24"/>
                <a:gd name="T13" fmla="*/ 0 h 23"/>
                <a:gd name="T14" fmla="*/ 24 w 24"/>
                <a:gd name="T15" fmla="*/ 1 h 23"/>
                <a:gd name="T16" fmla="*/ 1 w 24"/>
                <a:gd name="T17" fmla="*/ 23 h 23"/>
                <a:gd name="T18" fmla="*/ 1 w 24"/>
                <a:gd name="T19" fmla="*/ 1 h 23"/>
                <a:gd name="T20" fmla="*/ 1 w 24"/>
                <a:gd name="T21" fmla="*/ 21 h 23"/>
                <a:gd name="T22" fmla="*/ 21 w 24"/>
                <a:gd name="T23" fmla="*/ 1 h 23"/>
                <a:gd name="T24" fmla="*/ 1 w 24"/>
                <a:gd name="T25" fmla="*/ 1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23">
                  <a:moveTo>
                    <a:pt x="1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1" y="23"/>
                    <a:pt x="1" y="23"/>
                    <a:pt x="1" y="23"/>
                  </a:cubicBezTo>
                  <a:close/>
                  <a:moveTo>
                    <a:pt x="1" y="1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21" y="1"/>
                    <a:pt x="21" y="1"/>
                    <a:pt x="2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267"/>
            <p:cNvSpPr>
              <a:spLocks noEditPoints="1"/>
            </p:cNvSpPr>
            <p:nvPr/>
          </p:nvSpPr>
          <p:spPr bwMode="auto">
            <a:xfrm>
              <a:off x="7314298" y="6033037"/>
              <a:ext cx="165021" cy="101635"/>
            </a:xfrm>
            <a:custGeom>
              <a:avLst/>
              <a:gdLst>
                <a:gd name="T0" fmla="*/ 186 w 192"/>
                <a:gd name="T1" fmla="*/ 0 h 118"/>
                <a:gd name="T2" fmla="*/ 6 w 192"/>
                <a:gd name="T3" fmla="*/ 0 h 118"/>
                <a:gd name="T4" fmla="*/ 0 w 192"/>
                <a:gd name="T5" fmla="*/ 7 h 118"/>
                <a:gd name="T6" fmla="*/ 0 w 192"/>
                <a:gd name="T7" fmla="*/ 112 h 118"/>
                <a:gd name="T8" fmla="*/ 6 w 192"/>
                <a:gd name="T9" fmla="*/ 118 h 118"/>
                <a:gd name="T10" fmla="*/ 33 w 192"/>
                <a:gd name="T11" fmla="*/ 118 h 118"/>
                <a:gd name="T12" fmla="*/ 39 w 192"/>
                <a:gd name="T13" fmla="*/ 112 h 118"/>
                <a:gd name="T14" fmla="*/ 39 w 192"/>
                <a:gd name="T15" fmla="*/ 81 h 118"/>
                <a:gd name="T16" fmla="*/ 45 w 192"/>
                <a:gd name="T17" fmla="*/ 74 h 118"/>
                <a:gd name="T18" fmla="*/ 146 w 192"/>
                <a:gd name="T19" fmla="*/ 74 h 118"/>
                <a:gd name="T20" fmla="*/ 153 w 192"/>
                <a:gd name="T21" fmla="*/ 81 h 118"/>
                <a:gd name="T22" fmla="*/ 153 w 192"/>
                <a:gd name="T23" fmla="*/ 112 h 118"/>
                <a:gd name="T24" fmla="*/ 159 w 192"/>
                <a:gd name="T25" fmla="*/ 118 h 118"/>
                <a:gd name="T26" fmla="*/ 186 w 192"/>
                <a:gd name="T27" fmla="*/ 118 h 118"/>
                <a:gd name="T28" fmla="*/ 192 w 192"/>
                <a:gd name="T29" fmla="*/ 112 h 118"/>
                <a:gd name="T30" fmla="*/ 192 w 192"/>
                <a:gd name="T31" fmla="*/ 7 h 118"/>
                <a:gd name="T32" fmla="*/ 186 w 192"/>
                <a:gd name="T33" fmla="*/ 0 h 118"/>
                <a:gd name="T34" fmla="*/ 147 w 192"/>
                <a:gd name="T35" fmla="*/ 27 h 118"/>
                <a:gd name="T36" fmla="*/ 142 w 192"/>
                <a:gd name="T37" fmla="*/ 22 h 118"/>
                <a:gd name="T38" fmla="*/ 147 w 192"/>
                <a:gd name="T39" fmla="*/ 16 h 118"/>
                <a:gd name="T40" fmla="*/ 152 w 192"/>
                <a:gd name="T41" fmla="*/ 22 h 118"/>
                <a:gd name="T42" fmla="*/ 147 w 192"/>
                <a:gd name="T43" fmla="*/ 27 h 118"/>
                <a:gd name="T44" fmla="*/ 168 w 192"/>
                <a:gd name="T45" fmla="*/ 27 h 118"/>
                <a:gd name="T46" fmla="*/ 163 w 192"/>
                <a:gd name="T47" fmla="*/ 22 h 118"/>
                <a:gd name="T48" fmla="*/ 168 w 192"/>
                <a:gd name="T49" fmla="*/ 16 h 118"/>
                <a:gd name="T50" fmla="*/ 173 w 192"/>
                <a:gd name="T51" fmla="*/ 22 h 118"/>
                <a:gd name="T52" fmla="*/ 168 w 192"/>
                <a:gd name="T53" fmla="*/ 27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92" h="118">
                  <a:moveTo>
                    <a:pt x="186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2" y="0"/>
                    <a:pt x="0" y="3"/>
                    <a:pt x="0" y="7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0" y="115"/>
                    <a:pt x="2" y="118"/>
                    <a:pt x="6" y="118"/>
                  </a:cubicBezTo>
                  <a:cubicBezTo>
                    <a:pt x="33" y="118"/>
                    <a:pt x="33" y="118"/>
                    <a:pt x="33" y="118"/>
                  </a:cubicBezTo>
                  <a:cubicBezTo>
                    <a:pt x="36" y="118"/>
                    <a:pt x="39" y="115"/>
                    <a:pt x="39" y="112"/>
                  </a:cubicBezTo>
                  <a:cubicBezTo>
                    <a:pt x="39" y="81"/>
                    <a:pt x="39" y="81"/>
                    <a:pt x="39" y="81"/>
                  </a:cubicBezTo>
                  <a:cubicBezTo>
                    <a:pt x="39" y="77"/>
                    <a:pt x="42" y="74"/>
                    <a:pt x="45" y="74"/>
                  </a:cubicBezTo>
                  <a:cubicBezTo>
                    <a:pt x="146" y="74"/>
                    <a:pt x="146" y="74"/>
                    <a:pt x="146" y="74"/>
                  </a:cubicBezTo>
                  <a:cubicBezTo>
                    <a:pt x="150" y="74"/>
                    <a:pt x="153" y="77"/>
                    <a:pt x="153" y="81"/>
                  </a:cubicBezTo>
                  <a:cubicBezTo>
                    <a:pt x="153" y="112"/>
                    <a:pt x="153" y="112"/>
                    <a:pt x="153" y="112"/>
                  </a:cubicBezTo>
                  <a:cubicBezTo>
                    <a:pt x="153" y="115"/>
                    <a:pt x="155" y="118"/>
                    <a:pt x="159" y="118"/>
                  </a:cubicBezTo>
                  <a:cubicBezTo>
                    <a:pt x="186" y="118"/>
                    <a:pt x="186" y="118"/>
                    <a:pt x="186" y="118"/>
                  </a:cubicBezTo>
                  <a:cubicBezTo>
                    <a:pt x="190" y="118"/>
                    <a:pt x="192" y="115"/>
                    <a:pt x="192" y="112"/>
                  </a:cubicBezTo>
                  <a:cubicBezTo>
                    <a:pt x="192" y="7"/>
                    <a:pt x="192" y="7"/>
                    <a:pt x="192" y="7"/>
                  </a:cubicBezTo>
                  <a:cubicBezTo>
                    <a:pt x="192" y="3"/>
                    <a:pt x="190" y="0"/>
                    <a:pt x="186" y="0"/>
                  </a:cubicBezTo>
                  <a:close/>
                  <a:moveTo>
                    <a:pt x="147" y="27"/>
                  </a:moveTo>
                  <a:cubicBezTo>
                    <a:pt x="144" y="27"/>
                    <a:pt x="142" y="24"/>
                    <a:pt x="142" y="22"/>
                  </a:cubicBezTo>
                  <a:cubicBezTo>
                    <a:pt x="142" y="19"/>
                    <a:pt x="144" y="16"/>
                    <a:pt x="147" y="16"/>
                  </a:cubicBezTo>
                  <a:cubicBezTo>
                    <a:pt x="150" y="16"/>
                    <a:pt x="152" y="19"/>
                    <a:pt x="152" y="22"/>
                  </a:cubicBezTo>
                  <a:cubicBezTo>
                    <a:pt x="152" y="24"/>
                    <a:pt x="150" y="27"/>
                    <a:pt x="147" y="27"/>
                  </a:cubicBezTo>
                  <a:close/>
                  <a:moveTo>
                    <a:pt x="168" y="27"/>
                  </a:moveTo>
                  <a:cubicBezTo>
                    <a:pt x="165" y="27"/>
                    <a:pt x="163" y="24"/>
                    <a:pt x="163" y="22"/>
                  </a:cubicBezTo>
                  <a:cubicBezTo>
                    <a:pt x="163" y="19"/>
                    <a:pt x="165" y="16"/>
                    <a:pt x="168" y="16"/>
                  </a:cubicBezTo>
                  <a:cubicBezTo>
                    <a:pt x="171" y="16"/>
                    <a:pt x="173" y="19"/>
                    <a:pt x="173" y="22"/>
                  </a:cubicBezTo>
                  <a:cubicBezTo>
                    <a:pt x="173" y="24"/>
                    <a:pt x="171" y="27"/>
                    <a:pt x="168" y="2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268"/>
            <p:cNvSpPr>
              <a:spLocks noEditPoints="1"/>
            </p:cNvSpPr>
            <p:nvPr/>
          </p:nvSpPr>
          <p:spPr bwMode="auto">
            <a:xfrm>
              <a:off x="7310656" y="2801833"/>
              <a:ext cx="161014" cy="145714"/>
            </a:xfrm>
            <a:custGeom>
              <a:avLst/>
              <a:gdLst>
                <a:gd name="T0" fmla="*/ 18 w 187"/>
                <a:gd name="T1" fmla="*/ 5 h 169"/>
                <a:gd name="T2" fmla="*/ 19 w 187"/>
                <a:gd name="T3" fmla="*/ 5 h 169"/>
                <a:gd name="T4" fmla="*/ 181 w 187"/>
                <a:gd name="T5" fmla="*/ 162 h 169"/>
                <a:gd name="T6" fmla="*/ 181 w 187"/>
                <a:gd name="T7" fmla="*/ 162 h 169"/>
                <a:gd name="T8" fmla="*/ 181 w 187"/>
                <a:gd name="T9" fmla="*/ 162 h 169"/>
                <a:gd name="T10" fmla="*/ 142 w 187"/>
                <a:gd name="T11" fmla="*/ 165 h 169"/>
                <a:gd name="T12" fmla="*/ 44 w 187"/>
                <a:gd name="T13" fmla="*/ 138 h 169"/>
                <a:gd name="T14" fmla="*/ 18 w 187"/>
                <a:gd name="T15" fmla="*/ 5 h 169"/>
                <a:gd name="T16" fmla="*/ 18 w 187"/>
                <a:gd name="T17" fmla="*/ 5 h 169"/>
                <a:gd name="T18" fmla="*/ 18 w 187"/>
                <a:gd name="T19" fmla="*/ 0 h 169"/>
                <a:gd name="T20" fmla="*/ 14 w 187"/>
                <a:gd name="T21" fmla="*/ 4 h 169"/>
                <a:gd name="T22" fmla="*/ 41 w 187"/>
                <a:gd name="T23" fmla="*/ 141 h 169"/>
                <a:gd name="T24" fmla="*/ 142 w 187"/>
                <a:gd name="T25" fmla="*/ 169 h 169"/>
                <a:gd name="T26" fmla="*/ 182 w 187"/>
                <a:gd name="T27" fmla="*/ 166 h 169"/>
                <a:gd name="T28" fmla="*/ 184 w 187"/>
                <a:gd name="T29" fmla="*/ 160 h 169"/>
                <a:gd name="T30" fmla="*/ 21 w 187"/>
                <a:gd name="T31" fmla="*/ 2 h 169"/>
                <a:gd name="T32" fmla="*/ 18 w 187"/>
                <a:gd name="T33" fmla="*/ 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87" h="169">
                  <a:moveTo>
                    <a:pt x="18" y="5"/>
                  </a:moveTo>
                  <a:cubicBezTo>
                    <a:pt x="19" y="5"/>
                    <a:pt x="19" y="5"/>
                    <a:pt x="19" y="5"/>
                  </a:cubicBezTo>
                  <a:cubicBezTo>
                    <a:pt x="181" y="162"/>
                    <a:pt x="181" y="162"/>
                    <a:pt x="181" y="162"/>
                  </a:cubicBezTo>
                  <a:cubicBezTo>
                    <a:pt x="181" y="162"/>
                    <a:pt x="181" y="162"/>
                    <a:pt x="181" y="162"/>
                  </a:cubicBezTo>
                  <a:cubicBezTo>
                    <a:pt x="181" y="162"/>
                    <a:pt x="181" y="162"/>
                    <a:pt x="181" y="162"/>
                  </a:cubicBezTo>
                  <a:cubicBezTo>
                    <a:pt x="181" y="163"/>
                    <a:pt x="164" y="165"/>
                    <a:pt x="142" y="165"/>
                  </a:cubicBezTo>
                  <a:cubicBezTo>
                    <a:pt x="110" y="165"/>
                    <a:pt x="66" y="160"/>
                    <a:pt x="44" y="138"/>
                  </a:cubicBezTo>
                  <a:cubicBezTo>
                    <a:pt x="5" y="101"/>
                    <a:pt x="18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moveTo>
                    <a:pt x="18" y="0"/>
                  </a:moveTo>
                  <a:cubicBezTo>
                    <a:pt x="16" y="0"/>
                    <a:pt x="15" y="2"/>
                    <a:pt x="14" y="4"/>
                  </a:cubicBezTo>
                  <a:cubicBezTo>
                    <a:pt x="14" y="4"/>
                    <a:pt x="0" y="102"/>
                    <a:pt x="41" y="141"/>
                  </a:cubicBezTo>
                  <a:cubicBezTo>
                    <a:pt x="65" y="164"/>
                    <a:pt x="110" y="169"/>
                    <a:pt x="142" y="169"/>
                  </a:cubicBezTo>
                  <a:cubicBezTo>
                    <a:pt x="165" y="169"/>
                    <a:pt x="182" y="166"/>
                    <a:pt x="182" y="166"/>
                  </a:cubicBezTo>
                  <a:cubicBezTo>
                    <a:pt x="186" y="166"/>
                    <a:pt x="187" y="163"/>
                    <a:pt x="184" y="160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0" y="1"/>
                    <a:pt x="19" y="0"/>
                    <a:pt x="18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269"/>
            <p:cNvSpPr/>
            <p:nvPr/>
          </p:nvSpPr>
          <p:spPr bwMode="auto">
            <a:xfrm>
              <a:off x="7374405" y="2824419"/>
              <a:ext cx="73221" cy="64478"/>
            </a:xfrm>
            <a:custGeom>
              <a:avLst/>
              <a:gdLst>
                <a:gd name="T0" fmla="*/ 79 w 85"/>
                <a:gd name="T1" fmla="*/ 6 h 75"/>
                <a:gd name="T2" fmla="*/ 58 w 85"/>
                <a:gd name="T3" fmla="*/ 6 h 75"/>
                <a:gd name="T4" fmla="*/ 57 w 85"/>
                <a:gd name="T5" fmla="*/ 25 h 75"/>
                <a:gd name="T6" fmla="*/ 0 w 85"/>
                <a:gd name="T7" fmla="*/ 61 h 75"/>
                <a:gd name="T8" fmla="*/ 14 w 85"/>
                <a:gd name="T9" fmla="*/ 75 h 75"/>
                <a:gd name="T10" fmla="*/ 60 w 85"/>
                <a:gd name="T11" fmla="*/ 27 h 75"/>
                <a:gd name="T12" fmla="*/ 79 w 85"/>
                <a:gd name="T13" fmla="*/ 26 h 75"/>
                <a:gd name="T14" fmla="*/ 79 w 85"/>
                <a:gd name="T15" fmla="*/ 6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5" h="75">
                  <a:moveTo>
                    <a:pt x="79" y="6"/>
                  </a:moveTo>
                  <a:cubicBezTo>
                    <a:pt x="74" y="0"/>
                    <a:pt x="64" y="0"/>
                    <a:pt x="58" y="6"/>
                  </a:cubicBezTo>
                  <a:cubicBezTo>
                    <a:pt x="53" y="11"/>
                    <a:pt x="52" y="19"/>
                    <a:pt x="57" y="25"/>
                  </a:cubicBezTo>
                  <a:cubicBezTo>
                    <a:pt x="0" y="61"/>
                    <a:pt x="0" y="61"/>
                    <a:pt x="0" y="61"/>
                  </a:cubicBezTo>
                  <a:cubicBezTo>
                    <a:pt x="14" y="75"/>
                    <a:pt x="14" y="75"/>
                    <a:pt x="14" y="75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6" y="32"/>
                    <a:pt x="74" y="31"/>
                    <a:pt x="79" y="26"/>
                  </a:cubicBezTo>
                  <a:cubicBezTo>
                    <a:pt x="85" y="20"/>
                    <a:pt x="85" y="11"/>
                    <a:pt x="79" y="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270"/>
            <p:cNvSpPr/>
            <p:nvPr/>
          </p:nvSpPr>
          <p:spPr bwMode="auto">
            <a:xfrm>
              <a:off x="7306284" y="2916583"/>
              <a:ext cx="72493" cy="50636"/>
            </a:xfrm>
            <a:custGeom>
              <a:avLst/>
              <a:gdLst>
                <a:gd name="T0" fmla="*/ 83 w 84"/>
                <a:gd name="T1" fmla="*/ 55 h 59"/>
                <a:gd name="T2" fmla="*/ 75 w 84"/>
                <a:gd name="T3" fmla="*/ 36 h 59"/>
                <a:gd name="T4" fmla="*/ 69 w 84"/>
                <a:gd name="T5" fmla="*/ 30 h 59"/>
                <a:gd name="T6" fmla="*/ 31 w 84"/>
                <a:gd name="T7" fmla="*/ 1 h 59"/>
                <a:gd name="T8" fmla="*/ 26 w 84"/>
                <a:gd name="T9" fmla="*/ 3 h 59"/>
                <a:gd name="T10" fmla="*/ 1 w 84"/>
                <a:gd name="T11" fmla="*/ 55 h 59"/>
                <a:gd name="T12" fmla="*/ 4 w 84"/>
                <a:gd name="T13" fmla="*/ 59 h 59"/>
                <a:gd name="T14" fmla="*/ 81 w 84"/>
                <a:gd name="T15" fmla="*/ 59 h 59"/>
                <a:gd name="T16" fmla="*/ 83 w 84"/>
                <a:gd name="T17" fmla="*/ 5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4" h="59">
                  <a:moveTo>
                    <a:pt x="83" y="55"/>
                  </a:moveTo>
                  <a:cubicBezTo>
                    <a:pt x="75" y="36"/>
                    <a:pt x="75" y="36"/>
                    <a:pt x="75" y="36"/>
                  </a:cubicBezTo>
                  <a:cubicBezTo>
                    <a:pt x="74" y="34"/>
                    <a:pt x="71" y="31"/>
                    <a:pt x="69" y="30"/>
                  </a:cubicBezTo>
                  <a:cubicBezTo>
                    <a:pt x="69" y="30"/>
                    <a:pt x="46" y="23"/>
                    <a:pt x="31" y="1"/>
                  </a:cubicBezTo>
                  <a:cubicBezTo>
                    <a:pt x="29" y="0"/>
                    <a:pt x="27" y="1"/>
                    <a:pt x="26" y="3"/>
                  </a:cubicBezTo>
                  <a:cubicBezTo>
                    <a:pt x="1" y="55"/>
                    <a:pt x="1" y="55"/>
                    <a:pt x="1" y="55"/>
                  </a:cubicBezTo>
                  <a:cubicBezTo>
                    <a:pt x="0" y="57"/>
                    <a:pt x="2" y="59"/>
                    <a:pt x="4" y="59"/>
                  </a:cubicBezTo>
                  <a:cubicBezTo>
                    <a:pt x="81" y="59"/>
                    <a:pt x="81" y="59"/>
                    <a:pt x="81" y="59"/>
                  </a:cubicBezTo>
                  <a:cubicBezTo>
                    <a:pt x="83" y="59"/>
                    <a:pt x="84" y="57"/>
                    <a:pt x="83" y="5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271"/>
            <p:cNvSpPr>
              <a:spLocks noEditPoints="1"/>
            </p:cNvSpPr>
            <p:nvPr/>
          </p:nvSpPr>
          <p:spPr bwMode="auto">
            <a:xfrm>
              <a:off x="7427955" y="2784712"/>
              <a:ext cx="60107" cy="65571"/>
            </a:xfrm>
            <a:custGeom>
              <a:avLst/>
              <a:gdLst>
                <a:gd name="T0" fmla="*/ 12 w 70"/>
                <a:gd name="T1" fmla="*/ 24 h 76"/>
                <a:gd name="T2" fmla="*/ 4 w 70"/>
                <a:gd name="T3" fmla="*/ 24 h 76"/>
                <a:gd name="T4" fmla="*/ 0 w 70"/>
                <a:gd name="T5" fmla="*/ 29 h 76"/>
                <a:gd name="T6" fmla="*/ 5 w 70"/>
                <a:gd name="T7" fmla="*/ 33 h 76"/>
                <a:gd name="T8" fmla="*/ 11 w 70"/>
                <a:gd name="T9" fmla="*/ 33 h 76"/>
                <a:gd name="T10" fmla="*/ 29 w 70"/>
                <a:gd name="T11" fmla="*/ 42 h 76"/>
                <a:gd name="T12" fmla="*/ 34 w 70"/>
                <a:gd name="T13" fmla="*/ 61 h 76"/>
                <a:gd name="T14" fmla="*/ 33 w 70"/>
                <a:gd name="T15" fmla="*/ 67 h 76"/>
                <a:gd name="T16" fmla="*/ 35 w 70"/>
                <a:gd name="T17" fmla="*/ 72 h 76"/>
                <a:gd name="T18" fmla="*/ 40 w 70"/>
                <a:gd name="T19" fmla="*/ 72 h 76"/>
                <a:gd name="T20" fmla="*/ 41 w 70"/>
                <a:gd name="T21" fmla="*/ 70 h 76"/>
                <a:gd name="T22" fmla="*/ 43 w 70"/>
                <a:gd name="T23" fmla="*/ 62 h 76"/>
                <a:gd name="T24" fmla="*/ 36 w 70"/>
                <a:gd name="T25" fmla="*/ 37 h 76"/>
                <a:gd name="T26" fmla="*/ 12 w 70"/>
                <a:gd name="T27" fmla="*/ 24 h 76"/>
                <a:gd name="T28" fmla="*/ 55 w 70"/>
                <a:gd name="T29" fmla="*/ 22 h 76"/>
                <a:gd name="T30" fmla="*/ 14 w 70"/>
                <a:gd name="T31" fmla="*/ 0 h 76"/>
                <a:gd name="T32" fmla="*/ 7 w 70"/>
                <a:gd name="T33" fmla="*/ 0 h 76"/>
                <a:gd name="T34" fmla="*/ 3 w 70"/>
                <a:gd name="T35" fmla="*/ 4 h 76"/>
                <a:gd name="T36" fmla="*/ 8 w 70"/>
                <a:gd name="T37" fmla="*/ 9 h 76"/>
                <a:gd name="T38" fmla="*/ 14 w 70"/>
                <a:gd name="T39" fmla="*/ 9 h 76"/>
                <a:gd name="T40" fmla="*/ 48 w 70"/>
                <a:gd name="T41" fmla="*/ 27 h 76"/>
                <a:gd name="T42" fmla="*/ 59 w 70"/>
                <a:gd name="T43" fmla="*/ 65 h 76"/>
                <a:gd name="T44" fmla="*/ 58 w 70"/>
                <a:gd name="T45" fmla="*/ 70 h 76"/>
                <a:gd name="T46" fmla="*/ 61 w 70"/>
                <a:gd name="T47" fmla="*/ 75 h 76"/>
                <a:gd name="T48" fmla="*/ 65 w 70"/>
                <a:gd name="T49" fmla="*/ 74 h 76"/>
                <a:gd name="T50" fmla="*/ 66 w 70"/>
                <a:gd name="T51" fmla="*/ 72 h 76"/>
                <a:gd name="T52" fmla="*/ 67 w 70"/>
                <a:gd name="T53" fmla="*/ 66 h 76"/>
                <a:gd name="T54" fmla="*/ 55 w 70"/>
                <a:gd name="T55" fmla="*/ 2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0" h="76">
                  <a:moveTo>
                    <a:pt x="12" y="24"/>
                  </a:moveTo>
                  <a:cubicBezTo>
                    <a:pt x="10" y="24"/>
                    <a:pt x="7" y="24"/>
                    <a:pt x="4" y="24"/>
                  </a:cubicBezTo>
                  <a:cubicBezTo>
                    <a:pt x="2" y="24"/>
                    <a:pt x="0" y="26"/>
                    <a:pt x="0" y="29"/>
                  </a:cubicBezTo>
                  <a:cubicBezTo>
                    <a:pt x="1" y="31"/>
                    <a:pt x="3" y="33"/>
                    <a:pt x="5" y="33"/>
                  </a:cubicBezTo>
                  <a:cubicBezTo>
                    <a:pt x="7" y="32"/>
                    <a:pt x="9" y="32"/>
                    <a:pt x="11" y="33"/>
                  </a:cubicBezTo>
                  <a:cubicBezTo>
                    <a:pt x="18" y="33"/>
                    <a:pt x="24" y="37"/>
                    <a:pt x="29" y="42"/>
                  </a:cubicBezTo>
                  <a:cubicBezTo>
                    <a:pt x="33" y="47"/>
                    <a:pt x="35" y="54"/>
                    <a:pt x="34" y="61"/>
                  </a:cubicBezTo>
                  <a:cubicBezTo>
                    <a:pt x="34" y="63"/>
                    <a:pt x="33" y="65"/>
                    <a:pt x="33" y="67"/>
                  </a:cubicBezTo>
                  <a:cubicBezTo>
                    <a:pt x="32" y="69"/>
                    <a:pt x="33" y="72"/>
                    <a:pt x="35" y="72"/>
                  </a:cubicBezTo>
                  <a:cubicBezTo>
                    <a:pt x="37" y="73"/>
                    <a:pt x="39" y="73"/>
                    <a:pt x="40" y="72"/>
                  </a:cubicBezTo>
                  <a:cubicBezTo>
                    <a:pt x="40" y="71"/>
                    <a:pt x="41" y="71"/>
                    <a:pt x="41" y="70"/>
                  </a:cubicBezTo>
                  <a:cubicBezTo>
                    <a:pt x="42" y="67"/>
                    <a:pt x="43" y="65"/>
                    <a:pt x="43" y="62"/>
                  </a:cubicBezTo>
                  <a:cubicBezTo>
                    <a:pt x="44" y="53"/>
                    <a:pt x="41" y="44"/>
                    <a:pt x="36" y="37"/>
                  </a:cubicBezTo>
                  <a:cubicBezTo>
                    <a:pt x="30" y="29"/>
                    <a:pt x="21" y="25"/>
                    <a:pt x="12" y="24"/>
                  </a:cubicBezTo>
                  <a:close/>
                  <a:moveTo>
                    <a:pt x="55" y="22"/>
                  </a:moveTo>
                  <a:cubicBezTo>
                    <a:pt x="45" y="9"/>
                    <a:pt x="31" y="2"/>
                    <a:pt x="14" y="0"/>
                  </a:cubicBezTo>
                  <a:cubicBezTo>
                    <a:pt x="12" y="0"/>
                    <a:pt x="10" y="0"/>
                    <a:pt x="7" y="0"/>
                  </a:cubicBezTo>
                  <a:cubicBezTo>
                    <a:pt x="5" y="0"/>
                    <a:pt x="3" y="2"/>
                    <a:pt x="3" y="4"/>
                  </a:cubicBezTo>
                  <a:cubicBezTo>
                    <a:pt x="3" y="7"/>
                    <a:pt x="5" y="9"/>
                    <a:pt x="8" y="9"/>
                  </a:cubicBezTo>
                  <a:cubicBezTo>
                    <a:pt x="10" y="9"/>
                    <a:pt x="12" y="9"/>
                    <a:pt x="14" y="9"/>
                  </a:cubicBezTo>
                  <a:cubicBezTo>
                    <a:pt x="28" y="10"/>
                    <a:pt x="40" y="16"/>
                    <a:pt x="48" y="27"/>
                  </a:cubicBezTo>
                  <a:cubicBezTo>
                    <a:pt x="57" y="38"/>
                    <a:pt x="61" y="51"/>
                    <a:pt x="59" y="65"/>
                  </a:cubicBezTo>
                  <a:cubicBezTo>
                    <a:pt x="58" y="66"/>
                    <a:pt x="58" y="68"/>
                    <a:pt x="58" y="70"/>
                  </a:cubicBezTo>
                  <a:cubicBezTo>
                    <a:pt x="57" y="72"/>
                    <a:pt x="59" y="75"/>
                    <a:pt x="61" y="75"/>
                  </a:cubicBezTo>
                  <a:cubicBezTo>
                    <a:pt x="62" y="76"/>
                    <a:pt x="64" y="75"/>
                    <a:pt x="65" y="74"/>
                  </a:cubicBezTo>
                  <a:cubicBezTo>
                    <a:pt x="65" y="74"/>
                    <a:pt x="66" y="73"/>
                    <a:pt x="66" y="72"/>
                  </a:cubicBezTo>
                  <a:cubicBezTo>
                    <a:pt x="67" y="70"/>
                    <a:pt x="67" y="68"/>
                    <a:pt x="67" y="66"/>
                  </a:cubicBezTo>
                  <a:cubicBezTo>
                    <a:pt x="70" y="50"/>
                    <a:pt x="65" y="34"/>
                    <a:pt x="55" y="2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272"/>
            <p:cNvSpPr/>
            <p:nvPr/>
          </p:nvSpPr>
          <p:spPr bwMode="auto">
            <a:xfrm>
              <a:off x="7313206" y="2804383"/>
              <a:ext cx="156642" cy="152635"/>
            </a:xfrm>
            <a:custGeom>
              <a:avLst/>
              <a:gdLst>
                <a:gd name="T0" fmla="*/ 13 w 182"/>
                <a:gd name="T1" fmla="*/ 0 h 177"/>
                <a:gd name="T2" fmla="*/ 11 w 182"/>
                <a:gd name="T3" fmla="*/ 3 h 177"/>
                <a:gd name="T4" fmla="*/ 38 w 182"/>
                <a:gd name="T5" fmla="*/ 138 h 177"/>
                <a:gd name="T6" fmla="*/ 179 w 182"/>
                <a:gd name="T7" fmla="*/ 163 h 177"/>
                <a:gd name="T8" fmla="*/ 180 w 182"/>
                <a:gd name="T9" fmla="*/ 163 h 177"/>
                <a:gd name="T10" fmla="*/ 182 w 182"/>
                <a:gd name="T11" fmla="*/ 162 h 177"/>
                <a:gd name="T12" fmla="*/ 13 w 182"/>
                <a:gd name="T13" fmla="*/ 0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2" h="177">
                  <a:moveTo>
                    <a:pt x="13" y="0"/>
                  </a:moveTo>
                  <a:cubicBezTo>
                    <a:pt x="11" y="3"/>
                    <a:pt x="11" y="3"/>
                    <a:pt x="11" y="3"/>
                  </a:cubicBezTo>
                  <a:cubicBezTo>
                    <a:pt x="10" y="14"/>
                    <a:pt x="0" y="101"/>
                    <a:pt x="38" y="138"/>
                  </a:cubicBezTo>
                  <a:cubicBezTo>
                    <a:pt x="78" y="177"/>
                    <a:pt x="179" y="163"/>
                    <a:pt x="179" y="163"/>
                  </a:cubicBezTo>
                  <a:cubicBezTo>
                    <a:pt x="179" y="163"/>
                    <a:pt x="180" y="163"/>
                    <a:pt x="180" y="163"/>
                  </a:cubicBezTo>
                  <a:cubicBezTo>
                    <a:pt x="182" y="162"/>
                    <a:pt x="182" y="162"/>
                    <a:pt x="182" y="162"/>
                  </a:cubicBezTo>
                  <a:cubicBezTo>
                    <a:pt x="64" y="114"/>
                    <a:pt x="13" y="0"/>
                    <a:pt x="13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273"/>
            <p:cNvSpPr>
              <a:spLocks noEditPoints="1"/>
            </p:cNvSpPr>
            <p:nvPr/>
          </p:nvSpPr>
          <p:spPr bwMode="auto">
            <a:xfrm>
              <a:off x="6460780" y="2811305"/>
              <a:ext cx="152999" cy="155914"/>
            </a:xfrm>
            <a:custGeom>
              <a:avLst/>
              <a:gdLst>
                <a:gd name="T0" fmla="*/ 173 w 178"/>
                <a:gd name="T1" fmla="*/ 171 h 181"/>
                <a:gd name="T2" fmla="*/ 168 w 178"/>
                <a:gd name="T3" fmla="*/ 168 h 181"/>
                <a:gd name="T4" fmla="*/ 152 w 178"/>
                <a:gd name="T5" fmla="*/ 157 h 181"/>
                <a:gd name="T6" fmla="*/ 120 w 178"/>
                <a:gd name="T7" fmla="*/ 113 h 181"/>
                <a:gd name="T8" fmla="*/ 96 w 178"/>
                <a:gd name="T9" fmla="*/ 35 h 181"/>
                <a:gd name="T10" fmla="*/ 109 w 178"/>
                <a:gd name="T11" fmla="*/ 18 h 181"/>
                <a:gd name="T12" fmla="*/ 91 w 178"/>
                <a:gd name="T13" fmla="*/ 0 h 181"/>
                <a:gd name="T14" fmla="*/ 72 w 178"/>
                <a:gd name="T15" fmla="*/ 18 h 181"/>
                <a:gd name="T16" fmla="*/ 85 w 178"/>
                <a:gd name="T17" fmla="*/ 35 h 181"/>
                <a:gd name="T18" fmla="*/ 60 w 178"/>
                <a:gd name="T19" fmla="*/ 113 h 181"/>
                <a:gd name="T20" fmla="*/ 25 w 178"/>
                <a:gd name="T21" fmla="*/ 157 h 181"/>
                <a:gd name="T22" fmla="*/ 10 w 178"/>
                <a:gd name="T23" fmla="*/ 168 h 181"/>
                <a:gd name="T24" fmla="*/ 5 w 178"/>
                <a:gd name="T25" fmla="*/ 171 h 181"/>
                <a:gd name="T26" fmla="*/ 0 w 178"/>
                <a:gd name="T27" fmla="*/ 176 h 181"/>
                <a:gd name="T28" fmla="*/ 5 w 178"/>
                <a:gd name="T29" fmla="*/ 181 h 181"/>
                <a:gd name="T30" fmla="*/ 55 w 178"/>
                <a:gd name="T31" fmla="*/ 181 h 181"/>
                <a:gd name="T32" fmla="*/ 60 w 178"/>
                <a:gd name="T33" fmla="*/ 176 h 181"/>
                <a:gd name="T34" fmla="*/ 55 w 178"/>
                <a:gd name="T35" fmla="*/ 171 h 181"/>
                <a:gd name="T36" fmla="*/ 55 w 178"/>
                <a:gd name="T37" fmla="*/ 169 h 181"/>
                <a:gd name="T38" fmla="*/ 55 w 178"/>
                <a:gd name="T39" fmla="*/ 164 h 181"/>
                <a:gd name="T40" fmla="*/ 64 w 178"/>
                <a:gd name="T41" fmla="*/ 141 h 181"/>
                <a:gd name="T42" fmla="*/ 90 w 178"/>
                <a:gd name="T43" fmla="*/ 129 h 181"/>
                <a:gd name="T44" fmla="*/ 105 w 178"/>
                <a:gd name="T45" fmla="*/ 132 h 181"/>
                <a:gd name="T46" fmla="*/ 116 w 178"/>
                <a:gd name="T47" fmla="*/ 141 h 181"/>
                <a:gd name="T48" fmla="*/ 125 w 178"/>
                <a:gd name="T49" fmla="*/ 164 h 181"/>
                <a:gd name="T50" fmla="*/ 125 w 178"/>
                <a:gd name="T51" fmla="*/ 169 h 181"/>
                <a:gd name="T52" fmla="*/ 125 w 178"/>
                <a:gd name="T53" fmla="*/ 171 h 181"/>
                <a:gd name="T54" fmla="*/ 119 w 178"/>
                <a:gd name="T55" fmla="*/ 176 h 181"/>
                <a:gd name="T56" fmla="*/ 125 w 178"/>
                <a:gd name="T57" fmla="*/ 181 h 181"/>
                <a:gd name="T58" fmla="*/ 172 w 178"/>
                <a:gd name="T59" fmla="*/ 181 h 181"/>
                <a:gd name="T60" fmla="*/ 178 w 178"/>
                <a:gd name="T61" fmla="*/ 176 h 181"/>
                <a:gd name="T62" fmla="*/ 173 w 178"/>
                <a:gd name="T63" fmla="*/ 171 h 181"/>
                <a:gd name="T64" fmla="*/ 90 w 178"/>
                <a:gd name="T65" fmla="*/ 119 h 181"/>
                <a:gd name="T66" fmla="*/ 83 w 178"/>
                <a:gd name="T67" fmla="*/ 112 h 181"/>
                <a:gd name="T68" fmla="*/ 90 w 178"/>
                <a:gd name="T69" fmla="*/ 105 h 181"/>
                <a:gd name="T70" fmla="*/ 97 w 178"/>
                <a:gd name="T71" fmla="*/ 112 h 181"/>
                <a:gd name="T72" fmla="*/ 90 w 178"/>
                <a:gd name="T73" fmla="*/ 119 h 181"/>
                <a:gd name="T74" fmla="*/ 90 w 178"/>
                <a:gd name="T75" fmla="*/ 95 h 181"/>
                <a:gd name="T76" fmla="*/ 83 w 178"/>
                <a:gd name="T77" fmla="*/ 88 h 181"/>
                <a:gd name="T78" fmla="*/ 90 w 178"/>
                <a:gd name="T79" fmla="*/ 81 h 181"/>
                <a:gd name="T80" fmla="*/ 97 w 178"/>
                <a:gd name="T81" fmla="*/ 88 h 181"/>
                <a:gd name="T82" fmla="*/ 90 w 178"/>
                <a:gd name="T83" fmla="*/ 95 h 181"/>
                <a:gd name="T84" fmla="*/ 90 w 178"/>
                <a:gd name="T85" fmla="*/ 71 h 181"/>
                <a:gd name="T86" fmla="*/ 83 w 178"/>
                <a:gd name="T87" fmla="*/ 64 h 181"/>
                <a:gd name="T88" fmla="*/ 90 w 178"/>
                <a:gd name="T89" fmla="*/ 57 h 181"/>
                <a:gd name="T90" fmla="*/ 97 w 178"/>
                <a:gd name="T91" fmla="*/ 64 h 181"/>
                <a:gd name="T92" fmla="*/ 90 w 178"/>
                <a:gd name="T93" fmla="*/ 7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8" h="181">
                  <a:moveTo>
                    <a:pt x="173" y="171"/>
                  </a:moveTo>
                  <a:cubicBezTo>
                    <a:pt x="168" y="168"/>
                    <a:pt x="168" y="168"/>
                    <a:pt x="168" y="168"/>
                  </a:cubicBezTo>
                  <a:cubicBezTo>
                    <a:pt x="162" y="164"/>
                    <a:pt x="157" y="161"/>
                    <a:pt x="152" y="157"/>
                  </a:cubicBezTo>
                  <a:cubicBezTo>
                    <a:pt x="138" y="145"/>
                    <a:pt x="129" y="129"/>
                    <a:pt x="120" y="113"/>
                  </a:cubicBezTo>
                  <a:cubicBezTo>
                    <a:pt x="111" y="96"/>
                    <a:pt x="101" y="65"/>
                    <a:pt x="96" y="35"/>
                  </a:cubicBezTo>
                  <a:cubicBezTo>
                    <a:pt x="104" y="33"/>
                    <a:pt x="109" y="26"/>
                    <a:pt x="109" y="18"/>
                  </a:cubicBezTo>
                  <a:cubicBezTo>
                    <a:pt x="109" y="8"/>
                    <a:pt x="101" y="0"/>
                    <a:pt x="91" y="0"/>
                  </a:cubicBezTo>
                  <a:cubicBezTo>
                    <a:pt x="80" y="0"/>
                    <a:pt x="72" y="8"/>
                    <a:pt x="72" y="18"/>
                  </a:cubicBezTo>
                  <a:cubicBezTo>
                    <a:pt x="72" y="26"/>
                    <a:pt x="77" y="33"/>
                    <a:pt x="85" y="35"/>
                  </a:cubicBezTo>
                  <a:cubicBezTo>
                    <a:pt x="80" y="65"/>
                    <a:pt x="70" y="96"/>
                    <a:pt x="60" y="113"/>
                  </a:cubicBezTo>
                  <a:cubicBezTo>
                    <a:pt x="49" y="131"/>
                    <a:pt x="39" y="145"/>
                    <a:pt x="25" y="157"/>
                  </a:cubicBezTo>
                  <a:cubicBezTo>
                    <a:pt x="20" y="161"/>
                    <a:pt x="15" y="164"/>
                    <a:pt x="10" y="168"/>
                  </a:cubicBezTo>
                  <a:cubicBezTo>
                    <a:pt x="5" y="171"/>
                    <a:pt x="5" y="171"/>
                    <a:pt x="5" y="171"/>
                  </a:cubicBezTo>
                  <a:cubicBezTo>
                    <a:pt x="2" y="171"/>
                    <a:pt x="0" y="173"/>
                    <a:pt x="0" y="176"/>
                  </a:cubicBezTo>
                  <a:cubicBezTo>
                    <a:pt x="0" y="179"/>
                    <a:pt x="2" y="181"/>
                    <a:pt x="5" y="181"/>
                  </a:cubicBezTo>
                  <a:cubicBezTo>
                    <a:pt x="55" y="181"/>
                    <a:pt x="55" y="181"/>
                    <a:pt x="55" y="181"/>
                  </a:cubicBezTo>
                  <a:cubicBezTo>
                    <a:pt x="58" y="181"/>
                    <a:pt x="60" y="179"/>
                    <a:pt x="60" y="176"/>
                  </a:cubicBezTo>
                  <a:cubicBezTo>
                    <a:pt x="60" y="173"/>
                    <a:pt x="58" y="171"/>
                    <a:pt x="55" y="171"/>
                  </a:cubicBezTo>
                  <a:cubicBezTo>
                    <a:pt x="55" y="169"/>
                    <a:pt x="55" y="169"/>
                    <a:pt x="55" y="169"/>
                  </a:cubicBezTo>
                  <a:cubicBezTo>
                    <a:pt x="55" y="167"/>
                    <a:pt x="55" y="166"/>
                    <a:pt x="55" y="164"/>
                  </a:cubicBezTo>
                  <a:cubicBezTo>
                    <a:pt x="55" y="154"/>
                    <a:pt x="59" y="146"/>
                    <a:pt x="64" y="141"/>
                  </a:cubicBezTo>
                  <a:cubicBezTo>
                    <a:pt x="69" y="134"/>
                    <a:pt x="78" y="129"/>
                    <a:pt x="90" y="129"/>
                  </a:cubicBezTo>
                  <a:cubicBezTo>
                    <a:pt x="96" y="129"/>
                    <a:pt x="101" y="130"/>
                    <a:pt x="105" y="132"/>
                  </a:cubicBezTo>
                  <a:cubicBezTo>
                    <a:pt x="109" y="135"/>
                    <a:pt x="113" y="137"/>
                    <a:pt x="116" y="141"/>
                  </a:cubicBezTo>
                  <a:cubicBezTo>
                    <a:pt x="121" y="147"/>
                    <a:pt x="125" y="154"/>
                    <a:pt x="125" y="164"/>
                  </a:cubicBezTo>
                  <a:cubicBezTo>
                    <a:pt x="125" y="166"/>
                    <a:pt x="125" y="168"/>
                    <a:pt x="125" y="169"/>
                  </a:cubicBezTo>
                  <a:cubicBezTo>
                    <a:pt x="125" y="171"/>
                    <a:pt x="125" y="171"/>
                    <a:pt x="125" y="171"/>
                  </a:cubicBezTo>
                  <a:cubicBezTo>
                    <a:pt x="122" y="171"/>
                    <a:pt x="119" y="173"/>
                    <a:pt x="119" y="176"/>
                  </a:cubicBezTo>
                  <a:cubicBezTo>
                    <a:pt x="119" y="179"/>
                    <a:pt x="122" y="181"/>
                    <a:pt x="125" y="181"/>
                  </a:cubicBezTo>
                  <a:cubicBezTo>
                    <a:pt x="172" y="181"/>
                    <a:pt x="172" y="181"/>
                    <a:pt x="172" y="181"/>
                  </a:cubicBezTo>
                  <a:cubicBezTo>
                    <a:pt x="175" y="181"/>
                    <a:pt x="178" y="179"/>
                    <a:pt x="178" y="176"/>
                  </a:cubicBezTo>
                  <a:cubicBezTo>
                    <a:pt x="178" y="173"/>
                    <a:pt x="175" y="171"/>
                    <a:pt x="173" y="171"/>
                  </a:cubicBezTo>
                  <a:close/>
                  <a:moveTo>
                    <a:pt x="90" y="119"/>
                  </a:moveTo>
                  <a:cubicBezTo>
                    <a:pt x="86" y="119"/>
                    <a:pt x="83" y="116"/>
                    <a:pt x="83" y="112"/>
                  </a:cubicBezTo>
                  <a:cubicBezTo>
                    <a:pt x="83" y="108"/>
                    <a:pt x="86" y="105"/>
                    <a:pt x="90" y="105"/>
                  </a:cubicBezTo>
                  <a:cubicBezTo>
                    <a:pt x="94" y="105"/>
                    <a:pt x="97" y="108"/>
                    <a:pt x="97" y="112"/>
                  </a:cubicBezTo>
                  <a:cubicBezTo>
                    <a:pt x="97" y="116"/>
                    <a:pt x="94" y="119"/>
                    <a:pt x="90" y="119"/>
                  </a:cubicBezTo>
                  <a:close/>
                  <a:moveTo>
                    <a:pt x="90" y="95"/>
                  </a:moveTo>
                  <a:cubicBezTo>
                    <a:pt x="86" y="95"/>
                    <a:pt x="83" y="92"/>
                    <a:pt x="83" y="88"/>
                  </a:cubicBezTo>
                  <a:cubicBezTo>
                    <a:pt x="83" y="84"/>
                    <a:pt x="86" y="81"/>
                    <a:pt x="90" y="81"/>
                  </a:cubicBezTo>
                  <a:cubicBezTo>
                    <a:pt x="94" y="81"/>
                    <a:pt x="97" y="84"/>
                    <a:pt x="97" y="88"/>
                  </a:cubicBezTo>
                  <a:cubicBezTo>
                    <a:pt x="97" y="92"/>
                    <a:pt x="94" y="95"/>
                    <a:pt x="90" y="95"/>
                  </a:cubicBezTo>
                  <a:close/>
                  <a:moveTo>
                    <a:pt x="90" y="71"/>
                  </a:moveTo>
                  <a:cubicBezTo>
                    <a:pt x="86" y="71"/>
                    <a:pt x="83" y="68"/>
                    <a:pt x="83" y="64"/>
                  </a:cubicBezTo>
                  <a:cubicBezTo>
                    <a:pt x="83" y="61"/>
                    <a:pt x="86" y="57"/>
                    <a:pt x="90" y="57"/>
                  </a:cubicBezTo>
                  <a:cubicBezTo>
                    <a:pt x="94" y="57"/>
                    <a:pt x="97" y="61"/>
                    <a:pt x="97" y="64"/>
                  </a:cubicBezTo>
                  <a:cubicBezTo>
                    <a:pt x="97" y="68"/>
                    <a:pt x="94" y="71"/>
                    <a:pt x="90" y="7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274"/>
            <p:cNvSpPr>
              <a:spLocks noEditPoints="1"/>
            </p:cNvSpPr>
            <p:nvPr/>
          </p:nvSpPr>
          <p:spPr bwMode="auto">
            <a:xfrm>
              <a:off x="6474258" y="2775969"/>
              <a:ext cx="129321" cy="102728"/>
            </a:xfrm>
            <a:custGeom>
              <a:avLst/>
              <a:gdLst>
                <a:gd name="T0" fmla="*/ 57 w 150"/>
                <a:gd name="T1" fmla="*/ 86 h 119"/>
                <a:gd name="T2" fmla="*/ 51 w 150"/>
                <a:gd name="T3" fmla="*/ 82 h 119"/>
                <a:gd name="T4" fmla="*/ 42 w 150"/>
                <a:gd name="T5" fmla="*/ 59 h 119"/>
                <a:gd name="T6" fmla="*/ 51 w 150"/>
                <a:gd name="T7" fmla="*/ 36 h 119"/>
                <a:gd name="T8" fmla="*/ 57 w 150"/>
                <a:gd name="T9" fmla="*/ 32 h 119"/>
                <a:gd name="T10" fmla="*/ 59 w 150"/>
                <a:gd name="T11" fmla="*/ 24 h 119"/>
                <a:gd name="T12" fmla="*/ 51 w 150"/>
                <a:gd name="T13" fmla="*/ 22 h 119"/>
                <a:gd name="T14" fmla="*/ 43 w 150"/>
                <a:gd name="T15" fmla="*/ 29 h 119"/>
                <a:gd name="T16" fmla="*/ 31 w 150"/>
                <a:gd name="T17" fmla="*/ 59 h 119"/>
                <a:gd name="T18" fmla="*/ 43 w 150"/>
                <a:gd name="T19" fmla="*/ 90 h 119"/>
                <a:gd name="T20" fmla="*/ 51 w 150"/>
                <a:gd name="T21" fmla="*/ 96 h 119"/>
                <a:gd name="T22" fmla="*/ 54 w 150"/>
                <a:gd name="T23" fmla="*/ 97 h 119"/>
                <a:gd name="T24" fmla="*/ 59 w 150"/>
                <a:gd name="T25" fmla="*/ 94 h 119"/>
                <a:gd name="T26" fmla="*/ 57 w 150"/>
                <a:gd name="T27" fmla="*/ 86 h 119"/>
                <a:gd name="T28" fmla="*/ 35 w 150"/>
                <a:gd name="T29" fmla="*/ 109 h 119"/>
                <a:gd name="T30" fmla="*/ 30 w 150"/>
                <a:gd name="T31" fmla="*/ 104 h 119"/>
                <a:gd name="T32" fmla="*/ 11 w 150"/>
                <a:gd name="T33" fmla="*/ 60 h 119"/>
                <a:gd name="T34" fmla="*/ 30 w 150"/>
                <a:gd name="T35" fmla="*/ 15 h 119"/>
                <a:gd name="T36" fmla="*/ 36 w 150"/>
                <a:gd name="T37" fmla="*/ 10 h 119"/>
                <a:gd name="T38" fmla="*/ 37 w 150"/>
                <a:gd name="T39" fmla="*/ 3 h 119"/>
                <a:gd name="T40" fmla="*/ 29 w 150"/>
                <a:gd name="T41" fmla="*/ 2 h 119"/>
                <a:gd name="T42" fmla="*/ 23 w 150"/>
                <a:gd name="T43" fmla="*/ 7 h 119"/>
                <a:gd name="T44" fmla="*/ 0 w 150"/>
                <a:gd name="T45" fmla="*/ 60 h 119"/>
                <a:gd name="T46" fmla="*/ 23 w 150"/>
                <a:gd name="T47" fmla="*/ 112 h 119"/>
                <a:gd name="T48" fmla="*/ 29 w 150"/>
                <a:gd name="T49" fmla="*/ 117 h 119"/>
                <a:gd name="T50" fmla="*/ 32 w 150"/>
                <a:gd name="T51" fmla="*/ 119 h 119"/>
                <a:gd name="T52" fmla="*/ 36 w 150"/>
                <a:gd name="T53" fmla="*/ 116 h 119"/>
                <a:gd name="T54" fmla="*/ 35 w 150"/>
                <a:gd name="T55" fmla="*/ 109 h 119"/>
                <a:gd name="T56" fmla="*/ 107 w 150"/>
                <a:gd name="T57" fmla="*/ 29 h 119"/>
                <a:gd name="T58" fmla="*/ 99 w 150"/>
                <a:gd name="T59" fmla="*/ 22 h 119"/>
                <a:gd name="T60" fmla="*/ 92 w 150"/>
                <a:gd name="T61" fmla="*/ 24 h 119"/>
                <a:gd name="T62" fmla="*/ 93 w 150"/>
                <a:gd name="T63" fmla="*/ 32 h 119"/>
                <a:gd name="T64" fmla="*/ 99 w 150"/>
                <a:gd name="T65" fmla="*/ 36 h 119"/>
                <a:gd name="T66" fmla="*/ 109 w 150"/>
                <a:gd name="T67" fmla="*/ 59 h 119"/>
                <a:gd name="T68" fmla="*/ 99 w 150"/>
                <a:gd name="T69" fmla="*/ 82 h 119"/>
                <a:gd name="T70" fmla="*/ 93 w 150"/>
                <a:gd name="T71" fmla="*/ 86 h 119"/>
                <a:gd name="T72" fmla="*/ 91 w 150"/>
                <a:gd name="T73" fmla="*/ 94 h 119"/>
                <a:gd name="T74" fmla="*/ 96 w 150"/>
                <a:gd name="T75" fmla="*/ 97 h 119"/>
                <a:gd name="T76" fmla="*/ 99 w 150"/>
                <a:gd name="T77" fmla="*/ 96 h 119"/>
                <a:gd name="T78" fmla="*/ 107 w 150"/>
                <a:gd name="T79" fmla="*/ 90 h 119"/>
                <a:gd name="T80" fmla="*/ 120 w 150"/>
                <a:gd name="T81" fmla="*/ 59 h 119"/>
                <a:gd name="T82" fmla="*/ 107 w 150"/>
                <a:gd name="T83" fmla="*/ 29 h 119"/>
                <a:gd name="T84" fmla="*/ 127 w 150"/>
                <a:gd name="T85" fmla="*/ 7 h 119"/>
                <a:gd name="T86" fmla="*/ 121 w 150"/>
                <a:gd name="T87" fmla="*/ 2 h 119"/>
                <a:gd name="T88" fmla="*/ 113 w 150"/>
                <a:gd name="T89" fmla="*/ 3 h 119"/>
                <a:gd name="T90" fmla="*/ 114 w 150"/>
                <a:gd name="T91" fmla="*/ 10 h 119"/>
                <a:gd name="T92" fmla="*/ 120 w 150"/>
                <a:gd name="T93" fmla="*/ 15 h 119"/>
                <a:gd name="T94" fmla="*/ 139 w 150"/>
                <a:gd name="T95" fmla="*/ 60 h 119"/>
                <a:gd name="T96" fmla="*/ 120 w 150"/>
                <a:gd name="T97" fmla="*/ 104 h 119"/>
                <a:gd name="T98" fmla="*/ 115 w 150"/>
                <a:gd name="T99" fmla="*/ 109 h 119"/>
                <a:gd name="T100" fmla="*/ 114 w 150"/>
                <a:gd name="T101" fmla="*/ 116 h 119"/>
                <a:gd name="T102" fmla="*/ 118 w 150"/>
                <a:gd name="T103" fmla="*/ 119 h 119"/>
                <a:gd name="T104" fmla="*/ 121 w 150"/>
                <a:gd name="T105" fmla="*/ 117 h 119"/>
                <a:gd name="T106" fmla="*/ 127 w 150"/>
                <a:gd name="T107" fmla="*/ 112 h 119"/>
                <a:gd name="T108" fmla="*/ 150 w 150"/>
                <a:gd name="T109" fmla="*/ 60 h 119"/>
                <a:gd name="T110" fmla="*/ 127 w 150"/>
                <a:gd name="T111" fmla="*/ 7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0" h="119">
                  <a:moveTo>
                    <a:pt x="57" y="86"/>
                  </a:moveTo>
                  <a:cubicBezTo>
                    <a:pt x="55" y="85"/>
                    <a:pt x="53" y="84"/>
                    <a:pt x="51" y="82"/>
                  </a:cubicBezTo>
                  <a:cubicBezTo>
                    <a:pt x="45" y="76"/>
                    <a:pt x="42" y="68"/>
                    <a:pt x="42" y="59"/>
                  </a:cubicBezTo>
                  <a:cubicBezTo>
                    <a:pt x="42" y="51"/>
                    <a:pt x="45" y="42"/>
                    <a:pt x="51" y="36"/>
                  </a:cubicBezTo>
                  <a:cubicBezTo>
                    <a:pt x="53" y="35"/>
                    <a:pt x="55" y="33"/>
                    <a:pt x="57" y="32"/>
                  </a:cubicBezTo>
                  <a:cubicBezTo>
                    <a:pt x="60" y="30"/>
                    <a:pt x="60" y="27"/>
                    <a:pt x="59" y="24"/>
                  </a:cubicBezTo>
                  <a:cubicBezTo>
                    <a:pt x="57" y="22"/>
                    <a:pt x="54" y="21"/>
                    <a:pt x="51" y="22"/>
                  </a:cubicBezTo>
                  <a:cubicBezTo>
                    <a:pt x="48" y="24"/>
                    <a:pt x="46" y="26"/>
                    <a:pt x="43" y="29"/>
                  </a:cubicBezTo>
                  <a:cubicBezTo>
                    <a:pt x="35" y="37"/>
                    <a:pt x="31" y="48"/>
                    <a:pt x="31" y="59"/>
                  </a:cubicBezTo>
                  <a:cubicBezTo>
                    <a:pt x="31" y="71"/>
                    <a:pt x="35" y="81"/>
                    <a:pt x="43" y="90"/>
                  </a:cubicBezTo>
                  <a:cubicBezTo>
                    <a:pt x="46" y="92"/>
                    <a:pt x="49" y="94"/>
                    <a:pt x="51" y="96"/>
                  </a:cubicBezTo>
                  <a:cubicBezTo>
                    <a:pt x="52" y="96"/>
                    <a:pt x="53" y="97"/>
                    <a:pt x="54" y="97"/>
                  </a:cubicBezTo>
                  <a:cubicBezTo>
                    <a:pt x="56" y="97"/>
                    <a:pt x="58" y="96"/>
                    <a:pt x="59" y="94"/>
                  </a:cubicBezTo>
                  <a:cubicBezTo>
                    <a:pt x="61" y="91"/>
                    <a:pt x="60" y="88"/>
                    <a:pt x="57" y="86"/>
                  </a:cubicBezTo>
                  <a:close/>
                  <a:moveTo>
                    <a:pt x="35" y="109"/>
                  </a:moveTo>
                  <a:cubicBezTo>
                    <a:pt x="34" y="107"/>
                    <a:pt x="32" y="106"/>
                    <a:pt x="30" y="104"/>
                  </a:cubicBezTo>
                  <a:cubicBezTo>
                    <a:pt x="18" y="92"/>
                    <a:pt x="11" y="77"/>
                    <a:pt x="11" y="60"/>
                  </a:cubicBezTo>
                  <a:cubicBezTo>
                    <a:pt x="11" y="43"/>
                    <a:pt x="18" y="27"/>
                    <a:pt x="30" y="15"/>
                  </a:cubicBezTo>
                  <a:cubicBezTo>
                    <a:pt x="32" y="13"/>
                    <a:pt x="34" y="12"/>
                    <a:pt x="36" y="10"/>
                  </a:cubicBezTo>
                  <a:cubicBezTo>
                    <a:pt x="38" y="9"/>
                    <a:pt x="39" y="5"/>
                    <a:pt x="37" y="3"/>
                  </a:cubicBezTo>
                  <a:cubicBezTo>
                    <a:pt x="35" y="0"/>
                    <a:pt x="32" y="0"/>
                    <a:pt x="29" y="2"/>
                  </a:cubicBezTo>
                  <a:cubicBezTo>
                    <a:pt x="27" y="4"/>
                    <a:pt x="25" y="5"/>
                    <a:pt x="23" y="7"/>
                  </a:cubicBezTo>
                  <a:cubicBezTo>
                    <a:pt x="8" y="21"/>
                    <a:pt x="0" y="40"/>
                    <a:pt x="0" y="60"/>
                  </a:cubicBezTo>
                  <a:cubicBezTo>
                    <a:pt x="0" y="80"/>
                    <a:pt x="8" y="98"/>
                    <a:pt x="23" y="112"/>
                  </a:cubicBezTo>
                  <a:cubicBezTo>
                    <a:pt x="25" y="114"/>
                    <a:pt x="27" y="116"/>
                    <a:pt x="29" y="117"/>
                  </a:cubicBezTo>
                  <a:cubicBezTo>
                    <a:pt x="30" y="118"/>
                    <a:pt x="31" y="119"/>
                    <a:pt x="32" y="119"/>
                  </a:cubicBezTo>
                  <a:cubicBezTo>
                    <a:pt x="34" y="119"/>
                    <a:pt x="35" y="118"/>
                    <a:pt x="36" y="116"/>
                  </a:cubicBezTo>
                  <a:cubicBezTo>
                    <a:pt x="38" y="114"/>
                    <a:pt x="38" y="111"/>
                    <a:pt x="35" y="109"/>
                  </a:cubicBezTo>
                  <a:close/>
                  <a:moveTo>
                    <a:pt x="107" y="29"/>
                  </a:moveTo>
                  <a:cubicBezTo>
                    <a:pt x="104" y="26"/>
                    <a:pt x="102" y="24"/>
                    <a:pt x="99" y="22"/>
                  </a:cubicBezTo>
                  <a:cubicBezTo>
                    <a:pt x="96" y="21"/>
                    <a:pt x="93" y="22"/>
                    <a:pt x="92" y="24"/>
                  </a:cubicBezTo>
                  <a:cubicBezTo>
                    <a:pt x="90" y="27"/>
                    <a:pt x="91" y="30"/>
                    <a:pt x="93" y="32"/>
                  </a:cubicBezTo>
                  <a:cubicBezTo>
                    <a:pt x="95" y="33"/>
                    <a:pt x="97" y="35"/>
                    <a:pt x="99" y="36"/>
                  </a:cubicBezTo>
                  <a:cubicBezTo>
                    <a:pt x="105" y="42"/>
                    <a:pt x="109" y="51"/>
                    <a:pt x="109" y="59"/>
                  </a:cubicBezTo>
                  <a:cubicBezTo>
                    <a:pt x="109" y="68"/>
                    <a:pt x="105" y="76"/>
                    <a:pt x="99" y="82"/>
                  </a:cubicBezTo>
                  <a:cubicBezTo>
                    <a:pt x="97" y="84"/>
                    <a:pt x="95" y="85"/>
                    <a:pt x="93" y="86"/>
                  </a:cubicBezTo>
                  <a:cubicBezTo>
                    <a:pt x="91" y="88"/>
                    <a:pt x="90" y="91"/>
                    <a:pt x="91" y="94"/>
                  </a:cubicBezTo>
                  <a:cubicBezTo>
                    <a:pt x="92" y="96"/>
                    <a:pt x="94" y="97"/>
                    <a:pt x="96" y="97"/>
                  </a:cubicBezTo>
                  <a:cubicBezTo>
                    <a:pt x="97" y="97"/>
                    <a:pt x="98" y="96"/>
                    <a:pt x="99" y="96"/>
                  </a:cubicBezTo>
                  <a:cubicBezTo>
                    <a:pt x="102" y="94"/>
                    <a:pt x="104" y="92"/>
                    <a:pt x="107" y="90"/>
                  </a:cubicBezTo>
                  <a:cubicBezTo>
                    <a:pt x="115" y="81"/>
                    <a:pt x="120" y="71"/>
                    <a:pt x="120" y="59"/>
                  </a:cubicBezTo>
                  <a:cubicBezTo>
                    <a:pt x="120" y="48"/>
                    <a:pt x="115" y="37"/>
                    <a:pt x="107" y="29"/>
                  </a:cubicBezTo>
                  <a:close/>
                  <a:moveTo>
                    <a:pt x="127" y="7"/>
                  </a:moveTo>
                  <a:cubicBezTo>
                    <a:pt x="125" y="5"/>
                    <a:pt x="123" y="4"/>
                    <a:pt x="121" y="2"/>
                  </a:cubicBezTo>
                  <a:cubicBezTo>
                    <a:pt x="119" y="0"/>
                    <a:pt x="115" y="0"/>
                    <a:pt x="113" y="3"/>
                  </a:cubicBezTo>
                  <a:cubicBezTo>
                    <a:pt x="111" y="5"/>
                    <a:pt x="112" y="9"/>
                    <a:pt x="114" y="10"/>
                  </a:cubicBezTo>
                  <a:cubicBezTo>
                    <a:pt x="116" y="12"/>
                    <a:pt x="118" y="13"/>
                    <a:pt x="120" y="15"/>
                  </a:cubicBezTo>
                  <a:cubicBezTo>
                    <a:pt x="132" y="27"/>
                    <a:pt x="139" y="43"/>
                    <a:pt x="139" y="60"/>
                  </a:cubicBezTo>
                  <a:cubicBezTo>
                    <a:pt x="139" y="77"/>
                    <a:pt x="132" y="92"/>
                    <a:pt x="120" y="104"/>
                  </a:cubicBezTo>
                  <a:cubicBezTo>
                    <a:pt x="118" y="106"/>
                    <a:pt x="117" y="107"/>
                    <a:pt x="115" y="109"/>
                  </a:cubicBezTo>
                  <a:cubicBezTo>
                    <a:pt x="112" y="111"/>
                    <a:pt x="112" y="114"/>
                    <a:pt x="114" y="116"/>
                  </a:cubicBezTo>
                  <a:cubicBezTo>
                    <a:pt x="115" y="118"/>
                    <a:pt x="117" y="119"/>
                    <a:pt x="118" y="119"/>
                  </a:cubicBezTo>
                  <a:cubicBezTo>
                    <a:pt x="119" y="119"/>
                    <a:pt x="121" y="118"/>
                    <a:pt x="121" y="117"/>
                  </a:cubicBezTo>
                  <a:cubicBezTo>
                    <a:pt x="124" y="116"/>
                    <a:pt x="126" y="114"/>
                    <a:pt x="127" y="112"/>
                  </a:cubicBezTo>
                  <a:cubicBezTo>
                    <a:pt x="142" y="98"/>
                    <a:pt x="150" y="80"/>
                    <a:pt x="150" y="60"/>
                  </a:cubicBezTo>
                  <a:cubicBezTo>
                    <a:pt x="150" y="40"/>
                    <a:pt x="142" y="21"/>
                    <a:pt x="127" y="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275"/>
            <p:cNvSpPr/>
            <p:nvPr/>
          </p:nvSpPr>
          <p:spPr bwMode="auto">
            <a:xfrm>
              <a:off x="6762043" y="3070311"/>
              <a:ext cx="127500" cy="162835"/>
            </a:xfrm>
            <a:custGeom>
              <a:avLst/>
              <a:gdLst>
                <a:gd name="T0" fmla="*/ 142 w 148"/>
                <a:gd name="T1" fmla="*/ 7 h 189"/>
                <a:gd name="T2" fmla="*/ 65 w 148"/>
                <a:gd name="T3" fmla="*/ 47 h 189"/>
                <a:gd name="T4" fmla="*/ 65 w 148"/>
                <a:gd name="T5" fmla="*/ 47 h 189"/>
                <a:gd name="T6" fmla="*/ 64 w 148"/>
                <a:gd name="T7" fmla="*/ 47 h 189"/>
                <a:gd name="T8" fmla="*/ 64 w 148"/>
                <a:gd name="T9" fmla="*/ 48 h 189"/>
                <a:gd name="T10" fmla="*/ 63 w 148"/>
                <a:gd name="T11" fmla="*/ 48 h 189"/>
                <a:gd name="T12" fmla="*/ 19 w 148"/>
                <a:gd name="T13" fmla="*/ 52 h 189"/>
                <a:gd name="T14" fmla="*/ 0 w 148"/>
                <a:gd name="T15" fmla="*/ 71 h 189"/>
                <a:gd name="T16" fmla="*/ 0 w 148"/>
                <a:gd name="T17" fmla="*/ 96 h 189"/>
                <a:gd name="T18" fmla="*/ 18 w 148"/>
                <a:gd name="T19" fmla="*/ 117 h 189"/>
                <a:gd name="T20" fmla="*/ 41 w 148"/>
                <a:gd name="T21" fmla="*/ 125 h 189"/>
                <a:gd name="T22" fmla="*/ 41 w 148"/>
                <a:gd name="T23" fmla="*/ 182 h 189"/>
                <a:gd name="T24" fmla="*/ 49 w 148"/>
                <a:gd name="T25" fmla="*/ 189 h 189"/>
                <a:gd name="T26" fmla="*/ 59 w 148"/>
                <a:gd name="T27" fmla="*/ 189 h 189"/>
                <a:gd name="T28" fmla="*/ 66 w 148"/>
                <a:gd name="T29" fmla="*/ 182 h 189"/>
                <a:gd name="T30" fmla="*/ 66 w 148"/>
                <a:gd name="T31" fmla="*/ 115 h 189"/>
                <a:gd name="T32" fmla="*/ 66 w 148"/>
                <a:gd name="T33" fmla="*/ 115 h 189"/>
                <a:gd name="T34" fmla="*/ 66 w 148"/>
                <a:gd name="T35" fmla="*/ 111 h 189"/>
                <a:gd name="T36" fmla="*/ 143 w 148"/>
                <a:gd name="T37" fmla="*/ 151 h 189"/>
                <a:gd name="T38" fmla="*/ 148 w 148"/>
                <a:gd name="T39" fmla="*/ 151 h 189"/>
                <a:gd name="T40" fmla="*/ 148 w 148"/>
                <a:gd name="T41" fmla="*/ 7 h 189"/>
                <a:gd name="T42" fmla="*/ 142 w 148"/>
                <a:gd name="T43" fmla="*/ 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48" h="189">
                  <a:moveTo>
                    <a:pt x="142" y="7"/>
                  </a:moveTo>
                  <a:cubicBezTo>
                    <a:pt x="119" y="42"/>
                    <a:pt x="80" y="47"/>
                    <a:pt x="65" y="47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9" y="52"/>
                    <a:pt x="0" y="52"/>
                    <a:pt x="0" y="71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96"/>
                    <a:pt x="0" y="117"/>
                    <a:pt x="18" y="117"/>
                  </a:cubicBezTo>
                  <a:cubicBezTo>
                    <a:pt x="18" y="117"/>
                    <a:pt x="41" y="117"/>
                    <a:pt x="41" y="125"/>
                  </a:cubicBezTo>
                  <a:cubicBezTo>
                    <a:pt x="41" y="182"/>
                    <a:pt x="41" y="182"/>
                    <a:pt x="41" y="182"/>
                  </a:cubicBezTo>
                  <a:cubicBezTo>
                    <a:pt x="41" y="186"/>
                    <a:pt x="45" y="189"/>
                    <a:pt x="49" y="189"/>
                  </a:cubicBezTo>
                  <a:cubicBezTo>
                    <a:pt x="59" y="189"/>
                    <a:pt x="59" y="189"/>
                    <a:pt x="59" y="189"/>
                  </a:cubicBezTo>
                  <a:cubicBezTo>
                    <a:pt x="63" y="189"/>
                    <a:pt x="66" y="186"/>
                    <a:pt x="66" y="182"/>
                  </a:cubicBezTo>
                  <a:cubicBezTo>
                    <a:pt x="66" y="115"/>
                    <a:pt x="66" y="115"/>
                    <a:pt x="66" y="115"/>
                  </a:cubicBezTo>
                  <a:cubicBezTo>
                    <a:pt x="66" y="115"/>
                    <a:pt x="66" y="115"/>
                    <a:pt x="66" y="115"/>
                  </a:cubicBezTo>
                  <a:cubicBezTo>
                    <a:pt x="66" y="111"/>
                    <a:pt x="66" y="111"/>
                    <a:pt x="66" y="111"/>
                  </a:cubicBezTo>
                  <a:cubicBezTo>
                    <a:pt x="122" y="115"/>
                    <a:pt x="143" y="151"/>
                    <a:pt x="143" y="151"/>
                  </a:cubicBezTo>
                  <a:cubicBezTo>
                    <a:pt x="143" y="151"/>
                    <a:pt x="148" y="157"/>
                    <a:pt x="148" y="151"/>
                  </a:cubicBezTo>
                  <a:cubicBezTo>
                    <a:pt x="148" y="7"/>
                    <a:pt x="148" y="7"/>
                    <a:pt x="148" y="7"/>
                  </a:cubicBezTo>
                  <a:cubicBezTo>
                    <a:pt x="148" y="0"/>
                    <a:pt x="142" y="7"/>
                    <a:pt x="142" y="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276"/>
            <p:cNvSpPr/>
            <p:nvPr/>
          </p:nvSpPr>
          <p:spPr bwMode="auto">
            <a:xfrm>
              <a:off x="6892821" y="3121311"/>
              <a:ext cx="11293" cy="34243"/>
            </a:xfrm>
            <a:custGeom>
              <a:avLst/>
              <a:gdLst>
                <a:gd name="T0" fmla="*/ 0 w 13"/>
                <a:gd name="T1" fmla="*/ 0 h 40"/>
                <a:gd name="T2" fmla="*/ 0 w 13"/>
                <a:gd name="T3" fmla="*/ 40 h 40"/>
                <a:gd name="T4" fmla="*/ 12 w 13"/>
                <a:gd name="T5" fmla="*/ 20 h 40"/>
                <a:gd name="T6" fmla="*/ 0 w 13"/>
                <a:gd name="T7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0">
                  <a:moveTo>
                    <a:pt x="0" y="0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7" y="36"/>
                    <a:pt x="12" y="28"/>
                    <a:pt x="12" y="20"/>
                  </a:cubicBezTo>
                  <a:cubicBezTo>
                    <a:pt x="13" y="11"/>
                    <a:pt x="7" y="4"/>
                    <a:pt x="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277"/>
            <p:cNvSpPr>
              <a:spLocks noEditPoints="1"/>
            </p:cNvSpPr>
            <p:nvPr/>
          </p:nvSpPr>
          <p:spPr bwMode="auto">
            <a:xfrm>
              <a:off x="7036714" y="2826969"/>
              <a:ext cx="169757" cy="140250"/>
            </a:xfrm>
            <a:custGeom>
              <a:avLst/>
              <a:gdLst>
                <a:gd name="T0" fmla="*/ 196 w 197"/>
                <a:gd name="T1" fmla="*/ 118 h 163"/>
                <a:gd name="T2" fmla="*/ 154 w 197"/>
                <a:gd name="T3" fmla="*/ 1 h 163"/>
                <a:gd name="T4" fmla="*/ 151 w 197"/>
                <a:gd name="T5" fmla="*/ 0 h 163"/>
                <a:gd name="T6" fmla="*/ 0 w 197"/>
                <a:gd name="T7" fmla="*/ 104 h 163"/>
                <a:gd name="T8" fmla="*/ 16 w 197"/>
                <a:gd name="T9" fmla="*/ 143 h 163"/>
                <a:gd name="T10" fmla="*/ 52 w 197"/>
                <a:gd name="T11" fmla="*/ 138 h 163"/>
                <a:gd name="T12" fmla="*/ 54 w 197"/>
                <a:gd name="T13" fmla="*/ 147 h 163"/>
                <a:gd name="T14" fmla="*/ 69 w 197"/>
                <a:gd name="T15" fmla="*/ 163 h 163"/>
                <a:gd name="T16" fmla="*/ 99 w 197"/>
                <a:gd name="T17" fmla="*/ 160 h 163"/>
                <a:gd name="T18" fmla="*/ 114 w 197"/>
                <a:gd name="T19" fmla="*/ 144 h 163"/>
                <a:gd name="T20" fmla="*/ 112 w 197"/>
                <a:gd name="T21" fmla="*/ 131 h 163"/>
                <a:gd name="T22" fmla="*/ 195 w 197"/>
                <a:gd name="T23" fmla="*/ 120 h 163"/>
                <a:gd name="T24" fmla="*/ 196 w 197"/>
                <a:gd name="T25" fmla="*/ 118 h 163"/>
                <a:gd name="T26" fmla="*/ 99 w 197"/>
                <a:gd name="T27" fmla="*/ 151 h 163"/>
                <a:gd name="T28" fmla="*/ 69 w 197"/>
                <a:gd name="T29" fmla="*/ 154 h 163"/>
                <a:gd name="T30" fmla="*/ 62 w 197"/>
                <a:gd name="T31" fmla="*/ 147 h 163"/>
                <a:gd name="T32" fmla="*/ 61 w 197"/>
                <a:gd name="T33" fmla="*/ 137 h 163"/>
                <a:gd name="T34" fmla="*/ 103 w 197"/>
                <a:gd name="T35" fmla="*/ 132 h 163"/>
                <a:gd name="T36" fmla="*/ 106 w 197"/>
                <a:gd name="T37" fmla="*/ 144 h 163"/>
                <a:gd name="T38" fmla="*/ 99 w 197"/>
                <a:gd name="T39" fmla="*/ 151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7" h="163">
                  <a:moveTo>
                    <a:pt x="196" y="118"/>
                  </a:moveTo>
                  <a:cubicBezTo>
                    <a:pt x="154" y="1"/>
                    <a:pt x="154" y="1"/>
                    <a:pt x="154" y="1"/>
                  </a:cubicBezTo>
                  <a:cubicBezTo>
                    <a:pt x="153" y="0"/>
                    <a:pt x="152" y="0"/>
                    <a:pt x="151" y="0"/>
                  </a:cubicBezTo>
                  <a:cubicBezTo>
                    <a:pt x="0" y="104"/>
                    <a:pt x="0" y="104"/>
                    <a:pt x="0" y="104"/>
                  </a:cubicBezTo>
                  <a:cubicBezTo>
                    <a:pt x="16" y="143"/>
                    <a:pt x="16" y="143"/>
                    <a:pt x="16" y="143"/>
                  </a:cubicBezTo>
                  <a:cubicBezTo>
                    <a:pt x="52" y="138"/>
                    <a:pt x="52" y="138"/>
                    <a:pt x="52" y="138"/>
                  </a:cubicBezTo>
                  <a:cubicBezTo>
                    <a:pt x="54" y="147"/>
                    <a:pt x="54" y="147"/>
                    <a:pt x="54" y="147"/>
                  </a:cubicBezTo>
                  <a:cubicBezTo>
                    <a:pt x="56" y="157"/>
                    <a:pt x="61" y="163"/>
                    <a:pt x="69" y="163"/>
                  </a:cubicBezTo>
                  <a:cubicBezTo>
                    <a:pt x="99" y="160"/>
                    <a:pt x="99" y="160"/>
                    <a:pt x="99" y="160"/>
                  </a:cubicBezTo>
                  <a:cubicBezTo>
                    <a:pt x="111" y="158"/>
                    <a:pt x="116" y="153"/>
                    <a:pt x="114" y="144"/>
                  </a:cubicBezTo>
                  <a:cubicBezTo>
                    <a:pt x="112" y="131"/>
                    <a:pt x="112" y="131"/>
                    <a:pt x="112" y="131"/>
                  </a:cubicBezTo>
                  <a:cubicBezTo>
                    <a:pt x="195" y="120"/>
                    <a:pt x="195" y="120"/>
                    <a:pt x="195" y="120"/>
                  </a:cubicBezTo>
                  <a:cubicBezTo>
                    <a:pt x="196" y="120"/>
                    <a:pt x="197" y="119"/>
                    <a:pt x="196" y="118"/>
                  </a:cubicBezTo>
                  <a:close/>
                  <a:moveTo>
                    <a:pt x="99" y="151"/>
                  </a:moveTo>
                  <a:cubicBezTo>
                    <a:pt x="69" y="154"/>
                    <a:pt x="69" y="154"/>
                    <a:pt x="69" y="154"/>
                  </a:cubicBezTo>
                  <a:cubicBezTo>
                    <a:pt x="65" y="154"/>
                    <a:pt x="63" y="151"/>
                    <a:pt x="62" y="147"/>
                  </a:cubicBezTo>
                  <a:cubicBezTo>
                    <a:pt x="61" y="137"/>
                    <a:pt x="61" y="137"/>
                    <a:pt x="61" y="137"/>
                  </a:cubicBezTo>
                  <a:cubicBezTo>
                    <a:pt x="103" y="132"/>
                    <a:pt x="103" y="132"/>
                    <a:pt x="103" y="132"/>
                  </a:cubicBezTo>
                  <a:cubicBezTo>
                    <a:pt x="106" y="144"/>
                    <a:pt x="106" y="144"/>
                    <a:pt x="106" y="144"/>
                  </a:cubicBezTo>
                  <a:cubicBezTo>
                    <a:pt x="106" y="148"/>
                    <a:pt x="103" y="151"/>
                    <a:pt x="99" y="15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278"/>
            <p:cNvSpPr>
              <a:spLocks noEditPoints="1"/>
            </p:cNvSpPr>
            <p:nvPr/>
          </p:nvSpPr>
          <p:spPr bwMode="auto">
            <a:xfrm>
              <a:off x="7010121" y="2819319"/>
              <a:ext cx="209099" cy="136607"/>
            </a:xfrm>
            <a:custGeom>
              <a:avLst/>
              <a:gdLst>
                <a:gd name="T0" fmla="*/ 242 w 243"/>
                <a:gd name="T1" fmla="*/ 124 h 159"/>
                <a:gd name="T2" fmla="*/ 198 w 243"/>
                <a:gd name="T3" fmla="*/ 3 h 159"/>
                <a:gd name="T4" fmla="*/ 192 w 243"/>
                <a:gd name="T5" fmla="*/ 1 h 159"/>
                <a:gd name="T6" fmla="*/ 189 w 243"/>
                <a:gd name="T7" fmla="*/ 7 h 159"/>
                <a:gd name="T8" fmla="*/ 233 w 243"/>
                <a:gd name="T9" fmla="*/ 128 h 159"/>
                <a:gd name="T10" fmla="*/ 238 w 243"/>
                <a:gd name="T11" fmla="*/ 131 h 159"/>
                <a:gd name="T12" fmla="*/ 239 w 243"/>
                <a:gd name="T13" fmla="*/ 130 h 159"/>
                <a:gd name="T14" fmla="*/ 242 w 243"/>
                <a:gd name="T15" fmla="*/ 124 h 159"/>
                <a:gd name="T16" fmla="*/ 6 w 243"/>
                <a:gd name="T17" fmla="*/ 130 h 159"/>
                <a:gd name="T18" fmla="*/ 5 w 243"/>
                <a:gd name="T19" fmla="*/ 131 h 159"/>
                <a:gd name="T20" fmla="*/ 3 w 243"/>
                <a:gd name="T21" fmla="*/ 130 h 159"/>
                <a:gd name="T22" fmla="*/ 1 w 243"/>
                <a:gd name="T23" fmla="*/ 134 h 159"/>
                <a:gd name="T24" fmla="*/ 10 w 243"/>
                <a:gd name="T25" fmla="*/ 157 h 159"/>
                <a:gd name="T26" fmla="*/ 14 w 243"/>
                <a:gd name="T27" fmla="*/ 159 h 159"/>
                <a:gd name="T28" fmla="*/ 15 w 243"/>
                <a:gd name="T29" fmla="*/ 156 h 159"/>
                <a:gd name="T30" fmla="*/ 41 w 243"/>
                <a:gd name="T31" fmla="*/ 153 h 159"/>
                <a:gd name="T32" fmla="*/ 27 w 243"/>
                <a:gd name="T33" fmla="*/ 116 h 159"/>
                <a:gd name="T34" fmla="*/ 6 w 243"/>
                <a:gd name="T35" fmla="*/ 13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3" h="159">
                  <a:moveTo>
                    <a:pt x="242" y="124"/>
                  </a:moveTo>
                  <a:cubicBezTo>
                    <a:pt x="198" y="3"/>
                    <a:pt x="198" y="3"/>
                    <a:pt x="198" y="3"/>
                  </a:cubicBezTo>
                  <a:cubicBezTo>
                    <a:pt x="197" y="1"/>
                    <a:pt x="194" y="0"/>
                    <a:pt x="192" y="1"/>
                  </a:cubicBezTo>
                  <a:cubicBezTo>
                    <a:pt x="189" y="1"/>
                    <a:pt x="188" y="4"/>
                    <a:pt x="189" y="7"/>
                  </a:cubicBezTo>
                  <a:cubicBezTo>
                    <a:pt x="233" y="128"/>
                    <a:pt x="233" y="128"/>
                    <a:pt x="233" y="128"/>
                  </a:cubicBezTo>
                  <a:cubicBezTo>
                    <a:pt x="234" y="130"/>
                    <a:pt x="236" y="131"/>
                    <a:pt x="238" y="131"/>
                  </a:cubicBezTo>
                  <a:cubicBezTo>
                    <a:pt x="239" y="130"/>
                    <a:pt x="239" y="130"/>
                    <a:pt x="239" y="130"/>
                  </a:cubicBezTo>
                  <a:cubicBezTo>
                    <a:pt x="242" y="130"/>
                    <a:pt x="243" y="127"/>
                    <a:pt x="242" y="124"/>
                  </a:cubicBezTo>
                  <a:close/>
                  <a:moveTo>
                    <a:pt x="6" y="130"/>
                  </a:moveTo>
                  <a:cubicBezTo>
                    <a:pt x="5" y="131"/>
                    <a:pt x="5" y="131"/>
                    <a:pt x="5" y="131"/>
                  </a:cubicBezTo>
                  <a:cubicBezTo>
                    <a:pt x="5" y="130"/>
                    <a:pt x="4" y="130"/>
                    <a:pt x="3" y="130"/>
                  </a:cubicBezTo>
                  <a:cubicBezTo>
                    <a:pt x="1" y="131"/>
                    <a:pt x="0" y="133"/>
                    <a:pt x="1" y="134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8"/>
                    <a:pt x="12" y="159"/>
                    <a:pt x="14" y="159"/>
                  </a:cubicBezTo>
                  <a:cubicBezTo>
                    <a:pt x="15" y="158"/>
                    <a:pt x="15" y="157"/>
                    <a:pt x="15" y="156"/>
                  </a:cubicBezTo>
                  <a:cubicBezTo>
                    <a:pt x="41" y="153"/>
                    <a:pt x="41" y="153"/>
                    <a:pt x="41" y="153"/>
                  </a:cubicBezTo>
                  <a:cubicBezTo>
                    <a:pt x="27" y="116"/>
                    <a:pt x="27" y="116"/>
                    <a:pt x="27" y="116"/>
                  </a:cubicBezTo>
                  <a:lnTo>
                    <a:pt x="6" y="13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279"/>
            <p:cNvSpPr>
              <a:spLocks noEditPoints="1"/>
            </p:cNvSpPr>
            <p:nvPr/>
          </p:nvSpPr>
          <p:spPr bwMode="auto">
            <a:xfrm>
              <a:off x="6750022" y="2825148"/>
              <a:ext cx="159192" cy="154821"/>
            </a:xfrm>
            <a:custGeom>
              <a:avLst/>
              <a:gdLst>
                <a:gd name="T0" fmla="*/ 77 w 185"/>
                <a:gd name="T1" fmla="*/ 43 h 180"/>
                <a:gd name="T2" fmla="*/ 77 w 185"/>
                <a:gd name="T3" fmla="*/ 43 h 180"/>
                <a:gd name="T4" fmla="*/ 73 w 185"/>
                <a:gd name="T5" fmla="*/ 34 h 180"/>
                <a:gd name="T6" fmla="*/ 73 w 185"/>
                <a:gd name="T7" fmla="*/ 34 h 180"/>
                <a:gd name="T8" fmla="*/ 41 w 185"/>
                <a:gd name="T9" fmla="*/ 2 h 180"/>
                <a:gd name="T10" fmla="*/ 32 w 185"/>
                <a:gd name="T11" fmla="*/ 3 h 180"/>
                <a:gd name="T12" fmla="*/ 21 w 185"/>
                <a:gd name="T13" fmla="*/ 14 h 180"/>
                <a:gd name="T14" fmla="*/ 65 w 185"/>
                <a:gd name="T15" fmla="*/ 55 h 180"/>
                <a:gd name="T16" fmla="*/ 77 w 185"/>
                <a:gd name="T17" fmla="*/ 43 h 180"/>
                <a:gd name="T18" fmla="*/ 183 w 185"/>
                <a:gd name="T19" fmla="*/ 134 h 180"/>
                <a:gd name="T20" fmla="*/ 183 w 185"/>
                <a:gd name="T21" fmla="*/ 134 h 180"/>
                <a:gd name="T22" fmla="*/ 150 w 185"/>
                <a:gd name="T23" fmla="*/ 103 h 180"/>
                <a:gd name="T24" fmla="*/ 140 w 185"/>
                <a:gd name="T25" fmla="*/ 104 h 180"/>
                <a:gd name="T26" fmla="*/ 129 w 185"/>
                <a:gd name="T27" fmla="*/ 115 h 180"/>
                <a:gd name="T28" fmla="*/ 171 w 185"/>
                <a:gd name="T29" fmla="*/ 155 h 180"/>
                <a:gd name="T30" fmla="*/ 183 w 185"/>
                <a:gd name="T31" fmla="*/ 143 h 180"/>
                <a:gd name="T32" fmla="*/ 183 w 185"/>
                <a:gd name="T33" fmla="*/ 134 h 180"/>
                <a:gd name="T34" fmla="*/ 99 w 185"/>
                <a:gd name="T35" fmla="*/ 109 h 180"/>
                <a:gd name="T36" fmla="*/ 68 w 185"/>
                <a:gd name="T37" fmla="*/ 80 h 180"/>
                <a:gd name="T38" fmla="*/ 61 w 185"/>
                <a:gd name="T39" fmla="*/ 58 h 180"/>
                <a:gd name="T40" fmla="*/ 18 w 185"/>
                <a:gd name="T41" fmla="*/ 18 h 180"/>
                <a:gd name="T42" fmla="*/ 60 w 185"/>
                <a:gd name="T43" fmla="*/ 119 h 180"/>
                <a:gd name="T44" fmla="*/ 168 w 185"/>
                <a:gd name="T45" fmla="*/ 158 h 180"/>
                <a:gd name="T46" fmla="*/ 126 w 185"/>
                <a:gd name="T47" fmla="*/ 119 h 180"/>
                <a:gd name="T48" fmla="*/ 99 w 185"/>
                <a:gd name="T49" fmla="*/ 109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5" h="180">
                  <a:moveTo>
                    <a:pt x="77" y="43"/>
                  </a:moveTo>
                  <a:cubicBezTo>
                    <a:pt x="77" y="43"/>
                    <a:pt x="77" y="43"/>
                    <a:pt x="77" y="43"/>
                  </a:cubicBezTo>
                  <a:cubicBezTo>
                    <a:pt x="79" y="41"/>
                    <a:pt x="76" y="37"/>
                    <a:pt x="73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38" y="0"/>
                    <a:pt x="35" y="0"/>
                    <a:pt x="32" y="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65" y="55"/>
                    <a:pt x="65" y="55"/>
                    <a:pt x="65" y="55"/>
                  </a:cubicBezTo>
                  <a:lnTo>
                    <a:pt x="77" y="43"/>
                  </a:lnTo>
                  <a:close/>
                  <a:moveTo>
                    <a:pt x="183" y="134"/>
                  </a:moveTo>
                  <a:cubicBezTo>
                    <a:pt x="183" y="134"/>
                    <a:pt x="183" y="134"/>
                    <a:pt x="183" y="134"/>
                  </a:cubicBezTo>
                  <a:cubicBezTo>
                    <a:pt x="150" y="103"/>
                    <a:pt x="150" y="103"/>
                    <a:pt x="150" y="103"/>
                  </a:cubicBezTo>
                  <a:cubicBezTo>
                    <a:pt x="147" y="101"/>
                    <a:pt x="143" y="101"/>
                    <a:pt x="140" y="104"/>
                  </a:cubicBezTo>
                  <a:cubicBezTo>
                    <a:pt x="129" y="115"/>
                    <a:pt x="129" y="115"/>
                    <a:pt x="129" y="115"/>
                  </a:cubicBezTo>
                  <a:cubicBezTo>
                    <a:pt x="171" y="155"/>
                    <a:pt x="171" y="155"/>
                    <a:pt x="171" y="155"/>
                  </a:cubicBezTo>
                  <a:cubicBezTo>
                    <a:pt x="183" y="143"/>
                    <a:pt x="183" y="143"/>
                    <a:pt x="183" y="143"/>
                  </a:cubicBezTo>
                  <a:cubicBezTo>
                    <a:pt x="185" y="140"/>
                    <a:pt x="185" y="137"/>
                    <a:pt x="183" y="134"/>
                  </a:cubicBezTo>
                  <a:close/>
                  <a:moveTo>
                    <a:pt x="99" y="109"/>
                  </a:moveTo>
                  <a:cubicBezTo>
                    <a:pt x="89" y="101"/>
                    <a:pt x="78" y="92"/>
                    <a:pt x="68" y="80"/>
                  </a:cubicBezTo>
                  <a:cubicBezTo>
                    <a:pt x="62" y="72"/>
                    <a:pt x="56" y="64"/>
                    <a:pt x="61" y="5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3" y="25"/>
                    <a:pt x="0" y="62"/>
                    <a:pt x="60" y="119"/>
                  </a:cubicBezTo>
                  <a:cubicBezTo>
                    <a:pt x="123" y="180"/>
                    <a:pt x="161" y="165"/>
                    <a:pt x="168" y="158"/>
                  </a:cubicBezTo>
                  <a:cubicBezTo>
                    <a:pt x="126" y="119"/>
                    <a:pt x="126" y="119"/>
                    <a:pt x="126" y="119"/>
                  </a:cubicBezTo>
                  <a:cubicBezTo>
                    <a:pt x="121" y="125"/>
                    <a:pt x="113" y="120"/>
                    <a:pt x="99" y="10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280"/>
            <p:cNvSpPr>
              <a:spLocks noEditPoints="1"/>
            </p:cNvSpPr>
            <p:nvPr/>
          </p:nvSpPr>
          <p:spPr bwMode="auto">
            <a:xfrm>
              <a:off x="6788636" y="2785441"/>
              <a:ext cx="64843" cy="58650"/>
            </a:xfrm>
            <a:custGeom>
              <a:avLst/>
              <a:gdLst>
                <a:gd name="T0" fmla="*/ 14 w 75"/>
                <a:gd name="T1" fmla="*/ 1 h 68"/>
                <a:gd name="T2" fmla="*/ 9 w 75"/>
                <a:gd name="T3" fmla="*/ 4 h 68"/>
                <a:gd name="T4" fmla="*/ 1 w 75"/>
                <a:gd name="T5" fmla="*/ 40 h 68"/>
                <a:gd name="T6" fmla="*/ 4 w 75"/>
                <a:gd name="T7" fmla="*/ 45 h 68"/>
                <a:gd name="T8" fmla="*/ 7 w 75"/>
                <a:gd name="T9" fmla="*/ 45 h 68"/>
                <a:gd name="T10" fmla="*/ 9 w 75"/>
                <a:gd name="T11" fmla="*/ 42 h 68"/>
                <a:gd name="T12" fmla="*/ 17 w 75"/>
                <a:gd name="T13" fmla="*/ 6 h 68"/>
                <a:gd name="T14" fmla="*/ 14 w 75"/>
                <a:gd name="T15" fmla="*/ 1 h 68"/>
                <a:gd name="T16" fmla="*/ 74 w 75"/>
                <a:gd name="T17" fmla="*/ 44 h 68"/>
                <a:gd name="T18" fmla="*/ 68 w 75"/>
                <a:gd name="T19" fmla="*/ 42 h 68"/>
                <a:gd name="T20" fmla="*/ 36 w 75"/>
                <a:gd name="T21" fmla="*/ 59 h 68"/>
                <a:gd name="T22" fmla="*/ 34 w 75"/>
                <a:gd name="T23" fmla="*/ 65 h 68"/>
                <a:gd name="T24" fmla="*/ 40 w 75"/>
                <a:gd name="T25" fmla="*/ 67 h 68"/>
                <a:gd name="T26" fmla="*/ 40 w 75"/>
                <a:gd name="T27" fmla="*/ 67 h 68"/>
                <a:gd name="T28" fmla="*/ 72 w 75"/>
                <a:gd name="T29" fmla="*/ 50 h 68"/>
                <a:gd name="T30" fmla="*/ 74 w 75"/>
                <a:gd name="T31" fmla="*/ 44 h 68"/>
                <a:gd name="T32" fmla="*/ 47 w 75"/>
                <a:gd name="T33" fmla="*/ 18 h 68"/>
                <a:gd name="T34" fmla="*/ 41 w 75"/>
                <a:gd name="T35" fmla="*/ 19 h 68"/>
                <a:gd name="T36" fmla="*/ 20 w 75"/>
                <a:gd name="T37" fmla="*/ 49 h 68"/>
                <a:gd name="T38" fmla="*/ 21 w 75"/>
                <a:gd name="T39" fmla="*/ 55 h 68"/>
                <a:gd name="T40" fmla="*/ 25 w 75"/>
                <a:gd name="T41" fmla="*/ 55 h 68"/>
                <a:gd name="T42" fmla="*/ 27 w 75"/>
                <a:gd name="T43" fmla="*/ 54 h 68"/>
                <a:gd name="T44" fmla="*/ 48 w 75"/>
                <a:gd name="T45" fmla="*/ 24 h 68"/>
                <a:gd name="T46" fmla="*/ 47 w 75"/>
                <a:gd name="T47" fmla="*/ 1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5" h="68">
                  <a:moveTo>
                    <a:pt x="14" y="1"/>
                  </a:moveTo>
                  <a:cubicBezTo>
                    <a:pt x="12" y="0"/>
                    <a:pt x="9" y="2"/>
                    <a:pt x="9" y="4"/>
                  </a:cubicBezTo>
                  <a:cubicBezTo>
                    <a:pt x="1" y="40"/>
                    <a:pt x="1" y="40"/>
                    <a:pt x="1" y="40"/>
                  </a:cubicBezTo>
                  <a:cubicBezTo>
                    <a:pt x="0" y="42"/>
                    <a:pt x="2" y="44"/>
                    <a:pt x="4" y="45"/>
                  </a:cubicBezTo>
                  <a:cubicBezTo>
                    <a:pt x="5" y="45"/>
                    <a:pt x="6" y="45"/>
                    <a:pt x="7" y="45"/>
                  </a:cubicBezTo>
                  <a:cubicBezTo>
                    <a:pt x="8" y="44"/>
                    <a:pt x="9" y="43"/>
                    <a:pt x="9" y="42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4"/>
                    <a:pt x="16" y="1"/>
                    <a:pt x="14" y="1"/>
                  </a:cubicBezTo>
                  <a:close/>
                  <a:moveTo>
                    <a:pt x="74" y="44"/>
                  </a:moveTo>
                  <a:cubicBezTo>
                    <a:pt x="73" y="42"/>
                    <a:pt x="70" y="41"/>
                    <a:pt x="68" y="42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4" y="60"/>
                    <a:pt x="33" y="63"/>
                    <a:pt x="34" y="65"/>
                  </a:cubicBezTo>
                  <a:cubicBezTo>
                    <a:pt x="35" y="67"/>
                    <a:pt x="38" y="68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72" y="50"/>
                    <a:pt x="72" y="50"/>
                    <a:pt x="72" y="50"/>
                  </a:cubicBezTo>
                  <a:cubicBezTo>
                    <a:pt x="75" y="48"/>
                    <a:pt x="75" y="46"/>
                    <a:pt x="74" y="44"/>
                  </a:cubicBezTo>
                  <a:close/>
                  <a:moveTo>
                    <a:pt x="47" y="18"/>
                  </a:moveTo>
                  <a:cubicBezTo>
                    <a:pt x="45" y="17"/>
                    <a:pt x="42" y="17"/>
                    <a:pt x="41" y="1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18" y="51"/>
                    <a:pt x="19" y="53"/>
                    <a:pt x="21" y="55"/>
                  </a:cubicBezTo>
                  <a:cubicBezTo>
                    <a:pt x="22" y="56"/>
                    <a:pt x="24" y="56"/>
                    <a:pt x="25" y="55"/>
                  </a:cubicBezTo>
                  <a:cubicBezTo>
                    <a:pt x="26" y="55"/>
                    <a:pt x="26" y="54"/>
                    <a:pt x="27" y="5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9" y="22"/>
                    <a:pt x="49" y="19"/>
                    <a:pt x="47" y="1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285"/>
            <p:cNvSpPr>
              <a:spLocks noEditPoints="1"/>
            </p:cNvSpPr>
            <p:nvPr/>
          </p:nvSpPr>
          <p:spPr bwMode="auto">
            <a:xfrm>
              <a:off x="6464058" y="3101640"/>
              <a:ext cx="146442" cy="140250"/>
            </a:xfrm>
            <a:custGeom>
              <a:avLst/>
              <a:gdLst>
                <a:gd name="T0" fmla="*/ 168 w 170"/>
                <a:gd name="T1" fmla="*/ 20 h 163"/>
                <a:gd name="T2" fmla="*/ 82 w 170"/>
                <a:gd name="T3" fmla="*/ 16 h 163"/>
                <a:gd name="T4" fmla="*/ 89 w 170"/>
                <a:gd name="T5" fmla="*/ 34 h 163"/>
                <a:gd name="T6" fmla="*/ 51 w 170"/>
                <a:gd name="T7" fmla="*/ 22 h 163"/>
                <a:gd name="T8" fmla="*/ 58 w 170"/>
                <a:gd name="T9" fmla="*/ 39 h 163"/>
                <a:gd name="T10" fmla="*/ 21 w 170"/>
                <a:gd name="T11" fmla="*/ 28 h 163"/>
                <a:gd name="T12" fmla="*/ 27 w 170"/>
                <a:gd name="T13" fmla="*/ 45 h 163"/>
                <a:gd name="T14" fmla="*/ 2 w 170"/>
                <a:gd name="T15" fmla="*/ 31 h 163"/>
                <a:gd name="T16" fmla="*/ 3 w 170"/>
                <a:gd name="T17" fmla="*/ 51 h 163"/>
                <a:gd name="T18" fmla="*/ 10 w 170"/>
                <a:gd name="T19" fmla="*/ 163 h 163"/>
                <a:gd name="T20" fmla="*/ 170 w 170"/>
                <a:gd name="T21" fmla="*/ 155 h 163"/>
                <a:gd name="T22" fmla="*/ 8 w 170"/>
                <a:gd name="T23" fmla="*/ 50 h 163"/>
                <a:gd name="T24" fmla="*/ 165 w 170"/>
                <a:gd name="T25" fmla="*/ 20 h 163"/>
                <a:gd name="T26" fmla="*/ 128 w 170"/>
                <a:gd name="T27" fmla="*/ 7 h 163"/>
                <a:gd name="T28" fmla="*/ 98 w 170"/>
                <a:gd name="T29" fmla="*/ 13 h 163"/>
                <a:gd name="T30" fmla="*/ 135 w 170"/>
                <a:gd name="T31" fmla="*/ 25 h 163"/>
                <a:gd name="T32" fmla="*/ 98 w 170"/>
                <a:gd name="T33" fmla="*/ 13 h 163"/>
                <a:gd name="T34" fmla="*/ 118 w 170"/>
                <a:gd name="T35" fmla="*/ 70 h 163"/>
                <a:gd name="T36" fmla="*/ 121 w 170"/>
                <a:gd name="T37" fmla="*/ 51 h 163"/>
                <a:gd name="T38" fmla="*/ 105 w 170"/>
                <a:gd name="T39" fmla="*/ 51 h 163"/>
                <a:gd name="T40" fmla="*/ 71 w 170"/>
                <a:gd name="T41" fmla="*/ 70 h 163"/>
                <a:gd name="T42" fmla="*/ 105 w 170"/>
                <a:gd name="T43" fmla="*/ 51 h 163"/>
                <a:gd name="T44" fmla="*/ 55 w 170"/>
                <a:gd name="T45" fmla="*/ 70 h 163"/>
                <a:gd name="T46" fmla="*/ 58 w 170"/>
                <a:gd name="T47" fmla="*/ 51 h 163"/>
                <a:gd name="T48" fmla="*/ 28 w 170"/>
                <a:gd name="T49" fmla="*/ 51 h 163"/>
                <a:gd name="T50" fmla="*/ 24 w 170"/>
                <a:gd name="T51" fmla="*/ 70 h 163"/>
                <a:gd name="T52" fmla="*/ 28 w 170"/>
                <a:gd name="T53" fmla="*/ 51 h 163"/>
                <a:gd name="T54" fmla="*/ 6 w 170"/>
                <a:gd name="T55" fmla="*/ 136 h 163"/>
                <a:gd name="T56" fmla="*/ 168 w 170"/>
                <a:gd name="T57" fmla="*/ 136 h 163"/>
                <a:gd name="T58" fmla="*/ 96 w 170"/>
                <a:gd name="T59" fmla="*/ 88 h 163"/>
                <a:gd name="T60" fmla="*/ 168 w 170"/>
                <a:gd name="T61" fmla="*/ 111 h 163"/>
                <a:gd name="T62" fmla="*/ 6 w 170"/>
                <a:gd name="T63" fmla="*/ 112 h 163"/>
                <a:gd name="T64" fmla="*/ 46 w 170"/>
                <a:gd name="T65" fmla="*/ 111 h 163"/>
                <a:gd name="T66" fmla="*/ 6 w 170"/>
                <a:gd name="T67" fmla="*/ 88 h 163"/>
                <a:gd name="T68" fmla="*/ 168 w 170"/>
                <a:gd name="T69" fmla="*/ 87 h 163"/>
                <a:gd name="T70" fmla="*/ 149 w 170"/>
                <a:gd name="T71" fmla="*/ 70 h 163"/>
                <a:gd name="T72" fmla="*/ 152 w 170"/>
                <a:gd name="T73" fmla="*/ 51 h 163"/>
                <a:gd name="T74" fmla="*/ 149 w 170"/>
                <a:gd name="T75" fmla="*/ 7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0" h="163">
                  <a:moveTo>
                    <a:pt x="8" y="50"/>
                  </a:moveTo>
                  <a:cubicBezTo>
                    <a:pt x="168" y="20"/>
                    <a:pt x="168" y="20"/>
                    <a:pt x="168" y="20"/>
                  </a:cubicBezTo>
                  <a:cubicBezTo>
                    <a:pt x="165" y="0"/>
                    <a:pt x="165" y="0"/>
                    <a:pt x="165" y="0"/>
                  </a:cubicBezTo>
                  <a:cubicBezTo>
                    <a:pt x="82" y="16"/>
                    <a:pt x="82" y="16"/>
                    <a:pt x="82" y="16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89" y="34"/>
                    <a:pt x="89" y="34"/>
                    <a:pt x="89" y="34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58" y="39"/>
                    <a:pt x="58" y="39"/>
                    <a:pt x="58" y="39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3" y="155"/>
                    <a:pt x="3" y="155"/>
                    <a:pt x="3" y="155"/>
                  </a:cubicBezTo>
                  <a:cubicBezTo>
                    <a:pt x="3" y="160"/>
                    <a:pt x="6" y="163"/>
                    <a:pt x="10" y="163"/>
                  </a:cubicBezTo>
                  <a:cubicBezTo>
                    <a:pt x="162" y="163"/>
                    <a:pt x="162" y="163"/>
                    <a:pt x="162" y="163"/>
                  </a:cubicBezTo>
                  <a:cubicBezTo>
                    <a:pt x="166" y="163"/>
                    <a:pt x="170" y="160"/>
                    <a:pt x="170" y="155"/>
                  </a:cubicBezTo>
                  <a:cubicBezTo>
                    <a:pt x="170" y="50"/>
                    <a:pt x="170" y="50"/>
                    <a:pt x="170" y="50"/>
                  </a:cubicBezTo>
                  <a:lnTo>
                    <a:pt x="8" y="50"/>
                  </a:lnTo>
                  <a:close/>
                  <a:moveTo>
                    <a:pt x="143" y="5"/>
                  </a:moveTo>
                  <a:cubicBezTo>
                    <a:pt x="165" y="20"/>
                    <a:pt x="165" y="20"/>
                    <a:pt x="165" y="20"/>
                  </a:cubicBezTo>
                  <a:cubicBezTo>
                    <a:pt x="150" y="23"/>
                    <a:pt x="150" y="23"/>
                    <a:pt x="150" y="23"/>
                  </a:cubicBezTo>
                  <a:cubicBezTo>
                    <a:pt x="128" y="7"/>
                    <a:pt x="128" y="7"/>
                    <a:pt x="128" y="7"/>
                  </a:cubicBezTo>
                  <a:lnTo>
                    <a:pt x="143" y="5"/>
                  </a:lnTo>
                  <a:close/>
                  <a:moveTo>
                    <a:pt x="98" y="13"/>
                  </a:moveTo>
                  <a:cubicBezTo>
                    <a:pt x="113" y="10"/>
                    <a:pt x="113" y="10"/>
                    <a:pt x="113" y="10"/>
                  </a:cubicBezTo>
                  <a:cubicBezTo>
                    <a:pt x="135" y="25"/>
                    <a:pt x="135" y="25"/>
                    <a:pt x="135" y="25"/>
                  </a:cubicBezTo>
                  <a:cubicBezTo>
                    <a:pt x="119" y="28"/>
                    <a:pt x="119" y="28"/>
                    <a:pt x="119" y="28"/>
                  </a:cubicBezTo>
                  <a:lnTo>
                    <a:pt x="98" y="13"/>
                  </a:lnTo>
                  <a:close/>
                  <a:moveTo>
                    <a:pt x="137" y="51"/>
                  </a:moveTo>
                  <a:cubicBezTo>
                    <a:pt x="118" y="70"/>
                    <a:pt x="118" y="70"/>
                    <a:pt x="118" y="70"/>
                  </a:cubicBezTo>
                  <a:cubicBezTo>
                    <a:pt x="102" y="70"/>
                    <a:pt x="102" y="70"/>
                    <a:pt x="102" y="70"/>
                  </a:cubicBezTo>
                  <a:cubicBezTo>
                    <a:pt x="121" y="51"/>
                    <a:pt x="121" y="51"/>
                    <a:pt x="121" y="51"/>
                  </a:cubicBezTo>
                  <a:lnTo>
                    <a:pt x="137" y="51"/>
                  </a:lnTo>
                  <a:close/>
                  <a:moveTo>
                    <a:pt x="105" y="51"/>
                  </a:moveTo>
                  <a:cubicBezTo>
                    <a:pt x="86" y="70"/>
                    <a:pt x="86" y="70"/>
                    <a:pt x="86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90" y="51"/>
                    <a:pt x="90" y="51"/>
                    <a:pt x="90" y="51"/>
                  </a:cubicBezTo>
                  <a:lnTo>
                    <a:pt x="105" y="51"/>
                  </a:lnTo>
                  <a:close/>
                  <a:moveTo>
                    <a:pt x="74" y="51"/>
                  </a:moveTo>
                  <a:cubicBezTo>
                    <a:pt x="55" y="70"/>
                    <a:pt x="55" y="70"/>
                    <a:pt x="55" y="70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58" y="51"/>
                    <a:pt x="58" y="51"/>
                    <a:pt x="58" y="51"/>
                  </a:cubicBezTo>
                  <a:lnTo>
                    <a:pt x="74" y="51"/>
                  </a:lnTo>
                  <a:close/>
                  <a:moveTo>
                    <a:pt x="28" y="51"/>
                  </a:moveTo>
                  <a:cubicBezTo>
                    <a:pt x="43" y="51"/>
                    <a:pt x="43" y="51"/>
                    <a:pt x="43" y="51"/>
                  </a:cubicBezTo>
                  <a:cubicBezTo>
                    <a:pt x="24" y="70"/>
                    <a:pt x="24" y="70"/>
                    <a:pt x="24" y="70"/>
                  </a:cubicBezTo>
                  <a:cubicBezTo>
                    <a:pt x="9" y="70"/>
                    <a:pt x="9" y="70"/>
                    <a:pt x="9" y="70"/>
                  </a:cubicBezTo>
                  <a:lnTo>
                    <a:pt x="28" y="51"/>
                  </a:lnTo>
                  <a:close/>
                  <a:moveTo>
                    <a:pt x="168" y="136"/>
                  </a:moveTo>
                  <a:cubicBezTo>
                    <a:pt x="6" y="136"/>
                    <a:pt x="6" y="136"/>
                    <a:pt x="6" y="136"/>
                  </a:cubicBezTo>
                  <a:cubicBezTo>
                    <a:pt x="6" y="136"/>
                    <a:pt x="6" y="136"/>
                    <a:pt x="6" y="136"/>
                  </a:cubicBezTo>
                  <a:cubicBezTo>
                    <a:pt x="168" y="136"/>
                    <a:pt x="168" y="136"/>
                    <a:pt x="168" y="136"/>
                  </a:cubicBezTo>
                  <a:close/>
                  <a:moveTo>
                    <a:pt x="168" y="88"/>
                  </a:moveTo>
                  <a:cubicBezTo>
                    <a:pt x="96" y="88"/>
                    <a:pt x="96" y="88"/>
                    <a:pt x="96" y="88"/>
                  </a:cubicBezTo>
                  <a:cubicBezTo>
                    <a:pt x="96" y="111"/>
                    <a:pt x="96" y="111"/>
                    <a:pt x="96" y="111"/>
                  </a:cubicBezTo>
                  <a:cubicBezTo>
                    <a:pt x="168" y="111"/>
                    <a:pt x="168" y="111"/>
                    <a:pt x="168" y="111"/>
                  </a:cubicBezTo>
                  <a:cubicBezTo>
                    <a:pt x="168" y="112"/>
                    <a:pt x="168" y="112"/>
                    <a:pt x="168" y="112"/>
                  </a:cubicBezTo>
                  <a:cubicBezTo>
                    <a:pt x="6" y="112"/>
                    <a:pt x="6" y="112"/>
                    <a:pt x="6" y="112"/>
                  </a:cubicBezTo>
                  <a:cubicBezTo>
                    <a:pt x="6" y="111"/>
                    <a:pt x="6" y="111"/>
                    <a:pt x="6" y="111"/>
                  </a:cubicBezTo>
                  <a:cubicBezTo>
                    <a:pt x="46" y="111"/>
                    <a:pt x="46" y="111"/>
                    <a:pt x="46" y="111"/>
                  </a:cubicBezTo>
                  <a:cubicBezTo>
                    <a:pt x="46" y="88"/>
                    <a:pt x="46" y="88"/>
                    <a:pt x="4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6" y="87"/>
                    <a:pt x="6" y="87"/>
                    <a:pt x="6" y="87"/>
                  </a:cubicBezTo>
                  <a:cubicBezTo>
                    <a:pt x="168" y="87"/>
                    <a:pt x="168" y="87"/>
                    <a:pt x="168" y="87"/>
                  </a:cubicBezTo>
                  <a:lnTo>
                    <a:pt x="168" y="88"/>
                  </a:lnTo>
                  <a:close/>
                  <a:moveTo>
                    <a:pt x="149" y="70"/>
                  </a:moveTo>
                  <a:cubicBezTo>
                    <a:pt x="134" y="70"/>
                    <a:pt x="134" y="70"/>
                    <a:pt x="134" y="70"/>
                  </a:cubicBezTo>
                  <a:cubicBezTo>
                    <a:pt x="152" y="51"/>
                    <a:pt x="152" y="51"/>
                    <a:pt x="152" y="51"/>
                  </a:cubicBezTo>
                  <a:cubicBezTo>
                    <a:pt x="168" y="51"/>
                    <a:pt x="168" y="51"/>
                    <a:pt x="168" y="51"/>
                  </a:cubicBezTo>
                  <a:lnTo>
                    <a:pt x="149" y="7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Rectangle 286"/>
            <p:cNvSpPr>
              <a:spLocks noChangeArrowheads="1"/>
            </p:cNvSpPr>
            <p:nvPr/>
          </p:nvSpPr>
          <p:spPr bwMode="auto">
            <a:xfrm>
              <a:off x="6504494" y="3177047"/>
              <a:ext cx="42257" cy="20036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" name="Freeform 287"/>
            <p:cNvSpPr>
              <a:spLocks noEditPoints="1"/>
            </p:cNvSpPr>
            <p:nvPr/>
          </p:nvSpPr>
          <p:spPr bwMode="auto">
            <a:xfrm>
              <a:off x="6464058" y="3101640"/>
              <a:ext cx="146442" cy="140250"/>
            </a:xfrm>
            <a:custGeom>
              <a:avLst/>
              <a:gdLst>
                <a:gd name="T0" fmla="*/ 168 w 170"/>
                <a:gd name="T1" fmla="*/ 20 h 163"/>
                <a:gd name="T2" fmla="*/ 82 w 170"/>
                <a:gd name="T3" fmla="*/ 16 h 163"/>
                <a:gd name="T4" fmla="*/ 89 w 170"/>
                <a:gd name="T5" fmla="*/ 34 h 163"/>
                <a:gd name="T6" fmla="*/ 51 w 170"/>
                <a:gd name="T7" fmla="*/ 22 h 163"/>
                <a:gd name="T8" fmla="*/ 58 w 170"/>
                <a:gd name="T9" fmla="*/ 39 h 163"/>
                <a:gd name="T10" fmla="*/ 21 w 170"/>
                <a:gd name="T11" fmla="*/ 28 h 163"/>
                <a:gd name="T12" fmla="*/ 27 w 170"/>
                <a:gd name="T13" fmla="*/ 45 h 163"/>
                <a:gd name="T14" fmla="*/ 2 w 170"/>
                <a:gd name="T15" fmla="*/ 31 h 163"/>
                <a:gd name="T16" fmla="*/ 3 w 170"/>
                <a:gd name="T17" fmla="*/ 51 h 163"/>
                <a:gd name="T18" fmla="*/ 10 w 170"/>
                <a:gd name="T19" fmla="*/ 163 h 163"/>
                <a:gd name="T20" fmla="*/ 170 w 170"/>
                <a:gd name="T21" fmla="*/ 155 h 163"/>
                <a:gd name="T22" fmla="*/ 8 w 170"/>
                <a:gd name="T23" fmla="*/ 50 h 163"/>
                <a:gd name="T24" fmla="*/ 165 w 170"/>
                <a:gd name="T25" fmla="*/ 20 h 163"/>
                <a:gd name="T26" fmla="*/ 128 w 170"/>
                <a:gd name="T27" fmla="*/ 7 h 163"/>
                <a:gd name="T28" fmla="*/ 98 w 170"/>
                <a:gd name="T29" fmla="*/ 13 h 163"/>
                <a:gd name="T30" fmla="*/ 135 w 170"/>
                <a:gd name="T31" fmla="*/ 25 h 163"/>
                <a:gd name="T32" fmla="*/ 98 w 170"/>
                <a:gd name="T33" fmla="*/ 13 h 163"/>
                <a:gd name="T34" fmla="*/ 118 w 170"/>
                <a:gd name="T35" fmla="*/ 70 h 163"/>
                <a:gd name="T36" fmla="*/ 121 w 170"/>
                <a:gd name="T37" fmla="*/ 51 h 163"/>
                <a:gd name="T38" fmla="*/ 105 w 170"/>
                <a:gd name="T39" fmla="*/ 51 h 163"/>
                <a:gd name="T40" fmla="*/ 71 w 170"/>
                <a:gd name="T41" fmla="*/ 70 h 163"/>
                <a:gd name="T42" fmla="*/ 105 w 170"/>
                <a:gd name="T43" fmla="*/ 51 h 163"/>
                <a:gd name="T44" fmla="*/ 55 w 170"/>
                <a:gd name="T45" fmla="*/ 70 h 163"/>
                <a:gd name="T46" fmla="*/ 58 w 170"/>
                <a:gd name="T47" fmla="*/ 51 h 163"/>
                <a:gd name="T48" fmla="*/ 28 w 170"/>
                <a:gd name="T49" fmla="*/ 51 h 163"/>
                <a:gd name="T50" fmla="*/ 24 w 170"/>
                <a:gd name="T51" fmla="*/ 70 h 163"/>
                <a:gd name="T52" fmla="*/ 28 w 170"/>
                <a:gd name="T53" fmla="*/ 51 h 163"/>
                <a:gd name="T54" fmla="*/ 6 w 170"/>
                <a:gd name="T55" fmla="*/ 136 h 163"/>
                <a:gd name="T56" fmla="*/ 168 w 170"/>
                <a:gd name="T57" fmla="*/ 136 h 163"/>
                <a:gd name="T58" fmla="*/ 96 w 170"/>
                <a:gd name="T59" fmla="*/ 88 h 163"/>
                <a:gd name="T60" fmla="*/ 168 w 170"/>
                <a:gd name="T61" fmla="*/ 111 h 163"/>
                <a:gd name="T62" fmla="*/ 6 w 170"/>
                <a:gd name="T63" fmla="*/ 112 h 163"/>
                <a:gd name="T64" fmla="*/ 46 w 170"/>
                <a:gd name="T65" fmla="*/ 111 h 163"/>
                <a:gd name="T66" fmla="*/ 6 w 170"/>
                <a:gd name="T67" fmla="*/ 88 h 163"/>
                <a:gd name="T68" fmla="*/ 168 w 170"/>
                <a:gd name="T69" fmla="*/ 87 h 163"/>
                <a:gd name="T70" fmla="*/ 149 w 170"/>
                <a:gd name="T71" fmla="*/ 70 h 163"/>
                <a:gd name="T72" fmla="*/ 152 w 170"/>
                <a:gd name="T73" fmla="*/ 51 h 163"/>
                <a:gd name="T74" fmla="*/ 149 w 170"/>
                <a:gd name="T75" fmla="*/ 70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70" h="163">
                  <a:moveTo>
                    <a:pt x="8" y="50"/>
                  </a:moveTo>
                  <a:cubicBezTo>
                    <a:pt x="168" y="20"/>
                    <a:pt x="168" y="20"/>
                    <a:pt x="168" y="20"/>
                  </a:cubicBezTo>
                  <a:cubicBezTo>
                    <a:pt x="165" y="0"/>
                    <a:pt x="165" y="0"/>
                    <a:pt x="165" y="0"/>
                  </a:cubicBezTo>
                  <a:cubicBezTo>
                    <a:pt x="82" y="16"/>
                    <a:pt x="82" y="16"/>
                    <a:pt x="82" y="16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89" y="34"/>
                    <a:pt x="89" y="34"/>
                    <a:pt x="89" y="34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58" y="39"/>
                    <a:pt x="58" y="39"/>
                    <a:pt x="58" y="39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3" y="51"/>
                    <a:pt x="3" y="51"/>
                    <a:pt x="3" y="51"/>
                  </a:cubicBezTo>
                  <a:cubicBezTo>
                    <a:pt x="3" y="155"/>
                    <a:pt x="3" y="155"/>
                    <a:pt x="3" y="155"/>
                  </a:cubicBezTo>
                  <a:cubicBezTo>
                    <a:pt x="3" y="160"/>
                    <a:pt x="6" y="163"/>
                    <a:pt x="10" y="163"/>
                  </a:cubicBezTo>
                  <a:cubicBezTo>
                    <a:pt x="162" y="163"/>
                    <a:pt x="162" y="163"/>
                    <a:pt x="162" y="163"/>
                  </a:cubicBezTo>
                  <a:cubicBezTo>
                    <a:pt x="166" y="163"/>
                    <a:pt x="170" y="160"/>
                    <a:pt x="170" y="155"/>
                  </a:cubicBezTo>
                  <a:cubicBezTo>
                    <a:pt x="170" y="50"/>
                    <a:pt x="170" y="50"/>
                    <a:pt x="170" y="50"/>
                  </a:cubicBezTo>
                  <a:lnTo>
                    <a:pt x="8" y="50"/>
                  </a:lnTo>
                  <a:close/>
                  <a:moveTo>
                    <a:pt x="143" y="5"/>
                  </a:moveTo>
                  <a:cubicBezTo>
                    <a:pt x="165" y="20"/>
                    <a:pt x="165" y="20"/>
                    <a:pt x="165" y="20"/>
                  </a:cubicBezTo>
                  <a:cubicBezTo>
                    <a:pt x="150" y="23"/>
                    <a:pt x="150" y="23"/>
                    <a:pt x="150" y="23"/>
                  </a:cubicBezTo>
                  <a:cubicBezTo>
                    <a:pt x="128" y="7"/>
                    <a:pt x="128" y="7"/>
                    <a:pt x="128" y="7"/>
                  </a:cubicBezTo>
                  <a:lnTo>
                    <a:pt x="143" y="5"/>
                  </a:lnTo>
                  <a:close/>
                  <a:moveTo>
                    <a:pt x="98" y="13"/>
                  </a:moveTo>
                  <a:cubicBezTo>
                    <a:pt x="113" y="10"/>
                    <a:pt x="113" y="10"/>
                    <a:pt x="113" y="10"/>
                  </a:cubicBezTo>
                  <a:cubicBezTo>
                    <a:pt x="135" y="25"/>
                    <a:pt x="135" y="25"/>
                    <a:pt x="135" y="25"/>
                  </a:cubicBezTo>
                  <a:cubicBezTo>
                    <a:pt x="119" y="28"/>
                    <a:pt x="119" y="28"/>
                    <a:pt x="119" y="28"/>
                  </a:cubicBezTo>
                  <a:lnTo>
                    <a:pt x="98" y="13"/>
                  </a:lnTo>
                  <a:close/>
                  <a:moveTo>
                    <a:pt x="137" y="51"/>
                  </a:moveTo>
                  <a:cubicBezTo>
                    <a:pt x="118" y="70"/>
                    <a:pt x="118" y="70"/>
                    <a:pt x="118" y="70"/>
                  </a:cubicBezTo>
                  <a:cubicBezTo>
                    <a:pt x="102" y="70"/>
                    <a:pt x="102" y="70"/>
                    <a:pt x="102" y="70"/>
                  </a:cubicBezTo>
                  <a:cubicBezTo>
                    <a:pt x="121" y="51"/>
                    <a:pt x="121" y="51"/>
                    <a:pt x="121" y="51"/>
                  </a:cubicBezTo>
                  <a:lnTo>
                    <a:pt x="137" y="51"/>
                  </a:lnTo>
                  <a:close/>
                  <a:moveTo>
                    <a:pt x="105" y="51"/>
                  </a:moveTo>
                  <a:cubicBezTo>
                    <a:pt x="86" y="70"/>
                    <a:pt x="86" y="70"/>
                    <a:pt x="86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90" y="51"/>
                    <a:pt x="90" y="51"/>
                    <a:pt x="90" y="51"/>
                  </a:cubicBezTo>
                  <a:lnTo>
                    <a:pt x="105" y="51"/>
                  </a:lnTo>
                  <a:close/>
                  <a:moveTo>
                    <a:pt x="74" y="51"/>
                  </a:moveTo>
                  <a:cubicBezTo>
                    <a:pt x="55" y="70"/>
                    <a:pt x="55" y="70"/>
                    <a:pt x="55" y="70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58" y="51"/>
                    <a:pt x="58" y="51"/>
                    <a:pt x="58" y="51"/>
                  </a:cubicBezTo>
                  <a:lnTo>
                    <a:pt x="74" y="51"/>
                  </a:lnTo>
                  <a:close/>
                  <a:moveTo>
                    <a:pt x="28" y="51"/>
                  </a:moveTo>
                  <a:cubicBezTo>
                    <a:pt x="43" y="51"/>
                    <a:pt x="43" y="51"/>
                    <a:pt x="43" y="51"/>
                  </a:cubicBezTo>
                  <a:cubicBezTo>
                    <a:pt x="24" y="70"/>
                    <a:pt x="24" y="70"/>
                    <a:pt x="24" y="70"/>
                  </a:cubicBezTo>
                  <a:cubicBezTo>
                    <a:pt x="9" y="70"/>
                    <a:pt x="9" y="70"/>
                    <a:pt x="9" y="70"/>
                  </a:cubicBezTo>
                  <a:lnTo>
                    <a:pt x="28" y="51"/>
                  </a:lnTo>
                  <a:close/>
                  <a:moveTo>
                    <a:pt x="168" y="136"/>
                  </a:moveTo>
                  <a:cubicBezTo>
                    <a:pt x="6" y="136"/>
                    <a:pt x="6" y="136"/>
                    <a:pt x="6" y="136"/>
                  </a:cubicBezTo>
                  <a:cubicBezTo>
                    <a:pt x="6" y="136"/>
                    <a:pt x="6" y="136"/>
                    <a:pt x="6" y="136"/>
                  </a:cubicBezTo>
                  <a:cubicBezTo>
                    <a:pt x="168" y="136"/>
                    <a:pt x="168" y="136"/>
                    <a:pt x="168" y="136"/>
                  </a:cubicBezTo>
                  <a:close/>
                  <a:moveTo>
                    <a:pt x="168" y="88"/>
                  </a:moveTo>
                  <a:cubicBezTo>
                    <a:pt x="96" y="88"/>
                    <a:pt x="96" y="88"/>
                    <a:pt x="96" y="88"/>
                  </a:cubicBezTo>
                  <a:cubicBezTo>
                    <a:pt x="96" y="111"/>
                    <a:pt x="96" y="111"/>
                    <a:pt x="96" y="111"/>
                  </a:cubicBezTo>
                  <a:cubicBezTo>
                    <a:pt x="168" y="111"/>
                    <a:pt x="168" y="111"/>
                    <a:pt x="168" y="111"/>
                  </a:cubicBezTo>
                  <a:cubicBezTo>
                    <a:pt x="168" y="112"/>
                    <a:pt x="168" y="112"/>
                    <a:pt x="168" y="112"/>
                  </a:cubicBezTo>
                  <a:cubicBezTo>
                    <a:pt x="6" y="112"/>
                    <a:pt x="6" y="112"/>
                    <a:pt x="6" y="112"/>
                  </a:cubicBezTo>
                  <a:cubicBezTo>
                    <a:pt x="6" y="111"/>
                    <a:pt x="6" y="111"/>
                    <a:pt x="6" y="111"/>
                  </a:cubicBezTo>
                  <a:cubicBezTo>
                    <a:pt x="46" y="111"/>
                    <a:pt x="46" y="111"/>
                    <a:pt x="46" y="111"/>
                  </a:cubicBezTo>
                  <a:cubicBezTo>
                    <a:pt x="46" y="88"/>
                    <a:pt x="46" y="88"/>
                    <a:pt x="46" y="88"/>
                  </a:cubicBezTo>
                  <a:cubicBezTo>
                    <a:pt x="6" y="88"/>
                    <a:pt x="6" y="88"/>
                    <a:pt x="6" y="88"/>
                  </a:cubicBezTo>
                  <a:cubicBezTo>
                    <a:pt x="6" y="87"/>
                    <a:pt x="6" y="87"/>
                    <a:pt x="6" y="87"/>
                  </a:cubicBezTo>
                  <a:cubicBezTo>
                    <a:pt x="168" y="87"/>
                    <a:pt x="168" y="87"/>
                    <a:pt x="168" y="87"/>
                  </a:cubicBezTo>
                  <a:lnTo>
                    <a:pt x="168" y="88"/>
                  </a:lnTo>
                  <a:close/>
                  <a:moveTo>
                    <a:pt x="149" y="70"/>
                  </a:moveTo>
                  <a:cubicBezTo>
                    <a:pt x="134" y="70"/>
                    <a:pt x="134" y="70"/>
                    <a:pt x="134" y="70"/>
                  </a:cubicBezTo>
                  <a:cubicBezTo>
                    <a:pt x="152" y="51"/>
                    <a:pt x="152" y="51"/>
                    <a:pt x="152" y="51"/>
                  </a:cubicBezTo>
                  <a:cubicBezTo>
                    <a:pt x="168" y="51"/>
                    <a:pt x="168" y="51"/>
                    <a:pt x="168" y="51"/>
                  </a:cubicBezTo>
                  <a:lnTo>
                    <a:pt x="149" y="7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" name="Rectangle 288"/>
            <p:cNvSpPr>
              <a:spLocks noChangeArrowheads="1"/>
            </p:cNvSpPr>
            <p:nvPr/>
          </p:nvSpPr>
          <p:spPr bwMode="auto">
            <a:xfrm>
              <a:off x="6504494" y="3177047"/>
              <a:ext cx="42257" cy="20036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" name="Line 289"/>
            <p:cNvSpPr>
              <a:spLocks noChangeShapeType="1"/>
            </p:cNvSpPr>
            <p:nvPr/>
          </p:nvSpPr>
          <p:spPr bwMode="auto">
            <a:xfrm>
              <a:off x="4998178" y="32211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" name="Line 290"/>
            <p:cNvSpPr>
              <a:spLocks noChangeShapeType="1"/>
            </p:cNvSpPr>
            <p:nvPr/>
          </p:nvSpPr>
          <p:spPr bwMode="auto">
            <a:xfrm>
              <a:off x="4998178" y="3221125"/>
              <a:ext cx="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" name="Freeform 291"/>
            <p:cNvSpPr>
              <a:spLocks noEditPoints="1"/>
            </p:cNvSpPr>
            <p:nvPr/>
          </p:nvSpPr>
          <p:spPr bwMode="auto">
            <a:xfrm>
              <a:off x="4998178" y="3123132"/>
              <a:ext cx="175949" cy="118757"/>
            </a:xfrm>
            <a:custGeom>
              <a:avLst/>
              <a:gdLst>
                <a:gd name="T0" fmla="*/ 60 w 204"/>
                <a:gd name="T1" fmla="*/ 0 h 138"/>
                <a:gd name="T2" fmla="*/ 54 w 204"/>
                <a:gd name="T3" fmla="*/ 27 h 138"/>
                <a:gd name="T4" fmla="*/ 12 w 204"/>
                <a:gd name="T5" fmla="*/ 27 h 138"/>
                <a:gd name="T6" fmla="*/ 3 w 204"/>
                <a:gd name="T7" fmla="*/ 27 h 138"/>
                <a:gd name="T8" fmla="*/ 8 w 204"/>
                <a:gd name="T9" fmla="*/ 38 h 138"/>
                <a:gd name="T10" fmla="*/ 9 w 204"/>
                <a:gd name="T11" fmla="*/ 101 h 138"/>
                <a:gd name="T12" fmla="*/ 0 w 204"/>
                <a:gd name="T13" fmla="*/ 114 h 138"/>
                <a:gd name="T14" fmla="*/ 54 w 204"/>
                <a:gd name="T15" fmla="*/ 133 h 138"/>
                <a:gd name="T16" fmla="*/ 198 w 204"/>
                <a:gd name="T17" fmla="*/ 138 h 138"/>
                <a:gd name="T18" fmla="*/ 204 w 204"/>
                <a:gd name="T19" fmla="*/ 6 h 138"/>
                <a:gd name="T20" fmla="*/ 54 w 204"/>
                <a:gd name="T21" fmla="*/ 102 h 138"/>
                <a:gd name="T22" fmla="*/ 38 w 204"/>
                <a:gd name="T23" fmla="*/ 71 h 138"/>
                <a:gd name="T24" fmla="*/ 38 w 204"/>
                <a:gd name="T25" fmla="*/ 71 h 138"/>
                <a:gd name="T26" fmla="*/ 38 w 204"/>
                <a:gd name="T27" fmla="*/ 70 h 138"/>
                <a:gd name="T28" fmla="*/ 54 w 204"/>
                <a:gd name="T29" fmla="*/ 41 h 138"/>
                <a:gd name="T30" fmla="*/ 81 w 204"/>
                <a:gd name="T31" fmla="*/ 124 h 138"/>
                <a:gd name="T32" fmla="*/ 71 w 204"/>
                <a:gd name="T33" fmla="*/ 130 h 138"/>
                <a:gd name="T34" fmla="*/ 65 w 204"/>
                <a:gd name="T35" fmla="*/ 118 h 138"/>
                <a:gd name="T36" fmla="*/ 75 w 204"/>
                <a:gd name="T37" fmla="*/ 113 h 138"/>
                <a:gd name="T38" fmla="*/ 81 w 204"/>
                <a:gd name="T39" fmla="*/ 124 h 138"/>
                <a:gd name="T40" fmla="*/ 77 w 204"/>
                <a:gd name="T41" fmla="*/ 28 h 138"/>
                <a:gd name="T42" fmla="*/ 66 w 204"/>
                <a:gd name="T43" fmla="*/ 22 h 138"/>
                <a:gd name="T44" fmla="*/ 72 w 204"/>
                <a:gd name="T45" fmla="*/ 10 h 138"/>
                <a:gd name="T46" fmla="*/ 83 w 204"/>
                <a:gd name="T47" fmla="*/ 16 h 138"/>
                <a:gd name="T48" fmla="*/ 108 w 204"/>
                <a:gd name="T49" fmla="*/ 124 h 138"/>
                <a:gd name="T50" fmla="*/ 98 w 204"/>
                <a:gd name="T51" fmla="*/ 130 h 138"/>
                <a:gd name="T52" fmla="*/ 93 w 204"/>
                <a:gd name="T53" fmla="*/ 118 h 138"/>
                <a:gd name="T54" fmla="*/ 102 w 204"/>
                <a:gd name="T55" fmla="*/ 113 h 138"/>
                <a:gd name="T56" fmla="*/ 108 w 204"/>
                <a:gd name="T57" fmla="*/ 124 h 138"/>
                <a:gd name="T58" fmla="*/ 103 w 204"/>
                <a:gd name="T59" fmla="*/ 28 h 138"/>
                <a:gd name="T60" fmla="*/ 93 w 204"/>
                <a:gd name="T61" fmla="*/ 22 h 138"/>
                <a:gd name="T62" fmla="*/ 99 w 204"/>
                <a:gd name="T63" fmla="*/ 10 h 138"/>
                <a:gd name="T64" fmla="*/ 110 w 204"/>
                <a:gd name="T65" fmla="*/ 16 h 138"/>
                <a:gd name="T66" fmla="*/ 135 w 204"/>
                <a:gd name="T67" fmla="*/ 124 h 138"/>
                <a:gd name="T68" fmla="*/ 125 w 204"/>
                <a:gd name="T69" fmla="*/ 130 h 138"/>
                <a:gd name="T70" fmla="*/ 120 w 204"/>
                <a:gd name="T71" fmla="*/ 118 h 138"/>
                <a:gd name="T72" fmla="*/ 130 w 204"/>
                <a:gd name="T73" fmla="*/ 113 h 138"/>
                <a:gd name="T74" fmla="*/ 135 w 204"/>
                <a:gd name="T75" fmla="*/ 124 h 138"/>
                <a:gd name="T76" fmla="*/ 130 w 204"/>
                <a:gd name="T77" fmla="*/ 28 h 138"/>
                <a:gd name="T78" fmla="*/ 119 w 204"/>
                <a:gd name="T79" fmla="*/ 22 h 138"/>
                <a:gd name="T80" fmla="*/ 125 w 204"/>
                <a:gd name="T81" fmla="*/ 10 h 138"/>
                <a:gd name="T82" fmla="*/ 136 w 204"/>
                <a:gd name="T83" fmla="*/ 16 h 138"/>
                <a:gd name="T84" fmla="*/ 163 w 204"/>
                <a:gd name="T85" fmla="*/ 124 h 138"/>
                <a:gd name="T86" fmla="*/ 153 w 204"/>
                <a:gd name="T87" fmla="*/ 130 h 138"/>
                <a:gd name="T88" fmla="*/ 147 w 204"/>
                <a:gd name="T89" fmla="*/ 118 h 138"/>
                <a:gd name="T90" fmla="*/ 157 w 204"/>
                <a:gd name="T91" fmla="*/ 113 h 138"/>
                <a:gd name="T92" fmla="*/ 163 w 204"/>
                <a:gd name="T93" fmla="*/ 124 h 138"/>
                <a:gd name="T94" fmla="*/ 157 w 204"/>
                <a:gd name="T95" fmla="*/ 28 h 138"/>
                <a:gd name="T96" fmla="*/ 146 w 204"/>
                <a:gd name="T97" fmla="*/ 22 h 138"/>
                <a:gd name="T98" fmla="*/ 152 w 204"/>
                <a:gd name="T99" fmla="*/ 10 h 138"/>
                <a:gd name="T100" fmla="*/ 163 w 204"/>
                <a:gd name="T101" fmla="*/ 16 h 138"/>
                <a:gd name="T102" fmla="*/ 189 w 204"/>
                <a:gd name="T103" fmla="*/ 124 h 138"/>
                <a:gd name="T104" fmla="*/ 179 w 204"/>
                <a:gd name="T105" fmla="*/ 130 h 138"/>
                <a:gd name="T106" fmla="*/ 173 w 204"/>
                <a:gd name="T107" fmla="*/ 118 h 138"/>
                <a:gd name="T108" fmla="*/ 183 w 204"/>
                <a:gd name="T109" fmla="*/ 113 h 138"/>
                <a:gd name="T110" fmla="*/ 189 w 204"/>
                <a:gd name="T111" fmla="*/ 124 h 138"/>
                <a:gd name="T112" fmla="*/ 183 w 204"/>
                <a:gd name="T113" fmla="*/ 28 h 138"/>
                <a:gd name="T114" fmla="*/ 172 w 204"/>
                <a:gd name="T115" fmla="*/ 22 h 138"/>
                <a:gd name="T116" fmla="*/ 178 w 204"/>
                <a:gd name="T117" fmla="*/ 10 h 138"/>
                <a:gd name="T118" fmla="*/ 189 w 204"/>
                <a:gd name="T119" fmla="*/ 1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4" h="138">
                  <a:moveTo>
                    <a:pt x="198" y="0"/>
                  </a:moveTo>
                  <a:cubicBezTo>
                    <a:pt x="60" y="0"/>
                    <a:pt x="60" y="0"/>
                    <a:pt x="60" y="0"/>
                  </a:cubicBezTo>
                  <a:cubicBezTo>
                    <a:pt x="57" y="0"/>
                    <a:pt x="54" y="3"/>
                    <a:pt x="54" y="6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2" y="27"/>
                    <a:pt x="2" y="28"/>
                    <a:pt x="1" y="2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27" y="71"/>
                    <a:pt x="27" y="71"/>
                    <a:pt x="27" y="71"/>
                  </a:cubicBezTo>
                  <a:cubicBezTo>
                    <a:pt x="9" y="101"/>
                    <a:pt x="9" y="101"/>
                    <a:pt x="9" y="101"/>
                  </a:cubicBezTo>
                  <a:cubicBezTo>
                    <a:pt x="8" y="101"/>
                    <a:pt x="8" y="101"/>
                    <a:pt x="8" y="101"/>
                  </a:cubicBezTo>
                  <a:cubicBezTo>
                    <a:pt x="0" y="114"/>
                    <a:pt x="0" y="114"/>
                    <a:pt x="0" y="114"/>
                  </a:cubicBezTo>
                  <a:cubicBezTo>
                    <a:pt x="54" y="115"/>
                    <a:pt x="54" y="115"/>
                    <a:pt x="54" y="115"/>
                  </a:cubicBezTo>
                  <a:cubicBezTo>
                    <a:pt x="54" y="133"/>
                    <a:pt x="54" y="133"/>
                    <a:pt x="54" y="133"/>
                  </a:cubicBezTo>
                  <a:cubicBezTo>
                    <a:pt x="54" y="136"/>
                    <a:pt x="57" y="138"/>
                    <a:pt x="60" y="138"/>
                  </a:cubicBezTo>
                  <a:cubicBezTo>
                    <a:pt x="198" y="138"/>
                    <a:pt x="198" y="138"/>
                    <a:pt x="198" y="138"/>
                  </a:cubicBezTo>
                  <a:cubicBezTo>
                    <a:pt x="202" y="138"/>
                    <a:pt x="204" y="136"/>
                    <a:pt x="204" y="133"/>
                  </a:cubicBezTo>
                  <a:cubicBezTo>
                    <a:pt x="204" y="6"/>
                    <a:pt x="204" y="6"/>
                    <a:pt x="204" y="6"/>
                  </a:cubicBezTo>
                  <a:cubicBezTo>
                    <a:pt x="204" y="3"/>
                    <a:pt x="202" y="0"/>
                    <a:pt x="198" y="0"/>
                  </a:cubicBezTo>
                  <a:close/>
                  <a:moveTo>
                    <a:pt x="54" y="102"/>
                  </a:moveTo>
                  <a:cubicBezTo>
                    <a:pt x="19" y="102"/>
                    <a:pt x="19" y="102"/>
                    <a:pt x="19" y="102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38" y="70"/>
                    <a:pt x="38" y="70"/>
                    <a:pt x="38" y="70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54" y="41"/>
                    <a:pt x="54" y="41"/>
                    <a:pt x="54" y="41"/>
                  </a:cubicBezTo>
                  <a:lnTo>
                    <a:pt x="54" y="102"/>
                  </a:lnTo>
                  <a:close/>
                  <a:moveTo>
                    <a:pt x="81" y="124"/>
                  </a:moveTo>
                  <a:cubicBezTo>
                    <a:pt x="81" y="127"/>
                    <a:pt x="78" y="130"/>
                    <a:pt x="75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68" y="130"/>
                    <a:pt x="65" y="127"/>
                    <a:pt x="65" y="124"/>
                  </a:cubicBezTo>
                  <a:cubicBezTo>
                    <a:pt x="65" y="118"/>
                    <a:pt x="65" y="118"/>
                    <a:pt x="65" y="118"/>
                  </a:cubicBezTo>
                  <a:cubicBezTo>
                    <a:pt x="65" y="115"/>
                    <a:pt x="68" y="113"/>
                    <a:pt x="71" y="113"/>
                  </a:cubicBezTo>
                  <a:cubicBezTo>
                    <a:pt x="75" y="113"/>
                    <a:pt x="75" y="113"/>
                    <a:pt x="75" y="113"/>
                  </a:cubicBezTo>
                  <a:cubicBezTo>
                    <a:pt x="78" y="113"/>
                    <a:pt x="81" y="115"/>
                    <a:pt x="81" y="118"/>
                  </a:cubicBezTo>
                  <a:lnTo>
                    <a:pt x="81" y="124"/>
                  </a:lnTo>
                  <a:close/>
                  <a:moveTo>
                    <a:pt x="83" y="22"/>
                  </a:moveTo>
                  <a:cubicBezTo>
                    <a:pt x="83" y="25"/>
                    <a:pt x="80" y="28"/>
                    <a:pt x="77" y="28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69" y="28"/>
                    <a:pt x="66" y="25"/>
                    <a:pt x="66" y="22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6" y="13"/>
                    <a:pt x="69" y="10"/>
                    <a:pt x="72" y="10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80" y="10"/>
                    <a:pt x="83" y="13"/>
                    <a:pt x="83" y="16"/>
                  </a:cubicBezTo>
                  <a:lnTo>
                    <a:pt x="83" y="22"/>
                  </a:lnTo>
                  <a:close/>
                  <a:moveTo>
                    <a:pt x="108" y="124"/>
                  </a:moveTo>
                  <a:cubicBezTo>
                    <a:pt x="108" y="127"/>
                    <a:pt x="106" y="130"/>
                    <a:pt x="102" y="130"/>
                  </a:cubicBezTo>
                  <a:cubicBezTo>
                    <a:pt x="98" y="130"/>
                    <a:pt x="98" y="130"/>
                    <a:pt x="98" y="130"/>
                  </a:cubicBezTo>
                  <a:cubicBezTo>
                    <a:pt x="95" y="130"/>
                    <a:pt x="93" y="127"/>
                    <a:pt x="93" y="124"/>
                  </a:cubicBezTo>
                  <a:cubicBezTo>
                    <a:pt x="93" y="118"/>
                    <a:pt x="93" y="118"/>
                    <a:pt x="93" y="118"/>
                  </a:cubicBezTo>
                  <a:cubicBezTo>
                    <a:pt x="93" y="115"/>
                    <a:pt x="95" y="113"/>
                    <a:pt x="98" y="113"/>
                  </a:cubicBezTo>
                  <a:cubicBezTo>
                    <a:pt x="102" y="113"/>
                    <a:pt x="102" y="113"/>
                    <a:pt x="102" y="113"/>
                  </a:cubicBezTo>
                  <a:cubicBezTo>
                    <a:pt x="106" y="113"/>
                    <a:pt x="108" y="115"/>
                    <a:pt x="108" y="118"/>
                  </a:cubicBezTo>
                  <a:lnTo>
                    <a:pt x="108" y="124"/>
                  </a:lnTo>
                  <a:close/>
                  <a:moveTo>
                    <a:pt x="110" y="22"/>
                  </a:moveTo>
                  <a:cubicBezTo>
                    <a:pt x="110" y="25"/>
                    <a:pt x="107" y="28"/>
                    <a:pt x="103" y="28"/>
                  </a:cubicBezTo>
                  <a:cubicBezTo>
                    <a:pt x="99" y="28"/>
                    <a:pt x="99" y="28"/>
                    <a:pt x="99" y="28"/>
                  </a:cubicBezTo>
                  <a:cubicBezTo>
                    <a:pt x="95" y="28"/>
                    <a:pt x="93" y="25"/>
                    <a:pt x="93" y="22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3" y="13"/>
                    <a:pt x="95" y="10"/>
                    <a:pt x="99" y="10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07" y="10"/>
                    <a:pt x="110" y="13"/>
                    <a:pt x="110" y="16"/>
                  </a:cubicBezTo>
                  <a:lnTo>
                    <a:pt x="110" y="22"/>
                  </a:lnTo>
                  <a:close/>
                  <a:moveTo>
                    <a:pt x="135" y="124"/>
                  </a:moveTo>
                  <a:cubicBezTo>
                    <a:pt x="135" y="127"/>
                    <a:pt x="133" y="130"/>
                    <a:pt x="130" y="130"/>
                  </a:cubicBezTo>
                  <a:cubicBezTo>
                    <a:pt x="125" y="130"/>
                    <a:pt x="125" y="130"/>
                    <a:pt x="125" y="130"/>
                  </a:cubicBezTo>
                  <a:cubicBezTo>
                    <a:pt x="122" y="130"/>
                    <a:pt x="120" y="127"/>
                    <a:pt x="120" y="124"/>
                  </a:cubicBezTo>
                  <a:cubicBezTo>
                    <a:pt x="120" y="118"/>
                    <a:pt x="120" y="118"/>
                    <a:pt x="120" y="118"/>
                  </a:cubicBezTo>
                  <a:cubicBezTo>
                    <a:pt x="120" y="115"/>
                    <a:pt x="122" y="113"/>
                    <a:pt x="125" y="113"/>
                  </a:cubicBezTo>
                  <a:cubicBezTo>
                    <a:pt x="130" y="113"/>
                    <a:pt x="130" y="113"/>
                    <a:pt x="130" y="113"/>
                  </a:cubicBezTo>
                  <a:cubicBezTo>
                    <a:pt x="133" y="113"/>
                    <a:pt x="135" y="115"/>
                    <a:pt x="135" y="118"/>
                  </a:cubicBezTo>
                  <a:lnTo>
                    <a:pt x="135" y="124"/>
                  </a:lnTo>
                  <a:close/>
                  <a:moveTo>
                    <a:pt x="136" y="22"/>
                  </a:moveTo>
                  <a:cubicBezTo>
                    <a:pt x="136" y="25"/>
                    <a:pt x="133" y="28"/>
                    <a:pt x="130" y="28"/>
                  </a:cubicBezTo>
                  <a:cubicBezTo>
                    <a:pt x="125" y="28"/>
                    <a:pt x="125" y="28"/>
                    <a:pt x="125" y="28"/>
                  </a:cubicBezTo>
                  <a:cubicBezTo>
                    <a:pt x="122" y="28"/>
                    <a:pt x="119" y="25"/>
                    <a:pt x="119" y="22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19" y="13"/>
                    <a:pt x="122" y="10"/>
                    <a:pt x="125" y="10"/>
                  </a:cubicBezTo>
                  <a:cubicBezTo>
                    <a:pt x="130" y="10"/>
                    <a:pt x="130" y="10"/>
                    <a:pt x="130" y="10"/>
                  </a:cubicBezTo>
                  <a:cubicBezTo>
                    <a:pt x="133" y="10"/>
                    <a:pt x="136" y="13"/>
                    <a:pt x="136" y="16"/>
                  </a:cubicBezTo>
                  <a:lnTo>
                    <a:pt x="136" y="22"/>
                  </a:lnTo>
                  <a:close/>
                  <a:moveTo>
                    <a:pt x="163" y="124"/>
                  </a:moveTo>
                  <a:cubicBezTo>
                    <a:pt x="163" y="127"/>
                    <a:pt x="160" y="130"/>
                    <a:pt x="157" y="130"/>
                  </a:cubicBezTo>
                  <a:cubicBezTo>
                    <a:pt x="153" y="130"/>
                    <a:pt x="153" y="130"/>
                    <a:pt x="153" y="130"/>
                  </a:cubicBezTo>
                  <a:cubicBezTo>
                    <a:pt x="150" y="130"/>
                    <a:pt x="147" y="127"/>
                    <a:pt x="147" y="124"/>
                  </a:cubicBezTo>
                  <a:cubicBezTo>
                    <a:pt x="147" y="118"/>
                    <a:pt x="147" y="118"/>
                    <a:pt x="147" y="118"/>
                  </a:cubicBezTo>
                  <a:cubicBezTo>
                    <a:pt x="147" y="115"/>
                    <a:pt x="150" y="113"/>
                    <a:pt x="153" y="113"/>
                  </a:cubicBezTo>
                  <a:cubicBezTo>
                    <a:pt x="157" y="113"/>
                    <a:pt x="157" y="113"/>
                    <a:pt x="157" y="113"/>
                  </a:cubicBezTo>
                  <a:cubicBezTo>
                    <a:pt x="160" y="113"/>
                    <a:pt x="163" y="115"/>
                    <a:pt x="163" y="118"/>
                  </a:cubicBezTo>
                  <a:lnTo>
                    <a:pt x="163" y="124"/>
                  </a:lnTo>
                  <a:close/>
                  <a:moveTo>
                    <a:pt x="163" y="22"/>
                  </a:moveTo>
                  <a:cubicBezTo>
                    <a:pt x="163" y="25"/>
                    <a:pt x="160" y="28"/>
                    <a:pt x="157" y="28"/>
                  </a:cubicBezTo>
                  <a:cubicBezTo>
                    <a:pt x="152" y="28"/>
                    <a:pt x="152" y="28"/>
                    <a:pt x="152" y="28"/>
                  </a:cubicBezTo>
                  <a:cubicBezTo>
                    <a:pt x="148" y="28"/>
                    <a:pt x="146" y="25"/>
                    <a:pt x="146" y="22"/>
                  </a:cubicBezTo>
                  <a:cubicBezTo>
                    <a:pt x="146" y="16"/>
                    <a:pt x="146" y="16"/>
                    <a:pt x="146" y="16"/>
                  </a:cubicBezTo>
                  <a:cubicBezTo>
                    <a:pt x="146" y="13"/>
                    <a:pt x="148" y="10"/>
                    <a:pt x="152" y="10"/>
                  </a:cubicBezTo>
                  <a:cubicBezTo>
                    <a:pt x="157" y="10"/>
                    <a:pt x="157" y="10"/>
                    <a:pt x="157" y="10"/>
                  </a:cubicBezTo>
                  <a:cubicBezTo>
                    <a:pt x="160" y="10"/>
                    <a:pt x="163" y="13"/>
                    <a:pt x="163" y="16"/>
                  </a:cubicBezTo>
                  <a:lnTo>
                    <a:pt x="163" y="22"/>
                  </a:lnTo>
                  <a:close/>
                  <a:moveTo>
                    <a:pt x="189" y="124"/>
                  </a:moveTo>
                  <a:cubicBezTo>
                    <a:pt x="189" y="127"/>
                    <a:pt x="186" y="130"/>
                    <a:pt x="183" y="130"/>
                  </a:cubicBezTo>
                  <a:cubicBezTo>
                    <a:pt x="179" y="130"/>
                    <a:pt x="179" y="130"/>
                    <a:pt x="179" y="130"/>
                  </a:cubicBezTo>
                  <a:cubicBezTo>
                    <a:pt x="176" y="130"/>
                    <a:pt x="173" y="127"/>
                    <a:pt x="173" y="124"/>
                  </a:cubicBezTo>
                  <a:cubicBezTo>
                    <a:pt x="173" y="118"/>
                    <a:pt x="173" y="118"/>
                    <a:pt x="173" y="118"/>
                  </a:cubicBezTo>
                  <a:cubicBezTo>
                    <a:pt x="173" y="115"/>
                    <a:pt x="176" y="113"/>
                    <a:pt x="179" y="113"/>
                  </a:cubicBezTo>
                  <a:cubicBezTo>
                    <a:pt x="183" y="113"/>
                    <a:pt x="183" y="113"/>
                    <a:pt x="183" y="113"/>
                  </a:cubicBezTo>
                  <a:cubicBezTo>
                    <a:pt x="186" y="113"/>
                    <a:pt x="189" y="115"/>
                    <a:pt x="189" y="118"/>
                  </a:cubicBezTo>
                  <a:lnTo>
                    <a:pt x="189" y="124"/>
                  </a:lnTo>
                  <a:close/>
                  <a:moveTo>
                    <a:pt x="189" y="22"/>
                  </a:moveTo>
                  <a:cubicBezTo>
                    <a:pt x="189" y="25"/>
                    <a:pt x="186" y="28"/>
                    <a:pt x="183" y="28"/>
                  </a:cubicBezTo>
                  <a:cubicBezTo>
                    <a:pt x="178" y="28"/>
                    <a:pt x="178" y="28"/>
                    <a:pt x="178" y="28"/>
                  </a:cubicBezTo>
                  <a:cubicBezTo>
                    <a:pt x="175" y="28"/>
                    <a:pt x="172" y="25"/>
                    <a:pt x="172" y="22"/>
                  </a:cubicBezTo>
                  <a:cubicBezTo>
                    <a:pt x="172" y="16"/>
                    <a:pt x="172" y="16"/>
                    <a:pt x="172" y="16"/>
                  </a:cubicBezTo>
                  <a:cubicBezTo>
                    <a:pt x="172" y="13"/>
                    <a:pt x="175" y="10"/>
                    <a:pt x="178" y="10"/>
                  </a:cubicBezTo>
                  <a:cubicBezTo>
                    <a:pt x="183" y="10"/>
                    <a:pt x="183" y="10"/>
                    <a:pt x="183" y="10"/>
                  </a:cubicBezTo>
                  <a:cubicBezTo>
                    <a:pt x="186" y="10"/>
                    <a:pt x="189" y="13"/>
                    <a:pt x="189" y="16"/>
                  </a:cubicBezTo>
                  <a:lnTo>
                    <a:pt x="189" y="2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" name="Freeform 292"/>
            <p:cNvSpPr>
              <a:spLocks noEditPoints="1"/>
            </p:cNvSpPr>
            <p:nvPr/>
          </p:nvSpPr>
          <p:spPr bwMode="auto">
            <a:xfrm>
              <a:off x="6173724" y="3096175"/>
              <a:ext cx="146442" cy="145714"/>
            </a:xfrm>
            <a:custGeom>
              <a:avLst/>
              <a:gdLst>
                <a:gd name="T0" fmla="*/ 85 w 170"/>
                <a:gd name="T1" fmla="*/ 0 h 169"/>
                <a:gd name="T2" fmla="*/ 0 w 170"/>
                <a:gd name="T3" fmla="*/ 84 h 169"/>
                <a:gd name="T4" fmla="*/ 85 w 170"/>
                <a:gd name="T5" fmla="*/ 169 h 169"/>
                <a:gd name="T6" fmla="*/ 170 w 170"/>
                <a:gd name="T7" fmla="*/ 84 h 169"/>
                <a:gd name="T8" fmla="*/ 85 w 170"/>
                <a:gd name="T9" fmla="*/ 0 h 169"/>
                <a:gd name="T10" fmla="*/ 85 w 170"/>
                <a:gd name="T11" fmla="*/ 25 h 169"/>
                <a:gd name="T12" fmla="*/ 103 w 170"/>
                <a:gd name="T13" fmla="*/ 44 h 169"/>
                <a:gd name="T14" fmla="*/ 85 w 170"/>
                <a:gd name="T15" fmla="*/ 62 h 169"/>
                <a:gd name="T16" fmla="*/ 66 w 170"/>
                <a:gd name="T17" fmla="*/ 44 h 169"/>
                <a:gd name="T18" fmla="*/ 85 w 170"/>
                <a:gd name="T19" fmla="*/ 25 h 169"/>
                <a:gd name="T20" fmla="*/ 25 w 170"/>
                <a:gd name="T21" fmla="*/ 71 h 169"/>
                <a:gd name="T22" fmla="*/ 46 w 170"/>
                <a:gd name="T23" fmla="*/ 55 h 169"/>
                <a:gd name="T24" fmla="*/ 62 w 170"/>
                <a:gd name="T25" fmla="*/ 77 h 169"/>
                <a:gd name="T26" fmla="*/ 40 w 170"/>
                <a:gd name="T27" fmla="*/ 92 h 169"/>
                <a:gd name="T28" fmla="*/ 25 w 170"/>
                <a:gd name="T29" fmla="*/ 71 h 169"/>
                <a:gd name="T30" fmla="*/ 76 w 170"/>
                <a:gd name="T31" fmla="*/ 129 h 169"/>
                <a:gd name="T32" fmla="*/ 50 w 170"/>
                <a:gd name="T33" fmla="*/ 135 h 169"/>
                <a:gd name="T34" fmla="*/ 45 w 170"/>
                <a:gd name="T35" fmla="*/ 109 h 169"/>
                <a:gd name="T36" fmla="*/ 70 w 170"/>
                <a:gd name="T37" fmla="*/ 103 h 169"/>
                <a:gd name="T38" fmla="*/ 76 w 170"/>
                <a:gd name="T39" fmla="*/ 129 h 169"/>
                <a:gd name="T40" fmla="*/ 75 w 170"/>
                <a:gd name="T41" fmla="*/ 84 h 169"/>
                <a:gd name="T42" fmla="*/ 85 w 170"/>
                <a:gd name="T43" fmla="*/ 74 h 169"/>
                <a:gd name="T44" fmla="*/ 95 w 170"/>
                <a:gd name="T45" fmla="*/ 84 h 169"/>
                <a:gd name="T46" fmla="*/ 85 w 170"/>
                <a:gd name="T47" fmla="*/ 94 h 169"/>
                <a:gd name="T48" fmla="*/ 75 w 170"/>
                <a:gd name="T49" fmla="*/ 84 h 169"/>
                <a:gd name="T50" fmla="*/ 123 w 170"/>
                <a:gd name="T51" fmla="*/ 132 h 169"/>
                <a:gd name="T52" fmla="*/ 97 w 170"/>
                <a:gd name="T53" fmla="*/ 133 h 169"/>
                <a:gd name="T54" fmla="*/ 95 w 170"/>
                <a:gd name="T55" fmla="*/ 107 h 169"/>
                <a:gd name="T56" fmla="*/ 122 w 170"/>
                <a:gd name="T57" fmla="*/ 105 h 169"/>
                <a:gd name="T58" fmla="*/ 123 w 170"/>
                <a:gd name="T59" fmla="*/ 132 h 169"/>
                <a:gd name="T60" fmla="*/ 134 w 170"/>
                <a:gd name="T61" fmla="*/ 91 h 169"/>
                <a:gd name="T62" fmla="*/ 109 w 170"/>
                <a:gd name="T63" fmla="*/ 81 h 169"/>
                <a:gd name="T64" fmla="*/ 119 w 170"/>
                <a:gd name="T65" fmla="*/ 57 h 169"/>
                <a:gd name="T66" fmla="*/ 143 w 170"/>
                <a:gd name="T67" fmla="*/ 66 h 169"/>
                <a:gd name="T68" fmla="*/ 134 w 170"/>
                <a:gd name="T69" fmla="*/ 9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70" h="169">
                  <a:moveTo>
                    <a:pt x="85" y="0"/>
                  </a:moveTo>
                  <a:cubicBezTo>
                    <a:pt x="38" y="0"/>
                    <a:pt x="0" y="38"/>
                    <a:pt x="0" y="84"/>
                  </a:cubicBezTo>
                  <a:cubicBezTo>
                    <a:pt x="0" y="131"/>
                    <a:pt x="38" y="169"/>
                    <a:pt x="85" y="169"/>
                  </a:cubicBezTo>
                  <a:cubicBezTo>
                    <a:pt x="132" y="169"/>
                    <a:pt x="170" y="131"/>
                    <a:pt x="170" y="84"/>
                  </a:cubicBezTo>
                  <a:cubicBezTo>
                    <a:pt x="170" y="38"/>
                    <a:pt x="132" y="0"/>
                    <a:pt x="85" y="0"/>
                  </a:cubicBezTo>
                  <a:close/>
                  <a:moveTo>
                    <a:pt x="85" y="25"/>
                  </a:moveTo>
                  <a:cubicBezTo>
                    <a:pt x="95" y="25"/>
                    <a:pt x="103" y="33"/>
                    <a:pt x="103" y="44"/>
                  </a:cubicBezTo>
                  <a:cubicBezTo>
                    <a:pt x="103" y="54"/>
                    <a:pt x="95" y="62"/>
                    <a:pt x="85" y="62"/>
                  </a:cubicBezTo>
                  <a:cubicBezTo>
                    <a:pt x="74" y="62"/>
                    <a:pt x="66" y="54"/>
                    <a:pt x="66" y="44"/>
                  </a:cubicBezTo>
                  <a:cubicBezTo>
                    <a:pt x="66" y="33"/>
                    <a:pt x="74" y="25"/>
                    <a:pt x="85" y="25"/>
                  </a:cubicBezTo>
                  <a:close/>
                  <a:moveTo>
                    <a:pt x="25" y="71"/>
                  </a:moveTo>
                  <a:cubicBezTo>
                    <a:pt x="26" y="61"/>
                    <a:pt x="36" y="54"/>
                    <a:pt x="46" y="55"/>
                  </a:cubicBezTo>
                  <a:cubicBezTo>
                    <a:pt x="56" y="57"/>
                    <a:pt x="63" y="67"/>
                    <a:pt x="62" y="77"/>
                  </a:cubicBezTo>
                  <a:cubicBezTo>
                    <a:pt x="60" y="87"/>
                    <a:pt x="51" y="94"/>
                    <a:pt x="40" y="92"/>
                  </a:cubicBezTo>
                  <a:cubicBezTo>
                    <a:pt x="30" y="91"/>
                    <a:pt x="23" y="81"/>
                    <a:pt x="25" y="71"/>
                  </a:cubicBezTo>
                  <a:close/>
                  <a:moveTo>
                    <a:pt x="76" y="129"/>
                  </a:moveTo>
                  <a:cubicBezTo>
                    <a:pt x="70" y="138"/>
                    <a:pt x="59" y="140"/>
                    <a:pt x="50" y="135"/>
                  </a:cubicBezTo>
                  <a:cubicBezTo>
                    <a:pt x="41" y="129"/>
                    <a:pt x="39" y="118"/>
                    <a:pt x="45" y="109"/>
                  </a:cubicBezTo>
                  <a:cubicBezTo>
                    <a:pt x="50" y="100"/>
                    <a:pt x="62" y="98"/>
                    <a:pt x="70" y="103"/>
                  </a:cubicBezTo>
                  <a:cubicBezTo>
                    <a:pt x="79" y="109"/>
                    <a:pt x="82" y="121"/>
                    <a:pt x="76" y="129"/>
                  </a:cubicBezTo>
                  <a:close/>
                  <a:moveTo>
                    <a:pt x="75" y="84"/>
                  </a:moveTo>
                  <a:cubicBezTo>
                    <a:pt x="75" y="79"/>
                    <a:pt x="79" y="74"/>
                    <a:pt x="85" y="74"/>
                  </a:cubicBezTo>
                  <a:cubicBezTo>
                    <a:pt x="90" y="74"/>
                    <a:pt x="95" y="79"/>
                    <a:pt x="95" y="84"/>
                  </a:cubicBezTo>
                  <a:cubicBezTo>
                    <a:pt x="95" y="90"/>
                    <a:pt x="90" y="94"/>
                    <a:pt x="85" y="94"/>
                  </a:cubicBezTo>
                  <a:cubicBezTo>
                    <a:pt x="79" y="94"/>
                    <a:pt x="75" y="90"/>
                    <a:pt x="75" y="84"/>
                  </a:cubicBezTo>
                  <a:close/>
                  <a:moveTo>
                    <a:pt x="123" y="132"/>
                  </a:moveTo>
                  <a:cubicBezTo>
                    <a:pt x="116" y="139"/>
                    <a:pt x="104" y="140"/>
                    <a:pt x="97" y="133"/>
                  </a:cubicBezTo>
                  <a:cubicBezTo>
                    <a:pt x="89" y="126"/>
                    <a:pt x="88" y="114"/>
                    <a:pt x="95" y="107"/>
                  </a:cubicBezTo>
                  <a:cubicBezTo>
                    <a:pt x="102" y="99"/>
                    <a:pt x="114" y="98"/>
                    <a:pt x="122" y="105"/>
                  </a:cubicBezTo>
                  <a:cubicBezTo>
                    <a:pt x="129" y="112"/>
                    <a:pt x="130" y="124"/>
                    <a:pt x="123" y="132"/>
                  </a:cubicBezTo>
                  <a:close/>
                  <a:moveTo>
                    <a:pt x="134" y="91"/>
                  </a:moveTo>
                  <a:cubicBezTo>
                    <a:pt x="124" y="95"/>
                    <a:pt x="113" y="91"/>
                    <a:pt x="109" y="81"/>
                  </a:cubicBezTo>
                  <a:cubicBezTo>
                    <a:pt x="105" y="72"/>
                    <a:pt x="109" y="61"/>
                    <a:pt x="119" y="57"/>
                  </a:cubicBezTo>
                  <a:cubicBezTo>
                    <a:pt x="128" y="53"/>
                    <a:pt x="139" y="57"/>
                    <a:pt x="143" y="66"/>
                  </a:cubicBezTo>
                  <a:cubicBezTo>
                    <a:pt x="147" y="76"/>
                    <a:pt x="143" y="87"/>
                    <a:pt x="134" y="9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" name="Freeform 293"/>
            <p:cNvSpPr/>
            <p:nvPr/>
          </p:nvSpPr>
          <p:spPr bwMode="auto">
            <a:xfrm>
              <a:off x="5874282" y="3157375"/>
              <a:ext cx="128228" cy="84514"/>
            </a:xfrm>
            <a:custGeom>
              <a:avLst/>
              <a:gdLst>
                <a:gd name="T0" fmla="*/ 144 w 149"/>
                <a:gd name="T1" fmla="*/ 0 h 98"/>
                <a:gd name="T2" fmla="*/ 6 w 149"/>
                <a:gd name="T3" fmla="*/ 0 h 98"/>
                <a:gd name="T4" fmla="*/ 0 w 149"/>
                <a:gd name="T5" fmla="*/ 6 h 98"/>
                <a:gd name="T6" fmla="*/ 0 w 149"/>
                <a:gd name="T7" fmla="*/ 93 h 98"/>
                <a:gd name="T8" fmla="*/ 6 w 149"/>
                <a:gd name="T9" fmla="*/ 98 h 98"/>
                <a:gd name="T10" fmla="*/ 144 w 149"/>
                <a:gd name="T11" fmla="*/ 98 h 98"/>
                <a:gd name="T12" fmla="*/ 149 w 149"/>
                <a:gd name="T13" fmla="*/ 93 h 98"/>
                <a:gd name="T14" fmla="*/ 149 w 149"/>
                <a:gd name="T15" fmla="*/ 6 h 98"/>
                <a:gd name="T16" fmla="*/ 144 w 149"/>
                <a:gd name="T17" fmla="*/ 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9" h="98">
                  <a:moveTo>
                    <a:pt x="144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6"/>
                    <a:pt x="3" y="98"/>
                    <a:pt x="6" y="98"/>
                  </a:cubicBezTo>
                  <a:cubicBezTo>
                    <a:pt x="144" y="98"/>
                    <a:pt x="144" y="98"/>
                    <a:pt x="144" y="98"/>
                  </a:cubicBezTo>
                  <a:cubicBezTo>
                    <a:pt x="147" y="98"/>
                    <a:pt x="149" y="96"/>
                    <a:pt x="149" y="93"/>
                  </a:cubicBezTo>
                  <a:cubicBezTo>
                    <a:pt x="149" y="6"/>
                    <a:pt x="149" y="6"/>
                    <a:pt x="149" y="6"/>
                  </a:cubicBezTo>
                  <a:cubicBezTo>
                    <a:pt x="149" y="3"/>
                    <a:pt x="147" y="0"/>
                    <a:pt x="144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" name="Freeform 294"/>
            <p:cNvSpPr>
              <a:spLocks noEditPoints="1"/>
            </p:cNvSpPr>
            <p:nvPr/>
          </p:nvSpPr>
          <p:spPr bwMode="auto">
            <a:xfrm>
              <a:off x="5889582" y="3104918"/>
              <a:ext cx="162835" cy="111107"/>
            </a:xfrm>
            <a:custGeom>
              <a:avLst/>
              <a:gdLst>
                <a:gd name="T0" fmla="*/ 25 w 189"/>
                <a:gd name="T1" fmla="*/ 0 h 129"/>
                <a:gd name="T2" fmla="*/ 0 w 189"/>
                <a:gd name="T3" fmla="*/ 25 h 129"/>
                <a:gd name="T4" fmla="*/ 25 w 189"/>
                <a:gd name="T5" fmla="*/ 49 h 129"/>
                <a:gd name="T6" fmla="*/ 50 w 189"/>
                <a:gd name="T7" fmla="*/ 25 h 129"/>
                <a:gd name="T8" fmla="*/ 25 w 189"/>
                <a:gd name="T9" fmla="*/ 0 h 129"/>
                <a:gd name="T10" fmla="*/ 179 w 189"/>
                <a:gd name="T11" fmla="*/ 64 h 129"/>
                <a:gd name="T12" fmla="*/ 154 w 189"/>
                <a:gd name="T13" fmla="*/ 70 h 129"/>
                <a:gd name="T14" fmla="*/ 144 w 189"/>
                <a:gd name="T15" fmla="*/ 82 h 129"/>
                <a:gd name="T16" fmla="*/ 144 w 189"/>
                <a:gd name="T17" fmla="*/ 109 h 129"/>
                <a:gd name="T18" fmla="*/ 154 w 189"/>
                <a:gd name="T19" fmla="*/ 121 h 129"/>
                <a:gd name="T20" fmla="*/ 179 w 189"/>
                <a:gd name="T21" fmla="*/ 128 h 129"/>
                <a:gd name="T22" fmla="*/ 189 w 189"/>
                <a:gd name="T23" fmla="*/ 121 h 129"/>
                <a:gd name="T24" fmla="*/ 189 w 189"/>
                <a:gd name="T25" fmla="*/ 71 h 129"/>
                <a:gd name="T26" fmla="*/ 179 w 189"/>
                <a:gd name="T27" fmla="*/ 64 h 129"/>
                <a:gd name="T28" fmla="*/ 89 w 189"/>
                <a:gd name="T29" fmla="*/ 0 h 129"/>
                <a:gd name="T30" fmla="*/ 64 w 189"/>
                <a:gd name="T31" fmla="*/ 25 h 129"/>
                <a:gd name="T32" fmla="*/ 89 w 189"/>
                <a:gd name="T33" fmla="*/ 49 h 129"/>
                <a:gd name="T34" fmla="*/ 114 w 189"/>
                <a:gd name="T35" fmla="*/ 25 h 129"/>
                <a:gd name="T36" fmla="*/ 89 w 189"/>
                <a:gd name="T37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9" h="129">
                  <a:moveTo>
                    <a:pt x="25" y="0"/>
                  </a:moveTo>
                  <a:cubicBezTo>
                    <a:pt x="11" y="0"/>
                    <a:pt x="0" y="11"/>
                    <a:pt x="0" y="25"/>
                  </a:cubicBezTo>
                  <a:cubicBezTo>
                    <a:pt x="0" y="38"/>
                    <a:pt x="11" y="49"/>
                    <a:pt x="25" y="49"/>
                  </a:cubicBezTo>
                  <a:cubicBezTo>
                    <a:pt x="39" y="49"/>
                    <a:pt x="50" y="38"/>
                    <a:pt x="50" y="25"/>
                  </a:cubicBezTo>
                  <a:cubicBezTo>
                    <a:pt x="50" y="11"/>
                    <a:pt x="39" y="0"/>
                    <a:pt x="25" y="0"/>
                  </a:cubicBezTo>
                  <a:close/>
                  <a:moveTo>
                    <a:pt x="179" y="64"/>
                  </a:moveTo>
                  <a:cubicBezTo>
                    <a:pt x="154" y="70"/>
                    <a:pt x="154" y="70"/>
                    <a:pt x="154" y="70"/>
                  </a:cubicBezTo>
                  <a:cubicBezTo>
                    <a:pt x="149" y="72"/>
                    <a:pt x="144" y="77"/>
                    <a:pt x="144" y="82"/>
                  </a:cubicBezTo>
                  <a:cubicBezTo>
                    <a:pt x="144" y="109"/>
                    <a:pt x="144" y="109"/>
                    <a:pt x="144" y="109"/>
                  </a:cubicBezTo>
                  <a:cubicBezTo>
                    <a:pt x="144" y="115"/>
                    <a:pt x="149" y="120"/>
                    <a:pt x="154" y="121"/>
                  </a:cubicBezTo>
                  <a:cubicBezTo>
                    <a:pt x="179" y="128"/>
                    <a:pt x="179" y="128"/>
                    <a:pt x="179" y="128"/>
                  </a:cubicBezTo>
                  <a:cubicBezTo>
                    <a:pt x="185" y="129"/>
                    <a:pt x="189" y="126"/>
                    <a:pt x="189" y="121"/>
                  </a:cubicBezTo>
                  <a:cubicBezTo>
                    <a:pt x="189" y="71"/>
                    <a:pt x="189" y="71"/>
                    <a:pt x="189" y="71"/>
                  </a:cubicBezTo>
                  <a:cubicBezTo>
                    <a:pt x="189" y="66"/>
                    <a:pt x="185" y="63"/>
                    <a:pt x="179" y="64"/>
                  </a:cubicBezTo>
                  <a:close/>
                  <a:moveTo>
                    <a:pt x="89" y="0"/>
                  </a:moveTo>
                  <a:cubicBezTo>
                    <a:pt x="76" y="0"/>
                    <a:pt x="64" y="11"/>
                    <a:pt x="64" y="25"/>
                  </a:cubicBezTo>
                  <a:cubicBezTo>
                    <a:pt x="64" y="38"/>
                    <a:pt x="76" y="49"/>
                    <a:pt x="89" y="49"/>
                  </a:cubicBezTo>
                  <a:cubicBezTo>
                    <a:pt x="103" y="49"/>
                    <a:pt x="114" y="38"/>
                    <a:pt x="114" y="25"/>
                  </a:cubicBezTo>
                  <a:cubicBezTo>
                    <a:pt x="114" y="11"/>
                    <a:pt x="103" y="0"/>
                    <a:pt x="89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" name="Freeform 387"/>
            <p:cNvSpPr/>
            <p:nvPr/>
          </p:nvSpPr>
          <p:spPr bwMode="auto">
            <a:xfrm>
              <a:off x="5441148" y="2934433"/>
              <a:ext cx="9471" cy="32786"/>
            </a:xfrm>
            <a:custGeom>
              <a:avLst/>
              <a:gdLst>
                <a:gd name="T0" fmla="*/ 5 w 11"/>
                <a:gd name="T1" fmla="*/ 1 h 38"/>
                <a:gd name="T2" fmla="*/ 0 w 11"/>
                <a:gd name="T3" fmla="*/ 0 h 38"/>
                <a:gd name="T4" fmla="*/ 0 w 11"/>
                <a:gd name="T5" fmla="*/ 33 h 38"/>
                <a:gd name="T6" fmla="*/ 5 w 11"/>
                <a:gd name="T7" fmla="*/ 38 h 38"/>
                <a:gd name="T8" fmla="*/ 11 w 11"/>
                <a:gd name="T9" fmla="*/ 33 h 38"/>
                <a:gd name="T10" fmla="*/ 11 w 11"/>
                <a:gd name="T11" fmla="*/ 0 h 38"/>
                <a:gd name="T12" fmla="*/ 5 w 11"/>
                <a:gd name="T13" fmla="*/ 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8">
                  <a:moveTo>
                    <a:pt x="5" y="1"/>
                  </a:moveTo>
                  <a:cubicBezTo>
                    <a:pt x="4" y="1"/>
                    <a:pt x="2" y="1"/>
                    <a:pt x="0" y="0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6"/>
                    <a:pt x="2" y="38"/>
                    <a:pt x="5" y="38"/>
                  </a:cubicBezTo>
                  <a:cubicBezTo>
                    <a:pt x="8" y="38"/>
                    <a:pt x="11" y="36"/>
                    <a:pt x="11" y="33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9" y="1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" name="Freeform 388"/>
            <p:cNvSpPr/>
            <p:nvPr/>
          </p:nvSpPr>
          <p:spPr bwMode="auto">
            <a:xfrm>
              <a:off x="5420383" y="2894726"/>
              <a:ext cx="50636" cy="25864"/>
            </a:xfrm>
            <a:custGeom>
              <a:avLst/>
              <a:gdLst>
                <a:gd name="T0" fmla="*/ 55 w 59"/>
                <a:gd name="T1" fmla="*/ 0 h 30"/>
                <a:gd name="T2" fmla="*/ 4 w 59"/>
                <a:gd name="T3" fmla="*/ 0 h 30"/>
                <a:gd name="T4" fmla="*/ 0 w 59"/>
                <a:gd name="T5" fmla="*/ 4 h 30"/>
                <a:gd name="T6" fmla="*/ 0 w 59"/>
                <a:gd name="T7" fmla="*/ 26 h 30"/>
                <a:gd name="T8" fmla="*/ 4 w 59"/>
                <a:gd name="T9" fmla="*/ 30 h 30"/>
                <a:gd name="T10" fmla="*/ 55 w 59"/>
                <a:gd name="T11" fmla="*/ 30 h 30"/>
                <a:gd name="T12" fmla="*/ 59 w 59"/>
                <a:gd name="T13" fmla="*/ 26 h 30"/>
                <a:gd name="T14" fmla="*/ 59 w 59"/>
                <a:gd name="T15" fmla="*/ 4 h 30"/>
                <a:gd name="T16" fmla="*/ 55 w 59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30">
                  <a:moveTo>
                    <a:pt x="5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1" y="30"/>
                    <a:pt x="4" y="3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7" y="30"/>
                    <a:pt x="59" y="28"/>
                    <a:pt x="59" y="26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59" y="2"/>
                    <a:pt x="57" y="0"/>
                    <a:pt x="55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" name="Freeform 389"/>
            <p:cNvSpPr/>
            <p:nvPr/>
          </p:nvSpPr>
          <p:spPr bwMode="auto">
            <a:xfrm>
              <a:off x="5441148" y="2818226"/>
              <a:ext cx="9471" cy="60471"/>
            </a:xfrm>
            <a:custGeom>
              <a:avLst/>
              <a:gdLst>
                <a:gd name="T0" fmla="*/ 5 w 11"/>
                <a:gd name="T1" fmla="*/ 0 h 70"/>
                <a:gd name="T2" fmla="*/ 0 w 11"/>
                <a:gd name="T3" fmla="*/ 5 h 70"/>
                <a:gd name="T4" fmla="*/ 0 w 11"/>
                <a:gd name="T5" fmla="*/ 70 h 70"/>
                <a:gd name="T6" fmla="*/ 5 w 11"/>
                <a:gd name="T7" fmla="*/ 70 h 70"/>
                <a:gd name="T8" fmla="*/ 11 w 11"/>
                <a:gd name="T9" fmla="*/ 70 h 70"/>
                <a:gd name="T10" fmla="*/ 11 w 11"/>
                <a:gd name="T11" fmla="*/ 5 h 70"/>
                <a:gd name="T12" fmla="*/ 5 w 11"/>
                <a:gd name="T13" fmla="*/ 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70">
                  <a:moveTo>
                    <a:pt x="5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2" y="70"/>
                    <a:pt x="4" y="70"/>
                    <a:pt x="5" y="70"/>
                  </a:cubicBezTo>
                  <a:cubicBezTo>
                    <a:pt x="7" y="70"/>
                    <a:pt x="9" y="70"/>
                    <a:pt x="11" y="70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2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" name="Freeform 390"/>
            <p:cNvSpPr/>
            <p:nvPr/>
          </p:nvSpPr>
          <p:spPr bwMode="auto">
            <a:xfrm>
              <a:off x="5380676" y="2901647"/>
              <a:ext cx="8743" cy="65571"/>
            </a:xfrm>
            <a:custGeom>
              <a:avLst/>
              <a:gdLst>
                <a:gd name="T0" fmla="*/ 5 w 10"/>
                <a:gd name="T1" fmla="*/ 1 h 76"/>
                <a:gd name="T2" fmla="*/ 0 w 10"/>
                <a:gd name="T3" fmla="*/ 0 h 76"/>
                <a:gd name="T4" fmla="*/ 0 w 10"/>
                <a:gd name="T5" fmla="*/ 71 h 76"/>
                <a:gd name="T6" fmla="*/ 5 w 10"/>
                <a:gd name="T7" fmla="*/ 76 h 76"/>
                <a:gd name="T8" fmla="*/ 10 w 10"/>
                <a:gd name="T9" fmla="*/ 71 h 76"/>
                <a:gd name="T10" fmla="*/ 10 w 10"/>
                <a:gd name="T11" fmla="*/ 0 h 76"/>
                <a:gd name="T12" fmla="*/ 5 w 10"/>
                <a:gd name="T13" fmla="*/ 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76">
                  <a:moveTo>
                    <a:pt x="5" y="1"/>
                  </a:moveTo>
                  <a:cubicBezTo>
                    <a:pt x="3" y="1"/>
                    <a:pt x="1" y="1"/>
                    <a:pt x="0" y="0"/>
                  </a:cubicBezTo>
                  <a:cubicBezTo>
                    <a:pt x="0" y="71"/>
                    <a:pt x="0" y="71"/>
                    <a:pt x="0" y="71"/>
                  </a:cubicBezTo>
                  <a:cubicBezTo>
                    <a:pt x="0" y="74"/>
                    <a:pt x="2" y="76"/>
                    <a:pt x="5" y="76"/>
                  </a:cubicBezTo>
                  <a:cubicBezTo>
                    <a:pt x="8" y="76"/>
                    <a:pt x="10" y="74"/>
                    <a:pt x="10" y="7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1"/>
                    <a:pt x="7" y="1"/>
                    <a:pt x="5" y="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6" name="Freeform 391"/>
            <p:cNvSpPr/>
            <p:nvPr/>
          </p:nvSpPr>
          <p:spPr bwMode="auto">
            <a:xfrm>
              <a:off x="5319477" y="2913669"/>
              <a:ext cx="9471" cy="53550"/>
            </a:xfrm>
            <a:custGeom>
              <a:avLst/>
              <a:gdLst>
                <a:gd name="T0" fmla="*/ 6 w 11"/>
                <a:gd name="T1" fmla="*/ 1 h 62"/>
                <a:gd name="T2" fmla="*/ 0 w 11"/>
                <a:gd name="T3" fmla="*/ 0 h 62"/>
                <a:gd name="T4" fmla="*/ 0 w 11"/>
                <a:gd name="T5" fmla="*/ 57 h 62"/>
                <a:gd name="T6" fmla="*/ 6 w 11"/>
                <a:gd name="T7" fmla="*/ 62 h 62"/>
                <a:gd name="T8" fmla="*/ 11 w 11"/>
                <a:gd name="T9" fmla="*/ 57 h 62"/>
                <a:gd name="T10" fmla="*/ 11 w 11"/>
                <a:gd name="T11" fmla="*/ 0 h 62"/>
                <a:gd name="T12" fmla="*/ 6 w 11"/>
                <a:gd name="T13" fmla="*/ 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62">
                  <a:moveTo>
                    <a:pt x="6" y="1"/>
                  </a:moveTo>
                  <a:cubicBezTo>
                    <a:pt x="4" y="1"/>
                    <a:pt x="2" y="0"/>
                    <a:pt x="0" y="0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60"/>
                    <a:pt x="3" y="62"/>
                    <a:pt x="6" y="62"/>
                  </a:cubicBezTo>
                  <a:cubicBezTo>
                    <a:pt x="9" y="62"/>
                    <a:pt x="11" y="60"/>
                    <a:pt x="11" y="57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9" y="0"/>
                    <a:pt x="8" y="1"/>
                    <a:pt x="6" y="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7" name="Freeform 392"/>
            <p:cNvSpPr/>
            <p:nvPr/>
          </p:nvSpPr>
          <p:spPr bwMode="auto">
            <a:xfrm>
              <a:off x="5298712" y="2876876"/>
              <a:ext cx="51000" cy="24771"/>
            </a:xfrm>
            <a:custGeom>
              <a:avLst/>
              <a:gdLst>
                <a:gd name="T0" fmla="*/ 56 w 59"/>
                <a:gd name="T1" fmla="*/ 0 h 29"/>
                <a:gd name="T2" fmla="*/ 4 w 59"/>
                <a:gd name="T3" fmla="*/ 0 h 29"/>
                <a:gd name="T4" fmla="*/ 0 w 59"/>
                <a:gd name="T5" fmla="*/ 4 h 29"/>
                <a:gd name="T6" fmla="*/ 0 w 59"/>
                <a:gd name="T7" fmla="*/ 25 h 29"/>
                <a:gd name="T8" fmla="*/ 4 w 59"/>
                <a:gd name="T9" fmla="*/ 29 h 29"/>
                <a:gd name="T10" fmla="*/ 56 w 59"/>
                <a:gd name="T11" fmla="*/ 29 h 29"/>
                <a:gd name="T12" fmla="*/ 59 w 59"/>
                <a:gd name="T13" fmla="*/ 25 h 29"/>
                <a:gd name="T14" fmla="*/ 59 w 59"/>
                <a:gd name="T15" fmla="*/ 4 h 29"/>
                <a:gd name="T16" fmla="*/ 56 w 59"/>
                <a:gd name="T1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9" h="29">
                  <a:moveTo>
                    <a:pt x="5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8"/>
                    <a:pt x="2" y="29"/>
                    <a:pt x="4" y="29"/>
                  </a:cubicBezTo>
                  <a:cubicBezTo>
                    <a:pt x="56" y="29"/>
                    <a:pt x="56" y="29"/>
                    <a:pt x="56" y="29"/>
                  </a:cubicBezTo>
                  <a:cubicBezTo>
                    <a:pt x="58" y="29"/>
                    <a:pt x="59" y="28"/>
                    <a:pt x="59" y="25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59" y="1"/>
                    <a:pt x="58" y="0"/>
                    <a:pt x="56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8" name="Freeform 393"/>
            <p:cNvSpPr/>
            <p:nvPr/>
          </p:nvSpPr>
          <p:spPr bwMode="auto">
            <a:xfrm>
              <a:off x="5319477" y="2818226"/>
              <a:ext cx="9471" cy="42257"/>
            </a:xfrm>
            <a:custGeom>
              <a:avLst/>
              <a:gdLst>
                <a:gd name="T0" fmla="*/ 6 w 11"/>
                <a:gd name="T1" fmla="*/ 0 h 49"/>
                <a:gd name="T2" fmla="*/ 0 w 11"/>
                <a:gd name="T3" fmla="*/ 5 h 49"/>
                <a:gd name="T4" fmla="*/ 0 w 11"/>
                <a:gd name="T5" fmla="*/ 49 h 49"/>
                <a:gd name="T6" fmla="*/ 6 w 11"/>
                <a:gd name="T7" fmla="*/ 48 h 49"/>
                <a:gd name="T8" fmla="*/ 11 w 11"/>
                <a:gd name="T9" fmla="*/ 49 h 49"/>
                <a:gd name="T10" fmla="*/ 11 w 11"/>
                <a:gd name="T11" fmla="*/ 5 h 49"/>
                <a:gd name="T12" fmla="*/ 6 w 11"/>
                <a:gd name="T13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49">
                  <a:moveTo>
                    <a:pt x="6" y="0"/>
                  </a:moveTo>
                  <a:cubicBezTo>
                    <a:pt x="3" y="0"/>
                    <a:pt x="0" y="2"/>
                    <a:pt x="0" y="5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2" y="48"/>
                    <a:pt x="4" y="48"/>
                    <a:pt x="6" y="48"/>
                  </a:cubicBezTo>
                  <a:cubicBezTo>
                    <a:pt x="8" y="48"/>
                    <a:pt x="9" y="48"/>
                    <a:pt x="11" y="49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2"/>
                    <a:pt x="9" y="0"/>
                    <a:pt x="6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9" name="Freeform 394"/>
            <p:cNvSpPr/>
            <p:nvPr/>
          </p:nvSpPr>
          <p:spPr bwMode="auto">
            <a:xfrm>
              <a:off x="5378855" y="2818226"/>
              <a:ext cx="9471" cy="33514"/>
            </a:xfrm>
            <a:custGeom>
              <a:avLst/>
              <a:gdLst>
                <a:gd name="T0" fmla="*/ 5 w 11"/>
                <a:gd name="T1" fmla="*/ 0 h 39"/>
                <a:gd name="T2" fmla="*/ 0 w 11"/>
                <a:gd name="T3" fmla="*/ 5 h 39"/>
                <a:gd name="T4" fmla="*/ 0 w 11"/>
                <a:gd name="T5" fmla="*/ 39 h 39"/>
                <a:gd name="T6" fmla="*/ 6 w 11"/>
                <a:gd name="T7" fmla="*/ 39 h 39"/>
                <a:gd name="T8" fmla="*/ 11 w 11"/>
                <a:gd name="T9" fmla="*/ 39 h 39"/>
                <a:gd name="T10" fmla="*/ 11 w 11"/>
                <a:gd name="T11" fmla="*/ 5 h 39"/>
                <a:gd name="T12" fmla="*/ 5 w 11"/>
                <a:gd name="T13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39">
                  <a:moveTo>
                    <a:pt x="5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2" y="39"/>
                    <a:pt x="4" y="39"/>
                    <a:pt x="6" y="39"/>
                  </a:cubicBezTo>
                  <a:cubicBezTo>
                    <a:pt x="7" y="39"/>
                    <a:pt x="9" y="39"/>
                    <a:pt x="11" y="39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2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0" name="Freeform 395"/>
            <p:cNvSpPr/>
            <p:nvPr/>
          </p:nvSpPr>
          <p:spPr bwMode="auto">
            <a:xfrm>
              <a:off x="5359184" y="2862305"/>
              <a:ext cx="51728" cy="25864"/>
            </a:xfrm>
            <a:custGeom>
              <a:avLst/>
              <a:gdLst>
                <a:gd name="T0" fmla="*/ 56 w 60"/>
                <a:gd name="T1" fmla="*/ 0 h 30"/>
                <a:gd name="T2" fmla="*/ 4 w 60"/>
                <a:gd name="T3" fmla="*/ 0 h 30"/>
                <a:gd name="T4" fmla="*/ 0 w 60"/>
                <a:gd name="T5" fmla="*/ 4 h 30"/>
                <a:gd name="T6" fmla="*/ 0 w 60"/>
                <a:gd name="T7" fmla="*/ 26 h 30"/>
                <a:gd name="T8" fmla="*/ 4 w 60"/>
                <a:gd name="T9" fmla="*/ 30 h 30"/>
                <a:gd name="T10" fmla="*/ 56 w 60"/>
                <a:gd name="T11" fmla="*/ 30 h 30"/>
                <a:gd name="T12" fmla="*/ 60 w 60"/>
                <a:gd name="T13" fmla="*/ 26 h 30"/>
                <a:gd name="T14" fmla="*/ 60 w 60"/>
                <a:gd name="T15" fmla="*/ 4 h 30"/>
                <a:gd name="T16" fmla="*/ 56 w 60"/>
                <a:gd name="T17" fmla="*/ 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30">
                  <a:moveTo>
                    <a:pt x="56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2" y="30"/>
                    <a:pt x="4" y="30"/>
                  </a:cubicBezTo>
                  <a:cubicBezTo>
                    <a:pt x="56" y="30"/>
                    <a:pt x="56" y="30"/>
                    <a:pt x="56" y="30"/>
                  </a:cubicBezTo>
                  <a:cubicBezTo>
                    <a:pt x="58" y="30"/>
                    <a:pt x="60" y="28"/>
                    <a:pt x="60" y="26"/>
                  </a:cubicBezTo>
                  <a:cubicBezTo>
                    <a:pt x="60" y="4"/>
                    <a:pt x="60" y="4"/>
                    <a:pt x="60" y="4"/>
                  </a:cubicBezTo>
                  <a:cubicBezTo>
                    <a:pt x="60" y="2"/>
                    <a:pt x="58" y="0"/>
                    <a:pt x="56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1" name="Freeform 446"/>
            <p:cNvSpPr/>
            <p:nvPr/>
          </p:nvSpPr>
          <p:spPr bwMode="auto">
            <a:xfrm>
              <a:off x="5020763" y="2801104"/>
              <a:ext cx="126407" cy="170485"/>
            </a:xfrm>
            <a:custGeom>
              <a:avLst/>
              <a:gdLst>
                <a:gd name="T0" fmla="*/ 146 w 147"/>
                <a:gd name="T1" fmla="*/ 85 h 198"/>
                <a:gd name="T2" fmla="*/ 108 w 147"/>
                <a:gd name="T3" fmla="*/ 28 h 198"/>
                <a:gd name="T4" fmla="*/ 95 w 147"/>
                <a:gd name="T5" fmla="*/ 15 h 198"/>
                <a:gd name="T6" fmla="*/ 95 w 147"/>
                <a:gd name="T7" fmla="*/ 9 h 198"/>
                <a:gd name="T8" fmla="*/ 86 w 147"/>
                <a:gd name="T9" fmla="*/ 0 h 198"/>
                <a:gd name="T10" fmla="*/ 77 w 147"/>
                <a:gd name="T11" fmla="*/ 9 h 198"/>
                <a:gd name="T12" fmla="*/ 77 w 147"/>
                <a:gd name="T13" fmla="*/ 130 h 198"/>
                <a:gd name="T14" fmla="*/ 37 w 147"/>
                <a:gd name="T15" fmla="*/ 131 h 198"/>
                <a:gd name="T16" fmla="*/ 8 w 147"/>
                <a:gd name="T17" fmla="*/ 178 h 198"/>
                <a:gd name="T18" fmla="*/ 60 w 147"/>
                <a:gd name="T19" fmla="*/ 188 h 198"/>
                <a:gd name="T20" fmla="*/ 95 w 147"/>
                <a:gd name="T21" fmla="*/ 145 h 198"/>
                <a:gd name="T22" fmla="*/ 95 w 147"/>
                <a:gd name="T23" fmla="*/ 54 h 198"/>
                <a:gd name="T24" fmla="*/ 144 w 147"/>
                <a:gd name="T25" fmla="*/ 87 h 198"/>
                <a:gd name="T26" fmla="*/ 146 w 147"/>
                <a:gd name="T27" fmla="*/ 85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7" h="198">
                  <a:moveTo>
                    <a:pt x="146" y="85"/>
                  </a:moveTo>
                  <a:cubicBezTo>
                    <a:pt x="146" y="60"/>
                    <a:pt x="142" y="43"/>
                    <a:pt x="108" y="28"/>
                  </a:cubicBezTo>
                  <a:cubicBezTo>
                    <a:pt x="99" y="24"/>
                    <a:pt x="95" y="21"/>
                    <a:pt x="95" y="15"/>
                  </a:cubicBezTo>
                  <a:cubicBezTo>
                    <a:pt x="94" y="10"/>
                    <a:pt x="95" y="9"/>
                    <a:pt x="95" y="9"/>
                  </a:cubicBezTo>
                  <a:cubicBezTo>
                    <a:pt x="95" y="4"/>
                    <a:pt x="91" y="0"/>
                    <a:pt x="86" y="0"/>
                  </a:cubicBezTo>
                  <a:cubicBezTo>
                    <a:pt x="81" y="0"/>
                    <a:pt x="77" y="4"/>
                    <a:pt x="77" y="9"/>
                  </a:cubicBezTo>
                  <a:cubicBezTo>
                    <a:pt x="77" y="130"/>
                    <a:pt x="77" y="130"/>
                    <a:pt x="77" y="130"/>
                  </a:cubicBezTo>
                  <a:cubicBezTo>
                    <a:pt x="67" y="125"/>
                    <a:pt x="52" y="125"/>
                    <a:pt x="37" y="131"/>
                  </a:cubicBezTo>
                  <a:cubicBezTo>
                    <a:pt x="14" y="141"/>
                    <a:pt x="0" y="160"/>
                    <a:pt x="8" y="178"/>
                  </a:cubicBezTo>
                  <a:cubicBezTo>
                    <a:pt x="15" y="194"/>
                    <a:pt x="39" y="198"/>
                    <a:pt x="60" y="188"/>
                  </a:cubicBezTo>
                  <a:cubicBezTo>
                    <a:pt x="84" y="176"/>
                    <a:pt x="95" y="161"/>
                    <a:pt x="95" y="145"/>
                  </a:cubicBezTo>
                  <a:cubicBezTo>
                    <a:pt x="95" y="128"/>
                    <a:pt x="95" y="54"/>
                    <a:pt x="95" y="54"/>
                  </a:cubicBezTo>
                  <a:cubicBezTo>
                    <a:pt x="101" y="71"/>
                    <a:pt x="140" y="67"/>
                    <a:pt x="144" y="87"/>
                  </a:cubicBezTo>
                  <a:cubicBezTo>
                    <a:pt x="147" y="98"/>
                    <a:pt x="147" y="96"/>
                    <a:pt x="146" y="8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2" name="Freeform 447"/>
            <p:cNvSpPr/>
            <p:nvPr/>
          </p:nvSpPr>
          <p:spPr bwMode="auto">
            <a:xfrm>
              <a:off x="7277141" y="3135153"/>
              <a:ext cx="36064" cy="35336"/>
            </a:xfrm>
            <a:custGeom>
              <a:avLst/>
              <a:gdLst>
                <a:gd name="T0" fmla="*/ 42 w 42"/>
                <a:gd name="T1" fmla="*/ 0 h 41"/>
                <a:gd name="T2" fmla="*/ 36 w 42"/>
                <a:gd name="T3" fmla="*/ 0 h 41"/>
                <a:gd name="T4" fmla="*/ 23 w 42"/>
                <a:gd name="T5" fmla="*/ 3 h 41"/>
                <a:gd name="T6" fmla="*/ 5 w 42"/>
                <a:gd name="T7" fmla="*/ 10 h 41"/>
                <a:gd name="T8" fmla="*/ 1 w 42"/>
                <a:gd name="T9" fmla="*/ 17 h 41"/>
                <a:gd name="T10" fmla="*/ 4 w 42"/>
                <a:gd name="T11" fmla="*/ 31 h 41"/>
                <a:gd name="T12" fmla="*/ 10 w 42"/>
                <a:gd name="T13" fmla="*/ 32 h 41"/>
                <a:gd name="T14" fmla="*/ 5 w 42"/>
                <a:gd name="T15" fmla="*/ 22 h 41"/>
                <a:gd name="T16" fmla="*/ 40 w 42"/>
                <a:gd name="T17" fmla="*/ 2 h 41"/>
                <a:gd name="T18" fmla="*/ 42 w 42"/>
                <a:gd name="T19" fmla="*/ 1 h 41"/>
                <a:gd name="T20" fmla="*/ 42 w 42"/>
                <a:gd name="T2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1">
                  <a:moveTo>
                    <a:pt x="42" y="0"/>
                  </a:moveTo>
                  <a:cubicBezTo>
                    <a:pt x="42" y="0"/>
                    <a:pt x="38" y="0"/>
                    <a:pt x="36" y="0"/>
                  </a:cubicBezTo>
                  <a:cubicBezTo>
                    <a:pt x="34" y="0"/>
                    <a:pt x="29" y="2"/>
                    <a:pt x="23" y="3"/>
                  </a:cubicBezTo>
                  <a:cubicBezTo>
                    <a:pt x="18" y="4"/>
                    <a:pt x="9" y="8"/>
                    <a:pt x="5" y="10"/>
                  </a:cubicBezTo>
                  <a:cubicBezTo>
                    <a:pt x="0" y="13"/>
                    <a:pt x="1" y="17"/>
                    <a:pt x="1" y="17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6" y="41"/>
                    <a:pt x="10" y="32"/>
                  </a:cubicBezTo>
                  <a:cubicBezTo>
                    <a:pt x="15" y="24"/>
                    <a:pt x="2" y="27"/>
                    <a:pt x="5" y="22"/>
                  </a:cubicBezTo>
                  <a:cubicBezTo>
                    <a:pt x="10" y="11"/>
                    <a:pt x="28" y="3"/>
                    <a:pt x="40" y="2"/>
                  </a:cubicBezTo>
                  <a:cubicBezTo>
                    <a:pt x="41" y="2"/>
                    <a:pt x="42" y="1"/>
                    <a:pt x="42" y="1"/>
                  </a:cubicBezTo>
                  <a:lnTo>
                    <a:pt x="42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3" name="Freeform 448"/>
            <p:cNvSpPr/>
            <p:nvPr/>
          </p:nvSpPr>
          <p:spPr bwMode="auto">
            <a:xfrm>
              <a:off x="7481140" y="3135153"/>
              <a:ext cx="36064" cy="35336"/>
            </a:xfrm>
            <a:custGeom>
              <a:avLst/>
              <a:gdLst>
                <a:gd name="T0" fmla="*/ 37 w 42"/>
                <a:gd name="T1" fmla="*/ 10 h 41"/>
                <a:gd name="T2" fmla="*/ 18 w 42"/>
                <a:gd name="T3" fmla="*/ 3 h 41"/>
                <a:gd name="T4" fmla="*/ 6 w 42"/>
                <a:gd name="T5" fmla="*/ 0 h 41"/>
                <a:gd name="T6" fmla="*/ 0 w 42"/>
                <a:gd name="T7" fmla="*/ 0 h 41"/>
                <a:gd name="T8" fmla="*/ 0 w 42"/>
                <a:gd name="T9" fmla="*/ 1 h 41"/>
                <a:gd name="T10" fmla="*/ 1 w 42"/>
                <a:gd name="T11" fmla="*/ 2 h 41"/>
                <a:gd name="T12" fmla="*/ 37 w 42"/>
                <a:gd name="T13" fmla="*/ 22 h 41"/>
                <a:gd name="T14" fmla="*/ 31 w 42"/>
                <a:gd name="T15" fmla="*/ 32 h 41"/>
                <a:gd name="T16" fmla="*/ 38 w 42"/>
                <a:gd name="T17" fmla="*/ 31 h 41"/>
                <a:gd name="T18" fmla="*/ 41 w 42"/>
                <a:gd name="T19" fmla="*/ 17 h 41"/>
                <a:gd name="T20" fmla="*/ 37 w 42"/>
                <a:gd name="T21" fmla="*/ 1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" h="41">
                  <a:moveTo>
                    <a:pt x="37" y="10"/>
                  </a:moveTo>
                  <a:cubicBezTo>
                    <a:pt x="33" y="8"/>
                    <a:pt x="24" y="4"/>
                    <a:pt x="18" y="3"/>
                  </a:cubicBezTo>
                  <a:cubicBezTo>
                    <a:pt x="13" y="2"/>
                    <a:pt x="8" y="0"/>
                    <a:pt x="6" y="0"/>
                  </a:cubicBezTo>
                  <a:cubicBezTo>
                    <a:pt x="4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3" y="3"/>
                    <a:pt x="32" y="11"/>
                    <a:pt x="37" y="22"/>
                  </a:cubicBezTo>
                  <a:cubicBezTo>
                    <a:pt x="39" y="27"/>
                    <a:pt x="27" y="24"/>
                    <a:pt x="31" y="32"/>
                  </a:cubicBezTo>
                  <a:cubicBezTo>
                    <a:pt x="36" y="41"/>
                    <a:pt x="38" y="31"/>
                    <a:pt x="38" y="31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2" y="13"/>
                    <a:pt x="37" y="1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4" name="Freeform 449"/>
            <p:cNvSpPr>
              <a:spLocks noEditPoints="1"/>
            </p:cNvSpPr>
            <p:nvPr/>
          </p:nvSpPr>
          <p:spPr bwMode="auto">
            <a:xfrm>
              <a:off x="7272041" y="3134060"/>
              <a:ext cx="249535" cy="80143"/>
            </a:xfrm>
            <a:custGeom>
              <a:avLst/>
              <a:gdLst>
                <a:gd name="T0" fmla="*/ 289 w 290"/>
                <a:gd name="T1" fmla="*/ 45 h 93"/>
                <a:gd name="T2" fmla="*/ 289 w 290"/>
                <a:gd name="T3" fmla="*/ 23 h 93"/>
                <a:gd name="T4" fmla="*/ 281 w 290"/>
                <a:gd name="T5" fmla="*/ 11 h 93"/>
                <a:gd name="T6" fmla="*/ 259 w 290"/>
                <a:gd name="T7" fmla="*/ 3 h 93"/>
                <a:gd name="T8" fmla="*/ 245 w 290"/>
                <a:gd name="T9" fmla="*/ 1 h 93"/>
                <a:gd name="T10" fmla="*/ 259 w 290"/>
                <a:gd name="T11" fmla="*/ 3 h 93"/>
                <a:gd name="T12" fmla="*/ 281 w 290"/>
                <a:gd name="T13" fmla="*/ 12 h 93"/>
                <a:gd name="T14" fmla="*/ 276 w 290"/>
                <a:gd name="T15" fmla="*/ 24 h 93"/>
                <a:gd name="T16" fmla="*/ 254 w 290"/>
                <a:gd name="T17" fmla="*/ 30 h 93"/>
                <a:gd name="T18" fmla="*/ 173 w 290"/>
                <a:gd name="T19" fmla="*/ 30 h 93"/>
                <a:gd name="T20" fmla="*/ 157 w 290"/>
                <a:gd name="T21" fmla="*/ 34 h 93"/>
                <a:gd name="T22" fmla="*/ 145 w 290"/>
                <a:gd name="T23" fmla="*/ 38 h 93"/>
                <a:gd name="T24" fmla="*/ 134 w 290"/>
                <a:gd name="T25" fmla="*/ 34 h 93"/>
                <a:gd name="T26" fmla="*/ 117 w 290"/>
                <a:gd name="T27" fmla="*/ 30 h 93"/>
                <a:gd name="T28" fmla="*/ 36 w 290"/>
                <a:gd name="T29" fmla="*/ 30 h 93"/>
                <a:gd name="T30" fmla="*/ 14 w 290"/>
                <a:gd name="T31" fmla="*/ 24 h 93"/>
                <a:gd name="T32" fmla="*/ 9 w 290"/>
                <a:gd name="T33" fmla="*/ 12 h 93"/>
                <a:gd name="T34" fmla="*/ 31 w 290"/>
                <a:gd name="T35" fmla="*/ 3 h 93"/>
                <a:gd name="T36" fmla="*/ 45 w 290"/>
                <a:gd name="T37" fmla="*/ 1 h 93"/>
                <a:gd name="T38" fmla="*/ 31 w 290"/>
                <a:gd name="T39" fmla="*/ 3 h 93"/>
                <a:gd name="T40" fmla="*/ 9 w 290"/>
                <a:gd name="T41" fmla="*/ 11 h 93"/>
                <a:gd name="T42" fmla="*/ 2 w 290"/>
                <a:gd name="T43" fmla="*/ 23 h 93"/>
                <a:gd name="T44" fmla="*/ 2 w 290"/>
                <a:gd name="T45" fmla="*/ 45 h 93"/>
                <a:gd name="T46" fmla="*/ 18 w 290"/>
                <a:gd name="T47" fmla="*/ 75 h 93"/>
                <a:gd name="T48" fmla="*/ 65 w 290"/>
                <a:gd name="T49" fmla="*/ 93 h 93"/>
                <a:gd name="T50" fmla="*/ 109 w 290"/>
                <a:gd name="T51" fmla="*/ 93 h 93"/>
                <a:gd name="T52" fmla="*/ 130 w 290"/>
                <a:gd name="T53" fmla="*/ 78 h 93"/>
                <a:gd name="T54" fmla="*/ 139 w 290"/>
                <a:gd name="T55" fmla="*/ 63 h 93"/>
                <a:gd name="T56" fmla="*/ 145 w 290"/>
                <a:gd name="T57" fmla="*/ 61 h 93"/>
                <a:gd name="T58" fmla="*/ 152 w 290"/>
                <a:gd name="T59" fmla="*/ 63 h 93"/>
                <a:gd name="T60" fmla="*/ 160 w 290"/>
                <a:gd name="T61" fmla="*/ 78 h 93"/>
                <a:gd name="T62" fmla="*/ 181 w 290"/>
                <a:gd name="T63" fmla="*/ 93 h 93"/>
                <a:gd name="T64" fmla="*/ 225 w 290"/>
                <a:gd name="T65" fmla="*/ 93 h 93"/>
                <a:gd name="T66" fmla="*/ 272 w 290"/>
                <a:gd name="T67" fmla="*/ 75 h 93"/>
                <a:gd name="T68" fmla="*/ 289 w 290"/>
                <a:gd name="T69" fmla="*/ 45 h 93"/>
                <a:gd name="T70" fmla="*/ 123 w 290"/>
                <a:gd name="T71" fmla="*/ 75 h 93"/>
                <a:gd name="T72" fmla="*/ 110 w 290"/>
                <a:gd name="T73" fmla="*/ 86 h 93"/>
                <a:gd name="T74" fmla="*/ 65 w 290"/>
                <a:gd name="T75" fmla="*/ 86 h 93"/>
                <a:gd name="T76" fmla="*/ 31 w 290"/>
                <a:gd name="T77" fmla="*/ 76 h 93"/>
                <a:gd name="T78" fmla="*/ 29 w 290"/>
                <a:gd name="T79" fmla="*/ 72 h 93"/>
                <a:gd name="T80" fmla="*/ 29 w 290"/>
                <a:gd name="T81" fmla="*/ 44 h 93"/>
                <a:gd name="T82" fmla="*/ 35 w 290"/>
                <a:gd name="T83" fmla="*/ 38 h 93"/>
                <a:gd name="T84" fmla="*/ 42 w 290"/>
                <a:gd name="T85" fmla="*/ 38 h 93"/>
                <a:gd name="T86" fmla="*/ 117 w 290"/>
                <a:gd name="T87" fmla="*/ 38 h 93"/>
                <a:gd name="T88" fmla="*/ 123 w 290"/>
                <a:gd name="T89" fmla="*/ 75 h 93"/>
                <a:gd name="T90" fmla="*/ 261 w 290"/>
                <a:gd name="T91" fmla="*/ 72 h 93"/>
                <a:gd name="T92" fmla="*/ 259 w 290"/>
                <a:gd name="T93" fmla="*/ 76 h 93"/>
                <a:gd name="T94" fmla="*/ 225 w 290"/>
                <a:gd name="T95" fmla="*/ 86 h 93"/>
                <a:gd name="T96" fmla="*/ 180 w 290"/>
                <a:gd name="T97" fmla="*/ 86 h 93"/>
                <a:gd name="T98" fmla="*/ 167 w 290"/>
                <a:gd name="T99" fmla="*/ 75 h 93"/>
                <a:gd name="T100" fmla="*/ 173 w 290"/>
                <a:gd name="T101" fmla="*/ 38 h 93"/>
                <a:gd name="T102" fmla="*/ 248 w 290"/>
                <a:gd name="T103" fmla="*/ 38 h 93"/>
                <a:gd name="T104" fmla="*/ 255 w 290"/>
                <a:gd name="T105" fmla="*/ 38 h 93"/>
                <a:gd name="T106" fmla="*/ 261 w 290"/>
                <a:gd name="T107" fmla="*/ 44 h 93"/>
                <a:gd name="T108" fmla="*/ 261 w 290"/>
                <a:gd name="T109" fmla="*/ 72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0" h="93">
                  <a:moveTo>
                    <a:pt x="289" y="45"/>
                  </a:moveTo>
                  <a:cubicBezTo>
                    <a:pt x="289" y="23"/>
                    <a:pt x="289" y="23"/>
                    <a:pt x="289" y="23"/>
                  </a:cubicBezTo>
                  <a:cubicBezTo>
                    <a:pt x="289" y="18"/>
                    <a:pt x="288" y="14"/>
                    <a:pt x="281" y="11"/>
                  </a:cubicBezTo>
                  <a:cubicBezTo>
                    <a:pt x="276" y="8"/>
                    <a:pt x="267" y="5"/>
                    <a:pt x="259" y="3"/>
                  </a:cubicBezTo>
                  <a:cubicBezTo>
                    <a:pt x="255" y="2"/>
                    <a:pt x="249" y="0"/>
                    <a:pt x="245" y="1"/>
                  </a:cubicBezTo>
                  <a:cubicBezTo>
                    <a:pt x="250" y="1"/>
                    <a:pt x="254" y="2"/>
                    <a:pt x="259" y="3"/>
                  </a:cubicBezTo>
                  <a:cubicBezTo>
                    <a:pt x="267" y="6"/>
                    <a:pt x="278" y="10"/>
                    <a:pt x="281" y="12"/>
                  </a:cubicBezTo>
                  <a:cubicBezTo>
                    <a:pt x="284" y="16"/>
                    <a:pt x="283" y="18"/>
                    <a:pt x="276" y="24"/>
                  </a:cubicBezTo>
                  <a:cubicBezTo>
                    <a:pt x="269" y="29"/>
                    <a:pt x="254" y="30"/>
                    <a:pt x="254" y="30"/>
                  </a:cubicBezTo>
                  <a:cubicBezTo>
                    <a:pt x="254" y="30"/>
                    <a:pt x="181" y="30"/>
                    <a:pt x="173" y="30"/>
                  </a:cubicBezTo>
                  <a:cubicBezTo>
                    <a:pt x="165" y="30"/>
                    <a:pt x="162" y="32"/>
                    <a:pt x="157" y="34"/>
                  </a:cubicBezTo>
                  <a:cubicBezTo>
                    <a:pt x="152" y="37"/>
                    <a:pt x="148" y="38"/>
                    <a:pt x="145" y="38"/>
                  </a:cubicBezTo>
                  <a:cubicBezTo>
                    <a:pt x="142" y="38"/>
                    <a:pt x="138" y="37"/>
                    <a:pt x="134" y="34"/>
                  </a:cubicBezTo>
                  <a:cubicBezTo>
                    <a:pt x="128" y="32"/>
                    <a:pt x="125" y="30"/>
                    <a:pt x="117" y="30"/>
                  </a:cubicBezTo>
                  <a:cubicBezTo>
                    <a:pt x="109" y="30"/>
                    <a:pt x="36" y="30"/>
                    <a:pt x="36" y="30"/>
                  </a:cubicBezTo>
                  <a:cubicBezTo>
                    <a:pt x="36" y="30"/>
                    <a:pt x="21" y="29"/>
                    <a:pt x="14" y="24"/>
                  </a:cubicBezTo>
                  <a:cubicBezTo>
                    <a:pt x="7" y="18"/>
                    <a:pt x="6" y="16"/>
                    <a:pt x="9" y="12"/>
                  </a:cubicBezTo>
                  <a:cubicBezTo>
                    <a:pt x="12" y="10"/>
                    <a:pt x="23" y="6"/>
                    <a:pt x="31" y="3"/>
                  </a:cubicBezTo>
                  <a:cubicBezTo>
                    <a:pt x="36" y="2"/>
                    <a:pt x="40" y="1"/>
                    <a:pt x="45" y="1"/>
                  </a:cubicBezTo>
                  <a:cubicBezTo>
                    <a:pt x="41" y="0"/>
                    <a:pt x="35" y="2"/>
                    <a:pt x="31" y="3"/>
                  </a:cubicBezTo>
                  <a:cubicBezTo>
                    <a:pt x="23" y="5"/>
                    <a:pt x="14" y="8"/>
                    <a:pt x="9" y="11"/>
                  </a:cubicBezTo>
                  <a:cubicBezTo>
                    <a:pt x="2" y="14"/>
                    <a:pt x="2" y="18"/>
                    <a:pt x="2" y="23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6"/>
                    <a:pt x="0" y="57"/>
                    <a:pt x="18" y="75"/>
                  </a:cubicBezTo>
                  <a:cubicBezTo>
                    <a:pt x="36" y="93"/>
                    <a:pt x="44" y="93"/>
                    <a:pt x="65" y="93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23" y="93"/>
                    <a:pt x="124" y="92"/>
                    <a:pt x="130" y="78"/>
                  </a:cubicBezTo>
                  <a:cubicBezTo>
                    <a:pt x="134" y="69"/>
                    <a:pt x="135" y="65"/>
                    <a:pt x="139" y="63"/>
                  </a:cubicBezTo>
                  <a:cubicBezTo>
                    <a:pt x="140" y="62"/>
                    <a:pt x="143" y="61"/>
                    <a:pt x="145" y="61"/>
                  </a:cubicBezTo>
                  <a:cubicBezTo>
                    <a:pt x="147" y="61"/>
                    <a:pt x="150" y="62"/>
                    <a:pt x="152" y="63"/>
                  </a:cubicBezTo>
                  <a:cubicBezTo>
                    <a:pt x="155" y="65"/>
                    <a:pt x="156" y="69"/>
                    <a:pt x="160" y="78"/>
                  </a:cubicBezTo>
                  <a:cubicBezTo>
                    <a:pt x="166" y="92"/>
                    <a:pt x="167" y="93"/>
                    <a:pt x="181" y="93"/>
                  </a:cubicBezTo>
                  <a:cubicBezTo>
                    <a:pt x="225" y="93"/>
                    <a:pt x="225" y="93"/>
                    <a:pt x="225" y="93"/>
                  </a:cubicBezTo>
                  <a:cubicBezTo>
                    <a:pt x="246" y="93"/>
                    <a:pt x="254" y="93"/>
                    <a:pt x="272" y="75"/>
                  </a:cubicBezTo>
                  <a:cubicBezTo>
                    <a:pt x="290" y="57"/>
                    <a:pt x="289" y="46"/>
                    <a:pt x="289" y="45"/>
                  </a:cubicBezTo>
                  <a:close/>
                  <a:moveTo>
                    <a:pt x="123" y="75"/>
                  </a:moveTo>
                  <a:cubicBezTo>
                    <a:pt x="119" y="84"/>
                    <a:pt x="119" y="86"/>
                    <a:pt x="110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48" y="86"/>
                    <a:pt x="41" y="85"/>
                    <a:pt x="31" y="76"/>
                  </a:cubicBezTo>
                  <a:cubicBezTo>
                    <a:pt x="30" y="75"/>
                    <a:pt x="29" y="74"/>
                    <a:pt x="29" y="72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9" y="41"/>
                    <a:pt x="32" y="38"/>
                    <a:pt x="35" y="38"/>
                  </a:cubicBezTo>
                  <a:cubicBezTo>
                    <a:pt x="38" y="38"/>
                    <a:pt x="40" y="38"/>
                    <a:pt x="42" y="38"/>
                  </a:cubicBezTo>
                  <a:cubicBezTo>
                    <a:pt x="58" y="38"/>
                    <a:pt x="99" y="38"/>
                    <a:pt x="117" y="38"/>
                  </a:cubicBezTo>
                  <a:cubicBezTo>
                    <a:pt x="135" y="38"/>
                    <a:pt x="129" y="61"/>
                    <a:pt x="123" y="75"/>
                  </a:cubicBezTo>
                  <a:close/>
                  <a:moveTo>
                    <a:pt x="261" y="72"/>
                  </a:moveTo>
                  <a:cubicBezTo>
                    <a:pt x="261" y="74"/>
                    <a:pt x="260" y="75"/>
                    <a:pt x="259" y="76"/>
                  </a:cubicBezTo>
                  <a:cubicBezTo>
                    <a:pt x="249" y="85"/>
                    <a:pt x="242" y="86"/>
                    <a:pt x="225" y="86"/>
                  </a:cubicBezTo>
                  <a:cubicBezTo>
                    <a:pt x="180" y="86"/>
                    <a:pt x="180" y="86"/>
                    <a:pt x="180" y="86"/>
                  </a:cubicBezTo>
                  <a:cubicBezTo>
                    <a:pt x="171" y="86"/>
                    <a:pt x="171" y="84"/>
                    <a:pt x="167" y="75"/>
                  </a:cubicBezTo>
                  <a:cubicBezTo>
                    <a:pt x="161" y="61"/>
                    <a:pt x="155" y="38"/>
                    <a:pt x="173" y="38"/>
                  </a:cubicBezTo>
                  <a:cubicBezTo>
                    <a:pt x="191" y="38"/>
                    <a:pt x="232" y="38"/>
                    <a:pt x="248" y="38"/>
                  </a:cubicBezTo>
                  <a:cubicBezTo>
                    <a:pt x="250" y="38"/>
                    <a:pt x="252" y="38"/>
                    <a:pt x="255" y="38"/>
                  </a:cubicBezTo>
                  <a:cubicBezTo>
                    <a:pt x="258" y="38"/>
                    <a:pt x="261" y="41"/>
                    <a:pt x="261" y="44"/>
                  </a:cubicBezTo>
                  <a:lnTo>
                    <a:pt x="261" y="7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5" name="Freeform 450"/>
            <p:cNvSpPr/>
            <p:nvPr/>
          </p:nvSpPr>
          <p:spPr bwMode="auto">
            <a:xfrm>
              <a:off x="6877521" y="4266985"/>
              <a:ext cx="37886" cy="154821"/>
            </a:xfrm>
            <a:custGeom>
              <a:avLst/>
              <a:gdLst>
                <a:gd name="T0" fmla="*/ 19 w 44"/>
                <a:gd name="T1" fmla="*/ 0 h 180"/>
                <a:gd name="T2" fmla="*/ 19 w 44"/>
                <a:gd name="T3" fmla="*/ 172 h 180"/>
                <a:gd name="T4" fmla="*/ 3 w 44"/>
                <a:gd name="T5" fmla="*/ 172 h 180"/>
                <a:gd name="T6" fmla="*/ 0 w 44"/>
                <a:gd name="T7" fmla="*/ 176 h 180"/>
                <a:gd name="T8" fmla="*/ 3 w 44"/>
                <a:gd name="T9" fmla="*/ 180 h 180"/>
                <a:gd name="T10" fmla="*/ 41 w 44"/>
                <a:gd name="T11" fmla="*/ 180 h 180"/>
                <a:gd name="T12" fmla="*/ 44 w 44"/>
                <a:gd name="T13" fmla="*/ 176 h 180"/>
                <a:gd name="T14" fmla="*/ 41 w 44"/>
                <a:gd name="T15" fmla="*/ 172 h 180"/>
                <a:gd name="T16" fmla="*/ 25 w 44"/>
                <a:gd name="T17" fmla="*/ 172 h 180"/>
                <a:gd name="T18" fmla="*/ 25 w 44"/>
                <a:gd name="T19" fmla="*/ 0 h 180"/>
                <a:gd name="T20" fmla="*/ 19 w 44"/>
                <a:gd name="T21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180">
                  <a:moveTo>
                    <a:pt x="19" y="0"/>
                  </a:moveTo>
                  <a:cubicBezTo>
                    <a:pt x="20" y="0"/>
                    <a:pt x="19" y="172"/>
                    <a:pt x="19" y="172"/>
                  </a:cubicBezTo>
                  <a:cubicBezTo>
                    <a:pt x="3" y="172"/>
                    <a:pt x="3" y="172"/>
                    <a:pt x="3" y="172"/>
                  </a:cubicBezTo>
                  <a:cubicBezTo>
                    <a:pt x="1" y="172"/>
                    <a:pt x="0" y="174"/>
                    <a:pt x="0" y="176"/>
                  </a:cubicBezTo>
                  <a:cubicBezTo>
                    <a:pt x="0" y="178"/>
                    <a:pt x="1" y="180"/>
                    <a:pt x="3" y="180"/>
                  </a:cubicBezTo>
                  <a:cubicBezTo>
                    <a:pt x="41" y="180"/>
                    <a:pt x="41" y="180"/>
                    <a:pt x="41" y="180"/>
                  </a:cubicBezTo>
                  <a:cubicBezTo>
                    <a:pt x="42" y="180"/>
                    <a:pt x="44" y="178"/>
                    <a:pt x="44" y="176"/>
                  </a:cubicBezTo>
                  <a:cubicBezTo>
                    <a:pt x="44" y="174"/>
                    <a:pt x="43" y="172"/>
                    <a:pt x="41" y="172"/>
                  </a:cubicBezTo>
                  <a:cubicBezTo>
                    <a:pt x="25" y="172"/>
                    <a:pt x="25" y="172"/>
                    <a:pt x="25" y="172"/>
                  </a:cubicBezTo>
                  <a:cubicBezTo>
                    <a:pt x="25" y="0"/>
                    <a:pt x="25" y="0"/>
                    <a:pt x="25" y="0"/>
                  </a:cubicBezTo>
                  <a:lnTo>
                    <a:pt x="19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6" name="Oval 451"/>
            <p:cNvSpPr>
              <a:spLocks noChangeArrowheads="1"/>
            </p:cNvSpPr>
            <p:nvPr/>
          </p:nvSpPr>
          <p:spPr bwMode="auto">
            <a:xfrm>
              <a:off x="6886992" y="4248042"/>
              <a:ext cx="18943" cy="18943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7" name="Freeform 452"/>
            <p:cNvSpPr>
              <a:spLocks noEditPoints="1"/>
            </p:cNvSpPr>
            <p:nvPr/>
          </p:nvSpPr>
          <p:spPr bwMode="auto">
            <a:xfrm>
              <a:off x="6755122" y="4255692"/>
              <a:ext cx="139521" cy="80143"/>
            </a:xfrm>
            <a:custGeom>
              <a:avLst/>
              <a:gdLst>
                <a:gd name="T0" fmla="*/ 147 w 162"/>
                <a:gd name="T1" fmla="*/ 11 h 93"/>
                <a:gd name="T2" fmla="*/ 147 w 162"/>
                <a:gd name="T3" fmla="*/ 11 h 93"/>
                <a:gd name="T4" fmla="*/ 136 w 162"/>
                <a:gd name="T5" fmla="*/ 0 h 93"/>
                <a:gd name="T6" fmla="*/ 134 w 162"/>
                <a:gd name="T7" fmla="*/ 1 h 93"/>
                <a:gd name="T8" fmla="*/ 32 w 162"/>
                <a:gd name="T9" fmla="*/ 9 h 93"/>
                <a:gd name="T10" fmla="*/ 0 w 162"/>
                <a:gd name="T11" fmla="*/ 44 h 93"/>
                <a:gd name="T12" fmla="*/ 0 w 162"/>
                <a:gd name="T13" fmla="*/ 49 h 93"/>
                <a:gd name="T14" fmla="*/ 32 w 162"/>
                <a:gd name="T15" fmla="*/ 85 h 93"/>
                <a:gd name="T16" fmla="*/ 134 w 162"/>
                <a:gd name="T17" fmla="*/ 93 h 93"/>
                <a:gd name="T18" fmla="*/ 136 w 162"/>
                <a:gd name="T19" fmla="*/ 93 h 93"/>
                <a:gd name="T20" fmla="*/ 147 w 162"/>
                <a:gd name="T21" fmla="*/ 81 h 93"/>
                <a:gd name="T22" fmla="*/ 162 w 162"/>
                <a:gd name="T23" fmla="*/ 61 h 93"/>
                <a:gd name="T24" fmla="*/ 162 w 162"/>
                <a:gd name="T25" fmla="*/ 34 h 93"/>
                <a:gd name="T26" fmla="*/ 147 w 162"/>
                <a:gd name="T27" fmla="*/ 11 h 93"/>
                <a:gd name="T28" fmla="*/ 135 w 162"/>
                <a:gd name="T29" fmla="*/ 7 h 93"/>
                <a:gd name="T30" fmla="*/ 136 w 162"/>
                <a:gd name="T31" fmla="*/ 7 h 93"/>
                <a:gd name="T32" fmla="*/ 142 w 162"/>
                <a:gd name="T33" fmla="*/ 19 h 93"/>
                <a:gd name="T34" fmla="*/ 133 w 162"/>
                <a:gd name="T35" fmla="*/ 10 h 93"/>
                <a:gd name="T36" fmla="*/ 135 w 162"/>
                <a:gd name="T37" fmla="*/ 7 h 93"/>
                <a:gd name="T38" fmla="*/ 32 w 162"/>
                <a:gd name="T39" fmla="*/ 78 h 93"/>
                <a:gd name="T40" fmla="*/ 7 w 162"/>
                <a:gd name="T41" fmla="*/ 49 h 93"/>
                <a:gd name="T42" fmla="*/ 7 w 162"/>
                <a:gd name="T43" fmla="*/ 44 h 93"/>
                <a:gd name="T44" fmla="*/ 32 w 162"/>
                <a:gd name="T45" fmla="*/ 16 h 93"/>
                <a:gd name="T46" fmla="*/ 44 w 162"/>
                <a:gd name="T47" fmla="*/ 15 h 93"/>
                <a:gd name="T48" fmla="*/ 44 w 162"/>
                <a:gd name="T49" fmla="*/ 79 h 93"/>
                <a:gd name="T50" fmla="*/ 32 w 162"/>
                <a:gd name="T51" fmla="*/ 78 h 93"/>
                <a:gd name="T52" fmla="*/ 52 w 162"/>
                <a:gd name="T53" fmla="*/ 79 h 93"/>
                <a:gd name="T54" fmla="*/ 52 w 162"/>
                <a:gd name="T55" fmla="*/ 15 h 93"/>
                <a:gd name="T56" fmla="*/ 52 w 162"/>
                <a:gd name="T57" fmla="*/ 14 h 93"/>
                <a:gd name="T58" fmla="*/ 81 w 162"/>
                <a:gd name="T59" fmla="*/ 12 h 93"/>
                <a:gd name="T60" fmla="*/ 80 w 162"/>
                <a:gd name="T61" fmla="*/ 82 h 93"/>
                <a:gd name="T62" fmla="*/ 52 w 162"/>
                <a:gd name="T63" fmla="*/ 79 h 93"/>
                <a:gd name="T64" fmla="*/ 126 w 162"/>
                <a:gd name="T65" fmla="*/ 85 h 93"/>
                <a:gd name="T66" fmla="*/ 88 w 162"/>
                <a:gd name="T67" fmla="*/ 82 h 93"/>
                <a:gd name="T68" fmla="*/ 88 w 162"/>
                <a:gd name="T69" fmla="*/ 12 h 93"/>
                <a:gd name="T70" fmla="*/ 89 w 162"/>
                <a:gd name="T71" fmla="*/ 11 h 93"/>
                <a:gd name="T72" fmla="*/ 126 w 162"/>
                <a:gd name="T73" fmla="*/ 8 h 93"/>
                <a:gd name="T74" fmla="*/ 120 w 162"/>
                <a:gd name="T75" fmla="*/ 47 h 93"/>
                <a:gd name="T76" fmla="*/ 126 w 162"/>
                <a:gd name="T77" fmla="*/ 85 h 93"/>
                <a:gd name="T78" fmla="*/ 141 w 162"/>
                <a:gd name="T79" fmla="*/ 80 h 93"/>
                <a:gd name="T80" fmla="*/ 141 w 162"/>
                <a:gd name="T81" fmla="*/ 80 h 93"/>
                <a:gd name="T82" fmla="*/ 137 w 162"/>
                <a:gd name="T83" fmla="*/ 87 h 93"/>
                <a:gd name="T84" fmla="*/ 136 w 162"/>
                <a:gd name="T85" fmla="*/ 87 h 93"/>
                <a:gd name="T86" fmla="*/ 132 w 162"/>
                <a:gd name="T87" fmla="*/ 81 h 93"/>
                <a:gd name="T88" fmla="*/ 143 w 162"/>
                <a:gd name="T89" fmla="*/ 73 h 93"/>
                <a:gd name="T90" fmla="*/ 141 w 162"/>
                <a:gd name="T91" fmla="*/ 80 h 93"/>
                <a:gd name="T92" fmla="*/ 144 w 162"/>
                <a:gd name="T93" fmla="*/ 62 h 93"/>
                <a:gd name="T94" fmla="*/ 130 w 162"/>
                <a:gd name="T95" fmla="*/ 73 h 93"/>
                <a:gd name="T96" fmla="*/ 127 w 162"/>
                <a:gd name="T97" fmla="*/ 47 h 93"/>
                <a:gd name="T98" fmla="*/ 130 w 162"/>
                <a:gd name="T99" fmla="*/ 18 h 93"/>
                <a:gd name="T100" fmla="*/ 144 w 162"/>
                <a:gd name="T101" fmla="*/ 31 h 93"/>
                <a:gd name="T102" fmla="*/ 145 w 162"/>
                <a:gd name="T103" fmla="*/ 47 h 93"/>
                <a:gd name="T104" fmla="*/ 144 w 162"/>
                <a:gd name="T105" fmla="*/ 62 h 93"/>
                <a:gd name="T106" fmla="*/ 152 w 162"/>
                <a:gd name="T107" fmla="*/ 56 h 93"/>
                <a:gd name="T108" fmla="*/ 152 w 162"/>
                <a:gd name="T109" fmla="*/ 47 h 93"/>
                <a:gd name="T110" fmla="*/ 152 w 162"/>
                <a:gd name="T111" fmla="*/ 39 h 93"/>
                <a:gd name="T112" fmla="*/ 161 w 162"/>
                <a:gd name="T113" fmla="*/ 48 h 93"/>
                <a:gd name="T114" fmla="*/ 152 w 162"/>
                <a:gd name="T115" fmla="*/ 56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2" h="93">
                  <a:moveTo>
                    <a:pt x="147" y="11"/>
                  </a:moveTo>
                  <a:cubicBezTo>
                    <a:pt x="147" y="11"/>
                    <a:pt x="147" y="11"/>
                    <a:pt x="147" y="11"/>
                  </a:cubicBezTo>
                  <a:cubicBezTo>
                    <a:pt x="144" y="4"/>
                    <a:pt x="141" y="0"/>
                    <a:pt x="136" y="0"/>
                  </a:cubicBezTo>
                  <a:cubicBezTo>
                    <a:pt x="135" y="0"/>
                    <a:pt x="135" y="0"/>
                    <a:pt x="134" y="1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14" y="11"/>
                    <a:pt x="0" y="26"/>
                    <a:pt x="0" y="44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67"/>
                    <a:pt x="14" y="83"/>
                    <a:pt x="32" y="85"/>
                  </a:cubicBezTo>
                  <a:cubicBezTo>
                    <a:pt x="134" y="93"/>
                    <a:pt x="134" y="93"/>
                    <a:pt x="134" y="93"/>
                  </a:cubicBezTo>
                  <a:cubicBezTo>
                    <a:pt x="135" y="93"/>
                    <a:pt x="135" y="93"/>
                    <a:pt x="136" y="93"/>
                  </a:cubicBezTo>
                  <a:cubicBezTo>
                    <a:pt x="141" y="93"/>
                    <a:pt x="145" y="88"/>
                    <a:pt x="147" y="81"/>
                  </a:cubicBezTo>
                  <a:cubicBezTo>
                    <a:pt x="162" y="61"/>
                    <a:pt x="162" y="61"/>
                    <a:pt x="162" y="61"/>
                  </a:cubicBezTo>
                  <a:cubicBezTo>
                    <a:pt x="162" y="34"/>
                    <a:pt x="162" y="34"/>
                    <a:pt x="162" y="34"/>
                  </a:cubicBezTo>
                  <a:lnTo>
                    <a:pt x="147" y="11"/>
                  </a:lnTo>
                  <a:close/>
                  <a:moveTo>
                    <a:pt x="135" y="7"/>
                  </a:moveTo>
                  <a:cubicBezTo>
                    <a:pt x="136" y="7"/>
                    <a:pt x="136" y="7"/>
                    <a:pt x="136" y="7"/>
                  </a:cubicBezTo>
                  <a:cubicBezTo>
                    <a:pt x="138" y="8"/>
                    <a:pt x="140" y="12"/>
                    <a:pt x="142" y="19"/>
                  </a:cubicBezTo>
                  <a:cubicBezTo>
                    <a:pt x="133" y="10"/>
                    <a:pt x="133" y="10"/>
                    <a:pt x="133" y="10"/>
                  </a:cubicBezTo>
                  <a:cubicBezTo>
                    <a:pt x="134" y="9"/>
                    <a:pt x="135" y="8"/>
                    <a:pt x="135" y="7"/>
                  </a:cubicBezTo>
                  <a:close/>
                  <a:moveTo>
                    <a:pt x="32" y="78"/>
                  </a:moveTo>
                  <a:cubicBezTo>
                    <a:pt x="18" y="76"/>
                    <a:pt x="7" y="64"/>
                    <a:pt x="7" y="49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30"/>
                    <a:pt x="18" y="17"/>
                    <a:pt x="32" y="16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31" y="40"/>
                    <a:pt x="36" y="62"/>
                    <a:pt x="44" y="79"/>
                  </a:cubicBezTo>
                  <a:lnTo>
                    <a:pt x="32" y="78"/>
                  </a:lnTo>
                  <a:close/>
                  <a:moveTo>
                    <a:pt x="52" y="79"/>
                  </a:moveTo>
                  <a:cubicBezTo>
                    <a:pt x="44" y="64"/>
                    <a:pt x="37" y="40"/>
                    <a:pt x="52" y="15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81" y="12"/>
                    <a:pt x="81" y="12"/>
                    <a:pt x="81" y="12"/>
                  </a:cubicBezTo>
                  <a:cubicBezTo>
                    <a:pt x="68" y="39"/>
                    <a:pt x="73" y="64"/>
                    <a:pt x="80" y="82"/>
                  </a:cubicBezTo>
                  <a:lnTo>
                    <a:pt x="52" y="79"/>
                  </a:lnTo>
                  <a:close/>
                  <a:moveTo>
                    <a:pt x="126" y="85"/>
                  </a:moveTo>
                  <a:cubicBezTo>
                    <a:pt x="88" y="82"/>
                    <a:pt x="88" y="82"/>
                    <a:pt x="88" y="82"/>
                  </a:cubicBezTo>
                  <a:cubicBezTo>
                    <a:pt x="80" y="65"/>
                    <a:pt x="74" y="40"/>
                    <a:pt x="88" y="12"/>
                  </a:cubicBezTo>
                  <a:cubicBezTo>
                    <a:pt x="89" y="11"/>
                    <a:pt x="89" y="11"/>
                    <a:pt x="89" y="11"/>
                  </a:cubicBezTo>
                  <a:cubicBezTo>
                    <a:pt x="126" y="8"/>
                    <a:pt x="126" y="8"/>
                    <a:pt x="126" y="8"/>
                  </a:cubicBezTo>
                  <a:cubicBezTo>
                    <a:pt x="122" y="17"/>
                    <a:pt x="120" y="32"/>
                    <a:pt x="120" y="47"/>
                  </a:cubicBezTo>
                  <a:cubicBezTo>
                    <a:pt x="120" y="61"/>
                    <a:pt x="122" y="76"/>
                    <a:pt x="126" y="85"/>
                  </a:cubicBezTo>
                  <a:close/>
                  <a:moveTo>
                    <a:pt x="141" y="80"/>
                  </a:moveTo>
                  <a:cubicBezTo>
                    <a:pt x="141" y="80"/>
                    <a:pt x="141" y="80"/>
                    <a:pt x="141" y="80"/>
                  </a:cubicBezTo>
                  <a:cubicBezTo>
                    <a:pt x="139" y="84"/>
                    <a:pt x="138" y="87"/>
                    <a:pt x="137" y="87"/>
                  </a:cubicBezTo>
                  <a:cubicBezTo>
                    <a:pt x="136" y="87"/>
                    <a:pt x="136" y="87"/>
                    <a:pt x="136" y="87"/>
                  </a:cubicBezTo>
                  <a:cubicBezTo>
                    <a:pt x="135" y="87"/>
                    <a:pt x="134" y="85"/>
                    <a:pt x="132" y="81"/>
                  </a:cubicBezTo>
                  <a:cubicBezTo>
                    <a:pt x="143" y="73"/>
                    <a:pt x="143" y="73"/>
                    <a:pt x="143" y="73"/>
                  </a:cubicBezTo>
                  <a:cubicBezTo>
                    <a:pt x="142" y="75"/>
                    <a:pt x="142" y="78"/>
                    <a:pt x="141" y="80"/>
                  </a:cubicBezTo>
                  <a:close/>
                  <a:moveTo>
                    <a:pt x="144" y="62"/>
                  </a:moveTo>
                  <a:cubicBezTo>
                    <a:pt x="130" y="73"/>
                    <a:pt x="130" y="73"/>
                    <a:pt x="130" y="73"/>
                  </a:cubicBezTo>
                  <a:cubicBezTo>
                    <a:pt x="128" y="67"/>
                    <a:pt x="127" y="58"/>
                    <a:pt x="127" y="47"/>
                  </a:cubicBezTo>
                  <a:cubicBezTo>
                    <a:pt x="127" y="34"/>
                    <a:pt x="129" y="24"/>
                    <a:pt x="130" y="18"/>
                  </a:cubicBezTo>
                  <a:cubicBezTo>
                    <a:pt x="144" y="31"/>
                    <a:pt x="144" y="31"/>
                    <a:pt x="144" y="31"/>
                  </a:cubicBezTo>
                  <a:cubicBezTo>
                    <a:pt x="145" y="36"/>
                    <a:pt x="145" y="41"/>
                    <a:pt x="145" y="47"/>
                  </a:cubicBezTo>
                  <a:cubicBezTo>
                    <a:pt x="145" y="52"/>
                    <a:pt x="145" y="57"/>
                    <a:pt x="144" y="62"/>
                  </a:cubicBezTo>
                  <a:close/>
                  <a:moveTo>
                    <a:pt x="152" y="56"/>
                  </a:moveTo>
                  <a:cubicBezTo>
                    <a:pt x="152" y="53"/>
                    <a:pt x="152" y="50"/>
                    <a:pt x="152" y="47"/>
                  </a:cubicBezTo>
                  <a:cubicBezTo>
                    <a:pt x="152" y="44"/>
                    <a:pt x="152" y="41"/>
                    <a:pt x="152" y="39"/>
                  </a:cubicBezTo>
                  <a:cubicBezTo>
                    <a:pt x="161" y="48"/>
                    <a:pt x="161" y="48"/>
                    <a:pt x="161" y="48"/>
                  </a:cubicBezTo>
                  <a:lnTo>
                    <a:pt x="152" y="5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8" name="Freeform 453"/>
            <p:cNvSpPr>
              <a:spLocks noEditPoints="1"/>
            </p:cNvSpPr>
            <p:nvPr/>
          </p:nvSpPr>
          <p:spPr bwMode="auto">
            <a:xfrm>
              <a:off x="6171174" y="4279735"/>
              <a:ext cx="150814" cy="142071"/>
            </a:xfrm>
            <a:custGeom>
              <a:avLst/>
              <a:gdLst>
                <a:gd name="T0" fmla="*/ 44 w 175"/>
                <a:gd name="T1" fmla="*/ 119 h 165"/>
                <a:gd name="T2" fmla="*/ 5 w 175"/>
                <a:gd name="T3" fmla="*/ 134 h 165"/>
                <a:gd name="T4" fmla="*/ 5 w 175"/>
                <a:gd name="T5" fmla="*/ 135 h 165"/>
                <a:gd name="T6" fmla="*/ 27 w 175"/>
                <a:gd name="T7" fmla="*/ 131 h 165"/>
                <a:gd name="T8" fmla="*/ 60 w 175"/>
                <a:gd name="T9" fmla="*/ 146 h 165"/>
                <a:gd name="T10" fmla="*/ 60 w 175"/>
                <a:gd name="T11" fmla="*/ 147 h 165"/>
                <a:gd name="T12" fmla="*/ 83 w 175"/>
                <a:gd name="T13" fmla="*/ 134 h 165"/>
                <a:gd name="T14" fmla="*/ 44 w 175"/>
                <a:gd name="T15" fmla="*/ 119 h 165"/>
                <a:gd name="T16" fmla="*/ 14 w 175"/>
                <a:gd name="T17" fmla="*/ 157 h 165"/>
                <a:gd name="T18" fmla="*/ 0 w 175"/>
                <a:gd name="T19" fmla="*/ 161 h 165"/>
                <a:gd name="T20" fmla="*/ 14 w 175"/>
                <a:gd name="T21" fmla="*/ 165 h 165"/>
                <a:gd name="T22" fmla="*/ 28 w 175"/>
                <a:gd name="T23" fmla="*/ 161 h 165"/>
                <a:gd name="T24" fmla="*/ 14 w 175"/>
                <a:gd name="T25" fmla="*/ 157 h 165"/>
                <a:gd name="T26" fmla="*/ 77 w 175"/>
                <a:gd name="T27" fmla="*/ 63 h 165"/>
                <a:gd name="T28" fmla="*/ 11 w 175"/>
                <a:gd name="T29" fmla="*/ 89 h 165"/>
                <a:gd name="T30" fmla="*/ 13 w 175"/>
                <a:gd name="T31" fmla="*/ 94 h 165"/>
                <a:gd name="T32" fmla="*/ 64 w 175"/>
                <a:gd name="T33" fmla="*/ 83 h 165"/>
                <a:gd name="T34" fmla="*/ 127 w 175"/>
                <a:gd name="T35" fmla="*/ 106 h 165"/>
                <a:gd name="T36" fmla="*/ 143 w 175"/>
                <a:gd name="T37" fmla="*/ 89 h 165"/>
                <a:gd name="T38" fmla="*/ 77 w 175"/>
                <a:gd name="T39" fmla="*/ 63 h 165"/>
                <a:gd name="T40" fmla="*/ 92 w 175"/>
                <a:gd name="T41" fmla="*/ 0 h 165"/>
                <a:gd name="T42" fmla="*/ 9 w 175"/>
                <a:gd name="T43" fmla="*/ 35 h 165"/>
                <a:gd name="T44" fmla="*/ 14 w 175"/>
                <a:gd name="T45" fmla="*/ 47 h 165"/>
                <a:gd name="T46" fmla="*/ 88 w 175"/>
                <a:gd name="T47" fmla="*/ 23 h 165"/>
                <a:gd name="T48" fmla="*/ 166 w 175"/>
                <a:gd name="T49" fmla="*/ 51 h 165"/>
                <a:gd name="T50" fmla="*/ 175 w 175"/>
                <a:gd name="T51" fmla="*/ 35 h 165"/>
                <a:gd name="T52" fmla="*/ 92 w 175"/>
                <a:gd name="T53" fmla="*/ 0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75" h="165">
                  <a:moveTo>
                    <a:pt x="44" y="119"/>
                  </a:moveTo>
                  <a:cubicBezTo>
                    <a:pt x="21" y="119"/>
                    <a:pt x="5" y="127"/>
                    <a:pt x="5" y="134"/>
                  </a:cubicBezTo>
                  <a:cubicBezTo>
                    <a:pt x="5" y="135"/>
                    <a:pt x="5" y="135"/>
                    <a:pt x="5" y="135"/>
                  </a:cubicBezTo>
                  <a:cubicBezTo>
                    <a:pt x="11" y="132"/>
                    <a:pt x="19" y="131"/>
                    <a:pt x="27" y="131"/>
                  </a:cubicBezTo>
                  <a:cubicBezTo>
                    <a:pt x="46" y="131"/>
                    <a:pt x="60" y="137"/>
                    <a:pt x="60" y="146"/>
                  </a:cubicBezTo>
                  <a:cubicBezTo>
                    <a:pt x="60" y="147"/>
                    <a:pt x="60" y="147"/>
                    <a:pt x="60" y="147"/>
                  </a:cubicBezTo>
                  <a:cubicBezTo>
                    <a:pt x="74" y="145"/>
                    <a:pt x="83" y="139"/>
                    <a:pt x="83" y="134"/>
                  </a:cubicBezTo>
                  <a:cubicBezTo>
                    <a:pt x="83" y="127"/>
                    <a:pt x="67" y="119"/>
                    <a:pt x="44" y="119"/>
                  </a:cubicBezTo>
                  <a:close/>
                  <a:moveTo>
                    <a:pt x="14" y="157"/>
                  </a:moveTo>
                  <a:cubicBezTo>
                    <a:pt x="5" y="157"/>
                    <a:pt x="0" y="160"/>
                    <a:pt x="0" y="161"/>
                  </a:cubicBezTo>
                  <a:cubicBezTo>
                    <a:pt x="0" y="162"/>
                    <a:pt x="5" y="165"/>
                    <a:pt x="14" y="165"/>
                  </a:cubicBezTo>
                  <a:cubicBezTo>
                    <a:pt x="23" y="165"/>
                    <a:pt x="28" y="162"/>
                    <a:pt x="28" y="161"/>
                  </a:cubicBezTo>
                  <a:cubicBezTo>
                    <a:pt x="28" y="160"/>
                    <a:pt x="23" y="157"/>
                    <a:pt x="14" y="157"/>
                  </a:cubicBezTo>
                  <a:close/>
                  <a:moveTo>
                    <a:pt x="77" y="63"/>
                  </a:moveTo>
                  <a:cubicBezTo>
                    <a:pt x="37" y="63"/>
                    <a:pt x="11" y="76"/>
                    <a:pt x="11" y="89"/>
                  </a:cubicBezTo>
                  <a:cubicBezTo>
                    <a:pt x="11" y="91"/>
                    <a:pt x="12" y="92"/>
                    <a:pt x="13" y="94"/>
                  </a:cubicBezTo>
                  <a:cubicBezTo>
                    <a:pt x="24" y="87"/>
                    <a:pt x="43" y="83"/>
                    <a:pt x="64" y="83"/>
                  </a:cubicBezTo>
                  <a:cubicBezTo>
                    <a:pt x="95" y="83"/>
                    <a:pt x="121" y="92"/>
                    <a:pt x="127" y="106"/>
                  </a:cubicBezTo>
                  <a:cubicBezTo>
                    <a:pt x="137" y="101"/>
                    <a:pt x="143" y="95"/>
                    <a:pt x="143" y="89"/>
                  </a:cubicBezTo>
                  <a:cubicBezTo>
                    <a:pt x="143" y="76"/>
                    <a:pt x="116" y="63"/>
                    <a:pt x="77" y="63"/>
                  </a:cubicBezTo>
                  <a:close/>
                  <a:moveTo>
                    <a:pt x="92" y="0"/>
                  </a:moveTo>
                  <a:cubicBezTo>
                    <a:pt x="46" y="0"/>
                    <a:pt x="9" y="15"/>
                    <a:pt x="9" y="35"/>
                  </a:cubicBezTo>
                  <a:cubicBezTo>
                    <a:pt x="9" y="39"/>
                    <a:pt x="10" y="43"/>
                    <a:pt x="14" y="47"/>
                  </a:cubicBezTo>
                  <a:cubicBezTo>
                    <a:pt x="24" y="33"/>
                    <a:pt x="53" y="23"/>
                    <a:pt x="88" y="23"/>
                  </a:cubicBezTo>
                  <a:cubicBezTo>
                    <a:pt x="127" y="23"/>
                    <a:pt x="158" y="35"/>
                    <a:pt x="166" y="51"/>
                  </a:cubicBezTo>
                  <a:cubicBezTo>
                    <a:pt x="172" y="46"/>
                    <a:pt x="175" y="41"/>
                    <a:pt x="175" y="35"/>
                  </a:cubicBezTo>
                  <a:cubicBezTo>
                    <a:pt x="175" y="15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89" name="Freeform 454"/>
            <p:cNvSpPr>
              <a:spLocks noEditPoints="1"/>
            </p:cNvSpPr>
            <p:nvPr/>
          </p:nvSpPr>
          <p:spPr bwMode="auto">
            <a:xfrm>
              <a:off x="6172266" y="4304871"/>
              <a:ext cx="137700" cy="108192"/>
            </a:xfrm>
            <a:custGeom>
              <a:avLst/>
              <a:gdLst>
                <a:gd name="T0" fmla="*/ 26 w 160"/>
                <a:gd name="T1" fmla="*/ 108 h 126"/>
                <a:gd name="T2" fmla="*/ 0 w 160"/>
                <a:gd name="T3" fmla="*/ 117 h 126"/>
                <a:gd name="T4" fmla="*/ 5 w 160"/>
                <a:gd name="T5" fmla="*/ 123 h 126"/>
                <a:gd name="T6" fmla="*/ 30 w 160"/>
                <a:gd name="T7" fmla="*/ 126 h 126"/>
                <a:gd name="T8" fmla="*/ 53 w 160"/>
                <a:gd name="T9" fmla="*/ 117 h 126"/>
                <a:gd name="T10" fmla="*/ 26 w 160"/>
                <a:gd name="T11" fmla="*/ 108 h 126"/>
                <a:gd name="T12" fmla="*/ 87 w 160"/>
                <a:gd name="T13" fmla="*/ 0 h 126"/>
                <a:gd name="T14" fmla="*/ 15 w 160"/>
                <a:gd name="T15" fmla="*/ 29 h 126"/>
                <a:gd name="T16" fmla="*/ 20 w 160"/>
                <a:gd name="T17" fmla="*/ 40 h 126"/>
                <a:gd name="T18" fmla="*/ 76 w 160"/>
                <a:gd name="T19" fmla="*/ 28 h 126"/>
                <a:gd name="T20" fmla="*/ 143 w 160"/>
                <a:gd name="T21" fmla="*/ 48 h 126"/>
                <a:gd name="T22" fmla="*/ 160 w 160"/>
                <a:gd name="T23" fmla="*/ 29 h 126"/>
                <a:gd name="T24" fmla="*/ 87 w 160"/>
                <a:gd name="T25" fmla="*/ 0 h 126"/>
                <a:gd name="T26" fmla="*/ 63 w 160"/>
                <a:gd name="T27" fmla="*/ 60 h 126"/>
                <a:gd name="T28" fmla="*/ 5 w 160"/>
                <a:gd name="T29" fmla="*/ 83 h 126"/>
                <a:gd name="T30" fmla="*/ 9 w 160"/>
                <a:gd name="T31" fmla="*/ 91 h 126"/>
                <a:gd name="T32" fmla="*/ 43 w 160"/>
                <a:gd name="T33" fmla="*/ 84 h 126"/>
                <a:gd name="T34" fmla="*/ 88 w 160"/>
                <a:gd name="T35" fmla="*/ 103 h 126"/>
                <a:gd name="T36" fmla="*/ 121 w 160"/>
                <a:gd name="T37" fmla="*/ 83 h 126"/>
                <a:gd name="T38" fmla="*/ 63 w 160"/>
                <a:gd name="T39" fmla="*/ 6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60" h="126">
                  <a:moveTo>
                    <a:pt x="26" y="108"/>
                  </a:moveTo>
                  <a:cubicBezTo>
                    <a:pt x="10" y="108"/>
                    <a:pt x="0" y="113"/>
                    <a:pt x="0" y="117"/>
                  </a:cubicBezTo>
                  <a:cubicBezTo>
                    <a:pt x="0" y="119"/>
                    <a:pt x="2" y="121"/>
                    <a:pt x="5" y="123"/>
                  </a:cubicBezTo>
                  <a:cubicBezTo>
                    <a:pt x="14" y="121"/>
                    <a:pt x="25" y="122"/>
                    <a:pt x="30" y="126"/>
                  </a:cubicBezTo>
                  <a:cubicBezTo>
                    <a:pt x="44" y="126"/>
                    <a:pt x="53" y="121"/>
                    <a:pt x="53" y="117"/>
                  </a:cubicBezTo>
                  <a:cubicBezTo>
                    <a:pt x="53" y="113"/>
                    <a:pt x="42" y="108"/>
                    <a:pt x="26" y="108"/>
                  </a:cubicBezTo>
                  <a:close/>
                  <a:moveTo>
                    <a:pt x="87" y="0"/>
                  </a:moveTo>
                  <a:cubicBezTo>
                    <a:pt x="48" y="0"/>
                    <a:pt x="15" y="13"/>
                    <a:pt x="15" y="29"/>
                  </a:cubicBezTo>
                  <a:cubicBezTo>
                    <a:pt x="15" y="33"/>
                    <a:pt x="16" y="36"/>
                    <a:pt x="20" y="40"/>
                  </a:cubicBezTo>
                  <a:cubicBezTo>
                    <a:pt x="33" y="32"/>
                    <a:pt x="53" y="28"/>
                    <a:pt x="76" y="28"/>
                  </a:cubicBezTo>
                  <a:cubicBezTo>
                    <a:pt x="107" y="28"/>
                    <a:pt x="132" y="36"/>
                    <a:pt x="143" y="48"/>
                  </a:cubicBezTo>
                  <a:cubicBezTo>
                    <a:pt x="154" y="43"/>
                    <a:pt x="160" y="36"/>
                    <a:pt x="160" y="29"/>
                  </a:cubicBezTo>
                  <a:cubicBezTo>
                    <a:pt x="160" y="13"/>
                    <a:pt x="127" y="0"/>
                    <a:pt x="87" y="0"/>
                  </a:cubicBezTo>
                  <a:close/>
                  <a:moveTo>
                    <a:pt x="63" y="60"/>
                  </a:moveTo>
                  <a:cubicBezTo>
                    <a:pt x="28" y="60"/>
                    <a:pt x="5" y="72"/>
                    <a:pt x="5" y="83"/>
                  </a:cubicBezTo>
                  <a:cubicBezTo>
                    <a:pt x="5" y="85"/>
                    <a:pt x="7" y="88"/>
                    <a:pt x="9" y="91"/>
                  </a:cubicBezTo>
                  <a:cubicBezTo>
                    <a:pt x="17" y="87"/>
                    <a:pt x="29" y="84"/>
                    <a:pt x="43" y="84"/>
                  </a:cubicBezTo>
                  <a:cubicBezTo>
                    <a:pt x="67" y="84"/>
                    <a:pt x="86" y="92"/>
                    <a:pt x="88" y="103"/>
                  </a:cubicBezTo>
                  <a:cubicBezTo>
                    <a:pt x="108" y="99"/>
                    <a:pt x="121" y="91"/>
                    <a:pt x="121" y="83"/>
                  </a:cubicBezTo>
                  <a:cubicBezTo>
                    <a:pt x="121" y="72"/>
                    <a:pt x="98" y="60"/>
                    <a:pt x="63" y="6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0" name="Freeform 455"/>
            <p:cNvSpPr>
              <a:spLocks noEditPoints="1"/>
            </p:cNvSpPr>
            <p:nvPr/>
          </p:nvSpPr>
          <p:spPr bwMode="auto">
            <a:xfrm>
              <a:off x="5886303" y="4371899"/>
              <a:ext cx="154821" cy="37886"/>
            </a:xfrm>
            <a:custGeom>
              <a:avLst/>
              <a:gdLst>
                <a:gd name="T0" fmla="*/ 425 w 425"/>
                <a:gd name="T1" fmla="*/ 52 h 104"/>
                <a:gd name="T2" fmla="*/ 345 w 425"/>
                <a:gd name="T3" fmla="*/ 0 h 104"/>
                <a:gd name="T4" fmla="*/ 345 w 425"/>
                <a:gd name="T5" fmla="*/ 38 h 104"/>
                <a:gd name="T6" fmla="*/ 236 w 425"/>
                <a:gd name="T7" fmla="*/ 38 h 104"/>
                <a:gd name="T8" fmla="*/ 236 w 425"/>
                <a:gd name="T9" fmla="*/ 66 h 104"/>
                <a:gd name="T10" fmla="*/ 345 w 425"/>
                <a:gd name="T11" fmla="*/ 66 h 104"/>
                <a:gd name="T12" fmla="*/ 345 w 425"/>
                <a:gd name="T13" fmla="*/ 104 h 104"/>
                <a:gd name="T14" fmla="*/ 425 w 425"/>
                <a:gd name="T15" fmla="*/ 52 h 104"/>
                <a:gd name="T16" fmla="*/ 49 w 425"/>
                <a:gd name="T17" fmla="*/ 9 h 104"/>
                <a:gd name="T18" fmla="*/ 0 w 425"/>
                <a:gd name="T19" fmla="*/ 9 h 104"/>
                <a:gd name="T20" fmla="*/ 23 w 425"/>
                <a:gd name="T21" fmla="*/ 52 h 104"/>
                <a:gd name="T22" fmla="*/ 0 w 425"/>
                <a:gd name="T23" fmla="*/ 94 h 104"/>
                <a:gd name="T24" fmla="*/ 49 w 425"/>
                <a:gd name="T25" fmla="*/ 94 h 104"/>
                <a:gd name="T26" fmla="*/ 66 w 425"/>
                <a:gd name="T27" fmla="*/ 66 h 104"/>
                <a:gd name="T28" fmla="*/ 172 w 425"/>
                <a:gd name="T29" fmla="*/ 66 h 104"/>
                <a:gd name="T30" fmla="*/ 172 w 425"/>
                <a:gd name="T31" fmla="*/ 38 h 104"/>
                <a:gd name="T32" fmla="*/ 66 w 425"/>
                <a:gd name="T33" fmla="*/ 38 h 104"/>
                <a:gd name="T34" fmla="*/ 49 w 425"/>
                <a:gd name="T35" fmla="*/ 9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5" h="104">
                  <a:moveTo>
                    <a:pt x="425" y="52"/>
                  </a:moveTo>
                  <a:lnTo>
                    <a:pt x="345" y="0"/>
                  </a:lnTo>
                  <a:lnTo>
                    <a:pt x="345" y="38"/>
                  </a:lnTo>
                  <a:lnTo>
                    <a:pt x="236" y="38"/>
                  </a:lnTo>
                  <a:lnTo>
                    <a:pt x="236" y="66"/>
                  </a:lnTo>
                  <a:lnTo>
                    <a:pt x="345" y="66"/>
                  </a:lnTo>
                  <a:lnTo>
                    <a:pt x="345" y="104"/>
                  </a:lnTo>
                  <a:lnTo>
                    <a:pt x="425" y="52"/>
                  </a:lnTo>
                  <a:close/>
                  <a:moveTo>
                    <a:pt x="49" y="9"/>
                  </a:moveTo>
                  <a:lnTo>
                    <a:pt x="0" y="9"/>
                  </a:lnTo>
                  <a:lnTo>
                    <a:pt x="23" y="52"/>
                  </a:lnTo>
                  <a:lnTo>
                    <a:pt x="0" y="94"/>
                  </a:lnTo>
                  <a:lnTo>
                    <a:pt x="49" y="94"/>
                  </a:lnTo>
                  <a:lnTo>
                    <a:pt x="66" y="66"/>
                  </a:lnTo>
                  <a:lnTo>
                    <a:pt x="172" y="66"/>
                  </a:lnTo>
                  <a:lnTo>
                    <a:pt x="172" y="38"/>
                  </a:lnTo>
                  <a:lnTo>
                    <a:pt x="66" y="38"/>
                  </a:lnTo>
                  <a:lnTo>
                    <a:pt x="49" y="9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1" name="Freeform 456"/>
            <p:cNvSpPr/>
            <p:nvPr/>
          </p:nvSpPr>
          <p:spPr bwMode="auto">
            <a:xfrm>
              <a:off x="5955153" y="4364249"/>
              <a:ext cx="12021" cy="57557"/>
            </a:xfrm>
            <a:custGeom>
              <a:avLst/>
              <a:gdLst>
                <a:gd name="T0" fmla="*/ 9 w 14"/>
                <a:gd name="T1" fmla="*/ 1 h 67"/>
                <a:gd name="T2" fmla="*/ 6 w 14"/>
                <a:gd name="T3" fmla="*/ 1 h 67"/>
                <a:gd name="T4" fmla="*/ 0 w 14"/>
                <a:gd name="T5" fmla="*/ 0 h 67"/>
                <a:gd name="T6" fmla="*/ 0 w 14"/>
                <a:gd name="T7" fmla="*/ 60 h 67"/>
                <a:gd name="T8" fmla="*/ 7 w 14"/>
                <a:gd name="T9" fmla="*/ 67 h 67"/>
                <a:gd name="T10" fmla="*/ 14 w 14"/>
                <a:gd name="T11" fmla="*/ 60 h 67"/>
                <a:gd name="T12" fmla="*/ 14 w 14"/>
                <a:gd name="T13" fmla="*/ 1 h 67"/>
                <a:gd name="T14" fmla="*/ 9 w 14"/>
                <a:gd name="T15" fmla="*/ 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67">
                  <a:moveTo>
                    <a:pt x="9" y="1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6" y="1"/>
                    <a:pt x="3" y="1"/>
                    <a:pt x="0" y="0"/>
                  </a:cubicBezTo>
                  <a:cubicBezTo>
                    <a:pt x="0" y="60"/>
                    <a:pt x="0" y="60"/>
                    <a:pt x="0" y="60"/>
                  </a:cubicBezTo>
                  <a:cubicBezTo>
                    <a:pt x="0" y="64"/>
                    <a:pt x="3" y="67"/>
                    <a:pt x="7" y="67"/>
                  </a:cubicBezTo>
                  <a:cubicBezTo>
                    <a:pt x="11" y="67"/>
                    <a:pt x="14" y="64"/>
                    <a:pt x="14" y="6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2" y="1"/>
                    <a:pt x="11" y="1"/>
                    <a:pt x="9" y="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2" name="Freeform 457"/>
            <p:cNvSpPr/>
            <p:nvPr/>
          </p:nvSpPr>
          <p:spPr bwMode="auto">
            <a:xfrm>
              <a:off x="5876832" y="4250592"/>
              <a:ext cx="145349" cy="111107"/>
            </a:xfrm>
            <a:custGeom>
              <a:avLst/>
              <a:gdLst>
                <a:gd name="T0" fmla="*/ 150 w 169"/>
                <a:gd name="T1" fmla="*/ 49 h 129"/>
                <a:gd name="T2" fmla="*/ 149 w 169"/>
                <a:gd name="T3" fmla="*/ 46 h 129"/>
                <a:gd name="T4" fmla="*/ 169 w 169"/>
                <a:gd name="T5" fmla="*/ 46 h 129"/>
                <a:gd name="T6" fmla="*/ 162 w 169"/>
                <a:gd name="T7" fmla="*/ 39 h 129"/>
                <a:gd name="T8" fmla="*/ 154 w 169"/>
                <a:gd name="T9" fmla="*/ 33 h 129"/>
                <a:gd name="T10" fmla="*/ 155 w 169"/>
                <a:gd name="T11" fmla="*/ 31 h 129"/>
                <a:gd name="T12" fmla="*/ 158 w 169"/>
                <a:gd name="T13" fmla="*/ 18 h 129"/>
                <a:gd name="T14" fmla="*/ 153 w 169"/>
                <a:gd name="T15" fmla="*/ 15 h 129"/>
                <a:gd name="T16" fmla="*/ 149 w 169"/>
                <a:gd name="T17" fmla="*/ 16 h 129"/>
                <a:gd name="T18" fmla="*/ 150 w 169"/>
                <a:gd name="T19" fmla="*/ 6 h 129"/>
                <a:gd name="T20" fmla="*/ 145 w 169"/>
                <a:gd name="T21" fmla="*/ 8 h 129"/>
                <a:gd name="T22" fmla="*/ 143 w 169"/>
                <a:gd name="T23" fmla="*/ 11 h 129"/>
                <a:gd name="T24" fmla="*/ 139 w 169"/>
                <a:gd name="T25" fmla="*/ 2 h 129"/>
                <a:gd name="T26" fmla="*/ 136 w 169"/>
                <a:gd name="T27" fmla="*/ 0 h 129"/>
                <a:gd name="T28" fmla="*/ 132 w 169"/>
                <a:gd name="T29" fmla="*/ 10 h 129"/>
                <a:gd name="T30" fmla="*/ 131 w 169"/>
                <a:gd name="T31" fmla="*/ 12 h 129"/>
                <a:gd name="T32" fmla="*/ 128 w 169"/>
                <a:gd name="T33" fmla="*/ 9 h 129"/>
                <a:gd name="T34" fmla="*/ 116 w 169"/>
                <a:gd name="T35" fmla="*/ 0 h 129"/>
                <a:gd name="T36" fmla="*/ 112 w 169"/>
                <a:gd name="T37" fmla="*/ 2 h 129"/>
                <a:gd name="T38" fmla="*/ 115 w 169"/>
                <a:gd name="T39" fmla="*/ 15 h 129"/>
                <a:gd name="T40" fmla="*/ 115 w 169"/>
                <a:gd name="T41" fmla="*/ 15 h 129"/>
                <a:gd name="T42" fmla="*/ 106 w 169"/>
                <a:gd name="T43" fmla="*/ 17 h 129"/>
                <a:gd name="T44" fmla="*/ 110 w 169"/>
                <a:gd name="T45" fmla="*/ 25 h 129"/>
                <a:gd name="T46" fmla="*/ 108 w 169"/>
                <a:gd name="T47" fmla="*/ 25 h 129"/>
                <a:gd name="T48" fmla="*/ 99 w 169"/>
                <a:gd name="T49" fmla="*/ 26 h 129"/>
                <a:gd name="T50" fmla="*/ 107 w 169"/>
                <a:gd name="T51" fmla="*/ 33 h 129"/>
                <a:gd name="T52" fmla="*/ 114 w 169"/>
                <a:gd name="T53" fmla="*/ 39 h 129"/>
                <a:gd name="T54" fmla="*/ 92 w 169"/>
                <a:gd name="T55" fmla="*/ 63 h 129"/>
                <a:gd name="T56" fmla="*/ 67 w 169"/>
                <a:gd name="T57" fmla="*/ 57 h 129"/>
                <a:gd name="T58" fmla="*/ 46 w 169"/>
                <a:gd name="T59" fmla="*/ 51 h 129"/>
                <a:gd name="T60" fmla="*/ 31 w 169"/>
                <a:gd name="T61" fmla="*/ 58 h 129"/>
                <a:gd name="T62" fmla="*/ 28 w 169"/>
                <a:gd name="T63" fmla="*/ 119 h 129"/>
                <a:gd name="T64" fmla="*/ 31 w 169"/>
                <a:gd name="T65" fmla="*/ 105 h 129"/>
                <a:gd name="T66" fmla="*/ 44 w 169"/>
                <a:gd name="T67" fmla="*/ 126 h 129"/>
                <a:gd name="T68" fmla="*/ 51 w 169"/>
                <a:gd name="T69" fmla="*/ 117 h 129"/>
                <a:gd name="T70" fmla="*/ 56 w 169"/>
                <a:gd name="T71" fmla="*/ 107 h 129"/>
                <a:gd name="T72" fmla="*/ 57 w 169"/>
                <a:gd name="T73" fmla="*/ 109 h 129"/>
                <a:gd name="T74" fmla="*/ 85 w 169"/>
                <a:gd name="T75" fmla="*/ 128 h 129"/>
                <a:gd name="T76" fmla="*/ 96 w 169"/>
                <a:gd name="T77" fmla="*/ 129 h 129"/>
                <a:gd name="T78" fmla="*/ 100 w 169"/>
                <a:gd name="T79" fmla="*/ 129 h 129"/>
                <a:gd name="T80" fmla="*/ 141 w 169"/>
                <a:gd name="T81" fmla="*/ 64 h 129"/>
                <a:gd name="T82" fmla="*/ 143 w 169"/>
                <a:gd name="T83" fmla="*/ 66 h 129"/>
                <a:gd name="T84" fmla="*/ 150 w 169"/>
                <a:gd name="T85" fmla="*/ 70 h 129"/>
                <a:gd name="T86" fmla="*/ 157 w 169"/>
                <a:gd name="T87" fmla="*/ 64 h 129"/>
                <a:gd name="T88" fmla="*/ 150 w 169"/>
                <a:gd name="T89" fmla="*/ 4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9" h="129">
                  <a:moveTo>
                    <a:pt x="150" y="49"/>
                  </a:moveTo>
                  <a:cubicBezTo>
                    <a:pt x="150" y="48"/>
                    <a:pt x="149" y="46"/>
                    <a:pt x="14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2" y="39"/>
                    <a:pt x="162" y="39"/>
                    <a:pt x="162" y="39"/>
                  </a:cubicBezTo>
                  <a:cubicBezTo>
                    <a:pt x="160" y="37"/>
                    <a:pt x="157" y="34"/>
                    <a:pt x="154" y="33"/>
                  </a:cubicBezTo>
                  <a:cubicBezTo>
                    <a:pt x="155" y="32"/>
                    <a:pt x="155" y="31"/>
                    <a:pt x="155" y="31"/>
                  </a:cubicBezTo>
                  <a:cubicBezTo>
                    <a:pt x="158" y="26"/>
                    <a:pt x="160" y="21"/>
                    <a:pt x="158" y="18"/>
                  </a:cubicBezTo>
                  <a:cubicBezTo>
                    <a:pt x="157" y="17"/>
                    <a:pt x="156" y="15"/>
                    <a:pt x="153" y="15"/>
                  </a:cubicBezTo>
                  <a:cubicBezTo>
                    <a:pt x="152" y="15"/>
                    <a:pt x="150" y="16"/>
                    <a:pt x="149" y="16"/>
                  </a:cubicBezTo>
                  <a:cubicBezTo>
                    <a:pt x="148" y="15"/>
                    <a:pt x="151" y="7"/>
                    <a:pt x="150" y="6"/>
                  </a:cubicBezTo>
                  <a:cubicBezTo>
                    <a:pt x="149" y="5"/>
                    <a:pt x="146" y="7"/>
                    <a:pt x="145" y="8"/>
                  </a:cubicBezTo>
                  <a:cubicBezTo>
                    <a:pt x="145" y="8"/>
                    <a:pt x="143" y="11"/>
                    <a:pt x="143" y="11"/>
                  </a:cubicBezTo>
                  <a:cubicBezTo>
                    <a:pt x="142" y="10"/>
                    <a:pt x="141" y="3"/>
                    <a:pt x="139" y="2"/>
                  </a:cubicBezTo>
                  <a:cubicBezTo>
                    <a:pt x="139" y="1"/>
                    <a:pt x="138" y="0"/>
                    <a:pt x="136" y="0"/>
                  </a:cubicBezTo>
                  <a:cubicBezTo>
                    <a:pt x="132" y="0"/>
                    <a:pt x="132" y="9"/>
                    <a:pt x="132" y="10"/>
                  </a:cubicBezTo>
                  <a:cubicBezTo>
                    <a:pt x="131" y="10"/>
                    <a:pt x="131" y="12"/>
                    <a:pt x="131" y="12"/>
                  </a:cubicBezTo>
                  <a:cubicBezTo>
                    <a:pt x="130" y="12"/>
                    <a:pt x="129" y="11"/>
                    <a:pt x="128" y="9"/>
                  </a:cubicBezTo>
                  <a:cubicBezTo>
                    <a:pt x="127" y="7"/>
                    <a:pt x="119" y="0"/>
                    <a:pt x="116" y="0"/>
                  </a:cubicBezTo>
                  <a:cubicBezTo>
                    <a:pt x="114" y="0"/>
                    <a:pt x="113" y="1"/>
                    <a:pt x="112" y="2"/>
                  </a:cubicBezTo>
                  <a:cubicBezTo>
                    <a:pt x="109" y="5"/>
                    <a:pt x="115" y="13"/>
                    <a:pt x="115" y="15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1" y="16"/>
                    <a:pt x="107" y="15"/>
                    <a:pt x="106" y="17"/>
                  </a:cubicBezTo>
                  <a:cubicBezTo>
                    <a:pt x="106" y="19"/>
                    <a:pt x="109" y="23"/>
                    <a:pt x="110" y="25"/>
                  </a:cubicBezTo>
                  <a:cubicBezTo>
                    <a:pt x="109" y="25"/>
                    <a:pt x="108" y="25"/>
                    <a:pt x="108" y="25"/>
                  </a:cubicBezTo>
                  <a:cubicBezTo>
                    <a:pt x="105" y="25"/>
                    <a:pt x="99" y="25"/>
                    <a:pt x="99" y="26"/>
                  </a:cubicBezTo>
                  <a:cubicBezTo>
                    <a:pt x="98" y="29"/>
                    <a:pt x="105" y="32"/>
                    <a:pt x="107" y="33"/>
                  </a:cubicBezTo>
                  <a:cubicBezTo>
                    <a:pt x="109" y="35"/>
                    <a:pt x="112" y="37"/>
                    <a:pt x="114" y="39"/>
                  </a:cubicBezTo>
                  <a:cubicBezTo>
                    <a:pt x="113" y="44"/>
                    <a:pt x="109" y="63"/>
                    <a:pt x="92" y="63"/>
                  </a:cubicBezTo>
                  <a:cubicBezTo>
                    <a:pt x="84" y="63"/>
                    <a:pt x="76" y="60"/>
                    <a:pt x="67" y="57"/>
                  </a:cubicBezTo>
                  <a:cubicBezTo>
                    <a:pt x="60" y="54"/>
                    <a:pt x="53" y="51"/>
                    <a:pt x="46" y="51"/>
                  </a:cubicBezTo>
                  <a:cubicBezTo>
                    <a:pt x="40" y="51"/>
                    <a:pt x="35" y="54"/>
                    <a:pt x="31" y="58"/>
                  </a:cubicBezTo>
                  <a:cubicBezTo>
                    <a:pt x="0" y="91"/>
                    <a:pt x="28" y="119"/>
                    <a:pt x="28" y="119"/>
                  </a:cubicBezTo>
                  <a:cubicBezTo>
                    <a:pt x="31" y="105"/>
                    <a:pt x="31" y="105"/>
                    <a:pt x="31" y="105"/>
                  </a:cubicBezTo>
                  <a:cubicBezTo>
                    <a:pt x="32" y="114"/>
                    <a:pt x="38" y="126"/>
                    <a:pt x="44" y="126"/>
                  </a:cubicBezTo>
                  <a:cubicBezTo>
                    <a:pt x="47" y="126"/>
                    <a:pt x="49" y="122"/>
                    <a:pt x="51" y="117"/>
                  </a:cubicBezTo>
                  <a:cubicBezTo>
                    <a:pt x="52" y="115"/>
                    <a:pt x="54" y="108"/>
                    <a:pt x="56" y="107"/>
                  </a:cubicBezTo>
                  <a:cubicBezTo>
                    <a:pt x="56" y="107"/>
                    <a:pt x="56" y="108"/>
                    <a:pt x="57" y="109"/>
                  </a:cubicBezTo>
                  <a:cubicBezTo>
                    <a:pt x="65" y="116"/>
                    <a:pt x="73" y="125"/>
                    <a:pt x="85" y="128"/>
                  </a:cubicBezTo>
                  <a:cubicBezTo>
                    <a:pt x="88" y="128"/>
                    <a:pt x="96" y="129"/>
                    <a:pt x="96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21" y="129"/>
                    <a:pt x="140" y="121"/>
                    <a:pt x="141" y="64"/>
                  </a:cubicBezTo>
                  <a:cubicBezTo>
                    <a:pt x="142" y="64"/>
                    <a:pt x="143" y="64"/>
                    <a:pt x="143" y="66"/>
                  </a:cubicBezTo>
                  <a:cubicBezTo>
                    <a:pt x="145" y="68"/>
                    <a:pt x="147" y="70"/>
                    <a:pt x="150" y="70"/>
                  </a:cubicBezTo>
                  <a:cubicBezTo>
                    <a:pt x="153" y="70"/>
                    <a:pt x="155" y="68"/>
                    <a:pt x="157" y="64"/>
                  </a:cubicBezTo>
                  <a:cubicBezTo>
                    <a:pt x="157" y="62"/>
                    <a:pt x="159" y="56"/>
                    <a:pt x="150" y="4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3" name="Freeform 458"/>
            <p:cNvSpPr/>
            <p:nvPr/>
          </p:nvSpPr>
          <p:spPr bwMode="auto">
            <a:xfrm>
              <a:off x="5592690" y="4260792"/>
              <a:ext cx="154092" cy="161014"/>
            </a:xfrm>
            <a:custGeom>
              <a:avLst/>
              <a:gdLst>
                <a:gd name="T0" fmla="*/ 128 w 179"/>
                <a:gd name="T1" fmla="*/ 157 h 187"/>
                <a:gd name="T2" fmla="*/ 35 w 179"/>
                <a:gd name="T3" fmla="*/ 64 h 187"/>
                <a:gd name="T4" fmla="*/ 61 w 179"/>
                <a:gd name="T5" fmla="*/ 0 h 187"/>
                <a:gd name="T6" fmla="*/ 0 w 179"/>
                <a:gd name="T7" fmla="*/ 90 h 187"/>
                <a:gd name="T8" fmla="*/ 97 w 179"/>
                <a:gd name="T9" fmla="*/ 187 h 187"/>
                <a:gd name="T10" fmla="*/ 179 w 179"/>
                <a:gd name="T11" fmla="*/ 142 h 187"/>
                <a:gd name="T12" fmla="*/ 128 w 179"/>
                <a:gd name="T13" fmla="*/ 15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9" h="187">
                  <a:moveTo>
                    <a:pt x="128" y="157"/>
                  </a:moveTo>
                  <a:cubicBezTo>
                    <a:pt x="77" y="157"/>
                    <a:pt x="35" y="115"/>
                    <a:pt x="35" y="64"/>
                  </a:cubicBezTo>
                  <a:cubicBezTo>
                    <a:pt x="35" y="40"/>
                    <a:pt x="44" y="17"/>
                    <a:pt x="61" y="0"/>
                  </a:cubicBezTo>
                  <a:cubicBezTo>
                    <a:pt x="25" y="14"/>
                    <a:pt x="0" y="49"/>
                    <a:pt x="0" y="90"/>
                  </a:cubicBezTo>
                  <a:cubicBezTo>
                    <a:pt x="0" y="143"/>
                    <a:pt x="44" y="187"/>
                    <a:pt x="97" y="187"/>
                  </a:cubicBezTo>
                  <a:cubicBezTo>
                    <a:pt x="131" y="187"/>
                    <a:pt x="162" y="169"/>
                    <a:pt x="179" y="142"/>
                  </a:cubicBezTo>
                  <a:cubicBezTo>
                    <a:pt x="164" y="152"/>
                    <a:pt x="147" y="157"/>
                    <a:pt x="128" y="15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4" name="Freeform 459"/>
            <p:cNvSpPr/>
            <p:nvPr/>
          </p:nvSpPr>
          <p:spPr bwMode="auto">
            <a:xfrm>
              <a:off x="5328219" y="4257514"/>
              <a:ext cx="113657" cy="164292"/>
            </a:xfrm>
            <a:custGeom>
              <a:avLst/>
              <a:gdLst>
                <a:gd name="T0" fmla="*/ 312 w 312"/>
                <a:gd name="T1" fmla="*/ 0 h 451"/>
                <a:gd name="T2" fmla="*/ 104 w 312"/>
                <a:gd name="T3" fmla="*/ 0 h 451"/>
                <a:gd name="T4" fmla="*/ 33 w 312"/>
                <a:gd name="T5" fmla="*/ 219 h 451"/>
                <a:gd name="T6" fmla="*/ 85 w 312"/>
                <a:gd name="T7" fmla="*/ 219 h 451"/>
                <a:gd name="T8" fmla="*/ 0 w 312"/>
                <a:gd name="T9" fmla="*/ 451 h 451"/>
                <a:gd name="T10" fmla="*/ 231 w 312"/>
                <a:gd name="T11" fmla="*/ 182 h 451"/>
                <a:gd name="T12" fmla="*/ 179 w 312"/>
                <a:gd name="T13" fmla="*/ 182 h 451"/>
                <a:gd name="T14" fmla="*/ 312 w 312"/>
                <a:gd name="T15" fmla="*/ 0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12" h="451">
                  <a:moveTo>
                    <a:pt x="312" y="0"/>
                  </a:moveTo>
                  <a:lnTo>
                    <a:pt x="104" y="0"/>
                  </a:lnTo>
                  <a:lnTo>
                    <a:pt x="33" y="219"/>
                  </a:lnTo>
                  <a:lnTo>
                    <a:pt x="85" y="219"/>
                  </a:lnTo>
                  <a:lnTo>
                    <a:pt x="0" y="451"/>
                  </a:lnTo>
                  <a:lnTo>
                    <a:pt x="231" y="182"/>
                  </a:lnTo>
                  <a:lnTo>
                    <a:pt x="179" y="182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5" name="Freeform 460"/>
            <p:cNvSpPr>
              <a:spLocks noEditPoints="1"/>
            </p:cNvSpPr>
            <p:nvPr/>
          </p:nvSpPr>
          <p:spPr bwMode="auto">
            <a:xfrm>
              <a:off x="5017120" y="4254964"/>
              <a:ext cx="134421" cy="167571"/>
            </a:xfrm>
            <a:custGeom>
              <a:avLst/>
              <a:gdLst>
                <a:gd name="T0" fmla="*/ 14 w 156"/>
                <a:gd name="T1" fmla="*/ 94 h 195"/>
                <a:gd name="T2" fmla="*/ 23 w 156"/>
                <a:gd name="T3" fmla="*/ 94 h 195"/>
                <a:gd name="T4" fmla="*/ 30 w 156"/>
                <a:gd name="T5" fmla="*/ 89 h 195"/>
                <a:gd name="T6" fmla="*/ 31 w 156"/>
                <a:gd name="T7" fmla="*/ 67 h 195"/>
                <a:gd name="T8" fmla="*/ 31 w 156"/>
                <a:gd name="T9" fmla="*/ 62 h 195"/>
                <a:gd name="T10" fmla="*/ 27 w 156"/>
                <a:gd name="T11" fmla="*/ 65 h 195"/>
                <a:gd name="T12" fmla="*/ 9 w 156"/>
                <a:gd name="T13" fmla="*/ 77 h 195"/>
                <a:gd name="T14" fmla="*/ 14 w 156"/>
                <a:gd name="T15" fmla="*/ 94 h 195"/>
                <a:gd name="T16" fmla="*/ 79 w 156"/>
                <a:gd name="T17" fmla="*/ 89 h 195"/>
                <a:gd name="T18" fmla="*/ 60 w 156"/>
                <a:gd name="T19" fmla="*/ 100 h 195"/>
                <a:gd name="T20" fmla="*/ 10 w 156"/>
                <a:gd name="T21" fmla="*/ 137 h 195"/>
                <a:gd name="T22" fmla="*/ 25 w 156"/>
                <a:gd name="T23" fmla="*/ 189 h 195"/>
                <a:gd name="T24" fmla="*/ 55 w 156"/>
                <a:gd name="T25" fmla="*/ 192 h 195"/>
                <a:gd name="T26" fmla="*/ 77 w 156"/>
                <a:gd name="T27" fmla="*/ 174 h 195"/>
                <a:gd name="T28" fmla="*/ 80 w 156"/>
                <a:gd name="T29" fmla="*/ 111 h 195"/>
                <a:gd name="T30" fmla="*/ 79 w 156"/>
                <a:gd name="T31" fmla="*/ 89 h 195"/>
                <a:gd name="T32" fmla="*/ 132 w 156"/>
                <a:gd name="T33" fmla="*/ 32 h 195"/>
                <a:gd name="T34" fmla="*/ 141 w 156"/>
                <a:gd name="T35" fmla="*/ 32 h 195"/>
                <a:gd name="T36" fmla="*/ 148 w 156"/>
                <a:gd name="T37" fmla="*/ 27 h 195"/>
                <a:gd name="T38" fmla="*/ 149 w 156"/>
                <a:gd name="T39" fmla="*/ 5 h 195"/>
                <a:gd name="T40" fmla="*/ 149 w 156"/>
                <a:gd name="T41" fmla="*/ 0 h 195"/>
                <a:gd name="T42" fmla="*/ 145 w 156"/>
                <a:gd name="T43" fmla="*/ 3 h 195"/>
                <a:gd name="T44" fmla="*/ 127 w 156"/>
                <a:gd name="T45" fmla="*/ 15 h 195"/>
                <a:gd name="T46" fmla="*/ 132 w 156"/>
                <a:gd name="T47" fmla="*/ 32 h 195"/>
                <a:gd name="T48" fmla="*/ 154 w 156"/>
                <a:gd name="T49" fmla="*/ 72 h 195"/>
                <a:gd name="T50" fmla="*/ 154 w 156"/>
                <a:gd name="T51" fmla="*/ 64 h 195"/>
                <a:gd name="T52" fmla="*/ 146 w 156"/>
                <a:gd name="T53" fmla="*/ 68 h 195"/>
                <a:gd name="T54" fmla="*/ 115 w 156"/>
                <a:gd name="T55" fmla="*/ 91 h 195"/>
                <a:gd name="T56" fmla="*/ 124 w 156"/>
                <a:gd name="T57" fmla="*/ 119 h 195"/>
                <a:gd name="T58" fmla="*/ 140 w 156"/>
                <a:gd name="T59" fmla="*/ 121 h 195"/>
                <a:gd name="T60" fmla="*/ 153 w 156"/>
                <a:gd name="T61" fmla="*/ 111 h 195"/>
                <a:gd name="T62" fmla="*/ 154 w 156"/>
                <a:gd name="T63" fmla="*/ 72 h 195"/>
                <a:gd name="T64" fmla="*/ 93 w 156"/>
                <a:gd name="T65" fmla="*/ 17 h 195"/>
                <a:gd name="T66" fmla="*/ 87 w 156"/>
                <a:gd name="T67" fmla="*/ 20 h 195"/>
                <a:gd name="T68" fmla="*/ 63 w 156"/>
                <a:gd name="T69" fmla="*/ 37 h 195"/>
                <a:gd name="T70" fmla="*/ 70 w 156"/>
                <a:gd name="T71" fmla="*/ 60 h 195"/>
                <a:gd name="T72" fmla="*/ 82 w 156"/>
                <a:gd name="T73" fmla="*/ 61 h 195"/>
                <a:gd name="T74" fmla="*/ 92 w 156"/>
                <a:gd name="T75" fmla="*/ 53 h 195"/>
                <a:gd name="T76" fmla="*/ 93 w 156"/>
                <a:gd name="T77" fmla="*/ 23 h 195"/>
                <a:gd name="T78" fmla="*/ 93 w 156"/>
                <a:gd name="T79" fmla="*/ 17 h 195"/>
                <a:gd name="T80" fmla="*/ 124 w 156"/>
                <a:gd name="T81" fmla="*/ 151 h 195"/>
                <a:gd name="T82" fmla="*/ 120 w 156"/>
                <a:gd name="T83" fmla="*/ 153 h 195"/>
                <a:gd name="T84" fmla="*/ 102 w 156"/>
                <a:gd name="T85" fmla="*/ 166 h 195"/>
                <a:gd name="T86" fmla="*/ 107 w 156"/>
                <a:gd name="T87" fmla="*/ 182 h 195"/>
                <a:gd name="T88" fmla="*/ 116 w 156"/>
                <a:gd name="T89" fmla="*/ 183 h 195"/>
                <a:gd name="T90" fmla="*/ 123 w 156"/>
                <a:gd name="T91" fmla="*/ 177 h 195"/>
                <a:gd name="T92" fmla="*/ 124 w 156"/>
                <a:gd name="T93" fmla="*/ 155 h 195"/>
                <a:gd name="T94" fmla="*/ 124 w 156"/>
                <a:gd name="T95" fmla="*/ 151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6" h="195">
                  <a:moveTo>
                    <a:pt x="14" y="94"/>
                  </a:moveTo>
                  <a:cubicBezTo>
                    <a:pt x="17" y="95"/>
                    <a:pt x="20" y="95"/>
                    <a:pt x="23" y="94"/>
                  </a:cubicBezTo>
                  <a:cubicBezTo>
                    <a:pt x="26" y="94"/>
                    <a:pt x="29" y="91"/>
                    <a:pt x="30" y="89"/>
                  </a:cubicBezTo>
                  <a:cubicBezTo>
                    <a:pt x="32" y="85"/>
                    <a:pt x="32" y="74"/>
                    <a:pt x="31" y="67"/>
                  </a:cubicBezTo>
                  <a:cubicBezTo>
                    <a:pt x="31" y="65"/>
                    <a:pt x="31" y="64"/>
                    <a:pt x="31" y="62"/>
                  </a:cubicBezTo>
                  <a:cubicBezTo>
                    <a:pt x="30" y="63"/>
                    <a:pt x="28" y="64"/>
                    <a:pt x="27" y="65"/>
                  </a:cubicBezTo>
                  <a:cubicBezTo>
                    <a:pt x="21" y="68"/>
                    <a:pt x="11" y="74"/>
                    <a:pt x="9" y="77"/>
                  </a:cubicBezTo>
                  <a:cubicBezTo>
                    <a:pt x="6" y="83"/>
                    <a:pt x="8" y="90"/>
                    <a:pt x="14" y="94"/>
                  </a:cubicBezTo>
                  <a:close/>
                  <a:moveTo>
                    <a:pt x="79" y="89"/>
                  </a:moveTo>
                  <a:cubicBezTo>
                    <a:pt x="74" y="92"/>
                    <a:pt x="67" y="96"/>
                    <a:pt x="60" y="100"/>
                  </a:cubicBezTo>
                  <a:cubicBezTo>
                    <a:pt x="40" y="112"/>
                    <a:pt x="16" y="126"/>
                    <a:pt x="10" y="137"/>
                  </a:cubicBezTo>
                  <a:cubicBezTo>
                    <a:pt x="0" y="156"/>
                    <a:pt x="7" y="179"/>
                    <a:pt x="25" y="189"/>
                  </a:cubicBezTo>
                  <a:cubicBezTo>
                    <a:pt x="34" y="194"/>
                    <a:pt x="45" y="195"/>
                    <a:pt x="55" y="192"/>
                  </a:cubicBezTo>
                  <a:cubicBezTo>
                    <a:pt x="64" y="189"/>
                    <a:pt x="73" y="183"/>
                    <a:pt x="77" y="174"/>
                  </a:cubicBezTo>
                  <a:cubicBezTo>
                    <a:pt x="83" y="162"/>
                    <a:pt x="82" y="134"/>
                    <a:pt x="80" y="111"/>
                  </a:cubicBezTo>
                  <a:cubicBezTo>
                    <a:pt x="80" y="102"/>
                    <a:pt x="79" y="95"/>
                    <a:pt x="79" y="89"/>
                  </a:cubicBezTo>
                  <a:close/>
                  <a:moveTo>
                    <a:pt x="132" y="32"/>
                  </a:moveTo>
                  <a:cubicBezTo>
                    <a:pt x="135" y="33"/>
                    <a:pt x="138" y="33"/>
                    <a:pt x="141" y="32"/>
                  </a:cubicBezTo>
                  <a:cubicBezTo>
                    <a:pt x="144" y="32"/>
                    <a:pt x="147" y="29"/>
                    <a:pt x="148" y="27"/>
                  </a:cubicBezTo>
                  <a:cubicBezTo>
                    <a:pt x="150" y="23"/>
                    <a:pt x="150" y="12"/>
                    <a:pt x="149" y="5"/>
                  </a:cubicBezTo>
                  <a:cubicBezTo>
                    <a:pt x="149" y="3"/>
                    <a:pt x="149" y="2"/>
                    <a:pt x="149" y="0"/>
                  </a:cubicBezTo>
                  <a:cubicBezTo>
                    <a:pt x="148" y="1"/>
                    <a:pt x="146" y="2"/>
                    <a:pt x="145" y="3"/>
                  </a:cubicBezTo>
                  <a:cubicBezTo>
                    <a:pt x="138" y="6"/>
                    <a:pt x="129" y="12"/>
                    <a:pt x="127" y="15"/>
                  </a:cubicBezTo>
                  <a:cubicBezTo>
                    <a:pt x="124" y="21"/>
                    <a:pt x="126" y="28"/>
                    <a:pt x="132" y="32"/>
                  </a:cubicBezTo>
                  <a:close/>
                  <a:moveTo>
                    <a:pt x="154" y="72"/>
                  </a:moveTo>
                  <a:cubicBezTo>
                    <a:pt x="154" y="69"/>
                    <a:pt x="154" y="66"/>
                    <a:pt x="154" y="64"/>
                  </a:cubicBezTo>
                  <a:cubicBezTo>
                    <a:pt x="151" y="65"/>
                    <a:pt x="149" y="66"/>
                    <a:pt x="146" y="68"/>
                  </a:cubicBezTo>
                  <a:cubicBezTo>
                    <a:pt x="135" y="74"/>
                    <a:pt x="119" y="84"/>
                    <a:pt x="115" y="91"/>
                  </a:cubicBezTo>
                  <a:cubicBezTo>
                    <a:pt x="110" y="101"/>
                    <a:pt x="114" y="114"/>
                    <a:pt x="124" y="119"/>
                  </a:cubicBezTo>
                  <a:cubicBezTo>
                    <a:pt x="129" y="122"/>
                    <a:pt x="135" y="123"/>
                    <a:pt x="140" y="121"/>
                  </a:cubicBezTo>
                  <a:cubicBezTo>
                    <a:pt x="146" y="119"/>
                    <a:pt x="150" y="116"/>
                    <a:pt x="153" y="111"/>
                  </a:cubicBezTo>
                  <a:cubicBezTo>
                    <a:pt x="156" y="104"/>
                    <a:pt x="155" y="85"/>
                    <a:pt x="154" y="72"/>
                  </a:cubicBezTo>
                  <a:close/>
                  <a:moveTo>
                    <a:pt x="93" y="17"/>
                  </a:moveTo>
                  <a:cubicBezTo>
                    <a:pt x="91" y="18"/>
                    <a:pt x="89" y="19"/>
                    <a:pt x="87" y="20"/>
                  </a:cubicBezTo>
                  <a:cubicBezTo>
                    <a:pt x="79" y="25"/>
                    <a:pt x="66" y="33"/>
                    <a:pt x="63" y="37"/>
                  </a:cubicBezTo>
                  <a:cubicBezTo>
                    <a:pt x="59" y="45"/>
                    <a:pt x="62" y="55"/>
                    <a:pt x="70" y="60"/>
                  </a:cubicBezTo>
                  <a:cubicBezTo>
                    <a:pt x="74" y="62"/>
                    <a:pt x="78" y="62"/>
                    <a:pt x="82" y="61"/>
                  </a:cubicBezTo>
                  <a:cubicBezTo>
                    <a:pt x="87" y="60"/>
                    <a:pt x="90" y="57"/>
                    <a:pt x="92" y="53"/>
                  </a:cubicBezTo>
                  <a:cubicBezTo>
                    <a:pt x="95" y="48"/>
                    <a:pt x="94" y="33"/>
                    <a:pt x="93" y="23"/>
                  </a:cubicBezTo>
                  <a:cubicBezTo>
                    <a:pt x="93" y="21"/>
                    <a:pt x="93" y="19"/>
                    <a:pt x="93" y="17"/>
                  </a:cubicBezTo>
                  <a:close/>
                  <a:moveTo>
                    <a:pt x="124" y="151"/>
                  </a:moveTo>
                  <a:cubicBezTo>
                    <a:pt x="123" y="151"/>
                    <a:pt x="121" y="152"/>
                    <a:pt x="120" y="153"/>
                  </a:cubicBezTo>
                  <a:cubicBezTo>
                    <a:pt x="114" y="157"/>
                    <a:pt x="104" y="162"/>
                    <a:pt x="102" y="166"/>
                  </a:cubicBezTo>
                  <a:cubicBezTo>
                    <a:pt x="99" y="172"/>
                    <a:pt x="101" y="179"/>
                    <a:pt x="107" y="182"/>
                  </a:cubicBezTo>
                  <a:cubicBezTo>
                    <a:pt x="110" y="184"/>
                    <a:pt x="113" y="184"/>
                    <a:pt x="116" y="183"/>
                  </a:cubicBezTo>
                  <a:cubicBezTo>
                    <a:pt x="119" y="182"/>
                    <a:pt x="122" y="180"/>
                    <a:pt x="123" y="177"/>
                  </a:cubicBezTo>
                  <a:cubicBezTo>
                    <a:pt x="125" y="174"/>
                    <a:pt x="125" y="163"/>
                    <a:pt x="124" y="155"/>
                  </a:cubicBezTo>
                  <a:cubicBezTo>
                    <a:pt x="124" y="154"/>
                    <a:pt x="124" y="152"/>
                    <a:pt x="124" y="15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6" name="Freeform 461"/>
            <p:cNvSpPr>
              <a:spLocks noEditPoints="1"/>
            </p:cNvSpPr>
            <p:nvPr/>
          </p:nvSpPr>
          <p:spPr bwMode="auto">
            <a:xfrm>
              <a:off x="4692543" y="4245492"/>
              <a:ext cx="176678" cy="176314"/>
            </a:xfrm>
            <a:custGeom>
              <a:avLst/>
              <a:gdLst>
                <a:gd name="T0" fmla="*/ 48 w 205"/>
                <a:gd name="T1" fmla="*/ 74 h 205"/>
                <a:gd name="T2" fmla="*/ 55 w 205"/>
                <a:gd name="T3" fmla="*/ 73 h 205"/>
                <a:gd name="T4" fmla="*/ 22 w 205"/>
                <a:gd name="T5" fmla="*/ 47 h 205"/>
                <a:gd name="T6" fmla="*/ 17 w 205"/>
                <a:gd name="T7" fmla="*/ 55 h 205"/>
                <a:gd name="T8" fmla="*/ 74 w 205"/>
                <a:gd name="T9" fmla="*/ 54 h 205"/>
                <a:gd name="T10" fmla="*/ 78 w 205"/>
                <a:gd name="T11" fmla="*/ 46 h 205"/>
                <a:gd name="T12" fmla="*/ 54 w 205"/>
                <a:gd name="T13" fmla="*/ 12 h 205"/>
                <a:gd name="T14" fmla="*/ 69 w 205"/>
                <a:gd name="T15" fmla="*/ 51 h 205"/>
                <a:gd name="T16" fmla="*/ 42 w 205"/>
                <a:gd name="T17" fmla="*/ 97 h 205"/>
                <a:gd name="T18" fmla="*/ 0 w 205"/>
                <a:gd name="T19" fmla="*/ 102 h 205"/>
                <a:gd name="T20" fmla="*/ 42 w 205"/>
                <a:gd name="T21" fmla="*/ 107 h 205"/>
                <a:gd name="T22" fmla="*/ 54 w 205"/>
                <a:gd name="T23" fmla="*/ 129 h 205"/>
                <a:gd name="T24" fmla="*/ 15 w 205"/>
                <a:gd name="T25" fmla="*/ 145 h 205"/>
                <a:gd name="T26" fmla="*/ 17 w 205"/>
                <a:gd name="T27" fmla="*/ 154 h 205"/>
                <a:gd name="T28" fmla="*/ 52 w 205"/>
                <a:gd name="T29" fmla="*/ 136 h 205"/>
                <a:gd name="T30" fmla="*/ 152 w 205"/>
                <a:gd name="T31" fmla="*/ 76 h 205"/>
                <a:gd name="T32" fmla="*/ 159 w 205"/>
                <a:gd name="T33" fmla="*/ 78 h 205"/>
                <a:gd name="T34" fmla="*/ 193 w 205"/>
                <a:gd name="T35" fmla="*/ 53 h 205"/>
                <a:gd name="T36" fmla="*/ 154 w 205"/>
                <a:gd name="T37" fmla="*/ 69 h 205"/>
                <a:gd name="T38" fmla="*/ 132 w 205"/>
                <a:gd name="T39" fmla="*/ 55 h 205"/>
                <a:gd name="T40" fmla="*/ 139 w 205"/>
                <a:gd name="T41" fmla="*/ 53 h 205"/>
                <a:gd name="T42" fmla="*/ 157 w 205"/>
                <a:gd name="T43" fmla="*/ 15 h 205"/>
                <a:gd name="T44" fmla="*/ 130 w 205"/>
                <a:gd name="T45" fmla="*/ 48 h 205"/>
                <a:gd name="T46" fmla="*/ 103 w 205"/>
                <a:gd name="T47" fmla="*/ 46 h 205"/>
                <a:gd name="T48" fmla="*/ 108 w 205"/>
                <a:gd name="T49" fmla="*/ 5 h 205"/>
                <a:gd name="T50" fmla="*/ 98 w 205"/>
                <a:gd name="T51" fmla="*/ 5 h 205"/>
                <a:gd name="T52" fmla="*/ 103 w 205"/>
                <a:gd name="T53" fmla="*/ 46 h 205"/>
                <a:gd name="T54" fmla="*/ 157 w 205"/>
                <a:gd name="T55" fmla="*/ 130 h 205"/>
                <a:gd name="T56" fmla="*/ 152 w 205"/>
                <a:gd name="T57" fmla="*/ 139 h 205"/>
                <a:gd name="T58" fmla="*/ 186 w 205"/>
                <a:gd name="T59" fmla="*/ 159 h 205"/>
                <a:gd name="T60" fmla="*/ 188 w 205"/>
                <a:gd name="T61" fmla="*/ 149 h 205"/>
                <a:gd name="T62" fmla="*/ 164 w 205"/>
                <a:gd name="T63" fmla="*/ 97 h 205"/>
                <a:gd name="T64" fmla="*/ 164 w 205"/>
                <a:gd name="T65" fmla="*/ 107 h 205"/>
                <a:gd name="T66" fmla="*/ 205 w 205"/>
                <a:gd name="T67" fmla="*/ 102 h 205"/>
                <a:gd name="T68" fmla="*/ 136 w 205"/>
                <a:gd name="T69" fmla="*/ 153 h 205"/>
                <a:gd name="T70" fmla="*/ 127 w 205"/>
                <a:gd name="T71" fmla="*/ 158 h 205"/>
                <a:gd name="T72" fmla="*/ 149 w 205"/>
                <a:gd name="T73" fmla="*/ 193 h 205"/>
                <a:gd name="T74" fmla="*/ 154 w 205"/>
                <a:gd name="T75" fmla="*/ 186 h 205"/>
                <a:gd name="T76" fmla="*/ 73 w 205"/>
                <a:gd name="T77" fmla="*/ 150 h 205"/>
                <a:gd name="T78" fmla="*/ 47 w 205"/>
                <a:gd name="T79" fmla="*/ 183 h 205"/>
                <a:gd name="T80" fmla="*/ 51 w 205"/>
                <a:gd name="T81" fmla="*/ 190 h 205"/>
                <a:gd name="T82" fmla="*/ 75 w 205"/>
                <a:gd name="T83" fmla="*/ 157 h 205"/>
                <a:gd name="T84" fmla="*/ 139 w 205"/>
                <a:gd name="T85" fmla="*/ 102 h 205"/>
                <a:gd name="T86" fmla="*/ 66 w 205"/>
                <a:gd name="T87" fmla="*/ 102 h 205"/>
                <a:gd name="T88" fmla="*/ 139 w 205"/>
                <a:gd name="T89" fmla="*/ 102 h 205"/>
                <a:gd name="T90" fmla="*/ 98 w 205"/>
                <a:gd name="T91" fmla="*/ 163 h 205"/>
                <a:gd name="T92" fmla="*/ 103 w 205"/>
                <a:gd name="T93" fmla="*/ 205 h 205"/>
                <a:gd name="T94" fmla="*/ 108 w 205"/>
                <a:gd name="T95" fmla="*/ 163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05" h="205">
                  <a:moveTo>
                    <a:pt x="17" y="55"/>
                  </a:moveTo>
                  <a:cubicBezTo>
                    <a:pt x="48" y="74"/>
                    <a:pt x="48" y="74"/>
                    <a:pt x="48" y="74"/>
                  </a:cubicBezTo>
                  <a:cubicBezTo>
                    <a:pt x="49" y="75"/>
                    <a:pt x="50" y="75"/>
                    <a:pt x="51" y="75"/>
                  </a:cubicBezTo>
                  <a:cubicBezTo>
                    <a:pt x="53" y="75"/>
                    <a:pt x="54" y="74"/>
                    <a:pt x="55" y="73"/>
                  </a:cubicBezTo>
                  <a:cubicBezTo>
                    <a:pt x="57" y="71"/>
                    <a:pt x="56" y="67"/>
                    <a:pt x="53" y="66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0" y="45"/>
                    <a:pt x="17" y="46"/>
                    <a:pt x="15" y="48"/>
                  </a:cubicBezTo>
                  <a:cubicBezTo>
                    <a:pt x="14" y="51"/>
                    <a:pt x="15" y="54"/>
                    <a:pt x="17" y="55"/>
                  </a:cubicBezTo>
                  <a:close/>
                  <a:moveTo>
                    <a:pt x="69" y="51"/>
                  </a:moveTo>
                  <a:cubicBezTo>
                    <a:pt x="70" y="53"/>
                    <a:pt x="72" y="54"/>
                    <a:pt x="74" y="54"/>
                  </a:cubicBezTo>
                  <a:cubicBezTo>
                    <a:pt x="74" y="54"/>
                    <a:pt x="75" y="54"/>
                    <a:pt x="76" y="53"/>
                  </a:cubicBezTo>
                  <a:cubicBezTo>
                    <a:pt x="78" y="52"/>
                    <a:pt x="79" y="49"/>
                    <a:pt x="78" y="46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59" y="12"/>
                    <a:pt x="56" y="11"/>
                    <a:pt x="54" y="12"/>
                  </a:cubicBezTo>
                  <a:cubicBezTo>
                    <a:pt x="51" y="13"/>
                    <a:pt x="50" y="16"/>
                    <a:pt x="52" y="19"/>
                  </a:cubicBezTo>
                  <a:lnTo>
                    <a:pt x="69" y="51"/>
                  </a:lnTo>
                  <a:close/>
                  <a:moveTo>
                    <a:pt x="47" y="102"/>
                  </a:moveTo>
                  <a:cubicBezTo>
                    <a:pt x="47" y="99"/>
                    <a:pt x="45" y="97"/>
                    <a:pt x="42" y="97"/>
                  </a:cubicBezTo>
                  <a:cubicBezTo>
                    <a:pt x="5" y="97"/>
                    <a:pt x="5" y="97"/>
                    <a:pt x="5" y="97"/>
                  </a:cubicBezTo>
                  <a:cubicBezTo>
                    <a:pt x="2" y="97"/>
                    <a:pt x="0" y="99"/>
                    <a:pt x="0" y="102"/>
                  </a:cubicBezTo>
                  <a:cubicBezTo>
                    <a:pt x="0" y="105"/>
                    <a:pt x="2" y="107"/>
                    <a:pt x="5" y="107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45" y="107"/>
                    <a:pt x="47" y="105"/>
                    <a:pt x="47" y="102"/>
                  </a:cubicBezTo>
                  <a:close/>
                  <a:moveTo>
                    <a:pt x="54" y="129"/>
                  </a:moveTo>
                  <a:cubicBezTo>
                    <a:pt x="52" y="127"/>
                    <a:pt x="49" y="126"/>
                    <a:pt x="47" y="127"/>
                  </a:cubicBezTo>
                  <a:cubicBezTo>
                    <a:pt x="15" y="145"/>
                    <a:pt x="15" y="145"/>
                    <a:pt x="15" y="145"/>
                  </a:cubicBezTo>
                  <a:cubicBezTo>
                    <a:pt x="12" y="146"/>
                    <a:pt x="11" y="149"/>
                    <a:pt x="13" y="151"/>
                  </a:cubicBezTo>
                  <a:cubicBezTo>
                    <a:pt x="13" y="153"/>
                    <a:pt x="15" y="154"/>
                    <a:pt x="17" y="154"/>
                  </a:cubicBezTo>
                  <a:cubicBezTo>
                    <a:pt x="18" y="154"/>
                    <a:pt x="19" y="154"/>
                    <a:pt x="19" y="153"/>
                  </a:cubicBezTo>
                  <a:cubicBezTo>
                    <a:pt x="52" y="136"/>
                    <a:pt x="52" y="136"/>
                    <a:pt x="52" y="136"/>
                  </a:cubicBezTo>
                  <a:cubicBezTo>
                    <a:pt x="54" y="134"/>
                    <a:pt x="55" y="131"/>
                    <a:pt x="54" y="129"/>
                  </a:cubicBezTo>
                  <a:close/>
                  <a:moveTo>
                    <a:pt x="152" y="76"/>
                  </a:moveTo>
                  <a:cubicBezTo>
                    <a:pt x="153" y="77"/>
                    <a:pt x="154" y="78"/>
                    <a:pt x="156" y="78"/>
                  </a:cubicBezTo>
                  <a:cubicBezTo>
                    <a:pt x="157" y="78"/>
                    <a:pt x="158" y="78"/>
                    <a:pt x="159" y="78"/>
                  </a:cubicBezTo>
                  <a:cubicBezTo>
                    <a:pt x="191" y="60"/>
                    <a:pt x="191" y="60"/>
                    <a:pt x="191" y="60"/>
                  </a:cubicBezTo>
                  <a:cubicBezTo>
                    <a:pt x="193" y="59"/>
                    <a:pt x="194" y="56"/>
                    <a:pt x="193" y="53"/>
                  </a:cubicBezTo>
                  <a:cubicBezTo>
                    <a:pt x="192" y="51"/>
                    <a:pt x="189" y="50"/>
                    <a:pt x="186" y="51"/>
                  </a:cubicBezTo>
                  <a:cubicBezTo>
                    <a:pt x="154" y="69"/>
                    <a:pt x="154" y="69"/>
                    <a:pt x="154" y="69"/>
                  </a:cubicBezTo>
                  <a:cubicBezTo>
                    <a:pt x="151" y="70"/>
                    <a:pt x="151" y="73"/>
                    <a:pt x="152" y="76"/>
                  </a:cubicBezTo>
                  <a:close/>
                  <a:moveTo>
                    <a:pt x="132" y="55"/>
                  </a:moveTo>
                  <a:cubicBezTo>
                    <a:pt x="133" y="55"/>
                    <a:pt x="134" y="55"/>
                    <a:pt x="135" y="55"/>
                  </a:cubicBezTo>
                  <a:cubicBezTo>
                    <a:pt x="136" y="55"/>
                    <a:pt x="138" y="55"/>
                    <a:pt x="139" y="53"/>
                  </a:cubicBezTo>
                  <a:cubicBezTo>
                    <a:pt x="158" y="22"/>
                    <a:pt x="158" y="22"/>
                    <a:pt x="158" y="22"/>
                  </a:cubicBezTo>
                  <a:cubicBezTo>
                    <a:pt x="160" y="19"/>
                    <a:pt x="159" y="16"/>
                    <a:pt x="157" y="15"/>
                  </a:cubicBezTo>
                  <a:cubicBezTo>
                    <a:pt x="154" y="14"/>
                    <a:pt x="151" y="14"/>
                    <a:pt x="150" y="17"/>
                  </a:cubicBezTo>
                  <a:cubicBezTo>
                    <a:pt x="130" y="48"/>
                    <a:pt x="130" y="48"/>
                    <a:pt x="130" y="48"/>
                  </a:cubicBezTo>
                  <a:cubicBezTo>
                    <a:pt x="129" y="50"/>
                    <a:pt x="130" y="53"/>
                    <a:pt x="132" y="55"/>
                  </a:cubicBezTo>
                  <a:close/>
                  <a:moveTo>
                    <a:pt x="103" y="46"/>
                  </a:moveTo>
                  <a:cubicBezTo>
                    <a:pt x="105" y="46"/>
                    <a:pt x="108" y="44"/>
                    <a:pt x="108" y="41"/>
                  </a:cubicBezTo>
                  <a:cubicBezTo>
                    <a:pt x="108" y="5"/>
                    <a:pt x="108" y="5"/>
                    <a:pt x="108" y="5"/>
                  </a:cubicBezTo>
                  <a:cubicBezTo>
                    <a:pt x="108" y="2"/>
                    <a:pt x="105" y="0"/>
                    <a:pt x="103" y="0"/>
                  </a:cubicBezTo>
                  <a:cubicBezTo>
                    <a:pt x="100" y="0"/>
                    <a:pt x="98" y="2"/>
                    <a:pt x="98" y="5"/>
                  </a:cubicBezTo>
                  <a:cubicBezTo>
                    <a:pt x="98" y="41"/>
                    <a:pt x="98" y="41"/>
                    <a:pt x="98" y="41"/>
                  </a:cubicBezTo>
                  <a:cubicBezTo>
                    <a:pt x="98" y="44"/>
                    <a:pt x="100" y="46"/>
                    <a:pt x="103" y="46"/>
                  </a:cubicBezTo>
                  <a:close/>
                  <a:moveTo>
                    <a:pt x="188" y="149"/>
                  </a:moveTo>
                  <a:cubicBezTo>
                    <a:pt x="157" y="130"/>
                    <a:pt x="157" y="130"/>
                    <a:pt x="157" y="130"/>
                  </a:cubicBezTo>
                  <a:cubicBezTo>
                    <a:pt x="155" y="129"/>
                    <a:pt x="152" y="129"/>
                    <a:pt x="150" y="132"/>
                  </a:cubicBezTo>
                  <a:cubicBezTo>
                    <a:pt x="149" y="134"/>
                    <a:pt x="150" y="137"/>
                    <a:pt x="152" y="139"/>
                  </a:cubicBezTo>
                  <a:cubicBezTo>
                    <a:pt x="183" y="158"/>
                    <a:pt x="183" y="158"/>
                    <a:pt x="183" y="158"/>
                  </a:cubicBezTo>
                  <a:cubicBezTo>
                    <a:pt x="184" y="158"/>
                    <a:pt x="185" y="159"/>
                    <a:pt x="186" y="159"/>
                  </a:cubicBezTo>
                  <a:cubicBezTo>
                    <a:pt x="187" y="159"/>
                    <a:pt x="189" y="158"/>
                    <a:pt x="190" y="156"/>
                  </a:cubicBezTo>
                  <a:cubicBezTo>
                    <a:pt x="191" y="154"/>
                    <a:pt x="191" y="151"/>
                    <a:pt x="188" y="149"/>
                  </a:cubicBezTo>
                  <a:close/>
                  <a:moveTo>
                    <a:pt x="200" y="97"/>
                  </a:moveTo>
                  <a:cubicBezTo>
                    <a:pt x="164" y="97"/>
                    <a:pt x="164" y="97"/>
                    <a:pt x="164" y="97"/>
                  </a:cubicBezTo>
                  <a:cubicBezTo>
                    <a:pt x="161" y="97"/>
                    <a:pt x="159" y="99"/>
                    <a:pt x="159" y="102"/>
                  </a:cubicBezTo>
                  <a:cubicBezTo>
                    <a:pt x="159" y="105"/>
                    <a:pt x="161" y="107"/>
                    <a:pt x="164" y="107"/>
                  </a:cubicBezTo>
                  <a:cubicBezTo>
                    <a:pt x="200" y="107"/>
                    <a:pt x="200" y="107"/>
                    <a:pt x="200" y="107"/>
                  </a:cubicBezTo>
                  <a:cubicBezTo>
                    <a:pt x="203" y="107"/>
                    <a:pt x="205" y="105"/>
                    <a:pt x="205" y="102"/>
                  </a:cubicBezTo>
                  <a:cubicBezTo>
                    <a:pt x="205" y="99"/>
                    <a:pt x="203" y="97"/>
                    <a:pt x="200" y="97"/>
                  </a:cubicBezTo>
                  <a:close/>
                  <a:moveTo>
                    <a:pt x="136" y="153"/>
                  </a:moveTo>
                  <a:cubicBezTo>
                    <a:pt x="135" y="151"/>
                    <a:pt x="132" y="150"/>
                    <a:pt x="129" y="151"/>
                  </a:cubicBezTo>
                  <a:cubicBezTo>
                    <a:pt x="127" y="153"/>
                    <a:pt x="126" y="156"/>
                    <a:pt x="127" y="158"/>
                  </a:cubicBezTo>
                  <a:cubicBezTo>
                    <a:pt x="145" y="190"/>
                    <a:pt x="145" y="190"/>
                    <a:pt x="145" y="190"/>
                  </a:cubicBezTo>
                  <a:cubicBezTo>
                    <a:pt x="146" y="192"/>
                    <a:pt x="148" y="193"/>
                    <a:pt x="149" y="193"/>
                  </a:cubicBezTo>
                  <a:cubicBezTo>
                    <a:pt x="150" y="193"/>
                    <a:pt x="151" y="193"/>
                    <a:pt x="152" y="192"/>
                  </a:cubicBezTo>
                  <a:cubicBezTo>
                    <a:pt x="154" y="191"/>
                    <a:pt x="155" y="188"/>
                    <a:pt x="154" y="186"/>
                  </a:cubicBezTo>
                  <a:lnTo>
                    <a:pt x="136" y="153"/>
                  </a:lnTo>
                  <a:close/>
                  <a:moveTo>
                    <a:pt x="73" y="150"/>
                  </a:moveTo>
                  <a:cubicBezTo>
                    <a:pt x="71" y="148"/>
                    <a:pt x="68" y="149"/>
                    <a:pt x="66" y="151"/>
                  </a:cubicBezTo>
                  <a:cubicBezTo>
                    <a:pt x="47" y="183"/>
                    <a:pt x="47" y="183"/>
                    <a:pt x="47" y="183"/>
                  </a:cubicBezTo>
                  <a:cubicBezTo>
                    <a:pt x="46" y="185"/>
                    <a:pt x="46" y="188"/>
                    <a:pt x="49" y="190"/>
                  </a:cubicBezTo>
                  <a:cubicBezTo>
                    <a:pt x="50" y="190"/>
                    <a:pt x="51" y="190"/>
                    <a:pt x="51" y="190"/>
                  </a:cubicBezTo>
                  <a:cubicBezTo>
                    <a:pt x="53" y="190"/>
                    <a:pt x="55" y="189"/>
                    <a:pt x="56" y="188"/>
                  </a:cubicBezTo>
                  <a:cubicBezTo>
                    <a:pt x="75" y="157"/>
                    <a:pt x="75" y="157"/>
                    <a:pt x="75" y="157"/>
                  </a:cubicBezTo>
                  <a:cubicBezTo>
                    <a:pt x="76" y="154"/>
                    <a:pt x="76" y="151"/>
                    <a:pt x="73" y="150"/>
                  </a:cubicBezTo>
                  <a:close/>
                  <a:moveTo>
                    <a:pt x="139" y="102"/>
                  </a:moveTo>
                  <a:cubicBezTo>
                    <a:pt x="139" y="82"/>
                    <a:pt x="123" y="66"/>
                    <a:pt x="103" y="66"/>
                  </a:cubicBezTo>
                  <a:cubicBezTo>
                    <a:pt x="83" y="66"/>
                    <a:pt x="66" y="82"/>
                    <a:pt x="66" y="102"/>
                  </a:cubicBezTo>
                  <a:cubicBezTo>
                    <a:pt x="66" y="122"/>
                    <a:pt x="83" y="139"/>
                    <a:pt x="103" y="139"/>
                  </a:cubicBezTo>
                  <a:cubicBezTo>
                    <a:pt x="123" y="139"/>
                    <a:pt x="139" y="122"/>
                    <a:pt x="139" y="102"/>
                  </a:cubicBezTo>
                  <a:close/>
                  <a:moveTo>
                    <a:pt x="103" y="158"/>
                  </a:moveTo>
                  <a:cubicBezTo>
                    <a:pt x="100" y="158"/>
                    <a:pt x="98" y="160"/>
                    <a:pt x="98" y="163"/>
                  </a:cubicBezTo>
                  <a:cubicBezTo>
                    <a:pt x="98" y="200"/>
                    <a:pt x="98" y="200"/>
                    <a:pt x="98" y="200"/>
                  </a:cubicBezTo>
                  <a:cubicBezTo>
                    <a:pt x="98" y="203"/>
                    <a:pt x="100" y="205"/>
                    <a:pt x="103" y="205"/>
                  </a:cubicBezTo>
                  <a:cubicBezTo>
                    <a:pt x="105" y="205"/>
                    <a:pt x="108" y="203"/>
                    <a:pt x="108" y="200"/>
                  </a:cubicBezTo>
                  <a:cubicBezTo>
                    <a:pt x="108" y="163"/>
                    <a:pt x="108" y="163"/>
                    <a:pt x="108" y="163"/>
                  </a:cubicBezTo>
                  <a:cubicBezTo>
                    <a:pt x="108" y="160"/>
                    <a:pt x="105" y="158"/>
                    <a:pt x="103" y="15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7" name="Freeform 462"/>
            <p:cNvSpPr>
              <a:spLocks noEditPoints="1"/>
            </p:cNvSpPr>
            <p:nvPr/>
          </p:nvSpPr>
          <p:spPr bwMode="auto">
            <a:xfrm>
              <a:off x="7342712" y="4296856"/>
              <a:ext cx="108192" cy="124950"/>
            </a:xfrm>
            <a:custGeom>
              <a:avLst/>
              <a:gdLst>
                <a:gd name="T0" fmla="*/ 21 w 126"/>
                <a:gd name="T1" fmla="*/ 0 h 145"/>
                <a:gd name="T2" fmla="*/ 0 w 126"/>
                <a:gd name="T3" fmla="*/ 21 h 145"/>
                <a:gd name="T4" fmla="*/ 21 w 126"/>
                <a:gd name="T5" fmla="*/ 43 h 145"/>
                <a:gd name="T6" fmla="*/ 42 w 126"/>
                <a:gd name="T7" fmla="*/ 21 h 145"/>
                <a:gd name="T8" fmla="*/ 21 w 126"/>
                <a:gd name="T9" fmla="*/ 0 h 145"/>
                <a:gd name="T10" fmla="*/ 21 w 126"/>
                <a:gd name="T11" fmla="*/ 36 h 145"/>
                <a:gd name="T12" fmla="*/ 7 w 126"/>
                <a:gd name="T13" fmla="*/ 21 h 145"/>
                <a:gd name="T14" fmla="*/ 21 w 126"/>
                <a:gd name="T15" fmla="*/ 7 h 145"/>
                <a:gd name="T16" fmla="*/ 35 w 126"/>
                <a:gd name="T17" fmla="*/ 21 h 145"/>
                <a:gd name="T18" fmla="*/ 21 w 126"/>
                <a:gd name="T19" fmla="*/ 36 h 145"/>
                <a:gd name="T20" fmla="*/ 119 w 126"/>
                <a:gd name="T21" fmla="*/ 131 h 145"/>
                <a:gd name="T22" fmla="*/ 59 w 126"/>
                <a:gd name="T23" fmla="*/ 75 h 145"/>
                <a:gd name="T24" fmla="*/ 119 w 126"/>
                <a:gd name="T25" fmla="*/ 20 h 145"/>
                <a:gd name="T26" fmla="*/ 126 w 126"/>
                <a:gd name="T27" fmla="*/ 13 h 145"/>
                <a:gd name="T28" fmla="*/ 119 w 126"/>
                <a:gd name="T29" fmla="*/ 6 h 145"/>
                <a:gd name="T30" fmla="*/ 45 w 126"/>
                <a:gd name="T31" fmla="*/ 75 h 145"/>
                <a:gd name="T32" fmla="*/ 119 w 126"/>
                <a:gd name="T33" fmla="*/ 145 h 145"/>
                <a:gd name="T34" fmla="*/ 126 w 126"/>
                <a:gd name="T35" fmla="*/ 138 h 145"/>
                <a:gd name="T36" fmla="*/ 119 w 126"/>
                <a:gd name="T37" fmla="*/ 131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26" h="145">
                  <a:moveTo>
                    <a:pt x="21" y="0"/>
                  </a:moveTo>
                  <a:cubicBezTo>
                    <a:pt x="9" y="0"/>
                    <a:pt x="0" y="9"/>
                    <a:pt x="0" y="21"/>
                  </a:cubicBezTo>
                  <a:cubicBezTo>
                    <a:pt x="0" y="33"/>
                    <a:pt x="9" y="43"/>
                    <a:pt x="21" y="43"/>
                  </a:cubicBezTo>
                  <a:cubicBezTo>
                    <a:pt x="33" y="43"/>
                    <a:pt x="42" y="33"/>
                    <a:pt x="42" y="21"/>
                  </a:cubicBezTo>
                  <a:cubicBezTo>
                    <a:pt x="42" y="9"/>
                    <a:pt x="33" y="0"/>
                    <a:pt x="21" y="0"/>
                  </a:cubicBezTo>
                  <a:close/>
                  <a:moveTo>
                    <a:pt x="21" y="36"/>
                  </a:moveTo>
                  <a:cubicBezTo>
                    <a:pt x="13" y="36"/>
                    <a:pt x="7" y="29"/>
                    <a:pt x="7" y="21"/>
                  </a:cubicBezTo>
                  <a:cubicBezTo>
                    <a:pt x="7" y="13"/>
                    <a:pt x="13" y="7"/>
                    <a:pt x="21" y="7"/>
                  </a:cubicBezTo>
                  <a:cubicBezTo>
                    <a:pt x="29" y="7"/>
                    <a:pt x="35" y="13"/>
                    <a:pt x="35" y="21"/>
                  </a:cubicBezTo>
                  <a:cubicBezTo>
                    <a:pt x="35" y="29"/>
                    <a:pt x="29" y="36"/>
                    <a:pt x="21" y="36"/>
                  </a:cubicBezTo>
                  <a:close/>
                  <a:moveTo>
                    <a:pt x="119" y="131"/>
                  </a:moveTo>
                  <a:cubicBezTo>
                    <a:pt x="86" y="131"/>
                    <a:pt x="59" y="106"/>
                    <a:pt x="59" y="75"/>
                  </a:cubicBezTo>
                  <a:cubicBezTo>
                    <a:pt x="59" y="45"/>
                    <a:pt x="86" y="20"/>
                    <a:pt x="119" y="20"/>
                  </a:cubicBezTo>
                  <a:cubicBezTo>
                    <a:pt x="123" y="20"/>
                    <a:pt x="126" y="17"/>
                    <a:pt x="126" y="13"/>
                  </a:cubicBezTo>
                  <a:cubicBezTo>
                    <a:pt x="126" y="9"/>
                    <a:pt x="123" y="6"/>
                    <a:pt x="119" y="6"/>
                  </a:cubicBezTo>
                  <a:cubicBezTo>
                    <a:pt x="79" y="6"/>
                    <a:pt x="45" y="37"/>
                    <a:pt x="45" y="75"/>
                  </a:cubicBezTo>
                  <a:cubicBezTo>
                    <a:pt x="45" y="114"/>
                    <a:pt x="79" y="145"/>
                    <a:pt x="119" y="145"/>
                  </a:cubicBezTo>
                  <a:cubicBezTo>
                    <a:pt x="123" y="145"/>
                    <a:pt x="126" y="142"/>
                    <a:pt x="126" y="138"/>
                  </a:cubicBezTo>
                  <a:cubicBezTo>
                    <a:pt x="126" y="134"/>
                    <a:pt x="123" y="131"/>
                    <a:pt x="119" y="13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8" name="Freeform 463"/>
            <p:cNvSpPr>
              <a:spLocks noEditPoints="1"/>
            </p:cNvSpPr>
            <p:nvPr/>
          </p:nvSpPr>
          <p:spPr bwMode="auto">
            <a:xfrm>
              <a:off x="7068770" y="4284107"/>
              <a:ext cx="92164" cy="137700"/>
            </a:xfrm>
            <a:custGeom>
              <a:avLst/>
              <a:gdLst>
                <a:gd name="T0" fmla="*/ 100 w 107"/>
                <a:gd name="T1" fmla="*/ 3 h 160"/>
                <a:gd name="T2" fmla="*/ 48 w 107"/>
                <a:gd name="T3" fmla="*/ 55 h 160"/>
                <a:gd name="T4" fmla="*/ 48 w 107"/>
                <a:gd name="T5" fmla="*/ 78 h 160"/>
                <a:gd name="T6" fmla="*/ 31 w 107"/>
                <a:gd name="T7" fmla="*/ 78 h 160"/>
                <a:gd name="T8" fmla="*/ 23 w 107"/>
                <a:gd name="T9" fmla="*/ 86 h 160"/>
                <a:gd name="T10" fmla="*/ 31 w 107"/>
                <a:gd name="T11" fmla="*/ 94 h 160"/>
                <a:gd name="T12" fmla="*/ 48 w 107"/>
                <a:gd name="T13" fmla="*/ 94 h 160"/>
                <a:gd name="T14" fmla="*/ 48 w 107"/>
                <a:gd name="T15" fmla="*/ 152 h 160"/>
                <a:gd name="T16" fmla="*/ 56 w 107"/>
                <a:gd name="T17" fmla="*/ 160 h 160"/>
                <a:gd name="T18" fmla="*/ 64 w 107"/>
                <a:gd name="T19" fmla="*/ 152 h 160"/>
                <a:gd name="T20" fmla="*/ 64 w 107"/>
                <a:gd name="T21" fmla="*/ 94 h 160"/>
                <a:gd name="T22" fmla="*/ 81 w 107"/>
                <a:gd name="T23" fmla="*/ 94 h 160"/>
                <a:gd name="T24" fmla="*/ 89 w 107"/>
                <a:gd name="T25" fmla="*/ 86 h 160"/>
                <a:gd name="T26" fmla="*/ 81 w 107"/>
                <a:gd name="T27" fmla="*/ 78 h 160"/>
                <a:gd name="T28" fmla="*/ 64 w 107"/>
                <a:gd name="T29" fmla="*/ 78 h 160"/>
                <a:gd name="T30" fmla="*/ 64 w 107"/>
                <a:gd name="T31" fmla="*/ 55 h 160"/>
                <a:gd name="T32" fmla="*/ 100 w 107"/>
                <a:gd name="T33" fmla="*/ 19 h 160"/>
                <a:gd name="T34" fmla="*/ 107 w 107"/>
                <a:gd name="T35" fmla="*/ 11 h 160"/>
                <a:gd name="T36" fmla="*/ 100 w 107"/>
                <a:gd name="T37" fmla="*/ 3 h 160"/>
                <a:gd name="T38" fmla="*/ 41 w 107"/>
                <a:gd name="T39" fmla="*/ 21 h 160"/>
                <a:gd name="T40" fmla="*/ 20 w 107"/>
                <a:gd name="T41" fmla="*/ 0 h 160"/>
                <a:gd name="T42" fmla="*/ 0 w 107"/>
                <a:gd name="T43" fmla="*/ 21 h 160"/>
                <a:gd name="T44" fmla="*/ 20 w 107"/>
                <a:gd name="T45" fmla="*/ 41 h 160"/>
                <a:gd name="T46" fmla="*/ 41 w 107"/>
                <a:gd name="T47" fmla="*/ 21 h 160"/>
                <a:gd name="T48" fmla="*/ 20 w 107"/>
                <a:gd name="T49" fmla="*/ 33 h 160"/>
                <a:gd name="T50" fmla="*/ 8 w 107"/>
                <a:gd name="T51" fmla="*/ 21 h 160"/>
                <a:gd name="T52" fmla="*/ 20 w 107"/>
                <a:gd name="T53" fmla="*/ 8 h 160"/>
                <a:gd name="T54" fmla="*/ 33 w 107"/>
                <a:gd name="T55" fmla="*/ 21 h 160"/>
                <a:gd name="T56" fmla="*/ 20 w 107"/>
                <a:gd name="T57" fmla="*/ 33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7" h="160">
                  <a:moveTo>
                    <a:pt x="100" y="3"/>
                  </a:moveTo>
                  <a:cubicBezTo>
                    <a:pt x="71" y="3"/>
                    <a:pt x="48" y="26"/>
                    <a:pt x="48" y="55"/>
                  </a:cubicBezTo>
                  <a:cubicBezTo>
                    <a:pt x="48" y="78"/>
                    <a:pt x="48" y="78"/>
                    <a:pt x="48" y="78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26" y="78"/>
                    <a:pt x="23" y="82"/>
                    <a:pt x="23" y="86"/>
                  </a:cubicBezTo>
                  <a:cubicBezTo>
                    <a:pt x="23" y="91"/>
                    <a:pt x="26" y="94"/>
                    <a:pt x="31" y="94"/>
                  </a:cubicBezTo>
                  <a:cubicBezTo>
                    <a:pt x="48" y="94"/>
                    <a:pt x="48" y="94"/>
                    <a:pt x="48" y="94"/>
                  </a:cubicBezTo>
                  <a:cubicBezTo>
                    <a:pt x="48" y="152"/>
                    <a:pt x="48" y="152"/>
                    <a:pt x="48" y="152"/>
                  </a:cubicBezTo>
                  <a:cubicBezTo>
                    <a:pt x="48" y="156"/>
                    <a:pt x="52" y="160"/>
                    <a:pt x="56" y="160"/>
                  </a:cubicBezTo>
                  <a:cubicBezTo>
                    <a:pt x="60" y="160"/>
                    <a:pt x="64" y="156"/>
                    <a:pt x="64" y="152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81" y="94"/>
                    <a:pt x="81" y="94"/>
                    <a:pt x="81" y="94"/>
                  </a:cubicBezTo>
                  <a:cubicBezTo>
                    <a:pt x="86" y="94"/>
                    <a:pt x="89" y="91"/>
                    <a:pt x="89" y="86"/>
                  </a:cubicBezTo>
                  <a:cubicBezTo>
                    <a:pt x="89" y="82"/>
                    <a:pt x="86" y="78"/>
                    <a:pt x="81" y="78"/>
                  </a:cubicBezTo>
                  <a:cubicBezTo>
                    <a:pt x="64" y="78"/>
                    <a:pt x="64" y="78"/>
                    <a:pt x="64" y="78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35"/>
                    <a:pt x="80" y="19"/>
                    <a:pt x="100" y="19"/>
                  </a:cubicBezTo>
                  <a:cubicBezTo>
                    <a:pt x="104" y="19"/>
                    <a:pt x="107" y="15"/>
                    <a:pt x="107" y="11"/>
                  </a:cubicBezTo>
                  <a:cubicBezTo>
                    <a:pt x="107" y="7"/>
                    <a:pt x="104" y="3"/>
                    <a:pt x="100" y="3"/>
                  </a:cubicBezTo>
                  <a:close/>
                  <a:moveTo>
                    <a:pt x="41" y="21"/>
                  </a:moveTo>
                  <a:cubicBezTo>
                    <a:pt x="41" y="9"/>
                    <a:pt x="32" y="0"/>
                    <a:pt x="20" y="0"/>
                  </a:cubicBezTo>
                  <a:cubicBezTo>
                    <a:pt x="9" y="0"/>
                    <a:pt x="0" y="9"/>
                    <a:pt x="0" y="21"/>
                  </a:cubicBezTo>
                  <a:cubicBezTo>
                    <a:pt x="0" y="32"/>
                    <a:pt x="9" y="41"/>
                    <a:pt x="20" y="41"/>
                  </a:cubicBezTo>
                  <a:cubicBezTo>
                    <a:pt x="32" y="41"/>
                    <a:pt x="41" y="32"/>
                    <a:pt x="41" y="21"/>
                  </a:cubicBezTo>
                  <a:close/>
                  <a:moveTo>
                    <a:pt x="20" y="33"/>
                  </a:moveTo>
                  <a:cubicBezTo>
                    <a:pt x="13" y="33"/>
                    <a:pt x="8" y="28"/>
                    <a:pt x="8" y="21"/>
                  </a:cubicBezTo>
                  <a:cubicBezTo>
                    <a:pt x="8" y="13"/>
                    <a:pt x="13" y="8"/>
                    <a:pt x="20" y="8"/>
                  </a:cubicBezTo>
                  <a:cubicBezTo>
                    <a:pt x="28" y="8"/>
                    <a:pt x="33" y="13"/>
                    <a:pt x="33" y="21"/>
                  </a:cubicBezTo>
                  <a:cubicBezTo>
                    <a:pt x="33" y="28"/>
                    <a:pt x="28" y="33"/>
                    <a:pt x="20" y="3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9" name="Freeform 464"/>
            <p:cNvSpPr>
              <a:spLocks noEditPoints="1"/>
            </p:cNvSpPr>
            <p:nvPr/>
          </p:nvSpPr>
          <p:spPr bwMode="auto">
            <a:xfrm>
              <a:off x="7028335" y="4009436"/>
              <a:ext cx="173764" cy="90343"/>
            </a:xfrm>
            <a:custGeom>
              <a:avLst/>
              <a:gdLst>
                <a:gd name="T0" fmla="*/ 199 w 202"/>
                <a:gd name="T1" fmla="*/ 23 h 105"/>
                <a:gd name="T2" fmla="*/ 176 w 202"/>
                <a:gd name="T3" fmla="*/ 0 h 105"/>
                <a:gd name="T4" fmla="*/ 154 w 202"/>
                <a:gd name="T5" fmla="*/ 23 h 105"/>
                <a:gd name="T6" fmla="*/ 158 w 202"/>
                <a:gd name="T7" fmla="*/ 27 h 105"/>
                <a:gd name="T8" fmla="*/ 162 w 202"/>
                <a:gd name="T9" fmla="*/ 23 h 105"/>
                <a:gd name="T10" fmla="*/ 176 w 202"/>
                <a:gd name="T11" fmla="*/ 8 h 105"/>
                <a:gd name="T12" fmla="*/ 191 w 202"/>
                <a:gd name="T13" fmla="*/ 23 h 105"/>
                <a:gd name="T14" fmla="*/ 176 w 202"/>
                <a:gd name="T15" fmla="*/ 39 h 105"/>
                <a:gd name="T16" fmla="*/ 4 w 202"/>
                <a:gd name="T17" fmla="*/ 39 h 105"/>
                <a:gd name="T18" fmla="*/ 0 w 202"/>
                <a:gd name="T19" fmla="*/ 43 h 105"/>
                <a:gd name="T20" fmla="*/ 4 w 202"/>
                <a:gd name="T21" fmla="*/ 47 h 105"/>
                <a:gd name="T22" fmla="*/ 177 w 202"/>
                <a:gd name="T23" fmla="*/ 47 h 105"/>
                <a:gd name="T24" fmla="*/ 199 w 202"/>
                <a:gd name="T25" fmla="*/ 23 h 105"/>
                <a:gd name="T26" fmla="*/ 179 w 202"/>
                <a:gd name="T27" fmla="*/ 58 h 105"/>
                <a:gd name="T28" fmla="*/ 26 w 202"/>
                <a:gd name="T29" fmla="*/ 58 h 105"/>
                <a:gd name="T30" fmla="*/ 22 w 202"/>
                <a:gd name="T31" fmla="*/ 62 h 105"/>
                <a:gd name="T32" fmla="*/ 26 w 202"/>
                <a:gd name="T33" fmla="*/ 66 h 105"/>
                <a:gd name="T34" fmla="*/ 179 w 202"/>
                <a:gd name="T35" fmla="*/ 66 h 105"/>
                <a:gd name="T36" fmla="*/ 193 w 202"/>
                <a:gd name="T37" fmla="*/ 82 h 105"/>
                <a:gd name="T38" fmla="*/ 179 w 202"/>
                <a:gd name="T39" fmla="*/ 97 h 105"/>
                <a:gd name="T40" fmla="*/ 165 w 202"/>
                <a:gd name="T41" fmla="*/ 82 h 105"/>
                <a:gd name="T42" fmla="*/ 161 w 202"/>
                <a:gd name="T43" fmla="*/ 78 h 105"/>
                <a:gd name="T44" fmla="*/ 156 w 202"/>
                <a:gd name="T45" fmla="*/ 82 h 105"/>
                <a:gd name="T46" fmla="*/ 179 w 202"/>
                <a:gd name="T47" fmla="*/ 105 h 105"/>
                <a:gd name="T48" fmla="*/ 202 w 202"/>
                <a:gd name="T49" fmla="*/ 82 h 105"/>
                <a:gd name="T50" fmla="*/ 179 w 202"/>
                <a:gd name="T51" fmla="*/ 5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2" h="105">
                  <a:moveTo>
                    <a:pt x="199" y="23"/>
                  </a:moveTo>
                  <a:cubicBezTo>
                    <a:pt x="199" y="10"/>
                    <a:pt x="189" y="0"/>
                    <a:pt x="176" y="0"/>
                  </a:cubicBezTo>
                  <a:cubicBezTo>
                    <a:pt x="164" y="0"/>
                    <a:pt x="154" y="10"/>
                    <a:pt x="154" y="23"/>
                  </a:cubicBezTo>
                  <a:cubicBezTo>
                    <a:pt x="154" y="25"/>
                    <a:pt x="156" y="27"/>
                    <a:pt x="158" y="27"/>
                  </a:cubicBezTo>
                  <a:cubicBezTo>
                    <a:pt x="160" y="27"/>
                    <a:pt x="162" y="25"/>
                    <a:pt x="162" y="23"/>
                  </a:cubicBezTo>
                  <a:cubicBezTo>
                    <a:pt x="162" y="15"/>
                    <a:pt x="169" y="8"/>
                    <a:pt x="176" y="8"/>
                  </a:cubicBezTo>
                  <a:cubicBezTo>
                    <a:pt x="184" y="8"/>
                    <a:pt x="191" y="15"/>
                    <a:pt x="191" y="23"/>
                  </a:cubicBezTo>
                  <a:cubicBezTo>
                    <a:pt x="191" y="37"/>
                    <a:pt x="178" y="38"/>
                    <a:pt x="176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1" y="39"/>
                    <a:pt x="0" y="40"/>
                    <a:pt x="0" y="43"/>
                  </a:cubicBezTo>
                  <a:cubicBezTo>
                    <a:pt x="0" y="45"/>
                    <a:pt x="1" y="47"/>
                    <a:pt x="4" y="47"/>
                  </a:cubicBezTo>
                  <a:cubicBezTo>
                    <a:pt x="177" y="47"/>
                    <a:pt x="177" y="47"/>
                    <a:pt x="177" y="47"/>
                  </a:cubicBezTo>
                  <a:cubicBezTo>
                    <a:pt x="184" y="47"/>
                    <a:pt x="199" y="41"/>
                    <a:pt x="199" y="23"/>
                  </a:cubicBezTo>
                  <a:close/>
                  <a:moveTo>
                    <a:pt x="179" y="58"/>
                  </a:moveTo>
                  <a:cubicBezTo>
                    <a:pt x="26" y="58"/>
                    <a:pt x="26" y="58"/>
                    <a:pt x="26" y="58"/>
                  </a:cubicBezTo>
                  <a:cubicBezTo>
                    <a:pt x="23" y="58"/>
                    <a:pt x="22" y="60"/>
                    <a:pt x="22" y="62"/>
                  </a:cubicBezTo>
                  <a:cubicBezTo>
                    <a:pt x="22" y="64"/>
                    <a:pt x="23" y="66"/>
                    <a:pt x="26" y="66"/>
                  </a:cubicBezTo>
                  <a:cubicBezTo>
                    <a:pt x="179" y="66"/>
                    <a:pt x="179" y="66"/>
                    <a:pt x="179" y="66"/>
                  </a:cubicBezTo>
                  <a:cubicBezTo>
                    <a:pt x="179" y="66"/>
                    <a:pt x="193" y="67"/>
                    <a:pt x="193" y="82"/>
                  </a:cubicBezTo>
                  <a:cubicBezTo>
                    <a:pt x="193" y="90"/>
                    <a:pt x="187" y="97"/>
                    <a:pt x="179" y="97"/>
                  </a:cubicBezTo>
                  <a:cubicBezTo>
                    <a:pt x="171" y="97"/>
                    <a:pt x="165" y="90"/>
                    <a:pt x="165" y="82"/>
                  </a:cubicBezTo>
                  <a:cubicBezTo>
                    <a:pt x="165" y="80"/>
                    <a:pt x="163" y="78"/>
                    <a:pt x="161" y="78"/>
                  </a:cubicBezTo>
                  <a:cubicBezTo>
                    <a:pt x="158" y="78"/>
                    <a:pt x="156" y="80"/>
                    <a:pt x="156" y="82"/>
                  </a:cubicBezTo>
                  <a:cubicBezTo>
                    <a:pt x="156" y="95"/>
                    <a:pt x="167" y="105"/>
                    <a:pt x="179" y="105"/>
                  </a:cubicBezTo>
                  <a:cubicBezTo>
                    <a:pt x="191" y="105"/>
                    <a:pt x="202" y="95"/>
                    <a:pt x="202" y="82"/>
                  </a:cubicBezTo>
                  <a:cubicBezTo>
                    <a:pt x="202" y="64"/>
                    <a:pt x="187" y="58"/>
                    <a:pt x="179" y="5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0" name="Freeform 465"/>
            <p:cNvSpPr>
              <a:spLocks noEditPoints="1"/>
            </p:cNvSpPr>
            <p:nvPr/>
          </p:nvSpPr>
          <p:spPr bwMode="auto">
            <a:xfrm>
              <a:off x="7070228" y="4076829"/>
              <a:ext cx="67393" cy="65207"/>
            </a:xfrm>
            <a:custGeom>
              <a:avLst/>
              <a:gdLst>
                <a:gd name="T0" fmla="*/ 26 w 78"/>
                <a:gd name="T1" fmla="*/ 23 h 76"/>
                <a:gd name="T2" fmla="*/ 30 w 78"/>
                <a:gd name="T3" fmla="*/ 23 h 76"/>
                <a:gd name="T4" fmla="*/ 33 w 78"/>
                <a:gd name="T5" fmla="*/ 23 h 76"/>
                <a:gd name="T6" fmla="*/ 37 w 78"/>
                <a:gd name="T7" fmla="*/ 18 h 76"/>
                <a:gd name="T8" fmla="*/ 36 w 78"/>
                <a:gd name="T9" fmla="*/ 4 h 76"/>
                <a:gd name="T10" fmla="*/ 36 w 78"/>
                <a:gd name="T11" fmla="*/ 4 h 76"/>
                <a:gd name="T12" fmla="*/ 35 w 78"/>
                <a:gd name="T13" fmla="*/ 2 h 76"/>
                <a:gd name="T14" fmla="*/ 34 w 78"/>
                <a:gd name="T15" fmla="*/ 1 h 76"/>
                <a:gd name="T16" fmla="*/ 33 w 78"/>
                <a:gd name="T17" fmla="*/ 1 h 76"/>
                <a:gd name="T18" fmla="*/ 31 w 78"/>
                <a:gd name="T19" fmla="*/ 3 h 76"/>
                <a:gd name="T20" fmla="*/ 21 w 78"/>
                <a:gd name="T21" fmla="*/ 12 h 76"/>
                <a:gd name="T22" fmla="*/ 22 w 78"/>
                <a:gd name="T23" fmla="*/ 18 h 76"/>
                <a:gd name="T24" fmla="*/ 26 w 78"/>
                <a:gd name="T25" fmla="*/ 23 h 76"/>
                <a:gd name="T26" fmla="*/ 12 w 78"/>
                <a:gd name="T27" fmla="*/ 24 h 76"/>
                <a:gd name="T28" fmla="*/ 11 w 78"/>
                <a:gd name="T29" fmla="*/ 23 h 76"/>
                <a:gd name="T30" fmla="*/ 10 w 78"/>
                <a:gd name="T31" fmla="*/ 24 h 76"/>
                <a:gd name="T32" fmla="*/ 8 w 78"/>
                <a:gd name="T33" fmla="*/ 25 h 76"/>
                <a:gd name="T34" fmla="*/ 1 w 78"/>
                <a:gd name="T35" fmla="*/ 32 h 76"/>
                <a:gd name="T36" fmla="*/ 5 w 78"/>
                <a:gd name="T37" fmla="*/ 40 h 76"/>
                <a:gd name="T38" fmla="*/ 8 w 78"/>
                <a:gd name="T39" fmla="*/ 41 h 76"/>
                <a:gd name="T40" fmla="*/ 10 w 78"/>
                <a:gd name="T41" fmla="*/ 40 h 76"/>
                <a:gd name="T42" fmla="*/ 13 w 78"/>
                <a:gd name="T43" fmla="*/ 37 h 76"/>
                <a:gd name="T44" fmla="*/ 12 w 78"/>
                <a:gd name="T45" fmla="*/ 26 h 76"/>
                <a:gd name="T46" fmla="*/ 12 w 78"/>
                <a:gd name="T47" fmla="*/ 24 h 76"/>
                <a:gd name="T48" fmla="*/ 75 w 78"/>
                <a:gd name="T49" fmla="*/ 16 h 76"/>
                <a:gd name="T50" fmla="*/ 75 w 78"/>
                <a:gd name="T51" fmla="*/ 13 h 76"/>
                <a:gd name="T52" fmla="*/ 74 w 78"/>
                <a:gd name="T53" fmla="*/ 12 h 76"/>
                <a:gd name="T54" fmla="*/ 72 w 78"/>
                <a:gd name="T55" fmla="*/ 12 h 76"/>
                <a:gd name="T56" fmla="*/ 69 w 78"/>
                <a:gd name="T57" fmla="*/ 14 h 76"/>
                <a:gd name="T58" fmla="*/ 57 w 78"/>
                <a:gd name="T59" fmla="*/ 26 h 76"/>
                <a:gd name="T60" fmla="*/ 63 w 78"/>
                <a:gd name="T61" fmla="*/ 40 h 76"/>
                <a:gd name="T62" fmla="*/ 68 w 78"/>
                <a:gd name="T63" fmla="*/ 40 h 76"/>
                <a:gd name="T64" fmla="*/ 71 w 78"/>
                <a:gd name="T65" fmla="*/ 39 h 76"/>
                <a:gd name="T66" fmla="*/ 77 w 78"/>
                <a:gd name="T67" fmla="*/ 33 h 76"/>
                <a:gd name="T68" fmla="*/ 75 w 78"/>
                <a:gd name="T69" fmla="*/ 16 h 76"/>
                <a:gd name="T70" fmla="*/ 67 w 78"/>
                <a:gd name="T71" fmla="*/ 51 h 76"/>
                <a:gd name="T72" fmla="*/ 66 w 78"/>
                <a:gd name="T73" fmla="*/ 50 h 76"/>
                <a:gd name="T74" fmla="*/ 65 w 78"/>
                <a:gd name="T75" fmla="*/ 50 h 76"/>
                <a:gd name="T76" fmla="*/ 63 w 78"/>
                <a:gd name="T77" fmla="*/ 51 h 76"/>
                <a:gd name="T78" fmla="*/ 63 w 78"/>
                <a:gd name="T79" fmla="*/ 52 h 76"/>
                <a:gd name="T80" fmla="*/ 56 w 78"/>
                <a:gd name="T81" fmla="*/ 59 h 76"/>
                <a:gd name="T82" fmla="*/ 60 w 78"/>
                <a:gd name="T83" fmla="*/ 67 h 76"/>
                <a:gd name="T84" fmla="*/ 63 w 78"/>
                <a:gd name="T85" fmla="*/ 68 h 76"/>
                <a:gd name="T86" fmla="*/ 65 w 78"/>
                <a:gd name="T87" fmla="*/ 67 h 76"/>
                <a:gd name="T88" fmla="*/ 68 w 78"/>
                <a:gd name="T89" fmla="*/ 63 h 76"/>
                <a:gd name="T90" fmla="*/ 67 w 78"/>
                <a:gd name="T91" fmla="*/ 53 h 76"/>
                <a:gd name="T92" fmla="*/ 67 w 78"/>
                <a:gd name="T93" fmla="*/ 51 h 76"/>
                <a:gd name="T94" fmla="*/ 45 w 78"/>
                <a:gd name="T95" fmla="*/ 28 h 76"/>
                <a:gd name="T96" fmla="*/ 44 w 78"/>
                <a:gd name="T97" fmla="*/ 26 h 76"/>
                <a:gd name="T98" fmla="*/ 42 w 78"/>
                <a:gd name="T99" fmla="*/ 27 h 76"/>
                <a:gd name="T100" fmla="*/ 35 w 78"/>
                <a:gd name="T101" fmla="*/ 33 h 76"/>
                <a:gd name="T102" fmla="*/ 16 w 78"/>
                <a:gd name="T103" fmla="*/ 52 h 76"/>
                <a:gd name="T104" fmla="*/ 26 w 78"/>
                <a:gd name="T105" fmla="*/ 75 h 76"/>
                <a:gd name="T106" fmla="*/ 34 w 78"/>
                <a:gd name="T107" fmla="*/ 76 h 76"/>
                <a:gd name="T108" fmla="*/ 39 w 78"/>
                <a:gd name="T109" fmla="*/ 74 h 76"/>
                <a:gd name="T110" fmla="*/ 49 w 78"/>
                <a:gd name="T111" fmla="*/ 64 h 76"/>
                <a:gd name="T112" fmla="*/ 46 w 78"/>
                <a:gd name="T113" fmla="*/ 37 h 76"/>
                <a:gd name="T114" fmla="*/ 45 w 78"/>
                <a:gd name="T115" fmla="*/ 2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8" h="76">
                  <a:moveTo>
                    <a:pt x="26" y="23"/>
                  </a:moveTo>
                  <a:cubicBezTo>
                    <a:pt x="28" y="23"/>
                    <a:pt x="29" y="23"/>
                    <a:pt x="30" y="23"/>
                  </a:cubicBezTo>
                  <a:cubicBezTo>
                    <a:pt x="31" y="23"/>
                    <a:pt x="32" y="23"/>
                    <a:pt x="33" y="23"/>
                  </a:cubicBezTo>
                  <a:cubicBezTo>
                    <a:pt x="35" y="22"/>
                    <a:pt x="36" y="20"/>
                    <a:pt x="37" y="18"/>
                  </a:cubicBezTo>
                  <a:cubicBezTo>
                    <a:pt x="38" y="15"/>
                    <a:pt x="37" y="10"/>
                    <a:pt x="36" y="4"/>
                  </a:cubicBezTo>
                  <a:cubicBezTo>
                    <a:pt x="36" y="4"/>
                    <a:pt x="36" y="4"/>
                    <a:pt x="36" y="4"/>
                  </a:cubicBezTo>
                  <a:cubicBezTo>
                    <a:pt x="36" y="3"/>
                    <a:pt x="36" y="2"/>
                    <a:pt x="35" y="2"/>
                  </a:cubicBezTo>
                  <a:cubicBezTo>
                    <a:pt x="35" y="1"/>
                    <a:pt x="35" y="1"/>
                    <a:pt x="34" y="1"/>
                  </a:cubicBezTo>
                  <a:cubicBezTo>
                    <a:pt x="34" y="0"/>
                    <a:pt x="33" y="1"/>
                    <a:pt x="33" y="1"/>
                  </a:cubicBezTo>
                  <a:cubicBezTo>
                    <a:pt x="32" y="1"/>
                    <a:pt x="32" y="2"/>
                    <a:pt x="31" y="3"/>
                  </a:cubicBezTo>
                  <a:cubicBezTo>
                    <a:pt x="26" y="6"/>
                    <a:pt x="22" y="10"/>
                    <a:pt x="21" y="12"/>
                  </a:cubicBezTo>
                  <a:cubicBezTo>
                    <a:pt x="21" y="14"/>
                    <a:pt x="21" y="16"/>
                    <a:pt x="22" y="18"/>
                  </a:cubicBezTo>
                  <a:cubicBezTo>
                    <a:pt x="22" y="20"/>
                    <a:pt x="24" y="22"/>
                    <a:pt x="26" y="23"/>
                  </a:cubicBezTo>
                  <a:close/>
                  <a:moveTo>
                    <a:pt x="12" y="24"/>
                  </a:moveTo>
                  <a:cubicBezTo>
                    <a:pt x="12" y="24"/>
                    <a:pt x="12" y="24"/>
                    <a:pt x="11" y="23"/>
                  </a:cubicBezTo>
                  <a:cubicBezTo>
                    <a:pt x="11" y="23"/>
                    <a:pt x="10" y="23"/>
                    <a:pt x="10" y="24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5" y="28"/>
                    <a:pt x="2" y="30"/>
                    <a:pt x="1" y="32"/>
                  </a:cubicBezTo>
                  <a:cubicBezTo>
                    <a:pt x="0" y="35"/>
                    <a:pt x="1" y="39"/>
                    <a:pt x="5" y="40"/>
                  </a:cubicBezTo>
                  <a:cubicBezTo>
                    <a:pt x="6" y="41"/>
                    <a:pt x="7" y="41"/>
                    <a:pt x="8" y="41"/>
                  </a:cubicBezTo>
                  <a:cubicBezTo>
                    <a:pt x="9" y="41"/>
                    <a:pt x="9" y="40"/>
                    <a:pt x="10" y="40"/>
                  </a:cubicBezTo>
                  <a:cubicBezTo>
                    <a:pt x="11" y="39"/>
                    <a:pt x="13" y="38"/>
                    <a:pt x="13" y="37"/>
                  </a:cubicBezTo>
                  <a:cubicBezTo>
                    <a:pt x="14" y="35"/>
                    <a:pt x="13" y="31"/>
                    <a:pt x="12" y="26"/>
                  </a:cubicBezTo>
                  <a:lnTo>
                    <a:pt x="12" y="24"/>
                  </a:lnTo>
                  <a:close/>
                  <a:moveTo>
                    <a:pt x="75" y="16"/>
                  </a:moveTo>
                  <a:cubicBezTo>
                    <a:pt x="75" y="15"/>
                    <a:pt x="75" y="14"/>
                    <a:pt x="75" y="13"/>
                  </a:cubicBezTo>
                  <a:cubicBezTo>
                    <a:pt x="75" y="12"/>
                    <a:pt x="74" y="12"/>
                    <a:pt x="74" y="12"/>
                  </a:cubicBezTo>
                  <a:cubicBezTo>
                    <a:pt x="73" y="11"/>
                    <a:pt x="73" y="12"/>
                    <a:pt x="72" y="12"/>
                  </a:cubicBezTo>
                  <a:cubicBezTo>
                    <a:pt x="71" y="13"/>
                    <a:pt x="70" y="13"/>
                    <a:pt x="69" y="14"/>
                  </a:cubicBezTo>
                  <a:cubicBezTo>
                    <a:pt x="64" y="19"/>
                    <a:pt x="58" y="23"/>
                    <a:pt x="57" y="26"/>
                  </a:cubicBezTo>
                  <a:cubicBezTo>
                    <a:pt x="55" y="31"/>
                    <a:pt x="58" y="38"/>
                    <a:pt x="63" y="40"/>
                  </a:cubicBezTo>
                  <a:cubicBezTo>
                    <a:pt x="65" y="40"/>
                    <a:pt x="67" y="40"/>
                    <a:pt x="68" y="40"/>
                  </a:cubicBezTo>
                  <a:cubicBezTo>
                    <a:pt x="69" y="40"/>
                    <a:pt x="70" y="40"/>
                    <a:pt x="71" y="39"/>
                  </a:cubicBezTo>
                  <a:cubicBezTo>
                    <a:pt x="74" y="38"/>
                    <a:pt x="76" y="36"/>
                    <a:pt x="77" y="33"/>
                  </a:cubicBezTo>
                  <a:cubicBezTo>
                    <a:pt x="78" y="30"/>
                    <a:pt x="77" y="24"/>
                    <a:pt x="75" y="16"/>
                  </a:cubicBezTo>
                  <a:close/>
                  <a:moveTo>
                    <a:pt x="67" y="51"/>
                  </a:moveTo>
                  <a:cubicBezTo>
                    <a:pt x="67" y="51"/>
                    <a:pt x="67" y="50"/>
                    <a:pt x="66" y="50"/>
                  </a:cubicBezTo>
                  <a:cubicBezTo>
                    <a:pt x="66" y="50"/>
                    <a:pt x="65" y="50"/>
                    <a:pt x="65" y="50"/>
                  </a:cubicBezTo>
                  <a:cubicBezTo>
                    <a:pt x="64" y="51"/>
                    <a:pt x="64" y="51"/>
                    <a:pt x="63" y="51"/>
                  </a:cubicBezTo>
                  <a:cubicBezTo>
                    <a:pt x="63" y="52"/>
                    <a:pt x="63" y="52"/>
                    <a:pt x="63" y="52"/>
                  </a:cubicBezTo>
                  <a:cubicBezTo>
                    <a:pt x="60" y="54"/>
                    <a:pt x="57" y="57"/>
                    <a:pt x="56" y="59"/>
                  </a:cubicBezTo>
                  <a:cubicBezTo>
                    <a:pt x="55" y="62"/>
                    <a:pt x="56" y="66"/>
                    <a:pt x="60" y="67"/>
                  </a:cubicBezTo>
                  <a:cubicBezTo>
                    <a:pt x="61" y="68"/>
                    <a:pt x="62" y="68"/>
                    <a:pt x="63" y="68"/>
                  </a:cubicBezTo>
                  <a:cubicBezTo>
                    <a:pt x="64" y="67"/>
                    <a:pt x="64" y="67"/>
                    <a:pt x="65" y="67"/>
                  </a:cubicBezTo>
                  <a:cubicBezTo>
                    <a:pt x="66" y="66"/>
                    <a:pt x="68" y="65"/>
                    <a:pt x="68" y="63"/>
                  </a:cubicBezTo>
                  <a:cubicBezTo>
                    <a:pt x="69" y="61"/>
                    <a:pt x="68" y="58"/>
                    <a:pt x="67" y="53"/>
                  </a:cubicBezTo>
                  <a:lnTo>
                    <a:pt x="67" y="51"/>
                  </a:lnTo>
                  <a:close/>
                  <a:moveTo>
                    <a:pt x="45" y="28"/>
                  </a:moveTo>
                  <a:cubicBezTo>
                    <a:pt x="45" y="27"/>
                    <a:pt x="44" y="27"/>
                    <a:pt x="44" y="26"/>
                  </a:cubicBezTo>
                  <a:cubicBezTo>
                    <a:pt x="43" y="26"/>
                    <a:pt x="43" y="26"/>
                    <a:pt x="42" y="27"/>
                  </a:cubicBezTo>
                  <a:cubicBezTo>
                    <a:pt x="40" y="28"/>
                    <a:pt x="38" y="30"/>
                    <a:pt x="35" y="33"/>
                  </a:cubicBezTo>
                  <a:cubicBezTo>
                    <a:pt x="27" y="39"/>
                    <a:pt x="18" y="46"/>
                    <a:pt x="16" y="52"/>
                  </a:cubicBezTo>
                  <a:cubicBezTo>
                    <a:pt x="12" y="61"/>
                    <a:pt x="17" y="71"/>
                    <a:pt x="26" y="75"/>
                  </a:cubicBezTo>
                  <a:cubicBezTo>
                    <a:pt x="29" y="76"/>
                    <a:pt x="32" y="76"/>
                    <a:pt x="34" y="76"/>
                  </a:cubicBezTo>
                  <a:cubicBezTo>
                    <a:pt x="36" y="76"/>
                    <a:pt x="38" y="75"/>
                    <a:pt x="39" y="74"/>
                  </a:cubicBezTo>
                  <a:cubicBezTo>
                    <a:pt x="44" y="72"/>
                    <a:pt x="47" y="69"/>
                    <a:pt x="49" y="64"/>
                  </a:cubicBezTo>
                  <a:cubicBezTo>
                    <a:pt x="51" y="59"/>
                    <a:pt x="48" y="47"/>
                    <a:pt x="46" y="37"/>
                  </a:cubicBezTo>
                  <a:cubicBezTo>
                    <a:pt x="46" y="33"/>
                    <a:pt x="45" y="30"/>
                    <a:pt x="45" y="2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1" name="Freeform 466"/>
            <p:cNvSpPr/>
            <p:nvPr/>
          </p:nvSpPr>
          <p:spPr bwMode="auto">
            <a:xfrm>
              <a:off x="7037806" y="4021457"/>
              <a:ext cx="109285" cy="6921"/>
            </a:xfrm>
            <a:custGeom>
              <a:avLst/>
              <a:gdLst>
                <a:gd name="T0" fmla="*/ 123 w 127"/>
                <a:gd name="T1" fmla="*/ 0 h 8"/>
                <a:gd name="T2" fmla="*/ 4 w 127"/>
                <a:gd name="T3" fmla="*/ 0 h 8"/>
                <a:gd name="T4" fmla="*/ 0 w 127"/>
                <a:gd name="T5" fmla="*/ 4 h 8"/>
                <a:gd name="T6" fmla="*/ 4 w 127"/>
                <a:gd name="T7" fmla="*/ 8 h 8"/>
                <a:gd name="T8" fmla="*/ 123 w 127"/>
                <a:gd name="T9" fmla="*/ 8 h 8"/>
                <a:gd name="T10" fmla="*/ 127 w 127"/>
                <a:gd name="T11" fmla="*/ 4 h 8"/>
                <a:gd name="T12" fmla="*/ 123 w 127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7" h="8">
                  <a:moveTo>
                    <a:pt x="12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6"/>
                    <a:pt x="1" y="8"/>
                    <a:pt x="4" y="8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5" y="8"/>
                    <a:pt x="127" y="6"/>
                    <a:pt x="127" y="4"/>
                  </a:cubicBezTo>
                  <a:cubicBezTo>
                    <a:pt x="127" y="2"/>
                    <a:pt x="125" y="0"/>
                    <a:pt x="123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2" name="Freeform 467"/>
            <p:cNvSpPr>
              <a:spLocks noEditPoints="1"/>
            </p:cNvSpPr>
            <p:nvPr/>
          </p:nvSpPr>
          <p:spPr bwMode="auto">
            <a:xfrm>
              <a:off x="6748200" y="4009436"/>
              <a:ext cx="174128" cy="90343"/>
            </a:xfrm>
            <a:custGeom>
              <a:avLst/>
              <a:gdLst>
                <a:gd name="T0" fmla="*/ 199 w 202"/>
                <a:gd name="T1" fmla="*/ 23 h 105"/>
                <a:gd name="T2" fmla="*/ 177 w 202"/>
                <a:gd name="T3" fmla="*/ 0 h 105"/>
                <a:gd name="T4" fmla="*/ 154 w 202"/>
                <a:gd name="T5" fmla="*/ 23 h 105"/>
                <a:gd name="T6" fmla="*/ 159 w 202"/>
                <a:gd name="T7" fmla="*/ 27 h 105"/>
                <a:gd name="T8" fmla="*/ 163 w 202"/>
                <a:gd name="T9" fmla="*/ 23 h 105"/>
                <a:gd name="T10" fmla="*/ 177 w 202"/>
                <a:gd name="T11" fmla="*/ 8 h 105"/>
                <a:gd name="T12" fmla="*/ 191 w 202"/>
                <a:gd name="T13" fmla="*/ 23 h 105"/>
                <a:gd name="T14" fmla="*/ 177 w 202"/>
                <a:gd name="T15" fmla="*/ 39 h 105"/>
                <a:gd name="T16" fmla="*/ 4 w 202"/>
                <a:gd name="T17" fmla="*/ 39 h 105"/>
                <a:gd name="T18" fmla="*/ 0 w 202"/>
                <a:gd name="T19" fmla="*/ 43 h 105"/>
                <a:gd name="T20" fmla="*/ 4 w 202"/>
                <a:gd name="T21" fmla="*/ 47 h 105"/>
                <a:gd name="T22" fmla="*/ 177 w 202"/>
                <a:gd name="T23" fmla="*/ 47 h 105"/>
                <a:gd name="T24" fmla="*/ 199 w 202"/>
                <a:gd name="T25" fmla="*/ 23 h 105"/>
                <a:gd name="T26" fmla="*/ 179 w 202"/>
                <a:gd name="T27" fmla="*/ 58 h 105"/>
                <a:gd name="T28" fmla="*/ 26 w 202"/>
                <a:gd name="T29" fmla="*/ 58 h 105"/>
                <a:gd name="T30" fmla="*/ 22 w 202"/>
                <a:gd name="T31" fmla="*/ 62 h 105"/>
                <a:gd name="T32" fmla="*/ 26 w 202"/>
                <a:gd name="T33" fmla="*/ 66 h 105"/>
                <a:gd name="T34" fmla="*/ 179 w 202"/>
                <a:gd name="T35" fmla="*/ 66 h 105"/>
                <a:gd name="T36" fmla="*/ 194 w 202"/>
                <a:gd name="T37" fmla="*/ 82 h 105"/>
                <a:gd name="T38" fmla="*/ 179 w 202"/>
                <a:gd name="T39" fmla="*/ 97 h 105"/>
                <a:gd name="T40" fmla="*/ 165 w 202"/>
                <a:gd name="T41" fmla="*/ 82 h 105"/>
                <a:gd name="T42" fmla="*/ 161 w 202"/>
                <a:gd name="T43" fmla="*/ 78 h 105"/>
                <a:gd name="T44" fmla="*/ 157 w 202"/>
                <a:gd name="T45" fmla="*/ 82 h 105"/>
                <a:gd name="T46" fmla="*/ 179 w 202"/>
                <a:gd name="T47" fmla="*/ 105 h 105"/>
                <a:gd name="T48" fmla="*/ 202 w 202"/>
                <a:gd name="T49" fmla="*/ 82 h 105"/>
                <a:gd name="T50" fmla="*/ 179 w 202"/>
                <a:gd name="T51" fmla="*/ 5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2" h="105">
                  <a:moveTo>
                    <a:pt x="199" y="23"/>
                  </a:moveTo>
                  <a:cubicBezTo>
                    <a:pt x="199" y="10"/>
                    <a:pt x="189" y="0"/>
                    <a:pt x="177" y="0"/>
                  </a:cubicBezTo>
                  <a:cubicBezTo>
                    <a:pt x="164" y="0"/>
                    <a:pt x="154" y="10"/>
                    <a:pt x="154" y="23"/>
                  </a:cubicBezTo>
                  <a:cubicBezTo>
                    <a:pt x="154" y="25"/>
                    <a:pt x="156" y="27"/>
                    <a:pt x="159" y="27"/>
                  </a:cubicBezTo>
                  <a:cubicBezTo>
                    <a:pt x="161" y="27"/>
                    <a:pt x="163" y="25"/>
                    <a:pt x="163" y="23"/>
                  </a:cubicBezTo>
                  <a:cubicBezTo>
                    <a:pt x="163" y="15"/>
                    <a:pt x="169" y="8"/>
                    <a:pt x="177" y="8"/>
                  </a:cubicBezTo>
                  <a:cubicBezTo>
                    <a:pt x="185" y="8"/>
                    <a:pt x="191" y="15"/>
                    <a:pt x="191" y="23"/>
                  </a:cubicBezTo>
                  <a:cubicBezTo>
                    <a:pt x="191" y="37"/>
                    <a:pt x="178" y="38"/>
                    <a:pt x="177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2" y="39"/>
                    <a:pt x="0" y="40"/>
                    <a:pt x="0" y="43"/>
                  </a:cubicBezTo>
                  <a:cubicBezTo>
                    <a:pt x="0" y="45"/>
                    <a:pt x="2" y="47"/>
                    <a:pt x="4" y="47"/>
                  </a:cubicBezTo>
                  <a:cubicBezTo>
                    <a:pt x="177" y="47"/>
                    <a:pt x="177" y="47"/>
                    <a:pt x="177" y="47"/>
                  </a:cubicBezTo>
                  <a:cubicBezTo>
                    <a:pt x="185" y="47"/>
                    <a:pt x="199" y="41"/>
                    <a:pt x="199" y="23"/>
                  </a:cubicBezTo>
                  <a:close/>
                  <a:moveTo>
                    <a:pt x="179" y="58"/>
                  </a:moveTo>
                  <a:cubicBezTo>
                    <a:pt x="26" y="58"/>
                    <a:pt x="26" y="58"/>
                    <a:pt x="26" y="58"/>
                  </a:cubicBezTo>
                  <a:cubicBezTo>
                    <a:pt x="24" y="58"/>
                    <a:pt x="22" y="60"/>
                    <a:pt x="22" y="62"/>
                  </a:cubicBezTo>
                  <a:cubicBezTo>
                    <a:pt x="22" y="64"/>
                    <a:pt x="24" y="66"/>
                    <a:pt x="26" y="66"/>
                  </a:cubicBezTo>
                  <a:cubicBezTo>
                    <a:pt x="179" y="66"/>
                    <a:pt x="179" y="66"/>
                    <a:pt x="179" y="66"/>
                  </a:cubicBezTo>
                  <a:cubicBezTo>
                    <a:pt x="180" y="66"/>
                    <a:pt x="194" y="67"/>
                    <a:pt x="194" y="82"/>
                  </a:cubicBezTo>
                  <a:cubicBezTo>
                    <a:pt x="194" y="90"/>
                    <a:pt x="187" y="97"/>
                    <a:pt x="179" y="97"/>
                  </a:cubicBezTo>
                  <a:cubicBezTo>
                    <a:pt x="172" y="97"/>
                    <a:pt x="165" y="90"/>
                    <a:pt x="165" y="82"/>
                  </a:cubicBezTo>
                  <a:cubicBezTo>
                    <a:pt x="165" y="80"/>
                    <a:pt x="163" y="78"/>
                    <a:pt x="161" y="78"/>
                  </a:cubicBezTo>
                  <a:cubicBezTo>
                    <a:pt x="159" y="78"/>
                    <a:pt x="157" y="80"/>
                    <a:pt x="157" y="82"/>
                  </a:cubicBezTo>
                  <a:cubicBezTo>
                    <a:pt x="157" y="95"/>
                    <a:pt x="167" y="105"/>
                    <a:pt x="179" y="105"/>
                  </a:cubicBezTo>
                  <a:cubicBezTo>
                    <a:pt x="192" y="105"/>
                    <a:pt x="202" y="95"/>
                    <a:pt x="202" y="82"/>
                  </a:cubicBezTo>
                  <a:cubicBezTo>
                    <a:pt x="202" y="64"/>
                    <a:pt x="187" y="58"/>
                    <a:pt x="179" y="5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3" name="Freeform 468"/>
            <p:cNvSpPr>
              <a:spLocks noEditPoints="1"/>
            </p:cNvSpPr>
            <p:nvPr/>
          </p:nvSpPr>
          <p:spPr bwMode="auto">
            <a:xfrm>
              <a:off x="6779164" y="4073186"/>
              <a:ext cx="88157" cy="64478"/>
            </a:xfrm>
            <a:custGeom>
              <a:avLst/>
              <a:gdLst>
                <a:gd name="T0" fmla="*/ 52 w 102"/>
                <a:gd name="T1" fmla="*/ 34 h 75"/>
                <a:gd name="T2" fmla="*/ 45 w 102"/>
                <a:gd name="T3" fmla="*/ 34 h 75"/>
                <a:gd name="T4" fmla="*/ 68 w 102"/>
                <a:gd name="T5" fmla="*/ 9 h 75"/>
                <a:gd name="T6" fmla="*/ 68 w 102"/>
                <a:gd name="T7" fmla="*/ 2 h 75"/>
                <a:gd name="T8" fmla="*/ 61 w 102"/>
                <a:gd name="T9" fmla="*/ 2 h 75"/>
                <a:gd name="T10" fmla="*/ 29 w 102"/>
                <a:gd name="T11" fmla="*/ 35 h 75"/>
                <a:gd name="T12" fmla="*/ 28 w 102"/>
                <a:gd name="T13" fmla="*/ 41 h 75"/>
                <a:gd name="T14" fmla="*/ 32 w 102"/>
                <a:gd name="T15" fmla="*/ 44 h 75"/>
                <a:gd name="T16" fmla="*/ 39 w 102"/>
                <a:gd name="T17" fmla="*/ 44 h 75"/>
                <a:gd name="T18" fmla="*/ 17 w 102"/>
                <a:gd name="T19" fmla="*/ 66 h 75"/>
                <a:gd name="T20" fmla="*/ 17 w 102"/>
                <a:gd name="T21" fmla="*/ 74 h 75"/>
                <a:gd name="T22" fmla="*/ 21 w 102"/>
                <a:gd name="T23" fmla="*/ 75 h 75"/>
                <a:gd name="T24" fmla="*/ 24 w 102"/>
                <a:gd name="T25" fmla="*/ 74 h 75"/>
                <a:gd name="T26" fmla="*/ 56 w 102"/>
                <a:gd name="T27" fmla="*/ 43 h 75"/>
                <a:gd name="T28" fmla="*/ 57 w 102"/>
                <a:gd name="T29" fmla="*/ 37 h 75"/>
                <a:gd name="T30" fmla="*/ 52 w 102"/>
                <a:gd name="T31" fmla="*/ 34 h 75"/>
                <a:gd name="T32" fmla="*/ 34 w 102"/>
                <a:gd name="T33" fmla="*/ 4 h 75"/>
                <a:gd name="T34" fmla="*/ 26 w 102"/>
                <a:gd name="T35" fmla="*/ 4 h 75"/>
                <a:gd name="T36" fmla="*/ 2 w 102"/>
                <a:gd name="T37" fmla="*/ 29 h 75"/>
                <a:gd name="T38" fmla="*/ 2 w 102"/>
                <a:gd name="T39" fmla="*/ 36 h 75"/>
                <a:gd name="T40" fmla="*/ 5 w 102"/>
                <a:gd name="T41" fmla="*/ 38 h 75"/>
                <a:gd name="T42" fmla="*/ 9 w 102"/>
                <a:gd name="T43" fmla="*/ 36 h 75"/>
                <a:gd name="T44" fmla="*/ 34 w 102"/>
                <a:gd name="T45" fmla="*/ 11 h 75"/>
                <a:gd name="T46" fmla="*/ 34 w 102"/>
                <a:gd name="T47" fmla="*/ 4 h 75"/>
                <a:gd name="T48" fmla="*/ 100 w 102"/>
                <a:gd name="T49" fmla="*/ 4 h 75"/>
                <a:gd name="T50" fmla="*/ 93 w 102"/>
                <a:gd name="T51" fmla="*/ 4 h 75"/>
                <a:gd name="T52" fmla="*/ 68 w 102"/>
                <a:gd name="T53" fmla="*/ 29 h 75"/>
                <a:gd name="T54" fmla="*/ 68 w 102"/>
                <a:gd name="T55" fmla="*/ 36 h 75"/>
                <a:gd name="T56" fmla="*/ 72 w 102"/>
                <a:gd name="T57" fmla="*/ 38 h 75"/>
                <a:gd name="T58" fmla="*/ 76 w 102"/>
                <a:gd name="T59" fmla="*/ 36 h 75"/>
                <a:gd name="T60" fmla="*/ 100 w 102"/>
                <a:gd name="T61" fmla="*/ 11 h 75"/>
                <a:gd name="T62" fmla="*/ 100 w 102"/>
                <a:gd name="T63" fmla="*/ 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2" h="75">
                  <a:moveTo>
                    <a:pt x="52" y="34"/>
                  </a:moveTo>
                  <a:cubicBezTo>
                    <a:pt x="45" y="34"/>
                    <a:pt x="45" y="34"/>
                    <a:pt x="45" y="34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70" y="7"/>
                    <a:pt x="70" y="4"/>
                    <a:pt x="68" y="2"/>
                  </a:cubicBezTo>
                  <a:cubicBezTo>
                    <a:pt x="66" y="0"/>
                    <a:pt x="63" y="0"/>
                    <a:pt x="61" y="2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7" y="37"/>
                    <a:pt x="27" y="39"/>
                    <a:pt x="28" y="41"/>
                  </a:cubicBezTo>
                  <a:cubicBezTo>
                    <a:pt x="28" y="43"/>
                    <a:pt x="30" y="44"/>
                    <a:pt x="32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15" y="68"/>
                    <a:pt x="15" y="72"/>
                    <a:pt x="17" y="74"/>
                  </a:cubicBezTo>
                  <a:cubicBezTo>
                    <a:pt x="18" y="75"/>
                    <a:pt x="19" y="75"/>
                    <a:pt x="21" y="75"/>
                  </a:cubicBezTo>
                  <a:cubicBezTo>
                    <a:pt x="22" y="75"/>
                    <a:pt x="23" y="75"/>
                    <a:pt x="24" y="74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57" y="41"/>
                    <a:pt x="58" y="39"/>
                    <a:pt x="57" y="37"/>
                  </a:cubicBezTo>
                  <a:cubicBezTo>
                    <a:pt x="56" y="35"/>
                    <a:pt x="54" y="34"/>
                    <a:pt x="52" y="34"/>
                  </a:cubicBezTo>
                  <a:close/>
                  <a:moveTo>
                    <a:pt x="34" y="4"/>
                  </a:moveTo>
                  <a:cubicBezTo>
                    <a:pt x="32" y="2"/>
                    <a:pt x="28" y="2"/>
                    <a:pt x="26" y="4"/>
                  </a:cubicBezTo>
                  <a:cubicBezTo>
                    <a:pt x="2" y="29"/>
                    <a:pt x="2" y="29"/>
                    <a:pt x="2" y="29"/>
                  </a:cubicBezTo>
                  <a:cubicBezTo>
                    <a:pt x="0" y="31"/>
                    <a:pt x="0" y="34"/>
                    <a:pt x="2" y="36"/>
                  </a:cubicBezTo>
                  <a:cubicBezTo>
                    <a:pt x="3" y="37"/>
                    <a:pt x="4" y="38"/>
                    <a:pt x="5" y="38"/>
                  </a:cubicBezTo>
                  <a:cubicBezTo>
                    <a:pt x="7" y="38"/>
                    <a:pt x="8" y="37"/>
                    <a:pt x="9" y="36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6" y="9"/>
                    <a:pt x="36" y="6"/>
                    <a:pt x="34" y="4"/>
                  </a:cubicBezTo>
                  <a:close/>
                  <a:moveTo>
                    <a:pt x="100" y="4"/>
                  </a:moveTo>
                  <a:cubicBezTo>
                    <a:pt x="98" y="2"/>
                    <a:pt x="95" y="2"/>
                    <a:pt x="93" y="4"/>
                  </a:cubicBezTo>
                  <a:cubicBezTo>
                    <a:pt x="68" y="29"/>
                    <a:pt x="68" y="29"/>
                    <a:pt x="68" y="29"/>
                  </a:cubicBezTo>
                  <a:cubicBezTo>
                    <a:pt x="66" y="31"/>
                    <a:pt x="66" y="34"/>
                    <a:pt x="68" y="36"/>
                  </a:cubicBezTo>
                  <a:cubicBezTo>
                    <a:pt x="69" y="37"/>
                    <a:pt x="71" y="38"/>
                    <a:pt x="72" y="38"/>
                  </a:cubicBezTo>
                  <a:cubicBezTo>
                    <a:pt x="73" y="38"/>
                    <a:pt x="75" y="37"/>
                    <a:pt x="76" y="36"/>
                  </a:cubicBezTo>
                  <a:cubicBezTo>
                    <a:pt x="100" y="11"/>
                    <a:pt x="100" y="11"/>
                    <a:pt x="100" y="11"/>
                  </a:cubicBezTo>
                  <a:cubicBezTo>
                    <a:pt x="102" y="9"/>
                    <a:pt x="102" y="6"/>
                    <a:pt x="100" y="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4" name="Freeform 469"/>
            <p:cNvSpPr/>
            <p:nvPr/>
          </p:nvSpPr>
          <p:spPr bwMode="auto">
            <a:xfrm>
              <a:off x="6757672" y="4021457"/>
              <a:ext cx="109650" cy="6921"/>
            </a:xfrm>
            <a:custGeom>
              <a:avLst/>
              <a:gdLst>
                <a:gd name="T0" fmla="*/ 123 w 127"/>
                <a:gd name="T1" fmla="*/ 0 h 8"/>
                <a:gd name="T2" fmla="*/ 4 w 127"/>
                <a:gd name="T3" fmla="*/ 0 h 8"/>
                <a:gd name="T4" fmla="*/ 0 w 127"/>
                <a:gd name="T5" fmla="*/ 4 h 8"/>
                <a:gd name="T6" fmla="*/ 4 w 127"/>
                <a:gd name="T7" fmla="*/ 8 h 8"/>
                <a:gd name="T8" fmla="*/ 123 w 127"/>
                <a:gd name="T9" fmla="*/ 8 h 8"/>
                <a:gd name="T10" fmla="*/ 127 w 127"/>
                <a:gd name="T11" fmla="*/ 4 h 8"/>
                <a:gd name="T12" fmla="*/ 123 w 127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7" h="8">
                  <a:moveTo>
                    <a:pt x="12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5" y="8"/>
                    <a:pt x="127" y="6"/>
                    <a:pt x="127" y="4"/>
                  </a:cubicBezTo>
                  <a:cubicBezTo>
                    <a:pt x="127" y="2"/>
                    <a:pt x="125" y="0"/>
                    <a:pt x="123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5" name="Freeform 470"/>
            <p:cNvSpPr>
              <a:spLocks noEditPoints="1"/>
            </p:cNvSpPr>
            <p:nvPr/>
          </p:nvSpPr>
          <p:spPr bwMode="auto">
            <a:xfrm>
              <a:off x="6450215" y="4009436"/>
              <a:ext cx="174128" cy="90343"/>
            </a:xfrm>
            <a:custGeom>
              <a:avLst/>
              <a:gdLst>
                <a:gd name="T0" fmla="*/ 199 w 202"/>
                <a:gd name="T1" fmla="*/ 23 h 105"/>
                <a:gd name="T2" fmla="*/ 176 w 202"/>
                <a:gd name="T3" fmla="*/ 0 h 105"/>
                <a:gd name="T4" fmla="*/ 154 w 202"/>
                <a:gd name="T5" fmla="*/ 23 h 105"/>
                <a:gd name="T6" fmla="*/ 158 w 202"/>
                <a:gd name="T7" fmla="*/ 27 h 105"/>
                <a:gd name="T8" fmla="*/ 162 w 202"/>
                <a:gd name="T9" fmla="*/ 23 h 105"/>
                <a:gd name="T10" fmla="*/ 176 w 202"/>
                <a:gd name="T11" fmla="*/ 8 h 105"/>
                <a:gd name="T12" fmla="*/ 191 w 202"/>
                <a:gd name="T13" fmla="*/ 23 h 105"/>
                <a:gd name="T14" fmla="*/ 176 w 202"/>
                <a:gd name="T15" fmla="*/ 39 h 105"/>
                <a:gd name="T16" fmla="*/ 4 w 202"/>
                <a:gd name="T17" fmla="*/ 39 h 105"/>
                <a:gd name="T18" fmla="*/ 0 w 202"/>
                <a:gd name="T19" fmla="*/ 43 h 105"/>
                <a:gd name="T20" fmla="*/ 4 w 202"/>
                <a:gd name="T21" fmla="*/ 47 h 105"/>
                <a:gd name="T22" fmla="*/ 177 w 202"/>
                <a:gd name="T23" fmla="*/ 47 h 105"/>
                <a:gd name="T24" fmla="*/ 199 w 202"/>
                <a:gd name="T25" fmla="*/ 23 h 105"/>
                <a:gd name="T26" fmla="*/ 179 w 202"/>
                <a:gd name="T27" fmla="*/ 58 h 105"/>
                <a:gd name="T28" fmla="*/ 26 w 202"/>
                <a:gd name="T29" fmla="*/ 58 h 105"/>
                <a:gd name="T30" fmla="*/ 22 w 202"/>
                <a:gd name="T31" fmla="*/ 62 h 105"/>
                <a:gd name="T32" fmla="*/ 26 w 202"/>
                <a:gd name="T33" fmla="*/ 66 h 105"/>
                <a:gd name="T34" fmla="*/ 179 w 202"/>
                <a:gd name="T35" fmla="*/ 66 h 105"/>
                <a:gd name="T36" fmla="*/ 193 w 202"/>
                <a:gd name="T37" fmla="*/ 82 h 105"/>
                <a:gd name="T38" fmla="*/ 179 w 202"/>
                <a:gd name="T39" fmla="*/ 97 h 105"/>
                <a:gd name="T40" fmla="*/ 165 w 202"/>
                <a:gd name="T41" fmla="*/ 82 h 105"/>
                <a:gd name="T42" fmla="*/ 161 w 202"/>
                <a:gd name="T43" fmla="*/ 78 h 105"/>
                <a:gd name="T44" fmla="*/ 157 w 202"/>
                <a:gd name="T45" fmla="*/ 82 h 105"/>
                <a:gd name="T46" fmla="*/ 179 w 202"/>
                <a:gd name="T47" fmla="*/ 105 h 105"/>
                <a:gd name="T48" fmla="*/ 202 w 202"/>
                <a:gd name="T49" fmla="*/ 82 h 105"/>
                <a:gd name="T50" fmla="*/ 179 w 202"/>
                <a:gd name="T51" fmla="*/ 5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2" h="105">
                  <a:moveTo>
                    <a:pt x="199" y="23"/>
                  </a:moveTo>
                  <a:cubicBezTo>
                    <a:pt x="199" y="10"/>
                    <a:pt x="189" y="0"/>
                    <a:pt x="176" y="0"/>
                  </a:cubicBezTo>
                  <a:cubicBezTo>
                    <a:pt x="164" y="0"/>
                    <a:pt x="154" y="10"/>
                    <a:pt x="154" y="23"/>
                  </a:cubicBezTo>
                  <a:cubicBezTo>
                    <a:pt x="154" y="25"/>
                    <a:pt x="156" y="27"/>
                    <a:pt x="158" y="27"/>
                  </a:cubicBezTo>
                  <a:cubicBezTo>
                    <a:pt x="160" y="27"/>
                    <a:pt x="162" y="25"/>
                    <a:pt x="162" y="23"/>
                  </a:cubicBezTo>
                  <a:cubicBezTo>
                    <a:pt x="162" y="15"/>
                    <a:pt x="169" y="8"/>
                    <a:pt x="176" y="8"/>
                  </a:cubicBezTo>
                  <a:cubicBezTo>
                    <a:pt x="184" y="8"/>
                    <a:pt x="191" y="15"/>
                    <a:pt x="191" y="23"/>
                  </a:cubicBezTo>
                  <a:cubicBezTo>
                    <a:pt x="191" y="37"/>
                    <a:pt x="178" y="38"/>
                    <a:pt x="176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1" y="39"/>
                    <a:pt x="0" y="40"/>
                    <a:pt x="0" y="43"/>
                  </a:cubicBezTo>
                  <a:cubicBezTo>
                    <a:pt x="0" y="45"/>
                    <a:pt x="1" y="47"/>
                    <a:pt x="4" y="47"/>
                  </a:cubicBezTo>
                  <a:cubicBezTo>
                    <a:pt x="177" y="47"/>
                    <a:pt x="177" y="47"/>
                    <a:pt x="177" y="47"/>
                  </a:cubicBezTo>
                  <a:cubicBezTo>
                    <a:pt x="184" y="47"/>
                    <a:pt x="199" y="41"/>
                    <a:pt x="199" y="23"/>
                  </a:cubicBezTo>
                  <a:close/>
                  <a:moveTo>
                    <a:pt x="179" y="58"/>
                  </a:moveTo>
                  <a:cubicBezTo>
                    <a:pt x="26" y="58"/>
                    <a:pt x="26" y="58"/>
                    <a:pt x="26" y="58"/>
                  </a:cubicBezTo>
                  <a:cubicBezTo>
                    <a:pt x="24" y="58"/>
                    <a:pt x="22" y="60"/>
                    <a:pt x="22" y="62"/>
                  </a:cubicBezTo>
                  <a:cubicBezTo>
                    <a:pt x="22" y="64"/>
                    <a:pt x="24" y="66"/>
                    <a:pt x="26" y="66"/>
                  </a:cubicBezTo>
                  <a:cubicBezTo>
                    <a:pt x="179" y="66"/>
                    <a:pt x="179" y="66"/>
                    <a:pt x="179" y="66"/>
                  </a:cubicBezTo>
                  <a:cubicBezTo>
                    <a:pt x="179" y="66"/>
                    <a:pt x="193" y="67"/>
                    <a:pt x="193" y="82"/>
                  </a:cubicBezTo>
                  <a:cubicBezTo>
                    <a:pt x="193" y="90"/>
                    <a:pt x="187" y="97"/>
                    <a:pt x="179" y="97"/>
                  </a:cubicBezTo>
                  <a:cubicBezTo>
                    <a:pt x="171" y="97"/>
                    <a:pt x="165" y="90"/>
                    <a:pt x="165" y="82"/>
                  </a:cubicBezTo>
                  <a:cubicBezTo>
                    <a:pt x="165" y="80"/>
                    <a:pt x="163" y="78"/>
                    <a:pt x="161" y="78"/>
                  </a:cubicBezTo>
                  <a:cubicBezTo>
                    <a:pt x="158" y="78"/>
                    <a:pt x="157" y="80"/>
                    <a:pt x="157" y="82"/>
                  </a:cubicBezTo>
                  <a:cubicBezTo>
                    <a:pt x="157" y="95"/>
                    <a:pt x="167" y="105"/>
                    <a:pt x="179" y="105"/>
                  </a:cubicBezTo>
                  <a:cubicBezTo>
                    <a:pt x="191" y="105"/>
                    <a:pt x="202" y="95"/>
                    <a:pt x="202" y="82"/>
                  </a:cubicBezTo>
                  <a:cubicBezTo>
                    <a:pt x="202" y="64"/>
                    <a:pt x="187" y="58"/>
                    <a:pt x="179" y="5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6" name="Freeform 471"/>
            <p:cNvSpPr/>
            <p:nvPr/>
          </p:nvSpPr>
          <p:spPr bwMode="auto">
            <a:xfrm>
              <a:off x="6492472" y="4078286"/>
              <a:ext cx="57921" cy="6921"/>
            </a:xfrm>
            <a:custGeom>
              <a:avLst/>
              <a:gdLst>
                <a:gd name="T0" fmla="*/ 63 w 67"/>
                <a:gd name="T1" fmla="*/ 0 h 8"/>
                <a:gd name="T2" fmla="*/ 5 w 67"/>
                <a:gd name="T3" fmla="*/ 0 h 8"/>
                <a:gd name="T4" fmla="*/ 0 w 67"/>
                <a:gd name="T5" fmla="*/ 4 h 8"/>
                <a:gd name="T6" fmla="*/ 5 w 67"/>
                <a:gd name="T7" fmla="*/ 8 h 8"/>
                <a:gd name="T8" fmla="*/ 63 w 67"/>
                <a:gd name="T9" fmla="*/ 8 h 8"/>
                <a:gd name="T10" fmla="*/ 67 w 67"/>
                <a:gd name="T11" fmla="*/ 4 h 8"/>
                <a:gd name="T12" fmla="*/ 63 w 67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8">
                  <a:moveTo>
                    <a:pt x="63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8"/>
                    <a:pt x="5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5" y="8"/>
                    <a:pt x="67" y="7"/>
                    <a:pt x="67" y="4"/>
                  </a:cubicBezTo>
                  <a:cubicBezTo>
                    <a:pt x="67" y="2"/>
                    <a:pt x="65" y="0"/>
                    <a:pt x="63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7" name="Freeform 472"/>
            <p:cNvSpPr/>
            <p:nvPr/>
          </p:nvSpPr>
          <p:spPr bwMode="auto">
            <a:xfrm>
              <a:off x="6459687" y="4021457"/>
              <a:ext cx="109650" cy="6921"/>
            </a:xfrm>
            <a:custGeom>
              <a:avLst/>
              <a:gdLst>
                <a:gd name="T0" fmla="*/ 123 w 127"/>
                <a:gd name="T1" fmla="*/ 0 h 8"/>
                <a:gd name="T2" fmla="*/ 4 w 127"/>
                <a:gd name="T3" fmla="*/ 0 h 8"/>
                <a:gd name="T4" fmla="*/ 0 w 127"/>
                <a:gd name="T5" fmla="*/ 4 h 8"/>
                <a:gd name="T6" fmla="*/ 4 w 127"/>
                <a:gd name="T7" fmla="*/ 8 h 8"/>
                <a:gd name="T8" fmla="*/ 123 w 127"/>
                <a:gd name="T9" fmla="*/ 8 h 8"/>
                <a:gd name="T10" fmla="*/ 127 w 127"/>
                <a:gd name="T11" fmla="*/ 4 h 8"/>
                <a:gd name="T12" fmla="*/ 123 w 127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7" h="8">
                  <a:moveTo>
                    <a:pt x="12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2"/>
                    <a:pt x="0" y="4"/>
                  </a:cubicBezTo>
                  <a:cubicBezTo>
                    <a:pt x="0" y="6"/>
                    <a:pt x="1" y="8"/>
                    <a:pt x="4" y="8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5" y="8"/>
                    <a:pt x="127" y="6"/>
                    <a:pt x="127" y="4"/>
                  </a:cubicBezTo>
                  <a:cubicBezTo>
                    <a:pt x="127" y="2"/>
                    <a:pt x="125" y="0"/>
                    <a:pt x="123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8" name="Freeform 473"/>
            <p:cNvSpPr/>
            <p:nvPr/>
          </p:nvSpPr>
          <p:spPr bwMode="auto">
            <a:xfrm>
              <a:off x="5599611" y="3705623"/>
              <a:ext cx="140978" cy="148992"/>
            </a:xfrm>
            <a:custGeom>
              <a:avLst/>
              <a:gdLst>
                <a:gd name="T0" fmla="*/ 125 w 164"/>
                <a:gd name="T1" fmla="*/ 12 h 173"/>
                <a:gd name="T2" fmla="*/ 125 w 164"/>
                <a:gd name="T3" fmla="*/ 12 h 173"/>
                <a:gd name="T4" fmla="*/ 120 w 164"/>
                <a:gd name="T5" fmla="*/ 9 h 173"/>
                <a:gd name="T6" fmla="*/ 118 w 164"/>
                <a:gd name="T7" fmla="*/ 8 h 173"/>
                <a:gd name="T8" fmla="*/ 114 w 164"/>
                <a:gd name="T9" fmla="*/ 6 h 173"/>
                <a:gd name="T10" fmla="*/ 111 w 164"/>
                <a:gd name="T11" fmla="*/ 5 h 173"/>
                <a:gd name="T12" fmla="*/ 107 w 164"/>
                <a:gd name="T13" fmla="*/ 4 h 173"/>
                <a:gd name="T14" fmla="*/ 105 w 164"/>
                <a:gd name="T15" fmla="*/ 3 h 173"/>
                <a:gd name="T16" fmla="*/ 98 w 164"/>
                <a:gd name="T17" fmla="*/ 2 h 173"/>
                <a:gd name="T18" fmla="*/ 96 w 164"/>
                <a:gd name="T19" fmla="*/ 1 h 173"/>
                <a:gd name="T20" fmla="*/ 91 w 164"/>
                <a:gd name="T21" fmla="*/ 1 h 173"/>
                <a:gd name="T22" fmla="*/ 89 w 164"/>
                <a:gd name="T23" fmla="*/ 0 h 173"/>
                <a:gd name="T24" fmla="*/ 82 w 164"/>
                <a:gd name="T25" fmla="*/ 0 h 173"/>
                <a:gd name="T26" fmla="*/ 82 w 164"/>
                <a:gd name="T27" fmla="*/ 0 h 173"/>
                <a:gd name="T28" fmla="*/ 82 w 164"/>
                <a:gd name="T29" fmla="*/ 0 h 173"/>
                <a:gd name="T30" fmla="*/ 82 w 164"/>
                <a:gd name="T31" fmla="*/ 0 h 173"/>
                <a:gd name="T32" fmla="*/ 82 w 164"/>
                <a:gd name="T33" fmla="*/ 0 h 173"/>
                <a:gd name="T34" fmla="*/ 82 w 164"/>
                <a:gd name="T35" fmla="*/ 0 h 173"/>
                <a:gd name="T36" fmla="*/ 74 w 164"/>
                <a:gd name="T37" fmla="*/ 0 h 173"/>
                <a:gd name="T38" fmla="*/ 72 w 164"/>
                <a:gd name="T39" fmla="*/ 0 h 173"/>
                <a:gd name="T40" fmla="*/ 67 w 164"/>
                <a:gd name="T41" fmla="*/ 1 h 173"/>
                <a:gd name="T42" fmla="*/ 65 w 164"/>
                <a:gd name="T43" fmla="*/ 1 h 173"/>
                <a:gd name="T44" fmla="*/ 58 w 164"/>
                <a:gd name="T45" fmla="*/ 3 h 173"/>
                <a:gd name="T46" fmla="*/ 57 w 164"/>
                <a:gd name="T47" fmla="*/ 4 h 173"/>
                <a:gd name="T48" fmla="*/ 52 w 164"/>
                <a:gd name="T49" fmla="*/ 5 h 173"/>
                <a:gd name="T50" fmla="*/ 50 w 164"/>
                <a:gd name="T51" fmla="*/ 6 h 173"/>
                <a:gd name="T52" fmla="*/ 45 w 164"/>
                <a:gd name="T53" fmla="*/ 8 h 173"/>
                <a:gd name="T54" fmla="*/ 43 w 164"/>
                <a:gd name="T55" fmla="*/ 9 h 173"/>
                <a:gd name="T56" fmla="*/ 38 w 164"/>
                <a:gd name="T57" fmla="*/ 12 h 173"/>
                <a:gd name="T58" fmla="*/ 38 w 164"/>
                <a:gd name="T59" fmla="*/ 12 h 173"/>
                <a:gd name="T60" fmla="*/ 0 w 164"/>
                <a:gd name="T61" fmla="*/ 76 h 173"/>
                <a:gd name="T62" fmla="*/ 18 w 164"/>
                <a:gd name="T63" fmla="*/ 67 h 173"/>
                <a:gd name="T64" fmla="*/ 39 w 164"/>
                <a:gd name="T65" fmla="*/ 79 h 173"/>
                <a:gd name="T66" fmla="*/ 39 w 164"/>
                <a:gd name="T67" fmla="*/ 80 h 173"/>
                <a:gd name="T68" fmla="*/ 60 w 164"/>
                <a:gd name="T69" fmla="*/ 67 h 173"/>
                <a:gd name="T70" fmla="*/ 78 w 164"/>
                <a:gd name="T71" fmla="*/ 74 h 173"/>
                <a:gd name="T72" fmla="*/ 78 w 164"/>
                <a:gd name="T73" fmla="*/ 158 h 173"/>
                <a:gd name="T74" fmla="*/ 70 w 164"/>
                <a:gd name="T75" fmla="*/ 166 h 173"/>
                <a:gd name="T76" fmla="*/ 66 w 164"/>
                <a:gd name="T77" fmla="*/ 170 h 173"/>
                <a:gd name="T78" fmla="*/ 70 w 164"/>
                <a:gd name="T79" fmla="*/ 173 h 173"/>
                <a:gd name="T80" fmla="*/ 85 w 164"/>
                <a:gd name="T81" fmla="*/ 158 h 173"/>
                <a:gd name="T82" fmla="*/ 85 w 164"/>
                <a:gd name="T83" fmla="*/ 74 h 173"/>
                <a:gd name="T84" fmla="*/ 103 w 164"/>
                <a:gd name="T85" fmla="*/ 68 h 173"/>
                <a:gd name="T86" fmla="*/ 124 w 164"/>
                <a:gd name="T87" fmla="*/ 80 h 173"/>
                <a:gd name="T88" fmla="*/ 124 w 164"/>
                <a:gd name="T89" fmla="*/ 80 h 173"/>
                <a:gd name="T90" fmla="*/ 145 w 164"/>
                <a:gd name="T91" fmla="*/ 68 h 173"/>
                <a:gd name="T92" fmla="*/ 164 w 164"/>
                <a:gd name="T93" fmla="*/ 76 h 173"/>
                <a:gd name="T94" fmla="*/ 125 w 164"/>
                <a:gd name="T95" fmla="*/ 1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4" h="173">
                  <a:moveTo>
                    <a:pt x="125" y="12"/>
                  </a:moveTo>
                  <a:cubicBezTo>
                    <a:pt x="125" y="12"/>
                    <a:pt x="125" y="12"/>
                    <a:pt x="125" y="12"/>
                  </a:cubicBezTo>
                  <a:cubicBezTo>
                    <a:pt x="123" y="11"/>
                    <a:pt x="122" y="10"/>
                    <a:pt x="120" y="9"/>
                  </a:cubicBezTo>
                  <a:cubicBezTo>
                    <a:pt x="119" y="9"/>
                    <a:pt x="118" y="9"/>
                    <a:pt x="118" y="8"/>
                  </a:cubicBezTo>
                  <a:cubicBezTo>
                    <a:pt x="116" y="8"/>
                    <a:pt x="115" y="7"/>
                    <a:pt x="114" y="6"/>
                  </a:cubicBezTo>
                  <a:cubicBezTo>
                    <a:pt x="113" y="6"/>
                    <a:pt x="112" y="6"/>
                    <a:pt x="111" y="5"/>
                  </a:cubicBezTo>
                  <a:cubicBezTo>
                    <a:pt x="110" y="5"/>
                    <a:pt x="108" y="4"/>
                    <a:pt x="107" y="4"/>
                  </a:cubicBezTo>
                  <a:cubicBezTo>
                    <a:pt x="106" y="4"/>
                    <a:pt x="105" y="3"/>
                    <a:pt x="105" y="3"/>
                  </a:cubicBezTo>
                  <a:cubicBezTo>
                    <a:pt x="103" y="3"/>
                    <a:pt x="100" y="2"/>
                    <a:pt x="98" y="2"/>
                  </a:cubicBezTo>
                  <a:cubicBezTo>
                    <a:pt x="97" y="1"/>
                    <a:pt x="97" y="1"/>
                    <a:pt x="96" y="1"/>
                  </a:cubicBezTo>
                  <a:cubicBezTo>
                    <a:pt x="94" y="1"/>
                    <a:pt x="93" y="1"/>
                    <a:pt x="91" y="1"/>
                  </a:cubicBezTo>
                  <a:cubicBezTo>
                    <a:pt x="90" y="0"/>
                    <a:pt x="89" y="0"/>
                    <a:pt x="89" y="0"/>
                  </a:cubicBezTo>
                  <a:cubicBezTo>
                    <a:pt x="86" y="0"/>
                    <a:pt x="84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79" y="0"/>
                    <a:pt x="77" y="0"/>
                    <a:pt x="74" y="0"/>
                  </a:cubicBezTo>
                  <a:cubicBezTo>
                    <a:pt x="74" y="0"/>
                    <a:pt x="73" y="0"/>
                    <a:pt x="72" y="0"/>
                  </a:cubicBezTo>
                  <a:cubicBezTo>
                    <a:pt x="70" y="0"/>
                    <a:pt x="69" y="1"/>
                    <a:pt x="67" y="1"/>
                  </a:cubicBezTo>
                  <a:cubicBezTo>
                    <a:pt x="66" y="1"/>
                    <a:pt x="66" y="1"/>
                    <a:pt x="65" y="1"/>
                  </a:cubicBezTo>
                  <a:cubicBezTo>
                    <a:pt x="63" y="2"/>
                    <a:pt x="61" y="2"/>
                    <a:pt x="58" y="3"/>
                  </a:cubicBezTo>
                  <a:cubicBezTo>
                    <a:pt x="58" y="3"/>
                    <a:pt x="57" y="3"/>
                    <a:pt x="57" y="4"/>
                  </a:cubicBezTo>
                  <a:cubicBezTo>
                    <a:pt x="55" y="4"/>
                    <a:pt x="53" y="5"/>
                    <a:pt x="52" y="5"/>
                  </a:cubicBezTo>
                  <a:cubicBezTo>
                    <a:pt x="51" y="6"/>
                    <a:pt x="50" y="6"/>
                    <a:pt x="50" y="6"/>
                  </a:cubicBezTo>
                  <a:cubicBezTo>
                    <a:pt x="48" y="7"/>
                    <a:pt x="47" y="7"/>
                    <a:pt x="45" y="8"/>
                  </a:cubicBezTo>
                  <a:cubicBezTo>
                    <a:pt x="45" y="8"/>
                    <a:pt x="44" y="9"/>
                    <a:pt x="43" y="9"/>
                  </a:cubicBezTo>
                  <a:cubicBezTo>
                    <a:pt x="42" y="10"/>
                    <a:pt x="40" y="11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16" y="26"/>
                    <a:pt x="1" y="49"/>
                    <a:pt x="0" y="76"/>
                  </a:cubicBezTo>
                  <a:cubicBezTo>
                    <a:pt x="4" y="71"/>
                    <a:pt x="11" y="67"/>
                    <a:pt x="18" y="67"/>
                  </a:cubicBezTo>
                  <a:cubicBezTo>
                    <a:pt x="27" y="67"/>
                    <a:pt x="35" y="72"/>
                    <a:pt x="39" y="79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43" y="72"/>
                    <a:pt x="51" y="67"/>
                    <a:pt x="60" y="67"/>
                  </a:cubicBezTo>
                  <a:cubicBezTo>
                    <a:pt x="66" y="67"/>
                    <a:pt x="73" y="70"/>
                    <a:pt x="78" y="74"/>
                  </a:cubicBezTo>
                  <a:cubicBezTo>
                    <a:pt x="78" y="158"/>
                    <a:pt x="78" y="158"/>
                    <a:pt x="78" y="158"/>
                  </a:cubicBezTo>
                  <a:cubicBezTo>
                    <a:pt x="78" y="162"/>
                    <a:pt x="75" y="166"/>
                    <a:pt x="70" y="166"/>
                  </a:cubicBezTo>
                  <a:cubicBezTo>
                    <a:pt x="68" y="166"/>
                    <a:pt x="66" y="168"/>
                    <a:pt x="66" y="170"/>
                  </a:cubicBezTo>
                  <a:cubicBezTo>
                    <a:pt x="66" y="172"/>
                    <a:pt x="68" y="173"/>
                    <a:pt x="70" y="173"/>
                  </a:cubicBezTo>
                  <a:cubicBezTo>
                    <a:pt x="78" y="173"/>
                    <a:pt x="85" y="167"/>
                    <a:pt x="85" y="158"/>
                  </a:cubicBezTo>
                  <a:cubicBezTo>
                    <a:pt x="85" y="74"/>
                    <a:pt x="85" y="74"/>
                    <a:pt x="85" y="74"/>
                  </a:cubicBezTo>
                  <a:cubicBezTo>
                    <a:pt x="90" y="71"/>
                    <a:pt x="97" y="68"/>
                    <a:pt x="103" y="68"/>
                  </a:cubicBezTo>
                  <a:cubicBezTo>
                    <a:pt x="112" y="68"/>
                    <a:pt x="120" y="73"/>
                    <a:pt x="124" y="80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29" y="72"/>
                    <a:pt x="136" y="68"/>
                    <a:pt x="145" y="68"/>
                  </a:cubicBezTo>
                  <a:cubicBezTo>
                    <a:pt x="153" y="68"/>
                    <a:pt x="159" y="71"/>
                    <a:pt x="164" y="76"/>
                  </a:cubicBezTo>
                  <a:cubicBezTo>
                    <a:pt x="162" y="49"/>
                    <a:pt x="147" y="26"/>
                    <a:pt x="125" y="1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9" name="Freeform 474"/>
            <p:cNvSpPr/>
            <p:nvPr/>
          </p:nvSpPr>
          <p:spPr bwMode="auto">
            <a:xfrm>
              <a:off x="5665911" y="3640416"/>
              <a:ext cx="14571" cy="21493"/>
            </a:xfrm>
            <a:custGeom>
              <a:avLst/>
              <a:gdLst>
                <a:gd name="T0" fmla="*/ 8 w 17"/>
                <a:gd name="T1" fmla="*/ 25 h 25"/>
                <a:gd name="T2" fmla="*/ 15 w 17"/>
                <a:gd name="T3" fmla="*/ 23 h 25"/>
                <a:gd name="T4" fmla="*/ 17 w 17"/>
                <a:gd name="T5" fmla="*/ 17 h 25"/>
                <a:gd name="T6" fmla="*/ 10 w 17"/>
                <a:gd name="T7" fmla="*/ 3 h 25"/>
                <a:gd name="T8" fmla="*/ 8 w 17"/>
                <a:gd name="T9" fmla="*/ 0 h 25"/>
                <a:gd name="T10" fmla="*/ 7 w 17"/>
                <a:gd name="T11" fmla="*/ 3 h 25"/>
                <a:gd name="T12" fmla="*/ 0 w 17"/>
                <a:gd name="T13" fmla="*/ 17 h 25"/>
                <a:gd name="T14" fmla="*/ 8 w 17"/>
                <a:gd name="T15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25">
                  <a:moveTo>
                    <a:pt x="8" y="25"/>
                  </a:moveTo>
                  <a:cubicBezTo>
                    <a:pt x="11" y="25"/>
                    <a:pt x="13" y="25"/>
                    <a:pt x="15" y="23"/>
                  </a:cubicBezTo>
                  <a:cubicBezTo>
                    <a:pt x="16" y="21"/>
                    <a:pt x="17" y="19"/>
                    <a:pt x="17" y="17"/>
                  </a:cubicBezTo>
                  <a:cubicBezTo>
                    <a:pt x="17" y="14"/>
                    <a:pt x="13" y="7"/>
                    <a:pt x="10" y="3"/>
                  </a:cubicBezTo>
                  <a:cubicBezTo>
                    <a:pt x="9" y="2"/>
                    <a:pt x="9" y="1"/>
                    <a:pt x="8" y="0"/>
                  </a:cubicBezTo>
                  <a:cubicBezTo>
                    <a:pt x="8" y="1"/>
                    <a:pt x="7" y="2"/>
                    <a:pt x="7" y="3"/>
                  </a:cubicBezTo>
                  <a:cubicBezTo>
                    <a:pt x="4" y="7"/>
                    <a:pt x="0" y="14"/>
                    <a:pt x="0" y="17"/>
                  </a:cubicBezTo>
                  <a:cubicBezTo>
                    <a:pt x="0" y="22"/>
                    <a:pt x="4" y="25"/>
                    <a:pt x="8" y="2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0" name="Freeform 475"/>
            <p:cNvSpPr/>
            <p:nvPr/>
          </p:nvSpPr>
          <p:spPr bwMode="auto">
            <a:xfrm>
              <a:off x="5680482" y="3674659"/>
              <a:ext cx="14571" cy="22586"/>
            </a:xfrm>
            <a:custGeom>
              <a:avLst/>
              <a:gdLst>
                <a:gd name="T0" fmla="*/ 9 w 17"/>
                <a:gd name="T1" fmla="*/ 26 h 26"/>
                <a:gd name="T2" fmla="*/ 15 w 17"/>
                <a:gd name="T3" fmla="*/ 23 h 26"/>
                <a:gd name="T4" fmla="*/ 17 w 17"/>
                <a:gd name="T5" fmla="*/ 17 h 26"/>
                <a:gd name="T6" fmla="*/ 10 w 17"/>
                <a:gd name="T7" fmla="*/ 3 h 26"/>
                <a:gd name="T8" fmla="*/ 9 w 17"/>
                <a:gd name="T9" fmla="*/ 0 h 26"/>
                <a:gd name="T10" fmla="*/ 7 w 17"/>
                <a:gd name="T11" fmla="*/ 3 h 26"/>
                <a:gd name="T12" fmla="*/ 0 w 17"/>
                <a:gd name="T13" fmla="*/ 17 h 26"/>
                <a:gd name="T14" fmla="*/ 9 w 17"/>
                <a:gd name="T1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26">
                  <a:moveTo>
                    <a:pt x="9" y="26"/>
                  </a:moveTo>
                  <a:cubicBezTo>
                    <a:pt x="11" y="26"/>
                    <a:pt x="13" y="25"/>
                    <a:pt x="15" y="23"/>
                  </a:cubicBezTo>
                  <a:cubicBezTo>
                    <a:pt x="16" y="21"/>
                    <a:pt x="17" y="19"/>
                    <a:pt x="17" y="17"/>
                  </a:cubicBezTo>
                  <a:cubicBezTo>
                    <a:pt x="17" y="14"/>
                    <a:pt x="13" y="7"/>
                    <a:pt x="10" y="3"/>
                  </a:cubicBezTo>
                  <a:cubicBezTo>
                    <a:pt x="10" y="2"/>
                    <a:pt x="9" y="1"/>
                    <a:pt x="9" y="0"/>
                  </a:cubicBezTo>
                  <a:cubicBezTo>
                    <a:pt x="8" y="1"/>
                    <a:pt x="7" y="2"/>
                    <a:pt x="7" y="3"/>
                  </a:cubicBezTo>
                  <a:cubicBezTo>
                    <a:pt x="4" y="7"/>
                    <a:pt x="0" y="14"/>
                    <a:pt x="0" y="17"/>
                  </a:cubicBezTo>
                  <a:cubicBezTo>
                    <a:pt x="0" y="22"/>
                    <a:pt x="4" y="26"/>
                    <a:pt x="9" y="2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1" name="Freeform 476"/>
            <p:cNvSpPr/>
            <p:nvPr/>
          </p:nvSpPr>
          <p:spPr bwMode="auto">
            <a:xfrm>
              <a:off x="5650975" y="3674659"/>
              <a:ext cx="15664" cy="22586"/>
            </a:xfrm>
            <a:custGeom>
              <a:avLst/>
              <a:gdLst>
                <a:gd name="T0" fmla="*/ 9 w 18"/>
                <a:gd name="T1" fmla="*/ 26 h 26"/>
                <a:gd name="T2" fmla="*/ 15 w 18"/>
                <a:gd name="T3" fmla="*/ 23 h 26"/>
                <a:gd name="T4" fmla="*/ 18 w 18"/>
                <a:gd name="T5" fmla="*/ 17 h 26"/>
                <a:gd name="T6" fmla="*/ 11 w 18"/>
                <a:gd name="T7" fmla="*/ 3 h 26"/>
                <a:gd name="T8" fmla="*/ 9 w 18"/>
                <a:gd name="T9" fmla="*/ 0 h 26"/>
                <a:gd name="T10" fmla="*/ 7 w 18"/>
                <a:gd name="T11" fmla="*/ 3 h 26"/>
                <a:gd name="T12" fmla="*/ 0 w 18"/>
                <a:gd name="T13" fmla="*/ 17 h 26"/>
                <a:gd name="T14" fmla="*/ 9 w 18"/>
                <a:gd name="T1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6">
                  <a:moveTo>
                    <a:pt x="9" y="26"/>
                  </a:moveTo>
                  <a:cubicBezTo>
                    <a:pt x="12" y="26"/>
                    <a:pt x="14" y="25"/>
                    <a:pt x="15" y="23"/>
                  </a:cubicBezTo>
                  <a:cubicBezTo>
                    <a:pt x="17" y="21"/>
                    <a:pt x="18" y="19"/>
                    <a:pt x="18" y="17"/>
                  </a:cubicBezTo>
                  <a:cubicBezTo>
                    <a:pt x="18" y="14"/>
                    <a:pt x="14" y="7"/>
                    <a:pt x="11" y="3"/>
                  </a:cubicBezTo>
                  <a:cubicBezTo>
                    <a:pt x="10" y="2"/>
                    <a:pt x="10" y="1"/>
                    <a:pt x="9" y="0"/>
                  </a:cubicBezTo>
                  <a:cubicBezTo>
                    <a:pt x="9" y="1"/>
                    <a:pt x="8" y="2"/>
                    <a:pt x="7" y="3"/>
                  </a:cubicBezTo>
                  <a:cubicBezTo>
                    <a:pt x="5" y="7"/>
                    <a:pt x="0" y="14"/>
                    <a:pt x="0" y="17"/>
                  </a:cubicBezTo>
                  <a:cubicBezTo>
                    <a:pt x="0" y="22"/>
                    <a:pt x="4" y="26"/>
                    <a:pt x="9" y="2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2" name="Freeform 477"/>
            <p:cNvSpPr/>
            <p:nvPr/>
          </p:nvSpPr>
          <p:spPr bwMode="auto">
            <a:xfrm>
              <a:off x="5703797" y="3685951"/>
              <a:ext cx="15300" cy="22221"/>
            </a:xfrm>
            <a:custGeom>
              <a:avLst/>
              <a:gdLst>
                <a:gd name="T0" fmla="*/ 9 w 18"/>
                <a:gd name="T1" fmla="*/ 26 h 26"/>
                <a:gd name="T2" fmla="*/ 18 w 18"/>
                <a:gd name="T3" fmla="*/ 17 h 26"/>
                <a:gd name="T4" fmla="*/ 11 w 18"/>
                <a:gd name="T5" fmla="*/ 3 h 26"/>
                <a:gd name="T6" fmla="*/ 9 w 18"/>
                <a:gd name="T7" fmla="*/ 0 h 26"/>
                <a:gd name="T8" fmla="*/ 7 w 18"/>
                <a:gd name="T9" fmla="*/ 3 h 26"/>
                <a:gd name="T10" fmla="*/ 0 w 18"/>
                <a:gd name="T11" fmla="*/ 17 h 26"/>
                <a:gd name="T12" fmla="*/ 3 w 18"/>
                <a:gd name="T13" fmla="*/ 24 h 26"/>
                <a:gd name="T14" fmla="*/ 9 w 18"/>
                <a:gd name="T1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6">
                  <a:moveTo>
                    <a:pt x="9" y="26"/>
                  </a:moveTo>
                  <a:cubicBezTo>
                    <a:pt x="14" y="26"/>
                    <a:pt x="17" y="22"/>
                    <a:pt x="18" y="17"/>
                  </a:cubicBezTo>
                  <a:cubicBezTo>
                    <a:pt x="18" y="14"/>
                    <a:pt x="13" y="8"/>
                    <a:pt x="11" y="3"/>
                  </a:cubicBezTo>
                  <a:cubicBezTo>
                    <a:pt x="10" y="2"/>
                    <a:pt x="9" y="1"/>
                    <a:pt x="9" y="0"/>
                  </a:cubicBezTo>
                  <a:cubicBezTo>
                    <a:pt x="8" y="1"/>
                    <a:pt x="8" y="2"/>
                    <a:pt x="7" y="3"/>
                  </a:cubicBezTo>
                  <a:cubicBezTo>
                    <a:pt x="4" y="8"/>
                    <a:pt x="0" y="14"/>
                    <a:pt x="0" y="17"/>
                  </a:cubicBezTo>
                  <a:cubicBezTo>
                    <a:pt x="0" y="20"/>
                    <a:pt x="1" y="22"/>
                    <a:pt x="3" y="24"/>
                  </a:cubicBezTo>
                  <a:cubicBezTo>
                    <a:pt x="4" y="25"/>
                    <a:pt x="6" y="26"/>
                    <a:pt x="9" y="2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3" name="Freeform 478"/>
            <p:cNvSpPr/>
            <p:nvPr/>
          </p:nvSpPr>
          <p:spPr bwMode="auto">
            <a:xfrm>
              <a:off x="5729297" y="3713273"/>
              <a:ext cx="14936" cy="21857"/>
            </a:xfrm>
            <a:custGeom>
              <a:avLst/>
              <a:gdLst>
                <a:gd name="T0" fmla="*/ 10 w 17"/>
                <a:gd name="T1" fmla="*/ 3 h 25"/>
                <a:gd name="T2" fmla="*/ 8 w 17"/>
                <a:gd name="T3" fmla="*/ 0 h 25"/>
                <a:gd name="T4" fmla="*/ 7 w 17"/>
                <a:gd name="T5" fmla="*/ 3 h 25"/>
                <a:gd name="T6" fmla="*/ 0 w 17"/>
                <a:gd name="T7" fmla="*/ 17 h 25"/>
                <a:gd name="T8" fmla="*/ 2 w 17"/>
                <a:gd name="T9" fmla="*/ 23 h 25"/>
                <a:gd name="T10" fmla="*/ 8 w 17"/>
                <a:gd name="T11" fmla="*/ 25 h 25"/>
                <a:gd name="T12" fmla="*/ 17 w 17"/>
                <a:gd name="T13" fmla="*/ 17 h 25"/>
                <a:gd name="T14" fmla="*/ 10 w 17"/>
                <a:gd name="T15" fmla="*/ 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25">
                  <a:moveTo>
                    <a:pt x="10" y="3"/>
                  </a:moveTo>
                  <a:cubicBezTo>
                    <a:pt x="10" y="2"/>
                    <a:pt x="9" y="1"/>
                    <a:pt x="8" y="0"/>
                  </a:cubicBezTo>
                  <a:cubicBezTo>
                    <a:pt x="8" y="1"/>
                    <a:pt x="7" y="2"/>
                    <a:pt x="7" y="3"/>
                  </a:cubicBezTo>
                  <a:cubicBezTo>
                    <a:pt x="4" y="7"/>
                    <a:pt x="0" y="14"/>
                    <a:pt x="0" y="17"/>
                  </a:cubicBezTo>
                  <a:cubicBezTo>
                    <a:pt x="0" y="19"/>
                    <a:pt x="1" y="21"/>
                    <a:pt x="2" y="23"/>
                  </a:cubicBezTo>
                  <a:cubicBezTo>
                    <a:pt x="4" y="24"/>
                    <a:pt x="6" y="25"/>
                    <a:pt x="8" y="25"/>
                  </a:cubicBezTo>
                  <a:cubicBezTo>
                    <a:pt x="13" y="25"/>
                    <a:pt x="17" y="21"/>
                    <a:pt x="17" y="17"/>
                  </a:cubicBezTo>
                  <a:cubicBezTo>
                    <a:pt x="17" y="14"/>
                    <a:pt x="13" y="7"/>
                    <a:pt x="10" y="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4" name="Freeform 479"/>
            <p:cNvSpPr/>
            <p:nvPr/>
          </p:nvSpPr>
          <p:spPr bwMode="auto">
            <a:xfrm>
              <a:off x="5621833" y="3685951"/>
              <a:ext cx="15664" cy="22221"/>
            </a:xfrm>
            <a:custGeom>
              <a:avLst/>
              <a:gdLst>
                <a:gd name="T0" fmla="*/ 9 w 18"/>
                <a:gd name="T1" fmla="*/ 26 h 26"/>
                <a:gd name="T2" fmla="*/ 15 w 18"/>
                <a:gd name="T3" fmla="*/ 24 h 26"/>
                <a:gd name="T4" fmla="*/ 18 w 18"/>
                <a:gd name="T5" fmla="*/ 17 h 26"/>
                <a:gd name="T6" fmla="*/ 11 w 18"/>
                <a:gd name="T7" fmla="*/ 3 h 26"/>
                <a:gd name="T8" fmla="*/ 9 w 18"/>
                <a:gd name="T9" fmla="*/ 0 h 26"/>
                <a:gd name="T10" fmla="*/ 7 w 18"/>
                <a:gd name="T11" fmla="*/ 3 h 26"/>
                <a:gd name="T12" fmla="*/ 0 w 18"/>
                <a:gd name="T13" fmla="*/ 17 h 26"/>
                <a:gd name="T14" fmla="*/ 9 w 18"/>
                <a:gd name="T1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6">
                  <a:moveTo>
                    <a:pt x="9" y="26"/>
                  </a:moveTo>
                  <a:cubicBezTo>
                    <a:pt x="11" y="26"/>
                    <a:pt x="14" y="25"/>
                    <a:pt x="15" y="24"/>
                  </a:cubicBezTo>
                  <a:cubicBezTo>
                    <a:pt x="17" y="22"/>
                    <a:pt x="18" y="20"/>
                    <a:pt x="18" y="17"/>
                  </a:cubicBezTo>
                  <a:cubicBezTo>
                    <a:pt x="18" y="14"/>
                    <a:pt x="14" y="8"/>
                    <a:pt x="11" y="3"/>
                  </a:cubicBezTo>
                  <a:cubicBezTo>
                    <a:pt x="10" y="2"/>
                    <a:pt x="10" y="1"/>
                    <a:pt x="9" y="0"/>
                  </a:cubicBezTo>
                  <a:cubicBezTo>
                    <a:pt x="9" y="1"/>
                    <a:pt x="8" y="2"/>
                    <a:pt x="7" y="3"/>
                  </a:cubicBezTo>
                  <a:cubicBezTo>
                    <a:pt x="5" y="8"/>
                    <a:pt x="0" y="14"/>
                    <a:pt x="0" y="17"/>
                  </a:cubicBezTo>
                  <a:cubicBezTo>
                    <a:pt x="0" y="22"/>
                    <a:pt x="4" y="26"/>
                    <a:pt x="9" y="2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5" name="Freeform 480"/>
            <p:cNvSpPr/>
            <p:nvPr/>
          </p:nvSpPr>
          <p:spPr bwMode="auto">
            <a:xfrm>
              <a:off x="5595240" y="3713273"/>
              <a:ext cx="15300" cy="21857"/>
            </a:xfrm>
            <a:custGeom>
              <a:avLst/>
              <a:gdLst>
                <a:gd name="T0" fmla="*/ 15 w 18"/>
                <a:gd name="T1" fmla="*/ 23 h 25"/>
                <a:gd name="T2" fmla="*/ 18 w 18"/>
                <a:gd name="T3" fmla="*/ 17 h 25"/>
                <a:gd name="T4" fmla="*/ 11 w 18"/>
                <a:gd name="T5" fmla="*/ 3 h 25"/>
                <a:gd name="T6" fmla="*/ 9 w 18"/>
                <a:gd name="T7" fmla="*/ 0 h 25"/>
                <a:gd name="T8" fmla="*/ 7 w 18"/>
                <a:gd name="T9" fmla="*/ 3 h 25"/>
                <a:gd name="T10" fmla="*/ 0 w 18"/>
                <a:gd name="T11" fmla="*/ 17 h 25"/>
                <a:gd name="T12" fmla="*/ 9 w 18"/>
                <a:gd name="T13" fmla="*/ 25 h 25"/>
                <a:gd name="T14" fmla="*/ 15 w 18"/>
                <a:gd name="T15" fmla="*/ 2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5">
                  <a:moveTo>
                    <a:pt x="15" y="23"/>
                  </a:moveTo>
                  <a:cubicBezTo>
                    <a:pt x="17" y="21"/>
                    <a:pt x="18" y="19"/>
                    <a:pt x="18" y="17"/>
                  </a:cubicBezTo>
                  <a:cubicBezTo>
                    <a:pt x="18" y="14"/>
                    <a:pt x="13" y="7"/>
                    <a:pt x="11" y="3"/>
                  </a:cubicBezTo>
                  <a:cubicBezTo>
                    <a:pt x="10" y="2"/>
                    <a:pt x="9" y="1"/>
                    <a:pt x="9" y="0"/>
                  </a:cubicBezTo>
                  <a:cubicBezTo>
                    <a:pt x="8" y="1"/>
                    <a:pt x="8" y="2"/>
                    <a:pt x="7" y="3"/>
                  </a:cubicBezTo>
                  <a:cubicBezTo>
                    <a:pt x="4" y="7"/>
                    <a:pt x="0" y="14"/>
                    <a:pt x="0" y="17"/>
                  </a:cubicBezTo>
                  <a:cubicBezTo>
                    <a:pt x="0" y="21"/>
                    <a:pt x="4" y="25"/>
                    <a:pt x="9" y="25"/>
                  </a:cubicBezTo>
                  <a:cubicBezTo>
                    <a:pt x="11" y="25"/>
                    <a:pt x="13" y="24"/>
                    <a:pt x="15" y="2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6" name="Freeform 481"/>
            <p:cNvSpPr>
              <a:spLocks noEditPoints="1"/>
            </p:cNvSpPr>
            <p:nvPr/>
          </p:nvSpPr>
          <p:spPr bwMode="auto">
            <a:xfrm>
              <a:off x="5338419" y="3710723"/>
              <a:ext cx="141342" cy="145714"/>
            </a:xfrm>
            <a:custGeom>
              <a:avLst/>
              <a:gdLst>
                <a:gd name="T0" fmla="*/ 149 w 164"/>
                <a:gd name="T1" fmla="*/ 46 h 169"/>
                <a:gd name="T2" fmla="*/ 149 w 164"/>
                <a:gd name="T3" fmla="*/ 46 h 169"/>
                <a:gd name="T4" fmla="*/ 146 w 164"/>
                <a:gd name="T5" fmla="*/ 41 h 169"/>
                <a:gd name="T6" fmla="*/ 145 w 164"/>
                <a:gd name="T7" fmla="*/ 39 h 169"/>
                <a:gd name="T8" fmla="*/ 142 w 164"/>
                <a:gd name="T9" fmla="*/ 35 h 169"/>
                <a:gd name="T10" fmla="*/ 140 w 164"/>
                <a:gd name="T11" fmla="*/ 32 h 169"/>
                <a:gd name="T12" fmla="*/ 137 w 164"/>
                <a:gd name="T13" fmla="*/ 28 h 169"/>
                <a:gd name="T14" fmla="*/ 136 w 164"/>
                <a:gd name="T15" fmla="*/ 27 h 169"/>
                <a:gd name="T16" fmla="*/ 130 w 164"/>
                <a:gd name="T17" fmla="*/ 22 h 169"/>
                <a:gd name="T18" fmla="*/ 129 w 164"/>
                <a:gd name="T19" fmla="*/ 21 h 169"/>
                <a:gd name="T20" fmla="*/ 124 w 164"/>
                <a:gd name="T21" fmla="*/ 17 h 169"/>
                <a:gd name="T22" fmla="*/ 122 w 164"/>
                <a:gd name="T23" fmla="*/ 16 h 169"/>
                <a:gd name="T24" fmla="*/ 116 w 164"/>
                <a:gd name="T25" fmla="*/ 12 h 169"/>
                <a:gd name="T26" fmla="*/ 116 w 164"/>
                <a:gd name="T27" fmla="*/ 12 h 169"/>
                <a:gd name="T28" fmla="*/ 116 w 164"/>
                <a:gd name="T29" fmla="*/ 12 h 169"/>
                <a:gd name="T30" fmla="*/ 116 w 164"/>
                <a:gd name="T31" fmla="*/ 12 h 169"/>
                <a:gd name="T32" fmla="*/ 116 w 164"/>
                <a:gd name="T33" fmla="*/ 12 h 169"/>
                <a:gd name="T34" fmla="*/ 116 w 164"/>
                <a:gd name="T35" fmla="*/ 11 h 169"/>
                <a:gd name="T36" fmla="*/ 116 w 164"/>
                <a:gd name="T37" fmla="*/ 11 h 169"/>
                <a:gd name="T38" fmla="*/ 109 w 164"/>
                <a:gd name="T39" fmla="*/ 8 h 169"/>
                <a:gd name="T40" fmla="*/ 107 w 164"/>
                <a:gd name="T41" fmla="*/ 7 h 169"/>
                <a:gd name="T42" fmla="*/ 102 w 164"/>
                <a:gd name="T43" fmla="*/ 5 h 169"/>
                <a:gd name="T44" fmla="*/ 100 w 164"/>
                <a:gd name="T45" fmla="*/ 4 h 169"/>
                <a:gd name="T46" fmla="*/ 93 w 164"/>
                <a:gd name="T47" fmla="*/ 2 h 169"/>
                <a:gd name="T48" fmla="*/ 91 w 164"/>
                <a:gd name="T49" fmla="*/ 2 h 169"/>
                <a:gd name="T50" fmla="*/ 86 w 164"/>
                <a:gd name="T51" fmla="*/ 1 h 169"/>
                <a:gd name="T52" fmla="*/ 83 w 164"/>
                <a:gd name="T53" fmla="*/ 0 h 169"/>
                <a:gd name="T54" fmla="*/ 78 w 164"/>
                <a:gd name="T55" fmla="*/ 0 h 169"/>
                <a:gd name="T56" fmla="*/ 76 w 164"/>
                <a:gd name="T57" fmla="*/ 0 h 169"/>
                <a:gd name="T58" fmla="*/ 70 w 164"/>
                <a:gd name="T59" fmla="*/ 0 h 169"/>
                <a:gd name="T60" fmla="*/ 70 w 164"/>
                <a:gd name="T61" fmla="*/ 0 h 169"/>
                <a:gd name="T62" fmla="*/ 0 w 164"/>
                <a:gd name="T63" fmla="*/ 38 h 169"/>
                <a:gd name="T64" fmla="*/ 22 w 164"/>
                <a:gd name="T65" fmla="*/ 40 h 169"/>
                <a:gd name="T66" fmla="*/ 35 w 164"/>
                <a:gd name="T67" fmla="*/ 62 h 169"/>
                <a:gd name="T68" fmla="*/ 35 w 164"/>
                <a:gd name="T69" fmla="*/ 62 h 169"/>
                <a:gd name="T70" fmla="*/ 35 w 164"/>
                <a:gd name="T71" fmla="*/ 63 h 169"/>
                <a:gd name="T72" fmla="*/ 61 w 164"/>
                <a:gd name="T73" fmla="*/ 62 h 169"/>
                <a:gd name="T74" fmla="*/ 73 w 164"/>
                <a:gd name="T75" fmla="*/ 78 h 169"/>
                <a:gd name="T76" fmla="*/ 29 w 164"/>
                <a:gd name="T77" fmla="*/ 155 h 169"/>
                <a:gd name="T78" fmla="*/ 17 w 164"/>
                <a:gd name="T79" fmla="*/ 158 h 169"/>
                <a:gd name="T80" fmla="*/ 12 w 164"/>
                <a:gd name="T81" fmla="*/ 160 h 169"/>
                <a:gd name="T82" fmla="*/ 13 w 164"/>
                <a:gd name="T83" fmla="*/ 165 h 169"/>
                <a:gd name="T84" fmla="*/ 35 w 164"/>
                <a:gd name="T85" fmla="*/ 159 h 169"/>
                <a:gd name="T86" fmla="*/ 80 w 164"/>
                <a:gd name="T87" fmla="*/ 82 h 169"/>
                <a:gd name="T88" fmla="*/ 100 w 164"/>
                <a:gd name="T89" fmla="*/ 85 h 169"/>
                <a:gd name="T90" fmla="*/ 112 w 164"/>
                <a:gd name="T91" fmla="*/ 108 h 169"/>
                <a:gd name="T92" fmla="*/ 113 w 164"/>
                <a:gd name="T93" fmla="*/ 108 h 169"/>
                <a:gd name="T94" fmla="*/ 113 w 164"/>
                <a:gd name="T95" fmla="*/ 108 h 169"/>
                <a:gd name="T96" fmla="*/ 139 w 164"/>
                <a:gd name="T97" fmla="*/ 108 h 169"/>
                <a:gd name="T98" fmla="*/ 151 w 164"/>
                <a:gd name="T99" fmla="*/ 126 h 169"/>
                <a:gd name="T100" fmla="*/ 149 w 164"/>
                <a:gd name="T101" fmla="*/ 46 h 169"/>
                <a:gd name="T102" fmla="*/ 80 w 164"/>
                <a:gd name="T103" fmla="*/ 74 h 169"/>
                <a:gd name="T104" fmla="*/ 77 w 164"/>
                <a:gd name="T105" fmla="*/ 80 h 169"/>
                <a:gd name="T106" fmla="*/ 80 w 164"/>
                <a:gd name="T107" fmla="*/ 74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64" h="169">
                  <a:moveTo>
                    <a:pt x="149" y="46"/>
                  </a:moveTo>
                  <a:cubicBezTo>
                    <a:pt x="149" y="46"/>
                    <a:pt x="149" y="46"/>
                    <a:pt x="149" y="46"/>
                  </a:cubicBezTo>
                  <a:cubicBezTo>
                    <a:pt x="148" y="44"/>
                    <a:pt x="147" y="42"/>
                    <a:pt x="146" y="41"/>
                  </a:cubicBezTo>
                  <a:cubicBezTo>
                    <a:pt x="146" y="40"/>
                    <a:pt x="145" y="39"/>
                    <a:pt x="145" y="39"/>
                  </a:cubicBezTo>
                  <a:cubicBezTo>
                    <a:pt x="144" y="37"/>
                    <a:pt x="143" y="36"/>
                    <a:pt x="142" y="35"/>
                  </a:cubicBezTo>
                  <a:cubicBezTo>
                    <a:pt x="142" y="34"/>
                    <a:pt x="141" y="33"/>
                    <a:pt x="140" y="32"/>
                  </a:cubicBezTo>
                  <a:cubicBezTo>
                    <a:pt x="139" y="31"/>
                    <a:pt x="138" y="30"/>
                    <a:pt x="137" y="28"/>
                  </a:cubicBezTo>
                  <a:cubicBezTo>
                    <a:pt x="136" y="28"/>
                    <a:pt x="136" y="27"/>
                    <a:pt x="136" y="27"/>
                  </a:cubicBezTo>
                  <a:cubicBezTo>
                    <a:pt x="134" y="25"/>
                    <a:pt x="132" y="24"/>
                    <a:pt x="130" y="22"/>
                  </a:cubicBezTo>
                  <a:cubicBezTo>
                    <a:pt x="130" y="22"/>
                    <a:pt x="129" y="21"/>
                    <a:pt x="129" y="21"/>
                  </a:cubicBezTo>
                  <a:cubicBezTo>
                    <a:pt x="127" y="19"/>
                    <a:pt x="126" y="18"/>
                    <a:pt x="124" y="17"/>
                  </a:cubicBezTo>
                  <a:cubicBezTo>
                    <a:pt x="124" y="17"/>
                    <a:pt x="123" y="16"/>
                    <a:pt x="122" y="16"/>
                  </a:cubicBezTo>
                  <a:cubicBezTo>
                    <a:pt x="120" y="14"/>
                    <a:pt x="118" y="13"/>
                    <a:pt x="116" y="12"/>
                  </a:cubicBezTo>
                  <a:cubicBezTo>
                    <a:pt x="116" y="12"/>
                    <a:pt x="116" y="12"/>
                    <a:pt x="116" y="12"/>
                  </a:cubicBezTo>
                  <a:cubicBezTo>
                    <a:pt x="116" y="12"/>
                    <a:pt x="116" y="12"/>
                    <a:pt x="116" y="12"/>
                  </a:cubicBezTo>
                  <a:cubicBezTo>
                    <a:pt x="116" y="12"/>
                    <a:pt x="116" y="12"/>
                    <a:pt x="116" y="12"/>
                  </a:cubicBezTo>
                  <a:cubicBezTo>
                    <a:pt x="116" y="12"/>
                    <a:pt x="116" y="12"/>
                    <a:pt x="116" y="12"/>
                  </a:cubicBezTo>
                  <a:cubicBezTo>
                    <a:pt x="116" y="11"/>
                    <a:pt x="116" y="11"/>
                    <a:pt x="116" y="11"/>
                  </a:cubicBezTo>
                  <a:cubicBezTo>
                    <a:pt x="116" y="11"/>
                    <a:pt x="116" y="11"/>
                    <a:pt x="116" y="11"/>
                  </a:cubicBezTo>
                  <a:cubicBezTo>
                    <a:pt x="114" y="10"/>
                    <a:pt x="112" y="9"/>
                    <a:pt x="109" y="8"/>
                  </a:cubicBezTo>
                  <a:cubicBezTo>
                    <a:pt x="109" y="8"/>
                    <a:pt x="108" y="7"/>
                    <a:pt x="107" y="7"/>
                  </a:cubicBezTo>
                  <a:cubicBezTo>
                    <a:pt x="105" y="6"/>
                    <a:pt x="104" y="6"/>
                    <a:pt x="102" y="5"/>
                  </a:cubicBezTo>
                  <a:cubicBezTo>
                    <a:pt x="101" y="5"/>
                    <a:pt x="101" y="4"/>
                    <a:pt x="100" y="4"/>
                  </a:cubicBezTo>
                  <a:cubicBezTo>
                    <a:pt x="98" y="3"/>
                    <a:pt x="95" y="3"/>
                    <a:pt x="93" y="2"/>
                  </a:cubicBezTo>
                  <a:cubicBezTo>
                    <a:pt x="92" y="2"/>
                    <a:pt x="92" y="2"/>
                    <a:pt x="91" y="2"/>
                  </a:cubicBezTo>
                  <a:cubicBezTo>
                    <a:pt x="89" y="1"/>
                    <a:pt x="88" y="1"/>
                    <a:pt x="86" y="1"/>
                  </a:cubicBezTo>
                  <a:cubicBezTo>
                    <a:pt x="85" y="1"/>
                    <a:pt x="84" y="1"/>
                    <a:pt x="83" y="0"/>
                  </a:cubicBezTo>
                  <a:cubicBezTo>
                    <a:pt x="82" y="0"/>
                    <a:pt x="80" y="0"/>
                    <a:pt x="78" y="0"/>
                  </a:cubicBezTo>
                  <a:cubicBezTo>
                    <a:pt x="78" y="0"/>
                    <a:pt x="77" y="0"/>
                    <a:pt x="76" y="0"/>
                  </a:cubicBezTo>
                  <a:cubicBezTo>
                    <a:pt x="74" y="0"/>
                    <a:pt x="72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42" y="1"/>
                    <a:pt x="16" y="14"/>
                    <a:pt x="0" y="38"/>
                  </a:cubicBezTo>
                  <a:cubicBezTo>
                    <a:pt x="7" y="35"/>
                    <a:pt x="15" y="36"/>
                    <a:pt x="22" y="40"/>
                  </a:cubicBezTo>
                  <a:cubicBezTo>
                    <a:pt x="30" y="45"/>
                    <a:pt x="35" y="53"/>
                    <a:pt x="35" y="62"/>
                  </a:cubicBezTo>
                  <a:cubicBezTo>
                    <a:pt x="35" y="62"/>
                    <a:pt x="35" y="62"/>
                    <a:pt x="35" y="62"/>
                  </a:cubicBezTo>
                  <a:cubicBezTo>
                    <a:pt x="35" y="63"/>
                    <a:pt x="35" y="63"/>
                    <a:pt x="35" y="63"/>
                  </a:cubicBezTo>
                  <a:cubicBezTo>
                    <a:pt x="42" y="58"/>
                    <a:pt x="52" y="57"/>
                    <a:pt x="61" y="62"/>
                  </a:cubicBezTo>
                  <a:cubicBezTo>
                    <a:pt x="66" y="65"/>
                    <a:pt x="71" y="71"/>
                    <a:pt x="73" y="78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7" y="159"/>
                    <a:pt x="21" y="161"/>
                    <a:pt x="17" y="158"/>
                  </a:cubicBezTo>
                  <a:cubicBezTo>
                    <a:pt x="15" y="157"/>
                    <a:pt x="13" y="158"/>
                    <a:pt x="12" y="160"/>
                  </a:cubicBezTo>
                  <a:cubicBezTo>
                    <a:pt x="11" y="162"/>
                    <a:pt x="12" y="164"/>
                    <a:pt x="13" y="165"/>
                  </a:cubicBezTo>
                  <a:cubicBezTo>
                    <a:pt x="21" y="169"/>
                    <a:pt x="31" y="167"/>
                    <a:pt x="35" y="159"/>
                  </a:cubicBezTo>
                  <a:cubicBezTo>
                    <a:pt x="80" y="82"/>
                    <a:pt x="80" y="82"/>
                    <a:pt x="80" y="82"/>
                  </a:cubicBezTo>
                  <a:cubicBezTo>
                    <a:pt x="86" y="81"/>
                    <a:pt x="94" y="82"/>
                    <a:pt x="100" y="85"/>
                  </a:cubicBezTo>
                  <a:cubicBezTo>
                    <a:pt x="108" y="90"/>
                    <a:pt x="113" y="99"/>
                    <a:pt x="112" y="108"/>
                  </a:cubicBezTo>
                  <a:cubicBezTo>
                    <a:pt x="113" y="108"/>
                    <a:pt x="113" y="108"/>
                    <a:pt x="113" y="108"/>
                  </a:cubicBezTo>
                  <a:cubicBezTo>
                    <a:pt x="113" y="108"/>
                    <a:pt x="113" y="108"/>
                    <a:pt x="113" y="108"/>
                  </a:cubicBezTo>
                  <a:cubicBezTo>
                    <a:pt x="121" y="103"/>
                    <a:pt x="130" y="103"/>
                    <a:pt x="139" y="108"/>
                  </a:cubicBezTo>
                  <a:cubicBezTo>
                    <a:pt x="146" y="112"/>
                    <a:pt x="150" y="118"/>
                    <a:pt x="151" y="126"/>
                  </a:cubicBezTo>
                  <a:cubicBezTo>
                    <a:pt x="164" y="100"/>
                    <a:pt x="162" y="70"/>
                    <a:pt x="149" y="46"/>
                  </a:cubicBezTo>
                  <a:close/>
                  <a:moveTo>
                    <a:pt x="80" y="74"/>
                  </a:moveTo>
                  <a:cubicBezTo>
                    <a:pt x="77" y="80"/>
                    <a:pt x="77" y="80"/>
                    <a:pt x="77" y="80"/>
                  </a:cubicBezTo>
                  <a:lnTo>
                    <a:pt x="80" y="74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7" name="Freeform 482"/>
            <p:cNvSpPr/>
            <p:nvPr/>
          </p:nvSpPr>
          <p:spPr bwMode="auto">
            <a:xfrm>
              <a:off x="5307455" y="3777023"/>
              <a:ext cx="55007" cy="6193"/>
            </a:xfrm>
            <a:custGeom>
              <a:avLst/>
              <a:gdLst>
                <a:gd name="T0" fmla="*/ 4 w 64"/>
                <a:gd name="T1" fmla="*/ 7 h 7"/>
                <a:gd name="T2" fmla="*/ 60 w 64"/>
                <a:gd name="T3" fmla="*/ 7 h 7"/>
                <a:gd name="T4" fmla="*/ 64 w 64"/>
                <a:gd name="T5" fmla="*/ 3 h 7"/>
                <a:gd name="T6" fmla="*/ 60 w 64"/>
                <a:gd name="T7" fmla="*/ 0 h 7"/>
                <a:gd name="T8" fmla="*/ 4 w 64"/>
                <a:gd name="T9" fmla="*/ 0 h 7"/>
                <a:gd name="T10" fmla="*/ 0 w 64"/>
                <a:gd name="T11" fmla="*/ 3 h 7"/>
                <a:gd name="T12" fmla="*/ 4 w 64"/>
                <a:gd name="T1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4" h="7">
                  <a:moveTo>
                    <a:pt x="4" y="7"/>
                  </a:moveTo>
                  <a:cubicBezTo>
                    <a:pt x="60" y="7"/>
                    <a:pt x="60" y="7"/>
                    <a:pt x="60" y="7"/>
                  </a:cubicBezTo>
                  <a:cubicBezTo>
                    <a:pt x="62" y="7"/>
                    <a:pt x="64" y="5"/>
                    <a:pt x="64" y="3"/>
                  </a:cubicBezTo>
                  <a:cubicBezTo>
                    <a:pt x="64" y="1"/>
                    <a:pt x="62" y="0"/>
                    <a:pt x="6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2" y="7"/>
                    <a:pt x="4" y="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8" name="Freeform 483"/>
            <p:cNvSpPr/>
            <p:nvPr/>
          </p:nvSpPr>
          <p:spPr bwMode="auto">
            <a:xfrm>
              <a:off x="5293612" y="3807987"/>
              <a:ext cx="61928" cy="6193"/>
            </a:xfrm>
            <a:custGeom>
              <a:avLst/>
              <a:gdLst>
                <a:gd name="T0" fmla="*/ 72 w 72"/>
                <a:gd name="T1" fmla="*/ 3 h 7"/>
                <a:gd name="T2" fmla="*/ 68 w 72"/>
                <a:gd name="T3" fmla="*/ 0 h 7"/>
                <a:gd name="T4" fmla="*/ 4 w 72"/>
                <a:gd name="T5" fmla="*/ 0 h 7"/>
                <a:gd name="T6" fmla="*/ 0 w 72"/>
                <a:gd name="T7" fmla="*/ 3 h 7"/>
                <a:gd name="T8" fmla="*/ 4 w 72"/>
                <a:gd name="T9" fmla="*/ 7 h 7"/>
                <a:gd name="T10" fmla="*/ 68 w 72"/>
                <a:gd name="T11" fmla="*/ 7 h 7"/>
                <a:gd name="T12" fmla="*/ 72 w 72"/>
                <a:gd name="T1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7">
                  <a:moveTo>
                    <a:pt x="72" y="3"/>
                  </a:moveTo>
                  <a:cubicBezTo>
                    <a:pt x="72" y="1"/>
                    <a:pt x="70" y="0"/>
                    <a:pt x="6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5"/>
                    <a:pt x="2" y="7"/>
                    <a:pt x="4" y="7"/>
                  </a:cubicBezTo>
                  <a:cubicBezTo>
                    <a:pt x="68" y="7"/>
                    <a:pt x="68" y="7"/>
                    <a:pt x="68" y="7"/>
                  </a:cubicBezTo>
                  <a:cubicBezTo>
                    <a:pt x="70" y="7"/>
                    <a:pt x="72" y="5"/>
                    <a:pt x="72" y="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9" name="Freeform 484"/>
            <p:cNvSpPr/>
            <p:nvPr/>
          </p:nvSpPr>
          <p:spPr bwMode="auto">
            <a:xfrm>
              <a:off x="5328219" y="3792687"/>
              <a:ext cx="44807" cy="5829"/>
            </a:xfrm>
            <a:custGeom>
              <a:avLst/>
              <a:gdLst>
                <a:gd name="T0" fmla="*/ 0 w 52"/>
                <a:gd name="T1" fmla="*/ 3 h 7"/>
                <a:gd name="T2" fmla="*/ 4 w 52"/>
                <a:gd name="T3" fmla="*/ 7 h 7"/>
                <a:gd name="T4" fmla="*/ 48 w 52"/>
                <a:gd name="T5" fmla="*/ 7 h 7"/>
                <a:gd name="T6" fmla="*/ 52 w 52"/>
                <a:gd name="T7" fmla="*/ 3 h 7"/>
                <a:gd name="T8" fmla="*/ 48 w 52"/>
                <a:gd name="T9" fmla="*/ 0 h 7"/>
                <a:gd name="T10" fmla="*/ 4 w 52"/>
                <a:gd name="T11" fmla="*/ 0 h 7"/>
                <a:gd name="T12" fmla="*/ 0 w 52"/>
                <a:gd name="T13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2" h="7">
                  <a:moveTo>
                    <a:pt x="0" y="3"/>
                  </a:moveTo>
                  <a:cubicBezTo>
                    <a:pt x="0" y="5"/>
                    <a:pt x="2" y="7"/>
                    <a:pt x="4" y="7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50" y="7"/>
                    <a:pt x="52" y="5"/>
                    <a:pt x="52" y="3"/>
                  </a:cubicBezTo>
                  <a:cubicBezTo>
                    <a:pt x="52" y="1"/>
                    <a:pt x="50" y="0"/>
                    <a:pt x="48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0" name="Freeform 485"/>
            <p:cNvSpPr/>
            <p:nvPr/>
          </p:nvSpPr>
          <p:spPr bwMode="auto">
            <a:xfrm>
              <a:off x="5036063" y="3710723"/>
              <a:ext cx="141342" cy="145714"/>
            </a:xfrm>
            <a:custGeom>
              <a:avLst/>
              <a:gdLst>
                <a:gd name="T0" fmla="*/ 149 w 164"/>
                <a:gd name="T1" fmla="*/ 46 h 169"/>
                <a:gd name="T2" fmla="*/ 149 w 164"/>
                <a:gd name="T3" fmla="*/ 46 h 169"/>
                <a:gd name="T4" fmla="*/ 146 w 164"/>
                <a:gd name="T5" fmla="*/ 41 h 169"/>
                <a:gd name="T6" fmla="*/ 145 w 164"/>
                <a:gd name="T7" fmla="*/ 39 h 169"/>
                <a:gd name="T8" fmla="*/ 142 w 164"/>
                <a:gd name="T9" fmla="*/ 35 h 169"/>
                <a:gd name="T10" fmla="*/ 140 w 164"/>
                <a:gd name="T11" fmla="*/ 33 h 169"/>
                <a:gd name="T12" fmla="*/ 137 w 164"/>
                <a:gd name="T13" fmla="*/ 28 h 169"/>
                <a:gd name="T14" fmla="*/ 136 w 164"/>
                <a:gd name="T15" fmla="*/ 27 h 169"/>
                <a:gd name="T16" fmla="*/ 130 w 164"/>
                <a:gd name="T17" fmla="*/ 22 h 169"/>
                <a:gd name="T18" fmla="*/ 129 w 164"/>
                <a:gd name="T19" fmla="*/ 21 h 169"/>
                <a:gd name="T20" fmla="*/ 124 w 164"/>
                <a:gd name="T21" fmla="*/ 17 h 169"/>
                <a:gd name="T22" fmla="*/ 122 w 164"/>
                <a:gd name="T23" fmla="*/ 16 h 169"/>
                <a:gd name="T24" fmla="*/ 116 w 164"/>
                <a:gd name="T25" fmla="*/ 12 h 169"/>
                <a:gd name="T26" fmla="*/ 116 w 164"/>
                <a:gd name="T27" fmla="*/ 12 h 169"/>
                <a:gd name="T28" fmla="*/ 116 w 164"/>
                <a:gd name="T29" fmla="*/ 12 h 169"/>
                <a:gd name="T30" fmla="*/ 116 w 164"/>
                <a:gd name="T31" fmla="*/ 12 h 169"/>
                <a:gd name="T32" fmla="*/ 116 w 164"/>
                <a:gd name="T33" fmla="*/ 12 h 169"/>
                <a:gd name="T34" fmla="*/ 116 w 164"/>
                <a:gd name="T35" fmla="*/ 11 h 169"/>
                <a:gd name="T36" fmla="*/ 116 w 164"/>
                <a:gd name="T37" fmla="*/ 11 h 169"/>
                <a:gd name="T38" fmla="*/ 116 w 164"/>
                <a:gd name="T39" fmla="*/ 11 h 169"/>
                <a:gd name="T40" fmla="*/ 116 w 164"/>
                <a:gd name="T41" fmla="*/ 11 h 169"/>
                <a:gd name="T42" fmla="*/ 109 w 164"/>
                <a:gd name="T43" fmla="*/ 8 h 169"/>
                <a:gd name="T44" fmla="*/ 107 w 164"/>
                <a:gd name="T45" fmla="*/ 7 h 169"/>
                <a:gd name="T46" fmla="*/ 102 w 164"/>
                <a:gd name="T47" fmla="*/ 5 h 169"/>
                <a:gd name="T48" fmla="*/ 100 w 164"/>
                <a:gd name="T49" fmla="*/ 4 h 169"/>
                <a:gd name="T50" fmla="*/ 93 w 164"/>
                <a:gd name="T51" fmla="*/ 2 h 169"/>
                <a:gd name="T52" fmla="*/ 91 w 164"/>
                <a:gd name="T53" fmla="*/ 2 h 169"/>
                <a:gd name="T54" fmla="*/ 86 w 164"/>
                <a:gd name="T55" fmla="*/ 1 h 169"/>
                <a:gd name="T56" fmla="*/ 83 w 164"/>
                <a:gd name="T57" fmla="*/ 0 h 169"/>
                <a:gd name="T58" fmla="*/ 78 w 164"/>
                <a:gd name="T59" fmla="*/ 0 h 169"/>
                <a:gd name="T60" fmla="*/ 76 w 164"/>
                <a:gd name="T61" fmla="*/ 0 h 169"/>
                <a:gd name="T62" fmla="*/ 70 w 164"/>
                <a:gd name="T63" fmla="*/ 0 h 169"/>
                <a:gd name="T64" fmla="*/ 70 w 164"/>
                <a:gd name="T65" fmla="*/ 0 h 169"/>
                <a:gd name="T66" fmla="*/ 0 w 164"/>
                <a:gd name="T67" fmla="*/ 38 h 169"/>
                <a:gd name="T68" fmla="*/ 22 w 164"/>
                <a:gd name="T69" fmla="*/ 40 h 169"/>
                <a:gd name="T70" fmla="*/ 34 w 164"/>
                <a:gd name="T71" fmla="*/ 62 h 169"/>
                <a:gd name="T72" fmla="*/ 34 w 164"/>
                <a:gd name="T73" fmla="*/ 62 h 169"/>
                <a:gd name="T74" fmla="*/ 35 w 164"/>
                <a:gd name="T75" fmla="*/ 63 h 169"/>
                <a:gd name="T76" fmla="*/ 61 w 164"/>
                <a:gd name="T77" fmla="*/ 62 h 169"/>
                <a:gd name="T78" fmla="*/ 73 w 164"/>
                <a:gd name="T79" fmla="*/ 78 h 169"/>
                <a:gd name="T80" fmla="*/ 29 w 164"/>
                <a:gd name="T81" fmla="*/ 155 h 169"/>
                <a:gd name="T82" fmla="*/ 17 w 164"/>
                <a:gd name="T83" fmla="*/ 158 h 169"/>
                <a:gd name="T84" fmla="*/ 12 w 164"/>
                <a:gd name="T85" fmla="*/ 160 h 169"/>
                <a:gd name="T86" fmla="*/ 13 w 164"/>
                <a:gd name="T87" fmla="*/ 165 h 169"/>
                <a:gd name="T88" fmla="*/ 35 w 164"/>
                <a:gd name="T89" fmla="*/ 159 h 169"/>
                <a:gd name="T90" fmla="*/ 80 w 164"/>
                <a:gd name="T91" fmla="*/ 82 h 169"/>
                <a:gd name="T92" fmla="*/ 99 w 164"/>
                <a:gd name="T93" fmla="*/ 85 h 169"/>
                <a:gd name="T94" fmla="*/ 112 w 164"/>
                <a:gd name="T95" fmla="*/ 108 h 169"/>
                <a:gd name="T96" fmla="*/ 113 w 164"/>
                <a:gd name="T97" fmla="*/ 108 h 169"/>
                <a:gd name="T98" fmla="*/ 113 w 164"/>
                <a:gd name="T99" fmla="*/ 108 h 169"/>
                <a:gd name="T100" fmla="*/ 139 w 164"/>
                <a:gd name="T101" fmla="*/ 108 h 169"/>
                <a:gd name="T102" fmla="*/ 151 w 164"/>
                <a:gd name="T103" fmla="*/ 126 h 169"/>
                <a:gd name="T104" fmla="*/ 149 w 164"/>
                <a:gd name="T105" fmla="*/ 46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4" h="169">
                  <a:moveTo>
                    <a:pt x="149" y="46"/>
                  </a:moveTo>
                  <a:cubicBezTo>
                    <a:pt x="149" y="46"/>
                    <a:pt x="149" y="46"/>
                    <a:pt x="149" y="46"/>
                  </a:cubicBezTo>
                  <a:cubicBezTo>
                    <a:pt x="148" y="44"/>
                    <a:pt x="147" y="42"/>
                    <a:pt x="146" y="41"/>
                  </a:cubicBezTo>
                  <a:cubicBezTo>
                    <a:pt x="146" y="40"/>
                    <a:pt x="145" y="39"/>
                    <a:pt x="145" y="39"/>
                  </a:cubicBezTo>
                  <a:cubicBezTo>
                    <a:pt x="144" y="37"/>
                    <a:pt x="143" y="36"/>
                    <a:pt x="142" y="35"/>
                  </a:cubicBezTo>
                  <a:cubicBezTo>
                    <a:pt x="141" y="34"/>
                    <a:pt x="141" y="33"/>
                    <a:pt x="140" y="33"/>
                  </a:cubicBezTo>
                  <a:cubicBezTo>
                    <a:pt x="139" y="31"/>
                    <a:pt x="138" y="30"/>
                    <a:pt x="137" y="28"/>
                  </a:cubicBezTo>
                  <a:cubicBezTo>
                    <a:pt x="136" y="28"/>
                    <a:pt x="136" y="27"/>
                    <a:pt x="136" y="27"/>
                  </a:cubicBezTo>
                  <a:cubicBezTo>
                    <a:pt x="134" y="25"/>
                    <a:pt x="132" y="24"/>
                    <a:pt x="130" y="22"/>
                  </a:cubicBezTo>
                  <a:cubicBezTo>
                    <a:pt x="130" y="22"/>
                    <a:pt x="129" y="21"/>
                    <a:pt x="129" y="21"/>
                  </a:cubicBezTo>
                  <a:cubicBezTo>
                    <a:pt x="127" y="19"/>
                    <a:pt x="126" y="18"/>
                    <a:pt x="124" y="17"/>
                  </a:cubicBezTo>
                  <a:cubicBezTo>
                    <a:pt x="124" y="17"/>
                    <a:pt x="123" y="16"/>
                    <a:pt x="122" y="16"/>
                  </a:cubicBezTo>
                  <a:cubicBezTo>
                    <a:pt x="120" y="14"/>
                    <a:pt x="118" y="13"/>
                    <a:pt x="116" y="12"/>
                  </a:cubicBezTo>
                  <a:cubicBezTo>
                    <a:pt x="116" y="12"/>
                    <a:pt x="116" y="12"/>
                    <a:pt x="116" y="12"/>
                  </a:cubicBezTo>
                  <a:cubicBezTo>
                    <a:pt x="116" y="12"/>
                    <a:pt x="116" y="12"/>
                    <a:pt x="116" y="12"/>
                  </a:cubicBezTo>
                  <a:cubicBezTo>
                    <a:pt x="116" y="12"/>
                    <a:pt x="116" y="12"/>
                    <a:pt x="116" y="12"/>
                  </a:cubicBezTo>
                  <a:cubicBezTo>
                    <a:pt x="116" y="12"/>
                    <a:pt x="116" y="12"/>
                    <a:pt x="116" y="12"/>
                  </a:cubicBezTo>
                  <a:cubicBezTo>
                    <a:pt x="116" y="11"/>
                    <a:pt x="116" y="11"/>
                    <a:pt x="116" y="11"/>
                  </a:cubicBezTo>
                  <a:cubicBezTo>
                    <a:pt x="116" y="11"/>
                    <a:pt x="116" y="11"/>
                    <a:pt x="116" y="11"/>
                  </a:cubicBezTo>
                  <a:cubicBezTo>
                    <a:pt x="116" y="11"/>
                    <a:pt x="116" y="11"/>
                    <a:pt x="116" y="11"/>
                  </a:cubicBezTo>
                  <a:cubicBezTo>
                    <a:pt x="116" y="11"/>
                    <a:pt x="116" y="11"/>
                    <a:pt x="116" y="11"/>
                  </a:cubicBezTo>
                  <a:cubicBezTo>
                    <a:pt x="114" y="10"/>
                    <a:pt x="111" y="9"/>
                    <a:pt x="109" y="8"/>
                  </a:cubicBezTo>
                  <a:cubicBezTo>
                    <a:pt x="108" y="8"/>
                    <a:pt x="108" y="7"/>
                    <a:pt x="107" y="7"/>
                  </a:cubicBezTo>
                  <a:cubicBezTo>
                    <a:pt x="105" y="6"/>
                    <a:pt x="104" y="6"/>
                    <a:pt x="102" y="5"/>
                  </a:cubicBezTo>
                  <a:cubicBezTo>
                    <a:pt x="101" y="5"/>
                    <a:pt x="101" y="4"/>
                    <a:pt x="100" y="4"/>
                  </a:cubicBezTo>
                  <a:cubicBezTo>
                    <a:pt x="98" y="3"/>
                    <a:pt x="95" y="3"/>
                    <a:pt x="93" y="2"/>
                  </a:cubicBezTo>
                  <a:cubicBezTo>
                    <a:pt x="92" y="2"/>
                    <a:pt x="92" y="2"/>
                    <a:pt x="91" y="2"/>
                  </a:cubicBezTo>
                  <a:cubicBezTo>
                    <a:pt x="89" y="1"/>
                    <a:pt x="88" y="1"/>
                    <a:pt x="86" y="1"/>
                  </a:cubicBezTo>
                  <a:cubicBezTo>
                    <a:pt x="85" y="1"/>
                    <a:pt x="84" y="1"/>
                    <a:pt x="83" y="0"/>
                  </a:cubicBezTo>
                  <a:cubicBezTo>
                    <a:pt x="81" y="0"/>
                    <a:pt x="80" y="0"/>
                    <a:pt x="78" y="0"/>
                  </a:cubicBezTo>
                  <a:cubicBezTo>
                    <a:pt x="77" y="0"/>
                    <a:pt x="77" y="0"/>
                    <a:pt x="76" y="0"/>
                  </a:cubicBezTo>
                  <a:cubicBezTo>
                    <a:pt x="74" y="0"/>
                    <a:pt x="72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42" y="1"/>
                    <a:pt x="16" y="14"/>
                    <a:pt x="0" y="38"/>
                  </a:cubicBezTo>
                  <a:cubicBezTo>
                    <a:pt x="7" y="35"/>
                    <a:pt x="15" y="36"/>
                    <a:pt x="22" y="40"/>
                  </a:cubicBezTo>
                  <a:cubicBezTo>
                    <a:pt x="30" y="45"/>
                    <a:pt x="34" y="53"/>
                    <a:pt x="34" y="62"/>
                  </a:cubicBezTo>
                  <a:cubicBezTo>
                    <a:pt x="34" y="62"/>
                    <a:pt x="34" y="62"/>
                    <a:pt x="34" y="62"/>
                  </a:cubicBezTo>
                  <a:cubicBezTo>
                    <a:pt x="35" y="63"/>
                    <a:pt x="35" y="63"/>
                    <a:pt x="35" y="63"/>
                  </a:cubicBezTo>
                  <a:cubicBezTo>
                    <a:pt x="42" y="58"/>
                    <a:pt x="52" y="57"/>
                    <a:pt x="61" y="62"/>
                  </a:cubicBezTo>
                  <a:cubicBezTo>
                    <a:pt x="66" y="65"/>
                    <a:pt x="71" y="71"/>
                    <a:pt x="73" y="78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6" y="159"/>
                    <a:pt x="21" y="161"/>
                    <a:pt x="17" y="158"/>
                  </a:cubicBezTo>
                  <a:cubicBezTo>
                    <a:pt x="15" y="157"/>
                    <a:pt x="13" y="158"/>
                    <a:pt x="12" y="160"/>
                  </a:cubicBezTo>
                  <a:cubicBezTo>
                    <a:pt x="11" y="162"/>
                    <a:pt x="11" y="164"/>
                    <a:pt x="13" y="165"/>
                  </a:cubicBezTo>
                  <a:cubicBezTo>
                    <a:pt x="21" y="169"/>
                    <a:pt x="30" y="167"/>
                    <a:pt x="35" y="159"/>
                  </a:cubicBezTo>
                  <a:cubicBezTo>
                    <a:pt x="80" y="82"/>
                    <a:pt x="80" y="82"/>
                    <a:pt x="80" y="82"/>
                  </a:cubicBezTo>
                  <a:cubicBezTo>
                    <a:pt x="86" y="81"/>
                    <a:pt x="94" y="82"/>
                    <a:pt x="99" y="85"/>
                  </a:cubicBezTo>
                  <a:cubicBezTo>
                    <a:pt x="108" y="90"/>
                    <a:pt x="113" y="99"/>
                    <a:pt x="112" y="108"/>
                  </a:cubicBezTo>
                  <a:cubicBezTo>
                    <a:pt x="113" y="108"/>
                    <a:pt x="113" y="108"/>
                    <a:pt x="113" y="108"/>
                  </a:cubicBezTo>
                  <a:cubicBezTo>
                    <a:pt x="113" y="108"/>
                    <a:pt x="113" y="108"/>
                    <a:pt x="113" y="108"/>
                  </a:cubicBezTo>
                  <a:cubicBezTo>
                    <a:pt x="121" y="103"/>
                    <a:pt x="130" y="103"/>
                    <a:pt x="139" y="108"/>
                  </a:cubicBezTo>
                  <a:cubicBezTo>
                    <a:pt x="145" y="112"/>
                    <a:pt x="150" y="118"/>
                    <a:pt x="151" y="126"/>
                  </a:cubicBezTo>
                  <a:cubicBezTo>
                    <a:pt x="164" y="100"/>
                    <a:pt x="162" y="70"/>
                    <a:pt x="149" y="4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1" name="Freeform 486"/>
            <p:cNvSpPr/>
            <p:nvPr/>
          </p:nvSpPr>
          <p:spPr bwMode="auto">
            <a:xfrm>
              <a:off x="4998178" y="3759173"/>
              <a:ext cx="79414" cy="29143"/>
            </a:xfrm>
            <a:custGeom>
              <a:avLst/>
              <a:gdLst>
                <a:gd name="T0" fmla="*/ 17 w 92"/>
                <a:gd name="T1" fmla="*/ 34 h 34"/>
                <a:gd name="T2" fmla="*/ 89 w 92"/>
                <a:gd name="T3" fmla="*/ 34 h 34"/>
                <a:gd name="T4" fmla="*/ 92 w 92"/>
                <a:gd name="T5" fmla="*/ 31 h 34"/>
                <a:gd name="T6" fmla="*/ 89 w 92"/>
                <a:gd name="T7" fmla="*/ 27 h 34"/>
                <a:gd name="T8" fmla="*/ 17 w 92"/>
                <a:gd name="T9" fmla="*/ 27 h 34"/>
                <a:gd name="T10" fmla="*/ 7 w 92"/>
                <a:gd name="T11" fmla="*/ 16 h 34"/>
                <a:gd name="T12" fmla="*/ 17 w 92"/>
                <a:gd name="T13" fmla="*/ 7 h 34"/>
                <a:gd name="T14" fmla="*/ 27 w 92"/>
                <a:gd name="T15" fmla="*/ 16 h 34"/>
                <a:gd name="T16" fmla="*/ 30 w 92"/>
                <a:gd name="T17" fmla="*/ 20 h 34"/>
                <a:gd name="T18" fmla="*/ 34 w 92"/>
                <a:gd name="T19" fmla="*/ 16 h 34"/>
                <a:gd name="T20" fmla="*/ 17 w 92"/>
                <a:gd name="T21" fmla="*/ 0 h 34"/>
                <a:gd name="T22" fmla="*/ 0 w 92"/>
                <a:gd name="T23" fmla="*/ 16 h 34"/>
                <a:gd name="T24" fmla="*/ 17 w 92"/>
                <a:gd name="T25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2" h="34">
                  <a:moveTo>
                    <a:pt x="17" y="34"/>
                  </a:moveTo>
                  <a:cubicBezTo>
                    <a:pt x="89" y="34"/>
                    <a:pt x="89" y="34"/>
                    <a:pt x="89" y="34"/>
                  </a:cubicBezTo>
                  <a:cubicBezTo>
                    <a:pt x="91" y="34"/>
                    <a:pt x="92" y="33"/>
                    <a:pt x="92" y="31"/>
                  </a:cubicBezTo>
                  <a:cubicBezTo>
                    <a:pt x="92" y="29"/>
                    <a:pt x="91" y="27"/>
                    <a:pt x="89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5" y="27"/>
                    <a:pt x="7" y="26"/>
                    <a:pt x="7" y="16"/>
                  </a:cubicBezTo>
                  <a:cubicBezTo>
                    <a:pt x="7" y="11"/>
                    <a:pt x="12" y="7"/>
                    <a:pt x="17" y="7"/>
                  </a:cubicBezTo>
                  <a:cubicBezTo>
                    <a:pt x="22" y="7"/>
                    <a:pt x="27" y="11"/>
                    <a:pt x="27" y="16"/>
                  </a:cubicBezTo>
                  <a:cubicBezTo>
                    <a:pt x="27" y="18"/>
                    <a:pt x="28" y="20"/>
                    <a:pt x="30" y="20"/>
                  </a:cubicBezTo>
                  <a:cubicBezTo>
                    <a:pt x="32" y="20"/>
                    <a:pt x="34" y="18"/>
                    <a:pt x="34" y="16"/>
                  </a:cubicBezTo>
                  <a:cubicBezTo>
                    <a:pt x="34" y="7"/>
                    <a:pt x="26" y="0"/>
                    <a:pt x="17" y="0"/>
                  </a:cubicBezTo>
                  <a:cubicBezTo>
                    <a:pt x="8" y="0"/>
                    <a:pt x="0" y="7"/>
                    <a:pt x="0" y="16"/>
                  </a:cubicBezTo>
                  <a:cubicBezTo>
                    <a:pt x="0" y="30"/>
                    <a:pt x="11" y="34"/>
                    <a:pt x="17" y="3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2" name="Freeform 487"/>
            <p:cNvSpPr/>
            <p:nvPr/>
          </p:nvSpPr>
          <p:spPr bwMode="auto">
            <a:xfrm>
              <a:off x="4998178" y="3795237"/>
              <a:ext cx="51728" cy="30236"/>
            </a:xfrm>
            <a:custGeom>
              <a:avLst/>
              <a:gdLst>
                <a:gd name="T0" fmla="*/ 30 w 60"/>
                <a:gd name="T1" fmla="*/ 14 h 35"/>
                <a:gd name="T2" fmla="*/ 27 w 60"/>
                <a:gd name="T3" fmla="*/ 18 h 35"/>
                <a:gd name="T4" fmla="*/ 17 w 60"/>
                <a:gd name="T5" fmla="*/ 28 h 35"/>
                <a:gd name="T6" fmla="*/ 7 w 60"/>
                <a:gd name="T7" fmla="*/ 18 h 35"/>
                <a:gd name="T8" fmla="*/ 17 w 60"/>
                <a:gd name="T9" fmla="*/ 7 h 35"/>
                <a:gd name="T10" fmla="*/ 57 w 60"/>
                <a:gd name="T11" fmla="*/ 7 h 35"/>
                <a:gd name="T12" fmla="*/ 60 w 60"/>
                <a:gd name="T13" fmla="*/ 3 h 35"/>
                <a:gd name="T14" fmla="*/ 57 w 60"/>
                <a:gd name="T15" fmla="*/ 0 h 35"/>
                <a:gd name="T16" fmla="*/ 17 w 60"/>
                <a:gd name="T17" fmla="*/ 0 h 35"/>
                <a:gd name="T18" fmla="*/ 0 w 60"/>
                <a:gd name="T19" fmla="*/ 18 h 35"/>
                <a:gd name="T20" fmla="*/ 17 w 60"/>
                <a:gd name="T21" fmla="*/ 35 h 35"/>
                <a:gd name="T22" fmla="*/ 34 w 60"/>
                <a:gd name="T23" fmla="*/ 18 h 35"/>
                <a:gd name="T24" fmla="*/ 30 w 60"/>
                <a:gd name="T25" fmla="*/ 1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0" h="35">
                  <a:moveTo>
                    <a:pt x="30" y="14"/>
                  </a:moveTo>
                  <a:cubicBezTo>
                    <a:pt x="28" y="14"/>
                    <a:pt x="27" y="16"/>
                    <a:pt x="27" y="18"/>
                  </a:cubicBezTo>
                  <a:cubicBezTo>
                    <a:pt x="27" y="23"/>
                    <a:pt x="22" y="28"/>
                    <a:pt x="17" y="28"/>
                  </a:cubicBezTo>
                  <a:cubicBezTo>
                    <a:pt x="12" y="28"/>
                    <a:pt x="7" y="23"/>
                    <a:pt x="7" y="18"/>
                  </a:cubicBezTo>
                  <a:cubicBezTo>
                    <a:pt x="7" y="8"/>
                    <a:pt x="15" y="7"/>
                    <a:pt x="17" y="7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9" y="7"/>
                    <a:pt x="60" y="5"/>
                    <a:pt x="60" y="3"/>
                  </a:cubicBezTo>
                  <a:cubicBezTo>
                    <a:pt x="60" y="1"/>
                    <a:pt x="59" y="0"/>
                    <a:pt x="5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1" y="0"/>
                    <a:pt x="0" y="4"/>
                    <a:pt x="0" y="18"/>
                  </a:cubicBezTo>
                  <a:cubicBezTo>
                    <a:pt x="0" y="27"/>
                    <a:pt x="8" y="35"/>
                    <a:pt x="17" y="35"/>
                  </a:cubicBezTo>
                  <a:cubicBezTo>
                    <a:pt x="26" y="35"/>
                    <a:pt x="34" y="27"/>
                    <a:pt x="34" y="18"/>
                  </a:cubicBezTo>
                  <a:cubicBezTo>
                    <a:pt x="34" y="16"/>
                    <a:pt x="32" y="14"/>
                    <a:pt x="30" y="1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3" name="Freeform 488"/>
            <p:cNvSpPr>
              <a:spLocks noEditPoints="1"/>
            </p:cNvSpPr>
            <p:nvPr/>
          </p:nvSpPr>
          <p:spPr bwMode="auto">
            <a:xfrm>
              <a:off x="4706386" y="4088850"/>
              <a:ext cx="149721" cy="36064"/>
            </a:xfrm>
            <a:custGeom>
              <a:avLst/>
              <a:gdLst>
                <a:gd name="T0" fmla="*/ 169 w 174"/>
                <a:gd name="T1" fmla="*/ 33 h 42"/>
                <a:gd name="T2" fmla="*/ 4 w 174"/>
                <a:gd name="T3" fmla="*/ 33 h 42"/>
                <a:gd name="T4" fmla="*/ 0 w 174"/>
                <a:gd name="T5" fmla="*/ 37 h 42"/>
                <a:gd name="T6" fmla="*/ 4 w 174"/>
                <a:gd name="T7" fmla="*/ 42 h 42"/>
                <a:gd name="T8" fmla="*/ 169 w 174"/>
                <a:gd name="T9" fmla="*/ 42 h 42"/>
                <a:gd name="T10" fmla="*/ 174 w 174"/>
                <a:gd name="T11" fmla="*/ 37 h 42"/>
                <a:gd name="T12" fmla="*/ 169 w 174"/>
                <a:gd name="T13" fmla="*/ 33 h 42"/>
                <a:gd name="T14" fmla="*/ 4 w 174"/>
                <a:gd name="T15" fmla="*/ 8 h 42"/>
                <a:gd name="T16" fmla="*/ 169 w 174"/>
                <a:gd name="T17" fmla="*/ 8 h 42"/>
                <a:gd name="T18" fmla="*/ 174 w 174"/>
                <a:gd name="T19" fmla="*/ 4 h 42"/>
                <a:gd name="T20" fmla="*/ 169 w 174"/>
                <a:gd name="T21" fmla="*/ 0 h 42"/>
                <a:gd name="T22" fmla="*/ 4 w 174"/>
                <a:gd name="T23" fmla="*/ 0 h 42"/>
                <a:gd name="T24" fmla="*/ 0 w 174"/>
                <a:gd name="T25" fmla="*/ 4 h 42"/>
                <a:gd name="T26" fmla="*/ 4 w 174"/>
                <a:gd name="T27" fmla="*/ 8 h 42"/>
                <a:gd name="T28" fmla="*/ 169 w 174"/>
                <a:gd name="T29" fmla="*/ 17 h 42"/>
                <a:gd name="T30" fmla="*/ 4 w 174"/>
                <a:gd name="T31" fmla="*/ 17 h 42"/>
                <a:gd name="T32" fmla="*/ 0 w 174"/>
                <a:gd name="T33" fmla="*/ 21 h 42"/>
                <a:gd name="T34" fmla="*/ 4 w 174"/>
                <a:gd name="T35" fmla="*/ 25 h 42"/>
                <a:gd name="T36" fmla="*/ 169 w 174"/>
                <a:gd name="T37" fmla="*/ 25 h 42"/>
                <a:gd name="T38" fmla="*/ 174 w 174"/>
                <a:gd name="T39" fmla="*/ 21 h 42"/>
                <a:gd name="T40" fmla="*/ 169 w 174"/>
                <a:gd name="T41" fmla="*/ 1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74" h="42">
                  <a:moveTo>
                    <a:pt x="169" y="33"/>
                  </a:moveTo>
                  <a:cubicBezTo>
                    <a:pt x="4" y="33"/>
                    <a:pt x="4" y="33"/>
                    <a:pt x="4" y="33"/>
                  </a:cubicBezTo>
                  <a:cubicBezTo>
                    <a:pt x="2" y="33"/>
                    <a:pt x="0" y="35"/>
                    <a:pt x="0" y="37"/>
                  </a:cubicBezTo>
                  <a:cubicBezTo>
                    <a:pt x="0" y="40"/>
                    <a:pt x="2" y="42"/>
                    <a:pt x="4" y="42"/>
                  </a:cubicBezTo>
                  <a:cubicBezTo>
                    <a:pt x="169" y="42"/>
                    <a:pt x="169" y="42"/>
                    <a:pt x="169" y="42"/>
                  </a:cubicBezTo>
                  <a:cubicBezTo>
                    <a:pt x="172" y="42"/>
                    <a:pt x="174" y="40"/>
                    <a:pt x="174" y="37"/>
                  </a:cubicBezTo>
                  <a:cubicBezTo>
                    <a:pt x="174" y="35"/>
                    <a:pt x="172" y="33"/>
                    <a:pt x="169" y="33"/>
                  </a:cubicBezTo>
                  <a:close/>
                  <a:moveTo>
                    <a:pt x="4" y="8"/>
                  </a:moveTo>
                  <a:cubicBezTo>
                    <a:pt x="169" y="8"/>
                    <a:pt x="169" y="8"/>
                    <a:pt x="169" y="8"/>
                  </a:cubicBezTo>
                  <a:cubicBezTo>
                    <a:pt x="172" y="8"/>
                    <a:pt x="174" y="7"/>
                    <a:pt x="174" y="4"/>
                  </a:cubicBezTo>
                  <a:cubicBezTo>
                    <a:pt x="174" y="2"/>
                    <a:pt x="172" y="0"/>
                    <a:pt x="169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8"/>
                    <a:pt x="4" y="8"/>
                  </a:cubicBezTo>
                  <a:close/>
                  <a:moveTo>
                    <a:pt x="169" y="17"/>
                  </a:moveTo>
                  <a:cubicBezTo>
                    <a:pt x="4" y="17"/>
                    <a:pt x="4" y="17"/>
                    <a:pt x="4" y="17"/>
                  </a:cubicBezTo>
                  <a:cubicBezTo>
                    <a:pt x="2" y="17"/>
                    <a:pt x="0" y="19"/>
                    <a:pt x="0" y="21"/>
                  </a:cubicBezTo>
                  <a:cubicBezTo>
                    <a:pt x="0" y="23"/>
                    <a:pt x="2" y="25"/>
                    <a:pt x="4" y="25"/>
                  </a:cubicBezTo>
                  <a:cubicBezTo>
                    <a:pt x="169" y="25"/>
                    <a:pt x="169" y="25"/>
                    <a:pt x="169" y="25"/>
                  </a:cubicBezTo>
                  <a:cubicBezTo>
                    <a:pt x="172" y="25"/>
                    <a:pt x="174" y="23"/>
                    <a:pt x="174" y="21"/>
                  </a:cubicBezTo>
                  <a:cubicBezTo>
                    <a:pt x="174" y="19"/>
                    <a:pt x="172" y="17"/>
                    <a:pt x="169" y="1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4" name="Freeform 489"/>
            <p:cNvSpPr/>
            <p:nvPr/>
          </p:nvSpPr>
          <p:spPr bwMode="auto">
            <a:xfrm>
              <a:off x="4706386" y="4010529"/>
              <a:ext cx="147171" cy="71400"/>
            </a:xfrm>
            <a:custGeom>
              <a:avLst/>
              <a:gdLst>
                <a:gd name="T0" fmla="*/ 151 w 171"/>
                <a:gd name="T1" fmla="*/ 43 h 83"/>
                <a:gd name="T2" fmla="*/ 106 w 171"/>
                <a:gd name="T3" fmla="*/ 0 h 83"/>
                <a:gd name="T4" fmla="*/ 71 w 171"/>
                <a:gd name="T5" fmla="*/ 17 h 83"/>
                <a:gd name="T6" fmla="*/ 54 w 171"/>
                <a:gd name="T7" fmla="*/ 13 h 83"/>
                <a:gd name="T8" fmla="*/ 19 w 171"/>
                <a:gd name="T9" fmla="*/ 44 h 83"/>
                <a:gd name="T10" fmla="*/ 0 w 171"/>
                <a:gd name="T11" fmla="*/ 76 h 83"/>
                <a:gd name="T12" fmla="*/ 6 w 171"/>
                <a:gd name="T13" fmla="*/ 83 h 83"/>
                <a:gd name="T14" fmla="*/ 13 w 171"/>
                <a:gd name="T15" fmla="*/ 76 h 83"/>
                <a:gd name="T16" fmla="*/ 28 w 171"/>
                <a:gd name="T17" fmla="*/ 54 h 83"/>
                <a:gd name="T18" fmla="*/ 32 w 171"/>
                <a:gd name="T19" fmla="*/ 48 h 83"/>
                <a:gd name="T20" fmla="*/ 54 w 171"/>
                <a:gd name="T21" fmla="*/ 26 h 83"/>
                <a:gd name="T22" fmla="*/ 68 w 171"/>
                <a:gd name="T23" fmla="*/ 31 h 83"/>
                <a:gd name="T24" fmla="*/ 74 w 171"/>
                <a:gd name="T25" fmla="*/ 32 h 83"/>
                <a:gd name="T26" fmla="*/ 78 w 171"/>
                <a:gd name="T27" fmla="*/ 29 h 83"/>
                <a:gd name="T28" fmla="*/ 106 w 171"/>
                <a:gd name="T29" fmla="*/ 13 h 83"/>
                <a:gd name="T30" fmla="*/ 138 w 171"/>
                <a:gd name="T31" fmla="*/ 44 h 83"/>
                <a:gd name="T32" fmla="*/ 138 w 171"/>
                <a:gd name="T33" fmla="*/ 47 h 83"/>
                <a:gd name="T34" fmla="*/ 142 w 171"/>
                <a:gd name="T35" fmla="*/ 54 h 83"/>
                <a:gd name="T36" fmla="*/ 158 w 171"/>
                <a:gd name="T37" fmla="*/ 76 h 83"/>
                <a:gd name="T38" fmla="*/ 164 w 171"/>
                <a:gd name="T39" fmla="*/ 83 h 83"/>
                <a:gd name="T40" fmla="*/ 171 w 171"/>
                <a:gd name="T41" fmla="*/ 76 h 83"/>
                <a:gd name="T42" fmla="*/ 151 w 171"/>
                <a:gd name="T43" fmla="*/ 4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71" h="83">
                  <a:moveTo>
                    <a:pt x="151" y="43"/>
                  </a:moveTo>
                  <a:cubicBezTo>
                    <a:pt x="151" y="19"/>
                    <a:pt x="131" y="0"/>
                    <a:pt x="106" y="0"/>
                  </a:cubicBezTo>
                  <a:cubicBezTo>
                    <a:pt x="92" y="0"/>
                    <a:pt x="79" y="6"/>
                    <a:pt x="71" y="17"/>
                  </a:cubicBezTo>
                  <a:cubicBezTo>
                    <a:pt x="65" y="14"/>
                    <a:pt x="60" y="13"/>
                    <a:pt x="54" y="13"/>
                  </a:cubicBezTo>
                  <a:cubicBezTo>
                    <a:pt x="36" y="13"/>
                    <a:pt x="21" y="26"/>
                    <a:pt x="19" y="44"/>
                  </a:cubicBezTo>
                  <a:cubicBezTo>
                    <a:pt x="7" y="50"/>
                    <a:pt x="0" y="62"/>
                    <a:pt x="0" y="76"/>
                  </a:cubicBezTo>
                  <a:cubicBezTo>
                    <a:pt x="0" y="80"/>
                    <a:pt x="3" y="83"/>
                    <a:pt x="6" y="83"/>
                  </a:cubicBezTo>
                  <a:cubicBezTo>
                    <a:pt x="10" y="83"/>
                    <a:pt x="13" y="80"/>
                    <a:pt x="13" y="76"/>
                  </a:cubicBezTo>
                  <a:cubicBezTo>
                    <a:pt x="13" y="66"/>
                    <a:pt x="19" y="57"/>
                    <a:pt x="28" y="54"/>
                  </a:cubicBezTo>
                  <a:cubicBezTo>
                    <a:pt x="30" y="53"/>
                    <a:pt x="32" y="50"/>
                    <a:pt x="32" y="48"/>
                  </a:cubicBezTo>
                  <a:cubicBezTo>
                    <a:pt x="32" y="35"/>
                    <a:pt x="42" y="26"/>
                    <a:pt x="54" y="26"/>
                  </a:cubicBezTo>
                  <a:cubicBezTo>
                    <a:pt x="59" y="26"/>
                    <a:pt x="64" y="27"/>
                    <a:pt x="68" y="31"/>
                  </a:cubicBezTo>
                  <a:cubicBezTo>
                    <a:pt x="70" y="32"/>
                    <a:pt x="72" y="32"/>
                    <a:pt x="74" y="32"/>
                  </a:cubicBezTo>
                  <a:cubicBezTo>
                    <a:pt x="76" y="32"/>
                    <a:pt x="77" y="31"/>
                    <a:pt x="78" y="29"/>
                  </a:cubicBezTo>
                  <a:cubicBezTo>
                    <a:pt x="84" y="19"/>
                    <a:pt x="95" y="13"/>
                    <a:pt x="106" y="13"/>
                  </a:cubicBezTo>
                  <a:cubicBezTo>
                    <a:pt x="124" y="13"/>
                    <a:pt x="138" y="27"/>
                    <a:pt x="138" y="44"/>
                  </a:cubicBezTo>
                  <a:cubicBezTo>
                    <a:pt x="138" y="45"/>
                    <a:pt x="138" y="46"/>
                    <a:pt x="138" y="47"/>
                  </a:cubicBezTo>
                  <a:cubicBezTo>
                    <a:pt x="138" y="50"/>
                    <a:pt x="139" y="53"/>
                    <a:pt x="142" y="54"/>
                  </a:cubicBezTo>
                  <a:cubicBezTo>
                    <a:pt x="152" y="57"/>
                    <a:pt x="158" y="66"/>
                    <a:pt x="158" y="76"/>
                  </a:cubicBezTo>
                  <a:cubicBezTo>
                    <a:pt x="158" y="80"/>
                    <a:pt x="161" y="83"/>
                    <a:pt x="164" y="83"/>
                  </a:cubicBezTo>
                  <a:cubicBezTo>
                    <a:pt x="168" y="83"/>
                    <a:pt x="171" y="80"/>
                    <a:pt x="171" y="76"/>
                  </a:cubicBezTo>
                  <a:cubicBezTo>
                    <a:pt x="171" y="62"/>
                    <a:pt x="163" y="49"/>
                    <a:pt x="151" y="4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5" name="Freeform 490"/>
            <p:cNvSpPr>
              <a:spLocks noEditPoints="1"/>
            </p:cNvSpPr>
            <p:nvPr/>
          </p:nvSpPr>
          <p:spPr bwMode="auto">
            <a:xfrm>
              <a:off x="6158424" y="3978472"/>
              <a:ext cx="177407" cy="108557"/>
            </a:xfrm>
            <a:custGeom>
              <a:avLst/>
              <a:gdLst>
                <a:gd name="T0" fmla="*/ 117 w 206"/>
                <a:gd name="T1" fmla="*/ 57 h 126"/>
                <a:gd name="T2" fmla="*/ 103 w 206"/>
                <a:gd name="T3" fmla="*/ 43 h 126"/>
                <a:gd name="T4" fmla="*/ 89 w 206"/>
                <a:gd name="T5" fmla="*/ 57 h 126"/>
                <a:gd name="T6" fmla="*/ 92 w 206"/>
                <a:gd name="T7" fmla="*/ 60 h 126"/>
                <a:gd name="T8" fmla="*/ 95 w 206"/>
                <a:gd name="T9" fmla="*/ 57 h 126"/>
                <a:gd name="T10" fmla="*/ 103 w 206"/>
                <a:gd name="T11" fmla="*/ 50 h 126"/>
                <a:gd name="T12" fmla="*/ 110 w 206"/>
                <a:gd name="T13" fmla="*/ 57 h 126"/>
                <a:gd name="T14" fmla="*/ 103 w 206"/>
                <a:gd name="T15" fmla="*/ 65 h 126"/>
                <a:gd name="T16" fmla="*/ 3 w 206"/>
                <a:gd name="T17" fmla="*/ 65 h 126"/>
                <a:gd name="T18" fmla="*/ 0 w 206"/>
                <a:gd name="T19" fmla="*/ 69 h 126"/>
                <a:gd name="T20" fmla="*/ 3 w 206"/>
                <a:gd name="T21" fmla="*/ 72 h 126"/>
                <a:gd name="T22" fmla="*/ 103 w 206"/>
                <a:gd name="T23" fmla="*/ 72 h 126"/>
                <a:gd name="T24" fmla="*/ 117 w 206"/>
                <a:gd name="T25" fmla="*/ 57 h 126"/>
                <a:gd name="T26" fmla="*/ 8 w 206"/>
                <a:gd name="T27" fmla="*/ 59 h 126"/>
                <a:gd name="T28" fmla="*/ 77 w 206"/>
                <a:gd name="T29" fmla="*/ 59 h 126"/>
                <a:gd name="T30" fmla="*/ 81 w 206"/>
                <a:gd name="T31" fmla="*/ 56 h 126"/>
                <a:gd name="T32" fmla="*/ 77 w 206"/>
                <a:gd name="T33" fmla="*/ 52 h 126"/>
                <a:gd name="T34" fmla="*/ 8 w 206"/>
                <a:gd name="T35" fmla="*/ 52 h 126"/>
                <a:gd name="T36" fmla="*/ 5 w 206"/>
                <a:gd name="T37" fmla="*/ 56 h 126"/>
                <a:gd name="T38" fmla="*/ 8 w 206"/>
                <a:gd name="T39" fmla="*/ 59 h 126"/>
                <a:gd name="T40" fmla="*/ 184 w 206"/>
                <a:gd name="T41" fmla="*/ 48 h 126"/>
                <a:gd name="T42" fmla="*/ 135 w 206"/>
                <a:gd name="T43" fmla="*/ 0 h 126"/>
                <a:gd name="T44" fmla="*/ 96 w 206"/>
                <a:gd name="T45" fmla="*/ 19 h 126"/>
                <a:gd name="T46" fmla="*/ 78 w 206"/>
                <a:gd name="T47" fmla="*/ 14 h 126"/>
                <a:gd name="T48" fmla="*/ 46 w 206"/>
                <a:gd name="T49" fmla="*/ 31 h 126"/>
                <a:gd name="T50" fmla="*/ 48 w 206"/>
                <a:gd name="T51" fmla="*/ 41 h 126"/>
                <a:gd name="T52" fmla="*/ 57 w 206"/>
                <a:gd name="T53" fmla="*/ 39 h 126"/>
                <a:gd name="T54" fmla="*/ 78 w 206"/>
                <a:gd name="T55" fmla="*/ 28 h 126"/>
                <a:gd name="T56" fmla="*/ 94 w 206"/>
                <a:gd name="T57" fmla="*/ 33 h 126"/>
                <a:gd name="T58" fmla="*/ 99 w 206"/>
                <a:gd name="T59" fmla="*/ 35 h 126"/>
                <a:gd name="T60" fmla="*/ 104 w 206"/>
                <a:gd name="T61" fmla="*/ 32 h 126"/>
                <a:gd name="T62" fmla="*/ 135 w 206"/>
                <a:gd name="T63" fmla="*/ 13 h 126"/>
                <a:gd name="T64" fmla="*/ 171 w 206"/>
                <a:gd name="T65" fmla="*/ 49 h 126"/>
                <a:gd name="T66" fmla="*/ 171 w 206"/>
                <a:gd name="T67" fmla="*/ 52 h 126"/>
                <a:gd name="T68" fmla="*/ 175 w 206"/>
                <a:gd name="T69" fmla="*/ 59 h 126"/>
                <a:gd name="T70" fmla="*/ 193 w 206"/>
                <a:gd name="T71" fmla="*/ 85 h 126"/>
                <a:gd name="T72" fmla="*/ 167 w 206"/>
                <a:gd name="T73" fmla="*/ 112 h 126"/>
                <a:gd name="T74" fmla="*/ 58 w 206"/>
                <a:gd name="T75" fmla="*/ 112 h 126"/>
                <a:gd name="T76" fmla="*/ 51 w 206"/>
                <a:gd name="T77" fmla="*/ 119 h 126"/>
                <a:gd name="T78" fmla="*/ 58 w 206"/>
                <a:gd name="T79" fmla="*/ 126 h 126"/>
                <a:gd name="T80" fmla="*/ 167 w 206"/>
                <a:gd name="T81" fmla="*/ 126 h 126"/>
                <a:gd name="T82" fmla="*/ 206 w 206"/>
                <a:gd name="T83" fmla="*/ 85 h 126"/>
                <a:gd name="T84" fmla="*/ 184 w 206"/>
                <a:gd name="T85" fmla="*/ 48 h 126"/>
                <a:gd name="T86" fmla="*/ 68 w 206"/>
                <a:gd name="T87" fmla="*/ 93 h 126"/>
                <a:gd name="T88" fmla="*/ 64 w 206"/>
                <a:gd name="T89" fmla="*/ 90 h 126"/>
                <a:gd name="T90" fmla="*/ 31 w 206"/>
                <a:gd name="T91" fmla="*/ 90 h 126"/>
                <a:gd name="T92" fmla="*/ 28 w 206"/>
                <a:gd name="T93" fmla="*/ 93 h 126"/>
                <a:gd name="T94" fmla="*/ 31 w 206"/>
                <a:gd name="T95" fmla="*/ 96 h 126"/>
                <a:gd name="T96" fmla="*/ 64 w 206"/>
                <a:gd name="T97" fmla="*/ 96 h 126"/>
                <a:gd name="T98" fmla="*/ 68 w 206"/>
                <a:gd name="T99" fmla="*/ 93 h 126"/>
                <a:gd name="T100" fmla="*/ 110 w 206"/>
                <a:gd name="T101" fmla="*/ 92 h 126"/>
                <a:gd name="T102" fmla="*/ 103 w 206"/>
                <a:gd name="T103" fmla="*/ 99 h 126"/>
                <a:gd name="T104" fmla="*/ 95 w 206"/>
                <a:gd name="T105" fmla="*/ 92 h 126"/>
                <a:gd name="T106" fmla="*/ 92 w 206"/>
                <a:gd name="T107" fmla="*/ 88 h 126"/>
                <a:gd name="T108" fmla="*/ 89 w 206"/>
                <a:gd name="T109" fmla="*/ 92 h 126"/>
                <a:gd name="T110" fmla="*/ 103 w 206"/>
                <a:gd name="T111" fmla="*/ 106 h 126"/>
                <a:gd name="T112" fmla="*/ 117 w 206"/>
                <a:gd name="T113" fmla="*/ 92 h 126"/>
                <a:gd name="T114" fmla="*/ 103 w 206"/>
                <a:gd name="T115" fmla="*/ 77 h 126"/>
                <a:gd name="T116" fmla="*/ 15 w 206"/>
                <a:gd name="T117" fmla="*/ 77 h 126"/>
                <a:gd name="T118" fmla="*/ 11 w 206"/>
                <a:gd name="T119" fmla="*/ 80 h 126"/>
                <a:gd name="T120" fmla="*/ 15 w 206"/>
                <a:gd name="T121" fmla="*/ 84 h 126"/>
                <a:gd name="T122" fmla="*/ 103 w 206"/>
                <a:gd name="T123" fmla="*/ 84 h 126"/>
                <a:gd name="T124" fmla="*/ 110 w 206"/>
                <a:gd name="T125" fmla="*/ 9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6" h="126">
                  <a:moveTo>
                    <a:pt x="117" y="57"/>
                  </a:moveTo>
                  <a:cubicBezTo>
                    <a:pt x="117" y="49"/>
                    <a:pt x="110" y="43"/>
                    <a:pt x="103" y="43"/>
                  </a:cubicBezTo>
                  <a:cubicBezTo>
                    <a:pt x="95" y="43"/>
                    <a:pt x="89" y="49"/>
                    <a:pt x="89" y="57"/>
                  </a:cubicBezTo>
                  <a:cubicBezTo>
                    <a:pt x="89" y="59"/>
                    <a:pt x="90" y="60"/>
                    <a:pt x="92" y="60"/>
                  </a:cubicBezTo>
                  <a:cubicBezTo>
                    <a:pt x="94" y="60"/>
                    <a:pt x="95" y="59"/>
                    <a:pt x="95" y="57"/>
                  </a:cubicBezTo>
                  <a:cubicBezTo>
                    <a:pt x="95" y="53"/>
                    <a:pt x="99" y="50"/>
                    <a:pt x="103" y="50"/>
                  </a:cubicBezTo>
                  <a:cubicBezTo>
                    <a:pt x="107" y="50"/>
                    <a:pt x="110" y="53"/>
                    <a:pt x="110" y="57"/>
                  </a:cubicBezTo>
                  <a:cubicBezTo>
                    <a:pt x="110" y="64"/>
                    <a:pt x="104" y="65"/>
                    <a:pt x="103" y="65"/>
                  </a:cubicBezTo>
                  <a:cubicBezTo>
                    <a:pt x="3" y="65"/>
                    <a:pt x="3" y="65"/>
                    <a:pt x="3" y="65"/>
                  </a:cubicBezTo>
                  <a:cubicBezTo>
                    <a:pt x="1" y="65"/>
                    <a:pt x="0" y="67"/>
                    <a:pt x="0" y="69"/>
                  </a:cubicBezTo>
                  <a:cubicBezTo>
                    <a:pt x="0" y="70"/>
                    <a:pt x="1" y="72"/>
                    <a:pt x="3" y="72"/>
                  </a:cubicBezTo>
                  <a:cubicBezTo>
                    <a:pt x="103" y="72"/>
                    <a:pt x="103" y="72"/>
                    <a:pt x="103" y="72"/>
                  </a:cubicBezTo>
                  <a:cubicBezTo>
                    <a:pt x="108" y="72"/>
                    <a:pt x="117" y="68"/>
                    <a:pt x="117" y="57"/>
                  </a:cubicBezTo>
                  <a:close/>
                  <a:moveTo>
                    <a:pt x="8" y="59"/>
                  </a:moveTo>
                  <a:cubicBezTo>
                    <a:pt x="77" y="59"/>
                    <a:pt x="77" y="59"/>
                    <a:pt x="77" y="59"/>
                  </a:cubicBezTo>
                  <a:cubicBezTo>
                    <a:pt x="79" y="59"/>
                    <a:pt x="81" y="58"/>
                    <a:pt x="81" y="56"/>
                  </a:cubicBezTo>
                  <a:cubicBezTo>
                    <a:pt x="81" y="54"/>
                    <a:pt x="79" y="52"/>
                    <a:pt x="77" y="52"/>
                  </a:cubicBezTo>
                  <a:cubicBezTo>
                    <a:pt x="8" y="52"/>
                    <a:pt x="8" y="52"/>
                    <a:pt x="8" y="52"/>
                  </a:cubicBezTo>
                  <a:cubicBezTo>
                    <a:pt x="6" y="52"/>
                    <a:pt x="5" y="54"/>
                    <a:pt x="5" y="56"/>
                  </a:cubicBezTo>
                  <a:cubicBezTo>
                    <a:pt x="5" y="58"/>
                    <a:pt x="6" y="59"/>
                    <a:pt x="8" y="59"/>
                  </a:cubicBezTo>
                  <a:close/>
                  <a:moveTo>
                    <a:pt x="184" y="48"/>
                  </a:moveTo>
                  <a:cubicBezTo>
                    <a:pt x="184" y="22"/>
                    <a:pt x="162" y="0"/>
                    <a:pt x="135" y="0"/>
                  </a:cubicBezTo>
                  <a:cubicBezTo>
                    <a:pt x="120" y="0"/>
                    <a:pt x="106" y="7"/>
                    <a:pt x="96" y="19"/>
                  </a:cubicBezTo>
                  <a:cubicBezTo>
                    <a:pt x="91" y="16"/>
                    <a:pt x="85" y="14"/>
                    <a:pt x="78" y="14"/>
                  </a:cubicBezTo>
                  <a:cubicBezTo>
                    <a:pt x="65" y="14"/>
                    <a:pt x="53" y="21"/>
                    <a:pt x="46" y="31"/>
                  </a:cubicBezTo>
                  <a:cubicBezTo>
                    <a:pt x="44" y="34"/>
                    <a:pt x="45" y="38"/>
                    <a:pt x="48" y="41"/>
                  </a:cubicBezTo>
                  <a:cubicBezTo>
                    <a:pt x="51" y="43"/>
                    <a:pt x="55" y="42"/>
                    <a:pt x="57" y="39"/>
                  </a:cubicBezTo>
                  <a:cubicBezTo>
                    <a:pt x="62" y="32"/>
                    <a:pt x="70" y="28"/>
                    <a:pt x="78" y="28"/>
                  </a:cubicBezTo>
                  <a:cubicBezTo>
                    <a:pt x="84" y="28"/>
                    <a:pt x="89" y="30"/>
                    <a:pt x="94" y="33"/>
                  </a:cubicBezTo>
                  <a:cubicBezTo>
                    <a:pt x="96" y="35"/>
                    <a:pt x="98" y="35"/>
                    <a:pt x="99" y="35"/>
                  </a:cubicBezTo>
                  <a:cubicBezTo>
                    <a:pt x="101" y="34"/>
                    <a:pt x="103" y="33"/>
                    <a:pt x="104" y="32"/>
                  </a:cubicBezTo>
                  <a:cubicBezTo>
                    <a:pt x="110" y="20"/>
                    <a:pt x="122" y="13"/>
                    <a:pt x="135" y="13"/>
                  </a:cubicBezTo>
                  <a:cubicBezTo>
                    <a:pt x="155" y="13"/>
                    <a:pt x="171" y="30"/>
                    <a:pt x="171" y="49"/>
                  </a:cubicBezTo>
                  <a:cubicBezTo>
                    <a:pt x="171" y="50"/>
                    <a:pt x="171" y="51"/>
                    <a:pt x="171" y="52"/>
                  </a:cubicBezTo>
                  <a:cubicBezTo>
                    <a:pt x="171" y="55"/>
                    <a:pt x="172" y="58"/>
                    <a:pt x="175" y="59"/>
                  </a:cubicBezTo>
                  <a:cubicBezTo>
                    <a:pt x="186" y="63"/>
                    <a:pt x="193" y="73"/>
                    <a:pt x="193" y="85"/>
                  </a:cubicBezTo>
                  <a:cubicBezTo>
                    <a:pt x="193" y="100"/>
                    <a:pt x="181" y="112"/>
                    <a:pt x="167" y="112"/>
                  </a:cubicBezTo>
                  <a:cubicBezTo>
                    <a:pt x="58" y="112"/>
                    <a:pt x="58" y="112"/>
                    <a:pt x="58" y="112"/>
                  </a:cubicBezTo>
                  <a:cubicBezTo>
                    <a:pt x="54" y="112"/>
                    <a:pt x="51" y="115"/>
                    <a:pt x="51" y="119"/>
                  </a:cubicBezTo>
                  <a:cubicBezTo>
                    <a:pt x="51" y="123"/>
                    <a:pt x="54" y="126"/>
                    <a:pt x="58" y="126"/>
                  </a:cubicBezTo>
                  <a:cubicBezTo>
                    <a:pt x="167" y="126"/>
                    <a:pt x="167" y="126"/>
                    <a:pt x="167" y="126"/>
                  </a:cubicBezTo>
                  <a:cubicBezTo>
                    <a:pt x="188" y="126"/>
                    <a:pt x="206" y="107"/>
                    <a:pt x="206" y="85"/>
                  </a:cubicBezTo>
                  <a:cubicBezTo>
                    <a:pt x="206" y="69"/>
                    <a:pt x="197" y="55"/>
                    <a:pt x="184" y="48"/>
                  </a:cubicBezTo>
                  <a:close/>
                  <a:moveTo>
                    <a:pt x="68" y="93"/>
                  </a:moveTo>
                  <a:cubicBezTo>
                    <a:pt x="68" y="91"/>
                    <a:pt x="66" y="90"/>
                    <a:pt x="64" y="90"/>
                  </a:cubicBezTo>
                  <a:cubicBezTo>
                    <a:pt x="31" y="90"/>
                    <a:pt x="31" y="90"/>
                    <a:pt x="31" y="90"/>
                  </a:cubicBezTo>
                  <a:cubicBezTo>
                    <a:pt x="29" y="90"/>
                    <a:pt x="28" y="91"/>
                    <a:pt x="28" y="93"/>
                  </a:cubicBezTo>
                  <a:cubicBezTo>
                    <a:pt x="28" y="95"/>
                    <a:pt x="29" y="96"/>
                    <a:pt x="31" y="96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66" y="96"/>
                    <a:pt x="68" y="95"/>
                    <a:pt x="68" y="93"/>
                  </a:cubicBezTo>
                  <a:close/>
                  <a:moveTo>
                    <a:pt x="110" y="92"/>
                  </a:moveTo>
                  <a:cubicBezTo>
                    <a:pt x="110" y="96"/>
                    <a:pt x="107" y="99"/>
                    <a:pt x="103" y="99"/>
                  </a:cubicBezTo>
                  <a:cubicBezTo>
                    <a:pt x="99" y="99"/>
                    <a:pt x="95" y="96"/>
                    <a:pt x="95" y="92"/>
                  </a:cubicBezTo>
                  <a:cubicBezTo>
                    <a:pt x="95" y="90"/>
                    <a:pt x="94" y="88"/>
                    <a:pt x="92" y="88"/>
                  </a:cubicBezTo>
                  <a:cubicBezTo>
                    <a:pt x="90" y="88"/>
                    <a:pt x="89" y="90"/>
                    <a:pt x="89" y="92"/>
                  </a:cubicBezTo>
                  <a:cubicBezTo>
                    <a:pt x="89" y="99"/>
                    <a:pt x="95" y="106"/>
                    <a:pt x="103" y="106"/>
                  </a:cubicBezTo>
                  <a:cubicBezTo>
                    <a:pt x="110" y="106"/>
                    <a:pt x="117" y="99"/>
                    <a:pt x="117" y="92"/>
                  </a:cubicBezTo>
                  <a:cubicBezTo>
                    <a:pt x="117" y="80"/>
                    <a:pt x="108" y="77"/>
                    <a:pt x="103" y="77"/>
                  </a:cubicBezTo>
                  <a:cubicBezTo>
                    <a:pt x="15" y="77"/>
                    <a:pt x="15" y="77"/>
                    <a:pt x="15" y="77"/>
                  </a:cubicBezTo>
                  <a:cubicBezTo>
                    <a:pt x="13" y="77"/>
                    <a:pt x="11" y="78"/>
                    <a:pt x="11" y="80"/>
                  </a:cubicBezTo>
                  <a:cubicBezTo>
                    <a:pt x="11" y="82"/>
                    <a:pt x="13" y="84"/>
                    <a:pt x="15" y="84"/>
                  </a:cubicBezTo>
                  <a:cubicBezTo>
                    <a:pt x="103" y="84"/>
                    <a:pt x="103" y="84"/>
                    <a:pt x="103" y="84"/>
                  </a:cubicBezTo>
                  <a:cubicBezTo>
                    <a:pt x="104" y="84"/>
                    <a:pt x="110" y="84"/>
                    <a:pt x="110" y="9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6" name="Freeform 491"/>
            <p:cNvSpPr/>
            <p:nvPr/>
          </p:nvSpPr>
          <p:spPr bwMode="auto">
            <a:xfrm>
              <a:off x="5882660" y="3980293"/>
              <a:ext cx="161014" cy="106735"/>
            </a:xfrm>
            <a:custGeom>
              <a:avLst/>
              <a:gdLst>
                <a:gd name="T0" fmla="*/ 165 w 187"/>
                <a:gd name="T1" fmla="*/ 49 h 124"/>
                <a:gd name="T2" fmla="*/ 165 w 187"/>
                <a:gd name="T3" fmla="*/ 49 h 124"/>
                <a:gd name="T4" fmla="*/ 117 w 187"/>
                <a:gd name="T5" fmla="*/ 0 h 124"/>
                <a:gd name="T6" fmla="*/ 78 w 187"/>
                <a:gd name="T7" fmla="*/ 20 h 124"/>
                <a:gd name="T8" fmla="*/ 59 w 187"/>
                <a:gd name="T9" fmla="*/ 15 h 124"/>
                <a:gd name="T10" fmla="*/ 21 w 187"/>
                <a:gd name="T11" fmla="*/ 49 h 124"/>
                <a:gd name="T12" fmla="*/ 0 w 187"/>
                <a:gd name="T13" fmla="*/ 85 h 124"/>
                <a:gd name="T14" fmla="*/ 38 w 187"/>
                <a:gd name="T15" fmla="*/ 124 h 124"/>
                <a:gd name="T16" fmla="*/ 40 w 187"/>
                <a:gd name="T17" fmla="*/ 124 h 124"/>
                <a:gd name="T18" fmla="*/ 45 w 187"/>
                <a:gd name="T19" fmla="*/ 119 h 124"/>
                <a:gd name="T20" fmla="*/ 40 w 187"/>
                <a:gd name="T21" fmla="*/ 114 h 124"/>
                <a:gd name="T22" fmla="*/ 38 w 187"/>
                <a:gd name="T23" fmla="*/ 114 h 124"/>
                <a:gd name="T24" fmla="*/ 11 w 187"/>
                <a:gd name="T25" fmla="*/ 85 h 124"/>
                <a:gd name="T26" fmla="*/ 28 w 187"/>
                <a:gd name="T27" fmla="*/ 57 h 124"/>
                <a:gd name="T28" fmla="*/ 32 w 187"/>
                <a:gd name="T29" fmla="*/ 52 h 124"/>
                <a:gd name="T30" fmla="*/ 59 w 187"/>
                <a:gd name="T31" fmla="*/ 25 h 124"/>
                <a:gd name="T32" fmla="*/ 76 w 187"/>
                <a:gd name="T33" fmla="*/ 31 h 124"/>
                <a:gd name="T34" fmla="*/ 80 w 187"/>
                <a:gd name="T35" fmla="*/ 32 h 124"/>
                <a:gd name="T36" fmla="*/ 84 w 187"/>
                <a:gd name="T37" fmla="*/ 30 h 124"/>
                <a:gd name="T38" fmla="*/ 117 w 187"/>
                <a:gd name="T39" fmla="*/ 11 h 124"/>
                <a:gd name="T40" fmla="*/ 155 w 187"/>
                <a:gd name="T41" fmla="*/ 49 h 124"/>
                <a:gd name="T42" fmla="*/ 155 w 187"/>
                <a:gd name="T43" fmla="*/ 52 h 124"/>
                <a:gd name="T44" fmla="*/ 158 w 187"/>
                <a:gd name="T45" fmla="*/ 57 h 124"/>
                <a:gd name="T46" fmla="*/ 177 w 187"/>
                <a:gd name="T47" fmla="*/ 85 h 124"/>
                <a:gd name="T48" fmla="*/ 149 w 187"/>
                <a:gd name="T49" fmla="*/ 114 h 124"/>
                <a:gd name="T50" fmla="*/ 147 w 187"/>
                <a:gd name="T51" fmla="*/ 114 h 124"/>
                <a:gd name="T52" fmla="*/ 142 w 187"/>
                <a:gd name="T53" fmla="*/ 119 h 124"/>
                <a:gd name="T54" fmla="*/ 147 w 187"/>
                <a:gd name="T55" fmla="*/ 124 h 124"/>
                <a:gd name="T56" fmla="*/ 149 w 187"/>
                <a:gd name="T57" fmla="*/ 124 h 124"/>
                <a:gd name="T58" fmla="*/ 187 w 187"/>
                <a:gd name="T59" fmla="*/ 85 h 124"/>
                <a:gd name="T60" fmla="*/ 165 w 187"/>
                <a:gd name="T61" fmla="*/ 4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87" h="124">
                  <a:moveTo>
                    <a:pt x="165" y="49"/>
                  </a:moveTo>
                  <a:cubicBezTo>
                    <a:pt x="165" y="49"/>
                    <a:pt x="165" y="49"/>
                    <a:pt x="165" y="49"/>
                  </a:cubicBezTo>
                  <a:cubicBezTo>
                    <a:pt x="165" y="22"/>
                    <a:pt x="143" y="0"/>
                    <a:pt x="117" y="0"/>
                  </a:cubicBezTo>
                  <a:cubicBezTo>
                    <a:pt x="101" y="0"/>
                    <a:pt x="87" y="8"/>
                    <a:pt x="78" y="20"/>
                  </a:cubicBezTo>
                  <a:cubicBezTo>
                    <a:pt x="72" y="17"/>
                    <a:pt x="65" y="15"/>
                    <a:pt x="59" y="15"/>
                  </a:cubicBezTo>
                  <a:cubicBezTo>
                    <a:pt x="39" y="15"/>
                    <a:pt x="23" y="30"/>
                    <a:pt x="21" y="49"/>
                  </a:cubicBezTo>
                  <a:cubicBezTo>
                    <a:pt x="8" y="56"/>
                    <a:pt x="0" y="69"/>
                    <a:pt x="0" y="85"/>
                  </a:cubicBezTo>
                  <a:cubicBezTo>
                    <a:pt x="0" y="107"/>
                    <a:pt x="17" y="124"/>
                    <a:pt x="38" y="124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43" y="124"/>
                    <a:pt x="45" y="122"/>
                    <a:pt x="45" y="119"/>
                  </a:cubicBezTo>
                  <a:cubicBezTo>
                    <a:pt x="45" y="116"/>
                    <a:pt x="43" y="114"/>
                    <a:pt x="40" y="114"/>
                  </a:cubicBezTo>
                  <a:cubicBezTo>
                    <a:pt x="38" y="114"/>
                    <a:pt x="38" y="114"/>
                    <a:pt x="38" y="114"/>
                  </a:cubicBezTo>
                  <a:cubicBezTo>
                    <a:pt x="23" y="114"/>
                    <a:pt x="11" y="101"/>
                    <a:pt x="11" y="85"/>
                  </a:cubicBezTo>
                  <a:cubicBezTo>
                    <a:pt x="11" y="73"/>
                    <a:pt x="18" y="62"/>
                    <a:pt x="28" y="57"/>
                  </a:cubicBezTo>
                  <a:cubicBezTo>
                    <a:pt x="30" y="56"/>
                    <a:pt x="32" y="54"/>
                    <a:pt x="32" y="52"/>
                  </a:cubicBezTo>
                  <a:cubicBezTo>
                    <a:pt x="32" y="37"/>
                    <a:pt x="44" y="25"/>
                    <a:pt x="59" y="25"/>
                  </a:cubicBezTo>
                  <a:cubicBezTo>
                    <a:pt x="65" y="25"/>
                    <a:pt x="71" y="27"/>
                    <a:pt x="76" y="31"/>
                  </a:cubicBezTo>
                  <a:cubicBezTo>
                    <a:pt x="77" y="32"/>
                    <a:pt x="79" y="33"/>
                    <a:pt x="80" y="32"/>
                  </a:cubicBezTo>
                  <a:cubicBezTo>
                    <a:pt x="82" y="32"/>
                    <a:pt x="83" y="31"/>
                    <a:pt x="84" y="30"/>
                  </a:cubicBezTo>
                  <a:cubicBezTo>
                    <a:pt x="90" y="18"/>
                    <a:pt x="103" y="11"/>
                    <a:pt x="117" y="11"/>
                  </a:cubicBezTo>
                  <a:cubicBezTo>
                    <a:pt x="138" y="11"/>
                    <a:pt x="155" y="28"/>
                    <a:pt x="155" y="49"/>
                  </a:cubicBezTo>
                  <a:cubicBezTo>
                    <a:pt x="155" y="50"/>
                    <a:pt x="155" y="51"/>
                    <a:pt x="155" y="52"/>
                  </a:cubicBezTo>
                  <a:cubicBezTo>
                    <a:pt x="154" y="54"/>
                    <a:pt x="156" y="56"/>
                    <a:pt x="158" y="57"/>
                  </a:cubicBezTo>
                  <a:cubicBezTo>
                    <a:pt x="169" y="61"/>
                    <a:pt x="177" y="72"/>
                    <a:pt x="177" y="85"/>
                  </a:cubicBezTo>
                  <a:cubicBezTo>
                    <a:pt x="177" y="101"/>
                    <a:pt x="164" y="114"/>
                    <a:pt x="149" y="114"/>
                  </a:cubicBezTo>
                  <a:cubicBezTo>
                    <a:pt x="147" y="114"/>
                    <a:pt x="147" y="114"/>
                    <a:pt x="147" y="114"/>
                  </a:cubicBezTo>
                  <a:cubicBezTo>
                    <a:pt x="144" y="114"/>
                    <a:pt x="142" y="116"/>
                    <a:pt x="142" y="119"/>
                  </a:cubicBezTo>
                  <a:cubicBezTo>
                    <a:pt x="142" y="122"/>
                    <a:pt x="144" y="124"/>
                    <a:pt x="147" y="124"/>
                  </a:cubicBezTo>
                  <a:cubicBezTo>
                    <a:pt x="149" y="124"/>
                    <a:pt x="149" y="124"/>
                    <a:pt x="149" y="124"/>
                  </a:cubicBezTo>
                  <a:cubicBezTo>
                    <a:pt x="170" y="124"/>
                    <a:pt x="187" y="107"/>
                    <a:pt x="187" y="85"/>
                  </a:cubicBezTo>
                  <a:cubicBezTo>
                    <a:pt x="187" y="69"/>
                    <a:pt x="178" y="55"/>
                    <a:pt x="165" y="4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7" name="Freeform 492"/>
            <p:cNvSpPr/>
            <p:nvPr/>
          </p:nvSpPr>
          <p:spPr bwMode="auto">
            <a:xfrm>
              <a:off x="5938760" y="4044772"/>
              <a:ext cx="54278" cy="78321"/>
            </a:xfrm>
            <a:custGeom>
              <a:avLst/>
              <a:gdLst>
                <a:gd name="T0" fmla="*/ 149 w 149"/>
                <a:gd name="T1" fmla="*/ 0 h 215"/>
                <a:gd name="T2" fmla="*/ 50 w 149"/>
                <a:gd name="T3" fmla="*/ 0 h 215"/>
                <a:gd name="T4" fmla="*/ 14 w 149"/>
                <a:gd name="T5" fmla="*/ 104 h 215"/>
                <a:gd name="T6" fmla="*/ 40 w 149"/>
                <a:gd name="T7" fmla="*/ 104 h 215"/>
                <a:gd name="T8" fmla="*/ 0 w 149"/>
                <a:gd name="T9" fmla="*/ 215 h 215"/>
                <a:gd name="T10" fmla="*/ 111 w 149"/>
                <a:gd name="T11" fmla="*/ 88 h 215"/>
                <a:gd name="T12" fmla="*/ 85 w 149"/>
                <a:gd name="T13" fmla="*/ 88 h 215"/>
                <a:gd name="T14" fmla="*/ 149 w 149"/>
                <a:gd name="T15" fmla="*/ 0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215">
                  <a:moveTo>
                    <a:pt x="149" y="0"/>
                  </a:moveTo>
                  <a:lnTo>
                    <a:pt x="50" y="0"/>
                  </a:lnTo>
                  <a:lnTo>
                    <a:pt x="14" y="104"/>
                  </a:lnTo>
                  <a:lnTo>
                    <a:pt x="40" y="104"/>
                  </a:lnTo>
                  <a:lnTo>
                    <a:pt x="0" y="215"/>
                  </a:lnTo>
                  <a:lnTo>
                    <a:pt x="111" y="88"/>
                  </a:lnTo>
                  <a:lnTo>
                    <a:pt x="85" y="88"/>
                  </a:lnTo>
                  <a:lnTo>
                    <a:pt x="149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8" name="Freeform 493"/>
            <p:cNvSpPr/>
            <p:nvPr/>
          </p:nvSpPr>
          <p:spPr bwMode="auto">
            <a:xfrm>
              <a:off x="5589047" y="3994865"/>
              <a:ext cx="161014" cy="106735"/>
            </a:xfrm>
            <a:custGeom>
              <a:avLst/>
              <a:gdLst>
                <a:gd name="T0" fmla="*/ 165 w 187"/>
                <a:gd name="T1" fmla="*/ 48 h 124"/>
                <a:gd name="T2" fmla="*/ 165 w 187"/>
                <a:gd name="T3" fmla="*/ 48 h 124"/>
                <a:gd name="T4" fmla="*/ 117 w 187"/>
                <a:gd name="T5" fmla="*/ 0 h 124"/>
                <a:gd name="T6" fmla="*/ 78 w 187"/>
                <a:gd name="T7" fmla="*/ 20 h 124"/>
                <a:gd name="T8" fmla="*/ 59 w 187"/>
                <a:gd name="T9" fmla="*/ 14 h 124"/>
                <a:gd name="T10" fmla="*/ 21 w 187"/>
                <a:gd name="T11" fmla="*/ 49 h 124"/>
                <a:gd name="T12" fmla="*/ 0 w 187"/>
                <a:gd name="T13" fmla="*/ 84 h 124"/>
                <a:gd name="T14" fmla="*/ 38 w 187"/>
                <a:gd name="T15" fmla="*/ 124 h 124"/>
                <a:gd name="T16" fmla="*/ 40 w 187"/>
                <a:gd name="T17" fmla="*/ 124 h 124"/>
                <a:gd name="T18" fmla="*/ 45 w 187"/>
                <a:gd name="T19" fmla="*/ 119 h 124"/>
                <a:gd name="T20" fmla="*/ 40 w 187"/>
                <a:gd name="T21" fmla="*/ 114 h 124"/>
                <a:gd name="T22" fmla="*/ 38 w 187"/>
                <a:gd name="T23" fmla="*/ 114 h 124"/>
                <a:gd name="T24" fmla="*/ 11 w 187"/>
                <a:gd name="T25" fmla="*/ 84 h 124"/>
                <a:gd name="T26" fmla="*/ 28 w 187"/>
                <a:gd name="T27" fmla="*/ 57 h 124"/>
                <a:gd name="T28" fmla="*/ 32 w 187"/>
                <a:gd name="T29" fmla="*/ 52 h 124"/>
                <a:gd name="T30" fmla="*/ 59 w 187"/>
                <a:gd name="T31" fmla="*/ 25 h 124"/>
                <a:gd name="T32" fmla="*/ 76 w 187"/>
                <a:gd name="T33" fmla="*/ 31 h 124"/>
                <a:gd name="T34" fmla="*/ 80 w 187"/>
                <a:gd name="T35" fmla="*/ 32 h 124"/>
                <a:gd name="T36" fmla="*/ 84 w 187"/>
                <a:gd name="T37" fmla="*/ 29 h 124"/>
                <a:gd name="T38" fmla="*/ 117 w 187"/>
                <a:gd name="T39" fmla="*/ 10 h 124"/>
                <a:gd name="T40" fmla="*/ 155 w 187"/>
                <a:gd name="T41" fmla="*/ 48 h 124"/>
                <a:gd name="T42" fmla="*/ 155 w 187"/>
                <a:gd name="T43" fmla="*/ 51 h 124"/>
                <a:gd name="T44" fmla="*/ 158 w 187"/>
                <a:gd name="T45" fmla="*/ 57 h 124"/>
                <a:gd name="T46" fmla="*/ 177 w 187"/>
                <a:gd name="T47" fmla="*/ 84 h 124"/>
                <a:gd name="T48" fmla="*/ 149 w 187"/>
                <a:gd name="T49" fmla="*/ 114 h 124"/>
                <a:gd name="T50" fmla="*/ 147 w 187"/>
                <a:gd name="T51" fmla="*/ 114 h 124"/>
                <a:gd name="T52" fmla="*/ 142 w 187"/>
                <a:gd name="T53" fmla="*/ 119 h 124"/>
                <a:gd name="T54" fmla="*/ 147 w 187"/>
                <a:gd name="T55" fmla="*/ 124 h 124"/>
                <a:gd name="T56" fmla="*/ 149 w 187"/>
                <a:gd name="T57" fmla="*/ 124 h 124"/>
                <a:gd name="T58" fmla="*/ 187 w 187"/>
                <a:gd name="T59" fmla="*/ 84 h 124"/>
                <a:gd name="T60" fmla="*/ 165 w 187"/>
                <a:gd name="T61" fmla="*/ 48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87" h="124">
                  <a:moveTo>
                    <a:pt x="165" y="48"/>
                  </a:moveTo>
                  <a:cubicBezTo>
                    <a:pt x="165" y="48"/>
                    <a:pt x="165" y="48"/>
                    <a:pt x="165" y="48"/>
                  </a:cubicBezTo>
                  <a:cubicBezTo>
                    <a:pt x="165" y="22"/>
                    <a:pt x="143" y="0"/>
                    <a:pt x="117" y="0"/>
                  </a:cubicBezTo>
                  <a:cubicBezTo>
                    <a:pt x="101" y="0"/>
                    <a:pt x="87" y="7"/>
                    <a:pt x="78" y="20"/>
                  </a:cubicBezTo>
                  <a:cubicBezTo>
                    <a:pt x="72" y="16"/>
                    <a:pt x="65" y="14"/>
                    <a:pt x="59" y="14"/>
                  </a:cubicBezTo>
                  <a:cubicBezTo>
                    <a:pt x="39" y="14"/>
                    <a:pt x="23" y="29"/>
                    <a:pt x="21" y="49"/>
                  </a:cubicBezTo>
                  <a:cubicBezTo>
                    <a:pt x="8" y="55"/>
                    <a:pt x="0" y="69"/>
                    <a:pt x="0" y="84"/>
                  </a:cubicBezTo>
                  <a:cubicBezTo>
                    <a:pt x="0" y="106"/>
                    <a:pt x="17" y="124"/>
                    <a:pt x="38" y="124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43" y="124"/>
                    <a:pt x="45" y="122"/>
                    <a:pt x="45" y="119"/>
                  </a:cubicBezTo>
                  <a:cubicBezTo>
                    <a:pt x="45" y="116"/>
                    <a:pt x="43" y="114"/>
                    <a:pt x="40" y="114"/>
                  </a:cubicBezTo>
                  <a:cubicBezTo>
                    <a:pt x="38" y="114"/>
                    <a:pt x="38" y="114"/>
                    <a:pt x="38" y="114"/>
                  </a:cubicBezTo>
                  <a:cubicBezTo>
                    <a:pt x="23" y="114"/>
                    <a:pt x="11" y="101"/>
                    <a:pt x="11" y="84"/>
                  </a:cubicBezTo>
                  <a:cubicBezTo>
                    <a:pt x="11" y="72"/>
                    <a:pt x="18" y="61"/>
                    <a:pt x="28" y="57"/>
                  </a:cubicBezTo>
                  <a:cubicBezTo>
                    <a:pt x="31" y="56"/>
                    <a:pt x="32" y="54"/>
                    <a:pt x="32" y="52"/>
                  </a:cubicBezTo>
                  <a:cubicBezTo>
                    <a:pt x="32" y="37"/>
                    <a:pt x="44" y="25"/>
                    <a:pt x="59" y="25"/>
                  </a:cubicBezTo>
                  <a:cubicBezTo>
                    <a:pt x="65" y="25"/>
                    <a:pt x="71" y="27"/>
                    <a:pt x="76" y="31"/>
                  </a:cubicBezTo>
                  <a:cubicBezTo>
                    <a:pt x="77" y="32"/>
                    <a:pt x="79" y="32"/>
                    <a:pt x="80" y="32"/>
                  </a:cubicBezTo>
                  <a:cubicBezTo>
                    <a:pt x="82" y="32"/>
                    <a:pt x="83" y="31"/>
                    <a:pt x="84" y="29"/>
                  </a:cubicBezTo>
                  <a:cubicBezTo>
                    <a:pt x="90" y="18"/>
                    <a:pt x="103" y="10"/>
                    <a:pt x="117" y="10"/>
                  </a:cubicBezTo>
                  <a:cubicBezTo>
                    <a:pt x="138" y="10"/>
                    <a:pt x="155" y="27"/>
                    <a:pt x="155" y="48"/>
                  </a:cubicBezTo>
                  <a:cubicBezTo>
                    <a:pt x="155" y="49"/>
                    <a:pt x="155" y="50"/>
                    <a:pt x="155" y="51"/>
                  </a:cubicBezTo>
                  <a:cubicBezTo>
                    <a:pt x="154" y="54"/>
                    <a:pt x="156" y="56"/>
                    <a:pt x="158" y="57"/>
                  </a:cubicBezTo>
                  <a:cubicBezTo>
                    <a:pt x="169" y="61"/>
                    <a:pt x="177" y="72"/>
                    <a:pt x="177" y="84"/>
                  </a:cubicBezTo>
                  <a:cubicBezTo>
                    <a:pt x="177" y="101"/>
                    <a:pt x="164" y="114"/>
                    <a:pt x="149" y="114"/>
                  </a:cubicBezTo>
                  <a:cubicBezTo>
                    <a:pt x="147" y="114"/>
                    <a:pt x="147" y="114"/>
                    <a:pt x="147" y="114"/>
                  </a:cubicBezTo>
                  <a:cubicBezTo>
                    <a:pt x="144" y="114"/>
                    <a:pt x="142" y="116"/>
                    <a:pt x="142" y="119"/>
                  </a:cubicBezTo>
                  <a:cubicBezTo>
                    <a:pt x="142" y="122"/>
                    <a:pt x="144" y="124"/>
                    <a:pt x="147" y="124"/>
                  </a:cubicBezTo>
                  <a:cubicBezTo>
                    <a:pt x="149" y="124"/>
                    <a:pt x="149" y="124"/>
                    <a:pt x="149" y="124"/>
                  </a:cubicBezTo>
                  <a:cubicBezTo>
                    <a:pt x="170" y="124"/>
                    <a:pt x="187" y="106"/>
                    <a:pt x="187" y="84"/>
                  </a:cubicBezTo>
                  <a:cubicBezTo>
                    <a:pt x="187" y="69"/>
                    <a:pt x="178" y="55"/>
                    <a:pt x="165" y="4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9" name="Freeform 494"/>
            <p:cNvSpPr>
              <a:spLocks noEditPoints="1"/>
            </p:cNvSpPr>
            <p:nvPr/>
          </p:nvSpPr>
          <p:spPr bwMode="auto">
            <a:xfrm>
              <a:off x="5640047" y="4061893"/>
              <a:ext cx="61928" cy="81964"/>
            </a:xfrm>
            <a:custGeom>
              <a:avLst/>
              <a:gdLst>
                <a:gd name="T0" fmla="*/ 36 w 72"/>
                <a:gd name="T1" fmla="*/ 31 h 95"/>
                <a:gd name="T2" fmla="*/ 43 w 72"/>
                <a:gd name="T3" fmla="*/ 28 h 95"/>
                <a:gd name="T4" fmla="*/ 47 w 72"/>
                <a:gd name="T5" fmla="*/ 20 h 95"/>
                <a:gd name="T6" fmla="*/ 38 w 72"/>
                <a:gd name="T7" fmla="*/ 3 h 95"/>
                <a:gd name="T8" fmla="*/ 36 w 72"/>
                <a:gd name="T9" fmla="*/ 0 h 95"/>
                <a:gd name="T10" fmla="*/ 34 w 72"/>
                <a:gd name="T11" fmla="*/ 3 h 95"/>
                <a:gd name="T12" fmla="*/ 26 w 72"/>
                <a:gd name="T13" fmla="*/ 20 h 95"/>
                <a:gd name="T14" fmla="*/ 36 w 72"/>
                <a:gd name="T15" fmla="*/ 31 h 95"/>
                <a:gd name="T16" fmla="*/ 13 w 72"/>
                <a:gd name="T17" fmla="*/ 28 h 95"/>
                <a:gd name="T18" fmla="*/ 11 w 72"/>
                <a:gd name="T19" fmla="*/ 24 h 95"/>
                <a:gd name="T20" fmla="*/ 9 w 72"/>
                <a:gd name="T21" fmla="*/ 28 h 95"/>
                <a:gd name="T22" fmla="*/ 0 w 72"/>
                <a:gd name="T23" fmla="*/ 45 h 95"/>
                <a:gd name="T24" fmla="*/ 11 w 72"/>
                <a:gd name="T25" fmla="*/ 55 h 95"/>
                <a:gd name="T26" fmla="*/ 18 w 72"/>
                <a:gd name="T27" fmla="*/ 52 h 95"/>
                <a:gd name="T28" fmla="*/ 21 w 72"/>
                <a:gd name="T29" fmla="*/ 45 h 95"/>
                <a:gd name="T30" fmla="*/ 13 w 72"/>
                <a:gd name="T31" fmla="*/ 28 h 95"/>
                <a:gd name="T32" fmla="*/ 64 w 72"/>
                <a:gd name="T33" fmla="*/ 29 h 95"/>
                <a:gd name="T34" fmla="*/ 62 w 72"/>
                <a:gd name="T35" fmla="*/ 25 h 95"/>
                <a:gd name="T36" fmla="*/ 60 w 72"/>
                <a:gd name="T37" fmla="*/ 29 h 95"/>
                <a:gd name="T38" fmla="*/ 52 w 72"/>
                <a:gd name="T39" fmla="*/ 45 h 95"/>
                <a:gd name="T40" fmla="*/ 62 w 72"/>
                <a:gd name="T41" fmla="*/ 54 h 95"/>
                <a:gd name="T42" fmla="*/ 69 w 72"/>
                <a:gd name="T43" fmla="*/ 52 h 95"/>
                <a:gd name="T44" fmla="*/ 72 w 72"/>
                <a:gd name="T45" fmla="*/ 45 h 95"/>
                <a:gd name="T46" fmla="*/ 64 w 72"/>
                <a:gd name="T47" fmla="*/ 29 h 95"/>
                <a:gd name="T48" fmla="*/ 36 w 72"/>
                <a:gd name="T49" fmla="*/ 48 h 95"/>
                <a:gd name="T50" fmla="*/ 31 w 72"/>
                <a:gd name="T51" fmla="*/ 56 h 95"/>
                <a:gd name="T52" fmla="*/ 20 w 72"/>
                <a:gd name="T53" fmla="*/ 79 h 95"/>
                <a:gd name="T54" fmla="*/ 36 w 72"/>
                <a:gd name="T55" fmla="*/ 95 h 95"/>
                <a:gd name="T56" fmla="*/ 47 w 72"/>
                <a:gd name="T57" fmla="*/ 91 h 95"/>
                <a:gd name="T58" fmla="*/ 52 w 72"/>
                <a:gd name="T59" fmla="*/ 79 h 95"/>
                <a:gd name="T60" fmla="*/ 41 w 72"/>
                <a:gd name="T61" fmla="*/ 56 h 95"/>
                <a:gd name="T62" fmla="*/ 36 w 72"/>
                <a:gd name="T63" fmla="*/ 48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2" h="95">
                  <a:moveTo>
                    <a:pt x="36" y="31"/>
                  </a:moveTo>
                  <a:cubicBezTo>
                    <a:pt x="39" y="31"/>
                    <a:pt x="41" y="30"/>
                    <a:pt x="43" y="28"/>
                  </a:cubicBezTo>
                  <a:cubicBezTo>
                    <a:pt x="45" y="26"/>
                    <a:pt x="47" y="23"/>
                    <a:pt x="47" y="20"/>
                  </a:cubicBezTo>
                  <a:cubicBezTo>
                    <a:pt x="47" y="17"/>
                    <a:pt x="41" y="9"/>
                    <a:pt x="38" y="3"/>
                  </a:cubicBezTo>
                  <a:cubicBezTo>
                    <a:pt x="37" y="2"/>
                    <a:pt x="37" y="1"/>
                    <a:pt x="36" y="0"/>
                  </a:cubicBezTo>
                  <a:cubicBezTo>
                    <a:pt x="35" y="1"/>
                    <a:pt x="35" y="2"/>
                    <a:pt x="34" y="3"/>
                  </a:cubicBezTo>
                  <a:cubicBezTo>
                    <a:pt x="31" y="9"/>
                    <a:pt x="26" y="17"/>
                    <a:pt x="26" y="20"/>
                  </a:cubicBezTo>
                  <a:cubicBezTo>
                    <a:pt x="26" y="26"/>
                    <a:pt x="30" y="31"/>
                    <a:pt x="36" y="31"/>
                  </a:cubicBezTo>
                  <a:close/>
                  <a:moveTo>
                    <a:pt x="13" y="28"/>
                  </a:moveTo>
                  <a:cubicBezTo>
                    <a:pt x="12" y="27"/>
                    <a:pt x="12" y="25"/>
                    <a:pt x="11" y="24"/>
                  </a:cubicBezTo>
                  <a:cubicBezTo>
                    <a:pt x="10" y="25"/>
                    <a:pt x="10" y="27"/>
                    <a:pt x="9" y="28"/>
                  </a:cubicBezTo>
                  <a:cubicBezTo>
                    <a:pt x="5" y="33"/>
                    <a:pt x="0" y="41"/>
                    <a:pt x="0" y="45"/>
                  </a:cubicBezTo>
                  <a:cubicBezTo>
                    <a:pt x="0" y="51"/>
                    <a:pt x="5" y="55"/>
                    <a:pt x="11" y="55"/>
                  </a:cubicBezTo>
                  <a:cubicBezTo>
                    <a:pt x="14" y="55"/>
                    <a:pt x="16" y="54"/>
                    <a:pt x="18" y="52"/>
                  </a:cubicBezTo>
                  <a:cubicBezTo>
                    <a:pt x="20" y="50"/>
                    <a:pt x="21" y="48"/>
                    <a:pt x="21" y="45"/>
                  </a:cubicBezTo>
                  <a:cubicBezTo>
                    <a:pt x="21" y="41"/>
                    <a:pt x="16" y="33"/>
                    <a:pt x="13" y="28"/>
                  </a:cubicBezTo>
                  <a:close/>
                  <a:moveTo>
                    <a:pt x="64" y="29"/>
                  </a:moveTo>
                  <a:cubicBezTo>
                    <a:pt x="63" y="27"/>
                    <a:pt x="62" y="26"/>
                    <a:pt x="62" y="25"/>
                  </a:cubicBezTo>
                  <a:cubicBezTo>
                    <a:pt x="61" y="26"/>
                    <a:pt x="60" y="27"/>
                    <a:pt x="60" y="29"/>
                  </a:cubicBezTo>
                  <a:cubicBezTo>
                    <a:pt x="57" y="34"/>
                    <a:pt x="52" y="41"/>
                    <a:pt x="52" y="45"/>
                  </a:cubicBezTo>
                  <a:cubicBezTo>
                    <a:pt x="52" y="50"/>
                    <a:pt x="56" y="54"/>
                    <a:pt x="62" y="54"/>
                  </a:cubicBezTo>
                  <a:cubicBezTo>
                    <a:pt x="64" y="54"/>
                    <a:pt x="67" y="53"/>
                    <a:pt x="69" y="52"/>
                  </a:cubicBezTo>
                  <a:cubicBezTo>
                    <a:pt x="71" y="50"/>
                    <a:pt x="72" y="47"/>
                    <a:pt x="72" y="45"/>
                  </a:cubicBezTo>
                  <a:cubicBezTo>
                    <a:pt x="72" y="41"/>
                    <a:pt x="67" y="34"/>
                    <a:pt x="64" y="29"/>
                  </a:cubicBezTo>
                  <a:close/>
                  <a:moveTo>
                    <a:pt x="36" y="48"/>
                  </a:moveTo>
                  <a:cubicBezTo>
                    <a:pt x="35" y="51"/>
                    <a:pt x="33" y="53"/>
                    <a:pt x="31" y="56"/>
                  </a:cubicBezTo>
                  <a:cubicBezTo>
                    <a:pt x="26" y="64"/>
                    <a:pt x="20" y="74"/>
                    <a:pt x="20" y="79"/>
                  </a:cubicBezTo>
                  <a:cubicBezTo>
                    <a:pt x="20" y="88"/>
                    <a:pt x="27" y="95"/>
                    <a:pt x="36" y="95"/>
                  </a:cubicBezTo>
                  <a:cubicBezTo>
                    <a:pt x="40" y="95"/>
                    <a:pt x="44" y="94"/>
                    <a:pt x="47" y="91"/>
                  </a:cubicBezTo>
                  <a:cubicBezTo>
                    <a:pt x="50" y="88"/>
                    <a:pt x="52" y="84"/>
                    <a:pt x="52" y="79"/>
                  </a:cubicBezTo>
                  <a:cubicBezTo>
                    <a:pt x="52" y="74"/>
                    <a:pt x="46" y="64"/>
                    <a:pt x="41" y="56"/>
                  </a:cubicBezTo>
                  <a:cubicBezTo>
                    <a:pt x="39" y="53"/>
                    <a:pt x="37" y="51"/>
                    <a:pt x="36" y="4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0" name="Freeform 495"/>
            <p:cNvSpPr>
              <a:spLocks noEditPoints="1"/>
            </p:cNvSpPr>
            <p:nvPr/>
          </p:nvSpPr>
          <p:spPr bwMode="auto">
            <a:xfrm>
              <a:off x="5606168" y="3951879"/>
              <a:ext cx="88157" cy="49907"/>
            </a:xfrm>
            <a:custGeom>
              <a:avLst/>
              <a:gdLst>
                <a:gd name="T0" fmla="*/ 37 w 102"/>
                <a:gd name="T1" fmla="*/ 26 h 58"/>
                <a:gd name="T2" fmla="*/ 39 w 102"/>
                <a:gd name="T3" fmla="*/ 28 h 58"/>
                <a:gd name="T4" fmla="*/ 41 w 102"/>
                <a:gd name="T5" fmla="*/ 28 h 58"/>
                <a:gd name="T6" fmla="*/ 42 w 102"/>
                <a:gd name="T7" fmla="*/ 24 h 58"/>
                <a:gd name="T8" fmla="*/ 33 w 102"/>
                <a:gd name="T9" fmla="*/ 7 h 58"/>
                <a:gd name="T10" fmla="*/ 29 w 102"/>
                <a:gd name="T11" fmla="*/ 6 h 58"/>
                <a:gd name="T12" fmla="*/ 28 w 102"/>
                <a:gd name="T13" fmla="*/ 10 h 58"/>
                <a:gd name="T14" fmla="*/ 37 w 102"/>
                <a:gd name="T15" fmla="*/ 26 h 58"/>
                <a:gd name="T16" fmla="*/ 54 w 102"/>
                <a:gd name="T17" fmla="*/ 24 h 58"/>
                <a:gd name="T18" fmla="*/ 54 w 102"/>
                <a:gd name="T19" fmla="*/ 24 h 58"/>
                <a:gd name="T20" fmla="*/ 57 w 102"/>
                <a:gd name="T21" fmla="*/ 22 h 58"/>
                <a:gd name="T22" fmla="*/ 58 w 102"/>
                <a:gd name="T23" fmla="*/ 3 h 58"/>
                <a:gd name="T24" fmla="*/ 55 w 102"/>
                <a:gd name="T25" fmla="*/ 0 h 58"/>
                <a:gd name="T26" fmla="*/ 55 w 102"/>
                <a:gd name="T27" fmla="*/ 0 h 58"/>
                <a:gd name="T28" fmla="*/ 52 w 102"/>
                <a:gd name="T29" fmla="*/ 3 h 58"/>
                <a:gd name="T30" fmla="*/ 52 w 102"/>
                <a:gd name="T31" fmla="*/ 22 h 58"/>
                <a:gd name="T32" fmla="*/ 54 w 102"/>
                <a:gd name="T33" fmla="*/ 24 h 58"/>
                <a:gd name="T34" fmla="*/ 22 w 102"/>
                <a:gd name="T35" fmla="*/ 50 h 58"/>
                <a:gd name="T36" fmla="*/ 3 w 102"/>
                <a:gd name="T37" fmla="*/ 49 h 58"/>
                <a:gd name="T38" fmla="*/ 3 w 102"/>
                <a:gd name="T39" fmla="*/ 49 h 58"/>
                <a:gd name="T40" fmla="*/ 0 w 102"/>
                <a:gd name="T41" fmla="*/ 52 h 58"/>
                <a:gd name="T42" fmla="*/ 3 w 102"/>
                <a:gd name="T43" fmla="*/ 55 h 58"/>
                <a:gd name="T44" fmla="*/ 22 w 102"/>
                <a:gd name="T45" fmla="*/ 55 h 58"/>
                <a:gd name="T46" fmla="*/ 22 w 102"/>
                <a:gd name="T47" fmla="*/ 55 h 58"/>
                <a:gd name="T48" fmla="*/ 25 w 102"/>
                <a:gd name="T49" fmla="*/ 52 h 58"/>
                <a:gd name="T50" fmla="*/ 22 w 102"/>
                <a:gd name="T51" fmla="*/ 50 h 58"/>
                <a:gd name="T52" fmla="*/ 69 w 102"/>
                <a:gd name="T53" fmla="*/ 29 h 58"/>
                <a:gd name="T54" fmla="*/ 71 w 102"/>
                <a:gd name="T55" fmla="*/ 30 h 58"/>
                <a:gd name="T56" fmla="*/ 73 w 102"/>
                <a:gd name="T57" fmla="*/ 28 h 58"/>
                <a:gd name="T58" fmla="*/ 84 w 102"/>
                <a:gd name="T59" fmla="*/ 12 h 58"/>
                <a:gd name="T60" fmla="*/ 83 w 102"/>
                <a:gd name="T61" fmla="*/ 9 h 58"/>
                <a:gd name="T62" fmla="*/ 79 w 102"/>
                <a:gd name="T63" fmla="*/ 9 h 58"/>
                <a:gd name="T64" fmla="*/ 68 w 102"/>
                <a:gd name="T65" fmla="*/ 25 h 58"/>
                <a:gd name="T66" fmla="*/ 69 w 102"/>
                <a:gd name="T67" fmla="*/ 29 h 58"/>
                <a:gd name="T68" fmla="*/ 30 w 102"/>
                <a:gd name="T69" fmla="*/ 37 h 58"/>
                <a:gd name="T70" fmla="*/ 29 w 102"/>
                <a:gd name="T71" fmla="*/ 34 h 58"/>
                <a:gd name="T72" fmla="*/ 13 w 102"/>
                <a:gd name="T73" fmla="*/ 23 h 58"/>
                <a:gd name="T74" fmla="*/ 9 w 102"/>
                <a:gd name="T75" fmla="*/ 24 h 58"/>
                <a:gd name="T76" fmla="*/ 10 w 102"/>
                <a:gd name="T77" fmla="*/ 28 h 58"/>
                <a:gd name="T78" fmla="*/ 26 w 102"/>
                <a:gd name="T79" fmla="*/ 38 h 58"/>
                <a:gd name="T80" fmla="*/ 27 w 102"/>
                <a:gd name="T81" fmla="*/ 39 h 58"/>
                <a:gd name="T82" fmla="*/ 30 w 102"/>
                <a:gd name="T83" fmla="*/ 37 h 58"/>
                <a:gd name="T84" fmla="*/ 101 w 102"/>
                <a:gd name="T85" fmla="*/ 29 h 58"/>
                <a:gd name="T86" fmla="*/ 97 w 102"/>
                <a:gd name="T87" fmla="*/ 28 h 58"/>
                <a:gd name="T88" fmla="*/ 80 w 102"/>
                <a:gd name="T89" fmla="*/ 36 h 58"/>
                <a:gd name="T90" fmla="*/ 79 w 102"/>
                <a:gd name="T91" fmla="*/ 40 h 58"/>
                <a:gd name="T92" fmla="*/ 82 w 102"/>
                <a:gd name="T93" fmla="*/ 42 h 58"/>
                <a:gd name="T94" fmla="*/ 83 w 102"/>
                <a:gd name="T95" fmla="*/ 41 h 58"/>
                <a:gd name="T96" fmla="*/ 100 w 102"/>
                <a:gd name="T97" fmla="*/ 33 h 58"/>
                <a:gd name="T98" fmla="*/ 101 w 102"/>
                <a:gd name="T99" fmla="*/ 29 h 58"/>
                <a:gd name="T100" fmla="*/ 54 w 102"/>
                <a:gd name="T101" fmla="*/ 29 h 58"/>
                <a:gd name="T102" fmla="*/ 37 w 102"/>
                <a:gd name="T103" fmla="*/ 35 h 58"/>
                <a:gd name="T104" fmla="*/ 29 w 102"/>
                <a:gd name="T105" fmla="*/ 53 h 58"/>
                <a:gd name="T106" fmla="*/ 35 w 102"/>
                <a:gd name="T107" fmla="*/ 58 h 58"/>
                <a:gd name="T108" fmla="*/ 35 w 102"/>
                <a:gd name="T109" fmla="*/ 58 h 58"/>
                <a:gd name="T110" fmla="*/ 40 w 102"/>
                <a:gd name="T111" fmla="*/ 53 h 58"/>
                <a:gd name="T112" fmla="*/ 44 w 102"/>
                <a:gd name="T113" fmla="*/ 44 h 58"/>
                <a:gd name="T114" fmla="*/ 54 w 102"/>
                <a:gd name="T115" fmla="*/ 40 h 58"/>
                <a:gd name="T116" fmla="*/ 66 w 102"/>
                <a:gd name="T117" fmla="*/ 47 h 58"/>
                <a:gd name="T118" fmla="*/ 73 w 102"/>
                <a:gd name="T119" fmla="*/ 50 h 58"/>
                <a:gd name="T120" fmla="*/ 76 w 102"/>
                <a:gd name="T121" fmla="*/ 43 h 58"/>
                <a:gd name="T122" fmla="*/ 54 w 102"/>
                <a:gd name="T123" fmla="*/ 2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2" h="58">
                  <a:moveTo>
                    <a:pt x="37" y="26"/>
                  </a:moveTo>
                  <a:cubicBezTo>
                    <a:pt x="37" y="27"/>
                    <a:pt x="38" y="28"/>
                    <a:pt x="39" y="28"/>
                  </a:cubicBezTo>
                  <a:cubicBezTo>
                    <a:pt x="40" y="28"/>
                    <a:pt x="40" y="28"/>
                    <a:pt x="41" y="28"/>
                  </a:cubicBezTo>
                  <a:cubicBezTo>
                    <a:pt x="42" y="27"/>
                    <a:pt x="42" y="25"/>
                    <a:pt x="42" y="24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2" y="6"/>
                    <a:pt x="31" y="5"/>
                    <a:pt x="29" y="6"/>
                  </a:cubicBezTo>
                  <a:cubicBezTo>
                    <a:pt x="28" y="6"/>
                    <a:pt x="27" y="8"/>
                    <a:pt x="28" y="10"/>
                  </a:cubicBezTo>
                  <a:lnTo>
                    <a:pt x="37" y="26"/>
                  </a:lnTo>
                  <a:close/>
                  <a:moveTo>
                    <a:pt x="54" y="24"/>
                  </a:moveTo>
                  <a:cubicBezTo>
                    <a:pt x="54" y="24"/>
                    <a:pt x="54" y="24"/>
                    <a:pt x="54" y="24"/>
                  </a:cubicBezTo>
                  <a:cubicBezTo>
                    <a:pt x="56" y="24"/>
                    <a:pt x="57" y="23"/>
                    <a:pt x="57" y="22"/>
                  </a:cubicBezTo>
                  <a:cubicBezTo>
                    <a:pt x="58" y="3"/>
                    <a:pt x="58" y="3"/>
                    <a:pt x="58" y="3"/>
                  </a:cubicBezTo>
                  <a:cubicBezTo>
                    <a:pt x="58" y="1"/>
                    <a:pt x="56" y="0"/>
                    <a:pt x="55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3" y="0"/>
                    <a:pt x="52" y="1"/>
                    <a:pt x="52" y="3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3"/>
                    <a:pt x="53" y="24"/>
                    <a:pt x="54" y="24"/>
                  </a:cubicBezTo>
                  <a:close/>
                  <a:moveTo>
                    <a:pt x="22" y="50"/>
                  </a:moveTo>
                  <a:cubicBezTo>
                    <a:pt x="3" y="49"/>
                    <a:pt x="3" y="49"/>
                    <a:pt x="3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2" y="49"/>
                    <a:pt x="0" y="50"/>
                    <a:pt x="0" y="52"/>
                  </a:cubicBezTo>
                  <a:cubicBezTo>
                    <a:pt x="0" y="53"/>
                    <a:pt x="2" y="55"/>
                    <a:pt x="3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4" y="55"/>
                    <a:pt x="25" y="54"/>
                    <a:pt x="25" y="52"/>
                  </a:cubicBezTo>
                  <a:cubicBezTo>
                    <a:pt x="25" y="51"/>
                    <a:pt x="24" y="50"/>
                    <a:pt x="22" y="50"/>
                  </a:cubicBezTo>
                  <a:close/>
                  <a:moveTo>
                    <a:pt x="69" y="29"/>
                  </a:moveTo>
                  <a:cubicBezTo>
                    <a:pt x="70" y="29"/>
                    <a:pt x="70" y="30"/>
                    <a:pt x="71" y="30"/>
                  </a:cubicBezTo>
                  <a:cubicBezTo>
                    <a:pt x="72" y="30"/>
                    <a:pt x="73" y="29"/>
                    <a:pt x="73" y="28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4" y="11"/>
                    <a:pt x="84" y="9"/>
                    <a:pt x="83" y="9"/>
                  </a:cubicBezTo>
                  <a:cubicBezTo>
                    <a:pt x="81" y="8"/>
                    <a:pt x="80" y="8"/>
                    <a:pt x="79" y="9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68" y="27"/>
                    <a:pt x="68" y="28"/>
                    <a:pt x="69" y="29"/>
                  </a:cubicBezTo>
                  <a:close/>
                  <a:moveTo>
                    <a:pt x="30" y="37"/>
                  </a:moveTo>
                  <a:cubicBezTo>
                    <a:pt x="30" y="36"/>
                    <a:pt x="30" y="34"/>
                    <a:pt x="29" y="34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2" y="22"/>
                    <a:pt x="10" y="23"/>
                    <a:pt x="9" y="24"/>
                  </a:cubicBezTo>
                  <a:cubicBezTo>
                    <a:pt x="8" y="25"/>
                    <a:pt x="9" y="27"/>
                    <a:pt x="10" y="2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9"/>
                    <a:pt x="27" y="39"/>
                    <a:pt x="27" y="39"/>
                  </a:cubicBezTo>
                  <a:cubicBezTo>
                    <a:pt x="28" y="39"/>
                    <a:pt x="29" y="38"/>
                    <a:pt x="30" y="37"/>
                  </a:cubicBezTo>
                  <a:close/>
                  <a:moveTo>
                    <a:pt x="101" y="29"/>
                  </a:moveTo>
                  <a:cubicBezTo>
                    <a:pt x="100" y="27"/>
                    <a:pt x="99" y="27"/>
                    <a:pt x="97" y="28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79" y="37"/>
                    <a:pt x="78" y="39"/>
                    <a:pt x="79" y="40"/>
                  </a:cubicBezTo>
                  <a:cubicBezTo>
                    <a:pt x="80" y="41"/>
                    <a:pt x="81" y="42"/>
                    <a:pt x="82" y="42"/>
                  </a:cubicBezTo>
                  <a:cubicBezTo>
                    <a:pt x="82" y="42"/>
                    <a:pt x="83" y="41"/>
                    <a:pt x="83" y="41"/>
                  </a:cubicBezTo>
                  <a:cubicBezTo>
                    <a:pt x="100" y="33"/>
                    <a:pt x="100" y="33"/>
                    <a:pt x="100" y="33"/>
                  </a:cubicBezTo>
                  <a:cubicBezTo>
                    <a:pt x="101" y="32"/>
                    <a:pt x="102" y="30"/>
                    <a:pt x="101" y="29"/>
                  </a:cubicBezTo>
                  <a:close/>
                  <a:moveTo>
                    <a:pt x="54" y="29"/>
                  </a:moveTo>
                  <a:cubicBezTo>
                    <a:pt x="48" y="29"/>
                    <a:pt x="41" y="31"/>
                    <a:pt x="37" y="35"/>
                  </a:cubicBezTo>
                  <a:cubicBezTo>
                    <a:pt x="32" y="40"/>
                    <a:pt x="29" y="46"/>
                    <a:pt x="29" y="53"/>
                  </a:cubicBezTo>
                  <a:cubicBezTo>
                    <a:pt x="29" y="56"/>
                    <a:pt x="32" y="58"/>
                    <a:pt x="35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8" y="58"/>
                    <a:pt x="40" y="56"/>
                    <a:pt x="40" y="53"/>
                  </a:cubicBezTo>
                  <a:cubicBezTo>
                    <a:pt x="40" y="49"/>
                    <a:pt x="42" y="46"/>
                    <a:pt x="44" y="44"/>
                  </a:cubicBezTo>
                  <a:cubicBezTo>
                    <a:pt x="47" y="41"/>
                    <a:pt x="50" y="40"/>
                    <a:pt x="54" y="40"/>
                  </a:cubicBezTo>
                  <a:cubicBezTo>
                    <a:pt x="59" y="40"/>
                    <a:pt x="63" y="43"/>
                    <a:pt x="66" y="47"/>
                  </a:cubicBezTo>
                  <a:cubicBezTo>
                    <a:pt x="67" y="50"/>
                    <a:pt x="70" y="51"/>
                    <a:pt x="73" y="50"/>
                  </a:cubicBezTo>
                  <a:cubicBezTo>
                    <a:pt x="76" y="49"/>
                    <a:pt x="77" y="45"/>
                    <a:pt x="76" y="43"/>
                  </a:cubicBezTo>
                  <a:cubicBezTo>
                    <a:pt x="72" y="34"/>
                    <a:pt x="63" y="29"/>
                    <a:pt x="54" y="2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1" name="Freeform 496"/>
            <p:cNvSpPr/>
            <p:nvPr/>
          </p:nvSpPr>
          <p:spPr bwMode="auto">
            <a:xfrm>
              <a:off x="5304905" y="3980293"/>
              <a:ext cx="160285" cy="106735"/>
            </a:xfrm>
            <a:custGeom>
              <a:avLst/>
              <a:gdLst>
                <a:gd name="T0" fmla="*/ 164 w 186"/>
                <a:gd name="T1" fmla="*/ 49 h 124"/>
                <a:gd name="T2" fmla="*/ 164 w 186"/>
                <a:gd name="T3" fmla="*/ 49 h 124"/>
                <a:gd name="T4" fmla="*/ 116 w 186"/>
                <a:gd name="T5" fmla="*/ 0 h 124"/>
                <a:gd name="T6" fmla="*/ 77 w 186"/>
                <a:gd name="T7" fmla="*/ 20 h 124"/>
                <a:gd name="T8" fmla="*/ 58 w 186"/>
                <a:gd name="T9" fmla="*/ 15 h 124"/>
                <a:gd name="T10" fmla="*/ 21 w 186"/>
                <a:gd name="T11" fmla="*/ 49 h 124"/>
                <a:gd name="T12" fmla="*/ 0 w 186"/>
                <a:gd name="T13" fmla="*/ 85 h 124"/>
                <a:gd name="T14" fmla="*/ 38 w 186"/>
                <a:gd name="T15" fmla="*/ 124 h 124"/>
                <a:gd name="T16" fmla="*/ 40 w 186"/>
                <a:gd name="T17" fmla="*/ 124 h 124"/>
                <a:gd name="T18" fmla="*/ 45 w 186"/>
                <a:gd name="T19" fmla="*/ 119 h 124"/>
                <a:gd name="T20" fmla="*/ 40 w 186"/>
                <a:gd name="T21" fmla="*/ 114 h 124"/>
                <a:gd name="T22" fmla="*/ 38 w 186"/>
                <a:gd name="T23" fmla="*/ 114 h 124"/>
                <a:gd name="T24" fmla="*/ 10 w 186"/>
                <a:gd name="T25" fmla="*/ 85 h 124"/>
                <a:gd name="T26" fmla="*/ 28 w 186"/>
                <a:gd name="T27" fmla="*/ 57 h 124"/>
                <a:gd name="T28" fmla="*/ 31 w 186"/>
                <a:gd name="T29" fmla="*/ 52 h 124"/>
                <a:gd name="T30" fmla="*/ 58 w 186"/>
                <a:gd name="T31" fmla="*/ 25 h 124"/>
                <a:gd name="T32" fmla="*/ 75 w 186"/>
                <a:gd name="T33" fmla="*/ 31 h 124"/>
                <a:gd name="T34" fmla="*/ 80 w 186"/>
                <a:gd name="T35" fmla="*/ 32 h 124"/>
                <a:gd name="T36" fmla="*/ 83 w 186"/>
                <a:gd name="T37" fmla="*/ 30 h 124"/>
                <a:gd name="T38" fmla="*/ 116 w 186"/>
                <a:gd name="T39" fmla="*/ 11 h 124"/>
                <a:gd name="T40" fmla="*/ 154 w 186"/>
                <a:gd name="T41" fmla="*/ 49 h 124"/>
                <a:gd name="T42" fmla="*/ 154 w 186"/>
                <a:gd name="T43" fmla="*/ 52 h 124"/>
                <a:gd name="T44" fmla="*/ 157 w 186"/>
                <a:gd name="T45" fmla="*/ 57 h 124"/>
                <a:gd name="T46" fmla="*/ 176 w 186"/>
                <a:gd name="T47" fmla="*/ 85 h 124"/>
                <a:gd name="T48" fmla="*/ 148 w 186"/>
                <a:gd name="T49" fmla="*/ 114 h 124"/>
                <a:gd name="T50" fmla="*/ 146 w 186"/>
                <a:gd name="T51" fmla="*/ 114 h 124"/>
                <a:gd name="T52" fmla="*/ 141 w 186"/>
                <a:gd name="T53" fmla="*/ 119 h 124"/>
                <a:gd name="T54" fmla="*/ 146 w 186"/>
                <a:gd name="T55" fmla="*/ 124 h 124"/>
                <a:gd name="T56" fmla="*/ 148 w 186"/>
                <a:gd name="T57" fmla="*/ 124 h 124"/>
                <a:gd name="T58" fmla="*/ 186 w 186"/>
                <a:gd name="T59" fmla="*/ 85 h 124"/>
                <a:gd name="T60" fmla="*/ 164 w 186"/>
                <a:gd name="T61" fmla="*/ 4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86" h="124">
                  <a:moveTo>
                    <a:pt x="164" y="49"/>
                  </a:moveTo>
                  <a:cubicBezTo>
                    <a:pt x="164" y="49"/>
                    <a:pt x="164" y="49"/>
                    <a:pt x="164" y="49"/>
                  </a:cubicBezTo>
                  <a:cubicBezTo>
                    <a:pt x="164" y="22"/>
                    <a:pt x="143" y="0"/>
                    <a:pt x="116" y="0"/>
                  </a:cubicBezTo>
                  <a:cubicBezTo>
                    <a:pt x="101" y="0"/>
                    <a:pt x="86" y="8"/>
                    <a:pt x="77" y="20"/>
                  </a:cubicBezTo>
                  <a:cubicBezTo>
                    <a:pt x="71" y="17"/>
                    <a:pt x="65" y="15"/>
                    <a:pt x="58" y="15"/>
                  </a:cubicBezTo>
                  <a:cubicBezTo>
                    <a:pt x="39" y="15"/>
                    <a:pt x="23" y="30"/>
                    <a:pt x="21" y="49"/>
                  </a:cubicBezTo>
                  <a:cubicBezTo>
                    <a:pt x="8" y="56"/>
                    <a:pt x="0" y="69"/>
                    <a:pt x="0" y="85"/>
                  </a:cubicBezTo>
                  <a:cubicBezTo>
                    <a:pt x="0" y="107"/>
                    <a:pt x="17" y="124"/>
                    <a:pt x="38" y="124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42" y="124"/>
                    <a:pt x="45" y="122"/>
                    <a:pt x="45" y="119"/>
                  </a:cubicBezTo>
                  <a:cubicBezTo>
                    <a:pt x="45" y="116"/>
                    <a:pt x="42" y="114"/>
                    <a:pt x="40" y="114"/>
                  </a:cubicBezTo>
                  <a:cubicBezTo>
                    <a:pt x="38" y="114"/>
                    <a:pt x="38" y="114"/>
                    <a:pt x="38" y="114"/>
                  </a:cubicBezTo>
                  <a:cubicBezTo>
                    <a:pt x="22" y="114"/>
                    <a:pt x="10" y="101"/>
                    <a:pt x="10" y="85"/>
                  </a:cubicBezTo>
                  <a:cubicBezTo>
                    <a:pt x="10" y="73"/>
                    <a:pt x="17" y="62"/>
                    <a:pt x="28" y="57"/>
                  </a:cubicBezTo>
                  <a:cubicBezTo>
                    <a:pt x="30" y="56"/>
                    <a:pt x="31" y="54"/>
                    <a:pt x="31" y="52"/>
                  </a:cubicBezTo>
                  <a:cubicBezTo>
                    <a:pt x="31" y="37"/>
                    <a:pt x="43" y="25"/>
                    <a:pt x="58" y="25"/>
                  </a:cubicBezTo>
                  <a:cubicBezTo>
                    <a:pt x="64" y="25"/>
                    <a:pt x="70" y="27"/>
                    <a:pt x="75" y="31"/>
                  </a:cubicBezTo>
                  <a:cubicBezTo>
                    <a:pt x="77" y="32"/>
                    <a:pt x="78" y="33"/>
                    <a:pt x="80" y="32"/>
                  </a:cubicBezTo>
                  <a:cubicBezTo>
                    <a:pt x="81" y="32"/>
                    <a:pt x="82" y="31"/>
                    <a:pt x="83" y="30"/>
                  </a:cubicBezTo>
                  <a:cubicBezTo>
                    <a:pt x="90" y="18"/>
                    <a:pt x="102" y="11"/>
                    <a:pt x="116" y="11"/>
                  </a:cubicBezTo>
                  <a:cubicBezTo>
                    <a:pt x="137" y="11"/>
                    <a:pt x="154" y="28"/>
                    <a:pt x="154" y="49"/>
                  </a:cubicBezTo>
                  <a:cubicBezTo>
                    <a:pt x="154" y="50"/>
                    <a:pt x="154" y="51"/>
                    <a:pt x="154" y="52"/>
                  </a:cubicBezTo>
                  <a:cubicBezTo>
                    <a:pt x="154" y="54"/>
                    <a:pt x="155" y="56"/>
                    <a:pt x="157" y="57"/>
                  </a:cubicBezTo>
                  <a:cubicBezTo>
                    <a:pt x="168" y="61"/>
                    <a:pt x="176" y="72"/>
                    <a:pt x="176" y="85"/>
                  </a:cubicBezTo>
                  <a:cubicBezTo>
                    <a:pt x="176" y="101"/>
                    <a:pt x="164" y="114"/>
                    <a:pt x="148" y="114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4" y="114"/>
                    <a:pt x="141" y="116"/>
                    <a:pt x="141" y="119"/>
                  </a:cubicBezTo>
                  <a:cubicBezTo>
                    <a:pt x="141" y="122"/>
                    <a:pt x="144" y="124"/>
                    <a:pt x="146" y="124"/>
                  </a:cubicBezTo>
                  <a:cubicBezTo>
                    <a:pt x="148" y="124"/>
                    <a:pt x="148" y="124"/>
                    <a:pt x="148" y="124"/>
                  </a:cubicBezTo>
                  <a:cubicBezTo>
                    <a:pt x="169" y="124"/>
                    <a:pt x="186" y="107"/>
                    <a:pt x="186" y="85"/>
                  </a:cubicBezTo>
                  <a:cubicBezTo>
                    <a:pt x="186" y="69"/>
                    <a:pt x="178" y="55"/>
                    <a:pt x="164" y="4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2" name="Freeform 497"/>
            <p:cNvSpPr>
              <a:spLocks noEditPoints="1"/>
            </p:cNvSpPr>
            <p:nvPr/>
          </p:nvSpPr>
          <p:spPr bwMode="auto">
            <a:xfrm>
              <a:off x="5347891" y="4054243"/>
              <a:ext cx="73950" cy="71400"/>
            </a:xfrm>
            <a:custGeom>
              <a:avLst/>
              <a:gdLst>
                <a:gd name="T0" fmla="*/ 13 w 86"/>
                <a:gd name="T1" fmla="*/ 22 h 83"/>
                <a:gd name="T2" fmla="*/ 0 w 86"/>
                <a:gd name="T3" fmla="*/ 43 h 83"/>
                <a:gd name="T4" fmla="*/ 23 w 86"/>
                <a:gd name="T5" fmla="*/ 52 h 83"/>
                <a:gd name="T6" fmla="*/ 43 w 86"/>
                <a:gd name="T7" fmla="*/ 33 h 83"/>
                <a:gd name="T8" fmla="*/ 48 w 86"/>
                <a:gd name="T9" fmla="*/ 4 h 83"/>
                <a:gd name="T10" fmla="*/ 43 w 86"/>
                <a:gd name="T11" fmla="*/ 0 h 83"/>
                <a:gd name="T12" fmla="*/ 30 w 86"/>
                <a:gd name="T13" fmla="*/ 21 h 83"/>
                <a:gd name="T14" fmla="*/ 58 w 86"/>
                <a:gd name="T15" fmla="*/ 70 h 83"/>
                <a:gd name="T16" fmla="*/ 59 w 86"/>
                <a:gd name="T17" fmla="*/ 67 h 83"/>
                <a:gd name="T18" fmla="*/ 57 w 86"/>
                <a:gd name="T19" fmla="*/ 66 h 83"/>
                <a:gd name="T20" fmla="*/ 50 w 86"/>
                <a:gd name="T21" fmla="*/ 66 h 83"/>
                <a:gd name="T22" fmla="*/ 56 w 86"/>
                <a:gd name="T23" fmla="*/ 64 h 83"/>
                <a:gd name="T24" fmla="*/ 57 w 86"/>
                <a:gd name="T25" fmla="*/ 61 h 83"/>
                <a:gd name="T26" fmla="*/ 58 w 86"/>
                <a:gd name="T27" fmla="*/ 60 h 83"/>
                <a:gd name="T28" fmla="*/ 59 w 86"/>
                <a:gd name="T29" fmla="*/ 58 h 83"/>
                <a:gd name="T30" fmla="*/ 60 w 86"/>
                <a:gd name="T31" fmla="*/ 54 h 83"/>
                <a:gd name="T32" fmla="*/ 56 w 86"/>
                <a:gd name="T33" fmla="*/ 54 h 83"/>
                <a:gd name="T34" fmla="*/ 53 w 86"/>
                <a:gd name="T35" fmla="*/ 58 h 83"/>
                <a:gd name="T36" fmla="*/ 51 w 86"/>
                <a:gd name="T37" fmla="*/ 53 h 83"/>
                <a:gd name="T38" fmla="*/ 48 w 86"/>
                <a:gd name="T39" fmla="*/ 53 h 83"/>
                <a:gd name="T40" fmla="*/ 48 w 86"/>
                <a:gd name="T41" fmla="*/ 51 h 83"/>
                <a:gd name="T42" fmla="*/ 45 w 86"/>
                <a:gd name="T43" fmla="*/ 50 h 83"/>
                <a:gd name="T44" fmla="*/ 42 w 86"/>
                <a:gd name="T45" fmla="*/ 47 h 83"/>
                <a:gd name="T46" fmla="*/ 39 w 86"/>
                <a:gd name="T47" fmla="*/ 49 h 83"/>
                <a:gd name="T48" fmla="*/ 42 w 86"/>
                <a:gd name="T49" fmla="*/ 55 h 83"/>
                <a:gd name="T50" fmla="*/ 38 w 86"/>
                <a:gd name="T51" fmla="*/ 54 h 83"/>
                <a:gd name="T52" fmla="*/ 39 w 86"/>
                <a:gd name="T53" fmla="*/ 61 h 83"/>
                <a:gd name="T54" fmla="*/ 34 w 86"/>
                <a:gd name="T55" fmla="*/ 56 h 83"/>
                <a:gd name="T56" fmla="*/ 33 w 86"/>
                <a:gd name="T57" fmla="*/ 55 h 83"/>
                <a:gd name="T58" fmla="*/ 31 w 86"/>
                <a:gd name="T59" fmla="*/ 57 h 83"/>
                <a:gd name="T60" fmla="*/ 27 w 86"/>
                <a:gd name="T61" fmla="*/ 58 h 83"/>
                <a:gd name="T62" fmla="*/ 27 w 86"/>
                <a:gd name="T63" fmla="*/ 61 h 83"/>
                <a:gd name="T64" fmla="*/ 33 w 86"/>
                <a:gd name="T65" fmla="*/ 61 h 83"/>
                <a:gd name="T66" fmla="*/ 30 w 86"/>
                <a:gd name="T67" fmla="*/ 64 h 83"/>
                <a:gd name="T68" fmla="*/ 38 w 86"/>
                <a:gd name="T69" fmla="*/ 63 h 83"/>
                <a:gd name="T70" fmla="*/ 31 w 86"/>
                <a:gd name="T71" fmla="*/ 65 h 83"/>
                <a:gd name="T72" fmla="*/ 35 w 86"/>
                <a:gd name="T73" fmla="*/ 69 h 83"/>
                <a:gd name="T74" fmla="*/ 27 w 86"/>
                <a:gd name="T75" fmla="*/ 69 h 83"/>
                <a:gd name="T76" fmla="*/ 28 w 86"/>
                <a:gd name="T77" fmla="*/ 73 h 83"/>
                <a:gd name="T78" fmla="*/ 29 w 86"/>
                <a:gd name="T79" fmla="*/ 75 h 83"/>
                <a:gd name="T80" fmla="*/ 32 w 86"/>
                <a:gd name="T81" fmla="*/ 76 h 83"/>
                <a:gd name="T82" fmla="*/ 35 w 86"/>
                <a:gd name="T83" fmla="*/ 71 h 83"/>
                <a:gd name="T84" fmla="*/ 36 w 86"/>
                <a:gd name="T85" fmla="*/ 76 h 83"/>
                <a:gd name="T86" fmla="*/ 38 w 86"/>
                <a:gd name="T87" fmla="*/ 76 h 83"/>
                <a:gd name="T88" fmla="*/ 42 w 86"/>
                <a:gd name="T89" fmla="*/ 74 h 83"/>
                <a:gd name="T90" fmla="*/ 39 w 86"/>
                <a:gd name="T91" fmla="*/ 80 h 83"/>
                <a:gd name="T92" fmla="*/ 42 w 86"/>
                <a:gd name="T93" fmla="*/ 81 h 83"/>
                <a:gd name="T94" fmla="*/ 45 w 86"/>
                <a:gd name="T95" fmla="*/ 79 h 83"/>
                <a:gd name="T96" fmla="*/ 48 w 86"/>
                <a:gd name="T97" fmla="*/ 80 h 83"/>
                <a:gd name="T98" fmla="*/ 45 w 86"/>
                <a:gd name="T99" fmla="*/ 74 h 83"/>
                <a:gd name="T100" fmla="*/ 50 w 86"/>
                <a:gd name="T101" fmla="*/ 74 h 83"/>
                <a:gd name="T102" fmla="*/ 49 w 86"/>
                <a:gd name="T103" fmla="*/ 68 h 83"/>
                <a:gd name="T104" fmla="*/ 52 w 86"/>
                <a:gd name="T105" fmla="*/ 75 h 83"/>
                <a:gd name="T106" fmla="*/ 53 w 86"/>
                <a:gd name="T107" fmla="*/ 70 h 83"/>
                <a:gd name="T108" fmla="*/ 56 w 86"/>
                <a:gd name="T109" fmla="*/ 75 h 83"/>
                <a:gd name="T110" fmla="*/ 59 w 86"/>
                <a:gd name="T111" fmla="*/ 73 h 83"/>
                <a:gd name="T112" fmla="*/ 61 w 86"/>
                <a:gd name="T113" fmla="*/ 71 h 83"/>
                <a:gd name="T114" fmla="*/ 39 w 86"/>
                <a:gd name="T115" fmla="*/ 69 h 83"/>
                <a:gd name="T116" fmla="*/ 45 w 86"/>
                <a:gd name="T117" fmla="*/ 59 h 83"/>
                <a:gd name="T118" fmla="*/ 45 w 86"/>
                <a:gd name="T119" fmla="*/ 62 h 83"/>
                <a:gd name="T120" fmla="*/ 76 w 86"/>
                <a:gd name="T121" fmla="*/ 24 h 83"/>
                <a:gd name="T122" fmla="*/ 69 w 86"/>
                <a:gd name="T123" fmla="*/ 27 h 83"/>
                <a:gd name="T124" fmla="*/ 82 w 86"/>
                <a:gd name="T125" fmla="*/ 51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6" h="83">
                  <a:moveTo>
                    <a:pt x="18" y="26"/>
                  </a:moveTo>
                  <a:cubicBezTo>
                    <a:pt x="17" y="25"/>
                    <a:pt x="17" y="24"/>
                    <a:pt x="16" y="23"/>
                  </a:cubicBezTo>
                  <a:cubicBezTo>
                    <a:pt x="15" y="22"/>
                    <a:pt x="14" y="22"/>
                    <a:pt x="13" y="22"/>
                  </a:cubicBezTo>
                  <a:cubicBezTo>
                    <a:pt x="12" y="22"/>
                    <a:pt x="11" y="22"/>
                    <a:pt x="11" y="23"/>
                  </a:cubicBezTo>
                  <a:cubicBezTo>
                    <a:pt x="10" y="24"/>
                    <a:pt x="10" y="25"/>
                    <a:pt x="9" y="26"/>
                  </a:cubicBezTo>
                  <a:cubicBezTo>
                    <a:pt x="4" y="33"/>
                    <a:pt x="0" y="40"/>
                    <a:pt x="0" y="43"/>
                  </a:cubicBezTo>
                  <a:cubicBezTo>
                    <a:pt x="0" y="50"/>
                    <a:pt x="6" y="56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7" y="56"/>
                    <a:pt x="20" y="54"/>
                    <a:pt x="23" y="52"/>
                  </a:cubicBezTo>
                  <a:cubicBezTo>
                    <a:pt x="25" y="50"/>
                    <a:pt x="27" y="47"/>
                    <a:pt x="27" y="43"/>
                  </a:cubicBezTo>
                  <a:cubicBezTo>
                    <a:pt x="27" y="40"/>
                    <a:pt x="23" y="33"/>
                    <a:pt x="18" y="26"/>
                  </a:cubicBezTo>
                  <a:close/>
                  <a:moveTo>
                    <a:pt x="43" y="33"/>
                  </a:moveTo>
                  <a:cubicBezTo>
                    <a:pt x="47" y="33"/>
                    <a:pt x="50" y="32"/>
                    <a:pt x="52" y="29"/>
                  </a:cubicBezTo>
                  <a:cubicBezTo>
                    <a:pt x="55" y="27"/>
                    <a:pt x="56" y="24"/>
                    <a:pt x="56" y="21"/>
                  </a:cubicBezTo>
                  <a:cubicBezTo>
                    <a:pt x="56" y="17"/>
                    <a:pt x="52" y="11"/>
                    <a:pt x="48" y="4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5" y="0"/>
                    <a:pt x="4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2" y="0"/>
                    <a:pt x="41" y="0"/>
                    <a:pt x="41" y="1"/>
                  </a:cubicBezTo>
                  <a:cubicBezTo>
                    <a:pt x="40" y="2"/>
                    <a:pt x="39" y="3"/>
                    <a:pt x="39" y="4"/>
                  </a:cubicBezTo>
                  <a:cubicBezTo>
                    <a:pt x="34" y="11"/>
                    <a:pt x="30" y="17"/>
                    <a:pt x="30" y="21"/>
                  </a:cubicBezTo>
                  <a:cubicBezTo>
                    <a:pt x="30" y="28"/>
                    <a:pt x="36" y="33"/>
                    <a:pt x="43" y="33"/>
                  </a:cubicBezTo>
                  <a:close/>
                  <a:moveTo>
                    <a:pt x="61" y="71"/>
                  </a:moveTo>
                  <a:cubicBezTo>
                    <a:pt x="58" y="70"/>
                    <a:pt x="58" y="70"/>
                    <a:pt x="58" y="70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60" y="69"/>
                    <a:pt x="61" y="68"/>
                    <a:pt x="60" y="68"/>
                  </a:cubicBezTo>
                  <a:cubicBezTo>
                    <a:pt x="60" y="67"/>
                    <a:pt x="59" y="67"/>
                    <a:pt x="59" y="67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3" y="68"/>
                    <a:pt x="53" y="68"/>
                    <a:pt x="53" y="68"/>
                  </a:cubicBezTo>
                  <a:cubicBezTo>
                    <a:pt x="57" y="66"/>
                    <a:pt x="57" y="66"/>
                    <a:pt x="57" y="66"/>
                  </a:cubicBezTo>
                  <a:cubicBezTo>
                    <a:pt x="58" y="66"/>
                    <a:pt x="58" y="65"/>
                    <a:pt x="58" y="65"/>
                  </a:cubicBezTo>
                  <a:cubicBezTo>
                    <a:pt x="58" y="64"/>
                    <a:pt x="57" y="64"/>
                    <a:pt x="56" y="64"/>
                  </a:cubicBezTo>
                  <a:cubicBezTo>
                    <a:pt x="50" y="66"/>
                    <a:pt x="50" y="66"/>
                    <a:pt x="50" y="66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50" y="62"/>
                    <a:pt x="50" y="62"/>
                    <a:pt x="50" y="62"/>
                  </a:cubicBezTo>
                  <a:cubicBezTo>
                    <a:pt x="56" y="64"/>
                    <a:pt x="56" y="64"/>
                    <a:pt x="56" y="64"/>
                  </a:cubicBezTo>
                  <a:cubicBezTo>
                    <a:pt x="56" y="64"/>
                    <a:pt x="56" y="64"/>
                    <a:pt x="56" y="64"/>
                  </a:cubicBezTo>
                  <a:cubicBezTo>
                    <a:pt x="57" y="64"/>
                    <a:pt x="58" y="63"/>
                    <a:pt x="58" y="63"/>
                  </a:cubicBezTo>
                  <a:cubicBezTo>
                    <a:pt x="58" y="62"/>
                    <a:pt x="57" y="61"/>
                    <a:pt x="57" y="61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60" y="60"/>
                    <a:pt x="60" y="59"/>
                  </a:cubicBezTo>
                  <a:cubicBezTo>
                    <a:pt x="60" y="59"/>
                    <a:pt x="60" y="58"/>
                    <a:pt x="59" y="58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60" y="56"/>
                    <a:pt x="60" y="56"/>
                    <a:pt x="60" y="56"/>
                  </a:cubicBezTo>
                  <a:cubicBezTo>
                    <a:pt x="60" y="56"/>
                    <a:pt x="61" y="55"/>
                    <a:pt x="60" y="54"/>
                  </a:cubicBezTo>
                  <a:cubicBezTo>
                    <a:pt x="60" y="54"/>
                    <a:pt x="59" y="54"/>
                    <a:pt x="58" y="54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6" y="53"/>
                    <a:pt x="56" y="53"/>
                    <a:pt x="55" y="53"/>
                  </a:cubicBezTo>
                  <a:cubicBezTo>
                    <a:pt x="54" y="52"/>
                    <a:pt x="54" y="53"/>
                    <a:pt x="53" y="54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2" y="54"/>
                    <a:pt x="52" y="53"/>
                    <a:pt x="51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49" y="52"/>
                    <a:pt x="48" y="52"/>
                    <a:pt x="48" y="53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9" y="50"/>
                    <a:pt x="49" y="50"/>
                    <a:pt x="48" y="49"/>
                  </a:cubicBezTo>
                  <a:cubicBezTo>
                    <a:pt x="48" y="49"/>
                    <a:pt x="47" y="49"/>
                    <a:pt x="46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4" y="46"/>
                    <a:pt x="44" y="46"/>
                  </a:cubicBezTo>
                  <a:cubicBezTo>
                    <a:pt x="43" y="46"/>
                    <a:pt x="42" y="47"/>
                    <a:pt x="42" y="47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1" y="49"/>
                    <a:pt x="41" y="49"/>
                    <a:pt x="41" y="49"/>
                  </a:cubicBezTo>
                  <a:cubicBezTo>
                    <a:pt x="41" y="49"/>
                    <a:pt x="40" y="49"/>
                    <a:pt x="39" y="49"/>
                  </a:cubicBezTo>
                  <a:cubicBezTo>
                    <a:pt x="39" y="50"/>
                    <a:pt x="39" y="50"/>
                    <a:pt x="39" y="51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39" y="52"/>
                    <a:pt x="38" y="52"/>
                    <a:pt x="38" y="53"/>
                  </a:cubicBezTo>
                  <a:cubicBezTo>
                    <a:pt x="37" y="53"/>
                    <a:pt x="37" y="54"/>
                    <a:pt x="38" y="54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39" y="61"/>
                    <a:pt x="39" y="61"/>
                    <a:pt x="39" y="61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6" y="54"/>
                    <a:pt x="36" y="54"/>
                    <a:pt x="35" y="54"/>
                  </a:cubicBezTo>
                  <a:cubicBezTo>
                    <a:pt x="34" y="54"/>
                    <a:pt x="34" y="55"/>
                    <a:pt x="34" y="56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4" y="58"/>
                    <a:pt x="34" y="58"/>
                    <a:pt x="34" y="58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33" y="54"/>
                    <a:pt x="32" y="54"/>
                    <a:pt x="31" y="54"/>
                  </a:cubicBezTo>
                  <a:cubicBezTo>
                    <a:pt x="30" y="54"/>
                    <a:pt x="30" y="55"/>
                    <a:pt x="30" y="55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7" y="55"/>
                    <a:pt x="26" y="56"/>
                    <a:pt x="26" y="56"/>
                  </a:cubicBezTo>
                  <a:cubicBezTo>
                    <a:pt x="26" y="57"/>
                    <a:pt x="26" y="58"/>
                    <a:pt x="27" y="58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27" y="60"/>
                    <a:pt x="27" y="61"/>
                    <a:pt x="27" y="61"/>
                  </a:cubicBezTo>
                  <a:cubicBezTo>
                    <a:pt x="27" y="62"/>
                    <a:pt x="28" y="62"/>
                    <a:pt x="28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33" y="61"/>
                    <a:pt x="33" y="61"/>
                    <a:pt x="33" y="61"/>
                  </a:cubicBezTo>
                  <a:cubicBezTo>
                    <a:pt x="34" y="61"/>
                    <a:pt x="34" y="61"/>
                    <a:pt x="34" y="61"/>
                  </a:cubicBezTo>
                  <a:cubicBezTo>
                    <a:pt x="30" y="62"/>
                    <a:pt x="30" y="62"/>
                    <a:pt x="30" y="62"/>
                  </a:cubicBezTo>
                  <a:cubicBezTo>
                    <a:pt x="30" y="63"/>
                    <a:pt x="29" y="63"/>
                    <a:pt x="30" y="64"/>
                  </a:cubicBezTo>
                  <a:cubicBezTo>
                    <a:pt x="30" y="65"/>
                    <a:pt x="30" y="65"/>
                    <a:pt x="31" y="65"/>
                  </a:cubicBezTo>
                  <a:cubicBezTo>
                    <a:pt x="31" y="65"/>
                    <a:pt x="31" y="65"/>
                    <a:pt x="31" y="65"/>
                  </a:cubicBezTo>
                  <a:cubicBezTo>
                    <a:pt x="38" y="63"/>
                    <a:pt x="38" y="63"/>
                    <a:pt x="38" y="63"/>
                  </a:cubicBezTo>
                  <a:cubicBezTo>
                    <a:pt x="41" y="65"/>
                    <a:pt x="41" y="65"/>
                    <a:pt x="41" y="65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1" y="65"/>
                    <a:pt x="31" y="65"/>
                    <a:pt x="31" y="65"/>
                  </a:cubicBezTo>
                  <a:cubicBezTo>
                    <a:pt x="31" y="65"/>
                    <a:pt x="30" y="66"/>
                    <a:pt x="30" y="66"/>
                  </a:cubicBezTo>
                  <a:cubicBezTo>
                    <a:pt x="30" y="67"/>
                    <a:pt x="30" y="68"/>
                    <a:pt x="31" y="68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33" y="69"/>
                    <a:pt x="33" y="69"/>
                    <a:pt x="33" y="69"/>
                  </a:cubicBezTo>
                  <a:cubicBezTo>
                    <a:pt x="29" y="68"/>
                    <a:pt x="29" y="68"/>
                    <a:pt x="29" y="68"/>
                  </a:cubicBezTo>
                  <a:cubicBezTo>
                    <a:pt x="28" y="68"/>
                    <a:pt x="28" y="69"/>
                    <a:pt x="27" y="69"/>
                  </a:cubicBezTo>
                  <a:cubicBezTo>
                    <a:pt x="27" y="70"/>
                    <a:pt x="28" y="71"/>
                    <a:pt x="29" y="71"/>
                  </a:cubicBezTo>
                  <a:cubicBezTo>
                    <a:pt x="30" y="71"/>
                    <a:pt x="30" y="71"/>
                    <a:pt x="30" y="71"/>
                  </a:cubicBezTo>
                  <a:cubicBezTo>
                    <a:pt x="28" y="73"/>
                    <a:pt x="28" y="73"/>
                    <a:pt x="28" y="73"/>
                  </a:cubicBezTo>
                  <a:cubicBezTo>
                    <a:pt x="27" y="73"/>
                    <a:pt x="27" y="74"/>
                    <a:pt x="27" y="75"/>
                  </a:cubicBezTo>
                  <a:cubicBezTo>
                    <a:pt x="27" y="75"/>
                    <a:pt x="28" y="75"/>
                    <a:pt x="28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32" y="73"/>
                    <a:pt x="32" y="73"/>
                    <a:pt x="32" y="73"/>
                  </a:cubicBezTo>
                  <a:cubicBezTo>
                    <a:pt x="31" y="75"/>
                    <a:pt x="31" y="75"/>
                    <a:pt x="31" y="75"/>
                  </a:cubicBezTo>
                  <a:cubicBezTo>
                    <a:pt x="31" y="75"/>
                    <a:pt x="32" y="76"/>
                    <a:pt x="32" y="76"/>
                  </a:cubicBezTo>
                  <a:cubicBezTo>
                    <a:pt x="33" y="76"/>
                    <a:pt x="33" y="76"/>
                    <a:pt x="33" y="76"/>
                  </a:cubicBezTo>
                  <a:cubicBezTo>
                    <a:pt x="33" y="76"/>
                    <a:pt x="34" y="76"/>
                    <a:pt x="34" y="75"/>
                  </a:cubicBezTo>
                  <a:cubicBezTo>
                    <a:pt x="35" y="71"/>
                    <a:pt x="35" y="71"/>
                    <a:pt x="35" y="71"/>
                  </a:cubicBezTo>
                  <a:cubicBezTo>
                    <a:pt x="36" y="71"/>
                    <a:pt x="36" y="71"/>
                    <a:pt x="36" y="71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5" y="75"/>
                    <a:pt x="36" y="75"/>
                    <a:pt x="36" y="76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37" y="75"/>
                    <a:pt x="37" y="75"/>
                    <a:pt x="37" y="75"/>
                  </a:cubicBezTo>
                  <a:cubicBezTo>
                    <a:pt x="38" y="76"/>
                    <a:pt x="38" y="76"/>
                    <a:pt x="38" y="76"/>
                  </a:cubicBezTo>
                  <a:cubicBezTo>
                    <a:pt x="39" y="77"/>
                    <a:pt x="39" y="77"/>
                    <a:pt x="39" y="77"/>
                  </a:cubicBezTo>
                  <a:cubicBezTo>
                    <a:pt x="40" y="76"/>
                    <a:pt x="40" y="76"/>
                    <a:pt x="40" y="76"/>
                  </a:cubicBezTo>
                  <a:cubicBezTo>
                    <a:pt x="42" y="74"/>
                    <a:pt x="42" y="74"/>
                    <a:pt x="42" y="74"/>
                  </a:cubicBezTo>
                  <a:cubicBezTo>
                    <a:pt x="42" y="75"/>
                    <a:pt x="42" y="75"/>
                    <a:pt x="42" y="75"/>
                  </a:cubicBezTo>
                  <a:cubicBezTo>
                    <a:pt x="39" y="78"/>
                    <a:pt x="39" y="78"/>
                    <a:pt x="39" y="78"/>
                  </a:cubicBezTo>
                  <a:cubicBezTo>
                    <a:pt x="39" y="78"/>
                    <a:pt x="39" y="79"/>
                    <a:pt x="39" y="80"/>
                  </a:cubicBezTo>
                  <a:cubicBezTo>
                    <a:pt x="40" y="80"/>
                    <a:pt x="41" y="80"/>
                    <a:pt x="41" y="80"/>
                  </a:cubicBezTo>
                  <a:cubicBezTo>
                    <a:pt x="42" y="79"/>
                    <a:pt x="42" y="79"/>
                    <a:pt x="42" y="79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2" y="82"/>
                    <a:pt x="43" y="83"/>
                    <a:pt x="44" y="83"/>
                  </a:cubicBezTo>
                  <a:cubicBezTo>
                    <a:pt x="44" y="83"/>
                    <a:pt x="45" y="82"/>
                    <a:pt x="45" y="81"/>
                  </a:cubicBezTo>
                  <a:cubicBezTo>
                    <a:pt x="45" y="79"/>
                    <a:pt x="45" y="79"/>
                    <a:pt x="45" y="79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47" y="80"/>
                    <a:pt x="47" y="80"/>
                    <a:pt x="47" y="80"/>
                  </a:cubicBezTo>
                  <a:cubicBezTo>
                    <a:pt x="48" y="80"/>
                    <a:pt x="48" y="80"/>
                    <a:pt x="48" y="80"/>
                  </a:cubicBezTo>
                  <a:cubicBezTo>
                    <a:pt x="49" y="79"/>
                    <a:pt x="49" y="78"/>
                    <a:pt x="48" y="78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8" y="76"/>
                    <a:pt x="48" y="76"/>
                    <a:pt x="48" y="76"/>
                  </a:cubicBezTo>
                  <a:cubicBezTo>
                    <a:pt x="48" y="77"/>
                    <a:pt x="49" y="77"/>
                    <a:pt x="50" y="76"/>
                  </a:cubicBezTo>
                  <a:cubicBezTo>
                    <a:pt x="50" y="76"/>
                    <a:pt x="50" y="75"/>
                    <a:pt x="50" y="74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5" y="66"/>
                    <a:pt x="45" y="66"/>
                    <a:pt x="45" y="66"/>
                  </a:cubicBezTo>
                  <a:cubicBezTo>
                    <a:pt x="49" y="68"/>
                    <a:pt x="49" y="68"/>
                    <a:pt x="49" y="68"/>
                  </a:cubicBezTo>
                  <a:cubicBezTo>
                    <a:pt x="51" y="74"/>
                    <a:pt x="51" y="74"/>
                    <a:pt x="51" y="74"/>
                  </a:cubicBezTo>
                  <a:cubicBezTo>
                    <a:pt x="51" y="75"/>
                    <a:pt x="51" y="75"/>
                    <a:pt x="52" y="75"/>
                  </a:cubicBezTo>
                  <a:cubicBezTo>
                    <a:pt x="52" y="75"/>
                    <a:pt x="52" y="75"/>
                    <a:pt x="52" y="75"/>
                  </a:cubicBezTo>
                  <a:cubicBezTo>
                    <a:pt x="53" y="75"/>
                    <a:pt x="53" y="74"/>
                    <a:pt x="53" y="73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3" y="70"/>
                    <a:pt x="53" y="70"/>
                    <a:pt x="53" y="70"/>
                  </a:cubicBezTo>
                  <a:cubicBezTo>
                    <a:pt x="55" y="74"/>
                    <a:pt x="55" y="74"/>
                    <a:pt x="55" y="74"/>
                  </a:cubicBezTo>
                  <a:cubicBezTo>
                    <a:pt x="55" y="75"/>
                    <a:pt x="55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7" y="75"/>
                    <a:pt x="57" y="74"/>
                    <a:pt x="57" y="73"/>
                  </a:cubicBezTo>
                  <a:cubicBezTo>
                    <a:pt x="57" y="72"/>
                    <a:pt x="57" y="72"/>
                    <a:pt x="57" y="72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60" y="73"/>
                    <a:pt x="60" y="73"/>
                    <a:pt x="60" y="73"/>
                  </a:cubicBezTo>
                  <a:cubicBezTo>
                    <a:pt x="61" y="73"/>
                    <a:pt x="61" y="73"/>
                    <a:pt x="61" y="73"/>
                  </a:cubicBezTo>
                  <a:cubicBezTo>
                    <a:pt x="62" y="72"/>
                    <a:pt x="61" y="71"/>
                    <a:pt x="61" y="71"/>
                  </a:cubicBezTo>
                  <a:close/>
                  <a:moveTo>
                    <a:pt x="42" y="70"/>
                  </a:moveTo>
                  <a:cubicBezTo>
                    <a:pt x="38" y="74"/>
                    <a:pt x="38" y="74"/>
                    <a:pt x="38" y="74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42" y="67"/>
                    <a:pt x="42" y="67"/>
                    <a:pt x="42" y="67"/>
                  </a:cubicBezTo>
                  <a:lnTo>
                    <a:pt x="42" y="70"/>
                  </a:lnTo>
                  <a:close/>
                  <a:moveTo>
                    <a:pt x="45" y="59"/>
                  </a:moveTo>
                  <a:cubicBezTo>
                    <a:pt x="49" y="55"/>
                    <a:pt x="49" y="55"/>
                    <a:pt x="49" y="55"/>
                  </a:cubicBezTo>
                  <a:cubicBezTo>
                    <a:pt x="48" y="60"/>
                    <a:pt x="48" y="60"/>
                    <a:pt x="48" y="60"/>
                  </a:cubicBezTo>
                  <a:cubicBezTo>
                    <a:pt x="45" y="62"/>
                    <a:pt x="45" y="62"/>
                    <a:pt x="45" y="62"/>
                  </a:cubicBezTo>
                  <a:lnTo>
                    <a:pt x="45" y="59"/>
                  </a:lnTo>
                  <a:close/>
                  <a:moveTo>
                    <a:pt x="78" y="27"/>
                  </a:moveTo>
                  <a:cubicBezTo>
                    <a:pt x="76" y="24"/>
                    <a:pt x="76" y="24"/>
                    <a:pt x="76" y="24"/>
                  </a:cubicBezTo>
                  <a:cubicBezTo>
                    <a:pt x="75" y="23"/>
                    <a:pt x="74" y="23"/>
                    <a:pt x="73" y="23"/>
                  </a:cubicBezTo>
                  <a:cubicBezTo>
                    <a:pt x="72" y="23"/>
                    <a:pt x="71" y="23"/>
                    <a:pt x="71" y="24"/>
                  </a:cubicBezTo>
                  <a:cubicBezTo>
                    <a:pt x="70" y="25"/>
                    <a:pt x="70" y="26"/>
                    <a:pt x="69" y="27"/>
                  </a:cubicBezTo>
                  <a:cubicBezTo>
                    <a:pt x="64" y="34"/>
                    <a:pt x="61" y="39"/>
                    <a:pt x="61" y="43"/>
                  </a:cubicBezTo>
                  <a:cubicBezTo>
                    <a:pt x="61" y="49"/>
                    <a:pt x="66" y="55"/>
                    <a:pt x="73" y="55"/>
                  </a:cubicBezTo>
                  <a:cubicBezTo>
                    <a:pt x="77" y="55"/>
                    <a:pt x="80" y="54"/>
                    <a:pt x="82" y="51"/>
                  </a:cubicBezTo>
                  <a:cubicBezTo>
                    <a:pt x="85" y="49"/>
                    <a:pt x="86" y="46"/>
                    <a:pt x="86" y="43"/>
                  </a:cubicBezTo>
                  <a:cubicBezTo>
                    <a:pt x="86" y="40"/>
                    <a:pt x="82" y="34"/>
                    <a:pt x="78" y="2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3" name="Freeform 498"/>
            <p:cNvSpPr>
              <a:spLocks noEditPoints="1"/>
            </p:cNvSpPr>
            <p:nvPr/>
          </p:nvSpPr>
          <p:spPr bwMode="auto">
            <a:xfrm>
              <a:off x="5046627" y="4053514"/>
              <a:ext cx="79050" cy="73950"/>
            </a:xfrm>
            <a:custGeom>
              <a:avLst/>
              <a:gdLst>
                <a:gd name="T0" fmla="*/ 87 w 92"/>
                <a:gd name="T1" fmla="*/ 28 h 86"/>
                <a:gd name="T2" fmla="*/ 89 w 92"/>
                <a:gd name="T3" fmla="*/ 25 h 86"/>
                <a:gd name="T4" fmla="*/ 86 w 92"/>
                <a:gd name="T5" fmla="*/ 18 h 86"/>
                <a:gd name="T6" fmla="*/ 82 w 92"/>
                <a:gd name="T7" fmla="*/ 19 h 86"/>
                <a:gd name="T8" fmla="*/ 77 w 92"/>
                <a:gd name="T9" fmla="*/ 12 h 86"/>
                <a:gd name="T10" fmla="*/ 72 w 92"/>
                <a:gd name="T11" fmla="*/ 19 h 86"/>
                <a:gd name="T12" fmla="*/ 66 w 92"/>
                <a:gd name="T13" fmla="*/ 19 h 86"/>
                <a:gd name="T14" fmla="*/ 64 w 92"/>
                <a:gd name="T15" fmla="*/ 26 h 86"/>
                <a:gd name="T16" fmla="*/ 67 w 92"/>
                <a:gd name="T17" fmla="*/ 30 h 86"/>
                <a:gd name="T18" fmla="*/ 63 w 92"/>
                <a:gd name="T19" fmla="*/ 38 h 86"/>
                <a:gd name="T20" fmla="*/ 70 w 92"/>
                <a:gd name="T21" fmla="*/ 38 h 86"/>
                <a:gd name="T22" fmla="*/ 76 w 92"/>
                <a:gd name="T23" fmla="*/ 37 h 86"/>
                <a:gd name="T24" fmla="*/ 79 w 92"/>
                <a:gd name="T25" fmla="*/ 42 h 86"/>
                <a:gd name="T26" fmla="*/ 78 w 92"/>
                <a:gd name="T27" fmla="*/ 34 h 86"/>
                <a:gd name="T28" fmla="*/ 87 w 92"/>
                <a:gd name="T29" fmla="*/ 38 h 86"/>
                <a:gd name="T30" fmla="*/ 34 w 92"/>
                <a:gd name="T31" fmla="*/ 10 h 86"/>
                <a:gd name="T32" fmla="*/ 41 w 92"/>
                <a:gd name="T33" fmla="*/ 12 h 86"/>
                <a:gd name="T34" fmla="*/ 35 w 92"/>
                <a:gd name="T35" fmla="*/ 18 h 86"/>
                <a:gd name="T36" fmla="*/ 38 w 92"/>
                <a:gd name="T37" fmla="*/ 21 h 86"/>
                <a:gd name="T38" fmla="*/ 44 w 92"/>
                <a:gd name="T39" fmla="*/ 20 h 86"/>
                <a:gd name="T40" fmla="*/ 47 w 92"/>
                <a:gd name="T41" fmla="*/ 25 h 86"/>
                <a:gd name="T42" fmla="*/ 46 w 92"/>
                <a:gd name="T43" fmla="*/ 15 h 86"/>
                <a:gd name="T44" fmla="*/ 53 w 92"/>
                <a:gd name="T45" fmla="*/ 21 h 86"/>
                <a:gd name="T46" fmla="*/ 55 w 92"/>
                <a:gd name="T47" fmla="*/ 15 h 86"/>
                <a:gd name="T48" fmla="*/ 53 w 92"/>
                <a:gd name="T49" fmla="*/ 13 h 86"/>
                <a:gd name="T50" fmla="*/ 56 w 92"/>
                <a:gd name="T51" fmla="*/ 7 h 86"/>
                <a:gd name="T52" fmla="*/ 50 w 92"/>
                <a:gd name="T53" fmla="*/ 5 h 86"/>
                <a:gd name="T54" fmla="*/ 46 w 92"/>
                <a:gd name="T55" fmla="*/ 1 h 86"/>
                <a:gd name="T56" fmla="*/ 41 w 92"/>
                <a:gd name="T57" fmla="*/ 5 h 86"/>
                <a:gd name="T58" fmla="*/ 37 w 92"/>
                <a:gd name="T59" fmla="*/ 6 h 86"/>
                <a:gd name="T60" fmla="*/ 46 w 92"/>
                <a:gd name="T61" fmla="*/ 12 h 86"/>
                <a:gd name="T62" fmla="*/ 25 w 92"/>
                <a:gd name="T63" fmla="*/ 38 h 86"/>
                <a:gd name="T64" fmla="*/ 29 w 92"/>
                <a:gd name="T65" fmla="*/ 32 h 86"/>
                <a:gd name="T66" fmla="*/ 25 w 92"/>
                <a:gd name="T67" fmla="*/ 28 h 86"/>
                <a:gd name="T68" fmla="*/ 26 w 92"/>
                <a:gd name="T69" fmla="*/ 23 h 86"/>
                <a:gd name="T70" fmla="*/ 22 w 92"/>
                <a:gd name="T71" fmla="*/ 20 h 86"/>
                <a:gd name="T72" fmla="*/ 16 w 92"/>
                <a:gd name="T73" fmla="*/ 19 h 86"/>
                <a:gd name="T74" fmla="*/ 11 w 92"/>
                <a:gd name="T75" fmla="*/ 15 h 86"/>
                <a:gd name="T76" fmla="*/ 9 w 92"/>
                <a:gd name="T77" fmla="*/ 20 h 86"/>
                <a:gd name="T78" fmla="*/ 0 w 92"/>
                <a:gd name="T79" fmla="*/ 21 h 86"/>
                <a:gd name="T80" fmla="*/ 3 w 92"/>
                <a:gd name="T81" fmla="*/ 28 h 86"/>
                <a:gd name="T82" fmla="*/ 6 w 92"/>
                <a:gd name="T83" fmla="*/ 33 h 86"/>
                <a:gd name="T84" fmla="*/ 5 w 92"/>
                <a:gd name="T85" fmla="*/ 38 h 86"/>
                <a:gd name="T86" fmla="*/ 11 w 92"/>
                <a:gd name="T87" fmla="*/ 32 h 86"/>
                <a:gd name="T88" fmla="*/ 11 w 92"/>
                <a:gd name="T89" fmla="*/ 42 h 86"/>
                <a:gd name="T90" fmla="*/ 19 w 92"/>
                <a:gd name="T91" fmla="*/ 41 h 86"/>
                <a:gd name="T92" fmla="*/ 22 w 92"/>
                <a:gd name="T93" fmla="*/ 38 h 86"/>
                <a:gd name="T94" fmla="*/ 57 w 92"/>
                <a:gd name="T95" fmla="*/ 65 h 86"/>
                <a:gd name="T96" fmla="*/ 62 w 92"/>
                <a:gd name="T97" fmla="*/ 57 h 86"/>
                <a:gd name="T98" fmla="*/ 65 w 92"/>
                <a:gd name="T99" fmla="*/ 47 h 86"/>
                <a:gd name="T100" fmla="*/ 52 w 92"/>
                <a:gd name="T101" fmla="*/ 55 h 86"/>
                <a:gd name="T102" fmla="*/ 49 w 92"/>
                <a:gd name="T103" fmla="*/ 40 h 86"/>
                <a:gd name="T104" fmla="*/ 44 w 92"/>
                <a:gd name="T105" fmla="*/ 49 h 86"/>
                <a:gd name="T106" fmla="*/ 36 w 92"/>
                <a:gd name="T107" fmla="*/ 54 h 86"/>
                <a:gd name="T108" fmla="*/ 25 w 92"/>
                <a:gd name="T109" fmla="*/ 55 h 86"/>
                <a:gd name="T110" fmla="*/ 38 w 92"/>
                <a:gd name="T111" fmla="*/ 59 h 86"/>
                <a:gd name="T112" fmla="*/ 26 w 92"/>
                <a:gd name="T113" fmla="*/ 70 h 86"/>
                <a:gd name="T114" fmla="*/ 33 w 92"/>
                <a:gd name="T115" fmla="*/ 76 h 86"/>
                <a:gd name="T116" fmla="*/ 38 w 92"/>
                <a:gd name="T117" fmla="*/ 75 h 86"/>
                <a:gd name="T118" fmla="*/ 44 w 92"/>
                <a:gd name="T119" fmla="*/ 85 h 86"/>
                <a:gd name="T120" fmla="*/ 52 w 92"/>
                <a:gd name="T121" fmla="*/ 78 h 86"/>
                <a:gd name="T122" fmla="*/ 56 w 92"/>
                <a:gd name="T123" fmla="*/ 68 h 86"/>
                <a:gd name="T124" fmla="*/ 68 w 92"/>
                <a:gd name="T125" fmla="*/ 7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2" h="86">
                  <a:moveTo>
                    <a:pt x="91" y="35"/>
                  </a:moveTo>
                  <a:cubicBezTo>
                    <a:pt x="89" y="34"/>
                    <a:pt x="89" y="34"/>
                    <a:pt x="89" y="34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91" y="33"/>
                    <a:pt x="91" y="32"/>
                    <a:pt x="91" y="32"/>
                  </a:cubicBezTo>
                  <a:cubicBezTo>
                    <a:pt x="91" y="31"/>
                    <a:pt x="90" y="31"/>
                    <a:pt x="90" y="31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5" y="32"/>
                    <a:pt x="85" y="32"/>
                    <a:pt x="85" y="32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9" y="30"/>
                    <a:pt x="89" y="30"/>
                    <a:pt x="89" y="29"/>
                  </a:cubicBezTo>
                  <a:cubicBezTo>
                    <a:pt x="89" y="29"/>
                    <a:pt x="88" y="28"/>
                    <a:pt x="87" y="28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79" y="29"/>
                    <a:pt x="79" y="29"/>
                    <a:pt x="79" y="29"/>
                  </a:cubicBezTo>
                  <a:cubicBezTo>
                    <a:pt x="82" y="27"/>
                    <a:pt x="82" y="27"/>
                    <a:pt x="82" y="27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88" y="28"/>
                    <a:pt x="88" y="27"/>
                    <a:pt x="89" y="27"/>
                  </a:cubicBezTo>
                  <a:cubicBezTo>
                    <a:pt x="89" y="26"/>
                    <a:pt x="88" y="26"/>
                    <a:pt x="88" y="26"/>
                  </a:cubicBezTo>
                  <a:cubicBezTo>
                    <a:pt x="84" y="25"/>
                    <a:pt x="84" y="25"/>
                    <a:pt x="84" y="25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9" y="25"/>
                    <a:pt x="89" y="25"/>
                    <a:pt x="89" y="25"/>
                  </a:cubicBezTo>
                  <a:cubicBezTo>
                    <a:pt x="89" y="25"/>
                    <a:pt x="89" y="25"/>
                    <a:pt x="89" y="25"/>
                  </a:cubicBezTo>
                  <a:cubicBezTo>
                    <a:pt x="90" y="25"/>
                    <a:pt x="90" y="25"/>
                    <a:pt x="90" y="24"/>
                  </a:cubicBezTo>
                  <a:cubicBezTo>
                    <a:pt x="91" y="24"/>
                    <a:pt x="90" y="23"/>
                    <a:pt x="90" y="23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91" y="21"/>
                    <a:pt x="91" y="20"/>
                    <a:pt x="91" y="20"/>
                  </a:cubicBezTo>
                  <a:cubicBezTo>
                    <a:pt x="90" y="19"/>
                    <a:pt x="90" y="19"/>
                    <a:pt x="89" y="19"/>
                  </a:cubicBezTo>
                  <a:cubicBezTo>
                    <a:pt x="87" y="21"/>
                    <a:pt x="87" y="21"/>
                    <a:pt x="87" y="21"/>
                  </a:cubicBezTo>
                  <a:cubicBezTo>
                    <a:pt x="87" y="19"/>
                    <a:pt x="87" y="19"/>
                    <a:pt x="87" y="19"/>
                  </a:cubicBezTo>
                  <a:cubicBezTo>
                    <a:pt x="87" y="19"/>
                    <a:pt x="87" y="18"/>
                    <a:pt x="86" y="18"/>
                  </a:cubicBezTo>
                  <a:cubicBezTo>
                    <a:pt x="86" y="18"/>
                    <a:pt x="85" y="18"/>
                    <a:pt x="85" y="19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4" y="20"/>
                    <a:pt x="84" y="20"/>
                    <a:pt x="84" y="20"/>
                  </a:cubicBezTo>
                  <a:cubicBezTo>
                    <a:pt x="84" y="19"/>
                    <a:pt x="84" y="19"/>
                    <a:pt x="83" y="19"/>
                  </a:cubicBezTo>
                  <a:cubicBezTo>
                    <a:pt x="83" y="19"/>
                    <a:pt x="82" y="19"/>
                    <a:pt x="82" y="19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82" y="19"/>
                    <a:pt x="82" y="19"/>
                    <a:pt x="82" y="19"/>
                  </a:cubicBezTo>
                  <a:cubicBezTo>
                    <a:pt x="82" y="19"/>
                    <a:pt x="82" y="18"/>
                    <a:pt x="82" y="18"/>
                  </a:cubicBezTo>
                  <a:cubicBezTo>
                    <a:pt x="82" y="18"/>
                    <a:pt x="81" y="18"/>
                    <a:pt x="81" y="18"/>
                  </a:cubicBezTo>
                  <a:cubicBezTo>
                    <a:pt x="78" y="21"/>
                    <a:pt x="78" y="21"/>
                    <a:pt x="78" y="21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81" y="16"/>
                    <a:pt x="81" y="16"/>
                    <a:pt x="81" y="16"/>
                  </a:cubicBezTo>
                  <a:cubicBezTo>
                    <a:pt x="81" y="16"/>
                    <a:pt x="81" y="15"/>
                    <a:pt x="81" y="15"/>
                  </a:cubicBezTo>
                  <a:cubicBezTo>
                    <a:pt x="80" y="15"/>
                    <a:pt x="80" y="15"/>
                    <a:pt x="79" y="15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78" y="13"/>
                    <a:pt x="78" y="13"/>
                    <a:pt x="78" y="13"/>
                  </a:cubicBezTo>
                  <a:cubicBezTo>
                    <a:pt x="78" y="13"/>
                    <a:pt x="78" y="12"/>
                    <a:pt x="77" y="12"/>
                  </a:cubicBezTo>
                  <a:cubicBezTo>
                    <a:pt x="76" y="12"/>
                    <a:pt x="76" y="13"/>
                    <a:pt x="76" y="13"/>
                  </a:cubicBezTo>
                  <a:cubicBezTo>
                    <a:pt x="76" y="16"/>
                    <a:pt x="76" y="16"/>
                    <a:pt x="76" y="16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4" y="15"/>
                    <a:pt x="74" y="15"/>
                    <a:pt x="73" y="15"/>
                  </a:cubicBezTo>
                  <a:cubicBezTo>
                    <a:pt x="73" y="15"/>
                    <a:pt x="73" y="16"/>
                    <a:pt x="73" y="16"/>
                  </a:cubicBezTo>
                  <a:cubicBezTo>
                    <a:pt x="76" y="19"/>
                    <a:pt x="76" y="19"/>
                    <a:pt x="76" y="19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3" y="18"/>
                    <a:pt x="72" y="18"/>
                    <a:pt x="72" y="18"/>
                  </a:cubicBezTo>
                  <a:cubicBezTo>
                    <a:pt x="72" y="18"/>
                    <a:pt x="72" y="19"/>
                    <a:pt x="72" y="19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3" y="25"/>
                    <a:pt x="73" y="25"/>
                    <a:pt x="73" y="25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0" y="19"/>
                    <a:pt x="70" y="19"/>
                  </a:cubicBezTo>
                  <a:cubicBezTo>
                    <a:pt x="69" y="20"/>
                    <a:pt x="69" y="20"/>
                    <a:pt x="69" y="21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7" y="19"/>
                    <a:pt x="67" y="19"/>
                    <a:pt x="66" y="19"/>
                  </a:cubicBezTo>
                  <a:cubicBezTo>
                    <a:pt x="66" y="19"/>
                    <a:pt x="66" y="20"/>
                    <a:pt x="66" y="21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3" y="21"/>
                    <a:pt x="63" y="21"/>
                    <a:pt x="62" y="21"/>
                  </a:cubicBezTo>
                  <a:cubicBezTo>
                    <a:pt x="62" y="22"/>
                    <a:pt x="62" y="22"/>
                    <a:pt x="63" y="23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4" y="25"/>
                    <a:pt x="64" y="25"/>
                    <a:pt x="64" y="25"/>
                  </a:cubicBezTo>
                  <a:cubicBezTo>
                    <a:pt x="63" y="25"/>
                    <a:pt x="63" y="25"/>
                    <a:pt x="63" y="26"/>
                  </a:cubicBezTo>
                  <a:cubicBezTo>
                    <a:pt x="63" y="26"/>
                    <a:pt x="64" y="26"/>
                    <a:pt x="64" y="26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75" y="29"/>
                    <a:pt x="75" y="29"/>
                    <a:pt x="75" y="29"/>
                  </a:cubicBezTo>
                  <a:cubicBezTo>
                    <a:pt x="72" y="31"/>
                    <a:pt x="72" y="31"/>
                    <a:pt x="72" y="31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6" y="30"/>
                    <a:pt x="65" y="30"/>
                    <a:pt x="65" y="30"/>
                  </a:cubicBezTo>
                  <a:cubicBezTo>
                    <a:pt x="65" y="31"/>
                    <a:pt x="66" y="31"/>
                    <a:pt x="66" y="32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65" y="33"/>
                    <a:pt x="65" y="33"/>
                    <a:pt x="65" y="33"/>
                  </a:cubicBezTo>
                  <a:cubicBezTo>
                    <a:pt x="64" y="32"/>
                    <a:pt x="64" y="33"/>
                    <a:pt x="64" y="33"/>
                  </a:cubicBezTo>
                  <a:cubicBezTo>
                    <a:pt x="63" y="34"/>
                    <a:pt x="64" y="34"/>
                    <a:pt x="64" y="34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63" y="37"/>
                    <a:pt x="63" y="37"/>
                    <a:pt x="63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65" y="38"/>
                    <a:pt x="65" y="38"/>
                    <a:pt x="65" y="38"/>
                  </a:cubicBezTo>
                  <a:cubicBezTo>
                    <a:pt x="67" y="36"/>
                    <a:pt x="67" y="36"/>
                    <a:pt x="67" y="36"/>
                  </a:cubicBezTo>
                  <a:cubicBezTo>
                    <a:pt x="67" y="38"/>
                    <a:pt x="67" y="38"/>
                    <a:pt x="67" y="38"/>
                  </a:cubicBezTo>
                  <a:cubicBezTo>
                    <a:pt x="67" y="39"/>
                    <a:pt x="67" y="39"/>
                    <a:pt x="68" y="39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68" y="39"/>
                    <a:pt x="69" y="39"/>
                    <a:pt x="69" y="39"/>
                  </a:cubicBezTo>
                  <a:cubicBezTo>
                    <a:pt x="69" y="35"/>
                    <a:pt x="69" y="35"/>
                    <a:pt x="69" y="35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0" y="38"/>
                    <a:pt x="70" y="38"/>
                    <a:pt x="70" y="38"/>
                  </a:cubicBezTo>
                  <a:cubicBezTo>
                    <a:pt x="70" y="38"/>
                    <a:pt x="70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2" y="38"/>
                    <a:pt x="72" y="38"/>
                  </a:cubicBezTo>
                  <a:cubicBezTo>
                    <a:pt x="73" y="32"/>
                    <a:pt x="73" y="32"/>
                    <a:pt x="73" y="32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9"/>
                    <a:pt x="72" y="39"/>
                  </a:cubicBezTo>
                  <a:cubicBezTo>
                    <a:pt x="72" y="40"/>
                    <a:pt x="73" y="40"/>
                    <a:pt x="73" y="39"/>
                  </a:cubicBezTo>
                  <a:cubicBezTo>
                    <a:pt x="76" y="37"/>
                    <a:pt x="76" y="37"/>
                    <a:pt x="76" y="37"/>
                  </a:cubicBezTo>
                  <a:cubicBezTo>
                    <a:pt x="76" y="38"/>
                    <a:pt x="76" y="38"/>
                    <a:pt x="76" y="38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1"/>
                    <a:pt x="73" y="42"/>
                    <a:pt x="73" y="42"/>
                  </a:cubicBezTo>
                  <a:cubicBezTo>
                    <a:pt x="74" y="43"/>
                    <a:pt x="74" y="43"/>
                    <a:pt x="75" y="42"/>
                  </a:cubicBezTo>
                  <a:cubicBezTo>
                    <a:pt x="76" y="41"/>
                    <a:pt x="76" y="41"/>
                    <a:pt x="76" y="41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76" y="45"/>
                    <a:pt x="76" y="45"/>
                    <a:pt x="77" y="45"/>
                  </a:cubicBezTo>
                  <a:cubicBezTo>
                    <a:pt x="78" y="45"/>
                    <a:pt x="78" y="45"/>
                    <a:pt x="78" y="44"/>
                  </a:cubicBezTo>
                  <a:cubicBezTo>
                    <a:pt x="78" y="41"/>
                    <a:pt x="78" y="41"/>
                    <a:pt x="78" y="41"/>
                  </a:cubicBezTo>
                  <a:cubicBezTo>
                    <a:pt x="79" y="42"/>
                    <a:pt x="79" y="42"/>
                    <a:pt x="79" y="42"/>
                  </a:cubicBezTo>
                  <a:cubicBezTo>
                    <a:pt x="80" y="43"/>
                    <a:pt x="80" y="43"/>
                    <a:pt x="80" y="43"/>
                  </a:cubicBezTo>
                  <a:cubicBezTo>
                    <a:pt x="81" y="42"/>
                    <a:pt x="81" y="42"/>
                    <a:pt x="81" y="42"/>
                  </a:cubicBezTo>
                  <a:cubicBezTo>
                    <a:pt x="81" y="42"/>
                    <a:pt x="81" y="41"/>
                    <a:pt x="81" y="41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81" y="39"/>
                    <a:pt x="81" y="39"/>
                    <a:pt x="81" y="39"/>
                  </a:cubicBezTo>
                  <a:cubicBezTo>
                    <a:pt x="81" y="40"/>
                    <a:pt x="81" y="40"/>
                    <a:pt x="81" y="40"/>
                  </a:cubicBezTo>
                  <a:cubicBezTo>
                    <a:pt x="82" y="39"/>
                    <a:pt x="82" y="39"/>
                    <a:pt x="82" y="39"/>
                  </a:cubicBezTo>
                  <a:cubicBezTo>
                    <a:pt x="82" y="39"/>
                    <a:pt x="82" y="38"/>
                    <a:pt x="82" y="38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78" y="30"/>
                    <a:pt x="78" y="30"/>
                    <a:pt x="78" y="30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8"/>
                    <a:pt x="83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5" y="38"/>
                    <a:pt x="85" y="37"/>
                    <a:pt x="85" y="37"/>
                  </a:cubicBezTo>
                  <a:cubicBezTo>
                    <a:pt x="84" y="33"/>
                    <a:pt x="84" y="33"/>
                    <a:pt x="84" y="33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6" y="38"/>
                    <a:pt x="86" y="38"/>
                    <a:pt x="86" y="38"/>
                  </a:cubicBezTo>
                  <a:cubicBezTo>
                    <a:pt x="86" y="38"/>
                    <a:pt x="87" y="38"/>
                    <a:pt x="87" y="38"/>
                  </a:cubicBezTo>
                  <a:cubicBezTo>
                    <a:pt x="88" y="38"/>
                    <a:pt x="88" y="38"/>
                    <a:pt x="88" y="38"/>
                  </a:cubicBezTo>
                  <a:cubicBezTo>
                    <a:pt x="88" y="38"/>
                    <a:pt x="88" y="37"/>
                    <a:pt x="88" y="37"/>
                  </a:cubicBezTo>
                  <a:cubicBezTo>
                    <a:pt x="88" y="35"/>
                    <a:pt x="88" y="35"/>
                    <a:pt x="88" y="35"/>
                  </a:cubicBezTo>
                  <a:cubicBezTo>
                    <a:pt x="90" y="37"/>
                    <a:pt x="90" y="37"/>
                    <a:pt x="90" y="37"/>
                  </a:cubicBezTo>
                  <a:cubicBezTo>
                    <a:pt x="91" y="37"/>
                    <a:pt x="91" y="37"/>
                    <a:pt x="91" y="37"/>
                  </a:cubicBezTo>
                  <a:cubicBezTo>
                    <a:pt x="92" y="36"/>
                    <a:pt x="92" y="36"/>
                    <a:pt x="92" y="36"/>
                  </a:cubicBezTo>
                  <a:cubicBezTo>
                    <a:pt x="92" y="36"/>
                    <a:pt x="92" y="35"/>
                    <a:pt x="91" y="35"/>
                  </a:cubicBezTo>
                  <a:close/>
                  <a:moveTo>
                    <a:pt x="33" y="9"/>
                  </a:moveTo>
                  <a:cubicBezTo>
                    <a:pt x="35" y="10"/>
                    <a:pt x="35" y="10"/>
                    <a:pt x="35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3" y="11"/>
                    <a:pt x="33" y="11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5" y="12"/>
                    <a:pt x="35" y="13"/>
                    <a:pt x="35" y="13"/>
                  </a:cubicBezTo>
                  <a:cubicBezTo>
                    <a:pt x="35" y="14"/>
                    <a:pt x="36" y="14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6" y="14"/>
                    <a:pt x="35" y="14"/>
                    <a:pt x="35" y="15"/>
                  </a:cubicBezTo>
                  <a:cubicBezTo>
                    <a:pt x="35" y="15"/>
                    <a:pt x="36" y="16"/>
                    <a:pt x="36" y="1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6"/>
                    <a:pt x="34" y="17"/>
                    <a:pt x="34" y="17"/>
                  </a:cubicBezTo>
                  <a:cubicBezTo>
                    <a:pt x="34" y="18"/>
                    <a:pt x="34" y="18"/>
                    <a:pt x="35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3" y="20"/>
                    <a:pt x="33" y="20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6" y="22"/>
                    <a:pt x="37" y="22"/>
                    <a:pt x="37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8" y="22"/>
                    <a:pt x="38" y="22"/>
                    <a:pt x="38" y="21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1" y="24"/>
                    <a:pt x="41" y="24"/>
                    <a:pt x="42" y="25"/>
                  </a:cubicBezTo>
                  <a:cubicBezTo>
                    <a:pt x="42" y="25"/>
                    <a:pt x="43" y="25"/>
                    <a:pt x="43" y="25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7"/>
                    <a:pt x="44" y="27"/>
                    <a:pt x="45" y="27"/>
                  </a:cubicBezTo>
                  <a:cubicBezTo>
                    <a:pt x="45" y="27"/>
                    <a:pt x="46" y="27"/>
                    <a:pt x="46" y="26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4"/>
                    <a:pt x="48" y="24"/>
                    <a:pt x="48" y="23"/>
                  </a:cubicBezTo>
                  <a:cubicBezTo>
                    <a:pt x="46" y="21"/>
                    <a:pt x="46" y="21"/>
                    <a:pt x="46" y="2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3"/>
                    <a:pt x="49" y="23"/>
                    <a:pt x="49" y="22"/>
                  </a:cubicBezTo>
                  <a:cubicBezTo>
                    <a:pt x="49" y="22"/>
                    <a:pt x="49" y="21"/>
                    <a:pt x="49" y="21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2" y="20"/>
                    <a:pt x="51" y="20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21"/>
                    <a:pt x="53" y="21"/>
                    <a:pt x="53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4" y="21"/>
                    <a:pt x="54" y="21"/>
                    <a:pt x="54" y="20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19"/>
                    <a:pt x="57" y="19"/>
                    <a:pt x="56" y="18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6" y="16"/>
                    <a:pt x="56" y="16"/>
                  </a:cubicBezTo>
                  <a:cubicBezTo>
                    <a:pt x="56" y="15"/>
                    <a:pt x="55" y="15"/>
                    <a:pt x="55" y="15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4" y="15"/>
                    <a:pt x="55" y="14"/>
                    <a:pt x="55" y="14"/>
                  </a:cubicBezTo>
                  <a:cubicBezTo>
                    <a:pt x="54" y="13"/>
                    <a:pt x="54" y="13"/>
                    <a:pt x="53" y="13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4" y="13"/>
                    <a:pt x="54" y="13"/>
                    <a:pt x="54" y="12"/>
                  </a:cubicBezTo>
                  <a:cubicBezTo>
                    <a:pt x="55" y="12"/>
                    <a:pt x="54" y="11"/>
                    <a:pt x="54" y="11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2" y="10"/>
                    <a:pt x="52" y="10"/>
                    <a:pt x="52" y="10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5" y="11"/>
                    <a:pt x="56" y="10"/>
                    <a:pt x="56" y="10"/>
                  </a:cubicBezTo>
                  <a:cubicBezTo>
                    <a:pt x="56" y="9"/>
                    <a:pt x="56" y="9"/>
                    <a:pt x="55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6" y="7"/>
                    <a:pt x="56" y="7"/>
                    <a:pt x="56" y="6"/>
                  </a:cubicBezTo>
                  <a:cubicBezTo>
                    <a:pt x="56" y="6"/>
                    <a:pt x="55" y="5"/>
                    <a:pt x="55" y="6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5"/>
                    <a:pt x="53" y="5"/>
                    <a:pt x="53" y="5"/>
                  </a:cubicBezTo>
                  <a:cubicBezTo>
                    <a:pt x="52" y="5"/>
                    <a:pt x="51" y="5"/>
                    <a:pt x="51" y="6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1" y="6"/>
                    <a:pt x="50" y="5"/>
                    <a:pt x="50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9" y="4"/>
                    <a:pt x="48" y="4"/>
                    <a:pt x="48" y="5"/>
                  </a:cubicBezTo>
                  <a:cubicBezTo>
                    <a:pt x="46" y="7"/>
                    <a:pt x="46" y="7"/>
                    <a:pt x="46" y="7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3"/>
                    <a:pt x="48" y="3"/>
                    <a:pt x="48" y="2"/>
                  </a:cubicBezTo>
                  <a:cubicBezTo>
                    <a:pt x="48" y="2"/>
                    <a:pt x="47" y="2"/>
                    <a:pt x="47" y="2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1"/>
                    <a:pt x="46" y="1"/>
                    <a:pt x="46" y="1"/>
                  </a:cubicBezTo>
                  <a:cubicBezTo>
                    <a:pt x="46" y="0"/>
                    <a:pt x="45" y="0"/>
                    <a:pt x="45" y="0"/>
                  </a:cubicBezTo>
                  <a:cubicBezTo>
                    <a:pt x="44" y="0"/>
                    <a:pt x="44" y="0"/>
                    <a:pt x="44" y="1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2"/>
                    <a:pt x="42" y="2"/>
                    <a:pt x="42" y="2"/>
                  </a:cubicBezTo>
                  <a:cubicBezTo>
                    <a:pt x="41" y="3"/>
                    <a:pt x="41" y="3"/>
                    <a:pt x="42" y="4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4"/>
                    <a:pt x="41" y="4"/>
                    <a:pt x="41" y="5"/>
                  </a:cubicBezTo>
                  <a:cubicBezTo>
                    <a:pt x="40" y="5"/>
                    <a:pt x="40" y="6"/>
                    <a:pt x="41" y="6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0" y="6"/>
                    <a:pt x="39" y="6"/>
                    <a:pt x="39" y="6"/>
                  </a:cubicBezTo>
                  <a:cubicBezTo>
                    <a:pt x="38" y="6"/>
                    <a:pt x="38" y="7"/>
                    <a:pt x="38" y="7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6" y="6"/>
                  </a:cubicBezTo>
                  <a:cubicBezTo>
                    <a:pt x="36" y="6"/>
                    <a:pt x="35" y="6"/>
                    <a:pt x="36" y="7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3" y="7"/>
                    <a:pt x="33" y="7"/>
                  </a:cubicBezTo>
                  <a:cubicBezTo>
                    <a:pt x="33" y="8"/>
                    <a:pt x="33" y="8"/>
                    <a:pt x="33" y="9"/>
                  </a:cubicBezTo>
                  <a:close/>
                  <a:moveTo>
                    <a:pt x="46" y="9"/>
                  </a:moveTo>
                  <a:cubicBezTo>
                    <a:pt x="49" y="7"/>
                    <a:pt x="49" y="7"/>
                    <a:pt x="49" y="7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6" y="12"/>
                    <a:pt x="46" y="12"/>
                    <a:pt x="46" y="12"/>
                  </a:cubicBezTo>
                  <a:lnTo>
                    <a:pt x="46" y="9"/>
                  </a:lnTo>
                  <a:close/>
                  <a:moveTo>
                    <a:pt x="44" y="18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4" y="15"/>
                    <a:pt x="44" y="15"/>
                    <a:pt x="44" y="15"/>
                  </a:cubicBezTo>
                  <a:lnTo>
                    <a:pt x="44" y="18"/>
                  </a:lnTo>
                  <a:close/>
                  <a:moveTo>
                    <a:pt x="22" y="33"/>
                  </a:moveTo>
                  <a:cubicBezTo>
                    <a:pt x="23" y="34"/>
                    <a:pt x="23" y="34"/>
                    <a:pt x="23" y="34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26" y="37"/>
                    <a:pt x="26" y="37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30" y="35"/>
                    <a:pt x="29" y="35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9" y="33"/>
                    <a:pt x="29" y="32"/>
                    <a:pt x="29" y="32"/>
                  </a:cubicBezTo>
                  <a:cubicBezTo>
                    <a:pt x="29" y="31"/>
                    <a:pt x="28" y="31"/>
                    <a:pt x="28" y="31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7" y="30"/>
                    <a:pt x="27" y="30"/>
                    <a:pt x="27" y="29"/>
                  </a:cubicBezTo>
                  <a:cubicBezTo>
                    <a:pt x="27" y="29"/>
                    <a:pt x="26" y="28"/>
                    <a:pt x="26" y="28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7" y="27"/>
                    <a:pt x="27" y="27"/>
                  </a:cubicBezTo>
                  <a:cubicBezTo>
                    <a:pt x="27" y="26"/>
                    <a:pt x="26" y="26"/>
                    <a:pt x="26" y="26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4"/>
                  </a:cubicBezTo>
                  <a:cubicBezTo>
                    <a:pt x="29" y="24"/>
                    <a:pt x="28" y="23"/>
                    <a:pt x="28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0"/>
                    <a:pt x="29" y="20"/>
                  </a:cubicBezTo>
                  <a:cubicBezTo>
                    <a:pt x="29" y="19"/>
                    <a:pt x="28" y="19"/>
                    <a:pt x="27" y="19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8"/>
                    <a:pt x="25" y="18"/>
                  </a:cubicBezTo>
                  <a:cubicBezTo>
                    <a:pt x="24" y="18"/>
                    <a:pt x="23" y="18"/>
                    <a:pt x="23" y="19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19"/>
                    <a:pt x="22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8"/>
                    <a:pt x="20" y="18"/>
                  </a:cubicBezTo>
                  <a:cubicBezTo>
                    <a:pt x="20" y="18"/>
                    <a:pt x="19" y="18"/>
                    <a:pt x="19" y="18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5"/>
                    <a:pt x="19" y="15"/>
                  </a:cubicBezTo>
                  <a:cubicBezTo>
                    <a:pt x="18" y="15"/>
                    <a:pt x="18" y="15"/>
                    <a:pt x="17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2"/>
                    <a:pt x="15" y="12"/>
                  </a:cubicBezTo>
                  <a:cubicBezTo>
                    <a:pt x="15" y="12"/>
                    <a:pt x="14" y="13"/>
                    <a:pt x="14" y="13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2" y="15"/>
                    <a:pt x="11" y="15"/>
                  </a:cubicBezTo>
                  <a:cubicBezTo>
                    <a:pt x="11" y="15"/>
                    <a:pt x="11" y="16"/>
                    <a:pt x="11" y="16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0" y="18"/>
                    <a:pt x="10" y="18"/>
                  </a:cubicBezTo>
                  <a:cubicBezTo>
                    <a:pt x="10" y="18"/>
                    <a:pt x="10" y="19"/>
                    <a:pt x="10" y="19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8" y="19"/>
                    <a:pt x="8" y="19"/>
                  </a:cubicBezTo>
                  <a:cubicBezTo>
                    <a:pt x="7" y="20"/>
                    <a:pt x="7" y="20"/>
                    <a:pt x="7" y="21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9"/>
                    <a:pt x="5" y="19"/>
                    <a:pt x="4" y="19"/>
                  </a:cubicBezTo>
                  <a:cubicBezTo>
                    <a:pt x="4" y="19"/>
                    <a:pt x="4" y="20"/>
                    <a:pt x="4" y="21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1" y="21"/>
                    <a:pt x="1" y="21"/>
                    <a:pt x="0" y="21"/>
                  </a:cubicBezTo>
                  <a:cubicBezTo>
                    <a:pt x="0" y="22"/>
                    <a:pt x="0" y="22"/>
                    <a:pt x="1" y="23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1" y="25"/>
                    <a:pt x="1" y="25"/>
                    <a:pt x="1" y="26"/>
                  </a:cubicBezTo>
                  <a:cubicBezTo>
                    <a:pt x="1" y="26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3" y="27"/>
                    <a:pt x="3" y="28"/>
                    <a:pt x="3" y="28"/>
                  </a:cubicBezTo>
                  <a:cubicBezTo>
                    <a:pt x="3" y="29"/>
                    <a:pt x="4" y="29"/>
                    <a:pt x="4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30"/>
                    <a:pt x="3" y="30"/>
                  </a:cubicBezTo>
                  <a:cubicBezTo>
                    <a:pt x="3" y="31"/>
                    <a:pt x="4" y="31"/>
                    <a:pt x="4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2" y="32"/>
                    <a:pt x="2" y="33"/>
                    <a:pt x="2" y="33"/>
                  </a:cubicBezTo>
                  <a:cubicBezTo>
                    <a:pt x="1" y="34"/>
                    <a:pt x="2" y="34"/>
                    <a:pt x="2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1" y="37"/>
                    <a:pt x="1" y="37"/>
                    <a:pt x="1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3" y="38"/>
                    <a:pt x="3" y="38"/>
                    <a:pt x="3" y="38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9"/>
                    <a:pt x="5" y="39"/>
                    <a:pt x="6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39"/>
                    <a:pt x="7" y="39"/>
                    <a:pt x="7" y="39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8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10" y="39"/>
                    <a:pt x="10" y="38"/>
                    <a:pt x="10" y="38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9"/>
                    <a:pt x="10" y="39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1" y="42"/>
                    <a:pt x="11" y="42"/>
                  </a:cubicBezTo>
                  <a:cubicBezTo>
                    <a:pt x="12" y="43"/>
                    <a:pt x="12" y="43"/>
                    <a:pt x="13" y="42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5"/>
                    <a:pt x="15" y="45"/>
                    <a:pt x="15" y="45"/>
                  </a:cubicBezTo>
                  <a:cubicBezTo>
                    <a:pt x="16" y="45"/>
                    <a:pt x="16" y="45"/>
                    <a:pt x="16" y="44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2"/>
                    <a:pt x="19" y="41"/>
                    <a:pt x="19" y="41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40"/>
                    <a:pt x="20" y="40"/>
                    <a:pt x="20" y="39"/>
                  </a:cubicBezTo>
                  <a:cubicBezTo>
                    <a:pt x="20" y="39"/>
                    <a:pt x="20" y="38"/>
                    <a:pt x="20" y="38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1" y="38"/>
                    <a:pt x="22" y="38"/>
                    <a:pt x="22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3" y="38"/>
                    <a:pt x="23" y="37"/>
                    <a:pt x="23" y="37"/>
                  </a:cubicBezTo>
                  <a:lnTo>
                    <a:pt x="22" y="33"/>
                  </a:lnTo>
                  <a:close/>
                  <a:moveTo>
                    <a:pt x="68" y="71"/>
                  </a:moveTo>
                  <a:cubicBezTo>
                    <a:pt x="63" y="68"/>
                    <a:pt x="63" y="68"/>
                    <a:pt x="63" y="68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67" y="67"/>
                    <a:pt x="67" y="66"/>
                    <a:pt x="67" y="66"/>
                  </a:cubicBezTo>
                  <a:cubicBezTo>
                    <a:pt x="67" y="65"/>
                    <a:pt x="66" y="65"/>
                    <a:pt x="65" y="65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63" y="63"/>
                    <a:pt x="64" y="62"/>
                    <a:pt x="64" y="62"/>
                  </a:cubicBezTo>
                  <a:cubicBezTo>
                    <a:pt x="63" y="61"/>
                    <a:pt x="63" y="61"/>
                    <a:pt x="62" y="61"/>
                  </a:cubicBezTo>
                  <a:cubicBezTo>
                    <a:pt x="54" y="64"/>
                    <a:pt x="54" y="64"/>
                    <a:pt x="54" y="64"/>
                  </a:cubicBezTo>
                  <a:cubicBezTo>
                    <a:pt x="48" y="61"/>
                    <a:pt x="48" y="61"/>
                    <a:pt x="48" y="61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62" y="59"/>
                    <a:pt x="62" y="59"/>
                    <a:pt x="62" y="59"/>
                  </a:cubicBezTo>
                  <a:cubicBezTo>
                    <a:pt x="62" y="59"/>
                    <a:pt x="62" y="59"/>
                    <a:pt x="62" y="59"/>
                  </a:cubicBezTo>
                  <a:cubicBezTo>
                    <a:pt x="63" y="59"/>
                    <a:pt x="63" y="59"/>
                    <a:pt x="63" y="58"/>
                  </a:cubicBezTo>
                  <a:cubicBezTo>
                    <a:pt x="64" y="58"/>
                    <a:pt x="63" y="57"/>
                    <a:pt x="62" y="57"/>
                  </a:cubicBezTo>
                  <a:cubicBezTo>
                    <a:pt x="57" y="56"/>
                    <a:pt x="57" y="56"/>
                    <a:pt x="57" y="56"/>
                  </a:cubicBezTo>
                  <a:cubicBezTo>
                    <a:pt x="59" y="54"/>
                    <a:pt x="59" y="54"/>
                    <a:pt x="59" y="54"/>
                  </a:cubicBezTo>
                  <a:cubicBezTo>
                    <a:pt x="65" y="55"/>
                    <a:pt x="65" y="55"/>
                    <a:pt x="65" y="55"/>
                  </a:cubicBezTo>
                  <a:cubicBezTo>
                    <a:pt x="65" y="55"/>
                    <a:pt x="65" y="55"/>
                    <a:pt x="65" y="55"/>
                  </a:cubicBezTo>
                  <a:cubicBezTo>
                    <a:pt x="66" y="55"/>
                    <a:pt x="66" y="55"/>
                    <a:pt x="66" y="54"/>
                  </a:cubicBezTo>
                  <a:cubicBezTo>
                    <a:pt x="66" y="53"/>
                    <a:pt x="66" y="53"/>
                    <a:pt x="65" y="52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6" y="49"/>
                    <a:pt x="66" y="49"/>
                    <a:pt x="66" y="49"/>
                  </a:cubicBezTo>
                  <a:cubicBezTo>
                    <a:pt x="67" y="49"/>
                    <a:pt x="67" y="48"/>
                    <a:pt x="67" y="47"/>
                  </a:cubicBezTo>
                  <a:cubicBezTo>
                    <a:pt x="66" y="47"/>
                    <a:pt x="65" y="46"/>
                    <a:pt x="65" y="47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46"/>
                    <a:pt x="61" y="45"/>
                    <a:pt x="60" y="45"/>
                  </a:cubicBezTo>
                  <a:cubicBezTo>
                    <a:pt x="59" y="45"/>
                    <a:pt x="59" y="45"/>
                    <a:pt x="59" y="46"/>
                  </a:cubicBezTo>
                  <a:cubicBezTo>
                    <a:pt x="57" y="52"/>
                    <a:pt x="57" y="52"/>
                    <a:pt x="57" y="52"/>
                  </a:cubicBezTo>
                  <a:cubicBezTo>
                    <a:pt x="55" y="53"/>
                    <a:pt x="55" y="53"/>
                    <a:pt x="55" y="53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6" y="47"/>
                    <a:pt x="56" y="46"/>
                    <a:pt x="55" y="46"/>
                  </a:cubicBezTo>
                  <a:cubicBezTo>
                    <a:pt x="54" y="46"/>
                    <a:pt x="54" y="46"/>
                    <a:pt x="54" y="47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47" y="59"/>
                    <a:pt x="47" y="59"/>
                    <a:pt x="47" y="59"/>
                  </a:cubicBezTo>
                  <a:cubicBezTo>
                    <a:pt x="47" y="53"/>
                    <a:pt x="47" y="53"/>
                    <a:pt x="47" y="53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4" y="46"/>
                    <a:pt x="54" y="45"/>
                    <a:pt x="53" y="45"/>
                  </a:cubicBezTo>
                  <a:cubicBezTo>
                    <a:pt x="53" y="44"/>
                    <a:pt x="52" y="44"/>
                    <a:pt x="51" y="45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2" y="41"/>
                    <a:pt x="52" y="41"/>
                    <a:pt x="51" y="40"/>
                  </a:cubicBezTo>
                  <a:cubicBezTo>
                    <a:pt x="51" y="40"/>
                    <a:pt x="50" y="40"/>
                    <a:pt x="49" y="40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6" y="36"/>
                    <a:pt x="46" y="36"/>
                  </a:cubicBezTo>
                  <a:cubicBezTo>
                    <a:pt x="45" y="36"/>
                    <a:pt x="44" y="37"/>
                    <a:pt x="44" y="37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2" y="40"/>
                    <a:pt x="41" y="40"/>
                    <a:pt x="40" y="40"/>
                  </a:cubicBezTo>
                  <a:cubicBezTo>
                    <a:pt x="40" y="41"/>
                    <a:pt x="40" y="41"/>
                    <a:pt x="40" y="42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44"/>
                    <a:pt x="39" y="44"/>
                    <a:pt x="38" y="45"/>
                  </a:cubicBezTo>
                  <a:cubicBezTo>
                    <a:pt x="38" y="45"/>
                    <a:pt x="38" y="46"/>
                    <a:pt x="38" y="47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7"/>
                    <a:pt x="35" y="47"/>
                    <a:pt x="35" y="47"/>
                  </a:cubicBezTo>
                  <a:cubicBezTo>
                    <a:pt x="34" y="47"/>
                    <a:pt x="34" y="48"/>
                    <a:pt x="34" y="49"/>
                  </a:cubicBezTo>
                  <a:cubicBezTo>
                    <a:pt x="36" y="54"/>
                    <a:pt x="36" y="54"/>
                    <a:pt x="36" y="54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7"/>
                    <a:pt x="30" y="46"/>
                    <a:pt x="29" y="47"/>
                  </a:cubicBezTo>
                  <a:cubicBezTo>
                    <a:pt x="29" y="47"/>
                    <a:pt x="28" y="48"/>
                    <a:pt x="29" y="48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4" y="49"/>
                    <a:pt x="24" y="49"/>
                    <a:pt x="23" y="50"/>
                  </a:cubicBezTo>
                  <a:cubicBezTo>
                    <a:pt x="23" y="50"/>
                    <a:pt x="23" y="51"/>
                    <a:pt x="24" y="52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4" y="56"/>
                    <a:pt x="25" y="56"/>
                  </a:cubicBezTo>
                  <a:cubicBezTo>
                    <a:pt x="25" y="57"/>
                    <a:pt x="25" y="57"/>
                    <a:pt x="26" y="57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8" y="59"/>
                    <a:pt x="28" y="60"/>
                    <a:pt x="28" y="60"/>
                  </a:cubicBezTo>
                  <a:cubicBezTo>
                    <a:pt x="28" y="61"/>
                    <a:pt x="29" y="61"/>
                    <a:pt x="29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0" y="63"/>
                    <a:pt x="30" y="63"/>
                    <a:pt x="30" y="63"/>
                  </a:cubicBezTo>
                  <a:cubicBezTo>
                    <a:pt x="29" y="62"/>
                    <a:pt x="28" y="63"/>
                    <a:pt x="28" y="64"/>
                  </a:cubicBezTo>
                  <a:cubicBezTo>
                    <a:pt x="28" y="64"/>
                    <a:pt x="28" y="65"/>
                    <a:pt x="29" y="65"/>
                  </a:cubicBezTo>
                  <a:cubicBezTo>
                    <a:pt x="35" y="67"/>
                    <a:pt x="35" y="67"/>
                    <a:pt x="35" y="67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7"/>
                    <a:pt x="25" y="67"/>
                    <a:pt x="25" y="68"/>
                  </a:cubicBezTo>
                  <a:cubicBezTo>
                    <a:pt x="25" y="69"/>
                    <a:pt x="26" y="69"/>
                    <a:pt x="26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4" y="73"/>
                    <a:pt x="24" y="74"/>
                    <a:pt x="25" y="75"/>
                  </a:cubicBezTo>
                  <a:cubicBezTo>
                    <a:pt x="25" y="75"/>
                    <a:pt x="25" y="76"/>
                    <a:pt x="26" y="76"/>
                  </a:cubicBezTo>
                  <a:cubicBezTo>
                    <a:pt x="27" y="75"/>
                    <a:pt x="27" y="75"/>
                    <a:pt x="27" y="75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0" y="76"/>
                    <a:pt x="30" y="76"/>
                    <a:pt x="30" y="76"/>
                  </a:cubicBezTo>
                  <a:cubicBezTo>
                    <a:pt x="30" y="76"/>
                    <a:pt x="30" y="77"/>
                    <a:pt x="31" y="77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32" y="77"/>
                    <a:pt x="33" y="77"/>
                    <a:pt x="33" y="76"/>
                  </a:cubicBezTo>
                  <a:cubicBezTo>
                    <a:pt x="34" y="70"/>
                    <a:pt x="34" y="70"/>
                    <a:pt x="34" y="70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5" y="75"/>
                    <a:pt x="35" y="75"/>
                    <a:pt x="35" y="75"/>
                  </a:cubicBezTo>
                  <a:cubicBezTo>
                    <a:pt x="35" y="75"/>
                    <a:pt x="36" y="76"/>
                    <a:pt x="36" y="76"/>
                  </a:cubicBezTo>
                  <a:cubicBezTo>
                    <a:pt x="37" y="76"/>
                    <a:pt x="37" y="76"/>
                    <a:pt x="37" y="76"/>
                  </a:cubicBezTo>
                  <a:cubicBezTo>
                    <a:pt x="37" y="76"/>
                    <a:pt x="38" y="76"/>
                    <a:pt x="38" y="75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4" y="64"/>
                    <a:pt x="44" y="64"/>
                    <a:pt x="44" y="64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38" y="76"/>
                    <a:pt x="38" y="77"/>
                    <a:pt x="38" y="77"/>
                  </a:cubicBezTo>
                  <a:cubicBezTo>
                    <a:pt x="39" y="78"/>
                    <a:pt x="40" y="78"/>
                    <a:pt x="40" y="77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40" y="80"/>
                    <a:pt x="40" y="80"/>
                    <a:pt x="40" y="80"/>
                  </a:cubicBezTo>
                  <a:cubicBezTo>
                    <a:pt x="40" y="81"/>
                    <a:pt x="40" y="81"/>
                    <a:pt x="40" y="82"/>
                  </a:cubicBezTo>
                  <a:cubicBezTo>
                    <a:pt x="41" y="82"/>
                    <a:pt x="41" y="82"/>
                    <a:pt x="41" y="82"/>
                  </a:cubicBezTo>
                  <a:cubicBezTo>
                    <a:pt x="42" y="82"/>
                    <a:pt x="42" y="82"/>
                    <a:pt x="42" y="82"/>
                  </a:cubicBezTo>
                  <a:cubicBezTo>
                    <a:pt x="44" y="80"/>
                    <a:pt x="44" y="80"/>
                    <a:pt x="44" y="80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4" y="86"/>
                    <a:pt x="45" y="86"/>
                    <a:pt x="46" y="86"/>
                  </a:cubicBezTo>
                  <a:cubicBezTo>
                    <a:pt x="46" y="86"/>
                    <a:pt x="47" y="86"/>
                    <a:pt x="47" y="85"/>
                  </a:cubicBezTo>
                  <a:cubicBezTo>
                    <a:pt x="47" y="80"/>
                    <a:pt x="47" y="80"/>
                    <a:pt x="47" y="80"/>
                  </a:cubicBezTo>
                  <a:cubicBezTo>
                    <a:pt x="49" y="82"/>
                    <a:pt x="49" y="82"/>
                    <a:pt x="49" y="82"/>
                  </a:cubicBezTo>
                  <a:cubicBezTo>
                    <a:pt x="50" y="83"/>
                    <a:pt x="51" y="83"/>
                    <a:pt x="51" y="82"/>
                  </a:cubicBezTo>
                  <a:cubicBezTo>
                    <a:pt x="52" y="81"/>
                    <a:pt x="52" y="81"/>
                    <a:pt x="51" y="80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73"/>
                    <a:pt x="47" y="73"/>
                    <a:pt x="47" y="73"/>
                  </a:cubicBezTo>
                  <a:cubicBezTo>
                    <a:pt x="51" y="77"/>
                    <a:pt x="51" y="77"/>
                    <a:pt x="51" y="77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4" y="77"/>
                    <a:pt x="54" y="76"/>
                    <a:pt x="53" y="75"/>
                  </a:cubicBezTo>
                  <a:cubicBezTo>
                    <a:pt x="47" y="69"/>
                    <a:pt x="47" y="69"/>
                    <a:pt x="47" y="69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5" y="74"/>
                    <a:pt x="55" y="74"/>
                    <a:pt x="55" y="74"/>
                  </a:cubicBezTo>
                  <a:cubicBezTo>
                    <a:pt x="55" y="75"/>
                    <a:pt x="56" y="75"/>
                    <a:pt x="56" y="75"/>
                  </a:cubicBezTo>
                  <a:cubicBezTo>
                    <a:pt x="57" y="75"/>
                    <a:pt x="57" y="75"/>
                    <a:pt x="57" y="75"/>
                  </a:cubicBezTo>
                  <a:cubicBezTo>
                    <a:pt x="58" y="75"/>
                    <a:pt x="58" y="74"/>
                    <a:pt x="58" y="73"/>
                  </a:cubicBezTo>
                  <a:cubicBezTo>
                    <a:pt x="56" y="68"/>
                    <a:pt x="56" y="68"/>
                    <a:pt x="56" y="68"/>
                  </a:cubicBezTo>
                  <a:cubicBezTo>
                    <a:pt x="58" y="69"/>
                    <a:pt x="58" y="69"/>
                    <a:pt x="58" y="69"/>
                  </a:cubicBezTo>
                  <a:cubicBezTo>
                    <a:pt x="60" y="75"/>
                    <a:pt x="60" y="75"/>
                    <a:pt x="60" y="75"/>
                  </a:cubicBezTo>
                  <a:cubicBezTo>
                    <a:pt x="60" y="75"/>
                    <a:pt x="61" y="75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3" y="75"/>
                    <a:pt x="63" y="74"/>
                    <a:pt x="63" y="74"/>
                  </a:cubicBezTo>
                  <a:cubicBezTo>
                    <a:pt x="62" y="71"/>
                    <a:pt x="62" y="71"/>
                    <a:pt x="62" y="71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67" y="73"/>
                    <a:pt x="68" y="73"/>
                    <a:pt x="68" y="72"/>
                  </a:cubicBezTo>
                  <a:cubicBezTo>
                    <a:pt x="69" y="72"/>
                    <a:pt x="68" y="71"/>
                    <a:pt x="68" y="7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4" name="Freeform 499"/>
            <p:cNvSpPr/>
            <p:nvPr/>
          </p:nvSpPr>
          <p:spPr bwMode="auto">
            <a:xfrm>
              <a:off x="5006192" y="3980293"/>
              <a:ext cx="159921" cy="106735"/>
            </a:xfrm>
            <a:custGeom>
              <a:avLst/>
              <a:gdLst>
                <a:gd name="T0" fmla="*/ 164 w 186"/>
                <a:gd name="T1" fmla="*/ 49 h 124"/>
                <a:gd name="T2" fmla="*/ 164 w 186"/>
                <a:gd name="T3" fmla="*/ 49 h 124"/>
                <a:gd name="T4" fmla="*/ 116 w 186"/>
                <a:gd name="T5" fmla="*/ 0 h 124"/>
                <a:gd name="T6" fmla="*/ 77 w 186"/>
                <a:gd name="T7" fmla="*/ 20 h 124"/>
                <a:gd name="T8" fmla="*/ 58 w 186"/>
                <a:gd name="T9" fmla="*/ 15 h 124"/>
                <a:gd name="T10" fmla="*/ 21 w 186"/>
                <a:gd name="T11" fmla="*/ 49 h 124"/>
                <a:gd name="T12" fmla="*/ 0 w 186"/>
                <a:gd name="T13" fmla="*/ 85 h 124"/>
                <a:gd name="T14" fmla="*/ 38 w 186"/>
                <a:gd name="T15" fmla="*/ 124 h 124"/>
                <a:gd name="T16" fmla="*/ 40 w 186"/>
                <a:gd name="T17" fmla="*/ 124 h 124"/>
                <a:gd name="T18" fmla="*/ 45 w 186"/>
                <a:gd name="T19" fmla="*/ 119 h 124"/>
                <a:gd name="T20" fmla="*/ 40 w 186"/>
                <a:gd name="T21" fmla="*/ 114 h 124"/>
                <a:gd name="T22" fmla="*/ 38 w 186"/>
                <a:gd name="T23" fmla="*/ 114 h 124"/>
                <a:gd name="T24" fmla="*/ 10 w 186"/>
                <a:gd name="T25" fmla="*/ 85 h 124"/>
                <a:gd name="T26" fmla="*/ 28 w 186"/>
                <a:gd name="T27" fmla="*/ 57 h 124"/>
                <a:gd name="T28" fmla="*/ 31 w 186"/>
                <a:gd name="T29" fmla="*/ 52 h 124"/>
                <a:gd name="T30" fmla="*/ 58 w 186"/>
                <a:gd name="T31" fmla="*/ 25 h 124"/>
                <a:gd name="T32" fmla="*/ 75 w 186"/>
                <a:gd name="T33" fmla="*/ 31 h 124"/>
                <a:gd name="T34" fmla="*/ 79 w 186"/>
                <a:gd name="T35" fmla="*/ 32 h 124"/>
                <a:gd name="T36" fmla="*/ 83 w 186"/>
                <a:gd name="T37" fmla="*/ 30 h 124"/>
                <a:gd name="T38" fmla="*/ 116 w 186"/>
                <a:gd name="T39" fmla="*/ 11 h 124"/>
                <a:gd name="T40" fmla="*/ 154 w 186"/>
                <a:gd name="T41" fmla="*/ 49 h 124"/>
                <a:gd name="T42" fmla="*/ 154 w 186"/>
                <a:gd name="T43" fmla="*/ 52 h 124"/>
                <a:gd name="T44" fmla="*/ 157 w 186"/>
                <a:gd name="T45" fmla="*/ 57 h 124"/>
                <a:gd name="T46" fmla="*/ 176 w 186"/>
                <a:gd name="T47" fmla="*/ 85 h 124"/>
                <a:gd name="T48" fmla="*/ 148 w 186"/>
                <a:gd name="T49" fmla="*/ 114 h 124"/>
                <a:gd name="T50" fmla="*/ 146 w 186"/>
                <a:gd name="T51" fmla="*/ 114 h 124"/>
                <a:gd name="T52" fmla="*/ 141 w 186"/>
                <a:gd name="T53" fmla="*/ 119 h 124"/>
                <a:gd name="T54" fmla="*/ 146 w 186"/>
                <a:gd name="T55" fmla="*/ 124 h 124"/>
                <a:gd name="T56" fmla="*/ 148 w 186"/>
                <a:gd name="T57" fmla="*/ 124 h 124"/>
                <a:gd name="T58" fmla="*/ 186 w 186"/>
                <a:gd name="T59" fmla="*/ 85 h 124"/>
                <a:gd name="T60" fmla="*/ 164 w 186"/>
                <a:gd name="T61" fmla="*/ 4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86" h="124">
                  <a:moveTo>
                    <a:pt x="164" y="49"/>
                  </a:moveTo>
                  <a:cubicBezTo>
                    <a:pt x="164" y="49"/>
                    <a:pt x="164" y="49"/>
                    <a:pt x="164" y="49"/>
                  </a:cubicBezTo>
                  <a:cubicBezTo>
                    <a:pt x="164" y="22"/>
                    <a:pt x="143" y="0"/>
                    <a:pt x="116" y="0"/>
                  </a:cubicBezTo>
                  <a:cubicBezTo>
                    <a:pt x="101" y="0"/>
                    <a:pt x="86" y="8"/>
                    <a:pt x="77" y="20"/>
                  </a:cubicBezTo>
                  <a:cubicBezTo>
                    <a:pt x="71" y="17"/>
                    <a:pt x="65" y="15"/>
                    <a:pt x="58" y="15"/>
                  </a:cubicBezTo>
                  <a:cubicBezTo>
                    <a:pt x="39" y="15"/>
                    <a:pt x="22" y="30"/>
                    <a:pt x="21" y="49"/>
                  </a:cubicBezTo>
                  <a:cubicBezTo>
                    <a:pt x="8" y="56"/>
                    <a:pt x="0" y="69"/>
                    <a:pt x="0" y="85"/>
                  </a:cubicBezTo>
                  <a:cubicBezTo>
                    <a:pt x="0" y="107"/>
                    <a:pt x="17" y="124"/>
                    <a:pt x="38" y="124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42" y="124"/>
                    <a:pt x="45" y="122"/>
                    <a:pt x="45" y="119"/>
                  </a:cubicBezTo>
                  <a:cubicBezTo>
                    <a:pt x="45" y="116"/>
                    <a:pt x="42" y="114"/>
                    <a:pt x="40" y="114"/>
                  </a:cubicBezTo>
                  <a:cubicBezTo>
                    <a:pt x="38" y="114"/>
                    <a:pt x="38" y="114"/>
                    <a:pt x="38" y="114"/>
                  </a:cubicBezTo>
                  <a:cubicBezTo>
                    <a:pt x="22" y="114"/>
                    <a:pt x="10" y="101"/>
                    <a:pt x="10" y="85"/>
                  </a:cubicBezTo>
                  <a:cubicBezTo>
                    <a:pt x="10" y="73"/>
                    <a:pt x="17" y="62"/>
                    <a:pt x="28" y="57"/>
                  </a:cubicBezTo>
                  <a:cubicBezTo>
                    <a:pt x="30" y="56"/>
                    <a:pt x="31" y="54"/>
                    <a:pt x="31" y="52"/>
                  </a:cubicBezTo>
                  <a:cubicBezTo>
                    <a:pt x="31" y="37"/>
                    <a:pt x="43" y="25"/>
                    <a:pt x="58" y="25"/>
                  </a:cubicBezTo>
                  <a:cubicBezTo>
                    <a:pt x="64" y="25"/>
                    <a:pt x="70" y="27"/>
                    <a:pt x="75" y="31"/>
                  </a:cubicBezTo>
                  <a:cubicBezTo>
                    <a:pt x="76" y="32"/>
                    <a:pt x="78" y="33"/>
                    <a:pt x="79" y="32"/>
                  </a:cubicBezTo>
                  <a:cubicBezTo>
                    <a:pt x="81" y="32"/>
                    <a:pt x="82" y="31"/>
                    <a:pt x="83" y="30"/>
                  </a:cubicBezTo>
                  <a:cubicBezTo>
                    <a:pt x="90" y="18"/>
                    <a:pt x="102" y="11"/>
                    <a:pt x="116" y="11"/>
                  </a:cubicBezTo>
                  <a:cubicBezTo>
                    <a:pt x="137" y="11"/>
                    <a:pt x="154" y="28"/>
                    <a:pt x="154" y="49"/>
                  </a:cubicBezTo>
                  <a:cubicBezTo>
                    <a:pt x="154" y="50"/>
                    <a:pt x="154" y="51"/>
                    <a:pt x="154" y="52"/>
                  </a:cubicBezTo>
                  <a:cubicBezTo>
                    <a:pt x="154" y="54"/>
                    <a:pt x="155" y="56"/>
                    <a:pt x="157" y="57"/>
                  </a:cubicBezTo>
                  <a:cubicBezTo>
                    <a:pt x="168" y="61"/>
                    <a:pt x="176" y="72"/>
                    <a:pt x="176" y="85"/>
                  </a:cubicBezTo>
                  <a:cubicBezTo>
                    <a:pt x="176" y="101"/>
                    <a:pt x="164" y="114"/>
                    <a:pt x="148" y="114"/>
                  </a:cubicBezTo>
                  <a:cubicBezTo>
                    <a:pt x="146" y="114"/>
                    <a:pt x="146" y="114"/>
                    <a:pt x="146" y="114"/>
                  </a:cubicBezTo>
                  <a:cubicBezTo>
                    <a:pt x="144" y="114"/>
                    <a:pt x="141" y="116"/>
                    <a:pt x="141" y="119"/>
                  </a:cubicBezTo>
                  <a:cubicBezTo>
                    <a:pt x="141" y="122"/>
                    <a:pt x="144" y="124"/>
                    <a:pt x="146" y="124"/>
                  </a:cubicBezTo>
                  <a:cubicBezTo>
                    <a:pt x="148" y="124"/>
                    <a:pt x="148" y="124"/>
                    <a:pt x="148" y="124"/>
                  </a:cubicBezTo>
                  <a:cubicBezTo>
                    <a:pt x="169" y="124"/>
                    <a:pt x="186" y="107"/>
                    <a:pt x="186" y="85"/>
                  </a:cubicBezTo>
                  <a:cubicBezTo>
                    <a:pt x="186" y="69"/>
                    <a:pt x="178" y="55"/>
                    <a:pt x="164" y="4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5" name="Freeform 500"/>
            <p:cNvSpPr>
              <a:spLocks noEditPoints="1"/>
            </p:cNvSpPr>
            <p:nvPr/>
          </p:nvSpPr>
          <p:spPr bwMode="auto">
            <a:xfrm>
              <a:off x="7309927" y="4009436"/>
              <a:ext cx="173764" cy="90343"/>
            </a:xfrm>
            <a:custGeom>
              <a:avLst/>
              <a:gdLst>
                <a:gd name="T0" fmla="*/ 199 w 202"/>
                <a:gd name="T1" fmla="*/ 23 h 105"/>
                <a:gd name="T2" fmla="*/ 177 w 202"/>
                <a:gd name="T3" fmla="*/ 0 h 105"/>
                <a:gd name="T4" fmla="*/ 154 w 202"/>
                <a:gd name="T5" fmla="*/ 23 h 105"/>
                <a:gd name="T6" fmla="*/ 159 w 202"/>
                <a:gd name="T7" fmla="*/ 27 h 105"/>
                <a:gd name="T8" fmla="*/ 163 w 202"/>
                <a:gd name="T9" fmla="*/ 23 h 105"/>
                <a:gd name="T10" fmla="*/ 177 w 202"/>
                <a:gd name="T11" fmla="*/ 8 h 105"/>
                <a:gd name="T12" fmla="*/ 191 w 202"/>
                <a:gd name="T13" fmla="*/ 23 h 105"/>
                <a:gd name="T14" fmla="*/ 177 w 202"/>
                <a:gd name="T15" fmla="*/ 39 h 105"/>
                <a:gd name="T16" fmla="*/ 4 w 202"/>
                <a:gd name="T17" fmla="*/ 39 h 105"/>
                <a:gd name="T18" fmla="*/ 0 w 202"/>
                <a:gd name="T19" fmla="*/ 43 h 105"/>
                <a:gd name="T20" fmla="*/ 4 w 202"/>
                <a:gd name="T21" fmla="*/ 47 h 105"/>
                <a:gd name="T22" fmla="*/ 177 w 202"/>
                <a:gd name="T23" fmla="*/ 47 h 105"/>
                <a:gd name="T24" fmla="*/ 199 w 202"/>
                <a:gd name="T25" fmla="*/ 23 h 105"/>
                <a:gd name="T26" fmla="*/ 179 w 202"/>
                <a:gd name="T27" fmla="*/ 58 h 105"/>
                <a:gd name="T28" fmla="*/ 26 w 202"/>
                <a:gd name="T29" fmla="*/ 58 h 105"/>
                <a:gd name="T30" fmla="*/ 22 w 202"/>
                <a:gd name="T31" fmla="*/ 62 h 105"/>
                <a:gd name="T32" fmla="*/ 26 w 202"/>
                <a:gd name="T33" fmla="*/ 66 h 105"/>
                <a:gd name="T34" fmla="*/ 179 w 202"/>
                <a:gd name="T35" fmla="*/ 66 h 105"/>
                <a:gd name="T36" fmla="*/ 194 w 202"/>
                <a:gd name="T37" fmla="*/ 82 h 105"/>
                <a:gd name="T38" fmla="*/ 179 w 202"/>
                <a:gd name="T39" fmla="*/ 97 h 105"/>
                <a:gd name="T40" fmla="*/ 165 w 202"/>
                <a:gd name="T41" fmla="*/ 82 h 105"/>
                <a:gd name="T42" fmla="*/ 161 w 202"/>
                <a:gd name="T43" fmla="*/ 78 h 105"/>
                <a:gd name="T44" fmla="*/ 157 w 202"/>
                <a:gd name="T45" fmla="*/ 82 h 105"/>
                <a:gd name="T46" fmla="*/ 179 w 202"/>
                <a:gd name="T47" fmla="*/ 105 h 105"/>
                <a:gd name="T48" fmla="*/ 202 w 202"/>
                <a:gd name="T49" fmla="*/ 82 h 105"/>
                <a:gd name="T50" fmla="*/ 179 w 202"/>
                <a:gd name="T51" fmla="*/ 5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02" h="105">
                  <a:moveTo>
                    <a:pt x="199" y="23"/>
                  </a:moveTo>
                  <a:cubicBezTo>
                    <a:pt x="199" y="10"/>
                    <a:pt x="189" y="0"/>
                    <a:pt x="177" y="0"/>
                  </a:cubicBezTo>
                  <a:cubicBezTo>
                    <a:pt x="165" y="0"/>
                    <a:pt x="154" y="10"/>
                    <a:pt x="154" y="23"/>
                  </a:cubicBezTo>
                  <a:cubicBezTo>
                    <a:pt x="154" y="25"/>
                    <a:pt x="156" y="27"/>
                    <a:pt x="159" y="27"/>
                  </a:cubicBezTo>
                  <a:cubicBezTo>
                    <a:pt x="161" y="27"/>
                    <a:pt x="163" y="25"/>
                    <a:pt x="163" y="23"/>
                  </a:cubicBezTo>
                  <a:cubicBezTo>
                    <a:pt x="163" y="15"/>
                    <a:pt x="169" y="8"/>
                    <a:pt x="177" y="8"/>
                  </a:cubicBezTo>
                  <a:cubicBezTo>
                    <a:pt x="185" y="8"/>
                    <a:pt x="191" y="15"/>
                    <a:pt x="191" y="23"/>
                  </a:cubicBezTo>
                  <a:cubicBezTo>
                    <a:pt x="191" y="37"/>
                    <a:pt x="178" y="38"/>
                    <a:pt x="177" y="39"/>
                  </a:cubicBezTo>
                  <a:cubicBezTo>
                    <a:pt x="4" y="39"/>
                    <a:pt x="4" y="39"/>
                    <a:pt x="4" y="39"/>
                  </a:cubicBezTo>
                  <a:cubicBezTo>
                    <a:pt x="2" y="39"/>
                    <a:pt x="0" y="40"/>
                    <a:pt x="0" y="43"/>
                  </a:cubicBezTo>
                  <a:cubicBezTo>
                    <a:pt x="0" y="45"/>
                    <a:pt x="2" y="47"/>
                    <a:pt x="4" y="47"/>
                  </a:cubicBezTo>
                  <a:cubicBezTo>
                    <a:pt x="177" y="47"/>
                    <a:pt x="177" y="47"/>
                    <a:pt x="177" y="47"/>
                  </a:cubicBezTo>
                  <a:cubicBezTo>
                    <a:pt x="185" y="47"/>
                    <a:pt x="199" y="41"/>
                    <a:pt x="199" y="23"/>
                  </a:cubicBezTo>
                  <a:close/>
                  <a:moveTo>
                    <a:pt x="179" y="58"/>
                  </a:moveTo>
                  <a:cubicBezTo>
                    <a:pt x="26" y="58"/>
                    <a:pt x="26" y="58"/>
                    <a:pt x="26" y="58"/>
                  </a:cubicBezTo>
                  <a:cubicBezTo>
                    <a:pt x="24" y="58"/>
                    <a:pt x="22" y="60"/>
                    <a:pt x="22" y="62"/>
                  </a:cubicBezTo>
                  <a:cubicBezTo>
                    <a:pt x="22" y="64"/>
                    <a:pt x="24" y="66"/>
                    <a:pt x="26" y="66"/>
                  </a:cubicBezTo>
                  <a:cubicBezTo>
                    <a:pt x="179" y="66"/>
                    <a:pt x="179" y="66"/>
                    <a:pt x="179" y="66"/>
                  </a:cubicBezTo>
                  <a:cubicBezTo>
                    <a:pt x="180" y="66"/>
                    <a:pt x="194" y="67"/>
                    <a:pt x="194" y="82"/>
                  </a:cubicBezTo>
                  <a:cubicBezTo>
                    <a:pt x="194" y="90"/>
                    <a:pt x="187" y="97"/>
                    <a:pt x="179" y="97"/>
                  </a:cubicBezTo>
                  <a:cubicBezTo>
                    <a:pt x="172" y="97"/>
                    <a:pt x="165" y="90"/>
                    <a:pt x="165" y="82"/>
                  </a:cubicBezTo>
                  <a:cubicBezTo>
                    <a:pt x="165" y="80"/>
                    <a:pt x="163" y="78"/>
                    <a:pt x="161" y="78"/>
                  </a:cubicBezTo>
                  <a:cubicBezTo>
                    <a:pt x="159" y="78"/>
                    <a:pt x="157" y="80"/>
                    <a:pt x="157" y="82"/>
                  </a:cubicBezTo>
                  <a:cubicBezTo>
                    <a:pt x="157" y="95"/>
                    <a:pt x="167" y="105"/>
                    <a:pt x="179" y="105"/>
                  </a:cubicBezTo>
                  <a:cubicBezTo>
                    <a:pt x="192" y="105"/>
                    <a:pt x="202" y="95"/>
                    <a:pt x="202" y="82"/>
                  </a:cubicBezTo>
                  <a:cubicBezTo>
                    <a:pt x="202" y="64"/>
                    <a:pt x="187" y="58"/>
                    <a:pt x="179" y="5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6" name="Freeform 501"/>
            <p:cNvSpPr/>
            <p:nvPr/>
          </p:nvSpPr>
          <p:spPr bwMode="auto">
            <a:xfrm>
              <a:off x="7319398" y="4021457"/>
              <a:ext cx="109285" cy="6921"/>
            </a:xfrm>
            <a:custGeom>
              <a:avLst/>
              <a:gdLst>
                <a:gd name="T0" fmla="*/ 123 w 127"/>
                <a:gd name="T1" fmla="*/ 0 h 8"/>
                <a:gd name="T2" fmla="*/ 4 w 127"/>
                <a:gd name="T3" fmla="*/ 0 h 8"/>
                <a:gd name="T4" fmla="*/ 0 w 127"/>
                <a:gd name="T5" fmla="*/ 4 h 8"/>
                <a:gd name="T6" fmla="*/ 4 w 127"/>
                <a:gd name="T7" fmla="*/ 8 h 8"/>
                <a:gd name="T8" fmla="*/ 123 w 127"/>
                <a:gd name="T9" fmla="*/ 8 h 8"/>
                <a:gd name="T10" fmla="*/ 127 w 127"/>
                <a:gd name="T11" fmla="*/ 4 h 8"/>
                <a:gd name="T12" fmla="*/ 123 w 127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7" h="8">
                  <a:moveTo>
                    <a:pt x="123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6"/>
                    <a:pt x="2" y="8"/>
                    <a:pt x="4" y="8"/>
                  </a:cubicBezTo>
                  <a:cubicBezTo>
                    <a:pt x="123" y="8"/>
                    <a:pt x="123" y="8"/>
                    <a:pt x="123" y="8"/>
                  </a:cubicBezTo>
                  <a:cubicBezTo>
                    <a:pt x="126" y="8"/>
                    <a:pt x="127" y="6"/>
                    <a:pt x="127" y="4"/>
                  </a:cubicBezTo>
                  <a:cubicBezTo>
                    <a:pt x="127" y="2"/>
                    <a:pt x="126" y="0"/>
                    <a:pt x="123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7" name="Freeform 502"/>
            <p:cNvSpPr>
              <a:spLocks noEditPoints="1"/>
            </p:cNvSpPr>
            <p:nvPr/>
          </p:nvSpPr>
          <p:spPr bwMode="auto">
            <a:xfrm>
              <a:off x="7356191" y="4075007"/>
              <a:ext cx="78685" cy="73950"/>
            </a:xfrm>
            <a:custGeom>
              <a:avLst/>
              <a:gdLst>
                <a:gd name="T0" fmla="*/ 87 w 91"/>
                <a:gd name="T1" fmla="*/ 29 h 86"/>
                <a:gd name="T2" fmla="*/ 89 w 91"/>
                <a:gd name="T3" fmla="*/ 25 h 86"/>
                <a:gd name="T4" fmla="*/ 86 w 91"/>
                <a:gd name="T5" fmla="*/ 18 h 86"/>
                <a:gd name="T6" fmla="*/ 81 w 91"/>
                <a:gd name="T7" fmla="*/ 20 h 86"/>
                <a:gd name="T8" fmla="*/ 76 w 91"/>
                <a:gd name="T9" fmla="*/ 12 h 86"/>
                <a:gd name="T10" fmla="*/ 71 w 91"/>
                <a:gd name="T11" fmla="*/ 20 h 86"/>
                <a:gd name="T12" fmla="*/ 66 w 91"/>
                <a:gd name="T13" fmla="*/ 19 h 86"/>
                <a:gd name="T14" fmla="*/ 64 w 91"/>
                <a:gd name="T15" fmla="*/ 26 h 86"/>
                <a:gd name="T16" fmla="*/ 66 w 91"/>
                <a:gd name="T17" fmla="*/ 30 h 86"/>
                <a:gd name="T18" fmla="*/ 63 w 91"/>
                <a:gd name="T19" fmla="*/ 38 h 86"/>
                <a:gd name="T20" fmla="*/ 69 w 91"/>
                <a:gd name="T21" fmla="*/ 38 h 86"/>
                <a:gd name="T22" fmla="*/ 75 w 91"/>
                <a:gd name="T23" fmla="*/ 37 h 86"/>
                <a:gd name="T24" fmla="*/ 79 w 91"/>
                <a:gd name="T25" fmla="*/ 43 h 86"/>
                <a:gd name="T26" fmla="*/ 77 w 91"/>
                <a:gd name="T27" fmla="*/ 34 h 86"/>
                <a:gd name="T28" fmla="*/ 87 w 91"/>
                <a:gd name="T29" fmla="*/ 38 h 86"/>
                <a:gd name="T30" fmla="*/ 33 w 91"/>
                <a:gd name="T31" fmla="*/ 10 h 86"/>
                <a:gd name="T32" fmla="*/ 40 w 91"/>
                <a:gd name="T33" fmla="*/ 13 h 86"/>
                <a:gd name="T34" fmla="*/ 34 w 91"/>
                <a:gd name="T35" fmla="*/ 18 h 86"/>
                <a:gd name="T36" fmla="*/ 38 w 91"/>
                <a:gd name="T37" fmla="*/ 22 h 86"/>
                <a:gd name="T38" fmla="*/ 43 w 91"/>
                <a:gd name="T39" fmla="*/ 21 h 86"/>
                <a:gd name="T40" fmla="*/ 46 w 91"/>
                <a:gd name="T41" fmla="*/ 25 h 86"/>
                <a:gd name="T42" fmla="*/ 45 w 91"/>
                <a:gd name="T43" fmla="*/ 15 h 86"/>
                <a:gd name="T44" fmla="*/ 53 w 91"/>
                <a:gd name="T45" fmla="*/ 21 h 86"/>
                <a:gd name="T46" fmla="*/ 54 w 91"/>
                <a:gd name="T47" fmla="*/ 15 h 86"/>
                <a:gd name="T48" fmla="*/ 53 w 91"/>
                <a:gd name="T49" fmla="*/ 13 h 86"/>
                <a:gd name="T50" fmla="*/ 55 w 91"/>
                <a:gd name="T51" fmla="*/ 8 h 86"/>
                <a:gd name="T52" fmla="*/ 49 w 91"/>
                <a:gd name="T53" fmla="*/ 5 h 86"/>
                <a:gd name="T54" fmla="*/ 45 w 91"/>
                <a:gd name="T55" fmla="*/ 1 h 86"/>
                <a:gd name="T56" fmla="*/ 40 w 91"/>
                <a:gd name="T57" fmla="*/ 5 h 86"/>
                <a:gd name="T58" fmla="*/ 37 w 91"/>
                <a:gd name="T59" fmla="*/ 6 h 86"/>
                <a:gd name="T60" fmla="*/ 45 w 91"/>
                <a:gd name="T61" fmla="*/ 12 h 86"/>
                <a:gd name="T62" fmla="*/ 25 w 91"/>
                <a:gd name="T63" fmla="*/ 38 h 86"/>
                <a:gd name="T64" fmla="*/ 28 w 91"/>
                <a:gd name="T65" fmla="*/ 32 h 86"/>
                <a:gd name="T66" fmla="*/ 25 w 91"/>
                <a:gd name="T67" fmla="*/ 28 h 86"/>
                <a:gd name="T68" fmla="*/ 25 w 91"/>
                <a:gd name="T69" fmla="*/ 23 h 86"/>
                <a:gd name="T70" fmla="*/ 21 w 91"/>
                <a:gd name="T71" fmla="*/ 20 h 86"/>
                <a:gd name="T72" fmla="*/ 15 w 91"/>
                <a:gd name="T73" fmla="*/ 19 h 86"/>
                <a:gd name="T74" fmla="*/ 11 w 91"/>
                <a:gd name="T75" fmla="*/ 15 h 86"/>
                <a:gd name="T76" fmla="*/ 8 w 91"/>
                <a:gd name="T77" fmla="*/ 20 h 86"/>
                <a:gd name="T78" fmla="*/ 0 w 91"/>
                <a:gd name="T79" fmla="*/ 21 h 86"/>
                <a:gd name="T80" fmla="*/ 3 w 91"/>
                <a:gd name="T81" fmla="*/ 28 h 86"/>
                <a:gd name="T82" fmla="*/ 6 w 91"/>
                <a:gd name="T83" fmla="*/ 33 h 86"/>
                <a:gd name="T84" fmla="*/ 4 w 91"/>
                <a:gd name="T85" fmla="*/ 38 h 86"/>
                <a:gd name="T86" fmla="*/ 11 w 91"/>
                <a:gd name="T87" fmla="*/ 33 h 86"/>
                <a:gd name="T88" fmla="*/ 11 w 91"/>
                <a:gd name="T89" fmla="*/ 43 h 86"/>
                <a:gd name="T90" fmla="*/ 18 w 91"/>
                <a:gd name="T91" fmla="*/ 41 h 86"/>
                <a:gd name="T92" fmla="*/ 21 w 91"/>
                <a:gd name="T93" fmla="*/ 38 h 86"/>
                <a:gd name="T94" fmla="*/ 57 w 91"/>
                <a:gd name="T95" fmla="*/ 65 h 86"/>
                <a:gd name="T96" fmla="*/ 62 w 91"/>
                <a:gd name="T97" fmla="*/ 57 h 86"/>
                <a:gd name="T98" fmla="*/ 64 w 91"/>
                <a:gd name="T99" fmla="*/ 47 h 86"/>
                <a:gd name="T100" fmla="*/ 51 w 91"/>
                <a:gd name="T101" fmla="*/ 55 h 86"/>
                <a:gd name="T102" fmla="*/ 49 w 91"/>
                <a:gd name="T103" fmla="*/ 40 h 86"/>
                <a:gd name="T104" fmla="*/ 44 w 91"/>
                <a:gd name="T105" fmla="*/ 49 h 86"/>
                <a:gd name="T106" fmla="*/ 35 w 91"/>
                <a:gd name="T107" fmla="*/ 54 h 86"/>
                <a:gd name="T108" fmla="*/ 25 w 91"/>
                <a:gd name="T109" fmla="*/ 55 h 86"/>
                <a:gd name="T110" fmla="*/ 37 w 91"/>
                <a:gd name="T111" fmla="*/ 59 h 86"/>
                <a:gd name="T112" fmla="*/ 26 w 91"/>
                <a:gd name="T113" fmla="*/ 70 h 86"/>
                <a:gd name="T114" fmla="*/ 32 w 91"/>
                <a:gd name="T115" fmla="*/ 76 h 86"/>
                <a:gd name="T116" fmla="*/ 38 w 91"/>
                <a:gd name="T117" fmla="*/ 75 h 86"/>
                <a:gd name="T118" fmla="*/ 44 w 91"/>
                <a:gd name="T119" fmla="*/ 85 h 86"/>
                <a:gd name="T120" fmla="*/ 52 w 91"/>
                <a:gd name="T121" fmla="*/ 78 h 86"/>
                <a:gd name="T122" fmla="*/ 55 w 91"/>
                <a:gd name="T123" fmla="*/ 68 h 86"/>
                <a:gd name="T124" fmla="*/ 67 w 91"/>
                <a:gd name="T125" fmla="*/ 71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1" h="86">
                  <a:moveTo>
                    <a:pt x="91" y="35"/>
                  </a:moveTo>
                  <a:cubicBezTo>
                    <a:pt x="88" y="34"/>
                    <a:pt x="88" y="34"/>
                    <a:pt x="88" y="34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90" y="33"/>
                    <a:pt x="90" y="32"/>
                    <a:pt x="90" y="32"/>
                  </a:cubicBezTo>
                  <a:cubicBezTo>
                    <a:pt x="90" y="31"/>
                    <a:pt x="90" y="31"/>
                    <a:pt x="89" y="31"/>
                  </a:cubicBezTo>
                  <a:cubicBezTo>
                    <a:pt x="85" y="32"/>
                    <a:pt x="85" y="32"/>
                    <a:pt x="85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8" y="30"/>
                    <a:pt x="88" y="30"/>
                    <a:pt x="88" y="29"/>
                  </a:cubicBezTo>
                  <a:cubicBezTo>
                    <a:pt x="88" y="29"/>
                    <a:pt x="87" y="28"/>
                    <a:pt x="87" y="29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7" y="28"/>
                    <a:pt x="88" y="28"/>
                    <a:pt x="88" y="27"/>
                  </a:cubicBezTo>
                  <a:cubicBezTo>
                    <a:pt x="88" y="27"/>
                    <a:pt x="88" y="26"/>
                    <a:pt x="87" y="26"/>
                  </a:cubicBezTo>
                  <a:cubicBezTo>
                    <a:pt x="84" y="25"/>
                    <a:pt x="84" y="25"/>
                    <a:pt x="84" y="25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9" y="25"/>
                    <a:pt x="89" y="25"/>
                    <a:pt x="89" y="25"/>
                  </a:cubicBezTo>
                  <a:cubicBezTo>
                    <a:pt x="89" y="25"/>
                    <a:pt x="89" y="25"/>
                    <a:pt x="89" y="25"/>
                  </a:cubicBezTo>
                  <a:cubicBezTo>
                    <a:pt x="89" y="25"/>
                    <a:pt x="90" y="25"/>
                    <a:pt x="90" y="24"/>
                  </a:cubicBezTo>
                  <a:cubicBezTo>
                    <a:pt x="90" y="24"/>
                    <a:pt x="90" y="23"/>
                    <a:pt x="89" y="23"/>
                  </a:cubicBezTo>
                  <a:cubicBezTo>
                    <a:pt x="87" y="23"/>
                    <a:pt x="87" y="23"/>
                    <a:pt x="87" y="23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90" y="21"/>
                    <a:pt x="90" y="20"/>
                    <a:pt x="90" y="20"/>
                  </a:cubicBezTo>
                  <a:cubicBezTo>
                    <a:pt x="90" y="19"/>
                    <a:pt x="89" y="19"/>
                    <a:pt x="89" y="19"/>
                  </a:cubicBezTo>
                  <a:cubicBezTo>
                    <a:pt x="86" y="21"/>
                    <a:pt x="86" y="21"/>
                    <a:pt x="86" y="21"/>
                  </a:cubicBezTo>
                  <a:cubicBezTo>
                    <a:pt x="87" y="19"/>
                    <a:pt x="87" y="19"/>
                    <a:pt x="87" y="19"/>
                  </a:cubicBezTo>
                  <a:cubicBezTo>
                    <a:pt x="87" y="19"/>
                    <a:pt x="86" y="18"/>
                    <a:pt x="86" y="18"/>
                  </a:cubicBezTo>
                  <a:cubicBezTo>
                    <a:pt x="85" y="18"/>
                    <a:pt x="85" y="18"/>
                    <a:pt x="85" y="19"/>
                  </a:cubicBezTo>
                  <a:cubicBezTo>
                    <a:pt x="84" y="23"/>
                    <a:pt x="84" y="23"/>
                    <a:pt x="84" y="23"/>
                  </a:cubicBezTo>
                  <a:cubicBezTo>
                    <a:pt x="83" y="24"/>
                    <a:pt x="83" y="24"/>
                    <a:pt x="83" y="24"/>
                  </a:cubicBezTo>
                  <a:cubicBezTo>
                    <a:pt x="83" y="20"/>
                    <a:pt x="83" y="20"/>
                    <a:pt x="83" y="20"/>
                  </a:cubicBezTo>
                  <a:cubicBezTo>
                    <a:pt x="83" y="19"/>
                    <a:pt x="83" y="19"/>
                    <a:pt x="83" y="19"/>
                  </a:cubicBezTo>
                  <a:cubicBezTo>
                    <a:pt x="82" y="19"/>
                    <a:pt x="81" y="19"/>
                    <a:pt x="81" y="20"/>
                  </a:cubicBezTo>
                  <a:cubicBezTo>
                    <a:pt x="80" y="25"/>
                    <a:pt x="80" y="25"/>
                    <a:pt x="80" y="25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81" y="20"/>
                    <a:pt x="81" y="20"/>
                    <a:pt x="81" y="20"/>
                  </a:cubicBezTo>
                  <a:cubicBezTo>
                    <a:pt x="82" y="19"/>
                    <a:pt x="82" y="19"/>
                    <a:pt x="81" y="18"/>
                  </a:cubicBezTo>
                  <a:cubicBezTo>
                    <a:pt x="81" y="18"/>
                    <a:pt x="80" y="18"/>
                    <a:pt x="80" y="18"/>
                  </a:cubicBezTo>
                  <a:cubicBezTo>
                    <a:pt x="77" y="21"/>
                    <a:pt x="77" y="21"/>
                    <a:pt x="77" y="21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80" y="16"/>
                    <a:pt x="80" y="16"/>
                    <a:pt x="80" y="16"/>
                  </a:cubicBezTo>
                  <a:cubicBezTo>
                    <a:pt x="80" y="16"/>
                    <a:pt x="80" y="15"/>
                    <a:pt x="80" y="15"/>
                  </a:cubicBezTo>
                  <a:cubicBezTo>
                    <a:pt x="80" y="15"/>
                    <a:pt x="79" y="15"/>
                    <a:pt x="79" y="15"/>
                  </a:cubicBezTo>
                  <a:cubicBezTo>
                    <a:pt x="77" y="16"/>
                    <a:pt x="77" y="16"/>
                    <a:pt x="77" y="16"/>
                  </a:cubicBezTo>
                  <a:cubicBezTo>
                    <a:pt x="77" y="13"/>
                    <a:pt x="77" y="13"/>
                    <a:pt x="77" y="13"/>
                  </a:cubicBezTo>
                  <a:cubicBezTo>
                    <a:pt x="77" y="13"/>
                    <a:pt x="77" y="12"/>
                    <a:pt x="76" y="12"/>
                  </a:cubicBezTo>
                  <a:cubicBezTo>
                    <a:pt x="76" y="12"/>
                    <a:pt x="75" y="13"/>
                    <a:pt x="75" y="13"/>
                  </a:cubicBezTo>
                  <a:cubicBezTo>
                    <a:pt x="75" y="16"/>
                    <a:pt x="75" y="16"/>
                    <a:pt x="75" y="16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4" y="15"/>
                    <a:pt x="73" y="15"/>
                    <a:pt x="73" y="15"/>
                  </a:cubicBezTo>
                  <a:cubicBezTo>
                    <a:pt x="72" y="15"/>
                    <a:pt x="72" y="16"/>
                    <a:pt x="73" y="16"/>
                  </a:cubicBezTo>
                  <a:cubicBezTo>
                    <a:pt x="75" y="19"/>
                    <a:pt x="75" y="19"/>
                    <a:pt x="75" y="19"/>
                  </a:cubicBezTo>
                  <a:cubicBezTo>
                    <a:pt x="75" y="21"/>
                    <a:pt x="75" y="21"/>
                    <a:pt x="75" y="21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2" y="18"/>
                    <a:pt x="72" y="18"/>
                    <a:pt x="71" y="18"/>
                  </a:cubicBezTo>
                  <a:cubicBezTo>
                    <a:pt x="71" y="19"/>
                    <a:pt x="71" y="19"/>
                    <a:pt x="71" y="20"/>
                  </a:cubicBezTo>
                  <a:cubicBezTo>
                    <a:pt x="75" y="24"/>
                    <a:pt x="75" y="24"/>
                    <a:pt x="75" y="24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0" y="20"/>
                    <a:pt x="70" y="19"/>
                    <a:pt x="69" y="20"/>
                  </a:cubicBezTo>
                  <a:cubicBezTo>
                    <a:pt x="69" y="20"/>
                    <a:pt x="68" y="20"/>
                    <a:pt x="69" y="21"/>
                  </a:cubicBezTo>
                  <a:cubicBezTo>
                    <a:pt x="70" y="24"/>
                    <a:pt x="70" y="24"/>
                    <a:pt x="70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7" y="20"/>
                    <a:pt x="66" y="19"/>
                    <a:pt x="66" y="19"/>
                  </a:cubicBezTo>
                  <a:cubicBezTo>
                    <a:pt x="65" y="20"/>
                    <a:pt x="65" y="20"/>
                    <a:pt x="65" y="21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63" y="21"/>
                    <a:pt x="63" y="21"/>
                    <a:pt x="63" y="21"/>
                  </a:cubicBezTo>
                  <a:cubicBezTo>
                    <a:pt x="63" y="21"/>
                    <a:pt x="62" y="21"/>
                    <a:pt x="62" y="21"/>
                  </a:cubicBezTo>
                  <a:cubicBezTo>
                    <a:pt x="61" y="22"/>
                    <a:pt x="62" y="22"/>
                    <a:pt x="62" y="23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3" y="25"/>
                    <a:pt x="62" y="25"/>
                    <a:pt x="63" y="26"/>
                  </a:cubicBezTo>
                  <a:cubicBezTo>
                    <a:pt x="63" y="26"/>
                    <a:pt x="63" y="27"/>
                    <a:pt x="63" y="27"/>
                  </a:cubicBezTo>
                  <a:cubicBezTo>
                    <a:pt x="64" y="26"/>
                    <a:pt x="64" y="26"/>
                    <a:pt x="64" y="26"/>
                  </a:cubicBezTo>
                  <a:cubicBezTo>
                    <a:pt x="67" y="25"/>
                    <a:pt x="67" y="25"/>
                    <a:pt x="67" y="25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5" y="27"/>
                    <a:pt x="65" y="27"/>
                    <a:pt x="65" y="27"/>
                  </a:cubicBezTo>
                  <a:cubicBezTo>
                    <a:pt x="65" y="27"/>
                    <a:pt x="64" y="28"/>
                    <a:pt x="65" y="28"/>
                  </a:cubicBezTo>
                  <a:cubicBezTo>
                    <a:pt x="65" y="29"/>
                    <a:pt x="65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71" y="27"/>
                    <a:pt x="71" y="27"/>
                    <a:pt x="71" y="27"/>
                  </a:cubicBezTo>
                  <a:cubicBezTo>
                    <a:pt x="74" y="29"/>
                    <a:pt x="74" y="29"/>
                    <a:pt x="74" y="29"/>
                  </a:cubicBezTo>
                  <a:cubicBezTo>
                    <a:pt x="71" y="31"/>
                    <a:pt x="71" y="31"/>
                    <a:pt x="71" y="31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5" y="30"/>
                    <a:pt x="65" y="30"/>
                    <a:pt x="65" y="31"/>
                  </a:cubicBezTo>
                  <a:cubicBezTo>
                    <a:pt x="65" y="31"/>
                    <a:pt x="65" y="32"/>
                    <a:pt x="66" y="32"/>
                  </a:cubicBezTo>
                  <a:cubicBezTo>
                    <a:pt x="69" y="32"/>
                    <a:pt x="69" y="32"/>
                    <a:pt x="69" y="32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4" y="32"/>
                    <a:pt x="63" y="33"/>
                    <a:pt x="63" y="33"/>
                  </a:cubicBezTo>
                  <a:cubicBezTo>
                    <a:pt x="63" y="34"/>
                    <a:pt x="63" y="34"/>
                    <a:pt x="64" y="35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62" y="37"/>
                    <a:pt x="62" y="37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66" y="37"/>
                    <a:pt x="66" y="37"/>
                    <a:pt x="66" y="37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9"/>
                    <a:pt x="66" y="39"/>
                    <a:pt x="67" y="39"/>
                  </a:cubicBezTo>
                  <a:cubicBezTo>
                    <a:pt x="67" y="39"/>
                    <a:pt x="67" y="39"/>
                    <a:pt x="67" y="39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69" y="35"/>
                    <a:pt x="69" y="35"/>
                    <a:pt x="69" y="35"/>
                  </a:cubicBezTo>
                  <a:cubicBezTo>
                    <a:pt x="70" y="34"/>
                    <a:pt x="70" y="34"/>
                    <a:pt x="70" y="34"/>
                  </a:cubicBezTo>
                  <a:cubicBezTo>
                    <a:pt x="69" y="38"/>
                    <a:pt x="69" y="38"/>
                    <a:pt x="69" y="38"/>
                  </a:cubicBezTo>
                  <a:cubicBezTo>
                    <a:pt x="69" y="38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1" y="39"/>
                    <a:pt x="71" y="39"/>
                    <a:pt x="71" y="38"/>
                  </a:cubicBezTo>
                  <a:cubicBezTo>
                    <a:pt x="72" y="33"/>
                    <a:pt x="72" y="33"/>
                    <a:pt x="72" y="33"/>
                  </a:cubicBezTo>
                  <a:cubicBezTo>
                    <a:pt x="75" y="31"/>
                    <a:pt x="75" y="31"/>
                    <a:pt x="75" y="31"/>
                  </a:cubicBezTo>
                  <a:cubicBezTo>
                    <a:pt x="75" y="34"/>
                    <a:pt x="75" y="34"/>
                    <a:pt x="75" y="34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9"/>
                    <a:pt x="71" y="39"/>
                  </a:cubicBezTo>
                  <a:cubicBezTo>
                    <a:pt x="72" y="40"/>
                    <a:pt x="72" y="40"/>
                    <a:pt x="73" y="39"/>
                  </a:cubicBezTo>
                  <a:cubicBezTo>
                    <a:pt x="75" y="37"/>
                    <a:pt x="75" y="37"/>
                    <a:pt x="75" y="37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2" y="42"/>
                    <a:pt x="72" y="42"/>
                    <a:pt x="73" y="43"/>
                  </a:cubicBezTo>
                  <a:cubicBezTo>
                    <a:pt x="73" y="43"/>
                    <a:pt x="74" y="43"/>
                    <a:pt x="74" y="43"/>
                  </a:cubicBezTo>
                  <a:cubicBezTo>
                    <a:pt x="75" y="41"/>
                    <a:pt x="75" y="41"/>
                    <a:pt x="75" y="41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75" y="45"/>
                    <a:pt x="76" y="45"/>
                    <a:pt x="76" y="45"/>
                  </a:cubicBezTo>
                  <a:cubicBezTo>
                    <a:pt x="77" y="45"/>
                    <a:pt x="77" y="45"/>
                    <a:pt x="77" y="44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80" y="43"/>
                    <a:pt x="80" y="43"/>
                    <a:pt x="80" y="43"/>
                  </a:cubicBezTo>
                  <a:cubicBezTo>
                    <a:pt x="80" y="42"/>
                    <a:pt x="80" y="42"/>
                    <a:pt x="80" y="41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80" y="39"/>
                    <a:pt x="80" y="39"/>
                    <a:pt x="80" y="39"/>
                  </a:cubicBezTo>
                  <a:cubicBezTo>
                    <a:pt x="81" y="40"/>
                    <a:pt x="81" y="40"/>
                    <a:pt x="81" y="40"/>
                  </a:cubicBezTo>
                  <a:cubicBezTo>
                    <a:pt x="81" y="39"/>
                    <a:pt x="81" y="39"/>
                    <a:pt x="81" y="39"/>
                  </a:cubicBezTo>
                  <a:cubicBezTo>
                    <a:pt x="82" y="39"/>
                    <a:pt x="82" y="38"/>
                    <a:pt x="81" y="38"/>
                  </a:cubicBezTo>
                  <a:cubicBezTo>
                    <a:pt x="77" y="34"/>
                    <a:pt x="77" y="34"/>
                    <a:pt x="77" y="34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2" y="37"/>
                    <a:pt x="82" y="37"/>
                    <a:pt x="82" y="37"/>
                  </a:cubicBezTo>
                  <a:cubicBezTo>
                    <a:pt x="83" y="38"/>
                    <a:pt x="83" y="38"/>
                    <a:pt x="83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7"/>
                    <a:pt x="84" y="37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6" y="38"/>
                    <a:pt x="86" y="38"/>
                    <a:pt x="86" y="38"/>
                  </a:cubicBezTo>
                  <a:cubicBezTo>
                    <a:pt x="86" y="38"/>
                    <a:pt x="86" y="38"/>
                    <a:pt x="87" y="38"/>
                  </a:cubicBezTo>
                  <a:cubicBezTo>
                    <a:pt x="87" y="38"/>
                    <a:pt x="87" y="38"/>
                    <a:pt x="87" y="38"/>
                  </a:cubicBezTo>
                  <a:cubicBezTo>
                    <a:pt x="87" y="38"/>
                    <a:pt x="88" y="38"/>
                    <a:pt x="88" y="37"/>
                  </a:cubicBezTo>
                  <a:cubicBezTo>
                    <a:pt x="87" y="35"/>
                    <a:pt x="87" y="35"/>
                    <a:pt x="87" y="35"/>
                  </a:cubicBezTo>
                  <a:cubicBezTo>
                    <a:pt x="90" y="37"/>
                    <a:pt x="90" y="37"/>
                    <a:pt x="90" y="37"/>
                  </a:cubicBezTo>
                  <a:cubicBezTo>
                    <a:pt x="90" y="37"/>
                    <a:pt x="90" y="37"/>
                    <a:pt x="90" y="37"/>
                  </a:cubicBezTo>
                  <a:cubicBezTo>
                    <a:pt x="91" y="36"/>
                    <a:pt x="91" y="36"/>
                    <a:pt x="91" y="36"/>
                  </a:cubicBezTo>
                  <a:cubicBezTo>
                    <a:pt x="91" y="36"/>
                    <a:pt x="91" y="35"/>
                    <a:pt x="91" y="35"/>
                  </a:cubicBezTo>
                  <a:close/>
                  <a:moveTo>
                    <a:pt x="33" y="9"/>
                  </a:moveTo>
                  <a:cubicBezTo>
                    <a:pt x="34" y="10"/>
                    <a:pt x="34" y="10"/>
                    <a:pt x="34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1"/>
                    <a:pt x="33" y="11"/>
                  </a:cubicBezTo>
                  <a:cubicBezTo>
                    <a:pt x="33" y="12"/>
                    <a:pt x="33" y="12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5" y="12"/>
                    <a:pt x="34" y="13"/>
                    <a:pt x="35" y="13"/>
                  </a:cubicBezTo>
                  <a:cubicBezTo>
                    <a:pt x="35" y="14"/>
                    <a:pt x="35" y="14"/>
                    <a:pt x="36" y="14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4"/>
                    <a:pt x="35" y="14"/>
                    <a:pt x="35" y="15"/>
                  </a:cubicBezTo>
                  <a:cubicBezTo>
                    <a:pt x="35" y="15"/>
                    <a:pt x="35" y="16"/>
                    <a:pt x="35" y="16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3" y="17"/>
                    <a:pt x="33" y="17"/>
                  </a:cubicBezTo>
                  <a:cubicBezTo>
                    <a:pt x="33" y="18"/>
                    <a:pt x="33" y="18"/>
                    <a:pt x="34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1"/>
                    <a:pt x="33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6" y="22"/>
                    <a:pt x="36" y="22"/>
                    <a:pt x="37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7" y="22"/>
                    <a:pt x="38" y="22"/>
                    <a:pt x="38" y="22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41" y="24"/>
                    <a:pt x="41" y="24"/>
                    <a:pt x="41" y="25"/>
                  </a:cubicBezTo>
                  <a:cubicBezTo>
                    <a:pt x="42" y="25"/>
                    <a:pt x="42" y="25"/>
                    <a:pt x="43" y="25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7"/>
                    <a:pt x="44" y="27"/>
                    <a:pt x="44" y="27"/>
                  </a:cubicBezTo>
                  <a:cubicBezTo>
                    <a:pt x="45" y="27"/>
                    <a:pt x="45" y="27"/>
                    <a:pt x="45" y="26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8" y="24"/>
                    <a:pt x="48" y="24"/>
                    <a:pt x="47" y="23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47" y="23"/>
                    <a:pt x="48" y="23"/>
                    <a:pt x="48" y="22"/>
                  </a:cubicBezTo>
                  <a:cubicBezTo>
                    <a:pt x="49" y="22"/>
                    <a:pt x="49" y="21"/>
                    <a:pt x="48" y="21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9" y="21"/>
                    <a:pt x="49" y="21"/>
                    <a:pt x="50" y="21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1" y="21"/>
                    <a:pt x="51" y="21"/>
                    <a:pt x="51" y="20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21"/>
                    <a:pt x="52" y="21"/>
                    <a:pt x="53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3" y="21"/>
                    <a:pt x="54" y="21"/>
                    <a:pt x="54" y="20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7" y="19"/>
                    <a:pt x="56" y="19"/>
                    <a:pt x="56" y="18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6" y="17"/>
                    <a:pt x="56" y="16"/>
                    <a:pt x="56" y="16"/>
                  </a:cubicBezTo>
                  <a:cubicBezTo>
                    <a:pt x="55" y="15"/>
                    <a:pt x="55" y="15"/>
                    <a:pt x="54" y="15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4" y="15"/>
                    <a:pt x="54" y="14"/>
                    <a:pt x="54" y="14"/>
                  </a:cubicBezTo>
                  <a:cubicBezTo>
                    <a:pt x="54" y="13"/>
                    <a:pt x="53" y="13"/>
                    <a:pt x="53" y="13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4" y="13"/>
                    <a:pt x="54" y="12"/>
                  </a:cubicBezTo>
                  <a:cubicBezTo>
                    <a:pt x="54" y="12"/>
                    <a:pt x="54" y="11"/>
                    <a:pt x="53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5" y="11"/>
                    <a:pt x="55" y="10"/>
                    <a:pt x="55" y="10"/>
                  </a:cubicBezTo>
                  <a:cubicBezTo>
                    <a:pt x="55" y="9"/>
                    <a:pt x="55" y="9"/>
                    <a:pt x="55" y="9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5" y="8"/>
                    <a:pt x="55" y="8"/>
                    <a:pt x="55" y="8"/>
                  </a:cubicBezTo>
                  <a:cubicBezTo>
                    <a:pt x="56" y="7"/>
                    <a:pt x="56" y="7"/>
                    <a:pt x="56" y="6"/>
                  </a:cubicBezTo>
                  <a:cubicBezTo>
                    <a:pt x="55" y="6"/>
                    <a:pt x="55" y="6"/>
                    <a:pt x="54" y="6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2" y="5"/>
                    <a:pt x="52" y="5"/>
                  </a:cubicBezTo>
                  <a:cubicBezTo>
                    <a:pt x="51" y="5"/>
                    <a:pt x="51" y="5"/>
                    <a:pt x="51" y="6"/>
                  </a:cubicBezTo>
                  <a:cubicBezTo>
                    <a:pt x="50" y="8"/>
                    <a:pt x="50" y="8"/>
                    <a:pt x="50" y="8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50" y="6"/>
                    <a:pt x="50" y="5"/>
                    <a:pt x="49" y="5"/>
                  </a:cubicBezTo>
                  <a:cubicBezTo>
                    <a:pt x="49" y="5"/>
                    <a:pt x="49" y="5"/>
                    <a:pt x="49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4"/>
                    <a:pt x="47" y="4"/>
                    <a:pt x="47" y="5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8" y="3"/>
                    <a:pt x="48" y="3"/>
                    <a:pt x="47" y="2"/>
                  </a:cubicBezTo>
                  <a:cubicBezTo>
                    <a:pt x="47" y="2"/>
                    <a:pt x="46" y="2"/>
                    <a:pt x="46" y="2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5" y="0"/>
                    <a:pt x="44" y="0"/>
                  </a:cubicBezTo>
                  <a:cubicBezTo>
                    <a:pt x="44" y="0"/>
                    <a:pt x="43" y="1"/>
                    <a:pt x="43" y="1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2" y="2"/>
                    <a:pt x="42" y="2"/>
                    <a:pt x="41" y="2"/>
                  </a:cubicBezTo>
                  <a:cubicBezTo>
                    <a:pt x="41" y="3"/>
                    <a:pt x="41" y="3"/>
                    <a:pt x="41" y="4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4"/>
                    <a:pt x="40" y="4"/>
                    <a:pt x="40" y="5"/>
                  </a:cubicBezTo>
                  <a:cubicBezTo>
                    <a:pt x="40" y="5"/>
                    <a:pt x="40" y="6"/>
                    <a:pt x="40" y="6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9" y="6"/>
                    <a:pt x="39" y="6"/>
                    <a:pt x="38" y="6"/>
                  </a:cubicBezTo>
                  <a:cubicBezTo>
                    <a:pt x="38" y="6"/>
                    <a:pt x="38" y="7"/>
                    <a:pt x="38" y="7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6" y="6"/>
                    <a:pt x="36" y="6"/>
                  </a:cubicBezTo>
                  <a:cubicBezTo>
                    <a:pt x="35" y="6"/>
                    <a:pt x="35" y="7"/>
                    <a:pt x="35" y="7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3" y="7"/>
                    <a:pt x="32" y="7"/>
                    <a:pt x="32" y="7"/>
                  </a:cubicBezTo>
                  <a:cubicBezTo>
                    <a:pt x="32" y="8"/>
                    <a:pt x="32" y="9"/>
                    <a:pt x="33" y="9"/>
                  </a:cubicBezTo>
                  <a:close/>
                  <a:moveTo>
                    <a:pt x="45" y="9"/>
                  </a:moveTo>
                  <a:cubicBezTo>
                    <a:pt x="48" y="7"/>
                    <a:pt x="48" y="7"/>
                    <a:pt x="48" y="7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5" y="12"/>
                    <a:pt x="45" y="12"/>
                    <a:pt x="45" y="12"/>
                  </a:cubicBezTo>
                  <a:lnTo>
                    <a:pt x="45" y="9"/>
                  </a:lnTo>
                  <a:close/>
                  <a:moveTo>
                    <a:pt x="43" y="18"/>
                  </a:moveTo>
                  <a:cubicBezTo>
                    <a:pt x="41" y="21"/>
                    <a:pt x="41" y="21"/>
                    <a:pt x="41" y="21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3" y="15"/>
                    <a:pt x="43" y="15"/>
                    <a:pt x="43" y="15"/>
                  </a:cubicBezTo>
                  <a:lnTo>
                    <a:pt x="43" y="18"/>
                  </a:lnTo>
                  <a:close/>
                  <a:moveTo>
                    <a:pt x="21" y="33"/>
                  </a:moveTo>
                  <a:cubicBezTo>
                    <a:pt x="23" y="34"/>
                    <a:pt x="23" y="34"/>
                    <a:pt x="23" y="34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5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6" y="38"/>
                    <a:pt x="26" y="38"/>
                    <a:pt x="26" y="37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8" y="37"/>
                    <a:pt x="28" y="37"/>
                    <a:pt x="28" y="37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5"/>
                    <a:pt x="29" y="35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8" y="33"/>
                    <a:pt x="28" y="32"/>
                    <a:pt x="28" y="32"/>
                  </a:cubicBezTo>
                  <a:cubicBezTo>
                    <a:pt x="28" y="31"/>
                    <a:pt x="28" y="31"/>
                    <a:pt x="27" y="31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0"/>
                    <a:pt x="26" y="30"/>
                    <a:pt x="26" y="29"/>
                  </a:cubicBezTo>
                  <a:cubicBezTo>
                    <a:pt x="26" y="29"/>
                    <a:pt x="25" y="28"/>
                    <a:pt x="25" y="29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6" y="28"/>
                    <a:pt x="26" y="28"/>
                    <a:pt x="26" y="27"/>
                  </a:cubicBezTo>
                  <a:cubicBezTo>
                    <a:pt x="26" y="27"/>
                    <a:pt x="26" y="26"/>
                    <a:pt x="25" y="26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8" y="25"/>
                    <a:pt x="28" y="24"/>
                  </a:cubicBezTo>
                  <a:cubicBezTo>
                    <a:pt x="28" y="24"/>
                    <a:pt x="28" y="23"/>
                    <a:pt x="27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1"/>
                    <a:pt x="29" y="20"/>
                    <a:pt x="28" y="20"/>
                  </a:cubicBezTo>
                  <a:cubicBezTo>
                    <a:pt x="28" y="19"/>
                    <a:pt x="27" y="19"/>
                    <a:pt x="27" y="19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4" y="18"/>
                    <a:pt x="24" y="18"/>
                  </a:cubicBezTo>
                  <a:cubicBezTo>
                    <a:pt x="23" y="18"/>
                    <a:pt x="23" y="18"/>
                    <a:pt x="23" y="19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0" y="19"/>
                    <a:pt x="20" y="19"/>
                    <a:pt x="19" y="20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0" y="19"/>
                    <a:pt x="20" y="19"/>
                    <a:pt x="19" y="18"/>
                  </a:cubicBezTo>
                  <a:cubicBezTo>
                    <a:pt x="19" y="18"/>
                    <a:pt x="18" y="18"/>
                    <a:pt x="18" y="18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5"/>
                    <a:pt x="18" y="15"/>
                  </a:cubicBezTo>
                  <a:cubicBezTo>
                    <a:pt x="18" y="15"/>
                    <a:pt x="17" y="15"/>
                    <a:pt x="17" y="15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2"/>
                    <a:pt x="14" y="12"/>
                  </a:cubicBezTo>
                  <a:cubicBezTo>
                    <a:pt x="14" y="12"/>
                    <a:pt x="13" y="13"/>
                    <a:pt x="13" y="13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1" y="15"/>
                    <a:pt x="11" y="15"/>
                  </a:cubicBezTo>
                  <a:cubicBezTo>
                    <a:pt x="10" y="15"/>
                    <a:pt x="10" y="16"/>
                    <a:pt x="11" y="16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0" y="18"/>
                    <a:pt x="9" y="18"/>
                  </a:cubicBezTo>
                  <a:cubicBezTo>
                    <a:pt x="9" y="19"/>
                    <a:pt x="9" y="19"/>
                    <a:pt x="9" y="20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19"/>
                    <a:pt x="7" y="20"/>
                  </a:cubicBezTo>
                  <a:cubicBezTo>
                    <a:pt x="7" y="20"/>
                    <a:pt x="6" y="20"/>
                    <a:pt x="7" y="21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4" y="19"/>
                    <a:pt x="4" y="19"/>
                  </a:cubicBezTo>
                  <a:cubicBezTo>
                    <a:pt x="3" y="20"/>
                    <a:pt x="3" y="20"/>
                    <a:pt x="3" y="21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0" y="21"/>
                    <a:pt x="0" y="21"/>
                  </a:cubicBezTo>
                  <a:cubicBezTo>
                    <a:pt x="0" y="22"/>
                    <a:pt x="0" y="22"/>
                    <a:pt x="0" y="23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5"/>
                    <a:pt x="1" y="26"/>
                  </a:cubicBezTo>
                  <a:cubicBezTo>
                    <a:pt x="1" y="26"/>
                    <a:pt x="1" y="27"/>
                    <a:pt x="2" y="27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8"/>
                    <a:pt x="3" y="28"/>
                  </a:cubicBezTo>
                  <a:cubicBezTo>
                    <a:pt x="3" y="29"/>
                    <a:pt x="3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3" y="30"/>
                    <a:pt x="3" y="30"/>
                    <a:pt x="3" y="31"/>
                  </a:cubicBezTo>
                  <a:cubicBezTo>
                    <a:pt x="3" y="31"/>
                    <a:pt x="3" y="32"/>
                    <a:pt x="4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32"/>
                    <a:pt x="1" y="33"/>
                    <a:pt x="1" y="33"/>
                  </a:cubicBezTo>
                  <a:cubicBezTo>
                    <a:pt x="1" y="34"/>
                    <a:pt x="1" y="34"/>
                    <a:pt x="2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1" y="37"/>
                    <a:pt x="1" y="37"/>
                    <a:pt x="1" y="37"/>
                  </a:cubicBezTo>
                  <a:cubicBezTo>
                    <a:pt x="1" y="37"/>
                    <a:pt x="0" y="37"/>
                    <a:pt x="1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4" y="38"/>
                    <a:pt x="4" y="38"/>
                    <a:pt x="4" y="38"/>
                  </a:cubicBezTo>
                  <a:cubicBezTo>
                    <a:pt x="4" y="39"/>
                    <a:pt x="4" y="39"/>
                    <a:pt x="5" y="39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7" y="38"/>
                    <a:pt x="8" y="39"/>
                    <a:pt x="8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9" y="39"/>
                    <a:pt x="9" y="39"/>
                    <a:pt x="9" y="38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9" y="39"/>
                    <a:pt x="9" y="39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0" y="42"/>
                    <a:pt x="10" y="42"/>
                    <a:pt x="11" y="43"/>
                  </a:cubicBezTo>
                  <a:cubicBezTo>
                    <a:pt x="11" y="43"/>
                    <a:pt x="12" y="43"/>
                    <a:pt x="12" y="43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5"/>
                    <a:pt x="14" y="45"/>
                    <a:pt x="14" y="45"/>
                  </a:cubicBezTo>
                  <a:cubicBezTo>
                    <a:pt x="15" y="45"/>
                    <a:pt x="15" y="45"/>
                    <a:pt x="15" y="44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8" y="42"/>
                    <a:pt x="18" y="42"/>
                    <a:pt x="18" y="41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40"/>
                    <a:pt x="19" y="40"/>
                    <a:pt x="19" y="39"/>
                  </a:cubicBezTo>
                  <a:cubicBezTo>
                    <a:pt x="20" y="39"/>
                    <a:pt x="20" y="38"/>
                    <a:pt x="19" y="38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38"/>
                    <a:pt x="22" y="37"/>
                    <a:pt x="22" y="37"/>
                  </a:cubicBezTo>
                  <a:lnTo>
                    <a:pt x="21" y="33"/>
                  </a:lnTo>
                  <a:close/>
                  <a:moveTo>
                    <a:pt x="67" y="71"/>
                  </a:moveTo>
                  <a:cubicBezTo>
                    <a:pt x="63" y="68"/>
                    <a:pt x="63" y="68"/>
                    <a:pt x="63" y="68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6" y="67"/>
                    <a:pt x="67" y="66"/>
                    <a:pt x="66" y="66"/>
                  </a:cubicBezTo>
                  <a:cubicBezTo>
                    <a:pt x="66" y="65"/>
                    <a:pt x="65" y="65"/>
                    <a:pt x="65" y="65"/>
                  </a:cubicBezTo>
                  <a:cubicBezTo>
                    <a:pt x="59" y="67"/>
                    <a:pt x="59" y="67"/>
                    <a:pt x="59" y="67"/>
                  </a:cubicBezTo>
                  <a:cubicBezTo>
                    <a:pt x="57" y="65"/>
                    <a:pt x="57" y="65"/>
                    <a:pt x="57" y="65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63" y="63"/>
                    <a:pt x="63" y="62"/>
                    <a:pt x="63" y="62"/>
                  </a:cubicBezTo>
                  <a:cubicBezTo>
                    <a:pt x="63" y="61"/>
                    <a:pt x="62" y="61"/>
                    <a:pt x="61" y="61"/>
                  </a:cubicBezTo>
                  <a:cubicBezTo>
                    <a:pt x="53" y="64"/>
                    <a:pt x="53" y="64"/>
                    <a:pt x="53" y="64"/>
                  </a:cubicBezTo>
                  <a:cubicBezTo>
                    <a:pt x="48" y="61"/>
                    <a:pt x="48" y="61"/>
                    <a:pt x="48" y="61"/>
                  </a:cubicBezTo>
                  <a:cubicBezTo>
                    <a:pt x="53" y="58"/>
                    <a:pt x="53" y="58"/>
                    <a:pt x="53" y="58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2" y="60"/>
                    <a:pt x="63" y="59"/>
                    <a:pt x="63" y="58"/>
                  </a:cubicBezTo>
                  <a:cubicBezTo>
                    <a:pt x="63" y="58"/>
                    <a:pt x="63" y="57"/>
                    <a:pt x="62" y="57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8" y="54"/>
                    <a:pt x="58" y="54"/>
                    <a:pt x="58" y="54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4" y="55"/>
                    <a:pt x="64" y="55"/>
                    <a:pt x="64" y="55"/>
                  </a:cubicBezTo>
                  <a:cubicBezTo>
                    <a:pt x="65" y="55"/>
                    <a:pt x="65" y="55"/>
                    <a:pt x="66" y="54"/>
                  </a:cubicBezTo>
                  <a:cubicBezTo>
                    <a:pt x="66" y="53"/>
                    <a:pt x="65" y="53"/>
                    <a:pt x="65" y="53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6" y="49"/>
                    <a:pt x="66" y="49"/>
                    <a:pt x="66" y="49"/>
                  </a:cubicBezTo>
                  <a:cubicBezTo>
                    <a:pt x="66" y="49"/>
                    <a:pt x="67" y="48"/>
                    <a:pt x="66" y="47"/>
                  </a:cubicBezTo>
                  <a:cubicBezTo>
                    <a:pt x="66" y="47"/>
                    <a:pt x="65" y="46"/>
                    <a:pt x="64" y="47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46"/>
                    <a:pt x="60" y="45"/>
                    <a:pt x="60" y="45"/>
                  </a:cubicBezTo>
                  <a:cubicBezTo>
                    <a:pt x="59" y="45"/>
                    <a:pt x="58" y="45"/>
                    <a:pt x="58" y="46"/>
                  </a:cubicBezTo>
                  <a:cubicBezTo>
                    <a:pt x="57" y="52"/>
                    <a:pt x="57" y="52"/>
                    <a:pt x="57" y="52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7"/>
                    <a:pt x="55" y="46"/>
                    <a:pt x="55" y="46"/>
                  </a:cubicBezTo>
                  <a:cubicBezTo>
                    <a:pt x="54" y="46"/>
                    <a:pt x="53" y="46"/>
                    <a:pt x="53" y="47"/>
                  </a:cubicBezTo>
                  <a:cubicBezTo>
                    <a:pt x="51" y="55"/>
                    <a:pt x="51" y="55"/>
                    <a:pt x="51" y="55"/>
                  </a:cubicBezTo>
                  <a:cubicBezTo>
                    <a:pt x="46" y="59"/>
                    <a:pt x="46" y="59"/>
                    <a:pt x="46" y="59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3" y="46"/>
                    <a:pt x="53" y="45"/>
                    <a:pt x="53" y="45"/>
                  </a:cubicBezTo>
                  <a:cubicBezTo>
                    <a:pt x="52" y="44"/>
                    <a:pt x="51" y="44"/>
                    <a:pt x="51" y="45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1" y="41"/>
                    <a:pt x="51" y="40"/>
                  </a:cubicBezTo>
                  <a:cubicBezTo>
                    <a:pt x="50" y="40"/>
                    <a:pt x="49" y="40"/>
                    <a:pt x="49" y="40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6"/>
                    <a:pt x="45" y="36"/>
                  </a:cubicBezTo>
                  <a:cubicBezTo>
                    <a:pt x="44" y="36"/>
                    <a:pt x="44" y="37"/>
                    <a:pt x="44" y="37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1" y="40"/>
                    <a:pt x="40" y="40"/>
                    <a:pt x="40" y="40"/>
                  </a:cubicBezTo>
                  <a:cubicBezTo>
                    <a:pt x="39" y="41"/>
                    <a:pt x="39" y="42"/>
                    <a:pt x="40" y="42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39" y="44"/>
                    <a:pt x="38" y="44"/>
                    <a:pt x="38" y="45"/>
                  </a:cubicBezTo>
                  <a:cubicBezTo>
                    <a:pt x="37" y="45"/>
                    <a:pt x="37" y="46"/>
                    <a:pt x="38" y="47"/>
                  </a:cubicBezTo>
                  <a:cubicBezTo>
                    <a:pt x="44" y="53"/>
                    <a:pt x="44" y="53"/>
                    <a:pt x="44" y="53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7"/>
                    <a:pt x="35" y="47"/>
                    <a:pt x="34" y="47"/>
                  </a:cubicBezTo>
                  <a:cubicBezTo>
                    <a:pt x="33" y="47"/>
                    <a:pt x="33" y="48"/>
                    <a:pt x="33" y="49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0" y="47"/>
                    <a:pt x="30" y="47"/>
                    <a:pt x="29" y="47"/>
                  </a:cubicBezTo>
                  <a:cubicBezTo>
                    <a:pt x="28" y="47"/>
                    <a:pt x="28" y="48"/>
                    <a:pt x="28" y="49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4" y="49"/>
                    <a:pt x="23" y="49"/>
                    <a:pt x="23" y="50"/>
                  </a:cubicBezTo>
                  <a:cubicBezTo>
                    <a:pt x="22" y="50"/>
                    <a:pt x="23" y="51"/>
                    <a:pt x="23" y="52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4" y="55"/>
                    <a:pt x="24" y="56"/>
                    <a:pt x="24" y="57"/>
                  </a:cubicBezTo>
                  <a:cubicBezTo>
                    <a:pt x="24" y="57"/>
                    <a:pt x="25" y="57"/>
                    <a:pt x="25" y="57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7" y="59"/>
                    <a:pt x="27" y="60"/>
                    <a:pt x="27" y="61"/>
                  </a:cubicBezTo>
                  <a:cubicBezTo>
                    <a:pt x="27" y="61"/>
                    <a:pt x="28" y="61"/>
                    <a:pt x="29" y="61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38" y="65"/>
                    <a:pt x="38" y="65"/>
                    <a:pt x="38" y="65"/>
                  </a:cubicBezTo>
                  <a:cubicBezTo>
                    <a:pt x="29" y="63"/>
                    <a:pt x="29" y="63"/>
                    <a:pt x="29" y="63"/>
                  </a:cubicBezTo>
                  <a:cubicBezTo>
                    <a:pt x="28" y="63"/>
                    <a:pt x="28" y="63"/>
                    <a:pt x="27" y="64"/>
                  </a:cubicBezTo>
                  <a:cubicBezTo>
                    <a:pt x="27" y="65"/>
                    <a:pt x="28" y="65"/>
                    <a:pt x="28" y="65"/>
                  </a:cubicBezTo>
                  <a:cubicBezTo>
                    <a:pt x="34" y="67"/>
                    <a:pt x="34" y="67"/>
                    <a:pt x="34" y="67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25" y="67"/>
                    <a:pt x="25" y="67"/>
                    <a:pt x="25" y="68"/>
                  </a:cubicBezTo>
                  <a:cubicBezTo>
                    <a:pt x="24" y="69"/>
                    <a:pt x="25" y="70"/>
                    <a:pt x="26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4" y="74"/>
                    <a:pt x="24" y="74"/>
                    <a:pt x="24" y="75"/>
                  </a:cubicBezTo>
                  <a:cubicBezTo>
                    <a:pt x="24" y="75"/>
                    <a:pt x="25" y="76"/>
                    <a:pt x="25" y="76"/>
                  </a:cubicBezTo>
                  <a:cubicBezTo>
                    <a:pt x="26" y="75"/>
                    <a:pt x="26" y="75"/>
                    <a:pt x="26" y="75"/>
                  </a:cubicBezTo>
                  <a:cubicBezTo>
                    <a:pt x="30" y="73"/>
                    <a:pt x="30" y="73"/>
                    <a:pt x="30" y="73"/>
                  </a:cubicBezTo>
                  <a:cubicBezTo>
                    <a:pt x="30" y="76"/>
                    <a:pt x="30" y="76"/>
                    <a:pt x="30" y="76"/>
                  </a:cubicBezTo>
                  <a:cubicBezTo>
                    <a:pt x="29" y="76"/>
                    <a:pt x="30" y="77"/>
                    <a:pt x="31" y="77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32" y="77"/>
                    <a:pt x="32" y="77"/>
                    <a:pt x="32" y="76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5" y="75"/>
                    <a:pt x="35" y="75"/>
                    <a:pt x="35" y="75"/>
                  </a:cubicBezTo>
                  <a:cubicBezTo>
                    <a:pt x="35" y="76"/>
                    <a:pt x="35" y="76"/>
                    <a:pt x="36" y="76"/>
                  </a:cubicBezTo>
                  <a:cubicBezTo>
                    <a:pt x="36" y="76"/>
                    <a:pt x="36" y="76"/>
                    <a:pt x="36" y="76"/>
                  </a:cubicBezTo>
                  <a:cubicBezTo>
                    <a:pt x="37" y="76"/>
                    <a:pt x="37" y="76"/>
                    <a:pt x="37" y="75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44" y="64"/>
                    <a:pt x="44" y="64"/>
                    <a:pt x="44" y="64"/>
                  </a:cubicBezTo>
                  <a:cubicBezTo>
                    <a:pt x="44" y="69"/>
                    <a:pt x="44" y="69"/>
                    <a:pt x="44" y="69"/>
                  </a:cubicBezTo>
                  <a:cubicBezTo>
                    <a:pt x="38" y="75"/>
                    <a:pt x="38" y="75"/>
                    <a:pt x="38" y="75"/>
                  </a:cubicBezTo>
                  <a:cubicBezTo>
                    <a:pt x="37" y="76"/>
                    <a:pt x="37" y="77"/>
                    <a:pt x="38" y="77"/>
                  </a:cubicBezTo>
                  <a:cubicBezTo>
                    <a:pt x="38" y="78"/>
                    <a:pt x="39" y="78"/>
                    <a:pt x="40" y="77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40" y="80"/>
                    <a:pt x="40" y="80"/>
                    <a:pt x="40" y="80"/>
                  </a:cubicBezTo>
                  <a:cubicBezTo>
                    <a:pt x="39" y="81"/>
                    <a:pt x="39" y="82"/>
                    <a:pt x="40" y="82"/>
                  </a:cubicBezTo>
                  <a:cubicBezTo>
                    <a:pt x="41" y="83"/>
                    <a:pt x="41" y="83"/>
                    <a:pt x="41" y="83"/>
                  </a:cubicBezTo>
                  <a:cubicBezTo>
                    <a:pt x="42" y="82"/>
                    <a:pt x="42" y="82"/>
                    <a:pt x="42" y="82"/>
                  </a:cubicBezTo>
                  <a:cubicBezTo>
                    <a:pt x="44" y="80"/>
                    <a:pt x="44" y="80"/>
                    <a:pt x="44" y="80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4" y="86"/>
                    <a:pt x="44" y="86"/>
                    <a:pt x="45" y="86"/>
                  </a:cubicBezTo>
                  <a:cubicBezTo>
                    <a:pt x="46" y="86"/>
                    <a:pt x="46" y="86"/>
                    <a:pt x="46" y="85"/>
                  </a:cubicBezTo>
                  <a:cubicBezTo>
                    <a:pt x="46" y="80"/>
                    <a:pt x="46" y="80"/>
                    <a:pt x="46" y="80"/>
                  </a:cubicBezTo>
                  <a:cubicBezTo>
                    <a:pt x="49" y="82"/>
                    <a:pt x="49" y="82"/>
                    <a:pt x="49" y="82"/>
                  </a:cubicBezTo>
                  <a:cubicBezTo>
                    <a:pt x="49" y="83"/>
                    <a:pt x="50" y="83"/>
                    <a:pt x="51" y="82"/>
                  </a:cubicBezTo>
                  <a:cubicBezTo>
                    <a:pt x="51" y="82"/>
                    <a:pt x="51" y="81"/>
                    <a:pt x="51" y="80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3"/>
                    <a:pt x="46" y="73"/>
                    <a:pt x="46" y="73"/>
                  </a:cubicBezTo>
                  <a:cubicBezTo>
                    <a:pt x="51" y="77"/>
                    <a:pt x="51" y="77"/>
                    <a:pt x="51" y="77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3" y="77"/>
                    <a:pt x="53" y="77"/>
                    <a:pt x="53" y="77"/>
                  </a:cubicBezTo>
                  <a:cubicBezTo>
                    <a:pt x="53" y="77"/>
                    <a:pt x="53" y="76"/>
                    <a:pt x="53" y="75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6" y="63"/>
                    <a:pt x="46" y="63"/>
                    <a:pt x="46" y="63"/>
                  </a:cubicBezTo>
                  <a:cubicBezTo>
                    <a:pt x="52" y="66"/>
                    <a:pt x="52" y="66"/>
                    <a:pt x="52" y="66"/>
                  </a:cubicBezTo>
                  <a:cubicBezTo>
                    <a:pt x="54" y="74"/>
                    <a:pt x="54" y="74"/>
                    <a:pt x="54" y="74"/>
                  </a:cubicBezTo>
                  <a:cubicBezTo>
                    <a:pt x="55" y="75"/>
                    <a:pt x="55" y="75"/>
                    <a:pt x="56" y="75"/>
                  </a:cubicBezTo>
                  <a:cubicBezTo>
                    <a:pt x="56" y="75"/>
                    <a:pt x="56" y="75"/>
                    <a:pt x="56" y="75"/>
                  </a:cubicBezTo>
                  <a:cubicBezTo>
                    <a:pt x="57" y="75"/>
                    <a:pt x="57" y="74"/>
                    <a:pt x="57" y="73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8" y="69"/>
                    <a:pt x="58" y="69"/>
                    <a:pt x="58" y="69"/>
                  </a:cubicBezTo>
                  <a:cubicBezTo>
                    <a:pt x="60" y="75"/>
                    <a:pt x="60" y="75"/>
                    <a:pt x="60" y="75"/>
                  </a:cubicBezTo>
                  <a:cubicBezTo>
                    <a:pt x="60" y="75"/>
                    <a:pt x="60" y="76"/>
                    <a:pt x="61" y="76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2" y="75"/>
                    <a:pt x="62" y="74"/>
                    <a:pt x="62" y="74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7" y="73"/>
                    <a:pt x="67" y="73"/>
                    <a:pt x="68" y="73"/>
                  </a:cubicBezTo>
                  <a:cubicBezTo>
                    <a:pt x="68" y="72"/>
                    <a:pt x="68" y="71"/>
                    <a:pt x="67" y="7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8" name="Freeform 503"/>
            <p:cNvSpPr>
              <a:spLocks noEditPoints="1"/>
            </p:cNvSpPr>
            <p:nvPr/>
          </p:nvSpPr>
          <p:spPr bwMode="auto">
            <a:xfrm>
              <a:off x="6780257" y="3708173"/>
              <a:ext cx="87064" cy="51000"/>
            </a:xfrm>
            <a:custGeom>
              <a:avLst/>
              <a:gdLst>
                <a:gd name="T0" fmla="*/ 53 w 101"/>
                <a:gd name="T1" fmla="*/ 25 h 59"/>
                <a:gd name="T2" fmla="*/ 54 w 101"/>
                <a:gd name="T3" fmla="*/ 25 h 59"/>
                <a:gd name="T4" fmla="*/ 56 w 101"/>
                <a:gd name="T5" fmla="*/ 22 h 59"/>
                <a:gd name="T6" fmla="*/ 57 w 101"/>
                <a:gd name="T7" fmla="*/ 3 h 59"/>
                <a:gd name="T8" fmla="*/ 54 w 101"/>
                <a:gd name="T9" fmla="*/ 0 h 59"/>
                <a:gd name="T10" fmla="*/ 54 w 101"/>
                <a:gd name="T11" fmla="*/ 0 h 59"/>
                <a:gd name="T12" fmla="*/ 51 w 101"/>
                <a:gd name="T13" fmla="*/ 3 h 59"/>
                <a:gd name="T14" fmla="*/ 51 w 101"/>
                <a:gd name="T15" fmla="*/ 22 h 59"/>
                <a:gd name="T16" fmla="*/ 53 w 101"/>
                <a:gd name="T17" fmla="*/ 25 h 59"/>
                <a:gd name="T18" fmla="*/ 36 w 101"/>
                <a:gd name="T19" fmla="*/ 27 h 59"/>
                <a:gd name="T20" fmla="*/ 38 w 101"/>
                <a:gd name="T21" fmla="*/ 28 h 59"/>
                <a:gd name="T22" fmla="*/ 40 w 101"/>
                <a:gd name="T23" fmla="*/ 28 h 59"/>
                <a:gd name="T24" fmla="*/ 41 w 101"/>
                <a:gd name="T25" fmla="*/ 24 h 59"/>
                <a:gd name="T26" fmla="*/ 32 w 101"/>
                <a:gd name="T27" fmla="*/ 7 h 59"/>
                <a:gd name="T28" fmla="*/ 29 w 101"/>
                <a:gd name="T29" fmla="*/ 6 h 59"/>
                <a:gd name="T30" fmla="*/ 27 w 101"/>
                <a:gd name="T31" fmla="*/ 10 h 59"/>
                <a:gd name="T32" fmla="*/ 36 w 101"/>
                <a:gd name="T33" fmla="*/ 27 h 59"/>
                <a:gd name="T34" fmla="*/ 21 w 101"/>
                <a:gd name="T35" fmla="*/ 50 h 59"/>
                <a:gd name="T36" fmla="*/ 2 w 101"/>
                <a:gd name="T37" fmla="*/ 49 h 59"/>
                <a:gd name="T38" fmla="*/ 2 w 101"/>
                <a:gd name="T39" fmla="*/ 49 h 59"/>
                <a:gd name="T40" fmla="*/ 0 w 101"/>
                <a:gd name="T41" fmla="*/ 52 h 59"/>
                <a:gd name="T42" fmla="*/ 2 w 101"/>
                <a:gd name="T43" fmla="*/ 55 h 59"/>
                <a:gd name="T44" fmla="*/ 21 w 101"/>
                <a:gd name="T45" fmla="*/ 55 h 59"/>
                <a:gd name="T46" fmla="*/ 21 w 101"/>
                <a:gd name="T47" fmla="*/ 55 h 59"/>
                <a:gd name="T48" fmla="*/ 24 w 101"/>
                <a:gd name="T49" fmla="*/ 53 h 59"/>
                <a:gd name="T50" fmla="*/ 21 w 101"/>
                <a:gd name="T51" fmla="*/ 50 h 59"/>
                <a:gd name="T52" fmla="*/ 68 w 101"/>
                <a:gd name="T53" fmla="*/ 29 h 59"/>
                <a:gd name="T54" fmla="*/ 70 w 101"/>
                <a:gd name="T55" fmla="*/ 30 h 59"/>
                <a:gd name="T56" fmla="*/ 72 w 101"/>
                <a:gd name="T57" fmla="*/ 29 h 59"/>
                <a:gd name="T58" fmla="*/ 83 w 101"/>
                <a:gd name="T59" fmla="*/ 13 h 59"/>
                <a:gd name="T60" fmla="*/ 82 w 101"/>
                <a:gd name="T61" fmla="*/ 9 h 59"/>
                <a:gd name="T62" fmla="*/ 78 w 101"/>
                <a:gd name="T63" fmla="*/ 10 h 59"/>
                <a:gd name="T64" fmla="*/ 68 w 101"/>
                <a:gd name="T65" fmla="*/ 26 h 59"/>
                <a:gd name="T66" fmla="*/ 68 w 101"/>
                <a:gd name="T67" fmla="*/ 29 h 59"/>
                <a:gd name="T68" fmla="*/ 29 w 101"/>
                <a:gd name="T69" fmla="*/ 38 h 59"/>
                <a:gd name="T70" fmla="*/ 28 w 101"/>
                <a:gd name="T71" fmla="*/ 34 h 59"/>
                <a:gd name="T72" fmla="*/ 12 w 101"/>
                <a:gd name="T73" fmla="*/ 24 h 59"/>
                <a:gd name="T74" fmla="*/ 8 w 101"/>
                <a:gd name="T75" fmla="*/ 24 h 59"/>
                <a:gd name="T76" fmla="*/ 9 w 101"/>
                <a:gd name="T77" fmla="*/ 28 h 59"/>
                <a:gd name="T78" fmla="*/ 25 w 101"/>
                <a:gd name="T79" fmla="*/ 39 h 59"/>
                <a:gd name="T80" fmla="*/ 26 w 101"/>
                <a:gd name="T81" fmla="*/ 39 h 59"/>
                <a:gd name="T82" fmla="*/ 29 w 101"/>
                <a:gd name="T83" fmla="*/ 38 h 59"/>
                <a:gd name="T84" fmla="*/ 100 w 101"/>
                <a:gd name="T85" fmla="*/ 29 h 59"/>
                <a:gd name="T86" fmla="*/ 96 w 101"/>
                <a:gd name="T87" fmla="*/ 28 h 59"/>
                <a:gd name="T88" fmla="*/ 80 w 101"/>
                <a:gd name="T89" fmla="*/ 37 h 59"/>
                <a:gd name="T90" fmla="*/ 78 w 101"/>
                <a:gd name="T91" fmla="*/ 40 h 59"/>
                <a:gd name="T92" fmla="*/ 81 w 101"/>
                <a:gd name="T93" fmla="*/ 42 h 59"/>
                <a:gd name="T94" fmla="*/ 82 w 101"/>
                <a:gd name="T95" fmla="*/ 42 h 59"/>
                <a:gd name="T96" fmla="*/ 99 w 101"/>
                <a:gd name="T97" fmla="*/ 33 h 59"/>
                <a:gd name="T98" fmla="*/ 100 w 101"/>
                <a:gd name="T99" fmla="*/ 29 h 59"/>
                <a:gd name="T100" fmla="*/ 53 w 101"/>
                <a:gd name="T101" fmla="*/ 29 h 59"/>
                <a:gd name="T102" fmla="*/ 36 w 101"/>
                <a:gd name="T103" fmla="*/ 36 h 59"/>
                <a:gd name="T104" fmla="*/ 28 w 101"/>
                <a:gd name="T105" fmla="*/ 53 h 59"/>
                <a:gd name="T106" fmla="*/ 34 w 101"/>
                <a:gd name="T107" fmla="*/ 59 h 59"/>
                <a:gd name="T108" fmla="*/ 34 w 101"/>
                <a:gd name="T109" fmla="*/ 59 h 59"/>
                <a:gd name="T110" fmla="*/ 40 w 101"/>
                <a:gd name="T111" fmla="*/ 53 h 59"/>
                <a:gd name="T112" fmla="*/ 44 w 101"/>
                <a:gd name="T113" fmla="*/ 44 h 59"/>
                <a:gd name="T114" fmla="*/ 53 w 101"/>
                <a:gd name="T115" fmla="*/ 40 h 59"/>
                <a:gd name="T116" fmla="*/ 65 w 101"/>
                <a:gd name="T117" fmla="*/ 48 h 59"/>
                <a:gd name="T118" fmla="*/ 72 w 101"/>
                <a:gd name="T119" fmla="*/ 50 h 59"/>
                <a:gd name="T120" fmla="*/ 75 w 101"/>
                <a:gd name="T121" fmla="*/ 43 h 59"/>
                <a:gd name="T122" fmla="*/ 53 w 101"/>
                <a:gd name="T123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1" h="59">
                  <a:moveTo>
                    <a:pt x="53" y="25"/>
                  </a:moveTo>
                  <a:cubicBezTo>
                    <a:pt x="54" y="25"/>
                    <a:pt x="54" y="25"/>
                    <a:pt x="54" y="25"/>
                  </a:cubicBezTo>
                  <a:cubicBezTo>
                    <a:pt x="55" y="25"/>
                    <a:pt x="56" y="24"/>
                    <a:pt x="56" y="22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2"/>
                    <a:pt x="56" y="0"/>
                    <a:pt x="5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53" y="0"/>
                    <a:pt x="51" y="1"/>
                    <a:pt x="51" y="3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3"/>
                    <a:pt x="52" y="25"/>
                    <a:pt x="53" y="25"/>
                  </a:cubicBezTo>
                  <a:close/>
                  <a:moveTo>
                    <a:pt x="36" y="27"/>
                  </a:moveTo>
                  <a:cubicBezTo>
                    <a:pt x="36" y="28"/>
                    <a:pt x="37" y="28"/>
                    <a:pt x="38" y="28"/>
                  </a:cubicBezTo>
                  <a:cubicBezTo>
                    <a:pt x="39" y="28"/>
                    <a:pt x="39" y="28"/>
                    <a:pt x="40" y="28"/>
                  </a:cubicBezTo>
                  <a:cubicBezTo>
                    <a:pt x="41" y="27"/>
                    <a:pt x="42" y="26"/>
                    <a:pt x="41" y="24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6"/>
                    <a:pt x="30" y="5"/>
                    <a:pt x="29" y="6"/>
                  </a:cubicBezTo>
                  <a:cubicBezTo>
                    <a:pt x="27" y="7"/>
                    <a:pt x="27" y="8"/>
                    <a:pt x="27" y="10"/>
                  </a:cubicBezTo>
                  <a:lnTo>
                    <a:pt x="36" y="27"/>
                  </a:lnTo>
                  <a:close/>
                  <a:moveTo>
                    <a:pt x="21" y="50"/>
                  </a:moveTo>
                  <a:cubicBezTo>
                    <a:pt x="2" y="49"/>
                    <a:pt x="2" y="49"/>
                    <a:pt x="2" y="49"/>
                  </a:cubicBezTo>
                  <a:cubicBezTo>
                    <a:pt x="2" y="49"/>
                    <a:pt x="2" y="49"/>
                    <a:pt x="2" y="49"/>
                  </a:cubicBezTo>
                  <a:cubicBezTo>
                    <a:pt x="1" y="49"/>
                    <a:pt x="0" y="51"/>
                    <a:pt x="0" y="52"/>
                  </a:cubicBezTo>
                  <a:cubicBezTo>
                    <a:pt x="0" y="54"/>
                    <a:pt x="1" y="55"/>
                    <a:pt x="2" y="55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3" y="55"/>
                    <a:pt x="24" y="54"/>
                    <a:pt x="24" y="53"/>
                  </a:cubicBezTo>
                  <a:cubicBezTo>
                    <a:pt x="24" y="51"/>
                    <a:pt x="23" y="50"/>
                    <a:pt x="21" y="50"/>
                  </a:cubicBezTo>
                  <a:close/>
                  <a:moveTo>
                    <a:pt x="68" y="29"/>
                  </a:moveTo>
                  <a:cubicBezTo>
                    <a:pt x="69" y="30"/>
                    <a:pt x="69" y="30"/>
                    <a:pt x="70" y="30"/>
                  </a:cubicBezTo>
                  <a:cubicBezTo>
                    <a:pt x="71" y="30"/>
                    <a:pt x="72" y="29"/>
                    <a:pt x="72" y="29"/>
                  </a:cubicBezTo>
                  <a:cubicBezTo>
                    <a:pt x="83" y="13"/>
                    <a:pt x="83" y="13"/>
                    <a:pt x="83" y="13"/>
                  </a:cubicBezTo>
                  <a:cubicBezTo>
                    <a:pt x="84" y="11"/>
                    <a:pt x="83" y="10"/>
                    <a:pt x="82" y="9"/>
                  </a:cubicBezTo>
                  <a:cubicBezTo>
                    <a:pt x="81" y="8"/>
                    <a:pt x="79" y="8"/>
                    <a:pt x="78" y="10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7" y="27"/>
                    <a:pt x="67" y="29"/>
                    <a:pt x="68" y="29"/>
                  </a:cubicBezTo>
                  <a:close/>
                  <a:moveTo>
                    <a:pt x="29" y="38"/>
                  </a:moveTo>
                  <a:cubicBezTo>
                    <a:pt x="30" y="36"/>
                    <a:pt x="29" y="35"/>
                    <a:pt x="28" y="3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1" y="23"/>
                    <a:pt x="9" y="23"/>
                    <a:pt x="8" y="24"/>
                  </a:cubicBezTo>
                  <a:cubicBezTo>
                    <a:pt x="7" y="26"/>
                    <a:pt x="8" y="27"/>
                    <a:pt x="9" y="28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5" y="39"/>
                    <a:pt x="26" y="39"/>
                    <a:pt x="26" y="39"/>
                  </a:cubicBezTo>
                  <a:cubicBezTo>
                    <a:pt x="27" y="39"/>
                    <a:pt x="28" y="39"/>
                    <a:pt x="29" y="38"/>
                  </a:cubicBezTo>
                  <a:close/>
                  <a:moveTo>
                    <a:pt x="100" y="29"/>
                  </a:moveTo>
                  <a:cubicBezTo>
                    <a:pt x="99" y="28"/>
                    <a:pt x="98" y="27"/>
                    <a:pt x="96" y="28"/>
                  </a:cubicBezTo>
                  <a:cubicBezTo>
                    <a:pt x="80" y="37"/>
                    <a:pt x="80" y="37"/>
                    <a:pt x="80" y="37"/>
                  </a:cubicBezTo>
                  <a:cubicBezTo>
                    <a:pt x="78" y="37"/>
                    <a:pt x="78" y="39"/>
                    <a:pt x="78" y="40"/>
                  </a:cubicBezTo>
                  <a:cubicBezTo>
                    <a:pt x="79" y="41"/>
                    <a:pt x="80" y="42"/>
                    <a:pt x="81" y="42"/>
                  </a:cubicBezTo>
                  <a:cubicBezTo>
                    <a:pt x="81" y="42"/>
                    <a:pt x="82" y="42"/>
                    <a:pt x="82" y="42"/>
                  </a:cubicBezTo>
                  <a:cubicBezTo>
                    <a:pt x="99" y="33"/>
                    <a:pt x="99" y="33"/>
                    <a:pt x="99" y="33"/>
                  </a:cubicBezTo>
                  <a:cubicBezTo>
                    <a:pt x="100" y="32"/>
                    <a:pt x="101" y="31"/>
                    <a:pt x="100" y="29"/>
                  </a:cubicBezTo>
                  <a:close/>
                  <a:moveTo>
                    <a:pt x="53" y="29"/>
                  </a:moveTo>
                  <a:cubicBezTo>
                    <a:pt x="47" y="29"/>
                    <a:pt x="41" y="31"/>
                    <a:pt x="36" y="36"/>
                  </a:cubicBezTo>
                  <a:cubicBezTo>
                    <a:pt x="31" y="40"/>
                    <a:pt x="28" y="46"/>
                    <a:pt x="28" y="53"/>
                  </a:cubicBezTo>
                  <a:cubicBezTo>
                    <a:pt x="28" y="56"/>
                    <a:pt x="31" y="58"/>
                    <a:pt x="34" y="59"/>
                  </a:cubicBezTo>
                  <a:cubicBezTo>
                    <a:pt x="34" y="59"/>
                    <a:pt x="34" y="59"/>
                    <a:pt x="34" y="59"/>
                  </a:cubicBezTo>
                  <a:cubicBezTo>
                    <a:pt x="37" y="59"/>
                    <a:pt x="39" y="56"/>
                    <a:pt x="40" y="53"/>
                  </a:cubicBezTo>
                  <a:cubicBezTo>
                    <a:pt x="40" y="50"/>
                    <a:pt x="41" y="46"/>
                    <a:pt x="44" y="44"/>
                  </a:cubicBezTo>
                  <a:cubicBezTo>
                    <a:pt x="46" y="41"/>
                    <a:pt x="50" y="40"/>
                    <a:pt x="53" y="40"/>
                  </a:cubicBezTo>
                  <a:cubicBezTo>
                    <a:pt x="58" y="40"/>
                    <a:pt x="63" y="43"/>
                    <a:pt x="65" y="48"/>
                  </a:cubicBezTo>
                  <a:cubicBezTo>
                    <a:pt x="66" y="50"/>
                    <a:pt x="69" y="52"/>
                    <a:pt x="72" y="50"/>
                  </a:cubicBezTo>
                  <a:cubicBezTo>
                    <a:pt x="75" y="49"/>
                    <a:pt x="76" y="46"/>
                    <a:pt x="75" y="43"/>
                  </a:cubicBezTo>
                  <a:cubicBezTo>
                    <a:pt x="71" y="35"/>
                    <a:pt x="63" y="29"/>
                    <a:pt x="53" y="2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9" name="Freeform 504"/>
            <p:cNvSpPr/>
            <p:nvPr/>
          </p:nvSpPr>
          <p:spPr bwMode="auto">
            <a:xfrm>
              <a:off x="6872421" y="3762451"/>
              <a:ext cx="61200" cy="85971"/>
            </a:xfrm>
            <a:custGeom>
              <a:avLst/>
              <a:gdLst>
                <a:gd name="T0" fmla="*/ 53 w 71"/>
                <a:gd name="T1" fmla="*/ 31 h 100"/>
                <a:gd name="T2" fmla="*/ 18 w 71"/>
                <a:gd name="T3" fmla="*/ 0 h 100"/>
                <a:gd name="T4" fmla="*/ 0 w 71"/>
                <a:gd name="T5" fmla="*/ 6 h 100"/>
                <a:gd name="T6" fmla="*/ 11 w 71"/>
                <a:gd name="T7" fmla="*/ 36 h 100"/>
                <a:gd name="T8" fmla="*/ 11 w 71"/>
                <a:gd name="T9" fmla="*/ 39 h 100"/>
                <a:gd name="T10" fmla="*/ 34 w 71"/>
                <a:gd name="T11" fmla="*/ 72 h 100"/>
                <a:gd name="T12" fmla="*/ 22 w 71"/>
                <a:gd name="T13" fmla="*/ 99 h 100"/>
                <a:gd name="T14" fmla="*/ 25 w 71"/>
                <a:gd name="T15" fmla="*/ 100 h 100"/>
                <a:gd name="T16" fmla="*/ 36 w 71"/>
                <a:gd name="T17" fmla="*/ 100 h 100"/>
                <a:gd name="T18" fmla="*/ 71 w 71"/>
                <a:gd name="T19" fmla="*/ 63 h 100"/>
                <a:gd name="T20" fmla="*/ 53 w 71"/>
                <a:gd name="T21" fmla="*/ 3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100">
                  <a:moveTo>
                    <a:pt x="53" y="31"/>
                  </a:moveTo>
                  <a:cubicBezTo>
                    <a:pt x="51" y="14"/>
                    <a:pt x="36" y="0"/>
                    <a:pt x="18" y="0"/>
                  </a:cubicBezTo>
                  <a:cubicBezTo>
                    <a:pt x="13" y="0"/>
                    <a:pt x="5" y="4"/>
                    <a:pt x="0" y="6"/>
                  </a:cubicBezTo>
                  <a:cubicBezTo>
                    <a:pt x="7" y="14"/>
                    <a:pt x="11" y="24"/>
                    <a:pt x="11" y="36"/>
                  </a:cubicBezTo>
                  <a:cubicBezTo>
                    <a:pt x="11" y="37"/>
                    <a:pt x="11" y="38"/>
                    <a:pt x="11" y="39"/>
                  </a:cubicBezTo>
                  <a:cubicBezTo>
                    <a:pt x="24" y="44"/>
                    <a:pt x="34" y="57"/>
                    <a:pt x="34" y="72"/>
                  </a:cubicBezTo>
                  <a:cubicBezTo>
                    <a:pt x="34" y="83"/>
                    <a:pt x="29" y="92"/>
                    <a:pt x="22" y="99"/>
                  </a:cubicBezTo>
                  <a:cubicBezTo>
                    <a:pt x="23" y="99"/>
                    <a:pt x="24" y="100"/>
                    <a:pt x="25" y="100"/>
                  </a:cubicBezTo>
                  <a:cubicBezTo>
                    <a:pt x="36" y="100"/>
                    <a:pt x="36" y="100"/>
                    <a:pt x="36" y="100"/>
                  </a:cubicBezTo>
                  <a:cubicBezTo>
                    <a:pt x="55" y="100"/>
                    <a:pt x="71" y="83"/>
                    <a:pt x="71" y="63"/>
                  </a:cubicBezTo>
                  <a:cubicBezTo>
                    <a:pt x="71" y="49"/>
                    <a:pt x="64" y="37"/>
                    <a:pt x="53" y="3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0" name="Freeform 505"/>
            <p:cNvSpPr/>
            <p:nvPr/>
          </p:nvSpPr>
          <p:spPr bwMode="auto">
            <a:xfrm>
              <a:off x="6737272" y="3755530"/>
              <a:ext cx="152999" cy="99085"/>
            </a:xfrm>
            <a:custGeom>
              <a:avLst/>
              <a:gdLst>
                <a:gd name="T0" fmla="*/ 156 w 178"/>
                <a:gd name="T1" fmla="*/ 47 h 115"/>
                <a:gd name="T2" fmla="*/ 156 w 178"/>
                <a:gd name="T3" fmla="*/ 44 h 115"/>
                <a:gd name="T4" fmla="*/ 112 w 178"/>
                <a:gd name="T5" fmla="*/ 0 h 115"/>
                <a:gd name="T6" fmla="*/ 74 w 178"/>
                <a:gd name="T7" fmla="*/ 22 h 115"/>
                <a:gd name="T8" fmla="*/ 54 w 178"/>
                <a:gd name="T9" fmla="*/ 15 h 115"/>
                <a:gd name="T10" fmla="*/ 21 w 178"/>
                <a:gd name="T11" fmla="*/ 47 h 115"/>
                <a:gd name="T12" fmla="*/ 21 w 178"/>
                <a:gd name="T13" fmla="*/ 48 h 115"/>
                <a:gd name="T14" fmla="*/ 0 w 178"/>
                <a:gd name="T15" fmla="*/ 80 h 115"/>
                <a:gd name="T16" fmla="*/ 33 w 178"/>
                <a:gd name="T17" fmla="*/ 115 h 115"/>
                <a:gd name="T18" fmla="*/ 145 w 178"/>
                <a:gd name="T19" fmla="*/ 115 h 115"/>
                <a:gd name="T20" fmla="*/ 178 w 178"/>
                <a:gd name="T21" fmla="*/ 80 h 115"/>
                <a:gd name="T22" fmla="*/ 156 w 178"/>
                <a:gd name="T23" fmla="*/ 47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8" h="115">
                  <a:moveTo>
                    <a:pt x="156" y="47"/>
                  </a:moveTo>
                  <a:cubicBezTo>
                    <a:pt x="156" y="46"/>
                    <a:pt x="156" y="45"/>
                    <a:pt x="156" y="44"/>
                  </a:cubicBezTo>
                  <a:cubicBezTo>
                    <a:pt x="156" y="20"/>
                    <a:pt x="136" y="0"/>
                    <a:pt x="112" y="0"/>
                  </a:cubicBezTo>
                  <a:cubicBezTo>
                    <a:pt x="96" y="0"/>
                    <a:pt x="82" y="9"/>
                    <a:pt x="74" y="22"/>
                  </a:cubicBezTo>
                  <a:cubicBezTo>
                    <a:pt x="69" y="17"/>
                    <a:pt x="62" y="15"/>
                    <a:pt x="54" y="15"/>
                  </a:cubicBezTo>
                  <a:cubicBezTo>
                    <a:pt x="36" y="15"/>
                    <a:pt x="21" y="29"/>
                    <a:pt x="21" y="47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9" y="53"/>
                    <a:pt x="0" y="65"/>
                    <a:pt x="0" y="80"/>
                  </a:cubicBezTo>
                  <a:cubicBezTo>
                    <a:pt x="0" y="99"/>
                    <a:pt x="15" y="115"/>
                    <a:pt x="33" y="115"/>
                  </a:cubicBezTo>
                  <a:cubicBezTo>
                    <a:pt x="145" y="115"/>
                    <a:pt x="145" y="115"/>
                    <a:pt x="145" y="115"/>
                  </a:cubicBezTo>
                  <a:cubicBezTo>
                    <a:pt x="163" y="115"/>
                    <a:pt x="178" y="99"/>
                    <a:pt x="178" y="80"/>
                  </a:cubicBezTo>
                  <a:cubicBezTo>
                    <a:pt x="178" y="65"/>
                    <a:pt x="169" y="52"/>
                    <a:pt x="156" y="4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1" name="Freeform 506"/>
            <p:cNvSpPr/>
            <p:nvPr/>
          </p:nvSpPr>
          <p:spPr bwMode="auto">
            <a:xfrm>
              <a:off x="6493201" y="3723837"/>
              <a:ext cx="51728" cy="29871"/>
            </a:xfrm>
            <a:custGeom>
              <a:avLst/>
              <a:gdLst>
                <a:gd name="T0" fmla="*/ 58 w 60"/>
                <a:gd name="T1" fmla="*/ 13 h 35"/>
                <a:gd name="T2" fmla="*/ 28 w 60"/>
                <a:gd name="T3" fmla="*/ 2 h 35"/>
                <a:gd name="T4" fmla="*/ 1 w 60"/>
                <a:gd name="T5" fmla="*/ 29 h 35"/>
                <a:gd name="T6" fmla="*/ 5 w 60"/>
                <a:gd name="T7" fmla="*/ 35 h 35"/>
                <a:gd name="T8" fmla="*/ 6 w 60"/>
                <a:gd name="T9" fmla="*/ 35 h 35"/>
                <a:gd name="T10" fmla="*/ 11 w 60"/>
                <a:gd name="T11" fmla="*/ 31 h 35"/>
                <a:gd name="T12" fmla="*/ 30 w 60"/>
                <a:gd name="T13" fmla="*/ 13 h 35"/>
                <a:gd name="T14" fmla="*/ 50 w 60"/>
                <a:gd name="T15" fmla="*/ 20 h 35"/>
                <a:gd name="T16" fmla="*/ 58 w 60"/>
                <a:gd name="T17" fmla="*/ 20 h 35"/>
                <a:gd name="T18" fmla="*/ 58 w 60"/>
                <a:gd name="T19" fmla="*/ 1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0" h="35">
                  <a:moveTo>
                    <a:pt x="58" y="13"/>
                  </a:moveTo>
                  <a:cubicBezTo>
                    <a:pt x="50" y="4"/>
                    <a:pt x="39" y="0"/>
                    <a:pt x="28" y="2"/>
                  </a:cubicBezTo>
                  <a:cubicBezTo>
                    <a:pt x="14" y="5"/>
                    <a:pt x="4" y="15"/>
                    <a:pt x="1" y="29"/>
                  </a:cubicBezTo>
                  <a:cubicBezTo>
                    <a:pt x="0" y="32"/>
                    <a:pt x="2" y="34"/>
                    <a:pt x="5" y="35"/>
                  </a:cubicBezTo>
                  <a:cubicBezTo>
                    <a:pt x="5" y="35"/>
                    <a:pt x="6" y="35"/>
                    <a:pt x="6" y="35"/>
                  </a:cubicBezTo>
                  <a:cubicBezTo>
                    <a:pt x="9" y="35"/>
                    <a:pt x="11" y="33"/>
                    <a:pt x="11" y="31"/>
                  </a:cubicBezTo>
                  <a:cubicBezTo>
                    <a:pt x="13" y="22"/>
                    <a:pt x="20" y="15"/>
                    <a:pt x="30" y="13"/>
                  </a:cubicBezTo>
                  <a:cubicBezTo>
                    <a:pt x="37" y="12"/>
                    <a:pt x="45" y="14"/>
                    <a:pt x="50" y="20"/>
                  </a:cubicBezTo>
                  <a:cubicBezTo>
                    <a:pt x="52" y="22"/>
                    <a:pt x="56" y="22"/>
                    <a:pt x="58" y="20"/>
                  </a:cubicBezTo>
                  <a:cubicBezTo>
                    <a:pt x="60" y="18"/>
                    <a:pt x="60" y="15"/>
                    <a:pt x="58" y="1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2" name="Freeform 507"/>
            <p:cNvSpPr/>
            <p:nvPr/>
          </p:nvSpPr>
          <p:spPr bwMode="auto">
            <a:xfrm>
              <a:off x="6477901" y="3707444"/>
              <a:ext cx="81964" cy="49907"/>
            </a:xfrm>
            <a:custGeom>
              <a:avLst/>
              <a:gdLst>
                <a:gd name="T0" fmla="*/ 93 w 95"/>
                <a:gd name="T1" fmla="*/ 24 h 58"/>
                <a:gd name="T2" fmla="*/ 42 w 95"/>
                <a:gd name="T3" fmla="*/ 4 h 58"/>
                <a:gd name="T4" fmla="*/ 0 w 95"/>
                <a:gd name="T5" fmla="*/ 53 h 58"/>
                <a:gd name="T6" fmla="*/ 6 w 95"/>
                <a:gd name="T7" fmla="*/ 58 h 58"/>
                <a:gd name="T8" fmla="*/ 6 w 95"/>
                <a:gd name="T9" fmla="*/ 58 h 58"/>
                <a:gd name="T10" fmla="*/ 11 w 95"/>
                <a:gd name="T11" fmla="*/ 53 h 58"/>
                <a:gd name="T12" fmla="*/ 44 w 95"/>
                <a:gd name="T13" fmla="*/ 15 h 58"/>
                <a:gd name="T14" fmla="*/ 84 w 95"/>
                <a:gd name="T15" fmla="*/ 31 h 58"/>
                <a:gd name="T16" fmla="*/ 92 w 95"/>
                <a:gd name="T17" fmla="*/ 32 h 58"/>
                <a:gd name="T18" fmla="*/ 93 w 95"/>
                <a:gd name="T19" fmla="*/ 2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5" h="58">
                  <a:moveTo>
                    <a:pt x="93" y="24"/>
                  </a:moveTo>
                  <a:cubicBezTo>
                    <a:pt x="82" y="8"/>
                    <a:pt x="62" y="0"/>
                    <a:pt x="42" y="4"/>
                  </a:cubicBezTo>
                  <a:cubicBezTo>
                    <a:pt x="19" y="8"/>
                    <a:pt x="1" y="29"/>
                    <a:pt x="0" y="53"/>
                  </a:cubicBezTo>
                  <a:cubicBezTo>
                    <a:pt x="0" y="56"/>
                    <a:pt x="3" y="58"/>
                    <a:pt x="6" y="58"/>
                  </a:cubicBezTo>
                  <a:cubicBezTo>
                    <a:pt x="6" y="58"/>
                    <a:pt x="6" y="58"/>
                    <a:pt x="6" y="58"/>
                  </a:cubicBezTo>
                  <a:cubicBezTo>
                    <a:pt x="9" y="58"/>
                    <a:pt x="11" y="56"/>
                    <a:pt x="11" y="53"/>
                  </a:cubicBezTo>
                  <a:cubicBezTo>
                    <a:pt x="12" y="34"/>
                    <a:pt x="26" y="18"/>
                    <a:pt x="44" y="15"/>
                  </a:cubicBezTo>
                  <a:cubicBezTo>
                    <a:pt x="60" y="12"/>
                    <a:pt x="75" y="18"/>
                    <a:pt x="84" y="31"/>
                  </a:cubicBezTo>
                  <a:cubicBezTo>
                    <a:pt x="86" y="33"/>
                    <a:pt x="89" y="34"/>
                    <a:pt x="92" y="32"/>
                  </a:cubicBezTo>
                  <a:cubicBezTo>
                    <a:pt x="94" y="30"/>
                    <a:pt x="95" y="27"/>
                    <a:pt x="93" y="2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3" name="Freeform 508"/>
            <p:cNvSpPr/>
            <p:nvPr/>
          </p:nvSpPr>
          <p:spPr bwMode="auto">
            <a:xfrm>
              <a:off x="6459687" y="3691780"/>
              <a:ext cx="115478" cy="75043"/>
            </a:xfrm>
            <a:custGeom>
              <a:avLst/>
              <a:gdLst>
                <a:gd name="T0" fmla="*/ 132 w 134"/>
                <a:gd name="T1" fmla="*/ 39 h 87"/>
                <a:gd name="T2" fmla="*/ 60 w 134"/>
                <a:gd name="T3" fmla="*/ 5 h 87"/>
                <a:gd name="T4" fmla="*/ 5 w 134"/>
                <a:gd name="T5" fmla="*/ 82 h 87"/>
                <a:gd name="T6" fmla="*/ 11 w 134"/>
                <a:gd name="T7" fmla="*/ 87 h 87"/>
                <a:gd name="T8" fmla="*/ 11 w 134"/>
                <a:gd name="T9" fmla="*/ 87 h 87"/>
                <a:gd name="T10" fmla="*/ 16 w 134"/>
                <a:gd name="T11" fmla="*/ 81 h 87"/>
                <a:gd name="T12" fmla="*/ 62 w 134"/>
                <a:gd name="T13" fmla="*/ 16 h 87"/>
                <a:gd name="T14" fmla="*/ 123 w 134"/>
                <a:gd name="T15" fmla="*/ 45 h 87"/>
                <a:gd name="T16" fmla="*/ 130 w 134"/>
                <a:gd name="T17" fmla="*/ 47 h 87"/>
                <a:gd name="T18" fmla="*/ 132 w 134"/>
                <a:gd name="T19" fmla="*/ 39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4" h="87">
                  <a:moveTo>
                    <a:pt x="132" y="39"/>
                  </a:moveTo>
                  <a:cubicBezTo>
                    <a:pt x="118" y="14"/>
                    <a:pt x="89" y="0"/>
                    <a:pt x="60" y="5"/>
                  </a:cubicBezTo>
                  <a:cubicBezTo>
                    <a:pt x="24" y="12"/>
                    <a:pt x="0" y="46"/>
                    <a:pt x="5" y="82"/>
                  </a:cubicBezTo>
                  <a:cubicBezTo>
                    <a:pt x="6" y="85"/>
                    <a:pt x="8" y="87"/>
                    <a:pt x="11" y="87"/>
                  </a:cubicBezTo>
                  <a:cubicBezTo>
                    <a:pt x="11" y="87"/>
                    <a:pt x="11" y="87"/>
                    <a:pt x="11" y="87"/>
                  </a:cubicBezTo>
                  <a:cubicBezTo>
                    <a:pt x="14" y="86"/>
                    <a:pt x="16" y="84"/>
                    <a:pt x="16" y="81"/>
                  </a:cubicBezTo>
                  <a:cubicBezTo>
                    <a:pt x="11" y="50"/>
                    <a:pt x="32" y="21"/>
                    <a:pt x="62" y="16"/>
                  </a:cubicBezTo>
                  <a:cubicBezTo>
                    <a:pt x="87" y="11"/>
                    <a:pt x="111" y="23"/>
                    <a:pt x="123" y="45"/>
                  </a:cubicBezTo>
                  <a:cubicBezTo>
                    <a:pt x="124" y="47"/>
                    <a:pt x="128" y="48"/>
                    <a:pt x="130" y="47"/>
                  </a:cubicBezTo>
                  <a:cubicBezTo>
                    <a:pt x="133" y="45"/>
                    <a:pt x="134" y="42"/>
                    <a:pt x="132" y="3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4" name="Freeform 509"/>
            <p:cNvSpPr/>
            <p:nvPr/>
          </p:nvSpPr>
          <p:spPr bwMode="auto">
            <a:xfrm>
              <a:off x="6452037" y="3744237"/>
              <a:ext cx="170485" cy="110378"/>
            </a:xfrm>
            <a:custGeom>
              <a:avLst/>
              <a:gdLst>
                <a:gd name="T0" fmla="*/ 173 w 198"/>
                <a:gd name="T1" fmla="*/ 53 h 128"/>
                <a:gd name="T2" fmla="*/ 173 w 198"/>
                <a:gd name="T3" fmla="*/ 49 h 128"/>
                <a:gd name="T4" fmla="*/ 124 w 198"/>
                <a:gd name="T5" fmla="*/ 0 h 128"/>
                <a:gd name="T6" fmla="*/ 82 w 198"/>
                <a:gd name="T7" fmla="*/ 25 h 128"/>
                <a:gd name="T8" fmla="*/ 59 w 198"/>
                <a:gd name="T9" fmla="*/ 17 h 128"/>
                <a:gd name="T10" fmla="*/ 23 w 198"/>
                <a:gd name="T11" fmla="*/ 53 h 128"/>
                <a:gd name="T12" fmla="*/ 23 w 198"/>
                <a:gd name="T13" fmla="*/ 53 h 128"/>
                <a:gd name="T14" fmla="*/ 0 w 198"/>
                <a:gd name="T15" fmla="*/ 89 h 128"/>
                <a:gd name="T16" fmla="*/ 36 w 198"/>
                <a:gd name="T17" fmla="*/ 128 h 128"/>
                <a:gd name="T18" fmla="*/ 161 w 198"/>
                <a:gd name="T19" fmla="*/ 128 h 128"/>
                <a:gd name="T20" fmla="*/ 198 w 198"/>
                <a:gd name="T21" fmla="*/ 89 h 128"/>
                <a:gd name="T22" fmla="*/ 173 w 198"/>
                <a:gd name="T23" fmla="*/ 5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8" h="128">
                  <a:moveTo>
                    <a:pt x="173" y="53"/>
                  </a:moveTo>
                  <a:cubicBezTo>
                    <a:pt x="173" y="51"/>
                    <a:pt x="173" y="50"/>
                    <a:pt x="173" y="49"/>
                  </a:cubicBezTo>
                  <a:cubicBezTo>
                    <a:pt x="173" y="22"/>
                    <a:pt x="151" y="0"/>
                    <a:pt x="124" y="0"/>
                  </a:cubicBezTo>
                  <a:cubicBezTo>
                    <a:pt x="106" y="0"/>
                    <a:pt x="91" y="10"/>
                    <a:pt x="82" y="25"/>
                  </a:cubicBezTo>
                  <a:cubicBezTo>
                    <a:pt x="76" y="20"/>
                    <a:pt x="68" y="17"/>
                    <a:pt x="59" y="17"/>
                  </a:cubicBezTo>
                  <a:cubicBezTo>
                    <a:pt x="39" y="17"/>
                    <a:pt x="23" y="3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9" y="59"/>
                    <a:pt x="0" y="73"/>
                    <a:pt x="0" y="89"/>
                  </a:cubicBezTo>
                  <a:cubicBezTo>
                    <a:pt x="0" y="111"/>
                    <a:pt x="16" y="128"/>
                    <a:pt x="36" y="128"/>
                  </a:cubicBezTo>
                  <a:cubicBezTo>
                    <a:pt x="161" y="128"/>
                    <a:pt x="161" y="128"/>
                    <a:pt x="161" y="128"/>
                  </a:cubicBezTo>
                  <a:cubicBezTo>
                    <a:pt x="181" y="128"/>
                    <a:pt x="198" y="111"/>
                    <a:pt x="198" y="89"/>
                  </a:cubicBezTo>
                  <a:cubicBezTo>
                    <a:pt x="198" y="72"/>
                    <a:pt x="187" y="58"/>
                    <a:pt x="173" y="5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5" name="Freeform 510"/>
            <p:cNvSpPr/>
            <p:nvPr/>
          </p:nvSpPr>
          <p:spPr bwMode="auto">
            <a:xfrm>
              <a:off x="6161702" y="3744237"/>
              <a:ext cx="170485" cy="110378"/>
            </a:xfrm>
            <a:custGeom>
              <a:avLst/>
              <a:gdLst>
                <a:gd name="T0" fmla="*/ 173 w 198"/>
                <a:gd name="T1" fmla="*/ 53 h 128"/>
                <a:gd name="T2" fmla="*/ 173 w 198"/>
                <a:gd name="T3" fmla="*/ 49 h 128"/>
                <a:gd name="T4" fmla="*/ 125 w 198"/>
                <a:gd name="T5" fmla="*/ 0 h 128"/>
                <a:gd name="T6" fmla="*/ 83 w 198"/>
                <a:gd name="T7" fmla="*/ 25 h 128"/>
                <a:gd name="T8" fmla="*/ 59 w 198"/>
                <a:gd name="T9" fmla="*/ 17 h 128"/>
                <a:gd name="T10" fmla="*/ 23 w 198"/>
                <a:gd name="T11" fmla="*/ 53 h 128"/>
                <a:gd name="T12" fmla="*/ 23 w 198"/>
                <a:gd name="T13" fmla="*/ 53 h 128"/>
                <a:gd name="T14" fmla="*/ 0 w 198"/>
                <a:gd name="T15" fmla="*/ 89 h 128"/>
                <a:gd name="T16" fmla="*/ 37 w 198"/>
                <a:gd name="T17" fmla="*/ 128 h 128"/>
                <a:gd name="T18" fmla="*/ 161 w 198"/>
                <a:gd name="T19" fmla="*/ 128 h 128"/>
                <a:gd name="T20" fmla="*/ 198 w 198"/>
                <a:gd name="T21" fmla="*/ 89 h 128"/>
                <a:gd name="T22" fmla="*/ 173 w 198"/>
                <a:gd name="T23" fmla="*/ 5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8" h="128">
                  <a:moveTo>
                    <a:pt x="173" y="53"/>
                  </a:moveTo>
                  <a:cubicBezTo>
                    <a:pt x="173" y="51"/>
                    <a:pt x="173" y="50"/>
                    <a:pt x="173" y="49"/>
                  </a:cubicBezTo>
                  <a:cubicBezTo>
                    <a:pt x="173" y="22"/>
                    <a:pt x="151" y="0"/>
                    <a:pt x="125" y="0"/>
                  </a:cubicBezTo>
                  <a:cubicBezTo>
                    <a:pt x="107" y="0"/>
                    <a:pt x="91" y="10"/>
                    <a:pt x="83" y="25"/>
                  </a:cubicBezTo>
                  <a:cubicBezTo>
                    <a:pt x="76" y="20"/>
                    <a:pt x="68" y="17"/>
                    <a:pt x="59" y="17"/>
                  </a:cubicBezTo>
                  <a:cubicBezTo>
                    <a:pt x="39" y="17"/>
                    <a:pt x="23" y="3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10" y="59"/>
                    <a:pt x="0" y="73"/>
                    <a:pt x="0" y="89"/>
                  </a:cubicBezTo>
                  <a:cubicBezTo>
                    <a:pt x="0" y="111"/>
                    <a:pt x="16" y="128"/>
                    <a:pt x="37" y="128"/>
                  </a:cubicBezTo>
                  <a:cubicBezTo>
                    <a:pt x="161" y="128"/>
                    <a:pt x="161" y="128"/>
                    <a:pt x="161" y="128"/>
                  </a:cubicBezTo>
                  <a:cubicBezTo>
                    <a:pt x="181" y="128"/>
                    <a:pt x="198" y="111"/>
                    <a:pt x="198" y="89"/>
                  </a:cubicBezTo>
                  <a:cubicBezTo>
                    <a:pt x="198" y="72"/>
                    <a:pt x="187" y="58"/>
                    <a:pt x="173" y="5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6" name="Freeform 511"/>
            <p:cNvSpPr>
              <a:spLocks noEditPoints="1"/>
            </p:cNvSpPr>
            <p:nvPr/>
          </p:nvSpPr>
          <p:spPr bwMode="auto">
            <a:xfrm>
              <a:off x="6209059" y="3691780"/>
              <a:ext cx="97264" cy="56100"/>
            </a:xfrm>
            <a:custGeom>
              <a:avLst/>
              <a:gdLst>
                <a:gd name="T0" fmla="*/ 24 w 113"/>
                <a:gd name="T1" fmla="*/ 56 h 65"/>
                <a:gd name="T2" fmla="*/ 3 w 113"/>
                <a:gd name="T3" fmla="*/ 55 h 65"/>
                <a:gd name="T4" fmla="*/ 3 w 113"/>
                <a:gd name="T5" fmla="*/ 55 h 65"/>
                <a:gd name="T6" fmla="*/ 0 w 113"/>
                <a:gd name="T7" fmla="*/ 58 h 65"/>
                <a:gd name="T8" fmla="*/ 3 w 113"/>
                <a:gd name="T9" fmla="*/ 61 h 65"/>
                <a:gd name="T10" fmla="*/ 24 w 113"/>
                <a:gd name="T11" fmla="*/ 62 h 65"/>
                <a:gd name="T12" fmla="*/ 24 w 113"/>
                <a:gd name="T13" fmla="*/ 62 h 65"/>
                <a:gd name="T14" fmla="*/ 27 w 113"/>
                <a:gd name="T15" fmla="*/ 59 h 65"/>
                <a:gd name="T16" fmla="*/ 24 w 113"/>
                <a:gd name="T17" fmla="*/ 56 h 65"/>
                <a:gd name="T18" fmla="*/ 40 w 113"/>
                <a:gd name="T19" fmla="*/ 30 h 65"/>
                <a:gd name="T20" fmla="*/ 43 w 113"/>
                <a:gd name="T21" fmla="*/ 31 h 65"/>
                <a:gd name="T22" fmla="*/ 45 w 113"/>
                <a:gd name="T23" fmla="*/ 31 h 65"/>
                <a:gd name="T24" fmla="*/ 46 w 113"/>
                <a:gd name="T25" fmla="*/ 27 h 65"/>
                <a:gd name="T26" fmla="*/ 36 w 113"/>
                <a:gd name="T27" fmla="*/ 8 h 65"/>
                <a:gd name="T28" fmla="*/ 32 w 113"/>
                <a:gd name="T29" fmla="*/ 7 h 65"/>
                <a:gd name="T30" fmla="*/ 31 w 113"/>
                <a:gd name="T31" fmla="*/ 11 h 65"/>
                <a:gd name="T32" fmla="*/ 40 w 113"/>
                <a:gd name="T33" fmla="*/ 30 h 65"/>
                <a:gd name="T34" fmla="*/ 60 w 113"/>
                <a:gd name="T35" fmla="*/ 28 h 65"/>
                <a:gd name="T36" fmla="*/ 60 w 113"/>
                <a:gd name="T37" fmla="*/ 28 h 65"/>
                <a:gd name="T38" fmla="*/ 63 w 113"/>
                <a:gd name="T39" fmla="*/ 25 h 65"/>
                <a:gd name="T40" fmla="*/ 64 w 113"/>
                <a:gd name="T41" fmla="*/ 4 h 65"/>
                <a:gd name="T42" fmla="*/ 61 w 113"/>
                <a:gd name="T43" fmla="*/ 0 h 65"/>
                <a:gd name="T44" fmla="*/ 60 w 113"/>
                <a:gd name="T45" fmla="*/ 0 h 65"/>
                <a:gd name="T46" fmla="*/ 57 w 113"/>
                <a:gd name="T47" fmla="*/ 3 h 65"/>
                <a:gd name="T48" fmla="*/ 57 w 113"/>
                <a:gd name="T49" fmla="*/ 24 h 65"/>
                <a:gd name="T50" fmla="*/ 60 w 113"/>
                <a:gd name="T51" fmla="*/ 28 h 65"/>
                <a:gd name="T52" fmla="*/ 76 w 113"/>
                <a:gd name="T53" fmla="*/ 33 h 65"/>
                <a:gd name="T54" fmla="*/ 78 w 113"/>
                <a:gd name="T55" fmla="*/ 33 h 65"/>
                <a:gd name="T56" fmla="*/ 81 w 113"/>
                <a:gd name="T57" fmla="*/ 32 h 65"/>
                <a:gd name="T58" fmla="*/ 92 w 113"/>
                <a:gd name="T59" fmla="*/ 14 h 65"/>
                <a:gd name="T60" fmla="*/ 91 w 113"/>
                <a:gd name="T61" fmla="*/ 10 h 65"/>
                <a:gd name="T62" fmla="*/ 87 w 113"/>
                <a:gd name="T63" fmla="*/ 11 h 65"/>
                <a:gd name="T64" fmla="*/ 76 w 113"/>
                <a:gd name="T65" fmla="*/ 28 h 65"/>
                <a:gd name="T66" fmla="*/ 76 w 113"/>
                <a:gd name="T67" fmla="*/ 33 h 65"/>
                <a:gd name="T68" fmla="*/ 32 w 113"/>
                <a:gd name="T69" fmla="*/ 42 h 65"/>
                <a:gd name="T70" fmla="*/ 31 w 113"/>
                <a:gd name="T71" fmla="*/ 38 h 65"/>
                <a:gd name="T72" fmla="*/ 14 w 113"/>
                <a:gd name="T73" fmla="*/ 26 h 65"/>
                <a:gd name="T74" fmla="*/ 10 w 113"/>
                <a:gd name="T75" fmla="*/ 27 h 65"/>
                <a:gd name="T76" fmla="*/ 10 w 113"/>
                <a:gd name="T77" fmla="*/ 31 h 65"/>
                <a:gd name="T78" fmla="*/ 28 w 113"/>
                <a:gd name="T79" fmla="*/ 43 h 65"/>
                <a:gd name="T80" fmla="*/ 30 w 113"/>
                <a:gd name="T81" fmla="*/ 43 h 65"/>
                <a:gd name="T82" fmla="*/ 32 w 113"/>
                <a:gd name="T83" fmla="*/ 42 h 65"/>
                <a:gd name="T84" fmla="*/ 112 w 113"/>
                <a:gd name="T85" fmla="*/ 32 h 65"/>
                <a:gd name="T86" fmla="*/ 108 w 113"/>
                <a:gd name="T87" fmla="*/ 31 h 65"/>
                <a:gd name="T88" fmla="*/ 89 w 113"/>
                <a:gd name="T89" fmla="*/ 41 h 65"/>
                <a:gd name="T90" fmla="*/ 87 w 113"/>
                <a:gd name="T91" fmla="*/ 45 h 65"/>
                <a:gd name="T92" fmla="*/ 90 w 113"/>
                <a:gd name="T93" fmla="*/ 47 h 65"/>
                <a:gd name="T94" fmla="*/ 92 w 113"/>
                <a:gd name="T95" fmla="*/ 46 h 65"/>
                <a:gd name="T96" fmla="*/ 110 w 113"/>
                <a:gd name="T97" fmla="*/ 37 h 65"/>
                <a:gd name="T98" fmla="*/ 112 w 113"/>
                <a:gd name="T99" fmla="*/ 32 h 65"/>
                <a:gd name="T100" fmla="*/ 60 w 113"/>
                <a:gd name="T101" fmla="*/ 32 h 65"/>
                <a:gd name="T102" fmla="*/ 40 w 113"/>
                <a:gd name="T103" fmla="*/ 40 h 65"/>
                <a:gd name="T104" fmla="*/ 32 w 113"/>
                <a:gd name="T105" fmla="*/ 59 h 65"/>
                <a:gd name="T106" fmla="*/ 38 w 113"/>
                <a:gd name="T107" fmla="*/ 65 h 65"/>
                <a:gd name="T108" fmla="*/ 38 w 113"/>
                <a:gd name="T109" fmla="*/ 65 h 65"/>
                <a:gd name="T110" fmla="*/ 44 w 113"/>
                <a:gd name="T111" fmla="*/ 59 h 65"/>
                <a:gd name="T112" fmla="*/ 49 w 113"/>
                <a:gd name="T113" fmla="*/ 49 h 65"/>
                <a:gd name="T114" fmla="*/ 59 w 113"/>
                <a:gd name="T115" fmla="*/ 45 h 65"/>
                <a:gd name="T116" fmla="*/ 72 w 113"/>
                <a:gd name="T117" fmla="*/ 53 h 65"/>
                <a:gd name="T118" fmla="*/ 81 w 113"/>
                <a:gd name="T119" fmla="*/ 56 h 65"/>
                <a:gd name="T120" fmla="*/ 84 w 113"/>
                <a:gd name="T121" fmla="*/ 48 h 65"/>
                <a:gd name="T122" fmla="*/ 60 w 113"/>
                <a:gd name="T123" fmla="*/ 32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13" h="65">
                  <a:moveTo>
                    <a:pt x="24" y="56"/>
                  </a:moveTo>
                  <a:cubicBezTo>
                    <a:pt x="3" y="55"/>
                    <a:pt x="3" y="55"/>
                    <a:pt x="3" y="55"/>
                  </a:cubicBezTo>
                  <a:cubicBezTo>
                    <a:pt x="3" y="55"/>
                    <a:pt x="3" y="55"/>
                    <a:pt x="3" y="55"/>
                  </a:cubicBezTo>
                  <a:cubicBezTo>
                    <a:pt x="1" y="55"/>
                    <a:pt x="0" y="56"/>
                    <a:pt x="0" y="58"/>
                  </a:cubicBezTo>
                  <a:cubicBezTo>
                    <a:pt x="0" y="60"/>
                    <a:pt x="1" y="61"/>
                    <a:pt x="3" y="61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4" y="62"/>
                    <a:pt x="24" y="62"/>
                    <a:pt x="24" y="62"/>
                  </a:cubicBezTo>
                  <a:cubicBezTo>
                    <a:pt x="26" y="62"/>
                    <a:pt x="27" y="60"/>
                    <a:pt x="27" y="59"/>
                  </a:cubicBezTo>
                  <a:cubicBezTo>
                    <a:pt x="27" y="57"/>
                    <a:pt x="26" y="56"/>
                    <a:pt x="24" y="56"/>
                  </a:cubicBezTo>
                  <a:close/>
                  <a:moveTo>
                    <a:pt x="40" y="30"/>
                  </a:moveTo>
                  <a:cubicBezTo>
                    <a:pt x="41" y="31"/>
                    <a:pt x="42" y="31"/>
                    <a:pt x="43" y="31"/>
                  </a:cubicBezTo>
                  <a:cubicBezTo>
                    <a:pt x="44" y="31"/>
                    <a:pt x="44" y="31"/>
                    <a:pt x="45" y="31"/>
                  </a:cubicBezTo>
                  <a:cubicBezTo>
                    <a:pt x="46" y="30"/>
                    <a:pt x="47" y="28"/>
                    <a:pt x="46" y="27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7"/>
                    <a:pt x="34" y="6"/>
                    <a:pt x="32" y="7"/>
                  </a:cubicBezTo>
                  <a:cubicBezTo>
                    <a:pt x="31" y="8"/>
                    <a:pt x="30" y="9"/>
                    <a:pt x="31" y="11"/>
                  </a:cubicBezTo>
                  <a:lnTo>
                    <a:pt x="40" y="30"/>
                  </a:lnTo>
                  <a:close/>
                  <a:moveTo>
                    <a:pt x="60" y="28"/>
                  </a:moveTo>
                  <a:cubicBezTo>
                    <a:pt x="60" y="28"/>
                    <a:pt x="60" y="28"/>
                    <a:pt x="60" y="28"/>
                  </a:cubicBezTo>
                  <a:cubicBezTo>
                    <a:pt x="62" y="28"/>
                    <a:pt x="63" y="26"/>
                    <a:pt x="63" y="25"/>
                  </a:cubicBezTo>
                  <a:cubicBezTo>
                    <a:pt x="64" y="4"/>
                    <a:pt x="64" y="4"/>
                    <a:pt x="64" y="4"/>
                  </a:cubicBezTo>
                  <a:cubicBezTo>
                    <a:pt x="64" y="2"/>
                    <a:pt x="62" y="0"/>
                    <a:pt x="61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59" y="0"/>
                    <a:pt x="57" y="2"/>
                    <a:pt x="57" y="3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7" y="26"/>
                    <a:pt x="58" y="28"/>
                    <a:pt x="60" y="28"/>
                  </a:cubicBezTo>
                  <a:close/>
                  <a:moveTo>
                    <a:pt x="76" y="33"/>
                  </a:moveTo>
                  <a:cubicBezTo>
                    <a:pt x="77" y="33"/>
                    <a:pt x="78" y="33"/>
                    <a:pt x="78" y="33"/>
                  </a:cubicBezTo>
                  <a:cubicBezTo>
                    <a:pt x="79" y="33"/>
                    <a:pt x="80" y="33"/>
                    <a:pt x="81" y="32"/>
                  </a:cubicBezTo>
                  <a:cubicBezTo>
                    <a:pt x="92" y="14"/>
                    <a:pt x="92" y="14"/>
                    <a:pt x="92" y="14"/>
                  </a:cubicBezTo>
                  <a:cubicBezTo>
                    <a:pt x="93" y="13"/>
                    <a:pt x="93" y="11"/>
                    <a:pt x="91" y="10"/>
                  </a:cubicBezTo>
                  <a:cubicBezTo>
                    <a:pt x="90" y="9"/>
                    <a:pt x="88" y="9"/>
                    <a:pt x="87" y="11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5" y="30"/>
                    <a:pt x="75" y="32"/>
                    <a:pt x="76" y="33"/>
                  </a:cubicBezTo>
                  <a:close/>
                  <a:moveTo>
                    <a:pt x="32" y="42"/>
                  </a:moveTo>
                  <a:cubicBezTo>
                    <a:pt x="33" y="41"/>
                    <a:pt x="33" y="39"/>
                    <a:pt x="31" y="38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2" y="25"/>
                    <a:pt x="10" y="26"/>
                    <a:pt x="10" y="27"/>
                  </a:cubicBezTo>
                  <a:cubicBezTo>
                    <a:pt x="9" y="29"/>
                    <a:pt x="9" y="31"/>
                    <a:pt x="10" y="31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9" y="43"/>
                    <a:pt x="29" y="43"/>
                    <a:pt x="30" y="43"/>
                  </a:cubicBezTo>
                  <a:cubicBezTo>
                    <a:pt x="31" y="43"/>
                    <a:pt x="32" y="43"/>
                    <a:pt x="32" y="42"/>
                  </a:cubicBezTo>
                  <a:close/>
                  <a:moveTo>
                    <a:pt x="112" y="32"/>
                  </a:moveTo>
                  <a:cubicBezTo>
                    <a:pt x="111" y="31"/>
                    <a:pt x="109" y="30"/>
                    <a:pt x="108" y="31"/>
                  </a:cubicBezTo>
                  <a:cubicBezTo>
                    <a:pt x="89" y="41"/>
                    <a:pt x="89" y="41"/>
                    <a:pt x="89" y="41"/>
                  </a:cubicBezTo>
                  <a:cubicBezTo>
                    <a:pt x="87" y="42"/>
                    <a:pt x="87" y="43"/>
                    <a:pt x="87" y="45"/>
                  </a:cubicBezTo>
                  <a:cubicBezTo>
                    <a:pt x="88" y="46"/>
                    <a:pt x="89" y="47"/>
                    <a:pt x="90" y="47"/>
                  </a:cubicBezTo>
                  <a:cubicBezTo>
                    <a:pt x="91" y="47"/>
                    <a:pt x="91" y="47"/>
                    <a:pt x="92" y="46"/>
                  </a:cubicBezTo>
                  <a:cubicBezTo>
                    <a:pt x="110" y="37"/>
                    <a:pt x="110" y="37"/>
                    <a:pt x="110" y="37"/>
                  </a:cubicBezTo>
                  <a:cubicBezTo>
                    <a:pt x="112" y="36"/>
                    <a:pt x="113" y="34"/>
                    <a:pt x="112" y="32"/>
                  </a:cubicBezTo>
                  <a:close/>
                  <a:moveTo>
                    <a:pt x="60" y="32"/>
                  </a:moveTo>
                  <a:cubicBezTo>
                    <a:pt x="52" y="32"/>
                    <a:pt x="46" y="35"/>
                    <a:pt x="40" y="40"/>
                  </a:cubicBezTo>
                  <a:cubicBezTo>
                    <a:pt x="35" y="45"/>
                    <a:pt x="32" y="52"/>
                    <a:pt x="32" y="59"/>
                  </a:cubicBezTo>
                  <a:cubicBezTo>
                    <a:pt x="32" y="62"/>
                    <a:pt x="35" y="65"/>
                    <a:pt x="38" y="65"/>
                  </a:cubicBezTo>
                  <a:cubicBezTo>
                    <a:pt x="38" y="65"/>
                    <a:pt x="38" y="65"/>
                    <a:pt x="38" y="65"/>
                  </a:cubicBezTo>
                  <a:cubicBezTo>
                    <a:pt x="41" y="65"/>
                    <a:pt x="44" y="62"/>
                    <a:pt x="44" y="59"/>
                  </a:cubicBezTo>
                  <a:cubicBezTo>
                    <a:pt x="44" y="55"/>
                    <a:pt x="46" y="51"/>
                    <a:pt x="49" y="49"/>
                  </a:cubicBezTo>
                  <a:cubicBezTo>
                    <a:pt x="52" y="46"/>
                    <a:pt x="56" y="45"/>
                    <a:pt x="59" y="45"/>
                  </a:cubicBezTo>
                  <a:cubicBezTo>
                    <a:pt x="65" y="45"/>
                    <a:pt x="70" y="48"/>
                    <a:pt x="72" y="53"/>
                  </a:cubicBezTo>
                  <a:cubicBezTo>
                    <a:pt x="74" y="56"/>
                    <a:pt x="78" y="58"/>
                    <a:pt x="81" y="56"/>
                  </a:cubicBezTo>
                  <a:cubicBezTo>
                    <a:pt x="84" y="55"/>
                    <a:pt x="85" y="51"/>
                    <a:pt x="84" y="48"/>
                  </a:cubicBezTo>
                  <a:cubicBezTo>
                    <a:pt x="79" y="38"/>
                    <a:pt x="70" y="32"/>
                    <a:pt x="60" y="3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7" name="Freeform 512"/>
            <p:cNvSpPr/>
            <p:nvPr/>
          </p:nvSpPr>
          <p:spPr bwMode="auto">
            <a:xfrm>
              <a:off x="5878289" y="3744237"/>
              <a:ext cx="170849" cy="110378"/>
            </a:xfrm>
            <a:custGeom>
              <a:avLst/>
              <a:gdLst>
                <a:gd name="T0" fmla="*/ 173 w 198"/>
                <a:gd name="T1" fmla="*/ 53 h 128"/>
                <a:gd name="T2" fmla="*/ 173 w 198"/>
                <a:gd name="T3" fmla="*/ 49 h 128"/>
                <a:gd name="T4" fmla="*/ 124 w 198"/>
                <a:gd name="T5" fmla="*/ 0 h 128"/>
                <a:gd name="T6" fmla="*/ 82 w 198"/>
                <a:gd name="T7" fmla="*/ 25 h 128"/>
                <a:gd name="T8" fmla="*/ 59 w 198"/>
                <a:gd name="T9" fmla="*/ 17 h 128"/>
                <a:gd name="T10" fmla="*/ 23 w 198"/>
                <a:gd name="T11" fmla="*/ 53 h 128"/>
                <a:gd name="T12" fmla="*/ 23 w 198"/>
                <a:gd name="T13" fmla="*/ 53 h 128"/>
                <a:gd name="T14" fmla="*/ 0 w 198"/>
                <a:gd name="T15" fmla="*/ 89 h 128"/>
                <a:gd name="T16" fmla="*/ 36 w 198"/>
                <a:gd name="T17" fmla="*/ 128 h 128"/>
                <a:gd name="T18" fmla="*/ 161 w 198"/>
                <a:gd name="T19" fmla="*/ 128 h 128"/>
                <a:gd name="T20" fmla="*/ 198 w 198"/>
                <a:gd name="T21" fmla="*/ 89 h 128"/>
                <a:gd name="T22" fmla="*/ 173 w 198"/>
                <a:gd name="T23" fmla="*/ 5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8" h="128">
                  <a:moveTo>
                    <a:pt x="173" y="53"/>
                  </a:moveTo>
                  <a:cubicBezTo>
                    <a:pt x="173" y="51"/>
                    <a:pt x="173" y="50"/>
                    <a:pt x="173" y="49"/>
                  </a:cubicBezTo>
                  <a:cubicBezTo>
                    <a:pt x="173" y="22"/>
                    <a:pt x="151" y="0"/>
                    <a:pt x="124" y="0"/>
                  </a:cubicBezTo>
                  <a:cubicBezTo>
                    <a:pt x="106" y="0"/>
                    <a:pt x="91" y="10"/>
                    <a:pt x="82" y="25"/>
                  </a:cubicBezTo>
                  <a:cubicBezTo>
                    <a:pt x="76" y="20"/>
                    <a:pt x="68" y="17"/>
                    <a:pt x="59" y="17"/>
                  </a:cubicBezTo>
                  <a:cubicBezTo>
                    <a:pt x="39" y="17"/>
                    <a:pt x="23" y="3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9" y="59"/>
                    <a:pt x="0" y="73"/>
                    <a:pt x="0" y="89"/>
                  </a:cubicBezTo>
                  <a:cubicBezTo>
                    <a:pt x="0" y="111"/>
                    <a:pt x="16" y="128"/>
                    <a:pt x="36" y="128"/>
                  </a:cubicBezTo>
                  <a:cubicBezTo>
                    <a:pt x="161" y="128"/>
                    <a:pt x="161" y="128"/>
                    <a:pt x="161" y="128"/>
                  </a:cubicBezTo>
                  <a:cubicBezTo>
                    <a:pt x="181" y="128"/>
                    <a:pt x="198" y="111"/>
                    <a:pt x="198" y="89"/>
                  </a:cubicBezTo>
                  <a:cubicBezTo>
                    <a:pt x="198" y="72"/>
                    <a:pt x="187" y="58"/>
                    <a:pt x="173" y="5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8" name="Freeform 513"/>
            <p:cNvSpPr/>
            <p:nvPr/>
          </p:nvSpPr>
          <p:spPr bwMode="auto">
            <a:xfrm>
              <a:off x="4702743" y="3690323"/>
              <a:ext cx="155914" cy="164292"/>
            </a:xfrm>
            <a:custGeom>
              <a:avLst/>
              <a:gdLst>
                <a:gd name="T0" fmla="*/ 138 w 181"/>
                <a:gd name="T1" fmla="*/ 14 h 191"/>
                <a:gd name="T2" fmla="*/ 138 w 181"/>
                <a:gd name="T3" fmla="*/ 14 h 191"/>
                <a:gd name="T4" fmla="*/ 133 w 181"/>
                <a:gd name="T5" fmla="*/ 11 h 191"/>
                <a:gd name="T6" fmla="*/ 130 w 181"/>
                <a:gd name="T7" fmla="*/ 10 h 191"/>
                <a:gd name="T8" fmla="*/ 126 w 181"/>
                <a:gd name="T9" fmla="*/ 8 h 191"/>
                <a:gd name="T10" fmla="*/ 123 w 181"/>
                <a:gd name="T11" fmla="*/ 7 h 191"/>
                <a:gd name="T12" fmla="*/ 118 w 181"/>
                <a:gd name="T13" fmla="*/ 5 h 191"/>
                <a:gd name="T14" fmla="*/ 116 w 181"/>
                <a:gd name="T15" fmla="*/ 4 h 191"/>
                <a:gd name="T16" fmla="*/ 109 w 181"/>
                <a:gd name="T17" fmla="*/ 3 h 191"/>
                <a:gd name="T18" fmla="*/ 107 w 181"/>
                <a:gd name="T19" fmla="*/ 2 h 191"/>
                <a:gd name="T20" fmla="*/ 101 w 181"/>
                <a:gd name="T21" fmla="*/ 1 h 191"/>
                <a:gd name="T22" fmla="*/ 99 w 181"/>
                <a:gd name="T23" fmla="*/ 1 h 191"/>
                <a:gd name="T24" fmla="*/ 91 w 181"/>
                <a:gd name="T25" fmla="*/ 1 h 191"/>
                <a:gd name="T26" fmla="*/ 91 w 181"/>
                <a:gd name="T27" fmla="*/ 1 h 191"/>
                <a:gd name="T28" fmla="*/ 91 w 181"/>
                <a:gd name="T29" fmla="*/ 1 h 191"/>
                <a:gd name="T30" fmla="*/ 91 w 181"/>
                <a:gd name="T31" fmla="*/ 1 h 191"/>
                <a:gd name="T32" fmla="*/ 91 w 181"/>
                <a:gd name="T33" fmla="*/ 1 h 191"/>
                <a:gd name="T34" fmla="*/ 91 w 181"/>
                <a:gd name="T35" fmla="*/ 0 h 191"/>
                <a:gd name="T36" fmla="*/ 91 w 181"/>
                <a:gd name="T37" fmla="*/ 0 h 191"/>
                <a:gd name="T38" fmla="*/ 82 w 181"/>
                <a:gd name="T39" fmla="*/ 1 h 191"/>
                <a:gd name="T40" fmla="*/ 80 w 181"/>
                <a:gd name="T41" fmla="*/ 1 h 191"/>
                <a:gd name="T42" fmla="*/ 74 w 181"/>
                <a:gd name="T43" fmla="*/ 2 h 191"/>
                <a:gd name="T44" fmla="*/ 72 w 181"/>
                <a:gd name="T45" fmla="*/ 2 h 191"/>
                <a:gd name="T46" fmla="*/ 65 w 181"/>
                <a:gd name="T47" fmla="*/ 4 h 191"/>
                <a:gd name="T48" fmla="*/ 63 w 181"/>
                <a:gd name="T49" fmla="*/ 5 h 191"/>
                <a:gd name="T50" fmla="*/ 58 w 181"/>
                <a:gd name="T51" fmla="*/ 6 h 191"/>
                <a:gd name="T52" fmla="*/ 55 w 181"/>
                <a:gd name="T53" fmla="*/ 8 h 191"/>
                <a:gd name="T54" fmla="*/ 51 w 181"/>
                <a:gd name="T55" fmla="*/ 10 h 191"/>
                <a:gd name="T56" fmla="*/ 49 w 181"/>
                <a:gd name="T57" fmla="*/ 11 h 191"/>
                <a:gd name="T58" fmla="*/ 43 w 181"/>
                <a:gd name="T59" fmla="*/ 14 h 191"/>
                <a:gd name="T60" fmla="*/ 43 w 181"/>
                <a:gd name="T61" fmla="*/ 14 h 191"/>
                <a:gd name="T62" fmla="*/ 0 w 181"/>
                <a:gd name="T63" fmla="*/ 84 h 191"/>
                <a:gd name="T64" fmla="*/ 21 w 181"/>
                <a:gd name="T65" fmla="*/ 75 h 191"/>
                <a:gd name="T66" fmla="*/ 44 w 181"/>
                <a:gd name="T67" fmla="*/ 88 h 191"/>
                <a:gd name="T68" fmla="*/ 44 w 181"/>
                <a:gd name="T69" fmla="*/ 89 h 191"/>
                <a:gd name="T70" fmla="*/ 67 w 181"/>
                <a:gd name="T71" fmla="*/ 75 h 191"/>
                <a:gd name="T72" fmla="*/ 87 w 181"/>
                <a:gd name="T73" fmla="*/ 82 h 191"/>
                <a:gd name="T74" fmla="*/ 87 w 181"/>
                <a:gd name="T75" fmla="*/ 174 h 191"/>
                <a:gd name="T76" fmla="*/ 78 w 181"/>
                <a:gd name="T77" fmla="*/ 184 h 191"/>
                <a:gd name="T78" fmla="*/ 74 w 181"/>
                <a:gd name="T79" fmla="*/ 187 h 191"/>
                <a:gd name="T80" fmla="*/ 78 w 181"/>
                <a:gd name="T81" fmla="*/ 191 h 191"/>
                <a:gd name="T82" fmla="*/ 94 w 181"/>
                <a:gd name="T83" fmla="*/ 175 h 191"/>
                <a:gd name="T84" fmla="*/ 94 w 181"/>
                <a:gd name="T85" fmla="*/ 82 h 191"/>
                <a:gd name="T86" fmla="*/ 114 w 181"/>
                <a:gd name="T87" fmla="*/ 75 h 191"/>
                <a:gd name="T88" fmla="*/ 137 w 181"/>
                <a:gd name="T89" fmla="*/ 89 h 191"/>
                <a:gd name="T90" fmla="*/ 138 w 181"/>
                <a:gd name="T91" fmla="*/ 88 h 191"/>
                <a:gd name="T92" fmla="*/ 161 w 181"/>
                <a:gd name="T93" fmla="*/ 75 h 191"/>
                <a:gd name="T94" fmla="*/ 181 w 181"/>
                <a:gd name="T95" fmla="*/ 85 h 191"/>
                <a:gd name="T96" fmla="*/ 138 w 181"/>
                <a:gd name="T97" fmla="*/ 14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81" h="191">
                  <a:moveTo>
                    <a:pt x="138" y="14"/>
                  </a:moveTo>
                  <a:cubicBezTo>
                    <a:pt x="138" y="14"/>
                    <a:pt x="138" y="14"/>
                    <a:pt x="138" y="14"/>
                  </a:cubicBezTo>
                  <a:cubicBezTo>
                    <a:pt x="136" y="13"/>
                    <a:pt x="135" y="12"/>
                    <a:pt x="133" y="11"/>
                  </a:cubicBezTo>
                  <a:cubicBezTo>
                    <a:pt x="132" y="11"/>
                    <a:pt x="131" y="10"/>
                    <a:pt x="130" y="10"/>
                  </a:cubicBezTo>
                  <a:cubicBezTo>
                    <a:pt x="129" y="9"/>
                    <a:pt x="127" y="8"/>
                    <a:pt x="126" y="8"/>
                  </a:cubicBezTo>
                  <a:cubicBezTo>
                    <a:pt x="125" y="7"/>
                    <a:pt x="124" y="7"/>
                    <a:pt x="123" y="7"/>
                  </a:cubicBezTo>
                  <a:cubicBezTo>
                    <a:pt x="122" y="6"/>
                    <a:pt x="120" y="5"/>
                    <a:pt x="118" y="5"/>
                  </a:cubicBezTo>
                  <a:cubicBezTo>
                    <a:pt x="117" y="5"/>
                    <a:pt x="117" y="4"/>
                    <a:pt x="116" y="4"/>
                  </a:cubicBezTo>
                  <a:cubicBezTo>
                    <a:pt x="114" y="4"/>
                    <a:pt x="111" y="3"/>
                    <a:pt x="109" y="3"/>
                  </a:cubicBezTo>
                  <a:cubicBezTo>
                    <a:pt x="108" y="2"/>
                    <a:pt x="107" y="2"/>
                    <a:pt x="107" y="2"/>
                  </a:cubicBezTo>
                  <a:cubicBezTo>
                    <a:pt x="105" y="2"/>
                    <a:pt x="103" y="1"/>
                    <a:pt x="101" y="1"/>
                  </a:cubicBezTo>
                  <a:cubicBezTo>
                    <a:pt x="100" y="1"/>
                    <a:pt x="99" y="1"/>
                    <a:pt x="99" y="1"/>
                  </a:cubicBezTo>
                  <a:cubicBezTo>
                    <a:pt x="96" y="1"/>
                    <a:pt x="93" y="1"/>
                    <a:pt x="91" y="1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91" y="0"/>
                    <a:pt x="91" y="0"/>
                    <a:pt x="91" y="0"/>
                  </a:cubicBezTo>
                  <a:cubicBezTo>
                    <a:pt x="88" y="0"/>
                    <a:pt x="85" y="1"/>
                    <a:pt x="82" y="1"/>
                  </a:cubicBezTo>
                  <a:cubicBezTo>
                    <a:pt x="82" y="1"/>
                    <a:pt x="81" y="1"/>
                    <a:pt x="80" y="1"/>
                  </a:cubicBezTo>
                  <a:cubicBezTo>
                    <a:pt x="78" y="1"/>
                    <a:pt x="76" y="2"/>
                    <a:pt x="74" y="2"/>
                  </a:cubicBezTo>
                  <a:cubicBezTo>
                    <a:pt x="74" y="2"/>
                    <a:pt x="73" y="2"/>
                    <a:pt x="72" y="2"/>
                  </a:cubicBezTo>
                  <a:cubicBezTo>
                    <a:pt x="70" y="3"/>
                    <a:pt x="67" y="3"/>
                    <a:pt x="65" y="4"/>
                  </a:cubicBezTo>
                  <a:cubicBezTo>
                    <a:pt x="64" y="4"/>
                    <a:pt x="64" y="4"/>
                    <a:pt x="63" y="5"/>
                  </a:cubicBezTo>
                  <a:cubicBezTo>
                    <a:pt x="62" y="5"/>
                    <a:pt x="60" y="6"/>
                    <a:pt x="58" y="6"/>
                  </a:cubicBezTo>
                  <a:cubicBezTo>
                    <a:pt x="57" y="7"/>
                    <a:pt x="56" y="7"/>
                    <a:pt x="55" y="8"/>
                  </a:cubicBezTo>
                  <a:cubicBezTo>
                    <a:pt x="54" y="8"/>
                    <a:pt x="52" y="9"/>
                    <a:pt x="51" y="10"/>
                  </a:cubicBezTo>
                  <a:cubicBezTo>
                    <a:pt x="50" y="10"/>
                    <a:pt x="49" y="10"/>
                    <a:pt x="49" y="11"/>
                  </a:cubicBezTo>
                  <a:cubicBezTo>
                    <a:pt x="47" y="12"/>
                    <a:pt x="45" y="13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19" y="29"/>
                    <a:pt x="2" y="54"/>
                    <a:pt x="0" y="84"/>
                  </a:cubicBezTo>
                  <a:cubicBezTo>
                    <a:pt x="5" y="78"/>
                    <a:pt x="13" y="75"/>
                    <a:pt x="21" y="75"/>
                  </a:cubicBezTo>
                  <a:cubicBezTo>
                    <a:pt x="31" y="75"/>
                    <a:pt x="39" y="80"/>
                    <a:pt x="44" y="88"/>
                  </a:cubicBezTo>
                  <a:cubicBezTo>
                    <a:pt x="44" y="89"/>
                    <a:pt x="44" y="89"/>
                    <a:pt x="44" y="89"/>
                  </a:cubicBezTo>
                  <a:cubicBezTo>
                    <a:pt x="49" y="80"/>
                    <a:pt x="57" y="75"/>
                    <a:pt x="67" y="75"/>
                  </a:cubicBezTo>
                  <a:cubicBezTo>
                    <a:pt x="74" y="75"/>
                    <a:pt x="81" y="77"/>
                    <a:pt x="87" y="82"/>
                  </a:cubicBezTo>
                  <a:cubicBezTo>
                    <a:pt x="87" y="174"/>
                    <a:pt x="87" y="174"/>
                    <a:pt x="87" y="174"/>
                  </a:cubicBezTo>
                  <a:cubicBezTo>
                    <a:pt x="87" y="179"/>
                    <a:pt x="83" y="184"/>
                    <a:pt x="78" y="184"/>
                  </a:cubicBezTo>
                  <a:cubicBezTo>
                    <a:pt x="76" y="184"/>
                    <a:pt x="74" y="185"/>
                    <a:pt x="74" y="187"/>
                  </a:cubicBezTo>
                  <a:cubicBezTo>
                    <a:pt x="74" y="189"/>
                    <a:pt x="76" y="191"/>
                    <a:pt x="78" y="191"/>
                  </a:cubicBezTo>
                  <a:cubicBezTo>
                    <a:pt x="87" y="191"/>
                    <a:pt x="94" y="184"/>
                    <a:pt x="94" y="175"/>
                  </a:cubicBezTo>
                  <a:cubicBezTo>
                    <a:pt x="94" y="82"/>
                    <a:pt x="94" y="82"/>
                    <a:pt x="94" y="82"/>
                  </a:cubicBezTo>
                  <a:cubicBezTo>
                    <a:pt x="100" y="78"/>
                    <a:pt x="108" y="75"/>
                    <a:pt x="114" y="75"/>
                  </a:cubicBezTo>
                  <a:cubicBezTo>
                    <a:pt x="124" y="75"/>
                    <a:pt x="133" y="81"/>
                    <a:pt x="137" y="89"/>
                  </a:cubicBezTo>
                  <a:cubicBezTo>
                    <a:pt x="138" y="88"/>
                    <a:pt x="138" y="88"/>
                    <a:pt x="138" y="88"/>
                  </a:cubicBezTo>
                  <a:cubicBezTo>
                    <a:pt x="142" y="81"/>
                    <a:pt x="151" y="75"/>
                    <a:pt x="161" y="75"/>
                  </a:cubicBezTo>
                  <a:cubicBezTo>
                    <a:pt x="169" y="75"/>
                    <a:pt x="176" y="79"/>
                    <a:pt x="181" y="85"/>
                  </a:cubicBezTo>
                  <a:cubicBezTo>
                    <a:pt x="179" y="55"/>
                    <a:pt x="162" y="29"/>
                    <a:pt x="138" y="1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9" name="Freeform 514"/>
            <p:cNvSpPr>
              <a:spLocks noEditPoints="1"/>
            </p:cNvSpPr>
            <p:nvPr/>
          </p:nvSpPr>
          <p:spPr bwMode="auto">
            <a:xfrm>
              <a:off x="7068770" y="6290585"/>
              <a:ext cx="92164" cy="145350"/>
            </a:xfrm>
            <a:custGeom>
              <a:avLst/>
              <a:gdLst>
                <a:gd name="T0" fmla="*/ 84 w 107"/>
                <a:gd name="T1" fmla="*/ 1 h 169"/>
                <a:gd name="T2" fmla="*/ 81 w 107"/>
                <a:gd name="T3" fmla="*/ 0 h 169"/>
                <a:gd name="T4" fmla="*/ 72 w 107"/>
                <a:gd name="T5" fmla="*/ 10 h 169"/>
                <a:gd name="T6" fmla="*/ 72 w 107"/>
                <a:gd name="T7" fmla="*/ 159 h 169"/>
                <a:gd name="T8" fmla="*/ 81 w 107"/>
                <a:gd name="T9" fmla="*/ 169 h 169"/>
                <a:gd name="T10" fmla="*/ 89 w 107"/>
                <a:gd name="T11" fmla="*/ 159 h 169"/>
                <a:gd name="T12" fmla="*/ 89 w 107"/>
                <a:gd name="T13" fmla="*/ 102 h 169"/>
                <a:gd name="T14" fmla="*/ 107 w 107"/>
                <a:gd name="T15" fmla="*/ 91 h 169"/>
                <a:gd name="T16" fmla="*/ 84 w 107"/>
                <a:gd name="T17" fmla="*/ 1 h 169"/>
                <a:gd name="T18" fmla="*/ 47 w 107"/>
                <a:gd name="T19" fmla="*/ 3 h 169"/>
                <a:gd name="T20" fmla="*/ 43 w 107"/>
                <a:gd name="T21" fmla="*/ 8 h 169"/>
                <a:gd name="T22" fmla="*/ 43 w 107"/>
                <a:gd name="T23" fmla="*/ 25 h 169"/>
                <a:gd name="T24" fmla="*/ 38 w 107"/>
                <a:gd name="T25" fmla="*/ 31 h 169"/>
                <a:gd name="T26" fmla="*/ 36 w 107"/>
                <a:gd name="T27" fmla="*/ 31 h 169"/>
                <a:gd name="T28" fmla="*/ 31 w 107"/>
                <a:gd name="T29" fmla="*/ 25 h 169"/>
                <a:gd name="T30" fmla="*/ 31 w 107"/>
                <a:gd name="T31" fmla="*/ 8 h 169"/>
                <a:gd name="T32" fmla="*/ 26 w 107"/>
                <a:gd name="T33" fmla="*/ 3 h 169"/>
                <a:gd name="T34" fmla="*/ 22 w 107"/>
                <a:gd name="T35" fmla="*/ 8 h 169"/>
                <a:gd name="T36" fmla="*/ 22 w 107"/>
                <a:gd name="T37" fmla="*/ 25 h 169"/>
                <a:gd name="T38" fmla="*/ 17 w 107"/>
                <a:gd name="T39" fmla="*/ 31 h 169"/>
                <a:gd name="T40" fmla="*/ 15 w 107"/>
                <a:gd name="T41" fmla="*/ 31 h 169"/>
                <a:gd name="T42" fmla="*/ 10 w 107"/>
                <a:gd name="T43" fmla="*/ 25 h 169"/>
                <a:gd name="T44" fmla="*/ 10 w 107"/>
                <a:gd name="T45" fmla="*/ 8 h 169"/>
                <a:gd name="T46" fmla="*/ 5 w 107"/>
                <a:gd name="T47" fmla="*/ 3 h 169"/>
                <a:gd name="T48" fmla="*/ 0 w 107"/>
                <a:gd name="T49" fmla="*/ 8 h 169"/>
                <a:gd name="T50" fmla="*/ 0 w 107"/>
                <a:gd name="T51" fmla="*/ 44 h 169"/>
                <a:gd name="T52" fmla="*/ 17 w 107"/>
                <a:gd name="T53" fmla="*/ 66 h 169"/>
                <a:gd name="T54" fmla="*/ 17 w 107"/>
                <a:gd name="T55" fmla="*/ 156 h 169"/>
                <a:gd name="T56" fmla="*/ 26 w 107"/>
                <a:gd name="T57" fmla="*/ 166 h 169"/>
                <a:gd name="T58" fmla="*/ 35 w 107"/>
                <a:gd name="T59" fmla="*/ 156 h 169"/>
                <a:gd name="T60" fmla="*/ 35 w 107"/>
                <a:gd name="T61" fmla="*/ 66 h 169"/>
                <a:gd name="T62" fmla="*/ 52 w 107"/>
                <a:gd name="T63" fmla="*/ 44 h 169"/>
                <a:gd name="T64" fmla="*/ 52 w 107"/>
                <a:gd name="T65" fmla="*/ 8 h 169"/>
                <a:gd name="T66" fmla="*/ 47 w 107"/>
                <a:gd name="T67" fmla="*/ 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7" h="169">
                  <a:moveTo>
                    <a:pt x="84" y="1"/>
                  </a:moveTo>
                  <a:cubicBezTo>
                    <a:pt x="83" y="1"/>
                    <a:pt x="82" y="0"/>
                    <a:pt x="81" y="0"/>
                  </a:cubicBezTo>
                  <a:cubicBezTo>
                    <a:pt x="76" y="0"/>
                    <a:pt x="72" y="5"/>
                    <a:pt x="72" y="10"/>
                  </a:cubicBezTo>
                  <a:cubicBezTo>
                    <a:pt x="72" y="159"/>
                    <a:pt x="72" y="159"/>
                    <a:pt x="72" y="159"/>
                  </a:cubicBezTo>
                  <a:cubicBezTo>
                    <a:pt x="72" y="164"/>
                    <a:pt x="76" y="169"/>
                    <a:pt x="81" y="169"/>
                  </a:cubicBezTo>
                  <a:cubicBezTo>
                    <a:pt x="86" y="169"/>
                    <a:pt x="89" y="164"/>
                    <a:pt x="89" y="159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96" y="102"/>
                    <a:pt x="107" y="101"/>
                    <a:pt x="107" y="91"/>
                  </a:cubicBezTo>
                  <a:cubicBezTo>
                    <a:pt x="102" y="17"/>
                    <a:pt x="90" y="3"/>
                    <a:pt x="84" y="1"/>
                  </a:cubicBezTo>
                  <a:close/>
                  <a:moveTo>
                    <a:pt x="47" y="3"/>
                  </a:moveTo>
                  <a:cubicBezTo>
                    <a:pt x="45" y="3"/>
                    <a:pt x="43" y="5"/>
                    <a:pt x="43" y="8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8"/>
                    <a:pt x="40" y="31"/>
                    <a:pt x="38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3" y="31"/>
                    <a:pt x="31" y="28"/>
                    <a:pt x="31" y="25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5"/>
                    <a:pt x="29" y="3"/>
                    <a:pt x="26" y="3"/>
                  </a:cubicBezTo>
                  <a:cubicBezTo>
                    <a:pt x="24" y="3"/>
                    <a:pt x="22" y="5"/>
                    <a:pt x="22" y="8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8"/>
                    <a:pt x="19" y="31"/>
                    <a:pt x="17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2" y="31"/>
                    <a:pt x="10" y="28"/>
                    <a:pt x="10" y="25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5"/>
                    <a:pt x="8" y="3"/>
                    <a:pt x="5" y="3"/>
                  </a:cubicBezTo>
                  <a:cubicBezTo>
                    <a:pt x="2" y="3"/>
                    <a:pt x="0" y="5"/>
                    <a:pt x="0" y="8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55"/>
                    <a:pt x="8" y="64"/>
                    <a:pt x="17" y="66"/>
                  </a:cubicBezTo>
                  <a:cubicBezTo>
                    <a:pt x="17" y="156"/>
                    <a:pt x="17" y="156"/>
                    <a:pt x="17" y="156"/>
                  </a:cubicBezTo>
                  <a:cubicBezTo>
                    <a:pt x="17" y="162"/>
                    <a:pt x="21" y="166"/>
                    <a:pt x="26" y="166"/>
                  </a:cubicBezTo>
                  <a:cubicBezTo>
                    <a:pt x="31" y="166"/>
                    <a:pt x="35" y="162"/>
                    <a:pt x="35" y="156"/>
                  </a:cubicBezTo>
                  <a:cubicBezTo>
                    <a:pt x="35" y="66"/>
                    <a:pt x="35" y="66"/>
                    <a:pt x="35" y="66"/>
                  </a:cubicBezTo>
                  <a:cubicBezTo>
                    <a:pt x="45" y="64"/>
                    <a:pt x="52" y="55"/>
                    <a:pt x="52" y="44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2" y="5"/>
                    <a:pt x="50" y="3"/>
                    <a:pt x="47" y="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0" name="Freeform 515"/>
            <p:cNvSpPr/>
            <p:nvPr/>
          </p:nvSpPr>
          <p:spPr bwMode="auto">
            <a:xfrm>
              <a:off x="6173724" y="5506281"/>
              <a:ext cx="146442" cy="92164"/>
            </a:xfrm>
            <a:custGeom>
              <a:avLst/>
              <a:gdLst>
                <a:gd name="T0" fmla="*/ 0 w 170"/>
                <a:gd name="T1" fmla="*/ 0 h 107"/>
                <a:gd name="T2" fmla="*/ 0 w 170"/>
                <a:gd name="T3" fmla="*/ 103 h 107"/>
                <a:gd name="T4" fmla="*/ 4 w 170"/>
                <a:gd name="T5" fmla="*/ 107 h 107"/>
                <a:gd name="T6" fmla="*/ 166 w 170"/>
                <a:gd name="T7" fmla="*/ 107 h 107"/>
                <a:gd name="T8" fmla="*/ 170 w 170"/>
                <a:gd name="T9" fmla="*/ 103 h 107"/>
                <a:gd name="T10" fmla="*/ 170 w 170"/>
                <a:gd name="T11" fmla="*/ 0 h 107"/>
                <a:gd name="T12" fmla="*/ 0 w 170"/>
                <a:gd name="T13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0" h="107">
                  <a:moveTo>
                    <a:pt x="0" y="0"/>
                  </a:moveTo>
                  <a:cubicBezTo>
                    <a:pt x="0" y="103"/>
                    <a:pt x="0" y="103"/>
                    <a:pt x="0" y="103"/>
                  </a:cubicBezTo>
                  <a:cubicBezTo>
                    <a:pt x="0" y="105"/>
                    <a:pt x="1" y="107"/>
                    <a:pt x="4" y="107"/>
                  </a:cubicBezTo>
                  <a:cubicBezTo>
                    <a:pt x="166" y="107"/>
                    <a:pt x="166" y="107"/>
                    <a:pt x="166" y="107"/>
                  </a:cubicBezTo>
                  <a:cubicBezTo>
                    <a:pt x="168" y="107"/>
                    <a:pt x="170" y="105"/>
                    <a:pt x="170" y="103"/>
                  </a:cubicBezTo>
                  <a:cubicBezTo>
                    <a:pt x="170" y="0"/>
                    <a:pt x="170" y="0"/>
                    <a:pt x="170" y="0"/>
                  </a:cubicBezTo>
                  <a:cubicBezTo>
                    <a:pt x="17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1" name="Freeform 516"/>
            <p:cNvSpPr/>
            <p:nvPr/>
          </p:nvSpPr>
          <p:spPr bwMode="auto">
            <a:xfrm>
              <a:off x="6173724" y="5472767"/>
              <a:ext cx="146442" cy="34243"/>
            </a:xfrm>
            <a:custGeom>
              <a:avLst/>
              <a:gdLst>
                <a:gd name="T0" fmla="*/ 155 w 170"/>
                <a:gd name="T1" fmla="*/ 2 h 40"/>
                <a:gd name="T2" fmla="*/ 152 w 170"/>
                <a:gd name="T3" fmla="*/ 0 h 40"/>
                <a:gd name="T4" fmla="*/ 18 w 170"/>
                <a:gd name="T5" fmla="*/ 0 h 40"/>
                <a:gd name="T6" fmla="*/ 14 w 170"/>
                <a:gd name="T7" fmla="*/ 2 h 40"/>
                <a:gd name="T8" fmla="*/ 0 w 170"/>
                <a:gd name="T9" fmla="*/ 39 h 40"/>
                <a:gd name="T10" fmla="*/ 170 w 170"/>
                <a:gd name="T11" fmla="*/ 39 h 40"/>
                <a:gd name="T12" fmla="*/ 155 w 170"/>
                <a:gd name="T13" fmla="*/ 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0" h="40">
                  <a:moveTo>
                    <a:pt x="155" y="2"/>
                  </a:moveTo>
                  <a:cubicBezTo>
                    <a:pt x="155" y="1"/>
                    <a:pt x="153" y="0"/>
                    <a:pt x="152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6" y="0"/>
                    <a:pt x="15" y="1"/>
                    <a:pt x="14" y="2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40"/>
                    <a:pt x="170" y="40"/>
                    <a:pt x="170" y="39"/>
                  </a:cubicBezTo>
                  <a:lnTo>
                    <a:pt x="155" y="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2" name="Freeform 517"/>
            <p:cNvSpPr/>
            <p:nvPr/>
          </p:nvSpPr>
          <p:spPr bwMode="auto">
            <a:xfrm>
              <a:off x="6228002" y="5506281"/>
              <a:ext cx="39707" cy="37157"/>
            </a:xfrm>
            <a:custGeom>
              <a:avLst/>
              <a:gdLst>
                <a:gd name="T0" fmla="*/ 109 w 109"/>
                <a:gd name="T1" fmla="*/ 0 h 102"/>
                <a:gd name="T2" fmla="*/ 0 w 109"/>
                <a:gd name="T3" fmla="*/ 0 h 102"/>
                <a:gd name="T4" fmla="*/ 0 w 109"/>
                <a:gd name="T5" fmla="*/ 102 h 102"/>
                <a:gd name="T6" fmla="*/ 55 w 109"/>
                <a:gd name="T7" fmla="*/ 76 h 102"/>
                <a:gd name="T8" fmla="*/ 109 w 109"/>
                <a:gd name="T9" fmla="*/ 102 h 102"/>
                <a:gd name="T10" fmla="*/ 109 w 109"/>
                <a:gd name="T11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9" h="102">
                  <a:moveTo>
                    <a:pt x="109" y="0"/>
                  </a:moveTo>
                  <a:lnTo>
                    <a:pt x="0" y="0"/>
                  </a:lnTo>
                  <a:lnTo>
                    <a:pt x="0" y="102"/>
                  </a:lnTo>
                  <a:lnTo>
                    <a:pt x="55" y="76"/>
                  </a:lnTo>
                  <a:lnTo>
                    <a:pt x="109" y="102"/>
                  </a:lnTo>
                  <a:lnTo>
                    <a:pt x="1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3" name="Freeform 518"/>
            <p:cNvSpPr/>
            <p:nvPr/>
          </p:nvSpPr>
          <p:spPr bwMode="auto">
            <a:xfrm>
              <a:off x="6228002" y="5472767"/>
              <a:ext cx="39707" cy="33514"/>
            </a:xfrm>
            <a:custGeom>
              <a:avLst/>
              <a:gdLst>
                <a:gd name="T0" fmla="*/ 88 w 109"/>
                <a:gd name="T1" fmla="*/ 0 h 92"/>
                <a:gd name="T2" fmla="*/ 24 w 109"/>
                <a:gd name="T3" fmla="*/ 0 h 92"/>
                <a:gd name="T4" fmla="*/ 0 w 109"/>
                <a:gd name="T5" fmla="*/ 92 h 92"/>
                <a:gd name="T6" fmla="*/ 109 w 109"/>
                <a:gd name="T7" fmla="*/ 92 h 92"/>
                <a:gd name="T8" fmla="*/ 88 w 109"/>
                <a:gd name="T9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9" h="92">
                  <a:moveTo>
                    <a:pt x="88" y="0"/>
                  </a:moveTo>
                  <a:lnTo>
                    <a:pt x="24" y="0"/>
                  </a:lnTo>
                  <a:lnTo>
                    <a:pt x="0" y="92"/>
                  </a:lnTo>
                  <a:lnTo>
                    <a:pt x="109" y="92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4" name="Freeform 519"/>
            <p:cNvSpPr>
              <a:spLocks noEditPoints="1"/>
            </p:cNvSpPr>
            <p:nvPr/>
          </p:nvSpPr>
          <p:spPr bwMode="auto">
            <a:xfrm>
              <a:off x="5894682" y="5512474"/>
              <a:ext cx="136971" cy="87793"/>
            </a:xfrm>
            <a:custGeom>
              <a:avLst/>
              <a:gdLst>
                <a:gd name="T0" fmla="*/ 0 w 159"/>
                <a:gd name="T1" fmla="*/ 0 h 102"/>
                <a:gd name="T2" fmla="*/ 0 w 159"/>
                <a:gd name="T3" fmla="*/ 102 h 102"/>
                <a:gd name="T4" fmla="*/ 159 w 159"/>
                <a:gd name="T5" fmla="*/ 102 h 102"/>
                <a:gd name="T6" fmla="*/ 159 w 159"/>
                <a:gd name="T7" fmla="*/ 0 h 102"/>
                <a:gd name="T8" fmla="*/ 0 w 159"/>
                <a:gd name="T9" fmla="*/ 0 h 102"/>
                <a:gd name="T10" fmla="*/ 100 w 159"/>
                <a:gd name="T11" fmla="*/ 28 h 102"/>
                <a:gd name="T12" fmla="*/ 59 w 159"/>
                <a:gd name="T13" fmla="*/ 28 h 102"/>
                <a:gd name="T14" fmla="*/ 55 w 159"/>
                <a:gd name="T15" fmla="*/ 24 h 102"/>
                <a:gd name="T16" fmla="*/ 59 w 159"/>
                <a:gd name="T17" fmla="*/ 20 h 102"/>
                <a:gd name="T18" fmla="*/ 100 w 159"/>
                <a:gd name="T19" fmla="*/ 20 h 102"/>
                <a:gd name="T20" fmla="*/ 104 w 159"/>
                <a:gd name="T21" fmla="*/ 24 h 102"/>
                <a:gd name="T22" fmla="*/ 100 w 159"/>
                <a:gd name="T23" fmla="*/ 28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9" h="102">
                  <a:moveTo>
                    <a:pt x="0" y="0"/>
                  </a:moveTo>
                  <a:cubicBezTo>
                    <a:pt x="0" y="102"/>
                    <a:pt x="0" y="102"/>
                    <a:pt x="0" y="102"/>
                  </a:cubicBezTo>
                  <a:cubicBezTo>
                    <a:pt x="159" y="102"/>
                    <a:pt x="159" y="102"/>
                    <a:pt x="159" y="102"/>
                  </a:cubicBezTo>
                  <a:cubicBezTo>
                    <a:pt x="159" y="0"/>
                    <a:pt x="159" y="0"/>
                    <a:pt x="159" y="0"/>
                  </a:cubicBezTo>
                  <a:lnTo>
                    <a:pt x="0" y="0"/>
                  </a:lnTo>
                  <a:close/>
                  <a:moveTo>
                    <a:pt x="100" y="28"/>
                  </a:moveTo>
                  <a:cubicBezTo>
                    <a:pt x="59" y="28"/>
                    <a:pt x="59" y="28"/>
                    <a:pt x="59" y="28"/>
                  </a:cubicBezTo>
                  <a:cubicBezTo>
                    <a:pt x="57" y="28"/>
                    <a:pt x="55" y="26"/>
                    <a:pt x="55" y="24"/>
                  </a:cubicBezTo>
                  <a:cubicBezTo>
                    <a:pt x="55" y="22"/>
                    <a:pt x="57" y="20"/>
                    <a:pt x="59" y="20"/>
                  </a:cubicBezTo>
                  <a:cubicBezTo>
                    <a:pt x="100" y="20"/>
                    <a:pt x="100" y="20"/>
                    <a:pt x="100" y="20"/>
                  </a:cubicBezTo>
                  <a:cubicBezTo>
                    <a:pt x="102" y="20"/>
                    <a:pt x="104" y="22"/>
                    <a:pt x="104" y="24"/>
                  </a:cubicBezTo>
                  <a:cubicBezTo>
                    <a:pt x="104" y="26"/>
                    <a:pt x="102" y="28"/>
                    <a:pt x="100" y="2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5" name="Freeform 520"/>
            <p:cNvSpPr/>
            <p:nvPr/>
          </p:nvSpPr>
          <p:spPr bwMode="auto">
            <a:xfrm>
              <a:off x="5885210" y="5472038"/>
              <a:ext cx="155914" cy="36064"/>
            </a:xfrm>
            <a:custGeom>
              <a:avLst/>
              <a:gdLst>
                <a:gd name="T0" fmla="*/ 4 w 181"/>
                <a:gd name="T1" fmla="*/ 0 h 42"/>
                <a:gd name="T2" fmla="*/ 0 w 181"/>
                <a:gd name="T3" fmla="*/ 5 h 42"/>
                <a:gd name="T4" fmla="*/ 0 w 181"/>
                <a:gd name="T5" fmla="*/ 37 h 42"/>
                <a:gd name="T6" fmla="*/ 4 w 181"/>
                <a:gd name="T7" fmla="*/ 42 h 42"/>
                <a:gd name="T8" fmla="*/ 177 w 181"/>
                <a:gd name="T9" fmla="*/ 42 h 42"/>
                <a:gd name="T10" fmla="*/ 181 w 181"/>
                <a:gd name="T11" fmla="*/ 37 h 42"/>
                <a:gd name="T12" fmla="*/ 181 w 181"/>
                <a:gd name="T13" fmla="*/ 5 h 42"/>
                <a:gd name="T14" fmla="*/ 177 w 181"/>
                <a:gd name="T15" fmla="*/ 0 h 42"/>
                <a:gd name="T16" fmla="*/ 4 w 181"/>
                <a:gd name="T17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1" h="42">
                  <a:moveTo>
                    <a:pt x="4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40"/>
                    <a:pt x="2" y="42"/>
                    <a:pt x="4" y="42"/>
                  </a:cubicBezTo>
                  <a:cubicBezTo>
                    <a:pt x="177" y="42"/>
                    <a:pt x="177" y="42"/>
                    <a:pt x="177" y="42"/>
                  </a:cubicBezTo>
                  <a:cubicBezTo>
                    <a:pt x="179" y="42"/>
                    <a:pt x="181" y="40"/>
                    <a:pt x="181" y="37"/>
                  </a:cubicBezTo>
                  <a:cubicBezTo>
                    <a:pt x="181" y="5"/>
                    <a:pt x="181" y="5"/>
                    <a:pt x="181" y="5"/>
                  </a:cubicBezTo>
                  <a:cubicBezTo>
                    <a:pt x="181" y="2"/>
                    <a:pt x="179" y="0"/>
                    <a:pt x="177" y="0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6" name="Freeform 521"/>
            <p:cNvSpPr/>
            <p:nvPr/>
          </p:nvSpPr>
          <p:spPr bwMode="auto">
            <a:xfrm>
              <a:off x="5607261" y="5516481"/>
              <a:ext cx="125678" cy="78321"/>
            </a:xfrm>
            <a:custGeom>
              <a:avLst/>
              <a:gdLst>
                <a:gd name="T0" fmla="*/ 143 w 146"/>
                <a:gd name="T1" fmla="*/ 0 h 91"/>
                <a:gd name="T2" fmla="*/ 2 w 146"/>
                <a:gd name="T3" fmla="*/ 0 h 91"/>
                <a:gd name="T4" fmla="*/ 0 w 146"/>
                <a:gd name="T5" fmla="*/ 3 h 91"/>
                <a:gd name="T6" fmla="*/ 0 w 146"/>
                <a:gd name="T7" fmla="*/ 88 h 91"/>
                <a:gd name="T8" fmla="*/ 2 w 146"/>
                <a:gd name="T9" fmla="*/ 91 h 91"/>
                <a:gd name="T10" fmla="*/ 143 w 146"/>
                <a:gd name="T11" fmla="*/ 91 h 91"/>
                <a:gd name="T12" fmla="*/ 146 w 146"/>
                <a:gd name="T13" fmla="*/ 88 h 91"/>
                <a:gd name="T14" fmla="*/ 146 w 146"/>
                <a:gd name="T15" fmla="*/ 3 h 91"/>
                <a:gd name="T16" fmla="*/ 143 w 146"/>
                <a:gd name="T17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6" h="91">
                  <a:moveTo>
                    <a:pt x="143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90"/>
                    <a:pt x="1" y="91"/>
                    <a:pt x="2" y="91"/>
                  </a:cubicBezTo>
                  <a:cubicBezTo>
                    <a:pt x="143" y="91"/>
                    <a:pt x="143" y="91"/>
                    <a:pt x="143" y="91"/>
                  </a:cubicBezTo>
                  <a:cubicBezTo>
                    <a:pt x="144" y="91"/>
                    <a:pt x="146" y="90"/>
                    <a:pt x="146" y="88"/>
                  </a:cubicBezTo>
                  <a:cubicBezTo>
                    <a:pt x="146" y="3"/>
                    <a:pt x="146" y="3"/>
                    <a:pt x="146" y="3"/>
                  </a:cubicBezTo>
                  <a:cubicBezTo>
                    <a:pt x="146" y="1"/>
                    <a:pt x="144" y="0"/>
                    <a:pt x="143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7" name="Freeform 522"/>
            <p:cNvSpPr/>
            <p:nvPr/>
          </p:nvSpPr>
          <p:spPr bwMode="auto">
            <a:xfrm>
              <a:off x="5596697" y="5482238"/>
              <a:ext cx="146442" cy="32786"/>
            </a:xfrm>
            <a:custGeom>
              <a:avLst/>
              <a:gdLst>
                <a:gd name="T0" fmla="*/ 167 w 170"/>
                <a:gd name="T1" fmla="*/ 0 h 38"/>
                <a:gd name="T2" fmla="*/ 2 w 170"/>
                <a:gd name="T3" fmla="*/ 0 h 38"/>
                <a:gd name="T4" fmla="*/ 0 w 170"/>
                <a:gd name="T5" fmla="*/ 3 h 38"/>
                <a:gd name="T6" fmla="*/ 0 w 170"/>
                <a:gd name="T7" fmla="*/ 35 h 38"/>
                <a:gd name="T8" fmla="*/ 2 w 170"/>
                <a:gd name="T9" fmla="*/ 38 h 38"/>
                <a:gd name="T10" fmla="*/ 167 w 170"/>
                <a:gd name="T11" fmla="*/ 38 h 38"/>
                <a:gd name="T12" fmla="*/ 170 w 170"/>
                <a:gd name="T13" fmla="*/ 35 h 38"/>
                <a:gd name="T14" fmla="*/ 170 w 170"/>
                <a:gd name="T15" fmla="*/ 3 h 38"/>
                <a:gd name="T16" fmla="*/ 167 w 170"/>
                <a:gd name="T1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0" h="38">
                  <a:moveTo>
                    <a:pt x="167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6"/>
                    <a:pt x="1" y="38"/>
                    <a:pt x="2" y="38"/>
                  </a:cubicBezTo>
                  <a:cubicBezTo>
                    <a:pt x="167" y="38"/>
                    <a:pt x="167" y="38"/>
                    <a:pt x="167" y="38"/>
                  </a:cubicBezTo>
                  <a:cubicBezTo>
                    <a:pt x="169" y="38"/>
                    <a:pt x="170" y="36"/>
                    <a:pt x="170" y="35"/>
                  </a:cubicBezTo>
                  <a:cubicBezTo>
                    <a:pt x="170" y="3"/>
                    <a:pt x="170" y="3"/>
                    <a:pt x="170" y="3"/>
                  </a:cubicBezTo>
                  <a:cubicBezTo>
                    <a:pt x="170" y="1"/>
                    <a:pt x="169" y="0"/>
                    <a:pt x="167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8" name="Freeform 523"/>
            <p:cNvSpPr>
              <a:spLocks noEditPoints="1"/>
            </p:cNvSpPr>
            <p:nvPr/>
          </p:nvSpPr>
          <p:spPr bwMode="auto">
            <a:xfrm>
              <a:off x="5624383" y="5434153"/>
              <a:ext cx="80871" cy="48814"/>
            </a:xfrm>
            <a:custGeom>
              <a:avLst/>
              <a:gdLst>
                <a:gd name="T0" fmla="*/ 87 w 94"/>
                <a:gd name="T1" fmla="*/ 10 h 57"/>
                <a:gd name="T2" fmla="*/ 80 w 94"/>
                <a:gd name="T3" fmla="*/ 7 h 57"/>
                <a:gd name="T4" fmla="*/ 55 w 94"/>
                <a:gd name="T5" fmla="*/ 44 h 57"/>
                <a:gd name="T6" fmla="*/ 18 w 94"/>
                <a:gd name="T7" fmla="*/ 0 h 57"/>
                <a:gd name="T8" fmla="*/ 9 w 94"/>
                <a:gd name="T9" fmla="*/ 3 h 57"/>
                <a:gd name="T10" fmla="*/ 2 w 94"/>
                <a:gd name="T11" fmla="*/ 22 h 57"/>
                <a:gd name="T12" fmla="*/ 40 w 94"/>
                <a:gd name="T13" fmla="*/ 57 h 57"/>
                <a:gd name="T14" fmla="*/ 62 w 94"/>
                <a:gd name="T15" fmla="*/ 57 h 57"/>
                <a:gd name="T16" fmla="*/ 63 w 94"/>
                <a:gd name="T17" fmla="*/ 55 h 57"/>
                <a:gd name="T18" fmla="*/ 93 w 94"/>
                <a:gd name="T19" fmla="*/ 20 h 57"/>
                <a:gd name="T20" fmla="*/ 87 w 94"/>
                <a:gd name="T21" fmla="*/ 10 h 57"/>
                <a:gd name="T22" fmla="*/ 9 w 94"/>
                <a:gd name="T23" fmla="*/ 20 h 57"/>
                <a:gd name="T24" fmla="*/ 13 w 94"/>
                <a:gd name="T25" fmla="*/ 9 h 57"/>
                <a:gd name="T26" fmla="*/ 18 w 94"/>
                <a:gd name="T27" fmla="*/ 7 h 57"/>
                <a:gd name="T28" fmla="*/ 50 w 94"/>
                <a:gd name="T29" fmla="*/ 52 h 57"/>
                <a:gd name="T30" fmla="*/ 9 w 94"/>
                <a:gd name="T31" fmla="*/ 20 h 57"/>
                <a:gd name="T32" fmla="*/ 62 w 94"/>
                <a:gd name="T33" fmla="*/ 47 h 57"/>
                <a:gd name="T34" fmla="*/ 80 w 94"/>
                <a:gd name="T35" fmla="*/ 15 h 57"/>
                <a:gd name="T36" fmla="*/ 83 w 94"/>
                <a:gd name="T37" fmla="*/ 16 h 57"/>
                <a:gd name="T38" fmla="*/ 86 w 94"/>
                <a:gd name="T39" fmla="*/ 21 h 57"/>
                <a:gd name="T40" fmla="*/ 62 w 94"/>
                <a:gd name="T41" fmla="*/ 4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94" h="57">
                  <a:moveTo>
                    <a:pt x="87" y="10"/>
                  </a:moveTo>
                  <a:cubicBezTo>
                    <a:pt x="84" y="8"/>
                    <a:pt x="82" y="7"/>
                    <a:pt x="80" y="7"/>
                  </a:cubicBezTo>
                  <a:cubicBezTo>
                    <a:pt x="67" y="7"/>
                    <a:pt x="59" y="29"/>
                    <a:pt x="55" y="44"/>
                  </a:cubicBezTo>
                  <a:cubicBezTo>
                    <a:pt x="48" y="27"/>
                    <a:pt x="34" y="0"/>
                    <a:pt x="18" y="0"/>
                  </a:cubicBezTo>
                  <a:cubicBezTo>
                    <a:pt x="15" y="0"/>
                    <a:pt x="12" y="1"/>
                    <a:pt x="9" y="3"/>
                  </a:cubicBezTo>
                  <a:cubicBezTo>
                    <a:pt x="2" y="7"/>
                    <a:pt x="0" y="14"/>
                    <a:pt x="2" y="22"/>
                  </a:cubicBezTo>
                  <a:cubicBezTo>
                    <a:pt x="6" y="36"/>
                    <a:pt x="24" y="50"/>
                    <a:pt x="40" y="57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2" y="56"/>
                    <a:pt x="63" y="56"/>
                    <a:pt x="63" y="55"/>
                  </a:cubicBezTo>
                  <a:cubicBezTo>
                    <a:pt x="78" y="44"/>
                    <a:pt x="94" y="32"/>
                    <a:pt x="93" y="20"/>
                  </a:cubicBezTo>
                  <a:cubicBezTo>
                    <a:pt x="93" y="17"/>
                    <a:pt x="92" y="13"/>
                    <a:pt x="87" y="10"/>
                  </a:cubicBezTo>
                  <a:close/>
                  <a:moveTo>
                    <a:pt x="9" y="20"/>
                  </a:moveTo>
                  <a:cubicBezTo>
                    <a:pt x="8" y="15"/>
                    <a:pt x="9" y="12"/>
                    <a:pt x="13" y="9"/>
                  </a:cubicBezTo>
                  <a:cubicBezTo>
                    <a:pt x="15" y="8"/>
                    <a:pt x="17" y="7"/>
                    <a:pt x="18" y="7"/>
                  </a:cubicBezTo>
                  <a:cubicBezTo>
                    <a:pt x="30" y="7"/>
                    <a:pt x="43" y="33"/>
                    <a:pt x="50" y="52"/>
                  </a:cubicBezTo>
                  <a:cubicBezTo>
                    <a:pt x="36" y="49"/>
                    <a:pt x="13" y="33"/>
                    <a:pt x="9" y="20"/>
                  </a:cubicBezTo>
                  <a:close/>
                  <a:moveTo>
                    <a:pt x="62" y="47"/>
                  </a:moveTo>
                  <a:cubicBezTo>
                    <a:pt x="66" y="32"/>
                    <a:pt x="73" y="15"/>
                    <a:pt x="80" y="15"/>
                  </a:cubicBezTo>
                  <a:cubicBezTo>
                    <a:pt x="81" y="15"/>
                    <a:pt x="82" y="15"/>
                    <a:pt x="83" y="16"/>
                  </a:cubicBezTo>
                  <a:cubicBezTo>
                    <a:pt x="86" y="18"/>
                    <a:pt x="86" y="19"/>
                    <a:pt x="86" y="21"/>
                  </a:cubicBezTo>
                  <a:cubicBezTo>
                    <a:pt x="86" y="28"/>
                    <a:pt x="71" y="41"/>
                    <a:pt x="62" y="4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9" name="Rectangle 524"/>
            <p:cNvSpPr>
              <a:spLocks noChangeArrowheads="1"/>
            </p:cNvSpPr>
            <p:nvPr/>
          </p:nvSpPr>
          <p:spPr bwMode="auto">
            <a:xfrm>
              <a:off x="5656440" y="5482238"/>
              <a:ext cx="24043" cy="112564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0" name="Freeform 525"/>
            <p:cNvSpPr>
              <a:spLocks noEditPoints="1"/>
            </p:cNvSpPr>
            <p:nvPr/>
          </p:nvSpPr>
          <p:spPr bwMode="auto">
            <a:xfrm>
              <a:off x="6176274" y="5011583"/>
              <a:ext cx="140614" cy="45536"/>
            </a:xfrm>
            <a:custGeom>
              <a:avLst/>
              <a:gdLst>
                <a:gd name="T0" fmla="*/ 53 w 163"/>
                <a:gd name="T1" fmla="*/ 14 h 53"/>
                <a:gd name="T2" fmla="*/ 110 w 163"/>
                <a:gd name="T3" fmla="*/ 14 h 53"/>
                <a:gd name="T4" fmla="*/ 111 w 163"/>
                <a:gd name="T5" fmla="*/ 13 h 53"/>
                <a:gd name="T6" fmla="*/ 110 w 163"/>
                <a:gd name="T7" fmla="*/ 10 h 53"/>
                <a:gd name="T8" fmla="*/ 107 w 163"/>
                <a:gd name="T9" fmla="*/ 8 h 53"/>
                <a:gd name="T10" fmla="*/ 57 w 163"/>
                <a:gd name="T11" fmla="*/ 8 h 53"/>
                <a:gd name="T12" fmla="*/ 54 w 163"/>
                <a:gd name="T13" fmla="*/ 10 h 53"/>
                <a:gd name="T14" fmla="*/ 53 w 163"/>
                <a:gd name="T15" fmla="*/ 13 h 53"/>
                <a:gd name="T16" fmla="*/ 53 w 163"/>
                <a:gd name="T17" fmla="*/ 14 h 53"/>
                <a:gd name="T18" fmla="*/ 41 w 163"/>
                <a:gd name="T19" fmla="*/ 32 h 53"/>
                <a:gd name="T20" fmla="*/ 42 w 163"/>
                <a:gd name="T21" fmla="*/ 34 h 53"/>
                <a:gd name="T22" fmla="*/ 122 w 163"/>
                <a:gd name="T23" fmla="*/ 34 h 53"/>
                <a:gd name="T24" fmla="*/ 123 w 163"/>
                <a:gd name="T25" fmla="*/ 34 h 53"/>
                <a:gd name="T26" fmla="*/ 122 w 163"/>
                <a:gd name="T27" fmla="*/ 32 h 53"/>
                <a:gd name="T28" fmla="*/ 121 w 163"/>
                <a:gd name="T29" fmla="*/ 29 h 53"/>
                <a:gd name="T30" fmla="*/ 118 w 163"/>
                <a:gd name="T31" fmla="*/ 28 h 53"/>
                <a:gd name="T32" fmla="*/ 45 w 163"/>
                <a:gd name="T33" fmla="*/ 28 h 53"/>
                <a:gd name="T34" fmla="*/ 43 w 163"/>
                <a:gd name="T35" fmla="*/ 29 h 53"/>
                <a:gd name="T36" fmla="*/ 41 w 163"/>
                <a:gd name="T37" fmla="*/ 32 h 53"/>
                <a:gd name="T38" fmla="*/ 132 w 163"/>
                <a:gd name="T39" fmla="*/ 49 h 53"/>
                <a:gd name="T40" fmla="*/ 130 w 163"/>
                <a:gd name="T41" fmla="*/ 48 h 53"/>
                <a:gd name="T42" fmla="*/ 34 w 163"/>
                <a:gd name="T43" fmla="*/ 48 h 53"/>
                <a:gd name="T44" fmla="*/ 32 w 163"/>
                <a:gd name="T45" fmla="*/ 49 h 53"/>
                <a:gd name="T46" fmla="*/ 30 w 163"/>
                <a:gd name="T47" fmla="*/ 52 h 53"/>
                <a:gd name="T48" fmla="*/ 31 w 163"/>
                <a:gd name="T49" fmla="*/ 53 h 53"/>
                <a:gd name="T50" fmla="*/ 133 w 163"/>
                <a:gd name="T51" fmla="*/ 53 h 53"/>
                <a:gd name="T52" fmla="*/ 134 w 163"/>
                <a:gd name="T53" fmla="*/ 52 h 53"/>
                <a:gd name="T54" fmla="*/ 132 w 163"/>
                <a:gd name="T55" fmla="*/ 49 h 53"/>
                <a:gd name="T56" fmla="*/ 162 w 163"/>
                <a:gd name="T57" fmla="*/ 52 h 53"/>
                <a:gd name="T58" fmla="*/ 133 w 163"/>
                <a:gd name="T59" fmla="*/ 2 h 53"/>
                <a:gd name="T60" fmla="*/ 131 w 163"/>
                <a:gd name="T61" fmla="*/ 0 h 53"/>
                <a:gd name="T62" fmla="*/ 121 w 163"/>
                <a:gd name="T63" fmla="*/ 0 h 53"/>
                <a:gd name="T64" fmla="*/ 120 w 163"/>
                <a:gd name="T65" fmla="*/ 2 h 53"/>
                <a:gd name="T66" fmla="*/ 149 w 163"/>
                <a:gd name="T67" fmla="*/ 52 h 53"/>
                <a:gd name="T68" fmla="*/ 152 w 163"/>
                <a:gd name="T69" fmla="*/ 53 h 53"/>
                <a:gd name="T70" fmla="*/ 161 w 163"/>
                <a:gd name="T71" fmla="*/ 53 h 53"/>
                <a:gd name="T72" fmla="*/ 162 w 163"/>
                <a:gd name="T73" fmla="*/ 52 h 53"/>
                <a:gd name="T74" fmla="*/ 42 w 163"/>
                <a:gd name="T75" fmla="*/ 0 h 53"/>
                <a:gd name="T76" fmla="*/ 32 w 163"/>
                <a:gd name="T77" fmla="*/ 0 h 53"/>
                <a:gd name="T78" fmla="*/ 30 w 163"/>
                <a:gd name="T79" fmla="*/ 2 h 53"/>
                <a:gd name="T80" fmla="*/ 0 w 163"/>
                <a:gd name="T81" fmla="*/ 52 h 53"/>
                <a:gd name="T82" fmla="*/ 1 w 163"/>
                <a:gd name="T83" fmla="*/ 53 h 53"/>
                <a:gd name="T84" fmla="*/ 11 w 163"/>
                <a:gd name="T85" fmla="*/ 53 h 53"/>
                <a:gd name="T86" fmla="*/ 14 w 163"/>
                <a:gd name="T87" fmla="*/ 52 h 53"/>
                <a:gd name="T88" fmla="*/ 43 w 163"/>
                <a:gd name="T89" fmla="*/ 2 h 53"/>
                <a:gd name="T90" fmla="*/ 42 w 163"/>
                <a:gd name="T9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63" h="53">
                  <a:moveTo>
                    <a:pt x="53" y="14"/>
                  </a:moveTo>
                  <a:cubicBezTo>
                    <a:pt x="110" y="14"/>
                    <a:pt x="110" y="14"/>
                    <a:pt x="110" y="14"/>
                  </a:cubicBezTo>
                  <a:cubicBezTo>
                    <a:pt x="111" y="14"/>
                    <a:pt x="112" y="14"/>
                    <a:pt x="111" y="13"/>
                  </a:cubicBezTo>
                  <a:cubicBezTo>
                    <a:pt x="110" y="10"/>
                    <a:pt x="110" y="10"/>
                    <a:pt x="110" y="10"/>
                  </a:cubicBezTo>
                  <a:cubicBezTo>
                    <a:pt x="109" y="9"/>
                    <a:pt x="108" y="8"/>
                    <a:pt x="10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6" y="8"/>
                    <a:pt x="55" y="9"/>
                    <a:pt x="54" y="10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2" y="14"/>
                    <a:pt x="53" y="14"/>
                    <a:pt x="53" y="14"/>
                  </a:cubicBezTo>
                  <a:close/>
                  <a:moveTo>
                    <a:pt x="41" y="32"/>
                  </a:moveTo>
                  <a:cubicBezTo>
                    <a:pt x="41" y="33"/>
                    <a:pt x="41" y="34"/>
                    <a:pt x="42" y="34"/>
                  </a:cubicBezTo>
                  <a:cubicBezTo>
                    <a:pt x="122" y="34"/>
                    <a:pt x="122" y="34"/>
                    <a:pt x="122" y="34"/>
                  </a:cubicBezTo>
                  <a:cubicBezTo>
                    <a:pt x="123" y="34"/>
                    <a:pt x="123" y="34"/>
                    <a:pt x="123" y="34"/>
                  </a:cubicBezTo>
                  <a:cubicBezTo>
                    <a:pt x="123" y="34"/>
                    <a:pt x="123" y="33"/>
                    <a:pt x="122" y="32"/>
                  </a:cubicBezTo>
                  <a:cubicBezTo>
                    <a:pt x="121" y="29"/>
                    <a:pt x="121" y="29"/>
                    <a:pt x="121" y="29"/>
                  </a:cubicBezTo>
                  <a:cubicBezTo>
                    <a:pt x="120" y="29"/>
                    <a:pt x="119" y="28"/>
                    <a:pt x="118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5" y="28"/>
                    <a:pt x="43" y="29"/>
                    <a:pt x="43" y="29"/>
                  </a:cubicBezTo>
                  <a:lnTo>
                    <a:pt x="41" y="32"/>
                  </a:lnTo>
                  <a:close/>
                  <a:moveTo>
                    <a:pt x="132" y="49"/>
                  </a:moveTo>
                  <a:cubicBezTo>
                    <a:pt x="132" y="48"/>
                    <a:pt x="131" y="48"/>
                    <a:pt x="130" y="48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3" y="48"/>
                    <a:pt x="32" y="48"/>
                    <a:pt x="32" y="49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3"/>
                    <a:pt x="30" y="53"/>
                    <a:pt x="31" y="53"/>
                  </a:cubicBezTo>
                  <a:cubicBezTo>
                    <a:pt x="133" y="53"/>
                    <a:pt x="133" y="53"/>
                    <a:pt x="133" y="53"/>
                  </a:cubicBezTo>
                  <a:cubicBezTo>
                    <a:pt x="134" y="53"/>
                    <a:pt x="134" y="53"/>
                    <a:pt x="134" y="52"/>
                  </a:cubicBezTo>
                  <a:lnTo>
                    <a:pt x="132" y="49"/>
                  </a:lnTo>
                  <a:close/>
                  <a:moveTo>
                    <a:pt x="162" y="52"/>
                  </a:moveTo>
                  <a:cubicBezTo>
                    <a:pt x="133" y="2"/>
                    <a:pt x="133" y="2"/>
                    <a:pt x="133" y="2"/>
                  </a:cubicBezTo>
                  <a:cubicBezTo>
                    <a:pt x="133" y="1"/>
                    <a:pt x="132" y="0"/>
                    <a:pt x="131" y="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20" y="0"/>
                    <a:pt x="120" y="1"/>
                    <a:pt x="120" y="2"/>
                  </a:cubicBezTo>
                  <a:cubicBezTo>
                    <a:pt x="149" y="52"/>
                    <a:pt x="149" y="52"/>
                    <a:pt x="149" y="52"/>
                  </a:cubicBezTo>
                  <a:cubicBezTo>
                    <a:pt x="150" y="53"/>
                    <a:pt x="151" y="53"/>
                    <a:pt x="152" y="53"/>
                  </a:cubicBezTo>
                  <a:cubicBezTo>
                    <a:pt x="161" y="53"/>
                    <a:pt x="161" y="53"/>
                    <a:pt x="161" y="53"/>
                  </a:cubicBezTo>
                  <a:cubicBezTo>
                    <a:pt x="162" y="53"/>
                    <a:pt x="163" y="53"/>
                    <a:pt x="162" y="52"/>
                  </a:cubicBezTo>
                  <a:close/>
                  <a:moveTo>
                    <a:pt x="42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31" y="0"/>
                    <a:pt x="30" y="1"/>
                    <a:pt x="30" y="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3"/>
                    <a:pt x="0" y="53"/>
                    <a:pt x="1" y="53"/>
                  </a:cubicBezTo>
                  <a:cubicBezTo>
                    <a:pt x="11" y="53"/>
                    <a:pt x="11" y="53"/>
                    <a:pt x="11" y="53"/>
                  </a:cubicBezTo>
                  <a:cubicBezTo>
                    <a:pt x="12" y="53"/>
                    <a:pt x="13" y="53"/>
                    <a:pt x="14" y="5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3" y="1"/>
                    <a:pt x="43" y="0"/>
                    <a:pt x="42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1" name="Freeform 526"/>
            <p:cNvSpPr>
              <a:spLocks noEditPoints="1"/>
            </p:cNvSpPr>
            <p:nvPr/>
          </p:nvSpPr>
          <p:spPr bwMode="auto">
            <a:xfrm>
              <a:off x="6173724" y="4850569"/>
              <a:ext cx="146442" cy="145350"/>
            </a:xfrm>
            <a:custGeom>
              <a:avLst/>
              <a:gdLst>
                <a:gd name="T0" fmla="*/ 167 w 170"/>
                <a:gd name="T1" fmla="*/ 66 h 169"/>
                <a:gd name="T2" fmla="*/ 152 w 170"/>
                <a:gd name="T3" fmla="*/ 18 h 169"/>
                <a:gd name="T4" fmla="*/ 139 w 170"/>
                <a:gd name="T5" fmla="*/ 5 h 169"/>
                <a:gd name="T6" fmla="*/ 85 w 170"/>
                <a:gd name="T7" fmla="*/ 0 h 169"/>
                <a:gd name="T8" fmla="*/ 31 w 170"/>
                <a:gd name="T9" fmla="*/ 5 h 169"/>
                <a:gd name="T10" fmla="*/ 17 w 170"/>
                <a:gd name="T11" fmla="*/ 18 h 169"/>
                <a:gd name="T12" fmla="*/ 2 w 170"/>
                <a:gd name="T13" fmla="*/ 66 h 169"/>
                <a:gd name="T14" fmla="*/ 2 w 170"/>
                <a:gd name="T15" fmla="*/ 69 h 169"/>
                <a:gd name="T16" fmla="*/ 2 w 170"/>
                <a:gd name="T17" fmla="*/ 69 h 169"/>
                <a:gd name="T18" fmla="*/ 0 w 170"/>
                <a:gd name="T19" fmla="*/ 84 h 169"/>
                <a:gd name="T20" fmla="*/ 0 w 170"/>
                <a:gd name="T21" fmla="*/ 122 h 169"/>
                <a:gd name="T22" fmla="*/ 12 w 170"/>
                <a:gd name="T23" fmla="*/ 169 h 169"/>
                <a:gd name="T24" fmla="*/ 157 w 170"/>
                <a:gd name="T25" fmla="*/ 169 h 169"/>
                <a:gd name="T26" fmla="*/ 170 w 170"/>
                <a:gd name="T27" fmla="*/ 122 h 169"/>
                <a:gd name="T28" fmla="*/ 170 w 170"/>
                <a:gd name="T29" fmla="*/ 84 h 169"/>
                <a:gd name="T30" fmla="*/ 167 w 170"/>
                <a:gd name="T31" fmla="*/ 66 h 169"/>
                <a:gd name="T32" fmla="*/ 25 w 170"/>
                <a:gd name="T33" fmla="*/ 21 h 169"/>
                <a:gd name="T34" fmla="*/ 33 w 170"/>
                <a:gd name="T35" fmla="*/ 13 h 169"/>
                <a:gd name="T36" fmla="*/ 82 w 170"/>
                <a:gd name="T37" fmla="*/ 9 h 169"/>
                <a:gd name="T38" fmla="*/ 82 w 170"/>
                <a:gd name="T39" fmla="*/ 60 h 169"/>
                <a:gd name="T40" fmla="*/ 13 w 170"/>
                <a:gd name="T41" fmla="*/ 60 h 169"/>
                <a:gd name="T42" fmla="*/ 25 w 170"/>
                <a:gd name="T43" fmla="*/ 21 h 169"/>
                <a:gd name="T44" fmla="*/ 30 w 170"/>
                <a:gd name="T45" fmla="*/ 142 h 169"/>
                <a:gd name="T46" fmla="*/ 20 w 170"/>
                <a:gd name="T47" fmla="*/ 132 h 169"/>
                <a:gd name="T48" fmla="*/ 30 w 170"/>
                <a:gd name="T49" fmla="*/ 121 h 169"/>
                <a:gd name="T50" fmla="*/ 40 w 170"/>
                <a:gd name="T51" fmla="*/ 132 h 169"/>
                <a:gd name="T52" fmla="*/ 30 w 170"/>
                <a:gd name="T53" fmla="*/ 142 h 169"/>
                <a:gd name="T54" fmla="*/ 118 w 170"/>
                <a:gd name="T55" fmla="*/ 134 h 169"/>
                <a:gd name="T56" fmla="*/ 116 w 170"/>
                <a:gd name="T57" fmla="*/ 135 h 169"/>
                <a:gd name="T58" fmla="*/ 54 w 170"/>
                <a:gd name="T59" fmla="*/ 135 h 169"/>
                <a:gd name="T60" fmla="*/ 52 w 170"/>
                <a:gd name="T61" fmla="*/ 134 h 169"/>
                <a:gd name="T62" fmla="*/ 52 w 170"/>
                <a:gd name="T63" fmla="*/ 130 h 169"/>
                <a:gd name="T64" fmla="*/ 54 w 170"/>
                <a:gd name="T65" fmla="*/ 128 h 169"/>
                <a:gd name="T66" fmla="*/ 116 w 170"/>
                <a:gd name="T67" fmla="*/ 128 h 169"/>
                <a:gd name="T68" fmla="*/ 118 w 170"/>
                <a:gd name="T69" fmla="*/ 130 h 169"/>
                <a:gd name="T70" fmla="*/ 118 w 170"/>
                <a:gd name="T71" fmla="*/ 134 h 169"/>
                <a:gd name="T72" fmla="*/ 140 w 170"/>
                <a:gd name="T73" fmla="*/ 142 h 169"/>
                <a:gd name="T74" fmla="*/ 129 w 170"/>
                <a:gd name="T75" fmla="*/ 132 h 169"/>
                <a:gd name="T76" fmla="*/ 140 w 170"/>
                <a:gd name="T77" fmla="*/ 121 h 169"/>
                <a:gd name="T78" fmla="*/ 150 w 170"/>
                <a:gd name="T79" fmla="*/ 132 h 169"/>
                <a:gd name="T80" fmla="*/ 140 w 170"/>
                <a:gd name="T81" fmla="*/ 142 h 169"/>
                <a:gd name="T82" fmla="*/ 88 w 170"/>
                <a:gd name="T83" fmla="*/ 60 h 169"/>
                <a:gd name="T84" fmla="*/ 88 w 170"/>
                <a:gd name="T85" fmla="*/ 9 h 169"/>
                <a:gd name="T86" fmla="*/ 136 w 170"/>
                <a:gd name="T87" fmla="*/ 13 h 169"/>
                <a:gd name="T88" fmla="*/ 144 w 170"/>
                <a:gd name="T89" fmla="*/ 21 h 169"/>
                <a:gd name="T90" fmla="*/ 157 w 170"/>
                <a:gd name="T91" fmla="*/ 60 h 169"/>
                <a:gd name="T92" fmla="*/ 88 w 170"/>
                <a:gd name="T93" fmla="*/ 6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70" h="169">
                  <a:moveTo>
                    <a:pt x="167" y="66"/>
                  </a:moveTo>
                  <a:cubicBezTo>
                    <a:pt x="165" y="59"/>
                    <a:pt x="152" y="18"/>
                    <a:pt x="152" y="18"/>
                  </a:cubicBezTo>
                  <a:cubicBezTo>
                    <a:pt x="150" y="12"/>
                    <a:pt x="146" y="8"/>
                    <a:pt x="139" y="5"/>
                  </a:cubicBezTo>
                  <a:cubicBezTo>
                    <a:pt x="127" y="1"/>
                    <a:pt x="101" y="0"/>
                    <a:pt x="85" y="0"/>
                  </a:cubicBezTo>
                  <a:cubicBezTo>
                    <a:pt x="68" y="0"/>
                    <a:pt x="43" y="1"/>
                    <a:pt x="31" y="5"/>
                  </a:cubicBezTo>
                  <a:cubicBezTo>
                    <a:pt x="23" y="8"/>
                    <a:pt x="19" y="12"/>
                    <a:pt x="17" y="18"/>
                  </a:cubicBezTo>
                  <a:cubicBezTo>
                    <a:pt x="17" y="18"/>
                    <a:pt x="4" y="59"/>
                    <a:pt x="2" y="66"/>
                  </a:cubicBezTo>
                  <a:cubicBezTo>
                    <a:pt x="2" y="67"/>
                    <a:pt x="2" y="68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0" y="77"/>
                    <a:pt x="0" y="89"/>
                    <a:pt x="0" y="84"/>
                  </a:cubicBezTo>
                  <a:cubicBezTo>
                    <a:pt x="0" y="88"/>
                    <a:pt x="0" y="122"/>
                    <a:pt x="0" y="122"/>
                  </a:cubicBezTo>
                  <a:cubicBezTo>
                    <a:pt x="0" y="139"/>
                    <a:pt x="4" y="155"/>
                    <a:pt x="12" y="169"/>
                  </a:cubicBezTo>
                  <a:cubicBezTo>
                    <a:pt x="157" y="169"/>
                    <a:pt x="157" y="169"/>
                    <a:pt x="157" y="169"/>
                  </a:cubicBezTo>
                  <a:cubicBezTo>
                    <a:pt x="165" y="155"/>
                    <a:pt x="170" y="139"/>
                    <a:pt x="170" y="122"/>
                  </a:cubicBezTo>
                  <a:cubicBezTo>
                    <a:pt x="170" y="122"/>
                    <a:pt x="170" y="88"/>
                    <a:pt x="170" y="84"/>
                  </a:cubicBezTo>
                  <a:cubicBezTo>
                    <a:pt x="170" y="90"/>
                    <a:pt x="169" y="73"/>
                    <a:pt x="167" y="66"/>
                  </a:cubicBezTo>
                  <a:close/>
                  <a:moveTo>
                    <a:pt x="25" y="21"/>
                  </a:moveTo>
                  <a:cubicBezTo>
                    <a:pt x="27" y="17"/>
                    <a:pt x="29" y="15"/>
                    <a:pt x="33" y="13"/>
                  </a:cubicBezTo>
                  <a:cubicBezTo>
                    <a:pt x="42" y="10"/>
                    <a:pt x="59" y="9"/>
                    <a:pt x="82" y="9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7" y="46"/>
                    <a:pt x="25" y="21"/>
                    <a:pt x="25" y="21"/>
                  </a:cubicBezTo>
                  <a:close/>
                  <a:moveTo>
                    <a:pt x="30" y="142"/>
                  </a:moveTo>
                  <a:cubicBezTo>
                    <a:pt x="24" y="142"/>
                    <a:pt x="20" y="137"/>
                    <a:pt x="20" y="132"/>
                  </a:cubicBezTo>
                  <a:cubicBezTo>
                    <a:pt x="20" y="126"/>
                    <a:pt x="24" y="121"/>
                    <a:pt x="30" y="121"/>
                  </a:cubicBezTo>
                  <a:cubicBezTo>
                    <a:pt x="36" y="121"/>
                    <a:pt x="40" y="126"/>
                    <a:pt x="40" y="132"/>
                  </a:cubicBezTo>
                  <a:cubicBezTo>
                    <a:pt x="40" y="137"/>
                    <a:pt x="36" y="142"/>
                    <a:pt x="30" y="142"/>
                  </a:cubicBezTo>
                  <a:close/>
                  <a:moveTo>
                    <a:pt x="118" y="134"/>
                  </a:moveTo>
                  <a:cubicBezTo>
                    <a:pt x="118" y="135"/>
                    <a:pt x="117" y="135"/>
                    <a:pt x="116" y="135"/>
                  </a:cubicBezTo>
                  <a:cubicBezTo>
                    <a:pt x="54" y="135"/>
                    <a:pt x="54" y="135"/>
                    <a:pt x="54" y="135"/>
                  </a:cubicBezTo>
                  <a:cubicBezTo>
                    <a:pt x="53" y="135"/>
                    <a:pt x="52" y="135"/>
                    <a:pt x="52" y="134"/>
                  </a:cubicBezTo>
                  <a:cubicBezTo>
                    <a:pt x="52" y="130"/>
                    <a:pt x="52" y="130"/>
                    <a:pt x="52" y="130"/>
                  </a:cubicBezTo>
                  <a:cubicBezTo>
                    <a:pt x="52" y="129"/>
                    <a:pt x="53" y="128"/>
                    <a:pt x="54" y="128"/>
                  </a:cubicBezTo>
                  <a:cubicBezTo>
                    <a:pt x="116" y="128"/>
                    <a:pt x="116" y="128"/>
                    <a:pt x="116" y="128"/>
                  </a:cubicBezTo>
                  <a:cubicBezTo>
                    <a:pt x="117" y="128"/>
                    <a:pt x="118" y="129"/>
                    <a:pt x="118" y="130"/>
                  </a:cubicBezTo>
                  <a:lnTo>
                    <a:pt x="118" y="134"/>
                  </a:lnTo>
                  <a:close/>
                  <a:moveTo>
                    <a:pt x="140" y="142"/>
                  </a:moveTo>
                  <a:cubicBezTo>
                    <a:pt x="134" y="142"/>
                    <a:pt x="129" y="137"/>
                    <a:pt x="129" y="132"/>
                  </a:cubicBezTo>
                  <a:cubicBezTo>
                    <a:pt x="129" y="126"/>
                    <a:pt x="134" y="121"/>
                    <a:pt x="140" y="121"/>
                  </a:cubicBezTo>
                  <a:cubicBezTo>
                    <a:pt x="145" y="121"/>
                    <a:pt x="150" y="126"/>
                    <a:pt x="150" y="132"/>
                  </a:cubicBezTo>
                  <a:cubicBezTo>
                    <a:pt x="150" y="137"/>
                    <a:pt x="145" y="142"/>
                    <a:pt x="140" y="142"/>
                  </a:cubicBezTo>
                  <a:close/>
                  <a:moveTo>
                    <a:pt x="88" y="60"/>
                  </a:moveTo>
                  <a:cubicBezTo>
                    <a:pt x="88" y="9"/>
                    <a:pt x="88" y="9"/>
                    <a:pt x="88" y="9"/>
                  </a:cubicBezTo>
                  <a:cubicBezTo>
                    <a:pt x="110" y="9"/>
                    <a:pt x="128" y="10"/>
                    <a:pt x="136" y="13"/>
                  </a:cubicBezTo>
                  <a:cubicBezTo>
                    <a:pt x="140" y="15"/>
                    <a:pt x="143" y="17"/>
                    <a:pt x="144" y="21"/>
                  </a:cubicBezTo>
                  <a:cubicBezTo>
                    <a:pt x="144" y="21"/>
                    <a:pt x="152" y="46"/>
                    <a:pt x="157" y="60"/>
                  </a:cubicBezTo>
                  <a:lnTo>
                    <a:pt x="88" y="6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2" name="Freeform 527"/>
            <p:cNvSpPr/>
            <p:nvPr/>
          </p:nvSpPr>
          <p:spPr bwMode="auto">
            <a:xfrm>
              <a:off x="6179916" y="4545663"/>
              <a:ext cx="8743" cy="174128"/>
            </a:xfrm>
            <a:custGeom>
              <a:avLst/>
              <a:gdLst>
                <a:gd name="T0" fmla="*/ 5 w 10"/>
                <a:gd name="T1" fmla="*/ 0 h 202"/>
                <a:gd name="T2" fmla="*/ 0 w 10"/>
                <a:gd name="T3" fmla="*/ 5 h 202"/>
                <a:gd name="T4" fmla="*/ 0 w 10"/>
                <a:gd name="T5" fmla="*/ 197 h 202"/>
                <a:gd name="T6" fmla="*/ 5 w 10"/>
                <a:gd name="T7" fmla="*/ 202 h 202"/>
                <a:gd name="T8" fmla="*/ 10 w 10"/>
                <a:gd name="T9" fmla="*/ 197 h 202"/>
                <a:gd name="T10" fmla="*/ 10 w 10"/>
                <a:gd name="T11" fmla="*/ 5 h 202"/>
                <a:gd name="T12" fmla="*/ 5 w 10"/>
                <a:gd name="T13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" h="202">
                  <a:moveTo>
                    <a:pt x="5" y="0"/>
                  </a:moveTo>
                  <a:cubicBezTo>
                    <a:pt x="2" y="0"/>
                    <a:pt x="0" y="2"/>
                    <a:pt x="0" y="5"/>
                  </a:cubicBezTo>
                  <a:cubicBezTo>
                    <a:pt x="0" y="197"/>
                    <a:pt x="0" y="197"/>
                    <a:pt x="0" y="197"/>
                  </a:cubicBezTo>
                  <a:cubicBezTo>
                    <a:pt x="0" y="200"/>
                    <a:pt x="2" y="202"/>
                    <a:pt x="5" y="202"/>
                  </a:cubicBezTo>
                  <a:cubicBezTo>
                    <a:pt x="8" y="202"/>
                    <a:pt x="10" y="200"/>
                    <a:pt x="10" y="197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2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3" name="Freeform 528"/>
            <p:cNvSpPr/>
            <p:nvPr/>
          </p:nvSpPr>
          <p:spPr bwMode="auto">
            <a:xfrm>
              <a:off x="6194488" y="4533641"/>
              <a:ext cx="119850" cy="113657"/>
            </a:xfrm>
            <a:custGeom>
              <a:avLst/>
              <a:gdLst>
                <a:gd name="T0" fmla="*/ 79 w 139"/>
                <a:gd name="T1" fmla="*/ 39 h 132"/>
                <a:gd name="T2" fmla="*/ 0 w 139"/>
                <a:gd name="T3" fmla="*/ 36 h 132"/>
                <a:gd name="T4" fmla="*/ 0 w 139"/>
                <a:gd name="T5" fmla="*/ 129 h 132"/>
                <a:gd name="T6" fmla="*/ 79 w 139"/>
                <a:gd name="T7" fmla="*/ 132 h 132"/>
                <a:gd name="T8" fmla="*/ 139 w 139"/>
                <a:gd name="T9" fmla="*/ 118 h 132"/>
                <a:gd name="T10" fmla="*/ 139 w 139"/>
                <a:gd name="T11" fmla="*/ 26 h 132"/>
                <a:gd name="T12" fmla="*/ 79 w 139"/>
                <a:gd name="T13" fmla="*/ 39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9" h="132">
                  <a:moveTo>
                    <a:pt x="79" y="39"/>
                  </a:moveTo>
                  <a:cubicBezTo>
                    <a:pt x="79" y="39"/>
                    <a:pt x="88" y="0"/>
                    <a:pt x="0" y="36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29"/>
                    <a:pt x="79" y="85"/>
                    <a:pt x="79" y="132"/>
                  </a:cubicBezTo>
                  <a:cubicBezTo>
                    <a:pt x="79" y="132"/>
                    <a:pt x="129" y="116"/>
                    <a:pt x="139" y="118"/>
                  </a:cubicBezTo>
                  <a:cubicBezTo>
                    <a:pt x="139" y="26"/>
                    <a:pt x="139" y="26"/>
                    <a:pt x="139" y="26"/>
                  </a:cubicBezTo>
                  <a:cubicBezTo>
                    <a:pt x="139" y="26"/>
                    <a:pt x="94" y="31"/>
                    <a:pt x="79" y="3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4" name="Freeform 529"/>
            <p:cNvSpPr/>
            <p:nvPr/>
          </p:nvSpPr>
          <p:spPr bwMode="auto">
            <a:xfrm>
              <a:off x="6752572" y="4846926"/>
              <a:ext cx="166114" cy="167207"/>
            </a:xfrm>
            <a:custGeom>
              <a:avLst/>
              <a:gdLst>
                <a:gd name="T0" fmla="*/ 189 w 193"/>
                <a:gd name="T1" fmla="*/ 5 h 194"/>
                <a:gd name="T2" fmla="*/ 173 w 193"/>
                <a:gd name="T3" fmla="*/ 5 h 194"/>
                <a:gd name="T4" fmla="*/ 124 w 193"/>
                <a:gd name="T5" fmla="*/ 54 h 194"/>
                <a:gd name="T6" fmla="*/ 17 w 193"/>
                <a:gd name="T7" fmla="*/ 27 h 194"/>
                <a:gd name="T8" fmla="*/ 0 w 193"/>
                <a:gd name="T9" fmla="*/ 44 h 194"/>
                <a:gd name="T10" fmla="*/ 88 w 193"/>
                <a:gd name="T11" fmla="*/ 90 h 194"/>
                <a:gd name="T12" fmla="*/ 53 w 193"/>
                <a:gd name="T13" fmla="*/ 125 h 194"/>
                <a:gd name="T14" fmla="*/ 26 w 193"/>
                <a:gd name="T15" fmla="*/ 122 h 194"/>
                <a:gd name="T16" fmla="*/ 12 w 193"/>
                <a:gd name="T17" fmla="*/ 136 h 194"/>
                <a:gd name="T18" fmla="*/ 43 w 193"/>
                <a:gd name="T19" fmla="*/ 151 h 194"/>
                <a:gd name="T20" fmla="*/ 58 w 193"/>
                <a:gd name="T21" fmla="*/ 182 h 194"/>
                <a:gd name="T22" fmla="*/ 72 w 193"/>
                <a:gd name="T23" fmla="*/ 168 h 194"/>
                <a:gd name="T24" fmla="*/ 69 w 193"/>
                <a:gd name="T25" fmla="*/ 141 h 194"/>
                <a:gd name="T26" fmla="*/ 104 w 193"/>
                <a:gd name="T27" fmla="*/ 106 h 194"/>
                <a:gd name="T28" fmla="*/ 150 w 193"/>
                <a:gd name="T29" fmla="*/ 194 h 194"/>
                <a:gd name="T30" fmla="*/ 167 w 193"/>
                <a:gd name="T31" fmla="*/ 177 h 194"/>
                <a:gd name="T32" fmla="*/ 140 w 193"/>
                <a:gd name="T33" fmla="*/ 70 h 194"/>
                <a:gd name="T34" fmla="*/ 189 w 193"/>
                <a:gd name="T35" fmla="*/ 21 h 194"/>
                <a:gd name="T36" fmla="*/ 189 w 193"/>
                <a:gd name="T37" fmla="*/ 5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3" h="194">
                  <a:moveTo>
                    <a:pt x="189" y="5"/>
                  </a:moveTo>
                  <a:cubicBezTo>
                    <a:pt x="184" y="0"/>
                    <a:pt x="177" y="0"/>
                    <a:pt x="173" y="5"/>
                  </a:cubicBezTo>
                  <a:cubicBezTo>
                    <a:pt x="124" y="54"/>
                    <a:pt x="124" y="54"/>
                    <a:pt x="124" y="54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88" y="90"/>
                    <a:pt x="88" y="90"/>
                    <a:pt x="88" y="90"/>
                  </a:cubicBezTo>
                  <a:cubicBezTo>
                    <a:pt x="53" y="125"/>
                    <a:pt x="53" y="125"/>
                    <a:pt x="53" y="125"/>
                  </a:cubicBezTo>
                  <a:cubicBezTo>
                    <a:pt x="26" y="122"/>
                    <a:pt x="26" y="122"/>
                    <a:pt x="26" y="122"/>
                  </a:cubicBezTo>
                  <a:cubicBezTo>
                    <a:pt x="12" y="136"/>
                    <a:pt x="12" y="136"/>
                    <a:pt x="12" y="136"/>
                  </a:cubicBezTo>
                  <a:cubicBezTo>
                    <a:pt x="43" y="151"/>
                    <a:pt x="43" y="151"/>
                    <a:pt x="43" y="151"/>
                  </a:cubicBezTo>
                  <a:cubicBezTo>
                    <a:pt x="58" y="182"/>
                    <a:pt x="58" y="182"/>
                    <a:pt x="58" y="182"/>
                  </a:cubicBezTo>
                  <a:cubicBezTo>
                    <a:pt x="72" y="168"/>
                    <a:pt x="72" y="168"/>
                    <a:pt x="72" y="168"/>
                  </a:cubicBezTo>
                  <a:cubicBezTo>
                    <a:pt x="69" y="141"/>
                    <a:pt x="69" y="141"/>
                    <a:pt x="69" y="141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50" y="194"/>
                    <a:pt x="150" y="194"/>
                    <a:pt x="150" y="194"/>
                  </a:cubicBezTo>
                  <a:cubicBezTo>
                    <a:pt x="167" y="177"/>
                    <a:pt x="167" y="177"/>
                    <a:pt x="167" y="177"/>
                  </a:cubicBezTo>
                  <a:cubicBezTo>
                    <a:pt x="140" y="70"/>
                    <a:pt x="140" y="70"/>
                    <a:pt x="140" y="70"/>
                  </a:cubicBezTo>
                  <a:cubicBezTo>
                    <a:pt x="189" y="21"/>
                    <a:pt x="189" y="21"/>
                    <a:pt x="189" y="21"/>
                  </a:cubicBezTo>
                  <a:cubicBezTo>
                    <a:pt x="193" y="17"/>
                    <a:pt x="193" y="10"/>
                    <a:pt x="189" y="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5" name="Freeform 530"/>
            <p:cNvSpPr>
              <a:spLocks noEditPoints="1"/>
            </p:cNvSpPr>
            <p:nvPr/>
          </p:nvSpPr>
          <p:spPr bwMode="auto">
            <a:xfrm>
              <a:off x="5851696" y="4646570"/>
              <a:ext cx="223306" cy="91071"/>
            </a:xfrm>
            <a:custGeom>
              <a:avLst/>
              <a:gdLst>
                <a:gd name="T0" fmla="*/ 175 w 259"/>
                <a:gd name="T1" fmla="*/ 1 h 106"/>
                <a:gd name="T2" fmla="*/ 171 w 259"/>
                <a:gd name="T3" fmla="*/ 4 h 106"/>
                <a:gd name="T4" fmla="*/ 174 w 259"/>
                <a:gd name="T5" fmla="*/ 9 h 106"/>
                <a:gd name="T6" fmla="*/ 251 w 259"/>
                <a:gd name="T7" fmla="*/ 52 h 106"/>
                <a:gd name="T8" fmla="*/ 130 w 259"/>
                <a:gd name="T9" fmla="*/ 98 h 106"/>
                <a:gd name="T10" fmla="*/ 8 w 259"/>
                <a:gd name="T11" fmla="*/ 52 h 106"/>
                <a:gd name="T12" fmla="*/ 86 w 259"/>
                <a:gd name="T13" fmla="*/ 9 h 106"/>
                <a:gd name="T14" fmla="*/ 89 w 259"/>
                <a:gd name="T15" fmla="*/ 4 h 106"/>
                <a:gd name="T16" fmla="*/ 85 w 259"/>
                <a:gd name="T17" fmla="*/ 1 h 106"/>
                <a:gd name="T18" fmla="*/ 0 w 259"/>
                <a:gd name="T19" fmla="*/ 52 h 106"/>
                <a:gd name="T20" fmla="*/ 130 w 259"/>
                <a:gd name="T21" fmla="*/ 106 h 106"/>
                <a:gd name="T22" fmla="*/ 259 w 259"/>
                <a:gd name="T23" fmla="*/ 52 h 106"/>
                <a:gd name="T24" fmla="*/ 175 w 259"/>
                <a:gd name="T25" fmla="*/ 1 h 106"/>
                <a:gd name="T26" fmla="*/ 69 w 259"/>
                <a:gd name="T27" fmla="*/ 47 h 106"/>
                <a:gd name="T28" fmla="*/ 131 w 259"/>
                <a:gd name="T29" fmla="*/ 67 h 106"/>
                <a:gd name="T30" fmla="*/ 193 w 259"/>
                <a:gd name="T31" fmla="*/ 47 h 106"/>
                <a:gd name="T32" fmla="*/ 157 w 259"/>
                <a:gd name="T33" fmla="*/ 30 h 106"/>
                <a:gd name="T34" fmla="*/ 153 w 259"/>
                <a:gd name="T35" fmla="*/ 33 h 106"/>
                <a:gd name="T36" fmla="*/ 157 w 259"/>
                <a:gd name="T37" fmla="*/ 38 h 106"/>
                <a:gd name="T38" fmla="*/ 186 w 259"/>
                <a:gd name="T39" fmla="*/ 47 h 106"/>
                <a:gd name="T40" fmla="*/ 131 w 259"/>
                <a:gd name="T41" fmla="*/ 59 h 106"/>
                <a:gd name="T42" fmla="*/ 76 w 259"/>
                <a:gd name="T43" fmla="*/ 47 h 106"/>
                <a:gd name="T44" fmla="*/ 106 w 259"/>
                <a:gd name="T45" fmla="*/ 38 h 106"/>
                <a:gd name="T46" fmla="*/ 109 w 259"/>
                <a:gd name="T47" fmla="*/ 33 h 106"/>
                <a:gd name="T48" fmla="*/ 105 w 259"/>
                <a:gd name="T49" fmla="*/ 30 h 106"/>
                <a:gd name="T50" fmla="*/ 69 w 259"/>
                <a:gd name="T51" fmla="*/ 47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59" h="106">
                  <a:moveTo>
                    <a:pt x="175" y="1"/>
                  </a:moveTo>
                  <a:cubicBezTo>
                    <a:pt x="173" y="0"/>
                    <a:pt x="171" y="2"/>
                    <a:pt x="171" y="4"/>
                  </a:cubicBezTo>
                  <a:cubicBezTo>
                    <a:pt x="170" y="7"/>
                    <a:pt x="172" y="9"/>
                    <a:pt x="174" y="9"/>
                  </a:cubicBezTo>
                  <a:cubicBezTo>
                    <a:pt x="219" y="16"/>
                    <a:pt x="251" y="34"/>
                    <a:pt x="251" y="52"/>
                  </a:cubicBezTo>
                  <a:cubicBezTo>
                    <a:pt x="251" y="74"/>
                    <a:pt x="202" y="98"/>
                    <a:pt x="130" y="98"/>
                  </a:cubicBezTo>
                  <a:cubicBezTo>
                    <a:pt x="57" y="98"/>
                    <a:pt x="8" y="74"/>
                    <a:pt x="8" y="52"/>
                  </a:cubicBezTo>
                  <a:cubicBezTo>
                    <a:pt x="8" y="34"/>
                    <a:pt x="40" y="16"/>
                    <a:pt x="86" y="9"/>
                  </a:cubicBezTo>
                  <a:cubicBezTo>
                    <a:pt x="88" y="9"/>
                    <a:pt x="89" y="7"/>
                    <a:pt x="89" y="4"/>
                  </a:cubicBezTo>
                  <a:cubicBezTo>
                    <a:pt x="89" y="2"/>
                    <a:pt x="87" y="0"/>
                    <a:pt x="85" y="1"/>
                  </a:cubicBezTo>
                  <a:cubicBezTo>
                    <a:pt x="33" y="8"/>
                    <a:pt x="0" y="29"/>
                    <a:pt x="0" y="52"/>
                  </a:cubicBezTo>
                  <a:cubicBezTo>
                    <a:pt x="0" y="82"/>
                    <a:pt x="57" y="106"/>
                    <a:pt x="130" y="106"/>
                  </a:cubicBezTo>
                  <a:cubicBezTo>
                    <a:pt x="202" y="106"/>
                    <a:pt x="259" y="82"/>
                    <a:pt x="259" y="52"/>
                  </a:cubicBezTo>
                  <a:cubicBezTo>
                    <a:pt x="259" y="29"/>
                    <a:pt x="226" y="8"/>
                    <a:pt x="175" y="1"/>
                  </a:cubicBezTo>
                  <a:close/>
                  <a:moveTo>
                    <a:pt x="69" y="47"/>
                  </a:moveTo>
                  <a:cubicBezTo>
                    <a:pt x="69" y="63"/>
                    <a:pt x="108" y="67"/>
                    <a:pt x="131" y="67"/>
                  </a:cubicBezTo>
                  <a:cubicBezTo>
                    <a:pt x="154" y="67"/>
                    <a:pt x="193" y="63"/>
                    <a:pt x="193" y="47"/>
                  </a:cubicBezTo>
                  <a:cubicBezTo>
                    <a:pt x="193" y="36"/>
                    <a:pt x="173" y="32"/>
                    <a:pt x="157" y="30"/>
                  </a:cubicBezTo>
                  <a:cubicBezTo>
                    <a:pt x="155" y="29"/>
                    <a:pt x="154" y="31"/>
                    <a:pt x="153" y="33"/>
                  </a:cubicBezTo>
                  <a:cubicBezTo>
                    <a:pt x="153" y="35"/>
                    <a:pt x="155" y="37"/>
                    <a:pt x="157" y="38"/>
                  </a:cubicBezTo>
                  <a:cubicBezTo>
                    <a:pt x="179" y="41"/>
                    <a:pt x="185" y="46"/>
                    <a:pt x="186" y="47"/>
                  </a:cubicBezTo>
                  <a:cubicBezTo>
                    <a:pt x="185" y="51"/>
                    <a:pt x="165" y="59"/>
                    <a:pt x="131" y="59"/>
                  </a:cubicBezTo>
                  <a:cubicBezTo>
                    <a:pt x="97" y="59"/>
                    <a:pt x="77" y="51"/>
                    <a:pt x="76" y="47"/>
                  </a:cubicBezTo>
                  <a:cubicBezTo>
                    <a:pt x="77" y="46"/>
                    <a:pt x="83" y="41"/>
                    <a:pt x="106" y="38"/>
                  </a:cubicBezTo>
                  <a:cubicBezTo>
                    <a:pt x="107" y="37"/>
                    <a:pt x="109" y="35"/>
                    <a:pt x="109" y="33"/>
                  </a:cubicBezTo>
                  <a:cubicBezTo>
                    <a:pt x="108" y="31"/>
                    <a:pt x="107" y="29"/>
                    <a:pt x="105" y="30"/>
                  </a:cubicBezTo>
                  <a:cubicBezTo>
                    <a:pt x="89" y="32"/>
                    <a:pt x="69" y="36"/>
                    <a:pt x="69" y="4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6" name="Freeform 531"/>
            <p:cNvSpPr>
              <a:spLocks noEditPoints="1"/>
            </p:cNvSpPr>
            <p:nvPr/>
          </p:nvSpPr>
          <p:spPr bwMode="auto">
            <a:xfrm>
              <a:off x="5917267" y="4541291"/>
              <a:ext cx="94714" cy="143892"/>
            </a:xfrm>
            <a:custGeom>
              <a:avLst/>
              <a:gdLst>
                <a:gd name="T0" fmla="*/ 55 w 110"/>
                <a:gd name="T1" fmla="*/ 0 h 167"/>
                <a:gd name="T2" fmla="*/ 0 w 110"/>
                <a:gd name="T3" fmla="*/ 59 h 167"/>
                <a:gd name="T4" fmla="*/ 55 w 110"/>
                <a:gd name="T5" fmla="*/ 167 h 167"/>
                <a:gd name="T6" fmla="*/ 110 w 110"/>
                <a:gd name="T7" fmla="*/ 59 h 167"/>
                <a:gd name="T8" fmla="*/ 55 w 110"/>
                <a:gd name="T9" fmla="*/ 0 h 167"/>
                <a:gd name="T10" fmla="*/ 55 w 110"/>
                <a:gd name="T11" fmla="*/ 63 h 167"/>
                <a:gd name="T12" fmla="*/ 38 w 110"/>
                <a:gd name="T13" fmla="*/ 46 h 167"/>
                <a:gd name="T14" fmla="*/ 55 w 110"/>
                <a:gd name="T15" fmla="*/ 28 h 167"/>
                <a:gd name="T16" fmla="*/ 72 w 110"/>
                <a:gd name="T17" fmla="*/ 46 h 167"/>
                <a:gd name="T18" fmla="*/ 55 w 110"/>
                <a:gd name="T19" fmla="*/ 63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0" h="167">
                  <a:moveTo>
                    <a:pt x="55" y="0"/>
                  </a:moveTo>
                  <a:cubicBezTo>
                    <a:pt x="25" y="0"/>
                    <a:pt x="0" y="26"/>
                    <a:pt x="0" y="59"/>
                  </a:cubicBezTo>
                  <a:cubicBezTo>
                    <a:pt x="0" y="113"/>
                    <a:pt x="55" y="167"/>
                    <a:pt x="55" y="167"/>
                  </a:cubicBezTo>
                  <a:cubicBezTo>
                    <a:pt x="55" y="167"/>
                    <a:pt x="110" y="113"/>
                    <a:pt x="110" y="59"/>
                  </a:cubicBezTo>
                  <a:cubicBezTo>
                    <a:pt x="110" y="26"/>
                    <a:pt x="85" y="0"/>
                    <a:pt x="55" y="0"/>
                  </a:cubicBezTo>
                  <a:close/>
                  <a:moveTo>
                    <a:pt x="55" y="63"/>
                  </a:moveTo>
                  <a:cubicBezTo>
                    <a:pt x="46" y="63"/>
                    <a:pt x="38" y="55"/>
                    <a:pt x="38" y="46"/>
                  </a:cubicBezTo>
                  <a:cubicBezTo>
                    <a:pt x="38" y="36"/>
                    <a:pt x="46" y="28"/>
                    <a:pt x="55" y="28"/>
                  </a:cubicBezTo>
                  <a:cubicBezTo>
                    <a:pt x="65" y="28"/>
                    <a:pt x="72" y="36"/>
                    <a:pt x="72" y="46"/>
                  </a:cubicBezTo>
                  <a:cubicBezTo>
                    <a:pt x="72" y="55"/>
                    <a:pt x="65" y="63"/>
                    <a:pt x="55" y="6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7" name="Freeform 532"/>
            <p:cNvSpPr/>
            <p:nvPr/>
          </p:nvSpPr>
          <p:spPr bwMode="auto">
            <a:xfrm>
              <a:off x="5586497" y="4587920"/>
              <a:ext cx="166114" cy="139521"/>
            </a:xfrm>
            <a:custGeom>
              <a:avLst/>
              <a:gdLst>
                <a:gd name="T0" fmla="*/ 421 w 456"/>
                <a:gd name="T1" fmla="*/ 33 h 383"/>
                <a:gd name="T2" fmla="*/ 317 w 456"/>
                <a:gd name="T3" fmla="*/ 0 h 383"/>
                <a:gd name="T4" fmla="*/ 229 w 456"/>
                <a:gd name="T5" fmla="*/ 28 h 383"/>
                <a:gd name="T6" fmla="*/ 140 w 456"/>
                <a:gd name="T7" fmla="*/ 0 h 383"/>
                <a:gd name="T8" fmla="*/ 36 w 456"/>
                <a:gd name="T9" fmla="*/ 33 h 383"/>
                <a:gd name="T10" fmla="*/ 0 w 456"/>
                <a:gd name="T11" fmla="*/ 383 h 383"/>
                <a:gd name="T12" fmla="*/ 123 w 456"/>
                <a:gd name="T13" fmla="*/ 350 h 383"/>
                <a:gd name="T14" fmla="*/ 229 w 456"/>
                <a:gd name="T15" fmla="*/ 378 h 383"/>
                <a:gd name="T16" fmla="*/ 333 w 456"/>
                <a:gd name="T17" fmla="*/ 350 h 383"/>
                <a:gd name="T18" fmla="*/ 456 w 456"/>
                <a:gd name="T19" fmla="*/ 383 h 383"/>
                <a:gd name="T20" fmla="*/ 421 w 456"/>
                <a:gd name="T21" fmla="*/ 33 h 3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6" h="383">
                  <a:moveTo>
                    <a:pt x="421" y="33"/>
                  </a:moveTo>
                  <a:lnTo>
                    <a:pt x="317" y="0"/>
                  </a:lnTo>
                  <a:lnTo>
                    <a:pt x="229" y="28"/>
                  </a:lnTo>
                  <a:lnTo>
                    <a:pt x="140" y="0"/>
                  </a:lnTo>
                  <a:lnTo>
                    <a:pt x="36" y="33"/>
                  </a:lnTo>
                  <a:lnTo>
                    <a:pt x="0" y="383"/>
                  </a:lnTo>
                  <a:lnTo>
                    <a:pt x="123" y="350"/>
                  </a:lnTo>
                  <a:lnTo>
                    <a:pt x="229" y="378"/>
                  </a:lnTo>
                  <a:lnTo>
                    <a:pt x="333" y="350"/>
                  </a:lnTo>
                  <a:lnTo>
                    <a:pt x="456" y="383"/>
                  </a:lnTo>
                  <a:lnTo>
                    <a:pt x="421" y="33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8" name="Freeform 533"/>
            <p:cNvSpPr/>
            <p:nvPr/>
          </p:nvSpPr>
          <p:spPr bwMode="auto">
            <a:xfrm>
              <a:off x="5593418" y="4594841"/>
              <a:ext cx="152271" cy="124950"/>
            </a:xfrm>
            <a:custGeom>
              <a:avLst/>
              <a:gdLst>
                <a:gd name="T0" fmla="*/ 385 w 418"/>
                <a:gd name="T1" fmla="*/ 26 h 343"/>
                <a:gd name="T2" fmla="*/ 298 w 418"/>
                <a:gd name="T3" fmla="*/ 0 h 343"/>
                <a:gd name="T4" fmla="*/ 210 w 418"/>
                <a:gd name="T5" fmla="*/ 26 h 343"/>
                <a:gd name="T6" fmla="*/ 121 w 418"/>
                <a:gd name="T7" fmla="*/ 0 h 343"/>
                <a:gd name="T8" fmla="*/ 33 w 418"/>
                <a:gd name="T9" fmla="*/ 26 h 343"/>
                <a:gd name="T10" fmla="*/ 0 w 418"/>
                <a:gd name="T11" fmla="*/ 343 h 343"/>
                <a:gd name="T12" fmla="*/ 104 w 418"/>
                <a:gd name="T13" fmla="*/ 314 h 343"/>
                <a:gd name="T14" fmla="*/ 210 w 418"/>
                <a:gd name="T15" fmla="*/ 343 h 343"/>
                <a:gd name="T16" fmla="*/ 314 w 418"/>
                <a:gd name="T17" fmla="*/ 314 h 343"/>
                <a:gd name="T18" fmla="*/ 418 w 418"/>
                <a:gd name="T19" fmla="*/ 343 h 343"/>
                <a:gd name="T20" fmla="*/ 385 w 418"/>
                <a:gd name="T21" fmla="*/ 26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18" h="343">
                  <a:moveTo>
                    <a:pt x="385" y="26"/>
                  </a:moveTo>
                  <a:lnTo>
                    <a:pt x="298" y="0"/>
                  </a:lnTo>
                  <a:lnTo>
                    <a:pt x="210" y="26"/>
                  </a:lnTo>
                  <a:lnTo>
                    <a:pt x="121" y="0"/>
                  </a:lnTo>
                  <a:lnTo>
                    <a:pt x="33" y="26"/>
                  </a:lnTo>
                  <a:lnTo>
                    <a:pt x="0" y="343"/>
                  </a:lnTo>
                  <a:lnTo>
                    <a:pt x="104" y="314"/>
                  </a:lnTo>
                  <a:lnTo>
                    <a:pt x="210" y="343"/>
                  </a:lnTo>
                  <a:lnTo>
                    <a:pt x="314" y="314"/>
                  </a:lnTo>
                  <a:lnTo>
                    <a:pt x="418" y="343"/>
                  </a:lnTo>
                  <a:lnTo>
                    <a:pt x="385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9" name="Freeform 534"/>
            <p:cNvSpPr>
              <a:spLocks noEditPoints="1"/>
            </p:cNvSpPr>
            <p:nvPr/>
          </p:nvSpPr>
          <p:spPr bwMode="auto">
            <a:xfrm>
              <a:off x="5591597" y="4593020"/>
              <a:ext cx="157007" cy="128228"/>
            </a:xfrm>
            <a:custGeom>
              <a:avLst/>
              <a:gdLst>
                <a:gd name="T0" fmla="*/ 431 w 431"/>
                <a:gd name="T1" fmla="*/ 352 h 352"/>
                <a:gd name="T2" fmla="*/ 319 w 431"/>
                <a:gd name="T3" fmla="*/ 324 h 352"/>
                <a:gd name="T4" fmla="*/ 215 w 431"/>
                <a:gd name="T5" fmla="*/ 352 h 352"/>
                <a:gd name="T6" fmla="*/ 109 w 431"/>
                <a:gd name="T7" fmla="*/ 324 h 352"/>
                <a:gd name="T8" fmla="*/ 0 w 431"/>
                <a:gd name="T9" fmla="*/ 352 h 352"/>
                <a:gd name="T10" fmla="*/ 33 w 431"/>
                <a:gd name="T11" fmla="*/ 29 h 352"/>
                <a:gd name="T12" fmla="*/ 126 w 431"/>
                <a:gd name="T13" fmla="*/ 0 h 352"/>
                <a:gd name="T14" fmla="*/ 215 w 431"/>
                <a:gd name="T15" fmla="*/ 26 h 352"/>
                <a:gd name="T16" fmla="*/ 303 w 431"/>
                <a:gd name="T17" fmla="*/ 0 h 352"/>
                <a:gd name="T18" fmla="*/ 395 w 431"/>
                <a:gd name="T19" fmla="*/ 29 h 352"/>
                <a:gd name="T20" fmla="*/ 431 w 431"/>
                <a:gd name="T21" fmla="*/ 352 h 352"/>
                <a:gd name="T22" fmla="*/ 109 w 431"/>
                <a:gd name="T23" fmla="*/ 314 h 352"/>
                <a:gd name="T24" fmla="*/ 215 w 431"/>
                <a:gd name="T25" fmla="*/ 343 h 352"/>
                <a:gd name="T26" fmla="*/ 319 w 431"/>
                <a:gd name="T27" fmla="*/ 314 h 352"/>
                <a:gd name="T28" fmla="*/ 419 w 431"/>
                <a:gd name="T29" fmla="*/ 340 h 352"/>
                <a:gd name="T30" fmla="*/ 388 w 431"/>
                <a:gd name="T31" fmla="*/ 36 h 352"/>
                <a:gd name="T32" fmla="*/ 303 w 431"/>
                <a:gd name="T33" fmla="*/ 10 h 352"/>
                <a:gd name="T34" fmla="*/ 215 w 431"/>
                <a:gd name="T35" fmla="*/ 38 h 352"/>
                <a:gd name="T36" fmla="*/ 126 w 431"/>
                <a:gd name="T37" fmla="*/ 10 h 352"/>
                <a:gd name="T38" fmla="*/ 43 w 431"/>
                <a:gd name="T39" fmla="*/ 36 h 352"/>
                <a:gd name="T40" fmla="*/ 10 w 431"/>
                <a:gd name="T41" fmla="*/ 340 h 352"/>
                <a:gd name="T42" fmla="*/ 109 w 431"/>
                <a:gd name="T43" fmla="*/ 314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1" h="352">
                  <a:moveTo>
                    <a:pt x="431" y="352"/>
                  </a:moveTo>
                  <a:lnTo>
                    <a:pt x="319" y="324"/>
                  </a:lnTo>
                  <a:lnTo>
                    <a:pt x="215" y="352"/>
                  </a:lnTo>
                  <a:lnTo>
                    <a:pt x="109" y="324"/>
                  </a:lnTo>
                  <a:lnTo>
                    <a:pt x="0" y="352"/>
                  </a:lnTo>
                  <a:lnTo>
                    <a:pt x="33" y="29"/>
                  </a:lnTo>
                  <a:lnTo>
                    <a:pt x="126" y="0"/>
                  </a:lnTo>
                  <a:lnTo>
                    <a:pt x="215" y="26"/>
                  </a:lnTo>
                  <a:lnTo>
                    <a:pt x="303" y="0"/>
                  </a:lnTo>
                  <a:lnTo>
                    <a:pt x="395" y="29"/>
                  </a:lnTo>
                  <a:lnTo>
                    <a:pt x="431" y="352"/>
                  </a:lnTo>
                  <a:close/>
                  <a:moveTo>
                    <a:pt x="109" y="314"/>
                  </a:moveTo>
                  <a:lnTo>
                    <a:pt x="215" y="343"/>
                  </a:lnTo>
                  <a:lnTo>
                    <a:pt x="319" y="314"/>
                  </a:lnTo>
                  <a:lnTo>
                    <a:pt x="419" y="340"/>
                  </a:lnTo>
                  <a:lnTo>
                    <a:pt x="388" y="36"/>
                  </a:lnTo>
                  <a:lnTo>
                    <a:pt x="303" y="10"/>
                  </a:lnTo>
                  <a:lnTo>
                    <a:pt x="215" y="38"/>
                  </a:lnTo>
                  <a:lnTo>
                    <a:pt x="126" y="10"/>
                  </a:lnTo>
                  <a:lnTo>
                    <a:pt x="43" y="36"/>
                  </a:lnTo>
                  <a:lnTo>
                    <a:pt x="10" y="340"/>
                  </a:lnTo>
                  <a:lnTo>
                    <a:pt x="109" y="314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0" name="Freeform 535"/>
            <p:cNvSpPr/>
            <p:nvPr/>
          </p:nvSpPr>
          <p:spPr bwMode="auto">
            <a:xfrm>
              <a:off x="5669918" y="4594841"/>
              <a:ext cx="37886" cy="124950"/>
            </a:xfrm>
            <a:custGeom>
              <a:avLst/>
              <a:gdLst>
                <a:gd name="T0" fmla="*/ 88 w 104"/>
                <a:gd name="T1" fmla="*/ 0 h 343"/>
                <a:gd name="T2" fmla="*/ 0 w 104"/>
                <a:gd name="T3" fmla="*/ 26 h 343"/>
                <a:gd name="T4" fmla="*/ 0 w 104"/>
                <a:gd name="T5" fmla="*/ 343 h 343"/>
                <a:gd name="T6" fmla="*/ 104 w 104"/>
                <a:gd name="T7" fmla="*/ 314 h 343"/>
                <a:gd name="T8" fmla="*/ 88 w 104"/>
                <a:gd name="T9" fmla="*/ 0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343">
                  <a:moveTo>
                    <a:pt x="88" y="0"/>
                  </a:moveTo>
                  <a:lnTo>
                    <a:pt x="0" y="26"/>
                  </a:lnTo>
                  <a:lnTo>
                    <a:pt x="0" y="343"/>
                  </a:lnTo>
                  <a:lnTo>
                    <a:pt x="104" y="314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1" name="Freeform 536"/>
            <p:cNvSpPr>
              <a:spLocks noEditPoints="1"/>
            </p:cNvSpPr>
            <p:nvPr/>
          </p:nvSpPr>
          <p:spPr bwMode="auto">
            <a:xfrm>
              <a:off x="5668461" y="4592291"/>
              <a:ext cx="41164" cy="128957"/>
            </a:xfrm>
            <a:custGeom>
              <a:avLst/>
              <a:gdLst>
                <a:gd name="T0" fmla="*/ 0 w 113"/>
                <a:gd name="T1" fmla="*/ 354 h 354"/>
                <a:gd name="T2" fmla="*/ 0 w 113"/>
                <a:gd name="T3" fmla="*/ 31 h 354"/>
                <a:gd name="T4" fmla="*/ 97 w 113"/>
                <a:gd name="T5" fmla="*/ 0 h 354"/>
                <a:gd name="T6" fmla="*/ 113 w 113"/>
                <a:gd name="T7" fmla="*/ 324 h 354"/>
                <a:gd name="T8" fmla="*/ 0 w 113"/>
                <a:gd name="T9" fmla="*/ 354 h 354"/>
                <a:gd name="T10" fmla="*/ 9 w 113"/>
                <a:gd name="T11" fmla="*/ 38 h 354"/>
                <a:gd name="T12" fmla="*/ 9 w 113"/>
                <a:gd name="T13" fmla="*/ 342 h 354"/>
                <a:gd name="T14" fmla="*/ 104 w 113"/>
                <a:gd name="T15" fmla="*/ 316 h 354"/>
                <a:gd name="T16" fmla="*/ 87 w 113"/>
                <a:gd name="T17" fmla="*/ 12 h 354"/>
                <a:gd name="T18" fmla="*/ 9 w 113"/>
                <a:gd name="T19" fmla="*/ 38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3" h="354">
                  <a:moveTo>
                    <a:pt x="0" y="354"/>
                  </a:moveTo>
                  <a:lnTo>
                    <a:pt x="0" y="31"/>
                  </a:lnTo>
                  <a:lnTo>
                    <a:pt x="97" y="0"/>
                  </a:lnTo>
                  <a:lnTo>
                    <a:pt x="113" y="324"/>
                  </a:lnTo>
                  <a:lnTo>
                    <a:pt x="0" y="354"/>
                  </a:lnTo>
                  <a:close/>
                  <a:moveTo>
                    <a:pt x="9" y="38"/>
                  </a:moveTo>
                  <a:lnTo>
                    <a:pt x="9" y="342"/>
                  </a:lnTo>
                  <a:lnTo>
                    <a:pt x="104" y="316"/>
                  </a:lnTo>
                  <a:lnTo>
                    <a:pt x="87" y="12"/>
                  </a:lnTo>
                  <a:lnTo>
                    <a:pt x="9" y="38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2" name="Freeform 537"/>
            <p:cNvSpPr/>
            <p:nvPr/>
          </p:nvSpPr>
          <p:spPr bwMode="auto">
            <a:xfrm>
              <a:off x="5593418" y="4594841"/>
              <a:ext cx="44078" cy="124950"/>
            </a:xfrm>
            <a:custGeom>
              <a:avLst/>
              <a:gdLst>
                <a:gd name="T0" fmla="*/ 33 w 121"/>
                <a:gd name="T1" fmla="*/ 26 h 343"/>
                <a:gd name="T2" fmla="*/ 0 w 121"/>
                <a:gd name="T3" fmla="*/ 343 h 343"/>
                <a:gd name="T4" fmla="*/ 104 w 121"/>
                <a:gd name="T5" fmla="*/ 314 h 343"/>
                <a:gd name="T6" fmla="*/ 121 w 121"/>
                <a:gd name="T7" fmla="*/ 0 h 343"/>
                <a:gd name="T8" fmla="*/ 33 w 121"/>
                <a:gd name="T9" fmla="*/ 26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1" h="343">
                  <a:moveTo>
                    <a:pt x="33" y="26"/>
                  </a:moveTo>
                  <a:lnTo>
                    <a:pt x="0" y="343"/>
                  </a:lnTo>
                  <a:lnTo>
                    <a:pt x="104" y="314"/>
                  </a:lnTo>
                  <a:lnTo>
                    <a:pt x="121" y="0"/>
                  </a:lnTo>
                  <a:lnTo>
                    <a:pt x="33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3" name="Freeform 538"/>
            <p:cNvSpPr>
              <a:spLocks noEditPoints="1"/>
            </p:cNvSpPr>
            <p:nvPr/>
          </p:nvSpPr>
          <p:spPr bwMode="auto">
            <a:xfrm>
              <a:off x="5591597" y="4592291"/>
              <a:ext cx="47357" cy="128957"/>
            </a:xfrm>
            <a:custGeom>
              <a:avLst/>
              <a:gdLst>
                <a:gd name="T0" fmla="*/ 0 w 130"/>
                <a:gd name="T1" fmla="*/ 354 h 354"/>
                <a:gd name="T2" fmla="*/ 33 w 130"/>
                <a:gd name="T3" fmla="*/ 31 h 354"/>
                <a:gd name="T4" fmla="*/ 130 w 130"/>
                <a:gd name="T5" fmla="*/ 0 h 354"/>
                <a:gd name="T6" fmla="*/ 114 w 130"/>
                <a:gd name="T7" fmla="*/ 326 h 354"/>
                <a:gd name="T8" fmla="*/ 0 w 130"/>
                <a:gd name="T9" fmla="*/ 354 h 354"/>
                <a:gd name="T10" fmla="*/ 43 w 130"/>
                <a:gd name="T11" fmla="*/ 38 h 354"/>
                <a:gd name="T12" fmla="*/ 10 w 130"/>
                <a:gd name="T13" fmla="*/ 342 h 354"/>
                <a:gd name="T14" fmla="*/ 104 w 130"/>
                <a:gd name="T15" fmla="*/ 316 h 354"/>
                <a:gd name="T16" fmla="*/ 121 w 130"/>
                <a:gd name="T17" fmla="*/ 14 h 354"/>
                <a:gd name="T18" fmla="*/ 43 w 130"/>
                <a:gd name="T19" fmla="*/ 38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0" h="354">
                  <a:moveTo>
                    <a:pt x="0" y="354"/>
                  </a:moveTo>
                  <a:lnTo>
                    <a:pt x="33" y="31"/>
                  </a:lnTo>
                  <a:lnTo>
                    <a:pt x="130" y="0"/>
                  </a:lnTo>
                  <a:lnTo>
                    <a:pt x="114" y="326"/>
                  </a:lnTo>
                  <a:lnTo>
                    <a:pt x="0" y="354"/>
                  </a:lnTo>
                  <a:close/>
                  <a:moveTo>
                    <a:pt x="43" y="38"/>
                  </a:moveTo>
                  <a:lnTo>
                    <a:pt x="10" y="342"/>
                  </a:lnTo>
                  <a:lnTo>
                    <a:pt x="104" y="316"/>
                  </a:lnTo>
                  <a:lnTo>
                    <a:pt x="121" y="14"/>
                  </a:lnTo>
                  <a:lnTo>
                    <a:pt x="43" y="38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4" name="Freeform 539"/>
            <p:cNvSpPr>
              <a:spLocks noEditPoints="1"/>
            </p:cNvSpPr>
            <p:nvPr/>
          </p:nvSpPr>
          <p:spPr bwMode="auto">
            <a:xfrm>
              <a:off x="5628754" y="4538013"/>
              <a:ext cx="85243" cy="137700"/>
            </a:xfrm>
            <a:custGeom>
              <a:avLst/>
              <a:gdLst>
                <a:gd name="T0" fmla="*/ 49 w 99"/>
                <a:gd name="T1" fmla="*/ 0 h 160"/>
                <a:gd name="T2" fmla="*/ 0 w 99"/>
                <a:gd name="T3" fmla="*/ 50 h 160"/>
                <a:gd name="T4" fmla="*/ 49 w 99"/>
                <a:gd name="T5" fmla="*/ 160 h 160"/>
                <a:gd name="T6" fmla="*/ 99 w 99"/>
                <a:gd name="T7" fmla="*/ 50 h 160"/>
                <a:gd name="T8" fmla="*/ 49 w 99"/>
                <a:gd name="T9" fmla="*/ 0 h 160"/>
                <a:gd name="T10" fmla="*/ 49 w 99"/>
                <a:gd name="T11" fmla="*/ 61 h 160"/>
                <a:gd name="T12" fmla="*/ 34 w 99"/>
                <a:gd name="T13" fmla="*/ 46 h 160"/>
                <a:gd name="T14" fmla="*/ 49 w 99"/>
                <a:gd name="T15" fmla="*/ 31 h 160"/>
                <a:gd name="T16" fmla="*/ 65 w 99"/>
                <a:gd name="T17" fmla="*/ 46 h 160"/>
                <a:gd name="T18" fmla="*/ 49 w 99"/>
                <a:gd name="T19" fmla="*/ 61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9" h="160">
                  <a:moveTo>
                    <a:pt x="49" y="0"/>
                  </a:moveTo>
                  <a:cubicBezTo>
                    <a:pt x="22" y="0"/>
                    <a:pt x="0" y="22"/>
                    <a:pt x="0" y="50"/>
                  </a:cubicBezTo>
                  <a:cubicBezTo>
                    <a:pt x="0" y="77"/>
                    <a:pt x="49" y="160"/>
                    <a:pt x="49" y="160"/>
                  </a:cubicBezTo>
                  <a:cubicBezTo>
                    <a:pt x="49" y="160"/>
                    <a:pt x="99" y="77"/>
                    <a:pt x="99" y="50"/>
                  </a:cubicBezTo>
                  <a:cubicBezTo>
                    <a:pt x="99" y="22"/>
                    <a:pt x="77" y="0"/>
                    <a:pt x="49" y="0"/>
                  </a:cubicBezTo>
                  <a:close/>
                  <a:moveTo>
                    <a:pt x="49" y="61"/>
                  </a:moveTo>
                  <a:cubicBezTo>
                    <a:pt x="41" y="61"/>
                    <a:pt x="34" y="54"/>
                    <a:pt x="34" y="46"/>
                  </a:cubicBezTo>
                  <a:cubicBezTo>
                    <a:pt x="34" y="37"/>
                    <a:pt x="41" y="31"/>
                    <a:pt x="49" y="31"/>
                  </a:cubicBezTo>
                  <a:cubicBezTo>
                    <a:pt x="58" y="31"/>
                    <a:pt x="65" y="37"/>
                    <a:pt x="65" y="46"/>
                  </a:cubicBezTo>
                  <a:cubicBezTo>
                    <a:pt x="65" y="54"/>
                    <a:pt x="58" y="61"/>
                    <a:pt x="49" y="6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5" name="Freeform 540"/>
            <p:cNvSpPr>
              <a:spLocks noEditPoints="1"/>
            </p:cNvSpPr>
            <p:nvPr/>
          </p:nvSpPr>
          <p:spPr bwMode="auto">
            <a:xfrm>
              <a:off x="5328948" y="4541291"/>
              <a:ext cx="112200" cy="182507"/>
            </a:xfrm>
            <a:custGeom>
              <a:avLst/>
              <a:gdLst>
                <a:gd name="T0" fmla="*/ 65 w 130"/>
                <a:gd name="T1" fmla="*/ 0 h 212"/>
                <a:gd name="T2" fmla="*/ 0 w 130"/>
                <a:gd name="T3" fmla="*/ 66 h 212"/>
                <a:gd name="T4" fmla="*/ 65 w 130"/>
                <a:gd name="T5" fmla="*/ 212 h 212"/>
                <a:gd name="T6" fmla="*/ 130 w 130"/>
                <a:gd name="T7" fmla="*/ 66 h 212"/>
                <a:gd name="T8" fmla="*/ 65 w 130"/>
                <a:gd name="T9" fmla="*/ 0 h 212"/>
                <a:gd name="T10" fmla="*/ 65 w 130"/>
                <a:gd name="T11" fmla="*/ 81 h 212"/>
                <a:gd name="T12" fmla="*/ 45 w 130"/>
                <a:gd name="T13" fmla="*/ 61 h 212"/>
                <a:gd name="T14" fmla="*/ 65 w 130"/>
                <a:gd name="T15" fmla="*/ 41 h 212"/>
                <a:gd name="T16" fmla="*/ 85 w 130"/>
                <a:gd name="T17" fmla="*/ 61 h 212"/>
                <a:gd name="T18" fmla="*/ 65 w 130"/>
                <a:gd name="T19" fmla="*/ 81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0" h="212">
                  <a:moveTo>
                    <a:pt x="65" y="0"/>
                  </a:moveTo>
                  <a:cubicBezTo>
                    <a:pt x="29" y="0"/>
                    <a:pt x="0" y="30"/>
                    <a:pt x="0" y="66"/>
                  </a:cubicBezTo>
                  <a:cubicBezTo>
                    <a:pt x="0" y="102"/>
                    <a:pt x="65" y="212"/>
                    <a:pt x="65" y="212"/>
                  </a:cubicBezTo>
                  <a:cubicBezTo>
                    <a:pt x="65" y="212"/>
                    <a:pt x="130" y="102"/>
                    <a:pt x="130" y="66"/>
                  </a:cubicBezTo>
                  <a:cubicBezTo>
                    <a:pt x="130" y="30"/>
                    <a:pt x="101" y="0"/>
                    <a:pt x="65" y="0"/>
                  </a:cubicBezTo>
                  <a:close/>
                  <a:moveTo>
                    <a:pt x="65" y="81"/>
                  </a:moveTo>
                  <a:cubicBezTo>
                    <a:pt x="54" y="81"/>
                    <a:pt x="45" y="72"/>
                    <a:pt x="45" y="61"/>
                  </a:cubicBezTo>
                  <a:cubicBezTo>
                    <a:pt x="45" y="50"/>
                    <a:pt x="54" y="41"/>
                    <a:pt x="65" y="41"/>
                  </a:cubicBezTo>
                  <a:cubicBezTo>
                    <a:pt x="76" y="41"/>
                    <a:pt x="85" y="50"/>
                    <a:pt x="85" y="61"/>
                  </a:cubicBezTo>
                  <a:cubicBezTo>
                    <a:pt x="85" y="72"/>
                    <a:pt x="76" y="81"/>
                    <a:pt x="65" y="8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6" name="Freeform 541"/>
            <p:cNvSpPr/>
            <p:nvPr/>
          </p:nvSpPr>
          <p:spPr bwMode="auto">
            <a:xfrm>
              <a:off x="5073220" y="4642198"/>
              <a:ext cx="25136" cy="87064"/>
            </a:xfrm>
            <a:custGeom>
              <a:avLst/>
              <a:gdLst>
                <a:gd name="T0" fmla="*/ 29 w 29"/>
                <a:gd name="T1" fmla="*/ 13 h 101"/>
                <a:gd name="T2" fmla="*/ 13 w 29"/>
                <a:gd name="T3" fmla="*/ 2 h 101"/>
                <a:gd name="T4" fmla="*/ 1 w 29"/>
                <a:gd name="T5" fmla="*/ 17 h 101"/>
                <a:gd name="T6" fmla="*/ 13 w 29"/>
                <a:gd name="T7" fmla="*/ 100 h 101"/>
                <a:gd name="T8" fmla="*/ 15 w 29"/>
                <a:gd name="T9" fmla="*/ 101 h 101"/>
                <a:gd name="T10" fmla="*/ 17 w 29"/>
                <a:gd name="T11" fmla="*/ 100 h 101"/>
                <a:gd name="T12" fmla="*/ 29 w 29"/>
                <a:gd name="T13" fmla="*/ 17 h 101"/>
                <a:gd name="T14" fmla="*/ 29 w 29"/>
                <a:gd name="T15" fmla="*/ 13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9" h="101">
                  <a:moveTo>
                    <a:pt x="29" y="13"/>
                  </a:moveTo>
                  <a:cubicBezTo>
                    <a:pt x="28" y="6"/>
                    <a:pt x="21" y="0"/>
                    <a:pt x="13" y="2"/>
                  </a:cubicBezTo>
                  <a:cubicBezTo>
                    <a:pt x="5" y="3"/>
                    <a:pt x="0" y="10"/>
                    <a:pt x="1" y="17"/>
                  </a:cubicBezTo>
                  <a:cubicBezTo>
                    <a:pt x="13" y="100"/>
                    <a:pt x="13" y="100"/>
                    <a:pt x="13" y="100"/>
                  </a:cubicBezTo>
                  <a:cubicBezTo>
                    <a:pt x="14" y="100"/>
                    <a:pt x="14" y="101"/>
                    <a:pt x="15" y="101"/>
                  </a:cubicBezTo>
                  <a:cubicBezTo>
                    <a:pt x="16" y="101"/>
                    <a:pt x="16" y="101"/>
                    <a:pt x="17" y="100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6"/>
                    <a:pt x="29" y="14"/>
                    <a:pt x="29" y="1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7" name="Freeform 542"/>
            <p:cNvSpPr/>
            <p:nvPr/>
          </p:nvSpPr>
          <p:spPr bwMode="auto">
            <a:xfrm>
              <a:off x="5040435" y="4563877"/>
              <a:ext cx="91435" cy="67028"/>
            </a:xfrm>
            <a:custGeom>
              <a:avLst/>
              <a:gdLst>
                <a:gd name="T0" fmla="*/ 94 w 106"/>
                <a:gd name="T1" fmla="*/ 64 h 78"/>
                <a:gd name="T2" fmla="*/ 78 w 106"/>
                <a:gd name="T3" fmla="*/ 39 h 78"/>
                <a:gd name="T4" fmla="*/ 78 w 106"/>
                <a:gd name="T5" fmla="*/ 39 h 78"/>
                <a:gd name="T6" fmla="*/ 94 w 106"/>
                <a:gd name="T7" fmla="*/ 14 h 78"/>
                <a:gd name="T8" fmla="*/ 104 w 106"/>
                <a:gd name="T9" fmla="*/ 0 h 78"/>
                <a:gd name="T10" fmla="*/ 2 w 106"/>
                <a:gd name="T11" fmla="*/ 0 h 78"/>
                <a:gd name="T12" fmla="*/ 12 w 106"/>
                <a:gd name="T13" fmla="*/ 14 h 78"/>
                <a:gd name="T14" fmla="*/ 28 w 106"/>
                <a:gd name="T15" fmla="*/ 39 h 78"/>
                <a:gd name="T16" fmla="*/ 28 w 106"/>
                <a:gd name="T17" fmla="*/ 39 h 78"/>
                <a:gd name="T18" fmla="*/ 12 w 106"/>
                <a:gd name="T19" fmla="*/ 64 h 78"/>
                <a:gd name="T20" fmla="*/ 2 w 106"/>
                <a:gd name="T21" fmla="*/ 78 h 78"/>
                <a:gd name="T22" fmla="*/ 104 w 106"/>
                <a:gd name="T23" fmla="*/ 78 h 78"/>
                <a:gd name="T24" fmla="*/ 94 w 106"/>
                <a:gd name="T25" fmla="*/ 6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6" h="78">
                  <a:moveTo>
                    <a:pt x="94" y="64"/>
                  </a:moveTo>
                  <a:cubicBezTo>
                    <a:pt x="87" y="58"/>
                    <a:pt x="78" y="50"/>
                    <a:pt x="78" y="39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8" y="28"/>
                    <a:pt x="87" y="20"/>
                    <a:pt x="94" y="14"/>
                  </a:cubicBezTo>
                  <a:cubicBezTo>
                    <a:pt x="106" y="6"/>
                    <a:pt x="104" y="0"/>
                    <a:pt x="104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0" y="6"/>
                    <a:pt x="12" y="14"/>
                  </a:cubicBezTo>
                  <a:cubicBezTo>
                    <a:pt x="19" y="20"/>
                    <a:pt x="28" y="28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50"/>
                    <a:pt x="19" y="58"/>
                    <a:pt x="12" y="64"/>
                  </a:cubicBezTo>
                  <a:cubicBezTo>
                    <a:pt x="0" y="72"/>
                    <a:pt x="2" y="78"/>
                    <a:pt x="2" y="78"/>
                  </a:cubicBezTo>
                  <a:cubicBezTo>
                    <a:pt x="104" y="78"/>
                    <a:pt x="104" y="78"/>
                    <a:pt x="104" y="78"/>
                  </a:cubicBezTo>
                  <a:cubicBezTo>
                    <a:pt x="104" y="78"/>
                    <a:pt x="106" y="72"/>
                    <a:pt x="94" y="6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8" name="Freeform 543"/>
            <p:cNvSpPr>
              <a:spLocks noEditPoints="1"/>
            </p:cNvSpPr>
            <p:nvPr/>
          </p:nvSpPr>
          <p:spPr bwMode="auto">
            <a:xfrm>
              <a:off x="5042256" y="4536191"/>
              <a:ext cx="87793" cy="122400"/>
            </a:xfrm>
            <a:custGeom>
              <a:avLst/>
              <a:gdLst>
                <a:gd name="T0" fmla="*/ 94 w 102"/>
                <a:gd name="T1" fmla="*/ 0 h 142"/>
                <a:gd name="T2" fmla="*/ 8 w 102"/>
                <a:gd name="T3" fmla="*/ 0 h 142"/>
                <a:gd name="T4" fmla="*/ 0 w 102"/>
                <a:gd name="T5" fmla="*/ 8 h 142"/>
                <a:gd name="T6" fmla="*/ 0 w 102"/>
                <a:gd name="T7" fmla="*/ 32 h 142"/>
                <a:gd name="T8" fmla="*/ 8 w 102"/>
                <a:gd name="T9" fmla="*/ 41 h 142"/>
                <a:gd name="T10" fmla="*/ 94 w 102"/>
                <a:gd name="T11" fmla="*/ 41 h 142"/>
                <a:gd name="T12" fmla="*/ 102 w 102"/>
                <a:gd name="T13" fmla="*/ 32 h 142"/>
                <a:gd name="T14" fmla="*/ 102 w 102"/>
                <a:gd name="T15" fmla="*/ 8 h 142"/>
                <a:gd name="T16" fmla="*/ 94 w 102"/>
                <a:gd name="T17" fmla="*/ 0 h 142"/>
                <a:gd name="T18" fmla="*/ 94 w 102"/>
                <a:gd name="T19" fmla="*/ 102 h 142"/>
                <a:gd name="T20" fmla="*/ 8 w 102"/>
                <a:gd name="T21" fmla="*/ 102 h 142"/>
                <a:gd name="T22" fmla="*/ 0 w 102"/>
                <a:gd name="T23" fmla="*/ 110 h 142"/>
                <a:gd name="T24" fmla="*/ 0 w 102"/>
                <a:gd name="T25" fmla="*/ 134 h 142"/>
                <a:gd name="T26" fmla="*/ 8 w 102"/>
                <a:gd name="T27" fmla="*/ 142 h 142"/>
                <a:gd name="T28" fmla="*/ 94 w 102"/>
                <a:gd name="T29" fmla="*/ 142 h 142"/>
                <a:gd name="T30" fmla="*/ 102 w 102"/>
                <a:gd name="T31" fmla="*/ 134 h 142"/>
                <a:gd name="T32" fmla="*/ 102 w 102"/>
                <a:gd name="T33" fmla="*/ 110 h 142"/>
                <a:gd name="T34" fmla="*/ 94 w 102"/>
                <a:gd name="T35" fmla="*/ 102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2" h="142">
                  <a:moveTo>
                    <a:pt x="94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3" y="0"/>
                    <a:pt x="0" y="4"/>
                    <a:pt x="0" y="8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7"/>
                    <a:pt x="3" y="41"/>
                    <a:pt x="8" y="41"/>
                  </a:cubicBezTo>
                  <a:cubicBezTo>
                    <a:pt x="94" y="41"/>
                    <a:pt x="94" y="41"/>
                    <a:pt x="94" y="41"/>
                  </a:cubicBezTo>
                  <a:cubicBezTo>
                    <a:pt x="99" y="41"/>
                    <a:pt x="102" y="37"/>
                    <a:pt x="102" y="32"/>
                  </a:cubicBezTo>
                  <a:cubicBezTo>
                    <a:pt x="102" y="8"/>
                    <a:pt x="102" y="8"/>
                    <a:pt x="102" y="8"/>
                  </a:cubicBezTo>
                  <a:cubicBezTo>
                    <a:pt x="102" y="4"/>
                    <a:pt x="99" y="0"/>
                    <a:pt x="94" y="0"/>
                  </a:cubicBezTo>
                  <a:close/>
                  <a:moveTo>
                    <a:pt x="94" y="102"/>
                  </a:moveTo>
                  <a:cubicBezTo>
                    <a:pt x="8" y="102"/>
                    <a:pt x="8" y="102"/>
                    <a:pt x="8" y="102"/>
                  </a:cubicBezTo>
                  <a:cubicBezTo>
                    <a:pt x="3" y="102"/>
                    <a:pt x="0" y="105"/>
                    <a:pt x="0" y="110"/>
                  </a:cubicBezTo>
                  <a:cubicBezTo>
                    <a:pt x="0" y="134"/>
                    <a:pt x="0" y="134"/>
                    <a:pt x="0" y="134"/>
                  </a:cubicBezTo>
                  <a:cubicBezTo>
                    <a:pt x="0" y="138"/>
                    <a:pt x="3" y="142"/>
                    <a:pt x="8" y="142"/>
                  </a:cubicBezTo>
                  <a:cubicBezTo>
                    <a:pt x="94" y="142"/>
                    <a:pt x="94" y="142"/>
                    <a:pt x="94" y="142"/>
                  </a:cubicBezTo>
                  <a:cubicBezTo>
                    <a:pt x="99" y="142"/>
                    <a:pt x="102" y="138"/>
                    <a:pt x="102" y="134"/>
                  </a:cubicBezTo>
                  <a:cubicBezTo>
                    <a:pt x="102" y="110"/>
                    <a:pt x="102" y="110"/>
                    <a:pt x="102" y="110"/>
                  </a:cubicBezTo>
                  <a:cubicBezTo>
                    <a:pt x="102" y="105"/>
                    <a:pt x="99" y="102"/>
                    <a:pt x="94" y="10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9" name="Freeform 544"/>
            <p:cNvSpPr/>
            <p:nvPr/>
          </p:nvSpPr>
          <p:spPr bwMode="auto">
            <a:xfrm>
              <a:off x="6750750" y="4544206"/>
              <a:ext cx="138792" cy="178135"/>
            </a:xfrm>
            <a:custGeom>
              <a:avLst/>
              <a:gdLst>
                <a:gd name="T0" fmla="*/ 159 w 161"/>
                <a:gd name="T1" fmla="*/ 145 h 207"/>
                <a:gd name="T2" fmla="*/ 153 w 161"/>
                <a:gd name="T3" fmla="*/ 136 h 207"/>
                <a:gd name="T4" fmla="*/ 145 w 161"/>
                <a:gd name="T5" fmla="*/ 141 h 207"/>
                <a:gd name="T6" fmla="*/ 149 w 161"/>
                <a:gd name="T7" fmla="*/ 146 h 207"/>
                <a:gd name="T8" fmla="*/ 37 w 161"/>
                <a:gd name="T9" fmla="*/ 124 h 207"/>
                <a:gd name="T10" fmla="*/ 53 w 161"/>
                <a:gd name="T11" fmla="*/ 12 h 207"/>
                <a:gd name="T12" fmla="*/ 56 w 161"/>
                <a:gd name="T13" fmla="*/ 18 h 207"/>
                <a:gd name="T14" fmla="*/ 64 w 161"/>
                <a:gd name="T15" fmla="*/ 13 h 207"/>
                <a:gd name="T16" fmla="*/ 59 w 161"/>
                <a:gd name="T17" fmla="*/ 3 h 207"/>
                <a:gd name="T18" fmla="*/ 56 w 161"/>
                <a:gd name="T19" fmla="*/ 1 h 207"/>
                <a:gd name="T20" fmla="*/ 52 w 161"/>
                <a:gd name="T21" fmla="*/ 1 h 207"/>
                <a:gd name="T22" fmla="*/ 30 w 161"/>
                <a:gd name="T23" fmla="*/ 130 h 207"/>
                <a:gd name="T24" fmla="*/ 88 w 161"/>
                <a:gd name="T25" fmla="*/ 167 h 207"/>
                <a:gd name="T26" fmla="*/ 88 w 161"/>
                <a:gd name="T27" fmla="*/ 178 h 207"/>
                <a:gd name="T28" fmla="*/ 79 w 161"/>
                <a:gd name="T29" fmla="*/ 184 h 207"/>
                <a:gd name="T30" fmla="*/ 76 w 161"/>
                <a:gd name="T31" fmla="*/ 185 h 207"/>
                <a:gd name="T32" fmla="*/ 66 w 161"/>
                <a:gd name="T33" fmla="*/ 189 h 207"/>
                <a:gd name="T34" fmla="*/ 64 w 161"/>
                <a:gd name="T35" fmla="*/ 190 h 207"/>
                <a:gd name="T36" fmla="*/ 63 w 161"/>
                <a:gd name="T37" fmla="*/ 191 h 207"/>
                <a:gd name="T38" fmla="*/ 60 w 161"/>
                <a:gd name="T39" fmla="*/ 196 h 207"/>
                <a:gd name="T40" fmla="*/ 70 w 161"/>
                <a:gd name="T41" fmla="*/ 204 h 207"/>
                <a:gd name="T42" fmla="*/ 83 w 161"/>
                <a:gd name="T43" fmla="*/ 206 h 207"/>
                <a:gd name="T44" fmla="*/ 94 w 161"/>
                <a:gd name="T45" fmla="*/ 207 h 207"/>
                <a:gd name="T46" fmla="*/ 96 w 161"/>
                <a:gd name="T47" fmla="*/ 207 h 207"/>
                <a:gd name="T48" fmla="*/ 99 w 161"/>
                <a:gd name="T49" fmla="*/ 207 h 207"/>
                <a:gd name="T50" fmla="*/ 110 w 161"/>
                <a:gd name="T51" fmla="*/ 206 h 207"/>
                <a:gd name="T52" fmla="*/ 123 w 161"/>
                <a:gd name="T53" fmla="*/ 204 h 207"/>
                <a:gd name="T54" fmla="*/ 133 w 161"/>
                <a:gd name="T55" fmla="*/ 196 h 207"/>
                <a:gd name="T56" fmla="*/ 131 w 161"/>
                <a:gd name="T57" fmla="*/ 191 h 207"/>
                <a:gd name="T58" fmla="*/ 130 w 161"/>
                <a:gd name="T59" fmla="*/ 191 h 207"/>
                <a:gd name="T60" fmla="*/ 127 w 161"/>
                <a:gd name="T61" fmla="*/ 189 h 207"/>
                <a:gd name="T62" fmla="*/ 117 w 161"/>
                <a:gd name="T63" fmla="*/ 185 h 207"/>
                <a:gd name="T64" fmla="*/ 114 w 161"/>
                <a:gd name="T65" fmla="*/ 184 h 207"/>
                <a:gd name="T66" fmla="*/ 105 w 161"/>
                <a:gd name="T67" fmla="*/ 178 h 207"/>
                <a:gd name="T68" fmla="*/ 105 w 161"/>
                <a:gd name="T69" fmla="*/ 178 h 207"/>
                <a:gd name="T70" fmla="*/ 105 w 161"/>
                <a:gd name="T71" fmla="*/ 168 h 207"/>
                <a:gd name="T72" fmla="*/ 158 w 161"/>
                <a:gd name="T73" fmla="*/ 152 h 207"/>
                <a:gd name="T74" fmla="*/ 159 w 161"/>
                <a:gd name="T75" fmla="*/ 145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61" h="207">
                  <a:moveTo>
                    <a:pt x="159" y="145"/>
                  </a:moveTo>
                  <a:cubicBezTo>
                    <a:pt x="153" y="136"/>
                    <a:pt x="153" y="136"/>
                    <a:pt x="153" y="136"/>
                  </a:cubicBezTo>
                  <a:cubicBezTo>
                    <a:pt x="145" y="141"/>
                    <a:pt x="145" y="141"/>
                    <a:pt x="145" y="141"/>
                  </a:cubicBezTo>
                  <a:cubicBezTo>
                    <a:pt x="149" y="146"/>
                    <a:pt x="149" y="146"/>
                    <a:pt x="149" y="146"/>
                  </a:cubicBezTo>
                  <a:cubicBezTo>
                    <a:pt x="112" y="170"/>
                    <a:pt x="63" y="160"/>
                    <a:pt x="37" y="124"/>
                  </a:cubicBezTo>
                  <a:cubicBezTo>
                    <a:pt x="12" y="88"/>
                    <a:pt x="19" y="39"/>
                    <a:pt x="53" y="12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64" y="13"/>
                    <a:pt x="64" y="13"/>
                    <a:pt x="64" y="13"/>
                  </a:cubicBezTo>
                  <a:cubicBezTo>
                    <a:pt x="59" y="3"/>
                    <a:pt x="59" y="3"/>
                    <a:pt x="59" y="3"/>
                  </a:cubicBezTo>
                  <a:cubicBezTo>
                    <a:pt x="58" y="2"/>
                    <a:pt x="57" y="1"/>
                    <a:pt x="56" y="1"/>
                  </a:cubicBezTo>
                  <a:cubicBezTo>
                    <a:pt x="54" y="0"/>
                    <a:pt x="53" y="1"/>
                    <a:pt x="52" y="1"/>
                  </a:cubicBezTo>
                  <a:cubicBezTo>
                    <a:pt x="10" y="31"/>
                    <a:pt x="0" y="88"/>
                    <a:pt x="30" y="130"/>
                  </a:cubicBezTo>
                  <a:cubicBezTo>
                    <a:pt x="44" y="150"/>
                    <a:pt x="65" y="163"/>
                    <a:pt x="88" y="167"/>
                  </a:cubicBezTo>
                  <a:cubicBezTo>
                    <a:pt x="88" y="171"/>
                    <a:pt x="88" y="178"/>
                    <a:pt x="88" y="178"/>
                  </a:cubicBezTo>
                  <a:cubicBezTo>
                    <a:pt x="88" y="180"/>
                    <a:pt x="86" y="181"/>
                    <a:pt x="79" y="184"/>
                  </a:cubicBezTo>
                  <a:cubicBezTo>
                    <a:pt x="76" y="185"/>
                    <a:pt x="76" y="185"/>
                    <a:pt x="76" y="185"/>
                  </a:cubicBezTo>
                  <a:cubicBezTo>
                    <a:pt x="72" y="186"/>
                    <a:pt x="69" y="187"/>
                    <a:pt x="66" y="189"/>
                  </a:cubicBezTo>
                  <a:cubicBezTo>
                    <a:pt x="65" y="189"/>
                    <a:pt x="65" y="190"/>
                    <a:pt x="64" y="190"/>
                  </a:cubicBezTo>
                  <a:cubicBezTo>
                    <a:pt x="63" y="191"/>
                    <a:pt x="63" y="191"/>
                    <a:pt x="63" y="191"/>
                  </a:cubicBezTo>
                  <a:cubicBezTo>
                    <a:pt x="60" y="193"/>
                    <a:pt x="60" y="195"/>
                    <a:pt x="60" y="196"/>
                  </a:cubicBezTo>
                  <a:cubicBezTo>
                    <a:pt x="60" y="202"/>
                    <a:pt x="68" y="204"/>
                    <a:pt x="70" y="204"/>
                  </a:cubicBezTo>
                  <a:cubicBezTo>
                    <a:pt x="74" y="205"/>
                    <a:pt x="78" y="206"/>
                    <a:pt x="83" y="206"/>
                  </a:cubicBezTo>
                  <a:cubicBezTo>
                    <a:pt x="86" y="207"/>
                    <a:pt x="90" y="207"/>
                    <a:pt x="94" y="207"/>
                  </a:cubicBezTo>
                  <a:cubicBezTo>
                    <a:pt x="96" y="207"/>
                    <a:pt x="96" y="207"/>
                    <a:pt x="96" y="207"/>
                  </a:cubicBezTo>
                  <a:cubicBezTo>
                    <a:pt x="99" y="207"/>
                    <a:pt x="99" y="207"/>
                    <a:pt x="99" y="207"/>
                  </a:cubicBezTo>
                  <a:cubicBezTo>
                    <a:pt x="103" y="207"/>
                    <a:pt x="107" y="207"/>
                    <a:pt x="110" y="206"/>
                  </a:cubicBezTo>
                  <a:cubicBezTo>
                    <a:pt x="115" y="206"/>
                    <a:pt x="119" y="205"/>
                    <a:pt x="123" y="204"/>
                  </a:cubicBezTo>
                  <a:cubicBezTo>
                    <a:pt x="125" y="204"/>
                    <a:pt x="133" y="202"/>
                    <a:pt x="133" y="196"/>
                  </a:cubicBezTo>
                  <a:cubicBezTo>
                    <a:pt x="133" y="195"/>
                    <a:pt x="133" y="193"/>
                    <a:pt x="131" y="191"/>
                  </a:cubicBezTo>
                  <a:cubicBezTo>
                    <a:pt x="130" y="191"/>
                    <a:pt x="130" y="191"/>
                    <a:pt x="130" y="191"/>
                  </a:cubicBezTo>
                  <a:cubicBezTo>
                    <a:pt x="127" y="189"/>
                    <a:pt x="127" y="189"/>
                    <a:pt x="127" y="189"/>
                  </a:cubicBezTo>
                  <a:cubicBezTo>
                    <a:pt x="124" y="187"/>
                    <a:pt x="121" y="186"/>
                    <a:pt x="117" y="185"/>
                  </a:cubicBezTo>
                  <a:cubicBezTo>
                    <a:pt x="116" y="184"/>
                    <a:pt x="115" y="184"/>
                    <a:pt x="114" y="184"/>
                  </a:cubicBezTo>
                  <a:cubicBezTo>
                    <a:pt x="109" y="182"/>
                    <a:pt x="105" y="180"/>
                    <a:pt x="105" y="178"/>
                  </a:cubicBezTo>
                  <a:cubicBezTo>
                    <a:pt x="105" y="178"/>
                    <a:pt x="105" y="178"/>
                    <a:pt x="105" y="178"/>
                  </a:cubicBezTo>
                  <a:cubicBezTo>
                    <a:pt x="105" y="177"/>
                    <a:pt x="105" y="172"/>
                    <a:pt x="105" y="168"/>
                  </a:cubicBezTo>
                  <a:cubicBezTo>
                    <a:pt x="124" y="168"/>
                    <a:pt x="142" y="163"/>
                    <a:pt x="158" y="152"/>
                  </a:cubicBezTo>
                  <a:cubicBezTo>
                    <a:pt x="160" y="150"/>
                    <a:pt x="161" y="147"/>
                    <a:pt x="159" y="14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0" name="Oval 545"/>
            <p:cNvSpPr>
              <a:spLocks noChangeArrowheads="1"/>
            </p:cNvSpPr>
            <p:nvPr/>
          </p:nvSpPr>
          <p:spPr bwMode="auto">
            <a:xfrm>
              <a:off x="6776614" y="4543113"/>
              <a:ext cx="131871" cy="131871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1" name="Freeform 546"/>
            <p:cNvSpPr/>
            <p:nvPr/>
          </p:nvSpPr>
          <p:spPr bwMode="auto">
            <a:xfrm>
              <a:off x="6797379" y="4548213"/>
              <a:ext cx="77593" cy="123128"/>
            </a:xfrm>
            <a:custGeom>
              <a:avLst/>
              <a:gdLst>
                <a:gd name="T0" fmla="*/ 78 w 90"/>
                <a:gd name="T1" fmla="*/ 94 h 143"/>
                <a:gd name="T2" fmla="*/ 53 w 90"/>
                <a:gd name="T3" fmla="*/ 79 h 143"/>
                <a:gd name="T4" fmla="*/ 40 w 90"/>
                <a:gd name="T5" fmla="*/ 82 h 143"/>
                <a:gd name="T6" fmla="*/ 36 w 90"/>
                <a:gd name="T7" fmla="*/ 75 h 143"/>
                <a:gd name="T8" fmla="*/ 35 w 90"/>
                <a:gd name="T9" fmla="*/ 69 h 143"/>
                <a:gd name="T10" fmla="*/ 25 w 90"/>
                <a:gd name="T11" fmla="*/ 67 h 143"/>
                <a:gd name="T12" fmla="*/ 40 w 90"/>
                <a:gd name="T13" fmla="*/ 60 h 143"/>
                <a:gd name="T14" fmla="*/ 44 w 90"/>
                <a:gd name="T15" fmla="*/ 61 h 143"/>
                <a:gd name="T16" fmla="*/ 46 w 90"/>
                <a:gd name="T17" fmla="*/ 55 h 143"/>
                <a:gd name="T18" fmla="*/ 50 w 90"/>
                <a:gd name="T19" fmla="*/ 46 h 143"/>
                <a:gd name="T20" fmla="*/ 59 w 90"/>
                <a:gd name="T21" fmla="*/ 40 h 143"/>
                <a:gd name="T22" fmla="*/ 64 w 90"/>
                <a:gd name="T23" fmla="*/ 37 h 143"/>
                <a:gd name="T24" fmla="*/ 64 w 90"/>
                <a:gd name="T25" fmla="*/ 34 h 143"/>
                <a:gd name="T26" fmla="*/ 64 w 90"/>
                <a:gd name="T27" fmla="*/ 32 h 143"/>
                <a:gd name="T28" fmla="*/ 71 w 90"/>
                <a:gd name="T29" fmla="*/ 31 h 143"/>
                <a:gd name="T30" fmla="*/ 71 w 90"/>
                <a:gd name="T31" fmla="*/ 28 h 143"/>
                <a:gd name="T32" fmla="*/ 68 w 90"/>
                <a:gd name="T33" fmla="*/ 22 h 143"/>
                <a:gd name="T34" fmla="*/ 67 w 90"/>
                <a:gd name="T35" fmla="*/ 19 h 143"/>
                <a:gd name="T36" fmla="*/ 63 w 90"/>
                <a:gd name="T37" fmla="*/ 20 h 143"/>
                <a:gd name="T38" fmla="*/ 54 w 90"/>
                <a:gd name="T39" fmla="*/ 20 h 143"/>
                <a:gd name="T40" fmla="*/ 52 w 90"/>
                <a:gd name="T41" fmla="*/ 26 h 143"/>
                <a:gd name="T42" fmla="*/ 49 w 90"/>
                <a:gd name="T43" fmla="*/ 30 h 143"/>
                <a:gd name="T44" fmla="*/ 45 w 90"/>
                <a:gd name="T45" fmla="*/ 21 h 143"/>
                <a:gd name="T46" fmla="*/ 42 w 90"/>
                <a:gd name="T47" fmla="*/ 16 h 143"/>
                <a:gd name="T48" fmla="*/ 50 w 90"/>
                <a:gd name="T49" fmla="*/ 7 h 143"/>
                <a:gd name="T50" fmla="*/ 3 w 90"/>
                <a:gd name="T51" fmla="*/ 19 h 143"/>
                <a:gd name="T52" fmla="*/ 5 w 90"/>
                <a:gd name="T53" fmla="*/ 29 h 143"/>
                <a:gd name="T54" fmla="*/ 3 w 90"/>
                <a:gd name="T55" fmla="*/ 50 h 143"/>
                <a:gd name="T56" fmla="*/ 8 w 90"/>
                <a:gd name="T57" fmla="*/ 58 h 143"/>
                <a:gd name="T58" fmla="*/ 10 w 90"/>
                <a:gd name="T59" fmla="*/ 61 h 143"/>
                <a:gd name="T60" fmla="*/ 10 w 90"/>
                <a:gd name="T61" fmla="*/ 56 h 143"/>
                <a:gd name="T62" fmla="*/ 17 w 90"/>
                <a:gd name="T63" fmla="*/ 68 h 143"/>
                <a:gd name="T64" fmla="*/ 26 w 90"/>
                <a:gd name="T65" fmla="*/ 75 h 143"/>
                <a:gd name="T66" fmla="*/ 36 w 90"/>
                <a:gd name="T67" fmla="*/ 79 h 143"/>
                <a:gd name="T68" fmla="*/ 40 w 90"/>
                <a:gd name="T69" fmla="*/ 84 h 143"/>
                <a:gd name="T70" fmla="*/ 46 w 90"/>
                <a:gd name="T71" fmla="*/ 88 h 143"/>
                <a:gd name="T72" fmla="*/ 48 w 90"/>
                <a:gd name="T73" fmla="*/ 106 h 143"/>
                <a:gd name="T74" fmla="*/ 53 w 90"/>
                <a:gd name="T75" fmla="*/ 114 h 143"/>
                <a:gd name="T76" fmla="*/ 51 w 90"/>
                <a:gd name="T77" fmla="*/ 143 h 143"/>
                <a:gd name="T78" fmla="*/ 70 w 90"/>
                <a:gd name="T79" fmla="*/ 131 h 143"/>
                <a:gd name="T80" fmla="*/ 83 w 90"/>
                <a:gd name="T81" fmla="*/ 116 h 143"/>
                <a:gd name="T82" fmla="*/ 87 w 90"/>
                <a:gd name="T83" fmla="*/ 97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90" h="143">
                  <a:moveTo>
                    <a:pt x="87" y="97"/>
                  </a:moveTo>
                  <a:cubicBezTo>
                    <a:pt x="85" y="95"/>
                    <a:pt x="81" y="95"/>
                    <a:pt x="78" y="94"/>
                  </a:cubicBezTo>
                  <a:cubicBezTo>
                    <a:pt x="74" y="92"/>
                    <a:pt x="73" y="90"/>
                    <a:pt x="71" y="87"/>
                  </a:cubicBezTo>
                  <a:cubicBezTo>
                    <a:pt x="67" y="81"/>
                    <a:pt x="60" y="81"/>
                    <a:pt x="53" y="79"/>
                  </a:cubicBezTo>
                  <a:cubicBezTo>
                    <a:pt x="50" y="78"/>
                    <a:pt x="48" y="80"/>
                    <a:pt x="45" y="81"/>
                  </a:cubicBezTo>
                  <a:cubicBezTo>
                    <a:pt x="43" y="82"/>
                    <a:pt x="42" y="83"/>
                    <a:pt x="40" y="82"/>
                  </a:cubicBezTo>
                  <a:cubicBezTo>
                    <a:pt x="38" y="82"/>
                    <a:pt x="39" y="80"/>
                    <a:pt x="39" y="78"/>
                  </a:cubicBezTo>
                  <a:cubicBezTo>
                    <a:pt x="39" y="76"/>
                    <a:pt x="38" y="76"/>
                    <a:pt x="36" y="75"/>
                  </a:cubicBezTo>
                  <a:cubicBezTo>
                    <a:pt x="35" y="75"/>
                    <a:pt x="33" y="74"/>
                    <a:pt x="34" y="72"/>
                  </a:cubicBezTo>
                  <a:cubicBezTo>
                    <a:pt x="35" y="71"/>
                    <a:pt x="37" y="71"/>
                    <a:pt x="35" y="69"/>
                  </a:cubicBezTo>
                  <a:cubicBezTo>
                    <a:pt x="33" y="68"/>
                    <a:pt x="32" y="69"/>
                    <a:pt x="31" y="70"/>
                  </a:cubicBezTo>
                  <a:cubicBezTo>
                    <a:pt x="28" y="72"/>
                    <a:pt x="24" y="72"/>
                    <a:pt x="25" y="67"/>
                  </a:cubicBezTo>
                  <a:cubicBezTo>
                    <a:pt x="25" y="65"/>
                    <a:pt x="29" y="61"/>
                    <a:pt x="31" y="60"/>
                  </a:cubicBezTo>
                  <a:cubicBezTo>
                    <a:pt x="34" y="58"/>
                    <a:pt x="38" y="58"/>
                    <a:pt x="40" y="60"/>
                  </a:cubicBezTo>
                  <a:cubicBezTo>
                    <a:pt x="41" y="61"/>
                    <a:pt x="42" y="64"/>
                    <a:pt x="43" y="64"/>
                  </a:cubicBezTo>
                  <a:cubicBezTo>
                    <a:pt x="46" y="65"/>
                    <a:pt x="45" y="63"/>
                    <a:pt x="44" y="61"/>
                  </a:cubicBezTo>
                  <a:cubicBezTo>
                    <a:pt x="43" y="60"/>
                    <a:pt x="42" y="59"/>
                    <a:pt x="42" y="57"/>
                  </a:cubicBezTo>
                  <a:cubicBezTo>
                    <a:pt x="43" y="56"/>
                    <a:pt x="45" y="55"/>
                    <a:pt x="46" y="55"/>
                  </a:cubicBezTo>
                  <a:cubicBezTo>
                    <a:pt x="48" y="54"/>
                    <a:pt x="49" y="53"/>
                    <a:pt x="50" y="51"/>
                  </a:cubicBezTo>
                  <a:cubicBezTo>
                    <a:pt x="50" y="49"/>
                    <a:pt x="49" y="47"/>
                    <a:pt x="50" y="46"/>
                  </a:cubicBezTo>
                  <a:cubicBezTo>
                    <a:pt x="51" y="45"/>
                    <a:pt x="54" y="45"/>
                    <a:pt x="55" y="44"/>
                  </a:cubicBezTo>
                  <a:cubicBezTo>
                    <a:pt x="57" y="43"/>
                    <a:pt x="57" y="42"/>
                    <a:pt x="59" y="40"/>
                  </a:cubicBezTo>
                  <a:cubicBezTo>
                    <a:pt x="61" y="39"/>
                    <a:pt x="61" y="41"/>
                    <a:pt x="63" y="40"/>
                  </a:cubicBezTo>
                  <a:cubicBezTo>
                    <a:pt x="66" y="40"/>
                    <a:pt x="65" y="39"/>
                    <a:pt x="64" y="37"/>
                  </a:cubicBezTo>
                  <a:cubicBezTo>
                    <a:pt x="63" y="37"/>
                    <a:pt x="63" y="37"/>
                    <a:pt x="63" y="37"/>
                  </a:cubicBezTo>
                  <a:cubicBezTo>
                    <a:pt x="63" y="36"/>
                    <a:pt x="65" y="35"/>
                    <a:pt x="64" y="34"/>
                  </a:cubicBezTo>
                  <a:cubicBezTo>
                    <a:pt x="63" y="33"/>
                    <a:pt x="61" y="34"/>
                    <a:pt x="60" y="34"/>
                  </a:cubicBezTo>
                  <a:cubicBezTo>
                    <a:pt x="60" y="32"/>
                    <a:pt x="63" y="32"/>
                    <a:pt x="64" y="32"/>
                  </a:cubicBezTo>
                  <a:cubicBezTo>
                    <a:pt x="66" y="33"/>
                    <a:pt x="67" y="33"/>
                    <a:pt x="69" y="32"/>
                  </a:cubicBezTo>
                  <a:cubicBezTo>
                    <a:pt x="70" y="31"/>
                    <a:pt x="70" y="31"/>
                    <a:pt x="71" y="31"/>
                  </a:cubicBezTo>
                  <a:cubicBezTo>
                    <a:pt x="72" y="31"/>
                    <a:pt x="72" y="32"/>
                    <a:pt x="73" y="31"/>
                  </a:cubicBezTo>
                  <a:cubicBezTo>
                    <a:pt x="75" y="29"/>
                    <a:pt x="72" y="28"/>
                    <a:pt x="71" y="28"/>
                  </a:cubicBezTo>
                  <a:cubicBezTo>
                    <a:pt x="71" y="27"/>
                    <a:pt x="71" y="26"/>
                    <a:pt x="71" y="25"/>
                  </a:cubicBezTo>
                  <a:cubicBezTo>
                    <a:pt x="70" y="24"/>
                    <a:pt x="69" y="24"/>
                    <a:pt x="68" y="22"/>
                  </a:cubicBezTo>
                  <a:cubicBezTo>
                    <a:pt x="68" y="22"/>
                    <a:pt x="68" y="21"/>
                    <a:pt x="68" y="21"/>
                  </a:cubicBezTo>
                  <a:cubicBezTo>
                    <a:pt x="68" y="20"/>
                    <a:pt x="68" y="20"/>
                    <a:pt x="67" y="19"/>
                  </a:cubicBezTo>
                  <a:cubicBezTo>
                    <a:pt x="67" y="18"/>
                    <a:pt x="67" y="17"/>
                    <a:pt x="67" y="16"/>
                  </a:cubicBezTo>
                  <a:cubicBezTo>
                    <a:pt x="64" y="15"/>
                    <a:pt x="64" y="18"/>
                    <a:pt x="63" y="20"/>
                  </a:cubicBezTo>
                  <a:cubicBezTo>
                    <a:pt x="62" y="17"/>
                    <a:pt x="63" y="13"/>
                    <a:pt x="59" y="11"/>
                  </a:cubicBezTo>
                  <a:cubicBezTo>
                    <a:pt x="55" y="10"/>
                    <a:pt x="55" y="17"/>
                    <a:pt x="54" y="20"/>
                  </a:cubicBezTo>
                  <a:cubicBezTo>
                    <a:pt x="54" y="22"/>
                    <a:pt x="54" y="23"/>
                    <a:pt x="53" y="24"/>
                  </a:cubicBezTo>
                  <a:cubicBezTo>
                    <a:pt x="53" y="25"/>
                    <a:pt x="52" y="25"/>
                    <a:pt x="52" y="26"/>
                  </a:cubicBezTo>
                  <a:cubicBezTo>
                    <a:pt x="51" y="26"/>
                    <a:pt x="52" y="27"/>
                    <a:pt x="51" y="28"/>
                  </a:cubicBezTo>
                  <a:cubicBezTo>
                    <a:pt x="51" y="28"/>
                    <a:pt x="50" y="30"/>
                    <a:pt x="49" y="30"/>
                  </a:cubicBezTo>
                  <a:cubicBezTo>
                    <a:pt x="48" y="30"/>
                    <a:pt x="48" y="28"/>
                    <a:pt x="48" y="26"/>
                  </a:cubicBezTo>
                  <a:cubicBezTo>
                    <a:pt x="47" y="25"/>
                    <a:pt x="46" y="22"/>
                    <a:pt x="45" y="21"/>
                  </a:cubicBezTo>
                  <a:cubicBezTo>
                    <a:pt x="43" y="21"/>
                    <a:pt x="43" y="21"/>
                    <a:pt x="41" y="21"/>
                  </a:cubicBezTo>
                  <a:cubicBezTo>
                    <a:pt x="41" y="20"/>
                    <a:pt x="42" y="17"/>
                    <a:pt x="42" y="16"/>
                  </a:cubicBezTo>
                  <a:cubicBezTo>
                    <a:pt x="43" y="13"/>
                    <a:pt x="44" y="11"/>
                    <a:pt x="46" y="10"/>
                  </a:cubicBezTo>
                  <a:cubicBezTo>
                    <a:pt x="47" y="9"/>
                    <a:pt x="49" y="9"/>
                    <a:pt x="50" y="7"/>
                  </a:cubicBezTo>
                  <a:cubicBezTo>
                    <a:pt x="50" y="6"/>
                    <a:pt x="49" y="3"/>
                    <a:pt x="49" y="0"/>
                  </a:cubicBezTo>
                  <a:cubicBezTo>
                    <a:pt x="31" y="1"/>
                    <a:pt x="15" y="8"/>
                    <a:pt x="3" y="19"/>
                  </a:cubicBezTo>
                  <a:cubicBezTo>
                    <a:pt x="4" y="22"/>
                    <a:pt x="4" y="26"/>
                    <a:pt x="4" y="27"/>
                  </a:cubicBezTo>
                  <a:cubicBezTo>
                    <a:pt x="4" y="28"/>
                    <a:pt x="5" y="28"/>
                    <a:pt x="5" y="29"/>
                  </a:cubicBezTo>
                  <a:cubicBezTo>
                    <a:pt x="5" y="30"/>
                    <a:pt x="5" y="31"/>
                    <a:pt x="5" y="32"/>
                  </a:cubicBezTo>
                  <a:cubicBezTo>
                    <a:pt x="4" y="38"/>
                    <a:pt x="0" y="44"/>
                    <a:pt x="3" y="50"/>
                  </a:cubicBezTo>
                  <a:cubicBezTo>
                    <a:pt x="4" y="51"/>
                    <a:pt x="5" y="52"/>
                    <a:pt x="6" y="54"/>
                  </a:cubicBezTo>
                  <a:cubicBezTo>
                    <a:pt x="7" y="55"/>
                    <a:pt x="7" y="56"/>
                    <a:pt x="8" y="58"/>
                  </a:cubicBezTo>
                  <a:cubicBezTo>
                    <a:pt x="9" y="60"/>
                    <a:pt x="10" y="66"/>
                    <a:pt x="12" y="67"/>
                  </a:cubicBezTo>
                  <a:cubicBezTo>
                    <a:pt x="13" y="65"/>
                    <a:pt x="11" y="63"/>
                    <a:pt x="10" y="61"/>
                  </a:cubicBezTo>
                  <a:cubicBezTo>
                    <a:pt x="10" y="60"/>
                    <a:pt x="10" y="57"/>
                    <a:pt x="10" y="56"/>
                  </a:cubicBezTo>
                  <a:cubicBezTo>
                    <a:pt x="10" y="56"/>
                    <a:pt x="10" y="56"/>
                    <a:pt x="10" y="56"/>
                  </a:cubicBezTo>
                  <a:cubicBezTo>
                    <a:pt x="11" y="59"/>
                    <a:pt x="13" y="61"/>
                    <a:pt x="14" y="64"/>
                  </a:cubicBezTo>
                  <a:cubicBezTo>
                    <a:pt x="15" y="65"/>
                    <a:pt x="16" y="66"/>
                    <a:pt x="17" y="68"/>
                  </a:cubicBezTo>
                  <a:cubicBezTo>
                    <a:pt x="17" y="69"/>
                    <a:pt x="17" y="71"/>
                    <a:pt x="17" y="72"/>
                  </a:cubicBezTo>
                  <a:cubicBezTo>
                    <a:pt x="19" y="74"/>
                    <a:pt x="24" y="74"/>
                    <a:pt x="26" y="75"/>
                  </a:cubicBezTo>
                  <a:cubicBezTo>
                    <a:pt x="29" y="76"/>
                    <a:pt x="32" y="76"/>
                    <a:pt x="34" y="77"/>
                  </a:cubicBezTo>
                  <a:cubicBezTo>
                    <a:pt x="36" y="78"/>
                    <a:pt x="35" y="77"/>
                    <a:pt x="36" y="79"/>
                  </a:cubicBezTo>
                  <a:cubicBezTo>
                    <a:pt x="37" y="79"/>
                    <a:pt x="37" y="80"/>
                    <a:pt x="37" y="81"/>
                  </a:cubicBezTo>
                  <a:cubicBezTo>
                    <a:pt x="38" y="82"/>
                    <a:pt x="38" y="83"/>
                    <a:pt x="40" y="84"/>
                  </a:cubicBezTo>
                  <a:cubicBezTo>
                    <a:pt x="41" y="85"/>
                    <a:pt x="43" y="84"/>
                    <a:pt x="45" y="84"/>
                  </a:cubicBezTo>
                  <a:cubicBezTo>
                    <a:pt x="46" y="84"/>
                    <a:pt x="46" y="86"/>
                    <a:pt x="46" y="88"/>
                  </a:cubicBezTo>
                  <a:cubicBezTo>
                    <a:pt x="45" y="91"/>
                    <a:pt x="42" y="92"/>
                    <a:pt x="42" y="96"/>
                  </a:cubicBezTo>
                  <a:cubicBezTo>
                    <a:pt x="42" y="99"/>
                    <a:pt x="46" y="102"/>
                    <a:pt x="48" y="106"/>
                  </a:cubicBezTo>
                  <a:cubicBezTo>
                    <a:pt x="49" y="107"/>
                    <a:pt x="49" y="109"/>
                    <a:pt x="50" y="110"/>
                  </a:cubicBezTo>
                  <a:cubicBezTo>
                    <a:pt x="51" y="112"/>
                    <a:pt x="52" y="112"/>
                    <a:pt x="53" y="114"/>
                  </a:cubicBezTo>
                  <a:cubicBezTo>
                    <a:pt x="54" y="119"/>
                    <a:pt x="52" y="124"/>
                    <a:pt x="52" y="129"/>
                  </a:cubicBezTo>
                  <a:cubicBezTo>
                    <a:pt x="52" y="133"/>
                    <a:pt x="51" y="138"/>
                    <a:pt x="51" y="143"/>
                  </a:cubicBezTo>
                  <a:cubicBezTo>
                    <a:pt x="55" y="143"/>
                    <a:pt x="58" y="142"/>
                    <a:pt x="61" y="142"/>
                  </a:cubicBezTo>
                  <a:cubicBezTo>
                    <a:pt x="63" y="138"/>
                    <a:pt x="68" y="135"/>
                    <a:pt x="70" y="131"/>
                  </a:cubicBezTo>
                  <a:cubicBezTo>
                    <a:pt x="72" y="127"/>
                    <a:pt x="73" y="124"/>
                    <a:pt x="76" y="121"/>
                  </a:cubicBezTo>
                  <a:cubicBezTo>
                    <a:pt x="79" y="119"/>
                    <a:pt x="82" y="118"/>
                    <a:pt x="83" y="116"/>
                  </a:cubicBezTo>
                  <a:cubicBezTo>
                    <a:pt x="85" y="113"/>
                    <a:pt x="85" y="110"/>
                    <a:pt x="86" y="107"/>
                  </a:cubicBezTo>
                  <a:cubicBezTo>
                    <a:pt x="88" y="104"/>
                    <a:pt x="90" y="100"/>
                    <a:pt x="87" y="9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2" name="Freeform 547"/>
            <p:cNvSpPr>
              <a:spLocks noEditPoints="1"/>
            </p:cNvSpPr>
            <p:nvPr/>
          </p:nvSpPr>
          <p:spPr bwMode="auto">
            <a:xfrm>
              <a:off x="7045456" y="4564606"/>
              <a:ext cx="135878" cy="136242"/>
            </a:xfrm>
            <a:custGeom>
              <a:avLst/>
              <a:gdLst>
                <a:gd name="T0" fmla="*/ 144 w 158"/>
                <a:gd name="T1" fmla="*/ 66 h 158"/>
                <a:gd name="T2" fmla="*/ 158 w 158"/>
                <a:gd name="T3" fmla="*/ 66 h 158"/>
                <a:gd name="T4" fmla="*/ 91 w 158"/>
                <a:gd name="T5" fmla="*/ 0 h 158"/>
                <a:gd name="T6" fmla="*/ 91 w 158"/>
                <a:gd name="T7" fmla="*/ 13 h 158"/>
                <a:gd name="T8" fmla="*/ 144 w 158"/>
                <a:gd name="T9" fmla="*/ 66 h 158"/>
                <a:gd name="T10" fmla="*/ 0 w 158"/>
                <a:gd name="T11" fmla="*/ 66 h 158"/>
                <a:gd name="T12" fmla="*/ 14 w 158"/>
                <a:gd name="T13" fmla="*/ 66 h 158"/>
                <a:gd name="T14" fmla="*/ 64 w 158"/>
                <a:gd name="T15" fmla="*/ 14 h 158"/>
                <a:gd name="T16" fmla="*/ 64 w 158"/>
                <a:gd name="T17" fmla="*/ 0 h 158"/>
                <a:gd name="T18" fmla="*/ 0 w 158"/>
                <a:gd name="T19" fmla="*/ 66 h 158"/>
                <a:gd name="T20" fmla="*/ 14 w 158"/>
                <a:gd name="T21" fmla="*/ 92 h 158"/>
                <a:gd name="T22" fmla="*/ 1 w 158"/>
                <a:gd name="T23" fmla="*/ 92 h 158"/>
                <a:gd name="T24" fmla="*/ 64 w 158"/>
                <a:gd name="T25" fmla="*/ 157 h 158"/>
                <a:gd name="T26" fmla="*/ 64 w 158"/>
                <a:gd name="T27" fmla="*/ 144 h 158"/>
                <a:gd name="T28" fmla="*/ 14 w 158"/>
                <a:gd name="T29" fmla="*/ 92 h 158"/>
                <a:gd name="T30" fmla="*/ 91 w 158"/>
                <a:gd name="T31" fmla="*/ 144 h 158"/>
                <a:gd name="T32" fmla="*/ 91 w 158"/>
                <a:gd name="T33" fmla="*/ 158 h 158"/>
                <a:gd name="T34" fmla="*/ 158 w 158"/>
                <a:gd name="T35" fmla="*/ 92 h 158"/>
                <a:gd name="T36" fmla="*/ 144 w 158"/>
                <a:gd name="T37" fmla="*/ 92 h 158"/>
                <a:gd name="T38" fmla="*/ 91 w 158"/>
                <a:gd name="T39" fmla="*/ 14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8" h="158">
                  <a:moveTo>
                    <a:pt x="144" y="66"/>
                  </a:moveTo>
                  <a:cubicBezTo>
                    <a:pt x="158" y="66"/>
                    <a:pt x="158" y="66"/>
                    <a:pt x="158" y="66"/>
                  </a:cubicBezTo>
                  <a:cubicBezTo>
                    <a:pt x="152" y="32"/>
                    <a:pt x="125" y="5"/>
                    <a:pt x="91" y="0"/>
                  </a:cubicBezTo>
                  <a:cubicBezTo>
                    <a:pt x="91" y="13"/>
                    <a:pt x="91" y="13"/>
                    <a:pt x="91" y="13"/>
                  </a:cubicBezTo>
                  <a:cubicBezTo>
                    <a:pt x="118" y="18"/>
                    <a:pt x="139" y="39"/>
                    <a:pt x="144" y="66"/>
                  </a:cubicBezTo>
                  <a:close/>
                  <a:moveTo>
                    <a:pt x="0" y="66"/>
                  </a:moveTo>
                  <a:cubicBezTo>
                    <a:pt x="14" y="66"/>
                    <a:pt x="14" y="66"/>
                    <a:pt x="14" y="66"/>
                  </a:cubicBezTo>
                  <a:cubicBezTo>
                    <a:pt x="19" y="40"/>
                    <a:pt x="39" y="20"/>
                    <a:pt x="64" y="14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32" y="7"/>
                    <a:pt x="6" y="33"/>
                    <a:pt x="0" y="66"/>
                  </a:cubicBezTo>
                  <a:close/>
                  <a:moveTo>
                    <a:pt x="14" y="92"/>
                  </a:moveTo>
                  <a:cubicBezTo>
                    <a:pt x="1" y="92"/>
                    <a:pt x="1" y="92"/>
                    <a:pt x="1" y="92"/>
                  </a:cubicBezTo>
                  <a:cubicBezTo>
                    <a:pt x="6" y="125"/>
                    <a:pt x="32" y="151"/>
                    <a:pt x="64" y="157"/>
                  </a:cubicBezTo>
                  <a:cubicBezTo>
                    <a:pt x="64" y="144"/>
                    <a:pt x="64" y="144"/>
                    <a:pt x="64" y="144"/>
                  </a:cubicBezTo>
                  <a:cubicBezTo>
                    <a:pt x="39" y="138"/>
                    <a:pt x="19" y="118"/>
                    <a:pt x="14" y="92"/>
                  </a:cubicBezTo>
                  <a:close/>
                  <a:moveTo>
                    <a:pt x="91" y="144"/>
                  </a:moveTo>
                  <a:cubicBezTo>
                    <a:pt x="91" y="158"/>
                    <a:pt x="91" y="158"/>
                    <a:pt x="91" y="158"/>
                  </a:cubicBezTo>
                  <a:cubicBezTo>
                    <a:pt x="125" y="153"/>
                    <a:pt x="152" y="126"/>
                    <a:pt x="158" y="92"/>
                  </a:cubicBezTo>
                  <a:cubicBezTo>
                    <a:pt x="144" y="92"/>
                    <a:pt x="144" y="92"/>
                    <a:pt x="144" y="92"/>
                  </a:cubicBezTo>
                  <a:cubicBezTo>
                    <a:pt x="139" y="119"/>
                    <a:pt x="118" y="139"/>
                    <a:pt x="91" y="14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3" name="Freeform 548"/>
            <p:cNvSpPr/>
            <p:nvPr/>
          </p:nvSpPr>
          <p:spPr bwMode="auto">
            <a:xfrm>
              <a:off x="7105563" y="4544934"/>
              <a:ext cx="13114" cy="50636"/>
            </a:xfrm>
            <a:custGeom>
              <a:avLst/>
              <a:gdLst>
                <a:gd name="T0" fmla="*/ 8 w 15"/>
                <a:gd name="T1" fmla="*/ 0 h 59"/>
                <a:gd name="T2" fmla="*/ 0 w 15"/>
                <a:gd name="T3" fmla="*/ 7 h 59"/>
                <a:gd name="T4" fmla="*/ 0 w 15"/>
                <a:gd name="T5" fmla="*/ 53 h 59"/>
                <a:gd name="T6" fmla="*/ 8 w 15"/>
                <a:gd name="T7" fmla="*/ 59 h 59"/>
                <a:gd name="T8" fmla="*/ 15 w 15"/>
                <a:gd name="T9" fmla="*/ 53 h 59"/>
                <a:gd name="T10" fmla="*/ 15 w 15"/>
                <a:gd name="T11" fmla="*/ 7 h 59"/>
                <a:gd name="T12" fmla="*/ 8 w 15"/>
                <a:gd name="T1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59">
                  <a:moveTo>
                    <a:pt x="8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6"/>
                    <a:pt x="3" y="59"/>
                    <a:pt x="8" y="59"/>
                  </a:cubicBezTo>
                  <a:cubicBezTo>
                    <a:pt x="12" y="59"/>
                    <a:pt x="15" y="56"/>
                    <a:pt x="15" y="53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3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4" name="Freeform 549"/>
            <p:cNvSpPr/>
            <p:nvPr/>
          </p:nvSpPr>
          <p:spPr bwMode="auto">
            <a:xfrm>
              <a:off x="7105563" y="4669520"/>
              <a:ext cx="13114" cy="51000"/>
            </a:xfrm>
            <a:custGeom>
              <a:avLst/>
              <a:gdLst>
                <a:gd name="T0" fmla="*/ 8 w 15"/>
                <a:gd name="T1" fmla="*/ 0 h 59"/>
                <a:gd name="T2" fmla="*/ 0 w 15"/>
                <a:gd name="T3" fmla="*/ 7 h 59"/>
                <a:gd name="T4" fmla="*/ 0 w 15"/>
                <a:gd name="T5" fmla="*/ 52 h 59"/>
                <a:gd name="T6" fmla="*/ 8 w 15"/>
                <a:gd name="T7" fmla="*/ 59 h 59"/>
                <a:gd name="T8" fmla="*/ 15 w 15"/>
                <a:gd name="T9" fmla="*/ 52 h 59"/>
                <a:gd name="T10" fmla="*/ 15 w 15"/>
                <a:gd name="T11" fmla="*/ 7 h 59"/>
                <a:gd name="T12" fmla="*/ 8 w 15"/>
                <a:gd name="T13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59">
                  <a:moveTo>
                    <a:pt x="8" y="0"/>
                  </a:moveTo>
                  <a:cubicBezTo>
                    <a:pt x="3" y="0"/>
                    <a:pt x="0" y="3"/>
                    <a:pt x="0" y="7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6"/>
                    <a:pt x="3" y="59"/>
                    <a:pt x="8" y="59"/>
                  </a:cubicBezTo>
                  <a:cubicBezTo>
                    <a:pt x="12" y="59"/>
                    <a:pt x="15" y="56"/>
                    <a:pt x="15" y="52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3"/>
                    <a:pt x="12" y="0"/>
                    <a:pt x="8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5" name="Freeform 550"/>
            <p:cNvSpPr/>
            <p:nvPr/>
          </p:nvSpPr>
          <p:spPr bwMode="auto">
            <a:xfrm>
              <a:off x="7151463" y="4626534"/>
              <a:ext cx="51728" cy="12021"/>
            </a:xfrm>
            <a:custGeom>
              <a:avLst/>
              <a:gdLst>
                <a:gd name="T0" fmla="*/ 53 w 60"/>
                <a:gd name="T1" fmla="*/ 0 h 14"/>
                <a:gd name="T2" fmla="*/ 7 w 60"/>
                <a:gd name="T3" fmla="*/ 0 h 14"/>
                <a:gd name="T4" fmla="*/ 0 w 60"/>
                <a:gd name="T5" fmla="*/ 7 h 14"/>
                <a:gd name="T6" fmla="*/ 7 w 60"/>
                <a:gd name="T7" fmla="*/ 14 h 14"/>
                <a:gd name="T8" fmla="*/ 53 w 60"/>
                <a:gd name="T9" fmla="*/ 14 h 14"/>
                <a:gd name="T10" fmla="*/ 60 w 60"/>
                <a:gd name="T11" fmla="*/ 7 h 14"/>
                <a:gd name="T12" fmla="*/ 53 w 60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14">
                  <a:moveTo>
                    <a:pt x="53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7" y="14"/>
                    <a:pt x="60" y="11"/>
                    <a:pt x="60" y="7"/>
                  </a:cubicBezTo>
                  <a:cubicBezTo>
                    <a:pt x="60" y="3"/>
                    <a:pt x="57" y="0"/>
                    <a:pt x="53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6" name="Freeform 551"/>
            <p:cNvSpPr/>
            <p:nvPr/>
          </p:nvSpPr>
          <p:spPr bwMode="auto">
            <a:xfrm>
              <a:off x="7026513" y="4626534"/>
              <a:ext cx="51728" cy="12021"/>
            </a:xfrm>
            <a:custGeom>
              <a:avLst/>
              <a:gdLst>
                <a:gd name="T0" fmla="*/ 53 w 60"/>
                <a:gd name="T1" fmla="*/ 0 h 14"/>
                <a:gd name="T2" fmla="*/ 7 w 60"/>
                <a:gd name="T3" fmla="*/ 0 h 14"/>
                <a:gd name="T4" fmla="*/ 0 w 60"/>
                <a:gd name="T5" fmla="*/ 7 h 14"/>
                <a:gd name="T6" fmla="*/ 7 w 60"/>
                <a:gd name="T7" fmla="*/ 14 h 14"/>
                <a:gd name="T8" fmla="*/ 53 w 60"/>
                <a:gd name="T9" fmla="*/ 14 h 14"/>
                <a:gd name="T10" fmla="*/ 60 w 60"/>
                <a:gd name="T11" fmla="*/ 7 h 14"/>
                <a:gd name="T12" fmla="*/ 53 w 60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0" h="14">
                  <a:moveTo>
                    <a:pt x="53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1"/>
                    <a:pt x="3" y="14"/>
                    <a:pt x="7" y="14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7" y="14"/>
                    <a:pt x="60" y="11"/>
                    <a:pt x="60" y="7"/>
                  </a:cubicBezTo>
                  <a:cubicBezTo>
                    <a:pt x="60" y="3"/>
                    <a:pt x="57" y="0"/>
                    <a:pt x="53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7" name="Oval 552"/>
            <p:cNvSpPr>
              <a:spLocks noChangeArrowheads="1"/>
            </p:cNvSpPr>
            <p:nvPr/>
          </p:nvSpPr>
          <p:spPr bwMode="auto">
            <a:xfrm>
              <a:off x="7101556" y="4621434"/>
              <a:ext cx="21493" cy="22586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8" name="Freeform 553"/>
            <p:cNvSpPr/>
            <p:nvPr/>
          </p:nvSpPr>
          <p:spPr bwMode="auto">
            <a:xfrm>
              <a:off x="5601068" y="3346074"/>
              <a:ext cx="136242" cy="164292"/>
            </a:xfrm>
            <a:custGeom>
              <a:avLst/>
              <a:gdLst>
                <a:gd name="T0" fmla="*/ 84 w 158"/>
                <a:gd name="T1" fmla="*/ 2 h 191"/>
                <a:gd name="T2" fmla="*/ 83 w 158"/>
                <a:gd name="T3" fmla="*/ 91 h 191"/>
                <a:gd name="T4" fmla="*/ 90 w 158"/>
                <a:gd name="T5" fmla="*/ 100 h 191"/>
                <a:gd name="T6" fmla="*/ 79 w 158"/>
                <a:gd name="T7" fmla="*/ 110 h 191"/>
                <a:gd name="T8" fmla="*/ 68 w 158"/>
                <a:gd name="T9" fmla="*/ 100 h 191"/>
                <a:gd name="T10" fmla="*/ 76 w 158"/>
                <a:gd name="T11" fmla="*/ 90 h 191"/>
                <a:gd name="T12" fmla="*/ 76 w 158"/>
                <a:gd name="T13" fmla="*/ 0 h 191"/>
                <a:gd name="T14" fmla="*/ 0 w 158"/>
                <a:gd name="T15" fmla="*/ 128 h 191"/>
                <a:gd name="T16" fmla="*/ 43 w 158"/>
                <a:gd name="T17" fmla="*/ 173 h 191"/>
                <a:gd name="T18" fmla="*/ 43 w 158"/>
                <a:gd name="T19" fmla="*/ 191 h 191"/>
                <a:gd name="T20" fmla="*/ 117 w 158"/>
                <a:gd name="T21" fmla="*/ 191 h 191"/>
                <a:gd name="T22" fmla="*/ 117 w 158"/>
                <a:gd name="T23" fmla="*/ 173 h 191"/>
                <a:gd name="T24" fmla="*/ 158 w 158"/>
                <a:gd name="T25" fmla="*/ 128 h 191"/>
                <a:gd name="T26" fmla="*/ 84 w 158"/>
                <a:gd name="T27" fmla="*/ 2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8" h="191">
                  <a:moveTo>
                    <a:pt x="84" y="2"/>
                  </a:moveTo>
                  <a:cubicBezTo>
                    <a:pt x="83" y="91"/>
                    <a:pt x="83" y="91"/>
                    <a:pt x="83" y="91"/>
                  </a:cubicBezTo>
                  <a:cubicBezTo>
                    <a:pt x="88" y="92"/>
                    <a:pt x="90" y="95"/>
                    <a:pt x="90" y="100"/>
                  </a:cubicBezTo>
                  <a:cubicBezTo>
                    <a:pt x="90" y="106"/>
                    <a:pt x="85" y="110"/>
                    <a:pt x="79" y="110"/>
                  </a:cubicBezTo>
                  <a:cubicBezTo>
                    <a:pt x="73" y="110"/>
                    <a:pt x="68" y="106"/>
                    <a:pt x="68" y="100"/>
                  </a:cubicBezTo>
                  <a:cubicBezTo>
                    <a:pt x="68" y="95"/>
                    <a:pt x="72" y="91"/>
                    <a:pt x="76" y="90"/>
                  </a:cubicBezTo>
                  <a:cubicBezTo>
                    <a:pt x="76" y="0"/>
                    <a:pt x="76" y="0"/>
                    <a:pt x="76" y="0"/>
                  </a:cubicBezTo>
                  <a:cubicBezTo>
                    <a:pt x="0" y="128"/>
                    <a:pt x="0" y="128"/>
                    <a:pt x="0" y="128"/>
                  </a:cubicBezTo>
                  <a:cubicBezTo>
                    <a:pt x="43" y="173"/>
                    <a:pt x="43" y="173"/>
                    <a:pt x="43" y="173"/>
                  </a:cubicBezTo>
                  <a:cubicBezTo>
                    <a:pt x="43" y="191"/>
                    <a:pt x="43" y="191"/>
                    <a:pt x="43" y="191"/>
                  </a:cubicBezTo>
                  <a:cubicBezTo>
                    <a:pt x="117" y="191"/>
                    <a:pt x="117" y="191"/>
                    <a:pt x="117" y="191"/>
                  </a:cubicBezTo>
                  <a:cubicBezTo>
                    <a:pt x="117" y="173"/>
                    <a:pt x="117" y="173"/>
                    <a:pt x="117" y="173"/>
                  </a:cubicBezTo>
                  <a:cubicBezTo>
                    <a:pt x="158" y="128"/>
                    <a:pt x="158" y="128"/>
                    <a:pt x="158" y="128"/>
                  </a:cubicBezTo>
                  <a:lnTo>
                    <a:pt x="84" y="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9" name="Freeform 554"/>
            <p:cNvSpPr/>
            <p:nvPr/>
          </p:nvSpPr>
          <p:spPr bwMode="auto">
            <a:xfrm>
              <a:off x="5595968" y="3513645"/>
              <a:ext cx="147171" cy="18943"/>
            </a:xfrm>
            <a:custGeom>
              <a:avLst/>
              <a:gdLst>
                <a:gd name="T0" fmla="*/ 393 w 404"/>
                <a:gd name="T1" fmla="*/ 0 h 52"/>
                <a:gd name="T2" fmla="*/ 12 w 404"/>
                <a:gd name="T3" fmla="*/ 0 h 52"/>
                <a:gd name="T4" fmla="*/ 0 w 404"/>
                <a:gd name="T5" fmla="*/ 52 h 52"/>
                <a:gd name="T6" fmla="*/ 404 w 404"/>
                <a:gd name="T7" fmla="*/ 52 h 52"/>
                <a:gd name="T8" fmla="*/ 393 w 404"/>
                <a:gd name="T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4" h="52">
                  <a:moveTo>
                    <a:pt x="393" y="0"/>
                  </a:moveTo>
                  <a:lnTo>
                    <a:pt x="12" y="0"/>
                  </a:lnTo>
                  <a:lnTo>
                    <a:pt x="0" y="52"/>
                  </a:lnTo>
                  <a:lnTo>
                    <a:pt x="404" y="52"/>
                  </a:lnTo>
                  <a:lnTo>
                    <a:pt x="393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0" name="Freeform 556"/>
            <p:cNvSpPr/>
            <p:nvPr/>
          </p:nvSpPr>
          <p:spPr bwMode="auto">
            <a:xfrm>
              <a:off x="5013842" y="3391610"/>
              <a:ext cx="84514" cy="75771"/>
            </a:xfrm>
            <a:custGeom>
              <a:avLst/>
              <a:gdLst>
                <a:gd name="T0" fmla="*/ 86 w 98"/>
                <a:gd name="T1" fmla="*/ 53 h 88"/>
                <a:gd name="T2" fmla="*/ 80 w 98"/>
                <a:gd name="T3" fmla="*/ 53 h 88"/>
                <a:gd name="T4" fmla="*/ 79 w 98"/>
                <a:gd name="T5" fmla="*/ 53 h 88"/>
                <a:gd name="T6" fmla="*/ 20 w 98"/>
                <a:gd name="T7" fmla="*/ 53 h 88"/>
                <a:gd name="T8" fmla="*/ 11 w 98"/>
                <a:gd name="T9" fmla="*/ 43 h 88"/>
                <a:gd name="T10" fmla="*/ 11 w 98"/>
                <a:gd name="T11" fmla="*/ 19 h 88"/>
                <a:gd name="T12" fmla="*/ 20 w 98"/>
                <a:gd name="T13" fmla="*/ 10 h 88"/>
                <a:gd name="T14" fmla="*/ 23 w 98"/>
                <a:gd name="T15" fmla="*/ 10 h 88"/>
                <a:gd name="T16" fmla="*/ 28 w 98"/>
                <a:gd name="T17" fmla="*/ 5 h 88"/>
                <a:gd name="T18" fmla="*/ 23 w 98"/>
                <a:gd name="T19" fmla="*/ 0 h 88"/>
                <a:gd name="T20" fmla="*/ 20 w 98"/>
                <a:gd name="T21" fmla="*/ 0 h 88"/>
                <a:gd name="T22" fmla="*/ 0 w 98"/>
                <a:gd name="T23" fmla="*/ 19 h 88"/>
                <a:gd name="T24" fmla="*/ 0 w 98"/>
                <a:gd name="T25" fmla="*/ 43 h 88"/>
                <a:gd name="T26" fmla="*/ 20 w 98"/>
                <a:gd name="T27" fmla="*/ 63 h 88"/>
                <a:gd name="T28" fmla="*/ 80 w 98"/>
                <a:gd name="T29" fmla="*/ 63 h 88"/>
                <a:gd name="T30" fmla="*/ 81 w 98"/>
                <a:gd name="T31" fmla="*/ 63 h 88"/>
                <a:gd name="T32" fmla="*/ 86 w 98"/>
                <a:gd name="T33" fmla="*/ 63 h 88"/>
                <a:gd name="T34" fmla="*/ 88 w 98"/>
                <a:gd name="T35" fmla="*/ 65 h 88"/>
                <a:gd name="T36" fmla="*/ 88 w 98"/>
                <a:gd name="T37" fmla="*/ 83 h 88"/>
                <a:gd name="T38" fmla="*/ 93 w 98"/>
                <a:gd name="T39" fmla="*/ 88 h 88"/>
                <a:gd name="T40" fmla="*/ 98 w 98"/>
                <a:gd name="T41" fmla="*/ 83 h 88"/>
                <a:gd name="T42" fmla="*/ 98 w 98"/>
                <a:gd name="T43" fmla="*/ 65 h 88"/>
                <a:gd name="T44" fmla="*/ 86 w 98"/>
                <a:gd name="T45" fmla="*/ 5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8" h="88">
                  <a:moveTo>
                    <a:pt x="86" y="53"/>
                  </a:moveTo>
                  <a:cubicBezTo>
                    <a:pt x="80" y="53"/>
                    <a:pt x="80" y="53"/>
                    <a:pt x="80" y="53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15" y="53"/>
                    <a:pt x="11" y="48"/>
                    <a:pt x="11" y="43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4"/>
                    <a:pt x="15" y="10"/>
                    <a:pt x="20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6" y="10"/>
                    <a:pt x="28" y="8"/>
                    <a:pt x="28" y="5"/>
                  </a:cubicBezTo>
                  <a:cubicBezTo>
                    <a:pt x="28" y="2"/>
                    <a:pt x="26" y="0"/>
                    <a:pt x="23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19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54"/>
                    <a:pt x="9" y="63"/>
                    <a:pt x="20" y="63"/>
                  </a:cubicBezTo>
                  <a:cubicBezTo>
                    <a:pt x="80" y="63"/>
                    <a:pt x="80" y="63"/>
                    <a:pt x="80" y="63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86" y="63"/>
                    <a:pt x="86" y="63"/>
                    <a:pt x="86" y="63"/>
                  </a:cubicBezTo>
                  <a:cubicBezTo>
                    <a:pt x="87" y="63"/>
                    <a:pt x="88" y="64"/>
                    <a:pt x="88" y="65"/>
                  </a:cubicBezTo>
                  <a:cubicBezTo>
                    <a:pt x="88" y="83"/>
                    <a:pt x="88" y="83"/>
                    <a:pt x="88" y="83"/>
                  </a:cubicBezTo>
                  <a:cubicBezTo>
                    <a:pt x="88" y="86"/>
                    <a:pt x="90" y="88"/>
                    <a:pt x="93" y="88"/>
                  </a:cubicBezTo>
                  <a:cubicBezTo>
                    <a:pt x="96" y="88"/>
                    <a:pt x="98" y="86"/>
                    <a:pt x="98" y="83"/>
                  </a:cubicBezTo>
                  <a:cubicBezTo>
                    <a:pt x="98" y="65"/>
                    <a:pt x="98" y="65"/>
                    <a:pt x="98" y="65"/>
                  </a:cubicBezTo>
                  <a:cubicBezTo>
                    <a:pt x="98" y="58"/>
                    <a:pt x="93" y="53"/>
                    <a:pt x="86" y="5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1" name="Freeform 557"/>
            <p:cNvSpPr/>
            <p:nvPr/>
          </p:nvSpPr>
          <p:spPr bwMode="auto">
            <a:xfrm>
              <a:off x="5041527" y="3371574"/>
              <a:ext cx="116935" cy="52821"/>
            </a:xfrm>
            <a:custGeom>
              <a:avLst/>
              <a:gdLst>
                <a:gd name="T0" fmla="*/ 115 w 136"/>
                <a:gd name="T1" fmla="*/ 0 h 61"/>
                <a:gd name="T2" fmla="*/ 20 w 136"/>
                <a:gd name="T3" fmla="*/ 0 h 61"/>
                <a:gd name="T4" fmla="*/ 0 w 136"/>
                <a:gd name="T5" fmla="*/ 20 h 61"/>
                <a:gd name="T6" fmla="*/ 0 w 136"/>
                <a:gd name="T7" fmla="*/ 40 h 61"/>
                <a:gd name="T8" fmla="*/ 20 w 136"/>
                <a:gd name="T9" fmla="*/ 61 h 61"/>
                <a:gd name="T10" fmla="*/ 115 w 136"/>
                <a:gd name="T11" fmla="*/ 61 h 61"/>
                <a:gd name="T12" fmla="*/ 136 w 136"/>
                <a:gd name="T13" fmla="*/ 40 h 61"/>
                <a:gd name="T14" fmla="*/ 136 w 136"/>
                <a:gd name="T15" fmla="*/ 20 h 61"/>
                <a:gd name="T16" fmla="*/ 115 w 136"/>
                <a:gd name="T1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6" h="61">
                  <a:moveTo>
                    <a:pt x="115" y="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0" y="51"/>
                    <a:pt x="9" y="61"/>
                    <a:pt x="20" y="61"/>
                  </a:cubicBezTo>
                  <a:cubicBezTo>
                    <a:pt x="115" y="61"/>
                    <a:pt x="115" y="61"/>
                    <a:pt x="115" y="61"/>
                  </a:cubicBezTo>
                  <a:cubicBezTo>
                    <a:pt x="126" y="61"/>
                    <a:pt x="136" y="51"/>
                    <a:pt x="136" y="40"/>
                  </a:cubicBezTo>
                  <a:cubicBezTo>
                    <a:pt x="136" y="20"/>
                    <a:pt x="136" y="20"/>
                    <a:pt x="136" y="20"/>
                  </a:cubicBezTo>
                  <a:cubicBezTo>
                    <a:pt x="136" y="9"/>
                    <a:pt x="126" y="0"/>
                    <a:pt x="115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2" name="Freeform 558"/>
            <p:cNvSpPr/>
            <p:nvPr/>
          </p:nvSpPr>
          <p:spPr bwMode="auto">
            <a:xfrm>
              <a:off x="5080870" y="3468838"/>
              <a:ext cx="26957" cy="63750"/>
            </a:xfrm>
            <a:custGeom>
              <a:avLst/>
              <a:gdLst>
                <a:gd name="T0" fmla="*/ 22 w 31"/>
                <a:gd name="T1" fmla="*/ 0 h 74"/>
                <a:gd name="T2" fmla="*/ 9 w 31"/>
                <a:gd name="T3" fmla="*/ 0 h 74"/>
                <a:gd name="T4" fmla="*/ 0 w 31"/>
                <a:gd name="T5" fmla="*/ 9 h 74"/>
                <a:gd name="T6" fmla="*/ 0 w 31"/>
                <a:gd name="T7" fmla="*/ 65 h 74"/>
                <a:gd name="T8" fmla="*/ 9 w 31"/>
                <a:gd name="T9" fmla="*/ 74 h 74"/>
                <a:gd name="T10" fmla="*/ 22 w 31"/>
                <a:gd name="T11" fmla="*/ 74 h 74"/>
                <a:gd name="T12" fmla="*/ 31 w 31"/>
                <a:gd name="T13" fmla="*/ 65 h 74"/>
                <a:gd name="T14" fmla="*/ 31 w 31"/>
                <a:gd name="T15" fmla="*/ 9 h 74"/>
                <a:gd name="T16" fmla="*/ 22 w 31"/>
                <a:gd name="T17" fmla="*/ 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1" h="74">
                  <a:moveTo>
                    <a:pt x="22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0"/>
                    <a:pt x="4" y="74"/>
                    <a:pt x="9" y="74"/>
                  </a:cubicBezTo>
                  <a:cubicBezTo>
                    <a:pt x="22" y="74"/>
                    <a:pt x="22" y="74"/>
                    <a:pt x="22" y="74"/>
                  </a:cubicBezTo>
                  <a:cubicBezTo>
                    <a:pt x="27" y="74"/>
                    <a:pt x="31" y="70"/>
                    <a:pt x="31" y="65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4"/>
                    <a:pt x="27" y="0"/>
                    <a:pt x="22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3" name="Freeform 559"/>
            <p:cNvSpPr>
              <a:spLocks noEditPoints="1"/>
            </p:cNvSpPr>
            <p:nvPr/>
          </p:nvSpPr>
          <p:spPr bwMode="auto">
            <a:xfrm>
              <a:off x="6464058" y="4989726"/>
              <a:ext cx="145714" cy="13114"/>
            </a:xfrm>
            <a:custGeom>
              <a:avLst/>
              <a:gdLst>
                <a:gd name="T0" fmla="*/ 8 w 169"/>
                <a:gd name="T1" fmla="*/ 13 h 15"/>
                <a:gd name="T2" fmla="*/ 15 w 169"/>
                <a:gd name="T3" fmla="*/ 15 h 15"/>
                <a:gd name="T4" fmla="*/ 22 w 169"/>
                <a:gd name="T5" fmla="*/ 13 h 15"/>
                <a:gd name="T6" fmla="*/ 31 w 169"/>
                <a:gd name="T7" fmla="*/ 0 h 15"/>
                <a:gd name="T8" fmla="*/ 0 w 169"/>
                <a:gd name="T9" fmla="*/ 0 h 15"/>
                <a:gd name="T10" fmla="*/ 8 w 169"/>
                <a:gd name="T11" fmla="*/ 13 h 15"/>
                <a:gd name="T12" fmla="*/ 139 w 169"/>
                <a:gd name="T13" fmla="*/ 0 h 15"/>
                <a:gd name="T14" fmla="*/ 147 w 169"/>
                <a:gd name="T15" fmla="*/ 13 h 15"/>
                <a:gd name="T16" fmla="*/ 154 w 169"/>
                <a:gd name="T17" fmla="*/ 15 h 15"/>
                <a:gd name="T18" fmla="*/ 161 w 169"/>
                <a:gd name="T19" fmla="*/ 13 h 15"/>
                <a:gd name="T20" fmla="*/ 169 w 169"/>
                <a:gd name="T21" fmla="*/ 0 h 15"/>
                <a:gd name="T22" fmla="*/ 139 w 169"/>
                <a:gd name="T2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9" h="15">
                  <a:moveTo>
                    <a:pt x="8" y="13"/>
                  </a:moveTo>
                  <a:cubicBezTo>
                    <a:pt x="11" y="14"/>
                    <a:pt x="13" y="15"/>
                    <a:pt x="15" y="15"/>
                  </a:cubicBezTo>
                  <a:cubicBezTo>
                    <a:pt x="18" y="15"/>
                    <a:pt x="20" y="14"/>
                    <a:pt x="22" y="13"/>
                  </a:cubicBezTo>
                  <a:cubicBezTo>
                    <a:pt x="26" y="10"/>
                    <a:pt x="29" y="5"/>
                    <a:pt x="3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5"/>
                    <a:pt x="4" y="10"/>
                    <a:pt x="8" y="13"/>
                  </a:cubicBezTo>
                  <a:close/>
                  <a:moveTo>
                    <a:pt x="139" y="0"/>
                  </a:moveTo>
                  <a:cubicBezTo>
                    <a:pt x="140" y="5"/>
                    <a:pt x="143" y="10"/>
                    <a:pt x="147" y="13"/>
                  </a:cubicBezTo>
                  <a:cubicBezTo>
                    <a:pt x="149" y="14"/>
                    <a:pt x="151" y="15"/>
                    <a:pt x="154" y="15"/>
                  </a:cubicBezTo>
                  <a:cubicBezTo>
                    <a:pt x="156" y="15"/>
                    <a:pt x="159" y="14"/>
                    <a:pt x="161" y="13"/>
                  </a:cubicBezTo>
                  <a:cubicBezTo>
                    <a:pt x="165" y="10"/>
                    <a:pt x="168" y="5"/>
                    <a:pt x="169" y="0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4" name="Freeform 560"/>
            <p:cNvSpPr>
              <a:spLocks noEditPoints="1"/>
            </p:cNvSpPr>
            <p:nvPr/>
          </p:nvSpPr>
          <p:spPr bwMode="auto">
            <a:xfrm>
              <a:off x="6449487" y="4875340"/>
              <a:ext cx="175585" cy="112928"/>
            </a:xfrm>
            <a:custGeom>
              <a:avLst/>
              <a:gdLst>
                <a:gd name="T0" fmla="*/ 189 w 204"/>
                <a:gd name="T1" fmla="*/ 56 h 131"/>
                <a:gd name="T2" fmla="*/ 172 w 204"/>
                <a:gd name="T3" fmla="*/ 15 h 131"/>
                <a:gd name="T4" fmla="*/ 148 w 204"/>
                <a:gd name="T5" fmla="*/ 0 h 131"/>
                <a:gd name="T6" fmla="*/ 55 w 204"/>
                <a:gd name="T7" fmla="*/ 0 h 131"/>
                <a:gd name="T8" fmla="*/ 31 w 204"/>
                <a:gd name="T9" fmla="*/ 15 h 131"/>
                <a:gd name="T10" fmla="*/ 14 w 204"/>
                <a:gd name="T11" fmla="*/ 56 h 131"/>
                <a:gd name="T12" fmla="*/ 0 w 204"/>
                <a:gd name="T13" fmla="*/ 79 h 131"/>
                <a:gd name="T14" fmla="*/ 0 w 204"/>
                <a:gd name="T15" fmla="*/ 131 h 131"/>
                <a:gd name="T16" fmla="*/ 204 w 204"/>
                <a:gd name="T17" fmla="*/ 131 h 131"/>
                <a:gd name="T18" fmla="*/ 204 w 204"/>
                <a:gd name="T19" fmla="*/ 79 h 131"/>
                <a:gd name="T20" fmla="*/ 189 w 204"/>
                <a:gd name="T21" fmla="*/ 56 h 131"/>
                <a:gd name="T22" fmla="*/ 46 w 204"/>
                <a:gd name="T23" fmla="*/ 23 h 131"/>
                <a:gd name="T24" fmla="*/ 55 w 204"/>
                <a:gd name="T25" fmla="*/ 17 h 131"/>
                <a:gd name="T26" fmla="*/ 148 w 204"/>
                <a:gd name="T27" fmla="*/ 17 h 131"/>
                <a:gd name="T28" fmla="*/ 157 w 204"/>
                <a:gd name="T29" fmla="*/ 23 h 131"/>
                <a:gd name="T30" fmla="*/ 171 w 204"/>
                <a:gd name="T31" fmla="*/ 55 h 131"/>
                <a:gd name="T32" fmla="*/ 33 w 204"/>
                <a:gd name="T33" fmla="*/ 55 h 131"/>
                <a:gd name="T34" fmla="*/ 46 w 204"/>
                <a:gd name="T35" fmla="*/ 23 h 131"/>
                <a:gd name="T36" fmla="*/ 32 w 204"/>
                <a:gd name="T37" fmla="*/ 97 h 131"/>
                <a:gd name="T38" fmla="*/ 22 w 204"/>
                <a:gd name="T39" fmla="*/ 86 h 131"/>
                <a:gd name="T40" fmla="*/ 32 w 204"/>
                <a:gd name="T41" fmla="*/ 76 h 131"/>
                <a:gd name="T42" fmla="*/ 42 w 204"/>
                <a:gd name="T43" fmla="*/ 86 h 131"/>
                <a:gd name="T44" fmla="*/ 32 w 204"/>
                <a:gd name="T45" fmla="*/ 97 h 131"/>
                <a:gd name="T46" fmla="*/ 171 w 204"/>
                <a:gd name="T47" fmla="*/ 97 h 131"/>
                <a:gd name="T48" fmla="*/ 161 w 204"/>
                <a:gd name="T49" fmla="*/ 86 h 131"/>
                <a:gd name="T50" fmla="*/ 171 w 204"/>
                <a:gd name="T51" fmla="*/ 76 h 131"/>
                <a:gd name="T52" fmla="*/ 182 w 204"/>
                <a:gd name="T53" fmla="*/ 86 h 131"/>
                <a:gd name="T54" fmla="*/ 171 w 204"/>
                <a:gd name="T55" fmla="*/ 97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4" h="131">
                  <a:moveTo>
                    <a:pt x="189" y="56"/>
                  </a:moveTo>
                  <a:cubicBezTo>
                    <a:pt x="172" y="15"/>
                    <a:pt x="172" y="15"/>
                    <a:pt x="172" y="15"/>
                  </a:cubicBezTo>
                  <a:cubicBezTo>
                    <a:pt x="168" y="6"/>
                    <a:pt x="159" y="0"/>
                    <a:pt x="148" y="0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45" y="0"/>
                    <a:pt x="35" y="6"/>
                    <a:pt x="31" y="15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6" y="60"/>
                    <a:pt x="0" y="69"/>
                    <a:pt x="0" y="79"/>
                  </a:cubicBezTo>
                  <a:cubicBezTo>
                    <a:pt x="0" y="131"/>
                    <a:pt x="0" y="131"/>
                    <a:pt x="0" y="131"/>
                  </a:cubicBezTo>
                  <a:cubicBezTo>
                    <a:pt x="204" y="131"/>
                    <a:pt x="204" y="131"/>
                    <a:pt x="204" y="131"/>
                  </a:cubicBezTo>
                  <a:cubicBezTo>
                    <a:pt x="204" y="79"/>
                    <a:pt x="204" y="79"/>
                    <a:pt x="204" y="79"/>
                  </a:cubicBezTo>
                  <a:cubicBezTo>
                    <a:pt x="204" y="69"/>
                    <a:pt x="198" y="60"/>
                    <a:pt x="189" y="56"/>
                  </a:cubicBezTo>
                  <a:close/>
                  <a:moveTo>
                    <a:pt x="46" y="23"/>
                  </a:moveTo>
                  <a:cubicBezTo>
                    <a:pt x="48" y="19"/>
                    <a:pt x="51" y="17"/>
                    <a:pt x="55" y="17"/>
                  </a:cubicBezTo>
                  <a:cubicBezTo>
                    <a:pt x="148" y="17"/>
                    <a:pt x="148" y="17"/>
                    <a:pt x="148" y="17"/>
                  </a:cubicBezTo>
                  <a:cubicBezTo>
                    <a:pt x="152" y="17"/>
                    <a:pt x="156" y="19"/>
                    <a:pt x="157" y="23"/>
                  </a:cubicBezTo>
                  <a:cubicBezTo>
                    <a:pt x="171" y="55"/>
                    <a:pt x="171" y="55"/>
                    <a:pt x="171" y="55"/>
                  </a:cubicBezTo>
                  <a:cubicBezTo>
                    <a:pt x="33" y="55"/>
                    <a:pt x="33" y="55"/>
                    <a:pt x="33" y="55"/>
                  </a:cubicBezTo>
                  <a:lnTo>
                    <a:pt x="46" y="23"/>
                  </a:lnTo>
                  <a:close/>
                  <a:moveTo>
                    <a:pt x="32" y="97"/>
                  </a:moveTo>
                  <a:cubicBezTo>
                    <a:pt x="26" y="97"/>
                    <a:pt x="22" y="92"/>
                    <a:pt x="22" y="86"/>
                  </a:cubicBezTo>
                  <a:cubicBezTo>
                    <a:pt x="22" y="81"/>
                    <a:pt x="26" y="76"/>
                    <a:pt x="32" y="76"/>
                  </a:cubicBezTo>
                  <a:cubicBezTo>
                    <a:pt x="38" y="76"/>
                    <a:pt x="42" y="81"/>
                    <a:pt x="42" y="86"/>
                  </a:cubicBezTo>
                  <a:cubicBezTo>
                    <a:pt x="42" y="92"/>
                    <a:pt x="38" y="97"/>
                    <a:pt x="32" y="97"/>
                  </a:cubicBezTo>
                  <a:close/>
                  <a:moveTo>
                    <a:pt x="171" y="97"/>
                  </a:moveTo>
                  <a:cubicBezTo>
                    <a:pt x="166" y="97"/>
                    <a:pt x="161" y="92"/>
                    <a:pt x="161" y="86"/>
                  </a:cubicBezTo>
                  <a:cubicBezTo>
                    <a:pt x="161" y="81"/>
                    <a:pt x="166" y="76"/>
                    <a:pt x="171" y="76"/>
                  </a:cubicBezTo>
                  <a:cubicBezTo>
                    <a:pt x="177" y="76"/>
                    <a:pt x="182" y="81"/>
                    <a:pt x="182" y="86"/>
                  </a:cubicBezTo>
                  <a:cubicBezTo>
                    <a:pt x="182" y="92"/>
                    <a:pt x="177" y="97"/>
                    <a:pt x="171" y="9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5" name="Freeform 561"/>
            <p:cNvSpPr>
              <a:spLocks noEditPoints="1"/>
            </p:cNvSpPr>
            <p:nvPr/>
          </p:nvSpPr>
          <p:spPr bwMode="auto">
            <a:xfrm>
              <a:off x="5893953" y="3401810"/>
              <a:ext cx="138792" cy="130778"/>
            </a:xfrm>
            <a:custGeom>
              <a:avLst/>
              <a:gdLst>
                <a:gd name="T0" fmla="*/ 158 w 161"/>
                <a:gd name="T1" fmla="*/ 135 h 152"/>
                <a:gd name="T2" fmla="*/ 131 w 161"/>
                <a:gd name="T3" fmla="*/ 92 h 152"/>
                <a:gd name="T4" fmla="*/ 131 w 161"/>
                <a:gd name="T5" fmla="*/ 92 h 152"/>
                <a:gd name="T6" fmla="*/ 130 w 161"/>
                <a:gd name="T7" fmla="*/ 90 h 152"/>
                <a:gd name="T8" fmla="*/ 115 w 161"/>
                <a:gd name="T9" fmla="*/ 67 h 152"/>
                <a:gd name="T10" fmla="*/ 108 w 161"/>
                <a:gd name="T11" fmla="*/ 41 h 152"/>
                <a:gd name="T12" fmla="*/ 108 w 161"/>
                <a:gd name="T13" fmla="*/ 6 h 152"/>
                <a:gd name="T14" fmla="*/ 119 w 161"/>
                <a:gd name="T15" fmla="*/ 6 h 152"/>
                <a:gd name="T16" fmla="*/ 119 w 161"/>
                <a:gd name="T17" fmla="*/ 0 h 152"/>
                <a:gd name="T18" fmla="*/ 45 w 161"/>
                <a:gd name="T19" fmla="*/ 0 h 152"/>
                <a:gd name="T20" fmla="*/ 45 w 161"/>
                <a:gd name="T21" fmla="*/ 6 h 152"/>
                <a:gd name="T22" fmla="*/ 54 w 161"/>
                <a:gd name="T23" fmla="*/ 6 h 152"/>
                <a:gd name="T24" fmla="*/ 54 w 161"/>
                <a:gd name="T25" fmla="*/ 41 h 152"/>
                <a:gd name="T26" fmla="*/ 46 w 161"/>
                <a:gd name="T27" fmla="*/ 67 h 152"/>
                <a:gd name="T28" fmla="*/ 4 w 161"/>
                <a:gd name="T29" fmla="*/ 135 h 152"/>
                <a:gd name="T30" fmla="*/ 2 w 161"/>
                <a:gd name="T31" fmla="*/ 147 h 152"/>
                <a:gd name="T32" fmla="*/ 13 w 161"/>
                <a:gd name="T33" fmla="*/ 152 h 152"/>
                <a:gd name="T34" fmla="*/ 148 w 161"/>
                <a:gd name="T35" fmla="*/ 152 h 152"/>
                <a:gd name="T36" fmla="*/ 159 w 161"/>
                <a:gd name="T37" fmla="*/ 147 h 152"/>
                <a:gd name="T38" fmla="*/ 158 w 161"/>
                <a:gd name="T39" fmla="*/ 135 h 152"/>
                <a:gd name="T40" fmla="*/ 74 w 161"/>
                <a:gd name="T41" fmla="*/ 34 h 152"/>
                <a:gd name="T42" fmla="*/ 82 w 161"/>
                <a:gd name="T43" fmla="*/ 42 h 152"/>
                <a:gd name="T44" fmla="*/ 74 w 161"/>
                <a:gd name="T45" fmla="*/ 49 h 152"/>
                <a:gd name="T46" fmla="*/ 66 w 161"/>
                <a:gd name="T47" fmla="*/ 42 h 152"/>
                <a:gd name="T48" fmla="*/ 74 w 161"/>
                <a:gd name="T49" fmla="*/ 34 h 152"/>
                <a:gd name="T50" fmla="*/ 154 w 161"/>
                <a:gd name="T51" fmla="*/ 144 h 152"/>
                <a:gd name="T52" fmla="*/ 148 w 161"/>
                <a:gd name="T53" fmla="*/ 146 h 152"/>
                <a:gd name="T54" fmla="*/ 13 w 161"/>
                <a:gd name="T55" fmla="*/ 146 h 152"/>
                <a:gd name="T56" fmla="*/ 8 w 161"/>
                <a:gd name="T57" fmla="*/ 144 h 152"/>
                <a:gd name="T58" fmla="*/ 9 w 161"/>
                <a:gd name="T59" fmla="*/ 138 h 152"/>
                <a:gd name="T60" fmla="*/ 35 w 161"/>
                <a:gd name="T61" fmla="*/ 96 h 152"/>
                <a:gd name="T62" fmla="*/ 36 w 161"/>
                <a:gd name="T63" fmla="*/ 96 h 152"/>
                <a:gd name="T64" fmla="*/ 72 w 161"/>
                <a:gd name="T65" fmla="*/ 97 h 152"/>
                <a:gd name="T66" fmla="*/ 80 w 161"/>
                <a:gd name="T67" fmla="*/ 90 h 152"/>
                <a:gd name="T68" fmla="*/ 88 w 161"/>
                <a:gd name="T69" fmla="*/ 97 h 152"/>
                <a:gd name="T70" fmla="*/ 87 w 161"/>
                <a:gd name="T71" fmla="*/ 100 h 152"/>
                <a:gd name="T72" fmla="*/ 104 w 161"/>
                <a:gd name="T73" fmla="*/ 101 h 152"/>
                <a:gd name="T74" fmla="*/ 126 w 161"/>
                <a:gd name="T75" fmla="*/ 97 h 152"/>
                <a:gd name="T76" fmla="*/ 152 w 161"/>
                <a:gd name="T77" fmla="*/ 138 h 152"/>
                <a:gd name="T78" fmla="*/ 154 w 161"/>
                <a:gd name="T79" fmla="*/ 144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1" h="152">
                  <a:moveTo>
                    <a:pt x="158" y="135"/>
                  </a:moveTo>
                  <a:cubicBezTo>
                    <a:pt x="131" y="92"/>
                    <a:pt x="131" y="92"/>
                    <a:pt x="131" y="92"/>
                  </a:cubicBezTo>
                  <a:cubicBezTo>
                    <a:pt x="131" y="92"/>
                    <a:pt x="131" y="92"/>
                    <a:pt x="131" y="92"/>
                  </a:cubicBezTo>
                  <a:cubicBezTo>
                    <a:pt x="130" y="91"/>
                    <a:pt x="130" y="91"/>
                    <a:pt x="130" y="90"/>
                  </a:cubicBezTo>
                  <a:cubicBezTo>
                    <a:pt x="115" y="67"/>
                    <a:pt x="115" y="67"/>
                    <a:pt x="115" y="67"/>
                  </a:cubicBezTo>
                  <a:cubicBezTo>
                    <a:pt x="111" y="61"/>
                    <a:pt x="108" y="49"/>
                    <a:pt x="108" y="41"/>
                  </a:cubicBezTo>
                  <a:cubicBezTo>
                    <a:pt x="108" y="6"/>
                    <a:pt x="108" y="6"/>
                    <a:pt x="108" y="6"/>
                  </a:cubicBezTo>
                  <a:cubicBezTo>
                    <a:pt x="119" y="6"/>
                    <a:pt x="119" y="6"/>
                    <a:pt x="119" y="6"/>
                  </a:cubicBezTo>
                  <a:cubicBezTo>
                    <a:pt x="119" y="0"/>
                    <a:pt x="119" y="0"/>
                    <a:pt x="119" y="0"/>
                  </a:cubicBezTo>
                  <a:cubicBezTo>
                    <a:pt x="45" y="0"/>
                    <a:pt x="45" y="0"/>
                    <a:pt x="45" y="0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54" y="6"/>
                    <a:pt x="54" y="6"/>
                    <a:pt x="54" y="6"/>
                  </a:cubicBezTo>
                  <a:cubicBezTo>
                    <a:pt x="54" y="41"/>
                    <a:pt x="54" y="41"/>
                    <a:pt x="54" y="41"/>
                  </a:cubicBezTo>
                  <a:cubicBezTo>
                    <a:pt x="54" y="49"/>
                    <a:pt x="50" y="61"/>
                    <a:pt x="46" y="67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1" y="139"/>
                    <a:pt x="0" y="143"/>
                    <a:pt x="2" y="147"/>
                  </a:cubicBezTo>
                  <a:cubicBezTo>
                    <a:pt x="4" y="150"/>
                    <a:pt x="8" y="152"/>
                    <a:pt x="13" y="152"/>
                  </a:cubicBezTo>
                  <a:cubicBezTo>
                    <a:pt x="148" y="152"/>
                    <a:pt x="148" y="152"/>
                    <a:pt x="148" y="152"/>
                  </a:cubicBezTo>
                  <a:cubicBezTo>
                    <a:pt x="153" y="152"/>
                    <a:pt x="157" y="150"/>
                    <a:pt x="159" y="147"/>
                  </a:cubicBezTo>
                  <a:cubicBezTo>
                    <a:pt x="161" y="143"/>
                    <a:pt x="160" y="139"/>
                    <a:pt x="158" y="135"/>
                  </a:cubicBezTo>
                  <a:close/>
                  <a:moveTo>
                    <a:pt x="74" y="34"/>
                  </a:moveTo>
                  <a:cubicBezTo>
                    <a:pt x="78" y="34"/>
                    <a:pt x="82" y="37"/>
                    <a:pt x="82" y="42"/>
                  </a:cubicBezTo>
                  <a:cubicBezTo>
                    <a:pt x="82" y="46"/>
                    <a:pt x="78" y="49"/>
                    <a:pt x="74" y="49"/>
                  </a:cubicBezTo>
                  <a:cubicBezTo>
                    <a:pt x="70" y="49"/>
                    <a:pt x="66" y="46"/>
                    <a:pt x="66" y="42"/>
                  </a:cubicBezTo>
                  <a:cubicBezTo>
                    <a:pt x="66" y="37"/>
                    <a:pt x="70" y="34"/>
                    <a:pt x="74" y="34"/>
                  </a:cubicBezTo>
                  <a:close/>
                  <a:moveTo>
                    <a:pt x="154" y="144"/>
                  </a:moveTo>
                  <a:cubicBezTo>
                    <a:pt x="153" y="145"/>
                    <a:pt x="151" y="146"/>
                    <a:pt x="148" y="146"/>
                  </a:cubicBezTo>
                  <a:cubicBezTo>
                    <a:pt x="13" y="146"/>
                    <a:pt x="13" y="146"/>
                    <a:pt x="13" y="146"/>
                  </a:cubicBezTo>
                  <a:cubicBezTo>
                    <a:pt x="10" y="146"/>
                    <a:pt x="9" y="145"/>
                    <a:pt x="8" y="144"/>
                  </a:cubicBezTo>
                  <a:cubicBezTo>
                    <a:pt x="7" y="143"/>
                    <a:pt x="7" y="141"/>
                    <a:pt x="9" y="138"/>
                  </a:cubicBezTo>
                  <a:cubicBezTo>
                    <a:pt x="35" y="96"/>
                    <a:pt x="35" y="96"/>
                    <a:pt x="35" y="96"/>
                  </a:cubicBezTo>
                  <a:cubicBezTo>
                    <a:pt x="36" y="96"/>
                    <a:pt x="36" y="96"/>
                    <a:pt x="36" y="96"/>
                  </a:cubicBezTo>
                  <a:cubicBezTo>
                    <a:pt x="48" y="93"/>
                    <a:pt x="60" y="95"/>
                    <a:pt x="72" y="97"/>
                  </a:cubicBezTo>
                  <a:cubicBezTo>
                    <a:pt x="72" y="93"/>
                    <a:pt x="76" y="90"/>
                    <a:pt x="80" y="90"/>
                  </a:cubicBezTo>
                  <a:cubicBezTo>
                    <a:pt x="84" y="90"/>
                    <a:pt x="88" y="93"/>
                    <a:pt x="88" y="97"/>
                  </a:cubicBezTo>
                  <a:cubicBezTo>
                    <a:pt x="88" y="98"/>
                    <a:pt x="87" y="99"/>
                    <a:pt x="87" y="100"/>
                  </a:cubicBezTo>
                  <a:cubicBezTo>
                    <a:pt x="93" y="101"/>
                    <a:pt x="98" y="101"/>
                    <a:pt x="104" y="101"/>
                  </a:cubicBezTo>
                  <a:cubicBezTo>
                    <a:pt x="111" y="101"/>
                    <a:pt x="119" y="100"/>
                    <a:pt x="126" y="97"/>
                  </a:cubicBezTo>
                  <a:cubicBezTo>
                    <a:pt x="152" y="138"/>
                    <a:pt x="152" y="138"/>
                    <a:pt x="152" y="138"/>
                  </a:cubicBezTo>
                  <a:cubicBezTo>
                    <a:pt x="154" y="141"/>
                    <a:pt x="154" y="143"/>
                    <a:pt x="154" y="14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6" name="Freeform 562"/>
            <p:cNvSpPr/>
            <p:nvPr/>
          </p:nvSpPr>
          <p:spPr bwMode="auto">
            <a:xfrm>
              <a:off x="5955881" y="3485231"/>
              <a:ext cx="13114" cy="6921"/>
            </a:xfrm>
            <a:custGeom>
              <a:avLst/>
              <a:gdLst>
                <a:gd name="T0" fmla="*/ 8 w 15"/>
                <a:gd name="T1" fmla="*/ 8 h 8"/>
                <a:gd name="T2" fmla="*/ 15 w 15"/>
                <a:gd name="T3" fmla="*/ 3 h 8"/>
                <a:gd name="T4" fmla="*/ 4 w 15"/>
                <a:gd name="T5" fmla="*/ 1 h 8"/>
                <a:gd name="T6" fmla="*/ 0 w 15"/>
                <a:gd name="T7" fmla="*/ 0 h 8"/>
                <a:gd name="T8" fmla="*/ 0 w 15"/>
                <a:gd name="T9" fmla="*/ 0 h 8"/>
                <a:gd name="T10" fmla="*/ 8 w 15"/>
                <a:gd name="T1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" h="8">
                  <a:moveTo>
                    <a:pt x="8" y="8"/>
                  </a:moveTo>
                  <a:cubicBezTo>
                    <a:pt x="11" y="8"/>
                    <a:pt x="14" y="6"/>
                    <a:pt x="15" y="3"/>
                  </a:cubicBezTo>
                  <a:cubicBezTo>
                    <a:pt x="11" y="2"/>
                    <a:pt x="8" y="2"/>
                    <a:pt x="4" y="1"/>
                  </a:cubicBezTo>
                  <a:cubicBezTo>
                    <a:pt x="3" y="1"/>
                    <a:pt x="2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4" y="8"/>
                    <a:pt x="8" y="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7" name="Oval 563"/>
            <p:cNvSpPr>
              <a:spLocks noChangeArrowheads="1"/>
            </p:cNvSpPr>
            <p:nvPr/>
          </p:nvSpPr>
          <p:spPr bwMode="auto">
            <a:xfrm>
              <a:off x="5960253" y="3375217"/>
              <a:ext cx="15664" cy="14571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8" name="Oval 564"/>
            <p:cNvSpPr>
              <a:spLocks noChangeArrowheads="1"/>
            </p:cNvSpPr>
            <p:nvPr/>
          </p:nvSpPr>
          <p:spPr bwMode="auto">
            <a:xfrm>
              <a:off x="5963896" y="3349353"/>
              <a:ext cx="22221" cy="21493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9" name="Oval 565"/>
            <p:cNvSpPr>
              <a:spLocks noChangeArrowheads="1"/>
            </p:cNvSpPr>
            <p:nvPr/>
          </p:nvSpPr>
          <p:spPr bwMode="auto">
            <a:xfrm>
              <a:off x="5939489" y="3359553"/>
              <a:ext cx="18943" cy="18943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0" name="Freeform 566"/>
            <p:cNvSpPr>
              <a:spLocks noEditPoints="1"/>
            </p:cNvSpPr>
            <p:nvPr/>
          </p:nvSpPr>
          <p:spPr bwMode="auto">
            <a:xfrm>
              <a:off x="7029792" y="3744237"/>
              <a:ext cx="170485" cy="110378"/>
            </a:xfrm>
            <a:custGeom>
              <a:avLst/>
              <a:gdLst>
                <a:gd name="T0" fmla="*/ 173 w 198"/>
                <a:gd name="T1" fmla="*/ 49 h 128"/>
                <a:gd name="T2" fmla="*/ 82 w 198"/>
                <a:gd name="T3" fmla="*/ 25 h 128"/>
                <a:gd name="T4" fmla="*/ 23 w 198"/>
                <a:gd name="T5" fmla="*/ 53 h 128"/>
                <a:gd name="T6" fmla="*/ 0 w 198"/>
                <a:gd name="T7" fmla="*/ 89 h 128"/>
                <a:gd name="T8" fmla="*/ 53 w 198"/>
                <a:gd name="T9" fmla="*/ 128 h 128"/>
                <a:gd name="T10" fmla="*/ 93 w 198"/>
                <a:gd name="T11" fmla="*/ 102 h 128"/>
                <a:gd name="T12" fmla="*/ 99 w 198"/>
                <a:gd name="T13" fmla="*/ 105 h 128"/>
                <a:gd name="T14" fmla="*/ 100 w 198"/>
                <a:gd name="T15" fmla="*/ 128 h 128"/>
                <a:gd name="T16" fmla="*/ 120 w 198"/>
                <a:gd name="T17" fmla="*/ 127 h 128"/>
                <a:gd name="T18" fmla="*/ 134 w 198"/>
                <a:gd name="T19" fmla="*/ 89 h 128"/>
                <a:gd name="T20" fmla="*/ 144 w 198"/>
                <a:gd name="T21" fmla="*/ 83 h 128"/>
                <a:gd name="T22" fmla="*/ 144 w 198"/>
                <a:gd name="T23" fmla="*/ 95 h 128"/>
                <a:gd name="T24" fmla="*/ 134 w 198"/>
                <a:gd name="T25" fmla="*/ 128 h 128"/>
                <a:gd name="T26" fmla="*/ 198 w 198"/>
                <a:gd name="T27" fmla="*/ 89 h 128"/>
                <a:gd name="T28" fmla="*/ 69 w 198"/>
                <a:gd name="T29" fmla="*/ 107 h 128"/>
                <a:gd name="T30" fmla="*/ 59 w 198"/>
                <a:gd name="T31" fmla="*/ 113 h 128"/>
                <a:gd name="T32" fmla="*/ 48 w 198"/>
                <a:gd name="T33" fmla="*/ 105 h 128"/>
                <a:gd name="T34" fmla="*/ 61 w 198"/>
                <a:gd name="T35" fmla="*/ 87 h 128"/>
                <a:gd name="T36" fmla="*/ 69 w 198"/>
                <a:gd name="T37" fmla="*/ 82 h 128"/>
                <a:gd name="T38" fmla="*/ 70 w 198"/>
                <a:gd name="T39" fmla="*/ 92 h 128"/>
                <a:gd name="T40" fmla="*/ 106 w 198"/>
                <a:gd name="T41" fmla="*/ 85 h 128"/>
                <a:gd name="T42" fmla="*/ 94 w 198"/>
                <a:gd name="T43" fmla="*/ 93 h 128"/>
                <a:gd name="T44" fmla="*/ 80 w 198"/>
                <a:gd name="T45" fmla="*/ 83 h 128"/>
                <a:gd name="T46" fmla="*/ 98 w 198"/>
                <a:gd name="T47" fmla="*/ 60 h 128"/>
                <a:gd name="T48" fmla="*/ 101 w 198"/>
                <a:gd name="T49" fmla="*/ 58 h 128"/>
                <a:gd name="T50" fmla="*/ 107 w 198"/>
                <a:gd name="T51" fmla="*/ 61 h 128"/>
                <a:gd name="T52" fmla="*/ 106 w 198"/>
                <a:gd name="T53" fmla="*/ 85 h 128"/>
                <a:gd name="T54" fmla="*/ 134 w 198"/>
                <a:gd name="T55" fmla="*/ 75 h 128"/>
                <a:gd name="T56" fmla="*/ 125 w 198"/>
                <a:gd name="T57" fmla="*/ 74 h 128"/>
                <a:gd name="T58" fmla="*/ 133 w 198"/>
                <a:gd name="T59" fmla="*/ 49 h 128"/>
                <a:gd name="T60" fmla="*/ 133 w 198"/>
                <a:gd name="T61" fmla="*/ 49 h 128"/>
                <a:gd name="T62" fmla="*/ 141 w 198"/>
                <a:gd name="T63" fmla="*/ 44 h 128"/>
                <a:gd name="T64" fmla="*/ 141 w 198"/>
                <a:gd name="T65" fmla="*/ 53 h 128"/>
                <a:gd name="T66" fmla="*/ 140 w 198"/>
                <a:gd name="T67" fmla="*/ 69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98" h="128">
                  <a:moveTo>
                    <a:pt x="173" y="53"/>
                  </a:moveTo>
                  <a:cubicBezTo>
                    <a:pt x="173" y="51"/>
                    <a:pt x="173" y="50"/>
                    <a:pt x="173" y="49"/>
                  </a:cubicBezTo>
                  <a:cubicBezTo>
                    <a:pt x="173" y="22"/>
                    <a:pt x="151" y="0"/>
                    <a:pt x="124" y="0"/>
                  </a:cubicBezTo>
                  <a:cubicBezTo>
                    <a:pt x="106" y="0"/>
                    <a:pt x="91" y="10"/>
                    <a:pt x="82" y="25"/>
                  </a:cubicBezTo>
                  <a:cubicBezTo>
                    <a:pt x="76" y="20"/>
                    <a:pt x="68" y="17"/>
                    <a:pt x="59" y="17"/>
                  </a:cubicBezTo>
                  <a:cubicBezTo>
                    <a:pt x="39" y="17"/>
                    <a:pt x="23" y="3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9" y="59"/>
                    <a:pt x="0" y="73"/>
                    <a:pt x="0" y="89"/>
                  </a:cubicBezTo>
                  <a:cubicBezTo>
                    <a:pt x="0" y="111"/>
                    <a:pt x="16" y="128"/>
                    <a:pt x="36" y="128"/>
                  </a:cubicBezTo>
                  <a:cubicBezTo>
                    <a:pt x="53" y="128"/>
                    <a:pt x="53" y="128"/>
                    <a:pt x="53" y="128"/>
                  </a:cubicBezTo>
                  <a:cubicBezTo>
                    <a:pt x="58" y="122"/>
                    <a:pt x="69" y="116"/>
                    <a:pt x="81" y="109"/>
                  </a:cubicBezTo>
                  <a:cubicBezTo>
                    <a:pt x="85" y="107"/>
                    <a:pt x="89" y="104"/>
                    <a:pt x="93" y="102"/>
                  </a:cubicBezTo>
                  <a:cubicBezTo>
                    <a:pt x="99" y="98"/>
                    <a:pt x="99" y="98"/>
                    <a:pt x="99" y="98"/>
                  </a:cubicBezTo>
                  <a:cubicBezTo>
                    <a:pt x="99" y="105"/>
                    <a:pt x="99" y="105"/>
                    <a:pt x="99" y="105"/>
                  </a:cubicBezTo>
                  <a:cubicBezTo>
                    <a:pt x="99" y="109"/>
                    <a:pt x="99" y="113"/>
                    <a:pt x="99" y="118"/>
                  </a:cubicBezTo>
                  <a:cubicBezTo>
                    <a:pt x="100" y="122"/>
                    <a:pt x="100" y="125"/>
                    <a:pt x="100" y="128"/>
                  </a:cubicBezTo>
                  <a:cubicBezTo>
                    <a:pt x="122" y="128"/>
                    <a:pt x="122" y="128"/>
                    <a:pt x="122" y="128"/>
                  </a:cubicBezTo>
                  <a:cubicBezTo>
                    <a:pt x="121" y="128"/>
                    <a:pt x="121" y="128"/>
                    <a:pt x="120" y="127"/>
                  </a:cubicBezTo>
                  <a:cubicBezTo>
                    <a:pt x="112" y="123"/>
                    <a:pt x="109" y="113"/>
                    <a:pt x="113" y="104"/>
                  </a:cubicBezTo>
                  <a:cubicBezTo>
                    <a:pt x="116" y="100"/>
                    <a:pt x="124" y="95"/>
                    <a:pt x="134" y="89"/>
                  </a:cubicBezTo>
                  <a:cubicBezTo>
                    <a:pt x="135" y="88"/>
                    <a:pt x="137" y="87"/>
                    <a:pt x="138" y="87"/>
                  </a:cubicBezTo>
                  <a:cubicBezTo>
                    <a:pt x="144" y="83"/>
                    <a:pt x="144" y="83"/>
                    <a:pt x="144" y="83"/>
                  </a:cubicBezTo>
                  <a:cubicBezTo>
                    <a:pt x="144" y="90"/>
                    <a:pt x="144" y="90"/>
                    <a:pt x="144" y="90"/>
                  </a:cubicBezTo>
                  <a:cubicBezTo>
                    <a:pt x="144" y="91"/>
                    <a:pt x="144" y="93"/>
                    <a:pt x="144" y="95"/>
                  </a:cubicBezTo>
                  <a:cubicBezTo>
                    <a:pt x="145" y="106"/>
                    <a:pt x="145" y="116"/>
                    <a:pt x="143" y="120"/>
                  </a:cubicBezTo>
                  <a:cubicBezTo>
                    <a:pt x="141" y="124"/>
                    <a:pt x="138" y="127"/>
                    <a:pt x="134" y="128"/>
                  </a:cubicBezTo>
                  <a:cubicBezTo>
                    <a:pt x="161" y="128"/>
                    <a:pt x="161" y="128"/>
                    <a:pt x="161" y="128"/>
                  </a:cubicBezTo>
                  <a:cubicBezTo>
                    <a:pt x="181" y="128"/>
                    <a:pt x="198" y="111"/>
                    <a:pt x="198" y="89"/>
                  </a:cubicBezTo>
                  <a:cubicBezTo>
                    <a:pt x="198" y="72"/>
                    <a:pt x="187" y="58"/>
                    <a:pt x="173" y="53"/>
                  </a:cubicBezTo>
                  <a:close/>
                  <a:moveTo>
                    <a:pt x="69" y="107"/>
                  </a:moveTo>
                  <a:cubicBezTo>
                    <a:pt x="67" y="110"/>
                    <a:pt x="65" y="112"/>
                    <a:pt x="62" y="113"/>
                  </a:cubicBezTo>
                  <a:cubicBezTo>
                    <a:pt x="61" y="113"/>
                    <a:pt x="60" y="113"/>
                    <a:pt x="59" y="113"/>
                  </a:cubicBezTo>
                  <a:cubicBezTo>
                    <a:pt x="57" y="113"/>
                    <a:pt x="55" y="113"/>
                    <a:pt x="53" y="112"/>
                  </a:cubicBezTo>
                  <a:cubicBezTo>
                    <a:pt x="51" y="110"/>
                    <a:pt x="49" y="108"/>
                    <a:pt x="48" y="105"/>
                  </a:cubicBezTo>
                  <a:cubicBezTo>
                    <a:pt x="47" y="102"/>
                    <a:pt x="47" y="99"/>
                    <a:pt x="49" y="96"/>
                  </a:cubicBezTo>
                  <a:cubicBezTo>
                    <a:pt x="50" y="94"/>
                    <a:pt x="54" y="91"/>
                    <a:pt x="61" y="87"/>
                  </a:cubicBezTo>
                  <a:cubicBezTo>
                    <a:pt x="62" y="86"/>
                    <a:pt x="63" y="86"/>
                    <a:pt x="63" y="86"/>
                  </a:cubicBezTo>
                  <a:cubicBezTo>
                    <a:pt x="69" y="82"/>
                    <a:pt x="69" y="82"/>
                    <a:pt x="69" y="82"/>
                  </a:cubicBezTo>
                  <a:cubicBezTo>
                    <a:pt x="69" y="89"/>
                    <a:pt x="69" y="89"/>
                    <a:pt x="69" y="89"/>
                  </a:cubicBezTo>
                  <a:cubicBezTo>
                    <a:pt x="69" y="90"/>
                    <a:pt x="69" y="91"/>
                    <a:pt x="70" y="92"/>
                  </a:cubicBezTo>
                  <a:cubicBezTo>
                    <a:pt x="70" y="100"/>
                    <a:pt x="70" y="104"/>
                    <a:pt x="69" y="107"/>
                  </a:cubicBezTo>
                  <a:close/>
                  <a:moveTo>
                    <a:pt x="106" y="85"/>
                  </a:moveTo>
                  <a:cubicBezTo>
                    <a:pt x="104" y="88"/>
                    <a:pt x="102" y="91"/>
                    <a:pt x="98" y="92"/>
                  </a:cubicBezTo>
                  <a:cubicBezTo>
                    <a:pt x="97" y="92"/>
                    <a:pt x="95" y="93"/>
                    <a:pt x="94" y="93"/>
                  </a:cubicBezTo>
                  <a:cubicBezTo>
                    <a:pt x="92" y="93"/>
                    <a:pt x="89" y="92"/>
                    <a:pt x="87" y="91"/>
                  </a:cubicBezTo>
                  <a:cubicBezTo>
                    <a:pt x="84" y="89"/>
                    <a:pt x="82" y="86"/>
                    <a:pt x="80" y="83"/>
                  </a:cubicBezTo>
                  <a:cubicBezTo>
                    <a:pt x="79" y="79"/>
                    <a:pt x="80" y="75"/>
                    <a:pt x="82" y="72"/>
                  </a:cubicBezTo>
                  <a:cubicBezTo>
                    <a:pt x="84" y="68"/>
                    <a:pt x="90" y="64"/>
                    <a:pt x="98" y="60"/>
                  </a:cubicBezTo>
                  <a:cubicBezTo>
                    <a:pt x="99" y="59"/>
                    <a:pt x="99" y="59"/>
                    <a:pt x="99" y="59"/>
                  </a:cubicBezTo>
                  <a:cubicBezTo>
                    <a:pt x="101" y="58"/>
                    <a:pt x="101" y="58"/>
                    <a:pt x="101" y="58"/>
                  </a:cubicBezTo>
                  <a:cubicBezTo>
                    <a:pt x="107" y="54"/>
                    <a:pt x="107" y="54"/>
                    <a:pt x="107" y="54"/>
                  </a:cubicBezTo>
                  <a:cubicBezTo>
                    <a:pt x="107" y="61"/>
                    <a:pt x="107" y="61"/>
                    <a:pt x="107" y="61"/>
                  </a:cubicBezTo>
                  <a:cubicBezTo>
                    <a:pt x="107" y="62"/>
                    <a:pt x="107" y="64"/>
                    <a:pt x="107" y="65"/>
                  </a:cubicBezTo>
                  <a:cubicBezTo>
                    <a:pt x="108" y="74"/>
                    <a:pt x="108" y="82"/>
                    <a:pt x="106" y="85"/>
                  </a:cubicBezTo>
                  <a:close/>
                  <a:moveTo>
                    <a:pt x="140" y="69"/>
                  </a:moveTo>
                  <a:cubicBezTo>
                    <a:pt x="139" y="72"/>
                    <a:pt x="137" y="74"/>
                    <a:pt x="134" y="75"/>
                  </a:cubicBezTo>
                  <a:cubicBezTo>
                    <a:pt x="133" y="75"/>
                    <a:pt x="132" y="75"/>
                    <a:pt x="130" y="75"/>
                  </a:cubicBezTo>
                  <a:cubicBezTo>
                    <a:pt x="129" y="75"/>
                    <a:pt x="127" y="75"/>
                    <a:pt x="125" y="74"/>
                  </a:cubicBezTo>
                  <a:cubicBezTo>
                    <a:pt x="120" y="71"/>
                    <a:pt x="118" y="64"/>
                    <a:pt x="120" y="59"/>
                  </a:cubicBezTo>
                  <a:cubicBezTo>
                    <a:pt x="122" y="56"/>
                    <a:pt x="126" y="53"/>
                    <a:pt x="133" y="49"/>
                  </a:cubicBezTo>
                  <a:cubicBezTo>
                    <a:pt x="133" y="49"/>
                    <a:pt x="133" y="49"/>
                    <a:pt x="133" y="49"/>
                  </a:cubicBezTo>
                  <a:cubicBezTo>
                    <a:pt x="133" y="49"/>
                    <a:pt x="133" y="49"/>
                    <a:pt x="133" y="49"/>
                  </a:cubicBezTo>
                  <a:cubicBezTo>
                    <a:pt x="134" y="49"/>
                    <a:pt x="134" y="48"/>
                    <a:pt x="135" y="48"/>
                  </a:cubicBezTo>
                  <a:cubicBezTo>
                    <a:pt x="141" y="44"/>
                    <a:pt x="141" y="44"/>
                    <a:pt x="141" y="44"/>
                  </a:cubicBezTo>
                  <a:cubicBezTo>
                    <a:pt x="141" y="51"/>
                    <a:pt x="141" y="51"/>
                    <a:pt x="141" y="51"/>
                  </a:cubicBezTo>
                  <a:cubicBezTo>
                    <a:pt x="141" y="52"/>
                    <a:pt x="141" y="52"/>
                    <a:pt x="141" y="53"/>
                  </a:cubicBezTo>
                  <a:cubicBezTo>
                    <a:pt x="141" y="54"/>
                    <a:pt x="141" y="54"/>
                    <a:pt x="141" y="54"/>
                  </a:cubicBezTo>
                  <a:cubicBezTo>
                    <a:pt x="142" y="62"/>
                    <a:pt x="142" y="66"/>
                    <a:pt x="140" y="6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1" name="Freeform 567"/>
            <p:cNvSpPr/>
            <p:nvPr/>
          </p:nvSpPr>
          <p:spPr bwMode="auto">
            <a:xfrm>
              <a:off x="7135070" y="3788315"/>
              <a:ext cx="13843" cy="17121"/>
            </a:xfrm>
            <a:custGeom>
              <a:avLst/>
              <a:gdLst>
                <a:gd name="T0" fmla="*/ 15 w 16"/>
                <a:gd name="T1" fmla="*/ 0 h 20"/>
                <a:gd name="T2" fmla="*/ 15 w 16"/>
                <a:gd name="T3" fmla="*/ 3 h 20"/>
                <a:gd name="T4" fmla="*/ 15 w 16"/>
                <a:gd name="T5" fmla="*/ 16 h 20"/>
                <a:gd name="T6" fmla="*/ 11 w 16"/>
                <a:gd name="T7" fmla="*/ 20 h 20"/>
                <a:gd name="T8" fmla="*/ 8 w 16"/>
                <a:gd name="T9" fmla="*/ 20 h 20"/>
                <a:gd name="T10" fmla="*/ 5 w 16"/>
                <a:gd name="T11" fmla="*/ 19 h 20"/>
                <a:gd name="T12" fmla="*/ 2 w 16"/>
                <a:gd name="T13" fmla="*/ 9 h 20"/>
                <a:gd name="T14" fmla="*/ 13 w 16"/>
                <a:gd name="T15" fmla="*/ 2 h 20"/>
                <a:gd name="T16" fmla="*/ 15 w 16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0">
                  <a:moveTo>
                    <a:pt x="15" y="0"/>
                  </a:moveTo>
                  <a:cubicBezTo>
                    <a:pt x="15" y="1"/>
                    <a:pt x="15" y="2"/>
                    <a:pt x="15" y="3"/>
                  </a:cubicBezTo>
                  <a:cubicBezTo>
                    <a:pt x="16" y="7"/>
                    <a:pt x="16" y="14"/>
                    <a:pt x="15" y="16"/>
                  </a:cubicBezTo>
                  <a:cubicBezTo>
                    <a:pt x="14" y="18"/>
                    <a:pt x="12" y="19"/>
                    <a:pt x="11" y="20"/>
                  </a:cubicBezTo>
                  <a:cubicBezTo>
                    <a:pt x="10" y="20"/>
                    <a:pt x="9" y="20"/>
                    <a:pt x="8" y="20"/>
                  </a:cubicBezTo>
                  <a:cubicBezTo>
                    <a:pt x="7" y="20"/>
                    <a:pt x="6" y="20"/>
                    <a:pt x="5" y="19"/>
                  </a:cubicBezTo>
                  <a:cubicBezTo>
                    <a:pt x="1" y="17"/>
                    <a:pt x="0" y="13"/>
                    <a:pt x="2" y="9"/>
                  </a:cubicBezTo>
                  <a:cubicBezTo>
                    <a:pt x="3" y="7"/>
                    <a:pt x="9" y="4"/>
                    <a:pt x="13" y="2"/>
                  </a:cubicBezTo>
                  <a:cubicBezTo>
                    <a:pt x="14" y="1"/>
                    <a:pt x="14" y="1"/>
                    <a:pt x="15" y="0"/>
                  </a:cubicBezTo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2" name="Freeform 568"/>
            <p:cNvSpPr/>
            <p:nvPr/>
          </p:nvSpPr>
          <p:spPr bwMode="auto">
            <a:xfrm>
              <a:off x="7100463" y="3797058"/>
              <a:ext cx="18943" cy="24043"/>
            </a:xfrm>
            <a:custGeom>
              <a:avLst/>
              <a:gdLst>
                <a:gd name="T0" fmla="*/ 21 w 22"/>
                <a:gd name="T1" fmla="*/ 0 h 28"/>
                <a:gd name="T2" fmla="*/ 21 w 22"/>
                <a:gd name="T3" fmla="*/ 4 h 28"/>
                <a:gd name="T4" fmla="*/ 21 w 22"/>
                <a:gd name="T5" fmla="*/ 22 h 28"/>
                <a:gd name="T6" fmla="*/ 15 w 22"/>
                <a:gd name="T7" fmla="*/ 27 h 28"/>
                <a:gd name="T8" fmla="*/ 12 w 22"/>
                <a:gd name="T9" fmla="*/ 28 h 28"/>
                <a:gd name="T10" fmla="*/ 7 w 22"/>
                <a:gd name="T11" fmla="*/ 26 h 28"/>
                <a:gd name="T12" fmla="*/ 3 w 22"/>
                <a:gd name="T13" fmla="*/ 13 h 28"/>
                <a:gd name="T14" fmla="*/ 18 w 22"/>
                <a:gd name="T15" fmla="*/ 2 h 28"/>
                <a:gd name="T16" fmla="*/ 21 w 22"/>
                <a:gd name="T17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" h="28">
                  <a:moveTo>
                    <a:pt x="21" y="0"/>
                  </a:moveTo>
                  <a:cubicBezTo>
                    <a:pt x="21" y="1"/>
                    <a:pt x="21" y="3"/>
                    <a:pt x="21" y="4"/>
                  </a:cubicBezTo>
                  <a:cubicBezTo>
                    <a:pt x="22" y="10"/>
                    <a:pt x="22" y="19"/>
                    <a:pt x="21" y="22"/>
                  </a:cubicBezTo>
                  <a:cubicBezTo>
                    <a:pt x="19" y="25"/>
                    <a:pt x="17" y="26"/>
                    <a:pt x="15" y="27"/>
                  </a:cubicBezTo>
                  <a:cubicBezTo>
                    <a:pt x="14" y="27"/>
                    <a:pt x="13" y="28"/>
                    <a:pt x="12" y="28"/>
                  </a:cubicBezTo>
                  <a:cubicBezTo>
                    <a:pt x="10" y="28"/>
                    <a:pt x="9" y="27"/>
                    <a:pt x="7" y="26"/>
                  </a:cubicBezTo>
                  <a:cubicBezTo>
                    <a:pt x="2" y="24"/>
                    <a:pt x="0" y="18"/>
                    <a:pt x="3" y="13"/>
                  </a:cubicBezTo>
                  <a:cubicBezTo>
                    <a:pt x="5" y="10"/>
                    <a:pt x="13" y="5"/>
                    <a:pt x="18" y="2"/>
                  </a:cubicBezTo>
                  <a:cubicBezTo>
                    <a:pt x="19" y="2"/>
                    <a:pt x="20" y="1"/>
                    <a:pt x="21" y="0"/>
                  </a:cubicBezTo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3" name="Freeform 569"/>
            <p:cNvSpPr/>
            <p:nvPr/>
          </p:nvSpPr>
          <p:spPr bwMode="auto">
            <a:xfrm>
              <a:off x="7073142" y="3821101"/>
              <a:ext cx="13479" cy="17121"/>
            </a:xfrm>
            <a:custGeom>
              <a:avLst/>
              <a:gdLst>
                <a:gd name="T0" fmla="*/ 15 w 16"/>
                <a:gd name="T1" fmla="*/ 0 h 20"/>
                <a:gd name="T2" fmla="*/ 16 w 16"/>
                <a:gd name="T3" fmla="*/ 3 h 20"/>
                <a:gd name="T4" fmla="*/ 15 w 16"/>
                <a:gd name="T5" fmla="*/ 16 h 20"/>
                <a:gd name="T6" fmla="*/ 11 w 16"/>
                <a:gd name="T7" fmla="*/ 20 h 20"/>
                <a:gd name="T8" fmla="*/ 9 w 16"/>
                <a:gd name="T9" fmla="*/ 20 h 20"/>
                <a:gd name="T10" fmla="*/ 5 w 16"/>
                <a:gd name="T11" fmla="*/ 19 h 20"/>
                <a:gd name="T12" fmla="*/ 2 w 16"/>
                <a:gd name="T13" fmla="*/ 9 h 20"/>
                <a:gd name="T14" fmla="*/ 13 w 16"/>
                <a:gd name="T15" fmla="*/ 1 h 20"/>
                <a:gd name="T16" fmla="*/ 15 w 16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0">
                  <a:moveTo>
                    <a:pt x="15" y="0"/>
                  </a:moveTo>
                  <a:cubicBezTo>
                    <a:pt x="15" y="1"/>
                    <a:pt x="15" y="2"/>
                    <a:pt x="16" y="3"/>
                  </a:cubicBezTo>
                  <a:cubicBezTo>
                    <a:pt x="16" y="7"/>
                    <a:pt x="16" y="14"/>
                    <a:pt x="15" y="16"/>
                  </a:cubicBezTo>
                  <a:cubicBezTo>
                    <a:pt x="14" y="18"/>
                    <a:pt x="13" y="19"/>
                    <a:pt x="11" y="20"/>
                  </a:cubicBezTo>
                  <a:cubicBezTo>
                    <a:pt x="10" y="20"/>
                    <a:pt x="9" y="20"/>
                    <a:pt x="9" y="20"/>
                  </a:cubicBezTo>
                  <a:cubicBezTo>
                    <a:pt x="7" y="20"/>
                    <a:pt x="6" y="20"/>
                    <a:pt x="5" y="19"/>
                  </a:cubicBezTo>
                  <a:cubicBezTo>
                    <a:pt x="2" y="17"/>
                    <a:pt x="0" y="13"/>
                    <a:pt x="2" y="9"/>
                  </a:cubicBezTo>
                  <a:cubicBezTo>
                    <a:pt x="3" y="7"/>
                    <a:pt x="9" y="4"/>
                    <a:pt x="13" y="1"/>
                  </a:cubicBezTo>
                  <a:cubicBezTo>
                    <a:pt x="14" y="1"/>
                    <a:pt x="15" y="0"/>
                    <a:pt x="15" y="0"/>
                  </a:cubicBezTo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4" name="Freeform 570"/>
            <p:cNvSpPr/>
            <p:nvPr/>
          </p:nvSpPr>
          <p:spPr bwMode="auto">
            <a:xfrm>
              <a:off x="7127420" y="3821830"/>
              <a:ext cx="24771" cy="30236"/>
            </a:xfrm>
            <a:custGeom>
              <a:avLst/>
              <a:gdLst>
                <a:gd name="T0" fmla="*/ 27 w 29"/>
                <a:gd name="T1" fmla="*/ 0 h 35"/>
                <a:gd name="T2" fmla="*/ 27 w 29"/>
                <a:gd name="T3" fmla="*/ 5 h 35"/>
                <a:gd name="T4" fmla="*/ 27 w 29"/>
                <a:gd name="T5" fmla="*/ 29 h 35"/>
                <a:gd name="T6" fmla="*/ 19 w 29"/>
                <a:gd name="T7" fmla="*/ 35 h 35"/>
                <a:gd name="T8" fmla="*/ 15 w 29"/>
                <a:gd name="T9" fmla="*/ 35 h 35"/>
                <a:gd name="T10" fmla="*/ 9 w 29"/>
                <a:gd name="T11" fmla="*/ 34 h 35"/>
                <a:gd name="T12" fmla="*/ 4 w 29"/>
                <a:gd name="T13" fmla="*/ 16 h 35"/>
                <a:gd name="T14" fmla="*/ 23 w 29"/>
                <a:gd name="T15" fmla="*/ 3 h 35"/>
                <a:gd name="T16" fmla="*/ 27 w 29"/>
                <a:gd name="T17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9" h="35">
                  <a:moveTo>
                    <a:pt x="27" y="0"/>
                  </a:moveTo>
                  <a:cubicBezTo>
                    <a:pt x="27" y="2"/>
                    <a:pt x="27" y="3"/>
                    <a:pt x="27" y="5"/>
                  </a:cubicBezTo>
                  <a:cubicBezTo>
                    <a:pt x="28" y="13"/>
                    <a:pt x="29" y="25"/>
                    <a:pt x="27" y="29"/>
                  </a:cubicBezTo>
                  <a:cubicBezTo>
                    <a:pt x="25" y="32"/>
                    <a:pt x="22" y="34"/>
                    <a:pt x="19" y="35"/>
                  </a:cubicBezTo>
                  <a:cubicBezTo>
                    <a:pt x="18" y="35"/>
                    <a:pt x="16" y="35"/>
                    <a:pt x="15" y="35"/>
                  </a:cubicBezTo>
                  <a:cubicBezTo>
                    <a:pt x="13" y="35"/>
                    <a:pt x="11" y="35"/>
                    <a:pt x="9" y="34"/>
                  </a:cubicBezTo>
                  <a:cubicBezTo>
                    <a:pt x="3" y="30"/>
                    <a:pt x="0" y="23"/>
                    <a:pt x="4" y="16"/>
                  </a:cubicBezTo>
                  <a:cubicBezTo>
                    <a:pt x="6" y="12"/>
                    <a:pt x="16" y="6"/>
                    <a:pt x="23" y="3"/>
                  </a:cubicBezTo>
                  <a:cubicBezTo>
                    <a:pt x="24" y="2"/>
                    <a:pt x="26" y="1"/>
                    <a:pt x="27" y="0"/>
                  </a:cubicBezTo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5" name="Freeform 571"/>
            <p:cNvSpPr/>
            <p:nvPr/>
          </p:nvSpPr>
          <p:spPr bwMode="auto">
            <a:xfrm>
              <a:off x="7069499" y="3834944"/>
              <a:ext cx="44078" cy="55007"/>
            </a:xfrm>
            <a:custGeom>
              <a:avLst/>
              <a:gdLst>
                <a:gd name="T0" fmla="*/ 49 w 51"/>
                <a:gd name="T1" fmla="*/ 0 h 64"/>
                <a:gd name="T2" fmla="*/ 49 w 51"/>
                <a:gd name="T3" fmla="*/ 14 h 64"/>
                <a:gd name="T4" fmla="*/ 48 w 51"/>
                <a:gd name="T5" fmla="*/ 52 h 64"/>
                <a:gd name="T6" fmla="*/ 34 w 51"/>
                <a:gd name="T7" fmla="*/ 63 h 64"/>
                <a:gd name="T8" fmla="*/ 27 w 51"/>
                <a:gd name="T9" fmla="*/ 64 h 64"/>
                <a:gd name="T10" fmla="*/ 16 w 51"/>
                <a:gd name="T11" fmla="*/ 61 h 64"/>
                <a:gd name="T12" fmla="*/ 6 w 51"/>
                <a:gd name="T13" fmla="*/ 30 h 64"/>
                <a:gd name="T14" fmla="*/ 37 w 51"/>
                <a:gd name="T15" fmla="*/ 7 h 64"/>
                <a:gd name="T16" fmla="*/ 49 w 51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" h="64">
                  <a:moveTo>
                    <a:pt x="49" y="0"/>
                  </a:moveTo>
                  <a:cubicBezTo>
                    <a:pt x="49" y="4"/>
                    <a:pt x="49" y="9"/>
                    <a:pt x="49" y="14"/>
                  </a:cubicBezTo>
                  <a:cubicBezTo>
                    <a:pt x="50" y="28"/>
                    <a:pt x="51" y="45"/>
                    <a:pt x="48" y="52"/>
                  </a:cubicBezTo>
                  <a:cubicBezTo>
                    <a:pt x="45" y="57"/>
                    <a:pt x="40" y="61"/>
                    <a:pt x="34" y="63"/>
                  </a:cubicBezTo>
                  <a:cubicBezTo>
                    <a:pt x="32" y="64"/>
                    <a:pt x="29" y="64"/>
                    <a:pt x="27" y="64"/>
                  </a:cubicBezTo>
                  <a:cubicBezTo>
                    <a:pt x="23" y="64"/>
                    <a:pt x="19" y="63"/>
                    <a:pt x="16" y="61"/>
                  </a:cubicBezTo>
                  <a:cubicBezTo>
                    <a:pt x="5" y="55"/>
                    <a:pt x="0" y="41"/>
                    <a:pt x="6" y="30"/>
                  </a:cubicBezTo>
                  <a:cubicBezTo>
                    <a:pt x="10" y="23"/>
                    <a:pt x="25" y="14"/>
                    <a:pt x="37" y="7"/>
                  </a:cubicBezTo>
                  <a:cubicBezTo>
                    <a:pt x="42" y="5"/>
                    <a:pt x="45" y="2"/>
                    <a:pt x="49" y="0"/>
                  </a:cubicBezTo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6" name="Freeform 572"/>
            <p:cNvSpPr/>
            <p:nvPr/>
          </p:nvSpPr>
          <p:spPr bwMode="auto">
            <a:xfrm>
              <a:off x="7121956" y="3867365"/>
              <a:ext cx="13843" cy="17486"/>
            </a:xfrm>
            <a:custGeom>
              <a:avLst/>
              <a:gdLst>
                <a:gd name="T0" fmla="*/ 15 w 16"/>
                <a:gd name="T1" fmla="*/ 0 h 20"/>
                <a:gd name="T2" fmla="*/ 15 w 16"/>
                <a:gd name="T3" fmla="*/ 3 h 20"/>
                <a:gd name="T4" fmla="*/ 15 w 16"/>
                <a:gd name="T5" fmla="*/ 16 h 20"/>
                <a:gd name="T6" fmla="*/ 10 w 16"/>
                <a:gd name="T7" fmla="*/ 20 h 20"/>
                <a:gd name="T8" fmla="*/ 8 w 16"/>
                <a:gd name="T9" fmla="*/ 20 h 20"/>
                <a:gd name="T10" fmla="*/ 5 w 16"/>
                <a:gd name="T11" fmla="*/ 19 h 20"/>
                <a:gd name="T12" fmla="*/ 2 w 16"/>
                <a:gd name="T13" fmla="*/ 9 h 20"/>
                <a:gd name="T14" fmla="*/ 13 w 16"/>
                <a:gd name="T15" fmla="*/ 1 h 20"/>
                <a:gd name="T16" fmla="*/ 15 w 16"/>
                <a:gd name="T1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20">
                  <a:moveTo>
                    <a:pt x="15" y="0"/>
                  </a:moveTo>
                  <a:cubicBezTo>
                    <a:pt x="15" y="1"/>
                    <a:pt x="15" y="2"/>
                    <a:pt x="15" y="3"/>
                  </a:cubicBezTo>
                  <a:cubicBezTo>
                    <a:pt x="15" y="7"/>
                    <a:pt x="16" y="14"/>
                    <a:pt x="15" y="16"/>
                  </a:cubicBezTo>
                  <a:cubicBezTo>
                    <a:pt x="14" y="18"/>
                    <a:pt x="12" y="19"/>
                    <a:pt x="10" y="20"/>
                  </a:cubicBezTo>
                  <a:cubicBezTo>
                    <a:pt x="10" y="20"/>
                    <a:pt x="9" y="20"/>
                    <a:pt x="8" y="20"/>
                  </a:cubicBezTo>
                  <a:cubicBezTo>
                    <a:pt x="7" y="20"/>
                    <a:pt x="6" y="20"/>
                    <a:pt x="5" y="19"/>
                  </a:cubicBezTo>
                  <a:cubicBezTo>
                    <a:pt x="1" y="17"/>
                    <a:pt x="0" y="13"/>
                    <a:pt x="2" y="9"/>
                  </a:cubicBezTo>
                  <a:cubicBezTo>
                    <a:pt x="3" y="7"/>
                    <a:pt x="9" y="4"/>
                    <a:pt x="13" y="1"/>
                  </a:cubicBezTo>
                  <a:cubicBezTo>
                    <a:pt x="13" y="1"/>
                    <a:pt x="14" y="0"/>
                    <a:pt x="15" y="0"/>
                  </a:cubicBezTo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7" name="Freeform 573"/>
            <p:cNvSpPr/>
            <p:nvPr/>
          </p:nvSpPr>
          <p:spPr bwMode="auto">
            <a:xfrm>
              <a:off x="7388248" y="3838222"/>
              <a:ext cx="30964" cy="16393"/>
            </a:xfrm>
            <a:custGeom>
              <a:avLst/>
              <a:gdLst>
                <a:gd name="T0" fmla="*/ 2 w 36"/>
                <a:gd name="T1" fmla="*/ 19 h 19"/>
                <a:gd name="T2" fmla="*/ 8 w 36"/>
                <a:gd name="T3" fmla="*/ 19 h 19"/>
                <a:gd name="T4" fmla="*/ 9 w 36"/>
                <a:gd name="T5" fmla="*/ 17 h 19"/>
                <a:gd name="T6" fmla="*/ 13 w 36"/>
                <a:gd name="T7" fmla="*/ 15 h 19"/>
                <a:gd name="T8" fmla="*/ 18 w 36"/>
                <a:gd name="T9" fmla="*/ 11 h 19"/>
                <a:gd name="T10" fmla="*/ 23 w 36"/>
                <a:gd name="T11" fmla="*/ 15 h 19"/>
                <a:gd name="T12" fmla="*/ 27 w 36"/>
                <a:gd name="T13" fmla="*/ 17 h 19"/>
                <a:gd name="T14" fmla="*/ 28 w 36"/>
                <a:gd name="T15" fmla="*/ 19 h 19"/>
                <a:gd name="T16" fmla="*/ 34 w 36"/>
                <a:gd name="T17" fmla="*/ 19 h 19"/>
                <a:gd name="T18" fmla="*/ 34 w 36"/>
                <a:gd name="T19" fmla="*/ 15 h 19"/>
                <a:gd name="T20" fmla="*/ 34 w 36"/>
                <a:gd name="T21" fmla="*/ 14 h 19"/>
                <a:gd name="T22" fmla="*/ 34 w 36"/>
                <a:gd name="T23" fmla="*/ 11 h 19"/>
                <a:gd name="T24" fmla="*/ 36 w 36"/>
                <a:gd name="T25" fmla="*/ 8 h 19"/>
                <a:gd name="T26" fmla="*/ 36 w 36"/>
                <a:gd name="T27" fmla="*/ 8 h 19"/>
                <a:gd name="T28" fmla="*/ 36 w 36"/>
                <a:gd name="T29" fmla="*/ 8 h 19"/>
                <a:gd name="T30" fmla="*/ 36 w 36"/>
                <a:gd name="T31" fmla="*/ 8 h 19"/>
                <a:gd name="T32" fmla="*/ 36 w 36"/>
                <a:gd name="T33" fmla="*/ 8 h 19"/>
                <a:gd name="T34" fmla="*/ 34 w 36"/>
                <a:gd name="T35" fmla="*/ 5 h 19"/>
                <a:gd name="T36" fmla="*/ 34 w 36"/>
                <a:gd name="T37" fmla="*/ 2 h 19"/>
                <a:gd name="T38" fmla="*/ 33 w 36"/>
                <a:gd name="T39" fmla="*/ 0 h 19"/>
                <a:gd name="T40" fmla="*/ 33 w 36"/>
                <a:gd name="T41" fmla="*/ 0 h 19"/>
                <a:gd name="T42" fmla="*/ 30 w 36"/>
                <a:gd name="T43" fmla="*/ 1 h 19"/>
                <a:gd name="T44" fmla="*/ 28 w 36"/>
                <a:gd name="T45" fmla="*/ 2 h 19"/>
                <a:gd name="T46" fmla="*/ 28 w 36"/>
                <a:gd name="T47" fmla="*/ 2 h 19"/>
                <a:gd name="T48" fmla="*/ 28 w 36"/>
                <a:gd name="T49" fmla="*/ 2 h 19"/>
                <a:gd name="T50" fmla="*/ 26 w 36"/>
                <a:gd name="T51" fmla="*/ 2 h 19"/>
                <a:gd name="T52" fmla="*/ 25 w 36"/>
                <a:gd name="T53" fmla="*/ 2 h 19"/>
                <a:gd name="T54" fmla="*/ 23 w 36"/>
                <a:gd name="T55" fmla="*/ 5 h 19"/>
                <a:gd name="T56" fmla="*/ 22 w 36"/>
                <a:gd name="T57" fmla="*/ 6 h 19"/>
                <a:gd name="T58" fmla="*/ 17 w 36"/>
                <a:gd name="T59" fmla="*/ 9 h 19"/>
                <a:gd name="T60" fmla="*/ 13 w 36"/>
                <a:gd name="T61" fmla="*/ 6 h 19"/>
                <a:gd name="T62" fmla="*/ 11 w 36"/>
                <a:gd name="T63" fmla="*/ 5 h 19"/>
                <a:gd name="T64" fmla="*/ 10 w 36"/>
                <a:gd name="T65" fmla="*/ 3 h 19"/>
                <a:gd name="T66" fmla="*/ 9 w 36"/>
                <a:gd name="T67" fmla="*/ 3 h 19"/>
                <a:gd name="T68" fmla="*/ 8 w 36"/>
                <a:gd name="T69" fmla="*/ 3 h 19"/>
                <a:gd name="T70" fmla="*/ 6 w 36"/>
                <a:gd name="T71" fmla="*/ 2 h 19"/>
                <a:gd name="T72" fmla="*/ 5 w 36"/>
                <a:gd name="T73" fmla="*/ 2 h 19"/>
                <a:gd name="T74" fmla="*/ 3 w 36"/>
                <a:gd name="T75" fmla="*/ 2 h 19"/>
                <a:gd name="T76" fmla="*/ 3 w 36"/>
                <a:gd name="T77" fmla="*/ 2 h 19"/>
                <a:gd name="T78" fmla="*/ 0 w 36"/>
                <a:gd name="T79" fmla="*/ 6 h 19"/>
                <a:gd name="T80" fmla="*/ 0 w 36"/>
                <a:gd name="T81" fmla="*/ 6 h 19"/>
                <a:gd name="T82" fmla="*/ 0 w 36"/>
                <a:gd name="T83" fmla="*/ 6 h 19"/>
                <a:gd name="T84" fmla="*/ 0 w 36"/>
                <a:gd name="T85" fmla="*/ 6 h 19"/>
                <a:gd name="T86" fmla="*/ 0 w 36"/>
                <a:gd name="T87" fmla="*/ 6 h 19"/>
                <a:gd name="T88" fmla="*/ 3 w 36"/>
                <a:gd name="T89" fmla="*/ 9 h 19"/>
                <a:gd name="T90" fmla="*/ 3 w 36"/>
                <a:gd name="T91" fmla="*/ 12 h 19"/>
                <a:gd name="T92" fmla="*/ 4 w 36"/>
                <a:gd name="T93" fmla="*/ 17 h 19"/>
                <a:gd name="T94" fmla="*/ 2 w 36"/>
                <a:gd name="T9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6" h="19">
                  <a:moveTo>
                    <a:pt x="2" y="19"/>
                  </a:move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8" y="17"/>
                    <a:pt x="9" y="17"/>
                  </a:cubicBezTo>
                  <a:cubicBezTo>
                    <a:pt x="10" y="16"/>
                    <a:pt x="11" y="15"/>
                    <a:pt x="13" y="15"/>
                  </a:cubicBezTo>
                  <a:cubicBezTo>
                    <a:pt x="13" y="13"/>
                    <a:pt x="15" y="11"/>
                    <a:pt x="18" y="11"/>
                  </a:cubicBezTo>
                  <a:cubicBezTo>
                    <a:pt x="21" y="11"/>
                    <a:pt x="23" y="13"/>
                    <a:pt x="23" y="15"/>
                  </a:cubicBezTo>
                  <a:cubicBezTo>
                    <a:pt x="25" y="15"/>
                    <a:pt x="26" y="16"/>
                    <a:pt x="27" y="17"/>
                  </a:cubicBezTo>
                  <a:cubicBezTo>
                    <a:pt x="28" y="17"/>
                    <a:pt x="28" y="18"/>
                    <a:pt x="28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8"/>
                    <a:pt x="33" y="17"/>
                    <a:pt x="34" y="15"/>
                  </a:cubicBezTo>
                  <a:cubicBezTo>
                    <a:pt x="34" y="15"/>
                    <a:pt x="34" y="14"/>
                    <a:pt x="34" y="14"/>
                  </a:cubicBezTo>
                  <a:cubicBezTo>
                    <a:pt x="34" y="13"/>
                    <a:pt x="34" y="12"/>
                    <a:pt x="34" y="11"/>
                  </a:cubicBezTo>
                  <a:cubicBezTo>
                    <a:pt x="35" y="10"/>
                    <a:pt x="35" y="9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5" y="7"/>
                    <a:pt x="34" y="6"/>
                    <a:pt x="34" y="5"/>
                  </a:cubicBezTo>
                  <a:cubicBezTo>
                    <a:pt x="34" y="4"/>
                    <a:pt x="34" y="3"/>
                    <a:pt x="34" y="2"/>
                  </a:cubicBezTo>
                  <a:cubicBezTo>
                    <a:pt x="33" y="2"/>
                    <a:pt x="33" y="1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2" y="1"/>
                    <a:pt x="31" y="1"/>
                    <a:pt x="30" y="1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7" y="2"/>
                    <a:pt x="27" y="2"/>
                    <a:pt x="26" y="2"/>
                  </a:cubicBezTo>
                  <a:cubicBezTo>
                    <a:pt x="26" y="2"/>
                    <a:pt x="25" y="2"/>
                    <a:pt x="25" y="2"/>
                  </a:cubicBezTo>
                  <a:cubicBezTo>
                    <a:pt x="25" y="3"/>
                    <a:pt x="24" y="4"/>
                    <a:pt x="23" y="5"/>
                  </a:cubicBezTo>
                  <a:cubicBezTo>
                    <a:pt x="23" y="6"/>
                    <a:pt x="22" y="6"/>
                    <a:pt x="22" y="6"/>
                  </a:cubicBezTo>
                  <a:cubicBezTo>
                    <a:pt x="21" y="8"/>
                    <a:pt x="19" y="9"/>
                    <a:pt x="17" y="9"/>
                  </a:cubicBezTo>
                  <a:cubicBezTo>
                    <a:pt x="15" y="9"/>
                    <a:pt x="14" y="8"/>
                    <a:pt x="13" y="6"/>
                  </a:cubicBezTo>
                  <a:cubicBezTo>
                    <a:pt x="12" y="6"/>
                    <a:pt x="11" y="6"/>
                    <a:pt x="11" y="5"/>
                  </a:cubicBezTo>
                  <a:cubicBezTo>
                    <a:pt x="10" y="5"/>
                    <a:pt x="10" y="4"/>
                    <a:pt x="10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6" y="3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4"/>
                    <a:pt x="1" y="5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7"/>
                    <a:pt x="2" y="8"/>
                    <a:pt x="3" y="9"/>
                  </a:cubicBezTo>
                  <a:cubicBezTo>
                    <a:pt x="3" y="10"/>
                    <a:pt x="3" y="11"/>
                    <a:pt x="3" y="12"/>
                  </a:cubicBezTo>
                  <a:cubicBezTo>
                    <a:pt x="4" y="13"/>
                    <a:pt x="5" y="15"/>
                    <a:pt x="4" y="17"/>
                  </a:cubicBezTo>
                  <a:cubicBezTo>
                    <a:pt x="3" y="18"/>
                    <a:pt x="2" y="19"/>
                    <a:pt x="2" y="1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8" name="Freeform 574"/>
            <p:cNvSpPr/>
            <p:nvPr/>
          </p:nvSpPr>
          <p:spPr bwMode="auto">
            <a:xfrm>
              <a:off x="7311384" y="3744237"/>
              <a:ext cx="170849" cy="110378"/>
            </a:xfrm>
            <a:custGeom>
              <a:avLst/>
              <a:gdLst>
                <a:gd name="T0" fmla="*/ 173 w 198"/>
                <a:gd name="T1" fmla="*/ 49 h 128"/>
                <a:gd name="T2" fmla="*/ 83 w 198"/>
                <a:gd name="T3" fmla="*/ 25 h 128"/>
                <a:gd name="T4" fmla="*/ 24 w 198"/>
                <a:gd name="T5" fmla="*/ 53 h 128"/>
                <a:gd name="T6" fmla="*/ 0 w 198"/>
                <a:gd name="T7" fmla="*/ 89 h 128"/>
                <a:gd name="T8" fmla="*/ 53 w 198"/>
                <a:gd name="T9" fmla="*/ 128 h 128"/>
                <a:gd name="T10" fmla="*/ 53 w 198"/>
                <a:gd name="T11" fmla="*/ 123 h 128"/>
                <a:gd name="T12" fmla="*/ 55 w 198"/>
                <a:gd name="T13" fmla="*/ 117 h 128"/>
                <a:gd name="T14" fmla="*/ 55 w 198"/>
                <a:gd name="T15" fmla="*/ 117 h 128"/>
                <a:gd name="T16" fmla="*/ 55 w 198"/>
                <a:gd name="T17" fmla="*/ 117 h 128"/>
                <a:gd name="T18" fmla="*/ 53 w 198"/>
                <a:gd name="T19" fmla="*/ 111 h 128"/>
                <a:gd name="T20" fmla="*/ 52 w 198"/>
                <a:gd name="T21" fmla="*/ 106 h 128"/>
                <a:gd name="T22" fmla="*/ 57 w 198"/>
                <a:gd name="T23" fmla="*/ 103 h 128"/>
                <a:gd name="T24" fmla="*/ 61 w 198"/>
                <a:gd name="T25" fmla="*/ 101 h 128"/>
                <a:gd name="T26" fmla="*/ 63 w 198"/>
                <a:gd name="T27" fmla="*/ 102 h 128"/>
                <a:gd name="T28" fmla="*/ 64 w 198"/>
                <a:gd name="T29" fmla="*/ 101 h 128"/>
                <a:gd name="T30" fmla="*/ 65 w 198"/>
                <a:gd name="T31" fmla="*/ 98 h 128"/>
                <a:gd name="T32" fmla="*/ 72 w 198"/>
                <a:gd name="T33" fmla="*/ 93 h 128"/>
                <a:gd name="T34" fmla="*/ 79 w 198"/>
                <a:gd name="T35" fmla="*/ 97 h 128"/>
                <a:gd name="T36" fmla="*/ 83 w 198"/>
                <a:gd name="T37" fmla="*/ 100 h 128"/>
                <a:gd name="T38" fmla="*/ 86 w 198"/>
                <a:gd name="T39" fmla="*/ 101 h 128"/>
                <a:gd name="T40" fmla="*/ 90 w 198"/>
                <a:gd name="T41" fmla="*/ 102 h 128"/>
                <a:gd name="T42" fmla="*/ 89 w 198"/>
                <a:gd name="T43" fmla="*/ 97 h 128"/>
                <a:gd name="T44" fmla="*/ 89 w 198"/>
                <a:gd name="T45" fmla="*/ 90 h 128"/>
                <a:gd name="T46" fmla="*/ 95 w 198"/>
                <a:gd name="T47" fmla="*/ 86 h 128"/>
                <a:gd name="T48" fmla="*/ 98 w 198"/>
                <a:gd name="T49" fmla="*/ 86 h 128"/>
                <a:gd name="T50" fmla="*/ 102 w 198"/>
                <a:gd name="T51" fmla="*/ 82 h 128"/>
                <a:gd name="T52" fmla="*/ 111 w 198"/>
                <a:gd name="T53" fmla="*/ 82 h 128"/>
                <a:gd name="T54" fmla="*/ 113 w 198"/>
                <a:gd name="T55" fmla="*/ 85 h 128"/>
                <a:gd name="T56" fmla="*/ 116 w 198"/>
                <a:gd name="T57" fmla="*/ 85 h 128"/>
                <a:gd name="T58" fmla="*/ 118 w 198"/>
                <a:gd name="T59" fmla="*/ 86 h 128"/>
                <a:gd name="T60" fmla="*/ 123 w 198"/>
                <a:gd name="T61" fmla="*/ 92 h 128"/>
                <a:gd name="T62" fmla="*/ 122 w 198"/>
                <a:gd name="T63" fmla="*/ 95 h 128"/>
                <a:gd name="T64" fmla="*/ 123 w 198"/>
                <a:gd name="T65" fmla="*/ 100 h 128"/>
                <a:gd name="T66" fmla="*/ 124 w 198"/>
                <a:gd name="T67" fmla="*/ 103 h 128"/>
                <a:gd name="T68" fmla="*/ 127 w 198"/>
                <a:gd name="T69" fmla="*/ 103 h 128"/>
                <a:gd name="T70" fmla="*/ 129 w 198"/>
                <a:gd name="T71" fmla="*/ 101 h 128"/>
                <a:gd name="T72" fmla="*/ 133 w 198"/>
                <a:gd name="T73" fmla="*/ 102 h 128"/>
                <a:gd name="T74" fmla="*/ 134 w 198"/>
                <a:gd name="T75" fmla="*/ 101 h 128"/>
                <a:gd name="T76" fmla="*/ 134 w 198"/>
                <a:gd name="T77" fmla="*/ 101 h 128"/>
                <a:gd name="T78" fmla="*/ 138 w 198"/>
                <a:gd name="T79" fmla="*/ 96 h 128"/>
                <a:gd name="T80" fmla="*/ 147 w 198"/>
                <a:gd name="T81" fmla="*/ 96 h 128"/>
                <a:gd name="T82" fmla="*/ 151 w 198"/>
                <a:gd name="T83" fmla="*/ 100 h 128"/>
                <a:gd name="T84" fmla="*/ 154 w 198"/>
                <a:gd name="T85" fmla="*/ 100 h 128"/>
                <a:gd name="T86" fmla="*/ 157 w 198"/>
                <a:gd name="T87" fmla="*/ 101 h 128"/>
                <a:gd name="T88" fmla="*/ 161 w 198"/>
                <a:gd name="T89" fmla="*/ 109 h 128"/>
                <a:gd name="T90" fmla="*/ 159 w 198"/>
                <a:gd name="T91" fmla="*/ 115 h 128"/>
                <a:gd name="T92" fmla="*/ 159 w 198"/>
                <a:gd name="T93" fmla="*/ 115 h 128"/>
                <a:gd name="T94" fmla="*/ 159 w 198"/>
                <a:gd name="T95" fmla="*/ 115 h 128"/>
                <a:gd name="T96" fmla="*/ 162 w 198"/>
                <a:gd name="T97" fmla="*/ 121 h 128"/>
                <a:gd name="T98" fmla="*/ 163 w 198"/>
                <a:gd name="T99" fmla="*/ 126 h 128"/>
                <a:gd name="T100" fmla="*/ 161 w 198"/>
                <a:gd name="T101" fmla="*/ 128 h 128"/>
                <a:gd name="T102" fmla="*/ 173 w 198"/>
                <a:gd name="T103" fmla="*/ 53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8" h="128">
                  <a:moveTo>
                    <a:pt x="173" y="53"/>
                  </a:moveTo>
                  <a:cubicBezTo>
                    <a:pt x="173" y="51"/>
                    <a:pt x="173" y="50"/>
                    <a:pt x="173" y="49"/>
                  </a:cubicBezTo>
                  <a:cubicBezTo>
                    <a:pt x="173" y="22"/>
                    <a:pt x="152" y="0"/>
                    <a:pt x="125" y="0"/>
                  </a:cubicBezTo>
                  <a:cubicBezTo>
                    <a:pt x="107" y="0"/>
                    <a:pt x="91" y="10"/>
                    <a:pt x="83" y="25"/>
                  </a:cubicBezTo>
                  <a:cubicBezTo>
                    <a:pt x="77" y="20"/>
                    <a:pt x="69" y="17"/>
                    <a:pt x="60" y="17"/>
                  </a:cubicBezTo>
                  <a:cubicBezTo>
                    <a:pt x="40" y="17"/>
                    <a:pt x="24" y="33"/>
                    <a:pt x="24" y="53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10" y="59"/>
                    <a:pt x="0" y="73"/>
                    <a:pt x="0" y="89"/>
                  </a:cubicBezTo>
                  <a:cubicBezTo>
                    <a:pt x="0" y="111"/>
                    <a:pt x="17" y="128"/>
                    <a:pt x="37" y="128"/>
                  </a:cubicBezTo>
                  <a:cubicBezTo>
                    <a:pt x="53" y="128"/>
                    <a:pt x="53" y="128"/>
                    <a:pt x="53" y="128"/>
                  </a:cubicBezTo>
                  <a:cubicBezTo>
                    <a:pt x="53" y="127"/>
                    <a:pt x="52" y="126"/>
                    <a:pt x="53" y="124"/>
                  </a:cubicBezTo>
                  <a:cubicBezTo>
                    <a:pt x="53" y="124"/>
                    <a:pt x="53" y="123"/>
                    <a:pt x="53" y="123"/>
                  </a:cubicBezTo>
                  <a:cubicBezTo>
                    <a:pt x="53" y="122"/>
                    <a:pt x="53" y="121"/>
                    <a:pt x="53" y="120"/>
                  </a:cubicBezTo>
                  <a:cubicBezTo>
                    <a:pt x="54" y="119"/>
                    <a:pt x="54" y="118"/>
                    <a:pt x="55" y="117"/>
                  </a:cubicBezTo>
                  <a:cubicBezTo>
                    <a:pt x="55" y="117"/>
                    <a:pt x="55" y="117"/>
                    <a:pt x="55" y="117"/>
                  </a:cubicBezTo>
                  <a:cubicBezTo>
                    <a:pt x="55" y="117"/>
                    <a:pt x="55" y="117"/>
                    <a:pt x="55" y="117"/>
                  </a:cubicBezTo>
                  <a:cubicBezTo>
                    <a:pt x="55" y="117"/>
                    <a:pt x="55" y="117"/>
                    <a:pt x="55" y="117"/>
                  </a:cubicBezTo>
                  <a:cubicBezTo>
                    <a:pt x="55" y="117"/>
                    <a:pt x="55" y="117"/>
                    <a:pt x="55" y="117"/>
                  </a:cubicBezTo>
                  <a:cubicBezTo>
                    <a:pt x="54" y="116"/>
                    <a:pt x="53" y="115"/>
                    <a:pt x="53" y="114"/>
                  </a:cubicBezTo>
                  <a:cubicBezTo>
                    <a:pt x="53" y="113"/>
                    <a:pt x="53" y="112"/>
                    <a:pt x="53" y="111"/>
                  </a:cubicBezTo>
                  <a:cubicBezTo>
                    <a:pt x="52" y="111"/>
                    <a:pt x="52" y="110"/>
                    <a:pt x="52" y="109"/>
                  </a:cubicBezTo>
                  <a:cubicBezTo>
                    <a:pt x="51" y="108"/>
                    <a:pt x="52" y="107"/>
                    <a:pt x="52" y="106"/>
                  </a:cubicBezTo>
                  <a:cubicBezTo>
                    <a:pt x="53" y="104"/>
                    <a:pt x="55" y="103"/>
                    <a:pt x="57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8" y="102"/>
                    <a:pt x="58" y="102"/>
                    <a:pt x="59" y="101"/>
                  </a:cubicBezTo>
                  <a:cubicBezTo>
                    <a:pt x="60" y="101"/>
                    <a:pt x="60" y="101"/>
                    <a:pt x="61" y="101"/>
                  </a:cubicBezTo>
                  <a:cubicBezTo>
                    <a:pt x="62" y="101"/>
                    <a:pt x="62" y="101"/>
                    <a:pt x="63" y="102"/>
                  </a:cubicBezTo>
                  <a:cubicBezTo>
                    <a:pt x="63" y="102"/>
                    <a:pt x="63" y="102"/>
                    <a:pt x="63" y="102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64" y="101"/>
                    <a:pt x="64" y="101"/>
                    <a:pt x="64" y="101"/>
                  </a:cubicBezTo>
                  <a:cubicBezTo>
                    <a:pt x="64" y="100"/>
                    <a:pt x="65" y="98"/>
                    <a:pt x="65" y="98"/>
                  </a:cubicBezTo>
                  <a:cubicBezTo>
                    <a:pt x="66" y="97"/>
                    <a:pt x="67" y="96"/>
                    <a:pt x="68" y="96"/>
                  </a:cubicBezTo>
                  <a:cubicBezTo>
                    <a:pt x="69" y="94"/>
                    <a:pt x="70" y="93"/>
                    <a:pt x="72" y="93"/>
                  </a:cubicBezTo>
                  <a:cubicBezTo>
                    <a:pt x="74" y="93"/>
                    <a:pt x="76" y="94"/>
                    <a:pt x="77" y="96"/>
                  </a:cubicBezTo>
                  <a:cubicBezTo>
                    <a:pt x="78" y="96"/>
                    <a:pt x="79" y="97"/>
                    <a:pt x="79" y="97"/>
                  </a:cubicBezTo>
                  <a:cubicBezTo>
                    <a:pt x="80" y="98"/>
                    <a:pt x="81" y="99"/>
                    <a:pt x="81" y="100"/>
                  </a:cubicBezTo>
                  <a:cubicBezTo>
                    <a:pt x="81" y="100"/>
                    <a:pt x="82" y="100"/>
                    <a:pt x="83" y="100"/>
                  </a:cubicBezTo>
                  <a:cubicBezTo>
                    <a:pt x="83" y="100"/>
                    <a:pt x="83" y="100"/>
                    <a:pt x="84" y="100"/>
                  </a:cubicBezTo>
                  <a:cubicBezTo>
                    <a:pt x="85" y="100"/>
                    <a:pt x="86" y="101"/>
                    <a:pt x="86" y="101"/>
                  </a:cubicBezTo>
                  <a:cubicBezTo>
                    <a:pt x="87" y="101"/>
                    <a:pt x="87" y="101"/>
                    <a:pt x="87" y="101"/>
                  </a:cubicBezTo>
                  <a:cubicBezTo>
                    <a:pt x="88" y="101"/>
                    <a:pt x="89" y="101"/>
                    <a:pt x="90" y="102"/>
                  </a:cubicBezTo>
                  <a:cubicBezTo>
                    <a:pt x="90" y="101"/>
                    <a:pt x="90" y="100"/>
                    <a:pt x="91" y="99"/>
                  </a:cubicBezTo>
                  <a:cubicBezTo>
                    <a:pt x="90" y="99"/>
                    <a:pt x="90" y="98"/>
                    <a:pt x="89" y="97"/>
                  </a:cubicBezTo>
                  <a:cubicBezTo>
                    <a:pt x="89" y="96"/>
                    <a:pt x="89" y="96"/>
                    <a:pt x="89" y="95"/>
                  </a:cubicBezTo>
                  <a:cubicBezTo>
                    <a:pt x="88" y="94"/>
                    <a:pt x="88" y="92"/>
                    <a:pt x="89" y="90"/>
                  </a:cubicBezTo>
                  <a:cubicBezTo>
                    <a:pt x="90" y="88"/>
                    <a:pt x="91" y="87"/>
                    <a:pt x="93" y="87"/>
                  </a:cubicBezTo>
                  <a:cubicBezTo>
                    <a:pt x="94" y="87"/>
                    <a:pt x="94" y="86"/>
                    <a:pt x="95" y="86"/>
                  </a:cubicBezTo>
                  <a:cubicBezTo>
                    <a:pt x="96" y="86"/>
                    <a:pt x="96" y="86"/>
                    <a:pt x="97" y="86"/>
                  </a:cubicBezTo>
                  <a:cubicBezTo>
                    <a:pt x="97" y="86"/>
                    <a:pt x="98" y="86"/>
                    <a:pt x="98" y="86"/>
                  </a:cubicBezTo>
                  <a:cubicBezTo>
                    <a:pt x="99" y="85"/>
                    <a:pt x="99" y="84"/>
                    <a:pt x="100" y="83"/>
                  </a:cubicBezTo>
                  <a:cubicBezTo>
                    <a:pt x="100" y="83"/>
                    <a:pt x="101" y="82"/>
                    <a:pt x="102" y="82"/>
                  </a:cubicBezTo>
                  <a:cubicBezTo>
                    <a:pt x="103" y="80"/>
                    <a:pt x="104" y="79"/>
                    <a:pt x="106" y="79"/>
                  </a:cubicBezTo>
                  <a:cubicBezTo>
                    <a:pt x="108" y="79"/>
                    <a:pt x="110" y="80"/>
                    <a:pt x="111" y="82"/>
                  </a:cubicBezTo>
                  <a:cubicBezTo>
                    <a:pt x="111" y="82"/>
                    <a:pt x="112" y="83"/>
                    <a:pt x="112" y="83"/>
                  </a:cubicBezTo>
                  <a:cubicBezTo>
                    <a:pt x="113" y="84"/>
                    <a:pt x="113" y="84"/>
                    <a:pt x="113" y="85"/>
                  </a:cubicBezTo>
                  <a:cubicBezTo>
                    <a:pt x="115" y="85"/>
                    <a:pt x="115" y="85"/>
                    <a:pt x="115" y="85"/>
                  </a:cubicBezTo>
                  <a:cubicBezTo>
                    <a:pt x="116" y="85"/>
                    <a:pt x="116" y="85"/>
                    <a:pt x="116" y="85"/>
                  </a:cubicBezTo>
                  <a:cubicBezTo>
                    <a:pt x="116" y="85"/>
                    <a:pt x="117" y="85"/>
                    <a:pt x="118" y="86"/>
                  </a:cubicBezTo>
                  <a:cubicBezTo>
                    <a:pt x="118" y="86"/>
                    <a:pt x="118" y="86"/>
                    <a:pt x="118" y="86"/>
                  </a:cubicBezTo>
                  <a:cubicBezTo>
                    <a:pt x="120" y="86"/>
                    <a:pt x="121" y="87"/>
                    <a:pt x="122" y="88"/>
                  </a:cubicBezTo>
                  <a:cubicBezTo>
                    <a:pt x="123" y="89"/>
                    <a:pt x="123" y="90"/>
                    <a:pt x="123" y="92"/>
                  </a:cubicBezTo>
                  <a:cubicBezTo>
                    <a:pt x="123" y="92"/>
                    <a:pt x="123" y="93"/>
                    <a:pt x="122" y="93"/>
                  </a:cubicBezTo>
                  <a:cubicBezTo>
                    <a:pt x="123" y="94"/>
                    <a:pt x="123" y="95"/>
                    <a:pt x="122" y="95"/>
                  </a:cubicBezTo>
                  <a:cubicBezTo>
                    <a:pt x="122" y="96"/>
                    <a:pt x="122" y="97"/>
                    <a:pt x="121" y="98"/>
                  </a:cubicBezTo>
                  <a:cubicBezTo>
                    <a:pt x="122" y="98"/>
                    <a:pt x="122" y="99"/>
                    <a:pt x="123" y="100"/>
                  </a:cubicBezTo>
                  <a:cubicBezTo>
                    <a:pt x="123" y="101"/>
                    <a:pt x="123" y="101"/>
                    <a:pt x="123" y="102"/>
                  </a:cubicBezTo>
                  <a:cubicBezTo>
                    <a:pt x="123" y="103"/>
                    <a:pt x="123" y="103"/>
                    <a:pt x="124" y="103"/>
                  </a:cubicBezTo>
                  <a:cubicBezTo>
                    <a:pt x="124" y="104"/>
                    <a:pt x="124" y="104"/>
                    <a:pt x="124" y="104"/>
                  </a:cubicBezTo>
                  <a:cubicBezTo>
                    <a:pt x="125" y="103"/>
                    <a:pt x="126" y="103"/>
                    <a:pt x="127" y="103"/>
                  </a:cubicBezTo>
                  <a:cubicBezTo>
                    <a:pt x="127" y="103"/>
                    <a:pt x="127" y="103"/>
                    <a:pt x="127" y="103"/>
                  </a:cubicBezTo>
                  <a:cubicBezTo>
                    <a:pt x="128" y="102"/>
                    <a:pt x="128" y="102"/>
                    <a:pt x="129" y="101"/>
                  </a:cubicBezTo>
                  <a:cubicBezTo>
                    <a:pt x="130" y="101"/>
                    <a:pt x="130" y="101"/>
                    <a:pt x="131" y="101"/>
                  </a:cubicBezTo>
                  <a:cubicBezTo>
                    <a:pt x="132" y="101"/>
                    <a:pt x="132" y="101"/>
                    <a:pt x="133" y="102"/>
                  </a:cubicBezTo>
                  <a:cubicBezTo>
                    <a:pt x="133" y="102"/>
                    <a:pt x="133" y="102"/>
                    <a:pt x="133" y="102"/>
                  </a:cubicBezTo>
                  <a:cubicBezTo>
                    <a:pt x="134" y="101"/>
                    <a:pt x="134" y="101"/>
                    <a:pt x="134" y="101"/>
                  </a:cubicBezTo>
                  <a:cubicBezTo>
                    <a:pt x="134" y="101"/>
                    <a:pt x="134" y="101"/>
                    <a:pt x="134" y="101"/>
                  </a:cubicBezTo>
                  <a:cubicBezTo>
                    <a:pt x="134" y="101"/>
                    <a:pt x="134" y="101"/>
                    <a:pt x="134" y="101"/>
                  </a:cubicBezTo>
                  <a:cubicBezTo>
                    <a:pt x="134" y="100"/>
                    <a:pt x="135" y="98"/>
                    <a:pt x="135" y="98"/>
                  </a:cubicBezTo>
                  <a:cubicBezTo>
                    <a:pt x="136" y="97"/>
                    <a:pt x="137" y="96"/>
                    <a:pt x="138" y="96"/>
                  </a:cubicBezTo>
                  <a:cubicBezTo>
                    <a:pt x="139" y="94"/>
                    <a:pt x="140" y="93"/>
                    <a:pt x="142" y="93"/>
                  </a:cubicBezTo>
                  <a:cubicBezTo>
                    <a:pt x="144" y="93"/>
                    <a:pt x="146" y="94"/>
                    <a:pt x="147" y="96"/>
                  </a:cubicBezTo>
                  <a:cubicBezTo>
                    <a:pt x="148" y="96"/>
                    <a:pt x="149" y="97"/>
                    <a:pt x="149" y="97"/>
                  </a:cubicBezTo>
                  <a:cubicBezTo>
                    <a:pt x="150" y="98"/>
                    <a:pt x="151" y="99"/>
                    <a:pt x="151" y="100"/>
                  </a:cubicBezTo>
                  <a:cubicBezTo>
                    <a:pt x="151" y="100"/>
                    <a:pt x="152" y="100"/>
                    <a:pt x="153" y="100"/>
                  </a:cubicBezTo>
                  <a:cubicBezTo>
                    <a:pt x="153" y="100"/>
                    <a:pt x="153" y="100"/>
                    <a:pt x="154" y="100"/>
                  </a:cubicBezTo>
                  <a:cubicBezTo>
                    <a:pt x="155" y="100"/>
                    <a:pt x="156" y="101"/>
                    <a:pt x="156" y="101"/>
                  </a:cubicBezTo>
                  <a:cubicBezTo>
                    <a:pt x="157" y="101"/>
                    <a:pt x="157" y="101"/>
                    <a:pt x="157" y="101"/>
                  </a:cubicBezTo>
                  <a:cubicBezTo>
                    <a:pt x="159" y="101"/>
                    <a:pt x="160" y="102"/>
                    <a:pt x="161" y="103"/>
                  </a:cubicBezTo>
                  <a:cubicBezTo>
                    <a:pt x="162" y="105"/>
                    <a:pt x="162" y="107"/>
                    <a:pt x="161" y="109"/>
                  </a:cubicBezTo>
                  <a:cubicBezTo>
                    <a:pt x="162" y="110"/>
                    <a:pt x="162" y="111"/>
                    <a:pt x="161" y="112"/>
                  </a:cubicBezTo>
                  <a:cubicBezTo>
                    <a:pt x="161" y="113"/>
                    <a:pt x="160" y="114"/>
                    <a:pt x="159" y="115"/>
                  </a:cubicBezTo>
                  <a:cubicBezTo>
                    <a:pt x="159" y="115"/>
                    <a:pt x="159" y="115"/>
                    <a:pt x="159" y="115"/>
                  </a:cubicBezTo>
                  <a:cubicBezTo>
                    <a:pt x="159" y="115"/>
                    <a:pt x="159" y="115"/>
                    <a:pt x="159" y="115"/>
                  </a:cubicBezTo>
                  <a:cubicBezTo>
                    <a:pt x="159" y="115"/>
                    <a:pt x="159" y="115"/>
                    <a:pt x="159" y="115"/>
                  </a:cubicBezTo>
                  <a:cubicBezTo>
                    <a:pt x="159" y="115"/>
                    <a:pt x="159" y="115"/>
                    <a:pt x="159" y="115"/>
                  </a:cubicBezTo>
                  <a:cubicBezTo>
                    <a:pt x="161" y="116"/>
                    <a:pt x="161" y="117"/>
                    <a:pt x="162" y="118"/>
                  </a:cubicBezTo>
                  <a:cubicBezTo>
                    <a:pt x="162" y="119"/>
                    <a:pt x="162" y="120"/>
                    <a:pt x="162" y="121"/>
                  </a:cubicBezTo>
                  <a:cubicBezTo>
                    <a:pt x="162" y="121"/>
                    <a:pt x="163" y="122"/>
                    <a:pt x="163" y="122"/>
                  </a:cubicBezTo>
                  <a:cubicBezTo>
                    <a:pt x="163" y="124"/>
                    <a:pt x="163" y="125"/>
                    <a:pt x="163" y="126"/>
                  </a:cubicBezTo>
                  <a:cubicBezTo>
                    <a:pt x="162" y="127"/>
                    <a:pt x="161" y="128"/>
                    <a:pt x="161" y="128"/>
                  </a:cubicBezTo>
                  <a:cubicBezTo>
                    <a:pt x="161" y="128"/>
                    <a:pt x="161" y="128"/>
                    <a:pt x="161" y="128"/>
                  </a:cubicBezTo>
                  <a:cubicBezTo>
                    <a:pt x="182" y="128"/>
                    <a:pt x="198" y="111"/>
                    <a:pt x="198" y="89"/>
                  </a:cubicBezTo>
                  <a:cubicBezTo>
                    <a:pt x="198" y="72"/>
                    <a:pt x="188" y="58"/>
                    <a:pt x="173" y="5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9" name="Freeform 575"/>
            <p:cNvSpPr>
              <a:spLocks noEditPoints="1"/>
            </p:cNvSpPr>
            <p:nvPr/>
          </p:nvSpPr>
          <p:spPr bwMode="auto">
            <a:xfrm>
              <a:off x="7359834" y="3816001"/>
              <a:ext cx="88521" cy="84150"/>
            </a:xfrm>
            <a:custGeom>
              <a:avLst/>
              <a:gdLst>
                <a:gd name="T0" fmla="*/ 55 w 103"/>
                <a:gd name="T1" fmla="*/ 6 h 98"/>
                <a:gd name="T2" fmla="*/ 61 w 103"/>
                <a:gd name="T3" fmla="*/ 7 h 98"/>
                <a:gd name="T4" fmla="*/ 61 w 103"/>
                <a:gd name="T5" fmla="*/ 14 h 98"/>
                <a:gd name="T6" fmla="*/ 62 w 103"/>
                <a:gd name="T7" fmla="*/ 18 h 98"/>
                <a:gd name="T8" fmla="*/ 59 w 103"/>
                <a:gd name="T9" fmla="*/ 24 h 98"/>
                <a:gd name="T10" fmla="*/ 55 w 103"/>
                <a:gd name="T11" fmla="*/ 25 h 98"/>
                <a:gd name="T12" fmla="*/ 49 w 103"/>
                <a:gd name="T13" fmla="*/ 30 h 98"/>
                <a:gd name="T14" fmla="*/ 45 w 103"/>
                <a:gd name="T15" fmla="*/ 25 h 98"/>
                <a:gd name="T16" fmla="*/ 37 w 103"/>
                <a:gd name="T17" fmla="*/ 24 h 98"/>
                <a:gd name="T18" fmla="*/ 41 w 103"/>
                <a:gd name="T19" fmla="*/ 16 h 98"/>
                <a:gd name="T20" fmla="*/ 37 w 103"/>
                <a:gd name="T21" fmla="*/ 13 h 98"/>
                <a:gd name="T22" fmla="*/ 43 w 103"/>
                <a:gd name="T23" fmla="*/ 11 h 98"/>
                <a:gd name="T24" fmla="*/ 47 w 103"/>
                <a:gd name="T25" fmla="*/ 6 h 98"/>
                <a:gd name="T26" fmla="*/ 54 w 103"/>
                <a:gd name="T27" fmla="*/ 8 h 98"/>
                <a:gd name="T28" fmla="*/ 90 w 103"/>
                <a:gd name="T29" fmla="*/ 17 h 98"/>
                <a:gd name="T30" fmla="*/ 87 w 103"/>
                <a:gd name="T31" fmla="*/ 31 h 98"/>
                <a:gd name="T32" fmla="*/ 97 w 103"/>
                <a:gd name="T33" fmla="*/ 21 h 98"/>
                <a:gd name="T34" fmla="*/ 96 w 103"/>
                <a:gd name="T35" fmla="*/ 28 h 98"/>
                <a:gd name="T36" fmla="*/ 99 w 103"/>
                <a:gd name="T37" fmla="*/ 35 h 98"/>
                <a:gd name="T38" fmla="*/ 98 w 103"/>
                <a:gd name="T39" fmla="*/ 40 h 98"/>
                <a:gd name="T40" fmla="*/ 87 w 103"/>
                <a:gd name="T41" fmla="*/ 35 h 98"/>
                <a:gd name="T42" fmla="*/ 87 w 103"/>
                <a:gd name="T43" fmla="*/ 47 h 98"/>
                <a:gd name="T44" fmla="*/ 82 w 103"/>
                <a:gd name="T45" fmla="*/ 45 h 98"/>
                <a:gd name="T46" fmla="*/ 79 w 103"/>
                <a:gd name="T47" fmla="*/ 44 h 98"/>
                <a:gd name="T48" fmla="*/ 71 w 103"/>
                <a:gd name="T49" fmla="*/ 42 h 98"/>
                <a:gd name="T50" fmla="*/ 81 w 103"/>
                <a:gd name="T51" fmla="*/ 35 h 98"/>
                <a:gd name="T52" fmla="*/ 71 w 103"/>
                <a:gd name="T53" fmla="*/ 28 h 98"/>
                <a:gd name="T54" fmla="*/ 79 w 103"/>
                <a:gd name="T55" fmla="*/ 28 h 98"/>
                <a:gd name="T56" fmla="*/ 85 w 103"/>
                <a:gd name="T57" fmla="*/ 24 h 98"/>
                <a:gd name="T58" fmla="*/ 19 w 103"/>
                <a:gd name="T59" fmla="*/ 17 h 98"/>
                <a:gd name="T60" fmla="*/ 18 w 103"/>
                <a:gd name="T61" fmla="*/ 27 h 98"/>
                <a:gd name="T62" fmla="*/ 27 w 103"/>
                <a:gd name="T63" fmla="*/ 21 h 98"/>
                <a:gd name="T64" fmla="*/ 30 w 103"/>
                <a:gd name="T65" fmla="*/ 29 h 98"/>
                <a:gd name="T66" fmla="*/ 30 w 103"/>
                <a:gd name="T67" fmla="*/ 33 h 98"/>
                <a:gd name="T68" fmla="*/ 32 w 103"/>
                <a:gd name="T69" fmla="*/ 42 h 98"/>
                <a:gd name="T70" fmla="*/ 21 w 103"/>
                <a:gd name="T71" fmla="*/ 37 h 98"/>
                <a:gd name="T72" fmla="*/ 19 w 103"/>
                <a:gd name="T73" fmla="*/ 48 h 98"/>
                <a:gd name="T74" fmla="*/ 12 w 103"/>
                <a:gd name="T75" fmla="*/ 45 h 98"/>
                <a:gd name="T76" fmla="*/ 10 w 103"/>
                <a:gd name="T77" fmla="*/ 44 h 98"/>
                <a:gd name="T78" fmla="*/ 1 w 103"/>
                <a:gd name="T79" fmla="*/ 43 h 98"/>
                <a:gd name="T80" fmla="*/ 5 w 103"/>
                <a:gd name="T81" fmla="*/ 34 h 98"/>
                <a:gd name="T82" fmla="*/ 1 w 103"/>
                <a:gd name="T83" fmla="*/ 29 h 98"/>
                <a:gd name="T84" fmla="*/ 7 w 103"/>
                <a:gd name="T85" fmla="*/ 27 h 98"/>
                <a:gd name="T86" fmla="*/ 12 w 103"/>
                <a:gd name="T87" fmla="*/ 21 h 98"/>
                <a:gd name="T88" fmla="*/ 53 w 103"/>
                <a:gd name="T89" fmla="*/ 48 h 98"/>
                <a:gd name="T90" fmla="*/ 53 w 103"/>
                <a:gd name="T91" fmla="*/ 66 h 98"/>
                <a:gd name="T92" fmla="*/ 68 w 103"/>
                <a:gd name="T93" fmla="*/ 56 h 98"/>
                <a:gd name="T94" fmla="*/ 70 w 103"/>
                <a:gd name="T95" fmla="*/ 64 h 98"/>
                <a:gd name="T96" fmla="*/ 67 w 103"/>
                <a:gd name="T97" fmla="*/ 76 h 98"/>
                <a:gd name="T98" fmla="*/ 69 w 103"/>
                <a:gd name="T99" fmla="*/ 86 h 98"/>
                <a:gd name="T100" fmla="*/ 60 w 103"/>
                <a:gd name="T101" fmla="*/ 85 h 98"/>
                <a:gd name="T102" fmla="*/ 51 w 103"/>
                <a:gd name="T103" fmla="*/ 98 h 98"/>
                <a:gd name="T104" fmla="*/ 43 w 103"/>
                <a:gd name="T105" fmla="*/ 85 h 98"/>
                <a:gd name="T106" fmla="*/ 35 w 103"/>
                <a:gd name="T107" fmla="*/ 88 h 98"/>
                <a:gd name="T108" fmla="*/ 36 w 103"/>
                <a:gd name="T109" fmla="*/ 77 h 98"/>
                <a:gd name="T110" fmla="*/ 32 w 103"/>
                <a:gd name="T111" fmla="*/ 67 h 98"/>
                <a:gd name="T112" fmla="*/ 33 w 103"/>
                <a:gd name="T113" fmla="*/ 58 h 98"/>
                <a:gd name="T114" fmla="*/ 50 w 103"/>
                <a:gd name="T115" fmla="*/ 67 h 98"/>
                <a:gd name="T116" fmla="*/ 50 w 103"/>
                <a:gd name="T117" fmla="*/ 4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3" h="98">
                  <a:moveTo>
                    <a:pt x="50" y="0"/>
                  </a:moveTo>
                  <a:cubicBezTo>
                    <a:pt x="51" y="0"/>
                    <a:pt x="51" y="1"/>
                    <a:pt x="51" y="1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4" y="3"/>
                    <a:pt x="54" y="3"/>
                    <a:pt x="54" y="3"/>
                  </a:cubicBezTo>
                  <a:cubicBezTo>
                    <a:pt x="54" y="3"/>
                    <a:pt x="54" y="4"/>
                    <a:pt x="54" y="4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4" y="5"/>
                    <a:pt x="54" y="5"/>
                    <a:pt x="54" y="5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6" y="6"/>
                    <a:pt x="57" y="7"/>
                    <a:pt x="57" y="8"/>
                  </a:cubicBezTo>
                  <a:cubicBezTo>
                    <a:pt x="56" y="10"/>
                    <a:pt x="56" y="10"/>
                    <a:pt x="56" y="10"/>
                  </a:cubicBezTo>
                  <a:cubicBezTo>
                    <a:pt x="57" y="10"/>
                    <a:pt x="57" y="10"/>
                    <a:pt x="57" y="10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8" y="6"/>
                    <a:pt x="58" y="6"/>
                    <a:pt x="59" y="6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60" y="6"/>
                    <a:pt x="60" y="7"/>
                  </a:cubicBezTo>
                  <a:cubicBezTo>
                    <a:pt x="59" y="8"/>
                    <a:pt x="59" y="8"/>
                    <a:pt x="59" y="8"/>
                  </a:cubicBezTo>
                  <a:cubicBezTo>
                    <a:pt x="61" y="7"/>
                    <a:pt x="61" y="7"/>
                    <a:pt x="61" y="7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8"/>
                    <a:pt x="63" y="8"/>
                    <a:pt x="63" y="9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62" y="10"/>
                    <a:pt x="63" y="11"/>
                    <a:pt x="63" y="11"/>
                  </a:cubicBezTo>
                  <a:cubicBezTo>
                    <a:pt x="62" y="12"/>
                    <a:pt x="62" y="12"/>
                    <a:pt x="61" y="12"/>
                  </a:cubicBezTo>
                  <a:cubicBezTo>
                    <a:pt x="61" y="12"/>
                    <a:pt x="61" y="12"/>
                    <a:pt x="61" y="12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1" y="13"/>
                    <a:pt x="61" y="13"/>
                    <a:pt x="61" y="14"/>
                  </a:cubicBezTo>
                  <a:cubicBezTo>
                    <a:pt x="61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1" y="15"/>
                    <a:pt x="61" y="16"/>
                  </a:cubicBezTo>
                  <a:cubicBezTo>
                    <a:pt x="61" y="16"/>
                    <a:pt x="61" y="17"/>
                    <a:pt x="60" y="17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3" y="18"/>
                    <a:pt x="63" y="18"/>
                  </a:cubicBezTo>
                  <a:cubicBezTo>
                    <a:pt x="63" y="19"/>
                    <a:pt x="63" y="19"/>
                    <a:pt x="62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3" y="21"/>
                    <a:pt x="63" y="21"/>
                    <a:pt x="63" y="21"/>
                  </a:cubicBezTo>
                  <a:cubicBezTo>
                    <a:pt x="64" y="21"/>
                    <a:pt x="64" y="22"/>
                    <a:pt x="64" y="22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2" y="23"/>
                    <a:pt x="62" y="23"/>
                    <a:pt x="62" y="23"/>
                  </a:cubicBezTo>
                  <a:cubicBezTo>
                    <a:pt x="60" y="22"/>
                    <a:pt x="60" y="22"/>
                    <a:pt x="60" y="22"/>
                  </a:cubicBezTo>
                  <a:cubicBezTo>
                    <a:pt x="61" y="23"/>
                    <a:pt x="61" y="23"/>
                    <a:pt x="61" y="23"/>
                  </a:cubicBezTo>
                  <a:cubicBezTo>
                    <a:pt x="61" y="24"/>
                    <a:pt x="60" y="24"/>
                    <a:pt x="60" y="24"/>
                  </a:cubicBezTo>
                  <a:cubicBezTo>
                    <a:pt x="59" y="24"/>
                    <a:pt x="59" y="24"/>
                    <a:pt x="59" y="24"/>
                  </a:cubicBezTo>
                  <a:cubicBezTo>
                    <a:pt x="59" y="24"/>
                    <a:pt x="59" y="24"/>
                    <a:pt x="58" y="24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8" y="23"/>
                    <a:pt x="57" y="24"/>
                    <a:pt x="57" y="24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6" y="24"/>
                    <a:pt x="56" y="24"/>
                    <a:pt x="55" y="24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5" y="24"/>
                    <a:pt x="55" y="25"/>
                    <a:pt x="55" y="25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4" y="27"/>
                    <a:pt x="54" y="27"/>
                    <a:pt x="54" y="27"/>
                  </a:cubicBezTo>
                  <a:cubicBezTo>
                    <a:pt x="54" y="27"/>
                    <a:pt x="54" y="28"/>
                    <a:pt x="54" y="28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1" y="30"/>
                    <a:pt x="51" y="31"/>
                    <a:pt x="50" y="31"/>
                  </a:cubicBezTo>
                  <a:cubicBezTo>
                    <a:pt x="49" y="31"/>
                    <a:pt x="49" y="30"/>
                    <a:pt x="49" y="30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6" y="28"/>
                    <a:pt x="46" y="27"/>
                    <a:pt x="47" y="27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3" y="24"/>
                    <a:pt x="44" y="24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2" y="25"/>
                    <a:pt x="42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0" y="25"/>
                    <a:pt x="41" y="24"/>
                  </a:cubicBezTo>
                  <a:cubicBezTo>
                    <a:pt x="41" y="23"/>
                    <a:pt x="41" y="23"/>
                    <a:pt x="41" y="23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7" y="23"/>
                    <a:pt x="37" y="23"/>
                    <a:pt x="38" y="22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7" y="20"/>
                    <a:pt x="38" y="20"/>
                  </a:cubicBezTo>
                  <a:cubicBezTo>
                    <a:pt x="38" y="19"/>
                    <a:pt x="38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39" y="18"/>
                    <a:pt x="39" y="17"/>
                  </a:cubicBezTo>
                  <a:cubicBezTo>
                    <a:pt x="39" y="17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39" y="16"/>
                    <a:pt x="39" y="15"/>
                  </a:cubicBezTo>
                  <a:cubicBezTo>
                    <a:pt x="39" y="15"/>
                    <a:pt x="39" y="14"/>
                    <a:pt x="40" y="14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4"/>
                    <a:pt x="37" y="13"/>
                    <a:pt x="37" y="13"/>
                  </a:cubicBezTo>
                  <a:cubicBezTo>
                    <a:pt x="37" y="12"/>
                    <a:pt x="37" y="12"/>
                    <a:pt x="38" y="12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6" y="10"/>
                    <a:pt x="36" y="9"/>
                    <a:pt x="36" y="9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8" y="8"/>
                    <a:pt x="38" y="8"/>
                    <a:pt x="38" y="8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9" y="8"/>
                    <a:pt x="40" y="7"/>
                    <a:pt x="40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7"/>
                    <a:pt x="42" y="7"/>
                    <a:pt x="42" y="7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5" y="7"/>
                    <a:pt x="45" y="8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7"/>
                    <a:pt x="45" y="6"/>
                    <a:pt x="45" y="6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7"/>
                    <a:pt x="49" y="7"/>
                    <a:pt x="49" y="7"/>
                  </a:cubicBezTo>
                  <a:cubicBezTo>
                    <a:pt x="47" y="4"/>
                    <a:pt x="47" y="4"/>
                    <a:pt x="47" y="4"/>
                  </a:cubicBezTo>
                  <a:cubicBezTo>
                    <a:pt x="46" y="4"/>
                    <a:pt x="46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9" y="4"/>
                    <a:pt x="49" y="4"/>
                    <a:pt x="49" y="4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49" y="1"/>
                    <a:pt x="49" y="0"/>
                    <a:pt x="50" y="0"/>
                  </a:cubicBezTo>
                  <a:moveTo>
                    <a:pt x="51" y="14"/>
                  </a:moveTo>
                  <a:cubicBezTo>
                    <a:pt x="53" y="12"/>
                    <a:pt x="53" y="12"/>
                    <a:pt x="53" y="12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4"/>
                    <a:pt x="51" y="14"/>
                    <a:pt x="51" y="14"/>
                  </a:cubicBezTo>
                  <a:moveTo>
                    <a:pt x="46" y="23"/>
                  </a:moveTo>
                  <a:cubicBezTo>
                    <a:pt x="49" y="20"/>
                    <a:pt x="49" y="20"/>
                    <a:pt x="49" y="20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6" y="23"/>
                    <a:pt x="46" y="23"/>
                    <a:pt x="46" y="23"/>
                  </a:cubicBezTo>
                  <a:moveTo>
                    <a:pt x="86" y="14"/>
                  </a:moveTo>
                  <a:cubicBezTo>
                    <a:pt x="87" y="14"/>
                    <a:pt x="87" y="15"/>
                    <a:pt x="87" y="15"/>
                  </a:cubicBezTo>
                  <a:cubicBezTo>
                    <a:pt x="87" y="19"/>
                    <a:pt x="87" y="19"/>
                    <a:pt x="87" y="19"/>
                  </a:cubicBezTo>
                  <a:cubicBezTo>
                    <a:pt x="89" y="17"/>
                    <a:pt x="89" y="17"/>
                    <a:pt x="89" y="17"/>
                  </a:cubicBezTo>
                  <a:cubicBezTo>
                    <a:pt x="90" y="17"/>
                    <a:pt x="90" y="17"/>
                    <a:pt x="90" y="17"/>
                  </a:cubicBezTo>
                  <a:cubicBezTo>
                    <a:pt x="90" y="17"/>
                    <a:pt x="90" y="17"/>
                    <a:pt x="90" y="17"/>
                  </a:cubicBezTo>
                  <a:cubicBezTo>
                    <a:pt x="91" y="18"/>
                    <a:pt x="91" y="18"/>
                    <a:pt x="90" y="19"/>
                  </a:cubicBezTo>
                  <a:cubicBezTo>
                    <a:pt x="87" y="22"/>
                    <a:pt x="87" y="22"/>
                    <a:pt x="87" y="22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2" y="21"/>
                    <a:pt x="92" y="21"/>
                    <a:pt x="92" y="21"/>
                  </a:cubicBezTo>
                  <a:cubicBezTo>
                    <a:pt x="92" y="21"/>
                    <a:pt x="92" y="21"/>
                    <a:pt x="92" y="22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31"/>
                    <a:pt x="87" y="31"/>
                    <a:pt x="87" y="31"/>
                  </a:cubicBezTo>
                  <a:cubicBezTo>
                    <a:pt x="91" y="29"/>
                    <a:pt x="91" y="29"/>
                    <a:pt x="91" y="29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93" y="21"/>
                    <a:pt x="93" y="21"/>
                    <a:pt x="93" y="21"/>
                  </a:cubicBezTo>
                  <a:cubicBezTo>
                    <a:pt x="93" y="21"/>
                    <a:pt x="93" y="21"/>
                    <a:pt x="93" y="21"/>
                  </a:cubicBezTo>
                  <a:cubicBezTo>
                    <a:pt x="94" y="22"/>
                    <a:pt x="94" y="22"/>
                    <a:pt x="94" y="23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5" y="26"/>
                    <a:pt x="95" y="26"/>
                    <a:pt x="95" y="26"/>
                  </a:cubicBezTo>
                  <a:cubicBezTo>
                    <a:pt x="96" y="22"/>
                    <a:pt x="96" y="22"/>
                    <a:pt x="96" y="22"/>
                  </a:cubicBezTo>
                  <a:cubicBezTo>
                    <a:pt x="96" y="21"/>
                    <a:pt x="96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8" y="21"/>
                    <a:pt x="98" y="22"/>
                    <a:pt x="98" y="22"/>
                  </a:cubicBezTo>
                  <a:cubicBezTo>
                    <a:pt x="98" y="24"/>
                    <a:pt x="98" y="24"/>
                    <a:pt x="98" y="24"/>
                  </a:cubicBezTo>
                  <a:cubicBezTo>
                    <a:pt x="100" y="22"/>
                    <a:pt x="100" y="22"/>
                    <a:pt x="100" y="22"/>
                  </a:cubicBezTo>
                  <a:cubicBezTo>
                    <a:pt x="101" y="22"/>
                    <a:pt x="101" y="22"/>
                    <a:pt x="101" y="22"/>
                  </a:cubicBezTo>
                  <a:cubicBezTo>
                    <a:pt x="102" y="23"/>
                    <a:pt x="102" y="23"/>
                    <a:pt x="102" y="23"/>
                  </a:cubicBezTo>
                  <a:cubicBezTo>
                    <a:pt x="102" y="23"/>
                    <a:pt x="102" y="24"/>
                    <a:pt x="102" y="24"/>
                  </a:cubicBezTo>
                  <a:cubicBezTo>
                    <a:pt x="99" y="26"/>
                    <a:pt x="99" y="26"/>
                    <a:pt x="99" y="26"/>
                  </a:cubicBezTo>
                  <a:cubicBezTo>
                    <a:pt x="101" y="26"/>
                    <a:pt x="101" y="26"/>
                    <a:pt x="101" y="26"/>
                  </a:cubicBezTo>
                  <a:cubicBezTo>
                    <a:pt x="101" y="26"/>
                    <a:pt x="102" y="27"/>
                    <a:pt x="102" y="28"/>
                  </a:cubicBezTo>
                  <a:cubicBezTo>
                    <a:pt x="101" y="28"/>
                    <a:pt x="101" y="29"/>
                    <a:pt x="100" y="29"/>
                  </a:cubicBezTo>
                  <a:cubicBezTo>
                    <a:pt x="100" y="29"/>
                    <a:pt x="100" y="29"/>
                    <a:pt x="100" y="29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5" y="29"/>
                    <a:pt x="95" y="29"/>
                    <a:pt x="95" y="29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9" y="30"/>
                    <a:pt x="100" y="30"/>
                    <a:pt x="100" y="31"/>
                  </a:cubicBezTo>
                  <a:cubicBezTo>
                    <a:pt x="99" y="31"/>
                    <a:pt x="99" y="32"/>
                    <a:pt x="98" y="32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89" y="33"/>
                    <a:pt x="89" y="33"/>
                    <a:pt x="89" y="33"/>
                  </a:cubicBezTo>
                  <a:cubicBezTo>
                    <a:pt x="92" y="35"/>
                    <a:pt x="92" y="35"/>
                    <a:pt x="92" y="35"/>
                  </a:cubicBezTo>
                  <a:cubicBezTo>
                    <a:pt x="98" y="33"/>
                    <a:pt x="98" y="33"/>
                    <a:pt x="98" y="33"/>
                  </a:cubicBezTo>
                  <a:cubicBezTo>
                    <a:pt x="99" y="32"/>
                    <a:pt x="99" y="32"/>
                    <a:pt x="99" y="32"/>
                  </a:cubicBezTo>
                  <a:cubicBezTo>
                    <a:pt x="99" y="32"/>
                    <a:pt x="99" y="33"/>
                    <a:pt x="100" y="33"/>
                  </a:cubicBezTo>
                  <a:cubicBezTo>
                    <a:pt x="100" y="34"/>
                    <a:pt x="100" y="34"/>
                    <a:pt x="99" y="35"/>
                  </a:cubicBezTo>
                  <a:cubicBezTo>
                    <a:pt x="95" y="36"/>
                    <a:pt x="95" y="36"/>
                    <a:pt x="95" y="36"/>
                  </a:cubicBezTo>
                  <a:cubicBezTo>
                    <a:pt x="97" y="37"/>
                    <a:pt x="97" y="37"/>
                    <a:pt x="97" y="37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101" y="35"/>
                    <a:pt x="101" y="35"/>
                    <a:pt x="101" y="35"/>
                  </a:cubicBezTo>
                  <a:cubicBezTo>
                    <a:pt x="101" y="35"/>
                    <a:pt x="102" y="36"/>
                    <a:pt x="102" y="36"/>
                  </a:cubicBezTo>
                  <a:cubicBezTo>
                    <a:pt x="102" y="37"/>
                    <a:pt x="102" y="37"/>
                    <a:pt x="101" y="38"/>
                  </a:cubicBezTo>
                  <a:cubicBezTo>
                    <a:pt x="99" y="38"/>
                    <a:pt x="99" y="38"/>
                    <a:pt x="99" y="38"/>
                  </a:cubicBezTo>
                  <a:cubicBezTo>
                    <a:pt x="103" y="40"/>
                    <a:pt x="103" y="40"/>
                    <a:pt x="103" y="40"/>
                  </a:cubicBezTo>
                  <a:cubicBezTo>
                    <a:pt x="103" y="40"/>
                    <a:pt x="103" y="41"/>
                    <a:pt x="103" y="41"/>
                  </a:cubicBezTo>
                  <a:cubicBezTo>
                    <a:pt x="103" y="42"/>
                    <a:pt x="102" y="42"/>
                    <a:pt x="102" y="42"/>
                  </a:cubicBezTo>
                  <a:cubicBezTo>
                    <a:pt x="102" y="42"/>
                    <a:pt x="102" y="42"/>
                    <a:pt x="102" y="42"/>
                  </a:cubicBezTo>
                  <a:cubicBezTo>
                    <a:pt x="98" y="40"/>
                    <a:pt x="98" y="40"/>
                    <a:pt x="98" y="40"/>
                  </a:cubicBezTo>
                  <a:cubicBezTo>
                    <a:pt x="99" y="42"/>
                    <a:pt x="99" y="42"/>
                    <a:pt x="99" y="42"/>
                  </a:cubicBezTo>
                  <a:cubicBezTo>
                    <a:pt x="99" y="43"/>
                    <a:pt x="99" y="43"/>
                    <a:pt x="98" y="43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44"/>
                    <a:pt x="97" y="43"/>
                    <a:pt x="97" y="43"/>
                  </a:cubicBezTo>
                  <a:cubicBezTo>
                    <a:pt x="96" y="39"/>
                    <a:pt x="96" y="39"/>
                    <a:pt x="96" y="39"/>
                  </a:cubicBezTo>
                  <a:cubicBezTo>
                    <a:pt x="94" y="38"/>
                    <a:pt x="94" y="38"/>
                    <a:pt x="94" y="38"/>
                  </a:cubicBezTo>
                  <a:cubicBezTo>
                    <a:pt x="95" y="42"/>
                    <a:pt x="95" y="42"/>
                    <a:pt x="95" y="42"/>
                  </a:cubicBezTo>
                  <a:cubicBezTo>
                    <a:pt x="95" y="42"/>
                    <a:pt x="95" y="43"/>
                    <a:pt x="95" y="43"/>
                  </a:cubicBezTo>
                  <a:cubicBezTo>
                    <a:pt x="94" y="43"/>
                    <a:pt x="94" y="43"/>
                    <a:pt x="94" y="43"/>
                  </a:cubicBezTo>
                  <a:cubicBezTo>
                    <a:pt x="94" y="43"/>
                    <a:pt x="93" y="43"/>
                    <a:pt x="93" y="43"/>
                  </a:cubicBezTo>
                  <a:cubicBezTo>
                    <a:pt x="91" y="37"/>
                    <a:pt x="91" y="37"/>
                    <a:pt x="91" y="37"/>
                  </a:cubicBezTo>
                  <a:cubicBezTo>
                    <a:pt x="87" y="35"/>
                    <a:pt x="87" y="35"/>
                    <a:pt x="87" y="35"/>
                  </a:cubicBezTo>
                  <a:cubicBezTo>
                    <a:pt x="87" y="39"/>
                    <a:pt x="87" y="39"/>
                    <a:pt x="87" y="39"/>
                  </a:cubicBezTo>
                  <a:cubicBezTo>
                    <a:pt x="92" y="43"/>
                    <a:pt x="92" y="43"/>
                    <a:pt x="92" y="43"/>
                  </a:cubicBezTo>
                  <a:cubicBezTo>
                    <a:pt x="92" y="44"/>
                    <a:pt x="92" y="44"/>
                    <a:pt x="92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0" y="45"/>
                    <a:pt x="90" y="45"/>
                    <a:pt x="90" y="45"/>
                  </a:cubicBezTo>
                  <a:cubicBezTo>
                    <a:pt x="87" y="42"/>
                    <a:pt x="87" y="42"/>
                    <a:pt x="87" y="42"/>
                  </a:cubicBezTo>
                  <a:cubicBezTo>
                    <a:pt x="87" y="44"/>
                    <a:pt x="87" y="44"/>
                    <a:pt x="87" y="44"/>
                  </a:cubicBezTo>
                  <a:cubicBezTo>
                    <a:pt x="90" y="47"/>
                    <a:pt x="90" y="47"/>
                    <a:pt x="90" y="47"/>
                  </a:cubicBezTo>
                  <a:cubicBezTo>
                    <a:pt x="91" y="47"/>
                    <a:pt x="91" y="48"/>
                    <a:pt x="90" y="48"/>
                  </a:cubicBezTo>
                  <a:cubicBezTo>
                    <a:pt x="90" y="49"/>
                    <a:pt x="90" y="49"/>
                    <a:pt x="90" y="49"/>
                  </a:cubicBezTo>
                  <a:cubicBezTo>
                    <a:pt x="89" y="48"/>
                    <a:pt x="89" y="48"/>
                    <a:pt x="89" y="48"/>
                  </a:cubicBezTo>
                  <a:cubicBezTo>
                    <a:pt x="87" y="47"/>
                    <a:pt x="87" y="47"/>
                    <a:pt x="87" y="47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7" y="51"/>
                    <a:pt x="87" y="51"/>
                    <a:pt x="86" y="51"/>
                  </a:cubicBezTo>
                  <a:cubicBezTo>
                    <a:pt x="86" y="51"/>
                    <a:pt x="85" y="51"/>
                    <a:pt x="85" y="50"/>
                  </a:cubicBezTo>
                  <a:cubicBezTo>
                    <a:pt x="85" y="47"/>
                    <a:pt x="85" y="47"/>
                    <a:pt x="85" y="47"/>
                  </a:cubicBezTo>
                  <a:cubicBezTo>
                    <a:pt x="84" y="48"/>
                    <a:pt x="84" y="48"/>
                    <a:pt x="84" y="48"/>
                  </a:cubicBezTo>
                  <a:cubicBezTo>
                    <a:pt x="83" y="49"/>
                    <a:pt x="83" y="49"/>
                    <a:pt x="83" y="49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2" y="48"/>
                    <a:pt x="82" y="47"/>
                    <a:pt x="82" y="47"/>
                  </a:cubicBezTo>
                  <a:cubicBezTo>
                    <a:pt x="85" y="44"/>
                    <a:pt x="85" y="44"/>
                    <a:pt x="85" y="44"/>
                  </a:cubicBezTo>
                  <a:cubicBezTo>
                    <a:pt x="85" y="42"/>
                    <a:pt x="85" y="42"/>
                    <a:pt x="85" y="42"/>
                  </a:cubicBezTo>
                  <a:cubicBezTo>
                    <a:pt x="82" y="45"/>
                    <a:pt x="82" y="45"/>
                    <a:pt x="82" y="45"/>
                  </a:cubicBezTo>
                  <a:cubicBezTo>
                    <a:pt x="82" y="45"/>
                    <a:pt x="82" y="45"/>
                    <a:pt x="82" y="45"/>
                  </a:cubicBezTo>
                  <a:cubicBezTo>
                    <a:pt x="81" y="45"/>
                    <a:pt x="81" y="45"/>
                    <a:pt x="81" y="45"/>
                  </a:cubicBezTo>
                  <a:cubicBezTo>
                    <a:pt x="80" y="45"/>
                    <a:pt x="80" y="44"/>
                    <a:pt x="80" y="44"/>
                  </a:cubicBezTo>
                  <a:cubicBezTo>
                    <a:pt x="81" y="43"/>
                    <a:pt x="81" y="43"/>
                    <a:pt x="81" y="43"/>
                  </a:cubicBezTo>
                  <a:cubicBezTo>
                    <a:pt x="81" y="43"/>
                    <a:pt x="81" y="43"/>
                    <a:pt x="81" y="43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5" y="35"/>
                    <a:pt x="85" y="35"/>
                    <a:pt x="85" y="35"/>
                  </a:cubicBezTo>
                  <a:cubicBezTo>
                    <a:pt x="82" y="37"/>
                    <a:pt x="82" y="37"/>
                    <a:pt x="82" y="37"/>
                  </a:cubicBezTo>
                  <a:cubicBezTo>
                    <a:pt x="81" y="43"/>
                    <a:pt x="81" y="43"/>
                    <a:pt x="81" y="43"/>
                  </a:cubicBezTo>
                  <a:cubicBezTo>
                    <a:pt x="81" y="43"/>
                    <a:pt x="81" y="43"/>
                    <a:pt x="81" y="43"/>
                  </a:cubicBezTo>
                  <a:cubicBezTo>
                    <a:pt x="80" y="44"/>
                    <a:pt x="80" y="44"/>
                    <a:pt x="80" y="44"/>
                  </a:cubicBezTo>
                  <a:cubicBezTo>
                    <a:pt x="80" y="44"/>
                    <a:pt x="80" y="44"/>
                    <a:pt x="80" y="44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79" y="44"/>
                    <a:pt x="78" y="43"/>
                    <a:pt x="79" y="43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8" y="40"/>
                    <a:pt x="78" y="40"/>
                    <a:pt x="78" y="40"/>
                  </a:cubicBezTo>
                  <a:cubicBezTo>
                    <a:pt x="77" y="44"/>
                    <a:pt x="77" y="44"/>
                    <a:pt x="77" y="44"/>
                  </a:cubicBezTo>
                  <a:cubicBezTo>
                    <a:pt x="77" y="44"/>
                    <a:pt x="76" y="45"/>
                    <a:pt x="76" y="45"/>
                  </a:cubicBezTo>
                  <a:cubicBezTo>
                    <a:pt x="76" y="45"/>
                    <a:pt x="76" y="45"/>
                    <a:pt x="76" y="45"/>
                  </a:cubicBezTo>
                  <a:cubicBezTo>
                    <a:pt x="75" y="45"/>
                    <a:pt x="75" y="44"/>
                    <a:pt x="75" y="43"/>
                  </a:cubicBezTo>
                  <a:cubicBezTo>
                    <a:pt x="75" y="41"/>
                    <a:pt x="75" y="41"/>
                    <a:pt x="75" y="41"/>
                  </a:cubicBezTo>
                  <a:cubicBezTo>
                    <a:pt x="72" y="43"/>
                    <a:pt x="72" y="43"/>
                    <a:pt x="72" y="43"/>
                  </a:cubicBezTo>
                  <a:cubicBezTo>
                    <a:pt x="72" y="44"/>
                    <a:pt x="72" y="44"/>
                    <a:pt x="72" y="44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0" y="43"/>
                    <a:pt x="71" y="42"/>
                    <a:pt x="71" y="42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1" y="39"/>
                    <a:pt x="71" y="39"/>
                    <a:pt x="71" y="38"/>
                  </a:cubicBezTo>
                  <a:cubicBezTo>
                    <a:pt x="71" y="37"/>
                    <a:pt x="72" y="37"/>
                    <a:pt x="72" y="37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4" y="36"/>
                    <a:pt x="74" y="36"/>
                    <a:pt x="74" y="36"/>
                  </a:cubicBezTo>
                  <a:cubicBezTo>
                    <a:pt x="74" y="36"/>
                    <a:pt x="73" y="35"/>
                    <a:pt x="73" y="35"/>
                  </a:cubicBezTo>
                  <a:cubicBezTo>
                    <a:pt x="73" y="34"/>
                    <a:pt x="74" y="34"/>
                    <a:pt x="74" y="34"/>
                  </a:cubicBezTo>
                  <a:cubicBezTo>
                    <a:pt x="75" y="34"/>
                    <a:pt x="75" y="34"/>
                    <a:pt x="75" y="34"/>
                  </a:cubicBezTo>
                  <a:cubicBezTo>
                    <a:pt x="81" y="35"/>
                    <a:pt x="81" y="35"/>
                    <a:pt x="81" y="35"/>
                  </a:cubicBezTo>
                  <a:cubicBezTo>
                    <a:pt x="84" y="33"/>
                    <a:pt x="84" y="33"/>
                    <a:pt x="84" y="33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75" y="33"/>
                    <a:pt x="75" y="33"/>
                    <a:pt x="75" y="33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3"/>
                    <a:pt x="73" y="33"/>
                    <a:pt x="73" y="32"/>
                  </a:cubicBezTo>
                  <a:cubicBezTo>
                    <a:pt x="73" y="32"/>
                    <a:pt x="73" y="31"/>
                    <a:pt x="74" y="31"/>
                  </a:cubicBezTo>
                  <a:cubicBezTo>
                    <a:pt x="78" y="30"/>
                    <a:pt x="78" y="30"/>
                    <a:pt x="78" y="30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1" y="30"/>
                    <a:pt x="71" y="30"/>
                    <a:pt x="71" y="29"/>
                  </a:cubicBezTo>
                  <a:cubicBezTo>
                    <a:pt x="71" y="29"/>
                    <a:pt x="71" y="28"/>
                    <a:pt x="71" y="28"/>
                  </a:cubicBezTo>
                  <a:cubicBezTo>
                    <a:pt x="73" y="27"/>
                    <a:pt x="73" y="27"/>
                    <a:pt x="73" y="27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6"/>
                    <a:pt x="69" y="25"/>
                    <a:pt x="70" y="24"/>
                  </a:cubicBezTo>
                  <a:cubicBezTo>
                    <a:pt x="70" y="24"/>
                    <a:pt x="70" y="24"/>
                    <a:pt x="71" y="24"/>
                  </a:cubicBezTo>
                  <a:cubicBezTo>
                    <a:pt x="71" y="24"/>
                    <a:pt x="71" y="24"/>
                    <a:pt x="71" y="24"/>
                  </a:cubicBezTo>
                  <a:cubicBezTo>
                    <a:pt x="74" y="25"/>
                    <a:pt x="74" y="25"/>
                    <a:pt x="74" y="25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3"/>
                    <a:pt x="74" y="22"/>
                    <a:pt x="74" y="22"/>
                  </a:cubicBezTo>
                  <a:cubicBezTo>
                    <a:pt x="75" y="22"/>
                    <a:pt x="75" y="22"/>
                    <a:pt x="75" y="22"/>
                  </a:cubicBezTo>
                  <a:cubicBezTo>
                    <a:pt x="75" y="22"/>
                    <a:pt x="76" y="22"/>
                    <a:pt x="76" y="23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77" y="23"/>
                    <a:pt x="78" y="23"/>
                    <a:pt x="78" y="22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9" y="23"/>
                    <a:pt x="80" y="23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0" y="22"/>
                    <a:pt x="80" y="21"/>
                    <a:pt x="81" y="21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5" y="24"/>
                    <a:pt x="85" y="24"/>
                    <a:pt x="85" y="24"/>
                  </a:cubicBezTo>
                  <a:cubicBezTo>
                    <a:pt x="85" y="22"/>
                    <a:pt x="85" y="22"/>
                    <a:pt x="85" y="22"/>
                  </a:cubicBezTo>
                  <a:cubicBezTo>
                    <a:pt x="82" y="19"/>
                    <a:pt x="82" y="19"/>
                    <a:pt x="82" y="19"/>
                  </a:cubicBezTo>
                  <a:cubicBezTo>
                    <a:pt x="82" y="18"/>
                    <a:pt x="82" y="18"/>
                    <a:pt x="82" y="17"/>
                  </a:cubicBezTo>
                  <a:cubicBezTo>
                    <a:pt x="83" y="17"/>
                    <a:pt x="83" y="17"/>
                    <a:pt x="83" y="17"/>
                  </a:cubicBezTo>
                  <a:cubicBezTo>
                    <a:pt x="84" y="17"/>
                    <a:pt x="84" y="17"/>
                    <a:pt x="84" y="17"/>
                  </a:cubicBezTo>
                  <a:cubicBezTo>
                    <a:pt x="85" y="19"/>
                    <a:pt x="85" y="19"/>
                    <a:pt x="85" y="19"/>
                  </a:cubicBezTo>
                  <a:cubicBezTo>
                    <a:pt x="85" y="15"/>
                    <a:pt x="85" y="15"/>
                    <a:pt x="85" y="15"/>
                  </a:cubicBezTo>
                  <a:cubicBezTo>
                    <a:pt x="85" y="15"/>
                    <a:pt x="86" y="14"/>
                    <a:pt x="86" y="14"/>
                  </a:cubicBezTo>
                  <a:moveTo>
                    <a:pt x="16" y="14"/>
                  </a:moveTo>
                  <a:cubicBezTo>
                    <a:pt x="17" y="14"/>
                    <a:pt x="18" y="15"/>
                    <a:pt x="18" y="15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1" y="18"/>
                    <a:pt x="21" y="18"/>
                    <a:pt x="20" y="19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4" y="22"/>
                    <a:pt x="24" y="22"/>
                    <a:pt x="24" y="23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1"/>
                    <a:pt x="26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8" y="21"/>
                    <a:pt x="28" y="22"/>
                    <a:pt x="28" y="22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2" y="24"/>
                    <a:pt x="32" y="24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2" y="27"/>
                    <a:pt x="32" y="28"/>
                  </a:cubicBezTo>
                  <a:cubicBezTo>
                    <a:pt x="31" y="28"/>
                    <a:pt x="31" y="29"/>
                    <a:pt x="31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30" y="30"/>
                    <a:pt x="30" y="31"/>
                  </a:cubicBezTo>
                  <a:cubicBezTo>
                    <a:pt x="29" y="31"/>
                    <a:pt x="29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30" y="33"/>
                    <a:pt x="30" y="33"/>
                  </a:cubicBezTo>
                  <a:cubicBezTo>
                    <a:pt x="30" y="34"/>
                    <a:pt x="30" y="34"/>
                    <a:pt x="29" y="35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5"/>
                    <a:pt x="32" y="36"/>
                    <a:pt x="32" y="36"/>
                  </a:cubicBezTo>
                  <a:cubicBezTo>
                    <a:pt x="32" y="37"/>
                    <a:pt x="32" y="37"/>
                    <a:pt x="31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1"/>
                    <a:pt x="33" y="41"/>
                  </a:cubicBezTo>
                  <a:cubicBezTo>
                    <a:pt x="33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9" y="43"/>
                    <a:pt x="29" y="43"/>
                    <a:pt x="28" y="43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28" y="44"/>
                    <a:pt x="27" y="43"/>
                    <a:pt x="27" y="43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5" y="42"/>
                    <a:pt x="25" y="43"/>
                    <a:pt x="25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4" y="43"/>
                    <a:pt x="23" y="43"/>
                    <a:pt x="23" y="43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4"/>
                    <a:pt x="22" y="44"/>
                    <a:pt x="22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1" y="47"/>
                    <a:pt x="21" y="48"/>
                    <a:pt x="20" y="48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51"/>
                    <a:pt x="17" y="51"/>
                    <a:pt x="16" y="51"/>
                  </a:cubicBezTo>
                  <a:cubicBezTo>
                    <a:pt x="16" y="51"/>
                    <a:pt x="15" y="51"/>
                    <a:pt x="15" y="50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2" y="48"/>
                    <a:pt x="12" y="47"/>
                    <a:pt x="12" y="47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5"/>
                    <a:pt x="10" y="44"/>
                    <a:pt x="11" y="44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9" y="44"/>
                    <a:pt x="8" y="43"/>
                    <a:pt x="9" y="43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6" y="45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5" y="45"/>
                    <a:pt x="5" y="44"/>
                    <a:pt x="5" y="43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1" y="44"/>
                    <a:pt x="1" y="43"/>
                    <a:pt x="1" y="43"/>
                  </a:cubicBezTo>
                  <a:cubicBezTo>
                    <a:pt x="1" y="43"/>
                    <a:pt x="1" y="42"/>
                    <a:pt x="1" y="42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1" y="39"/>
                    <a:pt x="1" y="39"/>
                    <a:pt x="1" y="38"/>
                  </a:cubicBezTo>
                  <a:cubicBezTo>
                    <a:pt x="1" y="37"/>
                    <a:pt x="2" y="37"/>
                    <a:pt x="2" y="37"/>
                  </a:cubicBezTo>
                  <a:cubicBezTo>
                    <a:pt x="3" y="37"/>
                    <a:pt x="3" y="37"/>
                    <a:pt x="3" y="37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3" y="35"/>
                    <a:pt x="3" y="35"/>
                  </a:cubicBezTo>
                  <a:cubicBezTo>
                    <a:pt x="3" y="34"/>
                    <a:pt x="4" y="34"/>
                    <a:pt x="4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3"/>
                    <a:pt x="3" y="33"/>
                    <a:pt x="3" y="32"/>
                  </a:cubicBezTo>
                  <a:cubicBezTo>
                    <a:pt x="3" y="32"/>
                    <a:pt x="3" y="31"/>
                    <a:pt x="4" y="31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1" y="30"/>
                    <a:pt x="1" y="30"/>
                    <a:pt x="1" y="29"/>
                  </a:cubicBezTo>
                  <a:cubicBezTo>
                    <a:pt x="1" y="29"/>
                    <a:pt x="1" y="28"/>
                    <a:pt x="1" y="28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5"/>
                    <a:pt x="0" y="24"/>
                  </a:cubicBezTo>
                  <a:cubicBezTo>
                    <a:pt x="0" y="24"/>
                    <a:pt x="0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3"/>
                    <a:pt x="4" y="22"/>
                    <a:pt x="4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6" y="22"/>
                    <a:pt x="6" y="23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7" y="23"/>
                    <a:pt x="8" y="23"/>
                    <a:pt x="8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3"/>
                    <a:pt x="10" y="23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0" y="22"/>
                    <a:pt x="10" y="21"/>
                    <a:pt x="11" y="21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6" y="14"/>
                    <a:pt x="16" y="14"/>
                  </a:cubicBezTo>
                  <a:moveTo>
                    <a:pt x="51" y="41"/>
                  </a:moveTo>
                  <a:cubicBezTo>
                    <a:pt x="52" y="41"/>
                    <a:pt x="53" y="42"/>
                    <a:pt x="53" y="42"/>
                  </a:cubicBezTo>
                  <a:cubicBezTo>
                    <a:pt x="53" y="48"/>
                    <a:pt x="53" y="48"/>
                    <a:pt x="53" y="48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45"/>
                    <a:pt x="56" y="45"/>
                    <a:pt x="56" y="45"/>
                  </a:cubicBezTo>
                  <a:cubicBezTo>
                    <a:pt x="57" y="45"/>
                    <a:pt x="57" y="45"/>
                    <a:pt x="57" y="46"/>
                  </a:cubicBezTo>
                  <a:cubicBezTo>
                    <a:pt x="58" y="46"/>
                    <a:pt x="58" y="47"/>
                    <a:pt x="57" y="48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7" y="51"/>
                    <a:pt x="57" y="51"/>
                    <a:pt x="57" y="51"/>
                  </a:cubicBezTo>
                  <a:cubicBezTo>
                    <a:pt x="58" y="51"/>
                    <a:pt x="58" y="51"/>
                    <a:pt x="58" y="51"/>
                  </a:cubicBezTo>
                  <a:cubicBezTo>
                    <a:pt x="59" y="51"/>
                    <a:pt x="59" y="51"/>
                    <a:pt x="60" y="51"/>
                  </a:cubicBezTo>
                  <a:cubicBezTo>
                    <a:pt x="60" y="52"/>
                    <a:pt x="60" y="53"/>
                    <a:pt x="60" y="53"/>
                  </a:cubicBezTo>
                  <a:cubicBezTo>
                    <a:pt x="53" y="60"/>
                    <a:pt x="53" y="60"/>
                    <a:pt x="53" y="60"/>
                  </a:cubicBezTo>
                  <a:cubicBezTo>
                    <a:pt x="53" y="66"/>
                    <a:pt x="53" y="66"/>
                    <a:pt x="53" y="66"/>
                  </a:cubicBezTo>
                  <a:cubicBezTo>
                    <a:pt x="58" y="63"/>
                    <a:pt x="58" y="63"/>
                    <a:pt x="58" y="63"/>
                  </a:cubicBezTo>
                  <a:cubicBezTo>
                    <a:pt x="60" y="53"/>
                    <a:pt x="60" y="53"/>
                    <a:pt x="60" y="53"/>
                  </a:cubicBezTo>
                  <a:cubicBezTo>
                    <a:pt x="60" y="53"/>
                    <a:pt x="61" y="52"/>
                    <a:pt x="61" y="52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3" y="52"/>
                    <a:pt x="63" y="53"/>
                    <a:pt x="63" y="54"/>
                  </a:cubicBezTo>
                  <a:cubicBezTo>
                    <a:pt x="62" y="61"/>
                    <a:pt x="62" y="61"/>
                    <a:pt x="62" y="61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6" y="52"/>
                    <a:pt x="66" y="52"/>
                    <a:pt x="66" y="52"/>
                  </a:cubicBezTo>
                  <a:cubicBezTo>
                    <a:pt x="66" y="52"/>
                    <a:pt x="66" y="51"/>
                    <a:pt x="67" y="51"/>
                  </a:cubicBezTo>
                  <a:cubicBezTo>
                    <a:pt x="67" y="51"/>
                    <a:pt x="67" y="51"/>
                    <a:pt x="67" y="51"/>
                  </a:cubicBezTo>
                  <a:cubicBezTo>
                    <a:pt x="68" y="51"/>
                    <a:pt x="69" y="52"/>
                    <a:pt x="69" y="53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73" y="53"/>
                    <a:pt x="73" y="53"/>
                    <a:pt x="73" y="53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4" y="53"/>
                    <a:pt x="75" y="53"/>
                    <a:pt x="75" y="54"/>
                  </a:cubicBezTo>
                  <a:cubicBezTo>
                    <a:pt x="75" y="54"/>
                    <a:pt x="75" y="55"/>
                    <a:pt x="74" y="56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3" y="60"/>
                    <a:pt x="73" y="60"/>
                    <a:pt x="73" y="60"/>
                  </a:cubicBezTo>
                  <a:cubicBezTo>
                    <a:pt x="74" y="60"/>
                    <a:pt x="74" y="61"/>
                    <a:pt x="74" y="61"/>
                  </a:cubicBezTo>
                  <a:cubicBezTo>
                    <a:pt x="74" y="62"/>
                    <a:pt x="73" y="63"/>
                    <a:pt x="73" y="63"/>
                  </a:cubicBezTo>
                  <a:cubicBezTo>
                    <a:pt x="72" y="63"/>
                    <a:pt x="72" y="63"/>
                    <a:pt x="72" y="63"/>
                  </a:cubicBezTo>
                  <a:cubicBezTo>
                    <a:pt x="66" y="61"/>
                    <a:pt x="66" y="61"/>
                    <a:pt x="66" y="61"/>
                  </a:cubicBezTo>
                  <a:cubicBezTo>
                    <a:pt x="63" y="63"/>
                    <a:pt x="63" y="63"/>
                    <a:pt x="63" y="63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71" y="65"/>
                    <a:pt x="71" y="65"/>
                    <a:pt x="71" y="66"/>
                  </a:cubicBezTo>
                  <a:cubicBezTo>
                    <a:pt x="71" y="67"/>
                    <a:pt x="70" y="68"/>
                    <a:pt x="70" y="68"/>
                  </a:cubicBezTo>
                  <a:cubicBezTo>
                    <a:pt x="69" y="68"/>
                    <a:pt x="69" y="68"/>
                    <a:pt x="69" y="68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54" y="69"/>
                    <a:pt x="54" y="69"/>
                    <a:pt x="54" y="69"/>
                  </a:cubicBezTo>
                  <a:cubicBezTo>
                    <a:pt x="60" y="72"/>
                    <a:pt x="60" y="72"/>
                    <a:pt x="60" y="72"/>
                  </a:cubicBezTo>
                  <a:cubicBezTo>
                    <a:pt x="69" y="69"/>
                    <a:pt x="69" y="69"/>
                    <a:pt x="69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1" y="69"/>
                    <a:pt x="71" y="70"/>
                  </a:cubicBezTo>
                  <a:cubicBezTo>
                    <a:pt x="72" y="71"/>
                    <a:pt x="71" y="72"/>
                    <a:pt x="70" y="72"/>
                  </a:cubicBezTo>
                  <a:cubicBezTo>
                    <a:pt x="64" y="74"/>
                    <a:pt x="64" y="74"/>
                    <a:pt x="64" y="74"/>
                  </a:cubicBezTo>
                  <a:cubicBezTo>
                    <a:pt x="67" y="76"/>
                    <a:pt x="67" y="76"/>
                    <a:pt x="67" y="76"/>
                  </a:cubicBezTo>
                  <a:cubicBezTo>
                    <a:pt x="73" y="74"/>
                    <a:pt x="73" y="74"/>
                    <a:pt x="73" y="74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4" y="73"/>
                    <a:pt x="75" y="74"/>
                    <a:pt x="75" y="75"/>
                  </a:cubicBezTo>
                  <a:cubicBezTo>
                    <a:pt x="75" y="75"/>
                    <a:pt x="75" y="76"/>
                    <a:pt x="74" y="76"/>
                  </a:cubicBezTo>
                  <a:cubicBezTo>
                    <a:pt x="71" y="78"/>
                    <a:pt x="71" y="78"/>
                    <a:pt x="71" y="78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7" y="81"/>
                    <a:pt x="77" y="81"/>
                    <a:pt x="76" y="82"/>
                  </a:cubicBezTo>
                  <a:cubicBezTo>
                    <a:pt x="76" y="83"/>
                    <a:pt x="76" y="83"/>
                    <a:pt x="75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1" y="84"/>
                    <a:pt x="70" y="85"/>
                    <a:pt x="69" y="86"/>
                  </a:cubicBezTo>
                  <a:cubicBezTo>
                    <a:pt x="69" y="86"/>
                    <a:pt x="69" y="86"/>
                    <a:pt x="69" y="86"/>
                  </a:cubicBezTo>
                  <a:cubicBezTo>
                    <a:pt x="68" y="86"/>
                    <a:pt x="68" y="85"/>
                    <a:pt x="67" y="85"/>
                  </a:cubicBezTo>
                  <a:cubicBezTo>
                    <a:pt x="65" y="78"/>
                    <a:pt x="65" y="78"/>
                    <a:pt x="65" y="78"/>
                  </a:cubicBezTo>
                  <a:cubicBezTo>
                    <a:pt x="63" y="77"/>
                    <a:pt x="63" y="77"/>
                    <a:pt x="63" y="77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4"/>
                    <a:pt x="64" y="85"/>
                    <a:pt x="64" y="85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62" y="85"/>
                    <a:pt x="62" y="85"/>
                    <a:pt x="62" y="84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3" y="72"/>
                    <a:pt x="53" y="72"/>
                    <a:pt x="53" y="72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60" y="85"/>
                    <a:pt x="60" y="85"/>
                    <a:pt x="60" y="85"/>
                  </a:cubicBezTo>
                  <a:cubicBezTo>
                    <a:pt x="60" y="86"/>
                    <a:pt x="60" y="87"/>
                    <a:pt x="60" y="88"/>
                  </a:cubicBezTo>
                  <a:cubicBezTo>
                    <a:pt x="59" y="88"/>
                    <a:pt x="59" y="88"/>
                    <a:pt x="58" y="88"/>
                  </a:cubicBezTo>
                  <a:cubicBezTo>
                    <a:pt x="58" y="88"/>
                    <a:pt x="58" y="88"/>
                    <a:pt x="57" y="88"/>
                  </a:cubicBezTo>
                  <a:cubicBezTo>
                    <a:pt x="53" y="83"/>
                    <a:pt x="53" y="83"/>
                    <a:pt x="53" y="83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58" y="91"/>
                    <a:pt x="58" y="92"/>
                    <a:pt x="57" y="93"/>
                  </a:cubicBezTo>
                  <a:cubicBezTo>
                    <a:pt x="57" y="93"/>
                    <a:pt x="57" y="93"/>
                    <a:pt x="56" y="93"/>
                  </a:cubicBezTo>
                  <a:cubicBezTo>
                    <a:pt x="56" y="93"/>
                    <a:pt x="55" y="93"/>
                    <a:pt x="55" y="93"/>
                  </a:cubicBezTo>
                  <a:cubicBezTo>
                    <a:pt x="53" y="91"/>
                    <a:pt x="53" y="91"/>
                    <a:pt x="53" y="91"/>
                  </a:cubicBezTo>
                  <a:cubicBezTo>
                    <a:pt x="53" y="96"/>
                    <a:pt x="53" y="96"/>
                    <a:pt x="53" y="96"/>
                  </a:cubicBezTo>
                  <a:cubicBezTo>
                    <a:pt x="53" y="97"/>
                    <a:pt x="52" y="98"/>
                    <a:pt x="51" y="98"/>
                  </a:cubicBezTo>
                  <a:cubicBezTo>
                    <a:pt x="50" y="98"/>
                    <a:pt x="50" y="97"/>
                    <a:pt x="50" y="96"/>
                  </a:cubicBezTo>
                  <a:cubicBezTo>
                    <a:pt x="50" y="91"/>
                    <a:pt x="50" y="91"/>
                    <a:pt x="50" y="91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7" y="93"/>
                    <a:pt x="46" y="93"/>
                    <a:pt x="46" y="93"/>
                  </a:cubicBezTo>
                  <a:cubicBezTo>
                    <a:pt x="46" y="93"/>
                    <a:pt x="45" y="93"/>
                    <a:pt x="45" y="93"/>
                  </a:cubicBezTo>
                  <a:cubicBezTo>
                    <a:pt x="44" y="92"/>
                    <a:pt x="44" y="91"/>
                    <a:pt x="45" y="91"/>
                  </a:cubicBezTo>
                  <a:cubicBezTo>
                    <a:pt x="50" y="86"/>
                    <a:pt x="50" y="86"/>
                    <a:pt x="50" y="86"/>
                  </a:cubicBezTo>
                  <a:cubicBezTo>
                    <a:pt x="50" y="83"/>
                    <a:pt x="50" y="83"/>
                    <a:pt x="50" y="83"/>
                  </a:cubicBezTo>
                  <a:cubicBezTo>
                    <a:pt x="45" y="88"/>
                    <a:pt x="45" y="88"/>
                    <a:pt x="45" y="88"/>
                  </a:cubicBezTo>
                  <a:cubicBezTo>
                    <a:pt x="44" y="88"/>
                    <a:pt x="44" y="88"/>
                    <a:pt x="44" y="88"/>
                  </a:cubicBezTo>
                  <a:cubicBezTo>
                    <a:pt x="43" y="88"/>
                    <a:pt x="43" y="88"/>
                    <a:pt x="43" y="88"/>
                  </a:cubicBezTo>
                  <a:cubicBezTo>
                    <a:pt x="42" y="87"/>
                    <a:pt x="42" y="86"/>
                    <a:pt x="43" y="85"/>
                  </a:cubicBezTo>
                  <a:cubicBezTo>
                    <a:pt x="50" y="79"/>
                    <a:pt x="50" y="79"/>
                    <a:pt x="50" y="79"/>
                  </a:cubicBezTo>
                  <a:cubicBezTo>
                    <a:pt x="50" y="72"/>
                    <a:pt x="50" y="72"/>
                    <a:pt x="50" y="72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42" y="85"/>
                    <a:pt x="42" y="85"/>
                    <a:pt x="42" y="85"/>
                  </a:cubicBezTo>
                  <a:cubicBezTo>
                    <a:pt x="42" y="86"/>
                    <a:pt x="41" y="87"/>
                    <a:pt x="41" y="87"/>
                  </a:cubicBezTo>
                  <a:cubicBezTo>
                    <a:pt x="40" y="87"/>
                    <a:pt x="40" y="87"/>
                    <a:pt x="40" y="87"/>
                  </a:cubicBezTo>
                  <a:cubicBezTo>
                    <a:pt x="40" y="86"/>
                    <a:pt x="39" y="86"/>
                    <a:pt x="39" y="85"/>
                  </a:cubicBezTo>
                  <a:cubicBezTo>
                    <a:pt x="41" y="78"/>
                    <a:pt x="41" y="78"/>
                    <a:pt x="41" y="78"/>
                  </a:cubicBezTo>
                  <a:cubicBezTo>
                    <a:pt x="38" y="80"/>
                    <a:pt x="38" y="80"/>
                    <a:pt x="38" y="80"/>
                  </a:cubicBezTo>
                  <a:cubicBezTo>
                    <a:pt x="37" y="86"/>
                    <a:pt x="37" y="86"/>
                    <a:pt x="37" y="86"/>
                  </a:cubicBezTo>
                  <a:cubicBezTo>
                    <a:pt x="36" y="87"/>
                    <a:pt x="36" y="88"/>
                    <a:pt x="35" y="88"/>
                  </a:cubicBezTo>
                  <a:cubicBezTo>
                    <a:pt x="35" y="88"/>
                    <a:pt x="35" y="88"/>
                    <a:pt x="35" y="88"/>
                  </a:cubicBezTo>
                  <a:cubicBezTo>
                    <a:pt x="34" y="87"/>
                    <a:pt x="33" y="87"/>
                    <a:pt x="33" y="86"/>
                  </a:cubicBezTo>
                  <a:cubicBezTo>
                    <a:pt x="34" y="82"/>
                    <a:pt x="34" y="82"/>
                    <a:pt x="34" y="82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6"/>
                    <a:pt x="29" y="86"/>
                  </a:cubicBezTo>
                  <a:cubicBezTo>
                    <a:pt x="28" y="86"/>
                    <a:pt x="28" y="85"/>
                    <a:pt x="27" y="85"/>
                  </a:cubicBezTo>
                  <a:cubicBezTo>
                    <a:pt x="27" y="84"/>
                    <a:pt x="27" y="83"/>
                    <a:pt x="28" y="83"/>
                  </a:cubicBezTo>
                  <a:cubicBezTo>
                    <a:pt x="32" y="80"/>
                    <a:pt x="32" y="80"/>
                    <a:pt x="32" y="80"/>
                  </a:cubicBezTo>
                  <a:cubicBezTo>
                    <a:pt x="29" y="79"/>
                    <a:pt x="29" y="79"/>
                    <a:pt x="29" y="79"/>
                  </a:cubicBezTo>
                  <a:cubicBezTo>
                    <a:pt x="28" y="79"/>
                    <a:pt x="28" y="78"/>
                    <a:pt x="28" y="77"/>
                  </a:cubicBezTo>
                  <a:cubicBezTo>
                    <a:pt x="28" y="76"/>
                    <a:pt x="29" y="76"/>
                    <a:pt x="29" y="76"/>
                  </a:cubicBezTo>
                  <a:cubicBezTo>
                    <a:pt x="30" y="76"/>
                    <a:pt x="30" y="76"/>
                    <a:pt x="30" y="76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1" y="74"/>
                    <a:pt x="31" y="73"/>
                    <a:pt x="31" y="72"/>
                  </a:cubicBezTo>
                  <a:cubicBezTo>
                    <a:pt x="31" y="72"/>
                    <a:pt x="32" y="71"/>
                    <a:pt x="33" y="71"/>
                  </a:cubicBezTo>
                  <a:cubicBezTo>
                    <a:pt x="33" y="71"/>
                    <a:pt x="33" y="71"/>
                    <a:pt x="33" y="71"/>
                  </a:cubicBezTo>
                  <a:cubicBezTo>
                    <a:pt x="42" y="73"/>
                    <a:pt x="42" y="73"/>
                    <a:pt x="42" y="73"/>
                  </a:cubicBezTo>
                  <a:cubicBezTo>
                    <a:pt x="48" y="70"/>
                    <a:pt x="48" y="70"/>
                    <a:pt x="48" y="70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2" y="70"/>
                    <a:pt x="32" y="70"/>
                    <a:pt x="32" y="70"/>
                  </a:cubicBezTo>
                  <a:cubicBezTo>
                    <a:pt x="32" y="70"/>
                    <a:pt x="31" y="69"/>
                    <a:pt x="31" y="69"/>
                  </a:cubicBezTo>
                  <a:cubicBezTo>
                    <a:pt x="31" y="68"/>
                    <a:pt x="31" y="67"/>
                    <a:pt x="32" y="67"/>
                  </a:cubicBezTo>
                  <a:cubicBezTo>
                    <a:pt x="38" y="65"/>
                    <a:pt x="38" y="65"/>
                    <a:pt x="38" y="65"/>
                  </a:cubicBezTo>
                  <a:cubicBezTo>
                    <a:pt x="35" y="63"/>
                    <a:pt x="35" y="63"/>
                    <a:pt x="35" y="63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28" y="65"/>
                    <a:pt x="27" y="65"/>
                    <a:pt x="27" y="64"/>
                  </a:cubicBezTo>
                  <a:cubicBezTo>
                    <a:pt x="27" y="63"/>
                    <a:pt x="27" y="62"/>
                    <a:pt x="28" y="62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8"/>
                    <a:pt x="25" y="57"/>
                    <a:pt x="26" y="56"/>
                  </a:cubicBezTo>
                  <a:cubicBezTo>
                    <a:pt x="26" y="56"/>
                    <a:pt x="27" y="56"/>
                    <a:pt x="27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33" y="58"/>
                    <a:pt x="33" y="58"/>
                    <a:pt x="33" y="58"/>
                  </a:cubicBezTo>
                  <a:cubicBezTo>
                    <a:pt x="32" y="55"/>
                    <a:pt x="32" y="55"/>
                    <a:pt x="32" y="55"/>
                  </a:cubicBezTo>
                  <a:cubicBezTo>
                    <a:pt x="31" y="54"/>
                    <a:pt x="32" y="53"/>
                    <a:pt x="33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4" y="53"/>
                    <a:pt x="34" y="53"/>
                    <a:pt x="35" y="54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40" y="62"/>
                    <a:pt x="40" y="62"/>
                    <a:pt x="40" y="62"/>
                  </a:cubicBezTo>
                  <a:cubicBezTo>
                    <a:pt x="38" y="55"/>
                    <a:pt x="38" y="55"/>
                    <a:pt x="38" y="55"/>
                  </a:cubicBezTo>
                  <a:cubicBezTo>
                    <a:pt x="37" y="55"/>
                    <a:pt x="38" y="54"/>
                    <a:pt x="39" y="53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40" y="53"/>
                    <a:pt x="40" y="54"/>
                    <a:pt x="41" y="54"/>
                  </a:cubicBezTo>
                  <a:cubicBezTo>
                    <a:pt x="44" y="64"/>
                    <a:pt x="44" y="64"/>
                    <a:pt x="44" y="64"/>
                  </a:cubicBezTo>
                  <a:cubicBezTo>
                    <a:pt x="50" y="67"/>
                    <a:pt x="50" y="67"/>
                    <a:pt x="50" y="67"/>
                  </a:cubicBezTo>
                  <a:cubicBezTo>
                    <a:pt x="50" y="60"/>
                    <a:pt x="50" y="60"/>
                    <a:pt x="50" y="60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2" y="53"/>
                    <a:pt x="42" y="52"/>
                    <a:pt x="43" y="51"/>
                  </a:cubicBezTo>
                  <a:cubicBezTo>
                    <a:pt x="43" y="51"/>
                    <a:pt x="43" y="51"/>
                    <a:pt x="44" y="51"/>
                  </a:cubicBezTo>
                  <a:cubicBezTo>
                    <a:pt x="44" y="51"/>
                    <a:pt x="44" y="51"/>
                    <a:pt x="45" y="51"/>
                  </a:cubicBezTo>
                  <a:cubicBezTo>
                    <a:pt x="50" y="56"/>
                    <a:pt x="50" y="56"/>
                    <a:pt x="50" y="56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4" y="47"/>
                    <a:pt x="44" y="46"/>
                    <a:pt x="45" y="46"/>
                  </a:cubicBezTo>
                  <a:cubicBezTo>
                    <a:pt x="45" y="45"/>
                    <a:pt x="46" y="45"/>
                    <a:pt x="46" y="45"/>
                  </a:cubicBezTo>
                  <a:cubicBezTo>
                    <a:pt x="46" y="45"/>
                    <a:pt x="47" y="45"/>
                    <a:pt x="47" y="46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0" y="42"/>
                    <a:pt x="50" y="41"/>
                    <a:pt x="51" y="41"/>
                  </a:cubicBezTo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0" name="Freeform 576"/>
            <p:cNvSpPr>
              <a:spLocks noEditPoints="1"/>
            </p:cNvSpPr>
            <p:nvPr/>
          </p:nvSpPr>
          <p:spPr bwMode="auto">
            <a:xfrm>
              <a:off x="6490651" y="4239300"/>
              <a:ext cx="94714" cy="185785"/>
            </a:xfrm>
            <a:custGeom>
              <a:avLst/>
              <a:gdLst>
                <a:gd name="T0" fmla="*/ 85 w 110"/>
                <a:gd name="T1" fmla="*/ 115 h 216"/>
                <a:gd name="T2" fmla="*/ 85 w 110"/>
                <a:gd name="T3" fmla="*/ 31 h 216"/>
                <a:gd name="T4" fmla="*/ 54 w 110"/>
                <a:gd name="T5" fmla="*/ 0 h 216"/>
                <a:gd name="T6" fmla="*/ 23 w 110"/>
                <a:gd name="T7" fmla="*/ 31 h 216"/>
                <a:gd name="T8" fmla="*/ 23 w 110"/>
                <a:gd name="T9" fmla="*/ 115 h 216"/>
                <a:gd name="T10" fmla="*/ 0 w 110"/>
                <a:gd name="T11" fmla="*/ 161 h 216"/>
                <a:gd name="T12" fmla="*/ 56 w 110"/>
                <a:gd name="T13" fmla="*/ 216 h 216"/>
                <a:gd name="T14" fmla="*/ 110 w 110"/>
                <a:gd name="T15" fmla="*/ 161 h 216"/>
                <a:gd name="T16" fmla="*/ 85 w 110"/>
                <a:gd name="T17" fmla="*/ 115 h 216"/>
                <a:gd name="T18" fmla="*/ 56 w 110"/>
                <a:gd name="T19" fmla="*/ 212 h 216"/>
                <a:gd name="T20" fmla="*/ 4 w 110"/>
                <a:gd name="T21" fmla="*/ 161 h 216"/>
                <a:gd name="T22" fmla="*/ 27 w 110"/>
                <a:gd name="T23" fmla="*/ 117 h 216"/>
                <a:gd name="T24" fmla="*/ 27 w 110"/>
                <a:gd name="T25" fmla="*/ 31 h 216"/>
                <a:gd name="T26" fmla="*/ 54 w 110"/>
                <a:gd name="T27" fmla="*/ 4 h 216"/>
                <a:gd name="T28" fmla="*/ 81 w 110"/>
                <a:gd name="T29" fmla="*/ 31 h 216"/>
                <a:gd name="T30" fmla="*/ 81 w 110"/>
                <a:gd name="T31" fmla="*/ 117 h 216"/>
                <a:gd name="T32" fmla="*/ 106 w 110"/>
                <a:gd name="T33" fmla="*/ 161 h 216"/>
                <a:gd name="T34" fmla="*/ 56 w 110"/>
                <a:gd name="T35" fmla="*/ 212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10" h="216">
                  <a:moveTo>
                    <a:pt x="85" y="115"/>
                  </a:moveTo>
                  <a:cubicBezTo>
                    <a:pt x="85" y="31"/>
                    <a:pt x="85" y="31"/>
                    <a:pt x="85" y="31"/>
                  </a:cubicBezTo>
                  <a:cubicBezTo>
                    <a:pt x="85" y="14"/>
                    <a:pt x="71" y="0"/>
                    <a:pt x="54" y="0"/>
                  </a:cubicBezTo>
                  <a:cubicBezTo>
                    <a:pt x="37" y="0"/>
                    <a:pt x="23" y="14"/>
                    <a:pt x="23" y="31"/>
                  </a:cubicBezTo>
                  <a:cubicBezTo>
                    <a:pt x="23" y="115"/>
                    <a:pt x="23" y="115"/>
                    <a:pt x="23" y="115"/>
                  </a:cubicBezTo>
                  <a:cubicBezTo>
                    <a:pt x="9" y="126"/>
                    <a:pt x="0" y="143"/>
                    <a:pt x="0" y="161"/>
                  </a:cubicBezTo>
                  <a:cubicBezTo>
                    <a:pt x="0" y="191"/>
                    <a:pt x="25" y="216"/>
                    <a:pt x="56" y="216"/>
                  </a:cubicBezTo>
                  <a:cubicBezTo>
                    <a:pt x="86" y="216"/>
                    <a:pt x="110" y="192"/>
                    <a:pt x="110" y="161"/>
                  </a:cubicBezTo>
                  <a:cubicBezTo>
                    <a:pt x="110" y="140"/>
                    <a:pt x="102" y="124"/>
                    <a:pt x="85" y="115"/>
                  </a:cubicBezTo>
                  <a:close/>
                  <a:moveTo>
                    <a:pt x="56" y="212"/>
                  </a:moveTo>
                  <a:cubicBezTo>
                    <a:pt x="27" y="212"/>
                    <a:pt x="4" y="189"/>
                    <a:pt x="4" y="161"/>
                  </a:cubicBezTo>
                  <a:cubicBezTo>
                    <a:pt x="4" y="144"/>
                    <a:pt x="13" y="127"/>
                    <a:pt x="27" y="117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16"/>
                    <a:pt x="39" y="4"/>
                    <a:pt x="54" y="4"/>
                  </a:cubicBezTo>
                  <a:cubicBezTo>
                    <a:pt x="69" y="4"/>
                    <a:pt x="81" y="16"/>
                    <a:pt x="81" y="31"/>
                  </a:cubicBezTo>
                  <a:cubicBezTo>
                    <a:pt x="81" y="117"/>
                    <a:pt x="81" y="117"/>
                    <a:pt x="81" y="117"/>
                  </a:cubicBezTo>
                  <a:cubicBezTo>
                    <a:pt x="98" y="126"/>
                    <a:pt x="106" y="141"/>
                    <a:pt x="106" y="161"/>
                  </a:cubicBezTo>
                  <a:cubicBezTo>
                    <a:pt x="106" y="189"/>
                    <a:pt x="84" y="212"/>
                    <a:pt x="56" y="21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1" name="Freeform 577"/>
            <p:cNvSpPr/>
            <p:nvPr/>
          </p:nvSpPr>
          <p:spPr bwMode="auto">
            <a:xfrm>
              <a:off x="6500122" y="4310699"/>
              <a:ext cx="76864" cy="106007"/>
            </a:xfrm>
            <a:custGeom>
              <a:avLst/>
              <a:gdLst>
                <a:gd name="T0" fmla="*/ 66 w 89"/>
                <a:gd name="T1" fmla="*/ 39 h 123"/>
                <a:gd name="T2" fmla="*/ 65 w 89"/>
                <a:gd name="T3" fmla="*/ 36 h 123"/>
                <a:gd name="T4" fmla="*/ 65 w 89"/>
                <a:gd name="T5" fmla="*/ 4 h 123"/>
                <a:gd name="T6" fmla="*/ 55 w 89"/>
                <a:gd name="T7" fmla="*/ 6 h 123"/>
                <a:gd name="T8" fmla="*/ 41 w 89"/>
                <a:gd name="T9" fmla="*/ 3 h 123"/>
                <a:gd name="T10" fmla="*/ 22 w 89"/>
                <a:gd name="T11" fmla="*/ 1 h 123"/>
                <a:gd name="T12" fmla="*/ 22 w 89"/>
                <a:gd name="T13" fmla="*/ 36 h 123"/>
                <a:gd name="T14" fmla="*/ 21 w 89"/>
                <a:gd name="T15" fmla="*/ 39 h 123"/>
                <a:gd name="T16" fmla="*/ 0 w 89"/>
                <a:gd name="T17" fmla="*/ 78 h 123"/>
                <a:gd name="T18" fmla="*/ 45 w 89"/>
                <a:gd name="T19" fmla="*/ 123 h 123"/>
                <a:gd name="T20" fmla="*/ 89 w 89"/>
                <a:gd name="T21" fmla="*/ 78 h 123"/>
                <a:gd name="T22" fmla="*/ 66 w 89"/>
                <a:gd name="T23" fmla="*/ 39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9" h="123">
                  <a:moveTo>
                    <a:pt x="66" y="39"/>
                  </a:moveTo>
                  <a:cubicBezTo>
                    <a:pt x="65" y="38"/>
                    <a:pt x="65" y="37"/>
                    <a:pt x="65" y="36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1" y="5"/>
                    <a:pt x="58" y="6"/>
                    <a:pt x="55" y="6"/>
                  </a:cubicBezTo>
                  <a:cubicBezTo>
                    <a:pt x="50" y="6"/>
                    <a:pt x="45" y="4"/>
                    <a:pt x="41" y="3"/>
                  </a:cubicBezTo>
                  <a:cubicBezTo>
                    <a:pt x="34" y="1"/>
                    <a:pt x="28" y="0"/>
                    <a:pt x="22" y="1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7"/>
                    <a:pt x="22" y="38"/>
                    <a:pt x="21" y="39"/>
                  </a:cubicBezTo>
                  <a:cubicBezTo>
                    <a:pt x="8" y="47"/>
                    <a:pt x="0" y="62"/>
                    <a:pt x="0" y="78"/>
                  </a:cubicBezTo>
                  <a:cubicBezTo>
                    <a:pt x="0" y="103"/>
                    <a:pt x="20" y="123"/>
                    <a:pt x="45" y="123"/>
                  </a:cubicBezTo>
                  <a:cubicBezTo>
                    <a:pt x="70" y="123"/>
                    <a:pt x="89" y="103"/>
                    <a:pt x="89" y="78"/>
                  </a:cubicBezTo>
                  <a:cubicBezTo>
                    <a:pt x="89" y="65"/>
                    <a:pt x="85" y="48"/>
                    <a:pt x="66" y="3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2" name="Freeform 578"/>
            <p:cNvSpPr/>
            <p:nvPr/>
          </p:nvSpPr>
          <p:spPr bwMode="auto">
            <a:xfrm>
              <a:off x="6491744" y="4320171"/>
              <a:ext cx="12750" cy="5100"/>
            </a:xfrm>
            <a:custGeom>
              <a:avLst/>
              <a:gdLst>
                <a:gd name="T0" fmla="*/ 3 w 15"/>
                <a:gd name="T1" fmla="*/ 6 h 6"/>
                <a:gd name="T2" fmla="*/ 12 w 15"/>
                <a:gd name="T3" fmla="*/ 6 h 6"/>
                <a:gd name="T4" fmla="*/ 15 w 15"/>
                <a:gd name="T5" fmla="*/ 3 h 6"/>
                <a:gd name="T6" fmla="*/ 12 w 15"/>
                <a:gd name="T7" fmla="*/ 0 h 6"/>
                <a:gd name="T8" fmla="*/ 3 w 15"/>
                <a:gd name="T9" fmla="*/ 0 h 6"/>
                <a:gd name="T10" fmla="*/ 0 w 15"/>
                <a:gd name="T11" fmla="*/ 3 h 6"/>
                <a:gd name="T12" fmla="*/ 3 w 15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6">
                  <a:moveTo>
                    <a:pt x="3" y="6"/>
                  </a:moveTo>
                  <a:cubicBezTo>
                    <a:pt x="12" y="6"/>
                    <a:pt x="12" y="6"/>
                    <a:pt x="12" y="6"/>
                  </a:cubicBezTo>
                  <a:cubicBezTo>
                    <a:pt x="14" y="6"/>
                    <a:pt x="15" y="5"/>
                    <a:pt x="15" y="3"/>
                  </a:cubicBezTo>
                  <a:cubicBezTo>
                    <a:pt x="15" y="2"/>
                    <a:pt x="14" y="0"/>
                    <a:pt x="1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2"/>
                    <a:pt x="0" y="3"/>
                  </a:cubicBezTo>
                  <a:cubicBezTo>
                    <a:pt x="0" y="5"/>
                    <a:pt x="1" y="6"/>
                    <a:pt x="3" y="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3" name="Freeform 579"/>
            <p:cNvSpPr/>
            <p:nvPr/>
          </p:nvSpPr>
          <p:spPr bwMode="auto">
            <a:xfrm>
              <a:off x="6491744" y="4332192"/>
              <a:ext cx="12750" cy="5100"/>
            </a:xfrm>
            <a:custGeom>
              <a:avLst/>
              <a:gdLst>
                <a:gd name="T0" fmla="*/ 12 w 15"/>
                <a:gd name="T1" fmla="*/ 6 h 6"/>
                <a:gd name="T2" fmla="*/ 15 w 15"/>
                <a:gd name="T3" fmla="*/ 3 h 6"/>
                <a:gd name="T4" fmla="*/ 12 w 15"/>
                <a:gd name="T5" fmla="*/ 0 h 6"/>
                <a:gd name="T6" fmla="*/ 3 w 15"/>
                <a:gd name="T7" fmla="*/ 0 h 6"/>
                <a:gd name="T8" fmla="*/ 0 w 15"/>
                <a:gd name="T9" fmla="*/ 3 h 6"/>
                <a:gd name="T10" fmla="*/ 3 w 15"/>
                <a:gd name="T11" fmla="*/ 6 h 6"/>
                <a:gd name="T12" fmla="*/ 12 w 15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6">
                  <a:moveTo>
                    <a:pt x="12" y="6"/>
                  </a:moveTo>
                  <a:cubicBezTo>
                    <a:pt x="14" y="6"/>
                    <a:pt x="15" y="5"/>
                    <a:pt x="15" y="3"/>
                  </a:cubicBezTo>
                  <a:cubicBezTo>
                    <a:pt x="15" y="1"/>
                    <a:pt x="14" y="0"/>
                    <a:pt x="1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5"/>
                    <a:pt x="1" y="6"/>
                    <a:pt x="3" y="6"/>
                  </a:cubicBezTo>
                  <a:lnTo>
                    <a:pt x="12" y="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4" name="Freeform 580"/>
            <p:cNvSpPr/>
            <p:nvPr/>
          </p:nvSpPr>
          <p:spPr bwMode="auto">
            <a:xfrm>
              <a:off x="6491744" y="4284835"/>
              <a:ext cx="12750" cy="4371"/>
            </a:xfrm>
            <a:custGeom>
              <a:avLst/>
              <a:gdLst>
                <a:gd name="T0" fmla="*/ 3 w 15"/>
                <a:gd name="T1" fmla="*/ 5 h 5"/>
                <a:gd name="T2" fmla="*/ 12 w 15"/>
                <a:gd name="T3" fmla="*/ 5 h 5"/>
                <a:gd name="T4" fmla="*/ 15 w 15"/>
                <a:gd name="T5" fmla="*/ 3 h 5"/>
                <a:gd name="T6" fmla="*/ 12 w 15"/>
                <a:gd name="T7" fmla="*/ 0 h 5"/>
                <a:gd name="T8" fmla="*/ 3 w 15"/>
                <a:gd name="T9" fmla="*/ 0 h 5"/>
                <a:gd name="T10" fmla="*/ 0 w 15"/>
                <a:gd name="T11" fmla="*/ 3 h 5"/>
                <a:gd name="T12" fmla="*/ 3 w 15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5">
                  <a:moveTo>
                    <a:pt x="3" y="5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4" y="5"/>
                    <a:pt x="15" y="4"/>
                    <a:pt x="15" y="3"/>
                  </a:cubicBezTo>
                  <a:cubicBezTo>
                    <a:pt x="15" y="1"/>
                    <a:pt x="14" y="0"/>
                    <a:pt x="1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3" y="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5" name="Freeform 581"/>
            <p:cNvSpPr/>
            <p:nvPr/>
          </p:nvSpPr>
          <p:spPr bwMode="auto">
            <a:xfrm>
              <a:off x="6491744" y="4272814"/>
              <a:ext cx="12750" cy="5100"/>
            </a:xfrm>
            <a:custGeom>
              <a:avLst/>
              <a:gdLst>
                <a:gd name="T0" fmla="*/ 3 w 15"/>
                <a:gd name="T1" fmla="*/ 6 h 6"/>
                <a:gd name="T2" fmla="*/ 12 w 15"/>
                <a:gd name="T3" fmla="*/ 6 h 6"/>
                <a:gd name="T4" fmla="*/ 15 w 15"/>
                <a:gd name="T5" fmla="*/ 3 h 6"/>
                <a:gd name="T6" fmla="*/ 12 w 15"/>
                <a:gd name="T7" fmla="*/ 0 h 6"/>
                <a:gd name="T8" fmla="*/ 3 w 15"/>
                <a:gd name="T9" fmla="*/ 0 h 6"/>
                <a:gd name="T10" fmla="*/ 0 w 15"/>
                <a:gd name="T11" fmla="*/ 3 h 6"/>
                <a:gd name="T12" fmla="*/ 3 w 15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6">
                  <a:moveTo>
                    <a:pt x="3" y="6"/>
                  </a:moveTo>
                  <a:cubicBezTo>
                    <a:pt x="12" y="6"/>
                    <a:pt x="12" y="6"/>
                    <a:pt x="12" y="6"/>
                  </a:cubicBezTo>
                  <a:cubicBezTo>
                    <a:pt x="14" y="6"/>
                    <a:pt x="15" y="4"/>
                    <a:pt x="15" y="3"/>
                  </a:cubicBezTo>
                  <a:cubicBezTo>
                    <a:pt x="15" y="1"/>
                    <a:pt x="14" y="0"/>
                    <a:pt x="1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6" name="Freeform 582"/>
            <p:cNvSpPr/>
            <p:nvPr/>
          </p:nvSpPr>
          <p:spPr bwMode="auto">
            <a:xfrm>
              <a:off x="6491744" y="4260792"/>
              <a:ext cx="12750" cy="5100"/>
            </a:xfrm>
            <a:custGeom>
              <a:avLst/>
              <a:gdLst>
                <a:gd name="T0" fmla="*/ 3 w 15"/>
                <a:gd name="T1" fmla="*/ 6 h 6"/>
                <a:gd name="T2" fmla="*/ 12 w 15"/>
                <a:gd name="T3" fmla="*/ 6 h 6"/>
                <a:gd name="T4" fmla="*/ 15 w 15"/>
                <a:gd name="T5" fmla="*/ 3 h 6"/>
                <a:gd name="T6" fmla="*/ 12 w 15"/>
                <a:gd name="T7" fmla="*/ 0 h 6"/>
                <a:gd name="T8" fmla="*/ 3 w 15"/>
                <a:gd name="T9" fmla="*/ 0 h 6"/>
                <a:gd name="T10" fmla="*/ 0 w 15"/>
                <a:gd name="T11" fmla="*/ 3 h 6"/>
                <a:gd name="T12" fmla="*/ 3 w 15"/>
                <a:gd name="T13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6">
                  <a:moveTo>
                    <a:pt x="3" y="6"/>
                  </a:moveTo>
                  <a:cubicBezTo>
                    <a:pt x="12" y="6"/>
                    <a:pt x="12" y="6"/>
                    <a:pt x="12" y="6"/>
                  </a:cubicBezTo>
                  <a:cubicBezTo>
                    <a:pt x="14" y="6"/>
                    <a:pt x="15" y="4"/>
                    <a:pt x="15" y="3"/>
                  </a:cubicBezTo>
                  <a:cubicBezTo>
                    <a:pt x="15" y="1"/>
                    <a:pt x="14" y="0"/>
                    <a:pt x="1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6"/>
                    <a:pt x="3" y="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7" name="Freeform 583"/>
            <p:cNvSpPr/>
            <p:nvPr/>
          </p:nvSpPr>
          <p:spPr bwMode="auto">
            <a:xfrm>
              <a:off x="6491744" y="4296856"/>
              <a:ext cx="12750" cy="4371"/>
            </a:xfrm>
            <a:custGeom>
              <a:avLst/>
              <a:gdLst>
                <a:gd name="T0" fmla="*/ 3 w 15"/>
                <a:gd name="T1" fmla="*/ 5 h 5"/>
                <a:gd name="T2" fmla="*/ 12 w 15"/>
                <a:gd name="T3" fmla="*/ 5 h 5"/>
                <a:gd name="T4" fmla="*/ 15 w 15"/>
                <a:gd name="T5" fmla="*/ 3 h 5"/>
                <a:gd name="T6" fmla="*/ 12 w 15"/>
                <a:gd name="T7" fmla="*/ 0 h 5"/>
                <a:gd name="T8" fmla="*/ 3 w 15"/>
                <a:gd name="T9" fmla="*/ 0 h 5"/>
                <a:gd name="T10" fmla="*/ 0 w 15"/>
                <a:gd name="T11" fmla="*/ 3 h 5"/>
                <a:gd name="T12" fmla="*/ 3 w 15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5">
                  <a:moveTo>
                    <a:pt x="3" y="5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4" y="5"/>
                    <a:pt x="15" y="4"/>
                    <a:pt x="15" y="3"/>
                  </a:cubicBezTo>
                  <a:cubicBezTo>
                    <a:pt x="15" y="1"/>
                    <a:pt x="14" y="0"/>
                    <a:pt x="1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4"/>
                    <a:pt x="1" y="5"/>
                    <a:pt x="3" y="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8" name="Freeform 584"/>
            <p:cNvSpPr/>
            <p:nvPr/>
          </p:nvSpPr>
          <p:spPr bwMode="auto">
            <a:xfrm>
              <a:off x="6491744" y="4308878"/>
              <a:ext cx="12750" cy="4371"/>
            </a:xfrm>
            <a:custGeom>
              <a:avLst/>
              <a:gdLst>
                <a:gd name="T0" fmla="*/ 3 w 15"/>
                <a:gd name="T1" fmla="*/ 5 h 5"/>
                <a:gd name="T2" fmla="*/ 12 w 15"/>
                <a:gd name="T3" fmla="*/ 5 h 5"/>
                <a:gd name="T4" fmla="*/ 15 w 15"/>
                <a:gd name="T5" fmla="*/ 2 h 5"/>
                <a:gd name="T6" fmla="*/ 12 w 15"/>
                <a:gd name="T7" fmla="*/ 0 h 5"/>
                <a:gd name="T8" fmla="*/ 3 w 15"/>
                <a:gd name="T9" fmla="*/ 0 h 5"/>
                <a:gd name="T10" fmla="*/ 0 w 15"/>
                <a:gd name="T11" fmla="*/ 2 h 5"/>
                <a:gd name="T12" fmla="*/ 3 w 15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5">
                  <a:moveTo>
                    <a:pt x="3" y="5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4" y="5"/>
                    <a:pt x="15" y="4"/>
                    <a:pt x="15" y="2"/>
                  </a:cubicBezTo>
                  <a:cubicBezTo>
                    <a:pt x="15" y="1"/>
                    <a:pt x="14" y="0"/>
                    <a:pt x="1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4"/>
                    <a:pt x="1" y="5"/>
                    <a:pt x="3" y="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9" name="Freeform 585"/>
            <p:cNvSpPr/>
            <p:nvPr/>
          </p:nvSpPr>
          <p:spPr bwMode="auto">
            <a:xfrm>
              <a:off x="5295434" y="5192996"/>
              <a:ext cx="77593" cy="55007"/>
            </a:xfrm>
            <a:custGeom>
              <a:avLst/>
              <a:gdLst>
                <a:gd name="T0" fmla="*/ 106 w 213"/>
                <a:gd name="T1" fmla="*/ 0 h 151"/>
                <a:gd name="T2" fmla="*/ 0 w 213"/>
                <a:gd name="T3" fmla="*/ 151 h 151"/>
                <a:gd name="T4" fmla="*/ 182 w 213"/>
                <a:gd name="T5" fmla="*/ 151 h 151"/>
                <a:gd name="T6" fmla="*/ 213 w 213"/>
                <a:gd name="T7" fmla="*/ 106 h 151"/>
                <a:gd name="T8" fmla="*/ 106 w 213"/>
                <a:gd name="T9" fmla="*/ 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151">
                  <a:moveTo>
                    <a:pt x="106" y="0"/>
                  </a:moveTo>
                  <a:lnTo>
                    <a:pt x="0" y="151"/>
                  </a:lnTo>
                  <a:lnTo>
                    <a:pt x="182" y="151"/>
                  </a:lnTo>
                  <a:lnTo>
                    <a:pt x="213" y="106"/>
                  </a:lnTo>
                  <a:lnTo>
                    <a:pt x="106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0" name="Freeform 586"/>
            <p:cNvSpPr/>
            <p:nvPr/>
          </p:nvSpPr>
          <p:spPr bwMode="auto">
            <a:xfrm>
              <a:off x="5295434" y="5187168"/>
              <a:ext cx="179228" cy="128957"/>
            </a:xfrm>
            <a:custGeom>
              <a:avLst/>
              <a:gdLst>
                <a:gd name="T0" fmla="*/ 248 w 492"/>
                <a:gd name="T1" fmla="*/ 0 h 354"/>
                <a:gd name="T2" fmla="*/ 0 w 492"/>
                <a:gd name="T3" fmla="*/ 354 h 354"/>
                <a:gd name="T4" fmla="*/ 423 w 492"/>
                <a:gd name="T5" fmla="*/ 354 h 354"/>
                <a:gd name="T6" fmla="*/ 492 w 492"/>
                <a:gd name="T7" fmla="*/ 248 h 354"/>
                <a:gd name="T8" fmla="*/ 248 w 492"/>
                <a:gd name="T9" fmla="*/ 0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2" h="354">
                  <a:moveTo>
                    <a:pt x="248" y="0"/>
                  </a:moveTo>
                  <a:lnTo>
                    <a:pt x="0" y="354"/>
                  </a:lnTo>
                  <a:lnTo>
                    <a:pt x="423" y="354"/>
                  </a:lnTo>
                  <a:lnTo>
                    <a:pt x="492" y="248"/>
                  </a:lnTo>
                  <a:lnTo>
                    <a:pt x="248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1" name="Freeform 587"/>
            <p:cNvSpPr>
              <a:spLocks noEditPoints="1"/>
            </p:cNvSpPr>
            <p:nvPr/>
          </p:nvSpPr>
          <p:spPr bwMode="auto">
            <a:xfrm>
              <a:off x="4724600" y="5083711"/>
              <a:ext cx="112564" cy="232414"/>
            </a:xfrm>
            <a:custGeom>
              <a:avLst/>
              <a:gdLst>
                <a:gd name="T0" fmla="*/ 71 w 131"/>
                <a:gd name="T1" fmla="*/ 45 h 270"/>
                <a:gd name="T2" fmla="*/ 74 w 131"/>
                <a:gd name="T3" fmla="*/ 39 h 270"/>
                <a:gd name="T4" fmla="*/ 74 w 131"/>
                <a:gd name="T5" fmla="*/ 32 h 270"/>
                <a:gd name="T6" fmla="*/ 72 w 131"/>
                <a:gd name="T7" fmla="*/ 30 h 270"/>
                <a:gd name="T8" fmla="*/ 72 w 131"/>
                <a:gd name="T9" fmla="*/ 26 h 270"/>
                <a:gd name="T10" fmla="*/ 67 w 131"/>
                <a:gd name="T11" fmla="*/ 20 h 270"/>
                <a:gd name="T12" fmla="*/ 67 w 131"/>
                <a:gd name="T13" fmla="*/ 5 h 270"/>
                <a:gd name="T14" fmla="*/ 68 w 131"/>
                <a:gd name="T15" fmla="*/ 4 h 270"/>
                <a:gd name="T16" fmla="*/ 68 w 131"/>
                <a:gd name="T17" fmla="*/ 3 h 270"/>
                <a:gd name="T18" fmla="*/ 66 w 131"/>
                <a:gd name="T19" fmla="*/ 0 h 270"/>
                <a:gd name="T20" fmla="*/ 63 w 131"/>
                <a:gd name="T21" fmla="*/ 3 h 270"/>
                <a:gd name="T22" fmla="*/ 63 w 131"/>
                <a:gd name="T23" fmla="*/ 4 h 270"/>
                <a:gd name="T24" fmla="*/ 65 w 131"/>
                <a:gd name="T25" fmla="*/ 5 h 270"/>
                <a:gd name="T26" fmla="*/ 64 w 131"/>
                <a:gd name="T27" fmla="*/ 20 h 270"/>
                <a:gd name="T28" fmla="*/ 59 w 131"/>
                <a:gd name="T29" fmla="*/ 26 h 270"/>
                <a:gd name="T30" fmla="*/ 59 w 131"/>
                <a:gd name="T31" fmla="*/ 30 h 270"/>
                <a:gd name="T32" fmla="*/ 58 w 131"/>
                <a:gd name="T33" fmla="*/ 32 h 270"/>
                <a:gd name="T34" fmla="*/ 58 w 131"/>
                <a:gd name="T35" fmla="*/ 39 h 270"/>
                <a:gd name="T36" fmla="*/ 60 w 131"/>
                <a:gd name="T37" fmla="*/ 45 h 270"/>
                <a:gd name="T38" fmla="*/ 0 w 131"/>
                <a:gd name="T39" fmla="*/ 270 h 270"/>
                <a:gd name="T40" fmla="*/ 27 w 131"/>
                <a:gd name="T41" fmla="*/ 270 h 270"/>
                <a:gd name="T42" fmla="*/ 66 w 131"/>
                <a:gd name="T43" fmla="*/ 238 h 270"/>
                <a:gd name="T44" fmla="*/ 105 w 131"/>
                <a:gd name="T45" fmla="*/ 270 h 270"/>
                <a:gd name="T46" fmla="*/ 131 w 131"/>
                <a:gd name="T47" fmla="*/ 270 h 270"/>
                <a:gd name="T48" fmla="*/ 71 w 131"/>
                <a:gd name="T49" fmla="*/ 45 h 270"/>
                <a:gd name="T50" fmla="*/ 66 w 131"/>
                <a:gd name="T51" fmla="*/ 217 h 270"/>
                <a:gd name="T52" fmla="*/ 50 w 131"/>
                <a:gd name="T53" fmla="*/ 217 h 270"/>
                <a:gd name="T54" fmla="*/ 58 w 131"/>
                <a:gd name="T55" fmla="*/ 177 h 270"/>
                <a:gd name="T56" fmla="*/ 73 w 131"/>
                <a:gd name="T57" fmla="*/ 177 h 270"/>
                <a:gd name="T58" fmla="*/ 81 w 131"/>
                <a:gd name="T59" fmla="*/ 217 h 270"/>
                <a:gd name="T60" fmla="*/ 66 w 131"/>
                <a:gd name="T61" fmla="*/ 217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31" h="270">
                  <a:moveTo>
                    <a:pt x="71" y="45"/>
                  </a:moveTo>
                  <a:cubicBezTo>
                    <a:pt x="71" y="41"/>
                    <a:pt x="74" y="39"/>
                    <a:pt x="74" y="39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2" y="30"/>
                    <a:pt x="72" y="30"/>
                    <a:pt x="72" y="30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8" y="4"/>
                    <a:pt x="68" y="4"/>
                    <a:pt x="68" y="4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3" y="3"/>
                    <a:pt x="63" y="3"/>
                    <a:pt x="63" y="3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9" y="30"/>
                    <a:pt x="59" y="30"/>
                    <a:pt x="59" y="30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8" y="39"/>
                    <a:pt x="58" y="39"/>
                    <a:pt x="58" y="39"/>
                  </a:cubicBezTo>
                  <a:cubicBezTo>
                    <a:pt x="58" y="39"/>
                    <a:pt x="60" y="41"/>
                    <a:pt x="60" y="45"/>
                  </a:cubicBezTo>
                  <a:cubicBezTo>
                    <a:pt x="60" y="48"/>
                    <a:pt x="66" y="205"/>
                    <a:pt x="0" y="270"/>
                  </a:cubicBezTo>
                  <a:cubicBezTo>
                    <a:pt x="27" y="270"/>
                    <a:pt x="27" y="270"/>
                    <a:pt x="27" y="270"/>
                  </a:cubicBezTo>
                  <a:cubicBezTo>
                    <a:pt x="27" y="270"/>
                    <a:pt x="33" y="238"/>
                    <a:pt x="66" y="238"/>
                  </a:cubicBezTo>
                  <a:cubicBezTo>
                    <a:pt x="98" y="238"/>
                    <a:pt x="105" y="270"/>
                    <a:pt x="105" y="270"/>
                  </a:cubicBezTo>
                  <a:cubicBezTo>
                    <a:pt x="131" y="270"/>
                    <a:pt x="131" y="270"/>
                    <a:pt x="131" y="270"/>
                  </a:cubicBezTo>
                  <a:cubicBezTo>
                    <a:pt x="66" y="205"/>
                    <a:pt x="71" y="48"/>
                    <a:pt x="71" y="45"/>
                  </a:cubicBezTo>
                  <a:close/>
                  <a:moveTo>
                    <a:pt x="66" y="217"/>
                  </a:moveTo>
                  <a:cubicBezTo>
                    <a:pt x="66" y="217"/>
                    <a:pt x="63" y="217"/>
                    <a:pt x="50" y="217"/>
                  </a:cubicBezTo>
                  <a:cubicBezTo>
                    <a:pt x="54" y="212"/>
                    <a:pt x="58" y="177"/>
                    <a:pt x="58" y="177"/>
                  </a:cubicBezTo>
                  <a:cubicBezTo>
                    <a:pt x="73" y="177"/>
                    <a:pt x="73" y="177"/>
                    <a:pt x="73" y="177"/>
                  </a:cubicBezTo>
                  <a:cubicBezTo>
                    <a:pt x="73" y="177"/>
                    <a:pt x="78" y="212"/>
                    <a:pt x="81" y="217"/>
                  </a:cubicBezTo>
                  <a:cubicBezTo>
                    <a:pt x="69" y="217"/>
                    <a:pt x="66" y="217"/>
                    <a:pt x="66" y="21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2" name="Rectangle 588"/>
            <p:cNvSpPr>
              <a:spLocks noChangeArrowheads="1"/>
            </p:cNvSpPr>
            <p:nvPr/>
          </p:nvSpPr>
          <p:spPr bwMode="auto">
            <a:xfrm>
              <a:off x="4748643" y="5266218"/>
              <a:ext cx="64478" cy="729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3" name="Freeform 589"/>
            <p:cNvSpPr/>
            <p:nvPr/>
          </p:nvSpPr>
          <p:spPr bwMode="auto">
            <a:xfrm>
              <a:off x="4754471" y="5266218"/>
              <a:ext cx="14571" cy="729"/>
            </a:xfrm>
            <a:custGeom>
              <a:avLst/>
              <a:gdLst>
                <a:gd name="T0" fmla="*/ 40 w 40"/>
                <a:gd name="T1" fmla="*/ 2 h 2"/>
                <a:gd name="T2" fmla="*/ 40 w 40"/>
                <a:gd name="T3" fmla="*/ 0 h 2"/>
                <a:gd name="T4" fmla="*/ 3 w 40"/>
                <a:gd name="T5" fmla="*/ 0 h 2"/>
                <a:gd name="T6" fmla="*/ 0 w 40"/>
                <a:gd name="T7" fmla="*/ 2 h 2"/>
                <a:gd name="T8" fmla="*/ 40 w 40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2">
                  <a:moveTo>
                    <a:pt x="40" y="2"/>
                  </a:moveTo>
                  <a:lnTo>
                    <a:pt x="40" y="0"/>
                  </a:lnTo>
                  <a:lnTo>
                    <a:pt x="3" y="0"/>
                  </a:lnTo>
                  <a:lnTo>
                    <a:pt x="0" y="2"/>
                  </a:lnTo>
                  <a:lnTo>
                    <a:pt x="4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4" name="Rectangle 590"/>
            <p:cNvSpPr>
              <a:spLocks noChangeArrowheads="1"/>
            </p:cNvSpPr>
            <p:nvPr/>
          </p:nvSpPr>
          <p:spPr bwMode="auto">
            <a:xfrm>
              <a:off x="4793450" y="5266218"/>
              <a:ext cx="13479" cy="72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5" name="Freeform 591"/>
            <p:cNvSpPr/>
            <p:nvPr/>
          </p:nvSpPr>
          <p:spPr bwMode="auto">
            <a:xfrm>
              <a:off x="4748643" y="5273139"/>
              <a:ext cx="65207" cy="3279"/>
            </a:xfrm>
            <a:custGeom>
              <a:avLst/>
              <a:gdLst>
                <a:gd name="T0" fmla="*/ 0 w 76"/>
                <a:gd name="T1" fmla="*/ 0 h 4"/>
                <a:gd name="T2" fmla="*/ 2 w 76"/>
                <a:gd name="T3" fmla="*/ 4 h 4"/>
                <a:gd name="T4" fmla="*/ 74 w 76"/>
                <a:gd name="T5" fmla="*/ 4 h 4"/>
                <a:gd name="T6" fmla="*/ 76 w 76"/>
                <a:gd name="T7" fmla="*/ 0 h 4"/>
                <a:gd name="T8" fmla="*/ 0 w 76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" h="4">
                  <a:moveTo>
                    <a:pt x="0" y="0"/>
                  </a:moveTo>
                  <a:cubicBezTo>
                    <a:pt x="0" y="0"/>
                    <a:pt x="2" y="1"/>
                    <a:pt x="2" y="4"/>
                  </a:cubicBezTo>
                  <a:cubicBezTo>
                    <a:pt x="74" y="4"/>
                    <a:pt x="74" y="4"/>
                    <a:pt x="74" y="4"/>
                  </a:cubicBezTo>
                  <a:cubicBezTo>
                    <a:pt x="74" y="1"/>
                    <a:pt x="76" y="0"/>
                    <a:pt x="7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6" name="Freeform 592"/>
            <p:cNvSpPr/>
            <p:nvPr/>
          </p:nvSpPr>
          <p:spPr bwMode="auto">
            <a:xfrm>
              <a:off x="4751193" y="5273139"/>
              <a:ext cx="59378" cy="3279"/>
            </a:xfrm>
            <a:custGeom>
              <a:avLst/>
              <a:gdLst>
                <a:gd name="T0" fmla="*/ 68 w 69"/>
                <a:gd name="T1" fmla="*/ 0 h 4"/>
                <a:gd name="T2" fmla="*/ 1 w 69"/>
                <a:gd name="T3" fmla="*/ 0 h 4"/>
                <a:gd name="T4" fmla="*/ 0 w 69"/>
                <a:gd name="T5" fmla="*/ 4 h 4"/>
                <a:gd name="T6" fmla="*/ 69 w 69"/>
                <a:gd name="T7" fmla="*/ 4 h 4"/>
                <a:gd name="T8" fmla="*/ 68 w 69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9" h="4">
                  <a:moveTo>
                    <a:pt x="68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2"/>
                    <a:pt x="0" y="4"/>
                  </a:cubicBezTo>
                  <a:cubicBezTo>
                    <a:pt x="69" y="4"/>
                    <a:pt x="69" y="4"/>
                    <a:pt x="69" y="4"/>
                  </a:cubicBezTo>
                  <a:cubicBezTo>
                    <a:pt x="69" y="2"/>
                    <a:pt x="69" y="1"/>
                    <a:pt x="6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7" name="Rectangle 593"/>
            <p:cNvSpPr>
              <a:spLocks noChangeArrowheads="1"/>
            </p:cNvSpPr>
            <p:nvPr/>
          </p:nvSpPr>
          <p:spPr bwMode="auto">
            <a:xfrm>
              <a:off x="4750100" y="5266946"/>
              <a:ext cx="364" cy="6193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8" name="Rectangle 594"/>
            <p:cNvSpPr>
              <a:spLocks noChangeArrowheads="1"/>
            </p:cNvSpPr>
            <p:nvPr/>
          </p:nvSpPr>
          <p:spPr bwMode="auto">
            <a:xfrm>
              <a:off x="4757021" y="5266946"/>
              <a:ext cx="364" cy="619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9" name="Rectangle 595"/>
            <p:cNvSpPr>
              <a:spLocks noChangeArrowheads="1"/>
            </p:cNvSpPr>
            <p:nvPr/>
          </p:nvSpPr>
          <p:spPr bwMode="auto">
            <a:xfrm>
              <a:off x="4763214" y="5266946"/>
              <a:ext cx="729" cy="619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0" name="Rectangle 596"/>
            <p:cNvSpPr>
              <a:spLocks noChangeArrowheads="1"/>
            </p:cNvSpPr>
            <p:nvPr/>
          </p:nvSpPr>
          <p:spPr bwMode="auto">
            <a:xfrm>
              <a:off x="4797457" y="5266946"/>
              <a:ext cx="1093" cy="619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1" name="Rectangle 597"/>
            <p:cNvSpPr>
              <a:spLocks noChangeArrowheads="1"/>
            </p:cNvSpPr>
            <p:nvPr/>
          </p:nvSpPr>
          <p:spPr bwMode="auto">
            <a:xfrm>
              <a:off x="4804378" y="5266946"/>
              <a:ext cx="1093" cy="6193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2" name="Rectangle 598"/>
            <p:cNvSpPr>
              <a:spLocks noChangeArrowheads="1"/>
            </p:cNvSpPr>
            <p:nvPr/>
          </p:nvSpPr>
          <p:spPr bwMode="auto">
            <a:xfrm>
              <a:off x="4811300" y="5266946"/>
              <a:ext cx="1093" cy="6193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3" name="Freeform 599"/>
            <p:cNvSpPr/>
            <p:nvPr/>
          </p:nvSpPr>
          <p:spPr bwMode="auto">
            <a:xfrm>
              <a:off x="4763214" y="5221411"/>
              <a:ext cx="35336" cy="4371"/>
            </a:xfrm>
            <a:custGeom>
              <a:avLst/>
              <a:gdLst>
                <a:gd name="T0" fmla="*/ 38 w 41"/>
                <a:gd name="T1" fmla="*/ 0 h 5"/>
                <a:gd name="T2" fmla="*/ 3 w 41"/>
                <a:gd name="T3" fmla="*/ 0 h 5"/>
                <a:gd name="T4" fmla="*/ 0 w 41"/>
                <a:gd name="T5" fmla="*/ 1 h 5"/>
                <a:gd name="T6" fmla="*/ 0 w 41"/>
                <a:gd name="T7" fmla="*/ 2 h 5"/>
                <a:gd name="T8" fmla="*/ 3 w 41"/>
                <a:gd name="T9" fmla="*/ 5 h 5"/>
                <a:gd name="T10" fmla="*/ 39 w 41"/>
                <a:gd name="T11" fmla="*/ 5 h 5"/>
                <a:gd name="T12" fmla="*/ 41 w 41"/>
                <a:gd name="T13" fmla="*/ 2 h 5"/>
                <a:gd name="T14" fmla="*/ 41 w 41"/>
                <a:gd name="T15" fmla="*/ 1 h 5"/>
                <a:gd name="T16" fmla="*/ 38 w 41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" h="5">
                  <a:moveTo>
                    <a:pt x="38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2" y="2"/>
                    <a:pt x="3" y="5"/>
                    <a:pt x="3" y="5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9" y="2"/>
                    <a:pt x="41" y="2"/>
                  </a:cubicBezTo>
                  <a:cubicBezTo>
                    <a:pt x="41" y="1"/>
                    <a:pt x="41" y="1"/>
                    <a:pt x="41" y="1"/>
                  </a:cubicBezTo>
                  <a:lnTo>
                    <a:pt x="38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4" name="Rectangle 600"/>
            <p:cNvSpPr>
              <a:spLocks noChangeArrowheads="1"/>
            </p:cNvSpPr>
            <p:nvPr/>
          </p:nvSpPr>
          <p:spPr bwMode="auto">
            <a:xfrm>
              <a:off x="4766493" y="5223232"/>
              <a:ext cx="1093" cy="25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5" name="Freeform 601"/>
            <p:cNvSpPr/>
            <p:nvPr/>
          </p:nvSpPr>
          <p:spPr bwMode="auto">
            <a:xfrm>
              <a:off x="4766493" y="5223232"/>
              <a:ext cx="28414" cy="2550"/>
            </a:xfrm>
            <a:custGeom>
              <a:avLst/>
              <a:gdLst>
                <a:gd name="T0" fmla="*/ 32 w 33"/>
                <a:gd name="T1" fmla="*/ 0 h 3"/>
                <a:gd name="T2" fmla="*/ 1 w 33"/>
                <a:gd name="T3" fmla="*/ 0 h 3"/>
                <a:gd name="T4" fmla="*/ 0 w 33"/>
                <a:gd name="T5" fmla="*/ 3 h 3"/>
                <a:gd name="T6" fmla="*/ 33 w 33"/>
                <a:gd name="T7" fmla="*/ 3 h 3"/>
                <a:gd name="T8" fmla="*/ 32 w 3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3">
                  <a:moveTo>
                    <a:pt x="32" y="0"/>
                  </a:moveTo>
                  <a:cubicBezTo>
                    <a:pt x="24" y="0"/>
                    <a:pt x="9" y="0"/>
                    <a:pt x="1" y="0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2"/>
                    <a:pt x="33" y="1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6" name="Freeform 602"/>
            <p:cNvSpPr/>
            <p:nvPr/>
          </p:nvSpPr>
          <p:spPr bwMode="auto">
            <a:xfrm>
              <a:off x="4766493" y="5223961"/>
              <a:ext cx="1093" cy="182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2 h 2"/>
                <a:gd name="T4" fmla="*/ 1 w 1"/>
                <a:gd name="T5" fmla="*/ 0 h 2"/>
                <a:gd name="T6" fmla="*/ 0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7" name="Rectangle 603"/>
            <p:cNvSpPr>
              <a:spLocks noChangeArrowheads="1"/>
            </p:cNvSpPr>
            <p:nvPr/>
          </p:nvSpPr>
          <p:spPr bwMode="auto">
            <a:xfrm>
              <a:off x="4769043" y="5223232"/>
              <a:ext cx="1093" cy="2550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8" name="Rectangle 604"/>
            <p:cNvSpPr>
              <a:spLocks noChangeArrowheads="1"/>
            </p:cNvSpPr>
            <p:nvPr/>
          </p:nvSpPr>
          <p:spPr bwMode="auto">
            <a:xfrm>
              <a:off x="4772686" y="5223232"/>
              <a:ext cx="364" cy="2550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9" name="Rectangle 605"/>
            <p:cNvSpPr>
              <a:spLocks noChangeArrowheads="1"/>
            </p:cNvSpPr>
            <p:nvPr/>
          </p:nvSpPr>
          <p:spPr bwMode="auto">
            <a:xfrm>
              <a:off x="4775236" y="5223232"/>
              <a:ext cx="729" cy="2550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0" name="Rectangle 606"/>
            <p:cNvSpPr>
              <a:spLocks noChangeArrowheads="1"/>
            </p:cNvSpPr>
            <p:nvPr/>
          </p:nvSpPr>
          <p:spPr bwMode="auto">
            <a:xfrm>
              <a:off x="4777786" y="5223232"/>
              <a:ext cx="729" cy="2550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1" name="Rectangle 608"/>
            <p:cNvSpPr>
              <a:spLocks noChangeArrowheads="1"/>
            </p:cNvSpPr>
            <p:nvPr/>
          </p:nvSpPr>
          <p:spPr bwMode="auto">
            <a:xfrm>
              <a:off x="4780335" y="5223232"/>
              <a:ext cx="1093" cy="2550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2" name="Rectangle 609"/>
            <p:cNvSpPr>
              <a:spLocks noChangeArrowheads="1"/>
            </p:cNvSpPr>
            <p:nvPr/>
          </p:nvSpPr>
          <p:spPr bwMode="auto">
            <a:xfrm>
              <a:off x="4783978" y="5223232"/>
              <a:ext cx="364" cy="2550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3" name="Rectangle 610"/>
            <p:cNvSpPr>
              <a:spLocks noChangeArrowheads="1"/>
            </p:cNvSpPr>
            <p:nvPr/>
          </p:nvSpPr>
          <p:spPr bwMode="auto">
            <a:xfrm>
              <a:off x="4786528" y="5223232"/>
              <a:ext cx="729" cy="2550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4" name="Rectangle 611"/>
            <p:cNvSpPr>
              <a:spLocks noChangeArrowheads="1"/>
            </p:cNvSpPr>
            <p:nvPr/>
          </p:nvSpPr>
          <p:spPr bwMode="auto">
            <a:xfrm>
              <a:off x="4789078" y="5223232"/>
              <a:ext cx="729" cy="2550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5" name="Rectangle 612"/>
            <p:cNvSpPr>
              <a:spLocks noChangeArrowheads="1"/>
            </p:cNvSpPr>
            <p:nvPr/>
          </p:nvSpPr>
          <p:spPr bwMode="auto">
            <a:xfrm>
              <a:off x="4792357" y="5223232"/>
              <a:ext cx="364" cy="2550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6" name="Freeform 613"/>
            <p:cNvSpPr/>
            <p:nvPr/>
          </p:nvSpPr>
          <p:spPr bwMode="auto">
            <a:xfrm>
              <a:off x="5065570" y="5217039"/>
              <a:ext cx="41164" cy="99085"/>
            </a:xfrm>
            <a:custGeom>
              <a:avLst/>
              <a:gdLst>
                <a:gd name="T0" fmla="*/ 4 w 113"/>
                <a:gd name="T1" fmla="*/ 3 h 272"/>
                <a:gd name="T2" fmla="*/ 0 w 113"/>
                <a:gd name="T3" fmla="*/ 0 h 272"/>
                <a:gd name="T4" fmla="*/ 0 w 113"/>
                <a:gd name="T5" fmla="*/ 0 h 272"/>
                <a:gd name="T6" fmla="*/ 4 w 113"/>
                <a:gd name="T7" fmla="*/ 3 h 272"/>
                <a:gd name="T8" fmla="*/ 4 w 113"/>
                <a:gd name="T9" fmla="*/ 272 h 272"/>
                <a:gd name="T10" fmla="*/ 108 w 113"/>
                <a:gd name="T11" fmla="*/ 272 h 272"/>
                <a:gd name="T12" fmla="*/ 108 w 113"/>
                <a:gd name="T13" fmla="*/ 3 h 272"/>
                <a:gd name="T14" fmla="*/ 113 w 113"/>
                <a:gd name="T15" fmla="*/ 0 h 272"/>
                <a:gd name="T16" fmla="*/ 113 w 113"/>
                <a:gd name="T17" fmla="*/ 0 h 272"/>
                <a:gd name="T18" fmla="*/ 108 w 113"/>
                <a:gd name="T19" fmla="*/ 3 h 272"/>
                <a:gd name="T20" fmla="*/ 4 w 113"/>
                <a:gd name="T21" fmla="*/ 3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3" h="272">
                  <a:moveTo>
                    <a:pt x="4" y="3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4" y="3"/>
                  </a:lnTo>
                  <a:lnTo>
                    <a:pt x="4" y="272"/>
                  </a:lnTo>
                  <a:lnTo>
                    <a:pt x="108" y="272"/>
                  </a:lnTo>
                  <a:lnTo>
                    <a:pt x="108" y="3"/>
                  </a:lnTo>
                  <a:lnTo>
                    <a:pt x="113" y="0"/>
                  </a:lnTo>
                  <a:lnTo>
                    <a:pt x="113" y="0"/>
                  </a:lnTo>
                  <a:lnTo>
                    <a:pt x="108" y="3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7" name="Freeform 614"/>
            <p:cNvSpPr>
              <a:spLocks noEditPoints="1"/>
            </p:cNvSpPr>
            <p:nvPr/>
          </p:nvSpPr>
          <p:spPr bwMode="auto">
            <a:xfrm>
              <a:off x="5068849" y="5099375"/>
              <a:ext cx="34607" cy="69578"/>
            </a:xfrm>
            <a:custGeom>
              <a:avLst/>
              <a:gdLst>
                <a:gd name="T0" fmla="*/ 40 w 40"/>
                <a:gd name="T1" fmla="*/ 81 h 81"/>
                <a:gd name="T2" fmla="*/ 40 w 40"/>
                <a:gd name="T3" fmla="*/ 79 h 81"/>
                <a:gd name="T4" fmla="*/ 31 w 40"/>
                <a:gd name="T5" fmla="*/ 59 h 81"/>
                <a:gd name="T6" fmla="*/ 31 w 40"/>
                <a:gd name="T7" fmla="*/ 59 h 81"/>
                <a:gd name="T8" fmla="*/ 31 w 40"/>
                <a:gd name="T9" fmla="*/ 59 h 81"/>
                <a:gd name="T10" fmla="*/ 31 w 40"/>
                <a:gd name="T11" fmla="*/ 44 h 81"/>
                <a:gd name="T12" fmla="*/ 30 w 40"/>
                <a:gd name="T13" fmla="*/ 44 h 81"/>
                <a:gd name="T14" fmla="*/ 30 w 40"/>
                <a:gd name="T15" fmla="*/ 42 h 81"/>
                <a:gd name="T16" fmla="*/ 20 w 40"/>
                <a:gd name="T17" fmla="*/ 0 h 81"/>
                <a:gd name="T18" fmla="*/ 10 w 40"/>
                <a:gd name="T19" fmla="*/ 42 h 81"/>
                <a:gd name="T20" fmla="*/ 10 w 40"/>
                <a:gd name="T21" fmla="*/ 44 h 81"/>
                <a:gd name="T22" fmla="*/ 9 w 40"/>
                <a:gd name="T23" fmla="*/ 44 h 81"/>
                <a:gd name="T24" fmla="*/ 9 w 40"/>
                <a:gd name="T25" fmla="*/ 59 h 81"/>
                <a:gd name="T26" fmla="*/ 9 w 40"/>
                <a:gd name="T27" fmla="*/ 59 h 81"/>
                <a:gd name="T28" fmla="*/ 9 w 40"/>
                <a:gd name="T29" fmla="*/ 59 h 81"/>
                <a:gd name="T30" fmla="*/ 0 w 40"/>
                <a:gd name="T31" fmla="*/ 79 h 81"/>
                <a:gd name="T32" fmla="*/ 0 w 40"/>
                <a:gd name="T33" fmla="*/ 81 h 81"/>
                <a:gd name="T34" fmla="*/ 20 w 40"/>
                <a:gd name="T35" fmla="*/ 81 h 81"/>
                <a:gd name="T36" fmla="*/ 40 w 40"/>
                <a:gd name="T37" fmla="*/ 81 h 81"/>
                <a:gd name="T38" fmla="*/ 24 w 40"/>
                <a:gd name="T39" fmla="*/ 49 h 81"/>
                <a:gd name="T40" fmla="*/ 26 w 40"/>
                <a:gd name="T41" fmla="*/ 48 h 81"/>
                <a:gd name="T42" fmla="*/ 27 w 40"/>
                <a:gd name="T43" fmla="*/ 49 h 81"/>
                <a:gd name="T44" fmla="*/ 27 w 40"/>
                <a:gd name="T45" fmla="*/ 58 h 81"/>
                <a:gd name="T46" fmla="*/ 24 w 40"/>
                <a:gd name="T47" fmla="*/ 58 h 81"/>
                <a:gd name="T48" fmla="*/ 24 w 40"/>
                <a:gd name="T49" fmla="*/ 49 h 81"/>
                <a:gd name="T50" fmla="*/ 22 w 40"/>
                <a:gd name="T51" fmla="*/ 49 h 81"/>
                <a:gd name="T52" fmla="*/ 23 w 40"/>
                <a:gd name="T53" fmla="*/ 48 h 81"/>
                <a:gd name="T54" fmla="*/ 24 w 40"/>
                <a:gd name="T55" fmla="*/ 49 h 81"/>
                <a:gd name="T56" fmla="*/ 24 w 40"/>
                <a:gd name="T57" fmla="*/ 58 h 81"/>
                <a:gd name="T58" fmla="*/ 22 w 40"/>
                <a:gd name="T59" fmla="*/ 58 h 81"/>
                <a:gd name="T60" fmla="*/ 22 w 40"/>
                <a:gd name="T61" fmla="*/ 49 h 81"/>
                <a:gd name="T62" fmla="*/ 16 w 40"/>
                <a:gd name="T63" fmla="*/ 58 h 81"/>
                <a:gd name="T64" fmla="*/ 13 w 40"/>
                <a:gd name="T65" fmla="*/ 58 h 81"/>
                <a:gd name="T66" fmla="*/ 13 w 40"/>
                <a:gd name="T67" fmla="*/ 49 h 81"/>
                <a:gd name="T68" fmla="*/ 14 w 40"/>
                <a:gd name="T69" fmla="*/ 48 h 81"/>
                <a:gd name="T70" fmla="*/ 16 w 40"/>
                <a:gd name="T71" fmla="*/ 49 h 81"/>
                <a:gd name="T72" fmla="*/ 16 w 40"/>
                <a:gd name="T73" fmla="*/ 58 h 81"/>
                <a:gd name="T74" fmla="*/ 18 w 40"/>
                <a:gd name="T75" fmla="*/ 58 h 81"/>
                <a:gd name="T76" fmla="*/ 16 w 40"/>
                <a:gd name="T77" fmla="*/ 58 h 81"/>
                <a:gd name="T78" fmla="*/ 16 w 40"/>
                <a:gd name="T79" fmla="*/ 49 h 81"/>
                <a:gd name="T80" fmla="*/ 17 w 40"/>
                <a:gd name="T81" fmla="*/ 48 h 81"/>
                <a:gd name="T82" fmla="*/ 18 w 40"/>
                <a:gd name="T83" fmla="*/ 49 h 81"/>
                <a:gd name="T84" fmla="*/ 18 w 40"/>
                <a:gd name="T85" fmla="*/ 58 h 81"/>
                <a:gd name="T86" fmla="*/ 19 w 40"/>
                <a:gd name="T87" fmla="*/ 49 h 81"/>
                <a:gd name="T88" fmla="*/ 20 w 40"/>
                <a:gd name="T89" fmla="*/ 48 h 81"/>
                <a:gd name="T90" fmla="*/ 21 w 40"/>
                <a:gd name="T91" fmla="*/ 49 h 81"/>
                <a:gd name="T92" fmla="*/ 21 w 40"/>
                <a:gd name="T93" fmla="*/ 58 h 81"/>
                <a:gd name="T94" fmla="*/ 19 w 40"/>
                <a:gd name="T95" fmla="*/ 58 h 81"/>
                <a:gd name="T96" fmla="*/ 19 w 40"/>
                <a:gd name="T97" fmla="*/ 49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0" h="81">
                  <a:moveTo>
                    <a:pt x="40" y="81"/>
                  </a:moveTo>
                  <a:cubicBezTo>
                    <a:pt x="40" y="80"/>
                    <a:pt x="40" y="79"/>
                    <a:pt x="40" y="79"/>
                  </a:cubicBezTo>
                  <a:cubicBezTo>
                    <a:pt x="33" y="75"/>
                    <a:pt x="31" y="59"/>
                    <a:pt x="31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4"/>
                    <a:pt x="30" y="44"/>
                    <a:pt x="30" y="42"/>
                  </a:cubicBezTo>
                  <a:cubicBezTo>
                    <a:pt x="23" y="34"/>
                    <a:pt x="20" y="0"/>
                    <a:pt x="20" y="0"/>
                  </a:cubicBezTo>
                  <a:cubicBezTo>
                    <a:pt x="20" y="0"/>
                    <a:pt x="17" y="34"/>
                    <a:pt x="10" y="42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9" y="59"/>
                    <a:pt x="9" y="59"/>
                    <a:pt x="9" y="59"/>
                  </a:cubicBezTo>
                  <a:cubicBezTo>
                    <a:pt x="9" y="59"/>
                    <a:pt x="7" y="75"/>
                    <a:pt x="0" y="79"/>
                  </a:cubicBezTo>
                  <a:cubicBezTo>
                    <a:pt x="0" y="79"/>
                    <a:pt x="0" y="80"/>
                    <a:pt x="0" y="81"/>
                  </a:cubicBezTo>
                  <a:cubicBezTo>
                    <a:pt x="20" y="81"/>
                    <a:pt x="20" y="81"/>
                    <a:pt x="20" y="81"/>
                  </a:cubicBezTo>
                  <a:lnTo>
                    <a:pt x="40" y="81"/>
                  </a:lnTo>
                  <a:close/>
                  <a:moveTo>
                    <a:pt x="24" y="49"/>
                  </a:moveTo>
                  <a:cubicBezTo>
                    <a:pt x="24" y="48"/>
                    <a:pt x="25" y="48"/>
                    <a:pt x="26" y="48"/>
                  </a:cubicBezTo>
                  <a:cubicBezTo>
                    <a:pt x="26" y="48"/>
                    <a:pt x="27" y="48"/>
                    <a:pt x="27" y="49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4" y="58"/>
                    <a:pt x="24" y="58"/>
                    <a:pt x="24" y="58"/>
                  </a:cubicBezTo>
                  <a:lnTo>
                    <a:pt x="24" y="49"/>
                  </a:lnTo>
                  <a:close/>
                  <a:moveTo>
                    <a:pt x="22" y="49"/>
                  </a:moveTo>
                  <a:cubicBezTo>
                    <a:pt x="22" y="48"/>
                    <a:pt x="22" y="48"/>
                    <a:pt x="23" y="48"/>
                  </a:cubicBezTo>
                  <a:cubicBezTo>
                    <a:pt x="23" y="48"/>
                    <a:pt x="24" y="48"/>
                    <a:pt x="24" y="49"/>
                  </a:cubicBezTo>
                  <a:cubicBezTo>
                    <a:pt x="24" y="58"/>
                    <a:pt x="24" y="58"/>
                    <a:pt x="24" y="58"/>
                  </a:cubicBezTo>
                  <a:cubicBezTo>
                    <a:pt x="22" y="58"/>
                    <a:pt x="22" y="58"/>
                    <a:pt x="22" y="58"/>
                  </a:cubicBezTo>
                  <a:lnTo>
                    <a:pt x="22" y="49"/>
                  </a:lnTo>
                  <a:close/>
                  <a:moveTo>
                    <a:pt x="16" y="58"/>
                  </a:moveTo>
                  <a:cubicBezTo>
                    <a:pt x="13" y="58"/>
                    <a:pt x="13" y="58"/>
                    <a:pt x="13" y="58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8"/>
                    <a:pt x="14" y="48"/>
                    <a:pt x="14" y="48"/>
                  </a:cubicBezTo>
                  <a:cubicBezTo>
                    <a:pt x="15" y="48"/>
                    <a:pt x="16" y="48"/>
                    <a:pt x="16" y="49"/>
                  </a:cubicBezTo>
                  <a:lnTo>
                    <a:pt x="16" y="58"/>
                  </a:lnTo>
                  <a:close/>
                  <a:moveTo>
                    <a:pt x="18" y="58"/>
                  </a:moveTo>
                  <a:cubicBezTo>
                    <a:pt x="16" y="58"/>
                    <a:pt x="16" y="58"/>
                    <a:pt x="16" y="58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8"/>
                    <a:pt x="17" y="48"/>
                    <a:pt x="17" y="48"/>
                  </a:cubicBezTo>
                  <a:cubicBezTo>
                    <a:pt x="18" y="48"/>
                    <a:pt x="18" y="48"/>
                    <a:pt x="18" y="49"/>
                  </a:cubicBezTo>
                  <a:lnTo>
                    <a:pt x="18" y="58"/>
                  </a:lnTo>
                  <a:close/>
                  <a:moveTo>
                    <a:pt x="19" y="49"/>
                  </a:moveTo>
                  <a:cubicBezTo>
                    <a:pt x="19" y="48"/>
                    <a:pt x="19" y="48"/>
                    <a:pt x="20" y="48"/>
                  </a:cubicBezTo>
                  <a:cubicBezTo>
                    <a:pt x="21" y="48"/>
                    <a:pt x="21" y="48"/>
                    <a:pt x="21" y="49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19" y="58"/>
                    <a:pt x="19" y="58"/>
                    <a:pt x="19" y="58"/>
                  </a:cubicBezTo>
                  <a:lnTo>
                    <a:pt x="19" y="49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8" name="Freeform 615"/>
            <p:cNvSpPr>
              <a:spLocks noEditPoints="1"/>
            </p:cNvSpPr>
            <p:nvPr/>
          </p:nvSpPr>
          <p:spPr bwMode="auto">
            <a:xfrm>
              <a:off x="5065570" y="5169682"/>
              <a:ext cx="41164" cy="47357"/>
            </a:xfrm>
            <a:custGeom>
              <a:avLst/>
              <a:gdLst>
                <a:gd name="T0" fmla="*/ 44 w 48"/>
                <a:gd name="T1" fmla="*/ 11 h 55"/>
                <a:gd name="T2" fmla="*/ 44 w 48"/>
                <a:gd name="T3" fmla="*/ 0 h 55"/>
                <a:gd name="T4" fmla="*/ 24 w 48"/>
                <a:gd name="T5" fmla="*/ 0 h 55"/>
                <a:gd name="T6" fmla="*/ 4 w 48"/>
                <a:gd name="T7" fmla="*/ 0 h 55"/>
                <a:gd name="T8" fmla="*/ 4 w 48"/>
                <a:gd name="T9" fmla="*/ 11 h 55"/>
                <a:gd name="T10" fmla="*/ 0 w 48"/>
                <a:gd name="T11" fmla="*/ 11 h 55"/>
                <a:gd name="T12" fmla="*/ 0 w 48"/>
                <a:gd name="T13" fmla="*/ 55 h 55"/>
                <a:gd name="T14" fmla="*/ 48 w 48"/>
                <a:gd name="T15" fmla="*/ 55 h 55"/>
                <a:gd name="T16" fmla="*/ 48 w 48"/>
                <a:gd name="T17" fmla="*/ 11 h 55"/>
                <a:gd name="T18" fmla="*/ 44 w 48"/>
                <a:gd name="T19" fmla="*/ 11 h 55"/>
                <a:gd name="T20" fmla="*/ 30 w 48"/>
                <a:gd name="T21" fmla="*/ 5 h 55"/>
                <a:gd name="T22" fmla="*/ 32 w 48"/>
                <a:gd name="T23" fmla="*/ 3 h 55"/>
                <a:gd name="T24" fmla="*/ 33 w 48"/>
                <a:gd name="T25" fmla="*/ 5 h 55"/>
                <a:gd name="T26" fmla="*/ 33 w 48"/>
                <a:gd name="T27" fmla="*/ 11 h 55"/>
                <a:gd name="T28" fmla="*/ 30 w 48"/>
                <a:gd name="T29" fmla="*/ 11 h 55"/>
                <a:gd name="T30" fmla="*/ 30 w 48"/>
                <a:gd name="T31" fmla="*/ 5 h 55"/>
                <a:gd name="T32" fmla="*/ 26 w 48"/>
                <a:gd name="T33" fmla="*/ 5 h 55"/>
                <a:gd name="T34" fmla="*/ 28 w 48"/>
                <a:gd name="T35" fmla="*/ 3 h 55"/>
                <a:gd name="T36" fmla="*/ 29 w 48"/>
                <a:gd name="T37" fmla="*/ 5 h 55"/>
                <a:gd name="T38" fmla="*/ 29 w 48"/>
                <a:gd name="T39" fmla="*/ 11 h 55"/>
                <a:gd name="T40" fmla="*/ 26 w 48"/>
                <a:gd name="T41" fmla="*/ 11 h 55"/>
                <a:gd name="T42" fmla="*/ 26 w 48"/>
                <a:gd name="T43" fmla="*/ 5 h 55"/>
                <a:gd name="T44" fmla="*/ 22 w 48"/>
                <a:gd name="T45" fmla="*/ 5 h 55"/>
                <a:gd name="T46" fmla="*/ 24 w 48"/>
                <a:gd name="T47" fmla="*/ 3 h 55"/>
                <a:gd name="T48" fmla="*/ 26 w 48"/>
                <a:gd name="T49" fmla="*/ 5 h 55"/>
                <a:gd name="T50" fmla="*/ 26 w 48"/>
                <a:gd name="T51" fmla="*/ 11 h 55"/>
                <a:gd name="T52" fmla="*/ 22 w 48"/>
                <a:gd name="T53" fmla="*/ 11 h 55"/>
                <a:gd name="T54" fmla="*/ 22 w 48"/>
                <a:gd name="T55" fmla="*/ 5 h 55"/>
                <a:gd name="T56" fmla="*/ 19 w 48"/>
                <a:gd name="T57" fmla="*/ 5 h 55"/>
                <a:gd name="T58" fmla="*/ 20 w 48"/>
                <a:gd name="T59" fmla="*/ 3 h 55"/>
                <a:gd name="T60" fmla="*/ 22 w 48"/>
                <a:gd name="T61" fmla="*/ 5 h 55"/>
                <a:gd name="T62" fmla="*/ 22 w 48"/>
                <a:gd name="T63" fmla="*/ 11 h 55"/>
                <a:gd name="T64" fmla="*/ 19 w 48"/>
                <a:gd name="T65" fmla="*/ 11 h 55"/>
                <a:gd name="T66" fmla="*/ 19 w 48"/>
                <a:gd name="T67" fmla="*/ 5 h 55"/>
                <a:gd name="T68" fmla="*/ 15 w 48"/>
                <a:gd name="T69" fmla="*/ 5 h 55"/>
                <a:gd name="T70" fmla="*/ 16 w 48"/>
                <a:gd name="T71" fmla="*/ 3 h 55"/>
                <a:gd name="T72" fmla="*/ 18 w 48"/>
                <a:gd name="T73" fmla="*/ 5 h 55"/>
                <a:gd name="T74" fmla="*/ 18 w 48"/>
                <a:gd name="T75" fmla="*/ 11 h 55"/>
                <a:gd name="T76" fmla="*/ 15 w 48"/>
                <a:gd name="T77" fmla="*/ 11 h 55"/>
                <a:gd name="T78" fmla="*/ 15 w 48"/>
                <a:gd name="T79" fmla="*/ 5 h 55"/>
                <a:gd name="T80" fmla="*/ 11 w 48"/>
                <a:gd name="T81" fmla="*/ 5 h 55"/>
                <a:gd name="T82" fmla="*/ 12 w 48"/>
                <a:gd name="T83" fmla="*/ 3 h 55"/>
                <a:gd name="T84" fmla="*/ 14 w 48"/>
                <a:gd name="T85" fmla="*/ 5 h 55"/>
                <a:gd name="T86" fmla="*/ 14 w 48"/>
                <a:gd name="T87" fmla="*/ 11 h 55"/>
                <a:gd name="T88" fmla="*/ 11 w 48"/>
                <a:gd name="T89" fmla="*/ 11 h 55"/>
                <a:gd name="T90" fmla="*/ 11 w 48"/>
                <a:gd name="T91" fmla="*/ 5 h 55"/>
                <a:gd name="T92" fmla="*/ 24 w 48"/>
                <a:gd name="T93" fmla="*/ 46 h 55"/>
                <a:gd name="T94" fmla="*/ 12 w 48"/>
                <a:gd name="T95" fmla="*/ 34 h 55"/>
                <a:gd name="T96" fmla="*/ 24 w 48"/>
                <a:gd name="T97" fmla="*/ 22 h 55"/>
                <a:gd name="T98" fmla="*/ 36 w 48"/>
                <a:gd name="T99" fmla="*/ 34 h 55"/>
                <a:gd name="T100" fmla="*/ 24 w 48"/>
                <a:gd name="T101" fmla="*/ 46 h 55"/>
                <a:gd name="T102" fmla="*/ 37 w 48"/>
                <a:gd name="T103" fmla="*/ 11 h 55"/>
                <a:gd name="T104" fmla="*/ 34 w 48"/>
                <a:gd name="T105" fmla="*/ 11 h 55"/>
                <a:gd name="T106" fmla="*/ 34 w 48"/>
                <a:gd name="T107" fmla="*/ 5 h 55"/>
                <a:gd name="T108" fmla="*/ 36 w 48"/>
                <a:gd name="T109" fmla="*/ 3 h 55"/>
                <a:gd name="T110" fmla="*/ 37 w 48"/>
                <a:gd name="T111" fmla="*/ 5 h 55"/>
                <a:gd name="T112" fmla="*/ 37 w 48"/>
                <a:gd name="T113" fmla="*/ 11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8" h="55">
                  <a:moveTo>
                    <a:pt x="44" y="11"/>
                  </a:moveTo>
                  <a:cubicBezTo>
                    <a:pt x="44" y="11"/>
                    <a:pt x="44" y="4"/>
                    <a:pt x="4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4"/>
                    <a:pt x="4" y="11"/>
                    <a:pt x="4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8" y="11"/>
                    <a:pt x="48" y="11"/>
                    <a:pt x="48" y="11"/>
                  </a:cubicBezTo>
                  <a:lnTo>
                    <a:pt x="44" y="11"/>
                  </a:lnTo>
                  <a:close/>
                  <a:moveTo>
                    <a:pt x="30" y="5"/>
                  </a:moveTo>
                  <a:cubicBezTo>
                    <a:pt x="30" y="4"/>
                    <a:pt x="31" y="3"/>
                    <a:pt x="32" y="3"/>
                  </a:cubicBezTo>
                  <a:cubicBezTo>
                    <a:pt x="33" y="3"/>
                    <a:pt x="33" y="4"/>
                    <a:pt x="33" y="5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0" y="11"/>
                    <a:pt x="30" y="11"/>
                    <a:pt x="30" y="11"/>
                  </a:cubicBezTo>
                  <a:lnTo>
                    <a:pt x="30" y="5"/>
                  </a:lnTo>
                  <a:close/>
                  <a:moveTo>
                    <a:pt x="26" y="5"/>
                  </a:moveTo>
                  <a:cubicBezTo>
                    <a:pt x="26" y="4"/>
                    <a:pt x="27" y="3"/>
                    <a:pt x="28" y="3"/>
                  </a:cubicBezTo>
                  <a:cubicBezTo>
                    <a:pt x="29" y="3"/>
                    <a:pt x="29" y="4"/>
                    <a:pt x="29" y="5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6" y="11"/>
                    <a:pt x="26" y="11"/>
                    <a:pt x="26" y="11"/>
                  </a:cubicBezTo>
                  <a:lnTo>
                    <a:pt x="26" y="5"/>
                  </a:lnTo>
                  <a:close/>
                  <a:moveTo>
                    <a:pt x="22" y="5"/>
                  </a:moveTo>
                  <a:cubicBezTo>
                    <a:pt x="22" y="4"/>
                    <a:pt x="23" y="3"/>
                    <a:pt x="24" y="3"/>
                  </a:cubicBezTo>
                  <a:cubicBezTo>
                    <a:pt x="25" y="3"/>
                    <a:pt x="26" y="4"/>
                    <a:pt x="26" y="5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2" y="11"/>
                    <a:pt x="22" y="11"/>
                    <a:pt x="22" y="11"/>
                  </a:cubicBezTo>
                  <a:lnTo>
                    <a:pt x="22" y="5"/>
                  </a:lnTo>
                  <a:close/>
                  <a:moveTo>
                    <a:pt x="19" y="5"/>
                  </a:moveTo>
                  <a:cubicBezTo>
                    <a:pt x="19" y="4"/>
                    <a:pt x="19" y="3"/>
                    <a:pt x="20" y="3"/>
                  </a:cubicBezTo>
                  <a:cubicBezTo>
                    <a:pt x="21" y="3"/>
                    <a:pt x="22" y="4"/>
                    <a:pt x="22" y="5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19" y="11"/>
                    <a:pt x="19" y="11"/>
                    <a:pt x="19" y="11"/>
                  </a:cubicBezTo>
                  <a:lnTo>
                    <a:pt x="19" y="5"/>
                  </a:lnTo>
                  <a:close/>
                  <a:moveTo>
                    <a:pt x="15" y="5"/>
                  </a:moveTo>
                  <a:cubicBezTo>
                    <a:pt x="15" y="4"/>
                    <a:pt x="15" y="3"/>
                    <a:pt x="16" y="3"/>
                  </a:cubicBezTo>
                  <a:cubicBezTo>
                    <a:pt x="17" y="3"/>
                    <a:pt x="18" y="4"/>
                    <a:pt x="18" y="5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5" y="11"/>
                    <a:pt x="15" y="11"/>
                    <a:pt x="15" y="11"/>
                  </a:cubicBezTo>
                  <a:lnTo>
                    <a:pt x="15" y="5"/>
                  </a:lnTo>
                  <a:close/>
                  <a:moveTo>
                    <a:pt x="11" y="5"/>
                  </a:moveTo>
                  <a:cubicBezTo>
                    <a:pt x="11" y="4"/>
                    <a:pt x="11" y="3"/>
                    <a:pt x="12" y="3"/>
                  </a:cubicBezTo>
                  <a:cubicBezTo>
                    <a:pt x="13" y="3"/>
                    <a:pt x="14" y="4"/>
                    <a:pt x="14" y="5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1" y="11"/>
                    <a:pt x="11" y="11"/>
                    <a:pt x="11" y="11"/>
                  </a:cubicBezTo>
                  <a:lnTo>
                    <a:pt x="11" y="5"/>
                  </a:lnTo>
                  <a:close/>
                  <a:moveTo>
                    <a:pt x="24" y="46"/>
                  </a:moveTo>
                  <a:cubicBezTo>
                    <a:pt x="18" y="46"/>
                    <a:pt x="12" y="41"/>
                    <a:pt x="12" y="34"/>
                  </a:cubicBezTo>
                  <a:cubicBezTo>
                    <a:pt x="12" y="28"/>
                    <a:pt x="18" y="22"/>
                    <a:pt x="24" y="22"/>
                  </a:cubicBezTo>
                  <a:cubicBezTo>
                    <a:pt x="30" y="22"/>
                    <a:pt x="36" y="28"/>
                    <a:pt x="36" y="34"/>
                  </a:cubicBezTo>
                  <a:cubicBezTo>
                    <a:pt x="36" y="41"/>
                    <a:pt x="30" y="46"/>
                    <a:pt x="24" y="46"/>
                  </a:cubicBezTo>
                  <a:close/>
                  <a:moveTo>
                    <a:pt x="37" y="11"/>
                  </a:moveTo>
                  <a:cubicBezTo>
                    <a:pt x="34" y="11"/>
                    <a:pt x="34" y="11"/>
                    <a:pt x="34" y="11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4"/>
                    <a:pt x="35" y="3"/>
                    <a:pt x="36" y="3"/>
                  </a:cubicBezTo>
                  <a:cubicBezTo>
                    <a:pt x="37" y="3"/>
                    <a:pt x="37" y="4"/>
                    <a:pt x="37" y="5"/>
                  </a:cubicBezTo>
                  <a:lnTo>
                    <a:pt x="37" y="1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9" name="Freeform 616"/>
            <p:cNvSpPr>
              <a:spLocks noEditPoints="1"/>
            </p:cNvSpPr>
            <p:nvPr/>
          </p:nvSpPr>
          <p:spPr bwMode="auto">
            <a:xfrm>
              <a:off x="6188659" y="6294592"/>
              <a:ext cx="116935" cy="135150"/>
            </a:xfrm>
            <a:custGeom>
              <a:avLst/>
              <a:gdLst>
                <a:gd name="T0" fmla="*/ 75 w 136"/>
                <a:gd name="T1" fmla="*/ 75 h 157"/>
                <a:gd name="T2" fmla="*/ 136 w 136"/>
                <a:gd name="T3" fmla="*/ 0 h 157"/>
                <a:gd name="T4" fmla="*/ 0 w 136"/>
                <a:gd name="T5" fmla="*/ 0 h 157"/>
                <a:gd name="T6" fmla="*/ 61 w 136"/>
                <a:gd name="T7" fmla="*/ 75 h 157"/>
                <a:gd name="T8" fmla="*/ 63 w 136"/>
                <a:gd name="T9" fmla="*/ 146 h 157"/>
                <a:gd name="T10" fmla="*/ 33 w 136"/>
                <a:gd name="T11" fmla="*/ 157 h 157"/>
                <a:gd name="T12" fmla="*/ 103 w 136"/>
                <a:gd name="T13" fmla="*/ 157 h 157"/>
                <a:gd name="T14" fmla="*/ 72 w 136"/>
                <a:gd name="T15" fmla="*/ 146 h 157"/>
                <a:gd name="T16" fmla="*/ 75 w 136"/>
                <a:gd name="T17" fmla="*/ 75 h 157"/>
                <a:gd name="T18" fmla="*/ 30 w 136"/>
                <a:gd name="T19" fmla="*/ 24 h 157"/>
                <a:gd name="T20" fmla="*/ 106 w 136"/>
                <a:gd name="T21" fmla="*/ 24 h 157"/>
                <a:gd name="T22" fmla="*/ 68 w 136"/>
                <a:gd name="T23" fmla="*/ 61 h 157"/>
                <a:gd name="T24" fmla="*/ 30 w 136"/>
                <a:gd name="T25" fmla="*/ 24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6" h="157">
                  <a:moveTo>
                    <a:pt x="75" y="75"/>
                  </a:moveTo>
                  <a:cubicBezTo>
                    <a:pt x="136" y="0"/>
                    <a:pt x="136" y="0"/>
                    <a:pt x="13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3" y="146"/>
                    <a:pt x="63" y="146"/>
                    <a:pt x="63" y="146"/>
                  </a:cubicBezTo>
                  <a:cubicBezTo>
                    <a:pt x="33" y="157"/>
                    <a:pt x="33" y="157"/>
                    <a:pt x="33" y="157"/>
                  </a:cubicBezTo>
                  <a:cubicBezTo>
                    <a:pt x="103" y="157"/>
                    <a:pt x="103" y="157"/>
                    <a:pt x="103" y="157"/>
                  </a:cubicBezTo>
                  <a:cubicBezTo>
                    <a:pt x="72" y="146"/>
                    <a:pt x="72" y="146"/>
                    <a:pt x="72" y="146"/>
                  </a:cubicBezTo>
                  <a:lnTo>
                    <a:pt x="75" y="75"/>
                  </a:lnTo>
                  <a:close/>
                  <a:moveTo>
                    <a:pt x="30" y="24"/>
                  </a:moveTo>
                  <a:cubicBezTo>
                    <a:pt x="106" y="24"/>
                    <a:pt x="106" y="24"/>
                    <a:pt x="106" y="24"/>
                  </a:cubicBezTo>
                  <a:cubicBezTo>
                    <a:pt x="106" y="24"/>
                    <a:pt x="77" y="61"/>
                    <a:pt x="68" y="61"/>
                  </a:cubicBezTo>
                  <a:cubicBezTo>
                    <a:pt x="58" y="61"/>
                    <a:pt x="30" y="24"/>
                    <a:pt x="30" y="2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0" name="Freeform 617"/>
            <p:cNvSpPr/>
            <p:nvPr/>
          </p:nvSpPr>
          <p:spPr bwMode="auto">
            <a:xfrm>
              <a:off x="6159152" y="5174782"/>
              <a:ext cx="66300" cy="141342"/>
            </a:xfrm>
            <a:custGeom>
              <a:avLst/>
              <a:gdLst>
                <a:gd name="T0" fmla="*/ 5 w 77"/>
                <a:gd name="T1" fmla="*/ 0 h 164"/>
                <a:gd name="T2" fmla="*/ 5 w 77"/>
                <a:gd name="T3" fmla="*/ 140 h 164"/>
                <a:gd name="T4" fmla="*/ 15 w 77"/>
                <a:gd name="T5" fmla="*/ 150 h 164"/>
                <a:gd name="T6" fmla="*/ 62 w 77"/>
                <a:gd name="T7" fmla="*/ 150 h 164"/>
                <a:gd name="T8" fmla="*/ 72 w 77"/>
                <a:gd name="T9" fmla="*/ 140 h 164"/>
                <a:gd name="T10" fmla="*/ 72 w 77"/>
                <a:gd name="T11" fmla="*/ 0 h 164"/>
                <a:gd name="T12" fmla="*/ 77 w 77"/>
                <a:gd name="T13" fmla="*/ 0 h 164"/>
                <a:gd name="T14" fmla="*/ 77 w 77"/>
                <a:gd name="T15" fmla="*/ 149 h 164"/>
                <a:gd name="T16" fmla="*/ 62 w 77"/>
                <a:gd name="T17" fmla="*/ 164 h 164"/>
                <a:gd name="T18" fmla="*/ 15 w 77"/>
                <a:gd name="T19" fmla="*/ 164 h 164"/>
                <a:gd name="T20" fmla="*/ 0 w 77"/>
                <a:gd name="T21" fmla="*/ 149 h 164"/>
                <a:gd name="T22" fmla="*/ 0 w 77"/>
                <a:gd name="T23" fmla="*/ 0 h 164"/>
                <a:gd name="T24" fmla="*/ 5 w 77"/>
                <a:gd name="T25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" h="164">
                  <a:moveTo>
                    <a:pt x="5" y="0"/>
                  </a:moveTo>
                  <a:cubicBezTo>
                    <a:pt x="5" y="140"/>
                    <a:pt x="5" y="140"/>
                    <a:pt x="5" y="140"/>
                  </a:cubicBezTo>
                  <a:cubicBezTo>
                    <a:pt x="5" y="146"/>
                    <a:pt x="9" y="150"/>
                    <a:pt x="15" y="150"/>
                  </a:cubicBezTo>
                  <a:cubicBezTo>
                    <a:pt x="62" y="150"/>
                    <a:pt x="62" y="150"/>
                    <a:pt x="62" y="150"/>
                  </a:cubicBezTo>
                  <a:cubicBezTo>
                    <a:pt x="67" y="150"/>
                    <a:pt x="72" y="146"/>
                    <a:pt x="72" y="140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7" y="149"/>
                    <a:pt x="77" y="149"/>
                    <a:pt x="77" y="149"/>
                  </a:cubicBezTo>
                  <a:cubicBezTo>
                    <a:pt x="77" y="158"/>
                    <a:pt x="70" y="164"/>
                    <a:pt x="62" y="164"/>
                  </a:cubicBezTo>
                  <a:cubicBezTo>
                    <a:pt x="15" y="164"/>
                    <a:pt x="15" y="164"/>
                    <a:pt x="15" y="164"/>
                  </a:cubicBezTo>
                  <a:cubicBezTo>
                    <a:pt x="6" y="164"/>
                    <a:pt x="0" y="158"/>
                    <a:pt x="0" y="149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1" name="Freeform 618"/>
            <p:cNvSpPr/>
            <p:nvPr/>
          </p:nvSpPr>
          <p:spPr bwMode="auto">
            <a:xfrm>
              <a:off x="6165345" y="5219589"/>
              <a:ext cx="53186" cy="82693"/>
            </a:xfrm>
            <a:custGeom>
              <a:avLst/>
              <a:gdLst>
                <a:gd name="T0" fmla="*/ 55 w 62"/>
                <a:gd name="T1" fmla="*/ 96 h 96"/>
                <a:gd name="T2" fmla="*/ 62 w 62"/>
                <a:gd name="T3" fmla="*/ 88 h 96"/>
                <a:gd name="T4" fmla="*/ 62 w 62"/>
                <a:gd name="T5" fmla="*/ 0 h 96"/>
                <a:gd name="T6" fmla="*/ 0 w 62"/>
                <a:gd name="T7" fmla="*/ 0 h 96"/>
                <a:gd name="T8" fmla="*/ 0 w 62"/>
                <a:gd name="T9" fmla="*/ 88 h 96"/>
                <a:gd name="T10" fmla="*/ 8 w 62"/>
                <a:gd name="T11" fmla="*/ 96 h 96"/>
                <a:gd name="T12" fmla="*/ 55 w 62"/>
                <a:gd name="T13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2" h="96">
                  <a:moveTo>
                    <a:pt x="55" y="96"/>
                  </a:moveTo>
                  <a:cubicBezTo>
                    <a:pt x="59" y="96"/>
                    <a:pt x="62" y="92"/>
                    <a:pt x="62" y="88"/>
                  </a:cubicBezTo>
                  <a:cubicBezTo>
                    <a:pt x="62" y="0"/>
                    <a:pt x="62" y="0"/>
                    <a:pt x="6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92"/>
                    <a:pt x="4" y="96"/>
                    <a:pt x="8" y="96"/>
                  </a:cubicBezTo>
                  <a:lnTo>
                    <a:pt x="55" y="9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2" name="Freeform 619"/>
            <p:cNvSpPr>
              <a:spLocks noEditPoints="1"/>
            </p:cNvSpPr>
            <p:nvPr/>
          </p:nvSpPr>
          <p:spPr bwMode="auto">
            <a:xfrm>
              <a:off x="6271352" y="5165310"/>
              <a:ext cx="64478" cy="64843"/>
            </a:xfrm>
            <a:custGeom>
              <a:avLst/>
              <a:gdLst>
                <a:gd name="T0" fmla="*/ 35 w 75"/>
                <a:gd name="T1" fmla="*/ 1 h 75"/>
                <a:gd name="T2" fmla="*/ 40 w 75"/>
                <a:gd name="T3" fmla="*/ 73 h 75"/>
                <a:gd name="T4" fmla="*/ 59 w 75"/>
                <a:gd name="T5" fmla="*/ 16 h 75"/>
                <a:gd name="T6" fmla="*/ 67 w 75"/>
                <a:gd name="T7" fmla="*/ 29 h 75"/>
                <a:gd name="T8" fmla="*/ 45 w 75"/>
                <a:gd name="T9" fmla="*/ 35 h 75"/>
                <a:gd name="T10" fmla="*/ 56 w 75"/>
                <a:gd name="T11" fmla="*/ 17 h 75"/>
                <a:gd name="T12" fmla="*/ 18 w 75"/>
                <a:gd name="T13" fmla="*/ 13 h 75"/>
                <a:gd name="T14" fmla="*/ 30 w 75"/>
                <a:gd name="T15" fmla="*/ 7 h 75"/>
                <a:gd name="T16" fmla="*/ 35 w 75"/>
                <a:gd name="T17" fmla="*/ 30 h 75"/>
                <a:gd name="T18" fmla="*/ 33 w 75"/>
                <a:gd name="T19" fmla="*/ 31 h 75"/>
                <a:gd name="T20" fmla="*/ 18 w 75"/>
                <a:gd name="T21" fmla="*/ 13 h 75"/>
                <a:gd name="T22" fmla="*/ 13 w 75"/>
                <a:gd name="T23" fmla="*/ 20 h 75"/>
                <a:gd name="T24" fmla="*/ 31 w 75"/>
                <a:gd name="T25" fmla="*/ 33 h 75"/>
                <a:gd name="T26" fmla="*/ 10 w 75"/>
                <a:gd name="T27" fmla="*/ 38 h 75"/>
                <a:gd name="T28" fmla="*/ 11 w 75"/>
                <a:gd name="T29" fmla="*/ 22 h 75"/>
                <a:gd name="T30" fmla="*/ 14 w 75"/>
                <a:gd name="T31" fmla="*/ 57 h 75"/>
                <a:gd name="T32" fmla="*/ 10 w 75"/>
                <a:gd name="T33" fmla="*/ 41 h 75"/>
                <a:gd name="T34" fmla="*/ 31 w 75"/>
                <a:gd name="T35" fmla="*/ 42 h 75"/>
                <a:gd name="T36" fmla="*/ 16 w 75"/>
                <a:gd name="T37" fmla="*/ 58 h 75"/>
                <a:gd name="T38" fmla="*/ 35 w 75"/>
                <a:gd name="T39" fmla="*/ 68 h 75"/>
                <a:gd name="T40" fmla="*/ 21 w 75"/>
                <a:gd name="T41" fmla="*/ 59 h 75"/>
                <a:gd name="T42" fmla="*/ 35 w 75"/>
                <a:gd name="T43" fmla="*/ 43 h 75"/>
                <a:gd name="T44" fmla="*/ 38 w 75"/>
                <a:gd name="T45" fmla="*/ 65 h 75"/>
                <a:gd name="T46" fmla="*/ 38 w 75"/>
                <a:gd name="T47" fmla="*/ 30 h 75"/>
                <a:gd name="T48" fmla="*/ 40 w 75"/>
                <a:gd name="T49" fmla="*/ 6 h 75"/>
                <a:gd name="T50" fmla="*/ 53 w 75"/>
                <a:gd name="T51" fmla="*/ 11 h 75"/>
                <a:gd name="T52" fmla="*/ 41 w 75"/>
                <a:gd name="T53" fmla="*/ 30 h 75"/>
                <a:gd name="T54" fmla="*/ 38 w 75"/>
                <a:gd name="T55" fmla="*/ 30 h 75"/>
                <a:gd name="T56" fmla="*/ 45 w 75"/>
                <a:gd name="T57" fmla="*/ 67 h 75"/>
                <a:gd name="T58" fmla="*/ 41 w 75"/>
                <a:gd name="T59" fmla="*/ 64 h 75"/>
                <a:gd name="T60" fmla="*/ 41 w 75"/>
                <a:gd name="T61" fmla="*/ 43 h 75"/>
                <a:gd name="T62" fmla="*/ 57 w 75"/>
                <a:gd name="T63" fmla="*/ 56 h 75"/>
                <a:gd name="T64" fmla="*/ 64 w 75"/>
                <a:gd name="T65" fmla="*/ 53 h 75"/>
                <a:gd name="T66" fmla="*/ 59 w 75"/>
                <a:gd name="T67" fmla="*/ 54 h 75"/>
                <a:gd name="T68" fmla="*/ 45 w 75"/>
                <a:gd name="T69" fmla="*/ 38 h 75"/>
                <a:gd name="T70" fmla="*/ 68 w 75"/>
                <a:gd name="T71" fmla="*/ 4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5" h="75">
                  <a:moveTo>
                    <a:pt x="74" y="34"/>
                  </a:moveTo>
                  <a:cubicBezTo>
                    <a:pt x="72" y="14"/>
                    <a:pt x="55" y="0"/>
                    <a:pt x="35" y="1"/>
                  </a:cubicBezTo>
                  <a:cubicBezTo>
                    <a:pt x="15" y="3"/>
                    <a:pt x="0" y="20"/>
                    <a:pt x="1" y="40"/>
                  </a:cubicBezTo>
                  <a:cubicBezTo>
                    <a:pt x="3" y="60"/>
                    <a:pt x="20" y="75"/>
                    <a:pt x="40" y="73"/>
                  </a:cubicBezTo>
                  <a:cubicBezTo>
                    <a:pt x="60" y="72"/>
                    <a:pt x="75" y="54"/>
                    <a:pt x="74" y="34"/>
                  </a:cubicBezTo>
                  <a:close/>
                  <a:moveTo>
                    <a:pt x="59" y="16"/>
                  </a:moveTo>
                  <a:cubicBezTo>
                    <a:pt x="60" y="16"/>
                    <a:pt x="61" y="17"/>
                    <a:pt x="61" y="18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8" y="32"/>
                    <a:pt x="67" y="33"/>
                    <a:pt x="65" y="34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3" y="35"/>
                    <a:pt x="42" y="34"/>
                    <a:pt x="44" y="32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7" y="17"/>
                    <a:pt x="58" y="16"/>
                    <a:pt x="59" y="16"/>
                  </a:cubicBezTo>
                  <a:close/>
                  <a:moveTo>
                    <a:pt x="18" y="13"/>
                  </a:move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2" y="7"/>
                    <a:pt x="34" y="8"/>
                    <a:pt x="34" y="1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1"/>
                    <a:pt x="35" y="32"/>
                    <a:pt x="34" y="32"/>
                  </a:cubicBezTo>
                  <a:cubicBezTo>
                    <a:pt x="34" y="32"/>
                    <a:pt x="33" y="32"/>
                    <a:pt x="33" y="31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6" y="17"/>
                    <a:pt x="16" y="15"/>
                    <a:pt x="18" y="13"/>
                  </a:cubicBezTo>
                  <a:close/>
                  <a:moveTo>
                    <a:pt x="11" y="22"/>
                  </a:moveTo>
                  <a:cubicBezTo>
                    <a:pt x="11" y="21"/>
                    <a:pt x="12" y="20"/>
                    <a:pt x="13" y="20"/>
                  </a:cubicBezTo>
                  <a:cubicBezTo>
                    <a:pt x="14" y="20"/>
                    <a:pt x="15" y="20"/>
                    <a:pt x="16" y="21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2" y="35"/>
                    <a:pt x="32" y="36"/>
                    <a:pt x="30" y="36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8" y="38"/>
                    <a:pt x="6" y="37"/>
                    <a:pt x="7" y="34"/>
                  </a:cubicBezTo>
                  <a:lnTo>
                    <a:pt x="11" y="22"/>
                  </a:lnTo>
                  <a:close/>
                  <a:moveTo>
                    <a:pt x="16" y="58"/>
                  </a:moveTo>
                  <a:cubicBezTo>
                    <a:pt x="15" y="58"/>
                    <a:pt x="14" y="58"/>
                    <a:pt x="14" y="57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7" y="43"/>
                    <a:pt x="8" y="41"/>
                    <a:pt x="10" y="41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2" y="39"/>
                    <a:pt x="33" y="40"/>
                    <a:pt x="31" y="42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8" y="58"/>
                    <a:pt x="17" y="58"/>
                    <a:pt x="16" y="58"/>
                  </a:cubicBezTo>
                  <a:close/>
                  <a:moveTo>
                    <a:pt x="35" y="68"/>
                  </a:moveTo>
                  <a:cubicBezTo>
                    <a:pt x="35" y="68"/>
                    <a:pt x="35" y="68"/>
                    <a:pt x="35" y="68"/>
                  </a:cubicBezTo>
                  <a:cubicBezTo>
                    <a:pt x="22" y="64"/>
                    <a:pt x="22" y="64"/>
                    <a:pt x="22" y="64"/>
                  </a:cubicBezTo>
                  <a:cubicBezTo>
                    <a:pt x="20" y="63"/>
                    <a:pt x="19" y="61"/>
                    <a:pt x="21" y="59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3"/>
                    <a:pt x="35" y="43"/>
                    <a:pt x="35" y="43"/>
                  </a:cubicBezTo>
                  <a:cubicBezTo>
                    <a:pt x="36" y="43"/>
                    <a:pt x="36" y="44"/>
                    <a:pt x="37" y="45"/>
                  </a:cubicBezTo>
                  <a:cubicBezTo>
                    <a:pt x="38" y="65"/>
                    <a:pt x="38" y="65"/>
                    <a:pt x="38" y="65"/>
                  </a:cubicBezTo>
                  <a:cubicBezTo>
                    <a:pt x="38" y="67"/>
                    <a:pt x="37" y="68"/>
                    <a:pt x="35" y="68"/>
                  </a:cubicBezTo>
                  <a:close/>
                  <a:moveTo>
                    <a:pt x="38" y="30"/>
                  </a:moveTo>
                  <a:cubicBezTo>
                    <a:pt x="37" y="10"/>
                    <a:pt x="37" y="10"/>
                    <a:pt x="37" y="10"/>
                  </a:cubicBezTo>
                  <a:cubicBezTo>
                    <a:pt x="37" y="8"/>
                    <a:pt x="38" y="7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5" y="12"/>
                    <a:pt x="55" y="14"/>
                    <a:pt x="54" y="15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1" y="31"/>
                    <a:pt x="40" y="31"/>
                    <a:pt x="40" y="32"/>
                  </a:cubicBezTo>
                  <a:cubicBezTo>
                    <a:pt x="39" y="32"/>
                    <a:pt x="38" y="31"/>
                    <a:pt x="38" y="30"/>
                  </a:cubicBezTo>
                  <a:close/>
                  <a:moveTo>
                    <a:pt x="57" y="61"/>
                  </a:moveTo>
                  <a:cubicBezTo>
                    <a:pt x="45" y="67"/>
                    <a:pt x="45" y="67"/>
                    <a:pt x="45" y="67"/>
                  </a:cubicBezTo>
                  <a:cubicBezTo>
                    <a:pt x="45" y="67"/>
                    <a:pt x="45" y="67"/>
                    <a:pt x="45" y="67"/>
                  </a:cubicBezTo>
                  <a:cubicBezTo>
                    <a:pt x="43" y="68"/>
                    <a:pt x="41" y="66"/>
                    <a:pt x="41" y="64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39" y="43"/>
                    <a:pt x="40" y="43"/>
                    <a:pt x="41" y="43"/>
                  </a:cubicBezTo>
                  <a:cubicBezTo>
                    <a:pt x="41" y="43"/>
                    <a:pt x="42" y="43"/>
                    <a:pt x="42" y="43"/>
                  </a:cubicBezTo>
                  <a:cubicBezTo>
                    <a:pt x="57" y="56"/>
                    <a:pt x="57" y="56"/>
                    <a:pt x="57" y="56"/>
                  </a:cubicBezTo>
                  <a:cubicBezTo>
                    <a:pt x="59" y="58"/>
                    <a:pt x="59" y="60"/>
                    <a:pt x="57" y="61"/>
                  </a:cubicBezTo>
                  <a:close/>
                  <a:moveTo>
                    <a:pt x="64" y="53"/>
                  </a:moveTo>
                  <a:cubicBezTo>
                    <a:pt x="64" y="54"/>
                    <a:pt x="63" y="55"/>
                    <a:pt x="62" y="55"/>
                  </a:cubicBezTo>
                  <a:cubicBezTo>
                    <a:pt x="61" y="55"/>
                    <a:pt x="60" y="55"/>
                    <a:pt x="59" y="54"/>
                  </a:cubicBezTo>
                  <a:cubicBezTo>
                    <a:pt x="44" y="41"/>
                    <a:pt x="44" y="41"/>
                    <a:pt x="44" y="41"/>
                  </a:cubicBezTo>
                  <a:cubicBezTo>
                    <a:pt x="43" y="40"/>
                    <a:pt x="43" y="38"/>
                    <a:pt x="45" y="38"/>
                  </a:cubicBezTo>
                  <a:cubicBezTo>
                    <a:pt x="65" y="37"/>
                    <a:pt x="65" y="37"/>
                    <a:pt x="65" y="37"/>
                  </a:cubicBezTo>
                  <a:cubicBezTo>
                    <a:pt x="67" y="36"/>
                    <a:pt x="69" y="38"/>
                    <a:pt x="68" y="40"/>
                  </a:cubicBezTo>
                  <a:lnTo>
                    <a:pt x="64" y="53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3" name="Freeform 620"/>
            <p:cNvSpPr>
              <a:spLocks noEditPoints="1"/>
            </p:cNvSpPr>
            <p:nvPr/>
          </p:nvSpPr>
          <p:spPr bwMode="auto">
            <a:xfrm>
              <a:off x="6200681" y="5197367"/>
              <a:ext cx="102364" cy="118757"/>
            </a:xfrm>
            <a:custGeom>
              <a:avLst/>
              <a:gdLst>
                <a:gd name="T0" fmla="*/ 66 w 119"/>
                <a:gd name="T1" fmla="*/ 66 h 138"/>
                <a:gd name="T2" fmla="*/ 119 w 119"/>
                <a:gd name="T3" fmla="*/ 0 h 138"/>
                <a:gd name="T4" fmla="*/ 0 w 119"/>
                <a:gd name="T5" fmla="*/ 0 h 138"/>
                <a:gd name="T6" fmla="*/ 54 w 119"/>
                <a:gd name="T7" fmla="*/ 66 h 138"/>
                <a:gd name="T8" fmla="*/ 56 w 119"/>
                <a:gd name="T9" fmla="*/ 128 h 138"/>
                <a:gd name="T10" fmla="*/ 29 w 119"/>
                <a:gd name="T11" fmla="*/ 138 h 138"/>
                <a:gd name="T12" fmla="*/ 90 w 119"/>
                <a:gd name="T13" fmla="*/ 138 h 138"/>
                <a:gd name="T14" fmla="*/ 64 w 119"/>
                <a:gd name="T15" fmla="*/ 128 h 138"/>
                <a:gd name="T16" fmla="*/ 66 w 119"/>
                <a:gd name="T17" fmla="*/ 66 h 138"/>
                <a:gd name="T18" fmla="*/ 27 w 119"/>
                <a:gd name="T19" fmla="*/ 21 h 138"/>
                <a:gd name="T20" fmla="*/ 93 w 119"/>
                <a:gd name="T21" fmla="*/ 21 h 138"/>
                <a:gd name="T22" fmla="*/ 60 w 119"/>
                <a:gd name="T23" fmla="*/ 54 h 138"/>
                <a:gd name="T24" fmla="*/ 27 w 119"/>
                <a:gd name="T25" fmla="*/ 2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9" h="138">
                  <a:moveTo>
                    <a:pt x="66" y="66"/>
                  </a:moveTo>
                  <a:cubicBezTo>
                    <a:pt x="119" y="0"/>
                    <a:pt x="119" y="0"/>
                    <a:pt x="11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4" y="66"/>
                    <a:pt x="54" y="66"/>
                    <a:pt x="54" y="66"/>
                  </a:cubicBezTo>
                  <a:cubicBezTo>
                    <a:pt x="56" y="128"/>
                    <a:pt x="56" y="128"/>
                    <a:pt x="56" y="128"/>
                  </a:cubicBezTo>
                  <a:cubicBezTo>
                    <a:pt x="29" y="138"/>
                    <a:pt x="29" y="138"/>
                    <a:pt x="29" y="138"/>
                  </a:cubicBezTo>
                  <a:cubicBezTo>
                    <a:pt x="90" y="138"/>
                    <a:pt x="90" y="138"/>
                    <a:pt x="90" y="138"/>
                  </a:cubicBezTo>
                  <a:cubicBezTo>
                    <a:pt x="64" y="128"/>
                    <a:pt x="64" y="128"/>
                    <a:pt x="64" y="128"/>
                  </a:cubicBezTo>
                  <a:lnTo>
                    <a:pt x="66" y="66"/>
                  </a:lnTo>
                  <a:close/>
                  <a:moveTo>
                    <a:pt x="27" y="21"/>
                  </a:moveTo>
                  <a:cubicBezTo>
                    <a:pt x="93" y="21"/>
                    <a:pt x="93" y="21"/>
                    <a:pt x="93" y="21"/>
                  </a:cubicBezTo>
                  <a:cubicBezTo>
                    <a:pt x="93" y="21"/>
                    <a:pt x="68" y="54"/>
                    <a:pt x="60" y="54"/>
                  </a:cubicBezTo>
                  <a:cubicBezTo>
                    <a:pt x="52" y="54"/>
                    <a:pt x="27" y="21"/>
                    <a:pt x="27" y="2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4" name="Freeform 621"/>
            <p:cNvSpPr>
              <a:spLocks noEditPoints="1"/>
            </p:cNvSpPr>
            <p:nvPr/>
          </p:nvSpPr>
          <p:spPr bwMode="auto">
            <a:xfrm>
              <a:off x="6758764" y="6532470"/>
              <a:ext cx="152999" cy="153728"/>
            </a:xfrm>
            <a:custGeom>
              <a:avLst/>
              <a:gdLst>
                <a:gd name="T0" fmla="*/ 82 w 178"/>
                <a:gd name="T1" fmla="*/ 4 h 179"/>
                <a:gd name="T2" fmla="*/ 96 w 178"/>
                <a:gd name="T3" fmla="*/ 175 h 179"/>
                <a:gd name="T4" fmla="*/ 139 w 178"/>
                <a:gd name="T5" fmla="*/ 39 h 179"/>
                <a:gd name="T6" fmla="*/ 160 w 178"/>
                <a:gd name="T7" fmla="*/ 70 h 179"/>
                <a:gd name="T8" fmla="*/ 107 w 178"/>
                <a:gd name="T9" fmla="*/ 84 h 179"/>
                <a:gd name="T10" fmla="*/ 134 w 178"/>
                <a:gd name="T11" fmla="*/ 42 h 179"/>
                <a:gd name="T12" fmla="*/ 42 w 178"/>
                <a:gd name="T13" fmla="*/ 33 h 179"/>
                <a:gd name="T14" fmla="*/ 72 w 178"/>
                <a:gd name="T15" fmla="*/ 18 h 179"/>
                <a:gd name="T16" fmla="*/ 84 w 178"/>
                <a:gd name="T17" fmla="*/ 71 h 179"/>
                <a:gd name="T18" fmla="*/ 77 w 178"/>
                <a:gd name="T19" fmla="*/ 75 h 179"/>
                <a:gd name="T20" fmla="*/ 42 w 178"/>
                <a:gd name="T21" fmla="*/ 33 h 179"/>
                <a:gd name="T22" fmla="*/ 26 w 178"/>
                <a:gd name="T23" fmla="*/ 52 h 179"/>
                <a:gd name="T24" fmla="*/ 37 w 178"/>
                <a:gd name="T25" fmla="*/ 50 h 179"/>
                <a:gd name="T26" fmla="*/ 71 w 178"/>
                <a:gd name="T27" fmla="*/ 87 h 179"/>
                <a:gd name="T28" fmla="*/ 16 w 178"/>
                <a:gd name="T29" fmla="*/ 82 h 179"/>
                <a:gd name="T30" fmla="*/ 32 w 178"/>
                <a:gd name="T31" fmla="*/ 136 h 179"/>
                <a:gd name="T32" fmla="*/ 25 w 178"/>
                <a:gd name="T33" fmla="*/ 98 h 179"/>
                <a:gd name="T34" fmla="*/ 75 w 178"/>
                <a:gd name="T35" fmla="*/ 101 h 179"/>
                <a:gd name="T36" fmla="*/ 39 w 178"/>
                <a:gd name="T37" fmla="*/ 139 h 179"/>
                <a:gd name="T38" fmla="*/ 82 w 178"/>
                <a:gd name="T39" fmla="*/ 162 h 179"/>
                <a:gd name="T40" fmla="*/ 50 w 178"/>
                <a:gd name="T41" fmla="*/ 141 h 179"/>
                <a:gd name="T42" fmla="*/ 84 w 178"/>
                <a:gd name="T43" fmla="*/ 103 h 179"/>
                <a:gd name="T44" fmla="*/ 91 w 178"/>
                <a:gd name="T45" fmla="*/ 154 h 179"/>
                <a:gd name="T46" fmla="*/ 91 w 178"/>
                <a:gd name="T47" fmla="*/ 71 h 179"/>
                <a:gd name="T48" fmla="*/ 94 w 178"/>
                <a:gd name="T49" fmla="*/ 16 h 179"/>
                <a:gd name="T50" fmla="*/ 126 w 178"/>
                <a:gd name="T51" fmla="*/ 26 h 179"/>
                <a:gd name="T52" fmla="*/ 98 w 178"/>
                <a:gd name="T53" fmla="*/ 73 h 179"/>
                <a:gd name="T54" fmla="*/ 91 w 178"/>
                <a:gd name="T55" fmla="*/ 71 h 179"/>
                <a:gd name="T56" fmla="*/ 108 w 178"/>
                <a:gd name="T57" fmla="*/ 160 h 179"/>
                <a:gd name="T58" fmla="*/ 98 w 178"/>
                <a:gd name="T59" fmla="*/ 153 h 179"/>
                <a:gd name="T60" fmla="*/ 96 w 178"/>
                <a:gd name="T61" fmla="*/ 102 h 179"/>
                <a:gd name="T62" fmla="*/ 136 w 178"/>
                <a:gd name="T63" fmla="*/ 134 h 179"/>
                <a:gd name="T64" fmla="*/ 162 w 178"/>
                <a:gd name="T65" fmla="*/ 96 h 179"/>
                <a:gd name="T66" fmla="*/ 146 w 178"/>
                <a:gd name="T67" fmla="*/ 130 h 179"/>
                <a:gd name="T68" fmla="*/ 105 w 178"/>
                <a:gd name="T69" fmla="*/ 98 h 179"/>
                <a:gd name="T70" fmla="*/ 154 w 178"/>
                <a:gd name="T71" fmla="*/ 87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78" h="179">
                  <a:moveTo>
                    <a:pt x="175" y="82"/>
                  </a:moveTo>
                  <a:cubicBezTo>
                    <a:pt x="171" y="35"/>
                    <a:pt x="129" y="0"/>
                    <a:pt x="82" y="4"/>
                  </a:cubicBezTo>
                  <a:cubicBezTo>
                    <a:pt x="35" y="7"/>
                    <a:pt x="0" y="49"/>
                    <a:pt x="3" y="96"/>
                  </a:cubicBezTo>
                  <a:cubicBezTo>
                    <a:pt x="7" y="143"/>
                    <a:pt x="49" y="179"/>
                    <a:pt x="96" y="175"/>
                  </a:cubicBezTo>
                  <a:cubicBezTo>
                    <a:pt x="143" y="171"/>
                    <a:pt x="178" y="129"/>
                    <a:pt x="175" y="82"/>
                  </a:cubicBezTo>
                  <a:close/>
                  <a:moveTo>
                    <a:pt x="139" y="39"/>
                  </a:moveTo>
                  <a:cubicBezTo>
                    <a:pt x="141" y="39"/>
                    <a:pt x="144" y="40"/>
                    <a:pt x="145" y="42"/>
                  </a:cubicBezTo>
                  <a:cubicBezTo>
                    <a:pt x="160" y="70"/>
                    <a:pt x="160" y="70"/>
                    <a:pt x="160" y="70"/>
                  </a:cubicBezTo>
                  <a:cubicBezTo>
                    <a:pt x="161" y="75"/>
                    <a:pt x="158" y="80"/>
                    <a:pt x="153" y="80"/>
                  </a:cubicBezTo>
                  <a:cubicBezTo>
                    <a:pt x="107" y="84"/>
                    <a:pt x="107" y="84"/>
                    <a:pt x="107" y="84"/>
                  </a:cubicBezTo>
                  <a:cubicBezTo>
                    <a:pt x="102" y="84"/>
                    <a:pt x="100" y="82"/>
                    <a:pt x="103" y="78"/>
                  </a:cubicBezTo>
                  <a:cubicBezTo>
                    <a:pt x="134" y="42"/>
                    <a:pt x="134" y="42"/>
                    <a:pt x="134" y="42"/>
                  </a:cubicBezTo>
                  <a:cubicBezTo>
                    <a:pt x="135" y="40"/>
                    <a:pt x="137" y="39"/>
                    <a:pt x="139" y="39"/>
                  </a:cubicBezTo>
                  <a:close/>
                  <a:moveTo>
                    <a:pt x="42" y="33"/>
                  </a:moveTo>
                  <a:cubicBezTo>
                    <a:pt x="70" y="18"/>
                    <a:pt x="70" y="18"/>
                    <a:pt x="70" y="18"/>
                  </a:cubicBezTo>
                  <a:cubicBezTo>
                    <a:pt x="71" y="18"/>
                    <a:pt x="72" y="18"/>
                    <a:pt x="72" y="18"/>
                  </a:cubicBezTo>
                  <a:cubicBezTo>
                    <a:pt x="76" y="17"/>
                    <a:pt x="80" y="20"/>
                    <a:pt x="80" y="25"/>
                  </a:cubicBezTo>
                  <a:cubicBezTo>
                    <a:pt x="84" y="71"/>
                    <a:pt x="84" y="71"/>
                    <a:pt x="84" y="71"/>
                  </a:cubicBezTo>
                  <a:cubicBezTo>
                    <a:pt x="84" y="75"/>
                    <a:pt x="83" y="76"/>
                    <a:pt x="81" y="76"/>
                  </a:cubicBezTo>
                  <a:cubicBezTo>
                    <a:pt x="80" y="77"/>
                    <a:pt x="79" y="76"/>
                    <a:pt x="77" y="75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38" y="41"/>
                    <a:pt x="38" y="36"/>
                    <a:pt x="42" y="33"/>
                  </a:cubicBezTo>
                  <a:close/>
                  <a:moveTo>
                    <a:pt x="16" y="82"/>
                  </a:moveTo>
                  <a:cubicBezTo>
                    <a:pt x="26" y="52"/>
                    <a:pt x="26" y="52"/>
                    <a:pt x="26" y="52"/>
                  </a:cubicBezTo>
                  <a:cubicBezTo>
                    <a:pt x="27" y="50"/>
                    <a:pt x="29" y="48"/>
                    <a:pt x="32" y="48"/>
                  </a:cubicBezTo>
                  <a:cubicBezTo>
                    <a:pt x="34" y="48"/>
                    <a:pt x="36" y="48"/>
                    <a:pt x="37" y="5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7" y="83"/>
                    <a:pt x="76" y="87"/>
                    <a:pt x="71" y="87"/>
                  </a:cubicBezTo>
                  <a:cubicBezTo>
                    <a:pt x="24" y="91"/>
                    <a:pt x="24" y="91"/>
                    <a:pt x="24" y="91"/>
                  </a:cubicBezTo>
                  <a:cubicBezTo>
                    <a:pt x="19" y="91"/>
                    <a:pt x="15" y="87"/>
                    <a:pt x="16" y="82"/>
                  </a:cubicBezTo>
                  <a:close/>
                  <a:moveTo>
                    <a:pt x="39" y="139"/>
                  </a:moveTo>
                  <a:cubicBezTo>
                    <a:pt x="37" y="139"/>
                    <a:pt x="34" y="138"/>
                    <a:pt x="32" y="136"/>
                  </a:cubicBezTo>
                  <a:cubicBezTo>
                    <a:pt x="18" y="108"/>
                    <a:pt x="18" y="108"/>
                    <a:pt x="18" y="108"/>
                  </a:cubicBezTo>
                  <a:cubicBezTo>
                    <a:pt x="16" y="103"/>
                    <a:pt x="19" y="98"/>
                    <a:pt x="25" y="98"/>
                  </a:cubicBezTo>
                  <a:cubicBezTo>
                    <a:pt x="71" y="94"/>
                    <a:pt x="71" y="94"/>
                    <a:pt x="71" y="94"/>
                  </a:cubicBezTo>
                  <a:cubicBezTo>
                    <a:pt x="76" y="94"/>
                    <a:pt x="78" y="97"/>
                    <a:pt x="75" y="101"/>
                  </a:cubicBezTo>
                  <a:cubicBezTo>
                    <a:pt x="44" y="136"/>
                    <a:pt x="44" y="136"/>
                    <a:pt x="44" y="136"/>
                  </a:cubicBezTo>
                  <a:cubicBezTo>
                    <a:pt x="43" y="138"/>
                    <a:pt x="41" y="139"/>
                    <a:pt x="39" y="139"/>
                  </a:cubicBezTo>
                  <a:close/>
                  <a:moveTo>
                    <a:pt x="84" y="162"/>
                  </a:moveTo>
                  <a:cubicBezTo>
                    <a:pt x="83" y="162"/>
                    <a:pt x="83" y="162"/>
                    <a:pt x="82" y="162"/>
                  </a:cubicBezTo>
                  <a:cubicBezTo>
                    <a:pt x="52" y="152"/>
                    <a:pt x="52" y="152"/>
                    <a:pt x="52" y="152"/>
                  </a:cubicBezTo>
                  <a:cubicBezTo>
                    <a:pt x="47" y="150"/>
                    <a:pt x="46" y="145"/>
                    <a:pt x="50" y="141"/>
                  </a:cubicBezTo>
                  <a:cubicBezTo>
                    <a:pt x="80" y="105"/>
                    <a:pt x="80" y="105"/>
                    <a:pt x="80" y="105"/>
                  </a:cubicBezTo>
                  <a:cubicBezTo>
                    <a:pt x="81" y="104"/>
                    <a:pt x="83" y="103"/>
                    <a:pt x="84" y="103"/>
                  </a:cubicBezTo>
                  <a:cubicBezTo>
                    <a:pt x="85" y="103"/>
                    <a:pt x="87" y="104"/>
                    <a:pt x="87" y="107"/>
                  </a:cubicBezTo>
                  <a:cubicBezTo>
                    <a:pt x="91" y="154"/>
                    <a:pt x="91" y="154"/>
                    <a:pt x="91" y="154"/>
                  </a:cubicBezTo>
                  <a:cubicBezTo>
                    <a:pt x="91" y="158"/>
                    <a:pt x="88" y="162"/>
                    <a:pt x="84" y="162"/>
                  </a:cubicBezTo>
                  <a:close/>
                  <a:moveTo>
                    <a:pt x="91" y="71"/>
                  </a:moveTo>
                  <a:cubicBezTo>
                    <a:pt x="87" y="24"/>
                    <a:pt x="87" y="24"/>
                    <a:pt x="87" y="24"/>
                  </a:cubicBezTo>
                  <a:cubicBezTo>
                    <a:pt x="87" y="20"/>
                    <a:pt x="90" y="16"/>
                    <a:pt x="94" y="16"/>
                  </a:cubicBezTo>
                  <a:cubicBezTo>
                    <a:pt x="95" y="16"/>
                    <a:pt x="95" y="16"/>
                    <a:pt x="96" y="16"/>
                  </a:cubicBezTo>
                  <a:cubicBezTo>
                    <a:pt x="126" y="26"/>
                    <a:pt x="126" y="26"/>
                    <a:pt x="126" y="26"/>
                  </a:cubicBezTo>
                  <a:cubicBezTo>
                    <a:pt x="131" y="28"/>
                    <a:pt x="132" y="33"/>
                    <a:pt x="128" y="37"/>
                  </a:cubicBezTo>
                  <a:cubicBezTo>
                    <a:pt x="98" y="73"/>
                    <a:pt x="98" y="73"/>
                    <a:pt x="98" y="73"/>
                  </a:cubicBezTo>
                  <a:cubicBezTo>
                    <a:pt x="97" y="75"/>
                    <a:pt x="95" y="75"/>
                    <a:pt x="94" y="75"/>
                  </a:cubicBezTo>
                  <a:cubicBezTo>
                    <a:pt x="93" y="76"/>
                    <a:pt x="91" y="74"/>
                    <a:pt x="91" y="71"/>
                  </a:cubicBezTo>
                  <a:close/>
                  <a:moveTo>
                    <a:pt x="136" y="146"/>
                  </a:moveTo>
                  <a:cubicBezTo>
                    <a:pt x="108" y="160"/>
                    <a:pt x="108" y="160"/>
                    <a:pt x="108" y="160"/>
                  </a:cubicBezTo>
                  <a:cubicBezTo>
                    <a:pt x="107" y="160"/>
                    <a:pt x="106" y="160"/>
                    <a:pt x="106" y="160"/>
                  </a:cubicBezTo>
                  <a:cubicBezTo>
                    <a:pt x="102" y="161"/>
                    <a:pt x="98" y="158"/>
                    <a:pt x="98" y="153"/>
                  </a:cubicBezTo>
                  <a:cubicBezTo>
                    <a:pt x="94" y="107"/>
                    <a:pt x="94" y="107"/>
                    <a:pt x="94" y="107"/>
                  </a:cubicBezTo>
                  <a:cubicBezTo>
                    <a:pt x="94" y="104"/>
                    <a:pt x="95" y="102"/>
                    <a:pt x="96" y="102"/>
                  </a:cubicBezTo>
                  <a:cubicBezTo>
                    <a:pt x="98" y="102"/>
                    <a:pt x="99" y="102"/>
                    <a:pt x="100" y="104"/>
                  </a:cubicBezTo>
                  <a:cubicBezTo>
                    <a:pt x="136" y="134"/>
                    <a:pt x="136" y="134"/>
                    <a:pt x="136" y="134"/>
                  </a:cubicBezTo>
                  <a:cubicBezTo>
                    <a:pt x="140" y="137"/>
                    <a:pt x="140" y="142"/>
                    <a:pt x="136" y="146"/>
                  </a:cubicBezTo>
                  <a:close/>
                  <a:moveTo>
                    <a:pt x="162" y="96"/>
                  </a:moveTo>
                  <a:cubicBezTo>
                    <a:pt x="152" y="126"/>
                    <a:pt x="152" y="126"/>
                    <a:pt x="152" y="126"/>
                  </a:cubicBezTo>
                  <a:cubicBezTo>
                    <a:pt x="151" y="129"/>
                    <a:pt x="149" y="130"/>
                    <a:pt x="146" y="130"/>
                  </a:cubicBezTo>
                  <a:cubicBezTo>
                    <a:pt x="144" y="130"/>
                    <a:pt x="142" y="130"/>
                    <a:pt x="141" y="128"/>
                  </a:cubicBezTo>
                  <a:cubicBezTo>
                    <a:pt x="105" y="98"/>
                    <a:pt x="105" y="98"/>
                    <a:pt x="105" y="98"/>
                  </a:cubicBezTo>
                  <a:cubicBezTo>
                    <a:pt x="101" y="95"/>
                    <a:pt x="102" y="92"/>
                    <a:pt x="107" y="91"/>
                  </a:cubicBezTo>
                  <a:cubicBezTo>
                    <a:pt x="154" y="87"/>
                    <a:pt x="154" y="87"/>
                    <a:pt x="154" y="87"/>
                  </a:cubicBezTo>
                  <a:cubicBezTo>
                    <a:pt x="159" y="87"/>
                    <a:pt x="163" y="91"/>
                    <a:pt x="162" y="9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5" name="Freeform 622"/>
            <p:cNvSpPr>
              <a:spLocks noEditPoints="1"/>
            </p:cNvSpPr>
            <p:nvPr/>
          </p:nvSpPr>
          <p:spPr bwMode="auto">
            <a:xfrm>
              <a:off x="6791186" y="5143089"/>
              <a:ext cx="88157" cy="173035"/>
            </a:xfrm>
            <a:custGeom>
              <a:avLst/>
              <a:gdLst>
                <a:gd name="T0" fmla="*/ 35 w 102"/>
                <a:gd name="T1" fmla="*/ 129 h 201"/>
                <a:gd name="T2" fmla="*/ 17 w 102"/>
                <a:gd name="T3" fmla="*/ 178 h 201"/>
                <a:gd name="T4" fmla="*/ 25 w 102"/>
                <a:gd name="T5" fmla="*/ 127 h 201"/>
                <a:gd name="T6" fmla="*/ 27 w 102"/>
                <a:gd name="T7" fmla="*/ 129 h 201"/>
                <a:gd name="T8" fmla="*/ 67 w 102"/>
                <a:gd name="T9" fmla="*/ 127 h 201"/>
                <a:gd name="T10" fmla="*/ 25 w 102"/>
                <a:gd name="T11" fmla="*/ 93 h 201"/>
                <a:gd name="T12" fmla="*/ 25 w 102"/>
                <a:gd name="T13" fmla="*/ 96 h 201"/>
                <a:gd name="T14" fmla="*/ 71 w 102"/>
                <a:gd name="T15" fmla="*/ 163 h 201"/>
                <a:gd name="T16" fmla="*/ 73 w 102"/>
                <a:gd name="T17" fmla="*/ 165 h 201"/>
                <a:gd name="T18" fmla="*/ 11 w 102"/>
                <a:gd name="T19" fmla="*/ 201 h 201"/>
                <a:gd name="T20" fmla="*/ 99 w 102"/>
                <a:gd name="T21" fmla="*/ 33 h 201"/>
                <a:gd name="T22" fmla="*/ 69 w 102"/>
                <a:gd name="T23" fmla="*/ 43 h 201"/>
                <a:gd name="T24" fmla="*/ 102 w 102"/>
                <a:gd name="T25" fmla="*/ 81 h 201"/>
                <a:gd name="T26" fmla="*/ 78 w 102"/>
                <a:gd name="T27" fmla="*/ 99 h 201"/>
                <a:gd name="T28" fmla="*/ 84 w 102"/>
                <a:gd name="T29" fmla="*/ 91 h 201"/>
                <a:gd name="T30" fmla="*/ 76 w 102"/>
                <a:gd name="T31" fmla="*/ 145 h 201"/>
                <a:gd name="T32" fmla="*/ 73 w 102"/>
                <a:gd name="T33" fmla="*/ 124 h 201"/>
                <a:gd name="T34" fmla="*/ 73 w 102"/>
                <a:gd name="T35" fmla="*/ 104 h 201"/>
                <a:gd name="T36" fmla="*/ 73 w 102"/>
                <a:gd name="T37" fmla="*/ 93 h 201"/>
                <a:gd name="T38" fmla="*/ 68 w 102"/>
                <a:gd name="T39" fmla="*/ 106 h 201"/>
                <a:gd name="T40" fmla="*/ 62 w 102"/>
                <a:gd name="T41" fmla="*/ 129 h 201"/>
                <a:gd name="T42" fmla="*/ 67 w 102"/>
                <a:gd name="T43" fmla="*/ 124 h 201"/>
                <a:gd name="T44" fmla="*/ 58 w 102"/>
                <a:gd name="T45" fmla="*/ 105 h 201"/>
                <a:gd name="T46" fmla="*/ 50 w 102"/>
                <a:gd name="T47" fmla="*/ 109 h 201"/>
                <a:gd name="T48" fmla="*/ 49 w 102"/>
                <a:gd name="T49" fmla="*/ 145 h 201"/>
                <a:gd name="T50" fmla="*/ 59 w 102"/>
                <a:gd name="T51" fmla="*/ 124 h 201"/>
                <a:gd name="T52" fmla="*/ 43 w 102"/>
                <a:gd name="T53" fmla="*/ 106 h 201"/>
                <a:gd name="T54" fmla="*/ 43 w 102"/>
                <a:gd name="T55" fmla="*/ 91 h 201"/>
                <a:gd name="T56" fmla="*/ 30 w 102"/>
                <a:gd name="T57" fmla="*/ 109 h 201"/>
                <a:gd name="T58" fmla="*/ 30 w 102"/>
                <a:gd name="T59" fmla="*/ 88 h 201"/>
                <a:gd name="T60" fmla="*/ 23 w 102"/>
                <a:gd name="T61" fmla="*/ 101 h 201"/>
                <a:gd name="T62" fmla="*/ 18 w 102"/>
                <a:gd name="T63" fmla="*/ 109 h 201"/>
                <a:gd name="T64" fmla="*/ 19 w 102"/>
                <a:gd name="T65" fmla="*/ 181 h 201"/>
                <a:gd name="T66" fmla="*/ 26 w 102"/>
                <a:gd name="T67" fmla="*/ 181 h 201"/>
                <a:gd name="T68" fmla="*/ 20 w 102"/>
                <a:gd name="T69" fmla="*/ 124 h 201"/>
                <a:gd name="T70" fmla="*/ 41 w 102"/>
                <a:gd name="T71" fmla="*/ 176 h 201"/>
                <a:gd name="T72" fmla="*/ 41 w 102"/>
                <a:gd name="T73" fmla="*/ 166 h 201"/>
                <a:gd name="T74" fmla="*/ 36 w 102"/>
                <a:gd name="T75" fmla="*/ 179 h 201"/>
                <a:gd name="T76" fmla="*/ 36 w 102"/>
                <a:gd name="T77" fmla="*/ 182 h 201"/>
                <a:gd name="T78" fmla="*/ 32 w 102"/>
                <a:gd name="T79" fmla="*/ 140 h 201"/>
                <a:gd name="T80" fmla="*/ 42 w 102"/>
                <a:gd name="T81" fmla="*/ 160 h 201"/>
                <a:gd name="T82" fmla="*/ 49 w 102"/>
                <a:gd name="T83" fmla="*/ 163 h 201"/>
                <a:gd name="T84" fmla="*/ 61 w 102"/>
                <a:gd name="T85" fmla="*/ 177 h 201"/>
                <a:gd name="T86" fmla="*/ 54 w 102"/>
                <a:gd name="T87" fmla="*/ 176 h 201"/>
                <a:gd name="T88" fmla="*/ 76 w 102"/>
                <a:gd name="T89" fmla="*/ 179 h 201"/>
                <a:gd name="T90" fmla="*/ 71 w 102"/>
                <a:gd name="T91" fmla="*/ 160 h 201"/>
                <a:gd name="T92" fmla="*/ 71 w 102"/>
                <a:gd name="T93" fmla="*/ 173 h 201"/>
                <a:gd name="T94" fmla="*/ 89 w 102"/>
                <a:gd name="T95" fmla="*/ 175 h 201"/>
                <a:gd name="T96" fmla="*/ 78 w 102"/>
                <a:gd name="T97" fmla="*/ 160 h 201"/>
                <a:gd name="T98" fmla="*/ 85 w 102"/>
                <a:gd name="T99" fmla="*/ 167 h 201"/>
                <a:gd name="T100" fmla="*/ 83 w 102"/>
                <a:gd name="T101" fmla="*/ 169 h 201"/>
                <a:gd name="T102" fmla="*/ 84 w 102"/>
                <a:gd name="T103" fmla="*/ 178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02" h="201">
                  <a:moveTo>
                    <a:pt x="39" y="129"/>
                  </a:moveTo>
                  <a:cubicBezTo>
                    <a:pt x="39" y="140"/>
                    <a:pt x="39" y="140"/>
                    <a:pt x="39" y="140"/>
                  </a:cubicBezTo>
                  <a:cubicBezTo>
                    <a:pt x="39" y="142"/>
                    <a:pt x="38" y="142"/>
                    <a:pt x="37" y="142"/>
                  </a:cubicBezTo>
                  <a:cubicBezTo>
                    <a:pt x="36" y="142"/>
                    <a:pt x="35" y="142"/>
                    <a:pt x="35" y="140"/>
                  </a:cubicBezTo>
                  <a:cubicBezTo>
                    <a:pt x="35" y="129"/>
                    <a:pt x="35" y="129"/>
                    <a:pt x="35" y="129"/>
                  </a:cubicBezTo>
                  <a:cubicBezTo>
                    <a:pt x="35" y="127"/>
                    <a:pt x="36" y="127"/>
                    <a:pt x="37" y="127"/>
                  </a:cubicBezTo>
                  <a:cubicBezTo>
                    <a:pt x="38" y="127"/>
                    <a:pt x="39" y="127"/>
                    <a:pt x="39" y="129"/>
                  </a:cubicBezTo>
                  <a:close/>
                  <a:moveTo>
                    <a:pt x="19" y="163"/>
                  </a:moveTo>
                  <a:cubicBezTo>
                    <a:pt x="17" y="163"/>
                    <a:pt x="17" y="163"/>
                    <a:pt x="17" y="163"/>
                  </a:cubicBezTo>
                  <a:cubicBezTo>
                    <a:pt x="17" y="178"/>
                    <a:pt x="17" y="178"/>
                    <a:pt x="17" y="178"/>
                  </a:cubicBezTo>
                  <a:cubicBezTo>
                    <a:pt x="19" y="178"/>
                    <a:pt x="19" y="178"/>
                    <a:pt x="19" y="178"/>
                  </a:cubicBezTo>
                  <a:cubicBezTo>
                    <a:pt x="20" y="178"/>
                    <a:pt x="21" y="178"/>
                    <a:pt x="21" y="176"/>
                  </a:cubicBezTo>
                  <a:cubicBezTo>
                    <a:pt x="21" y="165"/>
                    <a:pt x="21" y="165"/>
                    <a:pt x="21" y="165"/>
                  </a:cubicBezTo>
                  <a:cubicBezTo>
                    <a:pt x="21" y="164"/>
                    <a:pt x="20" y="163"/>
                    <a:pt x="19" y="163"/>
                  </a:cubicBezTo>
                  <a:close/>
                  <a:moveTo>
                    <a:pt x="25" y="127"/>
                  </a:moveTo>
                  <a:cubicBezTo>
                    <a:pt x="23" y="127"/>
                    <a:pt x="23" y="127"/>
                    <a:pt x="23" y="127"/>
                  </a:cubicBezTo>
                  <a:cubicBezTo>
                    <a:pt x="23" y="142"/>
                    <a:pt x="23" y="142"/>
                    <a:pt x="23" y="142"/>
                  </a:cubicBezTo>
                  <a:cubicBezTo>
                    <a:pt x="25" y="142"/>
                    <a:pt x="25" y="142"/>
                    <a:pt x="25" y="142"/>
                  </a:cubicBezTo>
                  <a:cubicBezTo>
                    <a:pt x="26" y="142"/>
                    <a:pt x="27" y="142"/>
                    <a:pt x="27" y="140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7"/>
                    <a:pt x="26" y="127"/>
                    <a:pt x="25" y="127"/>
                  </a:cubicBezTo>
                  <a:close/>
                  <a:moveTo>
                    <a:pt x="67" y="142"/>
                  </a:moveTo>
                  <a:cubicBezTo>
                    <a:pt x="68" y="142"/>
                    <a:pt x="68" y="142"/>
                    <a:pt x="68" y="140"/>
                  </a:cubicBezTo>
                  <a:cubicBezTo>
                    <a:pt x="68" y="129"/>
                    <a:pt x="68" y="129"/>
                    <a:pt x="68" y="129"/>
                  </a:cubicBezTo>
                  <a:cubicBezTo>
                    <a:pt x="68" y="127"/>
                    <a:pt x="68" y="127"/>
                    <a:pt x="67" y="127"/>
                  </a:cubicBezTo>
                  <a:cubicBezTo>
                    <a:pt x="66" y="127"/>
                    <a:pt x="65" y="127"/>
                    <a:pt x="65" y="129"/>
                  </a:cubicBezTo>
                  <a:cubicBezTo>
                    <a:pt x="65" y="140"/>
                    <a:pt x="65" y="140"/>
                    <a:pt x="65" y="140"/>
                  </a:cubicBezTo>
                  <a:cubicBezTo>
                    <a:pt x="65" y="142"/>
                    <a:pt x="66" y="142"/>
                    <a:pt x="67" y="142"/>
                  </a:cubicBezTo>
                  <a:close/>
                  <a:moveTo>
                    <a:pt x="25" y="96"/>
                  </a:moveTo>
                  <a:cubicBezTo>
                    <a:pt x="25" y="93"/>
                    <a:pt x="25" y="93"/>
                    <a:pt x="25" y="93"/>
                  </a:cubicBezTo>
                  <a:cubicBezTo>
                    <a:pt x="25" y="91"/>
                    <a:pt x="24" y="91"/>
                    <a:pt x="23" y="91"/>
                  </a:cubicBezTo>
                  <a:cubicBezTo>
                    <a:pt x="22" y="91"/>
                    <a:pt x="22" y="91"/>
                    <a:pt x="22" y="91"/>
                  </a:cubicBezTo>
                  <a:cubicBezTo>
                    <a:pt x="22" y="98"/>
                    <a:pt x="22" y="98"/>
                    <a:pt x="22" y="98"/>
                  </a:cubicBezTo>
                  <a:cubicBezTo>
                    <a:pt x="23" y="98"/>
                    <a:pt x="23" y="98"/>
                    <a:pt x="23" y="98"/>
                  </a:cubicBezTo>
                  <a:cubicBezTo>
                    <a:pt x="24" y="98"/>
                    <a:pt x="25" y="97"/>
                    <a:pt x="25" y="96"/>
                  </a:cubicBezTo>
                  <a:close/>
                  <a:moveTo>
                    <a:pt x="56" y="91"/>
                  </a:moveTo>
                  <a:cubicBezTo>
                    <a:pt x="54" y="102"/>
                    <a:pt x="54" y="102"/>
                    <a:pt x="54" y="102"/>
                  </a:cubicBezTo>
                  <a:cubicBezTo>
                    <a:pt x="58" y="102"/>
                    <a:pt x="58" y="102"/>
                    <a:pt x="58" y="102"/>
                  </a:cubicBezTo>
                  <a:lnTo>
                    <a:pt x="56" y="91"/>
                  </a:lnTo>
                  <a:close/>
                  <a:moveTo>
                    <a:pt x="71" y="163"/>
                  </a:moveTo>
                  <a:cubicBezTo>
                    <a:pt x="69" y="163"/>
                    <a:pt x="69" y="163"/>
                    <a:pt x="69" y="163"/>
                  </a:cubicBezTo>
                  <a:cubicBezTo>
                    <a:pt x="69" y="170"/>
                    <a:pt x="69" y="170"/>
                    <a:pt x="69" y="170"/>
                  </a:cubicBezTo>
                  <a:cubicBezTo>
                    <a:pt x="71" y="170"/>
                    <a:pt x="71" y="170"/>
                    <a:pt x="71" y="170"/>
                  </a:cubicBezTo>
                  <a:cubicBezTo>
                    <a:pt x="72" y="170"/>
                    <a:pt x="73" y="169"/>
                    <a:pt x="73" y="168"/>
                  </a:cubicBezTo>
                  <a:cubicBezTo>
                    <a:pt x="73" y="165"/>
                    <a:pt x="73" y="165"/>
                    <a:pt x="73" y="165"/>
                  </a:cubicBezTo>
                  <a:cubicBezTo>
                    <a:pt x="73" y="164"/>
                    <a:pt x="72" y="163"/>
                    <a:pt x="71" y="163"/>
                  </a:cubicBezTo>
                  <a:close/>
                  <a:moveTo>
                    <a:pt x="102" y="81"/>
                  </a:moveTo>
                  <a:cubicBezTo>
                    <a:pt x="102" y="189"/>
                    <a:pt x="102" y="189"/>
                    <a:pt x="102" y="189"/>
                  </a:cubicBezTo>
                  <a:cubicBezTo>
                    <a:pt x="102" y="196"/>
                    <a:pt x="97" y="201"/>
                    <a:pt x="90" y="201"/>
                  </a:cubicBezTo>
                  <a:cubicBezTo>
                    <a:pt x="11" y="201"/>
                    <a:pt x="11" y="201"/>
                    <a:pt x="11" y="201"/>
                  </a:cubicBezTo>
                  <a:cubicBezTo>
                    <a:pt x="5" y="201"/>
                    <a:pt x="0" y="196"/>
                    <a:pt x="0" y="189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23"/>
                    <a:pt x="23" y="0"/>
                    <a:pt x="51" y="0"/>
                  </a:cubicBezTo>
                  <a:cubicBezTo>
                    <a:pt x="73" y="0"/>
                    <a:pt x="91" y="13"/>
                    <a:pt x="99" y="33"/>
                  </a:cubicBezTo>
                  <a:cubicBezTo>
                    <a:pt x="99" y="33"/>
                    <a:pt x="99" y="33"/>
                    <a:pt x="99" y="34"/>
                  </a:cubicBezTo>
                  <a:cubicBezTo>
                    <a:pt x="100" y="36"/>
                    <a:pt x="100" y="37"/>
                    <a:pt x="100" y="39"/>
                  </a:cubicBezTo>
                  <a:cubicBezTo>
                    <a:pt x="100" y="48"/>
                    <a:pt x="93" y="55"/>
                    <a:pt x="84" y="55"/>
                  </a:cubicBezTo>
                  <a:cubicBezTo>
                    <a:pt x="78" y="55"/>
                    <a:pt x="72" y="51"/>
                    <a:pt x="69" y="45"/>
                  </a:cubicBezTo>
                  <a:cubicBezTo>
                    <a:pt x="69" y="45"/>
                    <a:pt x="69" y="44"/>
                    <a:pt x="69" y="43"/>
                  </a:cubicBezTo>
                  <a:cubicBezTo>
                    <a:pt x="66" y="36"/>
                    <a:pt x="59" y="31"/>
                    <a:pt x="51" y="31"/>
                  </a:cubicBezTo>
                  <a:cubicBezTo>
                    <a:pt x="40" y="31"/>
                    <a:pt x="32" y="40"/>
                    <a:pt x="32" y="50"/>
                  </a:cubicBezTo>
                  <a:cubicBezTo>
                    <a:pt x="32" y="61"/>
                    <a:pt x="40" y="69"/>
                    <a:pt x="51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97" y="69"/>
                    <a:pt x="102" y="75"/>
                    <a:pt x="102" y="81"/>
                  </a:cubicBezTo>
                  <a:close/>
                  <a:moveTo>
                    <a:pt x="75" y="109"/>
                  </a:moveTo>
                  <a:cubicBezTo>
                    <a:pt x="84" y="109"/>
                    <a:pt x="84" y="109"/>
                    <a:pt x="84" y="109"/>
                  </a:cubicBezTo>
                  <a:cubicBezTo>
                    <a:pt x="84" y="106"/>
                    <a:pt x="84" y="106"/>
                    <a:pt x="84" y="106"/>
                  </a:cubicBezTo>
                  <a:cubicBezTo>
                    <a:pt x="78" y="106"/>
                    <a:pt x="78" y="106"/>
                    <a:pt x="78" y="106"/>
                  </a:cubicBezTo>
                  <a:cubicBezTo>
                    <a:pt x="78" y="99"/>
                    <a:pt x="78" y="99"/>
                    <a:pt x="78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8" y="96"/>
                    <a:pt x="78" y="96"/>
                    <a:pt x="78" y="96"/>
                  </a:cubicBezTo>
                  <a:cubicBezTo>
                    <a:pt x="78" y="91"/>
                    <a:pt x="78" y="91"/>
                    <a:pt x="78" y="91"/>
                  </a:cubicBezTo>
                  <a:cubicBezTo>
                    <a:pt x="84" y="91"/>
                    <a:pt x="84" y="91"/>
                    <a:pt x="84" y="91"/>
                  </a:cubicBezTo>
                  <a:cubicBezTo>
                    <a:pt x="84" y="88"/>
                    <a:pt x="84" y="88"/>
                    <a:pt x="84" y="88"/>
                  </a:cubicBezTo>
                  <a:cubicBezTo>
                    <a:pt x="75" y="88"/>
                    <a:pt x="75" y="88"/>
                    <a:pt x="75" y="88"/>
                  </a:cubicBezTo>
                  <a:lnTo>
                    <a:pt x="75" y="109"/>
                  </a:lnTo>
                  <a:close/>
                  <a:moveTo>
                    <a:pt x="76" y="127"/>
                  </a:moveTo>
                  <a:cubicBezTo>
                    <a:pt x="76" y="145"/>
                    <a:pt x="76" y="145"/>
                    <a:pt x="76" y="145"/>
                  </a:cubicBezTo>
                  <a:cubicBezTo>
                    <a:pt x="80" y="145"/>
                    <a:pt x="80" y="145"/>
                    <a:pt x="80" y="145"/>
                  </a:cubicBezTo>
                  <a:cubicBezTo>
                    <a:pt x="80" y="127"/>
                    <a:pt x="80" y="127"/>
                    <a:pt x="80" y="127"/>
                  </a:cubicBezTo>
                  <a:cubicBezTo>
                    <a:pt x="83" y="127"/>
                    <a:pt x="83" y="127"/>
                    <a:pt x="83" y="127"/>
                  </a:cubicBezTo>
                  <a:cubicBezTo>
                    <a:pt x="83" y="124"/>
                    <a:pt x="83" y="124"/>
                    <a:pt x="83" y="124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3" y="127"/>
                    <a:pt x="73" y="127"/>
                    <a:pt x="73" y="127"/>
                  </a:cubicBezTo>
                  <a:lnTo>
                    <a:pt x="76" y="127"/>
                  </a:lnTo>
                  <a:close/>
                  <a:moveTo>
                    <a:pt x="63" y="104"/>
                  </a:moveTo>
                  <a:cubicBezTo>
                    <a:pt x="63" y="107"/>
                    <a:pt x="65" y="109"/>
                    <a:pt x="68" y="109"/>
                  </a:cubicBezTo>
                  <a:cubicBezTo>
                    <a:pt x="71" y="109"/>
                    <a:pt x="73" y="107"/>
                    <a:pt x="73" y="104"/>
                  </a:cubicBezTo>
                  <a:cubicBezTo>
                    <a:pt x="73" y="98"/>
                    <a:pt x="66" y="97"/>
                    <a:pt x="66" y="92"/>
                  </a:cubicBezTo>
                  <a:cubicBezTo>
                    <a:pt x="66" y="91"/>
                    <a:pt x="67" y="90"/>
                    <a:pt x="68" y="90"/>
                  </a:cubicBezTo>
                  <a:cubicBezTo>
                    <a:pt x="69" y="90"/>
                    <a:pt x="70" y="91"/>
                    <a:pt x="70" y="92"/>
                  </a:cubicBezTo>
                  <a:cubicBezTo>
                    <a:pt x="70" y="93"/>
                    <a:pt x="70" y="93"/>
                    <a:pt x="70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89"/>
                    <a:pt x="71" y="87"/>
                    <a:pt x="68" y="87"/>
                  </a:cubicBezTo>
                  <a:cubicBezTo>
                    <a:pt x="65" y="87"/>
                    <a:pt x="63" y="89"/>
                    <a:pt x="63" y="93"/>
                  </a:cubicBezTo>
                  <a:cubicBezTo>
                    <a:pt x="63" y="99"/>
                    <a:pt x="70" y="99"/>
                    <a:pt x="70" y="104"/>
                  </a:cubicBezTo>
                  <a:cubicBezTo>
                    <a:pt x="70" y="105"/>
                    <a:pt x="69" y="106"/>
                    <a:pt x="68" y="106"/>
                  </a:cubicBezTo>
                  <a:cubicBezTo>
                    <a:pt x="67" y="106"/>
                    <a:pt x="66" y="105"/>
                    <a:pt x="66" y="104"/>
                  </a:cubicBezTo>
                  <a:cubicBezTo>
                    <a:pt x="66" y="102"/>
                    <a:pt x="66" y="102"/>
                    <a:pt x="66" y="102"/>
                  </a:cubicBezTo>
                  <a:cubicBezTo>
                    <a:pt x="63" y="102"/>
                    <a:pt x="63" y="102"/>
                    <a:pt x="63" y="102"/>
                  </a:cubicBezTo>
                  <a:lnTo>
                    <a:pt x="63" y="104"/>
                  </a:lnTo>
                  <a:close/>
                  <a:moveTo>
                    <a:pt x="62" y="129"/>
                  </a:moveTo>
                  <a:cubicBezTo>
                    <a:pt x="62" y="140"/>
                    <a:pt x="62" y="140"/>
                    <a:pt x="62" y="140"/>
                  </a:cubicBezTo>
                  <a:cubicBezTo>
                    <a:pt x="62" y="143"/>
                    <a:pt x="63" y="145"/>
                    <a:pt x="67" y="145"/>
                  </a:cubicBezTo>
                  <a:cubicBezTo>
                    <a:pt x="70" y="145"/>
                    <a:pt x="72" y="143"/>
                    <a:pt x="72" y="140"/>
                  </a:cubicBezTo>
                  <a:cubicBezTo>
                    <a:pt x="72" y="129"/>
                    <a:pt x="72" y="129"/>
                    <a:pt x="72" y="129"/>
                  </a:cubicBezTo>
                  <a:cubicBezTo>
                    <a:pt x="72" y="126"/>
                    <a:pt x="70" y="124"/>
                    <a:pt x="67" y="124"/>
                  </a:cubicBezTo>
                  <a:cubicBezTo>
                    <a:pt x="63" y="124"/>
                    <a:pt x="62" y="126"/>
                    <a:pt x="62" y="129"/>
                  </a:cubicBezTo>
                  <a:close/>
                  <a:moveTo>
                    <a:pt x="50" y="109"/>
                  </a:moveTo>
                  <a:cubicBezTo>
                    <a:pt x="53" y="109"/>
                    <a:pt x="53" y="109"/>
                    <a:pt x="53" y="109"/>
                  </a:cubicBezTo>
                  <a:cubicBezTo>
                    <a:pt x="54" y="105"/>
                    <a:pt x="54" y="105"/>
                    <a:pt x="54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9"/>
                    <a:pt x="59" y="109"/>
                    <a:pt x="59" y="109"/>
                  </a:cubicBezTo>
                  <a:cubicBezTo>
                    <a:pt x="62" y="109"/>
                    <a:pt x="62" y="109"/>
                    <a:pt x="62" y="109"/>
                  </a:cubicBezTo>
                  <a:cubicBezTo>
                    <a:pt x="59" y="88"/>
                    <a:pt x="59" y="88"/>
                    <a:pt x="59" y="88"/>
                  </a:cubicBezTo>
                  <a:cubicBezTo>
                    <a:pt x="54" y="88"/>
                    <a:pt x="54" y="88"/>
                    <a:pt x="54" y="88"/>
                  </a:cubicBezTo>
                  <a:lnTo>
                    <a:pt x="50" y="109"/>
                  </a:lnTo>
                  <a:close/>
                  <a:moveTo>
                    <a:pt x="56" y="124"/>
                  </a:moveTo>
                  <a:cubicBezTo>
                    <a:pt x="56" y="137"/>
                    <a:pt x="56" y="137"/>
                    <a:pt x="56" y="137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49" y="124"/>
                    <a:pt x="49" y="124"/>
                    <a:pt x="49" y="124"/>
                  </a:cubicBezTo>
                  <a:cubicBezTo>
                    <a:pt x="49" y="145"/>
                    <a:pt x="49" y="145"/>
                    <a:pt x="49" y="145"/>
                  </a:cubicBezTo>
                  <a:cubicBezTo>
                    <a:pt x="52" y="145"/>
                    <a:pt x="52" y="145"/>
                    <a:pt x="52" y="145"/>
                  </a:cubicBezTo>
                  <a:cubicBezTo>
                    <a:pt x="52" y="130"/>
                    <a:pt x="52" y="130"/>
                    <a:pt x="52" y="130"/>
                  </a:cubicBezTo>
                  <a:cubicBezTo>
                    <a:pt x="56" y="145"/>
                    <a:pt x="56" y="145"/>
                    <a:pt x="56" y="145"/>
                  </a:cubicBezTo>
                  <a:cubicBezTo>
                    <a:pt x="59" y="145"/>
                    <a:pt x="59" y="145"/>
                    <a:pt x="59" y="145"/>
                  </a:cubicBezTo>
                  <a:cubicBezTo>
                    <a:pt x="59" y="124"/>
                    <a:pt x="59" y="124"/>
                    <a:pt x="59" y="124"/>
                  </a:cubicBezTo>
                  <a:lnTo>
                    <a:pt x="56" y="124"/>
                  </a:lnTo>
                  <a:close/>
                  <a:moveTo>
                    <a:pt x="40" y="109"/>
                  </a:moveTo>
                  <a:cubicBezTo>
                    <a:pt x="49" y="109"/>
                    <a:pt x="49" y="109"/>
                    <a:pt x="49" y="109"/>
                  </a:cubicBezTo>
                  <a:cubicBezTo>
                    <a:pt x="49" y="106"/>
                    <a:pt x="49" y="106"/>
                    <a:pt x="49" y="106"/>
                  </a:cubicBezTo>
                  <a:cubicBezTo>
                    <a:pt x="43" y="106"/>
                    <a:pt x="43" y="106"/>
                    <a:pt x="43" y="106"/>
                  </a:cubicBezTo>
                  <a:cubicBezTo>
                    <a:pt x="43" y="99"/>
                    <a:pt x="43" y="99"/>
                    <a:pt x="43" y="99"/>
                  </a:cubicBezTo>
                  <a:cubicBezTo>
                    <a:pt x="48" y="99"/>
                    <a:pt x="48" y="99"/>
                    <a:pt x="48" y="99"/>
                  </a:cubicBezTo>
                  <a:cubicBezTo>
                    <a:pt x="48" y="96"/>
                    <a:pt x="48" y="96"/>
                    <a:pt x="48" y="96"/>
                  </a:cubicBezTo>
                  <a:cubicBezTo>
                    <a:pt x="43" y="96"/>
                    <a:pt x="43" y="96"/>
                    <a:pt x="43" y="96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49" y="91"/>
                    <a:pt x="49" y="91"/>
                    <a:pt x="49" y="91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40" y="88"/>
                    <a:pt x="40" y="88"/>
                    <a:pt x="40" y="88"/>
                  </a:cubicBezTo>
                  <a:lnTo>
                    <a:pt x="40" y="109"/>
                  </a:lnTo>
                  <a:close/>
                  <a:moveTo>
                    <a:pt x="30" y="109"/>
                  </a:moveTo>
                  <a:cubicBezTo>
                    <a:pt x="39" y="109"/>
                    <a:pt x="39" y="109"/>
                    <a:pt x="39" y="109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33" y="106"/>
                    <a:pt x="33" y="106"/>
                    <a:pt x="33" y="106"/>
                  </a:cubicBezTo>
                  <a:cubicBezTo>
                    <a:pt x="33" y="88"/>
                    <a:pt x="33" y="88"/>
                    <a:pt x="33" y="88"/>
                  </a:cubicBezTo>
                  <a:cubicBezTo>
                    <a:pt x="30" y="88"/>
                    <a:pt x="30" y="88"/>
                    <a:pt x="30" y="88"/>
                  </a:cubicBezTo>
                  <a:lnTo>
                    <a:pt x="30" y="109"/>
                  </a:lnTo>
                  <a:close/>
                  <a:moveTo>
                    <a:pt x="18" y="109"/>
                  </a:moveTo>
                  <a:cubicBezTo>
                    <a:pt x="22" y="109"/>
                    <a:pt x="22" y="109"/>
                    <a:pt x="22" y="109"/>
                  </a:cubicBezTo>
                  <a:cubicBezTo>
                    <a:pt x="22" y="101"/>
                    <a:pt x="22" y="101"/>
                    <a:pt x="22" y="101"/>
                  </a:cubicBezTo>
                  <a:cubicBezTo>
                    <a:pt x="23" y="101"/>
                    <a:pt x="23" y="101"/>
                    <a:pt x="23" y="101"/>
                  </a:cubicBezTo>
                  <a:cubicBezTo>
                    <a:pt x="27" y="101"/>
                    <a:pt x="28" y="99"/>
                    <a:pt x="28" y="96"/>
                  </a:cubicBezTo>
                  <a:cubicBezTo>
                    <a:pt x="28" y="93"/>
                    <a:pt x="28" y="93"/>
                    <a:pt x="28" y="93"/>
                  </a:cubicBezTo>
                  <a:cubicBezTo>
                    <a:pt x="28" y="89"/>
                    <a:pt x="27" y="88"/>
                    <a:pt x="23" y="88"/>
                  </a:cubicBezTo>
                  <a:cubicBezTo>
                    <a:pt x="18" y="88"/>
                    <a:pt x="18" y="88"/>
                    <a:pt x="18" y="88"/>
                  </a:cubicBezTo>
                  <a:lnTo>
                    <a:pt x="18" y="109"/>
                  </a:lnTo>
                  <a:close/>
                  <a:moveTo>
                    <a:pt x="24" y="166"/>
                  </a:moveTo>
                  <a:cubicBezTo>
                    <a:pt x="24" y="162"/>
                    <a:pt x="22" y="160"/>
                    <a:pt x="19" y="160"/>
                  </a:cubicBezTo>
                  <a:cubicBezTo>
                    <a:pt x="14" y="160"/>
                    <a:pt x="14" y="160"/>
                    <a:pt x="14" y="160"/>
                  </a:cubicBezTo>
                  <a:cubicBezTo>
                    <a:pt x="14" y="181"/>
                    <a:pt x="14" y="181"/>
                    <a:pt x="14" y="181"/>
                  </a:cubicBezTo>
                  <a:cubicBezTo>
                    <a:pt x="19" y="181"/>
                    <a:pt x="19" y="181"/>
                    <a:pt x="19" y="181"/>
                  </a:cubicBezTo>
                  <a:cubicBezTo>
                    <a:pt x="22" y="181"/>
                    <a:pt x="24" y="180"/>
                    <a:pt x="24" y="176"/>
                  </a:cubicBezTo>
                  <a:lnTo>
                    <a:pt x="24" y="166"/>
                  </a:lnTo>
                  <a:close/>
                  <a:moveTo>
                    <a:pt x="29" y="160"/>
                  </a:moveTo>
                  <a:cubicBezTo>
                    <a:pt x="26" y="160"/>
                    <a:pt x="26" y="160"/>
                    <a:pt x="26" y="160"/>
                  </a:cubicBezTo>
                  <a:cubicBezTo>
                    <a:pt x="26" y="181"/>
                    <a:pt x="26" y="181"/>
                    <a:pt x="26" y="181"/>
                  </a:cubicBezTo>
                  <a:cubicBezTo>
                    <a:pt x="29" y="181"/>
                    <a:pt x="29" y="181"/>
                    <a:pt x="29" y="181"/>
                  </a:cubicBezTo>
                  <a:lnTo>
                    <a:pt x="29" y="160"/>
                  </a:lnTo>
                  <a:close/>
                  <a:moveTo>
                    <a:pt x="30" y="129"/>
                  </a:moveTo>
                  <a:cubicBezTo>
                    <a:pt x="30" y="126"/>
                    <a:pt x="28" y="124"/>
                    <a:pt x="25" y="124"/>
                  </a:cubicBezTo>
                  <a:cubicBezTo>
                    <a:pt x="20" y="124"/>
                    <a:pt x="20" y="124"/>
                    <a:pt x="20" y="124"/>
                  </a:cubicBezTo>
                  <a:cubicBezTo>
                    <a:pt x="20" y="145"/>
                    <a:pt x="20" y="145"/>
                    <a:pt x="20" y="145"/>
                  </a:cubicBezTo>
                  <a:cubicBezTo>
                    <a:pt x="25" y="145"/>
                    <a:pt x="25" y="145"/>
                    <a:pt x="25" y="145"/>
                  </a:cubicBezTo>
                  <a:cubicBezTo>
                    <a:pt x="28" y="145"/>
                    <a:pt x="30" y="143"/>
                    <a:pt x="30" y="140"/>
                  </a:cubicBezTo>
                  <a:lnTo>
                    <a:pt x="30" y="129"/>
                  </a:lnTo>
                  <a:close/>
                  <a:moveTo>
                    <a:pt x="41" y="176"/>
                  </a:moveTo>
                  <a:cubicBezTo>
                    <a:pt x="41" y="170"/>
                    <a:pt x="35" y="170"/>
                    <a:pt x="35" y="165"/>
                  </a:cubicBezTo>
                  <a:cubicBezTo>
                    <a:pt x="35" y="164"/>
                    <a:pt x="35" y="163"/>
                    <a:pt x="36" y="163"/>
                  </a:cubicBezTo>
                  <a:cubicBezTo>
                    <a:pt x="38" y="163"/>
                    <a:pt x="38" y="164"/>
                    <a:pt x="38" y="165"/>
                  </a:cubicBezTo>
                  <a:cubicBezTo>
                    <a:pt x="38" y="166"/>
                    <a:pt x="38" y="166"/>
                    <a:pt x="38" y="166"/>
                  </a:cubicBezTo>
                  <a:cubicBezTo>
                    <a:pt x="41" y="166"/>
                    <a:pt x="41" y="166"/>
                    <a:pt x="41" y="166"/>
                  </a:cubicBezTo>
                  <a:cubicBezTo>
                    <a:pt x="41" y="165"/>
                    <a:pt x="41" y="165"/>
                    <a:pt x="41" y="165"/>
                  </a:cubicBezTo>
                  <a:cubicBezTo>
                    <a:pt x="41" y="162"/>
                    <a:pt x="40" y="160"/>
                    <a:pt x="36" y="160"/>
                  </a:cubicBezTo>
                  <a:cubicBezTo>
                    <a:pt x="33" y="160"/>
                    <a:pt x="31" y="162"/>
                    <a:pt x="31" y="165"/>
                  </a:cubicBezTo>
                  <a:cubicBezTo>
                    <a:pt x="31" y="171"/>
                    <a:pt x="38" y="172"/>
                    <a:pt x="38" y="177"/>
                  </a:cubicBezTo>
                  <a:cubicBezTo>
                    <a:pt x="38" y="178"/>
                    <a:pt x="37" y="179"/>
                    <a:pt x="36" y="179"/>
                  </a:cubicBezTo>
                  <a:cubicBezTo>
                    <a:pt x="35" y="179"/>
                    <a:pt x="35" y="178"/>
                    <a:pt x="35" y="177"/>
                  </a:cubicBezTo>
                  <a:cubicBezTo>
                    <a:pt x="35" y="175"/>
                    <a:pt x="35" y="175"/>
                    <a:pt x="35" y="175"/>
                  </a:cubicBezTo>
                  <a:cubicBezTo>
                    <a:pt x="31" y="175"/>
                    <a:pt x="31" y="175"/>
                    <a:pt x="31" y="175"/>
                  </a:cubicBezTo>
                  <a:cubicBezTo>
                    <a:pt x="31" y="176"/>
                    <a:pt x="31" y="176"/>
                    <a:pt x="31" y="176"/>
                  </a:cubicBezTo>
                  <a:cubicBezTo>
                    <a:pt x="31" y="180"/>
                    <a:pt x="33" y="182"/>
                    <a:pt x="36" y="182"/>
                  </a:cubicBezTo>
                  <a:cubicBezTo>
                    <a:pt x="40" y="182"/>
                    <a:pt x="41" y="180"/>
                    <a:pt x="41" y="176"/>
                  </a:cubicBezTo>
                  <a:close/>
                  <a:moveTo>
                    <a:pt x="42" y="129"/>
                  </a:moveTo>
                  <a:cubicBezTo>
                    <a:pt x="42" y="126"/>
                    <a:pt x="40" y="124"/>
                    <a:pt x="37" y="124"/>
                  </a:cubicBezTo>
                  <a:cubicBezTo>
                    <a:pt x="34" y="124"/>
                    <a:pt x="32" y="126"/>
                    <a:pt x="32" y="129"/>
                  </a:cubicBezTo>
                  <a:cubicBezTo>
                    <a:pt x="32" y="140"/>
                    <a:pt x="32" y="140"/>
                    <a:pt x="32" y="140"/>
                  </a:cubicBezTo>
                  <a:cubicBezTo>
                    <a:pt x="32" y="143"/>
                    <a:pt x="34" y="145"/>
                    <a:pt x="37" y="145"/>
                  </a:cubicBezTo>
                  <a:cubicBezTo>
                    <a:pt x="40" y="145"/>
                    <a:pt x="42" y="143"/>
                    <a:pt x="42" y="140"/>
                  </a:cubicBezTo>
                  <a:lnTo>
                    <a:pt x="42" y="129"/>
                  </a:lnTo>
                  <a:close/>
                  <a:moveTo>
                    <a:pt x="53" y="160"/>
                  </a:moveTo>
                  <a:cubicBezTo>
                    <a:pt x="42" y="160"/>
                    <a:pt x="42" y="160"/>
                    <a:pt x="42" y="160"/>
                  </a:cubicBezTo>
                  <a:cubicBezTo>
                    <a:pt x="42" y="163"/>
                    <a:pt x="42" y="163"/>
                    <a:pt x="42" y="163"/>
                  </a:cubicBezTo>
                  <a:cubicBezTo>
                    <a:pt x="46" y="163"/>
                    <a:pt x="46" y="163"/>
                    <a:pt x="46" y="163"/>
                  </a:cubicBezTo>
                  <a:cubicBezTo>
                    <a:pt x="46" y="181"/>
                    <a:pt x="46" y="181"/>
                    <a:pt x="46" y="181"/>
                  </a:cubicBezTo>
                  <a:cubicBezTo>
                    <a:pt x="49" y="181"/>
                    <a:pt x="49" y="181"/>
                    <a:pt x="49" y="181"/>
                  </a:cubicBezTo>
                  <a:cubicBezTo>
                    <a:pt x="49" y="163"/>
                    <a:pt x="49" y="163"/>
                    <a:pt x="49" y="163"/>
                  </a:cubicBezTo>
                  <a:cubicBezTo>
                    <a:pt x="53" y="163"/>
                    <a:pt x="53" y="163"/>
                    <a:pt x="53" y="163"/>
                  </a:cubicBezTo>
                  <a:lnTo>
                    <a:pt x="53" y="160"/>
                  </a:lnTo>
                  <a:close/>
                  <a:moveTo>
                    <a:pt x="64" y="160"/>
                  </a:moveTo>
                  <a:cubicBezTo>
                    <a:pt x="61" y="160"/>
                    <a:pt x="61" y="160"/>
                    <a:pt x="61" y="160"/>
                  </a:cubicBezTo>
                  <a:cubicBezTo>
                    <a:pt x="61" y="177"/>
                    <a:pt x="61" y="177"/>
                    <a:pt x="61" y="177"/>
                  </a:cubicBezTo>
                  <a:cubicBezTo>
                    <a:pt x="61" y="178"/>
                    <a:pt x="60" y="179"/>
                    <a:pt x="59" y="179"/>
                  </a:cubicBezTo>
                  <a:cubicBezTo>
                    <a:pt x="58" y="179"/>
                    <a:pt x="57" y="178"/>
                    <a:pt x="57" y="177"/>
                  </a:cubicBezTo>
                  <a:cubicBezTo>
                    <a:pt x="57" y="160"/>
                    <a:pt x="57" y="160"/>
                    <a:pt x="57" y="160"/>
                  </a:cubicBezTo>
                  <a:cubicBezTo>
                    <a:pt x="54" y="160"/>
                    <a:pt x="54" y="160"/>
                    <a:pt x="54" y="160"/>
                  </a:cubicBezTo>
                  <a:cubicBezTo>
                    <a:pt x="54" y="176"/>
                    <a:pt x="54" y="176"/>
                    <a:pt x="54" y="176"/>
                  </a:cubicBezTo>
                  <a:cubicBezTo>
                    <a:pt x="54" y="180"/>
                    <a:pt x="56" y="182"/>
                    <a:pt x="59" y="182"/>
                  </a:cubicBezTo>
                  <a:cubicBezTo>
                    <a:pt x="62" y="182"/>
                    <a:pt x="64" y="180"/>
                    <a:pt x="64" y="176"/>
                  </a:cubicBezTo>
                  <a:lnTo>
                    <a:pt x="64" y="160"/>
                  </a:lnTo>
                  <a:close/>
                  <a:moveTo>
                    <a:pt x="76" y="181"/>
                  </a:moveTo>
                  <a:cubicBezTo>
                    <a:pt x="76" y="181"/>
                    <a:pt x="76" y="180"/>
                    <a:pt x="76" y="179"/>
                  </a:cubicBezTo>
                  <a:cubicBezTo>
                    <a:pt x="76" y="176"/>
                    <a:pt x="76" y="176"/>
                    <a:pt x="76" y="176"/>
                  </a:cubicBezTo>
                  <a:cubicBezTo>
                    <a:pt x="76" y="173"/>
                    <a:pt x="76" y="172"/>
                    <a:pt x="74" y="171"/>
                  </a:cubicBezTo>
                  <a:cubicBezTo>
                    <a:pt x="75" y="170"/>
                    <a:pt x="76" y="169"/>
                    <a:pt x="76" y="167"/>
                  </a:cubicBezTo>
                  <a:cubicBezTo>
                    <a:pt x="76" y="165"/>
                    <a:pt x="76" y="165"/>
                    <a:pt x="76" y="165"/>
                  </a:cubicBezTo>
                  <a:cubicBezTo>
                    <a:pt x="76" y="162"/>
                    <a:pt x="75" y="160"/>
                    <a:pt x="71" y="160"/>
                  </a:cubicBezTo>
                  <a:cubicBezTo>
                    <a:pt x="66" y="160"/>
                    <a:pt x="66" y="160"/>
                    <a:pt x="66" y="160"/>
                  </a:cubicBezTo>
                  <a:cubicBezTo>
                    <a:pt x="66" y="181"/>
                    <a:pt x="66" y="181"/>
                    <a:pt x="66" y="181"/>
                  </a:cubicBezTo>
                  <a:cubicBezTo>
                    <a:pt x="69" y="181"/>
                    <a:pt x="69" y="181"/>
                    <a:pt x="69" y="181"/>
                  </a:cubicBezTo>
                  <a:cubicBezTo>
                    <a:pt x="69" y="173"/>
                    <a:pt x="69" y="173"/>
                    <a:pt x="69" y="173"/>
                  </a:cubicBezTo>
                  <a:cubicBezTo>
                    <a:pt x="71" y="173"/>
                    <a:pt x="71" y="173"/>
                    <a:pt x="71" y="173"/>
                  </a:cubicBezTo>
                  <a:cubicBezTo>
                    <a:pt x="72" y="173"/>
                    <a:pt x="73" y="174"/>
                    <a:pt x="73" y="176"/>
                  </a:cubicBezTo>
                  <a:cubicBezTo>
                    <a:pt x="73" y="179"/>
                    <a:pt x="73" y="179"/>
                    <a:pt x="73" y="179"/>
                  </a:cubicBezTo>
                  <a:cubicBezTo>
                    <a:pt x="73" y="181"/>
                    <a:pt x="73" y="181"/>
                    <a:pt x="73" y="181"/>
                  </a:cubicBezTo>
                  <a:lnTo>
                    <a:pt x="76" y="181"/>
                  </a:lnTo>
                  <a:close/>
                  <a:moveTo>
                    <a:pt x="89" y="175"/>
                  </a:moveTo>
                  <a:cubicBezTo>
                    <a:pt x="89" y="172"/>
                    <a:pt x="88" y="171"/>
                    <a:pt x="86" y="170"/>
                  </a:cubicBezTo>
                  <a:cubicBezTo>
                    <a:pt x="88" y="169"/>
                    <a:pt x="88" y="168"/>
                    <a:pt x="88" y="166"/>
                  </a:cubicBezTo>
                  <a:cubicBezTo>
                    <a:pt x="88" y="165"/>
                    <a:pt x="88" y="165"/>
                    <a:pt x="88" y="165"/>
                  </a:cubicBezTo>
                  <a:cubicBezTo>
                    <a:pt x="88" y="162"/>
                    <a:pt x="87" y="160"/>
                    <a:pt x="83" y="160"/>
                  </a:cubicBezTo>
                  <a:cubicBezTo>
                    <a:pt x="78" y="160"/>
                    <a:pt x="78" y="160"/>
                    <a:pt x="78" y="160"/>
                  </a:cubicBezTo>
                  <a:cubicBezTo>
                    <a:pt x="78" y="181"/>
                    <a:pt x="78" y="181"/>
                    <a:pt x="78" y="181"/>
                  </a:cubicBezTo>
                  <a:cubicBezTo>
                    <a:pt x="84" y="181"/>
                    <a:pt x="84" y="181"/>
                    <a:pt x="84" y="181"/>
                  </a:cubicBezTo>
                  <a:cubicBezTo>
                    <a:pt x="87" y="181"/>
                    <a:pt x="89" y="180"/>
                    <a:pt x="89" y="176"/>
                  </a:cubicBezTo>
                  <a:lnTo>
                    <a:pt x="89" y="175"/>
                  </a:lnTo>
                  <a:close/>
                  <a:moveTo>
                    <a:pt x="85" y="167"/>
                  </a:moveTo>
                  <a:cubicBezTo>
                    <a:pt x="85" y="165"/>
                    <a:pt x="85" y="165"/>
                    <a:pt x="85" y="165"/>
                  </a:cubicBezTo>
                  <a:cubicBezTo>
                    <a:pt x="85" y="164"/>
                    <a:pt x="84" y="163"/>
                    <a:pt x="83" y="163"/>
                  </a:cubicBezTo>
                  <a:cubicBezTo>
                    <a:pt x="82" y="163"/>
                    <a:pt x="82" y="163"/>
                    <a:pt x="82" y="163"/>
                  </a:cubicBezTo>
                  <a:cubicBezTo>
                    <a:pt x="82" y="169"/>
                    <a:pt x="82" y="169"/>
                    <a:pt x="82" y="169"/>
                  </a:cubicBezTo>
                  <a:cubicBezTo>
                    <a:pt x="83" y="169"/>
                    <a:pt x="83" y="169"/>
                    <a:pt x="83" y="169"/>
                  </a:cubicBezTo>
                  <a:cubicBezTo>
                    <a:pt x="84" y="169"/>
                    <a:pt x="85" y="168"/>
                    <a:pt x="85" y="167"/>
                  </a:cubicBezTo>
                  <a:close/>
                  <a:moveTo>
                    <a:pt x="83" y="172"/>
                  </a:moveTo>
                  <a:cubicBezTo>
                    <a:pt x="82" y="172"/>
                    <a:pt x="82" y="172"/>
                    <a:pt x="82" y="172"/>
                  </a:cubicBezTo>
                  <a:cubicBezTo>
                    <a:pt x="82" y="178"/>
                    <a:pt x="82" y="178"/>
                    <a:pt x="82" y="178"/>
                  </a:cubicBezTo>
                  <a:cubicBezTo>
                    <a:pt x="84" y="178"/>
                    <a:pt x="84" y="178"/>
                    <a:pt x="84" y="178"/>
                  </a:cubicBezTo>
                  <a:cubicBezTo>
                    <a:pt x="85" y="178"/>
                    <a:pt x="85" y="178"/>
                    <a:pt x="85" y="176"/>
                  </a:cubicBezTo>
                  <a:cubicBezTo>
                    <a:pt x="85" y="175"/>
                    <a:pt x="85" y="175"/>
                    <a:pt x="85" y="175"/>
                  </a:cubicBezTo>
                  <a:cubicBezTo>
                    <a:pt x="85" y="173"/>
                    <a:pt x="85" y="172"/>
                    <a:pt x="83" y="17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6" name="Oval 623"/>
            <p:cNvSpPr>
              <a:spLocks noChangeArrowheads="1"/>
            </p:cNvSpPr>
            <p:nvPr/>
          </p:nvSpPr>
          <p:spPr bwMode="auto">
            <a:xfrm>
              <a:off x="7394077" y="4809040"/>
              <a:ext cx="5464" cy="5100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7" name="Freeform 624"/>
            <p:cNvSpPr/>
            <p:nvPr/>
          </p:nvSpPr>
          <p:spPr bwMode="auto">
            <a:xfrm>
              <a:off x="7388248" y="4831626"/>
              <a:ext cx="17121" cy="1457"/>
            </a:xfrm>
            <a:custGeom>
              <a:avLst/>
              <a:gdLst>
                <a:gd name="T0" fmla="*/ 23 w 47"/>
                <a:gd name="T1" fmla="*/ 0 h 4"/>
                <a:gd name="T2" fmla="*/ 0 w 47"/>
                <a:gd name="T3" fmla="*/ 2 h 4"/>
                <a:gd name="T4" fmla="*/ 23 w 47"/>
                <a:gd name="T5" fmla="*/ 4 h 4"/>
                <a:gd name="T6" fmla="*/ 47 w 47"/>
                <a:gd name="T7" fmla="*/ 2 h 4"/>
                <a:gd name="T8" fmla="*/ 23 w 47"/>
                <a:gd name="T9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">
                  <a:moveTo>
                    <a:pt x="23" y="0"/>
                  </a:moveTo>
                  <a:lnTo>
                    <a:pt x="0" y="2"/>
                  </a:lnTo>
                  <a:lnTo>
                    <a:pt x="23" y="4"/>
                  </a:lnTo>
                  <a:lnTo>
                    <a:pt x="47" y="2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8" name="Freeform 625"/>
            <p:cNvSpPr/>
            <p:nvPr/>
          </p:nvSpPr>
          <p:spPr bwMode="auto">
            <a:xfrm>
              <a:off x="7390798" y="4822154"/>
              <a:ext cx="12021" cy="729"/>
            </a:xfrm>
            <a:custGeom>
              <a:avLst/>
              <a:gdLst>
                <a:gd name="T0" fmla="*/ 16 w 33"/>
                <a:gd name="T1" fmla="*/ 0 h 2"/>
                <a:gd name="T2" fmla="*/ 0 w 33"/>
                <a:gd name="T3" fmla="*/ 2 h 2"/>
                <a:gd name="T4" fmla="*/ 16 w 33"/>
                <a:gd name="T5" fmla="*/ 2 h 2"/>
                <a:gd name="T6" fmla="*/ 33 w 33"/>
                <a:gd name="T7" fmla="*/ 2 h 2"/>
                <a:gd name="T8" fmla="*/ 16 w 3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" h="2">
                  <a:moveTo>
                    <a:pt x="16" y="0"/>
                  </a:moveTo>
                  <a:lnTo>
                    <a:pt x="0" y="2"/>
                  </a:lnTo>
                  <a:lnTo>
                    <a:pt x="16" y="2"/>
                  </a:lnTo>
                  <a:lnTo>
                    <a:pt x="33" y="2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9" name="Freeform 626"/>
            <p:cNvSpPr/>
            <p:nvPr/>
          </p:nvSpPr>
          <p:spPr bwMode="auto">
            <a:xfrm>
              <a:off x="7395169" y="4811590"/>
              <a:ext cx="4371" cy="26957"/>
            </a:xfrm>
            <a:custGeom>
              <a:avLst/>
              <a:gdLst>
                <a:gd name="T0" fmla="*/ 2 w 5"/>
                <a:gd name="T1" fmla="*/ 0 h 31"/>
                <a:gd name="T2" fmla="*/ 0 w 5"/>
                <a:gd name="T3" fmla="*/ 31 h 31"/>
                <a:gd name="T4" fmla="*/ 2 w 5"/>
                <a:gd name="T5" fmla="*/ 31 h 31"/>
                <a:gd name="T6" fmla="*/ 5 w 5"/>
                <a:gd name="T7" fmla="*/ 31 h 31"/>
                <a:gd name="T8" fmla="*/ 2 w 5"/>
                <a:gd name="T9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1">
                  <a:moveTo>
                    <a:pt x="2" y="0"/>
                  </a:moveTo>
                  <a:cubicBezTo>
                    <a:pt x="2" y="0"/>
                    <a:pt x="0" y="31"/>
                    <a:pt x="0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1"/>
                    <a:pt x="3" y="0"/>
                    <a:pt x="2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0" name="Freeform 627"/>
            <p:cNvSpPr>
              <a:spLocks noEditPoints="1"/>
            </p:cNvSpPr>
            <p:nvPr/>
          </p:nvSpPr>
          <p:spPr bwMode="auto">
            <a:xfrm>
              <a:off x="7383877" y="4837454"/>
              <a:ext cx="25864" cy="18214"/>
            </a:xfrm>
            <a:custGeom>
              <a:avLst/>
              <a:gdLst>
                <a:gd name="T0" fmla="*/ 0 w 71"/>
                <a:gd name="T1" fmla="*/ 0 h 50"/>
                <a:gd name="T2" fmla="*/ 0 w 71"/>
                <a:gd name="T3" fmla="*/ 50 h 50"/>
                <a:gd name="T4" fmla="*/ 71 w 71"/>
                <a:gd name="T5" fmla="*/ 50 h 50"/>
                <a:gd name="T6" fmla="*/ 71 w 71"/>
                <a:gd name="T7" fmla="*/ 0 h 50"/>
                <a:gd name="T8" fmla="*/ 0 w 71"/>
                <a:gd name="T9" fmla="*/ 0 h 50"/>
                <a:gd name="T10" fmla="*/ 17 w 71"/>
                <a:gd name="T11" fmla="*/ 40 h 50"/>
                <a:gd name="T12" fmla="*/ 2 w 71"/>
                <a:gd name="T13" fmla="*/ 40 h 50"/>
                <a:gd name="T14" fmla="*/ 5 w 71"/>
                <a:gd name="T15" fmla="*/ 33 h 50"/>
                <a:gd name="T16" fmla="*/ 17 w 71"/>
                <a:gd name="T17" fmla="*/ 33 h 50"/>
                <a:gd name="T18" fmla="*/ 17 w 71"/>
                <a:gd name="T19" fmla="*/ 40 h 50"/>
                <a:gd name="T20" fmla="*/ 43 w 71"/>
                <a:gd name="T21" fmla="*/ 40 h 50"/>
                <a:gd name="T22" fmla="*/ 28 w 71"/>
                <a:gd name="T23" fmla="*/ 40 h 50"/>
                <a:gd name="T24" fmla="*/ 28 w 71"/>
                <a:gd name="T25" fmla="*/ 33 h 50"/>
                <a:gd name="T26" fmla="*/ 43 w 71"/>
                <a:gd name="T27" fmla="*/ 33 h 50"/>
                <a:gd name="T28" fmla="*/ 43 w 71"/>
                <a:gd name="T29" fmla="*/ 40 h 50"/>
                <a:gd name="T30" fmla="*/ 54 w 71"/>
                <a:gd name="T31" fmla="*/ 40 h 50"/>
                <a:gd name="T32" fmla="*/ 54 w 71"/>
                <a:gd name="T33" fmla="*/ 33 h 50"/>
                <a:gd name="T34" fmla="*/ 66 w 71"/>
                <a:gd name="T35" fmla="*/ 33 h 50"/>
                <a:gd name="T36" fmla="*/ 69 w 71"/>
                <a:gd name="T37" fmla="*/ 40 h 50"/>
                <a:gd name="T38" fmla="*/ 54 w 71"/>
                <a:gd name="T39" fmla="*/ 4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71" h="50">
                  <a:moveTo>
                    <a:pt x="0" y="0"/>
                  </a:moveTo>
                  <a:lnTo>
                    <a:pt x="0" y="50"/>
                  </a:lnTo>
                  <a:lnTo>
                    <a:pt x="71" y="50"/>
                  </a:lnTo>
                  <a:lnTo>
                    <a:pt x="71" y="0"/>
                  </a:lnTo>
                  <a:lnTo>
                    <a:pt x="0" y="0"/>
                  </a:lnTo>
                  <a:close/>
                  <a:moveTo>
                    <a:pt x="17" y="40"/>
                  </a:moveTo>
                  <a:lnTo>
                    <a:pt x="2" y="40"/>
                  </a:lnTo>
                  <a:lnTo>
                    <a:pt x="5" y="33"/>
                  </a:lnTo>
                  <a:lnTo>
                    <a:pt x="17" y="33"/>
                  </a:lnTo>
                  <a:lnTo>
                    <a:pt x="17" y="40"/>
                  </a:lnTo>
                  <a:close/>
                  <a:moveTo>
                    <a:pt x="43" y="40"/>
                  </a:moveTo>
                  <a:lnTo>
                    <a:pt x="28" y="40"/>
                  </a:lnTo>
                  <a:lnTo>
                    <a:pt x="28" y="33"/>
                  </a:lnTo>
                  <a:lnTo>
                    <a:pt x="43" y="33"/>
                  </a:lnTo>
                  <a:lnTo>
                    <a:pt x="43" y="40"/>
                  </a:lnTo>
                  <a:close/>
                  <a:moveTo>
                    <a:pt x="54" y="40"/>
                  </a:moveTo>
                  <a:lnTo>
                    <a:pt x="54" y="33"/>
                  </a:lnTo>
                  <a:lnTo>
                    <a:pt x="66" y="33"/>
                  </a:lnTo>
                  <a:lnTo>
                    <a:pt x="69" y="40"/>
                  </a:lnTo>
                  <a:lnTo>
                    <a:pt x="54" y="4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1" name="Freeform 628"/>
            <p:cNvSpPr/>
            <p:nvPr/>
          </p:nvSpPr>
          <p:spPr bwMode="auto">
            <a:xfrm>
              <a:off x="7364934" y="4858219"/>
              <a:ext cx="63750" cy="4371"/>
            </a:xfrm>
            <a:custGeom>
              <a:avLst/>
              <a:gdLst>
                <a:gd name="T0" fmla="*/ 87 w 175"/>
                <a:gd name="T1" fmla="*/ 0 h 12"/>
                <a:gd name="T2" fmla="*/ 0 w 175"/>
                <a:gd name="T3" fmla="*/ 0 h 12"/>
                <a:gd name="T4" fmla="*/ 0 w 175"/>
                <a:gd name="T5" fmla="*/ 12 h 12"/>
                <a:gd name="T6" fmla="*/ 87 w 175"/>
                <a:gd name="T7" fmla="*/ 12 h 12"/>
                <a:gd name="T8" fmla="*/ 175 w 175"/>
                <a:gd name="T9" fmla="*/ 12 h 12"/>
                <a:gd name="T10" fmla="*/ 175 w 175"/>
                <a:gd name="T11" fmla="*/ 0 h 12"/>
                <a:gd name="T12" fmla="*/ 87 w 175"/>
                <a:gd name="T1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5" h="12">
                  <a:moveTo>
                    <a:pt x="87" y="0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87" y="12"/>
                  </a:lnTo>
                  <a:lnTo>
                    <a:pt x="175" y="12"/>
                  </a:lnTo>
                  <a:lnTo>
                    <a:pt x="175" y="0"/>
                  </a:lnTo>
                  <a:lnTo>
                    <a:pt x="87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2" name="Freeform 629"/>
            <p:cNvSpPr/>
            <p:nvPr/>
          </p:nvSpPr>
          <p:spPr bwMode="auto">
            <a:xfrm>
              <a:off x="7352184" y="4862590"/>
              <a:ext cx="89250" cy="5100"/>
            </a:xfrm>
            <a:custGeom>
              <a:avLst/>
              <a:gdLst>
                <a:gd name="T0" fmla="*/ 241 w 245"/>
                <a:gd name="T1" fmla="*/ 0 h 14"/>
                <a:gd name="T2" fmla="*/ 122 w 245"/>
                <a:gd name="T3" fmla="*/ 0 h 14"/>
                <a:gd name="T4" fmla="*/ 4 w 245"/>
                <a:gd name="T5" fmla="*/ 0 h 14"/>
                <a:gd name="T6" fmla="*/ 0 w 245"/>
                <a:gd name="T7" fmla="*/ 14 h 14"/>
                <a:gd name="T8" fmla="*/ 122 w 245"/>
                <a:gd name="T9" fmla="*/ 14 h 14"/>
                <a:gd name="T10" fmla="*/ 245 w 245"/>
                <a:gd name="T11" fmla="*/ 14 h 14"/>
                <a:gd name="T12" fmla="*/ 241 w 245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5" h="14">
                  <a:moveTo>
                    <a:pt x="241" y="0"/>
                  </a:moveTo>
                  <a:lnTo>
                    <a:pt x="122" y="0"/>
                  </a:lnTo>
                  <a:lnTo>
                    <a:pt x="4" y="0"/>
                  </a:lnTo>
                  <a:lnTo>
                    <a:pt x="0" y="14"/>
                  </a:lnTo>
                  <a:lnTo>
                    <a:pt x="122" y="14"/>
                  </a:lnTo>
                  <a:lnTo>
                    <a:pt x="245" y="14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3" name="Freeform 630"/>
            <p:cNvSpPr>
              <a:spLocks noEditPoints="1"/>
            </p:cNvSpPr>
            <p:nvPr/>
          </p:nvSpPr>
          <p:spPr bwMode="auto">
            <a:xfrm>
              <a:off x="7345991" y="4867690"/>
              <a:ext cx="101635" cy="36064"/>
            </a:xfrm>
            <a:custGeom>
              <a:avLst/>
              <a:gdLst>
                <a:gd name="T0" fmla="*/ 270 w 279"/>
                <a:gd name="T1" fmla="*/ 0 h 99"/>
                <a:gd name="T2" fmla="*/ 139 w 279"/>
                <a:gd name="T3" fmla="*/ 0 h 99"/>
                <a:gd name="T4" fmla="*/ 9 w 279"/>
                <a:gd name="T5" fmla="*/ 0 h 99"/>
                <a:gd name="T6" fmla="*/ 0 w 279"/>
                <a:gd name="T7" fmla="*/ 40 h 99"/>
                <a:gd name="T8" fmla="*/ 5 w 279"/>
                <a:gd name="T9" fmla="*/ 99 h 99"/>
                <a:gd name="T10" fmla="*/ 139 w 279"/>
                <a:gd name="T11" fmla="*/ 59 h 99"/>
                <a:gd name="T12" fmla="*/ 274 w 279"/>
                <a:gd name="T13" fmla="*/ 99 h 99"/>
                <a:gd name="T14" fmla="*/ 279 w 279"/>
                <a:gd name="T15" fmla="*/ 40 h 99"/>
                <a:gd name="T16" fmla="*/ 270 w 279"/>
                <a:gd name="T17" fmla="*/ 0 h 99"/>
                <a:gd name="T18" fmla="*/ 246 w 279"/>
                <a:gd name="T19" fmla="*/ 5 h 99"/>
                <a:gd name="T20" fmla="*/ 251 w 279"/>
                <a:gd name="T21" fmla="*/ 16 h 99"/>
                <a:gd name="T22" fmla="*/ 234 w 279"/>
                <a:gd name="T23" fmla="*/ 16 h 99"/>
                <a:gd name="T24" fmla="*/ 227 w 279"/>
                <a:gd name="T25" fmla="*/ 5 h 99"/>
                <a:gd name="T26" fmla="*/ 246 w 279"/>
                <a:gd name="T27" fmla="*/ 5 h 99"/>
                <a:gd name="T28" fmla="*/ 213 w 279"/>
                <a:gd name="T29" fmla="*/ 5 h 99"/>
                <a:gd name="T30" fmla="*/ 218 w 279"/>
                <a:gd name="T31" fmla="*/ 16 h 99"/>
                <a:gd name="T32" fmla="*/ 199 w 279"/>
                <a:gd name="T33" fmla="*/ 16 h 99"/>
                <a:gd name="T34" fmla="*/ 196 w 279"/>
                <a:gd name="T35" fmla="*/ 5 h 99"/>
                <a:gd name="T36" fmla="*/ 213 w 279"/>
                <a:gd name="T37" fmla="*/ 5 h 99"/>
                <a:gd name="T38" fmla="*/ 180 w 279"/>
                <a:gd name="T39" fmla="*/ 5 h 99"/>
                <a:gd name="T40" fmla="*/ 182 w 279"/>
                <a:gd name="T41" fmla="*/ 16 h 99"/>
                <a:gd name="T42" fmla="*/ 166 w 279"/>
                <a:gd name="T43" fmla="*/ 16 h 99"/>
                <a:gd name="T44" fmla="*/ 163 w 279"/>
                <a:gd name="T45" fmla="*/ 5 h 99"/>
                <a:gd name="T46" fmla="*/ 180 w 279"/>
                <a:gd name="T47" fmla="*/ 5 h 99"/>
                <a:gd name="T48" fmla="*/ 130 w 279"/>
                <a:gd name="T49" fmla="*/ 5 h 99"/>
                <a:gd name="T50" fmla="*/ 149 w 279"/>
                <a:gd name="T51" fmla="*/ 5 h 99"/>
                <a:gd name="T52" fmla="*/ 149 w 279"/>
                <a:gd name="T53" fmla="*/ 16 h 99"/>
                <a:gd name="T54" fmla="*/ 130 w 279"/>
                <a:gd name="T55" fmla="*/ 16 h 99"/>
                <a:gd name="T56" fmla="*/ 130 w 279"/>
                <a:gd name="T57" fmla="*/ 5 h 99"/>
                <a:gd name="T58" fmla="*/ 99 w 279"/>
                <a:gd name="T59" fmla="*/ 5 h 99"/>
                <a:gd name="T60" fmla="*/ 116 w 279"/>
                <a:gd name="T61" fmla="*/ 5 h 99"/>
                <a:gd name="T62" fmla="*/ 113 w 279"/>
                <a:gd name="T63" fmla="*/ 16 h 99"/>
                <a:gd name="T64" fmla="*/ 97 w 279"/>
                <a:gd name="T65" fmla="*/ 16 h 99"/>
                <a:gd name="T66" fmla="*/ 99 w 279"/>
                <a:gd name="T67" fmla="*/ 5 h 99"/>
                <a:gd name="T68" fmla="*/ 66 w 279"/>
                <a:gd name="T69" fmla="*/ 5 h 99"/>
                <a:gd name="T70" fmla="*/ 83 w 279"/>
                <a:gd name="T71" fmla="*/ 5 h 99"/>
                <a:gd name="T72" fmla="*/ 80 w 279"/>
                <a:gd name="T73" fmla="*/ 16 h 99"/>
                <a:gd name="T74" fmla="*/ 61 w 279"/>
                <a:gd name="T75" fmla="*/ 16 h 99"/>
                <a:gd name="T76" fmla="*/ 66 w 279"/>
                <a:gd name="T77" fmla="*/ 5 h 99"/>
                <a:gd name="T78" fmla="*/ 35 w 279"/>
                <a:gd name="T79" fmla="*/ 5 h 99"/>
                <a:gd name="T80" fmla="*/ 52 w 279"/>
                <a:gd name="T81" fmla="*/ 5 h 99"/>
                <a:gd name="T82" fmla="*/ 45 w 279"/>
                <a:gd name="T83" fmla="*/ 16 h 99"/>
                <a:gd name="T84" fmla="*/ 28 w 279"/>
                <a:gd name="T85" fmla="*/ 16 h 99"/>
                <a:gd name="T86" fmla="*/ 35 w 279"/>
                <a:gd name="T87" fmla="*/ 5 h 99"/>
                <a:gd name="T88" fmla="*/ 139 w 279"/>
                <a:gd name="T89" fmla="*/ 28 h 99"/>
                <a:gd name="T90" fmla="*/ 9 w 279"/>
                <a:gd name="T91" fmla="*/ 28 h 99"/>
                <a:gd name="T92" fmla="*/ 12 w 279"/>
                <a:gd name="T93" fmla="*/ 21 h 99"/>
                <a:gd name="T94" fmla="*/ 139 w 279"/>
                <a:gd name="T95" fmla="*/ 21 h 99"/>
                <a:gd name="T96" fmla="*/ 267 w 279"/>
                <a:gd name="T97" fmla="*/ 21 h 99"/>
                <a:gd name="T98" fmla="*/ 270 w 279"/>
                <a:gd name="T99" fmla="*/ 28 h 99"/>
                <a:gd name="T100" fmla="*/ 139 w 279"/>
                <a:gd name="T101" fmla="*/ 28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79" h="99">
                  <a:moveTo>
                    <a:pt x="270" y="0"/>
                  </a:moveTo>
                  <a:lnTo>
                    <a:pt x="139" y="0"/>
                  </a:lnTo>
                  <a:lnTo>
                    <a:pt x="9" y="0"/>
                  </a:lnTo>
                  <a:lnTo>
                    <a:pt x="0" y="40"/>
                  </a:lnTo>
                  <a:lnTo>
                    <a:pt x="5" y="99"/>
                  </a:lnTo>
                  <a:lnTo>
                    <a:pt x="139" y="59"/>
                  </a:lnTo>
                  <a:lnTo>
                    <a:pt x="274" y="99"/>
                  </a:lnTo>
                  <a:lnTo>
                    <a:pt x="279" y="40"/>
                  </a:lnTo>
                  <a:lnTo>
                    <a:pt x="270" y="0"/>
                  </a:lnTo>
                  <a:close/>
                  <a:moveTo>
                    <a:pt x="246" y="5"/>
                  </a:moveTo>
                  <a:lnTo>
                    <a:pt x="251" y="16"/>
                  </a:lnTo>
                  <a:lnTo>
                    <a:pt x="234" y="16"/>
                  </a:lnTo>
                  <a:lnTo>
                    <a:pt x="227" y="5"/>
                  </a:lnTo>
                  <a:lnTo>
                    <a:pt x="246" y="5"/>
                  </a:lnTo>
                  <a:close/>
                  <a:moveTo>
                    <a:pt x="213" y="5"/>
                  </a:moveTo>
                  <a:lnTo>
                    <a:pt x="218" y="16"/>
                  </a:lnTo>
                  <a:lnTo>
                    <a:pt x="199" y="16"/>
                  </a:lnTo>
                  <a:lnTo>
                    <a:pt x="196" y="5"/>
                  </a:lnTo>
                  <a:lnTo>
                    <a:pt x="213" y="5"/>
                  </a:lnTo>
                  <a:close/>
                  <a:moveTo>
                    <a:pt x="180" y="5"/>
                  </a:moveTo>
                  <a:lnTo>
                    <a:pt x="182" y="16"/>
                  </a:lnTo>
                  <a:lnTo>
                    <a:pt x="166" y="16"/>
                  </a:lnTo>
                  <a:lnTo>
                    <a:pt x="163" y="5"/>
                  </a:lnTo>
                  <a:lnTo>
                    <a:pt x="180" y="5"/>
                  </a:lnTo>
                  <a:close/>
                  <a:moveTo>
                    <a:pt x="130" y="5"/>
                  </a:moveTo>
                  <a:lnTo>
                    <a:pt x="149" y="5"/>
                  </a:lnTo>
                  <a:lnTo>
                    <a:pt x="149" y="16"/>
                  </a:lnTo>
                  <a:lnTo>
                    <a:pt x="130" y="16"/>
                  </a:lnTo>
                  <a:lnTo>
                    <a:pt x="130" y="5"/>
                  </a:lnTo>
                  <a:close/>
                  <a:moveTo>
                    <a:pt x="99" y="5"/>
                  </a:moveTo>
                  <a:lnTo>
                    <a:pt x="116" y="5"/>
                  </a:lnTo>
                  <a:lnTo>
                    <a:pt x="113" y="16"/>
                  </a:lnTo>
                  <a:lnTo>
                    <a:pt x="97" y="16"/>
                  </a:lnTo>
                  <a:lnTo>
                    <a:pt x="99" y="5"/>
                  </a:lnTo>
                  <a:close/>
                  <a:moveTo>
                    <a:pt x="66" y="5"/>
                  </a:moveTo>
                  <a:lnTo>
                    <a:pt x="83" y="5"/>
                  </a:lnTo>
                  <a:lnTo>
                    <a:pt x="80" y="16"/>
                  </a:lnTo>
                  <a:lnTo>
                    <a:pt x="61" y="16"/>
                  </a:lnTo>
                  <a:lnTo>
                    <a:pt x="66" y="5"/>
                  </a:lnTo>
                  <a:close/>
                  <a:moveTo>
                    <a:pt x="35" y="5"/>
                  </a:moveTo>
                  <a:lnTo>
                    <a:pt x="52" y="5"/>
                  </a:lnTo>
                  <a:lnTo>
                    <a:pt x="45" y="16"/>
                  </a:lnTo>
                  <a:lnTo>
                    <a:pt x="28" y="16"/>
                  </a:lnTo>
                  <a:lnTo>
                    <a:pt x="35" y="5"/>
                  </a:lnTo>
                  <a:close/>
                  <a:moveTo>
                    <a:pt x="139" y="28"/>
                  </a:moveTo>
                  <a:lnTo>
                    <a:pt x="9" y="28"/>
                  </a:lnTo>
                  <a:lnTo>
                    <a:pt x="12" y="21"/>
                  </a:lnTo>
                  <a:lnTo>
                    <a:pt x="139" y="21"/>
                  </a:lnTo>
                  <a:lnTo>
                    <a:pt x="267" y="21"/>
                  </a:lnTo>
                  <a:lnTo>
                    <a:pt x="270" y="28"/>
                  </a:lnTo>
                  <a:lnTo>
                    <a:pt x="139" y="28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4" name="Freeform 631"/>
            <p:cNvSpPr>
              <a:spLocks noEditPoints="1"/>
            </p:cNvSpPr>
            <p:nvPr/>
          </p:nvSpPr>
          <p:spPr bwMode="auto">
            <a:xfrm>
              <a:off x="7363112" y="4846197"/>
              <a:ext cx="67393" cy="12021"/>
            </a:xfrm>
            <a:custGeom>
              <a:avLst/>
              <a:gdLst>
                <a:gd name="T0" fmla="*/ 173 w 185"/>
                <a:gd name="T1" fmla="*/ 0 h 33"/>
                <a:gd name="T2" fmla="*/ 92 w 185"/>
                <a:gd name="T3" fmla="*/ 0 h 33"/>
                <a:gd name="T4" fmla="*/ 12 w 185"/>
                <a:gd name="T5" fmla="*/ 0 h 33"/>
                <a:gd name="T6" fmla="*/ 0 w 185"/>
                <a:gd name="T7" fmla="*/ 26 h 33"/>
                <a:gd name="T8" fmla="*/ 0 w 185"/>
                <a:gd name="T9" fmla="*/ 33 h 33"/>
                <a:gd name="T10" fmla="*/ 92 w 185"/>
                <a:gd name="T11" fmla="*/ 33 h 33"/>
                <a:gd name="T12" fmla="*/ 185 w 185"/>
                <a:gd name="T13" fmla="*/ 33 h 33"/>
                <a:gd name="T14" fmla="*/ 185 w 185"/>
                <a:gd name="T15" fmla="*/ 26 h 33"/>
                <a:gd name="T16" fmla="*/ 173 w 185"/>
                <a:gd name="T17" fmla="*/ 0 h 33"/>
                <a:gd name="T18" fmla="*/ 22 w 185"/>
                <a:gd name="T19" fmla="*/ 16 h 33"/>
                <a:gd name="T20" fmla="*/ 10 w 185"/>
                <a:gd name="T21" fmla="*/ 16 h 33"/>
                <a:gd name="T22" fmla="*/ 14 w 185"/>
                <a:gd name="T23" fmla="*/ 9 h 33"/>
                <a:gd name="T24" fmla="*/ 26 w 185"/>
                <a:gd name="T25" fmla="*/ 9 h 33"/>
                <a:gd name="T26" fmla="*/ 22 w 185"/>
                <a:gd name="T27" fmla="*/ 16 h 33"/>
                <a:gd name="T28" fmla="*/ 48 w 185"/>
                <a:gd name="T29" fmla="*/ 16 h 33"/>
                <a:gd name="T30" fmla="*/ 36 w 185"/>
                <a:gd name="T31" fmla="*/ 16 h 33"/>
                <a:gd name="T32" fmla="*/ 38 w 185"/>
                <a:gd name="T33" fmla="*/ 9 h 33"/>
                <a:gd name="T34" fmla="*/ 50 w 185"/>
                <a:gd name="T35" fmla="*/ 9 h 33"/>
                <a:gd name="T36" fmla="*/ 48 w 185"/>
                <a:gd name="T37" fmla="*/ 16 h 33"/>
                <a:gd name="T38" fmla="*/ 74 w 185"/>
                <a:gd name="T39" fmla="*/ 16 h 33"/>
                <a:gd name="T40" fmla="*/ 59 w 185"/>
                <a:gd name="T41" fmla="*/ 16 h 33"/>
                <a:gd name="T42" fmla="*/ 62 w 185"/>
                <a:gd name="T43" fmla="*/ 9 h 33"/>
                <a:gd name="T44" fmla="*/ 74 w 185"/>
                <a:gd name="T45" fmla="*/ 9 h 33"/>
                <a:gd name="T46" fmla="*/ 74 w 185"/>
                <a:gd name="T47" fmla="*/ 16 h 33"/>
                <a:gd name="T48" fmla="*/ 100 w 185"/>
                <a:gd name="T49" fmla="*/ 16 h 33"/>
                <a:gd name="T50" fmla="*/ 85 w 185"/>
                <a:gd name="T51" fmla="*/ 16 h 33"/>
                <a:gd name="T52" fmla="*/ 85 w 185"/>
                <a:gd name="T53" fmla="*/ 9 h 33"/>
                <a:gd name="T54" fmla="*/ 100 w 185"/>
                <a:gd name="T55" fmla="*/ 9 h 33"/>
                <a:gd name="T56" fmla="*/ 100 w 185"/>
                <a:gd name="T57" fmla="*/ 16 h 33"/>
                <a:gd name="T58" fmla="*/ 111 w 185"/>
                <a:gd name="T59" fmla="*/ 16 h 33"/>
                <a:gd name="T60" fmla="*/ 111 w 185"/>
                <a:gd name="T61" fmla="*/ 9 h 33"/>
                <a:gd name="T62" fmla="*/ 123 w 185"/>
                <a:gd name="T63" fmla="*/ 9 h 33"/>
                <a:gd name="T64" fmla="*/ 126 w 185"/>
                <a:gd name="T65" fmla="*/ 16 h 33"/>
                <a:gd name="T66" fmla="*/ 111 w 185"/>
                <a:gd name="T67" fmla="*/ 16 h 33"/>
                <a:gd name="T68" fmla="*/ 137 w 185"/>
                <a:gd name="T69" fmla="*/ 16 h 33"/>
                <a:gd name="T70" fmla="*/ 135 w 185"/>
                <a:gd name="T71" fmla="*/ 9 h 33"/>
                <a:gd name="T72" fmla="*/ 147 w 185"/>
                <a:gd name="T73" fmla="*/ 9 h 33"/>
                <a:gd name="T74" fmla="*/ 152 w 185"/>
                <a:gd name="T75" fmla="*/ 16 h 33"/>
                <a:gd name="T76" fmla="*/ 137 w 185"/>
                <a:gd name="T77" fmla="*/ 16 h 33"/>
                <a:gd name="T78" fmla="*/ 163 w 185"/>
                <a:gd name="T79" fmla="*/ 16 h 33"/>
                <a:gd name="T80" fmla="*/ 159 w 185"/>
                <a:gd name="T81" fmla="*/ 9 h 33"/>
                <a:gd name="T82" fmla="*/ 171 w 185"/>
                <a:gd name="T83" fmla="*/ 9 h 33"/>
                <a:gd name="T84" fmla="*/ 175 w 185"/>
                <a:gd name="T85" fmla="*/ 16 h 33"/>
                <a:gd name="T86" fmla="*/ 163 w 185"/>
                <a:gd name="T87" fmla="*/ 16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85" h="33">
                  <a:moveTo>
                    <a:pt x="173" y="0"/>
                  </a:moveTo>
                  <a:lnTo>
                    <a:pt x="92" y="0"/>
                  </a:lnTo>
                  <a:lnTo>
                    <a:pt x="12" y="0"/>
                  </a:lnTo>
                  <a:lnTo>
                    <a:pt x="0" y="26"/>
                  </a:lnTo>
                  <a:lnTo>
                    <a:pt x="0" y="33"/>
                  </a:lnTo>
                  <a:lnTo>
                    <a:pt x="92" y="33"/>
                  </a:lnTo>
                  <a:lnTo>
                    <a:pt x="185" y="33"/>
                  </a:lnTo>
                  <a:lnTo>
                    <a:pt x="185" y="26"/>
                  </a:lnTo>
                  <a:lnTo>
                    <a:pt x="173" y="0"/>
                  </a:lnTo>
                  <a:close/>
                  <a:moveTo>
                    <a:pt x="22" y="16"/>
                  </a:moveTo>
                  <a:lnTo>
                    <a:pt x="10" y="16"/>
                  </a:lnTo>
                  <a:lnTo>
                    <a:pt x="14" y="9"/>
                  </a:lnTo>
                  <a:lnTo>
                    <a:pt x="26" y="9"/>
                  </a:lnTo>
                  <a:lnTo>
                    <a:pt x="22" y="16"/>
                  </a:lnTo>
                  <a:close/>
                  <a:moveTo>
                    <a:pt x="48" y="16"/>
                  </a:moveTo>
                  <a:lnTo>
                    <a:pt x="36" y="16"/>
                  </a:lnTo>
                  <a:lnTo>
                    <a:pt x="38" y="9"/>
                  </a:lnTo>
                  <a:lnTo>
                    <a:pt x="50" y="9"/>
                  </a:lnTo>
                  <a:lnTo>
                    <a:pt x="48" y="16"/>
                  </a:lnTo>
                  <a:close/>
                  <a:moveTo>
                    <a:pt x="74" y="16"/>
                  </a:moveTo>
                  <a:lnTo>
                    <a:pt x="59" y="16"/>
                  </a:lnTo>
                  <a:lnTo>
                    <a:pt x="62" y="9"/>
                  </a:lnTo>
                  <a:lnTo>
                    <a:pt x="74" y="9"/>
                  </a:lnTo>
                  <a:lnTo>
                    <a:pt x="74" y="16"/>
                  </a:lnTo>
                  <a:close/>
                  <a:moveTo>
                    <a:pt x="100" y="16"/>
                  </a:moveTo>
                  <a:lnTo>
                    <a:pt x="85" y="16"/>
                  </a:lnTo>
                  <a:lnTo>
                    <a:pt x="85" y="9"/>
                  </a:lnTo>
                  <a:lnTo>
                    <a:pt x="100" y="9"/>
                  </a:lnTo>
                  <a:lnTo>
                    <a:pt x="100" y="16"/>
                  </a:lnTo>
                  <a:close/>
                  <a:moveTo>
                    <a:pt x="111" y="16"/>
                  </a:moveTo>
                  <a:lnTo>
                    <a:pt x="111" y="9"/>
                  </a:lnTo>
                  <a:lnTo>
                    <a:pt x="123" y="9"/>
                  </a:lnTo>
                  <a:lnTo>
                    <a:pt x="126" y="16"/>
                  </a:lnTo>
                  <a:lnTo>
                    <a:pt x="111" y="16"/>
                  </a:lnTo>
                  <a:close/>
                  <a:moveTo>
                    <a:pt x="137" y="16"/>
                  </a:moveTo>
                  <a:lnTo>
                    <a:pt x="135" y="9"/>
                  </a:lnTo>
                  <a:lnTo>
                    <a:pt x="147" y="9"/>
                  </a:lnTo>
                  <a:lnTo>
                    <a:pt x="152" y="16"/>
                  </a:lnTo>
                  <a:lnTo>
                    <a:pt x="137" y="16"/>
                  </a:lnTo>
                  <a:close/>
                  <a:moveTo>
                    <a:pt x="163" y="16"/>
                  </a:moveTo>
                  <a:lnTo>
                    <a:pt x="159" y="9"/>
                  </a:lnTo>
                  <a:lnTo>
                    <a:pt x="171" y="9"/>
                  </a:lnTo>
                  <a:lnTo>
                    <a:pt x="175" y="16"/>
                  </a:lnTo>
                  <a:lnTo>
                    <a:pt x="163" y="1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5" name="Freeform 632"/>
            <p:cNvSpPr/>
            <p:nvPr/>
          </p:nvSpPr>
          <p:spPr bwMode="auto">
            <a:xfrm>
              <a:off x="7332148" y="4885904"/>
              <a:ext cx="129321" cy="114385"/>
            </a:xfrm>
            <a:custGeom>
              <a:avLst/>
              <a:gdLst>
                <a:gd name="T0" fmla="*/ 75 w 150"/>
                <a:gd name="T1" fmla="*/ 0 h 133"/>
                <a:gd name="T2" fmla="*/ 0 w 150"/>
                <a:gd name="T3" fmla="*/ 28 h 133"/>
                <a:gd name="T4" fmla="*/ 27 w 150"/>
                <a:gd name="T5" fmla="*/ 133 h 133"/>
                <a:gd name="T6" fmla="*/ 123 w 150"/>
                <a:gd name="T7" fmla="*/ 133 h 133"/>
                <a:gd name="T8" fmla="*/ 150 w 150"/>
                <a:gd name="T9" fmla="*/ 28 h 133"/>
                <a:gd name="T10" fmla="*/ 75 w 150"/>
                <a:gd name="T11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0" h="133">
                  <a:moveTo>
                    <a:pt x="75" y="0"/>
                  </a:moveTo>
                  <a:cubicBezTo>
                    <a:pt x="47" y="0"/>
                    <a:pt x="0" y="28"/>
                    <a:pt x="0" y="28"/>
                  </a:cubicBezTo>
                  <a:cubicBezTo>
                    <a:pt x="27" y="133"/>
                    <a:pt x="27" y="133"/>
                    <a:pt x="27" y="133"/>
                  </a:cubicBezTo>
                  <a:cubicBezTo>
                    <a:pt x="123" y="133"/>
                    <a:pt x="123" y="133"/>
                    <a:pt x="123" y="133"/>
                  </a:cubicBezTo>
                  <a:cubicBezTo>
                    <a:pt x="150" y="28"/>
                    <a:pt x="150" y="28"/>
                    <a:pt x="150" y="28"/>
                  </a:cubicBezTo>
                  <a:cubicBezTo>
                    <a:pt x="150" y="28"/>
                    <a:pt x="103" y="0"/>
                    <a:pt x="75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6" name="Freeform 633"/>
            <p:cNvSpPr/>
            <p:nvPr/>
          </p:nvSpPr>
          <p:spPr bwMode="auto">
            <a:xfrm>
              <a:off x="7323770" y="4995190"/>
              <a:ext cx="146078" cy="10200"/>
            </a:xfrm>
            <a:custGeom>
              <a:avLst/>
              <a:gdLst>
                <a:gd name="T0" fmla="*/ 146 w 170"/>
                <a:gd name="T1" fmla="*/ 12 h 12"/>
                <a:gd name="T2" fmla="*/ 135 w 170"/>
                <a:gd name="T3" fmla="*/ 9 h 12"/>
                <a:gd name="T4" fmla="*/ 126 w 170"/>
                <a:gd name="T5" fmla="*/ 7 h 12"/>
                <a:gd name="T6" fmla="*/ 117 w 170"/>
                <a:gd name="T7" fmla="*/ 9 h 12"/>
                <a:gd name="T8" fmla="*/ 106 w 170"/>
                <a:gd name="T9" fmla="*/ 12 h 12"/>
                <a:gd name="T10" fmla="*/ 94 w 170"/>
                <a:gd name="T11" fmla="*/ 9 h 12"/>
                <a:gd name="T12" fmla="*/ 85 w 170"/>
                <a:gd name="T13" fmla="*/ 7 h 12"/>
                <a:gd name="T14" fmla="*/ 76 w 170"/>
                <a:gd name="T15" fmla="*/ 9 h 12"/>
                <a:gd name="T16" fmla="*/ 65 w 170"/>
                <a:gd name="T17" fmla="*/ 12 h 12"/>
                <a:gd name="T18" fmla="*/ 53 w 170"/>
                <a:gd name="T19" fmla="*/ 9 h 12"/>
                <a:gd name="T20" fmla="*/ 44 w 170"/>
                <a:gd name="T21" fmla="*/ 7 h 12"/>
                <a:gd name="T22" fmla="*/ 35 w 170"/>
                <a:gd name="T23" fmla="*/ 9 h 12"/>
                <a:gd name="T24" fmla="*/ 24 w 170"/>
                <a:gd name="T25" fmla="*/ 12 h 12"/>
                <a:gd name="T26" fmla="*/ 12 w 170"/>
                <a:gd name="T27" fmla="*/ 9 h 12"/>
                <a:gd name="T28" fmla="*/ 3 w 170"/>
                <a:gd name="T29" fmla="*/ 7 h 12"/>
                <a:gd name="T30" fmla="*/ 0 w 170"/>
                <a:gd name="T31" fmla="*/ 4 h 12"/>
                <a:gd name="T32" fmla="*/ 3 w 170"/>
                <a:gd name="T33" fmla="*/ 0 h 12"/>
                <a:gd name="T34" fmla="*/ 15 w 170"/>
                <a:gd name="T35" fmla="*/ 4 h 12"/>
                <a:gd name="T36" fmla="*/ 24 w 170"/>
                <a:gd name="T37" fmla="*/ 6 h 12"/>
                <a:gd name="T38" fmla="*/ 32 w 170"/>
                <a:gd name="T39" fmla="*/ 4 h 12"/>
                <a:gd name="T40" fmla="*/ 44 w 170"/>
                <a:gd name="T41" fmla="*/ 0 h 12"/>
                <a:gd name="T42" fmla="*/ 56 w 170"/>
                <a:gd name="T43" fmla="*/ 4 h 12"/>
                <a:gd name="T44" fmla="*/ 65 w 170"/>
                <a:gd name="T45" fmla="*/ 6 h 12"/>
                <a:gd name="T46" fmla="*/ 73 w 170"/>
                <a:gd name="T47" fmla="*/ 4 h 12"/>
                <a:gd name="T48" fmla="*/ 85 w 170"/>
                <a:gd name="T49" fmla="*/ 0 h 12"/>
                <a:gd name="T50" fmla="*/ 97 w 170"/>
                <a:gd name="T51" fmla="*/ 4 h 12"/>
                <a:gd name="T52" fmla="*/ 106 w 170"/>
                <a:gd name="T53" fmla="*/ 6 h 12"/>
                <a:gd name="T54" fmla="*/ 114 w 170"/>
                <a:gd name="T55" fmla="*/ 4 h 12"/>
                <a:gd name="T56" fmla="*/ 126 w 170"/>
                <a:gd name="T57" fmla="*/ 0 h 12"/>
                <a:gd name="T58" fmla="*/ 138 w 170"/>
                <a:gd name="T59" fmla="*/ 4 h 12"/>
                <a:gd name="T60" fmla="*/ 146 w 170"/>
                <a:gd name="T61" fmla="*/ 6 h 12"/>
                <a:gd name="T62" fmla="*/ 155 w 170"/>
                <a:gd name="T63" fmla="*/ 4 h 12"/>
                <a:gd name="T64" fmla="*/ 167 w 170"/>
                <a:gd name="T65" fmla="*/ 0 h 12"/>
                <a:gd name="T66" fmla="*/ 170 w 170"/>
                <a:gd name="T67" fmla="*/ 4 h 12"/>
                <a:gd name="T68" fmla="*/ 167 w 170"/>
                <a:gd name="T69" fmla="*/ 7 h 12"/>
                <a:gd name="T70" fmla="*/ 158 w 170"/>
                <a:gd name="T71" fmla="*/ 9 h 12"/>
                <a:gd name="T72" fmla="*/ 146 w 170"/>
                <a:gd name="T7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70" h="12">
                  <a:moveTo>
                    <a:pt x="146" y="12"/>
                  </a:moveTo>
                  <a:cubicBezTo>
                    <a:pt x="141" y="12"/>
                    <a:pt x="137" y="11"/>
                    <a:pt x="135" y="9"/>
                  </a:cubicBezTo>
                  <a:cubicBezTo>
                    <a:pt x="132" y="8"/>
                    <a:pt x="130" y="7"/>
                    <a:pt x="126" y="7"/>
                  </a:cubicBezTo>
                  <a:cubicBezTo>
                    <a:pt x="122" y="7"/>
                    <a:pt x="120" y="8"/>
                    <a:pt x="117" y="9"/>
                  </a:cubicBezTo>
                  <a:cubicBezTo>
                    <a:pt x="115" y="11"/>
                    <a:pt x="111" y="12"/>
                    <a:pt x="106" y="12"/>
                  </a:cubicBezTo>
                  <a:cubicBezTo>
                    <a:pt x="100" y="12"/>
                    <a:pt x="96" y="11"/>
                    <a:pt x="94" y="9"/>
                  </a:cubicBezTo>
                  <a:cubicBezTo>
                    <a:pt x="91" y="8"/>
                    <a:pt x="89" y="7"/>
                    <a:pt x="85" y="7"/>
                  </a:cubicBezTo>
                  <a:cubicBezTo>
                    <a:pt x="81" y="7"/>
                    <a:pt x="79" y="8"/>
                    <a:pt x="76" y="9"/>
                  </a:cubicBezTo>
                  <a:cubicBezTo>
                    <a:pt x="74" y="11"/>
                    <a:pt x="70" y="12"/>
                    <a:pt x="65" y="12"/>
                  </a:cubicBezTo>
                  <a:cubicBezTo>
                    <a:pt x="59" y="12"/>
                    <a:pt x="56" y="11"/>
                    <a:pt x="53" y="9"/>
                  </a:cubicBezTo>
                  <a:cubicBezTo>
                    <a:pt x="50" y="8"/>
                    <a:pt x="48" y="7"/>
                    <a:pt x="44" y="7"/>
                  </a:cubicBezTo>
                  <a:cubicBezTo>
                    <a:pt x="40" y="7"/>
                    <a:pt x="38" y="8"/>
                    <a:pt x="35" y="9"/>
                  </a:cubicBezTo>
                  <a:cubicBezTo>
                    <a:pt x="33" y="11"/>
                    <a:pt x="30" y="12"/>
                    <a:pt x="24" y="12"/>
                  </a:cubicBezTo>
                  <a:cubicBezTo>
                    <a:pt x="18" y="12"/>
                    <a:pt x="15" y="11"/>
                    <a:pt x="12" y="9"/>
                  </a:cubicBezTo>
                  <a:cubicBezTo>
                    <a:pt x="9" y="8"/>
                    <a:pt x="7" y="7"/>
                    <a:pt x="3" y="7"/>
                  </a:cubicBezTo>
                  <a:cubicBezTo>
                    <a:pt x="1" y="7"/>
                    <a:pt x="0" y="5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9" y="0"/>
                    <a:pt x="12" y="2"/>
                    <a:pt x="15" y="4"/>
                  </a:cubicBezTo>
                  <a:cubicBezTo>
                    <a:pt x="17" y="5"/>
                    <a:pt x="19" y="6"/>
                    <a:pt x="24" y="6"/>
                  </a:cubicBezTo>
                  <a:cubicBezTo>
                    <a:pt x="28" y="6"/>
                    <a:pt x="30" y="5"/>
                    <a:pt x="32" y="4"/>
                  </a:cubicBezTo>
                  <a:cubicBezTo>
                    <a:pt x="35" y="2"/>
                    <a:pt x="38" y="0"/>
                    <a:pt x="44" y="0"/>
                  </a:cubicBezTo>
                  <a:cubicBezTo>
                    <a:pt x="50" y="0"/>
                    <a:pt x="53" y="2"/>
                    <a:pt x="56" y="4"/>
                  </a:cubicBezTo>
                  <a:cubicBezTo>
                    <a:pt x="58" y="5"/>
                    <a:pt x="60" y="6"/>
                    <a:pt x="65" y="6"/>
                  </a:cubicBezTo>
                  <a:cubicBezTo>
                    <a:pt x="69" y="6"/>
                    <a:pt x="71" y="5"/>
                    <a:pt x="73" y="4"/>
                  </a:cubicBezTo>
                  <a:cubicBezTo>
                    <a:pt x="76" y="2"/>
                    <a:pt x="79" y="0"/>
                    <a:pt x="85" y="0"/>
                  </a:cubicBezTo>
                  <a:cubicBezTo>
                    <a:pt x="91" y="0"/>
                    <a:pt x="94" y="2"/>
                    <a:pt x="97" y="4"/>
                  </a:cubicBezTo>
                  <a:cubicBezTo>
                    <a:pt x="99" y="5"/>
                    <a:pt x="101" y="6"/>
                    <a:pt x="106" y="6"/>
                  </a:cubicBezTo>
                  <a:cubicBezTo>
                    <a:pt x="110" y="6"/>
                    <a:pt x="112" y="5"/>
                    <a:pt x="114" y="4"/>
                  </a:cubicBezTo>
                  <a:cubicBezTo>
                    <a:pt x="117" y="2"/>
                    <a:pt x="120" y="0"/>
                    <a:pt x="126" y="0"/>
                  </a:cubicBezTo>
                  <a:cubicBezTo>
                    <a:pt x="132" y="0"/>
                    <a:pt x="135" y="2"/>
                    <a:pt x="138" y="4"/>
                  </a:cubicBezTo>
                  <a:cubicBezTo>
                    <a:pt x="140" y="5"/>
                    <a:pt x="142" y="6"/>
                    <a:pt x="146" y="6"/>
                  </a:cubicBezTo>
                  <a:cubicBezTo>
                    <a:pt x="151" y="6"/>
                    <a:pt x="153" y="5"/>
                    <a:pt x="155" y="4"/>
                  </a:cubicBezTo>
                  <a:cubicBezTo>
                    <a:pt x="158" y="2"/>
                    <a:pt x="161" y="0"/>
                    <a:pt x="167" y="0"/>
                  </a:cubicBezTo>
                  <a:cubicBezTo>
                    <a:pt x="169" y="0"/>
                    <a:pt x="170" y="2"/>
                    <a:pt x="170" y="4"/>
                  </a:cubicBezTo>
                  <a:cubicBezTo>
                    <a:pt x="170" y="5"/>
                    <a:pt x="169" y="7"/>
                    <a:pt x="167" y="7"/>
                  </a:cubicBezTo>
                  <a:cubicBezTo>
                    <a:pt x="163" y="7"/>
                    <a:pt x="161" y="8"/>
                    <a:pt x="158" y="9"/>
                  </a:cubicBezTo>
                  <a:cubicBezTo>
                    <a:pt x="155" y="11"/>
                    <a:pt x="152" y="12"/>
                    <a:pt x="146" y="1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7" name="Freeform 634"/>
            <p:cNvSpPr>
              <a:spLocks noEditPoints="1"/>
            </p:cNvSpPr>
            <p:nvPr/>
          </p:nvSpPr>
          <p:spPr bwMode="auto">
            <a:xfrm>
              <a:off x="5318748" y="4988268"/>
              <a:ext cx="132600" cy="38614"/>
            </a:xfrm>
            <a:custGeom>
              <a:avLst/>
              <a:gdLst>
                <a:gd name="T0" fmla="*/ 131 w 154"/>
                <a:gd name="T1" fmla="*/ 0 h 45"/>
                <a:gd name="T2" fmla="*/ 88 w 154"/>
                <a:gd name="T3" fmla="*/ 5 h 45"/>
                <a:gd name="T4" fmla="*/ 77 w 154"/>
                <a:gd name="T5" fmla="*/ 6 h 45"/>
                <a:gd name="T6" fmla="*/ 66 w 154"/>
                <a:gd name="T7" fmla="*/ 5 h 45"/>
                <a:gd name="T8" fmla="*/ 23 w 154"/>
                <a:gd name="T9" fmla="*/ 0 h 45"/>
                <a:gd name="T10" fmla="*/ 0 w 154"/>
                <a:gd name="T11" fmla="*/ 2 h 45"/>
                <a:gd name="T12" fmla="*/ 0 w 154"/>
                <a:gd name="T13" fmla="*/ 9 h 45"/>
                <a:gd name="T14" fmla="*/ 1 w 154"/>
                <a:gd name="T15" fmla="*/ 10 h 45"/>
                <a:gd name="T16" fmla="*/ 1 w 154"/>
                <a:gd name="T17" fmla="*/ 10 h 45"/>
                <a:gd name="T18" fmla="*/ 7 w 154"/>
                <a:gd name="T19" fmla="*/ 21 h 45"/>
                <a:gd name="T20" fmla="*/ 35 w 154"/>
                <a:gd name="T21" fmla="*/ 44 h 45"/>
                <a:gd name="T22" fmla="*/ 40 w 154"/>
                <a:gd name="T23" fmla="*/ 45 h 45"/>
                <a:gd name="T24" fmla="*/ 59 w 154"/>
                <a:gd name="T25" fmla="*/ 38 h 45"/>
                <a:gd name="T26" fmla="*/ 69 w 154"/>
                <a:gd name="T27" fmla="*/ 23 h 45"/>
                <a:gd name="T28" fmla="*/ 77 w 154"/>
                <a:gd name="T29" fmla="*/ 15 h 45"/>
                <a:gd name="T30" fmla="*/ 86 w 154"/>
                <a:gd name="T31" fmla="*/ 23 h 45"/>
                <a:gd name="T32" fmla="*/ 95 w 154"/>
                <a:gd name="T33" fmla="*/ 38 h 45"/>
                <a:gd name="T34" fmla="*/ 114 w 154"/>
                <a:gd name="T35" fmla="*/ 45 h 45"/>
                <a:gd name="T36" fmla="*/ 119 w 154"/>
                <a:gd name="T37" fmla="*/ 44 h 45"/>
                <a:gd name="T38" fmla="*/ 147 w 154"/>
                <a:gd name="T39" fmla="*/ 21 h 45"/>
                <a:gd name="T40" fmla="*/ 153 w 154"/>
                <a:gd name="T41" fmla="*/ 10 h 45"/>
                <a:gd name="T42" fmla="*/ 154 w 154"/>
                <a:gd name="T43" fmla="*/ 10 h 45"/>
                <a:gd name="T44" fmla="*/ 154 w 154"/>
                <a:gd name="T45" fmla="*/ 9 h 45"/>
                <a:gd name="T46" fmla="*/ 154 w 154"/>
                <a:gd name="T47" fmla="*/ 2 h 45"/>
                <a:gd name="T48" fmla="*/ 131 w 154"/>
                <a:gd name="T49" fmla="*/ 0 h 45"/>
                <a:gd name="T50" fmla="*/ 62 w 154"/>
                <a:gd name="T51" fmla="*/ 30 h 45"/>
                <a:gd name="T52" fmla="*/ 39 w 154"/>
                <a:gd name="T53" fmla="*/ 42 h 45"/>
                <a:gd name="T54" fmla="*/ 37 w 154"/>
                <a:gd name="T55" fmla="*/ 42 h 45"/>
                <a:gd name="T56" fmla="*/ 16 w 154"/>
                <a:gd name="T57" fmla="*/ 32 h 45"/>
                <a:gd name="T58" fmla="*/ 12 w 154"/>
                <a:gd name="T59" fmla="*/ 9 h 45"/>
                <a:gd name="T60" fmla="*/ 34 w 154"/>
                <a:gd name="T61" fmla="*/ 4 h 45"/>
                <a:gd name="T62" fmla="*/ 38 w 154"/>
                <a:gd name="T63" fmla="*/ 4 h 45"/>
                <a:gd name="T64" fmla="*/ 62 w 154"/>
                <a:gd name="T65" fmla="*/ 11 h 45"/>
                <a:gd name="T66" fmla="*/ 62 w 154"/>
                <a:gd name="T67" fmla="*/ 30 h 45"/>
                <a:gd name="T68" fmla="*/ 138 w 154"/>
                <a:gd name="T69" fmla="*/ 32 h 45"/>
                <a:gd name="T70" fmla="*/ 117 w 154"/>
                <a:gd name="T71" fmla="*/ 42 h 45"/>
                <a:gd name="T72" fmla="*/ 115 w 154"/>
                <a:gd name="T73" fmla="*/ 42 h 45"/>
                <a:gd name="T74" fmla="*/ 92 w 154"/>
                <a:gd name="T75" fmla="*/ 30 h 45"/>
                <a:gd name="T76" fmla="*/ 92 w 154"/>
                <a:gd name="T77" fmla="*/ 11 h 45"/>
                <a:gd name="T78" fmla="*/ 116 w 154"/>
                <a:gd name="T79" fmla="*/ 4 h 45"/>
                <a:gd name="T80" fmla="*/ 121 w 154"/>
                <a:gd name="T81" fmla="*/ 4 h 45"/>
                <a:gd name="T82" fmla="*/ 142 w 154"/>
                <a:gd name="T83" fmla="*/ 9 h 45"/>
                <a:gd name="T84" fmla="*/ 138 w 154"/>
                <a:gd name="T85" fmla="*/ 3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4" h="45">
                  <a:moveTo>
                    <a:pt x="131" y="0"/>
                  </a:moveTo>
                  <a:cubicBezTo>
                    <a:pt x="114" y="0"/>
                    <a:pt x="98" y="3"/>
                    <a:pt x="88" y="5"/>
                  </a:cubicBezTo>
                  <a:cubicBezTo>
                    <a:pt x="83" y="5"/>
                    <a:pt x="79" y="6"/>
                    <a:pt x="77" y="6"/>
                  </a:cubicBezTo>
                  <a:cubicBezTo>
                    <a:pt x="75" y="6"/>
                    <a:pt x="71" y="5"/>
                    <a:pt x="66" y="5"/>
                  </a:cubicBezTo>
                  <a:cubicBezTo>
                    <a:pt x="56" y="3"/>
                    <a:pt x="40" y="0"/>
                    <a:pt x="23" y="0"/>
                  </a:cubicBezTo>
                  <a:cubicBezTo>
                    <a:pt x="15" y="0"/>
                    <a:pt x="7" y="1"/>
                    <a:pt x="0" y="2"/>
                  </a:cubicBezTo>
                  <a:cubicBezTo>
                    <a:pt x="0" y="6"/>
                    <a:pt x="0" y="8"/>
                    <a:pt x="0" y="9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5" y="12"/>
                    <a:pt x="6" y="16"/>
                    <a:pt x="7" y="21"/>
                  </a:cubicBezTo>
                  <a:cubicBezTo>
                    <a:pt x="10" y="30"/>
                    <a:pt x="13" y="42"/>
                    <a:pt x="35" y="44"/>
                  </a:cubicBezTo>
                  <a:cubicBezTo>
                    <a:pt x="37" y="45"/>
                    <a:pt x="38" y="45"/>
                    <a:pt x="40" y="45"/>
                  </a:cubicBezTo>
                  <a:cubicBezTo>
                    <a:pt x="45" y="45"/>
                    <a:pt x="53" y="44"/>
                    <a:pt x="59" y="38"/>
                  </a:cubicBezTo>
                  <a:cubicBezTo>
                    <a:pt x="66" y="33"/>
                    <a:pt x="67" y="27"/>
                    <a:pt x="69" y="23"/>
                  </a:cubicBezTo>
                  <a:cubicBezTo>
                    <a:pt x="69" y="20"/>
                    <a:pt x="70" y="15"/>
                    <a:pt x="77" y="15"/>
                  </a:cubicBezTo>
                  <a:cubicBezTo>
                    <a:pt x="84" y="15"/>
                    <a:pt x="85" y="20"/>
                    <a:pt x="86" y="23"/>
                  </a:cubicBezTo>
                  <a:cubicBezTo>
                    <a:pt x="87" y="27"/>
                    <a:pt x="88" y="33"/>
                    <a:pt x="95" y="38"/>
                  </a:cubicBezTo>
                  <a:cubicBezTo>
                    <a:pt x="101" y="44"/>
                    <a:pt x="109" y="45"/>
                    <a:pt x="114" y="45"/>
                  </a:cubicBezTo>
                  <a:cubicBezTo>
                    <a:pt x="116" y="45"/>
                    <a:pt x="117" y="45"/>
                    <a:pt x="119" y="44"/>
                  </a:cubicBezTo>
                  <a:cubicBezTo>
                    <a:pt x="141" y="42"/>
                    <a:pt x="144" y="30"/>
                    <a:pt x="147" y="21"/>
                  </a:cubicBezTo>
                  <a:cubicBezTo>
                    <a:pt x="148" y="16"/>
                    <a:pt x="149" y="12"/>
                    <a:pt x="153" y="10"/>
                  </a:cubicBezTo>
                  <a:cubicBezTo>
                    <a:pt x="154" y="10"/>
                    <a:pt x="154" y="10"/>
                    <a:pt x="154" y="10"/>
                  </a:cubicBezTo>
                  <a:cubicBezTo>
                    <a:pt x="154" y="10"/>
                    <a:pt x="154" y="10"/>
                    <a:pt x="154" y="9"/>
                  </a:cubicBezTo>
                  <a:cubicBezTo>
                    <a:pt x="154" y="8"/>
                    <a:pt x="154" y="6"/>
                    <a:pt x="154" y="2"/>
                  </a:cubicBezTo>
                  <a:cubicBezTo>
                    <a:pt x="147" y="1"/>
                    <a:pt x="139" y="0"/>
                    <a:pt x="131" y="0"/>
                  </a:cubicBezTo>
                  <a:close/>
                  <a:moveTo>
                    <a:pt x="62" y="30"/>
                  </a:moveTo>
                  <a:cubicBezTo>
                    <a:pt x="59" y="35"/>
                    <a:pt x="53" y="42"/>
                    <a:pt x="39" y="42"/>
                  </a:cubicBezTo>
                  <a:cubicBezTo>
                    <a:pt x="38" y="42"/>
                    <a:pt x="37" y="42"/>
                    <a:pt x="37" y="42"/>
                  </a:cubicBezTo>
                  <a:cubicBezTo>
                    <a:pt x="28" y="41"/>
                    <a:pt x="21" y="38"/>
                    <a:pt x="16" y="32"/>
                  </a:cubicBezTo>
                  <a:cubicBezTo>
                    <a:pt x="10" y="24"/>
                    <a:pt x="11" y="12"/>
                    <a:pt x="12" y="9"/>
                  </a:cubicBezTo>
                  <a:cubicBezTo>
                    <a:pt x="13" y="4"/>
                    <a:pt x="29" y="4"/>
                    <a:pt x="34" y="4"/>
                  </a:cubicBezTo>
                  <a:cubicBezTo>
                    <a:pt x="35" y="4"/>
                    <a:pt x="37" y="4"/>
                    <a:pt x="38" y="4"/>
                  </a:cubicBezTo>
                  <a:cubicBezTo>
                    <a:pt x="49" y="5"/>
                    <a:pt x="58" y="5"/>
                    <a:pt x="62" y="11"/>
                  </a:cubicBezTo>
                  <a:cubicBezTo>
                    <a:pt x="65" y="13"/>
                    <a:pt x="66" y="22"/>
                    <a:pt x="62" y="30"/>
                  </a:cubicBezTo>
                  <a:close/>
                  <a:moveTo>
                    <a:pt x="138" y="32"/>
                  </a:moveTo>
                  <a:cubicBezTo>
                    <a:pt x="133" y="38"/>
                    <a:pt x="126" y="41"/>
                    <a:pt x="117" y="42"/>
                  </a:cubicBezTo>
                  <a:cubicBezTo>
                    <a:pt x="117" y="42"/>
                    <a:pt x="116" y="42"/>
                    <a:pt x="115" y="42"/>
                  </a:cubicBezTo>
                  <a:cubicBezTo>
                    <a:pt x="101" y="42"/>
                    <a:pt x="95" y="35"/>
                    <a:pt x="92" y="30"/>
                  </a:cubicBezTo>
                  <a:cubicBezTo>
                    <a:pt x="88" y="22"/>
                    <a:pt x="89" y="13"/>
                    <a:pt x="92" y="11"/>
                  </a:cubicBezTo>
                  <a:cubicBezTo>
                    <a:pt x="97" y="5"/>
                    <a:pt x="105" y="5"/>
                    <a:pt x="116" y="4"/>
                  </a:cubicBezTo>
                  <a:cubicBezTo>
                    <a:pt x="118" y="4"/>
                    <a:pt x="119" y="4"/>
                    <a:pt x="121" y="4"/>
                  </a:cubicBezTo>
                  <a:cubicBezTo>
                    <a:pt x="125" y="4"/>
                    <a:pt x="141" y="4"/>
                    <a:pt x="142" y="9"/>
                  </a:cubicBezTo>
                  <a:cubicBezTo>
                    <a:pt x="143" y="12"/>
                    <a:pt x="144" y="24"/>
                    <a:pt x="138" y="3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8" name="Freeform 635"/>
            <p:cNvSpPr/>
            <p:nvPr/>
          </p:nvSpPr>
          <p:spPr bwMode="auto">
            <a:xfrm>
              <a:off x="5324576" y="4877890"/>
              <a:ext cx="120578" cy="64478"/>
            </a:xfrm>
            <a:custGeom>
              <a:avLst/>
              <a:gdLst>
                <a:gd name="T0" fmla="*/ 123 w 140"/>
                <a:gd name="T1" fmla="*/ 9 h 75"/>
                <a:gd name="T2" fmla="*/ 70 w 140"/>
                <a:gd name="T3" fmla="*/ 0 h 75"/>
                <a:gd name="T4" fmla="*/ 18 w 140"/>
                <a:gd name="T5" fmla="*/ 9 h 75"/>
                <a:gd name="T6" fmla="*/ 18 w 140"/>
                <a:gd name="T7" fmla="*/ 9 h 75"/>
                <a:gd name="T8" fmla="*/ 0 w 140"/>
                <a:gd name="T9" fmla="*/ 62 h 75"/>
                <a:gd name="T10" fmla="*/ 70 w 140"/>
                <a:gd name="T11" fmla="*/ 75 h 75"/>
                <a:gd name="T12" fmla="*/ 140 w 140"/>
                <a:gd name="T13" fmla="*/ 62 h 75"/>
                <a:gd name="T14" fmla="*/ 123 w 140"/>
                <a:gd name="T15" fmla="*/ 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0" h="75">
                  <a:moveTo>
                    <a:pt x="123" y="9"/>
                  </a:moveTo>
                  <a:cubicBezTo>
                    <a:pt x="120" y="4"/>
                    <a:pt x="97" y="0"/>
                    <a:pt x="70" y="0"/>
                  </a:cubicBezTo>
                  <a:cubicBezTo>
                    <a:pt x="43" y="0"/>
                    <a:pt x="20" y="4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2" y="31"/>
                    <a:pt x="0" y="62"/>
                  </a:cubicBezTo>
                  <a:cubicBezTo>
                    <a:pt x="0" y="69"/>
                    <a:pt x="31" y="75"/>
                    <a:pt x="70" y="75"/>
                  </a:cubicBezTo>
                  <a:cubicBezTo>
                    <a:pt x="109" y="75"/>
                    <a:pt x="140" y="69"/>
                    <a:pt x="140" y="62"/>
                  </a:cubicBezTo>
                  <a:cubicBezTo>
                    <a:pt x="138" y="31"/>
                    <a:pt x="123" y="9"/>
                    <a:pt x="123" y="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9" name="Freeform 636"/>
            <p:cNvSpPr/>
            <p:nvPr/>
          </p:nvSpPr>
          <p:spPr bwMode="auto">
            <a:xfrm>
              <a:off x="5302355" y="4931440"/>
              <a:ext cx="165385" cy="45536"/>
            </a:xfrm>
            <a:custGeom>
              <a:avLst/>
              <a:gdLst>
                <a:gd name="T0" fmla="*/ 166 w 192"/>
                <a:gd name="T1" fmla="*/ 0 h 53"/>
                <a:gd name="T2" fmla="*/ 26 w 192"/>
                <a:gd name="T3" fmla="*/ 0 h 53"/>
                <a:gd name="T4" fmla="*/ 0 w 192"/>
                <a:gd name="T5" fmla="*/ 35 h 53"/>
                <a:gd name="T6" fmla="*/ 96 w 192"/>
                <a:gd name="T7" fmla="*/ 53 h 53"/>
                <a:gd name="T8" fmla="*/ 192 w 192"/>
                <a:gd name="T9" fmla="*/ 35 h 53"/>
                <a:gd name="T10" fmla="*/ 166 w 192"/>
                <a:gd name="T11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2" h="53">
                  <a:moveTo>
                    <a:pt x="166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1" y="19"/>
                    <a:pt x="0" y="35"/>
                  </a:cubicBezTo>
                  <a:cubicBezTo>
                    <a:pt x="0" y="45"/>
                    <a:pt x="43" y="53"/>
                    <a:pt x="96" y="53"/>
                  </a:cubicBezTo>
                  <a:cubicBezTo>
                    <a:pt x="149" y="53"/>
                    <a:pt x="192" y="45"/>
                    <a:pt x="192" y="35"/>
                  </a:cubicBezTo>
                  <a:cubicBezTo>
                    <a:pt x="191" y="19"/>
                    <a:pt x="166" y="0"/>
                    <a:pt x="166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0" name="Freeform 637"/>
            <p:cNvSpPr/>
            <p:nvPr/>
          </p:nvSpPr>
          <p:spPr bwMode="auto">
            <a:xfrm>
              <a:off x="5302355" y="4959854"/>
              <a:ext cx="165385" cy="17121"/>
            </a:xfrm>
            <a:custGeom>
              <a:avLst/>
              <a:gdLst>
                <a:gd name="T0" fmla="*/ 96 w 192"/>
                <a:gd name="T1" fmla="*/ 16 h 20"/>
                <a:gd name="T2" fmla="*/ 1 w 192"/>
                <a:gd name="T3" fmla="*/ 0 h 20"/>
                <a:gd name="T4" fmla="*/ 0 w 192"/>
                <a:gd name="T5" fmla="*/ 2 h 20"/>
                <a:gd name="T6" fmla="*/ 96 w 192"/>
                <a:gd name="T7" fmla="*/ 20 h 20"/>
                <a:gd name="T8" fmla="*/ 192 w 192"/>
                <a:gd name="T9" fmla="*/ 2 h 20"/>
                <a:gd name="T10" fmla="*/ 191 w 192"/>
                <a:gd name="T11" fmla="*/ 0 h 20"/>
                <a:gd name="T12" fmla="*/ 96 w 192"/>
                <a:gd name="T13" fmla="*/ 16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2" h="20">
                  <a:moveTo>
                    <a:pt x="96" y="16"/>
                  </a:moveTo>
                  <a:cubicBezTo>
                    <a:pt x="45" y="16"/>
                    <a:pt x="4" y="9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12"/>
                    <a:pt x="43" y="20"/>
                    <a:pt x="96" y="20"/>
                  </a:cubicBezTo>
                  <a:cubicBezTo>
                    <a:pt x="149" y="20"/>
                    <a:pt x="192" y="12"/>
                    <a:pt x="192" y="2"/>
                  </a:cubicBezTo>
                  <a:cubicBezTo>
                    <a:pt x="192" y="2"/>
                    <a:pt x="192" y="1"/>
                    <a:pt x="191" y="0"/>
                  </a:cubicBezTo>
                  <a:cubicBezTo>
                    <a:pt x="188" y="9"/>
                    <a:pt x="147" y="16"/>
                    <a:pt x="96" y="1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1" name="Freeform 638"/>
            <p:cNvSpPr>
              <a:spLocks noEditPoints="1"/>
            </p:cNvSpPr>
            <p:nvPr/>
          </p:nvSpPr>
          <p:spPr bwMode="auto">
            <a:xfrm>
              <a:off x="4717678" y="4862590"/>
              <a:ext cx="126407" cy="166114"/>
            </a:xfrm>
            <a:custGeom>
              <a:avLst/>
              <a:gdLst>
                <a:gd name="T0" fmla="*/ 0 w 147"/>
                <a:gd name="T1" fmla="*/ 189 h 193"/>
                <a:gd name="T2" fmla="*/ 147 w 147"/>
                <a:gd name="T3" fmla="*/ 0 h 193"/>
                <a:gd name="T4" fmla="*/ 97 w 147"/>
                <a:gd name="T5" fmla="*/ 37 h 193"/>
                <a:gd name="T6" fmla="*/ 87 w 147"/>
                <a:gd name="T7" fmla="*/ 37 h 193"/>
                <a:gd name="T8" fmla="*/ 87 w 147"/>
                <a:gd name="T9" fmla="*/ 76 h 193"/>
                <a:gd name="T10" fmla="*/ 90 w 147"/>
                <a:gd name="T11" fmla="*/ 91 h 193"/>
                <a:gd name="T12" fmla="*/ 89 w 147"/>
                <a:gd name="T13" fmla="*/ 127 h 193"/>
                <a:gd name="T14" fmla="*/ 88 w 147"/>
                <a:gd name="T15" fmla="*/ 88 h 193"/>
                <a:gd name="T16" fmla="*/ 86 w 147"/>
                <a:gd name="T17" fmla="*/ 82 h 193"/>
                <a:gd name="T18" fmla="*/ 65 w 147"/>
                <a:gd name="T19" fmla="*/ 48 h 193"/>
                <a:gd name="T20" fmla="*/ 67 w 147"/>
                <a:gd name="T21" fmla="*/ 32 h 193"/>
                <a:gd name="T22" fmla="*/ 69 w 147"/>
                <a:gd name="T23" fmla="*/ 37 h 193"/>
                <a:gd name="T24" fmla="*/ 67 w 147"/>
                <a:gd name="T25" fmla="*/ 53 h 193"/>
                <a:gd name="T26" fmla="*/ 61 w 147"/>
                <a:gd name="T27" fmla="*/ 76 h 193"/>
                <a:gd name="T28" fmla="*/ 55 w 147"/>
                <a:gd name="T29" fmla="*/ 90 h 193"/>
                <a:gd name="T30" fmla="*/ 55 w 147"/>
                <a:gd name="T31" fmla="*/ 90 h 193"/>
                <a:gd name="T32" fmla="*/ 55 w 147"/>
                <a:gd name="T33" fmla="*/ 50 h 193"/>
                <a:gd name="T34" fmla="*/ 59 w 147"/>
                <a:gd name="T35" fmla="*/ 37 h 193"/>
                <a:gd name="T36" fmla="*/ 55 w 147"/>
                <a:gd name="T37" fmla="*/ 35 h 193"/>
                <a:gd name="T38" fmla="*/ 50 w 147"/>
                <a:gd name="T39" fmla="*/ 47 h 193"/>
                <a:gd name="T40" fmla="*/ 29 w 147"/>
                <a:gd name="T41" fmla="*/ 45 h 193"/>
                <a:gd name="T42" fmla="*/ 30 w 147"/>
                <a:gd name="T43" fmla="*/ 32 h 193"/>
                <a:gd name="T44" fmla="*/ 44 w 147"/>
                <a:gd name="T45" fmla="*/ 32 h 193"/>
                <a:gd name="T46" fmla="*/ 40 w 147"/>
                <a:gd name="T47" fmla="*/ 49 h 193"/>
                <a:gd name="T48" fmla="*/ 38 w 147"/>
                <a:gd name="T49" fmla="*/ 111 h 193"/>
                <a:gd name="T50" fmla="*/ 38 w 147"/>
                <a:gd name="T51" fmla="*/ 111 h 193"/>
                <a:gd name="T52" fmla="*/ 61 w 147"/>
                <a:gd name="T53" fmla="*/ 142 h 193"/>
                <a:gd name="T54" fmla="*/ 61 w 147"/>
                <a:gd name="T55" fmla="*/ 136 h 193"/>
                <a:gd name="T56" fmla="*/ 72 w 147"/>
                <a:gd name="T57" fmla="*/ 124 h 193"/>
                <a:gd name="T58" fmla="*/ 72 w 147"/>
                <a:gd name="T59" fmla="*/ 124 h 193"/>
                <a:gd name="T60" fmla="*/ 72 w 147"/>
                <a:gd name="T61" fmla="*/ 94 h 193"/>
                <a:gd name="T62" fmla="*/ 61 w 147"/>
                <a:gd name="T63" fmla="*/ 82 h 193"/>
                <a:gd name="T64" fmla="*/ 75 w 147"/>
                <a:gd name="T65" fmla="*/ 32 h 193"/>
                <a:gd name="T66" fmla="*/ 80 w 147"/>
                <a:gd name="T67" fmla="*/ 45 h 193"/>
                <a:gd name="T68" fmla="*/ 75 w 147"/>
                <a:gd name="T69" fmla="*/ 32 h 193"/>
                <a:gd name="T70" fmla="*/ 88 w 147"/>
                <a:gd name="T71" fmla="*/ 130 h 193"/>
                <a:gd name="T72" fmla="*/ 89 w 147"/>
                <a:gd name="T73" fmla="*/ 137 h 193"/>
                <a:gd name="T74" fmla="*/ 100 w 147"/>
                <a:gd name="T75" fmla="*/ 133 h 193"/>
                <a:gd name="T76" fmla="*/ 100 w 147"/>
                <a:gd name="T77" fmla="*/ 133 h 193"/>
                <a:gd name="T78" fmla="*/ 109 w 147"/>
                <a:gd name="T79" fmla="*/ 107 h 193"/>
                <a:gd name="T80" fmla="*/ 106 w 147"/>
                <a:gd name="T81" fmla="*/ 47 h 193"/>
                <a:gd name="T82" fmla="*/ 100 w 147"/>
                <a:gd name="T83" fmla="*/ 52 h 193"/>
                <a:gd name="T84" fmla="*/ 110 w 147"/>
                <a:gd name="T85" fmla="*/ 38 h 193"/>
                <a:gd name="T86" fmla="*/ 110 w 147"/>
                <a:gd name="T87" fmla="*/ 52 h 193"/>
                <a:gd name="T88" fmla="*/ 119 w 147"/>
                <a:gd name="T89" fmla="*/ 52 h 193"/>
                <a:gd name="T90" fmla="*/ 112 w 147"/>
                <a:gd name="T91" fmla="*/ 32 h 193"/>
                <a:gd name="T92" fmla="*/ 32 w 147"/>
                <a:gd name="T93" fmla="*/ 40 h 193"/>
                <a:gd name="T94" fmla="*/ 30 w 147"/>
                <a:gd name="T95" fmla="*/ 35 h 193"/>
                <a:gd name="T96" fmla="*/ 78 w 147"/>
                <a:gd name="T97" fmla="*/ 35 h 193"/>
                <a:gd name="T98" fmla="*/ 80 w 147"/>
                <a:gd name="T99" fmla="*/ 42 h 193"/>
                <a:gd name="T100" fmla="*/ 103 w 147"/>
                <a:gd name="T101" fmla="*/ 41 h 193"/>
                <a:gd name="T102" fmla="*/ 43 w 147"/>
                <a:gd name="T103" fmla="*/ 46 h 193"/>
                <a:gd name="T104" fmla="*/ 90 w 147"/>
                <a:gd name="T105" fmla="*/ 48 h 193"/>
                <a:gd name="T106" fmla="*/ 93 w 147"/>
                <a:gd name="T107" fmla="*/ 48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7" h="193">
                  <a:moveTo>
                    <a:pt x="0" y="0"/>
                  </a:moveTo>
                  <a:cubicBezTo>
                    <a:pt x="0" y="189"/>
                    <a:pt x="0" y="189"/>
                    <a:pt x="0" y="189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0" y="191"/>
                    <a:pt x="2" y="193"/>
                    <a:pt x="5" y="193"/>
                  </a:cubicBezTo>
                  <a:cubicBezTo>
                    <a:pt x="147" y="193"/>
                    <a:pt x="147" y="193"/>
                    <a:pt x="147" y="193"/>
                  </a:cubicBezTo>
                  <a:cubicBezTo>
                    <a:pt x="147" y="184"/>
                    <a:pt x="147" y="184"/>
                    <a:pt x="147" y="184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0" y="0"/>
                  </a:lnTo>
                  <a:close/>
                  <a:moveTo>
                    <a:pt x="87" y="37"/>
                  </a:moveTo>
                  <a:cubicBezTo>
                    <a:pt x="87" y="34"/>
                    <a:pt x="89" y="32"/>
                    <a:pt x="92" y="32"/>
                  </a:cubicBezTo>
                  <a:cubicBezTo>
                    <a:pt x="95" y="32"/>
                    <a:pt x="97" y="34"/>
                    <a:pt x="97" y="37"/>
                  </a:cubicBezTo>
                  <a:cubicBezTo>
                    <a:pt x="97" y="47"/>
                    <a:pt x="97" y="47"/>
                    <a:pt x="97" y="47"/>
                  </a:cubicBezTo>
                  <a:cubicBezTo>
                    <a:pt x="97" y="51"/>
                    <a:pt x="95" y="53"/>
                    <a:pt x="92" y="53"/>
                  </a:cubicBezTo>
                  <a:cubicBezTo>
                    <a:pt x="89" y="53"/>
                    <a:pt x="87" y="51"/>
                    <a:pt x="87" y="47"/>
                  </a:cubicBezTo>
                  <a:lnTo>
                    <a:pt x="87" y="37"/>
                  </a:lnTo>
                  <a:close/>
                  <a:moveTo>
                    <a:pt x="97" y="83"/>
                  </a:moveTo>
                  <a:cubicBezTo>
                    <a:pt x="96" y="84"/>
                    <a:pt x="94" y="85"/>
                    <a:pt x="92" y="86"/>
                  </a:cubicBezTo>
                  <a:cubicBezTo>
                    <a:pt x="91" y="84"/>
                    <a:pt x="90" y="82"/>
                    <a:pt x="89" y="80"/>
                  </a:cubicBezTo>
                  <a:cubicBezTo>
                    <a:pt x="88" y="79"/>
                    <a:pt x="88" y="77"/>
                    <a:pt x="87" y="76"/>
                  </a:cubicBezTo>
                  <a:cubicBezTo>
                    <a:pt x="91" y="78"/>
                    <a:pt x="94" y="80"/>
                    <a:pt x="97" y="83"/>
                  </a:cubicBezTo>
                  <a:close/>
                  <a:moveTo>
                    <a:pt x="75" y="107"/>
                  </a:moveTo>
                  <a:cubicBezTo>
                    <a:pt x="75" y="94"/>
                    <a:pt x="75" y="94"/>
                    <a:pt x="75" y="94"/>
                  </a:cubicBezTo>
                  <a:cubicBezTo>
                    <a:pt x="80" y="94"/>
                    <a:pt x="85" y="93"/>
                    <a:pt x="90" y="91"/>
                  </a:cubicBezTo>
                  <a:cubicBezTo>
                    <a:pt x="91" y="96"/>
                    <a:pt x="92" y="102"/>
                    <a:pt x="92" y="107"/>
                  </a:cubicBezTo>
                  <a:lnTo>
                    <a:pt x="75" y="107"/>
                  </a:lnTo>
                  <a:close/>
                  <a:moveTo>
                    <a:pt x="92" y="111"/>
                  </a:moveTo>
                  <a:cubicBezTo>
                    <a:pt x="92" y="117"/>
                    <a:pt x="91" y="122"/>
                    <a:pt x="89" y="127"/>
                  </a:cubicBezTo>
                  <a:cubicBezTo>
                    <a:pt x="85" y="125"/>
                    <a:pt x="80" y="124"/>
                    <a:pt x="75" y="124"/>
                  </a:cubicBezTo>
                  <a:cubicBezTo>
                    <a:pt x="75" y="111"/>
                    <a:pt x="75" y="111"/>
                    <a:pt x="75" y="111"/>
                  </a:cubicBezTo>
                  <a:lnTo>
                    <a:pt x="92" y="111"/>
                  </a:lnTo>
                  <a:close/>
                  <a:moveTo>
                    <a:pt x="88" y="88"/>
                  </a:moveTo>
                  <a:cubicBezTo>
                    <a:pt x="85" y="89"/>
                    <a:pt x="80" y="90"/>
                    <a:pt x="75" y="90"/>
                  </a:cubicBezTo>
                  <a:cubicBezTo>
                    <a:pt x="75" y="74"/>
                    <a:pt x="75" y="74"/>
                    <a:pt x="75" y="74"/>
                  </a:cubicBezTo>
                  <a:cubicBezTo>
                    <a:pt x="77" y="74"/>
                    <a:pt x="79" y="74"/>
                    <a:pt x="80" y="74"/>
                  </a:cubicBezTo>
                  <a:cubicBezTo>
                    <a:pt x="83" y="76"/>
                    <a:pt x="84" y="79"/>
                    <a:pt x="86" y="82"/>
                  </a:cubicBezTo>
                  <a:cubicBezTo>
                    <a:pt x="87" y="84"/>
                    <a:pt x="88" y="86"/>
                    <a:pt x="88" y="88"/>
                  </a:cubicBezTo>
                  <a:close/>
                  <a:moveTo>
                    <a:pt x="62" y="46"/>
                  </a:moveTo>
                  <a:cubicBezTo>
                    <a:pt x="65" y="46"/>
                    <a:pt x="65" y="46"/>
                    <a:pt x="65" y="46"/>
                  </a:cubicBezTo>
                  <a:cubicBezTo>
                    <a:pt x="65" y="48"/>
                    <a:pt x="65" y="48"/>
                    <a:pt x="65" y="48"/>
                  </a:cubicBezTo>
                  <a:cubicBezTo>
                    <a:pt x="65" y="49"/>
                    <a:pt x="66" y="50"/>
                    <a:pt x="67" y="50"/>
                  </a:cubicBezTo>
                  <a:cubicBezTo>
                    <a:pt x="68" y="50"/>
                    <a:pt x="69" y="49"/>
                    <a:pt x="69" y="48"/>
                  </a:cubicBezTo>
                  <a:cubicBezTo>
                    <a:pt x="69" y="43"/>
                    <a:pt x="62" y="43"/>
                    <a:pt x="62" y="37"/>
                  </a:cubicBezTo>
                  <a:cubicBezTo>
                    <a:pt x="62" y="34"/>
                    <a:pt x="64" y="32"/>
                    <a:pt x="67" y="32"/>
                  </a:cubicBezTo>
                  <a:cubicBezTo>
                    <a:pt x="70" y="32"/>
                    <a:pt x="72" y="34"/>
                    <a:pt x="72" y="37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69" y="38"/>
                    <a:pt x="69" y="38"/>
                    <a:pt x="69" y="38"/>
                  </a:cubicBezTo>
                  <a:cubicBezTo>
                    <a:pt x="69" y="37"/>
                    <a:pt x="69" y="37"/>
                    <a:pt x="69" y="37"/>
                  </a:cubicBezTo>
                  <a:cubicBezTo>
                    <a:pt x="69" y="35"/>
                    <a:pt x="68" y="35"/>
                    <a:pt x="67" y="35"/>
                  </a:cubicBezTo>
                  <a:cubicBezTo>
                    <a:pt x="66" y="35"/>
                    <a:pt x="66" y="35"/>
                    <a:pt x="66" y="37"/>
                  </a:cubicBezTo>
                  <a:cubicBezTo>
                    <a:pt x="66" y="41"/>
                    <a:pt x="72" y="42"/>
                    <a:pt x="72" y="47"/>
                  </a:cubicBezTo>
                  <a:cubicBezTo>
                    <a:pt x="72" y="51"/>
                    <a:pt x="70" y="53"/>
                    <a:pt x="67" y="53"/>
                  </a:cubicBezTo>
                  <a:cubicBezTo>
                    <a:pt x="64" y="53"/>
                    <a:pt x="62" y="51"/>
                    <a:pt x="62" y="47"/>
                  </a:cubicBezTo>
                  <a:lnTo>
                    <a:pt x="62" y="46"/>
                  </a:lnTo>
                  <a:close/>
                  <a:moveTo>
                    <a:pt x="50" y="83"/>
                  </a:moveTo>
                  <a:cubicBezTo>
                    <a:pt x="53" y="80"/>
                    <a:pt x="57" y="78"/>
                    <a:pt x="61" y="76"/>
                  </a:cubicBezTo>
                  <a:cubicBezTo>
                    <a:pt x="60" y="77"/>
                    <a:pt x="59" y="79"/>
                    <a:pt x="58" y="80"/>
                  </a:cubicBezTo>
                  <a:cubicBezTo>
                    <a:pt x="57" y="82"/>
                    <a:pt x="56" y="84"/>
                    <a:pt x="56" y="86"/>
                  </a:cubicBezTo>
                  <a:cubicBezTo>
                    <a:pt x="54" y="85"/>
                    <a:pt x="52" y="84"/>
                    <a:pt x="50" y="83"/>
                  </a:cubicBezTo>
                  <a:close/>
                  <a:moveTo>
                    <a:pt x="55" y="90"/>
                  </a:moveTo>
                  <a:cubicBezTo>
                    <a:pt x="53" y="95"/>
                    <a:pt x="52" y="101"/>
                    <a:pt x="52" y="107"/>
                  </a:cubicBezTo>
                  <a:cubicBezTo>
                    <a:pt x="38" y="107"/>
                    <a:pt x="38" y="107"/>
                    <a:pt x="38" y="107"/>
                  </a:cubicBezTo>
                  <a:cubicBezTo>
                    <a:pt x="39" y="99"/>
                    <a:pt x="42" y="91"/>
                    <a:pt x="48" y="85"/>
                  </a:cubicBezTo>
                  <a:cubicBezTo>
                    <a:pt x="50" y="87"/>
                    <a:pt x="52" y="88"/>
                    <a:pt x="55" y="90"/>
                  </a:cubicBezTo>
                  <a:close/>
                  <a:moveTo>
                    <a:pt x="50" y="46"/>
                  </a:moveTo>
                  <a:cubicBezTo>
                    <a:pt x="53" y="46"/>
                    <a:pt x="53" y="46"/>
                    <a:pt x="53" y="46"/>
                  </a:cubicBezTo>
                  <a:cubicBezTo>
                    <a:pt x="53" y="48"/>
                    <a:pt x="53" y="48"/>
                    <a:pt x="53" y="48"/>
                  </a:cubicBezTo>
                  <a:cubicBezTo>
                    <a:pt x="53" y="49"/>
                    <a:pt x="54" y="50"/>
                    <a:pt x="55" y="50"/>
                  </a:cubicBezTo>
                  <a:cubicBezTo>
                    <a:pt x="56" y="50"/>
                    <a:pt x="56" y="49"/>
                    <a:pt x="56" y="48"/>
                  </a:cubicBezTo>
                  <a:cubicBezTo>
                    <a:pt x="56" y="43"/>
                    <a:pt x="50" y="43"/>
                    <a:pt x="50" y="37"/>
                  </a:cubicBezTo>
                  <a:cubicBezTo>
                    <a:pt x="50" y="34"/>
                    <a:pt x="52" y="32"/>
                    <a:pt x="55" y="32"/>
                  </a:cubicBezTo>
                  <a:cubicBezTo>
                    <a:pt x="58" y="32"/>
                    <a:pt x="59" y="34"/>
                    <a:pt x="59" y="37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56" y="38"/>
                    <a:pt x="56" y="38"/>
                    <a:pt x="56" y="38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6" y="35"/>
                    <a:pt x="56" y="35"/>
                    <a:pt x="55" y="35"/>
                  </a:cubicBezTo>
                  <a:cubicBezTo>
                    <a:pt x="54" y="35"/>
                    <a:pt x="53" y="35"/>
                    <a:pt x="53" y="37"/>
                  </a:cubicBezTo>
                  <a:cubicBezTo>
                    <a:pt x="53" y="41"/>
                    <a:pt x="59" y="42"/>
                    <a:pt x="59" y="47"/>
                  </a:cubicBezTo>
                  <a:cubicBezTo>
                    <a:pt x="59" y="51"/>
                    <a:pt x="58" y="53"/>
                    <a:pt x="55" y="53"/>
                  </a:cubicBezTo>
                  <a:cubicBezTo>
                    <a:pt x="52" y="53"/>
                    <a:pt x="50" y="51"/>
                    <a:pt x="50" y="47"/>
                  </a:cubicBezTo>
                  <a:lnTo>
                    <a:pt x="50" y="46"/>
                  </a:lnTo>
                  <a:close/>
                  <a:moveTo>
                    <a:pt x="35" y="40"/>
                  </a:moveTo>
                  <a:cubicBezTo>
                    <a:pt x="35" y="43"/>
                    <a:pt x="33" y="45"/>
                    <a:pt x="30" y="45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9" y="52"/>
                    <a:pt x="29" y="52"/>
                    <a:pt x="29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3" y="32"/>
                    <a:pt x="35" y="34"/>
                    <a:pt x="35" y="37"/>
                  </a:cubicBezTo>
                  <a:lnTo>
                    <a:pt x="35" y="40"/>
                  </a:lnTo>
                  <a:close/>
                  <a:moveTo>
                    <a:pt x="40" y="32"/>
                  </a:moveTo>
                  <a:cubicBezTo>
                    <a:pt x="44" y="32"/>
                    <a:pt x="44" y="32"/>
                    <a:pt x="44" y="3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4" y="52"/>
                    <a:pt x="44" y="52"/>
                    <a:pt x="44" y="52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7" y="52"/>
                    <a:pt x="37" y="52"/>
                    <a:pt x="37" y="52"/>
                  </a:cubicBezTo>
                  <a:lnTo>
                    <a:pt x="40" y="32"/>
                  </a:lnTo>
                  <a:close/>
                  <a:moveTo>
                    <a:pt x="38" y="111"/>
                  </a:moveTo>
                  <a:cubicBezTo>
                    <a:pt x="52" y="111"/>
                    <a:pt x="52" y="111"/>
                    <a:pt x="52" y="111"/>
                  </a:cubicBezTo>
                  <a:cubicBezTo>
                    <a:pt x="52" y="117"/>
                    <a:pt x="53" y="123"/>
                    <a:pt x="55" y="128"/>
                  </a:cubicBezTo>
                  <a:cubicBezTo>
                    <a:pt x="52" y="130"/>
                    <a:pt x="50" y="131"/>
                    <a:pt x="48" y="133"/>
                  </a:cubicBezTo>
                  <a:cubicBezTo>
                    <a:pt x="42" y="127"/>
                    <a:pt x="39" y="119"/>
                    <a:pt x="38" y="111"/>
                  </a:cubicBezTo>
                  <a:close/>
                  <a:moveTo>
                    <a:pt x="50" y="135"/>
                  </a:moveTo>
                  <a:cubicBezTo>
                    <a:pt x="52" y="134"/>
                    <a:pt x="54" y="133"/>
                    <a:pt x="56" y="132"/>
                  </a:cubicBezTo>
                  <a:cubicBezTo>
                    <a:pt x="57" y="134"/>
                    <a:pt x="57" y="136"/>
                    <a:pt x="58" y="137"/>
                  </a:cubicBezTo>
                  <a:cubicBezTo>
                    <a:pt x="59" y="139"/>
                    <a:pt x="60" y="141"/>
                    <a:pt x="61" y="142"/>
                  </a:cubicBezTo>
                  <a:cubicBezTo>
                    <a:pt x="57" y="141"/>
                    <a:pt x="53" y="138"/>
                    <a:pt x="50" y="135"/>
                  </a:cubicBezTo>
                  <a:close/>
                  <a:moveTo>
                    <a:pt x="72" y="144"/>
                  </a:moveTo>
                  <a:cubicBezTo>
                    <a:pt x="71" y="144"/>
                    <a:pt x="69" y="144"/>
                    <a:pt x="68" y="144"/>
                  </a:cubicBezTo>
                  <a:cubicBezTo>
                    <a:pt x="65" y="142"/>
                    <a:pt x="63" y="139"/>
                    <a:pt x="61" y="136"/>
                  </a:cubicBezTo>
                  <a:cubicBezTo>
                    <a:pt x="60" y="134"/>
                    <a:pt x="60" y="132"/>
                    <a:pt x="59" y="130"/>
                  </a:cubicBezTo>
                  <a:cubicBezTo>
                    <a:pt x="63" y="129"/>
                    <a:pt x="67" y="128"/>
                    <a:pt x="72" y="128"/>
                  </a:cubicBezTo>
                  <a:lnTo>
                    <a:pt x="72" y="144"/>
                  </a:lnTo>
                  <a:close/>
                  <a:moveTo>
                    <a:pt x="72" y="124"/>
                  </a:moveTo>
                  <a:cubicBezTo>
                    <a:pt x="67" y="124"/>
                    <a:pt x="62" y="125"/>
                    <a:pt x="58" y="127"/>
                  </a:cubicBezTo>
                  <a:cubicBezTo>
                    <a:pt x="57" y="122"/>
                    <a:pt x="56" y="117"/>
                    <a:pt x="56" y="111"/>
                  </a:cubicBezTo>
                  <a:cubicBezTo>
                    <a:pt x="72" y="111"/>
                    <a:pt x="72" y="111"/>
                    <a:pt x="72" y="111"/>
                  </a:cubicBezTo>
                  <a:lnTo>
                    <a:pt x="72" y="124"/>
                  </a:lnTo>
                  <a:close/>
                  <a:moveTo>
                    <a:pt x="72" y="107"/>
                  </a:moveTo>
                  <a:cubicBezTo>
                    <a:pt x="56" y="107"/>
                    <a:pt x="56" y="107"/>
                    <a:pt x="56" y="107"/>
                  </a:cubicBezTo>
                  <a:cubicBezTo>
                    <a:pt x="56" y="102"/>
                    <a:pt x="57" y="96"/>
                    <a:pt x="58" y="91"/>
                  </a:cubicBezTo>
                  <a:cubicBezTo>
                    <a:pt x="62" y="93"/>
                    <a:pt x="67" y="94"/>
                    <a:pt x="72" y="94"/>
                  </a:cubicBezTo>
                  <a:lnTo>
                    <a:pt x="72" y="107"/>
                  </a:lnTo>
                  <a:close/>
                  <a:moveTo>
                    <a:pt x="72" y="90"/>
                  </a:moveTo>
                  <a:cubicBezTo>
                    <a:pt x="67" y="90"/>
                    <a:pt x="63" y="89"/>
                    <a:pt x="59" y="88"/>
                  </a:cubicBezTo>
                  <a:cubicBezTo>
                    <a:pt x="60" y="86"/>
                    <a:pt x="60" y="84"/>
                    <a:pt x="61" y="82"/>
                  </a:cubicBezTo>
                  <a:cubicBezTo>
                    <a:pt x="63" y="79"/>
                    <a:pt x="65" y="76"/>
                    <a:pt x="67" y="74"/>
                  </a:cubicBezTo>
                  <a:cubicBezTo>
                    <a:pt x="69" y="74"/>
                    <a:pt x="70" y="74"/>
                    <a:pt x="72" y="74"/>
                  </a:cubicBezTo>
                  <a:lnTo>
                    <a:pt x="72" y="90"/>
                  </a:lnTo>
                  <a:close/>
                  <a:moveTo>
                    <a:pt x="75" y="32"/>
                  </a:moveTo>
                  <a:cubicBezTo>
                    <a:pt x="80" y="32"/>
                    <a:pt x="80" y="32"/>
                    <a:pt x="80" y="32"/>
                  </a:cubicBezTo>
                  <a:cubicBezTo>
                    <a:pt x="83" y="32"/>
                    <a:pt x="84" y="34"/>
                    <a:pt x="84" y="37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3"/>
                    <a:pt x="83" y="45"/>
                    <a:pt x="80" y="45"/>
                  </a:cubicBezTo>
                  <a:cubicBezTo>
                    <a:pt x="78" y="45"/>
                    <a:pt x="78" y="45"/>
                    <a:pt x="78" y="45"/>
                  </a:cubicBezTo>
                  <a:cubicBezTo>
                    <a:pt x="78" y="52"/>
                    <a:pt x="78" y="52"/>
                    <a:pt x="78" y="52"/>
                  </a:cubicBezTo>
                  <a:cubicBezTo>
                    <a:pt x="75" y="52"/>
                    <a:pt x="75" y="52"/>
                    <a:pt x="75" y="52"/>
                  </a:cubicBezTo>
                  <a:lnTo>
                    <a:pt x="75" y="32"/>
                  </a:lnTo>
                  <a:close/>
                  <a:moveTo>
                    <a:pt x="80" y="144"/>
                  </a:moveTo>
                  <a:cubicBezTo>
                    <a:pt x="78" y="144"/>
                    <a:pt x="77" y="144"/>
                    <a:pt x="75" y="144"/>
                  </a:cubicBezTo>
                  <a:cubicBezTo>
                    <a:pt x="75" y="128"/>
                    <a:pt x="75" y="128"/>
                    <a:pt x="75" y="128"/>
                  </a:cubicBezTo>
                  <a:cubicBezTo>
                    <a:pt x="80" y="128"/>
                    <a:pt x="84" y="129"/>
                    <a:pt x="88" y="130"/>
                  </a:cubicBezTo>
                  <a:cubicBezTo>
                    <a:pt x="88" y="132"/>
                    <a:pt x="87" y="134"/>
                    <a:pt x="86" y="136"/>
                  </a:cubicBezTo>
                  <a:cubicBezTo>
                    <a:pt x="84" y="139"/>
                    <a:pt x="82" y="142"/>
                    <a:pt x="80" y="144"/>
                  </a:cubicBezTo>
                  <a:close/>
                  <a:moveTo>
                    <a:pt x="86" y="142"/>
                  </a:moveTo>
                  <a:cubicBezTo>
                    <a:pt x="87" y="141"/>
                    <a:pt x="88" y="139"/>
                    <a:pt x="89" y="137"/>
                  </a:cubicBezTo>
                  <a:cubicBezTo>
                    <a:pt x="90" y="136"/>
                    <a:pt x="91" y="134"/>
                    <a:pt x="92" y="132"/>
                  </a:cubicBezTo>
                  <a:cubicBezTo>
                    <a:pt x="94" y="133"/>
                    <a:pt x="96" y="134"/>
                    <a:pt x="97" y="135"/>
                  </a:cubicBezTo>
                  <a:cubicBezTo>
                    <a:pt x="94" y="138"/>
                    <a:pt x="90" y="141"/>
                    <a:pt x="86" y="142"/>
                  </a:cubicBezTo>
                  <a:close/>
                  <a:moveTo>
                    <a:pt x="100" y="133"/>
                  </a:moveTo>
                  <a:cubicBezTo>
                    <a:pt x="98" y="131"/>
                    <a:pt x="95" y="130"/>
                    <a:pt x="93" y="128"/>
                  </a:cubicBezTo>
                  <a:cubicBezTo>
                    <a:pt x="94" y="123"/>
                    <a:pt x="95" y="117"/>
                    <a:pt x="95" y="111"/>
                  </a:cubicBezTo>
                  <a:cubicBezTo>
                    <a:pt x="109" y="111"/>
                    <a:pt x="109" y="111"/>
                    <a:pt x="109" y="111"/>
                  </a:cubicBezTo>
                  <a:cubicBezTo>
                    <a:pt x="109" y="119"/>
                    <a:pt x="105" y="127"/>
                    <a:pt x="100" y="133"/>
                  </a:cubicBezTo>
                  <a:close/>
                  <a:moveTo>
                    <a:pt x="95" y="107"/>
                  </a:moveTo>
                  <a:cubicBezTo>
                    <a:pt x="95" y="101"/>
                    <a:pt x="94" y="95"/>
                    <a:pt x="93" y="90"/>
                  </a:cubicBezTo>
                  <a:cubicBezTo>
                    <a:pt x="95" y="88"/>
                    <a:pt x="98" y="87"/>
                    <a:pt x="100" y="85"/>
                  </a:cubicBezTo>
                  <a:cubicBezTo>
                    <a:pt x="105" y="91"/>
                    <a:pt x="109" y="99"/>
                    <a:pt x="109" y="107"/>
                  </a:cubicBezTo>
                  <a:lnTo>
                    <a:pt x="95" y="107"/>
                  </a:lnTo>
                  <a:close/>
                  <a:moveTo>
                    <a:pt x="107" y="52"/>
                  </a:moveTo>
                  <a:cubicBezTo>
                    <a:pt x="107" y="52"/>
                    <a:pt x="106" y="51"/>
                    <a:pt x="106" y="50"/>
                  </a:cubicBezTo>
                  <a:cubicBezTo>
                    <a:pt x="106" y="47"/>
                    <a:pt x="106" y="47"/>
                    <a:pt x="106" y="47"/>
                  </a:cubicBezTo>
                  <a:cubicBezTo>
                    <a:pt x="106" y="45"/>
                    <a:pt x="106" y="44"/>
                    <a:pt x="104" y="44"/>
                  </a:cubicBezTo>
                  <a:cubicBezTo>
                    <a:pt x="103" y="44"/>
                    <a:pt x="103" y="44"/>
                    <a:pt x="103" y="44"/>
                  </a:cubicBezTo>
                  <a:cubicBezTo>
                    <a:pt x="103" y="52"/>
                    <a:pt x="103" y="52"/>
                    <a:pt x="103" y="52"/>
                  </a:cubicBezTo>
                  <a:cubicBezTo>
                    <a:pt x="100" y="52"/>
                    <a:pt x="100" y="52"/>
                    <a:pt x="100" y="52"/>
                  </a:cubicBezTo>
                  <a:cubicBezTo>
                    <a:pt x="100" y="32"/>
                    <a:pt x="100" y="32"/>
                    <a:pt x="100" y="32"/>
                  </a:cubicBezTo>
                  <a:cubicBezTo>
                    <a:pt x="105" y="32"/>
                    <a:pt x="105" y="32"/>
                    <a:pt x="105" y="32"/>
                  </a:cubicBezTo>
                  <a:cubicBezTo>
                    <a:pt x="108" y="32"/>
                    <a:pt x="110" y="34"/>
                    <a:pt x="110" y="37"/>
                  </a:cubicBezTo>
                  <a:cubicBezTo>
                    <a:pt x="110" y="38"/>
                    <a:pt x="110" y="38"/>
                    <a:pt x="110" y="38"/>
                  </a:cubicBezTo>
                  <a:cubicBezTo>
                    <a:pt x="110" y="40"/>
                    <a:pt x="109" y="42"/>
                    <a:pt x="107" y="42"/>
                  </a:cubicBezTo>
                  <a:cubicBezTo>
                    <a:pt x="109" y="43"/>
                    <a:pt x="110" y="45"/>
                    <a:pt x="110" y="47"/>
                  </a:cubicBezTo>
                  <a:cubicBezTo>
                    <a:pt x="110" y="50"/>
                    <a:pt x="110" y="50"/>
                    <a:pt x="110" y="50"/>
                  </a:cubicBezTo>
                  <a:cubicBezTo>
                    <a:pt x="110" y="51"/>
                    <a:pt x="110" y="52"/>
                    <a:pt x="110" y="52"/>
                  </a:cubicBezTo>
                  <a:lnTo>
                    <a:pt x="107" y="52"/>
                  </a:lnTo>
                  <a:close/>
                  <a:moveTo>
                    <a:pt x="122" y="35"/>
                  </a:moveTo>
                  <a:cubicBezTo>
                    <a:pt x="119" y="35"/>
                    <a:pt x="119" y="35"/>
                    <a:pt x="119" y="35"/>
                  </a:cubicBezTo>
                  <a:cubicBezTo>
                    <a:pt x="119" y="52"/>
                    <a:pt x="119" y="52"/>
                    <a:pt x="119" y="52"/>
                  </a:cubicBezTo>
                  <a:cubicBezTo>
                    <a:pt x="115" y="52"/>
                    <a:pt x="115" y="52"/>
                    <a:pt x="115" y="52"/>
                  </a:cubicBezTo>
                  <a:cubicBezTo>
                    <a:pt x="115" y="35"/>
                    <a:pt x="115" y="35"/>
                    <a:pt x="115" y="35"/>
                  </a:cubicBezTo>
                  <a:cubicBezTo>
                    <a:pt x="112" y="35"/>
                    <a:pt x="112" y="35"/>
                    <a:pt x="112" y="35"/>
                  </a:cubicBezTo>
                  <a:cubicBezTo>
                    <a:pt x="112" y="32"/>
                    <a:pt x="112" y="32"/>
                    <a:pt x="112" y="32"/>
                  </a:cubicBezTo>
                  <a:cubicBezTo>
                    <a:pt x="122" y="32"/>
                    <a:pt x="122" y="32"/>
                    <a:pt x="122" y="32"/>
                  </a:cubicBezTo>
                  <a:lnTo>
                    <a:pt x="122" y="35"/>
                  </a:lnTo>
                  <a:close/>
                  <a:moveTo>
                    <a:pt x="32" y="37"/>
                  </a:moveTo>
                  <a:cubicBezTo>
                    <a:pt x="32" y="40"/>
                    <a:pt x="32" y="40"/>
                    <a:pt x="32" y="40"/>
                  </a:cubicBezTo>
                  <a:cubicBezTo>
                    <a:pt x="32" y="41"/>
                    <a:pt x="31" y="42"/>
                    <a:pt x="30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1" y="35"/>
                    <a:pt x="32" y="35"/>
                    <a:pt x="32" y="37"/>
                  </a:cubicBezTo>
                  <a:close/>
                  <a:moveTo>
                    <a:pt x="80" y="42"/>
                  </a:moveTo>
                  <a:cubicBezTo>
                    <a:pt x="78" y="42"/>
                    <a:pt x="78" y="42"/>
                    <a:pt x="78" y="42"/>
                  </a:cubicBezTo>
                  <a:cubicBezTo>
                    <a:pt x="78" y="35"/>
                    <a:pt x="78" y="35"/>
                    <a:pt x="78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1" y="35"/>
                    <a:pt x="81" y="35"/>
                    <a:pt x="81" y="37"/>
                  </a:cubicBezTo>
                  <a:cubicBezTo>
                    <a:pt x="81" y="40"/>
                    <a:pt x="81" y="40"/>
                    <a:pt x="81" y="40"/>
                  </a:cubicBezTo>
                  <a:cubicBezTo>
                    <a:pt x="81" y="41"/>
                    <a:pt x="81" y="42"/>
                    <a:pt x="80" y="42"/>
                  </a:cubicBezTo>
                  <a:close/>
                  <a:moveTo>
                    <a:pt x="106" y="37"/>
                  </a:moveTo>
                  <a:cubicBezTo>
                    <a:pt x="106" y="39"/>
                    <a:pt x="106" y="39"/>
                    <a:pt x="106" y="39"/>
                  </a:cubicBezTo>
                  <a:cubicBezTo>
                    <a:pt x="106" y="41"/>
                    <a:pt x="106" y="41"/>
                    <a:pt x="104" y="41"/>
                  </a:cubicBezTo>
                  <a:cubicBezTo>
                    <a:pt x="103" y="41"/>
                    <a:pt x="103" y="41"/>
                    <a:pt x="103" y="41"/>
                  </a:cubicBezTo>
                  <a:cubicBezTo>
                    <a:pt x="103" y="35"/>
                    <a:pt x="103" y="35"/>
                    <a:pt x="103" y="35"/>
                  </a:cubicBezTo>
                  <a:cubicBezTo>
                    <a:pt x="105" y="35"/>
                    <a:pt x="105" y="35"/>
                    <a:pt x="105" y="35"/>
                  </a:cubicBezTo>
                  <a:cubicBezTo>
                    <a:pt x="106" y="35"/>
                    <a:pt x="106" y="36"/>
                    <a:pt x="106" y="37"/>
                  </a:cubicBezTo>
                  <a:close/>
                  <a:moveTo>
                    <a:pt x="43" y="46"/>
                  </a:moveTo>
                  <a:cubicBezTo>
                    <a:pt x="40" y="46"/>
                    <a:pt x="40" y="46"/>
                    <a:pt x="40" y="46"/>
                  </a:cubicBezTo>
                  <a:cubicBezTo>
                    <a:pt x="42" y="36"/>
                    <a:pt x="42" y="36"/>
                    <a:pt x="42" y="36"/>
                  </a:cubicBezTo>
                  <a:lnTo>
                    <a:pt x="43" y="46"/>
                  </a:lnTo>
                  <a:close/>
                  <a:moveTo>
                    <a:pt x="90" y="48"/>
                  </a:moveTo>
                  <a:cubicBezTo>
                    <a:pt x="90" y="37"/>
                    <a:pt x="90" y="37"/>
                    <a:pt x="90" y="37"/>
                  </a:cubicBezTo>
                  <a:cubicBezTo>
                    <a:pt x="90" y="35"/>
                    <a:pt x="91" y="35"/>
                    <a:pt x="92" y="35"/>
                  </a:cubicBezTo>
                  <a:cubicBezTo>
                    <a:pt x="93" y="35"/>
                    <a:pt x="93" y="35"/>
                    <a:pt x="93" y="37"/>
                  </a:cubicBezTo>
                  <a:cubicBezTo>
                    <a:pt x="93" y="48"/>
                    <a:pt x="93" y="48"/>
                    <a:pt x="93" y="48"/>
                  </a:cubicBezTo>
                  <a:cubicBezTo>
                    <a:pt x="93" y="49"/>
                    <a:pt x="93" y="50"/>
                    <a:pt x="92" y="50"/>
                  </a:cubicBezTo>
                  <a:cubicBezTo>
                    <a:pt x="91" y="50"/>
                    <a:pt x="90" y="49"/>
                    <a:pt x="90" y="4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2" name="Freeform 639"/>
            <p:cNvSpPr>
              <a:spLocks noEditPoints="1"/>
            </p:cNvSpPr>
            <p:nvPr/>
          </p:nvSpPr>
          <p:spPr bwMode="auto">
            <a:xfrm>
              <a:off x="6453858" y="4549305"/>
              <a:ext cx="166114" cy="166842"/>
            </a:xfrm>
            <a:custGeom>
              <a:avLst/>
              <a:gdLst>
                <a:gd name="T0" fmla="*/ 97 w 193"/>
                <a:gd name="T1" fmla="*/ 1 h 194"/>
                <a:gd name="T2" fmla="*/ 0 w 193"/>
                <a:gd name="T3" fmla="*/ 97 h 194"/>
                <a:gd name="T4" fmla="*/ 96 w 193"/>
                <a:gd name="T5" fmla="*/ 193 h 194"/>
                <a:gd name="T6" fmla="*/ 193 w 193"/>
                <a:gd name="T7" fmla="*/ 98 h 194"/>
                <a:gd name="T8" fmla="*/ 97 w 193"/>
                <a:gd name="T9" fmla="*/ 1 h 194"/>
                <a:gd name="T10" fmla="*/ 97 w 193"/>
                <a:gd name="T11" fmla="*/ 176 h 194"/>
                <a:gd name="T12" fmla="*/ 18 w 193"/>
                <a:gd name="T13" fmla="*/ 98 h 194"/>
                <a:gd name="T14" fmla="*/ 96 w 193"/>
                <a:gd name="T15" fmla="*/ 18 h 194"/>
                <a:gd name="T16" fmla="*/ 175 w 193"/>
                <a:gd name="T17" fmla="*/ 97 h 194"/>
                <a:gd name="T18" fmla="*/ 97 w 193"/>
                <a:gd name="T19" fmla="*/ 176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3" h="194">
                  <a:moveTo>
                    <a:pt x="97" y="1"/>
                  </a:moveTo>
                  <a:cubicBezTo>
                    <a:pt x="44" y="0"/>
                    <a:pt x="1" y="43"/>
                    <a:pt x="0" y="97"/>
                  </a:cubicBezTo>
                  <a:cubicBezTo>
                    <a:pt x="0" y="150"/>
                    <a:pt x="43" y="193"/>
                    <a:pt x="96" y="193"/>
                  </a:cubicBezTo>
                  <a:cubicBezTo>
                    <a:pt x="149" y="194"/>
                    <a:pt x="193" y="151"/>
                    <a:pt x="193" y="98"/>
                  </a:cubicBezTo>
                  <a:cubicBezTo>
                    <a:pt x="193" y="44"/>
                    <a:pt x="150" y="1"/>
                    <a:pt x="97" y="1"/>
                  </a:cubicBezTo>
                  <a:close/>
                  <a:moveTo>
                    <a:pt x="97" y="176"/>
                  </a:moveTo>
                  <a:cubicBezTo>
                    <a:pt x="54" y="176"/>
                    <a:pt x="18" y="141"/>
                    <a:pt x="18" y="98"/>
                  </a:cubicBezTo>
                  <a:cubicBezTo>
                    <a:pt x="18" y="54"/>
                    <a:pt x="53" y="19"/>
                    <a:pt x="96" y="18"/>
                  </a:cubicBezTo>
                  <a:cubicBezTo>
                    <a:pt x="140" y="18"/>
                    <a:pt x="175" y="53"/>
                    <a:pt x="175" y="97"/>
                  </a:cubicBezTo>
                  <a:cubicBezTo>
                    <a:pt x="175" y="140"/>
                    <a:pt x="140" y="175"/>
                    <a:pt x="97" y="17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3" name="Freeform 640"/>
            <p:cNvSpPr/>
            <p:nvPr/>
          </p:nvSpPr>
          <p:spPr bwMode="auto">
            <a:xfrm>
              <a:off x="6534001" y="4677533"/>
              <a:ext cx="6921" cy="10929"/>
            </a:xfrm>
            <a:custGeom>
              <a:avLst/>
              <a:gdLst>
                <a:gd name="T0" fmla="*/ 7 w 8"/>
                <a:gd name="T1" fmla="*/ 4 h 13"/>
                <a:gd name="T2" fmla="*/ 7 w 8"/>
                <a:gd name="T3" fmla="*/ 4 h 13"/>
                <a:gd name="T4" fmla="*/ 3 w 8"/>
                <a:gd name="T5" fmla="*/ 1 h 13"/>
                <a:gd name="T6" fmla="*/ 1 w 8"/>
                <a:gd name="T7" fmla="*/ 3 h 13"/>
                <a:gd name="T8" fmla="*/ 8 w 8"/>
                <a:gd name="T9" fmla="*/ 9 h 13"/>
                <a:gd name="T10" fmla="*/ 4 w 8"/>
                <a:gd name="T11" fmla="*/ 13 h 13"/>
                <a:gd name="T12" fmla="*/ 2 w 8"/>
                <a:gd name="T13" fmla="*/ 13 h 13"/>
                <a:gd name="T14" fmla="*/ 1 w 8"/>
                <a:gd name="T15" fmla="*/ 12 h 13"/>
                <a:gd name="T16" fmla="*/ 0 w 8"/>
                <a:gd name="T17" fmla="*/ 13 h 13"/>
                <a:gd name="T18" fmla="*/ 0 w 8"/>
                <a:gd name="T19" fmla="*/ 13 h 13"/>
                <a:gd name="T20" fmla="*/ 0 w 8"/>
                <a:gd name="T21" fmla="*/ 9 h 13"/>
                <a:gd name="T22" fmla="*/ 0 w 8"/>
                <a:gd name="T23" fmla="*/ 9 h 13"/>
                <a:gd name="T24" fmla="*/ 4 w 8"/>
                <a:gd name="T25" fmla="*/ 12 h 13"/>
                <a:gd name="T26" fmla="*/ 6 w 8"/>
                <a:gd name="T27" fmla="*/ 11 h 13"/>
                <a:gd name="T28" fmla="*/ 0 w 8"/>
                <a:gd name="T29" fmla="*/ 4 h 13"/>
                <a:gd name="T30" fmla="*/ 3 w 8"/>
                <a:gd name="T31" fmla="*/ 0 h 13"/>
                <a:gd name="T32" fmla="*/ 5 w 8"/>
                <a:gd name="T33" fmla="*/ 1 h 13"/>
                <a:gd name="T34" fmla="*/ 6 w 8"/>
                <a:gd name="T35" fmla="*/ 1 h 13"/>
                <a:gd name="T36" fmla="*/ 7 w 8"/>
                <a:gd name="T37" fmla="*/ 0 h 13"/>
                <a:gd name="T38" fmla="*/ 7 w 8"/>
                <a:gd name="T39" fmla="*/ 0 h 13"/>
                <a:gd name="T40" fmla="*/ 7 w 8"/>
                <a:gd name="T41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13">
                  <a:moveTo>
                    <a:pt x="7" y="4"/>
                  </a:move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5" y="1"/>
                    <a:pt x="3" y="1"/>
                  </a:cubicBezTo>
                  <a:cubicBezTo>
                    <a:pt x="2" y="1"/>
                    <a:pt x="1" y="2"/>
                    <a:pt x="1" y="3"/>
                  </a:cubicBezTo>
                  <a:cubicBezTo>
                    <a:pt x="1" y="5"/>
                    <a:pt x="8" y="5"/>
                    <a:pt x="8" y="9"/>
                  </a:cubicBezTo>
                  <a:cubicBezTo>
                    <a:pt x="8" y="12"/>
                    <a:pt x="6" y="13"/>
                    <a:pt x="4" y="13"/>
                  </a:cubicBezTo>
                  <a:cubicBezTo>
                    <a:pt x="3" y="13"/>
                    <a:pt x="2" y="13"/>
                    <a:pt x="2" y="13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10"/>
                    <a:pt x="2" y="12"/>
                    <a:pt x="4" y="12"/>
                  </a:cubicBezTo>
                  <a:cubicBezTo>
                    <a:pt x="5" y="12"/>
                    <a:pt x="6" y="12"/>
                    <a:pt x="6" y="11"/>
                  </a:cubicBezTo>
                  <a:cubicBezTo>
                    <a:pt x="6" y="8"/>
                    <a:pt x="0" y="8"/>
                    <a:pt x="0" y="4"/>
                  </a:cubicBezTo>
                  <a:cubicBezTo>
                    <a:pt x="0" y="2"/>
                    <a:pt x="1" y="0"/>
                    <a:pt x="3" y="0"/>
                  </a:cubicBezTo>
                  <a:cubicBezTo>
                    <a:pt x="4" y="0"/>
                    <a:pt x="5" y="1"/>
                    <a:pt x="5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7" y="1"/>
                    <a:pt x="7" y="1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7" y="4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4" name="Freeform 641"/>
            <p:cNvSpPr/>
            <p:nvPr/>
          </p:nvSpPr>
          <p:spPr bwMode="auto">
            <a:xfrm>
              <a:off x="6481180" y="4625805"/>
              <a:ext cx="11293" cy="16393"/>
            </a:xfrm>
            <a:custGeom>
              <a:avLst/>
              <a:gdLst>
                <a:gd name="T0" fmla="*/ 0 w 13"/>
                <a:gd name="T1" fmla="*/ 0 h 19"/>
                <a:gd name="T2" fmla="*/ 2 w 13"/>
                <a:gd name="T3" fmla="*/ 1 h 19"/>
                <a:gd name="T4" fmla="*/ 13 w 13"/>
                <a:gd name="T5" fmla="*/ 5 h 19"/>
                <a:gd name="T6" fmla="*/ 13 w 13"/>
                <a:gd name="T7" fmla="*/ 6 h 19"/>
                <a:gd name="T8" fmla="*/ 4 w 13"/>
                <a:gd name="T9" fmla="*/ 9 h 19"/>
                <a:gd name="T10" fmla="*/ 13 w 13"/>
                <a:gd name="T11" fmla="*/ 12 h 19"/>
                <a:gd name="T12" fmla="*/ 13 w 13"/>
                <a:gd name="T13" fmla="*/ 13 h 19"/>
                <a:gd name="T14" fmla="*/ 2 w 13"/>
                <a:gd name="T15" fmla="*/ 17 h 19"/>
                <a:gd name="T16" fmla="*/ 0 w 13"/>
                <a:gd name="T17" fmla="*/ 19 h 19"/>
                <a:gd name="T18" fmla="*/ 0 w 13"/>
                <a:gd name="T19" fmla="*/ 19 h 19"/>
                <a:gd name="T20" fmla="*/ 0 w 13"/>
                <a:gd name="T21" fmla="*/ 13 h 19"/>
                <a:gd name="T22" fmla="*/ 0 w 13"/>
                <a:gd name="T23" fmla="*/ 13 h 19"/>
                <a:gd name="T24" fmla="*/ 1 w 13"/>
                <a:gd name="T25" fmla="*/ 14 h 19"/>
                <a:gd name="T26" fmla="*/ 2 w 13"/>
                <a:gd name="T27" fmla="*/ 14 h 19"/>
                <a:gd name="T28" fmla="*/ 8 w 13"/>
                <a:gd name="T29" fmla="*/ 11 h 19"/>
                <a:gd name="T30" fmla="*/ 3 w 13"/>
                <a:gd name="T31" fmla="*/ 9 h 19"/>
                <a:gd name="T32" fmla="*/ 2 w 13"/>
                <a:gd name="T33" fmla="*/ 10 h 19"/>
                <a:gd name="T34" fmla="*/ 0 w 13"/>
                <a:gd name="T35" fmla="*/ 12 h 19"/>
                <a:gd name="T36" fmla="*/ 0 w 13"/>
                <a:gd name="T37" fmla="*/ 12 h 19"/>
                <a:gd name="T38" fmla="*/ 0 w 13"/>
                <a:gd name="T39" fmla="*/ 6 h 19"/>
                <a:gd name="T40" fmla="*/ 0 w 13"/>
                <a:gd name="T41" fmla="*/ 6 h 19"/>
                <a:gd name="T42" fmla="*/ 1 w 13"/>
                <a:gd name="T43" fmla="*/ 7 h 19"/>
                <a:gd name="T44" fmla="*/ 2 w 13"/>
                <a:gd name="T45" fmla="*/ 7 h 19"/>
                <a:gd name="T46" fmla="*/ 8 w 13"/>
                <a:gd name="T47" fmla="*/ 4 h 19"/>
                <a:gd name="T48" fmla="*/ 3 w 13"/>
                <a:gd name="T49" fmla="*/ 2 h 19"/>
                <a:gd name="T50" fmla="*/ 1 w 13"/>
                <a:gd name="T51" fmla="*/ 2 h 19"/>
                <a:gd name="T52" fmla="*/ 0 w 13"/>
                <a:gd name="T53" fmla="*/ 3 h 19"/>
                <a:gd name="T54" fmla="*/ 0 w 13"/>
                <a:gd name="T55" fmla="*/ 3 h 19"/>
                <a:gd name="T56" fmla="*/ 0 w 13"/>
                <a:gd name="T5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" h="19">
                  <a:moveTo>
                    <a:pt x="0" y="0"/>
                  </a:moveTo>
                  <a:cubicBezTo>
                    <a:pt x="0" y="1"/>
                    <a:pt x="1" y="1"/>
                    <a:pt x="2" y="1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0" y="18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4"/>
                    <a:pt x="0" y="14"/>
                    <a:pt x="1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0" y="11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5" name="Freeform 642"/>
            <p:cNvSpPr/>
            <p:nvPr/>
          </p:nvSpPr>
          <p:spPr bwMode="auto">
            <a:xfrm>
              <a:off x="6530358" y="4576627"/>
              <a:ext cx="11293" cy="10564"/>
            </a:xfrm>
            <a:custGeom>
              <a:avLst/>
              <a:gdLst>
                <a:gd name="T0" fmla="*/ 11 w 13"/>
                <a:gd name="T1" fmla="*/ 7 h 12"/>
                <a:gd name="T2" fmla="*/ 11 w 13"/>
                <a:gd name="T3" fmla="*/ 7 h 12"/>
                <a:gd name="T4" fmla="*/ 11 w 13"/>
                <a:gd name="T5" fmla="*/ 2 h 12"/>
                <a:gd name="T6" fmla="*/ 9 w 13"/>
                <a:gd name="T7" fmla="*/ 0 h 12"/>
                <a:gd name="T8" fmla="*/ 9 w 13"/>
                <a:gd name="T9" fmla="*/ 0 h 12"/>
                <a:gd name="T10" fmla="*/ 13 w 13"/>
                <a:gd name="T11" fmla="*/ 0 h 12"/>
                <a:gd name="T12" fmla="*/ 13 w 13"/>
                <a:gd name="T13" fmla="*/ 0 h 12"/>
                <a:gd name="T14" fmla="*/ 11 w 13"/>
                <a:gd name="T15" fmla="*/ 2 h 12"/>
                <a:gd name="T16" fmla="*/ 11 w 13"/>
                <a:gd name="T17" fmla="*/ 12 h 12"/>
                <a:gd name="T18" fmla="*/ 11 w 13"/>
                <a:gd name="T19" fmla="*/ 12 h 12"/>
                <a:gd name="T20" fmla="*/ 3 w 13"/>
                <a:gd name="T21" fmla="*/ 2 h 12"/>
                <a:gd name="T22" fmla="*/ 3 w 13"/>
                <a:gd name="T23" fmla="*/ 2 h 12"/>
                <a:gd name="T24" fmla="*/ 3 w 13"/>
                <a:gd name="T25" fmla="*/ 10 h 12"/>
                <a:gd name="T26" fmla="*/ 5 w 13"/>
                <a:gd name="T27" fmla="*/ 11 h 12"/>
                <a:gd name="T28" fmla="*/ 5 w 13"/>
                <a:gd name="T29" fmla="*/ 12 h 12"/>
                <a:gd name="T30" fmla="*/ 1 w 13"/>
                <a:gd name="T31" fmla="*/ 12 h 12"/>
                <a:gd name="T32" fmla="*/ 1 w 13"/>
                <a:gd name="T33" fmla="*/ 11 h 12"/>
                <a:gd name="T34" fmla="*/ 2 w 13"/>
                <a:gd name="T35" fmla="*/ 10 h 12"/>
                <a:gd name="T36" fmla="*/ 2 w 13"/>
                <a:gd name="T37" fmla="*/ 1 h 12"/>
                <a:gd name="T38" fmla="*/ 0 w 13"/>
                <a:gd name="T39" fmla="*/ 0 h 12"/>
                <a:gd name="T40" fmla="*/ 0 w 13"/>
                <a:gd name="T41" fmla="*/ 0 h 12"/>
                <a:gd name="T42" fmla="*/ 5 w 13"/>
                <a:gd name="T43" fmla="*/ 0 h 12"/>
                <a:gd name="T44" fmla="*/ 11 w 13"/>
                <a:gd name="T45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" h="12">
                  <a:moveTo>
                    <a:pt x="11" y="7"/>
                  </a:moveTo>
                  <a:cubicBezTo>
                    <a:pt x="11" y="7"/>
                    <a:pt x="11" y="7"/>
                    <a:pt x="11" y="7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0" y="0"/>
                    <a:pt x="9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1" y="1"/>
                    <a:pt x="11" y="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1"/>
                    <a:pt x="3" y="11"/>
                    <a:pt x="5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1"/>
                    <a:pt x="2" y="11"/>
                    <a:pt x="2" y="1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11" y="7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6" name="Freeform 643"/>
            <p:cNvSpPr/>
            <p:nvPr/>
          </p:nvSpPr>
          <p:spPr bwMode="auto">
            <a:xfrm>
              <a:off x="6582086" y="4627626"/>
              <a:ext cx="12021" cy="10929"/>
            </a:xfrm>
            <a:custGeom>
              <a:avLst/>
              <a:gdLst>
                <a:gd name="T0" fmla="*/ 8 w 14"/>
                <a:gd name="T1" fmla="*/ 6 h 13"/>
                <a:gd name="T2" fmla="*/ 11 w 14"/>
                <a:gd name="T3" fmla="*/ 9 h 13"/>
                <a:gd name="T4" fmla="*/ 11 w 14"/>
                <a:gd name="T5" fmla="*/ 9 h 13"/>
                <a:gd name="T6" fmla="*/ 3 w 14"/>
                <a:gd name="T7" fmla="*/ 9 h 13"/>
                <a:gd name="T8" fmla="*/ 3 w 14"/>
                <a:gd name="T9" fmla="*/ 9 h 13"/>
                <a:gd name="T10" fmla="*/ 7 w 14"/>
                <a:gd name="T11" fmla="*/ 6 h 13"/>
                <a:gd name="T12" fmla="*/ 3 w 14"/>
                <a:gd name="T13" fmla="*/ 6 h 13"/>
                <a:gd name="T14" fmla="*/ 1 w 14"/>
                <a:gd name="T15" fmla="*/ 7 h 13"/>
                <a:gd name="T16" fmla="*/ 4 w 14"/>
                <a:gd name="T17" fmla="*/ 13 h 13"/>
                <a:gd name="T18" fmla="*/ 4 w 14"/>
                <a:gd name="T19" fmla="*/ 13 h 13"/>
                <a:gd name="T20" fmla="*/ 0 w 14"/>
                <a:gd name="T21" fmla="*/ 13 h 13"/>
                <a:gd name="T22" fmla="*/ 0 w 14"/>
                <a:gd name="T23" fmla="*/ 0 h 13"/>
                <a:gd name="T24" fmla="*/ 0 w 14"/>
                <a:gd name="T25" fmla="*/ 0 h 13"/>
                <a:gd name="T26" fmla="*/ 3 w 14"/>
                <a:gd name="T27" fmla="*/ 2 h 13"/>
                <a:gd name="T28" fmla="*/ 12 w 14"/>
                <a:gd name="T29" fmla="*/ 2 h 13"/>
                <a:gd name="T30" fmla="*/ 14 w 14"/>
                <a:gd name="T31" fmla="*/ 0 h 13"/>
                <a:gd name="T32" fmla="*/ 14 w 14"/>
                <a:gd name="T33" fmla="*/ 0 h 13"/>
                <a:gd name="T34" fmla="*/ 14 w 14"/>
                <a:gd name="T35" fmla="*/ 12 h 13"/>
                <a:gd name="T36" fmla="*/ 10 w 14"/>
                <a:gd name="T37" fmla="*/ 12 h 13"/>
                <a:gd name="T38" fmla="*/ 10 w 14"/>
                <a:gd name="T39" fmla="*/ 12 h 13"/>
                <a:gd name="T40" fmla="*/ 13 w 14"/>
                <a:gd name="T41" fmla="*/ 7 h 13"/>
                <a:gd name="T42" fmla="*/ 13 w 14"/>
                <a:gd name="T43" fmla="*/ 6 h 13"/>
                <a:gd name="T44" fmla="*/ 8 w 14"/>
                <a:gd name="T45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13">
                  <a:moveTo>
                    <a:pt x="8" y="6"/>
                  </a:moveTo>
                  <a:cubicBezTo>
                    <a:pt x="8" y="8"/>
                    <a:pt x="9" y="8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5" y="8"/>
                    <a:pt x="7" y="8"/>
                    <a:pt x="7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1" y="9"/>
                    <a:pt x="1" y="12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2"/>
                    <a:pt x="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4" y="2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3" y="11"/>
                    <a:pt x="13" y="10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7" name="Freeform 644"/>
            <p:cNvSpPr>
              <a:spLocks noEditPoints="1"/>
            </p:cNvSpPr>
            <p:nvPr/>
          </p:nvSpPr>
          <p:spPr bwMode="auto">
            <a:xfrm>
              <a:off x="6515787" y="4613055"/>
              <a:ext cx="42257" cy="41164"/>
            </a:xfrm>
            <a:custGeom>
              <a:avLst/>
              <a:gdLst>
                <a:gd name="T0" fmla="*/ 0 w 49"/>
                <a:gd name="T1" fmla="*/ 24 h 48"/>
                <a:gd name="T2" fmla="*/ 24 w 49"/>
                <a:gd name="T3" fmla="*/ 0 h 48"/>
                <a:gd name="T4" fmla="*/ 49 w 49"/>
                <a:gd name="T5" fmla="*/ 24 h 48"/>
                <a:gd name="T6" fmla="*/ 25 w 49"/>
                <a:gd name="T7" fmla="*/ 48 h 48"/>
                <a:gd name="T8" fmla="*/ 0 w 49"/>
                <a:gd name="T9" fmla="*/ 24 h 48"/>
                <a:gd name="T10" fmla="*/ 2 w 49"/>
                <a:gd name="T11" fmla="*/ 24 h 48"/>
                <a:gd name="T12" fmla="*/ 25 w 49"/>
                <a:gd name="T13" fmla="*/ 47 h 48"/>
                <a:gd name="T14" fmla="*/ 47 w 49"/>
                <a:gd name="T15" fmla="*/ 24 h 48"/>
                <a:gd name="T16" fmla="*/ 24 w 49"/>
                <a:gd name="T17" fmla="*/ 1 h 48"/>
                <a:gd name="T18" fmla="*/ 2 w 49"/>
                <a:gd name="T19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" h="48">
                  <a:moveTo>
                    <a:pt x="0" y="24"/>
                  </a:moveTo>
                  <a:cubicBezTo>
                    <a:pt x="0" y="11"/>
                    <a:pt x="11" y="0"/>
                    <a:pt x="24" y="0"/>
                  </a:cubicBezTo>
                  <a:cubicBezTo>
                    <a:pt x="38" y="0"/>
                    <a:pt x="49" y="10"/>
                    <a:pt x="49" y="24"/>
                  </a:cubicBezTo>
                  <a:cubicBezTo>
                    <a:pt x="49" y="37"/>
                    <a:pt x="38" y="48"/>
                    <a:pt x="25" y="48"/>
                  </a:cubicBezTo>
                  <a:cubicBezTo>
                    <a:pt x="11" y="48"/>
                    <a:pt x="0" y="37"/>
                    <a:pt x="0" y="24"/>
                  </a:cubicBezTo>
                  <a:close/>
                  <a:moveTo>
                    <a:pt x="2" y="24"/>
                  </a:moveTo>
                  <a:cubicBezTo>
                    <a:pt x="2" y="37"/>
                    <a:pt x="12" y="47"/>
                    <a:pt x="25" y="47"/>
                  </a:cubicBezTo>
                  <a:cubicBezTo>
                    <a:pt x="37" y="47"/>
                    <a:pt x="47" y="36"/>
                    <a:pt x="47" y="24"/>
                  </a:cubicBezTo>
                  <a:cubicBezTo>
                    <a:pt x="47" y="11"/>
                    <a:pt x="37" y="1"/>
                    <a:pt x="24" y="1"/>
                  </a:cubicBezTo>
                  <a:cubicBezTo>
                    <a:pt x="12" y="1"/>
                    <a:pt x="2" y="11"/>
                    <a:pt x="2" y="2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8" name="Freeform 645"/>
            <p:cNvSpPr/>
            <p:nvPr/>
          </p:nvSpPr>
          <p:spPr bwMode="auto">
            <a:xfrm>
              <a:off x="6529629" y="4589741"/>
              <a:ext cx="14571" cy="24043"/>
            </a:xfrm>
            <a:custGeom>
              <a:avLst/>
              <a:gdLst>
                <a:gd name="T0" fmla="*/ 8 w 17"/>
                <a:gd name="T1" fmla="*/ 27 h 28"/>
                <a:gd name="T2" fmla="*/ 17 w 17"/>
                <a:gd name="T3" fmla="*/ 28 h 28"/>
                <a:gd name="T4" fmla="*/ 8 w 17"/>
                <a:gd name="T5" fmla="*/ 0 h 28"/>
                <a:gd name="T6" fmla="*/ 0 w 17"/>
                <a:gd name="T7" fmla="*/ 28 h 28"/>
                <a:gd name="T8" fmla="*/ 8 w 17"/>
                <a:gd name="T9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8">
                  <a:moveTo>
                    <a:pt x="8" y="27"/>
                  </a:moveTo>
                  <a:cubicBezTo>
                    <a:pt x="11" y="27"/>
                    <a:pt x="14" y="27"/>
                    <a:pt x="17" y="28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2" y="27"/>
                    <a:pt x="5" y="27"/>
                    <a:pt x="8" y="2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9" name="Freeform 646"/>
            <p:cNvSpPr/>
            <p:nvPr/>
          </p:nvSpPr>
          <p:spPr bwMode="auto">
            <a:xfrm>
              <a:off x="6515058" y="4610141"/>
              <a:ext cx="10929" cy="12386"/>
            </a:xfrm>
            <a:custGeom>
              <a:avLst/>
              <a:gdLst>
                <a:gd name="T0" fmla="*/ 9 w 13"/>
                <a:gd name="T1" fmla="*/ 10 h 14"/>
                <a:gd name="T2" fmla="*/ 13 w 13"/>
                <a:gd name="T3" fmla="*/ 7 h 14"/>
                <a:gd name="T4" fmla="*/ 0 w 13"/>
                <a:gd name="T5" fmla="*/ 0 h 14"/>
                <a:gd name="T6" fmla="*/ 7 w 13"/>
                <a:gd name="T7" fmla="*/ 14 h 14"/>
                <a:gd name="T8" fmla="*/ 9 w 13"/>
                <a:gd name="T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9" y="10"/>
                  </a:moveTo>
                  <a:cubicBezTo>
                    <a:pt x="10" y="9"/>
                    <a:pt x="11" y="8"/>
                    <a:pt x="13" y="7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2"/>
                    <a:pt x="8" y="11"/>
                    <a:pt x="9" y="1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0" name="Freeform 647"/>
            <p:cNvSpPr/>
            <p:nvPr/>
          </p:nvSpPr>
          <p:spPr bwMode="auto">
            <a:xfrm>
              <a:off x="6548572" y="4644019"/>
              <a:ext cx="11293" cy="12021"/>
            </a:xfrm>
            <a:custGeom>
              <a:avLst/>
              <a:gdLst>
                <a:gd name="T0" fmla="*/ 4 w 13"/>
                <a:gd name="T1" fmla="*/ 4 h 14"/>
                <a:gd name="T2" fmla="*/ 0 w 13"/>
                <a:gd name="T3" fmla="*/ 7 h 14"/>
                <a:gd name="T4" fmla="*/ 13 w 13"/>
                <a:gd name="T5" fmla="*/ 14 h 14"/>
                <a:gd name="T6" fmla="*/ 6 w 13"/>
                <a:gd name="T7" fmla="*/ 0 h 14"/>
                <a:gd name="T8" fmla="*/ 4 w 13"/>
                <a:gd name="T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4">
                  <a:moveTo>
                    <a:pt x="4" y="4"/>
                  </a:moveTo>
                  <a:cubicBezTo>
                    <a:pt x="3" y="5"/>
                    <a:pt x="1" y="6"/>
                    <a:pt x="0" y="7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2"/>
                    <a:pt x="5" y="3"/>
                    <a:pt x="4" y="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1" name="Freeform 648"/>
            <p:cNvSpPr/>
            <p:nvPr/>
          </p:nvSpPr>
          <p:spPr bwMode="auto">
            <a:xfrm>
              <a:off x="6513965" y="4644748"/>
              <a:ext cx="12021" cy="11293"/>
            </a:xfrm>
            <a:custGeom>
              <a:avLst/>
              <a:gdLst>
                <a:gd name="T0" fmla="*/ 10 w 14"/>
                <a:gd name="T1" fmla="*/ 4 h 13"/>
                <a:gd name="T2" fmla="*/ 7 w 14"/>
                <a:gd name="T3" fmla="*/ 0 h 13"/>
                <a:gd name="T4" fmla="*/ 0 w 14"/>
                <a:gd name="T5" fmla="*/ 13 h 13"/>
                <a:gd name="T6" fmla="*/ 14 w 14"/>
                <a:gd name="T7" fmla="*/ 6 h 13"/>
                <a:gd name="T8" fmla="*/ 10 w 14"/>
                <a:gd name="T9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3">
                  <a:moveTo>
                    <a:pt x="10" y="4"/>
                  </a:moveTo>
                  <a:cubicBezTo>
                    <a:pt x="9" y="3"/>
                    <a:pt x="8" y="1"/>
                    <a:pt x="7" y="0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2" y="6"/>
                    <a:pt x="11" y="5"/>
                    <a:pt x="10" y="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2" name="Freeform 649"/>
            <p:cNvSpPr/>
            <p:nvPr/>
          </p:nvSpPr>
          <p:spPr bwMode="auto">
            <a:xfrm>
              <a:off x="6547479" y="4610141"/>
              <a:ext cx="12386" cy="12386"/>
            </a:xfrm>
            <a:custGeom>
              <a:avLst/>
              <a:gdLst>
                <a:gd name="T0" fmla="*/ 4 w 14"/>
                <a:gd name="T1" fmla="*/ 10 h 14"/>
                <a:gd name="T2" fmla="*/ 7 w 14"/>
                <a:gd name="T3" fmla="*/ 14 h 14"/>
                <a:gd name="T4" fmla="*/ 14 w 14"/>
                <a:gd name="T5" fmla="*/ 0 h 14"/>
                <a:gd name="T6" fmla="*/ 0 w 14"/>
                <a:gd name="T7" fmla="*/ 7 h 14"/>
                <a:gd name="T8" fmla="*/ 4 w 14"/>
                <a:gd name="T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4" y="10"/>
                  </a:moveTo>
                  <a:cubicBezTo>
                    <a:pt x="5" y="11"/>
                    <a:pt x="6" y="12"/>
                    <a:pt x="7" y="14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2" y="8"/>
                    <a:pt x="3" y="9"/>
                    <a:pt x="4" y="1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3" name="Freeform 650"/>
            <p:cNvSpPr/>
            <p:nvPr/>
          </p:nvSpPr>
          <p:spPr bwMode="auto">
            <a:xfrm>
              <a:off x="6529629" y="4652398"/>
              <a:ext cx="15300" cy="24043"/>
            </a:xfrm>
            <a:custGeom>
              <a:avLst/>
              <a:gdLst>
                <a:gd name="T0" fmla="*/ 9 w 18"/>
                <a:gd name="T1" fmla="*/ 2 h 28"/>
                <a:gd name="T2" fmla="*/ 0 w 18"/>
                <a:gd name="T3" fmla="*/ 0 h 28"/>
                <a:gd name="T4" fmla="*/ 9 w 18"/>
                <a:gd name="T5" fmla="*/ 28 h 28"/>
                <a:gd name="T6" fmla="*/ 18 w 18"/>
                <a:gd name="T7" fmla="*/ 0 h 28"/>
                <a:gd name="T8" fmla="*/ 9 w 18"/>
                <a:gd name="T9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28">
                  <a:moveTo>
                    <a:pt x="9" y="2"/>
                  </a:moveTo>
                  <a:cubicBezTo>
                    <a:pt x="6" y="2"/>
                    <a:pt x="3" y="1"/>
                    <a:pt x="0" y="0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5" y="1"/>
                    <a:pt x="12" y="2"/>
                    <a:pt x="9" y="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4" name="Freeform 651"/>
            <p:cNvSpPr/>
            <p:nvPr/>
          </p:nvSpPr>
          <p:spPr bwMode="auto">
            <a:xfrm>
              <a:off x="6494294" y="4625805"/>
              <a:ext cx="24043" cy="15664"/>
            </a:xfrm>
            <a:custGeom>
              <a:avLst/>
              <a:gdLst>
                <a:gd name="T0" fmla="*/ 26 w 28"/>
                <a:gd name="T1" fmla="*/ 9 h 18"/>
                <a:gd name="T2" fmla="*/ 28 w 28"/>
                <a:gd name="T3" fmla="*/ 0 h 18"/>
                <a:gd name="T4" fmla="*/ 0 w 28"/>
                <a:gd name="T5" fmla="*/ 9 h 18"/>
                <a:gd name="T6" fmla="*/ 28 w 28"/>
                <a:gd name="T7" fmla="*/ 18 h 18"/>
                <a:gd name="T8" fmla="*/ 26 w 28"/>
                <a:gd name="T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8">
                  <a:moveTo>
                    <a:pt x="26" y="9"/>
                  </a:moveTo>
                  <a:cubicBezTo>
                    <a:pt x="26" y="6"/>
                    <a:pt x="27" y="3"/>
                    <a:pt x="28" y="0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7" y="15"/>
                    <a:pt x="26" y="12"/>
                    <a:pt x="26" y="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5" name="Freeform 652"/>
            <p:cNvSpPr/>
            <p:nvPr/>
          </p:nvSpPr>
          <p:spPr bwMode="auto">
            <a:xfrm>
              <a:off x="6555494" y="4625805"/>
              <a:ext cx="24771" cy="14571"/>
            </a:xfrm>
            <a:custGeom>
              <a:avLst/>
              <a:gdLst>
                <a:gd name="T0" fmla="*/ 2 w 29"/>
                <a:gd name="T1" fmla="*/ 8 h 17"/>
                <a:gd name="T2" fmla="*/ 0 w 29"/>
                <a:gd name="T3" fmla="*/ 17 h 17"/>
                <a:gd name="T4" fmla="*/ 29 w 29"/>
                <a:gd name="T5" fmla="*/ 8 h 17"/>
                <a:gd name="T6" fmla="*/ 0 w 29"/>
                <a:gd name="T7" fmla="*/ 0 h 17"/>
                <a:gd name="T8" fmla="*/ 2 w 29"/>
                <a:gd name="T9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7">
                  <a:moveTo>
                    <a:pt x="2" y="8"/>
                  </a:moveTo>
                  <a:cubicBezTo>
                    <a:pt x="2" y="12"/>
                    <a:pt x="2" y="15"/>
                    <a:pt x="0" y="17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2"/>
                    <a:pt x="2" y="5"/>
                    <a:pt x="2" y="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6" name="Freeform 653"/>
            <p:cNvSpPr/>
            <p:nvPr/>
          </p:nvSpPr>
          <p:spPr bwMode="auto">
            <a:xfrm>
              <a:off x="6534729" y="4691376"/>
              <a:ext cx="5100" cy="9471"/>
            </a:xfrm>
            <a:custGeom>
              <a:avLst/>
              <a:gdLst>
                <a:gd name="T0" fmla="*/ 0 w 14"/>
                <a:gd name="T1" fmla="*/ 26 h 26"/>
                <a:gd name="T2" fmla="*/ 7 w 14"/>
                <a:gd name="T3" fmla="*/ 0 h 26"/>
                <a:gd name="T4" fmla="*/ 14 w 14"/>
                <a:gd name="T5" fmla="*/ 26 h 26"/>
                <a:gd name="T6" fmla="*/ 0 w 14"/>
                <a:gd name="T7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6">
                  <a:moveTo>
                    <a:pt x="0" y="26"/>
                  </a:moveTo>
                  <a:lnTo>
                    <a:pt x="7" y="0"/>
                  </a:lnTo>
                  <a:lnTo>
                    <a:pt x="14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7" name="Freeform 654"/>
            <p:cNvSpPr/>
            <p:nvPr/>
          </p:nvSpPr>
          <p:spPr bwMode="auto">
            <a:xfrm>
              <a:off x="6534001" y="4564605"/>
              <a:ext cx="5100" cy="9471"/>
            </a:xfrm>
            <a:custGeom>
              <a:avLst/>
              <a:gdLst>
                <a:gd name="T0" fmla="*/ 14 w 14"/>
                <a:gd name="T1" fmla="*/ 0 h 26"/>
                <a:gd name="T2" fmla="*/ 7 w 14"/>
                <a:gd name="T3" fmla="*/ 26 h 26"/>
                <a:gd name="T4" fmla="*/ 0 w 14"/>
                <a:gd name="T5" fmla="*/ 0 h 26"/>
                <a:gd name="T6" fmla="*/ 14 w 14"/>
                <a:gd name="T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26">
                  <a:moveTo>
                    <a:pt x="14" y="0"/>
                  </a:moveTo>
                  <a:lnTo>
                    <a:pt x="7" y="26"/>
                  </a:lnTo>
                  <a:lnTo>
                    <a:pt x="0" y="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8" name="Freeform 655"/>
            <p:cNvSpPr/>
            <p:nvPr/>
          </p:nvSpPr>
          <p:spPr bwMode="auto">
            <a:xfrm>
              <a:off x="6469158" y="4630905"/>
              <a:ext cx="8743" cy="5100"/>
            </a:xfrm>
            <a:custGeom>
              <a:avLst/>
              <a:gdLst>
                <a:gd name="T0" fmla="*/ 0 w 24"/>
                <a:gd name="T1" fmla="*/ 0 h 14"/>
                <a:gd name="T2" fmla="*/ 24 w 24"/>
                <a:gd name="T3" fmla="*/ 7 h 14"/>
                <a:gd name="T4" fmla="*/ 0 w 24"/>
                <a:gd name="T5" fmla="*/ 14 h 14"/>
                <a:gd name="T6" fmla="*/ 0 w 24"/>
                <a:gd name="T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14">
                  <a:moveTo>
                    <a:pt x="0" y="0"/>
                  </a:moveTo>
                  <a:lnTo>
                    <a:pt x="24" y="7"/>
                  </a:lnTo>
                  <a:lnTo>
                    <a:pt x="0" y="1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9" name="Freeform 656"/>
            <p:cNvSpPr/>
            <p:nvPr/>
          </p:nvSpPr>
          <p:spPr bwMode="auto">
            <a:xfrm>
              <a:off x="6595929" y="4630176"/>
              <a:ext cx="9471" cy="5100"/>
            </a:xfrm>
            <a:custGeom>
              <a:avLst/>
              <a:gdLst>
                <a:gd name="T0" fmla="*/ 26 w 26"/>
                <a:gd name="T1" fmla="*/ 14 h 14"/>
                <a:gd name="T2" fmla="*/ 0 w 26"/>
                <a:gd name="T3" fmla="*/ 7 h 14"/>
                <a:gd name="T4" fmla="*/ 26 w 26"/>
                <a:gd name="T5" fmla="*/ 0 h 14"/>
                <a:gd name="T6" fmla="*/ 26 w 26"/>
                <a:gd name="T7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14">
                  <a:moveTo>
                    <a:pt x="26" y="14"/>
                  </a:moveTo>
                  <a:lnTo>
                    <a:pt x="0" y="7"/>
                  </a:lnTo>
                  <a:lnTo>
                    <a:pt x="26" y="0"/>
                  </a:lnTo>
                  <a:lnTo>
                    <a:pt x="26" y="14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0" name="Freeform 657"/>
            <p:cNvSpPr/>
            <p:nvPr/>
          </p:nvSpPr>
          <p:spPr bwMode="auto">
            <a:xfrm>
              <a:off x="6489194" y="4591198"/>
              <a:ext cx="95443" cy="82693"/>
            </a:xfrm>
            <a:custGeom>
              <a:avLst/>
              <a:gdLst>
                <a:gd name="T0" fmla="*/ 51 w 111"/>
                <a:gd name="T1" fmla="*/ 52 h 96"/>
                <a:gd name="T2" fmla="*/ 51 w 111"/>
                <a:gd name="T3" fmla="*/ 43 h 96"/>
                <a:gd name="T4" fmla="*/ 60 w 111"/>
                <a:gd name="T5" fmla="*/ 44 h 96"/>
                <a:gd name="T6" fmla="*/ 60 w 111"/>
                <a:gd name="T7" fmla="*/ 53 h 96"/>
                <a:gd name="T8" fmla="*/ 61 w 111"/>
                <a:gd name="T9" fmla="*/ 55 h 96"/>
                <a:gd name="T10" fmla="*/ 111 w 111"/>
                <a:gd name="T11" fmla="*/ 0 h 96"/>
                <a:gd name="T12" fmla="*/ 50 w 111"/>
                <a:gd name="T13" fmla="*/ 41 h 96"/>
                <a:gd name="T14" fmla="*/ 50 w 111"/>
                <a:gd name="T15" fmla="*/ 41 h 96"/>
                <a:gd name="T16" fmla="*/ 0 w 111"/>
                <a:gd name="T17" fmla="*/ 96 h 96"/>
                <a:gd name="T18" fmla="*/ 61 w 111"/>
                <a:gd name="T19" fmla="*/ 55 h 96"/>
                <a:gd name="T20" fmla="*/ 60 w 111"/>
                <a:gd name="T21" fmla="*/ 53 h 96"/>
                <a:gd name="T22" fmla="*/ 51 w 111"/>
                <a:gd name="T23" fmla="*/ 5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1" h="96">
                  <a:moveTo>
                    <a:pt x="51" y="52"/>
                  </a:moveTo>
                  <a:cubicBezTo>
                    <a:pt x="48" y="50"/>
                    <a:pt x="48" y="45"/>
                    <a:pt x="51" y="43"/>
                  </a:cubicBezTo>
                  <a:cubicBezTo>
                    <a:pt x="54" y="41"/>
                    <a:pt x="58" y="41"/>
                    <a:pt x="60" y="44"/>
                  </a:cubicBezTo>
                  <a:cubicBezTo>
                    <a:pt x="63" y="46"/>
                    <a:pt x="63" y="50"/>
                    <a:pt x="60" y="53"/>
                  </a:cubicBezTo>
                  <a:cubicBezTo>
                    <a:pt x="61" y="55"/>
                    <a:pt x="61" y="55"/>
                    <a:pt x="61" y="55"/>
                  </a:cubicBezTo>
                  <a:cubicBezTo>
                    <a:pt x="111" y="0"/>
                    <a:pt x="111" y="0"/>
                    <a:pt x="111" y="0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61" y="55"/>
                    <a:pt x="61" y="55"/>
                    <a:pt x="61" y="55"/>
                  </a:cubicBezTo>
                  <a:cubicBezTo>
                    <a:pt x="60" y="53"/>
                    <a:pt x="60" y="53"/>
                    <a:pt x="60" y="53"/>
                  </a:cubicBezTo>
                  <a:cubicBezTo>
                    <a:pt x="57" y="55"/>
                    <a:pt x="53" y="55"/>
                    <a:pt x="51" y="5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1" name="Freeform 658"/>
            <p:cNvSpPr/>
            <p:nvPr/>
          </p:nvSpPr>
          <p:spPr bwMode="auto">
            <a:xfrm>
              <a:off x="6539829" y="4636005"/>
              <a:ext cx="1093" cy="1093"/>
            </a:xfrm>
            <a:custGeom>
              <a:avLst/>
              <a:gdLst>
                <a:gd name="T0" fmla="*/ 3 w 3"/>
                <a:gd name="T1" fmla="*/ 3 h 3"/>
                <a:gd name="T2" fmla="*/ 0 w 3"/>
                <a:gd name="T3" fmla="*/ 0 h 3"/>
                <a:gd name="T4" fmla="*/ 3 w 3"/>
                <a:gd name="T5" fmla="*/ 3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0" y="0"/>
                  </a:lnTo>
                  <a:lnTo>
                    <a:pt x="3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2" name="Freeform 659"/>
            <p:cNvSpPr/>
            <p:nvPr/>
          </p:nvSpPr>
          <p:spPr bwMode="auto">
            <a:xfrm>
              <a:off x="6532908" y="4629084"/>
              <a:ext cx="8014" cy="8014"/>
            </a:xfrm>
            <a:custGeom>
              <a:avLst/>
              <a:gdLst>
                <a:gd name="T0" fmla="*/ 8 w 9"/>
                <a:gd name="T1" fmla="*/ 1 h 9"/>
                <a:gd name="T2" fmla="*/ 4 w 9"/>
                <a:gd name="T3" fmla="*/ 0 h 9"/>
                <a:gd name="T4" fmla="*/ 2 w 9"/>
                <a:gd name="T5" fmla="*/ 1 h 9"/>
                <a:gd name="T6" fmla="*/ 0 w 9"/>
                <a:gd name="T7" fmla="*/ 4 h 9"/>
                <a:gd name="T8" fmla="*/ 1 w 9"/>
                <a:gd name="T9" fmla="*/ 7 h 9"/>
                <a:gd name="T10" fmla="*/ 7 w 9"/>
                <a:gd name="T11" fmla="*/ 7 h 9"/>
                <a:gd name="T12" fmla="*/ 3 w 9"/>
                <a:gd name="T13" fmla="*/ 2 h 9"/>
                <a:gd name="T14" fmla="*/ 7 w 9"/>
                <a:gd name="T15" fmla="*/ 7 h 9"/>
                <a:gd name="T16" fmla="*/ 9 w 9"/>
                <a:gd name="T17" fmla="*/ 4 h 9"/>
                <a:gd name="T18" fmla="*/ 8 w 9"/>
                <a:gd name="T19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9">
                  <a:moveTo>
                    <a:pt x="8" y="1"/>
                  </a:moveTo>
                  <a:cubicBezTo>
                    <a:pt x="7" y="0"/>
                    <a:pt x="6" y="0"/>
                    <a:pt x="4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3" y="9"/>
                    <a:pt x="6" y="9"/>
                    <a:pt x="7" y="7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6"/>
                    <a:pt x="9" y="5"/>
                    <a:pt x="9" y="4"/>
                  </a:cubicBezTo>
                  <a:cubicBezTo>
                    <a:pt x="9" y="3"/>
                    <a:pt x="9" y="2"/>
                    <a:pt x="8" y="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3" name="Freeform 660"/>
            <p:cNvSpPr/>
            <p:nvPr/>
          </p:nvSpPr>
          <p:spPr bwMode="auto">
            <a:xfrm>
              <a:off x="6539101" y="4635276"/>
              <a:ext cx="729" cy="729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  <a:gd name="T4" fmla="*/ 2 w 2"/>
                <a:gd name="T5" fmla="*/ 2 h 2"/>
                <a:gd name="T6" fmla="*/ 2 w 2"/>
                <a:gd name="T7" fmla="*/ 2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4" name="Freeform 661"/>
            <p:cNvSpPr/>
            <p:nvPr/>
          </p:nvSpPr>
          <p:spPr bwMode="auto">
            <a:xfrm>
              <a:off x="5060470" y="4889183"/>
              <a:ext cx="4007" cy="6921"/>
            </a:xfrm>
            <a:custGeom>
              <a:avLst/>
              <a:gdLst>
                <a:gd name="T0" fmla="*/ 3 w 5"/>
                <a:gd name="T1" fmla="*/ 0 h 8"/>
                <a:gd name="T2" fmla="*/ 0 w 5"/>
                <a:gd name="T3" fmla="*/ 7 h 8"/>
                <a:gd name="T4" fmla="*/ 0 w 5"/>
                <a:gd name="T5" fmla="*/ 8 h 8"/>
                <a:gd name="T6" fmla="*/ 1 w 5"/>
                <a:gd name="T7" fmla="*/ 8 h 8"/>
                <a:gd name="T8" fmla="*/ 5 w 5"/>
                <a:gd name="T9" fmla="*/ 0 h 8"/>
                <a:gd name="T10" fmla="*/ 3 w 5"/>
                <a:gd name="T1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8">
                  <a:moveTo>
                    <a:pt x="3" y="0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8"/>
                    <a:pt x="0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5" name="Freeform 662"/>
            <p:cNvSpPr/>
            <p:nvPr/>
          </p:nvSpPr>
          <p:spPr bwMode="auto">
            <a:xfrm>
              <a:off x="5061199" y="4889183"/>
              <a:ext cx="3279" cy="6921"/>
            </a:xfrm>
            <a:custGeom>
              <a:avLst/>
              <a:gdLst>
                <a:gd name="T0" fmla="*/ 9 w 9"/>
                <a:gd name="T1" fmla="*/ 0 h 19"/>
                <a:gd name="T2" fmla="*/ 0 w 9"/>
                <a:gd name="T3" fmla="*/ 17 h 19"/>
                <a:gd name="T4" fmla="*/ 0 w 9"/>
                <a:gd name="T5" fmla="*/ 19 h 19"/>
                <a:gd name="T6" fmla="*/ 0 w 9"/>
                <a:gd name="T7" fmla="*/ 19 h 19"/>
                <a:gd name="T8" fmla="*/ 9 w 9"/>
                <a:gd name="T9" fmla="*/ 0 h 19"/>
                <a:gd name="T10" fmla="*/ 9 w 9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9">
                  <a:moveTo>
                    <a:pt x="9" y="0"/>
                  </a:moveTo>
                  <a:lnTo>
                    <a:pt x="0" y="17"/>
                  </a:lnTo>
                  <a:lnTo>
                    <a:pt x="0" y="19"/>
                  </a:lnTo>
                  <a:lnTo>
                    <a:pt x="0" y="19"/>
                  </a:lnTo>
                  <a:lnTo>
                    <a:pt x="9" y="0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6" name="Freeform 663"/>
            <p:cNvSpPr/>
            <p:nvPr/>
          </p:nvSpPr>
          <p:spPr bwMode="auto">
            <a:xfrm>
              <a:off x="5106734" y="4889183"/>
              <a:ext cx="5100" cy="6921"/>
            </a:xfrm>
            <a:custGeom>
              <a:avLst/>
              <a:gdLst>
                <a:gd name="T0" fmla="*/ 6 w 6"/>
                <a:gd name="T1" fmla="*/ 7 h 8"/>
                <a:gd name="T2" fmla="*/ 2 w 6"/>
                <a:gd name="T3" fmla="*/ 0 h 8"/>
                <a:gd name="T4" fmla="*/ 0 w 6"/>
                <a:gd name="T5" fmla="*/ 0 h 8"/>
                <a:gd name="T6" fmla="*/ 5 w 6"/>
                <a:gd name="T7" fmla="*/ 8 h 8"/>
                <a:gd name="T8" fmla="*/ 6 w 6"/>
                <a:gd name="T9" fmla="*/ 8 h 8"/>
                <a:gd name="T10" fmla="*/ 6 w 6"/>
                <a:gd name="T1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8">
                  <a:moveTo>
                    <a:pt x="6" y="7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6" y="8"/>
                    <a:pt x="6" y="7"/>
                    <a:pt x="6" y="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7" name="Freeform 664"/>
            <p:cNvSpPr/>
            <p:nvPr/>
          </p:nvSpPr>
          <p:spPr bwMode="auto">
            <a:xfrm>
              <a:off x="5107827" y="4889183"/>
              <a:ext cx="3279" cy="6921"/>
            </a:xfrm>
            <a:custGeom>
              <a:avLst/>
              <a:gdLst>
                <a:gd name="T0" fmla="*/ 0 w 9"/>
                <a:gd name="T1" fmla="*/ 0 h 19"/>
                <a:gd name="T2" fmla="*/ 0 w 9"/>
                <a:gd name="T3" fmla="*/ 0 h 19"/>
                <a:gd name="T4" fmla="*/ 9 w 9"/>
                <a:gd name="T5" fmla="*/ 19 h 19"/>
                <a:gd name="T6" fmla="*/ 9 w 9"/>
                <a:gd name="T7" fmla="*/ 19 h 19"/>
                <a:gd name="T8" fmla="*/ 9 w 9"/>
                <a:gd name="T9" fmla="*/ 17 h 19"/>
                <a:gd name="T10" fmla="*/ 0 w 9"/>
                <a:gd name="T11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9">
                  <a:moveTo>
                    <a:pt x="0" y="0"/>
                  </a:moveTo>
                  <a:lnTo>
                    <a:pt x="0" y="0"/>
                  </a:lnTo>
                  <a:lnTo>
                    <a:pt x="9" y="19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8" name="Freeform 665"/>
            <p:cNvSpPr/>
            <p:nvPr/>
          </p:nvSpPr>
          <p:spPr bwMode="auto">
            <a:xfrm>
              <a:off x="5061927" y="4881533"/>
              <a:ext cx="48450" cy="10200"/>
            </a:xfrm>
            <a:custGeom>
              <a:avLst/>
              <a:gdLst>
                <a:gd name="T0" fmla="*/ 56 w 56"/>
                <a:gd name="T1" fmla="*/ 8 h 12"/>
                <a:gd name="T2" fmla="*/ 28 w 56"/>
                <a:gd name="T3" fmla="*/ 6 h 12"/>
                <a:gd name="T4" fmla="*/ 0 w 56"/>
                <a:gd name="T5" fmla="*/ 9 h 12"/>
                <a:gd name="T6" fmla="*/ 28 w 56"/>
                <a:gd name="T7" fmla="*/ 0 h 12"/>
                <a:gd name="T8" fmla="*/ 56 w 56"/>
                <a:gd name="T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12">
                  <a:moveTo>
                    <a:pt x="56" y="8"/>
                  </a:moveTo>
                  <a:cubicBezTo>
                    <a:pt x="56" y="11"/>
                    <a:pt x="44" y="6"/>
                    <a:pt x="28" y="6"/>
                  </a:cubicBezTo>
                  <a:cubicBezTo>
                    <a:pt x="12" y="7"/>
                    <a:pt x="0" y="12"/>
                    <a:pt x="0" y="9"/>
                  </a:cubicBezTo>
                  <a:cubicBezTo>
                    <a:pt x="0" y="4"/>
                    <a:pt x="12" y="0"/>
                    <a:pt x="28" y="0"/>
                  </a:cubicBezTo>
                  <a:cubicBezTo>
                    <a:pt x="44" y="0"/>
                    <a:pt x="56" y="3"/>
                    <a:pt x="56" y="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9" name="Freeform 666"/>
            <p:cNvSpPr/>
            <p:nvPr/>
          </p:nvSpPr>
          <p:spPr bwMode="auto">
            <a:xfrm>
              <a:off x="5005099" y="4893554"/>
              <a:ext cx="20764" cy="111107"/>
            </a:xfrm>
            <a:custGeom>
              <a:avLst/>
              <a:gdLst>
                <a:gd name="T0" fmla="*/ 24 w 24"/>
                <a:gd name="T1" fmla="*/ 0 h 129"/>
                <a:gd name="T2" fmla="*/ 10 w 24"/>
                <a:gd name="T3" fmla="*/ 0 h 129"/>
                <a:gd name="T4" fmla="*/ 0 w 24"/>
                <a:gd name="T5" fmla="*/ 10 h 129"/>
                <a:gd name="T6" fmla="*/ 0 w 24"/>
                <a:gd name="T7" fmla="*/ 120 h 129"/>
                <a:gd name="T8" fmla="*/ 10 w 24"/>
                <a:gd name="T9" fmla="*/ 129 h 129"/>
                <a:gd name="T10" fmla="*/ 24 w 24"/>
                <a:gd name="T11" fmla="*/ 129 h 129"/>
                <a:gd name="T12" fmla="*/ 24 w 24"/>
                <a:gd name="T13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29">
                  <a:moveTo>
                    <a:pt x="24" y="0"/>
                  </a:moveTo>
                  <a:cubicBezTo>
                    <a:pt x="10" y="0"/>
                    <a:pt x="10" y="0"/>
                    <a:pt x="10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5"/>
                    <a:pt x="5" y="129"/>
                    <a:pt x="10" y="129"/>
                  </a:cubicBezTo>
                  <a:cubicBezTo>
                    <a:pt x="24" y="129"/>
                    <a:pt x="24" y="129"/>
                    <a:pt x="24" y="129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0" name="Freeform 667"/>
            <p:cNvSpPr/>
            <p:nvPr/>
          </p:nvSpPr>
          <p:spPr bwMode="auto">
            <a:xfrm>
              <a:off x="5146441" y="4893554"/>
              <a:ext cx="20764" cy="111107"/>
            </a:xfrm>
            <a:custGeom>
              <a:avLst/>
              <a:gdLst>
                <a:gd name="T0" fmla="*/ 14 w 24"/>
                <a:gd name="T1" fmla="*/ 0 h 129"/>
                <a:gd name="T2" fmla="*/ 0 w 24"/>
                <a:gd name="T3" fmla="*/ 0 h 129"/>
                <a:gd name="T4" fmla="*/ 0 w 24"/>
                <a:gd name="T5" fmla="*/ 129 h 129"/>
                <a:gd name="T6" fmla="*/ 14 w 24"/>
                <a:gd name="T7" fmla="*/ 129 h 129"/>
                <a:gd name="T8" fmla="*/ 24 w 24"/>
                <a:gd name="T9" fmla="*/ 120 h 129"/>
                <a:gd name="T10" fmla="*/ 24 w 24"/>
                <a:gd name="T11" fmla="*/ 10 h 129"/>
                <a:gd name="T12" fmla="*/ 14 w 24"/>
                <a:gd name="T13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129">
                  <a:moveTo>
                    <a:pt x="1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14" y="129"/>
                    <a:pt x="14" y="129"/>
                    <a:pt x="14" y="129"/>
                  </a:cubicBezTo>
                  <a:cubicBezTo>
                    <a:pt x="19" y="129"/>
                    <a:pt x="24" y="125"/>
                    <a:pt x="24" y="12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5"/>
                    <a:pt x="19" y="0"/>
                    <a:pt x="14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1" name="Freeform 668"/>
            <p:cNvSpPr>
              <a:spLocks noEditPoints="1"/>
            </p:cNvSpPr>
            <p:nvPr/>
          </p:nvSpPr>
          <p:spPr bwMode="auto">
            <a:xfrm>
              <a:off x="5040434" y="4893554"/>
              <a:ext cx="91435" cy="111107"/>
            </a:xfrm>
            <a:custGeom>
              <a:avLst/>
              <a:gdLst>
                <a:gd name="T0" fmla="*/ 0 w 106"/>
                <a:gd name="T1" fmla="*/ 129 h 129"/>
                <a:gd name="T2" fmla="*/ 106 w 106"/>
                <a:gd name="T3" fmla="*/ 0 h 129"/>
                <a:gd name="T4" fmla="*/ 77 w 106"/>
                <a:gd name="T5" fmla="*/ 16 h 129"/>
                <a:gd name="T6" fmla="*/ 80 w 106"/>
                <a:gd name="T7" fmla="*/ 17 h 129"/>
                <a:gd name="T8" fmla="*/ 81 w 106"/>
                <a:gd name="T9" fmla="*/ 17 h 129"/>
                <a:gd name="T10" fmla="*/ 82 w 106"/>
                <a:gd name="T11" fmla="*/ 16 h 129"/>
                <a:gd name="T12" fmla="*/ 83 w 106"/>
                <a:gd name="T13" fmla="*/ 16 h 129"/>
                <a:gd name="T14" fmla="*/ 84 w 106"/>
                <a:gd name="T15" fmla="*/ 16 h 129"/>
                <a:gd name="T16" fmla="*/ 85 w 106"/>
                <a:gd name="T17" fmla="*/ 17 h 129"/>
                <a:gd name="T18" fmla="*/ 88 w 106"/>
                <a:gd name="T19" fmla="*/ 15 h 129"/>
                <a:gd name="T20" fmla="*/ 93 w 106"/>
                <a:gd name="T21" fmla="*/ 20 h 129"/>
                <a:gd name="T22" fmla="*/ 93 w 106"/>
                <a:gd name="T23" fmla="*/ 25 h 129"/>
                <a:gd name="T24" fmla="*/ 94 w 106"/>
                <a:gd name="T25" fmla="*/ 33 h 129"/>
                <a:gd name="T26" fmla="*/ 88 w 106"/>
                <a:gd name="T27" fmla="*/ 36 h 129"/>
                <a:gd name="T28" fmla="*/ 86 w 106"/>
                <a:gd name="T29" fmla="*/ 37 h 129"/>
                <a:gd name="T30" fmla="*/ 86 w 106"/>
                <a:gd name="T31" fmla="*/ 37 h 129"/>
                <a:gd name="T32" fmla="*/ 85 w 106"/>
                <a:gd name="T33" fmla="*/ 37 h 129"/>
                <a:gd name="T34" fmla="*/ 85 w 106"/>
                <a:gd name="T35" fmla="*/ 37 h 129"/>
                <a:gd name="T36" fmla="*/ 82 w 106"/>
                <a:gd name="T37" fmla="*/ 36 h 129"/>
                <a:gd name="T38" fmla="*/ 77 w 106"/>
                <a:gd name="T39" fmla="*/ 35 h 129"/>
                <a:gd name="T40" fmla="*/ 75 w 106"/>
                <a:gd name="T41" fmla="*/ 27 h 129"/>
                <a:gd name="T42" fmla="*/ 74 w 106"/>
                <a:gd name="T43" fmla="*/ 22 h 129"/>
                <a:gd name="T44" fmla="*/ 77 w 106"/>
                <a:gd name="T45" fmla="*/ 16 h 129"/>
                <a:gd name="T46" fmla="*/ 28 w 106"/>
                <a:gd name="T47" fmla="*/ 105 h 129"/>
                <a:gd name="T48" fmla="*/ 23 w 106"/>
                <a:gd name="T49" fmla="*/ 111 h 129"/>
                <a:gd name="T50" fmla="*/ 19 w 106"/>
                <a:gd name="T51" fmla="*/ 116 h 129"/>
                <a:gd name="T52" fmla="*/ 9 w 106"/>
                <a:gd name="T53" fmla="*/ 111 h 129"/>
                <a:gd name="T54" fmla="*/ 12 w 106"/>
                <a:gd name="T55" fmla="*/ 103 h 129"/>
                <a:gd name="T56" fmla="*/ 12 w 106"/>
                <a:gd name="T57" fmla="*/ 102 h 129"/>
                <a:gd name="T58" fmla="*/ 17 w 106"/>
                <a:gd name="T59" fmla="*/ 97 h 129"/>
                <a:gd name="T60" fmla="*/ 21 w 106"/>
                <a:gd name="T61" fmla="*/ 92 h 129"/>
                <a:gd name="T62" fmla="*/ 31 w 106"/>
                <a:gd name="T63" fmla="*/ 97 h 129"/>
                <a:gd name="T64" fmla="*/ 26 w 106"/>
                <a:gd name="T65" fmla="*/ 69 h 129"/>
                <a:gd name="T66" fmla="*/ 18 w 106"/>
                <a:gd name="T67" fmla="*/ 49 h 129"/>
                <a:gd name="T68" fmla="*/ 26 w 106"/>
                <a:gd name="T69" fmla="*/ 69 h 129"/>
                <a:gd name="T70" fmla="*/ 47 w 106"/>
                <a:gd name="T71" fmla="*/ 9 h 129"/>
                <a:gd name="T72" fmla="*/ 47 w 106"/>
                <a:gd name="T73" fmla="*/ 26 h 129"/>
                <a:gd name="T74" fmla="*/ 53 w 106"/>
                <a:gd name="T75" fmla="*/ 63 h 129"/>
                <a:gd name="T76" fmla="*/ 66 w 106"/>
                <a:gd name="T77" fmla="*/ 49 h 129"/>
                <a:gd name="T78" fmla="*/ 68 w 106"/>
                <a:gd name="T79" fmla="*/ 48 h 129"/>
                <a:gd name="T80" fmla="*/ 69 w 106"/>
                <a:gd name="T81" fmla="*/ 50 h 129"/>
                <a:gd name="T82" fmla="*/ 73 w 106"/>
                <a:gd name="T83" fmla="*/ 69 h 129"/>
                <a:gd name="T84" fmla="*/ 54 w 106"/>
                <a:gd name="T85" fmla="*/ 65 h 129"/>
                <a:gd name="T86" fmla="*/ 73 w 106"/>
                <a:gd name="T87" fmla="*/ 117 h 129"/>
                <a:gd name="T88" fmla="*/ 60 w 106"/>
                <a:gd name="T89" fmla="*/ 96 h 129"/>
                <a:gd name="T90" fmla="*/ 79 w 106"/>
                <a:gd name="T91" fmla="*/ 106 h 129"/>
                <a:gd name="T92" fmla="*/ 96 w 106"/>
                <a:gd name="T93" fmla="*/ 89 h 129"/>
                <a:gd name="T94" fmla="*/ 85 w 106"/>
                <a:gd name="T95" fmla="*/ 92 h 129"/>
                <a:gd name="T96" fmla="*/ 81 w 106"/>
                <a:gd name="T97" fmla="*/ 78 h 129"/>
                <a:gd name="T98" fmla="*/ 93 w 106"/>
                <a:gd name="T99" fmla="*/ 74 h 129"/>
                <a:gd name="T100" fmla="*/ 96 w 106"/>
                <a:gd name="T101" fmla="*/ 8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6" h="129">
                  <a:moveTo>
                    <a:pt x="0" y="0"/>
                  </a:moveTo>
                  <a:cubicBezTo>
                    <a:pt x="0" y="129"/>
                    <a:pt x="0" y="129"/>
                    <a:pt x="0" y="129"/>
                  </a:cubicBezTo>
                  <a:cubicBezTo>
                    <a:pt x="106" y="129"/>
                    <a:pt x="106" y="129"/>
                    <a:pt x="106" y="129"/>
                  </a:cubicBezTo>
                  <a:cubicBezTo>
                    <a:pt x="106" y="0"/>
                    <a:pt x="106" y="0"/>
                    <a:pt x="106" y="0"/>
                  </a:cubicBezTo>
                  <a:lnTo>
                    <a:pt x="0" y="0"/>
                  </a:lnTo>
                  <a:close/>
                  <a:moveTo>
                    <a:pt x="77" y="16"/>
                  </a:moveTo>
                  <a:cubicBezTo>
                    <a:pt x="78" y="17"/>
                    <a:pt x="78" y="17"/>
                    <a:pt x="78" y="17"/>
                  </a:cubicBezTo>
                  <a:cubicBezTo>
                    <a:pt x="78" y="17"/>
                    <a:pt x="79" y="17"/>
                    <a:pt x="80" y="17"/>
                  </a:cubicBezTo>
                  <a:cubicBezTo>
                    <a:pt x="80" y="17"/>
                    <a:pt x="80" y="17"/>
                    <a:pt x="80" y="17"/>
                  </a:cubicBezTo>
                  <a:cubicBezTo>
                    <a:pt x="81" y="17"/>
                    <a:pt x="81" y="17"/>
                    <a:pt x="81" y="17"/>
                  </a:cubicBezTo>
                  <a:cubicBezTo>
                    <a:pt x="82" y="17"/>
                    <a:pt x="82" y="17"/>
                    <a:pt x="82" y="17"/>
                  </a:cubicBezTo>
                  <a:cubicBezTo>
                    <a:pt x="82" y="16"/>
                    <a:pt x="82" y="16"/>
                    <a:pt x="82" y="16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4" y="16"/>
                    <a:pt x="84" y="16"/>
                    <a:pt x="84" y="16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6" y="16"/>
                    <a:pt x="87" y="16"/>
                    <a:pt x="87" y="15"/>
                  </a:cubicBezTo>
                  <a:cubicBezTo>
                    <a:pt x="88" y="15"/>
                    <a:pt x="88" y="15"/>
                    <a:pt x="88" y="15"/>
                  </a:cubicBezTo>
                  <a:cubicBezTo>
                    <a:pt x="94" y="19"/>
                    <a:pt x="94" y="19"/>
                    <a:pt x="94" y="19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93" y="20"/>
                    <a:pt x="92" y="22"/>
                    <a:pt x="92" y="22"/>
                  </a:cubicBezTo>
                  <a:cubicBezTo>
                    <a:pt x="92" y="23"/>
                    <a:pt x="93" y="24"/>
                    <a:pt x="93" y="25"/>
                  </a:cubicBezTo>
                  <a:cubicBezTo>
                    <a:pt x="94" y="25"/>
                    <a:pt x="94" y="26"/>
                    <a:pt x="94" y="26"/>
                  </a:cubicBezTo>
                  <a:cubicBezTo>
                    <a:pt x="95" y="29"/>
                    <a:pt x="95" y="31"/>
                    <a:pt x="94" y="33"/>
                  </a:cubicBezTo>
                  <a:cubicBezTo>
                    <a:pt x="93" y="34"/>
                    <a:pt x="91" y="35"/>
                    <a:pt x="89" y="35"/>
                  </a:cubicBezTo>
                  <a:cubicBezTo>
                    <a:pt x="89" y="35"/>
                    <a:pt x="88" y="36"/>
                    <a:pt x="88" y="36"/>
                  </a:cubicBezTo>
                  <a:cubicBezTo>
                    <a:pt x="87" y="36"/>
                    <a:pt x="87" y="36"/>
                    <a:pt x="87" y="37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4" y="37"/>
                    <a:pt x="84" y="36"/>
                    <a:pt x="83" y="36"/>
                  </a:cubicBezTo>
                  <a:cubicBezTo>
                    <a:pt x="82" y="36"/>
                    <a:pt x="82" y="36"/>
                    <a:pt x="82" y="36"/>
                  </a:cubicBezTo>
                  <a:cubicBezTo>
                    <a:pt x="81" y="36"/>
                    <a:pt x="81" y="36"/>
                    <a:pt x="81" y="36"/>
                  </a:cubicBezTo>
                  <a:cubicBezTo>
                    <a:pt x="80" y="36"/>
                    <a:pt x="78" y="36"/>
                    <a:pt x="77" y="35"/>
                  </a:cubicBezTo>
                  <a:cubicBezTo>
                    <a:pt x="75" y="34"/>
                    <a:pt x="74" y="32"/>
                    <a:pt x="74" y="29"/>
                  </a:cubicBezTo>
                  <a:cubicBezTo>
                    <a:pt x="74" y="28"/>
                    <a:pt x="75" y="28"/>
                    <a:pt x="75" y="27"/>
                  </a:cubicBezTo>
                  <a:cubicBezTo>
                    <a:pt x="75" y="26"/>
                    <a:pt x="75" y="26"/>
                    <a:pt x="75" y="25"/>
                  </a:cubicBezTo>
                  <a:cubicBezTo>
                    <a:pt x="75" y="24"/>
                    <a:pt x="74" y="23"/>
                    <a:pt x="74" y="22"/>
                  </a:cubicBezTo>
                  <a:cubicBezTo>
                    <a:pt x="73" y="22"/>
                    <a:pt x="73" y="22"/>
                    <a:pt x="73" y="22"/>
                  </a:cubicBezTo>
                  <a:lnTo>
                    <a:pt x="77" y="16"/>
                  </a:lnTo>
                  <a:close/>
                  <a:moveTo>
                    <a:pt x="32" y="100"/>
                  </a:moveTo>
                  <a:cubicBezTo>
                    <a:pt x="28" y="105"/>
                    <a:pt x="28" y="105"/>
                    <a:pt x="28" y="105"/>
                  </a:cubicBezTo>
                  <a:cubicBezTo>
                    <a:pt x="27" y="105"/>
                    <a:pt x="27" y="105"/>
                    <a:pt x="27" y="105"/>
                  </a:cubicBezTo>
                  <a:cubicBezTo>
                    <a:pt x="23" y="111"/>
                    <a:pt x="23" y="111"/>
                    <a:pt x="23" y="111"/>
                  </a:cubicBezTo>
                  <a:cubicBezTo>
                    <a:pt x="23" y="112"/>
                    <a:pt x="23" y="112"/>
                    <a:pt x="23" y="112"/>
                  </a:cubicBezTo>
                  <a:cubicBezTo>
                    <a:pt x="19" y="116"/>
                    <a:pt x="19" y="116"/>
                    <a:pt x="19" y="116"/>
                  </a:cubicBezTo>
                  <a:cubicBezTo>
                    <a:pt x="18" y="117"/>
                    <a:pt x="17" y="117"/>
                    <a:pt x="16" y="117"/>
                  </a:cubicBezTo>
                  <a:cubicBezTo>
                    <a:pt x="9" y="111"/>
                    <a:pt x="9" y="111"/>
                    <a:pt x="9" y="111"/>
                  </a:cubicBezTo>
                  <a:cubicBezTo>
                    <a:pt x="8" y="110"/>
                    <a:pt x="7" y="109"/>
                    <a:pt x="8" y="108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2" y="103"/>
                    <a:pt x="12" y="103"/>
                    <a:pt x="12" y="103"/>
                  </a:cubicBezTo>
                  <a:cubicBezTo>
                    <a:pt x="12" y="102"/>
                    <a:pt x="12" y="102"/>
                    <a:pt x="12" y="102"/>
                  </a:cubicBezTo>
                  <a:cubicBezTo>
                    <a:pt x="16" y="97"/>
                    <a:pt x="16" y="97"/>
                    <a:pt x="16" y="97"/>
                  </a:cubicBezTo>
                  <a:cubicBezTo>
                    <a:pt x="17" y="97"/>
                    <a:pt x="17" y="97"/>
                    <a:pt x="17" y="97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21" y="92"/>
                    <a:pt x="21" y="92"/>
                    <a:pt x="21" y="92"/>
                  </a:cubicBezTo>
                  <a:cubicBezTo>
                    <a:pt x="21" y="91"/>
                    <a:pt x="23" y="91"/>
                    <a:pt x="24" y="91"/>
                  </a:cubicBezTo>
                  <a:cubicBezTo>
                    <a:pt x="31" y="97"/>
                    <a:pt x="31" y="97"/>
                    <a:pt x="31" y="97"/>
                  </a:cubicBezTo>
                  <a:cubicBezTo>
                    <a:pt x="32" y="98"/>
                    <a:pt x="32" y="99"/>
                    <a:pt x="32" y="100"/>
                  </a:cubicBezTo>
                  <a:close/>
                  <a:moveTo>
                    <a:pt x="26" y="69"/>
                  </a:moveTo>
                  <a:cubicBezTo>
                    <a:pt x="20" y="71"/>
                    <a:pt x="14" y="68"/>
                    <a:pt x="12" y="63"/>
                  </a:cubicBezTo>
                  <a:cubicBezTo>
                    <a:pt x="10" y="57"/>
                    <a:pt x="12" y="51"/>
                    <a:pt x="18" y="49"/>
                  </a:cubicBezTo>
                  <a:cubicBezTo>
                    <a:pt x="23" y="47"/>
                    <a:pt x="29" y="50"/>
                    <a:pt x="31" y="55"/>
                  </a:cubicBezTo>
                  <a:cubicBezTo>
                    <a:pt x="34" y="60"/>
                    <a:pt x="31" y="67"/>
                    <a:pt x="26" y="69"/>
                  </a:cubicBezTo>
                  <a:close/>
                  <a:moveTo>
                    <a:pt x="39" y="17"/>
                  </a:moveTo>
                  <a:cubicBezTo>
                    <a:pt x="39" y="13"/>
                    <a:pt x="42" y="9"/>
                    <a:pt x="47" y="9"/>
                  </a:cubicBezTo>
                  <a:cubicBezTo>
                    <a:pt x="51" y="9"/>
                    <a:pt x="55" y="13"/>
                    <a:pt x="55" y="17"/>
                  </a:cubicBezTo>
                  <a:cubicBezTo>
                    <a:pt x="55" y="22"/>
                    <a:pt x="51" y="26"/>
                    <a:pt x="47" y="26"/>
                  </a:cubicBezTo>
                  <a:cubicBezTo>
                    <a:pt x="42" y="26"/>
                    <a:pt x="39" y="22"/>
                    <a:pt x="39" y="17"/>
                  </a:cubicBezTo>
                  <a:close/>
                  <a:moveTo>
                    <a:pt x="53" y="63"/>
                  </a:moveTo>
                  <a:cubicBezTo>
                    <a:pt x="53" y="63"/>
                    <a:pt x="53" y="62"/>
                    <a:pt x="53" y="62"/>
                  </a:cubicBezTo>
                  <a:cubicBezTo>
                    <a:pt x="66" y="49"/>
                    <a:pt x="66" y="49"/>
                    <a:pt x="66" y="49"/>
                  </a:cubicBezTo>
                  <a:cubicBezTo>
                    <a:pt x="66" y="49"/>
                    <a:pt x="66" y="49"/>
                    <a:pt x="66" y="49"/>
                  </a:cubicBezTo>
                  <a:cubicBezTo>
                    <a:pt x="66" y="48"/>
                    <a:pt x="67" y="48"/>
                    <a:pt x="68" y="48"/>
                  </a:cubicBezTo>
                  <a:cubicBezTo>
                    <a:pt x="68" y="48"/>
                    <a:pt x="69" y="49"/>
                    <a:pt x="69" y="50"/>
                  </a:cubicBezTo>
                  <a:cubicBezTo>
                    <a:pt x="69" y="50"/>
                    <a:pt x="69" y="50"/>
                    <a:pt x="69" y="50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8"/>
                    <a:pt x="73" y="68"/>
                    <a:pt x="73" y="69"/>
                  </a:cubicBezTo>
                  <a:cubicBezTo>
                    <a:pt x="72" y="69"/>
                    <a:pt x="72" y="69"/>
                    <a:pt x="71" y="69"/>
                  </a:cubicBezTo>
                  <a:cubicBezTo>
                    <a:pt x="54" y="65"/>
                    <a:pt x="54" y="65"/>
                    <a:pt x="54" y="65"/>
                  </a:cubicBezTo>
                  <a:cubicBezTo>
                    <a:pt x="53" y="64"/>
                    <a:pt x="53" y="64"/>
                    <a:pt x="53" y="63"/>
                  </a:cubicBezTo>
                  <a:close/>
                  <a:moveTo>
                    <a:pt x="73" y="117"/>
                  </a:moveTo>
                  <a:cubicBezTo>
                    <a:pt x="54" y="108"/>
                    <a:pt x="54" y="108"/>
                    <a:pt x="54" y="108"/>
                  </a:cubicBezTo>
                  <a:cubicBezTo>
                    <a:pt x="60" y="96"/>
                    <a:pt x="60" y="96"/>
                    <a:pt x="60" y="96"/>
                  </a:cubicBezTo>
                  <a:cubicBezTo>
                    <a:pt x="79" y="105"/>
                    <a:pt x="79" y="105"/>
                    <a:pt x="79" y="105"/>
                  </a:cubicBezTo>
                  <a:cubicBezTo>
                    <a:pt x="79" y="106"/>
                    <a:pt x="79" y="106"/>
                    <a:pt x="79" y="106"/>
                  </a:cubicBezTo>
                  <a:lnTo>
                    <a:pt x="73" y="117"/>
                  </a:lnTo>
                  <a:close/>
                  <a:moveTo>
                    <a:pt x="96" y="89"/>
                  </a:moveTo>
                  <a:cubicBezTo>
                    <a:pt x="96" y="91"/>
                    <a:pt x="95" y="92"/>
                    <a:pt x="93" y="92"/>
                  </a:cubicBezTo>
                  <a:cubicBezTo>
                    <a:pt x="85" y="92"/>
                    <a:pt x="85" y="92"/>
                    <a:pt x="85" y="92"/>
                  </a:cubicBezTo>
                  <a:cubicBezTo>
                    <a:pt x="83" y="92"/>
                    <a:pt x="81" y="91"/>
                    <a:pt x="81" y="89"/>
                  </a:cubicBezTo>
                  <a:cubicBezTo>
                    <a:pt x="81" y="78"/>
                    <a:pt x="81" y="78"/>
                    <a:pt x="81" y="78"/>
                  </a:cubicBezTo>
                  <a:cubicBezTo>
                    <a:pt x="81" y="76"/>
                    <a:pt x="83" y="74"/>
                    <a:pt x="85" y="74"/>
                  </a:cubicBezTo>
                  <a:cubicBezTo>
                    <a:pt x="93" y="74"/>
                    <a:pt x="93" y="74"/>
                    <a:pt x="93" y="74"/>
                  </a:cubicBezTo>
                  <a:cubicBezTo>
                    <a:pt x="95" y="74"/>
                    <a:pt x="96" y="76"/>
                    <a:pt x="96" y="78"/>
                  </a:cubicBezTo>
                  <a:lnTo>
                    <a:pt x="96" y="89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2" name="Freeform 669"/>
            <p:cNvSpPr>
              <a:spLocks noEditPoints="1"/>
            </p:cNvSpPr>
            <p:nvPr/>
          </p:nvSpPr>
          <p:spPr bwMode="auto">
            <a:xfrm>
              <a:off x="7318305" y="4569705"/>
              <a:ext cx="157007" cy="125678"/>
            </a:xfrm>
            <a:custGeom>
              <a:avLst/>
              <a:gdLst>
                <a:gd name="T0" fmla="*/ 156 w 182"/>
                <a:gd name="T1" fmla="*/ 0 h 146"/>
                <a:gd name="T2" fmla="*/ 26 w 182"/>
                <a:gd name="T3" fmla="*/ 0 h 146"/>
                <a:gd name="T4" fmla="*/ 0 w 182"/>
                <a:gd name="T5" fmla="*/ 25 h 146"/>
                <a:gd name="T6" fmla="*/ 0 w 182"/>
                <a:gd name="T7" fmla="*/ 121 h 146"/>
                <a:gd name="T8" fmla="*/ 26 w 182"/>
                <a:gd name="T9" fmla="*/ 146 h 146"/>
                <a:gd name="T10" fmla="*/ 156 w 182"/>
                <a:gd name="T11" fmla="*/ 146 h 146"/>
                <a:gd name="T12" fmla="*/ 182 w 182"/>
                <a:gd name="T13" fmla="*/ 121 h 146"/>
                <a:gd name="T14" fmla="*/ 182 w 182"/>
                <a:gd name="T15" fmla="*/ 25 h 146"/>
                <a:gd name="T16" fmla="*/ 156 w 182"/>
                <a:gd name="T17" fmla="*/ 0 h 146"/>
                <a:gd name="T18" fmla="*/ 91 w 182"/>
                <a:gd name="T19" fmla="*/ 139 h 146"/>
                <a:gd name="T20" fmla="*/ 82 w 182"/>
                <a:gd name="T21" fmla="*/ 130 h 146"/>
                <a:gd name="T22" fmla="*/ 91 w 182"/>
                <a:gd name="T23" fmla="*/ 122 h 146"/>
                <a:gd name="T24" fmla="*/ 100 w 182"/>
                <a:gd name="T25" fmla="*/ 130 h 146"/>
                <a:gd name="T26" fmla="*/ 91 w 182"/>
                <a:gd name="T27" fmla="*/ 139 h 146"/>
                <a:gd name="T28" fmla="*/ 167 w 182"/>
                <a:gd name="T29" fmla="*/ 96 h 146"/>
                <a:gd name="T30" fmla="*/ 148 w 182"/>
                <a:gd name="T31" fmla="*/ 115 h 146"/>
                <a:gd name="T32" fmla="*/ 123 w 182"/>
                <a:gd name="T33" fmla="*/ 115 h 146"/>
                <a:gd name="T34" fmla="*/ 59 w 182"/>
                <a:gd name="T35" fmla="*/ 115 h 146"/>
                <a:gd name="T36" fmla="*/ 34 w 182"/>
                <a:gd name="T37" fmla="*/ 115 h 146"/>
                <a:gd name="T38" fmla="*/ 15 w 182"/>
                <a:gd name="T39" fmla="*/ 96 h 146"/>
                <a:gd name="T40" fmla="*/ 15 w 182"/>
                <a:gd name="T41" fmla="*/ 30 h 146"/>
                <a:gd name="T42" fmla="*/ 34 w 182"/>
                <a:gd name="T43" fmla="*/ 11 h 146"/>
                <a:gd name="T44" fmla="*/ 148 w 182"/>
                <a:gd name="T45" fmla="*/ 11 h 146"/>
                <a:gd name="T46" fmla="*/ 167 w 182"/>
                <a:gd name="T47" fmla="*/ 30 h 146"/>
                <a:gd name="T48" fmla="*/ 167 w 182"/>
                <a:gd name="T49" fmla="*/ 9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2" h="146">
                  <a:moveTo>
                    <a:pt x="156" y="0"/>
                  </a:moveTo>
                  <a:cubicBezTo>
                    <a:pt x="26" y="0"/>
                    <a:pt x="26" y="0"/>
                    <a:pt x="26" y="0"/>
                  </a:cubicBezTo>
                  <a:cubicBezTo>
                    <a:pt x="12" y="0"/>
                    <a:pt x="0" y="11"/>
                    <a:pt x="0" y="25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0" y="135"/>
                    <a:pt x="12" y="146"/>
                    <a:pt x="26" y="146"/>
                  </a:cubicBezTo>
                  <a:cubicBezTo>
                    <a:pt x="156" y="146"/>
                    <a:pt x="156" y="146"/>
                    <a:pt x="156" y="146"/>
                  </a:cubicBezTo>
                  <a:cubicBezTo>
                    <a:pt x="170" y="146"/>
                    <a:pt x="182" y="135"/>
                    <a:pt x="182" y="121"/>
                  </a:cubicBezTo>
                  <a:cubicBezTo>
                    <a:pt x="182" y="25"/>
                    <a:pt x="182" y="25"/>
                    <a:pt x="182" y="25"/>
                  </a:cubicBezTo>
                  <a:cubicBezTo>
                    <a:pt x="182" y="11"/>
                    <a:pt x="170" y="0"/>
                    <a:pt x="156" y="0"/>
                  </a:cubicBezTo>
                  <a:close/>
                  <a:moveTo>
                    <a:pt x="91" y="139"/>
                  </a:moveTo>
                  <a:cubicBezTo>
                    <a:pt x="86" y="139"/>
                    <a:pt x="82" y="135"/>
                    <a:pt x="82" y="130"/>
                  </a:cubicBezTo>
                  <a:cubicBezTo>
                    <a:pt x="82" y="126"/>
                    <a:pt x="86" y="122"/>
                    <a:pt x="91" y="122"/>
                  </a:cubicBezTo>
                  <a:cubicBezTo>
                    <a:pt x="96" y="122"/>
                    <a:pt x="100" y="126"/>
                    <a:pt x="100" y="130"/>
                  </a:cubicBezTo>
                  <a:cubicBezTo>
                    <a:pt x="100" y="135"/>
                    <a:pt x="96" y="139"/>
                    <a:pt x="91" y="139"/>
                  </a:cubicBezTo>
                  <a:close/>
                  <a:moveTo>
                    <a:pt x="167" y="96"/>
                  </a:moveTo>
                  <a:cubicBezTo>
                    <a:pt x="167" y="106"/>
                    <a:pt x="159" y="115"/>
                    <a:pt x="148" y="115"/>
                  </a:cubicBezTo>
                  <a:cubicBezTo>
                    <a:pt x="123" y="115"/>
                    <a:pt x="123" y="115"/>
                    <a:pt x="123" y="115"/>
                  </a:cubicBezTo>
                  <a:cubicBezTo>
                    <a:pt x="59" y="115"/>
                    <a:pt x="59" y="115"/>
                    <a:pt x="59" y="115"/>
                  </a:cubicBezTo>
                  <a:cubicBezTo>
                    <a:pt x="34" y="115"/>
                    <a:pt x="34" y="115"/>
                    <a:pt x="34" y="115"/>
                  </a:cubicBezTo>
                  <a:cubicBezTo>
                    <a:pt x="23" y="115"/>
                    <a:pt x="15" y="106"/>
                    <a:pt x="15" y="96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20"/>
                    <a:pt x="23" y="11"/>
                    <a:pt x="34" y="11"/>
                  </a:cubicBezTo>
                  <a:cubicBezTo>
                    <a:pt x="148" y="11"/>
                    <a:pt x="148" y="11"/>
                    <a:pt x="148" y="11"/>
                  </a:cubicBezTo>
                  <a:cubicBezTo>
                    <a:pt x="159" y="11"/>
                    <a:pt x="167" y="20"/>
                    <a:pt x="167" y="30"/>
                  </a:cubicBezTo>
                  <a:lnTo>
                    <a:pt x="167" y="9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3" name="Freeform 670"/>
            <p:cNvSpPr/>
            <p:nvPr/>
          </p:nvSpPr>
          <p:spPr bwMode="auto">
            <a:xfrm>
              <a:off x="7329598" y="4578448"/>
              <a:ext cx="124950" cy="90343"/>
            </a:xfrm>
            <a:custGeom>
              <a:avLst/>
              <a:gdLst>
                <a:gd name="T0" fmla="*/ 133 w 145"/>
                <a:gd name="T1" fmla="*/ 4 h 105"/>
                <a:gd name="T2" fmla="*/ 114 w 145"/>
                <a:gd name="T3" fmla="*/ 14 h 105"/>
                <a:gd name="T4" fmla="*/ 115 w 145"/>
                <a:gd name="T5" fmla="*/ 16 h 105"/>
                <a:gd name="T6" fmla="*/ 106 w 145"/>
                <a:gd name="T7" fmla="*/ 22 h 105"/>
                <a:gd name="T8" fmla="*/ 96 w 145"/>
                <a:gd name="T9" fmla="*/ 31 h 105"/>
                <a:gd name="T10" fmla="*/ 91 w 145"/>
                <a:gd name="T11" fmla="*/ 28 h 105"/>
                <a:gd name="T12" fmla="*/ 90 w 145"/>
                <a:gd name="T13" fmla="*/ 18 h 105"/>
                <a:gd name="T14" fmla="*/ 88 w 145"/>
                <a:gd name="T15" fmla="*/ 17 h 105"/>
                <a:gd name="T16" fmla="*/ 84 w 145"/>
                <a:gd name="T17" fmla="*/ 11 h 105"/>
                <a:gd name="T18" fmla="*/ 80 w 145"/>
                <a:gd name="T19" fmla="*/ 15 h 105"/>
                <a:gd name="T20" fmla="*/ 77 w 145"/>
                <a:gd name="T21" fmla="*/ 18 h 105"/>
                <a:gd name="T22" fmla="*/ 74 w 145"/>
                <a:gd name="T23" fmla="*/ 32 h 105"/>
                <a:gd name="T24" fmla="*/ 73 w 145"/>
                <a:gd name="T25" fmla="*/ 16 h 105"/>
                <a:gd name="T26" fmla="*/ 76 w 145"/>
                <a:gd name="T27" fmla="*/ 12 h 105"/>
                <a:gd name="T28" fmla="*/ 83 w 145"/>
                <a:gd name="T29" fmla="*/ 9 h 105"/>
                <a:gd name="T30" fmla="*/ 83 w 145"/>
                <a:gd name="T31" fmla="*/ 7 h 105"/>
                <a:gd name="T32" fmla="*/ 75 w 145"/>
                <a:gd name="T33" fmla="*/ 8 h 105"/>
                <a:gd name="T34" fmla="*/ 71 w 145"/>
                <a:gd name="T35" fmla="*/ 3 h 105"/>
                <a:gd name="T36" fmla="*/ 60 w 145"/>
                <a:gd name="T37" fmla="*/ 6 h 105"/>
                <a:gd name="T38" fmla="*/ 19 w 145"/>
                <a:gd name="T39" fmla="*/ 0 h 105"/>
                <a:gd name="T40" fmla="*/ 13 w 145"/>
                <a:gd name="T41" fmla="*/ 94 h 105"/>
                <a:gd name="T42" fmla="*/ 36 w 145"/>
                <a:gd name="T43" fmla="*/ 104 h 105"/>
                <a:gd name="T44" fmla="*/ 39 w 145"/>
                <a:gd name="T45" fmla="*/ 101 h 105"/>
                <a:gd name="T46" fmla="*/ 41 w 145"/>
                <a:gd name="T47" fmla="*/ 100 h 105"/>
                <a:gd name="T48" fmla="*/ 46 w 145"/>
                <a:gd name="T49" fmla="*/ 95 h 105"/>
                <a:gd name="T50" fmla="*/ 58 w 145"/>
                <a:gd name="T51" fmla="*/ 96 h 105"/>
                <a:gd name="T52" fmla="*/ 64 w 145"/>
                <a:gd name="T53" fmla="*/ 98 h 105"/>
                <a:gd name="T54" fmla="*/ 70 w 145"/>
                <a:gd name="T55" fmla="*/ 97 h 105"/>
                <a:gd name="T56" fmla="*/ 70 w 145"/>
                <a:gd name="T57" fmla="*/ 93 h 105"/>
                <a:gd name="T58" fmla="*/ 66 w 145"/>
                <a:gd name="T59" fmla="*/ 92 h 105"/>
                <a:gd name="T60" fmla="*/ 77 w 145"/>
                <a:gd name="T61" fmla="*/ 91 h 105"/>
                <a:gd name="T62" fmla="*/ 84 w 145"/>
                <a:gd name="T63" fmla="*/ 90 h 105"/>
                <a:gd name="T64" fmla="*/ 93 w 145"/>
                <a:gd name="T65" fmla="*/ 91 h 105"/>
                <a:gd name="T66" fmla="*/ 101 w 145"/>
                <a:gd name="T67" fmla="*/ 101 h 105"/>
                <a:gd name="T68" fmla="*/ 111 w 145"/>
                <a:gd name="T69" fmla="*/ 98 h 105"/>
                <a:gd name="T70" fmla="*/ 108 w 145"/>
                <a:gd name="T71" fmla="*/ 78 h 105"/>
                <a:gd name="T72" fmla="*/ 113 w 145"/>
                <a:gd name="T73" fmla="*/ 72 h 105"/>
                <a:gd name="T74" fmla="*/ 119 w 145"/>
                <a:gd name="T75" fmla="*/ 64 h 105"/>
                <a:gd name="T76" fmla="*/ 122 w 145"/>
                <a:gd name="T77" fmla="*/ 60 h 105"/>
                <a:gd name="T78" fmla="*/ 124 w 145"/>
                <a:gd name="T79" fmla="*/ 58 h 105"/>
                <a:gd name="T80" fmla="*/ 121 w 145"/>
                <a:gd name="T81" fmla="*/ 56 h 105"/>
                <a:gd name="T82" fmla="*/ 125 w 145"/>
                <a:gd name="T83" fmla="*/ 55 h 105"/>
                <a:gd name="T84" fmla="*/ 121 w 145"/>
                <a:gd name="T85" fmla="*/ 51 h 105"/>
                <a:gd name="T86" fmla="*/ 121 w 145"/>
                <a:gd name="T87" fmla="*/ 48 h 105"/>
                <a:gd name="T88" fmla="*/ 116 w 145"/>
                <a:gd name="T89" fmla="*/ 43 h 105"/>
                <a:gd name="T90" fmla="*/ 120 w 145"/>
                <a:gd name="T91" fmla="*/ 45 h 105"/>
                <a:gd name="T92" fmla="*/ 120 w 145"/>
                <a:gd name="T93" fmla="*/ 37 h 105"/>
                <a:gd name="T94" fmla="*/ 120 w 145"/>
                <a:gd name="T95" fmla="*/ 40 h 105"/>
                <a:gd name="T96" fmla="*/ 123 w 145"/>
                <a:gd name="T97" fmla="*/ 45 h 105"/>
                <a:gd name="T98" fmla="*/ 124 w 145"/>
                <a:gd name="T99" fmla="*/ 43 h 105"/>
                <a:gd name="T100" fmla="*/ 125 w 145"/>
                <a:gd name="T101" fmla="*/ 39 h 105"/>
                <a:gd name="T102" fmla="*/ 127 w 145"/>
                <a:gd name="T103" fmla="*/ 31 h 105"/>
                <a:gd name="T104" fmla="*/ 130 w 145"/>
                <a:gd name="T105" fmla="*/ 26 h 105"/>
                <a:gd name="T106" fmla="*/ 137 w 145"/>
                <a:gd name="T107" fmla="*/ 23 h 105"/>
                <a:gd name="T108" fmla="*/ 140 w 145"/>
                <a:gd name="T109" fmla="*/ 19 h 105"/>
                <a:gd name="T110" fmla="*/ 136 w 145"/>
                <a:gd name="T111" fmla="*/ 19 h 105"/>
                <a:gd name="T112" fmla="*/ 137 w 145"/>
                <a:gd name="T113" fmla="*/ 10 h 105"/>
                <a:gd name="T114" fmla="*/ 140 w 145"/>
                <a:gd name="T115" fmla="*/ 9 h 105"/>
                <a:gd name="T116" fmla="*/ 141 w 145"/>
                <a:gd name="T117" fmla="*/ 6 h 105"/>
                <a:gd name="T118" fmla="*/ 145 w 145"/>
                <a:gd name="T119" fmla="*/ 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5" h="105">
                  <a:moveTo>
                    <a:pt x="135" y="0"/>
                  </a:moveTo>
                  <a:cubicBezTo>
                    <a:pt x="133" y="0"/>
                    <a:pt x="133" y="0"/>
                    <a:pt x="133" y="0"/>
                  </a:cubicBezTo>
                  <a:cubicBezTo>
                    <a:pt x="134" y="1"/>
                    <a:pt x="134" y="1"/>
                    <a:pt x="134" y="1"/>
                  </a:cubicBezTo>
                  <a:cubicBezTo>
                    <a:pt x="133" y="2"/>
                    <a:pt x="133" y="2"/>
                    <a:pt x="133" y="2"/>
                  </a:cubicBezTo>
                  <a:cubicBezTo>
                    <a:pt x="133" y="2"/>
                    <a:pt x="133" y="2"/>
                    <a:pt x="133" y="2"/>
                  </a:cubicBezTo>
                  <a:cubicBezTo>
                    <a:pt x="133" y="3"/>
                    <a:pt x="133" y="3"/>
                    <a:pt x="133" y="3"/>
                  </a:cubicBezTo>
                  <a:cubicBezTo>
                    <a:pt x="133" y="3"/>
                    <a:pt x="133" y="3"/>
                    <a:pt x="133" y="3"/>
                  </a:cubicBezTo>
                  <a:cubicBezTo>
                    <a:pt x="133" y="3"/>
                    <a:pt x="133" y="3"/>
                    <a:pt x="133" y="3"/>
                  </a:cubicBezTo>
                  <a:cubicBezTo>
                    <a:pt x="133" y="3"/>
                    <a:pt x="133" y="3"/>
                    <a:pt x="133" y="3"/>
                  </a:cubicBezTo>
                  <a:cubicBezTo>
                    <a:pt x="133" y="3"/>
                    <a:pt x="133" y="3"/>
                    <a:pt x="133" y="3"/>
                  </a:cubicBezTo>
                  <a:cubicBezTo>
                    <a:pt x="133" y="4"/>
                    <a:pt x="133" y="4"/>
                    <a:pt x="133" y="4"/>
                  </a:cubicBezTo>
                  <a:cubicBezTo>
                    <a:pt x="132" y="4"/>
                    <a:pt x="132" y="4"/>
                    <a:pt x="132" y="4"/>
                  </a:cubicBezTo>
                  <a:cubicBezTo>
                    <a:pt x="131" y="4"/>
                    <a:pt x="131" y="4"/>
                    <a:pt x="131" y="4"/>
                  </a:cubicBezTo>
                  <a:cubicBezTo>
                    <a:pt x="131" y="4"/>
                    <a:pt x="131" y="4"/>
                    <a:pt x="131" y="4"/>
                  </a:cubicBezTo>
                  <a:cubicBezTo>
                    <a:pt x="131" y="4"/>
                    <a:pt x="131" y="4"/>
                    <a:pt x="131" y="4"/>
                  </a:cubicBezTo>
                  <a:cubicBezTo>
                    <a:pt x="130" y="5"/>
                    <a:pt x="130" y="5"/>
                    <a:pt x="130" y="5"/>
                  </a:cubicBezTo>
                  <a:cubicBezTo>
                    <a:pt x="130" y="6"/>
                    <a:pt x="130" y="6"/>
                    <a:pt x="130" y="6"/>
                  </a:cubicBezTo>
                  <a:cubicBezTo>
                    <a:pt x="124" y="7"/>
                    <a:pt x="124" y="7"/>
                    <a:pt x="124" y="7"/>
                  </a:cubicBezTo>
                  <a:cubicBezTo>
                    <a:pt x="118" y="9"/>
                    <a:pt x="118" y="9"/>
                    <a:pt x="118" y="9"/>
                  </a:cubicBezTo>
                  <a:cubicBezTo>
                    <a:pt x="116" y="11"/>
                    <a:pt x="116" y="11"/>
                    <a:pt x="116" y="11"/>
                  </a:cubicBezTo>
                  <a:cubicBezTo>
                    <a:pt x="116" y="12"/>
                    <a:pt x="116" y="12"/>
                    <a:pt x="116" y="12"/>
                  </a:cubicBezTo>
                  <a:cubicBezTo>
                    <a:pt x="114" y="14"/>
                    <a:pt x="114" y="14"/>
                    <a:pt x="114" y="14"/>
                  </a:cubicBezTo>
                  <a:cubicBezTo>
                    <a:pt x="114" y="14"/>
                    <a:pt x="114" y="14"/>
                    <a:pt x="114" y="14"/>
                  </a:cubicBezTo>
                  <a:cubicBezTo>
                    <a:pt x="114" y="14"/>
                    <a:pt x="114" y="14"/>
                    <a:pt x="114" y="14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4"/>
                    <a:pt x="115" y="14"/>
                    <a:pt x="115" y="14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5" y="15"/>
                    <a:pt x="115" y="15"/>
                    <a:pt x="115" y="15"/>
                  </a:cubicBezTo>
                  <a:cubicBezTo>
                    <a:pt x="115" y="16"/>
                    <a:pt x="115" y="16"/>
                    <a:pt x="115" y="16"/>
                  </a:cubicBezTo>
                  <a:cubicBezTo>
                    <a:pt x="115" y="16"/>
                    <a:pt x="115" y="16"/>
                    <a:pt x="115" y="16"/>
                  </a:cubicBezTo>
                  <a:cubicBezTo>
                    <a:pt x="115" y="17"/>
                    <a:pt x="115" y="17"/>
                    <a:pt x="115" y="17"/>
                  </a:cubicBezTo>
                  <a:cubicBezTo>
                    <a:pt x="114" y="17"/>
                    <a:pt x="114" y="17"/>
                    <a:pt x="114" y="17"/>
                  </a:cubicBezTo>
                  <a:cubicBezTo>
                    <a:pt x="113" y="18"/>
                    <a:pt x="113" y="18"/>
                    <a:pt x="113" y="18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11" y="19"/>
                    <a:pt x="111" y="19"/>
                    <a:pt x="111" y="19"/>
                  </a:cubicBezTo>
                  <a:cubicBezTo>
                    <a:pt x="111" y="19"/>
                    <a:pt x="111" y="19"/>
                    <a:pt x="111" y="19"/>
                  </a:cubicBezTo>
                  <a:cubicBezTo>
                    <a:pt x="110" y="19"/>
                    <a:pt x="110" y="19"/>
                    <a:pt x="110" y="19"/>
                  </a:cubicBezTo>
                  <a:cubicBezTo>
                    <a:pt x="110" y="19"/>
                    <a:pt x="110" y="19"/>
                    <a:pt x="110" y="19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5" y="20"/>
                    <a:pt x="105" y="20"/>
                    <a:pt x="105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5" y="23"/>
                    <a:pt x="105" y="23"/>
                    <a:pt x="105" y="23"/>
                  </a:cubicBezTo>
                  <a:cubicBezTo>
                    <a:pt x="105" y="24"/>
                    <a:pt x="105" y="24"/>
                    <a:pt x="105" y="24"/>
                  </a:cubicBezTo>
                  <a:cubicBezTo>
                    <a:pt x="105" y="24"/>
                    <a:pt x="105" y="24"/>
                    <a:pt x="105" y="24"/>
                  </a:cubicBezTo>
                  <a:cubicBezTo>
                    <a:pt x="105" y="24"/>
                    <a:pt x="105" y="24"/>
                    <a:pt x="105" y="24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103" y="26"/>
                    <a:pt x="103" y="26"/>
                    <a:pt x="103" y="26"/>
                  </a:cubicBezTo>
                  <a:cubicBezTo>
                    <a:pt x="102" y="26"/>
                    <a:pt x="102" y="26"/>
                    <a:pt x="102" y="26"/>
                  </a:cubicBezTo>
                  <a:cubicBezTo>
                    <a:pt x="102" y="26"/>
                    <a:pt x="102" y="26"/>
                    <a:pt x="102" y="26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9" y="28"/>
                    <a:pt x="99" y="28"/>
                    <a:pt x="99" y="28"/>
                  </a:cubicBezTo>
                  <a:cubicBezTo>
                    <a:pt x="96" y="31"/>
                    <a:pt x="96" y="31"/>
                    <a:pt x="96" y="31"/>
                  </a:cubicBezTo>
                  <a:cubicBezTo>
                    <a:pt x="95" y="31"/>
                    <a:pt x="95" y="31"/>
                    <a:pt x="95" y="31"/>
                  </a:cubicBezTo>
                  <a:cubicBezTo>
                    <a:pt x="94" y="31"/>
                    <a:pt x="94" y="31"/>
                    <a:pt x="94" y="31"/>
                  </a:cubicBezTo>
                  <a:cubicBezTo>
                    <a:pt x="92" y="31"/>
                    <a:pt x="92" y="31"/>
                    <a:pt x="92" y="31"/>
                  </a:cubicBezTo>
                  <a:cubicBezTo>
                    <a:pt x="92" y="31"/>
                    <a:pt x="92" y="31"/>
                    <a:pt x="92" y="31"/>
                  </a:cubicBezTo>
                  <a:cubicBezTo>
                    <a:pt x="92" y="31"/>
                    <a:pt x="92" y="31"/>
                    <a:pt x="92" y="31"/>
                  </a:cubicBezTo>
                  <a:cubicBezTo>
                    <a:pt x="91" y="31"/>
                    <a:pt x="91" y="31"/>
                    <a:pt x="91" y="31"/>
                  </a:cubicBezTo>
                  <a:cubicBezTo>
                    <a:pt x="91" y="31"/>
                    <a:pt x="91" y="31"/>
                    <a:pt x="91" y="31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1" y="29"/>
                    <a:pt x="91" y="29"/>
                    <a:pt x="91" y="29"/>
                  </a:cubicBezTo>
                  <a:cubicBezTo>
                    <a:pt x="91" y="29"/>
                    <a:pt x="91" y="29"/>
                    <a:pt x="91" y="29"/>
                  </a:cubicBezTo>
                  <a:cubicBezTo>
                    <a:pt x="91" y="28"/>
                    <a:pt x="91" y="28"/>
                    <a:pt x="91" y="28"/>
                  </a:cubicBezTo>
                  <a:cubicBezTo>
                    <a:pt x="91" y="27"/>
                    <a:pt x="91" y="27"/>
                    <a:pt x="91" y="27"/>
                  </a:cubicBezTo>
                  <a:cubicBezTo>
                    <a:pt x="91" y="27"/>
                    <a:pt x="91" y="27"/>
                    <a:pt x="91" y="27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1" y="26"/>
                    <a:pt x="91" y="26"/>
                    <a:pt x="91" y="26"/>
                  </a:cubicBezTo>
                  <a:cubicBezTo>
                    <a:pt x="92" y="26"/>
                    <a:pt x="92" y="26"/>
                    <a:pt x="92" y="26"/>
                  </a:cubicBezTo>
                  <a:cubicBezTo>
                    <a:pt x="92" y="25"/>
                    <a:pt x="92" y="25"/>
                    <a:pt x="92" y="25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92" y="23"/>
                    <a:pt x="92" y="23"/>
                    <a:pt x="92" y="23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91" y="20"/>
                    <a:pt x="91" y="20"/>
                    <a:pt x="91" y="20"/>
                  </a:cubicBezTo>
                  <a:cubicBezTo>
                    <a:pt x="90" y="18"/>
                    <a:pt x="90" y="18"/>
                    <a:pt x="90" y="18"/>
                  </a:cubicBezTo>
                  <a:cubicBezTo>
                    <a:pt x="88" y="19"/>
                    <a:pt x="88" y="19"/>
                    <a:pt x="88" y="19"/>
                  </a:cubicBezTo>
                  <a:cubicBezTo>
                    <a:pt x="88" y="19"/>
                    <a:pt x="88" y="19"/>
                    <a:pt x="88" y="19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21"/>
                    <a:pt x="87" y="21"/>
                    <a:pt x="87" y="21"/>
                  </a:cubicBezTo>
                  <a:cubicBezTo>
                    <a:pt x="87" y="21"/>
                    <a:pt x="87" y="21"/>
                    <a:pt x="87" y="21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87" y="19"/>
                    <a:pt x="87" y="19"/>
                    <a:pt x="87" y="19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88" y="18"/>
                    <a:pt x="88" y="18"/>
                    <a:pt x="88" y="18"/>
                  </a:cubicBezTo>
                  <a:cubicBezTo>
                    <a:pt x="88" y="17"/>
                    <a:pt x="88" y="17"/>
                    <a:pt x="88" y="17"/>
                  </a:cubicBezTo>
                  <a:cubicBezTo>
                    <a:pt x="88" y="17"/>
                    <a:pt x="88" y="17"/>
                    <a:pt x="88" y="17"/>
                  </a:cubicBezTo>
                  <a:cubicBezTo>
                    <a:pt x="88" y="15"/>
                    <a:pt x="88" y="15"/>
                    <a:pt x="88" y="15"/>
                  </a:cubicBezTo>
                  <a:cubicBezTo>
                    <a:pt x="88" y="14"/>
                    <a:pt x="88" y="14"/>
                    <a:pt x="88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8" y="13"/>
                    <a:pt x="88" y="13"/>
                    <a:pt x="88" y="13"/>
                  </a:cubicBezTo>
                  <a:cubicBezTo>
                    <a:pt x="88" y="13"/>
                    <a:pt x="88" y="13"/>
                    <a:pt x="88" y="13"/>
                  </a:cubicBezTo>
                  <a:cubicBezTo>
                    <a:pt x="87" y="12"/>
                    <a:pt x="87" y="12"/>
                    <a:pt x="87" y="12"/>
                  </a:cubicBezTo>
                  <a:cubicBezTo>
                    <a:pt x="87" y="12"/>
                    <a:pt x="87" y="12"/>
                    <a:pt x="87" y="12"/>
                  </a:cubicBezTo>
                  <a:cubicBezTo>
                    <a:pt x="86" y="12"/>
                    <a:pt x="86" y="12"/>
                    <a:pt x="86" y="12"/>
                  </a:cubicBezTo>
                  <a:cubicBezTo>
                    <a:pt x="85" y="12"/>
                    <a:pt x="85" y="12"/>
                    <a:pt x="85" y="12"/>
                  </a:cubicBezTo>
                  <a:cubicBezTo>
                    <a:pt x="85" y="11"/>
                    <a:pt x="85" y="11"/>
                    <a:pt x="85" y="11"/>
                  </a:cubicBezTo>
                  <a:cubicBezTo>
                    <a:pt x="84" y="11"/>
                    <a:pt x="84" y="11"/>
                    <a:pt x="84" y="11"/>
                  </a:cubicBezTo>
                  <a:cubicBezTo>
                    <a:pt x="84" y="11"/>
                    <a:pt x="84" y="11"/>
                    <a:pt x="84" y="11"/>
                  </a:cubicBezTo>
                  <a:cubicBezTo>
                    <a:pt x="83" y="11"/>
                    <a:pt x="83" y="11"/>
                    <a:pt x="83" y="11"/>
                  </a:cubicBezTo>
                  <a:cubicBezTo>
                    <a:pt x="83" y="11"/>
                    <a:pt x="83" y="11"/>
                    <a:pt x="83" y="11"/>
                  </a:cubicBezTo>
                  <a:cubicBezTo>
                    <a:pt x="82" y="11"/>
                    <a:pt x="82" y="11"/>
                    <a:pt x="82" y="11"/>
                  </a:cubicBezTo>
                  <a:cubicBezTo>
                    <a:pt x="82" y="11"/>
                    <a:pt x="82" y="11"/>
                    <a:pt x="82" y="11"/>
                  </a:cubicBezTo>
                  <a:cubicBezTo>
                    <a:pt x="81" y="11"/>
                    <a:pt x="81" y="11"/>
                    <a:pt x="81" y="11"/>
                  </a:cubicBezTo>
                  <a:cubicBezTo>
                    <a:pt x="81" y="12"/>
                    <a:pt x="81" y="12"/>
                    <a:pt x="81" y="12"/>
                  </a:cubicBezTo>
                  <a:cubicBezTo>
                    <a:pt x="82" y="12"/>
                    <a:pt x="82" y="12"/>
                    <a:pt x="82" y="12"/>
                  </a:cubicBezTo>
                  <a:cubicBezTo>
                    <a:pt x="82" y="13"/>
                    <a:pt x="82" y="13"/>
                    <a:pt x="82" y="13"/>
                  </a:cubicBezTo>
                  <a:cubicBezTo>
                    <a:pt x="80" y="13"/>
                    <a:pt x="80" y="13"/>
                    <a:pt x="80" y="13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80" y="15"/>
                    <a:pt x="80" y="15"/>
                    <a:pt x="80" y="15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9" y="15"/>
                    <a:pt x="79" y="15"/>
                    <a:pt x="79" y="15"/>
                  </a:cubicBezTo>
                  <a:cubicBezTo>
                    <a:pt x="78" y="15"/>
                    <a:pt x="78" y="15"/>
                    <a:pt x="78" y="15"/>
                  </a:cubicBezTo>
                  <a:cubicBezTo>
                    <a:pt x="78" y="16"/>
                    <a:pt x="78" y="16"/>
                    <a:pt x="78" y="16"/>
                  </a:cubicBezTo>
                  <a:cubicBezTo>
                    <a:pt x="77" y="16"/>
                    <a:pt x="77" y="16"/>
                    <a:pt x="77" y="16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77" y="19"/>
                    <a:pt x="77" y="19"/>
                    <a:pt x="77" y="19"/>
                  </a:cubicBezTo>
                  <a:cubicBezTo>
                    <a:pt x="77" y="22"/>
                    <a:pt x="77" y="22"/>
                    <a:pt x="77" y="22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3" y="29"/>
                    <a:pt x="73" y="29"/>
                    <a:pt x="73" y="29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3" y="16"/>
                    <a:pt x="73" y="16"/>
                    <a:pt x="73" y="16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1" y="17"/>
                    <a:pt x="71" y="17"/>
                    <a:pt x="71" y="17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3" y="15"/>
                    <a:pt x="73" y="15"/>
                    <a:pt x="73" y="15"/>
                  </a:cubicBezTo>
                  <a:cubicBezTo>
                    <a:pt x="74" y="11"/>
                    <a:pt x="74" y="11"/>
                    <a:pt x="74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5" y="11"/>
                    <a:pt x="75" y="11"/>
                    <a:pt x="75" y="11"/>
                  </a:cubicBezTo>
                  <a:cubicBezTo>
                    <a:pt x="76" y="11"/>
                    <a:pt x="76" y="11"/>
                    <a:pt x="76" y="11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6" y="12"/>
                  </a:cubicBezTo>
                  <a:cubicBezTo>
                    <a:pt x="77" y="10"/>
                    <a:pt x="77" y="10"/>
                    <a:pt x="77" y="10"/>
                  </a:cubicBezTo>
                  <a:cubicBezTo>
                    <a:pt x="79" y="10"/>
                    <a:pt x="79" y="10"/>
                    <a:pt x="79" y="10"/>
                  </a:cubicBezTo>
                  <a:cubicBezTo>
                    <a:pt x="79" y="9"/>
                    <a:pt x="79" y="9"/>
                    <a:pt x="79" y="9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2" y="9"/>
                    <a:pt x="82" y="9"/>
                    <a:pt x="82" y="9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3" y="10"/>
                    <a:pt x="83" y="10"/>
                    <a:pt x="83" y="10"/>
                  </a:cubicBezTo>
                  <a:cubicBezTo>
                    <a:pt x="83" y="9"/>
                    <a:pt x="83" y="9"/>
                    <a:pt x="83" y="9"/>
                  </a:cubicBezTo>
                  <a:cubicBezTo>
                    <a:pt x="83" y="9"/>
                    <a:pt x="83" y="9"/>
                    <a:pt x="83" y="9"/>
                  </a:cubicBezTo>
                  <a:cubicBezTo>
                    <a:pt x="83" y="9"/>
                    <a:pt x="83" y="9"/>
                    <a:pt x="83" y="9"/>
                  </a:cubicBezTo>
                  <a:cubicBezTo>
                    <a:pt x="83" y="9"/>
                    <a:pt x="83" y="9"/>
                    <a:pt x="83" y="9"/>
                  </a:cubicBezTo>
                  <a:cubicBezTo>
                    <a:pt x="85" y="9"/>
                    <a:pt x="85" y="9"/>
                    <a:pt x="85" y="9"/>
                  </a:cubicBezTo>
                  <a:cubicBezTo>
                    <a:pt x="85" y="9"/>
                    <a:pt x="85" y="9"/>
                    <a:pt x="85" y="9"/>
                  </a:cubicBezTo>
                  <a:cubicBezTo>
                    <a:pt x="85" y="9"/>
                    <a:pt x="85" y="9"/>
                    <a:pt x="85" y="9"/>
                  </a:cubicBezTo>
                  <a:cubicBezTo>
                    <a:pt x="85" y="9"/>
                    <a:pt x="85" y="9"/>
                    <a:pt x="85" y="9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4" y="8"/>
                    <a:pt x="84" y="8"/>
                    <a:pt x="84" y="8"/>
                  </a:cubicBezTo>
                  <a:cubicBezTo>
                    <a:pt x="84" y="7"/>
                    <a:pt x="84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cubicBezTo>
                    <a:pt x="83" y="7"/>
                    <a:pt x="83" y="7"/>
                    <a:pt x="83" y="7"/>
                  </a:cubicBezTo>
                  <a:cubicBezTo>
                    <a:pt x="83" y="7"/>
                    <a:pt x="83" y="7"/>
                    <a:pt x="83" y="7"/>
                  </a:cubicBezTo>
                  <a:cubicBezTo>
                    <a:pt x="83" y="7"/>
                    <a:pt x="83" y="7"/>
                    <a:pt x="83" y="7"/>
                  </a:cubicBezTo>
                  <a:cubicBezTo>
                    <a:pt x="82" y="7"/>
                    <a:pt x="82" y="7"/>
                    <a:pt x="82" y="7"/>
                  </a:cubicBezTo>
                  <a:cubicBezTo>
                    <a:pt x="81" y="6"/>
                    <a:pt x="81" y="6"/>
                    <a:pt x="81" y="6"/>
                  </a:cubicBezTo>
                  <a:cubicBezTo>
                    <a:pt x="81" y="6"/>
                    <a:pt x="81" y="6"/>
                    <a:pt x="81" y="6"/>
                  </a:cubicBezTo>
                  <a:cubicBezTo>
                    <a:pt x="81" y="5"/>
                    <a:pt x="81" y="5"/>
                    <a:pt x="81" y="5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79" y="6"/>
                    <a:pt x="79" y="6"/>
                    <a:pt x="79" y="6"/>
                  </a:cubicBezTo>
                  <a:cubicBezTo>
                    <a:pt x="77" y="6"/>
                    <a:pt x="77" y="6"/>
                    <a:pt x="77" y="6"/>
                  </a:cubicBezTo>
                  <a:cubicBezTo>
                    <a:pt x="76" y="7"/>
                    <a:pt x="76" y="7"/>
                    <a:pt x="76" y="7"/>
                  </a:cubicBezTo>
                  <a:cubicBezTo>
                    <a:pt x="75" y="7"/>
                    <a:pt x="75" y="7"/>
                    <a:pt x="75" y="7"/>
                  </a:cubicBezTo>
                  <a:cubicBezTo>
                    <a:pt x="75" y="8"/>
                    <a:pt x="75" y="8"/>
                    <a:pt x="75" y="8"/>
                  </a:cubicBezTo>
                  <a:cubicBezTo>
                    <a:pt x="73" y="7"/>
                    <a:pt x="73" y="7"/>
                    <a:pt x="73" y="7"/>
                  </a:cubicBezTo>
                  <a:cubicBezTo>
                    <a:pt x="73" y="8"/>
                    <a:pt x="73" y="8"/>
                    <a:pt x="73" y="8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70" y="6"/>
                    <a:pt x="70" y="6"/>
                    <a:pt x="70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8" y="5"/>
                    <a:pt x="68" y="5"/>
                    <a:pt x="68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8"/>
                    <a:pt x="60" y="8"/>
                    <a:pt x="60" y="8"/>
                  </a:cubicBezTo>
                  <a:cubicBezTo>
                    <a:pt x="60" y="7"/>
                    <a:pt x="60" y="7"/>
                    <a:pt x="60" y="7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60" y="6"/>
                    <a:pt x="60" y="6"/>
                    <a:pt x="60" y="6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7" y="8"/>
                    <a:pt x="57" y="8"/>
                    <a:pt x="57" y="8"/>
                  </a:cubicBezTo>
                  <a:cubicBezTo>
                    <a:pt x="56" y="8"/>
                    <a:pt x="56" y="8"/>
                    <a:pt x="56" y="8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61" y="2"/>
                    <a:pt x="61" y="2"/>
                    <a:pt x="61" y="2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86"/>
                    <a:pt x="0" y="87"/>
                    <a:pt x="0" y="87"/>
                  </a:cubicBezTo>
                  <a:cubicBezTo>
                    <a:pt x="1" y="88"/>
                    <a:pt x="1" y="88"/>
                    <a:pt x="1" y="88"/>
                  </a:cubicBezTo>
                  <a:cubicBezTo>
                    <a:pt x="2" y="92"/>
                    <a:pt x="2" y="92"/>
                    <a:pt x="2" y="92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6" y="97"/>
                    <a:pt x="6" y="97"/>
                    <a:pt x="6" y="97"/>
                  </a:cubicBezTo>
                  <a:cubicBezTo>
                    <a:pt x="8" y="98"/>
                    <a:pt x="8" y="98"/>
                    <a:pt x="8" y="98"/>
                  </a:cubicBezTo>
                  <a:cubicBezTo>
                    <a:pt x="11" y="94"/>
                    <a:pt x="11" y="94"/>
                    <a:pt x="11" y="94"/>
                  </a:cubicBezTo>
                  <a:cubicBezTo>
                    <a:pt x="12" y="93"/>
                    <a:pt x="12" y="93"/>
                    <a:pt x="12" y="93"/>
                  </a:cubicBezTo>
                  <a:cubicBezTo>
                    <a:pt x="13" y="94"/>
                    <a:pt x="13" y="94"/>
                    <a:pt x="13" y="94"/>
                  </a:cubicBezTo>
                  <a:cubicBezTo>
                    <a:pt x="16" y="94"/>
                    <a:pt x="16" y="94"/>
                    <a:pt x="16" y="94"/>
                  </a:cubicBezTo>
                  <a:cubicBezTo>
                    <a:pt x="19" y="98"/>
                    <a:pt x="19" y="98"/>
                    <a:pt x="19" y="98"/>
                  </a:cubicBezTo>
                  <a:cubicBezTo>
                    <a:pt x="21" y="101"/>
                    <a:pt x="21" y="101"/>
                    <a:pt x="21" y="101"/>
                  </a:cubicBezTo>
                  <a:cubicBezTo>
                    <a:pt x="22" y="103"/>
                    <a:pt x="22" y="103"/>
                    <a:pt x="22" y="103"/>
                  </a:cubicBezTo>
                  <a:cubicBezTo>
                    <a:pt x="23" y="105"/>
                    <a:pt x="23" y="105"/>
                    <a:pt x="23" y="105"/>
                  </a:cubicBezTo>
                  <a:cubicBezTo>
                    <a:pt x="23" y="105"/>
                    <a:pt x="23" y="105"/>
                    <a:pt x="23" y="105"/>
                  </a:cubicBezTo>
                  <a:cubicBezTo>
                    <a:pt x="36" y="105"/>
                    <a:pt x="36" y="105"/>
                    <a:pt x="36" y="105"/>
                  </a:cubicBezTo>
                  <a:cubicBezTo>
                    <a:pt x="37" y="104"/>
                    <a:pt x="37" y="104"/>
                    <a:pt x="37" y="104"/>
                  </a:cubicBezTo>
                  <a:cubicBezTo>
                    <a:pt x="37" y="104"/>
                    <a:pt x="37" y="104"/>
                    <a:pt x="37" y="104"/>
                  </a:cubicBezTo>
                  <a:cubicBezTo>
                    <a:pt x="36" y="104"/>
                    <a:pt x="36" y="104"/>
                    <a:pt x="36" y="104"/>
                  </a:cubicBezTo>
                  <a:cubicBezTo>
                    <a:pt x="36" y="104"/>
                    <a:pt x="36" y="104"/>
                    <a:pt x="36" y="104"/>
                  </a:cubicBezTo>
                  <a:cubicBezTo>
                    <a:pt x="37" y="103"/>
                    <a:pt x="37" y="103"/>
                    <a:pt x="37" y="103"/>
                  </a:cubicBezTo>
                  <a:cubicBezTo>
                    <a:pt x="37" y="103"/>
                    <a:pt x="37" y="103"/>
                    <a:pt x="37" y="103"/>
                  </a:cubicBezTo>
                  <a:cubicBezTo>
                    <a:pt x="38" y="103"/>
                    <a:pt x="38" y="103"/>
                    <a:pt x="38" y="103"/>
                  </a:cubicBezTo>
                  <a:cubicBezTo>
                    <a:pt x="38" y="103"/>
                    <a:pt x="38" y="103"/>
                    <a:pt x="38" y="103"/>
                  </a:cubicBezTo>
                  <a:cubicBezTo>
                    <a:pt x="38" y="102"/>
                    <a:pt x="38" y="102"/>
                    <a:pt x="38" y="102"/>
                  </a:cubicBezTo>
                  <a:cubicBezTo>
                    <a:pt x="39" y="102"/>
                    <a:pt x="39" y="102"/>
                    <a:pt x="39" y="102"/>
                  </a:cubicBezTo>
                  <a:cubicBezTo>
                    <a:pt x="39" y="102"/>
                    <a:pt x="39" y="102"/>
                    <a:pt x="39" y="102"/>
                  </a:cubicBezTo>
                  <a:cubicBezTo>
                    <a:pt x="39" y="102"/>
                    <a:pt x="39" y="102"/>
                    <a:pt x="39" y="102"/>
                  </a:cubicBezTo>
                  <a:cubicBezTo>
                    <a:pt x="39" y="101"/>
                    <a:pt x="39" y="101"/>
                    <a:pt x="39" y="101"/>
                  </a:cubicBezTo>
                  <a:cubicBezTo>
                    <a:pt x="39" y="101"/>
                    <a:pt x="39" y="101"/>
                    <a:pt x="39" y="101"/>
                  </a:cubicBezTo>
                  <a:cubicBezTo>
                    <a:pt x="39" y="101"/>
                    <a:pt x="39" y="101"/>
                    <a:pt x="39" y="101"/>
                  </a:cubicBezTo>
                  <a:cubicBezTo>
                    <a:pt x="39" y="101"/>
                    <a:pt x="39" y="101"/>
                    <a:pt x="39" y="101"/>
                  </a:cubicBezTo>
                  <a:cubicBezTo>
                    <a:pt x="39" y="101"/>
                    <a:pt x="39" y="101"/>
                    <a:pt x="39" y="101"/>
                  </a:cubicBezTo>
                  <a:cubicBezTo>
                    <a:pt x="40" y="101"/>
                    <a:pt x="40" y="101"/>
                    <a:pt x="40" y="101"/>
                  </a:cubicBezTo>
                  <a:cubicBezTo>
                    <a:pt x="40" y="101"/>
                    <a:pt x="40" y="101"/>
                    <a:pt x="40" y="101"/>
                  </a:cubicBezTo>
                  <a:cubicBezTo>
                    <a:pt x="40" y="101"/>
                    <a:pt x="40" y="101"/>
                    <a:pt x="40" y="101"/>
                  </a:cubicBezTo>
                  <a:cubicBezTo>
                    <a:pt x="40" y="101"/>
                    <a:pt x="40" y="101"/>
                    <a:pt x="40" y="101"/>
                  </a:cubicBezTo>
                  <a:cubicBezTo>
                    <a:pt x="40" y="101"/>
                    <a:pt x="40" y="101"/>
                    <a:pt x="40" y="101"/>
                  </a:cubicBezTo>
                  <a:cubicBezTo>
                    <a:pt x="40" y="101"/>
                    <a:pt x="40" y="101"/>
                    <a:pt x="40" y="101"/>
                  </a:cubicBezTo>
                  <a:cubicBezTo>
                    <a:pt x="40" y="101"/>
                    <a:pt x="40" y="101"/>
                    <a:pt x="40" y="101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1" y="100"/>
                    <a:pt x="41" y="100"/>
                    <a:pt x="41" y="100"/>
                  </a:cubicBezTo>
                  <a:cubicBezTo>
                    <a:pt x="41" y="101"/>
                    <a:pt x="41" y="101"/>
                    <a:pt x="41" y="101"/>
                  </a:cubicBezTo>
                  <a:cubicBezTo>
                    <a:pt x="42" y="101"/>
                    <a:pt x="42" y="101"/>
                    <a:pt x="42" y="101"/>
                  </a:cubicBezTo>
                  <a:cubicBezTo>
                    <a:pt x="42" y="101"/>
                    <a:pt x="42" y="101"/>
                    <a:pt x="42" y="101"/>
                  </a:cubicBezTo>
                  <a:cubicBezTo>
                    <a:pt x="42" y="101"/>
                    <a:pt x="42" y="101"/>
                    <a:pt x="42" y="101"/>
                  </a:cubicBezTo>
                  <a:cubicBezTo>
                    <a:pt x="40" y="102"/>
                    <a:pt x="40" y="102"/>
                    <a:pt x="40" y="102"/>
                  </a:cubicBezTo>
                  <a:cubicBezTo>
                    <a:pt x="40" y="102"/>
                    <a:pt x="40" y="102"/>
                    <a:pt x="40" y="102"/>
                  </a:cubicBezTo>
                  <a:cubicBezTo>
                    <a:pt x="40" y="102"/>
                    <a:pt x="40" y="102"/>
                    <a:pt x="40" y="102"/>
                  </a:cubicBezTo>
                  <a:cubicBezTo>
                    <a:pt x="45" y="100"/>
                    <a:pt x="45" y="100"/>
                    <a:pt x="45" y="100"/>
                  </a:cubicBezTo>
                  <a:cubicBezTo>
                    <a:pt x="46" y="98"/>
                    <a:pt x="46" y="98"/>
                    <a:pt x="46" y="98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6" y="95"/>
                    <a:pt x="46" y="95"/>
                    <a:pt x="46" y="95"/>
                  </a:cubicBezTo>
                  <a:cubicBezTo>
                    <a:pt x="46" y="96"/>
                    <a:pt x="46" y="96"/>
                    <a:pt x="46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7" y="96"/>
                    <a:pt x="47" y="96"/>
                    <a:pt x="47" y="96"/>
                  </a:cubicBezTo>
                  <a:cubicBezTo>
                    <a:pt x="46" y="97"/>
                    <a:pt x="46" y="97"/>
                    <a:pt x="46" y="97"/>
                  </a:cubicBezTo>
                  <a:cubicBezTo>
                    <a:pt x="46" y="97"/>
                    <a:pt x="46" y="97"/>
                    <a:pt x="46" y="97"/>
                  </a:cubicBezTo>
                  <a:cubicBezTo>
                    <a:pt x="49" y="95"/>
                    <a:pt x="49" y="95"/>
                    <a:pt x="49" y="95"/>
                  </a:cubicBezTo>
                  <a:cubicBezTo>
                    <a:pt x="50" y="95"/>
                    <a:pt x="50" y="95"/>
                    <a:pt x="50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8" y="96"/>
                    <a:pt x="58" y="96"/>
                    <a:pt x="58" y="96"/>
                  </a:cubicBezTo>
                  <a:cubicBezTo>
                    <a:pt x="58" y="95"/>
                    <a:pt x="58" y="95"/>
                    <a:pt x="58" y="95"/>
                  </a:cubicBezTo>
                  <a:cubicBezTo>
                    <a:pt x="58" y="95"/>
                    <a:pt x="58" y="95"/>
                    <a:pt x="58" y="95"/>
                  </a:cubicBezTo>
                  <a:cubicBezTo>
                    <a:pt x="58" y="95"/>
                    <a:pt x="58" y="95"/>
                    <a:pt x="58" y="95"/>
                  </a:cubicBezTo>
                  <a:cubicBezTo>
                    <a:pt x="59" y="95"/>
                    <a:pt x="59" y="95"/>
                    <a:pt x="59" y="95"/>
                  </a:cubicBezTo>
                  <a:cubicBezTo>
                    <a:pt x="60" y="95"/>
                    <a:pt x="60" y="95"/>
                    <a:pt x="60" y="95"/>
                  </a:cubicBezTo>
                  <a:cubicBezTo>
                    <a:pt x="61" y="96"/>
                    <a:pt x="61" y="96"/>
                    <a:pt x="61" y="96"/>
                  </a:cubicBezTo>
                  <a:cubicBezTo>
                    <a:pt x="61" y="96"/>
                    <a:pt x="61" y="96"/>
                    <a:pt x="61" y="96"/>
                  </a:cubicBezTo>
                  <a:cubicBezTo>
                    <a:pt x="62" y="97"/>
                    <a:pt x="62" y="97"/>
                    <a:pt x="62" y="97"/>
                  </a:cubicBezTo>
                  <a:cubicBezTo>
                    <a:pt x="63" y="97"/>
                    <a:pt x="63" y="97"/>
                    <a:pt x="63" y="97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5" y="97"/>
                    <a:pt x="65" y="97"/>
                    <a:pt x="65" y="97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7" y="98"/>
                    <a:pt x="67" y="98"/>
                    <a:pt x="67" y="98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7"/>
                    <a:pt x="68" y="97"/>
                    <a:pt x="68" y="97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0" y="97"/>
                    <a:pt x="70" y="97"/>
                    <a:pt x="70" y="97"/>
                  </a:cubicBezTo>
                  <a:cubicBezTo>
                    <a:pt x="71" y="98"/>
                    <a:pt x="71" y="98"/>
                    <a:pt x="71" y="98"/>
                  </a:cubicBezTo>
                  <a:cubicBezTo>
                    <a:pt x="72" y="98"/>
                    <a:pt x="72" y="98"/>
                    <a:pt x="72" y="98"/>
                  </a:cubicBezTo>
                  <a:cubicBezTo>
                    <a:pt x="72" y="97"/>
                    <a:pt x="72" y="97"/>
                    <a:pt x="72" y="97"/>
                  </a:cubicBezTo>
                  <a:cubicBezTo>
                    <a:pt x="71" y="97"/>
                    <a:pt x="71" y="97"/>
                    <a:pt x="71" y="97"/>
                  </a:cubicBezTo>
                  <a:cubicBezTo>
                    <a:pt x="70" y="96"/>
                    <a:pt x="70" y="96"/>
                    <a:pt x="70" y="96"/>
                  </a:cubicBezTo>
                  <a:cubicBezTo>
                    <a:pt x="69" y="95"/>
                    <a:pt x="69" y="95"/>
                    <a:pt x="69" y="95"/>
                  </a:cubicBezTo>
                  <a:cubicBezTo>
                    <a:pt x="69" y="95"/>
                    <a:pt x="69" y="95"/>
                    <a:pt x="69" y="95"/>
                  </a:cubicBezTo>
                  <a:cubicBezTo>
                    <a:pt x="70" y="95"/>
                    <a:pt x="70" y="95"/>
                    <a:pt x="70" y="95"/>
                  </a:cubicBezTo>
                  <a:cubicBezTo>
                    <a:pt x="71" y="94"/>
                    <a:pt x="71" y="94"/>
                    <a:pt x="71" y="94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70" y="93"/>
                    <a:pt x="70" y="93"/>
                    <a:pt x="70" y="93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68" y="92"/>
                    <a:pt x="68" y="92"/>
                    <a:pt x="68" y="92"/>
                  </a:cubicBezTo>
                  <a:cubicBezTo>
                    <a:pt x="68" y="92"/>
                    <a:pt x="68" y="92"/>
                    <a:pt x="68" y="92"/>
                  </a:cubicBezTo>
                  <a:cubicBezTo>
                    <a:pt x="68" y="92"/>
                    <a:pt x="68" y="92"/>
                    <a:pt x="68" y="92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3"/>
                    <a:pt x="66" y="93"/>
                    <a:pt x="66" y="93"/>
                  </a:cubicBezTo>
                  <a:cubicBezTo>
                    <a:pt x="66" y="93"/>
                    <a:pt x="66" y="93"/>
                    <a:pt x="66" y="93"/>
                  </a:cubicBezTo>
                  <a:cubicBezTo>
                    <a:pt x="66" y="92"/>
                    <a:pt x="66" y="92"/>
                    <a:pt x="66" y="92"/>
                  </a:cubicBezTo>
                  <a:cubicBezTo>
                    <a:pt x="67" y="91"/>
                    <a:pt x="67" y="91"/>
                    <a:pt x="67" y="91"/>
                  </a:cubicBezTo>
                  <a:cubicBezTo>
                    <a:pt x="69" y="92"/>
                    <a:pt x="69" y="92"/>
                    <a:pt x="69" y="92"/>
                  </a:cubicBezTo>
                  <a:cubicBezTo>
                    <a:pt x="70" y="91"/>
                    <a:pt x="70" y="91"/>
                    <a:pt x="70" y="91"/>
                  </a:cubicBezTo>
                  <a:cubicBezTo>
                    <a:pt x="71" y="92"/>
                    <a:pt x="71" y="92"/>
                    <a:pt x="71" y="92"/>
                  </a:cubicBezTo>
                  <a:cubicBezTo>
                    <a:pt x="72" y="91"/>
                    <a:pt x="72" y="91"/>
                    <a:pt x="72" y="91"/>
                  </a:cubicBezTo>
                  <a:cubicBezTo>
                    <a:pt x="75" y="91"/>
                    <a:pt x="75" y="91"/>
                    <a:pt x="75" y="91"/>
                  </a:cubicBezTo>
                  <a:cubicBezTo>
                    <a:pt x="75" y="91"/>
                    <a:pt x="75" y="91"/>
                    <a:pt x="75" y="91"/>
                  </a:cubicBezTo>
                  <a:cubicBezTo>
                    <a:pt x="76" y="91"/>
                    <a:pt x="76" y="91"/>
                    <a:pt x="76" y="91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7" y="91"/>
                    <a:pt x="77" y="91"/>
                    <a:pt x="77" y="91"/>
                  </a:cubicBezTo>
                  <a:cubicBezTo>
                    <a:pt x="77" y="91"/>
                    <a:pt x="77" y="91"/>
                    <a:pt x="77" y="91"/>
                  </a:cubicBezTo>
                  <a:cubicBezTo>
                    <a:pt x="77" y="91"/>
                    <a:pt x="77" y="91"/>
                    <a:pt x="77" y="91"/>
                  </a:cubicBezTo>
                  <a:cubicBezTo>
                    <a:pt x="79" y="91"/>
                    <a:pt x="79" y="91"/>
                    <a:pt x="79" y="91"/>
                  </a:cubicBezTo>
                  <a:cubicBezTo>
                    <a:pt x="80" y="90"/>
                    <a:pt x="80" y="90"/>
                    <a:pt x="80" y="90"/>
                  </a:cubicBezTo>
                  <a:cubicBezTo>
                    <a:pt x="80" y="90"/>
                    <a:pt x="80" y="90"/>
                    <a:pt x="80" y="90"/>
                  </a:cubicBezTo>
                  <a:cubicBezTo>
                    <a:pt x="80" y="89"/>
                    <a:pt x="80" y="89"/>
                    <a:pt x="80" y="89"/>
                  </a:cubicBezTo>
                  <a:cubicBezTo>
                    <a:pt x="81" y="89"/>
                    <a:pt x="81" y="89"/>
                    <a:pt x="81" y="89"/>
                  </a:cubicBezTo>
                  <a:cubicBezTo>
                    <a:pt x="81" y="90"/>
                    <a:pt x="81" y="90"/>
                    <a:pt x="81" y="90"/>
                  </a:cubicBezTo>
                  <a:cubicBezTo>
                    <a:pt x="80" y="90"/>
                    <a:pt x="80" y="90"/>
                    <a:pt x="80" y="90"/>
                  </a:cubicBezTo>
                  <a:cubicBezTo>
                    <a:pt x="84" y="90"/>
                    <a:pt x="84" y="90"/>
                    <a:pt x="84" y="90"/>
                  </a:cubicBezTo>
                  <a:cubicBezTo>
                    <a:pt x="84" y="90"/>
                    <a:pt x="84" y="90"/>
                    <a:pt x="84" y="90"/>
                  </a:cubicBezTo>
                  <a:cubicBezTo>
                    <a:pt x="84" y="90"/>
                    <a:pt x="84" y="90"/>
                    <a:pt x="84" y="90"/>
                  </a:cubicBezTo>
                  <a:cubicBezTo>
                    <a:pt x="84" y="90"/>
                    <a:pt x="84" y="90"/>
                    <a:pt x="84" y="90"/>
                  </a:cubicBezTo>
                  <a:cubicBezTo>
                    <a:pt x="84" y="90"/>
                    <a:pt x="84" y="90"/>
                    <a:pt x="84" y="90"/>
                  </a:cubicBezTo>
                  <a:cubicBezTo>
                    <a:pt x="87" y="92"/>
                    <a:pt x="87" y="92"/>
                    <a:pt x="87" y="92"/>
                  </a:cubicBezTo>
                  <a:cubicBezTo>
                    <a:pt x="88" y="93"/>
                    <a:pt x="88" y="93"/>
                    <a:pt x="88" y="93"/>
                  </a:cubicBezTo>
                  <a:cubicBezTo>
                    <a:pt x="89" y="93"/>
                    <a:pt x="89" y="93"/>
                    <a:pt x="89" y="93"/>
                  </a:cubicBezTo>
                  <a:cubicBezTo>
                    <a:pt x="91" y="92"/>
                    <a:pt x="91" y="92"/>
                    <a:pt x="91" y="92"/>
                  </a:cubicBezTo>
                  <a:cubicBezTo>
                    <a:pt x="92" y="92"/>
                    <a:pt x="92" y="92"/>
                    <a:pt x="92" y="92"/>
                  </a:cubicBezTo>
                  <a:cubicBezTo>
                    <a:pt x="93" y="92"/>
                    <a:pt x="93" y="92"/>
                    <a:pt x="93" y="92"/>
                  </a:cubicBezTo>
                  <a:cubicBezTo>
                    <a:pt x="93" y="92"/>
                    <a:pt x="93" y="92"/>
                    <a:pt x="93" y="92"/>
                  </a:cubicBezTo>
                  <a:cubicBezTo>
                    <a:pt x="93" y="91"/>
                    <a:pt x="93" y="91"/>
                    <a:pt x="93" y="91"/>
                  </a:cubicBezTo>
                  <a:cubicBezTo>
                    <a:pt x="93" y="91"/>
                    <a:pt x="93" y="91"/>
                    <a:pt x="93" y="91"/>
                  </a:cubicBezTo>
                  <a:cubicBezTo>
                    <a:pt x="94" y="91"/>
                    <a:pt x="94" y="91"/>
                    <a:pt x="94" y="91"/>
                  </a:cubicBezTo>
                  <a:cubicBezTo>
                    <a:pt x="95" y="91"/>
                    <a:pt x="95" y="91"/>
                    <a:pt x="95" y="91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7" y="93"/>
                    <a:pt x="97" y="93"/>
                    <a:pt x="97" y="93"/>
                  </a:cubicBezTo>
                  <a:cubicBezTo>
                    <a:pt x="98" y="93"/>
                    <a:pt x="98" y="93"/>
                    <a:pt x="98" y="93"/>
                  </a:cubicBezTo>
                  <a:cubicBezTo>
                    <a:pt x="99" y="94"/>
                    <a:pt x="99" y="94"/>
                    <a:pt x="99" y="94"/>
                  </a:cubicBezTo>
                  <a:cubicBezTo>
                    <a:pt x="100" y="95"/>
                    <a:pt x="100" y="95"/>
                    <a:pt x="100" y="95"/>
                  </a:cubicBezTo>
                  <a:cubicBezTo>
                    <a:pt x="100" y="95"/>
                    <a:pt x="100" y="95"/>
                    <a:pt x="100" y="95"/>
                  </a:cubicBezTo>
                  <a:cubicBezTo>
                    <a:pt x="101" y="101"/>
                    <a:pt x="101" y="101"/>
                    <a:pt x="101" y="101"/>
                  </a:cubicBezTo>
                  <a:cubicBezTo>
                    <a:pt x="101" y="101"/>
                    <a:pt x="101" y="101"/>
                    <a:pt x="101" y="101"/>
                  </a:cubicBezTo>
                  <a:cubicBezTo>
                    <a:pt x="102" y="101"/>
                    <a:pt x="102" y="101"/>
                    <a:pt x="102" y="101"/>
                  </a:cubicBezTo>
                  <a:cubicBezTo>
                    <a:pt x="102" y="101"/>
                    <a:pt x="102" y="101"/>
                    <a:pt x="102" y="101"/>
                  </a:cubicBezTo>
                  <a:cubicBezTo>
                    <a:pt x="102" y="101"/>
                    <a:pt x="102" y="101"/>
                    <a:pt x="102" y="101"/>
                  </a:cubicBezTo>
                  <a:cubicBezTo>
                    <a:pt x="102" y="101"/>
                    <a:pt x="102" y="101"/>
                    <a:pt x="102" y="101"/>
                  </a:cubicBezTo>
                  <a:cubicBezTo>
                    <a:pt x="102" y="103"/>
                    <a:pt x="102" y="103"/>
                    <a:pt x="102" y="103"/>
                  </a:cubicBezTo>
                  <a:cubicBezTo>
                    <a:pt x="102" y="104"/>
                    <a:pt x="102" y="104"/>
                    <a:pt x="102" y="104"/>
                  </a:cubicBezTo>
                  <a:cubicBezTo>
                    <a:pt x="103" y="105"/>
                    <a:pt x="103" y="105"/>
                    <a:pt x="103" y="105"/>
                  </a:cubicBezTo>
                  <a:cubicBezTo>
                    <a:pt x="109" y="105"/>
                    <a:pt x="109" y="105"/>
                    <a:pt x="109" y="105"/>
                  </a:cubicBezTo>
                  <a:cubicBezTo>
                    <a:pt x="114" y="105"/>
                    <a:pt x="114" y="105"/>
                    <a:pt x="114" y="105"/>
                  </a:cubicBezTo>
                  <a:cubicBezTo>
                    <a:pt x="114" y="104"/>
                    <a:pt x="114" y="104"/>
                    <a:pt x="114" y="104"/>
                  </a:cubicBezTo>
                  <a:cubicBezTo>
                    <a:pt x="111" y="98"/>
                    <a:pt x="111" y="98"/>
                    <a:pt x="111" y="98"/>
                  </a:cubicBezTo>
                  <a:cubicBezTo>
                    <a:pt x="110" y="96"/>
                    <a:pt x="110" y="96"/>
                    <a:pt x="110" y="96"/>
                  </a:cubicBezTo>
                  <a:cubicBezTo>
                    <a:pt x="108" y="93"/>
                    <a:pt x="108" y="93"/>
                    <a:pt x="108" y="93"/>
                  </a:cubicBezTo>
                  <a:cubicBezTo>
                    <a:pt x="105" y="86"/>
                    <a:pt x="105" y="86"/>
                    <a:pt x="105" y="86"/>
                  </a:cubicBezTo>
                  <a:cubicBezTo>
                    <a:pt x="105" y="86"/>
                    <a:pt x="105" y="86"/>
                    <a:pt x="105" y="86"/>
                  </a:cubicBezTo>
                  <a:cubicBezTo>
                    <a:pt x="105" y="85"/>
                    <a:pt x="105" y="85"/>
                    <a:pt x="105" y="85"/>
                  </a:cubicBezTo>
                  <a:cubicBezTo>
                    <a:pt x="106" y="79"/>
                    <a:pt x="106" y="79"/>
                    <a:pt x="106" y="79"/>
                  </a:cubicBezTo>
                  <a:cubicBezTo>
                    <a:pt x="107" y="79"/>
                    <a:pt x="107" y="79"/>
                    <a:pt x="107" y="79"/>
                  </a:cubicBezTo>
                  <a:cubicBezTo>
                    <a:pt x="106" y="78"/>
                    <a:pt x="106" y="78"/>
                    <a:pt x="106" y="78"/>
                  </a:cubicBezTo>
                  <a:cubicBezTo>
                    <a:pt x="107" y="78"/>
                    <a:pt x="107" y="78"/>
                    <a:pt x="107" y="78"/>
                  </a:cubicBezTo>
                  <a:cubicBezTo>
                    <a:pt x="107" y="78"/>
                    <a:pt x="107" y="78"/>
                    <a:pt x="107" y="78"/>
                  </a:cubicBezTo>
                  <a:cubicBezTo>
                    <a:pt x="108" y="78"/>
                    <a:pt x="108" y="78"/>
                    <a:pt x="108" y="78"/>
                  </a:cubicBezTo>
                  <a:cubicBezTo>
                    <a:pt x="108" y="77"/>
                    <a:pt x="108" y="77"/>
                    <a:pt x="108" y="77"/>
                  </a:cubicBezTo>
                  <a:cubicBezTo>
                    <a:pt x="107" y="76"/>
                    <a:pt x="107" y="76"/>
                    <a:pt x="107" y="76"/>
                  </a:cubicBezTo>
                  <a:cubicBezTo>
                    <a:pt x="107" y="76"/>
                    <a:pt x="107" y="76"/>
                    <a:pt x="107" y="76"/>
                  </a:cubicBezTo>
                  <a:cubicBezTo>
                    <a:pt x="107" y="76"/>
                    <a:pt x="107" y="76"/>
                    <a:pt x="107" y="76"/>
                  </a:cubicBezTo>
                  <a:cubicBezTo>
                    <a:pt x="110" y="76"/>
                    <a:pt x="110" y="76"/>
                    <a:pt x="110" y="76"/>
                  </a:cubicBezTo>
                  <a:cubicBezTo>
                    <a:pt x="110" y="76"/>
                    <a:pt x="110" y="76"/>
                    <a:pt x="110" y="76"/>
                  </a:cubicBezTo>
                  <a:cubicBezTo>
                    <a:pt x="111" y="74"/>
                    <a:pt x="111" y="74"/>
                    <a:pt x="111" y="74"/>
                  </a:cubicBezTo>
                  <a:cubicBezTo>
                    <a:pt x="112" y="74"/>
                    <a:pt x="112" y="74"/>
                    <a:pt x="112" y="74"/>
                  </a:cubicBezTo>
                  <a:cubicBezTo>
                    <a:pt x="112" y="73"/>
                    <a:pt x="112" y="73"/>
                    <a:pt x="112" y="73"/>
                  </a:cubicBezTo>
                  <a:cubicBezTo>
                    <a:pt x="112" y="73"/>
                    <a:pt x="112" y="73"/>
                    <a:pt x="112" y="73"/>
                  </a:cubicBezTo>
                  <a:cubicBezTo>
                    <a:pt x="113" y="72"/>
                    <a:pt x="113" y="72"/>
                    <a:pt x="113" y="72"/>
                  </a:cubicBezTo>
                  <a:cubicBezTo>
                    <a:pt x="113" y="72"/>
                    <a:pt x="113" y="72"/>
                    <a:pt x="113" y="72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4" y="69"/>
                    <a:pt x="114" y="69"/>
                    <a:pt x="114" y="69"/>
                  </a:cubicBezTo>
                  <a:cubicBezTo>
                    <a:pt x="115" y="68"/>
                    <a:pt x="115" y="68"/>
                    <a:pt x="115" y="68"/>
                  </a:cubicBezTo>
                  <a:cubicBezTo>
                    <a:pt x="115" y="68"/>
                    <a:pt x="115" y="68"/>
                    <a:pt x="115" y="68"/>
                  </a:cubicBezTo>
                  <a:cubicBezTo>
                    <a:pt x="117" y="67"/>
                    <a:pt x="117" y="67"/>
                    <a:pt x="117" y="67"/>
                  </a:cubicBezTo>
                  <a:cubicBezTo>
                    <a:pt x="118" y="66"/>
                    <a:pt x="118" y="66"/>
                    <a:pt x="118" y="66"/>
                  </a:cubicBezTo>
                  <a:cubicBezTo>
                    <a:pt x="118" y="66"/>
                    <a:pt x="118" y="66"/>
                    <a:pt x="118" y="66"/>
                  </a:cubicBezTo>
                  <a:cubicBezTo>
                    <a:pt x="119" y="64"/>
                    <a:pt x="119" y="64"/>
                    <a:pt x="119" y="64"/>
                  </a:cubicBezTo>
                  <a:cubicBezTo>
                    <a:pt x="121" y="63"/>
                    <a:pt x="121" y="63"/>
                    <a:pt x="121" y="63"/>
                  </a:cubicBezTo>
                  <a:cubicBezTo>
                    <a:pt x="122" y="62"/>
                    <a:pt x="122" y="62"/>
                    <a:pt x="122" y="62"/>
                  </a:cubicBezTo>
                  <a:cubicBezTo>
                    <a:pt x="123" y="62"/>
                    <a:pt x="123" y="62"/>
                    <a:pt x="123" y="62"/>
                  </a:cubicBezTo>
                  <a:cubicBezTo>
                    <a:pt x="123" y="61"/>
                    <a:pt x="123" y="61"/>
                    <a:pt x="123" y="61"/>
                  </a:cubicBezTo>
                  <a:cubicBezTo>
                    <a:pt x="123" y="61"/>
                    <a:pt x="123" y="61"/>
                    <a:pt x="123" y="61"/>
                  </a:cubicBezTo>
                  <a:cubicBezTo>
                    <a:pt x="123" y="61"/>
                    <a:pt x="123" y="61"/>
                    <a:pt x="123" y="61"/>
                  </a:cubicBezTo>
                  <a:cubicBezTo>
                    <a:pt x="122" y="61"/>
                    <a:pt x="122" y="61"/>
                    <a:pt x="122" y="61"/>
                  </a:cubicBezTo>
                  <a:cubicBezTo>
                    <a:pt x="122" y="61"/>
                    <a:pt x="122" y="61"/>
                    <a:pt x="122" y="61"/>
                  </a:cubicBezTo>
                  <a:cubicBezTo>
                    <a:pt x="122" y="61"/>
                    <a:pt x="122" y="61"/>
                    <a:pt x="122" y="61"/>
                  </a:cubicBezTo>
                  <a:cubicBezTo>
                    <a:pt x="122" y="60"/>
                    <a:pt x="122" y="60"/>
                    <a:pt x="122" y="60"/>
                  </a:cubicBezTo>
                  <a:cubicBezTo>
                    <a:pt x="122" y="60"/>
                    <a:pt x="122" y="60"/>
                    <a:pt x="122" y="60"/>
                  </a:cubicBezTo>
                  <a:cubicBezTo>
                    <a:pt x="122" y="60"/>
                    <a:pt x="122" y="60"/>
                    <a:pt x="122" y="60"/>
                  </a:cubicBezTo>
                  <a:cubicBezTo>
                    <a:pt x="123" y="59"/>
                    <a:pt x="123" y="59"/>
                    <a:pt x="123" y="59"/>
                  </a:cubicBezTo>
                  <a:cubicBezTo>
                    <a:pt x="122" y="59"/>
                    <a:pt x="122" y="59"/>
                    <a:pt x="122" y="59"/>
                  </a:cubicBezTo>
                  <a:cubicBezTo>
                    <a:pt x="121" y="59"/>
                    <a:pt x="121" y="59"/>
                    <a:pt x="121" y="59"/>
                  </a:cubicBezTo>
                  <a:cubicBezTo>
                    <a:pt x="122" y="58"/>
                    <a:pt x="122" y="58"/>
                    <a:pt x="122" y="58"/>
                  </a:cubicBezTo>
                  <a:cubicBezTo>
                    <a:pt x="122" y="58"/>
                    <a:pt x="122" y="58"/>
                    <a:pt x="122" y="58"/>
                  </a:cubicBezTo>
                  <a:cubicBezTo>
                    <a:pt x="123" y="58"/>
                    <a:pt x="123" y="58"/>
                    <a:pt x="123" y="58"/>
                  </a:cubicBezTo>
                  <a:cubicBezTo>
                    <a:pt x="123" y="58"/>
                    <a:pt x="123" y="58"/>
                    <a:pt x="123" y="58"/>
                  </a:cubicBezTo>
                  <a:cubicBezTo>
                    <a:pt x="123" y="59"/>
                    <a:pt x="123" y="59"/>
                    <a:pt x="123" y="59"/>
                  </a:cubicBezTo>
                  <a:cubicBezTo>
                    <a:pt x="124" y="59"/>
                    <a:pt x="124" y="59"/>
                    <a:pt x="124" y="59"/>
                  </a:cubicBezTo>
                  <a:cubicBezTo>
                    <a:pt x="124" y="58"/>
                    <a:pt x="124" y="58"/>
                    <a:pt x="124" y="58"/>
                  </a:cubicBezTo>
                  <a:cubicBezTo>
                    <a:pt x="125" y="57"/>
                    <a:pt x="125" y="57"/>
                    <a:pt x="125" y="57"/>
                  </a:cubicBezTo>
                  <a:cubicBezTo>
                    <a:pt x="125" y="57"/>
                    <a:pt x="125" y="57"/>
                    <a:pt x="125" y="57"/>
                  </a:cubicBezTo>
                  <a:cubicBezTo>
                    <a:pt x="125" y="56"/>
                    <a:pt x="125" y="56"/>
                    <a:pt x="125" y="56"/>
                  </a:cubicBezTo>
                  <a:cubicBezTo>
                    <a:pt x="125" y="55"/>
                    <a:pt x="125" y="55"/>
                    <a:pt x="125" y="55"/>
                  </a:cubicBezTo>
                  <a:cubicBezTo>
                    <a:pt x="124" y="56"/>
                    <a:pt x="124" y="56"/>
                    <a:pt x="124" y="56"/>
                  </a:cubicBezTo>
                  <a:cubicBezTo>
                    <a:pt x="124" y="57"/>
                    <a:pt x="124" y="57"/>
                    <a:pt x="124" y="57"/>
                  </a:cubicBezTo>
                  <a:cubicBezTo>
                    <a:pt x="124" y="57"/>
                    <a:pt x="124" y="57"/>
                    <a:pt x="124" y="57"/>
                  </a:cubicBezTo>
                  <a:cubicBezTo>
                    <a:pt x="124" y="56"/>
                    <a:pt x="124" y="56"/>
                    <a:pt x="124" y="56"/>
                  </a:cubicBezTo>
                  <a:cubicBezTo>
                    <a:pt x="124" y="55"/>
                    <a:pt x="124" y="55"/>
                    <a:pt x="124" y="55"/>
                  </a:cubicBezTo>
                  <a:cubicBezTo>
                    <a:pt x="122" y="56"/>
                    <a:pt x="122" y="56"/>
                    <a:pt x="122" y="56"/>
                  </a:cubicBezTo>
                  <a:cubicBezTo>
                    <a:pt x="121" y="56"/>
                    <a:pt x="121" y="56"/>
                    <a:pt x="121" y="56"/>
                  </a:cubicBezTo>
                  <a:cubicBezTo>
                    <a:pt x="121" y="54"/>
                    <a:pt x="121" y="54"/>
                    <a:pt x="121" y="54"/>
                  </a:cubicBezTo>
                  <a:cubicBezTo>
                    <a:pt x="121" y="54"/>
                    <a:pt x="121" y="54"/>
                    <a:pt x="121" y="54"/>
                  </a:cubicBezTo>
                  <a:cubicBezTo>
                    <a:pt x="121" y="55"/>
                    <a:pt x="121" y="55"/>
                    <a:pt x="121" y="55"/>
                  </a:cubicBezTo>
                  <a:cubicBezTo>
                    <a:pt x="122" y="55"/>
                    <a:pt x="122" y="55"/>
                    <a:pt x="122" y="55"/>
                  </a:cubicBezTo>
                  <a:cubicBezTo>
                    <a:pt x="122" y="55"/>
                    <a:pt x="122" y="55"/>
                    <a:pt x="122" y="55"/>
                  </a:cubicBezTo>
                  <a:cubicBezTo>
                    <a:pt x="123" y="54"/>
                    <a:pt x="123" y="54"/>
                    <a:pt x="123" y="54"/>
                  </a:cubicBezTo>
                  <a:cubicBezTo>
                    <a:pt x="123" y="54"/>
                    <a:pt x="123" y="54"/>
                    <a:pt x="123" y="54"/>
                  </a:cubicBezTo>
                  <a:cubicBezTo>
                    <a:pt x="123" y="54"/>
                    <a:pt x="123" y="54"/>
                    <a:pt x="123" y="54"/>
                  </a:cubicBezTo>
                  <a:cubicBezTo>
                    <a:pt x="124" y="54"/>
                    <a:pt x="124" y="54"/>
                    <a:pt x="124" y="54"/>
                  </a:cubicBezTo>
                  <a:cubicBezTo>
                    <a:pt x="124" y="54"/>
                    <a:pt x="124" y="54"/>
                    <a:pt x="124" y="54"/>
                  </a:cubicBezTo>
                  <a:cubicBezTo>
                    <a:pt x="125" y="55"/>
                    <a:pt x="125" y="55"/>
                    <a:pt x="125" y="55"/>
                  </a:cubicBezTo>
                  <a:cubicBezTo>
                    <a:pt x="125" y="54"/>
                    <a:pt x="125" y="54"/>
                    <a:pt x="125" y="54"/>
                  </a:cubicBezTo>
                  <a:cubicBezTo>
                    <a:pt x="124" y="54"/>
                    <a:pt x="124" y="54"/>
                    <a:pt x="124" y="54"/>
                  </a:cubicBezTo>
                  <a:cubicBezTo>
                    <a:pt x="124" y="54"/>
                    <a:pt x="124" y="54"/>
                    <a:pt x="124" y="54"/>
                  </a:cubicBezTo>
                  <a:cubicBezTo>
                    <a:pt x="124" y="53"/>
                    <a:pt x="124" y="53"/>
                    <a:pt x="124" y="53"/>
                  </a:cubicBezTo>
                  <a:cubicBezTo>
                    <a:pt x="124" y="53"/>
                    <a:pt x="124" y="53"/>
                    <a:pt x="124" y="53"/>
                  </a:cubicBezTo>
                  <a:cubicBezTo>
                    <a:pt x="124" y="51"/>
                    <a:pt x="124" y="51"/>
                    <a:pt x="124" y="51"/>
                  </a:cubicBezTo>
                  <a:cubicBezTo>
                    <a:pt x="123" y="50"/>
                    <a:pt x="123" y="50"/>
                    <a:pt x="123" y="50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22" y="51"/>
                    <a:pt x="122" y="51"/>
                    <a:pt x="122" y="51"/>
                  </a:cubicBezTo>
                  <a:cubicBezTo>
                    <a:pt x="121" y="51"/>
                    <a:pt x="121" y="51"/>
                    <a:pt x="121" y="51"/>
                  </a:cubicBezTo>
                  <a:cubicBezTo>
                    <a:pt x="121" y="50"/>
                    <a:pt x="121" y="50"/>
                    <a:pt x="121" y="50"/>
                  </a:cubicBezTo>
                  <a:cubicBezTo>
                    <a:pt x="121" y="50"/>
                    <a:pt x="121" y="50"/>
                    <a:pt x="121" y="50"/>
                  </a:cubicBezTo>
                  <a:cubicBezTo>
                    <a:pt x="121" y="50"/>
                    <a:pt x="121" y="50"/>
                    <a:pt x="121" y="50"/>
                  </a:cubicBezTo>
                  <a:cubicBezTo>
                    <a:pt x="122" y="50"/>
                    <a:pt x="122" y="50"/>
                    <a:pt x="122" y="50"/>
                  </a:cubicBezTo>
                  <a:cubicBezTo>
                    <a:pt x="122" y="49"/>
                    <a:pt x="122" y="49"/>
                    <a:pt x="122" y="49"/>
                  </a:cubicBezTo>
                  <a:cubicBezTo>
                    <a:pt x="121" y="49"/>
                    <a:pt x="121" y="49"/>
                    <a:pt x="121" y="49"/>
                  </a:cubicBezTo>
                  <a:cubicBezTo>
                    <a:pt x="121" y="49"/>
                    <a:pt x="121" y="49"/>
                    <a:pt x="121" y="49"/>
                  </a:cubicBezTo>
                  <a:cubicBezTo>
                    <a:pt x="121" y="49"/>
                    <a:pt x="121" y="49"/>
                    <a:pt x="121" y="49"/>
                  </a:cubicBezTo>
                  <a:cubicBezTo>
                    <a:pt x="121" y="48"/>
                    <a:pt x="121" y="48"/>
                    <a:pt x="121" y="48"/>
                  </a:cubicBezTo>
                  <a:cubicBezTo>
                    <a:pt x="121" y="48"/>
                    <a:pt x="121" y="48"/>
                    <a:pt x="121" y="48"/>
                  </a:cubicBezTo>
                  <a:cubicBezTo>
                    <a:pt x="121" y="48"/>
                    <a:pt x="121" y="48"/>
                    <a:pt x="121" y="48"/>
                  </a:cubicBezTo>
                  <a:cubicBezTo>
                    <a:pt x="121" y="48"/>
                    <a:pt x="121" y="48"/>
                    <a:pt x="121" y="48"/>
                  </a:cubicBezTo>
                  <a:cubicBezTo>
                    <a:pt x="120" y="47"/>
                    <a:pt x="120" y="47"/>
                    <a:pt x="120" y="47"/>
                  </a:cubicBezTo>
                  <a:cubicBezTo>
                    <a:pt x="121" y="47"/>
                    <a:pt x="121" y="47"/>
                    <a:pt x="121" y="47"/>
                  </a:cubicBezTo>
                  <a:cubicBezTo>
                    <a:pt x="121" y="46"/>
                    <a:pt x="121" y="46"/>
                    <a:pt x="121" y="46"/>
                  </a:cubicBezTo>
                  <a:cubicBezTo>
                    <a:pt x="121" y="45"/>
                    <a:pt x="121" y="45"/>
                    <a:pt x="121" y="45"/>
                  </a:cubicBezTo>
                  <a:cubicBezTo>
                    <a:pt x="120" y="45"/>
                    <a:pt x="120" y="45"/>
                    <a:pt x="120" y="45"/>
                  </a:cubicBezTo>
                  <a:cubicBezTo>
                    <a:pt x="118" y="45"/>
                    <a:pt x="118" y="45"/>
                    <a:pt x="118" y="45"/>
                  </a:cubicBezTo>
                  <a:cubicBezTo>
                    <a:pt x="118" y="44"/>
                    <a:pt x="118" y="44"/>
                    <a:pt x="118" y="44"/>
                  </a:cubicBezTo>
                  <a:cubicBezTo>
                    <a:pt x="116" y="44"/>
                    <a:pt x="116" y="44"/>
                    <a:pt x="116" y="44"/>
                  </a:cubicBezTo>
                  <a:cubicBezTo>
                    <a:pt x="116" y="44"/>
                    <a:pt x="116" y="44"/>
                    <a:pt x="116" y="44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7" y="44"/>
                    <a:pt x="117" y="44"/>
                    <a:pt x="117" y="44"/>
                  </a:cubicBezTo>
                  <a:cubicBezTo>
                    <a:pt x="117" y="44"/>
                    <a:pt x="117" y="44"/>
                    <a:pt x="117" y="44"/>
                  </a:cubicBezTo>
                  <a:cubicBezTo>
                    <a:pt x="118" y="44"/>
                    <a:pt x="118" y="44"/>
                    <a:pt x="118" y="44"/>
                  </a:cubicBezTo>
                  <a:cubicBezTo>
                    <a:pt x="118" y="44"/>
                    <a:pt x="118" y="44"/>
                    <a:pt x="118" y="44"/>
                  </a:cubicBezTo>
                  <a:cubicBezTo>
                    <a:pt x="119" y="44"/>
                    <a:pt x="119" y="44"/>
                    <a:pt x="119" y="44"/>
                  </a:cubicBezTo>
                  <a:cubicBezTo>
                    <a:pt x="119" y="44"/>
                    <a:pt x="119" y="44"/>
                    <a:pt x="119" y="44"/>
                  </a:cubicBezTo>
                  <a:cubicBezTo>
                    <a:pt x="120" y="44"/>
                    <a:pt x="120" y="44"/>
                    <a:pt x="120" y="44"/>
                  </a:cubicBezTo>
                  <a:cubicBezTo>
                    <a:pt x="120" y="45"/>
                    <a:pt x="120" y="45"/>
                    <a:pt x="120" y="45"/>
                  </a:cubicBezTo>
                  <a:cubicBezTo>
                    <a:pt x="120" y="43"/>
                    <a:pt x="120" y="43"/>
                    <a:pt x="120" y="43"/>
                  </a:cubicBezTo>
                  <a:cubicBezTo>
                    <a:pt x="119" y="43"/>
                    <a:pt x="119" y="43"/>
                    <a:pt x="119" y="43"/>
                  </a:cubicBezTo>
                  <a:cubicBezTo>
                    <a:pt x="119" y="43"/>
                    <a:pt x="119" y="43"/>
                    <a:pt x="119" y="43"/>
                  </a:cubicBezTo>
                  <a:cubicBezTo>
                    <a:pt x="119" y="43"/>
                    <a:pt x="119" y="43"/>
                    <a:pt x="119" y="43"/>
                  </a:cubicBezTo>
                  <a:cubicBezTo>
                    <a:pt x="119" y="42"/>
                    <a:pt x="119" y="42"/>
                    <a:pt x="119" y="42"/>
                  </a:cubicBezTo>
                  <a:cubicBezTo>
                    <a:pt x="119" y="40"/>
                    <a:pt x="119" y="40"/>
                    <a:pt x="119" y="40"/>
                  </a:cubicBezTo>
                  <a:cubicBezTo>
                    <a:pt x="118" y="39"/>
                    <a:pt x="118" y="39"/>
                    <a:pt x="118" y="39"/>
                  </a:cubicBezTo>
                  <a:cubicBezTo>
                    <a:pt x="120" y="38"/>
                    <a:pt x="120" y="38"/>
                    <a:pt x="120" y="38"/>
                  </a:cubicBezTo>
                  <a:cubicBezTo>
                    <a:pt x="120" y="37"/>
                    <a:pt x="120" y="37"/>
                    <a:pt x="120" y="37"/>
                  </a:cubicBezTo>
                  <a:cubicBezTo>
                    <a:pt x="120" y="37"/>
                    <a:pt x="120" y="37"/>
                    <a:pt x="120" y="37"/>
                  </a:cubicBezTo>
                  <a:cubicBezTo>
                    <a:pt x="120" y="37"/>
                    <a:pt x="120" y="37"/>
                    <a:pt x="120" y="37"/>
                  </a:cubicBezTo>
                  <a:cubicBezTo>
                    <a:pt x="120" y="37"/>
                    <a:pt x="120" y="37"/>
                    <a:pt x="120" y="37"/>
                  </a:cubicBezTo>
                  <a:cubicBezTo>
                    <a:pt x="120" y="38"/>
                    <a:pt x="120" y="38"/>
                    <a:pt x="120" y="38"/>
                  </a:cubicBezTo>
                  <a:cubicBezTo>
                    <a:pt x="120" y="38"/>
                    <a:pt x="120" y="38"/>
                    <a:pt x="120" y="38"/>
                  </a:cubicBezTo>
                  <a:cubicBezTo>
                    <a:pt x="120" y="38"/>
                    <a:pt x="120" y="38"/>
                    <a:pt x="120" y="38"/>
                  </a:cubicBezTo>
                  <a:cubicBezTo>
                    <a:pt x="120" y="39"/>
                    <a:pt x="120" y="39"/>
                    <a:pt x="120" y="39"/>
                  </a:cubicBezTo>
                  <a:cubicBezTo>
                    <a:pt x="120" y="39"/>
                    <a:pt x="120" y="39"/>
                    <a:pt x="120" y="39"/>
                  </a:cubicBezTo>
                  <a:cubicBezTo>
                    <a:pt x="120" y="39"/>
                    <a:pt x="120" y="39"/>
                    <a:pt x="120" y="39"/>
                  </a:cubicBezTo>
                  <a:cubicBezTo>
                    <a:pt x="120" y="40"/>
                    <a:pt x="120" y="40"/>
                    <a:pt x="120" y="40"/>
                  </a:cubicBezTo>
                  <a:cubicBezTo>
                    <a:pt x="120" y="40"/>
                    <a:pt x="120" y="40"/>
                    <a:pt x="120" y="40"/>
                  </a:cubicBezTo>
                  <a:cubicBezTo>
                    <a:pt x="120" y="40"/>
                    <a:pt x="120" y="40"/>
                    <a:pt x="120" y="40"/>
                  </a:cubicBezTo>
                  <a:cubicBezTo>
                    <a:pt x="120" y="40"/>
                    <a:pt x="120" y="40"/>
                    <a:pt x="120" y="40"/>
                  </a:cubicBezTo>
                  <a:cubicBezTo>
                    <a:pt x="120" y="41"/>
                    <a:pt x="120" y="41"/>
                    <a:pt x="120" y="41"/>
                  </a:cubicBezTo>
                  <a:cubicBezTo>
                    <a:pt x="121" y="42"/>
                    <a:pt x="121" y="42"/>
                    <a:pt x="121" y="42"/>
                  </a:cubicBezTo>
                  <a:cubicBezTo>
                    <a:pt x="120" y="42"/>
                    <a:pt x="120" y="42"/>
                    <a:pt x="120" y="42"/>
                  </a:cubicBezTo>
                  <a:cubicBezTo>
                    <a:pt x="120" y="42"/>
                    <a:pt x="120" y="42"/>
                    <a:pt x="120" y="42"/>
                  </a:cubicBezTo>
                  <a:cubicBezTo>
                    <a:pt x="120" y="43"/>
                    <a:pt x="120" y="43"/>
                    <a:pt x="120" y="43"/>
                  </a:cubicBezTo>
                  <a:cubicBezTo>
                    <a:pt x="120" y="43"/>
                    <a:pt x="120" y="43"/>
                    <a:pt x="120" y="43"/>
                  </a:cubicBezTo>
                  <a:cubicBezTo>
                    <a:pt x="121" y="43"/>
                    <a:pt x="121" y="43"/>
                    <a:pt x="121" y="43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2" y="44"/>
                    <a:pt x="122" y="44"/>
                  </a:cubicBezTo>
                  <a:cubicBezTo>
                    <a:pt x="123" y="45"/>
                    <a:pt x="123" y="45"/>
                    <a:pt x="123" y="45"/>
                  </a:cubicBezTo>
                  <a:cubicBezTo>
                    <a:pt x="123" y="45"/>
                    <a:pt x="123" y="45"/>
                    <a:pt x="123" y="45"/>
                  </a:cubicBezTo>
                  <a:cubicBezTo>
                    <a:pt x="123" y="45"/>
                    <a:pt x="123" y="45"/>
                    <a:pt x="123" y="45"/>
                  </a:cubicBezTo>
                  <a:cubicBezTo>
                    <a:pt x="123" y="45"/>
                    <a:pt x="123" y="45"/>
                    <a:pt x="123" y="45"/>
                  </a:cubicBezTo>
                  <a:cubicBezTo>
                    <a:pt x="123" y="45"/>
                    <a:pt x="123" y="45"/>
                    <a:pt x="123" y="45"/>
                  </a:cubicBezTo>
                  <a:cubicBezTo>
                    <a:pt x="122" y="48"/>
                    <a:pt x="122" y="48"/>
                    <a:pt x="122" y="48"/>
                  </a:cubicBezTo>
                  <a:cubicBezTo>
                    <a:pt x="123" y="49"/>
                    <a:pt x="123" y="49"/>
                    <a:pt x="123" y="49"/>
                  </a:cubicBezTo>
                  <a:cubicBezTo>
                    <a:pt x="123" y="49"/>
                    <a:pt x="123" y="49"/>
                    <a:pt x="123" y="49"/>
                  </a:cubicBezTo>
                  <a:cubicBezTo>
                    <a:pt x="123" y="49"/>
                    <a:pt x="123" y="49"/>
                    <a:pt x="123" y="49"/>
                  </a:cubicBezTo>
                  <a:cubicBezTo>
                    <a:pt x="124" y="49"/>
                    <a:pt x="124" y="49"/>
                    <a:pt x="124" y="49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4" y="43"/>
                    <a:pt x="124" y="43"/>
                    <a:pt x="124" y="43"/>
                  </a:cubicBezTo>
                  <a:cubicBezTo>
                    <a:pt x="125" y="42"/>
                    <a:pt x="125" y="42"/>
                    <a:pt x="125" y="42"/>
                  </a:cubicBezTo>
                  <a:cubicBezTo>
                    <a:pt x="125" y="42"/>
                    <a:pt x="125" y="42"/>
                    <a:pt x="125" y="42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2" y="37"/>
                    <a:pt x="122" y="37"/>
                    <a:pt x="122" y="37"/>
                  </a:cubicBezTo>
                  <a:cubicBezTo>
                    <a:pt x="122" y="37"/>
                    <a:pt x="122" y="37"/>
                    <a:pt x="122" y="37"/>
                  </a:cubicBezTo>
                  <a:cubicBezTo>
                    <a:pt x="123" y="37"/>
                    <a:pt x="123" y="37"/>
                    <a:pt x="123" y="37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4" y="38"/>
                    <a:pt x="124" y="38"/>
                    <a:pt x="124" y="38"/>
                  </a:cubicBezTo>
                  <a:cubicBezTo>
                    <a:pt x="125" y="38"/>
                    <a:pt x="125" y="38"/>
                    <a:pt x="125" y="38"/>
                  </a:cubicBezTo>
                  <a:cubicBezTo>
                    <a:pt x="125" y="39"/>
                    <a:pt x="125" y="39"/>
                    <a:pt x="125" y="39"/>
                  </a:cubicBezTo>
                  <a:cubicBezTo>
                    <a:pt x="125" y="39"/>
                    <a:pt x="125" y="39"/>
                    <a:pt x="125" y="39"/>
                  </a:cubicBezTo>
                  <a:cubicBezTo>
                    <a:pt x="127" y="36"/>
                    <a:pt x="127" y="36"/>
                    <a:pt x="127" y="36"/>
                  </a:cubicBezTo>
                  <a:cubicBezTo>
                    <a:pt x="127" y="35"/>
                    <a:pt x="127" y="35"/>
                    <a:pt x="127" y="35"/>
                  </a:cubicBezTo>
                  <a:cubicBezTo>
                    <a:pt x="127" y="35"/>
                    <a:pt x="127" y="35"/>
                    <a:pt x="127" y="35"/>
                  </a:cubicBezTo>
                  <a:cubicBezTo>
                    <a:pt x="127" y="35"/>
                    <a:pt x="127" y="35"/>
                    <a:pt x="127" y="35"/>
                  </a:cubicBezTo>
                  <a:cubicBezTo>
                    <a:pt x="127" y="33"/>
                    <a:pt x="127" y="33"/>
                    <a:pt x="127" y="33"/>
                  </a:cubicBezTo>
                  <a:cubicBezTo>
                    <a:pt x="127" y="33"/>
                    <a:pt x="127" y="33"/>
                    <a:pt x="127" y="33"/>
                  </a:cubicBezTo>
                  <a:cubicBezTo>
                    <a:pt x="127" y="33"/>
                    <a:pt x="127" y="33"/>
                    <a:pt x="127" y="33"/>
                  </a:cubicBezTo>
                  <a:cubicBezTo>
                    <a:pt x="127" y="33"/>
                    <a:pt x="127" y="33"/>
                    <a:pt x="127" y="33"/>
                  </a:cubicBezTo>
                  <a:cubicBezTo>
                    <a:pt x="127" y="32"/>
                    <a:pt x="127" y="32"/>
                    <a:pt x="127" y="32"/>
                  </a:cubicBezTo>
                  <a:cubicBezTo>
                    <a:pt x="127" y="31"/>
                    <a:pt x="127" y="31"/>
                    <a:pt x="127" y="31"/>
                  </a:cubicBezTo>
                  <a:cubicBezTo>
                    <a:pt x="127" y="31"/>
                    <a:pt x="127" y="31"/>
                    <a:pt x="127" y="31"/>
                  </a:cubicBezTo>
                  <a:cubicBezTo>
                    <a:pt x="126" y="31"/>
                    <a:pt x="126" y="31"/>
                    <a:pt x="126" y="31"/>
                  </a:cubicBezTo>
                  <a:cubicBezTo>
                    <a:pt x="126" y="31"/>
                    <a:pt x="126" y="31"/>
                    <a:pt x="126" y="31"/>
                  </a:cubicBezTo>
                  <a:cubicBezTo>
                    <a:pt x="126" y="30"/>
                    <a:pt x="126" y="30"/>
                    <a:pt x="126" y="30"/>
                  </a:cubicBezTo>
                  <a:cubicBezTo>
                    <a:pt x="126" y="30"/>
                    <a:pt x="126" y="30"/>
                    <a:pt x="126" y="30"/>
                  </a:cubicBezTo>
                  <a:cubicBezTo>
                    <a:pt x="126" y="30"/>
                    <a:pt x="126" y="30"/>
                    <a:pt x="126" y="30"/>
                  </a:cubicBezTo>
                  <a:cubicBezTo>
                    <a:pt x="126" y="30"/>
                    <a:pt x="126" y="30"/>
                    <a:pt x="126" y="30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27" y="28"/>
                    <a:pt x="127" y="28"/>
                    <a:pt x="127" y="28"/>
                  </a:cubicBezTo>
                  <a:cubicBezTo>
                    <a:pt x="130" y="26"/>
                    <a:pt x="130" y="26"/>
                    <a:pt x="130" y="26"/>
                  </a:cubicBezTo>
                  <a:cubicBezTo>
                    <a:pt x="130" y="26"/>
                    <a:pt x="130" y="26"/>
                    <a:pt x="130" y="26"/>
                  </a:cubicBezTo>
                  <a:cubicBezTo>
                    <a:pt x="130" y="25"/>
                    <a:pt x="130" y="25"/>
                    <a:pt x="130" y="25"/>
                  </a:cubicBezTo>
                  <a:cubicBezTo>
                    <a:pt x="131" y="25"/>
                    <a:pt x="131" y="25"/>
                    <a:pt x="131" y="25"/>
                  </a:cubicBezTo>
                  <a:cubicBezTo>
                    <a:pt x="134" y="24"/>
                    <a:pt x="134" y="24"/>
                    <a:pt x="134" y="24"/>
                  </a:cubicBezTo>
                  <a:cubicBezTo>
                    <a:pt x="135" y="24"/>
                    <a:pt x="135" y="24"/>
                    <a:pt x="135" y="24"/>
                  </a:cubicBezTo>
                  <a:cubicBezTo>
                    <a:pt x="135" y="23"/>
                    <a:pt x="135" y="23"/>
                    <a:pt x="135" y="23"/>
                  </a:cubicBezTo>
                  <a:cubicBezTo>
                    <a:pt x="136" y="22"/>
                    <a:pt x="136" y="22"/>
                    <a:pt x="136" y="22"/>
                  </a:cubicBezTo>
                  <a:cubicBezTo>
                    <a:pt x="136" y="22"/>
                    <a:pt x="136" y="22"/>
                    <a:pt x="136" y="22"/>
                  </a:cubicBezTo>
                  <a:cubicBezTo>
                    <a:pt x="136" y="22"/>
                    <a:pt x="136" y="22"/>
                    <a:pt x="136" y="22"/>
                  </a:cubicBezTo>
                  <a:cubicBezTo>
                    <a:pt x="136" y="23"/>
                    <a:pt x="136" y="23"/>
                    <a:pt x="136" y="23"/>
                  </a:cubicBezTo>
                  <a:cubicBezTo>
                    <a:pt x="137" y="23"/>
                    <a:pt x="137" y="23"/>
                    <a:pt x="137" y="23"/>
                  </a:cubicBezTo>
                  <a:cubicBezTo>
                    <a:pt x="137" y="22"/>
                    <a:pt x="137" y="22"/>
                    <a:pt x="137" y="22"/>
                  </a:cubicBezTo>
                  <a:cubicBezTo>
                    <a:pt x="138" y="22"/>
                    <a:pt x="138" y="22"/>
                    <a:pt x="138" y="22"/>
                  </a:cubicBezTo>
                  <a:cubicBezTo>
                    <a:pt x="138" y="21"/>
                    <a:pt x="138" y="21"/>
                    <a:pt x="138" y="21"/>
                  </a:cubicBezTo>
                  <a:cubicBezTo>
                    <a:pt x="138" y="22"/>
                    <a:pt x="138" y="22"/>
                    <a:pt x="138" y="22"/>
                  </a:cubicBezTo>
                  <a:cubicBezTo>
                    <a:pt x="139" y="22"/>
                    <a:pt x="139" y="22"/>
                    <a:pt x="139" y="22"/>
                  </a:cubicBezTo>
                  <a:cubicBezTo>
                    <a:pt x="140" y="21"/>
                    <a:pt x="140" y="21"/>
                    <a:pt x="140" y="21"/>
                  </a:cubicBezTo>
                  <a:cubicBezTo>
                    <a:pt x="140" y="21"/>
                    <a:pt x="140" y="21"/>
                    <a:pt x="140" y="21"/>
                  </a:cubicBezTo>
                  <a:cubicBezTo>
                    <a:pt x="141" y="21"/>
                    <a:pt x="141" y="21"/>
                    <a:pt x="141" y="21"/>
                  </a:cubicBezTo>
                  <a:cubicBezTo>
                    <a:pt x="141" y="20"/>
                    <a:pt x="141" y="20"/>
                    <a:pt x="141" y="20"/>
                  </a:cubicBezTo>
                  <a:cubicBezTo>
                    <a:pt x="140" y="20"/>
                    <a:pt x="140" y="20"/>
                    <a:pt x="140" y="20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40" y="19"/>
                    <a:pt x="140" y="19"/>
                    <a:pt x="140" y="19"/>
                  </a:cubicBezTo>
                  <a:cubicBezTo>
                    <a:pt x="140" y="20"/>
                    <a:pt x="140" y="20"/>
                    <a:pt x="140" y="20"/>
                  </a:cubicBezTo>
                  <a:cubicBezTo>
                    <a:pt x="140" y="21"/>
                    <a:pt x="140" y="21"/>
                    <a:pt x="140" y="21"/>
                  </a:cubicBezTo>
                  <a:cubicBezTo>
                    <a:pt x="140" y="21"/>
                    <a:pt x="140" y="21"/>
                    <a:pt x="140" y="21"/>
                  </a:cubicBezTo>
                  <a:cubicBezTo>
                    <a:pt x="138" y="21"/>
                    <a:pt x="138" y="21"/>
                    <a:pt x="138" y="21"/>
                  </a:cubicBezTo>
                  <a:cubicBezTo>
                    <a:pt x="138" y="20"/>
                    <a:pt x="138" y="20"/>
                    <a:pt x="138" y="20"/>
                  </a:cubicBezTo>
                  <a:cubicBezTo>
                    <a:pt x="137" y="20"/>
                    <a:pt x="137" y="20"/>
                    <a:pt x="137" y="20"/>
                  </a:cubicBezTo>
                  <a:cubicBezTo>
                    <a:pt x="137" y="19"/>
                    <a:pt x="137" y="19"/>
                    <a:pt x="137" y="19"/>
                  </a:cubicBezTo>
                  <a:cubicBezTo>
                    <a:pt x="137" y="19"/>
                    <a:pt x="137" y="19"/>
                    <a:pt x="137" y="19"/>
                  </a:cubicBezTo>
                  <a:cubicBezTo>
                    <a:pt x="136" y="19"/>
                    <a:pt x="136" y="19"/>
                    <a:pt x="136" y="19"/>
                  </a:cubicBezTo>
                  <a:cubicBezTo>
                    <a:pt x="136" y="19"/>
                    <a:pt x="136" y="19"/>
                    <a:pt x="136" y="19"/>
                  </a:cubicBezTo>
                  <a:cubicBezTo>
                    <a:pt x="136" y="18"/>
                    <a:pt x="136" y="18"/>
                    <a:pt x="136" y="18"/>
                  </a:cubicBezTo>
                  <a:cubicBezTo>
                    <a:pt x="136" y="18"/>
                    <a:pt x="136" y="18"/>
                    <a:pt x="136" y="18"/>
                  </a:cubicBezTo>
                  <a:cubicBezTo>
                    <a:pt x="136" y="18"/>
                    <a:pt x="136" y="18"/>
                    <a:pt x="136" y="18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7" y="17"/>
                    <a:pt x="137" y="17"/>
                    <a:pt x="137" y="17"/>
                  </a:cubicBezTo>
                  <a:cubicBezTo>
                    <a:pt x="136" y="16"/>
                    <a:pt x="136" y="16"/>
                    <a:pt x="136" y="16"/>
                  </a:cubicBezTo>
                  <a:cubicBezTo>
                    <a:pt x="136" y="15"/>
                    <a:pt x="136" y="15"/>
                    <a:pt x="136" y="15"/>
                  </a:cubicBezTo>
                  <a:cubicBezTo>
                    <a:pt x="136" y="13"/>
                    <a:pt x="136" y="13"/>
                    <a:pt x="136" y="13"/>
                  </a:cubicBezTo>
                  <a:cubicBezTo>
                    <a:pt x="137" y="12"/>
                    <a:pt x="137" y="12"/>
                    <a:pt x="137" y="12"/>
                  </a:cubicBezTo>
                  <a:cubicBezTo>
                    <a:pt x="137" y="11"/>
                    <a:pt x="137" y="11"/>
                    <a:pt x="137" y="11"/>
                  </a:cubicBezTo>
                  <a:cubicBezTo>
                    <a:pt x="137" y="10"/>
                    <a:pt x="137" y="10"/>
                    <a:pt x="137" y="10"/>
                  </a:cubicBezTo>
                  <a:cubicBezTo>
                    <a:pt x="138" y="10"/>
                    <a:pt x="138" y="10"/>
                    <a:pt x="138" y="10"/>
                  </a:cubicBezTo>
                  <a:cubicBezTo>
                    <a:pt x="138" y="10"/>
                    <a:pt x="138" y="10"/>
                    <a:pt x="138" y="10"/>
                  </a:cubicBezTo>
                  <a:cubicBezTo>
                    <a:pt x="138" y="10"/>
                    <a:pt x="138" y="10"/>
                    <a:pt x="138" y="10"/>
                  </a:cubicBezTo>
                  <a:cubicBezTo>
                    <a:pt x="138" y="10"/>
                    <a:pt x="138" y="10"/>
                    <a:pt x="138" y="10"/>
                  </a:cubicBezTo>
                  <a:cubicBezTo>
                    <a:pt x="139" y="10"/>
                    <a:pt x="139" y="10"/>
                    <a:pt x="139" y="10"/>
                  </a:cubicBezTo>
                  <a:cubicBezTo>
                    <a:pt x="139" y="9"/>
                    <a:pt x="139" y="9"/>
                    <a:pt x="139" y="9"/>
                  </a:cubicBezTo>
                  <a:cubicBezTo>
                    <a:pt x="139" y="9"/>
                    <a:pt x="139" y="9"/>
                    <a:pt x="139" y="9"/>
                  </a:cubicBezTo>
                  <a:cubicBezTo>
                    <a:pt x="139" y="9"/>
                    <a:pt x="139" y="9"/>
                    <a:pt x="139" y="9"/>
                  </a:cubicBezTo>
                  <a:cubicBezTo>
                    <a:pt x="139" y="9"/>
                    <a:pt x="139" y="9"/>
                    <a:pt x="139" y="9"/>
                  </a:cubicBezTo>
                  <a:cubicBezTo>
                    <a:pt x="139" y="9"/>
                    <a:pt x="139" y="9"/>
                    <a:pt x="139" y="9"/>
                  </a:cubicBezTo>
                  <a:cubicBezTo>
                    <a:pt x="140" y="9"/>
                    <a:pt x="140" y="9"/>
                    <a:pt x="140" y="9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40" y="8"/>
                    <a:pt x="140" y="8"/>
                    <a:pt x="140" y="8"/>
                  </a:cubicBezTo>
                  <a:cubicBezTo>
                    <a:pt x="141" y="8"/>
                    <a:pt x="141" y="8"/>
                    <a:pt x="141" y="8"/>
                  </a:cubicBezTo>
                  <a:cubicBezTo>
                    <a:pt x="140" y="7"/>
                    <a:pt x="140" y="7"/>
                    <a:pt x="140" y="7"/>
                  </a:cubicBezTo>
                  <a:cubicBezTo>
                    <a:pt x="141" y="7"/>
                    <a:pt x="141" y="7"/>
                    <a:pt x="141" y="7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1" y="5"/>
                    <a:pt x="141" y="5"/>
                    <a:pt x="141" y="5"/>
                  </a:cubicBezTo>
                  <a:cubicBezTo>
                    <a:pt x="141" y="5"/>
                    <a:pt x="141" y="5"/>
                    <a:pt x="141" y="5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4" y="5"/>
                    <a:pt x="144" y="5"/>
                    <a:pt x="144" y="5"/>
                  </a:cubicBezTo>
                  <a:cubicBezTo>
                    <a:pt x="144" y="5"/>
                    <a:pt x="144" y="5"/>
                    <a:pt x="144" y="5"/>
                  </a:cubicBezTo>
                  <a:cubicBezTo>
                    <a:pt x="144" y="5"/>
                    <a:pt x="144" y="5"/>
                    <a:pt x="144" y="5"/>
                  </a:cubicBezTo>
                  <a:cubicBezTo>
                    <a:pt x="144" y="4"/>
                    <a:pt x="144" y="4"/>
                    <a:pt x="144" y="4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2" y="2"/>
                    <a:pt x="139" y="0"/>
                    <a:pt x="135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4" name="Freeform 671"/>
            <p:cNvSpPr>
              <a:spLocks noEditPoints="1"/>
            </p:cNvSpPr>
            <p:nvPr/>
          </p:nvSpPr>
          <p:spPr bwMode="auto">
            <a:xfrm>
              <a:off x="7097913" y="4952933"/>
              <a:ext cx="28414" cy="28414"/>
            </a:xfrm>
            <a:custGeom>
              <a:avLst/>
              <a:gdLst>
                <a:gd name="T0" fmla="*/ 16 w 33"/>
                <a:gd name="T1" fmla="*/ 33 h 33"/>
                <a:gd name="T2" fmla="*/ 0 w 33"/>
                <a:gd name="T3" fmla="*/ 16 h 33"/>
                <a:gd name="T4" fmla="*/ 16 w 33"/>
                <a:gd name="T5" fmla="*/ 0 h 33"/>
                <a:gd name="T6" fmla="*/ 33 w 33"/>
                <a:gd name="T7" fmla="*/ 16 h 33"/>
                <a:gd name="T8" fmla="*/ 16 w 33"/>
                <a:gd name="T9" fmla="*/ 33 h 33"/>
                <a:gd name="T10" fmla="*/ 16 w 33"/>
                <a:gd name="T11" fmla="*/ 4 h 33"/>
                <a:gd name="T12" fmla="*/ 5 w 33"/>
                <a:gd name="T13" fmla="*/ 16 h 33"/>
                <a:gd name="T14" fmla="*/ 16 w 33"/>
                <a:gd name="T15" fmla="*/ 28 h 33"/>
                <a:gd name="T16" fmla="*/ 28 w 33"/>
                <a:gd name="T17" fmla="*/ 16 h 33"/>
                <a:gd name="T18" fmla="*/ 16 w 33"/>
                <a:gd name="T19" fmla="*/ 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33">
                  <a:moveTo>
                    <a:pt x="16" y="33"/>
                  </a:moveTo>
                  <a:cubicBezTo>
                    <a:pt x="7" y="33"/>
                    <a:pt x="0" y="25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25" y="0"/>
                    <a:pt x="33" y="7"/>
                    <a:pt x="33" y="16"/>
                  </a:cubicBezTo>
                  <a:cubicBezTo>
                    <a:pt x="33" y="25"/>
                    <a:pt x="25" y="33"/>
                    <a:pt x="16" y="33"/>
                  </a:cubicBezTo>
                  <a:close/>
                  <a:moveTo>
                    <a:pt x="16" y="4"/>
                  </a:moveTo>
                  <a:cubicBezTo>
                    <a:pt x="10" y="4"/>
                    <a:pt x="5" y="10"/>
                    <a:pt x="5" y="16"/>
                  </a:cubicBezTo>
                  <a:cubicBezTo>
                    <a:pt x="5" y="23"/>
                    <a:pt x="10" y="28"/>
                    <a:pt x="16" y="28"/>
                  </a:cubicBezTo>
                  <a:cubicBezTo>
                    <a:pt x="23" y="28"/>
                    <a:pt x="28" y="23"/>
                    <a:pt x="28" y="16"/>
                  </a:cubicBezTo>
                  <a:cubicBezTo>
                    <a:pt x="28" y="10"/>
                    <a:pt x="23" y="4"/>
                    <a:pt x="16" y="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5" name="Freeform 672"/>
            <p:cNvSpPr/>
            <p:nvPr/>
          </p:nvSpPr>
          <p:spPr bwMode="auto">
            <a:xfrm>
              <a:off x="7109935" y="4946740"/>
              <a:ext cx="8743" cy="22586"/>
            </a:xfrm>
            <a:custGeom>
              <a:avLst/>
              <a:gdLst>
                <a:gd name="T0" fmla="*/ 2 w 10"/>
                <a:gd name="T1" fmla="*/ 26 h 26"/>
                <a:gd name="T2" fmla="*/ 1 w 10"/>
                <a:gd name="T3" fmla="*/ 26 h 26"/>
                <a:gd name="T4" fmla="*/ 0 w 10"/>
                <a:gd name="T5" fmla="*/ 24 h 26"/>
                <a:gd name="T6" fmla="*/ 7 w 10"/>
                <a:gd name="T7" fmla="*/ 1 h 26"/>
                <a:gd name="T8" fmla="*/ 9 w 10"/>
                <a:gd name="T9" fmla="*/ 0 h 26"/>
                <a:gd name="T10" fmla="*/ 10 w 10"/>
                <a:gd name="T11" fmla="*/ 2 h 26"/>
                <a:gd name="T12" fmla="*/ 3 w 10"/>
                <a:gd name="T13" fmla="*/ 25 h 26"/>
                <a:gd name="T14" fmla="*/ 2 w 10"/>
                <a:gd name="T1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26">
                  <a:moveTo>
                    <a:pt x="2" y="26"/>
                  </a:moveTo>
                  <a:cubicBezTo>
                    <a:pt x="1" y="26"/>
                    <a:pt x="1" y="26"/>
                    <a:pt x="1" y="26"/>
                  </a:cubicBezTo>
                  <a:cubicBezTo>
                    <a:pt x="1" y="25"/>
                    <a:pt x="0" y="25"/>
                    <a:pt x="0" y="24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8" y="0"/>
                    <a:pt x="9" y="0"/>
                  </a:cubicBezTo>
                  <a:cubicBezTo>
                    <a:pt x="10" y="0"/>
                    <a:pt x="10" y="1"/>
                    <a:pt x="10" y="2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6"/>
                    <a:pt x="2" y="2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6" name="Freeform 673"/>
            <p:cNvSpPr/>
            <p:nvPr/>
          </p:nvSpPr>
          <p:spPr bwMode="auto">
            <a:xfrm>
              <a:off x="7109935" y="4946011"/>
              <a:ext cx="14571" cy="3279"/>
            </a:xfrm>
            <a:custGeom>
              <a:avLst/>
              <a:gdLst>
                <a:gd name="T0" fmla="*/ 17 w 17"/>
                <a:gd name="T1" fmla="*/ 3 h 4"/>
                <a:gd name="T2" fmla="*/ 16 w 17"/>
                <a:gd name="T3" fmla="*/ 4 h 4"/>
                <a:gd name="T4" fmla="*/ 1 w 17"/>
                <a:gd name="T5" fmla="*/ 3 h 4"/>
                <a:gd name="T6" fmla="*/ 0 w 17"/>
                <a:gd name="T7" fmla="*/ 2 h 4"/>
                <a:gd name="T8" fmla="*/ 1 w 17"/>
                <a:gd name="T9" fmla="*/ 0 h 4"/>
                <a:gd name="T10" fmla="*/ 3 w 17"/>
                <a:gd name="T11" fmla="*/ 0 h 4"/>
                <a:gd name="T12" fmla="*/ 15 w 17"/>
                <a:gd name="T13" fmla="*/ 1 h 4"/>
                <a:gd name="T14" fmla="*/ 16 w 17"/>
                <a:gd name="T15" fmla="*/ 2 h 4"/>
                <a:gd name="T16" fmla="*/ 17 w 17"/>
                <a:gd name="T17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" h="4">
                  <a:moveTo>
                    <a:pt x="17" y="3"/>
                  </a:moveTo>
                  <a:cubicBezTo>
                    <a:pt x="17" y="4"/>
                    <a:pt x="17" y="4"/>
                    <a:pt x="16" y="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3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6" y="1"/>
                    <a:pt x="16" y="2"/>
                  </a:cubicBezTo>
                  <a:lnTo>
                    <a:pt x="17" y="3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7" name="Freeform 674"/>
            <p:cNvSpPr>
              <a:spLocks noEditPoints="1"/>
            </p:cNvSpPr>
            <p:nvPr/>
          </p:nvSpPr>
          <p:spPr bwMode="auto">
            <a:xfrm>
              <a:off x="7000649" y="4882261"/>
              <a:ext cx="227314" cy="116935"/>
            </a:xfrm>
            <a:custGeom>
              <a:avLst/>
              <a:gdLst>
                <a:gd name="T0" fmla="*/ 222 w 264"/>
                <a:gd name="T1" fmla="*/ 51 h 136"/>
                <a:gd name="T2" fmla="*/ 191 w 264"/>
                <a:gd name="T3" fmla="*/ 38 h 136"/>
                <a:gd name="T4" fmla="*/ 201 w 264"/>
                <a:gd name="T5" fmla="*/ 47 h 136"/>
                <a:gd name="T6" fmla="*/ 204 w 264"/>
                <a:gd name="T7" fmla="*/ 49 h 136"/>
                <a:gd name="T8" fmla="*/ 213 w 264"/>
                <a:gd name="T9" fmla="*/ 45 h 136"/>
                <a:gd name="T10" fmla="*/ 224 w 264"/>
                <a:gd name="T11" fmla="*/ 38 h 136"/>
                <a:gd name="T12" fmla="*/ 224 w 264"/>
                <a:gd name="T13" fmla="*/ 22 h 136"/>
                <a:gd name="T14" fmla="*/ 221 w 264"/>
                <a:gd name="T15" fmla="*/ 19 h 136"/>
                <a:gd name="T16" fmla="*/ 189 w 264"/>
                <a:gd name="T17" fmla="*/ 20 h 136"/>
                <a:gd name="T18" fmla="*/ 193 w 264"/>
                <a:gd name="T19" fmla="*/ 33 h 136"/>
                <a:gd name="T20" fmla="*/ 186 w 264"/>
                <a:gd name="T21" fmla="*/ 28 h 136"/>
                <a:gd name="T22" fmla="*/ 183 w 264"/>
                <a:gd name="T23" fmla="*/ 5 h 136"/>
                <a:gd name="T24" fmla="*/ 179 w 264"/>
                <a:gd name="T25" fmla="*/ 0 h 136"/>
                <a:gd name="T26" fmla="*/ 153 w 264"/>
                <a:gd name="T27" fmla="*/ 4 h 136"/>
                <a:gd name="T28" fmla="*/ 176 w 264"/>
                <a:gd name="T29" fmla="*/ 8 h 136"/>
                <a:gd name="T30" fmla="*/ 89 w 264"/>
                <a:gd name="T31" fmla="*/ 31 h 136"/>
                <a:gd name="T32" fmla="*/ 95 w 264"/>
                <a:gd name="T33" fmla="*/ 18 h 136"/>
                <a:gd name="T34" fmla="*/ 95 w 264"/>
                <a:gd name="T35" fmla="*/ 6 h 136"/>
                <a:gd name="T36" fmla="*/ 52 w 264"/>
                <a:gd name="T37" fmla="*/ 12 h 136"/>
                <a:gd name="T38" fmla="*/ 75 w 264"/>
                <a:gd name="T39" fmla="*/ 18 h 136"/>
                <a:gd name="T40" fmla="*/ 68 w 264"/>
                <a:gd name="T41" fmla="*/ 59 h 136"/>
                <a:gd name="T42" fmla="*/ 1 w 264"/>
                <a:gd name="T43" fmla="*/ 81 h 136"/>
                <a:gd name="T44" fmla="*/ 5 w 264"/>
                <a:gd name="T45" fmla="*/ 84 h 136"/>
                <a:gd name="T46" fmla="*/ 43 w 264"/>
                <a:gd name="T47" fmla="*/ 136 h 136"/>
                <a:gd name="T48" fmla="*/ 115 w 264"/>
                <a:gd name="T49" fmla="*/ 101 h 136"/>
                <a:gd name="T50" fmla="*/ 116 w 264"/>
                <a:gd name="T51" fmla="*/ 95 h 136"/>
                <a:gd name="T52" fmla="*/ 81 w 264"/>
                <a:gd name="T53" fmla="*/ 84 h 136"/>
                <a:gd name="T54" fmla="*/ 83 w 264"/>
                <a:gd name="T55" fmla="*/ 85 h 136"/>
                <a:gd name="T56" fmla="*/ 73 w 264"/>
                <a:gd name="T57" fmla="*/ 62 h 136"/>
                <a:gd name="T58" fmla="*/ 116 w 264"/>
                <a:gd name="T59" fmla="*/ 93 h 136"/>
                <a:gd name="T60" fmla="*/ 92 w 264"/>
                <a:gd name="T61" fmla="*/ 37 h 136"/>
                <a:gd name="T62" fmla="*/ 184 w 264"/>
                <a:gd name="T63" fmla="*/ 37 h 136"/>
                <a:gd name="T64" fmla="*/ 137 w 264"/>
                <a:gd name="T65" fmla="*/ 87 h 136"/>
                <a:gd name="T66" fmla="*/ 190 w 264"/>
                <a:gd name="T67" fmla="*/ 49 h 136"/>
                <a:gd name="T68" fmla="*/ 180 w 264"/>
                <a:gd name="T69" fmla="*/ 81 h 136"/>
                <a:gd name="T70" fmla="*/ 183 w 264"/>
                <a:gd name="T71" fmla="*/ 85 h 136"/>
                <a:gd name="T72" fmla="*/ 182 w 264"/>
                <a:gd name="T73" fmla="*/ 97 h 136"/>
                <a:gd name="T74" fmla="*/ 262 w 264"/>
                <a:gd name="T75" fmla="*/ 97 h 136"/>
                <a:gd name="T76" fmla="*/ 262 w 264"/>
                <a:gd name="T77" fmla="*/ 85 h 136"/>
                <a:gd name="T78" fmla="*/ 43 w 264"/>
                <a:gd name="T79" fmla="*/ 128 h 136"/>
                <a:gd name="T80" fmla="*/ 43 w 264"/>
                <a:gd name="T81" fmla="*/ 65 h 136"/>
                <a:gd name="T82" fmla="*/ 46 w 264"/>
                <a:gd name="T83" fmla="*/ 88 h 136"/>
                <a:gd name="T84" fmla="*/ 34 w 264"/>
                <a:gd name="T85" fmla="*/ 97 h 136"/>
                <a:gd name="T86" fmla="*/ 51 w 264"/>
                <a:gd name="T87" fmla="*/ 101 h 136"/>
                <a:gd name="T88" fmla="*/ 43 w 264"/>
                <a:gd name="T89" fmla="*/ 128 h 136"/>
                <a:gd name="T90" fmla="*/ 52 w 264"/>
                <a:gd name="T91" fmla="*/ 95 h 136"/>
                <a:gd name="T92" fmla="*/ 64 w 264"/>
                <a:gd name="T93" fmla="*/ 73 h 136"/>
                <a:gd name="T94" fmla="*/ 222 w 264"/>
                <a:gd name="T95" fmla="*/ 128 h 136"/>
                <a:gd name="T96" fmla="*/ 203 w 264"/>
                <a:gd name="T97" fmla="*/ 71 h 136"/>
                <a:gd name="T98" fmla="*/ 223 w 264"/>
                <a:gd name="T99" fmla="*/ 107 h 136"/>
                <a:gd name="T100" fmla="*/ 226 w 264"/>
                <a:gd name="T101" fmla="*/ 102 h 136"/>
                <a:gd name="T102" fmla="*/ 222 w 264"/>
                <a:gd name="T103" fmla="*/ 65 h 136"/>
                <a:gd name="T104" fmla="*/ 222 w 264"/>
                <a:gd name="T105" fmla="*/ 128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64" h="136">
                  <a:moveTo>
                    <a:pt x="264" y="81"/>
                  </a:moveTo>
                  <a:cubicBezTo>
                    <a:pt x="259" y="63"/>
                    <a:pt x="242" y="51"/>
                    <a:pt x="222" y="51"/>
                  </a:cubicBezTo>
                  <a:cubicBezTo>
                    <a:pt x="214" y="51"/>
                    <a:pt x="207" y="53"/>
                    <a:pt x="201" y="56"/>
                  </a:cubicBezTo>
                  <a:cubicBezTo>
                    <a:pt x="191" y="38"/>
                    <a:pt x="191" y="38"/>
                    <a:pt x="191" y="38"/>
                  </a:cubicBezTo>
                  <a:cubicBezTo>
                    <a:pt x="195" y="36"/>
                    <a:pt x="195" y="36"/>
                    <a:pt x="195" y="36"/>
                  </a:cubicBezTo>
                  <a:cubicBezTo>
                    <a:pt x="201" y="47"/>
                    <a:pt x="201" y="47"/>
                    <a:pt x="201" y="47"/>
                  </a:cubicBezTo>
                  <a:cubicBezTo>
                    <a:pt x="201" y="48"/>
                    <a:pt x="202" y="48"/>
                    <a:pt x="202" y="49"/>
                  </a:cubicBezTo>
                  <a:cubicBezTo>
                    <a:pt x="203" y="49"/>
                    <a:pt x="203" y="49"/>
                    <a:pt x="204" y="49"/>
                  </a:cubicBezTo>
                  <a:cubicBezTo>
                    <a:pt x="204" y="49"/>
                    <a:pt x="205" y="49"/>
                    <a:pt x="205" y="49"/>
                  </a:cubicBezTo>
                  <a:cubicBezTo>
                    <a:pt x="205" y="49"/>
                    <a:pt x="209" y="47"/>
                    <a:pt x="213" y="45"/>
                  </a:cubicBezTo>
                  <a:cubicBezTo>
                    <a:pt x="216" y="44"/>
                    <a:pt x="218" y="43"/>
                    <a:pt x="219" y="42"/>
                  </a:cubicBezTo>
                  <a:cubicBezTo>
                    <a:pt x="222" y="41"/>
                    <a:pt x="224" y="40"/>
                    <a:pt x="224" y="38"/>
                  </a:cubicBezTo>
                  <a:cubicBezTo>
                    <a:pt x="224" y="37"/>
                    <a:pt x="224" y="37"/>
                    <a:pt x="224" y="37"/>
                  </a:cubicBezTo>
                  <a:cubicBezTo>
                    <a:pt x="224" y="36"/>
                    <a:pt x="224" y="29"/>
                    <a:pt x="224" y="22"/>
                  </a:cubicBezTo>
                  <a:cubicBezTo>
                    <a:pt x="224" y="22"/>
                    <a:pt x="224" y="21"/>
                    <a:pt x="223" y="20"/>
                  </a:cubicBezTo>
                  <a:cubicBezTo>
                    <a:pt x="222" y="19"/>
                    <a:pt x="221" y="19"/>
                    <a:pt x="221" y="19"/>
                  </a:cubicBezTo>
                  <a:cubicBezTo>
                    <a:pt x="191" y="19"/>
                    <a:pt x="191" y="19"/>
                    <a:pt x="191" y="19"/>
                  </a:cubicBezTo>
                  <a:cubicBezTo>
                    <a:pt x="190" y="19"/>
                    <a:pt x="189" y="19"/>
                    <a:pt x="189" y="20"/>
                  </a:cubicBezTo>
                  <a:cubicBezTo>
                    <a:pt x="188" y="21"/>
                    <a:pt x="188" y="23"/>
                    <a:pt x="188" y="24"/>
                  </a:cubicBezTo>
                  <a:cubicBezTo>
                    <a:pt x="193" y="33"/>
                    <a:pt x="193" y="33"/>
                    <a:pt x="193" y="33"/>
                  </a:cubicBezTo>
                  <a:cubicBezTo>
                    <a:pt x="189" y="35"/>
                    <a:pt x="189" y="35"/>
                    <a:pt x="189" y="35"/>
                  </a:cubicBezTo>
                  <a:cubicBezTo>
                    <a:pt x="186" y="28"/>
                    <a:pt x="186" y="28"/>
                    <a:pt x="186" y="28"/>
                  </a:cubicBezTo>
                  <a:cubicBezTo>
                    <a:pt x="178" y="15"/>
                    <a:pt x="182" y="7"/>
                    <a:pt x="182" y="7"/>
                  </a:cubicBezTo>
                  <a:cubicBezTo>
                    <a:pt x="183" y="6"/>
                    <a:pt x="183" y="6"/>
                    <a:pt x="183" y="5"/>
                  </a:cubicBezTo>
                  <a:cubicBezTo>
                    <a:pt x="183" y="5"/>
                    <a:pt x="183" y="4"/>
                    <a:pt x="183" y="4"/>
                  </a:cubicBezTo>
                  <a:cubicBezTo>
                    <a:pt x="183" y="1"/>
                    <a:pt x="181" y="0"/>
                    <a:pt x="179" y="0"/>
                  </a:cubicBezTo>
                  <a:cubicBezTo>
                    <a:pt x="157" y="0"/>
                    <a:pt x="157" y="0"/>
                    <a:pt x="157" y="0"/>
                  </a:cubicBezTo>
                  <a:cubicBezTo>
                    <a:pt x="155" y="0"/>
                    <a:pt x="153" y="1"/>
                    <a:pt x="153" y="4"/>
                  </a:cubicBezTo>
                  <a:cubicBezTo>
                    <a:pt x="153" y="6"/>
                    <a:pt x="155" y="8"/>
                    <a:pt x="157" y="8"/>
                  </a:cubicBezTo>
                  <a:cubicBezTo>
                    <a:pt x="176" y="8"/>
                    <a:pt x="176" y="8"/>
                    <a:pt x="176" y="8"/>
                  </a:cubicBezTo>
                  <a:cubicBezTo>
                    <a:pt x="175" y="12"/>
                    <a:pt x="175" y="20"/>
                    <a:pt x="180" y="30"/>
                  </a:cubicBezTo>
                  <a:cubicBezTo>
                    <a:pt x="142" y="19"/>
                    <a:pt x="94" y="30"/>
                    <a:pt x="89" y="31"/>
                  </a:cubicBezTo>
                  <a:cubicBezTo>
                    <a:pt x="81" y="18"/>
                    <a:pt x="81" y="18"/>
                    <a:pt x="81" y="18"/>
                  </a:cubicBezTo>
                  <a:cubicBezTo>
                    <a:pt x="95" y="18"/>
                    <a:pt x="95" y="18"/>
                    <a:pt x="95" y="18"/>
                  </a:cubicBezTo>
                  <a:cubicBezTo>
                    <a:pt x="99" y="18"/>
                    <a:pt x="101" y="15"/>
                    <a:pt x="101" y="12"/>
                  </a:cubicBezTo>
                  <a:cubicBezTo>
                    <a:pt x="101" y="8"/>
                    <a:pt x="99" y="6"/>
                    <a:pt x="95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5" y="6"/>
                    <a:pt x="52" y="8"/>
                    <a:pt x="52" y="12"/>
                  </a:cubicBezTo>
                  <a:cubicBezTo>
                    <a:pt x="52" y="15"/>
                    <a:pt x="55" y="18"/>
                    <a:pt x="58" y="18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85" y="36"/>
                    <a:pt x="85" y="36"/>
                    <a:pt x="85" y="36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1" y="54"/>
                    <a:pt x="52" y="51"/>
                    <a:pt x="43" y="51"/>
                  </a:cubicBezTo>
                  <a:cubicBezTo>
                    <a:pt x="23" y="51"/>
                    <a:pt x="6" y="63"/>
                    <a:pt x="1" y="81"/>
                  </a:cubicBezTo>
                  <a:cubicBezTo>
                    <a:pt x="0" y="82"/>
                    <a:pt x="1" y="84"/>
                    <a:pt x="3" y="85"/>
                  </a:cubicBezTo>
                  <a:cubicBezTo>
                    <a:pt x="4" y="85"/>
                    <a:pt x="4" y="85"/>
                    <a:pt x="5" y="84"/>
                  </a:cubicBezTo>
                  <a:cubicBezTo>
                    <a:pt x="4" y="88"/>
                    <a:pt x="3" y="92"/>
                    <a:pt x="3" y="97"/>
                  </a:cubicBezTo>
                  <a:cubicBezTo>
                    <a:pt x="3" y="118"/>
                    <a:pt x="21" y="136"/>
                    <a:pt x="43" y="136"/>
                  </a:cubicBezTo>
                  <a:cubicBezTo>
                    <a:pt x="63" y="136"/>
                    <a:pt x="80" y="121"/>
                    <a:pt x="82" y="101"/>
                  </a:cubicBezTo>
                  <a:cubicBezTo>
                    <a:pt x="115" y="101"/>
                    <a:pt x="115" y="101"/>
                    <a:pt x="115" y="101"/>
                  </a:cubicBezTo>
                  <a:cubicBezTo>
                    <a:pt x="115" y="100"/>
                    <a:pt x="115" y="99"/>
                    <a:pt x="115" y="98"/>
                  </a:cubicBezTo>
                  <a:cubicBezTo>
                    <a:pt x="115" y="97"/>
                    <a:pt x="115" y="96"/>
                    <a:pt x="116" y="95"/>
                  </a:cubicBezTo>
                  <a:cubicBezTo>
                    <a:pt x="82" y="95"/>
                    <a:pt x="82" y="95"/>
                    <a:pt x="82" y="95"/>
                  </a:cubicBezTo>
                  <a:cubicBezTo>
                    <a:pt x="82" y="91"/>
                    <a:pt x="82" y="88"/>
                    <a:pt x="81" y="84"/>
                  </a:cubicBezTo>
                  <a:cubicBezTo>
                    <a:pt x="81" y="85"/>
                    <a:pt x="81" y="85"/>
                    <a:pt x="82" y="85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4" y="84"/>
                    <a:pt x="85" y="82"/>
                    <a:pt x="85" y="81"/>
                  </a:cubicBezTo>
                  <a:cubicBezTo>
                    <a:pt x="83" y="73"/>
                    <a:pt x="78" y="67"/>
                    <a:pt x="73" y="62"/>
                  </a:cubicBezTo>
                  <a:cubicBezTo>
                    <a:pt x="88" y="41"/>
                    <a:pt x="88" y="41"/>
                    <a:pt x="88" y="41"/>
                  </a:cubicBezTo>
                  <a:cubicBezTo>
                    <a:pt x="116" y="93"/>
                    <a:pt x="116" y="93"/>
                    <a:pt x="116" y="93"/>
                  </a:cubicBezTo>
                  <a:cubicBezTo>
                    <a:pt x="117" y="91"/>
                    <a:pt x="119" y="89"/>
                    <a:pt x="120" y="88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102" y="34"/>
                    <a:pt x="149" y="25"/>
                    <a:pt x="183" y="37"/>
                  </a:cubicBezTo>
                  <a:cubicBezTo>
                    <a:pt x="184" y="37"/>
                    <a:pt x="184" y="37"/>
                    <a:pt x="184" y="37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37" y="87"/>
                    <a:pt x="137" y="87"/>
                    <a:pt x="137" y="87"/>
                  </a:cubicBezTo>
                  <a:cubicBezTo>
                    <a:pt x="139" y="88"/>
                    <a:pt x="140" y="89"/>
                    <a:pt x="141" y="91"/>
                  </a:cubicBezTo>
                  <a:cubicBezTo>
                    <a:pt x="190" y="49"/>
                    <a:pt x="190" y="49"/>
                    <a:pt x="190" y="49"/>
                  </a:cubicBezTo>
                  <a:cubicBezTo>
                    <a:pt x="196" y="59"/>
                    <a:pt x="196" y="59"/>
                    <a:pt x="196" y="59"/>
                  </a:cubicBezTo>
                  <a:cubicBezTo>
                    <a:pt x="188" y="64"/>
                    <a:pt x="182" y="72"/>
                    <a:pt x="180" y="81"/>
                  </a:cubicBezTo>
                  <a:cubicBezTo>
                    <a:pt x="179" y="82"/>
                    <a:pt x="180" y="84"/>
                    <a:pt x="182" y="85"/>
                  </a:cubicBezTo>
                  <a:cubicBezTo>
                    <a:pt x="183" y="85"/>
                    <a:pt x="183" y="85"/>
                    <a:pt x="183" y="85"/>
                  </a:cubicBezTo>
                  <a:cubicBezTo>
                    <a:pt x="183" y="85"/>
                    <a:pt x="184" y="85"/>
                    <a:pt x="184" y="84"/>
                  </a:cubicBezTo>
                  <a:cubicBezTo>
                    <a:pt x="183" y="88"/>
                    <a:pt x="182" y="92"/>
                    <a:pt x="182" y="97"/>
                  </a:cubicBezTo>
                  <a:cubicBezTo>
                    <a:pt x="182" y="118"/>
                    <a:pt x="200" y="136"/>
                    <a:pt x="222" y="136"/>
                  </a:cubicBezTo>
                  <a:cubicBezTo>
                    <a:pt x="244" y="136"/>
                    <a:pt x="262" y="118"/>
                    <a:pt x="262" y="97"/>
                  </a:cubicBezTo>
                  <a:cubicBezTo>
                    <a:pt x="262" y="92"/>
                    <a:pt x="261" y="88"/>
                    <a:pt x="260" y="84"/>
                  </a:cubicBezTo>
                  <a:cubicBezTo>
                    <a:pt x="260" y="85"/>
                    <a:pt x="261" y="85"/>
                    <a:pt x="262" y="85"/>
                  </a:cubicBezTo>
                  <a:cubicBezTo>
                    <a:pt x="263" y="84"/>
                    <a:pt x="264" y="82"/>
                    <a:pt x="264" y="81"/>
                  </a:cubicBezTo>
                  <a:close/>
                  <a:moveTo>
                    <a:pt x="43" y="128"/>
                  </a:moveTo>
                  <a:cubicBezTo>
                    <a:pt x="25" y="128"/>
                    <a:pt x="11" y="114"/>
                    <a:pt x="11" y="97"/>
                  </a:cubicBezTo>
                  <a:cubicBezTo>
                    <a:pt x="11" y="79"/>
                    <a:pt x="25" y="65"/>
                    <a:pt x="43" y="65"/>
                  </a:cubicBezTo>
                  <a:cubicBezTo>
                    <a:pt x="49" y="65"/>
                    <a:pt x="55" y="67"/>
                    <a:pt x="60" y="70"/>
                  </a:cubicBezTo>
                  <a:cubicBezTo>
                    <a:pt x="46" y="88"/>
                    <a:pt x="46" y="88"/>
                    <a:pt x="46" y="88"/>
                  </a:cubicBezTo>
                  <a:cubicBezTo>
                    <a:pt x="45" y="88"/>
                    <a:pt x="44" y="88"/>
                    <a:pt x="43" y="88"/>
                  </a:cubicBezTo>
                  <a:cubicBezTo>
                    <a:pt x="38" y="88"/>
                    <a:pt x="34" y="92"/>
                    <a:pt x="34" y="97"/>
                  </a:cubicBezTo>
                  <a:cubicBezTo>
                    <a:pt x="34" y="101"/>
                    <a:pt x="38" y="105"/>
                    <a:pt x="43" y="105"/>
                  </a:cubicBezTo>
                  <a:cubicBezTo>
                    <a:pt x="46" y="105"/>
                    <a:pt x="49" y="103"/>
                    <a:pt x="51" y="101"/>
                  </a:cubicBezTo>
                  <a:cubicBezTo>
                    <a:pt x="74" y="101"/>
                    <a:pt x="74" y="101"/>
                    <a:pt x="74" y="101"/>
                  </a:cubicBezTo>
                  <a:cubicBezTo>
                    <a:pt x="72" y="116"/>
                    <a:pt x="59" y="128"/>
                    <a:pt x="43" y="128"/>
                  </a:cubicBezTo>
                  <a:close/>
                  <a:moveTo>
                    <a:pt x="74" y="95"/>
                  </a:moveTo>
                  <a:cubicBezTo>
                    <a:pt x="52" y="95"/>
                    <a:pt x="52" y="95"/>
                    <a:pt x="52" y="95"/>
                  </a:cubicBezTo>
                  <a:cubicBezTo>
                    <a:pt x="51" y="94"/>
                    <a:pt x="51" y="93"/>
                    <a:pt x="51" y="92"/>
                  </a:cubicBezTo>
                  <a:cubicBezTo>
                    <a:pt x="64" y="73"/>
                    <a:pt x="64" y="73"/>
                    <a:pt x="64" y="73"/>
                  </a:cubicBezTo>
                  <a:cubicBezTo>
                    <a:pt x="70" y="79"/>
                    <a:pt x="74" y="86"/>
                    <a:pt x="74" y="95"/>
                  </a:cubicBezTo>
                  <a:close/>
                  <a:moveTo>
                    <a:pt x="222" y="128"/>
                  </a:moveTo>
                  <a:cubicBezTo>
                    <a:pt x="204" y="128"/>
                    <a:pt x="190" y="114"/>
                    <a:pt x="190" y="97"/>
                  </a:cubicBezTo>
                  <a:cubicBezTo>
                    <a:pt x="190" y="86"/>
                    <a:pt x="195" y="77"/>
                    <a:pt x="203" y="71"/>
                  </a:cubicBezTo>
                  <a:cubicBezTo>
                    <a:pt x="221" y="105"/>
                    <a:pt x="221" y="105"/>
                    <a:pt x="221" y="105"/>
                  </a:cubicBezTo>
                  <a:cubicBezTo>
                    <a:pt x="221" y="106"/>
                    <a:pt x="222" y="107"/>
                    <a:pt x="223" y="107"/>
                  </a:cubicBezTo>
                  <a:cubicBezTo>
                    <a:pt x="224" y="107"/>
                    <a:pt x="224" y="106"/>
                    <a:pt x="225" y="106"/>
                  </a:cubicBezTo>
                  <a:cubicBezTo>
                    <a:pt x="226" y="105"/>
                    <a:pt x="227" y="104"/>
                    <a:pt x="226" y="102"/>
                  </a:cubicBezTo>
                  <a:cubicBezTo>
                    <a:pt x="207" y="68"/>
                    <a:pt x="207" y="68"/>
                    <a:pt x="207" y="68"/>
                  </a:cubicBezTo>
                  <a:cubicBezTo>
                    <a:pt x="212" y="66"/>
                    <a:pt x="217" y="65"/>
                    <a:pt x="222" y="65"/>
                  </a:cubicBezTo>
                  <a:cubicBezTo>
                    <a:pt x="239" y="65"/>
                    <a:pt x="254" y="79"/>
                    <a:pt x="254" y="97"/>
                  </a:cubicBezTo>
                  <a:cubicBezTo>
                    <a:pt x="254" y="114"/>
                    <a:pt x="239" y="128"/>
                    <a:pt x="222" y="12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8" name="Freeform 675"/>
            <p:cNvSpPr/>
            <p:nvPr/>
          </p:nvSpPr>
          <p:spPr bwMode="auto">
            <a:xfrm>
              <a:off x="5947503" y="5135439"/>
              <a:ext cx="7650" cy="149721"/>
            </a:xfrm>
            <a:custGeom>
              <a:avLst/>
              <a:gdLst>
                <a:gd name="T0" fmla="*/ 0 w 21"/>
                <a:gd name="T1" fmla="*/ 0 h 411"/>
                <a:gd name="T2" fmla="*/ 11 w 21"/>
                <a:gd name="T3" fmla="*/ 411 h 411"/>
                <a:gd name="T4" fmla="*/ 21 w 21"/>
                <a:gd name="T5" fmla="*/ 411 h 411"/>
                <a:gd name="T6" fmla="*/ 9 w 21"/>
                <a:gd name="T7" fmla="*/ 0 h 411"/>
                <a:gd name="T8" fmla="*/ 0 w 21"/>
                <a:gd name="T9" fmla="*/ 0 h 4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411">
                  <a:moveTo>
                    <a:pt x="0" y="0"/>
                  </a:moveTo>
                  <a:lnTo>
                    <a:pt x="11" y="411"/>
                  </a:lnTo>
                  <a:lnTo>
                    <a:pt x="21" y="411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9" name="Freeform 676"/>
            <p:cNvSpPr/>
            <p:nvPr/>
          </p:nvSpPr>
          <p:spPr bwMode="auto">
            <a:xfrm>
              <a:off x="5875739" y="5133618"/>
              <a:ext cx="150085" cy="67028"/>
            </a:xfrm>
            <a:custGeom>
              <a:avLst/>
              <a:gdLst>
                <a:gd name="T0" fmla="*/ 85 w 174"/>
                <a:gd name="T1" fmla="*/ 0 h 78"/>
                <a:gd name="T2" fmla="*/ 0 w 174"/>
                <a:gd name="T3" fmla="*/ 67 h 78"/>
                <a:gd name="T4" fmla="*/ 87 w 174"/>
                <a:gd name="T5" fmla="*/ 77 h 78"/>
                <a:gd name="T6" fmla="*/ 174 w 174"/>
                <a:gd name="T7" fmla="*/ 62 h 78"/>
                <a:gd name="T8" fmla="*/ 85 w 174"/>
                <a:gd name="T9" fmla="*/ 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4" h="78">
                  <a:moveTo>
                    <a:pt x="85" y="0"/>
                  </a:moveTo>
                  <a:cubicBezTo>
                    <a:pt x="85" y="0"/>
                    <a:pt x="20" y="12"/>
                    <a:pt x="0" y="67"/>
                  </a:cubicBezTo>
                  <a:cubicBezTo>
                    <a:pt x="14" y="75"/>
                    <a:pt x="58" y="78"/>
                    <a:pt x="87" y="77"/>
                  </a:cubicBezTo>
                  <a:cubicBezTo>
                    <a:pt x="116" y="76"/>
                    <a:pt x="160" y="71"/>
                    <a:pt x="174" y="62"/>
                  </a:cubicBezTo>
                  <a:cubicBezTo>
                    <a:pt x="150" y="8"/>
                    <a:pt x="85" y="0"/>
                    <a:pt x="85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0" name="Freeform 677"/>
            <p:cNvSpPr>
              <a:spLocks noEditPoints="1"/>
            </p:cNvSpPr>
            <p:nvPr/>
          </p:nvSpPr>
          <p:spPr bwMode="auto">
            <a:xfrm>
              <a:off x="5880110" y="5209389"/>
              <a:ext cx="171578" cy="106735"/>
            </a:xfrm>
            <a:custGeom>
              <a:avLst/>
              <a:gdLst>
                <a:gd name="T0" fmla="*/ 185 w 199"/>
                <a:gd name="T1" fmla="*/ 24 h 124"/>
                <a:gd name="T2" fmla="*/ 198 w 199"/>
                <a:gd name="T3" fmla="*/ 14 h 124"/>
                <a:gd name="T4" fmla="*/ 198 w 199"/>
                <a:gd name="T5" fmla="*/ 10 h 124"/>
                <a:gd name="T6" fmla="*/ 194 w 199"/>
                <a:gd name="T7" fmla="*/ 10 h 124"/>
                <a:gd name="T8" fmla="*/ 188 w 199"/>
                <a:gd name="T9" fmla="*/ 14 h 124"/>
                <a:gd name="T10" fmla="*/ 160 w 199"/>
                <a:gd name="T11" fmla="*/ 6 h 124"/>
                <a:gd name="T12" fmla="*/ 161 w 199"/>
                <a:gd name="T13" fmla="*/ 6 h 124"/>
                <a:gd name="T14" fmla="*/ 162 w 199"/>
                <a:gd name="T15" fmla="*/ 2 h 124"/>
                <a:gd name="T16" fmla="*/ 158 w 199"/>
                <a:gd name="T17" fmla="*/ 1 h 124"/>
                <a:gd name="T18" fmla="*/ 51 w 199"/>
                <a:gd name="T19" fmla="*/ 72 h 124"/>
                <a:gd name="T20" fmla="*/ 37 w 199"/>
                <a:gd name="T21" fmla="*/ 67 h 124"/>
                <a:gd name="T22" fmla="*/ 35 w 199"/>
                <a:gd name="T23" fmla="*/ 68 h 124"/>
                <a:gd name="T24" fmla="*/ 4 w 199"/>
                <a:gd name="T25" fmla="*/ 58 h 124"/>
                <a:gd name="T26" fmla="*/ 0 w 199"/>
                <a:gd name="T27" fmla="*/ 60 h 124"/>
                <a:gd name="T28" fmla="*/ 2 w 199"/>
                <a:gd name="T29" fmla="*/ 64 h 124"/>
                <a:gd name="T30" fmla="*/ 11 w 199"/>
                <a:gd name="T31" fmla="*/ 66 h 124"/>
                <a:gd name="T32" fmla="*/ 21 w 199"/>
                <a:gd name="T33" fmla="*/ 76 h 124"/>
                <a:gd name="T34" fmla="*/ 32 w 199"/>
                <a:gd name="T35" fmla="*/ 84 h 124"/>
                <a:gd name="T36" fmla="*/ 5 w 199"/>
                <a:gd name="T37" fmla="*/ 102 h 124"/>
                <a:gd name="T38" fmla="*/ 4 w 199"/>
                <a:gd name="T39" fmla="*/ 106 h 124"/>
                <a:gd name="T40" fmla="*/ 7 w 199"/>
                <a:gd name="T41" fmla="*/ 107 h 124"/>
                <a:gd name="T42" fmla="*/ 8 w 199"/>
                <a:gd name="T43" fmla="*/ 106 h 124"/>
                <a:gd name="T44" fmla="*/ 37 w 199"/>
                <a:gd name="T45" fmla="*/ 87 h 124"/>
                <a:gd name="T46" fmla="*/ 73 w 199"/>
                <a:gd name="T47" fmla="*/ 98 h 124"/>
                <a:gd name="T48" fmla="*/ 44 w 199"/>
                <a:gd name="T49" fmla="*/ 119 h 124"/>
                <a:gd name="T50" fmla="*/ 44 w 199"/>
                <a:gd name="T51" fmla="*/ 123 h 124"/>
                <a:gd name="T52" fmla="*/ 46 w 199"/>
                <a:gd name="T53" fmla="*/ 124 h 124"/>
                <a:gd name="T54" fmla="*/ 48 w 199"/>
                <a:gd name="T55" fmla="*/ 124 h 124"/>
                <a:gd name="T56" fmla="*/ 82 w 199"/>
                <a:gd name="T57" fmla="*/ 99 h 124"/>
                <a:gd name="T58" fmla="*/ 91 w 199"/>
                <a:gd name="T59" fmla="*/ 98 h 124"/>
                <a:gd name="T60" fmla="*/ 91 w 199"/>
                <a:gd name="T61" fmla="*/ 98 h 124"/>
                <a:gd name="T62" fmla="*/ 106 w 199"/>
                <a:gd name="T63" fmla="*/ 95 h 124"/>
                <a:gd name="T64" fmla="*/ 152 w 199"/>
                <a:gd name="T65" fmla="*/ 109 h 124"/>
                <a:gd name="T66" fmla="*/ 153 w 199"/>
                <a:gd name="T67" fmla="*/ 109 h 124"/>
                <a:gd name="T68" fmla="*/ 155 w 199"/>
                <a:gd name="T69" fmla="*/ 107 h 124"/>
                <a:gd name="T70" fmla="*/ 154 w 199"/>
                <a:gd name="T71" fmla="*/ 104 h 124"/>
                <a:gd name="T72" fmla="*/ 144 w 199"/>
                <a:gd name="T73" fmla="*/ 100 h 124"/>
                <a:gd name="T74" fmla="*/ 142 w 199"/>
                <a:gd name="T75" fmla="*/ 73 h 124"/>
                <a:gd name="T76" fmla="*/ 185 w 199"/>
                <a:gd name="T77" fmla="*/ 24 h 124"/>
                <a:gd name="T78" fmla="*/ 54 w 199"/>
                <a:gd name="T79" fmla="*/ 86 h 124"/>
                <a:gd name="T80" fmla="*/ 52 w 199"/>
                <a:gd name="T81" fmla="*/ 85 h 124"/>
                <a:gd name="T82" fmla="*/ 49 w 199"/>
                <a:gd name="T83" fmla="*/ 82 h 124"/>
                <a:gd name="T84" fmla="*/ 48 w 199"/>
                <a:gd name="T85" fmla="*/ 81 h 124"/>
                <a:gd name="T86" fmla="*/ 48 w 199"/>
                <a:gd name="T87" fmla="*/ 80 h 124"/>
                <a:gd name="T88" fmla="*/ 51 w 199"/>
                <a:gd name="T89" fmla="*/ 78 h 124"/>
                <a:gd name="T90" fmla="*/ 73 w 199"/>
                <a:gd name="T91" fmla="*/ 85 h 124"/>
                <a:gd name="T92" fmla="*/ 57 w 199"/>
                <a:gd name="T93" fmla="*/ 88 h 124"/>
                <a:gd name="T94" fmla="*/ 57 w 199"/>
                <a:gd name="T95" fmla="*/ 88 h 124"/>
                <a:gd name="T96" fmla="*/ 54 w 199"/>
                <a:gd name="T97" fmla="*/ 86 h 124"/>
                <a:gd name="T98" fmla="*/ 107 w 199"/>
                <a:gd name="T99" fmla="*/ 64 h 124"/>
                <a:gd name="T100" fmla="*/ 105 w 199"/>
                <a:gd name="T101" fmla="*/ 43 h 124"/>
                <a:gd name="T102" fmla="*/ 152 w 199"/>
                <a:gd name="T103" fmla="*/ 12 h 124"/>
                <a:gd name="T104" fmla="*/ 107 w 199"/>
                <a:gd name="T105" fmla="*/ 64 h 124"/>
                <a:gd name="T106" fmla="*/ 102 w 199"/>
                <a:gd name="T107" fmla="*/ 45 h 124"/>
                <a:gd name="T108" fmla="*/ 103 w 199"/>
                <a:gd name="T109" fmla="*/ 66 h 124"/>
                <a:gd name="T110" fmla="*/ 81 w 199"/>
                <a:gd name="T111" fmla="*/ 81 h 124"/>
                <a:gd name="T112" fmla="*/ 58 w 199"/>
                <a:gd name="T113" fmla="*/ 74 h 124"/>
                <a:gd name="T114" fmla="*/ 102 w 199"/>
                <a:gd name="T115" fmla="*/ 45 h 124"/>
                <a:gd name="T116" fmla="*/ 140 w 199"/>
                <a:gd name="T117" fmla="*/ 99 h 124"/>
                <a:gd name="T118" fmla="*/ 115 w 199"/>
                <a:gd name="T119" fmla="*/ 91 h 124"/>
                <a:gd name="T120" fmla="*/ 138 w 199"/>
                <a:gd name="T121" fmla="*/ 76 h 124"/>
                <a:gd name="T122" fmla="*/ 140 w 199"/>
                <a:gd name="T123" fmla="*/ 9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" h="124">
                  <a:moveTo>
                    <a:pt x="185" y="24"/>
                  </a:moveTo>
                  <a:cubicBezTo>
                    <a:pt x="198" y="14"/>
                    <a:pt x="198" y="14"/>
                    <a:pt x="198" y="14"/>
                  </a:cubicBezTo>
                  <a:cubicBezTo>
                    <a:pt x="199" y="13"/>
                    <a:pt x="199" y="12"/>
                    <a:pt x="198" y="10"/>
                  </a:cubicBezTo>
                  <a:cubicBezTo>
                    <a:pt x="197" y="9"/>
                    <a:pt x="195" y="9"/>
                    <a:pt x="194" y="10"/>
                  </a:cubicBezTo>
                  <a:cubicBezTo>
                    <a:pt x="188" y="14"/>
                    <a:pt x="188" y="14"/>
                    <a:pt x="188" y="14"/>
                  </a:cubicBezTo>
                  <a:cubicBezTo>
                    <a:pt x="160" y="6"/>
                    <a:pt x="160" y="6"/>
                    <a:pt x="160" y="6"/>
                  </a:cubicBezTo>
                  <a:cubicBezTo>
                    <a:pt x="161" y="6"/>
                    <a:pt x="161" y="6"/>
                    <a:pt x="161" y="6"/>
                  </a:cubicBezTo>
                  <a:cubicBezTo>
                    <a:pt x="163" y="5"/>
                    <a:pt x="163" y="3"/>
                    <a:pt x="162" y="2"/>
                  </a:cubicBezTo>
                  <a:cubicBezTo>
                    <a:pt x="161" y="0"/>
                    <a:pt x="159" y="0"/>
                    <a:pt x="158" y="1"/>
                  </a:cubicBezTo>
                  <a:cubicBezTo>
                    <a:pt x="51" y="72"/>
                    <a:pt x="51" y="72"/>
                    <a:pt x="51" y="72"/>
                  </a:cubicBezTo>
                  <a:cubicBezTo>
                    <a:pt x="37" y="67"/>
                    <a:pt x="37" y="67"/>
                    <a:pt x="37" y="67"/>
                  </a:cubicBezTo>
                  <a:cubicBezTo>
                    <a:pt x="36" y="67"/>
                    <a:pt x="36" y="67"/>
                    <a:pt x="35" y="6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2" y="58"/>
                    <a:pt x="1" y="58"/>
                    <a:pt x="0" y="60"/>
                  </a:cubicBezTo>
                  <a:cubicBezTo>
                    <a:pt x="0" y="62"/>
                    <a:pt x="1" y="63"/>
                    <a:pt x="2" y="64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4" y="70"/>
                    <a:pt x="18" y="74"/>
                    <a:pt x="21" y="76"/>
                  </a:cubicBezTo>
                  <a:cubicBezTo>
                    <a:pt x="25" y="79"/>
                    <a:pt x="28" y="82"/>
                    <a:pt x="32" y="84"/>
                  </a:cubicBezTo>
                  <a:cubicBezTo>
                    <a:pt x="5" y="102"/>
                    <a:pt x="5" y="102"/>
                    <a:pt x="5" y="102"/>
                  </a:cubicBezTo>
                  <a:cubicBezTo>
                    <a:pt x="4" y="102"/>
                    <a:pt x="3" y="104"/>
                    <a:pt x="4" y="106"/>
                  </a:cubicBezTo>
                  <a:cubicBezTo>
                    <a:pt x="5" y="106"/>
                    <a:pt x="6" y="107"/>
                    <a:pt x="7" y="107"/>
                  </a:cubicBezTo>
                  <a:cubicBezTo>
                    <a:pt x="7" y="107"/>
                    <a:pt x="8" y="107"/>
                    <a:pt x="8" y="106"/>
                  </a:cubicBezTo>
                  <a:cubicBezTo>
                    <a:pt x="37" y="87"/>
                    <a:pt x="37" y="87"/>
                    <a:pt x="37" y="87"/>
                  </a:cubicBezTo>
                  <a:cubicBezTo>
                    <a:pt x="50" y="94"/>
                    <a:pt x="63" y="97"/>
                    <a:pt x="73" y="98"/>
                  </a:cubicBezTo>
                  <a:cubicBezTo>
                    <a:pt x="44" y="119"/>
                    <a:pt x="44" y="119"/>
                    <a:pt x="44" y="119"/>
                  </a:cubicBezTo>
                  <a:cubicBezTo>
                    <a:pt x="43" y="120"/>
                    <a:pt x="43" y="122"/>
                    <a:pt x="44" y="123"/>
                  </a:cubicBezTo>
                  <a:cubicBezTo>
                    <a:pt x="44" y="124"/>
                    <a:pt x="45" y="124"/>
                    <a:pt x="46" y="124"/>
                  </a:cubicBezTo>
                  <a:cubicBezTo>
                    <a:pt x="47" y="124"/>
                    <a:pt x="47" y="124"/>
                    <a:pt x="48" y="124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8" y="99"/>
                    <a:pt x="91" y="98"/>
                    <a:pt x="91" y="98"/>
                  </a:cubicBezTo>
                  <a:cubicBezTo>
                    <a:pt x="91" y="98"/>
                    <a:pt x="91" y="98"/>
                    <a:pt x="91" y="98"/>
                  </a:cubicBezTo>
                  <a:cubicBezTo>
                    <a:pt x="96" y="98"/>
                    <a:pt x="101" y="97"/>
                    <a:pt x="106" y="95"/>
                  </a:cubicBezTo>
                  <a:cubicBezTo>
                    <a:pt x="152" y="109"/>
                    <a:pt x="152" y="109"/>
                    <a:pt x="152" y="109"/>
                  </a:cubicBezTo>
                  <a:cubicBezTo>
                    <a:pt x="153" y="109"/>
                    <a:pt x="153" y="109"/>
                    <a:pt x="153" y="109"/>
                  </a:cubicBezTo>
                  <a:cubicBezTo>
                    <a:pt x="154" y="109"/>
                    <a:pt x="155" y="108"/>
                    <a:pt x="155" y="107"/>
                  </a:cubicBezTo>
                  <a:cubicBezTo>
                    <a:pt x="156" y="106"/>
                    <a:pt x="155" y="104"/>
                    <a:pt x="154" y="104"/>
                  </a:cubicBezTo>
                  <a:cubicBezTo>
                    <a:pt x="144" y="100"/>
                    <a:pt x="144" y="100"/>
                    <a:pt x="144" y="100"/>
                  </a:cubicBezTo>
                  <a:cubicBezTo>
                    <a:pt x="142" y="73"/>
                    <a:pt x="142" y="73"/>
                    <a:pt x="142" y="73"/>
                  </a:cubicBezTo>
                  <a:cubicBezTo>
                    <a:pt x="161" y="56"/>
                    <a:pt x="177" y="35"/>
                    <a:pt x="185" y="24"/>
                  </a:cubicBezTo>
                  <a:close/>
                  <a:moveTo>
                    <a:pt x="54" y="86"/>
                  </a:moveTo>
                  <a:cubicBezTo>
                    <a:pt x="52" y="85"/>
                    <a:pt x="52" y="85"/>
                    <a:pt x="52" y="85"/>
                  </a:cubicBezTo>
                  <a:cubicBezTo>
                    <a:pt x="51" y="84"/>
                    <a:pt x="50" y="83"/>
                    <a:pt x="49" y="82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48" y="80"/>
                    <a:pt x="48" y="80"/>
                    <a:pt x="48" y="80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67" y="86"/>
                    <a:pt x="62" y="88"/>
                    <a:pt x="57" y="88"/>
                  </a:cubicBezTo>
                  <a:cubicBezTo>
                    <a:pt x="57" y="88"/>
                    <a:pt x="57" y="88"/>
                    <a:pt x="57" y="88"/>
                  </a:cubicBezTo>
                  <a:cubicBezTo>
                    <a:pt x="56" y="87"/>
                    <a:pt x="55" y="87"/>
                    <a:pt x="54" y="86"/>
                  </a:cubicBezTo>
                  <a:close/>
                  <a:moveTo>
                    <a:pt x="107" y="64"/>
                  </a:moveTo>
                  <a:cubicBezTo>
                    <a:pt x="105" y="43"/>
                    <a:pt x="105" y="43"/>
                    <a:pt x="105" y="43"/>
                  </a:cubicBezTo>
                  <a:cubicBezTo>
                    <a:pt x="152" y="12"/>
                    <a:pt x="152" y="12"/>
                    <a:pt x="152" y="12"/>
                  </a:cubicBezTo>
                  <a:cubicBezTo>
                    <a:pt x="145" y="22"/>
                    <a:pt x="128" y="46"/>
                    <a:pt x="107" y="64"/>
                  </a:cubicBezTo>
                  <a:close/>
                  <a:moveTo>
                    <a:pt x="102" y="45"/>
                  </a:moveTo>
                  <a:cubicBezTo>
                    <a:pt x="103" y="66"/>
                    <a:pt x="103" y="66"/>
                    <a:pt x="103" y="66"/>
                  </a:cubicBezTo>
                  <a:cubicBezTo>
                    <a:pt x="96" y="72"/>
                    <a:pt x="89" y="77"/>
                    <a:pt x="81" y="81"/>
                  </a:cubicBezTo>
                  <a:cubicBezTo>
                    <a:pt x="58" y="74"/>
                    <a:pt x="58" y="74"/>
                    <a:pt x="58" y="74"/>
                  </a:cubicBezTo>
                  <a:lnTo>
                    <a:pt x="102" y="45"/>
                  </a:lnTo>
                  <a:close/>
                  <a:moveTo>
                    <a:pt x="140" y="99"/>
                  </a:moveTo>
                  <a:cubicBezTo>
                    <a:pt x="115" y="91"/>
                    <a:pt x="115" y="91"/>
                    <a:pt x="115" y="91"/>
                  </a:cubicBezTo>
                  <a:cubicBezTo>
                    <a:pt x="123" y="87"/>
                    <a:pt x="131" y="82"/>
                    <a:pt x="138" y="76"/>
                  </a:cubicBezTo>
                  <a:lnTo>
                    <a:pt x="140" y="99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1" name="Freeform 678"/>
            <p:cNvSpPr/>
            <p:nvPr/>
          </p:nvSpPr>
          <p:spPr bwMode="auto">
            <a:xfrm>
              <a:off x="7052378" y="5192996"/>
              <a:ext cx="154092" cy="116207"/>
            </a:xfrm>
            <a:custGeom>
              <a:avLst/>
              <a:gdLst>
                <a:gd name="T0" fmla="*/ 177 w 179"/>
                <a:gd name="T1" fmla="*/ 135 h 135"/>
                <a:gd name="T2" fmla="*/ 178 w 179"/>
                <a:gd name="T3" fmla="*/ 135 h 135"/>
                <a:gd name="T4" fmla="*/ 178 w 179"/>
                <a:gd name="T5" fmla="*/ 134 h 135"/>
                <a:gd name="T6" fmla="*/ 178 w 179"/>
                <a:gd name="T7" fmla="*/ 129 h 135"/>
                <a:gd name="T8" fmla="*/ 130 w 179"/>
                <a:gd name="T9" fmla="*/ 29 h 135"/>
                <a:gd name="T10" fmla="*/ 91 w 179"/>
                <a:gd name="T11" fmla="*/ 0 h 135"/>
                <a:gd name="T12" fmla="*/ 90 w 179"/>
                <a:gd name="T13" fmla="*/ 0 h 135"/>
                <a:gd name="T14" fmla="*/ 89 w 179"/>
                <a:gd name="T15" fmla="*/ 0 h 135"/>
                <a:gd name="T16" fmla="*/ 88 w 179"/>
                <a:gd name="T17" fmla="*/ 0 h 135"/>
                <a:gd name="T18" fmla="*/ 49 w 179"/>
                <a:gd name="T19" fmla="*/ 29 h 135"/>
                <a:gd name="T20" fmla="*/ 1 w 179"/>
                <a:gd name="T21" fmla="*/ 129 h 135"/>
                <a:gd name="T22" fmla="*/ 1 w 179"/>
                <a:gd name="T23" fmla="*/ 134 h 135"/>
                <a:gd name="T24" fmla="*/ 1 w 179"/>
                <a:gd name="T25" fmla="*/ 135 h 135"/>
                <a:gd name="T26" fmla="*/ 3 w 179"/>
                <a:gd name="T27" fmla="*/ 134 h 135"/>
                <a:gd name="T28" fmla="*/ 3 w 179"/>
                <a:gd name="T29" fmla="*/ 129 h 135"/>
                <a:gd name="T30" fmla="*/ 50 w 179"/>
                <a:gd name="T31" fmla="*/ 30 h 135"/>
                <a:gd name="T32" fmla="*/ 89 w 179"/>
                <a:gd name="T33" fmla="*/ 2 h 135"/>
                <a:gd name="T34" fmla="*/ 89 w 179"/>
                <a:gd name="T35" fmla="*/ 2 h 135"/>
                <a:gd name="T36" fmla="*/ 90 w 179"/>
                <a:gd name="T37" fmla="*/ 2 h 135"/>
                <a:gd name="T38" fmla="*/ 128 w 179"/>
                <a:gd name="T39" fmla="*/ 30 h 135"/>
                <a:gd name="T40" fmla="*/ 176 w 179"/>
                <a:gd name="T41" fmla="*/ 129 h 135"/>
                <a:gd name="T42" fmla="*/ 176 w 179"/>
                <a:gd name="T43" fmla="*/ 134 h 135"/>
                <a:gd name="T44" fmla="*/ 177 w 179"/>
                <a:gd name="T45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79" h="135">
                  <a:moveTo>
                    <a:pt x="177" y="135"/>
                  </a:moveTo>
                  <a:cubicBezTo>
                    <a:pt x="178" y="135"/>
                    <a:pt x="178" y="135"/>
                    <a:pt x="178" y="135"/>
                  </a:cubicBezTo>
                  <a:cubicBezTo>
                    <a:pt x="178" y="135"/>
                    <a:pt x="179" y="134"/>
                    <a:pt x="178" y="134"/>
                  </a:cubicBezTo>
                  <a:cubicBezTo>
                    <a:pt x="178" y="129"/>
                    <a:pt x="178" y="129"/>
                    <a:pt x="178" y="129"/>
                  </a:cubicBezTo>
                  <a:cubicBezTo>
                    <a:pt x="171" y="79"/>
                    <a:pt x="148" y="47"/>
                    <a:pt x="130" y="29"/>
                  </a:cubicBezTo>
                  <a:cubicBezTo>
                    <a:pt x="110" y="9"/>
                    <a:pt x="92" y="1"/>
                    <a:pt x="91" y="0"/>
                  </a:cubicBezTo>
                  <a:cubicBezTo>
                    <a:pt x="90" y="0"/>
                    <a:pt x="90" y="0"/>
                    <a:pt x="90" y="0"/>
                  </a:cubicBezTo>
                  <a:cubicBezTo>
                    <a:pt x="89" y="0"/>
                    <a:pt x="89" y="0"/>
                    <a:pt x="89" y="0"/>
                  </a:cubicBezTo>
                  <a:cubicBezTo>
                    <a:pt x="88" y="0"/>
                    <a:pt x="88" y="0"/>
                    <a:pt x="88" y="0"/>
                  </a:cubicBezTo>
                  <a:cubicBezTo>
                    <a:pt x="87" y="1"/>
                    <a:pt x="69" y="9"/>
                    <a:pt x="49" y="29"/>
                  </a:cubicBezTo>
                  <a:cubicBezTo>
                    <a:pt x="30" y="47"/>
                    <a:pt x="7" y="79"/>
                    <a:pt x="1" y="129"/>
                  </a:cubicBezTo>
                  <a:cubicBezTo>
                    <a:pt x="1" y="134"/>
                    <a:pt x="1" y="134"/>
                    <a:pt x="1" y="134"/>
                  </a:cubicBezTo>
                  <a:cubicBezTo>
                    <a:pt x="0" y="134"/>
                    <a:pt x="1" y="135"/>
                    <a:pt x="1" y="135"/>
                  </a:cubicBezTo>
                  <a:cubicBezTo>
                    <a:pt x="2" y="135"/>
                    <a:pt x="2" y="134"/>
                    <a:pt x="3" y="134"/>
                  </a:cubicBezTo>
                  <a:cubicBezTo>
                    <a:pt x="3" y="129"/>
                    <a:pt x="3" y="129"/>
                    <a:pt x="3" y="129"/>
                  </a:cubicBezTo>
                  <a:cubicBezTo>
                    <a:pt x="9" y="80"/>
                    <a:pt x="32" y="48"/>
                    <a:pt x="50" y="30"/>
                  </a:cubicBezTo>
                  <a:cubicBezTo>
                    <a:pt x="70" y="11"/>
                    <a:pt x="88" y="3"/>
                    <a:pt x="89" y="2"/>
                  </a:cubicBezTo>
                  <a:cubicBezTo>
                    <a:pt x="89" y="2"/>
                    <a:pt x="89" y="2"/>
                    <a:pt x="89" y="2"/>
                  </a:cubicBezTo>
                  <a:cubicBezTo>
                    <a:pt x="90" y="2"/>
                    <a:pt x="90" y="2"/>
                    <a:pt x="90" y="2"/>
                  </a:cubicBezTo>
                  <a:cubicBezTo>
                    <a:pt x="91" y="3"/>
                    <a:pt x="109" y="11"/>
                    <a:pt x="128" y="30"/>
                  </a:cubicBezTo>
                  <a:cubicBezTo>
                    <a:pt x="147" y="48"/>
                    <a:pt x="170" y="80"/>
                    <a:pt x="176" y="129"/>
                  </a:cubicBezTo>
                  <a:cubicBezTo>
                    <a:pt x="176" y="134"/>
                    <a:pt x="176" y="134"/>
                    <a:pt x="176" y="134"/>
                  </a:cubicBezTo>
                  <a:cubicBezTo>
                    <a:pt x="176" y="134"/>
                    <a:pt x="177" y="135"/>
                    <a:pt x="177" y="13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2" name="Freeform 679"/>
            <p:cNvSpPr/>
            <p:nvPr/>
          </p:nvSpPr>
          <p:spPr bwMode="auto">
            <a:xfrm>
              <a:off x="7203192" y="5305924"/>
              <a:ext cx="4007" cy="10200"/>
            </a:xfrm>
            <a:custGeom>
              <a:avLst/>
              <a:gdLst>
                <a:gd name="T0" fmla="*/ 3 w 5"/>
                <a:gd name="T1" fmla="*/ 12 h 12"/>
                <a:gd name="T2" fmla="*/ 3 w 5"/>
                <a:gd name="T3" fmla="*/ 12 h 12"/>
                <a:gd name="T4" fmla="*/ 5 w 5"/>
                <a:gd name="T5" fmla="*/ 10 h 12"/>
                <a:gd name="T6" fmla="*/ 4 w 5"/>
                <a:gd name="T7" fmla="*/ 2 h 12"/>
                <a:gd name="T8" fmla="*/ 2 w 5"/>
                <a:gd name="T9" fmla="*/ 0 h 12"/>
                <a:gd name="T10" fmla="*/ 2 w 5"/>
                <a:gd name="T11" fmla="*/ 0 h 12"/>
                <a:gd name="T12" fmla="*/ 1 w 5"/>
                <a:gd name="T13" fmla="*/ 1 h 12"/>
                <a:gd name="T14" fmla="*/ 0 w 5"/>
                <a:gd name="T15" fmla="*/ 3 h 12"/>
                <a:gd name="T16" fmla="*/ 1 w 5"/>
                <a:gd name="T17" fmla="*/ 10 h 12"/>
                <a:gd name="T18" fmla="*/ 3 w 5"/>
                <a:gd name="T1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12">
                  <a:moveTo>
                    <a:pt x="3" y="12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5" y="12"/>
                    <a:pt x="5" y="11"/>
                    <a:pt x="5" y="10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2" y="12"/>
                    <a:pt x="3" y="1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3" name="Freeform 680"/>
            <p:cNvSpPr/>
            <p:nvPr/>
          </p:nvSpPr>
          <p:spPr bwMode="auto">
            <a:xfrm>
              <a:off x="7051285" y="5305924"/>
              <a:ext cx="4371" cy="10200"/>
            </a:xfrm>
            <a:custGeom>
              <a:avLst/>
              <a:gdLst>
                <a:gd name="T0" fmla="*/ 2 w 5"/>
                <a:gd name="T1" fmla="*/ 12 h 12"/>
                <a:gd name="T2" fmla="*/ 4 w 5"/>
                <a:gd name="T3" fmla="*/ 10 h 12"/>
                <a:gd name="T4" fmla="*/ 5 w 5"/>
                <a:gd name="T5" fmla="*/ 3 h 12"/>
                <a:gd name="T6" fmla="*/ 4 w 5"/>
                <a:gd name="T7" fmla="*/ 1 h 12"/>
                <a:gd name="T8" fmla="*/ 3 w 5"/>
                <a:gd name="T9" fmla="*/ 0 h 12"/>
                <a:gd name="T10" fmla="*/ 3 w 5"/>
                <a:gd name="T11" fmla="*/ 0 h 12"/>
                <a:gd name="T12" fmla="*/ 1 w 5"/>
                <a:gd name="T13" fmla="*/ 2 h 12"/>
                <a:gd name="T14" fmla="*/ 0 w 5"/>
                <a:gd name="T15" fmla="*/ 10 h 12"/>
                <a:gd name="T16" fmla="*/ 0 w 5"/>
                <a:gd name="T17" fmla="*/ 11 h 12"/>
                <a:gd name="T18" fmla="*/ 2 w 5"/>
                <a:gd name="T19" fmla="*/ 12 h 12"/>
                <a:gd name="T20" fmla="*/ 2 w 5"/>
                <a:gd name="T21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12">
                  <a:moveTo>
                    <a:pt x="2" y="12"/>
                  </a:moveTo>
                  <a:cubicBezTo>
                    <a:pt x="3" y="12"/>
                    <a:pt x="4" y="11"/>
                    <a:pt x="4" y="10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1"/>
                    <a:pt x="0" y="11"/>
                  </a:cubicBezTo>
                  <a:cubicBezTo>
                    <a:pt x="0" y="12"/>
                    <a:pt x="1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4" name="Freeform 681"/>
            <p:cNvSpPr/>
            <p:nvPr/>
          </p:nvSpPr>
          <p:spPr bwMode="auto">
            <a:xfrm>
              <a:off x="7024692" y="5192996"/>
              <a:ext cx="105278" cy="83421"/>
            </a:xfrm>
            <a:custGeom>
              <a:avLst/>
              <a:gdLst>
                <a:gd name="T0" fmla="*/ 2 w 122"/>
                <a:gd name="T1" fmla="*/ 97 h 97"/>
                <a:gd name="T2" fmla="*/ 3 w 122"/>
                <a:gd name="T3" fmla="*/ 97 h 97"/>
                <a:gd name="T4" fmla="*/ 4 w 122"/>
                <a:gd name="T5" fmla="*/ 93 h 97"/>
                <a:gd name="T6" fmla="*/ 78 w 122"/>
                <a:gd name="T7" fmla="*/ 13 h 97"/>
                <a:gd name="T8" fmla="*/ 121 w 122"/>
                <a:gd name="T9" fmla="*/ 2 h 97"/>
                <a:gd name="T10" fmla="*/ 122 w 122"/>
                <a:gd name="T11" fmla="*/ 1 h 97"/>
                <a:gd name="T12" fmla="*/ 121 w 122"/>
                <a:gd name="T13" fmla="*/ 0 h 97"/>
                <a:gd name="T14" fmla="*/ 121 w 122"/>
                <a:gd name="T15" fmla="*/ 0 h 97"/>
                <a:gd name="T16" fmla="*/ 77 w 122"/>
                <a:gd name="T17" fmla="*/ 11 h 97"/>
                <a:gd name="T18" fmla="*/ 2 w 122"/>
                <a:gd name="T19" fmla="*/ 92 h 97"/>
                <a:gd name="T20" fmla="*/ 1 w 122"/>
                <a:gd name="T21" fmla="*/ 96 h 97"/>
                <a:gd name="T22" fmla="*/ 1 w 122"/>
                <a:gd name="T23" fmla="*/ 97 h 97"/>
                <a:gd name="T24" fmla="*/ 2 w 122"/>
                <a:gd name="T25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2" h="97">
                  <a:moveTo>
                    <a:pt x="2" y="97"/>
                  </a:moveTo>
                  <a:cubicBezTo>
                    <a:pt x="2" y="97"/>
                    <a:pt x="2" y="97"/>
                    <a:pt x="3" y="97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22" y="50"/>
                    <a:pt x="56" y="22"/>
                    <a:pt x="78" y="13"/>
                  </a:cubicBezTo>
                  <a:cubicBezTo>
                    <a:pt x="102" y="2"/>
                    <a:pt x="121" y="2"/>
                    <a:pt x="121" y="2"/>
                  </a:cubicBezTo>
                  <a:cubicBezTo>
                    <a:pt x="122" y="2"/>
                    <a:pt x="122" y="1"/>
                    <a:pt x="122" y="1"/>
                  </a:cubicBezTo>
                  <a:cubicBezTo>
                    <a:pt x="122" y="0"/>
                    <a:pt x="122" y="0"/>
                    <a:pt x="121" y="0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121" y="0"/>
                    <a:pt x="102" y="0"/>
                    <a:pt x="77" y="11"/>
                  </a:cubicBezTo>
                  <a:cubicBezTo>
                    <a:pt x="55" y="20"/>
                    <a:pt x="21" y="48"/>
                    <a:pt x="2" y="92"/>
                  </a:cubicBezTo>
                  <a:cubicBezTo>
                    <a:pt x="1" y="96"/>
                    <a:pt x="1" y="96"/>
                    <a:pt x="1" y="96"/>
                  </a:cubicBezTo>
                  <a:cubicBezTo>
                    <a:pt x="0" y="96"/>
                    <a:pt x="1" y="97"/>
                    <a:pt x="1" y="97"/>
                  </a:cubicBezTo>
                  <a:lnTo>
                    <a:pt x="2" y="97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5" name="Freeform 682"/>
            <p:cNvSpPr/>
            <p:nvPr/>
          </p:nvSpPr>
          <p:spPr bwMode="auto">
            <a:xfrm>
              <a:off x="7022142" y="5273867"/>
              <a:ext cx="5100" cy="9471"/>
            </a:xfrm>
            <a:custGeom>
              <a:avLst/>
              <a:gdLst>
                <a:gd name="T0" fmla="*/ 1 w 6"/>
                <a:gd name="T1" fmla="*/ 11 h 11"/>
                <a:gd name="T2" fmla="*/ 3 w 6"/>
                <a:gd name="T3" fmla="*/ 10 h 11"/>
                <a:gd name="T4" fmla="*/ 6 w 6"/>
                <a:gd name="T5" fmla="*/ 3 h 11"/>
                <a:gd name="T6" fmla="*/ 6 w 6"/>
                <a:gd name="T7" fmla="*/ 2 h 11"/>
                <a:gd name="T8" fmla="*/ 5 w 6"/>
                <a:gd name="T9" fmla="*/ 1 h 11"/>
                <a:gd name="T10" fmla="*/ 5 w 6"/>
                <a:gd name="T11" fmla="*/ 1 h 11"/>
                <a:gd name="T12" fmla="*/ 2 w 6"/>
                <a:gd name="T13" fmla="*/ 2 h 11"/>
                <a:gd name="T14" fmla="*/ 0 w 6"/>
                <a:gd name="T15" fmla="*/ 8 h 11"/>
                <a:gd name="T16" fmla="*/ 0 w 6"/>
                <a:gd name="T17" fmla="*/ 10 h 11"/>
                <a:gd name="T18" fmla="*/ 1 w 6"/>
                <a:gd name="T19" fmla="*/ 11 h 11"/>
                <a:gd name="T20" fmla="*/ 1 w 6"/>
                <a:gd name="T2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11">
                  <a:moveTo>
                    <a:pt x="1" y="11"/>
                  </a:moveTo>
                  <a:cubicBezTo>
                    <a:pt x="2" y="11"/>
                    <a:pt x="3" y="11"/>
                    <a:pt x="3" y="10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3" y="1"/>
                    <a:pt x="2" y="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10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6" name="Freeform 683"/>
            <p:cNvSpPr/>
            <p:nvPr/>
          </p:nvSpPr>
          <p:spPr bwMode="auto">
            <a:xfrm>
              <a:off x="7026514" y="5189717"/>
              <a:ext cx="176678" cy="114385"/>
            </a:xfrm>
            <a:custGeom>
              <a:avLst/>
              <a:gdLst>
                <a:gd name="T0" fmla="*/ 32 w 205"/>
                <a:gd name="T1" fmla="*/ 133 h 133"/>
                <a:gd name="T2" fmla="*/ 112 w 205"/>
                <a:gd name="T3" fmla="*/ 15 h 133"/>
                <a:gd name="T4" fmla="*/ 113 w 205"/>
                <a:gd name="T5" fmla="*/ 14 h 133"/>
                <a:gd name="T6" fmla="*/ 139 w 205"/>
                <a:gd name="T7" fmla="*/ 30 h 133"/>
                <a:gd name="T8" fmla="*/ 139 w 205"/>
                <a:gd name="T9" fmla="*/ 30 h 133"/>
                <a:gd name="T10" fmla="*/ 139 w 205"/>
                <a:gd name="T11" fmla="*/ 30 h 133"/>
                <a:gd name="T12" fmla="*/ 205 w 205"/>
                <a:gd name="T13" fmla="*/ 115 h 133"/>
                <a:gd name="T14" fmla="*/ 120 w 205"/>
                <a:gd name="T15" fmla="*/ 3 h 133"/>
                <a:gd name="T16" fmla="*/ 0 w 205"/>
                <a:gd name="T17" fmla="*/ 97 h 133"/>
                <a:gd name="T18" fmla="*/ 32 w 205"/>
                <a:gd name="T19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5" h="133">
                  <a:moveTo>
                    <a:pt x="32" y="133"/>
                  </a:moveTo>
                  <a:cubicBezTo>
                    <a:pt x="112" y="15"/>
                    <a:pt x="112" y="15"/>
                    <a:pt x="112" y="15"/>
                  </a:cubicBezTo>
                  <a:cubicBezTo>
                    <a:pt x="112" y="14"/>
                    <a:pt x="113" y="14"/>
                    <a:pt x="113" y="14"/>
                  </a:cubicBezTo>
                  <a:cubicBezTo>
                    <a:pt x="139" y="30"/>
                    <a:pt x="139" y="30"/>
                    <a:pt x="139" y="30"/>
                  </a:cubicBezTo>
                  <a:cubicBezTo>
                    <a:pt x="139" y="30"/>
                    <a:pt x="139" y="30"/>
                    <a:pt x="139" y="30"/>
                  </a:cubicBezTo>
                  <a:cubicBezTo>
                    <a:pt x="139" y="30"/>
                    <a:pt x="139" y="30"/>
                    <a:pt x="139" y="30"/>
                  </a:cubicBezTo>
                  <a:cubicBezTo>
                    <a:pt x="205" y="115"/>
                    <a:pt x="205" y="115"/>
                    <a:pt x="205" y="115"/>
                  </a:cubicBezTo>
                  <a:cubicBezTo>
                    <a:pt x="186" y="32"/>
                    <a:pt x="120" y="3"/>
                    <a:pt x="120" y="3"/>
                  </a:cubicBezTo>
                  <a:cubicBezTo>
                    <a:pt x="120" y="3"/>
                    <a:pt x="42" y="0"/>
                    <a:pt x="0" y="97"/>
                  </a:cubicBezTo>
                  <a:cubicBezTo>
                    <a:pt x="22" y="103"/>
                    <a:pt x="31" y="125"/>
                    <a:pt x="32" y="13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7" name="Freeform 684"/>
            <p:cNvSpPr/>
            <p:nvPr/>
          </p:nvSpPr>
          <p:spPr bwMode="auto">
            <a:xfrm>
              <a:off x="7054199" y="5259296"/>
              <a:ext cx="152271" cy="45536"/>
            </a:xfrm>
            <a:custGeom>
              <a:avLst/>
              <a:gdLst>
                <a:gd name="T0" fmla="*/ 140 w 177"/>
                <a:gd name="T1" fmla="*/ 0 h 53"/>
                <a:gd name="T2" fmla="*/ 151 w 177"/>
                <a:gd name="T3" fmla="*/ 27 h 53"/>
                <a:gd name="T4" fmla="*/ 91 w 177"/>
                <a:gd name="T5" fmla="*/ 24 h 53"/>
                <a:gd name="T6" fmla="*/ 86 w 177"/>
                <a:gd name="T7" fmla="*/ 24 h 53"/>
                <a:gd name="T8" fmla="*/ 27 w 177"/>
                <a:gd name="T9" fmla="*/ 27 h 53"/>
                <a:gd name="T10" fmla="*/ 1 w 177"/>
                <a:gd name="T11" fmla="*/ 53 h 53"/>
                <a:gd name="T12" fmla="*/ 0 w 177"/>
                <a:gd name="T13" fmla="*/ 53 h 53"/>
                <a:gd name="T14" fmla="*/ 0 w 177"/>
                <a:gd name="T15" fmla="*/ 53 h 53"/>
                <a:gd name="T16" fmla="*/ 0 w 177"/>
                <a:gd name="T17" fmla="*/ 52 h 53"/>
                <a:gd name="T18" fmla="*/ 0 w 177"/>
                <a:gd name="T19" fmla="*/ 53 h 53"/>
                <a:gd name="T20" fmla="*/ 88 w 177"/>
                <a:gd name="T21" fmla="*/ 45 h 53"/>
                <a:gd name="T22" fmla="*/ 177 w 177"/>
                <a:gd name="T23" fmla="*/ 53 h 53"/>
                <a:gd name="T24" fmla="*/ 175 w 177"/>
                <a:gd name="T25" fmla="*/ 39 h 53"/>
                <a:gd name="T26" fmla="*/ 140 w 177"/>
                <a:gd name="T27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7" h="53">
                  <a:moveTo>
                    <a:pt x="140" y="0"/>
                  </a:moveTo>
                  <a:cubicBezTo>
                    <a:pt x="144" y="8"/>
                    <a:pt x="148" y="17"/>
                    <a:pt x="151" y="27"/>
                  </a:cubicBezTo>
                  <a:cubicBezTo>
                    <a:pt x="131" y="25"/>
                    <a:pt x="109" y="24"/>
                    <a:pt x="91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68" y="24"/>
                    <a:pt x="47" y="25"/>
                    <a:pt x="27" y="27"/>
                  </a:cubicBezTo>
                  <a:cubicBezTo>
                    <a:pt x="1" y="53"/>
                    <a:pt x="1" y="53"/>
                    <a:pt x="1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30" y="45"/>
                    <a:pt x="79" y="45"/>
                    <a:pt x="88" y="45"/>
                  </a:cubicBezTo>
                  <a:cubicBezTo>
                    <a:pt x="97" y="45"/>
                    <a:pt x="146" y="45"/>
                    <a:pt x="177" y="53"/>
                  </a:cubicBezTo>
                  <a:cubicBezTo>
                    <a:pt x="176" y="48"/>
                    <a:pt x="175" y="44"/>
                    <a:pt x="175" y="39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8" name="Freeform 685"/>
            <p:cNvSpPr>
              <a:spLocks noEditPoints="1"/>
            </p:cNvSpPr>
            <p:nvPr/>
          </p:nvSpPr>
          <p:spPr bwMode="auto">
            <a:xfrm>
              <a:off x="6018903" y="4942368"/>
              <a:ext cx="69578" cy="69943"/>
            </a:xfrm>
            <a:custGeom>
              <a:avLst/>
              <a:gdLst>
                <a:gd name="T0" fmla="*/ 41 w 81"/>
                <a:gd name="T1" fmla="*/ 0 h 81"/>
                <a:gd name="T2" fmla="*/ 0 w 81"/>
                <a:gd name="T3" fmla="*/ 41 h 81"/>
                <a:gd name="T4" fmla="*/ 41 w 81"/>
                <a:gd name="T5" fmla="*/ 81 h 81"/>
                <a:gd name="T6" fmla="*/ 81 w 81"/>
                <a:gd name="T7" fmla="*/ 41 h 81"/>
                <a:gd name="T8" fmla="*/ 41 w 81"/>
                <a:gd name="T9" fmla="*/ 0 h 81"/>
                <a:gd name="T10" fmla="*/ 40 w 81"/>
                <a:gd name="T11" fmla="*/ 57 h 81"/>
                <a:gd name="T12" fmla="*/ 24 w 81"/>
                <a:gd name="T13" fmla="*/ 41 h 81"/>
                <a:gd name="T14" fmla="*/ 40 w 81"/>
                <a:gd name="T15" fmla="*/ 25 h 81"/>
                <a:gd name="T16" fmla="*/ 57 w 81"/>
                <a:gd name="T17" fmla="*/ 41 h 81"/>
                <a:gd name="T18" fmla="*/ 40 w 81"/>
                <a:gd name="T19" fmla="*/ 5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1" h="81">
                  <a:moveTo>
                    <a:pt x="41" y="0"/>
                  </a:moveTo>
                  <a:cubicBezTo>
                    <a:pt x="18" y="0"/>
                    <a:pt x="0" y="18"/>
                    <a:pt x="0" y="41"/>
                  </a:cubicBezTo>
                  <a:cubicBezTo>
                    <a:pt x="0" y="63"/>
                    <a:pt x="18" y="81"/>
                    <a:pt x="41" y="81"/>
                  </a:cubicBezTo>
                  <a:cubicBezTo>
                    <a:pt x="63" y="81"/>
                    <a:pt x="81" y="63"/>
                    <a:pt x="81" y="41"/>
                  </a:cubicBezTo>
                  <a:cubicBezTo>
                    <a:pt x="81" y="18"/>
                    <a:pt x="63" y="0"/>
                    <a:pt x="41" y="0"/>
                  </a:cubicBezTo>
                  <a:close/>
                  <a:moveTo>
                    <a:pt x="40" y="57"/>
                  </a:moveTo>
                  <a:cubicBezTo>
                    <a:pt x="31" y="57"/>
                    <a:pt x="24" y="50"/>
                    <a:pt x="24" y="41"/>
                  </a:cubicBezTo>
                  <a:cubicBezTo>
                    <a:pt x="24" y="32"/>
                    <a:pt x="31" y="25"/>
                    <a:pt x="40" y="25"/>
                  </a:cubicBezTo>
                  <a:cubicBezTo>
                    <a:pt x="49" y="25"/>
                    <a:pt x="57" y="32"/>
                    <a:pt x="57" y="41"/>
                  </a:cubicBezTo>
                  <a:cubicBezTo>
                    <a:pt x="57" y="50"/>
                    <a:pt x="49" y="57"/>
                    <a:pt x="40" y="5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9" name="Freeform 686"/>
            <p:cNvSpPr/>
            <p:nvPr/>
          </p:nvSpPr>
          <p:spPr bwMode="auto">
            <a:xfrm>
              <a:off x="6013803" y="4931440"/>
              <a:ext cx="84150" cy="56828"/>
            </a:xfrm>
            <a:custGeom>
              <a:avLst/>
              <a:gdLst>
                <a:gd name="T0" fmla="*/ 48 w 98"/>
                <a:gd name="T1" fmla="*/ 57 h 66"/>
                <a:gd name="T2" fmla="*/ 93 w 98"/>
                <a:gd name="T3" fmla="*/ 50 h 66"/>
                <a:gd name="T4" fmla="*/ 48 w 98"/>
                <a:gd name="T5" fmla="*/ 7 h 66"/>
                <a:gd name="T6" fmla="*/ 0 w 98"/>
                <a:gd name="T7" fmla="*/ 66 h 66"/>
                <a:gd name="T8" fmla="*/ 48 w 98"/>
                <a:gd name="T9" fmla="*/ 57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66">
                  <a:moveTo>
                    <a:pt x="48" y="57"/>
                  </a:moveTo>
                  <a:cubicBezTo>
                    <a:pt x="93" y="50"/>
                    <a:pt x="93" y="50"/>
                    <a:pt x="93" y="50"/>
                  </a:cubicBezTo>
                  <a:cubicBezTo>
                    <a:pt x="98" y="38"/>
                    <a:pt x="84" y="0"/>
                    <a:pt x="48" y="7"/>
                  </a:cubicBezTo>
                  <a:cubicBezTo>
                    <a:pt x="6" y="15"/>
                    <a:pt x="0" y="66"/>
                    <a:pt x="0" y="66"/>
                  </a:cubicBezTo>
                  <a:lnTo>
                    <a:pt x="48" y="57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0" name="Freeform 687"/>
            <p:cNvSpPr/>
            <p:nvPr/>
          </p:nvSpPr>
          <p:spPr bwMode="auto">
            <a:xfrm>
              <a:off x="5992310" y="4857490"/>
              <a:ext cx="15300" cy="7650"/>
            </a:xfrm>
            <a:custGeom>
              <a:avLst/>
              <a:gdLst>
                <a:gd name="T0" fmla="*/ 13 w 18"/>
                <a:gd name="T1" fmla="*/ 1 h 9"/>
                <a:gd name="T2" fmla="*/ 7 w 18"/>
                <a:gd name="T3" fmla="*/ 1 h 9"/>
                <a:gd name="T4" fmla="*/ 4 w 18"/>
                <a:gd name="T5" fmla="*/ 0 h 9"/>
                <a:gd name="T6" fmla="*/ 0 w 18"/>
                <a:gd name="T7" fmla="*/ 4 h 9"/>
                <a:gd name="T8" fmla="*/ 4 w 18"/>
                <a:gd name="T9" fmla="*/ 9 h 9"/>
                <a:gd name="T10" fmla="*/ 7 w 18"/>
                <a:gd name="T11" fmla="*/ 8 h 9"/>
                <a:gd name="T12" fmla="*/ 13 w 18"/>
                <a:gd name="T13" fmla="*/ 8 h 9"/>
                <a:gd name="T14" fmla="*/ 13 w 18"/>
                <a:gd name="T1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9">
                  <a:moveTo>
                    <a:pt x="13" y="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2" y="0"/>
                    <a:pt x="0" y="2"/>
                    <a:pt x="0" y="4"/>
                  </a:cubicBezTo>
                  <a:cubicBezTo>
                    <a:pt x="0" y="7"/>
                    <a:pt x="2" y="9"/>
                    <a:pt x="4" y="9"/>
                  </a:cubicBezTo>
                  <a:cubicBezTo>
                    <a:pt x="5" y="9"/>
                    <a:pt x="6" y="9"/>
                    <a:pt x="7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8" y="5"/>
                    <a:pt x="13" y="1"/>
                    <a:pt x="13" y="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1" name="Freeform 688"/>
            <p:cNvSpPr/>
            <p:nvPr/>
          </p:nvSpPr>
          <p:spPr bwMode="auto">
            <a:xfrm>
              <a:off x="5889582" y="4900476"/>
              <a:ext cx="71400" cy="15300"/>
            </a:xfrm>
            <a:custGeom>
              <a:avLst/>
              <a:gdLst>
                <a:gd name="T0" fmla="*/ 83 w 83"/>
                <a:gd name="T1" fmla="*/ 16 h 18"/>
                <a:gd name="T2" fmla="*/ 81 w 83"/>
                <a:gd name="T3" fmla="*/ 18 h 18"/>
                <a:gd name="T4" fmla="*/ 2 w 83"/>
                <a:gd name="T5" fmla="*/ 18 h 18"/>
                <a:gd name="T6" fmla="*/ 0 w 83"/>
                <a:gd name="T7" fmla="*/ 16 h 18"/>
                <a:gd name="T8" fmla="*/ 0 w 83"/>
                <a:gd name="T9" fmla="*/ 3 h 18"/>
                <a:gd name="T10" fmla="*/ 2 w 83"/>
                <a:gd name="T11" fmla="*/ 0 h 18"/>
                <a:gd name="T12" fmla="*/ 81 w 83"/>
                <a:gd name="T13" fmla="*/ 0 h 18"/>
                <a:gd name="T14" fmla="*/ 83 w 83"/>
                <a:gd name="T15" fmla="*/ 3 h 18"/>
                <a:gd name="T16" fmla="*/ 83 w 83"/>
                <a:gd name="T17" fmla="*/ 1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3" h="18">
                  <a:moveTo>
                    <a:pt x="83" y="16"/>
                  </a:moveTo>
                  <a:cubicBezTo>
                    <a:pt x="83" y="17"/>
                    <a:pt x="82" y="18"/>
                    <a:pt x="81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1" y="18"/>
                    <a:pt x="0" y="17"/>
                    <a:pt x="0" y="16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2" y="0"/>
                    <a:pt x="83" y="1"/>
                    <a:pt x="83" y="3"/>
                  </a:cubicBezTo>
                  <a:lnTo>
                    <a:pt x="83" y="1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2" name="Freeform 689"/>
            <p:cNvSpPr>
              <a:spLocks noEditPoints="1"/>
            </p:cNvSpPr>
            <p:nvPr/>
          </p:nvSpPr>
          <p:spPr bwMode="auto">
            <a:xfrm>
              <a:off x="5832025" y="4866961"/>
              <a:ext cx="240063" cy="146078"/>
            </a:xfrm>
            <a:custGeom>
              <a:avLst/>
              <a:gdLst>
                <a:gd name="T0" fmla="*/ 264 w 279"/>
                <a:gd name="T1" fmla="*/ 63 h 170"/>
                <a:gd name="T2" fmla="*/ 237 w 279"/>
                <a:gd name="T3" fmla="*/ 63 h 170"/>
                <a:gd name="T4" fmla="*/ 204 w 279"/>
                <a:gd name="T5" fmla="*/ 2 h 170"/>
                <a:gd name="T6" fmla="*/ 200 w 279"/>
                <a:gd name="T7" fmla="*/ 0 h 170"/>
                <a:gd name="T8" fmla="*/ 166 w 279"/>
                <a:gd name="T9" fmla="*/ 123 h 170"/>
                <a:gd name="T10" fmla="*/ 113 w 279"/>
                <a:gd name="T11" fmla="*/ 93 h 170"/>
                <a:gd name="T12" fmla="*/ 146 w 279"/>
                <a:gd name="T13" fmla="*/ 57 h 170"/>
                <a:gd name="T14" fmla="*/ 94 w 279"/>
                <a:gd name="T15" fmla="*/ 56 h 170"/>
                <a:gd name="T16" fmla="*/ 64 w 279"/>
                <a:gd name="T17" fmla="*/ 74 h 170"/>
                <a:gd name="T18" fmla="*/ 0 w 279"/>
                <a:gd name="T19" fmla="*/ 128 h 170"/>
                <a:gd name="T20" fmla="*/ 8 w 279"/>
                <a:gd name="T21" fmla="*/ 128 h 170"/>
                <a:gd name="T22" fmla="*/ 51 w 279"/>
                <a:gd name="T23" fmla="*/ 170 h 170"/>
                <a:gd name="T24" fmla="*/ 95 w 279"/>
                <a:gd name="T25" fmla="*/ 128 h 170"/>
                <a:gd name="T26" fmla="*/ 103 w 279"/>
                <a:gd name="T27" fmla="*/ 128 h 170"/>
                <a:gd name="T28" fmla="*/ 151 w 279"/>
                <a:gd name="T29" fmla="*/ 131 h 170"/>
                <a:gd name="T30" fmla="*/ 209 w 279"/>
                <a:gd name="T31" fmla="*/ 128 h 170"/>
                <a:gd name="T32" fmla="*/ 258 w 279"/>
                <a:gd name="T33" fmla="*/ 78 h 170"/>
                <a:gd name="T34" fmla="*/ 279 w 279"/>
                <a:gd name="T35" fmla="*/ 79 h 170"/>
                <a:gd name="T36" fmla="*/ 264 w 279"/>
                <a:gd name="T37" fmla="*/ 63 h 170"/>
                <a:gd name="T38" fmla="*/ 26 w 279"/>
                <a:gd name="T39" fmla="*/ 109 h 170"/>
                <a:gd name="T40" fmla="*/ 57 w 279"/>
                <a:gd name="T41" fmla="*/ 109 h 170"/>
                <a:gd name="T42" fmla="*/ 59 w 279"/>
                <a:gd name="T43" fmla="*/ 111 h 170"/>
                <a:gd name="T44" fmla="*/ 57 w 279"/>
                <a:gd name="T45" fmla="*/ 113 h 170"/>
                <a:gd name="T46" fmla="*/ 26 w 279"/>
                <a:gd name="T47" fmla="*/ 113 h 170"/>
                <a:gd name="T48" fmla="*/ 24 w 279"/>
                <a:gd name="T49" fmla="*/ 111 h 170"/>
                <a:gd name="T50" fmla="*/ 26 w 279"/>
                <a:gd name="T51" fmla="*/ 109 h 170"/>
                <a:gd name="T52" fmla="*/ 21 w 279"/>
                <a:gd name="T53" fmla="*/ 114 h 170"/>
                <a:gd name="T54" fmla="*/ 52 w 279"/>
                <a:gd name="T55" fmla="*/ 114 h 170"/>
                <a:gd name="T56" fmla="*/ 54 w 279"/>
                <a:gd name="T57" fmla="*/ 116 h 170"/>
                <a:gd name="T58" fmla="*/ 52 w 279"/>
                <a:gd name="T59" fmla="*/ 118 h 170"/>
                <a:gd name="T60" fmla="*/ 21 w 279"/>
                <a:gd name="T61" fmla="*/ 118 h 170"/>
                <a:gd name="T62" fmla="*/ 19 w 279"/>
                <a:gd name="T63" fmla="*/ 116 h 170"/>
                <a:gd name="T64" fmla="*/ 21 w 279"/>
                <a:gd name="T65" fmla="*/ 114 h 170"/>
                <a:gd name="T66" fmla="*/ 16 w 279"/>
                <a:gd name="T67" fmla="*/ 123 h 170"/>
                <a:gd name="T68" fmla="*/ 14 w 279"/>
                <a:gd name="T69" fmla="*/ 121 h 170"/>
                <a:gd name="T70" fmla="*/ 16 w 279"/>
                <a:gd name="T71" fmla="*/ 119 h 170"/>
                <a:gd name="T72" fmla="*/ 47 w 279"/>
                <a:gd name="T73" fmla="*/ 119 h 170"/>
                <a:gd name="T74" fmla="*/ 49 w 279"/>
                <a:gd name="T75" fmla="*/ 121 h 170"/>
                <a:gd name="T76" fmla="*/ 47 w 279"/>
                <a:gd name="T77" fmla="*/ 123 h 170"/>
                <a:gd name="T78" fmla="*/ 16 w 279"/>
                <a:gd name="T79" fmla="*/ 123 h 170"/>
                <a:gd name="T80" fmla="*/ 51 w 279"/>
                <a:gd name="T81" fmla="*/ 145 h 170"/>
                <a:gd name="T82" fmla="*/ 34 w 279"/>
                <a:gd name="T83" fmla="*/ 128 h 170"/>
                <a:gd name="T84" fmla="*/ 68 w 279"/>
                <a:gd name="T85" fmla="*/ 128 h 170"/>
                <a:gd name="T86" fmla="*/ 51 w 279"/>
                <a:gd name="T87" fmla="*/ 145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79" h="170">
                  <a:moveTo>
                    <a:pt x="264" y="63"/>
                  </a:moveTo>
                  <a:cubicBezTo>
                    <a:pt x="263" y="62"/>
                    <a:pt x="237" y="63"/>
                    <a:pt x="237" y="63"/>
                  </a:cubicBezTo>
                  <a:cubicBezTo>
                    <a:pt x="233" y="35"/>
                    <a:pt x="204" y="2"/>
                    <a:pt x="204" y="2"/>
                  </a:cubicBezTo>
                  <a:cubicBezTo>
                    <a:pt x="200" y="0"/>
                    <a:pt x="200" y="0"/>
                    <a:pt x="200" y="0"/>
                  </a:cubicBezTo>
                  <a:cubicBezTo>
                    <a:pt x="236" y="98"/>
                    <a:pt x="202" y="120"/>
                    <a:pt x="166" y="123"/>
                  </a:cubicBezTo>
                  <a:cubicBezTo>
                    <a:pt x="131" y="127"/>
                    <a:pt x="106" y="118"/>
                    <a:pt x="113" y="93"/>
                  </a:cubicBezTo>
                  <a:cubicBezTo>
                    <a:pt x="120" y="68"/>
                    <a:pt x="146" y="57"/>
                    <a:pt x="146" y="57"/>
                  </a:cubicBezTo>
                  <a:cubicBezTo>
                    <a:pt x="94" y="56"/>
                    <a:pt x="94" y="56"/>
                    <a:pt x="94" y="56"/>
                  </a:cubicBezTo>
                  <a:cubicBezTo>
                    <a:pt x="64" y="74"/>
                    <a:pt x="64" y="74"/>
                    <a:pt x="64" y="74"/>
                  </a:cubicBezTo>
                  <a:cubicBezTo>
                    <a:pt x="35" y="75"/>
                    <a:pt x="0" y="97"/>
                    <a:pt x="0" y="128"/>
                  </a:cubicBezTo>
                  <a:cubicBezTo>
                    <a:pt x="8" y="128"/>
                    <a:pt x="8" y="128"/>
                    <a:pt x="8" y="128"/>
                  </a:cubicBezTo>
                  <a:cubicBezTo>
                    <a:pt x="9" y="152"/>
                    <a:pt x="28" y="170"/>
                    <a:pt x="51" y="170"/>
                  </a:cubicBezTo>
                  <a:cubicBezTo>
                    <a:pt x="75" y="170"/>
                    <a:pt x="94" y="152"/>
                    <a:pt x="95" y="128"/>
                  </a:cubicBezTo>
                  <a:cubicBezTo>
                    <a:pt x="103" y="128"/>
                    <a:pt x="103" y="128"/>
                    <a:pt x="103" y="128"/>
                  </a:cubicBezTo>
                  <a:cubicBezTo>
                    <a:pt x="116" y="129"/>
                    <a:pt x="137" y="131"/>
                    <a:pt x="151" y="131"/>
                  </a:cubicBezTo>
                  <a:cubicBezTo>
                    <a:pt x="167" y="131"/>
                    <a:pt x="196" y="130"/>
                    <a:pt x="209" y="128"/>
                  </a:cubicBezTo>
                  <a:cubicBezTo>
                    <a:pt x="214" y="112"/>
                    <a:pt x="226" y="84"/>
                    <a:pt x="258" y="78"/>
                  </a:cubicBezTo>
                  <a:cubicBezTo>
                    <a:pt x="266" y="76"/>
                    <a:pt x="273" y="77"/>
                    <a:pt x="279" y="79"/>
                  </a:cubicBezTo>
                  <a:cubicBezTo>
                    <a:pt x="275" y="72"/>
                    <a:pt x="271" y="66"/>
                    <a:pt x="264" y="63"/>
                  </a:cubicBezTo>
                  <a:close/>
                  <a:moveTo>
                    <a:pt x="26" y="109"/>
                  </a:moveTo>
                  <a:cubicBezTo>
                    <a:pt x="57" y="109"/>
                    <a:pt x="57" y="109"/>
                    <a:pt x="57" y="109"/>
                  </a:cubicBezTo>
                  <a:cubicBezTo>
                    <a:pt x="58" y="109"/>
                    <a:pt x="59" y="110"/>
                    <a:pt x="59" y="111"/>
                  </a:cubicBezTo>
                  <a:cubicBezTo>
                    <a:pt x="59" y="112"/>
                    <a:pt x="58" y="113"/>
                    <a:pt x="57" y="113"/>
                  </a:cubicBezTo>
                  <a:cubicBezTo>
                    <a:pt x="26" y="113"/>
                    <a:pt x="26" y="113"/>
                    <a:pt x="26" y="113"/>
                  </a:cubicBezTo>
                  <a:cubicBezTo>
                    <a:pt x="25" y="113"/>
                    <a:pt x="24" y="112"/>
                    <a:pt x="24" y="111"/>
                  </a:cubicBezTo>
                  <a:cubicBezTo>
                    <a:pt x="24" y="110"/>
                    <a:pt x="25" y="109"/>
                    <a:pt x="26" y="109"/>
                  </a:cubicBezTo>
                  <a:close/>
                  <a:moveTo>
                    <a:pt x="21" y="114"/>
                  </a:moveTo>
                  <a:cubicBezTo>
                    <a:pt x="52" y="114"/>
                    <a:pt x="52" y="114"/>
                    <a:pt x="52" y="114"/>
                  </a:cubicBezTo>
                  <a:cubicBezTo>
                    <a:pt x="53" y="114"/>
                    <a:pt x="54" y="115"/>
                    <a:pt x="54" y="116"/>
                  </a:cubicBezTo>
                  <a:cubicBezTo>
                    <a:pt x="54" y="117"/>
                    <a:pt x="53" y="118"/>
                    <a:pt x="52" y="118"/>
                  </a:cubicBezTo>
                  <a:cubicBezTo>
                    <a:pt x="21" y="118"/>
                    <a:pt x="21" y="118"/>
                    <a:pt x="21" y="118"/>
                  </a:cubicBezTo>
                  <a:cubicBezTo>
                    <a:pt x="20" y="118"/>
                    <a:pt x="19" y="117"/>
                    <a:pt x="19" y="116"/>
                  </a:cubicBezTo>
                  <a:cubicBezTo>
                    <a:pt x="19" y="115"/>
                    <a:pt x="20" y="114"/>
                    <a:pt x="21" y="114"/>
                  </a:cubicBezTo>
                  <a:close/>
                  <a:moveTo>
                    <a:pt x="16" y="123"/>
                  </a:moveTo>
                  <a:cubicBezTo>
                    <a:pt x="15" y="123"/>
                    <a:pt x="14" y="122"/>
                    <a:pt x="14" y="121"/>
                  </a:cubicBezTo>
                  <a:cubicBezTo>
                    <a:pt x="14" y="120"/>
                    <a:pt x="15" y="119"/>
                    <a:pt x="16" y="119"/>
                  </a:cubicBezTo>
                  <a:cubicBezTo>
                    <a:pt x="47" y="119"/>
                    <a:pt x="47" y="119"/>
                    <a:pt x="47" y="119"/>
                  </a:cubicBezTo>
                  <a:cubicBezTo>
                    <a:pt x="48" y="119"/>
                    <a:pt x="49" y="120"/>
                    <a:pt x="49" y="121"/>
                  </a:cubicBezTo>
                  <a:cubicBezTo>
                    <a:pt x="49" y="122"/>
                    <a:pt x="48" y="123"/>
                    <a:pt x="47" y="123"/>
                  </a:cubicBezTo>
                  <a:lnTo>
                    <a:pt x="16" y="123"/>
                  </a:lnTo>
                  <a:close/>
                  <a:moveTo>
                    <a:pt x="51" y="145"/>
                  </a:moveTo>
                  <a:cubicBezTo>
                    <a:pt x="42" y="145"/>
                    <a:pt x="34" y="137"/>
                    <a:pt x="34" y="128"/>
                  </a:cubicBezTo>
                  <a:cubicBezTo>
                    <a:pt x="68" y="128"/>
                    <a:pt x="68" y="128"/>
                    <a:pt x="68" y="128"/>
                  </a:cubicBezTo>
                  <a:cubicBezTo>
                    <a:pt x="68" y="137"/>
                    <a:pt x="60" y="145"/>
                    <a:pt x="51" y="14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3" name="Rectangle 729"/>
            <p:cNvSpPr>
              <a:spLocks noChangeArrowheads="1"/>
            </p:cNvSpPr>
            <p:nvPr/>
          </p:nvSpPr>
          <p:spPr bwMode="auto">
            <a:xfrm>
              <a:off x="5025135" y="5439252"/>
              <a:ext cx="122035" cy="34243"/>
            </a:xfrm>
            <a:prstGeom prst="rect">
              <a:avLst/>
            </a:prstGeom>
            <a:solidFill>
              <a:srgbClr val="4242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4" name="Freeform 730"/>
            <p:cNvSpPr/>
            <p:nvPr/>
          </p:nvSpPr>
          <p:spPr bwMode="auto">
            <a:xfrm>
              <a:off x="5025135" y="5439981"/>
              <a:ext cx="12750" cy="20036"/>
            </a:xfrm>
            <a:custGeom>
              <a:avLst/>
              <a:gdLst>
                <a:gd name="T0" fmla="*/ 35 w 35"/>
                <a:gd name="T1" fmla="*/ 19 h 55"/>
                <a:gd name="T2" fmla="*/ 0 w 35"/>
                <a:gd name="T3" fmla="*/ 0 h 55"/>
                <a:gd name="T4" fmla="*/ 0 w 35"/>
                <a:gd name="T5" fmla="*/ 55 h 55"/>
                <a:gd name="T6" fmla="*/ 26 w 35"/>
                <a:gd name="T7" fmla="*/ 43 h 55"/>
                <a:gd name="T8" fmla="*/ 35 w 35"/>
                <a:gd name="T9" fmla="*/ 1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55">
                  <a:moveTo>
                    <a:pt x="35" y="19"/>
                  </a:moveTo>
                  <a:lnTo>
                    <a:pt x="0" y="0"/>
                  </a:lnTo>
                  <a:lnTo>
                    <a:pt x="0" y="55"/>
                  </a:lnTo>
                  <a:lnTo>
                    <a:pt x="26" y="43"/>
                  </a:lnTo>
                  <a:lnTo>
                    <a:pt x="35" y="19"/>
                  </a:ln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5" name="Freeform 731"/>
            <p:cNvSpPr/>
            <p:nvPr/>
          </p:nvSpPr>
          <p:spPr bwMode="auto">
            <a:xfrm>
              <a:off x="5020763" y="5446902"/>
              <a:ext cx="17121" cy="25864"/>
            </a:xfrm>
            <a:custGeom>
              <a:avLst/>
              <a:gdLst>
                <a:gd name="T0" fmla="*/ 0 w 47"/>
                <a:gd name="T1" fmla="*/ 45 h 71"/>
                <a:gd name="T2" fmla="*/ 47 w 47"/>
                <a:gd name="T3" fmla="*/ 0 h 71"/>
                <a:gd name="T4" fmla="*/ 47 w 47"/>
                <a:gd name="T5" fmla="*/ 71 h 71"/>
                <a:gd name="T6" fmla="*/ 0 w 47"/>
                <a:gd name="T7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71">
                  <a:moveTo>
                    <a:pt x="0" y="45"/>
                  </a:moveTo>
                  <a:lnTo>
                    <a:pt x="47" y="0"/>
                  </a:lnTo>
                  <a:lnTo>
                    <a:pt x="47" y="71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6" name="Freeform 732"/>
            <p:cNvSpPr/>
            <p:nvPr/>
          </p:nvSpPr>
          <p:spPr bwMode="auto">
            <a:xfrm>
              <a:off x="5134420" y="5439981"/>
              <a:ext cx="12750" cy="20036"/>
            </a:xfrm>
            <a:custGeom>
              <a:avLst/>
              <a:gdLst>
                <a:gd name="T0" fmla="*/ 0 w 35"/>
                <a:gd name="T1" fmla="*/ 19 h 55"/>
                <a:gd name="T2" fmla="*/ 35 w 35"/>
                <a:gd name="T3" fmla="*/ 0 h 55"/>
                <a:gd name="T4" fmla="*/ 35 w 35"/>
                <a:gd name="T5" fmla="*/ 55 h 55"/>
                <a:gd name="T6" fmla="*/ 9 w 35"/>
                <a:gd name="T7" fmla="*/ 43 h 55"/>
                <a:gd name="T8" fmla="*/ 0 w 35"/>
                <a:gd name="T9" fmla="*/ 19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55">
                  <a:moveTo>
                    <a:pt x="0" y="19"/>
                  </a:moveTo>
                  <a:lnTo>
                    <a:pt x="35" y="0"/>
                  </a:lnTo>
                  <a:lnTo>
                    <a:pt x="35" y="55"/>
                  </a:lnTo>
                  <a:lnTo>
                    <a:pt x="9" y="43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3030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7" name="Freeform 733"/>
            <p:cNvSpPr/>
            <p:nvPr/>
          </p:nvSpPr>
          <p:spPr bwMode="auto">
            <a:xfrm>
              <a:off x="5134420" y="5446902"/>
              <a:ext cx="17121" cy="25864"/>
            </a:xfrm>
            <a:custGeom>
              <a:avLst/>
              <a:gdLst>
                <a:gd name="T0" fmla="*/ 47 w 47"/>
                <a:gd name="T1" fmla="*/ 45 h 71"/>
                <a:gd name="T2" fmla="*/ 0 w 47"/>
                <a:gd name="T3" fmla="*/ 0 h 71"/>
                <a:gd name="T4" fmla="*/ 0 w 47"/>
                <a:gd name="T5" fmla="*/ 71 h 71"/>
                <a:gd name="T6" fmla="*/ 47 w 47"/>
                <a:gd name="T7" fmla="*/ 4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7" h="71">
                  <a:moveTo>
                    <a:pt x="47" y="45"/>
                  </a:moveTo>
                  <a:lnTo>
                    <a:pt x="0" y="0"/>
                  </a:lnTo>
                  <a:lnTo>
                    <a:pt x="0" y="71"/>
                  </a:lnTo>
                  <a:lnTo>
                    <a:pt x="47" y="45"/>
                  </a:ln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8" name="Freeform 734"/>
            <p:cNvSpPr>
              <a:spLocks noEditPoints="1"/>
            </p:cNvSpPr>
            <p:nvPr/>
          </p:nvSpPr>
          <p:spPr bwMode="auto">
            <a:xfrm>
              <a:off x="5018213" y="5463295"/>
              <a:ext cx="135878" cy="130050"/>
            </a:xfrm>
            <a:custGeom>
              <a:avLst/>
              <a:gdLst>
                <a:gd name="T0" fmla="*/ 155 w 158"/>
                <a:gd name="T1" fmla="*/ 0 h 151"/>
                <a:gd name="T2" fmla="*/ 3 w 158"/>
                <a:gd name="T3" fmla="*/ 0 h 151"/>
                <a:gd name="T4" fmla="*/ 0 w 158"/>
                <a:gd name="T5" fmla="*/ 151 h 151"/>
                <a:gd name="T6" fmla="*/ 158 w 158"/>
                <a:gd name="T7" fmla="*/ 151 h 151"/>
                <a:gd name="T8" fmla="*/ 155 w 158"/>
                <a:gd name="T9" fmla="*/ 0 h 151"/>
                <a:gd name="T10" fmla="*/ 123 w 158"/>
                <a:gd name="T11" fmla="*/ 32 h 151"/>
                <a:gd name="T12" fmla="*/ 79 w 158"/>
                <a:gd name="T13" fmla="*/ 76 h 151"/>
                <a:gd name="T14" fmla="*/ 35 w 158"/>
                <a:gd name="T15" fmla="*/ 32 h 151"/>
                <a:gd name="T16" fmla="*/ 35 w 158"/>
                <a:gd name="T17" fmla="*/ 28 h 151"/>
                <a:gd name="T18" fmla="*/ 33 w 158"/>
                <a:gd name="T19" fmla="*/ 23 h 151"/>
                <a:gd name="T20" fmla="*/ 40 w 158"/>
                <a:gd name="T21" fmla="*/ 16 h 151"/>
                <a:gd name="T22" fmla="*/ 47 w 158"/>
                <a:gd name="T23" fmla="*/ 23 h 151"/>
                <a:gd name="T24" fmla="*/ 42 w 158"/>
                <a:gd name="T25" fmla="*/ 29 h 151"/>
                <a:gd name="T26" fmla="*/ 42 w 158"/>
                <a:gd name="T27" fmla="*/ 32 h 151"/>
                <a:gd name="T28" fmla="*/ 79 w 158"/>
                <a:gd name="T29" fmla="*/ 69 h 151"/>
                <a:gd name="T30" fmla="*/ 116 w 158"/>
                <a:gd name="T31" fmla="*/ 32 h 151"/>
                <a:gd name="T32" fmla="*/ 116 w 158"/>
                <a:gd name="T33" fmla="*/ 29 h 151"/>
                <a:gd name="T34" fmla="*/ 111 w 158"/>
                <a:gd name="T35" fmla="*/ 23 h 151"/>
                <a:gd name="T36" fmla="*/ 118 w 158"/>
                <a:gd name="T37" fmla="*/ 16 h 151"/>
                <a:gd name="T38" fmla="*/ 125 w 158"/>
                <a:gd name="T39" fmla="*/ 23 h 151"/>
                <a:gd name="T40" fmla="*/ 123 w 158"/>
                <a:gd name="T41" fmla="*/ 28 h 151"/>
                <a:gd name="T42" fmla="*/ 123 w 158"/>
                <a:gd name="T43" fmla="*/ 32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58" h="151">
                  <a:moveTo>
                    <a:pt x="155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151"/>
                    <a:pt x="0" y="151"/>
                    <a:pt x="0" y="151"/>
                  </a:cubicBezTo>
                  <a:cubicBezTo>
                    <a:pt x="158" y="151"/>
                    <a:pt x="158" y="151"/>
                    <a:pt x="158" y="151"/>
                  </a:cubicBezTo>
                  <a:lnTo>
                    <a:pt x="155" y="0"/>
                  </a:lnTo>
                  <a:close/>
                  <a:moveTo>
                    <a:pt x="123" y="32"/>
                  </a:moveTo>
                  <a:cubicBezTo>
                    <a:pt x="123" y="57"/>
                    <a:pt x="103" y="76"/>
                    <a:pt x="79" y="76"/>
                  </a:cubicBezTo>
                  <a:cubicBezTo>
                    <a:pt x="55" y="76"/>
                    <a:pt x="35" y="57"/>
                    <a:pt x="35" y="32"/>
                  </a:cubicBezTo>
                  <a:cubicBezTo>
                    <a:pt x="35" y="31"/>
                    <a:pt x="35" y="30"/>
                    <a:pt x="35" y="28"/>
                  </a:cubicBezTo>
                  <a:cubicBezTo>
                    <a:pt x="34" y="27"/>
                    <a:pt x="33" y="25"/>
                    <a:pt x="33" y="23"/>
                  </a:cubicBezTo>
                  <a:cubicBezTo>
                    <a:pt x="33" y="19"/>
                    <a:pt x="36" y="16"/>
                    <a:pt x="40" y="16"/>
                  </a:cubicBezTo>
                  <a:cubicBezTo>
                    <a:pt x="44" y="16"/>
                    <a:pt x="47" y="19"/>
                    <a:pt x="47" y="23"/>
                  </a:cubicBezTo>
                  <a:cubicBezTo>
                    <a:pt x="47" y="26"/>
                    <a:pt x="45" y="28"/>
                    <a:pt x="42" y="29"/>
                  </a:cubicBezTo>
                  <a:cubicBezTo>
                    <a:pt x="42" y="30"/>
                    <a:pt x="42" y="31"/>
                    <a:pt x="42" y="32"/>
                  </a:cubicBezTo>
                  <a:cubicBezTo>
                    <a:pt x="42" y="53"/>
                    <a:pt x="59" y="69"/>
                    <a:pt x="79" y="69"/>
                  </a:cubicBezTo>
                  <a:cubicBezTo>
                    <a:pt x="99" y="69"/>
                    <a:pt x="116" y="53"/>
                    <a:pt x="116" y="32"/>
                  </a:cubicBezTo>
                  <a:cubicBezTo>
                    <a:pt x="116" y="31"/>
                    <a:pt x="116" y="30"/>
                    <a:pt x="116" y="29"/>
                  </a:cubicBezTo>
                  <a:cubicBezTo>
                    <a:pt x="113" y="28"/>
                    <a:pt x="111" y="26"/>
                    <a:pt x="111" y="23"/>
                  </a:cubicBezTo>
                  <a:cubicBezTo>
                    <a:pt x="111" y="19"/>
                    <a:pt x="114" y="16"/>
                    <a:pt x="118" y="16"/>
                  </a:cubicBezTo>
                  <a:cubicBezTo>
                    <a:pt x="122" y="16"/>
                    <a:pt x="125" y="19"/>
                    <a:pt x="125" y="23"/>
                  </a:cubicBezTo>
                  <a:cubicBezTo>
                    <a:pt x="125" y="25"/>
                    <a:pt x="124" y="27"/>
                    <a:pt x="123" y="28"/>
                  </a:cubicBezTo>
                  <a:cubicBezTo>
                    <a:pt x="123" y="30"/>
                    <a:pt x="123" y="31"/>
                    <a:pt x="123" y="3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9" name="Freeform 735"/>
            <p:cNvSpPr/>
            <p:nvPr/>
          </p:nvSpPr>
          <p:spPr bwMode="auto">
            <a:xfrm>
              <a:off x="5326398" y="5452002"/>
              <a:ext cx="117300" cy="143892"/>
            </a:xfrm>
            <a:custGeom>
              <a:avLst/>
              <a:gdLst>
                <a:gd name="T0" fmla="*/ 131 w 136"/>
                <a:gd name="T1" fmla="*/ 0 h 167"/>
                <a:gd name="T2" fmla="*/ 105 w 136"/>
                <a:gd name="T3" fmla="*/ 0 h 167"/>
                <a:gd name="T4" fmla="*/ 104 w 136"/>
                <a:gd name="T5" fmla="*/ 4 h 167"/>
                <a:gd name="T6" fmla="*/ 104 w 136"/>
                <a:gd name="T7" fmla="*/ 6 h 167"/>
                <a:gd name="T8" fmla="*/ 103 w 136"/>
                <a:gd name="T9" fmla="*/ 11 h 167"/>
                <a:gd name="T10" fmla="*/ 103 w 136"/>
                <a:gd name="T11" fmla="*/ 12 h 167"/>
                <a:gd name="T12" fmla="*/ 98 w 136"/>
                <a:gd name="T13" fmla="*/ 17 h 167"/>
                <a:gd name="T14" fmla="*/ 93 w 136"/>
                <a:gd name="T15" fmla="*/ 12 h 167"/>
                <a:gd name="T16" fmla="*/ 95 w 136"/>
                <a:gd name="T17" fmla="*/ 8 h 167"/>
                <a:gd name="T18" fmla="*/ 95 w 136"/>
                <a:gd name="T19" fmla="*/ 3 h 167"/>
                <a:gd name="T20" fmla="*/ 95 w 136"/>
                <a:gd name="T21" fmla="*/ 0 h 167"/>
                <a:gd name="T22" fmla="*/ 41 w 136"/>
                <a:gd name="T23" fmla="*/ 0 h 167"/>
                <a:gd name="T24" fmla="*/ 41 w 136"/>
                <a:gd name="T25" fmla="*/ 3 h 167"/>
                <a:gd name="T26" fmla="*/ 42 w 136"/>
                <a:gd name="T27" fmla="*/ 9 h 167"/>
                <a:gd name="T28" fmla="*/ 43 w 136"/>
                <a:gd name="T29" fmla="*/ 12 h 167"/>
                <a:gd name="T30" fmla="*/ 38 w 136"/>
                <a:gd name="T31" fmla="*/ 17 h 167"/>
                <a:gd name="T32" fmla="*/ 33 w 136"/>
                <a:gd name="T33" fmla="*/ 12 h 167"/>
                <a:gd name="T34" fmla="*/ 33 w 136"/>
                <a:gd name="T35" fmla="*/ 10 h 167"/>
                <a:gd name="T36" fmla="*/ 32 w 136"/>
                <a:gd name="T37" fmla="*/ 6 h 167"/>
                <a:gd name="T38" fmla="*/ 32 w 136"/>
                <a:gd name="T39" fmla="*/ 4 h 167"/>
                <a:gd name="T40" fmla="*/ 31 w 136"/>
                <a:gd name="T41" fmla="*/ 0 h 167"/>
                <a:gd name="T42" fmla="*/ 5 w 136"/>
                <a:gd name="T43" fmla="*/ 0 h 167"/>
                <a:gd name="T44" fmla="*/ 0 w 136"/>
                <a:gd name="T45" fmla="*/ 167 h 167"/>
                <a:gd name="T46" fmla="*/ 136 w 136"/>
                <a:gd name="T47" fmla="*/ 167 h 167"/>
                <a:gd name="T48" fmla="*/ 131 w 136"/>
                <a:gd name="T49" fmla="*/ 0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6" h="167">
                  <a:moveTo>
                    <a:pt x="131" y="0"/>
                  </a:moveTo>
                  <a:cubicBezTo>
                    <a:pt x="105" y="0"/>
                    <a:pt x="105" y="0"/>
                    <a:pt x="105" y="0"/>
                  </a:cubicBezTo>
                  <a:cubicBezTo>
                    <a:pt x="105" y="1"/>
                    <a:pt x="105" y="3"/>
                    <a:pt x="104" y="4"/>
                  </a:cubicBezTo>
                  <a:cubicBezTo>
                    <a:pt x="104" y="5"/>
                    <a:pt x="104" y="5"/>
                    <a:pt x="104" y="6"/>
                  </a:cubicBezTo>
                  <a:cubicBezTo>
                    <a:pt x="104" y="8"/>
                    <a:pt x="103" y="9"/>
                    <a:pt x="103" y="11"/>
                  </a:cubicBezTo>
                  <a:cubicBezTo>
                    <a:pt x="103" y="12"/>
                    <a:pt x="103" y="12"/>
                    <a:pt x="103" y="12"/>
                  </a:cubicBezTo>
                  <a:cubicBezTo>
                    <a:pt x="103" y="15"/>
                    <a:pt x="101" y="17"/>
                    <a:pt x="98" y="17"/>
                  </a:cubicBezTo>
                  <a:cubicBezTo>
                    <a:pt x="95" y="17"/>
                    <a:pt x="93" y="15"/>
                    <a:pt x="93" y="12"/>
                  </a:cubicBezTo>
                  <a:cubicBezTo>
                    <a:pt x="93" y="10"/>
                    <a:pt x="94" y="9"/>
                    <a:pt x="95" y="8"/>
                  </a:cubicBezTo>
                  <a:cubicBezTo>
                    <a:pt x="95" y="6"/>
                    <a:pt x="95" y="5"/>
                    <a:pt x="95" y="3"/>
                  </a:cubicBezTo>
                  <a:cubicBezTo>
                    <a:pt x="95" y="2"/>
                    <a:pt x="95" y="1"/>
                    <a:pt x="95" y="0"/>
                  </a:cubicBezTo>
                  <a:cubicBezTo>
                    <a:pt x="41" y="0"/>
                    <a:pt x="41" y="0"/>
                    <a:pt x="41" y="0"/>
                  </a:cubicBezTo>
                  <a:cubicBezTo>
                    <a:pt x="41" y="1"/>
                    <a:pt x="41" y="2"/>
                    <a:pt x="41" y="3"/>
                  </a:cubicBezTo>
                  <a:cubicBezTo>
                    <a:pt x="41" y="5"/>
                    <a:pt x="41" y="7"/>
                    <a:pt x="42" y="9"/>
                  </a:cubicBezTo>
                  <a:cubicBezTo>
                    <a:pt x="42" y="10"/>
                    <a:pt x="43" y="11"/>
                    <a:pt x="43" y="12"/>
                  </a:cubicBezTo>
                  <a:cubicBezTo>
                    <a:pt x="43" y="15"/>
                    <a:pt x="40" y="17"/>
                    <a:pt x="38" y="17"/>
                  </a:cubicBezTo>
                  <a:cubicBezTo>
                    <a:pt x="35" y="17"/>
                    <a:pt x="33" y="15"/>
                    <a:pt x="33" y="12"/>
                  </a:cubicBezTo>
                  <a:cubicBezTo>
                    <a:pt x="33" y="11"/>
                    <a:pt x="33" y="10"/>
                    <a:pt x="33" y="10"/>
                  </a:cubicBezTo>
                  <a:cubicBezTo>
                    <a:pt x="33" y="9"/>
                    <a:pt x="32" y="7"/>
                    <a:pt x="32" y="6"/>
                  </a:cubicBezTo>
                  <a:cubicBezTo>
                    <a:pt x="32" y="5"/>
                    <a:pt x="32" y="5"/>
                    <a:pt x="32" y="4"/>
                  </a:cubicBezTo>
                  <a:cubicBezTo>
                    <a:pt x="31" y="3"/>
                    <a:pt x="31" y="1"/>
                    <a:pt x="31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167"/>
                    <a:pt x="0" y="167"/>
                    <a:pt x="0" y="167"/>
                  </a:cubicBezTo>
                  <a:cubicBezTo>
                    <a:pt x="136" y="167"/>
                    <a:pt x="136" y="167"/>
                    <a:pt x="136" y="167"/>
                  </a:cubicBezTo>
                  <a:lnTo>
                    <a:pt x="131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0" name="Freeform 736"/>
            <p:cNvSpPr/>
            <p:nvPr/>
          </p:nvSpPr>
          <p:spPr bwMode="auto">
            <a:xfrm>
              <a:off x="5354083" y="5417759"/>
              <a:ext cx="61928" cy="40436"/>
            </a:xfrm>
            <a:custGeom>
              <a:avLst/>
              <a:gdLst>
                <a:gd name="T0" fmla="*/ 36 w 72"/>
                <a:gd name="T1" fmla="*/ 0 h 47"/>
                <a:gd name="T2" fmla="*/ 72 w 72"/>
                <a:gd name="T3" fmla="*/ 35 h 47"/>
                <a:gd name="T4" fmla="*/ 71 w 72"/>
                <a:gd name="T5" fmla="*/ 44 h 47"/>
                <a:gd name="T6" fmla="*/ 67 w 72"/>
                <a:gd name="T7" fmla="*/ 46 h 47"/>
                <a:gd name="T8" fmla="*/ 65 w 72"/>
                <a:gd name="T9" fmla="*/ 43 h 47"/>
                <a:gd name="T10" fmla="*/ 66 w 72"/>
                <a:gd name="T11" fmla="*/ 35 h 47"/>
                <a:gd name="T12" fmla="*/ 36 w 72"/>
                <a:gd name="T13" fmla="*/ 5 h 47"/>
                <a:gd name="T14" fmla="*/ 6 w 72"/>
                <a:gd name="T15" fmla="*/ 35 h 47"/>
                <a:gd name="T16" fmla="*/ 7 w 72"/>
                <a:gd name="T17" fmla="*/ 43 h 47"/>
                <a:gd name="T18" fmla="*/ 5 w 72"/>
                <a:gd name="T19" fmla="*/ 46 h 47"/>
                <a:gd name="T20" fmla="*/ 1 w 72"/>
                <a:gd name="T21" fmla="*/ 44 h 47"/>
                <a:gd name="T22" fmla="*/ 0 w 72"/>
                <a:gd name="T23" fmla="*/ 35 h 47"/>
                <a:gd name="T24" fmla="*/ 36 w 72"/>
                <a:gd name="T25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2" h="47">
                  <a:moveTo>
                    <a:pt x="36" y="0"/>
                  </a:moveTo>
                  <a:cubicBezTo>
                    <a:pt x="56" y="0"/>
                    <a:pt x="72" y="16"/>
                    <a:pt x="72" y="35"/>
                  </a:cubicBezTo>
                  <a:cubicBezTo>
                    <a:pt x="72" y="38"/>
                    <a:pt x="71" y="41"/>
                    <a:pt x="71" y="44"/>
                  </a:cubicBezTo>
                  <a:cubicBezTo>
                    <a:pt x="70" y="46"/>
                    <a:pt x="69" y="47"/>
                    <a:pt x="67" y="46"/>
                  </a:cubicBezTo>
                  <a:cubicBezTo>
                    <a:pt x="66" y="46"/>
                    <a:pt x="65" y="44"/>
                    <a:pt x="65" y="43"/>
                  </a:cubicBezTo>
                  <a:cubicBezTo>
                    <a:pt x="66" y="40"/>
                    <a:pt x="66" y="38"/>
                    <a:pt x="66" y="35"/>
                  </a:cubicBezTo>
                  <a:cubicBezTo>
                    <a:pt x="66" y="19"/>
                    <a:pt x="53" y="5"/>
                    <a:pt x="36" y="5"/>
                  </a:cubicBezTo>
                  <a:cubicBezTo>
                    <a:pt x="19" y="5"/>
                    <a:pt x="6" y="19"/>
                    <a:pt x="6" y="35"/>
                  </a:cubicBezTo>
                  <a:cubicBezTo>
                    <a:pt x="6" y="38"/>
                    <a:pt x="6" y="40"/>
                    <a:pt x="7" y="43"/>
                  </a:cubicBezTo>
                  <a:cubicBezTo>
                    <a:pt x="7" y="44"/>
                    <a:pt x="6" y="46"/>
                    <a:pt x="5" y="46"/>
                  </a:cubicBezTo>
                  <a:cubicBezTo>
                    <a:pt x="3" y="47"/>
                    <a:pt x="2" y="46"/>
                    <a:pt x="1" y="44"/>
                  </a:cubicBezTo>
                  <a:cubicBezTo>
                    <a:pt x="1" y="41"/>
                    <a:pt x="0" y="38"/>
                    <a:pt x="0" y="35"/>
                  </a:cubicBezTo>
                  <a:cubicBezTo>
                    <a:pt x="0" y="16"/>
                    <a:pt x="16" y="0"/>
                    <a:pt x="36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1" name="Freeform 737"/>
            <p:cNvSpPr/>
            <p:nvPr/>
          </p:nvSpPr>
          <p:spPr bwMode="auto">
            <a:xfrm>
              <a:off x="5355541" y="5425409"/>
              <a:ext cx="58650" cy="38614"/>
            </a:xfrm>
            <a:custGeom>
              <a:avLst/>
              <a:gdLst>
                <a:gd name="T0" fmla="*/ 34 w 68"/>
                <a:gd name="T1" fmla="*/ 0 h 45"/>
                <a:gd name="T2" fmla="*/ 68 w 68"/>
                <a:gd name="T3" fmla="*/ 34 h 45"/>
                <a:gd name="T4" fmla="*/ 67 w 68"/>
                <a:gd name="T5" fmla="*/ 43 h 45"/>
                <a:gd name="T6" fmla="*/ 64 w 68"/>
                <a:gd name="T7" fmla="*/ 45 h 45"/>
                <a:gd name="T8" fmla="*/ 62 w 68"/>
                <a:gd name="T9" fmla="*/ 41 h 45"/>
                <a:gd name="T10" fmla="*/ 63 w 68"/>
                <a:gd name="T11" fmla="*/ 34 h 45"/>
                <a:gd name="T12" fmla="*/ 34 w 68"/>
                <a:gd name="T13" fmla="*/ 6 h 45"/>
                <a:gd name="T14" fmla="*/ 5 w 68"/>
                <a:gd name="T15" fmla="*/ 34 h 45"/>
                <a:gd name="T16" fmla="*/ 6 w 68"/>
                <a:gd name="T17" fmla="*/ 41 h 45"/>
                <a:gd name="T18" fmla="*/ 4 w 68"/>
                <a:gd name="T19" fmla="*/ 45 h 45"/>
                <a:gd name="T20" fmla="*/ 1 w 68"/>
                <a:gd name="T21" fmla="*/ 43 h 45"/>
                <a:gd name="T22" fmla="*/ 0 w 68"/>
                <a:gd name="T23" fmla="*/ 34 h 45"/>
                <a:gd name="T24" fmla="*/ 34 w 68"/>
                <a:gd name="T2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8" h="45">
                  <a:moveTo>
                    <a:pt x="34" y="0"/>
                  </a:moveTo>
                  <a:cubicBezTo>
                    <a:pt x="53" y="0"/>
                    <a:pt x="68" y="15"/>
                    <a:pt x="68" y="34"/>
                  </a:cubicBezTo>
                  <a:cubicBezTo>
                    <a:pt x="68" y="37"/>
                    <a:pt x="68" y="40"/>
                    <a:pt x="67" y="43"/>
                  </a:cubicBezTo>
                  <a:cubicBezTo>
                    <a:pt x="67" y="44"/>
                    <a:pt x="65" y="45"/>
                    <a:pt x="64" y="45"/>
                  </a:cubicBezTo>
                  <a:cubicBezTo>
                    <a:pt x="62" y="44"/>
                    <a:pt x="62" y="43"/>
                    <a:pt x="62" y="41"/>
                  </a:cubicBezTo>
                  <a:cubicBezTo>
                    <a:pt x="62" y="39"/>
                    <a:pt x="63" y="37"/>
                    <a:pt x="63" y="34"/>
                  </a:cubicBezTo>
                  <a:cubicBezTo>
                    <a:pt x="63" y="18"/>
                    <a:pt x="50" y="6"/>
                    <a:pt x="34" y="6"/>
                  </a:cubicBezTo>
                  <a:cubicBezTo>
                    <a:pt x="18" y="6"/>
                    <a:pt x="5" y="18"/>
                    <a:pt x="5" y="34"/>
                  </a:cubicBezTo>
                  <a:cubicBezTo>
                    <a:pt x="5" y="37"/>
                    <a:pt x="6" y="39"/>
                    <a:pt x="6" y="41"/>
                  </a:cubicBezTo>
                  <a:cubicBezTo>
                    <a:pt x="7" y="43"/>
                    <a:pt x="6" y="44"/>
                    <a:pt x="4" y="45"/>
                  </a:cubicBezTo>
                  <a:cubicBezTo>
                    <a:pt x="3" y="45"/>
                    <a:pt x="1" y="44"/>
                    <a:pt x="1" y="43"/>
                  </a:cubicBezTo>
                  <a:cubicBezTo>
                    <a:pt x="0" y="40"/>
                    <a:pt x="0" y="37"/>
                    <a:pt x="0" y="34"/>
                  </a:cubicBezTo>
                  <a:cubicBezTo>
                    <a:pt x="0" y="15"/>
                    <a:pt x="15" y="0"/>
                    <a:pt x="34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2" name="Freeform 738"/>
            <p:cNvSpPr>
              <a:spLocks noEditPoints="1"/>
            </p:cNvSpPr>
            <p:nvPr/>
          </p:nvSpPr>
          <p:spPr bwMode="auto">
            <a:xfrm>
              <a:off x="4673600" y="5773301"/>
              <a:ext cx="216021" cy="93621"/>
            </a:xfrm>
            <a:custGeom>
              <a:avLst/>
              <a:gdLst>
                <a:gd name="T0" fmla="*/ 50 w 251"/>
                <a:gd name="T1" fmla="*/ 0 h 109"/>
                <a:gd name="T2" fmla="*/ 0 w 251"/>
                <a:gd name="T3" fmla="*/ 13 h 109"/>
                <a:gd name="T4" fmla="*/ 36 w 251"/>
                <a:gd name="T5" fmla="*/ 26 h 109"/>
                <a:gd name="T6" fmla="*/ 204 w 251"/>
                <a:gd name="T7" fmla="*/ 109 h 109"/>
                <a:gd name="T8" fmla="*/ 246 w 251"/>
                <a:gd name="T9" fmla="*/ 20 h 109"/>
                <a:gd name="T10" fmla="*/ 192 w 251"/>
                <a:gd name="T11" fmla="*/ 35 h 109"/>
                <a:gd name="T12" fmla="*/ 192 w 251"/>
                <a:gd name="T13" fmla="*/ 49 h 109"/>
                <a:gd name="T14" fmla="*/ 184 w 251"/>
                <a:gd name="T15" fmla="*/ 42 h 109"/>
                <a:gd name="T16" fmla="*/ 170 w 251"/>
                <a:gd name="T17" fmla="*/ 35 h 109"/>
                <a:gd name="T18" fmla="*/ 170 w 251"/>
                <a:gd name="T19" fmla="*/ 49 h 109"/>
                <a:gd name="T20" fmla="*/ 161 w 251"/>
                <a:gd name="T21" fmla="*/ 42 h 109"/>
                <a:gd name="T22" fmla="*/ 147 w 251"/>
                <a:gd name="T23" fmla="*/ 35 h 109"/>
                <a:gd name="T24" fmla="*/ 147 w 251"/>
                <a:gd name="T25" fmla="*/ 49 h 109"/>
                <a:gd name="T26" fmla="*/ 138 w 251"/>
                <a:gd name="T27" fmla="*/ 42 h 109"/>
                <a:gd name="T28" fmla="*/ 124 w 251"/>
                <a:gd name="T29" fmla="*/ 35 h 109"/>
                <a:gd name="T30" fmla="*/ 124 w 251"/>
                <a:gd name="T31" fmla="*/ 49 h 109"/>
                <a:gd name="T32" fmla="*/ 116 w 251"/>
                <a:gd name="T33" fmla="*/ 42 h 109"/>
                <a:gd name="T34" fmla="*/ 102 w 251"/>
                <a:gd name="T35" fmla="*/ 35 h 109"/>
                <a:gd name="T36" fmla="*/ 102 w 251"/>
                <a:gd name="T37" fmla="*/ 49 h 109"/>
                <a:gd name="T38" fmla="*/ 93 w 251"/>
                <a:gd name="T39" fmla="*/ 42 h 109"/>
                <a:gd name="T40" fmla="*/ 70 w 251"/>
                <a:gd name="T41" fmla="*/ 42 h 109"/>
                <a:gd name="T42" fmla="*/ 85 w 251"/>
                <a:gd name="T43" fmla="*/ 42 h 109"/>
                <a:gd name="T44" fmla="*/ 76 w 251"/>
                <a:gd name="T45" fmla="*/ 49 h 109"/>
                <a:gd name="T46" fmla="*/ 82 w 251"/>
                <a:gd name="T47" fmla="*/ 65 h 109"/>
                <a:gd name="T48" fmla="*/ 90 w 251"/>
                <a:gd name="T49" fmla="*/ 57 h 109"/>
                <a:gd name="T50" fmla="*/ 90 w 251"/>
                <a:gd name="T51" fmla="*/ 71 h 109"/>
                <a:gd name="T52" fmla="*/ 99 w 251"/>
                <a:gd name="T53" fmla="*/ 94 h 109"/>
                <a:gd name="T54" fmla="*/ 99 w 251"/>
                <a:gd name="T55" fmla="*/ 80 h 109"/>
                <a:gd name="T56" fmla="*/ 108 w 251"/>
                <a:gd name="T57" fmla="*/ 88 h 109"/>
                <a:gd name="T58" fmla="*/ 104 w 251"/>
                <a:gd name="T59" fmla="*/ 64 h 109"/>
                <a:gd name="T60" fmla="*/ 119 w 251"/>
                <a:gd name="T61" fmla="*/ 64 h 109"/>
                <a:gd name="T62" fmla="*/ 111 w 251"/>
                <a:gd name="T63" fmla="*/ 71 h 109"/>
                <a:gd name="T64" fmla="*/ 122 w 251"/>
                <a:gd name="T65" fmla="*/ 94 h 109"/>
                <a:gd name="T66" fmla="*/ 122 w 251"/>
                <a:gd name="T67" fmla="*/ 80 h 109"/>
                <a:gd name="T68" fmla="*/ 130 w 251"/>
                <a:gd name="T69" fmla="*/ 88 h 109"/>
                <a:gd name="T70" fmla="*/ 127 w 251"/>
                <a:gd name="T71" fmla="*/ 64 h 109"/>
                <a:gd name="T72" fmla="*/ 142 w 251"/>
                <a:gd name="T73" fmla="*/ 64 h 109"/>
                <a:gd name="T74" fmla="*/ 133 w 251"/>
                <a:gd name="T75" fmla="*/ 71 h 109"/>
                <a:gd name="T76" fmla="*/ 145 w 251"/>
                <a:gd name="T77" fmla="*/ 94 h 109"/>
                <a:gd name="T78" fmla="*/ 145 w 251"/>
                <a:gd name="T79" fmla="*/ 80 h 109"/>
                <a:gd name="T80" fmla="*/ 153 w 251"/>
                <a:gd name="T81" fmla="*/ 88 h 109"/>
                <a:gd name="T82" fmla="*/ 150 w 251"/>
                <a:gd name="T83" fmla="*/ 64 h 109"/>
                <a:gd name="T84" fmla="*/ 165 w 251"/>
                <a:gd name="T85" fmla="*/ 64 h 109"/>
                <a:gd name="T86" fmla="*/ 156 w 251"/>
                <a:gd name="T87" fmla="*/ 71 h 109"/>
                <a:gd name="T88" fmla="*/ 167 w 251"/>
                <a:gd name="T89" fmla="*/ 94 h 109"/>
                <a:gd name="T90" fmla="*/ 167 w 251"/>
                <a:gd name="T91" fmla="*/ 80 h 109"/>
                <a:gd name="T92" fmla="*/ 176 w 251"/>
                <a:gd name="T93" fmla="*/ 88 h 109"/>
                <a:gd name="T94" fmla="*/ 173 w 251"/>
                <a:gd name="T95" fmla="*/ 64 h 109"/>
                <a:gd name="T96" fmla="*/ 187 w 251"/>
                <a:gd name="T97" fmla="*/ 64 h 109"/>
                <a:gd name="T98" fmla="*/ 179 w 251"/>
                <a:gd name="T99" fmla="*/ 71 h 109"/>
                <a:gd name="T100" fmla="*/ 190 w 251"/>
                <a:gd name="T101" fmla="*/ 94 h 109"/>
                <a:gd name="T102" fmla="*/ 190 w 251"/>
                <a:gd name="T103" fmla="*/ 80 h 109"/>
                <a:gd name="T104" fmla="*/ 199 w 251"/>
                <a:gd name="T105" fmla="*/ 88 h 109"/>
                <a:gd name="T106" fmla="*/ 202 w 251"/>
                <a:gd name="T107" fmla="*/ 71 h 109"/>
                <a:gd name="T108" fmla="*/ 202 w 251"/>
                <a:gd name="T109" fmla="*/ 57 h 109"/>
                <a:gd name="T110" fmla="*/ 210 w 251"/>
                <a:gd name="T111" fmla="*/ 65 h 109"/>
                <a:gd name="T112" fmla="*/ 213 w 251"/>
                <a:gd name="T113" fmla="*/ 49 h 109"/>
                <a:gd name="T114" fmla="*/ 213 w 251"/>
                <a:gd name="T115" fmla="*/ 35 h 109"/>
                <a:gd name="T116" fmla="*/ 221 w 251"/>
                <a:gd name="T117" fmla="*/ 4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1" h="109">
                  <a:moveTo>
                    <a:pt x="246" y="20"/>
                  </a:moveTo>
                  <a:cubicBezTo>
                    <a:pt x="63" y="20"/>
                    <a:pt x="63" y="20"/>
                    <a:pt x="63" y="20"/>
                  </a:cubicBezTo>
                  <a:cubicBezTo>
                    <a:pt x="50" y="0"/>
                    <a:pt x="50" y="0"/>
                    <a:pt x="5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8"/>
                    <a:pt x="4" y="22"/>
                    <a:pt x="9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5" y="23"/>
                    <a:pt x="35" y="24"/>
                    <a:pt x="36" y="26"/>
                  </a:cubicBezTo>
                  <a:cubicBezTo>
                    <a:pt x="83" y="104"/>
                    <a:pt x="83" y="104"/>
                    <a:pt x="83" y="104"/>
                  </a:cubicBezTo>
                  <a:cubicBezTo>
                    <a:pt x="85" y="107"/>
                    <a:pt x="89" y="109"/>
                    <a:pt x="93" y="109"/>
                  </a:cubicBezTo>
                  <a:cubicBezTo>
                    <a:pt x="204" y="109"/>
                    <a:pt x="204" y="109"/>
                    <a:pt x="204" y="109"/>
                  </a:cubicBezTo>
                  <a:cubicBezTo>
                    <a:pt x="207" y="109"/>
                    <a:pt x="211" y="107"/>
                    <a:pt x="213" y="104"/>
                  </a:cubicBezTo>
                  <a:cubicBezTo>
                    <a:pt x="249" y="26"/>
                    <a:pt x="249" y="26"/>
                    <a:pt x="249" y="26"/>
                  </a:cubicBezTo>
                  <a:cubicBezTo>
                    <a:pt x="251" y="23"/>
                    <a:pt x="249" y="20"/>
                    <a:pt x="246" y="20"/>
                  </a:cubicBezTo>
                  <a:close/>
                  <a:moveTo>
                    <a:pt x="184" y="42"/>
                  </a:moveTo>
                  <a:cubicBezTo>
                    <a:pt x="184" y="38"/>
                    <a:pt x="187" y="35"/>
                    <a:pt x="190" y="35"/>
                  </a:cubicBezTo>
                  <a:cubicBezTo>
                    <a:pt x="192" y="35"/>
                    <a:pt x="192" y="35"/>
                    <a:pt x="192" y="35"/>
                  </a:cubicBezTo>
                  <a:cubicBezTo>
                    <a:pt x="196" y="35"/>
                    <a:pt x="199" y="38"/>
                    <a:pt x="199" y="42"/>
                  </a:cubicBezTo>
                  <a:cubicBezTo>
                    <a:pt x="199" y="43"/>
                    <a:pt x="199" y="43"/>
                    <a:pt x="199" y="43"/>
                  </a:cubicBezTo>
                  <a:cubicBezTo>
                    <a:pt x="199" y="46"/>
                    <a:pt x="196" y="49"/>
                    <a:pt x="192" y="49"/>
                  </a:cubicBezTo>
                  <a:cubicBezTo>
                    <a:pt x="190" y="49"/>
                    <a:pt x="190" y="49"/>
                    <a:pt x="190" y="49"/>
                  </a:cubicBezTo>
                  <a:cubicBezTo>
                    <a:pt x="187" y="49"/>
                    <a:pt x="184" y="46"/>
                    <a:pt x="184" y="43"/>
                  </a:cubicBezTo>
                  <a:lnTo>
                    <a:pt x="184" y="42"/>
                  </a:lnTo>
                  <a:close/>
                  <a:moveTo>
                    <a:pt x="161" y="42"/>
                  </a:moveTo>
                  <a:cubicBezTo>
                    <a:pt x="161" y="38"/>
                    <a:pt x="164" y="35"/>
                    <a:pt x="167" y="35"/>
                  </a:cubicBezTo>
                  <a:cubicBezTo>
                    <a:pt x="170" y="35"/>
                    <a:pt x="170" y="35"/>
                    <a:pt x="170" y="35"/>
                  </a:cubicBezTo>
                  <a:cubicBezTo>
                    <a:pt x="173" y="35"/>
                    <a:pt x="176" y="38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6"/>
                    <a:pt x="173" y="49"/>
                    <a:pt x="170" y="49"/>
                  </a:cubicBezTo>
                  <a:cubicBezTo>
                    <a:pt x="167" y="49"/>
                    <a:pt x="167" y="49"/>
                    <a:pt x="167" y="49"/>
                  </a:cubicBezTo>
                  <a:cubicBezTo>
                    <a:pt x="164" y="49"/>
                    <a:pt x="161" y="46"/>
                    <a:pt x="161" y="43"/>
                  </a:cubicBezTo>
                  <a:lnTo>
                    <a:pt x="161" y="42"/>
                  </a:lnTo>
                  <a:close/>
                  <a:moveTo>
                    <a:pt x="138" y="42"/>
                  </a:moveTo>
                  <a:cubicBezTo>
                    <a:pt x="138" y="38"/>
                    <a:pt x="141" y="35"/>
                    <a:pt x="145" y="35"/>
                  </a:cubicBezTo>
                  <a:cubicBezTo>
                    <a:pt x="147" y="35"/>
                    <a:pt x="147" y="35"/>
                    <a:pt x="147" y="35"/>
                  </a:cubicBezTo>
                  <a:cubicBezTo>
                    <a:pt x="150" y="35"/>
                    <a:pt x="153" y="38"/>
                    <a:pt x="153" y="42"/>
                  </a:cubicBezTo>
                  <a:cubicBezTo>
                    <a:pt x="153" y="43"/>
                    <a:pt x="153" y="43"/>
                    <a:pt x="153" y="43"/>
                  </a:cubicBezTo>
                  <a:cubicBezTo>
                    <a:pt x="153" y="46"/>
                    <a:pt x="150" y="49"/>
                    <a:pt x="147" y="49"/>
                  </a:cubicBezTo>
                  <a:cubicBezTo>
                    <a:pt x="145" y="49"/>
                    <a:pt x="145" y="49"/>
                    <a:pt x="145" y="49"/>
                  </a:cubicBezTo>
                  <a:cubicBezTo>
                    <a:pt x="141" y="49"/>
                    <a:pt x="138" y="46"/>
                    <a:pt x="138" y="43"/>
                  </a:cubicBezTo>
                  <a:lnTo>
                    <a:pt x="138" y="42"/>
                  </a:lnTo>
                  <a:close/>
                  <a:moveTo>
                    <a:pt x="116" y="42"/>
                  </a:moveTo>
                  <a:cubicBezTo>
                    <a:pt x="116" y="38"/>
                    <a:pt x="118" y="35"/>
                    <a:pt x="122" y="35"/>
                  </a:cubicBezTo>
                  <a:cubicBezTo>
                    <a:pt x="124" y="35"/>
                    <a:pt x="124" y="35"/>
                    <a:pt x="124" y="35"/>
                  </a:cubicBezTo>
                  <a:cubicBezTo>
                    <a:pt x="128" y="35"/>
                    <a:pt x="130" y="38"/>
                    <a:pt x="130" y="42"/>
                  </a:cubicBezTo>
                  <a:cubicBezTo>
                    <a:pt x="130" y="43"/>
                    <a:pt x="130" y="43"/>
                    <a:pt x="130" y="43"/>
                  </a:cubicBezTo>
                  <a:cubicBezTo>
                    <a:pt x="130" y="46"/>
                    <a:pt x="128" y="49"/>
                    <a:pt x="124" y="49"/>
                  </a:cubicBezTo>
                  <a:cubicBezTo>
                    <a:pt x="122" y="49"/>
                    <a:pt x="122" y="49"/>
                    <a:pt x="122" y="49"/>
                  </a:cubicBezTo>
                  <a:cubicBezTo>
                    <a:pt x="118" y="49"/>
                    <a:pt x="116" y="46"/>
                    <a:pt x="116" y="43"/>
                  </a:cubicBezTo>
                  <a:lnTo>
                    <a:pt x="116" y="42"/>
                  </a:lnTo>
                  <a:close/>
                  <a:moveTo>
                    <a:pt x="93" y="42"/>
                  </a:moveTo>
                  <a:cubicBezTo>
                    <a:pt x="93" y="38"/>
                    <a:pt x="96" y="35"/>
                    <a:pt x="99" y="35"/>
                  </a:cubicBezTo>
                  <a:cubicBezTo>
                    <a:pt x="102" y="35"/>
                    <a:pt x="102" y="35"/>
                    <a:pt x="102" y="35"/>
                  </a:cubicBezTo>
                  <a:cubicBezTo>
                    <a:pt x="105" y="35"/>
                    <a:pt x="108" y="38"/>
                    <a:pt x="108" y="42"/>
                  </a:cubicBezTo>
                  <a:cubicBezTo>
                    <a:pt x="108" y="43"/>
                    <a:pt x="108" y="43"/>
                    <a:pt x="108" y="43"/>
                  </a:cubicBezTo>
                  <a:cubicBezTo>
                    <a:pt x="108" y="46"/>
                    <a:pt x="105" y="49"/>
                    <a:pt x="102" y="49"/>
                  </a:cubicBezTo>
                  <a:cubicBezTo>
                    <a:pt x="99" y="49"/>
                    <a:pt x="99" y="49"/>
                    <a:pt x="99" y="49"/>
                  </a:cubicBezTo>
                  <a:cubicBezTo>
                    <a:pt x="96" y="49"/>
                    <a:pt x="93" y="46"/>
                    <a:pt x="93" y="43"/>
                  </a:cubicBezTo>
                  <a:lnTo>
                    <a:pt x="93" y="42"/>
                  </a:lnTo>
                  <a:close/>
                  <a:moveTo>
                    <a:pt x="76" y="49"/>
                  </a:moveTo>
                  <a:cubicBezTo>
                    <a:pt x="73" y="49"/>
                    <a:pt x="70" y="46"/>
                    <a:pt x="70" y="43"/>
                  </a:cubicBezTo>
                  <a:cubicBezTo>
                    <a:pt x="70" y="42"/>
                    <a:pt x="70" y="42"/>
                    <a:pt x="70" y="42"/>
                  </a:cubicBezTo>
                  <a:cubicBezTo>
                    <a:pt x="70" y="38"/>
                    <a:pt x="73" y="35"/>
                    <a:pt x="76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82" y="35"/>
                    <a:pt x="85" y="38"/>
                    <a:pt x="85" y="42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85" y="46"/>
                    <a:pt x="82" y="49"/>
                    <a:pt x="79" y="49"/>
                  </a:cubicBezTo>
                  <a:lnTo>
                    <a:pt x="76" y="49"/>
                  </a:lnTo>
                  <a:close/>
                  <a:moveTo>
                    <a:pt x="90" y="71"/>
                  </a:moveTo>
                  <a:cubicBezTo>
                    <a:pt x="88" y="71"/>
                    <a:pt x="88" y="71"/>
                    <a:pt x="88" y="71"/>
                  </a:cubicBezTo>
                  <a:cubicBezTo>
                    <a:pt x="85" y="71"/>
                    <a:pt x="82" y="68"/>
                    <a:pt x="82" y="65"/>
                  </a:cubicBezTo>
                  <a:cubicBezTo>
                    <a:pt x="82" y="64"/>
                    <a:pt x="82" y="64"/>
                    <a:pt x="82" y="64"/>
                  </a:cubicBezTo>
                  <a:cubicBezTo>
                    <a:pt x="82" y="60"/>
                    <a:pt x="85" y="57"/>
                    <a:pt x="88" y="57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94" y="57"/>
                    <a:pt x="97" y="60"/>
                    <a:pt x="97" y="64"/>
                  </a:cubicBezTo>
                  <a:cubicBezTo>
                    <a:pt x="97" y="65"/>
                    <a:pt x="97" y="65"/>
                    <a:pt x="97" y="65"/>
                  </a:cubicBezTo>
                  <a:cubicBezTo>
                    <a:pt x="97" y="68"/>
                    <a:pt x="94" y="71"/>
                    <a:pt x="90" y="71"/>
                  </a:cubicBezTo>
                  <a:close/>
                  <a:moveTo>
                    <a:pt x="108" y="88"/>
                  </a:moveTo>
                  <a:cubicBezTo>
                    <a:pt x="108" y="91"/>
                    <a:pt x="105" y="94"/>
                    <a:pt x="102" y="94"/>
                  </a:cubicBezTo>
                  <a:cubicBezTo>
                    <a:pt x="99" y="94"/>
                    <a:pt x="99" y="94"/>
                    <a:pt x="99" y="94"/>
                  </a:cubicBezTo>
                  <a:cubicBezTo>
                    <a:pt x="96" y="94"/>
                    <a:pt x="93" y="91"/>
                    <a:pt x="93" y="88"/>
                  </a:cubicBezTo>
                  <a:cubicBezTo>
                    <a:pt x="93" y="87"/>
                    <a:pt x="93" y="87"/>
                    <a:pt x="93" y="87"/>
                  </a:cubicBezTo>
                  <a:cubicBezTo>
                    <a:pt x="93" y="83"/>
                    <a:pt x="96" y="80"/>
                    <a:pt x="99" y="80"/>
                  </a:cubicBezTo>
                  <a:cubicBezTo>
                    <a:pt x="102" y="80"/>
                    <a:pt x="102" y="80"/>
                    <a:pt x="102" y="80"/>
                  </a:cubicBezTo>
                  <a:cubicBezTo>
                    <a:pt x="105" y="80"/>
                    <a:pt x="108" y="83"/>
                    <a:pt x="108" y="87"/>
                  </a:cubicBezTo>
                  <a:lnTo>
                    <a:pt x="108" y="88"/>
                  </a:lnTo>
                  <a:close/>
                  <a:moveTo>
                    <a:pt x="111" y="71"/>
                  </a:moveTo>
                  <a:cubicBezTo>
                    <a:pt x="107" y="71"/>
                    <a:pt x="104" y="68"/>
                    <a:pt x="104" y="65"/>
                  </a:cubicBezTo>
                  <a:cubicBezTo>
                    <a:pt x="104" y="64"/>
                    <a:pt x="104" y="64"/>
                    <a:pt x="104" y="64"/>
                  </a:cubicBezTo>
                  <a:cubicBezTo>
                    <a:pt x="104" y="60"/>
                    <a:pt x="107" y="57"/>
                    <a:pt x="111" y="57"/>
                  </a:cubicBezTo>
                  <a:cubicBezTo>
                    <a:pt x="113" y="57"/>
                    <a:pt x="113" y="57"/>
                    <a:pt x="113" y="57"/>
                  </a:cubicBezTo>
                  <a:cubicBezTo>
                    <a:pt x="116" y="57"/>
                    <a:pt x="119" y="60"/>
                    <a:pt x="119" y="64"/>
                  </a:cubicBezTo>
                  <a:cubicBezTo>
                    <a:pt x="119" y="65"/>
                    <a:pt x="119" y="65"/>
                    <a:pt x="119" y="65"/>
                  </a:cubicBezTo>
                  <a:cubicBezTo>
                    <a:pt x="119" y="68"/>
                    <a:pt x="116" y="71"/>
                    <a:pt x="113" y="71"/>
                  </a:cubicBezTo>
                  <a:lnTo>
                    <a:pt x="111" y="71"/>
                  </a:lnTo>
                  <a:close/>
                  <a:moveTo>
                    <a:pt x="130" y="88"/>
                  </a:moveTo>
                  <a:cubicBezTo>
                    <a:pt x="130" y="91"/>
                    <a:pt x="128" y="94"/>
                    <a:pt x="124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18" y="94"/>
                    <a:pt x="116" y="91"/>
                    <a:pt x="116" y="88"/>
                  </a:cubicBezTo>
                  <a:cubicBezTo>
                    <a:pt x="116" y="87"/>
                    <a:pt x="116" y="87"/>
                    <a:pt x="116" y="87"/>
                  </a:cubicBezTo>
                  <a:cubicBezTo>
                    <a:pt x="116" y="83"/>
                    <a:pt x="118" y="80"/>
                    <a:pt x="122" y="80"/>
                  </a:cubicBezTo>
                  <a:cubicBezTo>
                    <a:pt x="124" y="80"/>
                    <a:pt x="124" y="80"/>
                    <a:pt x="124" y="80"/>
                  </a:cubicBezTo>
                  <a:cubicBezTo>
                    <a:pt x="128" y="80"/>
                    <a:pt x="130" y="83"/>
                    <a:pt x="130" y="87"/>
                  </a:cubicBezTo>
                  <a:lnTo>
                    <a:pt x="130" y="88"/>
                  </a:lnTo>
                  <a:close/>
                  <a:moveTo>
                    <a:pt x="133" y="71"/>
                  </a:moveTo>
                  <a:cubicBezTo>
                    <a:pt x="130" y="71"/>
                    <a:pt x="127" y="68"/>
                    <a:pt x="127" y="65"/>
                  </a:cubicBezTo>
                  <a:cubicBezTo>
                    <a:pt x="127" y="64"/>
                    <a:pt x="127" y="64"/>
                    <a:pt x="127" y="64"/>
                  </a:cubicBezTo>
                  <a:cubicBezTo>
                    <a:pt x="127" y="60"/>
                    <a:pt x="130" y="57"/>
                    <a:pt x="133" y="57"/>
                  </a:cubicBezTo>
                  <a:cubicBezTo>
                    <a:pt x="136" y="57"/>
                    <a:pt x="136" y="57"/>
                    <a:pt x="136" y="57"/>
                  </a:cubicBezTo>
                  <a:cubicBezTo>
                    <a:pt x="139" y="57"/>
                    <a:pt x="142" y="60"/>
                    <a:pt x="142" y="64"/>
                  </a:cubicBezTo>
                  <a:cubicBezTo>
                    <a:pt x="142" y="65"/>
                    <a:pt x="142" y="65"/>
                    <a:pt x="142" y="65"/>
                  </a:cubicBezTo>
                  <a:cubicBezTo>
                    <a:pt x="142" y="68"/>
                    <a:pt x="139" y="71"/>
                    <a:pt x="136" y="71"/>
                  </a:cubicBezTo>
                  <a:lnTo>
                    <a:pt x="133" y="71"/>
                  </a:lnTo>
                  <a:close/>
                  <a:moveTo>
                    <a:pt x="153" y="88"/>
                  </a:moveTo>
                  <a:cubicBezTo>
                    <a:pt x="153" y="91"/>
                    <a:pt x="150" y="94"/>
                    <a:pt x="147" y="94"/>
                  </a:cubicBezTo>
                  <a:cubicBezTo>
                    <a:pt x="145" y="94"/>
                    <a:pt x="145" y="94"/>
                    <a:pt x="145" y="94"/>
                  </a:cubicBezTo>
                  <a:cubicBezTo>
                    <a:pt x="141" y="94"/>
                    <a:pt x="138" y="91"/>
                    <a:pt x="138" y="88"/>
                  </a:cubicBezTo>
                  <a:cubicBezTo>
                    <a:pt x="138" y="87"/>
                    <a:pt x="138" y="87"/>
                    <a:pt x="138" y="87"/>
                  </a:cubicBezTo>
                  <a:cubicBezTo>
                    <a:pt x="138" y="83"/>
                    <a:pt x="141" y="80"/>
                    <a:pt x="145" y="80"/>
                  </a:cubicBezTo>
                  <a:cubicBezTo>
                    <a:pt x="147" y="80"/>
                    <a:pt x="147" y="80"/>
                    <a:pt x="147" y="80"/>
                  </a:cubicBezTo>
                  <a:cubicBezTo>
                    <a:pt x="150" y="80"/>
                    <a:pt x="153" y="83"/>
                    <a:pt x="153" y="87"/>
                  </a:cubicBezTo>
                  <a:lnTo>
                    <a:pt x="153" y="88"/>
                  </a:lnTo>
                  <a:close/>
                  <a:moveTo>
                    <a:pt x="156" y="71"/>
                  </a:moveTo>
                  <a:cubicBezTo>
                    <a:pt x="153" y="71"/>
                    <a:pt x="150" y="68"/>
                    <a:pt x="150" y="65"/>
                  </a:cubicBezTo>
                  <a:cubicBezTo>
                    <a:pt x="150" y="64"/>
                    <a:pt x="150" y="64"/>
                    <a:pt x="150" y="64"/>
                  </a:cubicBezTo>
                  <a:cubicBezTo>
                    <a:pt x="150" y="60"/>
                    <a:pt x="153" y="57"/>
                    <a:pt x="156" y="57"/>
                  </a:cubicBezTo>
                  <a:cubicBezTo>
                    <a:pt x="158" y="57"/>
                    <a:pt x="158" y="57"/>
                    <a:pt x="158" y="57"/>
                  </a:cubicBezTo>
                  <a:cubicBezTo>
                    <a:pt x="162" y="57"/>
                    <a:pt x="165" y="60"/>
                    <a:pt x="165" y="64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5" y="68"/>
                    <a:pt x="162" y="71"/>
                    <a:pt x="158" y="71"/>
                  </a:cubicBezTo>
                  <a:lnTo>
                    <a:pt x="156" y="71"/>
                  </a:lnTo>
                  <a:close/>
                  <a:moveTo>
                    <a:pt x="176" y="88"/>
                  </a:moveTo>
                  <a:cubicBezTo>
                    <a:pt x="176" y="91"/>
                    <a:pt x="173" y="94"/>
                    <a:pt x="170" y="94"/>
                  </a:cubicBezTo>
                  <a:cubicBezTo>
                    <a:pt x="167" y="94"/>
                    <a:pt x="167" y="94"/>
                    <a:pt x="167" y="94"/>
                  </a:cubicBezTo>
                  <a:cubicBezTo>
                    <a:pt x="164" y="94"/>
                    <a:pt x="161" y="91"/>
                    <a:pt x="161" y="88"/>
                  </a:cubicBezTo>
                  <a:cubicBezTo>
                    <a:pt x="161" y="87"/>
                    <a:pt x="161" y="87"/>
                    <a:pt x="161" y="87"/>
                  </a:cubicBezTo>
                  <a:cubicBezTo>
                    <a:pt x="161" y="83"/>
                    <a:pt x="164" y="80"/>
                    <a:pt x="167" y="80"/>
                  </a:cubicBezTo>
                  <a:cubicBezTo>
                    <a:pt x="170" y="80"/>
                    <a:pt x="170" y="80"/>
                    <a:pt x="170" y="80"/>
                  </a:cubicBezTo>
                  <a:cubicBezTo>
                    <a:pt x="173" y="80"/>
                    <a:pt x="176" y="83"/>
                    <a:pt x="176" y="87"/>
                  </a:cubicBezTo>
                  <a:lnTo>
                    <a:pt x="176" y="88"/>
                  </a:lnTo>
                  <a:close/>
                  <a:moveTo>
                    <a:pt x="179" y="71"/>
                  </a:moveTo>
                  <a:cubicBezTo>
                    <a:pt x="175" y="71"/>
                    <a:pt x="173" y="68"/>
                    <a:pt x="173" y="65"/>
                  </a:cubicBezTo>
                  <a:cubicBezTo>
                    <a:pt x="173" y="64"/>
                    <a:pt x="173" y="64"/>
                    <a:pt x="173" y="64"/>
                  </a:cubicBezTo>
                  <a:cubicBezTo>
                    <a:pt x="173" y="60"/>
                    <a:pt x="175" y="57"/>
                    <a:pt x="179" y="57"/>
                  </a:cubicBezTo>
                  <a:cubicBezTo>
                    <a:pt x="181" y="57"/>
                    <a:pt x="181" y="57"/>
                    <a:pt x="181" y="57"/>
                  </a:cubicBezTo>
                  <a:cubicBezTo>
                    <a:pt x="185" y="57"/>
                    <a:pt x="187" y="60"/>
                    <a:pt x="187" y="64"/>
                  </a:cubicBezTo>
                  <a:cubicBezTo>
                    <a:pt x="187" y="65"/>
                    <a:pt x="187" y="65"/>
                    <a:pt x="187" y="65"/>
                  </a:cubicBezTo>
                  <a:cubicBezTo>
                    <a:pt x="187" y="68"/>
                    <a:pt x="185" y="71"/>
                    <a:pt x="181" y="71"/>
                  </a:cubicBezTo>
                  <a:lnTo>
                    <a:pt x="179" y="71"/>
                  </a:lnTo>
                  <a:close/>
                  <a:moveTo>
                    <a:pt x="199" y="88"/>
                  </a:moveTo>
                  <a:cubicBezTo>
                    <a:pt x="199" y="91"/>
                    <a:pt x="196" y="94"/>
                    <a:pt x="192" y="94"/>
                  </a:cubicBezTo>
                  <a:cubicBezTo>
                    <a:pt x="190" y="94"/>
                    <a:pt x="190" y="94"/>
                    <a:pt x="190" y="94"/>
                  </a:cubicBezTo>
                  <a:cubicBezTo>
                    <a:pt x="187" y="94"/>
                    <a:pt x="184" y="91"/>
                    <a:pt x="184" y="88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184" y="83"/>
                    <a:pt x="187" y="80"/>
                    <a:pt x="190" y="80"/>
                  </a:cubicBezTo>
                  <a:cubicBezTo>
                    <a:pt x="192" y="80"/>
                    <a:pt x="192" y="80"/>
                    <a:pt x="192" y="80"/>
                  </a:cubicBezTo>
                  <a:cubicBezTo>
                    <a:pt x="196" y="80"/>
                    <a:pt x="199" y="83"/>
                    <a:pt x="199" y="87"/>
                  </a:cubicBezTo>
                  <a:lnTo>
                    <a:pt x="199" y="88"/>
                  </a:lnTo>
                  <a:close/>
                  <a:moveTo>
                    <a:pt x="210" y="65"/>
                  </a:moveTo>
                  <a:cubicBezTo>
                    <a:pt x="210" y="68"/>
                    <a:pt x="207" y="71"/>
                    <a:pt x="204" y="71"/>
                  </a:cubicBezTo>
                  <a:cubicBezTo>
                    <a:pt x="202" y="71"/>
                    <a:pt x="202" y="71"/>
                    <a:pt x="202" y="71"/>
                  </a:cubicBezTo>
                  <a:cubicBezTo>
                    <a:pt x="198" y="71"/>
                    <a:pt x="195" y="68"/>
                    <a:pt x="195" y="65"/>
                  </a:cubicBezTo>
                  <a:cubicBezTo>
                    <a:pt x="195" y="64"/>
                    <a:pt x="195" y="64"/>
                    <a:pt x="195" y="64"/>
                  </a:cubicBezTo>
                  <a:cubicBezTo>
                    <a:pt x="195" y="60"/>
                    <a:pt x="198" y="57"/>
                    <a:pt x="202" y="57"/>
                  </a:cubicBezTo>
                  <a:cubicBezTo>
                    <a:pt x="204" y="57"/>
                    <a:pt x="204" y="57"/>
                    <a:pt x="204" y="57"/>
                  </a:cubicBezTo>
                  <a:cubicBezTo>
                    <a:pt x="207" y="57"/>
                    <a:pt x="210" y="60"/>
                    <a:pt x="210" y="64"/>
                  </a:cubicBezTo>
                  <a:lnTo>
                    <a:pt x="210" y="65"/>
                  </a:lnTo>
                  <a:close/>
                  <a:moveTo>
                    <a:pt x="221" y="43"/>
                  </a:moveTo>
                  <a:cubicBezTo>
                    <a:pt x="221" y="46"/>
                    <a:pt x="219" y="49"/>
                    <a:pt x="215" y="49"/>
                  </a:cubicBezTo>
                  <a:cubicBezTo>
                    <a:pt x="213" y="49"/>
                    <a:pt x="213" y="49"/>
                    <a:pt x="213" y="49"/>
                  </a:cubicBezTo>
                  <a:cubicBezTo>
                    <a:pt x="209" y="49"/>
                    <a:pt x="206" y="46"/>
                    <a:pt x="206" y="43"/>
                  </a:cubicBezTo>
                  <a:cubicBezTo>
                    <a:pt x="206" y="42"/>
                    <a:pt x="206" y="42"/>
                    <a:pt x="206" y="42"/>
                  </a:cubicBezTo>
                  <a:cubicBezTo>
                    <a:pt x="206" y="38"/>
                    <a:pt x="209" y="35"/>
                    <a:pt x="213" y="35"/>
                  </a:cubicBezTo>
                  <a:cubicBezTo>
                    <a:pt x="215" y="35"/>
                    <a:pt x="215" y="35"/>
                    <a:pt x="215" y="35"/>
                  </a:cubicBezTo>
                  <a:cubicBezTo>
                    <a:pt x="219" y="35"/>
                    <a:pt x="221" y="38"/>
                    <a:pt x="221" y="42"/>
                  </a:cubicBezTo>
                  <a:lnTo>
                    <a:pt x="221" y="43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3" name="Freeform 739"/>
            <p:cNvSpPr>
              <a:spLocks noEditPoints="1"/>
            </p:cNvSpPr>
            <p:nvPr/>
          </p:nvSpPr>
          <p:spPr bwMode="auto">
            <a:xfrm>
              <a:off x="4756293" y="5876394"/>
              <a:ext cx="95443" cy="24043"/>
            </a:xfrm>
            <a:custGeom>
              <a:avLst/>
              <a:gdLst>
                <a:gd name="T0" fmla="*/ 15 w 111"/>
                <a:gd name="T1" fmla="*/ 0 h 28"/>
                <a:gd name="T2" fmla="*/ 0 w 111"/>
                <a:gd name="T3" fmla="*/ 14 h 28"/>
                <a:gd name="T4" fmla="*/ 15 w 111"/>
                <a:gd name="T5" fmla="*/ 28 h 28"/>
                <a:gd name="T6" fmla="*/ 29 w 111"/>
                <a:gd name="T7" fmla="*/ 14 h 28"/>
                <a:gd name="T8" fmla="*/ 15 w 111"/>
                <a:gd name="T9" fmla="*/ 0 h 28"/>
                <a:gd name="T10" fmla="*/ 96 w 111"/>
                <a:gd name="T11" fmla="*/ 0 h 28"/>
                <a:gd name="T12" fmla="*/ 82 w 111"/>
                <a:gd name="T13" fmla="*/ 14 h 28"/>
                <a:gd name="T14" fmla="*/ 96 w 111"/>
                <a:gd name="T15" fmla="*/ 28 h 28"/>
                <a:gd name="T16" fmla="*/ 111 w 111"/>
                <a:gd name="T17" fmla="*/ 14 h 28"/>
                <a:gd name="T18" fmla="*/ 96 w 111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28">
                  <a:moveTo>
                    <a:pt x="15" y="0"/>
                  </a:moveTo>
                  <a:cubicBezTo>
                    <a:pt x="7" y="0"/>
                    <a:pt x="0" y="6"/>
                    <a:pt x="0" y="14"/>
                  </a:cubicBezTo>
                  <a:cubicBezTo>
                    <a:pt x="0" y="22"/>
                    <a:pt x="7" y="28"/>
                    <a:pt x="15" y="28"/>
                  </a:cubicBezTo>
                  <a:cubicBezTo>
                    <a:pt x="22" y="28"/>
                    <a:pt x="29" y="22"/>
                    <a:pt x="29" y="14"/>
                  </a:cubicBezTo>
                  <a:cubicBezTo>
                    <a:pt x="29" y="6"/>
                    <a:pt x="22" y="0"/>
                    <a:pt x="15" y="0"/>
                  </a:cubicBezTo>
                  <a:close/>
                  <a:moveTo>
                    <a:pt x="96" y="0"/>
                  </a:moveTo>
                  <a:cubicBezTo>
                    <a:pt x="89" y="0"/>
                    <a:pt x="82" y="6"/>
                    <a:pt x="82" y="14"/>
                  </a:cubicBezTo>
                  <a:cubicBezTo>
                    <a:pt x="82" y="22"/>
                    <a:pt x="89" y="28"/>
                    <a:pt x="96" y="28"/>
                  </a:cubicBezTo>
                  <a:cubicBezTo>
                    <a:pt x="104" y="28"/>
                    <a:pt x="111" y="22"/>
                    <a:pt x="111" y="14"/>
                  </a:cubicBezTo>
                  <a:cubicBezTo>
                    <a:pt x="111" y="6"/>
                    <a:pt x="104" y="0"/>
                    <a:pt x="96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4" name="Freeform 740"/>
            <p:cNvSpPr/>
            <p:nvPr/>
          </p:nvSpPr>
          <p:spPr bwMode="auto">
            <a:xfrm>
              <a:off x="6547479" y="5482238"/>
              <a:ext cx="75043" cy="61928"/>
            </a:xfrm>
            <a:custGeom>
              <a:avLst/>
              <a:gdLst>
                <a:gd name="T0" fmla="*/ 68 w 87"/>
                <a:gd name="T1" fmla="*/ 9 h 72"/>
                <a:gd name="T2" fmla="*/ 61 w 87"/>
                <a:gd name="T3" fmla="*/ 4 h 72"/>
                <a:gd name="T4" fmla="*/ 58 w 87"/>
                <a:gd name="T5" fmla="*/ 13 h 72"/>
                <a:gd name="T6" fmla="*/ 62 w 87"/>
                <a:gd name="T7" fmla="*/ 16 h 72"/>
                <a:gd name="T8" fmla="*/ 73 w 87"/>
                <a:gd name="T9" fmla="*/ 37 h 72"/>
                <a:gd name="T10" fmla="*/ 67 w 87"/>
                <a:gd name="T11" fmla="*/ 56 h 72"/>
                <a:gd name="T12" fmla="*/ 50 w 87"/>
                <a:gd name="T13" fmla="*/ 63 h 72"/>
                <a:gd name="T14" fmla="*/ 26 w 87"/>
                <a:gd name="T15" fmla="*/ 52 h 72"/>
                <a:gd name="T16" fmla="*/ 21 w 87"/>
                <a:gd name="T17" fmla="*/ 11 h 72"/>
                <a:gd name="T18" fmla="*/ 26 w 87"/>
                <a:gd name="T19" fmla="*/ 7 h 72"/>
                <a:gd name="T20" fmla="*/ 20 w 87"/>
                <a:gd name="T21" fmla="*/ 0 h 72"/>
                <a:gd name="T22" fmla="*/ 14 w 87"/>
                <a:gd name="T23" fmla="*/ 5 h 72"/>
                <a:gd name="T24" fmla="*/ 19 w 87"/>
                <a:gd name="T25" fmla="*/ 59 h 72"/>
                <a:gd name="T26" fmla="*/ 50 w 87"/>
                <a:gd name="T27" fmla="*/ 72 h 72"/>
                <a:gd name="T28" fmla="*/ 73 w 87"/>
                <a:gd name="T29" fmla="*/ 63 h 72"/>
                <a:gd name="T30" fmla="*/ 68 w 87"/>
                <a:gd name="T31" fmla="*/ 9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7" h="72">
                  <a:moveTo>
                    <a:pt x="68" y="9"/>
                  </a:moveTo>
                  <a:cubicBezTo>
                    <a:pt x="66" y="7"/>
                    <a:pt x="64" y="5"/>
                    <a:pt x="61" y="4"/>
                  </a:cubicBezTo>
                  <a:cubicBezTo>
                    <a:pt x="61" y="5"/>
                    <a:pt x="60" y="8"/>
                    <a:pt x="58" y="13"/>
                  </a:cubicBezTo>
                  <a:cubicBezTo>
                    <a:pt x="60" y="14"/>
                    <a:pt x="61" y="15"/>
                    <a:pt x="62" y="16"/>
                  </a:cubicBezTo>
                  <a:cubicBezTo>
                    <a:pt x="68" y="21"/>
                    <a:pt x="72" y="29"/>
                    <a:pt x="73" y="37"/>
                  </a:cubicBezTo>
                  <a:cubicBezTo>
                    <a:pt x="74" y="44"/>
                    <a:pt x="72" y="51"/>
                    <a:pt x="67" y="56"/>
                  </a:cubicBezTo>
                  <a:cubicBezTo>
                    <a:pt x="63" y="61"/>
                    <a:pt x="57" y="63"/>
                    <a:pt x="50" y="63"/>
                  </a:cubicBezTo>
                  <a:cubicBezTo>
                    <a:pt x="42" y="63"/>
                    <a:pt x="33" y="59"/>
                    <a:pt x="26" y="52"/>
                  </a:cubicBezTo>
                  <a:cubicBezTo>
                    <a:pt x="13" y="40"/>
                    <a:pt x="11" y="21"/>
                    <a:pt x="21" y="11"/>
                  </a:cubicBezTo>
                  <a:cubicBezTo>
                    <a:pt x="22" y="10"/>
                    <a:pt x="24" y="8"/>
                    <a:pt x="26" y="7"/>
                  </a:cubicBezTo>
                  <a:cubicBezTo>
                    <a:pt x="26" y="4"/>
                    <a:pt x="23" y="1"/>
                    <a:pt x="20" y="0"/>
                  </a:cubicBezTo>
                  <a:cubicBezTo>
                    <a:pt x="17" y="1"/>
                    <a:pt x="15" y="3"/>
                    <a:pt x="14" y="5"/>
                  </a:cubicBezTo>
                  <a:cubicBezTo>
                    <a:pt x="0" y="18"/>
                    <a:pt x="3" y="42"/>
                    <a:pt x="19" y="59"/>
                  </a:cubicBezTo>
                  <a:cubicBezTo>
                    <a:pt x="28" y="67"/>
                    <a:pt x="39" y="72"/>
                    <a:pt x="50" y="72"/>
                  </a:cubicBezTo>
                  <a:cubicBezTo>
                    <a:pt x="59" y="72"/>
                    <a:pt x="67" y="69"/>
                    <a:pt x="73" y="63"/>
                  </a:cubicBezTo>
                  <a:cubicBezTo>
                    <a:pt x="87" y="49"/>
                    <a:pt x="84" y="25"/>
                    <a:pt x="68" y="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5" name="Freeform 741"/>
            <p:cNvSpPr>
              <a:spLocks noEditPoints="1"/>
            </p:cNvSpPr>
            <p:nvPr/>
          </p:nvSpPr>
          <p:spPr bwMode="auto">
            <a:xfrm>
              <a:off x="6452765" y="5453824"/>
              <a:ext cx="145714" cy="144621"/>
            </a:xfrm>
            <a:custGeom>
              <a:avLst/>
              <a:gdLst>
                <a:gd name="T0" fmla="*/ 166 w 169"/>
                <a:gd name="T1" fmla="*/ 28 h 168"/>
                <a:gd name="T2" fmla="*/ 140 w 169"/>
                <a:gd name="T3" fmla="*/ 3 h 168"/>
                <a:gd name="T4" fmla="*/ 132 w 169"/>
                <a:gd name="T5" fmla="*/ 1 h 168"/>
                <a:gd name="T6" fmla="*/ 72 w 169"/>
                <a:gd name="T7" fmla="*/ 20 h 168"/>
                <a:gd name="T8" fmla="*/ 13 w 169"/>
                <a:gd name="T9" fmla="*/ 79 h 168"/>
                <a:gd name="T10" fmla="*/ 10 w 169"/>
                <a:gd name="T11" fmla="*/ 119 h 168"/>
                <a:gd name="T12" fmla="*/ 50 w 169"/>
                <a:gd name="T13" fmla="*/ 158 h 168"/>
                <a:gd name="T14" fmla="*/ 90 w 169"/>
                <a:gd name="T15" fmla="*/ 156 h 168"/>
                <a:gd name="T16" fmla="*/ 141 w 169"/>
                <a:gd name="T17" fmla="*/ 104 h 168"/>
                <a:gd name="T18" fmla="*/ 127 w 169"/>
                <a:gd name="T19" fmla="*/ 94 h 168"/>
                <a:gd name="T20" fmla="*/ 113 w 169"/>
                <a:gd name="T21" fmla="*/ 51 h 168"/>
                <a:gd name="T22" fmla="*/ 110 w 169"/>
                <a:gd name="T23" fmla="*/ 42 h 168"/>
                <a:gd name="T24" fmla="*/ 125 w 169"/>
                <a:gd name="T25" fmla="*/ 27 h 168"/>
                <a:gd name="T26" fmla="*/ 140 w 169"/>
                <a:gd name="T27" fmla="*/ 42 h 168"/>
                <a:gd name="T28" fmla="*/ 128 w 169"/>
                <a:gd name="T29" fmla="*/ 57 h 168"/>
                <a:gd name="T30" fmla="*/ 138 w 169"/>
                <a:gd name="T31" fmla="*/ 83 h 168"/>
                <a:gd name="T32" fmla="*/ 150 w 169"/>
                <a:gd name="T33" fmla="*/ 91 h 168"/>
                <a:gd name="T34" fmla="*/ 168 w 169"/>
                <a:gd name="T35" fmla="*/ 36 h 168"/>
                <a:gd name="T36" fmla="*/ 166 w 169"/>
                <a:gd name="T37" fmla="*/ 28 h 168"/>
                <a:gd name="T38" fmla="*/ 33 w 169"/>
                <a:gd name="T39" fmla="*/ 111 h 168"/>
                <a:gd name="T40" fmla="*/ 30 w 169"/>
                <a:gd name="T41" fmla="*/ 110 h 168"/>
                <a:gd name="T42" fmla="*/ 30 w 169"/>
                <a:gd name="T43" fmla="*/ 104 h 168"/>
                <a:gd name="T44" fmla="*/ 77 w 169"/>
                <a:gd name="T45" fmla="*/ 57 h 168"/>
                <a:gd name="T46" fmla="*/ 83 w 169"/>
                <a:gd name="T47" fmla="*/ 57 h 168"/>
                <a:gd name="T48" fmla="*/ 83 w 169"/>
                <a:gd name="T49" fmla="*/ 63 h 168"/>
                <a:gd name="T50" fmla="*/ 36 w 169"/>
                <a:gd name="T51" fmla="*/ 110 h 168"/>
                <a:gd name="T52" fmla="*/ 33 w 169"/>
                <a:gd name="T53" fmla="*/ 111 h 168"/>
                <a:gd name="T54" fmla="*/ 50 w 169"/>
                <a:gd name="T55" fmla="*/ 124 h 168"/>
                <a:gd name="T56" fmla="*/ 47 w 169"/>
                <a:gd name="T57" fmla="*/ 125 h 168"/>
                <a:gd name="T58" fmla="*/ 44 w 169"/>
                <a:gd name="T59" fmla="*/ 124 h 168"/>
                <a:gd name="T60" fmla="*/ 44 w 169"/>
                <a:gd name="T61" fmla="*/ 118 h 168"/>
                <a:gd name="T62" fmla="*/ 91 w 169"/>
                <a:gd name="T63" fmla="*/ 71 h 168"/>
                <a:gd name="T64" fmla="*/ 97 w 169"/>
                <a:gd name="T65" fmla="*/ 71 h 168"/>
                <a:gd name="T66" fmla="*/ 97 w 169"/>
                <a:gd name="T67" fmla="*/ 78 h 168"/>
                <a:gd name="T68" fmla="*/ 50 w 169"/>
                <a:gd name="T69" fmla="*/ 124 h 168"/>
                <a:gd name="T70" fmla="*/ 111 w 169"/>
                <a:gd name="T71" fmla="*/ 85 h 168"/>
                <a:gd name="T72" fmla="*/ 111 w 169"/>
                <a:gd name="T73" fmla="*/ 91 h 168"/>
                <a:gd name="T74" fmla="*/ 64 w 169"/>
                <a:gd name="T75" fmla="*/ 138 h 168"/>
                <a:gd name="T76" fmla="*/ 61 w 169"/>
                <a:gd name="T77" fmla="*/ 139 h 168"/>
                <a:gd name="T78" fmla="*/ 57 w 169"/>
                <a:gd name="T79" fmla="*/ 137 h 168"/>
                <a:gd name="T80" fmla="*/ 57 w 169"/>
                <a:gd name="T81" fmla="*/ 131 h 168"/>
                <a:gd name="T82" fmla="*/ 104 w 169"/>
                <a:gd name="T83" fmla="*/ 85 h 168"/>
                <a:gd name="T84" fmla="*/ 111 w 169"/>
                <a:gd name="T85" fmla="*/ 85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69" h="168">
                  <a:moveTo>
                    <a:pt x="166" y="28"/>
                  </a:moveTo>
                  <a:cubicBezTo>
                    <a:pt x="164" y="26"/>
                    <a:pt x="143" y="5"/>
                    <a:pt x="140" y="3"/>
                  </a:cubicBezTo>
                  <a:cubicBezTo>
                    <a:pt x="138" y="0"/>
                    <a:pt x="135" y="0"/>
                    <a:pt x="132" y="1"/>
                  </a:cubicBezTo>
                  <a:cubicBezTo>
                    <a:pt x="130" y="2"/>
                    <a:pt x="72" y="20"/>
                    <a:pt x="72" y="20"/>
                  </a:cubicBezTo>
                  <a:cubicBezTo>
                    <a:pt x="13" y="79"/>
                    <a:pt x="13" y="79"/>
                    <a:pt x="13" y="79"/>
                  </a:cubicBezTo>
                  <a:cubicBezTo>
                    <a:pt x="1" y="90"/>
                    <a:pt x="0" y="108"/>
                    <a:pt x="10" y="119"/>
                  </a:cubicBezTo>
                  <a:cubicBezTo>
                    <a:pt x="50" y="158"/>
                    <a:pt x="50" y="158"/>
                    <a:pt x="50" y="158"/>
                  </a:cubicBezTo>
                  <a:cubicBezTo>
                    <a:pt x="61" y="168"/>
                    <a:pt x="78" y="167"/>
                    <a:pt x="90" y="156"/>
                  </a:cubicBezTo>
                  <a:cubicBezTo>
                    <a:pt x="141" y="104"/>
                    <a:pt x="141" y="104"/>
                    <a:pt x="141" y="104"/>
                  </a:cubicBezTo>
                  <a:cubicBezTo>
                    <a:pt x="136" y="101"/>
                    <a:pt x="131" y="98"/>
                    <a:pt x="127" y="94"/>
                  </a:cubicBezTo>
                  <a:cubicBezTo>
                    <a:pt x="114" y="82"/>
                    <a:pt x="110" y="65"/>
                    <a:pt x="113" y="51"/>
                  </a:cubicBezTo>
                  <a:cubicBezTo>
                    <a:pt x="111" y="48"/>
                    <a:pt x="110" y="46"/>
                    <a:pt x="110" y="42"/>
                  </a:cubicBezTo>
                  <a:cubicBezTo>
                    <a:pt x="110" y="34"/>
                    <a:pt x="117" y="27"/>
                    <a:pt x="125" y="27"/>
                  </a:cubicBezTo>
                  <a:cubicBezTo>
                    <a:pt x="134" y="27"/>
                    <a:pt x="140" y="34"/>
                    <a:pt x="140" y="42"/>
                  </a:cubicBezTo>
                  <a:cubicBezTo>
                    <a:pt x="140" y="50"/>
                    <a:pt x="135" y="56"/>
                    <a:pt x="128" y="57"/>
                  </a:cubicBezTo>
                  <a:cubicBezTo>
                    <a:pt x="127" y="66"/>
                    <a:pt x="130" y="75"/>
                    <a:pt x="138" y="83"/>
                  </a:cubicBezTo>
                  <a:cubicBezTo>
                    <a:pt x="142" y="86"/>
                    <a:pt x="146" y="89"/>
                    <a:pt x="150" y="91"/>
                  </a:cubicBezTo>
                  <a:cubicBezTo>
                    <a:pt x="155" y="75"/>
                    <a:pt x="167" y="38"/>
                    <a:pt x="168" y="36"/>
                  </a:cubicBezTo>
                  <a:cubicBezTo>
                    <a:pt x="169" y="33"/>
                    <a:pt x="168" y="30"/>
                    <a:pt x="166" y="28"/>
                  </a:cubicBezTo>
                  <a:close/>
                  <a:moveTo>
                    <a:pt x="33" y="111"/>
                  </a:moveTo>
                  <a:cubicBezTo>
                    <a:pt x="32" y="111"/>
                    <a:pt x="31" y="111"/>
                    <a:pt x="30" y="110"/>
                  </a:cubicBezTo>
                  <a:cubicBezTo>
                    <a:pt x="28" y="108"/>
                    <a:pt x="28" y="105"/>
                    <a:pt x="30" y="104"/>
                  </a:cubicBezTo>
                  <a:cubicBezTo>
                    <a:pt x="77" y="57"/>
                    <a:pt x="77" y="57"/>
                    <a:pt x="77" y="57"/>
                  </a:cubicBezTo>
                  <a:cubicBezTo>
                    <a:pt x="78" y="55"/>
                    <a:pt x="81" y="55"/>
                    <a:pt x="83" y="57"/>
                  </a:cubicBezTo>
                  <a:cubicBezTo>
                    <a:pt x="85" y="59"/>
                    <a:pt x="85" y="62"/>
                    <a:pt x="83" y="63"/>
                  </a:cubicBezTo>
                  <a:cubicBezTo>
                    <a:pt x="36" y="110"/>
                    <a:pt x="36" y="110"/>
                    <a:pt x="36" y="110"/>
                  </a:cubicBezTo>
                  <a:cubicBezTo>
                    <a:pt x="35" y="111"/>
                    <a:pt x="34" y="111"/>
                    <a:pt x="33" y="111"/>
                  </a:cubicBezTo>
                  <a:close/>
                  <a:moveTo>
                    <a:pt x="50" y="124"/>
                  </a:moveTo>
                  <a:cubicBezTo>
                    <a:pt x="49" y="125"/>
                    <a:pt x="48" y="125"/>
                    <a:pt x="47" y="125"/>
                  </a:cubicBezTo>
                  <a:cubicBezTo>
                    <a:pt x="46" y="125"/>
                    <a:pt x="45" y="125"/>
                    <a:pt x="44" y="124"/>
                  </a:cubicBezTo>
                  <a:cubicBezTo>
                    <a:pt x="42" y="122"/>
                    <a:pt x="42" y="119"/>
                    <a:pt x="44" y="118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92" y="70"/>
                    <a:pt x="95" y="70"/>
                    <a:pt x="97" y="71"/>
                  </a:cubicBezTo>
                  <a:cubicBezTo>
                    <a:pt x="99" y="73"/>
                    <a:pt x="99" y="76"/>
                    <a:pt x="97" y="78"/>
                  </a:cubicBezTo>
                  <a:lnTo>
                    <a:pt x="50" y="124"/>
                  </a:lnTo>
                  <a:close/>
                  <a:moveTo>
                    <a:pt x="111" y="85"/>
                  </a:moveTo>
                  <a:cubicBezTo>
                    <a:pt x="112" y="87"/>
                    <a:pt x="112" y="89"/>
                    <a:pt x="111" y="91"/>
                  </a:cubicBezTo>
                  <a:cubicBezTo>
                    <a:pt x="64" y="138"/>
                    <a:pt x="64" y="138"/>
                    <a:pt x="64" y="138"/>
                  </a:cubicBezTo>
                  <a:cubicBezTo>
                    <a:pt x="63" y="138"/>
                    <a:pt x="62" y="139"/>
                    <a:pt x="61" y="139"/>
                  </a:cubicBezTo>
                  <a:cubicBezTo>
                    <a:pt x="59" y="139"/>
                    <a:pt x="58" y="138"/>
                    <a:pt x="57" y="137"/>
                  </a:cubicBezTo>
                  <a:cubicBezTo>
                    <a:pt x="56" y="136"/>
                    <a:pt x="56" y="133"/>
                    <a:pt x="57" y="131"/>
                  </a:cubicBezTo>
                  <a:cubicBezTo>
                    <a:pt x="104" y="85"/>
                    <a:pt x="104" y="85"/>
                    <a:pt x="104" y="85"/>
                  </a:cubicBezTo>
                  <a:cubicBezTo>
                    <a:pt x="106" y="83"/>
                    <a:pt x="109" y="83"/>
                    <a:pt x="111" y="8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6" name="Freeform 742"/>
            <p:cNvSpPr/>
            <p:nvPr/>
          </p:nvSpPr>
          <p:spPr bwMode="auto">
            <a:xfrm>
              <a:off x="6825793" y="5450545"/>
              <a:ext cx="33514" cy="76500"/>
            </a:xfrm>
            <a:custGeom>
              <a:avLst/>
              <a:gdLst>
                <a:gd name="T0" fmla="*/ 12 w 39"/>
                <a:gd name="T1" fmla="*/ 88 h 89"/>
                <a:gd name="T2" fmla="*/ 10 w 39"/>
                <a:gd name="T3" fmla="*/ 88 h 89"/>
                <a:gd name="T4" fmla="*/ 5 w 39"/>
                <a:gd name="T5" fmla="*/ 83 h 89"/>
                <a:gd name="T6" fmla="*/ 5 w 39"/>
                <a:gd name="T7" fmla="*/ 77 h 89"/>
                <a:gd name="T8" fmla="*/ 30 w 39"/>
                <a:gd name="T9" fmla="*/ 7 h 89"/>
                <a:gd name="T10" fmla="*/ 38 w 39"/>
                <a:gd name="T11" fmla="*/ 2 h 89"/>
                <a:gd name="T12" fmla="*/ 39 w 39"/>
                <a:gd name="T13" fmla="*/ 2 h 89"/>
                <a:gd name="T14" fmla="*/ 38 w 39"/>
                <a:gd name="T15" fmla="*/ 1 h 89"/>
                <a:gd name="T16" fmla="*/ 27 w 39"/>
                <a:gd name="T17" fmla="*/ 7 h 89"/>
                <a:gd name="T18" fmla="*/ 2 w 39"/>
                <a:gd name="T19" fmla="*/ 77 h 89"/>
                <a:gd name="T20" fmla="*/ 7 w 39"/>
                <a:gd name="T21" fmla="*/ 88 h 89"/>
                <a:gd name="T22" fmla="*/ 10 w 39"/>
                <a:gd name="T23" fmla="*/ 89 h 89"/>
                <a:gd name="T24" fmla="*/ 15 w 39"/>
                <a:gd name="T25" fmla="*/ 88 h 89"/>
                <a:gd name="T26" fmla="*/ 12 w 39"/>
                <a:gd name="T27" fmla="*/ 8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89">
                  <a:moveTo>
                    <a:pt x="12" y="88"/>
                  </a:moveTo>
                  <a:cubicBezTo>
                    <a:pt x="12" y="88"/>
                    <a:pt x="11" y="88"/>
                    <a:pt x="10" y="88"/>
                  </a:cubicBezTo>
                  <a:cubicBezTo>
                    <a:pt x="8" y="87"/>
                    <a:pt x="6" y="85"/>
                    <a:pt x="5" y="83"/>
                  </a:cubicBezTo>
                  <a:cubicBezTo>
                    <a:pt x="4" y="81"/>
                    <a:pt x="4" y="79"/>
                    <a:pt x="5" y="7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1" y="4"/>
                    <a:pt x="34" y="2"/>
                    <a:pt x="38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4" y="0"/>
                    <a:pt x="29" y="2"/>
                    <a:pt x="27" y="7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0" y="82"/>
                    <a:pt x="3" y="87"/>
                    <a:pt x="7" y="88"/>
                  </a:cubicBezTo>
                  <a:cubicBezTo>
                    <a:pt x="8" y="89"/>
                    <a:pt x="9" y="89"/>
                    <a:pt x="10" y="89"/>
                  </a:cubicBezTo>
                  <a:cubicBezTo>
                    <a:pt x="12" y="89"/>
                    <a:pt x="13" y="88"/>
                    <a:pt x="15" y="88"/>
                  </a:cubicBezTo>
                  <a:cubicBezTo>
                    <a:pt x="14" y="88"/>
                    <a:pt x="13" y="88"/>
                    <a:pt x="12" y="8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7" name="Freeform 743"/>
            <p:cNvSpPr/>
            <p:nvPr/>
          </p:nvSpPr>
          <p:spPr bwMode="auto">
            <a:xfrm>
              <a:off x="6846557" y="5501181"/>
              <a:ext cx="70671" cy="12021"/>
            </a:xfrm>
            <a:custGeom>
              <a:avLst/>
              <a:gdLst>
                <a:gd name="T0" fmla="*/ 9 w 194"/>
                <a:gd name="T1" fmla="*/ 5 h 33"/>
                <a:gd name="T2" fmla="*/ 153 w 194"/>
                <a:gd name="T3" fmla="*/ 5 h 33"/>
                <a:gd name="T4" fmla="*/ 184 w 194"/>
                <a:gd name="T5" fmla="*/ 28 h 33"/>
                <a:gd name="T6" fmla="*/ 0 w 194"/>
                <a:gd name="T7" fmla="*/ 28 h 33"/>
                <a:gd name="T8" fmla="*/ 0 w 194"/>
                <a:gd name="T9" fmla="*/ 33 h 33"/>
                <a:gd name="T10" fmla="*/ 194 w 194"/>
                <a:gd name="T11" fmla="*/ 33 h 33"/>
                <a:gd name="T12" fmla="*/ 194 w 194"/>
                <a:gd name="T13" fmla="*/ 31 h 33"/>
                <a:gd name="T14" fmla="*/ 153 w 194"/>
                <a:gd name="T15" fmla="*/ 0 h 33"/>
                <a:gd name="T16" fmla="*/ 9 w 194"/>
                <a:gd name="T17" fmla="*/ 0 h 33"/>
                <a:gd name="T18" fmla="*/ 9 w 194"/>
                <a:gd name="T1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4" h="33">
                  <a:moveTo>
                    <a:pt x="9" y="5"/>
                  </a:moveTo>
                  <a:lnTo>
                    <a:pt x="153" y="5"/>
                  </a:lnTo>
                  <a:lnTo>
                    <a:pt x="184" y="28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194" y="33"/>
                  </a:lnTo>
                  <a:lnTo>
                    <a:pt x="194" y="31"/>
                  </a:lnTo>
                  <a:lnTo>
                    <a:pt x="153" y="0"/>
                  </a:lnTo>
                  <a:lnTo>
                    <a:pt x="9" y="0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8" name="Freeform 744"/>
            <p:cNvSpPr/>
            <p:nvPr/>
          </p:nvSpPr>
          <p:spPr bwMode="auto">
            <a:xfrm>
              <a:off x="6752572" y="5501181"/>
              <a:ext cx="82693" cy="12021"/>
            </a:xfrm>
            <a:custGeom>
              <a:avLst/>
              <a:gdLst>
                <a:gd name="T0" fmla="*/ 218 w 227"/>
                <a:gd name="T1" fmla="*/ 28 h 33"/>
                <a:gd name="T2" fmla="*/ 12 w 227"/>
                <a:gd name="T3" fmla="*/ 28 h 33"/>
                <a:gd name="T4" fmla="*/ 43 w 227"/>
                <a:gd name="T5" fmla="*/ 5 h 33"/>
                <a:gd name="T6" fmla="*/ 227 w 227"/>
                <a:gd name="T7" fmla="*/ 5 h 33"/>
                <a:gd name="T8" fmla="*/ 227 w 227"/>
                <a:gd name="T9" fmla="*/ 0 h 33"/>
                <a:gd name="T10" fmla="*/ 43 w 227"/>
                <a:gd name="T11" fmla="*/ 0 h 33"/>
                <a:gd name="T12" fmla="*/ 0 w 227"/>
                <a:gd name="T13" fmla="*/ 31 h 33"/>
                <a:gd name="T14" fmla="*/ 2 w 227"/>
                <a:gd name="T15" fmla="*/ 33 h 33"/>
                <a:gd name="T16" fmla="*/ 218 w 227"/>
                <a:gd name="T17" fmla="*/ 33 h 33"/>
                <a:gd name="T18" fmla="*/ 218 w 227"/>
                <a:gd name="T19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7" h="33">
                  <a:moveTo>
                    <a:pt x="218" y="28"/>
                  </a:moveTo>
                  <a:lnTo>
                    <a:pt x="12" y="28"/>
                  </a:lnTo>
                  <a:lnTo>
                    <a:pt x="43" y="5"/>
                  </a:lnTo>
                  <a:lnTo>
                    <a:pt x="227" y="5"/>
                  </a:lnTo>
                  <a:lnTo>
                    <a:pt x="227" y="0"/>
                  </a:lnTo>
                  <a:lnTo>
                    <a:pt x="43" y="0"/>
                  </a:lnTo>
                  <a:lnTo>
                    <a:pt x="0" y="31"/>
                  </a:lnTo>
                  <a:lnTo>
                    <a:pt x="2" y="33"/>
                  </a:lnTo>
                  <a:lnTo>
                    <a:pt x="218" y="33"/>
                  </a:lnTo>
                  <a:lnTo>
                    <a:pt x="218" y="28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9" name="Freeform 745"/>
            <p:cNvSpPr>
              <a:spLocks noEditPoints="1"/>
            </p:cNvSpPr>
            <p:nvPr/>
          </p:nvSpPr>
          <p:spPr bwMode="auto">
            <a:xfrm>
              <a:off x="6761314" y="5522673"/>
              <a:ext cx="148992" cy="77593"/>
            </a:xfrm>
            <a:custGeom>
              <a:avLst/>
              <a:gdLst>
                <a:gd name="T0" fmla="*/ 87 w 173"/>
                <a:gd name="T1" fmla="*/ 4 h 90"/>
                <a:gd name="T2" fmla="*/ 5 w 173"/>
                <a:gd name="T3" fmla="*/ 0 h 90"/>
                <a:gd name="T4" fmla="*/ 19 w 173"/>
                <a:gd name="T5" fmla="*/ 90 h 90"/>
                <a:gd name="T6" fmla="*/ 172 w 173"/>
                <a:gd name="T7" fmla="*/ 5 h 90"/>
                <a:gd name="T8" fmla="*/ 15 w 173"/>
                <a:gd name="T9" fmla="*/ 20 h 90"/>
                <a:gd name="T10" fmla="*/ 26 w 173"/>
                <a:gd name="T11" fmla="*/ 40 h 90"/>
                <a:gd name="T12" fmla="*/ 19 w 173"/>
                <a:gd name="T13" fmla="*/ 41 h 90"/>
                <a:gd name="T14" fmla="*/ 25 w 173"/>
                <a:gd name="T15" fmla="*/ 77 h 90"/>
                <a:gd name="T16" fmla="*/ 29 w 173"/>
                <a:gd name="T17" fmla="*/ 56 h 90"/>
                <a:gd name="T18" fmla="*/ 33 w 173"/>
                <a:gd name="T19" fmla="*/ 41 h 90"/>
                <a:gd name="T20" fmla="*/ 37 w 173"/>
                <a:gd name="T21" fmla="*/ 19 h 90"/>
                <a:gd name="T22" fmla="*/ 36 w 173"/>
                <a:gd name="T23" fmla="*/ 44 h 90"/>
                <a:gd name="T24" fmla="*/ 41 w 173"/>
                <a:gd name="T25" fmla="*/ 80 h 90"/>
                <a:gd name="T26" fmla="*/ 38 w 173"/>
                <a:gd name="T27" fmla="*/ 54 h 90"/>
                <a:gd name="T28" fmla="*/ 42 w 173"/>
                <a:gd name="T29" fmla="*/ 80 h 90"/>
                <a:gd name="T30" fmla="*/ 49 w 173"/>
                <a:gd name="T31" fmla="*/ 16 h 90"/>
                <a:gd name="T32" fmla="*/ 51 w 173"/>
                <a:gd name="T33" fmla="*/ 44 h 90"/>
                <a:gd name="T34" fmla="*/ 55 w 173"/>
                <a:gd name="T35" fmla="*/ 80 h 90"/>
                <a:gd name="T36" fmla="*/ 49 w 173"/>
                <a:gd name="T37" fmla="*/ 57 h 90"/>
                <a:gd name="T38" fmla="*/ 58 w 173"/>
                <a:gd name="T39" fmla="*/ 76 h 90"/>
                <a:gd name="T40" fmla="*/ 64 w 173"/>
                <a:gd name="T41" fmla="*/ 16 h 90"/>
                <a:gd name="T42" fmla="*/ 65 w 173"/>
                <a:gd name="T43" fmla="*/ 44 h 90"/>
                <a:gd name="T44" fmla="*/ 61 w 173"/>
                <a:gd name="T45" fmla="*/ 19 h 90"/>
                <a:gd name="T46" fmla="*/ 64 w 173"/>
                <a:gd name="T47" fmla="*/ 76 h 90"/>
                <a:gd name="T48" fmla="*/ 70 w 173"/>
                <a:gd name="T49" fmla="*/ 57 h 90"/>
                <a:gd name="T50" fmla="*/ 76 w 173"/>
                <a:gd name="T51" fmla="*/ 19 h 90"/>
                <a:gd name="T52" fmla="*/ 83 w 173"/>
                <a:gd name="T53" fmla="*/ 40 h 90"/>
                <a:gd name="T54" fmla="*/ 76 w 173"/>
                <a:gd name="T55" fmla="*/ 41 h 90"/>
                <a:gd name="T56" fmla="*/ 80 w 173"/>
                <a:gd name="T57" fmla="*/ 80 h 90"/>
                <a:gd name="T58" fmla="*/ 80 w 173"/>
                <a:gd name="T59" fmla="*/ 54 h 90"/>
                <a:gd name="T60" fmla="*/ 84 w 173"/>
                <a:gd name="T61" fmla="*/ 76 h 90"/>
                <a:gd name="T62" fmla="*/ 93 w 173"/>
                <a:gd name="T63" fmla="*/ 80 h 90"/>
                <a:gd name="T64" fmla="*/ 90 w 173"/>
                <a:gd name="T65" fmla="*/ 57 h 90"/>
                <a:gd name="T66" fmla="*/ 97 w 173"/>
                <a:gd name="T67" fmla="*/ 57 h 90"/>
                <a:gd name="T68" fmla="*/ 94 w 173"/>
                <a:gd name="T69" fmla="*/ 44 h 90"/>
                <a:gd name="T70" fmla="*/ 91 w 173"/>
                <a:gd name="T71" fmla="*/ 19 h 90"/>
                <a:gd name="T72" fmla="*/ 97 w 173"/>
                <a:gd name="T73" fmla="*/ 41 h 90"/>
                <a:gd name="T74" fmla="*/ 106 w 173"/>
                <a:gd name="T75" fmla="*/ 80 h 90"/>
                <a:gd name="T76" fmla="*/ 108 w 173"/>
                <a:gd name="T77" fmla="*/ 54 h 90"/>
                <a:gd name="T78" fmla="*/ 112 w 173"/>
                <a:gd name="T79" fmla="*/ 41 h 90"/>
                <a:gd name="T80" fmla="*/ 105 w 173"/>
                <a:gd name="T81" fmla="*/ 40 h 90"/>
                <a:gd name="T82" fmla="*/ 113 w 173"/>
                <a:gd name="T83" fmla="*/ 19 h 90"/>
                <a:gd name="T84" fmla="*/ 119 w 173"/>
                <a:gd name="T85" fmla="*/ 80 h 90"/>
                <a:gd name="T86" fmla="*/ 117 w 173"/>
                <a:gd name="T87" fmla="*/ 57 h 90"/>
                <a:gd name="T88" fmla="*/ 123 w 173"/>
                <a:gd name="T89" fmla="*/ 77 h 90"/>
                <a:gd name="T90" fmla="*/ 122 w 173"/>
                <a:gd name="T91" fmla="*/ 44 h 90"/>
                <a:gd name="T92" fmla="*/ 125 w 173"/>
                <a:gd name="T93" fmla="*/ 16 h 90"/>
                <a:gd name="T94" fmla="*/ 136 w 173"/>
                <a:gd name="T95" fmla="*/ 77 h 90"/>
                <a:gd name="T96" fmla="*/ 129 w 173"/>
                <a:gd name="T97" fmla="*/ 76 h 90"/>
                <a:gd name="T98" fmla="*/ 138 w 173"/>
                <a:gd name="T99" fmla="*/ 57 h 90"/>
                <a:gd name="T100" fmla="*/ 137 w 173"/>
                <a:gd name="T101" fmla="*/ 44 h 90"/>
                <a:gd name="T102" fmla="*/ 140 w 173"/>
                <a:gd name="T103" fmla="*/ 16 h 90"/>
                <a:gd name="T104" fmla="*/ 137 w 173"/>
                <a:gd name="T105" fmla="*/ 44 h 90"/>
                <a:gd name="T106" fmla="*/ 145 w 173"/>
                <a:gd name="T107" fmla="*/ 80 h 90"/>
                <a:gd name="T108" fmla="*/ 149 w 173"/>
                <a:gd name="T109" fmla="*/ 54 h 90"/>
                <a:gd name="T110" fmla="*/ 155 w 173"/>
                <a:gd name="T111" fmla="*/ 41 h 90"/>
                <a:gd name="T112" fmla="*/ 148 w 173"/>
                <a:gd name="T113" fmla="*/ 40 h 90"/>
                <a:gd name="T114" fmla="*/ 158 w 173"/>
                <a:gd name="T115" fmla="*/ 2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3" h="90">
                  <a:moveTo>
                    <a:pt x="168" y="0"/>
                  </a:moveTo>
                  <a:cubicBezTo>
                    <a:pt x="94" y="0"/>
                    <a:pt x="94" y="0"/>
                    <a:pt x="94" y="0"/>
                  </a:cubicBezTo>
                  <a:cubicBezTo>
                    <a:pt x="93" y="2"/>
                    <a:pt x="90" y="4"/>
                    <a:pt x="87" y="4"/>
                  </a:cubicBezTo>
                  <a:cubicBezTo>
                    <a:pt x="87" y="4"/>
                    <a:pt x="86" y="4"/>
                    <a:pt x="85" y="4"/>
                  </a:cubicBezTo>
                  <a:cubicBezTo>
                    <a:pt x="83" y="3"/>
                    <a:pt x="82" y="2"/>
                    <a:pt x="81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1" y="5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4" y="87"/>
                    <a:pt x="17" y="90"/>
                    <a:pt x="19" y="90"/>
                  </a:cubicBezTo>
                  <a:cubicBezTo>
                    <a:pt x="154" y="90"/>
                    <a:pt x="154" y="90"/>
                    <a:pt x="154" y="90"/>
                  </a:cubicBezTo>
                  <a:cubicBezTo>
                    <a:pt x="157" y="90"/>
                    <a:pt x="160" y="87"/>
                    <a:pt x="160" y="85"/>
                  </a:cubicBezTo>
                  <a:cubicBezTo>
                    <a:pt x="172" y="5"/>
                    <a:pt x="172" y="5"/>
                    <a:pt x="172" y="5"/>
                  </a:cubicBezTo>
                  <a:cubicBezTo>
                    <a:pt x="173" y="2"/>
                    <a:pt x="171" y="0"/>
                    <a:pt x="168" y="0"/>
                  </a:cubicBezTo>
                  <a:close/>
                  <a:moveTo>
                    <a:pt x="19" y="41"/>
                  </a:moveTo>
                  <a:cubicBezTo>
                    <a:pt x="15" y="20"/>
                    <a:pt x="15" y="20"/>
                    <a:pt x="15" y="20"/>
                  </a:cubicBezTo>
                  <a:cubicBezTo>
                    <a:pt x="15" y="18"/>
                    <a:pt x="16" y="16"/>
                    <a:pt x="18" y="16"/>
                  </a:cubicBezTo>
                  <a:cubicBezTo>
                    <a:pt x="20" y="15"/>
                    <a:pt x="22" y="17"/>
                    <a:pt x="22" y="19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42"/>
                    <a:pt x="25" y="44"/>
                    <a:pt x="23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0" y="44"/>
                    <a:pt x="19" y="43"/>
                    <a:pt x="19" y="41"/>
                  </a:cubicBezTo>
                  <a:close/>
                  <a:moveTo>
                    <a:pt x="29" y="80"/>
                  </a:moveTo>
                  <a:cubicBezTo>
                    <a:pt x="28" y="80"/>
                    <a:pt x="28" y="80"/>
                    <a:pt x="28" y="80"/>
                  </a:cubicBezTo>
                  <a:cubicBezTo>
                    <a:pt x="26" y="80"/>
                    <a:pt x="25" y="79"/>
                    <a:pt x="25" y="77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1" y="56"/>
                    <a:pt x="23" y="54"/>
                    <a:pt x="25" y="54"/>
                  </a:cubicBezTo>
                  <a:cubicBezTo>
                    <a:pt x="27" y="53"/>
                    <a:pt x="28" y="55"/>
                    <a:pt x="29" y="56"/>
                  </a:cubicBezTo>
                  <a:cubicBezTo>
                    <a:pt x="32" y="76"/>
                    <a:pt x="32" y="76"/>
                    <a:pt x="32" y="76"/>
                  </a:cubicBezTo>
                  <a:cubicBezTo>
                    <a:pt x="32" y="78"/>
                    <a:pt x="31" y="79"/>
                    <a:pt x="29" y="80"/>
                  </a:cubicBezTo>
                  <a:close/>
                  <a:moveTo>
                    <a:pt x="33" y="41"/>
                  </a:moveTo>
                  <a:cubicBezTo>
                    <a:pt x="30" y="20"/>
                    <a:pt x="30" y="20"/>
                    <a:pt x="30" y="20"/>
                  </a:cubicBezTo>
                  <a:cubicBezTo>
                    <a:pt x="30" y="18"/>
                    <a:pt x="32" y="16"/>
                    <a:pt x="33" y="16"/>
                  </a:cubicBezTo>
                  <a:cubicBezTo>
                    <a:pt x="35" y="16"/>
                    <a:pt x="37" y="17"/>
                    <a:pt x="37" y="19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0" y="42"/>
                    <a:pt x="39" y="44"/>
                    <a:pt x="37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5" y="44"/>
                    <a:pt x="33" y="43"/>
                    <a:pt x="33" y="41"/>
                  </a:cubicBezTo>
                  <a:close/>
                  <a:moveTo>
                    <a:pt x="42" y="80"/>
                  </a:moveTo>
                  <a:cubicBezTo>
                    <a:pt x="41" y="80"/>
                    <a:pt x="41" y="80"/>
                    <a:pt x="41" y="80"/>
                  </a:cubicBezTo>
                  <a:cubicBezTo>
                    <a:pt x="39" y="80"/>
                    <a:pt x="38" y="79"/>
                    <a:pt x="38" y="7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5" y="56"/>
                    <a:pt x="36" y="54"/>
                    <a:pt x="38" y="54"/>
                  </a:cubicBezTo>
                  <a:cubicBezTo>
                    <a:pt x="40" y="53"/>
                    <a:pt x="42" y="55"/>
                    <a:pt x="42" y="57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5" y="78"/>
                    <a:pt x="44" y="80"/>
                    <a:pt x="42" y="80"/>
                  </a:cubicBezTo>
                  <a:close/>
                  <a:moveTo>
                    <a:pt x="47" y="41"/>
                  </a:moveTo>
                  <a:cubicBezTo>
                    <a:pt x="45" y="20"/>
                    <a:pt x="45" y="20"/>
                    <a:pt x="45" y="20"/>
                  </a:cubicBezTo>
                  <a:cubicBezTo>
                    <a:pt x="45" y="18"/>
                    <a:pt x="47" y="16"/>
                    <a:pt x="49" y="16"/>
                  </a:cubicBezTo>
                  <a:cubicBezTo>
                    <a:pt x="51" y="16"/>
                    <a:pt x="52" y="17"/>
                    <a:pt x="53" y="19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5" y="42"/>
                    <a:pt x="53" y="44"/>
                    <a:pt x="51" y="44"/>
                  </a:cubicBezTo>
                  <a:cubicBezTo>
                    <a:pt x="51" y="44"/>
                    <a:pt x="51" y="44"/>
                    <a:pt x="51" y="44"/>
                  </a:cubicBezTo>
                  <a:cubicBezTo>
                    <a:pt x="49" y="44"/>
                    <a:pt x="48" y="43"/>
                    <a:pt x="47" y="41"/>
                  </a:cubicBezTo>
                  <a:close/>
                  <a:moveTo>
                    <a:pt x="55" y="80"/>
                  </a:moveTo>
                  <a:cubicBezTo>
                    <a:pt x="54" y="80"/>
                    <a:pt x="54" y="80"/>
                    <a:pt x="54" y="80"/>
                  </a:cubicBezTo>
                  <a:cubicBezTo>
                    <a:pt x="52" y="80"/>
                    <a:pt x="51" y="78"/>
                    <a:pt x="51" y="7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9" y="55"/>
                    <a:pt x="50" y="54"/>
                    <a:pt x="52" y="54"/>
                  </a:cubicBezTo>
                  <a:cubicBezTo>
                    <a:pt x="54" y="53"/>
                    <a:pt x="56" y="55"/>
                    <a:pt x="56" y="57"/>
                  </a:cubicBezTo>
                  <a:cubicBezTo>
                    <a:pt x="58" y="76"/>
                    <a:pt x="58" y="76"/>
                    <a:pt x="58" y="76"/>
                  </a:cubicBezTo>
                  <a:cubicBezTo>
                    <a:pt x="58" y="78"/>
                    <a:pt x="56" y="80"/>
                    <a:pt x="55" y="80"/>
                  </a:cubicBezTo>
                  <a:close/>
                  <a:moveTo>
                    <a:pt x="61" y="19"/>
                  </a:moveTo>
                  <a:cubicBezTo>
                    <a:pt x="60" y="17"/>
                    <a:pt x="62" y="16"/>
                    <a:pt x="64" y="16"/>
                  </a:cubicBezTo>
                  <a:cubicBezTo>
                    <a:pt x="66" y="16"/>
                    <a:pt x="68" y="17"/>
                    <a:pt x="68" y="19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69" y="42"/>
                    <a:pt x="67" y="44"/>
                    <a:pt x="65" y="44"/>
                  </a:cubicBezTo>
                  <a:cubicBezTo>
                    <a:pt x="65" y="44"/>
                    <a:pt x="65" y="44"/>
                    <a:pt x="65" y="44"/>
                  </a:cubicBezTo>
                  <a:cubicBezTo>
                    <a:pt x="63" y="44"/>
                    <a:pt x="62" y="43"/>
                    <a:pt x="62" y="41"/>
                  </a:cubicBezTo>
                  <a:lnTo>
                    <a:pt x="61" y="19"/>
                  </a:lnTo>
                  <a:close/>
                  <a:moveTo>
                    <a:pt x="67" y="80"/>
                  </a:moveTo>
                  <a:cubicBezTo>
                    <a:pt x="67" y="80"/>
                    <a:pt x="67" y="80"/>
                    <a:pt x="67" y="80"/>
                  </a:cubicBezTo>
                  <a:cubicBezTo>
                    <a:pt x="65" y="80"/>
                    <a:pt x="64" y="78"/>
                    <a:pt x="64" y="76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3" y="55"/>
                    <a:pt x="64" y="54"/>
                    <a:pt x="66" y="54"/>
                  </a:cubicBezTo>
                  <a:cubicBezTo>
                    <a:pt x="68" y="53"/>
                    <a:pt x="70" y="55"/>
                    <a:pt x="70" y="57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8"/>
                    <a:pt x="69" y="80"/>
                    <a:pt x="67" y="80"/>
                  </a:cubicBezTo>
                  <a:close/>
                  <a:moveTo>
                    <a:pt x="76" y="19"/>
                  </a:moveTo>
                  <a:cubicBezTo>
                    <a:pt x="76" y="17"/>
                    <a:pt x="77" y="16"/>
                    <a:pt x="79" y="16"/>
                  </a:cubicBezTo>
                  <a:cubicBezTo>
                    <a:pt x="81" y="16"/>
                    <a:pt x="83" y="17"/>
                    <a:pt x="83" y="19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2"/>
                    <a:pt x="82" y="44"/>
                    <a:pt x="80" y="44"/>
                  </a:cubicBezTo>
                  <a:cubicBezTo>
                    <a:pt x="80" y="44"/>
                    <a:pt x="80" y="44"/>
                    <a:pt x="80" y="44"/>
                  </a:cubicBezTo>
                  <a:cubicBezTo>
                    <a:pt x="78" y="44"/>
                    <a:pt x="76" y="42"/>
                    <a:pt x="76" y="41"/>
                  </a:cubicBezTo>
                  <a:lnTo>
                    <a:pt x="76" y="19"/>
                  </a:lnTo>
                  <a:close/>
                  <a:moveTo>
                    <a:pt x="80" y="80"/>
                  </a:moveTo>
                  <a:cubicBezTo>
                    <a:pt x="80" y="80"/>
                    <a:pt x="80" y="80"/>
                    <a:pt x="80" y="80"/>
                  </a:cubicBezTo>
                  <a:cubicBezTo>
                    <a:pt x="78" y="80"/>
                    <a:pt x="77" y="78"/>
                    <a:pt x="77" y="76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6" y="55"/>
                    <a:pt x="78" y="54"/>
                    <a:pt x="80" y="54"/>
                  </a:cubicBezTo>
                  <a:cubicBezTo>
                    <a:pt x="80" y="54"/>
                    <a:pt x="80" y="54"/>
                    <a:pt x="80" y="54"/>
                  </a:cubicBezTo>
                  <a:cubicBezTo>
                    <a:pt x="82" y="54"/>
                    <a:pt x="83" y="55"/>
                    <a:pt x="83" y="57"/>
                  </a:cubicBezTo>
                  <a:cubicBezTo>
                    <a:pt x="84" y="76"/>
                    <a:pt x="84" y="76"/>
                    <a:pt x="84" y="76"/>
                  </a:cubicBezTo>
                  <a:cubicBezTo>
                    <a:pt x="84" y="78"/>
                    <a:pt x="82" y="80"/>
                    <a:pt x="80" y="80"/>
                  </a:cubicBezTo>
                  <a:close/>
                  <a:moveTo>
                    <a:pt x="97" y="76"/>
                  </a:moveTo>
                  <a:cubicBezTo>
                    <a:pt x="97" y="78"/>
                    <a:pt x="95" y="80"/>
                    <a:pt x="93" y="80"/>
                  </a:cubicBezTo>
                  <a:cubicBezTo>
                    <a:pt x="93" y="80"/>
                    <a:pt x="93" y="80"/>
                    <a:pt x="93" y="80"/>
                  </a:cubicBezTo>
                  <a:cubicBezTo>
                    <a:pt x="91" y="80"/>
                    <a:pt x="90" y="78"/>
                    <a:pt x="90" y="76"/>
                  </a:cubicBezTo>
                  <a:cubicBezTo>
                    <a:pt x="90" y="57"/>
                    <a:pt x="90" y="57"/>
                    <a:pt x="90" y="57"/>
                  </a:cubicBezTo>
                  <a:cubicBezTo>
                    <a:pt x="90" y="55"/>
                    <a:pt x="92" y="54"/>
                    <a:pt x="94" y="54"/>
                  </a:cubicBezTo>
                  <a:cubicBezTo>
                    <a:pt x="94" y="54"/>
                    <a:pt x="94" y="54"/>
                    <a:pt x="94" y="54"/>
                  </a:cubicBezTo>
                  <a:cubicBezTo>
                    <a:pt x="96" y="54"/>
                    <a:pt x="97" y="55"/>
                    <a:pt x="97" y="57"/>
                  </a:cubicBezTo>
                  <a:lnTo>
                    <a:pt x="97" y="76"/>
                  </a:lnTo>
                  <a:close/>
                  <a:moveTo>
                    <a:pt x="97" y="41"/>
                  </a:moveTo>
                  <a:cubicBezTo>
                    <a:pt x="97" y="42"/>
                    <a:pt x="96" y="44"/>
                    <a:pt x="94" y="44"/>
                  </a:cubicBezTo>
                  <a:cubicBezTo>
                    <a:pt x="94" y="44"/>
                    <a:pt x="94" y="44"/>
                    <a:pt x="94" y="44"/>
                  </a:cubicBezTo>
                  <a:cubicBezTo>
                    <a:pt x="92" y="44"/>
                    <a:pt x="90" y="42"/>
                    <a:pt x="90" y="40"/>
                  </a:cubicBezTo>
                  <a:cubicBezTo>
                    <a:pt x="91" y="19"/>
                    <a:pt x="91" y="19"/>
                    <a:pt x="91" y="19"/>
                  </a:cubicBezTo>
                  <a:cubicBezTo>
                    <a:pt x="91" y="17"/>
                    <a:pt x="92" y="16"/>
                    <a:pt x="94" y="16"/>
                  </a:cubicBezTo>
                  <a:cubicBezTo>
                    <a:pt x="96" y="16"/>
                    <a:pt x="98" y="17"/>
                    <a:pt x="98" y="19"/>
                  </a:cubicBezTo>
                  <a:lnTo>
                    <a:pt x="97" y="41"/>
                  </a:lnTo>
                  <a:close/>
                  <a:moveTo>
                    <a:pt x="110" y="76"/>
                  </a:moveTo>
                  <a:cubicBezTo>
                    <a:pt x="110" y="78"/>
                    <a:pt x="108" y="80"/>
                    <a:pt x="106" y="80"/>
                  </a:cubicBezTo>
                  <a:cubicBezTo>
                    <a:pt x="106" y="80"/>
                    <a:pt x="106" y="80"/>
                    <a:pt x="106" y="80"/>
                  </a:cubicBezTo>
                  <a:cubicBezTo>
                    <a:pt x="104" y="80"/>
                    <a:pt x="103" y="78"/>
                    <a:pt x="103" y="76"/>
                  </a:cubicBezTo>
                  <a:cubicBezTo>
                    <a:pt x="104" y="57"/>
                    <a:pt x="104" y="57"/>
                    <a:pt x="104" y="57"/>
                  </a:cubicBezTo>
                  <a:cubicBezTo>
                    <a:pt x="104" y="55"/>
                    <a:pt x="106" y="53"/>
                    <a:pt x="108" y="54"/>
                  </a:cubicBezTo>
                  <a:cubicBezTo>
                    <a:pt x="109" y="54"/>
                    <a:pt x="111" y="55"/>
                    <a:pt x="111" y="57"/>
                  </a:cubicBezTo>
                  <a:lnTo>
                    <a:pt x="110" y="76"/>
                  </a:lnTo>
                  <a:close/>
                  <a:moveTo>
                    <a:pt x="112" y="41"/>
                  </a:moveTo>
                  <a:cubicBezTo>
                    <a:pt x="112" y="43"/>
                    <a:pt x="110" y="44"/>
                    <a:pt x="108" y="44"/>
                  </a:cubicBezTo>
                  <a:cubicBezTo>
                    <a:pt x="108" y="44"/>
                    <a:pt x="108" y="44"/>
                    <a:pt x="108" y="44"/>
                  </a:cubicBezTo>
                  <a:cubicBezTo>
                    <a:pt x="106" y="44"/>
                    <a:pt x="105" y="42"/>
                    <a:pt x="105" y="40"/>
                  </a:cubicBezTo>
                  <a:cubicBezTo>
                    <a:pt x="106" y="19"/>
                    <a:pt x="106" y="19"/>
                    <a:pt x="106" y="19"/>
                  </a:cubicBezTo>
                  <a:cubicBezTo>
                    <a:pt x="106" y="17"/>
                    <a:pt x="108" y="16"/>
                    <a:pt x="110" y="16"/>
                  </a:cubicBezTo>
                  <a:cubicBezTo>
                    <a:pt x="112" y="16"/>
                    <a:pt x="113" y="17"/>
                    <a:pt x="113" y="19"/>
                  </a:cubicBezTo>
                  <a:lnTo>
                    <a:pt x="112" y="41"/>
                  </a:lnTo>
                  <a:close/>
                  <a:moveTo>
                    <a:pt x="123" y="77"/>
                  </a:moveTo>
                  <a:cubicBezTo>
                    <a:pt x="123" y="78"/>
                    <a:pt x="121" y="80"/>
                    <a:pt x="119" y="80"/>
                  </a:cubicBezTo>
                  <a:cubicBezTo>
                    <a:pt x="119" y="80"/>
                    <a:pt x="119" y="80"/>
                    <a:pt x="119" y="80"/>
                  </a:cubicBezTo>
                  <a:cubicBezTo>
                    <a:pt x="117" y="80"/>
                    <a:pt x="116" y="78"/>
                    <a:pt x="116" y="76"/>
                  </a:cubicBezTo>
                  <a:cubicBezTo>
                    <a:pt x="117" y="57"/>
                    <a:pt x="117" y="57"/>
                    <a:pt x="117" y="57"/>
                  </a:cubicBezTo>
                  <a:cubicBezTo>
                    <a:pt x="118" y="55"/>
                    <a:pt x="119" y="53"/>
                    <a:pt x="121" y="54"/>
                  </a:cubicBezTo>
                  <a:cubicBezTo>
                    <a:pt x="123" y="54"/>
                    <a:pt x="125" y="55"/>
                    <a:pt x="125" y="57"/>
                  </a:cubicBezTo>
                  <a:lnTo>
                    <a:pt x="123" y="77"/>
                  </a:lnTo>
                  <a:close/>
                  <a:moveTo>
                    <a:pt x="126" y="41"/>
                  </a:moveTo>
                  <a:cubicBezTo>
                    <a:pt x="126" y="43"/>
                    <a:pt x="125" y="44"/>
                    <a:pt x="123" y="44"/>
                  </a:cubicBezTo>
                  <a:cubicBezTo>
                    <a:pt x="122" y="44"/>
                    <a:pt x="122" y="44"/>
                    <a:pt x="122" y="44"/>
                  </a:cubicBezTo>
                  <a:cubicBezTo>
                    <a:pt x="120" y="44"/>
                    <a:pt x="119" y="42"/>
                    <a:pt x="119" y="40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7"/>
                    <a:pt x="123" y="16"/>
                    <a:pt x="125" y="16"/>
                  </a:cubicBezTo>
                  <a:cubicBezTo>
                    <a:pt x="127" y="16"/>
                    <a:pt x="128" y="18"/>
                    <a:pt x="128" y="20"/>
                  </a:cubicBezTo>
                  <a:lnTo>
                    <a:pt x="126" y="41"/>
                  </a:lnTo>
                  <a:close/>
                  <a:moveTo>
                    <a:pt x="136" y="77"/>
                  </a:moveTo>
                  <a:cubicBezTo>
                    <a:pt x="136" y="79"/>
                    <a:pt x="134" y="80"/>
                    <a:pt x="132" y="80"/>
                  </a:cubicBezTo>
                  <a:cubicBezTo>
                    <a:pt x="132" y="80"/>
                    <a:pt x="132" y="80"/>
                    <a:pt x="132" y="80"/>
                  </a:cubicBezTo>
                  <a:cubicBezTo>
                    <a:pt x="130" y="80"/>
                    <a:pt x="129" y="78"/>
                    <a:pt x="129" y="76"/>
                  </a:cubicBezTo>
                  <a:cubicBezTo>
                    <a:pt x="131" y="57"/>
                    <a:pt x="131" y="57"/>
                    <a:pt x="131" y="57"/>
                  </a:cubicBezTo>
                  <a:cubicBezTo>
                    <a:pt x="131" y="55"/>
                    <a:pt x="133" y="53"/>
                    <a:pt x="135" y="54"/>
                  </a:cubicBezTo>
                  <a:cubicBezTo>
                    <a:pt x="137" y="54"/>
                    <a:pt x="138" y="56"/>
                    <a:pt x="138" y="57"/>
                  </a:cubicBezTo>
                  <a:lnTo>
                    <a:pt x="136" y="77"/>
                  </a:lnTo>
                  <a:close/>
                  <a:moveTo>
                    <a:pt x="137" y="44"/>
                  </a:moveTo>
                  <a:cubicBezTo>
                    <a:pt x="137" y="44"/>
                    <a:pt x="137" y="44"/>
                    <a:pt x="137" y="44"/>
                  </a:cubicBezTo>
                  <a:cubicBezTo>
                    <a:pt x="135" y="44"/>
                    <a:pt x="133" y="42"/>
                    <a:pt x="134" y="40"/>
                  </a:cubicBezTo>
                  <a:cubicBezTo>
                    <a:pt x="136" y="19"/>
                    <a:pt x="136" y="19"/>
                    <a:pt x="136" y="19"/>
                  </a:cubicBezTo>
                  <a:cubicBezTo>
                    <a:pt x="136" y="17"/>
                    <a:pt x="138" y="16"/>
                    <a:pt x="140" y="16"/>
                  </a:cubicBezTo>
                  <a:cubicBezTo>
                    <a:pt x="142" y="16"/>
                    <a:pt x="143" y="18"/>
                    <a:pt x="143" y="20"/>
                  </a:cubicBezTo>
                  <a:cubicBezTo>
                    <a:pt x="141" y="41"/>
                    <a:pt x="141" y="41"/>
                    <a:pt x="141" y="41"/>
                  </a:cubicBezTo>
                  <a:cubicBezTo>
                    <a:pt x="140" y="43"/>
                    <a:pt x="139" y="44"/>
                    <a:pt x="137" y="44"/>
                  </a:cubicBezTo>
                  <a:close/>
                  <a:moveTo>
                    <a:pt x="149" y="77"/>
                  </a:moveTo>
                  <a:cubicBezTo>
                    <a:pt x="149" y="79"/>
                    <a:pt x="147" y="80"/>
                    <a:pt x="145" y="80"/>
                  </a:cubicBezTo>
                  <a:cubicBezTo>
                    <a:pt x="145" y="80"/>
                    <a:pt x="145" y="80"/>
                    <a:pt x="145" y="80"/>
                  </a:cubicBezTo>
                  <a:cubicBezTo>
                    <a:pt x="143" y="79"/>
                    <a:pt x="142" y="78"/>
                    <a:pt x="142" y="76"/>
                  </a:cubicBezTo>
                  <a:cubicBezTo>
                    <a:pt x="145" y="56"/>
                    <a:pt x="145" y="56"/>
                    <a:pt x="145" y="56"/>
                  </a:cubicBezTo>
                  <a:cubicBezTo>
                    <a:pt x="145" y="55"/>
                    <a:pt x="147" y="53"/>
                    <a:pt x="149" y="54"/>
                  </a:cubicBezTo>
                  <a:cubicBezTo>
                    <a:pt x="151" y="54"/>
                    <a:pt x="152" y="56"/>
                    <a:pt x="152" y="58"/>
                  </a:cubicBezTo>
                  <a:lnTo>
                    <a:pt x="149" y="77"/>
                  </a:lnTo>
                  <a:close/>
                  <a:moveTo>
                    <a:pt x="155" y="41"/>
                  </a:moveTo>
                  <a:cubicBezTo>
                    <a:pt x="155" y="43"/>
                    <a:pt x="153" y="44"/>
                    <a:pt x="151" y="44"/>
                  </a:cubicBezTo>
                  <a:cubicBezTo>
                    <a:pt x="151" y="44"/>
                    <a:pt x="151" y="44"/>
                    <a:pt x="151" y="44"/>
                  </a:cubicBezTo>
                  <a:cubicBezTo>
                    <a:pt x="149" y="44"/>
                    <a:pt x="148" y="42"/>
                    <a:pt x="148" y="40"/>
                  </a:cubicBezTo>
                  <a:cubicBezTo>
                    <a:pt x="151" y="19"/>
                    <a:pt x="151" y="19"/>
                    <a:pt x="151" y="19"/>
                  </a:cubicBezTo>
                  <a:cubicBezTo>
                    <a:pt x="152" y="17"/>
                    <a:pt x="153" y="15"/>
                    <a:pt x="155" y="16"/>
                  </a:cubicBezTo>
                  <a:cubicBezTo>
                    <a:pt x="157" y="16"/>
                    <a:pt x="159" y="18"/>
                    <a:pt x="158" y="20"/>
                  </a:cubicBezTo>
                  <a:lnTo>
                    <a:pt x="155" y="4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0" name="Freeform 746"/>
            <p:cNvSpPr/>
            <p:nvPr/>
          </p:nvSpPr>
          <p:spPr bwMode="auto">
            <a:xfrm>
              <a:off x="6752572" y="5511381"/>
              <a:ext cx="165385" cy="17486"/>
            </a:xfrm>
            <a:custGeom>
              <a:avLst/>
              <a:gdLst>
                <a:gd name="T0" fmla="*/ 190 w 192"/>
                <a:gd name="T1" fmla="*/ 0 h 20"/>
                <a:gd name="T2" fmla="*/ 109 w 192"/>
                <a:gd name="T3" fmla="*/ 0 h 20"/>
                <a:gd name="T4" fmla="*/ 105 w 192"/>
                <a:gd name="T5" fmla="*/ 12 h 20"/>
                <a:gd name="T6" fmla="*/ 97 w 192"/>
                <a:gd name="T7" fmla="*/ 17 h 20"/>
                <a:gd name="T8" fmla="*/ 95 w 192"/>
                <a:gd name="T9" fmla="*/ 17 h 20"/>
                <a:gd name="T10" fmla="*/ 90 w 192"/>
                <a:gd name="T11" fmla="*/ 12 h 20"/>
                <a:gd name="T12" fmla="*/ 90 w 192"/>
                <a:gd name="T13" fmla="*/ 6 h 20"/>
                <a:gd name="T14" fmla="*/ 92 w 192"/>
                <a:gd name="T15" fmla="*/ 0 h 20"/>
                <a:gd name="T16" fmla="*/ 2 w 192"/>
                <a:gd name="T17" fmla="*/ 0 h 20"/>
                <a:gd name="T18" fmla="*/ 0 w 192"/>
                <a:gd name="T19" fmla="*/ 3 h 20"/>
                <a:gd name="T20" fmla="*/ 0 w 192"/>
                <a:gd name="T21" fmla="*/ 17 h 20"/>
                <a:gd name="T22" fmla="*/ 2 w 192"/>
                <a:gd name="T23" fmla="*/ 20 h 20"/>
                <a:gd name="T24" fmla="*/ 190 w 192"/>
                <a:gd name="T25" fmla="*/ 20 h 20"/>
                <a:gd name="T26" fmla="*/ 192 w 192"/>
                <a:gd name="T27" fmla="*/ 17 h 20"/>
                <a:gd name="T28" fmla="*/ 192 w 192"/>
                <a:gd name="T29" fmla="*/ 3 h 20"/>
                <a:gd name="T30" fmla="*/ 190 w 192"/>
                <a:gd name="T3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2" h="20">
                  <a:moveTo>
                    <a:pt x="190" y="0"/>
                  </a:moveTo>
                  <a:cubicBezTo>
                    <a:pt x="109" y="0"/>
                    <a:pt x="109" y="0"/>
                    <a:pt x="109" y="0"/>
                  </a:cubicBezTo>
                  <a:cubicBezTo>
                    <a:pt x="105" y="12"/>
                    <a:pt x="105" y="12"/>
                    <a:pt x="105" y="12"/>
                  </a:cubicBezTo>
                  <a:cubicBezTo>
                    <a:pt x="104" y="15"/>
                    <a:pt x="101" y="17"/>
                    <a:pt x="97" y="17"/>
                  </a:cubicBezTo>
                  <a:cubicBezTo>
                    <a:pt x="97" y="17"/>
                    <a:pt x="96" y="17"/>
                    <a:pt x="95" y="17"/>
                  </a:cubicBezTo>
                  <a:cubicBezTo>
                    <a:pt x="93" y="16"/>
                    <a:pt x="91" y="14"/>
                    <a:pt x="90" y="12"/>
                  </a:cubicBezTo>
                  <a:cubicBezTo>
                    <a:pt x="89" y="10"/>
                    <a:pt x="89" y="8"/>
                    <a:pt x="90" y="6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9"/>
                    <a:pt x="1" y="20"/>
                    <a:pt x="2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1" y="20"/>
                    <a:pt x="192" y="19"/>
                    <a:pt x="192" y="17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2" y="1"/>
                    <a:pt x="191" y="0"/>
                    <a:pt x="19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1" name="Freeform 747"/>
            <p:cNvSpPr/>
            <p:nvPr/>
          </p:nvSpPr>
          <p:spPr bwMode="auto">
            <a:xfrm>
              <a:off x="6829436" y="5452002"/>
              <a:ext cx="34971" cy="73221"/>
            </a:xfrm>
            <a:custGeom>
              <a:avLst/>
              <a:gdLst>
                <a:gd name="T0" fmla="*/ 8 w 41"/>
                <a:gd name="T1" fmla="*/ 85 h 85"/>
                <a:gd name="T2" fmla="*/ 6 w 41"/>
                <a:gd name="T3" fmla="*/ 85 h 85"/>
                <a:gd name="T4" fmla="*/ 2 w 41"/>
                <a:gd name="T5" fmla="*/ 76 h 85"/>
                <a:gd name="T6" fmla="*/ 27 w 41"/>
                <a:gd name="T7" fmla="*/ 5 h 85"/>
                <a:gd name="T8" fmla="*/ 36 w 41"/>
                <a:gd name="T9" fmla="*/ 1 h 85"/>
                <a:gd name="T10" fmla="*/ 40 w 41"/>
                <a:gd name="T11" fmla="*/ 10 h 85"/>
                <a:gd name="T12" fmla="*/ 15 w 41"/>
                <a:gd name="T13" fmla="*/ 80 h 85"/>
                <a:gd name="T14" fmla="*/ 8 w 41"/>
                <a:gd name="T15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85">
                  <a:moveTo>
                    <a:pt x="8" y="85"/>
                  </a:moveTo>
                  <a:cubicBezTo>
                    <a:pt x="8" y="85"/>
                    <a:pt x="7" y="85"/>
                    <a:pt x="6" y="85"/>
                  </a:cubicBezTo>
                  <a:cubicBezTo>
                    <a:pt x="2" y="83"/>
                    <a:pt x="0" y="79"/>
                    <a:pt x="2" y="76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8" y="2"/>
                    <a:pt x="32" y="0"/>
                    <a:pt x="36" y="1"/>
                  </a:cubicBezTo>
                  <a:cubicBezTo>
                    <a:pt x="40" y="2"/>
                    <a:pt x="41" y="6"/>
                    <a:pt x="40" y="10"/>
                  </a:cubicBezTo>
                  <a:cubicBezTo>
                    <a:pt x="15" y="80"/>
                    <a:pt x="15" y="80"/>
                    <a:pt x="15" y="80"/>
                  </a:cubicBezTo>
                  <a:cubicBezTo>
                    <a:pt x="14" y="83"/>
                    <a:pt x="11" y="85"/>
                    <a:pt x="8" y="8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2" name="Freeform 748"/>
            <p:cNvSpPr/>
            <p:nvPr/>
          </p:nvSpPr>
          <p:spPr bwMode="auto">
            <a:xfrm>
              <a:off x="7106656" y="5450545"/>
              <a:ext cx="33514" cy="76500"/>
            </a:xfrm>
            <a:custGeom>
              <a:avLst/>
              <a:gdLst>
                <a:gd name="T0" fmla="*/ 12 w 39"/>
                <a:gd name="T1" fmla="*/ 88 h 89"/>
                <a:gd name="T2" fmla="*/ 10 w 39"/>
                <a:gd name="T3" fmla="*/ 88 h 89"/>
                <a:gd name="T4" fmla="*/ 5 w 39"/>
                <a:gd name="T5" fmla="*/ 83 h 89"/>
                <a:gd name="T6" fmla="*/ 5 w 39"/>
                <a:gd name="T7" fmla="*/ 77 h 89"/>
                <a:gd name="T8" fmla="*/ 30 w 39"/>
                <a:gd name="T9" fmla="*/ 7 h 89"/>
                <a:gd name="T10" fmla="*/ 38 w 39"/>
                <a:gd name="T11" fmla="*/ 2 h 89"/>
                <a:gd name="T12" fmla="*/ 39 w 39"/>
                <a:gd name="T13" fmla="*/ 2 h 89"/>
                <a:gd name="T14" fmla="*/ 38 w 39"/>
                <a:gd name="T15" fmla="*/ 1 h 89"/>
                <a:gd name="T16" fmla="*/ 27 w 39"/>
                <a:gd name="T17" fmla="*/ 7 h 89"/>
                <a:gd name="T18" fmla="*/ 2 w 39"/>
                <a:gd name="T19" fmla="*/ 77 h 89"/>
                <a:gd name="T20" fmla="*/ 7 w 39"/>
                <a:gd name="T21" fmla="*/ 88 h 89"/>
                <a:gd name="T22" fmla="*/ 10 w 39"/>
                <a:gd name="T23" fmla="*/ 89 h 89"/>
                <a:gd name="T24" fmla="*/ 15 w 39"/>
                <a:gd name="T25" fmla="*/ 88 h 89"/>
                <a:gd name="T26" fmla="*/ 12 w 39"/>
                <a:gd name="T27" fmla="*/ 8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89">
                  <a:moveTo>
                    <a:pt x="12" y="88"/>
                  </a:moveTo>
                  <a:cubicBezTo>
                    <a:pt x="12" y="88"/>
                    <a:pt x="11" y="88"/>
                    <a:pt x="10" y="88"/>
                  </a:cubicBezTo>
                  <a:cubicBezTo>
                    <a:pt x="8" y="87"/>
                    <a:pt x="6" y="85"/>
                    <a:pt x="5" y="83"/>
                  </a:cubicBezTo>
                  <a:cubicBezTo>
                    <a:pt x="4" y="81"/>
                    <a:pt x="4" y="79"/>
                    <a:pt x="5" y="7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1" y="4"/>
                    <a:pt x="34" y="2"/>
                    <a:pt x="38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8" y="1"/>
                    <a:pt x="38" y="1"/>
                    <a:pt x="38" y="1"/>
                  </a:cubicBezTo>
                  <a:cubicBezTo>
                    <a:pt x="34" y="0"/>
                    <a:pt x="29" y="2"/>
                    <a:pt x="27" y="7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0" y="82"/>
                    <a:pt x="3" y="87"/>
                    <a:pt x="7" y="88"/>
                  </a:cubicBezTo>
                  <a:cubicBezTo>
                    <a:pt x="8" y="89"/>
                    <a:pt x="9" y="89"/>
                    <a:pt x="10" y="89"/>
                  </a:cubicBezTo>
                  <a:cubicBezTo>
                    <a:pt x="12" y="89"/>
                    <a:pt x="13" y="88"/>
                    <a:pt x="15" y="88"/>
                  </a:cubicBezTo>
                  <a:cubicBezTo>
                    <a:pt x="14" y="88"/>
                    <a:pt x="13" y="88"/>
                    <a:pt x="12" y="8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3" name="Freeform 749"/>
            <p:cNvSpPr/>
            <p:nvPr/>
          </p:nvSpPr>
          <p:spPr bwMode="auto">
            <a:xfrm>
              <a:off x="7127420" y="5501181"/>
              <a:ext cx="70307" cy="12021"/>
            </a:xfrm>
            <a:custGeom>
              <a:avLst/>
              <a:gdLst>
                <a:gd name="T0" fmla="*/ 9 w 193"/>
                <a:gd name="T1" fmla="*/ 5 h 33"/>
                <a:gd name="T2" fmla="*/ 153 w 193"/>
                <a:gd name="T3" fmla="*/ 5 h 33"/>
                <a:gd name="T4" fmla="*/ 184 w 193"/>
                <a:gd name="T5" fmla="*/ 28 h 33"/>
                <a:gd name="T6" fmla="*/ 0 w 193"/>
                <a:gd name="T7" fmla="*/ 28 h 33"/>
                <a:gd name="T8" fmla="*/ 0 w 193"/>
                <a:gd name="T9" fmla="*/ 33 h 33"/>
                <a:gd name="T10" fmla="*/ 193 w 193"/>
                <a:gd name="T11" fmla="*/ 33 h 33"/>
                <a:gd name="T12" fmla="*/ 193 w 193"/>
                <a:gd name="T13" fmla="*/ 31 h 33"/>
                <a:gd name="T14" fmla="*/ 153 w 193"/>
                <a:gd name="T15" fmla="*/ 0 h 33"/>
                <a:gd name="T16" fmla="*/ 9 w 193"/>
                <a:gd name="T17" fmla="*/ 0 h 33"/>
                <a:gd name="T18" fmla="*/ 9 w 193"/>
                <a:gd name="T1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3" h="33">
                  <a:moveTo>
                    <a:pt x="9" y="5"/>
                  </a:moveTo>
                  <a:lnTo>
                    <a:pt x="153" y="5"/>
                  </a:lnTo>
                  <a:lnTo>
                    <a:pt x="184" y="28"/>
                  </a:lnTo>
                  <a:lnTo>
                    <a:pt x="0" y="28"/>
                  </a:lnTo>
                  <a:lnTo>
                    <a:pt x="0" y="33"/>
                  </a:lnTo>
                  <a:lnTo>
                    <a:pt x="193" y="33"/>
                  </a:lnTo>
                  <a:lnTo>
                    <a:pt x="193" y="31"/>
                  </a:lnTo>
                  <a:lnTo>
                    <a:pt x="153" y="0"/>
                  </a:lnTo>
                  <a:lnTo>
                    <a:pt x="9" y="0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4" name="Freeform 750"/>
            <p:cNvSpPr/>
            <p:nvPr/>
          </p:nvSpPr>
          <p:spPr bwMode="auto">
            <a:xfrm>
              <a:off x="7033435" y="5501181"/>
              <a:ext cx="82693" cy="12021"/>
            </a:xfrm>
            <a:custGeom>
              <a:avLst/>
              <a:gdLst>
                <a:gd name="T0" fmla="*/ 217 w 227"/>
                <a:gd name="T1" fmla="*/ 28 h 33"/>
                <a:gd name="T2" fmla="*/ 12 w 227"/>
                <a:gd name="T3" fmla="*/ 28 h 33"/>
                <a:gd name="T4" fmla="*/ 42 w 227"/>
                <a:gd name="T5" fmla="*/ 5 h 33"/>
                <a:gd name="T6" fmla="*/ 227 w 227"/>
                <a:gd name="T7" fmla="*/ 5 h 33"/>
                <a:gd name="T8" fmla="*/ 227 w 227"/>
                <a:gd name="T9" fmla="*/ 0 h 33"/>
                <a:gd name="T10" fmla="*/ 42 w 227"/>
                <a:gd name="T11" fmla="*/ 0 h 33"/>
                <a:gd name="T12" fmla="*/ 0 w 227"/>
                <a:gd name="T13" fmla="*/ 31 h 33"/>
                <a:gd name="T14" fmla="*/ 2 w 227"/>
                <a:gd name="T15" fmla="*/ 33 h 33"/>
                <a:gd name="T16" fmla="*/ 217 w 227"/>
                <a:gd name="T17" fmla="*/ 33 h 33"/>
                <a:gd name="T18" fmla="*/ 217 w 227"/>
                <a:gd name="T19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7" h="33">
                  <a:moveTo>
                    <a:pt x="217" y="28"/>
                  </a:moveTo>
                  <a:lnTo>
                    <a:pt x="12" y="28"/>
                  </a:lnTo>
                  <a:lnTo>
                    <a:pt x="42" y="5"/>
                  </a:lnTo>
                  <a:lnTo>
                    <a:pt x="227" y="5"/>
                  </a:lnTo>
                  <a:lnTo>
                    <a:pt x="227" y="0"/>
                  </a:lnTo>
                  <a:lnTo>
                    <a:pt x="42" y="0"/>
                  </a:lnTo>
                  <a:lnTo>
                    <a:pt x="0" y="31"/>
                  </a:lnTo>
                  <a:lnTo>
                    <a:pt x="2" y="33"/>
                  </a:lnTo>
                  <a:lnTo>
                    <a:pt x="217" y="33"/>
                  </a:lnTo>
                  <a:lnTo>
                    <a:pt x="217" y="28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5" name="Freeform 751"/>
            <p:cNvSpPr/>
            <p:nvPr/>
          </p:nvSpPr>
          <p:spPr bwMode="auto">
            <a:xfrm>
              <a:off x="7033435" y="5511381"/>
              <a:ext cx="165385" cy="17486"/>
            </a:xfrm>
            <a:custGeom>
              <a:avLst/>
              <a:gdLst>
                <a:gd name="T0" fmla="*/ 190 w 192"/>
                <a:gd name="T1" fmla="*/ 0 h 20"/>
                <a:gd name="T2" fmla="*/ 109 w 192"/>
                <a:gd name="T3" fmla="*/ 0 h 20"/>
                <a:gd name="T4" fmla="*/ 105 w 192"/>
                <a:gd name="T5" fmla="*/ 12 h 20"/>
                <a:gd name="T6" fmla="*/ 97 w 192"/>
                <a:gd name="T7" fmla="*/ 17 h 20"/>
                <a:gd name="T8" fmla="*/ 95 w 192"/>
                <a:gd name="T9" fmla="*/ 17 h 20"/>
                <a:gd name="T10" fmla="*/ 90 w 192"/>
                <a:gd name="T11" fmla="*/ 12 h 20"/>
                <a:gd name="T12" fmla="*/ 90 w 192"/>
                <a:gd name="T13" fmla="*/ 6 h 20"/>
                <a:gd name="T14" fmla="*/ 92 w 192"/>
                <a:gd name="T15" fmla="*/ 0 h 20"/>
                <a:gd name="T16" fmla="*/ 2 w 192"/>
                <a:gd name="T17" fmla="*/ 0 h 20"/>
                <a:gd name="T18" fmla="*/ 0 w 192"/>
                <a:gd name="T19" fmla="*/ 3 h 20"/>
                <a:gd name="T20" fmla="*/ 0 w 192"/>
                <a:gd name="T21" fmla="*/ 17 h 20"/>
                <a:gd name="T22" fmla="*/ 2 w 192"/>
                <a:gd name="T23" fmla="*/ 20 h 20"/>
                <a:gd name="T24" fmla="*/ 190 w 192"/>
                <a:gd name="T25" fmla="*/ 20 h 20"/>
                <a:gd name="T26" fmla="*/ 192 w 192"/>
                <a:gd name="T27" fmla="*/ 17 h 20"/>
                <a:gd name="T28" fmla="*/ 192 w 192"/>
                <a:gd name="T29" fmla="*/ 3 h 20"/>
                <a:gd name="T30" fmla="*/ 190 w 192"/>
                <a:gd name="T3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2" h="20">
                  <a:moveTo>
                    <a:pt x="190" y="0"/>
                  </a:moveTo>
                  <a:cubicBezTo>
                    <a:pt x="109" y="0"/>
                    <a:pt x="109" y="0"/>
                    <a:pt x="109" y="0"/>
                  </a:cubicBezTo>
                  <a:cubicBezTo>
                    <a:pt x="105" y="12"/>
                    <a:pt x="105" y="12"/>
                    <a:pt x="105" y="12"/>
                  </a:cubicBezTo>
                  <a:cubicBezTo>
                    <a:pt x="104" y="15"/>
                    <a:pt x="101" y="17"/>
                    <a:pt x="97" y="17"/>
                  </a:cubicBezTo>
                  <a:cubicBezTo>
                    <a:pt x="97" y="17"/>
                    <a:pt x="96" y="17"/>
                    <a:pt x="95" y="17"/>
                  </a:cubicBezTo>
                  <a:cubicBezTo>
                    <a:pt x="93" y="16"/>
                    <a:pt x="91" y="14"/>
                    <a:pt x="90" y="12"/>
                  </a:cubicBezTo>
                  <a:cubicBezTo>
                    <a:pt x="89" y="10"/>
                    <a:pt x="89" y="8"/>
                    <a:pt x="90" y="6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9"/>
                    <a:pt x="1" y="20"/>
                    <a:pt x="2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1" y="20"/>
                    <a:pt x="192" y="19"/>
                    <a:pt x="192" y="17"/>
                  </a:cubicBezTo>
                  <a:cubicBezTo>
                    <a:pt x="192" y="3"/>
                    <a:pt x="192" y="3"/>
                    <a:pt x="192" y="3"/>
                  </a:cubicBezTo>
                  <a:cubicBezTo>
                    <a:pt x="192" y="1"/>
                    <a:pt x="191" y="0"/>
                    <a:pt x="19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6" name="Freeform 752"/>
            <p:cNvSpPr/>
            <p:nvPr/>
          </p:nvSpPr>
          <p:spPr bwMode="auto">
            <a:xfrm>
              <a:off x="7111028" y="5452002"/>
              <a:ext cx="35336" cy="73221"/>
            </a:xfrm>
            <a:custGeom>
              <a:avLst/>
              <a:gdLst>
                <a:gd name="T0" fmla="*/ 7 w 41"/>
                <a:gd name="T1" fmla="*/ 85 h 85"/>
                <a:gd name="T2" fmla="*/ 5 w 41"/>
                <a:gd name="T3" fmla="*/ 85 h 85"/>
                <a:gd name="T4" fmla="*/ 1 w 41"/>
                <a:gd name="T5" fmla="*/ 76 h 85"/>
                <a:gd name="T6" fmla="*/ 26 w 41"/>
                <a:gd name="T7" fmla="*/ 5 h 85"/>
                <a:gd name="T8" fmla="*/ 35 w 41"/>
                <a:gd name="T9" fmla="*/ 1 h 85"/>
                <a:gd name="T10" fmla="*/ 39 w 41"/>
                <a:gd name="T11" fmla="*/ 10 h 85"/>
                <a:gd name="T12" fmla="*/ 14 w 41"/>
                <a:gd name="T13" fmla="*/ 80 h 85"/>
                <a:gd name="T14" fmla="*/ 7 w 41"/>
                <a:gd name="T15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85">
                  <a:moveTo>
                    <a:pt x="7" y="85"/>
                  </a:moveTo>
                  <a:cubicBezTo>
                    <a:pt x="7" y="85"/>
                    <a:pt x="6" y="85"/>
                    <a:pt x="5" y="85"/>
                  </a:cubicBezTo>
                  <a:cubicBezTo>
                    <a:pt x="1" y="83"/>
                    <a:pt x="0" y="79"/>
                    <a:pt x="1" y="76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7" y="2"/>
                    <a:pt x="31" y="0"/>
                    <a:pt x="35" y="1"/>
                  </a:cubicBezTo>
                  <a:cubicBezTo>
                    <a:pt x="39" y="2"/>
                    <a:pt x="41" y="6"/>
                    <a:pt x="39" y="10"/>
                  </a:cubicBezTo>
                  <a:cubicBezTo>
                    <a:pt x="14" y="80"/>
                    <a:pt x="14" y="80"/>
                    <a:pt x="14" y="80"/>
                  </a:cubicBezTo>
                  <a:cubicBezTo>
                    <a:pt x="13" y="83"/>
                    <a:pt x="10" y="85"/>
                    <a:pt x="7" y="8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7" name="Freeform 753"/>
            <p:cNvSpPr>
              <a:spLocks noEditPoints="1"/>
            </p:cNvSpPr>
            <p:nvPr/>
          </p:nvSpPr>
          <p:spPr bwMode="auto">
            <a:xfrm>
              <a:off x="7042906" y="5522673"/>
              <a:ext cx="147900" cy="77593"/>
            </a:xfrm>
            <a:custGeom>
              <a:avLst/>
              <a:gdLst>
                <a:gd name="T0" fmla="*/ 118 w 172"/>
                <a:gd name="T1" fmla="*/ 80 h 90"/>
                <a:gd name="T2" fmla="*/ 120 w 172"/>
                <a:gd name="T3" fmla="*/ 54 h 90"/>
                <a:gd name="T4" fmla="*/ 133 w 172"/>
                <a:gd name="T5" fmla="*/ 40 h 90"/>
                <a:gd name="T6" fmla="*/ 142 w 172"/>
                <a:gd name="T7" fmla="*/ 20 h 90"/>
                <a:gd name="T8" fmla="*/ 150 w 172"/>
                <a:gd name="T9" fmla="*/ 19 h 90"/>
                <a:gd name="T10" fmla="*/ 154 w 172"/>
                <a:gd name="T11" fmla="*/ 40 h 90"/>
                <a:gd name="T12" fmla="*/ 167 w 172"/>
                <a:gd name="T13" fmla="*/ 0 h 90"/>
                <a:gd name="T14" fmla="*/ 84 w 172"/>
                <a:gd name="T15" fmla="*/ 4 h 90"/>
                <a:gd name="T16" fmla="*/ 0 w 172"/>
                <a:gd name="T17" fmla="*/ 5 h 90"/>
                <a:gd name="T18" fmla="*/ 127 w 172"/>
                <a:gd name="T19" fmla="*/ 90 h 90"/>
                <a:gd name="T20" fmla="*/ 124 w 172"/>
                <a:gd name="T21" fmla="*/ 16 h 90"/>
                <a:gd name="T22" fmla="*/ 122 w 172"/>
                <a:gd name="T23" fmla="*/ 44 h 90"/>
                <a:gd name="T24" fmla="*/ 120 w 172"/>
                <a:gd name="T25" fmla="*/ 19 h 90"/>
                <a:gd name="T26" fmla="*/ 17 w 172"/>
                <a:gd name="T27" fmla="*/ 16 h 90"/>
                <a:gd name="T28" fmla="*/ 22 w 172"/>
                <a:gd name="T29" fmla="*/ 44 h 90"/>
                <a:gd name="T30" fmla="*/ 28 w 172"/>
                <a:gd name="T31" fmla="*/ 80 h 90"/>
                <a:gd name="T32" fmla="*/ 21 w 172"/>
                <a:gd name="T33" fmla="*/ 58 h 90"/>
                <a:gd name="T34" fmla="*/ 31 w 172"/>
                <a:gd name="T35" fmla="*/ 76 h 90"/>
                <a:gd name="T36" fmla="*/ 29 w 172"/>
                <a:gd name="T37" fmla="*/ 20 h 90"/>
                <a:gd name="T38" fmla="*/ 39 w 172"/>
                <a:gd name="T39" fmla="*/ 40 h 90"/>
                <a:gd name="T40" fmla="*/ 32 w 172"/>
                <a:gd name="T41" fmla="*/ 41 h 90"/>
                <a:gd name="T42" fmla="*/ 37 w 172"/>
                <a:gd name="T43" fmla="*/ 77 h 90"/>
                <a:gd name="T44" fmla="*/ 41 w 172"/>
                <a:gd name="T45" fmla="*/ 57 h 90"/>
                <a:gd name="T46" fmla="*/ 46 w 172"/>
                <a:gd name="T47" fmla="*/ 41 h 90"/>
                <a:gd name="T48" fmla="*/ 52 w 172"/>
                <a:gd name="T49" fmla="*/ 19 h 90"/>
                <a:gd name="T50" fmla="*/ 50 w 172"/>
                <a:gd name="T51" fmla="*/ 44 h 90"/>
                <a:gd name="T52" fmla="*/ 53 w 172"/>
                <a:gd name="T53" fmla="*/ 80 h 90"/>
                <a:gd name="T54" fmla="*/ 51 w 172"/>
                <a:gd name="T55" fmla="*/ 54 h 90"/>
                <a:gd name="T56" fmla="*/ 54 w 172"/>
                <a:gd name="T57" fmla="*/ 80 h 90"/>
                <a:gd name="T58" fmla="*/ 67 w 172"/>
                <a:gd name="T59" fmla="*/ 19 h 90"/>
                <a:gd name="T60" fmla="*/ 64 w 172"/>
                <a:gd name="T61" fmla="*/ 44 h 90"/>
                <a:gd name="T62" fmla="*/ 66 w 172"/>
                <a:gd name="T63" fmla="*/ 80 h 90"/>
                <a:gd name="T64" fmla="*/ 62 w 172"/>
                <a:gd name="T65" fmla="*/ 57 h 90"/>
                <a:gd name="T66" fmla="*/ 70 w 172"/>
                <a:gd name="T67" fmla="*/ 76 h 90"/>
                <a:gd name="T68" fmla="*/ 78 w 172"/>
                <a:gd name="T69" fmla="*/ 16 h 90"/>
                <a:gd name="T70" fmla="*/ 79 w 172"/>
                <a:gd name="T71" fmla="*/ 44 h 90"/>
                <a:gd name="T72" fmla="*/ 75 w 172"/>
                <a:gd name="T73" fmla="*/ 19 h 90"/>
                <a:gd name="T74" fmla="*/ 76 w 172"/>
                <a:gd name="T75" fmla="*/ 76 h 90"/>
                <a:gd name="T76" fmla="*/ 79 w 172"/>
                <a:gd name="T77" fmla="*/ 54 h 90"/>
                <a:gd name="T78" fmla="*/ 79 w 172"/>
                <a:gd name="T79" fmla="*/ 80 h 90"/>
                <a:gd name="T80" fmla="*/ 92 w 172"/>
                <a:gd name="T81" fmla="*/ 80 h 90"/>
                <a:gd name="T82" fmla="*/ 93 w 172"/>
                <a:gd name="T83" fmla="*/ 54 h 90"/>
                <a:gd name="T84" fmla="*/ 96 w 172"/>
                <a:gd name="T85" fmla="*/ 76 h 90"/>
                <a:gd name="T86" fmla="*/ 93 w 172"/>
                <a:gd name="T87" fmla="*/ 44 h 90"/>
                <a:gd name="T88" fmla="*/ 93 w 172"/>
                <a:gd name="T89" fmla="*/ 16 h 90"/>
                <a:gd name="T90" fmla="*/ 109 w 172"/>
                <a:gd name="T91" fmla="*/ 76 h 90"/>
                <a:gd name="T92" fmla="*/ 102 w 172"/>
                <a:gd name="T93" fmla="*/ 76 h 90"/>
                <a:gd name="T94" fmla="*/ 110 w 172"/>
                <a:gd name="T95" fmla="*/ 57 h 90"/>
                <a:gd name="T96" fmla="*/ 107 w 172"/>
                <a:gd name="T97" fmla="*/ 44 h 90"/>
                <a:gd name="T98" fmla="*/ 105 w 172"/>
                <a:gd name="T99" fmla="*/ 19 h 90"/>
                <a:gd name="T100" fmla="*/ 111 w 172"/>
                <a:gd name="T101" fmla="*/ 4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2" h="90">
                  <a:moveTo>
                    <a:pt x="120" y="79"/>
                  </a:moveTo>
                  <a:cubicBezTo>
                    <a:pt x="120" y="80"/>
                    <a:pt x="119" y="80"/>
                    <a:pt x="118" y="80"/>
                  </a:cubicBezTo>
                  <a:cubicBezTo>
                    <a:pt x="118" y="80"/>
                    <a:pt x="118" y="80"/>
                    <a:pt x="118" y="80"/>
                  </a:cubicBezTo>
                  <a:cubicBezTo>
                    <a:pt x="116" y="80"/>
                    <a:pt x="115" y="78"/>
                    <a:pt x="115" y="76"/>
                  </a:cubicBezTo>
                  <a:cubicBezTo>
                    <a:pt x="117" y="57"/>
                    <a:pt x="117" y="57"/>
                    <a:pt x="117" y="57"/>
                  </a:cubicBezTo>
                  <a:cubicBezTo>
                    <a:pt x="117" y="55"/>
                    <a:pt x="118" y="53"/>
                    <a:pt x="120" y="54"/>
                  </a:cubicBezTo>
                  <a:cubicBezTo>
                    <a:pt x="121" y="54"/>
                    <a:pt x="121" y="54"/>
                    <a:pt x="122" y="54"/>
                  </a:cubicBezTo>
                  <a:cubicBezTo>
                    <a:pt x="124" y="49"/>
                    <a:pt x="128" y="45"/>
                    <a:pt x="133" y="43"/>
                  </a:cubicBezTo>
                  <a:cubicBezTo>
                    <a:pt x="133" y="42"/>
                    <a:pt x="132" y="41"/>
                    <a:pt x="133" y="40"/>
                  </a:cubicBezTo>
                  <a:cubicBezTo>
                    <a:pt x="135" y="19"/>
                    <a:pt x="135" y="19"/>
                    <a:pt x="135" y="19"/>
                  </a:cubicBezTo>
                  <a:cubicBezTo>
                    <a:pt x="135" y="17"/>
                    <a:pt x="137" y="16"/>
                    <a:pt x="139" y="16"/>
                  </a:cubicBezTo>
                  <a:cubicBezTo>
                    <a:pt x="141" y="16"/>
                    <a:pt x="142" y="18"/>
                    <a:pt x="142" y="20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42" y="39"/>
                    <a:pt x="145" y="39"/>
                    <a:pt x="147" y="39"/>
                  </a:cubicBezTo>
                  <a:cubicBezTo>
                    <a:pt x="150" y="19"/>
                    <a:pt x="150" y="19"/>
                    <a:pt x="150" y="19"/>
                  </a:cubicBezTo>
                  <a:cubicBezTo>
                    <a:pt x="151" y="17"/>
                    <a:pt x="152" y="15"/>
                    <a:pt x="154" y="16"/>
                  </a:cubicBezTo>
                  <a:cubicBezTo>
                    <a:pt x="156" y="16"/>
                    <a:pt x="158" y="18"/>
                    <a:pt x="157" y="20"/>
                  </a:cubicBezTo>
                  <a:cubicBezTo>
                    <a:pt x="154" y="40"/>
                    <a:pt x="154" y="40"/>
                    <a:pt x="154" y="40"/>
                  </a:cubicBezTo>
                  <a:cubicBezTo>
                    <a:pt x="158" y="41"/>
                    <a:pt x="162" y="42"/>
                    <a:pt x="165" y="45"/>
                  </a:cubicBezTo>
                  <a:cubicBezTo>
                    <a:pt x="172" y="5"/>
                    <a:pt x="172" y="5"/>
                    <a:pt x="172" y="5"/>
                  </a:cubicBezTo>
                  <a:cubicBezTo>
                    <a:pt x="172" y="2"/>
                    <a:pt x="170" y="0"/>
                    <a:pt x="167" y="0"/>
                  </a:cubicBezTo>
                  <a:cubicBezTo>
                    <a:pt x="93" y="0"/>
                    <a:pt x="93" y="0"/>
                    <a:pt x="93" y="0"/>
                  </a:cubicBezTo>
                  <a:cubicBezTo>
                    <a:pt x="92" y="2"/>
                    <a:pt x="89" y="4"/>
                    <a:pt x="86" y="4"/>
                  </a:cubicBezTo>
                  <a:cubicBezTo>
                    <a:pt x="86" y="4"/>
                    <a:pt x="85" y="4"/>
                    <a:pt x="84" y="4"/>
                  </a:cubicBezTo>
                  <a:cubicBezTo>
                    <a:pt x="82" y="3"/>
                    <a:pt x="81" y="2"/>
                    <a:pt x="8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0"/>
                    <a:pt x="0" y="2"/>
                    <a:pt x="0" y="5"/>
                  </a:cubicBezTo>
                  <a:cubicBezTo>
                    <a:pt x="12" y="85"/>
                    <a:pt x="12" y="85"/>
                    <a:pt x="12" y="85"/>
                  </a:cubicBezTo>
                  <a:cubicBezTo>
                    <a:pt x="13" y="87"/>
                    <a:pt x="16" y="90"/>
                    <a:pt x="18" y="90"/>
                  </a:cubicBezTo>
                  <a:cubicBezTo>
                    <a:pt x="127" y="90"/>
                    <a:pt x="127" y="90"/>
                    <a:pt x="127" y="90"/>
                  </a:cubicBezTo>
                  <a:cubicBezTo>
                    <a:pt x="124" y="87"/>
                    <a:pt x="122" y="83"/>
                    <a:pt x="120" y="79"/>
                  </a:cubicBezTo>
                  <a:close/>
                  <a:moveTo>
                    <a:pt x="120" y="19"/>
                  </a:moveTo>
                  <a:cubicBezTo>
                    <a:pt x="120" y="17"/>
                    <a:pt x="122" y="16"/>
                    <a:pt x="124" y="16"/>
                  </a:cubicBezTo>
                  <a:cubicBezTo>
                    <a:pt x="126" y="16"/>
                    <a:pt x="127" y="18"/>
                    <a:pt x="127" y="20"/>
                  </a:cubicBezTo>
                  <a:cubicBezTo>
                    <a:pt x="125" y="41"/>
                    <a:pt x="125" y="41"/>
                    <a:pt x="125" y="41"/>
                  </a:cubicBezTo>
                  <a:cubicBezTo>
                    <a:pt x="125" y="43"/>
                    <a:pt x="124" y="44"/>
                    <a:pt x="122" y="44"/>
                  </a:cubicBezTo>
                  <a:cubicBezTo>
                    <a:pt x="121" y="44"/>
                    <a:pt x="121" y="44"/>
                    <a:pt x="121" y="44"/>
                  </a:cubicBezTo>
                  <a:cubicBezTo>
                    <a:pt x="119" y="44"/>
                    <a:pt x="118" y="42"/>
                    <a:pt x="118" y="40"/>
                  </a:cubicBezTo>
                  <a:lnTo>
                    <a:pt x="120" y="19"/>
                  </a:lnTo>
                  <a:close/>
                  <a:moveTo>
                    <a:pt x="18" y="41"/>
                  </a:moveTo>
                  <a:cubicBezTo>
                    <a:pt x="14" y="20"/>
                    <a:pt x="14" y="20"/>
                    <a:pt x="14" y="20"/>
                  </a:cubicBezTo>
                  <a:cubicBezTo>
                    <a:pt x="14" y="18"/>
                    <a:pt x="15" y="16"/>
                    <a:pt x="17" y="16"/>
                  </a:cubicBezTo>
                  <a:cubicBezTo>
                    <a:pt x="19" y="15"/>
                    <a:pt x="21" y="17"/>
                    <a:pt x="21" y="19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5" y="42"/>
                    <a:pt x="24" y="44"/>
                    <a:pt x="22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19" y="44"/>
                    <a:pt x="18" y="43"/>
                    <a:pt x="18" y="41"/>
                  </a:cubicBezTo>
                  <a:close/>
                  <a:moveTo>
                    <a:pt x="28" y="80"/>
                  </a:moveTo>
                  <a:cubicBezTo>
                    <a:pt x="27" y="80"/>
                    <a:pt x="27" y="80"/>
                    <a:pt x="27" y="80"/>
                  </a:cubicBezTo>
                  <a:cubicBezTo>
                    <a:pt x="25" y="80"/>
                    <a:pt x="24" y="79"/>
                    <a:pt x="24" y="77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20" y="56"/>
                    <a:pt x="22" y="54"/>
                    <a:pt x="24" y="54"/>
                  </a:cubicBezTo>
                  <a:cubicBezTo>
                    <a:pt x="26" y="53"/>
                    <a:pt x="27" y="55"/>
                    <a:pt x="28" y="56"/>
                  </a:cubicBezTo>
                  <a:cubicBezTo>
                    <a:pt x="31" y="76"/>
                    <a:pt x="31" y="76"/>
                    <a:pt x="31" y="76"/>
                  </a:cubicBezTo>
                  <a:cubicBezTo>
                    <a:pt x="31" y="78"/>
                    <a:pt x="30" y="79"/>
                    <a:pt x="28" y="80"/>
                  </a:cubicBezTo>
                  <a:close/>
                  <a:moveTo>
                    <a:pt x="32" y="41"/>
                  </a:moveTo>
                  <a:cubicBezTo>
                    <a:pt x="29" y="20"/>
                    <a:pt x="29" y="20"/>
                    <a:pt x="29" y="20"/>
                  </a:cubicBezTo>
                  <a:cubicBezTo>
                    <a:pt x="29" y="18"/>
                    <a:pt x="31" y="16"/>
                    <a:pt x="33" y="16"/>
                  </a:cubicBezTo>
                  <a:cubicBezTo>
                    <a:pt x="34" y="16"/>
                    <a:pt x="36" y="17"/>
                    <a:pt x="36" y="19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9" y="42"/>
                    <a:pt x="38" y="44"/>
                    <a:pt x="36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4" y="44"/>
                    <a:pt x="32" y="43"/>
                    <a:pt x="32" y="41"/>
                  </a:cubicBezTo>
                  <a:close/>
                  <a:moveTo>
                    <a:pt x="41" y="80"/>
                  </a:moveTo>
                  <a:cubicBezTo>
                    <a:pt x="40" y="80"/>
                    <a:pt x="40" y="80"/>
                    <a:pt x="40" y="80"/>
                  </a:cubicBezTo>
                  <a:cubicBezTo>
                    <a:pt x="38" y="80"/>
                    <a:pt x="37" y="79"/>
                    <a:pt x="37" y="7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56"/>
                    <a:pt x="36" y="54"/>
                    <a:pt x="37" y="54"/>
                  </a:cubicBezTo>
                  <a:cubicBezTo>
                    <a:pt x="39" y="53"/>
                    <a:pt x="41" y="55"/>
                    <a:pt x="41" y="57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44" y="78"/>
                    <a:pt x="43" y="80"/>
                    <a:pt x="41" y="80"/>
                  </a:cubicBezTo>
                  <a:close/>
                  <a:moveTo>
                    <a:pt x="46" y="41"/>
                  </a:moveTo>
                  <a:cubicBezTo>
                    <a:pt x="45" y="20"/>
                    <a:pt x="45" y="20"/>
                    <a:pt x="45" y="20"/>
                  </a:cubicBezTo>
                  <a:cubicBezTo>
                    <a:pt x="44" y="18"/>
                    <a:pt x="46" y="16"/>
                    <a:pt x="48" y="16"/>
                  </a:cubicBezTo>
                  <a:cubicBezTo>
                    <a:pt x="50" y="16"/>
                    <a:pt x="51" y="17"/>
                    <a:pt x="52" y="19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4" y="42"/>
                    <a:pt x="52" y="44"/>
                    <a:pt x="50" y="44"/>
                  </a:cubicBezTo>
                  <a:cubicBezTo>
                    <a:pt x="50" y="44"/>
                    <a:pt x="50" y="44"/>
                    <a:pt x="50" y="44"/>
                  </a:cubicBezTo>
                  <a:cubicBezTo>
                    <a:pt x="48" y="44"/>
                    <a:pt x="47" y="43"/>
                    <a:pt x="46" y="41"/>
                  </a:cubicBezTo>
                  <a:close/>
                  <a:moveTo>
                    <a:pt x="54" y="80"/>
                  </a:moveTo>
                  <a:cubicBezTo>
                    <a:pt x="53" y="80"/>
                    <a:pt x="53" y="80"/>
                    <a:pt x="53" y="80"/>
                  </a:cubicBezTo>
                  <a:cubicBezTo>
                    <a:pt x="51" y="80"/>
                    <a:pt x="50" y="78"/>
                    <a:pt x="50" y="7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8" y="55"/>
                    <a:pt x="49" y="54"/>
                    <a:pt x="51" y="54"/>
                  </a:cubicBezTo>
                  <a:cubicBezTo>
                    <a:pt x="53" y="53"/>
                    <a:pt x="55" y="55"/>
                    <a:pt x="55" y="57"/>
                  </a:cubicBezTo>
                  <a:cubicBezTo>
                    <a:pt x="57" y="76"/>
                    <a:pt x="57" y="76"/>
                    <a:pt x="57" y="76"/>
                  </a:cubicBezTo>
                  <a:cubicBezTo>
                    <a:pt x="57" y="78"/>
                    <a:pt x="56" y="80"/>
                    <a:pt x="54" y="80"/>
                  </a:cubicBezTo>
                  <a:close/>
                  <a:moveTo>
                    <a:pt x="60" y="19"/>
                  </a:moveTo>
                  <a:cubicBezTo>
                    <a:pt x="60" y="17"/>
                    <a:pt x="61" y="16"/>
                    <a:pt x="63" y="16"/>
                  </a:cubicBezTo>
                  <a:cubicBezTo>
                    <a:pt x="65" y="16"/>
                    <a:pt x="67" y="17"/>
                    <a:pt x="67" y="19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2"/>
                    <a:pt x="66" y="44"/>
                    <a:pt x="64" y="44"/>
                  </a:cubicBezTo>
                  <a:cubicBezTo>
                    <a:pt x="64" y="44"/>
                    <a:pt x="64" y="44"/>
                    <a:pt x="64" y="44"/>
                  </a:cubicBezTo>
                  <a:cubicBezTo>
                    <a:pt x="62" y="44"/>
                    <a:pt x="61" y="43"/>
                    <a:pt x="61" y="41"/>
                  </a:cubicBezTo>
                  <a:lnTo>
                    <a:pt x="60" y="19"/>
                  </a:lnTo>
                  <a:close/>
                  <a:moveTo>
                    <a:pt x="66" y="80"/>
                  </a:moveTo>
                  <a:cubicBezTo>
                    <a:pt x="66" y="80"/>
                    <a:pt x="66" y="80"/>
                    <a:pt x="66" y="80"/>
                  </a:cubicBezTo>
                  <a:cubicBezTo>
                    <a:pt x="64" y="80"/>
                    <a:pt x="63" y="78"/>
                    <a:pt x="63" y="76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2" y="55"/>
                    <a:pt x="63" y="54"/>
                    <a:pt x="65" y="54"/>
                  </a:cubicBezTo>
                  <a:cubicBezTo>
                    <a:pt x="67" y="53"/>
                    <a:pt x="69" y="55"/>
                    <a:pt x="69" y="57"/>
                  </a:cubicBezTo>
                  <a:cubicBezTo>
                    <a:pt x="70" y="76"/>
                    <a:pt x="70" y="76"/>
                    <a:pt x="70" y="76"/>
                  </a:cubicBezTo>
                  <a:cubicBezTo>
                    <a:pt x="70" y="78"/>
                    <a:pt x="68" y="80"/>
                    <a:pt x="66" y="80"/>
                  </a:cubicBezTo>
                  <a:close/>
                  <a:moveTo>
                    <a:pt x="75" y="19"/>
                  </a:moveTo>
                  <a:cubicBezTo>
                    <a:pt x="75" y="17"/>
                    <a:pt x="76" y="16"/>
                    <a:pt x="78" y="16"/>
                  </a:cubicBezTo>
                  <a:cubicBezTo>
                    <a:pt x="80" y="16"/>
                    <a:pt x="82" y="17"/>
                    <a:pt x="82" y="19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82" y="42"/>
                    <a:pt x="81" y="44"/>
                    <a:pt x="79" y="44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77" y="44"/>
                    <a:pt x="75" y="42"/>
                    <a:pt x="75" y="41"/>
                  </a:cubicBezTo>
                  <a:lnTo>
                    <a:pt x="75" y="19"/>
                  </a:lnTo>
                  <a:close/>
                  <a:moveTo>
                    <a:pt x="79" y="80"/>
                  </a:moveTo>
                  <a:cubicBezTo>
                    <a:pt x="79" y="80"/>
                    <a:pt x="79" y="80"/>
                    <a:pt x="79" y="80"/>
                  </a:cubicBezTo>
                  <a:cubicBezTo>
                    <a:pt x="77" y="80"/>
                    <a:pt x="76" y="78"/>
                    <a:pt x="76" y="76"/>
                  </a:cubicBezTo>
                  <a:cubicBezTo>
                    <a:pt x="75" y="57"/>
                    <a:pt x="75" y="57"/>
                    <a:pt x="75" y="57"/>
                  </a:cubicBezTo>
                  <a:cubicBezTo>
                    <a:pt x="75" y="55"/>
                    <a:pt x="77" y="54"/>
                    <a:pt x="79" y="54"/>
                  </a:cubicBezTo>
                  <a:cubicBezTo>
                    <a:pt x="79" y="54"/>
                    <a:pt x="79" y="54"/>
                    <a:pt x="79" y="54"/>
                  </a:cubicBezTo>
                  <a:cubicBezTo>
                    <a:pt x="81" y="54"/>
                    <a:pt x="82" y="55"/>
                    <a:pt x="83" y="57"/>
                  </a:cubicBezTo>
                  <a:cubicBezTo>
                    <a:pt x="83" y="76"/>
                    <a:pt x="83" y="76"/>
                    <a:pt x="83" y="76"/>
                  </a:cubicBezTo>
                  <a:cubicBezTo>
                    <a:pt x="83" y="78"/>
                    <a:pt x="81" y="80"/>
                    <a:pt x="79" y="80"/>
                  </a:cubicBezTo>
                  <a:close/>
                  <a:moveTo>
                    <a:pt x="96" y="76"/>
                  </a:moveTo>
                  <a:cubicBezTo>
                    <a:pt x="96" y="78"/>
                    <a:pt x="94" y="80"/>
                    <a:pt x="92" y="80"/>
                  </a:cubicBezTo>
                  <a:cubicBezTo>
                    <a:pt x="92" y="80"/>
                    <a:pt x="92" y="80"/>
                    <a:pt x="92" y="80"/>
                  </a:cubicBezTo>
                  <a:cubicBezTo>
                    <a:pt x="90" y="80"/>
                    <a:pt x="89" y="78"/>
                    <a:pt x="89" y="76"/>
                  </a:cubicBezTo>
                  <a:cubicBezTo>
                    <a:pt x="89" y="57"/>
                    <a:pt x="89" y="57"/>
                    <a:pt x="89" y="57"/>
                  </a:cubicBezTo>
                  <a:cubicBezTo>
                    <a:pt x="89" y="55"/>
                    <a:pt x="91" y="54"/>
                    <a:pt x="93" y="54"/>
                  </a:cubicBezTo>
                  <a:cubicBezTo>
                    <a:pt x="93" y="54"/>
                    <a:pt x="93" y="54"/>
                    <a:pt x="93" y="54"/>
                  </a:cubicBezTo>
                  <a:cubicBezTo>
                    <a:pt x="95" y="54"/>
                    <a:pt x="96" y="55"/>
                    <a:pt x="96" y="57"/>
                  </a:cubicBezTo>
                  <a:lnTo>
                    <a:pt x="96" y="76"/>
                  </a:lnTo>
                  <a:close/>
                  <a:moveTo>
                    <a:pt x="97" y="41"/>
                  </a:moveTo>
                  <a:cubicBezTo>
                    <a:pt x="97" y="42"/>
                    <a:pt x="95" y="44"/>
                    <a:pt x="93" y="44"/>
                  </a:cubicBezTo>
                  <a:cubicBezTo>
                    <a:pt x="93" y="44"/>
                    <a:pt x="93" y="44"/>
                    <a:pt x="93" y="44"/>
                  </a:cubicBezTo>
                  <a:cubicBezTo>
                    <a:pt x="91" y="44"/>
                    <a:pt x="89" y="42"/>
                    <a:pt x="89" y="40"/>
                  </a:cubicBezTo>
                  <a:cubicBezTo>
                    <a:pt x="90" y="19"/>
                    <a:pt x="90" y="19"/>
                    <a:pt x="90" y="19"/>
                  </a:cubicBezTo>
                  <a:cubicBezTo>
                    <a:pt x="90" y="17"/>
                    <a:pt x="91" y="16"/>
                    <a:pt x="93" y="16"/>
                  </a:cubicBezTo>
                  <a:cubicBezTo>
                    <a:pt x="95" y="16"/>
                    <a:pt x="97" y="17"/>
                    <a:pt x="97" y="19"/>
                  </a:cubicBezTo>
                  <a:lnTo>
                    <a:pt x="97" y="41"/>
                  </a:lnTo>
                  <a:close/>
                  <a:moveTo>
                    <a:pt x="109" y="76"/>
                  </a:moveTo>
                  <a:cubicBezTo>
                    <a:pt x="109" y="78"/>
                    <a:pt x="107" y="80"/>
                    <a:pt x="105" y="80"/>
                  </a:cubicBezTo>
                  <a:cubicBezTo>
                    <a:pt x="105" y="80"/>
                    <a:pt x="105" y="80"/>
                    <a:pt x="105" y="80"/>
                  </a:cubicBezTo>
                  <a:cubicBezTo>
                    <a:pt x="103" y="80"/>
                    <a:pt x="102" y="78"/>
                    <a:pt x="102" y="76"/>
                  </a:cubicBezTo>
                  <a:cubicBezTo>
                    <a:pt x="103" y="57"/>
                    <a:pt x="103" y="57"/>
                    <a:pt x="103" y="57"/>
                  </a:cubicBezTo>
                  <a:cubicBezTo>
                    <a:pt x="103" y="55"/>
                    <a:pt x="105" y="53"/>
                    <a:pt x="107" y="54"/>
                  </a:cubicBezTo>
                  <a:cubicBezTo>
                    <a:pt x="108" y="54"/>
                    <a:pt x="110" y="55"/>
                    <a:pt x="110" y="57"/>
                  </a:cubicBezTo>
                  <a:lnTo>
                    <a:pt x="109" y="76"/>
                  </a:lnTo>
                  <a:close/>
                  <a:moveTo>
                    <a:pt x="111" y="41"/>
                  </a:moveTo>
                  <a:cubicBezTo>
                    <a:pt x="111" y="43"/>
                    <a:pt x="109" y="44"/>
                    <a:pt x="107" y="44"/>
                  </a:cubicBezTo>
                  <a:cubicBezTo>
                    <a:pt x="107" y="44"/>
                    <a:pt x="107" y="44"/>
                    <a:pt x="107" y="44"/>
                  </a:cubicBezTo>
                  <a:cubicBezTo>
                    <a:pt x="105" y="44"/>
                    <a:pt x="104" y="42"/>
                    <a:pt x="104" y="40"/>
                  </a:cubicBezTo>
                  <a:cubicBezTo>
                    <a:pt x="105" y="19"/>
                    <a:pt x="105" y="19"/>
                    <a:pt x="105" y="19"/>
                  </a:cubicBezTo>
                  <a:cubicBezTo>
                    <a:pt x="105" y="17"/>
                    <a:pt x="107" y="16"/>
                    <a:pt x="109" y="16"/>
                  </a:cubicBezTo>
                  <a:cubicBezTo>
                    <a:pt x="111" y="16"/>
                    <a:pt x="112" y="17"/>
                    <a:pt x="112" y="19"/>
                  </a:cubicBezTo>
                  <a:lnTo>
                    <a:pt x="111" y="4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8" name="Freeform 754"/>
            <p:cNvSpPr>
              <a:spLocks noEditPoints="1"/>
            </p:cNvSpPr>
            <p:nvPr/>
          </p:nvSpPr>
          <p:spPr bwMode="auto">
            <a:xfrm>
              <a:off x="7151463" y="5563109"/>
              <a:ext cx="36793" cy="37157"/>
            </a:xfrm>
            <a:custGeom>
              <a:avLst/>
              <a:gdLst>
                <a:gd name="T0" fmla="*/ 22 w 43"/>
                <a:gd name="T1" fmla="*/ 0 h 43"/>
                <a:gd name="T2" fmla="*/ 0 w 43"/>
                <a:gd name="T3" fmla="*/ 21 h 43"/>
                <a:gd name="T4" fmla="*/ 22 w 43"/>
                <a:gd name="T5" fmla="*/ 43 h 43"/>
                <a:gd name="T6" fmla="*/ 43 w 43"/>
                <a:gd name="T7" fmla="*/ 21 h 43"/>
                <a:gd name="T8" fmla="*/ 22 w 43"/>
                <a:gd name="T9" fmla="*/ 0 h 43"/>
                <a:gd name="T10" fmla="*/ 30 w 43"/>
                <a:gd name="T11" fmla="*/ 23 h 43"/>
                <a:gd name="T12" fmla="*/ 13 w 43"/>
                <a:gd name="T13" fmla="*/ 23 h 43"/>
                <a:gd name="T14" fmla="*/ 11 w 43"/>
                <a:gd name="T15" fmla="*/ 21 h 43"/>
                <a:gd name="T16" fmla="*/ 13 w 43"/>
                <a:gd name="T17" fmla="*/ 19 h 43"/>
                <a:gd name="T18" fmla="*/ 30 w 43"/>
                <a:gd name="T19" fmla="*/ 19 h 43"/>
                <a:gd name="T20" fmla="*/ 32 w 43"/>
                <a:gd name="T21" fmla="*/ 21 h 43"/>
                <a:gd name="T22" fmla="*/ 30 w 43"/>
                <a:gd name="T23" fmla="*/ 2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3" h="43">
                  <a:moveTo>
                    <a:pt x="22" y="0"/>
                  </a:moveTo>
                  <a:cubicBezTo>
                    <a:pt x="10" y="0"/>
                    <a:pt x="0" y="9"/>
                    <a:pt x="0" y="21"/>
                  </a:cubicBezTo>
                  <a:cubicBezTo>
                    <a:pt x="0" y="33"/>
                    <a:pt x="10" y="43"/>
                    <a:pt x="22" y="43"/>
                  </a:cubicBezTo>
                  <a:cubicBezTo>
                    <a:pt x="34" y="43"/>
                    <a:pt x="43" y="33"/>
                    <a:pt x="43" y="21"/>
                  </a:cubicBezTo>
                  <a:cubicBezTo>
                    <a:pt x="43" y="9"/>
                    <a:pt x="34" y="0"/>
                    <a:pt x="22" y="0"/>
                  </a:cubicBezTo>
                  <a:close/>
                  <a:moveTo>
                    <a:pt x="30" y="23"/>
                  </a:moveTo>
                  <a:cubicBezTo>
                    <a:pt x="13" y="23"/>
                    <a:pt x="13" y="23"/>
                    <a:pt x="13" y="23"/>
                  </a:cubicBezTo>
                  <a:cubicBezTo>
                    <a:pt x="12" y="23"/>
                    <a:pt x="11" y="22"/>
                    <a:pt x="11" y="21"/>
                  </a:cubicBezTo>
                  <a:cubicBezTo>
                    <a:pt x="11" y="20"/>
                    <a:pt x="12" y="19"/>
                    <a:pt x="13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1" y="19"/>
                    <a:pt x="32" y="20"/>
                    <a:pt x="32" y="21"/>
                  </a:cubicBezTo>
                  <a:cubicBezTo>
                    <a:pt x="32" y="22"/>
                    <a:pt x="31" y="23"/>
                    <a:pt x="30" y="2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9" name="Freeform 755"/>
            <p:cNvSpPr/>
            <p:nvPr/>
          </p:nvSpPr>
          <p:spPr bwMode="auto">
            <a:xfrm>
              <a:off x="7387155" y="5450545"/>
              <a:ext cx="33878" cy="76500"/>
            </a:xfrm>
            <a:custGeom>
              <a:avLst/>
              <a:gdLst>
                <a:gd name="T0" fmla="*/ 13 w 39"/>
                <a:gd name="T1" fmla="*/ 88 h 89"/>
                <a:gd name="T2" fmla="*/ 10 w 39"/>
                <a:gd name="T3" fmla="*/ 88 h 89"/>
                <a:gd name="T4" fmla="*/ 5 w 39"/>
                <a:gd name="T5" fmla="*/ 83 h 89"/>
                <a:gd name="T6" fmla="*/ 5 w 39"/>
                <a:gd name="T7" fmla="*/ 77 h 89"/>
                <a:gd name="T8" fmla="*/ 30 w 39"/>
                <a:gd name="T9" fmla="*/ 7 h 89"/>
                <a:gd name="T10" fmla="*/ 38 w 39"/>
                <a:gd name="T11" fmla="*/ 2 h 89"/>
                <a:gd name="T12" fmla="*/ 39 w 39"/>
                <a:gd name="T13" fmla="*/ 2 h 89"/>
                <a:gd name="T14" fmla="*/ 39 w 39"/>
                <a:gd name="T15" fmla="*/ 1 h 89"/>
                <a:gd name="T16" fmla="*/ 27 w 39"/>
                <a:gd name="T17" fmla="*/ 7 h 89"/>
                <a:gd name="T18" fmla="*/ 2 w 39"/>
                <a:gd name="T19" fmla="*/ 77 h 89"/>
                <a:gd name="T20" fmla="*/ 7 w 39"/>
                <a:gd name="T21" fmla="*/ 88 h 89"/>
                <a:gd name="T22" fmla="*/ 10 w 39"/>
                <a:gd name="T23" fmla="*/ 89 h 89"/>
                <a:gd name="T24" fmla="*/ 15 w 39"/>
                <a:gd name="T25" fmla="*/ 88 h 89"/>
                <a:gd name="T26" fmla="*/ 13 w 39"/>
                <a:gd name="T27" fmla="*/ 88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9" h="89">
                  <a:moveTo>
                    <a:pt x="13" y="88"/>
                  </a:moveTo>
                  <a:cubicBezTo>
                    <a:pt x="12" y="88"/>
                    <a:pt x="11" y="88"/>
                    <a:pt x="10" y="88"/>
                  </a:cubicBezTo>
                  <a:cubicBezTo>
                    <a:pt x="8" y="87"/>
                    <a:pt x="6" y="85"/>
                    <a:pt x="5" y="83"/>
                  </a:cubicBezTo>
                  <a:cubicBezTo>
                    <a:pt x="5" y="81"/>
                    <a:pt x="4" y="79"/>
                    <a:pt x="5" y="7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1" y="4"/>
                    <a:pt x="34" y="2"/>
                    <a:pt x="38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1"/>
                    <a:pt x="39" y="1"/>
                    <a:pt x="39" y="1"/>
                  </a:cubicBezTo>
                  <a:cubicBezTo>
                    <a:pt x="34" y="0"/>
                    <a:pt x="29" y="2"/>
                    <a:pt x="27" y="7"/>
                  </a:cubicBezTo>
                  <a:cubicBezTo>
                    <a:pt x="2" y="77"/>
                    <a:pt x="2" y="77"/>
                    <a:pt x="2" y="77"/>
                  </a:cubicBezTo>
                  <a:cubicBezTo>
                    <a:pt x="0" y="82"/>
                    <a:pt x="3" y="87"/>
                    <a:pt x="7" y="88"/>
                  </a:cubicBezTo>
                  <a:cubicBezTo>
                    <a:pt x="8" y="89"/>
                    <a:pt x="9" y="89"/>
                    <a:pt x="10" y="89"/>
                  </a:cubicBezTo>
                  <a:cubicBezTo>
                    <a:pt x="12" y="89"/>
                    <a:pt x="14" y="88"/>
                    <a:pt x="15" y="88"/>
                  </a:cubicBezTo>
                  <a:cubicBezTo>
                    <a:pt x="14" y="88"/>
                    <a:pt x="13" y="88"/>
                    <a:pt x="13" y="8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0" name="Freeform 756"/>
            <p:cNvSpPr/>
            <p:nvPr/>
          </p:nvSpPr>
          <p:spPr bwMode="auto">
            <a:xfrm>
              <a:off x="7407919" y="5501181"/>
              <a:ext cx="71400" cy="12021"/>
            </a:xfrm>
            <a:custGeom>
              <a:avLst/>
              <a:gdLst>
                <a:gd name="T0" fmla="*/ 10 w 196"/>
                <a:gd name="T1" fmla="*/ 5 h 33"/>
                <a:gd name="T2" fmla="*/ 154 w 196"/>
                <a:gd name="T3" fmla="*/ 5 h 33"/>
                <a:gd name="T4" fmla="*/ 185 w 196"/>
                <a:gd name="T5" fmla="*/ 28 h 33"/>
                <a:gd name="T6" fmla="*/ 3 w 196"/>
                <a:gd name="T7" fmla="*/ 28 h 33"/>
                <a:gd name="T8" fmla="*/ 0 w 196"/>
                <a:gd name="T9" fmla="*/ 33 h 33"/>
                <a:gd name="T10" fmla="*/ 196 w 196"/>
                <a:gd name="T11" fmla="*/ 33 h 33"/>
                <a:gd name="T12" fmla="*/ 194 w 196"/>
                <a:gd name="T13" fmla="*/ 31 h 33"/>
                <a:gd name="T14" fmla="*/ 154 w 196"/>
                <a:gd name="T15" fmla="*/ 0 h 33"/>
                <a:gd name="T16" fmla="*/ 12 w 196"/>
                <a:gd name="T17" fmla="*/ 0 h 33"/>
                <a:gd name="T18" fmla="*/ 10 w 196"/>
                <a:gd name="T19" fmla="*/ 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6" h="33">
                  <a:moveTo>
                    <a:pt x="10" y="5"/>
                  </a:moveTo>
                  <a:lnTo>
                    <a:pt x="154" y="5"/>
                  </a:lnTo>
                  <a:lnTo>
                    <a:pt x="185" y="28"/>
                  </a:lnTo>
                  <a:lnTo>
                    <a:pt x="3" y="28"/>
                  </a:lnTo>
                  <a:lnTo>
                    <a:pt x="0" y="33"/>
                  </a:lnTo>
                  <a:lnTo>
                    <a:pt x="196" y="33"/>
                  </a:lnTo>
                  <a:lnTo>
                    <a:pt x="194" y="31"/>
                  </a:lnTo>
                  <a:lnTo>
                    <a:pt x="154" y="0"/>
                  </a:lnTo>
                  <a:lnTo>
                    <a:pt x="12" y="0"/>
                  </a:lnTo>
                  <a:lnTo>
                    <a:pt x="10" y="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1" name="Freeform 757"/>
            <p:cNvSpPr/>
            <p:nvPr/>
          </p:nvSpPr>
          <p:spPr bwMode="auto">
            <a:xfrm>
              <a:off x="7315027" y="5501181"/>
              <a:ext cx="82693" cy="12021"/>
            </a:xfrm>
            <a:custGeom>
              <a:avLst/>
              <a:gdLst>
                <a:gd name="T0" fmla="*/ 215 w 227"/>
                <a:gd name="T1" fmla="*/ 28 h 33"/>
                <a:gd name="T2" fmla="*/ 9 w 227"/>
                <a:gd name="T3" fmla="*/ 28 h 33"/>
                <a:gd name="T4" fmla="*/ 42 w 227"/>
                <a:gd name="T5" fmla="*/ 5 h 33"/>
                <a:gd name="T6" fmla="*/ 224 w 227"/>
                <a:gd name="T7" fmla="*/ 5 h 33"/>
                <a:gd name="T8" fmla="*/ 227 w 227"/>
                <a:gd name="T9" fmla="*/ 0 h 33"/>
                <a:gd name="T10" fmla="*/ 40 w 227"/>
                <a:gd name="T11" fmla="*/ 0 h 33"/>
                <a:gd name="T12" fmla="*/ 0 w 227"/>
                <a:gd name="T13" fmla="*/ 31 h 33"/>
                <a:gd name="T14" fmla="*/ 2 w 227"/>
                <a:gd name="T15" fmla="*/ 33 h 33"/>
                <a:gd name="T16" fmla="*/ 215 w 227"/>
                <a:gd name="T17" fmla="*/ 33 h 33"/>
                <a:gd name="T18" fmla="*/ 215 w 227"/>
                <a:gd name="T19" fmla="*/ 28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7" h="33">
                  <a:moveTo>
                    <a:pt x="215" y="28"/>
                  </a:moveTo>
                  <a:lnTo>
                    <a:pt x="9" y="28"/>
                  </a:lnTo>
                  <a:lnTo>
                    <a:pt x="42" y="5"/>
                  </a:lnTo>
                  <a:lnTo>
                    <a:pt x="224" y="5"/>
                  </a:lnTo>
                  <a:lnTo>
                    <a:pt x="227" y="0"/>
                  </a:lnTo>
                  <a:lnTo>
                    <a:pt x="40" y="0"/>
                  </a:lnTo>
                  <a:lnTo>
                    <a:pt x="0" y="31"/>
                  </a:lnTo>
                  <a:lnTo>
                    <a:pt x="2" y="33"/>
                  </a:lnTo>
                  <a:lnTo>
                    <a:pt x="215" y="33"/>
                  </a:lnTo>
                  <a:lnTo>
                    <a:pt x="215" y="28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2" name="Freeform 758"/>
            <p:cNvSpPr/>
            <p:nvPr/>
          </p:nvSpPr>
          <p:spPr bwMode="auto">
            <a:xfrm>
              <a:off x="7314298" y="5511381"/>
              <a:ext cx="166114" cy="17486"/>
            </a:xfrm>
            <a:custGeom>
              <a:avLst/>
              <a:gdLst>
                <a:gd name="T0" fmla="*/ 190 w 193"/>
                <a:gd name="T1" fmla="*/ 0 h 20"/>
                <a:gd name="T2" fmla="*/ 109 w 193"/>
                <a:gd name="T3" fmla="*/ 0 h 20"/>
                <a:gd name="T4" fmla="*/ 105 w 193"/>
                <a:gd name="T5" fmla="*/ 12 h 20"/>
                <a:gd name="T6" fmla="*/ 98 w 193"/>
                <a:gd name="T7" fmla="*/ 17 h 20"/>
                <a:gd name="T8" fmla="*/ 95 w 193"/>
                <a:gd name="T9" fmla="*/ 17 h 20"/>
                <a:gd name="T10" fmla="*/ 90 w 193"/>
                <a:gd name="T11" fmla="*/ 12 h 20"/>
                <a:gd name="T12" fmla="*/ 90 w 193"/>
                <a:gd name="T13" fmla="*/ 6 h 20"/>
                <a:gd name="T14" fmla="*/ 92 w 193"/>
                <a:gd name="T15" fmla="*/ 0 h 20"/>
                <a:gd name="T16" fmla="*/ 2 w 193"/>
                <a:gd name="T17" fmla="*/ 0 h 20"/>
                <a:gd name="T18" fmla="*/ 0 w 193"/>
                <a:gd name="T19" fmla="*/ 3 h 20"/>
                <a:gd name="T20" fmla="*/ 0 w 193"/>
                <a:gd name="T21" fmla="*/ 17 h 20"/>
                <a:gd name="T22" fmla="*/ 2 w 193"/>
                <a:gd name="T23" fmla="*/ 20 h 20"/>
                <a:gd name="T24" fmla="*/ 190 w 193"/>
                <a:gd name="T25" fmla="*/ 20 h 20"/>
                <a:gd name="T26" fmla="*/ 193 w 193"/>
                <a:gd name="T27" fmla="*/ 17 h 20"/>
                <a:gd name="T28" fmla="*/ 193 w 193"/>
                <a:gd name="T29" fmla="*/ 3 h 20"/>
                <a:gd name="T30" fmla="*/ 190 w 193"/>
                <a:gd name="T31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3" h="20">
                  <a:moveTo>
                    <a:pt x="190" y="0"/>
                  </a:moveTo>
                  <a:cubicBezTo>
                    <a:pt x="109" y="0"/>
                    <a:pt x="109" y="0"/>
                    <a:pt x="109" y="0"/>
                  </a:cubicBezTo>
                  <a:cubicBezTo>
                    <a:pt x="105" y="12"/>
                    <a:pt x="105" y="12"/>
                    <a:pt x="105" y="12"/>
                  </a:cubicBezTo>
                  <a:cubicBezTo>
                    <a:pt x="104" y="15"/>
                    <a:pt x="101" y="17"/>
                    <a:pt x="98" y="17"/>
                  </a:cubicBezTo>
                  <a:cubicBezTo>
                    <a:pt x="97" y="17"/>
                    <a:pt x="96" y="17"/>
                    <a:pt x="95" y="17"/>
                  </a:cubicBezTo>
                  <a:cubicBezTo>
                    <a:pt x="93" y="16"/>
                    <a:pt x="91" y="14"/>
                    <a:pt x="90" y="12"/>
                  </a:cubicBezTo>
                  <a:cubicBezTo>
                    <a:pt x="90" y="10"/>
                    <a:pt x="89" y="8"/>
                    <a:pt x="90" y="6"/>
                  </a:cubicBezTo>
                  <a:cubicBezTo>
                    <a:pt x="92" y="0"/>
                    <a:pt x="92" y="0"/>
                    <a:pt x="9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9"/>
                    <a:pt x="1" y="20"/>
                    <a:pt x="2" y="20"/>
                  </a:cubicBezTo>
                  <a:cubicBezTo>
                    <a:pt x="190" y="20"/>
                    <a:pt x="190" y="20"/>
                    <a:pt x="190" y="20"/>
                  </a:cubicBezTo>
                  <a:cubicBezTo>
                    <a:pt x="192" y="20"/>
                    <a:pt x="193" y="19"/>
                    <a:pt x="193" y="17"/>
                  </a:cubicBezTo>
                  <a:cubicBezTo>
                    <a:pt x="193" y="3"/>
                    <a:pt x="193" y="3"/>
                    <a:pt x="193" y="3"/>
                  </a:cubicBezTo>
                  <a:cubicBezTo>
                    <a:pt x="193" y="1"/>
                    <a:pt x="192" y="0"/>
                    <a:pt x="19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3" name="Freeform 759"/>
            <p:cNvSpPr/>
            <p:nvPr/>
          </p:nvSpPr>
          <p:spPr bwMode="auto">
            <a:xfrm>
              <a:off x="7391527" y="5452002"/>
              <a:ext cx="35336" cy="73221"/>
            </a:xfrm>
            <a:custGeom>
              <a:avLst/>
              <a:gdLst>
                <a:gd name="T0" fmla="*/ 8 w 41"/>
                <a:gd name="T1" fmla="*/ 85 h 85"/>
                <a:gd name="T2" fmla="*/ 5 w 41"/>
                <a:gd name="T3" fmla="*/ 85 h 85"/>
                <a:gd name="T4" fmla="*/ 1 w 41"/>
                <a:gd name="T5" fmla="*/ 76 h 85"/>
                <a:gd name="T6" fmla="*/ 26 w 41"/>
                <a:gd name="T7" fmla="*/ 5 h 85"/>
                <a:gd name="T8" fmla="*/ 35 w 41"/>
                <a:gd name="T9" fmla="*/ 1 h 85"/>
                <a:gd name="T10" fmla="*/ 39 w 41"/>
                <a:gd name="T11" fmla="*/ 10 h 85"/>
                <a:gd name="T12" fmla="*/ 14 w 41"/>
                <a:gd name="T13" fmla="*/ 80 h 85"/>
                <a:gd name="T14" fmla="*/ 8 w 41"/>
                <a:gd name="T15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85">
                  <a:moveTo>
                    <a:pt x="8" y="85"/>
                  </a:moveTo>
                  <a:cubicBezTo>
                    <a:pt x="7" y="85"/>
                    <a:pt x="6" y="85"/>
                    <a:pt x="5" y="85"/>
                  </a:cubicBezTo>
                  <a:cubicBezTo>
                    <a:pt x="2" y="83"/>
                    <a:pt x="0" y="79"/>
                    <a:pt x="1" y="76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7" y="2"/>
                    <a:pt x="32" y="0"/>
                    <a:pt x="35" y="1"/>
                  </a:cubicBezTo>
                  <a:cubicBezTo>
                    <a:pt x="39" y="2"/>
                    <a:pt x="41" y="6"/>
                    <a:pt x="39" y="10"/>
                  </a:cubicBezTo>
                  <a:cubicBezTo>
                    <a:pt x="14" y="80"/>
                    <a:pt x="14" y="80"/>
                    <a:pt x="14" y="80"/>
                  </a:cubicBezTo>
                  <a:cubicBezTo>
                    <a:pt x="13" y="83"/>
                    <a:pt x="11" y="85"/>
                    <a:pt x="8" y="8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4" name="Freeform 760"/>
            <p:cNvSpPr>
              <a:spLocks noEditPoints="1"/>
            </p:cNvSpPr>
            <p:nvPr/>
          </p:nvSpPr>
          <p:spPr bwMode="auto">
            <a:xfrm>
              <a:off x="7323770" y="5522673"/>
              <a:ext cx="147900" cy="77593"/>
            </a:xfrm>
            <a:custGeom>
              <a:avLst/>
              <a:gdLst>
                <a:gd name="T0" fmla="*/ 118 w 172"/>
                <a:gd name="T1" fmla="*/ 80 h 90"/>
                <a:gd name="T2" fmla="*/ 121 w 172"/>
                <a:gd name="T3" fmla="*/ 54 h 90"/>
                <a:gd name="T4" fmla="*/ 133 w 172"/>
                <a:gd name="T5" fmla="*/ 40 h 90"/>
                <a:gd name="T6" fmla="*/ 142 w 172"/>
                <a:gd name="T7" fmla="*/ 20 h 90"/>
                <a:gd name="T8" fmla="*/ 151 w 172"/>
                <a:gd name="T9" fmla="*/ 19 h 90"/>
                <a:gd name="T10" fmla="*/ 154 w 172"/>
                <a:gd name="T11" fmla="*/ 40 h 90"/>
                <a:gd name="T12" fmla="*/ 168 w 172"/>
                <a:gd name="T13" fmla="*/ 0 h 90"/>
                <a:gd name="T14" fmla="*/ 84 w 172"/>
                <a:gd name="T15" fmla="*/ 4 h 90"/>
                <a:gd name="T16" fmla="*/ 0 w 172"/>
                <a:gd name="T17" fmla="*/ 5 h 90"/>
                <a:gd name="T18" fmla="*/ 128 w 172"/>
                <a:gd name="T19" fmla="*/ 90 h 90"/>
                <a:gd name="T20" fmla="*/ 124 w 172"/>
                <a:gd name="T21" fmla="*/ 16 h 90"/>
                <a:gd name="T22" fmla="*/ 122 w 172"/>
                <a:gd name="T23" fmla="*/ 44 h 90"/>
                <a:gd name="T24" fmla="*/ 120 w 172"/>
                <a:gd name="T25" fmla="*/ 19 h 90"/>
                <a:gd name="T26" fmla="*/ 18 w 172"/>
                <a:gd name="T27" fmla="*/ 16 h 90"/>
                <a:gd name="T28" fmla="*/ 22 w 172"/>
                <a:gd name="T29" fmla="*/ 44 h 90"/>
                <a:gd name="T30" fmla="*/ 28 w 172"/>
                <a:gd name="T31" fmla="*/ 80 h 90"/>
                <a:gd name="T32" fmla="*/ 21 w 172"/>
                <a:gd name="T33" fmla="*/ 58 h 90"/>
                <a:gd name="T34" fmla="*/ 31 w 172"/>
                <a:gd name="T35" fmla="*/ 76 h 90"/>
                <a:gd name="T36" fmla="*/ 30 w 172"/>
                <a:gd name="T37" fmla="*/ 20 h 90"/>
                <a:gd name="T38" fmla="*/ 39 w 172"/>
                <a:gd name="T39" fmla="*/ 40 h 90"/>
                <a:gd name="T40" fmla="*/ 32 w 172"/>
                <a:gd name="T41" fmla="*/ 41 h 90"/>
                <a:gd name="T42" fmla="*/ 37 w 172"/>
                <a:gd name="T43" fmla="*/ 77 h 90"/>
                <a:gd name="T44" fmla="*/ 42 w 172"/>
                <a:gd name="T45" fmla="*/ 57 h 90"/>
                <a:gd name="T46" fmla="*/ 47 w 172"/>
                <a:gd name="T47" fmla="*/ 41 h 90"/>
                <a:gd name="T48" fmla="*/ 52 w 172"/>
                <a:gd name="T49" fmla="*/ 19 h 90"/>
                <a:gd name="T50" fmla="*/ 50 w 172"/>
                <a:gd name="T51" fmla="*/ 44 h 90"/>
                <a:gd name="T52" fmla="*/ 54 w 172"/>
                <a:gd name="T53" fmla="*/ 80 h 90"/>
                <a:gd name="T54" fmla="*/ 52 w 172"/>
                <a:gd name="T55" fmla="*/ 54 h 90"/>
                <a:gd name="T56" fmla="*/ 54 w 172"/>
                <a:gd name="T57" fmla="*/ 80 h 90"/>
                <a:gd name="T58" fmla="*/ 67 w 172"/>
                <a:gd name="T59" fmla="*/ 19 h 90"/>
                <a:gd name="T60" fmla="*/ 65 w 172"/>
                <a:gd name="T61" fmla="*/ 44 h 90"/>
                <a:gd name="T62" fmla="*/ 67 w 172"/>
                <a:gd name="T63" fmla="*/ 80 h 90"/>
                <a:gd name="T64" fmla="*/ 62 w 172"/>
                <a:gd name="T65" fmla="*/ 57 h 90"/>
                <a:gd name="T66" fmla="*/ 70 w 172"/>
                <a:gd name="T67" fmla="*/ 76 h 90"/>
                <a:gd name="T68" fmla="*/ 78 w 172"/>
                <a:gd name="T69" fmla="*/ 16 h 90"/>
                <a:gd name="T70" fmla="*/ 79 w 172"/>
                <a:gd name="T71" fmla="*/ 44 h 90"/>
                <a:gd name="T72" fmla="*/ 75 w 172"/>
                <a:gd name="T73" fmla="*/ 19 h 90"/>
                <a:gd name="T74" fmla="*/ 76 w 172"/>
                <a:gd name="T75" fmla="*/ 76 h 90"/>
                <a:gd name="T76" fmla="*/ 79 w 172"/>
                <a:gd name="T77" fmla="*/ 54 h 90"/>
                <a:gd name="T78" fmla="*/ 80 w 172"/>
                <a:gd name="T79" fmla="*/ 80 h 90"/>
                <a:gd name="T80" fmla="*/ 93 w 172"/>
                <a:gd name="T81" fmla="*/ 80 h 90"/>
                <a:gd name="T82" fmla="*/ 93 w 172"/>
                <a:gd name="T83" fmla="*/ 54 h 90"/>
                <a:gd name="T84" fmla="*/ 96 w 172"/>
                <a:gd name="T85" fmla="*/ 76 h 90"/>
                <a:gd name="T86" fmla="*/ 93 w 172"/>
                <a:gd name="T87" fmla="*/ 44 h 90"/>
                <a:gd name="T88" fmla="*/ 94 w 172"/>
                <a:gd name="T89" fmla="*/ 16 h 90"/>
                <a:gd name="T90" fmla="*/ 109 w 172"/>
                <a:gd name="T91" fmla="*/ 76 h 90"/>
                <a:gd name="T92" fmla="*/ 102 w 172"/>
                <a:gd name="T93" fmla="*/ 76 h 90"/>
                <a:gd name="T94" fmla="*/ 110 w 172"/>
                <a:gd name="T95" fmla="*/ 57 h 90"/>
                <a:gd name="T96" fmla="*/ 108 w 172"/>
                <a:gd name="T97" fmla="*/ 44 h 90"/>
                <a:gd name="T98" fmla="*/ 105 w 172"/>
                <a:gd name="T99" fmla="*/ 19 h 90"/>
                <a:gd name="T100" fmla="*/ 111 w 172"/>
                <a:gd name="T101" fmla="*/ 41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2" h="90">
                  <a:moveTo>
                    <a:pt x="121" y="79"/>
                  </a:moveTo>
                  <a:cubicBezTo>
                    <a:pt x="120" y="80"/>
                    <a:pt x="119" y="80"/>
                    <a:pt x="119" y="80"/>
                  </a:cubicBezTo>
                  <a:cubicBezTo>
                    <a:pt x="118" y="80"/>
                    <a:pt x="118" y="80"/>
                    <a:pt x="118" y="80"/>
                  </a:cubicBezTo>
                  <a:cubicBezTo>
                    <a:pt x="116" y="80"/>
                    <a:pt x="115" y="78"/>
                    <a:pt x="115" y="76"/>
                  </a:cubicBezTo>
                  <a:cubicBezTo>
                    <a:pt x="117" y="57"/>
                    <a:pt x="117" y="57"/>
                    <a:pt x="117" y="57"/>
                  </a:cubicBezTo>
                  <a:cubicBezTo>
                    <a:pt x="117" y="55"/>
                    <a:pt x="119" y="53"/>
                    <a:pt x="121" y="54"/>
                  </a:cubicBezTo>
                  <a:cubicBezTo>
                    <a:pt x="121" y="54"/>
                    <a:pt x="122" y="54"/>
                    <a:pt x="122" y="54"/>
                  </a:cubicBezTo>
                  <a:cubicBezTo>
                    <a:pt x="125" y="49"/>
                    <a:pt x="129" y="45"/>
                    <a:pt x="134" y="43"/>
                  </a:cubicBezTo>
                  <a:cubicBezTo>
                    <a:pt x="133" y="42"/>
                    <a:pt x="133" y="41"/>
                    <a:pt x="133" y="40"/>
                  </a:cubicBezTo>
                  <a:cubicBezTo>
                    <a:pt x="135" y="19"/>
                    <a:pt x="135" y="19"/>
                    <a:pt x="135" y="19"/>
                  </a:cubicBezTo>
                  <a:cubicBezTo>
                    <a:pt x="136" y="17"/>
                    <a:pt x="137" y="16"/>
                    <a:pt x="139" y="16"/>
                  </a:cubicBezTo>
                  <a:cubicBezTo>
                    <a:pt x="141" y="16"/>
                    <a:pt x="143" y="18"/>
                    <a:pt x="142" y="20"/>
                  </a:cubicBezTo>
                  <a:cubicBezTo>
                    <a:pt x="140" y="40"/>
                    <a:pt x="140" y="40"/>
                    <a:pt x="140" y="40"/>
                  </a:cubicBezTo>
                  <a:cubicBezTo>
                    <a:pt x="142" y="39"/>
                    <a:pt x="145" y="39"/>
                    <a:pt x="147" y="39"/>
                  </a:cubicBezTo>
                  <a:cubicBezTo>
                    <a:pt x="151" y="19"/>
                    <a:pt x="151" y="19"/>
                    <a:pt x="151" y="19"/>
                  </a:cubicBezTo>
                  <a:cubicBezTo>
                    <a:pt x="151" y="17"/>
                    <a:pt x="153" y="15"/>
                    <a:pt x="155" y="16"/>
                  </a:cubicBezTo>
                  <a:cubicBezTo>
                    <a:pt x="157" y="16"/>
                    <a:pt x="158" y="18"/>
                    <a:pt x="158" y="20"/>
                  </a:cubicBezTo>
                  <a:cubicBezTo>
                    <a:pt x="154" y="40"/>
                    <a:pt x="154" y="40"/>
                    <a:pt x="154" y="40"/>
                  </a:cubicBezTo>
                  <a:cubicBezTo>
                    <a:pt x="159" y="41"/>
                    <a:pt x="162" y="42"/>
                    <a:pt x="166" y="45"/>
                  </a:cubicBezTo>
                  <a:cubicBezTo>
                    <a:pt x="172" y="5"/>
                    <a:pt x="172" y="5"/>
                    <a:pt x="172" y="5"/>
                  </a:cubicBezTo>
                  <a:cubicBezTo>
                    <a:pt x="172" y="2"/>
                    <a:pt x="170" y="0"/>
                    <a:pt x="168" y="0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92" y="2"/>
                    <a:pt x="90" y="4"/>
                    <a:pt x="87" y="4"/>
                  </a:cubicBezTo>
                  <a:cubicBezTo>
                    <a:pt x="86" y="4"/>
                    <a:pt x="85" y="4"/>
                    <a:pt x="84" y="4"/>
                  </a:cubicBezTo>
                  <a:cubicBezTo>
                    <a:pt x="82" y="3"/>
                    <a:pt x="81" y="2"/>
                    <a:pt x="8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3" y="87"/>
                    <a:pt x="16" y="90"/>
                    <a:pt x="19" y="90"/>
                  </a:cubicBezTo>
                  <a:cubicBezTo>
                    <a:pt x="128" y="90"/>
                    <a:pt x="128" y="90"/>
                    <a:pt x="128" y="90"/>
                  </a:cubicBezTo>
                  <a:cubicBezTo>
                    <a:pt x="125" y="87"/>
                    <a:pt x="122" y="83"/>
                    <a:pt x="121" y="79"/>
                  </a:cubicBezTo>
                  <a:close/>
                  <a:moveTo>
                    <a:pt x="120" y="19"/>
                  </a:moveTo>
                  <a:cubicBezTo>
                    <a:pt x="120" y="17"/>
                    <a:pt x="122" y="16"/>
                    <a:pt x="124" y="16"/>
                  </a:cubicBezTo>
                  <a:cubicBezTo>
                    <a:pt x="126" y="16"/>
                    <a:pt x="128" y="18"/>
                    <a:pt x="127" y="20"/>
                  </a:cubicBezTo>
                  <a:cubicBezTo>
                    <a:pt x="126" y="41"/>
                    <a:pt x="126" y="41"/>
                    <a:pt x="126" y="41"/>
                  </a:cubicBezTo>
                  <a:cubicBezTo>
                    <a:pt x="125" y="43"/>
                    <a:pt x="124" y="44"/>
                    <a:pt x="122" y="44"/>
                  </a:cubicBezTo>
                  <a:cubicBezTo>
                    <a:pt x="122" y="44"/>
                    <a:pt x="122" y="44"/>
                    <a:pt x="122" y="44"/>
                  </a:cubicBezTo>
                  <a:cubicBezTo>
                    <a:pt x="120" y="44"/>
                    <a:pt x="118" y="42"/>
                    <a:pt x="118" y="40"/>
                  </a:cubicBezTo>
                  <a:lnTo>
                    <a:pt x="120" y="19"/>
                  </a:lnTo>
                  <a:close/>
                  <a:moveTo>
                    <a:pt x="18" y="41"/>
                  </a:moveTo>
                  <a:cubicBezTo>
                    <a:pt x="15" y="20"/>
                    <a:pt x="15" y="20"/>
                    <a:pt x="15" y="20"/>
                  </a:cubicBezTo>
                  <a:cubicBezTo>
                    <a:pt x="14" y="18"/>
                    <a:pt x="16" y="16"/>
                    <a:pt x="18" y="16"/>
                  </a:cubicBezTo>
                  <a:cubicBezTo>
                    <a:pt x="19" y="15"/>
                    <a:pt x="21" y="17"/>
                    <a:pt x="22" y="19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5" y="42"/>
                    <a:pt x="24" y="44"/>
                    <a:pt x="22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0" y="44"/>
                    <a:pt x="18" y="43"/>
                    <a:pt x="18" y="41"/>
                  </a:cubicBezTo>
                  <a:close/>
                  <a:moveTo>
                    <a:pt x="28" y="80"/>
                  </a:moveTo>
                  <a:cubicBezTo>
                    <a:pt x="27" y="80"/>
                    <a:pt x="27" y="80"/>
                    <a:pt x="27" y="80"/>
                  </a:cubicBezTo>
                  <a:cubicBezTo>
                    <a:pt x="26" y="80"/>
                    <a:pt x="24" y="79"/>
                    <a:pt x="24" y="77"/>
                  </a:cubicBezTo>
                  <a:cubicBezTo>
                    <a:pt x="21" y="58"/>
                    <a:pt x="21" y="58"/>
                    <a:pt x="21" y="58"/>
                  </a:cubicBezTo>
                  <a:cubicBezTo>
                    <a:pt x="21" y="56"/>
                    <a:pt x="22" y="54"/>
                    <a:pt x="24" y="54"/>
                  </a:cubicBezTo>
                  <a:cubicBezTo>
                    <a:pt x="26" y="53"/>
                    <a:pt x="28" y="55"/>
                    <a:pt x="28" y="56"/>
                  </a:cubicBezTo>
                  <a:cubicBezTo>
                    <a:pt x="31" y="76"/>
                    <a:pt x="31" y="76"/>
                    <a:pt x="31" y="76"/>
                  </a:cubicBezTo>
                  <a:cubicBezTo>
                    <a:pt x="31" y="78"/>
                    <a:pt x="30" y="79"/>
                    <a:pt x="28" y="80"/>
                  </a:cubicBezTo>
                  <a:close/>
                  <a:moveTo>
                    <a:pt x="32" y="41"/>
                  </a:moveTo>
                  <a:cubicBezTo>
                    <a:pt x="30" y="20"/>
                    <a:pt x="30" y="20"/>
                    <a:pt x="30" y="20"/>
                  </a:cubicBezTo>
                  <a:cubicBezTo>
                    <a:pt x="29" y="18"/>
                    <a:pt x="31" y="16"/>
                    <a:pt x="33" y="16"/>
                  </a:cubicBezTo>
                  <a:cubicBezTo>
                    <a:pt x="35" y="16"/>
                    <a:pt x="36" y="17"/>
                    <a:pt x="37" y="19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40" y="42"/>
                    <a:pt x="38" y="44"/>
                    <a:pt x="36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4" y="44"/>
                    <a:pt x="33" y="43"/>
                    <a:pt x="32" y="41"/>
                  </a:cubicBezTo>
                  <a:close/>
                  <a:moveTo>
                    <a:pt x="41" y="80"/>
                  </a:moveTo>
                  <a:cubicBezTo>
                    <a:pt x="40" y="80"/>
                    <a:pt x="40" y="80"/>
                    <a:pt x="40" y="80"/>
                  </a:cubicBezTo>
                  <a:cubicBezTo>
                    <a:pt x="39" y="80"/>
                    <a:pt x="37" y="79"/>
                    <a:pt x="37" y="77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4" y="56"/>
                    <a:pt x="36" y="54"/>
                    <a:pt x="38" y="54"/>
                  </a:cubicBezTo>
                  <a:cubicBezTo>
                    <a:pt x="40" y="53"/>
                    <a:pt x="41" y="55"/>
                    <a:pt x="42" y="57"/>
                  </a:cubicBezTo>
                  <a:cubicBezTo>
                    <a:pt x="44" y="76"/>
                    <a:pt x="44" y="76"/>
                    <a:pt x="44" y="76"/>
                  </a:cubicBezTo>
                  <a:cubicBezTo>
                    <a:pt x="44" y="78"/>
                    <a:pt x="43" y="80"/>
                    <a:pt x="41" y="80"/>
                  </a:cubicBezTo>
                  <a:close/>
                  <a:moveTo>
                    <a:pt x="47" y="41"/>
                  </a:moveTo>
                  <a:cubicBezTo>
                    <a:pt x="45" y="20"/>
                    <a:pt x="45" y="20"/>
                    <a:pt x="45" y="20"/>
                  </a:cubicBezTo>
                  <a:cubicBezTo>
                    <a:pt x="45" y="18"/>
                    <a:pt x="46" y="16"/>
                    <a:pt x="48" y="16"/>
                  </a:cubicBezTo>
                  <a:cubicBezTo>
                    <a:pt x="50" y="16"/>
                    <a:pt x="52" y="17"/>
                    <a:pt x="52" y="19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4" y="42"/>
                    <a:pt x="52" y="44"/>
                    <a:pt x="50" y="44"/>
                  </a:cubicBezTo>
                  <a:cubicBezTo>
                    <a:pt x="50" y="44"/>
                    <a:pt x="50" y="44"/>
                    <a:pt x="50" y="44"/>
                  </a:cubicBezTo>
                  <a:cubicBezTo>
                    <a:pt x="48" y="44"/>
                    <a:pt x="47" y="43"/>
                    <a:pt x="47" y="41"/>
                  </a:cubicBezTo>
                  <a:close/>
                  <a:moveTo>
                    <a:pt x="54" y="80"/>
                  </a:moveTo>
                  <a:cubicBezTo>
                    <a:pt x="54" y="80"/>
                    <a:pt x="54" y="80"/>
                    <a:pt x="54" y="80"/>
                  </a:cubicBezTo>
                  <a:cubicBezTo>
                    <a:pt x="52" y="80"/>
                    <a:pt x="50" y="78"/>
                    <a:pt x="50" y="7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8" y="55"/>
                    <a:pt x="50" y="54"/>
                    <a:pt x="52" y="54"/>
                  </a:cubicBezTo>
                  <a:cubicBezTo>
                    <a:pt x="54" y="53"/>
                    <a:pt x="55" y="55"/>
                    <a:pt x="55" y="57"/>
                  </a:cubicBezTo>
                  <a:cubicBezTo>
                    <a:pt x="57" y="76"/>
                    <a:pt x="57" y="76"/>
                    <a:pt x="57" y="76"/>
                  </a:cubicBezTo>
                  <a:cubicBezTo>
                    <a:pt x="57" y="78"/>
                    <a:pt x="56" y="80"/>
                    <a:pt x="54" y="80"/>
                  </a:cubicBezTo>
                  <a:close/>
                  <a:moveTo>
                    <a:pt x="60" y="19"/>
                  </a:moveTo>
                  <a:cubicBezTo>
                    <a:pt x="60" y="17"/>
                    <a:pt x="61" y="16"/>
                    <a:pt x="63" y="16"/>
                  </a:cubicBezTo>
                  <a:cubicBezTo>
                    <a:pt x="65" y="16"/>
                    <a:pt x="67" y="17"/>
                    <a:pt x="67" y="19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2"/>
                    <a:pt x="67" y="44"/>
                    <a:pt x="65" y="44"/>
                  </a:cubicBezTo>
                  <a:cubicBezTo>
                    <a:pt x="65" y="44"/>
                    <a:pt x="65" y="44"/>
                    <a:pt x="65" y="44"/>
                  </a:cubicBezTo>
                  <a:cubicBezTo>
                    <a:pt x="63" y="44"/>
                    <a:pt x="61" y="43"/>
                    <a:pt x="61" y="41"/>
                  </a:cubicBezTo>
                  <a:lnTo>
                    <a:pt x="60" y="19"/>
                  </a:lnTo>
                  <a:close/>
                  <a:moveTo>
                    <a:pt x="67" y="80"/>
                  </a:moveTo>
                  <a:cubicBezTo>
                    <a:pt x="67" y="80"/>
                    <a:pt x="67" y="80"/>
                    <a:pt x="67" y="80"/>
                  </a:cubicBezTo>
                  <a:cubicBezTo>
                    <a:pt x="65" y="80"/>
                    <a:pt x="63" y="78"/>
                    <a:pt x="63" y="76"/>
                  </a:cubicBezTo>
                  <a:cubicBezTo>
                    <a:pt x="62" y="57"/>
                    <a:pt x="62" y="57"/>
                    <a:pt x="62" y="57"/>
                  </a:cubicBezTo>
                  <a:cubicBezTo>
                    <a:pt x="62" y="55"/>
                    <a:pt x="63" y="54"/>
                    <a:pt x="65" y="54"/>
                  </a:cubicBezTo>
                  <a:cubicBezTo>
                    <a:pt x="67" y="53"/>
                    <a:pt x="69" y="55"/>
                    <a:pt x="69" y="57"/>
                  </a:cubicBezTo>
                  <a:cubicBezTo>
                    <a:pt x="70" y="76"/>
                    <a:pt x="70" y="76"/>
                    <a:pt x="70" y="76"/>
                  </a:cubicBezTo>
                  <a:cubicBezTo>
                    <a:pt x="70" y="78"/>
                    <a:pt x="69" y="80"/>
                    <a:pt x="67" y="80"/>
                  </a:cubicBezTo>
                  <a:close/>
                  <a:moveTo>
                    <a:pt x="75" y="19"/>
                  </a:moveTo>
                  <a:cubicBezTo>
                    <a:pt x="75" y="17"/>
                    <a:pt x="77" y="16"/>
                    <a:pt x="78" y="16"/>
                  </a:cubicBezTo>
                  <a:cubicBezTo>
                    <a:pt x="80" y="16"/>
                    <a:pt x="82" y="17"/>
                    <a:pt x="82" y="19"/>
                  </a:cubicBezTo>
                  <a:cubicBezTo>
                    <a:pt x="82" y="40"/>
                    <a:pt x="82" y="40"/>
                    <a:pt x="82" y="40"/>
                  </a:cubicBezTo>
                  <a:cubicBezTo>
                    <a:pt x="82" y="42"/>
                    <a:pt x="81" y="44"/>
                    <a:pt x="79" y="44"/>
                  </a:cubicBezTo>
                  <a:cubicBezTo>
                    <a:pt x="79" y="44"/>
                    <a:pt x="79" y="44"/>
                    <a:pt x="79" y="44"/>
                  </a:cubicBezTo>
                  <a:cubicBezTo>
                    <a:pt x="77" y="44"/>
                    <a:pt x="75" y="42"/>
                    <a:pt x="75" y="41"/>
                  </a:cubicBezTo>
                  <a:lnTo>
                    <a:pt x="75" y="19"/>
                  </a:lnTo>
                  <a:close/>
                  <a:moveTo>
                    <a:pt x="80" y="80"/>
                  </a:moveTo>
                  <a:cubicBezTo>
                    <a:pt x="80" y="80"/>
                    <a:pt x="80" y="80"/>
                    <a:pt x="80" y="80"/>
                  </a:cubicBezTo>
                  <a:cubicBezTo>
                    <a:pt x="78" y="80"/>
                    <a:pt x="76" y="78"/>
                    <a:pt x="76" y="76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6" y="55"/>
                    <a:pt x="77" y="54"/>
                    <a:pt x="79" y="54"/>
                  </a:cubicBezTo>
                  <a:cubicBezTo>
                    <a:pt x="79" y="54"/>
                    <a:pt x="79" y="54"/>
                    <a:pt x="79" y="54"/>
                  </a:cubicBezTo>
                  <a:cubicBezTo>
                    <a:pt x="81" y="54"/>
                    <a:pt x="83" y="55"/>
                    <a:pt x="83" y="57"/>
                  </a:cubicBezTo>
                  <a:cubicBezTo>
                    <a:pt x="83" y="76"/>
                    <a:pt x="83" y="76"/>
                    <a:pt x="83" y="76"/>
                  </a:cubicBezTo>
                  <a:cubicBezTo>
                    <a:pt x="83" y="78"/>
                    <a:pt x="82" y="80"/>
                    <a:pt x="80" y="80"/>
                  </a:cubicBezTo>
                  <a:close/>
                  <a:moveTo>
                    <a:pt x="96" y="76"/>
                  </a:moveTo>
                  <a:cubicBezTo>
                    <a:pt x="96" y="78"/>
                    <a:pt x="95" y="80"/>
                    <a:pt x="93" y="80"/>
                  </a:cubicBezTo>
                  <a:cubicBezTo>
                    <a:pt x="93" y="80"/>
                    <a:pt x="93" y="80"/>
                    <a:pt x="93" y="80"/>
                  </a:cubicBezTo>
                  <a:cubicBezTo>
                    <a:pt x="91" y="80"/>
                    <a:pt x="89" y="78"/>
                    <a:pt x="89" y="76"/>
                  </a:cubicBezTo>
                  <a:cubicBezTo>
                    <a:pt x="89" y="57"/>
                    <a:pt x="89" y="57"/>
                    <a:pt x="89" y="57"/>
                  </a:cubicBezTo>
                  <a:cubicBezTo>
                    <a:pt x="89" y="55"/>
                    <a:pt x="91" y="54"/>
                    <a:pt x="93" y="54"/>
                  </a:cubicBezTo>
                  <a:cubicBezTo>
                    <a:pt x="93" y="54"/>
                    <a:pt x="93" y="54"/>
                    <a:pt x="93" y="54"/>
                  </a:cubicBezTo>
                  <a:cubicBezTo>
                    <a:pt x="95" y="54"/>
                    <a:pt x="97" y="55"/>
                    <a:pt x="96" y="57"/>
                  </a:cubicBezTo>
                  <a:lnTo>
                    <a:pt x="96" y="76"/>
                  </a:lnTo>
                  <a:close/>
                  <a:moveTo>
                    <a:pt x="97" y="41"/>
                  </a:moveTo>
                  <a:cubicBezTo>
                    <a:pt x="97" y="42"/>
                    <a:pt x="95" y="44"/>
                    <a:pt x="93" y="44"/>
                  </a:cubicBezTo>
                  <a:cubicBezTo>
                    <a:pt x="93" y="44"/>
                    <a:pt x="93" y="44"/>
                    <a:pt x="93" y="44"/>
                  </a:cubicBezTo>
                  <a:cubicBezTo>
                    <a:pt x="91" y="44"/>
                    <a:pt x="90" y="42"/>
                    <a:pt x="90" y="40"/>
                  </a:cubicBezTo>
                  <a:cubicBezTo>
                    <a:pt x="90" y="19"/>
                    <a:pt x="90" y="19"/>
                    <a:pt x="90" y="19"/>
                  </a:cubicBezTo>
                  <a:cubicBezTo>
                    <a:pt x="90" y="17"/>
                    <a:pt x="92" y="16"/>
                    <a:pt x="94" y="16"/>
                  </a:cubicBezTo>
                  <a:cubicBezTo>
                    <a:pt x="96" y="16"/>
                    <a:pt x="97" y="17"/>
                    <a:pt x="97" y="19"/>
                  </a:cubicBezTo>
                  <a:lnTo>
                    <a:pt x="97" y="41"/>
                  </a:lnTo>
                  <a:close/>
                  <a:moveTo>
                    <a:pt x="109" y="76"/>
                  </a:moveTo>
                  <a:cubicBezTo>
                    <a:pt x="109" y="78"/>
                    <a:pt x="107" y="80"/>
                    <a:pt x="106" y="80"/>
                  </a:cubicBezTo>
                  <a:cubicBezTo>
                    <a:pt x="105" y="80"/>
                    <a:pt x="105" y="80"/>
                    <a:pt x="105" y="80"/>
                  </a:cubicBezTo>
                  <a:cubicBezTo>
                    <a:pt x="103" y="80"/>
                    <a:pt x="102" y="78"/>
                    <a:pt x="102" y="76"/>
                  </a:cubicBezTo>
                  <a:cubicBezTo>
                    <a:pt x="103" y="57"/>
                    <a:pt x="103" y="57"/>
                    <a:pt x="103" y="57"/>
                  </a:cubicBezTo>
                  <a:cubicBezTo>
                    <a:pt x="103" y="55"/>
                    <a:pt x="105" y="53"/>
                    <a:pt x="107" y="54"/>
                  </a:cubicBezTo>
                  <a:cubicBezTo>
                    <a:pt x="109" y="54"/>
                    <a:pt x="110" y="55"/>
                    <a:pt x="110" y="57"/>
                  </a:cubicBezTo>
                  <a:lnTo>
                    <a:pt x="109" y="76"/>
                  </a:lnTo>
                  <a:close/>
                  <a:moveTo>
                    <a:pt x="111" y="41"/>
                  </a:moveTo>
                  <a:cubicBezTo>
                    <a:pt x="111" y="43"/>
                    <a:pt x="110" y="44"/>
                    <a:pt x="108" y="44"/>
                  </a:cubicBezTo>
                  <a:cubicBezTo>
                    <a:pt x="107" y="44"/>
                    <a:pt x="107" y="44"/>
                    <a:pt x="107" y="44"/>
                  </a:cubicBezTo>
                  <a:cubicBezTo>
                    <a:pt x="106" y="44"/>
                    <a:pt x="104" y="42"/>
                    <a:pt x="104" y="40"/>
                  </a:cubicBezTo>
                  <a:cubicBezTo>
                    <a:pt x="105" y="19"/>
                    <a:pt x="105" y="19"/>
                    <a:pt x="105" y="19"/>
                  </a:cubicBezTo>
                  <a:cubicBezTo>
                    <a:pt x="105" y="17"/>
                    <a:pt x="107" y="16"/>
                    <a:pt x="109" y="16"/>
                  </a:cubicBezTo>
                  <a:cubicBezTo>
                    <a:pt x="111" y="16"/>
                    <a:pt x="112" y="17"/>
                    <a:pt x="112" y="19"/>
                  </a:cubicBezTo>
                  <a:lnTo>
                    <a:pt x="111" y="4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5" name="Freeform 761"/>
            <p:cNvSpPr>
              <a:spLocks noEditPoints="1"/>
            </p:cNvSpPr>
            <p:nvPr/>
          </p:nvSpPr>
          <p:spPr bwMode="auto">
            <a:xfrm>
              <a:off x="7431962" y="5563109"/>
              <a:ext cx="37886" cy="37157"/>
            </a:xfrm>
            <a:custGeom>
              <a:avLst/>
              <a:gdLst>
                <a:gd name="T0" fmla="*/ 22 w 44"/>
                <a:gd name="T1" fmla="*/ 0 h 43"/>
                <a:gd name="T2" fmla="*/ 0 w 44"/>
                <a:gd name="T3" fmla="*/ 21 h 43"/>
                <a:gd name="T4" fmla="*/ 22 w 44"/>
                <a:gd name="T5" fmla="*/ 43 h 43"/>
                <a:gd name="T6" fmla="*/ 44 w 44"/>
                <a:gd name="T7" fmla="*/ 21 h 43"/>
                <a:gd name="T8" fmla="*/ 22 w 44"/>
                <a:gd name="T9" fmla="*/ 0 h 43"/>
                <a:gd name="T10" fmla="*/ 30 w 44"/>
                <a:gd name="T11" fmla="*/ 23 h 43"/>
                <a:gd name="T12" fmla="*/ 23 w 44"/>
                <a:gd name="T13" fmla="*/ 23 h 43"/>
                <a:gd name="T14" fmla="*/ 23 w 44"/>
                <a:gd name="T15" fmla="*/ 30 h 43"/>
                <a:gd name="T16" fmla="*/ 22 w 44"/>
                <a:gd name="T17" fmla="*/ 31 h 43"/>
                <a:gd name="T18" fmla="*/ 20 w 44"/>
                <a:gd name="T19" fmla="*/ 30 h 43"/>
                <a:gd name="T20" fmla="*/ 20 w 44"/>
                <a:gd name="T21" fmla="*/ 23 h 43"/>
                <a:gd name="T22" fmla="*/ 13 w 44"/>
                <a:gd name="T23" fmla="*/ 23 h 43"/>
                <a:gd name="T24" fmla="*/ 11 w 44"/>
                <a:gd name="T25" fmla="*/ 21 h 43"/>
                <a:gd name="T26" fmla="*/ 13 w 44"/>
                <a:gd name="T27" fmla="*/ 19 h 43"/>
                <a:gd name="T28" fmla="*/ 20 w 44"/>
                <a:gd name="T29" fmla="*/ 19 h 43"/>
                <a:gd name="T30" fmla="*/ 20 w 44"/>
                <a:gd name="T31" fmla="*/ 13 h 43"/>
                <a:gd name="T32" fmla="*/ 22 w 44"/>
                <a:gd name="T33" fmla="*/ 11 h 43"/>
                <a:gd name="T34" fmla="*/ 23 w 44"/>
                <a:gd name="T35" fmla="*/ 13 h 43"/>
                <a:gd name="T36" fmla="*/ 23 w 44"/>
                <a:gd name="T37" fmla="*/ 19 h 43"/>
                <a:gd name="T38" fmla="*/ 30 w 44"/>
                <a:gd name="T39" fmla="*/ 19 h 43"/>
                <a:gd name="T40" fmla="*/ 32 w 44"/>
                <a:gd name="T41" fmla="*/ 21 h 43"/>
                <a:gd name="T42" fmla="*/ 30 w 44"/>
                <a:gd name="T43" fmla="*/ 2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4" h="43">
                  <a:moveTo>
                    <a:pt x="22" y="0"/>
                  </a:moveTo>
                  <a:cubicBezTo>
                    <a:pt x="10" y="0"/>
                    <a:pt x="0" y="9"/>
                    <a:pt x="0" y="21"/>
                  </a:cubicBezTo>
                  <a:cubicBezTo>
                    <a:pt x="0" y="33"/>
                    <a:pt x="10" y="43"/>
                    <a:pt x="22" y="43"/>
                  </a:cubicBezTo>
                  <a:cubicBezTo>
                    <a:pt x="34" y="43"/>
                    <a:pt x="44" y="33"/>
                    <a:pt x="44" y="21"/>
                  </a:cubicBezTo>
                  <a:cubicBezTo>
                    <a:pt x="44" y="9"/>
                    <a:pt x="34" y="0"/>
                    <a:pt x="22" y="0"/>
                  </a:cubicBezTo>
                  <a:close/>
                  <a:moveTo>
                    <a:pt x="30" y="23"/>
                  </a:moveTo>
                  <a:cubicBezTo>
                    <a:pt x="23" y="23"/>
                    <a:pt x="23" y="23"/>
                    <a:pt x="23" y="23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2" y="31"/>
                    <a:pt x="22" y="31"/>
                  </a:cubicBezTo>
                  <a:cubicBezTo>
                    <a:pt x="21" y="31"/>
                    <a:pt x="20" y="30"/>
                    <a:pt x="20" y="30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2" y="23"/>
                    <a:pt x="11" y="22"/>
                    <a:pt x="11" y="21"/>
                  </a:cubicBezTo>
                  <a:cubicBezTo>
                    <a:pt x="11" y="20"/>
                    <a:pt x="12" y="19"/>
                    <a:pt x="13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2"/>
                    <a:pt x="21" y="11"/>
                    <a:pt x="22" y="11"/>
                  </a:cubicBezTo>
                  <a:cubicBezTo>
                    <a:pt x="22" y="11"/>
                    <a:pt x="23" y="12"/>
                    <a:pt x="23" y="13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1" y="19"/>
                    <a:pt x="32" y="20"/>
                    <a:pt x="32" y="21"/>
                  </a:cubicBezTo>
                  <a:cubicBezTo>
                    <a:pt x="32" y="22"/>
                    <a:pt x="31" y="23"/>
                    <a:pt x="30" y="2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6" name="Freeform 762"/>
            <p:cNvSpPr>
              <a:spLocks noEditPoints="1"/>
            </p:cNvSpPr>
            <p:nvPr/>
          </p:nvSpPr>
          <p:spPr bwMode="auto">
            <a:xfrm>
              <a:off x="5056827" y="5876394"/>
              <a:ext cx="94714" cy="24043"/>
            </a:xfrm>
            <a:custGeom>
              <a:avLst/>
              <a:gdLst>
                <a:gd name="T0" fmla="*/ 14 w 110"/>
                <a:gd name="T1" fmla="*/ 0 h 28"/>
                <a:gd name="T2" fmla="*/ 0 w 110"/>
                <a:gd name="T3" fmla="*/ 14 h 28"/>
                <a:gd name="T4" fmla="*/ 14 w 110"/>
                <a:gd name="T5" fmla="*/ 28 h 28"/>
                <a:gd name="T6" fmla="*/ 28 w 110"/>
                <a:gd name="T7" fmla="*/ 14 h 28"/>
                <a:gd name="T8" fmla="*/ 14 w 110"/>
                <a:gd name="T9" fmla="*/ 0 h 28"/>
                <a:gd name="T10" fmla="*/ 96 w 110"/>
                <a:gd name="T11" fmla="*/ 0 h 28"/>
                <a:gd name="T12" fmla="*/ 82 w 110"/>
                <a:gd name="T13" fmla="*/ 14 h 28"/>
                <a:gd name="T14" fmla="*/ 96 w 110"/>
                <a:gd name="T15" fmla="*/ 28 h 28"/>
                <a:gd name="T16" fmla="*/ 110 w 110"/>
                <a:gd name="T17" fmla="*/ 14 h 28"/>
                <a:gd name="T18" fmla="*/ 96 w 110"/>
                <a:gd name="T1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0" h="28">
                  <a:moveTo>
                    <a:pt x="14" y="0"/>
                  </a:moveTo>
                  <a:cubicBezTo>
                    <a:pt x="6" y="0"/>
                    <a:pt x="0" y="6"/>
                    <a:pt x="0" y="14"/>
                  </a:cubicBezTo>
                  <a:cubicBezTo>
                    <a:pt x="0" y="22"/>
                    <a:pt x="6" y="28"/>
                    <a:pt x="14" y="28"/>
                  </a:cubicBezTo>
                  <a:cubicBezTo>
                    <a:pt x="22" y="28"/>
                    <a:pt x="28" y="22"/>
                    <a:pt x="28" y="14"/>
                  </a:cubicBezTo>
                  <a:cubicBezTo>
                    <a:pt x="28" y="6"/>
                    <a:pt x="22" y="0"/>
                    <a:pt x="14" y="0"/>
                  </a:cubicBezTo>
                  <a:close/>
                  <a:moveTo>
                    <a:pt x="96" y="0"/>
                  </a:moveTo>
                  <a:cubicBezTo>
                    <a:pt x="88" y="0"/>
                    <a:pt x="82" y="6"/>
                    <a:pt x="82" y="14"/>
                  </a:cubicBezTo>
                  <a:cubicBezTo>
                    <a:pt x="82" y="22"/>
                    <a:pt x="88" y="28"/>
                    <a:pt x="96" y="28"/>
                  </a:cubicBezTo>
                  <a:cubicBezTo>
                    <a:pt x="104" y="28"/>
                    <a:pt x="110" y="22"/>
                    <a:pt x="110" y="14"/>
                  </a:cubicBezTo>
                  <a:cubicBezTo>
                    <a:pt x="110" y="6"/>
                    <a:pt x="104" y="0"/>
                    <a:pt x="96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7" name="Freeform 763"/>
            <p:cNvSpPr>
              <a:spLocks noEditPoints="1"/>
            </p:cNvSpPr>
            <p:nvPr/>
          </p:nvSpPr>
          <p:spPr bwMode="auto">
            <a:xfrm>
              <a:off x="4973406" y="5773301"/>
              <a:ext cx="201449" cy="93621"/>
            </a:xfrm>
            <a:custGeom>
              <a:avLst/>
              <a:gdLst>
                <a:gd name="T0" fmla="*/ 205 w 234"/>
                <a:gd name="T1" fmla="*/ 20 h 109"/>
                <a:gd name="T2" fmla="*/ 9 w 234"/>
                <a:gd name="T3" fmla="*/ 0 h 109"/>
                <a:gd name="T4" fmla="*/ 9 w 234"/>
                <a:gd name="T5" fmla="*/ 22 h 109"/>
                <a:gd name="T6" fmla="*/ 84 w 234"/>
                <a:gd name="T7" fmla="*/ 104 h 109"/>
                <a:gd name="T8" fmla="*/ 213 w 234"/>
                <a:gd name="T9" fmla="*/ 104 h 109"/>
                <a:gd name="T10" fmla="*/ 184 w 234"/>
                <a:gd name="T11" fmla="*/ 42 h 109"/>
                <a:gd name="T12" fmla="*/ 199 w 234"/>
                <a:gd name="T13" fmla="*/ 42 h 109"/>
                <a:gd name="T14" fmla="*/ 191 w 234"/>
                <a:gd name="T15" fmla="*/ 49 h 109"/>
                <a:gd name="T16" fmla="*/ 162 w 234"/>
                <a:gd name="T17" fmla="*/ 42 h 109"/>
                <a:gd name="T18" fmla="*/ 177 w 234"/>
                <a:gd name="T19" fmla="*/ 42 h 109"/>
                <a:gd name="T20" fmla="*/ 168 w 234"/>
                <a:gd name="T21" fmla="*/ 49 h 109"/>
                <a:gd name="T22" fmla="*/ 139 w 234"/>
                <a:gd name="T23" fmla="*/ 42 h 109"/>
                <a:gd name="T24" fmla="*/ 154 w 234"/>
                <a:gd name="T25" fmla="*/ 42 h 109"/>
                <a:gd name="T26" fmla="*/ 145 w 234"/>
                <a:gd name="T27" fmla="*/ 49 h 109"/>
                <a:gd name="T28" fmla="*/ 116 w 234"/>
                <a:gd name="T29" fmla="*/ 42 h 109"/>
                <a:gd name="T30" fmla="*/ 131 w 234"/>
                <a:gd name="T31" fmla="*/ 42 h 109"/>
                <a:gd name="T32" fmla="*/ 122 w 234"/>
                <a:gd name="T33" fmla="*/ 49 h 109"/>
                <a:gd name="T34" fmla="*/ 94 w 234"/>
                <a:gd name="T35" fmla="*/ 42 h 109"/>
                <a:gd name="T36" fmla="*/ 108 w 234"/>
                <a:gd name="T37" fmla="*/ 42 h 109"/>
                <a:gd name="T38" fmla="*/ 100 w 234"/>
                <a:gd name="T39" fmla="*/ 49 h 109"/>
                <a:gd name="T40" fmla="*/ 77 w 234"/>
                <a:gd name="T41" fmla="*/ 49 h 109"/>
                <a:gd name="T42" fmla="*/ 77 w 234"/>
                <a:gd name="T43" fmla="*/ 35 h 109"/>
                <a:gd name="T44" fmla="*/ 86 w 234"/>
                <a:gd name="T45" fmla="*/ 43 h 109"/>
                <a:gd name="T46" fmla="*/ 91 w 234"/>
                <a:gd name="T47" fmla="*/ 71 h 109"/>
                <a:gd name="T48" fmla="*/ 82 w 234"/>
                <a:gd name="T49" fmla="*/ 64 h 109"/>
                <a:gd name="T50" fmla="*/ 97 w 234"/>
                <a:gd name="T51" fmla="*/ 64 h 109"/>
                <a:gd name="T52" fmla="*/ 108 w 234"/>
                <a:gd name="T53" fmla="*/ 88 h 109"/>
                <a:gd name="T54" fmla="*/ 94 w 234"/>
                <a:gd name="T55" fmla="*/ 88 h 109"/>
                <a:gd name="T56" fmla="*/ 102 w 234"/>
                <a:gd name="T57" fmla="*/ 80 h 109"/>
                <a:gd name="T58" fmla="*/ 111 w 234"/>
                <a:gd name="T59" fmla="*/ 71 h 109"/>
                <a:gd name="T60" fmla="*/ 111 w 234"/>
                <a:gd name="T61" fmla="*/ 57 h 109"/>
                <a:gd name="T62" fmla="*/ 120 w 234"/>
                <a:gd name="T63" fmla="*/ 65 h 109"/>
                <a:gd name="T64" fmla="*/ 131 w 234"/>
                <a:gd name="T65" fmla="*/ 88 h 109"/>
                <a:gd name="T66" fmla="*/ 116 w 234"/>
                <a:gd name="T67" fmla="*/ 88 h 109"/>
                <a:gd name="T68" fmla="*/ 125 w 234"/>
                <a:gd name="T69" fmla="*/ 80 h 109"/>
                <a:gd name="T70" fmla="*/ 134 w 234"/>
                <a:gd name="T71" fmla="*/ 71 h 109"/>
                <a:gd name="T72" fmla="*/ 134 w 234"/>
                <a:gd name="T73" fmla="*/ 57 h 109"/>
                <a:gd name="T74" fmla="*/ 143 w 234"/>
                <a:gd name="T75" fmla="*/ 65 h 109"/>
                <a:gd name="T76" fmla="*/ 154 w 234"/>
                <a:gd name="T77" fmla="*/ 88 h 109"/>
                <a:gd name="T78" fmla="*/ 139 w 234"/>
                <a:gd name="T79" fmla="*/ 88 h 109"/>
                <a:gd name="T80" fmla="*/ 148 w 234"/>
                <a:gd name="T81" fmla="*/ 80 h 109"/>
                <a:gd name="T82" fmla="*/ 157 w 234"/>
                <a:gd name="T83" fmla="*/ 71 h 109"/>
                <a:gd name="T84" fmla="*/ 157 w 234"/>
                <a:gd name="T85" fmla="*/ 57 h 109"/>
                <a:gd name="T86" fmla="*/ 165 w 234"/>
                <a:gd name="T87" fmla="*/ 65 h 109"/>
                <a:gd name="T88" fmla="*/ 177 w 234"/>
                <a:gd name="T89" fmla="*/ 88 h 109"/>
                <a:gd name="T90" fmla="*/ 162 w 234"/>
                <a:gd name="T91" fmla="*/ 88 h 109"/>
                <a:gd name="T92" fmla="*/ 170 w 234"/>
                <a:gd name="T93" fmla="*/ 80 h 109"/>
                <a:gd name="T94" fmla="*/ 179 w 234"/>
                <a:gd name="T95" fmla="*/ 71 h 109"/>
                <a:gd name="T96" fmla="*/ 179 w 234"/>
                <a:gd name="T97" fmla="*/ 57 h 109"/>
                <a:gd name="T98" fmla="*/ 188 w 234"/>
                <a:gd name="T99" fmla="*/ 65 h 109"/>
                <a:gd name="T100" fmla="*/ 199 w 234"/>
                <a:gd name="T101" fmla="*/ 88 h 109"/>
                <a:gd name="T102" fmla="*/ 184 w 234"/>
                <a:gd name="T103" fmla="*/ 88 h 109"/>
                <a:gd name="T104" fmla="*/ 193 w 234"/>
                <a:gd name="T105" fmla="*/ 80 h 109"/>
                <a:gd name="T106" fmla="*/ 211 w 234"/>
                <a:gd name="T107" fmla="*/ 65 h 109"/>
                <a:gd name="T108" fmla="*/ 196 w 234"/>
                <a:gd name="T109" fmla="*/ 65 h 109"/>
                <a:gd name="T110" fmla="*/ 205 w 234"/>
                <a:gd name="T111" fmla="*/ 5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34" h="109">
                  <a:moveTo>
                    <a:pt x="232" y="60"/>
                  </a:moveTo>
                  <a:cubicBezTo>
                    <a:pt x="216" y="60"/>
                    <a:pt x="203" y="47"/>
                    <a:pt x="203" y="31"/>
                  </a:cubicBezTo>
                  <a:cubicBezTo>
                    <a:pt x="203" y="27"/>
                    <a:pt x="203" y="23"/>
                    <a:pt x="205" y="20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8"/>
                    <a:pt x="4" y="22"/>
                    <a:pt x="9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3"/>
                    <a:pt x="36" y="24"/>
                    <a:pt x="37" y="26"/>
                  </a:cubicBezTo>
                  <a:cubicBezTo>
                    <a:pt x="84" y="104"/>
                    <a:pt x="84" y="104"/>
                    <a:pt x="84" y="104"/>
                  </a:cubicBezTo>
                  <a:cubicBezTo>
                    <a:pt x="86" y="107"/>
                    <a:pt x="90" y="109"/>
                    <a:pt x="93" y="109"/>
                  </a:cubicBezTo>
                  <a:cubicBezTo>
                    <a:pt x="205" y="109"/>
                    <a:pt x="205" y="109"/>
                    <a:pt x="205" y="109"/>
                  </a:cubicBezTo>
                  <a:cubicBezTo>
                    <a:pt x="208" y="109"/>
                    <a:pt x="212" y="107"/>
                    <a:pt x="213" y="104"/>
                  </a:cubicBezTo>
                  <a:cubicBezTo>
                    <a:pt x="234" y="60"/>
                    <a:pt x="234" y="60"/>
                    <a:pt x="234" y="60"/>
                  </a:cubicBezTo>
                  <a:cubicBezTo>
                    <a:pt x="233" y="60"/>
                    <a:pt x="233" y="60"/>
                    <a:pt x="232" y="60"/>
                  </a:cubicBezTo>
                  <a:close/>
                  <a:moveTo>
                    <a:pt x="184" y="42"/>
                  </a:moveTo>
                  <a:cubicBezTo>
                    <a:pt x="184" y="38"/>
                    <a:pt x="187" y="35"/>
                    <a:pt x="191" y="35"/>
                  </a:cubicBezTo>
                  <a:cubicBezTo>
                    <a:pt x="193" y="35"/>
                    <a:pt x="193" y="35"/>
                    <a:pt x="193" y="35"/>
                  </a:cubicBezTo>
                  <a:cubicBezTo>
                    <a:pt x="196" y="35"/>
                    <a:pt x="199" y="38"/>
                    <a:pt x="199" y="42"/>
                  </a:cubicBezTo>
                  <a:cubicBezTo>
                    <a:pt x="199" y="43"/>
                    <a:pt x="199" y="43"/>
                    <a:pt x="199" y="43"/>
                  </a:cubicBezTo>
                  <a:cubicBezTo>
                    <a:pt x="199" y="46"/>
                    <a:pt x="196" y="49"/>
                    <a:pt x="193" y="49"/>
                  </a:cubicBezTo>
                  <a:cubicBezTo>
                    <a:pt x="191" y="49"/>
                    <a:pt x="191" y="49"/>
                    <a:pt x="191" y="49"/>
                  </a:cubicBezTo>
                  <a:cubicBezTo>
                    <a:pt x="187" y="49"/>
                    <a:pt x="184" y="46"/>
                    <a:pt x="184" y="43"/>
                  </a:cubicBezTo>
                  <a:lnTo>
                    <a:pt x="184" y="42"/>
                  </a:lnTo>
                  <a:close/>
                  <a:moveTo>
                    <a:pt x="162" y="42"/>
                  </a:moveTo>
                  <a:cubicBezTo>
                    <a:pt x="162" y="38"/>
                    <a:pt x="164" y="35"/>
                    <a:pt x="168" y="35"/>
                  </a:cubicBezTo>
                  <a:cubicBezTo>
                    <a:pt x="170" y="35"/>
                    <a:pt x="170" y="35"/>
                    <a:pt x="170" y="35"/>
                  </a:cubicBezTo>
                  <a:cubicBezTo>
                    <a:pt x="174" y="35"/>
                    <a:pt x="177" y="38"/>
                    <a:pt x="177" y="42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6"/>
                    <a:pt x="174" y="49"/>
                    <a:pt x="170" y="49"/>
                  </a:cubicBezTo>
                  <a:cubicBezTo>
                    <a:pt x="168" y="49"/>
                    <a:pt x="168" y="49"/>
                    <a:pt x="168" y="49"/>
                  </a:cubicBezTo>
                  <a:cubicBezTo>
                    <a:pt x="164" y="49"/>
                    <a:pt x="162" y="46"/>
                    <a:pt x="162" y="43"/>
                  </a:cubicBezTo>
                  <a:lnTo>
                    <a:pt x="162" y="42"/>
                  </a:lnTo>
                  <a:close/>
                  <a:moveTo>
                    <a:pt x="139" y="42"/>
                  </a:moveTo>
                  <a:cubicBezTo>
                    <a:pt x="139" y="38"/>
                    <a:pt x="142" y="35"/>
                    <a:pt x="145" y="35"/>
                  </a:cubicBezTo>
                  <a:cubicBezTo>
                    <a:pt x="148" y="35"/>
                    <a:pt x="148" y="35"/>
                    <a:pt x="148" y="35"/>
                  </a:cubicBezTo>
                  <a:cubicBezTo>
                    <a:pt x="151" y="35"/>
                    <a:pt x="154" y="38"/>
                    <a:pt x="154" y="42"/>
                  </a:cubicBezTo>
                  <a:cubicBezTo>
                    <a:pt x="154" y="43"/>
                    <a:pt x="154" y="43"/>
                    <a:pt x="154" y="43"/>
                  </a:cubicBezTo>
                  <a:cubicBezTo>
                    <a:pt x="154" y="46"/>
                    <a:pt x="151" y="49"/>
                    <a:pt x="148" y="49"/>
                  </a:cubicBezTo>
                  <a:cubicBezTo>
                    <a:pt x="145" y="49"/>
                    <a:pt x="145" y="49"/>
                    <a:pt x="145" y="49"/>
                  </a:cubicBezTo>
                  <a:cubicBezTo>
                    <a:pt x="142" y="49"/>
                    <a:pt x="139" y="46"/>
                    <a:pt x="139" y="43"/>
                  </a:cubicBezTo>
                  <a:lnTo>
                    <a:pt x="139" y="42"/>
                  </a:lnTo>
                  <a:close/>
                  <a:moveTo>
                    <a:pt x="116" y="42"/>
                  </a:moveTo>
                  <a:cubicBezTo>
                    <a:pt x="116" y="38"/>
                    <a:pt x="119" y="35"/>
                    <a:pt x="122" y="35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8" y="35"/>
                    <a:pt x="131" y="38"/>
                    <a:pt x="131" y="42"/>
                  </a:cubicBezTo>
                  <a:cubicBezTo>
                    <a:pt x="131" y="43"/>
                    <a:pt x="131" y="43"/>
                    <a:pt x="131" y="43"/>
                  </a:cubicBezTo>
                  <a:cubicBezTo>
                    <a:pt x="131" y="46"/>
                    <a:pt x="128" y="49"/>
                    <a:pt x="125" y="49"/>
                  </a:cubicBezTo>
                  <a:cubicBezTo>
                    <a:pt x="122" y="49"/>
                    <a:pt x="122" y="49"/>
                    <a:pt x="122" y="49"/>
                  </a:cubicBezTo>
                  <a:cubicBezTo>
                    <a:pt x="119" y="49"/>
                    <a:pt x="116" y="46"/>
                    <a:pt x="116" y="43"/>
                  </a:cubicBezTo>
                  <a:lnTo>
                    <a:pt x="116" y="42"/>
                  </a:lnTo>
                  <a:close/>
                  <a:moveTo>
                    <a:pt x="94" y="42"/>
                  </a:moveTo>
                  <a:cubicBezTo>
                    <a:pt x="94" y="38"/>
                    <a:pt x="96" y="35"/>
                    <a:pt x="100" y="35"/>
                  </a:cubicBezTo>
                  <a:cubicBezTo>
                    <a:pt x="102" y="35"/>
                    <a:pt x="102" y="35"/>
                    <a:pt x="102" y="35"/>
                  </a:cubicBezTo>
                  <a:cubicBezTo>
                    <a:pt x="106" y="35"/>
                    <a:pt x="108" y="38"/>
                    <a:pt x="108" y="42"/>
                  </a:cubicBezTo>
                  <a:cubicBezTo>
                    <a:pt x="108" y="43"/>
                    <a:pt x="108" y="43"/>
                    <a:pt x="108" y="43"/>
                  </a:cubicBezTo>
                  <a:cubicBezTo>
                    <a:pt x="108" y="46"/>
                    <a:pt x="106" y="49"/>
                    <a:pt x="102" y="49"/>
                  </a:cubicBezTo>
                  <a:cubicBezTo>
                    <a:pt x="100" y="49"/>
                    <a:pt x="100" y="49"/>
                    <a:pt x="100" y="49"/>
                  </a:cubicBezTo>
                  <a:cubicBezTo>
                    <a:pt x="96" y="49"/>
                    <a:pt x="94" y="46"/>
                    <a:pt x="94" y="43"/>
                  </a:cubicBezTo>
                  <a:lnTo>
                    <a:pt x="94" y="42"/>
                  </a:lnTo>
                  <a:close/>
                  <a:moveTo>
                    <a:pt x="77" y="49"/>
                  </a:moveTo>
                  <a:cubicBezTo>
                    <a:pt x="74" y="49"/>
                    <a:pt x="71" y="46"/>
                    <a:pt x="71" y="43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38"/>
                    <a:pt x="74" y="35"/>
                    <a:pt x="77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83" y="35"/>
                    <a:pt x="86" y="38"/>
                    <a:pt x="86" y="42"/>
                  </a:cubicBezTo>
                  <a:cubicBezTo>
                    <a:pt x="86" y="43"/>
                    <a:pt x="86" y="43"/>
                    <a:pt x="86" y="43"/>
                  </a:cubicBezTo>
                  <a:cubicBezTo>
                    <a:pt x="86" y="46"/>
                    <a:pt x="83" y="49"/>
                    <a:pt x="79" y="49"/>
                  </a:cubicBezTo>
                  <a:lnTo>
                    <a:pt x="77" y="49"/>
                  </a:lnTo>
                  <a:close/>
                  <a:moveTo>
                    <a:pt x="91" y="71"/>
                  </a:moveTo>
                  <a:cubicBezTo>
                    <a:pt x="89" y="71"/>
                    <a:pt x="89" y="71"/>
                    <a:pt x="89" y="71"/>
                  </a:cubicBezTo>
                  <a:cubicBezTo>
                    <a:pt x="85" y="71"/>
                    <a:pt x="82" y="68"/>
                    <a:pt x="82" y="65"/>
                  </a:cubicBezTo>
                  <a:cubicBezTo>
                    <a:pt x="82" y="64"/>
                    <a:pt x="82" y="64"/>
                    <a:pt x="82" y="64"/>
                  </a:cubicBezTo>
                  <a:cubicBezTo>
                    <a:pt x="82" y="60"/>
                    <a:pt x="85" y="57"/>
                    <a:pt x="89" y="57"/>
                  </a:cubicBezTo>
                  <a:cubicBezTo>
                    <a:pt x="91" y="57"/>
                    <a:pt x="91" y="57"/>
                    <a:pt x="91" y="57"/>
                  </a:cubicBezTo>
                  <a:cubicBezTo>
                    <a:pt x="94" y="57"/>
                    <a:pt x="97" y="60"/>
                    <a:pt x="97" y="64"/>
                  </a:cubicBezTo>
                  <a:cubicBezTo>
                    <a:pt x="97" y="65"/>
                    <a:pt x="97" y="65"/>
                    <a:pt x="97" y="65"/>
                  </a:cubicBezTo>
                  <a:cubicBezTo>
                    <a:pt x="97" y="68"/>
                    <a:pt x="94" y="71"/>
                    <a:pt x="91" y="71"/>
                  </a:cubicBezTo>
                  <a:close/>
                  <a:moveTo>
                    <a:pt x="108" y="88"/>
                  </a:moveTo>
                  <a:cubicBezTo>
                    <a:pt x="108" y="91"/>
                    <a:pt x="106" y="94"/>
                    <a:pt x="102" y="94"/>
                  </a:cubicBezTo>
                  <a:cubicBezTo>
                    <a:pt x="100" y="94"/>
                    <a:pt x="100" y="94"/>
                    <a:pt x="100" y="94"/>
                  </a:cubicBezTo>
                  <a:cubicBezTo>
                    <a:pt x="96" y="94"/>
                    <a:pt x="94" y="91"/>
                    <a:pt x="94" y="88"/>
                  </a:cubicBezTo>
                  <a:cubicBezTo>
                    <a:pt x="94" y="87"/>
                    <a:pt x="94" y="87"/>
                    <a:pt x="94" y="87"/>
                  </a:cubicBezTo>
                  <a:cubicBezTo>
                    <a:pt x="94" y="83"/>
                    <a:pt x="96" y="80"/>
                    <a:pt x="100" y="80"/>
                  </a:cubicBezTo>
                  <a:cubicBezTo>
                    <a:pt x="102" y="80"/>
                    <a:pt x="102" y="80"/>
                    <a:pt x="102" y="80"/>
                  </a:cubicBezTo>
                  <a:cubicBezTo>
                    <a:pt x="106" y="80"/>
                    <a:pt x="108" y="83"/>
                    <a:pt x="108" y="87"/>
                  </a:cubicBezTo>
                  <a:lnTo>
                    <a:pt x="108" y="88"/>
                  </a:lnTo>
                  <a:close/>
                  <a:moveTo>
                    <a:pt x="111" y="71"/>
                  </a:moveTo>
                  <a:cubicBezTo>
                    <a:pt x="108" y="71"/>
                    <a:pt x="105" y="68"/>
                    <a:pt x="105" y="65"/>
                  </a:cubicBezTo>
                  <a:cubicBezTo>
                    <a:pt x="105" y="64"/>
                    <a:pt x="105" y="64"/>
                    <a:pt x="105" y="64"/>
                  </a:cubicBezTo>
                  <a:cubicBezTo>
                    <a:pt x="105" y="60"/>
                    <a:pt x="108" y="57"/>
                    <a:pt x="111" y="57"/>
                  </a:cubicBezTo>
                  <a:cubicBezTo>
                    <a:pt x="114" y="57"/>
                    <a:pt x="114" y="57"/>
                    <a:pt x="114" y="57"/>
                  </a:cubicBezTo>
                  <a:cubicBezTo>
                    <a:pt x="117" y="57"/>
                    <a:pt x="120" y="60"/>
                    <a:pt x="120" y="64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0" y="68"/>
                    <a:pt x="117" y="71"/>
                    <a:pt x="114" y="71"/>
                  </a:cubicBezTo>
                  <a:lnTo>
                    <a:pt x="111" y="71"/>
                  </a:lnTo>
                  <a:close/>
                  <a:moveTo>
                    <a:pt x="131" y="88"/>
                  </a:moveTo>
                  <a:cubicBezTo>
                    <a:pt x="131" y="91"/>
                    <a:pt x="128" y="94"/>
                    <a:pt x="125" y="94"/>
                  </a:cubicBezTo>
                  <a:cubicBezTo>
                    <a:pt x="122" y="94"/>
                    <a:pt x="122" y="94"/>
                    <a:pt x="122" y="94"/>
                  </a:cubicBezTo>
                  <a:cubicBezTo>
                    <a:pt x="119" y="94"/>
                    <a:pt x="116" y="91"/>
                    <a:pt x="116" y="88"/>
                  </a:cubicBezTo>
                  <a:cubicBezTo>
                    <a:pt x="116" y="87"/>
                    <a:pt x="116" y="87"/>
                    <a:pt x="116" y="87"/>
                  </a:cubicBezTo>
                  <a:cubicBezTo>
                    <a:pt x="116" y="83"/>
                    <a:pt x="119" y="80"/>
                    <a:pt x="122" y="80"/>
                  </a:cubicBezTo>
                  <a:cubicBezTo>
                    <a:pt x="125" y="80"/>
                    <a:pt x="125" y="80"/>
                    <a:pt x="125" y="80"/>
                  </a:cubicBezTo>
                  <a:cubicBezTo>
                    <a:pt x="128" y="80"/>
                    <a:pt x="131" y="83"/>
                    <a:pt x="131" y="87"/>
                  </a:cubicBezTo>
                  <a:lnTo>
                    <a:pt x="131" y="88"/>
                  </a:lnTo>
                  <a:close/>
                  <a:moveTo>
                    <a:pt x="134" y="71"/>
                  </a:moveTo>
                  <a:cubicBezTo>
                    <a:pt x="131" y="71"/>
                    <a:pt x="128" y="68"/>
                    <a:pt x="128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8" y="60"/>
                    <a:pt x="131" y="57"/>
                    <a:pt x="134" y="57"/>
                  </a:cubicBezTo>
                  <a:cubicBezTo>
                    <a:pt x="136" y="57"/>
                    <a:pt x="136" y="57"/>
                    <a:pt x="136" y="57"/>
                  </a:cubicBezTo>
                  <a:cubicBezTo>
                    <a:pt x="140" y="57"/>
                    <a:pt x="143" y="60"/>
                    <a:pt x="143" y="64"/>
                  </a:cubicBezTo>
                  <a:cubicBezTo>
                    <a:pt x="143" y="65"/>
                    <a:pt x="143" y="65"/>
                    <a:pt x="143" y="65"/>
                  </a:cubicBezTo>
                  <a:cubicBezTo>
                    <a:pt x="143" y="68"/>
                    <a:pt x="140" y="71"/>
                    <a:pt x="136" y="71"/>
                  </a:cubicBezTo>
                  <a:lnTo>
                    <a:pt x="134" y="71"/>
                  </a:lnTo>
                  <a:close/>
                  <a:moveTo>
                    <a:pt x="154" y="88"/>
                  </a:moveTo>
                  <a:cubicBezTo>
                    <a:pt x="154" y="91"/>
                    <a:pt x="151" y="94"/>
                    <a:pt x="148" y="94"/>
                  </a:cubicBezTo>
                  <a:cubicBezTo>
                    <a:pt x="145" y="94"/>
                    <a:pt x="145" y="94"/>
                    <a:pt x="145" y="94"/>
                  </a:cubicBezTo>
                  <a:cubicBezTo>
                    <a:pt x="142" y="94"/>
                    <a:pt x="139" y="91"/>
                    <a:pt x="139" y="88"/>
                  </a:cubicBezTo>
                  <a:cubicBezTo>
                    <a:pt x="139" y="87"/>
                    <a:pt x="139" y="87"/>
                    <a:pt x="139" y="87"/>
                  </a:cubicBezTo>
                  <a:cubicBezTo>
                    <a:pt x="139" y="83"/>
                    <a:pt x="142" y="80"/>
                    <a:pt x="145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51" y="80"/>
                    <a:pt x="154" y="83"/>
                    <a:pt x="154" y="87"/>
                  </a:cubicBezTo>
                  <a:lnTo>
                    <a:pt x="154" y="88"/>
                  </a:lnTo>
                  <a:close/>
                  <a:moveTo>
                    <a:pt x="157" y="71"/>
                  </a:moveTo>
                  <a:cubicBezTo>
                    <a:pt x="153" y="71"/>
                    <a:pt x="150" y="68"/>
                    <a:pt x="150" y="65"/>
                  </a:cubicBezTo>
                  <a:cubicBezTo>
                    <a:pt x="150" y="64"/>
                    <a:pt x="150" y="64"/>
                    <a:pt x="150" y="64"/>
                  </a:cubicBezTo>
                  <a:cubicBezTo>
                    <a:pt x="150" y="60"/>
                    <a:pt x="153" y="57"/>
                    <a:pt x="157" y="57"/>
                  </a:cubicBezTo>
                  <a:cubicBezTo>
                    <a:pt x="159" y="57"/>
                    <a:pt x="159" y="57"/>
                    <a:pt x="159" y="57"/>
                  </a:cubicBezTo>
                  <a:cubicBezTo>
                    <a:pt x="163" y="57"/>
                    <a:pt x="165" y="60"/>
                    <a:pt x="165" y="64"/>
                  </a:cubicBezTo>
                  <a:cubicBezTo>
                    <a:pt x="165" y="65"/>
                    <a:pt x="165" y="65"/>
                    <a:pt x="165" y="65"/>
                  </a:cubicBezTo>
                  <a:cubicBezTo>
                    <a:pt x="165" y="68"/>
                    <a:pt x="163" y="71"/>
                    <a:pt x="159" y="71"/>
                  </a:cubicBezTo>
                  <a:lnTo>
                    <a:pt x="157" y="71"/>
                  </a:lnTo>
                  <a:close/>
                  <a:moveTo>
                    <a:pt x="177" y="88"/>
                  </a:moveTo>
                  <a:cubicBezTo>
                    <a:pt x="177" y="91"/>
                    <a:pt x="174" y="94"/>
                    <a:pt x="170" y="94"/>
                  </a:cubicBezTo>
                  <a:cubicBezTo>
                    <a:pt x="168" y="94"/>
                    <a:pt x="168" y="94"/>
                    <a:pt x="168" y="94"/>
                  </a:cubicBezTo>
                  <a:cubicBezTo>
                    <a:pt x="164" y="94"/>
                    <a:pt x="162" y="91"/>
                    <a:pt x="162" y="88"/>
                  </a:cubicBezTo>
                  <a:cubicBezTo>
                    <a:pt x="162" y="87"/>
                    <a:pt x="162" y="87"/>
                    <a:pt x="162" y="87"/>
                  </a:cubicBezTo>
                  <a:cubicBezTo>
                    <a:pt x="162" y="83"/>
                    <a:pt x="164" y="80"/>
                    <a:pt x="168" y="80"/>
                  </a:cubicBezTo>
                  <a:cubicBezTo>
                    <a:pt x="170" y="80"/>
                    <a:pt x="170" y="80"/>
                    <a:pt x="170" y="80"/>
                  </a:cubicBezTo>
                  <a:cubicBezTo>
                    <a:pt x="174" y="80"/>
                    <a:pt x="177" y="83"/>
                    <a:pt x="177" y="87"/>
                  </a:cubicBezTo>
                  <a:lnTo>
                    <a:pt x="177" y="88"/>
                  </a:lnTo>
                  <a:close/>
                  <a:moveTo>
                    <a:pt x="179" y="71"/>
                  </a:moveTo>
                  <a:cubicBezTo>
                    <a:pt x="176" y="71"/>
                    <a:pt x="173" y="68"/>
                    <a:pt x="173" y="65"/>
                  </a:cubicBezTo>
                  <a:cubicBezTo>
                    <a:pt x="173" y="64"/>
                    <a:pt x="173" y="64"/>
                    <a:pt x="173" y="64"/>
                  </a:cubicBezTo>
                  <a:cubicBezTo>
                    <a:pt x="173" y="60"/>
                    <a:pt x="176" y="57"/>
                    <a:pt x="179" y="57"/>
                  </a:cubicBezTo>
                  <a:cubicBezTo>
                    <a:pt x="182" y="57"/>
                    <a:pt x="182" y="57"/>
                    <a:pt x="182" y="57"/>
                  </a:cubicBezTo>
                  <a:cubicBezTo>
                    <a:pt x="185" y="57"/>
                    <a:pt x="188" y="60"/>
                    <a:pt x="188" y="64"/>
                  </a:cubicBezTo>
                  <a:cubicBezTo>
                    <a:pt x="188" y="65"/>
                    <a:pt x="188" y="65"/>
                    <a:pt x="188" y="65"/>
                  </a:cubicBezTo>
                  <a:cubicBezTo>
                    <a:pt x="188" y="68"/>
                    <a:pt x="185" y="71"/>
                    <a:pt x="182" y="71"/>
                  </a:cubicBezTo>
                  <a:lnTo>
                    <a:pt x="179" y="71"/>
                  </a:lnTo>
                  <a:close/>
                  <a:moveTo>
                    <a:pt x="199" y="88"/>
                  </a:moveTo>
                  <a:cubicBezTo>
                    <a:pt x="199" y="91"/>
                    <a:pt x="196" y="94"/>
                    <a:pt x="193" y="94"/>
                  </a:cubicBezTo>
                  <a:cubicBezTo>
                    <a:pt x="191" y="94"/>
                    <a:pt x="191" y="94"/>
                    <a:pt x="191" y="94"/>
                  </a:cubicBezTo>
                  <a:cubicBezTo>
                    <a:pt x="187" y="94"/>
                    <a:pt x="184" y="91"/>
                    <a:pt x="184" y="88"/>
                  </a:cubicBezTo>
                  <a:cubicBezTo>
                    <a:pt x="184" y="87"/>
                    <a:pt x="184" y="87"/>
                    <a:pt x="184" y="87"/>
                  </a:cubicBezTo>
                  <a:cubicBezTo>
                    <a:pt x="184" y="83"/>
                    <a:pt x="187" y="80"/>
                    <a:pt x="191" y="80"/>
                  </a:cubicBezTo>
                  <a:cubicBezTo>
                    <a:pt x="193" y="80"/>
                    <a:pt x="193" y="80"/>
                    <a:pt x="193" y="80"/>
                  </a:cubicBezTo>
                  <a:cubicBezTo>
                    <a:pt x="196" y="80"/>
                    <a:pt x="199" y="83"/>
                    <a:pt x="199" y="87"/>
                  </a:cubicBezTo>
                  <a:lnTo>
                    <a:pt x="199" y="88"/>
                  </a:lnTo>
                  <a:close/>
                  <a:moveTo>
                    <a:pt x="211" y="65"/>
                  </a:moveTo>
                  <a:cubicBezTo>
                    <a:pt x="211" y="68"/>
                    <a:pt x="208" y="71"/>
                    <a:pt x="205" y="71"/>
                  </a:cubicBezTo>
                  <a:cubicBezTo>
                    <a:pt x="202" y="71"/>
                    <a:pt x="202" y="71"/>
                    <a:pt x="202" y="71"/>
                  </a:cubicBezTo>
                  <a:cubicBezTo>
                    <a:pt x="199" y="71"/>
                    <a:pt x="196" y="68"/>
                    <a:pt x="196" y="65"/>
                  </a:cubicBezTo>
                  <a:cubicBezTo>
                    <a:pt x="196" y="64"/>
                    <a:pt x="196" y="64"/>
                    <a:pt x="196" y="64"/>
                  </a:cubicBezTo>
                  <a:cubicBezTo>
                    <a:pt x="196" y="60"/>
                    <a:pt x="199" y="57"/>
                    <a:pt x="202" y="57"/>
                  </a:cubicBezTo>
                  <a:cubicBezTo>
                    <a:pt x="205" y="57"/>
                    <a:pt x="205" y="57"/>
                    <a:pt x="205" y="57"/>
                  </a:cubicBezTo>
                  <a:cubicBezTo>
                    <a:pt x="208" y="57"/>
                    <a:pt x="211" y="60"/>
                    <a:pt x="211" y="64"/>
                  </a:cubicBezTo>
                  <a:lnTo>
                    <a:pt x="211" y="6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8" name="Freeform 764"/>
            <p:cNvSpPr>
              <a:spLocks noEditPoints="1"/>
            </p:cNvSpPr>
            <p:nvPr/>
          </p:nvSpPr>
          <p:spPr bwMode="auto">
            <a:xfrm>
              <a:off x="5154091" y="5780951"/>
              <a:ext cx="37886" cy="37886"/>
            </a:xfrm>
            <a:custGeom>
              <a:avLst/>
              <a:gdLst>
                <a:gd name="T0" fmla="*/ 22 w 44"/>
                <a:gd name="T1" fmla="*/ 0 h 44"/>
                <a:gd name="T2" fmla="*/ 0 w 44"/>
                <a:gd name="T3" fmla="*/ 22 h 44"/>
                <a:gd name="T4" fmla="*/ 22 w 44"/>
                <a:gd name="T5" fmla="*/ 44 h 44"/>
                <a:gd name="T6" fmla="*/ 44 w 44"/>
                <a:gd name="T7" fmla="*/ 22 h 44"/>
                <a:gd name="T8" fmla="*/ 22 w 44"/>
                <a:gd name="T9" fmla="*/ 0 h 44"/>
                <a:gd name="T10" fmla="*/ 30 w 44"/>
                <a:gd name="T11" fmla="*/ 23 h 44"/>
                <a:gd name="T12" fmla="*/ 24 w 44"/>
                <a:gd name="T13" fmla="*/ 23 h 44"/>
                <a:gd name="T14" fmla="*/ 24 w 44"/>
                <a:gd name="T15" fmla="*/ 30 h 44"/>
                <a:gd name="T16" fmla="*/ 22 w 44"/>
                <a:gd name="T17" fmla="*/ 32 h 44"/>
                <a:gd name="T18" fmla="*/ 20 w 44"/>
                <a:gd name="T19" fmla="*/ 30 h 44"/>
                <a:gd name="T20" fmla="*/ 20 w 44"/>
                <a:gd name="T21" fmla="*/ 23 h 44"/>
                <a:gd name="T22" fmla="*/ 14 w 44"/>
                <a:gd name="T23" fmla="*/ 23 h 44"/>
                <a:gd name="T24" fmla="*/ 12 w 44"/>
                <a:gd name="T25" fmla="*/ 22 h 44"/>
                <a:gd name="T26" fmla="*/ 14 w 44"/>
                <a:gd name="T27" fmla="*/ 20 h 44"/>
                <a:gd name="T28" fmla="*/ 20 w 44"/>
                <a:gd name="T29" fmla="*/ 20 h 44"/>
                <a:gd name="T30" fmla="*/ 20 w 44"/>
                <a:gd name="T31" fmla="*/ 13 h 44"/>
                <a:gd name="T32" fmla="*/ 22 w 44"/>
                <a:gd name="T33" fmla="*/ 11 h 44"/>
                <a:gd name="T34" fmla="*/ 24 w 44"/>
                <a:gd name="T35" fmla="*/ 13 h 44"/>
                <a:gd name="T36" fmla="*/ 24 w 44"/>
                <a:gd name="T37" fmla="*/ 20 h 44"/>
                <a:gd name="T38" fmla="*/ 30 w 44"/>
                <a:gd name="T39" fmla="*/ 20 h 44"/>
                <a:gd name="T40" fmla="*/ 32 w 44"/>
                <a:gd name="T41" fmla="*/ 22 h 44"/>
                <a:gd name="T42" fmla="*/ 30 w 44"/>
                <a:gd name="T43" fmla="*/ 2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4" h="44">
                  <a:moveTo>
                    <a:pt x="22" y="0"/>
                  </a:moveTo>
                  <a:cubicBezTo>
                    <a:pt x="10" y="0"/>
                    <a:pt x="0" y="10"/>
                    <a:pt x="0" y="22"/>
                  </a:cubicBezTo>
                  <a:cubicBezTo>
                    <a:pt x="0" y="34"/>
                    <a:pt x="10" y="44"/>
                    <a:pt x="22" y="44"/>
                  </a:cubicBezTo>
                  <a:cubicBezTo>
                    <a:pt x="34" y="44"/>
                    <a:pt x="44" y="34"/>
                    <a:pt x="44" y="22"/>
                  </a:cubicBezTo>
                  <a:cubicBezTo>
                    <a:pt x="44" y="10"/>
                    <a:pt x="34" y="0"/>
                    <a:pt x="22" y="0"/>
                  </a:cubicBezTo>
                  <a:close/>
                  <a:moveTo>
                    <a:pt x="30" y="23"/>
                  </a:moveTo>
                  <a:cubicBezTo>
                    <a:pt x="24" y="23"/>
                    <a:pt x="24" y="23"/>
                    <a:pt x="24" y="23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1"/>
                    <a:pt x="23" y="32"/>
                    <a:pt x="22" y="32"/>
                  </a:cubicBezTo>
                  <a:cubicBezTo>
                    <a:pt x="21" y="32"/>
                    <a:pt x="20" y="31"/>
                    <a:pt x="20" y="30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3" y="23"/>
                    <a:pt x="12" y="22"/>
                    <a:pt x="12" y="22"/>
                  </a:cubicBezTo>
                  <a:cubicBezTo>
                    <a:pt x="12" y="21"/>
                    <a:pt x="13" y="20"/>
                    <a:pt x="14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2"/>
                    <a:pt x="21" y="11"/>
                    <a:pt x="22" y="11"/>
                  </a:cubicBezTo>
                  <a:cubicBezTo>
                    <a:pt x="23" y="11"/>
                    <a:pt x="24" y="12"/>
                    <a:pt x="24" y="13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1" y="20"/>
                    <a:pt x="32" y="21"/>
                    <a:pt x="32" y="22"/>
                  </a:cubicBezTo>
                  <a:cubicBezTo>
                    <a:pt x="32" y="22"/>
                    <a:pt x="31" y="23"/>
                    <a:pt x="30" y="2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9" name="Freeform 765"/>
            <p:cNvSpPr>
              <a:spLocks noEditPoints="1"/>
            </p:cNvSpPr>
            <p:nvPr/>
          </p:nvSpPr>
          <p:spPr bwMode="auto">
            <a:xfrm>
              <a:off x="4698736" y="5455645"/>
              <a:ext cx="161014" cy="127135"/>
            </a:xfrm>
            <a:custGeom>
              <a:avLst/>
              <a:gdLst>
                <a:gd name="T0" fmla="*/ 173 w 187"/>
                <a:gd name="T1" fmla="*/ 3 h 148"/>
                <a:gd name="T2" fmla="*/ 30 w 187"/>
                <a:gd name="T3" fmla="*/ 3 h 148"/>
                <a:gd name="T4" fmla="*/ 6 w 187"/>
                <a:gd name="T5" fmla="*/ 2 h 148"/>
                <a:gd name="T6" fmla="*/ 0 w 187"/>
                <a:gd name="T7" fmla="*/ 0 h 148"/>
                <a:gd name="T8" fmla="*/ 0 w 187"/>
                <a:gd name="T9" fmla="*/ 145 h 148"/>
                <a:gd name="T10" fmla="*/ 14 w 187"/>
                <a:gd name="T11" fmla="*/ 148 h 148"/>
                <a:gd name="T12" fmla="*/ 170 w 187"/>
                <a:gd name="T13" fmla="*/ 148 h 148"/>
                <a:gd name="T14" fmla="*/ 187 w 187"/>
                <a:gd name="T15" fmla="*/ 145 h 148"/>
                <a:gd name="T16" fmla="*/ 187 w 187"/>
                <a:gd name="T17" fmla="*/ 0 h 148"/>
                <a:gd name="T18" fmla="*/ 173 w 187"/>
                <a:gd name="T19" fmla="*/ 3 h 148"/>
                <a:gd name="T20" fmla="*/ 61 w 187"/>
                <a:gd name="T21" fmla="*/ 146 h 148"/>
                <a:gd name="T22" fmla="*/ 13 w 187"/>
                <a:gd name="T23" fmla="*/ 146 h 148"/>
                <a:gd name="T24" fmla="*/ 13 w 187"/>
                <a:gd name="T25" fmla="*/ 38 h 148"/>
                <a:gd name="T26" fmla="*/ 15 w 187"/>
                <a:gd name="T27" fmla="*/ 36 h 148"/>
                <a:gd name="T28" fmla="*/ 58 w 187"/>
                <a:gd name="T29" fmla="*/ 36 h 148"/>
                <a:gd name="T30" fmla="*/ 61 w 187"/>
                <a:gd name="T31" fmla="*/ 38 h 148"/>
                <a:gd name="T32" fmla="*/ 61 w 187"/>
                <a:gd name="T33" fmla="*/ 146 h 148"/>
                <a:gd name="T34" fmla="*/ 167 w 187"/>
                <a:gd name="T35" fmla="*/ 132 h 148"/>
                <a:gd name="T36" fmla="*/ 165 w 187"/>
                <a:gd name="T37" fmla="*/ 133 h 148"/>
                <a:gd name="T38" fmla="*/ 115 w 187"/>
                <a:gd name="T39" fmla="*/ 133 h 148"/>
                <a:gd name="T40" fmla="*/ 114 w 187"/>
                <a:gd name="T41" fmla="*/ 132 h 148"/>
                <a:gd name="T42" fmla="*/ 114 w 187"/>
                <a:gd name="T43" fmla="*/ 60 h 148"/>
                <a:gd name="T44" fmla="*/ 115 w 187"/>
                <a:gd name="T45" fmla="*/ 59 h 148"/>
                <a:gd name="T46" fmla="*/ 165 w 187"/>
                <a:gd name="T47" fmla="*/ 59 h 148"/>
                <a:gd name="T48" fmla="*/ 167 w 187"/>
                <a:gd name="T49" fmla="*/ 60 h 148"/>
                <a:gd name="T50" fmla="*/ 167 w 187"/>
                <a:gd name="T51" fmla="*/ 13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7" h="148">
                  <a:moveTo>
                    <a:pt x="173" y="3"/>
                  </a:moveTo>
                  <a:cubicBezTo>
                    <a:pt x="30" y="3"/>
                    <a:pt x="30" y="3"/>
                    <a:pt x="30" y="3"/>
                  </a:cubicBezTo>
                  <a:cubicBezTo>
                    <a:pt x="25" y="3"/>
                    <a:pt x="11" y="3"/>
                    <a:pt x="6" y="2"/>
                  </a:cubicBezTo>
                  <a:cubicBezTo>
                    <a:pt x="5" y="2"/>
                    <a:pt x="1" y="2"/>
                    <a:pt x="0" y="0"/>
                  </a:cubicBezTo>
                  <a:cubicBezTo>
                    <a:pt x="0" y="145"/>
                    <a:pt x="0" y="145"/>
                    <a:pt x="0" y="145"/>
                  </a:cubicBezTo>
                  <a:cubicBezTo>
                    <a:pt x="1" y="148"/>
                    <a:pt x="13" y="148"/>
                    <a:pt x="14" y="148"/>
                  </a:cubicBezTo>
                  <a:cubicBezTo>
                    <a:pt x="170" y="148"/>
                    <a:pt x="170" y="148"/>
                    <a:pt x="170" y="148"/>
                  </a:cubicBezTo>
                  <a:cubicBezTo>
                    <a:pt x="172" y="148"/>
                    <a:pt x="187" y="148"/>
                    <a:pt x="187" y="145"/>
                  </a:cubicBezTo>
                  <a:cubicBezTo>
                    <a:pt x="187" y="0"/>
                    <a:pt x="187" y="0"/>
                    <a:pt x="187" y="0"/>
                  </a:cubicBezTo>
                  <a:cubicBezTo>
                    <a:pt x="186" y="3"/>
                    <a:pt x="175" y="3"/>
                    <a:pt x="173" y="3"/>
                  </a:cubicBezTo>
                  <a:close/>
                  <a:moveTo>
                    <a:pt x="61" y="146"/>
                  </a:moveTo>
                  <a:cubicBezTo>
                    <a:pt x="13" y="146"/>
                    <a:pt x="13" y="146"/>
                    <a:pt x="13" y="146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7"/>
                    <a:pt x="14" y="36"/>
                    <a:pt x="15" y="36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60" y="36"/>
                    <a:pt x="61" y="37"/>
                    <a:pt x="61" y="38"/>
                  </a:cubicBezTo>
                  <a:lnTo>
                    <a:pt x="61" y="146"/>
                  </a:lnTo>
                  <a:close/>
                  <a:moveTo>
                    <a:pt x="167" y="132"/>
                  </a:moveTo>
                  <a:cubicBezTo>
                    <a:pt x="167" y="133"/>
                    <a:pt x="166" y="133"/>
                    <a:pt x="165" y="133"/>
                  </a:cubicBezTo>
                  <a:cubicBezTo>
                    <a:pt x="115" y="133"/>
                    <a:pt x="115" y="133"/>
                    <a:pt x="115" y="133"/>
                  </a:cubicBezTo>
                  <a:cubicBezTo>
                    <a:pt x="114" y="133"/>
                    <a:pt x="114" y="133"/>
                    <a:pt x="114" y="132"/>
                  </a:cubicBezTo>
                  <a:cubicBezTo>
                    <a:pt x="114" y="60"/>
                    <a:pt x="114" y="60"/>
                    <a:pt x="114" y="60"/>
                  </a:cubicBezTo>
                  <a:cubicBezTo>
                    <a:pt x="114" y="59"/>
                    <a:pt x="114" y="59"/>
                    <a:pt x="115" y="59"/>
                  </a:cubicBezTo>
                  <a:cubicBezTo>
                    <a:pt x="165" y="59"/>
                    <a:pt x="165" y="59"/>
                    <a:pt x="165" y="59"/>
                  </a:cubicBezTo>
                  <a:cubicBezTo>
                    <a:pt x="166" y="59"/>
                    <a:pt x="167" y="59"/>
                    <a:pt x="167" y="60"/>
                  </a:cubicBezTo>
                  <a:lnTo>
                    <a:pt x="167" y="13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0" name="Freeform 766"/>
            <p:cNvSpPr/>
            <p:nvPr/>
          </p:nvSpPr>
          <p:spPr bwMode="auto">
            <a:xfrm>
              <a:off x="4705657" y="5470216"/>
              <a:ext cx="25500" cy="24771"/>
            </a:xfrm>
            <a:custGeom>
              <a:avLst/>
              <a:gdLst>
                <a:gd name="T0" fmla="*/ 5 w 30"/>
                <a:gd name="T1" fmla="*/ 6 h 29"/>
                <a:gd name="T2" fmla="*/ 0 w 30"/>
                <a:gd name="T3" fmla="*/ 16 h 29"/>
                <a:gd name="T4" fmla="*/ 0 w 30"/>
                <a:gd name="T5" fmla="*/ 16 h 29"/>
                <a:gd name="T6" fmla="*/ 0 w 30"/>
                <a:gd name="T7" fmla="*/ 16 h 29"/>
                <a:gd name="T8" fmla="*/ 0 w 30"/>
                <a:gd name="T9" fmla="*/ 17 h 29"/>
                <a:gd name="T10" fmla="*/ 0 w 30"/>
                <a:gd name="T11" fmla="*/ 17 h 29"/>
                <a:gd name="T12" fmla="*/ 0 w 30"/>
                <a:gd name="T13" fmla="*/ 17 h 29"/>
                <a:gd name="T14" fmla="*/ 12 w 30"/>
                <a:gd name="T15" fmla="*/ 29 h 29"/>
                <a:gd name="T16" fmla="*/ 13 w 30"/>
                <a:gd name="T17" fmla="*/ 29 h 29"/>
                <a:gd name="T18" fmla="*/ 24 w 30"/>
                <a:gd name="T19" fmla="*/ 17 h 29"/>
                <a:gd name="T20" fmla="*/ 24 w 30"/>
                <a:gd name="T21" fmla="*/ 16 h 29"/>
                <a:gd name="T22" fmla="*/ 24 w 30"/>
                <a:gd name="T23" fmla="*/ 16 h 29"/>
                <a:gd name="T24" fmla="*/ 28 w 30"/>
                <a:gd name="T25" fmla="*/ 6 h 29"/>
                <a:gd name="T26" fmla="*/ 30 w 30"/>
                <a:gd name="T27" fmla="*/ 0 h 29"/>
                <a:gd name="T28" fmla="*/ 8 w 30"/>
                <a:gd name="T29" fmla="*/ 0 h 29"/>
                <a:gd name="T30" fmla="*/ 5 w 30"/>
                <a:gd name="T31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" h="29">
                  <a:moveTo>
                    <a:pt x="5" y="6"/>
                  </a:moveTo>
                  <a:cubicBezTo>
                    <a:pt x="3" y="9"/>
                    <a:pt x="2" y="13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4"/>
                    <a:pt x="5" y="29"/>
                    <a:pt x="12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9" y="29"/>
                    <a:pt x="24" y="24"/>
                    <a:pt x="24" y="1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6" y="13"/>
                    <a:pt x="27" y="9"/>
                    <a:pt x="28" y="6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8" y="0"/>
                    <a:pt x="8" y="0"/>
                    <a:pt x="8" y="0"/>
                  </a:cubicBezTo>
                  <a:lnTo>
                    <a:pt x="5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1" name="Freeform 767"/>
            <p:cNvSpPr>
              <a:spLocks noEditPoints="1"/>
            </p:cNvSpPr>
            <p:nvPr/>
          </p:nvSpPr>
          <p:spPr bwMode="auto">
            <a:xfrm>
              <a:off x="4704564" y="5469488"/>
              <a:ext cx="26593" cy="25500"/>
            </a:xfrm>
            <a:custGeom>
              <a:avLst/>
              <a:gdLst>
                <a:gd name="T0" fmla="*/ 14 w 31"/>
                <a:gd name="T1" fmla="*/ 30 h 30"/>
                <a:gd name="T2" fmla="*/ 13 w 31"/>
                <a:gd name="T3" fmla="*/ 30 h 30"/>
                <a:gd name="T4" fmla="*/ 1 w 31"/>
                <a:gd name="T5" fmla="*/ 18 h 30"/>
                <a:gd name="T6" fmla="*/ 0 w 31"/>
                <a:gd name="T7" fmla="*/ 18 h 30"/>
                <a:gd name="T8" fmla="*/ 1 w 31"/>
                <a:gd name="T9" fmla="*/ 17 h 30"/>
                <a:gd name="T10" fmla="*/ 1 w 31"/>
                <a:gd name="T11" fmla="*/ 17 h 30"/>
                <a:gd name="T12" fmla="*/ 1 w 31"/>
                <a:gd name="T13" fmla="*/ 17 h 30"/>
                <a:gd name="T14" fmla="*/ 1 w 31"/>
                <a:gd name="T15" fmla="*/ 16 h 30"/>
                <a:gd name="T16" fmla="*/ 6 w 31"/>
                <a:gd name="T17" fmla="*/ 7 h 30"/>
                <a:gd name="T18" fmla="*/ 9 w 31"/>
                <a:gd name="T19" fmla="*/ 0 h 30"/>
                <a:gd name="T20" fmla="*/ 31 w 31"/>
                <a:gd name="T21" fmla="*/ 0 h 30"/>
                <a:gd name="T22" fmla="*/ 26 w 31"/>
                <a:gd name="T23" fmla="*/ 17 h 30"/>
                <a:gd name="T24" fmla="*/ 26 w 31"/>
                <a:gd name="T25" fmla="*/ 17 h 30"/>
                <a:gd name="T26" fmla="*/ 26 w 31"/>
                <a:gd name="T27" fmla="*/ 18 h 30"/>
                <a:gd name="T28" fmla="*/ 14 w 31"/>
                <a:gd name="T29" fmla="*/ 30 h 30"/>
                <a:gd name="T30" fmla="*/ 2 w 31"/>
                <a:gd name="T31" fmla="*/ 18 h 30"/>
                <a:gd name="T32" fmla="*/ 2 w 31"/>
                <a:gd name="T33" fmla="*/ 18 h 30"/>
                <a:gd name="T34" fmla="*/ 13 w 31"/>
                <a:gd name="T35" fmla="*/ 30 h 30"/>
                <a:gd name="T36" fmla="*/ 14 w 31"/>
                <a:gd name="T37" fmla="*/ 30 h 30"/>
                <a:gd name="T38" fmla="*/ 25 w 31"/>
                <a:gd name="T39" fmla="*/ 18 h 30"/>
                <a:gd name="T40" fmla="*/ 25 w 31"/>
                <a:gd name="T41" fmla="*/ 18 h 30"/>
                <a:gd name="T42" fmla="*/ 25 w 31"/>
                <a:gd name="T43" fmla="*/ 18 h 30"/>
                <a:gd name="T44" fmla="*/ 25 w 31"/>
                <a:gd name="T45" fmla="*/ 17 h 30"/>
                <a:gd name="T46" fmla="*/ 30 w 31"/>
                <a:gd name="T47" fmla="*/ 1 h 30"/>
                <a:gd name="T48" fmla="*/ 9 w 31"/>
                <a:gd name="T49" fmla="*/ 1 h 30"/>
                <a:gd name="T50" fmla="*/ 6 w 31"/>
                <a:gd name="T51" fmla="*/ 7 h 30"/>
                <a:gd name="T52" fmla="*/ 2 w 31"/>
                <a:gd name="T53" fmla="*/ 16 h 30"/>
                <a:gd name="T54" fmla="*/ 2 w 31"/>
                <a:gd name="T55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1" h="30">
                  <a:moveTo>
                    <a:pt x="14" y="30"/>
                  </a:moveTo>
                  <a:cubicBezTo>
                    <a:pt x="13" y="30"/>
                    <a:pt x="13" y="30"/>
                    <a:pt x="13" y="30"/>
                  </a:cubicBezTo>
                  <a:cubicBezTo>
                    <a:pt x="6" y="30"/>
                    <a:pt x="1" y="25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3" y="13"/>
                    <a:pt x="4" y="10"/>
                    <a:pt x="6" y="7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25"/>
                    <a:pt x="20" y="30"/>
                    <a:pt x="14" y="30"/>
                  </a:cubicBezTo>
                  <a:close/>
                  <a:moveTo>
                    <a:pt x="2" y="18"/>
                  </a:moveTo>
                  <a:cubicBezTo>
                    <a:pt x="2" y="18"/>
                    <a:pt x="2" y="18"/>
                    <a:pt x="2" y="18"/>
                  </a:cubicBezTo>
                  <a:cubicBezTo>
                    <a:pt x="2" y="25"/>
                    <a:pt x="7" y="30"/>
                    <a:pt x="13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20" y="30"/>
                    <a:pt x="25" y="25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10"/>
                    <a:pt x="4" y="13"/>
                    <a:pt x="2" y="16"/>
                  </a:cubicBezTo>
                  <a:lnTo>
                    <a:pt x="2" y="18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2" name="Freeform 768"/>
            <p:cNvSpPr/>
            <p:nvPr/>
          </p:nvSpPr>
          <p:spPr bwMode="auto">
            <a:xfrm>
              <a:off x="4746821" y="5470216"/>
              <a:ext cx="22221" cy="24771"/>
            </a:xfrm>
            <a:custGeom>
              <a:avLst/>
              <a:gdLst>
                <a:gd name="T0" fmla="*/ 3 w 26"/>
                <a:gd name="T1" fmla="*/ 6 h 29"/>
                <a:gd name="T2" fmla="*/ 1 w 26"/>
                <a:gd name="T3" fmla="*/ 16 h 29"/>
                <a:gd name="T4" fmla="*/ 0 w 26"/>
                <a:gd name="T5" fmla="*/ 16 h 29"/>
                <a:gd name="T6" fmla="*/ 0 w 26"/>
                <a:gd name="T7" fmla="*/ 17 h 29"/>
                <a:gd name="T8" fmla="*/ 12 w 26"/>
                <a:gd name="T9" fmla="*/ 29 h 29"/>
                <a:gd name="T10" fmla="*/ 13 w 26"/>
                <a:gd name="T11" fmla="*/ 29 h 29"/>
                <a:gd name="T12" fmla="*/ 24 w 26"/>
                <a:gd name="T13" fmla="*/ 17 h 29"/>
                <a:gd name="T14" fmla="*/ 24 w 26"/>
                <a:gd name="T15" fmla="*/ 17 h 29"/>
                <a:gd name="T16" fmla="*/ 25 w 26"/>
                <a:gd name="T17" fmla="*/ 17 h 29"/>
                <a:gd name="T18" fmla="*/ 25 w 26"/>
                <a:gd name="T19" fmla="*/ 6 h 29"/>
                <a:gd name="T20" fmla="*/ 26 w 26"/>
                <a:gd name="T21" fmla="*/ 0 h 29"/>
                <a:gd name="T22" fmla="*/ 4 w 26"/>
                <a:gd name="T23" fmla="*/ 0 h 29"/>
                <a:gd name="T24" fmla="*/ 3 w 26"/>
                <a:gd name="T25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6" h="29">
                  <a:moveTo>
                    <a:pt x="3" y="6"/>
                  </a:moveTo>
                  <a:cubicBezTo>
                    <a:pt x="2" y="9"/>
                    <a:pt x="1" y="13"/>
                    <a:pt x="1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4"/>
                    <a:pt x="5" y="29"/>
                    <a:pt x="12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9" y="29"/>
                    <a:pt x="24" y="24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3"/>
                    <a:pt x="25" y="10"/>
                    <a:pt x="25" y="6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3" y="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3" name="Freeform 769"/>
            <p:cNvSpPr>
              <a:spLocks noEditPoints="1"/>
            </p:cNvSpPr>
            <p:nvPr/>
          </p:nvSpPr>
          <p:spPr bwMode="auto">
            <a:xfrm>
              <a:off x="4746821" y="5469488"/>
              <a:ext cx="22221" cy="25500"/>
            </a:xfrm>
            <a:custGeom>
              <a:avLst/>
              <a:gdLst>
                <a:gd name="T0" fmla="*/ 13 w 26"/>
                <a:gd name="T1" fmla="*/ 30 h 30"/>
                <a:gd name="T2" fmla="*/ 12 w 26"/>
                <a:gd name="T3" fmla="*/ 30 h 30"/>
                <a:gd name="T4" fmla="*/ 0 w 26"/>
                <a:gd name="T5" fmla="*/ 18 h 30"/>
                <a:gd name="T6" fmla="*/ 0 w 26"/>
                <a:gd name="T7" fmla="*/ 17 h 30"/>
                <a:gd name="T8" fmla="*/ 0 w 26"/>
                <a:gd name="T9" fmla="*/ 17 h 30"/>
                <a:gd name="T10" fmla="*/ 1 w 26"/>
                <a:gd name="T11" fmla="*/ 10 h 30"/>
                <a:gd name="T12" fmla="*/ 4 w 26"/>
                <a:gd name="T13" fmla="*/ 0 h 30"/>
                <a:gd name="T14" fmla="*/ 26 w 26"/>
                <a:gd name="T15" fmla="*/ 0 h 30"/>
                <a:gd name="T16" fmla="*/ 26 w 26"/>
                <a:gd name="T17" fmla="*/ 7 h 30"/>
                <a:gd name="T18" fmla="*/ 25 w 26"/>
                <a:gd name="T19" fmla="*/ 14 h 30"/>
                <a:gd name="T20" fmla="*/ 25 w 26"/>
                <a:gd name="T21" fmla="*/ 18 h 30"/>
                <a:gd name="T22" fmla="*/ 25 w 26"/>
                <a:gd name="T23" fmla="*/ 18 h 30"/>
                <a:gd name="T24" fmla="*/ 13 w 26"/>
                <a:gd name="T25" fmla="*/ 30 h 30"/>
                <a:gd name="T26" fmla="*/ 1 w 26"/>
                <a:gd name="T27" fmla="*/ 18 h 30"/>
                <a:gd name="T28" fmla="*/ 1 w 26"/>
                <a:gd name="T29" fmla="*/ 18 h 30"/>
                <a:gd name="T30" fmla="*/ 12 w 26"/>
                <a:gd name="T31" fmla="*/ 30 h 30"/>
                <a:gd name="T32" fmla="*/ 13 w 26"/>
                <a:gd name="T33" fmla="*/ 30 h 30"/>
                <a:gd name="T34" fmla="*/ 24 w 26"/>
                <a:gd name="T35" fmla="*/ 18 h 30"/>
                <a:gd name="T36" fmla="*/ 24 w 26"/>
                <a:gd name="T37" fmla="*/ 17 h 30"/>
                <a:gd name="T38" fmla="*/ 24 w 26"/>
                <a:gd name="T39" fmla="*/ 17 h 30"/>
                <a:gd name="T40" fmla="*/ 25 w 26"/>
                <a:gd name="T41" fmla="*/ 14 h 30"/>
                <a:gd name="T42" fmla="*/ 25 w 26"/>
                <a:gd name="T43" fmla="*/ 7 h 30"/>
                <a:gd name="T44" fmla="*/ 25 w 26"/>
                <a:gd name="T45" fmla="*/ 1 h 30"/>
                <a:gd name="T46" fmla="*/ 4 w 26"/>
                <a:gd name="T47" fmla="*/ 1 h 30"/>
                <a:gd name="T48" fmla="*/ 2 w 26"/>
                <a:gd name="T49" fmla="*/ 11 h 30"/>
                <a:gd name="T50" fmla="*/ 1 w 26"/>
                <a:gd name="T51" fmla="*/ 17 h 30"/>
                <a:gd name="T52" fmla="*/ 1 w 26"/>
                <a:gd name="T53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" h="30">
                  <a:moveTo>
                    <a:pt x="13" y="30"/>
                  </a:moveTo>
                  <a:cubicBezTo>
                    <a:pt x="12" y="30"/>
                    <a:pt x="12" y="30"/>
                    <a:pt x="12" y="30"/>
                  </a:cubicBezTo>
                  <a:cubicBezTo>
                    <a:pt x="5" y="30"/>
                    <a:pt x="0" y="25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1" y="15"/>
                    <a:pt x="1" y="13"/>
                    <a:pt x="1" y="1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9"/>
                    <a:pt x="25" y="12"/>
                    <a:pt x="25" y="14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25"/>
                    <a:pt x="19" y="30"/>
                    <a:pt x="13" y="30"/>
                  </a:cubicBezTo>
                  <a:close/>
                  <a:moveTo>
                    <a:pt x="1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1" y="25"/>
                    <a:pt x="6" y="30"/>
                    <a:pt x="12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9" y="30"/>
                    <a:pt x="24" y="25"/>
                    <a:pt x="24" y="18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1"/>
                    <a:pt x="25" y="9"/>
                    <a:pt x="25" y="7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3"/>
                    <a:pt x="1" y="15"/>
                    <a:pt x="1" y="17"/>
                  </a:cubicBezTo>
                  <a:cubicBezTo>
                    <a:pt x="1" y="18"/>
                    <a:pt x="1" y="18"/>
                    <a:pt x="1" y="1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4" name="Freeform 770"/>
            <p:cNvSpPr/>
            <p:nvPr/>
          </p:nvSpPr>
          <p:spPr bwMode="auto">
            <a:xfrm>
              <a:off x="4826235" y="5470216"/>
              <a:ext cx="25500" cy="24771"/>
            </a:xfrm>
            <a:custGeom>
              <a:avLst/>
              <a:gdLst>
                <a:gd name="T0" fmla="*/ 30 w 30"/>
                <a:gd name="T1" fmla="*/ 17 h 29"/>
                <a:gd name="T2" fmla="*/ 29 w 30"/>
                <a:gd name="T3" fmla="*/ 16 h 29"/>
                <a:gd name="T4" fmla="*/ 29 w 30"/>
                <a:gd name="T5" fmla="*/ 16 h 29"/>
                <a:gd name="T6" fmla="*/ 29 w 30"/>
                <a:gd name="T7" fmla="*/ 16 h 29"/>
                <a:gd name="T8" fmla="*/ 25 w 30"/>
                <a:gd name="T9" fmla="*/ 6 h 29"/>
                <a:gd name="T10" fmla="*/ 22 w 30"/>
                <a:gd name="T11" fmla="*/ 0 h 29"/>
                <a:gd name="T12" fmla="*/ 0 w 30"/>
                <a:gd name="T13" fmla="*/ 0 h 29"/>
                <a:gd name="T14" fmla="*/ 2 w 30"/>
                <a:gd name="T15" fmla="*/ 6 h 29"/>
                <a:gd name="T16" fmla="*/ 5 w 30"/>
                <a:gd name="T17" fmla="*/ 16 h 29"/>
                <a:gd name="T18" fmla="*/ 5 w 30"/>
                <a:gd name="T19" fmla="*/ 16 h 29"/>
                <a:gd name="T20" fmla="*/ 5 w 30"/>
                <a:gd name="T21" fmla="*/ 17 h 29"/>
                <a:gd name="T22" fmla="*/ 17 w 30"/>
                <a:gd name="T23" fmla="*/ 29 h 29"/>
                <a:gd name="T24" fmla="*/ 18 w 30"/>
                <a:gd name="T25" fmla="*/ 29 h 29"/>
                <a:gd name="T26" fmla="*/ 29 w 30"/>
                <a:gd name="T27" fmla="*/ 17 h 29"/>
                <a:gd name="T28" fmla="*/ 29 w 30"/>
                <a:gd name="T29" fmla="*/ 17 h 29"/>
                <a:gd name="T30" fmla="*/ 30 w 30"/>
                <a:gd name="T31" fmla="*/ 1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" h="29">
                  <a:moveTo>
                    <a:pt x="30" y="17"/>
                  </a:move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3"/>
                    <a:pt x="26" y="9"/>
                    <a:pt x="25" y="6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9"/>
                    <a:pt x="4" y="13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24"/>
                    <a:pt x="10" y="29"/>
                    <a:pt x="17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24" y="29"/>
                    <a:pt x="29" y="24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lnTo>
                    <a:pt x="30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5" name="Freeform 771"/>
            <p:cNvSpPr/>
            <p:nvPr/>
          </p:nvSpPr>
          <p:spPr bwMode="auto">
            <a:xfrm>
              <a:off x="4787985" y="5470216"/>
              <a:ext cx="21857" cy="25864"/>
            </a:xfrm>
            <a:custGeom>
              <a:avLst/>
              <a:gdLst>
                <a:gd name="T0" fmla="*/ 23 w 25"/>
                <a:gd name="T1" fmla="*/ 6 h 30"/>
                <a:gd name="T2" fmla="*/ 22 w 25"/>
                <a:gd name="T3" fmla="*/ 0 h 30"/>
                <a:gd name="T4" fmla="*/ 0 w 25"/>
                <a:gd name="T5" fmla="*/ 0 h 30"/>
                <a:gd name="T6" fmla="*/ 0 w 25"/>
                <a:gd name="T7" fmla="*/ 6 h 30"/>
                <a:gd name="T8" fmla="*/ 1 w 25"/>
                <a:gd name="T9" fmla="*/ 17 h 30"/>
                <a:gd name="T10" fmla="*/ 1 w 25"/>
                <a:gd name="T11" fmla="*/ 17 h 30"/>
                <a:gd name="T12" fmla="*/ 1 w 25"/>
                <a:gd name="T13" fmla="*/ 18 h 30"/>
                <a:gd name="T14" fmla="*/ 12 w 25"/>
                <a:gd name="T15" fmla="*/ 30 h 30"/>
                <a:gd name="T16" fmla="*/ 13 w 25"/>
                <a:gd name="T17" fmla="*/ 30 h 30"/>
                <a:gd name="T18" fmla="*/ 25 w 25"/>
                <a:gd name="T19" fmla="*/ 18 h 30"/>
                <a:gd name="T20" fmla="*/ 25 w 25"/>
                <a:gd name="T21" fmla="*/ 17 h 30"/>
                <a:gd name="T22" fmla="*/ 25 w 25"/>
                <a:gd name="T23" fmla="*/ 17 h 30"/>
                <a:gd name="T24" fmla="*/ 23 w 25"/>
                <a:gd name="T25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" h="30">
                  <a:moveTo>
                    <a:pt x="23" y="6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0"/>
                    <a:pt x="1" y="13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24"/>
                    <a:pt x="6" y="30"/>
                    <a:pt x="12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20" y="30"/>
                    <a:pt x="25" y="24"/>
                    <a:pt x="25" y="18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4" y="13"/>
                    <a:pt x="24" y="10"/>
                    <a:pt x="23" y="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6" name="Freeform 772"/>
            <p:cNvSpPr/>
            <p:nvPr/>
          </p:nvSpPr>
          <p:spPr bwMode="auto">
            <a:xfrm>
              <a:off x="4845178" y="5467666"/>
              <a:ext cx="27321" cy="27321"/>
            </a:xfrm>
            <a:custGeom>
              <a:avLst/>
              <a:gdLst>
                <a:gd name="T0" fmla="*/ 32 w 32"/>
                <a:gd name="T1" fmla="*/ 19 h 32"/>
                <a:gd name="T2" fmla="*/ 25 w 32"/>
                <a:gd name="T3" fmla="*/ 9 h 32"/>
                <a:gd name="T4" fmla="*/ 20 w 32"/>
                <a:gd name="T5" fmla="*/ 0 h 32"/>
                <a:gd name="T6" fmla="*/ 20 w 32"/>
                <a:gd name="T7" fmla="*/ 1 h 32"/>
                <a:gd name="T8" fmla="*/ 2 w 32"/>
                <a:gd name="T9" fmla="*/ 3 h 32"/>
                <a:gd name="T10" fmla="*/ 0 w 32"/>
                <a:gd name="T11" fmla="*/ 3 h 32"/>
                <a:gd name="T12" fmla="*/ 3 w 32"/>
                <a:gd name="T13" fmla="*/ 9 h 32"/>
                <a:gd name="T14" fmla="*/ 8 w 32"/>
                <a:gd name="T15" fmla="*/ 20 h 32"/>
                <a:gd name="T16" fmla="*/ 8 w 32"/>
                <a:gd name="T17" fmla="*/ 20 h 32"/>
                <a:gd name="T18" fmla="*/ 8 w 32"/>
                <a:gd name="T19" fmla="*/ 20 h 32"/>
                <a:gd name="T20" fmla="*/ 19 w 32"/>
                <a:gd name="T21" fmla="*/ 32 h 32"/>
                <a:gd name="T22" fmla="*/ 20 w 32"/>
                <a:gd name="T23" fmla="*/ 32 h 32"/>
                <a:gd name="T24" fmla="*/ 32 w 32"/>
                <a:gd name="T25" fmla="*/ 20 h 32"/>
                <a:gd name="T26" fmla="*/ 32 w 32"/>
                <a:gd name="T27" fmla="*/ 19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32">
                  <a:moveTo>
                    <a:pt x="32" y="19"/>
                  </a:moveTo>
                  <a:cubicBezTo>
                    <a:pt x="29" y="16"/>
                    <a:pt x="27" y="13"/>
                    <a:pt x="25" y="9"/>
                  </a:cubicBezTo>
                  <a:cubicBezTo>
                    <a:pt x="23" y="6"/>
                    <a:pt x="22" y="3"/>
                    <a:pt x="20" y="0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3"/>
                    <a:pt x="4" y="3"/>
                    <a:pt x="2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13"/>
                    <a:pt x="6" y="16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7"/>
                    <a:pt x="13" y="32"/>
                    <a:pt x="19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7" y="32"/>
                    <a:pt x="32" y="27"/>
                    <a:pt x="32" y="20"/>
                  </a:cubicBezTo>
                  <a:cubicBezTo>
                    <a:pt x="32" y="19"/>
                    <a:pt x="32" y="19"/>
                    <a:pt x="32" y="1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7" name="Freeform 773"/>
            <p:cNvSpPr>
              <a:spLocks noEditPoints="1"/>
            </p:cNvSpPr>
            <p:nvPr/>
          </p:nvSpPr>
          <p:spPr bwMode="auto">
            <a:xfrm>
              <a:off x="4844085" y="5466574"/>
              <a:ext cx="28414" cy="29507"/>
            </a:xfrm>
            <a:custGeom>
              <a:avLst/>
              <a:gdLst>
                <a:gd name="T0" fmla="*/ 21 w 33"/>
                <a:gd name="T1" fmla="*/ 34 h 34"/>
                <a:gd name="T2" fmla="*/ 20 w 33"/>
                <a:gd name="T3" fmla="*/ 34 h 34"/>
                <a:gd name="T4" fmla="*/ 8 w 33"/>
                <a:gd name="T5" fmla="*/ 21 h 34"/>
                <a:gd name="T6" fmla="*/ 8 w 33"/>
                <a:gd name="T7" fmla="*/ 21 h 34"/>
                <a:gd name="T8" fmla="*/ 0 w 33"/>
                <a:gd name="T9" fmla="*/ 4 h 34"/>
                <a:gd name="T10" fmla="*/ 4 w 33"/>
                <a:gd name="T11" fmla="*/ 4 h 34"/>
                <a:gd name="T12" fmla="*/ 6 w 33"/>
                <a:gd name="T13" fmla="*/ 4 h 34"/>
                <a:gd name="T14" fmla="*/ 20 w 33"/>
                <a:gd name="T15" fmla="*/ 2 h 34"/>
                <a:gd name="T16" fmla="*/ 20 w 33"/>
                <a:gd name="T17" fmla="*/ 0 h 34"/>
                <a:gd name="T18" fmla="*/ 27 w 33"/>
                <a:gd name="T19" fmla="*/ 10 h 34"/>
                <a:gd name="T20" fmla="*/ 31 w 33"/>
                <a:gd name="T21" fmla="*/ 17 h 34"/>
                <a:gd name="T22" fmla="*/ 33 w 33"/>
                <a:gd name="T23" fmla="*/ 20 h 34"/>
                <a:gd name="T24" fmla="*/ 33 w 33"/>
                <a:gd name="T25" fmla="*/ 20 h 34"/>
                <a:gd name="T26" fmla="*/ 33 w 33"/>
                <a:gd name="T27" fmla="*/ 21 h 34"/>
                <a:gd name="T28" fmla="*/ 21 w 33"/>
                <a:gd name="T29" fmla="*/ 34 h 34"/>
                <a:gd name="T30" fmla="*/ 9 w 33"/>
                <a:gd name="T31" fmla="*/ 21 h 34"/>
                <a:gd name="T32" fmla="*/ 9 w 33"/>
                <a:gd name="T33" fmla="*/ 21 h 34"/>
                <a:gd name="T34" fmla="*/ 9 w 33"/>
                <a:gd name="T35" fmla="*/ 21 h 34"/>
                <a:gd name="T36" fmla="*/ 20 w 33"/>
                <a:gd name="T37" fmla="*/ 33 h 34"/>
                <a:gd name="T38" fmla="*/ 21 w 33"/>
                <a:gd name="T39" fmla="*/ 33 h 34"/>
                <a:gd name="T40" fmla="*/ 32 w 33"/>
                <a:gd name="T41" fmla="*/ 21 h 34"/>
                <a:gd name="T42" fmla="*/ 32 w 33"/>
                <a:gd name="T43" fmla="*/ 21 h 34"/>
                <a:gd name="T44" fmla="*/ 32 w 33"/>
                <a:gd name="T45" fmla="*/ 21 h 34"/>
                <a:gd name="T46" fmla="*/ 30 w 33"/>
                <a:gd name="T47" fmla="*/ 18 h 34"/>
                <a:gd name="T48" fmla="*/ 26 w 33"/>
                <a:gd name="T49" fmla="*/ 11 h 34"/>
                <a:gd name="T50" fmla="*/ 21 w 33"/>
                <a:gd name="T51" fmla="*/ 2 h 34"/>
                <a:gd name="T52" fmla="*/ 21 w 33"/>
                <a:gd name="T53" fmla="*/ 2 h 34"/>
                <a:gd name="T54" fmla="*/ 6 w 33"/>
                <a:gd name="T55" fmla="*/ 4 h 34"/>
                <a:gd name="T56" fmla="*/ 4 w 33"/>
                <a:gd name="T57" fmla="*/ 4 h 34"/>
                <a:gd name="T58" fmla="*/ 1 w 33"/>
                <a:gd name="T59" fmla="*/ 4 h 34"/>
                <a:gd name="T60" fmla="*/ 9 w 33"/>
                <a:gd name="T61" fmla="*/ 21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3" h="34">
                  <a:moveTo>
                    <a:pt x="21" y="34"/>
                  </a:moveTo>
                  <a:cubicBezTo>
                    <a:pt x="20" y="34"/>
                    <a:pt x="20" y="34"/>
                    <a:pt x="20" y="34"/>
                  </a:cubicBezTo>
                  <a:cubicBezTo>
                    <a:pt x="14" y="34"/>
                    <a:pt x="8" y="28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19" y="4"/>
                    <a:pt x="20" y="2"/>
                    <a:pt x="20" y="2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8" y="13"/>
                    <a:pt x="30" y="15"/>
                    <a:pt x="31" y="17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8"/>
                    <a:pt x="28" y="34"/>
                    <a:pt x="21" y="34"/>
                  </a:cubicBezTo>
                  <a:close/>
                  <a:moveTo>
                    <a:pt x="9" y="21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8"/>
                    <a:pt x="14" y="33"/>
                    <a:pt x="20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7" y="33"/>
                    <a:pt x="32" y="28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29" y="15"/>
                    <a:pt x="28" y="13"/>
                    <a:pt x="26" y="11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2"/>
                    <a:pt x="21" y="2"/>
                    <a:pt x="21" y="2"/>
                  </a:cubicBezTo>
                  <a:cubicBezTo>
                    <a:pt x="21" y="3"/>
                    <a:pt x="21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1" y="4"/>
                    <a:pt x="1" y="4"/>
                    <a:pt x="1" y="4"/>
                  </a:cubicBezTo>
                  <a:lnTo>
                    <a:pt x="9" y="2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8" name="Freeform 774"/>
            <p:cNvSpPr/>
            <p:nvPr/>
          </p:nvSpPr>
          <p:spPr bwMode="auto">
            <a:xfrm>
              <a:off x="4684893" y="5467666"/>
              <a:ext cx="27321" cy="28414"/>
            </a:xfrm>
            <a:custGeom>
              <a:avLst/>
              <a:gdLst>
                <a:gd name="T0" fmla="*/ 12 w 32"/>
                <a:gd name="T1" fmla="*/ 1 h 33"/>
                <a:gd name="T2" fmla="*/ 12 w 32"/>
                <a:gd name="T3" fmla="*/ 0 h 33"/>
                <a:gd name="T4" fmla="*/ 12 w 32"/>
                <a:gd name="T5" fmla="*/ 0 h 33"/>
                <a:gd name="T6" fmla="*/ 6 w 32"/>
                <a:gd name="T7" fmla="*/ 9 h 33"/>
                <a:gd name="T8" fmla="*/ 0 w 32"/>
                <a:gd name="T9" fmla="*/ 20 h 33"/>
                <a:gd name="T10" fmla="*/ 0 w 32"/>
                <a:gd name="T11" fmla="*/ 20 h 33"/>
                <a:gd name="T12" fmla="*/ 0 w 32"/>
                <a:gd name="T13" fmla="*/ 21 h 33"/>
                <a:gd name="T14" fmla="*/ 11 w 32"/>
                <a:gd name="T15" fmla="*/ 33 h 33"/>
                <a:gd name="T16" fmla="*/ 12 w 32"/>
                <a:gd name="T17" fmla="*/ 33 h 33"/>
                <a:gd name="T18" fmla="*/ 24 w 32"/>
                <a:gd name="T19" fmla="*/ 21 h 33"/>
                <a:gd name="T20" fmla="*/ 24 w 32"/>
                <a:gd name="T21" fmla="*/ 20 h 33"/>
                <a:gd name="T22" fmla="*/ 29 w 32"/>
                <a:gd name="T23" fmla="*/ 9 h 33"/>
                <a:gd name="T24" fmla="*/ 32 w 32"/>
                <a:gd name="T25" fmla="*/ 3 h 33"/>
                <a:gd name="T26" fmla="*/ 26 w 32"/>
                <a:gd name="T27" fmla="*/ 3 h 33"/>
                <a:gd name="T28" fmla="*/ 12 w 32"/>
                <a:gd name="T29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" h="33">
                  <a:moveTo>
                    <a:pt x="12" y="1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0" y="3"/>
                    <a:pt x="8" y="6"/>
                    <a:pt x="6" y="9"/>
                  </a:cubicBezTo>
                  <a:cubicBezTo>
                    <a:pt x="4" y="13"/>
                    <a:pt x="2" y="16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7"/>
                    <a:pt x="5" y="33"/>
                    <a:pt x="11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9" y="33"/>
                    <a:pt x="24" y="27"/>
                    <a:pt x="24" y="21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6" y="16"/>
                    <a:pt x="27" y="13"/>
                    <a:pt x="29" y="9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5" y="3"/>
                    <a:pt x="12" y="3"/>
                    <a:pt x="12" y="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9" name="Freeform 775"/>
            <p:cNvSpPr>
              <a:spLocks noEditPoints="1"/>
            </p:cNvSpPr>
            <p:nvPr/>
          </p:nvSpPr>
          <p:spPr bwMode="auto">
            <a:xfrm>
              <a:off x="4683800" y="5467666"/>
              <a:ext cx="29507" cy="28414"/>
            </a:xfrm>
            <a:custGeom>
              <a:avLst/>
              <a:gdLst>
                <a:gd name="T0" fmla="*/ 13 w 34"/>
                <a:gd name="T1" fmla="*/ 33 h 33"/>
                <a:gd name="T2" fmla="*/ 12 w 34"/>
                <a:gd name="T3" fmla="*/ 33 h 33"/>
                <a:gd name="T4" fmla="*/ 0 w 34"/>
                <a:gd name="T5" fmla="*/ 21 h 33"/>
                <a:gd name="T6" fmla="*/ 0 w 34"/>
                <a:gd name="T7" fmla="*/ 20 h 33"/>
                <a:gd name="T8" fmla="*/ 0 w 34"/>
                <a:gd name="T9" fmla="*/ 20 h 33"/>
                <a:gd name="T10" fmla="*/ 8 w 34"/>
                <a:gd name="T11" fmla="*/ 7 h 33"/>
                <a:gd name="T12" fmla="*/ 12 w 34"/>
                <a:gd name="T13" fmla="*/ 0 h 33"/>
                <a:gd name="T14" fmla="*/ 13 w 34"/>
                <a:gd name="T15" fmla="*/ 0 h 33"/>
                <a:gd name="T16" fmla="*/ 13 w 34"/>
                <a:gd name="T17" fmla="*/ 0 h 33"/>
                <a:gd name="T18" fmla="*/ 13 w 34"/>
                <a:gd name="T19" fmla="*/ 1 h 33"/>
                <a:gd name="T20" fmla="*/ 26 w 34"/>
                <a:gd name="T21" fmla="*/ 3 h 33"/>
                <a:gd name="T22" fmla="*/ 34 w 34"/>
                <a:gd name="T23" fmla="*/ 3 h 33"/>
                <a:gd name="T24" fmla="*/ 25 w 34"/>
                <a:gd name="T25" fmla="*/ 20 h 33"/>
                <a:gd name="T26" fmla="*/ 25 w 34"/>
                <a:gd name="T27" fmla="*/ 21 h 33"/>
                <a:gd name="T28" fmla="*/ 13 w 34"/>
                <a:gd name="T29" fmla="*/ 33 h 33"/>
                <a:gd name="T30" fmla="*/ 1 w 34"/>
                <a:gd name="T31" fmla="*/ 20 h 33"/>
                <a:gd name="T32" fmla="*/ 1 w 34"/>
                <a:gd name="T33" fmla="*/ 21 h 33"/>
                <a:gd name="T34" fmla="*/ 12 w 34"/>
                <a:gd name="T35" fmla="*/ 32 h 33"/>
                <a:gd name="T36" fmla="*/ 13 w 34"/>
                <a:gd name="T37" fmla="*/ 32 h 33"/>
                <a:gd name="T38" fmla="*/ 24 w 34"/>
                <a:gd name="T39" fmla="*/ 21 h 33"/>
                <a:gd name="T40" fmla="*/ 25 w 34"/>
                <a:gd name="T41" fmla="*/ 20 h 33"/>
                <a:gd name="T42" fmla="*/ 32 w 34"/>
                <a:gd name="T43" fmla="*/ 3 h 33"/>
                <a:gd name="T44" fmla="*/ 26 w 34"/>
                <a:gd name="T45" fmla="*/ 3 h 33"/>
                <a:gd name="T46" fmla="*/ 12 w 34"/>
                <a:gd name="T47" fmla="*/ 1 h 33"/>
                <a:gd name="T48" fmla="*/ 12 w 34"/>
                <a:gd name="T49" fmla="*/ 1 h 33"/>
                <a:gd name="T50" fmla="*/ 9 w 34"/>
                <a:gd name="T51" fmla="*/ 7 h 33"/>
                <a:gd name="T52" fmla="*/ 1 w 34"/>
                <a:gd name="T53" fmla="*/ 2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4" h="33">
                  <a:moveTo>
                    <a:pt x="13" y="33"/>
                  </a:moveTo>
                  <a:cubicBezTo>
                    <a:pt x="12" y="33"/>
                    <a:pt x="12" y="33"/>
                    <a:pt x="12" y="33"/>
                  </a:cubicBezTo>
                  <a:cubicBezTo>
                    <a:pt x="6" y="33"/>
                    <a:pt x="0" y="28"/>
                    <a:pt x="0" y="21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4"/>
                    <a:pt x="11" y="2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4" y="3"/>
                    <a:pt x="26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8"/>
                    <a:pt x="20" y="33"/>
                    <a:pt x="13" y="33"/>
                  </a:cubicBezTo>
                  <a:close/>
                  <a:moveTo>
                    <a:pt x="1" y="20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27"/>
                    <a:pt x="6" y="32"/>
                    <a:pt x="12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9" y="32"/>
                    <a:pt x="24" y="27"/>
                    <a:pt x="24" y="21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13" y="3"/>
                    <a:pt x="13" y="2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3"/>
                    <a:pt x="10" y="5"/>
                    <a:pt x="9" y="7"/>
                  </a:cubicBez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0" name="Freeform 776"/>
            <p:cNvSpPr/>
            <p:nvPr/>
          </p:nvSpPr>
          <p:spPr bwMode="auto">
            <a:xfrm>
              <a:off x="4768314" y="5470216"/>
              <a:ext cx="20764" cy="25864"/>
            </a:xfrm>
            <a:custGeom>
              <a:avLst/>
              <a:gdLst>
                <a:gd name="T0" fmla="*/ 23 w 24"/>
                <a:gd name="T1" fmla="*/ 6 h 30"/>
                <a:gd name="T2" fmla="*/ 23 w 24"/>
                <a:gd name="T3" fmla="*/ 0 h 30"/>
                <a:gd name="T4" fmla="*/ 1 w 24"/>
                <a:gd name="T5" fmla="*/ 0 h 30"/>
                <a:gd name="T6" fmla="*/ 0 w 24"/>
                <a:gd name="T7" fmla="*/ 6 h 30"/>
                <a:gd name="T8" fmla="*/ 0 w 24"/>
                <a:gd name="T9" fmla="*/ 17 h 30"/>
                <a:gd name="T10" fmla="*/ 0 w 24"/>
                <a:gd name="T11" fmla="*/ 17 h 30"/>
                <a:gd name="T12" fmla="*/ 0 w 24"/>
                <a:gd name="T13" fmla="*/ 18 h 30"/>
                <a:gd name="T14" fmla="*/ 11 w 24"/>
                <a:gd name="T15" fmla="*/ 30 h 30"/>
                <a:gd name="T16" fmla="*/ 12 w 24"/>
                <a:gd name="T17" fmla="*/ 30 h 30"/>
                <a:gd name="T18" fmla="*/ 24 w 24"/>
                <a:gd name="T19" fmla="*/ 18 h 30"/>
                <a:gd name="T20" fmla="*/ 24 w 24"/>
                <a:gd name="T21" fmla="*/ 17 h 30"/>
                <a:gd name="T22" fmla="*/ 24 w 24"/>
                <a:gd name="T23" fmla="*/ 17 h 30"/>
                <a:gd name="T24" fmla="*/ 23 w 24"/>
                <a:gd name="T25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30">
                  <a:moveTo>
                    <a:pt x="23" y="6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0"/>
                    <a:pt x="0" y="13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24"/>
                    <a:pt x="5" y="30"/>
                    <a:pt x="11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9" y="30"/>
                    <a:pt x="24" y="24"/>
                    <a:pt x="24" y="18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3"/>
                    <a:pt x="23" y="10"/>
                    <a:pt x="23" y="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1" name="Freeform 777"/>
            <p:cNvSpPr>
              <a:spLocks noEditPoints="1"/>
            </p:cNvSpPr>
            <p:nvPr/>
          </p:nvSpPr>
          <p:spPr bwMode="auto">
            <a:xfrm>
              <a:off x="4767585" y="5470216"/>
              <a:ext cx="21493" cy="25864"/>
            </a:xfrm>
            <a:custGeom>
              <a:avLst/>
              <a:gdLst>
                <a:gd name="T0" fmla="*/ 13 w 25"/>
                <a:gd name="T1" fmla="*/ 30 h 30"/>
                <a:gd name="T2" fmla="*/ 12 w 25"/>
                <a:gd name="T3" fmla="*/ 30 h 30"/>
                <a:gd name="T4" fmla="*/ 0 w 25"/>
                <a:gd name="T5" fmla="*/ 18 h 30"/>
                <a:gd name="T6" fmla="*/ 0 w 25"/>
                <a:gd name="T7" fmla="*/ 17 h 30"/>
                <a:gd name="T8" fmla="*/ 1 w 25"/>
                <a:gd name="T9" fmla="*/ 6 h 30"/>
                <a:gd name="T10" fmla="*/ 1 w 25"/>
                <a:gd name="T11" fmla="*/ 0 h 30"/>
                <a:gd name="T12" fmla="*/ 24 w 25"/>
                <a:gd name="T13" fmla="*/ 0 h 30"/>
                <a:gd name="T14" fmla="*/ 25 w 25"/>
                <a:gd name="T15" fmla="*/ 17 h 30"/>
                <a:gd name="T16" fmla="*/ 25 w 25"/>
                <a:gd name="T17" fmla="*/ 18 h 30"/>
                <a:gd name="T18" fmla="*/ 13 w 25"/>
                <a:gd name="T19" fmla="*/ 30 h 30"/>
                <a:gd name="T20" fmla="*/ 1 w 25"/>
                <a:gd name="T21" fmla="*/ 17 h 30"/>
                <a:gd name="T22" fmla="*/ 1 w 25"/>
                <a:gd name="T23" fmla="*/ 17 h 30"/>
                <a:gd name="T24" fmla="*/ 1 w 25"/>
                <a:gd name="T25" fmla="*/ 18 h 30"/>
                <a:gd name="T26" fmla="*/ 12 w 25"/>
                <a:gd name="T27" fmla="*/ 29 h 30"/>
                <a:gd name="T28" fmla="*/ 13 w 25"/>
                <a:gd name="T29" fmla="*/ 29 h 30"/>
                <a:gd name="T30" fmla="*/ 24 w 25"/>
                <a:gd name="T31" fmla="*/ 18 h 30"/>
                <a:gd name="T32" fmla="*/ 24 w 25"/>
                <a:gd name="T33" fmla="*/ 17 h 30"/>
                <a:gd name="T34" fmla="*/ 23 w 25"/>
                <a:gd name="T35" fmla="*/ 0 h 30"/>
                <a:gd name="T36" fmla="*/ 2 w 25"/>
                <a:gd name="T37" fmla="*/ 0 h 30"/>
                <a:gd name="T38" fmla="*/ 2 w 25"/>
                <a:gd name="T39" fmla="*/ 6 h 30"/>
                <a:gd name="T40" fmla="*/ 1 w 25"/>
                <a:gd name="T41" fmla="*/ 1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" h="30">
                  <a:moveTo>
                    <a:pt x="13" y="30"/>
                  </a:moveTo>
                  <a:cubicBezTo>
                    <a:pt x="12" y="30"/>
                    <a:pt x="12" y="30"/>
                    <a:pt x="12" y="30"/>
                  </a:cubicBezTo>
                  <a:cubicBezTo>
                    <a:pt x="6" y="30"/>
                    <a:pt x="0" y="25"/>
                    <a:pt x="0" y="18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3"/>
                    <a:pt x="1" y="10"/>
                    <a:pt x="1" y="6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25"/>
                    <a:pt x="20" y="30"/>
                    <a:pt x="13" y="30"/>
                  </a:cubicBezTo>
                  <a:close/>
                  <a:moveTo>
                    <a:pt x="1" y="17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24"/>
                    <a:pt x="6" y="29"/>
                    <a:pt x="12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9" y="29"/>
                    <a:pt x="24" y="24"/>
                    <a:pt x="24" y="18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10"/>
                    <a:pt x="1" y="13"/>
                    <a:pt x="1" y="1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2" name="Freeform 778"/>
            <p:cNvSpPr/>
            <p:nvPr/>
          </p:nvSpPr>
          <p:spPr bwMode="auto">
            <a:xfrm>
              <a:off x="4806928" y="5470216"/>
              <a:ext cx="23314" cy="25864"/>
            </a:xfrm>
            <a:custGeom>
              <a:avLst/>
              <a:gdLst>
                <a:gd name="T0" fmla="*/ 24 w 27"/>
                <a:gd name="T1" fmla="*/ 6 h 30"/>
                <a:gd name="T2" fmla="*/ 22 w 27"/>
                <a:gd name="T3" fmla="*/ 0 h 30"/>
                <a:gd name="T4" fmla="*/ 0 w 27"/>
                <a:gd name="T5" fmla="*/ 0 h 30"/>
                <a:gd name="T6" fmla="*/ 1 w 27"/>
                <a:gd name="T7" fmla="*/ 6 h 30"/>
                <a:gd name="T8" fmla="*/ 3 w 27"/>
                <a:gd name="T9" fmla="*/ 17 h 30"/>
                <a:gd name="T10" fmla="*/ 3 w 27"/>
                <a:gd name="T11" fmla="*/ 17 h 30"/>
                <a:gd name="T12" fmla="*/ 3 w 27"/>
                <a:gd name="T13" fmla="*/ 18 h 30"/>
                <a:gd name="T14" fmla="*/ 15 w 27"/>
                <a:gd name="T15" fmla="*/ 30 h 30"/>
                <a:gd name="T16" fmla="*/ 16 w 27"/>
                <a:gd name="T17" fmla="*/ 30 h 30"/>
                <a:gd name="T18" fmla="*/ 27 w 27"/>
                <a:gd name="T19" fmla="*/ 18 h 30"/>
                <a:gd name="T20" fmla="*/ 27 w 27"/>
                <a:gd name="T21" fmla="*/ 17 h 30"/>
                <a:gd name="T22" fmla="*/ 27 w 27"/>
                <a:gd name="T23" fmla="*/ 17 h 30"/>
                <a:gd name="T24" fmla="*/ 24 w 27"/>
                <a:gd name="T25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" h="30">
                  <a:moveTo>
                    <a:pt x="24" y="6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10"/>
                    <a:pt x="2" y="13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24"/>
                    <a:pt x="8" y="30"/>
                    <a:pt x="15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22" y="30"/>
                    <a:pt x="27" y="24"/>
                    <a:pt x="27" y="18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6" y="13"/>
                    <a:pt x="25" y="10"/>
                    <a:pt x="24" y="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3" name="Freeform 779"/>
            <p:cNvSpPr>
              <a:spLocks noEditPoints="1"/>
            </p:cNvSpPr>
            <p:nvPr/>
          </p:nvSpPr>
          <p:spPr bwMode="auto">
            <a:xfrm>
              <a:off x="4806200" y="5470216"/>
              <a:ext cx="25136" cy="25864"/>
            </a:xfrm>
            <a:custGeom>
              <a:avLst/>
              <a:gdLst>
                <a:gd name="T0" fmla="*/ 17 w 29"/>
                <a:gd name="T1" fmla="*/ 30 h 30"/>
                <a:gd name="T2" fmla="*/ 16 w 29"/>
                <a:gd name="T3" fmla="*/ 30 h 30"/>
                <a:gd name="T4" fmla="*/ 4 w 29"/>
                <a:gd name="T5" fmla="*/ 18 h 30"/>
                <a:gd name="T6" fmla="*/ 4 w 29"/>
                <a:gd name="T7" fmla="*/ 17 h 30"/>
                <a:gd name="T8" fmla="*/ 3 w 29"/>
                <a:gd name="T9" fmla="*/ 15 h 30"/>
                <a:gd name="T10" fmla="*/ 2 w 29"/>
                <a:gd name="T11" fmla="*/ 6 h 30"/>
                <a:gd name="T12" fmla="*/ 0 w 29"/>
                <a:gd name="T13" fmla="*/ 0 h 30"/>
                <a:gd name="T14" fmla="*/ 23 w 29"/>
                <a:gd name="T15" fmla="*/ 0 h 30"/>
                <a:gd name="T16" fmla="*/ 25 w 29"/>
                <a:gd name="T17" fmla="*/ 6 h 30"/>
                <a:gd name="T18" fmla="*/ 29 w 29"/>
                <a:gd name="T19" fmla="*/ 17 h 30"/>
                <a:gd name="T20" fmla="*/ 29 w 29"/>
                <a:gd name="T21" fmla="*/ 17 h 30"/>
                <a:gd name="T22" fmla="*/ 29 w 29"/>
                <a:gd name="T23" fmla="*/ 17 h 30"/>
                <a:gd name="T24" fmla="*/ 29 w 29"/>
                <a:gd name="T25" fmla="*/ 18 h 30"/>
                <a:gd name="T26" fmla="*/ 17 w 29"/>
                <a:gd name="T27" fmla="*/ 30 h 30"/>
                <a:gd name="T28" fmla="*/ 4 w 29"/>
                <a:gd name="T29" fmla="*/ 17 h 30"/>
                <a:gd name="T30" fmla="*/ 5 w 29"/>
                <a:gd name="T31" fmla="*/ 17 h 30"/>
                <a:gd name="T32" fmla="*/ 5 w 29"/>
                <a:gd name="T33" fmla="*/ 17 h 30"/>
                <a:gd name="T34" fmla="*/ 5 w 29"/>
                <a:gd name="T35" fmla="*/ 18 h 30"/>
                <a:gd name="T36" fmla="*/ 16 w 29"/>
                <a:gd name="T37" fmla="*/ 29 h 30"/>
                <a:gd name="T38" fmla="*/ 17 w 29"/>
                <a:gd name="T39" fmla="*/ 29 h 30"/>
                <a:gd name="T40" fmla="*/ 28 w 29"/>
                <a:gd name="T41" fmla="*/ 18 h 30"/>
                <a:gd name="T42" fmla="*/ 28 w 29"/>
                <a:gd name="T43" fmla="*/ 17 h 30"/>
                <a:gd name="T44" fmla="*/ 24 w 29"/>
                <a:gd name="T45" fmla="*/ 7 h 30"/>
                <a:gd name="T46" fmla="*/ 22 w 29"/>
                <a:gd name="T47" fmla="*/ 0 h 30"/>
                <a:gd name="T48" fmla="*/ 1 w 29"/>
                <a:gd name="T49" fmla="*/ 0 h 30"/>
                <a:gd name="T50" fmla="*/ 2 w 29"/>
                <a:gd name="T51" fmla="*/ 6 h 30"/>
                <a:gd name="T52" fmla="*/ 4 w 29"/>
                <a:gd name="T53" fmla="*/ 15 h 30"/>
                <a:gd name="T54" fmla="*/ 4 w 29"/>
                <a:gd name="T55" fmla="*/ 1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" h="30">
                  <a:moveTo>
                    <a:pt x="17" y="30"/>
                  </a:moveTo>
                  <a:cubicBezTo>
                    <a:pt x="16" y="30"/>
                    <a:pt x="16" y="30"/>
                    <a:pt x="16" y="30"/>
                  </a:cubicBezTo>
                  <a:cubicBezTo>
                    <a:pt x="9" y="30"/>
                    <a:pt x="4" y="25"/>
                    <a:pt x="4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2"/>
                    <a:pt x="2" y="9"/>
                    <a:pt x="2" y="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6" y="10"/>
                    <a:pt x="27" y="13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25"/>
                    <a:pt x="23" y="30"/>
                    <a:pt x="17" y="30"/>
                  </a:cubicBezTo>
                  <a:close/>
                  <a:moveTo>
                    <a:pt x="4" y="1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24"/>
                    <a:pt x="10" y="29"/>
                    <a:pt x="16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23" y="29"/>
                    <a:pt x="28" y="24"/>
                    <a:pt x="28" y="18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7" y="13"/>
                    <a:pt x="26" y="10"/>
                    <a:pt x="24" y="7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3" y="9"/>
                    <a:pt x="4" y="12"/>
                    <a:pt x="4" y="15"/>
                  </a:cubicBezTo>
                  <a:lnTo>
                    <a:pt x="4" y="1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4" name="Freeform 780"/>
            <p:cNvSpPr/>
            <p:nvPr/>
          </p:nvSpPr>
          <p:spPr bwMode="auto">
            <a:xfrm>
              <a:off x="4690721" y="5433059"/>
              <a:ext cx="174857" cy="37886"/>
            </a:xfrm>
            <a:custGeom>
              <a:avLst/>
              <a:gdLst>
                <a:gd name="T0" fmla="*/ 203 w 203"/>
                <a:gd name="T1" fmla="*/ 30 h 44"/>
                <a:gd name="T2" fmla="*/ 203 w 203"/>
                <a:gd name="T3" fmla="*/ 29 h 44"/>
                <a:gd name="T4" fmla="*/ 169 w 203"/>
                <a:gd name="T5" fmla="*/ 2 h 44"/>
                <a:gd name="T6" fmla="*/ 157 w 203"/>
                <a:gd name="T7" fmla="*/ 0 h 44"/>
                <a:gd name="T8" fmla="*/ 47 w 203"/>
                <a:gd name="T9" fmla="*/ 0 h 44"/>
                <a:gd name="T10" fmla="*/ 34 w 203"/>
                <a:gd name="T11" fmla="*/ 2 h 44"/>
                <a:gd name="T12" fmla="*/ 1 w 203"/>
                <a:gd name="T13" fmla="*/ 29 h 44"/>
                <a:gd name="T14" fmla="*/ 0 w 203"/>
                <a:gd name="T15" fmla="*/ 30 h 44"/>
                <a:gd name="T16" fmla="*/ 0 w 203"/>
                <a:gd name="T17" fmla="*/ 30 h 44"/>
                <a:gd name="T18" fmla="*/ 0 w 203"/>
                <a:gd name="T19" fmla="*/ 40 h 44"/>
                <a:gd name="T20" fmla="*/ 16 w 203"/>
                <a:gd name="T21" fmla="*/ 43 h 44"/>
                <a:gd name="T22" fmla="*/ 185 w 203"/>
                <a:gd name="T23" fmla="*/ 43 h 44"/>
                <a:gd name="T24" fmla="*/ 203 w 203"/>
                <a:gd name="T25" fmla="*/ 40 h 44"/>
                <a:gd name="T26" fmla="*/ 203 w 203"/>
                <a:gd name="T27" fmla="*/ 3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03" h="44">
                  <a:moveTo>
                    <a:pt x="203" y="30"/>
                  </a:moveTo>
                  <a:cubicBezTo>
                    <a:pt x="203" y="30"/>
                    <a:pt x="203" y="29"/>
                    <a:pt x="203" y="29"/>
                  </a:cubicBezTo>
                  <a:cubicBezTo>
                    <a:pt x="191" y="20"/>
                    <a:pt x="180" y="11"/>
                    <a:pt x="169" y="2"/>
                  </a:cubicBezTo>
                  <a:cubicBezTo>
                    <a:pt x="168" y="1"/>
                    <a:pt x="162" y="0"/>
                    <a:pt x="157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41" y="0"/>
                    <a:pt x="36" y="1"/>
                    <a:pt x="34" y="2"/>
                  </a:cubicBezTo>
                  <a:cubicBezTo>
                    <a:pt x="23" y="11"/>
                    <a:pt x="12" y="20"/>
                    <a:pt x="1" y="29"/>
                  </a:cubicBezTo>
                  <a:cubicBezTo>
                    <a:pt x="0" y="29"/>
                    <a:pt x="0" y="30"/>
                    <a:pt x="0" y="30"/>
                  </a:cubicBezTo>
                  <a:cubicBezTo>
                    <a:pt x="0" y="30"/>
                    <a:pt x="0" y="30"/>
                    <a:pt x="0" y="30"/>
                  </a:cubicBezTo>
                  <a:cubicBezTo>
                    <a:pt x="0" y="40"/>
                    <a:pt x="0" y="40"/>
                    <a:pt x="0" y="40"/>
                  </a:cubicBezTo>
                  <a:cubicBezTo>
                    <a:pt x="1" y="44"/>
                    <a:pt x="14" y="43"/>
                    <a:pt x="16" y="43"/>
                  </a:cubicBezTo>
                  <a:cubicBezTo>
                    <a:pt x="185" y="43"/>
                    <a:pt x="185" y="43"/>
                    <a:pt x="185" y="43"/>
                  </a:cubicBezTo>
                  <a:cubicBezTo>
                    <a:pt x="187" y="43"/>
                    <a:pt x="203" y="44"/>
                    <a:pt x="203" y="40"/>
                  </a:cubicBezTo>
                  <a:cubicBezTo>
                    <a:pt x="203" y="30"/>
                    <a:pt x="203" y="30"/>
                    <a:pt x="203" y="3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5" name="Freeform 781"/>
            <p:cNvSpPr/>
            <p:nvPr/>
          </p:nvSpPr>
          <p:spPr bwMode="auto">
            <a:xfrm>
              <a:off x="4681250" y="5581323"/>
              <a:ext cx="198899" cy="10200"/>
            </a:xfrm>
            <a:custGeom>
              <a:avLst/>
              <a:gdLst>
                <a:gd name="T0" fmla="*/ 490 w 546"/>
                <a:gd name="T1" fmla="*/ 0 h 28"/>
                <a:gd name="T2" fmla="*/ 48 w 546"/>
                <a:gd name="T3" fmla="*/ 0 h 28"/>
                <a:gd name="T4" fmla="*/ 0 w 546"/>
                <a:gd name="T5" fmla="*/ 28 h 28"/>
                <a:gd name="T6" fmla="*/ 546 w 546"/>
                <a:gd name="T7" fmla="*/ 28 h 28"/>
                <a:gd name="T8" fmla="*/ 490 w 546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6" h="28">
                  <a:moveTo>
                    <a:pt x="490" y="0"/>
                  </a:moveTo>
                  <a:lnTo>
                    <a:pt x="48" y="0"/>
                  </a:lnTo>
                  <a:lnTo>
                    <a:pt x="0" y="28"/>
                  </a:lnTo>
                  <a:lnTo>
                    <a:pt x="546" y="28"/>
                  </a:lnTo>
                  <a:lnTo>
                    <a:pt x="490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6" name="Freeform 782"/>
            <p:cNvSpPr/>
            <p:nvPr/>
          </p:nvSpPr>
          <p:spPr bwMode="auto">
            <a:xfrm>
              <a:off x="5274669" y="5731044"/>
              <a:ext cx="107828" cy="85243"/>
            </a:xfrm>
            <a:custGeom>
              <a:avLst/>
              <a:gdLst>
                <a:gd name="T0" fmla="*/ 123 w 125"/>
                <a:gd name="T1" fmla="*/ 70 h 99"/>
                <a:gd name="T2" fmla="*/ 60 w 125"/>
                <a:gd name="T3" fmla="*/ 18 h 99"/>
                <a:gd name="T4" fmla="*/ 59 w 125"/>
                <a:gd name="T5" fmla="*/ 18 h 99"/>
                <a:gd name="T6" fmla="*/ 60 w 125"/>
                <a:gd name="T7" fmla="*/ 11 h 99"/>
                <a:gd name="T8" fmla="*/ 46 w 125"/>
                <a:gd name="T9" fmla="*/ 2 h 99"/>
                <a:gd name="T10" fmla="*/ 36 w 125"/>
                <a:gd name="T11" fmla="*/ 16 h 99"/>
                <a:gd name="T12" fmla="*/ 40 w 125"/>
                <a:gd name="T13" fmla="*/ 22 h 99"/>
                <a:gd name="T14" fmla="*/ 40 w 125"/>
                <a:gd name="T15" fmla="*/ 22 h 99"/>
                <a:gd name="T16" fmla="*/ 1 w 125"/>
                <a:gd name="T17" fmla="*/ 94 h 99"/>
                <a:gd name="T18" fmla="*/ 3 w 125"/>
                <a:gd name="T19" fmla="*/ 99 h 99"/>
                <a:gd name="T20" fmla="*/ 4 w 125"/>
                <a:gd name="T21" fmla="*/ 99 h 99"/>
                <a:gd name="T22" fmla="*/ 7 w 125"/>
                <a:gd name="T23" fmla="*/ 97 h 99"/>
                <a:gd name="T24" fmla="*/ 45 w 125"/>
                <a:gd name="T25" fmla="*/ 25 h 99"/>
                <a:gd name="T26" fmla="*/ 46 w 125"/>
                <a:gd name="T27" fmla="*/ 25 h 99"/>
                <a:gd name="T28" fmla="*/ 50 w 125"/>
                <a:gd name="T29" fmla="*/ 25 h 99"/>
                <a:gd name="T30" fmla="*/ 55 w 125"/>
                <a:gd name="T31" fmla="*/ 23 h 99"/>
                <a:gd name="T32" fmla="*/ 56 w 125"/>
                <a:gd name="T33" fmla="*/ 23 h 99"/>
                <a:gd name="T34" fmla="*/ 119 w 125"/>
                <a:gd name="T35" fmla="*/ 75 h 99"/>
                <a:gd name="T36" fmla="*/ 121 w 125"/>
                <a:gd name="T37" fmla="*/ 75 h 99"/>
                <a:gd name="T38" fmla="*/ 124 w 125"/>
                <a:gd name="T39" fmla="*/ 74 h 99"/>
                <a:gd name="T40" fmla="*/ 123 w 125"/>
                <a:gd name="T41" fmla="*/ 7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5" h="99">
                  <a:moveTo>
                    <a:pt x="123" y="70"/>
                  </a:moveTo>
                  <a:cubicBezTo>
                    <a:pt x="60" y="18"/>
                    <a:pt x="60" y="18"/>
                    <a:pt x="60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60" y="16"/>
                    <a:pt x="60" y="13"/>
                    <a:pt x="60" y="11"/>
                  </a:cubicBezTo>
                  <a:cubicBezTo>
                    <a:pt x="58" y="4"/>
                    <a:pt x="52" y="0"/>
                    <a:pt x="46" y="2"/>
                  </a:cubicBezTo>
                  <a:cubicBezTo>
                    <a:pt x="39" y="3"/>
                    <a:pt x="35" y="9"/>
                    <a:pt x="36" y="16"/>
                  </a:cubicBezTo>
                  <a:cubicBezTo>
                    <a:pt x="37" y="18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0" y="96"/>
                    <a:pt x="1" y="98"/>
                    <a:pt x="3" y="99"/>
                  </a:cubicBezTo>
                  <a:cubicBezTo>
                    <a:pt x="3" y="99"/>
                    <a:pt x="4" y="99"/>
                    <a:pt x="4" y="99"/>
                  </a:cubicBezTo>
                  <a:cubicBezTo>
                    <a:pt x="5" y="99"/>
                    <a:pt x="6" y="99"/>
                    <a:pt x="7" y="97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47" y="25"/>
                    <a:pt x="49" y="25"/>
                    <a:pt x="50" y="25"/>
                  </a:cubicBezTo>
                  <a:cubicBezTo>
                    <a:pt x="52" y="24"/>
                    <a:pt x="54" y="24"/>
                    <a:pt x="55" y="23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119" y="75"/>
                    <a:pt x="119" y="75"/>
                    <a:pt x="119" y="75"/>
                  </a:cubicBezTo>
                  <a:cubicBezTo>
                    <a:pt x="120" y="75"/>
                    <a:pt x="120" y="75"/>
                    <a:pt x="121" y="75"/>
                  </a:cubicBezTo>
                  <a:cubicBezTo>
                    <a:pt x="122" y="75"/>
                    <a:pt x="123" y="75"/>
                    <a:pt x="124" y="74"/>
                  </a:cubicBezTo>
                  <a:cubicBezTo>
                    <a:pt x="125" y="73"/>
                    <a:pt x="125" y="71"/>
                    <a:pt x="123" y="7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7" name="Oval 783"/>
            <p:cNvSpPr>
              <a:spLocks noChangeArrowheads="1"/>
            </p:cNvSpPr>
            <p:nvPr/>
          </p:nvSpPr>
          <p:spPr bwMode="auto">
            <a:xfrm>
              <a:off x="5304176" y="5731773"/>
              <a:ext cx="22950" cy="23314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8" name="Freeform 784"/>
            <p:cNvSpPr/>
            <p:nvPr/>
          </p:nvSpPr>
          <p:spPr bwMode="auto">
            <a:xfrm>
              <a:off x="5293612" y="5836687"/>
              <a:ext cx="12021" cy="30236"/>
            </a:xfrm>
            <a:custGeom>
              <a:avLst/>
              <a:gdLst>
                <a:gd name="T0" fmla="*/ 9 w 14"/>
                <a:gd name="T1" fmla="*/ 4 h 35"/>
                <a:gd name="T2" fmla="*/ 7 w 14"/>
                <a:gd name="T3" fmla="*/ 1 h 35"/>
                <a:gd name="T4" fmla="*/ 4 w 14"/>
                <a:gd name="T5" fmla="*/ 0 h 35"/>
                <a:gd name="T6" fmla="*/ 1 w 14"/>
                <a:gd name="T7" fmla="*/ 2 h 35"/>
                <a:gd name="T8" fmla="*/ 1 w 14"/>
                <a:gd name="T9" fmla="*/ 5 h 35"/>
                <a:gd name="T10" fmla="*/ 5 w 14"/>
                <a:gd name="T11" fmla="*/ 31 h 35"/>
                <a:gd name="T12" fmla="*/ 7 w 14"/>
                <a:gd name="T13" fmla="*/ 34 h 35"/>
                <a:gd name="T14" fmla="*/ 10 w 14"/>
                <a:gd name="T15" fmla="*/ 34 h 35"/>
                <a:gd name="T16" fmla="*/ 13 w 14"/>
                <a:gd name="T17" fmla="*/ 33 h 35"/>
                <a:gd name="T18" fmla="*/ 14 w 14"/>
                <a:gd name="T19" fmla="*/ 30 h 35"/>
                <a:gd name="T20" fmla="*/ 9 w 14"/>
                <a:gd name="T21" fmla="*/ 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" h="35">
                  <a:moveTo>
                    <a:pt x="9" y="4"/>
                  </a:moveTo>
                  <a:cubicBezTo>
                    <a:pt x="9" y="3"/>
                    <a:pt x="8" y="2"/>
                    <a:pt x="7" y="1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3" y="1"/>
                    <a:pt x="2" y="1"/>
                    <a:pt x="1" y="2"/>
                  </a:cubicBezTo>
                  <a:cubicBezTo>
                    <a:pt x="1" y="3"/>
                    <a:pt x="0" y="4"/>
                    <a:pt x="1" y="5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2"/>
                    <a:pt x="6" y="33"/>
                    <a:pt x="7" y="34"/>
                  </a:cubicBezTo>
                  <a:cubicBezTo>
                    <a:pt x="8" y="34"/>
                    <a:pt x="9" y="35"/>
                    <a:pt x="10" y="34"/>
                  </a:cubicBezTo>
                  <a:cubicBezTo>
                    <a:pt x="12" y="34"/>
                    <a:pt x="12" y="34"/>
                    <a:pt x="13" y="33"/>
                  </a:cubicBezTo>
                  <a:cubicBezTo>
                    <a:pt x="14" y="32"/>
                    <a:pt x="14" y="31"/>
                    <a:pt x="14" y="30"/>
                  </a:cubicBezTo>
                  <a:lnTo>
                    <a:pt x="9" y="4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9" name="Freeform 785"/>
            <p:cNvSpPr/>
            <p:nvPr/>
          </p:nvSpPr>
          <p:spPr bwMode="auto">
            <a:xfrm>
              <a:off x="5318748" y="5832679"/>
              <a:ext cx="9471" cy="14571"/>
            </a:xfrm>
            <a:custGeom>
              <a:avLst/>
              <a:gdLst>
                <a:gd name="T0" fmla="*/ 9 w 11"/>
                <a:gd name="T1" fmla="*/ 4 h 17"/>
                <a:gd name="T2" fmla="*/ 7 w 11"/>
                <a:gd name="T3" fmla="*/ 1 h 17"/>
                <a:gd name="T4" fmla="*/ 4 w 11"/>
                <a:gd name="T5" fmla="*/ 1 h 17"/>
                <a:gd name="T6" fmla="*/ 0 w 11"/>
                <a:gd name="T7" fmla="*/ 1 h 17"/>
                <a:gd name="T8" fmla="*/ 3 w 11"/>
                <a:gd name="T9" fmla="*/ 17 h 17"/>
                <a:gd name="T10" fmla="*/ 7 w 11"/>
                <a:gd name="T11" fmla="*/ 16 h 17"/>
                <a:gd name="T12" fmla="*/ 10 w 11"/>
                <a:gd name="T13" fmla="*/ 14 h 17"/>
                <a:gd name="T14" fmla="*/ 10 w 11"/>
                <a:gd name="T15" fmla="*/ 11 h 17"/>
                <a:gd name="T16" fmla="*/ 9 w 11"/>
                <a:gd name="T17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17">
                  <a:moveTo>
                    <a:pt x="9" y="4"/>
                  </a:moveTo>
                  <a:cubicBezTo>
                    <a:pt x="9" y="3"/>
                    <a:pt x="8" y="2"/>
                    <a:pt x="7" y="1"/>
                  </a:cubicBezTo>
                  <a:cubicBezTo>
                    <a:pt x="7" y="1"/>
                    <a:pt x="6" y="0"/>
                    <a:pt x="4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5"/>
                    <a:pt x="9" y="15"/>
                    <a:pt x="10" y="14"/>
                  </a:cubicBezTo>
                  <a:cubicBezTo>
                    <a:pt x="10" y="13"/>
                    <a:pt x="11" y="12"/>
                    <a:pt x="10" y="11"/>
                  </a:cubicBezTo>
                  <a:lnTo>
                    <a:pt x="9" y="4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0" name="Freeform 786"/>
            <p:cNvSpPr>
              <a:spLocks noEditPoints="1"/>
            </p:cNvSpPr>
            <p:nvPr/>
          </p:nvSpPr>
          <p:spPr bwMode="auto">
            <a:xfrm>
              <a:off x="5248805" y="5796251"/>
              <a:ext cx="175949" cy="99814"/>
            </a:xfrm>
            <a:custGeom>
              <a:avLst/>
              <a:gdLst>
                <a:gd name="T0" fmla="*/ 189 w 204"/>
                <a:gd name="T1" fmla="*/ 0 h 116"/>
                <a:gd name="T2" fmla="*/ 0 w 204"/>
                <a:gd name="T3" fmla="*/ 38 h 116"/>
                <a:gd name="T4" fmla="*/ 15 w 204"/>
                <a:gd name="T5" fmla="*/ 116 h 116"/>
                <a:gd name="T6" fmla="*/ 204 w 204"/>
                <a:gd name="T7" fmla="*/ 77 h 116"/>
                <a:gd name="T8" fmla="*/ 189 w 204"/>
                <a:gd name="T9" fmla="*/ 0 h 116"/>
                <a:gd name="T10" fmla="*/ 71 w 204"/>
                <a:gd name="T11" fmla="*/ 84 h 116"/>
                <a:gd name="T12" fmla="*/ 64 w 204"/>
                <a:gd name="T13" fmla="*/ 89 h 116"/>
                <a:gd name="T14" fmla="*/ 55 w 204"/>
                <a:gd name="T15" fmla="*/ 87 h 116"/>
                <a:gd name="T16" fmla="*/ 51 w 204"/>
                <a:gd name="T17" fmla="*/ 80 h 116"/>
                <a:gd name="T18" fmla="*/ 46 w 204"/>
                <a:gd name="T19" fmla="*/ 54 h 116"/>
                <a:gd name="T20" fmla="*/ 47 w 204"/>
                <a:gd name="T21" fmla="*/ 45 h 116"/>
                <a:gd name="T22" fmla="*/ 55 w 204"/>
                <a:gd name="T23" fmla="*/ 40 h 116"/>
                <a:gd name="T24" fmla="*/ 63 w 204"/>
                <a:gd name="T25" fmla="*/ 42 h 116"/>
                <a:gd name="T26" fmla="*/ 68 w 204"/>
                <a:gd name="T27" fmla="*/ 49 h 116"/>
                <a:gd name="T28" fmla="*/ 73 w 204"/>
                <a:gd name="T29" fmla="*/ 75 h 116"/>
                <a:gd name="T30" fmla="*/ 71 w 204"/>
                <a:gd name="T31" fmla="*/ 84 h 116"/>
                <a:gd name="T32" fmla="*/ 97 w 204"/>
                <a:gd name="T33" fmla="*/ 60 h 116"/>
                <a:gd name="T34" fmla="*/ 89 w 204"/>
                <a:gd name="T35" fmla="*/ 65 h 116"/>
                <a:gd name="T36" fmla="*/ 85 w 204"/>
                <a:gd name="T37" fmla="*/ 66 h 116"/>
                <a:gd name="T38" fmla="*/ 89 w 204"/>
                <a:gd name="T39" fmla="*/ 83 h 116"/>
                <a:gd name="T40" fmla="*/ 82 w 204"/>
                <a:gd name="T41" fmla="*/ 85 h 116"/>
                <a:gd name="T42" fmla="*/ 72 w 204"/>
                <a:gd name="T43" fmla="*/ 37 h 116"/>
                <a:gd name="T44" fmla="*/ 84 w 204"/>
                <a:gd name="T45" fmla="*/ 35 h 116"/>
                <a:gd name="T46" fmla="*/ 93 w 204"/>
                <a:gd name="T47" fmla="*/ 37 h 116"/>
                <a:gd name="T48" fmla="*/ 97 w 204"/>
                <a:gd name="T49" fmla="*/ 44 h 116"/>
                <a:gd name="T50" fmla="*/ 98 w 204"/>
                <a:gd name="T51" fmla="*/ 51 h 116"/>
                <a:gd name="T52" fmla="*/ 97 w 204"/>
                <a:gd name="T53" fmla="*/ 60 h 116"/>
                <a:gd name="T54" fmla="*/ 110 w 204"/>
                <a:gd name="T55" fmla="*/ 79 h 116"/>
                <a:gd name="T56" fmla="*/ 101 w 204"/>
                <a:gd name="T57" fmla="*/ 32 h 116"/>
                <a:gd name="T58" fmla="*/ 121 w 204"/>
                <a:gd name="T59" fmla="*/ 28 h 116"/>
                <a:gd name="T60" fmla="*/ 122 w 204"/>
                <a:gd name="T61" fmla="*/ 35 h 116"/>
                <a:gd name="T62" fmla="*/ 109 w 204"/>
                <a:gd name="T63" fmla="*/ 38 h 116"/>
                <a:gd name="T64" fmla="*/ 112 w 204"/>
                <a:gd name="T65" fmla="*/ 51 h 116"/>
                <a:gd name="T66" fmla="*/ 121 w 204"/>
                <a:gd name="T67" fmla="*/ 49 h 116"/>
                <a:gd name="T68" fmla="*/ 123 w 204"/>
                <a:gd name="T69" fmla="*/ 56 h 116"/>
                <a:gd name="T70" fmla="*/ 113 w 204"/>
                <a:gd name="T71" fmla="*/ 58 h 116"/>
                <a:gd name="T72" fmla="*/ 115 w 204"/>
                <a:gd name="T73" fmla="*/ 71 h 116"/>
                <a:gd name="T74" fmla="*/ 129 w 204"/>
                <a:gd name="T75" fmla="*/ 68 h 116"/>
                <a:gd name="T76" fmla="*/ 130 w 204"/>
                <a:gd name="T77" fmla="*/ 76 h 116"/>
                <a:gd name="T78" fmla="*/ 110 w 204"/>
                <a:gd name="T79" fmla="*/ 79 h 116"/>
                <a:gd name="T80" fmla="*/ 152 w 204"/>
                <a:gd name="T81" fmla="*/ 71 h 116"/>
                <a:gd name="T82" fmla="*/ 136 w 204"/>
                <a:gd name="T83" fmla="*/ 43 h 116"/>
                <a:gd name="T84" fmla="*/ 142 w 204"/>
                <a:gd name="T85" fmla="*/ 73 h 116"/>
                <a:gd name="T86" fmla="*/ 135 w 204"/>
                <a:gd name="T87" fmla="*/ 75 h 116"/>
                <a:gd name="T88" fmla="*/ 126 w 204"/>
                <a:gd name="T89" fmla="*/ 27 h 116"/>
                <a:gd name="T90" fmla="*/ 134 w 204"/>
                <a:gd name="T91" fmla="*/ 26 h 116"/>
                <a:gd name="T92" fmla="*/ 149 w 204"/>
                <a:gd name="T93" fmla="*/ 56 h 116"/>
                <a:gd name="T94" fmla="*/ 143 w 204"/>
                <a:gd name="T95" fmla="*/ 24 h 116"/>
                <a:gd name="T96" fmla="*/ 150 w 204"/>
                <a:gd name="T97" fmla="*/ 23 h 116"/>
                <a:gd name="T98" fmla="*/ 160 w 204"/>
                <a:gd name="T99" fmla="*/ 70 h 116"/>
                <a:gd name="T100" fmla="*/ 152 w 204"/>
                <a:gd name="T101" fmla="*/ 71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04" h="116">
                  <a:moveTo>
                    <a:pt x="189" y="0"/>
                  </a:moveTo>
                  <a:cubicBezTo>
                    <a:pt x="0" y="38"/>
                    <a:pt x="0" y="38"/>
                    <a:pt x="0" y="38"/>
                  </a:cubicBezTo>
                  <a:cubicBezTo>
                    <a:pt x="15" y="116"/>
                    <a:pt x="15" y="116"/>
                    <a:pt x="15" y="116"/>
                  </a:cubicBezTo>
                  <a:cubicBezTo>
                    <a:pt x="204" y="77"/>
                    <a:pt x="204" y="77"/>
                    <a:pt x="204" y="77"/>
                  </a:cubicBezTo>
                  <a:lnTo>
                    <a:pt x="189" y="0"/>
                  </a:lnTo>
                  <a:close/>
                  <a:moveTo>
                    <a:pt x="71" y="84"/>
                  </a:moveTo>
                  <a:cubicBezTo>
                    <a:pt x="70" y="87"/>
                    <a:pt x="67" y="88"/>
                    <a:pt x="64" y="89"/>
                  </a:cubicBezTo>
                  <a:cubicBezTo>
                    <a:pt x="61" y="89"/>
                    <a:pt x="58" y="89"/>
                    <a:pt x="55" y="87"/>
                  </a:cubicBezTo>
                  <a:cubicBezTo>
                    <a:pt x="53" y="85"/>
                    <a:pt x="51" y="83"/>
                    <a:pt x="51" y="80"/>
                  </a:cubicBezTo>
                  <a:cubicBezTo>
                    <a:pt x="46" y="54"/>
                    <a:pt x="46" y="54"/>
                    <a:pt x="46" y="54"/>
                  </a:cubicBezTo>
                  <a:cubicBezTo>
                    <a:pt x="45" y="51"/>
                    <a:pt x="46" y="48"/>
                    <a:pt x="47" y="45"/>
                  </a:cubicBezTo>
                  <a:cubicBezTo>
                    <a:pt x="49" y="42"/>
                    <a:pt x="52" y="41"/>
                    <a:pt x="55" y="40"/>
                  </a:cubicBezTo>
                  <a:cubicBezTo>
                    <a:pt x="58" y="40"/>
                    <a:pt x="61" y="40"/>
                    <a:pt x="63" y="42"/>
                  </a:cubicBezTo>
                  <a:cubicBezTo>
                    <a:pt x="66" y="44"/>
                    <a:pt x="68" y="46"/>
                    <a:pt x="68" y="49"/>
                  </a:cubicBezTo>
                  <a:cubicBezTo>
                    <a:pt x="73" y="75"/>
                    <a:pt x="73" y="75"/>
                    <a:pt x="73" y="75"/>
                  </a:cubicBezTo>
                  <a:cubicBezTo>
                    <a:pt x="74" y="78"/>
                    <a:pt x="73" y="81"/>
                    <a:pt x="71" y="84"/>
                  </a:cubicBezTo>
                  <a:close/>
                  <a:moveTo>
                    <a:pt x="97" y="60"/>
                  </a:moveTo>
                  <a:cubicBezTo>
                    <a:pt x="95" y="63"/>
                    <a:pt x="92" y="64"/>
                    <a:pt x="89" y="65"/>
                  </a:cubicBezTo>
                  <a:cubicBezTo>
                    <a:pt x="85" y="66"/>
                    <a:pt x="85" y="66"/>
                    <a:pt x="85" y="66"/>
                  </a:cubicBezTo>
                  <a:cubicBezTo>
                    <a:pt x="89" y="83"/>
                    <a:pt x="89" y="83"/>
                    <a:pt x="89" y="83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84" y="35"/>
                    <a:pt x="84" y="35"/>
                    <a:pt x="84" y="35"/>
                  </a:cubicBezTo>
                  <a:cubicBezTo>
                    <a:pt x="87" y="35"/>
                    <a:pt x="90" y="35"/>
                    <a:pt x="93" y="37"/>
                  </a:cubicBezTo>
                  <a:cubicBezTo>
                    <a:pt x="95" y="39"/>
                    <a:pt x="96" y="41"/>
                    <a:pt x="97" y="44"/>
                  </a:cubicBezTo>
                  <a:cubicBezTo>
                    <a:pt x="98" y="51"/>
                    <a:pt x="98" y="51"/>
                    <a:pt x="98" y="51"/>
                  </a:cubicBezTo>
                  <a:cubicBezTo>
                    <a:pt x="99" y="54"/>
                    <a:pt x="98" y="57"/>
                    <a:pt x="97" y="60"/>
                  </a:cubicBezTo>
                  <a:close/>
                  <a:moveTo>
                    <a:pt x="110" y="79"/>
                  </a:moveTo>
                  <a:cubicBezTo>
                    <a:pt x="101" y="32"/>
                    <a:pt x="101" y="32"/>
                    <a:pt x="101" y="32"/>
                  </a:cubicBezTo>
                  <a:cubicBezTo>
                    <a:pt x="121" y="28"/>
                    <a:pt x="121" y="28"/>
                    <a:pt x="121" y="28"/>
                  </a:cubicBezTo>
                  <a:cubicBezTo>
                    <a:pt x="122" y="35"/>
                    <a:pt x="122" y="35"/>
                    <a:pt x="122" y="35"/>
                  </a:cubicBezTo>
                  <a:cubicBezTo>
                    <a:pt x="109" y="38"/>
                    <a:pt x="109" y="38"/>
                    <a:pt x="109" y="38"/>
                  </a:cubicBezTo>
                  <a:cubicBezTo>
                    <a:pt x="112" y="51"/>
                    <a:pt x="112" y="51"/>
                    <a:pt x="112" y="51"/>
                  </a:cubicBezTo>
                  <a:cubicBezTo>
                    <a:pt x="121" y="49"/>
                    <a:pt x="121" y="49"/>
                    <a:pt x="121" y="49"/>
                  </a:cubicBezTo>
                  <a:cubicBezTo>
                    <a:pt x="123" y="56"/>
                    <a:pt x="123" y="56"/>
                    <a:pt x="123" y="56"/>
                  </a:cubicBezTo>
                  <a:cubicBezTo>
                    <a:pt x="113" y="58"/>
                    <a:pt x="113" y="58"/>
                    <a:pt x="113" y="58"/>
                  </a:cubicBezTo>
                  <a:cubicBezTo>
                    <a:pt x="115" y="71"/>
                    <a:pt x="115" y="71"/>
                    <a:pt x="115" y="71"/>
                  </a:cubicBezTo>
                  <a:cubicBezTo>
                    <a:pt x="129" y="68"/>
                    <a:pt x="129" y="68"/>
                    <a:pt x="129" y="68"/>
                  </a:cubicBezTo>
                  <a:cubicBezTo>
                    <a:pt x="130" y="76"/>
                    <a:pt x="130" y="76"/>
                    <a:pt x="130" y="76"/>
                  </a:cubicBezTo>
                  <a:lnTo>
                    <a:pt x="110" y="79"/>
                  </a:lnTo>
                  <a:close/>
                  <a:moveTo>
                    <a:pt x="152" y="71"/>
                  </a:moveTo>
                  <a:cubicBezTo>
                    <a:pt x="136" y="43"/>
                    <a:pt x="136" y="43"/>
                    <a:pt x="136" y="43"/>
                  </a:cubicBezTo>
                  <a:cubicBezTo>
                    <a:pt x="142" y="73"/>
                    <a:pt x="142" y="73"/>
                    <a:pt x="142" y="73"/>
                  </a:cubicBezTo>
                  <a:cubicBezTo>
                    <a:pt x="135" y="75"/>
                    <a:pt x="135" y="75"/>
                    <a:pt x="135" y="75"/>
                  </a:cubicBezTo>
                  <a:cubicBezTo>
                    <a:pt x="126" y="27"/>
                    <a:pt x="126" y="27"/>
                    <a:pt x="126" y="27"/>
                  </a:cubicBezTo>
                  <a:cubicBezTo>
                    <a:pt x="134" y="26"/>
                    <a:pt x="134" y="26"/>
                    <a:pt x="134" y="26"/>
                  </a:cubicBezTo>
                  <a:cubicBezTo>
                    <a:pt x="149" y="56"/>
                    <a:pt x="149" y="56"/>
                    <a:pt x="149" y="56"/>
                  </a:cubicBezTo>
                  <a:cubicBezTo>
                    <a:pt x="143" y="24"/>
                    <a:pt x="143" y="24"/>
                    <a:pt x="143" y="24"/>
                  </a:cubicBezTo>
                  <a:cubicBezTo>
                    <a:pt x="150" y="23"/>
                    <a:pt x="150" y="23"/>
                    <a:pt x="150" y="23"/>
                  </a:cubicBezTo>
                  <a:cubicBezTo>
                    <a:pt x="160" y="70"/>
                    <a:pt x="160" y="70"/>
                    <a:pt x="160" y="70"/>
                  </a:cubicBezTo>
                  <a:lnTo>
                    <a:pt x="152" y="7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1" name="Freeform 787"/>
            <p:cNvSpPr>
              <a:spLocks noEditPoints="1"/>
            </p:cNvSpPr>
            <p:nvPr/>
          </p:nvSpPr>
          <p:spPr bwMode="auto">
            <a:xfrm>
              <a:off x="5557354" y="5748165"/>
              <a:ext cx="146442" cy="146442"/>
            </a:xfrm>
            <a:custGeom>
              <a:avLst/>
              <a:gdLst>
                <a:gd name="T0" fmla="*/ 402 w 402"/>
                <a:gd name="T1" fmla="*/ 180 h 402"/>
                <a:gd name="T2" fmla="*/ 392 w 402"/>
                <a:gd name="T3" fmla="*/ 137 h 402"/>
                <a:gd name="T4" fmla="*/ 376 w 402"/>
                <a:gd name="T5" fmla="*/ 99 h 402"/>
                <a:gd name="T6" fmla="*/ 350 w 402"/>
                <a:gd name="T7" fmla="*/ 66 h 402"/>
                <a:gd name="T8" fmla="*/ 319 w 402"/>
                <a:gd name="T9" fmla="*/ 38 h 402"/>
                <a:gd name="T10" fmla="*/ 283 w 402"/>
                <a:gd name="T11" fmla="*/ 17 h 402"/>
                <a:gd name="T12" fmla="*/ 243 w 402"/>
                <a:gd name="T13" fmla="*/ 2 h 402"/>
                <a:gd name="T14" fmla="*/ 201 w 402"/>
                <a:gd name="T15" fmla="*/ 0 h 402"/>
                <a:gd name="T16" fmla="*/ 158 w 402"/>
                <a:gd name="T17" fmla="*/ 2 h 402"/>
                <a:gd name="T18" fmla="*/ 118 w 402"/>
                <a:gd name="T19" fmla="*/ 17 h 402"/>
                <a:gd name="T20" fmla="*/ 82 w 402"/>
                <a:gd name="T21" fmla="*/ 38 h 402"/>
                <a:gd name="T22" fmla="*/ 52 w 402"/>
                <a:gd name="T23" fmla="*/ 66 h 402"/>
                <a:gd name="T24" fmla="*/ 26 w 402"/>
                <a:gd name="T25" fmla="*/ 99 h 402"/>
                <a:gd name="T26" fmla="*/ 9 w 402"/>
                <a:gd name="T27" fmla="*/ 137 h 402"/>
                <a:gd name="T28" fmla="*/ 0 w 402"/>
                <a:gd name="T29" fmla="*/ 180 h 402"/>
                <a:gd name="T30" fmla="*/ 0 w 402"/>
                <a:gd name="T31" fmla="*/ 220 h 402"/>
                <a:gd name="T32" fmla="*/ 9 w 402"/>
                <a:gd name="T33" fmla="*/ 262 h 402"/>
                <a:gd name="T34" fmla="*/ 26 w 402"/>
                <a:gd name="T35" fmla="*/ 300 h 402"/>
                <a:gd name="T36" fmla="*/ 52 w 402"/>
                <a:gd name="T37" fmla="*/ 333 h 402"/>
                <a:gd name="T38" fmla="*/ 82 w 402"/>
                <a:gd name="T39" fmla="*/ 362 h 402"/>
                <a:gd name="T40" fmla="*/ 118 w 402"/>
                <a:gd name="T41" fmla="*/ 383 h 402"/>
                <a:gd name="T42" fmla="*/ 158 w 402"/>
                <a:gd name="T43" fmla="*/ 397 h 402"/>
                <a:gd name="T44" fmla="*/ 201 w 402"/>
                <a:gd name="T45" fmla="*/ 402 h 402"/>
                <a:gd name="T46" fmla="*/ 243 w 402"/>
                <a:gd name="T47" fmla="*/ 397 h 402"/>
                <a:gd name="T48" fmla="*/ 283 w 402"/>
                <a:gd name="T49" fmla="*/ 383 h 402"/>
                <a:gd name="T50" fmla="*/ 319 w 402"/>
                <a:gd name="T51" fmla="*/ 362 h 402"/>
                <a:gd name="T52" fmla="*/ 350 w 402"/>
                <a:gd name="T53" fmla="*/ 333 h 402"/>
                <a:gd name="T54" fmla="*/ 376 w 402"/>
                <a:gd name="T55" fmla="*/ 300 h 402"/>
                <a:gd name="T56" fmla="*/ 392 w 402"/>
                <a:gd name="T57" fmla="*/ 262 h 402"/>
                <a:gd name="T58" fmla="*/ 402 w 402"/>
                <a:gd name="T59" fmla="*/ 220 h 402"/>
                <a:gd name="T60" fmla="*/ 151 w 402"/>
                <a:gd name="T61" fmla="*/ 255 h 402"/>
                <a:gd name="T62" fmla="*/ 111 w 402"/>
                <a:gd name="T63" fmla="*/ 184 h 402"/>
                <a:gd name="T64" fmla="*/ 94 w 402"/>
                <a:gd name="T65" fmla="*/ 255 h 402"/>
                <a:gd name="T66" fmla="*/ 111 w 402"/>
                <a:gd name="T67" fmla="*/ 144 h 402"/>
                <a:gd name="T68" fmla="*/ 134 w 402"/>
                <a:gd name="T69" fmla="*/ 144 h 402"/>
                <a:gd name="T70" fmla="*/ 151 w 402"/>
                <a:gd name="T71" fmla="*/ 255 h 402"/>
                <a:gd name="T72" fmla="*/ 182 w 402"/>
                <a:gd name="T73" fmla="*/ 161 h 402"/>
                <a:gd name="T74" fmla="*/ 203 w 402"/>
                <a:gd name="T75" fmla="*/ 191 h 402"/>
                <a:gd name="T76" fmla="*/ 182 w 402"/>
                <a:gd name="T77" fmla="*/ 208 h 402"/>
                <a:gd name="T78" fmla="*/ 212 w 402"/>
                <a:gd name="T79" fmla="*/ 239 h 402"/>
                <a:gd name="T80" fmla="*/ 165 w 402"/>
                <a:gd name="T81" fmla="*/ 255 h 402"/>
                <a:gd name="T82" fmla="*/ 212 w 402"/>
                <a:gd name="T83" fmla="*/ 144 h 402"/>
                <a:gd name="T84" fmla="*/ 290 w 402"/>
                <a:gd name="T85" fmla="*/ 255 h 402"/>
                <a:gd name="T86" fmla="*/ 267 w 402"/>
                <a:gd name="T87" fmla="*/ 194 h 402"/>
                <a:gd name="T88" fmla="*/ 241 w 402"/>
                <a:gd name="T89" fmla="*/ 255 h 402"/>
                <a:gd name="T90" fmla="*/ 241 w 402"/>
                <a:gd name="T91" fmla="*/ 144 h 402"/>
                <a:gd name="T92" fmla="*/ 257 w 402"/>
                <a:gd name="T93" fmla="*/ 144 h 402"/>
                <a:gd name="T94" fmla="*/ 283 w 402"/>
                <a:gd name="T95" fmla="*/ 203 h 402"/>
                <a:gd name="T96" fmla="*/ 307 w 402"/>
                <a:gd name="T97" fmla="*/ 144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02" h="402">
                  <a:moveTo>
                    <a:pt x="371" y="201"/>
                  </a:moveTo>
                  <a:lnTo>
                    <a:pt x="402" y="180"/>
                  </a:lnTo>
                  <a:lnTo>
                    <a:pt x="368" y="165"/>
                  </a:lnTo>
                  <a:lnTo>
                    <a:pt x="392" y="137"/>
                  </a:lnTo>
                  <a:lnTo>
                    <a:pt x="357" y="130"/>
                  </a:lnTo>
                  <a:lnTo>
                    <a:pt x="376" y="99"/>
                  </a:lnTo>
                  <a:lnTo>
                    <a:pt x="338" y="99"/>
                  </a:lnTo>
                  <a:lnTo>
                    <a:pt x="350" y="66"/>
                  </a:lnTo>
                  <a:lnTo>
                    <a:pt x="314" y="73"/>
                  </a:lnTo>
                  <a:lnTo>
                    <a:pt x="319" y="38"/>
                  </a:lnTo>
                  <a:lnTo>
                    <a:pt x="286" y="52"/>
                  </a:lnTo>
                  <a:lnTo>
                    <a:pt x="283" y="17"/>
                  </a:lnTo>
                  <a:lnTo>
                    <a:pt x="253" y="38"/>
                  </a:lnTo>
                  <a:lnTo>
                    <a:pt x="243" y="2"/>
                  </a:lnTo>
                  <a:lnTo>
                    <a:pt x="220" y="31"/>
                  </a:lnTo>
                  <a:lnTo>
                    <a:pt x="201" y="0"/>
                  </a:lnTo>
                  <a:lnTo>
                    <a:pt x="182" y="31"/>
                  </a:lnTo>
                  <a:lnTo>
                    <a:pt x="158" y="2"/>
                  </a:lnTo>
                  <a:lnTo>
                    <a:pt x="149" y="38"/>
                  </a:lnTo>
                  <a:lnTo>
                    <a:pt x="118" y="17"/>
                  </a:lnTo>
                  <a:lnTo>
                    <a:pt x="116" y="52"/>
                  </a:lnTo>
                  <a:lnTo>
                    <a:pt x="82" y="38"/>
                  </a:lnTo>
                  <a:lnTo>
                    <a:pt x="87" y="73"/>
                  </a:lnTo>
                  <a:lnTo>
                    <a:pt x="52" y="66"/>
                  </a:lnTo>
                  <a:lnTo>
                    <a:pt x="63" y="99"/>
                  </a:lnTo>
                  <a:lnTo>
                    <a:pt x="26" y="99"/>
                  </a:lnTo>
                  <a:lnTo>
                    <a:pt x="45" y="130"/>
                  </a:lnTo>
                  <a:lnTo>
                    <a:pt x="9" y="137"/>
                  </a:lnTo>
                  <a:lnTo>
                    <a:pt x="33" y="165"/>
                  </a:lnTo>
                  <a:lnTo>
                    <a:pt x="0" y="180"/>
                  </a:lnTo>
                  <a:lnTo>
                    <a:pt x="30" y="201"/>
                  </a:lnTo>
                  <a:lnTo>
                    <a:pt x="0" y="220"/>
                  </a:lnTo>
                  <a:lnTo>
                    <a:pt x="33" y="236"/>
                  </a:lnTo>
                  <a:lnTo>
                    <a:pt x="9" y="262"/>
                  </a:lnTo>
                  <a:lnTo>
                    <a:pt x="45" y="269"/>
                  </a:lnTo>
                  <a:lnTo>
                    <a:pt x="26" y="300"/>
                  </a:lnTo>
                  <a:lnTo>
                    <a:pt x="63" y="300"/>
                  </a:lnTo>
                  <a:lnTo>
                    <a:pt x="52" y="333"/>
                  </a:lnTo>
                  <a:lnTo>
                    <a:pt x="87" y="326"/>
                  </a:lnTo>
                  <a:lnTo>
                    <a:pt x="82" y="362"/>
                  </a:lnTo>
                  <a:lnTo>
                    <a:pt x="116" y="347"/>
                  </a:lnTo>
                  <a:lnTo>
                    <a:pt x="118" y="383"/>
                  </a:lnTo>
                  <a:lnTo>
                    <a:pt x="149" y="362"/>
                  </a:lnTo>
                  <a:lnTo>
                    <a:pt x="158" y="397"/>
                  </a:lnTo>
                  <a:lnTo>
                    <a:pt x="182" y="369"/>
                  </a:lnTo>
                  <a:lnTo>
                    <a:pt x="201" y="402"/>
                  </a:lnTo>
                  <a:lnTo>
                    <a:pt x="220" y="369"/>
                  </a:lnTo>
                  <a:lnTo>
                    <a:pt x="243" y="397"/>
                  </a:lnTo>
                  <a:lnTo>
                    <a:pt x="253" y="362"/>
                  </a:lnTo>
                  <a:lnTo>
                    <a:pt x="283" y="383"/>
                  </a:lnTo>
                  <a:lnTo>
                    <a:pt x="286" y="347"/>
                  </a:lnTo>
                  <a:lnTo>
                    <a:pt x="319" y="362"/>
                  </a:lnTo>
                  <a:lnTo>
                    <a:pt x="314" y="326"/>
                  </a:lnTo>
                  <a:lnTo>
                    <a:pt x="350" y="333"/>
                  </a:lnTo>
                  <a:lnTo>
                    <a:pt x="338" y="300"/>
                  </a:lnTo>
                  <a:lnTo>
                    <a:pt x="376" y="300"/>
                  </a:lnTo>
                  <a:lnTo>
                    <a:pt x="357" y="269"/>
                  </a:lnTo>
                  <a:lnTo>
                    <a:pt x="392" y="262"/>
                  </a:lnTo>
                  <a:lnTo>
                    <a:pt x="368" y="236"/>
                  </a:lnTo>
                  <a:lnTo>
                    <a:pt x="402" y="220"/>
                  </a:lnTo>
                  <a:lnTo>
                    <a:pt x="371" y="201"/>
                  </a:lnTo>
                  <a:close/>
                  <a:moveTo>
                    <a:pt x="151" y="255"/>
                  </a:moveTo>
                  <a:lnTo>
                    <a:pt x="132" y="255"/>
                  </a:lnTo>
                  <a:lnTo>
                    <a:pt x="111" y="184"/>
                  </a:lnTo>
                  <a:lnTo>
                    <a:pt x="111" y="255"/>
                  </a:lnTo>
                  <a:lnTo>
                    <a:pt x="94" y="255"/>
                  </a:lnTo>
                  <a:lnTo>
                    <a:pt x="94" y="144"/>
                  </a:lnTo>
                  <a:lnTo>
                    <a:pt x="111" y="144"/>
                  </a:lnTo>
                  <a:lnTo>
                    <a:pt x="134" y="217"/>
                  </a:lnTo>
                  <a:lnTo>
                    <a:pt x="134" y="144"/>
                  </a:lnTo>
                  <a:lnTo>
                    <a:pt x="151" y="144"/>
                  </a:lnTo>
                  <a:lnTo>
                    <a:pt x="151" y="255"/>
                  </a:lnTo>
                  <a:close/>
                  <a:moveTo>
                    <a:pt x="212" y="161"/>
                  </a:moveTo>
                  <a:lnTo>
                    <a:pt x="182" y="161"/>
                  </a:lnTo>
                  <a:lnTo>
                    <a:pt x="182" y="191"/>
                  </a:lnTo>
                  <a:lnTo>
                    <a:pt x="203" y="191"/>
                  </a:lnTo>
                  <a:lnTo>
                    <a:pt x="203" y="208"/>
                  </a:lnTo>
                  <a:lnTo>
                    <a:pt x="182" y="208"/>
                  </a:lnTo>
                  <a:lnTo>
                    <a:pt x="182" y="239"/>
                  </a:lnTo>
                  <a:lnTo>
                    <a:pt x="212" y="239"/>
                  </a:lnTo>
                  <a:lnTo>
                    <a:pt x="212" y="255"/>
                  </a:lnTo>
                  <a:lnTo>
                    <a:pt x="165" y="255"/>
                  </a:lnTo>
                  <a:lnTo>
                    <a:pt x="165" y="144"/>
                  </a:lnTo>
                  <a:lnTo>
                    <a:pt x="212" y="144"/>
                  </a:lnTo>
                  <a:lnTo>
                    <a:pt x="212" y="161"/>
                  </a:lnTo>
                  <a:close/>
                  <a:moveTo>
                    <a:pt x="290" y="255"/>
                  </a:moveTo>
                  <a:lnTo>
                    <a:pt x="274" y="255"/>
                  </a:lnTo>
                  <a:lnTo>
                    <a:pt x="267" y="194"/>
                  </a:lnTo>
                  <a:lnTo>
                    <a:pt x="257" y="255"/>
                  </a:lnTo>
                  <a:lnTo>
                    <a:pt x="241" y="255"/>
                  </a:lnTo>
                  <a:lnTo>
                    <a:pt x="222" y="144"/>
                  </a:lnTo>
                  <a:lnTo>
                    <a:pt x="241" y="144"/>
                  </a:lnTo>
                  <a:lnTo>
                    <a:pt x="248" y="203"/>
                  </a:lnTo>
                  <a:lnTo>
                    <a:pt x="257" y="144"/>
                  </a:lnTo>
                  <a:lnTo>
                    <a:pt x="274" y="144"/>
                  </a:lnTo>
                  <a:lnTo>
                    <a:pt x="283" y="203"/>
                  </a:lnTo>
                  <a:lnTo>
                    <a:pt x="290" y="144"/>
                  </a:lnTo>
                  <a:lnTo>
                    <a:pt x="307" y="144"/>
                  </a:lnTo>
                  <a:lnTo>
                    <a:pt x="290" y="25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2" name="Freeform 788"/>
            <p:cNvSpPr>
              <a:spLocks noEditPoints="1"/>
            </p:cNvSpPr>
            <p:nvPr/>
          </p:nvSpPr>
          <p:spPr bwMode="auto">
            <a:xfrm>
              <a:off x="5838946" y="5736144"/>
              <a:ext cx="149721" cy="149721"/>
            </a:xfrm>
            <a:custGeom>
              <a:avLst/>
              <a:gdLst>
                <a:gd name="T0" fmla="*/ 87 w 174"/>
                <a:gd name="T1" fmla="*/ 18 h 174"/>
                <a:gd name="T2" fmla="*/ 18 w 174"/>
                <a:gd name="T3" fmla="*/ 87 h 174"/>
                <a:gd name="T4" fmla="*/ 87 w 174"/>
                <a:gd name="T5" fmla="*/ 156 h 174"/>
                <a:gd name="T6" fmla="*/ 156 w 174"/>
                <a:gd name="T7" fmla="*/ 87 h 174"/>
                <a:gd name="T8" fmla="*/ 87 w 174"/>
                <a:gd name="T9" fmla="*/ 18 h 174"/>
                <a:gd name="T10" fmla="*/ 99 w 174"/>
                <a:gd name="T11" fmla="*/ 118 h 174"/>
                <a:gd name="T12" fmla="*/ 91 w 174"/>
                <a:gd name="T13" fmla="*/ 121 h 174"/>
                <a:gd name="T14" fmla="*/ 91 w 174"/>
                <a:gd name="T15" fmla="*/ 126 h 174"/>
                <a:gd name="T16" fmla="*/ 83 w 174"/>
                <a:gd name="T17" fmla="*/ 126 h 174"/>
                <a:gd name="T18" fmla="*/ 83 w 174"/>
                <a:gd name="T19" fmla="*/ 121 h 174"/>
                <a:gd name="T20" fmla="*/ 73 w 174"/>
                <a:gd name="T21" fmla="*/ 114 h 174"/>
                <a:gd name="T22" fmla="*/ 70 w 174"/>
                <a:gd name="T23" fmla="*/ 102 h 174"/>
                <a:gd name="T24" fmla="*/ 80 w 174"/>
                <a:gd name="T25" fmla="*/ 102 h 174"/>
                <a:gd name="T26" fmla="*/ 83 w 174"/>
                <a:gd name="T27" fmla="*/ 110 h 174"/>
                <a:gd name="T28" fmla="*/ 87 w 174"/>
                <a:gd name="T29" fmla="*/ 112 h 174"/>
                <a:gd name="T30" fmla="*/ 93 w 174"/>
                <a:gd name="T31" fmla="*/ 109 h 174"/>
                <a:gd name="T32" fmla="*/ 94 w 174"/>
                <a:gd name="T33" fmla="*/ 104 h 174"/>
                <a:gd name="T34" fmla="*/ 90 w 174"/>
                <a:gd name="T35" fmla="*/ 96 h 174"/>
                <a:gd name="T36" fmla="*/ 81 w 174"/>
                <a:gd name="T37" fmla="*/ 87 h 174"/>
                <a:gd name="T38" fmla="*/ 74 w 174"/>
                <a:gd name="T39" fmla="*/ 79 h 174"/>
                <a:gd name="T40" fmla="*/ 71 w 174"/>
                <a:gd name="T41" fmla="*/ 69 h 174"/>
                <a:gd name="T42" fmla="*/ 74 w 174"/>
                <a:gd name="T43" fmla="*/ 59 h 174"/>
                <a:gd name="T44" fmla="*/ 83 w 174"/>
                <a:gd name="T45" fmla="*/ 52 h 174"/>
                <a:gd name="T46" fmla="*/ 83 w 174"/>
                <a:gd name="T47" fmla="*/ 48 h 174"/>
                <a:gd name="T48" fmla="*/ 91 w 174"/>
                <a:gd name="T49" fmla="*/ 48 h 174"/>
                <a:gd name="T50" fmla="*/ 91 w 174"/>
                <a:gd name="T51" fmla="*/ 52 h 174"/>
                <a:gd name="T52" fmla="*/ 98 w 174"/>
                <a:gd name="T53" fmla="*/ 56 h 174"/>
                <a:gd name="T54" fmla="*/ 104 w 174"/>
                <a:gd name="T55" fmla="*/ 68 h 174"/>
                <a:gd name="T56" fmla="*/ 94 w 174"/>
                <a:gd name="T57" fmla="*/ 69 h 174"/>
                <a:gd name="T58" fmla="*/ 91 w 174"/>
                <a:gd name="T59" fmla="*/ 63 h 174"/>
                <a:gd name="T60" fmla="*/ 87 w 174"/>
                <a:gd name="T61" fmla="*/ 61 h 174"/>
                <a:gd name="T62" fmla="*/ 83 w 174"/>
                <a:gd name="T63" fmla="*/ 64 h 174"/>
                <a:gd name="T64" fmla="*/ 82 w 174"/>
                <a:gd name="T65" fmla="*/ 69 h 174"/>
                <a:gd name="T66" fmla="*/ 86 w 174"/>
                <a:gd name="T67" fmla="*/ 78 h 174"/>
                <a:gd name="T68" fmla="*/ 90 w 174"/>
                <a:gd name="T69" fmla="*/ 83 h 174"/>
                <a:gd name="T70" fmla="*/ 95 w 174"/>
                <a:gd name="T71" fmla="*/ 87 h 174"/>
                <a:gd name="T72" fmla="*/ 101 w 174"/>
                <a:gd name="T73" fmla="*/ 94 h 174"/>
                <a:gd name="T74" fmla="*/ 104 w 174"/>
                <a:gd name="T75" fmla="*/ 104 h 174"/>
                <a:gd name="T76" fmla="*/ 99 w 174"/>
                <a:gd name="T77" fmla="*/ 118 h 174"/>
                <a:gd name="T78" fmla="*/ 87 w 174"/>
                <a:gd name="T79" fmla="*/ 0 h 174"/>
                <a:gd name="T80" fmla="*/ 0 w 174"/>
                <a:gd name="T81" fmla="*/ 87 h 174"/>
                <a:gd name="T82" fmla="*/ 87 w 174"/>
                <a:gd name="T83" fmla="*/ 174 h 174"/>
                <a:gd name="T84" fmla="*/ 174 w 174"/>
                <a:gd name="T85" fmla="*/ 87 h 174"/>
                <a:gd name="T86" fmla="*/ 87 w 174"/>
                <a:gd name="T87" fmla="*/ 0 h 174"/>
                <a:gd name="T88" fmla="*/ 87 w 174"/>
                <a:gd name="T89" fmla="*/ 162 h 174"/>
                <a:gd name="T90" fmla="*/ 12 w 174"/>
                <a:gd name="T91" fmla="*/ 87 h 174"/>
                <a:gd name="T92" fmla="*/ 87 w 174"/>
                <a:gd name="T93" fmla="*/ 12 h 174"/>
                <a:gd name="T94" fmla="*/ 162 w 174"/>
                <a:gd name="T95" fmla="*/ 87 h 174"/>
                <a:gd name="T96" fmla="*/ 87 w 174"/>
                <a:gd name="T97" fmla="*/ 162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74" h="174">
                  <a:moveTo>
                    <a:pt x="87" y="18"/>
                  </a:moveTo>
                  <a:cubicBezTo>
                    <a:pt x="49" y="18"/>
                    <a:pt x="18" y="49"/>
                    <a:pt x="18" y="87"/>
                  </a:cubicBezTo>
                  <a:cubicBezTo>
                    <a:pt x="18" y="125"/>
                    <a:pt x="49" y="156"/>
                    <a:pt x="87" y="156"/>
                  </a:cubicBezTo>
                  <a:cubicBezTo>
                    <a:pt x="125" y="156"/>
                    <a:pt x="156" y="125"/>
                    <a:pt x="156" y="87"/>
                  </a:cubicBezTo>
                  <a:cubicBezTo>
                    <a:pt x="156" y="49"/>
                    <a:pt x="125" y="18"/>
                    <a:pt x="87" y="18"/>
                  </a:cubicBezTo>
                  <a:close/>
                  <a:moveTo>
                    <a:pt x="99" y="118"/>
                  </a:moveTo>
                  <a:cubicBezTo>
                    <a:pt x="97" y="120"/>
                    <a:pt x="94" y="121"/>
                    <a:pt x="91" y="121"/>
                  </a:cubicBezTo>
                  <a:cubicBezTo>
                    <a:pt x="91" y="126"/>
                    <a:pt x="91" y="126"/>
                    <a:pt x="91" y="126"/>
                  </a:cubicBezTo>
                  <a:cubicBezTo>
                    <a:pt x="83" y="126"/>
                    <a:pt x="83" y="126"/>
                    <a:pt x="83" y="126"/>
                  </a:cubicBezTo>
                  <a:cubicBezTo>
                    <a:pt x="83" y="121"/>
                    <a:pt x="83" y="121"/>
                    <a:pt x="83" y="121"/>
                  </a:cubicBezTo>
                  <a:cubicBezTo>
                    <a:pt x="79" y="120"/>
                    <a:pt x="75" y="118"/>
                    <a:pt x="73" y="114"/>
                  </a:cubicBezTo>
                  <a:cubicBezTo>
                    <a:pt x="71" y="111"/>
                    <a:pt x="70" y="107"/>
                    <a:pt x="70" y="102"/>
                  </a:cubicBezTo>
                  <a:cubicBezTo>
                    <a:pt x="80" y="102"/>
                    <a:pt x="80" y="102"/>
                    <a:pt x="80" y="102"/>
                  </a:cubicBezTo>
                  <a:cubicBezTo>
                    <a:pt x="80" y="106"/>
                    <a:pt x="81" y="109"/>
                    <a:pt x="83" y="110"/>
                  </a:cubicBezTo>
                  <a:cubicBezTo>
                    <a:pt x="84" y="112"/>
                    <a:pt x="86" y="112"/>
                    <a:pt x="87" y="112"/>
                  </a:cubicBezTo>
                  <a:cubicBezTo>
                    <a:pt x="89" y="112"/>
                    <a:pt x="91" y="111"/>
                    <a:pt x="93" y="109"/>
                  </a:cubicBezTo>
                  <a:cubicBezTo>
                    <a:pt x="93" y="108"/>
                    <a:pt x="94" y="106"/>
                    <a:pt x="94" y="104"/>
                  </a:cubicBezTo>
                  <a:cubicBezTo>
                    <a:pt x="94" y="102"/>
                    <a:pt x="92" y="99"/>
                    <a:pt x="90" y="96"/>
                  </a:cubicBezTo>
                  <a:cubicBezTo>
                    <a:pt x="88" y="94"/>
                    <a:pt x="85" y="91"/>
                    <a:pt x="81" y="87"/>
                  </a:cubicBezTo>
                  <a:cubicBezTo>
                    <a:pt x="78" y="84"/>
                    <a:pt x="75" y="82"/>
                    <a:pt x="74" y="79"/>
                  </a:cubicBezTo>
                  <a:cubicBezTo>
                    <a:pt x="72" y="76"/>
                    <a:pt x="71" y="73"/>
                    <a:pt x="71" y="69"/>
                  </a:cubicBezTo>
                  <a:cubicBezTo>
                    <a:pt x="71" y="65"/>
                    <a:pt x="72" y="62"/>
                    <a:pt x="74" y="59"/>
                  </a:cubicBezTo>
                  <a:cubicBezTo>
                    <a:pt x="76" y="56"/>
                    <a:pt x="79" y="53"/>
                    <a:pt x="83" y="52"/>
                  </a:cubicBezTo>
                  <a:cubicBezTo>
                    <a:pt x="83" y="48"/>
                    <a:pt x="83" y="48"/>
                    <a:pt x="83" y="48"/>
                  </a:cubicBezTo>
                  <a:cubicBezTo>
                    <a:pt x="91" y="48"/>
                    <a:pt x="91" y="48"/>
                    <a:pt x="91" y="48"/>
                  </a:cubicBezTo>
                  <a:cubicBezTo>
                    <a:pt x="91" y="52"/>
                    <a:pt x="91" y="52"/>
                    <a:pt x="91" y="52"/>
                  </a:cubicBezTo>
                  <a:cubicBezTo>
                    <a:pt x="94" y="53"/>
                    <a:pt x="96" y="54"/>
                    <a:pt x="98" y="56"/>
                  </a:cubicBezTo>
                  <a:cubicBezTo>
                    <a:pt x="101" y="59"/>
                    <a:pt x="103" y="63"/>
                    <a:pt x="104" y="68"/>
                  </a:cubicBezTo>
                  <a:cubicBezTo>
                    <a:pt x="94" y="69"/>
                    <a:pt x="94" y="69"/>
                    <a:pt x="94" y="69"/>
                  </a:cubicBezTo>
                  <a:cubicBezTo>
                    <a:pt x="93" y="67"/>
                    <a:pt x="93" y="64"/>
                    <a:pt x="91" y="63"/>
                  </a:cubicBezTo>
                  <a:cubicBezTo>
                    <a:pt x="90" y="62"/>
                    <a:pt x="89" y="61"/>
                    <a:pt x="87" y="61"/>
                  </a:cubicBezTo>
                  <a:cubicBezTo>
                    <a:pt x="85" y="61"/>
                    <a:pt x="84" y="62"/>
                    <a:pt x="83" y="64"/>
                  </a:cubicBezTo>
                  <a:cubicBezTo>
                    <a:pt x="82" y="65"/>
                    <a:pt x="82" y="67"/>
                    <a:pt x="82" y="69"/>
                  </a:cubicBezTo>
                  <a:cubicBezTo>
                    <a:pt x="82" y="72"/>
                    <a:pt x="83" y="75"/>
                    <a:pt x="86" y="78"/>
                  </a:cubicBezTo>
                  <a:cubicBezTo>
                    <a:pt x="87" y="79"/>
                    <a:pt x="88" y="81"/>
                    <a:pt x="90" y="83"/>
                  </a:cubicBezTo>
                  <a:cubicBezTo>
                    <a:pt x="93" y="84"/>
                    <a:pt x="94" y="86"/>
                    <a:pt x="95" y="87"/>
                  </a:cubicBezTo>
                  <a:cubicBezTo>
                    <a:pt x="98" y="89"/>
                    <a:pt x="100" y="92"/>
                    <a:pt x="101" y="94"/>
                  </a:cubicBezTo>
                  <a:cubicBezTo>
                    <a:pt x="103" y="98"/>
                    <a:pt x="104" y="101"/>
                    <a:pt x="104" y="104"/>
                  </a:cubicBezTo>
                  <a:cubicBezTo>
                    <a:pt x="104" y="110"/>
                    <a:pt x="103" y="114"/>
                    <a:pt x="99" y="118"/>
                  </a:cubicBezTo>
                  <a:close/>
                  <a:moveTo>
                    <a:pt x="87" y="0"/>
                  </a:moveTo>
                  <a:cubicBezTo>
                    <a:pt x="39" y="0"/>
                    <a:pt x="0" y="39"/>
                    <a:pt x="0" y="87"/>
                  </a:cubicBezTo>
                  <a:cubicBezTo>
                    <a:pt x="0" y="135"/>
                    <a:pt x="39" y="174"/>
                    <a:pt x="87" y="174"/>
                  </a:cubicBezTo>
                  <a:cubicBezTo>
                    <a:pt x="135" y="174"/>
                    <a:pt x="174" y="135"/>
                    <a:pt x="174" y="87"/>
                  </a:cubicBezTo>
                  <a:cubicBezTo>
                    <a:pt x="174" y="39"/>
                    <a:pt x="135" y="0"/>
                    <a:pt x="87" y="0"/>
                  </a:cubicBezTo>
                  <a:close/>
                  <a:moveTo>
                    <a:pt x="87" y="162"/>
                  </a:moveTo>
                  <a:cubicBezTo>
                    <a:pt x="46" y="162"/>
                    <a:pt x="12" y="128"/>
                    <a:pt x="12" y="87"/>
                  </a:cubicBezTo>
                  <a:cubicBezTo>
                    <a:pt x="12" y="46"/>
                    <a:pt x="46" y="12"/>
                    <a:pt x="87" y="12"/>
                  </a:cubicBezTo>
                  <a:cubicBezTo>
                    <a:pt x="128" y="12"/>
                    <a:pt x="162" y="46"/>
                    <a:pt x="162" y="87"/>
                  </a:cubicBezTo>
                  <a:cubicBezTo>
                    <a:pt x="162" y="128"/>
                    <a:pt x="128" y="162"/>
                    <a:pt x="87" y="16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3" name="Freeform 789"/>
            <p:cNvSpPr>
              <a:spLocks noEditPoints="1"/>
            </p:cNvSpPr>
            <p:nvPr/>
          </p:nvSpPr>
          <p:spPr bwMode="auto">
            <a:xfrm>
              <a:off x="6144581" y="5747437"/>
              <a:ext cx="118757" cy="118757"/>
            </a:xfrm>
            <a:custGeom>
              <a:avLst/>
              <a:gdLst>
                <a:gd name="T0" fmla="*/ 69 w 138"/>
                <a:gd name="T1" fmla="*/ 0 h 138"/>
                <a:gd name="T2" fmla="*/ 0 w 138"/>
                <a:gd name="T3" fmla="*/ 69 h 138"/>
                <a:gd name="T4" fmla="*/ 69 w 138"/>
                <a:gd name="T5" fmla="*/ 138 h 138"/>
                <a:gd name="T6" fmla="*/ 138 w 138"/>
                <a:gd name="T7" fmla="*/ 69 h 138"/>
                <a:gd name="T8" fmla="*/ 69 w 138"/>
                <a:gd name="T9" fmla="*/ 0 h 138"/>
                <a:gd name="T10" fmla="*/ 71 w 138"/>
                <a:gd name="T11" fmla="*/ 105 h 138"/>
                <a:gd name="T12" fmla="*/ 49 w 138"/>
                <a:gd name="T13" fmla="*/ 95 h 138"/>
                <a:gd name="T14" fmla="*/ 42 w 138"/>
                <a:gd name="T15" fmla="*/ 77 h 138"/>
                <a:gd name="T16" fmla="*/ 35 w 138"/>
                <a:gd name="T17" fmla="*/ 77 h 138"/>
                <a:gd name="T18" fmla="*/ 35 w 138"/>
                <a:gd name="T19" fmla="*/ 72 h 138"/>
                <a:gd name="T20" fmla="*/ 41 w 138"/>
                <a:gd name="T21" fmla="*/ 72 h 138"/>
                <a:gd name="T22" fmla="*/ 41 w 138"/>
                <a:gd name="T23" fmla="*/ 71 h 138"/>
                <a:gd name="T24" fmla="*/ 42 w 138"/>
                <a:gd name="T25" fmla="*/ 66 h 138"/>
                <a:gd name="T26" fmla="*/ 35 w 138"/>
                <a:gd name="T27" fmla="*/ 66 h 138"/>
                <a:gd name="T28" fmla="*/ 35 w 138"/>
                <a:gd name="T29" fmla="*/ 61 h 138"/>
                <a:gd name="T30" fmla="*/ 42 w 138"/>
                <a:gd name="T31" fmla="*/ 61 h 138"/>
                <a:gd name="T32" fmla="*/ 51 w 138"/>
                <a:gd name="T33" fmla="*/ 43 h 138"/>
                <a:gd name="T34" fmla="*/ 72 w 138"/>
                <a:gd name="T35" fmla="*/ 34 h 138"/>
                <a:gd name="T36" fmla="*/ 86 w 138"/>
                <a:gd name="T37" fmla="*/ 38 h 138"/>
                <a:gd name="T38" fmla="*/ 84 w 138"/>
                <a:gd name="T39" fmla="*/ 44 h 138"/>
                <a:gd name="T40" fmla="*/ 72 w 138"/>
                <a:gd name="T41" fmla="*/ 41 h 138"/>
                <a:gd name="T42" fmla="*/ 58 w 138"/>
                <a:gd name="T43" fmla="*/ 47 h 138"/>
                <a:gd name="T44" fmla="*/ 52 w 138"/>
                <a:gd name="T45" fmla="*/ 61 h 138"/>
                <a:gd name="T46" fmla="*/ 81 w 138"/>
                <a:gd name="T47" fmla="*/ 61 h 138"/>
                <a:gd name="T48" fmla="*/ 81 w 138"/>
                <a:gd name="T49" fmla="*/ 66 h 138"/>
                <a:gd name="T50" fmla="*/ 51 w 138"/>
                <a:gd name="T51" fmla="*/ 66 h 138"/>
                <a:gd name="T52" fmla="*/ 50 w 138"/>
                <a:gd name="T53" fmla="*/ 70 h 138"/>
                <a:gd name="T54" fmla="*/ 50 w 138"/>
                <a:gd name="T55" fmla="*/ 72 h 138"/>
                <a:gd name="T56" fmla="*/ 81 w 138"/>
                <a:gd name="T57" fmla="*/ 72 h 138"/>
                <a:gd name="T58" fmla="*/ 81 w 138"/>
                <a:gd name="T59" fmla="*/ 77 h 138"/>
                <a:gd name="T60" fmla="*/ 51 w 138"/>
                <a:gd name="T61" fmla="*/ 77 h 138"/>
                <a:gd name="T62" fmla="*/ 57 w 138"/>
                <a:gd name="T63" fmla="*/ 91 h 138"/>
                <a:gd name="T64" fmla="*/ 72 w 138"/>
                <a:gd name="T65" fmla="*/ 97 h 138"/>
                <a:gd name="T66" fmla="*/ 85 w 138"/>
                <a:gd name="T67" fmla="*/ 94 h 138"/>
                <a:gd name="T68" fmla="*/ 86 w 138"/>
                <a:gd name="T69" fmla="*/ 100 h 138"/>
                <a:gd name="T70" fmla="*/ 71 w 138"/>
                <a:gd name="T71" fmla="*/ 105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38" h="138">
                  <a:moveTo>
                    <a:pt x="69" y="0"/>
                  </a:moveTo>
                  <a:cubicBezTo>
                    <a:pt x="31" y="0"/>
                    <a:pt x="0" y="31"/>
                    <a:pt x="0" y="69"/>
                  </a:cubicBezTo>
                  <a:cubicBezTo>
                    <a:pt x="0" y="107"/>
                    <a:pt x="31" y="138"/>
                    <a:pt x="69" y="138"/>
                  </a:cubicBezTo>
                  <a:cubicBezTo>
                    <a:pt x="107" y="138"/>
                    <a:pt x="138" y="107"/>
                    <a:pt x="138" y="69"/>
                  </a:cubicBezTo>
                  <a:cubicBezTo>
                    <a:pt x="138" y="31"/>
                    <a:pt x="107" y="0"/>
                    <a:pt x="69" y="0"/>
                  </a:cubicBezTo>
                  <a:close/>
                  <a:moveTo>
                    <a:pt x="71" y="105"/>
                  </a:moveTo>
                  <a:cubicBezTo>
                    <a:pt x="62" y="105"/>
                    <a:pt x="55" y="101"/>
                    <a:pt x="49" y="95"/>
                  </a:cubicBezTo>
                  <a:cubicBezTo>
                    <a:pt x="45" y="91"/>
                    <a:pt x="43" y="85"/>
                    <a:pt x="42" y="77"/>
                  </a:cubicBezTo>
                  <a:cubicBezTo>
                    <a:pt x="35" y="77"/>
                    <a:pt x="35" y="77"/>
                    <a:pt x="35" y="77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41" y="72"/>
                    <a:pt x="41" y="71"/>
                    <a:pt x="41" y="71"/>
                  </a:cubicBezTo>
                  <a:cubicBezTo>
                    <a:pt x="41" y="69"/>
                    <a:pt x="41" y="67"/>
                    <a:pt x="42" y="66"/>
                  </a:cubicBezTo>
                  <a:cubicBezTo>
                    <a:pt x="35" y="66"/>
                    <a:pt x="35" y="66"/>
                    <a:pt x="35" y="66"/>
                  </a:cubicBezTo>
                  <a:cubicBezTo>
                    <a:pt x="35" y="61"/>
                    <a:pt x="35" y="61"/>
                    <a:pt x="35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4" y="53"/>
                    <a:pt x="47" y="47"/>
                    <a:pt x="51" y="43"/>
                  </a:cubicBezTo>
                  <a:cubicBezTo>
                    <a:pt x="56" y="37"/>
                    <a:pt x="63" y="34"/>
                    <a:pt x="72" y="34"/>
                  </a:cubicBezTo>
                  <a:cubicBezTo>
                    <a:pt x="78" y="34"/>
                    <a:pt x="83" y="36"/>
                    <a:pt x="86" y="38"/>
                  </a:cubicBezTo>
                  <a:cubicBezTo>
                    <a:pt x="84" y="44"/>
                    <a:pt x="84" y="44"/>
                    <a:pt x="84" y="44"/>
                  </a:cubicBezTo>
                  <a:cubicBezTo>
                    <a:pt x="81" y="43"/>
                    <a:pt x="77" y="41"/>
                    <a:pt x="72" y="41"/>
                  </a:cubicBezTo>
                  <a:cubicBezTo>
                    <a:pt x="66" y="41"/>
                    <a:pt x="61" y="43"/>
                    <a:pt x="58" y="47"/>
                  </a:cubicBezTo>
                  <a:cubicBezTo>
                    <a:pt x="55" y="50"/>
                    <a:pt x="53" y="55"/>
                    <a:pt x="52" y="61"/>
                  </a:cubicBezTo>
                  <a:cubicBezTo>
                    <a:pt x="81" y="61"/>
                    <a:pt x="81" y="61"/>
                    <a:pt x="81" y="61"/>
                  </a:cubicBezTo>
                  <a:cubicBezTo>
                    <a:pt x="81" y="66"/>
                    <a:pt x="81" y="66"/>
                    <a:pt x="81" y="66"/>
                  </a:cubicBezTo>
                  <a:cubicBezTo>
                    <a:pt x="51" y="66"/>
                    <a:pt x="51" y="66"/>
                    <a:pt x="51" y="66"/>
                  </a:cubicBezTo>
                  <a:cubicBezTo>
                    <a:pt x="51" y="67"/>
                    <a:pt x="50" y="69"/>
                    <a:pt x="50" y="70"/>
                  </a:cubicBezTo>
                  <a:cubicBezTo>
                    <a:pt x="50" y="71"/>
                    <a:pt x="50" y="71"/>
                    <a:pt x="50" y="72"/>
                  </a:cubicBezTo>
                  <a:cubicBezTo>
                    <a:pt x="81" y="72"/>
                    <a:pt x="81" y="72"/>
                    <a:pt x="81" y="72"/>
                  </a:cubicBezTo>
                  <a:cubicBezTo>
                    <a:pt x="81" y="77"/>
                    <a:pt x="81" y="77"/>
                    <a:pt x="81" y="77"/>
                  </a:cubicBezTo>
                  <a:cubicBezTo>
                    <a:pt x="51" y="77"/>
                    <a:pt x="51" y="77"/>
                    <a:pt x="51" y="77"/>
                  </a:cubicBezTo>
                  <a:cubicBezTo>
                    <a:pt x="52" y="83"/>
                    <a:pt x="54" y="88"/>
                    <a:pt x="57" y="91"/>
                  </a:cubicBezTo>
                  <a:cubicBezTo>
                    <a:pt x="61" y="95"/>
                    <a:pt x="66" y="97"/>
                    <a:pt x="72" y="97"/>
                  </a:cubicBezTo>
                  <a:cubicBezTo>
                    <a:pt x="77" y="97"/>
                    <a:pt x="82" y="95"/>
                    <a:pt x="85" y="94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3" y="102"/>
                    <a:pt x="78" y="105"/>
                    <a:pt x="71" y="10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4" name="Freeform 790"/>
            <p:cNvSpPr>
              <a:spLocks noEditPoints="1"/>
            </p:cNvSpPr>
            <p:nvPr/>
          </p:nvSpPr>
          <p:spPr bwMode="auto">
            <a:xfrm>
              <a:off x="6128917" y="5731773"/>
              <a:ext cx="150085" cy="148992"/>
            </a:xfrm>
            <a:custGeom>
              <a:avLst/>
              <a:gdLst>
                <a:gd name="T0" fmla="*/ 87 w 174"/>
                <a:gd name="T1" fmla="*/ 0 h 173"/>
                <a:gd name="T2" fmla="*/ 0 w 174"/>
                <a:gd name="T3" fmla="*/ 87 h 173"/>
                <a:gd name="T4" fmla="*/ 87 w 174"/>
                <a:gd name="T5" fmla="*/ 173 h 173"/>
                <a:gd name="T6" fmla="*/ 174 w 174"/>
                <a:gd name="T7" fmla="*/ 87 h 173"/>
                <a:gd name="T8" fmla="*/ 87 w 174"/>
                <a:gd name="T9" fmla="*/ 0 h 173"/>
                <a:gd name="T10" fmla="*/ 87 w 174"/>
                <a:gd name="T11" fmla="*/ 161 h 173"/>
                <a:gd name="T12" fmla="*/ 12 w 174"/>
                <a:gd name="T13" fmla="*/ 87 h 173"/>
                <a:gd name="T14" fmla="*/ 87 w 174"/>
                <a:gd name="T15" fmla="*/ 12 h 173"/>
                <a:gd name="T16" fmla="*/ 162 w 174"/>
                <a:gd name="T17" fmla="*/ 87 h 173"/>
                <a:gd name="T18" fmla="*/ 87 w 174"/>
                <a:gd name="T19" fmla="*/ 161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4" h="173">
                  <a:moveTo>
                    <a:pt x="87" y="0"/>
                  </a:moveTo>
                  <a:cubicBezTo>
                    <a:pt x="39" y="0"/>
                    <a:pt x="0" y="39"/>
                    <a:pt x="0" y="87"/>
                  </a:cubicBezTo>
                  <a:cubicBezTo>
                    <a:pt x="0" y="135"/>
                    <a:pt x="39" y="173"/>
                    <a:pt x="87" y="173"/>
                  </a:cubicBezTo>
                  <a:cubicBezTo>
                    <a:pt x="135" y="173"/>
                    <a:pt x="174" y="135"/>
                    <a:pt x="174" y="87"/>
                  </a:cubicBezTo>
                  <a:cubicBezTo>
                    <a:pt x="174" y="39"/>
                    <a:pt x="135" y="0"/>
                    <a:pt x="87" y="0"/>
                  </a:cubicBezTo>
                  <a:close/>
                  <a:moveTo>
                    <a:pt x="87" y="161"/>
                  </a:moveTo>
                  <a:cubicBezTo>
                    <a:pt x="46" y="161"/>
                    <a:pt x="12" y="128"/>
                    <a:pt x="12" y="87"/>
                  </a:cubicBezTo>
                  <a:cubicBezTo>
                    <a:pt x="12" y="46"/>
                    <a:pt x="46" y="12"/>
                    <a:pt x="87" y="12"/>
                  </a:cubicBezTo>
                  <a:cubicBezTo>
                    <a:pt x="128" y="12"/>
                    <a:pt x="162" y="46"/>
                    <a:pt x="162" y="87"/>
                  </a:cubicBezTo>
                  <a:cubicBezTo>
                    <a:pt x="162" y="128"/>
                    <a:pt x="128" y="161"/>
                    <a:pt x="87" y="16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5" name="Rectangle 791"/>
            <p:cNvSpPr>
              <a:spLocks noChangeArrowheads="1"/>
            </p:cNvSpPr>
            <p:nvPr/>
          </p:nvSpPr>
          <p:spPr bwMode="auto">
            <a:xfrm>
              <a:off x="6513237" y="5737966"/>
              <a:ext cx="9471" cy="22221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6" name="Rectangle 792"/>
            <p:cNvSpPr>
              <a:spLocks noChangeArrowheads="1"/>
            </p:cNvSpPr>
            <p:nvPr/>
          </p:nvSpPr>
          <p:spPr bwMode="auto">
            <a:xfrm>
              <a:off x="6477173" y="5737966"/>
              <a:ext cx="9471" cy="22221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7" name="Rectangle 793"/>
            <p:cNvSpPr>
              <a:spLocks noChangeArrowheads="1"/>
            </p:cNvSpPr>
            <p:nvPr/>
          </p:nvSpPr>
          <p:spPr bwMode="auto">
            <a:xfrm>
              <a:off x="6458958" y="5737966"/>
              <a:ext cx="9471" cy="22221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8" name="Rectangle 794"/>
            <p:cNvSpPr>
              <a:spLocks noChangeArrowheads="1"/>
            </p:cNvSpPr>
            <p:nvPr/>
          </p:nvSpPr>
          <p:spPr bwMode="auto">
            <a:xfrm>
              <a:off x="6495022" y="5737966"/>
              <a:ext cx="9471" cy="22221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9" name="Freeform 795"/>
            <p:cNvSpPr/>
            <p:nvPr/>
          </p:nvSpPr>
          <p:spPr bwMode="auto">
            <a:xfrm>
              <a:off x="6549301" y="5737966"/>
              <a:ext cx="10564" cy="22221"/>
            </a:xfrm>
            <a:custGeom>
              <a:avLst/>
              <a:gdLst>
                <a:gd name="T0" fmla="*/ 8 w 12"/>
                <a:gd name="T1" fmla="*/ 0 h 26"/>
                <a:gd name="T2" fmla="*/ 0 w 12"/>
                <a:gd name="T3" fmla="*/ 0 h 26"/>
                <a:gd name="T4" fmla="*/ 0 w 12"/>
                <a:gd name="T5" fmla="*/ 26 h 26"/>
                <a:gd name="T6" fmla="*/ 8 w 12"/>
                <a:gd name="T7" fmla="*/ 26 h 26"/>
                <a:gd name="T8" fmla="*/ 12 w 12"/>
                <a:gd name="T9" fmla="*/ 22 h 26"/>
                <a:gd name="T10" fmla="*/ 12 w 12"/>
                <a:gd name="T11" fmla="*/ 3 h 26"/>
                <a:gd name="T12" fmla="*/ 8 w 12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6">
                  <a:moveTo>
                    <a:pt x="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10" y="26"/>
                    <a:pt x="12" y="24"/>
                    <a:pt x="12" y="2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1"/>
                    <a:pt x="10" y="0"/>
                    <a:pt x="8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0" name="Freeform 796"/>
            <p:cNvSpPr/>
            <p:nvPr/>
          </p:nvSpPr>
          <p:spPr bwMode="auto">
            <a:xfrm>
              <a:off x="6440015" y="5737966"/>
              <a:ext cx="10200" cy="22221"/>
            </a:xfrm>
            <a:custGeom>
              <a:avLst/>
              <a:gdLst>
                <a:gd name="T0" fmla="*/ 12 w 12"/>
                <a:gd name="T1" fmla="*/ 0 h 26"/>
                <a:gd name="T2" fmla="*/ 4 w 12"/>
                <a:gd name="T3" fmla="*/ 0 h 26"/>
                <a:gd name="T4" fmla="*/ 0 w 12"/>
                <a:gd name="T5" fmla="*/ 3 h 26"/>
                <a:gd name="T6" fmla="*/ 0 w 12"/>
                <a:gd name="T7" fmla="*/ 22 h 26"/>
                <a:gd name="T8" fmla="*/ 4 w 12"/>
                <a:gd name="T9" fmla="*/ 26 h 26"/>
                <a:gd name="T10" fmla="*/ 12 w 12"/>
                <a:gd name="T11" fmla="*/ 26 h 26"/>
                <a:gd name="T12" fmla="*/ 12 w 12"/>
                <a:gd name="T13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6">
                  <a:moveTo>
                    <a:pt x="12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4"/>
                    <a:pt x="2" y="26"/>
                    <a:pt x="4" y="26"/>
                  </a:cubicBezTo>
                  <a:cubicBezTo>
                    <a:pt x="12" y="26"/>
                    <a:pt x="12" y="26"/>
                    <a:pt x="12" y="26"/>
                  </a:cubicBezTo>
                  <a:lnTo>
                    <a:pt x="12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1" name="Rectangle 797"/>
            <p:cNvSpPr>
              <a:spLocks noChangeArrowheads="1"/>
            </p:cNvSpPr>
            <p:nvPr/>
          </p:nvSpPr>
          <p:spPr bwMode="auto">
            <a:xfrm>
              <a:off x="6531451" y="5737966"/>
              <a:ext cx="9471" cy="22221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2" name="Freeform 798"/>
            <p:cNvSpPr/>
            <p:nvPr/>
          </p:nvSpPr>
          <p:spPr bwMode="auto">
            <a:xfrm>
              <a:off x="6519065" y="5763830"/>
              <a:ext cx="9471" cy="17121"/>
            </a:xfrm>
            <a:custGeom>
              <a:avLst/>
              <a:gdLst>
                <a:gd name="T0" fmla="*/ 11 w 11"/>
                <a:gd name="T1" fmla="*/ 12 h 20"/>
                <a:gd name="T2" fmla="*/ 11 w 11"/>
                <a:gd name="T3" fmla="*/ 0 h 20"/>
                <a:gd name="T4" fmla="*/ 0 w 11"/>
                <a:gd name="T5" fmla="*/ 0 h 20"/>
                <a:gd name="T6" fmla="*/ 0 w 11"/>
                <a:gd name="T7" fmla="*/ 20 h 20"/>
                <a:gd name="T8" fmla="*/ 11 w 11"/>
                <a:gd name="T9" fmla="*/ 1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20">
                  <a:moveTo>
                    <a:pt x="11" y="12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3" y="17"/>
                    <a:pt x="7" y="14"/>
                    <a:pt x="11" y="1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3" name="Freeform 799"/>
            <p:cNvSpPr/>
            <p:nvPr/>
          </p:nvSpPr>
          <p:spPr bwMode="auto">
            <a:xfrm>
              <a:off x="6555494" y="5763830"/>
              <a:ext cx="10200" cy="5100"/>
            </a:xfrm>
            <a:custGeom>
              <a:avLst/>
              <a:gdLst>
                <a:gd name="T0" fmla="*/ 12 w 12"/>
                <a:gd name="T1" fmla="*/ 6 h 6"/>
                <a:gd name="T2" fmla="*/ 12 w 12"/>
                <a:gd name="T3" fmla="*/ 3 h 6"/>
                <a:gd name="T4" fmla="*/ 8 w 12"/>
                <a:gd name="T5" fmla="*/ 0 h 6"/>
                <a:gd name="T6" fmla="*/ 0 w 12"/>
                <a:gd name="T7" fmla="*/ 0 h 6"/>
                <a:gd name="T8" fmla="*/ 0 w 12"/>
                <a:gd name="T9" fmla="*/ 4 h 6"/>
                <a:gd name="T10" fmla="*/ 12 w 12"/>
                <a:gd name="T1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6">
                  <a:moveTo>
                    <a:pt x="12" y="6"/>
                  </a:moveTo>
                  <a:cubicBezTo>
                    <a:pt x="12" y="3"/>
                    <a:pt x="12" y="3"/>
                    <a:pt x="12" y="3"/>
                  </a:cubicBezTo>
                  <a:cubicBezTo>
                    <a:pt x="12" y="1"/>
                    <a:pt x="10" y="0"/>
                    <a:pt x="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4" y="4"/>
                    <a:pt x="8" y="5"/>
                    <a:pt x="12" y="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4" name="Freeform 800"/>
            <p:cNvSpPr/>
            <p:nvPr/>
          </p:nvSpPr>
          <p:spPr bwMode="auto">
            <a:xfrm>
              <a:off x="6537279" y="5763830"/>
              <a:ext cx="9471" cy="6557"/>
            </a:xfrm>
            <a:custGeom>
              <a:avLst/>
              <a:gdLst>
                <a:gd name="T0" fmla="*/ 11 w 11"/>
                <a:gd name="T1" fmla="*/ 5 h 8"/>
                <a:gd name="T2" fmla="*/ 11 w 11"/>
                <a:gd name="T3" fmla="*/ 0 h 8"/>
                <a:gd name="T4" fmla="*/ 0 w 11"/>
                <a:gd name="T5" fmla="*/ 0 h 8"/>
                <a:gd name="T6" fmla="*/ 0 w 11"/>
                <a:gd name="T7" fmla="*/ 8 h 8"/>
                <a:gd name="T8" fmla="*/ 11 w 11"/>
                <a:gd name="T9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8">
                  <a:moveTo>
                    <a:pt x="11" y="5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3" y="6"/>
                    <a:pt x="7" y="5"/>
                    <a:pt x="11" y="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5" name="Freeform 801"/>
            <p:cNvSpPr/>
            <p:nvPr/>
          </p:nvSpPr>
          <p:spPr bwMode="auto">
            <a:xfrm>
              <a:off x="6445844" y="5763830"/>
              <a:ext cx="10564" cy="22221"/>
            </a:xfrm>
            <a:custGeom>
              <a:avLst/>
              <a:gdLst>
                <a:gd name="T0" fmla="*/ 0 w 12"/>
                <a:gd name="T1" fmla="*/ 3 h 26"/>
                <a:gd name="T2" fmla="*/ 0 w 12"/>
                <a:gd name="T3" fmla="*/ 22 h 26"/>
                <a:gd name="T4" fmla="*/ 4 w 12"/>
                <a:gd name="T5" fmla="*/ 26 h 26"/>
                <a:gd name="T6" fmla="*/ 12 w 12"/>
                <a:gd name="T7" fmla="*/ 26 h 26"/>
                <a:gd name="T8" fmla="*/ 12 w 12"/>
                <a:gd name="T9" fmla="*/ 0 h 26"/>
                <a:gd name="T10" fmla="*/ 4 w 12"/>
                <a:gd name="T11" fmla="*/ 0 h 26"/>
                <a:gd name="T12" fmla="*/ 0 w 12"/>
                <a:gd name="T13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6">
                  <a:moveTo>
                    <a:pt x="0" y="3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4"/>
                    <a:pt x="2" y="26"/>
                    <a:pt x="4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6" name="Rectangle 802"/>
            <p:cNvSpPr>
              <a:spLocks noChangeArrowheads="1"/>
            </p:cNvSpPr>
            <p:nvPr/>
          </p:nvSpPr>
          <p:spPr bwMode="auto">
            <a:xfrm>
              <a:off x="6501215" y="5763830"/>
              <a:ext cx="9471" cy="22221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7" name="Rectangle 803"/>
            <p:cNvSpPr>
              <a:spLocks noChangeArrowheads="1"/>
            </p:cNvSpPr>
            <p:nvPr/>
          </p:nvSpPr>
          <p:spPr bwMode="auto">
            <a:xfrm>
              <a:off x="6483001" y="5763830"/>
              <a:ext cx="9471" cy="22221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8" name="Rectangle 804"/>
            <p:cNvSpPr>
              <a:spLocks noChangeArrowheads="1"/>
            </p:cNvSpPr>
            <p:nvPr/>
          </p:nvSpPr>
          <p:spPr bwMode="auto">
            <a:xfrm>
              <a:off x="6464058" y="5763830"/>
              <a:ext cx="10200" cy="22221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9" name="Rectangle 805"/>
            <p:cNvSpPr>
              <a:spLocks noChangeArrowheads="1"/>
            </p:cNvSpPr>
            <p:nvPr/>
          </p:nvSpPr>
          <p:spPr bwMode="auto">
            <a:xfrm>
              <a:off x="6458958" y="5789330"/>
              <a:ext cx="10200" cy="22586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0" name="Freeform 806"/>
            <p:cNvSpPr/>
            <p:nvPr/>
          </p:nvSpPr>
          <p:spPr bwMode="auto">
            <a:xfrm>
              <a:off x="6440744" y="5789330"/>
              <a:ext cx="10564" cy="22586"/>
            </a:xfrm>
            <a:custGeom>
              <a:avLst/>
              <a:gdLst>
                <a:gd name="T0" fmla="*/ 0 w 12"/>
                <a:gd name="T1" fmla="*/ 3 h 26"/>
                <a:gd name="T2" fmla="*/ 0 w 12"/>
                <a:gd name="T3" fmla="*/ 22 h 26"/>
                <a:gd name="T4" fmla="*/ 3 w 12"/>
                <a:gd name="T5" fmla="*/ 26 h 26"/>
                <a:gd name="T6" fmla="*/ 12 w 12"/>
                <a:gd name="T7" fmla="*/ 26 h 26"/>
                <a:gd name="T8" fmla="*/ 12 w 12"/>
                <a:gd name="T9" fmla="*/ 0 h 26"/>
                <a:gd name="T10" fmla="*/ 3 w 12"/>
                <a:gd name="T11" fmla="*/ 0 h 26"/>
                <a:gd name="T12" fmla="*/ 0 w 12"/>
                <a:gd name="T13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6">
                  <a:moveTo>
                    <a:pt x="0" y="3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4"/>
                    <a:pt x="1" y="26"/>
                    <a:pt x="3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1" name="Rectangle 807"/>
            <p:cNvSpPr>
              <a:spLocks noChangeArrowheads="1"/>
            </p:cNvSpPr>
            <p:nvPr/>
          </p:nvSpPr>
          <p:spPr bwMode="auto">
            <a:xfrm>
              <a:off x="6477173" y="5789330"/>
              <a:ext cx="10200" cy="22586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2" name="Freeform 809"/>
            <p:cNvSpPr/>
            <p:nvPr/>
          </p:nvSpPr>
          <p:spPr bwMode="auto">
            <a:xfrm>
              <a:off x="6495022" y="5789329"/>
              <a:ext cx="10564" cy="22586"/>
            </a:xfrm>
            <a:custGeom>
              <a:avLst/>
              <a:gdLst>
                <a:gd name="T0" fmla="*/ 12 w 12"/>
                <a:gd name="T1" fmla="*/ 12 h 26"/>
                <a:gd name="T2" fmla="*/ 12 w 12"/>
                <a:gd name="T3" fmla="*/ 0 h 26"/>
                <a:gd name="T4" fmla="*/ 0 w 12"/>
                <a:gd name="T5" fmla="*/ 0 h 26"/>
                <a:gd name="T6" fmla="*/ 0 w 12"/>
                <a:gd name="T7" fmla="*/ 26 h 26"/>
                <a:gd name="T8" fmla="*/ 8 w 12"/>
                <a:gd name="T9" fmla="*/ 26 h 26"/>
                <a:gd name="T10" fmla="*/ 12 w 12"/>
                <a:gd name="T11" fmla="*/ 1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26">
                  <a:moveTo>
                    <a:pt x="12" y="12"/>
                  </a:moveTo>
                  <a:cubicBezTo>
                    <a:pt x="12" y="0"/>
                    <a:pt x="12" y="0"/>
                    <a:pt x="1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9" y="21"/>
                    <a:pt x="10" y="17"/>
                    <a:pt x="12" y="1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3" name="Freeform 810"/>
            <p:cNvSpPr/>
            <p:nvPr/>
          </p:nvSpPr>
          <p:spPr bwMode="auto">
            <a:xfrm>
              <a:off x="6448758" y="5815194"/>
              <a:ext cx="10200" cy="22586"/>
            </a:xfrm>
            <a:custGeom>
              <a:avLst/>
              <a:gdLst>
                <a:gd name="T0" fmla="*/ 0 w 12"/>
                <a:gd name="T1" fmla="*/ 3 h 26"/>
                <a:gd name="T2" fmla="*/ 0 w 12"/>
                <a:gd name="T3" fmla="*/ 22 h 26"/>
                <a:gd name="T4" fmla="*/ 4 w 12"/>
                <a:gd name="T5" fmla="*/ 26 h 26"/>
                <a:gd name="T6" fmla="*/ 12 w 12"/>
                <a:gd name="T7" fmla="*/ 26 h 26"/>
                <a:gd name="T8" fmla="*/ 12 w 12"/>
                <a:gd name="T9" fmla="*/ 0 h 26"/>
                <a:gd name="T10" fmla="*/ 4 w 12"/>
                <a:gd name="T11" fmla="*/ 0 h 26"/>
                <a:gd name="T12" fmla="*/ 0 w 12"/>
                <a:gd name="T13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6">
                  <a:moveTo>
                    <a:pt x="0" y="3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4"/>
                    <a:pt x="2" y="26"/>
                    <a:pt x="4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4" name="Rectangle 811"/>
            <p:cNvSpPr>
              <a:spLocks noChangeArrowheads="1"/>
            </p:cNvSpPr>
            <p:nvPr/>
          </p:nvSpPr>
          <p:spPr bwMode="auto">
            <a:xfrm>
              <a:off x="6467701" y="5815194"/>
              <a:ext cx="9471" cy="22586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5" name="Rectangle 812"/>
            <p:cNvSpPr>
              <a:spLocks noChangeArrowheads="1"/>
            </p:cNvSpPr>
            <p:nvPr/>
          </p:nvSpPr>
          <p:spPr bwMode="auto">
            <a:xfrm>
              <a:off x="6485551" y="5815194"/>
              <a:ext cx="9471" cy="22586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6" name="Rectangle 813"/>
            <p:cNvSpPr>
              <a:spLocks noChangeArrowheads="1"/>
            </p:cNvSpPr>
            <p:nvPr/>
          </p:nvSpPr>
          <p:spPr bwMode="auto">
            <a:xfrm>
              <a:off x="6475351" y="5841058"/>
              <a:ext cx="10200" cy="22586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7" name="Freeform 814"/>
            <p:cNvSpPr/>
            <p:nvPr/>
          </p:nvSpPr>
          <p:spPr bwMode="auto">
            <a:xfrm>
              <a:off x="6439287" y="5841058"/>
              <a:ext cx="10200" cy="22586"/>
            </a:xfrm>
            <a:custGeom>
              <a:avLst/>
              <a:gdLst>
                <a:gd name="T0" fmla="*/ 0 w 12"/>
                <a:gd name="T1" fmla="*/ 3 h 26"/>
                <a:gd name="T2" fmla="*/ 0 w 12"/>
                <a:gd name="T3" fmla="*/ 22 h 26"/>
                <a:gd name="T4" fmla="*/ 4 w 12"/>
                <a:gd name="T5" fmla="*/ 26 h 26"/>
                <a:gd name="T6" fmla="*/ 12 w 12"/>
                <a:gd name="T7" fmla="*/ 26 h 26"/>
                <a:gd name="T8" fmla="*/ 12 w 12"/>
                <a:gd name="T9" fmla="*/ 0 h 26"/>
                <a:gd name="T10" fmla="*/ 4 w 12"/>
                <a:gd name="T11" fmla="*/ 0 h 26"/>
                <a:gd name="T12" fmla="*/ 0 w 12"/>
                <a:gd name="T13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6">
                  <a:moveTo>
                    <a:pt x="0" y="3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4"/>
                    <a:pt x="2" y="26"/>
                    <a:pt x="4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8" name="Rectangle 815"/>
            <p:cNvSpPr>
              <a:spLocks noChangeArrowheads="1"/>
            </p:cNvSpPr>
            <p:nvPr/>
          </p:nvSpPr>
          <p:spPr bwMode="auto">
            <a:xfrm>
              <a:off x="6457137" y="5841058"/>
              <a:ext cx="10564" cy="22586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9" name="Rectangle 816"/>
            <p:cNvSpPr>
              <a:spLocks noChangeArrowheads="1"/>
            </p:cNvSpPr>
            <p:nvPr/>
          </p:nvSpPr>
          <p:spPr bwMode="auto">
            <a:xfrm>
              <a:off x="6494294" y="5841058"/>
              <a:ext cx="9471" cy="22586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0" name="Freeform 817"/>
            <p:cNvSpPr/>
            <p:nvPr/>
          </p:nvSpPr>
          <p:spPr bwMode="auto">
            <a:xfrm>
              <a:off x="6512508" y="5851622"/>
              <a:ext cx="9471" cy="12021"/>
            </a:xfrm>
            <a:custGeom>
              <a:avLst/>
              <a:gdLst>
                <a:gd name="T0" fmla="*/ 0 w 11"/>
                <a:gd name="T1" fmla="*/ 0 h 14"/>
                <a:gd name="T2" fmla="*/ 0 w 11"/>
                <a:gd name="T3" fmla="*/ 14 h 14"/>
                <a:gd name="T4" fmla="*/ 11 w 11"/>
                <a:gd name="T5" fmla="*/ 14 h 14"/>
                <a:gd name="T6" fmla="*/ 11 w 11"/>
                <a:gd name="T7" fmla="*/ 12 h 14"/>
                <a:gd name="T8" fmla="*/ 0 w 11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4">
                  <a:moveTo>
                    <a:pt x="0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7" y="8"/>
                    <a:pt x="3" y="4"/>
                    <a:pt x="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1" name="Freeform 818"/>
            <p:cNvSpPr>
              <a:spLocks noEditPoints="1"/>
            </p:cNvSpPr>
            <p:nvPr/>
          </p:nvSpPr>
          <p:spPr bwMode="auto">
            <a:xfrm>
              <a:off x="6518337" y="5784229"/>
              <a:ext cx="71400" cy="71400"/>
            </a:xfrm>
            <a:custGeom>
              <a:avLst/>
              <a:gdLst>
                <a:gd name="T0" fmla="*/ 41 w 83"/>
                <a:gd name="T1" fmla="*/ 0 h 83"/>
                <a:gd name="T2" fmla="*/ 0 w 83"/>
                <a:gd name="T3" fmla="*/ 41 h 83"/>
                <a:gd name="T4" fmla="*/ 41 w 83"/>
                <a:gd name="T5" fmla="*/ 83 h 83"/>
                <a:gd name="T6" fmla="*/ 83 w 83"/>
                <a:gd name="T7" fmla="*/ 41 h 83"/>
                <a:gd name="T8" fmla="*/ 41 w 83"/>
                <a:gd name="T9" fmla="*/ 0 h 83"/>
                <a:gd name="T10" fmla="*/ 51 w 83"/>
                <a:gd name="T11" fmla="*/ 65 h 83"/>
                <a:gd name="T12" fmla="*/ 45 w 83"/>
                <a:gd name="T13" fmla="*/ 68 h 83"/>
                <a:gd name="T14" fmla="*/ 45 w 83"/>
                <a:gd name="T15" fmla="*/ 71 h 83"/>
                <a:gd name="T16" fmla="*/ 38 w 83"/>
                <a:gd name="T17" fmla="*/ 71 h 83"/>
                <a:gd name="T18" fmla="*/ 38 w 83"/>
                <a:gd name="T19" fmla="*/ 68 h 83"/>
                <a:gd name="T20" fmla="*/ 31 w 83"/>
                <a:gd name="T21" fmla="*/ 62 h 83"/>
                <a:gd name="T22" fmla="*/ 28 w 83"/>
                <a:gd name="T23" fmla="*/ 53 h 83"/>
                <a:gd name="T24" fmla="*/ 36 w 83"/>
                <a:gd name="T25" fmla="*/ 53 h 83"/>
                <a:gd name="T26" fmla="*/ 38 w 83"/>
                <a:gd name="T27" fmla="*/ 59 h 83"/>
                <a:gd name="T28" fmla="*/ 41 w 83"/>
                <a:gd name="T29" fmla="*/ 61 h 83"/>
                <a:gd name="T30" fmla="*/ 46 w 83"/>
                <a:gd name="T31" fmla="*/ 58 h 83"/>
                <a:gd name="T32" fmla="*/ 46 w 83"/>
                <a:gd name="T33" fmla="*/ 55 h 83"/>
                <a:gd name="T34" fmla="*/ 43 w 83"/>
                <a:gd name="T35" fmla="*/ 48 h 83"/>
                <a:gd name="T36" fmla="*/ 36 w 83"/>
                <a:gd name="T37" fmla="*/ 42 h 83"/>
                <a:gd name="T38" fmla="*/ 31 w 83"/>
                <a:gd name="T39" fmla="*/ 35 h 83"/>
                <a:gd name="T40" fmla="*/ 29 w 83"/>
                <a:gd name="T41" fmla="*/ 27 h 83"/>
                <a:gd name="T42" fmla="*/ 31 w 83"/>
                <a:gd name="T43" fmla="*/ 20 h 83"/>
                <a:gd name="T44" fmla="*/ 38 w 83"/>
                <a:gd name="T45" fmla="*/ 15 h 83"/>
                <a:gd name="T46" fmla="*/ 38 w 83"/>
                <a:gd name="T47" fmla="*/ 11 h 83"/>
                <a:gd name="T48" fmla="*/ 45 w 83"/>
                <a:gd name="T49" fmla="*/ 11 h 83"/>
                <a:gd name="T50" fmla="*/ 45 w 83"/>
                <a:gd name="T51" fmla="*/ 15 h 83"/>
                <a:gd name="T52" fmla="*/ 50 w 83"/>
                <a:gd name="T53" fmla="*/ 17 h 83"/>
                <a:gd name="T54" fmla="*/ 54 w 83"/>
                <a:gd name="T55" fmla="*/ 26 h 83"/>
                <a:gd name="T56" fmla="*/ 46 w 83"/>
                <a:gd name="T57" fmla="*/ 28 h 83"/>
                <a:gd name="T58" fmla="*/ 45 w 83"/>
                <a:gd name="T59" fmla="*/ 23 h 83"/>
                <a:gd name="T60" fmla="*/ 41 w 83"/>
                <a:gd name="T61" fmla="*/ 21 h 83"/>
                <a:gd name="T62" fmla="*/ 38 w 83"/>
                <a:gd name="T63" fmla="*/ 23 h 83"/>
                <a:gd name="T64" fmla="*/ 37 w 83"/>
                <a:gd name="T65" fmla="*/ 27 h 83"/>
                <a:gd name="T66" fmla="*/ 40 w 83"/>
                <a:gd name="T67" fmla="*/ 35 h 83"/>
                <a:gd name="T68" fmla="*/ 44 w 83"/>
                <a:gd name="T69" fmla="*/ 38 h 83"/>
                <a:gd name="T70" fmla="*/ 48 w 83"/>
                <a:gd name="T71" fmla="*/ 41 h 83"/>
                <a:gd name="T72" fmla="*/ 52 w 83"/>
                <a:gd name="T73" fmla="*/ 47 h 83"/>
                <a:gd name="T74" fmla="*/ 54 w 83"/>
                <a:gd name="T75" fmla="*/ 54 h 83"/>
                <a:gd name="T76" fmla="*/ 51 w 83"/>
                <a:gd name="T77" fmla="*/ 65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83" h="83">
                  <a:moveTo>
                    <a:pt x="41" y="0"/>
                  </a:moveTo>
                  <a:cubicBezTo>
                    <a:pt x="18" y="0"/>
                    <a:pt x="0" y="18"/>
                    <a:pt x="0" y="41"/>
                  </a:cubicBezTo>
                  <a:cubicBezTo>
                    <a:pt x="0" y="64"/>
                    <a:pt x="18" y="83"/>
                    <a:pt x="41" y="83"/>
                  </a:cubicBezTo>
                  <a:cubicBezTo>
                    <a:pt x="64" y="83"/>
                    <a:pt x="83" y="64"/>
                    <a:pt x="83" y="41"/>
                  </a:cubicBezTo>
                  <a:cubicBezTo>
                    <a:pt x="83" y="18"/>
                    <a:pt x="64" y="0"/>
                    <a:pt x="41" y="0"/>
                  </a:cubicBezTo>
                  <a:close/>
                  <a:moveTo>
                    <a:pt x="51" y="65"/>
                  </a:moveTo>
                  <a:cubicBezTo>
                    <a:pt x="49" y="66"/>
                    <a:pt x="47" y="67"/>
                    <a:pt x="45" y="68"/>
                  </a:cubicBezTo>
                  <a:cubicBezTo>
                    <a:pt x="45" y="71"/>
                    <a:pt x="45" y="71"/>
                    <a:pt x="45" y="71"/>
                  </a:cubicBezTo>
                  <a:cubicBezTo>
                    <a:pt x="38" y="71"/>
                    <a:pt x="38" y="71"/>
                    <a:pt x="38" y="71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5" y="67"/>
                    <a:pt x="32" y="65"/>
                    <a:pt x="31" y="62"/>
                  </a:cubicBezTo>
                  <a:cubicBezTo>
                    <a:pt x="29" y="59"/>
                    <a:pt x="28" y="57"/>
                    <a:pt x="28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6"/>
                    <a:pt x="37" y="58"/>
                    <a:pt x="38" y="59"/>
                  </a:cubicBezTo>
                  <a:cubicBezTo>
                    <a:pt x="39" y="60"/>
                    <a:pt x="40" y="61"/>
                    <a:pt x="41" y="61"/>
                  </a:cubicBezTo>
                  <a:cubicBezTo>
                    <a:pt x="43" y="61"/>
                    <a:pt x="45" y="60"/>
                    <a:pt x="46" y="58"/>
                  </a:cubicBezTo>
                  <a:cubicBezTo>
                    <a:pt x="46" y="57"/>
                    <a:pt x="46" y="56"/>
                    <a:pt x="46" y="55"/>
                  </a:cubicBezTo>
                  <a:cubicBezTo>
                    <a:pt x="46" y="53"/>
                    <a:pt x="45" y="50"/>
                    <a:pt x="43" y="48"/>
                  </a:cubicBezTo>
                  <a:cubicBezTo>
                    <a:pt x="42" y="47"/>
                    <a:pt x="40" y="44"/>
                    <a:pt x="36" y="42"/>
                  </a:cubicBezTo>
                  <a:cubicBezTo>
                    <a:pt x="34" y="39"/>
                    <a:pt x="32" y="37"/>
                    <a:pt x="31" y="35"/>
                  </a:cubicBezTo>
                  <a:cubicBezTo>
                    <a:pt x="30" y="33"/>
                    <a:pt x="29" y="30"/>
                    <a:pt x="29" y="27"/>
                  </a:cubicBezTo>
                  <a:cubicBezTo>
                    <a:pt x="29" y="25"/>
                    <a:pt x="30" y="22"/>
                    <a:pt x="31" y="20"/>
                  </a:cubicBezTo>
                  <a:cubicBezTo>
                    <a:pt x="33" y="17"/>
                    <a:pt x="35" y="15"/>
                    <a:pt x="38" y="15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7" y="15"/>
                    <a:pt x="49" y="16"/>
                    <a:pt x="50" y="17"/>
                  </a:cubicBezTo>
                  <a:cubicBezTo>
                    <a:pt x="52" y="20"/>
                    <a:pt x="54" y="23"/>
                    <a:pt x="54" y="26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6"/>
                    <a:pt x="46" y="24"/>
                    <a:pt x="45" y="23"/>
                  </a:cubicBezTo>
                  <a:cubicBezTo>
                    <a:pt x="44" y="22"/>
                    <a:pt x="43" y="21"/>
                    <a:pt x="41" y="21"/>
                  </a:cubicBezTo>
                  <a:cubicBezTo>
                    <a:pt x="40" y="21"/>
                    <a:pt x="39" y="22"/>
                    <a:pt x="38" y="23"/>
                  </a:cubicBezTo>
                  <a:cubicBezTo>
                    <a:pt x="38" y="24"/>
                    <a:pt x="37" y="26"/>
                    <a:pt x="37" y="27"/>
                  </a:cubicBezTo>
                  <a:cubicBezTo>
                    <a:pt x="37" y="30"/>
                    <a:pt x="38" y="32"/>
                    <a:pt x="40" y="35"/>
                  </a:cubicBezTo>
                  <a:cubicBezTo>
                    <a:pt x="41" y="35"/>
                    <a:pt x="42" y="37"/>
                    <a:pt x="44" y="38"/>
                  </a:cubicBezTo>
                  <a:cubicBezTo>
                    <a:pt x="46" y="39"/>
                    <a:pt x="47" y="40"/>
                    <a:pt x="48" y="41"/>
                  </a:cubicBezTo>
                  <a:cubicBezTo>
                    <a:pt x="49" y="43"/>
                    <a:pt x="51" y="45"/>
                    <a:pt x="52" y="47"/>
                  </a:cubicBezTo>
                  <a:cubicBezTo>
                    <a:pt x="54" y="50"/>
                    <a:pt x="54" y="52"/>
                    <a:pt x="54" y="54"/>
                  </a:cubicBezTo>
                  <a:cubicBezTo>
                    <a:pt x="54" y="59"/>
                    <a:pt x="53" y="62"/>
                    <a:pt x="51" y="6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2" name="Freeform 819"/>
            <p:cNvSpPr>
              <a:spLocks noEditPoints="1"/>
            </p:cNvSpPr>
            <p:nvPr/>
          </p:nvSpPr>
          <p:spPr bwMode="auto">
            <a:xfrm>
              <a:off x="6508865" y="5774758"/>
              <a:ext cx="90343" cy="90343"/>
            </a:xfrm>
            <a:custGeom>
              <a:avLst/>
              <a:gdLst>
                <a:gd name="T0" fmla="*/ 52 w 105"/>
                <a:gd name="T1" fmla="*/ 0 h 105"/>
                <a:gd name="T2" fmla="*/ 0 w 105"/>
                <a:gd name="T3" fmla="*/ 52 h 105"/>
                <a:gd name="T4" fmla="*/ 52 w 105"/>
                <a:gd name="T5" fmla="*/ 105 h 105"/>
                <a:gd name="T6" fmla="*/ 105 w 105"/>
                <a:gd name="T7" fmla="*/ 52 h 105"/>
                <a:gd name="T8" fmla="*/ 52 w 105"/>
                <a:gd name="T9" fmla="*/ 0 h 105"/>
                <a:gd name="T10" fmla="*/ 52 w 105"/>
                <a:gd name="T11" fmla="*/ 98 h 105"/>
                <a:gd name="T12" fmla="*/ 7 w 105"/>
                <a:gd name="T13" fmla="*/ 52 h 105"/>
                <a:gd name="T14" fmla="*/ 52 w 105"/>
                <a:gd name="T15" fmla="*/ 7 h 105"/>
                <a:gd name="T16" fmla="*/ 97 w 105"/>
                <a:gd name="T17" fmla="*/ 52 h 105"/>
                <a:gd name="T18" fmla="*/ 52 w 105"/>
                <a:gd name="T19" fmla="*/ 98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5" h="105">
                  <a:moveTo>
                    <a:pt x="52" y="0"/>
                  </a:moveTo>
                  <a:cubicBezTo>
                    <a:pt x="23" y="0"/>
                    <a:pt x="0" y="23"/>
                    <a:pt x="0" y="52"/>
                  </a:cubicBezTo>
                  <a:cubicBezTo>
                    <a:pt x="0" y="81"/>
                    <a:pt x="23" y="105"/>
                    <a:pt x="52" y="105"/>
                  </a:cubicBezTo>
                  <a:cubicBezTo>
                    <a:pt x="81" y="105"/>
                    <a:pt x="105" y="81"/>
                    <a:pt x="105" y="52"/>
                  </a:cubicBezTo>
                  <a:cubicBezTo>
                    <a:pt x="105" y="23"/>
                    <a:pt x="81" y="0"/>
                    <a:pt x="52" y="0"/>
                  </a:cubicBezTo>
                  <a:close/>
                  <a:moveTo>
                    <a:pt x="52" y="98"/>
                  </a:moveTo>
                  <a:cubicBezTo>
                    <a:pt x="27" y="98"/>
                    <a:pt x="7" y="77"/>
                    <a:pt x="7" y="52"/>
                  </a:cubicBezTo>
                  <a:cubicBezTo>
                    <a:pt x="7" y="27"/>
                    <a:pt x="27" y="7"/>
                    <a:pt x="52" y="7"/>
                  </a:cubicBezTo>
                  <a:cubicBezTo>
                    <a:pt x="77" y="7"/>
                    <a:pt x="97" y="27"/>
                    <a:pt x="97" y="52"/>
                  </a:cubicBezTo>
                  <a:cubicBezTo>
                    <a:pt x="97" y="77"/>
                    <a:pt x="77" y="98"/>
                    <a:pt x="52" y="9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3" name="Freeform 820"/>
            <p:cNvSpPr>
              <a:spLocks noEditPoints="1"/>
            </p:cNvSpPr>
            <p:nvPr/>
          </p:nvSpPr>
          <p:spPr bwMode="auto">
            <a:xfrm>
              <a:off x="6777707" y="5719751"/>
              <a:ext cx="127500" cy="168664"/>
            </a:xfrm>
            <a:custGeom>
              <a:avLst/>
              <a:gdLst>
                <a:gd name="T0" fmla="*/ 0 w 350"/>
                <a:gd name="T1" fmla="*/ 463 h 463"/>
                <a:gd name="T2" fmla="*/ 350 w 350"/>
                <a:gd name="T3" fmla="*/ 0 h 463"/>
                <a:gd name="T4" fmla="*/ 40 w 350"/>
                <a:gd name="T5" fmla="*/ 36 h 463"/>
                <a:gd name="T6" fmla="*/ 312 w 350"/>
                <a:gd name="T7" fmla="*/ 123 h 463"/>
                <a:gd name="T8" fmla="*/ 40 w 350"/>
                <a:gd name="T9" fmla="*/ 36 h 463"/>
                <a:gd name="T10" fmla="*/ 40 w 350"/>
                <a:gd name="T11" fmla="*/ 432 h 463"/>
                <a:gd name="T12" fmla="*/ 87 w 350"/>
                <a:gd name="T13" fmla="*/ 383 h 463"/>
                <a:gd name="T14" fmla="*/ 87 w 350"/>
                <a:gd name="T15" fmla="*/ 359 h 463"/>
                <a:gd name="T16" fmla="*/ 40 w 350"/>
                <a:gd name="T17" fmla="*/ 310 h 463"/>
                <a:gd name="T18" fmla="*/ 87 w 350"/>
                <a:gd name="T19" fmla="*/ 359 h 463"/>
                <a:gd name="T20" fmla="*/ 40 w 350"/>
                <a:gd name="T21" fmla="*/ 284 h 463"/>
                <a:gd name="T22" fmla="*/ 87 w 350"/>
                <a:gd name="T23" fmla="*/ 234 h 463"/>
                <a:gd name="T24" fmla="*/ 87 w 350"/>
                <a:gd name="T25" fmla="*/ 210 h 463"/>
                <a:gd name="T26" fmla="*/ 40 w 350"/>
                <a:gd name="T27" fmla="*/ 161 h 463"/>
                <a:gd name="T28" fmla="*/ 87 w 350"/>
                <a:gd name="T29" fmla="*/ 210 h 463"/>
                <a:gd name="T30" fmla="*/ 113 w 350"/>
                <a:gd name="T31" fmla="*/ 432 h 463"/>
                <a:gd name="T32" fmla="*/ 163 w 350"/>
                <a:gd name="T33" fmla="*/ 383 h 463"/>
                <a:gd name="T34" fmla="*/ 163 w 350"/>
                <a:gd name="T35" fmla="*/ 359 h 463"/>
                <a:gd name="T36" fmla="*/ 113 w 350"/>
                <a:gd name="T37" fmla="*/ 310 h 463"/>
                <a:gd name="T38" fmla="*/ 163 w 350"/>
                <a:gd name="T39" fmla="*/ 359 h 463"/>
                <a:gd name="T40" fmla="*/ 113 w 350"/>
                <a:gd name="T41" fmla="*/ 284 h 463"/>
                <a:gd name="T42" fmla="*/ 163 w 350"/>
                <a:gd name="T43" fmla="*/ 234 h 463"/>
                <a:gd name="T44" fmla="*/ 163 w 350"/>
                <a:gd name="T45" fmla="*/ 210 h 463"/>
                <a:gd name="T46" fmla="*/ 113 w 350"/>
                <a:gd name="T47" fmla="*/ 161 h 463"/>
                <a:gd name="T48" fmla="*/ 163 w 350"/>
                <a:gd name="T49" fmla="*/ 210 h 463"/>
                <a:gd name="T50" fmla="*/ 189 w 350"/>
                <a:gd name="T51" fmla="*/ 432 h 463"/>
                <a:gd name="T52" fmla="*/ 236 w 350"/>
                <a:gd name="T53" fmla="*/ 383 h 463"/>
                <a:gd name="T54" fmla="*/ 236 w 350"/>
                <a:gd name="T55" fmla="*/ 359 h 463"/>
                <a:gd name="T56" fmla="*/ 189 w 350"/>
                <a:gd name="T57" fmla="*/ 310 h 463"/>
                <a:gd name="T58" fmla="*/ 236 w 350"/>
                <a:gd name="T59" fmla="*/ 359 h 463"/>
                <a:gd name="T60" fmla="*/ 189 w 350"/>
                <a:gd name="T61" fmla="*/ 284 h 463"/>
                <a:gd name="T62" fmla="*/ 236 w 350"/>
                <a:gd name="T63" fmla="*/ 234 h 463"/>
                <a:gd name="T64" fmla="*/ 236 w 350"/>
                <a:gd name="T65" fmla="*/ 210 h 463"/>
                <a:gd name="T66" fmla="*/ 189 w 350"/>
                <a:gd name="T67" fmla="*/ 161 h 463"/>
                <a:gd name="T68" fmla="*/ 236 w 350"/>
                <a:gd name="T69" fmla="*/ 210 h 463"/>
                <a:gd name="T70" fmla="*/ 262 w 350"/>
                <a:gd name="T71" fmla="*/ 432 h 463"/>
                <a:gd name="T72" fmla="*/ 312 w 350"/>
                <a:gd name="T73" fmla="*/ 310 h 463"/>
                <a:gd name="T74" fmla="*/ 312 w 350"/>
                <a:gd name="T75" fmla="*/ 284 h 463"/>
                <a:gd name="T76" fmla="*/ 262 w 350"/>
                <a:gd name="T77" fmla="*/ 234 h 463"/>
                <a:gd name="T78" fmla="*/ 312 w 350"/>
                <a:gd name="T79" fmla="*/ 284 h 463"/>
                <a:gd name="T80" fmla="*/ 262 w 350"/>
                <a:gd name="T81" fmla="*/ 210 h 463"/>
                <a:gd name="T82" fmla="*/ 312 w 350"/>
                <a:gd name="T83" fmla="*/ 161 h 4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50" h="463">
                  <a:moveTo>
                    <a:pt x="0" y="0"/>
                  </a:moveTo>
                  <a:lnTo>
                    <a:pt x="0" y="463"/>
                  </a:lnTo>
                  <a:lnTo>
                    <a:pt x="350" y="463"/>
                  </a:lnTo>
                  <a:lnTo>
                    <a:pt x="350" y="0"/>
                  </a:lnTo>
                  <a:lnTo>
                    <a:pt x="0" y="0"/>
                  </a:lnTo>
                  <a:close/>
                  <a:moveTo>
                    <a:pt x="40" y="36"/>
                  </a:moveTo>
                  <a:lnTo>
                    <a:pt x="312" y="36"/>
                  </a:lnTo>
                  <a:lnTo>
                    <a:pt x="312" y="123"/>
                  </a:lnTo>
                  <a:lnTo>
                    <a:pt x="40" y="123"/>
                  </a:lnTo>
                  <a:lnTo>
                    <a:pt x="40" y="36"/>
                  </a:lnTo>
                  <a:close/>
                  <a:moveTo>
                    <a:pt x="87" y="432"/>
                  </a:moveTo>
                  <a:lnTo>
                    <a:pt x="40" y="432"/>
                  </a:lnTo>
                  <a:lnTo>
                    <a:pt x="40" y="383"/>
                  </a:lnTo>
                  <a:lnTo>
                    <a:pt x="87" y="383"/>
                  </a:lnTo>
                  <a:lnTo>
                    <a:pt x="87" y="432"/>
                  </a:lnTo>
                  <a:close/>
                  <a:moveTo>
                    <a:pt x="87" y="359"/>
                  </a:moveTo>
                  <a:lnTo>
                    <a:pt x="40" y="359"/>
                  </a:lnTo>
                  <a:lnTo>
                    <a:pt x="40" y="310"/>
                  </a:lnTo>
                  <a:lnTo>
                    <a:pt x="87" y="310"/>
                  </a:lnTo>
                  <a:lnTo>
                    <a:pt x="87" y="359"/>
                  </a:lnTo>
                  <a:close/>
                  <a:moveTo>
                    <a:pt x="87" y="284"/>
                  </a:moveTo>
                  <a:lnTo>
                    <a:pt x="40" y="284"/>
                  </a:lnTo>
                  <a:lnTo>
                    <a:pt x="40" y="234"/>
                  </a:lnTo>
                  <a:lnTo>
                    <a:pt x="87" y="234"/>
                  </a:lnTo>
                  <a:lnTo>
                    <a:pt x="87" y="284"/>
                  </a:lnTo>
                  <a:close/>
                  <a:moveTo>
                    <a:pt x="87" y="210"/>
                  </a:moveTo>
                  <a:lnTo>
                    <a:pt x="40" y="210"/>
                  </a:lnTo>
                  <a:lnTo>
                    <a:pt x="40" y="161"/>
                  </a:lnTo>
                  <a:lnTo>
                    <a:pt x="87" y="161"/>
                  </a:lnTo>
                  <a:lnTo>
                    <a:pt x="87" y="210"/>
                  </a:lnTo>
                  <a:close/>
                  <a:moveTo>
                    <a:pt x="163" y="432"/>
                  </a:moveTo>
                  <a:lnTo>
                    <a:pt x="113" y="432"/>
                  </a:lnTo>
                  <a:lnTo>
                    <a:pt x="113" y="383"/>
                  </a:lnTo>
                  <a:lnTo>
                    <a:pt x="163" y="383"/>
                  </a:lnTo>
                  <a:lnTo>
                    <a:pt x="163" y="432"/>
                  </a:lnTo>
                  <a:close/>
                  <a:moveTo>
                    <a:pt x="163" y="359"/>
                  </a:moveTo>
                  <a:lnTo>
                    <a:pt x="113" y="359"/>
                  </a:lnTo>
                  <a:lnTo>
                    <a:pt x="113" y="310"/>
                  </a:lnTo>
                  <a:lnTo>
                    <a:pt x="163" y="310"/>
                  </a:lnTo>
                  <a:lnTo>
                    <a:pt x="163" y="359"/>
                  </a:lnTo>
                  <a:close/>
                  <a:moveTo>
                    <a:pt x="163" y="284"/>
                  </a:moveTo>
                  <a:lnTo>
                    <a:pt x="113" y="284"/>
                  </a:lnTo>
                  <a:lnTo>
                    <a:pt x="113" y="234"/>
                  </a:lnTo>
                  <a:lnTo>
                    <a:pt x="163" y="234"/>
                  </a:lnTo>
                  <a:lnTo>
                    <a:pt x="163" y="284"/>
                  </a:lnTo>
                  <a:close/>
                  <a:moveTo>
                    <a:pt x="163" y="210"/>
                  </a:moveTo>
                  <a:lnTo>
                    <a:pt x="113" y="210"/>
                  </a:lnTo>
                  <a:lnTo>
                    <a:pt x="113" y="161"/>
                  </a:lnTo>
                  <a:lnTo>
                    <a:pt x="163" y="161"/>
                  </a:lnTo>
                  <a:lnTo>
                    <a:pt x="163" y="210"/>
                  </a:lnTo>
                  <a:close/>
                  <a:moveTo>
                    <a:pt x="236" y="432"/>
                  </a:moveTo>
                  <a:lnTo>
                    <a:pt x="189" y="432"/>
                  </a:lnTo>
                  <a:lnTo>
                    <a:pt x="189" y="383"/>
                  </a:lnTo>
                  <a:lnTo>
                    <a:pt x="236" y="383"/>
                  </a:lnTo>
                  <a:lnTo>
                    <a:pt x="236" y="432"/>
                  </a:lnTo>
                  <a:close/>
                  <a:moveTo>
                    <a:pt x="236" y="359"/>
                  </a:moveTo>
                  <a:lnTo>
                    <a:pt x="189" y="359"/>
                  </a:lnTo>
                  <a:lnTo>
                    <a:pt x="189" y="310"/>
                  </a:lnTo>
                  <a:lnTo>
                    <a:pt x="236" y="310"/>
                  </a:lnTo>
                  <a:lnTo>
                    <a:pt x="236" y="359"/>
                  </a:lnTo>
                  <a:close/>
                  <a:moveTo>
                    <a:pt x="236" y="284"/>
                  </a:moveTo>
                  <a:lnTo>
                    <a:pt x="189" y="284"/>
                  </a:lnTo>
                  <a:lnTo>
                    <a:pt x="189" y="234"/>
                  </a:lnTo>
                  <a:lnTo>
                    <a:pt x="236" y="234"/>
                  </a:lnTo>
                  <a:lnTo>
                    <a:pt x="236" y="284"/>
                  </a:lnTo>
                  <a:close/>
                  <a:moveTo>
                    <a:pt x="236" y="210"/>
                  </a:moveTo>
                  <a:lnTo>
                    <a:pt x="189" y="210"/>
                  </a:lnTo>
                  <a:lnTo>
                    <a:pt x="189" y="161"/>
                  </a:lnTo>
                  <a:lnTo>
                    <a:pt x="236" y="161"/>
                  </a:lnTo>
                  <a:lnTo>
                    <a:pt x="236" y="210"/>
                  </a:lnTo>
                  <a:close/>
                  <a:moveTo>
                    <a:pt x="312" y="432"/>
                  </a:moveTo>
                  <a:lnTo>
                    <a:pt x="262" y="432"/>
                  </a:lnTo>
                  <a:lnTo>
                    <a:pt x="262" y="310"/>
                  </a:lnTo>
                  <a:lnTo>
                    <a:pt x="312" y="310"/>
                  </a:lnTo>
                  <a:lnTo>
                    <a:pt x="312" y="432"/>
                  </a:lnTo>
                  <a:close/>
                  <a:moveTo>
                    <a:pt x="312" y="284"/>
                  </a:moveTo>
                  <a:lnTo>
                    <a:pt x="262" y="284"/>
                  </a:lnTo>
                  <a:lnTo>
                    <a:pt x="262" y="234"/>
                  </a:lnTo>
                  <a:lnTo>
                    <a:pt x="312" y="234"/>
                  </a:lnTo>
                  <a:lnTo>
                    <a:pt x="312" y="284"/>
                  </a:lnTo>
                  <a:close/>
                  <a:moveTo>
                    <a:pt x="312" y="210"/>
                  </a:moveTo>
                  <a:lnTo>
                    <a:pt x="262" y="210"/>
                  </a:lnTo>
                  <a:lnTo>
                    <a:pt x="262" y="161"/>
                  </a:lnTo>
                  <a:lnTo>
                    <a:pt x="312" y="161"/>
                  </a:lnTo>
                  <a:lnTo>
                    <a:pt x="312" y="21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4" name="Freeform 821"/>
            <p:cNvSpPr/>
            <p:nvPr/>
          </p:nvSpPr>
          <p:spPr bwMode="auto">
            <a:xfrm>
              <a:off x="7314298" y="5731772"/>
              <a:ext cx="165021" cy="138792"/>
            </a:xfrm>
            <a:custGeom>
              <a:avLst/>
              <a:gdLst>
                <a:gd name="T0" fmla="*/ 95 w 192"/>
                <a:gd name="T1" fmla="*/ 161 h 161"/>
                <a:gd name="T2" fmla="*/ 0 w 192"/>
                <a:gd name="T3" fmla="*/ 52 h 161"/>
                <a:gd name="T4" fmla="*/ 23 w 192"/>
                <a:gd name="T5" fmla="*/ 15 h 161"/>
                <a:gd name="T6" fmla="*/ 95 w 192"/>
                <a:gd name="T7" fmla="*/ 0 h 161"/>
                <a:gd name="T8" fmla="*/ 168 w 192"/>
                <a:gd name="T9" fmla="*/ 15 h 161"/>
                <a:gd name="T10" fmla="*/ 192 w 192"/>
                <a:gd name="T11" fmla="*/ 51 h 161"/>
                <a:gd name="T12" fmla="*/ 95 w 192"/>
                <a:gd name="T13" fmla="*/ 16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2" h="161">
                  <a:moveTo>
                    <a:pt x="95" y="161"/>
                  </a:moveTo>
                  <a:cubicBezTo>
                    <a:pt x="0" y="52"/>
                    <a:pt x="0" y="52"/>
                    <a:pt x="0" y="52"/>
                  </a:cubicBezTo>
                  <a:cubicBezTo>
                    <a:pt x="0" y="52"/>
                    <a:pt x="22" y="13"/>
                    <a:pt x="23" y="15"/>
                  </a:cubicBezTo>
                  <a:cubicBezTo>
                    <a:pt x="95" y="0"/>
                    <a:pt x="95" y="0"/>
                    <a:pt x="95" y="0"/>
                  </a:cubicBezTo>
                  <a:cubicBezTo>
                    <a:pt x="168" y="15"/>
                    <a:pt x="168" y="15"/>
                    <a:pt x="168" y="15"/>
                  </a:cubicBezTo>
                  <a:cubicBezTo>
                    <a:pt x="192" y="51"/>
                    <a:pt x="192" y="51"/>
                    <a:pt x="192" y="51"/>
                  </a:cubicBezTo>
                  <a:cubicBezTo>
                    <a:pt x="95" y="161"/>
                    <a:pt x="95" y="161"/>
                    <a:pt x="95" y="161"/>
                  </a:cubicBezTo>
                </a:path>
              </a:pathLst>
            </a:custGeom>
            <a:solidFill>
              <a:srgbClr val="6D6D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5" name="Freeform 822"/>
            <p:cNvSpPr/>
            <p:nvPr/>
          </p:nvSpPr>
          <p:spPr bwMode="auto">
            <a:xfrm>
              <a:off x="7314298" y="5743065"/>
              <a:ext cx="81600" cy="127500"/>
            </a:xfrm>
            <a:custGeom>
              <a:avLst/>
              <a:gdLst>
                <a:gd name="T0" fmla="*/ 23 w 95"/>
                <a:gd name="T1" fmla="*/ 2 h 148"/>
                <a:gd name="T2" fmla="*/ 0 w 95"/>
                <a:gd name="T3" fmla="*/ 39 h 148"/>
                <a:gd name="T4" fmla="*/ 95 w 95"/>
                <a:gd name="T5" fmla="*/ 148 h 148"/>
                <a:gd name="T6" fmla="*/ 56 w 95"/>
                <a:gd name="T7" fmla="*/ 39 h 148"/>
                <a:gd name="T8" fmla="*/ 23 w 95"/>
                <a:gd name="T9" fmla="*/ 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5" h="148">
                  <a:moveTo>
                    <a:pt x="23" y="2"/>
                  </a:moveTo>
                  <a:cubicBezTo>
                    <a:pt x="22" y="0"/>
                    <a:pt x="0" y="39"/>
                    <a:pt x="0" y="39"/>
                  </a:cubicBezTo>
                  <a:cubicBezTo>
                    <a:pt x="95" y="148"/>
                    <a:pt x="95" y="148"/>
                    <a:pt x="95" y="148"/>
                  </a:cubicBezTo>
                  <a:cubicBezTo>
                    <a:pt x="56" y="39"/>
                    <a:pt x="56" y="39"/>
                    <a:pt x="56" y="39"/>
                  </a:cubicBezTo>
                  <a:cubicBezTo>
                    <a:pt x="56" y="39"/>
                    <a:pt x="23" y="1"/>
                    <a:pt x="23" y="2"/>
                  </a:cubicBezTo>
                </a:path>
              </a:pathLst>
            </a:custGeom>
            <a:solidFill>
              <a:srgbClr val="656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6" name="Freeform 823"/>
            <p:cNvSpPr/>
            <p:nvPr/>
          </p:nvSpPr>
          <p:spPr bwMode="auto">
            <a:xfrm>
              <a:off x="7397719" y="5744887"/>
              <a:ext cx="81600" cy="123857"/>
            </a:xfrm>
            <a:custGeom>
              <a:avLst/>
              <a:gdLst>
                <a:gd name="T0" fmla="*/ 0 w 224"/>
                <a:gd name="T1" fmla="*/ 340 h 340"/>
                <a:gd name="T2" fmla="*/ 224 w 224"/>
                <a:gd name="T3" fmla="*/ 85 h 340"/>
                <a:gd name="T4" fmla="*/ 168 w 224"/>
                <a:gd name="T5" fmla="*/ 0 h 340"/>
                <a:gd name="T6" fmla="*/ 87 w 224"/>
                <a:gd name="T7" fmla="*/ 87 h 340"/>
                <a:gd name="T8" fmla="*/ 0 w 224"/>
                <a:gd name="T9" fmla="*/ 34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4" h="340">
                  <a:moveTo>
                    <a:pt x="0" y="340"/>
                  </a:moveTo>
                  <a:lnTo>
                    <a:pt x="224" y="85"/>
                  </a:lnTo>
                  <a:lnTo>
                    <a:pt x="168" y="0"/>
                  </a:lnTo>
                  <a:lnTo>
                    <a:pt x="87" y="87"/>
                  </a:lnTo>
                  <a:lnTo>
                    <a:pt x="0" y="340"/>
                  </a:lnTo>
                  <a:close/>
                </a:path>
              </a:pathLst>
            </a:custGeom>
            <a:solidFill>
              <a:srgbClr val="8888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7" name="Freeform 824"/>
            <p:cNvSpPr/>
            <p:nvPr/>
          </p:nvSpPr>
          <p:spPr bwMode="auto">
            <a:xfrm>
              <a:off x="7397719" y="5744887"/>
              <a:ext cx="81600" cy="123857"/>
            </a:xfrm>
            <a:custGeom>
              <a:avLst/>
              <a:gdLst>
                <a:gd name="T0" fmla="*/ 0 w 224"/>
                <a:gd name="T1" fmla="*/ 340 h 340"/>
                <a:gd name="T2" fmla="*/ 224 w 224"/>
                <a:gd name="T3" fmla="*/ 85 h 340"/>
                <a:gd name="T4" fmla="*/ 168 w 224"/>
                <a:gd name="T5" fmla="*/ 0 h 340"/>
                <a:gd name="T6" fmla="*/ 87 w 224"/>
                <a:gd name="T7" fmla="*/ 87 h 340"/>
                <a:gd name="T8" fmla="*/ 0 w 224"/>
                <a:gd name="T9" fmla="*/ 340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4" h="340">
                  <a:moveTo>
                    <a:pt x="0" y="340"/>
                  </a:moveTo>
                  <a:lnTo>
                    <a:pt x="224" y="85"/>
                  </a:lnTo>
                  <a:lnTo>
                    <a:pt x="168" y="0"/>
                  </a:lnTo>
                  <a:lnTo>
                    <a:pt x="87" y="87"/>
                  </a:lnTo>
                  <a:lnTo>
                    <a:pt x="0" y="34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8" name="Freeform 825"/>
            <p:cNvSpPr/>
            <p:nvPr/>
          </p:nvSpPr>
          <p:spPr bwMode="auto">
            <a:xfrm>
              <a:off x="7333241" y="57448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9" name="Freeform 826"/>
            <p:cNvSpPr/>
            <p:nvPr/>
          </p:nvSpPr>
          <p:spPr bwMode="auto">
            <a:xfrm>
              <a:off x="7333241" y="57448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0" name="Freeform 827"/>
            <p:cNvSpPr/>
            <p:nvPr/>
          </p:nvSpPr>
          <p:spPr bwMode="auto">
            <a:xfrm>
              <a:off x="7333970" y="5731772"/>
              <a:ext cx="60107" cy="44807"/>
            </a:xfrm>
            <a:custGeom>
              <a:avLst/>
              <a:gdLst>
                <a:gd name="T0" fmla="*/ 0 w 70"/>
                <a:gd name="T1" fmla="*/ 15 h 52"/>
                <a:gd name="T2" fmla="*/ 33 w 70"/>
                <a:gd name="T3" fmla="*/ 52 h 52"/>
                <a:gd name="T4" fmla="*/ 70 w 70"/>
                <a:gd name="T5" fmla="*/ 0 h 52"/>
                <a:gd name="T6" fmla="*/ 0 w 70"/>
                <a:gd name="T7" fmla="*/ 1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52">
                  <a:moveTo>
                    <a:pt x="0" y="15"/>
                  </a:moveTo>
                  <a:cubicBezTo>
                    <a:pt x="0" y="14"/>
                    <a:pt x="33" y="52"/>
                    <a:pt x="33" y="52"/>
                  </a:cubicBezTo>
                  <a:cubicBezTo>
                    <a:pt x="70" y="0"/>
                    <a:pt x="70" y="0"/>
                    <a:pt x="70" y="0"/>
                  </a:cubicBezTo>
                  <a:cubicBezTo>
                    <a:pt x="0" y="15"/>
                    <a:pt x="0" y="15"/>
                    <a:pt x="0" y="15"/>
                  </a:cubicBezTo>
                </a:path>
              </a:pathLst>
            </a:custGeom>
            <a:solidFill>
              <a:srgbClr val="94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1" name="Freeform 828"/>
            <p:cNvSpPr/>
            <p:nvPr/>
          </p:nvSpPr>
          <p:spPr bwMode="auto">
            <a:xfrm>
              <a:off x="7333241" y="5744887"/>
              <a:ext cx="729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2" name="Freeform 829"/>
            <p:cNvSpPr/>
            <p:nvPr/>
          </p:nvSpPr>
          <p:spPr bwMode="auto">
            <a:xfrm>
              <a:off x="7333241" y="5744887"/>
              <a:ext cx="729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3" name="Freeform 830"/>
            <p:cNvSpPr/>
            <p:nvPr/>
          </p:nvSpPr>
          <p:spPr bwMode="auto">
            <a:xfrm>
              <a:off x="7333241" y="57448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4" name="Freeform 831"/>
            <p:cNvSpPr/>
            <p:nvPr/>
          </p:nvSpPr>
          <p:spPr bwMode="auto">
            <a:xfrm>
              <a:off x="7333241" y="57448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5" name="Freeform 832"/>
            <p:cNvSpPr/>
            <p:nvPr/>
          </p:nvSpPr>
          <p:spPr bwMode="auto">
            <a:xfrm>
              <a:off x="7331420" y="5747437"/>
              <a:ext cx="0" cy="729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58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6" name="Freeform 833"/>
            <p:cNvSpPr/>
            <p:nvPr/>
          </p:nvSpPr>
          <p:spPr bwMode="auto">
            <a:xfrm>
              <a:off x="7331420" y="5747437"/>
              <a:ext cx="0" cy="729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7" name="Freeform 834"/>
            <p:cNvSpPr/>
            <p:nvPr/>
          </p:nvSpPr>
          <p:spPr bwMode="auto">
            <a:xfrm>
              <a:off x="7333241" y="57456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8" name="Freeform 835"/>
            <p:cNvSpPr/>
            <p:nvPr/>
          </p:nvSpPr>
          <p:spPr bwMode="auto">
            <a:xfrm>
              <a:off x="7333241" y="57456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9" name="Freeform 836"/>
            <p:cNvSpPr/>
            <p:nvPr/>
          </p:nvSpPr>
          <p:spPr bwMode="auto">
            <a:xfrm>
              <a:off x="7330327" y="5748165"/>
              <a:ext cx="1093" cy="729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58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0" name="Freeform 837"/>
            <p:cNvSpPr/>
            <p:nvPr/>
          </p:nvSpPr>
          <p:spPr bwMode="auto">
            <a:xfrm>
              <a:off x="7330327" y="5748165"/>
              <a:ext cx="1093" cy="729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1" name="Freeform 838"/>
            <p:cNvSpPr/>
            <p:nvPr/>
          </p:nvSpPr>
          <p:spPr bwMode="auto">
            <a:xfrm>
              <a:off x="7332148" y="5746344"/>
              <a:ext cx="0" cy="1093"/>
            </a:xfrm>
            <a:custGeom>
              <a:avLst/>
              <a:gdLst>
                <a:gd name="T0" fmla="*/ 0 h 3"/>
                <a:gd name="T1" fmla="*/ 3 h 3"/>
                <a:gd name="T2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58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2" name="Freeform 839"/>
            <p:cNvSpPr/>
            <p:nvPr/>
          </p:nvSpPr>
          <p:spPr bwMode="auto">
            <a:xfrm>
              <a:off x="7332148" y="5746344"/>
              <a:ext cx="0" cy="1093"/>
            </a:xfrm>
            <a:custGeom>
              <a:avLst/>
              <a:gdLst>
                <a:gd name="T0" fmla="*/ 0 h 3"/>
                <a:gd name="T1" fmla="*/ 3 h 3"/>
                <a:gd name="T2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3" name="Freeform 840"/>
            <p:cNvSpPr/>
            <p:nvPr/>
          </p:nvSpPr>
          <p:spPr bwMode="auto">
            <a:xfrm>
              <a:off x="7332148" y="5745615"/>
              <a:ext cx="0" cy="729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8585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4" name="Freeform 841"/>
            <p:cNvSpPr/>
            <p:nvPr/>
          </p:nvSpPr>
          <p:spPr bwMode="auto">
            <a:xfrm>
              <a:off x="7332148" y="5745615"/>
              <a:ext cx="0" cy="729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5" name="Freeform 842"/>
            <p:cNvSpPr/>
            <p:nvPr/>
          </p:nvSpPr>
          <p:spPr bwMode="auto">
            <a:xfrm>
              <a:off x="7398448" y="5731772"/>
              <a:ext cx="60471" cy="44807"/>
            </a:xfrm>
            <a:custGeom>
              <a:avLst/>
              <a:gdLst>
                <a:gd name="T0" fmla="*/ 88 w 166"/>
                <a:gd name="T1" fmla="*/ 123 h 123"/>
                <a:gd name="T2" fmla="*/ 166 w 166"/>
                <a:gd name="T3" fmla="*/ 36 h 123"/>
                <a:gd name="T4" fmla="*/ 0 w 166"/>
                <a:gd name="T5" fmla="*/ 0 h 123"/>
                <a:gd name="T6" fmla="*/ 88 w 166"/>
                <a:gd name="T7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6" h="123">
                  <a:moveTo>
                    <a:pt x="88" y="123"/>
                  </a:moveTo>
                  <a:lnTo>
                    <a:pt x="166" y="36"/>
                  </a:lnTo>
                  <a:lnTo>
                    <a:pt x="0" y="0"/>
                  </a:lnTo>
                  <a:lnTo>
                    <a:pt x="88" y="123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6" name="Freeform 843"/>
            <p:cNvSpPr/>
            <p:nvPr/>
          </p:nvSpPr>
          <p:spPr bwMode="auto">
            <a:xfrm>
              <a:off x="7398448" y="5731772"/>
              <a:ext cx="60471" cy="44807"/>
            </a:xfrm>
            <a:custGeom>
              <a:avLst/>
              <a:gdLst>
                <a:gd name="T0" fmla="*/ 88 w 166"/>
                <a:gd name="T1" fmla="*/ 123 h 123"/>
                <a:gd name="T2" fmla="*/ 166 w 166"/>
                <a:gd name="T3" fmla="*/ 36 h 123"/>
                <a:gd name="T4" fmla="*/ 0 w 166"/>
                <a:gd name="T5" fmla="*/ 0 h 123"/>
                <a:gd name="T6" fmla="*/ 88 w 166"/>
                <a:gd name="T7" fmla="*/ 123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6" h="123">
                  <a:moveTo>
                    <a:pt x="88" y="123"/>
                  </a:moveTo>
                  <a:lnTo>
                    <a:pt x="166" y="36"/>
                  </a:lnTo>
                  <a:lnTo>
                    <a:pt x="0" y="0"/>
                  </a:lnTo>
                  <a:lnTo>
                    <a:pt x="88" y="123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7" name="Freeform 844"/>
            <p:cNvSpPr>
              <a:spLocks noEditPoints="1"/>
            </p:cNvSpPr>
            <p:nvPr/>
          </p:nvSpPr>
          <p:spPr bwMode="auto">
            <a:xfrm>
              <a:off x="7314298" y="5731772"/>
              <a:ext cx="165021" cy="44807"/>
            </a:xfrm>
            <a:custGeom>
              <a:avLst/>
              <a:gdLst>
                <a:gd name="T0" fmla="*/ 0 w 453"/>
                <a:gd name="T1" fmla="*/ 123 h 123"/>
                <a:gd name="T2" fmla="*/ 0 w 453"/>
                <a:gd name="T3" fmla="*/ 123 h 123"/>
                <a:gd name="T4" fmla="*/ 0 w 453"/>
                <a:gd name="T5" fmla="*/ 123 h 123"/>
                <a:gd name="T6" fmla="*/ 0 w 453"/>
                <a:gd name="T7" fmla="*/ 123 h 123"/>
                <a:gd name="T8" fmla="*/ 453 w 453"/>
                <a:gd name="T9" fmla="*/ 121 h 123"/>
                <a:gd name="T10" fmla="*/ 451 w 453"/>
                <a:gd name="T11" fmla="*/ 123 h 123"/>
                <a:gd name="T12" fmla="*/ 451 w 453"/>
                <a:gd name="T13" fmla="*/ 123 h 123"/>
                <a:gd name="T14" fmla="*/ 453 w 453"/>
                <a:gd name="T15" fmla="*/ 121 h 123"/>
                <a:gd name="T16" fmla="*/ 229 w 453"/>
                <a:gd name="T17" fmla="*/ 0 h 123"/>
                <a:gd name="T18" fmla="*/ 226 w 453"/>
                <a:gd name="T19" fmla="*/ 0 h 123"/>
                <a:gd name="T20" fmla="*/ 234 w 453"/>
                <a:gd name="T21" fmla="*/ 0 h 123"/>
                <a:gd name="T22" fmla="*/ 231 w 453"/>
                <a:gd name="T23" fmla="*/ 0 h 123"/>
                <a:gd name="T24" fmla="*/ 229 w 453"/>
                <a:gd name="T2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3" h="123">
                  <a:moveTo>
                    <a:pt x="0" y="123"/>
                  </a:moveTo>
                  <a:lnTo>
                    <a:pt x="0" y="123"/>
                  </a:lnTo>
                  <a:lnTo>
                    <a:pt x="0" y="123"/>
                  </a:lnTo>
                  <a:lnTo>
                    <a:pt x="0" y="123"/>
                  </a:lnTo>
                  <a:close/>
                  <a:moveTo>
                    <a:pt x="453" y="121"/>
                  </a:moveTo>
                  <a:lnTo>
                    <a:pt x="451" y="123"/>
                  </a:lnTo>
                  <a:lnTo>
                    <a:pt x="451" y="123"/>
                  </a:lnTo>
                  <a:lnTo>
                    <a:pt x="453" y="121"/>
                  </a:lnTo>
                  <a:close/>
                  <a:moveTo>
                    <a:pt x="229" y="0"/>
                  </a:moveTo>
                  <a:lnTo>
                    <a:pt x="226" y="0"/>
                  </a:lnTo>
                  <a:lnTo>
                    <a:pt x="234" y="0"/>
                  </a:lnTo>
                  <a:lnTo>
                    <a:pt x="231" y="0"/>
                  </a:lnTo>
                  <a:lnTo>
                    <a:pt x="229" y="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8" name="Freeform 845"/>
            <p:cNvSpPr>
              <a:spLocks noEditPoints="1"/>
            </p:cNvSpPr>
            <p:nvPr/>
          </p:nvSpPr>
          <p:spPr bwMode="auto">
            <a:xfrm>
              <a:off x="7314298" y="5731772"/>
              <a:ext cx="165021" cy="44807"/>
            </a:xfrm>
            <a:custGeom>
              <a:avLst/>
              <a:gdLst>
                <a:gd name="T0" fmla="*/ 0 w 453"/>
                <a:gd name="T1" fmla="*/ 123 h 123"/>
                <a:gd name="T2" fmla="*/ 0 w 453"/>
                <a:gd name="T3" fmla="*/ 123 h 123"/>
                <a:gd name="T4" fmla="*/ 0 w 453"/>
                <a:gd name="T5" fmla="*/ 123 h 123"/>
                <a:gd name="T6" fmla="*/ 0 w 453"/>
                <a:gd name="T7" fmla="*/ 123 h 123"/>
                <a:gd name="T8" fmla="*/ 453 w 453"/>
                <a:gd name="T9" fmla="*/ 121 h 123"/>
                <a:gd name="T10" fmla="*/ 451 w 453"/>
                <a:gd name="T11" fmla="*/ 123 h 123"/>
                <a:gd name="T12" fmla="*/ 451 w 453"/>
                <a:gd name="T13" fmla="*/ 123 h 123"/>
                <a:gd name="T14" fmla="*/ 453 w 453"/>
                <a:gd name="T15" fmla="*/ 121 h 123"/>
                <a:gd name="T16" fmla="*/ 229 w 453"/>
                <a:gd name="T17" fmla="*/ 0 h 123"/>
                <a:gd name="T18" fmla="*/ 226 w 453"/>
                <a:gd name="T19" fmla="*/ 0 h 123"/>
                <a:gd name="T20" fmla="*/ 234 w 453"/>
                <a:gd name="T21" fmla="*/ 0 h 123"/>
                <a:gd name="T22" fmla="*/ 231 w 453"/>
                <a:gd name="T23" fmla="*/ 0 h 123"/>
                <a:gd name="T24" fmla="*/ 229 w 453"/>
                <a:gd name="T25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3" h="123">
                  <a:moveTo>
                    <a:pt x="0" y="123"/>
                  </a:moveTo>
                  <a:lnTo>
                    <a:pt x="0" y="123"/>
                  </a:lnTo>
                  <a:lnTo>
                    <a:pt x="0" y="123"/>
                  </a:lnTo>
                  <a:lnTo>
                    <a:pt x="0" y="123"/>
                  </a:lnTo>
                  <a:moveTo>
                    <a:pt x="453" y="121"/>
                  </a:moveTo>
                  <a:lnTo>
                    <a:pt x="451" y="123"/>
                  </a:lnTo>
                  <a:lnTo>
                    <a:pt x="451" y="123"/>
                  </a:lnTo>
                  <a:lnTo>
                    <a:pt x="453" y="121"/>
                  </a:lnTo>
                  <a:moveTo>
                    <a:pt x="229" y="0"/>
                  </a:moveTo>
                  <a:lnTo>
                    <a:pt x="226" y="0"/>
                  </a:lnTo>
                  <a:lnTo>
                    <a:pt x="234" y="0"/>
                  </a:lnTo>
                  <a:lnTo>
                    <a:pt x="231" y="0"/>
                  </a:lnTo>
                  <a:lnTo>
                    <a:pt x="229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9" name="Freeform 846"/>
            <p:cNvSpPr>
              <a:spLocks noEditPoints="1"/>
            </p:cNvSpPr>
            <p:nvPr/>
          </p:nvSpPr>
          <p:spPr bwMode="auto">
            <a:xfrm>
              <a:off x="7314298" y="5731772"/>
              <a:ext cx="116207" cy="44807"/>
            </a:xfrm>
            <a:custGeom>
              <a:avLst/>
              <a:gdLst>
                <a:gd name="T0" fmla="*/ 22 w 135"/>
                <a:gd name="T1" fmla="*/ 15 h 52"/>
                <a:gd name="T2" fmla="*/ 0 w 135"/>
                <a:gd name="T3" fmla="*/ 52 h 52"/>
                <a:gd name="T4" fmla="*/ 0 w 135"/>
                <a:gd name="T5" fmla="*/ 52 h 52"/>
                <a:gd name="T6" fmla="*/ 22 w 135"/>
                <a:gd name="T7" fmla="*/ 15 h 52"/>
                <a:gd name="T8" fmla="*/ 22 w 135"/>
                <a:gd name="T9" fmla="*/ 15 h 52"/>
                <a:gd name="T10" fmla="*/ 96 w 135"/>
                <a:gd name="T11" fmla="*/ 0 h 52"/>
                <a:gd name="T12" fmla="*/ 93 w 135"/>
                <a:gd name="T13" fmla="*/ 1 h 52"/>
                <a:gd name="T14" fmla="*/ 56 w 135"/>
                <a:gd name="T15" fmla="*/ 52 h 52"/>
                <a:gd name="T16" fmla="*/ 56 w 135"/>
                <a:gd name="T17" fmla="*/ 52 h 52"/>
                <a:gd name="T18" fmla="*/ 56 w 135"/>
                <a:gd name="T19" fmla="*/ 52 h 52"/>
                <a:gd name="T20" fmla="*/ 56 w 135"/>
                <a:gd name="T21" fmla="*/ 52 h 52"/>
                <a:gd name="T22" fmla="*/ 135 w 135"/>
                <a:gd name="T23" fmla="*/ 52 h 52"/>
                <a:gd name="T24" fmla="*/ 135 w 135"/>
                <a:gd name="T25" fmla="*/ 52 h 52"/>
                <a:gd name="T26" fmla="*/ 99 w 135"/>
                <a:gd name="T27" fmla="*/ 0 h 52"/>
                <a:gd name="T28" fmla="*/ 96 w 135"/>
                <a:gd name="T29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5" h="52">
                  <a:moveTo>
                    <a:pt x="22" y="15"/>
                  </a:moveTo>
                  <a:cubicBezTo>
                    <a:pt x="21" y="15"/>
                    <a:pt x="1" y="50"/>
                    <a:pt x="0" y="52"/>
                  </a:cubicBezTo>
                  <a:cubicBezTo>
                    <a:pt x="0" y="52"/>
                    <a:pt x="0" y="52"/>
                    <a:pt x="0" y="52"/>
                  </a:cubicBezTo>
                  <a:cubicBezTo>
                    <a:pt x="1" y="50"/>
                    <a:pt x="21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moveTo>
                    <a:pt x="96" y="0"/>
                  </a:moveTo>
                  <a:cubicBezTo>
                    <a:pt x="93" y="1"/>
                    <a:pt x="93" y="1"/>
                    <a:pt x="93" y="1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135" y="52"/>
                    <a:pt x="135" y="52"/>
                    <a:pt x="135" y="52"/>
                  </a:cubicBezTo>
                  <a:cubicBezTo>
                    <a:pt x="135" y="52"/>
                    <a:pt x="135" y="52"/>
                    <a:pt x="135" y="52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96" y="0"/>
                    <a:pt x="96" y="0"/>
                    <a:pt x="96" y="0"/>
                  </a:cubicBezTo>
                </a:path>
              </a:pathLst>
            </a:custGeom>
            <a:solidFill>
              <a:srgbClr val="7878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0" name="Freeform 847"/>
            <p:cNvSpPr>
              <a:spLocks noEditPoints="1"/>
            </p:cNvSpPr>
            <p:nvPr/>
          </p:nvSpPr>
          <p:spPr bwMode="auto">
            <a:xfrm>
              <a:off x="7314298" y="5744887"/>
              <a:ext cx="48086" cy="31693"/>
            </a:xfrm>
            <a:custGeom>
              <a:avLst/>
              <a:gdLst>
                <a:gd name="T0" fmla="*/ 19 w 56"/>
                <a:gd name="T1" fmla="*/ 5 h 37"/>
                <a:gd name="T2" fmla="*/ 20 w 56"/>
                <a:gd name="T3" fmla="*/ 4 h 37"/>
                <a:gd name="T4" fmla="*/ 19 w 56"/>
                <a:gd name="T5" fmla="*/ 5 h 37"/>
                <a:gd name="T6" fmla="*/ 20 w 56"/>
                <a:gd name="T7" fmla="*/ 4 h 37"/>
                <a:gd name="T8" fmla="*/ 20 w 56"/>
                <a:gd name="T9" fmla="*/ 3 h 37"/>
                <a:gd name="T10" fmla="*/ 20 w 56"/>
                <a:gd name="T11" fmla="*/ 4 h 37"/>
                <a:gd name="T12" fmla="*/ 21 w 56"/>
                <a:gd name="T13" fmla="*/ 3 h 37"/>
                <a:gd name="T14" fmla="*/ 21 w 56"/>
                <a:gd name="T15" fmla="*/ 2 h 37"/>
                <a:gd name="T16" fmla="*/ 21 w 56"/>
                <a:gd name="T17" fmla="*/ 3 h 37"/>
                <a:gd name="T18" fmla="*/ 21 w 56"/>
                <a:gd name="T19" fmla="*/ 2 h 37"/>
                <a:gd name="T20" fmla="*/ 21 w 56"/>
                <a:gd name="T21" fmla="*/ 1 h 37"/>
                <a:gd name="T22" fmla="*/ 21 w 56"/>
                <a:gd name="T23" fmla="*/ 2 h 37"/>
                <a:gd name="T24" fmla="*/ 22 w 56"/>
                <a:gd name="T25" fmla="*/ 1 h 37"/>
                <a:gd name="T26" fmla="*/ 22 w 56"/>
                <a:gd name="T27" fmla="*/ 1 h 37"/>
                <a:gd name="T28" fmla="*/ 22 w 56"/>
                <a:gd name="T29" fmla="*/ 1 h 37"/>
                <a:gd name="T30" fmla="*/ 22 w 56"/>
                <a:gd name="T31" fmla="*/ 0 h 37"/>
                <a:gd name="T32" fmla="*/ 22 w 56"/>
                <a:gd name="T33" fmla="*/ 0 h 37"/>
                <a:gd name="T34" fmla="*/ 22 w 56"/>
                <a:gd name="T35" fmla="*/ 0 h 37"/>
                <a:gd name="T36" fmla="*/ 22 w 56"/>
                <a:gd name="T37" fmla="*/ 0 h 37"/>
                <a:gd name="T38" fmla="*/ 22 w 56"/>
                <a:gd name="T39" fmla="*/ 0 h 37"/>
                <a:gd name="T40" fmla="*/ 22 w 56"/>
                <a:gd name="T41" fmla="*/ 0 h 37"/>
                <a:gd name="T42" fmla="*/ 22 w 56"/>
                <a:gd name="T43" fmla="*/ 0 h 37"/>
                <a:gd name="T44" fmla="*/ 22 w 56"/>
                <a:gd name="T45" fmla="*/ 0 h 37"/>
                <a:gd name="T46" fmla="*/ 0 w 56"/>
                <a:gd name="T47" fmla="*/ 37 h 37"/>
                <a:gd name="T48" fmla="*/ 0 w 56"/>
                <a:gd name="T49" fmla="*/ 37 h 37"/>
                <a:gd name="T50" fmla="*/ 0 w 56"/>
                <a:gd name="T51" fmla="*/ 37 h 37"/>
                <a:gd name="T52" fmla="*/ 0 w 56"/>
                <a:gd name="T53" fmla="*/ 37 h 37"/>
                <a:gd name="T54" fmla="*/ 56 w 56"/>
                <a:gd name="T55" fmla="*/ 37 h 37"/>
                <a:gd name="T56" fmla="*/ 56 w 56"/>
                <a:gd name="T57" fmla="*/ 37 h 37"/>
                <a:gd name="T58" fmla="*/ 56 w 56"/>
                <a:gd name="T59" fmla="*/ 37 h 37"/>
                <a:gd name="T60" fmla="*/ 23 w 56"/>
                <a:gd name="T61" fmla="*/ 0 h 37"/>
                <a:gd name="T62" fmla="*/ 23 w 56"/>
                <a:gd name="T63" fmla="*/ 0 h 37"/>
                <a:gd name="T64" fmla="*/ 23 w 56"/>
                <a:gd name="T65" fmla="*/ 0 h 37"/>
                <a:gd name="T66" fmla="*/ 23 w 56"/>
                <a:gd name="T67" fmla="*/ 0 h 37"/>
                <a:gd name="T68" fmla="*/ 22 w 56"/>
                <a:gd name="T69" fmla="*/ 0 h 37"/>
                <a:gd name="T70" fmla="*/ 23 w 56"/>
                <a:gd name="T71" fmla="*/ 0 h 37"/>
                <a:gd name="T72" fmla="*/ 22 w 56"/>
                <a:gd name="T73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6" h="37">
                  <a:moveTo>
                    <a:pt x="19" y="5"/>
                  </a:moveTo>
                  <a:cubicBezTo>
                    <a:pt x="20" y="4"/>
                    <a:pt x="20" y="4"/>
                    <a:pt x="20" y="4"/>
                  </a:cubicBezTo>
                  <a:cubicBezTo>
                    <a:pt x="19" y="5"/>
                    <a:pt x="19" y="5"/>
                    <a:pt x="19" y="5"/>
                  </a:cubicBezTo>
                  <a:moveTo>
                    <a:pt x="20" y="4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20" y="4"/>
                    <a:pt x="20" y="4"/>
                    <a:pt x="20" y="4"/>
                  </a:cubicBezTo>
                  <a:moveTo>
                    <a:pt x="21" y="3"/>
                  </a:moveTo>
                  <a:cubicBezTo>
                    <a:pt x="21" y="2"/>
                    <a:pt x="21" y="2"/>
                    <a:pt x="21" y="2"/>
                  </a:cubicBezTo>
                  <a:cubicBezTo>
                    <a:pt x="21" y="3"/>
                    <a:pt x="21" y="3"/>
                    <a:pt x="21" y="3"/>
                  </a:cubicBezTo>
                  <a:moveTo>
                    <a:pt x="21" y="2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21" y="2"/>
                    <a:pt x="21" y="2"/>
                    <a:pt x="21" y="2"/>
                  </a:cubicBezTo>
                  <a:moveTo>
                    <a:pt x="22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1" y="35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5" y="35"/>
                    <a:pt x="24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22" y="0"/>
                  </a:cubicBezTo>
                </a:path>
              </a:pathLst>
            </a:custGeom>
            <a:solidFill>
              <a:srgbClr val="6F6F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1" name="Freeform 848"/>
            <p:cNvSpPr/>
            <p:nvPr/>
          </p:nvSpPr>
          <p:spPr bwMode="auto">
            <a:xfrm>
              <a:off x="7430505" y="5744887"/>
              <a:ext cx="48814" cy="31693"/>
            </a:xfrm>
            <a:custGeom>
              <a:avLst/>
              <a:gdLst>
                <a:gd name="T0" fmla="*/ 78 w 134"/>
                <a:gd name="T1" fmla="*/ 0 h 87"/>
                <a:gd name="T2" fmla="*/ 78 w 134"/>
                <a:gd name="T3" fmla="*/ 0 h 87"/>
                <a:gd name="T4" fmla="*/ 0 w 134"/>
                <a:gd name="T5" fmla="*/ 87 h 87"/>
                <a:gd name="T6" fmla="*/ 0 w 134"/>
                <a:gd name="T7" fmla="*/ 87 h 87"/>
                <a:gd name="T8" fmla="*/ 0 w 134"/>
                <a:gd name="T9" fmla="*/ 87 h 87"/>
                <a:gd name="T10" fmla="*/ 132 w 134"/>
                <a:gd name="T11" fmla="*/ 87 h 87"/>
                <a:gd name="T12" fmla="*/ 134 w 134"/>
                <a:gd name="T13" fmla="*/ 85 h 87"/>
                <a:gd name="T14" fmla="*/ 78 w 134"/>
                <a:gd name="T15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87">
                  <a:moveTo>
                    <a:pt x="78" y="0"/>
                  </a:moveTo>
                  <a:lnTo>
                    <a:pt x="78" y="0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132" y="87"/>
                  </a:lnTo>
                  <a:lnTo>
                    <a:pt x="134" y="85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2" name="Freeform 849"/>
            <p:cNvSpPr/>
            <p:nvPr/>
          </p:nvSpPr>
          <p:spPr bwMode="auto">
            <a:xfrm>
              <a:off x="7430505" y="5744887"/>
              <a:ext cx="48814" cy="31693"/>
            </a:xfrm>
            <a:custGeom>
              <a:avLst/>
              <a:gdLst>
                <a:gd name="T0" fmla="*/ 78 w 134"/>
                <a:gd name="T1" fmla="*/ 0 h 87"/>
                <a:gd name="T2" fmla="*/ 78 w 134"/>
                <a:gd name="T3" fmla="*/ 0 h 87"/>
                <a:gd name="T4" fmla="*/ 0 w 134"/>
                <a:gd name="T5" fmla="*/ 87 h 87"/>
                <a:gd name="T6" fmla="*/ 0 w 134"/>
                <a:gd name="T7" fmla="*/ 87 h 87"/>
                <a:gd name="T8" fmla="*/ 0 w 134"/>
                <a:gd name="T9" fmla="*/ 87 h 87"/>
                <a:gd name="T10" fmla="*/ 132 w 134"/>
                <a:gd name="T11" fmla="*/ 87 h 87"/>
                <a:gd name="T12" fmla="*/ 134 w 134"/>
                <a:gd name="T13" fmla="*/ 85 h 87"/>
                <a:gd name="T14" fmla="*/ 78 w 134"/>
                <a:gd name="T15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87">
                  <a:moveTo>
                    <a:pt x="78" y="0"/>
                  </a:moveTo>
                  <a:lnTo>
                    <a:pt x="78" y="0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0" y="87"/>
                  </a:lnTo>
                  <a:lnTo>
                    <a:pt x="132" y="87"/>
                  </a:lnTo>
                  <a:lnTo>
                    <a:pt x="134" y="85"/>
                  </a:lnTo>
                  <a:lnTo>
                    <a:pt x="78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3" name="Freeform 850"/>
            <p:cNvSpPr/>
            <p:nvPr/>
          </p:nvSpPr>
          <p:spPr bwMode="auto">
            <a:xfrm>
              <a:off x="7333241" y="57448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4" name="Freeform 851"/>
            <p:cNvSpPr/>
            <p:nvPr/>
          </p:nvSpPr>
          <p:spPr bwMode="auto">
            <a:xfrm>
              <a:off x="7333241" y="57448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5" name="Freeform 852"/>
            <p:cNvSpPr>
              <a:spLocks noEditPoints="1"/>
            </p:cNvSpPr>
            <p:nvPr/>
          </p:nvSpPr>
          <p:spPr bwMode="auto">
            <a:xfrm>
              <a:off x="7333970" y="5732865"/>
              <a:ext cx="60107" cy="43714"/>
            </a:xfrm>
            <a:custGeom>
              <a:avLst/>
              <a:gdLst>
                <a:gd name="T0" fmla="*/ 0 w 70"/>
                <a:gd name="T1" fmla="*/ 14 h 51"/>
                <a:gd name="T2" fmla="*/ 0 w 70"/>
                <a:gd name="T3" fmla="*/ 14 h 51"/>
                <a:gd name="T4" fmla="*/ 0 w 70"/>
                <a:gd name="T5" fmla="*/ 14 h 51"/>
                <a:gd name="T6" fmla="*/ 70 w 70"/>
                <a:gd name="T7" fmla="*/ 0 h 51"/>
                <a:gd name="T8" fmla="*/ 0 w 70"/>
                <a:gd name="T9" fmla="*/ 14 h 51"/>
                <a:gd name="T10" fmla="*/ 33 w 70"/>
                <a:gd name="T11" fmla="*/ 51 h 51"/>
                <a:gd name="T12" fmla="*/ 33 w 70"/>
                <a:gd name="T13" fmla="*/ 51 h 51"/>
                <a:gd name="T14" fmla="*/ 70 w 70"/>
                <a:gd name="T15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0" h="51">
                  <a:moveTo>
                    <a:pt x="0" y="14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moveTo>
                    <a:pt x="70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1" y="14"/>
                    <a:pt x="32" y="49"/>
                    <a:pt x="33" y="51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70" y="0"/>
                    <a:pt x="70" y="0"/>
                    <a:pt x="70" y="0"/>
                  </a:cubicBezTo>
                </a:path>
              </a:pathLst>
            </a:custGeom>
            <a:solidFill>
              <a:srgbClr val="9F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6" name="Freeform 853"/>
            <p:cNvSpPr/>
            <p:nvPr/>
          </p:nvSpPr>
          <p:spPr bwMode="auto">
            <a:xfrm>
              <a:off x="7333241" y="5744887"/>
              <a:ext cx="729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7" name="Freeform 854"/>
            <p:cNvSpPr/>
            <p:nvPr/>
          </p:nvSpPr>
          <p:spPr bwMode="auto">
            <a:xfrm>
              <a:off x="7333241" y="5744887"/>
              <a:ext cx="729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8" name="Freeform 855"/>
            <p:cNvSpPr/>
            <p:nvPr/>
          </p:nvSpPr>
          <p:spPr bwMode="auto">
            <a:xfrm>
              <a:off x="7333241" y="57448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9" name="Freeform 856"/>
            <p:cNvSpPr/>
            <p:nvPr/>
          </p:nvSpPr>
          <p:spPr bwMode="auto">
            <a:xfrm>
              <a:off x="7333241" y="57448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0" name="Freeform 857"/>
            <p:cNvSpPr/>
            <p:nvPr/>
          </p:nvSpPr>
          <p:spPr bwMode="auto">
            <a:xfrm>
              <a:off x="7331420" y="5747437"/>
              <a:ext cx="0" cy="729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1" name="Freeform 858"/>
            <p:cNvSpPr/>
            <p:nvPr/>
          </p:nvSpPr>
          <p:spPr bwMode="auto">
            <a:xfrm>
              <a:off x="7331420" y="5747437"/>
              <a:ext cx="0" cy="729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2" name="Freeform 859"/>
            <p:cNvSpPr/>
            <p:nvPr/>
          </p:nvSpPr>
          <p:spPr bwMode="auto">
            <a:xfrm>
              <a:off x="7333241" y="57456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3" name="Freeform 860"/>
            <p:cNvSpPr/>
            <p:nvPr/>
          </p:nvSpPr>
          <p:spPr bwMode="auto">
            <a:xfrm>
              <a:off x="7333241" y="574561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4" name="Freeform 861"/>
            <p:cNvSpPr/>
            <p:nvPr/>
          </p:nvSpPr>
          <p:spPr bwMode="auto">
            <a:xfrm>
              <a:off x="7330327" y="5748165"/>
              <a:ext cx="1093" cy="729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5" name="Freeform 862"/>
            <p:cNvSpPr/>
            <p:nvPr/>
          </p:nvSpPr>
          <p:spPr bwMode="auto">
            <a:xfrm>
              <a:off x="7330327" y="5748165"/>
              <a:ext cx="1093" cy="729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0" y="2"/>
                  </a:lnTo>
                  <a:lnTo>
                    <a:pt x="3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6" name="Freeform 863"/>
            <p:cNvSpPr/>
            <p:nvPr/>
          </p:nvSpPr>
          <p:spPr bwMode="auto">
            <a:xfrm>
              <a:off x="7332148" y="5746344"/>
              <a:ext cx="0" cy="1093"/>
            </a:xfrm>
            <a:custGeom>
              <a:avLst/>
              <a:gdLst>
                <a:gd name="T0" fmla="*/ 0 h 3"/>
                <a:gd name="T1" fmla="*/ 3 h 3"/>
                <a:gd name="T2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7" name="Freeform 864"/>
            <p:cNvSpPr/>
            <p:nvPr/>
          </p:nvSpPr>
          <p:spPr bwMode="auto">
            <a:xfrm>
              <a:off x="7332148" y="5746344"/>
              <a:ext cx="0" cy="1093"/>
            </a:xfrm>
            <a:custGeom>
              <a:avLst/>
              <a:gdLst>
                <a:gd name="T0" fmla="*/ 0 h 3"/>
                <a:gd name="T1" fmla="*/ 3 h 3"/>
                <a:gd name="T2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8" name="Freeform 865"/>
            <p:cNvSpPr/>
            <p:nvPr/>
          </p:nvSpPr>
          <p:spPr bwMode="auto">
            <a:xfrm>
              <a:off x="7332148" y="5745615"/>
              <a:ext cx="0" cy="729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9" name="Freeform 866"/>
            <p:cNvSpPr/>
            <p:nvPr/>
          </p:nvSpPr>
          <p:spPr bwMode="auto">
            <a:xfrm>
              <a:off x="7332148" y="5745615"/>
              <a:ext cx="0" cy="729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0" name="Freeform 867"/>
            <p:cNvSpPr/>
            <p:nvPr/>
          </p:nvSpPr>
          <p:spPr bwMode="auto">
            <a:xfrm>
              <a:off x="7398448" y="5731772"/>
              <a:ext cx="60471" cy="44807"/>
            </a:xfrm>
            <a:custGeom>
              <a:avLst/>
              <a:gdLst>
                <a:gd name="T0" fmla="*/ 0 w 166"/>
                <a:gd name="T1" fmla="*/ 0 h 123"/>
                <a:gd name="T2" fmla="*/ 3 w 166"/>
                <a:gd name="T3" fmla="*/ 0 h 123"/>
                <a:gd name="T4" fmla="*/ 88 w 166"/>
                <a:gd name="T5" fmla="*/ 123 h 123"/>
                <a:gd name="T6" fmla="*/ 88 w 166"/>
                <a:gd name="T7" fmla="*/ 123 h 123"/>
                <a:gd name="T8" fmla="*/ 166 w 166"/>
                <a:gd name="T9" fmla="*/ 36 h 123"/>
                <a:gd name="T10" fmla="*/ 0 w 166"/>
                <a:gd name="T1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6" h="123">
                  <a:moveTo>
                    <a:pt x="0" y="0"/>
                  </a:moveTo>
                  <a:lnTo>
                    <a:pt x="3" y="0"/>
                  </a:lnTo>
                  <a:lnTo>
                    <a:pt x="88" y="123"/>
                  </a:lnTo>
                  <a:lnTo>
                    <a:pt x="88" y="123"/>
                  </a:lnTo>
                  <a:lnTo>
                    <a:pt x="166" y="3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F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1" name="Freeform 868"/>
            <p:cNvSpPr/>
            <p:nvPr/>
          </p:nvSpPr>
          <p:spPr bwMode="auto">
            <a:xfrm>
              <a:off x="7398448" y="5731772"/>
              <a:ext cx="60471" cy="44807"/>
            </a:xfrm>
            <a:custGeom>
              <a:avLst/>
              <a:gdLst>
                <a:gd name="T0" fmla="*/ 0 w 166"/>
                <a:gd name="T1" fmla="*/ 0 h 123"/>
                <a:gd name="T2" fmla="*/ 3 w 166"/>
                <a:gd name="T3" fmla="*/ 0 h 123"/>
                <a:gd name="T4" fmla="*/ 88 w 166"/>
                <a:gd name="T5" fmla="*/ 123 h 123"/>
                <a:gd name="T6" fmla="*/ 88 w 166"/>
                <a:gd name="T7" fmla="*/ 123 h 123"/>
                <a:gd name="T8" fmla="*/ 166 w 166"/>
                <a:gd name="T9" fmla="*/ 36 h 123"/>
                <a:gd name="T10" fmla="*/ 0 w 166"/>
                <a:gd name="T11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6" h="123">
                  <a:moveTo>
                    <a:pt x="0" y="0"/>
                  </a:moveTo>
                  <a:lnTo>
                    <a:pt x="3" y="0"/>
                  </a:lnTo>
                  <a:lnTo>
                    <a:pt x="88" y="123"/>
                  </a:lnTo>
                  <a:lnTo>
                    <a:pt x="88" y="123"/>
                  </a:lnTo>
                  <a:lnTo>
                    <a:pt x="166" y="36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2" name="Freeform 869"/>
            <p:cNvSpPr>
              <a:spLocks noEditPoints="1"/>
            </p:cNvSpPr>
            <p:nvPr/>
          </p:nvSpPr>
          <p:spPr bwMode="auto">
            <a:xfrm>
              <a:off x="7111756" y="5735415"/>
              <a:ext cx="73221" cy="36793"/>
            </a:xfrm>
            <a:custGeom>
              <a:avLst/>
              <a:gdLst>
                <a:gd name="T0" fmla="*/ 81 w 85"/>
                <a:gd name="T1" fmla="*/ 43 h 43"/>
                <a:gd name="T2" fmla="*/ 4 w 85"/>
                <a:gd name="T3" fmla="*/ 43 h 43"/>
                <a:gd name="T4" fmla="*/ 0 w 85"/>
                <a:gd name="T5" fmla="*/ 40 h 43"/>
                <a:gd name="T6" fmla="*/ 0 w 85"/>
                <a:gd name="T7" fmla="*/ 4 h 43"/>
                <a:gd name="T8" fmla="*/ 4 w 85"/>
                <a:gd name="T9" fmla="*/ 0 h 43"/>
                <a:gd name="T10" fmla="*/ 81 w 85"/>
                <a:gd name="T11" fmla="*/ 0 h 43"/>
                <a:gd name="T12" fmla="*/ 85 w 85"/>
                <a:gd name="T13" fmla="*/ 4 h 43"/>
                <a:gd name="T14" fmla="*/ 85 w 85"/>
                <a:gd name="T15" fmla="*/ 40 h 43"/>
                <a:gd name="T16" fmla="*/ 81 w 85"/>
                <a:gd name="T17" fmla="*/ 43 h 43"/>
                <a:gd name="T18" fmla="*/ 5 w 85"/>
                <a:gd name="T19" fmla="*/ 39 h 43"/>
                <a:gd name="T20" fmla="*/ 80 w 85"/>
                <a:gd name="T21" fmla="*/ 39 h 43"/>
                <a:gd name="T22" fmla="*/ 80 w 85"/>
                <a:gd name="T23" fmla="*/ 5 h 43"/>
                <a:gd name="T24" fmla="*/ 5 w 85"/>
                <a:gd name="T25" fmla="*/ 5 h 43"/>
                <a:gd name="T26" fmla="*/ 5 w 85"/>
                <a:gd name="T27" fmla="*/ 3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5" h="43">
                  <a:moveTo>
                    <a:pt x="81" y="43"/>
                  </a:moveTo>
                  <a:cubicBezTo>
                    <a:pt x="4" y="43"/>
                    <a:pt x="4" y="43"/>
                    <a:pt x="4" y="43"/>
                  </a:cubicBezTo>
                  <a:cubicBezTo>
                    <a:pt x="2" y="43"/>
                    <a:pt x="0" y="42"/>
                    <a:pt x="0" y="4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81" y="0"/>
                    <a:pt x="81" y="0"/>
                    <a:pt x="81" y="0"/>
                  </a:cubicBezTo>
                  <a:cubicBezTo>
                    <a:pt x="83" y="0"/>
                    <a:pt x="85" y="2"/>
                    <a:pt x="85" y="4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5" y="42"/>
                    <a:pt x="83" y="43"/>
                    <a:pt x="81" y="43"/>
                  </a:cubicBezTo>
                  <a:close/>
                  <a:moveTo>
                    <a:pt x="5" y="39"/>
                  </a:moveTo>
                  <a:cubicBezTo>
                    <a:pt x="80" y="39"/>
                    <a:pt x="80" y="39"/>
                    <a:pt x="80" y="39"/>
                  </a:cubicBezTo>
                  <a:cubicBezTo>
                    <a:pt x="80" y="5"/>
                    <a:pt x="80" y="5"/>
                    <a:pt x="80" y="5"/>
                  </a:cubicBezTo>
                  <a:cubicBezTo>
                    <a:pt x="5" y="5"/>
                    <a:pt x="5" y="5"/>
                    <a:pt x="5" y="5"/>
                  </a:cubicBezTo>
                  <a:lnTo>
                    <a:pt x="5" y="39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3" name="Rectangle 870"/>
            <p:cNvSpPr>
              <a:spLocks noChangeArrowheads="1"/>
            </p:cNvSpPr>
            <p:nvPr/>
          </p:nvSpPr>
          <p:spPr bwMode="auto">
            <a:xfrm>
              <a:off x="7141992" y="5771479"/>
              <a:ext cx="13843" cy="12750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4" name="Freeform 871"/>
            <p:cNvSpPr>
              <a:spLocks noEditPoints="1"/>
            </p:cNvSpPr>
            <p:nvPr/>
          </p:nvSpPr>
          <p:spPr bwMode="auto">
            <a:xfrm>
              <a:off x="7067678" y="5783501"/>
              <a:ext cx="157735" cy="82693"/>
            </a:xfrm>
            <a:custGeom>
              <a:avLst/>
              <a:gdLst>
                <a:gd name="T0" fmla="*/ 31 w 183"/>
                <a:gd name="T1" fmla="*/ 0 h 96"/>
                <a:gd name="T2" fmla="*/ 0 w 183"/>
                <a:gd name="T3" fmla="*/ 96 h 96"/>
                <a:gd name="T4" fmla="*/ 183 w 183"/>
                <a:gd name="T5" fmla="*/ 84 h 96"/>
                <a:gd name="T6" fmla="*/ 85 w 183"/>
                <a:gd name="T7" fmla="*/ 16 h 96"/>
                <a:gd name="T8" fmla="*/ 145 w 183"/>
                <a:gd name="T9" fmla="*/ 13 h 96"/>
                <a:gd name="T10" fmla="*/ 154 w 183"/>
                <a:gd name="T11" fmla="*/ 34 h 96"/>
                <a:gd name="T12" fmla="*/ 87 w 183"/>
                <a:gd name="T13" fmla="*/ 37 h 96"/>
                <a:gd name="T14" fmla="*/ 85 w 183"/>
                <a:gd name="T15" fmla="*/ 16 h 96"/>
                <a:gd name="T16" fmla="*/ 85 w 183"/>
                <a:gd name="T17" fmla="*/ 42 h 96"/>
                <a:gd name="T18" fmla="*/ 95 w 183"/>
                <a:gd name="T19" fmla="*/ 44 h 96"/>
                <a:gd name="T20" fmla="*/ 93 w 183"/>
                <a:gd name="T21" fmla="*/ 52 h 96"/>
                <a:gd name="T22" fmla="*/ 83 w 183"/>
                <a:gd name="T23" fmla="*/ 51 h 96"/>
                <a:gd name="T24" fmla="*/ 72 w 183"/>
                <a:gd name="T25" fmla="*/ 49 h 96"/>
                <a:gd name="T26" fmla="*/ 28 w 183"/>
                <a:gd name="T27" fmla="*/ 51 h 96"/>
                <a:gd name="T28" fmla="*/ 36 w 183"/>
                <a:gd name="T29" fmla="*/ 16 h 96"/>
                <a:gd name="T30" fmla="*/ 72 w 183"/>
                <a:gd name="T31" fmla="*/ 14 h 96"/>
                <a:gd name="T32" fmla="*/ 72 w 183"/>
                <a:gd name="T33" fmla="*/ 49 h 96"/>
                <a:gd name="T34" fmla="*/ 84 w 183"/>
                <a:gd name="T35" fmla="*/ 71 h 96"/>
                <a:gd name="T36" fmla="*/ 83 w 183"/>
                <a:gd name="T37" fmla="*/ 63 h 96"/>
                <a:gd name="T38" fmla="*/ 94 w 183"/>
                <a:gd name="T39" fmla="*/ 61 h 96"/>
                <a:gd name="T40" fmla="*/ 95 w 183"/>
                <a:gd name="T41" fmla="*/ 69 h 96"/>
                <a:gd name="T42" fmla="*/ 105 w 183"/>
                <a:gd name="T43" fmla="*/ 51 h 96"/>
                <a:gd name="T44" fmla="*/ 106 w 183"/>
                <a:gd name="T45" fmla="*/ 42 h 96"/>
                <a:gd name="T46" fmla="*/ 115 w 183"/>
                <a:gd name="T47" fmla="*/ 44 h 96"/>
                <a:gd name="T48" fmla="*/ 115 w 183"/>
                <a:gd name="T49" fmla="*/ 52 h 96"/>
                <a:gd name="T50" fmla="*/ 105 w 183"/>
                <a:gd name="T51" fmla="*/ 51 h 96"/>
                <a:gd name="T52" fmla="*/ 107 w 183"/>
                <a:gd name="T53" fmla="*/ 71 h 96"/>
                <a:gd name="T54" fmla="*/ 105 w 183"/>
                <a:gd name="T55" fmla="*/ 63 h 96"/>
                <a:gd name="T56" fmla="*/ 116 w 183"/>
                <a:gd name="T57" fmla="*/ 61 h 96"/>
                <a:gd name="T58" fmla="*/ 118 w 183"/>
                <a:gd name="T59" fmla="*/ 69 h 96"/>
                <a:gd name="T60" fmla="*/ 126 w 183"/>
                <a:gd name="T61" fmla="*/ 51 h 96"/>
                <a:gd name="T62" fmla="*/ 126 w 183"/>
                <a:gd name="T63" fmla="*/ 42 h 96"/>
                <a:gd name="T64" fmla="*/ 136 w 183"/>
                <a:gd name="T65" fmla="*/ 44 h 96"/>
                <a:gd name="T66" fmla="*/ 137 w 183"/>
                <a:gd name="T67" fmla="*/ 52 h 96"/>
                <a:gd name="T68" fmla="*/ 126 w 183"/>
                <a:gd name="T69" fmla="*/ 51 h 96"/>
                <a:gd name="T70" fmla="*/ 131 w 183"/>
                <a:gd name="T71" fmla="*/ 71 h 96"/>
                <a:gd name="T72" fmla="*/ 128 w 183"/>
                <a:gd name="T73" fmla="*/ 63 h 96"/>
                <a:gd name="T74" fmla="*/ 139 w 183"/>
                <a:gd name="T75" fmla="*/ 61 h 96"/>
                <a:gd name="T76" fmla="*/ 142 w 183"/>
                <a:gd name="T77" fmla="*/ 69 h 96"/>
                <a:gd name="T78" fmla="*/ 148 w 183"/>
                <a:gd name="T79" fmla="*/ 51 h 96"/>
                <a:gd name="T80" fmla="*/ 147 w 183"/>
                <a:gd name="T81" fmla="*/ 42 h 96"/>
                <a:gd name="T82" fmla="*/ 157 w 183"/>
                <a:gd name="T83" fmla="*/ 44 h 96"/>
                <a:gd name="T84" fmla="*/ 158 w 183"/>
                <a:gd name="T85" fmla="*/ 52 h 96"/>
                <a:gd name="T86" fmla="*/ 148 w 183"/>
                <a:gd name="T87" fmla="*/ 51 h 96"/>
                <a:gd name="T88" fmla="*/ 154 w 183"/>
                <a:gd name="T89" fmla="*/ 71 h 96"/>
                <a:gd name="T90" fmla="*/ 151 w 183"/>
                <a:gd name="T91" fmla="*/ 63 h 96"/>
                <a:gd name="T92" fmla="*/ 161 w 183"/>
                <a:gd name="T93" fmla="*/ 61 h 96"/>
                <a:gd name="T94" fmla="*/ 165 w 183"/>
                <a:gd name="T95" fmla="*/ 6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83" h="96">
                  <a:moveTo>
                    <a:pt x="155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0" y="84"/>
                    <a:pt x="0" y="84"/>
                    <a:pt x="0" y="84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183" y="96"/>
                    <a:pt x="183" y="96"/>
                    <a:pt x="183" y="96"/>
                  </a:cubicBezTo>
                  <a:cubicBezTo>
                    <a:pt x="183" y="84"/>
                    <a:pt x="183" y="84"/>
                    <a:pt x="183" y="84"/>
                  </a:cubicBezTo>
                  <a:lnTo>
                    <a:pt x="155" y="0"/>
                  </a:lnTo>
                  <a:close/>
                  <a:moveTo>
                    <a:pt x="85" y="16"/>
                  </a:moveTo>
                  <a:cubicBezTo>
                    <a:pt x="85" y="15"/>
                    <a:pt x="86" y="13"/>
                    <a:pt x="88" y="13"/>
                  </a:cubicBezTo>
                  <a:cubicBezTo>
                    <a:pt x="145" y="13"/>
                    <a:pt x="145" y="13"/>
                    <a:pt x="145" y="13"/>
                  </a:cubicBezTo>
                  <a:cubicBezTo>
                    <a:pt x="147" y="13"/>
                    <a:pt x="148" y="14"/>
                    <a:pt x="149" y="16"/>
                  </a:cubicBezTo>
                  <a:cubicBezTo>
                    <a:pt x="154" y="34"/>
                    <a:pt x="154" y="34"/>
                    <a:pt x="154" y="34"/>
                  </a:cubicBezTo>
                  <a:cubicBezTo>
                    <a:pt x="155" y="36"/>
                    <a:pt x="154" y="37"/>
                    <a:pt x="152" y="37"/>
                  </a:cubicBezTo>
                  <a:cubicBezTo>
                    <a:pt x="87" y="37"/>
                    <a:pt x="87" y="37"/>
                    <a:pt x="87" y="37"/>
                  </a:cubicBezTo>
                  <a:cubicBezTo>
                    <a:pt x="85" y="37"/>
                    <a:pt x="84" y="36"/>
                    <a:pt x="84" y="34"/>
                  </a:cubicBezTo>
                  <a:lnTo>
                    <a:pt x="85" y="16"/>
                  </a:lnTo>
                  <a:close/>
                  <a:moveTo>
                    <a:pt x="84" y="44"/>
                  </a:moveTo>
                  <a:cubicBezTo>
                    <a:pt x="84" y="43"/>
                    <a:pt x="84" y="42"/>
                    <a:pt x="85" y="42"/>
                  </a:cubicBezTo>
                  <a:cubicBezTo>
                    <a:pt x="93" y="42"/>
                    <a:pt x="93" y="42"/>
                    <a:pt x="93" y="42"/>
                  </a:cubicBezTo>
                  <a:cubicBezTo>
                    <a:pt x="94" y="42"/>
                    <a:pt x="95" y="43"/>
                    <a:pt x="95" y="44"/>
                  </a:cubicBezTo>
                  <a:cubicBezTo>
                    <a:pt x="95" y="51"/>
                    <a:pt x="95" y="51"/>
                    <a:pt x="95" y="51"/>
                  </a:cubicBezTo>
                  <a:cubicBezTo>
                    <a:pt x="95" y="51"/>
                    <a:pt x="94" y="52"/>
                    <a:pt x="93" y="52"/>
                  </a:cubicBezTo>
                  <a:cubicBezTo>
                    <a:pt x="85" y="52"/>
                    <a:pt x="85" y="52"/>
                    <a:pt x="85" y="52"/>
                  </a:cubicBezTo>
                  <a:cubicBezTo>
                    <a:pt x="84" y="52"/>
                    <a:pt x="83" y="51"/>
                    <a:pt x="83" y="51"/>
                  </a:cubicBezTo>
                  <a:lnTo>
                    <a:pt x="84" y="44"/>
                  </a:lnTo>
                  <a:close/>
                  <a:moveTo>
                    <a:pt x="72" y="49"/>
                  </a:moveTo>
                  <a:cubicBezTo>
                    <a:pt x="72" y="50"/>
                    <a:pt x="70" y="51"/>
                    <a:pt x="69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7" y="51"/>
                    <a:pt x="26" y="50"/>
                    <a:pt x="26" y="49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7" y="15"/>
                    <a:pt x="38" y="14"/>
                    <a:pt x="40" y="14"/>
                  </a:cubicBezTo>
                  <a:cubicBezTo>
                    <a:pt x="72" y="14"/>
                    <a:pt x="72" y="14"/>
                    <a:pt x="72" y="14"/>
                  </a:cubicBezTo>
                  <a:cubicBezTo>
                    <a:pt x="74" y="14"/>
                    <a:pt x="75" y="15"/>
                    <a:pt x="75" y="16"/>
                  </a:cubicBezTo>
                  <a:lnTo>
                    <a:pt x="72" y="49"/>
                  </a:lnTo>
                  <a:close/>
                  <a:moveTo>
                    <a:pt x="94" y="71"/>
                  </a:moveTo>
                  <a:cubicBezTo>
                    <a:pt x="84" y="71"/>
                    <a:pt x="84" y="71"/>
                    <a:pt x="84" y="71"/>
                  </a:cubicBezTo>
                  <a:cubicBezTo>
                    <a:pt x="83" y="71"/>
                    <a:pt x="83" y="70"/>
                    <a:pt x="83" y="69"/>
                  </a:cubicBezTo>
                  <a:cubicBezTo>
                    <a:pt x="83" y="63"/>
                    <a:pt x="83" y="63"/>
                    <a:pt x="83" y="63"/>
                  </a:cubicBezTo>
                  <a:cubicBezTo>
                    <a:pt x="83" y="62"/>
                    <a:pt x="84" y="61"/>
                    <a:pt x="84" y="61"/>
                  </a:cubicBezTo>
                  <a:cubicBezTo>
                    <a:pt x="94" y="61"/>
                    <a:pt x="94" y="61"/>
                    <a:pt x="94" y="61"/>
                  </a:cubicBezTo>
                  <a:cubicBezTo>
                    <a:pt x="94" y="61"/>
                    <a:pt x="95" y="62"/>
                    <a:pt x="95" y="63"/>
                  </a:cubicBezTo>
                  <a:cubicBezTo>
                    <a:pt x="95" y="69"/>
                    <a:pt x="95" y="69"/>
                    <a:pt x="95" y="69"/>
                  </a:cubicBezTo>
                  <a:cubicBezTo>
                    <a:pt x="95" y="70"/>
                    <a:pt x="94" y="71"/>
                    <a:pt x="94" y="71"/>
                  </a:cubicBezTo>
                  <a:close/>
                  <a:moveTo>
                    <a:pt x="105" y="51"/>
                  </a:moveTo>
                  <a:cubicBezTo>
                    <a:pt x="104" y="44"/>
                    <a:pt x="104" y="44"/>
                    <a:pt x="104" y="44"/>
                  </a:cubicBezTo>
                  <a:cubicBezTo>
                    <a:pt x="104" y="43"/>
                    <a:pt x="105" y="42"/>
                    <a:pt x="106" y="42"/>
                  </a:cubicBezTo>
                  <a:cubicBezTo>
                    <a:pt x="114" y="42"/>
                    <a:pt x="114" y="42"/>
                    <a:pt x="114" y="42"/>
                  </a:cubicBezTo>
                  <a:cubicBezTo>
                    <a:pt x="115" y="42"/>
                    <a:pt x="115" y="43"/>
                    <a:pt x="115" y="44"/>
                  </a:cubicBezTo>
                  <a:cubicBezTo>
                    <a:pt x="116" y="51"/>
                    <a:pt x="116" y="51"/>
                    <a:pt x="116" y="51"/>
                  </a:cubicBezTo>
                  <a:cubicBezTo>
                    <a:pt x="116" y="51"/>
                    <a:pt x="116" y="52"/>
                    <a:pt x="115" y="52"/>
                  </a:cubicBezTo>
                  <a:cubicBezTo>
                    <a:pt x="106" y="52"/>
                    <a:pt x="106" y="52"/>
                    <a:pt x="106" y="52"/>
                  </a:cubicBezTo>
                  <a:cubicBezTo>
                    <a:pt x="105" y="52"/>
                    <a:pt x="105" y="51"/>
                    <a:pt x="105" y="51"/>
                  </a:cubicBezTo>
                  <a:close/>
                  <a:moveTo>
                    <a:pt x="117" y="71"/>
                  </a:moveTo>
                  <a:cubicBezTo>
                    <a:pt x="107" y="71"/>
                    <a:pt x="107" y="71"/>
                    <a:pt x="107" y="71"/>
                  </a:cubicBezTo>
                  <a:cubicBezTo>
                    <a:pt x="107" y="71"/>
                    <a:pt x="106" y="70"/>
                    <a:pt x="106" y="69"/>
                  </a:cubicBezTo>
                  <a:cubicBezTo>
                    <a:pt x="105" y="63"/>
                    <a:pt x="105" y="63"/>
                    <a:pt x="105" y="63"/>
                  </a:cubicBezTo>
                  <a:cubicBezTo>
                    <a:pt x="105" y="62"/>
                    <a:pt x="106" y="61"/>
                    <a:pt x="107" y="61"/>
                  </a:cubicBezTo>
                  <a:cubicBezTo>
                    <a:pt x="116" y="61"/>
                    <a:pt x="116" y="61"/>
                    <a:pt x="116" y="61"/>
                  </a:cubicBezTo>
                  <a:cubicBezTo>
                    <a:pt x="117" y="61"/>
                    <a:pt x="117" y="62"/>
                    <a:pt x="118" y="63"/>
                  </a:cubicBezTo>
                  <a:cubicBezTo>
                    <a:pt x="118" y="69"/>
                    <a:pt x="118" y="69"/>
                    <a:pt x="118" y="69"/>
                  </a:cubicBezTo>
                  <a:cubicBezTo>
                    <a:pt x="118" y="70"/>
                    <a:pt x="118" y="71"/>
                    <a:pt x="117" y="71"/>
                  </a:cubicBezTo>
                  <a:close/>
                  <a:moveTo>
                    <a:pt x="126" y="51"/>
                  </a:moveTo>
                  <a:cubicBezTo>
                    <a:pt x="125" y="44"/>
                    <a:pt x="125" y="44"/>
                    <a:pt x="125" y="44"/>
                  </a:cubicBezTo>
                  <a:cubicBezTo>
                    <a:pt x="125" y="43"/>
                    <a:pt x="126" y="42"/>
                    <a:pt x="126" y="42"/>
                  </a:cubicBezTo>
                  <a:cubicBezTo>
                    <a:pt x="135" y="42"/>
                    <a:pt x="135" y="42"/>
                    <a:pt x="135" y="42"/>
                  </a:cubicBezTo>
                  <a:cubicBezTo>
                    <a:pt x="135" y="42"/>
                    <a:pt x="136" y="43"/>
                    <a:pt x="136" y="44"/>
                  </a:cubicBezTo>
                  <a:cubicBezTo>
                    <a:pt x="138" y="51"/>
                    <a:pt x="138" y="51"/>
                    <a:pt x="138" y="51"/>
                  </a:cubicBezTo>
                  <a:cubicBezTo>
                    <a:pt x="138" y="51"/>
                    <a:pt x="137" y="52"/>
                    <a:pt x="137" y="52"/>
                  </a:cubicBezTo>
                  <a:cubicBezTo>
                    <a:pt x="128" y="52"/>
                    <a:pt x="128" y="52"/>
                    <a:pt x="128" y="52"/>
                  </a:cubicBezTo>
                  <a:cubicBezTo>
                    <a:pt x="127" y="52"/>
                    <a:pt x="126" y="51"/>
                    <a:pt x="126" y="51"/>
                  </a:cubicBezTo>
                  <a:close/>
                  <a:moveTo>
                    <a:pt x="140" y="71"/>
                  </a:moveTo>
                  <a:cubicBezTo>
                    <a:pt x="131" y="71"/>
                    <a:pt x="131" y="71"/>
                    <a:pt x="131" y="71"/>
                  </a:cubicBezTo>
                  <a:cubicBezTo>
                    <a:pt x="130" y="71"/>
                    <a:pt x="129" y="70"/>
                    <a:pt x="129" y="69"/>
                  </a:cubicBezTo>
                  <a:cubicBezTo>
                    <a:pt x="128" y="63"/>
                    <a:pt x="128" y="63"/>
                    <a:pt x="128" y="63"/>
                  </a:cubicBezTo>
                  <a:cubicBezTo>
                    <a:pt x="128" y="62"/>
                    <a:pt x="129" y="61"/>
                    <a:pt x="129" y="61"/>
                  </a:cubicBezTo>
                  <a:cubicBezTo>
                    <a:pt x="139" y="61"/>
                    <a:pt x="139" y="61"/>
                    <a:pt x="139" y="61"/>
                  </a:cubicBezTo>
                  <a:cubicBezTo>
                    <a:pt x="139" y="61"/>
                    <a:pt x="140" y="62"/>
                    <a:pt x="140" y="63"/>
                  </a:cubicBezTo>
                  <a:cubicBezTo>
                    <a:pt x="142" y="69"/>
                    <a:pt x="142" y="69"/>
                    <a:pt x="142" y="69"/>
                  </a:cubicBezTo>
                  <a:cubicBezTo>
                    <a:pt x="142" y="70"/>
                    <a:pt x="141" y="71"/>
                    <a:pt x="140" y="71"/>
                  </a:cubicBezTo>
                  <a:close/>
                  <a:moveTo>
                    <a:pt x="148" y="51"/>
                  </a:moveTo>
                  <a:cubicBezTo>
                    <a:pt x="146" y="44"/>
                    <a:pt x="146" y="44"/>
                    <a:pt x="146" y="44"/>
                  </a:cubicBezTo>
                  <a:cubicBezTo>
                    <a:pt x="146" y="43"/>
                    <a:pt x="146" y="42"/>
                    <a:pt x="147" y="42"/>
                  </a:cubicBezTo>
                  <a:cubicBezTo>
                    <a:pt x="155" y="42"/>
                    <a:pt x="155" y="42"/>
                    <a:pt x="155" y="42"/>
                  </a:cubicBezTo>
                  <a:cubicBezTo>
                    <a:pt x="156" y="42"/>
                    <a:pt x="157" y="43"/>
                    <a:pt x="157" y="44"/>
                  </a:cubicBezTo>
                  <a:cubicBezTo>
                    <a:pt x="159" y="51"/>
                    <a:pt x="159" y="51"/>
                    <a:pt x="159" y="51"/>
                  </a:cubicBezTo>
                  <a:cubicBezTo>
                    <a:pt x="159" y="51"/>
                    <a:pt x="159" y="52"/>
                    <a:pt x="158" y="52"/>
                  </a:cubicBezTo>
                  <a:cubicBezTo>
                    <a:pt x="149" y="52"/>
                    <a:pt x="149" y="52"/>
                    <a:pt x="149" y="52"/>
                  </a:cubicBezTo>
                  <a:cubicBezTo>
                    <a:pt x="149" y="52"/>
                    <a:pt x="148" y="51"/>
                    <a:pt x="148" y="51"/>
                  </a:cubicBezTo>
                  <a:close/>
                  <a:moveTo>
                    <a:pt x="164" y="71"/>
                  </a:moveTo>
                  <a:cubicBezTo>
                    <a:pt x="154" y="71"/>
                    <a:pt x="154" y="71"/>
                    <a:pt x="154" y="71"/>
                  </a:cubicBezTo>
                  <a:cubicBezTo>
                    <a:pt x="153" y="71"/>
                    <a:pt x="153" y="70"/>
                    <a:pt x="152" y="69"/>
                  </a:cubicBezTo>
                  <a:cubicBezTo>
                    <a:pt x="151" y="63"/>
                    <a:pt x="151" y="63"/>
                    <a:pt x="151" y="63"/>
                  </a:cubicBezTo>
                  <a:cubicBezTo>
                    <a:pt x="151" y="62"/>
                    <a:pt x="151" y="61"/>
                    <a:pt x="152" y="61"/>
                  </a:cubicBezTo>
                  <a:cubicBezTo>
                    <a:pt x="161" y="61"/>
                    <a:pt x="161" y="61"/>
                    <a:pt x="161" y="61"/>
                  </a:cubicBezTo>
                  <a:cubicBezTo>
                    <a:pt x="162" y="61"/>
                    <a:pt x="163" y="62"/>
                    <a:pt x="163" y="63"/>
                  </a:cubicBezTo>
                  <a:cubicBezTo>
                    <a:pt x="165" y="69"/>
                    <a:pt x="165" y="69"/>
                    <a:pt x="165" y="69"/>
                  </a:cubicBezTo>
                  <a:cubicBezTo>
                    <a:pt x="165" y="70"/>
                    <a:pt x="165" y="71"/>
                    <a:pt x="164" y="7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5" name="Freeform 872"/>
            <p:cNvSpPr>
              <a:spLocks noEditPoints="1"/>
            </p:cNvSpPr>
            <p:nvPr/>
          </p:nvSpPr>
          <p:spPr bwMode="auto">
            <a:xfrm>
              <a:off x="7067678" y="5855629"/>
              <a:ext cx="157735" cy="26957"/>
            </a:xfrm>
            <a:custGeom>
              <a:avLst/>
              <a:gdLst>
                <a:gd name="T0" fmla="*/ 183 w 183"/>
                <a:gd name="T1" fmla="*/ 0 h 31"/>
                <a:gd name="T2" fmla="*/ 0 w 183"/>
                <a:gd name="T3" fmla="*/ 0 h 31"/>
                <a:gd name="T4" fmla="*/ 0 w 183"/>
                <a:gd name="T5" fmla="*/ 25 h 31"/>
                <a:gd name="T6" fmla="*/ 7 w 183"/>
                <a:gd name="T7" fmla="*/ 31 h 31"/>
                <a:gd name="T8" fmla="*/ 176 w 183"/>
                <a:gd name="T9" fmla="*/ 31 h 31"/>
                <a:gd name="T10" fmla="*/ 183 w 183"/>
                <a:gd name="T11" fmla="*/ 25 h 31"/>
                <a:gd name="T12" fmla="*/ 183 w 183"/>
                <a:gd name="T13" fmla="*/ 0 h 31"/>
                <a:gd name="T14" fmla="*/ 105 w 183"/>
                <a:gd name="T15" fmla="*/ 19 h 31"/>
                <a:gd name="T16" fmla="*/ 72 w 183"/>
                <a:gd name="T17" fmla="*/ 19 h 31"/>
                <a:gd name="T18" fmla="*/ 70 w 183"/>
                <a:gd name="T19" fmla="*/ 16 h 31"/>
                <a:gd name="T20" fmla="*/ 72 w 183"/>
                <a:gd name="T21" fmla="*/ 14 h 31"/>
                <a:gd name="T22" fmla="*/ 105 w 183"/>
                <a:gd name="T23" fmla="*/ 14 h 31"/>
                <a:gd name="T24" fmla="*/ 107 w 183"/>
                <a:gd name="T25" fmla="*/ 16 h 31"/>
                <a:gd name="T26" fmla="*/ 105 w 183"/>
                <a:gd name="T27" fmla="*/ 1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3" h="31">
                  <a:moveTo>
                    <a:pt x="18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8"/>
                    <a:pt x="3" y="31"/>
                    <a:pt x="7" y="31"/>
                  </a:cubicBezTo>
                  <a:cubicBezTo>
                    <a:pt x="176" y="31"/>
                    <a:pt x="176" y="31"/>
                    <a:pt x="176" y="31"/>
                  </a:cubicBezTo>
                  <a:cubicBezTo>
                    <a:pt x="180" y="31"/>
                    <a:pt x="183" y="28"/>
                    <a:pt x="183" y="25"/>
                  </a:cubicBezTo>
                  <a:lnTo>
                    <a:pt x="183" y="0"/>
                  </a:lnTo>
                  <a:close/>
                  <a:moveTo>
                    <a:pt x="105" y="19"/>
                  </a:moveTo>
                  <a:cubicBezTo>
                    <a:pt x="72" y="19"/>
                    <a:pt x="72" y="19"/>
                    <a:pt x="72" y="19"/>
                  </a:cubicBezTo>
                  <a:cubicBezTo>
                    <a:pt x="71" y="19"/>
                    <a:pt x="70" y="18"/>
                    <a:pt x="70" y="16"/>
                  </a:cubicBezTo>
                  <a:cubicBezTo>
                    <a:pt x="70" y="15"/>
                    <a:pt x="71" y="14"/>
                    <a:pt x="72" y="14"/>
                  </a:cubicBezTo>
                  <a:cubicBezTo>
                    <a:pt x="105" y="14"/>
                    <a:pt x="105" y="14"/>
                    <a:pt x="105" y="14"/>
                  </a:cubicBezTo>
                  <a:cubicBezTo>
                    <a:pt x="106" y="14"/>
                    <a:pt x="107" y="15"/>
                    <a:pt x="107" y="16"/>
                  </a:cubicBezTo>
                  <a:cubicBezTo>
                    <a:pt x="107" y="18"/>
                    <a:pt x="106" y="19"/>
                    <a:pt x="105" y="1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6" name="Freeform 873"/>
            <p:cNvSpPr>
              <a:spLocks noEditPoints="1"/>
            </p:cNvSpPr>
            <p:nvPr/>
          </p:nvSpPr>
          <p:spPr bwMode="auto">
            <a:xfrm>
              <a:off x="5306727" y="6005714"/>
              <a:ext cx="156642" cy="148628"/>
            </a:xfrm>
            <a:custGeom>
              <a:avLst/>
              <a:gdLst>
                <a:gd name="T0" fmla="*/ 181 w 182"/>
                <a:gd name="T1" fmla="*/ 132 h 173"/>
                <a:gd name="T2" fmla="*/ 171 w 182"/>
                <a:gd name="T3" fmla="*/ 30 h 173"/>
                <a:gd name="T4" fmla="*/ 167 w 182"/>
                <a:gd name="T5" fmla="*/ 25 h 173"/>
                <a:gd name="T6" fmla="*/ 8 w 182"/>
                <a:gd name="T7" fmla="*/ 1 h 173"/>
                <a:gd name="T8" fmla="*/ 3 w 182"/>
                <a:gd name="T9" fmla="*/ 2 h 173"/>
                <a:gd name="T10" fmla="*/ 3 w 182"/>
                <a:gd name="T11" fmla="*/ 2 h 173"/>
                <a:gd name="T12" fmla="*/ 0 w 182"/>
                <a:gd name="T13" fmla="*/ 7 h 173"/>
                <a:gd name="T14" fmla="*/ 3 w 182"/>
                <a:gd name="T15" fmla="*/ 143 h 173"/>
                <a:gd name="T16" fmla="*/ 10 w 182"/>
                <a:gd name="T17" fmla="*/ 148 h 173"/>
                <a:gd name="T18" fmla="*/ 10 w 182"/>
                <a:gd name="T19" fmla="*/ 148 h 173"/>
                <a:gd name="T20" fmla="*/ 61 w 182"/>
                <a:gd name="T21" fmla="*/ 148 h 173"/>
                <a:gd name="T22" fmla="*/ 59 w 182"/>
                <a:gd name="T23" fmla="*/ 158 h 173"/>
                <a:gd name="T24" fmla="*/ 60 w 182"/>
                <a:gd name="T25" fmla="*/ 168 h 173"/>
                <a:gd name="T26" fmla="*/ 73 w 182"/>
                <a:gd name="T27" fmla="*/ 172 h 173"/>
                <a:gd name="T28" fmla="*/ 80 w 182"/>
                <a:gd name="T29" fmla="*/ 173 h 173"/>
                <a:gd name="T30" fmla="*/ 119 w 182"/>
                <a:gd name="T31" fmla="*/ 172 h 173"/>
                <a:gd name="T32" fmla="*/ 123 w 182"/>
                <a:gd name="T33" fmla="*/ 171 h 173"/>
                <a:gd name="T34" fmla="*/ 123 w 182"/>
                <a:gd name="T35" fmla="*/ 170 h 173"/>
                <a:gd name="T36" fmla="*/ 123 w 182"/>
                <a:gd name="T37" fmla="*/ 170 h 173"/>
                <a:gd name="T38" fmla="*/ 123 w 182"/>
                <a:gd name="T39" fmla="*/ 170 h 173"/>
                <a:gd name="T40" fmla="*/ 100 w 182"/>
                <a:gd name="T41" fmla="*/ 165 h 173"/>
                <a:gd name="T42" fmla="*/ 96 w 182"/>
                <a:gd name="T43" fmla="*/ 157 h 173"/>
                <a:gd name="T44" fmla="*/ 96 w 182"/>
                <a:gd name="T45" fmla="*/ 151 h 173"/>
                <a:gd name="T46" fmla="*/ 96 w 182"/>
                <a:gd name="T47" fmla="*/ 148 h 173"/>
                <a:gd name="T48" fmla="*/ 179 w 182"/>
                <a:gd name="T49" fmla="*/ 148 h 173"/>
                <a:gd name="T50" fmla="*/ 182 w 182"/>
                <a:gd name="T51" fmla="*/ 145 h 173"/>
                <a:gd name="T52" fmla="*/ 181 w 182"/>
                <a:gd name="T53" fmla="*/ 132 h 173"/>
                <a:gd name="T54" fmla="*/ 13 w 182"/>
                <a:gd name="T55" fmla="*/ 136 h 173"/>
                <a:gd name="T56" fmla="*/ 11 w 182"/>
                <a:gd name="T57" fmla="*/ 20 h 173"/>
                <a:gd name="T58" fmla="*/ 10 w 182"/>
                <a:gd name="T59" fmla="*/ 10 h 173"/>
                <a:gd name="T60" fmla="*/ 164 w 182"/>
                <a:gd name="T61" fmla="*/ 31 h 173"/>
                <a:gd name="T62" fmla="*/ 174 w 182"/>
                <a:gd name="T63" fmla="*/ 138 h 173"/>
                <a:gd name="T64" fmla="*/ 13 w 182"/>
                <a:gd name="T65" fmla="*/ 136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2" h="173">
                  <a:moveTo>
                    <a:pt x="181" y="132"/>
                  </a:moveTo>
                  <a:cubicBezTo>
                    <a:pt x="171" y="30"/>
                    <a:pt x="171" y="30"/>
                    <a:pt x="171" y="30"/>
                  </a:cubicBezTo>
                  <a:cubicBezTo>
                    <a:pt x="171" y="27"/>
                    <a:pt x="169" y="26"/>
                    <a:pt x="167" y="25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5" y="0"/>
                    <a:pt x="4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0" y="3"/>
                    <a:pt x="0" y="7"/>
                    <a:pt x="0" y="7"/>
                  </a:cubicBezTo>
                  <a:cubicBezTo>
                    <a:pt x="0" y="16"/>
                    <a:pt x="3" y="139"/>
                    <a:pt x="3" y="143"/>
                  </a:cubicBezTo>
                  <a:cubicBezTo>
                    <a:pt x="3" y="147"/>
                    <a:pt x="8" y="148"/>
                    <a:pt x="10" y="148"/>
                  </a:cubicBezTo>
                  <a:cubicBezTo>
                    <a:pt x="10" y="148"/>
                    <a:pt x="10" y="148"/>
                    <a:pt x="10" y="148"/>
                  </a:cubicBezTo>
                  <a:cubicBezTo>
                    <a:pt x="61" y="148"/>
                    <a:pt x="61" y="148"/>
                    <a:pt x="61" y="148"/>
                  </a:cubicBezTo>
                  <a:cubicBezTo>
                    <a:pt x="61" y="149"/>
                    <a:pt x="59" y="155"/>
                    <a:pt x="59" y="158"/>
                  </a:cubicBezTo>
                  <a:cubicBezTo>
                    <a:pt x="58" y="159"/>
                    <a:pt x="57" y="167"/>
                    <a:pt x="60" y="168"/>
                  </a:cubicBezTo>
                  <a:cubicBezTo>
                    <a:pt x="64" y="169"/>
                    <a:pt x="71" y="172"/>
                    <a:pt x="73" y="172"/>
                  </a:cubicBezTo>
                  <a:cubicBezTo>
                    <a:pt x="74" y="173"/>
                    <a:pt x="76" y="173"/>
                    <a:pt x="80" y="173"/>
                  </a:cubicBezTo>
                  <a:cubicBezTo>
                    <a:pt x="82" y="173"/>
                    <a:pt x="114" y="172"/>
                    <a:pt x="119" y="172"/>
                  </a:cubicBezTo>
                  <a:cubicBezTo>
                    <a:pt x="123" y="172"/>
                    <a:pt x="123" y="171"/>
                    <a:pt x="123" y="171"/>
                  </a:cubicBezTo>
                  <a:cubicBezTo>
                    <a:pt x="123" y="170"/>
                    <a:pt x="123" y="170"/>
                    <a:pt x="123" y="170"/>
                  </a:cubicBezTo>
                  <a:cubicBezTo>
                    <a:pt x="123" y="170"/>
                    <a:pt x="123" y="170"/>
                    <a:pt x="123" y="170"/>
                  </a:cubicBezTo>
                  <a:cubicBezTo>
                    <a:pt x="123" y="170"/>
                    <a:pt x="123" y="170"/>
                    <a:pt x="123" y="170"/>
                  </a:cubicBezTo>
                  <a:cubicBezTo>
                    <a:pt x="117" y="169"/>
                    <a:pt x="102" y="165"/>
                    <a:pt x="100" y="165"/>
                  </a:cubicBezTo>
                  <a:cubicBezTo>
                    <a:pt x="96" y="164"/>
                    <a:pt x="96" y="159"/>
                    <a:pt x="96" y="157"/>
                  </a:cubicBezTo>
                  <a:cubicBezTo>
                    <a:pt x="96" y="156"/>
                    <a:pt x="96" y="153"/>
                    <a:pt x="96" y="151"/>
                  </a:cubicBezTo>
                  <a:cubicBezTo>
                    <a:pt x="96" y="150"/>
                    <a:pt x="96" y="148"/>
                    <a:pt x="96" y="148"/>
                  </a:cubicBezTo>
                  <a:cubicBezTo>
                    <a:pt x="179" y="148"/>
                    <a:pt x="179" y="148"/>
                    <a:pt x="179" y="148"/>
                  </a:cubicBezTo>
                  <a:cubicBezTo>
                    <a:pt x="181" y="148"/>
                    <a:pt x="182" y="147"/>
                    <a:pt x="182" y="145"/>
                  </a:cubicBezTo>
                  <a:lnTo>
                    <a:pt x="181" y="132"/>
                  </a:lnTo>
                  <a:close/>
                  <a:moveTo>
                    <a:pt x="13" y="136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64" y="31"/>
                    <a:pt x="164" y="31"/>
                    <a:pt x="164" y="31"/>
                  </a:cubicBezTo>
                  <a:cubicBezTo>
                    <a:pt x="174" y="138"/>
                    <a:pt x="174" y="138"/>
                    <a:pt x="174" y="138"/>
                  </a:cubicBezTo>
                  <a:lnTo>
                    <a:pt x="13" y="13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7" name="Freeform 874"/>
            <p:cNvSpPr>
              <a:spLocks noEditPoints="1"/>
            </p:cNvSpPr>
            <p:nvPr/>
          </p:nvSpPr>
          <p:spPr bwMode="auto">
            <a:xfrm>
              <a:off x="5591597" y="6029757"/>
              <a:ext cx="155914" cy="124585"/>
            </a:xfrm>
            <a:custGeom>
              <a:avLst/>
              <a:gdLst>
                <a:gd name="T0" fmla="*/ 176 w 181"/>
                <a:gd name="T1" fmla="*/ 0 h 145"/>
                <a:gd name="T2" fmla="*/ 5 w 181"/>
                <a:gd name="T3" fmla="*/ 0 h 145"/>
                <a:gd name="T4" fmla="*/ 0 w 181"/>
                <a:gd name="T5" fmla="*/ 6 h 145"/>
                <a:gd name="T6" fmla="*/ 0 w 181"/>
                <a:gd name="T7" fmla="*/ 120 h 145"/>
                <a:gd name="T8" fmla="*/ 5 w 181"/>
                <a:gd name="T9" fmla="*/ 125 h 145"/>
                <a:gd name="T10" fmla="*/ 81 w 181"/>
                <a:gd name="T11" fmla="*/ 125 h 145"/>
                <a:gd name="T12" fmla="*/ 81 w 181"/>
                <a:gd name="T13" fmla="*/ 134 h 145"/>
                <a:gd name="T14" fmla="*/ 79 w 181"/>
                <a:gd name="T15" fmla="*/ 136 h 145"/>
                <a:gd name="T16" fmla="*/ 35 w 181"/>
                <a:gd name="T17" fmla="*/ 139 h 145"/>
                <a:gd name="T18" fmla="*/ 34 w 181"/>
                <a:gd name="T19" fmla="*/ 140 h 145"/>
                <a:gd name="T20" fmla="*/ 91 w 181"/>
                <a:gd name="T21" fmla="*/ 145 h 145"/>
                <a:gd name="T22" fmla="*/ 148 w 181"/>
                <a:gd name="T23" fmla="*/ 140 h 145"/>
                <a:gd name="T24" fmla="*/ 147 w 181"/>
                <a:gd name="T25" fmla="*/ 139 h 145"/>
                <a:gd name="T26" fmla="*/ 103 w 181"/>
                <a:gd name="T27" fmla="*/ 136 h 145"/>
                <a:gd name="T28" fmla="*/ 101 w 181"/>
                <a:gd name="T29" fmla="*/ 134 h 145"/>
                <a:gd name="T30" fmla="*/ 101 w 181"/>
                <a:gd name="T31" fmla="*/ 125 h 145"/>
                <a:gd name="T32" fmla="*/ 176 w 181"/>
                <a:gd name="T33" fmla="*/ 125 h 145"/>
                <a:gd name="T34" fmla="*/ 181 w 181"/>
                <a:gd name="T35" fmla="*/ 120 h 145"/>
                <a:gd name="T36" fmla="*/ 181 w 181"/>
                <a:gd name="T37" fmla="*/ 6 h 145"/>
                <a:gd name="T38" fmla="*/ 176 w 181"/>
                <a:gd name="T39" fmla="*/ 0 h 145"/>
                <a:gd name="T40" fmla="*/ 175 w 181"/>
                <a:gd name="T41" fmla="*/ 118 h 145"/>
                <a:gd name="T42" fmla="*/ 6 w 181"/>
                <a:gd name="T43" fmla="*/ 118 h 145"/>
                <a:gd name="T44" fmla="*/ 6 w 181"/>
                <a:gd name="T45" fmla="*/ 8 h 145"/>
                <a:gd name="T46" fmla="*/ 175 w 181"/>
                <a:gd name="T47" fmla="*/ 8 h 145"/>
                <a:gd name="T48" fmla="*/ 175 w 181"/>
                <a:gd name="T49" fmla="*/ 118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1" h="145">
                  <a:moveTo>
                    <a:pt x="17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3"/>
                    <a:pt x="2" y="125"/>
                    <a:pt x="5" y="125"/>
                  </a:cubicBezTo>
                  <a:cubicBezTo>
                    <a:pt x="81" y="125"/>
                    <a:pt x="81" y="125"/>
                    <a:pt x="81" y="125"/>
                  </a:cubicBezTo>
                  <a:cubicBezTo>
                    <a:pt x="81" y="129"/>
                    <a:pt x="81" y="133"/>
                    <a:pt x="81" y="134"/>
                  </a:cubicBezTo>
                  <a:cubicBezTo>
                    <a:pt x="80" y="134"/>
                    <a:pt x="80" y="135"/>
                    <a:pt x="79" y="136"/>
                  </a:cubicBezTo>
                  <a:cubicBezTo>
                    <a:pt x="65" y="136"/>
                    <a:pt x="41" y="137"/>
                    <a:pt x="35" y="139"/>
                  </a:cubicBezTo>
                  <a:cubicBezTo>
                    <a:pt x="34" y="140"/>
                    <a:pt x="34" y="140"/>
                    <a:pt x="34" y="140"/>
                  </a:cubicBezTo>
                  <a:cubicBezTo>
                    <a:pt x="34" y="140"/>
                    <a:pt x="57" y="145"/>
                    <a:pt x="91" y="145"/>
                  </a:cubicBezTo>
                  <a:cubicBezTo>
                    <a:pt x="91" y="145"/>
                    <a:pt x="133" y="145"/>
                    <a:pt x="148" y="140"/>
                  </a:cubicBezTo>
                  <a:cubicBezTo>
                    <a:pt x="147" y="139"/>
                    <a:pt x="147" y="139"/>
                    <a:pt x="147" y="139"/>
                  </a:cubicBezTo>
                  <a:cubicBezTo>
                    <a:pt x="147" y="139"/>
                    <a:pt x="125" y="137"/>
                    <a:pt x="103" y="136"/>
                  </a:cubicBezTo>
                  <a:cubicBezTo>
                    <a:pt x="102" y="135"/>
                    <a:pt x="101" y="134"/>
                    <a:pt x="101" y="134"/>
                  </a:cubicBezTo>
                  <a:cubicBezTo>
                    <a:pt x="101" y="133"/>
                    <a:pt x="101" y="129"/>
                    <a:pt x="101" y="125"/>
                  </a:cubicBezTo>
                  <a:cubicBezTo>
                    <a:pt x="176" y="125"/>
                    <a:pt x="176" y="125"/>
                    <a:pt x="176" y="125"/>
                  </a:cubicBezTo>
                  <a:cubicBezTo>
                    <a:pt x="179" y="125"/>
                    <a:pt x="181" y="123"/>
                    <a:pt x="181" y="120"/>
                  </a:cubicBezTo>
                  <a:cubicBezTo>
                    <a:pt x="181" y="6"/>
                    <a:pt x="181" y="6"/>
                    <a:pt x="181" y="6"/>
                  </a:cubicBezTo>
                  <a:cubicBezTo>
                    <a:pt x="181" y="3"/>
                    <a:pt x="179" y="0"/>
                    <a:pt x="176" y="0"/>
                  </a:cubicBezTo>
                  <a:close/>
                  <a:moveTo>
                    <a:pt x="175" y="118"/>
                  </a:moveTo>
                  <a:cubicBezTo>
                    <a:pt x="6" y="118"/>
                    <a:pt x="6" y="118"/>
                    <a:pt x="6" y="11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175" y="8"/>
                    <a:pt x="175" y="8"/>
                    <a:pt x="175" y="8"/>
                  </a:cubicBezTo>
                  <a:lnTo>
                    <a:pt x="175" y="118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8" name="Freeform 875"/>
            <p:cNvSpPr>
              <a:spLocks noEditPoints="1"/>
            </p:cNvSpPr>
            <p:nvPr/>
          </p:nvSpPr>
          <p:spPr bwMode="auto">
            <a:xfrm>
              <a:off x="5007649" y="6025386"/>
              <a:ext cx="157007" cy="128957"/>
            </a:xfrm>
            <a:custGeom>
              <a:avLst/>
              <a:gdLst>
                <a:gd name="T0" fmla="*/ 179 w 182"/>
                <a:gd name="T1" fmla="*/ 0 h 150"/>
                <a:gd name="T2" fmla="*/ 3 w 182"/>
                <a:gd name="T3" fmla="*/ 0 h 150"/>
                <a:gd name="T4" fmla="*/ 0 w 182"/>
                <a:gd name="T5" fmla="*/ 3 h 150"/>
                <a:gd name="T6" fmla="*/ 0 w 182"/>
                <a:gd name="T7" fmla="*/ 122 h 150"/>
                <a:gd name="T8" fmla="*/ 3 w 182"/>
                <a:gd name="T9" fmla="*/ 125 h 150"/>
                <a:gd name="T10" fmla="*/ 71 w 182"/>
                <a:gd name="T11" fmla="*/ 125 h 150"/>
                <a:gd name="T12" fmla="*/ 68 w 182"/>
                <a:gd name="T13" fmla="*/ 141 h 150"/>
                <a:gd name="T14" fmla="*/ 61 w 182"/>
                <a:gd name="T15" fmla="*/ 148 h 150"/>
                <a:gd name="T16" fmla="*/ 61 w 182"/>
                <a:gd name="T17" fmla="*/ 148 h 150"/>
                <a:gd name="T18" fmla="*/ 61 w 182"/>
                <a:gd name="T19" fmla="*/ 148 h 150"/>
                <a:gd name="T20" fmla="*/ 62 w 182"/>
                <a:gd name="T21" fmla="*/ 150 h 150"/>
                <a:gd name="T22" fmla="*/ 120 w 182"/>
                <a:gd name="T23" fmla="*/ 150 h 150"/>
                <a:gd name="T24" fmla="*/ 121 w 182"/>
                <a:gd name="T25" fmla="*/ 149 h 150"/>
                <a:gd name="T26" fmla="*/ 121 w 182"/>
                <a:gd name="T27" fmla="*/ 149 h 150"/>
                <a:gd name="T28" fmla="*/ 121 w 182"/>
                <a:gd name="T29" fmla="*/ 148 h 150"/>
                <a:gd name="T30" fmla="*/ 114 w 182"/>
                <a:gd name="T31" fmla="*/ 141 h 150"/>
                <a:gd name="T32" fmla="*/ 111 w 182"/>
                <a:gd name="T33" fmla="*/ 125 h 150"/>
                <a:gd name="T34" fmla="*/ 179 w 182"/>
                <a:gd name="T35" fmla="*/ 125 h 150"/>
                <a:gd name="T36" fmla="*/ 182 w 182"/>
                <a:gd name="T37" fmla="*/ 122 h 150"/>
                <a:gd name="T38" fmla="*/ 182 w 182"/>
                <a:gd name="T39" fmla="*/ 3 h 150"/>
                <a:gd name="T40" fmla="*/ 179 w 182"/>
                <a:gd name="T41" fmla="*/ 0 h 150"/>
                <a:gd name="T42" fmla="*/ 176 w 182"/>
                <a:gd name="T43" fmla="*/ 119 h 150"/>
                <a:gd name="T44" fmla="*/ 6 w 182"/>
                <a:gd name="T45" fmla="*/ 119 h 150"/>
                <a:gd name="T46" fmla="*/ 6 w 182"/>
                <a:gd name="T47" fmla="*/ 6 h 150"/>
                <a:gd name="T48" fmla="*/ 176 w 182"/>
                <a:gd name="T49" fmla="*/ 6 h 150"/>
                <a:gd name="T50" fmla="*/ 176 w 182"/>
                <a:gd name="T51" fmla="*/ 119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82" h="150">
                  <a:moveTo>
                    <a:pt x="179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1" y="0"/>
                    <a:pt x="0" y="1"/>
                    <a:pt x="0" y="3"/>
                  </a:cubicBezTo>
                  <a:cubicBezTo>
                    <a:pt x="0" y="122"/>
                    <a:pt x="0" y="122"/>
                    <a:pt x="0" y="122"/>
                  </a:cubicBezTo>
                  <a:cubicBezTo>
                    <a:pt x="0" y="124"/>
                    <a:pt x="1" y="125"/>
                    <a:pt x="3" y="125"/>
                  </a:cubicBezTo>
                  <a:cubicBezTo>
                    <a:pt x="71" y="125"/>
                    <a:pt x="71" y="125"/>
                    <a:pt x="71" y="125"/>
                  </a:cubicBezTo>
                  <a:cubicBezTo>
                    <a:pt x="70" y="130"/>
                    <a:pt x="70" y="140"/>
                    <a:pt x="68" y="141"/>
                  </a:cubicBezTo>
                  <a:cubicBezTo>
                    <a:pt x="66" y="144"/>
                    <a:pt x="62" y="147"/>
                    <a:pt x="61" y="148"/>
                  </a:cubicBezTo>
                  <a:cubicBezTo>
                    <a:pt x="61" y="148"/>
                    <a:pt x="61" y="148"/>
                    <a:pt x="61" y="148"/>
                  </a:cubicBezTo>
                  <a:cubicBezTo>
                    <a:pt x="61" y="148"/>
                    <a:pt x="61" y="148"/>
                    <a:pt x="61" y="148"/>
                  </a:cubicBezTo>
                  <a:cubicBezTo>
                    <a:pt x="61" y="148"/>
                    <a:pt x="60" y="150"/>
                    <a:pt x="62" y="150"/>
                  </a:cubicBezTo>
                  <a:cubicBezTo>
                    <a:pt x="120" y="150"/>
                    <a:pt x="120" y="150"/>
                    <a:pt x="120" y="150"/>
                  </a:cubicBezTo>
                  <a:cubicBezTo>
                    <a:pt x="121" y="150"/>
                    <a:pt x="121" y="149"/>
                    <a:pt x="121" y="149"/>
                  </a:cubicBezTo>
                  <a:cubicBezTo>
                    <a:pt x="121" y="149"/>
                    <a:pt x="121" y="149"/>
                    <a:pt x="121" y="149"/>
                  </a:cubicBezTo>
                  <a:cubicBezTo>
                    <a:pt x="121" y="148"/>
                    <a:pt x="121" y="148"/>
                    <a:pt x="121" y="148"/>
                  </a:cubicBezTo>
                  <a:cubicBezTo>
                    <a:pt x="120" y="147"/>
                    <a:pt x="116" y="144"/>
                    <a:pt x="114" y="141"/>
                  </a:cubicBezTo>
                  <a:cubicBezTo>
                    <a:pt x="112" y="140"/>
                    <a:pt x="111" y="130"/>
                    <a:pt x="111" y="125"/>
                  </a:cubicBezTo>
                  <a:cubicBezTo>
                    <a:pt x="179" y="125"/>
                    <a:pt x="179" y="125"/>
                    <a:pt x="179" y="125"/>
                  </a:cubicBezTo>
                  <a:cubicBezTo>
                    <a:pt x="181" y="125"/>
                    <a:pt x="182" y="124"/>
                    <a:pt x="182" y="122"/>
                  </a:cubicBezTo>
                  <a:cubicBezTo>
                    <a:pt x="182" y="3"/>
                    <a:pt x="182" y="3"/>
                    <a:pt x="182" y="3"/>
                  </a:cubicBezTo>
                  <a:cubicBezTo>
                    <a:pt x="182" y="1"/>
                    <a:pt x="181" y="0"/>
                    <a:pt x="179" y="0"/>
                  </a:cubicBezTo>
                  <a:close/>
                  <a:moveTo>
                    <a:pt x="176" y="119"/>
                  </a:moveTo>
                  <a:cubicBezTo>
                    <a:pt x="6" y="119"/>
                    <a:pt x="6" y="119"/>
                    <a:pt x="6" y="119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176" y="6"/>
                    <a:pt x="176" y="6"/>
                    <a:pt x="176" y="6"/>
                  </a:cubicBezTo>
                  <a:lnTo>
                    <a:pt x="176" y="119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9" name="Freeform 876"/>
            <p:cNvSpPr>
              <a:spLocks noEditPoints="1"/>
            </p:cNvSpPr>
            <p:nvPr/>
          </p:nvSpPr>
          <p:spPr bwMode="auto">
            <a:xfrm>
              <a:off x="5857889" y="6037407"/>
              <a:ext cx="210921" cy="118028"/>
            </a:xfrm>
            <a:custGeom>
              <a:avLst/>
              <a:gdLst>
                <a:gd name="T0" fmla="*/ 245 w 245"/>
                <a:gd name="T1" fmla="*/ 124 h 137"/>
                <a:gd name="T2" fmla="*/ 242 w 245"/>
                <a:gd name="T3" fmla="*/ 123 h 137"/>
                <a:gd name="T4" fmla="*/ 234 w 245"/>
                <a:gd name="T5" fmla="*/ 123 h 137"/>
                <a:gd name="T6" fmla="*/ 232 w 245"/>
                <a:gd name="T7" fmla="*/ 123 h 137"/>
                <a:gd name="T8" fmla="*/ 221 w 245"/>
                <a:gd name="T9" fmla="*/ 123 h 137"/>
                <a:gd name="T10" fmla="*/ 221 w 245"/>
                <a:gd name="T11" fmla="*/ 5 h 137"/>
                <a:gd name="T12" fmla="*/ 220 w 245"/>
                <a:gd name="T13" fmla="*/ 2 h 137"/>
                <a:gd name="T14" fmla="*/ 217 w 245"/>
                <a:gd name="T15" fmla="*/ 0 h 137"/>
                <a:gd name="T16" fmla="*/ 29 w 245"/>
                <a:gd name="T17" fmla="*/ 0 h 137"/>
                <a:gd name="T18" fmla="*/ 25 w 245"/>
                <a:gd name="T19" fmla="*/ 2 h 137"/>
                <a:gd name="T20" fmla="*/ 24 w 245"/>
                <a:gd name="T21" fmla="*/ 5 h 137"/>
                <a:gd name="T22" fmla="*/ 24 w 245"/>
                <a:gd name="T23" fmla="*/ 123 h 137"/>
                <a:gd name="T24" fmla="*/ 3 w 245"/>
                <a:gd name="T25" fmla="*/ 123 h 137"/>
                <a:gd name="T26" fmla="*/ 0 w 245"/>
                <a:gd name="T27" fmla="*/ 124 h 137"/>
                <a:gd name="T28" fmla="*/ 0 w 245"/>
                <a:gd name="T29" fmla="*/ 133 h 137"/>
                <a:gd name="T30" fmla="*/ 0 w 245"/>
                <a:gd name="T31" fmla="*/ 133 h 137"/>
                <a:gd name="T32" fmla="*/ 7 w 245"/>
                <a:gd name="T33" fmla="*/ 136 h 137"/>
                <a:gd name="T34" fmla="*/ 25 w 245"/>
                <a:gd name="T35" fmla="*/ 136 h 137"/>
                <a:gd name="T36" fmla="*/ 28 w 245"/>
                <a:gd name="T37" fmla="*/ 136 h 137"/>
                <a:gd name="T38" fmla="*/ 123 w 245"/>
                <a:gd name="T39" fmla="*/ 136 h 137"/>
                <a:gd name="T40" fmla="*/ 220 w 245"/>
                <a:gd name="T41" fmla="*/ 136 h 137"/>
                <a:gd name="T42" fmla="*/ 238 w 245"/>
                <a:gd name="T43" fmla="*/ 136 h 137"/>
                <a:gd name="T44" fmla="*/ 245 w 245"/>
                <a:gd name="T45" fmla="*/ 133 h 137"/>
                <a:gd name="T46" fmla="*/ 245 w 245"/>
                <a:gd name="T47" fmla="*/ 133 h 137"/>
                <a:gd name="T48" fmla="*/ 245 w 245"/>
                <a:gd name="T49" fmla="*/ 133 h 137"/>
                <a:gd name="T50" fmla="*/ 245 w 245"/>
                <a:gd name="T51" fmla="*/ 124 h 137"/>
                <a:gd name="T52" fmla="*/ 213 w 245"/>
                <a:gd name="T53" fmla="*/ 115 h 137"/>
                <a:gd name="T54" fmla="*/ 33 w 245"/>
                <a:gd name="T55" fmla="*/ 115 h 137"/>
                <a:gd name="T56" fmla="*/ 33 w 245"/>
                <a:gd name="T57" fmla="*/ 9 h 137"/>
                <a:gd name="T58" fmla="*/ 213 w 245"/>
                <a:gd name="T59" fmla="*/ 9 h 137"/>
                <a:gd name="T60" fmla="*/ 213 w 245"/>
                <a:gd name="T61" fmla="*/ 115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245" h="137">
                  <a:moveTo>
                    <a:pt x="245" y="124"/>
                  </a:moveTo>
                  <a:cubicBezTo>
                    <a:pt x="245" y="124"/>
                    <a:pt x="243" y="123"/>
                    <a:pt x="242" y="123"/>
                  </a:cubicBezTo>
                  <a:cubicBezTo>
                    <a:pt x="234" y="123"/>
                    <a:pt x="234" y="123"/>
                    <a:pt x="234" y="123"/>
                  </a:cubicBezTo>
                  <a:cubicBezTo>
                    <a:pt x="232" y="123"/>
                    <a:pt x="232" y="123"/>
                    <a:pt x="232" y="123"/>
                  </a:cubicBezTo>
                  <a:cubicBezTo>
                    <a:pt x="221" y="123"/>
                    <a:pt x="221" y="123"/>
                    <a:pt x="221" y="123"/>
                  </a:cubicBezTo>
                  <a:cubicBezTo>
                    <a:pt x="221" y="5"/>
                    <a:pt x="221" y="5"/>
                    <a:pt x="221" y="5"/>
                  </a:cubicBezTo>
                  <a:cubicBezTo>
                    <a:pt x="221" y="4"/>
                    <a:pt x="221" y="3"/>
                    <a:pt x="220" y="2"/>
                  </a:cubicBezTo>
                  <a:cubicBezTo>
                    <a:pt x="219" y="1"/>
                    <a:pt x="218" y="0"/>
                    <a:pt x="217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7" y="0"/>
                    <a:pt x="26" y="1"/>
                    <a:pt x="25" y="2"/>
                  </a:cubicBezTo>
                  <a:cubicBezTo>
                    <a:pt x="24" y="3"/>
                    <a:pt x="24" y="4"/>
                    <a:pt x="24" y="5"/>
                  </a:cubicBezTo>
                  <a:cubicBezTo>
                    <a:pt x="24" y="123"/>
                    <a:pt x="24" y="123"/>
                    <a:pt x="24" y="123"/>
                  </a:cubicBezTo>
                  <a:cubicBezTo>
                    <a:pt x="3" y="123"/>
                    <a:pt x="3" y="123"/>
                    <a:pt x="3" y="123"/>
                  </a:cubicBezTo>
                  <a:cubicBezTo>
                    <a:pt x="2" y="123"/>
                    <a:pt x="0" y="124"/>
                    <a:pt x="0" y="124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3" y="137"/>
                    <a:pt x="6" y="136"/>
                    <a:pt x="7" y="136"/>
                  </a:cubicBezTo>
                  <a:cubicBezTo>
                    <a:pt x="25" y="136"/>
                    <a:pt x="25" y="136"/>
                    <a:pt x="25" y="136"/>
                  </a:cubicBezTo>
                  <a:cubicBezTo>
                    <a:pt x="28" y="136"/>
                    <a:pt x="28" y="136"/>
                    <a:pt x="28" y="136"/>
                  </a:cubicBezTo>
                  <a:cubicBezTo>
                    <a:pt x="123" y="136"/>
                    <a:pt x="123" y="136"/>
                    <a:pt x="123" y="136"/>
                  </a:cubicBezTo>
                  <a:cubicBezTo>
                    <a:pt x="220" y="136"/>
                    <a:pt x="220" y="136"/>
                    <a:pt x="220" y="136"/>
                  </a:cubicBezTo>
                  <a:cubicBezTo>
                    <a:pt x="238" y="136"/>
                    <a:pt x="238" y="136"/>
                    <a:pt x="238" y="136"/>
                  </a:cubicBezTo>
                  <a:cubicBezTo>
                    <a:pt x="240" y="136"/>
                    <a:pt x="242" y="137"/>
                    <a:pt x="245" y="133"/>
                  </a:cubicBezTo>
                  <a:cubicBezTo>
                    <a:pt x="245" y="133"/>
                    <a:pt x="245" y="133"/>
                    <a:pt x="245" y="133"/>
                  </a:cubicBezTo>
                  <a:cubicBezTo>
                    <a:pt x="245" y="133"/>
                    <a:pt x="245" y="133"/>
                    <a:pt x="245" y="133"/>
                  </a:cubicBezTo>
                  <a:lnTo>
                    <a:pt x="245" y="124"/>
                  </a:lnTo>
                  <a:close/>
                  <a:moveTo>
                    <a:pt x="213" y="115"/>
                  </a:moveTo>
                  <a:cubicBezTo>
                    <a:pt x="33" y="115"/>
                    <a:pt x="33" y="115"/>
                    <a:pt x="33" y="115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213" y="9"/>
                    <a:pt x="213" y="9"/>
                    <a:pt x="213" y="9"/>
                  </a:cubicBezTo>
                  <a:lnTo>
                    <a:pt x="213" y="11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0" name="Freeform 877"/>
            <p:cNvSpPr>
              <a:spLocks noEditPoints="1"/>
            </p:cNvSpPr>
            <p:nvPr/>
          </p:nvSpPr>
          <p:spPr bwMode="auto">
            <a:xfrm>
              <a:off x="7018863" y="6026114"/>
              <a:ext cx="191978" cy="128228"/>
            </a:xfrm>
            <a:custGeom>
              <a:avLst/>
              <a:gdLst>
                <a:gd name="T0" fmla="*/ 59 w 223"/>
                <a:gd name="T1" fmla="*/ 4 h 149"/>
                <a:gd name="T2" fmla="*/ 0 w 223"/>
                <a:gd name="T3" fmla="*/ 47 h 149"/>
                <a:gd name="T4" fmla="*/ 154 w 223"/>
                <a:gd name="T5" fmla="*/ 149 h 149"/>
                <a:gd name="T6" fmla="*/ 223 w 223"/>
                <a:gd name="T7" fmla="*/ 93 h 149"/>
                <a:gd name="T8" fmla="*/ 44 w 223"/>
                <a:gd name="T9" fmla="*/ 28 h 149"/>
                <a:gd name="T10" fmla="*/ 135 w 223"/>
                <a:gd name="T11" fmla="*/ 125 h 149"/>
                <a:gd name="T12" fmla="*/ 85 w 223"/>
                <a:gd name="T13" fmla="*/ 14 h 149"/>
                <a:gd name="T14" fmla="*/ 167 w 223"/>
                <a:gd name="T15" fmla="*/ 138 h 149"/>
                <a:gd name="T16" fmla="*/ 167 w 223"/>
                <a:gd name="T17" fmla="*/ 138 h 149"/>
                <a:gd name="T18" fmla="*/ 169 w 223"/>
                <a:gd name="T19" fmla="*/ 140 h 149"/>
                <a:gd name="T20" fmla="*/ 171 w 223"/>
                <a:gd name="T21" fmla="*/ 136 h 149"/>
                <a:gd name="T22" fmla="*/ 170 w 223"/>
                <a:gd name="T23" fmla="*/ 139 h 149"/>
                <a:gd name="T24" fmla="*/ 172 w 223"/>
                <a:gd name="T25" fmla="*/ 135 h 149"/>
                <a:gd name="T26" fmla="*/ 172 w 223"/>
                <a:gd name="T27" fmla="*/ 135 h 149"/>
                <a:gd name="T28" fmla="*/ 174 w 223"/>
                <a:gd name="T29" fmla="*/ 136 h 149"/>
                <a:gd name="T30" fmla="*/ 176 w 223"/>
                <a:gd name="T31" fmla="*/ 133 h 149"/>
                <a:gd name="T32" fmla="*/ 174 w 223"/>
                <a:gd name="T33" fmla="*/ 135 h 149"/>
                <a:gd name="T34" fmla="*/ 176 w 223"/>
                <a:gd name="T35" fmla="*/ 131 h 149"/>
                <a:gd name="T36" fmla="*/ 176 w 223"/>
                <a:gd name="T37" fmla="*/ 131 h 149"/>
                <a:gd name="T38" fmla="*/ 178 w 223"/>
                <a:gd name="T39" fmla="*/ 133 h 149"/>
                <a:gd name="T40" fmla="*/ 180 w 223"/>
                <a:gd name="T41" fmla="*/ 129 h 149"/>
                <a:gd name="T42" fmla="*/ 179 w 223"/>
                <a:gd name="T43" fmla="*/ 132 h 149"/>
                <a:gd name="T44" fmla="*/ 181 w 223"/>
                <a:gd name="T45" fmla="*/ 128 h 149"/>
                <a:gd name="T46" fmla="*/ 181 w 223"/>
                <a:gd name="T47" fmla="*/ 128 h 149"/>
                <a:gd name="T48" fmla="*/ 182 w 223"/>
                <a:gd name="T49" fmla="*/ 130 h 149"/>
                <a:gd name="T50" fmla="*/ 182 w 223"/>
                <a:gd name="T51" fmla="*/ 114 h 149"/>
                <a:gd name="T52" fmla="*/ 180 w 223"/>
                <a:gd name="T53" fmla="*/ 114 h 149"/>
                <a:gd name="T54" fmla="*/ 178 w 223"/>
                <a:gd name="T55" fmla="*/ 114 h 149"/>
                <a:gd name="T56" fmla="*/ 174 w 223"/>
                <a:gd name="T57" fmla="*/ 112 h 149"/>
                <a:gd name="T58" fmla="*/ 172 w 223"/>
                <a:gd name="T59" fmla="*/ 108 h 149"/>
                <a:gd name="T60" fmla="*/ 174 w 223"/>
                <a:gd name="T61" fmla="*/ 106 h 149"/>
                <a:gd name="T62" fmla="*/ 177 w 223"/>
                <a:gd name="T63" fmla="*/ 104 h 149"/>
                <a:gd name="T64" fmla="*/ 180 w 223"/>
                <a:gd name="T65" fmla="*/ 104 h 149"/>
                <a:gd name="T66" fmla="*/ 183 w 223"/>
                <a:gd name="T67" fmla="*/ 104 h 149"/>
                <a:gd name="T68" fmla="*/ 187 w 223"/>
                <a:gd name="T69" fmla="*/ 106 h 149"/>
                <a:gd name="T70" fmla="*/ 188 w 223"/>
                <a:gd name="T71" fmla="*/ 109 h 149"/>
                <a:gd name="T72" fmla="*/ 187 w 223"/>
                <a:gd name="T73" fmla="*/ 112 h 149"/>
                <a:gd name="T74" fmla="*/ 184 w 223"/>
                <a:gd name="T75" fmla="*/ 114 h 149"/>
                <a:gd name="T76" fmla="*/ 185 w 223"/>
                <a:gd name="T77" fmla="*/ 128 h 149"/>
                <a:gd name="T78" fmla="*/ 201 w 223"/>
                <a:gd name="T79" fmla="*/ 118 h 149"/>
                <a:gd name="T80" fmla="*/ 205 w 223"/>
                <a:gd name="T81" fmla="*/ 112 h 149"/>
                <a:gd name="T82" fmla="*/ 205 w 223"/>
                <a:gd name="T83" fmla="*/ 113 h 149"/>
                <a:gd name="T84" fmla="*/ 207 w 223"/>
                <a:gd name="T85" fmla="*/ 109 h 149"/>
                <a:gd name="T86" fmla="*/ 207 w 223"/>
                <a:gd name="T87" fmla="*/ 113 h 149"/>
                <a:gd name="T88" fmla="*/ 207 w 223"/>
                <a:gd name="T89" fmla="*/ 113 h 149"/>
                <a:gd name="T90" fmla="*/ 209 w 223"/>
                <a:gd name="T91" fmla="*/ 109 h 149"/>
                <a:gd name="T92" fmla="*/ 210 w 223"/>
                <a:gd name="T93" fmla="*/ 110 h 149"/>
                <a:gd name="T94" fmla="*/ 211 w 223"/>
                <a:gd name="T95" fmla="*/ 106 h 149"/>
                <a:gd name="T96" fmla="*/ 211 w 223"/>
                <a:gd name="T97" fmla="*/ 110 h 149"/>
                <a:gd name="T98" fmla="*/ 211 w 223"/>
                <a:gd name="T99" fmla="*/ 110 h 149"/>
                <a:gd name="T100" fmla="*/ 213 w 223"/>
                <a:gd name="T101" fmla="*/ 106 h 149"/>
                <a:gd name="T102" fmla="*/ 213 w 223"/>
                <a:gd name="T103" fmla="*/ 107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23" h="149">
                  <a:moveTo>
                    <a:pt x="221" y="88"/>
                  </a:moveTo>
                  <a:cubicBezTo>
                    <a:pt x="219" y="85"/>
                    <a:pt x="215" y="83"/>
                    <a:pt x="215" y="83"/>
                  </a:cubicBezTo>
                  <a:cubicBezTo>
                    <a:pt x="76" y="4"/>
                    <a:pt x="76" y="4"/>
                    <a:pt x="76" y="4"/>
                  </a:cubicBezTo>
                  <a:cubicBezTo>
                    <a:pt x="76" y="4"/>
                    <a:pt x="68" y="0"/>
                    <a:pt x="59" y="4"/>
                  </a:cubicBezTo>
                  <a:cubicBezTo>
                    <a:pt x="59" y="4"/>
                    <a:pt x="51" y="9"/>
                    <a:pt x="49" y="10"/>
                  </a:cubicBezTo>
                  <a:cubicBezTo>
                    <a:pt x="48" y="11"/>
                    <a:pt x="5" y="36"/>
                    <a:pt x="4" y="37"/>
                  </a:cubicBezTo>
                  <a:cubicBezTo>
                    <a:pt x="1" y="38"/>
                    <a:pt x="0" y="40"/>
                    <a:pt x="0" y="42"/>
                  </a:cubicBezTo>
                  <a:cubicBezTo>
                    <a:pt x="0" y="44"/>
                    <a:pt x="0" y="47"/>
                    <a:pt x="0" y="47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4"/>
                    <a:pt x="3" y="56"/>
                  </a:cubicBezTo>
                  <a:cubicBezTo>
                    <a:pt x="5" y="58"/>
                    <a:pt x="139" y="144"/>
                    <a:pt x="139" y="144"/>
                  </a:cubicBezTo>
                  <a:cubicBezTo>
                    <a:pt x="139" y="144"/>
                    <a:pt x="146" y="149"/>
                    <a:pt x="154" y="149"/>
                  </a:cubicBezTo>
                  <a:cubicBezTo>
                    <a:pt x="162" y="149"/>
                    <a:pt x="167" y="145"/>
                    <a:pt x="170" y="143"/>
                  </a:cubicBezTo>
                  <a:cubicBezTo>
                    <a:pt x="172" y="141"/>
                    <a:pt x="219" y="109"/>
                    <a:pt x="219" y="109"/>
                  </a:cubicBezTo>
                  <a:cubicBezTo>
                    <a:pt x="219" y="109"/>
                    <a:pt x="223" y="106"/>
                    <a:pt x="223" y="102"/>
                  </a:cubicBezTo>
                  <a:cubicBezTo>
                    <a:pt x="223" y="93"/>
                    <a:pt x="223" y="93"/>
                    <a:pt x="223" y="93"/>
                  </a:cubicBezTo>
                  <a:cubicBezTo>
                    <a:pt x="223" y="93"/>
                    <a:pt x="223" y="90"/>
                    <a:pt x="221" y="88"/>
                  </a:cubicBezTo>
                  <a:close/>
                  <a:moveTo>
                    <a:pt x="39" y="26"/>
                  </a:moveTo>
                  <a:cubicBezTo>
                    <a:pt x="40" y="25"/>
                    <a:pt x="43" y="25"/>
                    <a:pt x="44" y="26"/>
                  </a:cubicBezTo>
                  <a:cubicBezTo>
                    <a:pt x="46" y="26"/>
                    <a:pt x="45" y="27"/>
                    <a:pt x="44" y="28"/>
                  </a:cubicBezTo>
                  <a:cubicBezTo>
                    <a:pt x="42" y="29"/>
                    <a:pt x="40" y="30"/>
                    <a:pt x="38" y="29"/>
                  </a:cubicBezTo>
                  <a:cubicBezTo>
                    <a:pt x="37" y="28"/>
                    <a:pt x="37" y="27"/>
                    <a:pt x="39" y="26"/>
                  </a:cubicBezTo>
                  <a:close/>
                  <a:moveTo>
                    <a:pt x="137" y="125"/>
                  </a:moveTo>
                  <a:cubicBezTo>
                    <a:pt x="137" y="126"/>
                    <a:pt x="136" y="126"/>
                    <a:pt x="135" y="12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19" y="52"/>
                    <a:pt x="19" y="51"/>
                    <a:pt x="20" y="51"/>
                  </a:cubicBezTo>
                  <a:cubicBezTo>
                    <a:pt x="82" y="14"/>
                    <a:pt x="82" y="14"/>
                    <a:pt x="82" y="14"/>
                  </a:cubicBezTo>
                  <a:cubicBezTo>
                    <a:pt x="83" y="13"/>
                    <a:pt x="84" y="13"/>
                    <a:pt x="85" y="14"/>
                  </a:cubicBezTo>
                  <a:cubicBezTo>
                    <a:pt x="200" y="80"/>
                    <a:pt x="200" y="80"/>
                    <a:pt x="200" y="80"/>
                  </a:cubicBezTo>
                  <a:cubicBezTo>
                    <a:pt x="201" y="80"/>
                    <a:pt x="201" y="81"/>
                    <a:pt x="200" y="81"/>
                  </a:cubicBezTo>
                  <a:lnTo>
                    <a:pt x="137" y="125"/>
                  </a:lnTo>
                  <a:close/>
                  <a:moveTo>
                    <a:pt x="167" y="138"/>
                  </a:moveTo>
                  <a:cubicBezTo>
                    <a:pt x="167" y="137"/>
                    <a:pt x="168" y="137"/>
                    <a:pt x="168" y="137"/>
                  </a:cubicBezTo>
                  <a:cubicBezTo>
                    <a:pt x="168" y="137"/>
                    <a:pt x="169" y="137"/>
                    <a:pt x="169" y="137"/>
                  </a:cubicBezTo>
                  <a:cubicBezTo>
                    <a:pt x="169" y="138"/>
                    <a:pt x="168" y="138"/>
                    <a:pt x="168" y="138"/>
                  </a:cubicBezTo>
                  <a:cubicBezTo>
                    <a:pt x="168" y="139"/>
                    <a:pt x="167" y="138"/>
                    <a:pt x="167" y="138"/>
                  </a:cubicBezTo>
                  <a:close/>
                  <a:moveTo>
                    <a:pt x="168" y="141"/>
                  </a:moveTo>
                  <a:cubicBezTo>
                    <a:pt x="168" y="141"/>
                    <a:pt x="167" y="141"/>
                    <a:pt x="167" y="140"/>
                  </a:cubicBezTo>
                  <a:cubicBezTo>
                    <a:pt x="167" y="140"/>
                    <a:pt x="168" y="139"/>
                    <a:pt x="168" y="139"/>
                  </a:cubicBezTo>
                  <a:cubicBezTo>
                    <a:pt x="169" y="139"/>
                    <a:pt x="169" y="139"/>
                    <a:pt x="169" y="140"/>
                  </a:cubicBezTo>
                  <a:cubicBezTo>
                    <a:pt x="169" y="140"/>
                    <a:pt x="169" y="141"/>
                    <a:pt x="168" y="141"/>
                  </a:cubicBezTo>
                  <a:close/>
                  <a:moveTo>
                    <a:pt x="170" y="136"/>
                  </a:moveTo>
                  <a:cubicBezTo>
                    <a:pt x="170" y="136"/>
                    <a:pt x="170" y="135"/>
                    <a:pt x="170" y="135"/>
                  </a:cubicBezTo>
                  <a:cubicBezTo>
                    <a:pt x="171" y="135"/>
                    <a:pt x="171" y="135"/>
                    <a:pt x="171" y="136"/>
                  </a:cubicBezTo>
                  <a:cubicBezTo>
                    <a:pt x="171" y="136"/>
                    <a:pt x="171" y="137"/>
                    <a:pt x="170" y="137"/>
                  </a:cubicBezTo>
                  <a:cubicBezTo>
                    <a:pt x="170" y="137"/>
                    <a:pt x="170" y="137"/>
                    <a:pt x="170" y="136"/>
                  </a:cubicBezTo>
                  <a:close/>
                  <a:moveTo>
                    <a:pt x="171" y="139"/>
                  </a:moveTo>
                  <a:cubicBezTo>
                    <a:pt x="170" y="139"/>
                    <a:pt x="170" y="139"/>
                    <a:pt x="170" y="139"/>
                  </a:cubicBezTo>
                  <a:cubicBezTo>
                    <a:pt x="170" y="138"/>
                    <a:pt x="170" y="138"/>
                    <a:pt x="171" y="138"/>
                  </a:cubicBezTo>
                  <a:cubicBezTo>
                    <a:pt x="171" y="137"/>
                    <a:pt x="171" y="138"/>
                    <a:pt x="171" y="138"/>
                  </a:cubicBezTo>
                  <a:cubicBezTo>
                    <a:pt x="171" y="139"/>
                    <a:pt x="171" y="139"/>
                    <a:pt x="171" y="139"/>
                  </a:cubicBezTo>
                  <a:close/>
                  <a:moveTo>
                    <a:pt x="172" y="135"/>
                  </a:moveTo>
                  <a:cubicBezTo>
                    <a:pt x="172" y="134"/>
                    <a:pt x="172" y="134"/>
                    <a:pt x="173" y="134"/>
                  </a:cubicBezTo>
                  <a:cubicBezTo>
                    <a:pt x="173" y="133"/>
                    <a:pt x="173" y="134"/>
                    <a:pt x="173" y="134"/>
                  </a:cubicBezTo>
                  <a:cubicBezTo>
                    <a:pt x="173" y="134"/>
                    <a:pt x="173" y="135"/>
                    <a:pt x="173" y="135"/>
                  </a:cubicBezTo>
                  <a:cubicBezTo>
                    <a:pt x="172" y="135"/>
                    <a:pt x="172" y="135"/>
                    <a:pt x="172" y="135"/>
                  </a:cubicBezTo>
                  <a:close/>
                  <a:moveTo>
                    <a:pt x="173" y="137"/>
                  </a:moveTo>
                  <a:cubicBezTo>
                    <a:pt x="172" y="138"/>
                    <a:pt x="172" y="137"/>
                    <a:pt x="172" y="137"/>
                  </a:cubicBezTo>
                  <a:cubicBezTo>
                    <a:pt x="172" y="136"/>
                    <a:pt x="172" y="136"/>
                    <a:pt x="173" y="136"/>
                  </a:cubicBezTo>
                  <a:cubicBezTo>
                    <a:pt x="173" y="136"/>
                    <a:pt x="174" y="136"/>
                    <a:pt x="174" y="136"/>
                  </a:cubicBezTo>
                  <a:cubicBezTo>
                    <a:pt x="174" y="137"/>
                    <a:pt x="173" y="137"/>
                    <a:pt x="173" y="137"/>
                  </a:cubicBezTo>
                  <a:close/>
                  <a:moveTo>
                    <a:pt x="174" y="133"/>
                  </a:moveTo>
                  <a:cubicBezTo>
                    <a:pt x="174" y="133"/>
                    <a:pt x="174" y="132"/>
                    <a:pt x="175" y="132"/>
                  </a:cubicBezTo>
                  <a:cubicBezTo>
                    <a:pt x="175" y="132"/>
                    <a:pt x="176" y="132"/>
                    <a:pt x="176" y="133"/>
                  </a:cubicBezTo>
                  <a:cubicBezTo>
                    <a:pt x="176" y="133"/>
                    <a:pt x="175" y="133"/>
                    <a:pt x="175" y="134"/>
                  </a:cubicBezTo>
                  <a:cubicBezTo>
                    <a:pt x="174" y="134"/>
                    <a:pt x="174" y="133"/>
                    <a:pt x="174" y="133"/>
                  </a:cubicBezTo>
                  <a:close/>
                  <a:moveTo>
                    <a:pt x="175" y="136"/>
                  </a:moveTo>
                  <a:cubicBezTo>
                    <a:pt x="175" y="136"/>
                    <a:pt x="174" y="136"/>
                    <a:pt x="174" y="135"/>
                  </a:cubicBezTo>
                  <a:cubicBezTo>
                    <a:pt x="174" y="135"/>
                    <a:pt x="175" y="134"/>
                    <a:pt x="175" y="134"/>
                  </a:cubicBezTo>
                  <a:cubicBezTo>
                    <a:pt x="175" y="134"/>
                    <a:pt x="176" y="134"/>
                    <a:pt x="176" y="135"/>
                  </a:cubicBezTo>
                  <a:cubicBezTo>
                    <a:pt x="176" y="135"/>
                    <a:pt x="175" y="136"/>
                    <a:pt x="175" y="136"/>
                  </a:cubicBezTo>
                  <a:close/>
                  <a:moveTo>
                    <a:pt x="176" y="131"/>
                  </a:moveTo>
                  <a:cubicBezTo>
                    <a:pt x="176" y="131"/>
                    <a:pt x="177" y="130"/>
                    <a:pt x="177" y="130"/>
                  </a:cubicBezTo>
                  <a:cubicBezTo>
                    <a:pt x="177" y="130"/>
                    <a:pt x="178" y="130"/>
                    <a:pt x="178" y="131"/>
                  </a:cubicBezTo>
                  <a:cubicBezTo>
                    <a:pt x="178" y="131"/>
                    <a:pt x="177" y="132"/>
                    <a:pt x="177" y="132"/>
                  </a:cubicBezTo>
                  <a:cubicBezTo>
                    <a:pt x="177" y="132"/>
                    <a:pt x="176" y="132"/>
                    <a:pt x="176" y="131"/>
                  </a:cubicBezTo>
                  <a:close/>
                  <a:moveTo>
                    <a:pt x="177" y="134"/>
                  </a:moveTo>
                  <a:cubicBezTo>
                    <a:pt x="177" y="134"/>
                    <a:pt x="177" y="134"/>
                    <a:pt x="177" y="134"/>
                  </a:cubicBezTo>
                  <a:cubicBezTo>
                    <a:pt x="177" y="133"/>
                    <a:pt x="177" y="133"/>
                    <a:pt x="177" y="133"/>
                  </a:cubicBezTo>
                  <a:cubicBezTo>
                    <a:pt x="178" y="133"/>
                    <a:pt x="178" y="133"/>
                    <a:pt x="178" y="133"/>
                  </a:cubicBezTo>
                  <a:cubicBezTo>
                    <a:pt x="178" y="134"/>
                    <a:pt x="178" y="134"/>
                    <a:pt x="177" y="134"/>
                  </a:cubicBezTo>
                  <a:close/>
                  <a:moveTo>
                    <a:pt x="179" y="130"/>
                  </a:moveTo>
                  <a:cubicBezTo>
                    <a:pt x="179" y="129"/>
                    <a:pt x="179" y="129"/>
                    <a:pt x="179" y="129"/>
                  </a:cubicBezTo>
                  <a:cubicBezTo>
                    <a:pt x="180" y="129"/>
                    <a:pt x="180" y="129"/>
                    <a:pt x="180" y="129"/>
                  </a:cubicBezTo>
                  <a:cubicBezTo>
                    <a:pt x="180" y="130"/>
                    <a:pt x="180" y="130"/>
                    <a:pt x="179" y="130"/>
                  </a:cubicBezTo>
                  <a:cubicBezTo>
                    <a:pt x="179" y="130"/>
                    <a:pt x="179" y="130"/>
                    <a:pt x="179" y="130"/>
                  </a:cubicBezTo>
                  <a:close/>
                  <a:moveTo>
                    <a:pt x="179" y="133"/>
                  </a:moveTo>
                  <a:cubicBezTo>
                    <a:pt x="179" y="133"/>
                    <a:pt x="179" y="132"/>
                    <a:pt x="179" y="132"/>
                  </a:cubicBezTo>
                  <a:cubicBezTo>
                    <a:pt x="179" y="132"/>
                    <a:pt x="179" y="131"/>
                    <a:pt x="179" y="131"/>
                  </a:cubicBezTo>
                  <a:cubicBezTo>
                    <a:pt x="180" y="131"/>
                    <a:pt x="180" y="131"/>
                    <a:pt x="180" y="132"/>
                  </a:cubicBezTo>
                  <a:cubicBezTo>
                    <a:pt x="180" y="132"/>
                    <a:pt x="180" y="132"/>
                    <a:pt x="179" y="133"/>
                  </a:cubicBezTo>
                  <a:close/>
                  <a:moveTo>
                    <a:pt x="181" y="128"/>
                  </a:moveTo>
                  <a:cubicBezTo>
                    <a:pt x="181" y="128"/>
                    <a:pt x="181" y="127"/>
                    <a:pt x="181" y="127"/>
                  </a:cubicBezTo>
                  <a:cubicBezTo>
                    <a:pt x="182" y="127"/>
                    <a:pt x="182" y="127"/>
                    <a:pt x="182" y="128"/>
                  </a:cubicBezTo>
                  <a:cubicBezTo>
                    <a:pt x="182" y="128"/>
                    <a:pt x="182" y="128"/>
                    <a:pt x="181" y="129"/>
                  </a:cubicBezTo>
                  <a:cubicBezTo>
                    <a:pt x="181" y="129"/>
                    <a:pt x="181" y="128"/>
                    <a:pt x="181" y="128"/>
                  </a:cubicBezTo>
                  <a:close/>
                  <a:moveTo>
                    <a:pt x="182" y="131"/>
                  </a:moveTo>
                  <a:cubicBezTo>
                    <a:pt x="181" y="131"/>
                    <a:pt x="181" y="131"/>
                    <a:pt x="181" y="130"/>
                  </a:cubicBezTo>
                  <a:cubicBezTo>
                    <a:pt x="181" y="130"/>
                    <a:pt x="181" y="129"/>
                    <a:pt x="182" y="129"/>
                  </a:cubicBezTo>
                  <a:cubicBezTo>
                    <a:pt x="182" y="129"/>
                    <a:pt x="182" y="129"/>
                    <a:pt x="182" y="130"/>
                  </a:cubicBezTo>
                  <a:cubicBezTo>
                    <a:pt x="182" y="130"/>
                    <a:pt x="182" y="131"/>
                    <a:pt x="182" y="131"/>
                  </a:cubicBezTo>
                  <a:close/>
                  <a:moveTo>
                    <a:pt x="183" y="114"/>
                  </a:moveTo>
                  <a:cubicBezTo>
                    <a:pt x="182" y="114"/>
                    <a:pt x="182" y="114"/>
                    <a:pt x="182" y="114"/>
                  </a:cubicBezTo>
                  <a:cubicBezTo>
                    <a:pt x="182" y="114"/>
                    <a:pt x="182" y="114"/>
                    <a:pt x="182" y="114"/>
                  </a:cubicBezTo>
                  <a:cubicBezTo>
                    <a:pt x="181" y="114"/>
                    <a:pt x="181" y="114"/>
                    <a:pt x="181" y="114"/>
                  </a:cubicBezTo>
                  <a:cubicBezTo>
                    <a:pt x="181" y="114"/>
                    <a:pt x="181" y="114"/>
                    <a:pt x="181" y="114"/>
                  </a:cubicBezTo>
                  <a:cubicBezTo>
                    <a:pt x="180" y="114"/>
                    <a:pt x="180" y="114"/>
                    <a:pt x="180" y="114"/>
                  </a:cubicBezTo>
                  <a:cubicBezTo>
                    <a:pt x="180" y="114"/>
                    <a:pt x="180" y="114"/>
                    <a:pt x="180" y="114"/>
                  </a:cubicBezTo>
                  <a:cubicBezTo>
                    <a:pt x="180" y="114"/>
                    <a:pt x="180" y="114"/>
                    <a:pt x="180" y="114"/>
                  </a:cubicBezTo>
                  <a:cubicBezTo>
                    <a:pt x="180" y="114"/>
                    <a:pt x="180" y="114"/>
                    <a:pt x="180" y="114"/>
                  </a:cubicBezTo>
                  <a:cubicBezTo>
                    <a:pt x="179" y="114"/>
                    <a:pt x="179" y="114"/>
                    <a:pt x="179" y="114"/>
                  </a:cubicBezTo>
                  <a:cubicBezTo>
                    <a:pt x="178" y="114"/>
                    <a:pt x="178" y="114"/>
                    <a:pt x="178" y="114"/>
                  </a:cubicBezTo>
                  <a:cubicBezTo>
                    <a:pt x="178" y="114"/>
                    <a:pt x="177" y="114"/>
                    <a:pt x="177" y="114"/>
                  </a:cubicBezTo>
                  <a:cubicBezTo>
                    <a:pt x="176" y="114"/>
                    <a:pt x="176" y="114"/>
                    <a:pt x="176" y="113"/>
                  </a:cubicBezTo>
                  <a:cubicBezTo>
                    <a:pt x="175" y="113"/>
                    <a:pt x="175" y="113"/>
                    <a:pt x="175" y="113"/>
                  </a:cubicBezTo>
                  <a:cubicBezTo>
                    <a:pt x="174" y="112"/>
                    <a:pt x="174" y="112"/>
                    <a:pt x="174" y="112"/>
                  </a:cubicBezTo>
                  <a:cubicBezTo>
                    <a:pt x="173" y="112"/>
                    <a:pt x="173" y="112"/>
                    <a:pt x="173" y="112"/>
                  </a:cubicBezTo>
                  <a:cubicBezTo>
                    <a:pt x="173" y="111"/>
                    <a:pt x="173" y="111"/>
                    <a:pt x="173" y="110"/>
                  </a:cubicBezTo>
                  <a:cubicBezTo>
                    <a:pt x="172" y="110"/>
                    <a:pt x="172" y="110"/>
                    <a:pt x="172" y="109"/>
                  </a:cubicBezTo>
                  <a:cubicBezTo>
                    <a:pt x="172" y="108"/>
                    <a:pt x="172" y="108"/>
                    <a:pt x="172" y="108"/>
                  </a:cubicBezTo>
                  <a:cubicBezTo>
                    <a:pt x="173" y="108"/>
                    <a:pt x="173" y="108"/>
                    <a:pt x="173" y="108"/>
                  </a:cubicBezTo>
                  <a:cubicBezTo>
                    <a:pt x="173" y="107"/>
                    <a:pt x="173" y="107"/>
                    <a:pt x="173" y="107"/>
                  </a:cubicBezTo>
                  <a:cubicBezTo>
                    <a:pt x="173" y="107"/>
                    <a:pt x="173" y="107"/>
                    <a:pt x="173" y="107"/>
                  </a:cubicBezTo>
                  <a:cubicBezTo>
                    <a:pt x="174" y="106"/>
                    <a:pt x="174" y="106"/>
                    <a:pt x="174" y="106"/>
                  </a:cubicBezTo>
                  <a:cubicBezTo>
                    <a:pt x="174" y="106"/>
                    <a:pt x="175" y="105"/>
                    <a:pt x="175" y="105"/>
                  </a:cubicBezTo>
                  <a:cubicBezTo>
                    <a:pt x="176" y="105"/>
                    <a:pt x="176" y="105"/>
                    <a:pt x="176" y="105"/>
                  </a:cubicBezTo>
                  <a:cubicBezTo>
                    <a:pt x="176" y="105"/>
                    <a:pt x="176" y="105"/>
                    <a:pt x="176" y="105"/>
                  </a:cubicBezTo>
                  <a:cubicBezTo>
                    <a:pt x="177" y="104"/>
                    <a:pt x="177" y="104"/>
                    <a:pt x="177" y="104"/>
                  </a:cubicBezTo>
                  <a:cubicBezTo>
                    <a:pt x="179" y="104"/>
                    <a:pt x="179" y="104"/>
                    <a:pt x="179" y="104"/>
                  </a:cubicBezTo>
                  <a:cubicBezTo>
                    <a:pt x="179" y="104"/>
                    <a:pt x="179" y="104"/>
                    <a:pt x="179" y="104"/>
                  </a:cubicBezTo>
                  <a:cubicBezTo>
                    <a:pt x="180" y="104"/>
                    <a:pt x="180" y="104"/>
                    <a:pt x="180" y="104"/>
                  </a:cubicBezTo>
                  <a:cubicBezTo>
                    <a:pt x="180" y="104"/>
                    <a:pt x="180" y="104"/>
                    <a:pt x="180" y="104"/>
                  </a:cubicBezTo>
                  <a:cubicBezTo>
                    <a:pt x="181" y="104"/>
                    <a:pt x="181" y="104"/>
                    <a:pt x="181" y="104"/>
                  </a:cubicBezTo>
                  <a:cubicBezTo>
                    <a:pt x="181" y="104"/>
                    <a:pt x="181" y="104"/>
                    <a:pt x="181" y="104"/>
                  </a:cubicBezTo>
                  <a:cubicBezTo>
                    <a:pt x="182" y="104"/>
                    <a:pt x="182" y="104"/>
                    <a:pt x="182" y="104"/>
                  </a:cubicBezTo>
                  <a:cubicBezTo>
                    <a:pt x="183" y="104"/>
                    <a:pt x="183" y="104"/>
                    <a:pt x="183" y="104"/>
                  </a:cubicBezTo>
                  <a:cubicBezTo>
                    <a:pt x="184" y="105"/>
                    <a:pt x="184" y="105"/>
                    <a:pt x="184" y="105"/>
                  </a:cubicBezTo>
                  <a:cubicBezTo>
                    <a:pt x="184" y="105"/>
                    <a:pt x="184" y="105"/>
                    <a:pt x="185" y="105"/>
                  </a:cubicBezTo>
                  <a:cubicBezTo>
                    <a:pt x="185" y="105"/>
                    <a:pt x="186" y="106"/>
                    <a:pt x="186" y="106"/>
                  </a:cubicBezTo>
                  <a:cubicBezTo>
                    <a:pt x="187" y="106"/>
                    <a:pt x="187" y="106"/>
                    <a:pt x="187" y="106"/>
                  </a:cubicBezTo>
                  <a:cubicBezTo>
                    <a:pt x="187" y="107"/>
                    <a:pt x="187" y="107"/>
                    <a:pt x="187" y="107"/>
                  </a:cubicBezTo>
                  <a:cubicBezTo>
                    <a:pt x="188" y="107"/>
                    <a:pt x="188" y="107"/>
                    <a:pt x="188" y="107"/>
                  </a:cubicBezTo>
                  <a:cubicBezTo>
                    <a:pt x="188" y="108"/>
                    <a:pt x="188" y="108"/>
                    <a:pt x="188" y="108"/>
                  </a:cubicBezTo>
                  <a:cubicBezTo>
                    <a:pt x="188" y="109"/>
                    <a:pt x="188" y="109"/>
                    <a:pt x="188" y="109"/>
                  </a:cubicBezTo>
                  <a:cubicBezTo>
                    <a:pt x="188" y="110"/>
                    <a:pt x="188" y="110"/>
                    <a:pt x="188" y="110"/>
                  </a:cubicBezTo>
                  <a:cubicBezTo>
                    <a:pt x="188" y="111"/>
                    <a:pt x="188" y="111"/>
                    <a:pt x="188" y="111"/>
                  </a:cubicBezTo>
                  <a:cubicBezTo>
                    <a:pt x="188" y="111"/>
                    <a:pt x="188" y="111"/>
                    <a:pt x="187" y="112"/>
                  </a:cubicBezTo>
                  <a:cubicBezTo>
                    <a:pt x="187" y="112"/>
                    <a:pt x="187" y="112"/>
                    <a:pt x="187" y="112"/>
                  </a:cubicBezTo>
                  <a:cubicBezTo>
                    <a:pt x="186" y="113"/>
                    <a:pt x="186" y="113"/>
                    <a:pt x="186" y="113"/>
                  </a:cubicBezTo>
                  <a:cubicBezTo>
                    <a:pt x="186" y="113"/>
                    <a:pt x="186" y="113"/>
                    <a:pt x="186" y="113"/>
                  </a:cubicBezTo>
                  <a:cubicBezTo>
                    <a:pt x="185" y="114"/>
                    <a:pt x="185" y="114"/>
                    <a:pt x="185" y="114"/>
                  </a:cubicBezTo>
                  <a:cubicBezTo>
                    <a:pt x="184" y="114"/>
                    <a:pt x="184" y="114"/>
                    <a:pt x="184" y="114"/>
                  </a:cubicBezTo>
                  <a:lnTo>
                    <a:pt x="183" y="114"/>
                  </a:lnTo>
                  <a:close/>
                  <a:moveTo>
                    <a:pt x="201" y="118"/>
                  </a:moveTo>
                  <a:cubicBezTo>
                    <a:pt x="201" y="118"/>
                    <a:pt x="191" y="126"/>
                    <a:pt x="188" y="128"/>
                  </a:cubicBezTo>
                  <a:cubicBezTo>
                    <a:pt x="186" y="130"/>
                    <a:pt x="185" y="128"/>
                    <a:pt x="185" y="128"/>
                  </a:cubicBezTo>
                  <a:cubicBezTo>
                    <a:pt x="184" y="125"/>
                    <a:pt x="187" y="123"/>
                    <a:pt x="187" y="123"/>
                  </a:cubicBezTo>
                  <a:cubicBezTo>
                    <a:pt x="187" y="123"/>
                    <a:pt x="198" y="115"/>
                    <a:pt x="200" y="114"/>
                  </a:cubicBezTo>
                  <a:cubicBezTo>
                    <a:pt x="202" y="113"/>
                    <a:pt x="202" y="115"/>
                    <a:pt x="202" y="115"/>
                  </a:cubicBezTo>
                  <a:cubicBezTo>
                    <a:pt x="202" y="117"/>
                    <a:pt x="201" y="118"/>
                    <a:pt x="201" y="118"/>
                  </a:cubicBezTo>
                  <a:close/>
                  <a:moveTo>
                    <a:pt x="205" y="112"/>
                  </a:moveTo>
                  <a:cubicBezTo>
                    <a:pt x="205" y="111"/>
                    <a:pt x="205" y="111"/>
                    <a:pt x="205" y="111"/>
                  </a:cubicBezTo>
                  <a:cubicBezTo>
                    <a:pt x="206" y="111"/>
                    <a:pt x="206" y="111"/>
                    <a:pt x="206" y="111"/>
                  </a:cubicBezTo>
                  <a:cubicBezTo>
                    <a:pt x="206" y="112"/>
                    <a:pt x="206" y="112"/>
                    <a:pt x="205" y="112"/>
                  </a:cubicBezTo>
                  <a:cubicBezTo>
                    <a:pt x="205" y="113"/>
                    <a:pt x="205" y="112"/>
                    <a:pt x="205" y="112"/>
                  </a:cubicBezTo>
                  <a:close/>
                  <a:moveTo>
                    <a:pt x="205" y="115"/>
                  </a:moveTo>
                  <a:cubicBezTo>
                    <a:pt x="205" y="115"/>
                    <a:pt x="205" y="115"/>
                    <a:pt x="205" y="114"/>
                  </a:cubicBezTo>
                  <a:cubicBezTo>
                    <a:pt x="205" y="114"/>
                    <a:pt x="205" y="113"/>
                    <a:pt x="205" y="113"/>
                  </a:cubicBezTo>
                  <a:cubicBezTo>
                    <a:pt x="206" y="113"/>
                    <a:pt x="206" y="113"/>
                    <a:pt x="206" y="114"/>
                  </a:cubicBezTo>
                  <a:cubicBezTo>
                    <a:pt x="206" y="114"/>
                    <a:pt x="206" y="115"/>
                    <a:pt x="205" y="115"/>
                  </a:cubicBezTo>
                  <a:close/>
                  <a:moveTo>
                    <a:pt x="207" y="110"/>
                  </a:moveTo>
                  <a:cubicBezTo>
                    <a:pt x="207" y="110"/>
                    <a:pt x="207" y="109"/>
                    <a:pt x="207" y="109"/>
                  </a:cubicBezTo>
                  <a:cubicBezTo>
                    <a:pt x="208" y="109"/>
                    <a:pt x="208" y="109"/>
                    <a:pt x="208" y="110"/>
                  </a:cubicBezTo>
                  <a:cubicBezTo>
                    <a:pt x="208" y="110"/>
                    <a:pt x="208" y="111"/>
                    <a:pt x="207" y="111"/>
                  </a:cubicBezTo>
                  <a:cubicBezTo>
                    <a:pt x="207" y="111"/>
                    <a:pt x="207" y="111"/>
                    <a:pt x="207" y="110"/>
                  </a:cubicBezTo>
                  <a:close/>
                  <a:moveTo>
                    <a:pt x="207" y="113"/>
                  </a:moveTo>
                  <a:cubicBezTo>
                    <a:pt x="207" y="113"/>
                    <a:pt x="207" y="113"/>
                    <a:pt x="207" y="113"/>
                  </a:cubicBezTo>
                  <a:cubicBezTo>
                    <a:pt x="207" y="112"/>
                    <a:pt x="207" y="112"/>
                    <a:pt x="207" y="112"/>
                  </a:cubicBezTo>
                  <a:cubicBezTo>
                    <a:pt x="208" y="111"/>
                    <a:pt x="208" y="112"/>
                    <a:pt x="208" y="112"/>
                  </a:cubicBezTo>
                  <a:cubicBezTo>
                    <a:pt x="208" y="113"/>
                    <a:pt x="208" y="113"/>
                    <a:pt x="207" y="113"/>
                  </a:cubicBezTo>
                  <a:close/>
                  <a:moveTo>
                    <a:pt x="209" y="109"/>
                  </a:moveTo>
                  <a:cubicBezTo>
                    <a:pt x="209" y="108"/>
                    <a:pt x="209" y="108"/>
                    <a:pt x="209" y="108"/>
                  </a:cubicBezTo>
                  <a:cubicBezTo>
                    <a:pt x="210" y="107"/>
                    <a:pt x="210" y="108"/>
                    <a:pt x="210" y="108"/>
                  </a:cubicBezTo>
                  <a:cubicBezTo>
                    <a:pt x="210" y="109"/>
                    <a:pt x="210" y="109"/>
                    <a:pt x="209" y="109"/>
                  </a:cubicBezTo>
                  <a:cubicBezTo>
                    <a:pt x="209" y="109"/>
                    <a:pt x="209" y="109"/>
                    <a:pt x="209" y="109"/>
                  </a:cubicBezTo>
                  <a:close/>
                  <a:moveTo>
                    <a:pt x="209" y="112"/>
                  </a:moveTo>
                  <a:cubicBezTo>
                    <a:pt x="209" y="112"/>
                    <a:pt x="209" y="111"/>
                    <a:pt x="209" y="111"/>
                  </a:cubicBezTo>
                  <a:cubicBezTo>
                    <a:pt x="209" y="111"/>
                    <a:pt x="209" y="110"/>
                    <a:pt x="210" y="110"/>
                  </a:cubicBezTo>
                  <a:cubicBezTo>
                    <a:pt x="210" y="110"/>
                    <a:pt x="210" y="110"/>
                    <a:pt x="210" y="111"/>
                  </a:cubicBezTo>
                  <a:cubicBezTo>
                    <a:pt x="210" y="111"/>
                    <a:pt x="210" y="111"/>
                    <a:pt x="209" y="112"/>
                  </a:cubicBezTo>
                  <a:close/>
                  <a:moveTo>
                    <a:pt x="210" y="107"/>
                  </a:moveTo>
                  <a:cubicBezTo>
                    <a:pt x="210" y="107"/>
                    <a:pt x="211" y="106"/>
                    <a:pt x="211" y="106"/>
                  </a:cubicBezTo>
                  <a:cubicBezTo>
                    <a:pt x="212" y="106"/>
                    <a:pt x="212" y="106"/>
                    <a:pt x="212" y="107"/>
                  </a:cubicBezTo>
                  <a:cubicBezTo>
                    <a:pt x="212" y="107"/>
                    <a:pt x="212" y="108"/>
                    <a:pt x="211" y="108"/>
                  </a:cubicBezTo>
                  <a:cubicBezTo>
                    <a:pt x="211" y="108"/>
                    <a:pt x="210" y="108"/>
                    <a:pt x="210" y="107"/>
                  </a:cubicBezTo>
                  <a:close/>
                  <a:moveTo>
                    <a:pt x="211" y="110"/>
                  </a:moveTo>
                  <a:cubicBezTo>
                    <a:pt x="211" y="110"/>
                    <a:pt x="211" y="110"/>
                    <a:pt x="211" y="110"/>
                  </a:cubicBezTo>
                  <a:cubicBezTo>
                    <a:pt x="211" y="109"/>
                    <a:pt x="211" y="109"/>
                    <a:pt x="211" y="109"/>
                  </a:cubicBezTo>
                  <a:cubicBezTo>
                    <a:pt x="212" y="108"/>
                    <a:pt x="212" y="109"/>
                    <a:pt x="212" y="109"/>
                  </a:cubicBezTo>
                  <a:cubicBezTo>
                    <a:pt x="212" y="110"/>
                    <a:pt x="212" y="110"/>
                    <a:pt x="211" y="110"/>
                  </a:cubicBezTo>
                  <a:close/>
                  <a:moveTo>
                    <a:pt x="212" y="106"/>
                  </a:moveTo>
                  <a:cubicBezTo>
                    <a:pt x="212" y="105"/>
                    <a:pt x="213" y="105"/>
                    <a:pt x="213" y="105"/>
                  </a:cubicBezTo>
                  <a:cubicBezTo>
                    <a:pt x="214" y="105"/>
                    <a:pt x="214" y="105"/>
                    <a:pt x="214" y="105"/>
                  </a:cubicBezTo>
                  <a:cubicBezTo>
                    <a:pt x="214" y="106"/>
                    <a:pt x="214" y="106"/>
                    <a:pt x="213" y="106"/>
                  </a:cubicBezTo>
                  <a:cubicBezTo>
                    <a:pt x="213" y="106"/>
                    <a:pt x="212" y="106"/>
                    <a:pt x="212" y="106"/>
                  </a:cubicBezTo>
                  <a:close/>
                  <a:moveTo>
                    <a:pt x="213" y="109"/>
                  </a:moveTo>
                  <a:cubicBezTo>
                    <a:pt x="213" y="109"/>
                    <a:pt x="213" y="109"/>
                    <a:pt x="213" y="108"/>
                  </a:cubicBezTo>
                  <a:cubicBezTo>
                    <a:pt x="213" y="108"/>
                    <a:pt x="213" y="107"/>
                    <a:pt x="213" y="107"/>
                  </a:cubicBezTo>
                  <a:cubicBezTo>
                    <a:pt x="214" y="107"/>
                    <a:pt x="214" y="107"/>
                    <a:pt x="214" y="108"/>
                  </a:cubicBezTo>
                  <a:cubicBezTo>
                    <a:pt x="214" y="108"/>
                    <a:pt x="214" y="108"/>
                    <a:pt x="213" y="10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1" name="Freeform 878"/>
            <p:cNvSpPr/>
            <p:nvPr/>
          </p:nvSpPr>
          <p:spPr bwMode="auto">
            <a:xfrm>
              <a:off x="6542379" y="5793701"/>
              <a:ext cx="22586" cy="51728"/>
            </a:xfrm>
            <a:custGeom>
              <a:avLst/>
              <a:gdLst>
                <a:gd name="T0" fmla="*/ 20 w 26"/>
                <a:gd name="T1" fmla="*/ 30 h 60"/>
                <a:gd name="T2" fmla="*/ 16 w 26"/>
                <a:gd name="T3" fmla="*/ 27 h 60"/>
                <a:gd name="T4" fmla="*/ 12 w 26"/>
                <a:gd name="T5" fmla="*/ 24 h 60"/>
                <a:gd name="T6" fmla="*/ 9 w 26"/>
                <a:gd name="T7" fmla="*/ 16 h 60"/>
                <a:gd name="T8" fmla="*/ 10 w 26"/>
                <a:gd name="T9" fmla="*/ 12 h 60"/>
                <a:gd name="T10" fmla="*/ 13 w 26"/>
                <a:gd name="T11" fmla="*/ 10 h 60"/>
                <a:gd name="T12" fmla="*/ 17 w 26"/>
                <a:gd name="T13" fmla="*/ 12 h 60"/>
                <a:gd name="T14" fmla="*/ 18 w 26"/>
                <a:gd name="T15" fmla="*/ 17 h 60"/>
                <a:gd name="T16" fmla="*/ 26 w 26"/>
                <a:gd name="T17" fmla="*/ 15 h 60"/>
                <a:gd name="T18" fmla="*/ 22 w 26"/>
                <a:gd name="T19" fmla="*/ 6 h 60"/>
                <a:gd name="T20" fmla="*/ 17 w 26"/>
                <a:gd name="T21" fmla="*/ 4 h 60"/>
                <a:gd name="T22" fmla="*/ 17 w 26"/>
                <a:gd name="T23" fmla="*/ 0 h 60"/>
                <a:gd name="T24" fmla="*/ 10 w 26"/>
                <a:gd name="T25" fmla="*/ 0 h 60"/>
                <a:gd name="T26" fmla="*/ 10 w 26"/>
                <a:gd name="T27" fmla="*/ 4 h 60"/>
                <a:gd name="T28" fmla="*/ 3 w 26"/>
                <a:gd name="T29" fmla="*/ 9 h 60"/>
                <a:gd name="T30" fmla="*/ 1 w 26"/>
                <a:gd name="T31" fmla="*/ 16 h 60"/>
                <a:gd name="T32" fmla="*/ 3 w 26"/>
                <a:gd name="T33" fmla="*/ 24 h 60"/>
                <a:gd name="T34" fmla="*/ 8 w 26"/>
                <a:gd name="T35" fmla="*/ 31 h 60"/>
                <a:gd name="T36" fmla="*/ 15 w 26"/>
                <a:gd name="T37" fmla="*/ 37 h 60"/>
                <a:gd name="T38" fmla="*/ 18 w 26"/>
                <a:gd name="T39" fmla="*/ 44 h 60"/>
                <a:gd name="T40" fmla="*/ 18 w 26"/>
                <a:gd name="T41" fmla="*/ 47 h 60"/>
                <a:gd name="T42" fmla="*/ 13 w 26"/>
                <a:gd name="T43" fmla="*/ 50 h 60"/>
                <a:gd name="T44" fmla="*/ 10 w 26"/>
                <a:gd name="T45" fmla="*/ 48 h 60"/>
                <a:gd name="T46" fmla="*/ 8 w 26"/>
                <a:gd name="T47" fmla="*/ 42 h 60"/>
                <a:gd name="T48" fmla="*/ 0 w 26"/>
                <a:gd name="T49" fmla="*/ 42 h 60"/>
                <a:gd name="T50" fmla="*/ 3 w 26"/>
                <a:gd name="T51" fmla="*/ 51 h 60"/>
                <a:gd name="T52" fmla="*/ 10 w 26"/>
                <a:gd name="T53" fmla="*/ 57 h 60"/>
                <a:gd name="T54" fmla="*/ 10 w 26"/>
                <a:gd name="T55" fmla="*/ 60 h 60"/>
                <a:gd name="T56" fmla="*/ 17 w 26"/>
                <a:gd name="T57" fmla="*/ 60 h 60"/>
                <a:gd name="T58" fmla="*/ 17 w 26"/>
                <a:gd name="T59" fmla="*/ 57 h 60"/>
                <a:gd name="T60" fmla="*/ 23 w 26"/>
                <a:gd name="T61" fmla="*/ 54 h 60"/>
                <a:gd name="T62" fmla="*/ 26 w 26"/>
                <a:gd name="T63" fmla="*/ 43 h 60"/>
                <a:gd name="T64" fmla="*/ 24 w 26"/>
                <a:gd name="T65" fmla="*/ 36 h 60"/>
                <a:gd name="T66" fmla="*/ 20 w 26"/>
                <a:gd name="T67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" h="60">
                  <a:moveTo>
                    <a:pt x="20" y="30"/>
                  </a:moveTo>
                  <a:cubicBezTo>
                    <a:pt x="19" y="29"/>
                    <a:pt x="18" y="28"/>
                    <a:pt x="16" y="27"/>
                  </a:cubicBezTo>
                  <a:cubicBezTo>
                    <a:pt x="14" y="26"/>
                    <a:pt x="13" y="24"/>
                    <a:pt x="12" y="24"/>
                  </a:cubicBezTo>
                  <a:cubicBezTo>
                    <a:pt x="10" y="21"/>
                    <a:pt x="9" y="19"/>
                    <a:pt x="9" y="16"/>
                  </a:cubicBezTo>
                  <a:cubicBezTo>
                    <a:pt x="9" y="15"/>
                    <a:pt x="10" y="13"/>
                    <a:pt x="10" y="12"/>
                  </a:cubicBezTo>
                  <a:cubicBezTo>
                    <a:pt x="11" y="11"/>
                    <a:pt x="12" y="10"/>
                    <a:pt x="13" y="10"/>
                  </a:cubicBezTo>
                  <a:cubicBezTo>
                    <a:pt x="15" y="10"/>
                    <a:pt x="16" y="11"/>
                    <a:pt x="17" y="12"/>
                  </a:cubicBezTo>
                  <a:cubicBezTo>
                    <a:pt x="18" y="13"/>
                    <a:pt x="18" y="15"/>
                    <a:pt x="18" y="17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2"/>
                    <a:pt x="24" y="9"/>
                    <a:pt x="22" y="6"/>
                  </a:cubicBezTo>
                  <a:cubicBezTo>
                    <a:pt x="21" y="5"/>
                    <a:pt x="19" y="4"/>
                    <a:pt x="17" y="4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7" y="4"/>
                    <a:pt x="5" y="6"/>
                    <a:pt x="3" y="9"/>
                  </a:cubicBezTo>
                  <a:cubicBezTo>
                    <a:pt x="2" y="11"/>
                    <a:pt x="1" y="14"/>
                    <a:pt x="1" y="16"/>
                  </a:cubicBezTo>
                  <a:cubicBezTo>
                    <a:pt x="1" y="19"/>
                    <a:pt x="2" y="22"/>
                    <a:pt x="3" y="24"/>
                  </a:cubicBezTo>
                  <a:cubicBezTo>
                    <a:pt x="4" y="26"/>
                    <a:pt x="6" y="28"/>
                    <a:pt x="8" y="31"/>
                  </a:cubicBezTo>
                  <a:cubicBezTo>
                    <a:pt x="12" y="33"/>
                    <a:pt x="14" y="36"/>
                    <a:pt x="15" y="37"/>
                  </a:cubicBezTo>
                  <a:cubicBezTo>
                    <a:pt x="17" y="39"/>
                    <a:pt x="18" y="42"/>
                    <a:pt x="18" y="44"/>
                  </a:cubicBezTo>
                  <a:cubicBezTo>
                    <a:pt x="18" y="45"/>
                    <a:pt x="18" y="46"/>
                    <a:pt x="18" y="47"/>
                  </a:cubicBezTo>
                  <a:cubicBezTo>
                    <a:pt x="17" y="49"/>
                    <a:pt x="15" y="50"/>
                    <a:pt x="13" y="50"/>
                  </a:cubicBezTo>
                  <a:cubicBezTo>
                    <a:pt x="12" y="50"/>
                    <a:pt x="11" y="49"/>
                    <a:pt x="10" y="48"/>
                  </a:cubicBezTo>
                  <a:cubicBezTo>
                    <a:pt x="9" y="47"/>
                    <a:pt x="8" y="45"/>
                    <a:pt x="8" y="42"/>
                  </a:cubicBezTo>
                  <a:cubicBezTo>
                    <a:pt x="0" y="42"/>
                    <a:pt x="0" y="42"/>
                    <a:pt x="0" y="42"/>
                  </a:cubicBezTo>
                  <a:cubicBezTo>
                    <a:pt x="0" y="46"/>
                    <a:pt x="1" y="48"/>
                    <a:pt x="3" y="51"/>
                  </a:cubicBezTo>
                  <a:cubicBezTo>
                    <a:pt x="4" y="54"/>
                    <a:pt x="7" y="56"/>
                    <a:pt x="10" y="57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9" y="56"/>
                    <a:pt x="21" y="55"/>
                    <a:pt x="23" y="54"/>
                  </a:cubicBezTo>
                  <a:cubicBezTo>
                    <a:pt x="25" y="51"/>
                    <a:pt x="26" y="48"/>
                    <a:pt x="26" y="43"/>
                  </a:cubicBezTo>
                  <a:cubicBezTo>
                    <a:pt x="26" y="41"/>
                    <a:pt x="26" y="39"/>
                    <a:pt x="24" y="36"/>
                  </a:cubicBezTo>
                  <a:cubicBezTo>
                    <a:pt x="23" y="34"/>
                    <a:pt x="21" y="32"/>
                    <a:pt x="20" y="3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2" name="Freeform 879"/>
            <p:cNvSpPr>
              <a:spLocks noEditPoints="1"/>
            </p:cNvSpPr>
            <p:nvPr/>
          </p:nvSpPr>
          <p:spPr bwMode="auto">
            <a:xfrm>
              <a:off x="6796650" y="6006443"/>
              <a:ext cx="77228" cy="147899"/>
            </a:xfrm>
            <a:custGeom>
              <a:avLst/>
              <a:gdLst>
                <a:gd name="T0" fmla="*/ 77 w 90"/>
                <a:gd name="T1" fmla="*/ 0 h 172"/>
                <a:gd name="T2" fmla="*/ 13 w 90"/>
                <a:gd name="T3" fmla="*/ 0 h 172"/>
                <a:gd name="T4" fmla="*/ 0 w 90"/>
                <a:gd name="T5" fmla="*/ 13 h 172"/>
                <a:gd name="T6" fmla="*/ 0 w 90"/>
                <a:gd name="T7" fmla="*/ 26 h 172"/>
                <a:gd name="T8" fmla="*/ 0 w 90"/>
                <a:gd name="T9" fmla="*/ 26 h 172"/>
                <a:gd name="T10" fmla="*/ 0 w 90"/>
                <a:gd name="T11" fmla="*/ 26 h 172"/>
                <a:gd name="T12" fmla="*/ 0 w 90"/>
                <a:gd name="T13" fmla="*/ 35 h 172"/>
                <a:gd name="T14" fmla="*/ 0 w 90"/>
                <a:gd name="T15" fmla="*/ 35 h 172"/>
                <a:gd name="T16" fmla="*/ 0 w 90"/>
                <a:gd name="T17" fmla="*/ 35 h 172"/>
                <a:gd name="T18" fmla="*/ 0 w 90"/>
                <a:gd name="T19" fmla="*/ 44 h 172"/>
                <a:gd name="T20" fmla="*/ 0 w 90"/>
                <a:gd name="T21" fmla="*/ 44 h 172"/>
                <a:gd name="T22" fmla="*/ 0 w 90"/>
                <a:gd name="T23" fmla="*/ 45 h 172"/>
                <a:gd name="T24" fmla="*/ 0 w 90"/>
                <a:gd name="T25" fmla="*/ 51 h 172"/>
                <a:gd name="T26" fmla="*/ 0 w 90"/>
                <a:gd name="T27" fmla="*/ 51 h 172"/>
                <a:gd name="T28" fmla="*/ 0 w 90"/>
                <a:gd name="T29" fmla="*/ 51 h 172"/>
                <a:gd name="T30" fmla="*/ 0 w 90"/>
                <a:gd name="T31" fmla="*/ 159 h 172"/>
                <a:gd name="T32" fmla="*/ 13 w 90"/>
                <a:gd name="T33" fmla="*/ 172 h 172"/>
                <a:gd name="T34" fmla="*/ 77 w 90"/>
                <a:gd name="T35" fmla="*/ 172 h 172"/>
                <a:gd name="T36" fmla="*/ 90 w 90"/>
                <a:gd name="T37" fmla="*/ 159 h 172"/>
                <a:gd name="T38" fmla="*/ 90 w 90"/>
                <a:gd name="T39" fmla="*/ 13 h 172"/>
                <a:gd name="T40" fmla="*/ 77 w 90"/>
                <a:gd name="T41" fmla="*/ 0 h 172"/>
                <a:gd name="T42" fmla="*/ 44 w 90"/>
                <a:gd name="T43" fmla="*/ 10 h 172"/>
                <a:gd name="T44" fmla="*/ 47 w 90"/>
                <a:gd name="T45" fmla="*/ 12 h 172"/>
                <a:gd name="T46" fmla="*/ 44 w 90"/>
                <a:gd name="T47" fmla="*/ 14 h 172"/>
                <a:gd name="T48" fmla="*/ 42 w 90"/>
                <a:gd name="T49" fmla="*/ 12 h 172"/>
                <a:gd name="T50" fmla="*/ 44 w 90"/>
                <a:gd name="T51" fmla="*/ 10 h 172"/>
                <a:gd name="T52" fmla="*/ 46 w 90"/>
                <a:gd name="T53" fmla="*/ 165 h 172"/>
                <a:gd name="T54" fmla="*/ 40 w 90"/>
                <a:gd name="T55" fmla="*/ 159 h 172"/>
                <a:gd name="T56" fmla="*/ 46 w 90"/>
                <a:gd name="T57" fmla="*/ 152 h 172"/>
                <a:gd name="T58" fmla="*/ 52 w 90"/>
                <a:gd name="T59" fmla="*/ 159 h 172"/>
                <a:gd name="T60" fmla="*/ 46 w 90"/>
                <a:gd name="T61" fmla="*/ 165 h 172"/>
                <a:gd name="T62" fmla="*/ 83 w 90"/>
                <a:gd name="T63" fmla="*/ 145 h 172"/>
                <a:gd name="T64" fmla="*/ 83 w 90"/>
                <a:gd name="T65" fmla="*/ 145 h 172"/>
                <a:gd name="T66" fmla="*/ 7 w 90"/>
                <a:gd name="T67" fmla="*/ 145 h 172"/>
                <a:gd name="T68" fmla="*/ 7 w 90"/>
                <a:gd name="T69" fmla="*/ 145 h 172"/>
                <a:gd name="T70" fmla="*/ 7 w 90"/>
                <a:gd name="T71" fmla="*/ 23 h 172"/>
                <a:gd name="T72" fmla="*/ 7 w 90"/>
                <a:gd name="T73" fmla="*/ 22 h 172"/>
                <a:gd name="T74" fmla="*/ 83 w 90"/>
                <a:gd name="T75" fmla="*/ 22 h 172"/>
                <a:gd name="T76" fmla="*/ 83 w 90"/>
                <a:gd name="T77" fmla="*/ 23 h 172"/>
                <a:gd name="T78" fmla="*/ 83 w 90"/>
                <a:gd name="T79" fmla="*/ 145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90" h="172">
                  <a:moveTo>
                    <a:pt x="77" y="0"/>
                  </a:move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0" y="45"/>
                    <a:pt x="0" y="45"/>
                    <a:pt x="0" y="45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51"/>
                    <a:pt x="0" y="51"/>
                    <a:pt x="0" y="51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0" y="167"/>
                    <a:pt x="6" y="172"/>
                    <a:pt x="13" y="172"/>
                  </a:cubicBezTo>
                  <a:cubicBezTo>
                    <a:pt x="77" y="172"/>
                    <a:pt x="77" y="172"/>
                    <a:pt x="77" y="172"/>
                  </a:cubicBezTo>
                  <a:cubicBezTo>
                    <a:pt x="84" y="172"/>
                    <a:pt x="90" y="167"/>
                    <a:pt x="90" y="159"/>
                  </a:cubicBezTo>
                  <a:cubicBezTo>
                    <a:pt x="90" y="13"/>
                    <a:pt x="90" y="13"/>
                    <a:pt x="90" y="13"/>
                  </a:cubicBezTo>
                  <a:cubicBezTo>
                    <a:pt x="90" y="6"/>
                    <a:pt x="84" y="0"/>
                    <a:pt x="77" y="0"/>
                  </a:cubicBezTo>
                  <a:close/>
                  <a:moveTo>
                    <a:pt x="44" y="10"/>
                  </a:moveTo>
                  <a:cubicBezTo>
                    <a:pt x="46" y="10"/>
                    <a:pt x="47" y="11"/>
                    <a:pt x="47" y="12"/>
                  </a:cubicBezTo>
                  <a:cubicBezTo>
                    <a:pt x="47" y="13"/>
                    <a:pt x="46" y="14"/>
                    <a:pt x="44" y="14"/>
                  </a:cubicBezTo>
                  <a:cubicBezTo>
                    <a:pt x="43" y="14"/>
                    <a:pt x="42" y="13"/>
                    <a:pt x="42" y="12"/>
                  </a:cubicBezTo>
                  <a:cubicBezTo>
                    <a:pt x="42" y="11"/>
                    <a:pt x="43" y="10"/>
                    <a:pt x="44" y="10"/>
                  </a:cubicBezTo>
                  <a:close/>
                  <a:moveTo>
                    <a:pt x="46" y="165"/>
                  </a:moveTo>
                  <a:cubicBezTo>
                    <a:pt x="42" y="165"/>
                    <a:pt x="40" y="162"/>
                    <a:pt x="40" y="159"/>
                  </a:cubicBezTo>
                  <a:cubicBezTo>
                    <a:pt x="40" y="155"/>
                    <a:pt x="42" y="152"/>
                    <a:pt x="46" y="152"/>
                  </a:cubicBezTo>
                  <a:cubicBezTo>
                    <a:pt x="49" y="152"/>
                    <a:pt x="52" y="155"/>
                    <a:pt x="52" y="159"/>
                  </a:cubicBezTo>
                  <a:cubicBezTo>
                    <a:pt x="52" y="162"/>
                    <a:pt x="49" y="165"/>
                    <a:pt x="46" y="165"/>
                  </a:cubicBezTo>
                  <a:close/>
                  <a:moveTo>
                    <a:pt x="83" y="145"/>
                  </a:moveTo>
                  <a:cubicBezTo>
                    <a:pt x="83" y="145"/>
                    <a:pt x="83" y="145"/>
                    <a:pt x="83" y="145"/>
                  </a:cubicBezTo>
                  <a:cubicBezTo>
                    <a:pt x="7" y="145"/>
                    <a:pt x="7" y="145"/>
                    <a:pt x="7" y="145"/>
                  </a:cubicBezTo>
                  <a:cubicBezTo>
                    <a:pt x="7" y="145"/>
                    <a:pt x="7" y="145"/>
                    <a:pt x="7" y="145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3" y="22"/>
                    <a:pt x="83" y="22"/>
                    <a:pt x="83" y="22"/>
                  </a:cubicBezTo>
                  <a:cubicBezTo>
                    <a:pt x="83" y="23"/>
                    <a:pt x="83" y="23"/>
                    <a:pt x="83" y="23"/>
                  </a:cubicBezTo>
                  <a:lnTo>
                    <a:pt x="83" y="14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3" name="Freeform 880"/>
            <p:cNvSpPr>
              <a:spLocks noEditPoints="1"/>
            </p:cNvSpPr>
            <p:nvPr/>
          </p:nvSpPr>
          <p:spPr bwMode="auto">
            <a:xfrm>
              <a:off x="6189388" y="6006443"/>
              <a:ext cx="114385" cy="147899"/>
            </a:xfrm>
            <a:custGeom>
              <a:avLst/>
              <a:gdLst>
                <a:gd name="T0" fmla="*/ 126 w 133"/>
                <a:gd name="T1" fmla="*/ 0 h 172"/>
                <a:gd name="T2" fmla="*/ 8 w 133"/>
                <a:gd name="T3" fmla="*/ 0 h 172"/>
                <a:gd name="T4" fmla="*/ 0 w 133"/>
                <a:gd name="T5" fmla="*/ 7 h 172"/>
                <a:gd name="T6" fmla="*/ 0 w 133"/>
                <a:gd name="T7" fmla="*/ 165 h 172"/>
                <a:gd name="T8" fmla="*/ 8 w 133"/>
                <a:gd name="T9" fmla="*/ 172 h 172"/>
                <a:gd name="T10" fmla="*/ 126 w 133"/>
                <a:gd name="T11" fmla="*/ 172 h 172"/>
                <a:gd name="T12" fmla="*/ 133 w 133"/>
                <a:gd name="T13" fmla="*/ 165 h 172"/>
                <a:gd name="T14" fmla="*/ 133 w 133"/>
                <a:gd name="T15" fmla="*/ 7 h 172"/>
                <a:gd name="T16" fmla="*/ 126 w 133"/>
                <a:gd name="T17" fmla="*/ 0 h 172"/>
                <a:gd name="T18" fmla="*/ 67 w 133"/>
                <a:gd name="T19" fmla="*/ 6 h 172"/>
                <a:gd name="T20" fmla="*/ 69 w 133"/>
                <a:gd name="T21" fmla="*/ 8 h 172"/>
                <a:gd name="T22" fmla="*/ 67 w 133"/>
                <a:gd name="T23" fmla="*/ 10 h 172"/>
                <a:gd name="T24" fmla="*/ 65 w 133"/>
                <a:gd name="T25" fmla="*/ 8 h 172"/>
                <a:gd name="T26" fmla="*/ 67 w 133"/>
                <a:gd name="T27" fmla="*/ 6 h 172"/>
                <a:gd name="T28" fmla="*/ 67 w 133"/>
                <a:gd name="T29" fmla="*/ 166 h 172"/>
                <a:gd name="T30" fmla="*/ 63 w 133"/>
                <a:gd name="T31" fmla="*/ 163 h 172"/>
                <a:gd name="T32" fmla="*/ 67 w 133"/>
                <a:gd name="T33" fmla="*/ 159 h 172"/>
                <a:gd name="T34" fmla="*/ 70 w 133"/>
                <a:gd name="T35" fmla="*/ 163 h 172"/>
                <a:gd name="T36" fmla="*/ 67 w 133"/>
                <a:gd name="T37" fmla="*/ 166 h 172"/>
                <a:gd name="T38" fmla="*/ 119 w 133"/>
                <a:gd name="T39" fmla="*/ 154 h 172"/>
                <a:gd name="T40" fmla="*/ 15 w 133"/>
                <a:gd name="T41" fmla="*/ 154 h 172"/>
                <a:gd name="T42" fmla="*/ 15 w 133"/>
                <a:gd name="T43" fmla="*/ 15 h 172"/>
                <a:gd name="T44" fmla="*/ 119 w 133"/>
                <a:gd name="T45" fmla="*/ 15 h 172"/>
                <a:gd name="T46" fmla="*/ 119 w 133"/>
                <a:gd name="T47" fmla="*/ 154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3" h="172">
                  <a:moveTo>
                    <a:pt x="126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0" y="169"/>
                    <a:pt x="4" y="172"/>
                    <a:pt x="8" y="172"/>
                  </a:cubicBezTo>
                  <a:cubicBezTo>
                    <a:pt x="126" y="172"/>
                    <a:pt x="126" y="172"/>
                    <a:pt x="126" y="172"/>
                  </a:cubicBezTo>
                  <a:cubicBezTo>
                    <a:pt x="130" y="172"/>
                    <a:pt x="133" y="169"/>
                    <a:pt x="133" y="165"/>
                  </a:cubicBezTo>
                  <a:cubicBezTo>
                    <a:pt x="133" y="7"/>
                    <a:pt x="133" y="7"/>
                    <a:pt x="133" y="7"/>
                  </a:cubicBezTo>
                  <a:cubicBezTo>
                    <a:pt x="133" y="3"/>
                    <a:pt x="130" y="0"/>
                    <a:pt x="126" y="0"/>
                  </a:cubicBezTo>
                  <a:close/>
                  <a:moveTo>
                    <a:pt x="67" y="6"/>
                  </a:moveTo>
                  <a:cubicBezTo>
                    <a:pt x="68" y="6"/>
                    <a:pt x="69" y="7"/>
                    <a:pt x="69" y="8"/>
                  </a:cubicBezTo>
                  <a:cubicBezTo>
                    <a:pt x="69" y="9"/>
                    <a:pt x="68" y="10"/>
                    <a:pt x="67" y="10"/>
                  </a:cubicBezTo>
                  <a:cubicBezTo>
                    <a:pt x="66" y="10"/>
                    <a:pt x="65" y="9"/>
                    <a:pt x="65" y="8"/>
                  </a:cubicBezTo>
                  <a:cubicBezTo>
                    <a:pt x="65" y="7"/>
                    <a:pt x="66" y="6"/>
                    <a:pt x="67" y="6"/>
                  </a:cubicBezTo>
                  <a:close/>
                  <a:moveTo>
                    <a:pt x="67" y="166"/>
                  </a:moveTo>
                  <a:cubicBezTo>
                    <a:pt x="65" y="166"/>
                    <a:pt x="63" y="165"/>
                    <a:pt x="63" y="163"/>
                  </a:cubicBezTo>
                  <a:cubicBezTo>
                    <a:pt x="63" y="161"/>
                    <a:pt x="65" y="159"/>
                    <a:pt x="67" y="159"/>
                  </a:cubicBezTo>
                  <a:cubicBezTo>
                    <a:pt x="69" y="159"/>
                    <a:pt x="70" y="161"/>
                    <a:pt x="70" y="163"/>
                  </a:cubicBezTo>
                  <a:cubicBezTo>
                    <a:pt x="70" y="165"/>
                    <a:pt x="69" y="166"/>
                    <a:pt x="67" y="166"/>
                  </a:cubicBezTo>
                  <a:close/>
                  <a:moveTo>
                    <a:pt x="119" y="154"/>
                  </a:moveTo>
                  <a:cubicBezTo>
                    <a:pt x="15" y="154"/>
                    <a:pt x="15" y="154"/>
                    <a:pt x="15" y="154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19" y="15"/>
                    <a:pt x="119" y="15"/>
                    <a:pt x="119" y="15"/>
                  </a:cubicBezTo>
                  <a:lnTo>
                    <a:pt x="119" y="154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4" name="Freeform 881"/>
            <p:cNvSpPr>
              <a:spLocks noEditPoints="1"/>
            </p:cNvSpPr>
            <p:nvPr/>
          </p:nvSpPr>
          <p:spPr bwMode="auto">
            <a:xfrm>
              <a:off x="6462237" y="6040686"/>
              <a:ext cx="148992" cy="113657"/>
            </a:xfrm>
            <a:custGeom>
              <a:avLst/>
              <a:gdLst>
                <a:gd name="T0" fmla="*/ 166 w 173"/>
                <a:gd name="T1" fmla="*/ 0 h 132"/>
                <a:gd name="T2" fmla="*/ 8 w 173"/>
                <a:gd name="T3" fmla="*/ 0 h 132"/>
                <a:gd name="T4" fmla="*/ 0 w 173"/>
                <a:gd name="T5" fmla="*/ 7 h 132"/>
                <a:gd name="T6" fmla="*/ 0 w 173"/>
                <a:gd name="T7" fmla="*/ 125 h 132"/>
                <a:gd name="T8" fmla="*/ 8 w 173"/>
                <a:gd name="T9" fmla="*/ 132 h 132"/>
                <a:gd name="T10" fmla="*/ 166 w 173"/>
                <a:gd name="T11" fmla="*/ 132 h 132"/>
                <a:gd name="T12" fmla="*/ 173 w 173"/>
                <a:gd name="T13" fmla="*/ 125 h 132"/>
                <a:gd name="T14" fmla="*/ 173 w 173"/>
                <a:gd name="T15" fmla="*/ 7 h 132"/>
                <a:gd name="T16" fmla="*/ 166 w 173"/>
                <a:gd name="T17" fmla="*/ 0 h 132"/>
                <a:gd name="T18" fmla="*/ 8 w 173"/>
                <a:gd name="T19" fmla="*/ 68 h 132"/>
                <a:gd name="T20" fmla="*/ 6 w 173"/>
                <a:gd name="T21" fmla="*/ 66 h 132"/>
                <a:gd name="T22" fmla="*/ 8 w 173"/>
                <a:gd name="T23" fmla="*/ 64 h 132"/>
                <a:gd name="T24" fmla="*/ 11 w 173"/>
                <a:gd name="T25" fmla="*/ 66 h 132"/>
                <a:gd name="T26" fmla="*/ 8 w 173"/>
                <a:gd name="T27" fmla="*/ 68 h 132"/>
                <a:gd name="T28" fmla="*/ 155 w 173"/>
                <a:gd name="T29" fmla="*/ 118 h 132"/>
                <a:gd name="T30" fmla="*/ 15 w 173"/>
                <a:gd name="T31" fmla="*/ 118 h 132"/>
                <a:gd name="T32" fmla="*/ 15 w 173"/>
                <a:gd name="T33" fmla="*/ 14 h 132"/>
                <a:gd name="T34" fmla="*/ 155 w 173"/>
                <a:gd name="T35" fmla="*/ 14 h 132"/>
                <a:gd name="T36" fmla="*/ 155 w 173"/>
                <a:gd name="T37" fmla="*/ 118 h 132"/>
                <a:gd name="T38" fmla="*/ 163 w 173"/>
                <a:gd name="T39" fmla="*/ 70 h 132"/>
                <a:gd name="T40" fmla="*/ 160 w 173"/>
                <a:gd name="T41" fmla="*/ 66 h 132"/>
                <a:gd name="T42" fmla="*/ 163 w 173"/>
                <a:gd name="T43" fmla="*/ 62 h 132"/>
                <a:gd name="T44" fmla="*/ 167 w 173"/>
                <a:gd name="T45" fmla="*/ 66 h 132"/>
                <a:gd name="T46" fmla="*/ 163 w 173"/>
                <a:gd name="T47" fmla="*/ 7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73" h="132">
                  <a:moveTo>
                    <a:pt x="166" y="0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125"/>
                    <a:pt x="0" y="125"/>
                    <a:pt x="0" y="125"/>
                  </a:cubicBezTo>
                  <a:cubicBezTo>
                    <a:pt x="0" y="129"/>
                    <a:pt x="4" y="132"/>
                    <a:pt x="8" y="132"/>
                  </a:cubicBezTo>
                  <a:cubicBezTo>
                    <a:pt x="166" y="132"/>
                    <a:pt x="166" y="132"/>
                    <a:pt x="166" y="132"/>
                  </a:cubicBezTo>
                  <a:cubicBezTo>
                    <a:pt x="170" y="132"/>
                    <a:pt x="173" y="129"/>
                    <a:pt x="173" y="125"/>
                  </a:cubicBezTo>
                  <a:cubicBezTo>
                    <a:pt x="173" y="7"/>
                    <a:pt x="173" y="7"/>
                    <a:pt x="173" y="7"/>
                  </a:cubicBezTo>
                  <a:cubicBezTo>
                    <a:pt x="173" y="3"/>
                    <a:pt x="170" y="0"/>
                    <a:pt x="166" y="0"/>
                  </a:cubicBezTo>
                  <a:close/>
                  <a:moveTo>
                    <a:pt x="8" y="68"/>
                  </a:moveTo>
                  <a:cubicBezTo>
                    <a:pt x="7" y="68"/>
                    <a:pt x="6" y="67"/>
                    <a:pt x="6" y="66"/>
                  </a:cubicBezTo>
                  <a:cubicBezTo>
                    <a:pt x="6" y="65"/>
                    <a:pt x="7" y="64"/>
                    <a:pt x="8" y="64"/>
                  </a:cubicBezTo>
                  <a:cubicBezTo>
                    <a:pt x="10" y="64"/>
                    <a:pt x="11" y="65"/>
                    <a:pt x="11" y="66"/>
                  </a:cubicBezTo>
                  <a:cubicBezTo>
                    <a:pt x="11" y="67"/>
                    <a:pt x="10" y="68"/>
                    <a:pt x="8" y="68"/>
                  </a:cubicBezTo>
                  <a:close/>
                  <a:moveTo>
                    <a:pt x="155" y="118"/>
                  </a:moveTo>
                  <a:cubicBezTo>
                    <a:pt x="15" y="118"/>
                    <a:pt x="15" y="118"/>
                    <a:pt x="15" y="118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5" y="14"/>
                    <a:pt x="155" y="14"/>
                    <a:pt x="155" y="14"/>
                  </a:cubicBezTo>
                  <a:lnTo>
                    <a:pt x="155" y="118"/>
                  </a:lnTo>
                  <a:close/>
                  <a:moveTo>
                    <a:pt x="163" y="70"/>
                  </a:moveTo>
                  <a:cubicBezTo>
                    <a:pt x="161" y="70"/>
                    <a:pt x="160" y="68"/>
                    <a:pt x="160" y="66"/>
                  </a:cubicBezTo>
                  <a:cubicBezTo>
                    <a:pt x="160" y="64"/>
                    <a:pt x="161" y="62"/>
                    <a:pt x="163" y="62"/>
                  </a:cubicBezTo>
                  <a:cubicBezTo>
                    <a:pt x="165" y="62"/>
                    <a:pt x="167" y="64"/>
                    <a:pt x="167" y="66"/>
                  </a:cubicBezTo>
                  <a:cubicBezTo>
                    <a:pt x="167" y="68"/>
                    <a:pt x="165" y="70"/>
                    <a:pt x="163" y="7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5" name="Freeform 882"/>
            <p:cNvSpPr/>
            <p:nvPr/>
          </p:nvSpPr>
          <p:spPr bwMode="auto">
            <a:xfrm>
              <a:off x="4717679" y="3116939"/>
              <a:ext cx="38614" cy="13843"/>
            </a:xfrm>
            <a:custGeom>
              <a:avLst/>
              <a:gdLst>
                <a:gd name="T0" fmla="*/ 40 w 45"/>
                <a:gd name="T1" fmla="*/ 0 h 16"/>
                <a:gd name="T2" fmla="*/ 5 w 45"/>
                <a:gd name="T3" fmla="*/ 0 h 16"/>
                <a:gd name="T4" fmla="*/ 0 w 45"/>
                <a:gd name="T5" fmla="*/ 4 h 16"/>
                <a:gd name="T6" fmla="*/ 0 w 45"/>
                <a:gd name="T7" fmla="*/ 16 h 16"/>
                <a:gd name="T8" fmla="*/ 45 w 45"/>
                <a:gd name="T9" fmla="*/ 16 h 16"/>
                <a:gd name="T10" fmla="*/ 45 w 45"/>
                <a:gd name="T11" fmla="*/ 4 h 16"/>
                <a:gd name="T12" fmla="*/ 40 w 45"/>
                <a:gd name="T1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16">
                  <a:moveTo>
                    <a:pt x="40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0" y="2"/>
                    <a:pt x="0" y="4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5" y="2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6" name="Freeform 883"/>
            <p:cNvSpPr>
              <a:spLocks noEditPoints="1"/>
            </p:cNvSpPr>
            <p:nvPr/>
          </p:nvSpPr>
          <p:spPr bwMode="auto">
            <a:xfrm>
              <a:off x="4701286" y="3133332"/>
              <a:ext cx="159192" cy="108557"/>
            </a:xfrm>
            <a:custGeom>
              <a:avLst/>
              <a:gdLst>
                <a:gd name="T0" fmla="*/ 180 w 185"/>
                <a:gd name="T1" fmla="*/ 0 h 126"/>
                <a:gd name="T2" fmla="*/ 6 w 185"/>
                <a:gd name="T3" fmla="*/ 0 h 126"/>
                <a:gd name="T4" fmla="*/ 0 w 185"/>
                <a:gd name="T5" fmla="*/ 6 h 126"/>
                <a:gd name="T6" fmla="*/ 0 w 185"/>
                <a:gd name="T7" fmla="*/ 120 h 126"/>
                <a:gd name="T8" fmla="*/ 6 w 185"/>
                <a:gd name="T9" fmla="*/ 126 h 126"/>
                <a:gd name="T10" fmla="*/ 180 w 185"/>
                <a:gd name="T11" fmla="*/ 126 h 126"/>
                <a:gd name="T12" fmla="*/ 185 w 185"/>
                <a:gd name="T13" fmla="*/ 120 h 126"/>
                <a:gd name="T14" fmla="*/ 185 w 185"/>
                <a:gd name="T15" fmla="*/ 6 h 126"/>
                <a:gd name="T16" fmla="*/ 180 w 185"/>
                <a:gd name="T17" fmla="*/ 0 h 126"/>
                <a:gd name="T18" fmla="*/ 93 w 185"/>
                <a:gd name="T19" fmla="*/ 112 h 126"/>
                <a:gd name="T20" fmla="*/ 45 w 185"/>
                <a:gd name="T21" fmla="*/ 64 h 126"/>
                <a:gd name="T22" fmla="*/ 93 w 185"/>
                <a:gd name="T23" fmla="*/ 17 h 126"/>
                <a:gd name="T24" fmla="*/ 140 w 185"/>
                <a:gd name="T25" fmla="*/ 64 h 126"/>
                <a:gd name="T26" fmla="*/ 93 w 185"/>
                <a:gd name="T27" fmla="*/ 112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5" h="126">
                  <a:moveTo>
                    <a:pt x="180" y="0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0"/>
                    <a:pt x="0" y="3"/>
                    <a:pt x="0" y="6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3"/>
                    <a:pt x="3" y="126"/>
                    <a:pt x="6" y="126"/>
                  </a:cubicBezTo>
                  <a:cubicBezTo>
                    <a:pt x="180" y="126"/>
                    <a:pt x="180" y="126"/>
                    <a:pt x="180" y="126"/>
                  </a:cubicBezTo>
                  <a:cubicBezTo>
                    <a:pt x="183" y="126"/>
                    <a:pt x="185" y="123"/>
                    <a:pt x="185" y="120"/>
                  </a:cubicBezTo>
                  <a:cubicBezTo>
                    <a:pt x="185" y="6"/>
                    <a:pt x="185" y="6"/>
                    <a:pt x="185" y="6"/>
                  </a:cubicBezTo>
                  <a:cubicBezTo>
                    <a:pt x="185" y="3"/>
                    <a:pt x="183" y="0"/>
                    <a:pt x="180" y="0"/>
                  </a:cubicBezTo>
                  <a:close/>
                  <a:moveTo>
                    <a:pt x="93" y="112"/>
                  </a:moveTo>
                  <a:cubicBezTo>
                    <a:pt x="66" y="112"/>
                    <a:pt x="45" y="90"/>
                    <a:pt x="45" y="64"/>
                  </a:cubicBezTo>
                  <a:cubicBezTo>
                    <a:pt x="45" y="38"/>
                    <a:pt x="66" y="17"/>
                    <a:pt x="93" y="17"/>
                  </a:cubicBezTo>
                  <a:cubicBezTo>
                    <a:pt x="119" y="17"/>
                    <a:pt x="140" y="38"/>
                    <a:pt x="140" y="64"/>
                  </a:cubicBezTo>
                  <a:cubicBezTo>
                    <a:pt x="140" y="90"/>
                    <a:pt x="119" y="112"/>
                    <a:pt x="93" y="11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7" name="Oval 884"/>
            <p:cNvSpPr>
              <a:spLocks noChangeArrowheads="1"/>
            </p:cNvSpPr>
            <p:nvPr/>
          </p:nvSpPr>
          <p:spPr bwMode="auto">
            <a:xfrm>
              <a:off x="4754472" y="3161746"/>
              <a:ext cx="53550" cy="53186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8" name="Freeform 885"/>
            <p:cNvSpPr/>
            <p:nvPr/>
          </p:nvSpPr>
          <p:spPr bwMode="auto">
            <a:xfrm>
              <a:off x="7076420" y="6640662"/>
              <a:ext cx="78321" cy="8743"/>
            </a:xfrm>
            <a:custGeom>
              <a:avLst/>
              <a:gdLst>
                <a:gd name="T0" fmla="*/ 91 w 91"/>
                <a:gd name="T1" fmla="*/ 0 h 10"/>
                <a:gd name="T2" fmla="*/ 89 w 91"/>
                <a:gd name="T3" fmla="*/ 9 h 10"/>
                <a:gd name="T4" fmla="*/ 88 w 91"/>
                <a:gd name="T5" fmla="*/ 10 h 10"/>
                <a:gd name="T6" fmla="*/ 3 w 91"/>
                <a:gd name="T7" fmla="*/ 10 h 10"/>
                <a:gd name="T8" fmla="*/ 2 w 91"/>
                <a:gd name="T9" fmla="*/ 9 h 10"/>
                <a:gd name="T10" fmla="*/ 0 w 91"/>
                <a:gd name="T11" fmla="*/ 0 h 10"/>
                <a:gd name="T12" fmla="*/ 91 w 91"/>
                <a:gd name="T1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1" h="10">
                  <a:moveTo>
                    <a:pt x="91" y="0"/>
                  </a:moveTo>
                  <a:cubicBezTo>
                    <a:pt x="89" y="9"/>
                    <a:pt x="89" y="9"/>
                    <a:pt x="89" y="9"/>
                  </a:cubicBezTo>
                  <a:cubicBezTo>
                    <a:pt x="89" y="10"/>
                    <a:pt x="88" y="10"/>
                    <a:pt x="88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2" y="9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91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9" name="Oval 886"/>
            <p:cNvSpPr>
              <a:spLocks noChangeArrowheads="1"/>
            </p:cNvSpPr>
            <p:nvPr/>
          </p:nvSpPr>
          <p:spPr bwMode="auto">
            <a:xfrm>
              <a:off x="7056749" y="6659605"/>
              <a:ext cx="10929" cy="12021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0" name="Oval 887"/>
            <p:cNvSpPr>
              <a:spLocks noChangeArrowheads="1"/>
            </p:cNvSpPr>
            <p:nvPr/>
          </p:nvSpPr>
          <p:spPr bwMode="auto">
            <a:xfrm>
              <a:off x="7074599" y="6651955"/>
              <a:ext cx="12021" cy="12021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1" name="Oval 888"/>
            <p:cNvSpPr>
              <a:spLocks noChangeArrowheads="1"/>
            </p:cNvSpPr>
            <p:nvPr/>
          </p:nvSpPr>
          <p:spPr bwMode="auto">
            <a:xfrm>
              <a:off x="7073870" y="6669076"/>
              <a:ext cx="11293" cy="12021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2" name="Oval 889"/>
            <p:cNvSpPr>
              <a:spLocks noChangeArrowheads="1"/>
            </p:cNvSpPr>
            <p:nvPr/>
          </p:nvSpPr>
          <p:spPr bwMode="auto">
            <a:xfrm>
              <a:off x="7158384" y="6663976"/>
              <a:ext cx="12021" cy="12021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3" name="Oval 890"/>
            <p:cNvSpPr>
              <a:spLocks noChangeArrowheads="1"/>
            </p:cNvSpPr>
            <p:nvPr/>
          </p:nvSpPr>
          <p:spPr bwMode="auto">
            <a:xfrm>
              <a:off x="7133249" y="6657055"/>
              <a:ext cx="12021" cy="12021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4" name="Oval 891"/>
            <p:cNvSpPr>
              <a:spLocks noChangeArrowheads="1"/>
            </p:cNvSpPr>
            <p:nvPr/>
          </p:nvSpPr>
          <p:spPr bwMode="auto">
            <a:xfrm>
              <a:off x="7090263" y="6662155"/>
              <a:ext cx="12021" cy="12021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5" name="Oval 892"/>
            <p:cNvSpPr>
              <a:spLocks noChangeArrowheads="1"/>
            </p:cNvSpPr>
            <p:nvPr/>
          </p:nvSpPr>
          <p:spPr bwMode="auto">
            <a:xfrm>
              <a:off x="7111027" y="6681098"/>
              <a:ext cx="12021" cy="11293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6" name="Freeform 893"/>
            <p:cNvSpPr>
              <a:spLocks noEditPoints="1"/>
            </p:cNvSpPr>
            <p:nvPr/>
          </p:nvSpPr>
          <p:spPr bwMode="auto">
            <a:xfrm>
              <a:off x="5290334" y="3362102"/>
              <a:ext cx="189428" cy="171578"/>
            </a:xfrm>
            <a:custGeom>
              <a:avLst/>
              <a:gdLst>
                <a:gd name="T0" fmla="*/ 179 w 220"/>
                <a:gd name="T1" fmla="*/ 116 h 199"/>
                <a:gd name="T2" fmla="*/ 149 w 220"/>
                <a:gd name="T3" fmla="*/ 128 h 199"/>
                <a:gd name="T4" fmla="*/ 132 w 220"/>
                <a:gd name="T5" fmla="*/ 103 h 199"/>
                <a:gd name="T6" fmla="*/ 132 w 220"/>
                <a:gd name="T7" fmla="*/ 103 h 199"/>
                <a:gd name="T8" fmla="*/ 131 w 220"/>
                <a:gd name="T9" fmla="*/ 102 h 199"/>
                <a:gd name="T10" fmla="*/ 177 w 220"/>
                <a:gd name="T11" fmla="*/ 35 h 199"/>
                <a:gd name="T12" fmla="*/ 175 w 220"/>
                <a:gd name="T13" fmla="*/ 8 h 199"/>
                <a:gd name="T14" fmla="*/ 149 w 220"/>
                <a:gd name="T15" fmla="*/ 15 h 199"/>
                <a:gd name="T16" fmla="*/ 110 w 220"/>
                <a:gd name="T17" fmla="*/ 72 h 199"/>
                <a:gd name="T18" fmla="*/ 70 w 220"/>
                <a:gd name="T19" fmla="*/ 15 h 199"/>
                <a:gd name="T20" fmla="*/ 44 w 220"/>
                <a:gd name="T21" fmla="*/ 5 h 199"/>
                <a:gd name="T22" fmla="*/ 42 w 220"/>
                <a:gd name="T23" fmla="*/ 35 h 199"/>
                <a:gd name="T24" fmla="*/ 89 w 220"/>
                <a:gd name="T25" fmla="*/ 102 h 199"/>
                <a:gd name="T26" fmla="*/ 88 w 220"/>
                <a:gd name="T27" fmla="*/ 103 h 199"/>
                <a:gd name="T28" fmla="*/ 88 w 220"/>
                <a:gd name="T29" fmla="*/ 103 h 199"/>
                <a:gd name="T30" fmla="*/ 71 w 220"/>
                <a:gd name="T31" fmla="*/ 128 h 199"/>
                <a:gd name="T32" fmla="*/ 41 w 220"/>
                <a:gd name="T33" fmla="*/ 116 h 199"/>
                <a:gd name="T34" fmla="*/ 0 w 220"/>
                <a:gd name="T35" fmla="*/ 157 h 199"/>
                <a:gd name="T36" fmla="*/ 41 w 220"/>
                <a:gd name="T37" fmla="*/ 198 h 199"/>
                <a:gd name="T38" fmla="*/ 70 w 220"/>
                <a:gd name="T39" fmla="*/ 188 h 199"/>
                <a:gd name="T40" fmla="*/ 98 w 220"/>
                <a:gd name="T41" fmla="*/ 149 h 199"/>
                <a:gd name="T42" fmla="*/ 102 w 220"/>
                <a:gd name="T43" fmla="*/ 143 h 199"/>
                <a:gd name="T44" fmla="*/ 102 w 220"/>
                <a:gd name="T45" fmla="*/ 143 h 199"/>
                <a:gd name="T46" fmla="*/ 110 w 220"/>
                <a:gd name="T47" fmla="*/ 131 h 199"/>
                <a:gd name="T48" fmla="*/ 110 w 220"/>
                <a:gd name="T49" fmla="*/ 131 h 199"/>
                <a:gd name="T50" fmla="*/ 120 w 220"/>
                <a:gd name="T51" fmla="*/ 145 h 199"/>
                <a:gd name="T52" fmla="*/ 120 w 220"/>
                <a:gd name="T53" fmla="*/ 145 h 199"/>
                <a:gd name="T54" fmla="*/ 126 w 220"/>
                <a:gd name="T55" fmla="*/ 153 h 199"/>
                <a:gd name="T56" fmla="*/ 126 w 220"/>
                <a:gd name="T57" fmla="*/ 153 h 199"/>
                <a:gd name="T58" fmla="*/ 150 w 220"/>
                <a:gd name="T59" fmla="*/ 188 h 199"/>
                <a:gd name="T60" fmla="*/ 179 w 220"/>
                <a:gd name="T61" fmla="*/ 198 h 199"/>
                <a:gd name="T62" fmla="*/ 220 w 220"/>
                <a:gd name="T63" fmla="*/ 157 h 199"/>
                <a:gd name="T64" fmla="*/ 179 w 220"/>
                <a:gd name="T65" fmla="*/ 116 h 199"/>
                <a:gd name="T66" fmla="*/ 41 w 220"/>
                <a:gd name="T67" fmla="*/ 174 h 199"/>
                <a:gd name="T68" fmla="*/ 24 w 220"/>
                <a:gd name="T69" fmla="*/ 157 h 199"/>
                <a:gd name="T70" fmla="*/ 41 w 220"/>
                <a:gd name="T71" fmla="*/ 140 h 199"/>
                <a:gd name="T72" fmla="*/ 58 w 220"/>
                <a:gd name="T73" fmla="*/ 157 h 199"/>
                <a:gd name="T74" fmla="*/ 41 w 220"/>
                <a:gd name="T75" fmla="*/ 174 h 199"/>
                <a:gd name="T76" fmla="*/ 109 w 220"/>
                <a:gd name="T77" fmla="*/ 111 h 199"/>
                <a:gd name="T78" fmla="*/ 100 w 220"/>
                <a:gd name="T79" fmla="*/ 101 h 199"/>
                <a:gd name="T80" fmla="*/ 109 w 220"/>
                <a:gd name="T81" fmla="*/ 91 h 199"/>
                <a:gd name="T82" fmla="*/ 119 w 220"/>
                <a:gd name="T83" fmla="*/ 101 h 199"/>
                <a:gd name="T84" fmla="*/ 109 w 220"/>
                <a:gd name="T85" fmla="*/ 111 h 199"/>
                <a:gd name="T86" fmla="*/ 180 w 220"/>
                <a:gd name="T87" fmla="*/ 174 h 199"/>
                <a:gd name="T88" fmla="*/ 163 w 220"/>
                <a:gd name="T89" fmla="*/ 157 h 199"/>
                <a:gd name="T90" fmla="*/ 180 w 220"/>
                <a:gd name="T91" fmla="*/ 140 h 199"/>
                <a:gd name="T92" fmla="*/ 197 w 220"/>
                <a:gd name="T93" fmla="*/ 157 h 199"/>
                <a:gd name="T94" fmla="*/ 180 w 220"/>
                <a:gd name="T95" fmla="*/ 174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0" h="199">
                  <a:moveTo>
                    <a:pt x="179" y="116"/>
                  </a:moveTo>
                  <a:cubicBezTo>
                    <a:pt x="167" y="116"/>
                    <a:pt x="157" y="120"/>
                    <a:pt x="149" y="128"/>
                  </a:cubicBezTo>
                  <a:cubicBezTo>
                    <a:pt x="132" y="103"/>
                    <a:pt x="132" y="103"/>
                    <a:pt x="132" y="103"/>
                  </a:cubicBezTo>
                  <a:cubicBezTo>
                    <a:pt x="132" y="103"/>
                    <a:pt x="132" y="103"/>
                    <a:pt x="132" y="103"/>
                  </a:cubicBezTo>
                  <a:cubicBezTo>
                    <a:pt x="131" y="102"/>
                    <a:pt x="131" y="102"/>
                    <a:pt x="131" y="102"/>
                  </a:cubicBezTo>
                  <a:cubicBezTo>
                    <a:pt x="177" y="35"/>
                    <a:pt x="177" y="35"/>
                    <a:pt x="177" y="35"/>
                  </a:cubicBezTo>
                  <a:cubicBezTo>
                    <a:pt x="184" y="25"/>
                    <a:pt x="183" y="13"/>
                    <a:pt x="175" y="8"/>
                  </a:cubicBezTo>
                  <a:cubicBezTo>
                    <a:pt x="168" y="2"/>
                    <a:pt x="156" y="6"/>
                    <a:pt x="149" y="15"/>
                  </a:cubicBezTo>
                  <a:cubicBezTo>
                    <a:pt x="110" y="72"/>
                    <a:pt x="110" y="72"/>
                    <a:pt x="110" y="72"/>
                  </a:cubicBezTo>
                  <a:cubicBezTo>
                    <a:pt x="70" y="15"/>
                    <a:pt x="70" y="15"/>
                    <a:pt x="70" y="15"/>
                  </a:cubicBezTo>
                  <a:cubicBezTo>
                    <a:pt x="64" y="6"/>
                    <a:pt x="52" y="0"/>
                    <a:pt x="44" y="5"/>
                  </a:cubicBezTo>
                  <a:cubicBezTo>
                    <a:pt x="37" y="11"/>
                    <a:pt x="36" y="25"/>
                    <a:pt x="42" y="35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88" y="103"/>
                    <a:pt x="88" y="103"/>
                    <a:pt x="88" y="103"/>
                  </a:cubicBezTo>
                  <a:cubicBezTo>
                    <a:pt x="71" y="128"/>
                    <a:pt x="71" y="128"/>
                    <a:pt x="71" y="128"/>
                  </a:cubicBezTo>
                  <a:cubicBezTo>
                    <a:pt x="63" y="120"/>
                    <a:pt x="53" y="116"/>
                    <a:pt x="41" y="116"/>
                  </a:cubicBezTo>
                  <a:cubicBezTo>
                    <a:pt x="19" y="116"/>
                    <a:pt x="0" y="134"/>
                    <a:pt x="0" y="157"/>
                  </a:cubicBezTo>
                  <a:cubicBezTo>
                    <a:pt x="0" y="180"/>
                    <a:pt x="19" y="198"/>
                    <a:pt x="41" y="198"/>
                  </a:cubicBezTo>
                  <a:cubicBezTo>
                    <a:pt x="41" y="198"/>
                    <a:pt x="63" y="199"/>
                    <a:pt x="70" y="188"/>
                  </a:cubicBezTo>
                  <a:cubicBezTo>
                    <a:pt x="98" y="149"/>
                    <a:pt x="98" y="149"/>
                    <a:pt x="98" y="149"/>
                  </a:cubicBezTo>
                  <a:cubicBezTo>
                    <a:pt x="102" y="143"/>
                    <a:pt x="102" y="143"/>
                    <a:pt x="102" y="143"/>
                  </a:cubicBezTo>
                  <a:cubicBezTo>
                    <a:pt x="102" y="143"/>
                    <a:pt x="102" y="143"/>
                    <a:pt x="102" y="143"/>
                  </a:cubicBezTo>
                  <a:cubicBezTo>
                    <a:pt x="110" y="131"/>
                    <a:pt x="110" y="131"/>
                    <a:pt x="110" y="131"/>
                  </a:cubicBezTo>
                  <a:cubicBezTo>
                    <a:pt x="110" y="131"/>
                    <a:pt x="110" y="131"/>
                    <a:pt x="110" y="131"/>
                  </a:cubicBezTo>
                  <a:cubicBezTo>
                    <a:pt x="120" y="145"/>
                    <a:pt x="120" y="145"/>
                    <a:pt x="120" y="145"/>
                  </a:cubicBezTo>
                  <a:cubicBezTo>
                    <a:pt x="120" y="145"/>
                    <a:pt x="120" y="145"/>
                    <a:pt x="120" y="145"/>
                  </a:cubicBezTo>
                  <a:cubicBezTo>
                    <a:pt x="126" y="153"/>
                    <a:pt x="126" y="153"/>
                    <a:pt x="126" y="153"/>
                  </a:cubicBezTo>
                  <a:cubicBezTo>
                    <a:pt x="126" y="153"/>
                    <a:pt x="126" y="153"/>
                    <a:pt x="126" y="153"/>
                  </a:cubicBezTo>
                  <a:cubicBezTo>
                    <a:pt x="150" y="188"/>
                    <a:pt x="150" y="188"/>
                    <a:pt x="150" y="188"/>
                  </a:cubicBezTo>
                  <a:cubicBezTo>
                    <a:pt x="157" y="199"/>
                    <a:pt x="179" y="198"/>
                    <a:pt x="179" y="198"/>
                  </a:cubicBezTo>
                  <a:cubicBezTo>
                    <a:pt x="201" y="198"/>
                    <a:pt x="220" y="180"/>
                    <a:pt x="220" y="157"/>
                  </a:cubicBezTo>
                  <a:cubicBezTo>
                    <a:pt x="220" y="134"/>
                    <a:pt x="201" y="116"/>
                    <a:pt x="179" y="116"/>
                  </a:cubicBezTo>
                  <a:close/>
                  <a:moveTo>
                    <a:pt x="41" y="174"/>
                  </a:moveTo>
                  <a:cubicBezTo>
                    <a:pt x="32" y="174"/>
                    <a:pt x="24" y="166"/>
                    <a:pt x="24" y="157"/>
                  </a:cubicBezTo>
                  <a:cubicBezTo>
                    <a:pt x="24" y="148"/>
                    <a:pt x="32" y="140"/>
                    <a:pt x="41" y="140"/>
                  </a:cubicBezTo>
                  <a:cubicBezTo>
                    <a:pt x="51" y="140"/>
                    <a:pt x="58" y="148"/>
                    <a:pt x="58" y="157"/>
                  </a:cubicBezTo>
                  <a:cubicBezTo>
                    <a:pt x="58" y="166"/>
                    <a:pt x="51" y="174"/>
                    <a:pt x="41" y="174"/>
                  </a:cubicBezTo>
                  <a:close/>
                  <a:moveTo>
                    <a:pt x="109" y="111"/>
                  </a:moveTo>
                  <a:cubicBezTo>
                    <a:pt x="104" y="111"/>
                    <a:pt x="100" y="107"/>
                    <a:pt x="100" y="101"/>
                  </a:cubicBezTo>
                  <a:cubicBezTo>
                    <a:pt x="100" y="96"/>
                    <a:pt x="104" y="91"/>
                    <a:pt x="109" y="91"/>
                  </a:cubicBezTo>
                  <a:cubicBezTo>
                    <a:pt x="115" y="91"/>
                    <a:pt x="119" y="96"/>
                    <a:pt x="119" y="101"/>
                  </a:cubicBezTo>
                  <a:cubicBezTo>
                    <a:pt x="119" y="107"/>
                    <a:pt x="115" y="111"/>
                    <a:pt x="109" y="111"/>
                  </a:cubicBezTo>
                  <a:close/>
                  <a:moveTo>
                    <a:pt x="180" y="174"/>
                  </a:moveTo>
                  <a:cubicBezTo>
                    <a:pt x="170" y="174"/>
                    <a:pt x="163" y="166"/>
                    <a:pt x="163" y="157"/>
                  </a:cubicBezTo>
                  <a:cubicBezTo>
                    <a:pt x="163" y="148"/>
                    <a:pt x="170" y="140"/>
                    <a:pt x="180" y="140"/>
                  </a:cubicBezTo>
                  <a:cubicBezTo>
                    <a:pt x="189" y="140"/>
                    <a:pt x="197" y="148"/>
                    <a:pt x="197" y="157"/>
                  </a:cubicBezTo>
                  <a:cubicBezTo>
                    <a:pt x="197" y="166"/>
                    <a:pt x="189" y="174"/>
                    <a:pt x="180" y="17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7" name="Freeform 894"/>
            <p:cNvSpPr>
              <a:spLocks noEditPoints="1"/>
            </p:cNvSpPr>
            <p:nvPr/>
          </p:nvSpPr>
          <p:spPr bwMode="auto">
            <a:xfrm>
              <a:off x="4708207" y="6270549"/>
              <a:ext cx="146442" cy="148992"/>
            </a:xfrm>
            <a:custGeom>
              <a:avLst/>
              <a:gdLst>
                <a:gd name="T0" fmla="*/ 139 w 170"/>
                <a:gd name="T1" fmla="*/ 36 h 173"/>
                <a:gd name="T2" fmla="*/ 117 w 170"/>
                <a:gd name="T3" fmla="*/ 3 h 173"/>
                <a:gd name="T4" fmla="*/ 67 w 170"/>
                <a:gd name="T5" fmla="*/ 0 h 173"/>
                <a:gd name="T6" fmla="*/ 38 w 170"/>
                <a:gd name="T7" fmla="*/ 33 h 173"/>
                <a:gd name="T8" fmla="*/ 0 w 170"/>
                <a:gd name="T9" fmla="*/ 65 h 173"/>
                <a:gd name="T10" fmla="*/ 32 w 170"/>
                <a:gd name="T11" fmla="*/ 173 h 173"/>
                <a:gd name="T12" fmla="*/ 29 w 170"/>
                <a:gd name="T13" fmla="*/ 93 h 173"/>
                <a:gd name="T14" fmla="*/ 54 w 170"/>
                <a:gd name="T15" fmla="*/ 173 h 173"/>
                <a:gd name="T16" fmla="*/ 53 w 170"/>
                <a:gd name="T17" fmla="*/ 93 h 173"/>
                <a:gd name="T18" fmla="*/ 70 w 170"/>
                <a:gd name="T19" fmla="*/ 173 h 173"/>
                <a:gd name="T20" fmla="*/ 76 w 170"/>
                <a:gd name="T21" fmla="*/ 93 h 173"/>
                <a:gd name="T22" fmla="*/ 86 w 170"/>
                <a:gd name="T23" fmla="*/ 173 h 173"/>
                <a:gd name="T24" fmla="*/ 99 w 170"/>
                <a:gd name="T25" fmla="*/ 93 h 173"/>
                <a:gd name="T26" fmla="*/ 102 w 170"/>
                <a:gd name="T27" fmla="*/ 173 h 173"/>
                <a:gd name="T28" fmla="*/ 123 w 170"/>
                <a:gd name="T29" fmla="*/ 93 h 173"/>
                <a:gd name="T30" fmla="*/ 119 w 170"/>
                <a:gd name="T31" fmla="*/ 173 h 173"/>
                <a:gd name="T32" fmla="*/ 147 w 170"/>
                <a:gd name="T33" fmla="*/ 94 h 173"/>
                <a:gd name="T34" fmla="*/ 142 w 170"/>
                <a:gd name="T35" fmla="*/ 36 h 173"/>
                <a:gd name="T36" fmla="*/ 13 w 170"/>
                <a:gd name="T37" fmla="*/ 74 h 173"/>
                <a:gd name="T38" fmla="*/ 28 w 170"/>
                <a:gd name="T39" fmla="*/ 74 h 173"/>
                <a:gd name="T40" fmla="*/ 63 w 170"/>
                <a:gd name="T41" fmla="*/ 52 h 173"/>
                <a:gd name="T42" fmla="*/ 63 w 170"/>
                <a:gd name="T43" fmla="*/ 32 h 173"/>
                <a:gd name="T44" fmla="*/ 63 w 170"/>
                <a:gd name="T45" fmla="*/ 52 h 173"/>
                <a:gd name="T46" fmla="*/ 96 w 170"/>
                <a:gd name="T47" fmla="*/ 37 h 173"/>
                <a:gd name="T48" fmla="*/ 92 w 170"/>
                <a:gd name="T49" fmla="*/ 77 h 173"/>
                <a:gd name="T50" fmla="*/ 92 w 170"/>
                <a:gd name="T51" fmla="*/ 58 h 173"/>
                <a:gd name="T52" fmla="*/ 92 w 170"/>
                <a:gd name="T53" fmla="*/ 77 h 173"/>
                <a:gd name="T54" fmla="*/ 112 w 170"/>
                <a:gd name="T55" fmla="*/ 29 h 173"/>
                <a:gd name="T56" fmla="*/ 127 w 170"/>
                <a:gd name="T57" fmla="*/ 29 h 173"/>
                <a:gd name="T58" fmla="*/ 145 w 170"/>
                <a:gd name="T59" fmla="*/ 85 h 173"/>
                <a:gd name="T60" fmla="*/ 145 w 170"/>
                <a:gd name="T61" fmla="*/ 71 h 173"/>
                <a:gd name="T62" fmla="*/ 145 w 170"/>
                <a:gd name="T63" fmla="*/ 85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0" h="173">
                  <a:moveTo>
                    <a:pt x="142" y="36"/>
                  </a:moveTo>
                  <a:cubicBezTo>
                    <a:pt x="141" y="36"/>
                    <a:pt x="140" y="36"/>
                    <a:pt x="139" y="36"/>
                  </a:cubicBezTo>
                  <a:cubicBezTo>
                    <a:pt x="141" y="33"/>
                    <a:pt x="141" y="30"/>
                    <a:pt x="141" y="27"/>
                  </a:cubicBezTo>
                  <a:cubicBezTo>
                    <a:pt x="141" y="14"/>
                    <a:pt x="131" y="3"/>
                    <a:pt x="117" y="3"/>
                  </a:cubicBezTo>
                  <a:cubicBezTo>
                    <a:pt x="107" y="3"/>
                    <a:pt x="98" y="10"/>
                    <a:pt x="95" y="19"/>
                  </a:cubicBezTo>
                  <a:cubicBezTo>
                    <a:pt x="91" y="8"/>
                    <a:pt x="80" y="0"/>
                    <a:pt x="67" y="0"/>
                  </a:cubicBezTo>
                  <a:cubicBezTo>
                    <a:pt x="51" y="0"/>
                    <a:pt x="38" y="13"/>
                    <a:pt x="38" y="29"/>
                  </a:cubicBezTo>
                  <a:cubicBezTo>
                    <a:pt x="38" y="30"/>
                    <a:pt x="38" y="31"/>
                    <a:pt x="38" y="33"/>
                  </a:cubicBezTo>
                  <a:cubicBezTo>
                    <a:pt x="36" y="32"/>
                    <a:pt x="34" y="32"/>
                    <a:pt x="31" y="32"/>
                  </a:cubicBezTo>
                  <a:cubicBezTo>
                    <a:pt x="14" y="32"/>
                    <a:pt x="0" y="47"/>
                    <a:pt x="0" y="65"/>
                  </a:cubicBezTo>
                  <a:cubicBezTo>
                    <a:pt x="0" y="78"/>
                    <a:pt x="6" y="88"/>
                    <a:pt x="16" y="94"/>
                  </a:cubicBezTo>
                  <a:cubicBezTo>
                    <a:pt x="32" y="173"/>
                    <a:pt x="32" y="173"/>
                    <a:pt x="32" y="173"/>
                  </a:cubicBezTo>
                  <a:cubicBezTo>
                    <a:pt x="44" y="173"/>
                    <a:pt x="44" y="173"/>
                    <a:pt x="44" y="173"/>
                  </a:cubicBezTo>
                  <a:cubicBezTo>
                    <a:pt x="29" y="93"/>
                    <a:pt x="29" y="93"/>
                    <a:pt x="29" y="93"/>
                  </a:cubicBezTo>
                  <a:cubicBezTo>
                    <a:pt x="39" y="93"/>
                    <a:pt x="39" y="93"/>
                    <a:pt x="39" y="93"/>
                  </a:cubicBezTo>
                  <a:cubicBezTo>
                    <a:pt x="54" y="173"/>
                    <a:pt x="54" y="173"/>
                    <a:pt x="54" y="173"/>
                  </a:cubicBezTo>
                  <a:cubicBezTo>
                    <a:pt x="60" y="173"/>
                    <a:pt x="60" y="173"/>
                    <a:pt x="60" y="173"/>
                  </a:cubicBezTo>
                  <a:cubicBezTo>
                    <a:pt x="53" y="93"/>
                    <a:pt x="53" y="93"/>
                    <a:pt x="53" y="93"/>
                  </a:cubicBezTo>
                  <a:cubicBezTo>
                    <a:pt x="63" y="93"/>
                    <a:pt x="63" y="93"/>
                    <a:pt x="63" y="93"/>
                  </a:cubicBezTo>
                  <a:cubicBezTo>
                    <a:pt x="70" y="173"/>
                    <a:pt x="70" y="173"/>
                    <a:pt x="70" y="173"/>
                  </a:cubicBezTo>
                  <a:cubicBezTo>
                    <a:pt x="76" y="173"/>
                    <a:pt x="76" y="173"/>
                    <a:pt x="76" y="17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86" y="93"/>
                    <a:pt x="86" y="93"/>
                    <a:pt x="86" y="93"/>
                  </a:cubicBezTo>
                  <a:cubicBezTo>
                    <a:pt x="86" y="173"/>
                    <a:pt x="86" y="173"/>
                    <a:pt x="86" y="173"/>
                  </a:cubicBezTo>
                  <a:cubicBezTo>
                    <a:pt x="92" y="173"/>
                    <a:pt x="92" y="173"/>
                    <a:pt x="92" y="173"/>
                  </a:cubicBezTo>
                  <a:cubicBezTo>
                    <a:pt x="99" y="93"/>
                    <a:pt x="99" y="93"/>
                    <a:pt x="99" y="93"/>
                  </a:cubicBezTo>
                  <a:cubicBezTo>
                    <a:pt x="109" y="93"/>
                    <a:pt x="109" y="93"/>
                    <a:pt x="109" y="93"/>
                  </a:cubicBezTo>
                  <a:cubicBezTo>
                    <a:pt x="102" y="173"/>
                    <a:pt x="102" y="173"/>
                    <a:pt x="102" y="173"/>
                  </a:cubicBezTo>
                  <a:cubicBezTo>
                    <a:pt x="108" y="173"/>
                    <a:pt x="108" y="173"/>
                    <a:pt x="108" y="173"/>
                  </a:cubicBezTo>
                  <a:cubicBezTo>
                    <a:pt x="123" y="93"/>
                    <a:pt x="123" y="93"/>
                    <a:pt x="123" y="93"/>
                  </a:cubicBezTo>
                  <a:cubicBezTo>
                    <a:pt x="133" y="93"/>
                    <a:pt x="133" y="93"/>
                    <a:pt x="133" y="93"/>
                  </a:cubicBezTo>
                  <a:cubicBezTo>
                    <a:pt x="119" y="173"/>
                    <a:pt x="119" y="173"/>
                    <a:pt x="119" y="173"/>
                  </a:cubicBezTo>
                  <a:cubicBezTo>
                    <a:pt x="131" y="173"/>
                    <a:pt x="131" y="173"/>
                    <a:pt x="131" y="173"/>
                  </a:cubicBezTo>
                  <a:cubicBezTo>
                    <a:pt x="147" y="94"/>
                    <a:pt x="147" y="94"/>
                    <a:pt x="147" y="94"/>
                  </a:cubicBezTo>
                  <a:cubicBezTo>
                    <a:pt x="160" y="91"/>
                    <a:pt x="170" y="79"/>
                    <a:pt x="170" y="65"/>
                  </a:cubicBezTo>
                  <a:cubicBezTo>
                    <a:pt x="170" y="49"/>
                    <a:pt x="157" y="36"/>
                    <a:pt x="142" y="36"/>
                  </a:cubicBezTo>
                  <a:close/>
                  <a:moveTo>
                    <a:pt x="20" y="81"/>
                  </a:moveTo>
                  <a:cubicBezTo>
                    <a:pt x="16" y="81"/>
                    <a:pt x="13" y="78"/>
                    <a:pt x="13" y="74"/>
                  </a:cubicBezTo>
                  <a:cubicBezTo>
                    <a:pt x="13" y="69"/>
                    <a:pt x="16" y="66"/>
                    <a:pt x="20" y="66"/>
                  </a:cubicBezTo>
                  <a:cubicBezTo>
                    <a:pt x="25" y="66"/>
                    <a:pt x="28" y="69"/>
                    <a:pt x="28" y="74"/>
                  </a:cubicBezTo>
                  <a:cubicBezTo>
                    <a:pt x="28" y="78"/>
                    <a:pt x="25" y="81"/>
                    <a:pt x="20" y="81"/>
                  </a:cubicBezTo>
                  <a:close/>
                  <a:moveTo>
                    <a:pt x="63" y="52"/>
                  </a:moveTo>
                  <a:cubicBezTo>
                    <a:pt x="57" y="52"/>
                    <a:pt x="53" y="47"/>
                    <a:pt x="53" y="42"/>
                  </a:cubicBezTo>
                  <a:cubicBezTo>
                    <a:pt x="53" y="36"/>
                    <a:pt x="57" y="32"/>
                    <a:pt x="63" y="32"/>
                  </a:cubicBezTo>
                  <a:cubicBezTo>
                    <a:pt x="68" y="32"/>
                    <a:pt x="73" y="36"/>
                    <a:pt x="73" y="42"/>
                  </a:cubicBezTo>
                  <a:cubicBezTo>
                    <a:pt x="73" y="47"/>
                    <a:pt x="68" y="52"/>
                    <a:pt x="63" y="52"/>
                  </a:cubicBezTo>
                  <a:close/>
                  <a:moveTo>
                    <a:pt x="95" y="37"/>
                  </a:moveTo>
                  <a:cubicBezTo>
                    <a:pt x="96" y="37"/>
                    <a:pt x="96" y="37"/>
                    <a:pt x="96" y="37"/>
                  </a:cubicBezTo>
                  <a:cubicBezTo>
                    <a:pt x="95" y="37"/>
                    <a:pt x="95" y="37"/>
                    <a:pt x="95" y="37"/>
                  </a:cubicBezTo>
                  <a:close/>
                  <a:moveTo>
                    <a:pt x="92" y="77"/>
                  </a:moveTo>
                  <a:cubicBezTo>
                    <a:pt x="86" y="77"/>
                    <a:pt x="82" y="72"/>
                    <a:pt x="82" y="67"/>
                  </a:cubicBezTo>
                  <a:cubicBezTo>
                    <a:pt x="82" y="62"/>
                    <a:pt x="86" y="58"/>
                    <a:pt x="92" y="58"/>
                  </a:cubicBezTo>
                  <a:cubicBezTo>
                    <a:pt x="97" y="58"/>
                    <a:pt x="101" y="62"/>
                    <a:pt x="101" y="67"/>
                  </a:cubicBezTo>
                  <a:cubicBezTo>
                    <a:pt x="101" y="72"/>
                    <a:pt x="97" y="77"/>
                    <a:pt x="92" y="77"/>
                  </a:cubicBezTo>
                  <a:close/>
                  <a:moveTo>
                    <a:pt x="119" y="37"/>
                  </a:moveTo>
                  <a:cubicBezTo>
                    <a:pt x="115" y="37"/>
                    <a:pt x="112" y="33"/>
                    <a:pt x="112" y="29"/>
                  </a:cubicBezTo>
                  <a:cubicBezTo>
                    <a:pt x="112" y="25"/>
                    <a:pt x="115" y="21"/>
                    <a:pt x="119" y="21"/>
                  </a:cubicBezTo>
                  <a:cubicBezTo>
                    <a:pt x="124" y="21"/>
                    <a:pt x="127" y="25"/>
                    <a:pt x="127" y="29"/>
                  </a:cubicBezTo>
                  <a:cubicBezTo>
                    <a:pt x="127" y="33"/>
                    <a:pt x="124" y="37"/>
                    <a:pt x="119" y="37"/>
                  </a:cubicBezTo>
                  <a:close/>
                  <a:moveTo>
                    <a:pt x="145" y="85"/>
                  </a:moveTo>
                  <a:cubicBezTo>
                    <a:pt x="141" y="85"/>
                    <a:pt x="138" y="82"/>
                    <a:pt x="138" y="78"/>
                  </a:cubicBezTo>
                  <a:cubicBezTo>
                    <a:pt x="138" y="74"/>
                    <a:pt x="141" y="71"/>
                    <a:pt x="145" y="71"/>
                  </a:cubicBezTo>
                  <a:cubicBezTo>
                    <a:pt x="149" y="71"/>
                    <a:pt x="152" y="74"/>
                    <a:pt x="152" y="78"/>
                  </a:cubicBezTo>
                  <a:cubicBezTo>
                    <a:pt x="152" y="82"/>
                    <a:pt x="149" y="85"/>
                    <a:pt x="145" y="8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8" name="Freeform 895"/>
            <p:cNvSpPr>
              <a:spLocks noEditPoints="1"/>
            </p:cNvSpPr>
            <p:nvPr/>
          </p:nvSpPr>
          <p:spPr bwMode="auto">
            <a:xfrm>
              <a:off x="5306727" y="6540848"/>
              <a:ext cx="156642" cy="156642"/>
            </a:xfrm>
            <a:custGeom>
              <a:avLst/>
              <a:gdLst>
                <a:gd name="T0" fmla="*/ 91 w 182"/>
                <a:gd name="T1" fmla="*/ 0 h 182"/>
                <a:gd name="T2" fmla="*/ 170 w 182"/>
                <a:gd name="T3" fmla="*/ 75 h 182"/>
                <a:gd name="T4" fmla="*/ 154 w 182"/>
                <a:gd name="T5" fmla="*/ 48 h 182"/>
                <a:gd name="T6" fmla="*/ 153 w 182"/>
                <a:gd name="T7" fmla="*/ 67 h 182"/>
                <a:gd name="T8" fmla="*/ 137 w 182"/>
                <a:gd name="T9" fmla="*/ 34 h 182"/>
                <a:gd name="T10" fmla="*/ 134 w 182"/>
                <a:gd name="T11" fmla="*/ 99 h 182"/>
                <a:gd name="T12" fmla="*/ 133 w 182"/>
                <a:gd name="T13" fmla="*/ 117 h 182"/>
                <a:gd name="T14" fmla="*/ 121 w 182"/>
                <a:gd name="T15" fmla="*/ 17 h 182"/>
                <a:gd name="T16" fmla="*/ 113 w 182"/>
                <a:gd name="T17" fmla="*/ 33 h 182"/>
                <a:gd name="T18" fmla="*/ 110 w 182"/>
                <a:gd name="T19" fmla="*/ 49 h 182"/>
                <a:gd name="T20" fmla="*/ 96 w 182"/>
                <a:gd name="T21" fmla="*/ 17 h 182"/>
                <a:gd name="T22" fmla="*/ 87 w 182"/>
                <a:gd name="T23" fmla="*/ 45 h 182"/>
                <a:gd name="T24" fmla="*/ 83 w 182"/>
                <a:gd name="T25" fmla="*/ 27 h 182"/>
                <a:gd name="T26" fmla="*/ 78 w 182"/>
                <a:gd name="T27" fmla="*/ 10 h 182"/>
                <a:gd name="T28" fmla="*/ 62 w 182"/>
                <a:gd name="T29" fmla="*/ 36 h 182"/>
                <a:gd name="T30" fmla="*/ 49 w 182"/>
                <a:gd name="T31" fmla="*/ 22 h 182"/>
                <a:gd name="T32" fmla="*/ 44 w 182"/>
                <a:gd name="T33" fmla="*/ 82 h 182"/>
                <a:gd name="T34" fmla="*/ 37 w 182"/>
                <a:gd name="T35" fmla="*/ 73 h 182"/>
                <a:gd name="T36" fmla="*/ 42 w 182"/>
                <a:gd name="T37" fmla="*/ 48 h 182"/>
                <a:gd name="T38" fmla="*/ 36 w 182"/>
                <a:gd name="T39" fmla="*/ 34 h 182"/>
                <a:gd name="T40" fmla="*/ 27 w 182"/>
                <a:gd name="T41" fmla="*/ 85 h 182"/>
                <a:gd name="T42" fmla="*/ 22 w 182"/>
                <a:gd name="T43" fmla="*/ 52 h 182"/>
                <a:gd name="T44" fmla="*/ 9 w 182"/>
                <a:gd name="T45" fmla="*/ 85 h 182"/>
                <a:gd name="T46" fmla="*/ 14 w 182"/>
                <a:gd name="T47" fmla="*/ 110 h 182"/>
                <a:gd name="T48" fmla="*/ 17 w 182"/>
                <a:gd name="T49" fmla="*/ 68 h 182"/>
                <a:gd name="T50" fmla="*/ 19 w 182"/>
                <a:gd name="T51" fmla="*/ 121 h 182"/>
                <a:gd name="T52" fmla="*/ 27 w 182"/>
                <a:gd name="T53" fmla="*/ 143 h 182"/>
                <a:gd name="T54" fmla="*/ 28 w 182"/>
                <a:gd name="T55" fmla="*/ 101 h 182"/>
                <a:gd name="T56" fmla="*/ 34 w 182"/>
                <a:gd name="T57" fmla="*/ 121 h 182"/>
                <a:gd name="T58" fmla="*/ 41 w 182"/>
                <a:gd name="T59" fmla="*/ 148 h 182"/>
                <a:gd name="T60" fmla="*/ 49 w 182"/>
                <a:gd name="T61" fmla="*/ 104 h 182"/>
                <a:gd name="T62" fmla="*/ 49 w 182"/>
                <a:gd name="T63" fmla="*/ 159 h 182"/>
                <a:gd name="T64" fmla="*/ 50 w 182"/>
                <a:gd name="T65" fmla="*/ 139 h 182"/>
                <a:gd name="T66" fmla="*/ 54 w 182"/>
                <a:gd name="T67" fmla="*/ 57 h 182"/>
                <a:gd name="T68" fmla="*/ 60 w 182"/>
                <a:gd name="T69" fmla="*/ 145 h 182"/>
                <a:gd name="T70" fmla="*/ 65 w 182"/>
                <a:gd name="T71" fmla="*/ 167 h 182"/>
                <a:gd name="T72" fmla="*/ 76 w 182"/>
                <a:gd name="T73" fmla="*/ 137 h 182"/>
                <a:gd name="T74" fmla="*/ 81 w 182"/>
                <a:gd name="T75" fmla="*/ 167 h 182"/>
                <a:gd name="T76" fmla="*/ 93 w 182"/>
                <a:gd name="T77" fmla="*/ 152 h 182"/>
                <a:gd name="T78" fmla="*/ 100 w 182"/>
                <a:gd name="T79" fmla="*/ 171 h 182"/>
                <a:gd name="T80" fmla="*/ 113 w 182"/>
                <a:gd name="T81" fmla="*/ 156 h 182"/>
                <a:gd name="T82" fmla="*/ 113 w 182"/>
                <a:gd name="T83" fmla="*/ 139 h 182"/>
                <a:gd name="T84" fmla="*/ 91 w 182"/>
                <a:gd name="T85" fmla="*/ 126 h 182"/>
                <a:gd name="T86" fmla="*/ 130 w 182"/>
                <a:gd name="T87" fmla="*/ 161 h 182"/>
                <a:gd name="T88" fmla="*/ 134 w 182"/>
                <a:gd name="T89" fmla="*/ 148 h 182"/>
                <a:gd name="T90" fmla="*/ 135 w 182"/>
                <a:gd name="T91" fmla="*/ 84 h 182"/>
                <a:gd name="T92" fmla="*/ 139 w 182"/>
                <a:gd name="T93" fmla="*/ 64 h 182"/>
                <a:gd name="T94" fmla="*/ 148 w 182"/>
                <a:gd name="T95" fmla="*/ 151 h 182"/>
                <a:gd name="T96" fmla="*/ 149 w 182"/>
                <a:gd name="T97" fmla="*/ 138 h 182"/>
                <a:gd name="T98" fmla="*/ 150 w 182"/>
                <a:gd name="T99" fmla="*/ 100 h 182"/>
                <a:gd name="T100" fmla="*/ 157 w 182"/>
                <a:gd name="T101" fmla="*/ 117 h 182"/>
                <a:gd name="T102" fmla="*/ 166 w 182"/>
                <a:gd name="T103" fmla="*/ 131 h 182"/>
                <a:gd name="T104" fmla="*/ 171 w 182"/>
                <a:gd name="T105" fmla="*/ 10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2" h="182">
                  <a:moveTo>
                    <a:pt x="91" y="0"/>
                  </a:moveTo>
                  <a:cubicBezTo>
                    <a:pt x="41" y="0"/>
                    <a:pt x="0" y="41"/>
                    <a:pt x="0" y="91"/>
                  </a:cubicBezTo>
                  <a:cubicBezTo>
                    <a:pt x="0" y="141"/>
                    <a:pt x="41" y="182"/>
                    <a:pt x="91" y="182"/>
                  </a:cubicBezTo>
                  <a:cubicBezTo>
                    <a:pt x="141" y="182"/>
                    <a:pt x="182" y="141"/>
                    <a:pt x="182" y="91"/>
                  </a:cubicBezTo>
                  <a:cubicBezTo>
                    <a:pt x="182" y="41"/>
                    <a:pt x="141" y="0"/>
                    <a:pt x="91" y="0"/>
                  </a:cubicBezTo>
                  <a:close/>
                  <a:moveTo>
                    <a:pt x="170" y="75"/>
                  </a:moveTo>
                  <a:cubicBezTo>
                    <a:pt x="172" y="75"/>
                    <a:pt x="173" y="76"/>
                    <a:pt x="173" y="78"/>
                  </a:cubicBezTo>
                  <a:cubicBezTo>
                    <a:pt x="173" y="80"/>
                    <a:pt x="172" y="82"/>
                    <a:pt x="170" y="82"/>
                  </a:cubicBezTo>
                  <a:cubicBezTo>
                    <a:pt x="168" y="82"/>
                    <a:pt x="166" y="80"/>
                    <a:pt x="166" y="78"/>
                  </a:cubicBezTo>
                  <a:cubicBezTo>
                    <a:pt x="166" y="76"/>
                    <a:pt x="168" y="75"/>
                    <a:pt x="170" y="75"/>
                  </a:cubicBezTo>
                  <a:close/>
                  <a:moveTo>
                    <a:pt x="154" y="48"/>
                  </a:moveTo>
                  <a:cubicBezTo>
                    <a:pt x="156" y="48"/>
                    <a:pt x="158" y="50"/>
                    <a:pt x="158" y="52"/>
                  </a:cubicBezTo>
                  <a:cubicBezTo>
                    <a:pt x="158" y="54"/>
                    <a:pt x="156" y="55"/>
                    <a:pt x="154" y="55"/>
                  </a:cubicBezTo>
                  <a:cubicBezTo>
                    <a:pt x="152" y="55"/>
                    <a:pt x="151" y="54"/>
                    <a:pt x="151" y="52"/>
                  </a:cubicBezTo>
                  <a:cubicBezTo>
                    <a:pt x="151" y="50"/>
                    <a:pt x="152" y="48"/>
                    <a:pt x="154" y="48"/>
                  </a:cubicBezTo>
                  <a:close/>
                  <a:moveTo>
                    <a:pt x="153" y="67"/>
                  </a:moveTo>
                  <a:cubicBezTo>
                    <a:pt x="155" y="67"/>
                    <a:pt x="157" y="69"/>
                    <a:pt x="157" y="71"/>
                  </a:cubicBezTo>
                  <a:cubicBezTo>
                    <a:pt x="157" y="72"/>
                    <a:pt x="155" y="74"/>
                    <a:pt x="153" y="74"/>
                  </a:cubicBezTo>
                  <a:cubicBezTo>
                    <a:pt x="151" y="74"/>
                    <a:pt x="150" y="72"/>
                    <a:pt x="150" y="71"/>
                  </a:cubicBezTo>
                  <a:cubicBezTo>
                    <a:pt x="150" y="69"/>
                    <a:pt x="151" y="67"/>
                    <a:pt x="153" y="67"/>
                  </a:cubicBezTo>
                  <a:close/>
                  <a:moveTo>
                    <a:pt x="137" y="34"/>
                  </a:moveTo>
                  <a:cubicBezTo>
                    <a:pt x="139" y="34"/>
                    <a:pt x="140" y="35"/>
                    <a:pt x="140" y="37"/>
                  </a:cubicBezTo>
                  <a:cubicBezTo>
                    <a:pt x="140" y="39"/>
                    <a:pt x="139" y="41"/>
                    <a:pt x="137" y="41"/>
                  </a:cubicBezTo>
                  <a:cubicBezTo>
                    <a:pt x="135" y="41"/>
                    <a:pt x="133" y="39"/>
                    <a:pt x="133" y="37"/>
                  </a:cubicBezTo>
                  <a:cubicBezTo>
                    <a:pt x="133" y="35"/>
                    <a:pt x="135" y="34"/>
                    <a:pt x="137" y="34"/>
                  </a:cubicBezTo>
                  <a:close/>
                  <a:moveTo>
                    <a:pt x="134" y="99"/>
                  </a:moveTo>
                  <a:cubicBezTo>
                    <a:pt x="136" y="99"/>
                    <a:pt x="138" y="101"/>
                    <a:pt x="138" y="103"/>
                  </a:cubicBezTo>
                  <a:cubicBezTo>
                    <a:pt x="138" y="105"/>
                    <a:pt x="136" y="106"/>
                    <a:pt x="134" y="106"/>
                  </a:cubicBezTo>
                  <a:cubicBezTo>
                    <a:pt x="132" y="106"/>
                    <a:pt x="131" y="105"/>
                    <a:pt x="131" y="103"/>
                  </a:cubicBezTo>
                  <a:cubicBezTo>
                    <a:pt x="131" y="101"/>
                    <a:pt x="132" y="99"/>
                    <a:pt x="134" y="99"/>
                  </a:cubicBezTo>
                  <a:close/>
                  <a:moveTo>
                    <a:pt x="133" y="117"/>
                  </a:moveTo>
                  <a:cubicBezTo>
                    <a:pt x="135" y="117"/>
                    <a:pt x="137" y="118"/>
                    <a:pt x="137" y="120"/>
                  </a:cubicBezTo>
                  <a:cubicBezTo>
                    <a:pt x="137" y="122"/>
                    <a:pt x="135" y="124"/>
                    <a:pt x="133" y="124"/>
                  </a:cubicBezTo>
                  <a:cubicBezTo>
                    <a:pt x="131" y="124"/>
                    <a:pt x="130" y="122"/>
                    <a:pt x="130" y="120"/>
                  </a:cubicBezTo>
                  <a:cubicBezTo>
                    <a:pt x="130" y="118"/>
                    <a:pt x="131" y="117"/>
                    <a:pt x="133" y="117"/>
                  </a:cubicBezTo>
                  <a:close/>
                  <a:moveTo>
                    <a:pt x="121" y="17"/>
                  </a:moveTo>
                  <a:cubicBezTo>
                    <a:pt x="123" y="17"/>
                    <a:pt x="125" y="18"/>
                    <a:pt x="125" y="20"/>
                  </a:cubicBezTo>
                  <a:cubicBezTo>
                    <a:pt x="125" y="22"/>
                    <a:pt x="123" y="24"/>
                    <a:pt x="121" y="24"/>
                  </a:cubicBezTo>
                  <a:cubicBezTo>
                    <a:pt x="119" y="24"/>
                    <a:pt x="118" y="22"/>
                    <a:pt x="118" y="20"/>
                  </a:cubicBezTo>
                  <a:cubicBezTo>
                    <a:pt x="118" y="18"/>
                    <a:pt x="119" y="17"/>
                    <a:pt x="121" y="17"/>
                  </a:cubicBezTo>
                  <a:close/>
                  <a:moveTo>
                    <a:pt x="113" y="33"/>
                  </a:moveTo>
                  <a:cubicBezTo>
                    <a:pt x="115" y="33"/>
                    <a:pt x="117" y="34"/>
                    <a:pt x="117" y="36"/>
                  </a:cubicBezTo>
                  <a:cubicBezTo>
                    <a:pt x="117" y="38"/>
                    <a:pt x="115" y="40"/>
                    <a:pt x="113" y="40"/>
                  </a:cubicBezTo>
                  <a:cubicBezTo>
                    <a:pt x="111" y="40"/>
                    <a:pt x="110" y="38"/>
                    <a:pt x="110" y="36"/>
                  </a:cubicBezTo>
                  <a:cubicBezTo>
                    <a:pt x="110" y="34"/>
                    <a:pt x="111" y="33"/>
                    <a:pt x="113" y="33"/>
                  </a:cubicBezTo>
                  <a:close/>
                  <a:moveTo>
                    <a:pt x="110" y="49"/>
                  </a:moveTo>
                  <a:cubicBezTo>
                    <a:pt x="112" y="49"/>
                    <a:pt x="113" y="50"/>
                    <a:pt x="113" y="52"/>
                  </a:cubicBezTo>
                  <a:cubicBezTo>
                    <a:pt x="113" y="54"/>
                    <a:pt x="112" y="56"/>
                    <a:pt x="110" y="56"/>
                  </a:cubicBezTo>
                  <a:cubicBezTo>
                    <a:pt x="108" y="56"/>
                    <a:pt x="106" y="54"/>
                    <a:pt x="106" y="52"/>
                  </a:cubicBezTo>
                  <a:cubicBezTo>
                    <a:pt x="106" y="50"/>
                    <a:pt x="108" y="49"/>
                    <a:pt x="110" y="49"/>
                  </a:cubicBezTo>
                  <a:close/>
                  <a:moveTo>
                    <a:pt x="96" y="17"/>
                  </a:moveTo>
                  <a:cubicBezTo>
                    <a:pt x="98" y="17"/>
                    <a:pt x="100" y="19"/>
                    <a:pt x="100" y="21"/>
                  </a:cubicBezTo>
                  <a:cubicBezTo>
                    <a:pt x="100" y="23"/>
                    <a:pt x="98" y="24"/>
                    <a:pt x="96" y="24"/>
                  </a:cubicBezTo>
                  <a:cubicBezTo>
                    <a:pt x="94" y="24"/>
                    <a:pt x="93" y="23"/>
                    <a:pt x="93" y="21"/>
                  </a:cubicBezTo>
                  <a:cubicBezTo>
                    <a:pt x="93" y="19"/>
                    <a:pt x="94" y="17"/>
                    <a:pt x="96" y="17"/>
                  </a:cubicBezTo>
                  <a:close/>
                  <a:moveTo>
                    <a:pt x="87" y="45"/>
                  </a:moveTo>
                  <a:cubicBezTo>
                    <a:pt x="87" y="47"/>
                    <a:pt x="86" y="48"/>
                    <a:pt x="84" y="48"/>
                  </a:cubicBezTo>
                  <a:cubicBezTo>
                    <a:pt x="82" y="48"/>
                    <a:pt x="80" y="47"/>
                    <a:pt x="80" y="45"/>
                  </a:cubicBezTo>
                  <a:cubicBezTo>
                    <a:pt x="80" y="43"/>
                    <a:pt x="82" y="41"/>
                    <a:pt x="84" y="41"/>
                  </a:cubicBezTo>
                  <a:cubicBezTo>
                    <a:pt x="86" y="41"/>
                    <a:pt x="87" y="43"/>
                    <a:pt x="87" y="45"/>
                  </a:cubicBezTo>
                  <a:close/>
                  <a:moveTo>
                    <a:pt x="83" y="27"/>
                  </a:moveTo>
                  <a:cubicBezTo>
                    <a:pt x="83" y="29"/>
                    <a:pt x="81" y="31"/>
                    <a:pt x="79" y="31"/>
                  </a:cubicBezTo>
                  <a:cubicBezTo>
                    <a:pt x="77" y="31"/>
                    <a:pt x="76" y="29"/>
                    <a:pt x="76" y="27"/>
                  </a:cubicBezTo>
                  <a:cubicBezTo>
                    <a:pt x="76" y="25"/>
                    <a:pt x="77" y="24"/>
                    <a:pt x="79" y="24"/>
                  </a:cubicBezTo>
                  <a:cubicBezTo>
                    <a:pt x="81" y="24"/>
                    <a:pt x="83" y="25"/>
                    <a:pt x="83" y="27"/>
                  </a:cubicBezTo>
                  <a:close/>
                  <a:moveTo>
                    <a:pt x="78" y="10"/>
                  </a:moveTo>
                  <a:cubicBezTo>
                    <a:pt x="80" y="10"/>
                    <a:pt x="81" y="12"/>
                    <a:pt x="81" y="14"/>
                  </a:cubicBezTo>
                  <a:cubicBezTo>
                    <a:pt x="81" y="16"/>
                    <a:pt x="80" y="17"/>
                    <a:pt x="78" y="17"/>
                  </a:cubicBezTo>
                  <a:cubicBezTo>
                    <a:pt x="76" y="17"/>
                    <a:pt x="74" y="16"/>
                    <a:pt x="74" y="14"/>
                  </a:cubicBezTo>
                  <a:cubicBezTo>
                    <a:pt x="74" y="12"/>
                    <a:pt x="76" y="10"/>
                    <a:pt x="78" y="10"/>
                  </a:cubicBezTo>
                  <a:close/>
                  <a:moveTo>
                    <a:pt x="62" y="36"/>
                  </a:moveTo>
                  <a:cubicBezTo>
                    <a:pt x="64" y="36"/>
                    <a:pt x="65" y="38"/>
                    <a:pt x="65" y="40"/>
                  </a:cubicBezTo>
                  <a:cubicBezTo>
                    <a:pt x="65" y="42"/>
                    <a:pt x="64" y="43"/>
                    <a:pt x="62" y="43"/>
                  </a:cubicBezTo>
                  <a:cubicBezTo>
                    <a:pt x="60" y="43"/>
                    <a:pt x="58" y="42"/>
                    <a:pt x="58" y="40"/>
                  </a:cubicBezTo>
                  <a:cubicBezTo>
                    <a:pt x="58" y="38"/>
                    <a:pt x="60" y="36"/>
                    <a:pt x="62" y="36"/>
                  </a:cubicBezTo>
                  <a:close/>
                  <a:moveTo>
                    <a:pt x="49" y="22"/>
                  </a:moveTo>
                  <a:cubicBezTo>
                    <a:pt x="51" y="22"/>
                    <a:pt x="52" y="23"/>
                    <a:pt x="52" y="25"/>
                  </a:cubicBezTo>
                  <a:cubicBezTo>
                    <a:pt x="52" y="27"/>
                    <a:pt x="51" y="29"/>
                    <a:pt x="49" y="29"/>
                  </a:cubicBezTo>
                  <a:cubicBezTo>
                    <a:pt x="47" y="29"/>
                    <a:pt x="45" y="27"/>
                    <a:pt x="45" y="25"/>
                  </a:cubicBezTo>
                  <a:cubicBezTo>
                    <a:pt x="45" y="23"/>
                    <a:pt x="47" y="22"/>
                    <a:pt x="49" y="22"/>
                  </a:cubicBezTo>
                  <a:close/>
                  <a:moveTo>
                    <a:pt x="44" y="82"/>
                  </a:moveTo>
                  <a:cubicBezTo>
                    <a:pt x="46" y="82"/>
                    <a:pt x="47" y="83"/>
                    <a:pt x="47" y="85"/>
                  </a:cubicBezTo>
                  <a:cubicBezTo>
                    <a:pt x="47" y="87"/>
                    <a:pt x="46" y="89"/>
                    <a:pt x="44" y="89"/>
                  </a:cubicBezTo>
                  <a:cubicBezTo>
                    <a:pt x="42" y="89"/>
                    <a:pt x="40" y="87"/>
                    <a:pt x="40" y="85"/>
                  </a:cubicBezTo>
                  <a:cubicBezTo>
                    <a:pt x="40" y="83"/>
                    <a:pt x="42" y="82"/>
                    <a:pt x="44" y="82"/>
                  </a:cubicBezTo>
                  <a:close/>
                  <a:moveTo>
                    <a:pt x="37" y="73"/>
                  </a:moveTo>
                  <a:cubicBezTo>
                    <a:pt x="37" y="72"/>
                    <a:pt x="38" y="70"/>
                    <a:pt x="40" y="70"/>
                  </a:cubicBezTo>
                  <a:cubicBezTo>
                    <a:pt x="42" y="70"/>
                    <a:pt x="44" y="72"/>
                    <a:pt x="44" y="73"/>
                  </a:cubicBezTo>
                  <a:cubicBezTo>
                    <a:pt x="44" y="75"/>
                    <a:pt x="42" y="77"/>
                    <a:pt x="40" y="77"/>
                  </a:cubicBezTo>
                  <a:cubicBezTo>
                    <a:pt x="38" y="77"/>
                    <a:pt x="37" y="75"/>
                    <a:pt x="37" y="73"/>
                  </a:cubicBezTo>
                  <a:close/>
                  <a:moveTo>
                    <a:pt x="42" y="48"/>
                  </a:moveTo>
                  <a:cubicBezTo>
                    <a:pt x="44" y="48"/>
                    <a:pt x="45" y="50"/>
                    <a:pt x="45" y="52"/>
                  </a:cubicBezTo>
                  <a:cubicBezTo>
                    <a:pt x="45" y="54"/>
                    <a:pt x="44" y="55"/>
                    <a:pt x="42" y="55"/>
                  </a:cubicBezTo>
                  <a:cubicBezTo>
                    <a:pt x="40" y="55"/>
                    <a:pt x="38" y="54"/>
                    <a:pt x="38" y="52"/>
                  </a:cubicBezTo>
                  <a:cubicBezTo>
                    <a:pt x="38" y="50"/>
                    <a:pt x="40" y="48"/>
                    <a:pt x="42" y="48"/>
                  </a:cubicBezTo>
                  <a:close/>
                  <a:moveTo>
                    <a:pt x="36" y="34"/>
                  </a:moveTo>
                  <a:cubicBezTo>
                    <a:pt x="38" y="34"/>
                    <a:pt x="39" y="35"/>
                    <a:pt x="39" y="37"/>
                  </a:cubicBezTo>
                  <a:cubicBezTo>
                    <a:pt x="39" y="39"/>
                    <a:pt x="38" y="41"/>
                    <a:pt x="36" y="41"/>
                  </a:cubicBezTo>
                  <a:cubicBezTo>
                    <a:pt x="34" y="41"/>
                    <a:pt x="32" y="39"/>
                    <a:pt x="32" y="37"/>
                  </a:cubicBezTo>
                  <a:cubicBezTo>
                    <a:pt x="32" y="35"/>
                    <a:pt x="34" y="34"/>
                    <a:pt x="36" y="34"/>
                  </a:cubicBezTo>
                  <a:close/>
                  <a:moveTo>
                    <a:pt x="27" y="85"/>
                  </a:moveTo>
                  <a:cubicBezTo>
                    <a:pt x="27" y="87"/>
                    <a:pt x="25" y="89"/>
                    <a:pt x="24" y="89"/>
                  </a:cubicBezTo>
                  <a:cubicBezTo>
                    <a:pt x="22" y="89"/>
                    <a:pt x="20" y="87"/>
                    <a:pt x="20" y="85"/>
                  </a:cubicBezTo>
                  <a:cubicBezTo>
                    <a:pt x="20" y="83"/>
                    <a:pt x="22" y="82"/>
                    <a:pt x="24" y="82"/>
                  </a:cubicBezTo>
                  <a:cubicBezTo>
                    <a:pt x="25" y="82"/>
                    <a:pt x="27" y="83"/>
                    <a:pt x="27" y="85"/>
                  </a:cubicBezTo>
                  <a:close/>
                  <a:moveTo>
                    <a:pt x="22" y="52"/>
                  </a:moveTo>
                  <a:cubicBezTo>
                    <a:pt x="24" y="52"/>
                    <a:pt x="25" y="54"/>
                    <a:pt x="25" y="56"/>
                  </a:cubicBezTo>
                  <a:cubicBezTo>
                    <a:pt x="25" y="58"/>
                    <a:pt x="24" y="59"/>
                    <a:pt x="22" y="59"/>
                  </a:cubicBezTo>
                  <a:cubicBezTo>
                    <a:pt x="20" y="59"/>
                    <a:pt x="18" y="58"/>
                    <a:pt x="18" y="56"/>
                  </a:cubicBezTo>
                  <a:cubicBezTo>
                    <a:pt x="18" y="54"/>
                    <a:pt x="20" y="52"/>
                    <a:pt x="22" y="52"/>
                  </a:cubicBezTo>
                  <a:close/>
                  <a:moveTo>
                    <a:pt x="9" y="85"/>
                  </a:moveTo>
                  <a:cubicBezTo>
                    <a:pt x="9" y="83"/>
                    <a:pt x="10" y="82"/>
                    <a:pt x="12" y="82"/>
                  </a:cubicBezTo>
                  <a:cubicBezTo>
                    <a:pt x="14" y="82"/>
                    <a:pt x="16" y="83"/>
                    <a:pt x="16" y="85"/>
                  </a:cubicBezTo>
                  <a:cubicBezTo>
                    <a:pt x="16" y="87"/>
                    <a:pt x="14" y="89"/>
                    <a:pt x="12" y="89"/>
                  </a:cubicBezTo>
                  <a:cubicBezTo>
                    <a:pt x="10" y="89"/>
                    <a:pt x="9" y="87"/>
                    <a:pt x="9" y="85"/>
                  </a:cubicBezTo>
                  <a:close/>
                  <a:moveTo>
                    <a:pt x="14" y="110"/>
                  </a:moveTo>
                  <a:cubicBezTo>
                    <a:pt x="12" y="110"/>
                    <a:pt x="11" y="108"/>
                    <a:pt x="11" y="106"/>
                  </a:cubicBezTo>
                  <a:cubicBezTo>
                    <a:pt x="11" y="104"/>
                    <a:pt x="12" y="103"/>
                    <a:pt x="14" y="103"/>
                  </a:cubicBezTo>
                  <a:cubicBezTo>
                    <a:pt x="16" y="103"/>
                    <a:pt x="18" y="104"/>
                    <a:pt x="18" y="106"/>
                  </a:cubicBezTo>
                  <a:cubicBezTo>
                    <a:pt x="18" y="108"/>
                    <a:pt x="16" y="110"/>
                    <a:pt x="14" y="110"/>
                  </a:cubicBezTo>
                  <a:close/>
                  <a:moveTo>
                    <a:pt x="17" y="68"/>
                  </a:moveTo>
                  <a:cubicBezTo>
                    <a:pt x="17" y="66"/>
                    <a:pt x="19" y="64"/>
                    <a:pt x="21" y="64"/>
                  </a:cubicBezTo>
                  <a:cubicBezTo>
                    <a:pt x="23" y="64"/>
                    <a:pt x="24" y="66"/>
                    <a:pt x="24" y="68"/>
                  </a:cubicBezTo>
                  <a:cubicBezTo>
                    <a:pt x="24" y="70"/>
                    <a:pt x="23" y="71"/>
                    <a:pt x="21" y="71"/>
                  </a:cubicBezTo>
                  <a:cubicBezTo>
                    <a:pt x="19" y="71"/>
                    <a:pt x="17" y="70"/>
                    <a:pt x="17" y="68"/>
                  </a:cubicBezTo>
                  <a:close/>
                  <a:moveTo>
                    <a:pt x="19" y="121"/>
                  </a:moveTo>
                  <a:cubicBezTo>
                    <a:pt x="19" y="119"/>
                    <a:pt x="20" y="117"/>
                    <a:pt x="22" y="117"/>
                  </a:cubicBezTo>
                  <a:cubicBezTo>
                    <a:pt x="24" y="117"/>
                    <a:pt x="26" y="119"/>
                    <a:pt x="26" y="121"/>
                  </a:cubicBezTo>
                  <a:cubicBezTo>
                    <a:pt x="26" y="123"/>
                    <a:pt x="24" y="124"/>
                    <a:pt x="22" y="124"/>
                  </a:cubicBezTo>
                  <a:cubicBezTo>
                    <a:pt x="20" y="124"/>
                    <a:pt x="19" y="123"/>
                    <a:pt x="19" y="121"/>
                  </a:cubicBezTo>
                  <a:close/>
                  <a:moveTo>
                    <a:pt x="27" y="143"/>
                  </a:moveTo>
                  <a:cubicBezTo>
                    <a:pt x="25" y="143"/>
                    <a:pt x="24" y="142"/>
                    <a:pt x="24" y="140"/>
                  </a:cubicBezTo>
                  <a:cubicBezTo>
                    <a:pt x="24" y="138"/>
                    <a:pt x="25" y="136"/>
                    <a:pt x="27" y="136"/>
                  </a:cubicBezTo>
                  <a:cubicBezTo>
                    <a:pt x="29" y="136"/>
                    <a:pt x="31" y="138"/>
                    <a:pt x="31" y="140"/>
                  </a:cubicBezTo>
                  <a:cubicBezTo>
                    <a:pt x="31" y="142"/>
                    <a:pt x="29" y="143"/>
                    <a:pt x="27" y="143"/>
                  </a:cubicBezTo>
                  <a:close/>
                  <a:moveTo>
                    <a:pt x="28" y="101"/>
                  </a:moveTo>
                  <a:cubicBezTo>
                    <a:pt x="28" y="99"/>
                    <a:pt x="30" y="97"/>
                    <a:pt x="32" y="97"/>
                  </a:cubicBezTo>
                  <a:cubicBezTo>
                    <a:pt x="34" y="97"/>
                    <a:pt x="35" y="99"/>
                    <a:pt x="35" y="101"/>
                  </a:cubicBezTo>
                  <a:cubicBezTo>
                    <a:pt x="35" y="103"/>
                    <a:pt x="34" y="104"/>
                    <a:pt x="32" y="104"/>
                  </a:cubicBezTo>
                  <a:cubicBezTo>
                    <a:pt x="30" y="104"/>
                    <a:pt x="28" y="103"/>
                    <a:pt x="28" y="101"/>
                  </a:cubicBezTo>
                  <a:close/>
                  <a:moveTo>
                    <a:pt x="34" y="121"/>
                  </a:moveTo>
                  <a:cubicBezTo>
                    <a:pt x="34" y="119"/>
                    <a:pt x="36" y="117"/>
                    <a:pt x="38" y="117"/>
                  </a:cubicBezTo>
                  <a:cubicBezTo>
                    <a:pt x="40" y="117"/>
                    <a:pt x="41" y="119"/>
                    <a:pt x="41" y="121"/>
                  </a:cubicBezTo>
                  <a:cubicBezTo>
                    <a:pt x="41" y="123"/>
                    <a:pt x="40" y="124"/>
                    <a:pt x="38" y="124"/>
                  </a:cubicBezTo>
                  <a:cubicBezTo>
                    <a:pt x="36" y="124"/>
                    <a:pt x="34" y="123"/>
                    <a:pt x="34" y="121"/>
                  </a:cubicBezTo>
                  <a:close/>
                  <a:moveTo>
                    <a:pt x="41" y="148"/>
                  </a:moveTo>
                  <a:cubicBezTo>
                    <a:pt x="39" y="148"/>
                    <a:pt x="38" y="147"/>
                    <a:pt x="38" y="145"/>
                  </a:cubicBezTo>
                  <a:cubicBezTo>
                    <a:pt x="38" y="143"/>
                    <a:pt x="39" y="141"/>
                    <a:pt x="41" y="141"/>
                  </a:cubicBezTo>
                  <a:cubicBezTo>
                    <a:pt x="43" y="141"/>
                    <a:pt x="45" y="143"/>
                    <a:pt x="45" y="145"/>
                  </a:cubicBezTo>
                  <a:cubicBezTo>
                    <a:pt x="45" y="147"/>
                    <a:pt x="43" y="148"/>
                    <a:pt x="41" y="148"/>
                  </a:cubicBezTo>
                  <a:close/>
                  <a:moveTo>
                    <a:pt x="49" y="104"/>
                  </a:moveTo>
                  <a:cubicBezTo>
                    <a:pt x="51" y="104"/>
                    <a:pt x="52" y="105"/>
                    <a:pt x="52" y="107"/>
                  </a:cubicBezTo>
                  <a:cubicBezTo>
                    <a:pt x="52" y="109"/>
                    <a:pt x="51" y="111"/>
                    <a:pt x="49" y="111"/>
                  </a:cubicBezTo>
                  <a:cubicBezTo>
                    <a:pt x="47" y="111"/>
                    <a:pt x="45" y="109"/>
                    <a:pt x="45" y="107"/>
                  </a:cubicBezTo>
                  <a:cubicBezTo>
                    <a:pt x="45" y="105"/>
                    <a:pt x="47" y="104"/>
                    <a:pt x="49" y="104"/>
                  </a:cubicBezTo>
                  <a:close/>
                  <a:moveTo>
                    <a:pt x="49" y="159"/>
                  </a:moveTo>
                  <a:cubicBezTo>
                    <a:pt x="47" y="159"/>
                    <a:pt x="45" y="157"/>
                    <a:pt x="45" y="155"/>
                  </a:cubicBezTo>
                  <a:cubicBezTo>
                    <a:pt x="45" y="154"/>
                    <a:pt x="47" y="152"/>
                    <a:pt x="49" y="152"/>
                  </a:cubicBezTo>
                  <a:cubicBezTo>
                    <a:pt x="51" y="152"/>
                    <a:pt x="52" y="154"/>
                    <a:pt x="52" y="155"/>
                  </a:cubicBezTo>
                  <a:cubicBezTo>
                    <a:pt x="52" y="157"/>
                    <a:pt x="51" y="159"/>
                    <a:pt x="49" y="159"/>
                  </a:cubicBezTo>
                  <a:close/>
                  <a:moveTo>
                    <a:pt x="50" y="139"/>
                  </a:moveTo>
                  <a:cubicBezTo>
                    <a:pt x="48" y="139"/>
                    <a:pt x="46" y="137"/>
                    <a:pt x="46" y="135"/>
                  </a:cubicBezTo>
                  <a:cubicBezTo>
                    <a:pt x="46" y="133"/>
                    <a:pt x="48" y="132"/>
                    <a:pt x="50" y="132"/>
                  </a:cubicBezTo>
                  <a:cubicBezTo>
                    <a:pt x="52" y="132"/>
                    <a:pt x="53" y="134"/>
                    <a:pt x="53" y="135"/>
                  </a:cubicBezTo>
                  <a:cubicBezTo>
                    <a:pt x="53" y="137"/>
                    <a:pt x="52" y="139"/>
                    <a:pt x="50" y="139"/>
                  </a:cubicBezTo>
                  <a:close/>
                  <a:moveTo>
                    <a:pt x="54" y="57"/>
                  </a:moveTo>
                  <a:cubicBezTo>
                    <a:pt x="54" y="55"/>
                    <a:pt x="56" y="54"/>
                    <a:pt x="58" y="54"/>
                  </a:cubicBezTo>
                  <a:cubicBezTo>
                    <a:pt x="60" y="54"/>
                    <a:pt x="61" y="55"/>
                    <a:pt x="61" y="57"/>
                  </a:cubicBezTo>
                  <a:cubicBezTo>
                    <a:pt x="61" y="59"/>
                    <a:pt x="60" y="61"/>
                    <a:pt x="58" y="61"/>
                  </a:cubicBezTo>
                  <a:cubicBezTo>
                    <a:pt x="56" y="61"/>
                    <a:pt x="54" y="59"/>
                    <a:pt x="54" y="57"/>
                  </a:cubicBezTo>
                  <a:close/>
                  <a:moveTo>
                    <a:pt x="60" y="145"/>
                  </a:moveTo>
                  <a:cubicBezTo>
                    <a:pt x="60" y="144"/>
                    <a:pt x="61" y="142"/>
                    <a:pt x="63" y="142"/>
                  </a:cubicBezTo>
                  <a:cubicBezTo>
                    <a:pt x="65" y="142"/>
                    <a:pt x="67" y="144"/>
                    <a:pt x="67" y="145"/>
                  </a:cubicBezTo>
                  <a:cubicBezTo>
                    <a:pt x="67" y="147"/>
                    <a:pt x="65" y="149"/>
                    <a:pt x="63" y="149"/>
                  </a:cubicBezTo>
                  <a:cubicBezTo>
                    <a:pt x="61" y="149"/>
                    <a:pt x="60" y="147"/>
                    <a:pt x="60" y="145"/>
                  </a:cubicBezTo>
                  <a:close/>
                  <a:moveTo>
                    <a:pt x="65" y="167"/>
                  </a:moveTo>
                  <a:cubicBezTo>
                    <a:pt x="63" y="167"/>
                    <a:pt x="62" y="166"/>
                    <a:pt x="62" y="164"/>
                  </a:cubicBezTo>
                  <a:cubicBezTo>
                    <a:pt x="62" y="162"/>
                    <a:pt x="63" y="160"/>
                    <a:pt x="65" y="160"/>
                  </a:cubicBezTo>
                  <a:cubicBezTo>
                    <a:pt x="67" y="160"/>
                    <a:pt x="69" y="162"/>
                    <a:pt x="69" y="164"/>
                  </a:cubicBezTo>
                  <a:cubicBezTo>
                    <a:pt x="69" y="166"/>
                    <a:pt x="67" y="167"/>
                    <a:pt x="65" y="167"/>
                  </a:cubicBezTo>
                  <a:close/>
                  <a:moveTo>
                    <a:pt x="76" y="137"/>
                  </a:moveTo>
                  <a:cubicBezTo>
                    <a:pt x="76" y="135"/>
                    <a:pt x="77" y="134"/>
                    <a:pt x="79" y="134"/>
                  </a:cubicBezTo>
                  <a:cubicBezTo>
                    <a:pt x="81" y="134"/>
                    <a:pt x="83" y="135"/>
                    <a:pt x="83" y="137"/>
                  </a:cubicBezTo>
                  <a:cubicBezTo>
                    <a:pt x="83" y="139"/>
                    <a:pt x="81" y="141"/>
                    <a:pt x="79" y="141"/>
                  </a:cubicBezTo>
                  <a:cubicBezTo>
                    <a:pt x="77" y="141"/>
                    <a:pt x="76" y="139"/>
                    <a:pt x="76" y="137"/>
                  </a:cubicBezTo>
                  <a:close/>
                  <a:moveTo>
                    <a:pt x="81" y="167"/>
                  </a:moveTo>
                  <a:cubicBezTo>
                    <a:pt x="79" y="167"/>
                    <a:pt x="77" y="165"/>
                    <a:pt x="77" y="163"/>
                  </a:cubicBezTo>
                  <a:cubicBezTo>
                    <a:pt x="77" y="161"/>
                    <a:pt x="79" y="160"/>
                    <a:pt x="81" y="160"/>
                  </a:cubicBezTo>
                  <a:cubicBezTo>
                    <a:pt x="83" y="160"/>
                    <a:pt x="84" y="161"/>
                    <a:pt x="84" y="163"/>
                  </a:cubicBezTo>
                  <a:cubicBezTo>
                    <a:pt x="84" y="165"/>
                    <a:pt x="83" y="167"/>
                    <a:pt x="81" y="167"/>
                  </a:cubicBezTo>
                  <a:close/>
                  <a:moveTo>
                    <a:pt x="93" y="152"/>
                  </a:moveTo>
                  <a:cubicBezTo>
                    <a:pt x="91" y="152"/>
                    <a:pt x="90" y="151"/>
                    <a:pt x="90" y="149"/>
                  </a:cubicBezTo>
                  <a:cubicBezTo>
                    <a:pt x="90" y="147"/>
                    <a:pt x="91" y="145"/>
                    <a:pt x="93" y="145"/>
                  </a:cubicBezTo>
                  <a:cubicBezTo>
                    <a:pt x="95" y="145"/>
                    <a:pt x="97" y="147"/>
                    <a:pt x="97" y="149"/>
                  </a:cubicBezTo>
                  <a:cubicBezTo>
                    <a:pt x="97" y="151"/>
                    <a:pt x="95" y="152"/>
                    <a:pt x="93" y="152"/>
                  </a:cubicBezTo>
                  <a:close/>
                  <a:moveTo>
                    <a:pt x="100" y="171"/>
                  </a:moveTo>
                  <a:cubicBezTo>
                    <a:pt x="98" y="171"/>
                    <a:pt x="96" y="170"/>
                    <a:pt x="96" y="168"/>
                  </a:cubicBezTo>
                  <a:cubicBezTo>
                    <a:pt x="96" y="166"/>
                    <a:pt x="98" y="164"/>
                    <a:pt x="100" y="164"/>
                  </a:cubicBezTo>
                  <a:cubicBezTo>
                    <a:pt x="102" y="164"/>
                    <a:pt x="103" y="166"/>
                    <a:pt x="103" y="168"/>
                  </a:cubicBezTo>
                  <a:cubicBezTo>
                    <a:pt x="103" y="170"/>
                    <a:pt x="102" y="171"/>
                    <a:pt x="100" y="171"/>
                  </a:cubicBezTo>
                  <a:close/>
                  <a:moveTo>
                    <a:pt x="113" y="156"/>
                  </a:moveTo>
                  <a:cubicBezTo>
                    <a:pt x="111" y="156"/>
                    <a:pt x="109" y="155"/>
                    <a:pt x="109" y="153"/>
                  </a:cubicBezTo>
                  <a:cubicBezTo>
                    <a:pt x="109" y="151"/>
                    <a:pt x="111" y="149"/>
                    <a:pt x="113" y="149"/>
                  </a:cubicBezTo>
                  <a:cubicBezTo>
                    <a:pt x="115" y="149"/>
                    <a:pt x="117" y="151"/>
                    <a:pt x="117" y="153"/>
                  </a:cubicBezTo>
                  <a:cubicBezTo>
                    <a:pt x="117" y="155"/>
                    <a:pt x="115" y="156"/>
                    <a:pt x="113" y="156"/>
                  </a:cubicBezTo>
                  <a:close/>
                  <a:moveTo>
                    <a:pt x="113" y="139"/>
                  </a:moveTo>
                  <a:cubicBezTo>
                    <a:pt x="111" y="139"/>
                    <a:pt x="110" y="138"/>
                    <a:pt x="110" y="136"/>
                  </a:cubicBezTo>
                  <a:cubicBezTo>
                    <a:pt x="110" y="134"/>
                    <a:pt x="111" y="132"/>
                    <a:pt x="113" y="132"/>
                  </a:cubicBezTo>
                  <a:cubicBezTo>
                    <a:pt x="115" y="132"/>
                    <a:pt x="117" y="134"/>
                    <a:pt x="117" y="136"/>
                  </a:cubicBezTo>
                  <a:cubicBezTo>
                    <a:pt x="117" y="138"/>
                    <a:pt x="115" y="139"/>
                    <a:pt x="113" y="139"/>
                  </a:cubicBezTo>
                  <a:close/>
                  <a:moveTo>
                    <a:pt x="91" y="126"/>
                  </a:moveTo>
                  <a:cubicBezTo>
                    <a:pt x="72" y="126"/>
                    <a:pt x="56" y="110"/>
                    <a:pt x="56" y="91"/>
                  </a:cubicBezTo>
                  <a:cubicBezTo>
                    <a:pt x="56" y="72"/>
                    <a:pt x="72" y="56"/>
                    <a:pt x="91" y="56"/>
                  </a:cubicBezTo>
                  <a:cubicBezTo>
                    <a:pt x="110" y="56"/>
                    <a:pt x="126" y="72"/>
                    <a:pt x="126" y="91"/>
                  </a:cubicBezTo>
                  <a:cubicBezTo>
                    <a:pt x="126" y="110"/>
                    <a:pt x="110" y="126"/>
                    <a:pt x="91" y="126"/>
                  </a:cubicBezTo>
                  <a:close/>
                  <a:moveTo>
                    <a:pt x="130" y="161"/>
                  </a:moveTo>
                  <a:cubicBezTo>
                    <a:pt x="128" y="161"/>
                    <a:pt x="126" y="160"/>
                    <a:pt x="126" y="158"/>
                  </a:cubicBezTo>
                  <a:cubicBezTo>
                    <a:pt x="126" y="156"/>
                    <a:pt x="128" y="154"/>
                    <a:pt x="130" y="154"/>
                  </a:cubicBezTo>
                  <a:cubicBezTo>
                    <a:pt x="132" y="154"/>
                    <a:pt x="133" y="156"/>
                    <a:pt x="133" y="158"/>
                  </a:cubicBezTo>
                  <a:cubicBezTo>
                    <a:pt x="133" y="160"/>
                    <a:pt x="132" y="161"/>
                    <a:pt x="130" y="161"/>
                  </a:cubicBezTo>
                  <a:close/>
                  <a:moveTo>
                    <a:pt x="134" y="148"/>
                  </a:moveTo>
                  <a:cubicBezTo>
                    <a:pt x="132" y="148"/>
                    <a:pt x="131" y="146"/>
                    <a:pt x="131" y="144"/>
                  </a:cubicBezTo>
                  <a:cubicBezTo>
                    <a:pt x="131" y="142"/>
                    <a:pt x="132" y="141"/>
                    <a:pt x="134" y="141"/>
                  </a:cubicBezTo>
                  <a:cubicBezTo>
                    <a:pt x="136" y="141"/>
                    <a:pt x="138" y="142"/>
                    <a:pt x="138" y="144"/>
                  </a:cubicBezTo>
                  <a:cubicBezTo>
                    <a:pt x="138" y="146"/>
                    <a:pt x="136" y="148"/>
                    <a:pt x="134" y="148"/>
                  </a:cubicBezTo>
                  <a:close/>
                  <a:moveTo>
                    <a:pt x="135" y="84"/>
                  </a:moveTo>
                  <a:cubicBezTo>
                    <a:pt x="133" y="84"/>
                    <a:pt x="132" y="82"/>
                    <a:pt x="132" y="80"/>
                  </a:cubicBezTo>
                  <a:cubicBezTo>
                    <a:pt x="132" y="79"/>
                    <a:pt x="133" y="77"/>
                    <a:pt x="135" y="77"/>
                  </a:cubicBezTo>
                  <a:cubicBezTo>
                    <a:pt x="137" y="77"/>
                    <a:pt x="139" y="79"/>
                    <a:pt x="139" y="80"/>
                  </a:cubicBezTo>
                  <a:cubicBezTo>
                    <a:pt x="139" y="82"/>
                    <a:pt x="137" y="84"/>
                    <a:pt x="135" y="84"/>
                  </a:cubicBezTo>
                  <a:close/>
                  <a:moveTo>
                    <a:pt x="139" y="64"/>
                  </a:moveTo>
                  <a:cubicBezTo>
                    <a:pt x="137" y="64"/>
                    <a:pt x="135" y="63"/>
                    <a:pt x="135" y="61"/>
                  </a:cubicBezTo>
                  <a:cubicBezTo>
                    <a:pt x="135" y="59"/>
                    <a:pt x="137" y="57"/>
                    <a:pt x="139" y="57"/>
                  </a:cubicBezTo>
                  <a:cubicBezTo>
                    <a:pt x="141" y="57"/>
                    <a:pt x="142" y="59"/>
                    <a:pt x="142" y="61"/>
                  </a:cubicBezTo>
                  <a:cubicBezTo>
                    <a:pt x="142" y="63"/>
                    <a:pt x="141" y="64"/>
                    <a:pt x="139" y="64"/>
                  </a:cubicBezTo>
                  <a:close/>
                  <a:moveTo>
                    <a:pt x="148" y="151"/>
                  </a:moveTo>
                  <a:cubicBezTo>
                    <a:pt x="146" y="151"/>
                    <a:pt x="144" y="150"/>
                    <a:pt x="144" y="148"/>
                  </a:cubicBezTo>
                  <a:cubicBezTo>
                    <a:pt x="144" y="146"/>
                    <a:pt x="146" y="144"/>
                    <a:pt x="148" y="144"/>
                  </a:cubicBezTo>
                  <a:cubicBezTo>
                    <a:pt x="149" y="144"/>
                    <a:pt x="151" y="146"/>
                    <a:pt x="151" y="148"/>
                  </a:cubicBezTo>
                  <a:cubicBezTo>
                    <a:pt x="151" y="150"/>
                    <a:pt x="149" y="151"/>
                    <a:pt x="148" y="151"/>
                  </a:cubicBezTo>
                  <a:close/>
                  <a:moveTo>
                    <a:pt x="149" y="138"/>
                  </a:moveTo>
                  <a:cubicBezTo>
                    <a:pt x="147" y="138"/>
                    <a:pt x="146" y="136"/>
                    <a:pt x="146" y="134"/>
                  </a:cubicBezTo>
                  <a:cubicBezTo>
                    <a:pt x="146" y="132"/>
                    <a:pt x="147" y="131"/>
                    <a:pt x="149" y="131"/>
                  </a:cubicBezTo>
                  <a:cubicBezTo>
                    <a:pt x="151" y="131"/>
                    <a:pt x="153" y="132"/>
                    <a:pt x="153" y="134"/>
                  </a:cubicBezTo>
                  <a:cubicBezTo>
                    <a:pt x="153" y="136"/>
                    <a:pt x="151" y="138"/>
                    <a:pt x="149" y="138"/>
                  </a:cubicBezTo>
                  <a:close/>
                  <a:moveTo>
                    <a:pt x="150" y="100"/>
                  </a:moveTo>
                  <a:cubicBezTo>
                    <a:pt x="150" y="98"/>
                    <a:pt x="151" y="96"/>
                    <a:pt x="153" y="96"/>
                  </a:cubicBezTo>
                  <a:cubicBezTo>
                    <a:pt x="155" y="96"/>
                    <a:pt x="157" y="98"/>
                    <a:pt x="157" y="100"/>
                  </a:cubicBezTo>
                  <a:cubicBezTo>
                    <a:pt x="157" y="102"/>
                    <a:pt x="155" y="103"/>
                    <a:pt x="153" y="103"/>
                  </a:cubicBezTo>
                  <a:cubicBezTo>
                    <a:pt x="151" y="103"/>
                    <a:pt x="150" y="102"/>
                    <a:pt x="150" y="100"/>
                  </a:cubicBezTo>
                  <a:close/>
                  <a:moveTo>
                    <a:pt x="157" y="117"/>
                  </a:moveTo>
                  <a:cubicBezTo>
                    <a:pt x="155" y="117"/>
                    <a:pt x="154" y="116"/>
                    <a:pt x="154" y="114"/>
                  </a:cubicBezTo>
                  <a:cubicBezTo>
                    <a:pt x="154" y="112"/>
                    <a:pt x="155" y="110"/>
                    <a:pt x="157" y="110"/>
                  </a:cubicBezTo>
                  <a:cubicBezTo>
                    <a:pt x="159" y="110"/>
                    <a:pt x="161" y="112"/>
                    <a:pt x="161" y="114"/>
                  </a:cubicBezTo>
                  <a:cubicBezTo>
                    <a:pt x="161" y="116"/>
                    <a:pt x="159" y="117"/>
                    <a:pt x="157" y="117"/>
                  </a:cubicBezTo>
                  <a:close/>
                  <a:moveTo>
                    <a:pt x="166" y="131"/>
                  </a:moveTo>
                  <a:cubicBezTo>
                    <a:pt x="164" y="131"/>
                    <a:pt x="163" y="130"/>
                    <a:pt x="163" y="128"/>
                  </a:cubicBezTo>
                  <a:cubicBezTo>
                    <a:pt x="163" y="126"/>
                    <a:pt x="164" y="124"/>
                    <a:pt x="166" y="124"/>
                  </a:cubicBezTo>
                  <a:cubicBezTo>
                    <a:pt x="168" y="124"/>
                    <a:pt x="170" y="126"/>
                    <a:pt x="170" y="128"/>
                  </a:cubicBezTo>
                  <a:cubicBezTo>
                    <a:pt x="170" y="130"/>
                    <a:pt x="168" y="131"/>
                    <a:pt x="166" y="131"/>
                  </a:cubicBezTo>
                  <a:close/>
                  <a:moveTo>
                    <a:pt x="171" y="102"/>
                  </a:moveTo>
                  <a:cubicBezTo>
                    <a:pt x="169" y="102"/>
                    <a:pt x="168" y="100"/>
                    <a:pt x="168" y="99"/>
                  </a:cubicBezTo>
                  <a:cubicBezTo>
                    <a:pt x="168" y="97"/>
                    <a:pt x="169" y="95"/>
                    <a:pt x="171" y="95"/>
                  </a:cubicBezTo>
                  <a:cubicBezTo>
                    <a:pt x="173" y="95"/>
                    <a:pt x="175" y="97"/>
                    <a:pt x="175" y="99"/>
                  </a:cubicBezTo>
                  <a:cubicBezTo>
                    <a:pt x="175" y="100"/>
                    <a:pt x="173" y="102"/>
                    <a:pt x="171" y="10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9" name="Oval 896"/>
            <p:cNvSpPr>
              <a:spLocks noChangeArrowheads="1"/>
            </p:cNvSpPr>
            <p:nvPr/>
          </p:nvSpPr>
          <p:spPr bwMode="auto">
            <a:xfrm>
              <a:off x="5609083" y="6611519"/>
              <a:ext cx="5829" cy="5829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0" name="Oval 897"/>
            <p:cNvSpPr>
              <a:spLocks noChangeArrowheads="1"/>
            </p:cNvSpPr>
            <p:nvPr/>
          </p:nvSpPr>
          <p:spPr bwMode="auto">
            <a:xfrm>
              <a:off x="5619283" y="6569991"/>
              <a:ext cx="5829" cy="6193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1" name="Oval 898"/>
            <p:cNvSpPr>
              <a:spLocks noChangeArrowheads="1"/>
            </p:cNvSpPr>
            <p:nvPr/>
          </p:nvSpPr>
          <p:spPr bwMode="auto">
            <a:xfrm>
              <a:off x="5624383" y="6582377"/>
              <a:ext cx="6193" cy="5829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2" name="Oval 899"/>
            <p:cNvSpPr>
              <a:spLocks noChangeArrowheads="1"/>
            </p:cNvSpPr>
            <p:nvPr/>
          </p:nvSpPr>
          <p:spPr bwMode="auto">
            <a:xfrm>
              <a:off x="5626204" y="6611519"/>
              <a:ext cx="5829" cy="5829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3" name="Oval 900"/>
            <p:cNvSpPr>
              <a:spLocks noChangeArrowheads="1"/>
            </p:cNvSpPr>
            <p:nvPr/>
          </p:nvSpPr>
          <p:spPr bwMode="auto">
            <a:xfrm>
              <a:off x="5606169" y="6595855"/>
              <a:ext cx="6193" cy="6193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4" name="Oval 901"/>
            <p:cNvSpPr>
              <a:spLocks noChangeArrowheads="1"/>
            </p:cNvSpPr>
            <p:nvPr/>
          </p:nvSpPr>
          <p:spPr bwMode="auto">
            <a:xfrm>
              <a:off x="5607261" y="6585655"/>
              <a:ext cx="5829" cy="6193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5" name="Oval 902"/>
            <p:cNvSpPr>
              <a:spLocks noChangeArrowheads="1"/>
            </p:cNvSpPr>
            <p:nvPr/>
          </p:nvSpPr>
          <p:spPr bwMode="auto">
            <a:xfrm>
              <a:off x="5598519" y="6611519"/>
              <a:ext cx="6193" cy="5829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6" name="Oval 903"/>
            <p:cNvSpPr>
              <a:spLocks noChangeArrowheads="1"/>
            </p:cNvSpPr>
            <p:nvPr/>
          </p:nvSpPr>
          <p:spPr bwMode="auto">
            <a:xfrm>
              <a:off x="5622561" y="6601319"/>
              <a:ext cx="6193" cy="5829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7" name="Oval 904"/>
            <p:cNvSpPr>
              <a:spLocks noChangeArrowheads="1"/>
            </p:cNvSpPr>
            <p:nvPr/>
          </p:nvSpPr>
          <p:spPr bwMode="auto">
            <a:xfrm>
              <a:off x="5707804" y="6590027"/>
              <a:ext cx="6193" cy="5829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8" name="Oval 905"/>
            <p:cNvSpPr>
              <a:spLocks noChangeArrowheads="1"/>
            </p:cNvSpPr>
            <p:nvPr/>
          </p:nvSpPr>
          <p:spPr bwMode="auto">
            <a:xfrm>
              <a:off x="5692504" y="6555420"/>
              <a:ext cx="5829" cy="6193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9" name="Oval 906"/>
            <p:cNvSpPr>
              <a:spLocks noChangeArrowheads="1"/>
            </p:cNvSpPr>
            <p:nvPr/>
          </p:nvSpPr>
          <p:spPr bwMode="auto">
            <a:xfrm>
              <a:off x="5659718" y="6576912"/>
              <a:ext cx="6193" cy="6193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0" name="Oval 907"/>
            <p:cNvSpPr>
              <a:spLocks noChangeArrowheads="1"/>
            </p:cNvSpPr>
            <p:nvPr/>
          </p:nvSpPr>
          <p:spPr bwMode="auto">
            <a:xfrm>
              <a:off x="5638226" y="6587477"/>
              <a:ext cx="5829" cy="5829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1" name="Oval 908"/>
            <p:cNvSpPr>
              <a:spLocks noChangeArrowheads="1"/>
            </p:cNvSpPr>
            <p:nvPr/>
          </p:nvSpPr>
          <p:spPr bwMode="auto">
            <a:xfrm>
              <a:off x="5719825" y="6598405"/>
              <a:ext cx="6193" cy="6193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2" name="Oval 909"/>
            <p:cNvSpPr>
              <a:spLocks noChangeArrowheads="1"/>
            </p:cNvSpPr>
            <p:nvPr/>
          </p:nvSpPr>
          <p:spPr bwMode="auto">
            <a:xfrm>
              <a:off x="5656440" y="6561612"/>
              <a:ext cx="5829" cy="5829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3" name="Freeform 910"/>
            <p:cNvSpPr>
              <a:spLocks noEditPoints="1"/>
            </p:cNvSpPr>
            <p:nvPr/>
          </p:nvSpPr>
          <p:spPr bwMode="auto">
            <a:xfrm>
              <a:off x="5588319" y="6537570"/>
              <a:ext cx="162835" cy="163564"/>
            </a:xfrm>
            <a:custGeom>
              <a:avLst/>
              <a:gdLst>
                <a:gd name="T0" fmla="*/ 95 w 189"/>
                <a:gd name="T1" fmla="*/ 190 h 190"/>
                <a:gd name="T2" fmla="*/ 18 w 189"/>
                <a:gd name="T3" fmla="*/ 114 h 190"/>
                <a:gd name="T4" fmla="*/ 22 w 189"/>
                <a:gd name="T5" fmla="*/ 110 h 190"/>
                <a:gd name="T6" fmla="*/ 26 w 189"/>
                <a:gd name="T7" fmla="*/ 121 h 190"/>
                <a:gd name="T8" fmla="*/ 22 w 189"/>
                <a:gd name="T9" fmla="*/ 125 h 190"/>
                <a:gd name="T10" fmla="*/ 31 w 189"/>
                <a:gd name="T11" fmla="*/ 140 h 190"/>
                <a:gd name="T12" fmla="*/ 32 w 189"/>
                <a:gd name="T13" fmla="*/ 105 h 190"/>
                <a:gd name="T14" fmla="*/ 36 w 189"/>
                <a:gd name="T15" fmla="*/ 108 h 190"/>
                <a:gd name="T16" fmla="*/ 41 w 189"/>
                <a:gd name="T17" fmla="*/ 121 h 190"/>
                <a:gd name="T18" fmla="*/ 38 w 189"/>
                <a:gd name="T19" fmla="*/ 125 h 190"/>
                <a:gd name="T20" fmla="*/ 45 w 189"/>
                <a:gd name="T21" fmla="*/ 145 h 190"/>
                <a:gd name="T22" fmla="*/ 52 w 189"/>
                <a:gd name="T23" fmla="*/ 163 h 190"/>
                <a:gd name="T24" fmla="*/ 56 w 189"/>
                <a:gd name="T25" fmla="*/ 159 h 190"/>
                <a:gd name="T26" fmla="*/ 52 w 189"/>
                <a:gd name="T27" fmla="*/ 108 h 190"/>
                <a:gd name="T28" fmla="*/ 49 w 189"/>
                <a:gd name="T29" fmla="*/ 111 h 190"/>
                <a:gd name="T30" fmla="*/ 54 w 189"/>
                <a:gd name="T31" fmla="*/ 136 h 190"/>
                <a:gd name="T32" fmla="*/ 63 w 189"/>
                <a:gd name="T33" fmla="*/ 149 h 190"/>
                <a:gd name="T34" fmla="*/ 67 w 189"/>
                <a:gd name="T35" fmla="*/ 153 h 190"/>
                <a:gd name="T36" fmla="*/ 65 w 189"/>
                <a:gd name="T37" fmla="*/ 168 h 190"/>
                <a:gd name="T38" fmla="*/ 69 w 189"/>
                <a:gd name="T39" fmla="*/ 171 h 190"/>
                <a:gd name="T40" fmla="*/ 86 w 189"/>
                <a:gd name="T41" fmla="*/ 141 h 190"/>
                <a:gd name="T42" fmla="*/ 85 w 189"/>
                <a:gd name="T43" fmla="*/ 171 h 190"/>
                <a:gd name="T44" fmla="*/ 88 w 189"/>
                <a:gd name="T45" fmla="*/ 167 h 190"/>
                <a:gd name="T46" fmla="*/ 93 w 189"/>
                <a:gd name="T47" fmla="*/ 153 h 190"/>
                <a:gd name="T48" fmla="*/ 97 w 189"/>
                <a:gd name="T49" fmla="*/ 156 h 190"/>
                <a:gd name="T50" fmla="*/ 103 w 189"/>
                <a:gd name="T51" fmla="*/ 168 h 190"/>
                <a:gd name="T52" fmla="*/ 117 w 189"/>
                <a:gd name="T53" fmla="*/ 160 h 190"/>
                <a:gd name="T54" fmla="*/ 120 w 189"/>
                <a:gd name="T55" fmla="*/ 157 h 190"/>
                <a:gd name="T56" fmla="*/ 113 w 189"/>
                <a:gd name="T57" fmla="*/ 140 h 190"/>
                <a:gd name="T58" fmla="*/ 117 w 189"/>
                <a:gd name="T59" fmla="*/ 143 h 190"/>
                <a:gd name="T60" fmla="*/ 95 w 189"/>
                <a:gd name="T61" fmla="*/ 64 h 190"/>
                <a:gd name="T62" fmla="*/ 133 w 189"/>
                <a:gd name="T63" fmla="*/ 165 h 190"/>
                <a:gd name="T64" fmla="*/ 137 w 189"/>
                <a:gd name="T65" fmla="*/ 162 h 190"/>
                <a:gd name="T66" fmla="*/ 141 w 189"/>
                <a:gd name="T67" fmla="*/ 124 h 190"/>
                <a:gd name="T68" fmla="*/ 137 w 189"/>
                <a:gd name="T69" fmla="*/ 121 h 190"/>
                <a:gd name="T70" fmla="*/ 141 w 189"/>
                <a:gd name="T71" fmla="*/ 107 h 190"/>
                <a:gd name="T72" fmla="*/ 138 w 189"/>
                <a:gd name="T73" fmla="*/ 152 h 190"/>
                <a:gd name="T74" fmla="*/ 141 w 189"/>
                <a:gd name="T75" fmla="*/ 148 h 190"/>
                <a:gd name="T76" fmla="*/ 129 w 189"/>
                <a:gd name="T77" fmla="*/ 95 h 190"/>
                <a:gd name="T78" fmla="*/ 61 w 189"/>
                <a:gd name="T79" fmla="*/ 104 h 190"/>
                <a:gd name="T80" fmla="*/ 4 w 189"/>
                <a:gd name="T81" fmla="*/ 95 h 190"/>
                <a:gd name="T82" fmla="*/ 154 w 189"/>
                <a:gd name="T83" fmla="*/ 100 h 190"/>
                <a:gd name="T84" fmla="*/ 148 w 189"/>
                <a:gd name="T85" fmla="*/ 152 h 190"/>
                <a:gd name="T86" fmla="*/ 151 w 189"/>
                <a:gd name="T87" fmla="*/ 155 h 190"/>
                <a:gd name="T88" fmla="*/ 153 w 189"/>
                <a:gd name="T89" fmla="*/ 135 h 190"/>
                <a:gd name="T90" fmla="*/ 153 w 189"/>
                <a:gd name="T91" fmla="*/ 104 h 190"/>
                <a:gd name="T92" fmla="*/ 157 w 189"/>
                <a:gd name="T93" fmla="*/ 107 h 190"/>
                <a:gd name="T94" fmla="*/ 157 w 189"/>
                <a:gd name="T95" fmla="*/ 118 h 190"/>
                <a:gd name="T96" fmla="*/ 161 w 189"/>
                <a:gd name="T97" fmla="*/ 121 h 190"/>
                <a:gd name="T98" fmla="*/ 170 w 189"/>
                <a:gd name="T99" fmla="*/ 128 h 190"/>
                <a:gd name="T100" fmla="*/ 175 w 189"/>
                <a:gd name="T101" fmla="*/ 106 h 190"/>
                <a:gd name="T102" fmla="*/ 178 w 189"/>
                <a:gd name="T103" fmla="*/ 103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89" h="190">
                  <a:moveTo>
                    <a:pt x="95" y="0"/>
                  </a:moveTo>
                  <a:cubicBezTo>
                    <a:pt x="42" y="0"/>
                    <a:pt x="0" y="43"/>
                    <a:pt x="0" y="95"/>
                  </a:cubicBezTo>
                  <a:cubicBezTo>
                    <a:pt x="0" y="147"/>
                    <a:pt x="42" y="190"/>
                    <a:pt x="95" y="190"/>
                  </a:cubicBezTo>
                  <a:cubicBezTo>
                    <a:pt x="147" y="190"/>
                    <a:pt x="189" y="147"/>
                    <a:pt x="189" y="95"/>
                  </a:cubicBezTo>
                  <a:cubicBezTo>
                    <a:pt x="189" y="43"/>
                    <a:pt x="147" y="0"/>
                    <a:pt x="95" y="0"/>
                  </a:cubicBezTo>
                  <a:close/>
                  <a:moveTo>
                    <a:pt x="18" y="114"/>
                  </a:moveTo>
                  <a:cubicBezTo>
                    <a:pt x="16" y="114"/>
                    <a:pt x="15" y="112"/>
                    <a:pt x="15" y="110"/>
                  </a:cubicBezTo>
                  <a:cubicBezTo>
                    <a:pt x="15" y="108"/>
                    <a:pt x="16" y="107"/>
                    <a:pt x="18" y="107"/>
                  </a:cubicBezTo>
                  <a:cubicBezTo>
                    <a:pt x="20" y="107"/>
                    <a:pt x="22" y="108"/>
                    <a:pt x="22" y="110"/>
                  </a:cubicBezTo>
                  <a:cubicBezTo>
                    <a:pt x="22" y="112"/>
                    <a:pt x="20" y="114"/>
                    <a:pt x="18" y="114"/>
                  </a:cubicBezTo>
                  <a:close/>
                  <a:moveTo>
                    <a:pt x="22" y="125"/>
                  </a:moveTo>
                  <a:cubicBezTo>
                    <a:pt x="22" y="123"/>
                    <a:pt x="24" y="121"/>
                    <a:pt x="26" y="121"/>
                  </a:cubicBezTo>
                  <a:cubicBezTo>
                    <a:pt x="28" y="121"/>
                    <a:pt x="29" y="123"/>
                    <a:pt x="29" y="125"/>
                  </a:cubicBezTo>
                  <a:cubicBezTo>
                    <a:pt x="29" y="127"/>
                    <a:pt x="28" y="128"/>
                    <a:pt x="26" y="128"/>
                  </a:cubicBezTo>
                  <a:cubicBezTo>
                    <a:pt x="24" y="128"/>
                    <a:pt x="22" y="127"/>
                    <a:pt x="22" y="125"/>
                  </a:cubicBezTo>
                  <a:close/>
                  <a:moveTo>
                    <a:pt x="31" y="147"/>
                  </a:moveTo>
                  <a:cubicBezTo>
                    <a:pt x="29" y="147"/>
                    <a:pt x="27" y="146"/>
                    <a:pt x="27" y="144"/>
                  </a:cubicBezTo>
                  <a:cubicBezTo>
                    <a:pt x="27" y="142"/>
                    <a:pt x="29" y="140"/>
                    <a:pt x="31" y="140"/>
                  </a:cubicBezTo>
                  <a:cubicBezTo>
                    <a:pt x="33" y="140"/>
                    <a:pt x="34" y="142"/>
                    <a:pt x="34" y="144"/>
                  </a:cubicBezTo>
                  <a:cubicBezTo>
                    <a:pt x="34" y="146"/>
                    <a:pt x="33" y="147"/>
                    <a:pt x="31" y="147"/>
                  </a:cubicBezTo>
                  <a:close/>
                  <a:moveTo>
                    <a:pt x="32" y="105"/>
                  </a:moveTo>
                  <a:cubicBezTo>
                    <a:pt x="32" y="103"/>
                    <a:pt x="34" y="101"/>
                    <a:pt x="36" y="101"/>
                  </a:cubicBezTo>
                  <a:cubicBezTo>
                    <a:pt x="37" y="101"/>
                    <a:pt x="39" y="103"/>
                    <a:pt x="39" y="105"/>
                  </a:cubicBezTo>
                  <a:cubicBezTo>
                    <a:pt x="39" y="107"/>
                    <a:pt x="37" y="108"/>
                    <a:pt x="36" y="108"/>
                  </a:cubicBezTo>
                  <a:cubicBezTo>
                    <a:pt x="34" y="108"/>
                    <a:pt x="32" y="107"/>
                    <a:pt x="32" y="105"/>
                  </a:cubicBezTo>
                  <a:close/>
                  <a:moveTo>
                    <a:pt x="38" y="125"/>
                  </a:moveTo>
                  <a:cubicBezTo>
                    <a:pt x="38" y="123"/>
                    <a:pt x="39" y="121"/>
                    <a:pt x="41" y="121"/>
                  </a:cubicBezTo>
                  <a:cubicBezTo>
                    <a:pt x="43" y="121"/>
                    <a:pt x="45" y="123"/>
                    <a:pt x="45" y="125"/>
                  </a:cubicBezTo>
                  <a:cubicBezTo>
                    <a:pt x="45" y="127"/>
                    <a:pt x="43" y="128"/>
                    <a:pt x="41" y="128"/>
                  </a:cubicBezTo>
                  <a:cubicBezTo>
                    <a:pt x="39" y="128"/>
                    <a:pt x="38" y="127"/>
                    <a:pt x="38" y="125"/>
                  </a:cubicBezTo>
                  <a:close/>
                  <a:moveTo>
                    <a:pt x="45" y="152"/>
                  </a:moveTo>
                  <a:cubicBezTo>
                    <a:pt x="43" y="152"/>
                    <a:pt x="41" y="151"/>
                    <a:pt x="41" y="149"/>
                  </a:cubicBezTo>
                  <a:cubicBezTo>
                    <a:pt x="41" y="147"/>
                    <a:pt x="43" y="145"/>
                    <a:pt x="45" y="145"/>
                  </a:cubicBezTo>
                  <a:cubicBezTo>
                    <a:pt x="47" y="145"/>
                    <a:pt x="48" y="147"/>
                    <a:pt x="48" y="149"/>
                  </a:cubicBezTo>
                  <a:cubicBezTo>
                    <a:pt x="48" y="151"/>
                    <a:pt x="47" y="152"/>
                    <a:pt x="45" y="152"/>
                  </a:cubicBezTo>
                  <a:close/>
                  <a:moveTo>
                    <a:pt x="52" y="163"/>
                  </a:moveTo>
                  <a:cubicBezTo>
                    <a:pt x="51" y="163"/>
                    <a:pt x="49" y="161"/>
                    <a:pt x="49" y="159"/>
                  </a:cubicBezTo>
                  <a:cubicBezTo>
                    <a:pt x="49" y="158"/>
                    <a:pt x="51" y="156"/>
                    <a:pt x="52" y="156"/>
                  </a:cubicBezTo>
                  <a:cubicBezTo>
                    <a:pt x="54" y="156"/>
                    <a:pt x="56" y="158"/>
                    <a:pt x="56" y="159"/>
                  </a:cubicBezTo>
                  <a:cubicBezTo>
                    <a:pt x="56" y="161"/>
                    <a:pt x="54" y="163"/>
                    <a:pt x="52" y="163"/>
                  </a:cubicBezTo>
                  <a:close/>
                  <a:moveTo>
                    <a:pt x="49" y="111"/>
                  </a:moveTo>
                  <a:cubicBezTo>
                    <a:pt x="49" y="109"/>
                    <a:pt x="51" y="108"/>
                    <a:pt x="52" y="108"/>
                  </a:cubicBezTo>
                  <a:cubicBezTo>
                    <a:pt x="54" y="108"/>
                    <a:pt x="56" y="109"/>
                    <a:pt x="56" y="111"/>
                  </a:cubicBezTo>
                  <a:cubicBezTo>
                    <a:pt x="56" y="113"/>
                    <a:pt x="54" y="115"/>
                    <a:pt x="52" y="115"/>
                  </a:cubicBezTo>
                  <a:cubicBezTo>
                    <a:pt x="51" y="115"/>
                    <a:pt x="49" y="113"/>
                    <a:pt x="49" y="111"/>
                  </a:cubicBezTo>
                  <a:close/>
                  <a:moveTo>
                    <a:pt x="53" y="143"/>
                  </a:moveTo>
                  <a:cubicBezTo>
                    <a:pt x="51" y="143"/>
                    <a:pt x="50" y="141"/>
                    <a:pt x="50" y="139"/>
                  </a:cubicBezTo>
                  <a:cubicBezTo>
                    <a:pt x="50" y="137"/>
                    <a:pt x="52" y="136"/>
                    <a:pt x="54" y="136"/>
                  </a:cubicBezTo>
                  <a:cubicBezTo>
                    <a:pt x="56" y="136"/>
                    <a:pt x="57" y="138"/>
                    <a:pt x="57" y="139"/>
                  </a:cubicBezTo>
                  <a:cubicBezTo>
                    <a:pt x="57" y="141"/>
                    <a:pt x="55" y="143"/>
                    <a:pt x="53" y="143"/>
                  </a:cubicBezTo>
                  <a:close/>
                  <a:moveTo>
                    <a:pt x="63" y="149"/>
                  </a:moveTo>
                  <a:cubicBezTo>
                    <a:pt x="63" y="148"/>
                    <a:pt x="65" y="146"/>
                    <a:pt x="67" y="146"/>
                  </a:cubicBezTo>
                  <a:cubicBezTo>
                    <a:pt x="69" y="146"/>
                    <a:pt x="70" y="148"/>
                    <a:pt x="70" y="149"/>
                  </a:cubicBezTo>
                  <a:cubicBezTo>
                    <a:pt x="70" y="151"/>
                    <a:pt x="69" y="153"/>
                    <a:pt x="67" y="153"/>
                  </a:cubicBezTo>
                  <a:cubicBezTo>
                    <a:pt x="65" y="153"/>
                    <a:pt x="63" y="151"/>
                    <a:pt x="63" y="149"/>
                  </a:cubicBezTo>
                  <a:close/>
                  <a:moveTo>
                    <a:pt x="69" y="171"/>
                  </a:moveTo>
                  <a:cubicBezTo>
                    <a:pt x="67" y="171"/>
                    <a:pt x="65" y="170"/>
                    <a:pt x="65" y="168"/>
                  </a:cubicBezTo>
                  <a:cubicBezTo>
                    <a:pt x="65" y="166"/>
                    <a:pt x="67" y="164"/>
                    <a:pt x="69" y="164"/>
                  </a:cubicBezTo>
                  <a:cubicBezTo>
                    <a:pt x="71" y="164"/>
                    <a:pt x="72" y="166"/>
                    <a:pt x="72" y="168"/>
                  </a:cubicBezTo>
                  <a:cubicBezTo>
                    <a:pt x="72" y="170"/>
                    <a:pt x="71" y="171"/>
                    <a:pt x="69" y="171"/>
                  </a:cubicBezTo>
                  <a:close/>
                  <a:moveTo>
                    <a:pt x="79" y="141"/>
                  </a:moveTo>
                  <a:cubicBezTo>
                    <a:pt x="79" y="139"/>
                    <a:pt x="81" y="138"/>
                    <a:pt x="83" y="138"/>
                  </a:cubicBezTo>
                  <a:cubicBezTo>
                    <a:pt x="85" y="138"/>
                    <a:pt x="86" y="139"/>
                    <a:pt x="86" y="141"/>
                  </a:cubicBezTo>
                  <a:cubicBezTo>
                    <a:pt x="86" y="143"/>
                    <a:pt x="85" y="145"/>
                    <a:pt x="83" y="145"/>
                  </a:cubicBezTo>
                  <a:cubicBezTo>
                    <a:pt x="81" y="145"/>
                    <a:pt x="79" y="143"/>
                    <a:pt x="79" y="141"/>
                  </a:cubicBezTo>
                  <a:close/>
                  <a:moveTo>
                    <a:pt x="85" y="171"/>
                  </a:moveTo>
                  <a:cubicBezTo>
                    <a:pt x="83" y="171"/>
                    <a:pt x="81" y="169"/>
                    <a:pt x="81" y="167"/>
                  </a:cubicBezTo>
                  <a:cubicBezTo>
                    <a:pt x="81" y="165"/>
                    <a:pt x="83" y="164"/>
                    <a:pt x="85" y="164"/>
                  </a:cubicBezTo>
                  <a:cubicBezTo>
                    <a:pt x="86" y="164"/>
                    <a:pt x="88" y="165"/>
                    <a:pt x="88" y="167"/>
                  </a:cubicBezTo>
                  <a:cubicBezTo>
                    <a:pt x="88" y="169"/>
                    <a:pt x="86" y="171"/>
                    <a:pt x="85" y="171"/>
                  </a:cubicBezTo>
                  <a:close/>
                  <a:moveTo>
                    <a:pt x="97" y="156"/>
                  </a:moveTo>
                  <a:cubicBezTo>
                    <a:pt x="95" y="156"/>
                    <a:pt x="93" y="155"/>
                    <a:pt x="93" y="153"/>
                  </a:cubicBezTo>
                  <a:cubicBezTo>
                    <a:pt x="93" y="151"/>
                    <a:pt x="95" y="149"/>
                    <a:pt x="97" y="149"/>
                  </a:cubicBezTo>
                  <a:cubicBezTo>
                    <a:pt x="99" y="149"/>
                    <a:pt x="100" y="151"/>
                    <a:pt x="100" y="153"/>
                  </a:cubicBezTo>
                  <a:cubicBezTo>
                    <a:pt x="100" y="155"/>
                    <a:pt x="99" y="156"/>
                    <a:pt x="97" y="156"/>
                  </a:cubicBezTo>
                  <a:close/>
                  <a:moveTo>
                    <a:pt x="103" y="175"/>
                  </a:moveTo>
                  <a:cubicBezTo>
                    <a:pt x="101" y="175"/>
                    <a:pt x="100" y="174"/>
                    <a:pt x="100" y="172"/>
                  </a:cubicBezTo>
                  <a:cubicBezTo>
                    <a:pt x="100" y="170"/>
                    <a:pt x="101" y="168"/>
                    <a:pt x="103" y="168"/>
                  </a:cubicBezTo>
                  <a:cubicBezTo>
                    <a:pt x="105" y="168"/>
                    <a:pt x="107" y="170"/>
                    <a:pt x="107" y="172"/>
                  </a:cubicBezTo>
                  <a:cubicBezTo>
                    <a:pt x="107" y="174"/>
                    <a:pt x="105" y="175"/>
                    <a:pt x="103" y="175"/>
                  </a:cubicBezTo>
                  <a:close/>
                  <a:moveTo>
                    <a:pt x="117" y="160"/>
                  </a:moveTo>
                  <a:cubicBezTo>
                    <a:pt x="115" y="160"/>
                    <a:pt x="113" y="159"/>
                    <a:pt x="113" y="157"/>
                  </a:cubicBezTo>
                  <a:cubicBezTo>
                    <a:pt x="113" y="155"/>
                    <a:pt x="115" y="153"/>
                    <a:pt x="117" y="153"/>
                  </a:cubicBezTo>
                  <a:cubicBezTo>
                    <a:pt x="119" y="153"/>
                    <a:pt x="120" y="155"/>
                    <a:pt x="120" y="157"/>
                  </a:cubicBezTo>
                  <a:cubicBezTo>
                    <a:pt x="120" y="159"/>
                    <a:pt x="119" y="160"/>
                    <a:pt x="117" y="160"/>
                  </a:cubicBezTo>
                  <a:close/>
                  <a:moveTo>
                    <a:pt x="117" y="143"/>
                  </a:moveTo>
                  <a:cubicBezTo>
                    <a:pt x="115" y="143"/>
                    <a:pt x="113" y="142"/>
                    <a:pt x="113" y="140"/>
                  </a:cubicBezTo>
                  <a:cubicBezTo>
                    <a:pt x="113" y="138"/>
                    <a:pt x="115" y="136"/>
                    <a:pt x="117" y="136"/>
                  </a:cubicBezTo>
                  <a:cubicBezTo>
                    <a:pt x="119" y="136"/>
                    <a:pt x="120" y="138"/>
                    <a:pt x="120" y="140"/>
                  </a:cubicBezTo>
                  <a:cubicBezTo>
                    <a:pt x="120" y="142"/>
                    <a:pt x="119" y="143"/>
                    <a:pt x="117" y="143"/>
                  </a:cubicBezTo>
                  <a:close/>
                  <a:moveTo>
                    <a:pt x="95" y="126"/>
                  </a:moveTo>
                  <a:cubicBezTo>
                    <a:pt x="78" y="126"/>
                    <a:pt x="64" y="112"/>
                    <a:pt x="64" y="95"/>
                  </a:cubicBezTo>
                  <a:cubicBezTo>
                    <a:pt x="64" y="78"/>
                    <a:pt x="78" y="64"/>
                    <a:pt x="95" y="64"/>
                  </a:cubicBezTo>
                  <a:cubicBezTo>
                    <a:pt x="112" y="64"/>
                    <a:pt x="125" y="78"/>
                    <a:pt x="125" y="95"/>
                  </a:cubicBezTo>
                  <a:cubicBezTo>
                    <a:pt x="125" y="112"/>
                    <a:pt x="112" y="126"/>
                    <a:pt x="95" y="126"/>
                  </a:cubicBezTo>
                  <a:close/>
                  <a:moveTo>
                    <a:pt x="133" y="165"/>
                  </a:moveTo>
                  <a:cubicBezTo>
                    <a:pt x="131" y="165"/>
                    <a:pt x="130" y="164"/>
                    <a:pt x="130" y="162"/>
                  </a:cubicBezTo>
                  <a:cubicBezTo>
                    <a:pt x="130" y="160"/>
                    <a:pt x="131" y="158"/>
                    <a:pt x="133" y="158"/>
                  </a:cubicBezTo>
                  <a:cubicBezTo>
                    <a:pt x="135" y="158"/>
                    <a:pt x="137" y="160"/>
                    <a:pt x="137" y="162"/>
                  </a:cubicBezTo>
                  <a:cubicBezTo>
                    <a:pt x="137" y="164"/>
                    <a:pt x="135" y="165"/>
                    <a:pt x="133" y="165"/>
                  </a:cubicBezTo>
                  <a:close/>
                  <a:moveTo>
                    <a:pt x="137" y="121"/>
                  </a:moveTo>
                  <a:cubicBezTo>
                    <a:pt x="139" y="121"/>
                    <a:pt x="141" y="122"/>
                    <a:pt x="141" y="124"/>
                  </a:cubicBezTo>
                  <a:cubicBezTo>
                    <a:pt x="141" y="126"/>
                    <a:pt x="139" y="128"/>
                    <a:pt x="137" y="128"/>
                  </a:cubicBezTo>
                  <a:cubicBezTo>
                    <a:pt x="135" y="128"/>
                    <a:pt x="134" y="126"/>
                    <a:pt x="134" y="124"/>
                  </a:cubicBezTo>
                  <a:cubicBezTo>
                    <a:pt x="134" y="122"/>
                    <a:pt x="135" y="121"/>
                    <a:pt x="137" y="121"/>
                  </a:cubicBezTo>
                  <a:close/>
                  <a:moveTo>
                    <a:pt x="134" y="107"/>
                  </a:moveTo>
                  <a:cubicBezTo>
                    <a:pt x="134" y="105"/>
                    <a:pt x="136" y="103"/>
                    <a:pt x="138" y="103"/>
                  </a:cubicBezTo>
                  <a:cubicBezTo>
                    <a:pt x="140" y="103"/>
                    <a:pt x="141" y="105"/>
                    <a:pt x="141" y="107"/>
                  </a:cubicBezTo>
                  <a:cubicBezTo>
                    <a:pt x="141" y="109"/>
                    <a:pt x="140" y="110"/>
                    <a:pt x="138" y="110"/>
                  </a:cubicBezTo>
                  <a:cubicBezTo>
                    <a:pt x="136" y="110"/>
                    <a:pt x="134" y="109"/>
                    <a:pt x="134" y="107"/>
                  </a:cubicBezTo>
                  <a:close/>
                  <a:moveTo>
                    <a:pt x="138" y="152"/>
                  </a:moveTo>
                  <a:cubicBezTo>
                    <a:pt x="136" y="152"/>
                    <a:pt x="134" y="150"/>
                    <a:pt x="134" y="148"/>
                  </a:cubicBezTo>
                  <a:cubicBezTo>
                    <a:pt x="134" y="146"/>
                    <a:pt x="136" y="145"/>
                    <a:pt x="138" y="145"/>
                  </a:cubicBezTo>
                  <a:cubicBezTo>
                    <a:pt x="140" y="145"/>
                    <a:pt x="141" y="146"/>
                    <a:pt x="141" y="148"/>
                  </a:cubicBezTo>
                  <a:cubicBezTo>
                    <a:pt x="141" y="150"/>
                    <a:pt x="140" y="152"/>
                    <a:pt x="138" y="152"/>
                  </a:cubicBezTo>
                  <a:close/>
                  <a:moveTo>
                    <a:pt x="129" y="99"/>
                  </a:moveTo>
                  <a:cubicBezTo>
                    <a:pt x="129" y="98"/>
                    <a:pt x="129" y="96"/>
                    <a:pt x="129" y="95"/>
                  </a:cubicBezTo>
                  <a:cubicBezTo>
                    <a:pt x="129" y="76"/>
                    <a:pt x="114" y="60"/>
                    <a:pt x="95" y="60"/>
                  </a:cubicBezTo>
                  <a:cubicBezTo>
                    <a:pt x="76" y="60"/>
                    <a:pt x="60" y="76"/>
                    <a:pt x="60" y="95"/>
                  </a:cubicBezTo>
                  <a:cubicBezTo>
                    <a:pt x="60" y="98"/>
                    <a:pt x="60" y="101"/>
                    <a:pt x="61" y="104"/>
                  </a:cubicBezTo>
                  <a:cubicBezTo>
                    <a:pt x="52" y="100"/>
                    <a:pt x="40" y="99"/>
                    <a:pt x="26" y="99"/>
                  </a:cubicBezTo>
                  <a:cubicBezTo>
                    <a:pt x="19" y="100"/>
                    <a:pt x="11" y="102"/>
                    <a:pt x="4" y="105"/>
                  </a:cubicBezTo>
                  <a:cubicBezTo>
                    <a:pt x="4" y="102"/>
                    <a:pt x="4" y="98"/>
                    <a:pt x="4" y="95"/>
                  </a:cubicBezTo>
                  <a:cubicBezTo>
                    <a:pt x="4" y="45"/>
                    <a:pt x="45" y="4"/>
                    <a:pt x="95" y="4"/>
                  </a:cubicBezTo>
                  <a:cubicBezTo>
                    <a:pt x="140" y="4"/>
                    <a:pt x="178" y="38"/>
                    <a:pt x="184" y="83"/>
                  </a:cubicBezTo>
                  <a:cubicBezTo>
                    <a:pt x="174" y="87"/>
                    <a:pt x="163" y="97"/>
                    <a:pt x="154" y="100"/>
                  </a:cubicBezTo>
                  <a:cubicBezTo>
                    <a:pt x="146" y="103"/>
                    <a:pt x="137" y="101"/>
                    <a:pt x="129" y="99"/>
                  </a:cubicBezTo>
                  <a:close/>
                  <a:moveTo>
                    <a:pt x="151" y="155"/>
                  </a:moveTo>
                  <a:cubicBezTo>
                    <a:pt x="149" y="155"/>
                    <a:pt x="148" y="154"/>
                    <a:pt x="148" y="152"/>
                  </a:cubicBezTo>
                  <a:cubicBezTo>
                    <a:pt x="148" y="150"/>
                    <a:pt x="149" y="148"/>
                    <a:pt x="151" y="148"/>
                  </a:cubicBezTo>
                  <a:cubicBezTo>
                    <a:pt x="153" y="148"/>
                    <a:pt x="155" y="150"/>
                    <a:pt x="155" y="152"/>
                  </a:cubicBezTo>
                  <a:cubicBezTo>
                    <a:pt x="155" y="154"/>
                    <a:pt x="153" y="155"/>
                    <a:pt x="151" y="155"/>
                  </a:cubicBezTo>
                  <a:close/>
                  <a:moveTo>
                    <a:pt x="153" y="142"/>
                  </a:moveTo>
                  <a:cubicBezTo>
                    <a:pt x="151" y="142"/>
                    <a:pt x="149" y="140"/>
                    <a:pt x="149" y="138"/>
                  </a:cubicBezTo>
                  <a:cubicBezTo>
                    <a:pt x="149" y="136"/>
                    <a:pt x="151" y="135"/>
                    <a:pt x="153" y="135"/>
                  </a:cubicBezTo>
                  <a:cubicBezTo>
                    <a:pt x="155" y="135"/>
                    <a:pt x="156" y="136"/>
                    <a:pt x="156" y="138"/>
                  </a:cubicBezTo>
                  <a:cubicBezTo>
                    <a:pt x="156" y="140"/>
                    <a:pt x="155" y="142"/>
                    <a:pt x="153" y="142"/>
                  </a:cubicBezTo>
                  <a:close/>
                  <a:moveTo>
                    <a:pt x="153" y="104"/>
                  </a:moveTo>
                  <a:cubicBezTo>
                    <a:pt x="153" y="102"/>
                    <a:pt x="155" y="100"/>
                    <a:pt x="157" y="100"/>
                  </a:cubicBezTo>
                  <a:cubicBezTo>
                    <a:pt x="159" y="100"/>
                    <a:pt x="160" y="102"/>
                    <a:pt x="160" y="104"/>
                  </a:cubicBezTo>
                  <a:cubicBezTo>
                    <a:pt x="160" y="106"/>
                    <a:pt x="159" y="107"/>
                    <a:pt x="157" y="107"/>
                  </a:cubicBezTo>
                  <a:cubicBezTo>
                    <a:pt x="155" y="107"/>
                    <a:pt x="153" y="106"/>
                    <a:pt x="153" y="104"/>
                  </a:cubicBezTo>
                  <a:close/>
                  <a:moveTo>
                    <a:pt x="161" y="121"/>
                  </a:moveTo>
                  <a:cubicBezTo>
                    <a:pt x="159" y="121"/>
                    <a:pt x="157" y="120"/>
                    <a:pt x="157" y="118"/>
                  </a:cubicBezTo>
                  <a:cubicBezTo>
                    <a:pt x="157" y="116"/>
                    <a:pt x="159" y="114"/>
                    <a:pt x="161" y="114"/>
                  </a:cubicBezTo>
                  <a:cubicBezTo>
                    <a:pt x="163" y="114"/>
                    <a:pt x="164" y="116"/>
                    <a:pt x="164" y="118"/>
                  </a:cubicBezTo>
                  <a:cubicBezTo>
                    <a:pt x="164" y="120"/>
                    <a:pt x="163" y="121"/>
                    <a:pt x="161" y="121"/>
                  </a:cubicBezTo>
                  <a:close/>
                  <a:moveTo>
                    <a:pt x="170" y="135"/>
                  </a:moveTo>
                  <a:cubicBezTo>
                    <a:pt x="168" y="135"/>
                    <a:pt x="166" y="134"/>
                    <a:pt x="166" y="132"/>
                  </a:cubicBezTo>
                  <a:cubicBezTo>
                    <a:pt x="166" y="130"/>
                    <a:pt x="168" y="128"/>
                    <a:pt x="170" y="128"/>
                  </a:cubicBezTo>
                  <a:cubicBezTo>
                    <a:pt x="172" y="128"/>
                    <a:pt x="173" y="130"/>
                    <a:pt x="173" y="132"/>
                  </a:cubicBezTo>
                  <a:cubicBezTo>
                    <a:pt x="173" y="134"/>
                    <a:pt x="172" y="135"/>
                    <a:pt x="170" y="135"/>
                  </a:cubicBezTo>
                  <a:close/>
                  <a:moveTo>
                    <a:pt x="175" y="106"/>
                  </a:moveTo>
                  <a:cubicBezTo>
                    <a:pt x="173" y="106"/>
                    <a:pt x="171" y="104"/>
                    <a:pt x="171" y="103"/>
                  </a:cubicBezTo>
                  <a:cubicBezTo>
                    <a:pt x="171" y="101"/>
                    <a:pt x="173" y="99"/>
                    <a:pt x="175" y="99"/>
                  </a:cubicBezTo>
                  <a:cubicBezTo>
                    <a:pt x="177" y="99"/>
                    <a:pt x="178" y="101"/>
                    <a:pt x="178" y="103"/>
                  </a:cubicBezTo>
                  <a:cubicBezTo>
                    <a:pt x="178" y="104"/>
                    <a:pt x="177" y="106"/>
                    <a:pt x="175" y="10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4" name="Oval 911"/>
            <p:cNvSpPr>
              <a:spLocks noChangeArrowheads="1"/>
            </p:cNvSpPr>
            <p:nvPr/>
          </p:nvSpPr>
          <p:spPr bwMode="auto">
            <a:xfrm>
              <a:off x="5641504" y="6571812"/>
              <a:ext cx="6193" cy="6193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5" name="Oval 912"/>
            <p:cNvSpPr>
              <a:spLocks noChangeArrowheads="1"/>
            </p:cNvSpPr>
            <p:nvPr/>
          </p:nvSpPr>
          <p:spPr bwMode="auto">
            <a:xfrm>
              <a:off x="5630576" y="6559791"/>
              <a:ext cx="5829" cy="6193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6" name="Oval 913"/>
            <p:cNvSpPr>
              <a:spLocks noChangeArrowheads="1"/>
            </p:cNvSpPr>
            <p:nvPr/>
          </p:nvSpPr>
          <p:spPr bwMode="auto">
            <a:xfrm>
              <a:off x="5655347" y="6549591"/>
              <a:ext cx="6193" cy="5829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7" name="Oval 914"/>
            <p:cNvSpPr>
              <a:spLocks noChangeArrowheads="1"/>
            </p:cNvSpPr>
            <p:nvPr/>
          </p:nvSpPr>
          <p:spPr bwMode="auto">
            <a:xfrm>
              <a:off x="5671011" y="6555420"/>
              <a:ext cx="5829" cy="6193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8" name="Oval 915"/>
            <p:cNvSpPr>
              <a:spLocks noChangeArrowheads="1"/>
            </p:cNvSpPr>
            <p:nvPr/>
          </p:nvSpPr>
          <p:spPr bwMode="auto">
            <a:xfrm>
              <a:off x="5685583" y="6569262"/>
              <a:ext cx="5829" cy="6193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9" name="Oval 916"/>
            <p:cNvSpPr>
              <a:spLocks noChangeArrowheads="1"/>
            </p:cNvSpPr>
            <p:nvPr/>
          </p:nvSpPr>
          <p:spPr bwMode="auto">
            <a:xfrm>
              <a:off x="5706347" y="6569991"/>
              <a:ext cx="5829" cy="6193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0" name="Oval 917"/>
            <p:cNvSpPr>
              <a:spLocks noChangeArrowheads="1"/>
            </p:cNvSpPr>
            <p:nvPr/>
          </p:nvSpPr>
          <p:spPr bwMode="auto">
            <a:xfrm>
              <a:off x="5683033" y="6583105"/>
              <a:ext cx="5829" cy="5829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1" name="Oval 918"/>
            <p:cNvSpPr>
              <a:spLocks noChangeArrowheads="1"/>
            </p:cNvSpPr>
            <p:nvPr/>
          </p:nvSpPr>
          <p:spPr bwMode="auto">
            <a:xfrm>
              <a:off x="5721647" y="6582377"/>
              <a:ext cx="6193" cy="5829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2" name="Oval 919"/>
            <p:cNvSpPr>
              <a:spLocks noChangeArrowheads="1"/>
            </p:cNvSpPr>
            <p:nvPr/>
          </p:nvSpPr>
          <p:spPr bwMode="auto">
            <a:xfrm>
              <a:off x="5704525" y="6607148"/>
              <a:ext cx="5829" cy="6193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3" name="Oval 920"/>
            <p:cNvSpPr>
              <a:spLocks noChangeArrowheads="1"/>
            </p:cNvSpPr>
            <p:nvPr/>
          </p:nvSpPr>
          <p:spPr bwMode="auto">
            <a:xfrm>
              <a:off x="5734761" y="6605327"/>
              <a:ext cx="5829" cy="6193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4" name="Freeform 921"/>
            <p:cNvSpPr>
              <a:spLocks noEditPoints="1"/>
            </p:cNvSpPr>
            <p:nvPr/>
          </p:nvSpPr>
          <p:spPr bwMode="auto">
            <a:xfrm>
              <a:off x="5023313" y="6309528"/>
              <a:ext cx="106007" cy="119485"/>
            </a:xfrm>
            <a:custGeom>
              <a:avLst/>
              <a:gdLst>
                <a:gd name="T0" fmla="*/ 0 w 291"/>
                <a:gd name="T1" fmla="*/ 0 h 328"/>
                <a:gd name="T2" fmla="*/ 40 w 291"/>
                <a:gd name="T3" fmla="*/ 319 h 328"/>
                <a:gd name="T4" fmla="*/ 40 w 291"/>
                <a:gd name="T5" fmla="*/ 328 h 328"/>
                <a:gd name="T6" fmla="*/ 50 w 291"/>
                <a:gd name="T7" fmla="*/ 328 h 328"/>
                <a:gd name="T8" fmla="*/ 241 w 291"/>
                <a:gd name="T9" fmla="*/ 328 h 328"/>
                <a:gd name="T10" fmla="*/ 248 w 291"/>
                <a:gd name="T11" fmla="*/ 328 h 328"/>
                <a:gd name="T12" fmla="*/ 250 w 291"/>
                <a:gd name="T13" fmla="*/ 319 h 328"/>
                <a:gd name="T14" fmla="*/ 291 w 291"/>
                <a:gd name="T15" fmla="*/ 0 h 328"/>
                <a:gd name="T16" fmla="*/ 0 w 291"/>
                <a:gd name="T17" fmla="*/ 0 h 328"/>
                <a:gd name="T18" fmla="*/ 35 w 291"/>
                <a:gd name="T19" fmla="*/ 215 h 328"/>
                <a:gd name="T20" fmla="*/ 19 w 291"/>
                <a:gd name="T21" fmla="*/ 85 h 328"/>
                <a:gd name="T22" fmla="*/ 269 w 291"/>
                <a:gd name="T23" fmla="*/ 85 h 328"/>
                <a:gd name="T24" fmla="*/ 253 w 291"/>
                <a:gd name="T25" fmla="*/ 215 h 328"/>
                <a:gd name="T26" fmla="*/ 35 w 291"/>
                <a:gd name="T27" fmla="*/ 215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1" h="328">
                  <a:moveTo>
                    <a:pt x="0" y="0"/>
                  </a:moveTo>
                  <a:lnTo>
                    <a:pt x="40" y="319"/>
                  </a:lnTo>
                  <a:lnTo>
                    <a:pt x="40" y="328"/>
                  </a:lnTo>
                  <a:lnTo>
                    <a:pt x="50" y="328"/>
                  </a:lnTo>
                  <a:lnTo>
                    <a:pt x="241" y="328"/>
                  </a:lnTo>
                  <a:lnTo>
                    <a:pt x="248" y="328"/>
                  </a:lnTo>
                  <a:lnTo>
                    <a:pt x="250" y="319"/>
                  </a:lnTo>
                  <a:lnTo>
                    <a:pt x="291" y="0"/>
                  </a:lnTo>
                  <a:lnTo>
                    <a:pt x="0" y="0"/>
                  </a:lnTo>
                  <a:close/>
                  <a:moveTo>
                    <a:pt x="35" y="215"/>
                  </a:moveTo>
                  <a:lnTo>
                    <a:pt x="19" y="85"/>
                  </a:lnTo>
                  <a:lnTo>
                    <a:pt x="269" y="85"/>
                  </a:lnTo>
                  <a:lnTo>
                    <a:pt x="253" y="215"/>
                  </a:lnTo>
                  <a:lnTo>
                    <a:pt x="35" y="21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5" name="Freeform 922"/>
            <p:cNvSpPr/>
            <p:nvPr/>
          </p:nvSpPr>
          <p:spPr bwMode="auto">
            <a:xfrm>
              <a:off x="5037885" y="6430834"/>
              <a:ext cx="75771" cy="12021"/>
            </a:xfrm>
            <a:custGeom>
              <a:avLst/>
              <a:gdLst>
                <a:gd name="T0" fmla="*/ 84 w 88"/>
                <a:gd name="T1" fmla="*/ 0 h 14"/>
                <a:gd name="T2" fmla="*/ 83 w 88"/>
                <a:gd name="T3" fmla="*/ 0 h 14"/>
                <a:gd name="T4" fmla="*/ 5 w 88"/>
                <a:gd name="T5" fmla="*/ 0 h 14"/>
                <a:gd name="T6" fmla="*/ 4 w 88"/>
                <a:gd name="T7" fmla="*/ 0 h 14"/>
                <a:gd name="T8" fmla="*/ 0 w 88"/>
                <a:gd name="T9" fmla="*/ 0 h 14"/>
                <a:gd name="T10" fmla="*/ 0 w 88"/>
                <a:gd name="T11" fmla="*/ 5 h 14"/>
                <a:gd name="T12" fmla="*/ 1 w 88"/>
                <a:gd name="T13" fmla="*/ 9 h 14"/>
                <a:gd name="T14" fmla="*/ 1 w 88"/>
                <a:gd name="T15" fmla="*/ 9 h 14"/>
                <a:gd name="T16" fmla="*/ 1 w 88"/>
                <a:gd name="T17" fmla="*/ 10 h 14"/>
                <a:gd name="T18" fmla="*/ 6 w 88"/>
                <a:gd name="T19" fmla="*/ 14 h 14"/>
                <a:gd name="T20" fmla="*/ 82 w 88"/>
                <a:gd name="T21" fmla="*/ 14 h 14"/>
                <a:gd name="T22" fmla="*/ 87 w 88"/>
                <a:gd name="T23" fmla="*/ 10 h 14"/>
                <a:gd name="T24" fmla="*/ 87 w 88"/>
                <a:gd name="T25" fmla="*/ 9 h 14"/>
                <a:gd name="T26" fmla="*/ 87 w 88"/>
                <a:gd name="T27" fmla="*/ 9 h 14"/>
                <a:gd name="T28" fmla="*/ 88 w 88"/>
                <a:gd name="T29" fmla="*/ 5 h 14"/>
                <a:gd name="T30" fmla="*/ 88 w 88"/>
                <a:gd name="T31" fmla="*/ 0 h 14"/>
                <a:gd name="T32" fmla="*/ 84 w 88"/>
                <a:gd name="T3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" h="14">
                  <a:moveTo>
                    <a:pt x="84" y="0"/>
                  </a:moveTo>
                  <a:cubicBezTo>
                    <a:pt x="83" y="0"/>
                    <a:pt x="83" y="0"/>
                    <a:pt x="83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2"/>
                    <a:pt x="4" y="14"/>
                    <a:pt x="6" y="14"/>
                  </a:cubicBezTo>
                  <a:cubicBezTo>
                    <a:pt x="82" y="14"/>
                    <a:pt x="82" y="14"/>
                    <a:pt x="82" y="14"/>
                  </a:cubicBezTo>
                  <a:cubicBezTo>
                    <a:pt x="85" y="14"/>
                    <a:pt x="87" y="12"/>
                    <a:pt x="87" y="10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7" y="9"/>
                    <a:pt x="87" y="9"/>
                    <a:pt x="87" y="9"/>
                  </a:cubicBezTo>
                  <a:cubicBezTo>
                    <a:pt x="88" y="5"/>
                    <a:pt x="88" y="5"/>
                    <a:pt x="88" y="5"/>
                  </a:cubicBezTo>
                  <a:cubicBezTo>
                    <a:pt x="88" y="0"/>
                    <a:pt x="88" y="0"/>
                    <a:pt x="88" y="0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6" name="Freeform 923"/>
            <p:cNvSpPr/>
            <p:nvPr/>
          </p:nvSpPr>
          <p:spPr bwMode="auto">
            <a:xfrm>
              <a:off x="5354084" y="6423913"/>
              <a:ext cx="61928" cy="4371"/>
            </a:xfrm>
            <a:custGeom>
              <a:avLst/>
              <a:gdLst>
                <a:gd name="T0" fmla="*/ 72 w 72"/>
                <a:gd name="T1" fmla="*/ 4 h 5"/>
                <a:gd name="T2" fmla="*/ 71 w 72"/>
                <a:gd name="T3" fmla="*/ 5 h 5"/>
                <a:gd name="T4" fmla="*/ 1 w 72"/>
                <a:gd name="T5" fmla="*/ 5 h 5"/>
                <a:gd name="T6" fmla="*/ 0 w 72"/>
                <a:gd name="T7" fmla="*/ 4 h 5"/>
                <a:gd name="T8" fmla="*/ 0 w 72"/>
                <a:gd name="T9" fmla="*/ 0 h 5"/>
                <a:gd name="T10" fmla="*/ 1 w 72"/>
                <a:gd name="T11" fmla="*/ 0 h 5"/>
                <a:gd name="T12" fmla="*/ 71 w 72"/>
                <a:gd name="T13" fmla="*/ 0 h 5"/>
                <a:gd name="T14" fmla="*/ 72 w 72"/>
                <a:gd name="T15" fmla="*/ 0 h 5"/>
                <a:gd name="T16" fmla="*/ 72 w 72"/>
                <a:gd name="T1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" h="5">
                  <a:moveTo>
                    <a:pt x="72" y="4"/>
                  </a:moveTo>
                  <a:cubicBezTo>
                    <a:pt x="72" y="5"/>
                    <a:pt x="71" y="5"/>
                    <a:pt x="7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0" y="5"/>
                    <a:pt x="0" y="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72" y="0"/>
                    <a:pt x="72" y="0"/>
                    <a:pt x="72" y="0"/>
                  </a:cubicBezTo>
                  <a:lnTo>
                    <a:pt x="72" y="4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7" name="Freeform 924"/>
            <p:cNvSpPr>
              <a:spLocks noEditPoints="1"/>
            </p:cNvSpPr>
            <p:nvPr/>
          </p:nvSpPr>
          <p:spPr bwMode="auto">
            <a:xfrm>
              <a:off x="5339512" y="6309528"/>
              <a:ext cx="91071" cy="110742"/>
            </a:xfrm>
            <a:custGeom>
              <a:avLst/>
              <a:gdLst>
                <a:gd name="T0" fmla="*/ 0 w 106"/>
                <a:gd name="T1" fmla="*/ 0 h 129"/>
                <a:gd name="T2" fmla="*/ 16 w 106"/>
                <a:gd name="T3" fmla="*/ 129 h 129"/>
                <a:gd name="T4" fmla="*/ 90 w 106"/>
                <a:gd name="T5" fmla="*/ 129 h 129"/>
                <a:gd name="T6" fmla="*/ 106 w 106"/>
                <a:gd name="T7" fmla="*/ 0 h 129"/>
                <a:gd name="T8" fmla="*/ 0 w 106"/>
                <a:gd name="T9" fmla="*/ 0 h 129"/>
                <a:gd name="T10" fmla="*/ 53 w 106"/>
                <a:gd name="T11" fmla="*/ 89 h 129"/>
                <a:gd name="T12" fmla="*/ 26 w 106"/>
                <a:gd name="T13" fmla="*/ 62 h 129"/>
                <a:gd name="T14" fmla="*/ 53 w 106"/>
                <a:gd name="T15" fmla="*/ 36 h 129"/>
                <a:gd name="T16" fmla="*/ 80 w 106"/>
                <a:gd name="T17" fmla="*/ 62 h 129"/>
                <a:gd name="T18" fmla="*/ 53 w 106"/>
                <a:gd name="T19" fmla="*/ 8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6" h="129">
                  <a:moveTo>
                    <a:pt x="0" y="0"/>
                  </a:moveTo>
                  <a:cubicBezTo>
                    <a:pt x="16" y="129"/>
                    <a:pt x="16" y="129"/>
                    <a:pt x="16" y="129"/>
                  </a:cubicBezTo>
                  <a:cubicBezTo>
                    <a:pt x="90" y="129"/>
                    <a:pt x="90" y="129"/>
                    <a:pt x="90" y="129"/>
                  </a:cubicBezTo>
                  <a:cubicBezTo>
                    <a:pt x="106" y="0"/>
                    <a:pt x="106" y="0"/>
                    <a:pt x="106" y="0"/>
                  </a:cubicBezTo>
                  <a:lnTo>
                    <a:pt x="0" y="0"/>
                  </a:lnTo>
                  <a:close/>
                  <a:moveTo>
                    <a:pt x="53" y="89"/>
                  </a:moveTo>
                  <a:cubicBezTo>
                    <a:pt x="38" y="89"/>
                    <a:pt x="26" y="77"/>
                    <a:pt x="26" y="62"/>
                  </a:cubicBezTo>
                  <a:cubicBezTo>
                    <a:pt x="26" y="48"/>
                    <a:pt x="38" y="36"/>
                    <a:pt x="53" y="36"/>
                  </a:cubicBezTo>
                  <a:cubicBezTo>
                    <a:pt x="68" y="36"/>
                    <a:pt x="80" y="48"/>
                    <a:pt x="80" y="62"/>
                  </a:cubicBezTo>
                  <a:cubicBezTo>
                    <a:pt x="80" y="77"/>
                    <a:pt x="68" y="89"/>
                    <a:pt x="53" y="8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8" name="Freeform 925"/>
            <p:cNvSpPr>
              <a:spLocks noEditPoints="1"/>
            </p:cNvSpPr>
            <p:nvPr/>
          </p:nvSpPr>
          <p:spPr bwMode="auto">
            <a:xfrm>
              <a:off x="5617461" y="6245778"/>
              <a:ext cx="105278" cy="187606"/>
            </a:xfrm>
            <a:custGeom>
              <a:avLst/>
              <a:gdLst>
                <a:gd name="T0" fmla="*/ 119 w 122"/>
                <a:gd name="T1" fmla="*/ 2 h 218"/>
                <a:gd name="T2" fmla="*/ 112 w 122"/>
                <a:gd name="T3" fmla="*/ 3 h 218"/>
                <a:gd name="T4" fmla="*/ 78 w 122"/>
                <a:gd name="T5" fmla="*/ 42 h 218"/>
                <a:gd name="T6" fmla="*/ 74 w 122"/>
                <a:gd name="T7" fmla="*/ 44 h 218"/>
                <a:gd name="T8" fmla="*/ 64 w 122"/>
                <a:gd name="T9" fmla="*/ 40 h 218"/>
                <a:gd name="T10" fmla="*/ 56 w 122"/>
                <a:gd name="T11" fmla="*/ 42 h 218"/>
                <a:gd name="T12" fmla="*/ 47 w 122"/>
                <a:gd name="T13" fmla="*/ 40 h 218"/>
                <a:gd name="T14" fmla="*/ 32 w 122"/>
                <a:gd name="T15" fmla="*/ 46 h 218"/>
                <a:gd name="T16" fmla="*/ 28 w 122"/>
                <a:gd name="T17" fmla="*/ 45 h 218"/>
                <a:gd name="T18" fmla="*/ 15 w 122"/>
                <a:gd name="T19" fmla="*/ 54 h 218"/>
                <a:gd name="T20" fmla="*/ 6 w 122"/>
                <a:gd name="T21" fmla="*/ 67 h 218"/>
                <a:gd name="T22" fmla="*/ 6 w 122"/>
                <a:gd name="T23" fmla="*/ 69 h 218"/>
                <a:gd name="T24" fmla="*/ 0 w 122"/>
                <a:gd name="T25" fmla="*/ 84 h 218"/>
                <a:gd name="T26" fmla="*/ 0 w 122"/>
                <a:gd name="T27" fmla="*/ 86 h 218"/>
                <a:gd name="T28" fmla="*/ 0 w 122"/>
                <a:gd name="T29" fmla="*/ 91 h 218"/>
                <a:gd name="T30" fmla="*/ 6 w 122"/>
                <a:gd name="T31" fmla="*/ 109 h 218"/>
                <a:gd name="T32" fmla="*/ 19 w 122"/>
                <a:gd name="T33" fmla="*/ 212 h 218"/>
                <a:gd name="T34" fmla="*/ 26 w 122"/>
                <a:gd name="T35" fmla="*/ 218 h 218"/>
                <a:gd name="T36" fmla="*/ 93 w 122"/>
                <a:gd name="T37" fmla="*/ 218 h 218"/>
                <a:gd name="T38" fmla="*/ 99 w 122"/>
                <a:gd name="T39" fmla="*/ 212 h 218"/>
                <a:gd name="T40" fmla="*/ 112 w 122"/>
                <a:gd name="T41" fmla="*/ 109 h 218"/>
                <a:gd name="T42" fmla="*/ 118 w 122"/>
                <a:gd name="T43" fmla="*/ 91 h 218"/>
                <a:gd name="T44" fmla="*/ 119 w 122"/>
                <a:gd name="T45" fmla="*/ 89 h 218"/>
                <a:gd name="T46" fmla="*/ 117 w 122"/>
                <a:gd name="T47" fmla="*/ 84 h 218"/>
                <a:gd name="T48" fmla="*/ 117 w 122"/>
                <a:gd name="T49" fmla="*/ 84 h 218"/>
                <a:gd name="T50" fmla="*/ 112 w 122"/>
                <a:gd name="T51" fmla="*/ 70 h 218"/>
                <a:gd name="T52" fmla="*/ 112 w 122"/>
                <a:gd name="T53" fmla="*/ 67 h 218"/>
                <a:gd name="T54" fmla="*/ 104 w 122"/>
                <a:gd name="T55" fmla="*/ 54 h 218"/>
                <a:gd name="T56" fmla="*/ 94 w 122"/>
                <a:gd name="T57" fmla="*/ 48 h 218"/>
                <a:gd name="T58" fmla="*/ 90 w 122"/>
                <a:gd name="T59" fmla="*/ 44 h 218"/>
                <a:gd name="T60" fmla="*/ 120 w 122"/>
                <a:gd name="T61" fmla="*/ 10 h 218"/>
                <a:gd name="T62" fmla="*/ 119 w 122"/>
                <a:gd name="T63" fmla="*/ 2 h 218"/>
                <a:gd name="T64" fmla="*/ 112 w 122"/>
                <a:gd name="T65" fmla="*/ 89 h 218"/>
                <a:gd name="T66" fmla="*/ 106 w 122"/>
                <a:gd name="T67" fmla="*/ 107 h 218"/>
                <a:gd name="T68" fmla="*/ 93 w 122"/>
                <a:gd name="T69" fmla="*/ 212 h 218"/>
                <a:gd name="T70" fmla="*/ 26 w 122"/>
                <a:gd name="T71" fmla="*/ 212 h 218"/>
                <a:gd name="T72" fmla="*/ 13 w 122"/>
                <a:gd name="T73" fmla="*/ 107 h 218"/>
                <a:gd name="T74" fmla="*/ 6 w 122"/>
                <a:gd name="T75" fmla="*/ 89 h 218"/>
                <a:gd name="T76" fmla="*/ 112 w 122"/>
                <a:gd name="T77" fmla="*/ 89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2" h="218">
                  <a:moveTo>
                    <a:pt x="119" y="2"/>
                  </a:moveTo>
                  <a:cubicBezTo>
                    <a:pt x="117" y="0"/>
                    <a:pt x="114" y="1"/>
                    <a:pt x="112" y="3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77" y="42"/>
                    <a:pt x="75" y="43"/>
                    <a:pt x="74" y="44"/>
                  </a:cubicBezTo>
                  <a:cubicBezTo>
                    <a:pt x="71" y="41"/>
                    <a:pt x="68" y="40"/>
                    <a:pt x="64" y="40"/>
                  </a:cubicBezTo>
                  <a:cubicBezTo>
                    <a:pt x="61" y="40"/>
                    <a:pt x="58" y="40"/>
                    <a:pt x="56" y="42"/>
                  </a:cubicBezTo>
                  <a:cubicBezTo>
                    <a:pt x="53" y="40"/>
                    <a:pt x="50" y="40"/>
                    <a:pt x="47" y="40"/>
                  </a:cubicBezTo>
                  <a:cubicBezTo>
                    <a:pt x="41" y="40"/>
                    <a:pt x="36" y="42"/>
                    <a:pt x="32" y="46"/>
                  </a:cubicBezTo>
                  <a:cubicBezTo>
                    <a:pt x="31" y="45"/>
                    <a:pt x="29" y="45"/>
                    <a:pt x="28" y="45"/>
                  </a:cubicBezTo>
                  <a:cubicBezTo>
                    <a:pt x="22" y="45"/>
                    <a:pt x="17" y="49"/>
                    <a:pt x="15" y="54"/>
                  </a:cubicBezTo>
                  <a:cubicBezTo>
                    <a:pt x="10" y="56"/>
                    <a:pt x="6" y="61"/>
                    <a:pt x="6" y="67"/>
                  </a:cubicBezTo>
                  <a:cubicBezTo>
                    <a:pt x="6" y="67"/>
                    <a:pt x="6" y="68"/>
                    <a:pt x="6" y="69"/>
                  </a:cubicBezTo>
                  <a:cubicBezTo>
                    <a:pt x="3" y="73"/>
                    <a:pt x="0" y="78"/>
                    <a:pt x="0" y="84"/>
                  </a:cubicBezTo>
                  <a:cubicBezTo>
                    <a:pt x="0" y="85"/>
                    <a:pt x="0" y="86"/>
                    <a:pt x="0" y="86"/>
                  </a:cubicBezTo>
                  <a:cubicBezTo>
                    <a:pt x="0" y="88"/>
                    <a:pt x="0" y="89"/>
                    <a:pt x="0" y="91"/>
                  </a:cubicBezTo>
                  <a:cubicBezTo>
                    <a:pt x="6" y="109"/>
                    <a:pt x="6" y="109"/>
                    <a:pt x="6" y="109"/>
                  </a:cubicBezTo>
                  <a:cubicBezTo>
                    <a:pt x="19" y="212"/>
                    <a:pt x="19" y="212"/>
                    <a:pt x="19" y="212"/>
                  </a:cubicBezTo>
                  <a:cubicBezTo>
                    <a:pt x="20" y="216"/>
                    <a:pt x="23" y="218"/>
                    <a:pt x="26" y="218"/>
                  </a:cubicBezTo>
                  <a:cubicBezTo>
                    <a:pt x="93" y="218"/>
                    <a:pt x="93" y="218"/>
                    <a:pt x="93" y="218"/>
                  </a:cubicBezTo>
                  <a:cubicBezTo>
                    <a:pt x="96" y="218"/>
                    <a:pt x="99" y="216"/>
                    <a:pt x="99" y="212"/>
                  </a:cubicBezTo>
                  <a:cubicBezTo>
                    <a:pt x="112" y="109"/>
                    <a:pt x="112" y="109"/>
                    <a:pt x="112" y="109"/>
                  </a:cubicBezTo>
                  <a:cubicBezTo>
                    <a:pt x="118" y="91"/>
                    <a:pt x="118" y="91"/>
                    <a:pt x="118" y="91"/>
                  </a:cubicBezTo>
                  <a:cubicBezTo>
                    <a:pt x="119" y="90"/>
                    <a:pt x="119" y="89"/>
                    <a:pt x="119" y="89"/>
                  </a:cubicBezTo>
                  <a:cubicBezTo>
                    <a:pt x="119" y="87"/>
                    <a:pt x="118" y="86"/>
                    <a:pt x="117" y="84"/>
                  </a:cubicBezTo>
                  <a:cubicBezTo>
                    <a:pt x="117" y="84"/>
                    <a:pt x="117" y="84"/>
                    <a:pt x="117" y="84"/>
                  </a:cubicBezTo>
                  <a:cubicBezTo>
                    <a:pt x="117" y="79"/>
                    <a:pt x="115" y="74"/>
                    <a:pt x="112" y="70"/>
                  </a:cubicBezTo>
                  <a:cubicBezTo>
                    <a:pt x="112" y="69"/>
                    <a:pt x="112" y="68"/>
                    <a:pt x="112" y="67"/>
                  </a:cubicBezTo>
                  <a:cubicBezTo>
                    <a:pt x="112" y="61"/>
                    <a:pt x="109" y="56"/>
                    <a:pt x="104" y="54"/>
                  </a:cubicBezTo>
                  <a:cubicBezTo>
                    <a:pt x="102" y="51"/>
                    <a:pt x="98" y="48"/>
                    <a:pt x="94" y="48"/>
                  </a:cubicBezTo>
                  <a:cubicBezTo>
                    <a:pt x="93" y="47"/>
                    <a:pt x="92" y="45"/>
                    <a:pt x="90" y="44"/>
                  </a:cubicBezTo>
                  <a:cubicBezTo>
                    <a:pt x="120" y="10"/>
                    <a:pt x="120" y="10"/>
                    <a:pt x="120" y="10"/>
                  </a:cubicBezTo>
                  <a:cubicBezTo>
                    <a:pt x="122" y="7"/>
                    <a:pt x="121" y="4"/>
                    <a:pt x="119" y="2"/>
                  </a:cubicBezTo>
                  <a:close/>
                  <a:moveTo>
                    <a:pt x="112" y="89"/>
                  </a:moveTo>
                  <a:cubicBezTo>
                    <a:pt x="106" y="107"/>
                    <a:pt x="106" y="107"/>
                    <a:pt x="106" y="107"/>
                  </a:cubicBezTo>
                  <a:cubicBezTo>
                    <a:pt x="93" y="212"/>
                    <a:pt x="93" y="212"/>
                    <a:pt x="93" y="212"/>
                  </a:cubicBezTo>
                  <a:cubicBezTo>
                    <a:pt x="26" y="212"/>
                    <a:pt x="26" y="212"/>
                    <a:pt x="26" y="212"/>
                  </a:cubicBezTo>
                  <a:cubicBezTo>
                    <a:pt x="13" y="107"/>
                    <a:pt x="13" y="107"/>
                    <a:pt x="13" y="107"/>
                  </a:cubicBezTo>
                  <a:cubicBezTo>
                    <a:pt x="6" y="89"/>
                    <a:pt x="6" y="89"/>
                    <a:pt x="6" y="89"/>
                  </a:cubicBezTo>
                  <a:lnTo>
                    <a:pt x="112" y="89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9" name="Freeform 926"/>
            <p:cNvSpPr/>
            <p:nvPr/>
          </p:nvSpPr>
          <p:spPr bwMode="auto">
            <a:xfrm>
              <a:off x="5633126" y="6348870"/>
              <a:ext cx="71400" cy="75043"/>
            </a:xfrm>
            <a:custGeom>
              <a:avLst/>
              <a:gdLst>
                <a:gd name="T0" fmla="*/ 0 w 196"/>
                <a:gd name="T1" fmla="*/ 0 h 206"/>
                <a:gd name="T2" fmla="*/ 26 w 196"/>
                <a:gd name="T3" fmla="*/ 206 h 206"/>
                <a:gd name="T4" fmla="*/ 170 w 196"/>
                <a:gd name="T5" fmla="*/ 206 h 206"/>
                <a:gd name="T6" fmla="*/ 196 w 196"/>
                <a:gd name="T7" fmla="*/ 0 h 206"/>
                <a:gd name="T8" fmla="*/ 0 w 196"/>
                <a:gd name="T9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6" h="206">
                  <a:moveTo>
                    <a:pt x="0" y="0"/>
                  </a:moveTo>
                  <a:lnTo>
                    <a:pt x="26" y="206"/>
                  </a:lnTo>
                  <a:lnTo>
                    <a:pt x="170" y="206"/>
                  </a:lnTo>
                  <a:lnTo>
                    <a:pt x="19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0" name="Freeform 927"/>
            <p:cNvSpPr/>
            <p:nvPr/>
          </p:nvSpPr>
          <p:spPr bwMode="auto">
            <a:xfrm>
              <a:off x="5028413" y="6617348"/>
              <a:ext cx="141342" cy="76864"/>
            </a:xfrm>
            <a:custGeom>
              <a:avLst/>
              <a:gdLst>
                <a:gd name="T0" fmla="*/ 158 w 164"/>
                <a:gd name="T1" fmla="*/ 0 h 89"/>
                <a:gd name="T2" fmla="*/ 0 w 164"/>
                <a:gd name="T3" fmla="*/ 76 h 89"/>
                <a:gd name="T4" fmla="*/ 0 w 164"/>
                <a:gd name="T5" fmla="*/ 76 h 89"/>
                <a:gd name="T6" fmla="*/ 21 w 164"/>
                <a:gd name="T7" fmla="*/ 89 h 89"/>
                <a:gd name="T8" fmla="*/ 32 w 164"/>
                <a:gd name="T9" fmla="*/ 87 h 89"/>
                <a:gd name="T10" fmla="*/ 147 w 164"/>
                <a:gd name="T11" fmla="*/ 31 h 89"/>
                <a:gd name="T12" fmla="*/ 158 w 164"/>
                <a:gd name="T13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4" h="89">
                  <a:moveTo>
                    <a:pt x="158" y="0"/>
                  </a:moveTo>
                  <a:cubicBezTo>
                    <a:pt x="0" y="76"/>
                    <a:pt x="0" y="76"/>
                    <a:pt x="0" y="76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4" y="85"/>
                    <a:pt x="13" y="89"/>
                    <a:pt x="21" y="89"/>
                  </a:cubicBezTo>
                  <a:cubicBezTo>
                    <a:pt x="25" y="89"/>
                    <a:pt x="28" y="89"/>
                    <a:pt x="32" y="87"/>
                  </a:cubicBezTo>
                  <a:cubicBezTo>
                    <a:pt x="147" y="31"/>
                    <a:pt x="147" y="31"/>
                    <a:pt x="147" y="31"/>
                  </a:cubicBezTo>
                  <a:cubicBezTo>
                    <a:pt x="159" y="25"/>
                    <a:pt x="164" y="11"/>
                    <a:pt x="158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1" name="Freeform 928"/>
            <p:cNvSpPr/>
            <p:nvPr/>
          </p:nvSpPr>
          <p:spPr bwMode="auto">
            <a:xfrm>
              <a:off x="5002549" y="6563434"/>
              <a:ext cx="141342" cy="79778"/>
            </a:xfrm>
            <a:custGeom>
              <a:avLst/>
              <a:gdLst>
                <a:gd name="T0" fmla="*/ 164 w 164"/>
                <a:gd name="T1" fmla="*/ 16 h 93"/>
                <a:gd name="T2" fmla="*/ 132 w 164"/>
                <a:gd name="T3" fmla="*/ 6 h 93"/>
                <a:gd name="T4" fmla="*/ 17 w 164"/>
                <a:gd name="T5" fmla="*/ 62 h 93"/>
                <a:gd name="T6" fmla="*/ 6 w 164"/>
                <a:gd name="T7" fmla="*/ 93 h 93"/>
                <a:gd name="T8" fmla="*/ 164 w 164"/>
                <a:gd name="T9" fmla="*/ 16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4" h="93">
                  <a:moveTo>
                    <a:pt x="164" y="16"/>
                  </a:moveTo>
                  <a:cubicBezTo>
                    <a:pt x="158" y="5"/>
                    <a:pt x="144" y="0"/>
                    <a:pt x="132" y="6"/>
                  </a:cubicBezTo>
                  <a:cubicBezTo>
                    <a:pt x="17" y="62"/>
                    <a:pt x="17" y="62"/>
                    <a:pt x="17" y="62"/>
                  </a:cubicBezTo>
                  <a:cubicBezTo>
                    <a:pt x="5" y="68"/>
                    <a:pt x="0" y="81"/>
                    <a:pt x="6" y="93"/>
                  </a:cubicBezTo>
                  <a:lnTo>
                    <a:pt x="164" y="1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2" name="Freeform 929"/>
            <p:cNvSpPr>
              <a:spLocks noEditPoints="1"/>
            </p:cNvSpPr>
            <p:nvPr/>
          </p:nvSpPr>
          <p:spPr bwMode="auto">
            <a:xfrm>
              <a:off x="4986156" y="6571812"/>
              <a:ext cx="200721" cy="115478"/>
            </a:xfrm>
            <a:custGeom>
              <a:avLst/>
              <a:gdLst>
                <a:gd name="T0" fmla="*/ 207 w 233"/>
                <a:gd name="T1" fmla="*/ 0 h 134"/>
                <a:gd name="T2" fmla="*/ 16 w 233"/>
                <a:gd name="T3" fmla="*/ 90 h 134"/>
                <a:gd name="T4" fmla="*/ 27 w 233"/>
                <a:gd name="T5" fmla="*/ 134 h 134"/>
                <a:gd name="T6" fmla="*/ 217 w 233"/>
                <a:gd name="T7" fmla="*/ 45 h 134"/>
                <a:gd name="T8" fmla="*/ 192 w 233"/>
                <a:gd name="T9" fmla="*/ 45 h 134"/>
                <a:gd name="T10" fmla="*/ 176 w 233"/>
                <a:gd name="T11" fmla="*/ 37 h 134"/>
                <a:gd name="T12" fmla="*/ 166 w 233"/>
                <a:gd name="T13" fmla="*/ 43 h 134"/>
                <a:gd name="T14" fmla="*/ 162 w 233"/>
                <a:gd name="T15" fmla="*/ 60 h 134"/>
                <a:gd name="T16" fmla="*/ 145 w 233"/>
                <a:gd name="T17" fmla="*/ 51 h 134"/>
                <a:gd name="T18" fmla="*/ 140 w 233"/>
                <a:gd name="T19" fmla="*/ 65 h 134"/>
                <a:gd name="T20" fmla="*/ 129 w 233"/>
                <a:gd name="T21" fmla="*/ 69 h 134"/>
                <a:gd name="T22" fmla="*/ 113 w 233"/>
                <a:gd name="T23" fmla="*/ 62 h 134"/>
                <a:gd name="T24" fmla="*/ 109 w 233"/>
                <a:gd name="T25" fmla="*/ 78 h 134"/>
                <a:gd name="T26" fmla="*/ 93 w 233"/>
                <a:gd name="T27" fmla="*/ 72 h 134"/>
                <a:gd name="T28" fmla="*/ 91 w 233"/>
                <a:gd name="T29" fmla="*/ 93 h 134"/>
                <a:gd name="T30" fmla="*/ 80 w 233"/>
                <a:gd name="T31" fmla="*/ 96 h 134"/>
                <a:gd name="T32" fmla="*/ 63 w 233"/>
                <a:gd name="T33" fmla="*/ 87 h 134"/>
                <a:gd name="T34" fmla="*/ 59 w 233"/>
                <a:gd name="T35" fmla="*/ 105 h 134"/>
                <a:gd name="T36" fmla="*/ 56 w 233"/>
                <a:gd name="T37" fmla="*/ 104 h 134"/>
                <a:gd name="T38" fmla="*/ 58 w 233"/>
                <a:gd name="T39" fmla="*/ 94 h 134"/>
                <a:gd name="T40" fmla="*/ 72 w 233"/>
                <a:gd name="T41" fmla="*/ 88 h 134"/>
                <a:gd name="T42" fmla="*/ 84 w 233"/>
                <a:gd name="T43" fmla="*/ 90 h 134"/>
                <a:gd name="T44" fmla="*/ 89 w 233"/>
                <a:gd name="T45" fmla="*/ 81 h 134"/>
                <a:gd name="T46" fmla="*/ 101 w 233"/>
                <a:gd name="T47" fmla="*/ 71 h 134"/>
                <a:gd name="T48" fmla="*/ 108 w 233"/>
                <a:gd name="T49" fmla="*/ 68 h 134"/>
                <a:gd name="T50" fmla="*/ 122 w 233"/>
                <a:gd name="T51" fmla="*/ 62 h 134"/>
                <a:gd name="T52" fmla="*/ 133 w 233"/>
                <a:gd name="T53" fmla="*/ 63 h 134"/>
                <a:gd name="T54" fmla="*/ 139 w 233"/>
                <a:gd name="T55" fmla="*/ 56 h 134"/>
                <a:gd name="T56" fmla="*/ 154 w 233"/>
                <a:gd name="T57" fmla="*/ 52 h 134"/>
                <a:gd name="T58" fmla="*/ 161 w 233"/>
                <a:gd name="T59" fmla="*/ 49 h 134"/>
                <a:gd name="T60" fmla="*/ 169 w 233"/>
                <a:gd name="T61" fmla="*/ 36 h 134"/>
                <a:gd name="T62" fmla="*/ 185 w 233"/>
                <a:gd name="T63" fmla="*/ 37 h 134"/>
                <a:gd name="T64" fmla="*/ 193 w 233"/>
                <a:gd name="T65" fmla="*/ 42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3" h="134">
                  <a:moveTo>
                    <a:pt x="228" y="14"/>
                  </a:moveTo>
                  <a:cubicBezTo>
                    <a:pt x="224" y="5"/>
                    <a:pt x="215" y="0"/>
                    <a:pt x="207" y="0"/>
                  </a:cubicBezTo>
                  <a:cubicBezTo>
                    <a:pt x="203" y="0"/>
                    <a:pt x="200" y="1"/>
                    <a:pt x="197" y="3"/>
                  </a:cubicBezTo>
                  <a:cubicBezTo>
                    <a:pt x="16" y="90"/>
                    <a:pt x="16" y="90"/>
                    <a:pt x="16" y="90"/>
                  </a:cubicBezTo>
                  <a:cubicBezTo>
                    <a:pt x="5" y="96"/>
                    <a:pt x="0" y="110"/>
                    <a:pt x="5" y="121"/>
                  </a:cubicBezTo>
                  <a:cubicBezTo>
                    <a:pt x="10" y="130"/>
                    <a:pt x="18" y="134"/>
                    <a:pt x="27" y="134"/>
                  </a:cubicBezTo>
                  <a:cubicBezTo>
                    <a:pt x="30" y="134"/>
                    <a:pt x="33" y="134"/>
                    <a:pt x="37" y="132"/>
                  </a:cubicBezTo>
                  <a:cubicBezTo>
                    <a:pt x="217" y="45"/>
                    <a:pt x="217" y="45"/>
                    <a:pt x="217" y="45"/>
                  </a:cubicBezTo>
                  <a:cubicBezTo>
                    <a:pt x="229" y="39"/>
                    <a:pt x="233" y="25"/>
                    <a:pt x="228" y="14"/>
                  </a:cubicBezTo>
                  <a:close/>
                  <a:moveTo>
                    <a:pt x="192" y="45"/>
                  </a:moveTo>
                  <a:cubicBezTo>
                    <a:pt x="188" y="47"/>
                    <a:pt x="185" y="44"/>
                    <a:pt x="182" y="41"/>
                  </a:cubicBezTo>
                  <a:cubicBezTo>
                    <a:pt x="180" y="39"/>
                    <a:pt x="177" y="36"/>
                    <a:pt x="176" y="37"/>
                  </a:cubicBezTo>
                  <a:cubicBezTo>
                    <a:pt x="174" y="38"/>
                    <a:pt x="173" y="39"/>
                    <a:pt x="172" y="40"/>
                  </a:cubicBezTo>
                  <a:cubicBezTo>
                    <a:pt x="170" y="40"/>
                    <a:pt x="169" y="41"/>
                    <a:pt x="166" y="43"/>
                  </a:cubicBezTo>
                  <a:cubicBezTo>
                    <a:pt x="165" y="43"/>
                    <a:pt x="165" y="46"/>
                    <a:pt x="165" y="49"/>
                  </a:cubicBezTo>
                  <a:cubicBezTo>
                    <a:pt x="166" y="53"/>
                    <a:pt x="166" y="58"/>
                    <a:pt x="162" y="60"/>
                  </a:cubicBezTo>
                  <a:cubicBezTo>
                    <a:pt x="158" y="62"/>
                    <a:pt x="154" y="58"/>
                    <a:pt x="151" y="55"/>
                  </a:cubicBezTo>
                  <a:cubicBezTo>
                    <a:pt x="149" y="53"/>
                    <a:pt x="147" y="51"/>
                    <a:pt x="145" y="51"/>
                  </a:cubicBezTo>
                  <a:cubicBezTo>
                    <a:pt x="144" y="52"/>
                    <a:pt x="144" y="53"/>
                    <a:pt x="144" y="56"/>
                  </a:cubicBezTo>
                  <a:cubicBezTo>
                    <a:pt x="144" y="60"/>
                    <a:pt x="144" y="64"/>
                    <a:pt x="140" y="65"/>
                  </a:cubicBezTo>
                  <a:cubicBezTo>
                    <a:pt x="137" y="67"/>
                    <a:pt x="135" y="67"/>
                    <a:pt x="134" y="67"/>
                  </a:cubicBezTo>
                  <a:cubicBezTo>
                    <a:pt x="133" y="68"/>
                    <a:pt x="131" y="68"/>
                    <a:pt x="129" y="69"/>
                  </a:cubicBezTo>
                  <a:cubicBezTo>
                    <a:pt x="125" y="71"/>
                    <a:pt x="122" y="68"/>
                    <a:pt x="119" y="65"/>
                  </a:cubicBezTo>
                  <a:cubicBezTo>
                    <a:pt x="117" y="64"/>
                    <a:pt x="115" y="61"/>
                    <a:pt x="113" y="62"/>
                  </a:cubicBezTo>
                  <a:cubicBezTo>
                    <a:pt x="112" y="63"/>
                    <a:pt x="112" y="65"/>
                    <a:pt x="112" y="68"/>
                  </a:cubicBezTo>
                  <a:cubicBezTo>
                    <a:pt x="112" y="72"/>
                    <a:pt x="112" y="76"/>
                    <a:pt x="109" y="78"/>
                  </a:cubicBezTo>
                  <a:cubicBezTo>
                    <a:pt x="105" y="80"/>
                    <a:pt x="101" y="77"/>
                    <a:pt x="98" y="75"/>
                  </a:cubicBezTo>
                  <a:cubicBezTo>
                    <a:pt x="96" y="73"/>
                    <a:pt x="94" y="71"/>
                    <a:pt x="93" y="72"/>
                  </a:cubicBezTo>
                  <a:cubicBezTo>
                    <a:pt x="92" y="72"/>
                    <a:pt x="93" y="78"/>
                    <a:pt x="93" y="80"/>
                  </a:cubicBezTo>
                  <a:cubicBezTo>
                    <a:pt x="94" y="86"/>
                    <a:pt x="95" y="91"/>
                    <a:pt x="91" y="93"/>
                  </a:cubicBezTo>
                  <a:cubicBezTo>
                    <a:pt x="88" y="94"/>
                    <a:pt x="86" y="95"/>
                    <a:pt x="85" y="95"/>
                  </a:cubicBezTo>
                  <a:cubicBezTo>
                    <a:pt x="83" y="95"/>
                    <a:pt x="82" y="95"/>
                    <a:pt x="80" y="96"/>
                  </a:cubicBezTo>
                  <a:cubicBezTo>
                    <a:pt x="76" y="98"/>
                    <a:pt x="72" y="95"/>
                    <a:pt x="69" y="91"/>
                  </a:cubicBezTo>
                  <a:cubicBezTo>
                    <a:pt x="67" y="90"/>
                    <a:pt x="64" y="87"/>
                    <a:pt x="63" y="87"/>
                  </a:cubicBezTo>
                  <a:cubicBezTo>
                    <a:pt x="62" y="88"/>
                    <a:pt x="62" y="91"/>
                    <a:pt x="62" y="94"/>
                  </a:cubicBezTo>
                  <a:cubicBezTo>
                    <a:pt x="63" y="98"/>
                    <a:pt x="63" y="103"/>
                    <a:pt x="59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7" y="105"/>
                    <a:pt x="56" y="105"/>
                    <a:pt x="56" y="104"/>
                  </a:cubicBezTo>
                  <a:cubicBezTo>
                    <a:pt x="55" y="103"/>
                    <a:pt x="56" y="101"/>
                    <a:pt x="57" y="101"/>
                  </a:cubicBezTo>
                  <a:cubicBezTo>
                    <a:pt x="58" y="100"/>
                    <a:pt x="58" y="97"/>
                    <a:pt x="58" y="94"/>
                  </a:cubicBezTo>
                  <a:cubicBezTo>
                    <a:pt x="58" y="90"/>
                    <a:pt x="57" y="85"/>
                    <a:pt x="61" y="83"/>
                  </a:cubicBezTo>
                  <a:cubicBezTo>
                    <a:pt x="65" y="81"/>
                    <a:pt x="69" y="85"/>
                    <a:pt x="72" y="88"/>
                  </a:cubicBezTo>
                  <a:cubicBezTo>
                    <a:pt x="74" y="90"/>
                    <a:pt x="77" y="93"/>
                    <a:pt x="78" y="92"/>
                  </a:cubicBezTo>
                  <a:cubicBezTo>
                    <a:pt x="81" y="91"/>
                    <a:pt x="82" y="91"/>
                    <a:pt x="84" y="90"/>
                  </a:cubicBezTo>
                  <a:cubicBezTo>
                    <a:pt x="85" y="90"/>
                    <a:pt x="87" y="90"/>
                    <a:pt x="89" y="89"/>
                  </a:cubicBezTo>
                  <a:cubicBezTo>
                    <a:pt x="90" y="88"/>
                    <a:pt x="89" y="83"/>
                    <a:pt x="89" y="81"/>
                  </a:cubicBezTo>
                  <a:cubicBezTo>
                    <a:pt x="88" y="75"/>
                    <a:pt x="87" y="70"/>
                    <a:pt x="91" y="68"/>
                  </a:cubicBezTo>
                  <a:cubicBezTo>
                    <a:pt x="95" y="66"/>
                    <a:pt x="99" y="69"/>
                    <a:pt x="101" y="71"/>
                  </a:cubicBezTo>
                  <a:cubicBezTo>
                    <a:pt x="104" y="73"/>
                    <a:pt x="105" y="74"/>
                    <a:pt x="107" y="74"/>
                  </a:cubicBezTo>
                  <a:cubicBezTo>
                    <a:pt x="108" y="73"/>
                    <a:pt x="108" y="70"/>
                    <a:pt x="108" y="68"/>
                  </a:cubicBezTo>
                  <a:cubicBezTo>
                    <a:pt x="108" y="64"/>
                    <a:pt x="108" y="60"/>
                    <a:pt x="111" y="58"/>
                  </a:cubicBezTo>
                  <a:cubicBezTo>
                    <a:pt x="115" y="56"/>
                    <a:pt x="119" y="59"/>
                    <a:pt x="122" y="62"/>
                  </a:cubicBezTo>
                  <a:cubicBezTo>
                    <a:pt x="124" y="63"/>
                    <a:pt x="126" y="65"/>
                    <a:pt x="127" y="65"/>
                  </a:cubicBezTo>
                  <a:cubicBezTo>
                    <a:pt x="130" y="64"/>
                    <a:pt x="132" y="63"/>
                    <a:pt x="133" y="63"/>
                  </a:cubicBezTo>
                  <a:cubicBezTo>
                    <a:pt x="134" y="63"/>
                    <a:pt x="136" y="62"/>
                    <a:pt x="138" y="61"/>
                  </a:cubicBezTo>
                  <a:cubicBezTo>
                    <a:pt x="139" y="61"/>
                    <a:pt x="139" y="59"/>
                    <a:pt x="139" y="56"/>
                  </a:cubicBezTo>
                  <a:cubicBezTo>
                    <a:pt x="139" y="53"/>
                    <a:pt x="140" y="49"/>
                    <a:pt x="144" y="47"/>
                  </a:cubicBezTo>
                  <a:cubicBezTo>
                    <a:pt x="148" y="45"/>
                    <a:pt x="151" y="49"/>
                    <a:pt x="154" y="52"/>
                  </a:cubicBezTo>
                  <a:cubicBezTo>
                    <a:pt x="156" y="53"/>
                    <a:pt x="159" y="56"/>
                    <a:pt x="160" y="56"/>
                  </a:cubicBezTo>
                  <a:cubicBezTo>
                    <a:pt x="161" y="55"/>
                    <a:pt x="161" y="52"/>
                    <a:pt x="161" y="49"/>
                  </a:cubicBezTo>
                  <a:cubicBezTo>
                    <a:pt x="161" y="45"/>
                    <a:pt x="160" y="40"/>
                    <a:pt x="164" y="38"/>
                  </a:cubicBezTo>
                  <a:cubicBezTo>
                    <a:pt x="167" y="37"/>
                    <a:pt x="168" y="36"/>
                    <a:pt x="169" y="36"/>
                  </a:cubicBezTo>
                  <a:cubicBezTo>
                    <a:pt x="170" y="35"/>
                    <a:pt x="171" y="34"/>
                    <a:pt x="174" y="33"/>
                  </a:cubicBezTo>
                  <a:cubicBezTo>
                    <a:pt x="178" y="31"/>
                    <a:pt x="182" y="34"/>
                    <a:pt x="185" y="37"/>
                  </a:cubicBezTo>
                  <a:cubicBezTo>
                    <a:pt x="187" y="39"/>
                    <a:pt x="189" y="41"/>
                    <a:pt x="190" y="41"/>
                  </a:cubicBezTo>
                  <a:cubicBezTo>
                    <a:pt x="191" y="40"/>
                    <a:pt x="193" y="41"/>
                    <a:pt x="193" y="42"/>
                  </a:cubicBezTo>
                  <a:cubicBezTo>
                    <a:pt x="194" y="43"/>
                    <a:pt x="193" y="44"/>
                    <a:pt x="192" y="4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3" name="Freeform 930"/>
            <p:cNvSpPr>
              <a:spLocks noEditPoints="1"/>
            </p:cNvSpPr>
            <p:nvPr/>
          </p:nvSpPr>
          <p:spPr bwMode="auto">
            <a:xfrm>
              <a:off x="6187566" y="6513527"/>
              <a:ext cx="118028" cy="176314"/>
            </a:xfrm>
            <a:custGeom>
              <a:avLst/>
              <a:gdLst>
                <a:gd name="T0" fmla="*/ 134 w 137"/>
                <a:gd name="T1" fmla="*/ 184 h 205"/>
                <a:gd name="T2" fmla="*/ 119 w 137"/>
                <a:gd name="T3" fmla="*/ 143 h 205"/>
                <a:gd name="T4" fmla="*/ 113 w 137"/>
                <a:gd name="T5" fmla="*/ 144 h 205"/>
                <a:gd name="T6" fmla="*/ 96 w 137"/>
                <a:gd name="T7" fmla="*/ 126 h 205"/>
                <a:gd name="T8" fmla="*/ 108 w 137"/>
                <a:gd name="T9" fmla="*/ 109 h 205"/>
                <a:gd name="T10" fmla="*/ 92 w 137"/>
                <a:gd name="T11" fmla="*/ 63 h 205"/>
                <a:gd name="T12" fmla="*/ 86 w 137"/>
                <a:gd name="T13" fmla="*/ 66 h 205"/>
                <a:gd name="T14" fmla="*/ 78 w 137"/>
                <a:gd name="T15" fmla="*/ 58 h 205"/>
                <a:gd name="T16" fmla="*/ 86 w 137"/>
                <a:gd name="T17" fmla="*/ 50 h 205"/>
                <a:gd name="T18" fmla="*/ 87 w 137"/>
                <a:gd name="T19" fmla="*/ 50 h 205"/>
                <a:gd name="T20" fmla="*/ 71 w 137"/>
                <a:gd name="T21" fmla="*/ 0 h 205"/>
                <a:gd name="T22" fmla="*/ 61 w 137"/>
                <a:gd name="T23" fmla="*/ 27 h 205"/>
                <a:gd name="T24" fmla="*/ 70 w 137"/>
                <a:gd name="T25" fmla="*/ 43 h 205"/>
                <a:gd name="T26" fmla="*/ 52 w 137"/>
                <a:gd name="T27" fmla="*/ 61 h 205"/>
                <a:gd name="T28" fmla="*/ 49 w 137"/>
                <a:gd name="T29" fmla="*/ 60 h 205"/>
                <a:gd name="T30" fmla="*/ 43 w 137"/>
                <a:gd name="T31" fmla="*/ 77 h 205"/>
                <a:gd name="T32" fmla="*/ 47 w 137"/>
                <a:gd name="T33" fmla="*/ 84 h 205"/>
                <a:gd name="T34" fmla="*/ 39 w 137"/>
                <a:gd name="T35" fmla="*/ 92 h 205"/>
                <a:gd name="T36" fmla="*/ 37 w 137"/>
                <a:gd name="T37" fmla="*/ 92 h 205"/>
                <a:gd name="T38" fmla="*/ 27 w 137"/>
                <a:gd name="T39" fmla="*/ 120 h 205"/>
                <a:gd name="T40" fmla="*/ 38 w 137"/>
                <a:gd name="T41" fmla="*/ 136 h 205"/>
                <a:gd name="T42" fmla="*/ 20 w 137"/>
                <a:gd name="T43" fmla="*/ 154 h 205"/>
                <a:gd name="T44" fmla="*/ 15 w 137"/>
                <a:gd name="T45" fmla="*/ 153 h 205"/>
                <a:gd name="T46" fmla="*/ 4 w 137"/>
                <a:gd name="T47" fmla="*/ 184 h 205"/>
                <a:gd name="T48" fmla="*/ 0 w 137"/>
                <a:gd name="T49" fmla="*/ 191 h 205"/>
                <a:gd name="T50" fmla="*/ 73 w 137"/>
                <a:gd name="T51" fmla="*/ 205 h 205"/>
                <a:gd name="T52" fmla="*/ 137 w 137"/>
                <a:gd name="T53" fmla="*/ 191 h 205"/>
                <a:gd name="T54" fmla="*/ 134 w 137"/>
                <a:gd name="T55" fmla="*/ 184 h 205"/>
                <a:gd name="T56" fmla="*/ 34 w 137"/>
                <a:gd name="T57" fmla="*/ 180 h 205"/>
                <a:gd name="T58" fmla="*/ 26 w 137"/>
                <a:gd name="T59" fmla="*/ 172 h 205"/>
                <a:gd name="T60" fmla="*/ 34 w 137"/>
                <a:gd name="T61" fmla="*/ 163 h 205"/>
                <a:gd name="T62" fmla="*/ 42 w 137"/>
                <a:gd name="T63" fmla="*/ 172 h 205"/>
                <a:gd name="T64" fmla="*/ 34 w 137"/>
                <a:gd name="T65" fmla="*/ 180 h 205"/>
                <a:gd name="T66" fmla="*/ 71 w 137"/>
                <a:gd name="T67" fmla="*/ 72 h 205"/>
                <a:gd name="T68" fmla="*/ 88 w 137"/>
                <a:gd name="T69" fmla="*/ 90 h 205"/>
                <a:gd name="T70" fmla="*/ 71 w 137"/>
                <a:gd name="T71" fmla="*/ 108 h 205"/>
                <a:gd name="T72" fmla="*/ 53 w 137"/>
                <a:gd name="T73" fmla="*/ 90 h 205"/>
                <a:gd name="T74" fmla="*/ 71 w 137"/>
                <a:gd name="T75" fmla="*/ 72 h 205"/>
                <a:gd name="T76" fmla="*/ 47 w 137"/>
                <a:gd name="T77" fmla="*/ 119 h 205"/>
                <a:gd name="T78" fmla="*/ 55 w 137"/>
                <a:gd name="T79" fmla="*/ 111 h 205"/>
                <a:gd name="T80" fmla="*/ 63 w 137"/>
                <a:gd name="T81" fmla="*/ 119 h 205"/>
                <a:gd name="T82" fmla="*/ 55 w 137"/>
                <a:gd name="T83" fmla="*/ 127 h 205"/>
                <a:gd name="T84" fmla="*/ 47 w 137"/>
                <a:gd name="T85" fmla="*/ 119 h 205"/>
                <a:gd name="T86" fmla="*/ 69 w 137"/>
                <a:gd name="T87" fmla="*/ 173 h 205"/>
                <a:gd name="T88" fmla="*/ 52 w 137"/>
                <a:gd name="T89" fmla="*/ 155 h 205"/>
                <a:gd name="T90" fmla="*/ 69 w 137"/>
                <a:gd name="T91" fmla="*/ 137 h 205"/>
                <a:gd name="T92" fmla="*/ 87 w 137"/>
                <a:gd name="T93" fmla="*/ 155 h 205"/>
                <a:gd name="T94" fmla="*/ 69 w 137"/>
                <a:gd name="T95" fmla="*/ 173 h 205"/>
                <a:gd name="T96" fmla="*/ 83 w 137"/>
                <a:gd name="T97" fmla="*/ 132 h 205"/>
                <a:gd name="T98" fmla="*/ 75 w 137"/>
                <a:gd name="T99" fmla="*/ 124 h 205"/>
                <a:gd name="T100" fmla="*/ 83 w 137"/>
                <a:gd name="T101" fmla="*/ 116 h 205"/>
                <a:gd name="T102" fmla="*/ 91 w 137"/>
                <a:gd name="T103" fmla="*/ 124 h 205"/>
                <a:gd name="T104" fmla="*/ 83 w 137"/>
                <a:gd name="T105" fmla="*/ 132 h 205"/>
                <a:gd name="T106" fmla="*/ 107 w 137"/>
                <a:gd name="T107" fmla="*/ 168 h 205"/>
                <a:gd name="T108" fmla="*/ 99 w 137"/>
                <a:gd name="T109" fmla="*/ 160 h 205"/>
                <a:gd name="T110" fmla="*/ 107 w 137"/>
                <a:gd name="T111" fmla="*/ 152 h 205"/>
                <a:gd name="T112" fmla="*/ 115 w 137"/>
                <a:gd name="T113" fmla="*/ 160 h 205"/>
                <a:gd name="T114" fmla="*/ 107 w 137"/>
                <a:gd name="T115" fmla="*/ 168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7" h="205">
                  <a:moveTo>
                    <a:pt x="134" y="184"/>
                  </a:moveTo>
                  <a:cubicBezTo>
                    <a:pt x="134" y="184"/>
                    <a:pt x="128" y="167"/>
                    <a:pt x="119" y="143"/>
                  </a:cubicBezTo>
                  <a:cubicBezTo>
                    <a:pt x="117" y="143"/>
                    <a:pt x="115" y="144"/>
                    <a:pt x="113" y="144"/>
                  </a:cubicBezTo>
                  <a:cubicBezTo>
                    <a:pt x="104" y="144"/>
                    <a:pt x="96" y="136"/>
                    <a:pt x="96" y="126"/>
                  </a:cubicBezTo>
                  <a:cubicBezTo>
                    <a:pt x="96" y="118"/>
                    <a:pt x="101" y="112"/>
                    <a:pt x="108" y="109"/>
                  </a:cubicBezTo>
                  <a:cubicBezTo>
                    <a:pt x="102" y="94"/>
                    <a:pt x="97" y="78"/>
                    <a:pt x="92" y="63"/>
                  </a:cubicBezTo>
                  <a:cubicBezTo>
                    <a:pt x="90" y="65"/>
                    <a:pt x="88" y="66"/>
                    <a:pt x="86" y="66"/>
                  </a:cubicBezTo>
                  <a:cubicBezTo>
                    <a:pt x="81" y="66"/>
                    <a:pt x="78" y="63"/>
                    <a:pt x="78" y="58"/>
                  </a:cubicBezTo>
                  <a:cubicBezTo>
                    <a:pt x="78" y="54"/>
                    <a:pt x="81" y="50"/>
                    <a:pt x="86" y="50"/>
                  </a:cubicBezTo>
                  <a:cubicBezTo>
                    <a:pt x="86" y="50"/>
                    <a:pt x="87" y="50"/>
                    <a:pt x="87" y="50"/>
                  </a:cubicBezTo>
                  <a:cubicBezTo>
                    <a:pt x="78" y="22"/>
                    <a:pt x="70" y="0"/>
                    <a:pt x="71" y="0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6" y="30"/>
                    <a:pt x="70" y="36"/>
                    <a:pt x="70" y="43"/>
                  </a:cubicBezTo>
                  <a:cubicBezTo>
                    <a:pt x="70" y="53"/>
                    <a:pt x="62" y="61"/>
                    <a:pt x="52" y="61"/>
                  </a:cubicBezTo>
                  <a:cubicBezTo>
                    <a:pt x="51" y="61"/>
                    <a:pt x="50" y="61"/>
                    <a:pt x="49" y="60"/>
                  </a:cubicBezTo>
                  <a:cubicBezTo>
                    <a:pt x="43" y="77"/>
                    <a:pt x="43" y="77"/>
                    <a:pt x="43" y="77"/>
                  </a:cubicBezTo>
                  <a:cubicBezTo>
                    <a:pt x="45" y="78"/>
                    <a:pt x="47" y="81"/>
                    <a:pt x="47" y="84"/>
                  </a:cubicBezTo>
                  <a:cubicBezTo>
                    <a:pt x="47" y="88"/>
                    <a:pt x="44" y="92"/>
                    <a:pt x="39" y="92"/>
                  </a:cubicBezTo>
                  <a:cubicBezTo>
                    <a:pt x="39" y="92"/>
                    <a:pt x="38" y="92"/>
                    <a:pt x="37" y="92"/>
                  </a:cubicBezTo>
                  <a:cubicBezTo>
                    <a:pt x="27" y="120"/>
                    <a:pt x="27" y="120"/>
                    <a:pt x="27" y="120"/>
                  </a:cubicBezTo>
                  <a:cubicBezTo>
                    <a:pt x="33" y="122"/>
                    <a:pt x="38" y="129"/>
                    <a:pt x="38" y="136"/>
                  </a:cubicBezTo>
                  <a:cubicBezTo>
                    <a:pt x="38" y="146"/>
                    <a:pt x="30" y="154"/>
                    <a:pt x="20" y="154"/>
                  </a:cubicBezTo>
                  <a:cubicBezTo>
                    <a:pt x="18" y="154"/>
                    <a:pt x="16" y="153"/>
                    <a:pt x="15" y="153"/>
                  </a:cubicBezTo>
                  <a:cubicBezTo>
                    <a:pt x="4" y="184"/>
                    <a:pt x="4" y="184"/>
                    <a:pt x="4" y="184"/>
                  </a:cubicBezTo>
                  <a:cubicBezTo>
                    <a:pt x="0" y="191"/>
                    <a:pt x="0" y="191"/>
                    <a:pt x="0" y="191"/>
                  </a:cubicBezTo>
                  <a:cubicBezTo>
                    <a:pt x="2" y="192"/>
                    <a:pt x="33" y="205"/>
                    <a:pt x="73" y="205"/>
                  </a:cubicBezTo>
                  <a:cubicBezTo>
                    <a:pt x="93" y="205"/>
                    <a:pt x="115" y="201"/>
                    <a:pt x="137" y="191"/>
                  </a:cubicBezTo>
                  <a:lnTo>
                    <a:pt x="134" y="184"/>
                  </a:lnTo>
                  <a:close/>
                  <a:moveTo>
                    <a:pt x="34" y="180"/>
                  </a:moveTo>
                  <a:cubicBezTo>
                    <a:pt x="30" y="180"/>
                    <a:pt x="26" y="176"/>
                    <a:pt x="26" y="172"/>
                  </a:cubicBezTo>
                  <a:cubicBezTo>
                    <a:pt x="26" y="167"/>
                    <a:pt x="30" y="163"/>
                    <a:pt x="34" y="163"/>
                  </a:cubicBezTo>
                  <a:cubicBezTo>
                    <a:pt x="39" y="163"/>
                    <a:pt x="42" y="167"/>
                    <a:pt x="42" y="172"/>
                  </a:cubicBezTo>
                  <a:cubicBezTo>
                    <a:pt x="42" y="176"/>
                    <a:pt x="39" y="180"/>
                    <a:pt x="34" y="180"/>
                  </a:cubicBezTo>
                  <a:close/>
                  <a:moveTo>
                    <a:pt x="71" y="72"/>
                  </a:moveTo>
                  <a:cubicBezTo>
                    <a:pt x="81" y="72"/>
                    <a:pt x="88" y="80"/>
                    <a:pt x="88" y="90"/>
                  </a:cubicBezTo>
                  <a:cubicBezTo>
                    <a:pt x="88" y="100"/>
                    <a:pt x="81" y="108"/>
                    <a:pt x="71" y="108"/>
                  </a:cubicBezTo>
                  <a:cubicBezTo>
                    <a:pt x="61" y="108"/>
                    <a:pt x="53" y="100"/>
                    <a:pt x="53" y="90"/>
                  </a:cubicBezTo>
                  <a:cubicBezTo>
                    <a:pt x="53" y="80"/>
                    <a:pt x="61" y="72"/>
                    <a:pt x="71" y="72"/>
                  </a:cubicBezTo>
                  <a:close/>
                  <a:moveTo>
                    <a:pt x="47" y="119"/>
                  </a:moveTo>
                  <a:cubicBezTo>
                    <a:pt x="47" y="114"/>
                    <a:pt x="51" y="111"/>
                    <a:pt x="55" y="111"/>
                  </a:cubicBezTo>
                  <a:cubicBezTo>
                    <a:pt x="60" y="111"/>
                    <a:pt x="63" y="114"/>
                    <a:pt x="63" y="119"/>
                  </a:cubicBezTo>
                  <a:cubicBezTo>
                    <a:pt x="63" y="123"/>
                    <a:pt x="60" y="127"/>
                    <a:pt x="55" y="127"/>
                  </a:cubicBezTo>
                  <a:cubicBezTo>
                    <a:pt x="51" y="127"/>
                    <a:pt x="47" y="123"/>
                    <a:pt x="47" y="119"/>
                  </a:cubicBezTo>
                  <a:close/>
                  <a:moveTo>
                    <a:pt x="69" y="173"/>
                  </a:moveTo>
                  <a:cubicBezTo>
                    <a:pt x="60" y="173"/>
                    <a:pt x="52" y="165"/>
                    <a:pt x="52" y="155"/>
                  </a:cubicBezTo>
                  <a:cubicBezTo>
                    <a:pt x="52" y="145"/>
                    <a:pt x="60" y="137"/>
                    <a:pt x="69" y="137"/>
                  </a:cubicBezTo>
                  <a:cubicBezTo>
                    <a:pt x="79" y="137"/>
                    <a:pt x="87" y="145"/>
                    <a:pt x="87" y="155"/>
                  </a:cubicBezTo>
                  <a:cubicBezTo>
                    <a:pt x="87" y="165"/>
                    <a:pt x="79" y="173"/>
                    <a:pt x="69" y="173"/>
                  </a:cubicBezTo>
                  <a:close/>
                  <a:moveTo>
                    <a:pt x="83" y="132"/>
                  </a:moveTo>
                  <a:cubicBezTo>
                    <a:pt x="78" y="132"/>
                    <a:pt x="75" y="128"/>
                    <a:pt x="75" y="124"/>
                  </a:cubicBezTo>
                  <a:cubicBezTo>
                    <a:pt x="75" y="119"/>
                    <a:pt x="78" y="116"/>
                    <a:pt x="83" y="116"/>
                  </a:cubicBezTo>
                  <a:cubicBezTo>
                    <a:pt x="87" y="116"/>
                    <a:pt x="91" y="119"/>
                    <a:pt x="91" y="124"/>
                  </a:cubicBezTo>
                  <a:cubicBezTo>
                    <a:pt x="91" y="128"/>
                    <a:pt x="87" y="132"/>
                    <a:pt x="83" y="132"/>
                  </a:cubicBezTo>
                  <a:close/>
                  <a:moveTo>
                    <a:pt x="107" y="168"/>
                  </a:moveTo>
                  <a:cubicBezTo>
                    <a:pt x="103" y="168"/>
                    <a:pt x="99" y="164"/>
                    <a:pt x="99" y="160"/>
                  </a:cubicBezTo>
                  <a:cubicBezTo>
                    <a:pt x="99" y="156"/>
                    <a:pt x="103" y="152"/>
                    <a:pt x="107" y="152"/>
                  </a:cubicBezTo>
                  <a:cubicBezTo>
                    <a:pt x="112" y="152"/>
                    <a:pt x="115" y="156"/>
                    <a:pt x="115" y="160"/>
                  </a:cubicBezTo>
                  <a:cubicBezTo>
                    <a:pt x="115" y="164"/>
                    <a:pt x="112" y="168"/>
                    <a:pt x="107" y="16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4" name="Freeform 931"/>
            <p:cNvSpPr/>
            <p:nvPr/>
          </p:nvSpPr>
          <p:spPr bwMode="auto">
            <a:xfrm>
              <a:off x="6527080" y="6622812"/>
              <a:ext cx="20400" cy="67757"/>
            </a:xfrm>
            <a:custGeom>
              <a:avLst/>
              <a:gdLst>
                <a:gd name="T0" fmla="*/ 12 w 24"/>
                <a:gd name="T1" fmla="*/ 79 h 79"/>
                <a:gd name="T2" fmla="*/ 0 w 24"/>
                <a:gd name="T3" fmla="*/ 67 h 79"/>
                <a:gd name="T4" fmla="*/ 0 w 24"/>
                <a:gd name="T5" fmla="*/ 12 h 79"/>
                <a:gd name="T6" fmla="*/ 12 w 24"/>
                <a:gd name="T7" fmla="*/ 0 h 79"/>
                <a:gd name="T8" fmla="*/ 24 w 24"/>
                <a:gd name="T9" fmla="*/ 12 h 79"/>
                <a:gd name="T10" fmla="*/ 24 w 24"/>
                <a:gd name="T11" fmla="*/ 67 h 79"/>
                <a:gd name="T12" fmla="*/ 12 w 24"/>
                <a:gd name="T13" fmla="*/ 79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79">
                  <a:moveTo>
                    <a:pt x="12" y="79"/>
                  </a:moveTo>
                  <a:cubicBezTo>
                    <a:pt x="5" y="79"/>
                    <a:pt x="0" y="73"/>
                    <a:pt x="0" y="67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8" y="0"/>
                    <a:pt x="24" y="5"/>
                    <a:pt x="24" y="12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4" y="73"/>
                    <a:pt x="18" y="79"/>
                    <a:pt x="12" y="7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5" name="Freeform 932"/>
            <p:cNvSpPr>
              <a:spLocks noEditPoints="1"/>
            </p:cNvSpPr>
            <p:nvPr/>
          </p:nvSpPr>
          <p:spPr bwMode="auto">
            <a:xfrm>
              <a:off x="6489923" y="6514255"/>
              <a:ext cx="93985" cy="137700"/>
            </a:xfrm>
            <a:custGeom>
              <a:avLst/>
              <a:gdLst>
                <a:gd name="T0" fmla="*/ 55 w 109"/>
                <a:gd name="T1" fmla="*/ 0 h 160"/>
                <a:gd name="T2" fmla="*/ 0 w 109"/>
                <a:gd name="T3" fmla="*/ 60 h 160"/>
                <a:gd name="T4" fmla="*/ 0 w 109"/>
                <a:gd name="T5" fmla="*/ 80 h 160"/>
                <a:gd name="T6" fmla="*/ 0 w 109"/>
                <a:gd name="T7" fmla="*/ 98 h 160"/>
                <a:gd name="T8" fmla="*/ 0 w 109"/>
                <a:gd name="T9" fmla="*/ 143 h 160"/>
                <a:gd name="T10" fmla="*/ 17 w 109"/>
                <a:gd name="T11" fmla="*/ 160 h 160"/>
                <a:gd name="T12" fmla="*/ 92 w 109"/>
                <a:gd name="T13" fmla="*/ 160 h 160"/>
                <a:gd name="T14" fmla="*/ 109 w 109"/>
                <a:gd name="T15" fmla="*/ 143 h 160"/>
                <a:gd name="T16" fmla="*/ 109 w 109"/>
                <a:gd name="T17" fmla="*/ 98 h 160"/>
                <a:gd name="T18" fmla="*/ 109 w 109"/>
                <a:gd name="T19" fmla="*/ 80 h 160"/>
                <a:gd name="T20" fmla="*/ 109 w 109"/>
                <a:gd name="T21" fmla="*/ 60 h 160"/>
                <a:gd name="T22" fmla="*/ 55 w 109"/>
                <a:gd name="T23" fmla="*/ 0 h 160"/>
                <a:gd name="T24" fmla="*/ 44 w 109"/>
                <a:gd name="T25" fmla="*/ 125 h 160"/>
                <a:gd name="T26" fmla="*/ 35 w 109"/>
                <a:gd name="T27" fmla="*/ 134 h 160"/>
                <a:gd name="T28" fmla="*/ 26 w 109"/>
                <a:gd name="T29" fmla="*/ 125 h 160"/>
                <a:gd name="T30" fmla="*/ 26 w 109"/>
                <a:gd name="T31" fmla="*/ 56 h 160"/>
                <a:gd name="T32" fmla="*/ 35 w 109"/>
                <a:gd name="T33" fmla="*/ 47 h 160"/>
                <a:gd name="T34" fmla="*/ 44 w 109"/>
                <a:gd name="T35" fmla="*/ 56 h 160"/>
                <a:gd name="T36" fmla="*/ 44 w 109"/>
                <a:gd name="T37" fmla="*/ 125 h 160"/>
                <a:gd name="T38" fmla="*/ 83 w 109"/>
                <a:gd name="T39" fmla="*/ 125 h 160"/>
                <a:gd name="T40" fmla="*/ 74 w 109"/>
                <a:gd name="T41" fmla="*/ 134 h 160"/>
                <a:gd name="T42" fmla="*/ 65 w 109"/>
                <a:gd name="T43" fmla="*/ 125 h 160"/>
                <a:gd name="T44" fmla="*/ 65 w 109"/>
                <a:gd name="T45" fmla="*/ 56 h 160"/>
                <a:gd name="T46" fmla="*/ 74 w 109"/>
                <a:gd name="T47" fmla="*/ 47 h 160"/>
                <a:gd name="T48" fmla="*/ 83 w 109"/>
                <a:gd name="T49" fmla="*/ 56 h 160"/>
                <a:gd name="T50" fmla="*/ 83 w 109"/>
                <a:gd name="T51" fmla="*/ 125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9" h="160">
                  <a:moveTo>
                    <a:pt x="55" y="0"/>
                  </a:moveTo>
                  <a:cubicBezTo>
                    <a:pt x="25" y="0"/>
                    <a:pt x="0" y="27"/>
                    <a:pt x="0" y="60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0" y="153"/>
                    <a:pt x="8" y="160"/>
                    <a:pt x="17" y="160"/>
                  </a:cubicBezTo>
                  <a:cubicBezTo>
                    <a:pt x="92" y="160"/>
                    <a:pt x="92" y="160"/>
                    <a:pt x="92" y="160"/>
                  </a:cubicBezTo>
                  <a:cubicBezTo>
                    <a:pt x="102" y="160"/>
                    <a:pt x="109" y="153"/>
                    <a:pt x="109" y="143"/>
                  </a:cubicBezTo>
                  <a:cubicBezTo>
                    <a:pt x="109" y="98"/>
                    <a:pt x="109" y="98"/>
                    <a:pt x="109" y="98"/>
                  </a:cubicBezTo>
                  <a:cubicBezTo>
                    <a:pt x="109" y="80"/>
                    <a:pt x="109" y="80"/>
                    <a:pt x="109" y="8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27"/>
                    <a:pt x="85" y="0"/>
                    <a:pt x="55" y="0"/>
                  </a:cubicBezTo>
                  <a:close/>
                  <a:moveTo>
                    <a:pt x="44" y="125"/>
                  </a:moveTo>
                  <a:cubicBezTo>
                    <a:pt x="44" y="130"/>
                    <a:pt x="40" y="134"/>
                    <a:pt x="35" y="134"/>
                  </a:cubicBezTo>
                  <a:cubicBezTo>
                    <a:pt x="30" y="134"/>
                    <a:pt x="26" y="130"/>
                    <a:pt x="26" y="125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6" y="51"/>
                    <a:pt x="30" y="47"/>
                    <a:pt x="35" y="47"/>
                  </a:cubicBezTo>
                  <a:cubicBezTo>
                    <a:pt x="40" y="47"/>
                    <a:pt x="44" y="51"/>
                    <a:pt x="44" y="56"/>
                  </a:cubicBezTo>
                  <a:lnTo>
                    <a:pt x="44" y="125"/>
                  </a:lnTo>
                  <a:close/>
                  <a:moveTo>
                    <a:pt x="83" y="125"/>
                  </a:moveTo>
                  <a:cubicBezTo>
                    <a:pt x="83" y="130"/>
                    <a:pt x="79" y="134"/>
                    <a:pt x="74" y="134"/>
                  </a:cubicBezTo>
                  <a:cubicBezTo>
                    <a:pt x="69" y="134"/>
                    <a:pt x="65" y="130"/>
                    <a:pt x="65" y="125"/>
                  </a:cubicBezTo>
                  <a:cubicBezTo>
                    <a:pt x="65" y="56"/>
                    <a:pt x="65" y="56"/>
                    <a:pt x="65" y="56"/>
                  </a:cubicBezTo>
                  <a:cubicBezTo>
                    <a:pt x="65" y="51"/>
                    <a:pt x="69" y="47"/>
                    <a:pt x="74" y="47"/>
                  </a:cubicBezTo>
                  <a:cubicBezTo>
                    <a:pt x="79" y="47"/>
                    <a:pt x="83" y="51"/>
                    <a:pt x="83" y="56"/>
                  </a:cubicBezTo>
                  <a:lnTo>
                    <a:pt x="83" y="12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6" name="Freeform 933"/>
            <p:cNvSpPr/>
            <p:nvPr/>
          </p:nvSpPr>
          <p:spPr bwMode="auto">
            <a:xfrm>
              <a:off x="4750100" y="6631191"/>
              <a:ext cx="61200" cy="87793"/>
            </a:xfrm>
            <a:custGeom>
              <a:avLst/>
              <a:gdLst>
                <a:gd name="T0" fmla="*/ 35 w 71"/>
                <a:gd name="T1" fmla="*/ 102 h 102"/>
                <a:gd name="T2" fmla="*/ 33 w 71"/>
                <a:gd name="T3" fmla="*/ 102 h 102"/>
                <a:gd name="T4" fmla="*/ 27 w 71"/>
                <a:gd name="T5" fmla="*/ 96 h 102"/>
                <a:gd name="T6" fmla="*/ 0 w 71"/>
                <a:gd name="T7" fmla="*/ 0 h 102"/>
                <a:gd name="T8" fmla="*/ 71 w 71"/>
                <a:gd name="T9" fmla="*/ 0 h 102"/>
                <a:gd name="T10" fmla="*/ 43 w 71"/>
                <a:gd name="T11" fmla="*/ 96 h 102"/>
                <a:gd name="T12" fmla="*/ 35 w 71"/>
                <a:gd name="T13" fmla="*/ 10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102">
                  <a:moveTo>
                    <a:pt x="35" y="102"/>
                  </a:moveTo>
                  <a:cubicBezTo>
                    <a:pt x="34" y="102"/>
                    <a:pt x="34" y="102"/>
                    <a:pt x="33" y="102"/>
                  </a:cubicBezTo>
                  <a:cubicBezTo>
                    <a:pt x="30" y="101"/>
                    <a:pt x="28" y="99"/>
                    <a:pt x="27" y="9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71" y="0"/>
                    <a:pt x="71" y="0"/>
                    <a:pt x="71" y="0"/>
                  </a:cubicBezTo>
                  <a:cubicBezTo>
                    <a:pt x="43" y="96"/>
                    <a:pt x="43" y="96"/>
                    <a:pt x="43" y="96"/>
                  </a:cubicBezTo>
                  <a:cubicBezTo>
                    <a:pt x="42" y="99"/>
                    <a:pt x="39" y="102"/>
                    <a:pt x="35" y="10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7" name="Freeform 934"/>
            <p:cNvSpPr>
              <a:spLocks noEditPoints="1"/>
            </p:cNvSpPr>
            <p:nvPr/>
          </p:nvSpPr>
          <p:spPr bwMode="auto">
            <a:xfrm>
              <a:off x="4747550" y="6629734"/>
              <a:ext cx="65571" cy="91071"/>
            </a:xfrm>
            <a:custGeom>
              <a:avLst/>
              <a:gdLst>
                <a:gd name="T0" fmla="*/ 71 w 76"/>
                <a:gd name="T1" fmla="*/ 4 h 106"/>
                <a:gd name="T2" fmla="*/ 44 w 76"/>
                <a:gd name="T3" fmla="*/ 97 h 106"/>
                <a:gd name="T4" fmla="*/ 38 w 76"/>
                <a:gd name="T5" fmla="*/ 102 h 106"/>
                <a:gd name="T6" fmla="*/ 36 w 76"/>
                <a:gd name="T7" fmla="*/ 102 h 106"/>
                <a:gd name="T8" fmla="*/ 32 w 76"/>
                <a:gd name="T9" fmla="*/ 97 h 106"/>
                <a:gd name="T10" fmla="*/ 5 w 76"/>
                <a:gd name="T11" fmla="*/ 4 h 106"/>
                <a:gd name="T12" fmla="*/ 71 w 76"/>
                <a:gd name="T13" fmla="*/ 4 h 106"/>
                <a:gd name="T14" fmla="*/ 76 w 76"/>
                <a:gd name="T15" fmla="*/ 0 h 106"/>
                <a:gd name="T16" fmla="*/ 71 w 76"/>
                <a:gd name="T17" fmla="*/ 0 h 106"/>
                <a:gd name="T18" fmla="*/ 5 w 76"/>
                <a:gd name="T19" fmla="*/ 0 h 106"/>
                <a:gd name="T20" fmla="*/ 0 w 76"/>
                <a:gd name="T21" fmla="*/ 0 h 106"/>
                <a:gd name="T22" fmla="*/ 2 w 76"/>
                <a:gd name="T23" fmla="*/ 5 h 106"/>
                <a:gd name="T24" fmla="*/ 28 w 76"/>
                <a:gd name="T25" fmla="*/ 99 h 106"/>
                <a:gd name="T26" fmla="*/ 35 w 76"/>
                <a:gd name="T27" fmla="*/ 106 h 106"/>
                <a:gd name="T28" fmla="*/ 38 w 76"/>
                <a:gd name="T29" fmla="*/ 106 h 106"/>
                <a:gd name="T30" fmla="*/ 48 w 76"/>
                <a:gd name="T31" fmla="*/ 99 h 106"/>
                <a:gd name="T32" fmla="*/ 75 w 76"/>
                <a:gd name="T33" fmla="*/ 5 h 106"/>
                <a:gd name="T34" fmla="*/ 76 w 76"/>
                <a:gd name="T35" fmla="*/ 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76" h="106">
                  <a:moveTo>
                    <a:pt x="71" y="4"/>
                  </a:moveTo>
                  <a:cubicBezTo>
                    <a:pt x="44" y="97"/>
                    <a:pt x="44" y="97"/>
                    <a:pt x="44" y="97"/>
                  </a:cubicBezTo>
                  <a:cubicBezTo>
                    <a:pt x="43" y="100"/>
                    <a:pt x="41" y="102"/>
                    <a:pt x="38" y="102"/>
                  </a:cubicBezTo>
                  <a:cubicBezTo>
                    <a:pt x="38" y="102"/>
                    <a:pt x="37" y="102"/>
                    <a:pt x="36" y="102"/>
                  </a:cubicBezTo>
                  <a:cubicBezTo>
                    <a:pt x="34" y="101"/>
                    <a:pt x="33" y="99"/>
                    <a:pt x="32" y="97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71" y="4"/>
                    <a:pt x="71" y="4"/>
                    <a:pt x="71" y="4"/>
                  </a:cubicBezTo>
                  <a:moveTo>
                    <a:pt x="76" y="0"/>
                  </a:moveTo>
                  <a:cubicBezTo>
                    <a:pt x="71" y="0"/>
                    <a:pt x="71" y="0"/>
                    <a:pt x="71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8" y="99"/>
                    <a:pt x="28" y="99"/>
                    <a:pt x="28" y="99"/>
                  </a:cubicBezTo>
                  <a:cubicBezTo>
                    <a:pt x="29" y="102"/>
                    <a:pt x="32" y="105"/>
                    <a:pt x="35" y="106"/>
                  </a:cubicBezTo>
                  <a:cubicBezTo>
                    <a:pt x="36" y="106"/>
                    <a:pt x="37" y="106"/>
                    <a:pt x="38" y="106"/>
                  </a:cubicBezTo>
                  <a:cubicBezTo>
                    <a:pt x="43" y="106"/>
                    <a:pt x="47" y="103"/>
                    <a:pt x="48" y="99"/>
                  </a:cubicBezTo>
                  <a:cubicBezTo>
                    <a:pt x="75" y="5"/>
                    <a:pt x="75" y="5"/>
                    <a:pt x="75" y="5"/>
                  </a:cubicBezTo>
                  <a:lnTo>
                    <a:pt x="76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8" name="Freeform 935"/>
            <p:cNvSpPr/>
            <p:nvPr/>
          </p:nvSpPr>
          <p:spPr bwMode="auto">
            <a:xfrm>
              <a:off x="4777057" y="6564891"/>
              <a:ext cx="53186" cy="28414"/>
            </a:xfrm>
            <a:custGeom>
              <a:avLst/>
              <a:gdLst>
                <a:gd name="T0" fmla="*/ 53 w 62"/>
                <a:gd name="T1" fmla="*/ 32 h 33"/>
                <a:gd name="T2" fmla="*/ 61 w 62"/>
                <a:gd name="T3" fmla="*/ 32 h 33"/>
                <a:gd name="T4" fmla="*/ 62 w 62"/>
                <a:gd name="T5" fmla="*/ 32 h 33"/>
                <a:gd name="T6" fmla="*/ 62 w 62"/>
                <a:gd name="T7" fmla="*/ 33 h 33"/>
                <a:gd name="T8" fmla="*/ 62 w 62"/>
                <a:gd name="T9" fmla="*/ 31 h 33"/>
                <a:gd name="T10" fmla="*/ 31 w 62"/>
                <a:gd name="T11" fmla="*/ 0 h 33"/>
                <a:gd name="T12" fmla="*/ 0 w 62"/>
                <a:gd name="T13" fmla="*/ 31 h 33"/>
                <a:gd name="T14" fmla="*/ 0 w 62"/>
                <a:gd name="T15" fmla="*/ 32 h 33"/>
                <a:gd name="T16" fmla="*/ 53 w 62"/>
                <a:gd name="T17" fmla="*/ 32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2" h="33">
                  <a:moveTo>
                    <a:pt x="53" y="32"/>
                  </a:moveTo>
                  <a:cubicBezTo>
                    <a:pt x="61" y="32"/>
                    <a:pt x="61" y="32"/>
                    <a:pt x="61" y="32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2" y="32"/>
                    <a:pt x="62" y="32"/>
                    <a:pt x="62" y="31"/>
                  </a:cubicBezTo>
                  <a:cubicBezTo>
                    <a:pt x="62" y="14"/>
                    <a:pt x="48" y="0"/>
                    <a:pt x="31" y="0"/>
                  </a:cubicBezTo>
                  <a:cubicBezTo>
                    <a:pt x="14" y="0"/>
                    <a:pt x="0" y="14"/>
                    <a:pt x="0" y="31"/>
                  </a:cubicBezTo>
                  <a:cubicBezTo>
                    <a:pt x="0" y="32"/>
                    <a:pt x="0" y="32"/>
                    <a:pt x="0" y="32"/>
                  </a:cubicBezTo>
                  <a:lnTo>
                    <a:pt x="53" y="3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9" name="Freeform 936"/>
            <p:cNvSpPr/>
            <p:nvPr/>
          </p:nvSpPr>
          <p:spPr bwMode="auto">
            <a:xfrm>
              <a:off x="4754472" y="6537570"/>
              <a:ext cx="51728" cy="39343"/>
            </a:xfrm>
            <a:custGeom>
              <a:avLst/>
              <a:gdLst>
                <a:gd name="T0" fmla="*/ 31 w 60"/>
                <a:gd name="T1" fmla="*/ 46 h 46"/>
                <a:gd name="T2" fmla="*/ 57 w 60"/>
                <a:gd name="T3" fmla="*/ 32 h 46"/>
                <a:gd name="T4" fmla="*/ 60 w 60"/>
                <a:gd name="T5" fmla="*/ 32 h 46"/>
                <a:gd name="T6" fmla="*/ 60 w 60"/>
                <a:gd name="T7" fmla="*/ 31 h 46"/>
                <a:gd name="T8" fmla="*/ 30 w 60"/>
                <a:gd name="T9" fmla="*/ 0 h 46"/>
                <a:gd name="T10" fmla="*/ 0 w 60"/>
                <a:gd name="T11" fmla="*/ 31 h 46"/>
                <a:gd name="T12" fmla="*/ 0 w 60"/>
                <a:gd name="T13" fmla="*/ 32 h 46"/>
                <a:gd name="T14" fmla="*/ 4 w 60"/>
                <a:gd name="T15" fmla="*/ 32 h 46"/>
                <a:gd name="T16" fmla="*/ 31 w 60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46">
                  <a:moveTo>
                    <a:pt x="31" y="46"/>
                  </a:moveTo>
                  <a:cubicBezTo>
                    <a:pt x="36" y="37"/>
                    <a:pt x="46" y="32"/>
                    <a:pt x="57" y="32"/>
                  </a:cubicBezTo>
                  <a:cubicBezTo>
                    <a:pt x="58" y="32"/>
                    <a:pt x="59" y="32"/>
                    <a:pt x="60" y="32"/>
                  </a:cubicBezTo>
                  <a:cubicBezTo>
                    <a:pt x="60" y="31"/>
                    <a:pt x="60" y="31"/>
                    <a:pt x="60" y="31"/>
                  </a:cubicBezTo>
                  <a:cubicBezTo>
                    <a:pt x="60" y="14"/>
                    <a:pt x="47" y="0"/>
                    <a:pt x="30" y="0"/>
                  </a:cubicBezTo>
                  <a:cubicBezTo>
                    <a:pt x="13" y="0"/>
                    <a:pt x="0" y="14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1" y="32"/>
                    <a:pt x="3" y="32"/>
                    <a:pt x="4" y="32"/>
                  </a:cubicBezTo>
                  <a:cubicBezTo>
                    <a:pt x="15" y="32"/>
                    <a:pt x="25" y="37"/>
                    <a:pt x="31" y="4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0" name="Freeform 937"/>
            <p:cNvSpPr/>
            <p:nvPr/>
          </p:nvSpPr>
          <p:spPr bwMode="auto">
            <a:xfrm>
              <a:off x="4732979" y="6592577"/>
              <a:ext cx="96535" cy="36064"/>
            </a:xfrm>
            <a:custGeom>
              <a:avLst/>
              <a:gdLst>
                <a:gd name="T0" fmla="*/ 8 w 112"/>
                <a:gd name="T1" fmla="*/ 42 h 42"/>
                <a:gd name="T2" fmla="*/ 0 w 112"/>
                <a:gd name="T3" fmla="*/ 33 h 42"/>
                <a:gd name="T4" fmla="*/ 0 w 112"/>
                <a:gd name="T5" fmla="*/ 0 h 42"/>
                <a:gd name="T6" fmla="*/ 112 w 112"/>
                <a:gd name="T7" fmla="*/ 0 h 42"/>
                <a:gd name="T8" fmla="*/ 112 w 112"/>
                <a:gd name="T9" fmla="*/ 33 h 42"/>
                <a:gd name="T10" fmla="*/ 104 w 112"/>
                <a:gd name="T11" fmla="*/ 42 h 42"/>
                <a:gd name="T12" fmla="*/ 8 w 112"/>
                <a:gd name="T13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2" h="42">
                  <a:moveTo>
                    <a:pt x="8" y="42"/>
                  </a:moveTo>
                  <a:cubicBezTo>
                    <a:pt x="3" y="42"/>
                    <a:pt x="0" y="38"/>
                    <a:pt x="0" y="3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2" y="38"/>
                    <a:pt x="108" y="42"/>
                    <a:pt x="104" y="42"/>
                  </a:cubicBezTo>
                  <a:lnTo>
                    <a:pt x="8" y="4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1" name="Freeform 938"/>
            <p:cNvSpPr/>
            <p:nvPr/>
          </p:nvSpPr>
          <p:spPr bwMode="auto">
            <a:xfrm>
              <a:off x="4732250" y="6564891"/>
              <a:ext cx="52457" cy="30964"/>
            </a:xfrm>
            <a:custGeom>
              <a:avLst/>
              <a:gdLst>
                <a:gd name="T0" fmla="*/ 0 w 61"/>
                <a:gd name="T1" fmla="*/ 33 h 36"/>
                <a:gd name="T2" fmla="*/ 0 w 61"/>
                <a:gd name="T3" fmla="*/ 32 h 36"/>
                <a:gd name="T4" fmla="*/ 1 w 61"/>
                <a:gd name="T5" fmla="*/ 32 h 36"/>
                <a:gd name="T6" fmla="*/ 9 w 61"/>
                <a:gd name="T7" fmla="*/ 32 h 36"/>
                <a:gd name="T8" fmla="*/ 61 w 61"/>
                <a:gd name="T9" fmla="*/ 32 h 36"/>
                <a:gd name="T10" fmla="*/ 61 w 61"/>
                <a:gd name="T11" fmla="*/ 31 h 36"/>
                <a:gd name="T12" fmla="*/ 30 w 61"/>
                <a:gd name="T13" fmla="*/ 0 h 36"/>
                <a:gd name="T14" fmla="*/ 0 w 61"/>
                <a:gd name="T15" fmla="*/ 31 h 36"/>
                <a:gd name="T16" fmla="*/ 0 w 61"/>
                <a:gd name="T17" fmla="*/ 36 h 36"/>
                <a:gd name="T18" fmla="*/ 0 w 61"/>
                <a:gd name="T19" fmla="*/ 3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36">
                  <a:moveTo>
                    <a:pt x="0" y="33"/>
                  </a:moveTo>
                  <a:cubicBezTo>
                    <a:pt x="0" y="32"/>
                    <a:pt x="0" y="32"/>
                    <a:pt x="0" y="32"/>
                  </a:cubicBezTo>
                  <a:cubicBezTo>
                    <a:pt x="1" y="32"/>
                    <a:pt x="1" y="32"/>
                    <a:pt x="1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1" y="31"/>
                    <a:pt x="61" y="31"/>
                    <a:pt x="61" y="31"/>
                  </a:cubicBezTo>
                  <a:cubicBezTo>
                    <a:pt x="61" y="14"/>
                    <a:pt x="47" y="0"/>
                    <a:pt x="30" y="0"/>
                  </a:cubicBezTo>
                  <a:cubicBezTo>
                    <a:pt x="13" y="0"/>
                    <a:pt x="0" y="14"/>
                    <a:pt x="0" y="31"/>
                  </a:cubicBezTo>
                  <a:cubicBezTo>
                    <a:pt x="0" y="33"/>
                    <a:pt x="0" y="35"/>
                    <a:pt x="0" y="36"/>
                  </a:cubicBezTo>
                  <a:lnTo>
                    <a:pt x="0" y="33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2" name="Freeform 939"/>
            <p:cNvSpPr/>
            <p:nvPr/>
          </p:nvSpPr>
          <p:spPr bwMode="auto">
            <a:xfrm>
              <a:off x="6788636" y="6298235"/>
              <a:ext cx="93257" cy="115114"/>
            </a:xfrm>
            <a:custGeom>
              <a:avLst/>
              <a:gdLst>
                <a:gd name="T0" fmla="*/ 7 w 108"/>
                <a:gd name="T1" fmla="*/ 0 h 134"/>
                <a:gd name="T2" fmla="*/ 7 w 108"/>
                <a:gd name="T3" fmla="*/ 108 h 134"/>
                <a:gd name="T4" fmla="*/ 21 w 108"/>
                <a:gd name="T5" fmla="*/ 122 h 134"/>
                <a:gd name="T6" fmla="*/ 87 w 108"/>
                <a:gd name="T7" fmla="*/ 122 h 134"/>
                <a:gd name="T8" fmla="*/ 101 w 108"/>
                <a:gd name="T9" fmla="*/ 108 h 134"/>
                <a:gd name="T10" fmla="*/ 101 w 108"/>
                <a:gd name="T11" fmla="*/ 0 h 134"/>
                <a:gd name="T12" fmla="*/ 108 w 108"/>
                <a:gd name="T13" fmla="*/ 0 h 134"/>
                <a:gd name="T14" fmla="*/ 108 w 108"/>
                <a:gd name="T15" fmla="*/ 114 h 134"/>
                <a:gd name="T16" fmla="*/ 87 w 108"/>
                <a:gd name="T17" fmla="*/ 134 h 134"/>
                <a:gd name="T18" fmla="*/ 21 w 108"/>
                <a:gd name="T19" fmla="*/ 134 h 134"/>
                <a:gd name="T20" fmla="*/ 0 w 108"/>
                <a:gd name="T21" fmla="*/ 114 h 134"/>
                <a:gd name="T22" fmla="*/ 0 w 108"/>
                <a:gd name="T23" fmla="*/ 0 h 134"/>
                <a:gd name="T24" fmla="*/ 7 w 108"/>
                <a:gd name="T25" fmla="*/ 0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8" h="134">
                  <a:moveTo>
                    <a:pt x="7" y="0"/>
                  </a:moveTo>
                  <a:cubicBezTo>
                    <a:pt x="7" y="108"/>
                    <a:pt x="7" y="108"/>
                    <a:pt x="7" y="108"/>
                  </a:cubicBezTo>
                  <a:cubicBezTo>
                    <a:pt x="7" y="116"/>
                    <a:pt x="13" y="122"/>
                    <a:pt x="21" y="122"/>
                  </a:cubicBezTo>
                  <a:cubicBezTo>
                    <a:pt x="87" y="122"/>
                    <a:pt x="87" y="122"/>
                    <a:pt x="87" y="122"/>
                  </a:cubicBezTo>
                  <a:cubicBezTo>
                    <a:pt x="95" y="122"/>
                    <a:pt x="101" y="116"/>
                    <a:pt x="101" y="108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108" y="0"/>
                    <a:pt x="108" y="0"/>
                    <a:pt x="108" y="0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8" y="125"/>
                    <a:pt x="98" y="134"/>
                    <a:pt x="87" y="134"/>
                  </a:cubicBezTo>
                  <a:cubicBezTo>
                    <a:pt x="21" y="134"/>
                    <a:pt x="21" y="134"/>
                    <a:pt x="21" y="134"/>
                  </a:cubicBezTo>
                  <a:cubicBezTo>
                    <a:pt x="9" y="134"/>
                    <a:pt x="0" y="125"/>
                    <a:pt x="0" y="114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3" name="Freeform 940"/>
            <p:cNvSpPr/>
            <p:nvPr/>
          </p:nvSpPr>
          <p:spPr bwMode="auto">
            <a:xfrm>
              <a:off x="6798107" y="6328470"/>
              <a:ext cx="74314" cy="71400"/>
            </a:xfrm>
            <a:custGeom>
              <a:avLst/>
              <a:gdLst>
                <a:gd name="T0" fmla="*/ 76 w 86"/>
                <a:gd name="T1" fmla="*/ 83 h 83"/>
                <a:gd name="T2" fmla="*/ 86 w 86"/>
                <a:gd name="T3" fmla="*/ 73 h 83"/>
                <a:gd name="T4" fmla="*/ 86 w 86"/>
                <a:gd name="T5" fmla="*/ 0 h 83"/>
                <a:gd name="T6" fmla="*/ 0 w 86"/>
                <a:gd name="T7" fmla="*/ 0 h 83"/>
                <a:gd name="T8" fmla="*/ 0 w 86"/>
                <a:gd name="T9" fmla="*/ 73 h 83"/>
                <a:gd name="T10" fmla="*/ 10 w 86"/>
                <a:gd name="T11" fmla="*/ 83 h 83"/>
                <a:gd name="T12" fmla="*/ 76 w 86"/>
                <a:gd name="T13" fmla="*/ 83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83">
                  <a:moveTo>
                    <a:pt x="76" y="83"/>
                  </a:moveTo>
                  <a:cubicBezTo>
                    <a:pt x="82" y="83"/>
                    <a:pt x="86" y="79"/>
                    <a:pt x="86" y="73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79"/>
                    <a:pt x="4" y="83"/>
                    <a:pt x="10" y="83"/>
                  </a:cubicBezTo>
                  <a:lnTo>
                    <a:pt x="76" y="83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4" name="Freeform 941"/>
            <p:cNvSpPr/>
            <p:nvPr/>
          </p:nvSpPr>
          <p:spPr bwMode="auto">
            <a:xfrm>
              <a:off x="6803571" y="6350692"/>
              <a:ext cx="34243" cy="34607"/>
            </a:xfrm>
            <a:custGeom>
              <a:avLst/>
              <a:gdLst>
                <a:gd name="T0" fmla="*/ 39 w 40"/>
                <a:gd name="T1" fmla="*/ 26 h 40"/>
                <a:gd name="T2" fmla="*/ 35 w 40"/>
                <a:gd name="T3" fmla="*/ 33 h 40"/>
                <a:gd name="T4" fmla="*/ 14 w 40"/>
                <a:gd name="T5" fmla="*/ 39 h 40"/>
                <a:gd name="T6" fmla="*/ 7 w 40"/>
                <a:gd name="T7" fmla="*/ 35 h 40"/>
                <a:gd name="T8" fmla="*/ 1 w 40"/>
                <a:gd name="T9" fmla="*/ 13 h 40"/>
                <a:gd name="T10" fmla="*/ 5 w 40"/>
                <a:gd name="T11" fmla="*/ 6 h 40"/>
                <a:gd name="T12" fmla="*/ 27 w 40"/>
                <a:gd name="T13" fmla="*/ 1 h 40"/>
                <a:gd name="T14" fmla="*/ 34 w 40"/>
                <a:gd name="T15" fmla="*/ 5 h 40"/>
                <a:gd name="T16" fmla="*/ 39 w 40"/>
                <a:gd name="T17" fmla="*/ 2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40">
                  <a:moveTo>
                    <a:pt x="39" y="26"/>
                  </a:moveTo>
                  <a:cubicBezTo>
                    <a:pt x="40" y="29"/>
                    <a:pt x="38" y="33"/>
                    <a:pt x="35" y="33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1" y="40"/>
                    <a:pt x="7" y="38"/>
                    <a:pt x="7" y="35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0"/>
                    <a:pt x="2" y="7"/>
                    <a:pt x="5" y="6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30" y="0"/>
                    <a:pt x="33" y="2"/>
                    <a:pt x="34" y="5"/>
                  </a:cubicBezTo>
                  <a:lnTo>
                    <a:pt x="39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5" name="Freeform 942"/>
            <p:cNvSpPr/>
            <p:nvPr/>
          </p:nvSpPr>
          <p:spPr bwMode="auto">
            <a:xfrm>
              <a:off x="6828343" y="6361985"/>
              <a:ext cx="32786" cy="33514"/>
            </a:xfrm>
            <a:custGeom>
              <a:avLst/>
              <a:gdLst>
                <a:gd name="T0" fmla="*/ 33 w 38"/>
                <a:gd name="T1" fmla="*/ 34 h 39"/>
                <a:gd name="T2" fmla="*/ 27 w 38"/>
                <a:gd name="T3" fmla="*/ 39 h 39"/>
                <a:gd name="T4" fmla="*/ 5 w 38"/>
                <a:gd name="T5" fmla="*/ 34 h 39"/>
                <a:gd name="T6" fmla="*/ 0 w 38"/>
                <a:gd name="T7" fmla="*/ 27 h 39"/>
                <a:gd name="T8" fmla="*/ 5 w 38"/>
                <a:gd name="T9" fmla="*/ 6 h 39"/>
                <a:gd name="T10" fmla="*/ 12 w 38"/>
                <a:gd name="T11" fmla="*/ 1 h 39"/>
                <a:gd name="T12" fmla="*/ 33 w 38"/>
                <a:gd name="T13" fmla="*/ 6 h 39"/>
                <a:gd name="T14" fmla="*/ 38 w 38"/>
                <a:gd name="T15" fmla="*/ 12 h 39"/>
                <a:gd name="T16" fmla="*/ 33 w 38"/>
                <a:gd name="T17" fmla="*/ 34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8" h="39">
                  <a:moveTo>
                    <a:pt x="33" y="34"/>
                  </a:moveTo>
                  <a:cubicBezTo>
                    <a:pt x="33" y="37"/>
                    <a:pt x="30" y="39"/>
                    <a:pt x="27" y="39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2" y="33"/>
                    <a:pt x="0" y="30"/>
                    <a:pt x="0" y="2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2"/>
                    <a:pt x="9" y="0"/>
                    <a:pt x="12" y="1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6" y="6"/>
                    <a:pt x="38" y="9"/>
                    <a:pt x="38" y="12"/>
                  </a:cubicBezTo>
                  <a:lnTo>
                    <a:pt x="33" y="3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6" name="Freeform 943"/>
            <p:cNvSpPr/>
            <p:nvPr/>
          </p:nvSpPr>
          <p:spPr bwMode="auto">
            <a:xfrm>
              <a:off x="6830164" y="6363442"/>
              <a:ext cx="7650" cy="17486"/>
            </a:xfrm>
            <a:custGeom>
              <a:avLst/>
              <a:gdLst>
                <a:gd name="T0" fmla="*/ 4 w 9"/>
                <a:gd name="T1" fmla="*/ 18 h 20"/>
                <a:gd name="T2" fmla="*/ 8 w 9"/>
                <a:gd name="T3" fmla="*/ 11 h 20"/>
                <a:gd name="T4" fmla="*/ 5 w 9"/>
                <a:gd name="T5" fmla="*/ 0 h 20"/>
                <a:gd name="T6" fmla="*/ 3 w 9"/>
                <a:gd name="T7" fmla="*/ 4 h 20"/>
                <a:gd name="T8" fmla="*/ 0 w 9"/>
                <a:gd name="T9" fmla="*/ 20 h 20"/>
                <a:gd name="T10" fmla="*/ 4 w 9"/>
                <a:gd name="T11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20">
                  <a:moveTo>
                    <a:pt x="4" y="18"/>
                  </a:moveTo>
                  <a:cubicBezTo>
                    <a:pt x="7" y="18"/>
                    <a:pt x="9" y="14"/>
                    <a:pt x="8" y="1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3" y="2"/>
                    <a:pt x="3" y="4"/>
                  </a:cubicBezTo>
                  <a:cubicBezTo>
                    <a:pt x="0" y="20"/>
                    <a:pt x="0" y="20"/>
                    <a:pt x="0" y="20"/>
                  </a:cubicBezTo>
                  <a:lnTo>
                    <a:pt x="4" y="18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7" name="Freeform 944"/>
            <p:cNvSpPr/>
            <p:nvPr/>
          </p:nvSpPr>
          <p:spPr bwMode="auto">
            <a:xfrm>
              <a:off x="7027242" y="3082696"/>
              <a:ext cx="25136" cy="17121"/>
            </a:xfrm>
            <a:custGeom>
              <a:avLst/>
              <a:gdLst>
                <a:gd name="T0" fmla="*/ 0 w 69"/>
                <a:gd name="T1" fmla="*/ 47 h 47"/>
                <a:gd name="T2" fmla="*/ 69 w 69"/>
                <a:gd name="T3" fmla="*/ 0 h 47"/>
                <a:gd name="T4" fmla="*/ 69 w 69"/>
                <a:gd name="T5" fmla="*/ 47 h 47"/>
                <a:gd name="T6" fmla="*/ 0 w 69"/>
                <a:gd name="T7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" h="47">
                  <a:moveTo>
                    <a:pt x="0" y="47"/>
                  </a:moveTo>
                  <a:lnTo>
                    <a:pt x="69" y="0"/>
                  </a:lnTo>
                  <a:lnTo>
                    <a:pt x="69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8" name="Freeform 945"/>
            <p:cNvSpPr/>
            <p:nvPr/>
          </p:nvSpPr>
          <p:spPr bwMode="auto">
            <a:xfrm>
              <a:off x="7111027" y="3214931"/>
              <a:ext cx="12021" cy="32057"/>
            </a:xfrm>
            <a:custGeom>
              <a:avLst/>
              <a:gdLst>
                <a:gd name="T0" fmla="*/ 0 w 33"/>
                <a:gd name="T1" fmla="*/ 59 h 88"/>
                <a:gd name="T2" fmla="*/ 28 w 33"/>
                <a:gd name="T3" fmla="*/ 88 h 88"/>
                <a:gd name="T4" fmla="*/ 33 w 33"/>
                <a:gd name="T5" fmla="*/ 0 h 88"/>
                <a:gd name="T6" fmla="*/ 0 w 33"/>
                <a:gd name="T7" fmla="*/ 59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88">
                  <a:moveTo>
                    <a:pt x="0" y="59"/>
                  </a:moveTo>
                  <a:lnTo>
                    <a:pt x="28" y="88"/>
                  </a:lnTo>
                  <a:lnTo>
                    <a:pt x="33" y="0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9" name="Freeform 946"/>
            <p:cNvSpPr/>
            <p:nvPr/>
          </p:nvSpPr>
          <p:spPr bwMode="auto">
            <a:xfrm>
              <a:off x="7111027" y="3200360"/>
              <a:ext cx="79778" cy="36064"/>
            </a:xfrm>
            <a:custGeom>
              <a:avLst/>
              <a:gdLst>
                <a:gd name="T0" fmla="*/ 182 w 219"/>
                <a:gd name="T1" fmla="*/ 0 h 99"/>
                <a:gd name="T2" fmla="*/ 219 w 219"/>
                <a:gd name="T3" fmla="*/ 17 h 99"/>
                <a:gd name="T4" fmla="*/ 0 w 219"/>
                <a:gd name="T5" fmla="*/ 99 h 99"/>
                <a:gd name="T6" fmla="*/ 2 w 219"/>
                <a:gd name="T7" fmla="*/ 3 h 99"/>
                <a:gd name="T8" fmla="*/ 182 w 219"/>
                <a:gd name="T9" fmla="*/ 0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9" h="99">
                  <a:moveTo>
                    <a:pt x="182" y="0"/>
                  </a:moveTo>
                  <a:lnTo>
                    <a:pt x="219" y="17"/>
                  </a:lnTo>
                  <a:lnTo>
                    <a:pt x="0" y="99"/>
                  </a:lnTo>
                  <a:lnTo>
                    <a:pt x="2" y="3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0" name="Freeform 947"/>
            <p:cNvSpPr/>
            <p:nvPr/>
          </p:nvSpPr>
          <p:spPr bwMode="auto">
            <a:xfrm>
              <a:off x="7027242" y="3097996"/>
              <a:ext cx="175949" cy="111835"/>
            </a:xfrm>
            <a:custGeom>
              <a:avLst/>
              <a:gdLst>
                <a:gd name="T0" fmla="*/ 0 w 483"/>
                <a:gd name="T1" fmla="*/ 5 h 307"/>
                <a:gd name="T2" fmla="*/ 483 w 483"/>
                <a:gd name="T3" fmla="*/ 0 h 307"/>
                <a:gd name="T4" fmla="*/ 449 w 483"/>
                <a:gd name="T5" fmla="*/ 298 h 307"/>
                <a:gd name="T6" fmla="*/ 33 w 483"/>
                <a:gd name="T7" fmla="*/ 307 h 307"/>
                <a:gd name="T8" fmla="*/ 0 w 483"/>
                <a:gd name="T9" fmla="*/ 5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3" h="307">
                  <a:moveTo>
                    <a:pt x="0" y="5"/>
                  </a:moveTo>
                  <a:lnTo>
                    <a:pt x="483" y="0"/>
                  </a:lnTo>
                  <a:lnTo>
                    <a:pt x="449" y="298"/>
                  </a:lnTo>
                  <a:lnTo>
                    <a:pt x="33" y="307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1" name="Freeform 948"/>
            <p:cNvSpPr>
              <a:spLocks noEditPoints="1"/>
            </p:cNvSpPr>
            <p:nvPr/>
          </p:nvSpPr>
          <p:spPr bwMode="auto">
            <a:xfrm>
              <a:off x="6469158" y="6267999"/>
              <a:ext cx="136242" cy="159192"/>
            </a:xfrm>
            <a:custGeom>
              <a:avLst/>
              <a:gdLst>
                <a:gd name="T0" fmla="*/ 85 w 158"/>
                <a:gd name="T1" fmla="*/ 106 h 185"/>
                <a:gd name="T2" fmla="*/ 106 w 158"/>
                <a:gd name="T3" fmla="*/ 0 h 185"/>
                <a:gd name="T4" fmla="*/ 51 w 158"/>
                <a:gd name="T5" fmla="*/ 0 h 185"/>
                <a:gd name="T6" fmla="*/ 72 w 158"/>
                <a:gd name="T7" fmla="*/ 106 h 185"/>
                <a:gd name="T8" fmla="*/ 72 w 158"/>
                <a:gd name="T9" fmla="*/ 164 h 185"/>
                <a:gd name="T10" fmla="*/ 41 w 158"/>
                <a:gd name="T11" fmla="*/ 185 h 185"/>
                <a:gd name="T12" fmla="*/ 116 w 158"/>
                <a:gd name="T13" fmla="*/ 185 h 185"/>
                <a:gd name="T14" fmla="*/ 85 w 158"/>
                <a:gd name="T15" fmla="*/ 164 h 185"/>
                <a:gd name="T16" fmla="*/ 85 w 158"/>
                <a:gd name="T17" fmla="*/ 106 h 185"/>
                <a:gd name="T18" fmla="*/ 74 w 158"/>
                <a:gd name="T19" fmla="*/ 91 h 185"/>
                <a:gd name="T20" fmla="*/ 48 w 158"/>
                <a:gd name="T21" fmla="*/ 42 h 185"/>
                <a:gd name="T22" fmla="*/ 109 w 158"/>
                <a:gd name="T23" fmla="*/ 42 h 185"/>
                <a:gd name="T24" fmla="*/ 83 w 158"/>
                <a:gd name="T25" fmla="*/ 91 h 185"/>
                <a:gd name="T26" fmla="*/ 74 w 158"/>
                <a:gd name="T27" fmla="*/ 91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8" h="185">
                  <a:moveTo>
                    <a:pt x="85" y="106"/>
                  </a:moveTo>
                  <a:cubicBezTo>
                    <a:pt x="158" y="100"/>
                    <a:pt x="106" y="0"/>
                    <a:pt x="106" y="0"/>
                  </a:cubicBezTo>
                  <a:cubicBezTo>
                    <a:pt x="51" y="0"/>
                    <a:pt x="51" y="0"/>
                    <a:pt x="51" y="0"/>
                  </a:cubicBezTo>
                  <a:cubicBezTo>
                    <a:pt x="51" y="0"/>
                    <a:pt x="0" y="100"/>
                    <a:pt x="72" y="106"/>
                  </a:cubicBezTo>
                  <a:cubicBezTo>
                    <a:pt x="72" y="164"/>
                    <a:pt x="72" y="164"/>
                    <a:pt x="72" y="164"/>
                  </a:cubicBezTo>
                  <a:cubicBezTo>
                    <a:pt x="41" y="185"/>
                    <a:pt x="41" y="185"/>
                    <a:pt x="41" y="185"/>
                  </a:cubicBezTo>
                  <a:cubicBezTo>
                    <a:pt x="116" y="185"/>
                    <a:pt x="116" y="185"/>
                    <a:pt x="116" y="185"/>
                  </a:cubicBezTo>
                  <a:cubicBezTo>
                    <a:pt x="85" y="164"/>
                    <a:pt x="85" y="164"/>
                    <a:pt x="85" y="164"/>
                  </a:cubicBezTo>
                  <a:lnTo>
                    <a:pt x="85" y="106"/>
                  </a:lnTo>
                  <a:close/>
                  <a:moveTo>
                    <a:pt x="74" y="91"/>
                  </a:moveTo>
                  <a:cubicBezTo>
                    <a:pt x="43" y="89"/>
                    <a:pt x="43" y="63"/>
                    <a:pt x="48" y="42"/>
                  </a:cubicBezTo>
                  <a:cubicBezTo>
                    <a:pt x="109" y="42"/>
                    <a:pt x="109" y="42"/>
                    <a:pt x="109" y="42"/>
                  </a:cubicBezTo>
                  <a:cubicBezTo>
                    <a:pt x="114" y="63"/>
                    <a:pt x="114" y="89"/>
                    <a:pt x="83" y="91"/>
                  </a:cubicBezTo>
                  <a:lnTo>
                    <a:pt x="74" y="9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2" name="Freeform 949"/>
            <p:cNvSpPr/>
            <p:nvPr/>
          </p:nvSpPr>
          <p:spPr bwMode="auto">
            <a:xfrm>
              <a:off x="7368212" y="6487663"/>
              <a:ext cx="20764" cy="61928"/>
            </a:xfrm>
            <a:custGeom>
              <a:avLst/>
              <a:gdLst>
                <a:gd name="T0" fmla="*/ 24 w 24"/>
                <a:gd name="T1" fmla="*/ 72 h 72"/>
                <a:gd name="T2" fmla="*/ 15 w 24"/>
                <a:gd name="T3" fmla="*/ 0 h 72"/>
                <a:gd name="T4" fmla="*/ 0 w 24"/>
                <a:gd name="T5" fmla="*/ 2 h 72"/>
                <a:gd name="T6" fmla="*/ 10 w 24"/>
                <a:gd name="T7" fmla="*/ 70 h 72"/>
                <a:gd name="T8" fmla="*/ 24 w 24"/>
                <a:gd name="T9" fmla="*/ 72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72">
                  <a:moveTo>
                    <a:pt x="24" y="72"/>
                  </a:moveTo>
                  <a:cubicBezTo>
                    <a:pt x="15" y="0"/>
                    <a:pt x="15" y="0"/>
                    <a:pt x="15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0" y="70"/>
                    <a:pt x="10" y="70"/>
                    <a:pt x="10" y="70"/>
                  </a:cubicBezTo>
                  <a:cubicBezTo>
                    <a:pt x="14" y="71"/>
                    <a:pt x="19" y="71"/>
                    <a:pt x="24" y="7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3" name="Freeform 950"/>
            <p:cNvSpPr/>
            <p:nvPr/>
          </p:nvSpPr>
          <p:spPr bwMode="auto">
            <a:xfrm>
              <a:off x="7364934" y="6523727"/>
              <a:ext cx="7650" cy="24043"/>
            </a:xfrm>
            <a:custGeom>
              <a:avLst/>
              <a:gdLst>
                <a:gd name="T0" fmla="*/ 0 w 9"/>
                <a:gd name="T1" fmla="*/ 26 h 28"/>
                <a:gd name="T2" fmla="*/ 9 w 9"/>
                <a:gd name="T3" fmla="*/ 28 h 28"/>
                <a:gd name="T4" fmla="*/ 5 w 9"/>
                <a:gd name="T5" fmla="*/ 0 h 28"/>
                <a:gd name="T6" fmla="*/ 0 w 9"/>
                <a:gd name="T7" fmla="*/ 26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28">
                  <a:moveTo>
                    <a:pt x="0" y="26"/>
                  </a:moveTo>
                  <a:cubicBezTo>
                    <a:pt x="3" y="27"/>
                    <a:pt x="6" y="27"/>
                    <a:pt x="9" y="28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0" y="2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4" name="Freeform 951"/>
            <p:cNvSpPr/>
            <p:nvPr/>
          </p:nvSpPr>
          <p:spPr bwMode="auto">
            <a:xfrm>
              <a:off x="7388976" y="6494584"/>
              <a:ext cx="13114" cy="55007"/>
            </a:xfrm>
            <a:custGeom>
              <a:avLst/>
              <a:gdLst>
                <a:gd name="T0" fmla="*/ 0 w 36"/>
                <a:gd name="T1" fmla="*/ 56 h 151"/>
                <a:gd name="T2" fmla="*/ 10 w 36"/>
                <a:gd name="T3" fmla="*/ 151 h 151"/>
                <a:gd name="T4" fmla="*/ 36 w 36"/>
                <a:gd name="T5" fmla="*/ 30 h 151"/>
                <a:gd name="T6" fmla="*/ 36 w 36"/>
                <a:gd name="T7" fmla="*/ 2 h 151"/>
                <a:gd name="T8" fmla="*/ 3 w 36"/>
                <a:gd name="T9" fmla="*/ 0 h 151"/>
                <a:gd name="T10" fmla="*/ 0 w 36"/>
                <a:gd name="T11" fmla="*/ 56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" h="151">
                  <a:moveTo>
                    <a:pt x="0" y="56"/>
                  </a:moveTo>
                  <a:lnTo>
                    <a:pt x="10" y="151"/>
                  </a:lnTo>
                  <a:lnTo>
                    <a:pt x="36" y="30"/>
                  </a:lnTo>
                  <a:lnTo>
                    <a:pt x="36" y="2"/>
                  </a:lnTo>
                  <a:lnTo>
                    <a:pt x="3" y="0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5" name="Freeform 952"/>
            <p:cNvSpPr/>
            <p:nvPr/>
          </p:nvSpPr>
          <p:spPr bwMode="auto">
            <a:xfrm>
              <a:off x="7396626" y="6491670"/>
              <a:ext cx="25136" cy="57921"/>
            </a:xfrm>
            <a:custGeom>
              <a:avLst/>
              <a:gdLst>
                <a:gd name="T0" fmla="*/ 15 w 29"/>
                <a:gd name="T1" fmla="*/ 0 h 67"/>
                <a:gd name="T2" fmla="*/ 4 w 29"/>
                <a:gd name="T3" fmla="*/ 45 h 67"/>
                <a:gd name="T4" fmla="*/ 0 w 29"/>
                <a:gd name="T5" fmla="*/ 67 h 67"/>
                <a:gd name="T6" fmla="*/ 1 w 29"/>
                <a:gd name="T7" fmla="*/ 67 h 67"/>
                <a:gd name="T8" fmla="*/ 14 w 29"/>
                <a:gd name="T9" fmla="*/ 67 h 67"/>
                <a:gd name="T10" fmla="*/ 29 w 29"/>
                <a:gd name="T11" fmla="*/ 3 h 67"/>
                <a:gd name="T12" fmla="*/ 15 w 29"/>
                <a:gd name="T13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67">
                  <a:moveTo>
                    <a:pt x="15" y="0"/>
                  </a:moveTo>
                  <a:cubicBezTo>
                    <a:pt x="4" y="45"/>
                    <a:pt x="4" y="45"/>
                    <a:pt x="4" y="4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67"/>
                    <a:pt x="1" y="67"/>
                    <a:pt x="1" y="67"/>
                  </a:cubicBezTo>
                  <a:cubicBezTo>
                    <a:pt x="6" y="67"/>
                    <a:pt x="10" y="67"/>
                    <a:pt x="14" y="67"/>
                  </a:cubicBezTo>
                  <a:cubicBezTo>
                    <a:pt x="29" y="3"/>
                    <a:pt x="29" y="3"/>
                    <a:pt x="29" y="3"/>
                  </a:cubicBezTo>
                  <a:lnTo>
                    <a:pt x="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6" name="Freeform 953"/>
            <p:cNvSpPr/>
            <p:nvPr/>
          </p:nvSpPr>
          <p:spPr bwMode="auto">
            <a:xfrm>
              <a:off x="7413019" y="6524455"/>
              <a:ext cx="13114" cy="24043"/>
            </a:xfrm>
            <a:custGeom>
              <a:avLst/>
              <a:gdLst>
                <a:gd name="T0" fmla="*/ 0 w 15"/>
                <a:gd name="T1" fmla="*/ 28 h 28"/>
                <a:gd name="T2" fmla="*/ 15 w 15"/>
                <a:gd name="T3" fmla="*/ 26 h 28"/>
                <a:gd name="T4" fmla="*/ 7 w 15"/>
                <a:gd name="T5" fmla="*/ 0 h 28"/>
                <a:gd name="T6" fmla="*/ 0 w 15"/>
                <a:gd name="T7" fmla="*/ 2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8">
                  <a:moveTo>
                    <a:pt x="0" y="28"/>
                  </a:moveTo>
                  <a:cubicBezTo>
                    <a:pt x="6" y="28"/>
                    <a:pt x="10" y="27"/>
                    <a:pt x="15" y="26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0" y="28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7" name="Freeform 954"/>
            <p:cNvSpPr/>
            <p:nvPr/>
          </p:nvSpPr>
          <p:spPr bwMode="auto">
            <a:xfrm>
              <a:off x="7421033" y="6500413"/>
              <a:ext cx="18943" cy="45536"/>
            </a:xfrm>
            <a:custGeom>
              <a:avLst/>
              <a:gdLst>
                <a:gd name="T0" fmla="*/ 4 w 22"/>
                <a:gd name="T1" fmla="*/ 0 h 53"/>
                <a:gd name="T2" fmla="*/ 0 w 22"/>
                <a:gd name="T3" fmla="*/ 20 h 53"/>
                <a:gd name="T4" fmla="*/ 10 w 22"/>
                <a:gd name="T5" fmla="*/ 53 h 53"/>
                <a:gd name="T6" fmla="*/ 22 w 22"/>
                <a:gd name="T7" fmla="*/ 51 h 53"/>
                <a:gd name="T8" fmla="*/ 4 w 22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53">
                  <a:moveTo>
                    <a:pt x="4" y="0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10" y="53"/>
                    <a:pt x="10" y="53"/>
                    <a:pt x="10" y="53"/>
                  </a:cubicBezTo>
                  <a:cubicBezTo>
                    <a:pt x="15" y="52"/>
                    <a:pt x="18" y="52"/>
                    <a:pt x="22" y="51"/>
                  </a:cubicBezTo>
                  <a:lnTo>
                    <a:pt x="4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8" name="Freeform 955"/>
            <p:cNvSpPr/>
            <p:nvPr/>
          </p:nvSpPr>
          <p:spPr bwMode="auto">
            <a:xfrm>
              <a:off x="7441433" y="6502234"/>
              <a:ext cx="23314" cy="40436"/>
            </a:xfrm>
            <a:custGeom>
              <a:avLst/>
              <a:gdLst>
                <a:gd name="T0" fmla="*/ 2 w 27"/>
                <a:gd name="T1" fmla="*/ 32 h 47"/>
                <a:gd name="T2" fmla="*/ 0 w 27"/>
                <a:gd name="T3" fmla="*/ 40 h 47"/>
                <a:gd name="T4" fmla="*/ 2 w 27"/>
                <a:gd name="T5" fmla="*/ 47 h 47"/>
                <a:gd name="T6" fmla="*/ 2 w 27"/>
                <a:gd name="T7" fmla="*/ 47 h 47"/>
                <a:gd name="T8" fmla="*/ 13 w 27"/>
                <a:gd name="T9" fmla="*/ 44 h 47"/>
                <a:gd name="T10" fmla="*/ 27 w 27"/>
                <a:gd name="T11" fmla="*/ 5 h 47"/>
                <a:gd name="T12" fmla="*/ 14 w 27"/>
                <a:gd name="T13" fmla="*/ 0 h 47"/>
                <a:gd name="T14" fmla="*/ 2 w 27"/>
                <a:gd name="T15" fmla="*/ 3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47">
                  <a:moveTo>
                    <a:pt x="2" y="32"/>
                  </a:moveTo>
                  <a:cubicBezTo>
                    <a:pt x="0" y="40"/>
                    <a:pt x="0" y="40"/>
                    <a:pt x="0" y="40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2" y="47"/>
                    <a:pt x="2" y="47"/>
                    <a:pt x="2" y="47"/>
                  </a:cubicBezTo>
                  <a:cubicBezTo>
                    <a:pt x="7" y="46"/>
                    <a:pt x="10" y="45"/>
                    <a:pt x="13" y="44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14" y="0"/>
                    <a:pt x="14" y="0"/>
                    <a:pt x="14" y="0"/>
                  </a:cubicBezTo>
                  <a:lnTo>
                    <a:pt x="2" y="3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9" name="Freeform 956"/>
            <p:cNvSpPr/>
            <p:nvPr/>
          </p:nvSpPr>
          <p:spPr bwMode="auto">
            <a:xfrm>
              <a:off x="7350362" y="6510613"/>
              <a:ext cx="17121" cy="34607"/>
            </a:xfrm>
            <a:custGeom>
              <a:avLst/>
              <a:gdLst>
                <a:gd name="T0" fmla="*/ 13 w 20"/>
                <a:gd name="T1" fmla="*/ 40 h 40"/>
                <a:gd name="T2" fmla="*/ 20 w 20"/>
                <a:gd name="T3" fmla="*/ 3 h 40"/>
                <a:gd name="T4" fmla="*/ 7 w 20"/>
                <a:gd name="T5" fmla="*/ 0 h 40"/>
                <a:gd name="T6" fmla="*/ 0 w 20"/>
                <a:gd name="T7" fmla="*/ 37 h 40"/>
                <a:gd name="T8" fmla="*/ 13 w 20"/>
                <a:gd name="T9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40">
                  <a:moveTo>
                    <a:pt x="13" y="40"/>
                  </a:moveTo>
                  <a:cubicBezTo>
                    <a:pt x="20" y="3"/>
                    <a:pt x="20" y="3"/>
                    <a:pt x="20" y="3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0" y="37"/>
                    <a:pt x="0" y="37"/>
                    <a:pt x="0" y="37"/>
                  </a:cubicBezTo>
                  <a:cubicBezTo>
                    <a:pt x="3" y="38"/>
                    <a:pt x="8" y="39"/>
                    <a:pt x="13" y="4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0" name="Freeform 957"/>
            <p:cNvSpPr/>
            <p:nvPr/>
          </p:nvSpPr>
          <p:spPr bwMode="auto">
            <a:xfrm>
              <a:off x="7329598" y="6497863"/>
              <a:ext cx="19671" cy="42986"/>
            </a:xfrm>
            <a:custGeom>
              <a:avLst/>
              <a:gdLst>
                <a:gd name="T0" fmla="*/ 19 w 23"/>
                <a:gd name="T1" fmla="*/ 50 h 50"/>
                <a:gd name="T2" fmla="*/ 23 w 23"/>
                <a:gd name="T3" fmla="*/ 31 h 50"/>
                <a:gd name="T4" fmla="*/ 14 w 23"/>
                <a:gd name="T5" fmla="*/ 0 h 50"/>
                <a:gd name="T6" fmla="*/ 0 w 23"/>
                <a:gd name="T7" fmla="*/ 4 h 50"/>
                <a:gd name="T8" fmla="*/ 12 w 23"/>
                <a:gd name="T9" fmla="*/ 48 h 50"/>
                <a:gd name="T10" fmla="*/ 19 w 23"/>
                <a:gd name="T11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50">
                  <a:moveTo>
                    <a:pt x="19" y="50"/>
                  </a:moveTo>
                  <a:cubicBezTo>
                    <a:pt x="23" y="31"/>
                    <a:pt x="23" y="31"/>
                    <a:pt x="23" y="3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4" y="48"/>
                    <a:pt x="19" y="50"/>
                    <a:pt x="19" y="5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1" name="Freeform 958"/>
            <p:cNvSpPr/>
            <p:nvPr/>
          </p:nvSpPr>
          <p:spPr bwMode="auto">
            <a:xfrm>
              <a:off x="7430505" y="6490941"/>
              <a:ext cx="13843" cy="39707"/>
            </a:xfrm>
            <a:custGeom>
              <a:avLst/>
              <a:gdLst>
                <a:gd name="T0" fmla="*/ 28 w 38"/>
                <a:gd name="T1" fmla="*/ 92 h 109"/>
                <a:gd name="T2" fmla="*/ 38 w 38"/>
                <a:gd name="T3" fmla="*/ 5 h 109"/>
                <a:gd name="T4" fmla="*/ 2 w 38"/>
                <a:gd name="T5" fmla="*/ 0 h 109"/>
                <a:gd name="T6" fmla="*/ 0 w 38"/>
                <a:gd name="T7" fmla="*/ 38 h 109"/>
                <a:gd name="T8" fmla="*/ 23 w 38"/>
                <a:gd name="T9" fmla="*/ 109 h 109"/>
                <a:gd name="T10" fmla="*/ 28 w 38"/>
                <a:gd name="T11" fmla="*/ 9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109">
                  <a:moveTo>
                    <a:pt x="28" y="92"/>
                  </a:moveTo>
                  <a:lnTo>
                    <a:pt x="38" y="5"/>
                  </a:lnTo>
                  <a:lnTo>
                    <a:pt x="2" y="0"/>
                  </a:lnTo>
                  <a:lnTo>
                    <a:pt x="0" y="38"/>
                  </a:lnTo>
                  <a:lnTo>
                    <a:pt x="23" y="109"/>
                  </a:lnTo>
                  <a:lnTo>
                    <a:pt x="28" y="9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2" name="Freeform 959"/>
            <p:cNvSpPr/>
            <p:nvPr/>
          </p:nvSpPr>
          <p:spPr bwMode="auto">
            <a:xfrm>
              <a:off x="7328870" y="6537570"/>
              <a:ext cx="135878" cy="107464"/>
            </a:xfrm>
            <a:custGeom>
              <a:avLst/>
              <a:gdLst>
                <a:gd name="T0" fmla="*/ 0 w 158"/>
                <a:gd name="T1" fmla="*/ 0 h 125"/>
                <a:gd name="T2" fmla="*/ 20 w 158"/>
                <a:gd name="T3" fmla="*/ 125 h 125"/>
                <a:gd name="T4" fmla="*/ 137 w 158"/>
                <a:gd name="T5" fmla="*/ 125 h 125"/>
                <a:gd name="T6" fmla="*/ 158 w 158"/>
                <a:gd name="T7" fmla="*/ 1 h 125"/>
                <a:gd name="T8" fmla="*/ 80 w 158"/>
                <a:gd name="T9" fmla="*/ 18 h 125"/>
                <a:gd name="T10" fmla="*/ 0 w 158"/>
                <a:gd name="T11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58" h="125">
                  <a:moveTo>
                    <a:pt x="0" y="0"/>
                  </a:moveTo>
                  <a:cubicBezTo>
                    <a:pt x="20" y="125"/>
                    <a:pt x="20" y="125"/>
                    <a:pt x="20" y="125"/>
                  </a:cubicBezTo>
                  <a:cubicBezTo>
                    <a:pt x="137" y="125"/>
                    <a:pt x="137" y="125"/>
                    <a:pt x="137" y="125"/>
                  </a:cubicBezTo>
                  <a:cubicBezTo>
                    <a:pt x="158" y="1"/>
                    <a:pt x="158" y="1"/>
                    <a:pt x="158" y="1"/>
                  </a:cubicBezTo>
                  <a:cubicBezTo>
                    <a:pt x="155" y="3"/>
                    <a:pt x="124" y="18"/>
                    <a:pt x="80" y="18"/>
                  </a:cubicBezTo>
                  <a:cubicBezTo>
                    <a:pt x="37" y="18"/>
                    <a:pt x="3" y="2"/>
                    <a:pt x="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3" name="Oval 960"/>
            <p:cNvSpPr>
              <a:spLocks noChangeArrowheads="1"/>
            </p:cNvSpPr>
            <p:nvPr/>
          </p:nvSpPr>
          <p:spPr bwMode="auto">
            <a:xfrm>
              <a:off x="5591597" y="6809326"/>
              <a:ext cx="155914" cy="156642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4" name="Freeform 961"/>
            <p:cNvSpPr/>
            <p:nvPr/>
          </p:nvSpPr>
          <p:spPr bwMode="auto">
            <a:xfrm>
              <a:off x="5653525" y="6845754"/>
              <a:ext cx="66300" cy="61928"/>
            </a:xfrm>
            <a:custGeom>
              <a:avLst/>
              <a:gdLst>
                <a:gd name="T0" fmla="*/ 21 w 77"/>
                <a:gd name="T1" fmla="*/ 0 h 72"/>
                <a:gd name="T2" fmla="*/ 14 w 77"/>
                <a:gd name="T3" fmla="*/ 4 h 72"/>
                <a:gd name="T4" fmla="*/ 1 w 77"/>
                <a:gd name="T5" fmla="*/ 31 h 72"/>
                <a:gd name="T6" fmla="*/ 1 w 77"/>
                <a:gd name="T7" fmla="*/ 39 h 72"/>
                <a:gd name="T8" fmla="*/ 17 w 77"/>
                <a:gd name="T9" fmla="*/ 68 h 72"/>
                <a:gd name="T10" fmla="*/ 23 w 77"/>
                <a:gd name="T11" fmla="*/ 72 h 72"/>
                <a:gd name="T12" fmla="*/ 56 w 77"/>
                <a:gd name="T13" fmla="*/ 71 h 72"/>
                <a:gd name="T14" fmla="*/ 62 w 77"/>
                <a:gd name="T15" fmla="*/ 67 h 72"/>
                <a:gd name="T16" fmla="*/ 76 w 77"/>
                <a:gd name="T17" fmla="*/ 40 h 72"/>
                <a:gd name="T18" fmla="*/ 75 w 77"/>
                <a:gd name="T19" fmla="*/ 33 h 72"/>
                <a:gd name="T20" fmla="*/ 59 w 77"/>
                <a:gd name="T21" fmla="*/ 4 h 72"/>
                <a:gd name="T22" fmla="*/ 52 w 77"/>
                <a:gd name="T23" fmla="*/ 0 h 72"/>
                <a:gd name="T24" fmla="*/ 21 w 77"/>
                <a:gd name="T25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7" h="72">
                  <a:moveTo>
                    <a:pt x="21" y="0"/>
                  </a:moveTo>
                  <a:cubicBezTo>
                    <a:pt x="18" y="0"/>
                    <a:pt x="15" y="2"/>
                    <a:pt x="14" y="4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0" y="34"/>
                    <a:pt x="0" y="37"/>
                    <a:pt x="1" y="39"/>
                  </a:cubicBezTo>
                  <a:cubicBezTo>
                    <a:pt x="17" y="68"/>
                    <a:pt x="17" y="68"/>
                    <a:pt x="17" y="68"/>
                  </a:cubicBezTo>
                  <a:cubicBezTo>
                    <a:pt x="18" y="70"/>
                    <a:pt x="21" y="72"/>
                    <a:pt x="23" y="72"/>
                  </a:cubicBezTo>
                  <a:cubicBezTo>
                    <a:pt x="56" y="71"/>
                    <a:pt x="56" y="71"/>
                    <a:pt x="56" y="71"/>
                  </a:cubicBezTo>
                  <a:cubicBezTo>
                    <a:pt x="58" y="71"/>
                    <a:pt x="61" y="69"/>
                    <a:pt x="62" y="67"/>
                  </a:cubicBezTo>
                  <a:cubicBezTo>
                    <a:pt x="76" y="40"/>
                    <a:pt x="76" y="40"/>
                    <a:pt x="76" y="40"/>
                  </a:cubicBezTo>
                  <a:cubicBezTo>
                    <a:pt x="77" y="38"/>
                    <a:pt x="77" y="35"/>
                    <a:pt x="75" y="33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57" y="1"/>
                    <a:pt x="54" y="0"/>
                    <a:pt x="52" y="0"/>
                  </a:cubicBezTo>
                  <a:lnTo>
                    <a:pt x="2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5" name="Freeform 962"/>
            <p:cNvSpPr/>
            <p:nvPr/>
          </p:nvSpPr>
          <p:spPr bwMode="auto">
            <a:xfrm>
              <a:off x="5657168" y="6907683"/>
              <a:ext cx="54278" cy="44807"/>
            </a:xfrm>
            <a:custGeom>
              <a:avLst/>
              <a:gdLst>
                <a:gd name="T0" fmla="*/ 20 w 63"/>
                <a:gd name="T1" fmla="*/ 1 h 52"/>
                <a:gd name="T2" fmla="*/ 13 w 63"/>
                <a:gd name="T3" fmla="*/ 5 h 52"/>
                <a:gd name="T4" fmla="*/ 1 w 63"/>
                <a:gd name="T5" fmla="*/ 30 h 52"/>
                <a:gd name="T6" fmla="*/ 3 w 63"/>
                <a:gd name="T7" fmla="*/ 37 h 52"/>
                <a:gd name="T8" fmla="*/ 27 w 63"/>
                <a:gd name="T9" fmla="*/ 51 h 52"/>
                <a:gd name="T10" fmla="*/ 34 w 63"/>
                <a:gd name="T11" fmla="*/ 51 h 52"/>
                <a:gd name="T12" fmla="*/ 60 w 63"/>
                <a:gd name="T13" fmla="*/ 36 h 52"/>
                <a:gd name="T14" fmla="*/ 63 w 63"/>
                <a:gd name="T15" fmla="*/ 30 h 52"/>
                <a:gd name="T16" fmla="*/ 57 w 63"/>
                <a:gd name="T17" fmla="*/ 4 h 52"/>
                <a:gd name="T18" fmla="*/ 52 w 63"/>
                <a:gd name="T19" fmla="*/ 0 h 52"/>
                <a:gd name="T20" fmla="*/ 20 w 63"/>
                <a:gd name="T21" fmla="*/ 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52">
                  <a:moveTo>
                    <a:pt x="20" y="1"/>
                  </a:moveTo>
                  <a:cubicBezTo>
                    <a:pt x="17" y="1"/>
                    <a:pt x="14" y="2"/>
                    <a:pt x="13" y="5"/>
                  </a:cubicBezTo>
                  <a:cubicBezTo>
                    <a:pt x="1" y="30"/>
                    <a:pt x="1" y="30"/>
                    <a:pt x="1" y="30"/>
                  </a:cubicBezTo>
                  <a:cubicBezTo>
                    <a:pt x="0" y="32"/>
                    <a:pt x="1" y="35"/>
                    <a:pt x="3" y="37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9" y="52"/>
                    <a:pt x="32" y="52"/>
                    <a:pt x="34" y="51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62" y="35"/>
                    <a:pt x="63" y="32"/>
                    <a:pt x="63" y="30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7" y="2"/>
                    <a:pt x="54" y="0"/>
                    <a:pt x="52" y="0"/>
                  </a:cubicBezTo>
                  <a:lnTo>
                    <a:pt x="20" y="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6" name="Freeform 963"/>
            <p:cNvSpPr/>
            <p:nvPr/>
          </p:nvSpPr>
          <p:spPr bwMode="auto">
            <a:xfrm>
              <a:off x="5607990" y="6876718"/>
              <a:ext cx="61200" cy="60107"/>
            </a:xfrm>
            <a:custGeom>
              <a:avLst/>
              <a:gdLst>
                <a:gd name="T0" fmla="*/ 19 w 71"/>
                <a:gd name="T1" fmla="*/ 1 h 70"/>
                <a:gd name="T2" fmla="*/ 12 w 71"/>
                <a:gd name="T3" fmla="*/ 5 h 70"/>
                <a:gd name="T4" fmla="*/ 1 w 71"/>
                <a:gd name="T5" fmla="*/ 29 h 70"/>
                <a:gd name="T6" fmla="*/ 1 w 71"/>
                <a:gd name="T7" fmla="*/ 37 h 70"/>
                <a:gd name="T8" fmla="*/ 18 w 71"/>
                <a:gd name="T9" fmla="*/ 65 h 70"/>
                <a:gd name="T10" fmla="*/ 25 w 71"/>
                <a:gd name="T11" fmla="*/ 69 h 70"/>
                <a:gd name="T12" fmla="*/ 52 w 71"/>
                <a:gd name="T13" fmla="*/ 70 h 70"/>
                <a:gd name="T14" fmla="*/ 58 w 71"/>
                <a:gd name="T15" fmla="*/ 66 h 70"/>
                <a:gd name="T16" fmla="*/ 70 w 71"/>
                <a:gd name="T17" fmla="*/ 40 h 70"/>
                <a:gd name="T18" fmla="*/ 69 w 71"/>
                <a:gd name="T19" fmla="*/ 33 h 70"/>
                <a:gd name="T20" fmla="*/ 54 w 71"/>
                <a:gd name="T21" fmla="*/ 4 h 70"/>
                <a:gd name="T22" fmla="*/ 47 w 71"/>
                <a:gd name="T23" fmla="*/ 0 h 70"/>
                <a:gd name="T24" fmla="*/ 19 w 71"/>
                <a:gd name="T25" fmla="*/ 1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70">
                  <a:moveTo>
                    <a:pt x="19" y="1"/>
                  </a:moveTo>
                  <a:cubicBezTo>
                    <a:pt x="16" y="1"/>
                    <a:pt x="13" y="3"/>
                    <a:pt x="12" y="5"/>
                  </a:cubicBezTo>
                  <a:cubicBezTo>
                    <a:pt x="1" y="29"/>
                    <a:pt x="1" y="29"/>
                    <a:pt x="1" y="29"/>
                  </a:cubicBezTo>
                  <a:cubicBezTo>
                    <a:pt x="0" y="31"/>
                    <a:pt x="0" y="35"/>
                    <a:pt x="1" y="37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20" y="67"/>
                    <a:pt x="23" y="68"/>
                    <a:pt x="25" y="69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4" y="70"/>
                    <a:pt x="57" y="68"/>
                    <a:pt x="58" y="66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1" y="38"/>
                    <a:pt x="71" y="35"/>
                    <a:pt x="69" y="33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3" y="2"/>
                    <a:pt x="50" y="0"/>
                    <a:pt x="47" y="0"/>
                  </a:cubicBezTo>
                  <a:lnTo>
                    <a:pt x="1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7" name="Freeform 964"/>
            <p:cNvSpPr/>
            <p:nvPr/>
          </p:nvSpPr>
          <p:spPr bwMode="auto">
            <a:xfrm>
              <a:off x="5618554" y="6827540"/>
              <a:ext cx="48086" cy="49907"/>
            </a:xfrm>
            <a:custGeom>
              <a:avLst/>
              <a:gdLst>
                <a:gd name="T0" fmla="*/ 3 w 56"/>
                <a:gd name="T1" fmla="*/ 19 h 58"/>
                <a:gd name="T2" fmla="*/ 0 w 56"/>
                <a:gd name="T3" fmla="*/ 26 h 58"/>
                <a:gd name="T4" fmla="*/ 2 w 56"/>
                <a:gd name="T5" fmla="*/ 53 h 58"/>
                <a:gd name="T6" fmla="*/ 6 w 56"/>
                <a:gd name="T7" fmla="*/ 58 h 58"/>
                <a:gd name="T8" fmla="*/ 35 w 56"/>
                <a:gd name="T9" fmla="*/ 56 h 58"/>
                <a:gd name="T10" fmla="*/ 42 w 56"/>
                <a:gd name="T11" fmla="*/ 52 h 58"/>
                <a:gd name="T12" fmla="*/ 55 w 56"/>
                <a:gd name="T13" fmla="*/ 25 h 58"/>
                <a:gd name="T14" fmla="*/ 53 w 56"/>
                <a:gd name="T15" fmla="*/ 18 h 58"/>
                <a:gd name="T16" fmla="*/ 36 w 56"/>
                <a:gd name="T17" fmla="*/ 2 h 58"/>
                <a:gd name="T18" fmla="*/ 29 w 56"/>
                <a:gd name="T19" fmla="*/ 2 h 58"/>
                <a:gd name="T20" fmla="*/ 3 w 56"/>
                <a:gd name="T21" fmla="*/ 1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58">
                  <a:moveTo>
                    <a:pt x="3" y="19"/>
                  </a:moveTo>
                  <a:cubicBezTo>
                    <a:pt x="1" y="20"/>
                    <a:pt x="0" y="24"/>
                    <a:pt x="0" y="26"/>
                  </a:cubicBezTo>
                  <a:cubicBezTo>
                    <a:pt x="2" y="53"/>
                    <a:pt x="2" y="53"/>
                    <a:pt x="2" y="53"/>
                  </a:cubicBezTo>
                  <a:cubicBezTo>
                    <a:pt x="2" y="56"/>
                    <a:pt x="4" y="58"/>
                    <a:pt x="6" y="58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8" y="56"/>
                    <a:pt x="41" y="54"/>
                    <a:pt x="42" y="52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6" y="22"/>
                    <a:pt x="55" y="19"/>
                    <a:pt x="53" y="18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4" y="1"/>
                    <a:pt x="31" y="0"/>
                    <a:pt x="29" y="2"/>
                  </a:cubicBezTo>
                  <a:lnTo>
                    <a:pt x="3" y="19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8" name="Freeform 965"/>
            <p:cNvSpPr/>
            <p:nvPr/>
          </p:nvSpPr>
          <p:spPr bwMode="auto">
            <a:xfrm>
              <a:off x="5703797" y="6831911"/>
              <a:ext cx="37886" cy="44807"/>
            </a:xfrm>
            <a:custGeom>
              <a:avLst/>
              <a:gdLst>
                <a:gd name="T0" fmla="*/ 2 w 44"/>
                <a:gd name="T1" fmla="*/ 12 h 52"/>
                <a:gd name="T2" fmla="*/ 1 w 44"/>
                <a:gd name="T3" fmla="*/ 19 h 52"/>
                <a:gd name="T4" fmla="*/ 18 w 44"/>
                <a:gd name="T5" fmla="*/ 48 h 52"/>
                <a:gd name="T6" fmla="*/ 25 w 44"/>
                <a:gd name="T7" fmla="*/ 52 h 52"/>
                <a:gd name="T8" fmla="*/ 40 w 44"/>
                <a:gd name="T9" fmla="*/ 51 h 52"/>
                <a:gd name="T10" fmla="*/ 43 w 44"/>
                <a:gd name="T11" fmla="*/ 47 h 52"/>
                <a:gd name="T12" fmla="*/ 40 w 44"/>
                <a:gd name="T13" fmla="*/ 25 h 52"/>
                <a:gd name="T14" fmla="*/ 39 w 44"/>
                <a:gd name="T15" fmla="*/ 20 h 52"/>
                <a:gd name="T16" fmla="*/ 35 w 44"/>
                <a:gd name="T17" fmla="*/ 15 h 52"/>
                <a:gd name="T18" fmla="*/ 16 w 44"/>
                <a:gd name="T19" fmla="*/ 1 h 52"/>
                <a:gd name="T20" fmla="*/ 9 w 44"/>
                <a:gd name="T21" fmla="*/ 2 h 52"/>
                <a:gd name="T22" fmla="*/ 2 w 44"/>
                <a:gd name="T23" fmla="*/ 1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4" h="52">
                  <a:moveTo>
                    <a:pt x="2" y="12"/>
                  </a:moveTo>
                  <a:cubicBezTo>
                    <a:pt x="0" y="14"/>
                    <a:pt x="0" y="17"/>
                    <a:pt x="1" y="19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9" y="51"/>
                    <a:pt x="22" y="52"/>
                    <a:pt x="25" y="52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2" y="51"/>
                    <a:pt x="44" y="49"/>
                    <a:pt x="43" y="47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3"/>
                    <a:pt x="40" y="20"/>
                    <a:pt x="39" y="20"/>
                  </a:cubicBezTo>
                  <a:cubicBezTo>
                    <a:pt x="39" y="19"/>
                    <a:pt x="36" y="17"/>
                    <a:pt x="35" y="15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4" y="0"/>
                    <a:pt x="11" y="0"/>
                    <a:pt x="9" y="2"/>
                  </a:cubicBezTo>
                  <a:lnTo>
                    <a:pt x="2" y="1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9" name="Freeform 966"/>
            <p:cNvSpPr/>
            <p:nvPr/>
          </p:nvSpPr>
          <p:spPr bwMode="auto">
            <a:xfrm>
              <a:off x="5593419" y="6902583"/>
              <a:ext cx="30964" cy="46264"/>
            </a:xfrm>
            <a:custGeom>
              <a:avLst/>
              <a:gdLst>
                <a:gd name="T0" fmla="*/ 36 w 36"/>
                <a:gd name="T1" fmla="*/ 43 h 54"/>
                <a:gd name="T2" fmla="*/ 35 w 36"/>
                <a:gd name="T3" fmla="*/ 35 h 54"/>
                <a:gd name="T4" fmla="*/ 18 w 36"/>
                <a:gd name="T5" fmla="*/ 7 h 54"/>
                <a:gd name="T6" fmla="*/ 11 w 36"/>
                <a:gd name="T7" fmla="*/ 2 h 54"/>
                <a:gd name="T8" fmla="*/ 0 w 36"/>
                <a:gd name="T9" fmla="*/ 4 h 54"/>
                <a:gd name="T10" fmla="*/ 33 w 36"/>
                <a:gd name="T11" fmla="*/ 54 h 54"/>
                <a:gd name="T12" fmla="*/ 34 w 36"/>
                <a:gd name="T13" fmla="*/ 50 h 54"/>
                <a:gd name="T14" fmla="*/ 36 w 36"/>
                <a:gd name="T15" fmla="*/ 4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54">
                  <a:moveTo>
                    <a:pt x="36" y="43"/>
                  </a:moveTo>
                  <a:cubicBezTo>
                    <a:pt x="36" y="41"/>
                    <a:pt x="36" y="37"/>
                    <a:pt x="35" y="35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6" y="5"/>
                    <a:pt x="14" y="3"/>
                    <a:pt x="11" y="2"/>
                  </a:cubicBezTo>
                  <a:cubicBezTo>
                    <a:pt x="9" y="2"/>
                    <a:pt x="0" y="0"/>
                    <a:pt x="0" y="4"/>
                  </a:cubicBezTo>
                  <a:cubicBezTo>
                    <a:pt x="8" y="36"/>
                    <a:pt x="33" y="54"/>
                    <a:pt x="33" y="54"/>
                  </a:cubicBezTo>
                  <a:cubicBezTo>
                    <a:pt x="33" y="54"/>
                    <a:pt x="33" y="53"/>
                    <a:pt x="34" y="50"/>
                  </a:cubicBezTo>
                  <a:lnTo>
                    <a:pt x="36" y="43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0" name="Freeform 967"/>
            <p:cNvSpPr/>
            <p:nvPr/>
          </p:nvSpPr>
          <p:spPr bwMode="auto">
            <a:xfrm>
              <a:off x="5591597" y="6846483"/>
              <a:ext cx="27686" cy="57557"/>
            </a:xfrm>
            <a:custGeom>
              <a:avLst/>
              <a:gdLst>
                <a:gd name="T0" fmla="*/ 30 w 32"/>
                <a:gd name="T1" fmla="*/ 40 h 67"/>
                <a:gd name="T2" fmla="*/ 32 w 32"/>
                <a:gd name="T3" fmla="*/ 32 h 67"/>
                <a:gd name="T4" fmla="*/ 30 w 32"/>
                <a:gd name="T5" fmla="*/ 4 h 67"/>
                <a:gd name="T6" fmla="*/ 26 w 32"/>
                <a:gd name="T7" fmla="*/ 0 h 67"/>
                <a:gd name="T8" fmla="*/ 11 w 32"/>
                <a:gd name="T9" fmla="*/ 5 h 67"/>
                <a:gd name="T10" fmla="*/ 0 w 32"/>
                <a:gd name="T11" fmla="*/ 48 h 67"/>
                <a:gd name="T12" fmla="*/ 1 w 32"/>
                <a:gd name="T13" fmla="*/ 59 h 67"/>
                <a:gd name="T14" fmla="*/ 5 w 32"/>
                <a:gd name="T15" fmla="*/ 65 h 67"/>
                <a:gd name="T16" fmla="*/ 13 w 32"/>
                <a:gd name="T17" fmla="*/ 67 h 67"/>
                <a:gd name="T18" fmla="*/ 19 w 32"/>
                <a:gd name="T19" fmla="*/ 64 h 67"/>
                <a:gd name="T20" fmla="*/ 30 w 32"/>
                <a:gd name="T21" fmla="*/ 4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67">
                  <a:moveTo>
                    <a:pt x="30" y="40"/>
                  </a:moveTo>
                  <a:cubicBezTo>
                    <a:pt x="31" y="38"/>
                    <a:pt x="32" y="34"/>
                    <a:pt x="32" y="32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2"/>
                    <a:pt x="28" y="0"/>
                    <a:pt x="26" y="0"/>
                  </a:cubicBezTo>
                  <a:cubicBezTo>
                    <a:pt x="24" y="0"/>
                    <a:pt x="13" y="2"/>
                    <a:pt x="11" y="5"/>
                  </a:cubicBezTo>
                  <a:cubicBezTo>
                    <a:pt x="6" y="12"/>
                    <a:pt x="0" y="31"/>
                    <a:pt x="0" y="48"/>
                  </a:cubicBezTo>
                  <a:cubicBezTo>
                    <a:pt x="0" y="53"/>
                    <a:pt x="1" y="59"/>
                    <a:pt x="1" y="59"/>
                  </a:cubicBezTo>
                  <a:cubicBezTo>
                    <a:pt x="1" y="62"/>
                    <a:pt x="3" y="64"/>
                    <a:pt x="5" y="65"/>
                  </a:cubicBezTo>
                  <a:cubicBezTo>
                    <a:pt x="13" y="67"/>
                    <a:pt x="13" y="67"/>
                    <a:pt x="13" y="67"/>
                  </a:cubicBezTo>
                  <a:cubicBezTo>
                    <a:pt x="15" y="67"/>
                    <a:pt x="18" y="66"/>
                    <a:pt x="19" y="64"/>
                  </a:cubicBezTo>
                  <a:lnTo>
                    <a:pt x="30" y="4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1" name="Freeform 968"/>
            <p:cNvSpPr/>
            <p:nvPr/>
          </p:nvSpPr>
          <p:spPr bwMode="auto">
            <a:xfrm>
              <a:off x="5623654" y="6936097"/>
              <a:ext cx="58286" cy="30964"/>
            </a:xfrm>
            <a:custGeom>
              <a:avLst/>
              <a:gdLst>
                <a:gd name="T0" fmla="*/ 42 w 68"/>
                <a:gd name="T1" fmla="*/ 4 h 36"/>
                <a:gd name="T2" fmla="*/ 34 w 68"/>
                <a:gd name="T3" fmla="*/ 1 h 36"/>
                <a:gd name="T4" fmla="*/ 7 w 68"/>
                <a:gd name="T5" fmla="*/ 0 h 36"/>
                <a:gd name="T6" fmla="*/ 2 w 68"/>
                <a:gd name="T7" fmla="*/ 4 h 36"/>
                <a:gd name="T8" fmla="*/ 2 w 68"/>
                <a:gd name="T9" fmla="*/ 18 h 36"/>
                <a:gd name="T10" fmla="*/ 57 w 68"/>
                <a:gd name="T11" fmla="*/ 35 h 36"/>
                <a:gd name="T12" fmla="*/ 63 w 68"/>
                <a:gd name="T13" fmla="*/ 31 h 36"/>
                <a:gd name="T14" fmla="*/ 67 w 68"/>
                <a:gd name="T15" fmla="*/ 25 h 36"/>
                <a:gd name="T16" fmla="*/ 65 w 68"/>
                <a:gd name="T17" fmla="*/ 18 h 36"/>
                <a:gd name="T18" fmla="*/ 42 w 68"/>
                <a:gd name="T19" fmla="*/ 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8" h="36">
                  <a:moveTo>
                    <a:pt x="42" y="4"/>
                  </a:moveTo>
                  <a:cubicBezTo>
                    <a:pt x="40" y="3"/>
                    <a:pt x="36" y="2"/>
                    <a:pt x="34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0"/>
                    <a:pt x="2" y="2"/>
                    <a:pt x="2" y="4"/>
                  </a:cubicBezTo>
                  <a:cubicBezTo>
                    <a:pt x="1" y="6"/>
                    <a:pt x="0" y="17"/>
                    <a:pt x="2" y="18"/>
                  </a:cubicBezTo>
                  <a:cubicBezTo>
                    <a:pt x="2" y="18"/>
                    <a:pt x="25" y="36"/>
                    <a:pt x="57" y="35"/>
                  </a:cubicBezTo>
                  <a:cubicBezTo>
                    <a:pt x="60" y="34"/>
                    <a:pt x="62" y="33"/>
                    <a:pt x="63" y="31"/>
                  </a:cubicBezTo>
                  <a:cubicBezTo>
                    <a:pt x="67" y="25"/>
                    <a:pt x="67" y="25"/>
                    <a:pt x="67" y="25"/>
                  </a:cubicBezTo>
                  <a:cubicBezTo>
                    <a:pt x="68" y="22"/>
                    <a:pt x="67" y="20"/>
                    <a:pt x="65" y="18"/>
                  </a:cubicBezTo>
                  <a:lnTo>
                    <a:pt x="42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2" name="Freeform 969"/>
            <p:cNvSpPr/>
            <p:nvPr/>
          </p:nvSpPr>
          <p:spPr bwMode="auto">
            <a:xfrm>
              <a:off x="5706347" y="6876718"/>
              <a:ext cx="41164" cy="59378"/>
            </a:xfrm>
            <a:custGeom>
              <a:avLst/>
              <a:gdLst>
                <a:gd name="T0" fmla="*/ 42 w 48"/>
                <a:gd name="T1" fmla="*/ 4 h 69"/>
                <a:gd name="T2" fmla="*/ 37 w 48"/>
                <a:gd name="T3" fmla="*/ 0 h 69"/>
                <a:gd name="T4" fmla="*/ 22 w 48"/>
                <a:gd name="T5" fmla="*/ 1 h 69"/>
                <a:gd name="T6" fmla="*/ 15 w 48"/>
                <a:gd name="T7" fmla="*/ 5 h 69"/>
                <a:gd name="T8" fmla="*/ 2 w 48"/>
                <a:gd name="T9" fmla="*/ 32 h 69"/>
                <a:gd name="T10" fmla="*/ 1 w 48"/>
                <a:gd name="T11" fmla="*/ 40 h 69"/>
                <a:gd name="T12" fmla="*/ 7 w 48"/>
                <a:gd name="T13" fmla="*/ 65 h 69"/>
                <a:gd name="T14" fmla="*/ 12 w 48"/>
                <a:gd name="T15" fmla="*/ 69 h 69"/>
                <a:gd name="T16" fmla="*/ 28 w 48"/>
                <a:gd name="T17" fmla="*/ 66 h 69"/>
                <a:gd name="T18" fmla="*/ 34 w 48"/>
                <a:gd name="T19" fmla="*/ 61 h 69"/>
                <a:gd name="T20" fmla="*/ 47 w 48"/>
                <a:gd name="T21" fmla="*/ 28 h 69"/>
                <a:gd name="T22" fmla="*/ 47 w 48"/>
                <a:gd name="T23" fmla="*/ 20 h 69"/>
                <a:gd name="T24" fmla="*/ 42 w 48"/>
                <a:gd name="T25" fmla="*/ 4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8" h="69">
                  <a:moveTo>
                    <a:pt x="42" y="4"/>
                  </a:moveTo>
                  <a:cubicBezTo>
                    <a:pt x="42" y="1"/>
                    <a:pt x="39" y="0"/>
                    <a:pt x="37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19" y="1"/>
                    <a:pt x="16" y="3"/>
                    <a:pt x="15" y="5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1" y="34"/>
                    <a:pt x="0" y="37"/>
                    <a:pt x="1" y="40"/>
                  </a:cubicBezTo>
                  <a:cubicBezTo>
                    <a:pt x="7" y="65"/>
                    <a:pt x="7" y="65"/>
                    <a:pt x="7" y="65"/>
                  </a:cubicBezTo>
                  <a:cubicBezTo>
                    <a:pt x="7" y="68"/>
                    <a:pt x="9" y="69"/>
                    <a:pt x="12" y="69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30" y="66"/>
                    <a:pt x="33" y="64"/>
                    <a:pt x="34" y="61"/>
                  </a:cubicBezTo>
                  <a:cubicBezTo>
                    <a:pt x="34" y="61"/>
                    <a:pt x="43" y="50"/>
                    <a:pt x="47" y="28"/>
                  </a:cubicBezTo>
                  <a:cubicBezTo>
                    <a:pt x="48" y="26"/>
                    <a:pt x="47" y="22"/>
                    <a:pt x="47" y="20"/>
                  </a:cubicBezTo>
                  <a:lnTo>
                    <a:pt x="42" y="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3" name="Freeform 970"/>
            <p:cNvSpPr/>
            <p:nvPr/>
          </p:nvSpPr>
          <p:spPr bwMode="auto">
            <a:xfrm>
              <a:off x="5647697" y="6812969"/>
              <a:ext cx="64478" cy="31693"/>
            </a:xfrm>
            <a:custGeom>
              <a:avLst/>
              <a:gdLst>
                <a:gd name="T0" fmla="*/ 24 w 75"/>
                <a:gd name="T1" fmla="*/ 0 h 37"/>
                <a:gd name="T2" fmla="*/ 16 w 75"/>
                <a:gd name="T3" fmla="*/ 3 h 37"/>
                <a:gd name="T4" fmla="*/ 2 w 75"/>
                <a:gd name="T5" fmla="*/ 13 h 37"/>
                <a:gd name="T6" fmla="*/ 2 w 75"/>
                <a:gd name="T7" fmla="*/ 19 h 37"/>
                <a:gd name="T8" fmla="*/ 20 w 75"/>
                <a:gd name="T9" fmla="*/ 35 h 37"/>
                <a:gd name="T10" fmla="*/ 28 w 75"/>
                <a:gd name="T11" fmla="*/ 37 h 37"/>
                <a:gd name="T12" fmla="*/ 59 w 75"/>
                <a:gd name="T13" fmla="*/ 37 h 37"/>
                <a:gd name="T14" fmla="*/ 66 w 75"/>
                <a:gd name="T15" fmla="*/ 34 h 37"/>
                <a:gd name="T16" fmla="*/ 74 w 75"/>
                <a:gd name="T17" fmla="*/ 24 h 37"/>
                <a:gd name="T18" fmla="*/ 73 w 75"/>
                <a:gd name="T19" fmla="*/ 18 h 37"/>
                <a:gd name="T20" fmla="*/ 57 w 75"/>
                <a:gd name="T21" fmla="*/ 4 h 37"/>
                <a:gd name="T22" fmla="*/ 50 w 75"/>
                <a:gd name="T23" fmla="*/ 1 h 37"/>
                <a:gd name="T24" fmla="*/ 24 w 75"/>
                <a:gd name="T25" fmla="*/ 0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37">
                  <a:moveTo>
                    <a:pt x="24" y="0"/>
                  </a:moveTo>
                  <a:cubicBezTo>
                    <a:pt x="21" y="0"/>
                    <a:pt x="18" y="2"/>
                    <a:pt x="16" y="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0" y="14"/>
                    <a:pt x="0" y="17"/>
                    <a:pt x="2" y="19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2" y="36"/>
                    <a:pt x="25" y="37"/>
                    <a:pt x="28" y="37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62" y="37"/>
                    <a:pt x="65" y="35"/>
                    <a:pt x="66" y="3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5" y="22"/>
                    <a:pt x="75" y="19"/>
                    <a:pt x="73" y="18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5" y="3"/>
                    <a:pt x="52" y="1"/>
                    <a:pt x="50" y="1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4" name="Freeform 971"/>
            <p:cNvSpPr/>
            <p:nvPr/>
          </p:nvSpPr>
          <p:spPr bwMode="auto">
            <a:xfrm>
              <a:off x="5677933" y="6933547"/>
              <a:ext cx="54278" cy="31693"/>
            </a:xfrm>
            <a:custGeom>
              <a:avLst/>
              <a:gdLst>
                <a:gd name="T0" fmla="*/ 62 w 63"/>
                <a:gd name="T1" fmla="*/ 3 h 37"/>
                <a:gd name="T2" fmla="*/ 60 w 63"/>
                <a:gd name="T3" fmla="*/ 1 h 37"/>
                <a:gd name="T4" fmla="*/ 44 w 63"/>
                <a:gd name="T5" fmla="*/ 4 h 37"/>
                <a:gd name="T6" fmla="*/ 36 w 63"/>
                <a:gd name="T7" fmla="*/ 7 h 37"/>
                <a:gd name="T8" fmla="*/ 10 w 63"/>
                <a:gd name="T9" fmla="*/ 22 h 37"/>
                <a:gd name="T10" fmla="*/ 4 w 63"/>
                <a:gd name="T11" fmla="*/ 28 h 37"/>
                <a:gd name="T12" fmla="*/ 1 w 63"/>
                <a:gd name="T13" fmla="*/ 34 h 37"/>
                <a:gd name="T14" fmla="*/ 3 w 63"/>
                <a:gd name="T15" fmla="*/ 37 h 37"/>
                <a:gd name="T16" fmla="*/ 62 w 63"/>
                <a:gd name="T17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3" h="37">
                  <a:moveTo>
                    <a:pt x="62" y="3"/>
                  </a:moveTo>
                  <a:cubicBezTo>
                    <a:pt x="63" y="1"/>
                    <a:pt x="63" y="0"/>
                    <a:pt x="60" y="1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2" y="4"/>
                    <a:pt x="38" y="5"/>
                    <a:pt x="36" y="7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8" y="23"/>
                    <a:pt x="6" y="25"/>
                    <a:pt x="4" y="28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6"/>
                    <a:pt x="1" y="37"/>
                    <a:pt x="3" y="37"/>
                  </a:cubicBezTo>
                  <a:cubicBezTo>
                    <a:pt x="3" y="37"/>
                    <a:pt x="36" y="35"/>
                    <a:pt x="62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5" name="Freeform 972"/>
            <p:cNvSpPr/>
            <p:nvPr/>
          </p:nvSpPr>
          <p:spPr bwMode="auto">
            <a:xfrm>
              <a:off x="5739132" y="6850854"/>
              <a:ext cx="8379" cy="45536"/>
            </a:xfrm>
            <a:custGeom>
              <a:avLst/>
              <a:gdLst>
                <a:gd name="T0" fmla="*/ 0 w 10"/>
                <a:gd name="T1" fmla="*/ 0 h 53"/>
                <a:gd name="T2" fmla="*/ 3 w 10"/>
                <a:gd name="T3" fmla="*/ 29 h 53"/>
                <a:gd name="T4" fmla="*/ 10 w 10"/>
                <a:gd name="T5" fmla="*/ 53 h 53"/>
                <a:gd name="T6" fmla="*/ 10 w 10"/>
                <a:gd name="T7" fmla="*/ 43 h 53"/>
                <a:gd name="T8" fmla="*/ 0 w 10"/>
                <a:gd name="T9" fmla="*/ 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3">
                  <a:moveTo>
                    <a:pt x="0" y="0"/>
                  </a:moveTo>
                  <a:cubicBezTo>
                    <a:pt x="2" y="13"/>
                    <a:pt x="3" y="29"/>
                    <a:pt x="3" y="29"/>
                  </a:cubicBezTo>
                  <a:cubicBezTo>
                    <a:pt x="3" y="29"/>
                    <a:pt x="7" y="36"/>
                    <a:pt x="10" y="53"/>
                  </a:cubicBezTo>
                  <a:cubicBezTo>
                    <a:pt x="10" y="50"/>
                    <a:pt x="10" y="46"/>
                    <a:pt x="10" y="43"/>
                  </a:cubicBezTo>
                  <a:cubicBezTo>
                    <a:pt x="10" y="28"/>
                    <a:pt x="7" y="13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6" name="Freeform 973"/>
            <p:cNvSpPr/>
            <p:nvPr/>
          </p:nvSpPr>
          <p:spPr bwMode="auto">
            <a:xfrm>
              <a:off x="5695782" y="6813697"/>
              <a:ext cx="38978" cy="30964"/>
            </a:xfrm>
            <a:custGeom>
              <a:avLst/>
              <a:gdLst>
                <a:gd name="T0" fmla="*/ 43 w 45"/>
                <a:gd name="T1" fmla="*/ 35 h 36"/>
                <a:gd name="T2" fmla="*/ 44 w 45"/>
                <a:gd name="T3" fmla="*/ 34 h 36"/>
                <a:gd name="T4" fmla="*/ 3 w 45"/>
                <a:gd name="T5" fmla="*/ 1 h 36"/>
                <a:gd name="T6" fmla="*/ 2 w 45"/>
                <a:gd name="T7" fmla="*/ 3 h 36"/>
                <a:gd name="T8" fmla="*/ 18 w 45"/>
                <a:gd name="T9" fmla="*/ 16 h 36"/>
                <a:gd name="T10" fmla="*/ 25 w 45"/>
                <a:gd name="T11" fmla="*/ 22 h 36"/>
                <a:gd name="T12" fmla="*/ 43 w 45"/>
                <a:gd name="T13" fmla="*/ 35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" h="36">
                  <a:moveTo>
                    <a:pt x="43" y="35"/>
                  </a:moveTo>
                  <a:cubicBezTo>
                    <a:pt x="45" y="36"/>
                    <a:pt x="45" y="36"/>
                    <a:pt x="44" y="34"/>
                  </a:cubicBezTo>
                  <a:cubicBezTo>
                    <a:pt x="28" y="10"/>
                    <a:pt x="3" y="1"/>
                    <a:pt x="3" y="1"/>
                  </a:cubicBezTo>
                  <a:cubicBezTo>
                    <a:pt x="1" y="0"/>
                    <a:pt x="0" y="1"/>
                    <a:pt x="2" y="3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9" y="18"/>
                    <a:pt x="23" y="20"/>
                    <a:pt x="25" y="22"/>
                  </a:cubicBezTo>
                  <a:lnTo>
                    <a:pt x="43" y="3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7" name="Freeform 974"/>
            <p:cNvSpPr/>
            <p:nvPr/>
          </p:nvSpPr>
          <p:spPr bwMode="auto">
            <a:xfrm>
              <a:off x="5604711" y="6811876"/>
              <a:ext cx="57557" cy="34607"/>
            </a:xfrm>
            <a:custGeom>
              <a:avLst/>
              <a:gdLst>
                <a:gd name="T0" fmla="*/ 45 w 67"/>
                <a:gd name="T1" fmla="*/ 19 h 40"/>
                <a:gd name="T2" fmla="*/ 51 w 67"/>
                <a:gd name="T3" fmla="*/ 14 h 40"/>
                <a:gd name="T4" fmla="*/ 65 w 67"/>
                <a:gd name="T5" fmla="*/ 4 h 40"/>
                <a:gd name="T6" fmla="*/ 65 w 67"/>
                <a:gd name="T7" fmla="*/ 0 h 40"/>
                <a:gd name="T8" fmla="*/ 52 w 67"/>
                <a:gd name="T9" fmla="*/ 0 h 40"/>
                <a:gd name="T10" fmla="*/ 1 w 67"/>
                <a:gd name="T11" fmla="*/ 36 h 40"/>
                <a:gd name="T12" fmla="*/ 3 w 67"/>
                <a:gd name="T13" fmla="*/ 40 h 40"/>
                <a:gd name="T14" fmla="*/ 11 w 67"/>
                <a:gd name="T15" fmla="*/ 39 h 40"/>
                <a:gd name="T16" fmla="*/ 18 w 67"/>
                <a:gd name="T17" fmla="*/ 37 h 40"/>
                <a:gd name="T18" fmla="*/ 45 w 67"/>
                <a:gd name="T19" fmla="*/ 1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" h="40">
                  <a:moveTo>
                    <a:pt x="45" y="19"/>
                  </a:moveTo>
                  <a:cubicBezTo>
                    <a:pt x="47" y="18"/>
                    <a:pt x="50" y="15"/>
                    <a:pt x="51" y="14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7" y="2"/>
                    <a:pt x="67" y="1"/>
                    <a:pt x="65" y="0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41" y="3"/>
                    <a:pt x="18" y="12"/>
                    <a:pt x="1" y="36"/>
                  </a:cubicBezTo>
                  <a:cubicBezTo>
                    <a:pt x="0" y="38"/>
                    <a:pt x="1" y="40"/>
                    <a:pt x="3" y="40"/>
                  </a:cubicBezTo>
                  <a:cubicBezTo>
                    <a:pt x="3" y="40"/>
                    <a:pt x="10" y="39"/>
                    <a:pt x="11" y="39"/>
                  </a:cubicBezTo>
                  <a:cubicBezTo>
                    <a:pt x="13" y="39"/>
                    <a:pt x="16" y="38"/>
                    <a:pt x="18" y="37"/>
                  </a:cubicBezTo>
                  <a:lnTo>
                    <a:pt x="45" y="1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8" name="Freeform 975"/>
            <p:cNvSpPr/>
            <p:nvPr/>
          </p:nvSpPr>
          <p:spPr bwMode="auto">
            <a:xfrm>
              <a:off x="5650247" y="6809326"/>
              <a:ext cx="41164" cy="3643"/>
            </a:xfrm>
            <a:custGeom>
              <a:avLst/>
              <a:gdLst>
                <a:gd name="T0" fmla="*/ 14 w 48"/>
                <a:gd name="T1" fmla="*/ 3 h 4"/>
                <a:gd name="T2" fmla="*/ 21 w 48"/>
                <a:gd name="T3" fmla="*/ 3 h 4"/>
                <a:gd name="T4" fmla="*/ 46 w 48"/>
                <a:gd name="T5" fmla="*/ 4 h 4"/>
                <a:gd name="T6" fmla="*/ 46 w 48"/>
                <a:gd name="T7" fmla="*/ 3 h 4"/>
                <a:gd name="T8" fmla="*/ 23 w 48"/>
                <a:gd name="T9" fmla="*/ 0 h 4"/>
                <a:gd name="T10" fmla="*/ 3 w 48"/>
                <a:gd name="T11" fmla="*/ 2 h 4"/>
                <a:gd name="T12" fmla="*/ 14 w 48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8" h="4">
                  <a:moveTo>
                    <a:pt x="14" y="3"/>
                  </a:moveTo>
                  <a:cubicBezTo>
                    <a:pt x="15" y="4"/>
                    <a:pt x="18" y="4"/>
                    <a:pt x="21" y="3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8" y="4"/>
                    <a:pt x="48" y="4"/>
                    <a:pt x="46" y="3"/>
                  </a:cubicBezTo>
                  <a:cubicBezTo>
                    <a:pt x="46" y="3"/>
                    <a:pt x="36" y="0"/>
                    <a:pt x="23" y="0"/>
                  </a:cubicBezTo>
                  <a:cubicBezTo>
                    <a:pt x="13" y="0"/>
                    <a:pt x="3" y="2"/>
                    <a:pt x="3" y="2"/>
                  </a:cubicBezTo>
                  <a:cubicBezTo>
                    <a:pt x="0" y="3"/>
                    <a:pt x="12" y="2"/>
                    <a:pt x="14" y="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9" name="Freeform 976"/>
            <p:cNvSpPr/>
            <p:nvPr/>
          </p:nvSpPr>
          <p:spPr bwMode="auto">
            <a:xfrm>
              <a:off x="6555494" y="6828269"/>
              <a:ext cx="3279" cy="1093"/>
            </a:xfrm>
            <a:custGeom>
              <a:avLst/>
              <a:gdLst>
                <a:gd name="T0" fmla="*/ 0 w 4"/>
                <a:gd name="T1" fmla="*/ 0 h 1"/>
                <a:gd name="T2" fmla="*/ 4 w 4"/>
                <a:gd name="T3" fmla="*/ 1 h 1"/>
                <a:gd name="T4" fmla="*/ 0 w 4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0"/>
                  </a:moveTo>
                  <a:cubicBezTo>
                    <a:pt x="1" y="0"/>
                    <a:pt x="2" y="0"/>
                    <a:pt x="4" y="1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0" name="Freeform 977"/>
            <p:cNvSpPr/>
            <p:nvPr/>
          </p:nvSpPr>
          <p:spPr bwMode="auto">
            <a:xfrm>
              <a:off x="6544929" y="6827540"/>
              <a:ext cx="2550" cy="0"/>
            </a:xfrm>
            <a:custGeom>
              <a:avLst/>
              <a:gdLst>
                <a:gd name="T0" fmla="*/ 0 w 3"/>
                <a:gd name="T1" fmla="*/ 3 w 3"/>
                <a:gd name="T2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1" name="Freeform 978"/>
            <p:cNvSpPr>
              <a:spLocks noEditPoints="1"/>
            </p:cNvSpPr>
            <p:nvPr/>
          </p:nvSpPr>
          <p:spPr bwMode="auto">
            <a:xfrm>
              <a:off x="6477173" y="6837740"/>
              <a:ext cx="121307" cy="89614"/>
            </a:xfrm>
            <a:custGeom>
              <a:avLst/>
              <a:gdLst>
                <a:gd name="T0" fmla="*/ 4 w 141"/>
                <a:gd name="T1" fmla="*/ 12 h 104"/>
                <a:gd name="T2" fmla="*/ 0 w 141"/>
                <a:gd name="T3" fmla="*/ 89 h 104"/>
                <a:gd name="T4" fmla="*/ 70 w 141"/>
                <a:gd name="T5" fmla="*/ 104 h 104"/>
                <a:gd name="T6" fmla="*/ 141 w 141"/>
                <a:gd name="T7" fmla="*/ 87 h 104"/>
                <a:gd name="T8" fmla="*/ 137 w 141"/>
                <a:gd name="T9" fmla="*/ 12 h 104"/>
                <a:gd name="T10" fmla="*/ 4 w 141"/>
                <a:gd name="T11" fmla="*/ 12 h 104"/>
                <a:gd name="T12" fmla="*/ 112 w 141"/>
                <a:gd name="T13" fmla="*/ 26 h 104"/>
                <a:gd name="T14" fmla="*/ 93 w 141"/>
                <a:gd name="T15" fmla="*/ 25 h 104"/>
                <a:gd name="T16" fmla="*/ 48 w 141"/>
                <a:gd name="T17" fmla="*/ 23 h 104"/>
                <a:gd name="T18" fmla="*/ 31 w 141"/>
                <a:gd name="T19" fmla="*/ 26 h 104"/>
                <a:gd name="T20" fmla="*/ 5 w 141"/>
                <a:gd name="T21" fmla="*/ 20 h 104"/>
                <a:gd name="T22" fmla="*/ 74 w 141"/>
                <a:gd name="T23" fmla="*/ 6 h 104"/>
                <a:gd name="T24" fmla="*/ 136 w 141"/>
                <a:gd name="T25" fmla="*/ 19 h 104"/>
                <a:gd name="T26" fmla="*/ 112 w 141"/>
                <a:gd name="T27" fmla="*/ 2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41" h="104">
                  <a:moveTo>
                    <a:pt x="4" y="12"/>
                  </a:moveTo>
                  <a:cubicBezTo>
                    <a:pt x="1" y="35"/>
                    <a:pt x="0" y="69"/>
                    <a:pt x="0" y="89"/>
                  </a:cubicBezTo>
                  <a:cubicBezTo>
                    <a:pt x="20" y="97"/>
                    <a:pt x="44" y="104"/>
                    <a:pt x="70" y="104"/>
                  </a:cubicBezTo>
                  <a:cubicBezTo>
                    <a:pt x="97" y="104"/>
                    <a:pt x="121" y="97"/>
                    <a:pt x="141" y="87"/>
                  </a:cubicBezTo>
                  <a:cubicBezTo>
                    <a:pt x="140" y="67"/>
                    <a:pt x="140" y="34"/>
                    <a:pt x="137" y="12"/>
                  </a:cubicBezTo>
                  <a:cubicBezTo>
                    <a:pt x="82" y="0"/>
                    <a:pt x="35" y="5"/>
                    <a:pt x="4" y="12"/>
                  </a:cubicBezTo>
                  <a:close/>
                  <a:moveTo>
                    <a:pt x="112" y="26"/>
                  </a:moveTo>
                  <a:cubicBezTo>
                    <a:pt x="105" y="24"/>
                    <a:pt x="97" y="24"/>
                    <a:pt x="93" y="25"/>
                  </a:cubicBezTo>
                  <a:cubicBezTo>
                    <a:pt x="69" y="31"/>
                    <a:pt x="52" y="24"/>
                    <a:pt x="48" y="23"/>
                  </a:cubicBezTo>
                  <a:cubicBezTo>
                    <a:pt x="44" y="22"/>
                    <a:pt x="38" y="24"/>
                    <a:pt x="31" y="26"/>
                  </a:cubicBezTo>
                  <a:cubicBezTo>
                    <a:pt x="12" y="31"/>
                    <a:pt x="5" y="20"/>
                    <a:pt x="5" y="20"/>
                  </a:cubicBezTo>
                  <a:cubicBezTo>
                    <a:pt x="19" y="4"/>
                    <a:pt x="67" y="6"/>
                    <a:pt x="74" y="6"/>
                  </a:cubicBezTo>
                  <a:cubicBezTo>
                    <a:pt x="124" y="5"/>
                    <a:pt x="136" y="19"/>
                    <a:pt x="136" y="19"/>
                  </a:cubicBezTo>
                  <a:cubicBezTo>
                    <a:pt x="133" y="27"/>
                    <a:pt x="118" y="29"/>
                    <a:pt x="112" y="2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2" name="Freeform 979"/>
            <p:cNvSpPr/>
            <p:nvPr/>
          </p:nvSpPr>
          <p:spPr bwMode="auto">
            <a:xfrm>
              <a:off x="6608679" y="6844661"/>
              <a:ext cx="4371" cy="2550"/>
            </a:xfrm>
            <a:custGeom>
              <a:avLst/>
              <a:gdLst>
                <a:gd name="T0" fmla="*/ 0 w 5"/>
                <a:gd name="T1" fmla="*/ 0 h 3"/>
                <a:gd name="T2" fmla="*/ 5 w 5"/>
                <a:gd name="T3" fmla="*/ 3 h 3"/>
                <a:gd name="T4" fmla="*/ 0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2" y="1"/>
                    <a:pt x="3" y="2"/>
                    <a:pt x="5" y="3"/>
                  </a:cubicBezTo>
                  <a:cubicBezTo>
                    <a:pt x="3" y="2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3" name="Freeform 980"/>
            <p:cNvSpPr/>
            <p:nvPr/>
          </p:nvSpPr>
          <p:spPr bwMode="auto">
            <a:xfrm>
              <a:off x="6509594" y="6829361"/>
              <a:ext cx="5464" cy="729"/>
            </a:xfrm>
            <a:custGeom>
              <a:avLst/>
              <a:gdLst>
                <a:gd name="T0" fmla="*/ 0 w 6"/>
                <a:gd name="T1" fmla="*/ 1 h 1"/>
                <a:gd name="T2" fmla="*/ 6 w 6"/>
                <a:gd name="T3" fmla="*/ 0 h 1"/>
                <a:gd name="T4" fmla="*/ 0 w 6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">
                  <a:moveTo>
                    <a:pt x="0" y="1"/>
                  </a:moveTo>
                  <a:cubicBezTo>
                    <a:pt x="2" y="1"/>
                    <a:pt x="4" y="0"/>
                    <a:pt x="6" y="0"/>
                  </a:cubicBezTo>
                  <a:cubicBezTo>
                    <a:pt x="4" y="0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4" name="Freeform 981"/>
            <p:cNvSpPr/>
            <p:nvPr/>
          </p:nvSpPr>
          <p:spPr bwMode="auto">
            <a:xfrm>
              <a:off x="6613779" y="6853404"/>
              <a:ext cx="30236" cy="50636"/>
            </a:xfrm>
            <a:custGeom>
              <a:avLst/>
              <a:gdLst>
                <a:gd name="T0" fmla="*/ 0 w 35"/>
                <a:gd name="T1" fmla="*/ 0 h 59"/>
                <a:gd name="T2" fmla="*/ 2 w 35"/>
                <a:gd name="T3" fmla="*/ 59 h 59"/>
                <a:gd name="T4" fmla="*/ 35 w 35"/>
                <a:gd name="T5" fmla="*/ 28 h 59"/>
                <a:gd name="T6" fmla="*/ 35 w 35"/>
                <a:gd name="T7" fmla="*/ 28 h 59"/>
                <a:gd name="T8" fmla="*/ 35 w 35"/>
                <a:gd name="T9" fmla="*/ 28 h 59"/>
                <a:gd name="T10" fmla="*/ 35 w 35"/>
                <a:gd name="T11" fmla="*/ 29 h 59"/>
                <a:gd name="T12" fmla="*/ 35 w 35"/>
                <a:gd name="T13" fmla="*/ 28 h 59"/>
                <a:gd name="T14" fmla="*/ 32 w 35"/>
                <a:gd name="T15" fmla="*/ 21 h 59"/>
                <a:gd name="T16" fmla="*/ 15 w 35"/>
                <a:gd name="T17" fmla="*/ 3 h 59"/>
                <a:gd name="T18" fmla="*/ 16 w 35"/>
                <a:gd name="T19" fmla="*/ 4 h 59"/>
                <a:gd name="T20" fmla="*/ 0 w 35"/>
                <a:gd name="T21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59">
                  <a:moveTo>
                    <a:pt x="0" y="0"/>
                  </a:moveTo>
                  <a:cubicBezTo>
                    <a:pt x="3" y="17"/>
                    <a:pt x="2" y="44"/>
                    <a:pt x="2" y="59"/>
                  </a:cubicBezTo>
                  <a:cubicBezTo>
                    <a:pt x="21" y="47"/>
                    <a:pt x="33" y="34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5"/>
                    <a:pt x="34" y="23"/>
                    <a:pt x="32" y="21"/>
                  </a:cubicBezTo>
                  <a:cubicBezTo>
                    <a:pt x="29" y="15"/>
                    <a:pt x="23" y="9"/>
                    <a:pt x="15" y="3"/>
                  </a:cubicBezTo>
                  <a:cubicBezTo>
                    <a:pt x="15" y="4"/>
                    <a:pt x="16" y="4"/>
                    <a:pt x="16" y="4"/>
                  </a:cubicBezTo>
                  <a:cubicBezTo>
                    <a:pt x="11" y="3"/>
                    <a:pt x="6" y="1"/>
                    <a:pt x="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5" name="Freeform 982"/>
            <p:cNvSpPr/>
            <p:nvPr/>
          </p:nvSpPr>
          <p:spPr bwMode="auto">
            <a:xfrm>
              <a:off x="6531451" y="6827540"/>
              <a:ext cx="5829" cy="0"/>
            </a:xfrm>
            <a:custGeom>
              <a:avLst/>
              <a:gdLst>
                <a:gd name="T0" fmla="*/ 0 w 7"/>
                <a:gd name="T1" fmla="*/ 7 w 7"/>
                <a:gd name="T2" fmla="*/ 0 w 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7">
                  <a:moveTo>
                    <a:pt x="0" y="0"/>
                  </a:moveTo>
                  <a:cubicBezTo>
                    <a:pt x="2" y="0"/>
                    <a:pt x="4" y="0"/>
                    <a:pt x="7" y="0"/>
                  </a:cubicBezTo>
                  <a:cubicBezTo>
                    <a:pt x="4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6" name="Freeform 983"/>
            <p:cNvSpPr/>
            <p:nvPr/>
          </p:nvSpPr>
          <p:spPr bwMode="auto">
            <a:xfrm>
              <a:off x="6515058" y="6828269"/>
              <a:ext cx="5100" cy="1093"/>
            </a:xfrm>
            <a:custGeom>
              <a:avLst/>
              <a:gdLst>
                <a:gd name="T0" fmla="*/ 0 w 6"/>
                <a:gd name="T1" fmla="*/ 1 h 1"/>
                <a:gd name="T2" fmla="*/ 6 w 6"/>
                <a:gd name="T3" fmla="*/ 0 h 1"/>
                <a:gd name="T4" fmla="*/ 0 w 6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">
                  <a:moveTo>
                    <a:pt x="0" y="1"/>
                  </a:moveTo>
                  <a:cubicBezTo>
                    <a:pt x="2" y="1"/>
                    <a:pt x="4" y="0"/>
                    <a:pt x="6" y="0"/>
                  </a:cubicBezTo>
                  <a:cubicBezTo>
                    <a:pt x="4" y="0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7" name="Freeform 984"/>
            <p:cNvSpPr/>
            <p:nvPr/>
          </p:nvSpPr>
          <p:spPr bwMode="auto">
            <a:xfrm>
              <a:off x="6525987" y="6827540"/>
              <a:ext cx="4371" cy="0"/>
            </a:xfrm>
            <a:custGeom>
              <a:avLst/>
              <a:gdLst>
                <a:gd name="T0" fmla="*/ 0 w 5"/>
                <a:gd name="T1" fmla="*/ 5 w 5"/>
                <a:gd name="T2" fmla="*/ 0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5">
                  <a:moveTo>
                    <a:pt x="0" y="0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3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8" name="Freeform 985"/>
            <p:cNvSpPr/>
            <p:nvPr/>
          </p:nvSpPr>
          <p:spPr bwMode="auto">
            <a:xfrm>
              <a:off x="6520887" y="6828269"/>
              <a:ext cx="3643" cy="0"/>
            </a:xfrm>
            <a:custGeom>
              <a:avLst/>
              <a:gdLst>
                <a:gd name="T0" fmla="*/ 0 w 4"/>
                <a:gd name="T1" fmla="*/ 4 w 4"/>
                <a:gd name="T2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9" name="Freeform 986"/>
            <p:cNvSpPr/>
            <p:nvPr/>
          </p:nvSpPr>
          <p:spPr bwMode="auto">
            <a:xfrm>
              <a:off x="6444387" y="6847211"/>
              <a:ext cx="17850" cy="13114"/>
            </a:xfrm>
            <a:custGeom>
              <a:avLst/>
              <a:gdLst>
                <a:gd name="T0" fmla="*/ 20 w 21"/>
                <a:gd name="T1" fmla="*/ 6 h 15"/>
                <a:gd name="T2" fmla="*/ 21 w 21"/>
                <a:gd name="T3" fmla="*/ 0 h 15"/>
                <a:gd name="T4" fmla="*/ 0 w 21"/>
                <a:gd name="T5" fmla="*/ 15 h 15"/>
                <a:gd name="T6" fmla="*/ 4 w 21"/>
                <a:gd name="T7" fmla="*/ 12 h 15"/>
                <a:gd name="T8" fmla="*/ 20 w 21"/>
                <a:gd name="T9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5">
                  <a:moveTo>
                    <a:pt x="20" y="6"/>
                  </a:moveTo>
                  <a:cubicBezTo>
                    <a:pt x="20" y="4"/>
                    <a:pt x="20" y="2"/>
                    <a:pt x="21" y="0"/>
                  </a:cubicBezTo>
                  <a:cubicBezTo>
                    <a:pt x="13" y="5"/>
                    <a:pt x="5" y="10"/>
                    <a:pt x="0" y="15"/>
                  </a:cubicBezTo>
                  <a:cubicBezTo>
                    <a:pt x="1" y="14"/>
                    <a:pt x="2" y="13"/>
                    <a:pt x="4" y="12"/>
                  </a:cubicBezTo>
                  <a:cubicBezTo>
                    <a:pt x="7" y="10"/>
                    <a:pt x="13" y="8"/>
                    <a:pt x="20" y="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0" name="Freeform 987"/>
            <p:cNvSpPr/>
            <p:nvPr/>
          </p:nvSpPr>
          <p:spPr bwMode="auto">
            <a:xfrm>
              <a:off x="6429816" y="6853404"/>
              <a:ext cx="31693" cy="52457"/>
            </a:xfrm>
            <a:custGeom>
              <a:avLst/>
              <a:gdLst>
                <a:gd name="T0" fmla="*/ 1 w 37"/>
                <a:gd name="T1" fmla="*/ 28 h 61"/>
                <a:gd name="T2" fmla="*/ 36 w 37"/>
                <a:gd name="T3" fmla="*/ 61 h 61"/>
                <a:gd name="T4" fmla="*/ 37 w 37"/>
                <a:gd name="T5" fmla="*/ 0 h 61"/>
                <a:gd name="T6" fmla="*/ 17 w 37"/>
                <a:gd name="T7" fmla="*/ 8 h 61"/>
                <a:gd name="T8" fmla="*/ 0 w 37"/>
                <a:gd name="T9" fmla="*/ 27 h 61"/>
                <a:gd name="T10" fmla="*/ 0 w 37"/>
                <a:gd name="T11" fmla="*/ 29 h 61"/>
                <a:gd name="T12" fmla="*/ 0 w 37"/>
                <a:gd name="T13" fmla="*/ 28 h 61"/>
                <a:gd name="T14" fmla="*/ 1 w 37"/>
                <a:gd name="T15" fmla="*/ 2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" h="61">
                  <a:moveTo>
                    <a:pt x="1" y="28"/>
                  </a:moveTo>
                  <a:cubicBezTo>
                    <a:pt x="1" y="34"/>
                    <a:pt x="15" y="48"/>
                    <a:pt x="36" y="61"/>
                  </a:cubicBezTo>
                  <a:cubicBezTo>
                    <a:pt x="35" y="46"/>
                    <a:pt x="35" y="19"/>
                    <a:pt x="37" y="0"/>
                  </a:cubicBezTo>
                  <a:cubicBezTo>
                    <a:pt x="25" y="4"/>
                    <a:pt x="18" y="7"/>
                    <a:pt x="17" y="8"/>
                  </a:cubicBezTo>
                  <a:cubicBezTo>
                    <a:pt x="8" y="15"/>
                    <a:pt x="2" y="22"/>
                    <a:pt x="0" y="27"/>
                  </a:cubicBezTo>
                  <a:cubicBezTo>
                    <a:pt x="0" y="27"/>
                    <a:pt x="0" y="28"/>
                    <a:pt x="0" y="29"/>
                  </a:cubicBezTo>
                  <a:cubicBezTo>
                    <a:pt x="0" y="28"/>
                    <a:pt x="0" y="28"/>
                    <a:pt x="0" y="28"/>
                  </a:cubicBezTo>
                  <a:lnTo>
                    <a:pt x="1" y="28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1" name="Freeform 988"/>
            <p:cNvSpPr/>
            <p:nvPr/>
          </p:nvSpPr>
          <p:spPr bwMode="auto">
            <a:xfrm>
              <a:off x="6429816" y="6878176"/>
              <a:ext cx="214199" cy="69943"/>
            </a:xfrm>
            <a:custGeom>
              <a:avLst/>
              <a:gdLst>
                <a:gd name="T0" fmla="*/ 125 w 249"/>
                <a:gd name="T1" fmla="*/ 58 h 81"/>
                <a:gd name="T2" fmla="*/ 0 w 249"/>
                <a:gd name="T3" fmla="*/ 2 h 81"/>
                <a:gd name="T4" fmla="*/ 0 w 249"/>
                <a:gd name="T5" fmla="*/ 0 h 81"/>
                <a:gd name="T6" fmla="*/ 125 w 249"/>
                <a:gd name="T7" fmla="*/ 81 h 81"/>
                <a:gd name="T8" fmla="*/ 249 w 249"/>
                <a:gd name="T9" fmla="*/ 0 h 81"/>
                <a:gd name="T10" fmla="*/ 249 w 249"/>
                <a:gd name="T11" fmla="*/ 1 h 81"/>
                <a:gd name="T12" fmla="*/ 125 w 249"/>
                <a:gd name="T13" fmla="*/ 5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9" h="81">
                  <a:moveTo>
                    <a:pt x="125" y="58"/>
                  </a:moveTo>
                  <a:cubicBezTo>
                    <a:pt x="59" y="58"/>
                    <a:pt x="8" y="19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18"/>
                    <a:pt x="56" y="81"/>
                    <a:pt x="125" y="81"/>
                  </a:cubicBezTo>
                  <a:cubicBezTo>
                    <a:pt x="194" y="81"/>
                    <a:pt x="249" y="18"/>
                    <a:pt x="249" y="0"/>
                  </a:cubicBezTo>
                  <a:cubicBezTo>
                    <a:pt x="249" y="1"/>
                    <a:pt x="249" y="1"/>
                    <a:pt x="249" y="1"/>
                  </a:cubicBezTo>
                  <a:cubicBezTo>
                    <a:pt x="242" y="15"/>
                    <a:pt x="191" y="58"/>
                    <a:pt x="125" y="5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2" name="Rectangle 989"/>
            <p:cNvSpPr>
              <a:spLocks noChangeArrowheads="1"/>
            </p:cNvSpPr>
            <p:nvPr/>
          </p:nvSpPr>
          <p:spPr bwMode="auto">
            <a:xfrm>
              <a:off x="6644015" y="6878176"/>
              <a:ext cx="364" cy="364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3" name="Freeform 990"/>
            <p:cNvSpPr/>
            <p:nvPr/>
          </p:nvSpPr>
          <p:spPr bwMode="auto">
            <a:xfrm>
              <a:off x="6462237" y="6826811"/>
              <a:ext cx="145714" cy="20400"/>
            </a:xfrm>
            <a:custGeom>
              <a:avLst/>
              <a:gdLst>
                <a:gd name="T0" fmla="*/ 21 w 169"/>
                <a:gd name="T1" fmla="*/ 24 h 24"/>
                <a:gd name="T2" fmla="*/ 154 w 169"/>
                <a:gd name="T3" fmla="*/ 23 h 24"/>
                <a:gd name="T4" fmla="*/ 152 w 169"/>
                <a:gd name="T5" fmla="*/ 13 h 24"/>
                <a:gd name="T6" fmla="*/ 169 w 169"/>
                <a:gd name="T7" fmla="*/ 21 h 24"/>
                <a:gd name="T8" fmla="*/ 116 w 169"/>
                <a:gd name="T9" fmla="*/ 3 h 24"/>
                <a:gd name="T10" fmla="*/ 139 w 169"/>
                <a:gd name="T11" fmla="*/ 9 h 24"/>
                <a:gd name="T12" fmla="*/ 148 w 169"/>
                <a:gd name="T13" fmla="*/ 21 h 24"/>
                <a:gd name="T14" fmla="*/ 26 w 169"/>
                <a:gd name="T15" fmla="*/ 21 h 24"/>
                <a:gd name="T16" fmla="*/ 38 w 169"/>
                <a:gd name="T17" fmla="*/ 8 h 24"/>
                <a:gd name="T18" fmla="*/ 55 w 169"/>
                <a:gd name="T19" fmla="*/ 4 h 24"/>
                <a:gd name="T20" fmla="*/ 0 w 169"/>
                <a:gd name="T21" fmla="*/ 24 h 24"/>
                <a:gd name="T22" fmla="*/ 23 w 169"/>
                <a:gd name="T23" fmla="*/ 13 h 24"/>
                <a:gd name="T24" fmla="*/ 21 w 169"/>
                <a:gd name="T25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69" h="24">
                  <a:moveTo>
                    <a:pt x="21" y="24"/>
                  </a:moveTo>
                  <a:cubicBezTo>
                    <a:pt x="52" y="17"/>
                    <a:pt x="99" y="12"/>
                    <a:pt x="154" y="23"/>
                  </a:cubicBezTo>
                  <a:cubicBezTo>
                    <a:pt x="153" y="20"/>
                    <a:pt x="152" y="16"/>
                    <a:pt x="152" y="13"/>
                  </a:cubicBezTo>
                  <a:cubicBezTo>
                    <a:pt x="158" y="15"/>
                    <a:pt x="164" y="18"/>
                    <a:pt x="169" y="21"/>
                  </a:cubicBezTo>
                  <a:cubicBezTo>
                    <a:pt x="155" y="13"/>
                    <a:pt x="136" y="7"/>
                    <a:pt x="116" y="3"/>
                  </a:cubicBezTo>
                  <a:cubicBezTo>
                    <a:pt x="124" y="5"/>
                    <a:pt x="132" y="7"/>
                    <a:pt x="139" y="9"/>
                  </a:cubicBezTo>
                  <a:cubicBezTo>
                    <a:pt x="145" y="14"/>
                    <a:pt x="149" y="21"/>
                    <a:pt x="148" y="21"/>
                  </a:cubicBezTo>
                  <a:cubicBezTo>
                    <a:pt x="82" y="0"/>
                    <a:pt x="26" y="21"/>
                    <a:pt x="26" y="21"/>
                  </a:cubicBezTo>
                  <a:cubicBezTo>
                    <a:pt x="27" y="18"/>
                    <a:pt x="32" y="12"/>
                    <a:pt x="38" y="8"/>
                  </a:cubicBezTo>
                  <a:cubicBezTo>
                    <a:pt x="43" y="7"/>
                    <a:pt x="49" y="5"/>
                    <a:pt x="55" y="4"/>
                  </a:cubicBezTo>
                  <a:cubicBezTo>
                    <a:pt x="34" y="8"/>
                    <a:pt x="15" y="16"/>
                    <a:pt x="0" y="24"/>
                  </a:cubicBezTo>
                  <a:cubicBezTo>
                    <a:pt x="7" y="20"/>
                    <a:pt x="15" y="17"/>
                    <a:pt x="23" y="13"/>
                  </a:cubicBezTo>
                  <a:cubicBezTo>
                    <a:pt x="22" y="16"/>
                    <a:pt x="22" y="20"/>
                    <a:pt x="21" y="2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4" name="Freeform 991"/>
            <p:cNvSpPr/>
            <p:nvPr/>
          </p:nvSpPr>
          <p:spPr bwMode="auto">
            <a:xfrm>
              <a:off x="6613051" y="6847211"/>
              <a:ext cx="12021" cy="8014"/>
            </a:xfrm>
            <a:custGeom>
              <a:avLst/>
              <a:gdLst>
                <a:gd name="T0" fmla="*/ 14 w 14"/>
                <a:gd name="T1" fmla="*/ 9 h 9"/>
                <a:gd name="T2" fmla="*/ 0 w 14"/>
                <a:gd name="T3" fmla="*/ 0 h 9"/>
                <a:gd name="T4" fmla="*/ 1 w 14"/>
                <a:gd name="T5" fmla="*/ 5 h 9"/>
                <a:gd name="T6" fmla="*/ 14 w 14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9">
                  <a:moveTo>
                    <a:pt x="14" y="9"/>
                  </a:moveTo>
                  <a:cubicBezTo>
                    <a:pt x="10" y="6"/>
                    <a:pt x="5" y="3"/>
                    <a:pt x="0" y="0"/>
                  </a:cubicBezTo>
                  <a:cubicBezTo>
                    <a:pt x="1" y="2"/>
                    <a:pt x="1" y="3"/>
                    <a:pt x="1" y="5"/>
                  </a:cubicBezTo>
                  <a:cubicBezTo>
                    <a:pt x="5" y="6"/>
                    <a:pt x="10" y="8"/>
                    <a:pt x="14" y="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5" name="Rectangle 992"/>
            <p:cNvSpPr>
              <a:spLocks noChangeArrowheads="1"/>
            </p:cNvSpPr>
            <p:nvPr/>
          </p:nvSpPr>
          <p:spPr bwMode="auto">
            <a:xfrm>
              <a:off x="6462237" y="6847211"/>
              <a:ext cx="364" cy="364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6" name="Freeform 993"/>
            <p:cNvSpPr/>
            <p:nvPr/>
          </p:nvSpPr>
          <p:spPr bwMode="auto">
            <a:xfrm>
              <a:off x="6607951" y="6844661"/>
              <a:ext cx="729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7" name="Rectangle 994"/>
            <p:cNvSpPr>
              <a:spLocks noChangeArrowheads="1"/>
            </p:cNvSpPr>
            <p:nvPr/>
          </p:nvSpPr>
          <p:spPr bwMode="auto">
            <a:xfrm>
              <a:off x="6613051" y="6847211"/>
              <a:ext cx="364" cy="364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8" name="Freeform 995"/>
            <p:cNvSpPr/>
            <p:nvPr/>
          </p:nvSpPr>
          <p:spPr bwMode="auto">
            <a:xfrm>
              <a:off x="6460780" y="6905861"/>
              <a:ext cx="16393" cy="9471"/>
            </a:xfrm>
            <a:custGeom>
              <a:avLst/>
              <a:gdLst>
                <a:gd name="T0" fmla="*/ 0 w 19"/>
                <a:gd name="T1" fmla="*/ 1 h 11"/>
                <a:gd name="T2" fmla="*/ 19 w 19"/>
                <a:gd name="T3" fmla="*/ 11 h 11"/>
                <a:gd name="T4" fmla="*/ 19 w 19"/>
                <a:gd name="T5" fmla="*/ 10 h 11"/>
                <a:gd name="T6" fmla="*/ 0 w 19"/>
                <a:gd name="T7" fmla="*/ 0 h 11"/>
                <a:gd name="T8" fmla="*/ 0 w 19"/>
                <a:gd name="T9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1">
                  <a:moveTo>
                    <a:pt x="0" y="1"/>
                  </a:moveTo>
                  <a:cubicBezTo>
                    <a:pt x="6" y="5"/>
                    <a:pt x="11" y="7"/>
                    <a:pt x="19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2" y="7"/>
                    <a:pt x="6" y="3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9" name="Freeform 996"/>
            <p:cNvSpPr/>
            <p:nvPr/>
          </p:nvSpPr>
          <p:spPr bwMode="auto">
            <a:xfrm>
              <a:off x="6598479" y="6904040"/>
              <a:ext cx="17121" cy="9471"/>
            </a:xfrm>
            <a:custGeom>
              <a:avLst/>
              <a:gdLst>
                <a:gd name="T0" fmla="*/ 0 w 20"/>
                <a:gd name="T1" fmla="*/ 11 h 11"/>
                <a:gd name="T2" fmla="*/ 20 w 20"/>
                <a:gd name="T3" fmla="*/ 1 h 11"/>
                <a:gd name="T4" fmla="*/ 20 w 20"/>
                <a:gd name="T5" fmla="*/ 0 h 11"/>
                <a:gd name="T6" fmla="*/ 0 w 20"/>
                <a:gd name="T7" fmla="*/ 10 h 11"/>
                <a:gd name="T8" fmla="*/ 0 w 20"/>
                <a:gd name="T9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1">
                  <a:moveTo>
                    <a:pt x="0" y="11"/>
                  </a:moveTo>
                  <a:cubicBezTo>
                    <a:pt x="8" y="7"/>
                    <a:pt x="13" y="5"/>
                    <a:pt x="20" y="1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4" y="3"/>
                    <a:pt x="7" y="7"/>
                    <a:pt x="0" y="10"/>
                  </a:cubicBezTo>
                  <a:lnTo>
                    <a:pt x="0" y="1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0" name="Rectangle 997"/>
            <p:cNvSpPr>
              <a:spLocks noChangeArrowheads="1"/>
            </p:cNvSpPr>
            <p:nvPr/>
          </p:nvSpPr>
          <p:spPr bwMode="auto">
            <a:xfrm>
              <a:off x="6444387" y="6860326"/>
              <a:ext cx="364" cy="364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1" name="Freeform 998"/>
            <p:cNvSpPr/>
            <p:nvPr/>
          </p:nvSpPr>
          <p:spPr bwMode="auto">
            <a:xfrm>
              <a:off x="6625072" y="6855226"/>
              <a:ext cx="1821" cy="729"/>
            </a:xfrm>
            <a:custGeom>
              <a:avLst/>
              <a:gdLst>
                <a:gd name="T0" fmla="*/ 0 w 2"/>
                <a:gd name="T1" fmla="*/ 0 h 1"/>
                <a:gd name="T2" fmla="*/ 0 w 2"/>
                <a:gd name="T3" fmla="*/ 0 h 1"/>
                <a:gd name="T4" fmla="*/ 2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2" name="Freeform 999"/>
            <p:cNvSpPr/>
            <p:nvPr/>
          </p:nvSpPr>
          <p:spPr bwMode="auto">
            <a:xfrm>
              <a:off x="6461508" y="6847211"/>
              <a:ext cx="18943" cy="6193"/>
            </a:xfrm>
            <a:custGeom>
              <a:avLst/>
              <a:gdLst>
                <a:gd name="T0" fmla="*/ 22 w 22"/>
                <a:gd name="T1" fmla="*/ 0 h 7"/>
                <a:gd name="T2" fmla="*/ 0 w 22"/>
                <a:gd name="T3" fmla="*/ 6 h 7"/>
                <a:gd name="T4" fmla="*/ 0 w 22"/>
                <a:gd name="T5" fmla="*/ 7 h 7"/>
                <a:gd name="T6" fmla="*/ 22 w 22"/>
                <a:gd name="T7" fmla="*/ 1 h 7"/>
                <a:gd name="T8" fmla="*/ 22 w 22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7">
                  <a:moveTo>
                    <a:pt x="22" y="0"/>
                  </a:moveTo>
                  <a:cubicBezTo>
                    <a:pt x="14" y="2"/>
                    <a:pt x="6" y="4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6" y="5"/>
                    <a:pt x="13" y="3"/>
                    <a:pt x="22" y="1"/>
                  </a:cubicBezTo>
                  <a:cubicBezTo>
                    <a:pt x="22" y="1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3" name="Freeform 1000"/>
            <p:cNvSpPr/>
            <p:nvPr/>
          </p:nvSpPr>
          <p:spPr bwMode="auto">
            <a:xfrm>
              <a:off x="6594836" y="6846483"/>
              <a:ext cx="18943" cy="6921"/>
            </a:xfrm>
            <a:custGeom>
              <a:avLst/>
              <a:gdLst>
                <a:gd name="T0" fmla="*/ 22 w 22"/>
                <a:gd name="T1" fmla="*/ 8 h 8"/>
                <a:gd name="T2" fmla="*/ 22 w 22"/>
                <a:gd name="T3" fmla="*/ 6 h 8"/>
                <a:gd name="T4" fmla="*/ 0 w 22"/>
                <a:gd name="T5" fmla="*/ 0 h 8"/>
                <a:gd name="T6" fmla="*/ 0 w 22"/>
                <a:gd name="T7" fmla="*/ 2 h 8"/>
                <a:gd name="T8" fmla="*/ 22 w 22"/>
                <a:gd name="T9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8">
                  <a:moveTo>
                    <a:pt x="22" y="8"/>
                  </a:moveTo>
                  <a:cubicBezTo>
                    <a:pt x="22" y="7"/>
                    <a:pt x="22" y="7"/>
                    <a:pt x="22" y="6"/>
                  </a:cubicBezTo>
                  <a:cubicBezTo>
                    <a:pt x="15" y="4"/>
                    <a:pt x="7" y="2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7" y="3"/>
                    <a:pt x="15" y="5"/>
                    <a:pt x="22" y="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4" name="Freeform 1001"/>
            <p:cNvSpPr/>
            <p:nvPr/>
          </p:nvSpPr>
          <p:spPr bwMode="auto">
            <a:xfrm>
              <a:off x="6515058" y="682936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5" name="Freeform 1002"/>
            <p:cNvSpPr/>
            <p:nvPr/>
          </p:nvSpPr>
          <p:spPr bwMode="auto">
            <a:xfrm>
              <a:off x="6509594" y="68300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6" name="Freeform 1003"/>
            <p:cNvSpPr/>
            <p:nvPr/>
          </p:nvSpPr>
          <p:spPr bwMode="auto">
            <a:xfrm>
              <a:off x="6547479" y="6827540"/>
              <a:ext cx="8014" cy="729"/>
            </a:xfrm>
            <a:custGeom>
              <a:avLst/>
              <a:gdLst>
                <a:gd name="T0" fmla="*/ 0 w 9"/>
                <a:gd name="T1" fmla="*/ 0 h 1"/>
                <a:gd name="T2" fmla="*/ 9 w 9"/>
                <a:gd name="T3" fmla="*/ 1 h 1"/>
                <a:gd name="T4" fmla="*/ 0 w 9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">
                  <a:moveTo>
                    <a:pt x="0" y="0"/>
                  </a:moveTo>
                  <a:cubicBezTo>
                    <a:pt x="3" y="1"/>
                    <a:pt x="6" y="1"/>
                    <a:pt x="9" y="1"/>
                  </a:cubicBezTo>
                  <a:cubicBezTo>
                    <a:pt x="6" y="1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7" name="Freeform 1004"/>
            <p:cNvSpPr/>
            <p:nvPr/>
          </p:nvSpPr>
          <p:spPr bwMode="auto">
            <a:xfrm>
              <a:off x="6537279" y="6827540"/>
              <a:ext cx="7650" cy="0"/>
            </a:xfrm>
            <a:custGeom>
              <a:avLst/>
              <a:gdLst>
                <a:gd name="T0" fmla="*/ 0 w 9"/>
                <a:gd name="T1" fmla="*/ 9 w 9"/>
                <a:gd name="T2" fmla="*/ 0 w 9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9">
                  <a:moveTo>
                    <a:pt x="0" y="0"/>
                  </a:moveTo>
                  <a:cubicBezTo>
                    <a:pt x="3" y="0"/>
                    <a:pt x="6" y="0"/>
                    <a:pt x="9" y="0"/>
                  </a:cubicBezTo>
                  <a:cubicBezTo>
                    <a:pt x="6" y="0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8" name="Freeform 1005"/>
            <p:cNvSpPr/>
            <p:nvPr/>
          </p:nvSpPr>
          <p:spPr bwMode="auto">
            <a:xfrm>
              <a:off x="6558772" y="6829361"/>
              <a:ext cx="3643" cy="0"/>
            </a:xfrm>
            <a:custGeom>
              <a:avLst/>
              <a:gdLst>
                <a:gd name="T0" fmla="*/ 0 w 4"/>
                <a:gd name="T1" fmla="*/ 4 w 4"/>
                <a:gd name="T2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9" name="Freeform 1006"/>
            <p:cNvSpPr/>
            <p:nvPr/>
          </p:nvSpPr>
          <p:spPr bwMode="auto">
            <a:xfrm>
              <a:off x="6530358" y="6827540"/>
              <a:ext cx="109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0" name="Freeform 1007"/>
            <p:cNvSpPr/>
            <p:nvPr/>
          </p:nvSpPr>
          <p:spPr bwMode="auto">
            <a:xfrm>
              <a:off x="6520158" y="6828269"/>
              <a:ext cx="729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1" name="Freeform 1008"/>
            <p:cNvSpPr/>
            <p:nvPr/>
          </p:nvSpPr>
          <p:spPr bwMode="auto">
            <a:xfrm>
              <a:off x="6524530" y="6827540"/>
              <a:ext cx="1457" cy="729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0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2" name="Freeform 1010"/>
            <p:cNvSpPr/>
            <p:nvPr/>
          </p:nvSpPr>
          <p:spPr bwMode="auto">
            <a:xfrm>
              <a:off x="6484823" y="6830819"/>
              <a:ext cx="106007" cy="21493"/>
            </a:xfrm>
            <a:custGeom>
              <a:avLst/>
              <a:gdLst>
                <a:gd name="T0" fmla="*/ 117 w 123"/>
                <a:gd name="T1" fmla="*/ 14 h 25"/>
                <a:gd name="T2" fmla="*/ 109 w 123"/>
                <a:gd name="T3" fmla="*/ 8 h 25"/>
                <a:gd name="T4" fmla="*/ 104 w 123"/>
                <a:gd name="T5" fmla="*/ 5 h 25"/>
                <a:gd name="T6" fmla="*/ 103 w 123"/>
                <a:gd name="T7" fmla="*/ 10 h 25"/>
                <a:gd name="T8" fmla="*/ 96 w 123"/>
                <a:gd name="T9" fmla="*/ 7 h 25"/>
                <a:gd name="T10" fmla="*/ 92 w 123"/>
                <a:gd name="T11" fmla="*/ 3 h 25"/>
                <a:gd name="T12" fmla="*/ 90 w 123"/>
                <a:gd name="T13" fmla="*/ 8 h 25"/>
                <a:gd name="T14" fmla="*/ 84 w 123"/>
                <a:gd name="T15" fmla="*/ 5 h 25"/>
                <a:gd name="T16" fmla="*/ 80 w 123"/>
                <a:gd name="T17" fmla="*/ 2 h 25"/>
                <a:gd name="T18" fmla="*/ 77 w 123"/>
                <a:gd name="T19" fmla="*/ 7 h 25"/>
                <a:gd name="T20" fmla="*/ 71 w 123"/>
                <a:gd name="T21" fmla="*/ 3 h 25"/>
                <a:gd name="T22" fmla="*/ 68 w 123"/>
                <a:gd name="T23" fmla="*/ 0 h 25"/>
                <a:gd name="T24" fmla="*/ 65 w 123"/>
                <a:gd name="T25" fmla="*/ 6 h 25"/>
                <a:gd name="T26" fmla="*/ 59 w 123"/>
                <a:gd name="T27" fmla="*/ 4 h 25"/>
                <a:gd name="T28" fmla="*/ 56 w 123"/>
                <a:gd name="T29" fmla="*/ 0 h 25"/>
                <a:gd name="T30" fmla="*/ 53 w 123"/>
                <a:gd name="T31" fmla="*/ 6 h 25"/>
                <a:gd name="T32" fmla="*/ 47 w 123"/>
                <a:gd name="T33" fmla="*/ 5 h 25"/>
                <a:gd name="T34" fmla="*/ 44 w 123"/>
                <a:gd name="T35" fmla="*/ 2 h 25"/>
                <a:gd name="T36" fmla="*/ 40 w 123"/>
                <a:gd name="T37" fmla="*/ 7 h 25"/>
                <a:gd name="T38" fmla="*/ 34 w 123"/>
                <a:gd name="T39" fmla="*/ 7 h 25"/>
                <a:gd name="T40" fmla="*/ 32 w 123"/>
                <a:gd name="T41" fmla="*/ 3 h 25"/>
                <a:gd name="T42" fmla="*/ 28 w 123"/>
                <a:gd name="T43" fmla="*/ 9 h 25"/>
                <a:gd name="T44" fmla="*/ 22 w 123"/>
                <a:gd name="T45" fmla="*/ 8 h 25"/>
                <a:gd name="T46" fmla="*/ 19 w 123"/>
                <a:gd name="T47" fmla="*/ 5 h 25"/>
                <a:gd name="T48" fmla="*/ 14 w 123"/>
                <a:gd name="T49" fmla="*/ 11 h 25"/>
                <a:gd name="T50" fmla="*/ 1 w 123"/>
                <a:gd name="T51" fmla="*/ 18 h 25"/>
                <a:gd name="T52" fmla="*/ 5 w 123"/>
                <a:gd name="T53" fmla="*/ 21 h 25"/>
                <a:gd name="T54" fmla="*/ 11 w 123"/>
                <a:gd name="T55" fmla="*/ 22 h 25"/>
                <a:gd name="T56" fmla="*/ 14 w 123"/>
                <a:gd name="T57" fmla="*/ 25 h 25"/>
                <a:gd name="T58" fmla="*/ 19 w 123"/>
                <a:gd name="T59" fmla="*/ 18 h 25"/>
                <a:gd name="T60" fmla="*/ 25 w 123"/>
                <a:gd name="T61" fmla="*/ 20 h 25"/>
                <a:gd name="T62" fmla="*/ 28 w 123"/>
                <a:gd name="T63" fmla="*/ 24 h 25"/>
                <a:gd name="T64" fmla="*/ 33 w 123"/>
                <a:gd name="T65" fmla="*/ 17 h 25"/>
                <a:gd name="T66" fmla="*/ 39 w 123"/>
                <a:gd name="T67" fmla="*/ 19 h 25"/>
                <a:gd name="T68" fmla="*/ 42 w 123"/>
                <a:gd name="T69" fmla="*/ 22 h 25"/>
                <a:gd name="T70" fmla="*/ 46 w 123"/>
                <a:gd name="T71" fmla="*/ 16 h 25"/>
                <a:gd name="T72" fmla="*/ 52 w 123"/>
                <a:gd name="T73" fmla="*/ 17 h 25"/>
                <a:gd name="T74" fmla="*/ 56 w 123"/>
                <a:gd name="T75" fmla="*/ 21 h 25"/>
                <a:gd name="T76" fmla="*/ 59 w 123"/>
                <a:gd name="T77" fmla="*/ 15 h 25"/>
                <a:gd name="T78" fmla="*/ 65 w 123"/>
                <a:gd name="T79" fmla="*/ 17 h 25"/>
                <a:gd name="T80" fmla="*/ 69 w 123"/>
                <a:gd name="T81" fmla="*/ 20 h 25"/>
                <a:gd name="T82" fmla="*/ 72 w 123"/>
                <a:gd name="T83" fmla="*/ 16 h 25"/>
                <a:gd name="T84" fmla="*/ 78 w 123"/>
                <a:gd name="T85" fmla="*/ 19 h 25"/>
                <a:gd name="T86" fmla="*/ 83 w 123"/>
                <a:gd name="T87" fmla="*/ 22 h 25"/>
                <a:gd name="T88" fmla="*/ 85 w 123"/>
                <a:gd name="T89" fmla="*/ 17 h 25"/>
                <a:gd name="T90" fmla="*/ 92 w 123"/>
                <a:gd name="T91" fmla="*/ 20 h 25"/>
                <a:gd name="T92" fmla="*/ 96 w 123"/>
                <a:gd name="T93" fmla="*/ 24 h 25"/>
                <a:gd name="T94" fmla="*/ 99 w 123"/>
                <a:gd name="T95" fmla="*/ 19 h 25"/>
                <a:gd name="T96" fmla="*/ 106 w 123"/>
                <a:gd name="T97" fmla="*/ 22 h 25"/>
                <a:gd name="T98" fmla="*/ 110 w 123"/>
                <a:gd name="T99" fmla="*/ 25 h 25"/>
                <a:gd name="T100" fmla="*/ 113 w 123"/>
                <a:gd name="T101" fmla="*/ 21 h 25"/>
                <a:gd name="T102" fmla="*/ 123 w 123"/>
                <a:gd name="T103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3" h="25">
                  <a:moveTo>
                    <a:pt x="123" y="20"/>
                  </a:moveTo>
                  <a:cubicBezTo>
                    <a:pt x="122" y="17"/>
                    <a:pt x="119" y="15"/>
                    <a:pt x="117" y="14"/>
                  </a:cubicBezTo>
                  <a:cubicBezTo>
                    <a:pt x="115" y="13"/>
                    <a:pt x="112" y="13"/>
                    <a:pt x="110" y="12"/>
                  </a:cubicBezTo>
                  <a:cubicBezTo>
                    <a:pt x="109" y="8"/>
                    <a:pt x="109" y="8"/>
                    <a:pt x="109" y="8"/>
                  </a:cubicBezTo>
                  <a:cubicBezTo>
                    <a:pt x="108" y="6"/>
                    <a:pt x="107" y="5"/>
                    <a:pt x="105" y="5"/>
                  </a:cubicBezTo>
                  <a:cubicBezTo>
                    <a:pt x="104" y="5"/>
                    <a:pt x="104" y="5"/>
                    <a:pt x="104" y="5"/>
                  </a:cubicBezTo>
                  <a:cubicBezTo>
                    <a:pt x="103" y="5"/>
                    <a:pt x="102" y="6"/>
                    <a:pt x="102" y="8"/>
                  </a:cubicBezTo>
                  <a:cubicBezTo>
                    <a:pt x="103" y="10"/>
                    <a:pt x="103" y="10"/>
                    <a:pt x="103" y="10"/>
                  </a:cubicBezTo>
                  <a:cubicBezTo>
                    <a:pt x="101" y="10"/>
                    <a:pt x="99" y="10"/>
                    <a:pt x="97" y="9"/>
                  </a:cubicBezTo>
                  <a:cubicBezTo>
                    <a:pt x="96" y="7"/>
                    <a:pt x="96" y="7"/>
                    <a:pt x="96" y="7"/>
                  </a:cubicBezTo>
                  <a:cubicBezTo>
                    <a:pt x="96" y="5"/>
                    <a:pt x="94" y="3"/>
                    <a:pt x="93" y="3"/>
                  </a:cubicBezTo>
                  <a:cubicBezTo>
                    <a:pt x="92" y="3"/>
                    <a:pt x="92" y="3"/>
                    <a:pt x="92" y="3"/>
                  </a:cubicBezTo>
                  <a:cubicBezTo>
                    <a:pt x="90" y="3"/>
                    <a:pt x="89" y="5"/>
                    <a:pt x="90" y="7"/>
                  </a:cubicBezTo>
                  <a:cubicBezTo>
                    <a:pt x="90" y="8"/>
                    <a:pt x="90" y="8"/>
                    <a:pt x="90" y="8"/>
                  </a:cubicBezTo>
                  <a:cubicBezTo>
                    <a:pt x="88" y="8"/>
                    <a:pt x="86" y="8"/>
                    <a:pt x="84" y="7"/>
                  </a:cubicBezTo>
                  <a:cubicBezTo>
                    <a:pt x="84" y="5"/>
                    <a:pt x="84" y="5"/>
                    <a:pt x="84" y="5"/>
                  </a:cubicBezTo>
                  <a:cubicBezTo>
                    <a:pt x="83" y="3"/>
                    <a:pt x="82" y="2"/>
                    <a:pt x="80" y="2"/>
                  </a:cubicBezTo>
                  <a:cubicBezTo>
                    <a:pt x="80" y="2"/>
                    <a:pt x="80" y="2"/>
                    <a:pt x="80" y="2"/>
                  </a:cubicBezTo>
                  <a:cubicBezTo>
                    <a:pt x="78" y="2"/>
                    <a:pt x="77" y="3"/>
                    <a:pt x="77" y="5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5" y="7"/>
                    <a:pt x="73" y="7"/>
                    <a:pt x="71" y="6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1" y="2"/>
                    <a:pt x="70" y="0"/>
                    <a:pt x="68" y="0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66" y="0"/>
                    <a:pt x="65" y="2"/>
                    <a:pt x="65" y="3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3" y="6"/>
                    <a:pt x="61" y="6"/>
                    <a:pt x="59" y="6"/>
                  </a:cubicBezTo>
                  <a:cubicBezTo>
                    <a:pt x="59" y="4"/>
                    <a:pt x="59" y="4"/>
                    <a:pt x="59" y="4"/>
                  </a:cubicBezTo>
                  <a:cubicBezTo>
                    <a:pt x="59" y="2"/>
                    <a:pt x="58" y="0"/>
                    <a:pt x="56" y="0"/>
                  </a:cubicBezTo>
                  <a:cubicBezTo>
                    <a:pt x="56" y="0"/>
                    <a:pt x="56" y="0"/>
                    <a:pt x="56" y="0"/>
                  </a:cubicBezTo>
                  <a:cubicBezTo>
                    <a:pt x="54" y="0"/>
                    <a:pt x="53" y="2"/>
                    <a:pt x="53" y="4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1" y="6"/>
                    <a:pt x="49" y="7"/>
                    <a:pt x="47" y="7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3"/>
                    <a:pt x="46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2" y="2"/>
                    <a:pt x="41" y="3"/>
                    <a:pt x="41" y="5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38" y="7"/>
                    <a:pt x="36" y="8"/>
                    <a:pt x="34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5" y="5"/>
                    <a:pt x="34" y="3"/>
                    <a:pt x="32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0" y="3"/>
                    <a:pt x="28" y="5"/>
                    <a:pt x="28" y="7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5" y="9"/>
                    <a:pt x="23" y="9"/>
                    <a:pt x="21" y="10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6"/>
                    <a:pt x="21" y="5"/>
                    <a:pt x="20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7" y="5"/>
                    <a:pt x="16" y="6"/>
                    <a:pt x="15" y="8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0" y="12"/>
                    <a:pt x="7" y="13"/>
                    <a:pt x="7" y="13"/>
                  </a:cubicBezTo>
                  <a:cubicBezTo>
                    <a:pt x="4" y="14"/>
                    <a:pt x="2" y="16"/>
                    <a:pt x="1" y="18"/>
                  </a:cubicBezTo>
                  <a:cubicBezTo>
                    <a:pt x="0" y="20"/>
                    <a:pt x="2" y="21"/>
                    <a:pt x="3" y="21"/>
                  </a:cubicBezTo>
                  <a:cubicBezTo>
                    <a:pt x="4" y="21"/>
                    <a:pt x="4" y="21"/>
                    <a:pt x="5" y="21"/>
                  </a:cubicBezTo>
                  <a:cubicBezTo>
                    <a:pt x="5" y="21"/>
                    <a:pt x="7" y="21"/>
                    <a:pt x="12" y="20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4"/>
                    <a:pt x="12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6" y="25"/>
                    <a:pt x="18" y="24"/>
                    <a:pt x="18" y="22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21" y="18"/>
                    <a:pt x="23" y="18"/>
                    <a:pt x="26" y="17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2"/>
                    <a:pt x="26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30" y="24"/>
                    <a:pt x="32" y="22"/>
                    <a:pt x="32" y="20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5" y="16"/>
                    <a:pt x="37" y="16"/>
                    <a:pt x="39" y="16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20"/>
                    <a:pt x="40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4" y="22"/>
                    <a:pt x="45" y="20"/>
                    <a:pt x="46" y="19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8" y="16"/>
                    <a:pt x="50" y="15"/>
                    <a:pt x="52" y="15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2" y="19"/>
                    <a:pt x="53" y="21"/>
                    <a:pt x="55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7" y="21"/>
                    <a:pt x="59" y="19"/>
                    <a:pt x="59" y="17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61" y="15"/>
                    <a:pt x="63" y="15"/>
                    <a:pt x="65" y="15"/>
                  </a:cubicBezTo>
                  <a:cubicBezTo>
                    <a:pt x="65" y="17"/>
                    <a:pt x="65" y="17"/>
                    <a:pt x="65" y="17"/>
                  </a:cubicBezTo>
                  <a:cubicBezTo>
                    <a:pt x="65" y="19"/>
                    <a:pt x="67" y="20"/>
                    <a:pt x="68" y="20"/>
                  </a:cubicBezTo>
                  <a:cubicBezTo>
                    <a:pt x="69" y="20"/>
                    <a:pt x="69" y="20"/>
                    <a:pt x="69" y="20"/>
                  </a:cubicBezTo>
                  <a:cubicBezTo>
                    <a:pt x="71" y="20"/>
                    <a:pt x="72" y="19"/>
                    <a:pt x="72" y="17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4" y="16"/>
                    <a:pt x="76" y="16"/>
                    <a:pt x="78" y="16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79" y="20"/>
                    <a:pt x="80" y="22"/>
                    <a:pt x="82" y="22"/>
                  </a:cubicBezTo>
                  <a:cubicBezTo>
                    <a:pt x="83" y="22"/>
                    <a:pt x="83" y="22"/>
                    <a:pt x="83" y="22"/>
                  </a:cubicBezTo>
                  <a:cubicBezTo>
                    <a:pt x="84" y="22"/>
                    <a:pt x="86" y="20"/>
                    <a:pt x="85" y="19"/>
                  </a:cubicBezTo>
                  <a:cubicBezTo>
                    <a:pt x="85" y="17"/>
                    <a:pt x="85" y="17"/>
                    <a:pt x="85" y="17"/>
                  </a:cubicBezTo>
                  <a:cubicBezTo>
                    <a:pt x="87" y="17"/>
                    <a:pt x="89" y="17"/>
                    <a:pt x="92" y="17"/>
                  </a:cubicBezTo>
                  <a:cubicBezTo>
                    <a:pt x="92" y="20"/>
                    <a:pt x="92" y="20"/>
                    <a:pt x="92" y="20"/>
                  </a:cubicBezTo>
                  <a:cubicBezTo>
                    <a:pt x="92" y="22"/>
                    <a:pt x="94" y="24"/>
                    <a:pt x="96" y="24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8" y="24"/>
                    <a:pt x="99" y="22"/>
                    <a:pt x="99" y="20"/>
                  </a:cubicBezTo>
                  <a:cubicBezTo>
                    <a:pt x="99" y="19"/>
                    <a:pt x="99" y="19"/>
                    <a:pt x="99" y="19"/>
                  </a:cubicBezTo>
                  <a:cubicBezTo>
                    <a:pt x="101" y="19"/>
                    <a:pt x="103" y="19"/>
                    <a:pt x="105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4"/>
                    <a:pt x="108" y="25"/>
                    <a:pt x="110" y="25"/>
                  </a:cubicBezTo>
                  <a:cubicBezTo>
                    <a:pt x="110" y="25"/>
                    <a:pt x="110" y="25"/>
                    <a:pt x="110" y="25"/>
                  </a:cubicBezTo>
                  <a:cubicBezTo>
                    <a:pt x="112" y="25"/>
                    <a:pt x="113" y="24"/>
                    <a:pt x="113" y="22"/>
                  </a:cubicBezTo>
                  <a:cubicBezTo>
                    <a:pt x="113" y="21"/>
                    <a:pt x="113" y="21"/>
                    <a:pt x="113" y="21"/>
                  </a:cubicBezTo>
                  <a:cubicBezTo>
                    <a:pt x="115" y="22"/>
                    <a:pt x="117" y="23"/>
                    <a:pt x="119" y="23"/>
                  </a:cubicBezTo>
                  <a:cubicBezTo>
                    <a:pt x="122" y="24"/>
                    <a:pt x="123" y="22"/>
                    <a:pt x="123" y="2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3" name="Freeform 1011"/>
            <p:cNvSpPr/>
            <p:nvPr/>
          </p:nvSpPr>
          <p:spPr bwMode="auto">
            <a:xfrm>
              <a:off x="6731079" y="6830819"/>
              <a:ext cx="167935" cy="57921"/>
            </a:xfrm>
            <a:custGeom>
              <a:avLst/>
              <a:gdLst>
                <a:gd name="T0" fmla="*/ 39 w 195"/>
                <a:gd name="T1" fmla="*/ 28 h 67"/>
                <a:gd name="T2" fmla="*/ 65 w 195"/>
                <a:gd name="T3" fmla="*/ 34 h 67"/>
                <a:gd name="T4" fmla="*/ 77 w 195"/>
                <a:gd name="T5" fmla="*/ 31 h 67"/>
                <a:gd name="T6" fmla="*/ 89 w 195"/>
                <a:gd name="T7" fmla="*/ 25 h 67"/>
                <a:gd name="T8" fmla="*/ 93 w 195"/>
                <a:gd name="T9" fmla="*/ 19 h 67"/>
                <a:gd name="T10" fmla="*/ 96 w 195"/>
                <a:gd name="T11" fmla="*/ 22 h 67"/>
                <a:gd name="T12" fmla="*/ 101 w 195"/>
                <a:gd name="T13" fmla="*/ 23 h 67"/>
                <a:gd name="T14" fmla="*/ 105 w 195"/>
                <a:gd name="T15" fmla="*/ 18 h 67"/>
                <a:gd name="T16" fmla="*/ 107 w 195"/>
                <a:gd name="T17" fmla="*/ 21 h 67"/>
                <a:gd name="T18" fmla="*/ 113 w 195"/>
                <a:gd name="T19" fmla="*/ 21 h 67"/>
                <a:gd name="T20" fmla="*/ 116 w 195"/>
                <a:gd name="T21" fmla="*/ 16 h 67"/>
                <a:gd name="T22" fmla="*/ 119 w 195"/>
                <a:gd name="T23" fmla="*/ 19 h 67"/>
                <a:gd name="T24" fmla="*/ 124 w 195"/>
                <a:gd name="T25" fmla="*/ 20 h 67"/>
                <a:gd name="T26" fmla="*/ 127 w 195"/>
                <a:gd name="T27" fmla="*/ 15 h 67"/>
                <a:gd name="T28" fmla="*/ 130 w 195"/>
                <a:gd name="T29" fmla="*/ 18 h 67"/>
                <a:gd name="T30" fmla="*/ 135 w 195"/>
                <a:gd name="T31" fmla="*/ 20 h 67"/>
                <a:gd name="T32" fmla="*/ 138 w 195"/>
                <a:gd name="T33" fmla="*/ 15 h 67"/>
                <a:gd name="T34" fmla="*/ 141 w 195"/>
                <a:gd name="T35" fmla="*/ 18 h 67"/>
                <a:gd name="T36" fmla="*/ 146 w 195"/>
                <a:gd name="T37" fmla="*/ 21 h 67"/>
                <a:gd name="T38" fmla="*/ 149 w 195"/>
                <a:gd name="T39" fmla="*/ 16 h 67"/>
                <a:gd name="T40" fmla="*/ 152 w 195"/>
                <a:gd name="T41" fmla="*/ 19 h 67"/>
                <a:gd name="T42" fmla="*/ 158 w 195"/>
                <a:gd name="T43" fmla="*/ 22 h 67"/>
                <a:gd name="T44" fmla="*/ 160 w 195"/>
                <a:gd name="T45" fmla="*/ 18 h 67"/>
                <a:gd name="T46" fmla="*/ 163 w 195"/>
                <a:gd name="T47" fmla="*/ 21 h 67"/>
                <a:gd name="T48" fmla="*/ 170 w 195"/>
                <a:gd name="T49" fmla="*/ 24 h 67"/>
                <a:gd name="T50" fmla="*/ 171 w 195"/>
                <a:gd name="T51" fmla="*/ 19 h 67"/>
                <a:gd name="T52" fmla="*/ 175 w 195"/>
                <a:gd name="T53" fmla="*/ 22 h 67"/>
                <a:gd name="T54" fmla="*/ 182 w 195"/>
                <a:gd name="T55" fmla="*/ 27 h 67"/>
                <a:gd name="T56" fmla="*/ 188 w 195"/>
                <a:gd name="T57" fmla="*/ 33 h 67"/>
                <a:gd name="T58" fmla="*/ 190 w 195"/>
                <a:gd name="T59" fmla="*/ 17 h 67"/>
                <a:gd name="T60" fmla="*/ 110 w 195"/>
                <a:gd name="T61" fmla="*/ 4 h 67"/>
                <a:gd name="T62" fmla="*/ 1 w 195"/>
                <a:gd name="T63" fmla="*/ 6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95" h="67">
                  <a:moveTo>
                    <a:pt x="42" y="42"/>
                  </a:moveTo>
                  <a:cubicBezTo>
                    <a:pt x="41" y="36"/>
                    <a:pt x="40" y="31"/>
                    <a:pt x="39" y="28"/>
                  </a:cubicBezTo>
                  <a:cubicBezTo>
                    <a:pt x="45" y="24"/>
                    <a:pt x="52" y="20"/>
                    <a:pt x="60" y="17"/>
                  </a:cubicBezTo>
                  <a:cubicBezTo>
                    <a:pt x="62" y="23"/>
                    <a:pt x="64" y="29"/>
                    <a:pt x="65" y="34"/>
                  </a:cubicBezTo>
                  <a:cubicBezTo>
                    <a:pt x="69" y="33"/>
                    <a:pt x="73" y="32"/>
                    <a:pt x="77" y="31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8" y="29"/>
                    <a:pt x="80" y="27"/>
                    <a:pt x="82" y="26"/>
                  </a:cubicBezTo>
                  <a:cubicBezTo>
                    <a:pt x="83" y="26"/>
                    <a:pt x="85" y="26"/>
                    <a:pt x="89" y="25"/>
                  </a:cubicBezTo>
                  <a:cubicBezTo>
                    <a:pt x="90" y="22"/>
                    <a:pt x="90" y="22"/>
                    <a:pt x="90" y="22"/>
                  </a:cubicBezTo>
                  <a:cubicBezTo>
                    <a:pt x="90" y="20"/>
                    <a:pt x="92" y="19"/>
                    <a:pt x="93" y="19"/>
                  </a:cubicBezTo>
                  <a:cubicBezTo>
                    <a:pt x="94" y="19"/>
                    <a:pt x="94" y="19"/>
                    <a:pt x="94" y="19"/>
                  </a:cubicBezTo>
                  <a:cubicBezTo>
                    <a:pt x="95" y="19"/>
                    <a:pt x="96" y="20"/>
                    <a:pt x="96" y="22"/>
                  </a:cubicBezTo>
                  <a:cubicBezTo>
                    <a:pt x="96" y="23"/>
                    <a:pt x="96" y="23"/>
                    <a:pt x="96" y="23"/>
                  </a:cubicBezTo>
                  <a:cubicBezTo>
                    <a:pt x="97" y="23"/>
                    <a:pt x="99" y="23"/>
                    <a:pt x="101" y="23"/>
                  </a:cubicBezTo>
                  <a:cubicBezTo>
                    <a:pt x="102" y="21"/>
                    <a:pt x="102" y="21"/>
                    <a:pt x="102" y="21"/>
                  </a:cubicBezTo>
                  <a:cubicBezTo>
                    <a:pt x="102" y="19"/>
                    <a:pt x="103" y="18"/>
                    <a:pt x="105" y="18"/>
                  </a:cubicBezTo>
                  <a:cubicBezTo>
                    <a:pt x="105" y="18"/>
                    <a:pt x="105" y="18"/>
                    <a:pt x="105" y="18"/>
                  </a:cubicBezTo>
                  <a:cubicBezTo>
                    <a:pt x="107" y="18"/>
                    <a:pt x="108" y="19"/>
                    <a:pt x="107" y="21"/>
                  </a:cubicBezTo>
                  <a:cubicBezTo>
                    <a:pt x="107" y="22"/>
                    <a:pt x="107" y="22"/>
                    <a:pt x="107" y="22"/>
                  </a:cubicBezTo>
                  <a:cubicBezTo>
                    <a:pt x="109" y="22"/>
                    <a:pt x="111" y="21"/>
                    <a:pt x="113" y="21"/>
                  </a:cubicBezTo>
                  <a:cubicBezTo>
                    <a:pt x="113" y="19"/>
                    <a:pt x="113" y="19"/>
                    <a:pt x="113" y="19"/>
                  </a:cubicBezTo>
                  <a:cubicBezTo>
                    <a:pt x="113" y="17"/>
                    <a:pt x="115" y="16"/>
                    <a:pt x="116" y="16"/>
                  </a:cubicBezTo>
                  <a:cubicBezTo>
                    <a:pt x="116" y="16"/>
                    <a:pt x="116" y="16"/>
                    <a:pt x="116" y="16"/>
                  </a:cubicBezTo>
                  <a:cubicBezTo>
                    <a:pt x="118" y="16"/>
                    <a:pt x="119" y="17"/>
                    <a:pt x="119" y="19"/>
                  </a:cubicBezTo>
                  <a:cubicBezTo>
                    <a:pt x="119" y="21"/>
                    <a:pt x="119" y="21"/>
                    <a:pt x="119" y="21"/>
                  </a:cubicBezTo>
                  <a:cubicBezTo>
                    <a:pt x="120" y="21"/>
                    <a:pt x="122" y="20"/>
                    <a:pt x="124" y="20"/>
                  </a:cubicBezTo>
                  <a:cubicBezTo>
                    <a:pt x="124" y="18"/>
                    <a:pt x="124" y="18"/>
                    <a:pt x="124" y="18"/>
                  </a:cubicBezTo>
                  <a:cubicBezTo>
                    <a:pt x="124" y="16"/>
                    <a:pt x="125" y="15"/>
                    <a:pt x="127" y="15"/>
                  </a:cubicBezTo>
                  <a:cubicBezTo>
                    <a:pt x="127" y="15"/>
                    <a:pt x="127" y="15"/>
                    <a:pt x="127" y="15"/>
                  </a:cubicBezTo>
                  <a:cubicBezTo>
                    <a:pt x="129" y="15"/>
                    <a:pt x="130" y="16"/>
                    <a:pt x="130" y="18"/>
                  </a:cubicBezTo>
                  <a:cubicBezTo>
                    <a:pt x="130" y="20"/>
                    <a:pt x="130" y="20"/>
                    <a:pt x="130" y="20"/>
                  </a:cubicBezTo>
                  <a:cubicBezTo>
                    <a:pt x="132" y="20"/>
                    <a:pt x="133" y="20"/>
                    <a:pt x="135" y="20"/>
                  </a:cubicBezTo>
                  <a:cubicBezTo>
                    <a:pt x="135" y="18"/>
                    <a:pt x="135" y="18"/>
                    <a:pt x="135" y="18"/>
                  </a:cubicBezTo>
                  <a:cubicBezTo>
                    <a:pt x="135" y="16"/>
                    <a:pt x="136" y="15"/>
                    <a:pt x="138" y="15"/>
                  </a:cubicBezTo>
                  <a:cubicBezTo>
                    <a:pt x="138" y="15"/>
                    <a:pt x="138" y="15"/>
                    <a:pt x="138" y="15"/>
                  </a:cubicBezTo>
                  <a:cubicBezTo>
                    <a:pt x="140" y="15"/>
                    <a:pt x="141" y="16"/>
                    <a:pt x="141" y="18"/>
                  </a:cubicBezTo>
                  <a:cubicBezTo>
                    <a:pt x="141" y="20"/>
                    <a:pt x="141" y="20"/>
                    <a:pt x="141" y="20"/>
                  </a:cubicBezTo>
                  <a:cubicBezTo>
                    <a:pt x="143" y="21"/>
                    <a:pt x="145" y="21"/>
                    <a:pt x="146" y="21"/>
                  </a:cubicBezTo>
                  <a:cubicBezTo>
                    <a:pt x="146" y="19"/>
                    <a:pt x="146" y="19"/>
                    <a:pt x="146" y="19"/>
                  </a:cubicBezTo>
                  <a:cubicBezTo>
                    <a:pt x="146" y="17"/>
                    <a:pt x="147" y="16"/>
                    <a:pt x="149" y="16"/>
                  </a:cubicBezTo>
                  <a:cubicBezTo>
                    <a:pt x="149" y="16"/>
                    <a:pt x="149" y="16"/>
                    <a:pt x="149" y="16"/>
                  </a:cubicBezTo>
                  <a:cubicBezTo>
                    <a:pt x="150" y="16"/>
                    <a:pt x="152" y="17"/>
                    <a:pt x="152" y="19"/>
                  </a:cubicBezTo>
                  <a:cubicBezTo>
                    <a:pt x="152" y="21"/>
                    <a:pt x="152" y="21"/>
                    <a:pt x="152" y="21"/>
                  </a:cubicBezTo>
                  <a:cubicBezTo>
                    <a:pt x="154" y="22"/>
                    <a:pt x="156" y="22"/>
                    <a:pt x="158" y="22"/>
                  </a:cubicBezTo>
                  <a:cubicBezTo>
                    <a:pt x="158" y="21"/>
                    <a:pt x="158" y="21"/>
                    <a:pt x="158" y="21"/>
                  </a:cubicBezTo>
                  <a:cubicBezTo>
                    <a:pt x="157" y="19"/>
                    <a:pt x="158" y="18"/>
                    <a:pt x="160" y="18"/>
                  </a:cubicBezTo>
                  <a:cubicBezTo>
                    <a:pt x="160" y="18"/>
                    <a:pt x="160" y="18"/>
                    <a:pt x="160" y="18"/>
                  </a:cubicBezTo>
                  <a:cubicBezTo>
                    <a:pt x="162" y="18"/>
                    <a:pt x="163" y="19"/>
                    <a:pt x="163" y="21"/>
                  </a:cubicBezTo>
                  <a:cubicBezTo>
                    <a:pt x="164" y="23"/>
                    <a:pt x="164" y="23"/>
                    <a:pt x="164" y="23"/>
                  </a:cubicBezTo>
                  <a:cubicBezTo>
                    <a:pt x="166" y="23"/>
                    <a:pt x="168" y="24"/>
                    <a:pt x="170" y="24"/>
                  </a:cubicBezTo>
                  <a:cubicBezTo>
                    <a:pt x="169" y="22"/>
                    <a:pt x="169" y="22"/>
                    <a:pt x="169" y="22"/>
                  </a:cubicBezTo>
                  <a:cubicBezTo>
                    <a:pt x="169" y="20"/>
                    <a:pt x="170" y="19"/>
                    <a:pt x="171" y="19"/>
                  </a:cubicBezTo>
                  <a:cubicBezTo>
                    <a:pt x="171" y="19"/>
                    <a:pt x="171" y="19"/>
                    <a:pt x="171" y="19"/>
                  </a:cubicBezTo>
                  <a:cubicBezTo>
                    <a:pt x="173" y="19"/>
                    <a:pt x="174" y="20"/>
                    <a:pt x="175" y="22"/>
                  </a:cubicBezTo>
                  <a:cubicBezTo>
                    <a:pt x="176" y="26"/>
                    <a:pt x="176" y="26"/>
                    <a:pt x="176" y="26"/>
                  </a:cubicBezTo>
                  <a:cubicBezTo>
                    <a:pt x="178" y="26"/>
                    <a:pt x="180" y="27"/>
                    <a:pt x="182" y="27"/>
                  </a:cubicBezTo>
                  <a:cubicBezTo>
                    <a:pt x="184" y="28"/>
                    <a:pt x="187" y="30"/>
                    <a:pt x="187" y="33"/>
                  </a:cubicBezTo>
                  <a:cubicBezTo>
                    <a:pt x="188" y="33"/>
                    <a:pt x="188" y="33"/>
                    <a:pt x="188" y="33"/>
                  </a:cubicBezTo>
                  <a:cubicBezTo>
                    <a:pt x="190" y="33"/>
                    <a:pt x="193" y="34"/>
                    <a:pt x="195" y="35"/>
                  </a:cubicBezTo>
                  <a:cubicBezTo>
                    <a:pt x="193" y="25"/>
                    <a:pt x="191" y="18"/>
                    <a:pt x="190" y="17"/>
                  </a:cubicBezTo>
                  <a:cubicBezTo>
                    <a:pt x="192" y="18"/>
                    <a:pt x="194" y="19"/>
                    <a:pt x="195" y="19"/>
                  </a:cubicBezTo>
                  <a:cubicBezTo>
                    <a:pt x="153" y="0"/>
                    <a:pt x="110" y="4"/>
                    <a:pt x="110" y="4"/>
                  </a:cubicBezTo>
                  <a:cubicBezTo>
                    <a:pt x="32" y="11"/>
                    <a:pt x="0" y="67"/>
                    <a:pt x="0" y="67"/>
                  </a:cubicBezTo>
                  <a:cubicBezTo>
                    <a:pt x="0" y="67"/>
                    <a:pt x="0" y="66"/>
                    <a:pt x="1" y="65"/>
                  </a:cubicBezTo>
                  <a:cubicBezTo>
                    <a:pt x="9" y="59"/>
                    <a:pt x="24" y="50"/>
                    <a:pt x="42" y="4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4" name="Freeform 1012"/>
            <p:cNvSpPr/>
            <p:nvPr/>
          </p:nvSpPr>
          <p:spPr bwMode="auto">
            <a:xfrm>
              <a:off x="6903385" y="6849762"/>
              <a:ext cx="36064" cy="27686"/>
            </a:xfrm>
            <a:custGeom>
              <a:avLst/>
              <a:gdLst>
                <a:gd name="T0" fmla="*/ 10 w 42"/>
                <a:gd name="T1" fmla="*/ 5 h 32"/>
                <a:gd name="T2" fmla="*/ 17 w 42"/>
                <a:gd name="T3" fmla="*/ 20 h 32"/>
                <a:gd name="T4" fmla="*/ 40 w 42"/>
                <a:gd name="T5" fmla="*/ 30 h 32"/>
                <a:gd name="T6" fmla="*/ 42 w 42"/>
                <a:gd name="T7" fmla="*/ 32 h 32"/>
                <a:gd name="T8" fmla="*/ 0 w 42"/>
                <a:gd name="T9" fmla="*/ 0 h 32"/>
                <a:gd name="T10" fmla="*/ 10 w 42"/>
                <a:gd name="T11" fmla="*/ 5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2" h="32">
                  <a:moveTo>
                    <a:pt x="10" y="5"/>
                  </a:moveTo>
                  <a:cubicBezTo>
                    <a:pt x="13" y="10"/>
                    <a:pt x="15" y="15"/>
                    <a:pt x="17" y="20"/>
                  </a:cubicBezTo>
                  <a:cubicBezTo>
                    <a:pt x="25" y="23"/>
                    <a:pt x="33" y="26"/>
                    <a:pt x="40" y="30"/>
                  </a:cubicBezTo>
                  <a:cubicBezTo>
                    <a:pt x="41" y="31"/>
                    <a:pt x="42" y="32"/>
                    <a:pt x="42" y="32"/>
                  </a:cubicBezTo>
                  <a:cubicBezTo>
                    <a:pt x="30" y="18"/>
                    <a:pt x="15" y="7"/>
                    <a:pt x="0" y="0"/>
                  </a:cubicBezTo>
                  <a:cubicBezTo>
                    <a:pt x="4" y="1"/>
                    <a:pt x="7" y="3"/>
                    <a:pt x="10" y="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5" name="Freeform 1013"/>
            <p:cNvSpPr/>
            <p:nvPr/>
          </p:nvSpPr>
          <p:spPr bwMode="auto">
            <a:xfrm>
              <a:off x="6785357" y="6855955"/>
              <a:ext cx="116935" cy="66300"/>
            </a:xfrm>
            <a:custGeom>
              <a:avLst/>
              <a:gdLst>
                <a:gd name="T0" fmla="*/ 0 w 136"/>
                <a:gd name="T1" fmla="*/ 71 h 77"/>
                <a:gd name="T2" fmla="*/ 50 w 136"/>
                <a:gd name="T3" fmla="*/ 77 h 77"/>
                <a:gd name="T4" fmla="*/ 133 w 136"/>
                <a:gd name="T5" fmla="*/ 61 h 77"/>
                <a:gd name="T6" fmla="*/ 132 w 136"/>
                <a:gd name="T7" fmla="*/ 7 h 77"/>
                <a:gd name="T8" fmla="*/ 125 w 136"/>
                <a:gd name="T9" fmla="*/ 5 h 77"/>
                <a:gd name="T10" fmla="*/ 121 w 136"/>
                <a:gd name="T11" fmla="*/ 7 h 77"/>
                <a:gd name="T12" fmla="*/ 115 w 136"/>
                <a:gd name="T13" fmla="*/ 5 h 77"/>
                <a:gd name="T14" fmla="*/ 115 w 136"/>
                <a:gd name="T15" fmla="*/ 5 h 77"/>
                <a:gd name="T16" fmla="*/ 113 w 136"/>
                <a:gd name="T17" fmla="*/ 8 h 77"/>
                <a:gd name="T18" fmla="*/ 113 w 136"/>
                <a:gd name="T19" fmla="*/ 8 h 77"/>
                <a:gd name="T20" fmla="*/ 109 w 136"/>
                <a:gd name="T21" fmla="*/ 5 h 77"/>
                <a:gd name="T22" fmla="*/ 109 w 136"/>
                <a:gd name="T23" fmla="*/ 4 h 77"/>
                <a:gd name="T24" fmla="*/ 103 w 136"/>
                <a:gd name="T25" fmla="*/ 2 h 77"/>
                <a:gd name="T26" fmla="*/ 103 w 136"/>
                <a:gd name="T27" fmla="*/ 4 h 77"/>
                <a:gd name="T28" fmla="*/ 101 w 136"/>
                <a:gd name="T29" fmla="*/ 7 h 77"/>
                <a:gd name="T30" fmla="*/ 100 w 136"/>
                <a:gd name="T31" fmla="*/ 7 h 77"/>
                <a:gd name="T32" fmla="*/ 97 w 136"/>
                <a:gd name="T33" fmla="*/ 4 h 77"/>
                <a:gd name="T34" fmla="*/ 96 w 136"/>
                <a:gd name="T35" fmla="*/ 2 h 77"/>
                <a:gd name="T36" fmla="*/ 90 w 136"/>
                <a:gd name="T37" fmla="*/ 1 h 77"/>
                <a:gd name="T38" fmla="*/ 91 w 136"/>
                <a:gd name="T39" fmla="*/ 2 h 77"/>
                <a:gd name="T40" fmla="*/ 88 w 136"/>
                <a:gd name="T41" fmla="*/ 6 h 77"/>
                <a:gd name="T42" fmla="*/ 88 w 136"/>
                <a:gd name="T43" fmla="*/ 6 h 77"/>
                <a:gd name="T44" fmla="*/ 84 w 136"/>
                <a:gd name="T45" fmla="*/ 2 h 77"/>
                <a:gd name="T46" fmla="*/ 84 w 136"/>
                <a:gd name="T47" fmla="*/ 0 h 77"/>
                <a:gd name="T48" fmla="*/ 78 w 136"/>
                <a:gd name="T49" fmla="*/ 0 h 77"/>
                <a:gd name="T50" fmla="*/ 79 w 136"/>
                <a:gd name="T51" fmla="*/ 1 h 77"/>
                <a:gd name="T52" fmla="*/ 76 w 136"/>
                <a:gd name="T53" fmla="*/ 4 h 77"/>
                <a:gd name="T54" fmla="*/ 75 w 136"/>
                <a:gd name="T55" fmla="*/ 4 h 77"/>
                <a:gd name="T56" fmla="*/ 72 w 136"/>
                <a:gd name="T57" fmla="*/ 1 h 77"/>
                <a:gd name="T58" fmla="*/ 72 w 136"/>
                <a:gd name="T59" fmla="*/ 0 h 77"/>
                <a:gd name="T60" fmla="*/ 67 w 136"/>
                <a:gd name="T61" fmla="*/ 0 h 77"/>
                <a:gd name="T62" fmla="*/ 67 w 136"/>
                <a:gd name="T63" fmla="*/ 1 h 77"/>
                <a:gd name="T64" fmla="*/ 64 w 136"/>
                <a:gd name="T65" fmla="*/ 4 h 77"/>
                <a:gd name="T66" fmla="*/ 63 w 136"/>
                <a:gd name="T67" fmla="*/ 4 h 77"/>
                <a:gd name="T68" fmla="*/ 60 w 136"/>
                <a:gd name="T69" fmla="*/ 1 h 77"/>
                <a:gd name="T70" fmla="*/ 61 w 136"/>
                <a:gd name="T71" fmla="*/ 0 h 77"/>
                <a:gd name="T72" fmla="*/ 55 w 136"/>
                <a:gd name="T73" fmla="*/ 0 h 77"/>
                <a:gd name="T74" fmla="*/ 55 w 136"/>
                <a:gd name="T75" fmla="*/ 2 h 77"/>
                <a:gd name="T76" fmla="*/ 51 w 136"/>
                <a:gd name="T77" fmla="*/ 6 h 77"/>
                <a:gd name="T78" fmla="*/ 51 w 136"/>
                <a:gd name="T79" fmla="*/ 6 h 77"/>
                <a:gd name="T80" fmla="*/ 48 w 136"/>
                <a:gd name="T81" fmla="*/ 2 h 77"/>
                <a:gd name="T82" fmla="*/ 49 w 136"/>
                <a:gd name="T83" fmla="*/ 0 h 77"/>
                <a:gd name="T84" fmla="*/ 43 w 136"/>
                <a:gd name="T85" fmla="*/ 1 h 77"/>
                <a:gd name="T86" fmla="*/ 42 w 136"/>
                <a:gd name="T87" fmla="*/ 4 h 77"/>
                <a:gd name="T88" fmla="*/ 39 w 136"/>
                <a:gd name="T89" fmla="*/ 7 h 77"/>
                <a:gd name="T90" fmla="*/ 38 w 136"/>
                <a:gd name="T91" fmla="*/ 7 h 77"/>
                <a:gd name="T92" fmla="*/ 36 w 136"/>
                <a:gd name="T93" fmla="*/ 4 h 77"/>
                <a:gd name="T94" fmla="*/ 37 w 136"/>
                <a:gd name="T95" fmla="*/ 1 h 77"/>
                <a:gd name="T96" fmla="*/ 31 w 136"/>
                <a:gd name="T97" fmla="*/ 2 h 77"/>
                <a:gd name="T98" fmla="*/ 30 w 136"/>
                <a:gd name="T99" fmla="*/ 5 h 77"/>
                <a:gd name="T100" fmla="*/ 26 w 136"/>
                <a:gd name="T101" fmla="*/ 8 h 77"/>
                <a:gd name="T102" fmla="*/ 26 w 136"/>
                <a:gd name="T103" fmla="*/ 8 h 77"/>
                <a:gd name="T104" fmla="*/ 24 w 136"/>
                <a:gd name="T105" fmla="*/ 5 h 77"/>
                <a:gd name="T106" fmla="*/ 24 w 136"/>
                <a:gd name="T107" fmla="*/ 3 h 77"/>
                <a:gd name="T108" fmla="*/ 17 w 136"/>
                <a:gd name="T109" fmla="*/ 5 h 77"/>
                <a:gd name="T110" fmla="*/ 16 w 136"/>
                <a:gd name="T111" fmla="*/ 5 h 77"/>
                <a:gd name="T112" fmla="*/ 14 w 136"/>
                <a:gd name="T113" fmla="*/ 3 h 77"/>
                <a:gd name="T114" fmla="*/ 3 w 136"/>
                <a:gd name="T115" fmla="*/ 6 h 77"/>
                <a:gd name="T116" fmla="*/ 0 w 136"/>
                <a:gd name="T117" fmla="*/ 7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36" h="77">
                  <a:moveTo>
                    <a:pt x="0" y="71"/>
                  </a:moveTo>
                  <a:cubicBezTo>
                    <a:pt x="17" y="75"/>
                    <a:pt x="34" y="77"/>
                    <a:pt x="50" y="77"/>
                  </a:cubicBezTo>
                  <a:cubicBezTo>
                    <a:pt x="83" y="77"/>
                    <a:pt x="111" y="70"/>
                    <a:pt x="133" y="61"/>
                  </a:cubicBezTo>
                  <a:cubicBezTo>
                    <a:pt x="136" y="39"/>
                    <a:pt x="135" y="20"/>
                    <a:pt x="132" y="7"/>
                  </a:cubicBezTo>
                  <a:cubicBezTo>
                    <a:pt x="130" y="6"/>
                    <a:pt x="127" y="6"/>
                    <a:pt x="125" y="5"/>
                  </a:cubicBezTo>
                  <a:cubicBezTo>
                    <a:pt x="124" y="6"/>
                    <a:pt x="123" y="7"/>
                    <a:pt x="121" y="7"/>
                  </a:cubicBezTo>
                  <a:cubicBezTo>
                    <a:pt x="119" y="6"/>
                    <a:pt x="117" y="6"/>
                    <a:pt x="115" y="5"/>
                  </a:cubicBezTo>
                  <a:cubicBezTo>
                    <a:pt x="115" y="5"/>
                    <a:pt x="115" y="5"/>
                    <a:pt x="115" y="5"/>
                  </a:cubicBezTo>
                  <a:cubicBezTo>
                    <a:pt x="116" y="7"/>
                    <a:pt x="115" y="8"/>
                    <a:pt x="113" y="8"/>
                  </a:cubicBezTo>
                  <a:cubicBezTo>
                    <a:pt x="113" y="8"/>
                    <a:pt x="113" y="8"/>
                    <a:pt x="113" y="8"/>
                  </a:cubicBezTo>
                  <a:cubicBezTo>
                    <a:pt x="111" y="8"/>
                    <a:pt x="109" y="7"/>
                    <a:pt x="109" y="5"/>
                  </a:cubicBezTo>
                  <a:cubicBezTo>
                    <a:pt x="109" y="4"/>
                    <a:pt x="109" y="4"/>
                    <a:pt x="109" y="4"/>
                  </a:cubicBezTo>
                  <a:cubicBezTo>
                    <a:pt x="107" y="3"/>
                    <a:pt x="105" y="3"/>
                    <a:pt x="103" y="2"/>
                  </a:cubicBezTo>
                  <a:cubicBezTo>
                    <a:pt x="103" y="4"/>
                    <a:pt x="103" y="4"/>
                    <a:pt x="103" y="4"/>
                  </a:cubicBezTo>
                  <a:cubicBezTo>
                    <a:pt x="103" y="6"/>
                    <a:pt x="102" y="7"/>
                    <a:pt x="101" y="7"/>
                  </a:cubicBezTo>
                  <a:cubicBezTo>
                    <a:pt x="100" y="7"/>
                    <a:pt x="100" y="7"/>
                    <a:pt x="100" y="7"/>
                  </a:cubicBezTo>
                  <a:cubicBezTo>
                    <a:pt x="98" y="7"/>
                    <a:pt x="97" y="6"/>
                    <a:pt x="97" y="4"/>
                  </a:cubicBezTo>
                  <a:cubicBezTo>
                    <a:pt x="96" y="2"/>
                    <a:pt x="96" y="2"/>
                    <a:pt x="96" y="2"/>
                  </a:cubicBezTo>
                  <a:cubicBezTo>
                    <a:pt x="94" y="1"/>
                    <a:pt x="92" y="1"/>
                    <a:pt x="90" y="1"/>
                  </a:cubicBezTo>
                  <a:cubicBezTo>
                    <a:pt x="91" y="2"/>
                    <a:pt x="91" y="2"/>
                    <a:pt x="91" y="2"/>
                  </a:cubicBezTo>
                  <a:cubicBezTo>
                    <a:pt x="91" y="4"/>
                    <a:pt x="90" y="6"/>
                    <a:pt x="88" y="6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6" y="6"/>
                    <a:pt x="85" y="4"/>
                    <a:pt x="84" y="2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2" y="0"/>
                    <a:pt x="80" y="0"/>
                    <a:pt x="78" y="0"/>
                  </a:cubicBezTo>
                  <a:cubicBezTo>
                    <a:pt x="79" y="1"/>
                    <a:pt x="79" y="1"/>
                    <a:pt x="79" y="1"/>
                  </a:cubicBezTo>
                  <a:cubicBezTo>
                    <a:pt x="79" y="3"/>
                    <a:pt x="77" y="4"/>
                    <a:pt x="76" y="4"/>
                  </a:cubicBezTo>
                  <a:cubicBezTo>
                    <a:pt x="75" y="4"/>
                    <a:pt x="75" y="4"/>
                    <a:pt x="75" y="4"/>
                  </a:cubicBezTo>
                  <a:cubicBezTo>
                    <a:pt x="74" y="4"/>
                    <a:pt x="72" y="3"/>
                    <a:pt x="72" y="1"/>
                  </a:cubicBezTo>
                  <a:cubicBezTo>
                    <a:pt x="72" y="0"/>
                    <a:pt x="72" y="0"/>
                    <a:pt x="72" y="0"/>
                  </a:cubicBezTo>
                  <a:cubicBezTo>
                    <a:pt x="70" y="0"/>
                    <a:pt x="69" y="0"/>
                    <a:pt x="67" y="0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3"/>
                    <a:pt x="65" y="4"/>
                    <a:pt x="64" y="4"/>
                  </a:cubicBezTo>
                  <a:cubicBezTo>
                    <a:pt x="63" y="4"/>
                    <a:pt x="63" y="4"/>
                    <a:pt x="63" y="4"/>
                  </a:cubicBezTo>
                  <a:cubicBezTo>
                    <a:pt x="62" y="4"/>
                    <a:pt x="60" y="3"/>
                    <a:pt x="60" y="1"/>
                  </a:cubicBezTo>
                  <a:cubicBezTo>
                    <a:pt x="61" y="0"/>
                    <a:pt x="61" y="0"/>
                    <a:pt x="61" y="0"/>
                  </a:cubicBezTo>
                  <a:cubicBezTo>
                    <a:pt x="59" y="0"/>
                    <a:pt x="57" y="0"/>
                    <a:pt x="55" y="0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4" y="4"/>
                    <a:pt x="53" y="6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49" y="6"/>
                    <a:pt x="48" y="4"/>
                    <a:pt x="48" y="2"/>
                  </a:cubicBezTo>
                  <a:cubicBezTo>
                    <a:pt x="49" y="0"/>
                    <a:pt x="49" y="0"/>
                    <a:pt x="49" y="0"/>
                  </a:cubicBezTo>
                  <a:cubicBezTo>
                    <a:pt x="47" y="0"/>
                    <a:pt x="45" y="1"/>
                    <a:pt x="43" y="1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6"/>
                    <a:pt x="41" y="7"/>
                    <a:pt x="39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7" y="7"/>
                    <a:pt x="36" y="6"/>
                    <a:pt x="36" y="4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4" y="2"/>
                    <a:pt x="32" y="2"/>
                    <a:pt x="31" y="2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29" y="7"/>
                    <a:pt x="28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4" y="8"/>
                    <a:pt x="23" y="7"/>
                    <a:pt x="24" y="5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0" y="4"/>
                    <a:pt x="18" y="5"/>
                    <a:pt x="17" y="5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15" y="5"/>
                    <a:pt x="14" y="4"/>
                    <a:pt x="14" y="3"/>
                  </a:cubicBezTo>
                  <a:cubicBezTo>
                    <a:pt x="10" y="4"/>
                    <a:pt x="6" y="5"/>
                    <a:pt x="3" y="6"/>
                  </a:cubicBezTo>
                  <a:cubicBezTo>
                    <a:pt x="10" y="37"/>
                    <a:pt x="6" y="58"/>
                    <a:pt x="0" y="7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6" name="Freeform 1014"/>
            <p:cNvSpPr/>
            <p:nvPr/>
          </p:nvSpPr>
          <p:spPr bwMode="auto">
            <a:xfrm>
              <a:off x="6917957" y="6868705"/>
              <a:ext cx="25136" cy="30964"/>
            </a:xfrm>
            <a:custGeom>
              <a:avLst/>
              <a:gdLst>
                <a:gd name="T0" fmla="*/ 25 w 29"/>
                <a:gd name="T1" fmla="*/ 10 h 36"/>
                <a:gd name="T2" fmla="*/ 0 w 29"/>
                <a:gd name="T3" fmla="*/ 0 h 36"/>
                <a:gd name="T4" fmla="*/ 1 w 29"/>
                <a:gd name="T5" fmla="*/ 36 h 36"/>
                <a:gd name="T6" fmla="*/ 25 w 29"/>
                <a:gd name="T7" fmla="*/ 20 h 36"/>
                <a:gd name="T8" fmla="*/ 25 w 29"/>
                <a:gd name="T9" fmla="*/ 21 h 36"/>
                <a:gd name="T10" fmla="*/ 29 w 29"/>
                <a:gd name="T11" fmla="*/ 15 h 36"/>
                <a:gd name="T12" fmla="*/ 25 w 29"/>
                <a:gd name="T13" fmla="*/ 1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36">
                  <a:moveTo>
                    <a:pt x="25" y="10"/>
                  </a:moveTo>
                  <a:cubicBezTo>
                    <a:pt x="17" y="6"/>
                    <a:pt x="9" y="3"/>
                    <a:pt x="0" y="0"/>
                  </a:cubicBezTo>
                  <a:cubicBezTo>
                    <a:pt x="4" y="12"/>
                    <a:pt x="3" y="25"/>
                    <a:pt x="1" y="36"/>
                  </a:cubicBezTo>
                  <a:cubicBezTo>
                    <a:pt x="11" y="30"/>
                    <a:pt x="20" y="24"/>
                    <a:pt x="25" y="20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7" y="17"/>
                    <a:pt x="29" y="15"/>
                    <a:pt x="29" y="15"/>
                  </a:cubicBezTo>
                  <a:cubicBezTo>
                    <a:pt x="28" y="13"/>
                    <a:pt x="26" y="12"/>
                    <a:pt x="25" y="1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7" name="Freeform 1015"/>
            <p:cNvSpPr/>
            <p:nvPr/>
          </p:nvSpPr>
          <p:spPr bwMode="auto">
            <a:xfrm>
              <a:off x="6937628" y="6886919"/>
              <a:ext cx="1821" cy="1821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2 h 2"/>
                <a:gd name="T4" fmla="*/ 2 w 2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1" y="0"/>
                    <a:pt x="1" y="1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8" name="Freeform 1016"/>
            <p:cNvSpPr/>
            <p:nvPr/>
          </p:nvSpPr>
          <p:spPr bwMode="auto">
            <a:xfrm>
              <a:off x="6905935" y="6912783"/>
              <a:ext cx="8743" cy="6921"/>
            </a:xfrm>
            <a:custGeom>
              <a:avLst/>
              <a:gdLst>
                <a:gd name="T0" fmla="*/ 10 w 10"/>
                <a:gd name="T1" fmla="*/ 0 h 8"/>
                <a:gd name="T2" fmla="*/ 0 w 10"/>
                <a:gd name="T3" fmla="*/ 8 h 8"/>
                <a:gd name="T4" fmla="*/ 10 w 10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8">
                  <a:moveTo>
                    <a:pt x="10" y="0"/>
                  </a:moveTo>
                  <a:cubicBezTo>
                    <a:pt x="7" y="3"/>
                    <a:pt x="4" y="6"/>
                    <a:pt x="0" y="8"/>
                  </a:cubicBezTo>
                  <a:cubicBezTo>
                    <a:pt x="4" y="6"/>
                    <a:pt x="7" y="3"/>
                    <a:pt x="1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9" name="Freeform 1017"/>
            <p:cNvSpPr/>
            <p:nvPr/>
          </p:nvSpPr>
          <p:spPr bwMode="auto">
            <a:xfrm>
              <a:off x="6914678" y="6888741"/>
              <a:ext cx="22950" cy="24043"/>
            </a:xfrm>
            <a:custGeom>
              <a:avLst/>
              <a:gdLst>
                <a:gd name="T0" fmla="*/ 4 w 27"/>
                <a:gd name="T1" fmla="*/ 14 h 28"/>
                <a:gd name="T2" fmla="*/ 0 w 27"/>
                <a:gd name="T3" fmla="*/ 28 h 28"/>
                <a:gd name="T4" fmla="*/ 27 w 27"/>
                <a:gd name="T5" fmla="*/ 0 h 28"/>
                <a:gd name="T6" fmla="*/ 4 w 27"/>
                <a:gd name="T7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8">
                  <a:moveTo>
                    <a:pt x="4" y="14"/>
                  </a:moveTo>
                  <a:cubicBezTo>
                    <a:pt x="3" y="20"/>
                    <a:pt x="2" y="25"/>
                    <a:pt x="0" y="28"/>
                  </a:cubicBezTo>
                  <a:cubicBezTo>
                    <a:pt x="13" y="18"/>
                    <a:pt x="22" y="7"/>
                    <a:pt x="27" y="0"/>
                  </a:cubicBezTo>
                  <a:cubicBezTo>
                    <a:pt x="22" y="4"/>
                    <a:pt x="14" y="9"/>
                    <a:pt x="4" y="1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0" name="Freeform 1018"/>
            <p:cNvSpPr/>
            <p:nvPr/>
          </p:nvSpPr>
          <p:spPr bwMode="auto">
            <a:xfrm>
              <a:off x="6772243" y="6910233"/>
              <a:ext cx="133692" cy="31693"/>
            </a:xfrm>
            <a:custGeom>
              <a:avLst/>
              <a:gdLst>
                <a:gd name="T0" fmla="*/ 143 w 155"/>
                <a:gd name="T1" fmla="*/ 18 h 37"/>
                <a:gd name="T2" fmla="*/ 147 w 155"/>
                <a:gd name="T3" fmla="*/ 0 h 37"/>
                <a:gd name="T4" fmla="*/ 65 w 155"/>
                <a:gd name="T5" fmla="*/ 15 h 37"/>
                <a:gd name="T6" fmla="*/ 15 w 155"/>
                <a:gd name="T7" fmla="*/ 9 h 37"/>
                <a:gd name="T8" fmla="*/ 7 w 155"/>
                <a:gd name="T9" fmla="*/ 23 h 37"/>
                <a:gd name="T10" fmla="*/ 0 w 155"/>
                <a:gd name="T11" fmla="*/ 20 h 37"/>
                <a:gd name="T12" fmla="*/ 72 w 155"/>
                <a:gd name="T13" fmla="*/ 36 h 37"/>
                <a:gd name="T14" fmla="*/ 155 w 155"/>
                <a:gd name="T15" fmla="*/ 11 h 37"/>
                <a:gd name="T16" fmla="*/ 143 w 155"/>
                <a:gd name="T17" fmla="*/ 1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5" h="37">
                  <a:moveTo>
                    <a:pt x="143" y="18"/>
                  </a:moveTo>
                  <a:cubicBezTo>
                    <a:pt x="145" y="12"/>
                    <a:pt x="146" y="6"/>
                    <a:pt x="147" y="0"/>
                  </a:cubicBezTo>
                  <a:cubicBezTo>
                    <a:pt x="126" y="8"/>
                    <a:pt x="98" y="15"/>
                    <a:pt x="65" y="15"/>
                  </a:cubicBezTo>
                  <a:cubicBezTo>
                    <a:pt x="49" y="15"/>
                    <a:pt x="32" y="13"/>
                    <a:pt x="15" y="9"/>
                  </a:cubicBezTo>
                  <a:cubicBezTo>
                    <a:pt x="11" y="17"/>
                    <a:pt x="8" y="22"/>
                    <a:pt x="7" y="23"/>
                  </a:cubicBezTo>
                  <a:cubicBezTo>
                    <a:pt x="5" y="22"/>
                    <a:pt x="2" y="21"/>
                    <a:pt x="0" y="20"/>
                  </a:cubicBezTo>
                  <a:cubicBezTo>
                    <a:pt x="37" y="37"/>
                    <a:pt x="72" y="36"/>
                    <a:pt x="72" y="36"/>
                  </a:cubicBezTo>
                  <a:cubicBezTo>
                    <a:pt x="108" y="35"/>
                    <a:pt x="135" y="24"/>
                    <a:pt x="155" y="11"/>
                  </a:cubicBezTo>
                  <a:cubicBezTo>
                    <a:pt x="151" y="13"/>
                    <a:pt x="147" y="16"/>
                    <a:pt x="143" y="1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1" name="Freeform 1019"/>
            <p:cNvSpPr/>
            <p:nvPr/>
          </p:nvSpPr>
          <p:spPr bwMode="auto">
            <a:xfrm>
              <a:off x="6899014" y="6847212"/>
              <a:ext cx="4371" cy="2550"/>
            </a:xfrm>
            <a:custGeom>
              <a:avLst/>
              <a:gdLst>
                <a:gd name="T0" fmla="*/ 0 w 5"/>
                <a:gd name="T1" fmla="*/ 0 h 3"/>
                <a:gd name="T2" fmla="*/ 5 w 5"/>
                <a:gd name="T3" fmla="*/ 3 h 3"/>
                <a:gd name="T4" fmla="*/ 0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cubicBezTo>
                    <a:pt x="2" y="1"/>
                    <a:pt x="4" y="2"/>
                    <a:pt x="5" y="3"/>
                  </a:cubicBezTo>
                  <a:cubicBezTo>
                    <a:pt x="4" y="2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2" name="Freeform 1020"/>
            <p:cNvSpPr/>
            <p:nvPr/>
          </p:nvSpPr>
          <p:spPr bwMode="auto">
            <a:xfrm>
              <a:off x="6727800" y="6868705"/>
              <a:ext cx="43714" cy="58650"/>
            </a:xfrm>
            <a:custGeom>
              <a:avLst/>
              <a:gdLst>
                <a:gd name="T0" fmla="*/ 44 w 51"/>
                <a:gd name="T1" fmla="*/ 64 h 68"/>
                <a:gd name="T2" fmla="*/ 47 w 51"/>
                <a:gd name="T3" fmla="*/ 52 h 68"/>
                <a:gd name="T4" fmla="*/ 7 w 51"/>
                <a:gd name="T5" fmla="*/ 36 h 68"/>
                <a:gd name="T6" fmla="*/ 4 w 51"/>
                <a:gd name="T7" fmla="*/ 34 h 68"/>
                <a:gd name="T8" fmla="*/ 47 w 51"/>
                <a:gd name="T9" fmla="*/ 51 h 68"/>
                <a:gd name="T10" fmla="*/ 46 w 51"/>
                <a:gd name="T11" fmla="*/ 0 h 68"/>
                <a:gd name="T12" fmla="*/ 3 w 51"/>
                <a:gd name="T13" fmla="*/ 24 h 68"/>
                <a:gd name="T14" fmla="*/ 0 w 51"/>
                <a:gd name="T15" fmla="*/ 29 h 68"/>
                <a:gd name="T16" fmla="*/ 51 w 51"/>
                <a:gd name="T17" fmla="*/ 68 h 68"/>
                <a:gd name="T18" fmla="*/ 44 w 51"/>
                <a:gd name="T19" fmla="*/ 6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68">
                  <a:moveTo>
                    <a:pt x="44" y="64"/>
                  </a:moveTo>
                  <a:cubicBezTo>
                    <a:pt x="45" y="60"/>
                    <a:pt x="46" y="56"/>
                    <a:pt x="47" y="52"/>
                  </a:cubicBezTo>
                  <a:cubicBezTo>
                    <a:pt x="33" y="48"/>
                    <a:pt x="20" y="43"/>
                    <a:pt x="7" y="36"/>
                  </a:cubicBezTo>
                  <a:cubicBezTo>
                    <a:pt x="6" y="36"/>
                    <a:pt x="5" y="35"/>
                    <a:pt x="4" y="34"/>
                  </a:cubicBezTo>
                  <a:cubicBezTo>
                    <a:pt x="19" y="41"/>
                    <a:pt x="33" y="47"/>
                    <a:pt x="47" y="51"/>
                  </a:cubicBezTo>
                  <a:cubicBezTo>
                    <a:pt x="50" y="32"/>
                    <a:pt x="49" y="13"/>
                    <a:pt x="46" y="0"/>
                  </a:cubicBezTo>
                  <a:cubicBezTo>
                    <a:pt x="26" y="8"/>
                    <a:pt x="11" y="18"/>
                    <a:pt x="3" y="24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15" y="47"/>
                    <a:pt x="34" y="59"/>
                    <a:pt x="51" y="68"/>
                  </a:cubicBezTo>
                  <a:cubicBezTo>
                    <a:pt x="49" y="66"/>
                    <a:pt x="46" y="65"/>
                    <a:pt x="44" y="6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3" name="Freeform 1021"/>
            <p:cNvSpPr/>
            <p:nvPr/>
          </p:nvSpPr>
          <p:spPr bwMode="auto">
            <a:xfrm>
              <a:off x="6030196" y="6846484"/>
              <a:ext cx="2550" cy="5100"/>
            </a:xfrm>
            <a:custGeom>
              <a:avLst/>
              <a:gdLst>
                <a:gd name="T0" fmla="*/ 0 w 3"/>
                <a:gd name="T1" fmla="*/ 0 h 6"/>
                <a:gd name="T2" fmla="*/ 3 w 3"/>
                <a:gd name="T3" fmla="*/ 6 h 6"/>
                <a:gd name="T4" fmla="*/ 0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1" y="2"/>
                    <a:pt x="2" y="4"/>
                    <a:pt x="3" y="6"/>
                  </a:cubicBezTo>
                  <a:cubicBezTo>
                    <a:pt x="2" y="4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4" name="Freeform 1022"/>
            <p:cNvSpPr>
              <a:spLocks noEditPoints="1"/>
            </p:cNvSpPr>
            <p:nvPr/>
          </p:nvSpPr>
          <p:spPr bwMode="auto">
            <a:xfrm>
              <a:off x="5885210" y="6809327"/>
              <a:ext cx="155914" cy="156642"/>
            </a:xfrm>
            <a:custGeom>
              <a:avLst/>
              <a:gdLst>
                <a:gd name="T0" fmla="*/ 160 w 181"/>
                <a:gd name="T1" fmla="*/ 149 h 182"/>
                <a:gd name="T2" fmla="*/ 165 w 181"/>
                <a:gd name="T3" fmla="*/ 44 h 182"/>
                <a:gd name="T4" fmla="*/ 168 w 181"/>
                <a:gd name="T5" fmla="*/ 43 h 182"/>
                <a:gd name="T6" fmla="*/ 27 w 181"/>
                <a:gd name="T7" fmla="*/ 27 h 182"/>
                <a:gd name="T8" fmla="*/ 39 w 181"/>
                <a:gd name="T9" fmla="*/ 165 h 182"/>
                <a:gd name="T10" fmla="*/ 41 w 181"/>
                <a:gd name="T11" fmla="*/ 165 h 182"/>
                <a:gd name="T12" fmla="*/ 69 w 181"/>
                <a:gd name="T13" fmla="*/ 101 h 182"/>
                <a:gd name="T14" fmla="*/ 61 w 181"/>
                <a:gd name="T15" fmla="*/ 95 h 182"/>
                <a:gd name="T16" fmla="*/ 55 w 181"/>
                <a:gd name="T17" fmla="*/ 90 h 182"/>
                <a:gd name="T18" fmla="*/ 69 w 181"/>
                <a:gd name="T19" fmla="*/ 77 h 182"/>
                <a:gd name="T20" fmla="*/ 53 w 181"/>
                <a:gd name="T21" fmla="*/ 77 h 182"/>
                <a:gd name="T22" fmla="*/ 56 w 181"/>
                <a:gd name="T23" fmla="*/ 68 h 182"/>
                <a:gd name="T24" fmla="*/ 60 w 181"/>
                <a:gd name="T25" fmla="*/ 66 h 182"/>
                <a:gd name="T26" fmla="*/ 46 w 181"/>
                <a:gd name="T27" fmla="*/ 65 h 182"/>
                <a:gd name="T28" fmla="*/ 62 w 181"/>
                <a:gd name="T29" fmla="*/ 59 h 182"/>
                <a:gd name="T30" fmla="*/ 41 w 181"/>
                <a:gd name="T31" fmla="*/ 58 h 182"/>
                <a:gd name="T32" fmla="*/ 54 w 181"/>
                <a:gd name="T33" fmla="*/ 41 h 182"/>
                <a:gd name="T34" fmla="*/ 41 w 181"/>
                <a:gd name="T35" fmla="*/ 46 h 182"/>
                <a:gd name="T36" fmla="*/ 27 w 181"/>
                <a:gd name="T37" fmla="*/ 28 h 182"/>
                <a:gd name="T38" fmla="*/ 31 w 181"/>
                <a:gd name="T39" fmla="*/ 26 h 182"/>
                <a:gd name="T40" fmla="*/ 34 w 181"/>
                <a:gd name="T41" fmla="*/ 29 h 182"/>
                <a:gd name="T42" fmla="*/ 32 w 181"/>
                <a:gd name="T43" fmla="*/ 32 h 182"/>
                <a:gd name="T44" fmla="*/ 46 w 181"/>
                <a:gd name="T45" fmla="*/ 30 h 182"/>
                <a:gd name="T46" fmla="*/ 36 w 181"/>
                <a:gd name="T47" fmla="*/ 45 h 182"/>
                <a:gd name="T48" fmla="*/ 45 w 181"/>
                <a:gd name="T49" fmla="*/ 38 h 182"/>
                <a:gd name="T50" fmla="*/ 42 w 181"/>
                <a:gd name="T51" fmla="*/ 162 h 182"/>
                <a:gd name="T52" fmla="*/ 45 w 181"/>
                <a:gd name="T53" fmla="*/ 163 h 182"/>
                <a:gd name="T54" fmla="*/ 41 w 181"/>
                <a:gd name="T55" fmla="*/ 157 h 182"/>
                <a:gd name="T56" fmla="*/ 56 w 181"/>
                <a:gd name="T57" fmla="*/ 160 h 182"/>
                <a:gd name="T58" fmla="*/ 51 w 181"/>
                <a:gd name="T59" fmla="*/ 153 h 182"/>
                <a:gd name="T60" fmla="*/ 50 w 181"/>
                <a:gd name="T61" fmla="*/ 150 h 182"/>
                <a:gd name="T62" fmla="*/ 60 w 181"/>
                <a:gd name="T63" fmla="*/ 155 h 182"/>
                <a:gd name="T64" fmla="*/ 55 w 181"/>
                <a:gd name="T65" fmla="*/ 141 h 182"/>
                <a:gd name="T66" fmla="*/ 60 w 181"/>
                <a:gd name="T67" fmla="*/ 135 h 182"/>
                <a:gd name="T68" fmla="*/ 69 w 181"/>
                <a:gd name="T69" fmla="*/ 140 h 182"/>
                <a:gd name="T70" fmla="*/ 54 w 181"/>
                <a:gd name="T71" fmla="*/ 125 h 182"/>
                <a:gd name="T72" fmla="*/ 65 w 181"/>
                <a:gd name="T73" fmla="*/ 119 h 182"/>
                <a:gd name="T74" fmla="*/ 67 w 181"/>
                <a:gd name="T75" fmla="*/ 116 h 182"/>
                <a:gd name="T76" fmla="*/ 52 w 181"/>
                <a:gd name="T77" fmla="*/ 110 h 182"/>
                <a:gd name="T78" fmla="*/ 70 w 181"/>
                <a:gd name="T79" fmla="*/ 111 h 182"/>
                <a:gd name="T80" fmla="*/ 169 w 181"/>
                <a:gd name="T81" fmla="*/ 55 h 182"/>
                <a:gd name="T82" fmla="*/ 158 w 181"/>
                <a:gd name="T83" fmla="*/ 55 h 182"/>
                <a:gd name="T84" fmla="*/ 164 w 181"/>
                <a:gd name="T85" fmla="*/ 59 h 182"/>
                <a:gd name="T86" fmla="*/ 159 w 181"/>
                <a:gd name="T87" fmla="*/ 62 h 182"/>
                <a:gd name="T88" fmla="*/ 155 w 181"/>
                <a:gd name="T89" fmla="*/ 65 h 182"/>
                <a:gd name="T90" fmla="*/ 157 w 181"/>
                <a:gd name="T91" fmla="*/ 71 h 182"/>
                <a:gd name="T92" fmla="*/ 156 w 181"/>
                <a:gd name="T93" fmla="*/ 72 h 182"/>
                <a:gd name="T94" fmla="*/ 155 w 181"/>
                <a:gd name="T95" fmla="*/ 78 h 182"/>
                <a:gd name="T96" fmla="*/ 147 w 181"/>
                <a:gd name="T97" fmla="*/ 82 h 182"/>
                <a:gd name="T98" fmla="*/ 161 w 181"/>
                <a:gd name="T99" fmla="*/ 92 h 182"/>
                <a:gd name="T100" fmla="*/ 152 w 181"/>
                <a:gd name="T101" fmla="*/ 96 h 182"/>
                <a:gd name="T102" fmla="*/ 145 w 181"/>
                <a:gd name="T103" fmla="*/ 100 h 182"/>
                <a:gd name="T104" fmla="*/ 154 w 181"/>
                <a:gd name="T105" fmla="*/ 106 h 182"/>
                <a:gd name="T106" fmla="*/ 143 w 181"/>
                <a:gd name="T107" fmla="*/ 107 h 182"/>
                <a:gd name="T108" fmla="*/ 155 w 181"/>
                <a:gd name="T109" fmla="*/ 116 h 182"/>
                <a:gd name="T110" fmla="*/ 151 w 181"/>
                <a:gd name="T111" fmla="*/ 120 h 182"/>
                <a:gd name="T112" fmla="*/ 146 w 181"/>
                <a:gd name="T113" fmla="*/ 124 h 182"/>
                <a:gd name="T114" fmla="*/ 160 w 181"/>
                <a:gd name="T115" fmla="*/ 130 h 182"/>
                <a:gd name="T116" fmla="*/ 150 w 181"/>
                <a:gd name="T117" fmla="*/ 136 h 182"/>
                <a:gd name="T118" fmla="*/ 152 w 181"/>
                <a:gd name="T119" fmla="*/ 138 h 182"/>
                <a:gd name="T120" fmla="*/ 163 w 181"/>
                <a:gd name="T121" fmla="*/ 142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81" h="182">
                  <a:moveTo>
                    <a:pt x="158" y="150"/>
                  </a:moveTo>
                  <a:cubicBezTo>
                    <a:pt x="158" y="151"/>
                    <a:pt x="156" y="152"/>
                    <a:pt x="156" y="152"/>
                  </a:cubicBezTo>
                  <a:cubicBezTo>
                    <a:pt x="155" y="152"/>
                    <a:pt x="154" y="152"/>
                    <a:pt x="154" y="151"/>
                  </a:cubicBezTo>
                  <a:cubicBezTo>
                    <a:pt x="154" y="150"/>
                    <a:pt x="155" y="149"/>
                    <a:pt x="157" y="148"/>
                  </a:cubicBezTo>
                  <a:cubicBezTo>
                    <a:pt x="158" y="148"/>
                    <a:pt x="159" y="148"/>
                    <a:pt x="160" y="147"/>
                  </a:cubicBezTo>
                  <a:cubicBezTo>
                    <a:pt x="160" y="147"/>
                    <a:pt x="161" y="147"/>
                    <a:pt x="161" y="147"/>
                  </a:cubicBezTo>
                  <a:cubicBezTo>
                    <a:pt x="161" y="148"/>
                    <a:pt x="161" y="148"/>
                    <a:pt x="160" y="149"/>
                  </a:cubicBezTo>
                  <a:cubicBezTo>
                    <a:pt x="160" y="149"/>
                    <a:pt x="160" y="149"/>
                    <a:pt x="160" y="149"/>
                  </a:cubicBezTo>
                  <a:cubicBezTo>
                    <a:pt x="173" y="133"/>
                    <a:pt x="181" y="113"/>
                    <a:pt x="181" y="91"/>
                  </a:cubicBezTo>
                  <a:cubicBezTo>
                    <a:pt x="181" y="76"/>
                    <a:pt x="178" y="62"/>
                    <a:pt x="171" y="49"/>
                  </a:cubicBezTo>
                  <a:cubicBezTo>
                    <a:pt x="171" y="49"/>
                    <a:pt x="171" y="49"/>
                    <a:pt x="171" y="49"/>
                  </a:cubicBezTo>
                  <a:cubicBezTo>
                    <a:pt x="170" y="49"/>
                    <a:pt x="169" y="47"/>
                    <a:pt x="169" y="46"/>
                  </a:cubicBezTo>
                  <a:cubicBezTo>
                    <a:pt x="168" y="46"/>
                    <a:pt x="167" y="45"/>
                    <a:pt x="167" y="44"/>
                  </a:cubicBezTo>
                  <a:cubicBezTo>
                    <a:pt x="166" y="44"/>
                    <a:pt x="165" y="44"/>
                    <a:pt x="165" y="44"/>
                  </a:cubicBezTo>
                  <a:cubicBezTo>
                    <a:pt x="164" y="44"/>
                    <a:pt x="162" y="44"/>
                    <a:pt x="162" y="44"/>
                  </a:cubicBezTo>
                  <a:cubicBezTo>
                    <a:pt x="161" y="44"/>
                    <a:pt x="160" y="43"/>
                    <a:pt x="161" y="43"/>
                  </a:cubicBezTo>
                  <a:cubicBezTo>
                    <a:pt x="161" y="42"/>
                    <a:pt x="163" y="42"/>
                    <a:pt x="164" y="42"/>
                  </a:cubicBezTo>
                  <a:cubicBezTo>
                    <a:pt x="166" y="43"/>
                    <a:pt x="167" y="43"/>
                    <a:pt x="168" y="43"/>
                  </a:cubicBezTo>
                  <a:cubicBezTo>
                    <a:pt x="168" y="43"/>
                    <a:pt x="168" y="43"/>
                    <a:pt x="168" y="43"/>
                  </a:cubicBezTo>
                  <a:cubicBezTo>
                    <a:pt x="168" y="43"/>
                    <a:pt x="168" y="43"/>
                    <a:pt x="168" y="43"/>
                  </a:cubicBezTo>
                  <a:cubicBezTo>
                    <a:pt x="168" y="43"/>
                    <a:pt x="168" y="43"/>
                    <a:pt x="168" y="43"/>
                  </a:cubicBezTo>
                  <a:cubicBezTo>
                    <a:pt x="152" y="17"/>
                    <a:pt x="123" y="0"/>
                    <a:pt x="91" y="0"/>
                  </a:cubicBezTo>
                  <a:cubicBezTo>
                    <a:pt x="68" y="0"/>
                    <a:pt x="47" y="8"/>
                    <a:pt x="31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3" y="22"/>
                    <a:pt x="32" y="22"/>
                    <a:pt x="32" y="23"/>
                  </a:cubicBezTo>
                  <a:cubicBezTo>
                    <a:pt x="31" y="23"/>
                    <a:pt x="30" y="24"/>
                    <a:pt x="30" y="24"/>
                  </a:cubicBezTo>
                  <a:cubicBezTo>
                    <a:pt x="30" y="24"/>
                    <a:pt x="29" y="25"/>
                    <a:pt x="29" y="25"/>
                  </a:cubicBezTo>
                  <a:cubicBezTo>
                    <a:pt x="29" y="26"/>
                    <a:pt x="27" y="27"/>
                    <a:pt x="27" y="27"/>
                  </a:cubicBezTo>
                  <a:cubicBezTo>
                    <a:pt x="27" y="28"/>
                    <a:pt x="26" y="29"/>
                    <a:pt x="25" y="30"/>
                  </a:cubicBezTo>
                  <a:cubicBezTo>
                    <a:pt x="25" y="30"/>
                    <a:pt x="24" y="31"/>
                    <a:pt x="24" y="30"/>
                  </a:cubicBezTo>
                  <a:cubicBezTo>
                    <a:pt x="24" y="30"/>
                    <a:pt x="24" y="29"/>
                    <a:pt x="25" y="29"/>
                  </a:cubicBezTo>
                  <a:cubicBezTo>
                    <a:pt x="9" y="45"/>
                    <a:pt x="0" y="67"/>
                    <a:pt x="0" y="91"/>
                  </a:cubicBezTo>
                  <a:cubicBezTo>
                    <a:pt x="0" y="123"/>
                    <a:pt x="17" y="151"/>
                    <a:pt x="42" y="167"/>
                  </a:cubicBezTo>
                  <a:cubicBezTo>
                    <a:pt x="42" y="167"/>
                    <a:pt x="41" y="166"/>
                    <a:pt x="41" y="166"/>
                  </a:cubicBezTo>
                  <a:cubicBezTo>
                    <a:pt x="40" y="166"/>
                    <a:pt x="40" y="165"/>
                    <a:pt x="39" y="165"/>
                  </a:cubicBezTo>
                  <a:cubicBezTo>
                    <a:pt x="39" y="165"/>
                    <a:pt x="39" y="164"/>
                    <a:pt x="38" y="164"/>
                  </a:cubicBezTo>
                  <a:cubicBezTo>
                    <a:pt x="37" y="164"/>
                    <a:pt x="36" y="163"/>
                    <a:pt x="36" y="162"/>
                  </a:cubicBezTo>
                  <a:cubicBezTo>
                    <a:pt x="35" y="162"/>
                    <a:pt x="36" y="162"/>
                    <a:pt x="36" y="162"/>
                  </a:cubicBezTo>
                  <a:cubicBezTo>
                    <a:pt x="38" y="163"/>
                    <a:pt x="38" y="163"/>
                    <a:pt x="38" y="163"/>
                  </a:cubicBezTo>
                  <a:cubicBezTo>
                    <a:pt x="38" y="163"/>
                    <a:pt x="39" y="163"/>
                    <a:pt x="39" y="164"/>
                  </a:cubicBezTo>
                  <a:cubicBezTo>
                    <a:pt x="39" y="164"/>
                    <a:pt x="39" y="164"/>
                    <a:pt x="39" y="164"/>
                  </a:cubicBezTo>
                  <a:cubicBezTo>
                    <a:pt x="40" y="164"/>
                    <a:pt x="41" y="165"/>
                    <a:pt x="41" y="165"/>
                  </a:cubicBezTo>
                  <a:cubicBezTo>
                    <a:pt x="42" y="166"/>
                    <a:pt x="43" y="167"/>
                    <a:pt x="43" y="168"/>
                  </a:cubicBezTo>
                  <a:cubicBezTo>
                    <a:pt x="43" y="168"/>
                    <a:pt x="43" y="168"/>
                    <a:pt x="43" y="168"/>
                  </a:cubicBezTo>
                  <a:cubicBezTo>
                    <a:pt x="57" y="177"/>
                    <a:pt x="73" y="182"/>
                    <a:pt x="91" y="182"/>
                  </a:cubicBezTo>
                  <a:cubicBezTo>
                    <a:pt x="118" y="182"/>
                    <a:pt x="143" y="169"/>
                    <a:pt x="160" y="150"/>
                  </a:cubicBezTo>
                  <a:cubicBezTo>
                    <a:pt x="159" y="150"/>
                    <a:pt x="159" y="150"/>
                    <a:pt x="158" y="150"/>
                  </a:cubicBezTo>
                  <a:close/>
                  <a:moveTo>
                    <a:pt x="71" y="100"/>
                  </a:moveTo>
                  <a:cubicBezTo>
                    <a:pt x="72" y="101"/>
                    <a:pt x="70" y="101"/>
                    <a:pt x="69" y="101"/>
                  </a:cubicBezTo>
                  <a:cubicBezTo>
                    <a:pt x="68" y="100"/>
                    <a:pt x="65" y="99"/>
                    <a:pt x="64" y="99"/>
                  </a:cubicBezTo>
                  <a:cubicBezTo>
                    <a:pt x="64" y="99"/>
                    <a:pt x="62" y="98"/>
                    <a:pt x="61" y="97"/>
                  </a:cubicBezTo>
                  <a:cubicBezTo>
                    <a:pt x="61" y="97"/>
                    <a:pt x="59" y="99"/>
                    <a:pt x="56" y="99"/>
                  </a:cubicBezTo>
                  <a:cubicBezTo>
                    <a:pt x="54" y="100"/>
                    <a:pt x="52" y="100"/>
                    <a:pt x="51" y="100"/>
                  </a:cubicBezTo>
                  <a:cubicBezTo>
                    <a:pt x="50" y="99"/>
                    <a:pt x="51" y="98"/>
                    <a:pt x="52" y="98"/>
                  </a:cubicBezTo>
                  <a:cubicBezTo>
                    <a:pt x="53" y="97"/>
                    <a:pt x="56" y="97"/>
                    <a:pt x="57" y="96"/>
                  </a:cubicBezTo>
                  <a:cubicBezTo>
                    <a:pt x="58" y="96"/>
                    <a:pt x="61" y="94"/>
                    <a:pt x="61" y="95"/>
                  </a:cubicBezTo>
                  <a:cubicBezTo>
                    <a:pt x="62" y="95"/>
                    <a:pt x="64" y="96"/>
                    <a:pt x="66" y="96"/>
                  </a:cubicBezTo>
                  <a:cubicBezTo>
                    <a:pt x="69" y="97"/>
                    <a:pt x="71" y="98"/>
                    <a:pt x="71" y="100"/>
                  </a:cubicBezTo>
                  <a:close/>
                  <a:moveTo>
                    <a:pt x="70" y="89"/>
                  </a:moveTo>
                  <a:cubicBezTo>
                    <a:pt x="71" y="90"/>
                    <a:pt x="69" y="90"/>
                    <a:pt x="68" y="90"/>
                  </a:cubicBezTo>
                  <a:cubicBezTo>
                    <a:pt x="67" y="90"/>
                    <a:pt x="64" y="89"/>
                    <a:pt x="63" y="89"/>
                  </a:cubicBezTo>
                  <a:cubicBezTo>
                    <a:pt x="63" y="88"/>
                    <a:pt x="61" y="88"/>
                    <a:pt x="60" y="87"/>
                  </a:cubicBezTo>
                  <a:cubicBezTo>
                    <a:pt x="60" y="88"/>
                    <a:pt x="58" y="89"/>
                    <a:pt x="55" y="90"/>
                  </a:cubicBezTo>
                  <a:cubicBezTo>
                    <a:pt x="53" y="91"/>
                    <a:pt x="51" y="92"/>
                    <a:pt x="50" y="91"/>
                  </a:cubicBezTo>
                  <a:cubicBezTo>
                    <a:pt x="49" y="90"/>
                    <a:pt x="50" y="90"/>
                    <a:pt x="51" y="89"/>
                  </a:cubicBezTo>
                  <a:cubicBezTo>
                    <a:pt x="52" y="88"/>
                    <a:pt x="55" y="88"/>
                    <a:pt x="56" y="87"/>
                  </a:cubicBezTo>
                  <a:cubicBezTo>
                    <a:pt x="57" y="87"/>
                    <a:pt x="59" y="84"/>
                    <a:pt x="60" y="85"/>
                  </a:cubicBezTo>
                  <a:cubicBezTo>
                    <a:pt x="61" y="85"/>
                    <a:pt x="63" y="86"/>
                    <a:pt x="65" y="86"/>
                  </a:cubicBezTo>
                  <a:cubicBezTo>
                    <a:pt x="67" y="86"/>
                    <a:pt x="70" y="87"/>
                    <a:pt x="70" y="89"/>
                  </a:cubicBezTo>
                  <a:close/>
                  <a:moveTo>
                    <a:pt x="69" y="77"/>
                  </a:moveTo>
                  <a:cubicBezTo>
                    <a:pt x="69" y="78"/>
                    <a:pt x="68" y="78"/>
                    <a:pt x="67" y="78"/>
                  </a:cubicBezTo>
                  <a:cubicBezTo>
                    <a:pt x="66" y="78"/>
                    <a:pt x="63" y="78"/>
                    <a:pt x="62" y="78"/>
                  </a:cubicBezTo>
                  <a:cubicBezTo>
                    <a:pt x="61" y="78"/>
                    <a:pt x="59" y="77"/>
                    <a:pt x="58" y="77"/>
                  </a:cubicBezTo>
                  <a:cubicBezTo>
                    <a:pt x="57" y="78"/>
                    <a:pt x="55" y="78"/>
                    <a:pt x="54" y="79"/>
                  </a:cubicBezTo>
                  <a:cubicBezTo>
                    <a:pt x="53" y="79"/>
                    <a:pt x="51" y="81"/>
                    <a:pt x="50" y="82"/>
                  </a:cubicBezTo>
                  <a:cubicBezTo>
                    <a:pt x="49" y="82"/>
                    <a:pt x="48" y="83"/>
                    <a:pt x="48" y="81"/>
                  </a:cubicBezTo>
                  <a:cubicBezTo>
                    <a:pt x="49" y="80"/>
                    <a:pt x="51" y="78"/>
                    <a:pt x="53" y="77"/>
                  </a:cubicBezTo>
                  <a:cubicBezTo>
                    <a:pt x="55" y="75"/>
                    <a:pt x="58" y="74"/>
                    <a:pt x="58" y="74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9" y="75"/>
                    <a:pt x="61" y="75"/>
                    <a:pt x="63" y="75"/>
                  </a:cubicBezTo>
                  <a:cubicBezTo>
                    <a:pt x="66" y="75"/>
                    <a:pt x="68" y="76"/>
                    <a:pt x="69" y="77"/>
                  </a:cubicBezTo>
                  <a:close/>
                  <a:moveTo>
                    <a:pt x="64" y="69"/>
                  </a:moveTo>
                  <a:cubicBezTo>
                    <a:pt x="63" y="69"/>
                    <a:pt x="60" y="69"/>
                    <a:pt x="59" y="69"/>
                  </a:cubicBezTo>
                  <a:cubicBezTo>
                    <a:pt x="59" y="69"/>
                    <a:pt x="57" y="68"/>
                    <a:pt x="56" y="68"/>
                  </a:cubicBezTo>
                  <a:cubicBezTo>
                    <a:pt x="55" y="69"/>
                    <a:pt x="53" y="70"/>
                    <a:pt x="52" y="71"/>
                  </a:cubicBezTo>
                  <a:cubicBezTo>
                    <a:pt x="52" y="71"/>
                    <a:pt x="50" y="73"/>
                    <a:pt x="49" y="74"/>
                  </a:cubicBezTo>
                  <a:cubicBezTo>
                    <a:pt x="48" y="75"/>
                    <a:pt x="47" y="75"/>
                    <a:pt x="47" y="74"/>
                  </a:cubicBezTo>
                  <a:cubicBezTo>
                    <a:pt x="47" y="73"/>
                    <a:pt x="49" y="71"/>
                    <a:pt x="51" y="69"/>
                  </a:cubicBezTo>
                  <a:cubicBezTo>
                    <a:pt x="53" y="67"/>
                    <a:pt x="55" y="66"/>
                    <a:pt x="55" y="66"/>
                  </a:cubicBezTo>
                  <a:cubicBezTo>
                    <a:pt x="55" y="66"/>
                    <a:pt x="55" y="66"/>
                    <a:pt x="55" y="66"/>
                  </a:cubicBezTo>
                  <a:cubicBezTo>
                    <a:pt x="55" y="66"/>
                    <a:pt x="58" y="66"/>
                    <a:pt x="60" y="66"/>
                  </a:cubicBezTo>
                  <a:cubicBezTo>
                    <a:pt x="63" y="65"/>
                    <a:pt x="65" y="66"/>
                    <a:pt x="66" y="67"/>
                  </a:cubicBezTo>
                  <a:cubicBezTo>
                    <a:pt x="67" y="68"/>
                    <a:pt x="66" y="69"/>
                    <a:pt x="64" y="69"/>
                  </a:cubicBezTo>
                  <a:close/>
                  <a:moveTo>
                    <a:pt x="62" y="59"/>
                  </a:moveTo>
                  <a:cubicBezTo>
                    <a:pt x="60" y="59"/>
                    <a:pt x="58" y="59"/>
                    <a:pt x="56" y="59"/>
                  </a:cubicBezTo>
                  <a:cubicBezTo>
                    <a:pt x="56" y="59"/>
                    <a:pt x="54" y="59"/>
                    <a:pt x="53" y="59"/>
                  </a:cubicBezTo>
                  <a:cubicBezTo>
                    <a:pt x="52" y="60"/>
                    <a:pt x="50" y="61"/>
                    <a:pt x="50" y="62"/>
                  </a:cubicBezTo>
                  <a:cubicBezTo>
                    <a:pt x="49" y="62"/>
                    <a:pt x="47" y="65"/>
                    <a:pt x="46" y="65"/>
                  </a:cubicBezTo>
                  <a:cubicBezTo>
                    <a:pt x="45" y="66"/>
                    <a:pt x="44" y="67"/>
                    <a:pt x="44" y="66"/>
                  </a:cubicBezTo>
                  <a:cubicBezTo>
                    <a:pt x="45" y="64"/>
                    <a:pt x="46" y="62"/>
                    <a:pt x="48" y="60"/>
                  </a:cubicBezTo>
                  <a:cubicBezTo>
                    <a:pt x="50" y="58"/>
                    <a:pt x="52" y="57"/>
                    <a:pt x="52" y="57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3" y="57"/>
                    <a:pt x="55" y="57"/>
                    <a:pt x="57" y="56"/>
                  </a:cubicBezTo>
                  <a:cubicBezTo>
                    <a:pt x="60" y="56"/>
                    <a:pt x="62" y="57"/>
                    <a:pt x="63" y="58"/>
                  </a:cubicBezTo>
                  <a:cubicBezTo>
                    <a:pt x="64" y="59"/>
                    <a:pt x="63" y="59"/>
                    <a:pt x="62" y="59"/>
                  </a:cubicBezTo>
                  <a:close/>
                  <a:moveTo>
                    <a:pt x="59" y="49"/>
                  </a:moveTo>
                  <a:cubicBezTo>
                    <a:pt x="60" y="50"/>
                    <a:pt x="59" y="50"/>
                    <a:pt x="58" y="51"/>
                  </a:cubicBezTo>
                  <a:cubicBezTo>
                    <a:pt x="57" y="51"/>
                    <a:pt x="54" y="51"/>
                    <a:pt x="53" y="51"/>
                  </a:cubicBezTo>
                  <a:cubicBezTo>
                    <a:pt x="52" y="51"/>
                    <a:pt x="50" y="52"/>
                    <a:pt x="49" y="51"/>
                  </a:cubicBezTo>
                  <a:cubicBezTo>
                    <a:pt x="49" y="52"/>
                    <a:pt x="47" y="53"/>
                    <a:pt x="46" y="54"/>
                  </a:cubicBezTo>
                  <a:cubicBezTo>
                    <a:pt x="46" y="55"/>
                    <a:pt x="44" y="57"/>
                    <a:pt x="43" y="58"/>
                  </a:cubicBezTo>
                  <a:cubicBezTo>
                    <a:pt x="42" y="58"/>
                    <a:pt x="41" y="59"/>
                    <a:pt x="41" y="58"/>
                  </a:cubicBezTo>
                  <a:cubicBezTo>
                    <a:pt x="42" y="56"/>
                    <a:pt x="43" y="55"/>
                    <a:pt x="45" y="53"/>
                  </a:cubicBezTo>
                  <a:cubicBezTo>
                    <a:pt x="46" y="50"/>
                    <a:pt x="48" y="50"/>
                    <a:pt x="48" y="50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50"/>
                    <a:pt x="51" y="49"/>
                    <a:pt x="54" y="48"/>
                  </a:cubicBezTo>
                  <a:cubicBezTo>
                    <a:pt x="56" y="48"/>
                    <a:pt x="59" y="48"/>
                    <a:pt x="59" y="49"/>
                  </a:cubicBezTo>
                  <a:close/>
                  <a:moveTo>
                    <a:pt x="54" y="41"/>
                  </a:moveTo>
                  <a:cubicBezTo>
                    <a:pt x="55" y="42"/>
                    <a:pt x="54" y="42"/>
                    <a:pt x="53" y="43"/>
                  </a:cubicBezTo>
                  <a:cubicBezTo>
                    <a:pt x="52" y="43"/>
                    <a:pt x="50" y="44"/>
                    <a:pt x="49" y="44"/>
                  </a:cubicBezTo>
                  <a:cubicBezTo>
                    <a:pt x="48" y="44"/>
                    <a:pt x="46" y="45"/>
                    <a:pt x="46" y="44"/>
                  </a:cubicBezTo>
                  <a:cubicBezTo>
                    <a:pt x="46" y="45"/>
                    <a:pt x="44" y="46"/>
                    <a:pt x="43" y="47"/>
                  </a:cubicBezTo>
                  <a:cubicBezTo>
                    <a:pt x="42" y="48"/>
                    <a:pt x="41" y="49"/>
                    <a:pt x="40" y="50"/>
                  </a:cubicBezTo>
                  <a:cubicBezTo>
                    <a:pt x="39" y="51"/>
                    <a:pt x="38" y="51"/>
                    <a:pt x="39" y="50"/>
                  </a:cubicBezTo>
                  <a:cubicBezTo>
                    <a:pt x="39" y="49"/>
                    <a:pt x="40" y="48"/>
                    <a:pt x="41" y="46"/>
                  </a:cubicBezTo>
                  <a:cubicBezTo>
                    <a:pt x="43" y="44"/>
                    <a:pt x="45" y="43"/>
                    <a:pt x="45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5" y="43"/>
                    <a:pt x="47" y="42"/>
                    <a:pt x="49" y="41"/>
                  </a:cubicBezTo>
                  <a:cubicBezTo>
                    <a:pt x="51" y="41"/>
                    <a:pt x="53" y="41"/>
                    <a:pt x="54" y="41"/>
                  </a:cubicBezTo>
                  <a:close/>
                  <a:moveTo>
                    <a:pt x="26" y="32"/>
                  </a:moveTo>
                  <a:cubicBezTo>
                    <a:pt x="26" y="32"/>
                    <a:pt x="25" y="33"/>
                    <a:pt x="25" y="32"/>
                  </a:cubicBezTo>
                  <a:cubicBezTo>
                    <a:pt x="25" y="31"/>
                    <a:pt x="26" y="30"/>
                    <a:pt x="27" y="28"/>
                  </a:cubicBezTo>
                  <a:cubicBezTo>
                    <a:pt x="29" y="27"/>
                    <a:pt x="30" y="26"/>
                    <a:pt x="30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2" y="25"/>
                    <a:pt x="33" y="24"/>
                  </a:cubicBezTo>
                  <a:cubicBezTo>
                    <a:pt x="34" y="24"/>
                    <a:pt x="36" y="23"/>
                    <a:pt x="36" y="23"/>
                  </a:cubicBezTo>
                  <a:cubicBezTo>
                    <a:pt x="37" y="24"/>
                    <a:pt x="36" y="24"/>
                    <a:pt x="36" y="24"/>
                  </a:cubicBezTo>
                  <a:cubicBezTo>
                    <a:pt x="35" y="25"/>
                    <a:pt x="34" y="25"/>
                    <a:pt x="33" y="26"/>
                  </a:cubicBezTo>
                  <a:cubicBezTo>
                    <a:pt x="33" y="26"/>
                    <a:pt x="32" y="27"/>
                    <a:pt x="31" y="26"/>
                  </a:cubicBezTo>
                  <a:cubicBezTo>
                    <a:pt x="31" y="27"/>
                    <a:pt x="29" y="28"/>
                    <a:pt x="29" y="29"/>
                  </a:cubicBezTo>
                  <a:cubicBezTo>
                    <a:pt x="28" y="30"/>
                    <a:pt x="27" y="31"/>
                    <a:pt x="26" y="32"/>
                  </a:cubicBezTo>
                  <a:close/>
                  <a:moveTo>
                    <a:pt x="29" y="35"/>
                  </a:moveTo>
                  <a:cubicBezTo>
                    <a:pt x="29" y="36"/>
                    <a:pt x="28" y="36"/>
                    <a:pt x="28" y="35"/>
                  </a:cubicBezTo>
                  <a:cubicBezTo>
                    <a:pt x="28" y="34"/>
                    <a:pt x="29" y="33"/>
                    <a:pt x="31" y="31"/>
                  </a:cubicBezTo>
                  <a:cubicBezTo>
                    <a:pt x="32" y="30"/>
                    <a:pt x="33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5" y="28"/>
                    <a:pt x="37" y="27"/>
                  </a:cubicBezTo>
                  <a:cubicBezTo>
                    <a:pt x="38" y="26"/>
                    <a:pt x="40" y="26"/>
                    <a:pt x="41" y="26"/>
                  </a:cubicBezTo>
                  <a:cubicBezTo>
                    <a:pt x="41" y="26"/>
                    <a:pt x="41" y="27"/>
                    <a:pt x="40" y="27"/>
                  </a:cubicBezTo>
                  <a:cubicBezTo>
                    <a:pt x="39" y="28"/>
                    <a:pt x="38" y="28"/>
                    <a:pt x="37" y="29"/>
                  </a:cubicBezTo>
                  <a:cubicBezTo>
                    <a:pt x="36" y="29"/>
                    <a:pt x="35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1"/>
                    <a:pt x="33" y="32"/>
                    <a:pt x="32" y="32"/>
                  </a:cubicBezTo>
                  <a:cubicBezTo>
                    <a:pt x="31" y="33"/>
                    <a:pt x="30" y="35"/>
                    <a:pt x="29" y="35"/>
                  </a:cubicBezTo>
                  <a:close/>
                  <a:moveTo>
                    <a:pt x="32" y="40"/>
                  </a:moveTo>
                  <a:cubicBezTo>
                    <a:pt x="32" y="39"/>
                    <a:pt x="34" y="37"/>
                    <a:pt x="35" y="35"/>
                  </a:cubicBezTo>
                  <a:cubicBezTo>
                    <a:pt x="36" y="34"/>
                    <a:pt x="38" y="33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9" y="33"/>
                    <a:pt x="40" y="32"/>
                    <a:pt x="42" y="31"/>
                  </a:cubicBezTo>
                  <a:cubicBezTo>
                    <a:pt x="43" y="30"/>
                    <a:pt x="45" y="30"/>
                    <a:pt x="46" y="30"/>
                  </a:cubicBezTo>
                  <a:cubicBezTo>
                    <a:pt x="46" y="31"/>
                    <a:pt x="45" y="31"/>
                    <a:pt x="45" y="32"/>
                  </a:cubicBezTo>
                  <a:cubicBezTo>
                    <a:pt x="44" y="32"/>
                    <a:pt x="42" y="33"/>
                    <a:pt x="41" y="33"/>
                  </a:cubicBezTo>
                  <a:cubicBezTo>
                    <a:pt x="41" y="33"/>
                    <a:pt x="39" y="34"/>
                    <a:pt x="39" y="34"/>
                  </a:cubicBezTo>
                  <a:cubicBezTo>
                    <a:pt x="39" y="34"/>
                    <a:pt x="37" y="36"/>
                    <a:pt x="36" y="36"/>
                  </a:cubicBezTo>
                  <a:cubicBezTo>
                    <a:pt x="36" y="37"/>
                    <a:pt x="34" y="39"/>
                    <a:pt x="34" y="39"/>
                  </a:cubicBezTo>
                  <a:cubicBezTo>
                    <a:pt x="33" y="40"/>
                    <a:pt x="32" y="41"/>
                    <a:pt x="32" y="40"/>
                  </a:cubicBezTo>
                  <a:close/>
                  <a:moveTo>
                    <a:pt x="36" y="45"/>
                  </a:moveTo>
                  <a:cubicBezTo>
                    <a:pt x="36" y="44"/>
                    <a:pt x="37" y="42"/>
                    <a:pt x="38" y="40"/>
                  </a:cubicBezTo>
                  <a:cubicBezTo>
                    <a:pt x="39" y="38"/>
                    <a:pt x="41" y="37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2" y="37"/>
                    <a:pt x="44" y="36"/>
                    <a:pt x="45" y="36"/>
                  </a:cubicBezTo>
                  <a:cubicBezTo>
                    <a:pt x="47" y="35"/>
                    <a:pt x="49" y="35"/>
                    <a:pt x="50" y="35"/>
                  </a:cubicBezTo>
                  <a:cubicBezTo>
                    <a:pt x="50" y="36"/>
                    <a:pt x="50" y="37"/>
                    <a:pt x="49" y="37"/>
                  </a:cubicBezTo>
                  <a:cubicBezTo>
                    <a:pt x="48" y="37"/>
                    <a:pt x="46" y="38"/>
                    <a:pt x="45" y="38"/>
                  </a:cubicBezTo>
                  <a:cubicBezTo>
                    <a:pt x="44" y="38"/>
                    <a:pt x="43" y="39"/>
                    <a:pt x="42" y="39"/>
                  </a:cubicBezTo>
                  <a:cubicBezTo>
                    <a:pt x="42" y="40"/>
                    <a:pt x="40" y="41"/>
                    <a:pt x="40" y="41"/>
                  </a:cubicBezTo>
                  <a:cubicBezTo>
                    <a:pt x="39" y="42"/>
                    <a:pt x="38" y="44"/>
                    <a:pt x="37" y="45"/>
                  </a:cubicBezTo>
                  <a:cubicBezTo>
                    <a:pt x="36" y="45"/>
                    <a:pt x="36" y="46"/>
                    <a:pt x="36" y="45"/>
                  </a:cubicBezTo>
                  <a:close/>
                  <a:moveTo>
                    <a:pt x="47" y="167"/>
                  </a:moveTo>
                  <a:cubicBezTo>
                    <a:pt x="46" y="166"/>
                    <a:pt x="45" y="165"/>
                    <a:pt x="44" y="164"/>
                  </a:cubicBezTo>
                  <a:cubicBezTo>
                    <a:pt x="44" y="164"/>
                    <a:pt x="43" y="163"/>
                    <a:pt x="42" y="162"/>
                  </a:cubicBezTo>
                  <a:cubicBezTo>
                    <a:pt x="42" y="163"/>
                    <a:pt x="41" y="163"/>
                    <a:pt x="40" y="162"/>
                  </a:cubicBezTo>
                  <a:cubicBezTo>
                    <a:pt x="39" y="162"/>
                    <a:pt x="38" y="161"/>
                    <a:pt x="37" y="160"/>
                  </a:cubicBezTo>
                  <a:cubicBezTo>
                    <a:pt x="37" y="159"/>
                    <a:pt x="38" y="160"/>
                    <a:pt x="38" y="160"/>
                  </a:cubicBezTo>
                  <a:cubicBezTo>
                    <a:pt x="39" y="160"/>
                    <a:pt x="40" y="160"/>
                    <a:pt x="40" y="160"/>
                  </a:cubicBezTo>
                  <a:cubicBezTo>
                    <a:pt x="41" y="161"/>
                    <a:pt x="42" y="160"/>
                    <a:pt x="42" y="161"/>
                  </a:cubicBezTo>
                  <a:cubicBezTo>
                    <a:pt x="42" y="161"/>
                    <a:pt x="42" y="161"/>
                    <a:pt x="42" y="161"/>
                  </a:cubicBezTo>
                  <a:cubicBezTo>
                    <a:pt x="42" y="161"/>
                    <a:pt x="44" y="162"/>
                    <a:pt x="45" y="163"/>
                  </a:cubicBezTo>
                  <a:cubicBezTo>
                    <a:pt x="47" y="164"/>
                    <a:pt x="48" y="166"/>
                    <a:pt x="48" y="167"/>
                  </a:cubicBezTo>
                  <a:cubicBezTo>
                    <a:pt x="48" y="167"/>
                    <a:pt x="47" y="167"/>
                    <a:pt x="47" y="167"/>
                  </a:cubicBezTo>
                  <a:close/>
                  <a:moveTo>
                    <a:pt x="51" y="164"/>
                  </a:moveTo>
                  <a:cubicBezTo>
                    <a:pt x="50" y="164"/>
                    <a:pt x="49" y="162"/>
                    <a:pt x="48" y="162"/>
                  </a:cubicBezTo>
                  <a:cubicBezTo>
                    <a:pt x="48" y="161"/>
                    <a:pt x="47" y="160"/>
                    <a:pt x="46" y="159"/>
                  </a:cubicBezTo>
                  <a:cubicBezTo>
                    <a:pt x="46" y="159"/>
                    <a:pt x="45" y="160"/>
                    <a:pt x="44" y="159"/>
                  </a:cubicBezTo>
                  <a:cubicBezTo>
                    <a:pt x="43" y="158"/>
                    <a:pt x="42" y="158"/>
                    <a:pt x="41" y="157"/>
                  </a:cubicBezTo>
                  <a:cubicBezTo>
                    <a:pt x="41" y="156"/>
                    <a:pt x="42" y="156"/>
                    <a:pt x="42" y="156"/>
                  </a:cubicBezTo>
                  <a:cubicBezTo>
                    <a:pt x="43" y="156"/>
                    <a:pt x="44" y="157"/>
                    <a:pt x="45" y="157"/>
                  </a:cubicBezTo>
                  <a:cubicBezTo>
                    <a:pt x="45" y="157"/>
                    <a:pt x="47" y="157"/>
                    <a:pt x="47" y="158"/>
                  </a:cubicBezTo>
                  <a:cubicBezTo>
                    <a:pt x="47" y="158"/>
                    <a:pt x="49" y="159"/>
                    <a:pt x="50" y="160"/>
                  </a:cubicBezTo>
                  <a:cubicBezTo>
                    <a:pt x="51" y="162"/>
                    <a:pt x="52" y="163"/>
                    <a:pt x="52" y="164"/>
                  </a:cubicBezTo>
                  <a:cubicBezTo>
                    <a:pt x="52" y="165"/>
                    <a:pt x="51" y="165"/>
                    <a:pt x="51" y="164"/>
                  </a:cubicBezTo>
                  <a:close/>
                  <a:moveTo>
                    <a:pt x="56" y="160"/>
                  </a:moveTo>
                  <a:cubicBezTo>
                    <a:pt x="55" y="160"/>
                    <a:pt x="54" y="158"/>
                    <a:pt x="53" y="157"/>
                  </a:cubicBezTo>
                  <a:cubicBezTo>
                    <a:pt x="52" y="157"/>
                    <a:pt x="51" y="156"/>
                    <a:pt x="50" y="155"/>
                  </a:cubicBezTo>
                  <a:cubicBezTo>
                    <a:pt x="50" y="155"/>
                    <a:pt x="49" y="155"/>
                    <a:pt x="47" y="155"/>
                  </a:cubicBezTo>
                  <a:cubicBezTo>
                    <a:pt x="46" y="154"/>
                    <a:pt x="44" y="154"/>
                    <a:pt x="44" y="152"/>
                  </a:cubicBezTo>
                  <a:cubicBezTo>
                    <a:pt x="43" y="151"/>
                    <a:pt x="44" y="152"/>
                    <a:pt x="45" y="152"/>
                  </a:cubicBezTo>
                  <a:cubicBezTo>
                    <a:pt x="46" y="152"/>
                    <a:pt x="47" y="152"/>
                    <a:pt x="48" y="152"/>
                  </a:cubicBezTo>
                  <a:cubicBezTo>
                    <a:pt x="49" y="153"/>
                    <a:pt x="51" y="152"/>
                    <a:pt x="51" y="153"/>
                  </a:cubicBezTo>
                  <a:cubicBezTo>
                    <a:pt x="52" y="154"/>
                    <a:pt x="53" y="155"/>
                    <a:pt x="55" y="156"/>
                  </a:cubicBezTo>
                  <a:cubicBezTo>
                    <a:pt x="57" y="157"/>
                    <a:pt x="58" y="159"/>
                    <a:pt x="58" y="160"/>
                  </a:cubicBezTo>
                  <a:cubicBezTo>
                    <a:pt x="58" y="161"/>
                    <a:pt x="57" y="161"/>
                    <a:pt x="56" y="160"/>
                  </a:cubicBezTo>
                  <a:close/>
                  <a:moveTo>
                    <a:pt x="60" y="155"/>
                  </a:moveTo>
                  <a:cubicBezTo>
                    <a:pt x="59" y="155"/>
                    <a:pt x="57" y="153"/>
                    <a:pt x="56" y="153"/>
                  </a:cubicBezTo>
                  <a:cubicBezTo>
                    <a:pt x="56" y="152"/>
                    <a:pt x="54" y="151"/>
                    <a:pt x="54" y="150"/>
                  </a:cubicBezTo>
                  <a:cubicBezTo>
                    <a:pt x="53" y="150"/>
                    <a:pt x="52" y="150"/>
                    <a:pt x="50" y="150"/>
                  </a:cubicBezTo>
                  <a:cubicBezTo>
                    <a:pt x="48" y="149"/>
                    <a:pt x="47" y="149"/>
                    <a:pt x="46" y="148"/>
                  </a:cubicBezTo>
                  <a:cubicBezTo>
                    <a:pt x="46" y="146"/>
                    <a:pt x="47" y="147"/>
                    <a:pt x="47" y="147"/>
                  </a:cubicBezTo>
                  <a:cubicBezTo>
                    <a:pt x="48" y="147"/>
                    <a:pt x="50" y="147"/>
                    <a:pt x="51" y="148"/>
                  </a:cubicBezTo>
                  <a:cubicBezTo>
                    <a:pt x="52" y="148"/>
                    <a:pt x="54" y="147"/>
                    <a:pt x="54" y="148"/>
                  </a:cubicBezTo>
                  <a:cubicBezTo>
                    <a:pt x="55" y="149"/>
                    <a:pt x="57" y="150"/>
                    <a:pt x="58" y="151"/>
                  </a:cubicBezTo>
                  <a:cubicBezTo>
                    <a:pt x="61" y="152"/>
                    <a:pt x="62" y="154"/>
                    <a:pt x="62" y="155"/>
                  </a:cubicBezTo>
                  <a:cubicBezTo>
                    <a:pt x="62" y="156"/>
                    <a:pt x="61" y="156"/>
                    <a:pt x="60" y="155"/>
                  </a:cubicBezTo>
                  <a:close/>
                  <a:moveTo>
                    <a:pt x="65" y="148"/>
                  </a:moveTo>
                  <a:cubicBezTo>
                    <a:pt x="64" y="148"/>
                    <a:pt x="62" y="146"/>
                    <a:pt x="61" y="146"/>
                  </a:cubicBezTo>
                  <a:cubicBezTo>
                    <a:pt x="60" y="145"/>
                    <a:pt x="59" y="144"/>
                    <a:pt x="58" y="144"/>
                  </a:cubicBezTo>
                  <a:cubicBezTo>
                    <a:pt x="58" y="144"/>
                    <a:pt x="56" y="144"/>
                    <a:pt x="54" y="144"/>
                  </a:cubicBezTo>
                  <a:cubicBezTo>
                    <a:pt x="52" y="144"/>
                    <a:pt x="50" y="143"/>
                    <a:pt x="49" y="142"/>
                  </a:cubicBezTo>
                  <a:cubicBezTo>
                    <a:pt x="48" y="141"/>
                    <a:pt x="50" y="141"/>
                    <a:pt x="51" y="141"/>
                  </a:cubicBezTo>
                  <a:cubicBezTo>
                    <a:pt x="52" y="141"/>
                    <a:pt x="54" y="141"/>
                    <a:pt x="55" y="141"/>
                  </a:cubicBezTo>
                  <a:cubicBezTo>
                    <a:pt x="56" y="141"/>
                    <a:pt x="58" y="141"/>
                    <a:pt x="59" y="142"/>
                  </a:cubicBezTo>
                  <a:cubicBezTo>
                    <a:pt x="60" y="142"/>
                    <a:pt x="62" y="143"/>
                    <a:pt x="63" y="144"/>
                  </a:cubicBezTo>
                  <a:cubicBezTo>
                    <a:pt x="65" y="145"/>
                    <a:pt x="67" y="147"/>
                    <a:pt x="67" y="148"/>
                  </a:cubicBezTo>
                  <a:cubicBezTo>
                    <a:pt x="67" y="149"/>
                    <a:pt x="66" y="149"/>
                    <a:pt x="65" y="148"/>
                  </a:cubicBezTo>
                  <a:close/>
                  <a:moveTo>
                    <a:pt x="67" y="140"/>
                  </a:moveTo>
                  <a:cubicBezTo>
                    <a:pt x="66" y="139"/>
                    <a:pt x="64" y="138"/>
                    <a:pt x="63" y="137"/>
                  </a:cubicBezTo>
                  <a:cubicBezTo>
                    <a:pt x="63" y="137"/>
                    <a:pt x="61" y="136"/>
                    <a:pt x="60" y="135"/>
                  </a:cubicBezTo>
                  <a:cubicBezTo>
                    <a:pt x="60" y="135"/>
                    <a:pt x="58" y="136"/>
                    <a:pt x="56" y="136"/>
                  </a:cubicBezTo>
                  <a:cubicBezTo>
                    <a:pt x="54" y="135"/>
                    <a:pt x="52" y="135"/>
                    <a:pt x="51" y="134"/>
                  </a:cubicBezTo>
                  <a:cubicBezTo>
                    <a:pt x="51" y="133"/>
                    <a:pt x="52" y="133"/>
                    <a:pt x="53" y="133"/>
                  </a:cubicBezTo>
                  <a:cubicBezTo>
                    <a:pt x="54" y="132"/>
                    <a:pt x="56" y="133"/>
                    <a:pt x="57" y="133"/>
                  </a:cubicBezTo>
                  <a:cubicBezTo>
                    <a:pt x="58" y="133"/>
                    <a:pt x="61" y="132"/>
                    <a:pt x="61" y="133"/>
                  </a:cubicBezTo>
                  <a:cubicBezTo>
                    <a:pt x="62" y="134"/>
                    <a:pt x="64" y="134"/>
                    <a:pt x="65" y="135"/>
                  </a:cubicBezTo>
                  <a:cubicBezTo>
                    <a:pt x="68" y="136"/>
                    <a:pt x="69" y="138"/>
                    <a:pt x="69" y="140"/>
                  </a:cubicBezTo>
                  <a:cubicBezTo>
                    <a:pt x="70" y="141"/>
                    <a:pt x="68" y="140"/>
                    <a:pt x="67" y="140"/>
                  </a:cubicBezTo>
                  <a:close/>
                  <a:moveTo>
                    <a:pt x="69" y="131"/>
                  </a:moveTo>
                  <a:cubicBezTo>
                    <a:pt x="68" y="130"/>
                    <a:pt x="65" y="129"/>
                    <a:pt x="64" y="128"/>
                  </a:cubicBezTo>
                  <a:cubicBezTo>
                    <a:pt x="64" y="128"/>
                    <a:pt x="62" y="127"/>
                    <a:pt x="62" y="127"/>
                  </a:cubicBezTo>
                  <a:cubicBezTo>
                    <a:pt x="61" y="127"/>
                    <a:pt x="59" y="128"/>
                    <a:pt x="57" y="127"/>
                  </a:cubicBezTo>
                  <a:cubicBezTo>
                    <a:pt x="55" y="127"/>
                    <a:pt x="53" y="127"/>
                    <a:pt x="52" y="126"/>
                  </a:cubicBezTo>
                  <a:cubicBezTo>
                    <a:pt x="51" y="125"/>
                    <a:pt x="52" y="125"/>
                    <a:pt x="54" y="125"/>
                  </a:cubicBezTo>
                  <a:cubicBezTo>
                    <a:pt x="55" y="125"/>
                    <a:pt x="57" y="125"/>
                    <a:pt x="58" y="125"/>
                  </a:cubicBezTo>
                  <a:cubicBezTo>
                    <a:pt x="59" y="125"/>
                    <a:pt x="62" y="124"/>
                    <a:pt x="62" y="125"/>
                  </a:cubicBezTo>
                  <a:cubicBezTo>
                    <a:pt x="63" y="125"/>
                    <a:pt x="65" y="126"/>
                    <a:pt x="67" y="126"/>
                  </a:cubicBezTo>
                  <a:cubicBezTo>
                    <a:pt x="69" y="127"/>
                    <a:pt x="71" y="129"/>
                    <a:pt x="71" y="130"/>
                  </a:cubicBezTo>
                  <a:cubicBezTo>
                    <a:pt x="71" y="131"/>
                    <a:pt x="70" y="131"/>
                    <a:pt x="69" y="131"/>
                  </a:cubicBezTo>
                  <a:close/>
                  <a:moveTo>
                    <a:pt x="70" y="121"/>
                  </a:moveTo>
                  <a:cubicBezTo>
                    <a:pt x="69" y="120"/>
                    <a:pt x="66" y="119"/>
                    <a:pt x="65" y="119"/>
                  </a:cubicBezTo>
                  <a:cubicBezTo>
                    <a:pt x="64" y="118"/>
                    <a:pt x="63" y="118"/>
                    <a:pt x="62" y="117"/>
                  </a:cubicBezTo>
                  <a:cubicBezTo>
                    <a:pt x="62" y="117"/>
                    <a:pt x="60" y="118"/>
                    <a:pt x="57" y="119"/>
                  </a:cubicBezTo>
                  <a:cubicBezTo>
                    <a:pt x="55" y="119"/>
                    <a:pt x="53" y="120"/>
                    <a:pt x="52" y="119"/>
                  </a:cubicBezTo>
                  <a:cubicBezTo>
                    <a:pt x="51" y="118"/>
                    <a:pt x="52" y="117"/>
                    <a:pt x="53" y="117"/>
                  </a:cubicBezTo>
                  <a:cubicBezTo>
                    <a:pt x="54" y="117"/>
                    <a:pt x="57" y="116"/>
                    <a:pt x="58" y="116"/>
                  </a:cubicBezTo>
                  <a:cubicBezTo>
                    <a:pt x="59" y="116"/>
                    <a:pt x="62" y="114"/>
                    <a:pt x="62" y="115"/>
                  </a:cubicBezTo>
                  <a:cubicBezTo>
                    <a:pt x="63" y="115"/>
                    <a:pt x="65" y="116"/>
                    <a:pt x="67" y="116"/>
                  </a:cubicBezTo>
                  <a:cubicBezTo>
                    <a:pt x="70" y="117"/>
                    <a:pt x="72" y="119"/>
                    <a:pt x="72" y="120"/>
                  </a:cubicBezTo>
                  <a:cubicBezTo>
                    <a:pt x="72" y="121"/>
                    <a:pt x="71" y="121"/>
                    <a:pt x="70" y="121"/>
                  </a:cubicBezTo>
                  <a:close/>
                  <a:moveTo>
                    <a:pt x="70" y="111"/>
                  </a:moveTo>
                  <a:cubicBezTo>
                    <a:pt x="69" y="111"/>
                    <a:pt x="67" y="110"/>
                    <a:pt x="66" y="110"/>
                  </a:cubicBezTo>
                  <a:cubicBezTo>
                    <a:pt x="65" y="109"/>
                    <a:pt x="63" y="109"/>
                    <a:pt x="62" y="108"/>
                  </a:cubicBezTo>
                  <a:cubicBezTo>
                    <a:pt x="62" y="108"/>
                    <a:pt x="60" y="109"/>
                    <a:pt x="58" y="110"/>
                  </a:cubicBezTo>
                  <a:cubicBezTo>
                    <a:pt x="55" y="110"/>
                    <a:pt x="53" y="111"/>
                    <a:pt x="52" y="110"/>
                  </a:cubicBezTo>
                  <a:cubicBezTo>
                    <a:pt x="51" y="109"/>
                    <a:pt x="52" y="109"/>
                    <a:pt x="53" y="108"/>
                  </a:cubicBezTo>
                  <a:cubicBezTo>
                    <a:pt x="55" y="108"/>
                    <a:pt x="57" y="107"/>
                    <a:pt x="58" y="107"/>
                  </a:cubicBezTo>
                  <a:cubicBezTo>
                    <a:pt x="59" y="107"/>
                    <a:pt x="62" y="105"/>
                    <a:pt x="63" y="106"/>
                  </a:cubicBezTo>
                  <a:cubicBezTo>
                    <a:pt x="63" y="106"/>
                    <a:pt x="63" y="106"/>
                    <a:pt x="63" y="106"/>
                  </a:cubicBezTo>
                  <a:cubicBezTo>
                    <a:pt x="63" y="106"/>
                    <a:pt x="66" y="107"/>
                    <a:pt x="68" y="107"/>
                  </a:cubicBezTo>
                  <a:cubicBezTo>
                    <a:pt x="70" y="108"/>
                    <a:pt x="72" y="109"/>
                    <a:pt x="72" y="110"/>
                  </a:cubicBezTo>
                  <a:cubicBezTo>
                    <a:pt x="73" y="111"/>
                    <a:pt x="71" y="112"/>
                    <a:pt x="70" y="111"/>
                  </a:cubicBezTo>
                  <a:close/>
                  <a:moveTo>
                    <a:pt x="157" y="49"/>
                  </a:moveTo>
                  <a:cubicBezTo>
                    <a:pt x="158" y="48"/>
                    <a:pt x="160" y="48"/>
                    <a:pt x="161" y="48"/>
                  </a:cubicBezTo>
                  <a:cubicBezTo>
                    <a:pt x="163" y="48"/>
                    <a:pt x="164" y="49"/>
                    <a:pt x="165" y="49"/>
                  </a:cubicBezTo>
                  <a:cubicBezTo>
                    <a:pt x="165" y="49"/>
                    <a:pt x="165" y="49"/>
                    <a:pt x="165" y="49"/>
                  </a:cubicBezTo>
                  <a:cubicBezTo>
                    <a:pt x="165" y="49"/>
                    <a:pt x="166" y="49"/>
                    <a:pt x="167" y="51"/>
                  </a:cubicBezTo>
                  <a:cubicBezTo>
                    <a:pt x="169" y="52"/>
                    <a:pt x="170" y="53"/>
                    <a:pt x="170" y="54"/>
                  </a:cubicBezTo>
                  <a:cubicBezTo>
                    <a:pt x="170" y="56"/>
                    <a:pt x="169" y="55"/>
                    <a:pt x="169" y="55"/>
                  </a:cubicBezTo>
                  <a:cubicBezTo>
                    <a:pt x="168" y="54"/>
                    <a:pt x="167" y="53"/>
                    <a:pt x="166" y="52"/>
                  </a:cubicBezTo>
                  <a:cubicBezTo>
                    <a:pt x="166" y="52"/>
                    <a:pt x="164" y="51"/>
                    <a:pt x="164" y="50"/>
                  </a:cubicBezTo>
                  <a:cubicBezTo>
                    <a:pt x="164" y="50"/>
                    <a:pt x="162" y="50"/>
                    <a:pt x="161" y="50"/>
                  </a:cubicBezTo>
                  <a:cubicBezTo>
                    <a:pt x="161" y="50"/>
                    <a:pt x="159" y="50"/>
                    <a:pt x="158" y="50"/>
                  </a:cubicBezTo>
                  <a:cubicBezTo>
                    <a:pt x="158" y="50"/>
                    <a:pt x="157" y="49"/>
                    <a:pt x="157" y="49"/>
                  </a:cubicBezTo>
                  <a:close/>
                  <a:moveTo>
                    <a:pt x="153" y="56"/>
                  </a:moveTo>
                  <a:cubicBezTo>
                    <a:pt x="154" y="55"/>
                    <a:pt x="156" y="55"/>
                    <a:pt x="158" y="55"/>
                  </a:cubicBezTo>
                  <a:cubicBezTo>
                    <a:pt x="159" y="55"/>
                    <a:pt x="162" y="55"/>
                    <a:pt x="162" y="55"/>
                  </a:cubicBezTo>
                  <a:cubicBezTo>
                    <a:pt x="162" y="55"/>
                    <a:pt x="162" y="55"/>
                    <a:pt x="162" y="55"/>
                  </a:cubicBezTo>
                  <a:cubicBezTo>
                    <a:pt x="162" y="55"/>
                    <a:pt x="162" y="55"/>
                    <a:pt x="162" y="55"/>
                  </a:cubicBezTo>
                  <a:cubicBezTo>
                    <a:pt x="162" y="55"/>
                    <a:pt x="163" y="56"/>
                    <a:pt x="165" y="58"/>
                  </a:cubicBezTo>
                  <a:cubicBezTo>
                    <a:pt x="166" y="59"/>
                    <a:pt x="167" y="60"/>
                    <a:pt x="167" y="62"/>
                  </a:cubicBezTo>
                  <a:cubicBezTo>
                    <a:pt x="167" y="63"/>
                    <a:pt x="167" y="62"/>
                    <a:pt x="166" y="62"/>
                  </a:cubicBezTo>
                  <a:cubicBezTo>
                    <a:pt x="165" y="61"/>
                    <a:pt x="164" y="60"/>
                    <a:pt x="164" y="59"/>
                  </a:cubicBezTo>
                  <a:cubicBezTo>
                    <a:pt x="163" y="59"/>
                    <a:pt x="161" y="58"/>
                    <a:pt x="161" y="57"/>
                  </a:cubicBezTo>
                  <a:cubicBezTo>
                    <a:pt x="161" y="57"/>
                    <a:pt x="159" y="57"/>
                    <a:pt x="158" y="57"/>
                  </a:cubicBezTo>
                  <a:cubicBezTo>
                    <a:pt x="157" y="57"/>
                    <a:pt x="155" y="58"/>
                    <a:pt x="154" y="57"/>
                  </a:cubicBezTo>
                  <a:cubicBezTo>
                    <a:pt x="153" y="57"/>
                    <a:pt x="152" y="57"/>
                    <a:pt x="153" y="56"/>
                  </a:cubicBezTo>
                  <a:close/>
                  <a:moveTo>
                    <a:pt x="150" y="64"/>
                  </a:moveTo>
                  <a:cubicBezTo>
                    <a:pt x="151" y="63"/>
                    <a:pt x="153" y="62"/>
                    <a:pt x="155" y="62"/>
                  </a:cubicBezTo>
                  <a:cubicBezTo>
                    <a:pt x="156" y="62"/>
                    <a:pt x="158" y="62"/>
                    <a:pt x="159" y="62"/>
                  </a:cubicBezTo>
                  <a:cubicBezTo>
                    <a:pt x="159" y="62"/>
                    <a:pt x="159" y="62"/>
                    <a:pt x="159" y="62"/>
                  </a:cubicBezTo>
                  <a:cubicBezTo>
                    <a:pt x="159" y="62"/>
                    <a:pt x="161" y="63"/>
                    <a:pt x="162" y="65"/>
                  </a:cubicBezTo>
                  <a:cubicBezTo>
                    <a:pt x="164" y="67"/>
                    <a:pt x="165" y="68"/>
                    <a:pt x="165" y="69"/>
                  </a:cubicBezTo>
                  <a:cubicBezTo>
                    <a:pt x="165" y="70"/>
                    <a:pt x="164" y="70"/>
                    <a:pt x="164" y="69"/>
                  </a:cubicBezTo>
                  <a:cubicBezTo>
                    <a:pt x="163" y="69"/>
                    <a:pt x="161" y="67"/>
                    <a:pt x="161" y="66"/>
                  </a:cubicBezTo>
                  <a:cubicBezTo>
                    <a:pt x="160" y="66"/>
                    <a:pt x="159" y="65"/>
                    <a:pt x="159" y="64"/>
                  </a:cubicBezTo>
                  <a:cubicBezTo>
                    <a:pt x="158" y="65"/>
                    <a:pt x="156" y="65"/>
                    <a:pt x="155" y="65"/>
                  </a:cubicBezTo>
                  <a:cubicBezTo>
                    <a:pt x="155" y="65"/>
                    <a:pt x="152" y="65"/>
                    <a:pt x="151" y="65"/>
                  </a:cubicBezTo>
                  <a:cubicBezTo>
                    <a:pt x="150" y="65"/>
                    <a:pt x="149" y="65"/>
                    <a:pt x="150" y="64"/>
                  </a:cubicBezTo>
                  <a:close/>
                  <a:moveTo>
                    <a:pt x="148" y="72"/>
                  </a:moveTo>
                  <a:cubicBezTo>
                    <a:pt x="148" y="71"/>
                    <a:pt x="150" y="71"/>
                    <a:pt x="152" y="71"/>
                  </a:cubicBezTo>
                  <a:cubicBezTo>
                    <a:pt x="154" y="71"/>
                    <a:pt x="156" y="71"/>
                    <a:pt x="157" y="71"/>
                  </a:cubicBezTo>
                  <a:cubicBezTo>
                    <a:pt x="157" y="71"/>
                    <a:pt x="157" y="71"/>
                    <a:pt x="157" y="71"/>
                  </a:cubicBezTo>
                  <a:cubicBezTo>
                    <a:pt x="157" y="71"/>
                    <a:pt x="157" y="71"/>
                    <a:pt x="157" y="71"/>
                  </a:cubicBezTo>
                  <a:cubicBezTo>
                    <a:pt x="157" y="71"/>
                    <a:pt x="157" y="71"/>
                    <a:pt x="157" y="71"/>
                  </a:cubicBezTo>
                  <a:cubicBezTo>
                    <a:pt x="157" y="71"/>
                    <a:pt x="157" y="71"/>
                    <a:pt x="157" y="71"/>
                  </a:cubicBezTo>
                  <a:cubicBezTo>
                    <a:pt x="157" y="71"/>
                    <a:pt x="158" y="71"/>
                    <a:pt x="160" y="73"/>
                  </a:cubicBezTo>
                  <a:cubicBezTo>
                    <a:pt x="161" y="74"/>
                    <a:pt x="163" y="76"/>
                    <a:pt x="163" y="77"/>
                  </a:cubicBezTo>
                  <a:cubicBezTo>
                    <a:pt x="163" y="78"/>
                    <a:pt x="162" y="78"/>
                    <a:pt x="162" y="77"/>
                  </a:cubicBezTo>
                  <a:cubicBezTo>
                    <a:pt x="161" y="77"/>
                    <a:pt x="159" y="75"/>
                    <a:pt x="159" y="74"/>
                  </a:cubicBezTo>
                  <a:cubicBezTo>
                    <a:pt x="158" y="74"/>
                    <a:pt x="157" y="73"/>
                    <a:pt x="156" y="72"/>
                  </a:cubicBezTo>
                  <a:cubicBezTo>
                    <a:pt x="155" y="73"/>
                    <a:pt x="154" y="73"/>
                    <a:pt x="153" y="73"/>
                  </a:cubicBezTo>
                  <a:cubicBezTo>
                    <a:pt x="152" y="73"/>
                    <a:pt x="150" y="74"/>
                    <a:pt x="149" y="74"/>
                  </a:cubicBezTo>
                  <a:cubicBezTo>
                    <a:pt x="148" y="74"/>
                    <a:pt x="147" y="73"/>
                    <a:pt x="148" y="72"/>
                  </a:cubicBezTo>
                  <a:close/>
                  <a:moveTo>
                    <a:pt x="146" y="81"/>
                  </a:moveTo>
                  <a:cubicBezTo>
                    <a:pt x="146" y="80"/>
                    <a:pt x="148" y="79"/>
                    <a:pt x="150" y="78"/>
                  </a:cubicBezTo>
                  <a:cubicBezTo>
                    <a:pt x="152" y="78"/>
                    <a:pt x="154" y="78"/>
                    <a:pt x="154" y="78"/>
                  </a:cubicBezTo>
                  <a:cubicBezTo>
                    <a:pt x="155" y="78"/>
                    <a:pt x="155" y="78"/>
                    <a:pt x="155" y="78"/>
                  </a:cubicBezTo>
                  <a:cubicBezTo>
                    <a:pt x="155" y="78"/>
                    <a:pt x="156" y="78"/>
                    <a:pt x="158" y="80"/>
                  </a:cubicBezTo>
                  <a:cubicBezTo>
                    <a:pt x="160" y="81"/>
                    <a:pt x="161" y="82"/>
                    <a:pt x="162" y="84"/>
                  </a:cubicBezTo>
                  <a:cubicBezTo>
                    <a:pt x="162" y="85"/>
                    <a:pt x="161" y="84"/>
                    <a:pt x="160" y="84"/>
                  </a:cubicBezTo>
                  <a:cubicBezTo>
                    <a:pt x="160" y="84"/>
                    <a:pt x="158" y="82"/>
                    <a:pt x="157" y="82"/>
                  </a:cubicBezTo>
                  <a:cubicBezTo>
                    <a:pt x="156" y="81"/>
                    <a:pt x="155" y="81"/>
                    <a:pt x="154" y="80"/>
                  </a:cubicBezTo>
                  <a:cubicBezTo>
                    <a:pt x="153" y="80"/>
                    <a:pt x="152" y="81"/>
                    <a:pt x="151" y="81"/>
                  </a:cubicBezTo>
                  <a:cubicBezTo>
                    <a:pt x="150" y="81"/>
                    <a:pt x="148" y="82"/>
                    <a:pt x="147" y="82"/>
                  </a:cubicBezTo>
                  <a:cubicBezTo>
                    <a:pt x="146" y="82"/>
                    <a:pt x="145" y="81"/>
                    <a:pt x="146" y="81"/>
                  </a:cubicBezTo>
                  <a:close/>
                  <a:moveTo>
                    <a:pt x="144" y="90"/>
                  </a:moveTo>
                  <a:cubicBezTo>
                    <a:pt x="145" y="89"/>
                    <a:pt x="147" y="88"/>
                    <a:pt x="149" y="88"/>
                  </a:cubicBezTo>
                  <a:cubicBezTo>
                    <a:pt x="150" y="88"/>
                    <a:pt x="152" y="87"/>
                    <a:pt x="153" y="87"/>
                  </a:cubicBezTo>
                  <a:cubicBezTo>
                    <a:pt x="153" y="87"/>
                    <a:pt x="155" y="88"/>
                    <a:pt x="156" y="89"/>
                  </a:cubicBezTo>
                  <a:cubicBezTo>
                    <a:pt x="157" y="89"/>
                    <a:pt x="159" y="90"/>
                    <a:pt x="160" y="91"/>
                  </a:cubicBezTo>
                  <a:cubicBezTo>
                    <a:pt x="160" y="91"/>
                    <a:pt x="161" y="92"/>
                    <a:pt x="161" y="92"/>
                  </a:cubicBezTo>
                  <a:cubicBezTo>
                    <a:pt x="160" y="93"/>
                    <a:pt x="158" y="92"/>
                    <a:pt x="156" y="91"/>
                  </a:cubicBezTo>
                  <a:cubicBezTo>
                    <a:pt x="154" y="91"/>
                    <a:pt x="153" y="89"/>
                    <a:pt x="153" y="89"/>
                  </a:cubicBezTo>
                  <a:cubicBezTo>
                    <a:pt x="152" y="90"/>
                    <a:pt x="151" y="90"/>
                    <a:pt x="150" y="90"/>
                  </a:cubicBezTo>
                  <a:cubicBezTo>
                    <a:pt x="149" y="90"/>
                    <a:pt x="147" y="91"/>
                    <a:pt x="146" y="91"/>
                  </a:cubicBezTo>
                  <a:cubicBezTo>
                    <a:pt x="145" y="91"/>
                    <a:pt x="144" y="91"/>
                    <a:pt x="144" y="90"/>
                  </a:cubicBezTo>
                  <a:close/>
                  <a:moveTo>
                    <a:pt x="148" y="96"/>
                  </a:moveTo>
                  <a:cubicBezTo>
                    <a:pt x="149" y="96"/>
                    <a:pt x="151" y="96"/>
                    <a:pt x="152" y="96"/>
                  </a:cubicBezTo>
                  <a:cubicBezTo>
                    <a:pt x="152" y="95"/>
                    <a:pt x="154" y="96"/>
                    <a:pt x="155" y="97"/>
                  </a:cubicBezTo>
                  <a:cubicBezTo>
                    <a:pt x="156" y="97"/>
                    <a:pt x="158" y="98"/>
                    <a:pt x="159" y="98"/>
                  </a:cubicBezTo>
                  <a:cubicBezTo>
                    <a:pt x="160" y="99"/>
                    <a:pt x="161" y="99"/>
                    <a:pt x="160" y="100"/>
                  </a:cubicBezTo>
                  <a:cubicBezTo>
                    <a:pt x="159" y="101"/>
                    <a:pt x="158" y="100"/>
                    <a:pt x="155" y="99"/>
                  </a:cubicBezTo>
                  <a:cubicBezTo>
                    <a:pt x="153" y="99"/>
                    <a:pt x="152" y="98"/>
                    <a:pt x="152" y="97"/>
                  </a:cubicBezTo>
                  <a:cubicBezTo>
                    <a:pt x="151" y="98"/>
                    <a:pt x="150" y="98"/>
                    <a:pt x="149" y="98"/>
                  </a:cubicBezTo>
                  <a:cubicBezTo>
                    <a:pt x="148" y="99"/>
                    <a:pt x="146" y="100"/>
                    <a:pt x="145" y="100"/>
                  </a:cubicBezTo>
                  <a:cubicBezTo>
                    <a:pt x="145" y="100"/>
                    <a:pt x="143" y="100"/>
                    <a:pt x="144" y="99"/>
                  </a:cubicBezTo>
                  <a:cubicBezTo>
                    <a:pt x="144" y="98"/>
                    <a:pt x="146" y="97"/>
                    <a:pt x="148" y="96"/>
                  </a:cubicBezTo>
                  <a:close/>
                  <a:moveTo>
                    <a:pt x="143" y="107"/>
                  </a:moveTo>
                  <a:cubicBezTo>
                    <a:pt x="143" y="106"/>
                    <a:pt x="145" y="105"/>
                    <a:pt x="147" y="105"/>
                  </a:cubicBezTo>
                  <a:cubicBezTo>
                    <a:pt x="148" y="105"/>
                    <a:pt x="150" y="105"/>
                    <a:pt x="151" y="104"/>
                  </a:cubicBezTo>
                  <a:cubicBezTo>
                    <a:pt x="151" y="104"/>
                    <a:pt x="151" y="104"/>
                    <a:pt x="151" y="104"/>
                  </a:cubicBezTo>
                  <a:cubicBezTo>
                    <a:pt x="151" y="104"/>
                    <a:pt x="153" y="105"/>
                    <a:pt x="154" y="106"/>
                  </a:cubicBezTo>
                  <a:cubicBezTo>
                    <a:pt x="155" y="106"/>
                    <a:pt x="157" y="107"/>
                    <a:pt x="158" y="107"/>
                  </a:cubicBezTo>
                  <a:cubicBezTo>
                    <a:pt x="159" y="108"/>
                    <a:pt x="160" y="109"/>
                    <a:pt x="159" y="109"/>
                  </a:cubicBezTo>
                  <a:cubicBezTo>
                    <a:pt x="158" y="110"/>
                    <a:pt x="157" y="109"/>
                    <a:pt x="154" y="108"/>
                  </a:cubicBezTo>
                  <a:cubicBezTo>
                    <a:pt x="153" y="108"/>
                    <a:pt x="151" y="106"/>
                    <a:pt x="151" y="106"/>
                  </a:cubicBezTo>
                  <a:cubicBezTo>
                    <a:pt x="150" y="107"/>
                    <a:pt x="149" y="107"/>
                    <a:pt x="148" y="107"/>
                  </a:cubicBezTo>
                  <a:cubicBezTo>
                    <a:pt x="147" y="107"/>
                    <a:pt x="145" y="108"/>
                    <a:pt x="144" y="108"/>
                  </a:cubicBezTo>
                  <a:cubicBezTo>
                    <a:pt x="144" y="108"/>
                    <a:pt x="142" y="108"/>
                    <a:pt x="143" y="107"/>
                  </a:cubicBezTo>
                  <a:close/>
                  <a:moveTo>
                    <a:pt x="143" y="115"/>
                  </a:moveTo>
                  <a:cubicBezTo>
                    <a:pt x="143" y="114"/>
                    <a:pt x="145" y="113"/>
                    <a:pt x="147" y="113"/>
                  </a:cubicBezTo>
                  <a:cubicBezTo>
                    <a:pt x="148" y="112"/>
                    <a:pt x="150" y="112"/>
                    <a:pt x="151" y="112"/>
                  </a:cubicBezTo>
                  <a:cubicBezTo>
                    <a:pt x="151" y="111"/>
                    <a:pt x="153" y="113"/>
                    <a:pt x="154" y="113"/>
                  </a:cubicBezTo>
                  <a:cubicBezTo>
                    <a:pt x="155" y="114"/>
                    <a:pt x="157" y="114"/>
                    <a:pt x="158" y="115"/>
                  </a:cubicBezTo>
                  <a:cubicBezTo>
                    <a:pt x="159" y="116"/>
                    <a:pt x="160" y="116"/>
                    <a:pt x="159" y="117"/>
                  </a:cubicBezTo>
                  <a:cubicBezTo>
                    <a:pt x="159" y="117"/>
                    <a:pt x="157" y="117"/>
                    <a:pt x="155" y="116"/>
                  </a:cubicBezTo>
                  <a:cubicBezTo>
                    <a:pt x="153" y="115"/>
                    <a:pt x="151" y="114"/>
                    <a:pt x="151" y="114"/>
                  </a:cubicBezTo>
                  <a:cubicBezTo>
                    <a:pt x="150" y="114"/>
                    <a:pt x="149" y="115"/>
                    <a:pt x="149" y="115"/>
                  </a:cubicBezTo>
                  <a:cubicBezTo>
                    <a:pt x="148" y="115"/>
                    <a:pt x="146" y="116"/>
                    <a:pt x="145" y="116"/>
                  </a:cubicBezTo>
                  <a:cubicBezTo>
                    <a:pt x="144" y="116"/>
                    <a:pt x="143" y="116"/>
                    <a:pt x="143" y="115"/>
                  </a:cubicBezTo>
                  <a:close/>
                  <a:moveTo>
                    <a:pt x="144" y="123"/>
                  </a:moveTo>
                  <a:cubicBezTo>
                    <a:pt x="144" y="122"/>
                    <a:pt x="145" y="121"/>
                    <a:pt x="147" y="121"/>
                  </a:cubicBezTo>
                  <a:cubicBezTo>
                    <a:pt x="149" y="121"/>
                    <a:pt x="150" y="120"/>
                    <a:pt x="151" y="120"/>
                  </a:cubicBezTo>
                  <a:cubicBezTo>
                    <a:pt x="151" y="119"/>
                    <a:pt x="153" y="121"/>
                    <a:pt x="154" y="121"/>
                  </a:cubicBezTo>
                  <a:cubicBezTo>
                    <a:pt x="155" y="121"/>
                    <a:pt x="157" y="122"/>
                    <a:pt x="158" y="122"/>
                  </a:cubicBezTo>
                  <a:cubicBezTo>
                    <a:pt x="159" y="122"/>
                    <a:pt x="160" y="123"/>
                    <a:pt x="159" y="123"/>
                  </a:cubicBezTo>
                  <a:cubicBezTo>
                    <a:pt x="158" y="124"/>
                    <a:pt x="157" y="124"/>
                    <a:pt x="155" y="124"/>
                  </a:cubicBezTo>
                  <a:cubicBezTo>
                    <a:pt x="153" y="123"/>
                    <a:pt x="152" y="122"/>
                    <a:pt x="151" y="122"/>
                  </a:cubicBezTo>
                  <a:cubicBezTo>
                    <a:pt x="151" y="123"/>
                    <a:pt x="150" y="123"/>
                    <a:pt x="149" y="123"/>
                  </a:cubicBezTo>
                  <a:cubicBezTo>
                    <a:pt x="148" y="123"/>
                    <a:pt x="146" y="124"/>
                    <a:pt x="146" y="124"/>
                  </a:cubicBezTo>
                  <a:cubicBezTo>
                    <a:pt x="145" y="124"/>
                    <a:pt x="144" y="124"/>
                    <a:pt x="144" y="123"/>
                  </a:cubicBezTo>
                  <a:close/>
                  <a:moveTo>
                    <a:pt x="145" y="131"/>
                  </a:moveTo>
                  <a:cubicBezTo>
                    <a:pt x="145" y="130"/>
                    <a:pt x="147" y="129"/>
                    <a:pt x="148" y="129"/>
                  </a:cubicBezTo>
                  <a:cubicBezTo>
                    <a:pt x="150" y="128"/>
                    <a:pt x="151" y="128"/>
                    <a:pt x="152" y="128"/>
                  </a:cubicBezTo>
                  <a:cubicBezTo>
                    <a:pt x="152" y="127"/>
                    <a:pt x="154" y="128"/>
                    <a:pt x="155" y="128"/>
                  </a:cubicBezTo>
                  <a:cubicBezTo>
                    <a:pt x="156" y="128"/>
                    <a:pt x="157" y="128"/>
                    <a:pt x="158" y="129"/>
                  </a:cubicBezTo>
                  <a:cubicBezTo>
                    <a:pt x="159" y="129"/>
                    <a:pt x="160" y="129"/>
                    <a:pt x="160" y="130"/>
                  </a:cubicBezTo>
                  <a:cubicBezTo>
                    <a:pt x="159" y="131"/>
                    <a:pt x="158" y="131"/>
                    <a:pt x="156" y="131"/>
                  </a:cubicBezTo>
                  <a:cubicBezTo>
                    <a:pt x="154" y="131"/>
                    <a:pt x="152" y="130"/>
                    <a:pt x="152" y="129"/>
                  </a:cubicBezTo>
                  <a:cubicBezTo>
                    <a:pt x="152" y="130"/>
                    <a:pt x="151" y="131"/>
                    <a:pt x="150" y="131"/>
                  </a:cubicBezTo>
                  <a:cubicBezTo>
                    <a:pt x="149" y="131"/>
                    <a:pt x="148" y="132"/>
                    <a:pt x="147" y="132"/>
                  </a:cubicBezTo>
                  <a:cubicBezTo>
                    <a:pt x="146" y="132"/>
                    <a:pt x="145" y="132"/>
                    <a:pt x="145" y="131"/>
                  </a:cubicBezTo>
                  <a:close/>
                  <a:moveTo>
                    <a:pt x="147" y="139"/>
                  </a:moveTo>
                  <a:cubicBezTo>
                    <a:pt x="147" y="138"/>
                    <a:pt x="148" y="136"/>
                    <a:pt x="150" y="136"/>
                  </a:cubicBezTo>
                  <a:cubicBezTo>
                    <a:pt x="152" y="136"/>
                    <a:pt x="153" y="135"/>
                    <a:pt x="154" y="135"/>
                  </a:cubicBezTo>
                  <a:cubicBezTo>
                    <a:pt x="154" y="135"/>
                    <a:pt x="156" y="136"/>
                    <a:pt x="157" y="136"/>
                  </a:cubicBezTo>
                  <a:cubicBezTo>
                    <a:pt x="157" y="136"/>
                    <a:pt x="159" y="136"/>
                    <a:pt x="160" y="137"/>
                  </a:cubicBezTo>
                  <a:cubicBezTo>
                    <a:pt x="161" y="137"/>
                    <a:pt x="162" y="137"/>
                    <a:pt x="161" y="138"/>
                  </a:cubicBezTo>
                  <a:cubicBezTo>
                    <a:pt x="161" y="139"/>
                    <a:pt x="159" y="139"/>
                    <a:pt x="157" y="139"/>
                  </a:cubicBezTo>
                  <a:cubicBezTo>
                    <a:pt x="156" y="138"/>
                    <a:pt x="154" y="137"/>
                    <a:pt x="154" y="137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1" y="139"/>
                    <a:pt x="149" y="139"/>
                    <a:pt x="148" y="140"/>
                  </a:cubicBezTo>
                  <a:cubicBezTo>
                    <a:pt x="148" y="140"/>
                    <a:pt x="147" y="139"/>
                    <a:pt x="147" y="139"/>
                  </a:cubicBezTo>
                  <a:close/>
                  <a:moveTo>
                    <a:pt x="151" y="146"/>
                  </a:moveTo>
                  <a:cubicBezTo>
                    <a:pt x="151" y="145"/>
                    <a:pt x="152" y="144"/>
                    <a:pt x="154" y="143"/>
                  </a:cubicBezTo>
                  <a:cubicBezTo>
                    <a:pt x="155" y="143"/>
                    <a:pt x="157" y="142"/>
                    <a:pt x="157" y="142"/>
                  </a:cubicBezTo>
                  <a:cubicBezTo>
                    <a:pt x="158" y="142"/>
                    <a:pt x="159" y="142"/>
                    <a:pt x="160" y="142"/>
                  </a:cubicBezTo>
                  <a:cubicBezTo>
                    <a:pt x="160" y="142"/>
                    <a:pt x="162" y="142"/>
                    <a:pt x="163" y="142"/>
                  </a:cubicBezTo>
                  <a:cubicBezTo>
                    <a:pt x="163" y="143"/>
                    <a:pt x="164" y="143"/>
                    <a:pt x="164" y="144"/>
                  </a:cubicBezTo>
                  <a:cubicBezTo>
                    <a:pt x="163" y="145"/>
                    <a:pt x="162" y="145"/>
                    <a:pt x="160" y="145"/>
                  </a:cubicBezTo>
                  <a:cubicBezTo>
                    <a:pt x="159" y="145"/>
                    <a:pt x="158" y="144"/>
                    <a:pt x="158" y="144"/>
                  </a:cubicBezTo>
                  <a:cubicBezTo>
                    <a:pt x="157" y="145"/>
                    <a:pt x="156" y="145"/>
                    <a:pt x="156" y="145"/>
                  </a:cubicBezTo>
                  <a:cubicBezTo>
                    <a:pt x="155" y="146"/>
                    <a:pt x="153" y="147"/>
                    <a:pt x="153" y="147"/>
                  </a:cubicBezTo>
                  <a:cubicBezTo>
                    <a:pt x="152" y="147"/>
                    <a:pt x="151" y="147"/>
                    <a:pt x="151" y="14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5" name="Freeform 1023"/>
            <p:cNvSpPr/>
            <p:nvPr/>
          </p:nvSpPr>
          <p:spPr bwMode="auto">
            <a:xfrm>
              <a:off x="6185017" y="6809327"/>
              <a:ext cx="54278" cy="39707"/>
            </a:xfrm>
            <a:custGeom>
              <a:avLst/>
              <a:gdLst>
                <a:gd name="T0" fmla="*/ 0 w 63"/>
                <a:gd name="T1" fmla="*/ 46 h 46"/>
                <a:gd name="T2" fmla="*/ 32 w 63"/>
                <a:gd name="T3" fmla="*/ 35 h 46"/>
                <a:gd name="T4" fmla="*/ 63 w 63"/>
                <a:gd name="T5" fmla="*/ 0 h 46"/>
                <a:gd name="T6" fmla="*/ 35 w 63"/>
                <a:gd name="T7" fmla="*/ 8 h 46"/>
                <a:gd name="T8" fmla="*/ 31 w 63"/>
                <a:gd name="T9" fmla="*/ 10 h 46"/>
                <a:gd name="T10" fmla="*/ 13 w 63"/>
                <a:gd name="T11" fmla="*/ 22 h 46"/>
                <a:gd name="T12" fmla="*/ 0 w 63"/>
                <a:gd name="T13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3" h="46">
                  <a:moveTo>
                    <a:pt x="0" y="46"/>
                  </a:moveTo>
                  <a:cubicBezTo>
                    <a:pt x="10" y="39"/>
                    <a:pt x="20" y="36"/>
                    <a:pt x="32" y="35"/>
                  </a:cubicBezTo>
                  <a:cubicBezTo>
                    <a:pt x="40" y="19"/>
                    <a:pt x="51" y="6"/>
                    <a:pt x="63" y="0"/>
                  </a:cubicBezTo>
                  <a:cubicBezTo>
                    <a:pt x="53" y="1"/>
                    <a:pt x="44" y="4"/>
                    <a:pt x="35" y="8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24" y="13"/>
                    <a:pt x="18" y="17"/>
                    <a:pt x="13" y="22"/>
                  </a:cubicBezTo>
                  <a:cubicBezTo>
                    <a:pt x="9" y="27"/>
                    <a:pt x="5" y="35"/>
                    <a:pt x="0" y="4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6" name="Freeform 1024"/>
            <p:cNvSpPr/>
            <p:nvPr/>
          </p:nvSpPr>
          <p:spPr bwMode="auto">
            <a:xfrm>
              <a:off x="6241116" y="6809327"/>
              <a:ext cx="3279" cy="0"/>
            </a:xfrm>
            <a:custGeom>
              <a:avLst/>
              <a:gdLst>
                <a:gd name="T0" fmla="*/ 0 w 4"/>
                <a:gd name="T1" fmla="*/ 4 w 4"/>
                <a:gd name="T2" fmla="*/ 0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0" y="0"/>
                  </a:moveTo>
                  <a:cubicBezTo>
                    <a:pt x="1" y="0"/>
                    <a:pt x="3" y="0"/>
                    <a:pt x="4" y="0"/>
                  </a:cubicBezTo>
                  <a:cubicBezTo>
                    <a:pt x="3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7" name="Freeform 1025"/>
            <p:cNvSpPr/>
            <p:nvPr/>
          </p:nvSpPr>
          <p:spPr bwMode="auto">
            <a:xfrm>
              <a:off x="6172995" y="6834462"/>
              <a:ext cx="16393" cy="26593"/>
            </a:xfrm>
            <a:custGeom>
              <a:avLst/>
              <a:gdLst>
                <a:gd name="T0" fmla="*/ 1 w 19"/>
                <a:gd name="T1" fmla="*/ 29 h 31"/>
                <a:gd name="T2" fmla="*/ 11 w 19"/>
                <a:gd name="T3" fmla="*/ 19 h 31"/>
                <a:gd name="T4" fmla="*/ 19 w 19"/>
                <a:gd name="T5" fmla="*/ 0 h 31"/>
                <a:gd name="T6" fmla="*/ 0 w 19"/>
                <a:gd name="T7" fmla="*/ 31 h 31"/>
                <a:gd name="T8" fmla="*/ 1 w 19"/>
                <a:gd name="T9" fmla="*/ 29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31">
                  <a:moveTo>
                    <a:pt x="1" y="29"/>
                  </a:moveTo>
                  <a:cubicBezTo>
                    <a:pt x="4" y="25"/>
                    <a:pt x="7" y="22"/>
                    <a:pt x="11" y="19"/>
                  </a:cubicBezTo>
                  <a:cubicBezTo>
                    <a:pt x="13" y="12"/>
                    <a:pt x="17" y="5"/>
                    <a:pt x="19" y="0"/>
                  </a:cubicBezTo>
                  <a:cubicBezTo>
                    <a:pt x="11" y="9"/>
                    <a:pt x="4" y="20"/>
                    <a:pt x="0" y="31"/>
                  </a:cubicBezTo>
                  <a:cubicBezTo>
                    <a:pt x="1" y="30"/>
                    <a:pt x="1" y="30"/>
                    <a:pt x="1" y="2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8" name="Freeform 1026"/>
            <p:cNvSpPr/>
            <p:nvPr/>
          </p:nvSpPr>
          <p:spPr bwMode="auto">
            <a:xfrm>
              <a:off x="6244395" y="6821348"/>
              <a:ext cx="85243" cy="91435"/>
            </a:xfrm>
            <a:custGeom>
              <a:avLst/>
              <a:gdLst>
                <a:gd name="T0" fmla="*/ 0 w 99"/>
                <a:gd name="T1" fmla="*/ 24 h 106"/>
                <a:gd name="T2" fmla="*/ 37 w 99"/>
                <a:gd name="T3" fmla="*/ 38 h 106"/>
                <a:gd name="T4" fmla="*/ 89 w 99"/>
                <a:gd name="T5" fmla="*/ 106 h 106"/>
                <a:gd name="T6" fmla="*/ 69 w 99"/>
                <a:gd name="T7" fmla="*/ 15 h 106"/>
                <a:gd name="T8" fmla="*/ 66 w 99"/>
                <a:gd name="T9" fmla="*/ 12 h 106"/>
                <a:gd name="T10" fmla="*/ 51 w 99"/>
                <a:gd name="T11" fmla="*/ 0 h 106"/>
                <a:gd name="T12" fmla="*/ 0 w 99"/>
                <a:gd name="T13" fmla="*/ 24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9" h="106">
                  <a:moveTo>
                    <a:pt x="0" y="24"/>
                  </a:moveTo>
                  <a:cubicBezTo>
                    <a:pt x="13" y="27"/>
                    <a:pt x="26" y="32"/>
                    <a:pt x="37" y="38"/>
                  </a:cubicBezTo>
                  <a:cubicBezTo>
                    <a:pt x="61" y="50"/>
                    <a:pt x="86" y="78"/>
                    <a:pt x="89" y="106"/>
                  </a:cubicBezTo>
                  <a:cubicBezTo>
                    <a:pt x="99" y="75"/>
                    <a:pt x="93" y="40"/>
                    <a:pt x="69" y="15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1" y="7"/>
                    <a:pt x="56" y="3"/>
                    <a:pt x="51" y="0"/>
                  </a:cubicBezTo>
                  <a:cubicBezTo>
                    <a:pt x="38" y="1"/>
                    <a:pt x="11" y="6"/>
                    <a:pt x="0" y="2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9" name="Freeform 1027"/>
            <p:cNvSpPr/>
            <p:nvPr/>
          </p:nvSpPr>
          <p:spPr bwMode="auto">
            <a:xfrm>
              <a:off x="6213431" y="6809327"/>
              <a:ext cx="71400" cy="32057"/>
            </a:xfrm>
            <a:custGeom>
              <a:avLst/>
              <a:gdLst>
                <a:gd name="T0" fmla="*/ 0 w 83"/>
                <a:gd name="T1" fmla="*/ 35 h 37"/>
                <a:gd name="T2" fmla="*/ 33 w 83"/>
                <a:gd name="T3" fmla="*/ 37 h 37"/>
                <a:gd name="T4" fmla="*/ 83 w 83"/>
                <a:gd name="T5" fmla="*/ 12 h 37"/>
                <a:gd name="T6" fmla="*/ 57 w 83"/>
                <a:gd name="T7" fmla="*/ 2 h 37"/>
                <a:gd name="T8" fmla="*/ 54 w 83"/>
                <a:gd name="T9" fmla="*/ 1 h 37"/>
                <a:gd name="T10" fmla="*/ 37 w 83"/>
                <a:gd name="T11" fmla="*/ 0 h 37"/>
                <a:gd name="T12" fmla="*/ 0 w 83"/>
                <a:gd name="T13" fmla="*/ 3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3" h="37">
                  <a:moveTo>
                    <a:pt x="0" y="35"/>
                  </a:moveTo>
                  <a:cubicBezTo>
                    <a:pt x="11" y="34"/>
                    <a:pt x="22" y="35"/>
                    <a:pt x="33" y="37"/>
                  </a:cubicBezTo>
                  <a:cubicBezTo>
                    <a:pt x="44" y="19"/>
                    <a:pt x="69" y="13"/>
                    <a:pt x="83" y="12"/>
                  </a:cubicBezTo>
                  <a:cubicBezTo>
                    <a:pt x="75" y="7"/>
                    <a:pt x="66" y="4"/>
                    <a:pt x="57" y="2"/>
                  </a:cubicBezTo>
                  <a:cubicBezTo>
                    <a:pt x="54" y="1"/>
                    <a:pt x="54" y="1"/>
                    <a:pt x="54" y="1"/>
                  </a:cubicBezTo>
                  <a:cubicBezTo>
                    <a:pt x="49" y="0"/>
                    <a:pt x="43" y="0"/>
                    <a:pt x="37" y="0"/>
                  </a:cubicBezTo>
                  <a:cubicBezTo>
                    <a:pt x="22" y="5"/>
                    <a:pt x="9" y="18"/>
                    <a:pt x="0" y="3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0" name="Freeform 1028"/>
            <p:cNvSpPr/>
            <p:nvPr/>
          </p:nvSpPr>
          <p:spPr bwMode="auto">
            <a:xfrm>
              <a:off x="6286652" y="6820619"/>
              <a:ext cx="1821" cy="729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1"/>
                    <a:pt x="2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1" name="Freeform 1029"/>
            <p:cNvSpPr/>
            <p:nvPr/>
          </p:nvSpPr>
          <p:spPr bwMode="auto">
            <a:xfrm>
              <a:off x="6201409" y="6840291"/>
              <a:ext cx="89614" cy="125678"/>
            </a:xfrm>
            <a:custGeom>
              <a:avLst/>
              <a:gdLst>
                <a:gd name="T0" fmla="*/ 45 w 104"/>
                <a:gd name="T1" fmla="*/ 6 h 146"/>
                <a:gd name="T2" fmla="*/ 46 w 104"/>
                <a:gd name="T3" fmla="*/ 4 h 146"/>
                <a:gd name="T4" fmla="*/ 13 w 104"/>
                <a:gd name="T5" fmla="*/ 1 h 146"/>
                <a:gd name="T6" fmla="*/ 2 w 104"/>
                <a:gd name="T7" fmla="*/ 61 h 146"/>
                <a:gd name="T8" fmla="*/ 18 w 104"/>
                <a:gd name="T9" fmla="*/ 115 h 146"/>
                <a:gd name="T10" fmla="*/ 51 w 104"/>
                <a:gd name="T11" fmla="*/ 146 h 146"/>
                <a:gd name="T12" fmla="*/ 90 w 104"/>
                <a:gd name="T13" fmla="*/ 137 h 146"/>
                <a:gd name="T14" fmla="*/ 95 w 104"/>
                <a:gd name="T15" fmla="*/ 135 h 146"/>
                <a:gd name="T16" fmla="*/ 104 w 104"/>
                <a:gd name="T17" fmla="*/ 130 h 146"/>
                <a:gd name="T18" fmla="*/ 45 w 104"/>
                <a:gd name="T19" fmla="*/ 6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4" h="146">
                  <a:moveTo>
                    <a:pt x="45" y="6"/>
                  </a:moveTo>
                  <a:cubicBezTo>
                    <a:pt x="45" y="5"/>
                    <a:pt x="46" y="4"/>
                    <a:pt x="46" y="4"/>
                  </a:cubicBezTo>
                  <a:cubicBezTo>
                    <a:pt x="35" y="1"/>
                    <a:pt x="24" y="0"/>
                    <a:pt x="13" y="1"/>
                  </a:cubicBezTo>
                  <a:cubicBezTo>
                    <a:pt x="5" y="18"/>
                    <a:pt x="0" y="39"/>
                    <a:pt x="2" y="61"/>
                  </a:cubicBezTo>
                  <a:cubicBezTo>
                    <a:pt x="3" y="81"/>
                    <a:pt x="9" y="99"/>
                    <a:pt x="18" y="115"/>
                  </a:cubicBezTo>
                  <a:cubicBezTo>
                    <a:pt x="26" y="128"/>
                    <a:pt x="38" y="139"/>
                    <a:pt x="51" y="146"/>
                  </a:cubicBezTo>
                  <a:cubicBezTo>
                    <a:pt x="64" y="146"/>
                    <a:pt x="78" y="143"/>
                    <a:pt x="90" y="137"/>
                  </a:cubicBezTo>
                  <a:cubicBezTo>
                    <a:pt x="95" y="135"/>
                    <a:pt x="95" y="135"/>
                    <a:pt x="95" y="135"/>
                  </a:cubicBezTo>
                  <a:cubicBezTo>
                    <a:pt x="98" y="134"/>
                    <a:pt x="101" y="132"/>
                    <a:pt x="104" y="130"/>
                  </a:cubicBezTo>
                  <a:cubicBezTo>
                    <a:pt x="53" y="74"/>
                    <a:pt x="34" y="33"/>
                    <a:pt x="45" y="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2" name="Freeform 1030"/>
            <p:cNvSpPr/>
            <p:nvPr/>
          </p:nvSpPr>
          <p:spPr bwMode="auto">
            <a:xfrm>
              <a:off x="6232374" y="6843934"/>
              <a:ext cx="87064" cy="107464"/>
            </a:xfrm>
            <a:custGeom>
              <a:avLst/>
              <a:gdLst>
                <a:gd name="T0" fmla="*/ 50 w 101"/>
                <a:gd name="T1" fmla="*/ 14 h 125"/>
                <a:gd name="T2" fmla="*/ 13 w 101"/>
                <a:gd name="T3" fmla="*/ 0 h 125"/>
                <a:gd name="T4" fmla="*/ 11 w 101"/>
                <a:gd name="T5" fmla="*/ 3 h 125"/>
                <a:gd name="T6" fmla="*/ 70 w 101"/>
                <a:gd name="T7" fmla="*/ 125 h 125"/>
                <a:gd name="T8" fmla="*/ 81 w 101"/>
                <a:gd name="T9" fmla="*/ 115 h 125"/>
                <a:gd name="T10" fmla="*/ 96 w 101"/>
                <a:gd name="T11" fmla="*/ 95 h 125"/>
                <a:gd name="T12" fmla="*/ 98 w 101"/>
                <a:gd name="T13" fmla="*/ 91 h 125"/>
                <a:gd name="T14" fmla="*/ 101 w 101"/>
                <a:gd name="T15" fmla="*/ 84 h 125"/>
                <a:gd name="T16" fmla="*/ 50 w 101"/>
                <a:gd name="T17" fmla="*/ 14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125">
                  <a:moveTo>
                    <a:pt x="50" y="14"/>
                  </a:moveTo>
                  <a:cubicBezTo>
                    <a:pt x="39" y="8"/>
                    <a:pt x="26" y="3"/>
                    <a:pt x="13" y="0"/>
                  </a:cubicBezTo>
                  <a:cubicBezTo>
                    <a:pt x="12" y="1"/>
                    <a:pt x="12" y="2"/>
                    <a:pt x="11" y="3"/>
                  </a:cubicBezTo>
                  <a:cubicBezTo>
                    <a:pt x="0" y="29"/>
                    <a:pt x="20" y="70"/>
                    <a:pt x="70" y="125"/>
                  </a:cubicBezTo>
                  <a:cubicBezTo>
                    <a:pt x="74" y="122"/>
                    <a:pt x="77" y="119"/>
                    <a:pt x="81" y="115"/>
                  </a:cubicBezTo>
                  <a:cubicBezTo>
                    <a:pt x="87" y="109"/>
                    <a:pt x="95" y="98"/>
                    <a:pt x="96" y="95"/>
                  </a:cubicBezTo>
                  <a:cubicBezTo>
                    <a:pt x="98" y="91"/>
                    <a:pt x="98" y="91"/>
                    <a:pt x="98" y="91"/>
                  </a:cubicBezTo>
                  <a:cubicBezTo>
                    <a:pt x="99" y="89"/>
                    <a:pt x="100" y="86"/>
                    <a:pt x="101" y="84"/>
                  </a:cubicBezTo>
                  <a:cubicBezTo>
                    <a:pt x="100" y="56"/>
                    <a:pt x="74" y="26"/>
                    <a:pt x="50" y="1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3" name="Freeform 1031"/>
            <p:cNvSpPr/>
            <p:nvPr/>
          </p:nvSpPr>
          <p:spPr bwMode="auto">
            <a:xfrm>
              <a:off x="6240024" y="6965240"/>
              <a:ext cx="2914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4" name="Freeform 1032"/>
            <p:cNvSpPr/>
            <p:nvPr/>
          </p:nvSpPr>
          <p:spPr bwMode="auto">
            <a:xfrm>
              <a:off x="6171174" y="6907683"/>
              <a:ext cx="1093" cy="3279"/>
            </a:xfrm>
            <a:custGeom>
              <a:avLst/>
              <a:gdLst>
                <a:gd name="T0" fmla="*/ 1 w 1"/>
                <a:gd name="T1" fmla="*/ 4 h 4"/>
                <a:gd name="T2" fmla="*/ 0 w 1"/>
                <a:gd name="T3" fmla="*/ 0 h 4"/>
                <a:gd name="T4" fmla="*/ 1 w 1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1" y="4"/>
                  </a:moveTo>
                  <a:cubicBezTo>
                    <a:pt x="1" y="3"/>
                    <a:pt x="0" y="1"/>
                    <a:pt x="0" y="0"/>
                  </a:cubicBezTo>
                  <a:cubicBezTo>
                    <a:pt x="0" y="1"/>
                    <a:pt x="1" y="3"/>
                    <a:pt x="1" y="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5" name="Freeform 1033"/>
            <p:cNvSpPr/>
            <p:nvPr/>
          </p:nvSpPr>
          <p:spPr bwMode="auto">
            <a:xfrm>
              <a:off x="6167895" y="6855226"/>
              <a:ext cx="12750" cy="51364"/>
            </a:xfrm>
            <a:custGeom>
              <a:avLst/>
              <a:gdLst>
                <a:gd name="T0" fmla="*/ 15 w 15"/>
                <a:gd name="T1" fmla="*/ 0 h 60"/>
                <a:gd name="T2" fmla="*/ 6 w 15"/>
                <a:gd name="T3" fmla="*/ 10 h 60"/>
                <a:gd name="T4" fmla="*/ 6 w 15"/>
                <a:gd name="T5" fmla="*/ 9 h 60"/>
                <a:gd name="T6" fmla="*/ 2 w 15"/>
                <a:gd name="T7" fmla="*/ 51 h 60"/>
                <a:gd name="T8" fmla="*/ 3 w 15"/>
                <a:gd name="T9" fmla="*/ 57 h 60"/>
                <a:gd name="T10" fmla="*/ 4 w 15"/>
                <a:gd name="T11" fmla="*/ 60 h 60"/>
                <a:gd name="T12" fmla="*/ 15 w 15"/>
                <a:gd name="T1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" h="60">
                  <a:moveTo>
                    <a:pt x="15" y="0"/>
                  </a:moveTo>
                  <a:cubicBezTo>
                    <a:pt x="12" y="3"/>
                    <a:pt x="9" y="6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1" y="23"/>
                    <a:pt x="0" y="37"/>
                    <a:pt x="2" y="51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8"/>
                    <a:pt x="4" y="59"/>
                    <a:pt x="4" y="60"/>
                  </a:cubicBezTo>
                  <a:cubicBezTo>
                    <a:pt x="6" y="34"/>
                    <a:pt x="10" y="15"/>
                    <a:pt x="15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6" name="Freeform 1034"/>
            <p:cNvSpPr/>
            <p:nvPr/>
          </p:nvSpPr>
          <p:spPr bwMode="auto">
            <a:xfrm>
              <a:off x="6172995" y="6841384"/>
              <a:ext cx="67028" cy="123857"/>
            </a:xfrm>
            <a:custGeom>
              <a:avLst/>
              <a:gdLst>
                <a:gd name="T0" fmla="*/ 49 w 78"/>
                <a:gd name="T1" fmla="*/ 115 h 144"/>
                <a:gd name="T2" fmla="*/ 33 w 78"/>
                <a:gd name="T3" fmla="*/ 60 h 144"/>
                <a:gd name="T4" fmla="*/ 44 w 78"/>
                <a:gd name="T5" fmla="*/ 0 h 144"/>
                <a:gd name="T6" fmla="*/ 13 w 78"/>
                <a:gd name="T7" fmla="*/ 13 h 144"/>
                <a:gd name="T8" fmla="*/ 0 w 78"/>
                <a:gd name="T9" fmla="*/ 82 h 144"/>
                <a:gd name="T10" fmla="*/ 19 w 78"/>
                <a:gd name="T11" fmla="*/ 115 h 144"/>
                <a:gd name="T12" fmla="*/ 23 w 78"/>
                <a:gd name="T13" fmla="*/ 119 h 144"/>
                <a:gd name="T14" fmla="*/ 69 w 78"/>
                <a:gd name="T15" fmla="*/ 143 h 144"/>
                <a:gd name="T16" fmla="*/ 72 w 78"/>
                <a:gd name="T17" fmla="*/ 144 h 144"/>
                <a:gd name="T18" fmla="*/ 78 w 78"/>
                <a:gd name="T19" fmla="*/ 144 h 144"/>
                <a:gd name="T20" fmla="*/ 49 w 78"/>
                <a:gd name="T21" fmla="*/ 115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8" h="144">
                  <a:moveTo>
                    <a:pt x="49" y="115"/>
                  </a:moveTo>
                  <a:cubicBezTo>
                    <a:pt x="40" y="99"/>
                    <a:pt x="34" y="80"/>
                    <a:pt x="33" y="60"/>
                  </a:cubicBezTo>
                  <a:cubicBezTo>
                    <a:pt x="31" y="39"/>
                    <a:pt x="36" y="18"/>
                    <a:pt x="44" y="0"/>
                  </a:cubicBezTo>
                  <a:cubicBezTo>
                    <a:pt x="33" y="2"/>
                    <a:pt x="22" y="6"/>
                    <a:pt x="13" y="13"/>
                  </a:cubicBezTo>
                  <a:cubicBezTo>
                    <a:pt x="7" y="29"/>
                    <a:pt x="1" y="52"/>
                    <a:pt x="0" y="82"/>
                  </a:cubicBezTo>
                  <a:cubicBezTo>
                    <a:pt x="4" y="94"/>
                    <a:pt x="10" y="106"/>
                    <a:pt x="19" y="115"/>
                  </a:cubicBezTo>
                  <a:cubicBezTo>
                    <a:pt x="23" y="119"/>
                    <a:pt x="23" y="119"/>
                    <a:pt x="23" y="119"/>
                  </a:cubicBezTo>
                  <a:cubicBezTo>
                    <a:pt x="36" y="132"/>
                    <a:pt x="52" y="140"/>
                    <a:pt x="69" y="143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4" y="144"/>
                    <a:pt x="76" y="144"/>
                    <a:pt x="78" y="144"/>
                  </a:cubicBezTo>
                  <a:cubicBezTo>
                    <a:pt x="67" y="138"/>
                    <a:pt x="57" y="127"/>
                    <a:pt x="49" y="11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7" name="Freeform 1035"/>
            <p:cNvSpPr>
              <a:spLocks noEditPoints="1"/>
            </p:cNvSpPr>
            <p:nvPr/>
          </p:nvSpPr>
          <p:spPr bwMode="auto">
            <a:xfrm>
              <a:off x="4696915" y="6806048"/>
              <a:ext cx="167935" cy="162471"/>
            </a:xfrm>
            <a:custGeom>
              <a:avLst/>
              <a:gdLst>
                <a:gd name="T0" fmla="*/ 186 w 195"/>
                <a:gd name="T1" fmla="*/ 60 h 189"/>
                <a:gd name="T2" fmla="*/ 135 w 195"/>
                <a:gd name="T3" fmla="*/ 8 h 189"/>
                <a:gd name="T4" fmla="*/ 98 w 195"/>
                <a:gd name="T5" fmla="*/ 0 h 189"/>
                <a:gd name="T6" fmla="*/ 98 w 195"/>
                <a:gd name="T7" fmla="*/ 0 h 189"/>
                <a:gd name="T8" fmla="*/ 11 w 195"/>
                <a:gd name="T9" fmla="*/ 57 h 189"/>
                <a:gd name="T10" fmla="*/ 10 w 195"/>
                <a:gd name="T11" fmla="*/ 130 h 189"/>
                <a:gd name="T12" fmla="*/ 60 w 195"/>
                <a:gd name="T13" fmla="*/ 182 h 189"/>
                <a:gd name="T14" fmla="*/ 98 w 195"/>
                <a:gd name="T15" fmla="*/ 189 h 189"/>
                <a:gd name="T16" fmla="*/ 185 w 195"/>
                <a:gd name="T17" fmla="*/ 132 h 189"/>
                <a:gd name="T18" fmla="*/ 186 w 195"/>
                <a:gd name="T19" fmla="*/ 60 h 189"/>
                <a:gd name="T20" fmla="*/ 51 w 195"/>
                <a:gd name="T21" fmla="*/ 173 h 189"/>
                <a:gd name="T22" fmla="*/ 37 w 195"/>
                <a:gd name="T23" fmla="*/ 162 h 189"/>
                <a:gd name="T24" fmla="*/ 32 w 195"/>
                <a:gd name="T25" fmla="*/ 32 h 189"/>
                <a:gd name="T26" fmla="*/ 41 w 195"/>
                <a:gd name="T27" fmla="*/ 24 h 189"/>
                <a:gd name="T28" fmla="*/ 51 w 195"/>
                <a:gd name="T29" fmla="*/ 173 h 189"/>
                <a:gd name="T30" fmla="*/ 163 w 195"/>
                <a:gd name="T31" fmla="*/ 157 h 189"/>
                <a:gd name="T32" fmla="*/ 155 w 195"/>
                <a:gd name="T33" fmla="*/ 165 h 189"/>
                <a:gd name="T34" fmla="*/ 177 w 195"/>
                <a:gd name="T35" fmla="*/ 51 h 189"/>
                <a:gd name="T36" fmla="*/ 183 w 195"/>
                <a:gd name="T37" fmla="*/ 65 h 189"/>
                <a:gd name="T38" fmla="*/ 163 w 195"/>
                <a:gd name="T39" fmla="*/ 157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5" h="189">
                  <a:moveTo>
                    <a:pt x="186" y="60"/>
                  </a:moveTo>
                  <a:cubicBezTo>
                    <a:pt x="176" y="36"/>
                    <a:pt x="158" y="18"/>
                    <a:pt x="135" y="8"/>
                  </a:cubicBezTo>
                  <a:cubicBezTo>
                    <a:pt x="123" y="3"/>
                    <a:pt x="111" y="0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60" y="0"/>
                    <a:pt x="26" y="23"/>
                    <a:pt x="11" y="57"/>
                  </a:cubicBezTo>
                  <a:cubicBezTo>
                    <a:pt x="1" y="80"/>
                    <a:pt x="0" y="106"/>
                    <a:pt x="10" y="130"/>
                  </a:cubicBezTo>
                  <a:cubicBezTo>
                    <a:pt x="19" y="153"/>
                    <a:pt x="37" y="172"/>
                    <a:pt x="60" y="182"/>
                  </a:cubicBezTo>
                  <a:cubicBezTo>
                    <a:pt x="72" y="187"/>
                    <a:pt x="85" y="189"/>
                    <a:pt x="98" y="189"/>
                  </a:cubicBezTo>
                  <a:cubicBezTo>
                    <a:pt x="136" y="189"/>
                    <a:pt x="170" y="167"/>
                    <a:pt x="185" y="132"/>
                  </a:cubicBezTo>
                  <a:cubicBezTo>
                    <a:pt x="195" y="109"/>
                    <a:pt x="195" y="83"/>
                    <a:pt x="186" y="60"/>
                  </a:cubicBezTo>
                  <a:close/>
                  <a:moveTo>
                    <a:pt x="51" y="173"/>
                  </a:moveTo>
                  <a:cubicBezTo>
                    <a:pt x="46" y="170"/>
                    <a:pt x="42" y="166"/>
                    <a:pt x="37" y="162"/>
                  </a:cubicBezTo>
                  <a:cubicBezTo>
                    <a:pt x="102" y="165"/>
                    <a:pt x="36" y="76"/>
                    <a:pt x="32" y="32"/>
                  </a:cubicBezTo>
                  <a:cubicBezTo>
                    <a:pt x="35" y="29"/>
                    <a:pt x="38" y="27"/>
                    <a:pt x="41" y="24"/>
                  </a:cubicBezTo>
                  <a:cubicBezTo>
                    <a:pt x="45" y="70"/>
                    <a:pt x="108" y="160"/>
                    <a:pt x="51" y="173"/>
                  </a:cubicBezTo>
                  <a:close/>
                  <a:moveTo>
                    <a:pt x="163" y="157"/>
                  </a:moveTo>
                  <a:cubicBezTo>
                    <a:pt x="161" y="160"/>
                    <a:pt x="158" y="162"/>
                    <a:pt x="155" y="165"/>
                  </a:cubicBezTo>
                  <a:cubicBezTo>
                    <a:pt x="137" y="142"/>
                    <a:pt x="163" y="91"/>
                    <a:pt x="177" y="51"/>
                  </a:cubicBezTo>
                  <a:cubicBezTo>
                    <a:pt x="179" y="55"/>
                    <a:pt x="182" y="60"/>
                    <a:pt x="183" y="65"/>
                  </a:cubicBezTo>
                  <a:cubicBezTo>
                    <a:pt x="170" y="100"/>
                    <a:pt x="149" y="141"/>
                    <a:pt x="163" y="15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8" name="Freeform 1036"/>
            <p:cNvSpPr>
              <a:spLocks noEditPoints="1"/>
            </p:cNvSpPr>
            <p:nvPr/>
          </p:nvSpPr>
          <p:spPr bwMode="auto">
            <a:xfrm>
              <a:off x="5007649" y="6809327"/>
              <a:ext cx="157007" cy="156642"/>
            </a:xfrm>
            <a:custGeom>
              <a:avLst/>
              <a:gdLst>
                <a:gd name="T0" fmla="*/ 91 w 182"/>
                <a:gd name="T1" fmla="*/ 0 h 182"/>
                <a:gd name="T2" fmla="*/ 0 w 182"/>
                <a:gd name="T3" fmla="*/ 91 h 182"/>
                <a:gd name="T4" fmla="*/ 91 w 182"/>
                <a:gd name="T5" fmla="*/ 182 h 182"/>
                <a:gd name="T6" fmla="*/ 182 w 182"/>
                <a:gd name="T7" fmla="*/ 91 h 182"/>
                <a:gd name="T8" fmla="*/ 91 w 182"/>
                <a:gd name="T9" fmla="*/ 0 h 182"/>
                <a:gd name="T10" fmla="*/ 115 w 182"/>
                <a:gd name="T11" fmla="*/ 76 h 182"/>
                <a:gd name="T12" fmla="*/ 101 w 182"/>
                <a:gd name="T13" fmla="*/ 79 h 182"/>
                <a:gd name="T14" fmla="*/ 98 w 182"/>
                <a:gd name="T15" fmla="*/ 64 h 182"/>
                <a:gd name="T16" fmla="*/ 113 w 182"/>
                <a:gd name="T17" fmla="*/ 61 h 182"/>
                <a:gd name="T18" fmla="*/ 115 w 182"/>
                <a:gd name="T19" fmla="*/ 76 h 182"/>
                <a:gd name="T20" fmla="*/ 119 w 182"/>
                <a:gd name="T21" fmla="*/ 38 h 182"/>
                <a:gd name="T22" fmla="*/ 107 w 182"/>
                <a:gd name="T23" fmla="*/ 40 h 182"/>
                <a:gd name="T24" fmla="*/ 105 w 182"/>
                <a:gd name="T25" fmla="*/ 28 h 182"/>
                <a:gd name="T26" fmla="*/ 117 w 182"/>
                <a:gd name="T27" fmla="*/ 26 h 182"/>
                <a:gd name="T28" fmla="*/ 119 w 182"/>
                <a:gd name="T29" fmla="*/ 38 h 182"/>
                <a:gd name="T30" fmla="*/ 152 w 182"/>
                <a:gd name="T31" fmla="*/ 58 h 182"/>
                <a:gd name="T32" fmla="*/ 140 w 182"/>
                <a:gd name="T33" fmla="*/ 60 h 182"/>
                <a:gd name="T34" fmla="*/ 138 w 182"/>
                <a:gd name="T35" fmla="*/ 48 h 182"/>
                <a:gd name="T36" fmla="*/ 150 w 182"/>
                <a:gd name="T37" fmla="*/ 45 h 182"/>
                <a:gd name="T38" fmla="*/ 152 w 182"/>
                <a:gd name="T39" fmla="*/ 58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82" h="182">
                  <a:moveTo>
                    <a:pt x="91" y="0"/>
                  </a:moveTo>
                  <a:cubicBezTo>
                    <a:pt x="41" y="0"/>
                    <a:pt x="0" y="41"/>
                    <a:pt x="0" y="91"/>
                  </a:cubicBezTo>
                  <a:cubicBezTo>
                    <a:pt x="0" y="141"/>
                    <a:pt x="41" y="182"/>
                    <a:pt x="91" y="182"/>
                  </a:cubicBezTo>
                  <a:cubicBezTo>
                    <a:pt x="141" y="182"/>
                    <a:pt x="182" y="141"/>
                    <a:pt x="182" y="91"/>
                  </a:cubicBezTo>
                  <a:cubicBezTo>
                    <a:pt x="182" y="41"/>
                    <a:pt x="141" y="0"/>
                    <a:pt x="91" y="0"/>
                  </a:cubicBezTo>
                  <a:close/>
                  <a:moveTo>
                    <a:pt x="115" y="76"/>
                  </a:moveTo>
                  <a:cubicBezTo>
                    <a:pt x="112" y="81"/>
                    <a:pt x="106" y="82"/>
                    <a:pt x="101" y="79"/>
                  </a:cubicBezTo>
                  <a:cubicBezTo>
                    <a:pt x="96" y="76"/>
                    <a:pt x="95" y="69"/>
                    <a:pt x="98" y="64"/>
                  </a:cubicBezTo>
                  <a:cubicBezTo>
                    <a:pt x="101" y="59"/>
                    <a:pt x="108" y="58"/>
                    <a:pt x="113" y="61"/>
                  </a:cubicBezTo>
                  <a:cubicBezTo>
                    <a:pt x="118" y="65"/>
                    <a:pt x="119" y="71"/>
                    <a:pt x="115" y="76"/>
                  </a:cubicBezTo>
                  <a:close/>
                  <a:moveTo>
                    <a:pt x="119" y="38"/>
                  </a:moveTo>
                  <a:cubicBezTo>
                    <a:pt x="117" y="42"/>
                    <a:pt x="111" y="43"/>
                    <a:pt x="107" y="40"/>
                  </a:cubicBezTo>
                  <a:cubicBezTo>
                    <a:pt x="103" y="37"/>
                    <a:pt x="102" y="32"/>
                    <a:pt x="105" y="28"/>
                  </a:cubicBezTo>
                  <a:cubicBezTo>
                    <a:pt x="108" y="24"/>
                    <a:pt x="113" y="23"/>
                    <a:pt x="117" y="26"/>
                  </a:cubicBezTo>
                  <a:cubicBezTo>
                    <a:pt x="121" y="28"/>
                    <a:pt x="122" y="34"/>
                    <a:pt x="119" y="38"/>
                  </a:cubicBezTo>
                  <a:close/>
                  <a:moveTo>
                    <a:pt x="152" y="58"/>
                  </a:moveTo>
                  <a:cubicBezTo>
                    <a:pt x="149" y="62"/>
                    <a:pt x="144" y="63"/>
                    <a:pt x="140" y="60"/>
                  </a:cubicBezTo>
                  <a:cubicBezTo>
                    <a:pt x="136" y="57"/>
                    <a:pt x="135" y="52"/>
                    <a:pt x="138" y="48"/>
                  </a:cubicBezTo>
                  <a:cubicBezTo>
                    <a:pt x="140" y="44"/>
                    <a:pt x="146" y="43"/>
                    <a:pt x="150" y="45"/>
                  </a:cubicBezTo>
                  <a:cubicBezTo>
                    <a:pt x="154" y="48"/>
                    <a:pt x="155" y="54"/>
                    <a:pt x="152" y="5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9" name="Freeform 1037"/>
            <p:cNvSpPr>
              <a:spLocks noEditPoints="1"/>
            </p:cNvSpPr>
            <p:nvPr/>
          </p:nvSpPr>
          <p:spPr bwMode="auto">
            <a:xfrm>
              <a:off x="5303084" y="6806048"/>
              <a:ext cx="163564" cy="163564"/>
            </a:xfrm>
            <a:custGeom>
              <a:avLst/>
              <a:gdLst>
                <a:gd name="T0" fmla="*/ 95 w 190"/>
                <a:gd name="T1" fmla="*/ 0 h 190"/>
                <a:gd name="T2" fmla="*/ 0 w 190"/>
                <a:gd name="T3" fmla="*/ 95 h 190"/>
                <a:gd name="T4" fmla="*/ 95 w 190"/>
                <a:gd name="T5" fmla="*/ 190 h 190"/>
                <a:gd name="T6" fmla="*/ 190 w 190"/>
                <a:gd name="T7" fmla="*/ 95 h 190"/>
                <a:gd name="T8" fmla="*/ 95 w 190"/>
                <a:gd name="T9" fmla="*/ 0 h 190"/>
                <a:gd name="T10" fmla="*/ 33 w 190"/>
                <a:gd name="T11" fmla="*/ 161 h 190"/>
                <a:gd name="T12" fmla="*/ 4 w 190"/>
                <a:gd name="T13" fmla="*/ 95 h 190"/>
                <a:gd name="T14" fmla="*/ 12 w 190"/>
                <a:gd name="T15" fmla="*/ 58 h 190"/>
                <a:gd name="T16" fmla="*/ 160 w 190"/>
                <a:gd name="T17" fmla="*/ 32 h 190"/>
                <a:gd name="T18" fmla="*/ 186 w 190"/>
                <a:gd name="T19" fmla="*/ 95 h 190"/>
                <a:gd name="T20" fmla="*/ 176 w 190"/>
                <a:gd name="T21" fmla="*/ 135 h 190"/>
                <a:gd name="T22" fmla="*/ 33 w 190"/>
                <a:gd name="T23" fmla="*/ 16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90" h="190">
                  <a:moveTo>
                    <a:pt x="95" y="0"/>
                  </a:moveTo>
                  <a:cubicBezTo>
                    <a:pt x="43" y="0"/>
                    <a:pt x="0" y="43"/>
                    <a:pt x="0" y="95"/>
                  </a:cubicBezTo>
                  <a:cubicBezTo>
                    <a:pt x="0" y="147"/>
                    <a:pt x="43" y="190"/>
                    <a:pt x="95" y="190"/>
                  </a:cubicBezTo>
                  <a:cubicBezTo>
                    <a:pt x="147" y="190"/>
                    <a:pt x="190" y="147"/>
                    <a:pt x="190" y="95"/>
                  </a:cubicBezTo>
                  <a:cubicBezTo>
                    <a:pt x="190" y="43"/>
                    <a:pt x="147" y="0"/>
                    <a:pt x="95" y="0"/>
                  </a:cubicBezTo>
                  <a:close/>
                  <a:moveTo>
                    <a:pt x="33" y="161"/>
                  </a:moveTo>
                  <a:cubicBezTo>
                    <a:pt x="15" y="144"/>
                    <a:pt x="4" y="121"/>
                    <a:pt x="4" y="95"/>
                  </a:cubicBezTo>
                  <a:cubicBezTo>
                    <a:pt x="4" y="82"/>
                    <a:pt x="7" y="69"/>
                    <a:pt x="12" y="58"/>
                  </a:cubicBezTo>
                  <a:cubicBezTo>
                    <a:pt x="160" y="32"/>
                    <a:pt x="160" y="32"/>
                    <a:pt x="160" y="32"/>
                  </a:cubicBezTo>
                  <a:cubicBezTo>
                    <a:pt x="176" y="48"/>
                    <a:pt x="186" y="70"/>
                    <a:pt x="186" y="95"/>
                  </a:cubicBezTo>
                  <a:cubicBezTo>
                    <a:pt x="186" y="109"/>
                    <a:pt x="182" y="123"/>
                    <a:pt x="176" y="135"/>
                  </a:cubicBezTo>
                  <a:lnTo>
                    <a:pt x="33" y="16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0" name="Freeform 1038"/>
            <p:cNvSpPr/>
            <p:nvPr/>
          </p:nvSpPr>
          <p:spPr bwMode="auto">
            <a:xfrm>
              <a:off x="5390876" y="6876719"/>
              <a:ext cx="10564" cy="19671"/>
            </a:xfrm>
            <a:custGeom>
              <a:avLst/>
              <a:gdLst>
                <a:gd name="T0" fmla="*/ 11 w 12"/>
                <a:gd name="T1" fmla="*/ 9 h 23"/>
                <a:gd name="T2" fmla="*/ 4 w 12"/>
                <a:gd name="T3" fmla="*/ 1 h 23"/>
                <a:gd name="T4" fmla="*/ 1 w 12"/>
                <a:gd name="T5" fmla="*/ 11 h 23"/>
                <a:gd name="T6" fmla="*/ 2 w 12"/>
                <a:gd name="T7" fmla="*/ 14 h 23"/>
                <a:gd name="T8" fmla="*/ 8 w 12"/>
                <a:gd name="T9" fmla="*/ 23 h 23"/>
                <a:gd name="T10" fmla="*/ 12 w 12"/>
                <a:gd name="T11" fmla="*/ 17 h 23"/>
                <a:gd name="T12" fmla="*/ 12 w 12"/>
                <a:gd name="T13" fmla="*/ 12 h 23"/>
                <a:gd name="T14" fmla="*/ 11 w 12"/>
                <a:gd name="T15" fmla="*/ 9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23">
                  <a:moveTo>
                    <a:pt x="11" y="9"/>
                  </a:moveTo>
                  <a:cubicBezTo>
                    <a:pt x="10" y="3"/>
                    <a:pt x="8" y="0"/>
                    <a:pt x="4" y="1"/>
                  </a:cubicBezTo>
                  <a:cubicBezTo>
                    <a:pt x="1" y="1"/>
                    <a:pt x="0" y="5"/>
                    <a:pt x="1" y="11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20"/>
                    <a:pt x="5" y="23"/>
                    <a:pt x="8" y="23"/>
                  </a:cubicBezTo>
                  <a:cubicBezTo>
                    <a:pt x="11" y="22"/>
                    <a:pt x="12" y="20"/>
                    <a:pt x="12" y="17"/>
                  </a:cubicBezTo>
                  <a:cubicBezTo>
                    <a:pt x="12" y="16"/>
                    <a:pt x="12" y="14"/>
                    <a:pt x="12" y="12"/>
                  </a:cubicBezTo>
                  <a:lnTo>
                    <a:pt x="11" y="9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1" name="Freeform 1039"/>
            <p:cNvSpPr>
              <a:spLocks noEditPoints="1"/>
            </p:cNvSpPr>
            <p:nvPr/>
          </p:nvSpPr>
          <p:spPr bwMode="auto">
            <a:xfrm>
              <a:off x="5354812" y="6853405"/>
              <a:ext cx="68850" cy="68850"/>
            </a:xfrm>
            <a:custGeom>
              <a:avLst/>
              <a:gdLst>
                <a:gd name="T0" fmla="*/ 76 w 80"/>
                <a:gd name="T1" fmla="*/ 32 h 80"/>
                <a:gd name="T2" fmla="*/ 32 w 80"/>
                <a:gd name="T3" fmla="*/ 5 h 80"/>
                <a:gd name="T4" fmla="*/ 5 w 80"/>
                <a:gd name="T5" fmla="*/ 49 h 80"/>
                <a:gd name="T6" fmla="*/ 48 w 80"/>
                <a:gd name="T7" fmla="*/ 76 h 80"/>
                <a:gd name="T8" fmla="*/ 76 w 80"/>
                <a:gd name="T9" fmla="*/ 32 h 80"/>
                <a:gd name="T10" fmla="*/ 35 w 80"/>
                <a:gd name="T11" fmla="*/ 57 h 80"/>
                <a:gd name="T12" fmla="*/ 31 w 80"/>
                <a:gd name="T13" fmla="*/ 58 h 80"/>
                <a:gd name="T14" fmla="*/ 30 w 80"/>
                <a:gd name="T15" fmla="*/ 57 h 80"/>
                <a:gd name="T16" fmla="*/ 25 w 80"/>
                <a:gd name="T17" fmla="*/ 33 h 80"/>
                <a:gd name="T18" fmla="*/ 20 w 80"/>
                <a:gd name="T19" fmla="*/ 36 h 80"/>
                <a:gd name="T20" fmla="*/ 20 w 80"/>
                <a:gd name="T21" fmla="*/ 36 h 80"/>
                <a:gd name="T22" fmla="*/ 19 w 80"/>
                <a:gd name="T23" fmla="*/ 35 h 80"/>
                <a:gd name="T24" fmla="*/ 19 w 80"/>
                <a:gd name="T25" fmla="*/ 31 h 80"/>
                <a:gd name="T26" fmla="*/ 19 w 80"/>
                <a:gd name="T27" fmla="*/ 31 h 80"/>
                <a:gd name="T28" fmla="*/ 25 w 80"/>
                <a:gd name="T29" fmla="*/ 27 h 80"/>
                <a:gd name="T30" fmla="*/ 26 w 80"/>
                <a:gd name="T31" fmla="*/ 27 h 80"/>
                <a:gd name="T32" fmla="*/ 29 w 80"/>
                <a:gd name="T33" fmla="*/ 26 h 80"/>
                <a:gd name="T34" fmla="*/ 30 w 80"/>
                <a:gd name="T35" fmla="*/ 27 h 80"/>
                <a:gd name="T36" fmla="*/ 35 w 80"/>
                <a:gd name="T37" fmla="*/ 56 h 80"/>
                <a:gd name="T38" fmla="*/ 35 w 80"/>
                <a:gd name="T39" fmla="*/ 57 h 80"/>
                <a:gd name="T40" fmla="*/ 51 w 80"/>
                <a:gd name="T41" fmla="*/ 54 h 80"/>
                <a:gd name="T42" fmla="*/ 38 w 80"/>
                <a:gd name="T43" fmla="*/ 42 h 80"/>
                <a:gd name="T44" fmla="*/ 37 w 80"/>
                <a:gd name="T45" fmla="*/ 39 h 80"/>
                <a:gd name="T46" fmla="*/ 45 w 80"/>
                <a:gd name="T47" fmla="*/ 23 h 80"/>
                <a:gd name="T48" fmla="*/ 59 w 80"/>
                <a:gd name="T49" fmla="*/ 35 h 80"/>
                <a:gd name="T50" fmla="*/ 59 w 80"/>
                <a:gd name="T51" fmla="*/ 38 h 80"/>
                <a:gd name="T52" fmla="*/ 51 w 80"/>
                <a:gd name="T53" fmla="*/ 54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0" h="80">
                  <a:moveTo>
                    <a:pt x="76" y="32"/>
                  </a:moveTo>
                  <a:cubicBezTo>
                    <a:pt x="71" y="12"/>
                    <a:pt x="51" y="0"/>
                    <a:pt x="32" y="5"/>
                  </a:cubicBezTo>
                  <a:cubicBezTo>
                    <a:pt x="12" y="9"/>
                    <a:pt x="0" y="29"/>
                    <a:pt x="5" y="49"/>
                  </a:cubicBezTo>
                  <a:cubicBezTo>
                    <a:pt x="9" y="68"/>
                    <a:pt x="29" y="80"/>
                    <a:pt x="48" y="76"/>
                  </a:cubicBezTo>
                  <a:cubicBezTo>
                    <a:pt x="68" y="71"/>
                    <a:pt x="80" y="51"/>
                    <a:pt x="76" y="32"/>
                  </a:cubicBezTo>
                  <a:close/>
                  <a:moveTo>
                    <a:pt x="35" y="57"/>
                  </a:moveTo>
                  <a:cubicBezTo>
                    <a:pt x="31" y="58"/>
                    <a:pt x="31" y="58"/>
                    <a:pt x="31" y="58"/>
                  </a:cubicBezTo>
                  <a:cubicBezTo>
                    <a:pt x="30" y="58"/>
                    <a:pt x="30" y="58"/>
                    <a:pt x="30" y="57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6"/>
                    <a:pt x="30" y="26"/>
                    <a:pt x="30" y="27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6" y="57"/>
                    <a:pt x="35" y="57"/>
                    <a:pt x="35" y="57"/>
                  </a:cubicBezTo>
                  <a:close/>
                  <a:moveTo>
                    <a:pt x="51" y="54"/>
                  </a:moveTo>
                  <a:cubicBezTo>
                    <a:pt x="44" y="56"/>
                    <a:pt x="40" y="52"/>
                    <a:pt x="38" y="42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5" y="30"/>
                    <a:pt x="38" y="24"/>
                    <a:pt x="45" y="23"/>
                  </a:cubicBezTo>
                  <a:cubicBezTo>
                    <a:pt x="52" y="21"/>
                    <a:pt x="57" y="25"/>
                    <a:pt x="59" y="35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61" y="48"/>
                    <a:pt x="59" y="53"/>
                    <a:pt x="51" y="5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2" name="Freeform 1040"/>
            <p:cNvSpPr/>
            <p:nvPr/>
          </p:nvSpPr>
          <p:spPr bwMode="auto">
            <a:xfrm>
              <a:off x="7093542" y="6797305"/>
              <a:ext cx="84514" cy="65571"/>
            </a:xfrm>
            <a:custGeom>
              <a:avLst/>
              <a:gdLst>
                <a:gd name="T0" fmla="*/ 232 w 232"/>
                <a:gd name="T1" fmla="*/ 0 h 180"/>
                <a:gd name="T2" fmla="*/ 100 w 232"/>
                <a:gd name="T3" fmla="*/ 180 h 180"/>
                <a:gd name="T4" fmla="*/ 0 w 232"/>
                <a:gd name="T5" fmla="*/ 142 h 180"/>
                <a:gd name="T6" fmla="*/ 111 w 232"/>
                <a:gd name="T7" fmla="*/ 0 h 180"/>
                <a:gd name="T8" fmla="*/ 232 w 232"/>
                <a:gd name="T9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2" h="180">
                  <a:moveTo>
                    <a:pt x="232" y="0"/>
                  </a:moveTo>
                  <a:lnTo>
                    <a:pt x="100" y="180"/>
                  </a:lnTo>
                  <a:lnTo>
                    <a:pt x="0" y="142"/>
                  </a:lnTo>
                  <a:lnTo>
                    <a:pt x="111" y="0"/>
                  </a:lnTo>
                  <a:lnTo>
                    <a:pt x="232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3" name="Freeform 1041"/>
            <p:cNvSpPr/>
            <p:nvPr/>
          </p:nvSpPr>
          <p:spPr bwMode="auto">
            <a:xfrm>
              <a:off x="7051285" y="6797305"/>
              <a:ext cx="84514" cy="65571"/>
            </a:xfrm>
            <a:custGeom>
              <a:avLst/>
              <a:gdLst>
                <a:gd name="T0" fmla="*/ 0 w 232"/>
                <a:gd name="T1" fmla="*/ 0 h 180"/>
                <a:gd name="T2" fmla="*/ 133 w 232"/>
                <a:gd name="T3" fmla="*/ 180 h 180"/>
                <a:gd name="T4" fmla="*/ 232 w 232"/>
                <a:gd name="T5" fmla="*/ 142 h 180"/>
                <a:gd name="T6" fmla="*/ 121 w 232"/>
                <a:gd name="T7" fmla="*/ 0 h 180"/>
                <a:gd name="T8" fmla="*/ 0 w 232"/>
                <a:gd name="T9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2" h="180">
                  <a:moveTo>
                    <a:pt x="0" y="0"/>
                  </a:moveTo>
                  <a:lnTo>
                    <a:pt x="133" y="180"/>
                  </a:lnTo>
                  <a:lnTo>
                    <a:pt x="232" y="142"/>
                  </a:lnTo>
                  <a:lnTo>
                    <a:pt x="12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4" name="Freeform 1042"/>
            <p:cNvSpPr>
              <a:spLocks noEditPoints="1"/>
            </p:cNvSpPr>
            <p:nvPr/>
          </p:nvSpPr>
          <p:spPr bwMode="auto">
            <a:xfrm>
              <a:off x="7065128" y="6843934"/>
              <a:ext cx="99085" cy="99085"/>
            </a:xfrm>
            <a:custGeom>
              <a:avLst/>
              <a:gdLst>
                <a:gd name="T0" fmla="*/ 58 w 115"/>
                <a:gd name="T1" fmla="*/ 0 h 115"/>
                <a:gd name="T2" fmla="*/ 0 w 115"/>
                <a:gd name="T3" fmla="*/ 57 h 115"/>
                <a:gd name="T4" fmla="*/ 58 w 115"/>
                <a:gd name="T5" fmla="*/ 115 h 115"/>
                <a:gd name="T6" fmla="*/ 115 w 115"/>
                <a:gd name="T7" fmla="*/ 57 h 115"/>
                <a:gd name="T8" fmla="*/ 58 w 115"/>
                <a:gd name="T9" fmla="*/ 0 h 115"/>
                <a:gd name="T10" fmla="*/ 58 w 115"/>
                <a:gd name="T11" fmla="*/ 95 h 115"/>
                <a:gd name="T12" fmla="*/ 20 w 115"/>
                <a:gd name="T13" fmla="*/ 57 h 115"/>
                <a:gd name="T14" fmla="*/ 58 w 115"/>
                <a:gd name="T15" fmla="*/ 20 h 115"/>
                <a:gd name="T16" fmla="*/ 95 w 115"/>
                <a:gd name="T17" fmla="*/ 57 h 115"/>
                <a:gd name="T18" fmla="*/ 58 w 115"/>
                <a:gd name="T19" fmla="*/ 9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5" h="115">
                  <a:moveTo>
                    <a:pt x="58" y="0"/>
                  </a:moveTo>
                  <a:cubicBezTo>
                    <a:pt x="26" y="0"/>
                    <a:pt x="0" y="26"/>
                    <a:pt x="0" y="57"/>
                  </a:cubicBezTo>
                  <a:cubicBezTo>
                    <a:pt x="0" y="89"/>
                    <a:pt x="26" y="115"/>
                    <a:pt x="58" y="115"/>
                  </a:cubicBezTo>
                  <a:cubicBezTo>
                    <a:pt x="89" y="115"/>
                    <a:pt x="115" y="89"/>
                    <a:pt x="115" y="57"/>
                  </a:cubicBezTo>
                  <a:cubicBezTo>
                    <a:pt x="115" y="26"/>
                    <a:pt x="89" y="0"/>
                    <a:pt x="58" y="0"/>
                  </a:cubicBezTo>
                  <a:close/>
                  <a:moveTo>
                    <a:pt x="58" y="95"/>
                  </a:moveTo>
                  <a:cubicBezTo>
                    <a:pt x="37" y="95"/>
                    <a:pt x="20" y="78"/>
                    <a:pt x="20" y="57"/>
                  </a:cubicBezTo>
                  <a:cubicBezTo>
                    <a:pt x="20" y="37"/>
                    <a:pt x="37" y="20"/>
                    <a:pt x="58" y="20"/>
                  </a:cubicBezTo>
                  <a:cubicBezTo>
                    <a:pt x="78" y="20"/>
                    <a:pt x="95" y="37"/>
                    <a:pt x="95" y="57"/>
                  </a:cubicBezTo>
                  <a:cubicBezTo>
                    <a:pt x="95" y="78"/>
                    <a:pt x="78" y="95"/>
                    <a:pt x="58" y="9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5" name="Oval 1043"/>
            <p:cNvSpPr>
              <a:spLocks noChangeArrowheads="1"/>
            </p:cNvSpPr>
            <p:nvPr/>
          </p:nvSpPr>
          <p:spPr bwMode="auto">
            <a:xfrm>
              <a:off x="7089171" y="6867248"/>
              <a:ext cx="51728" cy="51364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6" name="Freeform 1044"/>
            <p:cNvSpPr>
              <a:spLocks noEditPoints="1"/>
            </p:cNvSpPr>
            <p:nvPr/>
          </p:nvSpPr>
          <p:spPr bwMode="auto">
            <a:xfrm>
              <a:off x="7311384" y="6770712"/>
              <a:ext cx="170849" cy="192706"/>
            </a:xfrm>
            <a:custGeom>
              <a:avLst/>
              <a:gdLst>
                <a:gd name="T0" fmla="*/ 33 w 198"/>
                <a:gd name="T1" fmla="*/ 122 h 224"/>
                <a:gd name="T2" fmla="*/ 103 w 198"/>
                <a:gd name="T3" fmla="*/ 129 h 224"/>
                <a:gd name="T4" fmla="*/ 168 w 198"/>
                <a:gd name="T5" fmla="*/ 137 h 224"/>
                <a:gd name="T6" fmla="*/ 198 w 198"/>
                <a:gd name="T7" fmla="*/ 28 h 224"/>
                <a:gd name="T8" fmla="*/ 129 w 198"/>
                <a:gd name="T9" fmla="*/ 21 h 224"/>
                <a:gd name="T10" fmla="*/ 61 w 198"/>
                <a:gd name="T11" fmla="*/ 12 h 224"/>
                <a:gd name="T12" fmla="*/ 2 w 198"/>
                <a:gd name="T13" fmla="*/ 224 h 224"/>
                <a:gd name="T14" fmla="*/ 137 w 198"/>
                <a:gd name="T15" fmla="*/ 146 h 224"/>
                <a:gd name="T16" fmla="*/ 122 w 198"/>
                <a:gd name="T17" fmla="*/ 138 h 224"/>
                <a:gd name="T18" fmla="*/ 132 w 198"/>
                <a:gd name="T19" fmla="*/ 122 h 224"/>
                <a:gd name="T20" fmla="*/ 146 w 198"/>
                <a:gd name="T21" fmla="*/ 136 h 224"/>
                <a:gd name="T22" fmla="*/ 152 w 198"/>
                <a:gd name="T23" fmla="*/ 115 h 224"/>
                <a:gd name="T24" fmla="*/ 136 w 198"/>
                <a:gd name="T25" fmla="*/ 101 h 224"/>
                <a:gd name="T26" fmla="*/ 127 w 198"/>
                <a:gd name="T27" fmla="*/ 119 h 224"/>
                <a:gd name="T28" fmla="*/ 105 w 198"/>
                <a:gd name="T29" fmla="*/ 116 h 224"/>
                <a:gd name="T30" fmla="*/ 87 w 198"/>
                <a:gd name="T31" fmla="*/ 116 h 224"/>
                <a:gd name="T32" fmla="*/ 87 w 198"/>
                <a:gd name="T33" fmla="*/ 94 h 224"/>
                <a:gd name="T34" fmla="*/ 107 w 198"/>
                <a:gd name="T35" fmla="*/ 106 h 224"/>
                <a:gd name="T36" fmla="*/ 120 w 198"/>
                <a:gd name="T37" fmla="*/ 91 h 224"/>
                <a:gd name="T38" fmla="*/ 135 w 198"/>
                <a:gd name="T39" fmla="*/ 89 h 224"/>
                <a:gd name="T40" fmla="*/ 157 w 198"/>
                <a:gd name="T41" fmla="*/ 83 h 224"/>
                <a:gd name="T42" fmla="*/ 155 w 198"/>
                <a:gd name="T43" fmla="*/ 104 h 224"/>
                <a:gd name="T44" fmla="*/ 180 w 198"/>
                <a:gd name="T45" fmla="*/ 93 h 224"/>
                <a:gd name="T46" fmla="*/ 170 w 198"/>
                <a:gd name="T47" fmla="*/ 117 h 224"/>
                <a:gd name="T48" fmla="*/ 37 w 198"/>
                <a:gd name="T49" fmla="*/ 109 h 224"/>
                <a:gd name="T50" fmla="*/ 65 w 198"/>
                <a:gd name="T51" fmla="*/ 88 h 224"/>
                <a:gd name="T52" fmla="*/ 55 w 198"/>
                <a:gd name="T53" fmla="*/ 109 h 224"/>
                <a:gd name="T54" fmla="*/ 37 w 198"/>
                <a:gd name="T55" fmla="*/ 109 h 224"/>
                <a:gd name="T56" fmla="*/ 164 w 198"/>
                <a:gd name="T57" fmla="*/ 63 h 224"/>
                <a:gd name="T58" fmla="*/ 142 w 198"/>
                <a:gd name="T59" fmla="*/ 59 h 224"/>
                <a:gd name="T60" fmla="*/ 118 w 198"/>
                <a:gd name="T61" fmla="*/ 65 h 224"/>
                <a:gd name="T62" fmla="*/ 104 w 198"/>
                <a:gd name="T63" fmla="*/ 79 h 224"/>
                <a:gd name="T64" fmla="*/ 92 w 198"/>
                <a:gd name="T65" fmla="*/ 73 h 224"/>
                <a:gd name="T66" fmla="*/ 83 w 198"/>
                <a:gd name="T67" fmla="*/ 90 h 224"/>
                <a:gd name="T68" fmla="*/ 71 w 198"/>
                <a:gd name="T69" fmla="*/ 66 h 224"/>
                <a:gd name="T70" fmla="*/ 92 w 198"/>
                <a:gd name="T71" fmla="*/ 71 h 224"/>
                <a:gd name="T72" fmla="*/ 111 w 198"/>
                <a:gd name="T73" fmla="*/ 59 h 224"/>
                <a:gd name="T74" fmla="*/ 123 w 198"/>
                <a:gd name="T75" fmla="*/ 44 h 224"/>
                <a:gd name="T76" fmla="*/ 146 w 198"/>
                <a:gd name="T77" fmla="*/ 47 h 224"/>
                <a:gd name="T78" fmla="*/ 166 w 198"/>
                <a:gd name="T79" fmla="*/ 42 h 224"/>
                <a:gd name="T80" fmla="*/ 166 w 198"/>
                <a:gd name="T81" fmla="*/ 62 h 224"/>
                <a:gd name="T82" fmla="*/ 190 w 198"/>
                <a:gd name="T83" fmla="*/ 52 h 224"/>
                <a:gd name="T84" fmla="*/ 48 w 198"/>
                <a:gd name="T85" fmla="*/ 67 h 224"/>
                <a:gd name="T86" fmla="*/ 75 w 198"/>
                <a:gd name="T87" fmla="*/ 46 h 224"/>
                <a:gd name="T88" fmla="*/ 66 w 198"/>
                <a:gd name="T89" fmla="*/ 67 h 224"/>
                <a:gd name="T90" fmla="*/ 48 w 198"/>
                <a:gd name="T91" fmla="*/ 67 h 224"/>
                <a:gd name="T92" fmla="*/ 77 w 198"/>
                <a:gd name="T93" fmla="*/ 45 h 224"/>
                <a:gd name="T94" fmla="*/ 101 w 198"/>
                <a:gd name="T95" fmla="*/ 28 h 224"/>
                <a:gd name="T96" fmla="*/ 109 w 198"/>
                <a:gd name="T97" fmla="*/ 9 h 224"/>
                <a:gd name="T98" fmla="*/ 123 w 198"/>
                <a:gd name="T99" fmla="*/ 42 h 224"/>
                <a:gd name="T100" fmla="*/ 98 w 198"/>
                <a:gd name="T101" fmla="*/ 49 h 224"/>
                <a:gd name="T102" fmla="*/ 56 w 198"/>
                <a:gd name="T103" fmla="*/ 35 h 224"/>
                <a:gd name="T104" fmla="*/ 86 w 198"/>
                <a:gd name="T105" fmla="*/ 3 h 224"/>
                <a:gd name="T106" fmla="*/ 77 w 198"/>
                <a:gd name="T107" fmla="*/ 25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98" h="224">
                  <a:moveTo>
                    <a:pt x="7" y="222"/>
                  </a:moveTo>
                  <a:cubicBezTo>
                    <a:pt x="8" y="222"/>
                    <a:pt x="14" y="199"/>
                    <a:pt x="20" y="171"/>
                  </a:cubicBezTo>
                  <a:cubicBezTo>
                    <a:pt x="33" y="122"/>
                    <a:pt x="33" y="122"/>
                    <a:pt x="33" y="122"/>
                  </a:cubicBezTo>
                  <a:cubicBezTo>
                    <a:pt x="37" y="119"/>
                    <a:pt x="37" y="119"/>
                    <a:pt x="37" y="119"/>
                  </a:cubicBezTo>
                  <a:cubicBezTo>
                    <a:pt x="45" y="113"/>
                    <a:pt x="54" y="109"/>
                    <a:pt x="62" y="109"/>
                  </a:cubicBezTo>
                  <a:cubicBezTo>
                    <a:pt x="73" y="109"/>
                    <a:pt x="83" y="114"/>
                    <a:pt x="103" y="129"/>
                  </a:cubicBezTo>
                  <a:cubicBezTo>
                    <a:pt x="117" y="140"/>
                    <a:pt x="124" y="144"/>
                    <a:pt x="133" y="146"/>
                  </a:cubicBezTo>
                  <a:cubicBezTo>
                    <a:pt x="139" y="147"/>
                    <a:pt x="139" y="147"/>
                    <a:pt x="148" y="146"/>
                  </a:cubicBezTo>
                  <a:cubicBezTo>
                    <a:pt x="157" y="144"/>
                    <a:pt x="161" y="142"/>
                    <a:pt x="168" y="137"/>
                  </a:cubicBezTo>
                  <a:cubicBezTo>
                    <a:pt x="171" y="134"/>
                    <a:pt x="171" y="134"/>
                    <a:pt x="171" y="134"/>
                  </a:cubicBezTo>
                  <a:cubicBezTo>
                    <a:pt x="185" y="82"/>
                    <a:pt x="185" y="82"/>
                    <a:pt x="185" y="82"/>
                  </a:cubicBezTo>
                  <a:cubicBezTo>
                    <a:pt x="192" y="53"/>
                    <a:pt x="198" y="29"/>
                    <a:pt x="198" y="28"/>
                  </a:cubicBezTo>
                  <a:cubicBezTo>
                    <a:pt x="197" y="28"/>
                    <a:pt x="196" y="28"/>
                    <a:pt x="194" y="30"/>
                  </a:cubicBezTo>
                  <a:cubicBezTo>
                    <a:pt x="185" y="37"/>
                    <a:pt x="176" y="40"/>
                    <a:pt x="169" y="40"/>
                  </a:cubicBezTo>
                  <a:cubicBezTo>
                    <a:pt x="158" y="40"/>
                    <a:pt x="148" y="36"/>
                    <a:pt x="129" y="21"/>
                  </a:cubicBezTo>
                  <a:cubicBezTo>
                    <a:pt x="116" y="11"/>
                    <a:pt x="109" y="7"/>
                    <a:pt x="103" y="4"/>
                  </a:cubicBezTo>
                  <a:cubicBezTo>
                    <a:pt x="91" y="0"/>
                    <a:pt x="78" y="2"/>
                    <a:pt x="65" y="10"/>
                  </a:cubicBezTo>
                  <a:cubicBezTo>
                    <a:pt x="61" y="13"/>
                    <a:pt x="61" y="13"/>
                    <a:pt x="61" y="12"/>
                  </a:cubicBezTo>
                  <a:cubicBezTo>
                    <a:pt x="60" y="11"/>
                    <a:pt x="57" y="11"/>
                    <a:pt x="55" y="11"/>
                  </a:cubicBezTo>
                  <a:cubicBezTo>
                    <a:pt x="54" y="11"/>
                    <a:pt x="0" y="222"/>
                    <a:pt x="0" y="223"/>
                  </a:cubicBezTo>
                  <a:cubicBezTo>
                    <a:pt x="1" y="223"/>
                    <a:pt x="1" y="224"/>
                    <a:pt x="2" y="224"/>
                  </a:cubicBezTo>
                  <a:cubicBezTo>
                    <a:pt x="3" y="224"/>
                    <a:pt x="5" y="224"/>
                    <a:pt x="6" y="224"/>
                  </a:cubicBezTo>
                  <a:cubicBezTo>
                    <a:pt x="6" y="224"/>
                    <a:pt x="7" y="224"/>
                    <a:pt x="7" y="222"/>
                  </a:cubicBezTo>
                  <a:close/>
                  <a:moveTo>
                    <a:pt x="137" y="146"/>
                  </a:moveTo>
                  <a:cubicBezTo>
                    <a:pt x="134" y="145"/>
                    <a:pt x="130" y="144"/>
                    <a:pt x="127" y="143"/>
                  </a:cubicBezTo>
                  <a:cubicBezTo>
                    <a:pt x="122" y="141"/>
                    <a:pt x="122" y="141"/>
                    <a:pt x="122" y="141"/>
                  </a:cubicBezTo>
                  <a:cubicBezTo>
                    <a:pt x="122" y="138"/>
                    <a:pt x="122" y="138"/>
                    <a:pt x="122" y="138"/>
                  </a:cubicBezTo>
                  <a:cubicBezTo>
                    <a:pt x="123" y="136"/>
                    <a:pt x="124" y="132"/>
                    <a:pt x="125" y="128"/>
                  </a:cubicBezTo>
                  <a:cubicBezTo>
                    <a:pt x="127" y="120"/>
                    <a:pt x="127" y="120"/>
                    <a:pt x="127" y="120"/>
                  </a:cubicBezTo>
                  <a:cubicBezTo>
                    <a:pt x="132" y="122"/>
                    <a:pt x="132" y="122"/>
                    <a:pt x="132" y="122"/>
                  </a:cubicBezTo>
                  <a:cubicBezTo>
                    <a:pt x="137" y="124"/>
                    <a:pt x="144" y="126"/>
                    <a:pt x="147" y="125"/>
                  </a:cubicBezTo>
                  <a:cubicBezTo>
                    <a:pt x="148" y="125"/>
                    <a:pt x="148" y="125"/>
                    <a:pt x="149" y="126"/>
                  </a:cubicBezTo>
                  <a:cubicBezTo>
                    <a:pt x="149" y="126"/>
                    <a:pt x="148" y="131"/>
                    <a:pt x="146" y="136"/>
                  </a:cubicBezTo>
                  <a:cubicBezTo>
                    <a:pt x="144" y="147"/>
                    <a:pt x="144" y="147"/>
                    <a:pt x="137" y="146"/>
                  </a:cubicBezTo>
                  <a:close/>
                  <a:moveTo>
                    <a:pt x="149" y="125"/>
                  </a:moveTo>
                  <a:cubicBezTo>
                    <a:pt x="149" y="125"/>
                    <a:pt x="150" y="121"/>
                    <a:pt x="152" y="115"/>
                  </a:cubicBezTo>
                  <a:cubicBezTo>
                    <a:pt x="153" y="110"/>
                    <a:pt x="154" y="105"/>
                    <a:pt x="154" y="105"/>
                  </a:cubicBezTo>
                  <a:cubicBezTo>
                    <a:pt x="154" y="105"/>
                    <a:pt x="152" y="104"/>
                    <a:pt x="149" y="104"/>
                  </a:cubicBezTo>
                  <a:cubicBezTo>
                    <a:pt x="145" y="104"/>
                    <a:pt x="141" y="103"/>
                    <a:pt x="136" y="101"/>
                  </a:cubicBezTo>
                  <a:cubicBezTo>
                    <a:pt x="134" y="100"/>
                    <a:pt x="133" y="100"/>
                    <a:pt x="133" y="100"/>
                  </a:cubicBezTo>
                  <a:cubicBezTo>
                    <a:pt x="132" y="100"/>
                    <a:pt x="131" y="104"/>
                    <a:pt x="130" y="109"/>
                  </a:cubicBezTo>
                  <a:cubicBezTo>
                    <a:pt x="129" y="114"/>
                    <a:pt x="127" y="119"/>
                    <a:pt x="127" y="119"/>
                  </a:cubicBezTo>
                  <a:cubicBezTo>
                    <a:pt x="126" y="120"/>
                    <a:pt x="122" y="117"/>
                    <a:pt x="113" y="111"/>
                  </a:cubicBezTo>
                  <a:cubicBezTo>
                    <a:pt x="110" y="108"/>
                    <a:pt x="107" y="106"/>
                    <a:pt x="107" y="106"/>
                  </a:cubicBezTo>
                  <a:cubicBezTo>
                    <a:pt x="107" y="106"/>
                    <a:pt x="106" y="111"/>
                    <a:pt x="105" y="116"/>
                  </a:cubicBezTo>
                  <a:cubicBezTo>
                    <a:pt x="103" y="121"/>
                    <a:pt x="102" y="126"/>
                    <a:pt x="102" y="126"/>
                  </a:cubicBezTo>
                  <a:cubicBezTo>
                    <a:pt x="101" y="126"/>
                    <a:pt x="99" y="124"/>
                    <a:pt x="97" y="122"/>
                  </a:cubicBezTo>
                  <a:cubicBezTo>
                    <a:pt x="94" y="120"/>
                    <a:pt x="90" y="117"/>
                    <a:pt x="87" y="116"/>
                  </a:cubicBezTo>
                  <a:cubicBezTo>
                    <a:pt x="82" y="113"/>
                    <a:pt x="82" y="113"/>
                    <a:pt x="82" y="113"/>
                  </a:cubicBezTo>
                  <a:cubicBezTo>
                    <a:pt x="84" y="104"/>
                    <a:pt x="84" y="104"/>
                    <a:pt x="84" y="104"/>
                  </a:cubicBezTo>
                  <a:cubicBezTo>
                    <a:pt x="85" y="99"/>
                    <a:pt x="87" y="94"/>
                    <a:pt x="87" y="94"/>
                  </a:cubicBezTo>
                  <a:cubicBezTo>
                    <a:pt x="87" y="92"/>
                    <a:pt x="87" y="93"/>
                    <a:pt x="91" y="95"/>
                  </a:cubicBezTo>
                  <a:cubicBezTo>
                    <a:pt x="93" y="96"/>
                    <a:pt x="98" y="99"/>
                    <a:pt x="101" y="101"/>
                  </a:cubicBezTo>
                  <a:cubicBezTo>
                    <a:pt x="104" y="104"/>
                    <a:pt x="107" y="106"/>
                    <a:pt x="107" y="106"/>
                  </a:cubicBezTo>
                  <a:cubicBezTo>
                    <a:pt x="107" y="106"/>
                    <a:pt x="108" y="101"/>
                    <a:pt x="110" y="95"/>
                  </a:cubicBezTo>
                  <a:cubicBezTo>
                    <a:pt x="111" y="90"/>
                    <a:pt x="112" y="85"/>
                    <a:pt x="113" y="85"/>
                  </a:cubicBezTo>
                  <a:cubicBezTo>
                    <a:pt x="113" y="85"/>
                    <a:pt x="116" y="88"/>
                    <a:pt x="120" y="91"/>
                  </a:cubicBezTo>
                  <a:cubicBezTo>
                    <a:pt x="124" y="94"/>
                    <a:pt x="128" y="97"/>
                    <a:pt x="130" y="98"/>
                  </a:cubicBezTo>
                  <a:cubicBezTo>
                    <a:pt x="132" y="99"/>
                    <a:pt x="132" y="99"/>
                    <a:pt x="132" y="99"/>
                  </a:cubicBezTo>
                  <a:cubicBezTo>
                    <a:pt x="135" y="89"/>
                    <a:pt x="135" y="89"/>
                    <a:pt x="135" y="89"/>
                  </a:cubicBezTo>
                  <a:cubicBezTo>
                    <a:pt x="136" y="84"/>
                    <a:pt x="137" y="79"/>
                    <a:pt x="138" y="79"/>
                  </a:cubicBezTo>
                  <a:cubicBezTo>
                    <a:pt x="138" y="79"/>
                    <a:pt x="140" y="79"/>
                    <a:pt x="142" y="80"/>
                  </a:cubicBezTo>
                  <a:cubicBezTo>
                    <a:pt x="146" y="82"/>
                    <a:pt x="153" y="84"/>
                    <a:pt x="157" y="83"/>
                  </a:cubicBezTo>
                  <a:cubicBezTo>
                    <a:pt x="158" y="83"/>
                    <a:pt x="159" y="84"/>
                    <a:pt x="159" y="84"/>
                  </a:cubicBezTo>
                  <a:cubicBezTo>
                    <a:pt x="160" y="84"/>
                    <a:pt x="158" y="89"/>
                    <a:pt x="157" y="94"/>
                  </a:cubicBezTo>
                  <a:cubicBezTo>
                    <a:pt x="156" y="99"/>
                    <a:pt x="155" y="104"/>
                    <a:pt x="155" y="104"/>
                  </a:cubicBezTo>
                  <a:cubicBezTo>
                    <a:pt x="155" y="105"/>
                    <a:pt x="162" y="103"/>
                    <a:pt x="166" y="101"/>
                  </a:cubicBezTo>
                  <a:cubicBezTo>
                    <a:pt x="168" y="100"/>
                    <a:pt x="172" y="98"/>
                    <a:pt x="175" y="96"/>
                  </a:cubicBezTo>
                  <a:cubicBezTo>
                    <a:pt x="178" y="94"/>
                    <a:pt x="180" y="93"/>
                    <a:pt x="180" y="93"/>
                  </a:cubicBezTo>
                  <a:cubicBezTo>
                    <a:pt x="180" y="93"/>
                    <a:pt x="179" y="98"/>
                    <a:pt x="177" y="104"/>
                  </a:cubicBezTo>
                  <a:cubicBezTo>
                    <a:pt x="175" y="114"/>
                    <a:pt x="175" y="114"/>
                    <a:pt x="175" y="114"/>
                  </a:cubicBezTo>
                  <a:cubicBezTo>
                    <a:pt x="170" y="117"/>
                    <a:pt x="170" y="117"/>
                    <a:pt x="170" y="117"/>
                  </a:cubicBezTo>
                  <a:cubicBezTo>
                    <a:pt x="167" y="119"/>
                    <a:pt x="163" y="122"/>
                    <a:pt x="160" y="122"/>
                  </a:cubicBezTo>
                  <a:cubicBezTo>
                    <a:pt x="157" y="124"/>
                    <a:pt x="149" y="126"/>
                    <a:pt x="149" y="125"/>
                  </a:cubicBezTo>
                  <a:close/>
                  <a:moveTo>
                    <a:pt x="37" y="109"/>
                  </a:moveTo>
                  <a:cubicBezTo>
                    <a:pt x="38" y="104"/>
                    <a:pt x="40" y="99"/>
                    <a:pt x="40" y="99"/>
                  </a:cubicBezTo>
                  <a:cubicBezTo>
                    <a:pt x="41" y="97"/>
                    <a:pt x="46" y="94"/>
                    <a:pt x="52" y="91"/>
                  </a:cubicBezTo>
                  <a:cubicBezTo>
                    <a:pt x="57" y="88"/>
                    <a:pt x="65" y="87"/>
                    <a:pt x="65" y="88"/>
                  </a:cubicBezTo>
                  <a:cubicBezTo>
                    <a:pt x="65" y="89"/>
                    <a:pt x="64" y="93"/>
                    <a:pt x="62" y="98"/>
                  </a:cubicBezTo>
                  <a:cubicBezTo>
                    <a:pt x="60" y="108"/>
                    <a:pt x="60" y="108"/>
                    <a:pt x="60" y="108"/>
                  </a:cubicBezTo>
                  <a:cubicBezTo>
                    <a:pt x="55" y="109"/>
                    <a:pt x="55" y="109"/>
                    <a:pt x="55" y="109"/>
                  </a:cubicBezTo>
                  <a:cubicBezTo>
                    <a:pt x="50" y="109"/>
                    <a:pt x="43" y="113"/>
                    <a:pt x="38" y="116"/>
                  </a:cubicBezTo>
                  <a:cubicBezTo>
                    <a:pt x="37" y="117"/>
                    <a:pt x="35" y="118"/>
                    <a:pt x="35" y="118"/>
                  </a:cubicBezTo>
                  <a:cubicBezTo>
                    <a:pt x="35" y="118"/>
                    <a:pt x="36" y="114"/>
                    <a:pt x="37" y="109"/>
                  </a:cubicBezTo>
                  <a:close/>
                  <a:moveTo>
                    <a:pt x="160" y="83"/>
                  </a:moveTo>
                  <a:cubicBezTo>
                    <a:pt x="160" y="82"/>
                    <a:pt x="161" y="78"/>
                    <a:pt x="162" y="73"/>
                  </a:cubicBezTo>
                  <a:cubicBezTo>
                    <a:pt x="164" y="67"/>
                    <a:pt x="165" y="63"/>
                    <a:pt x="164" y="63"/>
                  </a:cubicBezTo>
                  <a:cubicBezTo>
                    <a:pt x="164" y="62"/>
                    <a:pt x="164" y="62"/>
                    <a:pt x="163" y="62"/>
                  </a:cubicBezTo>
                  <a:cubicBezTo>
                    <a:pt x="160" y="63"/>
                    <a:pt x="153" y="61"/>
                    <a:pt x="148" y="59"/>
                  </a:cubicBezTo>
                  <a:cubicBezTo>
                    <a:pt x="143" y="57"/>
                    <a:pt x="143" y="57"/>
                    <a:pt x="142" y="59"/>
                  </a:cubicBezTo>
                  <a:cubicBezTo>
                    <a:pt x="141" y="66"/>
                    <a:pt x="138" y="78"/>
                    <a:pt x="138" y="78"/>
                  </a:cubicBezTo>
                  <a:cubicBezTo>
                    <a:pt x="137" y="78"/>
                    <a:pt x="131" y="74"/>
                    <a:pt x="124" y="69"/>
                  </a:cubicBezTo>
                  <a:cubicBezTo>
                    <a:pt x="121" y="66"/>
                    <a:pt x="118" y="65"/>
                    <a:pt x="118" y="65"/>
                  </a:cubicBezTo>
                  <a:cubicBezTo>
                    <a:pt x="118" y="65"/>
                    <a:pt x="116" y="70"/>
                    <a:pt x="115" y="75"/>
                  </a:cubicBezTo>
                  <a:cubicBezTo>
                    <a:pt x="114" y="80"/>
                    <a:pt x="112" y="84"/>
                    <a:pt x="112" y="84"/>
                  </a:cubicBezTo>
                  <a:cubicBezTo>
                    <a:pt x="112" y="84"/>
                    <a:pt x="108" y="82"/>
                    <a:pt x="104" y="79"/>
                  </a:cubicBezTo>
                  <a:cubicBezTo>
                    <a:pt x="100" y="76"/>
                    <a:pt x="96" y="73"/>
                    <a:pt x="95" y="72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2" y="73"/>
                    <a:pt x="92" y="73"/>
                    <a:pt x="92" y="73"/>
                  </a:cubicBezTo>
                  <a:cubicBezTo>
                    <a:pt x="92" y="74"/>
                    <a:pt x="91" y="78"/>
                    <a:pt x="90" y="83"/>
                  </a:cubicBezTo>
                  <a:cubicBezTo>
                    <a:pt x="88" y="88"/>
                    <a:pt x="87" y="92"/>
                    <a:pt x="87" y="92"/>
                  </a:cubicBezTo>
                  <a:cubicBezTo>
                    <a:pt x="87" y="92"/>
                    <a:pt x="85" y="91"/>
                    <a:pt x="83" y="90"/>
                  </a:cubicBezTo>
                  <a:cubicBezTo>
                    <a:pt x="79" y="88"/>
                    <a:pt x="71" y="87"/>
                    <a:pt x="69" y="87"/>
                  </a:cubicBezTo>
                  <a:cubicBezTo>
                    <a:pt x="65" y="88"/>
                    <a:pt x="65" y="87"/>
                    <a:pt x="68" y="76"/>
                  </a:cubicBezTo>
                  <a:cubicBezTo>
                    <a:pt x="69" y="71"/>
                    <a:pt x="71" y="66"/>
                    <a:pt x="71" y="66"/>
                  </a:cubicBezTo>
                  <a:cubicBezTo>
                    <a:pt x="71" y="66"/>
                    <a:pt x="73" y="66"/>
                    <a:pt x="75" y="66"/>
                  </a:cubicBezTo>
                  <a:cubicBezTo>
                    <a:pt x="80" y="66"/>
                    <a:pt x="84" y="67"/>
                    <a:pt x="89" y="69"/>
                  </a:cubicBezTo>
                  <a:cubicBezTo>
                    <a:pt x="90" y="70"/>
                    <a:pt x="92" y="71"/>
                    <a:pt x="92" y="71"/>
                  </a:cubicBezTo>
                  <a:cubicBezTo>
                    <a:pt x="93" y="71"/>
                    <a:pt x="94" y="66"/>
                    <a:pt x="95" y="61"/>
                  </a:cubicBezTo>
                  <a:cubicBezTo>
                    <a:pt x="96" y="56"/>
                    <a:pt x="98" y="51"/>
                    <a:pt x="98" y="51"/>
                  </a:cubicBezTo>
                  <a:cubicBezTo>
                    <a:pt x="98" y="50"/>
                    <a:pt x="106" y="55"/>
                    <a:pt x="111" y="59"/>
                  </a:cubicBezTo>
                  <a:cubicBezTo>
                    <a:pt x="114" y="62"/>
                    <a:pt x="117" y="63"/>
                    <a:pt x="117" y="63"/>
                  </a:cubicBezTo>
                  <a:cubicBezTo>
                    <a:pt x="118" y="63"/>
                    <a:pt x="119" y="59"/>
                    <a:pt x="120" y="54"/>
                  </a:cubicBezTo>
                  <a:cubicBezTo>
                    <a:pt x="122" y="48"/>
                    <a:pt x="123" y="44"/>
                    <a:pt x="123" y="44"/>
                  </a:cubicBezTo>
                  <a:cubicBezTo>
                    <a:pt x="123" y="44"/>
                    <a:pt x="127" y="46"/>
                    <a:pt x="130" y="48"/>
                  </a:cubicBezTo>
                  <a:cubicBezTo>
                    <a:pt x="137" y="53"/>
                    <a:pt x="143" y="57"/>
                    <a:pt x="143" y="57"/>
                  </a:cubicBezTo>
                  <a:cubicBezTo>
                    <a:pt x="143" y="56"/>
                    <a:pt x="144" y="52"/>
                    <a:pt x="146" y="47"/>
                  </a:cubicBezTo>
                  <a:cubicBezTo>
                    <a:pt x="147" y="41"/>
                    <a:pt x="148" y="37"/>
                    <a:pt x="148" y="37"/>
                  </a:cubicBezTo>
                  <a:cubicBezTo>
                    <a:pt x="148" y="37"/>
                    <a:pt x="150" y="37"/>
                    <a:pt x="153" y="38"/>
                  </a:cubicBezTo>
                  <a:cubicBezTo>
                    <a:pt x="159" y="41"/>
                    <a:pt x="160" y="41"/>
                    <a:pt x="166" y="42"/>
                  </a:cubicBezTo>
                  <a:cubicBezTo>
                    <a:pt x="170" y="42"/>
                    <a:pt x="170" y="42"/>
                    <a:pt x="170" y="42"/>
                  </a:cubicBezTo>
                  <a:cubicBezTo>
                    <a:pt x="168" y="51"/>
                    <a:pt x="168" y="51"/>
                    <a:pt x="168" y="51"/>
                  </a:cubicBezTo>
                  <a:cubicBezTo>
                    <a:pt x="166" y="57"/>
                    <a:pt x="165" y="61"/>
                    <a:pt x="166" y="62"/>
                  </a:cubicBezTo>
                  <a:cubicBezTo>
                    <a:pt x="166" y="63"/>
                    <a:pt x="167" y="62"/>
                    <a:pt x="171" y="61"/>
                  </a:cubicBezTo>
                  <a:cubicBezTo>
                    <a:pt x="176" y="60"/>
                    <a:pt x="181" y="57"/>
                    <a:pt x="187" y="54"/>
                  </a:cubicBezTo>
                  <a:cubicBezTo>
                    <a:pt x="188" y="52"/>
                    <a:pt x="190" y="52"/>
                    <a:pt x="190" y="52"/>
                  </a:cubicBezTo>
                  <a:cubicBezTo>
                    <a:pt x="191" y="54"/>
                    <a:pt x="186" y="71"/>
                    <a:pt x="184" y="72"/>
                  </a:cubicBezTo>
                  <a:cubicBezTo>
                    <a:pt x="180" y="77"/>
                    <a:pt x="162" y="85"/>
                    <a:pt x="160" y="83"/>
                  </a:cubicBezTo>
                  <a:close/>
                  <a:moveTo>
                    <a:pt x="48" y="67"/>
                  </a:moveTo>
                  <a:cubicBezTo>
                    <a:pt x="50" y="57"/>
                    <a:pt x="50" y="57"/>
                    <a:pt x="50" y="57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62" y="49"/>
                    <a:pt x="75" y="44"/>
                    <a:pt x="75" y="46"/>
                  </a:cubicBezTo>
                  <a:cubicBezTo>
                    <a:pt x="75" y="46"/>
                    <a:pt x="74" y="51"/>
                    <a:pt x="73" y="5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60" y="69"/>
                    <a:pt x="54" y="71"/>
                    <a:pt x="49" y="75"/>
                  </a:cubicBezTo>
                  <a:cubicBezTo>
                    <a:pt x="47" y="76"/>
                    <a:pt x="45" y="77"/>
                    <a:pt x="45" y="77"/>
                  </a:cubicBezTo>
                  <a:cubicBezTo>
                    <a:pt x="45" y="77"/>
                    <a:pt x="46" y="72"/>
                    <a:pt x="48" y="67"/>
                  </a:cubicBezTo>
                  <a:close/>
                  <a:moveTo>
                    <a:pt x="87" y="46"/>
                  </a:moveTo>
                  <a:cubicBezTo>
                    <a:pt x="85" y="46"/>
                    <a:pt x="83" y="45"/>
                    <a:pt x="81" y="45"/>
                  </a:cubicBezTo>
                  <a:cubicBezTo>
                    <a:pt x="79" y="45"/>
                    <a:pt x="77" y="45"/>
                    <a:pt x="77" y="45"/>
                  </a:cubicBezTo>
                  <a:cubicBezTo>
                    <a:pt x="76" y="45"/>
                    <a:pt x="77" y="42"/>
                    <a:pt x="78" y="35"/>
                  </a:cubicBezTo>
                  <a:cubicBezTo>
                    <a:pt x="80" y="30"/>
                    <a:pt x="81" y="25"/>
                    <a:pt x="82" y="25"/>
                  </a:cubicBezTo>
                  <a:cubicBezTo>
                    <a:pt x="83" y="23"/>
                    <a:pt x="93" y="25"/>
                    <a:pt x="101" y="28"/>
                  </a:cubicBezTo>
                  <a:cubicBezTo>
                    <a:pt x="103" y="29"/>
                    <a:pt x="103" y="29"/>
                    <a:pt x="103" y="29"/>
                  </a:cubicBezTo>
                  <a:cubicBezTo>
                    <a:pt x="106" y="19"/>
                    <a:pt x="106" y="19"/>
                    <a:pt x="106" y="19"/>
                  </a:cubicBezTo>
                  <a:cubicBezTo>
                    <a:pt x="107" y="14"/>
                    <a:pt x="108" y="9"/>
                    <a:pt x="109" y="9"/>
                  </a:cubicBezTo>
                  <a:cubicBezTo>
                    <a:pt x="110" y="9"/>
                    <a:pt x="124" y="19"/>
                    <a:pt x="127" y="22"/>
                  </a:cubicBezTo>
                  <a:cubicBezTo>
                    <a:pt x="128" y="23"/>
                    <a:pt x="128" y="24"/>
                    <a:pt x="126" y="32"/>
                  </a:cubicBezTo>
                  <a:cubicBezTo>
                    <a:pt x="125" y="38"/>
                    <a:pt x="123" y="42"/>
                    <a:pt x="123" y="42"/>
                  </a:cubicBezTo>
                  <a:cubicBezTo>
                    <a:pt x="123" y="43"/>
                    <a:pt x="120" y="40"/>
                    <a:pt x="116" y="38"/>
                  </a:cubicBezTo>
                  <a:cubicBezTo>
                    <a:pt x="109" y="32"/>
                    <a:pt x="104" y="29"/>
                    <a:pt x="103" y="30"/>
                  </a:cubicBezTo>
                  <a:cubicBezTo>
                    <a:pt x="103" y="30"/>
                    <a:pt x="100" y="43"/>
                    <a:pt x="98" y="49"/>
                  </a:cubicBezTo>
                  <a:cubicBezTo>
                    <a:pt x="98" y="50"/>
                    <a:pt x="98" y="50"/>
                    <a:pt x="94" y="48"/>
                  </a:cubicBezTo>
                  <a:cubicBezTo>
                    <a:pt x="92" y="48"/>
                    <a:pt x="89" y="46"/>
                    <a:pt x="87" y="46"/>
                  </a:cubicBezTo>
                  <a:close/>
                  <a:moveTo>
                    <a:pt x="56" y="35"/>
                  </a:moveTo>
                  <a:cubicBezTo>
                    <a:pt x="56" y="34"/>
                    <a:pt x="57" y="30"/>
                    <a:pt x="58" y="25"/>
                  </a:cubicBezTo>
                  <a:cubicBezTo>
                    <a:pt x="61" y="15"/>
                    <a:pt x="62" y="14"/>
                    <a:pt x="69" y="10"/>
                  </a:cubicBezTo>
                  <a:cubicBezTo>
                    <a:pt x="74" y="7"/>
                    <a:pt x="85" y="3"/>
                    <a:pt x="86" y="3"/>
                  </a:cubicBezTo>
                  <a:cubicBezTo>
                    <a:pt x="86" y="3"/>
                    <a:pt x="85" y="8"/>
                    <a:pt x="84" y="1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77" y="25"/>
                    <a:pt x="77" y="25"/>
                    <a:pt x="77" y="25"/>
                  </a:cubicBezTo>
                  <a:cubicBezTo>
                    <a:pt x="72" y="26"/>
                    <a:pt x="62" y="31"/>
                    <a:pt x="59" y="33"/>
                  </a:cubicBezTo>
                  <a:cubicBezTo>
                    <a:pt x="57" y="35"/>
                    <a:pt x="56" y="35"/>
                    <a:pt x="56" y="3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7" name="Freeform 1045"/>
            <p:cNvSpPr>
              <a:spLocks noEditPoints="1"/>
            </p:cNvSpPr>
            <p:nvPr/>
          </p:nvSpPr>
          <p:spPr bwMode="auto">
            <a:xfrm>
              <a:off x="6771515" y="7929137"/>
              <a:ext cx="127500" cy="143164"/>
            </a:xfrm>
            <a:custGeom>
              <a:avLst/>
              <a:gdLst>
                <a:gd name="T0" fmla="*/ 175 w 350"/>
                <a:gd name="T1" fmla="*/ 0 h 393"/>
                <a:gd name="T2" fmla="*/ 0 w 350"/>
                <a:gd name="T3" fmla="*/ 0 h 393"/>
                <a:gd name="T4" fmla="*/ 33 w 350"/>
                <a:gd name="T5" fmla="*/ 352 h 393"/>
                <a:gd name="T6" fmla="*/ 175 w 350"/>
                <a:gd name="T7" fmla="*/ 393 h 393"/>
                <a:gd name="T8" fmla="*/ 317 w 350"/>
                <a:gd name="T9" fmla="*/ 352 h 393"/>
                <a:gd name="T10" fmla="*/ 350 w 350"/>
                <a:gd name="T11" fmla="*/ 0 h 393"/>
                <a:gd name="T12" fmla="*/ 175 w 350"/>
                <a:gd name="T13" fmla="*/ 0 h 393"/>
                <a:gd name="T14" fmla="*/ 281 w 350"/>
                <a:gd name="T15" fmla="*/ 116 h 393"/>
                <a:gd name="T16" fmla="*/ 114 w 350"/>
                <a:gd name="T17" fmla="*/ 116 h 393"/>
                <a:gd name="T18" fmla="*/ 118 w 350"/>
                <a:gd name="T19" fmla="*/ 161 h 393"/>
                <a:gd name="T20" fmla="*/ 277 w 350"/>
                <a:gd name="T21" fmla="*/ 161 h 393"/>
                <a:gd name="T22" fmla="*/ 265 w 350"/>
                <a:gd name="T23" fmla="*/ 293 h 393"/>
                <a:gd name="T24" fmla="*/ 175 w 350"/>
                <a:gd name="T25" fmla="*/ 319 h 393"/>
                <a:gd name="T26" fmla="*/ 85 w 350"/>
                <a:gd name="T27" fmla="*/ 293 h 393"/>
                <a:gd name="T28" fmla="*/ 81 w 350"/>
                <a:gd name="T29" fmla="*/ 225 h 393"/>
                <a:gd name="T30" fmla="*/ 123 w 350"/>
                <a:gd name="T31" fmla="*/ 225 h 393"/>
                <a:gd name="T32" fmla="*/ 125 w 350"/>
                <a:gd name="T33" fmla="*/ 260 h 393"/>
                <a:gd name="T34" fmla="*/ 175 w 350"/>
                <a:gd name="T35" fmla="*/ 272 h 393"/>
                <a:gd name="T36" fmla="*/ 222 w 350"/>
                <a:gd name="T37" fmla="*/ 260 h 393"/>
                <a:gd name="T38" fmla="*/ 227 w 350"/>
                <a:gd name="T39" fmla="*/ 204 h 393"/>
                <a:gd name="T40" fmla="*/ 78 w 350"/>
                <a:gd name="T41" fmla="*/ 204 h 393"/>
                <a:gd name="T42" fmla="*/ 78 w 350"/>
                <a:gd name="T43" fmla="*/ 204 h 393"/>
                <a:gd name="T44" fmla="*/ 66 w 350"/>
                <a:gd name="T45" fmla="*/ 71 h 393"/>
                <a:gd name="T46" fmla="*/ 284 w 350"/>
                <a:gd name="T47" fmla="*/ 71 h 393"/>
                <a:gd name="T48" fmla="*/ 281 w 350"/>
                <a:gd name="T49" fmla="*/ 116 h 3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50" h="393">
                  <a:moveTo>
                    <a:pt x="175" y="0"/>
                  </a:moveTo>
                  <a:lnTo>
                    <a:pt x="0" y="0"/>
                  </a:lnTo>
                  <a:lnTo>
                    <a:pt x="33" y="352"/>
                  </a:lnTo>
                  <a:lnTo>
                    <a:pt x="175" y="393"/>
                  </a:lnTo>
                  <a:lnTo>
                    <a:pt x="317" y="352"/>
                  </a:lnTo>
                  <a:lnTo>
                    <a:pt x="350" y="0"/>
                  </a:lnTo>
                  <a:lnTo>
                    <a:pt x="175" y="0"/>
                  </a:lnTo>
                  <a:close/>
                  <a:moveTo>
                    <a:pt x="281" y="116"/>
                  </a:moveTo>
                  <a:lnTo>
                    <a:pt x="114" y="116"/>
                  </a:lnTo>
                  <a:lnTo>
                    <a:pt x="118" y="161"/>
                  </a:lnTo>
                  <a:lnTo>
                    <a:pt x="277" y="161"/>
                  </a:lnTo>
                  <a:lnTo>
                    <a:pt x="265" y="293"/>
                  </a:lnTo>
                  <a:lnTo>
                    <a:pt x="175" y="319"/>
                  </a:lnTo>
                  <a:lnTo>
                    <a:pt x="85" y="293"/>
                  </a:lnTo>
                  <a:lnTo>
                    <a:pt x="81" y="225"/>
                  </a:lnTo>
                  <a:lnTo>
                    <a:pt x="123" y="225"/>
                  </a:lnTo>
                  <a:lnTo>
                    <a:pt x="125" y="260"/>
                  </a:lnTo>
                  <a:lnTo>
                    <a:pt x="175" y="272"/>
                  </a:lnTo>
                  <a:lnTo>
                    <a:pt x="222" y="260"/>
                  </a:lnTo>
                  <a:lnTo>
                    <a:pt x="227" y="204"/>
                  </a:lnTo>
                  <a:lnTo>
                    <a:pt x="78" y="204"/>
                  </a:lnTo>
                  <a:lnTo>
                    <a:pt x="78" y="204"/>
                  </a:lnTo>
                  <a:lnTo>
                    <a:pt x="66" y="71"/>
                  </a:lnTo>
                  <a:lnTo>
                    <a:pt x="284" y="71"/>
                  </a:lnTo>
                  <a:lnTo>
                    <a:pt x="281" y="116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8" name="Freeform 1046"/>
            <p:cNvSpPr/>
            <p:nvPr/>
          </p:nvSpPr>
          <p:spPr bwMode="auto">
            <a:xfrm>
              <a:off x="7441434" y="8010008"/>
              <a:ext cx="25864" cy="38978"/>
            </a:xfrm>
            <a:custGeom>
              <a:avLst/>
              <a:gdLst>
                <a:gd name="T0" fmla="*/ 28 w 30"/>
                <a:gd name="T1" fmla="*/ 37 h 45"/>
                <a:gd name="T2" fmla="*/ 25 w 30"/>
                <a:gd name="T3" fmla="*/ 43 h 45"/>
                <a:gd name="T4" fmla="*/ 23 w 30"/>
                <a:gd name="T5" fmla="*/ 45 h 45"/>
                <a:gd name="T6" fmla="*/ 22 w 30"/>
                <a:gd name="T7" fmla="*/ 42 h 45"/>
                <a:gd name="T8" fmla="*/ 21 w 30"/>
                <a:gd name="T9" fmla="*/ 38 h 45"/>
                <a:gd name="T10" fmla="*/ 17 w 30"/>
                <a:gd name="T11" fmla="*/ 33 h 45"/>
                <a:gd name="T12" fmla="*/ 12 w 30"/>
                <a:gd name="T13" fmla="*/ 31 h 45"/>
                <a:gd name="T14" fmla="*/ 5 w 30"/>
                <a:gd name="T15" fmla="*/ 26 h 45"/>
                <a:gd name="T16" fmla="*/ 0 w 30"/>
                <a:gd name="T17" fmla="*/ 14 h 45"/>
                <a:gd name="T18" fmla="*/ 0 w 30"/>
                <a:gd name="T19" fmla="*/ 9 h 45"/>
                <a:gd name="T20" fmla="*/ 1 w 30"/>
                <a:gd name="T21" fmla="*/ 8 h 45"/>
                <a:gd name="T22" fmla="*/ 14 w 30"/>
                <a:gd name="T23" fmla="*/ 0 h 45"/>
                <a:gd name="T24" fmla="*/ 16 w 30"/>
                <a:gd name="T25" fmla="*/ 0 h 45"/>
                <a:gd name="T26" fmla="*/ 29 w 30"/>
                <a:gd name="T27" fmla="*/ 15 h 45"/>
                <a:gd name="T28" fmla="*/ 30 w 30"/>
                <a:gd name="T29" fmla="*/ 25 h 45"/>
                <a:gd name="T30" fmla="*/ 29 w 30"/>
                <a:gd name="T31" fmla="*/ 35 h 45"/>
                <a:gd name="T32" fmla="*/ 28 w 30"/>
                <a:gd name="T33" fmla="*/ 37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" h="45">
                  <a:moveTo>
                    <a:pt x="28" y="37"/>
                  </a:moveTo>
                  <a:cubicBezTo>
                    <a:pt x="27" y="39"/>
                    <a:pt x="26" y="41"/>
                    <a:pt x="25" y="43"/>
                  </a:cubicBezTo>
                  <a:cubicBezTo>
                    <a:pt x="24" y="44"/>
                    <a:pt x="24" y="44"/>
                    <a:pt x="23" y="45"/>
                  </a:cubicBezTo>
                  <a:cubicBezTo>
                    <a:pt x="23" y="44"/>
                    <a:pt x="22" y="43"/>
                    <a:pt x="22" y="42"/>
                  </a:cubicBezTo>
                  <a:cubicBezTo>
                    <a:pt x="22" y="41"/>
                    <a:pt x="21" y="39"/>
                    <a:pt x="21" y="38"/>
                  </a:cubicBezTo>
                  <a:cubicBezTo>
                    <a:pt x="20" y="36"/>
                    <a:pt x="19" y="34"/>
                    <a:pt x="17" y="33"/>
                  </a:cubicBezTo>
                  <a:cubicBezTo>
                    <a:pt x="15" y="32"/>
                    <a:pt x="13" y="31"/>
                    <a:pt x="12" y="31"/>
                  </a:cubicBezTo>
                  <a:cubicBezTo>
                    <a:pt x="10" y="29"/>
                    <a:pt x="7" y="28"/>
                    <a:pt x="5" y="26"/>
                  </a:cubicBezTo>
                  <a:cubicBezTo>
                    <a:pt x="2" y="23"/>
                    <a:pt x="1" y="19"/>
                    <a:pt x="0" y="14"/>
                  </a:cubicBezTo>
                  <a:cubicBezTo>
                    <a:pt x="0" y="13"/>
                    <a:pt x="0" y="11"/>
                    <a:pt x="0" y="9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5" y="5"/>
                    <a:pt x="10" y="3"/>
                    <a:pt x="14" y="0"/>
                  </a:cubicBezTo>
                  <a:cubicBezTo>
                    <a:pt x="14" y="0"/>
                    <a:pt x="15" y="0"/>
                    <a:pt x="16" y="0"/>
                  </a:cubicBezTo>
                  <a:cubicBezTo>
                    <a:pt x="22" y="4"/>
                    <a:pt x="26" y="8"/>
                    <a:pt x="29" y="15"/>
                  </a:cubicBezTo>
                  <a:cubicBezTo>
                    <a:pt x="30" y="18"/>
                    <a:pt x="30" y="21"/>
                    <a:pt x="30" y="25"/>
                  </a:cubicBezTo>
                  <a:cubicBezTo>
                    <a:pt x="30" y="28"/>
                    <a:pt x="30" y="32"/>
                    <a:pt x="29" y="35"/>
                  </a:cubicBezTo>
                  <a:cubicBezTo>
                    <a:pt x="28" y="35"/>
                    <a:pt x="28" y="36"/>
                    <a:pt x="28" y="37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9" name="Freeform 1047"/>
            <p:cNvSpPr/>
            <p:nvPr/>
          </p:nvSpPr>
          <p:spPr bwMode="auto">
            <a:xfrm>
              <a:off x="7325227" y="8018022"/>
              <a:ext cx="23314" cy="30964"/>
            </a:xfrm>
            <a:custGeom>
              <a:avLst/>
              <a:gdLst>
                <a:gd name="T0" fmla="*/ 8 w 27"/>
                <a:gd name="T1" fmla="*/ 2 h 36"/>
                <a:gd name="T2" fmla="*/ 9 w 27"/>
                <a:gd name="T3" fmla="*/ 0 h 36"/>
                <a:gd name="T4" fmla="*/ 13 w 27"/>
                <a:gd name="T5" fmla="*/ 3 h 36"/>
                <a:gd name="T6" fmla="*/ 27 w 27"/>
                <a:gd name="T7" fmla="*/ 11 h 36"/>
                <a:gd name="T8" fmla="*/ 25 w 27"/>
                <a:gd name="T9" fmla="*/ 12 h 36"/>
                <a:gd name="T10" fmla="*/ 15 w 27"/>
                <a:gd name="T11" fmla="*/ 22 h 36"/>
                <a:gd name="T12" fmla="*/ 3 w 27"/>
                <a:gd name="T13" fmla="*/ 33 h 36"/>
                <a:gd name="T14" fmla="*/ 0 w 27"/>
                <a:gd name="T15" fmla="*/ 36 h 36"/>
                <a:gd name="T16" fmla="*/ 0 w 27"/>
                <a:gd name="T17" fmla="*/ 36 h 36"/>
                <a:gd name="T18" fmla="*/ 2 w 27"/>
                <a:gd name="T19" fmla="*/ 29 h 36"/>
                <a:gd name="T20" fmla="*/ 7 w 27"/>
                <a:gd name="T21" fmla="*/ 9 h 36"/>
                <a:gd name="T22" fmla="*/ 8 w 27"/>
                <a:gd name="T23" fmla="*/ 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" h="36">
                  <a:moveTo>
                    <a:pt x="8" y="2"/>
                  </a:moveTo>
                  <a:cubicBezTo>
                    <a:pt x="8" y="2"/>
                    <a:pt x="9" y="1"/>
                    <a:pt x="9" y="0"/>
                  </a:cubicBezTo>
                  <a:cubicBezTo>
                    <a:pt x="10" y="1"/>
                    <a:pt x="12" y="2"/>
                    <a:pt x="13" y="3"/>
                  </a:cubicBezTo>
                  <a:cubicBezTo>
                    <a:pt x="17" y="5"/>
                    <a:pt x="22" y="8"/>
                    <a:pt x="27" y="11"/>
                  </a:cubicBezTo>
                  <a:cubicBezTo>
                    <a:pt x="26" y="11"/>
                    <a:pt x="26" y="12"/>
                    <a:pt x="25" y="12"/>
                  </a:cubicBezTo>
                  <a:cubicBezTo>
                    <a:pt x="22" y="15"/>
                    <a:pt x="18" y="19"/>
                    <a:pt x="15" y="22"/>
                  </a:cubicBezTo>
                  <a:cubicBezTo>
                    <a:pt x="11" y="26"/>
                    <a:pt x="7" y="30"/>
                    <a:pt x="3" y="33"/>
                  </a:cubicBezTo>
                  <a:cubicBezTo>
                    <a:pt x="2" y="34"/>
                    <a:pt x="1" y="35"/>
                    <a:pt x="0" y="36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34"/>
                    <a:pt x="1" y="31"/>
                    <a:pt x="2" y="29"/>
                  </a:cubicBezTo>
                  <a:cubicBezTo>
                    <a:pt x="3" y="22"/>
                    <a:pt x="5" y="16"/>
                    <a:pt x="7" y="9"/>
                  </a:cubicBezTo>
                  <a:cubicBezTo>
                    <a:pt x="7" y="7"/>
                    <a:pt x="8" y="5"/>
                    <a:pt x="8" y="2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0" name="Freeform 1048"/>
            <p:cNvSpPr/>
            <p:nvPr/>
          </p:nvSpPr>
          <p:spPr bwMode="auto">
            <a:xfrm>
              <a:off x="7385698" y="7914566"/>
              <a:ext cx="59378" cy="84514"/>
            </a:xfrm>
            <a:custGeom>
              <a:avLst/>
              <a:gdLst>
                <a:gd name="T0" fmla="*/ 63 w 69"/>
                <a:gd name="T1" fmla="*/ 78 h 98"/>
                <a:gd name="T2" fmla="*/ 69 w 69"/>
                <a:gd name="T3" fmla="*/ 88 h 98"/>
                <a:gd name="T4" fmla="*/ 51 w 69"/>
                <a:gd name="T5" fmla="*/ 98 h 98"/>
                <a:gd name="T6" fmla="*/ 39 w 69"/>
                <a:gd name="T7" fmla="*/ 78 h 98"/>
                <a:gd name="T8" fmla="*/ 32 w 69"/>
                <a:gd name="T9" fmla="*/ 67 h 98"/>
                <a:gd name="T10" fmla="*/ 23 w 69"/>
                <a:gd name="T11" fmla="*/ 51 h 98"/>
                <a:gd name="T12" fmla="*/ 19 w 69"/>
                <a:gd name="T13" fmla="*/ 43 h 98"/>
                <a:gd name="T14" fmla="*/ 11 w 69"/>
                <a:gd name="T15" fmla="*/ 30 h 98"/>
                <a:gd name="T16" fmla="*/ 3 w 69"/>
                <a:gd name="T17" fmla="*/ 16 h 98"/>
                <a:gd name="T18" fmla="*/ 1 w 69"/>
                <a:gd name="T19" fmla="*/ 13 h 98"/>
                <a:gd name="T20" fmla="*/ 5 w 69"/>
                <a:gd name="T21" fmla="*/ 5 h 98"/>
                <a:gd name="T22" fmla="*/ 10 w 69"/>
                <a:gd name="T23" fmla="*/ 1 h 98"/>
                <a:gd name="T24" fmla="*/ 15 w 69"/>
                <a:gd name="T25" fmla="*/ 0 h 98"/>
                <a:gd name="T26" fmla="*/ 20 w 69"/>
                <a:gd name="T27" fmla="*/ 3 h 98"/>
                <a:gd name="T28" fmla="*/ 22 w 69"/>
                <a:gd name="T29" fmla="*/ 6 h 98"/>
                <a:gd name="T30" fmla="*/ 30 w 69"/>
                <a:gd name="T31" fmla="*/ 20 h 98"/>
                <a:gd name="T32" fmla="*/ 38 w 69"/>
                <a:gd name="T33" fmla="*/ 33 h 98"/>
                <a:gd name="T34" fmla="*/ 45 w 69"/>
                <a:gd name="T35" fmla="*/ 47 h 98"/>
                <a:gd name="T36" fmla="*/ 48 w 69"/>
                <a:gd name="T37" fmla="*/ 51 h 98"/>
                <a:gd name="T38" fmla="*/ 55 w 69"/>
                <a:gd name="T39" fmla="*/ 64 h 98"/>
                <a:gd name="T40" fmla="*/ 63 w 69"/>
                <a:gd name="T41" fmla="*/ 78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9" h="98">
                  <a:moveTo>
                    <a:pt x="63" y="78"/>
                  </a:moveTo>
                  <a:cubicBezTo>
                    <a:pt x="65" y="81"/>
                    <a:pt x="67" y="84"/>
                    <a:pt x="69" y="88"/>
                  </a:cubicBezTo>
                  <a:cubicBezTo>
                    <a:pt x="63" y="91"/>
                    <a:pt x="57" y="95"/>
                    <a:pt x="51" y="98"/>
                  </a:cubicBezTo>
                  <a:cubicBezTo>
                    <a:pt x="47" y="91"/>
                    <a:pt x="43" y="84"/>
                    <a:pt x="39" y="78"/>
                  </a:cubicBezTo>
                  <a:cubicBezTo>
                    <a:pt x="37" y="74"/>
                    <a:pt x="35" y="70"/>
                    <a:pt x="32" y="67"/>
                  </a:cubicBezTo>
                  <a:cubicBezTo>
                    <a:pt x="29" y="61"/>
                    <a:pt x="26" y="56"/>
                    <a:pt x="23" y="51"/>
                  </a:cubicBezTo>
                  <a:cubicBezTo>
                    <a:pt x="22" y="48"/>
                    <a:pt x="20" y="46"/>
                    <a:pt x="19" y="43"/>
                  </a:cubicBezTo>
                  <a:cubicBezTo>
                    <a:pt x="16" y="39"/>
                    <a:pt x="14" y="34"/>
                    <a:pt x="11" y="30"/>
                  </a:cubicBezTo>
                  <a:cubicBezTo>
                    <a:pt x="8" y="25"/>
                    <a:pt x="6" y="21"/>
                    <a:pt x="3" y="16"/>
                  </a:cubicBezTo>
                  <a:cubicBezTo>
                    <a:pt x="3" y="15"/>
                    <a:pt x="2" y="14"/>
                    <a:pt x="1" y="13"/>
                  </a:cubicBezTo>
                  <a:cubicBezTo>
                    <a:pt x="0" y="9"/>
                    <a:pt x="2" y="7"/>
                    <a:pt x="5" y="5"/>
                  </a:cubicBezTo>
                  <a:cubicBezTo>
                    <a:pt x="6" y="3"/>
                    <a:pt x="8" y="2"/>
                    <a:pt x="10" y="1"/>
                  </a:cubicBezTo>
                  <a:cubicBezTo>
                    <a:pt x="12" y="1"/>
                    <a:pt x="13" y="0"/>
                    <a:pt x="15" y="0"/>
                  </a:cubicBezTo>
                  <a:cubicBezTo>
                    <a:pt x="17" y="0"/>
                    <a:pt x="19" y="1"/>
                    <a:pt x="20" y="3"/>
                  </a:cubicBezTo>
                  <a:cubicBezTo>
                    <a:pt x="21" y="4"/>
                    <a:pt x="21" y="5"/>
                    <a:pt x="22" y="6"/>
                  </a:cubicBezTo>
                  <a:cubicBezTo>
                    <a:pt x="25" y="11"/>
                    <a:pt x="27" y="15"/>
                    <a:pt x="30" y="20"/>
                  </a:cubicBezTo>
                  <a:cubicBezTo>
                    <a:pt x="32" y="24"/>
                    <a:pt x="35" y="29"/>
                    <a:pt x="38" y="33"/>
                  </a:cubicBezTo>
                  <a:cubicBezTo>
                    <a:pt x="40" y="38"/>
                    <a:pt x="43" y="42"/>
                    <a:pt x="45" y="47"/>
                  </a:cubicBezTo>
                  <a:cubicBezTo>
                    <a:pt x="46" y="48"/>
                    <a:pt x="47" y="50"/>
                    <a:pt x="48" y="51"/>
                  </a:cubicBezTo>
                  <a:cubicBezTo>
                    <a:pt x="50" y="55"/>
                    <a:pt x="53" y="60"/>
                    <a:pt x="55" y="64"/>
                  </a:cubicBezTo>
                  <a:cubicBezTo>
                    <a:pt x="58" y="69"/>
                    <a:pt x="61" y="73"/>
                    <a:pt x="63" y="78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1" name="Freeform 1049"/>
            <p:cNvSpPr/>
            <p:nvPr/>
          </p:nvSpPr>
          <p:spPr bwMode="auto">
            <a:xfrm>
              <a:off x="7440705" y="7979044"/>
              <a:ext cx="34607" cy="18214"/>
            </a:xfrm>
            <a:custGeom>
              <a:avLst/>
              <a:gdLst>
                <a:gd name="T0" fmla="*/ 40 w 40"/>
                <a:gd name="T1" fmla="*/ 3 h 21"/>
                <a:gd name="T2" fmla="*/ 40 w 40"/>
                <a:gd name="T3" fmla="*/ 21 h 21"/>
                <a:gd name="T4" fmla="*/ 38 w 40"/>
                <a:gd name="T5" fmla="*/ 21 h 21"/>
                <a:gd name="T6" fmla="*/ 14 w 40"/>
                <a:gd name="T7" fmla="*/ 21 h 21"/>
                <a:gd name="T8" fmla="*/ 12 w 40"/>
                <a:gd name="T9" fmla="*/ 20 h 21"/>
                <a:gd name="T10" fmla="*/ 1 w 40"/>
                <a:gd name="T11" fmla="*/ 2 h 21"/>
                <a:gd name="T12" fmla="*/ 0 w 40"/>
                <a:gd name="T13" fmla="*/ 0 h 21"/>
                <a:gd name="T14" fmla="*/ 40 w 40"/>
                <a:gd name="T15" fmla="*/ 0 h 21"/>
                <a:gd name="T16" fmla="*/ 40 w 40"/>
                <a:gd name="T17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1">
                  <a:moveTo>
                    <a:pt x="40" y="3"/>
                  </a:moveTo>
                  <a:cubicBezTo>
                    <a:pt x="40" y="9"/>
                    <a:pt x="40" y="15"/>
                    <a:pt x="40" y="21"/>
                  </a:cubicBezTo>
                  <a:cubicBezTo>
                    <a:pt x="39" y="21"/>
                    <a:pt x="39" y="21"/>
                    <a:pt x="38" y="21"/>
                  </a:cubicBezTo>
                  <a:cubicBezTo>
                    <a:pt x="30" y="21"/>
                    <a:pt x="22" y="21"/>
                    <a:pt x="14" y="21"/>
                  </a:cubicBezTo>
                  <a:cubicBezTo>
                    <a:pt x="13" y="21"/>
                    <a:pt x="12" y="21"/>
                    <a:pt x="12" y="20"/>
                  </a:cubicBezTo>
                  <a:cubicBezTo>
                    <a:pt x="8" y="14"/>
                    <a:pt x="5" y="8"/>
                    <a:pt x="1" y="2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13" y="0"/>
                    <a:pt x="26" y="0"/>
                    <a:pt x="40" y="0"/>
                  </a:cubicBezTo>
                  <a:cubicBezTo>
                    <a:pt x="40" y="1"/>
                    <a:pt x="40" y="2"/>
                    <a:pt x="40" y="3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2" name="Freeform 1050"/>
            <p:cNvSpPr/>
            <p:nvPr/>
          </p:nvSpPr>
          <p:spPr bwMode="auto">
            <a:xfrm>
              <a:off x="7333970" y="7952451"/>
              <a:ext cx="52457" cy="72493"/>
            </a:xfrm>
            <a:custGeom>
              <a:avLst/>
              <a:gdLst>
                <a:gd name="T0" fmla="*/ 48 w 61"/>
                <a:gd name="T1" fmla="*/ 33 h 84"/>
                <a:gd name="T2" fmla="*/ 40 w 61"/>
                <a:gd name="T3" fmla="*/ 47 h 84"/>
                <a:gd name="T4" fmla="*/ 30 w 61"/>
                <a:gd name="T5" fmla="*/ 64 h 84"/>
                <a:gd name="T6" fmla="*/ 30 w 61"/>
                <a:gd name="T7" fmla="*/ 65 h 84"/>
                <a:gd name="T8" fmla="*/ 20 w 61"/>
                <a:gd name="T9" fmla="*/ 81 h 84"/>
                <a:gd name="T10" fmla="*/ 18 w 61"/>
                <a:gd name="T11" fmla="*/ 84 h 84"/>
                <a:gd name="T12" fmla="*/ 7 w 61"/>
                <a:gd name="T13" fmla="*/ 78 h 84"/>
                <a:gd name="T14" fmla="*/ 0 w 61"/>
                <a:gd name="T15" fmla="*/ 74 h 84"/>
                <a:gd name="T16" fmla="*/ 4 w 61"/>
                <a:gd name="T17" fmla="*/ 66 h 84"/>
                <a:gd name="T18" fmla="*/ 17 w 61"/>
                <a:gd name="T19" fmla="*/ 45 h 84"/>
                <a:gd name="T20" fmla="*/ 19 w 61"/>
                <a:gd name="T21" fmla="*/ 41 h 84"/>
                <a:gd name="T22" fmla="*/ 31 w 61"/>
                <a:gd name="T23" fmla="*/ 19 h 84"/>
                <a:gd name="T24" fmla="*/ 38 w 61"/>
                <a:gd name="T25" fmla="*/ 7 h 84"/>
                <a:gd name="T26" fmla="*/ 43 w 61"/>
                <a:gd name="T27" fmla="*/ 0 h 84"/>
                <a:gd name="T28" fmla="*/ 56 w 61"/>
                <a:gd name="T29" fmla="*/ 7 h 84"/>
                <a:gd name="T30" fmla="*/ 61 w 61"/>
                <a:gd name="T31" fmla="*/ 10 h 84"/>
                <a:gd name="T32" fmla="*/ 57 w 61"/>
                <a:gd name="T33" fmla="*/ 18 h 84"/>
                <a:gd name="T34" fmla="*/ 48 w 61"/>
                <a:gd name="T35" fmla="*/ 33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1" h="84">
                  <a:moveTo>
                    <a:pt x="48" y="33"/>
                  </a:moveTo>
                  <a:cubicBezTo>
                    <a:pt x="45" y="38"/>
                    <a:pt x="42" y="42"/>
                    <a:pt x="40" y="47"/>
                  </a:cubicBezTo>
                  <a:cubicBezTo>
                    <a:pt x="37" y="52"/>
                    <a:pt x="33" y="58"/>
                    <a:pt x="30" y="64"/>
                  </a:cubicBezTo>
                  <a:cubicBezTo>
                    <a:pt x="30" y="65"/>
                    <a:pt x="30" y="65"/>
                    <a:pt x="30" y="65"/>
                  </a:cubicBezTo>
                  <a:cubicBezTo>
                    <a:pt x="26" y="70"/>
                    <a:pt x="23" y="76"/>
                    <a:pt x="20" y="81"/>
                  </a:cubicBezTo>
                  <a:cubicBezTo>
                    <a:pt x="19" y="82"/>
                    <a:pt x="19" y="83"/>
                    <a:pt x="18" y="84"/>
                  </a:cubicBezTo>
                  <a:cubicBezTo>
                    <a:pt x="15" y="82"/>
                    <a:pt x="11" y="80"/>
                    <a:pt x="7" y="78"/>
                  </a:cubicBezTo>
                  <a:cubicBezTo>
                    <a:pt x="5" y="77"/>
                    <a:pt x="3" y="75"/>
                    <a:pt x="0" y="74"/>
                  </a:cubicBezTo>
                  <a:cubicBezTo>
                    <a:pt x="1" y="71"/>
                    <a:pt x="3" y="68"/>
                    <a:pt x="4" y="66"/>
                  </a:cubicBezTo>
                  <a:cubicBezTo>
                    <a:pt x="9" y="59"/>
                    <a:pt x="13" y="52"/>
                    <a:pt x="17" y="45"/>
                  </a:cubicBezTo>
                  <a:cubicBezTo>
                    <a:pt x="17" y="43"/>
                    <a:pt x="18" y="42"/>
                    <a:pt x="19" y="41"/>
                  </a:cubicBezTo>
                  <a:cubicBezTo>
                    <a:pt x="23" y="34"/>
                    <a:pt x="27" y="27"/>
                    <a:pt x="31" y="19"/>
                  </a:cubicBezTo>
                  <a:cubicBezTo>
                    <a:pt x="34" y="15"/>
                    <a:pt x="36" y="11"/>
                    <a:pt x="38" y="7"/>
                  </a:cubicBezTo>
                  <a:cubicBezTo>
                    <a:pt x="40" y="5"/>
                    <a:pt x="41" y="2"/>
                    <a:pt x="43" y="0"/>
                  </a:cubicBezTo>
                  <a:cubicBezTo>
                    <a:pt x="47" y="2"/>
                    <a:pt x="52" y="5"/>
                    <a:pt x="56" y="7"/>
                  </a:cubicBezTo>
                  <a:cubicBezTo>
                    <a:pt x="58" y="8"/>
                    <a:pt x="59" y="9"/>
                    <a:pt x="61" y="10"/>
                  </a:cubicBezTo>
                  <a:cubicBezTo>
                    <a:pt x="59" y="13"/>
                    <a:pt x="58" y="15"/>
                    <a:pt x="57" y="18"/>
                  </a:cubicBezTo>
                  <a:cubicBezTo>
                    <a:pt x="54" y="23"/>
                    <a:pt x="51" y="28"/>
                    <a:pt x="48" y="33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3" name="Freeform 1051"/>
            <p:cNvSpPr/>
            <p:nvPr/>
          </p:nvSpPr>
          <p:spPr bwMode="auto">
            <a:xfrm>
              <a:off x="7318305" y="7979044"/>
              <a:ext cx="34607" cy="18214"/>
            </a:xfrm>
            <a:custGeom>
              <a:avLst/>
              <a:gdLst>
                <a:gd name="T0" fmla="*/ 35 w 40"/>
                <a:gd name="T1" fmla="*/ 9 h 21"/>
                <a:gd name="T2" fmla="*/ 29 w 40"/>
                <a:gd name="T3" fmla="*/ 20 h 21"/>
                <a:gd name="T4" fmla="*/ 27 w 40"/>
                <a:gd name="T5" fmla="*/ 21 h 21"/>
                <a:gd name="T6" fmla="*/ 2 w 40"/>
                <a:gd name="T7" fmla="*/ 21 h 21"/>
                <a:gd name="T8" fmla="*/ 0 w 40"/>
                <a:gd name="T9" fmla="*/ 21 h 21"/>
                <a:gd name="T10" fmla="*/ 0 w 40"/>
                <a:gd name="T11" fmla="*/ 10 h 21"/>
                <a:gd name="T12" fmla="*/ 0 w 40"/>
                <a:gd name="T13" fmla="*/ 0 h 21"/>
                <a:gd name="T14" fmla="*/ 40 w 40"/>
                <a:gd name="T15" fmla="*/ 0 h 21"/>
                <a:gd name="T16" fmla="*/ 35 w 40"/>
                <a:gd name="T17" fmla="*/ 9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0" h="21">
                  <a:moveTo>
                    <a:pt x="35" y="9"/>
                  </a:moveTo>
                  <a:cubicBezTo>
                    <a:pt x="33" y="13"/>
                    <a:pt x="31" y="16"/>
                    <a:pt x="29" y="20"/>
                  </a:cubicBezTo>
                  <a:cubicBezTo>
                    <a:pt x="28" y="21"/>
                    <a:pt x="28" y="21"/>
                    <a:pt x="27" y="21"/>
                  </a:cubicBezTo>
                  <a:cubicBezTo>
                    <a:pt x="18" y="21"/>
                    <a:pt x="10" y="21"/>
                    <a:pt x="2" y="21"/>
                  </a:cubicBezTo>
                  <a:cubicBezTo>
                    <a:pt x="1" y="21"/>
                    <a:pt x="1" y="21"/>
                    <a:pt x="0" y="21"/>
                  </a:cubicBezTo>
                  <a:cubicBezTo>
                    <a:pt x="0" y="17"/>
                    <a:pt x="0" y="14"/>
                    <a:pt x="0" y="10"/>
                  </a:cubicBezTo>
                  <a:cubicBezTo>
                    <a:pt x="0" y="7"/>
                    <a:pt x="0" y="3"/>
                    <a:pt x="0" y="0"/>
                  </a:cubicBezTo>
                  <a:cubicBezTo>
                    <a:pt x="14" y="0"/>
                    <a:pt x="27" y="0"/>
                    <a:pt x="40" y="0"/>
                  </a:cubicBezTo>
                  <a:cubicBezTo>
                    <a:pt x="38" y="3"/>
                    <a:pt x="37" y="6"/>
                    <a:pt x="35" y="9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4" name="Freeform 1052"/>
            <p:cNvSpPr/>
            <p:nvPr/>
          </p:nvSpPr>
          <p:spPr bwMode="auto">
            <a:xfrm>
              <a:off x="7371855" y="7937880"/>
              <a:ext cx="22221" cy="21493"/>
            </a:xfrm>
            <a:custGeom>
              <a:avLst/>
              <a:gdLst>
                <a:gd name="T0" fmla="*/ 19 w 26"/>
                <a:gd name="T1" fmla="*/ 24 h 25"/>
                <a:gd name="T2" fmla="*/ 17 w 26"/>
                <a:gd name="T3" fmla="*/ 24 h 25"/>
                <a:gd name="T4" fmla="*/ 15 w 26"/>
                <a:gd name="T5" fmla="*/ 23 h 25"/>
                <a:gd name="T6" fmla="*/ 2 w 26"/>
                <a:gd name="T7" fmla="*/ 15 h 25"/>
                <a:gd name="T8" fmla="*/ 0 w 26"/>
                <a:gd name="T9" fmla="*/ 14 h 25"/>
                <a:gd name="T10" fmla="*/ 6 w 26"/>
                <a:gd name="T11" fmla="*/ 3 h 25"/>
                <a:gd name="T12" fmla="*/ 14 w 26"/>
                <a:gd name="T13" fmla="*/ 1 h 25"/>
                <a:gd name="T14" fmla="*/ 20 w 26"/>
                <a:gd name="T15" fmla="*/ 3 h 25"/>
                <a:gd name="T16" fmla="*/ 23 w 26"/>
                <a:gd name="T17" fmla="*/ 7 h 25"/>
                <a:gd name="T18" fmla="*/ 24 w 26"/>
                <a:gd name="T19" fmla="*/ 15 h 25"/>
                <a:gd name="T20" fmla="*/ 19 w 26"/>
                <a:gd name="T21" fmla="*/ 2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25">
                  <a:moveTo>
                    <a:pt x="19" y="24"/>
                  </a:moveTo>
                  <a:cubicBezTo>
                    <a:pt x="18" y="25"/>
                    <a:pt x="18" y="25"/>
                    <a:pt x="17" y="24"/>
                  </a:cubicBezTo>
                  <a:cubicBezTo>
                    <a:pt x="17" y="24"/>
                    <a:pt x="16" y="24"/>
                    <a:pt x="15" y="23"/>
                  </a:cubicBezTo>
                  <a:cubicBezTo>
                    <a:pt x="11" y="21"/>
                    <a:pt x="6" y="18"/>
                    <a:pt x="2" y="15"/>
                  </a:cubicBezTo>
                  <a:cubicBezTo>
                    <a:pt x="1" y="15"/>
                    <a:pt x="1" y="15"/>
                    <a:pt x="0" y="14"/>
                  </a:cubicBezTo>
                  <a:cubicBezTo>
                    <a:pt x="2" y="11"/>
                    <a:pt x="4" y="7"/>
                    <a:pt x="6" y="3"/>
                  </a:cubicBezTo>
                  <a:cubicBezTo>
                    <a:pt x="8" y="1"/>
                    <a:pt x="11" y="0"/>
                    <a:pt x="14" y="1"/>
                  </a:cubicBezTo>
                  <a:cubicBezTo>
                    <a:pt x="16" y="1"/>
                    <a:pt x="18" y="3"/>
                    <a:pt x="20" y="3"/>
                  </a:cubicBezTo>
                  <a:cubicBezTo>
                    <a:pt x="21" y="4"/>
                    <a:pt x="22" y="5"/>
                    <a:pt x="23" y="7"/>
                  </a:cubicBezTo>
                  <a:cubicBezTo>
                    <a:pt x="25" y="9"/>
                    <a:pt x="26" y="12"/>
                    <a:pt x="24" y="15"/>
                  </a:cubicBezTo>
                  <a:cubicBezTo>
                    <a:pt x="22" y="18"/>
                    <a:pt x="21" y="21"/>
                    <a:pt x="19" y="24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5" name="Freeform 1053"/>
            <p:cNvSpPr/>
            <p:nvPr/>
          </p:nvSpPr>
          <p:spPr bwMode="auto">
            <a:xfrm>
              <a:off x="7430505" y="7992158"/>
              <a:ext cx="24043" cy="24043"/>
            </a:xfrm>
            <a:custGeom>
              <a:avLst/>
              <a:gdLst>
                <a:gd name="T0" fmla="*/ 5 w 28"/>
                <a:gd name="T1" fmla="*/ 19 h 28"/>
                <a:gd name="T2" fmla="*/ 0 w 28"/>
                <a:gd name="T3" fmla="*/ 10 h 28"/>
                <a:gd name="T4" fmla="*/ 18 w 28"/>
                <a:gd name="T5" fmla="*/ 0 h 28"/>
                <a:gd name="T6" fmla="*/ 28 w 28"/>
                <a:gd name="T7" fmla="*/ 17 h 28"/>
                <a:gd name="T8" fmla="*/ 27 w 28"/>
                <a:gd name="T9" fmla="*/ 18 h 28"/>
                <a:gd name="T10" fmla="*/ 12 w 28"/>
                <a:gd name="T11" fmla="*/ 27 h 28"/>
                <a:gd name="T12" fmla="*/ 10 w 28"/>
                <a:gd name="T13" fmla="*/ 28 h 28"/>
                <a:gd name="T14" fmla="*/ 5 w 28"/>
                <a:gd name="T15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" h="28">
                  <a:moveTo>
                    <a:pt x="5" y="19"/>
                  </a:moveTo>
                  <a:cubicBezTo>
                    <a:pt x="3" y="16"/>
                    <a:pt x="2" y="13"/>
                    <a:pt x="0" y="10"/>
                  </a:cubicBezTo>
                  <a:cubicBezTo>
                    <a:pt x="6" y="7"/>
                    <a:pt x="12" y="3"/>
                    <a:pt x="18" y="0"/>
                  </a:cubicBezTo>
                  <a:cubicBezTo>
                    <a:pt x="22" y="6"/>
                    <a:pt x="25" y="12"/>
                    <a:pt x="28" y="17"/>
                  </a:cubicBezTo>
                  <a:cubicBezTo>
                    <a:pt x="28" y="18"/>
                    <a:pt x="27" y="18"/>
                    <a:pt x="27" y="18"/>
                  </a:cubicBezTo>
                  <a:cubicBezTo>
                    <a:pt x="22" y="21"/>
                    <a:pt x="17" y="24"/>
                    <a:pt x="12" y="27"/>
                  </a:cubicBezTo>
                  <a:cubicBezTo>
                    <a:pt x="11" y="27"/>
                    <a:pt x="11" y="27"/>
                    <a:pt x="10" y="28"/>
                  </a:cubicBezTo>
                  <a:cubicBezTo>
                    <a:pt x="8" y="25"/>
                    <a:pt x="6" y="22"/>
                    <a:pt x="5" y="19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6" name="Freeform 1054"/>
            <p:cNvSpPr/>
            <p:nvPr/>
          </p:nvSpPr>
          <p:spPr bwMode="auto">
            <a:xfrm>
              <a:off x="7368212" y="7979044"/>
              <a:ext cx="57921" cy="18214"/>
            </a:xfrm>
            <a:custGeom>
              <a:avLst/>
              <a:gdLst>
                <a:gd name="T0" fmla="*/ 10 w 67"/>
                <a:gd name="T1" fmla="*/ 3 h 21"/>
                <a:gd name="T2" fmla="*/ 10 w 67"/>
                <a:gd name="T3" fmla="*/ 3 h 21"/>
                <a:gd name="T4" fmla="*/ 16 w 67"/>
                <a:gd name="T5" fmla="*/ 0 h 21"/>
                <a:gd name="T6" fmla="*/ 52 w 67"/>
                <a:gd name="T7" fmla="*/ 0 h 21"/>
                <a:gd name="T8" fmla="*/ 56 w 67"/>
                <a:gd name="T9" fmla="*/ 2 h 21"/>
                <a:gd name="T10" fmla="*/ 56 w 67"/>
                <a:gd name="T11" fmla="*/ 3 h 21"/>
                <a:gd name="T12" fmla="*/ 64 w 67"/>
                <a:gd name="T13" fmla="*/ 16 h 21"/>
                <a:gd name="T14" fmla="*/ 67 w 67"/>
                <a:gd name="T15" fmla="*/ 21 h 21"/>
                <a:gd name="T16" fmla="*/ 0 w 67"/>
                <a:gd name="T17" fmla="*/ 21 h 21"/>
                <a:gd name="T18" fmla="*/ 2 w 67"/>
                <a:gd name="T19" fmla="*/ 17 h 21"/>
                <a:gd name="T20" fmla="*/ 10 w 67"/>
                <a:gd name="T21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21">
                  <a:moveTo>
                    <a:pt x="10" y="3"/>
                  </a:moveTo>
                  <a:cubicBezTo>
                    <a:pt x="10" y="3"/>
                    <a:pt x="10" y="3"/>
                    <a:pt x="10" y="3"/>
                  </a:cubicBezTo>
                  <a:cubicBezTo>
                    <a:pt x="11" y="0"/>
                    <a:pt x="13" y="0"/>
                    <a:pt x="16" y="0"/>
                  </a:cubicBezTo>
                  <a:cubicBezTo>
                    <a:pt x="28" y="0"/>
                    <a:pt x="40" y="0"/>
                    <a:pt x="52" y="0"/>
                  </a:cubicBezTo>
                  <a:cubicBezTo>
                    <a:pt x="54" y="0"/>
                    <a:pt x="55" y="0"/>
                    <a:pt x="56" y="2"/>
                  </a:cubicBezTo>
                  <a:cubicBezTo>
                    <a:pt x="56" y="2"/>
                    <a:pt x="56" y="3"/>
                    <a:pt x="56" y="3"/>
                  </a:cubicBezTo>
                  <a:cubicBezTo>
                    <a:pt x="59" y="7"/>
                    <a:pt x="61" y="12"/>
                    <a:pt x="64" y="16"/>
                  </a:cubicBezTo>
                  <a:cubicBezTo>
                    <a:pt x="65" y="18"/>
                    <a:pt x="66" y="19"/>
                    <a:pt x="67" y="21"/>
                  </a:cubicBezTo>
                  <a:cubicBezTo>
                    <a:pt x="44" y="21"/>
                    <a:pt x="22" y="21"/>
                    <a:pt x="0" y="21"/>
                  </a:cubicBezTo>
                  <a:cubicBezTo>
                    <a:pt x="0" y="20"/>
                    <a:pt x="1" y="19"/>
                    <a:pt x="2" y="17"/>
                  </a:cubicBezTo>
                  <a:cubicBezTo>
                    <a:pt x="4" y="13"/>
                    <a:pt x="7" y="8"/>
                    <a:pt x="10" y="3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7" name="Rectangle 1062"/>
            <p:cNvSpPr>
              <a:spLocks noChangeArrowheads="1"/>
            </p:cNvSpPr>
            <p:nvPr/>
          </p:nvSpPr>
          <p:spPr bwMode="auto">
            <a:xfrm>
              <a:off x="7396627" y="7367046"/>
              <a:ext cx="63750" cy="63750"/>
            </a:xfrm>
            <a:prstGeom prst="rect">
              <a:avLst/>
            </a:pr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8" name="Rectangle 1063"/>
            <p:cNvSpPr>
              <a:spLocks noChangeArrowheads="1"/>
            </p:cNvSpPr>
            <p:nvPr/>
          </p:nvSpPr>
          <p:spPr bwMode="auto">
            <a:xfrm>
              <a:off x="7333241" y="7430796"/>
              <a:ext cx="63385" cy="63750"/>
            </a:xfrm>
            <a:prstGeom prst="rect">
              <a:avLst/>
            </a:prstGeom>
            <a:solidFill>
              <a:srgbClr val="5D60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49" name="Freeform 1064"/>
            <p:cNvSpPr/>
            <p:nvPr/>
          </p:nvSpPr>
          <p:spPr bwMode="auto">
            <a:xfrm>
              <a:off x="6458230" y="7922216"/>
              <a:ext cx="158464" cy="156642"/>
            </a:xfrm>
            <a:custGeom>
              <a:avLst/>
              <a:gdLst>
                <a:gd name="T0" fmla="*/ 92 w 184"/>
                <a:gd name="T1" fmla="*/ 0 h 182"/>
                <a:gd name="T2" fmla="*/ 0 w 184"/>
                <a:gd name="T3" fmla="*/ 92 h 182"/>
                <a:gd name="T4" fmla="*/ 70 w 184"/>
                <a:gd name="T5" fmla="*/ 182 h 182"/>
                <a:gd name="T6" fmla="*/ 70 w 184"/>
                <a:gd name="T7" fmla="*/ 148 h 182"/>
                <a:gd name="T8" fmla="*/ 43 w 184"/>
                <a:gd name="T9" fmla="*/ 140 h 182"/>
                <a:gd name="T10" fmla="*/ 35 w 184"/>
                <a:gd name="T11" fmla="*/ 127 h 182"/>
                <a:gd name="T12" fmla="*/ 30 w 184"/>
                <a:gd name="T13" fmla="*/ 122 h 182"/>
                <a:gd name="T14" fmla="*/ 31 w 184"/>
                <a:gd name="T15" fmla="*/ 121 h 182"/>
                <a:gd name="T16" fmla="*/ 45 w 184"/>
                <a:gd name="T17" fmla="*/ 128 h 182"/>
                <a:gd name="T18" fmla="*/ 69 w 184"/>
                <a:gd name="T19" fmla="*/ 135 h 182"/>
                <a:gd name="T20" fmla="*/ 74 w 184"/>
                <a:gd name="T21" fmla="*/ 127 h 182"/>
                <a:gd name="T22" fmla="*/ 35 w 184"/>
                <a:gd name="T23" fmla="*/ 93 h 182"/>
                <a:gd name="T24" fmla="*/ 44 w 184"/>
                <a:gd name="T25" fmla="*/ 60 h 182"/>
                <a:gd name="T26" fmla="*/ 45 w 184"/>
                <a:gd name="T27" fmla="*/ 36 h 182"/>
                <a:gd name="T28" fmla="*/ 69 w 184"/>
                <a:gd name="T29" fmla="*/ 45 h 182"/>
                <a:gd name="T30" fmla="*/ 114 w 184"/>
                <a:gd name="T31" fmla="*/ 45 h 182"/>
                <a:gd name="T32" fmla="*/ 138 w 184"/>
                <a:gd name="T33" fmla="*/ 36 h 182"/>
                <a:gd name="T34" fmla="*/ 139 w 184"/>
                <a:gd name="T35" fmla="*/ 60 h 182"/>
                <a:gd name="T36" fmla="*/ 148 w 184"/>
                <a:gd name="T37" fmla="*/ 92 h 182"/>
                <a:gd name="T38" fmla="*/ 109 w 184"/>
                <a:gd name="T39" fmla="*/ 127 h 182"/>
                <a:gd name="T40" fmla="*/ 118 w 184"/>
                <a:gd name="T41" fmla="*/ 142 h 182"/>
                <a:gd name="T42" fmla="*/ 118 w 184"/>
                <a:gd name="T43" fmla="*/ 180 h 182"/>
                <a:gd name="T44" fmla="*/ 184 w 184"/>
                <a:gd name="T45" fmla="*/ 92 h 182"/>
                <a:gd name="T46" fmla="*/ 92 w 184"/>
                <a:gd name="T47" fmla="*/ 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4" h="182">
                  <a:moveTo>
                    <a:pt x="92" y="0"/>
                  </a:moveTo>
                  <a:cubicBezTo>
                    <a:pt x="41" y="0"/>
                    <a:pt x="0" y="41"/>
                    <a:pt x="0" y="92"/>
                  </a:cubicBezTo>
                  <a:cubicBezTo>
                    <a:pt x="0" y="136"/>
                    <a:pt x="29" y="172"/>
                    <a:pt x="70" y="182"/>
                  </a:cubicBezTo>
                  <a:cubicBezTo>
                    <a:pt x="70" y="170"/>
                    <a:pt x="70" y="149"/>
                    <a:pt x="70" y="148"/>
                  </a:cubicBezTo>
                  <a:cubicBezTo>
                    <a:pt x="69" y="148"/>
                    <a:pt x="52" y="158"/>
                    <a:pt x="43" y="140"/>
                  </a:cubicBezTo>
                  <a:cubicBezTo>
                    <a:pt x="42" y="138"/>
                    <a:pt x="40" y="131"/>
                    <a:pt x="35" y="127"/>
                  </a:cubicBezTo>
                  <a:cubicBezTo>
                    <a:pt x="35" y="126"/>
                    <a:pt x="31" y="124"/>
                    <a:pt x="30" y="122"/>
                  </a:cubicBezTo>
                  <a:cubicBezTo>
                    <a:pt x="30" y="122"/>
                    <a:pt x="30" y="122"/>
                    <a:pt x="31" y="121"/>
                  </a:cubicBezTo>
                  <a:cubicBezTo>
                    <a:pt x="31" y="121"/>
                    <a:pt x="38" y="119"/>
                    <a:pt x="45" y="128"/>
                  </a:cubicBezTo>
                  <a:cubicBezTo>
                    <a:pt x="47" y="131"/>
                    <a:pt x="52" y="143"/>
                    <a:pt x="69" y="135"/>
                  </a:cubicBezTo>
                  <a:cubicBezTo>
                    <a:pt x="70" y="134"/>
                    <a:pt x="70" y="131"/>
                    <a:pt x="74" y="127"/>
                  </a:cubicBezTo>
                  <a:cubicBezTo>
                    <a:pt x="48" y="124"/>
                    <a:pt x="39" y="115"/>
                    <a:pt x="35" y="93"/>
                  </a:cubicBezTo>
                  <a:cubicBezTo>
                    <a:pt x="33" y="78"/>
                    <a:pt x="37" y="66"/>
                    <a:pt x="44" y="60"/>
                  </a:cubicBezTo>
                  <a:cubicBezTo>
                    <a:pt x="43" y="58"/>
                    <a:pt x="40" y="47"/>
                    <a:pt x="45" y="36"/>
                  </a:cubicBezTo>
                  <a:cubicBezTo>
                    <a:pt x="50" y="35"/>
                    <a:pt x="60" y="39"/>
                    <a:pt x="69" y="45"/>
                  </a:cubicBezTo>
                  <a:cubicBezTo>
                    <a:pt x="82" y="41"/>
                    <a:pt x="106" y="42"/>
                    <a:pt x="114" y="45"/>
                  </a:cubicBezTo>
                  <a:cubicBezTo>
                    <a:pt x="118" y="42"/>
                    <a:pt x="132" y="34"/>
                    <a:pt x="138" y="36"/>
                  </a:cubicBezTo>
                  <a:cubicBezTo>
                    <a:pt x="140" y="40"/>
                    <a:pt x="143" y="52"/>
                    <a:pt x="139" y="60"/>
                  </a:cubicBezTo>
                  <a:cubicBezTo>
                    <a:pt x="147" y="68"/>
                    <a:pt x="150" y="79"/>
                    <a:pt x="148" y="92"/>
                  </a:cubicBezTo>
                  <a:cubicBezTo>
                    <a:pt x="146" y="111"/>
                    <a:pt x="136" y="125"/>
                    <a:pt x="109" y="127"/>
                  </a:cubicBezTo>
                  <a:cubicBezTo>
                    <a:pt x="114" y="130"/>
                    <a:pt x="118" y="135"/>
                    <a:pt x="118" y="142"/>
                  </a:cubicBezTo>
                  <a:cubicBezTo>
                    <a:pt x="118" y="150"/>
                    <a:pt x="118" y="169"/>
                    <a:pt x="118" y="180"/>
                  </a:cubicBezTo>
                  <a:cubicBezTo>
                    <a:pt x="156" y="169"/>
                    <a:pt x="184" y="134"/>
                    <a:pt x="184" y="92"/>
                  </a:cubicBezTo>
                  <a:cubicBezTo>
                    <a:pt x="184" y="41"/>
                    <a:pt x="142" y="0"/>
                    <a:pt x="92" y="0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0" name="Freeform 1065"/>
            <p:cNvSpPr>
              <a:spLocks noEditPoints="1"/>
            </p:cNvSpPr>
            <p:nvPr/>
          </p:nvSpPr>
          <p:spPr bwMode="auto">
            <a:xfrm>
              <a:off x="6183195" y="7928409"/>
              <a:ext cx="126771" cy="147171"/>
            </a:xfrm>
            <a:custGeom>
              <a:avLst/>
              <a:gdLst>
                <a:gd name="T0" fmla="*/ 112 w 147"/>
                <a:gd name="T1" fmla="*/ 140 h 171"/>
                <a:gd name="T2" fmla="*/ 147 w 147"/>
                <a:gd name="T3" fmla="*/ 76 h 171"/>
                <a:gd name="T4" fmla="*/ 74 w 147"/>
                <a:gd name="T5" fmla="*/ 0 h 171"/>
                <a:gd name="T6" fmla="*/ 0 w 147"/>
                <a:gd name="T7" fmla="*/ 76 h 171"/>
                <a:gd name="T8" fmla="*/ 74 w 147"/>
                <a:gd name="T9" fmla="*/ 149 h 171"/>
                <a:gd name="T10" fmla="*/ 91 w 147"/>
                <a:gd name="T11" fmla="*/ 149 h 171"/>
                <a:gd name="T12" fmla="*/ 131 w 147"/>
                <a:gd name="T13" fmla="*/ 166 h 171"/>
                <a:gd name="T14" fmla="*/ 131 w 147"/>
                <a:gd name="T15" fmla="*/ 154 h 171"/>
                <a:gd name="T16" fmla="*/ 112 w 147"/>
                <a:gd name="T17" fmla="*/ 140 h 171"/>
                <a:gd name="T18" fmla="*/ 111 w 147"/>
                <a:gd name="T19" fmla="*/ 86 h 171"/>
                <a:gd name="T20" fmla="*/ 101 w 147"/>
                <a:gd name="T21" fmla="*/ 118 h 171"/>
                <a:gd name="T22" fmla="*/ 66 w 147"/>
                <a:gd name="T23" fmla="*/ 104 h 171"/>
                <a:gd name="T24" fmla="*/ 66 w 147"/>
                <a:gd name="T25" fmla="*/ 118 h 171"/>
                <a:gd name="T26" fmla="*/ 83 w 147"/>
                <a:gd name="T27" fmla="*/ 131 h 171"/>
                <a:gd name="T28" fmla="*/ 74 w 147"/>
                <a:gd name="T29" fmla="*/ 131 h 171"/>
                <a:gd name="T30" fmla="*/ 36 w 147"/>
                <a:gd name="T31" fmla="*/ 86 h 171"/>
                <a:gd name="T32" fmla="*/ 36 w 147"/>
                <a:gd name="T33" fmla="*/ 66 h 171"/>
                <a:gd name="T34" fmla="*/ 74 w 147"/>
                <a:gd name="T35" fmla="*/ 19 h 171"/>
                <a:gd name="T36" fmla="*/ 111 w 147"/>
                <a:gd name="T37" fmla="*/ 66 h 171"/>
                <a:gd name="T38" fmla="*/ 111 w 147"/>
                <a:gd name="T39" fmla="*/ 86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7" h="171">
                  <a:moveTo>
                    <a:pt x="112" y="140"/>
                  </a:moveTo>
                  <a:cubicBezTo>
                    <a:pt x="133" y="126"/>
                    <a:pt x="147" y="103"/>
                    <a:pt x="147" y="76"/>
                  </a:cubicBezTo>
                  <a:cubicBezTo>
                    <a:pt x="147" y="34"/>
                    <a:pt x="114" y="0"/>
                    <a:pt x="74" y="0"/>
                  </a:cubicBezTo>
                  <a:cubicBezTo>
                    <a:pt x="33" y="0"/>
                    <a:pt x="0" y="34"/>
                    <a:pt x="0" y="76"/>
                  </a:cubicBezTo>
                  <a:cubicBezTo>
                    <a:pt x="0" y="117"/>
                    <a:pt x="33" y="149"/>
                    <a:pt x="74" y="149"/>
                  </a:cubicBezTo>
                  <a:cubicBezTo>
                    <a:pt x="80" y="149"/>
                    <a:pt x="86" y="149"/>
                    <a:pt x="91" y="149"/>
                  </a:cubicBezTo>
                  <a:cubicBezTo>
                    <a:pt x="98" y="162"/>
                    <a:pt x="109" y="171"/>
                    <a:pt x="131" y="166"/>
                  </a:cubicBezTo>
                  <a:cubicBezTo>
                    <a:pt x="131" y="154"/>
                    <a:pt x="131" y="154"/>
                    <a:pt x="131" y="154"/>
                  </a:cubicBezTo>
                  <a:cubicBezTo>
                    <a:pt x="131" y="154"/>
                    <a:pt x="117" y="150"/>
                    <a:pt x="112" y="140"/>
                  </a:cubicBezTo>
                  <a:close/>
                  <a:moveTo>
                    <a:pt x="111" y="86"/>
                  </a:moveTo>
                  <a:cubicBezTo>
                    <a:pt x="111" y="98"/>
                    <a:pt x="108" y="110"/>
                    <a:pt x="101" y="118"/>
                  </a:cubicBezTo>
                  <a:cubicBezTo>
                    <a:pt x="93" y="109"/>
                    <a:pt x="82" y="103"/>
                    <a:pt x="66" y="104"/>
                  </a:cubicBezTo>
                  <a:cubicBezTo>
                    <a:pt x="66" y="118"/>
                    <a:pt x="66" y="118"/>
                    <a:pt x="66" y="118"/>
                  </a:cubicBezTo>
                  <a:cubicBezTo>
                    <a:pt x="66" y="118"/>
                    <a:pt x="75" y="118"/>
                    <a:pt x="83" y="131"/>
                  </a:cubicBezTo>
                  <a:cubicBezTo>
                    <a:pt x="80" y="131"/>
                    <a:pt x="77" y="131"/>
                    <a:pt x="74" y="131"/>
                  </a:cubicBezTo>
                  <a:cubicBezTo>
                    <a:pt x="53" y="131"/>
                    <a:pt x="36" y="112"/>
                    <a:pt x="36" y="86"/>
                  </a:cubicBezTo>
                  <a:cubicBezTo>
                    <a:pt x="36" y="82"/>
                    <a:pt x="36" y="70"/>
                    <a:pt x="36" y="66"/>
                  </a:cubicBezTo>
                  <a:cubicBezTo>
                    <a:pt x="36" y="40"/>
                    <a:pt x="54" y="19"/>
                    <a:pt x="74" y="19"/>
                  </a:cubicBezTo>
                  <a:cubicBezTo>
                    <a:pt x="95" y="19"/>
                    <a:pt x="111" y="40"/>
                    <a:pt x="111" y="66"/>
                  </a:cubicBezTo>
                  <a:cubicBezTo>
                    <a:pt x="111" y="70"/>
                    <a:pt x="111" y="82"/>
                    <a:pt x="111" y="86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1" name="Freeform 1066"/>
            <p:cNvSpPr>
              <a:spLocks noEditPoints="1"/>
            </p:cNvSpPr>
            <p:nvPr/>
          </p:nvSpPr>
          <p:spPr bwMode="auto">
            <a:xfrm>
              <a:off x="5306727" y="7639895"/>
              <a:ext cx="156642" cy="155914"/>
            </a:xfrm>
            <a:custGeom>
              <a:avLst/>
              <a:gdLst>
                <a:gd name="T0" fmla="*/ 91 w 182"/>
                <a:gd name="T1" fmla="*/ 0 h 181"/>
                <a:gd name="T2" fmla="*/ 0 w 182"/>
                <a:gd name="T3" fmla="*/ 90 h 181"/>
                <a:gd name="T4" fmla="*/ 91 w 182"/>
                <a:gd name="T5" fmla="*/ 181 h 181"/>
                <a:gd name="T6" fmla="*/ 182 w 182"/>
                <a:gd name="T7" fmla="*/ 90 h 181"/>
                <a:gd name="T8" fmla="*/ 91 w 182"/>
                <a:gd name="T9" fmla="*/ 0 h 181"/>
                <a:gd name="T10" fmla="*/ 91 w 182"/>
                <a:gd name="T11" fmla="*/ 17 h 181"/>
                <a:gd name="T12" fmla="*/ 165 w 182"/>
                <a:gd name="T13" fmla="*/ 90 h 181"/>
                <a:gd name="T14" fmla="*/ 165 w 182"/>
                <a:gd name="T15" fmla="*/ 90 h 181"/>
                <a:gd name="T16" fmla="*/ 147 w 182"/>
                <a:gd name="T17" fmla="*/ 112 h 181"/>
                <a:gd name="T18" fmla="*/ 113 w 182"/>
                <a:gd name="T19" fmla="*/ 70 h 181"/>
                <a:gd name="T20" fmla="*/ 61 w 182"/>
                <a:gd name="T21" fmla="*/ 43 h 181"/>
                <a:gd name="T22" fmla="*/ 35 w 182"/>
                <a:gd name="T23" fmla="*/ 112 h 181"/>
                <a:gd name="T24" fmla="*/ 17 w 182"/>
                <a:gd name="T25" fmla="*/ 90 h 181"/>
                <a:gd name="T26" fmla="*/ 17 w 182"/>
                <a:gd name="T27" fmla="*/ 90 h 181"/>
                <a:gd name="T28" fmla="*/ 17 w 182"/>
                <a:gd name="T29" fmla="*/ 90 h 181"/>
                <a:gd name="T30" fmla="*/ 91 w 182"/>
                <a:gd name="T31" fmla="*/ 17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82" h="181">
                  <a:moveTo>
                    <a:pt x="91" y="0"/>
                  </a:moveTo>
                  <a:cubicBezTo>
                    <a:pt x="41" y="0"/>
                    <a:pt x="0" y="40"/>
                    <a:pt x="0" y="90"/>
                  </a:cubicBezTo>
                  <a:cubicBezTo>
                    <a:pt x="0" y="141"/>
                    <a:pt x="41" y="181"/>
                    <a:pt x="91" y="181"/>
                  </a:cubicBezTo>
                  <a:cubicBezTo>
                    <a:pt x="141" y="181"/>
                    <a:pt x="182" y="141"/>
                    <a:pt x="182" y="90"/>
                  </a:cubicBezTo>
                  <a:cubicBezTo>
                    <a:pt x="182" y="40"/>
                    <a:pt x="141" y="0"/>
                    <a:pt x="91" y="0"/>
                  </a:cubicBezTo>
                  <a:close/>
                  <a:moveTo>
                    <a:pt x="91" y="17"/>
                  </a:moveTo>
                  <a:cubicBezTo>
                    <a:pt x="131" y="17"/>
                    <a:pt x="164" y="49"/>
                    <a:pt x="165" y="90"/>
                  </a:cubicBezTo>
                  <a:cubicBezTo>
                    <a:pt x="165" y="90"/>
                    <a:pt x="165" y="90"/>
                    <a:pt x="165" y="90"/>
                  </a:cubicBezTo>
                  <a:cubicBezTo>
                    <a:pt x="165" y="103"/>
                    <a:pt x="156" y="112"/>
                    <a:pt x="147" y="112"/>
                  </a:cubicBezTo>
                  <a:cubicBezTo>
                    <a:pt x="130" y="112"/>
                    <a:pt x="135" y="92"/>
                    <a:pt x="113" y="70"/>
                  </a:cubicBezTo>
                  <a:cubicBezTo>
                    <a:pt x="84" y="41"/>
                    <a:pt x="61" y="43"/>
                    <a:pt x="61" y="43"/>
                  </a:cubicBezTo>
                  <a:cubicBezTo>
                    <a:pt x="70" y="81"/>
                    <a:pt x="52" y="112"/>
                    <a:pt x="35" y="112"/>
                  </a:cubicBezTo>
                  <a:cubicBezTo>
                    <a:pt x="22" y="112"/>
                    <a:pt x="17" y="99"/>
                    <a:pt x="17" y="90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17" y="90"/>
                    <a:pt x="17" y="90"/>
                    <a:pt x="17" y="90"/>
                  </a:cubicBezTo>
                  <a:cubicBezTo>
                    <a:pt x="17" y="50"/>
                    <a:pt x="50" y="17"/>
                    <a:pt x="91" y="17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2" name="Freeform 1067"/>
            <p:cNvSpPr/>
            <p:nvPr/>
          </p:nvSpPr>
          <p:spPr bwMode="auto">
            <a:xfrm>
              <a:off x="7064399" y="7651188"/>
              <a:ext cx="104185" cy="138792"/>
            </a:xfrm>
            <a:custGeom>
              <a:avLst/>
              <a:gdLst>
                <a:gd name="T0" fmla="*/ 115 w 121"/>
                <a:gd name="T1" fmla="*/ 121 h 161"/>
                <a:gd name="T2" fmla="*/ 32 w 121"/>
                <a:gd name="T3" fmla="*/ 102 h 161"/>
                <a:gd name="T4" fmla="*/ 76 w 121"/>
                <a:gd name="T5" fmla="*/ 54 h 161"/>
                <a:gd name="T6" fmla="*/ 108 w 121"/>
                <a:gd name="T7" fmla="*/ 3 h 161"/>
                <a:gd name="T8" fmla="*/ 31 w 121"/>
                <a:gd name="T9" fmla="*/ 0 h 161"/>
                <a:gd name="T10" fmla="*/ 22 w 121"/>
                <a:gd name="T11" fmla="*/ 24 h 161"/>
                <a:gd name="T12" fmla="*/ 66 w 121"/>
                <a:gd name="T13" fmla="*/ 30 h 161"/>
                <a:gd name="T14" fmla="*/ 12 w 121"/>
                <a:gd name="T15" fmla="*/ 92 h 161"/>
                <a:gd name="T16" fmla="*/ 1 w 121"/>
                <a:gd name="T17" fmla="*/ 124 h 161"/>
                <a:gd name="T18" fmla="*/ 39 w 121"/>
                <a:gd name="T19" fmla="*/ 128 h 161"/>
                <a:gd name="T20" fmla="*/ 82 w 121"/>
                <a:gd name="T21" fmla="*/ 154 h 161"/>
                <a:gd name="T22" fmla="*/ 115 w 121"/>
                <a:gd name="T23" fmla="*/ 12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1" h="161">
                  <a:moveTo>
                    <a:pt x="115" y="121"/>
                  </a:moveTo>
                  <a:cubicBezTo>
                    <a:pt x="86" y="144"/>
                    <a:pt x="61" y="103"/>
                    <a:pt x="32" y="102"/>
                  </a:cubicBezTo>
                  <a:cubicBezTo>
                    <a:pt x="41" y="89"/>
                    <a:pt x="63" y="69"/>
                    <a:pt x="76" y="54"/>
                  </a:cubicBezTo>
                  <a:cubicBezTo>
                    <a:pt x="93" y="32"/>
                    <a:pt x="113" y="19"/>
                    <a:pt x="108" y="3"/>
                  </a:cubicBezTo>
                  <a:cubicBezTo>
                    <a:pt x="96" y="5"/>
                    <a:pt x="48" y="11"/>
                    <a:pt x="31" y="0"/>
                  </a:cubicBezTo>
                  <a:cubicBezTo>
                    <a:pt x="29" y="5"/>
                    <a:pt x="20" y="14"/>
                    <a:pt x="22" y="24"/>
                  </a:cubicBezTo>
                  <a:cubicBezTo>
                    <a:pt x="26" y="34"/>
                    <a:pt x="53" y="32"/>
                    <a:pt x="66" y="30"/>
                  </a:cubicBezTo>
                  <a:cubicBezTo>
                    <a:pt x="45" y="57"/>
                    <a:pt x="26" y="78"/>
                    <a:pt x="12" y="92"/>
                  </a:cubicBezTo>
                  <a:cubicBezTo>
                    <a:pt x="3" y="101"/>
                    <a:pt x="0" y="107"/>
                    <a:pt x="1" y="124"/>
                  </a:cubicBezTo>
                  <a:cubicBezTo>
                    <a:pt x="15" y="122"/>
                    <a:pt x="28" y="123"/>
                    <a:pt x="39" y="128"/>
                  </a:cubicBezTo>
                  <a:cubicBezTo>
                    <a:pt x="55" y="134"/>
                    <a:pt x="65" y="149"/>
                    <a:pt x="82" y="154"/>
                  </a:cubicBezTo>
                  <a:cubicBezTo>
                    <a:pt x="106" y="161"/>
                    <a:pt x="121" y="140"/>
                    <a:pt x="115" y="121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3" name="Freeform 1068"/>
            <p:cNvSpPr>
              <a:spLocks noEditPoints="1"/>
            </p:cNvSpPr>
            <p:nvPr/>
          </p:nvSpPr>
          <p:spPr bwMode="auto">
            <a:xfrm>
              <a:off x="5900146" y="7937151"/>
              <a:ext cx="126407" cy="127135"/>
            </a:xfrm>
            <a:custGeom>
              <a:avLst/>
              <a:gdLst>
                <a:gd name="T0" fmla="*/ 347 w 347"/>
                <a:gd name="T1" fmla="*/ 0 h 349"/>
                <a:gd name="T2" fmla="*/ 264 w 347"/>
                <a:gd name="T3" fmla="*/ 0 h 349"/>
                <a:gd name="T4" fmla="*/ 132 w 347"/>
                <a:gd name="T5" fmla="*/ 215 h 349"/>
                <a:gd name="T6" fmla="*/ 224 w 347"/>
                <a:gd name="T7" fmla="*/ 349 h 349"/>
                <a:gd name="T8" fmla="*/ 307 w 347"/>
                <a:gd name="T9" fmla="*/ 349 h 349"/>
                <a:gd name="T10" fmla="*/ 215 w 347"/>
                <a:gd name="T11" fmla="*/ 215 h 349"/>
                <a:gd name="T12" fmla="*/ 347 w 347"/>
                <a:gd name="T13" fmla="*/ 0 h 349"/>
                <a:gd name="T14" fmla="*/ 92 w 347"/>
                <a:gd name="T15" fmla="*/ 66 h 349"/>
                <a:gd name="T16" fmla="*/ 16 w 347"/>
                <a:gd name="T17" fmla="*/ 66 h 349"/>
                <a:gd name="T18" fmla="*/ 66 w 347"/>
                <a:gd name="T19" fmla="*/ 148 h 349"/>
                <a:gd name="T20" fmla="*/ 0 w 347"/>
                <a:gd name="T21" fmla="*/ 250 h 349"/>
                <a:gd name="T22" fmla="*/ 75 w 347"/>
                <a:gd name="T23" fmla="*/ 250 h 349"/>
                <a:gd name="T24" fmla="*/ 141 w 347"/>
                <a:gd name="T25" fmla="*/ 148 h 349"/>
                <a:gd name="T26" fmla="*/ 92 w 347"/>
                <a:gd name="T27" fmla="*/ 66 h 3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47" h="349">
                  <a:moveTo>
                    <a:pt x="347" y="0"/>
                  </a:moveTo>
                  <a:lnTo>
                    <a:pt x="264" y="0"/>
                  </a:lnTo>
                  <a:lnTo>
                    <a:pt x="132" y="215"/>
                  </a:lnTo>
                  <a:lnTo>
                    <a:pt x="224" y="349"/>
                  </a:lnTo>
                  <a:lnTo>
                    <a:pt x="307" y="349"/>
                  </a:lnTo>
                  <a:lnTo>
                    <a:pt x="215" y="215"/>
                  </a:lnTo>
                  <a:lnTo>
                    <a:pt x="347" y="0"/>
                  </a:lnTo>
                  <a:close/>
                  <a:moveTo>
                    <a:pt x="92" y="66"/>
                  </a:moveTo>
                  <a:lnTo>
                    <a:pt x="16" y="66"/>
                  </a:lnTo>
                  <a:lnTo>
                    <a:pt x="66" y="148"/>
                  </a:lnTo>
                  <a:lnTo>
                    <a:pt x="0" y="250"/>
                  </a:lnTo>
                  <a:lnTo>
                    <a:pt x="75" y="250"/>
                  </a:lnTo>
                  <a:lnTo>
                    <a:pt x="141" y="148"/>
                  </a:lnTo>
                  <a:lnTo>
                    <a:pt x="92" y="66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4" name="Freeform 1069"/>
            <p:cNvSpPr/>
            <p:nvPr/>
          </p:nvSpPr>
          <p:spPr bwMode="auto">
            <a:xfrm>
              <a:off x="5901603" y="7655559"/>
              <a:ext cx="124221" cy="123857"/>
            </a:xfrm>
            <a:custGeom>
              <a:avLst/>
              <a:gdLst>
                <a:gd name="T0" fmla="*/ 118 w 144"/>
                <a:gd name="T1" fmla="*/ 93 h 144"/>
                <a:gd name="T2" fmla="*/ 101 w 144"/>
                <a:gd name="T3" fmla="*/ 99 h 144"/>
                <a:gd name="T4" fmla="*/ 51 w 144"/>
                <a:gd name="T5" fmla="*/ 74 h 144"/>
                <a:gd name="T6" fmla="*/ 51 w 144"/>
                <a:gd name="T7" fmla="*/ 71 h 144"/>
                <a:gd name="T8" fmla="*/ 101 w 144"/>
                <a:gd name="T9" fmla="*/ 46 h 144"/>
                <a:gd name="T10" fmla="*/ 118 w 144"/>
                <a:gd name="T11" fmla="*/ 52 h 144"/>
                <a:gd name="T12" fmla="*/ 144 w 144"/>
                <a:gd name="T13" fmla="*/ 26 h 144"/>
                <a:gd name="T14" fmla="*/ 118 w 144"/>
                <a:gd name="T15" fmla="*/ 0 h 144"/>
                <a:gd name="T16" fmla="*/ 92 w 144"/>
                <a:gd name="T17" fmla="*/ 26 h 144"/>
                <a:gd name="T18" fmla="*/ 92 w 144"/>
                <a:gd name="T19" fmla="*/ 28 h 144"/>
                <a:gd name="T20" fmla="*/ 43 w 144"/>
                <a:gd name="T21" fmla="*/ 52 h 144"/>
                <a:gd name="T22" fmla="*/ 25 w 144"/>
                <a:gd name="T23" fmla="*/ 45 h 144"/>
                <a:gd name="T24" fmla="*/ 0 w 144"/>
                <a:gd name="T25" fmla="*/ 71 h 144"/>
                <a:gd name="T26" fmla="*/ 25 w 144"/>
                <a:gd name="T27" fmla="*/ 96 h 144"/>
                <a:gd name="T28" fmla="*/ 40 w 144"/>
                <a:gd name="T29" fmla="*/ 91 h 144"/>
                <a:gd name="T30" fmla="*/ 92 w 144"/>
                <a:gd name="T31" fmla="*/ 117 h 144"/>
                <a:gd name="T32" fmla="*/ 92 w 144"/>
                <a:gd name="T33" fmla="*/ 119 h 144"/>
                <a:gd name="T34" fmla="*/ 118 w 144"/>
                <a:gd name="T35" fmla="*/ 144 h 144"/>
                <a:gd name="T36" fmla="*/ 144 w 144"/>
                <a:gd name="T37" fmla="*/ 119 h 144"/>
                <a:gd name="T38" fmla="*/ 118 w 144"/>
                <a:gd name="T39" fmla="*/ 93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4" h="144">
                  <a:moveTo>
                    <a:pt x="118" y="93"/>
                  </a:moveTo>
                  <a:cubicBezTo>
                    <a:pt x="111" y="93"/>
                    <a:pt x="105" y="95"/>
                    <a:pt x="101" y="99"/>
                  </a:cubicBezTo>
                  <a:cubicBezTo>
                    <a:pt x="51" y="74"/>
                    <a:pt x="51" y="74"/>
                    <a:pt x="51" y="74"/>
                  </a:cubicBezTo>
                  <a:cubicBezTo>
                    <a:pt x="51" y="73"/>
                    <a:pt x="51" y="72"/>
                    <a:pt x="51" y="71"/>
                  </a:cubicBezTo>
                  <a:cubicBezTo>
                    <a:pt x="101" y="46"/>
                    <a:pt x="101" y="46"/>
                    <a:pt x="101" y="46"/>
                  </a:cubicBezTo>
                  <a:cubicBezTo>
                    <a:pt x="106" y="49"/>
                    <a:pt x="111" y="52"/>
                    <a:pt x="118" y="52"/>
                  </a:cubicBezTo>
                  <a:cubicBezTo>
                    <a:pt x="132" y="52"/>
                    <a:pt x="144" y="40"/>
                    <a:pt x="144" y="26"/>
                  </a:cubicBezTo>
                  <a:cubicBezTo>
                    <a:pt x="144" y="12"/>
                    <a:pt x="132" y="0"/>
                    <a:pt x="118" y="0"/>
                  </a:cubicBezTo>
                  <a:cubicBezTo>
                    <a:pt x="104" y="0"/>
                    <a:pt x="92" y="12"/>
                    <a:pt x="92" y="26"/>
                  </a:cubicBezTo>
                  <a:cubicBezTo>
                    <a:pt x="92" y="27"/>
                    <a:pt x="92" y="27"/>
                    <a:pt x="92" y="28"/>
                  </a:cubicBezTo>
                  <a:cubicBezTo>
                    <a:pt x="43" y="52"/>
                    <a:pt x="43" y="52"/>
                    <a:pt x="43" y="52"/>
                  </a:cubicBezTo>
                  <a:cubicBezTo>
                    <a:pt x="38" y="48"/>
                    <a:pt x="32" y="45"/>
                    <a:pt x="25" y="45"/>
                  </a:cubicBezTo>
                  <a:cubicBezTo>
                    <a:pt x="11" y="45"/>
                    <a:pt x="0" y="57"/>
                    <a:pt x="0" y="71"/>
                  </a:cubicBezTo>
                  <a:cubicBezTo>
                    <a:pt x="0" y="85"/>
                    <a:pt x="11" y="96"/>
                    <a:pt x="25" y="96"/>
                  </a:cubicBezTo>
                  <a:cubicBezTo>
                    <a:pt x="31" y="96"/>
                    <a:pt x="36" y="95"/>
                    <a:pt x="40" y="91"/>
                  </a:cubicBezTo>
                  <a:cubicBezTo>
                    <a:pt x="92" y="117"/>
                    <a:pt x="92" y="117"/>
                    <a:pt x="92" y="117"/>
                  </a:cubicBezTo>
                  <a:cubicBezTo>
                    <a:pt x="92" y="118"/>
                    <a:pt x="92" y="118"/>
                    <a:pt x="92" y="119"/>
                  </a:cubicBezTo>
                  <a:cubicBezTo>
                    <a:pt x="92" y="133"/>
                    <a:pt x="104" y="144"/>
                    <a:pt x="118" y="144"/>
                  </a:cubicBezTo>
                  <a:cubicBezTo>
                    <a:pt x="132" y="144"/>
                    <a:pt x="144" y="133"/>
                    <a:pt x="144" y="119"/>
                  </a:cubicBezTo>
                  <a:cubicBezTo>
                    <a:pt x="144" y="104"/>
                    <a:pt x="132" y="93"/>
                    <a:pt x="118" y="93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5" name="Freeform 1070"/>
            <p:cNvSpPr/>
            <p:nvPr/>
          </p:nvSpPr>
          <p:spPr bwMode="auto">
            <a:xfrm>
              <a:off x="5605440" y="7926587"/>
              <a:ext cx="129321" cy="148264"/>
            </a:xfrm>
            <a:custGeom>
              <a:avLst/>
              <a:gdLst>
                <a:gd name="T0" fmla="*/ 177 w 355"/>
                <a:gd name="T1" fmla="*/ 0 h 407"/>
                <a:gd name="T2" fmla="*/ 0 w 355"/>
                <a:gd name="T3" fmla="*/ 407 h 407"/>
                <a:gd name="T4" fmla="*/ 154 w 355"/>
                <a:gd name="T5" fmla="*/ 407 h 407"/>
                <a:gd name="T6" fmla="*/ 154 w 355"/>
                <a:gd name="T7" fmla="*/ 326 h 407"/>
                <a:gd name="T8" fmla="*/ 102 w 355"/>
                <a:gd name="T9" fmla="*/ 296 h 407"/>
                <a:gd name="T10" fmla="*/ 111 w 355"/>
                <a:gd name="T11" fmla="*/ 279 h 407"/>
                <a:gd name="T12" fmla="*/ 154 w 355"/>
                <a:gd name="T13" fmla="*/ 303 h 407"/>
                <a:gd name="T14" fmla="*/ 154 w 355"/>
                <a:gd name="T15" fmla="*/ 232 h 407"/>
                <a:gd name="T16" fmla="*/ 201 w 355"/>
                <a:gd name="T17" fmla="*/ 232 h 407"/>
                <a:gd name="T18" fmla="*/ 201 w 355"/>
                <a:gd name="T19" fmla="*/ 274 h 407"/>
                <a:gd name="T20" fmla="*/ 229 w 355"/>
                <a:gd name="T21" fmla="*/ 258 h 407"/>
                <a:gd name="T22" fmla="*/ 239 w 355"/>
                <a:gd name="T23" fmla="*/ 274 h 407"/>
                <a:gd name="T24" fmla="*/ 201 w 355"/>
                <a:gd name="T25" fmla="*/ 298 h 407"/>
                <a:gd name="T26" fmla="*/ 201 w 355"/>
                <a:gd name="T27" fmla="*/ 326 h 407"/>
                <a:gd name="T28" fmla="*/ 258 w 355"/>
                <a:gd name="T29" fmla="*/ 293 h 407"/>
                <a:gd name="T30" fmla="*/ 267 w 355"/>
                <a:gd name="T31" fmla="*/ 310 h 407"/>
                <a:gd name="T32" fmla="*/ 201 w 355"/>
                <a:gd name="T33" fmla="*/ 348 h 407"/>
                <a:gd name="T34" fmla="*/ 201 w 355"/>
                <a:gd name="T35" fmla="*/ 407 h 407"/>
                <a:gd name="T36" fmla="*/ 355 w 355"/>
                <a:gd name="T37" fmla="*/ 407 h 407"/>
                <a:gd name="T38" fmla="*/ 177 w 355"/>
                <a:gd name="T39" fmla="*/ 0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55" h="407">
                  <a:moveTo>
                    <a:pt x="177" y="0"/>
                  </a:moveTo>
                  <a:lnTo>
                    <a:pt x="0" y="407"/>
                  </a:lnTo>
                  <a:lnTo>
                    <a:pt x="154" y="407"/>
                  </a:lnTo>
                  <a:lnTo>
                    <a:pt x="154" y="326"/>
                  </a:lnTo>
                  <a:lnTo>
                    <a:pt x="102" y="296"/>
                  </a:lnTo>
                  <a:lnTo>
                    <a:pt x="111" y="279"/>
                  </a:lnTo>
                  <a:lnTo>
                    <a:pt x="154" y="303"/>
                  </a:lnTo>
                  <a:lnTo>
                    <a:pt x="154" y="232"/>
                  </a:lnTo>
                  <a:lnTo>
                    <a:pt x="201" y="232"/>
                  </a:lnTo>
                  <a:lnTo>
                    <a:pt x="201" y="274"/>
                  </a:lnTo>
                  <a:lnTo>
                    <a:pt x="229" y="258"/>
                  </a:lnTo>
                  <a:lnTo>
                    <a:pt x="239" y="274"/>
                  </a:lnTo>
                  <a:lnTo>
                    <a:pt x="201" y="298"/>
                  </a:lnTo>
                  <a:lnTo>
                    <a:pt x="201" y="326"/>
                  </a:lnTo>
                  <a:lnTo>
                    <a:pt x="258" y="293"/>
                  </a:lnTo>
                  <a:lnTo>
                    <a:pt x="267" y="310"/>
                  </a:lnTo>
                  <a:lnTo>
                    <a:pt x="201" y="348"/>
                  </a:lnTo>
                  <a:lnTo>
                    <a:pt x="201" y="407"/>
                  </a:lnTo>
                  <a:lnTo>
                    <a:pt x="355" y="407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6" name="Freeform 1071"/>
            <p:cNvSpPr/>
            <p:nvPr/>
          </p:nvSpPr>
          <p:spPr bwMode="auto">
            <a:xfrm>
              <a:off x="6176274" y="7717488"/>
              <a:ext cx="31328" cy="65571"/>
            </a:xfrm>
            <a:custGeom>
              <a:avLst/>
              <a:gdLst>
                <a:gd name="T0" fmla="*/ 0 w 36"/>
                <a:gd name="T1" fmla="*/ 33 h 76"/>
                <a:gd name="T2" fmla="*/ 36 w 36"/>
                <a:gd name="T3" fmla="*/ 76 h 76"/>
                <a:gd name="T4" fmla="*/ 36 w 36"/>
                <a:gd name="T5" fmla="*/ 0 h 76"/>
                <a:gd name="T6" fmla="*/ 0 w 36"/>
                <a:gd name="T7" fmla="*/ 33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76">
                  <a:moveTo>
                    <a:pt x="0" y="33"/>
                  </a:moveTo>
                  <a:cubicBezTo>
                    <a:pt x="7" y="51"/>
                    <a:pt x="20" y="66"/>
                    <a:pt x="36" y="76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3" y="3"/>
                    <a:pt x="1" y="32"/>
                    <a:pt x="0" y="33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7" name="Freeform 1072"/>
            <p:cNvSpPr/>
            <p:nvPr/>
          </p:nvSpPr>
          <p:spPr bwMode="auto">
            <a:xfrm>
              <a:off x="6215981" y="7751002"/>
              <a:ext cx="99085" cy="42257"/>
            </a:xfrm>
            <a:custGeom>
              <a:avLst/>
              <a:gdLst>
                <a:gd name="T0" fmla="*/ 0 w 115"/>
                <a:gd name="T1" fmla="*/ 0 h 49"/>
                <a:gd name="T2" fmla="*/ 0 w 115"/>
                <a:gd name="T3" fmla="*/ 42 h 49"/>
                <a:gd name="T4" fmla="*/ 28 w 115"/>
                <a:gd name="T5" fmla="*/ 49 h 49"/>
                <a:gd name="T6" fmla="*/ 44 w 115"/>
                <a:gd name="T7" fmla="*/ 49 h 49"/>
                <a:gd name="T8" fmla="*/ 115 w 115"/>
                <a:gd name="T9" fmla="*/ 0 h 49"/>
                <a:gd name="T10" fmla="*/ 0 w 115"/>
                <a:gd name="T11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5" h="49">
                  <a:moveTo>
                    <a:pt x="0" y="0"/>
                  </a:moveTo>
                  <a:cubicBezTo>
                    <a:pt x="0" y="2"/>
                    <a:pt x="0" y="41"/>
                    <a:pt x="0" y="42"/>
                  </a:cubicBezTo>
                  <a:cubicBezTo>
                    <a:pt x="9" y="46"/>
                    <a:pt x="18" y="48"/>
                    <a:pt x="28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74" y="46"/>
                    <a:pt x="101" y="28"/>
                    <a:pt x="115" y="0"/>
                  </a:cubicBezTo>
                  <a:cubicBezTo>
                    <a:pt x="112" y="0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8" name="Freeform 1073"/>
            <p:cNvSpPr/>
            <p:nvPr/>
          </p:nvSpPr>
          <p:spPr bwMode="auto">
            <a:xfrm>
              <a:off x="6285923" y="7653738"/>
              <a:ext cx="36793" cy="89614"/>
            </a:xfrm>
            <a:custGeom>
              <a:avLst/>
              <a:gdLst>
                <a:gd name="T0" fmla="*/ 0 w 43"/>
                <a:gd name="T1" fmla="*/ 0 h 104"/>
                <a:gd name="T2" fmla="*/ 0 w 43"/>
                <a:gd name="T3" fmla="*/ 104 h 104"/>
                <a:gd name="T4" fmla="*/ 38 w 43"/>
                <a:gd name="T5" fmla="*/ 104 h 104"/>
                <a:gd name="T6" fmla="*/ 43 w 43"/>
                <a:gd name="T7" fmla="*/ 75 h 104"/>
                <a:gd name="T8" fmla="*/ 0 w 43"/>
                <a:gd name="T9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104">
                  <a:moveTo>
                    <a:pt x="0" y="0"/>
                  </a:moveTo>
                  <a:cubicBezTo>
                    <a:pt x="0" y="104"/>
                    <a:pt x="0" y="104"/>
                    <a:pt x="0" y="104"/>
                  </a:cubicBezTo>
                  <a:cubicBezTo>
                    <a:pt x="38" y="104"/>
                    <a:pt x="38" y="104"/>
                    <a:pt x="38" y="104"/>
                  </a:cubicBezTo>
                  <a:cubicBezTo>
                    <a:pt x="41" y="94"/>
                    <a:pt x="43" y="84"/>
                    <a:pt x="43" y="75"/>
                  </a:cubicBezTo>
                  <a:cubicBezTo>
                    <a:pt x="43" y="44"/>
                    <a:pt x="26" y="15"/>
                    <a:pt x="0" y="0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59" name="Freeform 1074"/>
            <p:cNvSpPr/>
            <p:nvPr/>
          </p:nvSpPr>
          <p:spPr bwMode="auto">
            <a:xfrm>
              <a:off x="6220352" y="7642809"/>
              <a:ext cx="57557" cy="56464"/>
            </a:xfrm>
            <a:custGeom>
              <a:avLst/>
              <a:gdLst>
                <a:gd name="T0" fmla="*/ 31 w 67"/>
                <a:gd name="T1" fmla="*/ 0 h 66"/>
                <a:gd name="T2" fmla="*/ 0 w 67"/>
                <a:gd name="T3" fmla="*/ 5 h 66"/>
                <a:gd name="T4" fmla="*/ 67 w 67"/>
                <a:gd name="T5" fmla="*/ 66 h 66"/>
                <a:gd name="T6" fmla="*/ 67 w 67"/>
                <a:gd name="T7" fmla="*/ 7 h 66"/>
                <a:gd name="T8" fmla="*/ 31 w 67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6">
                  <a:moveTo>
                    <a:pt x="31" y="0"/>
                  </a:moveTo>
                  <a:cubicBezTo>
                    <a:pt x="20" y="0"/>
                    <a:pt x="10" y="2"/>
                    <a:pt x="0" y="5"/>
                  </a:cubicBezTo>
                  <a:cubicBezTo>
                    <a:pt x="2" y="7"/>
                    <a:pt x="64" y="63"/>
                    <a:pt x="67" y="66"/>
                  </a:cubicBezTo>
                  <a:cubicBezTo>
                    <a:pt x="67" y="7"/>
                    <a:pt x="67" y="7"/>
                    <a:pt x="67" y="7"/>
                  </a:cubicBezTo>
                  <a:cubicBezTo>
                    <a:pt x="56" y="2"/>
                    <a:pt x="43" y="0"/>
                    <a:pt x="31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0" name="Freeform 1075"/>
            <p:cNvSpPr/>
            <p:nvPr/>
          </p:nvSpPr>
          <p:spPr bwMode="auto">
            <a:xfrm>
              <a:off x="6171174" y="7650459"/>
              <a:ext cx="69943" cy="86700"/>
            </a:xfrm>
            <a:custGeom>
              <a:avLst/>
              <a:gdLst>
                <a:gd name="T0" fmla="*/ 48 w 81"/>
                <a:gd name="T1" fmla="*/ 0 h 101"/>
                <a:gd name="T2" fmla="*/ 0 w 81"/>
                <a:gd name="T3" fmla="*/ 79 h 101"/>
                <a:gd name="T4" fmla="*/ 3 w 81"/>
                <a:gd name="T5" fmla="*/ 101 h 101"/>
                <a:gd name="T6" fmla="*/ 81 w 81"/>
                <a:gd name="T7" fmla="*/ 31 h 101"/>
                <a:gd name="T8" fmla="*/ 48 w 81"/>
                <a:gd name="T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1" h="101">
                  <a:moveTo>
                    <a:pt x="48" y="0"/>
                  </a:moveTo>
                  <a:cubicBezTo>
                    <a:pt x="18" y="16"/>
                    <a:pt x="0" y="45"/>
                    <a:pt x="0" y="79"/>
                  </a:cubicBezTo>
                  <a:cubicBezTo>
                    <a:pt x="0" y="86"/>
                    <a:pt x="1" y="94"/>
                    <a:pt x="3" y="101"/>
                  </a:cubicBezTo>
                  <a:cubicBezTo>
                    <a:pt x="5" y="99"/>
                    <a:pt x="79" y="32"/>
                    <a:pt x="81" y="31"/>
                  </a:cubicBezTo>
                  <a:cubicBezTo>
                    <a:pt x="79" y="29"/>
                    <a:pt x="49" y="1"/>
                    <a:pt x="48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1" name="Freeform 1076"/>
            <p:cNvSpPr>
              <a:spLocks noEditPoints="1"/>
            </p:cNvSpPr>
            <p:nvPr/>
          </p:nvSpPr>
          <p:spPr bwMode="auto">
            <a:xfrm>
              <a:off x="5596697" y="7672681"/>
              <a:ext cx="145714" cy="90343"/>
            </a:xfrm>
            <a:custGeom>
              <a:avLst/>
              <a:gdLst>
                <a:gd name="T0" fmla="*/ 70 w 169"/>
                <a:gd name="T1" fmla="*/ 49 h 105"/>
                <a:gd name="T2" fmla="*/ 78 w 169"/>
                <a:gd name="T3" fmla="*/ 43 h 105"/>
                <a:gd name="T4" fmla="*/ 83 w 169"/>
                <a:gd name="T5" fmla="*/ 27 h 105"/>
                <a:gd name="T6" fmla="*/ 78 w 169"/>
                <a:gd name="T7" fmla="*/ 11 h 105"/>
                <a:gd name="T8" fmla="*/ 51 w 169"/>
                <a:gd name="T9" fmla="*/ 0 h 105"/>
                <a:gd name="T10" fmla="*/ 0 w 169"/>
                <a:gd name="T11" fmla="*/ 0 h 105"/>
                <a:gd name="T12" fmla="*/ 0 w 169"/>
                <a:gd name="T13" fmla="*/ 105 h 105"/>
                <a:gd name="T14" fmla="*/ 47 w 169"/>
                <a:gd name="T15" fmla="*/ 105 h 105"/>
                <a:gd name="T16" fmla="*/ 62 w 169"/>
                <a:gd name="T17" fmla="*/ 104 h 105"/>
                <a:gd name="T18" fmla="*/ 74 w 169"/>
                <a:gd name="T19" fmla="*/ 98 h 105"/>
                <a:gd name="T20" fmla="*/ 82 w 169"/>
                <a:gd name="T21" fmla="*/ 90 h 105"/>
                <a:gd name="T22" fmla="*/ 86 w 169"/>
                <a:gd name="T23" fmla="*/ 73 h 105"/>
                <a:gd name="T24" fmla="*/ 82 w 169"/>
                <a:gd name="T25" fmla="*/ 58 h 105"/>
                <a:gd name="T26" fmla="*/ 70 w 169"/>
                <a:gd name="T27" fmla="*/ 49 h 105"/>
                <a:gd name="T28" fmla="*/ 24 w 169"/>
                <a:gd name="T29" fmla="*/ 18 h 105"/>
                <a:gd name="T30" fmla="*/ 44 w 169"/>
                <a:gd name="T31" fmla="*/ 18 h 105"/>
                <a:gd name="T32" fmla="*/ 56 w 169"/>
                <a:gd name="T33" fmla="*/ 20 h 105"/>
                <a:gd name="T34" fmla="*/ 62 w 169"/>
                <a:gd name="T35" fmla="*/ 29 h 105"/>
                <a:gd name="T36" fmla="*/ 58 w 169"/>
                <a:gd name="T37" fmla="*/ 39 h 105"/>
                <a:gd name="T38" fmla="*/ 47 w 169"/>
                <a:gd name="T39" fmla="*/ 41 h 105"/>
                <a:gd name="T40" fmla="*/ 24 w 169"/>
                <a:gd name="T41" fmla="*/ 41 h 105"/>
                <a:gd name="T42" fmla="*/ 24 w 169"/>
                <a:gd name="T43" fmla="*/ 18 h 105"/>
                <a:gd name="T44" fmla="*/ 57 w 169"/>
                <a:gd name="T45" fmla="*/ 85 h 105"/>
                <a:gd name="T46" fmla="*/ 47 w 169"/>
                <a:gd name="T47" fmla="*/ 87 h 105"/>
                <a:gd name="T48" fmla="*/ 24 w 169"/>
                <a:gd name="T49" fmla="*/ 87 h 105"/>
                <a:gd name="T50" fmla="*/ 24 w 169"/>
                <a:gd name="T51" fmla="*/ 59 h 105"/>
                <a:gd name="T52" fmla="*/ 47 w 169"/>
                <a:gd name="T53" fmla="*/ 59 h 105"/>
                <a:gd name="T54" fmla="*/ 57 w 169"/>
                <a:gd name="T55" fmla="*/ 60 h 105"/>
                <a:gd name="T56" fmla="*/ 64 w 169"/>
                <a:gd name="T57" fmla="*/ 72 h 105"/>
                <a:gd name="T58" fmla="*/ 57 w 169"/>
                <a:gd name="T59" fmla="*/ 85 h 105"/>
                <a:gd name="T60" fmla="*/ 169 w 169"/>
                <a:gd name="T61" fmla="*/ 55 h 105"/>
                <a:gd name="T62" fmla="*/ 163 w 169"/>
                <a:gd name="T63" fmla="*/ 39 h 105"/>
                <a:gd name="T64" fmla="*/ 150 w 169"/>
                <a:gd name="T65" fmla="*/ 28 h 105"/>
                <a:gd name="T66" fmla="*/ 132 w 169"/>
                <a:gd name="T67" fmla="*/ 24 h 105"/>
                <a:gd name="T68" fmla="*/ 105 w 169"/>
                <a:gd name="T69" fmla="*/ 35 h 105"/>
                <a:gd name="T70" fmla="*/ 94 w 169"/>
                <a:gd name="T71" fmla="*/ 65 h 105"/>
                <a:gd name="T72" fmla="*/ 106 w 169"/>
                <a:gd name="T73" fmla="*/ 95 h 105"/>
                <a:gd name="T74" fmla="*/ 133 w 169"/>
                <a:gd name="T75" fmla="*/ 104 h 105"/>
                <a:gd name="T76" fmla="*/ 161 w 169"/>
                <a:gd name="T77" fmla="*/ 93 h 105"/>
                <a:gd name="T78" fmla="*/ 168 w 169"/>
                <a:gd name="T79" fmla="*/ 80 h 105"/>
                <a:gd name="T80" fmla="*/ 148 w 169"/>
                <a:gd name="T81" fmla="*/ 80 h 105"/>
                <a:gd name="T82" fmla="*/ 144 w 169"/>
                <a:gd name="T83" fmla="*/ 85 h 105"/>
                <a:gd name="T84" fmla="*/ 133 w 169"/>
                <a:gd name="T85" fmla="*/ 88 h 105"/>
                <a:gd name="T86" fmla="*/ 122 w 169"/>
                <a:gd name="T87" fmla="*/ 85 h 105"/>
                <a:gd name="T88" fmla="*/ 114 w 169"/>
                <a:gd name="T89" fmla="*/ 70 h 105"/>
                <a:gd name="T90" fmla="*/ 169 w 169"/>
                <a:gd name="T91" fmla="*/ 70 h 105"/>
                <a:gd name="T92" fmla="*/ 169 w 169"/>
                <a:gd name="T93" fmla="*/ 55 h 105"/>
                <a:gd name="T94" fmla="*/ 115 w 169"/>
                <a:gd name="T95" fmla="*/ 57 h 105"/>
                <a:gd name="T96" fmla="*/ 120 w 169"/>
                <a:gd name="T97" fmla="*/ 45 h 105"/>
                <a:gd name="T98" fmla="*/ 132 w 169"/>
                <a:gd name="T99" fmla="*/ 41 h 105"/>
                <a:gd name="T100" fmla="*/ 143 w 169"/>
                <a:gd name="T101" fmla="*/ 45 h 105"/>
                <a:gd name="T102" fmla="*/ 149 w 169"/>
                <a:gd name="T103" fmla="*/ 57 h 105"/>
                <a:gd name="T104" fmla="*/ 115 w 169"/>
                <a:gd name="T105" fmla="*/ 57 h 105"/>
                <a:gd name="T106" fmla="*/ 153 w 169"/>
                <a:gd name="T107" fmla="*/ 4 h 105"/>
                <a:gd name="T108" fmla="*/ 110 w 169"/>
                <a:gd name="T109" fmla="*/ 4 h 105"/>
                <a:gd name="T110" fmla="*/ 110 w 169"/>
                <a:gd name="T111" fmla="*/ 15 h 105"/>
                <a:gd name="T112" fmla="*/ 153 w 169"/>
                <a:gd name="T113" fmla="*/ 15 h 105"/>
                <a:gd name="T114" fmla="*/ 153 w 169"/>
                <a:gd name="T115" fmla="*/ 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9" h="105">
                  <a:moveTo>
                    <a:pt x="70" y="49"/>
                  </a:moveTo>
                  <a:cubicBezTo>
                    <a:pt x="74" y="47"/>
                    <a:pt x="76" y="45"/>
                    <a:pt x="78" y="43"/>
                  </a:cubicBezTo>
                  <a:cubicBezTo>
                    <a:pt x="81" y="39"/>
                    <a:pt x="83" y="34"/>
                    <a:pt x="83" y="27"/>
                  </a:cubicBezTo>
                  <a:cubicBezTo>
                    <a:pt x="83" y="21"/>
                    <a:pt x="81" y="16"/>
                    <a:pt x="78" y="11"/>
                  </a:cubicBezTo>
                  <a:cubicBezTo>
                    <a:pt x="73" y="4"/>
                    <a:pt x="64" y="0"/>
                    <a:pt x="5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05"/>
                    <a:pt x="0" y="105"/>
                    <a:pt x="0" y="105"/>
                  </a:cubicBezTo>
                  <a:cubicBezTo>
                    <a:pt x="47" y="105"/>
                    <a:pt x="47" y="105"/>
                    <a:pt x="47" y="105"/>
                  </a:cubicBezTo>
                  <a:cubicBezTo>
                    <a:pt x="53" y="105"/>
                    <a:pt x="58" y="105"/>
                    <a:pt x="62" y="104"/>
                  </a:cubicBezTo>
                  <a:cubicBezTo>
                    <a:pt x="67" y="103"/>
                    <a:pt x="71" y="101"/>
                    <a:pt x="74" y="98"/>
                  </a:cubicBezTo>
                  <a:cubicBezTo>
                    <a:pt x="77" y="96"/>
                    <a:pt x="80" y="93"/>
                    <a:pt x="82" y="90"/>
                  </a:cubicBezTo>
                  <a:cubicBezTo>
                    <a:pt x="85" y="85"/>
                    <a:pt x="86" y="79"/>
                    <a:pt x="86" y="73"/>
                  </a:cubicBezTo>
                  <a:cubicBezTo>
                    <a:pt x="86" y="67"/>
                    <a:pt x="85" y="62"/>
                    <a:pt x="82" y="58"/>
                  </a:cubicBezTo>
                  <a:cubicBezTo>
                    <a:pt x="80" y="54"/>
                    <a:pt x="75" y="51"/>
                    <a:pt x="70" y="49"/>
                  </a:cubicBezTo>
                  <a:close/>
                  <a:moveTo>
                    <a:pt x="24" y="18"/>
                  </a:moveTo>
                  <a:cubicBezTo>
                    <a:pt x="44" y="18"/>
                    <a:pt x="44" y="18"/>
                    <a:pt x="44" y="18"/>
                  </a:cubicBezTo>
                  <a:cubicBezTo>
                    <a:pt x="49" y="18"/>
                    <a:pt x="53" y="19"/>
                    <a:pt x="56" y="20"/>
                  </a:cubicBezTo>
                  <a:cubicBezTo>
                    <a:pt x="60" y="21"/>
                    <a:pt x="62" y="25"/>
                    <a:pt x="62" y="29"/>
                  </a:cubicBezTo>
                  <a:cubicBezTo>
                    <a:pt x="62" y="34"/>
                    <a:pt x="61" y="37"/>
                    <a:pt x="58" y="39"/>
                  </a:cubicBezTo>
                  <a:cubicBezTo>
                    <a:pt x="55" y="40"/>
                    <a:pt x="51" y="41"/>
                    <a:pt x="47" y="41"/>
                  </a:cubicBezTo>
                  <a:cubicBezTo>
                    <a:pt x="24" y="41"/>
                    <a:pt x="24" y="41"/>
                    <a:pt x="24" y="41"/>
                  </a:cubicBezTo>
                  <a:lnTo>
                    <a:pt x="24" y="18"/>
                  </a:lnTo>
                  <a:close/>
                  <a:moveTo>
                    <a:pt x="57" y="85"/>
                  </a:moveTo>
                  <a:cubicBezTo>
                    <a:pt x="55" y="86"/>
                    <a:pt x="51" y="87"/>
                    <a:pt x="47" y="87"/>
                  </a:cubicBezTo>
                  <a:cubicBezTo>
                    <a:pt x="24" y="87"/>
                    <a:pt x="24" y="87"/>
                    <a:pt x="24" y="87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47" y="59"/>
                    <a:pt x="47" y="59"/>
                    <a:pt x="47" y="59"/>
                  </a:cubicBezTo>
                  <a:cubicBezTo>
                    <a:pt x="51" y="59"/>
                    <a:pt x="55" y="59"/>
                    <a:pt x="57" y="60"/>
                  </a:cubicBezTo>
                  <a:cubicBezTo>
                    <a:pt x="62" y="63"/>
                    <a:pt x="64" y="66"/>
                    <a:pt x="64" y="72"/>
                  </a:cubicBezTo>
                  <a:cubicBezTo>
                    <a:pt x="64" y="78"/>
                    <a:pt x="62" y="83"/>
                    <a:pt x="57" y="85"/>
                  </a:cubicBezTo>
                  <a:close/>
                  <a:moveTo>
                    <a:pt x="169" y="55"/>
                  </a:moveTo>
                  <a:cubicBezTo>
                    <a:pt x="168" y="49"/>
                    <a:pt x="166" y="44"/>
                    <a:pt x="163" y="39"/>
                  </a:cubicBezTo>
                  <a:cubicBezTo>
                    <a:pt x="159" y="34"/>
                    <a:pt x="155" y="30"/>
                    <a:pt x="150" y="28"/>
                  </a:cubicBezTo>
                  <a:cubicBezTo>
                    <a:pt x="144" y="26"/>
                    <a:pt x="138" y="24"/>
                    <a:pt x="132" y="24"/>
                  </a:cubicBezTo>
                  <a:cubicBezTo>
                    <a:pt x="121" y="24"/>
                    <a:pt x="112" y="28"/>
                    <a:pt x="105" y="35"/>
                  </a:cubicBezTo>
                  <a:cubicBezTo>
                    <a:pt x="98" y="42"/>
                    <a:pt x="94" y="52"/>
                    <a:pt x="94" y="65"/>
                  </a:cubicBezTo>
                  <a:cubicBezTo>
                    <a:pt x="94" y="79"/>
                    <a:pt x="98" y="89"/>
                    <a:pt x="106" y="95"/>
                  </a:cubicBezTo>
                  <a:cubicBezTo>
                    <a:pt x="114" y="101"/>
                    <a:pt x="122" y="104"/>
                    <a:pt x="133" y="104"/>
                  </a:cubicBezTo>
                  <a:cubicBezTo>
                    <a:pt x="145" y="104"/>
                    <a:pt x="154" y="101"/>
                    <a:pt x="161" y="93"/>
                  </a:cubicBezTo>
                  <a:cubicBezTo>
                    <a:pt x="165" y="89"/>
                    <a:pt x="168" y="84"/>
                    <a:pt x="168" y="80"/>
                  </a:cubicBezTo>
                  <a:cubicBezTo>
                    <a:pt x="148" y="80"/>
                    <a:pt x="148" y="80"/>
                    <a:pt x="148" y="80"/>
                  </a:cubicBezTo>
                  <a:cubicBezTo>
                    <a:pt x="147" y="82"/>
                    <a:pt x="146" y="84"/>
                    <a:pt x="144" y="85"/>
                  </a:cubicBezTo>
                  <a:cubicBezTo>
                    <a:pt x="141" y="87"/>
                    <a:pt x="138" y="88"/>
                    <a:pt x="133" y="88"/>
                  </a:cubicBezTo>
                  <a:cubicBezTo>
                    <a:pt x="129" y="88"/>
                    <a:pt x="125" y="87"/>
                    <a:pt x="122" y="85"/>
                  </a:cubicBezTo>
                  <a:cubicBezTo>
                    <a:pt x="117" y="82"/>
                    <a:pt x="115" y="77"/>
                    <a:pt x="114" y="70"/>
                  </a:cubicBezTo>
                  <a:cubicBezTo>
                    <a:pt x="169" y="70"/>
                    <a:pt x="169" y="70"/>
                    <a:pt x="169" y="70"/>
                  </a:cubicBezTo>
                  <a:cubicBezTo>
                    <a:pt x="169" y="63"/>
                    <a:pt x="169" y="58"/>
                    <a:pt x="169" y="55"/>
                  </a:cubicBezTo>
                  <a:close/>
                  <a:moveTo>
                    <a:pt x="115" y="57"/>
                  </a:moveTo>
                  <a:cubicBezTo>
                    <a:pt x="116" y="52"/>
                    <a:pt x="117" y="48"/>
                    <a:pt x="120" y="45"/>
                  </a:cubicBezTo>
                  <a:cubicBezTo>
                    <a:pt x="123" y="42"/>
                    <a:pt x="127" y="41"/>
                    <a:pt x="132" y="41"/>
                  </a:cubicBezTo>
                  <a:cubicBezTo>
                    <a:pt x="136" y="41"/>
                    <a:pt x="140" y="42"/>
                    <a:pt x="143" y="45"/>
                  </a:cubicBezTo>
                  <a:cubicBezTo>
                    <a:pt x="147" y="47"/>
                    <a:pt x="148" y="51"/>
                    <a:pt x="149" y="57"/>
                  </a:cubicBezTo>
                  <a:lnTo>
                    <a:pt x="115" y="57"/>
                  </a:lnTo>
                  <a:close/>
                  <a:moveTo>
                    <a:pt x="153" y="4"/>
                  </a:moveTo>
                  <a:cubicBezTo>
                    <a:pt x="110" y="4"/>
                    <a:pt x="110" y="4"/>
                    <a:pt x="110" y="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53" y="15"/>
                    <a:pt x="153" y="15"/>
                    <a:pt x="153" y="15"/>
                  </a:cubicBezTo>
                  <a:lnTo>
                    <a:pt x="153" y="4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2" name="Oval 1077"/>
            <p:cNvSpPr>
              <a:spLocks noChangeArrowheads="1"/>
            </p:cNvSpPr>
            <p:nvPr/>
          </p:nvSpPr>
          <p:spPr bwMode="auto">
            <a:xfrm>
              <a:off x="6468430" y="7688345"/>
              <a:ext cx="59378" cy="59378"/>
            </a:xfrm>
            <a:prstGeom prst="ellipse">
              <a:avLst/>
            </a:pr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3" name="Oval 1078"/>
            <p:cNvSpPr>
              <a:spLocks noChangeArrowheads="1"/>
            </p:cNvSpPr>
            <p:nvPr/>
          </p:nvSpPr>
          <p:spPr bwMode="auto">
            <a:xfrm>
              <a:off x="6546022" y="7688345"/>
              <a:ext cx="59378" cy="59378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4" name="Freeform 1079"/>
            <p:cNvSpPr>
              <a:spLocks noEditPoints="1"/>
            </p:cNvSpPr>
            <p:nvPr/>
          </p:nvSpPr>
          <p:spPr bwMode="auto">
            <a:xfrm>
              <a:off x="5312555" y="7944801"/>
              <a:ext cx="144621" cy="111107"/>
            </a:xfrm>
            <a:custGeom>
              <a:avLst/>
              <a:gdLst>
                <a:gd name="T0" fmla="*/ 140 w 168"/>
                <a:gd name="T1" fmla="*/ 68 h 129"/>
                <a:gd name="T2" fmla="*/ 140 w 168"/>
                <a:gd name="T3" fmla="*/ 92 h 129"/>
                <a:gd name="T4" fmla="*/ 131 w 168"/>
                <a:gd name="T5" fmla="*/ 101 h 129"/>
                <a:gd name="T6" fmla="*/ 122 w 168"/>
                <a:gd name="T7" fmla="*/ 92 h 129"/>
                <a:gd name="T8" fmla="*/ 122 w 168"/>
                <a:gd name="T9" fmla="*/ 69 h 129"/>
                <a:gd name="T10" fmla="*/ 105 w 168"/>
                <a:gd name="T11" fmla="*/ 74 h 129"/>
                <a:gd name="T12" fmla="*/ 93 w 168"/>
                <a:gd name="T13" fmla="*/ 68 h 129"/>
                <a:gd name="T14" fmla="*/ 93 w 168"/>
                <a:gd name="T15" fmla="*/ 92 h 129"/>
                <a:gd name="T16" fmla="*/ 131 w 168"/>
                <a:gd name="T17" fmla="*/ 129 h 129"/>
                <a:gd name="T18" fmla="*/ 168 w 168"/>
                <a:gd name="T19" fmla="*/ 92 h 129"/>
                <a:gd name="T20" fmla="*/ 168 w 168"/>
                <a:gd name="T21" fmla="*/ 68 h 129"/>
                <a:gd name="T22" fmla="*/ 140 w 168"/>
                <a:gd name="T23" fmla="*/ 68 h 129"/>
                <a:gd name="T24" fmla="*/ 93 w 168"/>
                <a:gd name="T25" fmla="*/ 49 h 129"/>
                <a:gd name="T26" fmla="*/ 105 w 168"/>
                <a:gd name="T27" fmla="*/ 54 h 129"/>
                <a:gd name="T28" fmla="*/ 122 w 168"/>
                <a:gd name="T29" fmla="*/ 49 h 129"/>
                <a:gd name="T30" fmla="*/ 122 w 168"/>
                <a:gd name="T31" fmla="*/ 37 h 129"/>
                <a:gd name="T32" fmla="*/ 84 w 168"/>
                <a:gd name="T33" fmla="*/ 0 h 129"/>
                <a:gd name="T34" fmla="*/ 46 w 168"/>
                <a:gd name="T35" fmla="*/ 37 h 129"/>
                <a:gd name="T36" fmla="*/ 46 w 168"/>
                <a:gd name="T37" fmla="*/ 91 h 129"/>
                <a:gd name="T38" fmla="*/ 37 w 168"/>
                <a:gd name="T39" fmla="*/ 100 h 129"/>
                <a:gd name="T40" fmla="*/ 29 w 168"/>
                <a:gd name="T41" fmla="*/ 91 h 129"/>
                <a:gd name="T42" fmla="*/ 29 w 168"/>
                <a:gd name="T43" fmla="*/ 68 h 129"/>
                <a:gd name="T44" fmla="*/ 0 w 168"/>
                <a:gd name="T45" fmla="*/ 68 h 129"/>
                <a:gd name="T46" fmla="*/ 0 w 168"/>
                <a:gd name="T47" fmla="*/ 92 h 129"/>
                <a:gd name="T48" fmla="*/ 37 w 168"/>
                <a:gd name="T49" fmla="*/ 129 h 129"/>
                <a:gd name="T50" fmla="*/ 75 w 168"/>
                <a:gd name="T51" fmla="*/ 92 h 129"/>
                <a:gd name="T52" fmla="*/ 75 w 168"/>
                <a:gd name="T53" fmla="*/ 38 h 129"/>
                <a:gd name="T54" fmla="*/ 84 w 168"/>
                <a:gd name="T55" fmla="*/ 29 h 129"/>
                <a:gd name="T56" fmla="*/ 93 w 168"/>
                <a:gd name="T57" fmla="*/ 38 h 129"/>
                <a:gd name="T58" fmla="*/ 93 w 168"/>
                <a:gd name="T59" fmla="*/ 4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8" h="129">
                  <a:moveTo>
                    <a:pt x="140" y="68"/>
                  </a:moveTo>
                  <a:cubicBezTo>
                    <a:pt x="140" y="92"/>
                    <a:pt x="140" y="92"/>
                    <a:pt x="140" y="92"/>
                  </a:cubicBezTo>
                  <a:cubicBezTo>
                    <a:pt x="140" y="97"/>
                    <a:pt x="136" y="101"/>
                    <a:pt x="131" y="101"/>
                  </a:cubicBezTo>
                  <a:cubicBezTo>
                    <a:pt x="126" y="101"/>
                    <a:pt x="122" y="97"/>
                    <a:pt x="122" y="92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5" y="74"/>
                    <a:pt x="105" y="74"/>
                    <a:pt x="105" y="74"/>
                  </a:cubicBezTo>
                  <a:cubicBezTo>
                    <a:pt x="93" y="68"/>
                    <a:pt x="93" y="68"/>
                    <a:pt x="93" y="68"/>
                  </a:cubicBezTo>
                  <a:cubicBezTo>
                    <a:pt x="93" y="92"/>
                    <a:pt x="93" y="92"/>
                    <a:pt x="93" y="92"/>
                  </a:cubicBezTo>
                  <a:cubicBezTo>
                    <a:pt x="93" y="113"/>
                    <a:pt x="110" y="129"/>
                    <a:pt x="131" y="129"/>
                  </a:cubicBezTo>
                  <a:cubicBezTo>
                    <a:pt x="152" y="129"/>
                    <a:pt x="168" y="113"/>
                    <a:pt x="168" y="92"/>
                  </a:cubicBezTo>
                  <a:cubicBezTo>
                    <a:pt x="168" y="68"/>
                    <a:pt x="168" y="68"/>
                    <a:pt x="168" y="68"/>
                  </a:cubicBezTo>
                  <a:lnTo>
                    <a:pt x="140" y="68"/>
                  </a:lnTo>
                  <a:close/>
                  <a:moveTo>
                    <a:pt x="93" y="49"/>
                  </a:moveTo>
                  <a:cubicBezTo>
                    <a:pt x="105" y="54"/>
                    <a:pt x="105" y="54"/>
                    <a:pt x="105" y="54"/>
                  </a:cubicBezTo>
                  <a:cubicBezTo>
                    <a:pt x="122" y="49"/>
                    <a:pt x="122" y="49"/>
                    <a:pt x="122" y="49"/>
                  </a:cubicBezTo>
                  <a:cubicBezTo>
                    <a:pt x="122" y="37"/>
                    <a:pt x="122" y="37"/>
                    <a:pt x="122" y="37"/>
                  </a:cubicBezTo>
                  <a:cubicBezTo>
                    <a:pt x="121" y="17"/>
                    <a:pt x="104" y="0"/>
                    <a:pt x="84" y="0"/>
                  </a:cubicBezTo>
                  <a:cubicBezTo>
                    <a:pt x="64" y="0"/>
                    <a:pt x="47" y="17"/>
                    <a:pt x="46" y="37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6" y="96"/>
                    <a:pt x="42" y="100"/>
                    <a:pt x="37" y="100"/>
                  </a:cubicBezTo>
                  <a:cubicBezTo>
                    <a:pt x="33" y="100"/>
                    <a:pt x="29" y="96"/>
                    <a:pt x="29" y="91"/>
                  </a:cubicBezTo>
                  <a:cubicBezTo>
                    <a:pt x="29" y="68"/>
                    <a:pt x="29" y="68"/>
                    <a:pt x="29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92"/>
                    <a:pt x="0" y="92"/>
                    <a:pt x="0" y="92"/>
                  </a:cubicBezTo>
                  <a:cubicBezTo>
                    <a:pt x="0" y="113"/>
                    <a:pt x="17" y="129"/>
                    <a:pt x="37" y="129"/>
                  </a:cubicBezTo>
                  <a:cubicBezTo>
                    <a:pt x="58" y="129"/>
                    <a:pt x="75" y="113"/>
                    <a:pt x="75" y="92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3"/>
                    <a:pt x="79" y="29"/>
                    <a:pt x="84" y="29"/>
                  </a:cubicBezTo>
                  <a:cubicBezTo>
                    <a:pt x="89" y="29"/>
                    <a:pt x="93" y="33"/>
                    <a:pt x="93" y="38"/>
                  </a:cubicBezTo>
                  <a:lnTo>
                    <a:pt x="93" y="49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5" name="Freeform 1080"/>
            <p:cNvSpPr>
              <a:spLocks noEditPoints="1"/>
            </p:cNvSpPr>
            <p:nvPr/>
          </p:nvSpPr>
          <p:spPr bwMode="auto">
            <a:xfrm>
              <a:off x="5010199" y="7672681"/>
              <a:ext cx="151907" cy="89614"/>
            </a:xfrm>
            <a:custGeom>
              <a:avLst/>
              <a:gdLst>
                <a:gd name="T0" fmla="*/ 26 w 176"/>
                <a:gd name="T1" fmla="*/ 23 h 104"/>
                <a:gd name="T2" fmla="*/ 0 w 176"/>
                <a:gd name="T3" fmla="*/ 23 h 104"/>
                <a:gd name="T4" fmla="*/ 0 w 176"/>
                <a:gd name="T5" fmla="*/ 80 h 104"/>
                <a:gd name="T6" fmla="*/ 44 w 176"/>
                <a:gd name="T7" fmla="*/ 80 h 104"/>
                <a:gd name="T8" fmla="*/ 44 w 176"/>
                <a:gd name="T9" fmla="*/ 54 h 104"/>
                <a:gd name="T10" fmla="*/ 44 w 176"/>
                <a:gd name="T11" fmla="*/ 0 h 104"/>
                <a:gd name="T12" fmla="*/ 26 w 176"/>
                <a:gd name="T13" fmla="*/ 0 h 104"/>
                <a:gd name="T14" fmla="*/ 26 w 176"/>
                <a:gd name="T15" fmla="*/ 23 h 104"/>
                <a:gd name="T16" fmla="*/ 26 w 176"/>
                <a:gd name="T17" fmla="*/ 61 h 104"/>
                <a:gd name="T18" fmla="*/ 18 w 176"/>
                <a:gd name="T19" fmla="*/ 61 h 104"/>
                <a:gd name="T20" fmla="*/ 18 w 176"/>
                <a:gd name="T21" fmla="*/ 39 h 104"/>
                <a:gd name="T22" fmla="*/ 26 w 176"/>
                <a:gd name="T23" fmla="*/ 39 h 104"/>
                <a:gd name="T24" fmla="*/ 26 w 176"/>
                <a:gd name="T25" fmla="*/ 61 h 104"/>
                <a:gd name="T26" fmla="*/ 52 w 176"/>
                <a:gd name="T27" fmla="*/ 80 h 104"/>
                <a:gd name="T28" fmla="*/ 68 w 176"/>
                <a:gd name="T29" fmla="*/ 80 h 104"/>
                <a:gd name="T30" fmla="*/ 68 w 176"/>
                <a:gd name="T31" fmla="*/ 24 h 104"/>
                <a:gd name="T32" fmla="*/ 52 w 176"/>
                <a:gd name="T33" fmla="*/ 24 h 104"/>
                <a:gd name="T34" fmla="*/ 52 w 176"/>
                <a:gd name="T35" fmla="*/ 80 h 104"/>
                <a:gd name="T36" fmla="*/ 132 w 176"/>
                <a:gd name="T37" fmla="*/ 20 h 104"/>
                <a:gd name="T38" fmla="*/ 132 w 176"/>
                <a:gd name="T39" fmla="*/ 78 h 104"/>
                <a:gd name="T40" fmla="*/ 159 w 176"/>
                <a:gd name="T41" fmla="*/ 78 h 104"/>
                <a:gd name="T42" fmla="*/ 159 w 176"/>
                <a:gd name="T43" fmla="*/ 87 h 104"/>
                <a:gd name="T44" fmla="*/ 132 w 176"/>
                <a:gd name="T45" fmla="*/ 87 h 104"/>
                <a:gd name="T46" fmla="*/ 132 w 176"/>
                <a:gd name="T47" fmla="*/ 104 h 104"/>
                <a:gd name="T48" fmla="*/ 176 w 176"/>
                <a:gd name="T49" fmla="*/ 104 h 104"/>
                <a:gd name="T50" fmla="*/ 176 w 176"/>
                <a:gd name="T51" fmla="*/ 20 h 104"/>
                <a:gd name="T52" fmla="*/ 132 w 176"/>
                <a:gd name="T53" fmla="*/ 20 h 104"/>
                <a:gd name="T54" fmla="*/ 158 w 176"/>
                <a:gd name="T55" fmla="*/ 61 h 104"/>
                <a:gd name="T56" fmla="*/ 150 w 176"/>
                <a:gd name="T57" fmla="*/ 61 h 104"/>
                <a:gd name="T58" fmla="*/ 150 w 176"/>
                <a:gd name="T59" fmla="*/ 39 h 104"/>
                <a:gd name="T60" fmla="*/ 158 w 176"/>
                <a:gd name="T61" fmla="*/ 39 h 104"/>
                <a:gd name="T62" fmla="*/ 158 w 176"/>
                <a:gd name="T63" fmla="*/ 61 h 104"/>
                <a:gd name="T64" fmla="*/ 80 w 176"/>
                <a:gd name="T65" fmla="*/ 78 h 104"/>
                <a:gd name="T66" fmla="*/ 106 w 176"/>
                <a:gd name="T67" fmla="*/ 78 h 104"/>
                <a:gd name="T68" fmla="*/ 106 w 176"/>
                <a:gd name="T69" fmla="*/ 87 h 104"/>
                <a:gd name="T70" fmla="*/ 80 w 176"/>
                <a:gd name="T71" fmla="*/ 87 h 104"/>
                <a:gd name="T72" fmla="*/ 80 w 176"/>
                <a:gd name="T73" fmla="*/ 104 h 104"/>
                <a:gd name="T74" fmla="*/ 124 w 176"/>
                <a:gd name="T75" fmla="*/ 104 h 104"/>
                <a:gd name="T76" fmla="*/ 124 w 176"/>
                <a:gd name="T77" fmla="*/ 20 h 104"/>
                <a:gd name="T78" fmla="*/ 80 w 176"/>
                <a:gd name="T79" fmla="*/ 20 h 104"/>
                <a:gd name="T80" fmla="*/ 80 w 176"/>
                <a:gd name="T81" fmla="*/ 78 h 104"/>
                <a:gd name="T82" fmla="*/ 97 w 176"/>
                <a:gd name="T83" fmla="*/ 39 h 104"/>
                <a:gd name="T84" fmla="*/ 106 w 176"/>
                <a:gd name="T85" fmla="*/ 39 h 104"/>
                <a:gd name="T86" fmla="*/ 106 w 176"/>
                <a:gd name="T87" fmla="*/ 61 h 104"/>
                <a:gd name="T88" fmla="*/ 97 w 176"/>
                <a:gd name="T89" fmla="*/ 61 h 104"/>
                <a:gd name="T90" fmla="*/ 97 w 176"/>
                <a:gd name="T91" fmla="*/ 39 h 104"/>
                <a:gd name="T92" fmla="*/ 52 w 176"/>
                <a:gd name="T93" fmla="*/ 12 h 104"/>
                <a:gd name="T94" fmla="*/ 68 w 176"/>
                <a:gd name="T95" fmla="*/ 12 h 104"/>
                <a:gd name="T96" fmla="*/ 68 w 176"/>
                <a:gd name="T97" fmla="*/ 0 h 104"/>
                <a:gd name="T98" fmla="*/ 52 w 176"/>
                <a:gd name="T99" fmla="*/ 0 h 104"/>
                <a:gd name="T100" fmla="*/ 52 w 176"/>
                <a:gd name="T101" fmla="*/ 1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76" h="104">
                  <a:moveTo>
                    <a:pt x="26" y="23"/>
                  </a:moveTo>
                  <a:cubicBezTo>
                    <a:pt x="0" y="23"/>
                    <a:pt x="0" y="23"/>
                    <a:pt x="0" y="23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44" y="80"/>
                    <a:pt x="44" y="80"/>
                    <a:pt x="44" y="80"/>
                  </a:cubicBezTo>
                  <a:cubicBezTo>
                    <a:pt x="44" y="80"/>
                    <a:pt x="44" y="69"/>
                    <a:pt x="44" y="54"/>
                  </a:cubicBezTo>
                  <a:cubicBezTo>
                    <a:pt x="44" y="31"/>
                    <a:pt x="44" y="0"/>
                    <a:pt x="44" y="0"/>
                  </a:cubicBezTo>
                  <a:cubicBezTo>
                    <a:pt x="26" y="0"/>
                    <a:pt x="26" y="0"/>
                    <a:pt x="26" y="0"/>
                  </a:cubicBezTo>
                  <a:lnTo>
                    <a:pt x="26" y="23"/>
                  </a:lnTo>
                  <a:close/>
                  <a:moveTo>
                    <a:pt x="26" y="61"/>
                  </a:moveTo>
                  <a:cubicBezTo>
                    <a:pt x="18" y="61"/>
                    <a:pt x="18" y="61"/>
                    <a:pt x="18" y="61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26" y="39"/>
                    <a:pt x="26" y="39"/>
                    <a:pt x="26" y="39"/>
                  </a:cubicBezTo>
                  <a:lnTo>
                    <a:pt x="26" y="61"/>
                  </a:lnTo>
                  <a:close/>
                  <a:moveTo>
                    <a:pt x="52" y="80"/>
                  </a:moveTo>
                  <a:cubicBezTo>
                    <a:pt x="68" y="80"/>
                    <a:pt x="68" y="80"/>
                    <a:pt x="68" y="80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52" y="24"/>
                    <a:pt x="52" y="24"/>
                    <a:pt x="52" y="24"/>
                  </a:cubicBezTo>
                  <a:lnTo>
                    <a:pt x="52" y="80"/>
                  </a:lnTo>
                  <a:close/>
                  <a:moveTo>
                    <a:pt x="132" y="20"/>
                  </a:moveTo>
                  <a:cubicBezTo>
                    <a:pt x="132" y="78"/>
                    <a:pt x="132" y="78"/>
                    <a:pt x="132" y="78"/>
                  </a:cubicBezTo>
                  <a:cubicBezTo>
                    <a:pt x="159" y="78"/>
                    <a:pt x="159" y="78"/>
                    <a:pt x="159" y="78"/>
                  </a:cubicBezTo>
                  <a:cubicBezTo>
                    <a:pt x="159" y="87"/>
                    <a:pt x="159" y="87"/>
                    <a:pt x="159" y="87"/>
                  </a:cubicBezTo>
                  <a:cubicBezTo>
                    <a:pt x="132" y="87"/>
                    <a:pt x="132" y="87"/>
                    <a:pt x="132" y="87"/>
                  </a:cubicBezTo>
                  <a:cubicBezTo>
                    <a:pt x="132" y="104"/>
                    <a:pt x="132" y="104"/>
                    <a:pt x="132" y="104"/>
                  </a:cubicBezTo>
                  <a:cubicBezTo>
                    <a:pt x="176" y="104"/>
                    <a:pt x="176" y="104"/>
                    <a:pt x="176" y="104"/>
                  </a:cubicBezTo>
                  <a:cubicBezTo>
                    <a:pt x="176" y="20"/>
                    <a:pt x="176" y="20"/>
                    <a:pt x="176" y="20"/>
                  </a:cubicBezTo>
                  <a:lnTo>
                    <a:pt x="132" y="20"/>
                  </a:lnTo>
                  <a:close/>
                  <a:moveTo>
                    <a:pt x="158" y="61"/>
                  </a:moveTo>
                  <a:cubicBezTo>
                    <a:pt x="150" y="61"/>
                    <a:pt x="150" y="61"/>
                    <a:pt x="150" y="61"/>
                  </a:cubicBezTo>
                  <a:cubicBezTo>
                    <a:pt x="150" y="39"/>
                    <a:pt x="150" y="39"/>
                    <a:pt x="150" y="39"/>
                  </a:cubicBezTo>
                  <a:cubicBezTo>
                    <a:pt x="158" y="39"/>
                    <a:pt x="158" y="39"/>
                    <a:pt x="158" y="39"/>
                  </a:cubicBezTo>
                  <a:lnTo>
                    <a:pt x="158" y="61"/>
                  </a:lnTo>
                  <a:close/>
                  <a:moveTo>
                    <a:pt x="80" y="78"/>
                  </a:moveTo>
                  <a:cubicBezTo>
                    <a:pt x="106" y="78"/>
                    <a:pt x="106" y="78"/>
                    <a:pt x="106" y="78"/>
                  </a:cubicBezTo>
                  <a:cubicBezTo>
                    <a:pt x="106" y="87"/>
                    <a:pt x="106" y="87"/>
                    <a:pt x="106" y="87"/>
                  </a:cubicBezTo>
                  <a:cubicBezTo>
                    <a:pt x="80" y="87"/>
                    <a:pt x="80" y="87"/>
                    <a:pt x="80" y="87"/>
                  </a:cubicBezTo>
                  <a:cubicBezTo>
                    <a:pt x="80" y="104"/>
                    <a:pt x="80" y="104"/>
                    <a:pt x="80" y="104"/>
                  </a:cubicBezTo>
                  <a:cubicBezTo>
                    <a:pt x="124" y="104"/>
                    <a:pt x="124" y="104"/>
                    <a:pt x="124" y="104"/>
                  </a:cubicBezTo>
                  <a:cubicBezTo>
                    <a:pt x="124" y="20"/>
                    <a:pt x="124" y="20"/>
                    <a:pt x="124" y="20"/>
                  </a:cubicBezTo>
                  <a:cubicBezTo>
                    <a:pt x="80" y="20"/>
                    <a:pt x="80" y="20"/>
                    <a:pt x="80" y="20"/>
                  </a:cubicBezTo>
                  <a:lnTo>
                    <a:pt x="80" y="78"/>
                  </a:lnTo>
                  <a:close/>
                  <a:moveTo>
                    <a:pt x="97" y="39"/>
                  </a:moveTo>
                  <a:cubicBezTo>
                    <a:pt x="106" y="39"/>
                    <a:pt x="106" y="39"/>
                    <a:pt x="106" y="39"/>
                  </a:cubicBezTo>
                  <a:cubicBezTo>
                    <a:pt x="106" y="61"/>
                    <a:pt x="106" y="61"/>
                    <a:pt x="106" y="61"/>
                  </a:cubicBezTo>
                  <a:cubicBezTo>
                    <a:pt x="97" y="61"/>
                    <a:pt x="97" y="61"/>
                    <a:pt x="97" y="61"/>
                  </a:cubicBezTo>
                  <a:lnTo>
                    <a:pt x="97" y="39"/>
                  </a:lnTo>
                  <a:close/>
                  <a:moveTo>
                    <a:pt x="52" y="12"/>
                  </a:moveTo>
                  <a:cubicBezTo>
                    <a:pt x="68" y="12"/>
                    <a:pt x="68" y="12"/>
                    <a:pt x="68" y="12"/>
                  </a:cubicBezTo>
                  <a:cubicBezTo>
                    <a:pt x="68" y="0"/>
                    <a:pt x="68" y="0"/>
                    <a:pt x="68" y="0"/>
                  </a:cubicBezTo>
                  <a:cubicBezTo>
                    <a:pt x="52" y="0"/>
                    <a:pt x="52" y="0"/>
                    <a:pt x="52" y="0"/>
                  </a:cubicBezTo>
                  <a:lnTo>
                    <a:pt x="52" y="12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6" name="Freeform 1081"/>
            <p:cNvSpPr>
              <a:spLocks noEditPoints="1"/>
            </p:cNvSpPr>
            <p:nvPr/>
          </p:nvSpPr>
          <p:spPr bwMode="auto">
            <a:xfrm>
              <a:off x="5008742" y="7952451"/>
              <a:ext cx="154821" cy="96535"/>
            </a:xfrm>
            <a:custGeom>
              <a:avLst/>
              <a:gdLst>
                <a:gd name="T0" fmla="*/ 24 w 180"/>
                <a:gd name="T1" fmla="*/ 77 h 112"/>
                <a:gd name="T2" fmla="*/ 0 w 180"/>
                <a:gd name="T3" fmla="*/ 101 h 112"/>
                <a:gd name="T4" fmla="*/ 0 w 180"/>
                <a:gd name="T5" fmla="*/ 112 h 112"/>
                <a:gd name="T6" fmla="*/ 47 w 180"/>
                <a:gd name="T7" fmla="*/ 112 h 112"/>
                <a:gd name="T8" fmla="*/ 47 w 180"/>
                <a:gd name="T9" fmla="*/ 101 h 112"/>
                <a:gd name="T10" fmla="*/ 24 w 180"/>
                <a:gd name="T11" fmla="*/ 77 h 112"/>
                <a:gd name="T12" fmla="*/ 150 w 180"/>
                <a:gd name="T13" fmla="*/ 60 h 112"/>
                <a:gd name="T14" fmla="*/ 180 w 180"/>
                <a:gd name="T15" fmla="*/ 30 h 112"/>
                <a:gd name="T16" fmla="*/ 150 w 180"/>
                <a:gd name="T17" fmla="*/ 0 h 112"/>
                <a:gd name="T18" fmla="*/ 120 w 180"/>
                <a:gd name="T19" fmla="*/ 30 h 112"/>
                <a:gd name="T20" fmla="*/ 150 w 180"/>
                <a:gd name="T21" fmla="*/ 60 h 112"/>
                <a:gd name="T22" fmla="*/ 24 w 180"/>
                <a:gd name="T23" fmla="*/ 22 h 112"/>
                <a:gd name="T24" fmla="*/ 0 w 180"/>
                <a:gd name="T25" fmla="*/ 45 h 112"/>
                <a:gd name="T26" fmla="*/ 24 w 180"/>
                <a:gd name="T27" fmla="*/ 69 h 112"/>
                <a:gd name="T28" fmla="*/ 47 w 180"/>
                <a:gd name="T29" fmla="*/ 45 h 112"/>
                <a:gd name="T30" fmla="*/ 24 w 180"/>
                <a:gd name="T31" fmla="*/ 22 h 112"/>
                <a:gd name="T32" fmla="*/ 150 w 180"/>
                <a:gd name="T33" fmla="*/ 69 h 112"/>
                <a:gd name="T34" fmla="*/ 120 w 180"/>
                <a:gd name="T35" fmla="*/ 99 h 112"/>
                <a:gd name="T36" fmla="*/ 120 w 180"/>
                <a:gd name="T37" fmla="*/ 112 h 112"/>
                <a:gd name="T38" fmla="*/ 180 w 180"/>
                <a:gd name="T39" fmla="*/ 112 h 112"/>
                <a:gd name="T40" fmla="*/ 180 w 180"/>
                <a:gd name="T41" fmla="*/ 99 h 112"/>
                <a:gd name="T42" fmla="*/ 150 w 180"/>
                <a:gd name="T43" fmla="*/ 69 h 112"/>
                <a:gd name="T44" fmla="*/ 84 w 180"/>
                <a:gd name="T45" fmla="*/ 73 h 112"/>
                <a:gd name="T46" fmla="*/ 56 w 180"/>
                <a:gd name="T47" fmla="*/ 101 h 112"/>
                <a:gd name="T48" fmla="*/ 56 w 180"/>
                <a:gd name="T49" fmla="*/ 112 h 112"/>
                <a:gd name="T50" fmla="*/ 111 w 180"/>
                <a:gd name="T51" fmla="*/ 112 h 112"/>
                <a:gd name="T52" fmla="*/ 112 w 180"/>
                <a:gd name="T53" fmla="*/ 101 h 112"/>
                <a:gd name="T54" fmla="*/ 84 w 180"/>
                <a:gd name="T55" fmla="*/ 73 h 112"/>
                <a:gd name="T56" fmla="*/ 84 w 180"/>
                <a:gd name="T57" fmla="*/ 9 h 112"/>
                <a:gd name="T58" fmla="*/ 56 w 180"/>
                <a:gd name="T59" fmla="*/ 37 h 112"/>
                <a:gd name="T60" fmla="*/ 84 w 180"/>
                <a:gd name="T61" fmla="*/ 65 h 112"/>
                <a:gd name="T62" fmla="*/ 112 w 180"/>
                <a:gd name="T63" fmla="*/ 37 h 112"/>
                <a:gd name="T64" fmla="*/ 84 w 180"/>
                <a:gd name="T65" fmla="*/ 9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0" h="112">
                  <a:moveTo>
                    <a:pt x="24" y="77"/>
                  </a:moveTo>
                  <a:cubicBezTo>
                    <a:pt x="11" y="77"/>
                    <a:pt x="0" y="88"/>
                    <a:pt x="0" y="101"/>
                  </a:cubicBezTo>
                  <a:cubicBezTo>
                    <a:pt x="0" y="104"/>
                    <a:pt x="0" y="108"/>
                    <a:pt x="0" y="112"/>
                  </a:cubicBezTo>
                  <a:cubicBezTo>
                    <a:pt x="47" y="112"/>
                    <a:pt x="47" y="112"/>
                    <a:pt x="47" y="112"/>
                  </a:cubicBezTo>
                  <a:cubicBezTo>
                    <a:pt x="47" y="107"/>
                    <a:pt x="47" y="103"/>
                    <a:pt x="47" y="101"/>
                  </a:cubicBezTo>
                  <a:cubicBezTo>
                    <a:pt x="47" y="88"/>
                    <a:pt x="37" y="77"/>
                    <a:pt x="24" y="77"/>
                  </a:cubicBezTo>
                  <a:close/>
                  <a:moveTo>
                    <a:pt x="150" y="60"/>
                  </a:moveTo>
                  <a:cubicBezTo>
                    <a:pt x="167" y="60"/>
                    <a:pt x="180" y="47"/>
                    <a:pt x="180" y="30"/>
                  </a:cubicBezTo>
                  <a:cubicBezTo>
                    <a:pt x="180" y="14"/>
                    <a:pt x="167" y="0"/>
                    <a:pt x="150" y="0"/>
                  </a:cubicBezTo>
                  <a:cubicBezTo>
                    <a:pt x="133" y="0"/>
                    <a:pt x="120" y="14"/>
                    <a:pt x="120" y="30"/>
                  </a:cubicBezTo>
                  <a:cubicBezTo>
                    <a:pt x="120" y="47"/>
                    <a:pt x="133" y="60"/>
                    <a:pt x="150" y="60"/>
                  </a:cubicBezTo>
                  <a:close/>
                  <a:moveTo>
                    <a:pt x="24" y="22"/>
                  </a:moveTo>
                  <a:cubicBezTo>
                    <a:pt x="11" y="22"/>
                    <a:pt x="0" y="32"/>
                    <a:pt x="0" y="45"/>
                  </a:cubicBezTo>
                  <a:cubicBezTo>
                    <a:pt x="0" y="58"/>
                    <a:pt x="11" y="69"/>
                    <a:pt x="24" y="69"/>
                  </a:cubicBezTo>
                  <a:cubicBezTo>
                    <a:pt x="37" y="69"/>
                    <a:pt x="47" y="58"/>
                    <a:pt x="47" y="45"/>
                  </a:cubicBezTo>
                  <a:cubicBezTo>
                    <a:pt x="47" y="32"/>
                    <a:pt x="37" y="22"/>
                    <a:pt x="24" y="22"/>
                  </a:cubicBezTo>
                  <a:close/>
                  <a:moveTo>
                    <a:pt x="150" y="69"/>
                  </a:moveTo>
                  <a:cubicBezTo>
                    <a:pt x="133" y="69"/>
                    <a:pt x="120" y="82"/>
                    <a:pt x="120" y="99"/>
                  </a:cubicBezTo>
                  <a:cubicBezTo>
                    <a:pt x="120" y="101"/>
                    <a:pt x="120" y="106"/>
                    <a:pt x="120" y="112"/>
                  </a:cubicBezTo>
                  <a:cubicBezTo>
                    <a:pt x="180" y="112"/>
                    <a:pt x="180" y="112"/>
                    <a:pt x="180" y="112"/>
                  </a:cubicBezTo>
                  <a:cubicBezTo>
                    <a:pt x="180" y="107"/>
                    <a:pt x="180" y="103"/>
                    <a:pt x="180" y="99"/>
                  </a:cubicBezTo>
                  <a:cubicBezTo>
                    <a:pt x="180" y="82"/>
                    <a:pt x="167" y="69"/>
                    <a:pt x="150" y="69"/>
                  </a:cubicBezTo>
                  <a:close/>
                  <a:moveTo>
                    <a:pt x="84" y="73"/>
                  </a:moveTo>
                  <a:cubicBezTo>
                    <a:pt x="68" y="73"/>
                    <a:pt x="56" y="86"/>
                    <a:pt x="56" y="101"/>
                  </a:cubicBezTo>
                  <a:cubicBezTo>
                    <a:pt x="56" y="104"/>
                    <a:pt x="56" y="108"/>
                    <a:pt x="56" y="112"/>
                  </a:cubicBezTo>
                  <a:cubicBezTo>
                    <a:pt x="111" y="112"/>
                    <a:pt x="111" y="112"/>
                    <a:pt x="111" y="112"/>
                  </a:cubicBezTo>
                  <a:cubicBezTo>
                    <a:pt x="112" y="107"/>
                    <a:pt x="112" y="103"/>
                    <a:pt x="112" y="101"/>
                  </a:cubicBezTo>
                  <a:cubicBezTo>
                    <a:pt x="112" y="86"/>
                    <a:pt x="99" y="73"/>
                    <a:pt x="84" y="73"/>
                  </a:cubicBezTo>
                  <a:close/>
                  <a:moveTo>
                    <a:pt x="84" y="9"/>
                  </a:moveTo>
                  <a:cubicBezTo>
                    <a:pt x="68" y="9"/>
                    <a:pt x="56" y="21"/>
                    <a:pt x="56" y="37"/>
                  </a:cubicBezTo>
                  <a:cubicBezTo>
                    <a:pt x="56" y="52"/>
                    <a:pt x="68" y="65"/>
                    <a:pt x="84" y="65"/>
                  </a:cubicBezTo>
                  <a:cubicBezTo>
                    <a:pt x="99" y="65"/>
                    <a:pt x="112" y="52"/>
                    <a:pt x="112" y="37"/>
                  </a:cubicBezTo>
                  <a:cubicBezTo>
                    <a:pt x="112" y="21"/>
                    <a:pt x="99" y="9"/>
                    <a:pt x="84" y="9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7" name="Freeform 1082"/>
            <p:cNvSpPr/>
            <p:nvPr/>
          </p:nvSpPr>
          <p:spPr bwMode="auto">
            <a:xfrm>
              <a:off x="4714036" y="7928409"/>
              <a:ext cx="140614" cy="135878"/>
            </a:xfrm>
            <a:custGeom>
              <a:avLst/>
              <a:gdLst>
                <a:gd name="T0" fmla="*/ 89 w 163"/>
                <a:gd name="T1" fmla="*/ 53 h 158"/>
                <a:gd name="T2" fmla="*/ 107 w 163"/>
                <a:gd name="T3" fmla="*/ 74 h 158"/>
                <a:gd name="T4" fmla="*/ 86 w 163"/>
                <a:gd name="T5" fmla="*/ 102 h 158"/>
                <a:gd name="T6" fmla="*/ 73 w 163"/>
                <a:gd name="T7" fmla="*/ 71 h 158"/>
                <a:gd name="T8" fmla="*/ 47 w 163"/>
                <a:gd name="T9" fmla="*/ 18 h 158"/>
                <a:gd name="T10" fmla="*/ 0 w 163"/>
                <a:gd name="T11" fmla="*/ 53 h 158"/>
                <a:gd name="T12" fmla="*/ 6 w 163"/>
                <a:gd name="T13" fmla="*/ 61 h 158"/>
                <a:gd name="T14" fmla="*/ 24 w 163"/>
                <a:gd name="T15" fmla="*/ 56 h 158"/>
                <a:gd name="T16" fmla="*/ 50 w 163"/>
                <a:gd name="T17" fmla="*/ 135 h 158"/>
                <a:gd name="T18" fmla="*/ 83 w 163"/>
                <a:gd name="T19" fmla="*/ 148 h 158"/>
                <a:gd name="T20" fmla="*/ 155 w 163"/>
                <a:gd name="T21" fmla="*/ 49 h 158"/>
                <a:gd name="T22" fmla="*/ 89 w 163"/>
                <a:gd name="T23" fmla="*/ 53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3" h="158">
                  <a:moveTo>
                    <a:pt x="89" y="53"/>
                  </a:moveTo>
                  <a:cubicBezTo>
                    <a:pt x="107" y="42"/>
                    <a:pt x="116" y="57"/>
                    <a:pt x="107" y="74"/>
                  </a:cubicBezTo>
                  <a:cubicBezTo>
                    <a:pt x="98" y="91"/>
                    <a:pt x="90" y="102"/>
                    <a:pt x="86" y="102"/>
                  </a:cubicBezTo>
                  <a:cubicBezTo>
                    <a:pt x="81" y="102"/>
                    <a:pt x="78" y="91"/>
                    <a:pt x="73" y="71"/>
                  </a:cubicBezTo>
                  <a:cubicBezTo>
                    <a:pt x="68" y="50"/>
                    <a:pt x="68" y="13"/>
                    <a:pt x="47" y="18"/>
                  </a:cubicBezTo>
                  <a:cubicBezTo>
                    <a:pt x="26" y="21"/>
                    <a:pt x="0" y="53"/>
                    <a:pt x="0" y="53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19" y="51"/>
                    <a:pt x="24" y="56"/>
                  </a:cubicBezTo>
                  <a:cubicBezTo>
                    <a:pt x="28" y="61"/>
                    <a:pt x="45" y="123"/>
                    <a:pt x="50" y="135"/>
                  </a:cubicBezTo>
                  <a:cubicBezTo>
                    <a:pt x="55" y="145"/>
                    <a:pt x="68" y="158"/>
                    <a:pt x="83" y="148"/>
                  </a:cubicBezTo>
                  <a:cubicBezTo>
                    <a:pt x="97" y="139"/>
                    <a:pt x="146" y="98"/>
                    <a:pt x="155" y="49"/>
                  </a:cubicBezTo>
                  <a:cubicBezTo>
                    <a:pt x="163" y="0"/>
                    <a:pt x="96" y="10"/>
                    <a:pt x="89" y="53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8" name="Freeform 1083"/>
            <p:cNvSpPr>
              <a:spLocks noEditPoints="1"/>
            </p:cNvSpPr>
            <p:nvPr/>
          </p:nvSpPr>
          <p:spPr bwMode="auto">
            <a:xfrm>
              <a:off x="6771515" y="7653738"/>
              <a:ext cx="127500" cy="127500"/>
            </a:xfrm>
            <a:custGeom>
              <a:avLst/>
              <a:gdLst>
                <a:gd name="T0" fmla="*/ 129 w 148"/>
                <a:gd name="T1" fmla="*/ 0 h 148"/>
                <a:gd name="T2" fmla="*/ 19 w 148"/>
                <a:gd name="T3" fmla="*/ 0 h 148"/>
                <a:gd name="T4" fmla="*/ 0 w 148"/>
                <a:gd name="T5" fmla="*/ 19 h 148"/>
                <a:gd name="T6" fmla="*/ 0 w 148"/>
                <a:gd name="T7" fmla="*/ 129 h 148"/>
                <a:gd name="T8" fmla="*/ 19 w 148"/>
                <a:gd name="T9" fmla="*/ 148 h 148"/>
                <a:gd name="T10" fmla="*/ 129 w 148"/>
                <a:gd name="T11" fmla="*/ 148 h 148"/>
                <a:gd name="T12" fmla="*/ 148 w 148"/>
                <a:gd name="T13" fmla="*/ 129 h 148"/>
                <a:gd name="T14" fmla="*/ 148 w 148"/>
                <a:gd name="T15" fmla="*/ 19 h 148"/>
                <a:gd name="T16" fmla="*/ 129 w 148"/>
                <a:gd name="T17" fmla="*/ 0 h 148"/>
                <a:gd name="T18" fmla="*/ 106 w 148"/>
                <a:gd name="T19" fmla="*/ 24 h 148"/>
                <a:gd name="T20" fmla="*/ 111 w 148"/>
                <a:gd name="T21" fmla="*/ 18 h 148"/>
                <a:gd name="T22" fmla="*/ 125 w 148"/>
                <a:gd name="T23" fmla="*/ 18 h 148"/>
                <a:gd name="T24" fmla="*/ 130 w 148"/>
                <a:gd name="T25" fmla="*/ 24 h 148"/>
                <a:gd name="T26" fmla="*/ 130 w 148"/>
                <a:gd name="T27" fmla="*/ 37 h 148"/>
                <a:gd name="T28" fmla="*/ 125 w 148"/>
                <a:gd name="T29" fmla="*/ 43 h 148"/>
                <a:gd name="T30" fmla="*/ 111 w 148"/>
                <a:gd name="T31" fmla="*/ 43 h 148"/>
                <a:gd name="T32" fmla="*/ 106 w 148"/>
                <a:gd name="T33" fmla="*/ 37 h 148"/>
                <a:gd name="T34" fmla="*/ 106 w 148"/>
                <a:gd name="T35" fmla="*/ 24 h 148"/>
                <a:gd name="T36" fmla="*/ 74 w 148"/>
                <a:gd name="T37" fmla="*/ 43 h 148"/>
                <a:gd name="T38" fmla="*/ 106 w 148"/>
                <a:gd name="T39" fmla="*/ 74 h 148"/>
                <a:gd name="T40" fmla="*/ 74 w 148"/>
                <a:gd name="T41" fmla="*/ 106 h 148"/>
                <a:gd name="T42" fmla="*/ 42 w 148"/>
                <a:gd name="T43" fmla="*/ 74 h 148"/>
                <a:gd name="T44" fmla="*/ 74 w 148"/>
                <a:gd name="T45" fmla="*/ 43 h 148"/>
                <a:gd name="T46" fmla="*/ 134 w 148"/>
                <a:gd name="T47" fmla="*/ 128 h 148"/>
                <a:gd name="T48" fmla="*/ 128 w 148"/>
                <a:gd name="T49" fmla="*/ 134 h 148"/>
                <a:gd name="T50" fmla="*/ 20 w 148"/>
                <a:gd name="T51" fmla="*/ 134 h 148"/>
                <a:gd name="T52" fmla="*/ 14 w 148"/>
                <a:gd name="T53" fmla="*/ 128 h 148"/>
                <a:gd name="T54" fmla="*/ 14 w 148"/>
                <a:gd name="T55" fmla="*/ 64 h 148"/>
                <a:gd name="T56" fmla="*/ 29 w 148"/>
                <a:gd name="T57" fmla="*/ 64 h 148"/>
                <a:gd name="T58" fmla="*/ 28 w 148"/>
                <a:gd name="T59" fmla="*/ 74 h 148"/>
                <a:gd name="T60" fmla="*/ 74 w 148"/>
                <a:gd name="T61" fmla="*/ 120 h 148"/>
                <a:gd name="T62" fmla="*/ 120 w 148"/>
                <a:gd name="T63" fmla="*/ 74 h 148"/>
                <a:gd name="T64" fmla="*/ 119 w 148"/>
                <a:gd name="T65" fmla="*/ 64 h 148"/>
                <a:gd name="T66" fmla="*/ 134 w 148"/>
                <a:gd name="T67" fmla="*/ 64 h 148"/>
                <a:gd name="T68" fmla="*/ 134 w 148"/>
                <a:gd name="T69" fmla="*/ 128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48" h="148">
                  <a:moveTo>
                    <a:pt x="129" y="0"/>
                  </a:moveTo>
                  <a:cubicBezTo>
                    <a:pt x="19" y="0"/>
                    <a:pt x="19" y="0"/>
                    <a:pt x="19" y="0"/>
                  </a:cubicBezTo>
                  <a:cubicBezTo>
                    <a:pt x="9" y="0"/>
                    <a:pt x="0" y="9"/>
                    <a:pt x="0" y="19"/>
                  </a:cubicBezTo>
                  <a:cubicBezTo>
                    <a:pt x="0" y="129"/>
                    <a:pt x="0" y="129"/>
                    <a:pt x="0" y="129"/>
                  </a:cubicBezTo>
                  <a:cubicBezTo>
                    <a:pt x="0" y="140"/>
                    <a:pt x="9" y="148"/>
                    <a:pt x="19" y="148"/>
                  </a:cubicBezTo>
                  <a:cubicBezTo>
                    <a:pt x="129" y="148"/>
                    <a:pt x="129" y="148"/>
                    <a:pt x="129" y="148"/>
                  </a:cubicBezTo>
                  <a:cubicBezTo>
                    <a:pt x="139" y="148"/>
                    <a:pt x="148" y="140"/>
                    <a:pt x="148" y="129"/>
                  </a:cubicBezTo>
                  <a:cubicBezTo>
                    <a:pt x="148" y="19"/>
                    <a:pt x="148" y="19"/>
                    <a:pt x="148" y="19"/>
                  </a:cubicBezTo>
                  <a:cubicBezTo>
                    <a:pt x="148" y="9"/>
                    <a:pt x="139" y="0"/>
                    <a:pt x="129" y="0"/>
                  </a:cubicBezTo>
                  <a:close/>
                  <a:moveTo>
                    <a:pt x="106" y="24"/>
                  </a:moveTo>
                  <a:cubicBezTo>
                    <a:pt x="106" y="21"/>
                    <a:pt x="108" y="18"/>
                    <a:pt x="111" y="18"/>
                  </a:cubicBezTo>
                  <a:cubicBezTo>
                    <a:pt x="125" y="18"/>
                    <a:pt x="125" y="18"/>
                    <a:pt x="125" y="18"/>
                  </a:cubicBezTo>
                  <a:cubicBezTo>
                    <a:pt x="128" y="18"/>
                    <a:pt x="130" y="21"/>
                    <a:pt x="130" y="24"/>
                  </a:cubicBezTo>
                  <a:cubicBezTo>
                    <a:pt x="130" y="37"/>
                    <a:pt x="130" y="37"/>
                    <a:pt x="130" y="37"/>
                  </a:cubicBezTo>
                  <a:cubicBezTo>
                    <a:pt x="130" y="40"/>
                    <a:pt x="128" y="43"/>
                    <a:pt x="125" y="43"/>
                  </a:cubicBezTo>
                  <a:cubicBezTo>
                    <a:pt x="111" y="43"/>
                    <a:pt x="111" y="43"/>
                    <a:pt x="111" y="43"/>
                  </a:cubicBezTo>
                  <a:cubicBezTo>
                    <a:pt x="108" y="43"/>
                    <a:pt x="106" y="40"/>
                    <a:pt x="106" y="37"/>
                  </a:cubicBezTo>
                  <a:lnTo>
                    <a:pt x="106" y="24"/>
                  </a:lnTo>
                  <a:close/>
                  <a:moveTo>
                    <a:pt x="74" y="43"/>
                  </a:moveTo>
                  <a:cubicBezTo>
                    <a:pt x="91" y="43"/>
                    <a:pt x="106" y="57"/>
                    <a:pt x="106" y="74"/>
                  </a:cubicBezTo>
                  <a:cubicBezTo>
                    <a:pt x="106" y="92"/>
                    <a:pt x="91" y="106"/>
                    <a:pt x="74" y="106"/>
                  </a:cubicBezTo>
                  <a:cubicBezTo>
                    <a:pt x="56" y="106"/>
                    <a:pt x="42" y="92"/>
                    <a:pt x="42" y="74"/>
                  </a:cubicBezTo>
                  <a:cubicBezTo>
                    <a:pt x="42" y="57"/>
                    <a:pt x="56" y="43"/>
                    <a:pt x="74" y="43"/>
                  </a:cubicBezTo>
                  <a:close/>
                  <a:moveTo>
                    <a:pt x="134" y="128"/>
                  </a:moveTo>
                  <a:cubicBezTo>
                    <a:pt x="134" y="132"/>
                    <a:pt x="131" y="134"/>
                    <a:pt x="128" y="134"/>
                  </a:cubicBezTo>
                  <a:cubicBezTo>
                    <a:pt x="20" y="134"/>
                    <a:pt x="20" y="134"/>
                    <a:pt x="20" y="134"/>
                  </a:cubicBezTo>
                  <a:cubicBezTo>
                    <a:pt x="17" y="134"/>
                    <a:pt x="14" y="132"/>
                    <a:pt x="14" y="128"/>
                  </a:cubicBezTo>
                  <a:cubicBezTo>
                    <a:pt x="14" y="64"/>
                    <a:pt x="14" y="64"/>
                    <a:pt x="14" y="64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7"/>
                    <a:pt x="28" y="71"/>
                    <a:pt x="28" y="74"/>
                  </a:cubicBezTo>
                  <a:cubicBezTo>
                    <a:pt x="28" y="100"/>
                    <a:pt x="49" y="120"/>
                    <a:pt x="74" y="120"/>
                  </a:cubicBezTo>
                  <a:cubicBezTo>
                    <a:pt x="99" y="120"/>
                    <a:pt x="120" y="100"/>
                    <a:pt x="120" y="74"/>
                  </a:cubicBezTo>
                  <a:cubicBezTo>
                    <a:pt x="120" y="71"/>
                    <a:pt x="119" y="67"/>
                    <a:pt x="119" y="64"/>
                  </a:cubicBezTo>
                  <a:cubicBezTo>
                    <a:pt x="134" y="64"/>
                    <a:pt x="134" y="64"/>
                    <a:pt x="134" y="64"/>
                  </a:cubicBezTo>
                  <a:lnTo>
                    <a:pt x="134" y="128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69" name="Freeform 1084"/>
            <p:cNvSpPr>
              <a:spLocks noEditPoints="1"/>
            </p:cNvSpPr>
            <p:nvPr/>
          </p:nvSpPr>
          <p:spPr bwMode="auto">
            <a:xfrm>
              <a:off x="7322677" y="7644267"/>
              <a:ext cx="148264" cy="147171"/>
            </a:xfrm>
            <a:custGeom>
              <a:avLst/>
              <a:gdLst>
                <a:gd name="T0" fmla="*/ 86 w 172"/>
                <a:gd name="T1" fmla="*/ 171 h 171"/>
                <a:gd name="T2" fmla="*/ 0 w 172"/>
                <a:gd name="T3" fmla="*/ 85 h 171"/>
                <a:gd name="T4" fmla="*/ 86 w 172"/>
                <a:gd name="T5" fmla="*/ 0 h 171"/>
                <a:gd name="T6" fmla="*/ 172 w 172"/>
                <a:gd name="T7" fmla="*/ 85 h 171"/>
                <a:gd name="T8" fmla="*/ 86 w 172"/>
                <a:gd name="T9" fmla="*/ 171 h 171"/>
                <a:gd name="T10" fmla="*/ 86 w 172"/>
                <a:gd name="T11" fmla="*/ 4 h 171"/>
                <a:gd name="T12" fmla="*/ 4 w 172"/>
                <a:gd name="T13" fmla="*/ 85 h 171"/>
                <a:gd name="T14" fmla="*/ 86 w 172"/>
                <a:gd name="T15" fmla="*/ 167 h 171"/>
                <a:gd name="T16" fmla="*/ 168 w 172"/>
                <a:gd name="T17" fmla="*/ 85 h 171"/>
                <a:gd name="T18" fmla="*/ 86 w 172"/>
                <a:gd name="T19" fmla="*/ 4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2" h="171">
                  <a:moveTo>
                    <a:pt x="86" y="171"/>
                  </a:moveTo>
                  <a:cubicBezTo>
                    <a:pt x="38" y="171"/>
                    <a:pt x="0" y="132"/>
                    <a:pt x="0" y="85"/>
                  </a:cubicBezTo>
                  <a:cubicBezTo>
                    <a:pt x="0" y="38"/>
                    <a:pt x="38" y="0"/>
                    <a:pt x="86" y="0"/>
                  </a:cubicBezTo>
                  <a:cubicBezTo>
                    <a:pt x="134" y="0"/>
                    <a:pt x="172" y="38"/>
                    <a:pt x="172" y="85"/>
                  </a:cubicBezTo>
                  <a:cubicBezTo>
                    <a:pt x="172" y="132"/>
                    <a:pt x="134" y="171"/>
                    <a:pt x="86" y="171"/>
                  </a:cubicBezTo>
                  <a:close/>
                  <a:moveTo>
                    <a:pt x="86" y="4"/>
                  </a:moveTo>
                  <a:cubicBezTo>
                    <a:pt x="41" y="4"/>
                    <a:pt x="4" y="41"/>
                    <a:pt x="4" y="85"/>
                  </a:cubicBezTo>
                  <a:cubicBezTo>
                    <a:pt x="4" y="130"/>
                    <a:pt x="41" y="167"/>
                    <a:pt x="86" y="167"/>
                  </a:cubicBezTo>
                  <a:cubicBezTo>
                    <a:pt x="131" y="167"/>
                    <a:pt x="168" y="130"/>
                    <a:pt x="168" y="85"/>
                  </a:cubicBezTo>
                  <a:cubicBezTo>
                    <a:pt x="168" y="41"/>
                    <a:pt x="131" y="4"/>
                    <a:pt x="86" y="4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0" name="Freeform 1085"/>
            <p:cNvSpPr>
              <a:spLocks noEditPoints="1"/>
            </p:cNvSpPr>
            <p:nvPr/>
          </p:nvSpPr>
          <p:spPr bwMode="auto">
            <a:xfrm>
              <a:off x="7332148" y="7653738"/>
              <a:ext cx="129321" cy="126771"/>
            </a:xfrm>
            <a:custGeom>
              <a:avLst/>
              <a:gdLst>
                <a:gd name="T0" fmla="*/ 0 w 150"/>
                <a:gd name="T1" fmla="*/ 73 h 147"/>
                <a:gd name="T2" fmla="*/ 43 w 150"/>
                <a:gd name="T3" fmla="*/ 140 h 147"/>
                <a:gd name="T4" fmla="*/ 7 w 150"/>
                <a:gd name="T5" fmla="*/ 43 h 147"/>
                <a:gd name="T6" fmla="*/ 0 w 150"/>
                <a:gd name="T7" fmla="*/ 73 h 147"/>
                <a:gd name="T8" fmla="*/ 77 w 150"/>
                <a:gd name="T9" fmla="*/ 80 h 147"/>
                <a:gd name="T10" fmla="*/ 54 w 150"/>
                <a:gd name="T11" fmla="*/ 144 h 147"/>
                <a:gd name="T12" fmla="*/ 75 w 150"/>
                <a:gd name="T13" fmla="*/ 147 h 147"/>
                <a:gd name="T14" fmla="*/ 100 w 150"/>
                <a:gd name="T15" fmla="*/ 143 h 147"/>
                <a:gd name="T16" fmla="*/ 100 w 150"/>
                <a:gd name="T17" fmla="*/ 142 h 147"/>
                <a:gd name="T18" fmla="*/ 77 w 150"/>
                <a:gd name="T19" fmla="*/ 80 h 147"/>
                <a:gd name="T20" fmla="*/ 141 w 150"/>
                <a:gd name="T21" fmla="*/ 38 h 147"/>
                <a:gd name="T22" fmla="*/ 142 w 150"/>
                <a:gd name="T23" fmla="*/ 46 h 147"/>
                <a:gd name="T24" fmla="*/ 136 w 150"/>
                <a:gd name="T25" fmla="*/ 72 h 147"/>
                <a:gd name="T26" fmla="*/ 113 w 150"/>
                <a:gd name="T27" fmla="*/ 137 h 147"/>
                <a:gd name="T28" fmla="*/ 150 w 150"/>
                <a:gd name="T29" fmla="*/ 73 h 147"/>
                <a:gd name="T30" fmla="*/ 141 w 150"/>
                <a:gd name="T31" fmla="*/ 38 h 147"/>
                <a:gd name="T32" fmla="*/ 126 w 150"/>
                <a:gd name="T33" fmla="*/ 70 h 147"/>
                <a:gd name="T34" fmla="*/ 120 w 150"/>
                <a:gd name="T35" fmla="*/ 49 h 147"/>
                <a:gd name="T36" fmla="*/ 112 w 150"/>
                <a:gd name="T37" fmla="*/ 32 h 147"/>
                <a:gd name="T38" fmla="*/ 125 w 150"/>
                <a:gd name="T39" fmla="*/ 19 h 147"/>
                <a:gd name="T40" fmla="*/ 126 w 150"/>
                <a:gd name="T41" fmla="*/ 19 h 147"/>
                <a:gd name="T42" fmla="*/ 75 w 150"/>
                <a:gd name="T43" fmla="*/ 0 h 147"/>
                <a:gd name="T44" fmla="*/ 13 w 150"/>
                <a:gd name="T45" fmla="*/ 33 h 147"/>
                <a:gd name="T46" fmla="*/ 18 w 150"/>
                <a:gd name="T47" fmla="*/ 33 h 147"/>
                <a:gd name="T48" fmla="*/ 38 w 150"/>
                <a:gd name="T49" fmla="*/ 32 h 147"/>
                <a:gd name="T50" fmla="*/ 38 w 150"/>
                <a:gd name="T51" fmla="*/ 38 h 147"/>
                <a:gd name="T52" fmla="*/ 29 w 150"/>
                <a:gd name="T53" fmla="*/ 39 h 147"/>
                <a:gd name="T54" fmla="*/ 57 w 150"/>
                <a:gd name="T55" fmla="*/ 119 h 147"/>
                <a:gd name="T56" fmla="*/ 73 w 150"/>
                <a:gd name="T57" fmla="*/ 70 h 147"/>
                <a:gd name="T58" fmla="*/ 61 w 150"/>
                <a:gd name="T59" fmla="*/ 39 h 147"/>
                <a:gd name="T60" fmla="*/ 54 w 150"/>
                <a:gd name="T61" fmla="*/ 38 h 147"/>
                <a:gd name="T62" fmla="*/ 54 w 150"/>
                <a:gd name="T63" fmla="*/ 32 h 147"/>
                <a:gd name="T64" fmla="*/ 74 w 150"/>
                <a:gd name="T65" fmla="*/ 33 h 147"/>
                <a:gd name="T66" fmla="*/ 94 w 150"/>
                <a:gd name="T67" fmla="*/ 32 h 147"/>
                <a:gd name="T68" fmla="*/ 94 w 150"/>
                <a:gd name="T69" fmla="*/ 38 h 147"/>
                <a:gd name="T70" fmla="*/ 86 w 150"/>
                <a:gd name="T71" fmla="*/ 39 h 147"/>
                <a:gd name="T72" fmla="*/ 113 w 150"/>
                <a:gd name="T73" fmla="*/ 118 h 147"/>
                <a:gd name="T74" fmla="*/ 120 w 150"/>
                <a:gd name="T75" fmla="*/ 93 h 147"/>
                <a:gd name="T76" fmla="*/ 126 w 150"/>
                <a:gd name="T77" fmla="*/ 7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0" h="147">
                  <a:moveTo>
                    <a:pt x="0" y="73"/>
                  </a:moveTo>
                  <a:cubicBezTo>
                    <a:pt x="0" y="102"/>
                    <a:pt x="18" y="128"/>
                    <a:pt x="43" y="140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3" y="52"/>
                    <a:pt x="0" y="63"/>
                    <a:pt x="0" y="73"/>
                  </a:cubicBezTo>
                  <a:close/>
                  <a:moveTo>
                    <a:pt x="77" y="80"/>
                  </a:moveTo>
                  <a:cubicBezTo>
                    <a:pt x="54" y="144"/>
                    <a:pt x="54" y="144"/>
                    <a:pt x="54" y="144"/>
                  </a:cubicBezTo>
                  <a:cubicBezTo>
                    <a:pt x="61" y="146"/>
                    <a:pt x="68" y="147"/>
                    <a:pt x="75" y="147"/>
                  </a:cubicBezTo>
                  <a:cubicBezTo>
                    <a:pt x="84" y="147"/>
                    <a:pt x="92" y="145"/>
                    <a:pt x="100" y="143"/>
                  </a:cubicBezTo>
                  <a:cubicBezTo>
                    <a:pt x="100" y="142"/>
                    <a:pt x="100" y="142"/>
                    <a:pt x="100" y="142"/>
                  </a:cubicBezTo>
                  <a:lnTo>
                    <a:pt x="77" y="80"/>
                  </a:lnTo>
                  <a:close/>
                  <a:moveTo>
                    <a:pt x="141" y="38"/>
                  </a:moveTo>
                  <a:cubicBezTo>
                    <a:pt x="141" y="40"/>
                    <a:pt x="142" y="43"/>
                    <a:pt x="142" y="46"/>
                  </a:cubicBezTo>
                  <a:cubicBezTo>
                    <a:pt x="142" y="53"/>
                    <a:pt x="140" y="61"/>
                    <a:pt x="136" y="72"/>
                  </a:cubicBezTo>
                  <a:cubicBezTo>
                    <a:pt x="113" y="137"/>
                    <a:pt x="113" y="137"/>
                    <a:pt x="113" y="137"/>
                  </a:cubicBezTo>
                  <a:cubicBezTo>
                    <a:pt x="135" y="124"/>
                    <a:pt x="150" y="100"/>
                    <a:pt x="150" y="73"/>
                  </a:cubicBezTo>
                  <a:cubicBezTo>
                    <a:pt x="150" y="60"/>
                    <a:pt x="147" y="48"/>
                    <a:pt x="141" y="38"/>
                  </a:cubicBezTo>
                  <a:close/>
                  <a:moveTo>
                    <a:pt x="126" y="70"/>
                  </a:moveTo>
                  <a:cubicBezTo>
                    <a:pt x="126" y="60"/>
                    <a:pt x="123" y="54"/>
                    <a:pt x="120" y="49"/>
                  </a:cubicBezTo>
                  <a:cubicBezTo>
                    <a:pt x="116" y="43"/>
                    <a:pt x="112" y="38"/>
                    <a:pt x="112" y="32"/>
                  </a:cubicBezTo>
                  <a:cubicBezTo>
                    <a:pt x="112" y="25"/>
                    <a:pt x="118" y="19"/>
                    <a:pt x="125" y="19"/>
                  </a:cubicBezTo>
                  <a:cubicBezTo>
                    <a:pt x="126" y="19"/>
                    <a:pt x="126" y="19"/>
                    <a:pt x="126" y="19"/>
                  </a:cubicBezTo>
                  <a:cubicBezTo>
                    <a:pt x="113" y="7"/>
                    <a:pt x="95" y="0"/>
                    <a:pt x="75" y="0"/>
                  </a:cubicBezTo>
                  <a:cubicBezTo>
                    <a:pt x="49" y="0"/>
                    <a:pt x="26" y="13"/>
                    <a:pt x="13" y="33"/>
                  </a:cubicBezTo>
                  <a:cubicBezTo>
                    <a:pt x="15" y="33"/>
                    <a:pt x="16" y="33"/>
                    <a:pt x="18" y="33"/>
                  </a:cubicBezTo>
                  <a:cubicBezTo>
                    <a:pt x="25" y="33"/>
                    <a:pt x="38" y="32"/>
                    <a:pt x="38" y="32"/>
                  </a:cubicBezTo>
                  <a:cubicBezTo>
                    <a:pt x="42" y="32"/>
                    <a:pt x="42" y="38"/>
                    <a:pt x="38" y="38"/>
                  </a:cubicBezTo>
                  <a:cubicBezTo>
                    <a:pt x="38" y="38"/>
                    <a:pt x="34" y="38"/>
                    <a:pt x="29" y="39"/>
                  </a:cubicBezTo>
                  <a:cubicBezTo>
                    <a:pt x="57" y="119"/>
                    <a:pt x="57" y="119"/>
                    <a:pt x="57" y="119"/>
                  </a:cubicBezTo>
                  <a:cubicBezTo>
                    <a:pt x="73" y="70"/>
                    <a:pt x="73" y="70"/>
                    <a:pt x="73" y="70"/>
                  </a:cubicBezTo>
                  <a:cubicBezTo>
                    <a:pt x="61" y="39"/>
                    <a:pt x="61" y="39"/>
                    <a:pt x="61" y="39"/>
                  </a:cubicBezTo>
                  <a:cubicBezTo>
                    <a:pt x="57" y="38"/>
                    <a:pt x="54" y="38"/>
                    <a:pt x="54" y="38"/>
                  </a:cubicBezTo>
                  <a:cubicBezTo>
                    <a:pt x="50" y="38"/>
                    <a:pt x="50" y="32"/>
                    <a:pt x="54" y="32"/>
                  </a:cubicBezTo>
                  <a:cubicBezTo>
                    <a:pt x="54" y="32"/>
                    <a:pt x="66" y="33"/>
                    <a:pt x="74" y="33"/>
                  </a:cubicBezTo>
                  <a:cubicBezTo>
                    <a:pt x="82" y="33"/>
                    <a:pt x="94" y="32"/>
                    <a:pt x="94" y="32"/>
                  </a:cubicBezTo>
                  <a:cubicBezTo>
                    <a:pt x="98" y="32"/>
                    <a:pt x="98" y="38"/>
                    <a:pt x="94" y="38"/>
                  </a:cubicBezTo>
                  <a:cubicBezTo>
                    <a:pt x="94" y="38"/>
                    <a:pt x="90" y="38"/>
                    <a:pt x="86" y="39"/>
                  </a:cubicBezTo>
                  <a:cubicBezTo>
                    <a:pt x="113" y="118"/>
                    <a:pt x="113" y="118"/>
                    <a:pt x="113" y="118"/>
                  </a:cubicBezTo>
                  <a:cubicBezTo>
                    <a:pt x="120" y="93"/>
                    <a:pt x="120" y="93"/>
                    <a:pt x="120" y="93"/>
                  </a:cubicBezTo>
                  <a:cubicBezTo>
                    <a:pt x="124" y="84"/>
                    <a:pt x="126" y="76"/>
                    <a:pt x="126" y="70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1" name="Freeform 1086"/>
            <p:cNvSpPr/>
            <p:nvPr/>
          </p:nvSpPr>
          <p:spPr bwMode="auto">
            <a:xfrm>
              <a:off x="4748643" y="7657381"/>
              <a:ext cx="64478" cy="120214"/>
            </a:xfrm>
            <a:custGeom>
              <a:avLst/>
              <a:gdLst>
                <a:gd name="T0" fmla="*/ 54 w 75"/>
                <a:gd name="T1" fmla="*/ 27 h 140"/>
                <a:gd name="T2" fmla="*/ 75 w 75"/>
                <a:gd name="T3" fmla="*/ 27 h 140"/>
                <a:gd name="T4" fmla="*/ 75 w 75"/>
                <a:gd name="T5" fmla="*/ 0 h 140"/>
                <a:gd name="T6" fmla="*/ 54 w 75"/>
                <a:gd name="T7" fmla="*/ 0 h 140"/>
                <a:gd name="T8" fmla="*/ 22 w 75"/>
                <a:gd name="T9" fmla="*/ 35 h 140"/>
                <a:gd name="T10" fmla="*/ 22 w 75"/>
                <a:gd name="T11" fmla="*/ 49 h 140"/>
                <a:gd name="T12" fmla="*/ 0 w 75"/>
                <a:gd name="T13" fmla="*/ 49 h 140"/>
                <a:gd name="T14" fmla="*/ 0 w 75"/>
                <a:gd name="T15" fmla="*/ 76 h 140"/>
                <a:gd name="T16" fmla="*/ 22 w 75"/>
                <a:gd name="T17" fmla="*/ 76 h 140"/>
                <a:gd name="T18" fmla="*/ 22 w 75"/>
                <a:gd name="T19" fmla="*/ 140 h 140"/>
                <a:gd name="T20" fmla="*/ 48 w 75"/>
                <a:gd name="T21" fmla="*/ 140 h 140"/>
                <a:gd name="T22" fmla="*/ 48 w 75"/>
                <a:gd name="T23" fmla="*/ 76 h 140"/>
                <a:gd name="T24" fmla="*/ 75 w 75"/>
                <a:gd name="T25" fmla="*/ 76 h 140"/>
                <a:gd name="T26" fmla="*/ 75 w 75"/>
                <a:gd name="T27" fmla="*/ 49 h 140"/>
                <a:gd name="T28" fmla="*/ 48 w 75"/>
                <a:gd name="T29" fmla="*/ 49 h 140"/>
                <a:gd name="T30" fmla="*/ 48 w 75"/>
                <a:gd name="T31" fmla="*/ 35 h 140"/>
                <a:gd name="T32" fmla="*/ 54 w 75"/>
                <a:gd name="T33" fmla="*/ 27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" h="140">
                  <a:moveTo>
                    <a:pt x="54" y="27"/>
                  </a:moveTo>
                  <a:cubicBezTo>
                    <a:pt x="75" y="27"/>
                    <a:pt x="75" y="27"/>
                    <a:pt x="75" y="27"/>
                  </a:cubicBezTo>
                  <a:cubicBezTo>
                    <a:pt x="75" y="0"/>
                    <a:pt x="75" y="0"/>
                    <a:pt x="75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36" y="0"/>
                    <a:pt x="22" y="16"/>
                    <a:pt x="22" y="35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76"/>
                    <a:pt x="0" y="76"/>
                    <a:pt x="0" y="76"/>
                  </a:cubicBezTo>
                  <a:cubicBezTo>
                    <a:pt x="22" y="76"/>
                    <a:pt x="22" y="76"/>
                    <a:pt x="22" y="76"/>
                  </a:cubicBezTo>
                  <a:cubicBezTo>
                    <a:pt x="22" y="140"/>
                    <a:pt x="22" y="140"/>
                    <a:pt x="22" y="140"/>
                  </a:cubicBezTo>
                  <a:cubicBezTo>
                    <a:pt x="48" y="140"/>
                    <a:pt x="48" y="140"/>
                    <a:pt x="48" y="140"/>
                  </a:cubicBezTo>
                  <a:cubicBezTo>
                    <a:pt x="48" y="76"/>
                    <a:pt x="48" y="76"/>
                    <a:pt x="48" y="76"/>
                  </a:cubicBezTo>
                  <a:cubicBezTo>
                    <a:pt x="75" y="76"/>
                    <a:pt x="75" y="76"/>
                    <a:pt x="75" y="76"/>
                  </a:cubicBezTo>
                  <a:cubicBezTo>
                    <a:pt x="75" y="49"/>
                    <a:pt x="75" y="49"/>
                    <a:pt x="75" y="4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48" y="31"/>
                    <a:pt x="51" y="27"/>
                    <a:pt x="54" y="27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2" name="Freeform 1087"/>
            <p:cNvSpPr>
              <a:spLocks noEditPoints="1"/>
            </p:cNvSpPr>
            <p:nvPr/>
          </p:nvSpPr>
          <p:spPr bwMode="auto">
            <a:xfrm>
              <a:off x="7044728" y="7365589"/>
              <a:ext cx="140978" cy="142800"/>
            </a:xfrm>
            <a:custGeom>
              <a:avLst/>
              <a:gdLst>
                <a:gd name="T0" fmla="*/ 82 w 164"/>
                <a:gd name="T1" fmla="*/ 0 h 166"/>
                <a:gd name="T2" fmla="*/ 0 w 164"/>
                <a:gd name="T3" fmla="*/ 82 h 166"/>
                <a:gd name="T4" fmla="*/ 82 w 164"/>
                <a:gd name="T5" fmla="*/ 166 h 166"/>
                <a:gd name="T6" fmla="*/ 164 w 164"/>
                <a:gd name="T7" fmla="*/ 82 h 166"/>
                <a:gd name="T8" fmla="*/ 82 w 164"/>
                <a:gd name="T9" fmla="*/ 0 h 166"/>
                <a:gd name="T10" fmla="*/ 137 w 164"/>
                <a:gd name="T11" fmla="*/ 37 h 166"/>
                <a:gd name="T12" fmla="*/ 153 w 164"/>
                <a:gd name="T13" fmla="*/ 82 h 166"/>
                <a:gd name="T14" fmla="*/ 103 w 164"/>
                <a:gd name="T15" fmla="*/ 79 h 166"/>
                <a:gd name="T16" fmla="*/ 102 w 164"/>
                <a:gd name="T17" fmla="*/ 76 h 166"/>
                <a:gd name="T18" fmla="*/ 97 w 164"/>
                <a:gd name="T19" fmla="*/ 65 h 166"/>
                <a:gd name="T20" fmla="*/ 137 w 164"/>
                <a:gd name="T21" fmla="*/ 37 h 166"/>
                <a:gd name="T22" fmla="*/ 82 w 164"/>
                <a:gd name="T23" fmla="*/ 11 h 166"/>
                <a:gd name="T24" fmla="*/ 129 w 164"/>
                <a:gd name="T25" fmla="*/ 29 h 166"/>
                <a:gd name="T26" fmla="*/ 92 w 164"/>
                <a:gd name="T27" fmla="*/ 55 h 166"/>
                <a:gd name="T28" fmla="*/ 65 w 164"/>
                <a:gd name="T29" fmla="*/ 14 h 166"/>
                <a:gd name="T30" fmla="*/ 82 w 164"/>
                <a:gd name="T31" fmla="*/ 11 h 166"/>
                <a:gd name="T32" fmla="*/ 51 w 164"/>
                <a:gd name="T33" fmla="*/ 18 h 166"/>
                <a:gd name="T34" fmla="*/ 78 w 164"/>
                <a:gd name="T35" fmla="*/ 59 h 166"/>
                <a:gd name="T36" fmla="*/ 13 w 164"/>
                <a:gd name="T37" fmla="*/ 68 h 166"/>
                <a:gd name="T38" fmla="*/ 51 w 164"/>
                <a:gd name="T39" fmla="*/ 18 h 166"/>
                <a:gd name="T40" fmla="*/ 12 w 164"/>
                <a:gd name="T41" fmla="*/ 82 h 166"/>
                <a:gd name="T42" fmla="*/ 12 w 164"/>
                <a:gd name="T43" fmla="*/ 80 h 166"/>
                <a:gd name="T44" fmla="*/ 84 w 164"/>
                <a:gd name="T45" fmla="*/ 70 h 166"/>
                <a:gd name="T46" fmla="*/ 90 w 164"/>
                <a:gd name="T47" fmla="*/ 82 h 166"/>
                <a:gd name="T48" fmla="*/ 87 w 164"/>
                <a:gd name="T49" fmla="*/ 83 h 166"/>
                <a:gd name="T50" fmla="*/ 30 w 164"/>
                <a:gd name="T51" fmla="*/ 129 h 166"/>
                <a:gd name="T52" fmla="*/ 12 w 164"/>
                <a:gd name="T53" fmla="*/ 82 h 166"/>
                <a:gd name="T54" fmla="*/ 82 w 164"/>
                <a:gd name="T55" fmla="*/ 155 h 166"/>
                <a:gd name="T56" fmla="*/ 39 w 164"/>
                <a:gd name="T57" fmla="*/ 138 h 166"/>
                <a:gd name="T58" fmla="*/ 94 w 164"/>
                <a:gd name="T59" fmla="*/ 94 h 166"/>
                <a:gd name="T60" fmla="*/ 94 w 164"/>
                <a:gd name="T61" fmla="*/ 94 h 166"/>
                <a:gd name="T62" fmla="*/ 109 w 164"/>
                <a:gd name="T63" fmla="*/ 147 h 166"/>
                <a:gd name="T64" fmla="*/ 82 w 164"/>
                <a:gd name="T65" fmla="*/ 155 h 166"/>
                <a:gd name="T66" fmla="*/ 121 w 164"/>
                <a:gd name="T67" fmla="*/ 141 h 166"/>
                <a:gd name="T68" fmla="*/ 108 w 164"/>
                <a:gd name="T69" fmla="*/ 90 h 166"/>
                <a:gd name="T70" fmla="*/ 151 w 164"/>
                <a:gd name="T71" fmla="*/ 93 h 166"/>
                <a:gd name="T72" fmla="*/ 121 w 164"/>
                <a:gd name="T73" fmla="*/ 141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4" h="166">
                  <a:moveTo>
                    <a:pt x="82" y="0"/>
                  </a:moveTo>
                  <a:cubicBezTo>
                    <a:pt x="36" y="0"/>
                    <a:pt x="0" y="37"/>
                    <a:pt x="0" y="82"/>
                  </a:cubicBezTo>
                  <a:cubicBezTo>
                    <a:pt x="0" y="127"/>
                    <a:pt x="36" y="166"/>
                    <a:pt x="82" y="166"/>
                  </a:cubicBezTo>
                  <a:cubicBezTo>
                    <a:pt x="127" y="166"/>
                    <a:pt x="164" y="127"/>
                    <a:pt x="164" y="82"/>
                  </a:cubicBezTo>
                  <a:cubicBezTo>
                    <a:pt x="164" y="37"/>
                    <a:pt x="127" y="0"/>
                    <a:pt x="82" y="0"/>
                  </a:cubicBezTo>
                  <a:close/>
                  <a:moveTo>
                    <a:pt x="137" y="37"/>
                  </a:moveTo>
                  <a:cubicBezTo>
                    <a:pt x="147" y="49"/>
                    <a:pt x="153" y="65"/>
                    <a:pt x="153" y="82"/>
                  </a:cubicBezTo>
                  <a:cubicBezTo>
                    <a:pt x="151" y="81"/>
                    <a:pt x="127" y="76"/>
                    <a:pt x="103" y="79"/>
                  </a:cubicBezTo>
                  <a:cubicBezTo>
                    <a:pt x="103" y="78"/>
                    <a:pt x="102" y="77"/>
                    <a:pt x="102" y="76"/>
                  </a:cubicBezTo>
                  <a:cubicBezTo>
                    <a:pt x="100" y="72"/>
                    <a:pt x="99" y="69"/>
                    <a:pt x="97" y="65"/>
                  </a:cubicBezTo>
                  <a:cubicBezTo>
                    <a:pt x="123" y="55"/>
                    <a:pt x="136" y="39"/>
                    <a:pt x="137" y="37"/>
                  </a:cubicBezTo>
                  <a:close/>
                  <a:moveTo>
                    <a:pt x="82" y="11"/>
                  </a:moveTo>
                  <a:cubicBezTo>
                    <a:pt x="100" y="11"/>
                    <a:pt x="117" y="18"/>
                    <a:pt x="129" y="29"/>
                  </a:cubicBezTo>
                  <a:cubicBezTo>
                    <a:pt x="128" y="31"/>
                    <a:pt x="117" y="46"/>
                    <a:pt x="92" y="55"/>
                  </a:cubicBezTo>
                  <a:cubicBezTo>
                    <a:pt x="80" y="34"/>
                    <a:pt x="67" y="16"/>
                    <a:pt x="65" y="14"/>
                  </a:cubicBezTo>
                  <a:cubicBezTo>
                    <a:pt x="71" y="13"/>
                    <a:pt x="76" y="11"/>
                    <a:pt x="82" y="11"/>
                  </a:cubicBezTo>
                  <a:close/>
                  <a:moveTo>
                    <a:pt x="51" y="18"/>
                  </a:moveTo>
                  <a:cubicBezTo>
                    <a:pt x="53" y="20"/>
                    <a:pt x="66" y="39"/>
                    <a:pt x="78" y="59"/>
                  </a:cubicBezTo>
                  <a:cubicBezTo>
                    <a:pt x="45" y="68"/>
                    <a:pt x="16" y="68"/>
                    <a:pt x="13" y="68"/>
                  </a:cubicBezTo>
                  <a:cubicBezTo>
                    <a:pt x="18" y="46"/>
                    <a:pt x="32" y="27"/>
                    <a:pt x="51" y="18"/>
                  </a:cubicBezTo>
                  <a:close/>
                  <a:moveTo>
                    <a:pt x="12" y="82"/>
                  </a:moveTo>
                  <a:cubicBezTo>
                    <a:pt x="12" y="81"/>
                    <a:pt x="12" y="81"/>
                    <a:pt x="12" y="80"/>
                  </a:cubicBezTo>
                  <a:cubicBezTo>
                    <a:pt x="15" y="80"/>
                    <a:pt x="49" y="81"/>
                    <a:pt x="84" y="70"/>
                  </a:cubicBezTo>
                  <a:cubicBezTo>
                    <a:pt x="86" y="74"/>
                    <a:pt x="88" y="78"/>
                    <a:pt x="90" y="82"/>
                  </a:cubicBezTo>
                  <a:cubicBezTo>
                    <a:pt x="89" y="82"/>
                    <a:pt x="88" y="83"/>
                    <a:pt x="87" y="83"/>
                  </a:cubicBezTo>
                  <a:cubicBezTo>
                    <a:pt x="51" y="95"/>
                    <a:pt x="31" y="126"/>
                    <a:pt x="30" y="129"/>
                  </a:cubicBezTo>
                  <a:cubicBezTo>
                    <a:pt x="18" y="117"/>
                    <a:pt x="12" y="100"/>
                    <a:pt x="12" y="82"/>
                  </a:cubicBezTo>
                  <a:close/>
                  <a:moveTo>
                    <a:pt x="82" y="155"/>
                  </a:moveTo>
                  <a:cubicBezTo>
                    <a:pt x="66" y="155"/>
                    <a:pt x="51" y="147"/>
                    <a:pt x="39" y="138"/>
                  </a:cubicBezTo>
                  <a:cubicBezTo>
                    <a:pt x="40" y="135"/>
                    <a:pt x="54" y="108"/>
                    <a:pt x="94" y="94"/>
                  </a:cubicBezTo>
                  <a:cubicBezTo>
                    <a:pt x="94" y="94"/>
                    <a:pt x="94" y="94"/>
                    <a:pt x="94" y="94"/>
                  </a:cubicBezTo>
                  <a:cubicBezTo>
                    <a:pt x="104" y="119"/>
                    <a:pt x="108" y="141"/>
                    <a:pt x="109" y="147"/>
                  </a:cubicBezTo>
                  <a:cubicBezTo>
                    <a:pt x="101" y="151"/>
                    <a:pt x="92" y="155"/>
                    <a:pt x="82" y="155"/>
                  </a:cubicBezTo>
                  <a:close/>
                  <a:moveTo>
                    <a:pt x="121" y="141"/>
                  </a:moveTo>
                  <a:cubicBezTo>
                    <a:pt x="120" y="136"/>
                    <a:pt x="117" y="116"/>
                    <a:pt x="108" y="90"/>
                  </a:cubicBezTo>
                  <a:cubicBezTo>
                    <a:pt x="130" y="87"/>
                    <a:pt x="149" y="93"/>
                    <a:pt x="151" y="93"/>
                  </a:cubicBezTo>
                  <a:cubicBezTo>
                    <a:pt x="148" y="113"/>
                    <a:pt x="137" y="130"/>
                    <a:pt x="121" y="141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3" name="Freeform 1088"/>
            <p:cNvSpPr/>
            <p:nvPr/>
          </p:nvSpPr>
          <p:spPr bwMode="auto">
            <a:xfrm>
              <a:off x="6792279" y="7391453"/>
              <a:ext cx="85971" cy="114385"/>
            </a:xfrm>
            <a:custGeom>
              <a:avLst/>
              <a:gdLst>
                <a:gd name="T0" fmla="*/ 83 w 100"/>
                <a:gd name="T1" fmla="*/ 98 h 133"/>
                <a:gd name="T2" fmla="*/ 37 w 100"/>
                <a:gd name="T3" fmla="*/ 98 h 133"/>
                <a:gd name="T4" fmla="*/ 35 w 100"/>
                <a:gd name="T5" fmla="*/ 94 h 133"/>
                <a:gd name="T6" fmla="*/ 35 w 100"/>
                <a:gd name="T7" fmla="*/ 69 h 133"/>
                <a:gd name="T8" fmla="*/ 83 w 100"/>
                <a:gd name="T9" fmla="*/ 69 h 133"/>
                <a:gd name="T10" fmla="*/ 100 w 100"/>
                <a:gd name="T11" fmla="*/ 52 h 133"/>
                <a:gd name="T12" fmla="*/ 83 w 100"/>
                <a:gd name="T13" fmla="*/ 34 h 133"/>
                <a:gd name="T14" fmla="*/ 35 w 100"/>
                <a:gd name="T15" fmla="*/ 34 h 133"/>
                <a:gd name="T16" fmla="*/ 35 w 100"/>
                <a:gd name="T17" fmla="*/ 17 h 133"/>
                <a:gd name="T18" fmla="*/ 17 w 100"/>
                <a:gd name="T19" fmla="*/ 0 h 133"/>
                <a:gd name="T20" fmla="*/ 0 w 100"/>
                <a:gd name="T21" fmla="*/ 17 h 133"/>
                <a:gd name="T22" fmla="*/ 0 w 100"/>
                <a:gd name="T23" fmla="*/ 93 h 133"/>
                <a:gd name="T24" fmla="*/ 0 w 100"/>
                <a:gd name="T25" fmla="*/ 93 h 133"/>
                <a:gd name="T26" fmla="*/ 38 w 100"/>
                <a:gd name="T27" fmla="*/ 133 h 133"/>
                <a:gd name="T28" fmla="*/ 39 w 100"/>
                <a:gd name="T29" fmla="*/ 133 h 133"/>
                <a:gd name="T30" fmla="*/ 83 w 100"/>
                <a:gd name="T31" fmla="*/ 133 h 133"/>
                <a:gd name="T32" fmla="*/ 100 w 100"/>
                <a:gd name="T33" fmla="*/ 115 h 133"/>
                <a:gd name="T34" fmla="*/ 83 w 100"/>
                <a:gd name="T35" fmla="*/ 98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00" h="133">
                  <a:moveTo>
                    <a:pt x="83" y="98"/>
                  </a:moveTo>
                  <a:cubicBezTo>
                    <a:pt x="37" y="98"/>
                    <a:pt x="37" y="98"/>
                    <a:pt x="37" y="98"/>
                  </a:cubicBezTo>
                  <a:cubicBezTo>
                    <a:pt x="35" y="98"/>
                    <a:pt x="35" y="96"/>
                    <a:pt x="35" y="94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83" y="69"/>
                    <a:pt x="83" y="69"/>
                    <a:pt x="83" y="69"/>
                  </a:cubicBezTo>
                  <a:cubicBezTo>
                    <a:pt x="92" y="69"/>
                    <a:pt x="100" y="61"/>
                    <a:pt x="100" y="52"/>
                  </a:cubicBezTo>
                  <a:cubicBezTo>
                    <a:pt x="100" y="42"/>
                    <a:pt x="92" y="34"/>
                    <a:pt x="83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5" y="8"/>
                    <a:pt x="27" y="0"/>
                    <a:pt x="17" y="0"/>
                  </a:cubicBezTo>
                  <a:cubicBezTo>
                    <a:pt x="8" y="0"/>
                    <a:pt x="0" y="8"/>
                    <a:pt x="0" y="17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116"/>
                    <a:pt x="12" y="132"/>
                    <a:pt x="38" y="133"/>
                  </a:cubicBezTo>
                  <a:cubicBezTo>
                    <a:pt x="38" y="133"/>
                    <a:pt x="39" y="133"/>
                    <a:pt x="39" y="133"/>
                  </a:cubicBezTo>
                  <a:cubicBezTo>
                    <a:pt x="83" y="133"/>
                    <a:pt x="83" y="133"/>
                    <a:pt x="83" y="133"/>
                  </a:cubicBezTo>
                  <a:cubicBezTo>
                    <a:pt x="92" y="133"/>
                    <a:pt x="100" y="125"/>
                    <a:pt x="100" y="115"/>
                  </a:cubicBezTo>
                  <a:cubicBezTo>
                    <a:pt x="100" y="105"/>
                    <a:pt x="92" y="98"/>
                    <a:pt x="83" y="98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4" name="Freeform 1089"/>
            <p:cNvSpPr>
              <a:spLocks noEditPoints="1"/>
            </p:cNvSpPr>
            <p:nvPr/>
          </p:nvSpPr>
          <p:spPr bwMode="auto">
            <a:xfrm>
              <a:off x="6473530" y="7373968"/>
              <a:ext cx="126771" cy="124950"/>
            </a:xfrm>
            <a:custGeom>
              <a:avLst/>
              <a:gdLst>
                <a:gd name="T0" fmla="*/ 70 w 147"/>
                <a:gd name="T1" fmla="*/ 74 h 145"/>
                <a:gd name="T2" fmla="*/ 8 w 147"/>
                <a:gd name="T3" fmla="*/ 48 h 145"/>
                <a:gd name="T4" fmla="*/ 0 w 147"/>
                <a:gd name="T5" fmla="*/ 56 h 145"/>
                <a:gd name="T6" fmla="*/ 0 w 147"/>
                <a:gd name="T7" fmla="*/ 70 h 145"/>
                <a:gd name="T8" fmla="*/ 8 w 147"/>
                <a:gd name="T9" fmla="*/ 78 h 145"/>
                <a:gd name="T10" fmla="*/ 49 w 147"/>
                <a:gd name="T11" fmla="*/ 92 h 145"/>
                <a:gd name="T12" fmla="*/ 68 w 147"/>
                <a:gd name="T13" fmla="*/ 137 h 145"/>
                <a:gd name="T14" fmla="*/ 75 w 147"/>
                <a:gd name="T15" fmla="*/ 145 h 145"/>
                <a:gd name="T16" fmla="*/ 91 w 147"/>
                <a:gd name="T17" fmla="*/ 145 h 145"/>
                <a:gd name="T18" fmla="*/ 96 w 147"/>
                <a:gd name="T19" fmla="*/ 137 h 145"/>
                <a:gd name="T20" fmla="*/ 70 w 147"/>
                <a:gd name="T21" fmla="*/ 74 h 145"/>
                <a:gd name="T22" fmla="*/ 21 w 147"/>
                <a:gd name="T23" fmla="*/ 106 h 145"/>
                <a:gd name="T24" fmla="*/ 1 w 147"/>
                <a:gd name="T25" fmla="*/ 125 h 145"/>
                <a:gd name="T26" fmla="*/ 21 w 147"/>
                <a:gd name="T27" fmla="*/ 145 h 145"/>
                <a:gd name="T28" fmla="*/ 41 w 147"/>
                <a:gd name="T29" fmla="*/ 125 h 145"/>
                <a:gd name="T30" fmla="*/ 21 w 147"/>
                <a:gd name="T31" fmla="*/ 106 h 145"/>
                <a:gd name="T32" fmla="*/ 109 w 147"/>
                <a:gd name="T33" fmla="*/ 46 h 145"/>
                <a:gd name="T34" fmla="*/ 8 w 147"/>
                <a:gd name="T35" fmla="*/ 0 h 145"/>
                <a:gd name="T36" fmla="*/ 0 w 147"/>
                <a:gd name="T37" fmla="*/ 7 h 145"/>
                <a:gd name="T38" fmla="*/ 0 w 147"/>
                <a:gd name="T39" fmla="*/ 21 h 145"/>
                <a:gd name="T40" fmla="*/ 8 w 147"/>
                <a:gd name="T41" fmla="*/ 29 h 145"/>
                <a:gd name="T42" fmla="*/ 82 w 147"/>
                <a:gd name="T43" fmla="*/ 62 h 145"/>
                <a:gd name="T44" fmla="*/ 116 w 147"/>
                <a:gd name="T45" fmla="*/ 137 h 145"/>
                <a:gd name="T46" fmla="*/ 124 w 147"/>
                <a:gd name="T47" fmla="*/ 145 h 145"/>
                <a:gd name="T48" fmla="*/ 140 w 147"/>
                <a:gd name="T49" fmla="*/ 145 h 145"/>
                <a:gd name="T50" fmla="*/ 147 w 147"/>
                <a:gd name="T51" fmla="*/ 137 h 145"/>
                <a:gd name="T52" fmla="*/ 109 w 147"/>
                <a:gd name="T53" fmla="*/ 46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47" h="145">
                  <a:moveTo>
                    <a:pt x="70" y="74"/>
                  </a:moveTo>
                  <a:cubicBezTo>
                    <a:pt x="48" y="53"/>
                    <a:pt x="8" y="48"/>
                    <a:pt x="8" y="48"/>
                  </a:cubicBezTo>
                  <a:cubicBezTo>
                    <a:pt x="4" y="48"/>
                    <a:pt x="0" y="52"/>
                    <a:pt x="0" y="56"/>
                  </a:cubicBezTo>
                  <a:cubicBezTo>
                    <a:pt x="0" y="70"/>
                    <a:pt x="0" y="70"/>
                    <a:pt x="0" y="70"/>
                  </a:cubicBezTo>
                  <a:cubicBezTo>
                    <a:pt x="0" y="74"/>
                    <a:pt x="4" y="78"/>
                    <a:pt x="8" y="78"/>
                  </a:cubicBezTo>
                  <a:cubicBezTo>
                    <a:pt x="8" y="78"/>
                    <a:pt x="34" y="78"/>
                    <a:pt x="49" y="92"/>
                  </a:cubicBezTo>
                  <a:cubicBezTo>
                    <a:pt x="69" y="111"/>
                    <a:pt x="68" y="137"/>
                    <a:pt x="68" y="137"/>
                  </a:cubicBezTo>
                  <a:cubicBezTo>
                    <a:pt x="68" y="141"/>
                    <a:pt x="71" y="145"/>
                    <a:pt x="75" y="145"/>
                  </a:cubicBezTo>
                  <a:cubicBezTo>
                    <a:pt x="91" y="145"/>
                    <a:pt x="91" y="145"/>
                    <a:pt x="91" y="145"/>
                  </a:cubicBezTo>
                  <a:cubicBezTo>
                    <a:pt x="95" y="145"/>
                    <a:pt x="96" y="141"/>
                    <a:pt x="96" y="137"/>
                  </a:cubicBezTo>
                  <a:cubicBezTo>
                    <a:pt x="96" y="137"/>
                    <a:pt x="92" y="95"/>
                    <a:pt x="70" y="74"/>
                  </a:cubicBezTo>
                  <a:close/>
                  <a:moveTo>
                    <a:pt x="21" y="106"/>
                  </a:moveTo>
                  <a:cubicBezTo>
                    <a:pt x="10" y="106"/>
                    <a:pt x="1" y="114"/>
                    <a:pt x="1" y="125"/>
                  </a:cubicBezTo>
                  <a:cubicBezTo>
                    <a:pt x="1" y="137"/>
                    <a:pt x="10" y="145"/>
                    <a:pt x="21" y="145"/>
                  </a:cubicBezTo>
                  <a:cubicBezTo>
                    <a:pt x="32" y="145"/>
                    <a:pt x="41" y="137"/>
                    <a:pt x="41" y="125"/>
                  </a:cubicBezTo>
                  <a:cubicBezTo>
                    <a:pt x="41" y="114"/>
                    <a:pt x="32" y="106"/>
                    <a:pt x="21" y="106"/>
                  </a:cubicBezTo>
                  <a:close/>
                  <a:moveTo>
                    <a:pt x="109" y="46"/>
                  </a:moveTo>
                  <a:cubicBezTo>
                    <a:pt x="75" y="4"/>
                    <a:pt x="8" y="0"/>
                    <a:pt x="8" y="0"/>
                  </a:cubicBezTo>
                  <a:cubicBezTo>
                    <a:pt x="4" y="0"/>
                    <a:pt x="0" y="3"/>
                    <a:pt x="0" y="7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26"/>
                    <a:pt x="4" y="29"/>
                    <a:pt x="8" y="29"/>
                  </a:cubicBezTo>
                  <a:cubicBezTo>
                    <a:pt x="8" y="29"/>
                    <a:pt x="56" y="30"/>
                    <a:pt x="82" y="62"/>
                  </a:cubicBezTo>
                  <a:cubicBezTo>
                    <a:pt x="119" y="100"/>
                    <a:pt x="116" y="137"/>
                    <a:pt x="116" y="137"/>
                  </a:cubicBezTo>
                  <a:cubicBezTo>
                    <a:pt x="116" y="142"/>
                    <a:pt x="120" y="145"/>
                    <a:pt x="124" y="145"/>
                  </a:cubicBezTo>
                  <a:cubicBezTo>
                    <a:pt x="140" y="145"/>
                    <a:pt x="140" y="145"/>
                    <a:pt x="140" y="145"/>
                  </a:cubicBezTo>
                  <a:cubicBezTo>
                    <a:pt x="144" y="145"/>
                    <a:pt x="147" y="142"/>
                    <a:pt x="147" y="137"/>
                  </a:cubicBezTo>
                  <a:cubicBezTo>
                    <a:pt x="147" y="137"/>
                    <a:pt x="144" y="78"/>
                    <a:pt x="109" y="46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5" name="Freeform 1090"/>
            <p:cNvSpPr/>
            <p:nvPr/>
          </p:nvSpPr>
          <p:spPr bwMode="auto">
            <a:xfrm>
              <a:off x="6196309" y="7395460"/>
              <a:ext cx="100543" cy="112200"/>
            </a:xfrm>
            <a:custGeom>
              <a:avLst/>
              <a:gdLst>
                <a:gd name="T0" fmla="*/ 78 w 117"/>
                <a:gd name="T1" fmla="*/ 33 h 130"/>
                <a:gd name="T2" fmla="*/ 52 w 117"/>
                <a:gd name="T3" fmla="*/ 33 h 130"/>
                <a:gd name="T4" fmla="*/ 39 w 117"/>
                <a:gd name="T5" fmla="*/ 46 h 130"/>
                <a:gd name="T6" fmla="*/ 52 w 117"/>
                <a:gd name="T7" fmla="*/ 59 h 130"/>
                <a:gd name="T8" fmla="*/ 78 w 117"/>
                <a:gd name="T9" fmla="*/ 59 h 130"/>
                <a:gd name="T10" fmla="*/ 91 w 117"/>
                <a:gd name="T11" fmla="*/ 82 h 130"/>
                <a:gd name="T12" fmla="*/ 65 w 117"/>
                <a:gd name="T13" fmla="*/ 104 h 130"/>
                <a:gd name="T14" fmla="*/ 52 w 117"/>
                <a:gd name="T15" fmla="*/ 104 h 130"/>
                <a:gd name="T16" fmla="*/ 26 w 117"/>
                <a:gd name="T17" fmla="*/ 78 h 130"/>
                <a:gd name="T18" fmla="*/ 26 w 117"/>
                <a:gd name="T19" fmla="*/ 13 h 130"/>
                <a:gd name="T20" fmla="*/ 13 w 117"/>
                <a:gd name="T21" fmla="*/ 0 h 130"/>
                <a:gd name="T22" fmla="*/ 0 w 117"/>
                <a:gd name="T23" fmla="*/ 13 h 130"/>
                <a:gd name="T24" fmla="*/ 0 w 117"/>
                <a:gd name="T25" fmla="*/ 78 h 130"/>
                <a:gd name="T26" fmla="*/ 52 w 117"/>
                <a:gd name="T27" fmla="*/ 130 h 130"/>
                <a:gd name="T28" fmla="*/ 65 w 117"/>
                <a:gd name="T29" fmla="*/ 130 h 130"/>
                <a:gd name="T30" fmla="*/ 117 w 117"/>
                <a:gd name="T31" fmla="*/ 82 h 130"/>
                <a:gd name="T32" fmla="*/ 78 w 117"/>
                <a:gd name="T33" fmla="*/ 33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7" h="130">
                  <a:moveTo>
                    <a:pt x="78" y="33"/>
                  </a:moveTo>
                  <a:cubicBezTo>
                    <a:pt x="52" y="33"/>
                    <a:pt x="52" y="33"/>
                    <a:pt x="52" y="33"/>
                  </a:cubicBezTo>
                  <a:cubicBezTo>
                    <a:pt x="45" y="33"/>
                    <a:pt x="39" y="39"/>
                    <a:pt x="39" y="46"/>
                  </a:cubicBezTo>
                  <a:cubicBezTo>
                    <a:pt x="39" y="53"/>
                    <a:pt x="45" y="59"/>
                    <a:pt x="52" y="59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84" y="59"/>
                    <a:pt x="91" y="69"/>
                    <a:pt x="91" y="82"/>
                  </a:cubicBezTo>
                  <a:cubicBezTo>
                    <a:pt x="91" y="94"/>
                    <a:pt x="80" y="104"/>
                    <a:pt x="65" y="104"/>
                  </a:cubicBezTo>
                  <a:cubicBezTo>
                    <a:pt x="52" y="104"/>
                    <a:pt x="52" y="104"/>
                    <a:pt x="52" y="104"/>
                  </a:cubicBezTo>
                  <a:cubicBezTo>
                    <a:pt x="38" y="104"/>
                    <a:pt x="26" y="93"/>
                    <a:pt x="26" y="78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6"/>
                    <a:pt x="20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78"/>
                    <a:pt x="0" y="78"/>
                    <a:pt x="0" y="78"/>
                  </a:cubicBezTo>
                  <a:cubicBezTo>
                    <a:pt x="0" y="107"/>
                    <a:pt x="24" y="130"/>
                    <a:pt x="52" y="130"/>
                  </a:cubicBezTo>
                  <a:cubicBezTo>
                    <a:pt x="65" y="130"/>
                    <a:pt x="65" y="130"/>
                    <a:pt x="65" y="130"/>
                  </a:cubicBezTo>
                  <a:cubicBezTo>
                    <a:pt x="94" y="130"/>
                    <a:pt x="117" y="108"/>
                    <a:pt x="117" y="82"/>
                  </a:cubicBezTo>
                  <a:cubicBezTo>
                    <a:pt x="117" y="55"/>
                    <a:pt x="100" y="33"/>
                    <a:pt x="78" y="3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6" name="Freeform 1091"/>
            <p:cNvSpPr/>
            <p:nvPr/>
          </p:nvSpPr>
          <p:spPr bwMode="auto">
            <a:xfrm>
              <a:off x="5928560" y="7380889"/>
              <a:ext cx="70307" cy="111835"/>
            </a:xfrm>
            <a:custGeom>
              <a:avLst/>
              <a:gdLst>
                <a:gd name="T0" fmla="*/ 62 w 82"/>
                <a:gd name="T1" fmla="*/ 109 h 130"/>
                <a:gd name="T2" fmla="*/ 52 w 82"/>
                <a:gd name="T3" fmla="*/ 106 h 130"/>
                <a:gd name="T4" fmla="*/ 47 w 82"/>
                <a:gd name="T5" fmla="*/ 101 h 130"/>
                <a:gd name="T6" fmla="*/ 46 w 82"/>
                <a:gd name="T7" fmla="*/ 87 h 130"/>
                <a:gd name="T8" fmla="*/ 46 w 82"/>
                <a:gd name="T9" fmla="*/ 53 h 130"/>
                <a:gd name="T10" fmla="*/ 77 w 82"/>
                <a:gd name="T11" fmla="*/ 53 h 130"/>
                <a:gd name="T12" fmla="*/ 77 w 82"/>
                <a:gd name="T13" fmla="*/ 30 h 130"/>
                <a:gd name="T14" fmla="*/ 46 w 82"/>
                <a:gd name="T15" fmla="*/ 30 h 130"/>
                <a:gd name="T16" fmla="*/ 46 w 82"/>
                <a:gd name="T17" fmla="*/ 0 h 130"/>
                <a:gd name="T18" fmla="*/ 28 w 82"/>
                <a:gd name="T19" fmla="*/ 0 h 130"/>
                <a:gd name="T20" fmla="*/ 23 w 82"/>
                <a:gd name="T21" fmla="*/ 16 h 130"/>
                <a:gd name="T22" fmla="*/ 14 w 82"/>
                <a:gd name="T23" fmla="*/ 28 h 130"/>
                <a:gd name="T24" fmla="*/ 0 w 82"/>
                <a:gd name="T25" fmla="*/ 35 h 130"/>
                <a:gd name="T26" fmla="*/ 0 w 82"/>
                <a:gd name="T27" fmla="*/ 53 h 130"/>
                <a:gd name="T28" fmla="*/ 17 w 82"/>
                <a:gd name="T29" fmla="*/ 53 h 130"/>
                <a:gd name="T30" fmla="*/ 17 w 82"/>
                <a:gd name="T31" fmla="*/ 99 h 130"/>
                <a:gd name="T32" fmla="*/ 19 w 82"/>
                <a:gd name="T33" fmla="*/ 113 h 130"/>
                <a:gd name="T34" fmla="*/ 26 w 82"/>
                <a:gd name="T35" fmla="*/ 122 h 130"/>
                <a:gd name="T36" fmla="*/ 38 w 82"/>
                <a:gd name="T37" fmla="*/ 128 h 130"/>
                <a:gd name="T38" fmla="*/ 52 w 82"/>
                <a:gd name="T39" fmla="*/ 130 h 130"/>
                <a:gd name="T40" fmla="*/ 66 w 82"/>
                <a:gd name="T41" fmla="*/ 129 h 130"/>
                <a:gd name="T42" fmla="*/ 82 w 82"/>
                <a:gd name="T43" fmla="*/ 123 h 130"/>
                <a:gd name="T44" fmla="*/ 82 w 82"/>
                <a:gd name="T45" fmla="*/ 103 h 130"/>
                <a:gd name="T46" fmla="*/ 62 w 82"/>
                <a:gd name="T47" fmla="*/ 109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2" h="130">
                  <a:moveTo>
                    <a:pt x="62" y="109"/>
                  </a:moveTo>
                  <a:cubicBezTo>
                    <a:pt x="58" y="109"/>
                    <a:pt x="55" y="108"/>
                    <a:pt x="52" y="106"/>
                  </a:cubicBezTo>
                  <a:cubicBezTo>
                    <a:pt x="50" y="105"/>
                    <a:pt x="48" y="103"/>
                    <a:pt x="47" y="101"/>
                  </a:cubicBezTo>
                  <a:cubicBezTo>
                    <a:pt x="46" y="99"/>
                    <a:pt x="46" y="94"/>
                    <a:pt x="46" y="87"/>
                  </a:cubicBezTo>
                  <a:cubicBezTo>
                    <a:pt x="46" y="53"/>
                    <a:pt x="46" y="53"/>
                    <a:pt x="46" y="53"/>
                  </a:cubicBezTo>
                  <a:cubicBezTo>
                    <a:pt x="77" y="53"/>
                    <a:pt x="77" y="53"/>
                    <a:pt x="77" y="53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46" y="30"/>
                    <a:pt x="46" y="30"/>
                    <a:pt x="46" y="30"/>
                  </a:cubicBezTo>
                  <a:cubicBezTo>
                    <a:pt x="46" y="0"/>
                    <a:pt x="46" y="0"/>
                    <a:pt x="46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6"/>
                    <a:pt x="25" y="12"/>
                    <a:pt x="23" y="16"/>
                  </a:cubicBezTo>
                  <a:cubicBezTo>
                    <a:pt x="21" y="21"/>
                    <a:pt x="18" y="24"/>
                    <a:pt x="14" y="28"/>
                  </a:cubicBezTo>
                  <a:cubicBezTo>
                    <a:pt x="11" y="31"/>
                    <a:pt x="5" y="33"/>
                    <a:pt x="0" y="35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7" y="99"/>
                    <a:pt x="17" y="99"/>
                    <a:pt x="17" y="99"/>
                  </a:cubicBezTo>
                  <a:cubicBezTo>
                    <a:pt x="17" y="105"/>
                    <a:pt x="18" y="110"/>
                    <a:pt x="19" y="113"/>
                  </a:cubicBezTo>
                  <a:cubicBezTo>
                    <a:pt x="21" y="116"/>
                    <a:pt x="23" y="119"/>
                    <a:pt x="26" y="122"/>
                  </a:cubicBezTo>
                  <a:cubicBezTo>
                    <a:pt x="29" y="124"/>
                    <a:pt x="33" y="127"/>
                    <a:pt x="38" y="128"/>
                  </a:cubicBezTo>
                  <a:cubicBezTo>
                    <a:pt x="42" y="130"/>
                    <a:pt x="46" y="130"/>
                    <a:pt x="52" y="130"/>
                  </a:cubicBezTo>
                  <a:cubicBezTo>
                    <a:pt x="57" y="130"/>
                    <a:pt x="62" y="130"/>
                    <a:pt x="66" y="129"/>
                  </a:cubicBezTo>
                  <a:cubicBezTo>
                    <a:pt x="71" y="128"/>
                    <a:pt x="76" y="126"/>
                    <a:pt x="82" y="123"/>
                  </a:cubicBezTo>
                  <a:cubicBezTo>
                    <a:pt x="82" y="103"/>
                    <a:pt x="82" y="103"/>
                    <a:pt x="82" y="103"/>
                  </a:cubicBezTo>
                  <a:cubicBezTo>
                    <a:pt x="75" y="107"/>
                    <a:pt x="69" y="109"/>
                    <a:pt x="62" y="109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7" name="Freeform 1092"/>
            <p:cNvSpPr>
              <a:spLocks noEditPoints="1"/>
            </p:cNvSpPr>
            <p:nvPr/>
          </p:nvSpPr>
          <p:spPr bwMode="auto">
            <a:xfrm>
              <a:off x="5613090" y="7347375"/>
              <a:ext cx="112928" cy="124950"/>
            </a:xfrm>
            <a:custGeom>
              <a:avLst/>
              <a:gdLst>
                <a:gd name="T0" fmla="*/ 4 w 131"/>
                <a:gd name="T1" fmla="*/ 145 h 145"/>
                <a:gd name="T2" fmla="*/ 32 w 131"/>
                <a:gd name="T3" fmla="*/ 145 h 145"/>
                <a:gd name="T4" fmla="*/ 32 w 131"/>
                <a:gd name="T5" fmla="*/ 46 h 145"/>
                <a:gd name="T6" fmla="*/ 4 w 131"/>
                <a:gd name="T7" fmla="*/ 46 h 145"/>
                <a:gd name="T8" fmla="*/ 4 w 131"/>
                <a:gd name="T9" fmla="*/ 145 h 145"/>
                <a:gd name="T10" fmla="*/ 112 w 131"/>
                <a:gd name="T11" fmla="*/ 52 h 145"/>
                <a:gd name="T12" fmla="*/ 74 w 131"/>
                <a:gd name="T13" fmla="*/ 51 h 145"/>
                <a:gd name="T14" fmla="*/ 74 w 131"/>
                <a:gd name="T15" fmla="*/ 46 h 145"/>
                <a:gd name="T16" fmla="*/ 46 w 131"/>
                <a:gd name="T17" fmla="*/ 46 h 145"/>
                <a:gd name="T18" fmla="*/ 46 w 131"/>
                <a:gd name="T19" fmla="*/ 145 h 145"/>
                <a:gd name="T20" fmla="*/ 74 w 131"/>
                <a:gd name="T21" fmla="*/ 145 h 145"/>
                <a:gd name="T22" fmla="*/ 74 w 131"/>
                <a:gd name="T23" fmla="*/ 82 h 145"/>
                <a:gd name="T24" fmla="*/ 86 w 131"/>
                <a:gd name="T25" fmla="*/ 76 h 145"/>
                <a:gd name="T26" fmla="*/ 98 w 131"/>
                <a:gd name="T27" fmla="*/ 77 h 145"/>
                <a:gd name="T28" fmla="*/ 103 w 131"/>
                <a:gd name="T29" fmla="*/ 85 h 145"/>
                <a:gd name="T30" fmla="*/ 103 w 131"/>
                <a:gd name="T31" fmla="*/ 145 h 145"/>
                <a:gd name="T32" fmla="*/ 131 w 131"/>
                <a:gd name="T33" fmla="*/ 145 h 145"/>
                <a:gd name="T34" fmla="*/ 131 w 131"/>
                <a:gd name="T35" fmla="*/ 85 h 145"/>
                <a:gd name="T36" fmla="*/ 112 w 131"/>
                <a:gd name="T37" fmla="*/ 52 h 145"/>
                <a:gd name="T38" fmla="*/ 18 w 131"/>
                <a:gd name="T39" fmla="*/ 0 h 145"/>
                <a:gd name="T40" fmla="*/ 0 w 131"/>
                <a:gd name="T41" fmla="*/ 18 h 145"/>
                <a:gd name="T42" fmla="*/ 18 w 131"/>
                <a:gd name="T43" fmla="*/ 36 h 145"/>
                <a:gd name="T44" fmla="*/ 36 w 131"/>
                <a:gd name="T45" fmla="*/ 18 h 145"/>
                <a:gd name="T46" fmla="*/ 18 w 131"/>
                <a:gd name="T47" fmla="*/ 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1" h="145">
                  <a:moveTo>
                    <a:pt x="4" y="145"/>
                  </a:moveTo>
                  <a:cubicBezTo>
                    <a:pt x="32" y="145"/>
                    <a:pt x="32" y="145"/>
                    <a:pt x="32" y="145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4" y="46"/>
                    <a:pt x="4" y="46"/>
                    <a:pt x="4" y="46"/>
                  </a:cubicBezTo>
                  <a:lnTo>
                    <a:pt x="4" y="145"/>
                  </a:lnTo>
                  <a:close/>
                  <a:moveTo>
                    <a:pt x="112" y="52"/>
                  </a:moveTo>
                  <a:cubicBezTo>
                    <a:pt x="101" y="46"/>
                    <a:pt x="86" y="46"/>
                    <a:pt x="74" y="51"/>
                  </a:cubicBezTo>
                  <a:cubicBezTo>
                    <a:pt x="74" y="46"/>
                    <a:pt x="74" y="46"/>
                    <a:pt x="74" y="46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145"/>
                    <a:pt x="46" y="145"/>
                    <a:pt x="46" y="145"/>
                  </a:cubicBezTo>
                  <a:cubicBezTo>
                    <a:pt x="74" y="145"/>
                    <a:pt x="74" y="145"/>
                    <a:pt x="74" y="145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86" y="76"/>
                    <a:pt x="86" y="76"/>
                    <a:pt x="86" y="76"/>
                  </a:cubicBezTo>
                  <a:cubicBezTo>
                    <a:pt x="89" y="75"/>
                    <a:pt x="95" y="75"/>
                    <a:pt x="98" y="77"/>
                  </a:cubicBezTo>
                  <a:cubicBezTo>
                    <a:pt x="100" y="78"/>
                    <a:pt x="103" y="82"/>
                    <a:pt x="103" y="85"/>
                  </a:cubicBezTo>
                  <a:cubicBezTo>
                    <a:pt x="103" y="145"/>
                    <a:pt x="103" y="145"/>
                    <a:pt x="103" y="145"/>
                  </a:cubicBezTo>
                  <a:cubicBezTo>
                    <a:pt x="131" y="145"/>
                    <a:pt x="131" y="145"/>
                    <a:pt x="131" y="145"/>
                  </a:cubicBezTo>
                  <a:cubicBezTo>
                    <a:pt x="131" y="85"/>
                    <a:pt x="131" y="85"/>
                    <a:pt x="131" y="85"/>
                  </a:cubicBezTo>
                  <a:cubicBezTo>
                    <a:pt x="131" y="72"/>
                    <a:pt x="123" y="58"/>
                    <a:pt x="112" y="52"/>
                  </a:cubicBezTo>
                  <a:close/>
                  <a:moveTo>
                    <a:pt x="18" y="0"/>
                  </a:moveTo>
                  <a:cubicBezTo>
                    <a:pt x="8" y="0"/>
                    <a:pt x="0" y="8"/>
                    <a:pt x="0" y="18"/>
                  </a:cubicBezTo>
                  <a:cubicBezTo>
                    <a:pt x="0" y="28"/>
                    <a:pt x="8" y="36"/>
                    <a:pt x="18" y="36"/>
                  </a:cubicBezTo>
                  <a:cubicBezTo>
                    <a:pt x="28" y="36"/>
                    <a:pt x="36" y="28"/>
                    <a:pt x="36" y="18"/>
                  </a:cubicBezTo>
                  <a:cubicBezTo>
                    <a:pt x="36" y="8"/>
                    <a:pt x="28" y="0"/>
                    <a:pt x="18" y="0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8" name="Freeform 1093"/>
            <p:cNvSpPr/>
            <p:nvPr/>
          </p:nvSpPr>
          <p:spPr bwMode="auto">
            <a:xfrm>
              <a:off x="5331498" y="7352475"/>
              <a:ext cx="106735" cy="136242"/>
            </a:xfrm>
            <a:custGeom>
              <a:avLst/>
              <a:gdLst>
                <a:gd name="T0" fmla="*/ 66 w 124"/>
                <a:gd name="T1" fmla="*/ 0 h 158"/>
                <a:gd name="T2" fmla="*/ 0 w 124"/>
                <a:gd name="T3" fmla="*/ 56 h 158"/>
                <a:gd name="T4" fmla="*/ 19 w 124"/>
                <a:gd name="T5" fmla="*/ 91 h 158"/>
                <a:gd name="T6" fmla="*/ 24 w 124"/>
                <a:gd name="T7" fmla="*/ 88 h 158"/>
                <a:gd name="T8" fmla="*/ 26 w 124"/>
                <a:gd name="T9" fmla="*/ 81 h 158"/>
                <a:gd name="T10" fmla="*/ 25 w 124"/>
                <a:gd name="T11" fmla="*/ 76 h 158"/>
                <a:gd name="T12" fmla="*/ 19 w 124"/>
                <a:gd name="T13" fmla="*/ 59 h 158"/>
                <a:gd name="T14" fmla="*/ 63 w 124"/>
                <a:gd name="T15" fmla="*/ 15 h 158"/>
                <a:gd name="T16" fmla="*/ 102 w 124"/>
                <a:gd name="T17" fmla="*/ 50 h 158"/>
                <a:gd name="T18" fmla="*/ 72 w 124"/>
                <a:gd name="T19" fmla="*/ 97 h 158"/>
                <a:gd name="T20" fmla="*/ 58 w 124"/>
                <a:gd name="T21" fmla="*/ 80 h 158"/>
                <a:gd name="T22" fmla="*/ 66 w 124"/>
                <a:gd name="T23" fmla="*/ 48 h 158"/>
                <a:gd name="T24" fmla="*/ 54 w 124"/>
                <a:gd name="T25" fmla="*/ 35 h 158"/>
                <a:gd name="T26" fmla="*/ 36 w 124"/>
                <a:gd name="T27" fmla="*/ 58 h 158"/>
                <a:gd name="T28" fmla="*/ 39 w 124"/>
                <a:gd name="T29" fmla="*/ 71 h 158"/>
                <a:gd name="T30" fmla="*/ 27 w 124"/>
                <a:gd name="T31" fmla="*/ 122 h 158"/>
                <a:gd name="T32" fmla="*/ 27 w 124"/>
                <a:gd name="T33" fmla="*/ 156 h 158"/>
                <a:gd name="T34" fmla="*/ 29 w 124"/>
                <a:gd name="T35" fmla="*/ 157 h 158"/>
                <a:gd name="T36" fmla="*/ 45 w 124"/>
                <a:gd name="T37" fmla="*/ 127 h 158"/>
                <a:gd name="T38" fmla="*/ 52 w 124"/>
                <a:gd name="T39" fmla="*/ 102 h 158"/>
                <a:gd name="T40" fmla="*/ 74 w 124"/>
                <a:gd name="T41" fmla="*/ 112 h 158"/>
                <a:gd name="T42" fmla="*/ 124 w 124"/>
                <a:gd name="T43" fmla="*/ 51 h 158"/>
                <a:gd name="T44" fmla="*/ 66 w 124"/>
                <a:gd name="T45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4" h="158">
                  <a:moveTo>
                    <a:pt x="66" y="0"/>
                  </a:moveTo>
                  <a:cubicBezTo>
                    <a:pt x="22" y="0"/>
                    <a:pt x="0" y="30"/>
                    <a:pt x="0" y="56"/>
                  </a:cubicBezTo>
                  <a:cubicBezTo>
                    <a:pt x="0" y="72"/>
                    <a:pt x="6" y="86"/>
                    <a:pt x="19" y="91"/>
                  </a:cubicBezTo>
                  <a:cubicBezTo>
                    <a:pt x="21" y="92"/>
                    <a:pt x="23" y="91"/>
                    <a:pt x="24" y="88"/>
                  </a:cubicBezTo>
                  <a:cubicBezTo>
                    <a:pt x="24" y="87"/>
                    <a:pt x="26" y="83"/>
                    <a:pt x="26" y="81"/>
                  </a:cubicBezTo>
                  <a:cubicBezTo>
                    <a:pt x="27" y="79"/>
                    <a:pt x="27" y="78"/>
                    <a:pt x="25" y="76"/>
                  </a:cubicBezTo>
                  <a:cubicBezTo>
                    <a:pt x="21" y="72"/>
                    <a:pt x="19" y="67"/>
                    <a:pt x="19" y="59"/>
                  </a:cubicBezTo>
                  <a:cubicBezTo>
                    <a:pt x="19" y="33"/>
                    <a:pt x="35" y="15"/>
                    <a:pt x="63" y="15"/>
                  </a:cubicBezTo>
                  <a:cubicBezTo>
                    <a:pt x="88" y="15"/>
                    <a:pt x="102" y="30"/>
                    <a:pt x="102" y="50"/>
                  </a:cubicBezTo>
                  <a:cubicBezTo>
                    <a:pt x="102" y="76"/>
                    <a:pt x="90" y="97"/>
                    <a:pt x="72" y="97"/>
                  </a:cubicBezTo>
                  <a:cubicBezTo>
                    <a:pt x="63" y="97"/>
                    <a:pt x="56" y="90"/>
                    <a:pt x="58" y="80"/>
                  </a:cubicBezTo>
                  <a:cubicBezTo>
                    <a:pt x="61" y="69"/>
                    <a:pt x="66" y="57"/>
                    <a:pt x="66" y="48"/>
                  </a:cubicBezTo>
                  <a:cubicBezTo>
                    <a:pt x="66" y="41"/>
                    <a:pt x="62" y="35"/>
                    <a:pt x="54" y="35"/>
                  </a:cubicBezTo>
                  <a:cubicBezTo>
                    <a:pt x="44" y="35"/>
                    <a:pt x="36" y="45"/>
                    <a:pt x="36" y="58"/>
                  </a:cubicBezTo>
                  <a:cubicBezTo>
                    <a:pt x="36" y="67"/>
                    <a:pt x="39" y="71"/>
                    <a:pt x="39" y="71"/>
                  </a:cubicBezTo>
                  <a:cubicBezTo>
                    <a:pt x="39" y="71"/>
                    <a:pt x="29" y="114"/>
                    <a:pt x="27" y="122"/>
                  </a:cubicBezTo>
                  <a:cubicBezTo>
                    <a:pt x="23" y="136"/>
                    <a:pt x="26" y="154"/>
                    <a:pt x="27" y="156"/>
                  </a:cubicBezTo>
                  <a:cubicBezTo>
                    <a:pt x="27" y="157"/>
                    <a:pt x="28" y="158"/>
                    <a:pt x="29" y="157"/>
                  </a:cubicBezTo>
                  <a:cubicBezTo>
                    <a:pt x="30" y="156"/>
                    <a:pt x="41" y="141"/>
                    <a:pt x="45" y="127"/>
                  </a:cubicBezTo>
                  <a:cubicBezTo>
                    <a:pt x="47" y="123"/>
                    <a:pt x="52" y="102"/>
                    <a:pt x="52" y="102"/>
                  </a:cubicBezTo>
                  <a:cubicBezTo>
                    <a:pt x="55" y="108"/>
                    <a:pt x="64" y="112"/>
                    <a:pt x="74" y="112"/>
                  </a:cubicBezTo>
                  <a:cubicBezTo>
                    <a:pt x="104" y="112"/>
                    <a:pt x="124" y="87"/>
                    <a:pt x="124" y="51"/>
                  </a:cubicBezTo>
                  <a:cubicBezTo>
                    <a:pt x="124" y="25"/>
                    <a:pt x="101" y="0"/>
                    <a:pt x="66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79" name="Freeform 1094"/>
            <p:cNvSpPr>
              <a:spLocks noEditPoints="1"/>
            </p:cNvSpPr>
            <p:nvPr/>
          </p:nvSpPr>
          <p:spPr bwMode="auto">
            <a:xfrm>
              <a:off x="5017121" y="7363039"/>
              <a:ext cx="138064" cy="135878"/>
            </a:xfrm>
            <a:custGeom>
              <a:avLst/>
              <a:gdLst>
                <a:gd name="T0" fmla="*/ 153 w 160"/>
                <a:gd name="T1" fmla="*/ 89 h 158"/>
                <a:gd name="T2" fmla="*/ 153 w 160"/>
                <a:gd name="T3" fmla="*/ 79 h 158"/>
                <a:gd name="T4" fmla="*/ 80 w 160"/>
                <a:gd name="T5" fmla="*/ 6 h 158"/>
                <a:gd name="T6" fmla="*/ 68 w 160"/>
                <a:gd name="T7" fmla="*/ 7 h 158"/>
                <a:gd name="T8" fmla="*/ 44 w 160"/>
                <a:gd name="T9" fmla="*/ 0 h 158"/>
                <a:gd name="T10" fmla="*/ 0 w 160"/>
                <a:gd name="T11" fmla="*/ 44 h 158"/>
                <a:gd name="T12" fmla="*/ 7 w 160"/>
                <a:gd name="T13" fmla="*/ 68 h 158"/>
                <a:gd name="T14" fmla="*/ 6 w 160"/>
                <a:gd name="T15" fmla="*/ 79 h 158"/>
                <a:gd name="T16" fmla="*/ 80 w 160"/>
                <a:gd name="T17" fmla="*/ 152 h 158"/>
                <a:gd name="T18" fmla="*/ 93 w 160"/>
                <a:gd name="T19" fmla="*/ 151 h 158"/>
                <a:gd name="T20" fmla="*/ 116 w 160"/>
                <a:gd name="T21" fmla="*/ 158 h 158"/>
                <a:gd name="T22" fmla="*/ 160 w 160"/>
                <a:gd name="T23" fmla="*/ 114 h 158"/>
                <a:gd name="T24" fmla="*/ 153 w 160"/>
                <a:gd name="T25" fmla="*/ 89 h 158"/>
                <a:gd name="T26" fmla="*/ 85 w 160"/>
                <a:gd name="T27" fmla="*/ 120 h 158"/>
                <a:gd name="T28" fmla="*/ 51 w 160"/>
                <a:gd name="T29" fmla="*/ 110 h 158"/>
                <a:gd name="T30" fmla="*/ 53 w 160"/>
                <a:gd name="T31" fmla="*/ 92 h 158"/>
                <a:gd name="T32" fmla="*/ 68 w 160"/>
                <a:gd name="T33" fmla="*/ 102 h 158"/>
                <a:gd name="T34" fmla="*/ 93 w 160"/>
                <a:gd name="T35" fmla="*/ 101 h 158"/>
                <a:gd name="T36" fmla="*/ 78 w 160"/>
                <a:gd name="T37" fmla="*/ 86 h 158"/>
                <a:gd name="T38" fmla="*/ 48 w 160"/>
                <a:gd name="T39" fmla="*/ 61 h 158"/>
                <a:gd name="T40" fmla="*/ 72 w 160"/>
                <a:gd name="T41" fmla="*/ 38 h 158"/>
                <a:gd name="T42" fmla="*/ 105 w 160"/>
                <a:gd name="T43" fmla="*/ 47 h 158"/>
                <a:gd name="T44" fmla="*/ 103 w 160"/>
                <a:gd name="T45" fmla="*/ 64 h 158"/>
                <a:gd name="T46" fmla="*/ 78 w 160"/>
                <a:gd name="T47" fmla="*/ 51 h 158"/>
                <a:gd name="T48" fmla="*/ 73 w 160"/>
                <a:gd name="T49" fmla="*/ 68 h 158"/>
                <a:gd name="T50" fmla="*/ 112 w 160"/>
                <a:gd name="T51" fmla="*/ 88 h 158"/>
                <a:gd name="T52" fmla="*/ 85 w 160"/>
                <a:gd name="T53" fmla="*/ 12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0" h="158">
                  <a:moveTo>
                    <a:pt x="153" y="89"/>
                  </a:moveTo>
                  <a:cubicBezTo>
                    <a:pt x="153" y="86"/>
                    <a:pt x="153" y="82"/>
                    <a:pt x="153" y="79"/>
                  </a:cubicBezTo>
                  <a:cubicBezTo>
                    <a:pt x="153" y="39"/>
                    <a:pt x="120" y="6"/>
                    <a:pt x="80" y="6"/>
                  </a:cubicBezTo>
                  <a:cubicBezTo>
                    <a:pt x="76" y="6"/>
                    <a:pt x="72" y="6"/>
                    <a:pt x="68" y="7"/>
                  </a:cubicBezTo>
                  <a:cubicBezTo>
                    <a:pt x="61" y="2"/>
                    <a:pt x="53" y="0"/>
                    <a:pt x="44" y="0"/>
                  </a:cubicBezTo>
                  <a:cubicBezTo>
                    <a:pt x="19" y="0"/>
                    <a:pt x="0" y="19"/>
                    <a:pt x="0" y="44"/>
                  </a:cubicBezTo>
                  <a:cubicBezTo>
                    <a:pt x="0" y="52"/>
                    <a:pt x="2" y="61"/>
                    <a:pt x="7" y="68"/>
                  </a:cubicBezTo>
                  <a:cubicBezTo>
                    <a:pt x="6" y="71"/>
                    <a:pt x="6" y="75"/>
                    <a:pt x="6" y="79"/>
                  </a:cubicBezTo>
                  <a:cubicBezTo>
                    <a:pt x="6" y="120"/>
                    <a:pt x="39" y="152"/>
                    <a:pt x="80" y="152"/>
                  </a:cubicBezTo>
                  <a:cubicBezTo>
                    <a:pt x="84" y="152"/>
                    <a:pt x="89" y="152"/>
                    <a:pt x="93" y="151"/>
                  </a:cubicBezTo>
                  <a:cubicBezTo>
                    <a:pt x="100" y="155"/>
                    <a:pt x="108" y="158"/>
                    <a:pt x="116" y="158"/>
                  </a:cubicBezTo>
                  <a:cubicBezTo>
                    <a:pt x="141" y="158"/>
                    <a:pt x="160" y="138"/>
                    <a:pt x="160" y="114"/>
                  </a:cubicBezTo>
                  <a:cubicBezTo>
                    <a:pt x="160" y="105"/>
                    <a:pt x="157" y="96"/>
                    <a:pt x="153" y="89"/>
                  </a:cubicBezTo>
                  <a:close/>
                  <a:moveTo>
                    <a:pt x="85" y="120"/>
                  </a:moveTo>
                  <a:cubicBezTo>
                    <a:pt x="67" y="121"/>
                    <a:pt x="59" y="117"/>
                    <a:pt x="51" y="110"/>
                  </a:cubicBezTo>
                  <a:cubicBezTo>
                    <a:pt x="43" y="102"/>
                    <a:pt x="46" y="93"/>
                    <a:pt x="53" y="92"/>
                  </a:cubicBezTo>
                  <a:cubicBezTo>
                    <a:pt x="60" y="92"/>
                    <a:pt x="64" y="100"/>
                    <a:pt x="68" y="102"/>
                  </a:cubicBezTo>
                  <a:cubicBezTo>
                    <a:pt x="72" y="105"/>
                    <a:pt x="86" y="110"/>
                    <a:pt x="93" y="101"/>
                  </a:cubicBezTo>
                  <a:cubicBezTo>
                    <a:pt x="101" y="92"/>
                    <a:pt x="88" y="87"/>
                    <a:pt x="78" y="86"/>
                  </a:cubicBezTo>
                  <a:cubicBezTo>
                    <a:pt x="64" y="84"/>
                    <a:pt x="46" y="76"/>
                    <a:pt x="48" y="61"/>
                  </a:cubicBezTo>
                  <a:cubicBezTo>
                    <a:pt x="49" y="47"/>
                    <a:pt x="60" y="39"/>
                    <a:pt x="72" y="38"/>
                  </a:cubicBezTo>
                  <a:cubicBezTo>
                    <a:pt x="87" y="36"/>
                    <a:pt x="97" y="40"/>
                    <a:pt x="105" y="47"/>
                  </a:cubicBezTo>
                  <a:cubicBezTo>
                    <a:pt x="114" y="54"/>
                    <a:pt x="109" y="63"/>
                    <a:pt x="103" y="64"/>
                  </a:cubicBezTo>
                  <a:cubicBezTo>
                    <a:pt x="98" y="64"/>
                    <a:pt x="91" y="51"/>
                    <a:pt x="78" y="51"/>
                  </a:cubicBezTo>
                  <a:cubicBezTo>
                    <a:pt x="66" y="51"/>
                    <a:pt x="57" y="64"/>
                    <a:pt x="73" y="68"/>
                  </a:cubicBezTo>
                  <a:cubicBezTo>
                    <a:pt x="89" y="72"/>
                    <a:pt x="106" y="74"/>
                    <a:pt x="112" y="88"/>
                  </a:cubicBezTo>
                  <a:cubicBezTo>
                    <a:pt x="118" y="103"/>
                    <a:pt x="103" y="119"/>
                    <a:pt x="85" y="120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0" name="Freeform 1095"/>
            <p:cNvSpPr>
              <a:spLocks noEditPoints="1"/>
            </p:cNvSpPr>
            <p:nvPr/>
          </p:nvSpPr>
          <p:spPr bwMode="auto">
            <a:xfrm>
              <a:off x="4674329" y="7381982"/>
              <a:ext cx="194892" cy="97264"/>
            </a:xfrm>
            <a:custGeom>
              <a:avLst/>
              <a:gdLst>
                <a:gd name="T0" fmla="*/ 139 w 226"/>
                <a:gd name="T1" fmla="*/ 39 h 113"/>
                <a:gd name="T2" fmla="*/ 111 w 226"/>
                <a:gd name="T3" fmla="*/ 39 h 113"/>
                <a:gd name="T4" fmla="*/ 132 w 226"/>
                <a:gd name="T5" fmla="*/ 83 h 113"/>
                <a:gd name="T6" fmla="*/ 226 w 226"/>
                <a:gd name="T7" fmla="*/ 56 h 113"/>
                <a:gd name="T8" fmla="*/ 91 w 226"/>
                <a:gd name="T9" fmla="*/ 20 h 113"/>
                <a:gd name="T10" fmla="*/ 89 w 226"/>
                <a:gd name="T11" fmla="*/ 20 h 113"/>
                <a:gd name="T12" fmla="*/ 79 w 226"/>
                <a:gd name="T13" fmla="*/ 0 h 113"/>
                <a:gd name="T14" fmla="*/ 50 w 226"/>
                <a:gd name="T15" fmla="*/ 4 h 113"/>
                <a:gd name="T16" fmla="*/ 62 w 226"/>
                <a:gd name="T17" fmla="*/ 28 h 113"/>
                <a:gd name="T18" fmla="*/ 28 w 226"/>
                <a:gd name="T19" fmla="*/ 113 h 113"/>
                <a:gd name="T20" fmla="*/ 121 w 226"/>
                <a:gd name="T21" fmla="*/ 86 h 113"/>
                <a:gd name="T22" fmla="*/ 96 w 226"/>
                <a:gd name="T23" fmla="*/ 34 h 113"/>
                <a:gd name="T24" fmla="*/ 180 w 226"/>
                <a:gd name="T25" fmla="*/ 48 h 113"/>
                <a:gd name="T26" fmla="*/ 149 w 226"/>
                <a:gd name="T27" fmla="*/ 56 h 113"/>
                <a:gd name="T28" fmla="*/ 139 w 226"/>
                <a:gd name="T29" fmla="*/ 39 h 113"/>
                <a:gd name="T30" fmla="*/ 53 w 226"/>
                <a:gd name="T31" fmla="*/ 82 h 113"/>
                <a:gd name="T32" fmla="*/ 70 w 226"/>
                <a:gd name="T33" fmla="*/ 45 h 113"/>
                <a:gd name="T34" fmla="*/ 84 w 226"/>
                <a:gd name="T35" fmla="*/ 74 h 113"/>
                <a:gd name="T36" fmla="*/ 53 w 226"/>
                <a:gd name="T37" fmla="*/ 8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6" h="113">
                  <a:moveTo>
                    <a:pt x="139" y="39"/>
                  </a:moveTo>
                  <a:cubicBezTo>
                    <a:pt x="131" y="38"/>
                    <a:pt x="121" y="37"/>
                    <a:pt x="111" y="39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226" y="56"/>
                    <a:pt x="226" y="56"/>
                    <a:pt x="226" y="56"/>
                  </a:cubicBezTo>
                  <a:cubicBezTo>
                    <a:pt x="226" y="56"/>
                    <a:pt x="192" y="3"/>
                    <a:pt x="91" y="20"/>
                  </a:cubicBezTo>
                  <a:cubicBezTo>
                    <a:pt x="90" y="20"/>
                    <a:pt x="89" y="20"/>
                    <a:pt x="89" y="20"/>
                  </a:cubicBezTo>
                  <a:cubicBezTo>
                    <a:pt x="79" y="0"/>
                    <a:pt x="79" y="0"/>
                    <a:pt x="79" y="0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0" y="53"/>
                    <a:pt x="28" y="113"/>
                    <a:pt x="28" y="113"/>
                  </a:cubicBezTo>
                  <a:cubicBezTo>
                    <a:pt x="121" y="86"/>
                    <a:pt x="121" y="86"/>
                    <a:pt x="121" y="86"/>
                  </a:cubicBezTo>
                  <a:cubicBezTo>
                    <a:pt x="96" y="34"/>
                    <a:pt x="96" y="34"/>
                    <a:pt x="96" y="34"/>
                  </a:cubicBezTo>
                  <a:cubicBezTo>
                    <a:pt x="142" y="20"/>
                    <a:pt x="180" y="48"/>
                    <a:pt x="180" y="48"/>
                  </a:cubicBezTo>
                  <a:cubicBezTo>
                    <a:pt x="149" y="56"/>
                    <a:pt x="149" y="56"/>
                    <a:pt x="149" y="56"/>
                  </a:cubicBezTo>
                  <a:lnTo>
                    <a:pt x="139" y="39"/>
                  </a:lnTo>
                  <a:close/>
                  <a:moveTo>
                    <a:pt x="53" y="82"/>
                  </a:moveTo>
                  <a:cubicBezTo>
                    <a:pt x="53" y="82"/>
                    <a:pt x="44" y="62"/>
                    <a:pt x="70" y="45"/>
                  </a:cubicBezTo>
                  <a:cubicBezTo>
                    <a:pt x="84" y="74"/>
                    <a:pt x="84" y="74"/>
                    <a:pt x="84" y="74"/>
                  </a:cubicBezTo>
                  <a:lnTo>
                    <a:pt x="53" y="82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1" name="Freeform 1096"/>
            <p:cNvSpPr/>
            <p:nvPr/>
          </p:nvSpPr>
          <p:spPr bwMode="auto">
            <a:xfrm>
              <a:off x="7338341" y="7051211"/>
              <a:ext cx="116935" cy="139521"/>
            </a:xfrm>
            <a:custGeom>
              <a:avLst/>
              <a:gdLst>
                <a:gd name="T0" fmla="*/ 134 w 136"/>
                <a:gd name="T1" fmla="*/ 138 h 162"/>
                <a:gd name="T2" fmla="*/ 102 w 136"/>
                <a:gd name="T3" fmla="*/ 96 h 162"/>
                <a:gd name="T4" fmla="*/ 130 w 136"/>
                <a:gd name="T5" fmla="*/ 85 h 162"/>
                <a:gd name="T6" fmla="*/ 134 w 136"/>
                <a:gd name="T7" fmla="*/ 83 h 162"/>
                <a:gd name="T8" fmla="*/ 132 w 136"/>
                <a:gd name="T9" fmla="*/ 79 h 162"/>
                <a:gd name="T10" fmla="*/ 123 w 136"/>
                <a:gd name="T11" fmla="*/ 56 h 162"/>
                <a:gd name="T12" fmla="*/ 120 w 136"/>
                <a:gd name="T13" fmla="*/ 51 h 162"/>
                <a:gd name="T14" fmla="*/ 116 w 136"/>
                <a:gd name="T15" fmla="*/ 54 h 162"/>
                <a:gd name="T16" fmla="*/ 93 w 136"/>
                <a:gd name="T17" fmla="*/ 58 h 162"/>
                <a:gd name="T18" fmla="*/ 116 w 136"/>
                <a:gd name="T19" fmla="*/ 30 h 162"/>
                <a:gd name="T20" fmla="*/ 86 w 136"/>
                <a:gd name="T21" fmla="*/ 0 h 162"/>
                <a:gd name="T22" fmla="*/ 56 w 136"/>
                <a:gd name="T23" fmla="*/ 30 h 162"/>
                <a:gd name="T24" fmla="*/ 62 w 136"/>
                <a:gd name="T25" fmla="*/ 48 h 162"/>
                <a:gd name="T26" fmla="*/ 40 w 136"/>
                <a:gd name="T27" fmla="*/ 93 h 162"/>
                <a:gd name="T28" fmla="*/ 40 w 136"/>
                <a:gd name="T29" fmla="*/ 99 h 162"/>
                <a:gd name="T30" fmla="*/ 6 w 136"/>
                <a:gd name="T31" fmla="*/ 123 h 162"/>
                <a:gd name="T32" fmla="*/ 0 w 136"/>
                <a:gd name="T33" fmla="*/ 124 h 162"/>
                <a:gd name="T34" fmla="*/ 2 w 136"/>
                <a:gd name="T35" fmla="*/ 129 h 162"/>
                <a:gd name="T36" fmla="*/ 13 w 136"/>
                <a:gd name="T37" fmla="*/ 158 h 162"/>
                <a:gd name="T38" fmla="*/ 14 w 136"/>
                <a:gd name="T39" fmla="*/ 162 h 162"/>
                <a:gd name="T40" fmla="*/ 18 w 136"/>
                <a:gd name="T41" fmla="*/ 161 h 162"/>
                <a:gd name="T42" fmla="*/ 71 w 136"/>
                <a:gd name="T43" fmla="*/ 127 h 162"/>
                <a:gd name="T44" fmla="*/ 102 w 136"/>
                <a:gd name="T45" fmla="*/ 157 h 162"/>
                <a:gd name="T46" fmla="*/ 104 w 136"/>
                <a:gd name="T47" fmla="*/ 161 h 162"/>
                <a:gd name="T48" fmla="*/ 108 w 136"/>
                <a:gd name="T49" fmla="*/ 158 h 162"/>
                <a:gd name="T50" fmla="*/ 132 w 136"/>
                <a:gd name="T51" fmla="*/ 145 h 162"/>
                <a:gd name="T52" fmla="*/ 136 w 136"/>
                <a:gd name="T53" fmla="*/ 142 h 162"/>
                <a:gd name="T54" fmla="*/ 134 w 136"/>
                <a:gd name="T55" fmla="*/ 13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36" h="162">
                  <a:moveTo>
                    <a:pt x="134" y="138"/>
                  </a:moveTo>
                  <a:cubicBezTo>
                    <a:pt x="125" y="118"/>
                    <a:pt x="112" y="104"/>
                    <a:pt x="102" y="96"/>
                  </a:cubicBezTo>
                  <a:cubicBezTo>
                    <a:pt x="109" y="95"/>
                    <a:pt x="118" y="92"/>
                    <a:pt x="130" y="85"/>
                  </a:cubicBezTo>
                  <a:cubicBezTo>
                    <a:pt x="134" y="83"/>
                    <a:pt x="134" y="83"/>
                    <a:pt x="134" y="83"/>
                  </a:cubicBezTo>
                  <a:cubicBezTo>
                    <a:pt x="132" y="79"/>
                    <a:pt x="132" y="79"/>
                    <a:pt x="132" y="79"/>
                  </a:cubicBezTo>
                  <a:cubicBezTo>
                    <a:pt x="123" y="56"/>
                    <a:pt x="123" y="56"/>
                    <a:pt x="123" y="56"/>
                  </a:cubicBezTo>
                  <a:cubicBezTo>
                    <a:pt x="120" y="51"/>
                    <a:pt x="120" y="51"/>
                    <a:pt x="120" y="51"/>
                  </a:cubicBezTo>
                  <a:cubicBezTo>
                    <a:pt x="116" y="54"/>
                    <a:pt x="116" y="54"/>
                    <a:pt x="116" y="54"/>
                  </a:cubicBezTo>
                  <a:cubicBezTo>
                    <a:pt x="115" y="54"/>
                    <a:pt x="105" y="60"/>
                    <a:pt x="93" y="58"/>
                  </a:cubicBezTo>
                  <a:cubicBezTo>
                    <a:pt x="106" y="55"/>
                    <a:pt x="116" y="43"/>
                    <a:pt x="116" y="30"/>
                  </a:cubicBezTo>
                  <a:cubicBezTo>
                    <a:pt x="116" y="13"/>
                    <a:pt x="102" y="0"/>
                    <a:pt x="86" y="0"/>
                  </a:cubicBezTo>
                  <a:cubicBezTo>
                    <a:pt x="69" y="0"/>
                    <a:pt x="56" y="13"/>
                    <a:pt x="56" y="30"/>
                  </a:cubicBezTo>
                  <a:cubicBezTo>
                    <a:pt x="56" y="36"/>
                    <a:pt x="58" y="42"/>
                    <a:pt x="62" y="48"/>
                  </a:cubicBezTo>
                  <a:cubicBezTo>
                    <a:pt x="46" y="59"/>
                    <a:pt x="42" y="77"/>
                    <a:pt x="40" y="93"/>
                  </a:cubicBezTo>
                  <a:cubicBezTo>
                    <a:pt x="40" y="97"/>
                    <a:pt x="40" y="98"/>
                    <a:pt x="40" y="99"/>
                  </a:cubicBezTo>
                  <a:cubicBezTo>
                    <a:pt x="29" y="119"/>
                    <a:pt x="7" y="123"/>
                    <a:pt x="6" y="123"/>
                  </a:cubicBezTo>
                  <a:cubicBezTo>
                    <a:pt x="0" y="124"/>
                    <a:pt x="0" y="124"/>
                    <a:pt x="0" y="124"/>
                  </a:cubicBezTo>
                  <a:cubicBezTo>
                    <a:pt x="2" y="129"/>
                    <a:pt x="2" y="129"/>
                    <a:pt x="2" y="129"/>
                  </a:cubicBezTo>
                  <a:cubicBezTo>
                    <a:pt x="13" y="158"/>
                    <a:pt x="13" y="158"/>
                    <a:pt x="13" y="158"/>
                  </a:cubicBezTo>
                  <a:cubicBezTo>
                    <a:pt x="14" y="162"/>
                    <a:pt x="14" y="162"/>
                    <a:pt x="14" y="162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50" y="154"/>
                    <a:pt x="62" y="139"/>
                    <a:pt x="71" y="127"/>
                  </a:cubicBezTo>
                  <a:cubicBezTo>
                    <a:pt x="93" y="139"/>
                    <a:pt x="102" y="157"/>
                    <a:pt x="102" y="157"/>
                  </a:cubicBezTo>
                  <a:cubicBezTo>
                    <a:pt x="102" y="158"/>
                    <a:pt x="104" y="161"/>
                    <a:pt x="104" y="161"/>
                  </a:cubicBezTo>
                  <a:cubicBezTo>
                    <a:pt x="108" y="158"/>
                    <a:pt x="108" y="158"/>
                    <a:pt x="108" y="158"/>
                  </a:cubicBezTo>
                  <a:cubicBezTo>
                    <a:pt x="132" y="145"/>
                    <a:pt x="132" y="145"/>
                    <a:pt x="132" y="145"/>
                  </a:cubicBezTo>
                  <a:cubicBezTo>
                    <a:pt x="136" y="142"/>
                    <a:pt x="136" y="142"/>
                    <a:pt x="136" y="142"/>
                  </a:cubicBezTo>
                  <a:lnTo>
                    <a:pt x="134" y="138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2" name="Freeform 1097"/>
            <p:cNvSpPr/>
            <p:nvPr/>
          </p:nvSpPr>
          <p:spPr bwMode="auto">
            <a:xfrm>
              <a:off x="7039264" y="7105490"/>
              <a:ext cx="150814" cy="90343"/>
            </a:xfrm>
            <a:custGeom>
              <a:avLst/>
              <a:gdLst>
                <a:gd name="T0" fmla="*/ 149 w 175"/>
                <a:gd name="T1" fmla="*/ 44 h 105"/>
                <a:gd name="T2" fmla="*/ 126 w 175"/>
                <a:gd name="T3" fmla="*/ 27 h 105"/>
                <a:gd name="T4" fmla="*/ 140 w 175"/>
                <a:gd name="T5" fmla="*/ 14 h 105"/>
                <a:gd name="T6" fmla="*/ 155 w 175"/>
                <a:gd name="T7" fmla="*/ 22 h 105"/>
                <a:gd name="T8" fmla="*/ 166 w 175"/>
                <a:gd name="T9" fmla="*/ 16 h 105"/>
                <a:gd name="T10" fmla="*/ 140 w 175"/>
                <a:gd name="T11" fmla="*/ 1 h 105"/>
                <a:gd name="T12" fmla="*/ 112 w 175"/>
                <a:gd name="T13" fmla="*/ 28 h 105"/>
                <a:gd name="T14" fmla="*/ 143 w 175"/>
                <a:gd name="T15" fmla="*/ 57 h 105"/>
                <a:gd name="T16" fmla="*/ 161 w 175"/>
                <a:gd name="T17" fmla="*/ 73 h 105"/>
                <a:gd name="T18" fmla="*/ 139 w 175"/>
                <a:gd name="T19" fmla="*/ 91 h 105"/>
                <a:gd name="T20" fmla="*/ 118 w 175"/>
                <a:gd name="T21" fmla="*/ 72 h 105"/>
                <a:gd name="T22" fmla="*/ 100 w 175"/>
                <a:gd name="T23" fmla="*/ 33 h 105"/>
                <a:gd name="T24" fmla="*/ 52 w 175"/>
                <a:gd name="T25" fmla="*/ 0 h 105"/>
                <a:gd name="T26" fmla="*/ 0 w 175"/>
                <a:gd name="T27" fmla="*/ 53 h 105"/>
                <a:gd name="T28" fmla="*/ 52 w 175"/>
                <a:gd name="T29" fmla="*/ 105 h 105"/>
                <a:gd name="T30" fmla="*/ 93 w 175"/>
                <a:gd name="T31" fmla="*/ 86 h 105"/>
                <a:gd name="T32" fmla="*/ 86 w 175"/>
                <a:gd name="T33" fmla="*/ 70 h 105"/>
                <a:gd name="T34" fmla="*/ 52 w 175"/>
                <a:gd name="T35" fmla="*/ 91 h 105"/>
                <a:gd name="T36" fmla="*/ 14 w 175"/>
                <a:gd name="T37" fmla="*/ 53 h 105"/>
                <a:gd name="T38" fmla="*/ 52 w 175"/>
                <a:gd name="T39" fmla="*/ 15 h 105"/>
                <a:gd name="T40" fmla="*/ 87 w 175"/>
                <a:gd name="T41" fmla="*/ 37 h 105"/>
                <a:gd name="T42" fmla="*/ 104 w 175"/>
                <a:gd name="T43" fmla="*/ 75 h 105"/>
                <a:gd name="T44" fmla="*/ 105 w 175"/>
                <a:gd name="T45" fmla="*/ 80 h 105"/>
                <a:gd name="T46" fmla="*/ 140 w 175"/>
                <a:gd name="T47" fmla="*/ 104 h 105"/>
                <a:gd name="T48" fmla="*/ 175 w 175"/>
                <a:gd name="T49" fmla="*/ 74 h 105"/>
                <a:gd name="T50" fmla="*/ 149 w 175"/>
                <a:gd name="T51" fmla="*/ 44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5" h="105">
                  <a:moveTo>
                    <a:pt x="149" y="44"/>
                  </a:moveTo>
                  <a:cubicBezTo>
                    <a:pt x="135" y="40"/>
                    <a:pt x="126" y="38"/>
                    <a:pt x="126" y="27"/>
                  </a:cubicBezTo>
                  <a:cubicBezTo>
                    <a:pt x="126" y="20"/>
                    <a:pt x="131" y="14"/>
                    <a:pt x="140" y="14"/>
                  </a:cubicBezTo>
                  <a:cubicBezTo>
                    <a:pt x="146" y="14"/>
                    <a:pt x="150" y="16"/>
                    <a:pt x="155" y="22"/>
                  </a:cubicBezTo>
                  <a:cubicBezTo>
                    <a:pt x="166" y="16"/>
                    <a:pt x="166" y="16"/>
                    <a:pt x="166" y="16"/>
                  </a:cubicBezTo>
                  <a:cubicBezTo>
                    <a:pt x="160" y="6"/>
                    <a:pt x="152" y="1"/>
                    <a:pt x="140" y="1"/>
                  </a:cubicBezTo>
                  <a:cubicBezTo>
                    <a:pt x="123" y="1"/>
                    <a:pt x="112" y="12"/>
                    <a:pt x="112" y="28"/>
                  </a:cubicBezTo>
                  <a:cubicBezTo>
                    <a:pt x="112" y="44"/>
                    <a:pt x="123" y="51"/>
                    <a:pt x="143" y="57"/>
                  </a:cubicBezTo>
                  <a:cubicBezTo>
                    <a:pt x="155" y="61"/>
                    <a:pt x="161" y="64"/>
                    <a:pt x="161" y="73"/>
                  </a:cubicBezTo>
                  <a:cubicBezTo>
                    <a:pt x="161" y="83"/>
                    <a:pt x="152" y="91"/>
                    <a:pt x="139" y="91"/>
                  </a:cubicBezTo>
                  <a:cubicBezTo>
                    <a:pt x="126" y="90"/>
                    <a:pt x="122" y="83"/>
                    <a:pt x="118" y="72"/>
                  </a:cubicBezTo>
                  <a:cubicBezTo>
                    <a:pt x="110" y="55"/>
                    <a:pt x="101" y="34"/>
                    <a:pt x="100" y="33"/>
                  </a:cubicBezTo>
                  <a:cubicBezTo>
                    <a:pt x="91" y="12"/>
                    <a:pt x="74" y="0"/>
                    <a:pt x="52" y="0"/>
                  </a:cubicBezTo>
                  <a:cubicBezTo>
                    <a:pt x="23" y="0"/>
                    <a:pt x="0" y="24"/>
                    <a:pt x="0" y="53"/>
                  </a:cubicBezTo>
                  <a:cubicBezTo>
                    <a:pt x="0" y="82"/>
                    <a:pt x="23" y="105"/>
                    <a:pt x="52" y="105"/>
                  </a:cubicBezTo>
                  <a:cubicBezTo>
                    <a:pt x="68" y="105"/>
                    <a:pt x="83" y="98"/>
                    <a:pt x="93" y="86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79" y="82"/>
                    <a:pt x="67" y="91"/>
                    <a:pt x="52" y="91"/>
                  </a:cubicBezTo>
                  <a:cubicBezTo>
                    <a:pt x="31" y="91"/>
                    <a:pt x="14" y="74"/>
                    <a:pt x="14" y="53"/>
                  </a:cubicBezTo>
                  <a:cubicBezTo>
                    <a:pt x="14" y="32"/>
                    <a:pt x="31" y="15"/>
                    <a:pt x="52" y="15"/>
                  </a:cubicBezTo>
                  <a:cubicBezTo>
                    <a:pt x="68" y="15"/>
                    <a:pt x="81" y="24"/>
                    <a:pt x="87" y="37"/>
                  </a:cubicBezTo>
                  <a:cubicBezTo>
                    <a:pt x="104" y="75"/>
                    <a:pt x="104" y="75"/>
                    <a:pt x="104" y="75"/>
                  </a:cubicBezTo>
                  <a:cubicBezTo>
                    <a:pt x="105" y="80"/>
                    <a:pt x="105" y="80"/>
                    <a:pt x="105" y="80"/>
                  </a:cubicBezTo>
                  <a:cubicBezTo>
                    <a:pt x="112" y="95"/>
                    <a:pt x="122" y="104"/>
                    <a:pt x="140" y="104"/>
                  </a:cubicBezTo>
                  <a:cubicBezTo>
                    <a:pt x="160" y="104"/>
                    <a:pt x="175" y="91"/>
                    <a:pt x="175" y="74"/>
                  </a:cubicBezTo>
                  <a:cubicBezTo>
                    <a:pt x="175" y="57"/>
                    <a:pt x="167" y="50"/>
                    <a:pt x="149" y="4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3" name="Freeform 1098"/>
            <p:cNvSpPr/>
            <p:nvPr/>
          </p:nvSpPr>
          <p:spPr bwMode="auto">
            <a:xfrm>
              <a:off x="6766415" y="7078169"/>
              <a:ext cx="135150" cy="118757"/>
            </a:xfrm>
            <a:custGeom>
              <a:avLst/>
              <a:gdLst>
                <a:gd name="T0" fmla="*/ 140 w 157"/>
                <a:gd name="T1" fmla="*/ 26 h 138"/>
                <a:gd name="T2" fmla="*/ 152 w 157"/>
                <a:gd name="T3" fmla="*/ 8 h 138"/>
                <a:gd name="T4" fmla="*/ 132 w 157"/>
                <a:gd name="T5" fmla="*/ 16 h 138"/>
                <a:gd name="T6" fmla="*/ 98 w 157"/>
                <a:gd name="T7" fmla="*/ 8 h 138"/>
                <a:gd name="T8" fmla="*/ 77 w 157"/>
                <a:gd name="T9" fmla="*/ 45 h 138"/>
                <a:gd name="T10" fmla="*/ 12 w 157"/>
                <a:gd name="T11" fmla="*/ 12 h 138"/>
                <a:gd name="T12" fmla="*/ 21 w 157"/>
                <a:gd name="T13" fmla="*/ 55 h 138"/>
                <a:gd name="T14" fmla="*/ 8 w 157"/>
                <a:gd name="T15" fmla="*/ 51 h 138"/>
                <a:gd name="T16" fmla="*/ 32 w 157"/>
                <a:gd name="T17" fmla="*/ 84 h 138"/>
                <a:gd name="T18" fmla="*/ 19 w 157"/>
                <a:gd name="T19" fmla="*/ 84 h 138"/>
                <a:gd name="T20" fmla="*/ 49 w 157"/>
                <a:gd name="T21" fmla="*/ 106 h 138"/>
                <a:gd name="T22" fmla="*/ 3 w 157"/>
                <a:gd name="T23" fmla="*/ 121 h 138"/>
                <a:gd name="T24" fmla="*/ 63 w 157"/>
                <a:gd name="T25" fmla="*/ 134 h 138"/>
                <a:gd name="T26" fmla="*/ 121 w 157"/>
                <a:gd name="T27" fmla="*/ 101 h 138"/>
                <a:gd name="T28" fmla="*/ 143 w 157"/>
                <a:gd name="T29" fmla="*/ 36 h 138"/>
                <a:gd name="T30" fmla="*/ 143 w 157"/>
                <a:gd name="T31" fmla="*/ 36 h 138"/>
                <a:gd name="T32" fmla="*/ 157 w 157"/>
                <a:gd name="T33" fmla="*/ 22 h 138"/>
                <a:gd name="T34" fmla="*/ 140 w 157"/>
                <a:gd name="T35" fmla="*/ 26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7" h="138">
                  <a:moveTo>
                    <a:pt x="140" y="26"/>
                  </a:moveTo>
                  <a:cubicBezTo>
                    <a:pt x="151" y="18"/>
                    <a:pt x="152" y="8"/>
                    <a:pt x="152" y="8"/>
                  </a:cubicBezTo>
                  <a:cubicBezTo>
                    <a:pt x="148" y="13"/>
                    <a:pt x="132" y="16"/>
                    <a:pt x="132" y="16"/>
                  </a:cubicBezTo>
                  <a:cubicBezTo>
                    <a:pt x="119" y="0"/>
                    <a:pt x="98" y="8"/>
                    <a:pt x="98" y="8"/>
                  </a:cubicBezTo>
                  <a:cubicBezTo>
                    <a:pt x="74" y="17"/>
                    <a:pt x="77" y="45"/>
                    <a:pt x="77" y="45"/>
                  </a:cubicBezTo>
                  <a:cubicBezTo>
                    <a:pt x="35" y="44"/>
                    <a:pt x="12" y="12"/>
                    <a:pt x="12" y="12"/>
                  </a:cubicBezTo>
                  <a:cubicBezTo>
                    <a:pt x="0" y="38"/>
                    <a:pt x="21" y="55"/>
                    <a:pt x="21" y="55"/>
                  </a:cubicBezTo>
                  <a:cubicBezTo>
                    <a:pt x="16" y="55"/>
                    <a:pt x="8" y="51"/>
                    <a:pt x="8" y="51"/>
                  </a:cubicBezTo>
                  <a:cubicBezTo>
                    <a:pt x="7" y="76"/>
                    <a:pt x="32" y="84"/>
                    <a:pt x="32" y="84"/>
                  </a:cubicBezTo>
                  <a:cubicBezTo>
                    <a:pt x="30" y="84"/>
                    <a:pt x="19" y="84"/>
                    <a:pt x="19" y="84"/>
                  </a:cubicBezTo>
                  <a:cubicBezTo>
                    <a:pt x="25" y="104"/>
                    <a:pt x="49" y="106"/>
                    <a:pt x="49" y="106"/>
                  </a:cubicBezTo>
                  <a:cubicBezTo>
                    <a:pt x="26" y="124"/>
                    <a:pt x="3" y="121"/>
                    <a:pt x="3" y="121"/>
                  </a:cubicBezTo>
                  <a:cubicBezTo>
                    <a:pt x="25" y="138"/>
                    <a:pt x="48" y="136"/>
                    <a:pt x="63" y="134"/>
                  </a:cubicBezTo>
                  <a:cubicBezTo>
                    <a:pt x="100" y="129"/>
                    <a:pt x="121" y="101"/>
                    <a:pt x="121" y="101"/>
                  </a:cubicBezTo>
                  <a:cubicBezTo>
                    <a:pt x="147" y="67"/>
                    <a:pt x="138" y="38"/>
                    <a:pt x="143" y="36"/>
                  </a:cubicBezTo>
                  <a:cubicBezTo>
                    <a:pt x="143" y="36"/>
                    <a:pt x="143" y="36"/>
                    <a:pt x="143" y="36"/>
                  </a:cubicBezTo>
                  <a:cubicBezTo>
                    <a:pt x="147" y="34"/>
                    <a:pt x="157" y="22"/>
                    <a:pt x="157" y="22"/>
                  </a:cubicBezTo>
                  <a:cubicBezTo>
                    <a:pt x="150" y="26"/>
                    <a:pt x="140" y="26"/>
                    <a:pt x="140" y="26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4" name="Freeform 1099"/>
            <p:cNvSpPr>
              <a:spLocks noEditPoints="1"/>
            </p:cNvSpPr>
            <p:nvPr/>
          </p:nvSpPr>
          <p:spPr bwMode="auto">
            <a:xfrm>
              <a:off x="6467701" y="7098568"/>
              <a:ext cx="138428" cy="119850"/>
            </a:xfrm>
            <a:custGeom>
              <a:avLst/>
              <a:gdLst>
                <a:gd name="T0" fmla="*/ 55 w 161"/>
                <a:gd name="T1" fmla="*/ 0 h 139"/>
                <a:gd name="T2" fmla="*/ 21 w 161"/>
                <a:gd name="T3" fmla="*/ 10 h 139"/>
                <a:gd name="T4" fmla="*/ 18 w 161"/>
                <a:gd name="T5" fmla="*/ 54 h 139"/>
                <a:gd name="T6" fmla="*/ 47 w 161"/>
                <a:gd name="T7" fmla="*/ 63 h 139"/>
                <a:gd name="T8" fmla="*/ 46 w 161"/>
                <a:gd name="T9" fmla="*/ 70 h 139"/>
                <a:gd name="T10" fmla="*/ 51 w 161"/>
                <a:gd name="T11" fmla="*/ 83 h 139"/>
                <a:gd name="T12" fmla="*/ 15 w 161"/>
                <a:gd name="T13" fmla="*/ 91 h 139"/>
                <a:gd name="T14" fmla="*/ 0 w 161"/>
                <a:gd name="T15" fmla="*/ 113 h 139"/>
                <a:gd name="T16" fmla="*/ 40 w 161"/>
                <a:gd name="T17" fmla="*/ 139 h 139"/>
                <a:gd name="T18" fmla="*/ 89 w 161"/>
                <a:gd name="T19" fmla="*/ 105 h 139"/>
                <a:gd name="T20" fmla="*/ 74 w 161"/>
                <a:gd name="T21" fmla="*/ 79 h 139"/>
                <a:gd name="T22" fmla="*/ 65 w 161"/>
                <a:gd name="T23" fmla="*/ 71 h 139"/>
                <a:gd name="T24" fmla="*/ 65 w 161"/>
                <a:gd name="T25" fmla="*/ 61 h 139"/>
                <a:gd name="T26" fmla="*/ 73 w 161"/>
                <a:gd name="T27" fmla="*/ 52 h 139"/>
                <a:gd name="T28" fmla="*/ 82 w 161"/>
                <a:gd name="T29" fmla="*/ 32 h 139"/>
                <a:gd name="T30" fmla="*/ 78 w 161"/>
                <a:gd name="T31" fmla="*/ 15 h 139"/>
                <a:gd name="T32" fmla="*/ 69 w 161"/>
                <a:gd name="T33" fmla="*/ 7 h 139"/>
                <a:gd name="T34" fmla="*/ 93 w 161"/>
                <a:gd name="T35" fmla="*/ 0 h 139"/>
                <a:gd name="T36" fmla="*/ 77 w 161"/>
                <a:gd name="T37" fmla="*/ 112 h 139"/>
                <a:gd name="T38" fmla="*/ 49 w 161"/>
                <a:gd name="T39" fmla="*/ 131 h 139"/>
                <a:gd name="T40" fmla="*/ 16 w 161"/>
                <a:gd name="T41" fmla="*/ 109 h 139"/>
                <a:gd name="T42" fmla="*/ 23 w 161"/>
                <a:gd name="T43" fmla="*/ 95 h 139"/>
                <a:gd name="T44" fmla="*/ 32 w 161"/>
                <a:gd name="T45" fmla="*/ 91 h 139"/>
                <a:gd name="T46" fmla="*/ 52 w 161"/>
                <a:gd name="T47" fmla="*/ 88 h 139"/>
                <a:gd name="T48" fmla="*/ 72 w 161"/>
                <a:gd name="T49" fmla="*/ 100 h 139"/>
                <a:gd name="T50" fmla="*/ 63 w 161"/>
                <a:gd name="T51" fmla="*/ 53 h 139"/>
                <a:gd name="T52" fmla="*/ 39 w 161"/>
                <a:gd name="T53" fmla="*/ 55 h 139"/>
                <a:gd name="T54" fmla="*/ 26 w 161"/>
                <a:gd name="T55" fmla="*/ 26 h 139"/>
                <a:gd name="T56" fmla="*/ 43 w 161"/>
                <a:gd name="T57" fmla="*/ 6 h 139"/>
                <a:gd name="T58" fmla="*/ 60 w 161"/>
                <a:gd name="T59" fmla="*/ 18 h 139"/>
                <a:gd name="T60" fmla="*/ 66 w 161"/>
                <a:gd name="T61" fmla="*/ 46 h 139"/>
                <a:gd name="T62" fmla="*/ 136 w 161"/>
                <a:gd name="T63" fmla="*/ 2 h 139"/>
                <a:gd name="T64" fmla="*/ 128 w 161"/>
                <a:gd name="T65" fmla="*/ 28 h 139"/>
                <a:gd name="T66" fmla="*/ 103 w 161"/>
                <a:gd name="T67" fmla="*/ 36 h 139"/>
                <a:gd name="T68" fmla="*/ 128 w 161"/>
                <a:gd name="T69" fmla="*/ 62 h 139"/>
                <a:gd name="T70" fmla="*/ 136 w 161"/>
                <a:gd name="T71" fmla="*/ 36 h 139"/>
                <a:gd name="T72" fmla="*/ 161 w 161"/>
                <a:gd name="T73" fmla="*/ 28 h 1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1" h="139">
                  <a:moveTo>
                    <a:pt x="93" y="0"/>
                  </a:moveTo>
                  <a:cubicBezTo>
                    <a:pt x="55" y="0"/>
                    <a:pt x="55" y="0"/>
                    <a:pt x="55" y="0"/>
                  </a:cubicBezTo>
                  <a:cubicBezTo>
                    <a:pt x="50" y="0"/>
                    <a:pt x="44" y="1"/>
                    <a:pt x="38" y="2"/>
                  </a:cubicBezTo>
                  <a:cubicBezTo>
                    <a:pt x="33" y="3"/>
                    <a:pt x="27" y="6"/>
                    <a:pt x="21" y="10"/>
                  </a:cubicBezTo>
                  <a:cubicBezTo>
                    <a:pt x="13" y="18"/>
                    <a:pt x="10" y="26"/>
                    <a:pt x="10" y="35"/>
                  </a:cubicBezTo>
                  <a:cubicBezTo>
                    <a:pt x="10" y="42"/>
                    <a:pt x="12" y="49"/>
                    <a:pt x="18" y="54"/>
                  </a:cubicBezTo>
                  <a:cubicBezTo>
                    <a:pt x="23" y="60"/>
                    <a:pt x="31" y="63"/>
                    <a:pt x="41" y="63"/>
                  </a:cubicBezTo>
                  <a:cubicBezTo>
                    <a:pt x="43" y="63"/>
                    <a:pt x="45" y="63"/>
                    <a:pt x="47" y="63"/>
                  </a:cubicBezTo>
                  <a:cubicBezTo>
                    <a:pt x="47" y="64"/>
                    <a:pt x="47" y="65"/>
                    <a:pt x="46" y="66"/>
                  </a:cubicBezTo>
                  <a:cubicBezTo>
                    <a:pt x="46" y="67"/>
                    <a:pt x="46" y="69"/>
                    <a:pt x="46" y="70"/>
                  </a:cubicBezTo>
                  <a:cubicBezTo>
                    <a:pt x="46" y="73"/>
                    <a:pt x="46" y="75"/>
                    <a:pt x="47" y="77"/>
                  </a:cubicBezTo>
                  <a:cubicBezTo>
                    <a:pt x="49" y="79"/>
                    <a:pt x="50" y="81"/>
                    <a:pt x="51" y="83"/>
                  </a:cubicBezTo>
                  <a:cubicBezTo>
                    <a:pt x="47" y="83"/>
                    <a:pt x="41" y="83"/>
                    <a:pt x="34" y="84"/>
                  </a:cubicBezTo>
                  <a:cubicBezTo>
                    <a:pt x="27" y="85"/>
                    <a:pt x="21" y="88"/>
                    <a:pt x="15" y="91"/>
                  </a:cubicBezTo>
                  <a:cubicBezTo>
                    <a:pt x="9" y="94"/>
                    <a:pt x="5" y="98"/>
                    <a:pt x="3" y="102"/>
                  </a:cubicBezTo>
                  <a:cubicBezTo>
                    <a:pt x="1" y="106"/>
                    <a:pt x="0" y="110"/>
                    <a:pt x="0" y="113"/>
                  </a:cubicBezTo>
                  <a:cubicBezTo>
                    <a:pt x="0" y="120"/>
                    <a:pt x="3" y="126"/>
                    <a:pt x="10" y="131"/>
                  </a:cubicBezTo>
                  <a:cubicBezTo>
                    <a:pt x="17" y="136"/>
                    <a:pt x="27" y="139"/>
                    <a:pt x="40" y="139"/>
                  </a:cubicBezTo>
                  <a:cubicBezTo>
                    <a:pt x="56" y="139"/>
                    <a:pt x="68" y="135"/>
                    <a:pt x="77" y="128"/>
                  </a:cubicBezTo>
                  <a:cubicBezTo>
                    <a:pt x="85" y="121"/>
                    <a:pt x="89" y="113"/>
                    <a:pt x="89" y="105"/>
                  </a:cubicBezTo>
                  <a:cubicBezTo>
                    <a:pt x="89" y="98"/>
                    <a:pt x="88" y="93"/>
                    <a:pt x="85" y="90"/>
                  </a:cubicBezTo>
                  <a:cubicBezTo>
                    <a:pt x="82" y="86"/>
                    <a:pt x="78" y="82"/>
                    <a:pt x="74" y="79"/>
                  </a:cubicBezTo>
                  <a:cubicBezTo>
                    <a:pt x="68" y="74"/>
                    <a:pt x="68" y="74"/>
                    <a:pt x="68" y="74"/>
                  </a:cubicBezTo>
                  <a:cubicBezTo>
                    <a:pt x="67" y="73"/>
                    <a:pt x="66" y="72"/>
                    <a:pt x="65" y="71"/>
                  </a:cubicBezTo>
                  <a:cubicBezTo>
                    <a:pt x="64" y="70"/>
                    <a:pt x="63" y="68"/>
                    <a:pt x="63" y="66"/>
                  </a:cubicBezTo>
                  <a:cubicBezTo>
                    <a:pt x="63" y="64"/>
                    <a:pt x="64" y="63"/>
                    <a:pt x="65" y="61"/>
                  </a:cubicBezTo>
                  <a:cubicBezTo>
                    <a:pt x="66" y="60"/>
                    <a:pt x="67" y="58"/>
                    <a:pt x="68" y="57"/>
                  </a:cubicBezTo>
                  <a:cubicBezTo>
                    <a:pt x="70" y="56"/>
                    <a:pt x="72" y="54"/>
                    <a:pt x="73" y="52"/>
                  </a:cubicBezTo>
                  <a:cubicBezTo>
                    <a:pt x="75" y="51"/>
                    <a:pt x="77" y="49"/>
                    <a:pt x="78" y="47"/>
                  </a:cubicBezTo>
                  <a:cubicBezTo>
                    <a:pt x="81" y="43"/>
                    <a:pt x="82" y="38"/>
                    <a:pt x="82" y="32"/>
                  </a:cubicBezTo>
                  <a:cubicBezTo>
                    <a:pt x="82" y="28"/>
                    <a:pt x="82" y="25"/>
                    <a:pt x="81" y="22"/>
                  </a:cubicBezTo>
                  <a:cubicBezTo>
                    <a:pt x="80" y="20"/>
                    <a:pt x="79" y="17"/>
                    <a:pt x="78" y="15"/>
                  </a:cubicBezTo>
                  <a:cubicBezTo>
                    <a:pt x="76" y="13"/>
                    <a:pt x="75" y="11"/>
                    <a:pt x="73" y="10"/>
                  </a:cubicBezTo>
                  <a:cubicBezTo>
                    <a:pt x="72" y="9"/>
                    <a:pt x="71" y="8"/>
                    <a:pt x="69" y="7"/>
                  </a:cubicBezTo>
                  <a:cubicBezTo>
                    <a:pt x="81" y="7"/>
                    <a:pt x="81" y="7"/>
                    <a:pt x="81" y="7"/>
                  </a:cubicBezTo>
                  <a:lnTo>
                    <a:pt x="93" y="0"/>
                  </a:lnTo>
                  <a:close/>
                  <a:moveTo>
                    <a:pt x="72" y="100"/>
                  </a:moveTo>
                  <a:cubicBezTo>
                    <a:pt x="75" y="103"/>
                    <a:pt x="77" y="107"/>
                    <a:pt x="77" y="112"/>
                  </a:cubicBezTo>
                  <a:cubicBezTo>
                    <a:pt x="77" y="118"/>
                    <a:pt x="74" y="122"/>
                    <a:pt x="70" y="126"/>
                  </a:cubicBezTo>
                  <a:cubicBezTo>
                    <a:pt x="65" y="129"/>
                    <a:pt x="58" y="131"/>
                    <a:pt x="49" y="131"/>
                  </a:cubicBezTo>
                  <a:cubicBezTo>
                    <a:pt x="39" y="131"/>
                    <a:pt x="31" y="129"/>
                    <a:pt x="25" y="125"/>
                  </a:cubicBezTo>
                  <a:cubicBezTo>
                    <a:pt x="19" y="121"/>
                    <a:pt x="16" y="116"/>
                    <a:pt x="16" y="109"/>
                  </a:cubicBezTo>
                  <a:cubicBezTo>
                    <a:pt x="16" y="106"/>
                    <a:pt x="17" y="103"/>
                    <a:pt x="18" y="101"/>
                  </a:cubicBezTo>
                  <a:cubicBezTo>
                    <a:pt x="19" y="99"/>
                    <a:pt x="21" y="97"/>
                    <a:pt x="23" y="95"/>
                  </a:cubicBezTo>
                  <a:cubicBezTo>
                    <a:pt x="25" y="94"/>
                    <a:pt x="26" y="93"/>
                    <a:pt x="28" y="92"/>
                  </a:cubicBezTo>
                  <a:cubicBezTo>
                    <a:pt x="30" y="91"/>
                    <a:pt x="31" y="91"/>
                    <a:pt x="32" y="91"/>
                  </a:cubicBezTo>
                  <a:cubicBezTo>
                    <a:pt x="36" y="89"/>
                    <a:pt x="40" y="88"/>
                    <a:pt x="44" y="88"/>
                  </a:cubicBezTo>
                  <a:cubicBezTo>
                    <a:pt x="48" y="88"/>
                    <a:pt x="51" y="87"/>
                    <a:pt x="52" y="88"/>
                  </a:cubicBezTo>
                  <a:cubicBezTo>
                    <a:pt x="54" y="88"/>
                    <a:pt x="55" y="88"/>
                    <a:pt x="56" y="88"/>
                  </a:cubicBezTo>
                  <a:cubicBezTo>
                    <a:pt x="63" y="93"/>
                    <a:pt x="69" y="97"/>
                    <a:pt x="72" y="100"/>
                  </a:cubicBezTo>
                  <a:close/>
                  <a:moveTo>
                    <a:pt x="66" y="46"/>
                  </a:moveTo>
                  <a:cubicBezTo>
                    <a:pt x="65" y="49"/>
                    <a:pt x="64" y="51"/>
                    <a:pt x="63" y="53"/>
                  </a:cubicBezTo>
                  <a:cubicBezTo>
                    <a:pt x="59" y="56"/>
                    <a:pt x="55" y="58"/>
                    <a:pt x="50" y="58"/>
                  </a:cubicBezTo>
                  <a:cubicBezTo>
                    <a:pt x="46" y="58"/>
                    <a:pt x="43" y="57"/>
                    <a:pt x="39" y="55"/>
                  </a:cubicBezTo>
                  <a:cubicBezTo>
                    <a:pt x="36" y="53"/>
                    <a:pt x="34" y="50"/>
                    <a:pt x="32" y="46"/>
                  </a:cubicBezTo>
                  <a:cubicBezTo>
                    <a:pt x="28" y="39"/>
                    <a:pt x="26" y="32"/>
                    <a:pt x="26" y="26"/>
                  </a:cubicBezTo>
                  <a:cubicBezTo>
                    <a:pt x="26" y="21"/>
                    <a:pt x="27" y="16"/>
                    <a:pt x="30" y="12"/>
                  </a:cubicBezTo>
                  <a:cubicBezTo>
                    <a:pt x="33" y="9"/>
                    <a:pt x="38" y="7"/>
                    <a:pt x="43" y="6"/>
                  </a:cubicBezTo>
                  <a:cubicBezTo>
                    <a:pt x="47" y="7"/>
                    <a:pt x="50" y="8"/>
                    <a:pt x="53" y="10"/>
                  </a:cubicBezTo>
                  <a:cubicBezTo>
                    <a:pt x="56" y="12"/>
                    <a:pt x="59" y="15"/>
                    <a:pt x="60" y="18"/>
                  </a:cubicBezTo>
                  <a:cubicBezTo>
                    <a:pt x="64" y="26"/>
                    <a:pt x="66" y="33"/>
                    <a:pt x="66" y="40"/>
                  </a:cubicBezTo>
                  <a:cubicBezTo>
                    <a:pt x="66" y="42"/>
                    <a:pt x="66" y="44"/>
                    <a:pt x="66" y="46"/>
                  </a:cubicBezTo>
                  <a:close/>
                  <a:moveTo>
                    <a:pt x="136" y="28"/>
                  </a:moveTo>
                  <a:cubicBezTo>
                    <a:pt x="136" y="2"/>
                    <a:pt x="136" y="2"/>
                    <a:pt x="136" y="2"/>
                  </a:cubicBezTo>
                  <a:cubicBezTo>
                    <a:pt x="128" y="2"/>
                    <a:pt x="128" y="2"/>
                    <a:pt x="128" y="2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03" y="28"/>
                    <a:pt x="103" y="28"/>
                    <a:pt x="103" y="28"/>
                  </a:cubicBezTo>
                  <a:cubicBezTo>
                    <a:pt x="103" y="36"/>
                    <a:pt x="103" y="36"/>
                    <a:pt x="103" y="36"/>
                  </a:cubicBezTo>
                  <a:cubicBezTo>
                    <a:pt x="128" y="36"/>
                    <a:pt x="128" y="36"/>
                    <a:pt x="128" y="36"/>
                  </a:cubicBezTo>
                  <a:cubicBezTo>
                    <a:pt x="128" y="62"/>
                    <a:pt x="128" y="62"/>
                    <a:pt x="128" y="62"/>
                  </a:cubicBezTo>
                  <a:cubicBezTo>
                    <a:pt x="136" y="62"/>
                    <a:pt x="136" y="62"/>
                    <a:pt x="136" y="62"/>
                  </a:cubicBezTo>
                  <a:cubicBezTo>
                    <a:pt x="136" y="36"/>
                    <a:pt x="136" y="36"/>
                    <a:pt x="136" y="36"/>
                  </a:cubicBezTo>
                  <a:cubicBezTo>
                    <a:pt x="161" y="36"/>
                    <a:pt x="161" y="36"/>
                    <a:pt x="161" y="36"/>
                  </a:cubicBezTo>
                  <a:cubicBezTo>
                    <a:pt x="161" y="28"/>
                    <a:pt x="161" y="28"/>
                    <a:pt x="161" y="28"/>
                  </a:cubicBezTo>
                  <a:lnTo>
                    <a:pt x="136" y="28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5" name="Freeform 1100"/>
            <p:cNvSpPr>
              <a:spLocks noEditPoints="1"/>
            </p:cNvSpPr>
            <p:nvPr/>
          </p:nvSpPr>
          <p:spPr bwMode="auto">
            <a:xfrm>
              <a:off x="6159152" y="7128076"/>
              <a:ext cx="175585" cy="79050"/>
            </a:xfrm>
            <a:custGeom>
              <a:avLst/>
              <a:gdLst>
                <a:gd name="T0" fmla="*/ 43 w 204"/>
                <a:gd name="T1" fmla="*/ 19 h 92"/>
                <a:gd name="T2" fmla="*/ 41 w 204"/>
                <a:gd name="T3" fmla="*/ 21 h 92"/>
                <a:gd name="T4" fmla="*/ 39 w 204"/>
                <a:gd name="T5" fmla="*/ 67 h 92"/>
                <a:gd name="T6" fmla="*/ 41 w 204"/>
                <a:gd name="T7" fmla="*/ 90 h 92"/>
                <a:gd name="T8" fmla="*/ 43 w 204"/>
                <a:gd name="T9" fmla="*/ 92 h 92"/>
                <a:gd name="T10" fmla="*/ 46 w 204"/>
                <a:gd name="T11" fmla="*/ 90 h 92"/>
                <a:gd name="T12" fmla="*/ 49 w 204"/>
                <a:gd name="T13" fmla="*/ 67 h 92"/>
                <a:gd name="T14" fmla="*/ 46 w 204"/>
                <a:gd name="T15" fmla="*/ 21 h 92"/>
                <a:gd name="T16" fmla="*/ 43 w 204"/>
                <a:gd name="T17" fmla="*/ 19 h 92"/>
                <a:gd name="T18" fmla="*/ 5 w 204"/>
                <a:gd name="T19" fmla="*/ 53 h 92"/>
                <a:gd name="T20" fmla="*/ 3 w 204"/>
                <a:gd name="T21" fmla="*/ 54 h 92"/>
                <a:gd name="T22" fmla="*/ 0 w 204"/>
                <a:gd name="T23" fmla="*/ 68 h 92"/>
                <a:gd name="T24" fmla="*/ 3 w 204"/>
                <a:gd name="T25" fmla="*/ 82 h 92"/>
                <a:gd name="T26" fmla="*/ 5 w 204"/>
                <a:gd name="T27" fmla="*/ 83 h 92"/>
                <a:gd name="T28" fmla="*/ 7 w 204"/>
                <a:gd name="T29" fmla="*/ 82 h 92"/>
                <a:gd name="T30" fmla="*/ 10 w 204"/>
                <a:gd name="T31" fmla="*/ 68 h 92"/>
                <a:gd name="T32" fmla="*/ 7 w 204"/>
                <a:gd name="T33" fmla="*/ 54 h 92"/>
                <a:gd name="T34" fmla="*/ 5 w 204"/>
                <a:gd name="T35" fmla="*/ 53 h 92"/>
                <a:gd name="T36" fmla="*/ 24 w 204"/>
                <a:gd name="T37" fmla="*/ 31 h 92"/>
                <a:gd name="T38" fmla="*/ 21 w 204"/>
                <a:gd name="T39" fmla="*/ 33 h 92"/>
                <a:gd name="T40" fmla="*/ 19 w 204"/>
                <a:gd name="T41" fmla="*/ 67 h 92"/>
                <a:gd name="T42" fmla="*/ 21 w 204"/>
                <a:gd name="T43" fmla="*/ 90 h 92"/>
                <a:gd name="T44" fmla="*/ 24 w 204"/>
                <a:gd name="T45" fmla="*/ 92 h 92"/>
                <a:gd name="T46" fmla="*/ 26 w 204"/>
                <a:gd name="T47" fmla="*/ 90 h 92"/>
                <a:gd name="T48" fmla="*/ 29 w 204"/>
                <a:gd name="T49" fmla="*/ 67 h 92"/>
                <a:gd name="T50" fmla="*/ 26 w 204"/>
                <a:gd name="T51" fmla="*/ 33 h 92"/>
                <a:gd name="T52" fmla="*/ 24 w 204"/>
                <a:gd name="T53" fmla="*/ 31 h 92"/>
                <a:gd name="T54" fmla="*/ 63 w 204"/>
                <a:gd name="T55" fmla="*/ 19 h 92"/>
                <a:gd name="T56" fmla="*/ 60 w 204"/>
                <a:gd name="T57" fmla="*/ 21 h 92"/>
                <a:gd name="T58" fmla="*/ 58 w 204"/>
                <a:gd name="T59" fmla="*/ 68 h 92"/>
                <a:gd name="T60" fmla="*/ 60 w 204"/>
                <a:gd name="T61" fmla="*/ 90 h 92"/>
                <a:gd name="T62" fmla="*/ 63 w 204"/>
                <a:gd name="T63" fmla="*/ 92 h 92"/>
                <a:gd name="T64" fmla="*/ 66 w 204"/>
                <a:gd name="T65" fmla="*/ 90 h 92"/>
                <a:gd name="T66" fmla="*/ 68 w 204"/>
                <a:gd name="T67" fmla="*/ 68 h 92"/>
                <a:gd name="T68" fmla="*/ 66 w 204"/>
                <a:gd name="T69" fmla="*/ 21 h 92"/>
                <a:gd name="T70" fmla="*/ 63 w 204"/>
                <a:gd name="T71" fmla="*/ 19 h 92"/>
                <a:gd name="T72" fmla="*/ 174 w 204"/>
                <a:gd name="T73" fmla="*/ 41 h 92"/>
                <a:gd name="T74" fmla="*/ 164 w 204"/>
                <a:gd name="T75" fmla="*/ 43 h 92"/>
                <a:gd name="T76" fmla="*/ 116 w 204"/>
                <a:gd name="T77" fmla="*/ 0 h 92"/>
                <a:gd name="T78" fmla="*/ 99 w 204"/>
                <a:gd name="T79" fmla="*/ 3 h 92"/>
                <a:gd name="T80" fmla="*/ 97 w 204"/>
                <a:gd name="T81" fmla="*/ 6 h 92"/>
                <a:gd name="T82" fmla="*/ 97 w 204"/>
                <a:gd name="T83" fmla="*/ 89 h 92"/>
                <a:gd name="T84" fmla="*/ 100 w 204"/>
                <a:gd name="T85" fmla="*/ 92 h 92"/>
                <a:gd name="T86" fmla="*/ 174 w 204"/>
                <a:gd name="T87" fmla="*/ 92 h 92"/>
                <a:gd name="T88" fmla="*/ 204 w 204"/>
                <a:gd name="T89" fmla="*/ 66 h 92"/>
                <a:gd name="T90" fmla="*/ 174 w 204"/>
                <a:gd name="T91" fmla="*/ 41 h 92"/>
                <a:gd name="T92" fmla="*/ 82 w 204"/>
                <a:gd name="T93" fmla="*/ 12 h 92"/>
                <a:gd name="T94" fmla="*/ 79 w 204"/>
                <a:gd name="T95" fmla="*/ 14 h 92"/>
                <a:gd name="T96" fmla="*/ 77 w 204"/>
                <a:gd name="T97" fmla="*/ 68 h 92"/>
                <a:gd name="T98" fmla="*/ 79 w 204"/>
                <a:gd name="T99" fmla="*/ 89 h 92"/>
                <a:gd name="T100" fmla="*/ 82 w 204"/>
                <a:gd name="T101" fmla="*/ 92 h 92"/>
                <a:gd name="T102" fmla="*/ 86 w 204"/>
                <a:gd name="T103" fmla="*/ 89 h 92"/>
                <a:gd name="T104" fmla="*/ 87 w 204"/>
                <a:gd name="T105" fmla="*/ 68 h 92"/>
                <a:gd name="T106" fmla="*/ 86 w 204"/>
                <a:gd name="T107" fmla="*/ 14 h 92"/>
                <a:gd name="T108" fmla="*/ 82 w 204"/>
                <a:gd name="T109" fmla="*/ 1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4" h="92">
                  <a:moveTo>
                    <a:pt x="43" y="19"/>
                  </a:moveTo>
                  <a:cubicBezTo>
                    <a:pt x="42" y="19"/>
                    <a:pt x="41" y="20"/>
                    <a:pt x="41" y="21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41" y="90"/>
                    <a:pt x="41" y="90"/>
                    <a:pt x="41" y="90"/>
                  </a:cubicBezTo>
                  <a:cubicBezTo>
                    <a:pt x="41" y="91"/>
                    <a:pt x="42" y="92"/>
                    <a:pt x="43" y="92"/>
                  </a:cubicBezTo>
                  <a:cubicBezTo>
                    <a:pt x="45" y="92"/>
                    <a:pt x="46" y="91"/>
                    <a:pt x="46" y="90"/>
                  </a:cubicBezTo>
                  <a:cubicBezTo>
                    <a:pt x="49" y="67"/>
                    <a:pt x="49" y="67"/>
                    <a:pt x="49" y="67"/>
                  </a:cubicBezTo>
                  <a:cubicBezTo>
                    <a:pt x="46" y="21"/>
                    <a:pt x="46" y="21"/>
                    <a:pt x="46" y="21"/>
                  </a:cubicBezTo>
                  <a:cubicBezTo>
                    <a:pt x="46" y="20"/>
                    <a:pt x="45" y="19"/>
                    <a:pt x="43" y="19"/>
                  </a:cubicBezTo>
                  <a:close/>
                  <a:moveTo>
                    <a:pt x="5" y="53"/>
                  </a:moveTo>
                  <a:cubicBezTo>
                    <a:pt x="4" y="53"/>
                    <a:pt x="3" y="53"/>
                    <a:pt x="3" y="54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3" y="82"/>
                    <a:pt x="3" y="82"/>
                    <a:pt x="3" y="82"/>
                  </a:cubicBezTo>
                  <a:cubicBezTo>
                    <a:pt x="3" y="82"/>
                    <a:pt x="4" y="83"/>
                    <a:pt x="5" y="83"/>
                  </a:cubicBezTo>
                  <a:cubicBezTo>
                    <a:pt x="6" y="83"/>
                    <a:pt x="7" y="82"/>
                    <a:pt x="7" y="82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7" y="54"/>
                    <a:pt x="7" y="54"/>
                    <a:pt x="7" y="54"/>
                  </a:cubicBezTo>
                  <a:cubicBezTo>
                    <a:pt x="7" y="53"/>
                    <a:pt x="6" y="53"/>
                    <a:pt x="5" y="53"/>
                  </a:cubicBezTo>
                  <a:close/>
                  <a:moveTo>
                    <a:pt x="24" y="31"/>
                  </a:moveTo>
                  <a:cubicBezTo>
                    <a:pt x="23" y="31"/>
                    <a:pt x="21" y="32"/>
                    <a:pt x="21" y="33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21" y="90"/>
                    <a:pt x="21" y="90"/>
                    <a:pt x="21" y="90"/>
                  </a:cubicBezTo>
                  <a:cubicBezTo>
                    <a:pt x="21" y="91"/>
                    <a:pt x="23" y="92"/>
                    <a:pt x="24" y="92"/>
                  </a:cubicBezTo>
                  <a:cubicBezTo>
                    <a:pt x="25" y="92"/>
                    <a:pt x="26" y="91"/>
                    <a:pt x="26" y="90"/>
                  </a:cubicBezTo>
                  <a:cubicBezTo>
                    <a:pt x="29" y="67"/>
                    <a:pt x="29" y="67"/>
                    <a:pt x="29" y="67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2"/>
                    <a:pt x="25" y="31"/>
                    <a:pt x="24" y="31"/>
                  </a:cubicBezTo>
                  <a:close/>
                  <a:moveTo>
                    <a:pt x="63" y="19"/>
                  </a:moveTo>
                  <a:cubicBezTo>
                    <a:pt x="61" y="19"/>
                    <a:pt x="60" y="20"/>
                    <a:pt x="60" y="21"/>
                  </a:cubicBezTo>
                  <a:cubicBezTo>
                    <a:pt x="58" y="68"/>
                    <a:pt x="58" y="68"/>
                    <a:pt x="58" y="68"/>
                  </a:cubicBezTo>
                  <a:cubicBezTo>
                    <a:pt x="60" y="90"/>
                    <a:pt x="60" y="90"/>
                    <a:pt x="60" y="90"/>
                  </a:cubicBezTo>
                  <a:cubicBezTo>
                    <a:pt x="60" y="91"/>
                    <a:pt x="61" y="92"/>
                    <a:pt x="63" y="92"/>
                  </a:cubicBezTo>
                  <a:cubicBezTo>
                    <a:pt x="65" y="92"/>
                    <a:pt x="66" y="91"/>
                    <a:pt x="66" y="90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6" y="20"/>
                    <a:pt x="65" y="19"/>
                    <a:pt x="63" y="19"/>
                  </a:cubicBezTo>
                  <a:close/>
                  <a:moveTo>
                    <a:pt x="174" y="41"/>
                  </a:moveTo>
                  <a:cubicBezTo>
                    <a:pt x="171" y="41"/>
                    <a:pt x="167" y="42"/>
                    <a:pt x="164" y="43"/>
                  </a:cubicBezTo>
                  <a:cubicBezTo>
                    <a:pt x="162" y="20"/>
                    <a:pt x="140" y="0"/>
                    <a:pt x="116" y="0"/>
                  </a:cubicBezTo>
                  <a:cubicBezTo>
                    <a:pt x="110" y="0"/>
                    <a:pt x="105" y="1"/>
                    <a:pt x="99" y="3"/>
                  </a:cubicBezTo>
                  <a:cubicBezTo>
                    <a:pt x="97" y="3"/>
                    <a:pt x="97" y="4"/>
                    <a:pt x="97" y="6"/>
                  </a:cubicBezTo>
                  <a:cubicBezTo>
                    <a:pt x="97" y="89"/>
                    <a:pt x="97" y="89"/>
                    <a:pt x="97" y="89"/>
                  </a:cubicBezTo>
                  <a:cubicBezTo>
                    <a:pt x="97" y="90"/>
                    <a:pt x="98" y="92"/>
                    <a:pt x="100" y="92"/>
                  </a:cubicBezTo>
                  <a:cubicBezTo>
                    <a:pt x="100" y="92"/>
                    <a:pt x="165" y="92"/>
                    <a:pt x="174" y="92"/>
                  </a:cubicBezTo>
                  <a:cubicBezTo>
                    <a:pt x="189" y="92"/>
                    <a:pt x="204" y="82"/>
                    <a:pt x="204" y="66"/>
                  </a:cubicBezTo>
                  <a:cubicBezTo>
                    <a:pt x="204" y="48"/>
                    <a:pt x="189" y="41"/>
                    <a:pt x="174" y="41"/>
                  </a:cubicBezTo>
                  <a:close/>
                  <a:moveTo>
                    <a:pt x="82" y="12"/>
                  </a:moveTo>
                  <a:cubicBezTo>
                    <a:pt x="80" y="12"/>
                    <a:pt x="79" y="13"/>
                    <a:pt x="79" y="14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9" y="89"/>
                    <a:pt x="79" y="89"/>
                    <a:pt x="79" y="89"/>
                  </a:cubicBezTo>
                  <a:cubicBezTo>
                    <a:pt x="79" y="91"/>
                    <a:pt x="80" y="92"/>
                    <a:pt x="82" y="92"/>
                  </a:cubicBezTo>
                  <a:cubicBezTo>
                    <a:pt x="84" y="92"/>
                    <a:pt x="86" y="91"/>
                    <a:pt x="86" y="89"/>
                  </a:cubicBezTo>
                  <a:cubicBezTo>
                    <a:pt x="87" y="68"/>
                    <a:pt x="87" y="68"/>
                    <a:pt x="87" y="68"/>
                  </a:cubicBezTo>
                  <a:cubicBezTo>
                    <a:pt x="86" y="14"/>
                    <a:pt x="86" y="14"/>
                    <a:pt x="86" y="14"/>
                  </a:cubicBezTo>
                  <a:cubicBezTo>
                    <a:pt x="86" y="13"/>
                    <a:pt x="84" y="12"/>
                    <a:pt x="82" y="12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6" name="Freeform 1101"/>
            <p:cNvSpPr>
              <a:spLocks noEditPoints="1"/>
            </p:cNvSpPr>
            <p:nvPr/>
          </p:nvSpPr>
          <p:spPr bwMode="auto">
            <a:xfrm>
              <a:off x="5888125" y="7122611"/>
              <a:ext cx="150449" cy="90343"/>
            </a:xfrm>
            <a:custGeom>
              <a:avLst/>
              <a:gdLst>
                <a:gd name="T0" fmla="*/ 160 w 175"/>
                <a:gd name="T1" fmla="*/ 22 h 105"/>
                <a:gd name="T2" fmla="*/ 160 w 175"/>
                <a:gd name="T3" fmla="*/ 22 h 105"/>
                <a:gd name="T4" fmla="*/ 165 w 175"/>
                <a:gd name="T5" fmla="*/ 15 h 105"/>
                <a:gd name="T6" fmla="*/ 165 w 175"/>
                <a:gd name="T7" fmla="*/ 15 h 105"/>
                <a:gd name="T8" fmla="*/ 165 w 175"/>
                <a:gd name="T9" fmla="*/ 14 h 105"/>
                <a:gd name="T10" fmla="*/ 97 w 175"/>
                <a:gd name="T11" fmla="*/ 14 h 105"/>
                <a:gd name="T12" fmla="*/ 99 w 175"/>
                <a:gd name="T13" fmla="*/ 25 h 105"/>
                <a:gd name="T14" fmla="*/ 118 w 175"/>
                <a:gd name="T15" fmla="*/ 25 h 105"/>
                <a:gd name="T16" fmla="*/ 87 w 175"/>
                <a:gd name="T17" fmla="*/ 54 h 105"/>
                <a:gd name="T18" fmla="*/ 54 w 175"/>
                <a:gd name="T19" fmla="*/ 11 h 105"/>
                <a:gd name="T20" fmla="*/ 78 w 175"/>
                <a:gd name="T21" fmla="*/ 11 h 105"/>
                <a:gd name="T22" fmla="*/ 78 w 175"/>
                <a:gd name="T23" fmla="*/ 3 h 105"/>
                <a:gd name="T24" fmla="*/ 78 w 175"/>
                <a:gd name="T25" fmla="*/ 1 h 105"/>
                <a:gd name="T26" fmla="*/ 78 w 175"/>
                <a:gd name="T27" fmla="*/ 1 h 105"/>
                <a:gd name="T28" fmla="*/ 78 w 175"/>
                <a:gd name="T29" fmla="*/ 0 h 105"/>
                <a:gd name="T30" fmla="*/ 0 w 175"/>
                <a:gd name="T31" fmla="*/ 0 h 105"/>
                <a:gd name="T32" fmla="*/ 0 w 175"/>
                <a:gd name="T33" fmla="*/ 11 h 105"/>
                <a:gd name="T34" fmla="*/ 23 w 175"/>
                <a:gd name="T35" fmla="*/ 11 h 105"/>
                <a:gd name="T36" fmla="*/ 68 w 175"/>
                <a:gd name="T37" fmla="*/ 65 h 105"/>
                <a:gd name="T38" fmla="*/ 67 w 175"/>
                <a:gd name="T39" fmla="*/ 95 h 105"/>
                <a:gd name="T40" fmla="*/ 45 w 175"/>
                <a:gd name="T41" fmla="*/ 98 h 105"/>
                <a:gd name="T42" fmla="*/ 43 w 175"/>
                <a:gd name="T43" fmla="*/ 105 h 105"/>
                <a:gd name="T44" fmla="*/ 79 w 175"/>
                <a:gd name="T45" fmla="*/ 104 h 105"/>
                <a:gd name="T46" fmla="*/ 120 w 175"/>
                <a:gd name="T47" fmla="*/ 105 h 105"/>
                <a:gd name="T48" fmla="*/ 120 w 175"/>
                <a:gd name="T49" fmla="*/ 97 h 105"/>
                <a:gd name="T50" fmla="*/ 96 w 175"/>
                <a:gd name="T51" fmla="*/ 96 h 105"/>
                <a:gd name="T52" fmla="*/ 95 w 175"/>
                <a:gd name="T53" fmla="*/ 65 h 105"/>
                <a:gd name="T54" fmla="*/ 141 w 175"/>
                <a:gd name="T55" fmla="*/ 26 h 105"/>
                <a:gd name="T56" fmla="*/ 145 w 175"/>
                <a:gd name="T57" fmla="*/ 25 h 105"/>
                <a:gd name="T58" fmla="*/ 158 w 175"/>
                <a:gd name="T59" fmla="*/ 25 h 105"/>
                <a:gd name="T60" fmla="*/ 160 w 175"/>
                <a:gd name="T61" fmla="*/ 22 h 105"/>
                <a:gd name="T62" fmla="*/ 153 w 175"/>
                <a:gd name="T63" fmla="*/ 85 h 105"/>
                <a:gd name="T64" fmla="*/ 163 w 175"/>
                <a:gd name="T65" fmla="*/ 86 h 105"/>
                <a:gd name="T66" fmla="*/ 175 w 175"/>
                <a:gd name="T67" fmla="*/ 39 h 105"/>
                <a:gd name="T68" fmla="*/ 152 w 175"/>
                <a:gd name="T69" fmla="*/ 36 h 105"/>
                <a:gd name="T70" fmla="*/ 153 w 175"/>
                <a:gd name="T71" fmla="*/ 85 h 105"/>
                <a:gd name="T72" fmla="*/ 151 w 175"/>
                <a:gd name="T73" fmla="*/ 93 h 105"/>
                <a:gd name="T74" fmla="*/ 151 w 175"/>
                <a:gd name="T75" fmla="*/ 104 h 105"/>
                <a:gd name="T76" fmla="*/ 156 w 175"/>
                <a:gd name="T77" fmla="*/ 105 h 105"/>
                <a:gd name="T78" fmla="*/ 162 w 175"/>
                <a:gd name="T79" fmla="*/ 105 h 105"/>
                <a:gd name="T80" fmla="*/ 164 w 175"/>
                <a:gd name="T81" fmla="*/ 94 h 105"/>
                <a:gd name="T82" fmla="*/ 158 w 175"/>
                <a:gd name="T83" fmla="*/ 93 h 105"/>
                <a:gd name="T84" fmla="*/ 151 w 175"/>
                <a:gd name="T85" fmla="*/ 93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75" h="105">
                  <a:moveTo>
                    <a:pt x="160" y="22"/>
                  </a:moveTo>
                  <a:cubicBezTo>
                    <a:pt x="160" y="22"/>
                    <a:pt x="160" y="22"/>
                    <a:pt x="160" y="22"/>
                  </a:cubicBezTo>
                  <a:cubicBezTo>
                    <a:pt x="165" y="15"/>
                    <a:pt x="165" y="15"/>
                    <a:pt x="165" y="15"/>
                  </a:cubicBezTo>
                  <a:cubicBezTo>
                    <a:pt x="165" y="15"/>
                    <a:pt x="165" y="15"/>
                    <a:pt x="165" y="15"/>
                  </a:cubicBezTo>
                  <a:cubicBezTo>
                    <a:pt x="165" y="14"/>
                    <a:pt x="165" y="14"/>
                    <a:pt x="165" y="14"/>
                  </a:cubicBezTo>
                  <a:cubicBezTo>
                    <a:pt x="97" y="14"/>
                    <a:pt x="97" y="14"/>
                    <a:pt x="97" y="14"/>
                  </a:cubicBezTo>
                  <a:cubicBezTo>
                    <a:pt x="99" y="25"/>
                    <a:pt x="99" y="25"/>
                    <a:pt x="99" y="25"/>
                  </a:cubicBezTo>
                  <a:cubicBezTo>
                    <a:pt x="118" y="25"/>
                    <a:pt x="118" y="25"/>
                    <a:pt x="118" y="25"/>
                  </a:cubicBezTo>
                  <a:cubicBezTo>
                    <a:pt x="87" y="54"/>
                    <a:pt x="87" y="54"/>
                    <a:pt x="87" y="54"/>
                  </a:cubicBezTo>
                  <a:cubicBezTo>
                    <a:pt x="80" y="45"/>
                    <a:pt x="65" y="26"/>
                    <a:pt x="54" y="11"/>
                  </a:cubicBezTo>
                  <a:cubicBezTo>
                    <a:pt x="78" y="11"/>
                    <a:pt x="78" y="11"/>
                    <a:pt x="78" y="11"/>
                  </a:cubicBezTo>
                  <a:cubicBezTo>
                    <a:pt x="78" y="3"/>
                    <a:pt x="78" y="3"/>
                    <a:pt x="78" y="3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8" y="1"/>
                    <a:pt x="78" y="1"/>
                    <a:pt x="78" y="1"/>
                  </a:cubicBezTo>
                  <a:cubicBezTo>
                    <a:pt x="78" y="0"/>
                    <a:pt x="78" y="0"/>
                    <a:pt x="78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32" y="18"/>
                    <a:pt x="66" y="61"/>
                    <a:pt x="68" y="65"/>
                  </a:cubicBezTo>
                  <a:cubicBezTo>
                    <a:pt x="68" y="69"/>
                    <a:pt x="69" y="93"/>
                    <a:pt x="67" y="95"/>
                  </a:cubicBezTo>
                  <a:cubicBezTo>
                    <a:pt x="64" y="98"/>
                    <a:pt x="48" y="97"/>
                    <a:pt x="45" y="98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50" y="105"/>
                    <a:pt x="72" y="104"/>
                    <a:pt x="79" y="104"/>
                  </a:cubicBezTo>
                  <a:cubicBezTo>
                    <a:pt x="93" y="104"/>
                    <a:pt x="117" y="104"/>
                    <a:pt x="120" y="105"/>
                  </a:cubicBezTo>
                  <a:cubicBezTo>
                    <a:pt x="120" y="97"/>
                    <a:pt x="120" y="97"/>
                    <a:pt x="120" y="97"/>
                  </a:cubicBezTo>
                  <a:cubicBezTo>
                    <a:pt x="117" y="96"/>
                    <a:pt x="98" y="97"/>
                    <a:pt x="96" y="96"/>
                  </a:cubicBezTo>
                  <a:cubicBezTo>
                    <a:pt x="95" y="93"/>
                    <a:pt x="95" y="68"/>
                    <a:pt x="95" y="65"/>
                  </a:cubicBezTo>
                  <a:cubicBezTo>
                    <a:pt x="98" y="58"/>
                    <a:pt x="137" y="27"/>
                    <a:pt x="141" y="26"/>
                  </a:cubicBezTo>
                  <a:cubicBezTo>
                    <a:pt x="142" y="26"/>
                    <a:pt x="144" y="25"/>
                    <a:pt x="145" y="25"/>
                  </a:cubicBezTo>
                  <a:cubicBezTo>
                    <a:pt x="158" y="25"/>
                    <a:pt x="158" y="25"/>
                    <a:pt x="158" y="25"/>
                  </a:cubicBezTo>
                  <a:lnTo>
                    <a:pt x="160" y="22"/>
                  </a:lnTo>
                  <a:close/>
                  <a:moveTo>
                    <a:pt x="153" y="85"/>
                  </a:moveTo>
                  <a:cubicBezTo>
                    <a:pt x="163" y="86"/>
                    <a:pt x="163" y="86"/>
                    <a:pt x="163" y="86"/>
                  </a:cubicBezTo>
                  <a:cubicBezTo>
                    <a:pt x="175" y="39"/>
                    <a:pt x="175" y="39"/>
                    <a:pt x="175" y="39"/>
                  </a:cubicBezTo>
                  <a:cubicBezTo>
                    <a:pt x="173" y="38"/>
                    <a:pt x="155" y="37"/>
                    <a:pt x="152" y="36"/>
                  </a:cubicBezTo>
                  <a:lnTo>
                    <a:pt x="153" y="85"/>
                  </a:lnTo>
                  <a:close/>
                  <a:moveTo>
                    <a:pt x="151" y="93"/>
                  </a:moveTo>
                  <a:cubicBezTo>
                    <a:pt x="151" y="104"/>
                    <a:pt x="151" y="104"/>
                    <a:pt x="151" y="104"/>
                  </a:cubicBezTo>
                  <a:cubicBezTo>
                    <a:pt x="156" y="105"/>
                    <a:pt x="156" y="105"/>
                    <a:pt x="156" y="105"/>
                  </a:cubicBezTo>
                  <a:cubicBezTo>
                    <a:pt x="162" y="105"/>
                    <a:pt x="162" y="105"/>
                    <a:pt x="162" y="105"/>
                  </a:cubicBezTo>
                  <a:cubicBezTo>
                    <a:pt x="164" y="94"/>
                    <a:pt x="164" y="94"/>
                    <a:pt x="164" y="94"/>
                  </a:cubicBezTo>
                  <a:cubicBezTo>
                    <a:pt x="158" y="93"/>
                    <a:pt x="158" y="93"/>
                    <a:pt x="158" y="93"/>
                  </a:cubicBezTo>
                  <a:lnTo>
                    <a:pt x="151" y="93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7" name="Freeform 1102"/>
            <p:cNvSpPr/>
            <p:nvPr/>
          </p:nvSpPr>
          <p:spPr bwMode="auto">
            <a:xfrm>
              <a:off x="5613090" y="7109133"/>
              <a:ext cx="112928" cy="109285"/>
            </a:xfrm>
            <a:custGeom>
              <a:avLst/>
              <a:gdLst>
                <a:gd name="T0" fmla="*/ 112 w 131"/>
                <a:gd name="T1" fmla="*/ 23 h 127"/>
                <a:gd name="T2" fmla="*/ 131 w 131"/>
                <a:gd name="T3" fmla="*/ 23 h 127"/>
                <a:gd name="T4" fmla="*/ 131 w 131"/>
                <a:gd name="T5" fmla="*/ 0 h 127"/>
                <a:gd name="T6" fmla="*/ 112 w 131"/>
                <a:gd name="T7" fmla="*/ 0 h 127"/>
                <a:gd name="T8" fmla="*/ 81 w 131"/>
                <a:gd name="T9" fmla="*/ 35 h 127"/>
                <a:gd name="T10" fmla="*/ 81 w 131"/>
                <a:gd name="T11" fmla="*/ 46 h 127"/>
                <a:gd name="T12" fmla="*/ 69 w 131"/>
                <a:gd name="T13" fmla="*/ 46 h 127"/>
                <a:gd name="T14" fmla="*/ 58 w 131"/>
                <a:gd name="T15" fmla="*/ 46 h 127"/>
                <a:gd name="T16" fmla="*/ 46 w 131"/>
                <a:gd name="T17" fmla="*/ 46 h 127"/>
                <a:gd name="T18" fmla="*/ 46 w 131"/>
                <a:gd name="T19" fmla="*/ 35 h 127"/>
                <a:gd name="T20" fmla="*/ 54 w 131"/>
                <a:gd name="T21" fmla="*/ 23 h 127"/>
                <a:gd name="T22" fmla="*/ 74 w 131"/>
                <a:gd name="T23" fmla="*/ 23 h 127"/>
                <a:gd name="T24" fmla="*/ 74 w 131"/>
                <a:gd name="T25" fmla="*/ 0 h 127"/>
                <a:gd name="T26" fmla="*/ 54 w 131"/>
                <a:gd name="T27" fmla="*/ 0 h 127"/>
                <a:gd name="T28" fmla="*/ 23 w 131"/>
                <a:gd name="T29" fmla="*/ 35 h 127"/>
                <a:gd name="T30" fmla="*/ 23 w 131"/>
                <a:gd name="T31" fmla="*/ 46 h 127"/>
                <a:gd name="T32" fmla="*/ 0 w 131"/>
                <a:gd name="T33" fmla="*/ 46 h 127"/>
                <a:gd name="T34" fmla="*/ 0 w 131"/>
                <a:gd name="T35" fmla="*/ 69 h 127"/>
                <a:gd name="T36" fmla="*/ 23 w 131"/>
                <a:gd name="T37" fmla="*/ 69 h 127"/>
                <a:gd name="T38" fmla="*/ 23 w 131"/>
                <a:gd name="T39" fmla="*/ 127 h 127"/>
                <a:gd name="T40" fmla="*/ 46 w 131"/>
                <a:gd name="T41" fmla="*/ 127 h 127"/>
                <a:gd name="T42" fmla="*/ 46 w 131"/>
                <a:gd name="T43" fmla="*/ 69 h 127"/>
                <a:gd name="T44" fmla="*/ 58 w 131"/>
                <a:gd name="T45" fmla="*/ 69 h 127"/>
                <a:gd name="T46" fmla="*/ 69 w 131"/>
                <a:gd name="T47" fmla="*/ 69 h 127"/>
                <a:gd name="T48" fmla="*/ 81 w 131"/>
                <a:gd name="T49" fmla="*/ 69 h 127"/>
                <a:gd name="T50" fmla="*/ 81 w 131"/>
                <a:gd name="T51" fmla="*/ 127 h 127"/>
                <a:gd name="T52" fmla="*/ 104 w 131"/>
                <a:gd name="T53" fmla="*/ 127 h 127"/>
                <a:gd name="T54" fmla="*/ 104 w 131"/>
                <a:gd name="T55" fmla="*/ 69 h 127"/>
                <a:gd name="T56" fmla="*/ 127 w 131"/>
                <a:gd name="T57" fmla="*/ 69 h 127"/>
                <a:gd name="T58" fmla="*/ 127 w 131"/>
                <a:gd name="T59" fmla="*/ 46 h 127"/>
                <a:gd name="T60" fmla="*/ 104 w 131"/>
                <a:gd name="T61" fmla="*/ 46 h 127"/>
                <a:gd name="T62" fmla="*/ 104 w 131"/>
                <a:gd name="T63" fmla="*/ 35 h 127"/>
                <a:gd name="T64" fmla="*/ 112 w 131"/>
                <a:gd name="T65" fmla="*/ 23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1" h="127">
                  <a:moveTo>
                    <a:pt x="112" y="23"/>
                  </a:moveTo>
                  <a:cubicBezTo>
                    <a:pt x="131" y="23"/>
                    <a:pt x="131" y="23"/>
                    <a:pt x="131" y="23"/>
                  </a:cubicBezTo>
                  <a:cubicBezTo>
                    <a:pt x="131" y="0"/>
                    <a:pt x="131" y="0"/>
                    <a:pt x="131" y="0"/>
                  </a:cubicBezTo>
                  <a:cubicBezTo>
                    <a:pt x="112" y="0"/>
                    <a:pt x="112" y="0"/>
                    <a:pt x="112" y="0"/>
                  </a:cubicBezTo>
                  <a:cubicBezTo>
                    <a:pt x="95" y="0"/>
                    <a:pt x="81" y="15"/>
                    <a:pt x="81" y="35"/>
                  </a:cubicBezTo>
                  <a:cubicBezTo>
                    <a:pt x="81" y="46"/>
                    <a:pt x="81" y="46"/>
                    <a:pt x="81" y="46"/>
                  </a:cubicBezTo>
                  <a:cubicBezTo>
                    <a:pt x="69" y="46"/>
                    <a:pt x="69" y="46"/>
                    <a:pt x="69" y="46"/>
                  </a:cubicBezTo>
                  <a:cubicBezTo>
                    <a:pt x="58" y="46"/>
                    <a:pt x="58" y="46"/>
                    <a:pt x="58" y="46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28"/>
                    <a:pt x="50" y="23"/>
                    <a:pt x="54" y="23"/>
                  </a:cubicBezTo>
                  <a:cubicBezTo>
                    <a:pt x="74" y="23"/>
                    <a:pt x="74" y="23"/>
                    <a:pt x="74" y="23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54" y="0"/>
                    <a:pt x="54" y="0"/>
                    <a:pt x="54" y="0"/>
                  </a:cubicBezTo>
                  <a:cubicBezTo>
                    <a:pt x="37" y="0"/>
                    <a:pt x="23" y="15"/>
                    <a:pt x="23" y="35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0" y="46"/>
                    <a:pt x="0" y="46"/>
                    <a:pt x="0" y="46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23" y="69"/>
                    <a:pt x="23" y="69"/>
                    <a:pt x="23" y="69"/>
                  </a:cubicBezTo>
                  <a:cubicBezTo>
                    <a:pt x="23" y="127"/>
                    <a:pt x="23" y="127"/>
                    <a:pt x="23" y="127"/>
                  </a:cubicBezTo>
                  <a:cubicBezTo>
                    <a:pt x="46" y="127"/>
                    <a:pt x="46" y="127"/>
                    <a:pt x="46" y="127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58" y="69"/>
                    <a:pt x="58" y="69"/>
                    <a:pt x="58" y="69"/>
                  </a:cubicBezTo>
                  <a:cubicBezTo>
                    <a:pt x="69" y="69"/>
                    <a:pt x="69" y="69"/>
                    <a:pt x="69" y="69"/>
                  </a:cubicBezTo>
                  <a:cubicBezTo>
                    <a:pt x="81" y="69"/>
                    <a:pt x="81" y="69"/>
                    <a:pt x="81" y="69"/>
                  </a:cubicBezTo>
                  <a:cubicBezTo>
                    <a:pt x="81" y="127"/>
                    <a:pt x="81" y="127"/>
                    <a:pt x="81" y="127"/>
                  </a:cubicBezTo>
                  <a:cubicBezTo>
                    <a:pt x="104" y="127"/>
                    <a:pt x="104" y="127"/>
                    <a:pt x="104" y="127"/>
                  </a:cubicBezTo>
                  <a:cubicBezTo>
                    <a:pt x="104" y="69"/>
                    <a:pt x="104" y="69"/>
                    <a:pt x="104" y="69"/>
                  </a:cubicBezTo>
                  <a:cubicBezTo>
                    <a:pt x="127" y="69"/>
                    <a:pt x="127" y="69"/>
                    <a:pt x="127" y="69"/>
                  </a:cubicBezTo>
                  <a:cubicBezTo>
                    <a:pt x="127" y="46"/>
                    <a:pt x="127" y="46"/>
                    <a:pt x="127" y="46"/>
                  </a:cubicBezTo>
                  <a:cubicBezTo>
                    <a:pt x="104" y="46"/>
                    <a:pt x="104" y="46"/>
                    <a:pt x="104" y="46"/>
                  </a:cubicBezTo>
                  <a:cubicBezTo>
                    <a:pt x="104" y="35"/>
                    <a:pt x="104" y="35"/>
                    <a:pt x="104" y="35"/>
                  </a:cubicBezTo>
                  <a:cubicBezTo>
                    <a:pt x="104" y="28"/>
                    <a:pt x="108" y="23"/>
                    <a:pt x="112" y="23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8" name="Freeform 1103"/>
            <p:cNvSpPr/>
            <p:nvPr/>
          </p:nvSpPr>
          <p:spPr bwMode="auto">
            <a:xfrm>
              <a:off x="5345341" y="7083269"/>
              <a:ext cx="79414" cy="150449"/>
            </a:xfrm>
            <a:custGeom>
              <a:avLst/>
              <a:gdLst>
                <a:gd name="T0" fmla="*/ 73 w 92"/>
                <a:gd name="T1" fmla="*/ 98 h 175"/>
                <a:gd name="T2" fmla="*/ 80 w 92"/>
                <a:gd name="T3" fmla="*/ 100 h 175"/>
                <a:gd name="T4" fmla="*/ 92 w 92"/>
                <a:gd name="T5" fmla="*/ 87 h 175"/>
                <a:gd name="T6" fmla="*/ 80 w 92"/>
                <a:gd name="T7" fmla="*/ 75 h 175"/>
                <a:gd name="T8" fmla="*/ 67 w 92"/>
                <a:gd name="T9" fmla="*/ 87 h 175"/>
                <a:gd name="T10" fmla="*/ 67 w 92"/>
                <a:gd name="T11" fmla="*/ 89 h 175"/>
                <a:gd name="T12" fmla="*/ 52 w 92"/>
                <a:gd name="T13" fmla="*/ 100 h 175"/>
                <a:gd name="T14" fmla="*/ 52 w 92"/>
                <a:gd name="T15" fmla="*/ 65 h 175"/>
                <a:gd name="T16" fmla="*/ 73 w 92"/>
                <a:gd name="T17" fmla="*/ 50 h 175"/>
                <a:gd name="T18" fmla="*/ 80 w 92"/>
                <a:gd name="T19" fmla="*/ 52 h 175"/>
                <a:gd name="T20" fmla="*/ 92 w 92"/>
                <a:gd name="T21" fmla="*/ 39 h 175"/>
                <a:gd name="T22" fmla="*/ 80 w 92"/>
                <a:gd name="T23" fmla="*/ 27 h 175"/>
                <a:gd name="T24" fmla="*/ 67 w 92"/>
                <a:gd name="T25" fmla="*/ 39 h 175"/>
                <a:gd name="T26" fmla="*/ 67 w 92"/>
                <a:gd name="T27" fmla="*/ 41 h 175"/>
                <a:gd name="T28" fmla="*/ 52 w 92"/>
                <a:gd name="T29" fmla="*/ 52 h 175"/>
                <a:gd name="T30" fmla="*/ 52 w 92"/>
                <a:gd name="T31" fmla="*/ 0 h 175"/>
                <a:gd name="T32" fmla="*/ 40 w 92"/>
                <a:gd name="T33" fmla="*/ 0 h 175"/>
                <a:gd name="T34" fmla="*/ 40 w 92"/>
                <a:gd name="T35" fmla="*/ 28 h 175"/>
                <a:gd name="T36" fmla="*/ 25 w 92"/>
                <a:gd name="T37" fmla="*/ 16 h 175"/>
                <a:gd name="T38" fmla="*/ 25 w 92"/>
                <a:gd name="T39" fmla="*/ 14 h 175"/>
                <a:gd name="T40" fmla="*/ 12 w 92"/>
                <a:gd name="T41" fmla="*/ 2 h 175"/>
                <a:gd name="T42" fmla="*/ 0 w 92"/>
                <a:gd name="T43" fmla="*/ 14 h 175"/>
                <a:gd name="T44" fmla="*/ 12 w 92"/>
                <a:gd name="T45" fmla="*/ 27 h 175"/>
                <a:gd name="T46" fmla="*/ 18 w 92"/>
                <a:gd name="T47" fmla="*/ 25 h 175"/>
                <a:gd name="T48" fmla="*/ 40 w 92"/>
                <a:gd name="T49" fmla="*/ 41 h 175"/>
                <a:gd name="T50" fmla="*/ 40 w 92"/>
                <a:gd name="T51" fmla="*/ 75 h 175"/>
                <a:gd name="T52" fmla="*/ 25 w 92"/>
                <a:gd name="T53" fmla="*/ 64 h 175"/>
                <a:gd name="T54" fmla="*/ 25 w 92"/>
                <a:gd name="T55" fmla="*/ 62 h 175"/>
                <a:gd name="T56" fmla="*/ 12 w 92"/>
                <a:gd name="T57" fmla="*/ 50 h 175"/>
                <a:gd name="T58" fmla="*/ 0 w 92"/>
                <a:gd name="T59" fmla="*/ 62 h 175"/>
                <a:gd name="T60" fmla="*/ 12 w 92"/>
                <a:gd name="T61" fmla="*/ 74 h 175"/>
                <a:gd name="T62" fmla="*/ 19 w 92"/>
                <a:gd name="T63" fmla="*/ 73 h 175"/>
                <a:gd name="T64" fmla="*/ 40 w 92"/>
                <a:gd name="T65" fmla="*/ 88 h 175"/>
                <a:gd name="T66" fmla="*/ 40 w 92"/>
                <a:gd name="T67" fmla="*/ 125 h 175"/>
                <a:gd name="T68" fmla="*/ 25 w 92"/>
                <a:gd name="T69" fmla="*/ 114 h 175"/>
                <a:gd name="T70" fmla="*/ 25 w 92"/>
                <a:gd name="T71" fmla="*/ 112 h 175"/>
                <a:gd name="T72" fmla="*/ 12 w 92"/>
                <a:gd name="T73" fmla="*/ 99 h 175"/>
                <a:gd name="T74" fmla="*/ 0 w 92"/>
                <a:gd name="T75" fmla="*/ 112 h 175"/>
                <a:gd name="T76" fmla="*/ 12 w 92"/>
                <a:gd name="T77" fmla="*/ 124 h 175"/>
                <a:gd name="T78" fmla="*/ 19 w 92"/>
                <a:gd name="T79" fmla="*/ 123 h 175"/>
                <a:gd name="T80" fmla="*/ 40 w 92"/>
                <a:gd name="T81" fmla="*/ 138 h 175"/>
                <a:gd name="T82" fmla="*/ 40 w 92"/>
                <a:gd name="T83" fmla="*/ 175 h 175"/>
                <a:gd name="T84" fmla="*/ 41 w 92"/>
                <a:gd name="T85" fmla="*/ 175 h 175"/>
                <a:gd name="T86" fmla="*/ 52 w 92"/>
                <a:gd name="T87" fmla="*/ 175 h 175"/>
                <a:gd name="T88" fmla="*/ 52 w 92"/>
                <a:gd name="T89" fmla="*/ 175 h 175"/>
                <a:gd name="T90" fmla="*/ 52 w 92"/>
                <a:gd name="T91" fmla="*/ 163 h 175"/>
                <a:gd name="T92" fmla="*/ 73 w 92"/>
                <a:gd name="T93" fmla="*/ 148 h 175"/>
                <a:gd name="T94" fmla="*/ 80 w 92"/>
                <a:gd name="T95" fmla="*/ 150 h 175"/>
                <a:gd name="T96" fmla="*/ 92 w 92"/>
                <a:gd name="T97" fmla="*/ 137 h 175"/>
                <a:gd name="T98" fmla="*/ 80 w 92"/>
                <a:gd name="T99" fmla="*/ 125 h 175"/>
                <a:gd name="T100" fmla="*/ 67 w 92"/>
                <a:gd name="T101" fmla="*/ 137 h 175"/>
                <a:gd name="T102" fmla="*/ 67 w 92"/>
                <a:gd name="T103" fmla="*/ 139 h 175"/>
                <a:gd name="T104" fmla="*/ 52 w 92"/>
                <a:gd name="T105" fmla="*/ 150 h 175"/>
                <a:gd name="T106" fmla="*/ 52 w 92"/>
                <a:gd name="T107" fmla="*/ 113 h 175"/>
                <a:gd name="T108" fmla="*/ 73 w 92"/>
                <a:gd name="T109" fmla="*/ 98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2" h="175">
                  <a:moveTo>
                    <a:pt x="73" y="98"/>
                  </a:moveTo>
                  <a:cubicBezTo>
                    <a:pt x="75" y="99"/>
                    <a:pt x="77" y="100"/>
                    <a:pt x="80" y="100"/>
                  </a:cubicBezTo>
                  <a:cubicBezTo>
                    <a:pt x="86" y="100"/>
                    <a:pt x="92" y="94"/>
                    <a:pt x="92" y="87"/>
                  </a:cubicBezTo>
                  <a:cubicBezTo>
                    <a:pt x="92" y="80"/>
                    <a:pt x="86" y="75"/>
                    <a:pt x="80" y="75"/>
                  </a:cubicBezTo>
                  <a:cubicBezTo>
                    <a:pt x="73" y="75"/>
                    <a:pt x="67" y="80"/>
                    <a:pt x="67" y="87"/>
                  </a:cubicBezTo>
                  <a:cubicBezTo>
                    <a:pt x="67" y="88"/>
                    <a:pt x="67" y="88"/>
                    <a:pt x="67" y="89"/>
                  </a:cubicBezTo>
                  <a:cubicBezTo>
                    <a:pt x="52" y="100"/>
                    <a:pt x="52" y="100"/>
                    <a:pt x="52" y="100"/>
                  </a:cubicBezTo>
                  <a:cubicBezTo>
                    <a:pt x="52" y="65"/>
                    <a:pt x="52" y="65"/>
                    <a:pt x="52" y="65"/>
                  </a:cubicBezTo>
                  <a:cubicBezTo>
                    <a:pt x="73" y="50"/>
                    <a:pt x="73" y="50"/>
                    <a:pt x="73" y="50"/>
                  </a:cubicBezTo>
                  <a:cubicBezTo>
                    <a:pt x="75" y="51"/>
                    <a:pt x="77" y="52"/>
                    <a:pt x="80" y="52"/>
                  </a:cubicBezTo>
                  <a:cubicBezTo>
                    <a:pt x="86" y="52"/>
                    <a:pt x="92" y="46"/>
                    <a:pt x="92" y="39"/>
                  </a:cubicBezTo>
                  <a:cubicBezTo>
                    <a:pt x="92" y="33"/>
                    <a:pt x="86" y="27"/>
                    <a:pt x="80" y="27"/>
                  </a:cubicBezTo>
                  <a:cubicBezTo>
                    <a:pt x="73" y="27"/>
                    <a:pt x="67" y="33"/>
                    <a:pt x="67" y="39"/>
                  </a:cubicBezTo>
                  <a:cubicBezTo>
                    <a:pt x="67" y="40"/>
                    <a:pt x="67" y="41"/>
                    <a:pt x="67" y="41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5" y="15"/>
                    <a:pt x="25" y="14"/>
                  </a:cubicBezTo>
                  <a:cubicBezTo>
                    <a:pt x="25" y="7"/>
                    <a:pt x="19" y="2"/>
                    <a:pt x="12" y="2"/>
                  </a:cubicBezTo>
                  <a:cubicBezTo>
                    <a:pt x="6" y="2"/>
                    <a:pt x="0" y="7"/>
                    <a:pt x="0" y="14"/>
                  </a:cubicBezTo>
                  <a:cubicBezTo>
                    <a:pt x="0" y="21"/>
                    <a:pt x="6" y="27"/>
                    <a:pt x="12" y="27"/>
                  </a:cubicBezTo>
                  <a:cubicBezTo>
                    <a:pt x="15" y="27"/>
                    <a:pt x="17" y="26"/>
                    <a:pt x="18" y="25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75"/>
                    <a:pt x="40" y="75"/>
                    <a:pt x="40" y="75"/>
                  </a:cubicBezTo>
                  <a:cubicBezTo>
                    <a:pt x="25" y="64"/>
                    <a:pt x="25" y="64"/>
                    <a:pt x="25" y="64"/>
                  </a:cubicBezTo>
                  <a:cubicBezTo>
                    <a:pt x="25" y="63"/>
                    <a:pt x="25" y="63"/>
                    <a:pt x="25" y="62"/>
                  </a:cubicBezTo>
                  <a:cubicBezTo>
                    <a:pt x="25" y="55"/>
                    <a:pt x="19" y="50"/>
                    <a:pt x="12" y="50"/>
                  </a:cubicBezTo>
                  <a:cubicBezTo>
                    <a:pt x="6" y="50"/>
                    <a:pt x="0" y="55"/>
                    <a:pt x="0" y="62"/>
                  </a:cubicBezTo>
                  <a:cubicBezTo>
                    <a:pt x="0" y="69"/>
                    <a:pt x="6" y="74"/>
                    <a:pt x="12" y="74"/>
                  </a:cubicBezTo>
                  <a:cubicBezTo>
                    <a:pt x="15" y="74"/>
                    <a:pt x="17" y="74"/>
                    <a:pt x="19" y="73"/>
                  </a:cubicBezTo>
                  <a:cubicBezTo>
                    <a:pt x="40" y="88"/>
                    <a:pt x="40" y="88"/>
                    <a:pt x="40" y="88"/>
                  </a:cubicBezTo>
                  <a:cubicBezTo>
                    <a:pt x="40" y="125"/>
                    <a:pt x="40" y="125"/>
                    <a:pt x="40" y="125"/>
                  </a:cubicBezTo>
                  <a:cubicBezTo>
                    <a:pt x="25" y="114"/>
                    <a:pt x="25" y="114"/>
                    <a:pt x="25" y="114"/>
                  </a:cubicBezTo>
                  <a:cubicBezTo>
                    <a:pt x="25" y="113"/>
                    <a:pt x="25" y="113"/>
                    <a:pt x="25" y="112"/>
                  </a:cubicBezTo>
                  <a:cubicBezTo>
                    <a:pt x="25" y="105"/>
                    <a:pt x="19" y="99"/>
                    <a:pt x="12" y="99"/>
                  </a:cubicBezTo>
                  <a:cubicBezTo>
                    <a:pt x="6" y="99"/>
                    <a:pt x="0" y="105"/>
                    <a:pt x="0" y="112"/>
                  </a:cubicBezTo>
                  <a:cubicBezTo>
                    <a:pt x="0" y="119"/>
                    <a:pt x="6" y="124"/>
                    <a:pt x="12" y="124"/>
                  </a:cubicBezTo>
                  <a:cubicBezTo>
                    <a:pt x="15" y="124"/>
                    <a:pt x="17" y="124"/>
                    <a:pt x="19" y="123"/>
                  </a:cubicBezTo>
                  <a:cubicBezTo>
                    <a:pt x="40" y="138"/>
                    <a:pt x="40" y="138"/>
                    <a:pt x="40" y="138"/>
                  </a:cubicBezTo>
                  <a:cubicBezTo>
                    <a:pt x="40" y="175"/>
                    <a:pt x="40" y="175"/>
                    <a:pt x="40" y="175"/>
                  </a:cubicBezTo>
                  <a:cubicBezTo>
                    <a:pt x="41" y="175"/>
                    <a:pt x="41" y="175"/>
                    <a:pt x="41" y="175"/>
                  </a:cubicBezTo>
                  <a:cubicBezTo>
                    <a:pt x="52" y="175"/>
                    <a:pt x="52" y="175"/>
                    <a:pt x="52" y="175"/>
                  </a:cubicBezTo>
                  <a:cubicBezTo>
                    <a:pt x="52" y="175"/>
                    <a:pt x="52" y="175"/>
                    <a:pt x="52" y="175"/>
                  </a:cubicBezTo>
                  <a:cubicBezTo>
                    <a:pt x="52" y="163"/>
                    <a:pt x="52" y="163"/>
                    <a:pt x="52" y="163"/>
                  </a:cubicBezTo>
                  <a:cubicBezTo>
                    <a:pt x="73" y="148"/>
                    <a:pt x="73" y="148"/>
                    <a:pt x="73" y="148"/>
                  </a:cubicBezTo>
                  <a:cubicBezTo>
                    <a:pt x="75" y="149"/>
                    <a:pt x="77" y="150"/>
                    <a:pt x="80" y="150"/>
                  </a:cubicBezTo>
                  <a:cubicBezTo>
                    <a:pt x="86" y="150"/>
                    <a:pt x="92" y="144"/>
                    <a:pt x="92" y="137"/>
                  </a:cubicBezTo>
                  <a:cubicBezTo>
                    <a:pt x="92" y="130"/>
                    <a:pt x="86" y="125"/>
                    <a:pt x="80" y="125"/>
                  </a:cubicBezTo>
                  <a:cubicBezTo>
                    <a:pt x="73" y="125"/>
                    <a:pt x="67" y="130"/>
                    <a:pt x="67" y="137"/>
                  </a:cubicBezTo>
                  <a:cubicBezTo>
                    <a:pt x="67" y="138"/>
                    <a:pt x="67" y="138"/>
                    <a:pt x="67" y="139"/>
                  </a:cubicBezTo>
                  <a:cubicBezTo>
                    <a:pt x="52" y="150"/>
                    <a:pt x="52" y="150"/>
                    <a:pt x="52" y="150"/>
                  </a:cubicBezTo>
                  <a:cubicBezTo>
                    <a:pt x="52" y="113"/>
                    <a:pt x="52" y="113"/>
                    <a:pt x="52" y="113"/>
                  </a:cubicBezTo>
                  <a:lnTo>
                    <a:pt x="73" y="98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89" name="Freeform 1104"/>
            <p:cNvSpPr>
              <a:spLocks noEditPoints="1"/>
            </p:cNvSpPr>
            <p:nvPr/>
          </p:nvSpPr>
          <p:spPr bwMode="auto">
            <a:xfrm>
              <a:off x="5012021" y="7081447"/>
              <a:ext cx="148264" cy="116935"/>
            </a:xfrm>
            <a:custGeom>
              <a:avLst/>
              <a:gdLst>
                <a:gd name="T0" fmla="*/ 45 w 172"/>
                <a:gd name="T1" fmla="*/ 135 h 136"/>
                <a:gd name="T2" fmla="*/ 61 w 172"/>
                <a:gd name="T3" fmla="*/ 94 h 136"/>
                <a:gd name="T4" fmla="*/ 36 w 172"/>
                <a:gd name="T5" fmla="*/ 94 h 136"/>
                <a:gd name="T6" fmla="*/ 73 w 172"/>
                <a:gd name="T7" fmla="*/ 129 h 136"/>
                <a:gd name="T8" fmla="*/ 71 w 172"/>
                <a:gd name="T9" fmla="*/ 99 h 136"/>
                <a:gd name="T10" fmla="*/ 66 w 172"/>
                <a:gd name="T11" fmla="*/ 134 h 136"/>
                <a:gd name="T12" fmla="*/ 78 w 172"/>
                <a:gd name="T13" fmla="*/ 131 h 136"/>
                <a:gd name="T14" fmla="*/ 85 w 172"/>
                <a:gd name="T15" fmla="*/ 99 h 136"/>
                <a:gd name="T16" fmla="*/ 104 w 172"/>
                <a:gd name="T17" fmla="*/ 99 h 136"/>
                <a:gd name="T18" fmla="*/ 97 w 172"/>
                <a:gd name="T19" fmla="*/ 86 h 136"/>
                <a:gd name="T20" fmla="*/ 97 w 172"/>
                <a:gd name="T21" fmla="*/ 135 h 136"/>
                <a:gd name="T22" fmla="*/ 104 w 172"/>
                <a:gd name="T23" fmla="*/ 136 h 136"/>
                <a:gd name="T24" fmla="*/ 111 w 172"/>
                <a:gd name="T25" fmla="*/ 108 h 136"/>
                <a:gd name="T26" fmla="*/ 103 w 172"/>
                <a:gd name="T27" fmla="*/ 127 h 136"/>
                <a:gd name="T28" fmla="*/ 99 w 172"/>
                <a:gd name="T29" fmla="*/ 129 h 136"/>
                <a:gd name="T30" fmla="*/ 99 w 172"/>
                <a:gd name="T31" fmla="*/ 105 h 136"/>
                <a:gd name="T32" fmla="*/ 103 w 172"/>
                <a:gd name="T33" fmla="*/ 108 h 136"/>
                <a:gd name="T34" fmla="*/ 118 w 172"/>
                <a:gd name="T35" fmla="*/ 101 h 136"/>
                <a:gd name="T36" fmla="*/ 117 w 172"/>
                <a:gd name="T37" fmla="*/ 133 h 136"/>
                <a:gd name="T38" fmla="*/ 136 w 172"/>
                <a:gd name="T39" fmla="*/ 125 h 136"/>
                <a:gd name="T40" fmla="*/ 128 w 172"/>
                <a:gd name="T41" fmla="*/ 125 h 136"/>
                <a:gd name="T42" fmla="*/ 123 w 172"/>
                <a:gd name="T43" fmla="*/ 129 h 136"/>
                <a:gd name="T44" fmla="*/ 136 w 172"/>
                <a:gd name="T45" fmla="*/ 118 h 136"/>
                <a:gd name="T46" fmla="*/ 125 w 172"/>
                <a:gd name="T47" fmla="*/ 98 h 136"/>
                <a:gd name="T48" fmla="*/ 122 w 172"/>
                <a:gd name="T49" fmla="*/ 109 h 136"/>
                <a:gd name="T50" fmla="*/ 128 w 172"/>
                <a:gd name="T51" fmla="*/ 106 h 136"/>
                <a:gd name="T52" fmla="*/ 87 w 172"/>
                <a:gd name="T53" fmla="*/ 30 h 136"/>
                <a:gd name="T54" fmla="*/ 83 w 172"/>
                <a:gd name="T55" fmla="*/ 54 h 136"/>
                <a:gd name="T56" fmla="*/ 89 w 172"/>
                <a:gd name="T57" fmla="*/ 57 h 136"/>
                <a:gd name="T58" fmla="*/ 89 w 172"/>
                <a:gd name="T59" fmla="*/ 31 h 136"/>
                <a:gd name="T60" fmla="*/ 18 w 172"/>
                <a:gd name="T61" fmla="*/ 0 h 136"/>
                <a:gd name="T62" fmla="*/ 18 w 172"/>
                <a:gd name="T63" fmla="*/ 75 h 136"/>
                <a:gd name="T64" fmla="*/ 172 w 172"/>
                <a:gd name="T65" fmla="*/ 18 h 136"/>
                <a:gd name="T66" fmla="*/ 64 w 172"/>
                <a:gd name="T67" fmla="*/ 64 h 136"/>
                <a:gd name="T68" fmla="*/ 44 w 172"/>
                <a:gd name="T69" fmla="*/ 10 h 136"/>
                <a:gd name="T70" fmla="*/ 60 w 172"/>
                <a:gd name="T71" fmla="*/ 32 h 136"/>
                <a:gd name="T72" fmla="*/ 64 w 172"/>
                <a:gd name="T73" fmla="*/ 42 h 136"/>
                <a:gd name="T74" fmla="*/ 87 w 172"/>
                <a:gd name="T75" fmla="*/ 65 h 136"/>
                <a:gd name="T76" fmla="*/ 75 w 172"/>
                <a:gd name="T77" fmla="*/ 33 h 136"/>
                <a:gd name="T78" fmla="*/ 95 w 172"/>
                <a:gd name="T79" fmla="*/ 26 h 136"/>
                <a:gd name="T80" fmla="*/ 128 w 172"/>
                <a:gd name="T81" fmla="*/ 64 h 136"/>
                <a:gd name="T82" fmla="*/ 115 w 172"/>
                <a:gd name="T83" fmla="*/ 63 h 136"/>
                <a:gd name="T84" fmla="*/ 105 w 172"/>
                <a:gd name="T85" fmla="*/ 57 h 136"/>
                <a:gd name="T86" fmla="*/ 113 w 172"/>
                <a:gd name="T87" fmla="*/ 55 h 136"/>
                <a:gd name="T88" fmla="*/ 118 w 172"/>
                <a:gd name="T89" fmla="*/ 56 h 136"/>
                <a:gd name="T90" fmla="*/ 128 w 172"/>
                <a:gd name="T91" fmla="*/ 24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72" h="136">
                  <a:moveTo>
                    <a:pt x="36" y="94"/>
                  </a:moveTo>
                  <a:cubicBezTo>
                    <a:pt x="45" y="94"/>
                    <a:pt x="45" y="94"/>
                    <a:pt x="45" y="94"/>
                  </a:cubicBezTo>
                  <a:cubicBezTo>
                    <a:pt x="45" y="135"/>
                    <a:pt x="45" y="135"/>
                    <a:pt x="45" y="135"/>
                  </a:cubicBezTo>
                  <a:cubicBezTo>
                    <a:pt x="53" y="135"/>
                    <a:pt x="53" y="135"/>
                    <a:pt x="53" y="135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61" y="94"/>
                    <a:pt x="61" y="94"/>
                    <a:pt x="61" y="94"/>
                  </a:cubicBezTo>
                  <a:cubicBezTo>
                    <a:pt x="61" y="86"/>
                    <a:pt x="61" y="86"/>
                    <a:pt x="61" y="86"/>
                  </a:cubicBezTo>
                  <a:cubicBezTo>
                    <a:pt x="36" y="86"/>
                    <a:pt x="36" y="86"/>
                    <a:pt x="36" y="86"/>
                  </a:cubicBezTo>
                  <a:lnTo>
                    <a:pt x="36" y="94"/>
                  </a:lnTo>
                  <a:close/>
                  <a:moveTo>
                    <a:pt x="78" y="126"/>
                  </a:moveTo>
                  <a:cubicBezTo>
                    <a:pt x="77" y="127"/>
                    <a:pt x="76" y="128"/>
                    <a:pt x="75" y="128"/>
                  </a:cubicBezTo>
                  <a:cubicBezTo>
                    <a:pt x="75" y="129"/>
                    <a:pt x="74" y="129"/>
                    <a:pt x="73" y="129"/>
                  </a:cubicBezTo>
                  <a:cubicBezTo>
                    <a:pt x="73" y="129"/>
                    <a:pt x="72" y="129"/>
                    <a:pt x="72" y="129"/>
                  </a:cubicBezTo>
                  <a:cubicBezTo>
                    <a:pt x="72" y="128"/>
                    <a:pt x="71" y="128"/>
                    <a:pt x="71" y="127"/>
                  </a:cubicBezTo>
                  <a:cubicBezTo>
                    <a:pt x="71" y="99"/>
                    <a:pt x="71" y="99"/>
                    <a:pt x="71" y="99"/>
                  </a:cubicBezTo>
                  <a:cubicBezTo>
                    <a:pt x="64" y="99"/>
                    <a:pt x="64" y="99"/>
                    <a:pt x="64" y="99"/>
                  </a:cubicBezTo>
                  <a:cubicBezTo>
                    <a:pt x="64" y="129"/>
                    <a:pt x="64" y="129"/>
                    <a:pt x="64" y="129"/>
                  </a:cubicBezTo>
                  <a:cubicBezTo>
                    <a:pt x="64" y="131"/>
                    <a:pt x="65" y="133"/>
                    <a:pt x="66" y="134"/>
                  </a:cubicBezTo>
                  <a:cubicBezTo>
                    <a:pt x="66" y="135"/>
                    <a:pt x="68" y="136"/>
                    <a:pt x="69" y="136"/>
                  </a:cubicBezTo>
                  <a:cubicBezTo>
                    <a:pt x="71" y="136"/>
                    <a:pt x="72" y="135"/>
                    <a:pt x="73" y="134"/>
                  </a:cubicBezTo>
                  <a:cubicBezTo>
                    <a:pt x="75" y="134"/>
                    <a:pt x="76" y="133"/>
                    <a:pt x="78" y="131"/>
                  </a:cubicBezTo>
                  <a:cubicBezTo>
                    <a:pt x="78" y="135"/>
                    <a:pt x="78" y="135"/>
                    <a:pt x="78" y="135"/>
                  </a:cubicBezTo>
                  <a:cubicBezTo>
                    <a:pt x="85" y="135"/>
                    <a:pt x="85" y="135"/>
                    <a:pt x="85" y="135"/>
                  </a:cubicBezTo>
                  <a:cubicBezTo>
                    <a:pt x="85" y="99"/>
                    <a:pt x="85" y="99"/>
                    <a:pt x="85" y="99"/>
                  </a:cubicBezTo>
                  <a:cubicBezTo>
                    <a:pt x="78" y="99"/>
                    <a:pt x="78" y="99"/>
                    <a:pt x="78" y="99"/>
                  </a:cubicBezTo>
                  <a:lnTo>
                    <a:pt x="78" y="126"/>
                  </a:lnTo>
                  <a:close/>
                  <a:moveTo>
                    <a:pt x="104" y="99"/>
                  </a:moveTo>
                  <a:cubicBezTo>
                    <a:pt x="103" y="99"/>
                    <a:pt x="102" y="99"/>
                    <a:pt x="100" y="100"/>
                  </a:cubicBezTo>
                  <a:cubicBezTo>
                    <a:pt x="99" y="100"/>
                    <a:pt x="98" y="101"/>
                    <a:pt x="97" y="102"/>
                  </a:cubicBezTo>
                  <a:cubicBezTo>
                    <a:pt x="97" y="86"/>
                    <a:pt x="97" y="86"/>
                    <a:pt x="97" y="86"/>
                  </a:cubicBezTo>
                  <a:cubicBezTo>
                    <a:pt x="90" y="86"/>
                    <a:pt x="90" y="86"/>
                    <a:pt x="90" y="86"/>
                  </a:cubicBezTo>
                  <a:cubicBezTo>
                    <a:pt x="90" y="135"/>
                    <a:pt x="90" y="135"/>
                    <a:pt x="90" y="135"/>
                  </a:cubicBezTo>
                  <a:cubicBezTo>
                    <a:pt x="97" y="135"/>
                    <a:pt x="97" y="135"/>
                    <a:pt x="97" y="135"/>
                  </a:cubicBezTo>
                  <a:cubicBezTo>
                    <a:pt x="97" y="132"/>
                    <a:pt x="97" y="132"/>
                    <a:pt x="97" y="132"/>
                  </a:cubicBezTo>
                  <a:cubicBezTo>
                    <a:pt x="98" y="133"/>
                    <a:pt x="99" y="134"/>
                    <a:pt x="100" y="135"/>
                  </a:cubicBezTo>
                  <a:cubicBezTo>
                    <a:pt x="102" y="135"/>
                    <a:pt x="103" y="136"/>
                    <a:pt x="104" y="136"/>
                  </a:cubicBezTo>
                  <a:cubicBezTo>
                    <a:pt x="106" y="136"/>
                    <a:pt x="108" y="135"/>
                    <a:pt x="109" y="133"/>
                  </a:cubicBezTo>
                  <a:cubicBezTo>
                    <a:pt x="110" y="132"/>
                    <a:pt x="111" y="130"/>
                    <a:pt x="111" y="128"/>
                  </a:cubicBezTo>
                  <a:cubicBezTo>
                    <a:pt x="111" y="108"/>
                    <a:pt x="111" y="108"/>
                    <a:pt x="111" y="108"/>
                  </a:cubicBezTo>
                  <a:cubicBezTo>
                    <a:pt x="111" y="105"/>
                    <a:pt x="110" y="103"/>
                    <a:pt x="109" y="101"/>
                  </a:cubicBezTo>
                  <a:cubicBezTo>
                    <a:pt x="108" y="100"/>
                    <a:pt x="106" y="99"/>
                    <a:pt x="104" y="99"/>
                  </a:cubicBezTo>
                  <a:close/>
                  <a:moveTo>
                    <a:pt x="103" y="127"/>
                  </a:moveTo>
                  <a:cubicBezTo>
                    <a:pt x="103" y="128"/>
                    <a:pt x="103" y="129"/>
                    <a:pt x="103" y="129"/>
                  </a:cubicBezTo>
                  <a:cubicBezTo>
                    <a:pt x="102" y="130"/>
                    <a:pt x="102" y="130"/>
                    <a:pt x="101" y="130"/>
                  </a:cubicBezTo>
                  <a:cubicBezTo>
                    <a:pt x="100" y="130"/>
                    <a:pt x="100" y="130"/>
                    <a:pt x="99" y="129"/>
                  </a:cubicBezTo>
                  <a:cubicBezTo>
                    <a:pt x="99" y="129"/>
                    <a:pt x="98" y="129"/>
                    <a:pt x="97" y="128"/>
                  </a:cubicBezTo>
                  <a:cubicBezTo>
                    <a:pt x="97" y="106"/>
                    <a:pt x="97" y="106"/>
                    <a:pt x="97" y="106"/>
                  </a:cubicBezTo>
                  <a:cubicBezTo>
                    <a:pt x="98" y="105"/>
                    <a:pt x="98" y="105"/>
                    <a:pt x="99" y="105"/>
                  </a:cubicBezTo>
                  <a:cubicBezTo>
                    <a:pt x="99" y="105"/>
                    <a:pt x="100" y="104"/>
                    <a:pt x="100" y="104"/>
                  </a:cubicBezTo>
                  <a:cubicBezTo>
                    <a:pt x="101" y="104"/>
                    <a:pt x="102" y="105"/>
                    <a:pt x="103" y="105"/>
                  </a:cubicBezTo>
                  <a:cubicBezTo>
                    <a:pt x="103" y="106"/>
                    <a:pt x="103" y="107"/>
                    <a:pt x="103" y="108"/>
                  </a:cubicBezTo>
                  <a:lnTo>
                    <a:pt x="103" y="127"/>
                  </a:lnTo>
                  <a:close/>
                  <a:moveTo>
                    <a:pt x="125" y="98"/>
                  </a:moveTo>
                  <a:cubicBezTo>
                    <a:pt x="122" y="98"/>
                    <a:pt x="120" y="99"/>
                    <a:pt x="118" y="101"/>
                  </a:cubicBezTo>
                  <a:cubicBezTo>
                    <a:pt x="116" y="103"/>
                    <a:pt x="115" y="106"/>
                    <a:pt x="115" y="109"/>
                  </a:cubicBezTo>
                  <a:cubicBezTo>
                    <a:pt x="115" y="125"/>
                    <a:pt x="115" y="125"/>
                    <a:pt x="115" y="125"/>
                  </a:cubicBezTo>
                  <a:cubicBezTo>
                    <a:pt x="115" y="128"/>
                    <a:pt x="115" y="131"/>
                    <a:pt x="117" y="133"/>
                  </a:cubicBezTo>
                  <a:cubicBezTo>
                    <a:pt x="119" y="135"/>
                    <a:pt x="122" y="136"/>
                    <a:pt x="125" y="136"/>
                  </a:cubicBezTo>
                  <a:cubicBezTo>
                    <a:pt x="128" y="136"/>
                    <a:pt x="131" y="135"/>
                    <a:pt x="133" y="133"/>
                  </a:cubicBezTo>
                  <a:cubicBezTo>
                    <a:pt x="135" y="131"/>
                    <a:pt x="136" y="129"/>
                    <a:pt x="136" y="125"/>
                  </a:cubicBezTo>
                  <a:cubicBezTo>
                    <a:pt x="136" y="123"/>
                    <a:pt x="136" y="123"/>
                    <a:pt x="136" y="123"/>
                  </a:cubicBezTo>
                  <a:cubicBezTo>
                    <a:pt x="128" y="123"/>
                    <a:pt x="128" y="123"/>
                    <a:pt x="128" y="123"/>
                  </a:cubicBezTo>
                  <a:cubicBezTo>
                    <a:pt x="128" y="125"/>
                    <a:pt x="128" y="125"/>
                    <a:pt x="128" y="125"/>
                  </a:cubicBezTo>
                  <a:cubicBezTo>
                    <a:pt x="128" y="127"/>
                    <a:pt x="128" y="128"/>
                    <a:pt x="128" y="129"/>
                  </a:cubicBezTo>
                  <a:cubicBezTo>
                    <a:pt x="127" y="129"/>
                    <a:pt x="126" y="130"/>
                    <a:pt x="125" y="130"/>
                  </a:cubicBezTo>
                  <a:cubicBezTo>
                    <a:pt x="124" y="130"/>
                    <a:pt x="123" y="129"/>
                    <a:pt x="123" y="129"/>
                  </a:cubicBezTo>
                  <a:cubicBezTo>
                    <a:pt x="122" y="128"/>
                    <a:pt x="122" y="127"/>
                    <a:pt x="122" y="125"/>
                  </a:cubicBezTo>
                  <a:cubicBezTo>
                    <a:pt x="122" y="118"/>
                    <a:pt x="122" y="118"/>
                    <a:pt x="122" y="118"/>
                  </a:cubicBezTo>
                  <a:cubicBezTo>
                    <a:pt x="136" y="118"/>
                    <a:pt x="136" y="118"/>
                    <a:pt x="136" y="118"/>
                  </a:cubicBezTo>
                  <a:cubicBezTo>
                    <a:pt x="136" y="109"/>
                    <a:pt x="136" y="109"/>
                    <a:pt x="136" y="109"/>
                  </a:cubicBezTo>
                  <a:cubicBezTo>
                    <a:pt x="136" y="105"/>
                    <a:pt x="135" y="103"/>
                    <a:pt x="133" y="101"/>
                  </a:cubicBezTo>
                  <a:cubicBezTo>
                    <a:pt x="131" y="99"/>
                    <a:pt x="129" y="98"/>
                    <a:pt x="125" y="98"/>
                  </a:cubicBezTo>
                  <a:close/>
                  <a:moveTo>
                    <a:pt x="128" y="112"/>
                  </a:moveTo>
                  <a:cubicBezTo>
                    <a:pt x="122" y="112"/>
                    <a:pt x="122" y="112"/>
                    <a:pt x="122" y="112"/>
                  </a:cubicBezTo>
                  <a:cubicBezTo>
                    <a:pt x="122" y="109"/>
                    <a:pt x="122" y="109"/>
                    <a:pt x="122" y="109"/>
                  </a:cubicBezTo>
                  <a:cubicBezTo>
                    <a:pt x="122" y="107"/>
                    <a:pt x="122" y="106"/>
                    <a:pt x="123" y="106"/>
                  </a:cubicBezTo>
                  <a:cubicBezTo>
                    <a:pt x="123" y="105"/>
                    <a:pt x="124" y="105"/>
                    <a:pt x="125" y="105"/>
                  </a:cubicBezTo>
                  <a:cubicBezTo>
                    <a:pt x="126" y="105"/>
                    <a:pt x="127" y="105"/>
                    <a:pt x="128" y="106"/>
                  </a:cubicBezTo>
                  <a:cubicBezTo>
                    <a:pt x="128" y="106"/>
                    <a:pt x="128" y="107"/>
                    <a:pt x="128" y="109"/>
                  </a:cubicBezTo>
                  <a:lnTo>
                    <a:pt x="128" y="112"/>
                  </a:lnTo>
                  <a:close/>
                  <a:moveTo>
                    <a:pt x="87" y="30"/>
                  </a:moveTo>
                  <a:cubicBezTo>
                    <a:pt x="86" y="30"/>
                    <a:pt x="85" y="30"/>
                    <a:pt x="84" y="31"/>
                  </a:cubicBezTo>
                  <a:cubicBezTo>
                    <a:pt x="84" y="31"/>
                    <a:pt x="83" y="32"/>
                    <a:pt x="83" y="33"/>
                  </a:cubicBezTo>
                  <a:cubicBezTo>
                    <a:pt x="83" y="54"/>
                    <a:pt x="83" y="54"/>
                    <a:pt x="83" y="54"/>
                  </a:cubicBezTo>
                  <a:cubicBezTo>
                    <a:pt x="83" y="56"/>
                    <a:pt x="84" y="56"/>
                    <a:pt x="84" y="57"/>
                  </a:cubicBezTo>
                  <a:cubicBezTo>
                    <a:pt x="85" y="58"/>
                    <a:pt x="86" y="58"/>
                    <a:pt x="87" y="58"/>
                  </a:cubicBezTo>
                  <a:cubicBezTo>
                    <a:pt x="88" y="58"/>
                    <a:pt x="89" y="58"/>
                    <a:pt x="89" y="57"/>
                  </a:cubicBezTo>
                  <a:cubicBezTo>
                    <a:pt x="90" y="56"/>
                    <a:pt x="90" y="56"/>
                    <a:pt x="90" y="54"/>
                  </a:cubicBezTo>
                  <a:cubicBezTo>
                    <a:pt x="90" y="33"/>
                    <a:pt x="90" y="33"/>
                    <a:pt x="90" y="33"/>
                  </a:cubicBezTo>
                  <a:cubicBezTo>
                    <a:pt x="90" y="32"/>
                    <a:pt x="90" y="31"/>
                    <a:pt x="89" y="31"/>
                  </a:cubicBezTo>
                  <a:cubicBezTo>
                    <a:pt x="89" y="30"/>
                    <a:pt x="88" y="30"/>
                    <a:pt x="87" y="30"/>
                  </a:cubicBezTo>
                  <a:close/>
                  <a:moveTo>
                    <a:pt x="154" y="0"/>
                  </a:moveTo>
                  <a:cubicBezTo>
                    <a:pt x="18" y="0"/>
                    <a:pt x="18" y="0"/>
                    <a:pt x="18" y="0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0" y="66"/>
                    <a:pt x="8" y="75"/>
                    <a:pt x="18" y="75"/>
                  </a:cubicBezTo>
                  <a:cubicBezTo>
                    <a:pt x="154" y="75"/>
                    <a:pt x="154" y="75"/>
                    <a:pt x="154" y="75"/>
                  </a:cubicBezTo>
                  <a:cubicBezTo>
                    <a:pt x="164" y="75"/>
                    <a:pt x="172" y="66"/>
                    <a:pt x="172" y="57"/>
                  </a:cubicBezTo>
                  <a:cubicBezTo>
                    <a:pt x="172" y="18"/>
                    <a:pt x="172" y="18"/>
                    <a:pt x="172" y="18"/>
                  </a:cubicBezTo>
                  <a:cubicBezTo>
                    <a:pt x="172" y="8"/>
                    <a:pt x="164" y="0"/>
                    <a:pt x="154" y="0"/>
                  </a:cubicBezTo>
                  <a:close/>
                  <a:moveTo>
                    <a:pt x="64" y="42"/>
                  </a:moveTo>
                  <a:cubicBezTo>
                    <a:pt x="64" y="64"/>
                    <a:pt x="64" y="64"/>
                    <a:pt x="64" y="64"/>
                  </a:cubicBezTo>
                  <a:cubicBezTo>
                    <a:pt x="55" y="64"/>
                    <a:pt x="55" y="64"/>
                    <a:pt x="55" y="64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74" y="10"/>
                    <a:pt x="74" y="10"/>
                    <a:pt x="74" y="10"/>
                  </a:cubicBezTo>
                  <a:lnTo>
                    <a:pt x="64" y="42"/>
                  </a:lnTo>
                  <a:close/>
                  <a:moveTo>
                    <a:pt x="99" y="54"/>
                  </a:moveTo>
                  <a:cubicBezTo>
                    <a:pt x="99" y="57"/>
                    <a:pt x="97" y="60"/>
                    <a:pt x="95" y="62"/>
                  </a:cubicBezTo>
                  <a:cubicBezTo>
                    <a:pt x="93" y="64"/>
                    <a:pt x="90" y="65"/>
                    <a:pt x="87" y="65"/>
                  </a:cubicBezTo>
                  <a:cubicBezTo>
                    <a:pt x="83" y="65"/>
                    <a:pt x="80" y="64"/>
                    <a:pt x="78" y="62"/>
                  </a:cubicBezTo>
                  <a:cubicBezTo>
                    <a:pt x="76" y="60"/>
                    <a:pt x="75" y="57"/>
                    <a:pt x="75" y="54"/>
                  </a:cubicBezTo>
                  <a:cubicBezTo>
                    <a:pt x="75" y="33"/>
                    <a:pt x="75" y="33"/>
                    <a:pt x="75" y="33"/>
                  </a:cubicBezTo>
                  <a:cubicBezTo>
                    <a:pt x="75" y="30"/>
                    <a:pt x="76" y="28"/>
                    <a:pt x="78" y="26"/>
                  </a:cubicBezTo>
                  <a:cubicBezTo>
                    <a:pt x="81" y="24"/>
                    <a:pt x="83" y="23"/>
                    <a:pt x="87" y="23"/>
                  </a:cubicBezTo>
                  <a:cubicBezTo>
                    <a:pt x="90" y="23"/>
                    <a:pt x="93" y="24"/>
                    <a:pt x="95" y="26"/>
                  </a:cubicBezTo>
                  <a:cubicBezTo>
                    <a:pt x="97" y="28"/>
                    <a:pt x="99" y="30"/>
                    <a:pt x="99" y="33"/>
                  </a:cubicBezTo>
                  <a:lnTo>
                    <a:pt x="99" y="54"/>
                  </a:lnTo>
                  <a:close/>
                  <a:moveTo>
                    <a:pt x="128" y="64"/>
                  </a:moveTo>
                  <a:cubicBezTo>
                    <a:pt x="120" y="64"/>
                    <a:pt x="120" y="64"/>
                    <a:pt x="120" y="64"/>
                  </a:cubicBezTo>
                  <a:cubicBezTo>
                    <a:pt x="120" y="59"/>
                    <a:pt x="120" y="59"/>
                    <a:pt x="120" y="59"/>
                  </a:cubicBezTo>
                  <a:cubicBezTo>
                    <a:pt x="119" y="61"/>
                    <a:pt x="117" y="62"/>
                    <a:pt x="115" y="63"/>
                  </a:cubicBezTo>
                  <a:cubicBezTo>
                    <a:pt x="114" y="64"/>
                    <a:pt x="112" y="64"/>
                    <a:pt x="111" y="64"/>
                  </a:cubicBezTo>
                  <a:cubicBezTo>
                    <a:pt x="109" y="64"/>
                    <a:pt x="107" y="64"/>
                    <a:pt x="106" y="63"/>
                  </a:cubicBezTo>
                  <a:cubicBezTo>
                    <a:pt x="106" y="61"/>
                    <a:pt x="105" y="60"/>
                    <a:pt x="105" y="57"/>
                  </a:cubicBezTo>
                  <a:cubicBezTo>
                    <a:pt x="105" y="24"/>
                    <a:pt x="105" y="24"/>
                    <a:pt x="105" y="24"/>
                  </a:cubicBezTo>
                  <a:cubicBezTo>
                    <a:pt x="113" y="24"/>
                    <a:pt x="113" y="24"/>
                    <a:pt x="113" y="24"/>
                  </a:cubicBezTo>
                  <a:cubicBezTo>
                    <a:pt x="113" y="55"/>
                    <a:pt x="113" y="55"/>
                    <a:pt x="113" y="55"/>
                  </a:cubicBezTo>
                  <a:cubicBezTo>
                    <a:pt x="113" y="55"/>
                    <a:pt x="113" y="56"/>
                    <a:pt x="114" y="57"/>
                  </a:cubicBezTo>
                  <a:cubicBezTo>
                    <a:pt x="114" y="57"/>
                    <a:pt x="115" y="57"/>
                    <a:pt x="115" y="57"/>
                  </a:cubicBezTo>
                  <a:cubicBezTo>
                    <a:pt x="116" y="57"/>
                    <a:pt x="117" y="57"/>
                    <a:pt x="118" y="56"/>
                  </a:cubicBezTo>
                  <a:cubicBezTo>
                    <a:pt x="118" y="56"/>
                    <a:pt x="119" y="55"/>
                    <a:pt x="120" y="54"/>
                  </a:cubicBezTo>
                  <a:cubicBezTo>
                    <a:pt x="120" y="24"/>
                    <a:pt x="120" y="24"/>
                    <a:pt x="120" y="24"/>
                  </a:cubicBezTo>
                  <a:cubicBezTo>
                    <a:pt x="128" y="24"/>
                    <a:pt x="128" y="24"/>
                    <a:pt x="128" y="24"/>
                  </a:cubicBezTo>
                  <a:lnTo>
                    <a:pt x="128" y="64"/>
                  </a:ln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0" name="Freeform 1105"/>
            <p:cNvSpPr>
              <a:spLocks noEditPoints="1"/>
            </p:cNvSpPr>
            <p:nvPr/>
          </p:nvSpPr>
          <p:spPr bwMode="auto">
            <a:xfrm>
              <a:off x="4727879" y="7099661"/>
              <a:ext cx="106735" cy="107464"/>
            </a:xfrm>
            <a:custGeom>
              <a:avLst/>
              <a:gdLst>
                <a:gd name="T0" fmla="*/ 123 w 124"/>
                <a:gd name="T1" fmla="*/ 52 h 125"/>
                <a:gd name="T2" fmla="*/ 122 w 124"/>
                <a:gd name="T3" fmla="*/ 50 h 125"/>
                <a:gd name="T4" fmla="*/ 121 w 124"/>
                <a:gd name="T5" fmla="*/ 49 h 125"/>
                <a:gd name="T6" fmla="*/ 104 w 124"/>
                <a:gd name="T7" fmla="*/ 46 h 125"/>
                <a:gd name="T8" fmla="*/ 100 w 124"/>
                <a:gd name="T9" fmla="*/ 35 h 125"/>
                <a:gd name="T10" fmla="*/ 97 w 124"/>
                <a:gd name="T11" fmla="*/ 22 h 125"/>
                <a:gd name="T12" fmla="*/ 66 w 124"/>
                <a:gd name="T13" fmla="*/ 0 h 125"/>
                <a:gd name="T14" fmla="*/ 39 w 124"/>
                <a:gd name="T15" fmla="*/ 0 h 125"/>
                <a:gd name="T16" fmla="*/ 0 w 124"/>
                <a:gd name="T17" fmla="*/ 40 h 125"/>
                <a:gd name="T18" fmla="*/ 0 w 124"/>
                <a:gd name="T19" fmla="*/ 86 h 125"/>
                <a:gd name="T20" fmla="*/ 39 w 124"/>
                <a:gd name="T21" fmla="*/ 125 h 125"/>
                <a:gd name="T22" fmla="*/ 84 w 124"/>
                <a:gd name="T23" fmla="*/ 125 h 125"/>
                <a:gd name="T24" fmla="*/ 124 w 124"/>
                <a:gd name="T25" fmla="*/ 86 h 125"/>
                <a:gd name="T26" fmla="*/ 124 w 124"/>
                <a:gd name="T27" fmla="*/ 54 h 125"/>
                <a:gd name="T28" fmla="*/ 123 w 124"/>
                <a:gd name="T29" fmla="*/ 52 h 125"/>
                <a:gd name="T30" fmla="*/ 39 w 124"/>
                <a:gd name="T31" fmla="*/ 33 h 125"/>
                <a:gd name="T32" fmla="*/ 61 w 124"/>
                <a:gd name="T33" fmla="*/ 33 h 125"/>
                <a:gd name="T34" fmla="*/ 69 w 124"/>
                <a:gd name="T35" fmla="*/ 40 h 125"/>
                <a:gd name="T36" fmla="*/ 61 w 124"/>
                <a:gd name="T37" fmla="*/ 48 h 125"/>
                <a:gd name="T38" fmla="*/ 39 w 124"/>
                <a:gd name="T39" fmla="*/ 48 h 125"/>
                <a:gd name="T40" fmla="*/ 32 w 124"/>
                <a:gd name="T41" fmla="*/ 40 h 125"/>
                <a:gd name="T42" fmla="*/ 39 w 124"/>
                <a:gd name="T43" fmla="*/ 33 h 125"/>
                <a:gd name="T44" fmla="*/ 84 w 124"/>
                <a:gd name="T45" fmla="*/ 93 h 125"/>
                <a:gd name="T46" fmla="*/ 39 w 124"/>
                <a:gd name="T47" fmla="*/ 93 h 125"/>
                <a:gd name="T48" fmla="*/ 32 w 124"/>
                <a:gd name="T49" fmla="*/ 85 h 125"/>
                <a:gd name="T50" fmla="*/ 39 w 124"/>
                <a:gd name="T51" fmla="*/ 78 h 125"/>
                <a:gd name="T52" fmla="*/ 84 w 124"/>
                <a:gd name="T53" fmla="*/ 78 h 125"/>
                <a:gd name="T54" fmla="*/ 91 w 124"/>
                <a:gd name="T55" fmla="*/ 85 h 125"/>
                <a:gd name="T56" fmla="*/ 84 w 124"/>
                <a:gd name="T57" fmla="*/ 9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4" h="125">
                  <a:moveTo>
                    <a:pt x="123" y="52"/>
                  </a:moveTo>
                  <a:cubicBezTo>
                    <a:pt x="122" y="50"/>
                    <a:pt x="122" y="50"/>
                    <a:pt x="122" y="50"/>
                  </a:cubicBezTo>
                  <a:cubicBezTo>
                    <a:pt x="121" y="49"/>
                    <a:pt x="121" y="49"/>
                    <a:pt x="121" y="49"/>
                  </a:cubicBezTo>
                  <a:cubicBezTo>
                    <a:pt x="118" y="47"/>
                    <a:pt x="107" y="49"/>
                    <a:pt x="104" y="46"/>
                  </a:cubicBezTo>
                  <a:cubicBezTo>
                    <a:pt x="101" y="44"/>
                    <a:pt x="101" y="40"/>
                    <a:pt x="100" y="35"/>
                  </a:cubicBezTo>
                  <a:cubicBezTo>
                    <a:pt x="99" y="26"/>
                    <a:pt x="98" y="25"/>
                    <a:pt x="97" y="22"/>
                  </a:cubicBezTo>
                  <a:cubicBezTo>
                    <a:pt x="91" y="10"/>
                    <a:pt x="77" y="2"/>
                    <a:pt x="66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17" y="0"/>
                    <a:pt x="0" y="18"/>
                    <a:pt x="0" y="40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107"/>
                    <a:pt x="17" y="125"/>
                    <a:pt x="39" y="125"/>
                  </a:cubicBezTo>
                  <a:cubicBezTo>
                    <a:pt x="84" y="125"/>
                    <a:pt x="84" y="125"/>
                    <a:pt x="84" y="125"/>
                  </a:cubicBezTo>
                  <a:cubicBezTo>
                    <a:pt x="106" y="125"/>
                    <a:pt x="123" y="107"/>
                    <a:pt x="124" y="86"/>
                  </a:cubicBezTo>
                  <a:cubicBezTo>
                    <a:pt x="124" y="54"/>
                    <a:pt x="124" y="54"/>
                    <a:pt x="124" y="54"/>
                  </a:cubicBezTo>
                  <a:lnTo>
                    <a:pt x="123" y="52"/>
                  </a:lnTo>
                  <a:close/>
                  <a:moveTo>
                    <a:pt x="39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5" y="33"/>
                    <a:pt x="69" y="36"/>
                    <a:pt x="69" y="40"/>
                  </a:cubicBezTo>
                  <a:cubicBezTo>
                    <a:pt x="69" y="44"/>
                    <a:pt x="65" y="48"/>
                    <a:pt x="61" y="48"/>
                  </a:cubicBezTo>
                  <a:cubicBezTo>
                    <a:pt x="39" y="48"/>
                    <a:pt x="39" y="48"/>
                    <a:pt x="39" y="48"/>
                  </a:cubicBezTo>
                  <a:cubicBezTo>
                    <a:pt x="35" y="48"/>
                    <a:pt x="32" y="44"/>
                    <a:pt x="32" y="40"/>
                  </a:cubicBezTo>
                  <a:cubicBezTo>
                    <a:pt x="32" y="36"/>
                    <a:pt x="35" y="33"/>
                    <a:pt x="39" y="33"/>
                  </a:cubicBezTo>
                  <a:close/>
                  <a:moveTo>
                    <a:pt x="84" y="93"/>
                  </a:moveTo>
                  <a:cubicBezTo>
                    <a:pt x="39" y="93"/>
                    <a:pt x="39" y="93"/>
                    <a:pt x="39" y="93"/>
                  </a:cubicBezTo>
                  <a:cubicBezTo>
                    <a:pt x="35" y="93"/>
                    <a:pt x="32" y="89"/>
                    <a:pt x="32" y="85"/>
                  </a:cubicBezTo>
                  <a:cubicBezTo>
                    <a:pt x="32" y="81"/>
                    <a:pt x="35" y="78"/>
                    <a:pt x="39" y="78"/>
                  </a:cubicBezTo>
                  <a:cubicBezTo>
                    <a:pt x="84" y="78"/>
                    <a:pt x="84" y="78"/>
                    <a:pt x="84" y="78"/>
                  </a:cubicBezTo>
                  <a:cubicBezTo>
                    <a:pt x="88" y="78"/>
                    <a:pt x="91" y="81"/>
                    <a:pt x="91" y="85"/>
                  </a:cubicBezTo>
                  <a:cubicBezTo>
                    <a:pt x="91" y="89"/>
                    <a:pt x="88" y="93"/>
                    <a:pt x="84" y="93"/>
                  </a:cubicBezTo>
                  <a:close/>
                </a:path>
              </a:pathLst>
            </a:custGeom>
            <a:solidFill>
              <a:srgbClr val="4C4C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1" name="Freeform 1106"/>
            <p:cNvSpPr/>
            <p:nvPr/>
          </p:nvSpPr>
          <p:spPr bwMode="auto">
            <a:xfrm>
              <a:off x="7123778" y="7968116"/>
              <a:ext cx="58650" cy="43714"/>
            </a:xfrm>
            <a:custGeom>
              <a:avLst/>
              <a:gdLst>
                <a:gd name="T0" fmla="*/ 25 w 68"/>
                <a:gd name="T1" fmla="*/ 51 h 51"/>
                <a:gd name="T2" fmla="*/ 60 w 68"/>
                <a:gd name="T3" fmla="*/ 32 h 51"/>
                <a:gd name="T4" fmla="*/ 60 w 68"/>
                <a:gd name="T5" fmla="*/ 19 h 51"/>
                <a:gd name="T6" fmla="*/ 25 w 68"/>
                <a:gd name="T7" fmla="*/ 0 h 51"/>
                <a:gd name="T8" fmla="*/ 0 w 68"/>
                <a:gd name="T9" fmla="*/ 26 h 51"/>
                <a:gd name="T10" fmla="*/ 25 w 68"/>
                <a:gd name="T11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8" h="51">
                  <a:moveTo>
                    <a:pt x="25" y="51"/>
                  </a:moveTo>
                  <a:cubicBezTo>
                    <a:pt x="44" y="40"/>
                    <a:pt x="59" y="32"/>
                    <a:pt x="60" y="32"/>
                  </a:cubicBezTo>
                  <a:cubicBezTo>
                    <a:pt x="64" y="29"/>
                    <a:pt x="68" y="24"/>
                    <a:pt x="60" y="19"/>
                  </a:cubicBezTo>
                  <a:cubicBezTo>
                    <a:pt x="58" y="18"/>
                    <a:pt x="44" y="10"/>
                    <a:pt x="25" y="0"/>
                  </a:cubicBezTo>
                  <a:cubicBezTo>
                    <a:pt x="0" y="26"/>
                    <a:pt x="0" y="26"/>
                    <a:pt x="0" y="26"/>
                  </a:cubicBezTo>
                  <a:lnTo>
                    <a:pt x="25" y="51"/>
                  </a:lnTo>
                  <a:close/>
                </a:path>
              </a:pathLst>
            </a:custGeom>
            <a:solidFill>
              <a:srgbClr val="F5B45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2" name="Freeform 1107"/>
            <p:cNvSpPr/>
            <p:nvPr/>
          </p:nvSpPr>
          <p:spPr bwMode="auto">
            <a:xfrm>
              <a:off x="7054928" y="7990337"/>
              <a:ext cx="90343" cy="69578"/>
            </a:xfrm>
            <a:custGeom>
              <a:avLst/>
              <a:gdLst>
                <a:gd name="T0" fmla="*/ 80 w 105"/>
                <a:gd name="T1" fmla="*/ 0 h 81"/>
                <a:gd name="T2" fmla="*/ 0 w 105"/>
                <a:gd name="T3" fmla="*/ 80 h 81"/>
                <a:gd name="T4" fmla="*/ 7 w 105"/>
                <a:gd name="T5" fmla="*/ 79 h 81"/>
                <a:gd name="T6" fmla="*/ 105 w 105"/>
                <a:gd name="T7" fmla="*/ 25 h 81"/>
                <a:gd name="T8" fmla="*/ 80 w 105"/>
                <a:gd name="T9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81">
                  <a:moveTo>
                    <a:pt x="80" y="0"/>
                  </a:moveTo>
                  <a:cubicBezTo>
                    <a:pt x="0" y="80"/>
                    <a:pt x="0" y="80"/>
                    <a:pt x="0" y="80"/>
                  </a:cubicBezTo>
                  <a:cubicBezTo>
                    <a:pt x="2" y="81"/>
                    <a:pt x="4" y="80"/>
                    <a:pt x="7" y="79"/>
                  </a:cubicBezTo>
                  <a:cubicBezTo>
                    <a:pt x="12" y="76"/>
                    <a:pt x="68" y="45"/>
                    <a:pt x="105" y="25"/>
                  </a:cubicBezTo>
                  <a:lnTo>
                    <a:pt x="80" y="0"/>
                  </a:lnTo>
                  <a:close/>
                </a:path>
              </a:pathLst>
            </a:custGeom>
            <a:solidFill>
              <a:srgbClr val="E257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3" name="Freeform 1108"/>
            <p:cNvSpPr/>
            <p:nvPr/>
          </p:nvSpPr>
          <p:spPr bwMode="auto">
            <a:xfrm>
              <a:off x="7054928" y="7920759"/>
              <a:ext cx="90343" cy="69578"/>
            </a:xfrm>
            <a:custGeom>
              <a:avLst/>
              <a:gdLst>
                <a:gd name="T0" fmla="*/ 80 w 105"/>
                <a:gd name="T1" fmla="*/ 81 h 81"/>
                <a:gd name="T2" fmla="*/ 105 w 105"/>
                <a:gd name="T3" fmla="*/ 55 h 81"/>
                <a:gd name="T4" fmla="*/ 7 w 105"/>
                <a:gd name="T5" fmla="*/ 2 h 81"/>
                <a:gd name="T6" fmla="*/ 0 w 105"/>
                <a:gd name="T7" fmla="*/ 0 h 81"/>
                <a:gd name="T8" fmla="*/ 80 w 105"/>
                <a:gd name="T9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81">
                  <a:moveTo>
                    <a:pt x="80" y="81"/>
                  </a:moveTo>
                  <a:cubicBezTo>
                    <a:pt x="105" y="55"/>
                    <a:pt x="105" y="55"/>
                    <a:pt x="105" y="55"/>
                  </a:cubicBezTo>
                  <a:cubicBezTo>
                    <a:pt x="105" y="55"/>
                    <a:pt x="12" y="5"/>
                    <a:pt x="7" y="2"/>
                  </a:cubicBezTo>
                  <a:cubicBezTo>
                    <a:pt x="5" y="0"/>
                    <a:pt x="2" y="0"/>
                    <a:pt x="0" y="0"/>
                  </a:cubicBezTo>
                  <a:lnTo>
                    <a:pt x="80" y="81"/>
                  </a:lnTo>
                  <a:close/>
                </a:path>
              </a:pathLst>
            </a:custGeom>
            <a:solidFill>
              <a:srgbClr val="3DB3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4" name="Freeform 1109"/>
            <p:cNvSpPr/>
            <p:nvPr/>
          </p:nvSpPr>
          <p:spPr bwMode="auto">
            <a:xfrm>
              <a:off x="7049828" y="7920759"/>
              <a:ext cx="73950" cy="138428"/>
            </a:xfrm>
            <a:custGeom>
              <a:avLst/>
              <a:gdLst>
                <a:gd name="T0" fmla="*/ 86 w 86"/>
                <a:gd name="T1" fmla="*/ 81 h 161"/>
                <a:gd name="T2" fmla="*/ 6 w 86"/>
                <a:gd name="T3" fmla="*/ 0 h 161"/>
                <a:gd name="T4" fmla="*/ 0 w 86"/>
                <a:gd name="T5" fmla="*/ 10 h 161"/>
                <a:gd name="T6" fmla="*/ 0 w 86"/>
                <a:gd name="T7" fmla="*/ 152 h 161"/>
                <a:gd name="T8" fmla="*/ 6 w 86"/>
                <a:gd name="T9" fmla="*/ 161 h 161"/>
                <a:gd name="T10" fmla="*/ 86 w 86"/>
                <a:gd name="T11" fmla="*/ 8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6" h="161">
                  <a:moveTo>
                    <a:pt x="86" y="81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3" y="1"/>
                    <a:pt x="0" y="4"/>
                    <a:pt x="0" y="10"/>
                  </a:cubicBezTo>
                  <a:cubicBezTo>
                    <a:pt x="0" y="19"/>
                    <a:pt x="0" y="144"/>
                    <a:pt x="0" y="152"/>
                  </a:cubicBezTo>
                  <a:cubicBezTo>
                    <a:pt x="0" y="157"/>
                    <a:pt x="2" y="161"/>
                    <a:pt x="6" y="161"/>
                  </a:cubicBezTo>
                  <a:lnTo>
                    <a:pt x="86" y="81"/>
                  </a:lnTo>
                  <a:close/>
                </a:path>
              </a:pathLst>
            </a:custGeom>
            <a:solidFill>
              <a:srgbClr val="3498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5" name="Oval 1110"/>
            <p:cNvSpPr>
              <a:spLocks noChangeArrowheads="1"/>
            </p:cNvSpPr>
            <p:nvPr/>
          </p:nvSpPr>
          <p:spPr bwMode="auto">
            <a:xfrm>
              <a:off x="7345991" y="6314628"/>
              <a:ext cx="99814" cy="100543"/>
            </a:xfrm>
            <a:prstGeom prst="ellipse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6" name="Freeform 1111"/>
            <p:cNvSpPr>
              <a:spLocks noEditPoints="1"/>
            </p:cNvSpPr>
            <p:nvPr/>
          </p:nvSpPr>
          <p:spPr bwMode="auto">
            <a:xfrm>
              <a:off x="7329598" y="6298964"/>
              <a:ext cx="132600" cy="132600"/>
            </a:xfrm>
            <a:custGeom>
              <a:avLst/>
              <a:gdLst>
                <a:gd name="T0" fmla="*/ 77 w 154"/>
                <a:gd name="T1" fmla="*/ 0 h 154"/>
                <a:gd name="T2" fmla="*/ 0 w 154"/>
                <a:gd name="T3" fmla="*/ 77 h 154"/>
                <a:gd name="T4" fmla="*/ 77 w 154"/>
                <a:gd name="T5" fmla="*/ 154 h 154"/>
                <a:gd name="T6" fmla="*/ 154 w 154"/>
                <a:gd name="T7" fmla="*/ 77 h 154"/>
                <a:gd name="T8" fmla="*/ 77 w 154"/>
                <a:gd name="T9" fmla="*/ 0 h 154"/>
                <a:gd name="T10" fmla="*/ 77 w 154"/>
                <a:gd name="T11" fmla="*/ 139 h 154"/>
                <a:gd name="T12" fmla="*/ 15 w 154"/>
                <a:gd name="T13" fmla="*/ 77 h 154"/>
                <a:gd name="T14" fmla="*/ 77 w 154"/>
                <a:gd name="T15" fmla="*/ 14 h 154"/>
                <a:gd name="T16" fmla="*/ 139 w 154"/>
                <a:gd name="T17" fmla="*/ 77 h 154"/>
                <a:gd name="T18" fmla="*/ 77 w 154"/>
                <a:gd name="T19" fmla="*/ 139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4" h="154">
                  <a:moveTo>
                    <a:pt x="77" y="0"/>
                  </a:moveTo>
                  <a:cubicBezTo>
                    <a:pt x="34" y="0"/>
                    <a:pt x="0" y="34"/>
                    <a:pt x="0" y="77"/>
                  </a:cubicBezTo>
                  <a:cubicBezTo>
                    <a:pt x="0" y="119"/>
                    <a:pt x="34" y="154"/>
                    <a:pt x="77" y="154"/>
                  </a:cubicBezTo>
                  <a:cubicBezTo>
                    <a:pt x="119" y="154"/>
                    <a:pt x="154" y="119"/>
                    <a:pt x="154" y="77"/>
                  </a:cubicBezTo>
                  <a:cubicBezTo>
                    <a:pt x="154" y="34"/>
                    <a:pt x="119" y="0"/>
                    <a:pt x="77" y="0"/>
                  </a:cubicBezTo>
                  <a:close/>
                  <a:moveTo>
                    <a:pt x="77" y="139"/>
                  </a:moveTo>
                  <a:cubicBezTo>
                    <a:pt x="43" y="139"/>
                    <a:pt x="15" y="111"/>
                    <a:pt x="15" y="77"/>
                  </a:cubicBezTo>
                  <a:cubicBezTo>
                    <a:pt x="15" y="42"/>
                    <a:pt x="43" y="14"/>
                    <a:pt x="77" y="14"/>
                  </a:cubicBezTo>
                  <a:cubicBezTo>
                    <a:pt x="111" y="14"/>
                    <a:pt x="139" y="42"/>
                    <a:pt x="139" y="77"/>
                  </a:cubicBezTo>
                  <a:cubicBezTo>
                    <a:pt x="139" y="111"/>
                    <a:pt x="111" y="139"/>
                    <a:pt x="77" y="13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7" name="Freeform 1112"/>
            <p:cNvSpPr/>
            <p:nvPr/>
          </p:nvSpPr>
          <p:spPr bwMode="auto">
            <a:xfrm>
              <a:off x="7303734" y="6307707"/>
              <a:ext cx="16393" cy="115114"/>
            </a:xfrm>
            <a:custGeom>
              <a:avLst/>
              <a:gdLst>
                <a:gd name="T0" fmla="*/ 15 w 19"/>
                <a:gd name="T1" fmla="*/ 44 h 134"/>
                <a:gd name="T2" fmla="*/ 19 w 19"/>
                <a:gd name="T3" fmla="*/ 26 h 134"/>
                <a:gd name="T4" fmla="*/ 17 w 19"/>
                <a:gd name="T5" fmla="*/ 2 h 134"/>
                <a:gd name="T6" fmla="*/ 16 w 19"/>
                <a:gd name="T7" fmla="*/ 0 h 134"/>
                <a:gd name="T8" fmla="*/ 15 w 19"/>
                <a:gd name="T9" fmla="*/ 2 h 134"/>
                <a:gd name="T10" fmla="*/ 15 w 19"/>
                <a:gd name="T11" fmla="*/ 21 h 134"/>
                <a:gd name="T12" fmla="*/ 15 w 19"/>
                <a:gd name="T13" fmla="*/ 24 h 134"/>
                <a:gd name="T14" fmla="*/ 15 w 19"/>
                <a:gd name="T15" fmla="*/ 24 h 134"/>
                <a:gd name="T16" fmla="*/ 14 w 19"/>
                <a:gd name="T17" fmla="*/ 25 h 134"/>
                <a:gd name="T18" fmla="*/ 13 w 19"/>
                <a:gd name="T19" fmla="*/ 24 h 134"/>
                <a:gd name="T20" fmla="*/ 13 w 19"/>
                <a:gd name="T21" fmla="*/ 24 h 134"/>
                <a:gd name="T22" fmla="*/ 13 w 19"/>
                <a:gd name="T23" fmla="*/ 21 h 134"/>
                <a:gd name="T24" fmla="*/ 13 w 19"/>
                <a:gd name="T25" fmla="*/ 2 h 134"/>
                <a:gd name="T26" fmla="*/ 12 w 19"/>
                <a:gd name="T27" fmla="*/ 0 h 134"/>
                <a:gd name="T28" fmla="*/ 11 w 19"/>
                <a:gd name="T29" fmla="*/ 2 h 134"/>
                <a:gd name="T30" fmla="*/ 11 w 19"/>
                <a:gd name="T31" fmla="*/ 21 h 134"/>
                <a:gd name="T32" fmla="*/ 11 w 19"/>
                <a:gd name="T33" fmla="*/ 24 h 134"/>
                <a:gd name="T34" fmla="*/ 10 w 19"/>
                <a:gd name="T35" fmla="*/ 24 h 134"/>
                <a:gd name="T36" fmla="*/ 10 w 19"/>
                <a:gd name="T37" fmla="*/ 25 h 134"/>
                <a:gd name="T38" fmla="*/ 10 w 19"/>
                <a:gd name="T39" fmla="*/ 25 h 134"/>
                <a:gd name="T40" fmla="*/ 10 w 19"/>
                <a:gd name="T41" fmla="*/ 25 h 134"/>
                <a:gd name="T42" fmla="*/ 9 w 19"/>
                <a:gd name="T43" fmla="*/ 24 h 134"/>
                <a:gd name="T44" fmla="*/ 9 w 19"/>
                <a:gd name="T45" fmla="*/ 24 h 134"/>
                <a:gd name="T46" fmla="*/ 9 w 19"/>
                <a:gd name="T47" fmla="*/ 21 h 134"/>
                <a:gd name="T48" fmla="*/ 9 w 19"/>
                <a:gd name="T49" fmla="*/ 2 h 134"/>
                <a:gd name="T50" fmla="*/ 8 w 19"/>
                <a:gd name="T51" fmla="*/ 0 h 134"/>
                <a:gd name="T52" fmla="*/ 6 w 19"/>
                <a:gd name="T53" fmla="*/ 2 h 134"/>
                <a:gd name="T54" fmla="*/ 6 w 19"/>
                <a:gd name="T55" fmla="*/ 21 h 134"/>
                <a:gd name="T56" fmla="*/ 6 w 19"/>
                <a:gd name="T57" fmla="*/ 24 h 134"/>
                <a:gd name="T58" fmla="*/ 6 w 19"/>
                <a:gd name="T59" fmla="*/ 24 h 134"/>
                <a:gd name="T60" fmla="*/ 5 w 19"/>
                <a:gd name="T61" fmla="*/ 25 h 134"/>
                <a:gd name="T62" fmla="*/ 5 w 19"/>
                <a:gd name="T63" fmla="*/ 24 h 134"/>
                <a:gd name="T64" fmla="*/ 4 w 19"/>
                <a:gd name="T65" fmla="*/ 24 h 134"/>
                <a:gd name="T66" fmla="*/ 4 w 19"/>
                <a:gd name="T67" fmla="*/ 21 h 134"/>
                <a:gd name="T68" fmla="*/ 4 w 19"/>
                <a:gd name="T69" fmla="*/ 2 h 134"/>
                <a:gd name="T70" fmla="*/ 4 w 19"/>
                <a:gd name="T71" fmla="*/ 0 h 134"/>
                <a:gd name="T72" fmla="*/ 2 w 19"/>
                <a:gd name="T73" fmla="*/ 2 h 134"/>
                <a:gd name="T74" fmla="*/ 0 w 19"/>
                <a:gd name="T75" fmla="*/ 26 h 134"/>
                <a:gd name="T76" fmla="*/ 5 w 19"/>
                <a:gd name="T77" fmla="*/ 44 h 134"/>
                <a:gd name="T78" fmla="*/ 2 w 19"/>
                <a:gd name="T79" fmla="*/ 121 h 134"/>
                <a:gd name="T80" fmla="*/ 10 w 19"/>
                <a:gd name="T81" fmla="*/ 134 h 134"/>
                <a:gd name="T82" fmla="*/ 10 w 19"/>
                <a:gd name="T83" fmla="*/ 134 h 134"/>
                <a:gd name="T84" fmla="*/ 10 w 19"/>
                <a:gd name="T85" fmla="*/ 134 h 134"/>
                <a:gd name="T86" fmla="*/ 17 w 19"/>
                <a:gd name="T87" fmla="*/ 121 h 134"/>
                <a:gd name="T88" fmla="*/ 15 w 19"/>
                <a:gd name="T89" fmla="*/ 4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9" h="134">
                  <a:moveTo>
                    <a:pt x="15" y="44"/>
                  </a:moveTo>
                  <a:cubicBezTo>
                    <a:pt x="18" y="40"/>
                    <a:pt x="19" y="32"/>
                    <a:pt x="19" y="26"/>
                  </a:cubicBezTo>
                  <a:cubicBezTo>
                    <a:pt x="19" y="18"/>
                    <a:pt x="17" y="2"/>
                    <a:pt x="17" y="2"/>
                  </a:cubicBezTo>
                  <a:cubicBezTo>
                    <a:pt x="17" y="1"/>
                    <a:pt x="16" y="0"/>
                    <a:pt x="16" y="0"/>
                  </a:cubicBezTo>
                  <a:cubicBezTo>
                    <a:pt x="15" y="0"/>
                    <a:pt x="15" y="1"/>
                    <a:pt x="15" y="2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1"/>
                    <a:pt x="12" y="0"/>
                    <a:pt x="12" y="0"/>
                  </a:cubicBezTo>
                  <a:cubicBezTo>
                    <a:pt x="11" y="0"/>
                    <a:pt x="11" y="1"/>
                    <a:pt x="11" y="2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8" y="0"/>
                    <a:pt x="8" y="0"/>
                  </a:cubicBezTo>
                  <a:cubicBezTo>
                    <a:pt x="7" y="0"/>
                    <a:pt x="6" y="1"/>
                    <a:pt x="6" y="2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3" y="0"/>
                    <a:pt x="3" y="1"/>
                    <a:pt x="2" y="2"/>
                  </a:cubicBezTo>
                  <a:cubicBezTo>
                    <a:pt x="2" y="2"/>
                    <a:pt x="1" y="18"/>
                    <a:pt x="0" y="26"/>
                  </a:cubicBezTo>
                  <a:cubicBezTo>
                    <a:pt x="0" y="32"/>
                    <a:pt x="1" y="40"/>
                    <a:pt x="5" y="44"/>
                  </a:cubicBezTo>
                  <a:cubicBezTo>
                    <a:pt x="11" y="52"/>
                    <a:pt x="2" y="113"/>
                    <a:pt x="2" y="121"/>
                  </a:cubicBezTo>
                  <a:cubicBezTo>
                    <a:pt x="2" y="128"/>
                    <a:pt x="5" y="134"/>
                    <a:pt x="10" y="134"/>
                  </a:cubicBezTo>
                  <a:cubicBezTo>
                    <a:pt x="10" y="134"/>
                    <a:pt x="10" y="134"/>
                    <a:pt x="10" y="134"/>
                  </a:cubicBezTo>
                  <a:cubicBezTo>
                    <a:pt x="10" y="134"/>
                    <a:pt x="10" y="134"/>
                    <a:pt x="10" y="134"/>
                  </a:cubicBezTo>
                  <a:cubicBezTo>
                    <a:pt x="14" y="134"/>
                    <a:pt x="17" y="128"/>
                    <a:pt x="17" y="121"/>
                  </a:cubicBezTo>
                  <a:cubicBezTo>
                    <a:pt x="17" y="113"/>
                    <a:pt x="9" y="52"/>
                    <a:pt x="15" y="4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8" name="Freeform 1113"/>
            <p:cNvSpPr/>
            <p:nvPr/>
          </p:nvSpPr>
          <p:spPr bwMode="auto">
            <a:xfrm>
              <a:off x="7472762" y="6291314"/>
              <a:ext cx="17850" cy="131507"/>
            </a:xfrm>
            <a:custGeom>
              <a:avLst/>
              <a:gdLst>
                <a:gd name="T0" fmla="*/ 12 w 21"/>
                <a:gd name="T1" fmla="*/ 86 h 153"/>
                <a:gd name="T2" fmla="*/ 20 w 21"/>
                <a:gd name="T3" fmla="*/ 50 h 153"/>
                <a:gd name="T4" fmla="*/ 2 w 21"/>
                <a:gd name="T5" fmla="*/ 6 h 153"/>
                <a:gd name="T6" fmla="*/ 4 w 21"/>
                <a:gd name="T7" fmla="*/ 51 h 153"/>
                <a:gd name="T8" fmla="*/ 5 w 21"/>
                <a:gd name="T9" fmla="*/ 78 h 153"/>
                <a:gd name="T10" fmla="*/ 5 w 21"/>
                <a:gd name="T11" fmla="*/ 82 h 153"/>
                <a:gd name="T12" fmla="*/ 6 w 21"/>
                <a:gd name="T13" fmla="*/ 87 h 153"/>
                <a:gd name="T14" fmla="*/ 1 w 21"/>
                <a:gd name="T15" fmla="*/ 140 h 153"/>
                <a:gd name="T16" fmla="*/ 9 w 21"/>
                <a:gd name="T17" fmla="*/ 153 h 153"/>
                <a:gd name="T18" fmla="*/ 9 w 21"/>
                <a:gd name="T19" fmla="*/ 153 h 153"/>
                <a:gd name="T20" fmla="*/ 9 w 21"/>
                <a:gd name="T21" fmla="*/ 153 h 153"/>
                <a:gd name="T22" fmla="*/ 17 w 21"/>
                <a:gd name="T23" fmla="*/ 140 h 153"/>
                <a:gd name="T24" fmla="*/ 12 w 21"/>
                <a:gd name="T25" fmla="*/ 86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" h="153">
                  <a:moveTo>
                    <a:pt x="12" y="86"/>
                  </a:moveTo>
                  <a:cubicBezTo>
                    <a:pt x="16" y="79"/>
                    <a:pt x="21" y="69"/>
                    <a:pt x="20" y="50"/>
                  </a:cubicBezTo>
                  <a:cubicBezTo>
                    <a:pt x="18" y="24"/>
                    <a:pt x="5" y="0"/>
                    <a:pt x="2" y="6"/>
                  </a:cubicBezTo>
                  <a:cubicBezTo>
                    <a:pt x="0" y="13"/>
                    <a:pt x="3" y="28"/>
                    <a:pt x="4" y="51"/>
                  </a:cubicBezTo>
                  <a:cubicBezTo>
                    <a:pt x="5" y="63"/>
                    <a:pt x="5" y="70"/>
                    <a:pt x="5" y="78"/>
                  </a:cubicBezTo>
                  <a:cubicBezTo>
                    <a:pt x="5" y="80"/>
                    <a:pt x="5" y="81"/>
                    <a:pt x="5" y="82"/>
                  </a:cubicBezTo>
                  <a:cubicBezTo>
                    <a:pt x="5" y="84"/>
                    <a:pt x="5" y="85"/>
                    <a:pt x="6" y="87"/>
                  </a:cubicBezTo>
                  <a:cubicBezTo>
                    <a:pt x="7" y="106"/>
                    <a:pt x="1" y="133"/>
                    <a:pt x="1" y="140"/>
                  </a:cubicBezTo>
                  <a:cubicBezTo>
                    <a:pt x="1" y="147"/>
                    <a:pt x="5" y="153"/>
                    <a:pt x="9" y="153"/>
                  </a:cubicBezTo>
                  <a:cubicBezTo>
                    <a:pt x="9" y="153"/>
                    <a:pt x="9" y="153"/>
                    <a:pt x="9" y="153"/>
                  </a:cubicBezTo>
                  <a:cubicBezTo>
                    <a:pt x="9" y="153"/>
                    <a:pt x="9" y="153"/>
                    <a:pt x="9" y="153"/>
                  </a:cubicBezTo>
                  <a:cubicBezTo>
                    <a:pt x="13" y="153"/>
                    <a:pt x="17" y="147"/>
                    <a:pt x="17" y="140"/>
                  </a:cubicBezTo>
                  <a:cubicBezTo>
                    <a:pt x="17" y="133"/>
                    <a:pt x="11" y="106"/>
                    <a:pt x="12" y="8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99" name="Freeform 1118"/>
            <p:cNvSpPr>
              <a:spLocks noEditPoints="1"/>
            </p:cNvSpPr>
            <p:nvPr/>
          </p:nvSpPr>
          <p:spPr bwMode="auto">
            <a:xfrm>
              <a:off x="4692543" y="3385417"/>
              <a:ext cx="176678" cy="126771"/>
            </a:xfrm>
            <a:custGeom>
              <a:avLst/>
              <a:gdLst>
                <a:gd name="T0" fmla="*/ 199 w 205"/>
                <a:gd name="T1" fmla="*/ 0 h 147"/>
                <a:gd name="T2" fmla="*/ 7 w 205"/>
                <a:gd name="T3" fmla="*/ 0 h 147"/>
                <a:gd name="T4" fmla="*/ 0 w 205"/>
                <a:gd name="T5" fmla="*/ 7 h 147"/>
                <a:gd name="T6" fmla="*/ 0 w 205"/>
                <a:gd name="T7" fmla="*/ 140 h 147"/>
                <a:gd name="T8" fmla="*/ 7 w 205"/>
                <a:gd name="T9" fmla="*/ 147 h 147"/>
                <a:gd name="T10" fmla="*/ 199 w 205"/>
                <a:gd name="T11" fmla="*/ 147 h 147"/>
                <a:gd name="T12" fmla="*/ 205 w 205"/>
                <a:gd name="T13" fmla="*/ 140 h 147"/>
                <a:gd name="T14" fmla="*/ 205 w 205"/>
                <a:gd name="T15" fmla="*/ 7 h 147"/>
                <a:gd name="T16" fmla="*/ 199 w 205"/>
                <a:gd name="T17" fmla="*/ 0 h 147"/>
                <a:gd name="T18" fmla="*/ 53 w 205"/>
                <a:gd name="T19" fmla="*/ 31 h 147"/>
                <a:gd name="T20" fmla="*/ 72 w 205"/>
                <a:gd name="T21" fmla="*/ 50 h 147"/>
                <a:gd name="T22" fmla="*/ 53 w 205"/>
                <a:gd name="T23" fmla="*/ 69 h 147"/>
                <a:gd name="T24" fmla="*/ 34 w 205"/>
                <a:gd name="T25" fmla="*/ 50 h 147"/>
                <a:gd name="T26" fmla="*/ 53 w 205"/>
                <a:gd name="T27" fmla="*/ 31 h 147"/>
                <a:gd name="T28" fmla="*/ 77 w 205"/>
                <a:gd name="T29" fmla="*/ 115 h 147"/>
                <a:gd name="T30" fmla="*/ 28 w 205"/>
                <a:gd name="T31" fmla="*/ 115 h 147"/>
                <a:gd name="T32" fmla="*/ 25 w 205"/>
                <a:gd name="T33" fmla="*/ 110 h 147"/>
                <a:gd name="T34" fmla="*/ 25 w 205"/>
                <a:gd name="T35" fmla="*/ 108 h 147"/>
                <a:gd name="T36" fmla="*/ 33 w 205"/>
                <a:gd name="T37" fmla="*/ 83 h 147"/>
                <a:gd name="T38" fmla="*/ 47 w 205"/>
                <a:gd name="T39" fmla="*/ 76 h 147"/>
                <a:gd name="T40" fmla="*/ 56 w 205"/>
                <a:gd name="T41" fmla="*/ 76 h 147"/>
                <a:gd name="T42" fmla="*/ 72 w 205"/>
                <a:gd name="T43" fmla="*/ 83 h 147"/>
                <a:gd name="T44" fmla="*/ 81 w 205"/>
                <a:gd name="T45" fmla="*/ 109 h 147"/>
                <a:gd name="T46" fmla="*/ 81 w 205"/>
                <a:gd name="T47" fmla="*/ 110 h 147"/>
                <a:gd name="T48" fmla="*/ 77 w 205"/>
                <a:gd name="T49" fmla="*/ 115 h 147"/>
                <a:gd name="T50" fmla="*/ 179 w 205"/>
                <a:gd name="T51" fmla="*/ 100 h 147"/>
                <a:gd name="T52" fmla="*/ 177 w 205"/>
                <a:gd name="T53" fmla="*/ 103 h 147"/>
                <a:gd name="T54" fmla="*/ 118 w 205"/>
                <a:gd name="T55" fmla="*/ 103 h 147"/>
                <a:gd name="T56" fmla="*/ 116 w 205"/>
                <a:gd name="T57" fmla="*/ 100 h 147"/>
                <a:gd name="T58" fmla="*/ 116 w 205"/>
                <a:gd name="T59" fmla="*/ 97 h 147"/>
                <a:gd name="T60" fmla="*/ 118 w 205"/>
                <a:gd name="T61" fmla="*/ 95 h 147"/>
                <a:gd name="T62" fmla="*/ 177 w 205"/>
                <a:gd name="T63" fmla="*/ 95 h 147"/>
                <a:gd name="T64" fmla="*/ 179 w 205"/>
                <a:gd name="T65" fmla="*/ 97 h 147"/>
                <a:gd name="T66" fmla="*/ 179 w 205"/>
                <a:gd name="T67" fmla="*/ 100 h 147"/>
                <a:gd name="T68" fmla="*/ 179 w 205"/>
                <a:gd name="T69" fmla="*/ 75 h 147"/>
                <a:gd name="T70" fmla="*/ 177 w 205"/>
                <a:gd name="T71" fmla="*/ 77 h 147"/>
                <a:gd name="T72" fmla="*/ 118 w 205"/>
                <a:gd name="T73" fmla="*/ 77 h 147"/>
                <a:gd name="T74" fmla="*/ 116 w 205"/>
                <a:gd name="T75" fmla="*/ 75 h 147"/>
                <a:gd name="T76" fmla="*/ 116 w 205"/>
                <a:gd name="T77" fmla="*/ 72 h 147"/>
                <a:gd name="T78" fmla="*/ 118 w 205"/>
                <a:gd name="T79" fmla="*/ 70 h 147"/>
                <a:gd name="T80" fmla="*/ 177 w 205"/>
                <a:gd name="T81" fmla="*/ 70 h 147"/>
                <a:gd name="T82" fmla="*/ 179 w 205"/>
                <a:gd name="T83" fmla="*/ 72 h 147"/>
                <a:gd name="T84" fmla="*/ 179 w 205"/>
                <a:gd name="T85" fmla="*/ 75 h 147"/>
                <a:gd name="T86" fmla="*/ 179 w 205"/>
                <a:gd name="T87" fmla="*/ 49 h 147"/>
                <a:gd name="T88" fmla="*/ 177 w 205"/>
                <a:gd name="T89" fmla="*/ 51 h 147"/>
                <a:gd name="T90" fmla="*/ 118 w 205"/>
                <a:gd name="T91" fmla="*/ 51 h 147"/>
                <a:gd name="T92" fmla="*/ 116 w 205"/>
                <a:gd name="T93" fmla="*/ 49 h 147"/>
                <a:gd name="T94" fmla="*/ 116 w 205"/>
                <a:gd name="T95" fmla="*/ 46 h 147"/>
                <a:gd name="T96" fmla="*/ 118 w 205"/>
                <a:gd name="T97" fmla="*/ 44 h 147"/>
                <a:gd name="T98" fmla="*/ 177 w 205"/>
                <a:gd name="T99" fmla="*/ 44 h 147"/>
                <a:gd name="T100" fmla="*/ 179 w 205"/>
                <a:gd name="T101" fmla="*/ 46 h 147"/>
                <a:gd name="T102" fmla="*/ 179 w 205"/>
                <a:gd name="T103" fmla="*/ 49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205" h="147">
                  <a:moveTo>
                    <a:pt x="199" y="0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3" y="0"/>
                    <a:pt x="0" y="3"/>
                    <a:pt x="0" y="7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44"/>
                    <a:pt x="3" y="147"/>
                    <a:pt x="7" y="147"/>
                  </a:cubicBezTo>
                  <a:cubicBezTo>
                    <a:pt x="199" y="147"/>
                    <a:pt x="199" y="147"/>
                    <a:pt x="199" y="147"/>
                  </a:cubicBezTo>
                  <a:cubicBezTo>
                    <a:pt x="202" y="147"/>
                    <a:pt x="205" y="144"/>
                    <a:pt x="205" y="140"/>
                  </a:cubicBezTo>
                  <a:cubicBezTo>
                    <a:pt x="205" y="7"/>
                    <a:pt x="205" y="7"/>
                    <a:pt x="205" y="7"/>
                  </a:cubicBezTo>
                  <a:cubicBezTo>
                    <a:pt x="205" y="3"/>
                    <a:pt x="202" y="0"/>
                    <a:pt x="199" y="0"/>
                  </a:cubicBezTo>
                  <a:close/>
                  <a:moveTo>
                    <a:pt x="53" y="31"/>
                  </a:moveTo>
                  <a:cubicBezTo>
                    <a:pt x="63" y="31"/>
                    <a:pt x="72" y="40"/>
                    <a:pt x="72" y="50"/>
                  </a:cubicBezTo>
                  <a:cubicBezTo>
                    <a:pt x="72" y="61"/>
                    <a:pt x="63" y="69"/>
                    <a:pt x="53" y="69"/>
                  </a:cubicBezTo>
                  <a:cubicBezTo>
                    <a:pt x="42" y="69"/>
                    <a:pt x="34" y="61"/>
                    <a:pt x="34" y="50"/>
                  </a:cubicBezTo>
                  <a:cubicBezTo>
                    <a:pt x="34" y="40"/>
                    <a:pt x="42" y="31"/>
                    <a:pt x="53" y="31"/>
                  </a:cubicBezTo>
                  <a:close/>
                  <a:moveTo>
                    <a:pt x="77" y="115"/>
                  </a:moveTo>
                  <a:cubicBezTo>
                    <a:pt x="28" y="115"/>
                    <a:pt x="28" y="115"/>
                    <a:pt x="28" y="115"/>
                  </a:cubicBezTo>
                  <a:cubicBezTo>
                    <a:pt x="26" y="115"/>
                    <a:pt x="24" y="113"/>
                    <a:pt x="25" y="110"/>
                  </a:cubicBezTo>
                  <a:cubicBezTo>
                    <a:pt x="25" y="110"/>
                    <a:pt x="25" y="110"/>
                    <a:pt x="25" y="108"/>
                  </a:cubicBezTo>
                  <a:cubicBezTo>
                    <a:pt x="27" y="101"/>
                    <a:pt x="31" y="87"/>
                    <a:pt x="33" y="83"/>
                  </a:cubicBezTo>
                  <a:cubicBezTo>
                    <a:pt x="38" y="76"/>
                    <a:pt x="47" y="76"/>
                    <a:pt x="47" y="76"/>
                  </a:cubicBezTo>
                  <a:cubicBezTo>
                    <a:pt x="56" y="76"/>
                    <a:pt x="56" y="76"/>
                    <a:pt x="56" y="76"/>
                  </a:cubicBezTo>
                  <a:cubicBezTo>
                    <a:pt x="56" y="76"/>
                    <a:pt x="68" y="76"/>
                    <a:pt x="72" y="83"/>
                  </a:cubicBezTo>
                  <a:cubicBezTo>
                    <a:pt x="75" y="87"/>
                    <a:pt x="79" y="103"/>
                    <a:pt x="81" y="109"/>
                  </a:cubicBezTo>
                  <a:cubicBezTo>
                    <a:pt x="81" y="110"/>
                    <a:pt x="81" y="110"/>
                    <a:pt x="81" y="110"/>
                  </a:cubicBezTo>
                  <a:cubicBezTo>
                    <a:pt x="82" y="113"/>
                    <a:pt x="80" y="115"/>
                    <a:pt x="77" y="115"/>
                  </a:cubicBezTo>
                  <a:close/>
                  <a:moveTo>
                    <a:pt x="179" y="100"/>
                  </a:moveTo>
                  <a:cubicBezTo>
                    <a:pt x="179" y="102"/>
                    <a:pt x="178" y="103"/>
                    <a:pt x="177" y="103"/>
                  </a:cubicBezTo>
                  <a:cubicBezTo>
                    <a:pt x="118" y="103"/>
                    <a:pt x="118" y="103"/>
                    <a:pt x="118" y="103"/>
                  </a:cubicBezTo>
                  <a:cubicBezTo>
                    <a:pt x="116" y="103"/>
                    <a:pt x="116" y="102"/>
                    <a:pt x="116" y="100"/>
                  </a:cubicBezTo>
                  <a:cubicBezTo>
                    <a:pt x="116" y="97"/>
                    <a:pt x="116" y="97"/>
                    <a:pt x="116" y="97"/>
                  </a:cubicBezTo>
                  <a:cubicBezTo>
                    <a:pt x="116" y="96"/>
                    <a:pt x="116" y="95"/>
                    <a:pt x="118" y="95"/>
                  </a:cubicBezTo>
                  <a:cubicBezTo>
                    <a:pt x="177" y="95"/>
                    <a:pt x="177" y="95"/>
                    <a:pt x="177" y="95"/>
                  </a:cubicBezTo>
                  <a:cubicBezTo>
                    <a:pt x="178" y="95"/>
                    <a:pt x="179" y="96"/>
                    <a:pt x="179" y="97"/>
                  </a:cubicBezTo>
                  <a:lnTo>
                    <a:pt x="179" y="100"/>
                  </a:lnTo>
                  <a:close/>
                  <a:moveTo>
                    <a:pt x="179" y="75"/>
                  </a:moveTo>
                  <a:cubicBezTo>
                    <a:pt x="179" y="76"/>
                    <a:pt x="178" y="77"/>
                    <a:pt x="177" y="77"/>
                  </a:cubicBezTo>
                  <a:cubicBezTo>
                    <a:pt x="118" y="77"/>
                    <a:pt x="118" y="77"/>
                    <a:pt x="118" y="77"/>
                  </a:cubicBezTo>
                  <a:cubicBezTo>
                    <a:pt x="116" y="77"/>
                    <a:pt x="116" y="76"/>
                    <a:pt x="116" y="75"/>
                  </a:cubicBezTo>
                  <a:cubicBezTo>
                    <a:pt x="116" y="72"/>
                    <a:pt x="116" y="72"/>
                    <a:pt x="116" y="72"/>
                  </a:cubicBezTo>
                  <a:cubicBezTo>
                    <a:pt x="116" y="71"/>
                    <a:pt x="116" y="70"/>
                    <a:pt x="118" y="70"/>
                  </a:cubicBezTo>
                  <a:cubicBezTo>
                    <a:pt x="177" y="70"/>
                    <a:pt x="177" y="70"/>
                    <a:pt x="177" y="70"/>
                  </a:cubicBezTo>
                  <a:cubicBezTo>
                    <a:pt x="178" y="70"/>
                    <a:pt x="179" y="71"/>
                    <a:pt x="179" y="72"/>
                  </a:cubicBezTo>
                  <a:lnTo>
                    <a:pt x="179" y="75"/>
                  </a:lnTo>
                  <a:close/>
                  <a:moveTo>
                    <a:pt x="179" y="49"/>
                  </a:moveTo>
                  <a:cubicBezTo>
                    <a:pt x="179" y="50"/>
                    <a:pt x="178" y="51"/>
                    <a:pt x="177" y="51"/>
                  </a:cubicBezTo>
                  <a:cubicBezTo>
                    <a:pt x="118" y="51"/>
                    <a:pt x="118" y="51"/>
                    <a:pt x="118" y="51"/>
                  </a:cubicBezTo>
                  <a:cubicBezTo>
                    <a:pt x="116" y="51"/>
                    <a:pt x="116" y="50"/>
                    <a:pt x="116" y="49"/>
                  </a:cubicBezTo>
                  <a:cubicBezTo>
                    <a:pt x="116" y="46"/>
                    <a:pt x="116" y="46"/>
                    <a:pt x="116" y="46"/>
                  </a:cubicBezTo>
                  <a:cubicBezTo>
                    <a:pt x="116" y="45"/>
                    <a:pt x="116" y="44"/>
                    <a:pt x="118" y="44"/>
                  </a:cubicBezTo>
                  <a:cubicBezTo>
                    <a:pt x="177" y="44"/>
                    <a:pt x="177" y="44"/>
                    <a:pt x="177" y="44"/>
                  </a:cubicBezTo>
                  <a:cubicBezTo>
                    <a:pt x="178" y="44"/>
                    <a:pt x="179" y="45"/>
                    <a:pt x="179" y="46"/>
                  </a:cubicBezTo>
                  <a:lnTo>
                    <a:pt x="179" y="49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0" name="Freeform 1119"/>
            <p:cNvSpPr>
              <a:spLocks noEditPoints="1"/>
            </p:cNvSpPr>
            <p:nvPr/>
          </p:nvSpPr>
          <p:spPr bwMode="auto">
            <a:xfrm>
              <a:off x="6766415" y="3380317"/>
              <a:ext cx="140250" cy="154821"/>
            </a:xfrm>
            <a:custGeom>
              <a:avLst/>
              <a:gdLst>
                <a:gd name="T0" fmla="*/ 97 w 163"/>
                <a:gd name="T1" fmla="*/ 0 h 180"/>
                <a:gd name="T2" fmla="*/ 103 w 163"/>
                <a:gd name="T3" fmla="*/ 5 h 180"/>
                <a:gd name="T4" fmla="*/ 97 w 163"/>
                <a:gd name="T5" fmla="*/ 32 h 180"/>
                <a:gd name="T6" fmla="*/ 129 w 163"/>
                <a:gd name="T7" fmla="*/ 32 h 180"/>
                <a:gd name="T8" fmla="*/ 135 w 163"/>
                <a:gd name="T9" fmla="*/ 27 h 180"/>
                <a:gd name="T10" fmla="*/ 129 w 163"/>
                <a:gd name="T11" fmla="*/ 0 h 180"/>
                <a:gd name="T12" fmla="*/ 124 w 163"/>
                <a:gd name="T13" fmla="*/ 27 h 180"/>
                <a:gd name="T14" fmla="*/ 32 w 163"/>
                <a:gd name="T15" fmla="*/ 32 h 180"/>
                <a:gd name="T16" fmla="*/ 39 w 163"/>
                <a:gd name="T17" fmla="*/ 5 h 180"/>
                <a:gd name="T18" fmla="*/ 33 w 163"/>
                <a:gd name="T19" fmla="*/ 0 h 180"/>
                <a:gd name="T20" fmla="*/ 33 w 163"/>
                <a:gd name="T21" fmla="*/ 32 h 180"/>
                <a:gd name="T22" fmla="*/ 65 w 163"/>
                <a:gd name="T23" fmla="*/ 32 h 180"/>
                <a:gd name="T24" fmla="*/ 65 w 163"/>
                <a:gd name="T25" fmla="*/ 0 h 180"/>
                <a:gd name="T26" fmla="*/ 60 w 163"/>
                <a:gd name="T27" fmla="*/ 5 h 180"/>
                <a:gd name="T28" fmla="*/ 163 w 163"/>
                <a:gd name="T29" fmla="*/ 106 h 180"/>
                <a:gd name="T30" fmla="*/ 155 w 163"/>
                <a:gd name="T31" fmla="*/ 172 h 180"/>
                <a:gd name="T32" fmla="*/ 98 w 163"/>
                <a:gd name="T33" fmla="*/ 180 h 180"/>
                <a:gd name="T34" fmla="*/ 97 w 163"/>
                <a:gd name="T35" fmla="*/ 180 h 180"/>
                <a:gd name="T36" fmla="*/ 0 w 163"/>
                <a:gd name="T37" fmla="*/ 154 h 180"/>
                <a:gd name="T38" fmla="*/ 98 w 163"/>
                <a:gd name="T39" fmla="*/ 178 h 180"/>
                <a:gd name="T40" fmla="*/ 160 w 163"/>
                <a:gd name="T41" fmla="*/ 108 h 180"/>
                <a:gd name="T42" fmla="*/ 115 w 163"/>
                <a:gd name="T43" fmla="*/ 141 h 180"/>
                <a:gd name="T44" fmla="*/ 26 w 163"/>
                <a:gd name="T45" fmla="*/ 11 h 180"/>
                <a:gd name="T46" fmla="*/ 24 w 163"/>
                <a:gd name="T47" fmla="*/ 28 h 180"/>
                <a:gd name="T48" fmla="*/ 41 w 163"/>
                <a:gd name="T49" fmla="*/ 23 h 180"/>
                <a:gd name="T50" fmla="*/ 58 w 163"/>
                <a:gd name="T51" fmla="*/ 23 h 180"/>
                <a:gd name="T52" fmla="*/ 75 w 163"/>
                <a:gd name="T53" fmla="*/ 28 h 180"/>
                <a:gd name="T54" fmla="*/ 90 w 163"/>
                <a:gd name="T55" fmla="*/ 11 h 180"/>
                <a:gd name="T56" fmla="*/ 97 w 163"/>
                <a:gd name="T57" fmla="*/ 38 h 180"/>
                <a:gd name="T58" fmla="*/ 105 w 163"/>
                <a:gd name="T59" fmla="*/ 11 h 180"/>
                <a:gd name="T60" fmla="*/ 120 w 163"/>
                <a:gd name="T61" fmla="*/ 28 h 180"/>
                <a:gd name="T62" fmla="*/ 137 w 163"/>
                <a:gd name="T63" fmla="*/ 23 h 180"/>
                <a:gd name="T64" fmla="*/ 163 w 163"/>
                <a:gd name="T65" fmla="*/ 106 h 180"/>
                <a:gd name="T66" fmla="*/ 91 w 163"/>
                <a:gd name="T67" fmla="*/ 93 h 180"/>
                <a:gd name="T68" fmla="*/ 81 w 163"/>
                <a:gd name="T69" fmla="*/ 61 h 180"/>
                <a:gd name="T70" fmla="*/ 60 w 163"/>
                <a:gd name="T71" fmla="*/ 79 h 180"/>
                <a:gd name="T72" fmla="*/ 80 w 163"/>
                <a:gd name="T73" fmla="*/ 72 h 180"/>
                <a:gd name="T74" fmla="*/ 85 w 163"/>
                <a:gd name="T75" fmla="*/ 86 h 180"/>
                <a:gd name="T76" fmla="*/ 81 w 163"/>
                <a:gd name="T77" fmla="*/ 97 h 180"/>
                <a:gd name="T78" fmla="*/ 88 w 163"/>
                <a:gd name="T79" fmla="*/ 116 h 180"/>
                <a:gd name="T80" fmla="*/ 71 w 163"/>
                <a:gd name="T81" fmla="*/ 109 h 180"/>
                <a:gd name="T82" fmla="*/ 81 w 163"/>
                <a:gd name="T83" fmla="*/ 130 h 180"/>
                <a:gd name="T84" fmla="*/ 161 w 163"/>
                <a:gd name="T85" fmla="*/ 154 h 180"/>
                <a:gd name="T86" fmla="*/ 122 w 163"/>
                <a:gd name="T87" fmla="*/ 157 h 180"/>
                <a:gd name="T88" fmla="*/ 136 w 163"/>
                <a:gd name="T89" fmla="*/ 178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63" h="180">
                  <a:moveTo>
                    <a:pt x="92" y="27"/>
                  </a:moveTo>
                  <a:cubicBezTo>
                    <a:pt x="92" y="5"/>
                    <a:pt x="92" y="5"/>
                    <a:pt x="92" y="5"/>
                  </a:cubicBezTo>
                  <a:cubicBezTo>
                    <a:pt x="92" y="2"/>
                    <a:pt x="94" y="1"/>
                    <a:pt x="97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100" y="0"/>
                    <a:pt x="103" y="2"/>
                    <a:pt x="103" y="5"/>
                  </a:cubicBezTo>
                  <a:cubicBezTo>
                    <a:pt x="103" y="27"/>
                    <a:pt x="103" y="27"/>
                    <a:pt x="103" y="27"/>
                  </a:cubicBezTo>
                  <a:cubicBezTo>
                    <a:pt x="103" y="30"/>
                    <a:pt x="100" y="32"/>
                    <a:pt x="97" y="32"/>
                  </a:cubicBezTo>
                  <a:cubicBezTo>
                    <a:pt x="97" y="32"/>
                    <a:pt x="97" y="32"/>
                    <a:pt x="97" y="32"/>
                  </a:cubicBezTo>
                  <a:cubicBezTo>
                    <a:pt x="97" y="32"/>
                    <a:pt x="97" y="32"/>
                    <a:pt x="97" y="32"/>
                  </a:cubicBezTo>
                  <a:cubicBezTo>
                    <a:pt x="94" y="32"/>
                    <a:pt x="92" y="30"/>
                    <a:pt x="92" y="27"/>
                  </a:cubicBezTo>
                  <a:close/>
                  <a:moveTo>
                    <a:pt x="129" y="32"/>
                  </a:moveTo>
                  <a:cubicBezTo>
                    <a:pt x="129" y="32"/>
                    <a:pt x="129" y="32"/>
                    <a:pt x="129" y="32"/>
                  </a:cubicBezTo>
                  <a:cubicBezTo>
                    <a:pt x="129" y="32"/>
                    <a:pt x="129" y="32"/>
                    <a:pt x="129" y="32"/>
                  </a:cubicBezTo>
                  <a:cubicBezTo>
                    <a:pt x="132" y="32"/>
                    <a:pt x="135" y="30"/>
                    <a:pt x="135" y="27"/>
                  </a:cubicBezTo>
                  <a:cubicBezTo>
                    <a:pt x="135" y="5"/>
                    <a:pt x="135" y="5"/>
                    <a:pt x="135" y="5"/>
                  </a:cubicBezTo>
                  <a:cubicBezTo>
                    <a:pt x="135" y="2"/>
                    <a:pt x="132" y="0"/>
                    <a:pt x="129" y="0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29" y="0"/>
                    <a:pt x="129" y="0"/>
                    <a:pt x="129" y="0"/>
                  </a:cubicBezTo>
                  <a:cubicBezTo>
                    <a:pt x="126" y="1"/>
                    <a:pt x="124" y="2"/>
                    <a:pt x="124" y="5"/>
                  </a:cubicBezTo>
                  <a:cubicBezTo>
                    <a:pt x="124" y="27"/>
                    <a:pt x="124" y="27"/>
                    <a:pt x="124" y="27"/>
                  </a:cubicBezTo>
                  <a:cubicBezTo>
                    <a:pt x="124" y="30"/>
                    <a:pt x="126" y="32"/>
                    <a:pt x="129" y="32"/>
                  </a:cubicBezTo>
                  <a:close/>
                  <a:moveTo>
                    <a:pt x="33" y="32"/>
                  </a:moveTo>
                  <a:cubicBezTo>
                    <a:pt x="32" y="32"/>
                    <a:pt x="32" y="32"/>
                    <a:pt x="32" y="32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6" y="32"/>
                    <a:pt x="39" y="30"/>
                    <a:pt x="39" y="27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2"/>
                    <a:pt x="36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3" y="0"/>
                    <a:pt x="33" y="0"/>
                    <a:pt x="33" y="0"/>
                  </a:cubicBezTo>
                  <a:cubicBezTo>
                    <a:pt x="30" y="1"/>
                    <a:pt x="28" y="2"/>
                    <a:pt x="28" y="5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30"/>
                    <a:pt x="30" y="32"/>
                    <a:pt x="33" y="32"/>
                  </a:cubicBezTo>
                  <a:close/>
                  <a:moveTo>
                    <a:pt x="65" y="32"/>
                  </a:moveTo>
                  <a:cubicBezTo>
                    <a:pt x="65" y="32"/>
                    <a:pt x="65" y="32"/>
                    <a:pt x="65" y="32"/>
                  </a:cubicBezTo>
                  <a:cubicBezTo>
                    <a:pt x="65" y="32"/>
                    <a:pt x="65" y="32"/>
                    <a:pt x="65" y="32"/>
                  </a:cubicBezTo>
                  <a:cubicBezTo>
                    <a:pt x="68" y="32"/>
                    <a:pt x="71" y="30"/>
                    <a:pt x="71" y="27"/>
                  </a:cubicBezTo>
                  <a:cubicBezTo>
                    <a:pt x="71" y="5"/>
                    <a:pt x="71" y="5"/>
                    <a:pt x="71" y="5"/>
                  </a:cubicBezTo>
                  <a:cubicBezTo>
                    <a:pt x="71" y="2"/>
                    <a:pt x="68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2" y="1"/>
                    <a:pt x="60" y="2"/>
                    <a:pt x="60" y="5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30"/>
                    <a:pt x="62" y="32"/>
                    <a:pt x="65" y="32"/>
                  </a:cubicBezTo>
                  <a:close/>
                  <a:moveTo>
                    <a:pt x="163" y="106"/>
                  </a:moveTo>
                  <a:cubicBezTo>
                    <a:pt x="163" y="106"/>
                    <a:pt x="163" y="106"/>
                    <a:pt x="163" y="106"/>
                  </a:cubicBezTo>
                  <a:cubicBezTo>
                    <a:pt x="163" y="154"/>
                    <a:pt x="163" y="154"/>
                    <a:pt x="163" y="154"/>
                  </a:cubicBezTo>
                  <a:cubicBezTo>
                    <a:pt x="163" y="161"/>
                    <a:pt x="160" y="167"/>
                    <a:pt x="155" y="172"/>
                  </a:cubicBezTo>
                  <a:cubicBezTo>
                    <a:pt x="150" y="177"/>
                    <a:pt x="143" y="180"/>
                    <a:pt x="136" y="180"/>
                  </a:cubicBezTo>
                  <a:cubicBezTo>
                    <a:pt x="136" y="180"/>
                    <a:pt x="136" y="180"/>
                    <a:pt x="136" y="180"/>
                  </a:cubicBezTo>
                  <a:cubicBezTo>
                    <a:pt x="98" y="180"/>
                    <a:pt x="98" y="180"/>
                    <a:pt x="98" y="180"/>
                  </a:cubicBezTo>
                  <a:cubicBezTo>
                    <a:pt x="98" y="180"/>
                    <a:pt x="98" y="180"/>
                    <a:pt x="98" y="180"/>
                  </a:cubicBezTo>
                  <a:cubicBezTo>
                    <a:pt x="97" y="180"/>
                    <a:pt x="97" y="180"/>
                    <a:pt x="97" y="180"/>
                  </a:cubicBezTo>
                  <a:cubicBezTo>
                    <a:pt x="97" y="180"/>
                    <a:pt x="97" y="180"/>
                    <a:pt x="97" y="180"/>
                  </a:cubicBezTo>
                  <a:cubicBezTo>
                    <a:pt x="96" y="180"/>
                    <a:pt x="96" y="180"/>
                    <a:pt x="96" y="180"/>
                  </a:cubicBezTo>
                  <a:cubicBezTo>
                    <a:pt x="25" y="180"/>
                    <a:pt x="25" y="180"/>
                    <a:pt x="25" y="180"/>
                  </a:cubicBezTo>
                  <a:cubicBezTo>
                    <a:pt x="11" y="180"/>
                    <a:pt x="0" y="168"/>
                    <a:pt x="0" y="154"/>
                  </a:cubicBezTo>
                  <a:cubicBezTo>
                    <a:pt x="0" y="145"/>
                    <a:pt x="0" y="145"/>
                    <a:pt x="0" y="145"/>
                  </a:cubicBezTo>
                  <a:cubicBezTo>
                    <a:pt x="114" y="145"/>
                    <a:pt x="114" y="145"/>
                    <a:pt x="114" y="145"/>
                  </a:cubicBezTo>
                  <a:cubicBezTo>
                    <a:pt x="112" y="155"/>
                    <a:pt x="108" y="168"/>
                    <a:pt x="98" y="178"/>
                  </a:cubicBezTo>
                  <a:cubicBezTo>
                    <a:pt x="105" y="172"/>
                    <a:pt x="113" y="164"/>
                    <a:pt x="121" y="156"/>
                  </a:cubicBezTo>
                  <a:cubicBezTo>
                    <a:pt x="123" y="155"/>
                    <a:pt x="123" y="155"/>
                    <a:pt x="123" y="155"/>
                  </a:cubicBezTo>
                  <a:cubicBezTo>
                    <a:pt x="133" y="144"/>
                    <a:pt x="151" y="123"/>
                    <a:pt x="160" y="108"/>
                  </a:cubicBezTo>
                  <a:cubicBezTo>
                    <a:pt x="156" y="113"/>
                    <a:pt x="148" y="122"/>
                    <a:pt x="138" y="126"/>
                  </a:cubicBezTo>
                  <a:cubicBezTo>
                    <a:pt x="124" y="133"/>
                    <a:pt x="115" y="134"/>
                    <a:pt x="115" y="134"/>
                  </a:cubicBezTo>
                  <a:cubicBezTo>
                    <a:pt x="115" y="134"/>
                    <a:pt x="115" y="137"/>
                    <a:pt x="115" y="14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0" y="36"/>
                    <a:pt x="0" y="36"/>
                    <a:pt x="0" y="36"/>
                  </a:cubicBezTo>
                  <a:cubicBezTo>
                    <a:pt x="0" y="22"/>
                    <a:pt x="11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5" y="24"/>
                    <a:pt x="24" y="26"/>
                    <a:pt x="24" y="28"/>
                  </a:cubicBezTo>
                  <a:cubicBezTo>
                    <a:pt x="24" y="34"/>
                    <a:pt x="28" y="38"/>
                    <a:pt x="33" y="38"/>
                  </a:cubicBezTo>
                  <a:cubicBezTo>
                    <a:pt x="38" y="38"/>
                    <a:pt x="43" y="34"/>
                    <a:pt x="43" y="28"/>
                  </a:cubicBezTo>
                  <a:cubicBezTo>
                    <a:pt x="43" y="26"/>
                    <a:pt x="42" y="25"/>
                    <a:pt x="41" y="23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58" y="11"/>
                    <a:pt x="58" y="11"/>
                    <a:pt x="58" y="11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57" y="24"/>
                    <a:pt x="56" y="26"/>
                    <a:pt x="56" y="28"/>
                  </a:cubicBezTo>
                  <a:cubicBezTo>
                    <a:pt x="56" y="34"/>
                    <a:pt x="60" y="38"/>
                    <a:pt x="65" y="38"/>
                  </a:cubicBezTo>
                  <a:cubicBezTo>
                    <a:pt x="71" y="38"/>
                    <a:pt x="75" y="34"/>
                    <a:pt x="75" y="28"/>
                  </a:cubicBezTo>
                  <a:cubicBezTo>
                    <a:pt x="75" y="26"/>
                    <a:pt x="74" y="25"/>
                    <a:pt x="73" y="23"/>
                  </a:cubicBezTo>
                  <a:cubicBezTo>
                    <a:pt x="73" y="11"/>
                    <a:pt x="73" y="11"/>
                    <a:pt x="73" y="11"/>
                  </a:cubicBezTo>
                  <a:cubicBezTo>
                    <a:pt x="90" y="11"/>
                    <a:pt x="90" y="11"/>
                    <a:pt x="90" y="11"/>
                  </a:cubicBezTo>
                  <a:cubicBezTo>
                    <a:pt x="90" y="23"/>
                    <a:pt x="90" y="23"/>
                    <a:pt x="90" y="23"/>
                  </a:cubicBezTo>
                  <a:cubicBezTo>
                    <a:pt x="89" y="24"/>
                    <a:pt x="88" y="26"/>
                    <a:pt x="88" y="28"/>
                  </a:cubicBezTo>
                  <a:cubicBezTo>
                    <a:pt x="88" y="34"/>
                    <a:pt x="92" y="38"/>
                    <a:pt x="97" y="38"/>
                  </a:cubicBezTo>
                  <a:cubicBezTo>
                    <a:pt x="103" y="38"/>
                    <a:pt x="107" y="34"/>
                    <a:pt x="107" y="28"/>
                  </a:cubicBezTo>
                  <a:cubicBezTo>
                    <a:pt x="107" y="26"/>
                    <a:pt x="106" y="25"/>
                    <a:pt x="105" y="23"/>
                  </a:cubicBezTo>
                  <a:cubicBezTo>
                    <a:pt x="105" y="11"/>
                    <a:pt x="105" y="11"/>
                    <a:pt x="105" y="11"/>
                  </a:cubicBezTo>
                  <a:cubicBezTo>
                    <a:pt x="122" y="11"/>
                    <a:pt x="122" y="11"/>
                    <a:pt x="122" y="11"/>
                  </a:cubicBezTo>
                  <a:cubicBezTo>
                    <a:pt x="122" y="23"/>
                    <a:pt x="122" y="23"/>
                    <a:pt x="122" y="23"/>
                  </a:cubicBezTo>
                  <a:cubicBezTo>
                    <a:pt x="121" y="24"/>
                    <a:pt x="120" y="26"/>
                    <a:pt x="120" y="28"/>
                  </a:cubicBezTo>
                  <a:cubicBezTo>
                    <a:pt x="120" y="34"/>
                    <a:pt x="124" y="38"/>
                    <a:pt x="129" y="38"/>
                  </a:cubicBezTo>
                  <a:cubicBezTo>
                    <a:pt x="135" y="38"/>
                    <a:pt x="139" y="34"/>
                    <a:pt x="139" y="28"/>
                  </a:cubicBezTo>
                  <a:cubicBezTo>
                    <a:pt x="139" y="26"/>
                    <a:pt x="138" y="25"/>
                    <a:pt x="137" y="23"/>
                  </a:cubicBezTo>
                  <a:cubicBezTo>
                    <a:pt x="137" y="11"/>
                    <a:pt x="137" y="11"/>
                    <a:pt x="137" y="11"/>
                  </a:cubicBezTo>
                  <a:cubicBezTo>
                    <a:pt x="151" y="11"/>
                    <a:pt x="163" y="22"/>
                    <a:pt x="163" y="37"/>
                  </a:cubicBezTo>
                  <a:lnTo>
                    <a:pt x="163" y="106"/>
                  </a:lnTo>
                  <a:close/>
                  <a:moveTo>
                    <a:pt x="104" y="109"/>
                  </a:moveTo>
                  <a:cubicBezTo>
                    <a:pt x="104" y="104"/>
                    <a:pt x="102" y="101"/>
                    <a:pt x="100" y="98"/>
                  </a:cubicBezTo>
                  <a:cubicBezTo>
                    <a:pt x="98" y="95"/>
                    <a:pt x="95" y="93"/>
                    <a:pt x="91" y="93"/>
                  </a:cubicBezTo>
                  <a:cubicBezTo>
                    <a:pt x="97" y="89"/>
                    <a:pt x="101" y="84"/>
                    <a:pt x="101" y="78"/>
                  </a:cubicBezTo>
                  <a:cubicBezTo>
                    <a:pt x="101" y="74"/>
                    <a:pt x="99" y="70"/>
                    <a:pt x="96" y="67"/>
                  </a:cubicBezTo>
                  <a:cubicBezTo>
                    <a:pt x="92" y="63"/>
                    <a:pt x="87" y="61"/>
                    <a:pt x="81" y="61"/>
                  </a:cubicBezTo>
                  <a:cubicBezTo>
                    <a:pt x="77" y="61"/>
                    <a:pt x="73" y="62"/>
                    <a:pt x="70" y="63"/>
                  </a:cubicBezTo>
                  <a:cubicBezTo>
                    <a:pt x="67" y="65"/>
                    <a:pt x="65" y="66"/>
                    <a:pt x="63" y="69"/>
                  </a:cubicBezTo>
                  <a:cubicBezTo>
                    <a:pt x="62" y="71"/>
                    <a:pt x="61" y="75"/>
                    <a:pt x="60" y="79"/>
                  </a:cubicBezTo>
                  <a:cubicBezTo>
                    <a:pt x="72" y="81"/>
                    <a:pt x="72" y="81"/>
                    <a:pt x="72" y="81"/>
                  </a:cubicBezTo>
                  <a:cubicBezTo>
                    <a:pt x="72" y="78"/>
                    <a:pt x="73" y="75"/>
                    <a:pt x="75" y="74"/>
                  </a:cubicBezTo>
                  <a:cubicBezTo>
                    <a:pt x="76" y="72"/>
                    <a:pt x="78" y="72"/>
                    <a:pt x="80" y="72"/>
                  </a:cubicBezTo>
                  <a:cubicBezTo>
                    <a:pt x="82" y="72"/>
                    <a:pt x="84" y="72"/>
                    <a:pt x="86" y="74"/>
                  </a:cubicBezTo>
                  <a:cubicBezTo>
                    <a:pt x="87" y="75"/>
                    <a:pt x="88" y="77"/>
                    <a:pt x="88" y="79"/>
                  </a:cubicBezTo>
                  <a:cubicBezTo>
                    <a:pt x="88" y="82"/>
                    <a:pt x="87" y="84"/>
                    <a:pt x="85" y="86"/>
                  </a:cubicBezTo>
                  <a:cubicBezTo>
                    <a:pt x="83" y="87"/>
                    <a:pt x="80" y="88"/>
                    <a:pt x="77" y="88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8" y="98"/>
                    <a:pt x="80" y="97"/>
                    <a:pt x="81" y="97"/>
                  </a:cubicBezTo>
                  <a:cubicBezTo>
                    <a:pt x="84" y="97"/>
                    <a:pt x="86" y="98"/>
                    <a:pt x="88" y="100"/>
                  </a:cubicBezTo>
                  <a:cubicBezTo>
                    <a:pt x="89" y="102"/>
                    <a:pt x="90" y="105"/>
                    <a:pt x="90" y="108"/>
                  </a:cubicBezTo>
                  <a:cubicBezTo>
                    <a:pt x="90" y="111"/>
                    <a:pt x="89" y="114"/>
                    <a:pt x="88" y="116"/>
                  </a:cubicBezTo>
                  <a:cubicBezTo>
                    <a:pt x="86" y="118"/>
                    <a:pt x="84" y="119"/>
                    <a:pt x="81" y="119"/>
                  </a:cubicBezTo>
                  <a:cubicBezTo>
                    <a:pt x="78" y="119"/>
                    <a:pt x="76" y="118"/>
                    <a:pt x="75" y="117"/>
                  </a:cubicBezTo>
                  <a:cubicBezTo>
                    <a:pt x="73" y="115"/>
                    <a:pt x="72" y="113"/>
                    <a:pt x="71" y="109"/>
                  </a:cubicBezTo>
                  <a:cubicBezTo>
                    <a:pt x="59" y="111"/>
                    <a:pt x="59" y="111"/>
                    <a:pt x="59" y="111"/>
                  </a:cubicBezTo>
                  <a:cubicBezTo>
                    <a:pt x="59" y="117"/>
                    <a:pt x="62" y="121"/>
                    <a:pt x="66" y="125"/>
                  </a:cubicBezTo>
                  <a:cubicBezTo>
                    <a:pt x="70" y="128"/>
                    <a:pt x="75" y="130"/>
                    <a:pt x="81" y="130"/>
                  </a:cubicBezTo>
                  <a:cubicBezTo>
                    <a:pt x="87" y="130"/>
                    <a:pt x="93" y="128"/>
                    <a:pt x="97" y="124"/>
                  </a:cubicBezTo>
                  <a:cubicBezTo>
                    <a:pt x="101" y="120"/>
                    <a:pt x="104" y="114"/>
                    <a:pt x="104" y="109"/>
                  </a:cubicBezTo>
                  <a:close/>
                  <a:moveTo>
                    <a:pt x="161" y="154"/>
                  </a:moveTo>
                  <a:cubicBezTo>
                    <a:pt x="161" y="108"/>
                    <a:pt x="161" y="108"/>
                    <a:pt x="161" y="108"/>
                  </a:cubicBezTo>
                  <a:cubicBezTo>
                    <a:pt x="153" y="123"/>
                    <a:pt x="134" y="144"/>
                    <a:pt x="123" y="156"/>
                  </a:cubicBezTo>
                  <a:cubicBezTo>
                    <a:pt x="122" y="157"/>
                    <a:pt x="122" y="157"/>
                    <a:pt x="122" y="157"/>
                  </a:cubicBezTo>
                  <a:cubicBezTo>
                    <a:pt x="114" y="165"/>
                    <a:pt x="107" y="173"/>
                    <a:pt x="100" y="178"/>
                  </a:cubicBezTo>
                  <a:cubicBezTo>
                    <a:pt x="136" y="178"/>
                    <a:pt x="136" y="178"/>
                    <a:pt x="136" y="178"/>
                  </a:cubicBezTo>
                  <a:cubicBezTo>
                    <a:pt x="136" y="178"/>
                    <a:pt x="136" y="178"/>
                    <a:pt x="136" y="178"/>
                  </a:cubicBezTo>
                  <a:cubicBezTo>
                    <a:pt x="143" y="178"/>
                    <a:pt x="149" y="176"/>
                    <a:pt x="154" y="171"/>
                  </a:cubicBezTo>
                  <a:cubicBezTo>
                    <a:pt x="159" y="167"/>
                    <a:pt x="161" y="160"/>
                    <a:pt x="161" y="15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1" name="Freeform 1120"/>
            <p:cNvSpPr>
              <a:spLocks noEditPoints="1"/>
            </p:cNvSpPr>
            <p:nvPr/>
          </p:nvSpPr>
          <p:spPr bwMode="auto">
            <a:xfrm>
              <a:off x="7028335" y="3391610"/>
              <a:ext cx="171214" cy="139521"/>
            </a:xfrm>
            <a:custGeom>
              <a:avLst/>
              <a:gdLst>
                <a:gd name="T0" fmla="*/ 32 w 199"/>
                <a:gd name="T1" fmla="*/ 162 h 162"/>
                <a:gd name="T2" fmla="*/ 18 w 199"/>
                <a:gd name="T3" fmla="*/ 149 h 162"/>
                <a:gd name="T4" fmla="*/ 25 w 199"/>
                <a:gd name="T5" fmla="*/ 150 h 162"/>
                <a:gd name="T6" fmla="*/ 187 w 199"/>
                <a:gd name="T7" fmla="*/ 139 h 162"/>
                <a:gd name="T8" fmla="*/ 180 w 199"/>
                <a:gd name="T9" fmla="*/ 15 h 162"/>
                <a:gd name="T10" fmla="*/ 171 w 199"/>
                <a:gd name="T11" fmla="*/ 10 h 162"/>
                <a:gd name="T12" fmla="*/ 172 w 199"/>
                <a:gd name="T13" fmla="*/ 3 h 162"/>
                <a:gd name="T14" fmla="*/ 199 w 199"/>
                <a:gd name="T15" fmla="*/ 132 h 162"/>
                <a:gd name="T16" fmla="*/ 18 w 199"/>
                <a:gd name="T17" fmla="*/ 143 h 162"/>
                <a:gd name="T18" fmla="*/ 4 w 199"/>
                <a:gd name="T19" fmla="*/ 17 h 162"/>
                <a:gd name="T20" fmla="*/ 164 w 199"/>
                <a:gd name="T21" fmla="*/ 4 h 162"/>
                <a:gd name="T22" fmla="*/ 173 w 199"/>
                <a:gd name="T23" fmla="*/ 126 h 162"/>
                <a:gd name="T24" fmla="*/ 74 w 199"/>
                <a:gd name="T25" fmla="*/ 93 h 162"/>
                <a:gd name="T26" fmla="*/ 148 w 199"/>
                <a:gd name="T27" fmla="*/ 88 h 162"/>
                <a:gd name="T28" fmla="*/ 144 w 199"/>
                <a:gd name="T29" fmla="*/ 63 h 162"/>
                <a:gd name="T30" fmla="*/ 73 w 199"/>
                <a:gd name="T31" fmla="*/ 75 h 162"/>
                <a:gd name="T32" fmla="*/ 147 w 199"/>
                <a:gd name="T33" fmla="*/ 65 h 162"/>
                <a:gd name="T34" fmla="*/ 136 w 199"/>
                <a:gd name="T35" fmla="*/ 46 h 162"/>
                <a:gd name="T36" fmla="*/ 127 w 199"/>
                <a:gd name="T37" fmla="*/ 44 h 162"/>
                <a:gd name="T38" fmla="*/ 123 w 199"/>
                <a:gd name="T39" fmla="*/ 43 h 162"/>
                <a:gd name="T40" fmla="*/ 132 w 199"/>
                <a:gd name="T41" fmla="*/ 54 h 162"/>
                <a:gd name="T42" fmla="*/ 143 w 199"/>
                <a:gd name="T43" fmla="*/ 42 h 162"/>
                <a:gd name="T44" fmla="*/ 129 w 199"/>
                <a:gd name="T45" fmla="*/ 30 h 162"/>
                <a:gd name="T46" fmla="*/ 130 w 199"/>
                <a:gd name="T47" fmla="*/ 25 h 162"/>
                <a:gd name="T48" fmla="*/ 134 w 199"/>
                <a:gd name="T49" fmla="*/ 28 h 162"/>
                <a:gd name="T50" fmla="*/ 138 w 199"/>
                <a:gd name="T51" fmla="*/ 24 h 162"/>
                <a:gd name="T52" fmla="*/ 124 w 199"/>
                <a:gd name="T53" fmla="*/ 22 h 162"/>
                <a:gd name="T54" fmla="*/ 131 w 199"/>
                <a:gd name="T55" fmla="*/ 37 h 162"/>
                <a:gd name="T56" fmla="*/ 80 w 199"/>
                <a:gd name="T57" fmla="*/ 28 h 162"/>
                <a:gd name="T58" fmla="*/ 94 w 199"/>
                <a:gd name="T59" fmla="*/ 58 h 162"/>
                <a:gd name="T60" fmla="*/ 101 w 199"/>
                <a:gd name="T61" fmla="*/ 42 h 162"/>
                <a:gd name="T62" fmla="*/ 111 w 199"/>
                <a:gd name="T63" fmla="*/ 56 h 162"/>
                <a:gd name="T64" fmla="*/ 117 w 199"/>
                <a:gd name="T65" fmla="*/ 22 h 162"/>
                <a:gd name="T66" fmla="*/ 112 w 199"/>
                <a:gd name="T67" fmla="*/ 23 h 162"/>
                <a:gd name="T68" fmla="*/ 100 w 199"/>
                <a:gd name="T69" fmla="*/ 31 h 162"/>
                <a:gd name="T70" fmla="*/ 94 w 199"/>
                <a:gd name="T71" fmla="*/ 46 h 162"/>
                <a:gd name="T72" fmla="*/ 82 w 199"/>
                <a:gd name="T73" fmla="*/ 25 h 162"/>
                <a:gd name="T74" fmla="*/ 59 w 199"/>
                <a:gd name="T75" fmla="*/ 30 h 162"/>
                <a:gd name="T76" fmla="*/ 64 w 199"/>
                <a:gd name="T77" fmla="*/ 61 h 162"/>
                <a:gd name="T78" fmla="*/ 81 w 199"/>
                <a:gd name="T79" fmla="*/ 57 h 162"/>
                <a:gd name="T80" fmla="*/ 78 w 199"/>
                <a:gd name="T81" fmla="*/ 53 h 162"/>
                <a:gd name="T82" fmla="*/ 78 w 199"/>
                <a:gd name="T83" fmla="*/ 46 h 162"/>
                <a:gd name="T84" fmla="*/ 78 w 199"/>
                <a:gd name="T85" fmla="*/ 40 h 162"/>
                <a:gd name="T86" fmla="*/ 65 w 199"/>
                <a:gd name="T87" fmla="*/ 33 h 162"/>
                <a:gd name="T88" fmla="*/ 78 w 199"/>
                <a:gd name="T89" fmla="*/ 28 h 162"/>
                <a:gd name="T90" fmla="*/ 61 w 199"/>
                <a:gd name="T91" fmla="*/ 27 h 162"/>
                <a:gd name="T92" fmla="*/ 32 w 199"/>
                <a:gd name="T93" fmla="*/ 65 h 162"/>
                <a:gd name="T94" fmla="*/ 35 w 199"/>
                <a:gd name="T95" fmla="*/ 64 h 162"/>
                <a:gd name="T96" fmla="*/ 51 w 199"/>
                <a:gd name="T97" fmla="*/ 62 h 162"/>
                <a:gd name="T98" fmla="*/ 57 w 199"/>
                <a:gd name="T99" fmla="*/ 61 h 162"/>
                <a:gd name="T100" fmla="*/ 52 w 199"/>
                <a:gd name="T101" fmla="*/ 28 h 162"/>
                <a:gd name="T102" fmla="*/ 50 w 199"/>
                <a:gd name="T103" fmla="*/ 52 h 162"/>
                <a:gd name="T104" fmla="*/ 28 w 199"/>
                <a:gd name="T105" fmla="*/ 31 h 162"/>
                <a:gd name="T106" fmla="*/ 34 w 199"/>
                <a:gd name="T107" fmla="*/ 108 h 162"/>
                <a:gd name="T108" fmla="*/ 66 w 199"/>
                <a:gd name="T109" fmla="*/ 105 h 162"/>
                <a:gd name="T110" fmla="*/ 62 w 199"/>
                <a:gd name="T111" fmla="*/ 70 h 162"/>
                <a:gd name="T112" fmla="*/ 30 w 199"/>
                <a:gd name="T113" fmla="*/ 76 h 162"/>
                <a:gd name="T114" fmla="*/ 152 w 199"/>
                <a:gd name="T115" fmla="*/ 106 h 162"/>
                <a:gd name="T116" fmla="*/ 35 w 199"/>
                <a:gd name="T117" fmla="*/ 119 h 162"/>
                <a:gd name="T118" fmla="*/ 150 w 199"/>
                <a:gd name="T119" fmla="*/ 109 h 162"/>
                <a:gd name="T120" fmla="*/ 61 w 199"/>
                <a:gd name="T121" fmla="*/ 75 h 162"/>
                <a:gd name="T122" fmla="*/ 64 w 199"/>
                <a:gd name="T123" fmla="*/ 101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99" h="162">
                  <a:moveTo>
                    <a:pt x="196" y="141"/>
                  </a:moveTo>
                  <a:cubicBezTo>
                    <a:pt x="194" y="143"/>
                    <a:pt x="191" y="145"/>
                    <a:pt x="188" y="145"/>
                  </a:cubicBezTo>
                  <a:cubicBezTo>
                    <a:pt x="32" y="162"/>
                    <a:pt x="32" y="162"/>
                    <a:pt x="32" y="162"/>
                  </a:cubicBezTo>
                  <a:cubicBezTo>
                    <a:pt x="32" y="162"/>
                    <a:pt x="31" y="162"/>
                    <a:pt x="31" y="162"/>
                  </a:cubicBezTo>
                  <a:cubicBezTo>
                    <a:pt x="25" y="162"/>
                    <a:pt x="19" y="157"/>
                    <a:pt x="19" y="151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7"/>
                    <a:pt x="20" y="145"/>
                    <a:pt x="21" y="145"/>
                  </a:cubicBezTo>
                  <a:cubicBezTo>
                    <a:pt x="23" y="145"/>
                    <a:pt x="25" y="146"/>
                    <a:pt x="25" y="148"/>
                  </a:cubicBezTo>
                  <a:cubicBezTo>
                    <a:pt x="25" y="150"/>
                    <a:pt x="25" y="150"/>
                    <a:pt x="25" y="150"/>
                  </a:cubicBezTo>
                  <a:cubicBezTo>
                    <a:pt x="25" y="153"/>
                    <a:pt x="28" y="156"/>
                    <a:pt x="31" y="156"/>
                  </a:cubicBezTo>
                  <a:cubicBezTo>
                    <a:pt x="32" y="156"/>
                    <a:pt x="32" y="156"/>
                    <a:pt x="32" y="156"/>
                  </a:cubicBezTo>
                  <a:cubicBezTo>
                    <a:pt x="187" y="139"/>
                    <a:pt x="187" y="139"/>
                    <a:pt x="187" y="139"/>
                  </a:cubicBezTo>
                  <a:cubicBezTo>
                    <a:pt x="189" y="139"/>
                    <a:pt x="190" y="138"/>
                    <a:pt x="191" y="137"/>
                  </a:cubicBezTo>
                  <a:cubicBezTo>
                    <a:pt x="192" y="135"/>
                    <a:pt x="193" y="134"/>
                    <a:pt x="192" y="132"/>
                  </a:cubicBezTo>
                  <a:cubicBezTo>
                    <a:pt x="180" y="15"/>
                    <a:pt x="180" y="15"/>
                    <a:pt x="180" y="15"/>
                  </a:cubicBezTo>
                  <a:cubicBezTo>
                    <a:pt x="180" y="13"/>
                    <a:pt x="179" y="12"/>
                    <a:pt x="178" y="11"/>
                  </a:cubicBezTo>
                  <a:cubicBezTo>
                    <a:pt x="176" y="10"/>
                    <a:pt x="175" y="9"/>
                    <a:pt x="173" y="9"/>
                  </a:cubicBezTo>
                  <a:cubicBezTo>
                    <a:pt x="171" y="10"/>
                    <a:pt x="171" y="10"/>
                    <a:pt x="171" y="10"/>
                  </a:cubicBezTo>
                  <a:cubicBezTo>
                    <a:pt x="170" y="10"/>
                    <a:pt x="168" y="9"/>
                    <a:pt x="168" y="7"/>
                  </a:cubicBezTo>
                  <a:cubicBezTo>
                    <a:pt x="168" y="5"/>
                    <a:pt x="169" y="4"/>
                    <a:pt x="171" y="3"/>
                  </a:cubicBezTo>
                  <a:cubicBezTo>
                    <a:pt x="172" y="3"/>
                    <a:pt x="172" y="3"/>
                    <a:pt x="172" y="3"/>
                  </a:cubicBezTo>
                  <a:cubicBezTo>
                    <a:pt x="176" y="3"/>
                    <a:pt x="179" y="4"/>
                    <a:pt x="181" y="6"/>
                  </a:cubicBezTo>
                  <a:cubicBezTo>
                    <a:pt x="184" y="8"/>
                    <a:pt x="186" y="11"/>
                    <a:pt x="186" y="14"/>
                  </a:cubicBezTo>
                  <a:cubicBezTo>
                    <a:pt x="199" y="132"/>
                    <a:pt x="199" y="132"/>
                    <a:pt x="199" y="132"/>
                  </a:cubicBezTo>
                  <a:cubicBezTo>
                    <a:pt x="199" y="135"/>
                    <a:pt x="198" y="138"/>
                    <a:pt x="196" y="141"/>
                  </a:cubicBezTo>
                  <a:close/>
                  <a:moveTo>
                    <a:pt x="173" y="126"/>
                  </a:moveTo>
                  <a:cubicBezTo>
                    <a:pt x="18" y="143"/>
                    <a:pt x="18" y="143"/>
                    <a:pt x="18" y="143"/>
                  </a:cubicBezTo>
                  <a:cubicBezTo>
                    <a:pt x="15" y="143"/>
                    <a:pt x="13" y="141"/>
                    <a:pt x="13" y="139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9"/>
                    <a:pt x="2" y="17"/>
                    <a:pt x="4" y="17"/>
                  </a:cubicBezTo>
                  <a:cubicBezTo>
                    <a:pt x="159" y="0"/>
                    <a:pt x="159" y="0"/>
                    <a:pt x="159" y="0"/>
                  </a:cubicBezTo>
                  <a:cubicBezTo>
                    <a:pt x="160" y="0"/>
                    <a:pt x="160" y="0"/>
                    <a:pt x="160" y="0"/>
                  </a:cubicBezTo>
                  <a:cubicBezTo>
                    <a:pt x="162" y="0"/>
                    <a:pt x="164" y="2"/>
                    <a:pt x="164" y="4"/>
                  </a:cubicBezTo>
                  <a:cubicBezTo>
                    <a:pt x="177" y="121"/>
                    <a:pt x="177" y="121"/>
                    <a:pt x="177" y="121"/>
                  </a:cubicBezTo>
                  <a:cubicBezTo>
                    <a:pt x="177" y="122"/>
                    <a:pt x="177" y="123"/>
                    <a:pt x="176" y="124"/>
                  </a:cubicBezTo>
                  <a:cubicBezTo>
                    <a:pt x="175" y="125"/>
                    <a:pt x="174" y="126"/>
                    <a:pt x="173" y="126"/>
                  </a:cubicBezTo>
                  <a:close/>
                  <a:moveTo>
                    <a:pt x="147" y="83"/>
                  </a:moveTo>
                  <a:cubicBezTo>
                    <a:pt x="76" y="91"/>
                    <a:pt x="76" y="91"/>
                    <a:pt x="76" y="91"/>
                  </a:cubicBezTo>
                  <a:cubicBezTo>
                    <a:pt x="75" y="91"/>
                    <a:pt x="74" y="92"/>
                    <a:pt x="74" y="93"/>
                  </a:cubicBezTo>
                  <a:cubicBezTo>
                    <a:pt x="74" y="95"/>
                    <a:pt x="75" y="95"/>
                    <a:pt x="76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148" y="88"/>
                    <a:pt x="148" y="88"/>
                    <a:pt x="148" y="88"/>
                  </a:cubicBezTo>
                  <a:cubicBezTo>
                    <a:pt x="149" y="88"/>
                    <a:pt x="150" y="87"/>
                    <a:pt x="150" y="85"/>
                  </a:cubicBezTo>
                  <a:cubicBezTo>
                    <a:pt x="149" y="84"/>
                    <a:pt x="148" y="83"/>
                    <a:pt x="147" y="83"/>
                  </a:cubicBezTo>
                  <a:close/>
                  <a:moveTo>
                    <a:pt x="144" y="63"/>
                  </a:moveTo>
                  <a:cubicBezTo>
                    <a:pt x="73" y="70"/>
                    <a:pt x="73" y="70"/>
                    <a:pt x="73" y="70"/>
                  </a:cubicBezTo>
                  <a:cubicBezTo>
                    <a:pt x="72" y="71"/>
                    <a:pt x="71" y="72"/>
                    <a:pt x="71" y="73"/>
                  </a:cubicBezTo>
                  <a:cubicBezTo>
                    <a:pt x="71" y="74"/>
                    <a:pt x="72" y="75"/>
                    <a:pt x="73" y="75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145" y="67"/>
                    <a:pt x="145" y="67"/>
                    <a:pt x="145" y="67"/>
                  </a:cubicBezTo>
                  <a:cubicBezTo>
                    <a:pt x="146" y="67"/>
                    <a:pt x="147" y="66"/>
                    <a:pt x="147" y="65"/>
                  </a:cubicBezTo>
                  <a:cubicBezTo>
                    <a:pt x="147" y="63"/>
                    <a:pt x="146" y="63"/>
                    <a:pt x="144" y="63"/>
                  </a:cubicBezTo>
                  <a:close/>
                  <a:moveTo>
                    <a:pt x="137" y="42"/>
                  </a:moveTo>
                  <a:cubicBezTo>
                    <a:pt x="137" y="44"/>
                    <a:pt x="137" y="45"/>
                    <a:pt x="136" y="46"/>
                  </a:cubicBezTo>
                  <a:cubicBezTo>
                    <a:pt x="135" y="47"/>
                    <a:pt x="134" y="48"/>
                    <a:pt x="133" y="48"/>
                  </a:cubicBezTo>
                  <a:cubicBezTo>
                    <a:pt x="131" y="48"/>
                    <a:pt x="130" y="48"/>
                    <a:pt x="129" y="47"/>
                  </a:cubicBezTo>
                  <a:cubicBezTo>
                    <a:pt x="128" y="46"/>
                    <a:pt x="127" y="45"/>
                    <a:pt x="127" y="44"/>
                  </a:cubicBezTo>
                  <a:cubicBezTo>
                    <a:pt x="127" y="43"/>
                    <a:pt x="127" y="43"/>
                    <a:pt x="126" y="43"/>
                  </a:cubicBezTo>
                  <a:cubicBezTo>
                    <a:pt x="125" y="42"/>
                    <a:pt x="125" y="42"/>
                    <a:pt x="124" y="43"/>
                  </a:cubicBezTo>
                  <a:cubicBezTo>
                    <a:pt x="123" y="43"/>
                    <a:pt x="123" y="43"/>
                    <a:pt x="123" y="43"/>
                  </a:cubicBezTo>
                  <a:cubicBezTo>
                    <a:pt x="122" y="44"/>
                    <a:pt x="121" y="45"/>
                    <a:pt x="121" y="46"/>
                  </a:cubicBezTo>
                  <a:cubicBezTo>
                    <a:pt x="122" y="48"/>
                    <a:pt x="123" y="50"/>
                    <a:pt x="125" y="52"/>
                  </a:cubicBezTo>
                  <a:cubicBezTo>
                    <a:pt x="127" y="53"/>
                    <a:pt x="129" y="54"/>
                    <a:pt x="132" y="54"/>
                  </a:cubicBezTo>
                  <a:cubicBezTo>
                    <a:pt x="132" y="54"/>
                    <a:pt x="133" y="54"/>
                    <a:pt x="133" y="54"/>
                  </a:cubicBezTo>
                  <a:cubicBezTo>
                    <a:pt x="136" y="54"/>
                    <a:pt x="139" y="52"/>
                    <a:pt x="141" y="50"/>
                  </a:cubicBezTo>
                  <a:cubicBezTo>
                    <a:pt x="142" y="47"/>
                    <a:pt x="143" y="45"/>
                    <a:pt x="143" y="42"/>
                  </a:cubicBezTo>
                  <a:cubicBezTo>
                    <a:pt x="143" y="39"/>
                    <a:pt x="141" y="36"/>
                    <a:pt x="139" y="34"/>
                  </a:cubicBezTo>
                  <a:cubicBezTo>
                    <a:pt x="137" y="33"/>
                    <a:pt x="134" y="32"/>
                    <a:pt x="132" y="31"/>
                  </a:cubicBezTo>
                  <a:cubicBezTo>
                    <a:pt x="131" y="31"/>
                    <a:pt x="130" y="30"/>
                    <a:pt x="129" y="30"/>
                  </a:cubicBezTo>
                  <a:cubicBezTo>
                    <a:pt x="128" y="29"/>
                    <a:pt x="128" y="29"/>
                    <a:pt x="128" y="28"/>
                  </a:cubicBezTo>
                  <a:cubicBezTo>
                    <a:pt x="128" y="27"/>
                    <a:pt x="128" y="27"/>
                    <a:pt x="128" y="26"/>
                  </a:cubicBezTo>
                  <a:cubicBezTo>
                    <a:pt x="129" y="26"/>
                    <a:pt x="129" y="25"/>
                    <a:pt x="130" y="25"/>
                  </a:cubicBezTo>
                  <a:cubicBezTo>
                    <a:pt x="131" y="25"/>
                    <a:pt x="131" y="25"/>
                    <a:pt x="132" y="26"/>
                  </a:cubicBezTo>
                  <a:cubicBezTo>
                    <a:pt x="133" y="27"/>
                    <a:pt x="133" y="27"/>
                    <a:pt x="133" y="27"/>
                  </a:cubicBezTo>
                  <a:cubicBezTo>
                    <a:pt x="133" y="27"/>
                    <a:pt x="133" y="28"/>
                    <a:pt x="134" y="28"/>
                  </a:cubicBezTo>
                  <a:cubicBezTo>
                    <a:pt x="134" y="28"/>
                    <a:pt x="135" y="28"/>
                    <a:pt x="136" y="28"/>
                  </a:cubicBezTo>
                  <a:cubicBezTo>
                    <a:pt x="137" y="27"/>
                    <a:pt x="137" y="27"/>
                    <a:pt x="137" y="27"/>
                  </a:cubicBezTo>
                  <a:cubicBezTo>
                    <a:pt x="138" y="26"/>
                    <a:pt x="138" y="25"/>
                    <a:pt x="138" y="24"/>
                  </a:cubicBezTo>
                  <a:cubicBezTo>
                    <a:pt x="137" y="23"/>
                    <a:pt x="137" y="22"/>
                    <a:pt x="136" y="21"/>
                  </a:cubicBezTo>
                  <a:cubicBezTo>
                    <a:pt x="134" y="20"/>
                    <a:pt x="132" y="19"/>
                    <a:pt x="129" y="19"/>
                  </a:cubicBezTo>
                  <a:cubicBezTo>
                    <a:pt x="127" y="20"/>
                    <a:pt x="125" y="21"/>
                    <a:pt x="124" y="22"/>
                  </a:cubicBezTo>
                  <a:cubicBezTo>
                    <a:pt x="122" y="24"/>
                    <a:pt x="122" y="26"/>
                    <a:pt x="122" y="29"/>
                  </a:cubicBezTo>
                  <a:cubicBezTo>
                    <a:pt x="122" y="31"/>
                    <a:pt x="123" y="33"/>
                    <a:pt x="125" y="34"/>
                  </a:cubicBezTo>
                  <a:cubicBezTo>
                    <a:pt x="127" y="36"/>
                    <a:pt x="129" y="37"/>
                    <a:pt x="131" y="37"/>
                  </a:cubicBezTo>
                  <a:cubicBezTo>
                    <a:pt x="133" y="38"/>
                    <a:pt x="134" y="38"/>
                    <a:pt x="135" y="39"/>
                  </a:cubicBezTo>
                  <a:cubicBezTo>
                    <a:pt x="136" y="40"/>
                    <a:pt x="137" y="41"/>
                    <a:pt x="137" y="42"/>
                  </a:cubicBezTo>
                  <a:close/>
                  <a:moveTo>
                    <a:pt x="80" y="28"/>
                  </a:moveTo>
                  <a:cubicBezTo>
                    <a:pt x="91" y="57"/>
                    <a:pt x="91" y="57"/>
                    <a:pt x="91" y="57"/>
                  </a:cubicBezTo>
                  <a:cubicBezTo>
                    <a:pt x="92" y="57"/>
                    <a:pt x="92" y="58"/>
                    <a:pt x="93" y="58"/>
                  </a:cubicBezTo>
                  <a:cubicBezTo>
                    <a:pt x="94" y="58"/>
                    <a:pt x="94" y="58"/>
                    <a:pt x="94" y="58"/>
                  </a:cubicBezTo>
                  <a:cubicBezTo>
                    <a:pt x="95" y="58"/>
                    <a:pt x="95" y="58"/>
                    <a:pt x="95" y="58"/>
                  </a:cubicBezTo>
                  <a:cubicBezTo>
                    <a:pt x="96" y="58"/>
                    <a:pt x="97" y="57"/>
                    <a:pt x="97" y="56"/>
                  </a:cubicBezTo>
                  <a:cubicBezTo>
                    <a:pt x="101" y="42"/>
                    <a:pt x="101" y="42"/>
                    <a:pt x="101" y="42"/>
                  </a:cubicBezTo>
                  <a:cubicBezTo>
                    <a:pt x="107" y="55"/>
                    <a:pt x="107" y="55"/>
                    <a:pt x="107" y="55"/>
                  </a:cubicBezTo>
                  <a:cubicBezTo>
                    <a:pt x="108" y="56"/>
                    <a:pt x="109" y="56"/>
                    <a:pt x="110" y="56"/>
                  </a:cubicBezTo>
                  <a:cubicBezTo>
                    <a:pt x="111" y="56"/>
                    <a:pt x="111" y="56"/>
                    <a:pt x="111" y="56"/>
                  </a:cubicBezTo>
                  <a:cubicBezTo>
                    <a:pt x="112" y="56"/>
                    <a:pt x="113" y="55"/>
                    <a:pt x="113" y="54"/>
                  </a:cubicBezTo>
                  <a:cubicBezTo>
                    <a:pt x="118" y="24"/>
                    <a:pt x="118" y="24"/>
                    <a:pt x="118" y="24"/>
                  </a:cubicBezTo>
                  <a:cubicBezTo>
                    <a:pt x="118" y="23"/>
                    <a:pt x="118" y="22"/>
                    <a:pt x="117" y="22"/>
                  </a:cubicBezTo>
                  <a:cubicBezTo>
                    <a:pt x="117" y="21"/>
                    <a:pt x="116" y="21"/>
                    <a:pt x="115" y="21"/>
                  </a:cubicBezTo>
                  <a:cubicBezTo>
                    <a:pt x="114" y="21"/>
                    <a:pt x="114" y="21"/>
                    <a:pt x="114" y="21"/>
                  </a:cubicBezTo>
                  <a:cubicBezTo>
                    <a:pt x="113" y="22"/>
                    <a:pt x="112" y="22"/>
                    <a:pt x="112" y="23"/>
                  </a:cubicBezTo>
                  <a:cubicBezTo>
                    <a:pt x="109" y="44"/>
                    <a:pt x="109" y="44"/>
                    <a:pt x="109" y="44"/>
                  </a:cubicBezTo>
                  <a:cubicBezTo>
                    <a:pt x="102" y="32"/>
                    <a:pt x="102" y="32"/>
                    <a:pt x="102" y="32"/>
                  </a:cubicBezTo>
                  <a:cubicBezTo>
                    <a:pt x="102" y="31"/>
                    <a:pt x="101" y="31"/>
                    <a:pt x="100" y="31"/>
                  </a:cubicBezTo>
                  <a:cubicBezTo>
                    <a:pt x="99" y="31"/>
                    <a:pt x="99" y="31"/>
                    <a:pt x="99" y="31"/>
                  </a:cubicBezTo>
                  <a:cubicBezTo>
                    <a:pt x="98" y="31"/>
                    <a:pt x="97" y="32"/>
                    <a:pt x="97" y="33"/>
                  </a:cubicBezTo>
                  <a:cubicBezTo>
                    <a:pt x="94" y="46"/>
                    <a:pt x="94" y="46"/>
                    <a:pt x="94" y="46"/>
                  </a:cubicBezTo>
                  <a:cubicBezTo>
                    <a:pt x="86" y="26"/>
                    <a:pt x="86" y="26"/>
                    <a:pt x="86" y="26"/>
                  </a:cubicBezTo>
                  <a:cubicBezTo>
                    <a:pt x="86" y="25"/>
                    <a:pt x="85" y="25"/>
                    <a:pt x="84" y="25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1" y="25"/>
                    <a:pt x="81" y="25"/>
                    <a:pt x="80" y="26"/>
                  </a:cubicBezTo>
                  <a:cubicBezTo>
                    <a:pt x="80" y="27"/>
                    <a:pt x="80" y="27"/>
                    <a:pt x="80" y="28"/>
                  </a:cubicBezTo>
                  <a:close/>
                  <a:moveTo>
                    <a:pt x="59" y="30"/>
                  </a:moveTo>
                  <a:cubicBezTo>
                    <a:pt x="62" y="59"/>
                    <a:pt x="62" y="59"/>
                    <a:pt x="62" y="59"/>
                  </a:cubicBezTo>
                  <a:cubicBezTo>
                    <a:pt x="62" y="60"/>
                    <a:pt x="62" y="60"/>
                    <a:pt x="63" y="61"/>
                  </a:cubicBezTo>
                  <a:cubicBezTo>
                    <a:pt x="63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79" y="60"/>
                    <a:pt x="79" y="60"/>
                    <a:pt x="79" y="60"/>
                  </a:cubicBezTo>
                  <a:cubicBezTo>
                    <a:pt x="80" y="59"/>
                    <a:pt x="81" y="58"/>
                    <a:pt x="81" y="57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81" y="55"/>
                    <a:pt x="80" y="54"/>
                    <a:pt x="80" y="54"/>
                  </a:cubicBezTo>
                  <a:cubicBezTo>
                    <a:pt x="80" y="54"/>
                    <a:pt x="79" y="53"/>
                    <a:pt x="78" y="53"/>
                  </a:cubicBezTo>
                  <a:cubicBezTo>
                    <a:pt x="67" y="55"/>
                    <a:pt x="67" y="55"/>
                    <a:pt x="67" y="55"/>
                  </a:cubicBezTo>
                  <a:cubicBezTo>
                    <a:pt x="67" y="47"/>
                    <a:pt x="67" y="47"/>
                    <a:pt x="67" y="47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79" y="45"/>
                    <a:pt x="80" y="44"/>
                    <a:pt x="79" y="43"/>
                  </a:cubicBezTo>
                  <a:cubicBezTo>
                    <a:pt x="79" y="41"/>
                    <a:pt x="79" y="41"/>
                    <a:pt x="79" y="41"/>
                  </a:cubicBezTo>
                  <a:cubicBezTo>
                    <a:pt x="79" y="41"/>
                    <a:pt x="79" y="40"/>
                    <a:pt x="78" y="40"/>
                  </a:cubicBezTo>
                  <a:cubicBezTo>
                    <a:pt x="78" y="40"/>
                    <a:pt x="77" y="39"/>
                    <a:pt x="77" y="40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5" y="33"/>
                    <a:pt x="65" y="33"/>
                    <a:pt x="65" y="33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77" y="32"/>
                    <a:pt x="78" y="30"/>
                    <a:pt x="78" y="29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8" y="27"/>
                    <a:pt x="77" y="26"/>
                    <a:pt x="77" y="26"/>
                  </a:cubicBezTo>
                  <a:cubicBezTo>
                    <a:pt x="76" y="26"/>
                    <a:pt x="76" y="26"/>
                    <a:pt x="75" y="26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59" y="27"/>
                    <a:pt x="58" y="28"/>
                    <a:pt x="59" y="30"/>
                  </a:cubicBezTo>
                  <a:close/>
                  <a:moveTo>
                    <a:pt x="30" y="63"/>
                  </a:moveTo>
                  <a:cubicBezTo>
                    <a:pt x="30" y="64"/>
                    <a:pt x="31" y="65"/>
                    <a:pt x="32" y="65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4" y="65"/>
                    <a:pt x="34" y="65"/>
                    <a:pt x="34" y="65"/>
                  </a:cubicBezTo>
                  <a:cubicBezTo>
                    <a:pt x="34" y="64"/>
                    <a:pt x="35" y="64"/>
                    <a:pt x="35" y="64"/>
                  </a:cubicBezTo>
                  <a:cubicBezTo>
                    <a:pt x="36" y="63"/>
                    <a:pt x="36" y="63"/>
                    <a:pt x="36" y="6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2" y="62"/>
                    <a:pt x="53" y="62"/>
                  </a:cubicBezTo>
                  <a:cubicBezTo>
                    <a:pt x="55" y="62"/>
                    <a:pt x="55" y="62"/>
                    <a:pt x="55" y="62"/>
                  </a:cubicBezTo>
                  <a:cubicBezTo>
                    <a:pt x="56" y="62"/>
                    <a:pt x="57" y="62"/>
                    <a:pt x="57" y="61"/>
                  </a:cubicBezTo>
                  <a:cubicBezTo>
                    <a:pt x="57" y="61"/>
                    <a:pt x="57" y="60"/>
                    <a:pt x="57" y="60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29"/>
                    <a:pt x="53" y="28"/>
                    <a:pt x="52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49" y="29"/>
                    <a:pt x="48" y="30"/>
                    <a:pt x="48" y="31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2" y="31"/>
                    <a:pt x="31" y="31"/>
                    <a:pt x="30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1"/>
                    <a:pt x="26" y="32"/>
                    <a:pt x="26" y="33"/>
                  </a:cubicBezTo>
                  <a:lnTo>
                    <a:pt x="30" y="63"/>
                  </a:lnTo>
                  <a:close/>
                  <a:moveTo>
                    <a:pt x="34" y="108"/>
                  </a:moveTo>
                  <a:cubicBezTo>
                    <a:pt x="34" y="108"/>
                    <a:pt x="35" y="109"/>
                    <a:pt x="35" y="109"/>
                  </a:cubicBezTo>
                  <a:cubicBezTo>
                    <a:pt x="36" y="109"/>
                    <a:pt x="36" y="109"/>
                    <a:pt x="36" y="109"/>
                  </a:cubicBezTo>
                  <a:cubicBezTo>
                    <a:pt x="66" y="105"/>
                    <a:pt x="66" y="105"/>
                    <a:pt x="66" y="105"/>
                  </a:cubicBezTo>
                  <a:cubicBezTo>
                    <a:pt x="67" y="105"/>
                    <a:pt x="68" y="104"/>
                    <a:pt x="68" y="103"/>
                  </a:cubicBezTo>
                  <a:cubicBezTo>
                    <a:pt x="65" y="72"/>
                    <a:pt x="65" y="72"/>
                    <a:pt x="65" y="72"/>
                  </a:cubicBezTo>
                  <a:cubicBezTo>
                    <a:pt x="65" y="71"/>
                    <a:pt x="64" y="70"/>
                    <a:pt x="62" y="70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30" y="75"/>
                    <a:pt x="30" y="76"/>
                    <a:pt x="30" y="76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7"/>
                    <a:pt x="34" y="108"/>
                    <a:pt x="34" y="108"/>
                  </a:cubicBezTo>
                  <a:close/>
                  <a:moveTo>
                    <a:pt x="152" y="106"/>
                  </a:moveTo>
                  <a:cubicBezTo>
                    <a:pt x="152" y="105"/>
                    <a:pt x="151" y="104"/>
                    <a:pt x="149" y="104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6" y="117"/>
                    <a:pt x="35" y="118"/>
                    <a:pt x="35" y="119"/>
                  </a:cubicBezTo>
                  <a:cubicBezTo>
                    <a:pt x="35" y="120"/>
                    <a:pt x="36" y="121"/>
                    <a:pt x="37" y="121"/>
                  </a:cubicBezTo>
                  <a:cubicBezTo>
                    <a:pt x="38" y="121"/>
                    <a:pt x="38" y="121"/>
                    <a:pt x="38" y="121"/>
                  </a:cubicBezTo>
                  <a:cubicBezTo>
                    <a:pt x="150" y="109"/>
                    <a:pt x="150" y="109"/>
                    <a:pt x="150" y="109"/>
                  </a:cubicBezTo>
                  <a:cubicBezTo>
                    <a:pt x="151" y="109"/>
                    <a:pt x="152" y="108"/>
                    <a:pt x="152" y="106"/>
                  </a:cubicBezTo>
                  <a:close/>
                  <a:moveTo>
                    <a:pt x="64" y="101"/>
                  </a:moveTo>
                  <a:cubicBezTo>
                    <a:pt x="61" y="75"/>
                    <a:pt x="61" y="75"/>
                    <a:pt x="61" y="75"/>
                  </a:cubicBezTo>
                  <a:cubicBezTo>
                    <a:pt x="35" y="78"/>
                    <a:pt x="35" y="78"/>
                    <a:pt x="35" y="78"/>
                  </a:cubicBezTo>
                  <a:cubicBezTo>
                    <a:pt x="37" y="104"/>
                    <a:pt x="37" y="104"/>
                    <a:pt x="37" y="104"/>
                  </a:cubicBezTo>
                  <a:lnTo>
                    <a:pt x="64" y="101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2" name="Freeform 1121"/>
            <p:cNvSpPr>
              <a:spLocks noEditPoints="1"/>
            </p:cNvSpPr>
            <p:nvPr/>
          </p:nvSpPr>
          <p:spPr bwMode="auto">
            <a:xfrm>
              <a:off x="7304827" y="3390517"/>
              <a:ext cx="177407" cy="120578"/>
            </a:xfrm>
            <a:custGeom>
              <a:avLst/>
              <a:gdLst>
                <a:gd name="T0" fmla="*/ 103 w 206"/>
                <a:gd name="T1" fmla="*/ 0 h 140"/>
                <a:gd name="T2" fmla="*/ 0 w 206"/>
                <a:gd name="T3" fmla="*/ 70 h 140"/>
                <a:gd name="T4" fmla="*/ 103 w 206"/>
                <a:gd name="T5" fmla="*/ 140 h 140"/>
                <a:gd name="T6" fmla="*/ 206 w 206"/>
                <a:gd name="T7" fmla="*/ 71 h 140"/>
                <a:gd name="T8" fmla="*/ 103 w 206"/>
                <a:gd name="T9" fmla="*/ 0 h 140"/>
                <a:gd name="T10" fmla="*/ 103 w 206"/>
                <a:gd name="T11" fmla="*/ 103 h 140"/>
                <a:gd name="T12" fmla="*/ 71 w 206"/>
                <a:gd name="T13" fmla="*/ 70 h 140"/>
                <a:gd name="T14" fmla="*/ 103 w 206"/>
                <a:gd name="T15" fmla="*/ 38 h 140"/>
                <a:gd name="T16" fmla="*/ 135 w 206"/>
                <a:gd name="T17" fmla="*/ 70 h 140"/>
                <a:gd name="T18" fmla="*/ 103 w 206"/>
                <a:gd name="T19" fmla="*/ 103 h 140"/>
                <a:gd name="T20" fmla="*/ 112 w 206"/>
                <a:gd name="T21" fmla="*/ 70 h 140"/>
                <a:gd name="T22" fmla="*/ 103 w 206"/>
                <a:gd name="T23" fmla="*/ 79 h 140"/>
                <a:gd name="T24" fmla="*/ 94 w 206"/>
                <a:gd name="T25" fmla="*/ 70 h 140"/>
                <a:gd name="T26" fmla="*/ 103 w 206"/>
                <a:gd name="T27" fmla="*/ 61 h 140"/>
                <a:gd name="T28" fmla="*/ 112 w 206"/>
                <a:gd name="T29" fmla="*/ 7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06" h="140">
                  <a:moveTo>
                    <a:pt x="103" y="0"/>
                  </a:moveTo>
                  <a:cubicBezTo>
                    <a:pt x="65" y="0"/>
                    <a:pt x="36" y="27"/>
                    <a:pt x="0" y="70"/>
                  </a:cubicBezTo>
                  <a:cubicBezTo>
                    <a:pt x="31" y="107"/>
                    <a:pt x="57" y="140"/>
                    <a:pt x="103" y="140"/>
                  </a:cubicBezTo>
                  <a:cubicBezTo>
                    <a:pt x="149" y="140"/>
                    <a:pt x="183" y="98"/>
                    <a:pt x="206" y="71"/>
                  </a:cubicBezTo>
                  <a:cubicBezTo>
                    <a:pt x="182" y="39"/>
                    <a:pt x="149" y="0"/>
                    <a:pt x="103" y="0"/>
                  </a:cubicBezTo>
                  <a:close/>
                  <a:moveTo>
                    <a:pt x="103" y="103"/>
                  </a:moveTo>
                  <a:cubicBezTo>
                    <a:pt x="85" y="103"/>
                    <a:pt x="71" y="88"/>
                    <a:pt x="71" y="70"/>
                  </a:cubicBezTo>
                  <a:cubicBezTo>
                    <a:pt x="71" y="52"/>
                    <a:pt x="85" y="38"/>
                    <a:pt x="103" y="38"/>
                  </a:cubicBezTo>
                  <a:cubicBezTo>
                    <a:pt x="121" y="38"/>
                    <a:pt x="135" y="52"/>
                    <a:pt x="135" y="70"/>
                  </a:cubicBezTo>
                  <a:cubicBezTo>
                    <a:pt x="135" y="88"/>
                    <a:pt x="121" y="103"/>
                    <a:pt x="103" y="103"/>
                  </a:cubicBezTo>
                  <a:close/>
                  <a:moveTo>
                    <a:pt x="112" y="70"/>
                  </a:moveTo>
                  <a:cubicBezTo>
                    <a:pt x="112" y="75"/>
                    <a:pt x="108" y="79"/>
                    <a:pt x="103" y="79"/>
                  </a:cubicBezTo>
                  <a:cubicBezTo>
                    <a:pt x="98" y="79"/>
                    <a:pt x="94" y="75"/>
                    <a:pt x="94" y="70"/>
                  </a:cubicBezTo>
                  <a:cubicBezTo>
                    <a:pt x="94" y="65"/>
                    <a:pt x="98" y="61"/>
                    <a:pt x="103" y="61"/>
                  </a:cubicBezTo>
                  <a:cubicBezTo>
                    <a:pt x="108" y="61"/>
                    <a:pt x="112" y="65"/>
                    <a:pt x="112" y="7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3" name="Freeform 1122"/>
            <p:cNvSpPr>
              <a:spLocks noEditPoints="1"/>
            </p:cNvSpPr>
            <p:nvPr/>
          </p:nvSpPr>
          <p:spPr bwMode="auto">
            <a:xfrm>
              <a:off x="4770136" y="5266946"/>
              <a:ext cx="21493" cy="6193"/>
            </a:xfrm>
            <a:custGeom>
              <a:avLst/>
              <a:gdLst>
                <a:gd name="T0" fmla="*/ 0 w 59"/>
                <a:gd name="T1" fmla="*/ 0 h 17"/>
                <a:gd name="T2" fmla="*/ 2 w 59"/>
                <a:gd name="T3" fmla="*/ 0 h 17"/>
                <a:gd name="T4" fmla="*/ 2 w 59"/>
                <a:gd name="T5" fmla="*/ 17 h 17"/>
                <a:gd name="T6" fmla="*/ 0 w 59"/>
                <a:gd name="T7" fmla="*/ 17 h 17"/>
                <a:gd name="T8" fmla="*/ 0 w 59"/>
                <a:gd name="T9" fmla="*/ 0 h 17"/>
                <a:gd name="T10" fmla="*/ 19 w 59"/>
                <a:gd name="T11" fmla="*/ 17 h 17"/>
                <a:gd name="T12" fmla="*/ 21 w 59"/>
                <a:gd name="T13" fmla="*/ 17 h 17"/>
                <a:gd name="T14" fmla="*/ 21 w 59"/>
                <a:gd name="T15" fmla="*/ 0 h 17"/>
                <a:gd name="T16" fmla="*/ 19 w 59"/>
                <a:gd name="T17" fmla="*/ 0 h 17"/>
                <a:gd name="T18" fmla="*/ 19 w 59"/>
                <a:gd name="T19" fmla="*/ 17 h 17"/>
                <a:gd name="T20" fmla="*/ 38 w 59"/>
                <a:gd name="T21" fmla="*/ 17 h 17"/>
                <a:gd name="T22" fmla="*/ 40 w 59"/>
                <a:gd name="T23" fmla="*/ 17 h 17"/>
                <a:gd name="T24" fmla="*/ 40 w 59"/>
                <a:gd name="T25" fmla="*/ 0 h 17"/>
                <a:gd name="T26" fmla="*/ 38 w 59"/>
                <a:gd name="T27" fmla="*/ 0 h 17"/>
                <a:gd name="T28" fmla="*/ 38 w 59"/>
                <a:gd name="T29" fmla="*/ 17 h 17"/>
                <a:gd name="T30" fmla="*/ 57 w 59"/>
                <a:gd name="T31" fmla="*/ 0 h 17"/>
                <a:gd name="T32" fmla="*/ 57 w 59"/>
                <a:gd name="T33" fmla="*/ 17 h 17"/>
                <a:gd name="T34" fmla="*/ 59 w 59"/>
                <a:gd name="T35" fmla="*/ 17 h 17"/>
                <a:gd name="T36" fmla="*/ 59 w 59"/>
                <a:gd name="T37" fmla="*/ 0 h 17"/>
                <a:gd name="T38" fmla="*/ 57 w 59"/>
                <a:gd name="T39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9" h="17">
                  <a:moveTo>
                    <a:pt x="0" y="0"/>
                  </a:moveTo>
                  <a:lnTo>
                    <a:pt x="2" y="0"/>
                  </a:lnTo>
                  <a:lnTo>
                    <a:pt x="2" y="17"/>
                  </a:lnTo>
                  <a:lnTo>
                    <a:pt x="0" y="17"/>
                  </a:lnTo>
                  <a:lnTo>
                    <a:pt x="0" y="0"/>
                  </a:lnTo>
                  <a:close/>
                  <a:moveTo>
                    <a:pt x="19" y="17"/>
                  </a:moveTo>
                  <a:lnTo>
                    <a:pt x="21" y="17"/>
                  </a:lnTo>
                  <a:lnTo>
                    <a:pt x="21" y="0"/>
                  </a:lnTo>
                  <a:lnTo>
                    <a:pt x="19" y="0"/>
                  </a:lnTo>
                  <a:lnTo>
                    <a:pt x="19" y="17"/>
                  </a:lnTo>
                  <a:close/>
                  <a:moveTo>
                    <a:pt x="38" y="17"/>
                  </a:moveTo>
                  <a:lnTo>
                    <a:pt x="40" y="17"/>
                  </a:lnTo>
                  <a:lnTo>
                    <a:pt x="40" y="0"/>
                  </a:lnTo>
                  <a:lnTo>
                    <a:pt x="38" y="0"/>
                  </a:lnTo>
                  <a:lnTo>
                    <a:pt x="38" y="17"/>
                  </a:lnTo>
                  <a:close/>
                  <a:moveTo>
                    <a:pt x="57" y="0"/>
                  </a:moveTo>
                  <a:lnTo>
                    <a:pt x="57" y="17"/>
                  </a:lnTo>
                  <a:lnTo>
                    <a:pt x="59" y="17"/>
                  </a:lnTo>
                  <a:lnTo>
                    <a:pt x="59" y="0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4" name="Rectangle 1123"/>
            <p:cNvSpPr>
              <a:spLocks noChangeArrowheads="1"/>
            </p:cNvSpPr>
            <p:nvPr/>
          </p:nvSpPr>
          <p:spPr bwMode="auto">
            <a:xfrm>
              <a:off x="4790900" y="5270589"/>
              <a:ext cx="729" cy="25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5" name="Rectangle 1124"/>
            <p:cNvSpPr>
              <a:spLocks noChangeArrowheads="1"/>
            </p:cNvSpPr>
            <p:nvPr/>
          </p:nvSpPr>
          <p:spPr bwMode="auto">
            <a:xfrm>
              <a:off x="4783979" y="5270589"/>
              <a:ext cx="729" cy="25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6" name="Rectangle 1125"/>
            <p:cNvSpPr>
              <a:spLocks noChangeArrowheads="1"/>
            </p:cNvSpPr>
            <p:nvPr/>
          </p:nvSpPr>
          <p:spPr bwMode="auto">
            <a:xfrm>
              <a:off x="4777057" y="5270589"/>
              <a:ext cx="729" cy="25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7" name="Rectangle 1126"/>
            <p:cNvSpPr>
              <a:spLocks noChangeArrowheads="1"/>
            </p:cNvSpPr>
            <p:nvPr/>
          </p:nvSpPr>
          <p:spPr bwMode="auto">
            <a:xfrm>
              <a:off x="4770136" y="5270589"/>
              <a:ext cx="729" cy="25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8" name="Freeform 1127"/>
            <p:cNvSpPr/>
            <p:nvPr/>
          </p:nvSpPr>
          <p:spPr bwMode="auto">
            <a:xfrm>
              <a:off x="4767586" y="5221411"/>
              <a:ext cx="26593" cy="1821"/>
            </a:xfrm>
            <a:custGeom>
              <a:avLst/>
              <a:gdLst>
                <a:gd name="T0" fmla="*/ 31 w 31"/>
                <a:gd name="T1" fmla="*/ 0 h 2"/>
                <a:gd name="T2" fmla="*/ 0 w 31"/>
                <a:gd name="T3" fmla="*/ 0 h 2"/>
                <a:gd name="T4" fmla="*/ 0 w 31"/>
                <a:gd name="T5" fmla="*/ 2 h 2"/>
                <a:gd name="T6" fmla="*/ 31 w 31"/>
                <a:gd name="T7" fmla="*/ 2 h 2"/>
                <a:gd name="T8" fmla="*/ 31 w 31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" h="2">
                  <a:moveTo>
                    <a:pt x="3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1" y="1"/>
                    <a:pt x="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09" name="Rectangle 1128"/>
            <p:cNvSpPr>
              <a:spLocks noChangeArrowheads="1"/>
            </p:cNvSpPr>
            <p:nvPr/>
          </p:nvSpPr>
          <p:spPr bwMode="auto">
            <a:xfrm>
              <a:off x="4763214" y="5222139"/>
              <a:ext cx="35336" cy="1093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0" name="Rectangle 1129"/>
            <p:cNvSpPr>
              <a:spLocks noChangeArrowheads="1"/>
            </p:cNvSpPr>
            <p:nvPr/>
          </p:nvSpPr>
          <p:spPr bwMode="auto">
            <a:xfrm>
              <a:off x="4794907" y="5223232"/>
              <a:ext cx="364" cy="255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1" name="Freeform 1130"/>
            <p:cNvSpPr/>
            <p:nvPr/>
          </p:nvSpPr>
          <p:spPr bwMode="auto">
            <a:xfrm>
              <a:off x="4794907" y="5223961"/>
              <a:ext cx="0" cy="1821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2" name="Freeform 1131"/>
            <p:cNvSpPr>
              <a:spLocks noEditPoints="1"/>
            </p:cNvSpPr>
            <p:nvPr/>
          </p:nvSpPr>
          <p:spPr bwMode="auto">
            <a:xfrm>
              <a:off x="6447666" y="5172232"/>
              <a:ext cx="96535" cy="143892"/>
            </a:xfrm>
            <a:custGeom>
              <a:avLst/>
              <a:gdLst>
                <a:gd name="T0" fmla="*/ 106 w 112"/>
                <a:gd name="T1" fmla="*/ 32 h 167"/>
                <a:gd name="T2" fmla="*/ 55 w 112"/>
                <a:gd name="T3" fmla="*/ 7 h 167"/>
                <a:gd name="T4" fmla="*/ 30 w 112"/>
                <a:gd name="T5" fmla="*/ 58 h 167"/>
                <a:gd name="T6" fmla="*/ 33 w 112"/>
                <a:gd name="T7" fmla="*/ 64 h 167"/>
                <a:gd name="T8" fmla="*/ 34 w 112"/>
                <a:gd name="T9" fmla="*/ 66 h 167"/>
                <a:gd name="T10" fmla="*/ 34 w 112"/>
                <a:gd name="T11" fmla="*/ 82 h 167"/>
                <a:gd name="T12" fmla="*/ 3 w 112"/>
                <a:gd name="T13" fmla="*/ 146 h 167"/>
                <a:gd name="T14" fmla="*/ 10 w 112"/>
                <a:gd name="T15" fmla="*/ 166 h 167"/>
                <a:gd name="T16" fmla="*/ 11 w 112"/>
                <a:gd name="T17" fmla="*/ 166 h 167"/>
                <a:gd name="T18" fmla="*/ 11 w 112"/>
                <a:gd name="T19" fmla="*/ 166 h 167"/>
                <a:gd name="T20" fmla="*/ 12 w 112"/>
                <a:gd name="T21" fmla="*/ 166 h 167"/>
                <a:gd name="T22" fmla="*/ 13 w 112"/>
                <a:gd name="T23" fmla="*/ 167 h 167"/>
                <a:gd name="T24" fmla="*/ 14 w 112"/>
                <a:gd name="T25" fmla="*/ 167 h 167"/>
                <a:gd name="T26" fmla="*/ 15 w 112"/>
                <a:gd name="T27" fmla="*/ 167 h 167"/>
                <a:gd name="T28" fmla="*/ 17 w 112"/>
                <a:gd name="T29" fmla="*/ 167 h 167"/>
                <a:gd name="T30" fmla="*/ 18 w 112"/>
                <a:gd name="T31" fmla="*/ 167 h 167"/>
                <a:gd name="T32" fmla="*/ 20 w 112"/>
                <a:gd name="T33" fmla="*/ 167 h 167"/>
                <a:gd name="T34" fmla="*/ 21 w 112"/>
                <a:gd name="T35" fmla="*/ 166 h 167"/>
                <a:gd name="T36" fmla="*/ 29 w 112"/>
                <a:gd name="T37" fmla="*/ 159 h 167"/>
                <a:gd name="T38" fmla="*/ 29 w 112"/>
                <a:gd name="T39" fmla="*/ 159 h 167"/>
                <a:gd name="T40" fmla="*/ 29 w 112"/>
                <a:gd name="T41" fmla="*/ 159 h 167"/>
                <a:gd name="T42" fmla="*/ 29 w 112"/>
                <a:gd name="T43" fmla="*/ 159 h 167"/>
                <a:gd name="T44" fmla="*/ 34 w 112"/>
                <a:gd name="T45" fmla="*/ 157 h 167"/>
                <a:gd name="T46" fmla="*/ 35 w 112"/>
                <a:gd name="T47" fmla="*/ 155 h 167"/>
                <a:gd name="T48" fmla="*/ 36 w 112"/>
                <a:gd name="T49" fmla="*/ 153 h 167"/>
                <a:gd name="T50" fmla="*/ 36 w 112"/>
                <a:gd name="T51" fmla="*/ 151 h 167"/>
                <a:gd name="T52" fmla="*/ 35 w 112"/>
                <a:gd name="T53" fmla="*/ 147 h 167"/>
                <a:gd name="T54" fmla="*/ 35 w 112"/>
                <a:gd name="T55" fmla="*/ 147 h 167"/>
                <a:gd name="T56" fmla="*/ 35 w 112"/>
                <a:gd name="T57" fmla="*/ 147 h 167"/>
                <a:gd name="T58" fmla="*/ 35 w 112"/>
                <a:gd name="T59" fmla="*/ 146 h 167"/>
                <a:gd name="T60" fmla="*/ 42 w 112"/>
                <a:gd name="T61" fmla="*/ 145 h 167"/>
                <a:gd name="T62" fmla="*/ 43 w 112"/>
                <a:gd name="T63" fmla="*/ 144 h 167"/>
                <a:gd name="T64" fmla="*/ 44 w 112"/>
                <a:gd name="T65" fmla="*/ 142 h 167"/>
                <a:gd name="T66" fmla="*/ 44 w 112"/>
                <a:gd name="T67" fmla="*/ 140 h 167"/>
                <a:gd name="T68" fmla="*/ 41 w 112"/>
                <a:gd name="T69" fmla="*/ 134 h 167"/>
                <a:gd name="T70" fmla="*/ 41 w 112"/>
                <a:gd name="T71" fmla="*/ 134 h 167"/>
                <a:gd name="T72" fmla="*/ 46 w 112"/>
                <a:gd name="T73" fmla="*/ 132 h 167"/>
                <a:gd name="T74" fmla="*/ 47 w 112"/>
                <a:gd name="T75" fmla="*/ 130 h 167"/>
                <a:gd name="T76" fmla="*/ 48 w 112"/>
                <a:gd name="T77" fmla="*/ 129 h 167"/>
                <a:gd name="T78" fmla="*/ 49 w 112"/>
                <a:gd name="T79" fmla="*/ 127 h 167"/>
                <a:gd name="T80" fmla="*/ 47 w 112"/>
                <a:gd name="T81" fmla="*/ 122 h 167"/>
                <a:gd name="T82" fmla="*/ 49 w 112"/>
                <a:gd name="T83" fmla="*/ 119 h 167"/>
                <a:gd name="T84" fmla="*/ 73 w 112"/>
                <a:gd name="T85" fmla="*/ 85 h 167"/>
                <a:gd name="T86" fmla="*/ 75 w 112"/>
                <a:gd name="T87" fmla="*/ 85 h 167"/>
                <a:gd name="T88" fmla="*/ 81 w 112"/>
                <a:gd name="T89" fmla="*/ 83 h 167"/>
                <a:gd name="T90" fmla="*/ 87 w 112"/>
                <a:gd name="T91" fmla="*/ 81 h 167"/>
                <a:gd name="T92" fmla="*/ 88 w 112"/>
                <a:gd name="T93" fmla="*/ 80 h 167"/>
                <a:gd name="T94" fmla="*/ 92 w 112"/>
                <a:gd name="T95" fmla="*/ 77 h 167"/>
                <a:gd name="T96" fmla="*/ 93 w 112"/>
                <a:gd name="T97" fmla="*/ 77 h 167"/>
                <a:gd name="T98" fmla="*/ 93 w 112"/>
                <a:gd name="T99" fmla="*/ 77 h 167"/>
                <a:gd name="T100" fmla="*/ 106 w 112"/>
                <a:gd name="T101" fmla="*/ 32 h 167"/>
                <a:gd name="T102" fmla="*/ 79 w 112"/>
                <a:gd name="T103" fmla="*/ 45 h 167"/>
                <a:gd name="T104" fmla="*/ 68 w 112"/>
                <a:gd name="T105" fmla="*/ 45 h 167"/>
                <a:gd name="T106" fmla="*/ 62 w 112"/>
                <a:gd name="T107" fmla="*/ 37 h 167"/>
                <a:gd name="T108" fmla="*/ 70 w 112"/>
                <a:gd name="T109" fmla="*/ 19 h 167"/>
                <a:gd name="T110" fmla="*/ 87 w 112"/>
                <a:gd name="T111" fmla="*/ 28 h 167"/>
                <a:gd name="T112" fmla="*/ 79 w 112"/>
                <a:gd name="T113" fmla="*/ 45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2" h="167">
                  <a:moveTo>
                    <a:pt x="106" y="32"/>
                  </a:moveTo>
                  <a:cubicBezTo>
                    <a:pt x="99" y="11"/>
                    <a:pt x="76" y="0"/>
                    <a:pt x="55" y="7"/>
                  </a:cubicBezTo>
                  <a:cubicBezTo>
                    <a:pt x="34" y="14"/>
                    <a:pt x="23" y="37"/>
                    <a:pt x="30" y="58"/>
                  </a:cubicBezTo>
                  <a:cubicBezTo>
                    <a:pt x="31" y="60"/>
                    <a:pt x="32" y="62"/>
                    <a:pt x="33" y="64"/>
                  </a:cubicBezTo>
                  <a:cubicBezTo>
                    <a:pt x="34" y="65"/>
                    <a:pt x="34" y="65"/>
                    <a:pt x="34" y="66"/>
                  </a:cubicBezTo>
                  <a:cubicBezTo>
                    <a:pt x="37" y="71"/>
                    <a:pt x="37" y="77"/>
                    <a:pt x="34" y="82"/>
                  </a:cubicBezTo>
                  <a:cubicBezTo>
                    <a:pt x="3" y="146"/>
                    <a:pt x="3" y="146"/>
                    <a:pt x="3" y="146"/>
                  </a:cubicBezTo>
                  <a:cubicBezTo>
                    <a:pt x="0" y="154"/>
                    <a:pt x="3" y="162"/>
                    <a:pt x="10" y="166"/>
                  </a:cubicBezTo>
                  <a:cubicBezTo>
                    <a:pt x="11" y="166"/>
                    <a:pt x="11" y="166"/>
                    <a:pt x="11" y="166"/>
                  </a:cubicBezTo>
                  <a:cubicBezTo>
                    <a:pt x="11" y="166"/>
                    <a:pt x="11" y="166"/>
                    <a:pt x="11" y="166"/>
                  </a:cubicBezTo>
                  <a:cubicBezTo>
                    <a:pt x="12" y="166"/>
                    <a:pt x="12" y="166"/>
                    <a:pt x="12" y="166"/>
                  </a:cubicBezTo>
                  <a:cubicBezTo>
                    <a:pt x="12" y="167"/>
                    <a:pt x="12" y="167"/>
                    <a:pt x="13" y="167"/>
                  </a:cubicBezTo>
                  <a:cubicBezTo>
                    <a:pt x="13" y="167"/>
                    <a:pt x="14" y="167"/>
                    <a:pt x="14" y="167"/>
                  </a:cubicBezTo>
                  <a:cubicBezTo>
                    <a:pt x="14" y="167"/>
                    <a:pt x="15" y="167"/>
                    <a:pt x="15" y="167"/>
                  </a:cubicBezTo>
                  <a:cubicBezTo>
                    <a:pt x="16" y="167"/>
                    <a:pt x="16" y="167"/>
                    <a:pt x="17" y="167"/>
                  </a:cubicBezTo>
                  <a:cubicBezTo>
                    <a:pt x="18" y="167"/>
                    <a:pt x="18" y="167"/>
                    <a:pt x="18" y="167"/>
                  </a:cubicBezTo>
                  <a:cubicBezTo>
                    <a:pt x="18" y="167"/>
                    <a:pt x="19" y="167"/>
                    <a:pt x="20" y="167"/>
                  </a:cubicBezTo>
                  <a:cubicBezTo>
                    <a:pt x="21" y="166"/>
                    <a:pt x="21" y="166"/>
                    <a:pt x="21" y="166"/>
                  </a:cubicBezTo>
                  <a:cubicBezTo>
                    <a:pt x="25" y="165"/>
                    <a:pt x="28" y="163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4" y="157"/>
                    <a:pt x="34" y="157"/>
                    <a:pt x="34" y="157"/>
                  </a:cubicBezTo>
                  <a:cubicBezTo>
                    <a:pt x="34" y="157"/>
                    <a:pt x="34" y="156"/>
                    <a:pt x="35" y="155"/>
                  </a:cubicBezTo>
                  <a:cubicBezTo>
                    <a:pt x="36" y="153"/>
                    <a:pt x="36" y="153"/>
                    <a:pt x="36" y="153"/>
                  </a:cubicBezTo>
                  <a:cubicBezTo>
                    <a:pt x="36" y="153"/>
                    <a:pt x="36" y="152"/>
                    <a:pt x="36" y="151"/>
                  </a:cubicBezTo>
                  <a:cubicBezTo>
                    <a:pt x="35" y="147"/>
                    <a:pt x="35" y="147"/>
                    <a:pt x="35" y="147"/>
                  </a:cubicBezTo>
                  <a:cubicBezTo>
                    <a:pt x="35" y="147"/>
                    <a:pt x="35" y="147"/>
                    <a:pt x="35" y="147"/>
                  </a:cubicBezTo>
                  <a:cubicBezTo>
                    <a:pt x="35" y="147"/>
                    <a:pt x="35" y="147"/>
                    <a:pt x="35" y="147"/>
                  </a:cubicBezTo>
                  <a:cubicBezTo>
                    <a:pt x="35" y="146"/>
                    <a:pt x="35" y="146"/>
                    <a:pt x="35" y="146"/>
                  </a:cubicBezTo>
                  <a:cubicBezTo>
                    <a:pt x="42" y="145"/>
                    <a:pt x="42" y="145"/>
                    <a:pt x="42" y="145"/>
                  </a:cubicBezTo>
                  <a:cubicBezTo>
                    <a:pt x="42" y="145"/>
                    <a:pt x="43" y="144"/>
                    <a:pt x="43" y="144"/>
                  </a:cubicBezTo>
                  <a:cubicBezTo>
                    <a:pt x="44" y="142"/>
                    <a:pt x="44" y="142"/>
                    <a:pt x="44" y="142"/>
                  </a:cubicBezTo>
                  <a:cubicBezTo>
                    <a:pt x="44" y="141"/>
                    <a:pt x="44" y="140"/>
                    <a:pt x="44" y="140"/>
                  </a:cubicBezTo>
                  <a:cubicBezTo>
                    <a:pt x="41" y="134"/>
                    <a:pt x="41" y="134"/>
                    <a:pt x="41" y="134"/>
                  </a:cubicBezTo>
                  <a:cubicBezTo>
                    <a:pt x="41" y="134"/>
                    <a:pt x="41" y="134"/>
                    <a:pt x="41" y="134"/>
                  </a:cubicBezTo>
                  <a:cubicBezTo>
                    <a:pt x="46" y="132"/>
                    <a:pt x="46" y="132"/>
                    <a:pt x="46" y="132"/>
                  </a:cubicBezTo>
                  <a:cubicBezTo>
                    <a:pt x="46" y="132"/>
                    <a:pt x="47" y="131"/>
                    <a:pt x="47" y="130"/>
                  </a:cubicBezTo>
                  <a:cubicBezTo>
                    <a:pt x="48" y="129"/>
                    <a:pt x="48" y="129"/>
                    <a:pt x="48" y="129"/>
                  </a:cubicBezTo>
                  <a:cubicBezTo>
                    <a:pt x="48" y="128"/>
                    <a:pt x="49" y="127"/>
                    <a:pt x="49" y="127"/>
                  </a:cubicBezTo>
                  <a:cubicBezTo>
                    <a:pt x="47" y="122"/>
                    <a:pt x="47" y="122"/>
                    <a:pt x="47" y="122"/>
                  </a:cubicBezTo>
                  <a:cubicBezTo>
                    <a:pt x="49" y="119"/>
                    <a:pt x="49" y="119"/>
                    <a:pt x="49" y="119"/>
                  </a:cubicBezTo>
                  <a:cubicBezTo>
                    <a:pt x="51" y="114"/>
                    <a:pt x="67" y="86"/>
                    <a:pt x="73" y="85"/>
                  </a:cubicBezTo>
                  <a:cubicBezTo>
                    <a:pt x="73" y="85"/>
                    <a:pt x="74" y="85"/>
                    <a:pt x="75" y="85"/>
                  </a:cubicBezTo>
                  <a:cubicBezTo>
                    <a:pt x="77" y="84"/>
                    <a:pt x="79" y="84"/>
                    <a:pt x="81" y="83"/>
                  </a:cubicBezTo>
                  <a:cubicBezTo>
                    <a:pt x="83" y="82"/>
                    <a:pt x="85" y="81"/>
                    <a:pt x="87" y="81"/>
                  </a:cubicBezTo>
                  <a:cubicBezTo>
                    <a:pt x="88" y="80"/>
                    <a:pt x="88" y="80"/>
                    <a:pt x="88" y="80"/>
                  </a:cubicBezTo>
                  <a:cubicBezTo>
                    <a:pt x="89" y="79"/>
                    <a:pt x="91" y="78"/>
                    <a:pt x="92" y="77"/>
                  </a:cubicBezTo>
                  <a:cubicBezTo>
                    <a:pt x="93" y="77"/>
                    <a:pt x="93" y="77"/>
                    <a:pt x="93" y="77"/>
                  </a:cubicBezTo>
                  <a:cubicBezTo>
                    <a:pt x="93" y="77"/>
                    <a:pt x="93" y="77"/>
                    <a:pt x="93" y="77"/>
                  </a:cubicBezTo>
                  <a:cubicBezTo>
                    <a:pt x="106" y="67"/>
                    <a:pt x="112" y="49"/>
                    <a:pt x="106" y="32"/>
                  </a:cubicBezTo>
                  <a:close/>
                  <a:moveTo>
                    <a:pt x="79" y="45"/>
                  </a:moveTo>
                  <a:cubicBezTo>
                    <a:pt x="75" y="46"/>
                    <a:pt x="72" y="46"/>
                    <a:pt x="68" y="45"/>
                  </a:cubicBezTo>
                  <a:cubicBezTo>
                    <a:pt x="65" y="43"/>
                    <a:pt x="63" y="40"/>
                    <a:pt x="62" y="37"/>
                  </a:cubicBezTo>
                  <a:cubicBezTo>
                    <a:pt x="59" y="30"/>
                    <a:pt x="63" y="22"/>
                    <a:pt x="70" y="19"/>
                  </a:cubicBezTo>
                  <a:cubicBezTo>
                    <a:pt x="77" y="17"/>
                    <a:pt x="85" y="21"/>
                    <a:pt x="87" y="28"/>
                  </a:cubicBezTo>
                  <a:cubicBezTo>
                    <a:pt x="90" y="35"/>
                    <a:pt x="86" y="43"/>
                    <a:pt x="79" y="4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3" name="Freeform 1132"/>
            <p:cNvSpPr/>
            <p:nvPr/>
          </p:nvSpPr>
          <p:spPr bwMode="auto">
            <a:xfrm>
              <a:off x="6510687" y="5155839"/>
              <a:ext cx="58650" cy="51000"/>
            </a:xfrm>
            <a:custGeom>
              <a:avLst/>
              <a:gdLst>
                <a:gd name="T0" fmla="*/ 67 w 68"/>
                <a:gd name="T1" fmla="*/ 26 h 59"/>
                <a:gd name="T2" fmla="*/ 67 w 68"/>
                <a:gd name="T3" fmla="*/ 25 h 59"/>
                <a:gd name="T4" fmla="*/ 34 w 68"/>
                <a:gd name="T5" fmla="*/ 0 h 59"/>
                <a:gd name="T6" fmla="*/ 2 w 68"/>
                <a:gd name="T7" fmla="*/ 21 h 59"/>
                <a:gd name="T8" fmla="*/ 0 w 68"/>
                <a:gd name="T9" fmla="*/ 34 h 59"/>
                <a:gd name="T10" fmla="*/ 0 w 68"/>
                <a:gd name="T11" fmla="*/ 35 h 59"/>
                <a:gd name="T12" fmla="*/ 1 w 68"/>
                <a:gd name="T13" fmla="*/ 44 h 59"/>
                <a:gd name="T14" fmla="*/ 10 w 68"/>
                <a:gd name="T15" fmla="*/ 48 h 59"/>
                <a:gd name="T16" fmla="*/ 7 w 68"/>
                <a:gd name="T17" fmla="*/ 37 h 59"/>
                <a:gd name="T18" fmla="*/ 6 w 68"/>
                <a:gd name="T19" fmla="*/ 34 h 59"/>
                <a:gd name="T20" fmla="*/ 9 w 68"/>
                <a:gd name="T21" fmla="*/ 22 h 59"/>
                <a:gd name="T22" fmla="*/ 34 w 68"/>
                <a:gd name="T23" fmla="*/ 7 h 59"/>
                <a:gd name="T24" fmla="*/ 60 w 68"/>
                <a:gd name="T25" fmla="*/ 25 h 59"/>
                <a:gd name="T26" fmla="*/ 60 w 68"/>
                <a:gd name="T27" fmla="*/ 25 h 59"/>
                <a:gd name="T28" fmla="*/ 61 w 68"/>
                <a:gd name="T29" fmla="*/ 34 h 59"/>
                <a:gd name="T30" fmla="*/ 61 w 68"/>
                <a:gd name="T31" fmla="*/ 37 h 59"/>
                <a:gd name="T32" fmla="*/ 61 w 68"/>
                <a:gd name="T33" fmla="*/ 38 h 59"/>
                <a:gd name="T34" fmla="*/ 53 w 68"/>
                <a:gd name="T35" fmla="*/ 54 h 59"/>
                <a:gd name="T36" fmla="*/ 57 w 68"/>
                <a:gd name="T37" fmla="*/ 59 h 59"/>
                <a:gd name="T38" fmla="*/ 67 w 68"/>
                <a:gd name="T39" fmla="*/ 40 h 59"/>
                <a:gd name="T40" fmla="*/ 68 w 68"/>
                <a:gd name="T41" fmla="*/ 38 h 59"/>
                <a:gd name="T42" fmla="*/ 68 w 68"/>
                <a:gd name="T43" fmla="*/ 34 h 59"/>
                <a:gd name="T44" fmla="*/ 67 w 68"/>
                <a:gd name="T45" fmla="*/ 2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8" h="59">
                  <a:moveTo>
                    <a:pt x="67" y="26"/>
                  </a:moveTo>
                  <a:cubicBezTo>
                    <a:pt x="67" y="25"/>
                    <a:pt x="67" y="25"/>
                    <a:pt x="67" y="25"/>
                  </a:cubicBezTo>
                  <a:cubicBezTo>
                    <a:pt x="63" y="11"/>
                    <a:pt x="50" y="0"/>
                    <a:pt x="34" y="0"/>
                  </a:cubicBezTo>
                  <a:cubicBezTo>
                    <a:pt x="20" y="0"/>
                    <a:pt x="8" y="8"/>
                    <a:pt x="2" y="21"/>
                  </a:cubicBezTo>
                  <a:cubicBezTo>
                    <a:pt x="1" y="25"/>
                    <a:pt x="0" y="29"/>
                    <a:pt x="0" y="34"/>
                  </a:cubicBezTo>
                  <a:cubicBezTo>
                    <a:pt x="0" y="34"/>
                    <a:pt x="0" y="35"/>
                    <a:pt x="0" y="35"/>
                  </a:cubicBezTo>
                  <a:cubicBezTo>
                    <a:pt x="0" y="38"/>
                    <a:pt x="0" y="41"/>
                    <a:pt x="1" y="44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8" y="45"/>
                    <a:pt x="7" y="41"/>
                    <a:pt x="7" y="37"/>
                  </a:cubicBezTo>
                  <a:cubicBezTo>
                    <a:pt x="7" y="36"/>
                    <a:pt x="6" y="35"/>
                    <a:pt x="6" y="34"/>
                  </a:cubicBezTo>
                  <a:cubicBezTo>
                    <a:pt x="6" y="30"/>
                    <a:pt x="7" y="26"/>
                    <a:pt x="9" y="22"/>
                  </a:cubicBezTo>
                  <a:cubicBezTo>
                    <a:pt x="14" y="13"/>
                    <a:pt x="23" y="7"/>
                    <a:pt x="34" y="7"/>
                  </a:cubicBezTo>
                  <a:cubicBezTo>
                    <a:pt x="46" y="7"/>
                    <a:pt x="56" y="14"/>
                    <a:pt x="60" y="25"/>
                  </a:cubicBezTo>
                  <a:cubicBezTo>
                    <a:pt x="60" y="25"/>
                    <a:pt x="60" y="25"/>
                    <a:pt x="60" y="25"/>
                  </a:cubicBezTo>
                  <a:cubicBezTo>
                    <a:pt x="61" y="28"/>
                    <a:pt x="61" y="31"/>
                    <a:pt x="61" y="34"/>
                  </a:cubicBezTo>
                  <a:cubicBezTo>
                    <a:pt x="61" y="35"/>
                    <a:pt x="61" y="36"/>
                    <a:pt x="61" y="37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0" y="44"/>
                    <a:pt x="57" y="50"/>
                    <a:pt x="53" y="54"/>
                  </a:cubicBezTo>
                  <a:cubicBezTo>
                    <a:pt x="54" y="56"/>
                    <a:pt x="55" y="58"/>
                    <a:pt x="57" y="59"/>
                  </a:cubicBezTo>
                  <a:cubicBezTo>
                    <a:pt x="62" y="54"/>
                    <a:pt x="66" y="48"/>
                    <a:pt x="67" y="40"/>
                  </a:cubicBezTo>
                  <a:cubicBezTo>
                    <a:pt x="67" y="40"/>
                    <a:pt x="68" y="39"/>
                    <a:pt x="68" y="38"/>
                  </a:cubicBezTo>
                  <a:cubicBezTo>
                    <a:pt x="68" y="37"/>
                    <a:pt x="68" y="35"/>
                    <a:pt x="68" y="34"/>
                  </a:cubicBezTo>
                  <a:cubicBezTo>
                    <a:pt x="68" y="31"/>
                    <a:pt x="68" y="28"/>
                    <a:pt x="67" y="2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4" name="Rectangle 1133"/>
            <p:cNvSpPr>
              <a:spLocks noChangeArrowheads="1"/>
            </p:cNvSpPr>
            <p:nvPr/>
          </p:nvSpPr>
          <p:spPr bwMode="auto">
            <a:xfrm>
              <a:off x="6566422" y="5177696"/>
              <a:ext cx="364" cy="364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5" name="Freeform 1134"/>
            <p:cNvSpPr>
              <a:spLocks noEditPoints="1"/>
            </p:cNvSpPr>
            <p:nvPr/>
          </p:nvSpPr>
          <p:spPr bwMode="auto">
            <a:xfrm>
              <a:off x="6518337" y="5178425"/>
              <a:ext cx="109285" cy="138428"/>
            </a:xfrm>
            <a:custGeom>
              <a:avLst/>
              <a:gdLst>
                <a:gd name="T0" fmla="*/ 60 w 127"/>
                <a:gd name="T1" fmla="*/ 0 h 161"/>
                <a:gd name="T2" fmla="*/ 60 w 127"/>
                <a:gd name="T3" fmla="*/ 0 h 161"/>
                <a:gd name="T4" fmla="*/ 61 w 127"/>
                <a:gd name="T5" fmla="*/ 13 h 161"/>
                <a:gd name="T6" fmla="*/ 60 w 127"/>
                <a:gd name="T7" fmla="*/ 17 h 161"/>
                <a:gd name="T8" fmla="*/ 62 w 127"/>
                <a:gd name="T9" fmla="*/ 21 h 161"/>
                <a:gd name="T10" fmla="*/ 39 w 127"/>
                <a:gd name="T11" fmla="*/ 26 h 161"/>
                <a:gd name="T12" fmla="*/ 50 w 127"/>
                <a:gd name="T13" fmla="*/ 12 h 161"/>
                <a:gd name="T14" fmla="*/ 50 w 127"/>
                <a:gd name="T15" fmla="*/ 11 h 161"/>
                <a:gd name="T16" fmla="*/ 49 w 127"/>
                <a:gd name="T17" fmla="*/ 0 h 161"/>
                <a:gd name="T18" fmla="*/ 10 w 127"/>
                <a:gd name="T19" fmla="*/ 90 h 161"/>
                <a:gd name="T20" fmla="*/ 117 w 127"/>
                <a:gd name="T21" fmla="*/ 64 h 161"/>
                <a:gd name="T22" fmla="*/ 42 w 127"/>
                <a:gd name="T23" fmla="*/ 70 h 161"/>
                <a:gd name="T24" fmla="*/ 33 w 127"/>
                <a:gd name="T25" fmla="*/ 65 h 161"/>
                <a:gd name="T26" fmla="*/ 42 w 127"/>
                <a:gd name="T27" fmla="*/ 55 h 161"/>
                <a:gd name="T28" fmla="*/ 61 w 127"/>
                <a:gd name="T29" fmla="*/ 116 h 161"/>
                <a:gd name="T30" fmla="*/ 93 w 127"/>
                <a:gd name="T31" fmla="*/ 106 h 161"/>
                <a:gd name="T32" fmla="*/ 72 w 127"/>
                <a:gd name="T33" fmla="*/ 110 h 161"/>
                <a:gd name="T34" fmla="*/ 65 w 127"/>
                <a:gd name="T35" fmla="*/ 99 h 161"/>
                <a:gd name="T36" fmla="*/ 75 w 127"/>
                <a:gd name="T37" fmla="*/ 98 h 161"/>
                <a:gd name="T38" fmla="*/ 81 w 127"/>
                <a:gd name="T39" fmla="*/ 102 h 161"/>
                <a:gd name="T40" fmla="*/ 86 w 127"/>
                <a:gd name="T41" fmla="*/ 92 h 161"/>
                <a:gd name="T42" fmla="*/ 72 w 127"/>
                <a:gd name="T43" fmla="*/ 76 h 161"/>
                <a:gd name="T44" fmla="*/ 80 w 127"/>
                <a:gd name="T45" fmla="*/ 63 h 161"/>
                <a:gd name="T46" fmla="*/ 74 w 127"/>
                <a:gd name="T47" fmla="*/ 57 h 161"/>
                <a:gd name="T48" fmla="*/ 70 w 127"/>
                <a:gd name="T49" fmla="*/ 65 h 161"/>
                <a:gd name="T50" fmla="*/ 61 w 127"/>
                <a:gd name="T51" fmla="*/ 68 h 161"/>
                <a:gd name="T52" fmla="*/ 62 w 127"/>
                <a:gd name="T53" fmla="*/ 55 h 161"/>
                <a:gd name="T54" fmla="*/ 83 w 127"/>
                <a:gd name="T55" fmla="*/ 51 h 161"/>
                <a:gd name="T56" fmla="*/ 89 w 127"/>
                <a:gd name="T57" fmla="*/ 62 h 161"/>
                <a:gd name="T58" fmla="*/ 85 w 127"/>
                <a:gd name="T59" fmla="*/ 77 h 161"/>
                <a:gd name="T60" fmla="*/ 95 w 127"/>
                <a:gd name="T61" fmla="*/ 88 h 161"/>
                <a:gd name="T62" fmla="*/ 93 w 127"/>
                <a:gd name="T63" fmla="*/ 106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7" h="161">
                  <a:moveTo>
                    <a:pt x="117" y="64"/>
                  </a:moveTo>
                  <a:cubicBezTo>
                    <a:pt x="109" y="29"/>
                    <a:pt x="85" y="3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1" y="3"/>
                    <a:pt x="61" y="6"/>
                    <a:pt x="61" y="9"/>
                  </a:cubicBezTo>
                  <a:cubicBezTo>
                    <a:pt x="61" y="10"/>
                    <a:pt x="61" y="12"/>
                    <a:pt x="61" y="13"/>
                  </a:cubicBezTo>
                  <a:cubicBezTo>
                    <a:pt x="61" y="14"/>
                    <a:pt x="61" y="15"/>
                    <a:pt x="61" y="15"/>
                  </a:cubicBezTo>
                  <a:cubicBezTo>
                    <a:pt x="61" y="16"/>
                    <a:pt x="60" y="17"/>
                    <a:pt x="60" y="17"/>
                  </a:cubicBezTo>
                  <a:cubicBezTo>
                    <a:pt x="60" y="17"/>
                    <a:pt x="60" y="17"/>
                    <a:pt x="60" y="17"/>
                  </a:cubicBezTo>
                  <a:cubicBezTo>
                    <a:pt x="61" y="18"/>
                    <a:pt x="61" y="20"/>
                    <a:pt x="62" y="21"/>
                  </a:cubicBezTo>
                  <a:cubicBezTo>
                    <a:pt x="63" y="27"/>
                    <a:pt x="60" y="33"/>
                    <a:pt x="53" y="35"/>
                  </a:cubicBezTo>
                  <a:cubicBezTo>
                    <a:pt x="47" y="36"/>
                    <a:pt x="41" y="33"/>
                    <a:pt x="39" y="26"/>
                  </a:cubicBezTo>
                  <a:cubicBezTo>
                    <a:pt x="38" y="20"/>
                    <a:pt x="42" y="14"/>
                    <a:pt x="48" y="13"/>
                  </a:cubicBezTo>
                  <a:cubicBezTo>
                    <a:pt x="49" y="12"/>
                    <a:pt x="49" y="12"/>
                    <a:pt x="50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0"/>
                    <a:pt x="50" y="9"/>
                    <a:pt x="50" y="8"/>
                  </a:cubicBezTo>
                  <a:cubicBezTo>
                    <a:pt x="50" y="5"/>
                    <a:pt x="50" y="2"/>
                    <a:pt x="49" y="0"/>
                  </a:cubicBezTo>
                  <a:cubicBezTo>
                    <a:pt x="47" y="0"/>
                    <a:pt x="46" y="0"/>
                    <a:pt x="45" y="0"/>
                  </a:cubicBezTo>
                  <a:cubicBezTo>
                    <a:pt x="15" y="8"/>
                    <a:pt x="0" y="48"/>
                    <a:pt x="10" y="90"/>
                  </a:cubicBezTo>
                  <a:cubicBezTo>
                    <a:pt x="20" y="132"/>
                    <a:pt x="53" y="161"/>
                    <a:pt x="82" y="153"/>
                  </a:cubicBezTo>
                  <a:cubicBezTo>
                    <a:pt x="112" y="146"/>
                    <a:pt x="127" y="106"/>
                    <a:pt x="117" y="64"/>
                  </a:cubicBezTo>
                  <a:close/>
                  <a:moveTo>
                    <a:pt x="52" y="118"/>
                  </a:moveTo>
                  <a:cubicBezTo>
                    <a:pt x="42" y="70"/>
                    <a:pt x="42" y="70"/>
                    <a:pt x="42" y="70"/>
                  </a:cubicBezTo>
                  <a:cubicBezTo>
                    <a:pt x="34" y="71"/>
                    <a:pt x="34" y="71"/>
                    <a:pt x="34" y="71"/>
                  </a:cubicBezTo>
                  <a:cubicBezTo>
                    <a:pt x="33" y="65"/>
                    <a:pt x="33" y="65"/>
                    <a:pt x="33" y="65"/>
                  </a:cubicBezTo>
                  <a:cubicBezTo>
                    <a:pt x="35" y="64"/>
                    <a:pt x="37" y="63"/>
                    <a:pt x="39" y="61"/>
                  </a:cubicBezTo>
                  <a:cubicBezTo>
                    <a:pt x="40" y="59"/>
                    <a:pt x="42" y="57"/>
                    <a:pt x="42" y="55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61" y="116"/>
                    <a:pt x="61" y="116"/>
                    <a:pt x="61" y="116"/>
                  </a:cubicBezTo>
                  <a:lnTo>
                    <a:pt x="52" y="118"/>
                  </a:lnTo>
                  <a:close/>
                  <a:moveTo>
                    <a:pt x="93" y="106"/>
                  </a:moveTo>
                  <a:cubicBezTo>
                    <a:pt x="91" y="109"/>
                    <a:pt x="88" y="111"/>
                    <a:pt x="83" y="112"/>
                  </a:cubicBezTo>
                  <a:cubicBezTo>
                    <a:pt x="79" y="113"/>
                    <a:pt x="75" y="112"/>
                    <a:pt x="72" y="110"/>
                  </a:cubicBezTo>
                  <a:cubicBezTo>
                    <a:pt x="69" y="107"/>
                    <a:pt x="66" y="104"/>
                    <a:pt x="66" y="100"/>
                  </a:cubicBezTo>
                  <a:cubicBezTo>
                    <a:pt x="65" y="99"/>
                    <a:pt x="65" y="99"/>
                    <a:pt x="65" y="99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5" y="100"/>
                    <a:pt x="76" y="101"/>
                    <a:pt x="77" y="102"/>
                  </a:cubicBezTo>
                  <a:cubicBezTo>
                    <a:pt x="78" y="103"/>
                    <a:pt x="80" y="103"/>
                    <a:pt x="81" y="102"/>
                  </a:cubicBezTo>
                  <a:cubicBezTo>
                    <a:pt x="86" y="102"/>
                    <a:pt x="87" y="99"/>
                    <a:pt x="86" y="95"/>
                  </a:cubicBezTo>
                  <a:cubicBezTo>
                    <a:pt x="86" y="92"/>
                    <a:pt x="86" y="92"/>
                    <a:pt x="86" y="92"/>
                  </a:cubicBezTo>
                  <a:cubicBezTo>
                    <a:pt x="84" y="85"/>
                    <a:pt x="81" y="83"/>
                    <a:pt x="74" y="84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6" y="75"/>
                    <a:pt x="78" y="74"/>
                    <a:pt x="80" y="71"/>
                  </a:cubicBezTo>
                  <a:cubicBezTo>
                    <a:pt x="81" y="69"/>
                    <a:pt x="81" y="66"/>
                    <a:pt x="80" y="63"/>
                  </a:cubicBezTo>
                  <a:cubicBezTo>
                    <a:pt x="80" y="62"/>
                    <a:pt x="80" y="62"/>
                    <a:pt x="80" y="62"/>
                  </a:cubicBezTo>
                  <a:cubicBezTo>
                    <a:pt x="79" y="58"/>
                    <a:pt x="77" y="56"/>
                    <a:pt x="74" y="57"/>
                  </a:cubicBezTo>
                  <a:cubicBezTo>
                    <a:pt x="72" y="57"/>
                    <a:pt x="70" y="58"/>
                    <a:pt x="70" y="60"/>
                  </a:cubicBezTo>
                  <a:cubicBezTo>
                    <a:pt x="69" y="61"/>
                    <a:pt x="69" y="63"/>
                    <a:pt x="70" y="65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61" y="68"/>
                    <a:pt x="61" y="68"/>
                    <a:pt x="61" y="68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2"/>
                    <a:pt x="60" y="58"/>
                    <a:pt x="62" y="55"/>
                  </a:cubicBezTo>
                  <a:cubicBezTo>
                    <a:pt x="64" y="51"/>
                    <a:pt x="67" y="49"/>
                    <a:pt x="71" y="48"/>
                  </a:cubicBezTo>
                  <a:cubicBezTo>
                    <a:pt x="76" y="47"/>
                    <a:pt x="80" y="48"/>
                    <a:pt x="83" y="51"/>
                  </a:cubicBezTo>
                  <a:cubicBezTo>
                    <a:pt x="86" y="53"/>
                    <a:pt x="88" y="56"/>
                    <a:pt x="88" y="60"/>
                  </a:cubicBezTo>
                  <a:cubicBezTo>
                    <a:pt x="89" y="62"/>
                    <a:pt x="89" y="62"/>
                    <a:pt x="89" y="62"/>
                  </a:cubicBezTo>
                  <a:cubicBezTo>
                    <a:pt x="90" y="66"/>
                    <a:pt x="89" y="70"/>
                    <a:pt x="88" y="73"/>
                  </a:cubicBezTo>
                  <a:cubicBezTo>
                    <a:pt x="87" y="75"/>
                    <a:pt x="86" y="76"/>
                    <a:pt x="85" y="77"/>
                  </a:cubicBezTo>
                  <a:cubicBezTo>
                    <a:pt x="88" y="78"/>
                    <a:pt x="90" y="80"/>
                    <a:pt x="93" y="83"/>
                  </a:cubicBezTo>
                  <a:cubicBezTo>
                    <a:pt x="94" y="84"/>
                    <a:pt x="94" y="86"/>
                    <a:pt x="95" y="88"/>
                  </a:cubicBezTo>
                  <a:cubicBezTo>
                    <a:pt x="96" y="93"/>
                    <a:pt x="96" y="93"/>
                    <a:pt x="96" y="93"/>
                  </a:cubicBezTo>
                  <a:cubicBezTo>
                    <a:pt x="97" y="98"/>
                    <a:pt x="96" y="102"/>
                    <a:pt x="93" y="10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6" name="Freeform 1135"/>
            <p:cNvSpPr/>
            <p:nvPr/>
          </p:nvSpPr>
          <p:spPr bwMode="auto">
            <a:xfrm>
              <a:off x="4726057" y="5470217"/>
              <a:ext cx="24043" cy="24771"/>
            </a:xfrm>
            <a:custGeom>
              <a:avLst/>
              <a:gdLst>
                <a:gd name="T0" fmla="*/ 4 w 28"/>
                <a:gd name="T1" fmla="*/ 6 h 29"/>
                <a:gd name="T2" fmla="*/ 0 w 28"/>
                <a:gd name="T3" fmla="*/ 16 h 29"/>
                <a:gd name="T4" fmla="*/ 0 w 28"/>
                <a:gd name="T5" fmla="*/ 16 h 29"/>
                <a:gd name="T6" fmla="*/ 0 w 28"/>
                <a:gd name="T7" fmla="*/ 17 h 29"/>
                <a:gd name="T8" fmla="*/ 0 w 28"/>
                <a:gd name="T9" fmla="*/ 17 h 29"/>
                <a:gd name="T10" fmla="*/ 0 w 28"/>
                <a:gd name="T11" fmla="*/ 17 h 29"/>
                <a:gd name="T12" fmla="*/ 0 w 28"/>
                <a:gd name="T13" fmla="*/ 17 h 29"/>
                <a:gd name="T14" fmla="*/ 12 w 28"/>
                <a:gd name="T15" fmla="*/ 29 h 29"/>
                <a:gd name="T16" fmla="*/ 13 w 28"/>
                <a:gd name="T17" fmla="*/ 29 h 29"/>
                <a:gd name="T18" fmla="*/ 24 w 28"/>
                <a:gd name="T19" fmla="*/ 17 h 29"/>
                <a:gd name="T20" fmla="*/ 24 w 28"/>
                <a:gd name="T21" fmla="*/ 17 h 29"/>
                <a:gd name="T22" fmla="*/ 27 w 28"/>
                <a:gd name="T23" fmla="*/ 6 h 29"/>
                <a:gd name="T24" fmla="*/ 28 w 28"/>
                <a:gd name="T25" fmla="*/ 0 h 29"/>
                <a:gd name="T26" fmla="*/ 6 w 28"/>
                <a:gd name="T27" fmla="*/ 0 h 29"/>
                <a:gd name="T28" fmla="*/ 4 w 28"/>
                <a:gd name="T29" fmla="*/ 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29">
                  <a:moveTo>
                    <a:pt x="4" y="6"/>
                  </a:moveTo>
                  <a:cubicBezTo>
                    <a:pt x="3" y="10"/>
                    <a:pt x="1" y="13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24"/>
                    <a:pt x="5" y="29"/>
                    <a:pt x="12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9" y="29"/>
                    <a:pt x="24" y="24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5" y="13"/>
                    <a:pt x="26" y="10"/>
                    <a:pt x="27" y="6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6" y="0"/>
                    <a:pt x="6" y="0"/>
                    <a:pt x="6" y="0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7" name="Freeform 1136"/>
            <p:cNvSpPr>
              <a:spLocks noEditPoints="1"/>
            </p:cNvSpPr>
            <p:nvPr/>
          </p:nvSpPr>
          <p:spPr bwMode="auto">
            <a:xfrm>
              <a:off x="4702743" y="6025386"/>
              <a:ext cx="155914" cy="128957"/>
            </a:xfrm>
            <a:custGeom>
              <a:avLst/>
              <a:gdLst>
                <a:gd name="T0" fmla="*/ 176 w 181"/>
                <a:gd name="T1" fmla="*/ 0 h 150"/>
                <a:gd name="T2" fmla="*/ 5 w 181"/>
                <a:gd name="T3" fmla="*/ 0 h 150"/>
                <a:gd name="T4" fmla="*/ 0 w 181"/>
                <a:gd name="T5" fmla="*/ 6 h 150"/>
                <a:gd name="T6" fmla="*/ 0 w 181"/>
                <a:gd name="T7" fmla="*/ 111 h 150"/>
                <a:gd name="T8" fmla="*/ 0 w 181"/>
                <a:gd name="T9" fmla="*/ 111 h 150"/>
                <a:gd name="T10" fmla="*/ 0 w 181"/>
                <a:gd name="T11" fmla="*/ 120 h 150"/>
                <a:gd name="T12" fmla="*/ 5 w 181"/>
                <a:gd name="T13" fmla="*/ 126 h 150"/>
                <a:gd name="T14" fmla="*/ 72 w 181"/>
                <a:gd name="T15" fmla="*/ 126 h 150"/>
                <a:gd name="T16" fmla="*/ 69 w 181"/>
                <a:gd name="T17" fmla="*/ 141 h 150"/>
                <a:gd name="T18" fmla="*/ 62 w 181"/>
                <a:gd name="T19" fmla="*/ 148 h 150"/>
                <a:gd name="T20" fmla="*/ 62 w 181"/>
                <a:gd name="T21" fmla="*/ 148 h 150"/>
                <a:gd name="T22" fmla="*/ 62 w 181"/>
                <a:gd name="T23" fmla="*/ 148 h 150"/>
                <a:gd name="T24" fmla="*/ 63 w 181"/>
                <a:gd name="T25" fmla="*/ 150 h 150"/>
                <a:gd name="T26" fmla="*/ 120 w 181"/>
                <a:gd name="T27" fmla="*/ 150 h 150"/>
                <a:gd name="T28" fmla="*/ 121 w 181"/>
                <a:gd name="T29" fmla="*/ 149 h 150"/>
                <a:gd name="T30" fmla="*/ 121 w 181"/>
                <a:gd name="T31" fmla="*/ 149 h 150"/>
                <a:gd name="T32" fmla="*/ 120 w 181"/>
                <a:gd name="T33" fmla="*/ 148 h 150"/>
                <a:gd name="T34" fmla="*/ 113 w 181"/>
                <a:gd name="T35" fmla="*/ 141 h 150"/>
                <a:gd name="T36" fmla="*/ 111 w 181"/>
                <a:gd name="T37" fmla="*/ 126 h 150"/>
                <a:gd name="T38" fmla="*/ 176 w 181"/>
                <a:gd name="T39" fmla="*/ 126 h 150"/>
                <a:gd name="T40" fmla="*/ 181 w 181"/>
                <a:gd name="T41" fmla="*/ 120 h 150"/>
                <a:gd name="T42" fmla="*/ 181 w 181"/>
                <a:gd name="T43" fmla="*/ 111 h 150"/>
                <a:gd name="T44" fmla="*/ 181 w 181"/>
                <a:gd name="T45" fmla="*/ 111 h 150"/>
                <a:gd name="T46" fmla="*/ 181 w 181"/>
                <a:gd name="T47" fmla="*/ 6 h 150"/>
                <a:gd name="T48" fmla="*/ 176 w 181"/>
                <a:gd name="T49" fmla="*/ 0 h 150"/>
                <a:gd name="T50" fmla="*/ 175 w 181"/>
                <a:gd name="T51" fmla="*/ 105 h 150"/>
                <a:gd name="T52" fmla="*/ 6 w 181"/>
                <a:gd name="T53" fmla="*/ 105 h 150"/>
                <a:gd name="T54" fmla="*/ 6 w 181"/>
                <a:gd name="T55" fmla="*/ 7 h 150"/>
                <a:gd name="T56" fmla="*/ 175 w 181"/>
                <a:gd name="T57" fmla="*/ 7 h 150"/>
                <a:gd name="T58" fmla="*/ 175 w 181"/>
                <a:gd name="T59" fmla="*/ 105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81" h="150">
                  <a:moveTo>
                    <a:pt x="17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3"/>
                    <a:pt x="0" y="6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11"/>
                    <a:pt x="0" y="111"/>
                    <a:pt x="0" y="111"/>
                  </a:cubicBezTo>
                  <a:cubicBezTo>
                    <a:pt x="0" y="120"/>
                    <a:pt x="0" y="120"/>
                    <a:pt x="0" y="120"/>
                  </a:cubicBezTo>
                  <a:cubicBezTo>
                    <a:pt x="0" y="123"/>
                    <a:pt x="2" y="126"/>
                    <a:pt x="5" y="126"/>
                  </a:cubicBezTo>
                  <a:cubicBezTo>
                    <a:pt x="72" y="126"/>
                    <a:pt x="72" y="126"/>
                    <a:pt x="72" y="126"/>
                  </a:cubicBezTo>
                  <a:cubicBezTo>
                    <a:pt x="71" y="131"/>
                    <a:pt x="71" y="140"/>
                    <a:pt x="69" y="141"/>
                  </a:cubicBezTo>
                  <a:cubicBezTo>
                    <a:pt x="67" y="144"/>
                    <a:pt x="63" y="147"/>
                    <a:pt x="62" y="148"/>
                  </a:cubicBezTo>
                  <a:cubicBezTo>
                    <a:pt x="62" y="148"/>
                    <a:pt x="62" y="148"/>
                    <a:pt x="62" y="148"/>
                  </a:cubicBezTo>
                  <a:cubicBezTo>
                    <a:pt x="62" y="148"/>
                    <a:pt x="62" y="148"/>
                    <a:pt x="62" y="148"/>
                  </a:cubicBezTo>
                  <a:cubicBezTo>
                    <a:pt x="62" y="148"/>
                    <a:pt x="62" y="150"/>
                    <a:pt x="63" y="150"/>
                  </a:cubicBezTo>
                  <a:cubicBezTo>
                    <a:pt x="120" y="150"/>
                    <a:pt x="120" y="150"/>
                    <a:pt x="120" y="150"/>
                  </a:cubicBezTo>
                  <a:cubicBezTo>
                    <a:pt x="121" y="150"/>
                    <a:pt x="121" y="149"/>
                    <a:pt x="121" y="149"/>
                  </a:cubicBezTo>
                  <a:cubicBezTo>
                    <a:pt x="121" y="149"/>
                    <a:pt x="121" y="149"/>
                    <a:pt x="121" y="149"/>
                  </a:cubicBezTo>
                  <a:cubicBezTo>
                    <a:pt x="120" y="148"/>
                    <a:pt x="120" y="148"/>
                    <a:pt x="120" y="148"/>
                  </a:cubicBezTo>
                  <a:cubicBezTo>
                    <a:pt x="120" y="147"/>
                    <a:pt x="116" y="144"/>
                    <a:pt x="113" y="141"/>
                  </a:cubicBezTo>
                  <a:cubicBezTo>
                    <a:pt x="112" y="140"/>
                    <a:pt x="111" y="131"/>
                    <a:pt x="111" y="126"/>
                  </a:cubicBezTo>
                  <a:cubicBezTo>
                    <a:pt x="176" y="126"/>
                    <a:pt x="176" y="126"/>
                    <a:pt x="176" y="126"/>
                  </a:cubicBezTo>
                  <a:cubicBezTo>
                    <a:pt x="179" y="126"/>
                    <a:pt x="181" y="123"/>
                    <a:pt x="181" y="120"/>
                  </a:cubicBezTo>
                  <a:cubicBezTo>
                    <a:pt x="181" y="111"/>
                    <a:pt x="181" y="111"/>
                    <a:pt x="181" y="111"/>
                  </a:cubicBezTo>
                  <a:cubicBezTo>
                    <a:pt x="181" y="111"/>
                    <a:pt x="181" y="111"/>
                    <a:pt x="181" y="111"/>
                  </a:cubicBezTo>
                  <a:cubicBezTo>
                    <a:pt x="181" y="6"/>
                    <a:pt x="181" y="6"/>
                    <a:pt x="181" y="6"/>
                  </a:cubicBezTo>
                  <a:cubicBezTo>
                    <a:pt x="181" y="3"/>
                    <a:pt x="179" y="0"/>
                    <a:pt x="176" y="0"/>
                  </a:cubicBezTo>
                  <a:close/>
                  <a:moveTo>
                    <a:pt x="175" y="105"/>
                  </a:moveTo>
                  <a:cubicBezTo>
                    <a:pt x="6" y="105"/>
                    <a:pt x="6" y="105"/>
                    <a:pt x="6" y="105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175" y="7"/>
                    <a:pt x="175" y="7"/>
                    <a:pt x="175" y="7"/>
                  </a:cubicBezTo>
                  <a:lnTo>
                    <a:pt x="175" y="105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8" name="Freeform 1137"/>
            <p:cNvSpPr/>
            <p:nvPr/>
          </p:nvSpPr>
          <p:spPr bwMode="auto">
            <a:xfrm>
              <a:off x="5335870" y="6284393"/>
              <a:ext cx="98357" cy="6921"/>
            </a:xfrm>
            <a:custGeom>
              <a:avLst/>
              <a:gdLst>
                <a:gd name="T0" fmla="*/ 114 w 114"/>
                <a:gd name="T1" fmla="*/ 8 h 8"/>
                <a:gd name="T2" fmla="*/ 114 w 114"/>
                <a:gd name="T3" fmla="*/ 4 h 8"/>
                <a:gd name="T4" fmla="*/ 110 w 114"/>
                <a:gd name="T5" fmla="*/ 0 h 8"/>
                <a:gd name="T6" fmla="*/ 4 w 114"/>
                <a:gd name="T7" fmla="*/ 0 h 8"/>
                <a:gd name="T8" fmla="*/ 0 w 114"/>
                <a:gd name="T9" fmla="*/ 4 h 8"/>
                <a:gd name="T10" fmla="*/ 0 w 114"/>
                <a:gd name="T11" fmla="*/ 8 h 8"/>
                <a:gd name="T12" fmla="*/ 114 w 114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4" h="8">
                  <a:moveTo>
                    <a:pt x="114" y="8"/>
                  </a:moveTo>
                  <a:cubicBezTo>
                    <a:pt x="114" y="4"/>
                    <a:pt x="114" y="4"/>
                    <a:pt x="114" y="4"/>
                  </a:cubicBezTo>
                  <a:cubicBezTo>
                    <a:pt x="114" y="1"/>
                    <a:pt x="112" y="0"/>
                    <a:pt x="11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0" y="1"/>
                    <a:pt x="0" y="4"/>
                  </a:cubicBezTo>
                  <a:cubicBezTo>
                    <a:pt x="0" y="8"/>
                    <a:pt x="0" y="8"/>
                    <a:pt x="0" y="8"/>
                  </a:cubicBezTo>
                  <a:lnTo>
                    <a:pt x="114" y="8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19" name="Freeform 1199"/>
            <p:cNvSpPr/>
            <p:nvPr/>
          </p:nvSpPr>
          <p:spPr bwMode="auto">
            <a:xfrm>
              <a:off x="4716586" y="4544206"/>
              <a:ext cx="131142" cy="177042"/>
            </a:xfrm>
            <a:custGeom>
              <a:avLst/>
              <a:gdLst>
                <a:gd name="T0" fmla="*/ 108 w 152"/>
                <a:gd name="T1" fmla="*/ 3 h 206"/>
                <a:gd name="T2" fmla="*/ 107 w 152"/>
                <a:gd name="T3" fmla="*/ 2 h 206"/>
                <a:gd name="T4" fmla="*/ 103 w 152"/>
                <a:gd name="T5" fmla="*/ 6 h 206"/>
                <a:gd name="T6" fmla="*/ 73 w 152"/>
                <a:gd name="T7" fmla="*/ 0 h 206"/>
                <a:gd name="T8" fmla="*/ 0 w 152"/>
                <a:gd name="T9" fmla="*/ 73 h 206"/>
                <a:gd name="T10" fmla="*/ 73 w 152"/>
                <a:gd name="T11" fmla="*/ 206 h 206"/>
                <a:gd name="T12" fmla="*/ 144 w 152"/>
                <a:gd name="T13" fmla="*/ 95 h 206"/>
                <a:gd name="T14" fmla="*/ 150 w 152"/>
                <a:gd name="T15" fmla="*/ 95 h 206"/>
                <a:gd name="T16" fmla="*/ 150 w 152"/>
                <a:gd name="T17" fmla="*/ 93 h 206"/>
                <a:gd name="T18" fmla="*/ 152 w 152"/>
                <a:gd name="T19" fmla="*/ 74 h 206"/>
                <a:gd name="T20" fmla="*/ 108 w 152"/>
                <a:gd name="T21" fmla="*/ 3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2" h="206">
                  <a:moveTo>
                    <a:pt x="108" y="3"/>
                  </a:moveTo>
                  <a:cubicBezTo>
                    <a:pt x="107" y="2"/>
                    <a:pt x="107" y="2"/>
                    <a:pt x="107" y="2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94" y="2"/>
                    <a:pt x="84" y="0"/>
                    <a:pt x="73" y="0"/>
                  </a:cubicBezTo>
                  <a:cubicBezTo>
                    <a:pt x="32" y="0"/>
                    <a:pt x="0" y="33"/>
                    <a:pt x="0" y="73"/>
                  </a:cubicBezTo>
                  <a:cubicBezTo>
                    <a:pt x="0" y="140"/>
                    <a:pt x="73" y="206"/>
                    <a:pt x="73" y="206"/>
                  </a:cubicBezTo>
                  <a:cubicBezTo>
                    <a:pt x="73" y="206"/>
                    <a:pt x="131" y="154"/>
                    <a:pt x="144" y="95"/>
                  </a:cubicBezTo>
                  <a:cubicBezTo>
                    <a:pt x="150" y="95"/>
                    <a:pt x="150" y="95"/>
                    <a:pt x="150" y="95"/>
                  </a:cubicBezTo>
                  <a:cubicBezTo>
                    <a:pt x="150" y="93"/>
                    <a:pt x="150" y="93"/>
                    <a:pt x="150" y="93"/>
                  </a:cubicBezTo>
                  <a:cubicBezTo>
                    <a:pt x="151" y="87"/>
                    <a:pt x="152" y="80"/>
                    <a:pt x="152" y="74"/>
                  </a:cubicBezTo>
                  <a:cubicBezTo>
                    <a:pt x="152" y="44"/>
                    <a:pt x="135" y="17"/>
                    <a:pt x="108" y="3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0" name="Freeform 1200"/>
            <p:cNvSpPr>
              <a:spLocks noEditPoints="1"/>
            </p:cNvSpPr>
            <p:nvPr/>
          </p:nvSpPr>
          <p:spPr bwMode="auto">
            <a:xfrm>
              <a:off x="4716586" y="4550034"/>
              <a:ext cx="127500" cy="77593"/>
            </a:xfrm>
            <a:custGeom>
              <a:avLst/>
              <a:gdLst>
                <a:gd name="T0" fmla="*/ 108 w 148"/>
                <a:gd name="T1" fmla="*/ 0 h 90"/>
                <a:gd name="T2" fmla="*/ 75 w 148"/>
                <a:gd name="T3" fmla="*/ 37 h 90"/>
                <a:gd name="T4" fmla="*/ 72 w 148"/>
                <a:gd name="T5" fmla="*/ 37 h 90"/>
                <a:gd name="T6" fmla="*/ 47 w 148"/>
                <a:gd name="T7" fmla="*/ 55 h 90"/>
                <a:gd name="T8" fmla="*/ 0 w 148"/>
                <a:gd name="T9" fmla="*/ 55 h 90"/>
                <a:gd name="T10" fmla="*/ 0 w 148"/>
                <a:gd name="T11" fmla="*/ 64 h 90"/>
                <a:gd name="T12" fmla="*/ 0 w 148"/>
                <a:gd name="T13" fmla="*/ 73 h 90"/>
                <a:gd name="T14" fmla="*/ 48 w 148"/>
                <a:gd name="T15" fmla="*/ 73 h 90"/>
                <a:gd name="T16" fmla="*/ 72 w 148"/>
                <a:gd name="T17" fmla="*/ 90 h 90"/>
                <a:gd name="T18" fmla="*/ 89 w 148"/>
                <a:gd name="T19" fmla="*/ 84 h 90"/>
                <a:gd name="T20" fmla="*/ 146 w 148"/>
                <a:gd name="T21" fmla="*/ 84 h 90"/>
                <a:gd name="T22" fmla="*/ 148 w 148"/>
                <a:gd name="T23" fmla="*/ 67 h 90"/>
                <a:gd name="T24" fmla="*/ 108 w 148"/>
                <a:gd name="T25" fmla="*/ 0 h 90"/>
                <a:gd name="T26" fmla="*/ 72 w 148"/>
                <a:gd name="T27" fmla="*/ 70 h 90"/>
                <a:gd name="T28" fmla="*/ 65 w 148"/>
                <a:gd name="T29" fmla="*/ 63 h 90"/>
                <a:gd name="T30" fmla="*/ 72 w 148"/>
                <a:gd name="T31" fmla="*/ 56 h 90"/>
                <a:gd name="T32" fmla="*/ 80 w 148"/>
                <a:gd name="T33" fmla="*/ 63 h 90"/>
                <a:gd name="T34" fmla="*/ 72 w 148"/>
                <a:gd name="T35" fmla="*/ 7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8" h="90">
                  <a:moveTo>
                    <a:pt x="108" y="0"/>
                  </a:moveTo>
                  <a:cubicBezTo>
                    <a:pt x="75" y="37"/>
                    <a:pt x="75" y="37"/>
                    <a:pt x="75" y="37"/>
                  </a:cubicBezTo>
                  <a:cubicBezTo>
                    <a:pt x="74" y="37"/>
                    <a:pt x="73" y="37"/>
                    <a:pt x="72" y="37"/>
                  </a:cubicBezTo>
                  <a:cubicBezTo>
                    <a:pt x="61" y="37"/>
                    <a:pt x="51" y="44"/>
                    <a:pt x="47" y="5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8"/>
                    <a:pt x="0" y="61"/>
                    <a:pt x="0" y="64"/>
                  </a:cubicBezTo>
                  <a:cubicBezTo>
                    <a:pt x="0" y="67"/>
                    <a:pt x="0" y="70"/>
                    <a:pt x="0" y="73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52" y="83"/>
                    <a:pt x="61" y="90"/>
                    <a:pt x="72" y="90"/>
                  </a:cubicBezTo>
                  <a:cubicBezTo>
                    <a:pt x="79" y="90"/>
                    <a:pt x="84" y="88"/>
                    <a:pt x="89" y="84"/>
                  </a:cubicBezTo>
                  <a:cubicBezTo>
                    <a:pt x="146" y="84"/>
                    <a:pt x="146" y="84"/>
                    <a:pt x="146" y="84"/>
                  </a:cubicBezTo>
                  <a:cubicBezTo>
                    <a:pt x="147" y="78"/>
                    <a:pt x="148" y="72"/>
                    <a:pt x="148" y="67"/>
                  </a:cubicBezTo>
                  <a:cubicBezTo>
                    <a:pt x="148" y="39"/>
                    <a:pt x="133" y="13"/>
                    <a:pt x="108" y="0"/>
                  </a:cubicBezTo>
                  <a:close/>
                  <a:moveTo>
                    <a:pt x="72" y="70"/>
                  </a:moveTo>
                  <a:cubicBezTo>
                    <a:pt x="69" y="70"/>
                    <a:pt x="65" y="67"/>
                    <a:pt x="65" y="63"/>
                  </a:cubicBezTo>
                  <a:cubicBezTo>
                    <a:pt x="65" y="59"/>
                    <a:pt x="69" y="56"/>
                    <a:pt x="72" y="56"/>
                  </a:cubicBezTo>
                  <a:cubicBezTo>
                    <a:pt x="76" y="56"/>
                    <a:pt x="80" y="59"/>
                    <a:pt x="80" y="63"/>
                  </a:cubicBezTo>
                  <a:cubicBezTo>
                    <a:pt x="80" y="67"/>
                    <a:pt x="76" y="70"/>
                    <a:pt x="72" y="7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1" name="Freeform 1201"/>
            <p:cNvSpPr/>
            <p:nvPr/>
          </p:nvSpPr>
          <p:spPr bwMode="auto">
            <a:xfrm>
              <a:off x="5712175" y="4881533"/>
              <a:ext cx="42257" cy="126407"/>
            </a:xfrm>
            <a:custGeom>
              <a:avLst/>
              <a:gdLst>
                <a:gd name="T0" fmla="*/ 49 w 49"/>
                <a:gd name="T1" fmla="*/ 42 h 147"/>
                <a:gd name="T2" fmla="*/ 33 w 49"/>
                <a:gd name="T3" fmla="*/ 6 h 147"/>
                <a:gd name="T4" fmla="*/ 0 w 49"/>
                <a:gd name="T5" fmla="*/ 7 h 147"/>
                <a:gd name="T6" fmla="*/ 9 w 49"/>
                <a:gd name="T7" fmla="*/ 19 h 147"/>
                <a:gd name="T8" fmla="*/ 26 w 49"/>
                <a:gd name="T9" fmla="*/ 19 h 147"/>
                <a:gd name="T10" fmla="*/ 34 w 49"/>
                <a:gd name="T11" fmla="*/ 43 h 147"/>
                <a:gd name="T12" fmla="*/ 27 w 49"/>
                <a:gd name="T13" fmla="*/ 81 h 147"/>
                <a:gd name="T14" fmla="*/ 22 w 49"/>
                <a:gd name="T15" fmla="*/ 76 h 147"/>
                <a:gd name="T16" fmla="*/ 25 w 49"/>
                <a:gd name="T17" fmla="*/ 97 h 147"/>
                <a:gd name="T18" fmla="*/ 26 w 49"/>
                <a:gd name="T19" fmla="*/ 106 h 147"/>
                <a:gd name="T20" fmla="*/ 26 w 49"/>
                <a:gd name="T21" fmla="*/ 108 h 147"/>
                <a:gd name="T22" fmla="*/ 26 w 49"/>
                <a:gd name="T23" fmla="*/ 114 h 147"/>
                <a:gd name="T24" fmla="*/ 20 w 49"/>
                <a:gd name="T25" fmla="*/ 147 h 147"/>
                <a:gd name="T26" fmla="*/ 23 w 49"/>
                <a:gd name="T27" fmla="*/ 147 h 147"/>
                <a:gd name="T28" fmla="*/ 37 w 49"/>
                <a:gd name="T29" fmla="*/ 137 h 147"/>
                <a:gd name="T30" fmla="*/ 32 w 49"/>
                <a:gd name="T31" fmla="*/ 106 h 147"/>
                <a:gd name="T32" fmla="*/ 49 w 49"/>
                <a:gd name="T33" fmla="*/ 42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147">
                  <a:moveTo>
                    <a:pt x="49" y="42"/>
                  </a:moveTo>
                  <a:cubicBezTo>
                    <a:pt x="48" y="24"/>
                    <a:pt x="43" y="12"/>
                    <a:pt x="33" y="6"/>
                  </a:cubicBezTo>
                  <a:cubicBezTo>
                    <a:pt x="22" y="0"/>
                    <a:pt x="9" y="3"/>
                    <a:pt x="0" y="7"/>
                  </a:cubicBezTo>
                  <a:cubicBezTo>
                    <a:pt x="3" y="10"/>
                    <a:pt x="6" y="14"/>
                    <a:pt x="9" y="19"/>
                  </a:cubicBezTo>
                  <a:cubicBezTo>
                    <a:pt x="14" y="17"/>
                    <a:pt x="21" y="16"/>
                    <a:pt x="26" y="19"/>
                  </a:cubicBezTo>
                  <a:cubicBezTo>
                    <a:pt x="33" y="23"/>
                    <a:pt x="34" y="34"/>
                    <a:pt x="34" y="43"/>
                  </a:cubicBezTo>
                  <a:cubicBezTo>
                    <a:pt x="34" y="49"/>
                    <a:pt x="32" y="65"/>
                    <a:pt x="27" y="81"/>
                  </a:cubicBezTo>
                  <a:cubicBezTo>
                    <a:pt x="26" y="79"/>
                    <a:pt x="24" y="77"/>
                    <a:pt x="22" y="76"/>
                  </a:cubicBezTo>
                  <a:cubicBezTo>
                    <a:pt x="25" y="97"/>
                    <a:pt x="25" y="97"/>
                    <a:pt x="25" y="97"/>
                  </a:cubicBezTo>
                  <a:cubicBezTo>
                    <a:pt x="25" y="100"/>
                    <a:pt x="25" y="103"/>
                    <a:pt x="26" y="106"/>
                  </a:cubicBezTo>
                  <a:cubicBezTo>
                    <a:pt x="26" y="107"/>
                    <a:pt x="26" y="107"/>
                    <a:pt x="26" y="108"/>
                  </a:cubicBezTo>
                  <a:cubicBezTo>
                    <a:pt x="26" y="110"/>
                    <a:pt x="26" y="112"/>
                    <a:pt x="26" y="114"/>
                  </a:cubicBezTo>
                  <a:cubicBezTo>
                    <a:pt x="27" y="127"/>
                    <a:pt x="25" y="139"/>
                    <a:pt x="20" y="147"/>
                  </a:cubicBezTo>
                  <a:cubicBezTo>
                    <a:pt x="23" y="147"/>
                    <a:pt x="23" y="147"/>
                    <a:pt x="23" y="147"/>
                  </a:cubicBezTo>
                  <a:cubicBezTo>
                    <a:pt x="31" y="147"/>
                    <a:pt x="37" y="145"/>
                    <a:pt x="37" y="137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46" y="83"/>
                    <a:pt x="49" y="50"/>
                    <a:pt x="49" y="4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2" name="Freeform 1202"/>
            <p:cNvSpPr/>
            <p:nvPr/>
          </p:nvSpPr>
          <p:spPr bwMode="auto">
            <a:xfrm>
              <a:off x="5585769" y="4881533"/>
              <a:ext cx="42257" cy="130778"/>
            </a:xfrm>
            <a:custGeom>
              <a:avLst/>
              <a:gdLst>
                <a:gd name="T0" fmla="*/ 23 w 49"/>
                <a:gd name="T1" fmla="*/ 116 h 152"/>
                <a:gd name="T2" fmla="*/ 23 w 49"/>
                <a:gd name="T3" fmla="*/ 107 h 152"/>
                <a:gd name="T4" fmla="*/ 23 w 49"/>
                <a:gd name="T5" fmla="*/ 107 h 152"/>
                <a:gd name="T6" fmla="*/ 24 w 49"/>
                <a:gd name="T7" fmla="*/ 97 h 152"/>
                <a:gd name="T8" fmla="*/ 26 w 49"/>
                <a:gd name="T9" fmla="*/ 80 h 152"/>
                <a:gd name="T10" fmla="*/ 22 w 49"/>
                <a:gd name="T11" fmla="*/ 84 h 152"/>
                <a:gd name="T12" fmla="*/ 14 w 49"/>
                <a:gd name="T13" fmla="*/ 43 h 152"/>
                <a:gd name="T14" fmla="*/ 22 w 49"/>
                <a:gd name="T15" fmla="*/ 19 h 152"/>
                <a:gd name="T16" fmla="*/ 40 w 49"/>
                <a:gd name="T17" fmla="*/ 19 h 152"/>
                <a:gd name="T18" fmla="*/ 49 w 49"/>
                <a:gd name="T19" fmla="*/ 7 h 152"/>
                <a:gd name="T20" fmla="*/ 15 w 49"/>
                <a:gd name="T21" fmla="*/ 6 h 152"/>
                <a:gd name="T22" fmla="*/ 0 w 49"/>
                <a:gd name="T23" fmla="*/ 42 h 152"/>
                <a:gd name="T24" fmla="*/ 16 w 49"/>
                <a:gd name="T25" fmla="*/ 106 h 152"/>
                <a:gd name="T26" fmla="*/ 11 w 49"/>
                <a:gd name="T27" fmla="*/ 137 h 152"/>
                <a:gd name="T28" fmla="*/ 25 w 49"/>
                <a:gd name="T29" fmla="*/ 152 h 152"/>
                <a:gd name="T30" fmla="*/ 32 w 49"/>
                <a:gd name="T31" fmla="*/ 152 h 152"/>
                <a:gd name="T32" fmla="*/ 23 w 49"/>
                <a:gd name="T33" fmla="*/ 116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9" h="152">
                  <a:moveTo>
                    <a:pt x="23" y="116"/>
                  </a:moveTo>
                  <a:cubicBezTo>
                    <a:pt x="23" y="113"/>
                    <a:pt x="23" y="110"/>
                    <a:pt x="23" y="107"/>
                  </a:cubicBezTo>
                  <a:cubicBezTo>
                    <a:pt x="23" y="107"/>
                    <a:pt x="23" y="107"/>
                    <a:pt x="23" y="107"/>
                  </a:cubicBezTo>
                  <a:cubicBezTo>
                    <a:pt x="23" y="104"/>
                    <a:pt x="24" y="101"/>
                    <a:pt x="24" y="97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25" y="81"/>
                    <a:pt x="23" y="82"/>
                    <a:pt x="22" y="84"/>
                  </a:cubicBezTo>
                  <a:cubicBezTo>
                    <a:pt x="16" y="67"/>
                    <a:pt x="14" y="49"/>
                    <a:pt x="14" y="43"/>
                  </a:cubicBezTo>
                  <a:cubicBezTo>
                    <a:pt x="14" y="34"/>
                    <a:pt x="16" y="23"/>
                    <a:pt x="22" y="19"/>
                  </a:cubicBezTo>
                  <a:cubicBezTo>
                    <a:pt x="27" y="16"/>
                    <a:pt x="34" y="17"/>
                    <a:pt x="40" y="19"/>
                  </a:cubicBezTo>
                  <a:cubicBezTo>
                    <a:pt x="43" y="14"/>
                    <a:pt x="46" y="10"/>
                    <a:pt x="49" y="7"/>
                  </a:cubicBezTo>
                  <a:cubicBezTo>
                    <a:pt x="40" y="3"/>
                    <a:pt x="27" y="0"/>
                    <a:pt x="15" y="6"/>
                  </a:cubicBezTo>
                  <a:cubicBezTo>
                    <a:pt x="5" y="12"/>
                    <a:pt x="0" y="24"/>
                    <a:pt x="0" y="42"/>
                  </a:cubicBezTo>
                  <a:cubicBezTo>
                    <a:pt x="0" y="50"/>
                    <a:pt x="3" y="83"/>
                    <a:pt x="16" y="106"/>
                  </a:cubicBezTo>
                  <a:cubicBezTo>
                    <a:pt x="11" y="137"/>
                    <a:pt x="11" y="137"/>
                    <a:pt x="11" y="137"/>
                  </a:cubicBezTo>
                  <a:cubicBezTo>
                    <a:pt x="11" y="145"/>
                    <a:pt x="17" y="152"/>
                    <a:pt x="25" y="15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25" y="143"/>
                    <a:pt x="22" y="131"/>
                    <a:pt x="23" y="11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3" name="Freeform 1203"/>
            <p:cNvSpPr>
              <a:spLocks noEditPoints="1"/>
            </p:cNvSpPr>
            <p:nvPr/>
          </p:nvSpPr>
          <p:spPr bwMode="auto">
            <a:xfrm>
              <a:off x="5607261" y="4860769"/>
              <a:ext cx="125678" cy="159921"/>
            </a:xfrm>
            <a:custGeom>
              <a:avLst/>
              <a:gdLst>
                <a:gd name="T0" fmla="*/ 143 w 146"/>
                <a:gd name="T1" fmla="*/ 122 h 186"/>
                <a:gd name="T2" fmla="*/ 139 w 146"/>
                <a:gd name="T3" fmla="*/ 87 h 186"/>
                <a:gd name="T4" fmla="*/ 96 w 146"/>
                <a:gd name="T5" fmla="*/ 22 h 186"/>
                <a:gd name="T6" fmla="*/ 74 w 146"/>
                <a:gd name="T7" fmla="*/ 0 h 186"/>
                <a:gd name="T8" fmla="*/ 74 w 146"/>
                <a:gd name="T9" fmla="*/ 0 h 186"/>
                <a:gd name="T10" fmla="*/ 51 w 146"/>
                <a:gd name="T11" fmla="*/ 22 h 186"/>
                <a:gd name="T12" fmla="*/ 7 w 146"/>
                <a:gd name="T13" fmla="*/ 87 h 186"/>
                <a:gd name="T14" fmla="*/ 3 w 146"/>
                <a:gd name="T15" fmla="*/ 122 h 186"/>
                <a:gd name="T16" fmla="*/ 11 w 146"/>
                <a:gd name="T17" fmla="*/ 173 h 186"/>
                <a:gd name="T18" fmla="*/ 50 w 146"/>
                <a:gd name="T19" fmla="*/ 186 h 186"/>
                <a:gd name="T20" fmla="*/ 96 w 146"/>
                <a:gd name="T21" fmla="*/ 186 h 186"/>
                <a:gd name="T22" fmla="*/ 135 w 146"/>
                <a:gd name="T23" fmla="*/ 173 h 186"/>
                <a:gd name="T24" fmla="*/ 143 w 146"/>
                <a:gd name="T25" fmla="*/ 122 h 186"/>
                <a:gd name="T26" fmla="*/ 59 w 146"/>
                <a:gd name="T27" fmla="*/ 22 h 186"/>
                <a:gd name="T28" fmla="*/ 58 w 146"/>
                <a:gd name="T29" fmla="*/ 22 h 186"/>
                <a:gd name="T30" fmla="*/ 74 w 146"/>
                <a:gd name="T31" fmla="*/ 6 h 186"/>
                <a:gd name="T32" fmla="*/ 74 w 146"/>
                <a:gd name="T33" fmla="*/ 6 h 186"/>
                <a:gd name="T34" fmla="*/ 89 w 146"/>
                <a:gd name="T35" fmla="*/ 22 h 186"/>
                <a:gd name="T36" fmla="*/ 87 w 146"/>
                <a:gd name="T37" fmla="*/ 22 h 186"/>
                <a:gd name="T38" fmla="*/ 59 w 146"/>
                <a:gd name="T39" fmla="*/ 2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46" h="186">
                  <a:moveTo>
                    <a:pt x="143" y="122"/>
                  </a:moveTo>
                  <a:cubicBezTo>
                    <a:pt x="139" y="87"/>
                    <a:pt x="139" y="87"/>
                    <a:pt x="139" y="87"/>
                  </a:cubicBezTo>
                  <a:cubicBezTo>
                    <a:pt x="133" y="46"/>
                    <a:pt x="120" y="26"/>
                    <a:pt x="96" y="22"/>
                  </a:cubicBezTo>
                  <a:cubicBezTo>
                    <a:pt x="89" y="7"/>
                    <a:pt x="82" y="0"/>
                    <a:pt x="74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62" y="0"/>
                    <a:pt x="54" y="16"/>
                    <a:pt x="51" y="22"/>
                  </a:cubicBezTo>
                  <a:cubicBezTo>
                    <a:pt x="26" y="25"/>
                    <a:pt x="13" y="45"/>
                    <a:pt x="7" y="87"/>
                  </a:cubicBezTo>
                  <a:cubicBezTo>
                    <a:pt x="3" y="122"/>
                    <a:pt x="3" y="122"/>
                    <a:pt x="3" y="122"/>
                  </a:cubicBezTo>
                  <a:cubicBezTo>
                    <a:pt x="0" y="145"/>
                    <a:pt x="1" y="162"/>
                    <a:pt x="11" y="173"/>
                  </a:cubicBezTo>
                  <a:cubicBezTo>
                    <a:pt x="18" y="182"/>
                    <a:pt x="31" y="186"/>
                    <a:pt x="50" y="186"/>
                  </a:cubicBezTo>
                  <a:cubicBezTo>
                    <a:pt x="96" y="186"/>
                    <a:pt x="96" y="186"/>
                    <a:pt x="96" y="186"/>
                  </a:cubicBezTo>
                  <a:cubicBezTo>
                    <a:pt x="115" y="186"/>
                    <a:pt x="128" y="182"/>
                    <a:pt x="135" y="173"/>
                  </a:cubicBezTo>
                  <a:cubicBezTo>
                    <a:pt x="145" y="162"/>
                    <a:pt x="146" y="145"/>
                    <a:pt x="143" y="122"/>
                  </a:cubicBezTo>
                  <a:close/>
                  <a:moveTo>
                    <a:pt x="59" y="22"/>
                  </a:moveTo>
                  <a:cubicBezTo>
                    <a:pt x="58" y="22"/>
                    <a:pt x="58" y="22"/>
                    <a:pt x="58" y="22"/>
                  </a:cubicBezTo>
                  <a:cubicBezTo>
                    <a:pt x="62" y="15"/>
                    <a:pt x="68" y="6"/>
                    <a:pt x="74" y="6"/>
                  </a:cubicBezTo>
                  <a:cubicBezTo>
                    <a:pt x="74" y="6"/>
                    <a:pt x="74" y="6"/>
                    <a:pt x="74" y="6"/>
                  </a:cubicBezTo>
                  <a:cubicBezTo>
                    <a:pt x="79" y="6"/>
                    <a:pt x="84" y="12"/>
                    <a:pt x="89" y="22"/>
                  </a:cubicBezTo>
                  <a:cubicBezTo>
                    <a:pt x="88" y="22"/>
                    <a:pt x="88" y="22"/>
                    <a:pt x="87" y="22"/>
                  </a:cubicBezTo>
                  <a:lnTo>
                    <a:pt x="59" y="22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4" name="Freeform 1204"/>
            <p:cNvSpPr>
              <a:spLocks noEditPoints="1"/>
            </p:cNvSpPr>
            <p:nvPr/>
          </p:nvSpPr>
          <p:spPr bwMode="auto">
            <a:xfrm>
              <a:off x="6001781" y="4849476"/>
              <a:ext cx="25500" cy="22586"/>
            </a:xfrm>
            <a:custGeom>
              <a:avLst/>
              <a:gdLst>
                <a:gd name="T0" fmla="*/ 28 w 30"/>
                <a:gd name="T1" fmla="*/ 4 h 26"/>
                <a:gd name="T2" fmla="*/ 23 w 30"/>
                <a:gd name="T3" fmla="*/ 0 h 26"/>
                <a:gd name="T4" fmla="*/ 22 w 30"/>
                <a:gd name="T5" fmla="*/ 0 h 26"/>
                <a:gd name="T6" fmla="*/ 22 w 30"/>
                <a:gd name="T7" fmla="*/ 0 h 26"/>
                <a:gd name="T8" fmla="*/ 22 w 30"/>
                <a:gd name="T9" fmla="*/ 0 h 26"/>
                <a:gd name="T10" fmla="*/ 20 w 30"/>
                <a:gd name="T11" fmla="*/ 0 h 26"/>
                <a:gd name="T12" fmla="*/ 2 w 30"/>
                <a:gd name="T13" fmla="*/ 5 h 26"/>
                <a:gd name="T14" fmla="*/ 0 w 30"/>
                <a:gd name="T15" fmla="*/ 13 h 26"/>
                <a:gd name="T16" fmla="*/ 3 w 30"/>
                <a:gd name="T17" fmla="*/ 21 h 26"/>
                <a:gd name="T18" fmla="*/ 21 w 30"/>
                <a:gd name="T19" fmla="*/ 25 h 26"/>
                <a:gd name="T20" fmla="*/ 21 w 30"/>
                <a:gd name="T21" fmla="*/ 25 h 26"/>
                <a:gd name="T22" fmla="*/ 22 w 30"/>
                <a:gd name="T23" fmla="*/ 26 h 26"/>
                <a:gd name="T24" fmla="*/ 22 w 30"/>
                <a:gd name="T25" fmla="*/ 26 h 26"/>
                <a:gd name="T26" fmla="*/ 30 w 30"/>
                <a:gd name="T27" fmla="*/ 13 h 26"/>
                <a:gd name="T28" fmla="*/ 28 w 30"/>
                <a:gd name="T29" fmla="*/ 4 h 26"/>
                <a:gd name="T30" fmla="*/ 22 w 30"/>
                <a:gd name="T31" fmla="*/ 25 h 26"/>
                <a:gd name="T32" fmla="*/ 22 w 30"/>
                <a:gd name="T33" fmla="*/ 25 h 26"/>
                <a:gd name="T34" fmla="*/ 22 w 30"/>
                <a:gd name="T35" fmla="*/ 25 h 26"/>
                <a:gd name="T36" fmla="*/ 22 w 30"/>
                <a:gd name="T37" fmla="*/ 25 h 26"/>
                <a:gd name="T38" fmla="*/ 16 w 30"/>
                <a:gd name="T39" fmla="*/ 13 h 26"/>
                <a:gd name="T40" fmla="*/ 23 w 30"/>
                <a:gd name="T41" fmla="*/ 0 h 26"/>
                <a:gd name="T42" fmla="*/ 29 w 30"/>
                <a:gd name="T43" fmla="*/ 13 h 26"/>
                <a:gd name="T44" fmla="*/ 22 w 30"/>
                <a:gd name="T45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0" h="26">
                  <a:moveTo>
                    <a:pt x="28" y="4"/>
                  </a:moveTo>
                  <a:cubicBezTo>
                    <a:pt x="27" y="1"/>
                    <a:pt x="25" y="0"/>
                    <a:pt x="23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1" y="0"/>
                    <a:pt x="21" y="0"/>
                    <a:pt x="20" y="0"/>
                  </a:cubicBezTo>
                  <a:cubicBezTo>
                    <a:pt x="11" y="3"/>
                    <a:pt x="2" y="5"/>
                    <a:pt x="2" y="5"/>
                  </a:cubicBezTo>
                  <a:cubicBezTo>
                    <a:pt x="2" y="5"/>
                    <a:pt x="0" y="8"/>
                    <a:pt x="0" y="13"/>
                  </a:cubicBezTo>
                  <a:cubicBezTo>
                    <a:pt x="0" y="17"/>
                    <a:pt x="3" y="21"/>
                    <a:pt x="3" y="21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6"/>
                    <a:pt x="22" y="26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7" y="26"/>
                    <a:pt x="30" y="20"/>
                    <a:pt x="30" y="13"/>
                  </a:cubicBezTo>
                  <a:cubicBezTo>
                    <a:pt x="30" y="9"/>
                    <a:pt x="30" y="6"/>
                    <a:pt x="28" y="4"/>
                  </a:cubicBezTo>
                  <a:close/>
                  <a:moveTo>
                    <a:pt x="22" y="25"/>
                  </a:move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18" y="25"/>
                    <a:pt x="15" y="19"/>
                    <a:pt x="16" y="13"/>
                  </a:cubicBezTo>
                  <a:cubicBezTo>
                    <a:pt x="16" y="6"/>
                    <a:pt x="19" y="0"/>
                    <a:pt x="23" y="0"/>
                  </a:cubicBezTo>
                  <a:cubicBezTo>
                    <a:pt x="27" y="1"/>
                    <a:pt x="30" y="6"/>
                    <a:pt x="29" y="13"/>
                  </a:cubicBezTo>
                  <a:cubicBezTo>
                    <a:pt x="29" y="19"/>
                    <a:pt x="26" y="25"/>
                    <a:pt x="22" y="2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5" name="Freeform 1205"/>
            <p:cNvSpPr/>
            <p:nvPr/>
          </p:nvSpPr>
          <p:spPr bwMode="auto">
            <a:xfrm>
              <a:off x="7141992" y="5217039"/>
              <a:ext cx="56828" cy="67393"/>
            </a:xfrm>
            <a:custGeom>
              <a:avLst/>
              <a:gdLst>
                <a:gd name="T0" fmla="*/ 12 w 156"/>
                <a:gd name="T1" fmla="*/ 0 h 185"/>
                <a:gd name="T2" fmla="*/ 0 w 156"/>
                <a:gd name="T3" fmla="*/ 7 h 185"/>
                <a:gd name="T4" fmla="*/ 156 w 156"/>
                <a:gd name="T5" fmla="*/ 185 h 185"/>
                <a:gd name="T6" fmla="*/ 12 w 156"/>
                <a:gd name="T7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6" h="185">
                  <a:moveTo>
                    <a:pt x="12" y="0"/>
                  </a:moveTo>
                  <a:lnTo>
                    <a:pt x="0" y="7"/>
                  </a:lnTo>
                  <a:lnTo>
                    <a:pt x="156" y="185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6" name="Freeform 1206"/>
            <p:cNvSpPr/>
            <p:nvPr/>
          </p:nvSpPr>
          <p:spPr bwMode="auto">
            <a:xfrm>
              <a:off x="7058206" y="5203196"/>
              <a:ext cx="86335" cy="95807"/>
            </a:xfrm>
            <a:custGeom>
              <a:avLst/>
              <a:gdLst>
                <a:gd name="T0" fmla="*/ 180 w 237"/>
                <a:gd name="T1" fmla="*/ 0 h 263"/>
                <a:gd name="T2" fmla="*/ 0 w 237"/>
                <a:gd name="T3" fmla="*/ 263 h 263"/>
                <a:gd name="T4" fmla="*/ 237 w 237"/>
                <a:gd name="T5" fmla="*/ 36 h 263"/>
                <a:gd name="T6" fmla="*/ 180 w 237"/>
                <a:gd name="T7" fmla="*/ 0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7" h="263">
                  <a:moveTo>
                    <a:pt x="180" y="0"/>
                  </a:moveTo>
                  <a:lnTo>
                    <a:pt x="0" y="263"/>
                  </a:lnTo>
                  <a:lnTo>
                    <a:pt x="237" y="36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7" name="Freeform 1207"/>
            <p:cNvSpPr/>
            <p:nvPr/>
          </p:nvSpPr>
          <p:spPr bwMode="auto">
            <a:xfrm>
              <a:off x="7342713" y="5131797"/>
              <a:ext cx="41893" cy="96535"/>
            </a:xfrm>
            <a:custGeom>
              <a:avLst/>
              <a:gdLst>
                <a:gd name="T0" fmla="*/ 12 w 49"/>
                <a:gd name="T1" fmla="*/ 85 h 112"/>
                <a:gd name="T2" fmla="*/ 17 w 49"/>
                <a:gd name="T3" fmla="*/ 48 h 112"/>
                <a:gd name="T4" fmla="*/ 31 w 49"/>
                <a:gd name="T5" fmla="*/ 30 h 112"/>
                <a:gd name="T6" fmla="*/ 42 w 49"/>
                <a:gd name="T7" fmla="*/ 17 h 112"/>
                <a:gd name="T8" fmla="*/ 27 w 49"/>
                <a:gd name="T9" fmla="*/ 0 h 112"/>
                <a:gd name="T10" fmla="*/ 27 w 49"/>
                <a:gd name="T11" fmla="*/ 0 h 112"/>
                <a:gd name="T12" fmla="*/ 32 w 49"/>
                <a:gd name="T13" fmla="*/ 15 h 112"/>
                <a:gd name="T14" fmla="*/ 12 w 49"/>
                <a:gd name="T15" fmla="*/ 43 h 112"/>
                <a:gd name="T16" fmla="*/ 1 w 49"/>
                <a:gd name="T17" fmla="*/ 71 h 112"/>
                <a:gd name="T18" fmla="*/ 14 w 49"/>
                <a:gd name="T19" fmla="*/ 95 h 112"/>
                <a:gd name="T20" fmla="*/ 49 w 49"/>
                <a:gd name="T21" fmla="*/ 112 h 112"/>
                <a:gd name="T22" fmla="*/ 12 w 49"/>
                <a:gd name="T23" fmla="*/ 85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9" h="112">
                  <a:moveTo>
                    <a:pt x="12" y="85"/>
                  </a:moveTo>
                  <a:cubicBezTo>
                    <a:pt x="7" y="73"/>
                    <a:pt x="8" y="61"/>
                    <a:pt x="17" y="48"/>
                  </a:cubicBezTo>
                  <a:cubicBezTo>
                    <a:pt x="20" y="43"/>
                    <a:pt x="26" y="36"/>
                    <a:pt x="31" y="30"/>
                  </a:cubicBezTo>
                  <a:cubicBezTo>
                    <a:pt x="35" y="26"/>
                    <a:pt x="39" y="21"/>
                    <a:pt x="42" y="17"/>
                  </a:cubicBezTo>
                  <a:cubicBezTo>
                    <a:pt x="41" y="10"/>
                    <a:pt x="35" y="2"/>
                    <a:pt x="27" y="0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31" y="3"/>
                    <a:pt x="32" y="11"/>
                    <a:pt x="32" y="15"/>
                  </a:cubicBezTo>
                  <a:cubicBezTo>
                    <a:pt x="30" y="25"/>
                    <a:pt x="19" y="34"/>
                    <a:pt x="12" y="43"/>
                  </a:cubicBezTo>
                  <a:cubicBezTo>
                    <a:pt x="5" y="52"/>
                    <a:pt x="0" y="61"/>
                    <a:pt x="1" y="71"/>
                  </a:cubicBezTo>
                  <a:cubicBezTo>
                    <a:pt x="2" y="80"/>
                    <a:pt x="6" y="88"/>
                    <a:pt x="14" y="95"/>
                  </a:cubicBezTo>
                  <a:cubicBezTo>
                    <a:pt x="23" y="104"/>
                    <a:pt x="36" y="109"/>
                    <a:pt x="49" y="112"/>
                  </a:cubicBezTo>
                  <a:cubicBezTo>
                    <a:pt x="31" y="106"/>
                    <a:pt x="18" y="97"/>
                    <a:pt x="12" y="85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8" name="Freeform 1208"/>
            <p:cNvSpPr/>
            <p:nvPr/>
          </p:nvSpPr>
          <p:spPr bwMode="auto">
            <a:xfrm>
              <a:off x="7410469" y="5147461"/>
              <a:ext cx="44807" cy="80871"/>
            </a:xfrm>
            <a:custGeom>
              <a:avLst/>
              <a:gdLst>
                <a:gd name="T0" fmla="*/ 41 w 52"/>
                <a:gd name="T1" fmla="*/ 38 h 94"/>
                <a:gd name="T2" fmla="*/ 30 w 52"/>
                <a:gd name="T3" fmla="*/ 25 h 94"/>
                <a:gd name="T4" fmla="*/ 21 w 52"/>
                <a:gd name="T5" fmla="*/ 12 h 94"/>
                <a:gd name="T6" fmla="*/ 22 w 52"/>
                <a:gd name="T7" fmla="*/ 0 h 94"/>
                <a:gd name="T8" fmla="*/ 11 w 52"/>
                <a:gd name="T9" fmla="*/ 14 h 94"/>
                <a:gd name="T10" fmla="*/ 17 w 52"/>
                <a:gd name="T11" fmla="*/ 22 h 94"/>
                <a:gd name="T12" fmla="*/ 33 w 52"/>
                <a:gd name="T13" fmla="*/ 61 h 94"/>
                <a:gd name="T14" fmla="*/ 0 w 52"/>
                <a:gd name="T15" fmla="*/ 94 h 94"/>
                <a:gd name="T16" fmla="*/ 33 w 52"/>
                <a:gd name="T17" fmla="*/ 79 h 94"/>
                <a:gd name="T18" fmla="*/ 41 w 52"/>
                <a:gd name="T19" fmla="*/ 38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" h="94">
                  <a:moveTo>
                    <a:pt x="41" y="38"/>
                  </a:moveTo>
                  <a:cubicBezTo>
                    <a:pt x="38" y="33"/>
                    <a:pt x="36" y="31"/>
                    <a:pt x="30" y="25"/>
                  </a:cubicBezTo>
                  <a:cubicBezTo>
                    <a:pt x="27" y="21"/>
                    <a:pt x="22" y="16"/>
                    <a:pt x="21" y="12"/>
                  </a:cubicBezTo>
                  <a:cubicBezTo>
                    <a:pt x="20" y="8"/>
                    <a:pt x="20" y="3"/>
                    <a:pt x="22" y="0"/>
                  </a:cubicBezTo>
                  <a:cubicBezTo>
                    <a:pt x="20" y="1"/>
                    <a:pt x="12" y="6"/>
                    <a:pt x="11" y="14"/>
                  </a:cubicBezTo>
                  <a:cubicBezTo>
                    <a:pt x="13" y="17"/>
                    <a:pt x="15" y="19"/>
                    <a:pt x="17" y="22"/>
                  </a:cubicBezTo>
                  <a:cubicBezTo>
                    <a:pt x="26" y="32"/>
                    <a:pt x="37" y="44"/>
                    <a:pt x="33" y="61"/>
                  </a:cubicBezTo>
                  <a:cubicBezTo>
                    <a:pt x="30" y="80"/>
                    <a:pt x="13" y="89"/>
                    <a:pt x="0" y="94"/>
                  </a:cubicBezTo>
                  <a:cubicBezTo>
                    <a:pt x="12" y="91"/>
                    <a:pt x="24" y="86"/>
                    <a:pt x="33" y="79"/>
                  </a:cubicBezTo>
                  <a:cubicBezTo>
                    <a:pt x="44" y="70"/>
                    <a:pt x="52" y="54"/>
                    <a:pt x="41" y="3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29" name="Freeform 1209"/>
            <p:cNvSpPr>
              <a:spLocks noEditPoints="1"/>
            </p:cNvSpPr>
            <p:nvPr/>
          </p:nvSpPr>
          <p:spPr bwMode="auto">
            <a:xfrm>
              <a:off x="7336520" y="5232703"/>
              <a:ext cx="119850" cy="85971"/>
            </a:xfrm>
            <a:custGeom>
              <a:avLst/>
              <a:gdLst>
                <a:gd name="T0" fmla="*/ 137 w 139"/>
                <a:gd name="T1" fmla="*/ 6 h 100"/>
                <a:gd name="T2" fmla="*/ 124 w 139"/>
                <a:gd name="T3" fmla="*/ 2 h 100"/>
                <a:gd name="T4" fmla="*/ 12 w 139"/>
                <a:gd name="T5" fmla="*/ 62 h 100"/>
                <a:gd name="T6" fmla="*/ 10 w 139"/>
                <a:gd name="T7" fmla="*/ 63 h 100"/>
                <a:gd name="T8" fmla="*/ 6 w 139"/>
                <a:gd name="T9" fmla="*/ 90 h 100"/>
                <a:gd name="T10" fmla="*/ 32 w 139"/>
                <a:gd name="T11" fmla="*/ 94 h 100"/>
                <a:gd name="T12" fmla="*/ 134 w 139"/>
                <a:gd name="T13" fmla="*/ 18 h 100"/>
                <a:gd name="T14" fmla="*/ 137 w 139"/>
                <a:gd name="T15" fmla="*/ 6 h 100"/>
                <a:gd name="T16" fmla="*/ 23 w 139"/>
                <a:gd name="T17" fmla="*/ 94 h 100"/>
                <a:gd name="T18" fmla="*/ 7 w 139"/>
                <a:gd name="T19" fmla="*/ 87 h 100"/>
                <a:gd name="T20" fmla="*/ 8 w 139"/>
                <a:gd name="T21" fmla="*/ 70 h 100"/>
                <a:gd name="T22" fmla="*/ 24 w 139"/>
                <a:gd name="T23" fmla="*/ 77 h 100"/>
                <a:gd name="T24" fmla="*/ 23 w 139"/>
                <a:gd name="T25" fmla="*/ 94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9" h="100">
                  <a:moveTo>
                    <a:pt x="137" y="6"/>
                  </a:moveTo>
                  <a:cubicBezTo>
                    <a:pt x="134" y="2"/>
                    <a:pt x="129" y="0"/>
                    <a:pt x="124" y="2"/>
                  </a:cubicBezTo>
                  <a:cubicBezTo>
                    <a:pt x="12" y="62"/>
                    <a:pt x="12" y="62"/>
                    <a:pt x="12" y="62"/>
                  </a:cubicBezTo>
                  <a:cubicBezTo>
                    <a:pt x="11" y="62"/>
                    <a:pt x="11" y="63"/>
                    <a:pt x="10" y="63"/>
                  </a:cubicBezTo>
                  <a:cubicBezTo>
                    <a:pt x="1" y="69"/>
                    <a:pt x="0" y="81"/>
                    <a:pt x="6" y="90"/>
                  </a:cubicBezTo>
                  <a:cubicBezTo>
                    <a:pt x="12" y="98"/>
                    <a:pt x="24" y="100"/>
                    <a:pt x="32" y="94"/>
                  </a:cubicBezTo>
                  <a:cubicBezTo>
                    <a:pt x="134" y="18"/>
                    <a:pt x="134" y="18"/>
                    <a:pt x="134" y="18"/>
                  </a:cubicBezTo>
                  <a:cubicBezTo>
                    <a:pt x="138" y="15"/>
                    <a:pt x="139" y="10"/>
                    <a:pt x="137" y="6"/>
                  </a:cubicBezTo>
                  <a:close/>
                  <a:moveTo>
                    <a:pt x="23" y="94"/>
                  </a:moveTo>
                  <a:cubicBezTo>
                    <a:pt x="18" y="97"/>
                    <a:pt x="11" y="94"/>
                    <a:pt x="7" y="87"/>
                  </a:cubicBezTo>
                  <a:cubicBezTo>
                    <a:pt x="3" y="80"/>
                    <a:pt x="3" y="72"/>
                    <a:pt x="8" y="70"/>
                  </a:cubicBezTo>
                  <a:cubicBezTo>
                    <a:pt x="12" y="67"/>
                    <a:pt x="19" y="70"/>
                    <a:pt x="24" y="77"/>
                  </a:cubicBezTo>
                  <a:cubicBezTo>
                    <a:pt x="28" y="84"/>
                    <a:pt x="27" y="92"/>
                    <a:pt x="23" y="9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0" name="Freeform 1211"/>
            <p:cNvSpPr>
              <a:spLocks noEditPoints="1"/>
            </p:cNvSpPr>
            <p:nvPr/>
          </p:nvSpPr>
          <p:spPr bwMode="auto">
            <a:xfrm>
              <a:off x="7337248" y="5232703"/>
              <a:ext cx="119850" cy="85971"/>
            </a:xfrm>
            <a:custGeom>
              <a:avLst/>
              <a:gdLst>
                <a:gd name="T0" fmla="*/ 129 w 139"/>
                <a:gd name="T1" fmla="*/ 63 h 100"/>
                <a:gd name="T2" fmla="*/ 127 w 139"/>
                <a:gd name="T3" fmla="*/ 62 h 100"/>
                <a:gd name="T4" fmla="*/ 15 w 139"/>
                <a:gd name="T5" fmla="*/ 2 h 100"/>
                <a:gd name="T6" fmla="*/ 2 w 139"/>
                <a:gd name="T7" fmla="*/ 6 h 100"/>
                <a:gd name="T8" fmla="*/ 5 w 139"/>
                <a:gd name="T9" fmla="*/ 18 h 100"/>
                <a:gd name="T10" fmla="*/ 107 w 139"/>
                <a:gd name="T11" fmla="*/ 94 h 100"/>
                <a:gd name="T12" fmla="*/ 133 w 139"/>
                <a:gd name="T13" fmla="*/ 90 h 100"/>
                <a:gd name="T14" fmla="*/ 129 w 139"/>
                <a:gd name="T15" fmla="*/ 63 h 100"/>
                <a:gd name="T16" fmla="*/ 131 w 139"/>
                <a:gd name="T17" fmla="*/ 87 h 100"/>
                <a:gd name="T18" fmla="*/ 115 w 139"/>
                <a:gd name="T19" fmla="*/ 94 h 100"/>
                <a:gd name="T20" fmla="*/ 114 w 139"/>
                <a:gd name="T21" fmla="*/ 76 h 100"/>
                <a:gd name="T22" fmla="*/ 130 w 139"/>
                <a:gd name="T23" fmla="*/ 69 h 100"/>
                <a:gd name="T24" fmla="*/ 131 w 139"/>
                <a:gd name="T25" fmla="*/ 87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39" h="100">
                  <a:moveTo>
                    <a:pt x="129" y="63"/>
                  </a:moveTo>
                  <a:cubicBezTo>
                    <a:pt x="128" y="63"/>
                    <a:pt x="128" y="62"/>
                    <a:pt x="127" y="6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0" y="0"/>
                    <a:pt x="5" y="2"/>
                    <a:pt x="2" y="6"/>
                  </a:cubicBezTo>
                  <a:cubicBezTo>
                    <a:pt x="0" y="10"/>
                    <a:pt x="1" y="15"/>
                    <a:pt x="5" y="18"/>
                  </a:cubicBezTo>
                  <a:cubicBezTo>
                    <a:pt x="107" y="94"/>
                    <a:pt x="107" y="94"/>
                    <a:pt x="107" y="94"/>
                  </a:cubicBezTo>
                  <a:cubicBezTo>
                    <a:pt x="115" y="100"/>
                    <a:pt x="127" y="98"/>
                    <a:pt x="133" y="90"/>
                  </a:cubicBezTo>
                  <a:cubicBezTo>
                    <a:pt x="139" y="81"/>
                    <a:pt x="138" y="69"/>
                    <a:pt x="129" y="63"/>
                  </a:cubicBezTo>
                  <a:close/>
                  <a:moveTo>
                    <a:pt x="131" y="87"/>
                  </a:moveTo>
                  <a:cubicBezTo>
                    <a:pt x="127" y="93"/>
                    <a:pt x="120" y="96"/>
                    <a:pt x="115" y="94"/>
                  </a:cubicBezTo>
                  <a:cubicBezTo>
                    <a:pt x="110" y="91"/>
                    <a:pt x="110" y="83"/>
                    <a:pt x="114" y="76"/>
                  </a:cubicBezTo>
                  <a:cubicBezTo>
                    <a:pt x="118" y="70"/>
                    <a:pt x="125" y="67"/>
                    <a:pt x="130" y="69"/>
                  </a:cubicBezTo>
                  <a:cubicBezTo>
                    <a:pt x="134" y="72"/>
                    <a:pt x="135" y="80"/>
                    <a:pt x="131" y="8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1" name="Freeform 1212"/>
            <p:cNvSpPr/>
            <p:nvPr/>
          </p:nvSpPr>
          <p:spPr bwMode="auto">
            <a:xfrm>
              <a:off x="7350362" y="5092454"/>
              <a:ext cx="90343" cy="131507"/>
            </a:xfrm>
            <a:custGeom>
              <a:avLst/>
              <a:gdLst>
                <a:gd name="T0" fmla="*/ 86 w 105"/>
                <a:gd name="T1" fmla="*/ 87 h 153"/>
                <a:gd name="T2" fmla="*/ 78 w 105"/>
                <a:gd name="T3" fmla="*/ 77 h 153"/>
                <a:gd name="T4" fmla="*/ 76 w 105"/>
                <a:gd name="T5" fmla="*/ 57 h 153"/>
                <a:gd name="T6" fmla="*/ 77 w 105"/>
                <a:gd name="T7" fmla="*/ 46 h 153"/>
                <a:gd name="T8" fmla="*/ 69 w 105"/>
                <a:gd name="T9" fmla="*/ 34 h 153"/>
                <a:gd name="T10" fmla="*/ 63 w 105"/>
                <a:gd name="T11" fmla="*/ 53 h 153"/>
                <a:gd name="T12" fmla="*/ 58 w 105"/>
                <a:gd name="T13" fmla="*/ 57 h 153"/>
                <a:gd name="T14" fmla="*/ 62 w 105"/>
                <a:gd name="T15" fmla="*/ 52 h 153"/>
                <a:gd name="T16" fmla="*/ 62 w 105"/>
                <a:gd name="T17" fmla="*/ 38 h 153"/>
                <a:gd name="T18" fmla="*/ 52 w 105"/>
                <a:gd name="T19" fmla="*/ 28 h 153"/>
                <a:gd name="T20" fmla="*/ 40 w 105"/>
                <a:gd name="T21" fmla="*/ 14 h 153"/>
                <a:gd name="T22" fmla="*/ 42 w 105"/>
                <a:gd name="T23" fmla="*/ 0 h 153"/>
                <a:gd name="T24" fmla="*/ 31 w 105"/>
                <a:gd name="T25" fmla="*/ 19 h 153"/>
                <a:gd name="T26" fmla="*/ 36 w 105"/>
                <a:gd name="T27" fmla="*/ 34 h 153"/>
                <a:gd name="T28" fmla="*/ 39 w 105"/>
                <a:gd name="T29" fmla="*/ 57 h 153"/>
                <a:gd name="T30" fmla="*/ 24 w 105"/>
                <a:gd name="T31" fmla="*/ 77 h 153"/>
                <a:gd name="T32" fmla="*/ 10 w 105"/>
                <a:gd name="T33" fmla="*/ 95 h 153"/>
                <a:gd name="T34" fmla="*/ 5 w 105"/>
                <a:gd name="T35" fmla="*/ 130 h 153"/>
                <a:gd name="T36" fmla="*/ 34 w 105"/>
                <a:gd name="T37" fmla="*/ 153 h 153"/>
                <a:gd name="T38" fmla="*/ 24 w 105"/>
                <a:gd name="T39" fmla="*/ 138 h 153"/>
                <a:gd name="T40" fmla="*/ 32 w 105"/>
                <a:gd name="T41" fmla="*/ 119 h 153"/>
                <a:gd name="T42" fmla="*/ 28 w 105"/>
                <a:gd name="T43" fmla="*/ 129 h 153"/>
                <a:gd name="T44" fmla="*/ 38 w 105"/>
                <a:gd name="T45" fmla="*/ 134 h 153"/>
                <a:gd name="T46" fmla="*/ 41 w 105"/>
                <a:gd name="T47" fmla="*/ 123 h 153"/>
                <a:gd name="T48" fmla="*/ 31 w 105"/>
                <a:gd name="T49" fmla="*/ 109 h 153"/>
                <a:gd name="T50" fmla="*/ 39 w 105"/>
                <a:gd name="T51" fmla="*/ 95 h 153"/>
                <a:gd name="T52" fmla="*/ 49 w 105"/>
                <a:gd name="T53" fmla="*/ 113 h 153"/>
                <a:gd name="T54" fmla="*/ 42 w 105"/>
                <a:gd name="T55" fmla="*/ 96 h 153"/>
                <a:gd name="T56" fmla="*/ 63 w 105"/>
                <a:gd name="T57" fmla="*/ 68 h 153"/>
                <a:gd name="T58" fmla="*/ 67 w 105"/>
                <a:gd name="T59" fmla="*/ 97 h 153"/>
                <a:gd name="T60" fmla="*/ 85 w 105"/>
                <a:gd name="T61" fmla="*/ 121 h 153"/>
                <a:gd name="T62" fmla="*/ 76 w 105"/>
                <a:gd name="T63" fmla="*/ 153 h 153"/>
                <a:gd name="T64" fmla="*/ 101 w 105"/>
                <a:gd name="T65" fmla="*/ 124 h 153"/>
                <a:gd name="T66" fmla="*/ 86 w 105"/>
                <a:gd name="T67" fmla="*/ 87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5" h="153">
                  <a:moveTo>
                    <a:pt x="86" y="87"/>
                  </a:moveTo>
                  <a:cubicBezTo>
                    <a:pt x="83" y="84"/>
                    <a:pt x="80" y="80"/>
                    <a:pt x="78" y="77"/>
                  </a:cubicBezTo>
                  <a:cubicBezTo>
                    <a:pt x="73" y="70"/>
                    <a:pt x="75" y="63"/>
                    <a:pt x="76" y="57"/>
                  </a:cubicBezTo>
                  <a:cubicBezTo>
                    <a:pt x="77" y="53"/>
                    <a:pt x="78" y="50"/>
                    <a:pt x="77" y="46"/>
                  </a:cubicBezTo>
                  <a:cubicBezTo>
                    <a:pt x="76" y="41"/>
                    <a:pt x="73" y="37"/>
                    <a:pt x="69" y="34"/>
                  </a:cubicBezTo>
                  <a:cubicBezTo>
                    <a:pt x="71" y="41"/>
                    <a:pt x="70" y="49"/>
                    <a:pt x="63" y="53"/>
                  </a:cubicBezTo>
                  <a:cubicBezTo>
                    <a:pt x="58" y="57"/>
                    <a:pt x="58" y="57"/>
                    <a:pt x="58" y="57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6" y="47"/>
                    <a:pt x="66" y="43"/>
                    <a:pt x="62" y="38"/>
                  </a:cubicBezTo>
                  <a:cubicBezTo>
                    <a:pt x="60" y="34"/>
                    <a:pt x="56" y="31"/>
                    <a:pt x="52" y="28"/>
                  </a:cubicBezTo>
                  <a:cubicBezTo>
                    <a:pt x="47" y="23"/>
                    <a:pt x="42" y="19"/>
                    <a:pt x="40" y="14"/>
                  </a:cubicBezTo>
                  <a:cubicBezTo>
                    <a:pt x="38" y="9"/>
                    <a:pt x="39" y="4"/>
                    <a:pt x="42" y="0"/>
                  </a:cubicBezTo>
                  <a:cubicBezTo>
                    <a:pt x="35" y="5"/>
                    <a:pt x="31" y="12"/>
                    <a:pt x="31" y="19"/>
                  </a:cubicBezTo>
                  <a:cubicBezTo>
                    <a:pt x="31" y="24"/>
                    <a:pt x="33" y="28"/>
                    <a:pt x="36" y="34"/>
                  </a:cubicBezTo>
                  <a:cubicBezTo>
                    <a:pt x="38" y="41"/>
                    <a:pt x="42" y="48"/>
                    <a:pt x="39" y="57"/>
                  </a:cubicBezTo>
                  <a:cubicBezTo>
                    <a:pt x="37" y="61"/>
                    <a:pt x="31" y="69"/>
                    <a:pt x="24" y="77"/>
                  </a:cubicBezTo>
                  <a:cubicBezTo>
                    <a:pt x="18" y="84"/>
                    <a:pt x="13" y="90"/>
                    <a:pt x="10" y="95"/>
                  </a:cubicBezTo>
                  <a:cubicBezTo>
                    <a:pt x="1" y="108"/>
                    <a:pt x="0" y="119"/>
                    <a:pt x="5" y="130"/>
                  </a:cubicBezTo>
                  <a:cubicBezTo>
                    <a:pt x="10" y="140"/>
                    <a:pt x="19" y="148"/>
                    <a:pt x="34" y="153"/>
                  </a:cubicBezTo>
                  <a:cubicBezTo>
                    <a:pt x="28" y="149"/>
                    <a:pt x="24" y="144"/>
                    <a:pt x="24" y="138"/>
                  </a:cubicBezTo>
                  <a:cubicBezTo>
                    <a:pt x="23" y="131"/>
                    <a:pt x="25" y="124"/>
                    <a:pt x="32" y="119"/>
                  </a:cubicBezTo>
                  <a:cubicBezTo>
                    <a:pt x="29" y="121"/>
                    <a:pt x="27" y="126"/>
                    <a:pt x="28" y="129"/>
                  </a:cubicBezTo>
                  <a:cubicBezTo>
                    <a:pt x="30" y="133"/>
                    <a:pt x="33" y="136"/>
                    <a:pt x="38" y="134"/>
                  </a:cubicBezTo>
                  <a:cubicBezTo>
                    <a:pt x="44" y="133"/>
                    <a:pt x="45" y="127"/>
                    <a:pt x="41" y="123"/>
                  </a:cubicBezTo>
                  <a:cubicBezTo>
                    <a:pt x="37" y="118"/>
                    <a:pt x="32" y="115"/>
                    <a:pt x="31" y="109"/>
                  </a:cubicBezTo>
                  <a:cubicBezTo>
                    <a:pt x="30" y="104"/>
                    <a:pt x="34" y="98"/>
                    <a:pt x="39" y="95"/>
                  </a:cubicBezTo>
                  <a:cubicBezTo>
                    <a:pt x="35" y="100"/>
                    <a:pt x="41" y="112"/>
                    <a:pt x="49" y="113"/>
                  </a:cubicBezTo>
                  <a:cubicBezTo>
                    <a:pt x="43" y="108"/>
                    <a:pt x="42" y="102"/>
                    <a:pt x="42" y="96"/>
                  </a:cubicBezTo>
                  <a:cubicBezTo>
                    <a:pt x="42" y="88"/>
                    <a:pt x="50" y="74"/>
                    <a:pt x="63" y="68"/>
                  </a:cubicBezTo>
                  <a:cubicBezTo>
                    <a:pt x="53" y="78"/>
                    <a:pt x="59" y="88"/>
                    <a:pt x="67" y="97"/>
                  </a:cubicBezTo>
                  <a:cubicBezTo>
                    <a:pt x="73" y="104"/>
                    <a:pt x="81" y="113"/>
                    <a:pt x="85" y="121"/>
                  </a:cubicBezTo>
                  <a:cubicBezTo>
                    <a:pt x="92" y="133"/>
                    <a:pt x="86" y="145"/>
                    <a:pt x="76" y="153"/>
                  </a:cubicBezTo>
                  <a:cubicBezTo>
                    <a:pt x="87" y="148"/>
                    <a:pt x="99" y="139"/>
                    <a:pt x="101" y="124"/>
                  </a:cubicBezTo>
                  <a:cubicBezTo>
                    <a:pt x="105" y="108"/>
                    <a:pt x="95" y="98"/>
                    <a:pt x="86" y="8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2" name="Freeform 1213"/>
            <p:cNvSpPr/>
            <p:nvPr/>
          </p:nvSpPr>
          <p:spPr bwMode="auto">
            <a:xfrm>
              <a:off x="5948960" y="6248328"/>
              <a:ext cx="13114" cy="67757"/>
            </a:xfrm>
            <a:custGeom>
              <a:avLst/>
              <a:gdLst>
                <a:gd name="T0" fmla="*/ 5 w 15"/>
                <a:gd name="T1" fmla="*/ 37 h 79"/>
                <a:gd name="T2" fmla="*/ 2 w 15"/>
                <a:gd name="T3" fmla="*/ 46 h 79"/>
                <a:gd name="T4" fmla="*/ 4 w 15"/>
                <a:gd name="T5" fmla="*/ 77 h 79"/>
                <a:gd name="T6" fmla="*/ 7 w 15"/>
                <a:gd name="T7" fmla="*/ 79 h 79"/>
                <a:gd name="T8" fmla="*/ 8 w 15"/>
                <a:gd name="T9" fmla="*/ 78 h 79"/>
                <a:gd name="T10" fmla="*/ 10 w 15"/>
                <a:gd name="T11" fmla="*/ 74 h 79"/>
                <a:gd name="T12" fmla="*/ 8 w 15"/>
                <a:gd name="T13" fmla="*/ 47 h 79"/>
                <a:gd name="T14" fmla="*/ 10 w 15"/>
                <a:gd name="T15" fmla="*/ 39 h 79"/>
                <a:gd name="T16" fmla="*/ 13 w 15"/>
                <a:gd name="T17" fmla="*/ 30 h 79"/>
                <a:gd name="T18" fmla="*/ 7 w 15"/>
                <a:gd name="T19" fmla="*/ 2 h 79"/>
                <a:gd name="T20" fmla="*/ 3 w 15"/>
                <a:gd name="T21" fmla="*/ 0 h 79"/>
                <a:gd name="T22" fmla="*/ 2 w 15"/>
                <a:gd name="T23" fmla="*/ 4 h 79"/>
                <a:gd name="T24" fmla="*/ 7 w 15"/>
                <a:gd name="T25" fmla="*/ 29 h 79"/>
                <a:gd name="T26" fmla="*/ 5 w 15"/>
                <a:gd name="T27" fmla="*/ 3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79">
                  <a:moveTo>
                    <a:pt x="5" y="37"/>
                  </a:moveTo>
                  <a:cubicBezTo>
                    <a:pt x="4" y="40"/>
                    <a:pt x="2" y="43"/>
                    <a:pt x="2" y="46"/>
                  </a:cubicBezTo>
                  <a:cubicBezTo>
                    <a:pt x="0" y="56"/>
                    <a:pt x="0" y="69"/>
                    <a:pt x="4" y="77"/>
                  </a:cubicBezTo>
                  <a:cubicBezTo>
                    <a:pt x="5" y="78"/>
                    <a:pt x="6" y="79"/>
                    <a:pt x="7" y="79"/>
                  </a:cubicBezTo>
                  <a:cubicBezTo>
                    <a:pt x="7" y="79"/>
                    <a:pt x="8" y="79"/>
                    <a:pt x="8" y="78"/>
                  </a:cubicBezTo>
                  <a:cubicBezTo>
                    <a:pt x="10" y="78"/>
                    <a:pt x="10" y="76"/>
                    <a:pt x="10" y="74"/>
                  </a:cubicBezTo>
                  <a:cubicBezTo>
                    <a:pt x="6" y="67"/>
                    <a:pt x="6" y="55"/>
                    <a:pt x="8" y="47"/>
                  </a:cubicBezTo>
                  <a:cubicBezTo>
                    <a:pt x="8" y="44"/>
                    <a:pt x="9" y="42"/>
                    <a:pt x="10" y="39"/>
                  </a:cubicBezTo>
                  <a:cubicBezTo>
                    <a:pt x="12" y="37"/>
                    <a:pt x="13" y="34"/>
                    <a:pt x="13" y="30"/>
                  </a:cubicBezTo>
                  <a:cubicBezTo>
                    <a:pt x="15" y="21"/>
                    <a:pt x="11" y="11"/>
                    <a:pt x="7" y="2"/>
                  </a:cubicBezTo>
                  <a:cubicBezTo>
                    <a:pt x="6" y="0"/>
                    <a:pt x="5" y="0"/>
                    <a:pt x="3" y="0"/>
                  </a:cubicBezTo>
                  <a:cubicBezTo>
                    <a:pt x="2" y="1"/>
                    <a:pt x="1" y="3"/>
                    <a:pt x="2" y="4"/>
                  </a:cubicBezTo>
                  <a:cubicBezTo>
                    <a:pt x="4" y="10"/>
                    <a:pt x="9" y="20"/>
                    <a:pt x="7" y="29"/>
                  </a:cubicBezTo>
                  <a:cubicBezTo>
                    <a:pt x="7" y="32"/>
                    <a:pt x="6" y="34"/>
                    <a:pt x="5" y="3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3" name="Freeform 1214"/>
            <p:cNvSpPr/>
            <p:nvPr/>
          </p:nvSpPr>
          <p:spPr bwMode="auto">
            <a:xfrm>
              <a:off x="5929289" y="6272371"/>
              <a:ext cx="14571" cy="43714"/>
            </a:xfrm>
            <a:custGeom>
              <a:avLst/>
              <a:gdLst>
                <a:gd name="T0" fmla="*/ 6 w 17"/>
                <a:gd name="T1" fmla="*/ 27 h 51"/>
                <a:gd name="T2" fmla="*/ 9 w 17"/>
                <a:gd name="T3" fmla="*/ 31 h 51"/>
                <a:gd name="T4" fmla="*/ 7 w 17"/>
                <a:gd name="T5" fmla="*/ 46 h 51"/>
                <a:gd name="T6" fmla="*/ 8 w 17"/>
                <a:gd name="T7" fmla="*/ 50 h 51"/>
                <a:gd name="T8" fmla="*/ 10 w 17"/>
                <a:gd name="T9" fmla="*/ 51 h 51"/>
                <a:gd name="T10" fmla="*/ 12 w 17"/>
                <a:gd name="T11" fmla="*/ 50 h 51"/>
                <a:gd name="T12" fmla="*/ 14 w 17"/>
                <a:gd name="T13" fmla="*/ 29 h 51"/>
                <a:gd name="T14" fmla="*/ 11 w 17"/>
                <a:gd name="T15" fmla="*/ 23 h 51"/>
                <a:gd name="T16" fmla="*/ 8 w 17"/>
                <a:gd name="T17" fmla="*/ 19 h 51"/>
                <a:gd name="T18" fmla="*/ 13 w 17"/>
                <a:gd name="T19" fmla="*/ 5 h 51"/>
                <a:gd name="T20" fmla="*/ 13 w 17"/>
                <a:gd name="T21" fmla="*/ 1 h 51"/>
                <a:gd name="T22" fmla="*/ 9 w 17"/>
                <a:gd name="T23" fmla="*/ 1 h 51"/>
                <a:gd name="T24" fmla="*/ 2 w 17"/>
                <a:gd name="T25" fmla="*/ 21 h 51"/>
                <a:gd name="T26" fmla="*/ 6 w 17"/>
                <a:gd name="T27" fmla="*/ 27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" h="51">
                  <a:moveTo>
                    <a:pt x="6" y="27"/>
                  </a:moveTo>
                  <a:cubicBezTo>
                    <a:pt x="7" y="28"/>
                    <a:pt x="8" y="30"/>
                    <a:pt x="9" y="31"/>
                  </a:cubicBezTo>
                  <a:cubicBezTo>
                    <a:pt x="10" y="36"/>
                    <a:pt x="10" y="43"/>
                    <a:pt x="7" y="46"/>
                  </a:cubicBezTo>
                  <a:cubicBezTo>
                    <a:pt x="6" y="47"/>
                    <a:pt x="6" y="49"/>
                    <a:pt x="8" y="50"/>
                  </a:cubicBezTo>
                  <a:cubicBezTo>
                    <a:pt x="8" y="51"/>
                    <a:pt x="9" y="51"/>
                    <a:pt x="10" y="51"/>
                  </a:cubicBezTo>
                  <a:cubicBezTo>
                    <a:pt x="10" y="51"/>
                    <a:pt x="11" y="51"/>
                    <a:pt x="12" y="50"/>
                  </a:cubicBezTo>
                  <a:cubicBezTo>
                    <a:pt x="17" y="44"/>
                    <a:pt x="16" y="36"/>
                    <a:pt x="14" y="29"/>
                  </a:cubicBezTo>
                  <a:cubicBezTo>
                    <a:pt x="14" y="27"/>
                    <a:pt x="12" y="25"/>
                    <a:pt x="11" y="23"/>
                  </a:cubicBezTo>
                  <a:cubicBezTo>
                    <a:pt x="10" y="22"/>
                    <a:pt x="9" y="20"/>
                    <a:pt x="8" y="19"/>
                  </a:cubicBezTo>
                  <a:cubicBezTo>
                    <a:pt x="7" y="14"/>
                    <a:pt x="11" y="8"/>
                    <a:pt x="13" y="5"/>
                  </a:cubicBezTo>
                  <a:cubicBezTo>
                    <a:pt x="14" y="4"/>
                    <a:pt x="14" y="2"/>
                    <a:pt x="13" y="1"/>
                  </a:cubicBezTo>
                  <a:cubicBezTo>
                    <a:pt x="11" y="0"/>
                    <a:pt x="10" y="0"/>
                    <a:pt x="9" y="1"/>
                  </a:cubicBezTo>
                  <a:cubicBezTo>
                    <a:pt x="6" y="6"/>
                    <a:pt x="0" y="13"/>
                    <a:pt x="2" y="21"/>
                  </a:cubicBezTo>
                  <a:cubicBezTo>
                    <a:pt x="3" y="23"/>
                    <a:pt x="5" y="25"/>
                    <a:pt x="6" y="27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4" name="Freeform 1215"/>
            <p:cNvSpPr/>
            <p:nvPr/>
          </p:nvSpPr>
          <p:spPr bwMode="auto">
            <a:xfrm>
              <a:off x="5964624" y="6270550"/>
              <a:ext cx="16393" cy="45536"/>
            </a:xfrm>
            <a:custGeom>
              <a:avLst/>
              <a:gdLst>
                <a:gd name="T0" fmla="*/ 7 w 19"/>
                <a:gd name="T1" fmla="*/ 28 h 53"/>
                <a:gd name="T2" fmla="*/ 11 w 19"/>
                <a:gd name="T3" fmla="*/ 33 h 53"/>
                <a:gd name="T4" fmla="*/ 9 w 19"/>
                <a:gd name="T5" fmla="*/ 48 h 53"/>
                <a:gd name="T6" fmla="*/ 8 w 19"/>
                <a:gd name="T7" fmla="*/ 52 h 53"/>
                <a:gd name="T8" fmla="*/ 11 w 19"/>
                <a:gd name="T9" fmla="*/ 53 h 53"/>
                <a:gd name="T10" fmla="*/ 13 w 19"/>
                <a:gd name="T11" fmla="*/ 52 h 53"/>
                <a:gd name="T12" fmla="*/ 16 w 19"/>
                <a:gd name="T13" fmla="*/ 30 h 53"/>
                <a:gd name="T14" fmla="*/ 12 w 19"/>
                <a:gd name="T15" fmla="*/ 24 h 53"/>
                <a:gd name="T16" fmla="*/ 8 w 19"/>
                <a:gd name="T17" fmla="*/ 20 h 53"/>
                <a:gd name="T18" fmla="*/ 15 w 19"/>
                <a:gd name="T19" fmla="*/ 6 h 53"/>
                <a:gd name="T20" fmla="*/ 15 w 19"/>
                <a:gd name="T21" fmla="*/ 1 h 53"/>
                <a:gd name="T22" fmla="*/ 11 w 19"/>
                <a:gd name="T23" fmla="*/ 2 h 53"/>
                <a:gd name="T24" fmla="*/ 3 w 19"/>
                <a:gd name="T25" fmla="*/ 22 h 53"/>
                <a:gd name="T26" fmla="*/ 7 w 19"/>
                <a:gd name="T27" fmla="*/ 28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" h="53">
                  <a:moveTo>
                    <a:pt x="7" y="28"/>
                  </a:moveTo>
                  <a:cubicBezTo>
                    <a:pt x="9" y="30"/>
                    <a:pt x="10" y="31"/>
                    <a:pt x="11" y="33"/>
                  </a:cubicBezTo>
                  <a:cubicBezTo>
                    <a:pt x="12" y="37"/>
                    <a:pt x="13" y="44"/>
                    <a:pt x="9" y="48"/>
                  </a:cubicBezTo>
                  <a:cubicBezTo>
                    <a:pt x="7" y="49"/>
                    <a:pt x="7" y="51"/>
                    <a:pt x="8" y="52"/>
                  </a:cubicBezTo>
                  <a:cubicBezTo>
                    <a:pt x="9" y="52"/>
                    <a:pt x="10" y="53"/>
                    <a:pt x="11" y="53"/>
                  </a:cubicBezTo>
                  <a:cubicBezTo>
                    <a:pt x="11" y="53"/>
                    <a:pt x="12" y="53"/>
                    <a:pt x="13" y="52"/>
                  </a:cubicBezTo>
                  <a:cubicBezTo>
                    <a:pt x="19" y="46"/>
                    <a:pt x="19" y="37"/>
                    <a:pt x="16" y="30"/>
                  </a:cubicBezTo>
                  <a:cubicBezTo>
                    <a:pt x="15" y="28"/>
                    <a:pt x="13" y="26"/>
                    <a:pt x="12" y="24"/>
                  </a:cubicBezTo>
                  <a:cubicBezTo>
                    <a:pt x="10" y="22"/>
                    <a:pt x="9" y="21"/>
                    <a:pt x="8" y="20"/>
                  </a:cubicBezTo>
                  <a:cubicBezTo>
                    <a:pt x="7" y="15"/>
                    <a:pt x="12" y="9"/>
                    <a:pt x="15" y="6"/>
                  </a:cubicBezTo>
                  <a:cubicBezTo>
                    <a:pt x="16" y="5"/>
                    <a:pt x="16" y="3"/>
                    <a:pt x="15" y="1"/>
                  </a:cubicBezTo>
                  <a:cubicBezTo>
                    <a:pt x="14" y="0"/>
                    <a:pt x="12" y="0"/>
                    <a:pt x="11" y="2"/>
                  </a:cubicBezTo>
                  <a:cubicBezTo>
                    <a:pt x="7" y="6"/>
                    <a:pt x="0" y="14"/>
                    <a:pt x="3" y="22"/>
                  </a:cubicBezTo>
                  <a:cubicBezTo>
                    <a:pt x="4" y="24"/>
                    <a:pt x="5" y="26"/>
                    <a:pt x="7" y="2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5" name="Freeform 1216"/>
            <p:cNvSpPr>
              <a:spLocks noEditPoints="1"/>
            </p:cNvSpPr>
            <p:nvPr/>
          </p:nvSpPr>
          <p:spPr bwMode="auto">
            <a:xfrm>
              <a:off x="5976646" y="6332478"/>
              <a:ext cx="67028" cy="61200"/>
            </a:xfrm>
            <a:custGeom>
              <a:avLst/>
              <a:gdLst>
                <a:gd name="T0" fmla="*/ 39 w 78"/>
                <a:gd name="T1" fmla="*/ 71 h 71"/>
                <a:gd name="T2" fmla="*/ 0 w 78"/>
                <a:gd name="T3" fmla="*/ 36 h 71"/>
                <a:gd name="T4" fmla="*/ 39 w 78"/>
                <a:gd name="T5" fmla="*/ 0 h 71"/>
                <a:gd name="T6" fmla="*/ 78 w 78"/>
                <a:gd name="T7" fmla="*/ 36 h 71"/>
                <a:gd name="T8" fmla="*/ 39 w 78"/>
                <a:gd name="T9" fmla="*/ 71 h 71"/>
                <a:gd name="T10" fmla="*/ 39 w 78"/>
                <a:gd name="T11" fmla="*/ 12 h 71"/>
                <a:gd name="T12" fmla="*/ 11 w 78"/>
                <a:gd name="T13" fmla="*/ 36 h 71"/>
                <a:gd name="T14" fmla="*/ 39 w 78"/>
                <a:gd name="T15" fmla="*/ 60 h 71"/>
                <a:gd name="T16" fmla="*/ 67 w 78"/>
                <a:gd name="T17" fmla="*/ 36 h 71"/>
                <a:gd name="T18" fmla="*/ 39 w 78"/>
                <a:gd name="T19" fmla="*/ 12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8" h="71">
                  <a:moveTo>
                    <a:pt x="39" y="71"/>
                  </a:moveTo>
                  <a:cubicBezTo>
                    <a:pt x="17" y="71"/>
                    <a:pt x="0" y="55"/>
                    <a:pt x="0" y="36"/>
                  </a:cubicBezTo>
                  <a:cubicBezTo>
                    <a:pt x="0" y="16"/>
                    <a:pt x="17" y="0"/>
                    <a:pt x="39" y="0"/>
                  </a:cubicBezTo>
                  <a:cubicBezTo>
                    <a:pt x="61" y="0"/>
                    <a:pt x="78" y="16"/>
                    <a:pt x="78" y="36"/>
                  </a:cubicBezTo>
                  <a:cubicBezTo>
                    <a:pt x="78" y="55"/>
                    <a:pt x="61" y="71"/>
                    <a:pt x="39" y="71"/>
                  </a:cubicBezTo>
                  <a:close/>
                  <a:moveTo>
                    <a:pt x="39" y="12"/>
                  </a:moveTo>
                  <a:cubicBezTo>
                    <a:pt x="23" y="12"/>
                    <a:pt x="11" y="22"/>
                    <a:pt x="11" y="36"/>
                  </a:cubicBezTo>
                  <a:cubicBezTo>
                    <a:pt x="11" y="49"/>
                    <a:pt x="23" y="60"/>
                    <a:pt x="39" y="60"/>
                  </a:cubicBezTo>
                  <a:cubicBezTo>
                    <a:pt x="54" y="60"/>
                    <a:pt x="67" y="49"/>
                    <a:pt x="67" y="36"/>
                  </a:cubicBezTo>
                  <a:cubicBezTo>
                    <a:pt x="67" y="22"/>
                    <a:pt x="54" y="12"/>
                    <a:pt x="39" y="12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6" name="Freeform 1217"/>
            <p:cNvSpPr/>
            <p:nvPr/>
          </p:nvSpPr>
          <p:spPr bwMode="auto">
            <a:xfrm>
              <a:off x="5899053" y="6325557"/>
              <a:ext cx="114750" cy="76864"/>
            </a:xfrm>
            <a:custGeom>
              <a:avLst/>
              <a:gdLst>
                <a:gd name="T0" fmla="*/ 18 w 133"/>
                <a:gd name="T1" fmla="*/ 89 h 89"/>
                <a:gd name="T2" fmla="*/ 115 w 133"/>
                <a:gd name="T3" fmla="*/ 89 h 89"/>
                <a:gd name="T4" fmla="*/ 133 w 133"/>
                <a:gd name="T5" fmla="*/ 54 h 89"/>
                <a:gd name="T6" fmla="*/ 133 w 133"/>
                <a:gd name="T7" fmla="*/ 0 h 89"/>
                <a:gd name="T8" fmla="*/ 0 w 133"/>
                <a:gd name="T9" fmla="*/ 0 h 89"/>
                <a:gd name="T10" fmla="*/ 0 w 133"/>
                <a:gd name="T11" fmla="*/ 54 h 89"/>
                <a:gd name="T12" fmla="*/ 18 w 133"/>
                <a:gd name="T13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3" h="89">
                  <a:moveTo>
                    <a:pt x="18" y="89"/>
                  </a:moveTo>
                  <a:cubicBezTo>
                    <a:pt x="115" y="89"/>
                    <a:pt x="115" y="89"/>
                    <a:pt x="115" y="89"/>
                  </a:cubicBezTo>
                  <a:cubicBezTo>
                    <a:pt x="126" y="81"/>
                    <a:pt x="133" y="69"/>
                    <a:pt x="133" y="54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69"/>
                    <a:pt x="7" y="81"/>
                    <a:pt x="18" y="89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7" name="Freeform 1218"/>
            <p:cNvSpPr/>
            <p:nvPr/>
          </p:nvSpPr>
          <p:spPr bwMode="auto">
            <a:xfrm>
              <a:off x="5882660" y="6403149"/>
              <a:ext cx="147535" cy="25136"/>
            </a:xfrm>
            <a:custGeom>
              <a:avLst/>
              <a:gdLst>
                <a:gd name="T0" fmla="*/ 171 w 171"/>
                <a:gd name="T1" fmla="*/ 0 h 29"/>
                <a:gd name="T2" fmla="*/ 86 w 171"/>
                <a:gd name="T3" fmla="*/ 29 h 29"/>
                <a:gd name="T4" fmla="*/ 0 w 171"/>
                <a:gd name="T5" fmla="*/ 0 h 29"/>
                <a:gd name="T6" fmla="*/ 171 w 171"/>
                <a:gd name="T7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1" h="29">
                  <a:moveTo>
                    <a:pt x="171" y="0"/>
                  </a:moveTo>
                  <a:cubicBezTo>
                    <a:pt x="158" y="17"/>
                    <a:pt x="124" y="29"/>
                    <a:pt x="86" y="29"/>
                  </a:cubicBezTo>
                  <a:cubicBezTo>
                    <a:pt x="47" y="29"/>
                    <a:pt x="14" y="17"/>
                    <a:pt x="0" y="0"/>
                  </a:cubicBezTo>
                  <a:cubicBezTo>
                    <a:pt x="171" y="0"/>
                    <a:pt x="171" y="0"/>
                    <a:pt x="171" y="0"/>
                  </a:cubicBezTo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8" name="Freeform 1219"/>
            <p:cNvSpPr/>
            <p:nvPr/>
          </p:nvSpPr>
          <p:spPr bwMode="auto">
            <a:xfrm>
              <a:off x="5328948" y="6292043"/>
              <a:ext cx="112200" cy="16393"/>
            </a:xfrm>
            <a:custGeom>
              <a:avLst/>
              <a:gdLst>
                <a:gd name="T0" fmla="*/ 125 w 130"/>
                <a:gd name="T1" fmla="*/ 0 h 19"/>
                <a:gd name="T2" fmla="*/ 130 w 130"/>
                <a:gd name="T3" fmla="*/ 4 h 19"/>
                <a:gd name="T4" fmla="*/ 130 w 130"/>
                <a:gd name="T5" fmla="*/ 19 h 19"/>
                <a:gd name="T6" fmla="*/ 125 w 130"/>
                <a:gd name="T7" fmla="*/ 19 h 19"/>
                <a:gd name="T8" fmla="*/ 5 w 130"/>
                <a:gd name="T9" fmla="*/ 19 h 19"/>
                <a:gd name="T10" fmla="*/ 0 w 130"/>
                <a:gd name="T11" fmla="*/ 19 h 19"/>
                <a:gd name="T12" fmla="*/ 0 w 130"/>
                <a:gd name="T13" fmla="*/ 4 h 19"/>
                <a:gd name="T14" fmla="*/ 5 w 130"/>
                <a:gd name="T15" fmla="*/ 0 h 19"/>
                <a:gd name="T16" fmla="*/ 125 w 130"/>
                <a:gd name="T17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0" h="19">
                  <a:moveTo>
                    <a:pt x="125" y="0"/>
                  </a:moveTo>
                  <a:cubicBezTo>
                    <a:pt x="128" y="0"/>
                    <a:pt x="130" y="2"/>
                    <a:pt x="130" y="4"/>
                  </a:cubicBezTo>
                  <a:cubicBezTo>
                    <a:pt x="130" y="19"/>
                    <a:pt x="130" y="19"/>
                    <a:pt x="130" y="19"/>
                  </a:cubicBezTo>
                  <a:cubicBezTo>
                    <a:pt x="125" y="19"/>
                    <a:pt x="125" y="19"/>
                    <a:pt x="12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25" y="0"/>
                    <a:pt x="125" y="0"/>
                    <a:pt x="125" y="0"/>
                  </a:cubicBezTo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39" name="Freeform 1220"/>
            <p:cNvSpPr/>
            <p:nvPr/>
          </p:nvSpPr>
          <p:spPr bwMode="auto">
            <a:xfrm>
              <a:off x="5012020" y="6293135"/>
              <a:ext cx="127500" cy="15300"/>
            </a:xfrm>
            <a:custGeom>
              <a:avLst/>
              <a:gdLst>
                <a:gd name="T0" fmla="*/ 143 w 148"/>
                <a:gd name="T1" fmla="*/ 0 h 18"/>
                <a:gd name="T2" fmla="*/ 148 w 148"/>
                <a:gd name="T3" fmla="*/ 5 h 18"/>
                <a:gd name="T4" fmla="*/ 148 w 148"/>
                <a:gd name="T5" fmla="*/ 13 h 18"/>
                <a:gd name="T6" fmla="*/ 143 w 148"/>
                <a:gd name="T7" fmla="*/ 18 h 18"/>
                <a:gd name="T8" fmla="*/ 5 w 148"/>
                <a:gd name="T9" fmla="*/ 18 h 18"/>
                <a:gd name="T10" fmla="*/ 0 w 148"/>
                <a:gd name="T11" fmla="*/ 13 h 18"/>
                <a:gd name="T12" fmla="*/ 0 w 148"/>
                <a:gd name="T13" fmla="*/ 5 h 18"/>
                <a:gd name="T14" fmla="*/ 5 w 148"/>
                <a:gd name="T15" fmla="*/ 0 h 18"/>
                <a:gd name="T16" fmla="*/ 143 w 148"/>
                <a:gd name="T17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8" h="18">
                  <a:moveTo>
                    <a:pt x="143" y="0"/>
                  </a:moveTo>
                  <a:cubicBezTo>
                    <a:pt x="146" y="0"/>
                    <a:pt x="148" y="2"/>
                    <a:pt x="148" y="5"/>
                  </a:cubicBezTo>
                  <a:cubicBezTo>
                    <a:pt x="148" y="13"/>
                    <a:pt x="148" y="13"/>
                    <a:pt x="148" y="13"/>
                  </a:cubicBezTo>
                  <a:cubicBezTo>
                    <a:pt x="148" y="16"/>
                    <a:pt x="146" y="18"/>
                    <a:pt x="143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2" y="18"/>
                    <a:pt x="0" y="16"/>
                    <a:pt x="0" y="13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2"/>
                    <a:pt x="2" y="0"/>
                    <a:pt x="5" y="0"/>
                  </a:cubicBezTo>
                  <a:cubicBezTo>
                    <a:pt x="143" y="0"/>
                    <a:pt x="143" y="0"/>
                    <a:pt x="143" y="0"/>
                  </a:cubicBezTo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0" name="Freeform 1221"/>
            <p:cNvSpPr/>
            <p:nvPr/>
          </p:nvSpPr>
          <p:spPr bwMode="auto">
            <a:xfrm>
              <a:off x="5068120" y="6225014"/>
              <a:ext cx="85243" cy="76500"/>
            </a:xfrm>
            <a:custGeom>
              <a:avLst/>
              <a:gdLst>
                <a:gd name="T0" fmla="*/ 97 w 99"/>
                <a:gd name="T1" fmla="*/ 4 h 89"/>
                <a:gd name="T2" fmla="*/ 90 w 99"/>
                <a:gd name="T3" fmla="*/ 1 h 89"/>
                <a:gd name="T4" fmla="*/ 19 w 99"/>
                <a:gd name="T5" fmla="*/ 33 h 89"/>
                <a:gd name="T6" fmla="*/ 0 w 99"/>
                <a:gd name="T7" fmla="*/ 89 h 89"/>
                <a:gd name="T8" fmla="*/ 11 w 99"/>
                <a:gd name="T9" fmla="*/ 89 h 89"/>
                <a:gd name="T10" fmla="*/ 28 w 99"/>
                <a:gd name="T11" fmla="*/ 41 h 89"/>
                <a:gd name="T12" fmla="*/ 95 w 99"/>
                <a:gd name="T13" fmla="*/ 11 h 89"/>
                <a:gd name="T14" fmla="*/ 97 w 99"/>
                <a:gd name="T15" fmla="*/ 4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" h="89">
                  <a:moveTo>
                    <a:pt x="97" y="4"/>
                  </a:moveTo>
                  <a:cubicBezTo>
                    <a:pt x="96" y="1"/>
                    <a:pt x="93" y="0"/>
                    <a:pt x="90" y="1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0" y="89"/>
                    <a:pt x="0" y="89"/>
                    <a:pt x="0" y="89"/>
                  </a:cubicBezTo>
                  <a:cubicBezTo>
                    <a:pt x="11" y="89"/>
                    <a:pt x="11" y="89"/>
                    <a:pt x="11" y="89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95" y="11"/>
                    <a:pt x="95" y="11"/>
                    <a:pt x="95" y="11"/>
                  </a:cubicBezTo>
                  <a:cubicBezTo>
                    <a:pt x="97" y="10"/>
                    <a:pt x="99" y="7"/>
                    <a:pt x="97" y="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1" name="Freeform 1222"/>
            <p:cNvSpPr/>
            <p:nvPr/>
          </p:nvSpPr>
          <p:spPr bwMode="auto">
            <a:xfrm>
              <a:off x="5881203" y="6658877"/>
              <a:ext cx="161014" cy="6921"/>
            </a:xfrm>
            <a:custGeom>
              <a:avLst/>
              <a:gdLst>
                <a:gd name="T0" fmla="*/ 185 w 187"/>
                <a:gd name="T1" fmla="*/ 0 h 8"/>
                <a:gd name="T2" fmla="*/ 4 w 187"/>
                <a:gd name="T3" fmla="*/ 0 h 8"/>
                <a:gd name="T4" fmla="*/ 0 w 187"/>
                <a:gd name="T5" fmla="*/ 0 h 8"/>
                <a:gd name="T6" fmla="*/ 0 w 187"/>
                <a:gd name="T7" fmla="*/ 8 h 8"/>
                <a:gd name="T8" fmla="*/ 187 w 187"/>
                <a:gd name="T9" fmla="*/ 8 h 8"/>
                <a:gd name="T10" fmla="*/ 187 w 187"/>
                <a:gd name="T11" fmla="*/ 0 h 8"/>
                <a:gd name="T12" fmla="*/ 185 w 187"/>
                <a:gd name="T1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7" h="8">
                  <a:moveTo>
                    <a:pt x="185" y="0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87" y="8"/>
                    <a:pt x="187" y="8"/>
                    <a:pt x="187" y="8"/>
                  </a:cubicBezTo>
                  <a:cubicBezTo>
                    <a:pt x="187" y="0"/>
                    <a:pt x="187" y="0"/>
                    <a:pt x="187" y="0"/>
                  </a:cubicBezTo>
                  <a:cubicBezTo>
                    <a:pt x="187" y="0"/>
                    <a:pt x="186" y="0"/>
                    <a:pt x="185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2" name="Freeform 1223"/>
            <p:cNvSpPr/>
            <p:nvPr/>
          </p:nvSpPr>
          <p:spPr bwMode="auto">
            <a:xfrm>
              <a:off x="5874282" y="6637384"/>
              <a:ext cx="175585" cy="20764"/>
            </a:xfrm>
            <a:custGeom>
              <a:avLst/>
              <a:gdLst>
                <a:gd name="T0" fmla="*/ 195 w 204"/>
                <a:gd name="T1" fmla="*/ 0 h 24"/>
                <a:gd name="T2" fmla="*/ 186 w 204"/>
                <a:gd name="T3" fmla="*/ 15 h 24"/>
                <a:gd name="T4" fmla="*/ 181 w 204"/>
                <a:gd name="T5" fmla="*/ 19 h 24"/>
                <a:gd name="T6" fmla="*/ 171 w 204"/>
                <a:gd name="T7" fmla="*/ 12 h 24"/>
                <a:gd name="T8" fmla="*/ 169 w 204"/>
                <a:gd name="T9" fmla="*/ 10 h 24"/>
                <a:gd name="T10" fmla="*/ 166 w 204"/>
                <a:gd name="T11" fmla="*/ 7 h 24"/>
                <a:gd name="T12" fmla="*/ 161 w 204"/>
                <a:gd name="T13" fmla="*/ 4 h 24"/>
                <a:gd name="T14" fmla="*/ 156 w 204"/>
                <a:gd name="T15" fmla="*/ 6 h 24"/>
                <a:gd name="T16" fmla="*/ 148 w 204"/>
                <a:gd name="T17" fmla="*/ 12 h 24"/>
                <a:gd name="T18" fmla="*/ 139 w 204"/>
                <a:gd name="T19" fmla="*/ 20 h 24"/>
                <a:gd name="T20" fmla="*/ 136 w 204"/>
                <a:gd name="T21" fmla="*/ 21 h 24"/>
                <a:gd name="T22" fmla="*/ 122 w 204"/>
                <a:gd name="T23" fmla="*/ 13 h 24"/>
                <a:gd name="T24" fmla="*/ 118 w 204"/>
                <a:gd name="T25" fmla="*/ 9 h 24"/>
                <a:gd name="T26" fmla="*/ 103 w 204"/>
                <a:gd name="T27" fmla="*/ 2 h 24"/>
                <a:gd name="T28" fmla="*/ 97 w 204"/>
                <a:gd name="T29" fmla="*/ 4 h 24"/>
                <a:gd name="T30" fmla="*/ 91 w 204"/>
                <a:gd name="T31" fmla="*/ 10 h 24"/>
                <a:gd name="T32" fmla="*/ 81 w 204"/>
                <a:gd name="T33" fmla="*/ 17 h 24"/>
                <a:gd name="T34" fmla="*/ 80 w 204"/>
                <a:gd name="T35" fmla="*/ 17 h 24"/>
                <a:gd name="T36" fmla="*/ 66 w 204"/>
                <a:gd name="T37" fmla="*/ 10 h 24"/>
                <a:gd name="T38" fmla="*/ 51 w 204"/>
                <a:gd name="T39" fmla="*/ 3 h 24"/>
                <a:gd name="T40" fmla="*/ 43 w 204"/>
                <a:gd name="T41" fmla="*/ 9 h 24"/>
                <a:gd name="T42" fmla="*/ 31 w 204"/>
                <a:gd name="T43" fmla="*/ 19 h 24"/>
                <a:gd name="T44" fmla="*/ 25 w 204"/>
                <a:gd name="T45" fmla="*/ 18 h 24"/>
                <a:gd name="T46" fmla="*/ 13 w 204"/>
                <a:gd name="T47" fmla="*/ 2 h 24"/>
                <a:gd name="T48" fmla="*/ 12 w 204"/>
                <a:gd name="T49" fmla="*/ 0 h 24"/>
                <a:gd name="T50" fmla="*/ 12 w 204"/>
                <a:gd name="T51" fmla="*/ 0 h 24"/>
                <a:gd name="T52" fmla="*/ 0 w 204"/>
                <a:gd name="T53" fmla="*/ 10 h 24"/>
                <a:gd name="T54" fmla="*/ 0 w 204"/>
                <a:gd name="T55" fmla="*/ 14 h 24"/>
                <a:gd name="T56" fmla="*/ 12 w 204"/>
                <a:gd name="T57" fmla="*/ 24 h 24"/>
                <a:gd name="T58" fmla="*/ 193 w 204"/>
                <a:gd name="T59" fmla="*/ 24 h 24"/>
                <a:gd name="T60" fmla="*/ 204 w 204"/>
                <a:gd name="T61" fmla="*/ 14 h 24"/>
                <a:gd name="T62" fmla="*/ 204 w 204"/>
                <a:gd name="T63" fmla="*/ 10 h 24"/>
                <a:gd name="T64" fmla="*/ 195 w 204"/>
                <a:gd name="T65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04" h="24">
                  <a:moveTo>
                    <a:pt x="195" y="0"/>
                  </a:moveTo>
                  <a:cubicBezTo>
                    <a:pt x="194" y="4"/>
                    <a:pt x="191" y="9"/>
                    <a:pt x="186" y="15"/>
                  </a:cubicBezTo>
                  <a:cubicBezTo>
                    <a:pt x="184" y="18"/>
                    <a:pt x="183" y="19"/>
                    <a:pt x="181" y="19"/>
                  </a:cubicBezTo>
                  <a:cubicBezTo>
                    <a:pt x="177" y="19"/>
                    <a:pt x="173" y="15"/>
                    <a:pt x="171" y="12"/>
                  </a:cubicBezTo>
                  <a:cubicBezTo>
                    <a:pt x="170" y="11"/>
                    <a:pt x="169" y="11"/>
                    <a:pt x="169" y="10"/>
                  </a:cubicBezTo>
                  <a:cubicBezTo>
                    <a:pt x="168" y="9"/>
                    <a:pt x="167" y="8"/>
                    <a:pt x="166" y="7"/>
                  </a:cubicBezTo>
                  <a:cubicBezTo>
                    <a:pt x="164" y="5"/>
                    <a:pt x="163" y="4"/>
                    <a:pt x="161" y="4"/>
                  </a:cubicBezTo>
                  <a:cubicBezTo>
                    <a:pt x="160" y="4"/>
                    <a:pt x="159" y="5"/>
                    <a:pt x="156" y="6"/>
                  </a:cubicBezTo>
                  <a:cubicBezTo>
                    <a:pt x="153" y="7"/>
                    <a:pt x="151" y="10"/>
                    <a:pt x="148" y="12"/>
                  </a:cubicBezTo>
                  <a:cubicBezTo>
                    <a:pt x="146" y="16"/>
                    <a:pt x="143" y="19"/>
                    <a:pt x="139" y="20"/>
                  </a:cubicBezTo>
                  <a:cubicBezTo>
                    <a:pt x="138" y="20"/>
                    <a:pt x="137" y="21"/>
                    <a:pt x="136" y="21"/>
                  </a:cubicBezTo>
                  <a:cubicBezTo>
                    <a:pt x="130" y="21"/>
                    <a:pt x="126" y="17"/>
                    <a:pt x="122" y="13"/>
                  </a:cubicBezTo>
                  <a:cubicBezTo>
                    <a:pt x="121" y="12"/>
                    <a:pt x="119" y="10"/>
                    <a:pt x="118" y="9"/>
                  </a:cubicBezTo>
                  <a:cubicBezTo>
                    <a:pt x="113" y="5"/>
                    <a:pt x="107" y="2"/>
                    <a:pt x="103" y="2"/>
                  </a:cubicBezTo>
                  <a:cubicBezTo>
                    <a:pt x="100" y="2"/>
                    <a:pt x="98" y="3"/>
                    <a:pt x="97" y="4"/>
                  </a:cubicBezTo>
                  <a:cubicBezTo>
                    <a:pt x="94" y="5"/>
                    <a:pt x="93" y="7"/>
                    <a:pt x="91" y="10"/>
                  </a:cubicBezTo>
                  <a:cubicBezTo>
                    <a:pt x="89" y="13"/>
                    <a:pt x="87" y="17"/>
                    <a:pt x="81" y="17"/>
                  </a:cubicBezTo>
                  <a:cubicBezTo>
                    <a:pt x="81" y="17"/>
                    <a:pt x="80" y="17"/>
                    <a:pt x="80" y="17"/>
                  </a:cubicBezTo>
                  <a:cubicBezTo>
                    <a:pt x="76" y="16"/>
                    <a:pt x="71" y="13"/>
                    <a:pt x="66" y="10"/>
                  </a:cubicBezTo>
                  <a:cubicBezTo>
                    <a:pt x="61" y="7"/>
                    <a:pt x="55" y="3"/>
                    <a:pt x="51" y="3"/>
                  </a:cubicBezTo>
                  <a:cubicBezTo>
                    <a:pt x="47" y="3"/>
                    <a:pt x="45" y="5"/>
                    <a:pt x="43" y="9"/>
                  </a:cubicBezTo>
                  <a:cubicBezTo>
                    <a:pt x="40" y="15"/>
                    <a:pt x="37" y="19"/>
                    <a:pt x="31" y="19"/>
                  </a:cubicBezTo>
                  <a:cubicBezTo>
                    <a:pt x="29" y="19"/>
                    <a:pt x="27" y="18"/>
                    <a:pt x="25" y="18"/>
                  </a:cubicBezTo>
                  <a:cubicBezTo>
                    <a:pt x="16" y="16"/>
                    <a:pt x="14" y="9"/>
                    <a:pt x="13" y="2"/>
                  </a:cubicBezTo>
                  <a:cubicBezTo>
                    <a:pt x="13" y="1"/>
                    <a:pt x="13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5" y="0"/>
                    <a:pt x="0" y="5"/>
                    <a:pt x="0" y="10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20"/>
                    <a:pt x="5" y="24"/>
                    <a:pt x="12" y="24"/>
                  </a:cubicBezTo>
                  <a:cubicBezTo>
                    <a:pt x="193" y="24"/>
                    <a:pt x="193" y="24"/>
                    <a:pt x="193" y="24"/>
                  </a:cubicBezTo>
                  <a:cubicBezTo>
                    <a:pt x="199" y="24"/>
                    <a:pt x="204" y="20"/>
                    <a:pt x="204" y="14"/>
                  </a:cubicBezTo>
                  <a:cubicBezTo>
                    <a:pt x="204" y="10"/>
                    <a:pt x="204" y="10"/>
                    <a:pt x="204" y="10"/>
                  </a:cubicBezTo>
                  <a:cubicBezTo>
                    <a:pt x="204" y="5"/>
                    <a:pt x="200" y="1"/>
                    <a:pt x="195" y="0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3" name="Freeform 1224"/>
            <p:cNvSpPr/>
            <p:nvPr/>
          </p:nvSpPr>
          <p:spPr bwMode="auto">
            <a:xfrm>
              <a:off x="5884482" y="6628641"/>
              <a:ext cx="157735" cy="25136"/>
            </a:xfrm>
            <a:custGeom>
              <a:avLst/>
              <a:gdLst>
                <a:gd name="T0" fmla="*/ 181 w 183"/>
                <a:gd name="T1" fmla="*/ 4 h 29"/>
                <a:gd name="T2" fmla="*/ 179 w 183"/>
                <a:gd name="T3" fmla="*/ 0 h 29"/>
                <a:gd name="T4" fmla="*/ 179 w 183"/>
                <a:gd name="T5" fmla="*/ 0 h 29"/>
                <a:gd name="T6" fmla="*/ 1 w 183"/>
                <a:gd name="T7" fmla="*/ 0 h 29"/>
                <a:gd name="T8" fmla="*/ 1 w 183"/>
                <a:gd name="T9" fmla="*/ 0 h 29"/>
                <a:gd name="T10" fmla="*/ 1 w 183"/>
                <a:gd name="T11" fmla="*/ 8 h 29"/>
                <a:gd name="T12" fmla="*/ 13 w 183"/>
                <a:gd name="T13" fmla="*/ 27 h 29"/>
                <a:gd name="T14" fmla="*/ 19 w 183"/>
                <a:gd name="T15" fmla="*/ 27 h 29"/>
                <a:gd name="T16" fmla="*/ 30 w 183"/>
                <a:gd name="T17" fmla="*/ 19 h 29"/>
                <a:gd name="T18" fmla="*/ 39 w 183"/>
                <a:gd name="T19" fmla="*/ 12 h 29"/>
                <a:gd name="T20" fmla="*/ 68 w 183"/>
                <a:gd name="T21" fmla="*/ 26 h 29"/>
                <a:gd name="T22" fmla="*/ 69 w 183"/>
                <a:gd name="T23" fmla="*/ 26 h 29"/>
                <a:gd name="T24" fmla="*/ 84 w 183"/>
                <a:gd name="T25" fmla="*/ 12 h 29"/>
                <a:gd name="T26" fmla="*/ 91 w 183"/>
                <a:gd name="T27" fmla="*/ 11 h 29"/>
                <a:gd name="T28" fmla="*/ 107 w 183"/>
                <a:gd name="T29" fmla="*/ 19 h 29"/>
                <a:gd name="T30" fmla="*/ 124 w 183"/>
                <a:gd name="T31" fmla="*/ 29 h 29"/>
                <a:gd name="T32" fmla="*/ 127 w 183"/>
                <a:gd name="T33" fmla="*/ 29 h 29"/>
                <a:gd name="T34" fmla="*/ 144 w 183"/>
                <a:gd name="T35" fmla="*/ 14 h 29"/>
                <a:gd name="T36" fmla="*/ 149 w 183"/>
                <a:gd name="T37" fmla="*/ 13 h 29"/>
                <a:gd name="T38" fmla="*/ 158 w 183"/>
                <a:gd name="T39" fmla="*/ 19 h 29"/>
                <a:gd name="T40" fmla="*/ 169 w 183"/>
                <a:gd name="T41" fmla="*/ 27 h 29"/>
                <a:gd name="T42" fmla="*/ 173 w 183"/>
                <a:gd name="T43" fmla="*/ 25 h 29"/>
                <a:gd name="T44" fmla="*/ 181 w 183"/>
                <a:gd name="T45" fmla="*/ 4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83" h="29">
                  <a:moveTo>
                    <a:pt x="181" y="4"/>
                  </a:moveTo>
                  <a:cubicBezTo>
                    <a:pt x="181" y="3"/>
                    <a:pt x="180" y="2"/>
                    <a:pt x="179" y="0"/>
                  </a:cubicBezTo>
                  <a:cubicBezTo>
                    <a:pt x="179" y="0"/>
                    <a:pt x="179" y="0"/>
                    <a:pt x="179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3"/>
                    <a:pt x="1" y="6"/>
                    <a:pt x="1" y="8"/>
                  </a:cubicBezTo>
                  <a:cubicBezTo>
                    <a:pt x="3" y="16"/>
                    <a:pt x="4" y="25"/>
                    <a:pt x="13" y="27"/>
                  </a:cubicBezTo>
                  <a:cubicBezTo>
                    <a:pt x="15" y="27"/>
                    <a:pt x="17" y="27"/>
                    <a:pt x="19" y="27"/>
                  </a:cubicBezTo>
                  <a:cubicBezTo>
                    <a:pt x="24" y="27"/>
                    <a:pt x="27" y="25"/>
                    <a:pt x="30" y="19"/>
                  </a:cubicBezTo>
                  <a:cubicBezTo>
                    <a:pt x="32" y="13"/>
                    <a:pt x="35" y="12"/>
                    <a:pt x="39" y="12"/>
                  </a:cubicBezTo>
                  <a:cubicBezTo>
                    <a:pt x="48" y="12"/>
                    <a:pt x="60" y="25"/>
                    <a:pt x="68" y="26"/>
                  </a:cubicBezTo>
                  <a:cubicBezTo>
                    <a:pt x="68" y="26"/>
                    <a:pt x="69" y="26"/>
                    <a:pt x="69" y="26"/>
                  </a:cubicBezTo>
                  <a:cubicBezTo>
                    <a:pt x="77" y="26"/>
                    <a:pt x="77" y="16"/>
                    <a:pt x="84" y="12"/>
                  </a:cubicBezTo>
                  <a:cubicBezTo>
                    <a:pt x="86" y="11"/>
                    <a:pt x="88" y="11"/>
                    <a:pt x="91" y="11"/>
                  </a:cubicBezTo>
                  <a:cubicBezTo>
                    <a:pt x="97" y="11"/>
                    <a:pt x="103" y="15"/>
                    <a:pt x="107" y="19"/>
                  </a:cubicBezTo>
                  <a:cubicBezTo>
                    <a:pt x="112" y="23"/>
                    <a:pt x="117" y="29"/>
                    <a:pt x="124" y="29"/>
                  </a:cubicBezTo>
                  <a:cubicBezTo>
                    <a:pt x="125" y="29"/>
                    <a:pt x="126" y="29"/>
                    <a:pt x="127" y="29"/>
                  </a:cubicBezTo>
                  <a:cubicBezTo>
                    <a:pt x="135" y="27"/>
                    <a:pt x="136" y="17"/>
                    <a:pt x="144" y="14"/>
                  </a:cubicBezTo>
                  <a:cubicBezTo>
                    <a:pt x="146" y="14"/>
                    <a:pt x="148" y="13"/>
                    <a:pt x="149" y="13"/>
                  </a:cubicBezTo>
                  <a:cubicBezTo>
                    <a:pt x="152" y="13"/>
                    <a:pt x="153" y="15"/>
                    <a:pt x="158" y="19"/>
                  </a:cubicBezTo>
                  <a:cubicBezTo>
                    <a:pt x="161" y="22"/>
                    <a:pt x="165" y="27"/>
                    <a:pt x="169" y="27"/>
                  </a:cubicBezTo>
                  <a:cubicBezTo>
                    <a:pt x="170" y="27"/>
                    <a:pt x="172" y="27"/>
                    <a:pt x="173" y="25"/>
                  </a:cubicBezTo>
                  <a:cubicBezTo>
                    <a:pt x="178" y="19"/>
                    <a:pt x="183" y="10"/>
                    <a:pt x="181" y="4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4" name="Rectangle 1225"/>
            <p:cNvSpPr>
              <a:spLocks noChangeArrowheads="1"/>
            </p:cNvSpPr>
            <p:nvPr/>
          </p:nvSpPr>
          <p:spPr bwMode="auto">
            <a:xfrm>
              <a:off x="5885210" y="6614799"/>
              <a:ext cx="154457" cy="13114"/>
            </a:xfrm>
            <a:prstGeom prst="rect">
              <a:avLst/>
            </a:pr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5" name="Freeform 1226"/>
            <p:cNvSpPr/>
            <p:nvPr/>
          </p:nvSpPr>
          <p:spPr bwMode="auto">
            <a:xfrm>
              <a:off x="5881932" y="6666527"/>
              <a:ext cx="160285" cy="15664"/>
            </a:xfrm>
            <a:custGeom>
              <a:avLst/>
              <a:gdLst>
                <a:gd name="T0" fmla="*/ 0 w 186"/>
                <a:gd name="T1" fmla="*/ 0 h 18"/>
                <a:gd name="T2" fmla="*/ 0 w 186"/>
                <a:gd name="T3" fmla="*/ 0 h 18"/>
                <a:gd name="T4" fmla="*/ 0 w 186"/>
                <a:gd name="T5" fmla="*/ 6 h 18"/>
                <a:gd name="T6" fmla="*/ 12 w 186"/>
                <a:gd name="T7" fmla="*/ 18 h 18"/>
                <a:gd name="T8" fmla="*/ 173 w 186"/>
                <a:gd name="T9" fmla="*/ 18 h 18"/>
                <a:gd name="T10" fmla="*/ 186 w 186"/>
                <a:gd name="T11" fmla="*/ 6 h 18"/>
                <a:gd name="T12" fmla="*/ 186 w 186"/>
                <a:gd name="T13" fmla="*/ 0 h 18"/>
                <a:gd name="T14" fmla="*/ 0 w 186"/>
                <a:gd name="T1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6" h="18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13"/>
                    <a:pt x="5" y="18"/>
                    <a:pt x="12" y="18"/>
                  </a:cubicBezTo>
                  <a:cubicBezTo>
                    <a:pt x="173" y="18"/>
                    <a:pt x="173" y="18"/>
                    <a:pt x="173" y="18"/>
                  </a:cubicBezTo>
                  <a:cubicBezTo>
                    <a:pt x="180" y="18"/>
                    <a:pt x="186" y="13"/>
                    <a:pt x="186" y="6"/>
                  </a:cubicBezTo>
                  <a:cubicBezTo>
                    <a:pt x="186" y="0"/>
                    <a:pt x="186" y="0"/>
                    <a:pt x="186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6" name="Freeform 1227"/>
            <p:cNvSpPr>
              <a:spLocks noEditPoints="1"/>
            </p:cNvSpPr>
            <p:nvPr/>
          </p:nvSpPr>
          <p:spPr bwMode="auto">
            <a:xfrm>
              <a:off x="5880110" y="6547770"/>
              <a:ext cx="164657" cy="66300"/>
            </a:xfrm>
            <a:custGeom>
              <a:avLst/>
              <a:gdLst>
                <a:gd name="T0" fmla="*/ 0 w 191"/>
                <a:gd name="T1" fmla="*/ 77 h 77"/>
                <a:gd name="T2" fmla="*/ 95 w 191"/>
                <a:gd name="T3" fmla="*/ 0 h 77"/>
                <a:gd name="T4" fmla="*/ 18 w 191"/>
                <a:gd name="T5" fmla="*/ 54 h 77"/>
                <a:gd name="T6" fmla="*/ 24 w 191"/>
                <a:gd name="T7" fmla="*/ 54 h 77"/>
                <a:gd name="T8" fmla="*/ 34 w 191"/>
                <a:gd name="T9" fmla="*/ 38 h 77"/>
                <a:gd name="T10" fmla="*/ 40 w 191"/>
                <a:gd name="T11" fmla="*/ 38 h 77"/>
                <a:gd name="T12" fmla="*/ 34 w 191"/>
                <a:gd name="T13" fmla="*/ 38 h 77"/>
                <a:gd name="T14" fmla="*/ 39 w 191"/>
                <a:gd name="T15" fmla="*/ 65 h 77"/>
                <a:gd name="T16" fmla="*/ 44 w 191"/>
                <a:gd name="T17" fmla="*/ 65 h 77"/>
                <a:gd name="T18" fmla="*/ 58 w 191"/>
                <a:gd name="T19" fmla="*/ 55 h 77"/>
                <a:gd name="T20" fmla="*/ 58 w 191"/>
                <a:gd name="T21" fmla="*/ 49 h 77"/>
                <a:gd name="T22" fmla="*/ 58 w 191"/>
                <a:gd name="T23" fmla="*/ 55 h 77"/>
                <a:gd name="T24" fmla="*/ 56 w 191"/>
                <a:gd name="T25" fmla="*/ 23 h 77"/>
                <a:gd name="T26" fmla="*/ 62 w 191"/>
                <a:gd name="T27" fmla="*/ 23 h 77"/>
                <a:gd name="T28" fmla="*/ 82 w 191"/>
                <a:gd name="T29" fmla="*/ 8 h 77"/>
                <a:gd name="T30" fmla="*/ 87 w 191"/>
                <a:gd name="T31" fmla="*/ 8 h 77"/>
                <a:gd name="T32" fmla="*/ 82 w 191"/>
                <a:gd name="T33" fmla="*/ 8 h 77"/>
                <a:gd name="T34" fmla="*/ 83 w 191"/>
                <a:gd name="T35" fmla="*/ 33 h 77"/>
                <a:gd name="T36" fmla="*/ 89 w 191"/>
                <a:gd name="T37" fmla="*/ 33 h 77"/>
                <a:gd name="T38" fmla="*/ 94 w 191"/>
                <a:gd name="T39" fmla="*/ 65 h 77"/>
                <a:gd name="T40" fmla="*/ 94 w 191"/>
                <a:gd name="T41" fmla="*/ 59 h 77"/>
                <a:gd name="T42" fmla="*/ 94 w 191"/>
                <a:gd name="T43" fmla="*/ 65 h 77"/>
                <a:gd name="T44" fmla="*/ 101 w 191"/>
                <a:gd name="T45" fmla="*/ 16 h 77"/>
                <a:gd name="T46" fmla="*/ 107 w 191"/>
                <a:gd name="T47" fmla="*/ 16 h 77"/>
                <a:gd name="T48" fmla="*/ 112 w 191"/>
                <a:gd name="T49" fmla="*/ 44 h 77"/>
                <a:gd name="T50" fmla="*/ 112 w 191"/>
                <a:gd name="T51" fmla="*/ 38 h 77"/>
                <a:gd name="T52" fmla="*/ 112 w 191"/>
                <a:gd name="T53" fmla="*/ 44 h 77"/>
                <a:gd name="T54" fmla="*/ 122 w 191"/>
                <a:gd name="T55" fmla="*/ 20 h 77"/>
                <a:gd name="T56" fmla="*/ 128 w 191"/>
                <a:gd name="T57" fmla="*/ 20 h 77"/>
                <a:gd name="T58" fmla="*/ 136 w 191"/>
                <a:gd name="T59" fmla="*/ 66 h 77"/>
                <a:gd name="T60" fmla="*/ 136 w 191"/>
                <a:gd name="T61" fmla="*/ 61 h 77"/>
                <a:gd name="T62" fmla="*/ 136 w 191"/>
                <a:gd name="T63" fmla="*/ 66 h 77"/>
                <a:gd name="T64" fmla="*/ 138 w 191"/>
                <a:gd name="T65" fmla="*/ 44 h 77"/>
                <a:gd name="T66" fmla="*/ 144 w 191"/>
                <a:gd name="T67" fmla="*/ 44 h 77"/>
                <a:gd name="T68" fmla="*/ 145 w 191"/>
                <a:gd name="T69" fmla="*/ 27 h 77"/>
                <a:gd name="T70" fmla="*/ 145 w 191"/>
                <a:gd name="T71" fmla="*/ 22 h 77"/>
                <a:gd name="T72" fmla="*/ 145 w 191"/>
                <a:gd name="T73" fmla="*/ 27 h 77"/>
                <a:gd name="T74" fmla="*/ 155 w 191"/>
                <a:gd name="T75" fmla="*/ 43 h 77"/>
                <a:gd name="T76" fmla="*/ 160 w 191"/>
                <a:gd name="T77" fmla="*/ 43 h 77"/>
                <a:gd name="T78" fmla="*/ 174 w 191"/>
                <a:gd name="T79" fmla="*/ 58 h 77"/>
                <a:gd name="T80" fmla="*/ 174 w 191"/>
                <a:gd name="T81" fmla="*/ 52 h 77"/>
                <a:gd name="T82" fmla="*/ 174 w 191"/>
                <a:gd name="T83" fmla="*/ 58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91" h="77">
                  <a:moveTo>
                    <a:pt x="95" y="0"/>
                  </a:moveTo>
                  <a:cubicBezTo>
                    <a:pt x="47" y="0"/>
                    <a:pt x="6" y="34"/>
                    <a:pt x="0" y="77"/>
                  </a:cubicBezTo>
                  <a:cubicBezTo>
                    <a:pt x="191" y="77"/>
                    <a:pt x="191" y="77"/>
                    <a:pt x="191" y="77"/>
                  </a:cubicBezTo>
                  <a:cubicBezTo>
                    <a:pt x="184" y="34"/>
                    <a:pt x="144" y="0"/>
                    <a:pt x="95" y="0"/>
                  </a:cubicBezTo>
                  <a:close/>
                  <a:moveTo>
                    <a:pt x="21" y="57"/>
                  </a:moveTo>
                  <a:cubicBezTo>
                    <a:pt x="20" y="57"/>
                    <a:pt x="18" y="56"/>
                    <a:pt x="18" y="54"/>
                  </a:cubicBezTo>
                  <a:cubicBezTo>
                    <a:pt x="18" y="53"/>
                    <a:pt x="20" y="52"/>
                    <a:pt x="21" y="52"/>
                  </a:cubicBezTo>
                  <a:cubicBezTo>
                    <a:pt x="23" y="52"/>
                    <a:pt x="24" y="53"/>
                    <a:pt x="24" y="54"/>
                  </a:cubicBezTo>
                  <a:cubicBezTo>
                    <a:pt x="24" y="56"/>
                    <a:pt x="23" y="57"/>
                    <a:pt x="21" y="57"/>
                  </a:cubicBezTo>
                  <a:close/>
                  <a:moveTo>
                    <a:pt x="34" y="38"/>
                  </a:moveTo>
                  <a:cubicBezTo>
                    <a:pt x="34" y="36"/>
                    <a:pt x="35" y="35"/>
                    <a:pt x="37" y="35"/>
                  </a:cubicBezTo>
                  <a:cubicBezTo>
                    <a:pt x="38" y="35"/>
                    <a:pt x="40" y="36"/>
                    <a:pt x="40" y="38"/>
                  </a:cubicBezTo>
                  <a:cubicBezTo>
                    <a:pt x="40" y="40"/>
                    <a:pt x="38" y="41"/>
                    <a:pt x="37" y="41"/>
                  </a:cubicBezTo>
                  <a:cubicBezTo>
                    <a:pt x="35" y="41"/>
                    <a:pt x="34" y="40"/>
                    <a:pt x="34" y="38"/>
                  </a:cubicBezTo>
                  <a:close/>
                  <a:moveTo>
                    <a:pt x="41" y="68"/>
                  </a:moveTo>
                  <a:cubicBezTo>
                    <a:pt x="40" y="68"/>
                    <a:pt x="39" y="66"/>
                    <a:pt x="39" y="65"/>
                  </a:cubicBezTo>
                  <a:cubicBezTo>
                    <a:pt x="39" y="63"/>
                    <a:pt x="40" y="62"/>
                    <a:pt x="41" y="62"/>
                  </a:cubicBezTo>
                  <a:cubicBezTo>
                    <a:pt x="43" y="62"/>
                    <a:pt x="44" y="63"/>
                    <a:pt x="44" y="65"/>
                  </a:cubicBezTo>
                  <a:cubicBezTo>
                    <a:pt x="44" y="66"/>
                    <a:pt x="43" y="68"/>
                    <a:pt x="41" y="68"/>
                  </a:cubicBezTo>
                  <a:close/>
                  <a:moveTo>
                    <a:pt x="58" y="55"/>
                  </a:moveTo>
                  <a:cubicBezTo>
                    <a:pt x="56" y="55"/>
                    <a:pt x="55" y="54"/>
                    <a:pt x="55" y="52"/>
                  </a:cubicBezTo>
                  <a:cubicBezTo>
                    <a:pt x="55" y="50"/>
                    <a:pt x="56" y="49"/>
                    <a:pt x="58" y="49"/>
                  </a:cubicBezTo>
                  <a:cubicBezTo>
                    <a:pt x="59" y="49"/>
                    <a:pt x="61" y="50"/>
                    <a:pt x="61" y="52"/>
                  </a:cubicBezTo>
                  <a:cubicBezTo>
                    <a:pt x="61" y="54"/>
                    <a:pt x="59" y="55"/>
                    <a:pt x="58" y="55"/>
                  </a:cubicBezTo>
                  <a:close/>
                  <a:moveTo>
                    <a:pt x="59" y="26"/>
                  </a:moveTo>
                  <a:cubicBezTo>
                    <a:pt x="58" y="26"/>
                    <a:pt x="56" y="24"/>
                    <a:pt x="56" y="23"/>
                  </a:cubicBezTo>
                  <a:cubicBezTo>
                    <a:pt x="56" y="21"/>
                    <a:pt x="58" y="20"/>
                    <a:pt x="59" y="20"/>
                  </a:cubicBezTo>
                  <a:cubicBezTo>
                    <a:pt x="61" y="20"/>
                    <a:pt x="62" y="21"/>
                    <a:pt x="62" y="23"/>
                  </a:cubicBezTo>
                  <a:cubicBezTo>
                    <a:pt x="62" y="24"/>
                    <a:pt x="61" y="26"/>
                    <a:pt x="59" y="26"/>
                  </a:cubicBezTo>
                  <a:close/>
                  <a:moveTo>
                    <a:pt x="82" y="8"/>
                  </a:moveTo>
                  <a:cubicBezTo>
                    <a:pt x="82" y="7"/>
                    <a:pt x="83" y="5"/>
                    <a:pt x="85" y="5"/>
                  </a:cubicBezTo>
                  <a:cubicBezTo>
                    <a:pt x="86" y="5"/>
                    <a:pt x="87" y="7"/>
                    <a:pt x="87" y="8"/>
                  </a:cubicBezTo>
                  <a:cubicBezTo>
                    <a:pt x="87" y="10"/>
                    <a:pt x="86" y="11"/>
                    <a:pt x="85" y="11"/>
                  </a:cubicBezTo>
                  <a:cubicBezTo>
                    <a:pt x="83" y="11"/>
                    <a:pt x="82" y="10"/>
                    <a:pt x="82" y="8"/>
                  </a:cubicBezTo>
                  <a:close/>
                  <a:moveTo>
                    <a:pt x="86" y="36"/>
                  </a:moveTo>
                  <a:cubicBezTo>
                    <a:pt x="84" y="36"/>
                    <a:pt x="83" y="35"/>
                    <a:pt x="83" y="33"/>
                  </a:cubicBezTo>
                  <a:cubicBezTo>
                    <a:pt x="83" y="31"/>
                    <a:pt x="84" y="30"/>
                    <a:pt x="86" y="30"/>
                  </a:cubicBezTo>
                  <a:cubicBezTo>
                    <a:pt x="87" y="30"/>
                    <a:pt x="89" y="31"/>
                    <a:pt x="89" y="33"/>
                  </a:cubicBezTo>
                  <a:cubicBezTo>
                    <a:pt x="89" y="35"/>
                    <a:pt x="87" y="36"/>
                    <a:pt x="86" y="36"/>
                  </a:cubicBezTo>
                  <a:close/>
                  <a:moveTo>
                    <a:pt x="94" y="65"/>
                  </a:moveTo>
                  <a:cubicBezTo>
                    <a:pt x="92" y="65"/>
                    <a:pt x="91" y="64"/>
                    <a:pt x="91" y="62"/>
                  </a:cubicBezTo>
                  <a:cubicBezTo>
                    <a:pt x="91" y="61"/>
                    <a:pt x="92" y="59"/>
                    <a:pt x="94" y="59"/>
                  </a:cubicBezTo>
                  <a:cubicBezTo>
                    <a:pt x="95" y="59"/>
                    <a:pt x="97" y="61"/>
                    <a:pt x="97" y="62"/>
                  </a:cubicBezTo>
                  <a:cubicBezTo>
                    <a:pt x="97" y="64"/>
                    <a:pt x="95" y="65"/>
                    <a:pt x="94" y="65"/>
                  </a:cubicBezTo>
                  <a:close/>
                  <a:moveTo>
                    <a:pt x="104" y="19"/>
                  </a:moveTo>
                  <a:cubicBezTo>
                    <a:pt x="103" y="19"/>
                    <a:pt x="101" y="18"/>
                    <a:pt x="101" y="16"/>
                  </a:cubicBezTo>
                  <a:cubicBezTo>
                    <a:pt x="101" y="14"/>
                    <a:pt x="103" y="13"/>
                    <a:pt x="104" y="13"/>
                  </a:cubicBezTo>
                  <a:cubicBezTo>
                    <a:pt x="106" y="13"/>
                    <a:pt x="107" y="14"/>
                    <a:pt x="107" y="16"/>
                  </a:cubicBezTo>
                  <a:cubicBezTo>
                    <a:pt x="107" y="18"/>
                    <a:pt x="106" y="19"/>
                    <a:pt x="104" y="19"/>
                  </a:cubicBezTo>
                  <a:close/>
                  <a:moveTo>
                    <a:pt x="112" y="44"/>
                  </a:moveTo>
                  <a:cubicBezTo>
                    <a:pt x="110" y="44"/>
                    <a:pt x="109" y="43"/>
                    <a:pt x="109" y="41"/>
                  </a:cubicBezTo>
                  <a:cubicBezTo>
                    <a:pt x="109" y="40"/>
                    <a:pt x="110" y="38"/>
                    <a:pt x="112" y="38"/>
                  </a:cubicBezTo>
                  <a:cubicBezTo>
                    <a:pt x="114" y="38"/>
                    <a:pt x="115" y="40"/>
                    <a:pt x="115" y="41"/>
                  </a:cubicBezTo>
                  <a:cubicBezTo>
                    <a:pt x="115" y="43"/>
                    <a:pt x="114" y="44"/>
                    <a:pt x="112" y="44"/>
                  </a:cubicBezTo>
                  <a:close/>
                  <a:moveTo>
                    <a:pt x="125" y="23"/>
                  </a:moveTo>
                  <a:cubicBezTo>
                    <a:pt x="123" y="23"/>
                    <a:pt x="122" y="21"/>
                    <a:pt x="122" y="20"/>
                  </a:cubicBezTo>
                  <a:cubicBezTo>
                    <a:pt x="122" y="18"/>
                    <a:pt x="123" y="17"/>
                    <a:pt x="125" y="17"/>
                  </a:cubicBezTo>
                  <a:cubicBezTo>
                    <a:pt x="127" y="17"/>
                    <a:pt x="128" y="18"/>
                    <a:pt x="128" y="20"/>
                  </a:cubicBezTo>
                  <a:cubicBezTo>
                    <a:pt x="128" y="21"/>
                    <a:pt x="127" y="23"/>
                    <a:pt x="125" y="23"/>
                  </a:cubicBezTo>
                  <a:close/>
                  <a:moveTo>
                    <a:pt x="136" y="66"/>
                  </a:moveTo>
                  <a:cubicBezTo>
                    <a:pt x="134" y="66"/>
                    <a:pt x="133" y="65"/>
                    <a:pt x="133" y="64"/>
                  </a:cubicBezTo>
                  <a:cubicBezTo>
                    <a:pt x="133" y="62"/>
                    <a:pt x="134" y="61"/>
                    <a:pt x="136" y="61"/>
                  </a:cubicBezTo>
                  <a:cubicBezTo>
                    <a:pt x="137" y="61"/>
                    <a:pt x="139" y="62"/>
                    <a:pt x="139" y="64"/>
                  </a:cubicBezTo>
                  <a:cubicBezTo>
                    <a:pt x="139" y="65"/>
                    <a:pt x="137" y="66"/>
                    <a:pt x="136" y="66"/>
                  </a:cubicBezTo>
                  <a:close/>
                  <a:moveTo>
                    <a:pt x="141" y="47"/>
                  </a:moveTo>
                  <a:cubicBezTo>
                    <a:pt x="140" y="47"/>
                    <a:pt x="138" y="46"/>
                    <a:pt x="138" y="44"/>
                  </a:cubicBezTo>
                  <a:cubicBezTo>
                    <a:pt x="138" y="43"/>
                    <a:pt x="140" y="41"/>
                    <a:pt x="141" y="41"/>
                  </a:cubicBezTo>
                  <a:cubicBezTo>
                    <a:pt x="143" y="41"/>
                    <a:pt x="144" y="43"/>
                    <a:pt x="144" y="44"/>
                  </a:cubicBezTo>
                  <a:cubicBezTo>
                    <a:pt x="144" y="46"/>
                    <a:pt x="143" y="47"/>
                    <a:pt x="141" y="47"/>
                  </a:cubicBezTo>
                  <a:close/>
                  <a:moveTo>
                    <a:pt x="145" y="27"/>
                  </a:moveTo>
                  <a:cubicBezTo>
                    <a:pt x="143" y="27"/>
                    <a:pt x="142" y="26"/>
                    <a:pt x="142" y="24"/>
                  </a:cubicBezTo>
                  <a:cubicBezTo>
                    <a:pt x="142" y="23"/>
                    <a:pt x="143" y="22"/>
                    <a:pt x="145" y="22"/>
                  </a:cubicBezTo>
                  <a:cubicBezTo>
                    <a:pt x="146" y="22"/>
                    <a:pt x="148" y="23"/>
                    <a:pt x="148" y="24"/>
                  </a:cubicBezTo>
                  <a:cubicBezTo>
                    <a:pt x="148" y="26"/>
                    <a:pt x="146" y="27"/>
                    <a:pt x="145" y="27"/>
                  </a:cubicBezTo>
                  <a:close/>
                  <a:moveTo>
                    <a:pt x="157" y="46"/>
                  </a:moveTo>
                  <a:cubicBezTo>
                    <a:pt x="156" y="46"/>
                    <a:pt x="155" y="45"/>
                    <a:pt x="155" y="43"/>
                  </a:cubicBezTo>
                  <a:cubicBezTo>
                    <a:pt x="155" y="42"/>
                    <a:pt x="156" y="40"/>
                    <a:pt x="157" y="40"/>
                  </a:cubicBezTo>
                  <a:cubicBezTo>
                    <a:pt x="159" y="40"/>
                    <a:pt x="160" y="42"/>
                    <a:pt x="160" y="43"/>
                  </a:cubicBezTo>
                  <a:cubicBezTo>
                    <a:pt x="160" y="45"/>
                    <a:pt x="159" y="46"/>
                    <a:pt x="157" y="46"/>
                  </a:cubicBezTo>
                  <a:close/>
                  <a:moveTo>
                    <a:pt x="174" y="58"/>
                  </a:moveTo>
                  <a:cubicBezTo>
                    <a:pt x="173" y="58"/>
                    <a:pt x="171" y="56"/>
                    <a:pt x="171" y="55"/>
                  </a:cubicBezTo>
                  <a:cubicBezTo>
                    <a:pt x="171" y="53"/>
                    <a:pt x="173" y="52"/>
                    <a:pt x="174" y="52"/>
                  </a:cubicBezTo>
                  <a:cubicBezTo>
                    <a:pt x="176" y="52"/>
                    <a:pt x="177" y="53"/>
                    <a:pt x="177" y="55"/>
                  </a:cubicBezTo>
                  <a:cubicBezTo>
                    <a:pt x="177" y="56"/>
                    <a:pt x="176" y="58"/>
                    <a:pt x="174" y="58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7" name="Freeform 1228"/>
            <p:cNvSpPr/>
            <p:nvPr/>
          </p:nvSpPr>
          <p:spPr bwMode="auto">
            <a:xfrm>
              <a:off x="7105563" y="6524456"/>
              <a:ext cx="23314" cy="111107"/>
            </a:xfrm>
            <a:custGeom>
              <a:avLst/>
              <a:gdLst>
                <a:gd name="T0" fmla="*/ 13 w 27"/>
                <a:gd name="T1" fmla="*/ 0 h 129"/>
                <a:gd name="T2" fmla="*/ 26 w 27"/>
                <a:gd name="T3" fmla="*/ 12 h 129"/>
                <a:gd name="T4" fmla="*/ 20 w 27"/>
                <a:gd name="T5" fmla="*/ 129 h 129"/>
                <a:gd name="T6" fmla="*/ 2 w 27"/>
                <a:gd name="T7" fmla="*/ 129 h 129"/>
                <a:gd name="T8" fmla="*/ 0 w 27"/>
                <a:gd name="T9" fmla="*/ 12 h 129"/>
                <a:gd name="T10" fmla="*/ 13 w 27"/>
                <a:gd name="T11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7" h="129">
                  <a:moveTo>
                    <a:pt x="13" y="0"/>
                  </a:moveTo>
                  <a:cubicBezTo>
                    <a:pt x="21" y="0"/>
                    <a:pt x="27" y="5"/>
                    <a:pt x="26" y="12"/>
                  </a:cubicBezTo>
                  <a:cubicBezTo>
                    <a:pt x="20" y="129"/>
                    <a:pt x="20" y="129"/>
                    <a:pt x="20" y="129"/>
                  </a:cubicBezTo>
                  <a:cubicBezTo>
                    <a:pt x="2" y="129"/>
                    <a:pt x="2" y="129"/>
                    <a:pt x="2" y="129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5"/>
                    <a:pt x="6" y="0"/>
                    <a:pt x="13" y="0"/>
                  </a:cubicBezTo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8" name="Freeform 1229"/>
            <p:cNvSpPr/>
            <p:nvPr/>
          </p:nvSpPr>
          <p:spPr bwMode="auto">
            <a:xfrm>
              <a:off x="7059299" y="6536478"/>
              <a:ext cx="31693" cy="99085"/>
            </a:xfrm>
            <a:custGeom>
              <a:avLst/>
              <a:gdLst>
                <a:gd name="T0" fmla="*/ 12 w 37"/>
                <a:gd name="T1" fmla="*/ 0 h 115"/>
                <a:gd name="T2" fmla="*/ 27 w 37"/>
                <a:gd name="T3" fmla="*/ 12 h 115"/>
                <a:gd name="T4" fmla="*/ 37 w 37"/>
                <a:gd name="T5" fmla="*/ 115 h 115"/>
                <a:gd name="T6" fmla="*/ 19 w 37"/>
                <a:gd name="T7" fmla="*/ 115 h 115"/>
                <a:gd name="T8" fmla="*/ 1 w 37"/>
                <a:gd name="T9" fmla="*/ 12 h 115"/>
                <a:gd name="T10" fmla="*/ 12 w 37"/>
                <a:gd name="T1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" h="115">
                  <a:moveTo>
                    <a:pt x="12" y="0"/>
                  </a:moveTo>
                  <a:cubicBezTo>
                    <a:pt x="20" y="0"/>
                    <a:pt x="26" y="6"/>
                    <a:pt x="27" y="12"/>
                  </a:cubicBezTo>
                  <a:cubicBezTo>
                    <a:pt x="37" y="115"/>
                    <a:pt x="37" y="115"/>
                    <a:pt x="37" y="115"/>
                  </a:cubicBezTo>
                  <a:cubicBezTo>
                    <a:pt x="19" y="115"/>
                    <a:pt x="19" y="115"/>
                    <a:pt x="19" y="115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0" y="6"/>
                    <a:pt x="5" y="0"/>
                    <a:pt x="12" y="0"/>
                  </a:cubicBezTo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49" name="Freeform 1230"/>
            <p:cNvSpPr/>
            <p:nvPr/>
          </p:nvSpPr>
          <p:spPr bwMode="auto">
            <a:xfrm>
              <a:off x="7082613" y="6530649"/>
              <a:ext cx="24043" cy="104914"/>
            </a:xfrm>
            <a:custGeom>
              <a:avLst/>
              <a:gdLst>
                <a:gd name="T0" fmla="*/ 26 w 28"/>
                <a:gd name="T1" fmla="*/ 8 h 122"/>
                <a:gd name="T2" fmla="*/ 13 w 28"/>
                <a:gd name="T3" fmla="*/ 0 h 122"/>
                <a:gd name="T4" fmla="*/ 1 w 28"/>
                <a:gd name="T5" fmla="*/ 12 h 122"/>
                <a:gd name="T6" fmla="*/ 11 w 28"/>
                <a:gd name="T7" fmla="*/ 122 h 122"/>
                <a:gd name="T8" fmla="*/ 28 w 28"/>
                <a:gd name="T9" fmla="*/ 122 h 122"/>
                <a:gd name="T10" fmla="*/ 26 w 28"/>
                <a:gd name="T11" fmla="*/ 8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8" h="122">
                  <a:moveTo>
                    <a:pt x="26" y="8"/>
                  </a:moveTo>
                  <a:cubicBezTo>
                    <a:pt x="23" y="3"/>
                    <a:pt x="19" y="0"/>
                    <a:pt x="13" y="0"/>
                  </a:cubicBezTo>
                  <a:cubicBezTo>
                    <a:pt x="6" y="0"/>
                    <a:pt x="0" y="6"/>
                    <a:pt x="1" y="12"/>
                  </a:cubicBezTo>
                  <a:cubicBezTo>
                    <a:pt x="11" y="122"/>
                    <a:pt x="11" y="122"/>
                    <a:pt x="11" y="122"/>
                  </a:cubicBezTo>
                  <a:cubicBezTo>
                    <a:pt x="28" y="122"/>
                    <a:pt x="28" y="122"/>
                    <a:pt x="28" y="122"/>
                  </a:cubicBezTo>
                  <a:lnTo>
                    <a:pt x="26" y="8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0" name="Freeform 1231"/>
            <p:cNvSpPr/>
            <p:nvPr/>
          </p:nvSpPr>
          <p:spPr bwMode="auto">
            <a:xfrm>
              <a:off x="7061849" y="6485113"/>
              <a:ext cx="111835" cy="56828"/>
            </a:xfrm>
            <a:custGeom>
              <a:avLst/>
              <a:gdLst>
                <a:gd name="T0" fmla="*/ 102 w 130"/>
                <a:gd name="T1" fmla="*/ 56 h 66"/>
                <a:gd name="T2" fmla="*/ 105 w 130"/>
                <a:gd name="T3" fmla="*/ 65 h 66"/>
                <a:gd name="T4" fmla="*/ 105 w 130"/>
                <a:gd name="T5" fmla="*/ 66 h 66"/>
                <a:gd name="T6" fmla="*/ 118 w 130"/>
                <a:gd name="T7" fmla="*/ 59 h 66"/>
                <a:gd name="T8" fmla="*/ 128 w 130"/>
                <a:gd name="T9" fmla="*/ 63 h 66"/>
                <a:gd name="T10" fmla="*/ 128 w 130"/>
                <a:gd name="T11" fmla="*/ 61 h 66"/>
                <a:gd name="T12" fmla="*/ 127 w 130"/>
                <a:gd name="T13" fmla="*/ 56 h 66"/>
                <a:gd name="T14" fmla="*/ 129 w 130"/>
                <a:gd name="T15" fmla="*/ 53 h 66"/>
                <a:gd name="T16" fmla="*/ 128 w 130"/>
                <a:gd name="T17" fmla="*/ 45 h 66"/>
                <a:gd name="T18" fmla="*/ 126 w 130"/>
                <a:gd name="T19" fmla="*/ 40 h 66"/>
                <a:gd name="T20" fmla="*/ 122 w 130"/>
                <a:gd name="T21" fmla="*/ 39 h 66"/>
                <a:gd name="T22" fmla="*/ 119 w 130"/>
                <a:gd name="T23" fmla="*/ 33 h 66"/>
                <a:gd name="T24" fmla="*/ 113 w 130"/>
                <a:gd name="T25" fmla="*/ 32 h 66"/>
                <a:gd name="T26" fmla="*/ 112 w 130"/>
                <a:gd name="T27" fmla="*/ 29 h 66"/>
                <a:gd name="T28" fmla="*/ 109 w 130"/>
                <a:gd name="T29" fmla="*/ 26 h 66"/>
                <a:gd name="T30" fmla="*/ 105 w 130"/>
                <a:gd name="T31" fmla="*/ 25 h 66"/>
                <a:gd name="T32" fmla="*/ 99 w 130"/>
                <a:gd name="T33" fmla="*/ 18 h 66"/>
                <a:gd name="T34" fmla="*/ 94 w 130"/>
                <a:gd name="T35" fmla="*/ 16 h 66"/>
                <a:gd name="T36" fmla="*/ 92 w 130"/>
                <a:gd name="T37" fmla="*/ 12 h 66"/>
                <a:gd name="T38" fmla="*/ 85 w 130"/>
                <a:gd name="T39" fmla="*/ 8 h 66"/>
                <a:gd name="T40" fmla="*/ 82 w 130"/>
                <a:gd name="T41" fmla="*/ 4 h 66"/>
                <a:gd name="T42" fmla="*/ 77 w 130"/>
                <a:gd name="T43" fmla="*/ 4 h 66"/>
                <a:gd name="T44" fmla="*/ 65 w 130"/>
                <a:gd name="T45" fmla="*/ 3 h 66"/>
                <a:gd name="T46" fmla="*/ 55 w 130"/>
                <a:gd name="T47" fmla="*/ 4 h 66"/>
                <a:gd name="T48" fmla="*/ 51 w 130"/>
                <a:gd name="T49" fmla="*/ 6 h 66"/>
                <a:gd name="T50" fmla="*/ 47 w 130"/>
                <a:gd name="T51" fmla="*/ 6 h 66"/>
                <a:gd name="T52" fmla="*/ 38 w 130"/>
                <a:gd name="T53" fmla="*/ 12 h 66"/>
                <a:gd name="T54" fmla="*/ 31 w 130"/>
                <a:gd name="T55" fmla="*/ 16 h 66"/>
                <a:gd name="T56" fmla="*/ 30 w 130"/>
                <a:gd name="T57" fmla="*/ 20 h 66"/>
                <a:gd name="T58" fmla="*/ 27 w 130"/>
                <a:gd name="T59" fmla="*/ 21 h 66"/>
                <a:gd name="T60" fmla="*/ 23 w 130"/>
                <a:gd name="T61" fmla="*/ 22 h 66"/>
                <a:gd name="T62" fmla="*/ 21 w 130"/>
                <a:gd name="T63" fmla="*/ 26 h 66"/>
                <a:gd name="T64" fmla="*/ 13 w 130"/>
                <a:gd name="T65" fmla="*/ 30 h 66"/>
                <a:gd name="T66" fmla="*/ 9 w 130"/>
                <a:gd name="T67" fmla="*/ 37 h 66"/>
                <a:gd name="T68" fmla="*/ 7 w 130"/>
                <a:gd name="T69" fmla="*/ 46 h 66"/>
                <a:gd name="T70" fmla="*/ 1 w 130"/>
                <a:gd name="T71" fmla="*/ 50 h 66"/>
                <a:gd name="T72" fmla="*/ 1 w 130"/>
                <a:gd name="T73" fmla="*/ 55 h 66"/>
                <a:gd name="T74" fmla="*/ 1 w 130"/>
                <a:gd name="T75" fmla="*/ 59 h 66"/>
                <a:gd name="T76" fmla="*/ 2 w 130"/>
                <a:gd name="T77" fmla="*/ 62 h 66"/>
                <a:gd name="T78" fmla="*/ 10 w 130"/>
                <a:gd name="T79" fmla="*/ 59 h 66"/>
                <a:gd name="T80" fmla="*/ 23 w 130"/>
                <a:gd name="T81" fmla="*/ 66 h 66"/>
                <a:gd name="T82" fmla="*/ 23 w 130"/>
                <a:gd name="T83" fmla="*/ 65 h 66"/>
                <a:gd name="T84" fmla="*/ 26 w 130"/>
                <a:gd name="T85" fmla="*/ 56 h 66"/>
                <a:gd name="T86" fmla="*/ 37 w 130"/>
                <a:gd name="T87" fmla="*/ 52 h 66"/>
                <a:gd name="T88" fmla="*/ 50 w 130"/>
                <a:gd name="T89" fmla="*/ 58 h 66"/>
                <a:gd name="T90" fmla="*/ 53 w 130"/>
                <a:gd name="T91" fmla="*/ 49 h 66"/>
                <a:gd name="T92" fmla="*/ 64 w 130"/>
                <a:gd name="T93" fmla="*/ 45 h 66"/>
                <a:gd name="T94" fmla="*/ 75 w 130"/>
                <a:gd name="T95" fmla="*/ 49 h 66"/>
                <a:gd name="T96" fmla="*/ 79 w 130"/>
                <a:gd name="T97" fmla="*/ 58 h 66"/>
                <a:gd name="T98" fmla="*/ 79 w 130"/>
                <a:gd name="T99" fmla="*/ 59 h 66"/>
                <a:gd name="T100" fmla="*/ 91 w 130"/>
                <a:gd name="T101" fmla="*/ 52 h 66"/>
                <a:gd name="T102" fmla="*/ 102 w 130"/>
                <a:gd name="T103" fmla="*/ 5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0" h="66">
                  <a:moveTo>
                    <a:pt x="102" y="56"/>
                  </a:moveTo>
                  <a:cubicBezTo>
                    <a:pt x="104" y="59"/>
                    <a:pt x="105" y="62"/>
                    <a:pt x="105" y="65"/>
                  </a:cubicBezTo>
                  <a:cubicBezTo>
                    <a:pt x="105" y="66"/>
                    <a:pt x="105" y="66"/>
                    <a:pt x="105" y="66"/>
                  </a:cubicBezTo>
                  <a:cubicBezTo>
                    <a:pt x="107" y="62"/>
                    <a:pt x="113" y="59"/>
                    <a:pt x="118" y="59"/>
                  </a:cubicBezTo>
                  <a:cubicBezTo>
                    <a:pt x="122" y="59"/>
                    <a:pt x="125" y="60"/>
                    <a:pt x="128" y="63"/>
                  </a:cubicBezTo>
                  <a:cubicBezTo>
                    <a:pt x="128" y="62"/>
                    <a:pt x="128" y="61"/>
                    <a:pt x="128" y="61"/>
                  </a:cubicBezTo>
                  <a:cubicBezTo>
                    <a:pt x="128" y="59"/>
                    <a:pt x="127" y="58"/>
                    <a:pt x="127" y="56"/>
                  </a:cubicBezTo>
                  <a:cubicBezTo>
                    <a:pt x="128" y="55"/>
                    <a:pt x="129" y="54"/>
                    <a:pt x="129" y="53"/>
                  </a:cubicBezTo>
                  <a:cubicBezTo>
                    <a:pt x="130" y="50"/>
                    <a:pt x="129" y="47"/>
                    <a:pt x="128" y="45"/>
                  </a:cubicBezTo>
                  <a:cubicBezTo>
                    <a:pt x="127" y="43"/>
                    <a:pt x="128" y="42"/>
                    <a:pt x="126" y="40"/>
                  </a:cubicBezTo>
                  <a:cubicBezTo>
                    <a:pt x="125" y="40"/>
                    <a:pt x="123" y="40"/>
                    <a:pt x="122" y="39"/>
                  </a:cubicBezTo>
                  <a:cubicBezTo>
                    <a:pt x="120" y="37"/>
                    <a:pt x="122" y="34"/>
                    <a:pt x="119" y="33"/>
                  </a:cubicBezTo>
                  <a:cubicBezTo>
                    <a:pt x="117" y="32"/>
                    <a:pt x="115" y="33"/>
                    <a:pt x="113" y="32"/>
                  </a:cubicBezTo>
                  <a:cubicBezTo>
                    <a:pt x="111" y="31"/>
                    <a:pt x="112" y="30"/>
                    <a:pt x="112" y="29"/>
                  </a:cubicBezTo>
                  <a:cubicBezTo>
                    <a:pt x="110" y="27"/>
                    <a:pt x="111" y="27"/>
                    <a:pt x="109" y="26"/>
                  </a:cubicBezTo>
                  <a:cubicBezTo>
                    <a:pt x="108" y="25"/>
                    <a:pt x="106" y="26"/>
                    <a:pt x="105" y="25"/>
                  </a:cubicBezTo>
                  <a:cubicBezTo>
                    <a:pt x="103" y="21"/>
                    <a:pt x="105" y="19"/>
                    <a:pt x="99" y="18"/>
                  </a:cubicBezTo>
                  <a:cubicBezTo>
                    <a:pt x="96" y="18"/>
                    <a:pt x="96" y="19"/>
                    <a:pt x="94" y="16"/>
                  </a:cubicBezTo>
                  <a:cubicBezTo>
                    <a:pt x="93" y="14"/>
                    <a:pt x="94" y="14"/>
                    <a:pt x="92" y="12"/>
                  </a:cubicBezTo>
                  <a:cubicBezTo>
                    <a:pt x="89" y="10"/>
                    <a:pt x="87" y="12"/>
                    <a:pt x="85" y="8"/>
                  </a:cubicBezTo>
                  <a:cubicBezTo>
                    <a:pt x="84" y="6"/>
                    <a:pt x="85" y="5"/>
                    <a:pt x="82" y="4"/>
                  </a:cubicBezTo>
                  <a:cubicBezTo>
                    <a:pt x="80" y="4"/>
                    <a:pt x="78" y="4"/>
                    <a:pt x="77" y="4"/>
                  </a:cubicBezTo>
                  <a:cubicBezTo>
                    <a:pt x="75" y="0"/>
                    <a:pt x="68" y="4"/>
                    <a:pt x="65" y="3"/>
                  </a:cubicBezTo>
                  <a:cubicBezTo>
                    <a:pt x="61" y="3"/>
                    <a:pt x="59" y="2"/>
                    <a:pt x="55" y="4"/>
                  </a:cubicBezTo>
                  <a:cubicBezTo>
                    <a:pt x="53" y="5"/>
                    <a:pt x="53" y="6"/>
                    <a:pt x="51" y="6"/>
                  </a:cubicBezTo>
                  <a:cubicBezTo>
                    <a:pt x="49" y="7"/>
                    <a:pt x="48" y="6"/>
                    <a:pt x="47" y="6"/>
                  </a:cubicBezTo>
                  <a:cubicBezTo>
                    <a:pt x="43" y="8"/>
                    <a:pt x="42" y="11"/>
                    <a:pt x="38" y="12"/>
                  </a:cubicBezTo>
                  <a:cubicBezTo>
                    <a:pt x="34" y="13"/>
                    <a:pt x="33" y="12"/>
                    <a:pt x="31" y="16"/>
                  </a:cubicBezTo>
                  <a:cubicBezTo>
                    <a:pt x="31" y="17"/>
                    <a:pt x="31" y="19"/>
                    <a:pt x="30" y="20"/>
                  </a:cubicBezTo>
                  <a:cubicBezTo>
                    <a:pt x="28" y="22"/>
                    <a:pt x="29" y="21"/>
                    <a:pt x="27" y="21"/>
                  </a:cubicBezTo>
                  <a:cubicBezTo>
                    <a:pt x="25" y="22"/>
                    <a:pt x="25" y="21"/>
                    <a:pt x="23" y="22"/>
                  </a:cubicBezTo>
                  <a:cubicBezTo>
                    <a:pt x="22" y="23"/>
                    <a:pt x="22" y="25"/>
                    <a:pt x="21" y="26"/>
                  </a:cubicBezTo>
                  <a:cubicBezTo>
                    <a:pt x="18" y="28"/>
                    <a:pt x="15" y="27"/>
                    <a:pt x="13" y="30"/>
                  </a:cubicBezTo>
                  <a:cubicBezTo>
                    <a:pt x="11" y="33"/>
                    <a:pt x="13" y="35"/>
                    <a:pt x="9" y="37"/>
                  </a:cubicBezTo>
                  <a:cubicBezTo>
                    <a:pt x="9" y="39"/>
                    <a:pt x="10" y="44"/>
                    <a:pt x="7" y="46"/>
                  </a:cubicBezTo>
                  <a:cubicBezTo>
                    <a:pt x="4" y="48"/>
                    <a:pt x="1" y="45"/>
                    <a:pt x="1" y="50"/>
                  </a:cubicBezTo>
                  <a:cubicBezTo>
                    <a:pt x="1" y="52"/>
                    <a:pt x="2" y="53"/>
                    <a:pt x="1" y="55"/>
                  </a:cubicBezTo>
                  <a:cubicBezTo>
                    <a:pt x="1" y="56"/>
                    <a:pt x="0" y="57"/>
                    <a:pt x="1" y="59"/>
                  </a:cubicBezTo>
                  <a:cubicBezTo>
                    <a:pt x="1" y="60"/>
                    <a:pt x="1" y="61"/>
                    <a:pt x="2" y="62"/>
                  </a:cubicBezTo>
                  <a:cubicBezTo>
                    <a:pt x="4" y="60"/>
                    <a:pt x="7" y="59"/>
                    <a:pt x="10" y="59"/>
                  </a:cubicBezTo>
                  <a:cubicBezTo>
                    <a:pt x="16" y="59"/>
                    <a:pt x="20" y="62"/>
                    <a:pt x="23" y="66"/>
                  </a:cubicBezTo>
                  <a:cubicBezTo>
                    <a:pt x="23" y="65"/>
                    <a:pt x="23" y="65"/>
                    <a:pt x="23" y="65"/>
                  </a:cubicBezTo>
                  <a:cubicBezTo>
                    <a:pt x="23" y="62"/>
                    <a:pt x="24" y="59"/>
                    <a:pt x="26" y="56"/>
                  </a:cubicBezTo>
                  <a:cubicBezTo>
                    <a:pt x="29" y="53"/>
                    <a:pt x="33" y="52"/>
                    <a:pt x="37" y="52"/>
                  </a:cubicBezTo>
                  <a:cubicBezTo>
                    <a:pt x="42" y="52"/>
                    <a:pt x="47" y="54"/>
                    <a:pt x="50" y="58"/>
                  </a:cubicBezTo>
                  <a:cubicBezTo>
                    <a:pt x="50" y="55"/>
                    <a:pt x="51" y="52"/>
                    <a:pt x="53" y="49"/>
                  </a:cubicBezTo>
                  <a:cubicBezTo>
                    <a:pt x="56" y="46"/>
                    <a:pt x="60" y="45"/>
                    <a:pt x="64" y="45"/>
                  </a:cubicBezTo>
                  <a:cubicBezTo>
                    <a:pt x="69" y="45"/>
                    <a:pt x="72" y="46"/>
                    <a:pt x="75" y="49"/>
                  </a:cubicBezTo>
                  <a:cubicBezTo>
                    <a:pt x="78" y="52"/>
                    <a:pt x="79" y="55"/>
                    <a:pt x="79" y="58"/>
                  </a:cubicBezTo>
                  <a:cubicBezTo>
                    <a:pt x="79" y="59"/>
                    <a:pt x="79" y="59"/>
                    <a:pt x="79" y="59"/>
                  </a:cubicBezTo>
                  <a:cubicBezTo>
                    <a:pt x="81" y="55"/>
                    <a:pt x="86" y="52"/>
                    <a:pt x="91" y="52"/>
                  </a:cubicBezTo>
                  <a:cubicBezTo>
                    <a:pt x="96" y="52"/>
                    <a:pt x="99" y="54"/>
                    <a:pt x="102" y="56"/>
                  </a:cubicBez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1" name="Freeform 1232"/>
            <p:cNvSpPr/>
            <p:nvPr/>
          </p:nvSpPr>
          <p:spPr bwMode="auto">
            <a:xfrm>
              <a:off x="7124506" y="6531378"/>
              <a:ext cx="25136" cy="103457"/>
            </a:xfrm>
            <a:custGeom>
              <a:avLst/>
              <a:gdLst>
                <a:gd name="T0" fmla="*/ 0 w 29"/>
                <a:gd name="T1" fmla="*/ 120 h 120"/>
                <a:gd name="T2" fmla="*/ 15 w 29"/>
                <a:gd name="T3" fmla="*/ 120 h 120"/>
                <a:gd name="T4" fmla="*/ 29 w 29"/>
                <a:gd name="T5" fmla="*/ 10 h 120"/>
                <a:gd name="T6" fmla="*/ 27 w 29"/>
                <a:gd name="T7" fmla="*/ 3 h 120"/>
                <a:gd name="T8" fmla="*/ 19 w 29"/>
                <a:gd name="T9" fmla="*/ 0 h 120"/>
                <a:gd name="T10" fmla="*/ 6 w 29"/>
                <a:gd name="T11" fmla="*/ 11 h 120"/>
                <a:gd name="T12" fmla="*/ 0 w 29"/>
                <a:gd name="T13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" h="120">
                  <a:moveTo>
                    <a:pt x="0" y="120"/>
                  </a:moveTo>
                  <a:cubicBezTo>
                    <a:pt x="15" y="120"/>
                    <a:pt x="15" y="120"/>
                    <a:pt x="15" y="12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8"/>
                    <a:pt x="29" y="5"/>
                    <a:pt x="27" y="3"/>
                  </a:cubicBezTo>
                  <a:cubicBezTo>
                    <a:pt x="25" y="1"/>
                    <a:pt x="22" y="0"/>
                    <a:pt x="19" y="0"/>
                  </a:cubicBezTo>
                  <a:cubicBezTo>
                    <a:pt x="12" y="0"/>
                    <a:pt x="6" y="5"/>
                    <a:pt x="6" y="11"/>
                  </a:cubicBezTo>
                  <a:lnTo>
                    <a:pt x="0" y="12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752" name="Freeform 1233"/>
            <p:cNvSpPr/>
            <p:nvPr/>
          </p:nvSpPr>
          <p:spPr bwMode="auto">
            <a:xfrm>
              <a:off x="7139442" y="6536478"/>
              <a:ext cx="34243" cy="99085"/>
            </a:xfrm>
            <a:custGeom>
              <a:avLst/>
              <a:gdLst>
                <a:gd name="T0" fmla="*/ 28 w 40"/>
                <a:gd name="T1" fmla="*/ 0 h 115"/>
                <a:gd name="T2" fmla="*/ 39 w 40"/>
                <a:gd name="T3" fmla="*/ 12 h 115"/>
                <a:gd name="T4" fmla="*/ 18 w 40"/>
                <a:gd name="T5" fmla="*/ 115 h 115"/>
                <a:gd name="T6" fmla="*/ 0 w 40"/>
                <a:gd name="T7" fmla="*/ 115 h 115"/>
                <a:gd name="T8" fmla="*/ 13 w 40"/>
                <a:gd name="T9" fmla="*/ 12 h 115"/>
                <a:gd name="T10" fmla="*/ 28 w 40"/>
                <a:gd name="T11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0" h="115">
                  <a:moveTo>
                    <a:pt x="28" y="0"/>
                  </a:moveTo>
                  <a:cubicBezTo>
                    <a:pt x="35" y="0"/>
                    <a:pt x="40" y="6"/>
                    <a:pt x="39" y="12"/>
                  </a:cubicBezTo>
                  <a:cubicBezTo>
                    <a:pt x="18" y="115"/>
                    <a:pt x="18" y="115"/>
                    <a:pt x="18" y="115"/>
                  </a:cubicBezTo>
                  <a:cubicBezTo>
                    <a:pt x="0" y="115"/>
                    <a:pt x="0" y="115"/>
                    <a:pt x="0" y="115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4" y="6"/>
                    <a:pt x="21" y="0"/>
                    <a:pt x="28" y="0"/>
                  </a:cubicBezTo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/>
          <p:cNvGrpSpPr>
            <a:grpSpLocks noChangeAspect="1"/>
          </p:cNvGrpSpPr>
          <p:nvPr/>
        </p:nvGrpSpPr>
        <p:grpSpPr bwMode="auto">
          <a:xfrm>
            <a:off x="3086100" y="419100"/>
            <a:ext cx="6019800" cy="6019800"/>
            <a:chOff x="-472" y="-2152"/>
            <a:chExt cx="8624" cy="8624"/>
          </a:xfrm>
        </p:grpSpPr>
        <p:grpSp>
          <p:nvGrpSpPr>
            <p:cNvPr id="5" name="Group 205"/>
            <p:cNvGrpSpPr/>
            <p:nvPr/>
          </p:nvGrpSpPr>
          <p:grpSpPr bwMode="auto">
            <a:xfrm>
              <a:off x="-472" y="-2152"/>
              <a:ext cx="8624" cy="4993"/>
              <a:chOff x="-472" y="-2152"/>
              <a:chExt cx="8624" cy="4993"/>
            </a:xfrm>
          </p:grpSpPr>
          <p:sp>
            <p:nvSpPr>
              <p:cNvPr id="464" name="Freeform 5"/>
              <p:cNvSpPr>
                <a:spLocks noEditPoints="1"/>
              </p:cNvSpPr>
              <p:nvPr/>
            </p:nvSpPr>
            <p:spPr bwMode="auto">
              <a:xfrm>
                <a:off x="-472" y="-2152"/>
                <a:ext cx="454" cy="454"/>
              </a:xfrm>
              <a:custGeom>
                <a:avLst/>
                <a:gdLst>
                  <a:gd name="T0" fmla="*/ 96 w 192"/>
                  <a:gd name="T1" fmla="*/ 192 h 192"/>
                  <a:gd name="T2" fmla="*/ 64 w 192"/>
                  <a:gd name="T3" fmla="*/ 178 h 192"/>
                  <a:gd name="T4" fmla="*/ 40 w 192"/>
                  <a:gd name="T5" fmla="*/ 98 h 192"/>
                  <a:gd name="T6" fmla="*/ 4 w 192"/>
                  <a:gd name="T7" fmla="*/ 120 h 192"/>
                  <a:gd name="T8" fmla="*/ 0 w 192"/>
                  <a:gd name="T9" fmla="*/ 116 h 192"/>
                  <a:gd name="T10" fmla="*/ 25 w 192"/>
                  <a:gd name="T11" fmla="*/ 45 h 192"/>
                  <a:gd name="T12" fmla="*/ 25 w 192"/>
                  <a:gd name="T13" fmla="*/ 45 h 192"/>
                  <a:gd name="T14" fmla="*/ 62 w 192"/>
                  <a:gd name="T15" fmla="*/ 20 h 192"/>
                  <a:gd name="T16" fmla="*/ 96 w 192"/>
                  <a:gd name="T17" fmla="*/ 0 h 192"/>
                  <a:gd name="T18" fmla="*/ 130 w 192"/>
                  <a:gd name="T19" fmla="*/ 20 h 192"/>
                  <a:gd name="T20" fmla="*/ 167 w 192"/>
                  <a:gd name="T21" fmla="*/ 45 h 192"/>
                  <a:gd name="T22" fmla="*/ 167 w 192"/>
                  <a:gd name="T23" fmla="*/ 45 h 192"/>
                  <a:gd name="T24" fmla="*/ 192 w 192"/>
                  <a:gd name="T25" fmla="*/ 116 h 192"/>
                  <a:gd name="T26" fmla="*/ 188 w 192"/>
                  <a:gd name="T27" fmla="*/ 120 h 192"/>
                  <a:gd name="T28" fmla="*/ 152 w 192"/>
                  <a:gd name="T29" fmla="*/ 98 h 192"/>
                  <a:gd name="T30" fmla="*/ 128 w 192"/>
                  <a:gd name="T31" fmla="*/ 178 h 192"/>
                  <a:gd name="T32" fmla="*/ 96 w 192"/>
                  <a:gd name="T33" fmla="*/ 192 h 192"/>
                  <a:gd name="T34" fmla="*/ 44 w 192"/>
                  <a:gd name="T35" fmla="*/ 80 h 192"/>
                  <a:gd name="T36" fmla="*/ 45 w 192"/>
                  <a:gd name="T37" fmla="*/ 80 h 192"/>
                  <a:gd name="T38" fmla="*/ 48 w 192"/>
                  <a:gd name="T39" fmla="*/ 84 h 192"/>
                  <a:gd name="T40" fmla="*/ 70 w 192"/>
                  <a:gd name="T41" fmla="*/ 173 h 192"/>
                  <a:gd name="T42" fmla="*/ 96 w 192"/>
                  <a:gd name="T43" fmla="*/ 184 h 192"/>
                  <a:gd name="T44" fmla="*/ 122 w 192"/>
                  <a:gd name="T45" fmla="*/ 173 h 192"/>
                  <a:gd name="T46" fmla="*/ 144 w 192"/>
                  <a:gd name="T47" fmla="*/ 84 h 192"/>
                  <a:gd name="T48" fmla="*/ 147 w 192"/>
                  <a:gd name="T49" fmla="*/ 80 h 192"/>
                  <a:gd name="T50" fmla="*/ 151 w 192"/>
                  <a:gd name="T51" fmla="*/ 82 h 192"/>
                  <a:gd name="T52" fmla="*/ 184 w 192"/>
                  <a:gd name="T53" fmla="*/ 112 h 192"/>
                  <a:gd name="T54" fmla="*/ 161 w 192"/>
                  <a:gd name="T55" fmla="*/ 50 h 192"/>
                  <a:gd name="T56" fmla="*/ 128 w 192"/>
                  <a:gd name="T57" fmla="*/ 28 h 192"/>
                  <a:gd name="T58" fmla="*/ 124 w 192"/>
                  <a:gd name="T59" fmla="*/ 26 h 192"/>
                  <a:gd name="T60" fmla="*/ 96 w 192"/>
                  <a:gd name="T61" fmla="*/ 8 h 192"/>
                  <a:gd name="T62" fmla="*/ 67 w 192"/>
                  <a:gd name="T63" fmla="*/ 26 h 192"/>
                  <a:gd name="T64" fmla="*/ 64 w 192"/>
                  <a:gd name="T65" fmla="*/ 28 h 192"/>
                  <a:gd name="T66" fmla="*/ 31 w 192"/>
                  <a:gd name="T67" fmla="*/ 50 h 192"/>
                  <a:gd name="T68" fmla="*/ 8 w 192"/>
                  <a:gd name="T69" fmla="*/ 112 h 192"/>
                  <a:gd name="T70" fmla="*/ 41 w 192"/>
                  <a:gd name="T71" fmla="*/ 82 h 192"/>
                  <a:gd name="T72" fmla="*/ 44 w 192"/>
                  <a:gd name="T73" fmla="*/ 8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2" h="192">
                    <a:moveTo>
                      <a:pt x="96" y="192"/>
                    </a:moveTo>
                    <a:cubicBezTo>
                      <a:pt x="83" y="192"/>
                      <a:pt x="72" y="187"/>
                      <a:pt x="64" y="178"/>
                    </a:cubicBezTo>
                    <a:cubicBezTo>
                      <a:pt x="44" y="157"/>
                      <a:pt x="40" y="118"/>
                      <a:pt x="40" y="98"/>
                    </a:cubicBezTo>
                    <a:cubicBezTo>
                      <a:pt x="31" y="110"/>
                      <a:pt x="18" y="120"/>
                      <a:pt x="4" y="120"/>
                    </a:cubicBezTo>
                    <a:cubicBezTo>
                      <a:pt x="2" y="120"/>
                      <a:pt x="0" y="118"/>
                      <a:pt x="0" y="116"/>
                    </a:cubicBezTo>
                    <a:cubicBezTo>
                      <a:pt x="0" y="92"/>
                      <a:pt x="7" y="72"/>
                      <a:pt x="25" y="45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26" y="44"/>
                      <a:pt x="45" y="22"/>
                      <a:pt x="62" y="20"/>
                    </a:cubicBezTo>
                    <a:cubicBezTo>
                      <a:pt x="68" y="10"/>
                      <a:pt x="82" y="0"/>
                      <a:pt x="96" y="0"/>
                    </a:cubicBezTo>
                    <a:cubicBezTo>
                      <a:pt x="110" y="0"/>
                      <a:pt x="124" y="10"/>
                      <a:pt x="130" y="20"/>
                    </a:cubicBezTo>
                    <a:cubicBezTo>
                      <a:pt x="147" y="22"/>
                      <a:pt x="166" y="44"/>
                      <a:pt x="167" y="45"/>
                    </a:cubicBezTo>
                    <a:cubicBezTo>
                      <a:pt x="167" y="45"/>
                      <a:pt x="167" y="45"/>
                      <a:pt x="167" y="45"/>
                    </a:cubicBezTo>
                    <a:cubicBezTo>
                      <a:pt x="185" y="72"/>
                      <a:pt x="192" y="92"/>
                      <a:pt x="192" y="116"/>
                    </a:cubicBezTo>
                    <a:cubicBezTo>
                      <a:pt x="192" y="118"/>
                      <a:pt x="190" y="120"/>
                      <a:pt x="188" y="120"/>
                    </a:cubicBezTo>
                    <a:cubicBezTo>
                      <a:pt x="174" y="120"/>
                      <a:pt x="161" y="110"/>
                      <a:pt x="152" y="98"/>
                    </a:cubicBezTo>
                    <a:cubicBezTo>
                      <a:pt x="152" y="118"/>
                      <a:pt x="148" y="157"/>
                      <a:pt x="128" y="178"/>
                    </a:cubicBezTo>
                    <a:cubicBezTo>
                      <a:pt x="120" y="187"/>
                      <a:pt x="109" y="192"/>
                      <a:pt x="96" y="192"/>
                    </a:cubicBezTo>
                    <a:close/>
                    <a:moveTo>
                      <a:pt x="44" y="80"/>
                    </a:moveTo>
                    <a:cubicBezTo>
                      <a:pt x="44" y="80"/>
                      <a:pt x="45" y="80"/>
                      <a:pt x="45" y="80"/>
                    </a:cubicBezTo>
                    <a:cubicBezTo>
                      <a:pt x="47" y="81"/>
                      <a:pt x="48" y="82"/>
                      <a:pt x="48" y="84"/>
                    </a:cubicBezTo>
                    <a:cubicBezTo>
                      <a:pt x="48" y="85"/>
                      <a:pt x="45" y="147"/>
                      <a:pt x="70" y="173"/>
                    </a:cubicBezTo>
                    <a:cubicBezTo>
                      <a:pt x="77" y="180"/>
                      <a:pt x="85" y="184"/>
                      <a:pt x="96" y="184"/>
                    </a:cubicBezTo>
                    <a:cubicBezTo>
                      <a:pt x="107" y="184"/>
                      <a:pt x="115" y="180"/>
                      <a:pt x="122" y="173"/>
                    </a:cubicBezTo>
                    <a:cubicBezTo>
                      <a:pt x="147" y="147"/>
                      <a:pt x="144" y="85"/>
                      <a:pt x="144" y="84"/>
                    </a:cubicBezTo>
                    <a:cubicBezTo>
                      <a:pt x="144" y="82"/>
                      <a:pt x="145" y="81"/>
                      <a:pt x="147" y="80"/>
                    </a:cubicBezTo>
                    <a:cubicBezTo>
                      <a:pt x="149" y="80"/>
                      <a:pt x="151" y="80"/>
                      <a:pt x="151" y="82"/>
                    </a:cubicBezTo>
                    <a:cubicBezTo>
                      <a:pt x="158" y="95"/>
                      <a:pt x="171" y="109"/>
                      <a:pt x="184" y="112"/>
                    </a:cubicBezTo>
                    <a:cubicBezTo>
                      <a:pt x="183" y="91"/>
                      <a:pt x="176" y="73"/>
                      <a:pt x="161" y="50"/>
                    </a:cubicBezTo>
                    <a:cubicBezTo>
                      <a:pt x="155" y="44"/>
                      <a:pt x="139" y="28"/>
                      <a:pt x="128" y="28"/>
                    </a:cubicBezTo>
                    <a:cubicBezTo>
                      <a:pt x="126" y="28"/>
                      <a:pt x="125" y="27"/>
                      <a:pt x="124" y="26"/>
                    </a:cubicBezTo>
                    <a:cubicBezTo>
                      <a:pt x="120" y="17"/>
                      <a:pt x="107" y="8"/>
                      <a:pt x="96" y="8"/>
                    </a:cubicBezTo>
                    <a:cubicBezTo>
                      <a:pt x="85" y="8"/>
                      <a:pt x="72" y="17"/>
                      <a:pt x="67" y="26"/>
                    </a:cubicBezTo>
                    <a:cubicBezTo>
                      <a:pt x="67" y="27"/>
                      <a:pt x="65" y="28"/>
                      <a:pt x="64" y="28"/>
                    </a:cubicBezTo>
                    <a:cubicBezTo>
                      <a:pt x="53" y="28"/>
                      <a:pt x="37" y="44"/>
                      <a:pt x="31" y="50"/>
                    </a:cubicBezTo>
                    <a:cubicBezTo>
                      <a:pt x="16" y="73"/>
                      <a:pt x="9" y="91"/>
                      <a:pt x="8" y="112"/>
                    </a:cubicBezTo>
                    <a:cubicBezTo>
                      <a:pt x="21" y="109"/>
                      <a:pt x="34" y="95"/>
                      <a:pt x="41" y="82"/>
                    </a:cubicBezTo>
                    <a:cubicBezTo>
                      <a:pt x="41" y="81"/>
                      <a:pt x="43" y="80"/>
                      <a:pt x="44" y="8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5" name="Freeform 6"/>
              <p:cNvSpPr/>
              <p:nvPr/>
            </p:nvSpPr>
            <p:spPr bwMode="auto">
              <a:xfrm>
                <a:off x="-302" y="-1991"/>
                <a:ext cx="19" cy="56"/>
              </a:xfrm>
              <a:custGeom>
                <a:avLst/>
                <a:gdLst>
                  <a:gd name="T0" fmla="*/ 4 w 8"/>
                  <a:gd name="T1" fmla="*/ 24 h 24"/>
                  <a:gd name="T2" fmla="*/ 0 w 8"/>
                  <a:gd name="T3" fmla="*/ 20 h 24"/>
                  <a:gd name="T4" fmla="*/ 0 w 8"/>
                  <a:gd name="T5" fmla="*/ 4 h 24"/>
                  <a:gd name="T6" fmla="*/ 4 w 8"/>
                  <a:gd name="T7" fmla="*/ 0 h 24"/>
                  <a:gd name="T8" fmla="*/ 8 w 8"/>
                  <a:gd name="T9" fmla="*/ 4 h 24"/>
                  <a:gd name="T10" fmla="*/ 8 w 8"/>
                  <a:gd name="T11" fmla="*/ 20 h 24"/>
                  <a:gd name="T12" fmla="*/ 4 w 8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4">
                    <a:moveTo>
                      <a:pt x="4" y="24"/>
                    </a:moveTo>
                    <a:cubicBezTo>
                      <a:pt x="2" y="24"/>
                      <a:pt x="0" y="22"/>
                      <a:pt x="0" y="2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2"/>
                      <a:pt x="6" y="24"/>
                      <a:pt x="4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6" name="Freeform 7"/>
              <p:cNvSpPr/>
              <p:nvPr/>
            </p:nvSpPr>
            <p:spPr bwMode="auto">
              <a:xfrm>
                <a:off x="-207" y="-1991"/>
                <a:ext cx="19" cy="56"/>
              </a:xfrm>
              <a:custGeom>
                <a:avLst/>
                <a:gdLst>
                  <a:gd name="T0" fmla="*/ 4 w 8"/>
                  <a:gd name="T1" fmla="*/ 24 h 24"/>
                  <a:gd name="T2" fmla="*/ 0 w 8"/>
                  <a:gd name="T3" fmla="*/ 20 h 24"/>
                  <a:gd name="T4" fmla="*/ 0 w 8"/>
                  <a:gd name="T5" fmla="*/ 4 h 24"/>
                  <a:gd name="T6" fmla="*/ 4 w 8"/>
                  <a:gd name="T7" fmla="*/ 0 h 24"/>
                  <a:gd name="T8" fmla="*/ 8 w 8"/>
                  <a:gd name="T9" fmla="*/ 4 h 24"/>
                  <a:gd name="T10" fmla="*/ 8 w 8"/>
                  <a:gd name="T11" fmla="*/ 20 h 24"/>
                  <a:gd name="T12" fmla="*/ 4 w 8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4">
                    <a:moveTo>
                      <a:pt x="4" y="24"/>
                    </a:moveTo>
                    <a:cubicBezTo>
                      <a:pt x="2" y="24"/>
                      <a:pt x="0" y="22"/>
                      <a:pt x="0" y="2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2"/>
                      <a:pt x="6" y="24"/>
                      <a:pt x="4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7" name="Freeform 8"/>
              <p:cNvSpPr/>
              <p:nvPr/>
            </p:nvSpPr>
            <p:spPr bwMode="auto">
              <a:xfrm>
                <a:off x="-292" y="-1793"/>
                <a:ext cx="99" cy="59"/>
              </a:xfrm>
              <a:custGeom>
                <a:avLst/>
                <a:gdLst>
                  <a:gd name="T0" fmla="*/ 21 w 42"/>
                  <a:gd name="T1" fmla="*/ 25 h 25"/>
                  <a:gd name="T2" fmla="*/ 18 w 42"/>
                  <a:gd name="T3" fmla="*/ 24 h 25"/>
                  <a:gd name="T4" fmla="*/ 1 w 42"/>
                  <a:gd name="T5" fmla="*/ 7 h 25"/>
                  <a:gd name="T6" fmla="*/ 1 w 42"/>
                  <a:gd name="T7" fmla="*/ 1 h 25"/>
                  <a:gd name="T8" fmla="*/ 7 w 42"/>
                  <a:gd name="T9" fmla="*/ 1 h 25"/>
                  <a:gd name="T10" fmla="*/ 21 w 42"/>
                  <a:gd name="T11" fmla="*/ 15 h 25"/>
                  <a:gd name="T12" fmla="*/ 35 w 42"/>
                  <a:gd name="T13" fmla="*/ 1 h 25"/>
                  <a:gd name="T14" fmla="*/ 40 w 42"/>
                  <a:gd name="T15" fmla="*/ 1 h 25"/>
                  <a:gd name="T16" fmla="*/ 40 w 42"/>
                  <a:gd name="T17" fmla="*/ 7 h 25"/>
                  <a:gd name="T18" fmla="*/ 24 w 42"/>
                  <a:gd name="T19" fmla="*/ 24 h 25"/>
                  <a:gd name="T20" fmla="*/ 21 w 42"/>
                  <a:gd name="T2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" h="25">
                    <a:moveTo>
                      <a:pt x="21" y="25"/>
                    </a:moveTo>
                    <a:cubicBezTo>
                      <a:pt x="20" y="25"/>
                      <a:pt x="19" y="25"/>
                      <a:pt x="18" y="24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6"/>
                      <a:pt x="0" y="3"/>
                      <a:pt x="1" y="1"/>
                    </a:cubicBezTo>
                    <a:cubicBezTo>
                      <a:pt x="3" y="0"/>
                      <a:pt x="5" y="0"/>
                      <a:pt x="7" y="1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6" y="0"/>
                      <a:pt x="39" y="0"/>
                      <a:pt x="40" y="1"/>
                    </a:cubicBezTo>
                    <a:cubicBezTo>
                      <a:pt x="42" y="3"/>
                      <a:pt x="42" y="6"/>
                      <a:pt x="40" y="7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3" y="25"/>
                      <a:pt x="22" y="25"/>
                      <a:pt x="21" y="2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8" name="Freeform 9"/>
              <p:cNvSpPr>
                <a:spLocks noEditPoints="1"/>
              </p:cNvSpPr>
              <p:nvPr/>
            </p:nvSpPr>
            <p:spPr bwMode="auto">
              <a:xfrm>
                <a:off x="1370" y="-2024"/>
                <a:ext cx="182" cy="130"/>
              </a:xfrm>
              <a:custGeom>
                <a:avLst/>
                <a:gdLst>
                  <a:gd name="T0" fmla="*/ 14 w 77"/>
                  <a:gd name="T1" fmla="*/ 55 h 55"/>
                  <a:gd name="T2" fmla="*/ 14 w 77"/>
                  <a:gd name="T3" fmla="*/ 55 h 55"/>
                  <a:gd name="T4" fmla="*/ 3 w 77"/>
                  <a:gd name="T5" fmla="*/ 50 h 55"/>
                  <a:gd name="T6" fmla="*/ 8 w 77"/>
                  <a:gd name="T7" fmla="*/ 25 h 55"/>
                  <a:gd name="T8" fmla="*/ 41 w 77"/>
                  <a:gd name="T9" fmla="*/ 0 h 55"/>
                  <a:gd name="T10" fmla="*/ 77 w 77"/>
                  <a:gd name="T11" fmla="*/ 25 h 55"/>
                  <a:gd name="T12" fmla="*/ 77 w 77"/>
                  <a:gd name="T13" fmla="*/ 28 h 55"/>
                  <a:gd name="T14" fmla="*/ 75 w 77"/>
                  <a:gd name="T15" fmla="*/ 31 h 55"/>
                  <a:gd name="T16" fmla="*/ 14 w 77"/>
                  <a:gd name="T17" fmla="*/ 55 h 55"/>
                  <a:gd name="T18" fmla="*/ 41 w 77"/>
                  <a:gd name="T19" fmla="*/ 8 h 55"/>
                  <a:gd name="T20" fmla="*/ 15 w 77"/>
                  <a:gd name="T21" fmla="*/ 29 h 55"/>
                  <a:gd name="T22" fmla="*/ 10 w 77"/>
                  <a:gd name="T23" fmla="*/ 46 h 55"/>
                  <a:gd name="T24" fmla="*/ 14 w 77"/>
                  <a:gd name="T25" fmla="*/ 47 h 55"/>
                  <a:gd name="T26" fmla="*/ 67 w 77"/>
                  <a:gd name="T27" fmla="*/ 26 h 55"/>
                  <a:gd name="T28" fmla="*/ 41 w 77"/>
                  <a:gd name="T29" fmla="*/ 8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7" h="55">
                    <a:moveTo>
                      <a:pt x="14" y="55"/>
                    </a:moveTo>
                    <a:cubicBezTo>
                      <a:pt x="14" y="55"/>
                      <a:pt x="14" y="55"/>
                      <a:pt x="14" y="55"/>
                    </a:cubicBezTo>
                    <a:cubicBezTo>
                      <a:pt x="7" y="55"/>
                      <a:pt x="4" y="52"/>
                      <a:pt x="3" y="50"/>
                    </a:cubicBezTo>
                    <a:cubicBezTo>
                      <a:pt x="0" y="45"/>
                      <a:pt x="1" y="37"/>
                      <a:pt x="8" y="25"/>
                    </a:cubicBezTo>
                    <a:cubicBezTo>
                      <a:pt x="18" y="8"/>
                      <a:pt x="29" y="0"/>
                      <a:pt x="41" y="0"/>
                    </a:cubicBezTo>
                    <a:cubicBezTo>
                      <a:pt x="62" y="0"/>
                      <a:pt x="76" y="24"/>
                      <a:pt x="77" y="25"/>
                    </a:cubicBezTo>
                    <a:cubicBezTo>
                      <a:pt x="77" y="26"/>
                      <a:pt x="77" y="27"/>
                      <a:pt x="77" y="28"/>
                    </a:cubicBezTo>
                    <a:cubicBezTo>
                      <a:pt x="77" y="29"/>
                      <a:pt x="76" y="30"/>
                      <a:pt x="75" y="31"/>
                    </a:cubicBezTo>
                    <a:cubicBezTo>
                      <a:pt x="73" y="32"/>
                      <a:pt x="33" y="55"/>
                      <a:pt x="14" y="55"/>
                    </a:cubicBezTo>
                    <a:close/>
                    <a:moveTo>
                      <a:pt x="41" y="8"/>
                    </a:moveTo>
                    <a:cubicBezTo>
                      <a:pt x="32" y="8"/>
                      <a:pt x="23" y="15"/>
                      <a:pt x="15" y="29"/>
                    </a:cubicBezTo>
                    <a:cubicBezTo>
                      <a:pt x="8" y="42"/>
                      <a:pt x="9" y="45"/>
                      <a:pt x="10" y="46"/>
                    </a:cubicBezTo>
                    <a:cubicBezTo>
                      <a:pt x="10" y="46"/>
                      <a:pt x="12" y="47"/>
                      <a:pt x="14" y="47"/>
                    </a:cubicBezTo>
                    <a:cubicBezTo>
                      <a:pt x="27" y="47"/>
                      <a:pt x="54" y="33"/>
                      <a:pt x="67" y="26"/>
                    </a:cubicBezTo>
                    <a:cubicBezTo>
                      <a:pt x="63" y="20"/>
                      <a:pt x="53" y="8"/>
                      <a:pt x="41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9" name="Freeform 10"/>
              <p:cNvSpPr>
                <a:spLocks noEditPoints="1"/>
              </p:cNvSpPr>
              <p:nvPr/>
            </p:nvSpPr>
            <p:spPr bwMode="auto">
              <a:xfrm>
                <a:off x="1504" y="-1897"/>
                <a:ext cx="133" cy="85"/>
              </a:xfrm>
              <a:custGeom>
                <a:avLst/>
                <a:gdLst>
                  <a:gd name="T0" fmla="*/ 28 w 56"/>
                  <a:gd name="T1" fmla="*/ 36 h 36"/>
                  <a:gd name="T2" fmla="*/ 0 w 56"/>
                  <a:gd name="T3" fmla="*/ 10 h 36"/>
                  <a:gd name="T4" fmla="*/ 1 w 56"/>
                  <a:gd name="T5" fmla="*/ 5 h 36"/>
                  <a:gd name="T6" fmla="*/ 28 w 56"/>
                  <a:gd name="T7" fmla="*/ 0 h 36"/>
                  <a:gd name="T8" fmla="*/ 55 w 56"/>
                  <a:gd name="T9" fmla="*/ 5 h 36"/>
                  <a:gd name="T10" fmla="*/ 56 w 56"/>
                  <a:gd name="T11" fmla="*/ 10 h 36"/>
                  <a:gd name="T12" fmla="*/ 28 w 56"/>
                  <a:gd name="T13" fmla="*/ 36 h 36"/>
                  <a:gd name="T14" fmla="*/ 9 w 56"/>
                  <a:gd name="T15" fmla="*/ 9 h 36"/>
                  <a:gd name="T16" fmla="*/ 28 w 56"/>
                  <a:gd name="T17" fmla="*/ 28 h 36"/>
                  <a:gd name="T18" fmla="*/ 47 w 56"/>
                  <a:gd name="T19" fmla="*/ 9 h 36"/>
                  <a:gd name="T20" fmla="*/ 28 w 56"/>
                  <a:gd name="T21" fmla="*/ 8 h 36"/>
                  <a:gd name="T22" fmla="*/ 9 w 56"/>
                  <a:gd name="T23" fmla="*/ 9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36">
                    <a:moveTo>
                      <a:pt x="28" y="36"/>
                    </a:moveTo>
                    <a:cubicBezTo>
                      <a:pt x="14" y="36"/>
                      <a:pt x="2" y="12"/>
                      <a:pt x="0" y="10"/>
                    </a:cubicBezTo>
                    <a:cubicBezTo>
                      <a:pt x="0" y="8"/>
                      <a:pt x="0" y="6"/>
                      <a:pt x="1" y="5"/>
                    </a:cubicBezTo>
                    <a:cubicBezTo>
                      <a:pt x="6" y="0"/>
                      <a:pt x="16" y="0"/>
                      <a:pt x="28" y="0"/>
                    </a:cubicBezTo>
                    <a:cubicBezTo>
                      <a:pt x="40" y="0"/>
                      <a:pt x="50" y="0"/>
                      <a:pt x="55" y="5"/>
                    </a:cubicBezTo>
                    <a:cubicBezTo>
                      <a:pt x="56" y="6"/>
                      <a:pt x="56" y="8"/>
                      <a:pt x="56" y="10"/>
                    </a:cubicBezTo>
                    <a:cubicBezTo>
                      <a:pt x="54" y="12"/>
                      <a:pt x="42" y="36"/>
                      <a:pt x="28" y="36"/>
                    </a:cubicBezTo>
                    <a:close/>
                    <a:moveTo>
                      <a:pt x="9" y="9"/>
                    </a:moveTo>
                    <a:cubicBezTo>
                      <a:pt x="14" y="17"/>
                      <a:pt x="22" y="28"/>
                      <a:pt x="28" y="28"/>
                    </a:cubicBezTo>
                    <a:cubicBezTo>
                      <a:pt x="34" y="28"/>
                      <a:pt x="42" y="17"/>
                      <a:pt x="47" y="9"/>
                    </a:cubicBezTo>
                    <a:cubicBezTo>
                      <a:pt x="42" y="8"/>
                      <a:pt x="33" y="8"/>
                      <a:pt x="28" y="8"/>
                    </a:cubicBezTo>
                    <a:cubicBezTo>
                      <a:pt x="23" y="8"/>
                      <a:pt x="14" y="8"/>
                      <a:pt x="9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0" name="Freeform 11"/>
              <p:cNvSpPr/>
              <p:nvPr/>
            </p:nvSpPr>
            <p:spPr bwMode="auto">
              <a:xfrm>
                <a:off x="1495" y="-1830"/>
                <a:ext cx="151" cy="47"/>
              </a:xfrm>
              <a:custGeom>
                <a:avLst/>
                <a:gdLst>
                  <a:gd name="T0" fmla="*/ 32 w 64"/>
                  <a:gd name="T1" fmla="*/ 20 h 20"/>
                  <a:gd name="T2" fmla="*/ 1 w 64"/>
                  <a:gd name="T3" fmla="*/ 7 h 20"/>
                  <a:gd name="T4" fmla="*/ 1 w 64"/>
                  <a:gd name="T5" fmla="*/ 1 h 20"/>
                  <a:gd name="T6" fmla="*/ 7 w 64"/>
                  <a:gd name="T7" fmla="*/ 1 h 20"/>
                  <a:gd name="T8" fmla="*/ 32 w 64"/>
                  <a:gd name="T9" fmla="*/ 12 h 20"/>
                  <a:gd name="T10" fmla="*/ 57 w 64"/>
                  <a:gd name="T11" fmla="*/ 1 h 20"/>
                  <a:gd name="T12" fmla="*/ 63 w 64"/>
                  <a:gd name="T13" fmla="*/ 1 h 20"/>
                  <a:gd name="T14" fmla="*/ 63 w 64"/>
                  <a:gd name="T15" fmla="*/ 7 h 20"/>
                  <a:gd name="T16" fmla="*/ 32 w 64"/>
                  <a:gd name="T1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" h="20">
                    <a:moveTo>
                      <a:pt x="32" y="20"/>
                    </a:moveTo>
                    <a:cubicBezTo>
                      <a:pt x="15" y="20"/>
                      <a:pt x="2" y="7"/>
                      <a:pt x="1" y="7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7" y="1"/>
                    </a:cubicBezTo>
                    <a:cubicBezTo>
                      <a:pt x="7" y="1"/>
                      <a:pt x="18" y="12"/>
                      <a:pt x="32" y="12"/>
                    </a:cubicBezTo>
                    <a:cubicBezTo>
                      <a:pt x="46" y="12"/>
                      <a:pt x="57" y="1"/>
                      <a:pt x="57" y="1"/>
                    </a:cubicBezTo>
                    <a:cubicBezTo>
                      <a:pt x="59" y="0"/>
                      <a:pt x="61" y="0"/>
                      <a:pt x="63" y="1"/>
                    </a:cubicBezTo>
                    <a:cubicBezTo>
                      <a:pt x="64" y="3"/>
                      <a:pt x="64" y="5"/>
                      <a:pt x="63" y="7"/>
                    </a:cubicBezTo>
                    <a:cubicBezTo>
                      <a:pt x="62" y="7"/>
                      <a:pt x="49" y="20"/>
                      <a:pt x="32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1" name="Freeform 12"/>
              <p:cNvSpPr/>
              <p:nvPr/>
            </p:nvSpPr>
            <p:spPr bwMode="auto">
              <a:xfrm>
                <a:off x="1561" y="-1830"/>
                <a:ext cx="19" cy="37"/>
              </a:xfrm>
              <a:custGeom>
                <a:avLst/>
                <a:gdLst>
                  <a:gd name="T0" fmla="*/ 4 w 8"/>
                  <a:gd name="T1" fmla="*/ 16 h 16"/>
                  <a:gd name="T2" fmla="*/ 0 w 8"/>
                  <a:gd name="T3" fmla="*/ 12 h 16"/>
                  <a:gd name="T4" fmla="*/ 0 w 8"/>
                  <a:gd name="T5" fmla="*/ 4 h 16"/>
                  <a:gd name="T6" fmla="*/ 4 w 8"/>
                  <a:gd name="T7" fmla="*/ 0 h 16"/>
                  <a:gd name="T8" fmla="*/ 8 w 8"/>
                  <a:gd name="T9" fmla="*/ 4 h 16"/>
                  <a:gd name="T10" fmla="*/ 8 w 8"/>
                  <a:gd name="T11" fmla="*/ 12 h 16"/>
                  <a:gd name="T12" fmla="*/ 4 w 8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6">
                    <a:moveTo>
                      <a:pt x="4" y="16"/>
                    </a:moveTo>
                    <a:cubicBezTo>
                      <a:pt x="2" y="16"/>
                      <a:pt x="0" y="14"/>
                      <a:pt x="0" y="1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6" y="16"/>
                      <a:pt x="4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2" name="Freeform 13"/>
              <p:cNvSpPr>
                <a:spLocks noEditPoints="1"/>
              </p:cNvSpPr>
              <p:nvPr/>
            </p:nvSpPr>
            <p:spPr bwMode="auto">
              <a:xfrm>
                <a:off x="1344" y="-2143"/>
                <a:ext cx="454" cy="435"/>
              </a:xfrm>
              <a:custGeom>
                <a:avLst/>
                <a:gdLst>
                  <a:gd name="T0" fmla="*/ 96 w 192"/>
                  <a:gd name="T1" fmla="*/ 184 h 184"/>
                  <a:gd name="T2" fmla="*/ 0 w 192"/>
                  <a:gd name="T3" fmla="*/ 92 h 184"/>
                  <a:gd name="T4" fmla="*/ 15 w 192"/>
                  <a:gd name="T5" fmla="*/ 46 h 184"/>
                  <a:gd name="T6" fmla="*/ 4 w 192"/>
                  <a:gd name="T7" fmla="*/ 35 h 184"/>
                  <a:gd name="T8" fmla="*/ 3 w 192"/>
                  <a:gd name="T9" fmla="*/ 16 h 184"/>
                  <a:gd name="T10" fmla="*/ 26 w 192"/>
                  <a:gd name="T11" fmla="*/ 0 h 184"/>
                  <a:gd name="T12" fmla="*/ 34 w 192"/>
                  <a:gd name="T13" fmla="*/ 2 h 184"/>
                  <a:gd name="T14" fmla="*/ 48 w 192"/>
                  <a:gd name="T15" fmla="*/ 14 h 184"/>
                  <a:gd name="T16" fmla="*/ 96 w 192"/>
                  <a:gd name="T17" fmla="*/ 0 h 184"/>
                  <a:gd name="T18" fmla="*/ 144 w 192"/>
                  <a:gd name="T19" fmla="*/ 14 h 184"/>
                  <a:gd name="T20" fmla="*/ 158 w 192"/>
                  <a:gd name="T21" fmla="*/ 2 h 184"/>
                  <a:gd name="T22" fmla="*/ 166 w 192"/>
                  <a:gd name="T23" fmla="*/ 0 h 184"/>
                  <a:gd name="T24" fmla="*/ 189 w 192"/>
                  <a:gd name="T25" fmla="*/ 16 h 184"/>
                  <a:gd name="T26" fmla="*/ 188 w 192"/>
                  <a:gd name="T27" fmla="*/ 35 h 184"/>
                  <a:gd name="T28" fmla="*/ 177 w 192"/>
                  <a:gd name="T29" fmla="*/ 46 h 184"/>
                  <a:gd name="T30" fmla="*/ 192 w 192"/>
                  <a:gd name="T31" fmla="*/ 92 h 184"/>
                  <a:gd name="T32" fmla="*/ 96 w 192"/>
                  <a:gd name="T33" fmla="*/ 184 h 184"/>
                  <a:gd name="T34" fmla="*/ 26 w 192"/>
                  <a:gd name="T35" fmla="*/ 8 h 184"/>
                  <a:gd name="T36" fmla="*/ 11 w 192"/>
                  <a:gd name="T37" fmla="*/ 19 h 184"/>
                  <a:gd name="T38" fmla="*/ 11 w 192"/>
                  <a:gd name="T39" fmla="*/ 31 h 184"/>
                  <a:gd name="T40" fmla="*/ 20 w 192"/>
                  <a:gd name="T41" fmla="*/ 39 h 184"/>
                  <a:gd name="T42" fmla="*/ 21 w 192"/>
                  <a:gd name="T43" fmla="*/ 39 h 184"/>
                  <a:gd name="T44" fmla="*/ 22 w 192"/>
                  <a:gd name="T45" fmla="*/ 40 h 184"/>
                  <a:gd name="T46" fmla="*/ 25 w 192"/>
                  <a:gd name="T47" fmla="*/ 42 h 184"/>
                  <a:gd name="T48" fmla="*/ 24 w 192"/>
                  <a:gd name="T49" fmla="*/ 46 h 184"/>
                  <a:gd name="T50" fmla="*/ 8 w 192"/>
                  <a:gd name="T51" fmla="*/ 92 h 184"/>
                  <a:gd name="T52" fmla="*/ 96 w 192"/>
                  <a:gd name="T53" fmla="*/ 176 h 184"/>
                  <a:gd name="T54" fmla="*/ 184 w 192"/>
                  <a:gd name="T55" fmla="*/ 92 h 184"/>
                  <a:gd name="T56" fmla="*/ 168 w 192"/>
                  <a:gd name="T57" fmla="*/ 46 h 184"/>
                  <a:gd name="T58" fmla="*/ 167 w 192"/>
                  <a:gd name="T59" fmla="*/ 42 h 184"/>
                  <a:gd name="T60" fmla="*/ 170 w 192"/>
                  <a:gd name="T61" fmla="*/ 40 h 184"/>
                  <a:gd name="T62" fmla="*/ 171 w 192"/>
                  <a:gd name="T63" fmla="*/ 39 h 184"/>
                  <a:gd name="T64" fmla="*/ 172 w 192"/>
                  <a:gd name="T65" fmla="*/ 39 h 184"/>
                  <a:gd name="T66" fmla="*/ 181 w 192"/>
                  <a:gd name="T67" fmla="*/ 31 h 184"/>
                  <a:gd name="T68" fmla="*/ 181 w 192"/>
                  <a:gd name="T69" fmla="*/ 19 h 184"/>
                  <a:gd name="T70" fmla="*/ 166 w 192"/>
                  <a:gd name="T71" fmla="*/ 8 h 184"/>
                  <a:gd name="T72" fmla="*/ 161 w 192"/>
                  <a:gd name="T73" fmla="*/ 9 h 184"/>
                  <a:gd name="T74" fmla="*/ 150 w 192"/>
                  <a:gd name="T75" fmla="*/ 20 h 184"/>
                  <a:gd name="T76" fmla="*/ 148 w 192"/>
                  <a:gd name="T77" fmla="*/ 23 h 184"/>
                  <a:gd name="T78" fmla="*/ 144 w 192"/>
                  <a:gd name="T79" fmla="*/ 23 h 184"/>
                  <a:gd name="T80" fmla="*/ 96 w 192"/>
                  <a:gd name="T81" fmla="*/ 8 h 184"/>
                  <a:gd name="T82" fmla="*/ 48 w 192"/>
                  <a:gd name="T83" fmla="*/ 23 h 184"/>
                  <a:gd name="T84" fmla="*/ 44 w 192"/>
                  <a:gd name="T85" fmla="*/ 23 h 184"/>
                  <a:gd name="T86" fmla="*/ 42 w 192"/>
                  <a:gd name="T87" fmla="*/ 20 h 184"/>
                  <a:gd name="T88" fmla="*/ 31 w 192"/>
                  <a:gd name="T89" fmla="*/ 9 h 184"/>
                  <a:gd name="T90" fmla="*/ 26 w 192"/>
                  <a:gd name="T91" fmla="*/ 8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92" h="184">
                    <a:moveTo>
                      <a:pt x="96" y="184"/>
                    </a:moveTo>
                    <a:cubicBezTo>
                      <a:pt x="44" y="184"/>
                      <a:pt x="0" y="142"/>
                      <a:pt x="0" y="92"/>
                    </a:cubicBezTo>
                    <a:cubicBezTo>
                      <a:pt x="0" y="72"/>
                      <a:pt x="7" y="58"/>
                      <a:pt x="15" y="46"/>
                    </a:cubicBezTo>
                    <a:cubicBezTo>
                      <a:pt x="10" y="43"/>
                      <a:pt x="7" y="40"/>
                      <a:pt x="4" y="35"/>
                    </a:cubicBezTo>
                    <a:cubicBezTo>
                      <a:pt x="1" y="29"/>
                      <a:pt x="1" y="23"/>
                      <a:pt x="3" y="16"/>
                    </a:cubicBezTo>
                    <a:cubicBezTo>
                      <a:pt x="6" y="7"/>
                      <a:pt x="15" y="0"/>
                      <a:pt x="26" y="0"/>
                    </a:cubicBezTo>
                    <a:cubicBezTo>
                      <a:pt x="28" y="0"/>
                      <a:pt x="31" y="1"/>
                      <a:pt x="34" y="2"/>
                    </a:cubicBezTo>
                    <a:cubicBezTo>
                      <a:pt x="40" y="4"/>
                      <a:pt x="45" y="8"/>
                      <a:pt x="48" y="14"/>
                    </a:cubicBezTo>
                    <a:cubicBezTo>
                      <a:pt x="63" y="5"/>
                      <a:pt x="79" y="0"/>
                      <a:pt x="96" y="0"/>
                    </a:cubicBezTo>
                    <a:cubicBezTo>
                      <a:pt x="113" y="0"/>
                      <a:pt x="129" y="5"/>
                      <a:pt x="144" y="14"/>
                    </a:cubicBezTo>
                    <a:cubicBezTo>
                      <a:pt x="147" y="8"/>
                      <a:pt x="152" y="4"/>
                      <a:pt x="158" y="2"/>
                    </a:cubicBezTo>
                    <a:cubicBezTo>
                      <a:pt x="161" y="1"/>
                      <a:pt x="164" y="0"/>
                      <a:pt x="166" y="0"/>
                    </a:cubicBezTo>
                    <a:cubicBezTo>
                      <a:pt x="177" y="0"/>
                      <a:pt x="186" y="7"/>
                      <a:pt x="189" y="16"/>
                    </a:cubicBezTo>
                    <a:cubicBezTo>
                      <a:pt x="191" y="23"/>
                      <a:pt x="191" y="29"/>
                      <a:pt x="188" y="35"/>
                    </a:cubicBezTo>
                    <a:cubicBezTo>
                      <a:pt x="185" y="40"/>
                      <a:pt x="182" y="43"/>
                      <a:pt x="177" y="46"/>
                    </a:cubicBezTo>
                    <a:cubicBezTo>
                      <a:pt x="185" y="58"/>
                      <a:pt x="192" y="72"/>
                      <a:pt x="192" y="92"/>
                    </a:cubicBezTo>
                    <a:cubicBezTo>
                      <a:pt x="192" y="142"/>
                      <a:pt x="148" y="184"/>
                      <a:pt x="96" y="184"/>
                    </a:cubicBezTo>
                    <a:close/>
                    <a:moveTo>
                      <a:pt x="26" y="8"/>
                    </a:moveTo>
                    <a:cubicBezTo>
                      <a:pt x="19" y="8"/>
                      <a:pt x="13" y="12"/>
                      <a:pt x="11" y="19"/>
                    </a:cubicBezTo>
                    <a:cubicBezTo>
                      <a:pt x="9" y="23"/>
                      <a:pt x="9" y="28"/>
                      <a:pt x="11" y="31"/>
                    </a:cubicBezTo>
                    <a:cubicBezTo>
                      <a:pt x="13" y="35"/>
                      <a:pt x="16" y="38"/>
                      <a:pt x="20" y="39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3" y="40"/>
                      <a:pt x="24" y="41"/>
                      <a:pt x="25" y="42"/>
                    </a:cubicBezTo>
                    <a:cubicBezTo>
                      <a:pt x="25" y="43"/>
                      <a:pt x="25" y="45"/>
                      <a:pt x="24" y="46"/>
                    </a:cubicBezTo>
                    <a:cubicBezTo>
                      <a:pt x="16" y="58"/>
                      <a:pt x="8" y="72"/>
                      <a:pt x="8" y="92"/>
                    </a:cubicBezTo>
                    <a:cubicBezTo>
                      <a:pt x="8" y="138"/>
                      <a:pt x="48" y="176"/>
                      <a:pt x="96" y="176"/>
                    </a:cubicBezTo>
                    <a:cubicBezTo>
                      <a:pt x="144" y="176"/>
                      <a:pt x="184" y="138"/>
                      <a:pt x="184" y="92"/>
                    </a:cubicBezTo>
                    <a:cubicBezTo>
                      <a:pt x="184" y="72"/>
                      <a:pt x="176" y="58"/>
                      <a:pt x="168" y="46"/>
                    </a:cubicBezTo>
                    <a:cubicBezTo>
                      <a:pt x="167" y="45"/>
                      <a:pt x="167" y="43"/>
                      <a:pt x="167" y="42"/>
                    </a:cubicBezTo>
                    <a:cubicBezTo>
                      <a:pt x="168" y="41"/>
                      <a:pt x="169" y="40"/>
                      <a:pt x="170" y="40"/>
                    </a:cubicBezTo>
                    <a:cubicBezTo>
                      <a:pt x="171" y="39"/>
                      <a:pt x="171" y="39"/>
                      <a:pt x="171" y="39"/>
                    </a:cubicBezTo>
                    <a:cubicBezTo>
                      <a:pt x="171" y="39"/>
                      <a:pt x="171" y="39"/>
                      <a:pt x="172" y="39"/>
                    </a:cubicBezTo>
                    <a:cubicBezTo>
                      <a:pt x="176" y="38"/>
                      <a:pt x="179" y="35"/>
                      <a:pt x="181" y="31"/>
                    </a:cubicBezTo>
                    <a:cubicBezTo>
                      <a:pt x="183" y="28"/>
                      <a:pt x="183" y="23"/>
                      <a:pt x="181" y="19"/>
                    </a:cubicBezTo>
                    <a:cubicBezTo>
                      <a:pt x="179" y="12"/>
                      <a:pt x="173" y="8"/>
                      <a:pt x="166" y="8"/>
                    </a:cubicBezTo>
                    <a:cubicBezTo>
                      <a:pt x="164" y="8"/>
                      <a:pt x="163" y="9"/>
                      <a:pt x="161" y="9"/>
                    </a:cubicBezTo>
                    <a:cubicBezTo>
                      <a:pt x="155" y="11"/>
                      <a:pt x="151" y="15"/>
                      <a:pt x="150" y="20"/>
                    </a:cubicBezTo>
                    <a:cubicBezTo>
                      <a:pt x="150" y="22"/>
                      <a:pt x="149" y="23"/>
                      <a:pt x="148" y="23"/>
                    </a:cubicBezTo>
                    <a:cubicBezTo>
                      <a:pt x="147" y="24"/>
                      <a:pt x="145" y="24"/>
                      <a:pt x="144" y="23"/>
                    </a:cubicBezTo>
                    <a:cubicBezTo>
                      <a:pt x="129" y="13"/>
                      <a:pt x="113" y="8"/>
                      <a:pt x="96" y="8"/>
                    </a:cubicBezTo>
                    <a:cubicBezTo>
                      <a:pt x="79" y="8"/>
                      <a:pt x="63" y="13"/>
                      <a:pt x="48" y="23"/>
                    </a:cubicBezTo>
                    <a:cubicBezTo>
                      <a:pt x="47" y="24"/>
                      <a:pt x="45" y="24"/>
                      <a:pt x="44" y="23"/>
                    </a:cubicBezTo>
                    <a:cubicBezTo>
                      <a:pt x="43" y="23"/>
                      <a:pt x="42" y="22"/>
                      <a:pt x="42" y="20"/>
                    </a:cubicBezTo>
                    <a:cubicBezTo>
                      <a:pt x="41" y="15"/>
                      <a:pt x="37" y="11"/>
                      <a:pt x="31" y="9"/>
                    </a:cubicBezTo>
                    <a:cubicBezTo>
                      <a:pt x="29" y="9"/>
                      <a:pt x="28" y="8"/>
                      <a:pt x="2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3" name="Freeform 14"/>
              <p:cNvSpPr>
                <a:spLocks noEditPoints="1"/>
              </p:cNvSpPr>
              <p:nvPr/>
            </p:nvSpPr>
            <p:spPr bwMode="auto">
              <a:xfrm>
                <a:off x="1438" y="-1994"/>
                <a:ext cx="57" cy="57"/>
              </a:xfrm>
              <a:custGeom>
                <a:avLst/>
                <a:gdLst>
                  <a:gd name="T0" fmla="*/ 12 w 24"/>
                  <a:gd name="T1" fmla="*/ 24 h 24"/>
                  <a:gd name="T2" fmla="*/ 0 w 24"/>
                  <a:gd name="T3" fmla="*/ 12 h 24"/>
                  <a:gd name="T4" fmla="*/ 12 w 24"/>
                  <a:gd name="T5" fmla="*/ 0 h 24"/>
                  <a:gd name="T6" fmla="*/ 24 w 24"/>
                  <a:gd name="T7" fmla="*/ 12 h 24"/>
                  <a:gd name="T8" fmla="*/ 12 w 24"/>
                  <a:gd name="T9" fmla="*/ 24 h 24"/>
                  <a:gd name="T10" fmla="*/ 12 w 24"/>
                  <a:gd name="T11" fmla="*/ 8 h 24"/>
                  <a:gd name="T12" fmla="*/ 8 w 24"/>
                  <a:gd name="T13" fmla="*/ 12 h 24"/>
                  <a:gd name="T14" fmla="*/ 12 w 24"/>
                  <a:gd name="T15" fmla="*/ 16 h 24"/>
                  <a:gd name="T16" fmla="*/ 16 w 24"/>
                  <a:gd name="T17" fmla="*/ 12 h 24"/>
                  <a:gd name="T18" fmla="*/ 12 w 24"/>
                  <a:gd name="T19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4">
                    <a:moveTo>
                      <a:pt x="12" y="24"/>
                    </a:moveTo>
                    <a:cubicBezTo>
                      <a:pt x="5" y="24"/>
                      <a:pt x="0" y="19"/>
                      <a:pt x="0" y="12"/>
                    </a:cubicBezTo>
                    <a:cubicBezTo>
                      <a:pt x="0" y="6"/>
                      <a:pt x="5" y="0"/>
                      <a:pt x="12" y="0"/>
                    </a:cubicBezTo>
                    <a:cubicBezTo>
                      <a:pt x="18" y="0"/>
                      <a:pt x="24" y="6"/>
                      <a:pt x="24" y="12"/>
                    </a:cubicBezTo>
                    <a:cubicBezTo>
                      <a:pt x="24" y="19"/>
                      <a:pt x="18" y="24"/>
                      <a:pt x="12" y="24"/>
                    </a:cubicBezTo>
                    <a:close/>
                    <a:moveTo>
                      <a:pt x="12" y="8"/>
                    </a:moveTo>
                    <a:cubicBezTo>
                      <a:pt x="9" y="8"/>
                      <a:pt x="8" y="10"/>
                      <a:pt x="8" y="12"/>
                    </a:cubicBezTo>
                    <a:cubicBezTo>
                      <a:pt x="8" y="15"/>
                      <a:pt x="9" y="16"/>
                      <a:pt x="12" y="16"/>
                    </a:cubicBezTo>
                    <a:cubicBezTo>
                      <a:pt x="14" y="16"/>
                      <a:pt x="16" y="15"/>
                      <a:pt x="16" y="12"/>
                    </a:cubicBezTo>
                    <a:cubicBezTo>
                      <a:pt x="16" y="10"/>
                      <a:pt x="14" y="8"/>
                      <a:pt x="1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4" name="Freeform 15"/>
              <p:cNvSpPr>
                <a:spLocks noEditPoints="1"/>
              </p:cNvSpPr>
              <p:nvPr/>
            </p:nvSpPr>
            <p:spPr bwMode="auto">
              <a:xfrm>
                <a:off x="1587" y="-2024"/>
                <a:ext cx="182" cy="130"/>
              </a:xfrm>
              <a:custGeom>
                <a:avLst/>
                <a:gdLst>
                  <a:gd name="T0" fmla="*/ 63 w 77"/>
                  <a:gd name="T1" fmla="*/ 55 h 55"/>
                  <a:gd name="T2" fmla="*/ 2 w 77"/>
                  <a:gd name="T3" fmla="*/ 31 h 55"/>
                  <a:gd name="T4" fmla="*/ 0 w 77"/>
                  <a:gd name="T5" fmla="*/ 28 h 55"/>
                  <a:gd name="T6" fmla="*/ 0 w 77"/>
                  <a:gd name="T7" fmla="*/ 25 h 55"/>
                  <a:gd name="T8" fmla="*/ 36 w 77"/>
                  <a:gd name="T9" fmla="*/ 0 h 55"/>
                  <a:gd name="T10" fmla="*/ 69 w 77"/>
                  <a:gd name="T11" fmla="*/ 25 h 55"/>
                  <a:gd name="T12" fmla="*/ 74 w 77"/>
                  <a:gd name="T13" fmla="*/ 50 h 55"/>
                  <a:gd name="T14" fmla="*/ 63 w 77"/>
                  <a:gd name="T15" fmla="*/ 55 h 55"/>
                  <a:gd name="T16" fmla="*/ 9 w 77"/>
                  <a:gd name="T17" fmla="*/ 26 h 55"/>
                  <a:gd name="T18" fmla="*/ 63 w 77"/>
                  <a:gd name="T19" fmla="*/ 47 h 55"/>
                  <a:gd name="T20" fmla="*/ 67 w 77"/>
                  <a:gd name="T21" fmla="*/ 46 h 55"/>
                  <a:gd name="T22" fmla="*/ 62 w 77"/>
                  <a:gd name="T23" fmla="*/ 29 h 55"/>
                  <a:gd name="T24" fmla="*/ 36 w 77"/>
                  <a:gd name="T25" fmla="*/ 8 h 55"/>
                  <a:gd name="T26" fmla="*/ 9 w 77"/>
                  <a:gd name="T27" fmla="*/ 26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7" h="55">
                    <a:moveTo>
                      <a:pt x="63" y="55"/>
                    </a:moveTo>
                    <a:cubicBezTo>
                      <a:pt x="44" y="55"/>
                      <a:pt x="4" y="32"/>
                      <a:pt x="2" y="31"/>
                    </a:cubicBezTo>
                    <a:cubicBezTo>
                      <a:pt x="1" y="30"/>
                      <a:pt x="0" y="29"/>
                      <a:pt x="0" y="28"/>
                    </a:cubicBezTo>
                    <a:cubicBezTo>
                      <a:pt x="0" y="27"/>
                      <a:pt x="0" y="26"/>
                      <a:pt x="0" y="25"/>
                    </a:cubicBezTo>
                    <a:cubicBezTo>
                      <a:pt x="1" y="24"/>
                      <a:pt x="15" y="0"/>
                      <a:pt x="36" y="0"/>
                    </a:cubicBezTo>
                    <a:cubicBezTo>
                      <a:pt x="48" y="0"/>
                      <a:pt x="59" y="8"/>
                      <a:pt x="69" y="25"/>
                    </a:cubicBezTo>
                    <a:cubicBezTo>
                      <a:pt x="76" y="37"/>
                      <a:pt x="77" y="45"/>
                      <a:pt x="74" y="50"/>
                    </a:cubicBezTo>
                    <a:cubicBezTo>
                      <a:pt x="73" y="52"/>
                      <a:pt x="70" y="55"/>
                      <a:pt x="63" y="55"/>
                    </a:cubicBezTo>
                    <a:close/>
                    <a:moveTo>
                      <a:pt x="9" y="26"/>
                    </a:moveTo>
                    <a:cubicBezTo>
                      <a:pt x="23" y="33"/>
                      <a:pt x="50" y="47"/>
                      <a:pt x="63" y="47"/>
                    </a:cubicBezTo>
                    <a:cubicBezTo>
                      <a:pt x="65" y="47"/>
                      <a:pt x="67" y="46"/>
                      <a:pt x="67" y="46"/>
                    </a:cubicBezTo>
                    <a:cubicBezTo>
                      <a:pt x="68" y="45"/>
                      <a:pt x="69" y="42"/>
                      <a:pt x="62" y="29"/>
                    </a:cubicBezTo>
                    <a:cubicBezTo>
                      <a:pt x="54" y="15"/>
                      <a:pt x="45" y="8"/>
                      <a:pt x="36" y="8"/>
                    </a:cubicBezTo>
                    <a:cubicBezTo>
                      <a:pt x="24" y="8"/>
                      <a:pt x="14" y="20"/>
                      <a:pt x="9" y="2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5" name="Freeform 16"/>
              <p:cNvSpPr>
                <a:spLocks noEditPoints="1"/>
              </p:cNvSpPr>
              <p:nvPr/>
            </p:nvSpPr>
            <p:spPr bwMode="auto">
              <a:xfrm>
                <a:off x="1644" y="-1994"/>
                <a:ext cx="57" cy="57"/>
              </a:xfrm>
              <a:custGeom>
                <a:avLst/>
                <a:gdLst>
                  <a:gd name="T0" fmla="*/ 12 w 24"/>
                  <a:gd name="T1" fmla="*/ 24 h 24"/>
                  <a:gd name="T2" fmla="*/ 0 w 24"/>
                  <a:gd name="T3" fmla="*/ 12 h 24"/>
                  <a:gd name="T4" fmla="*/ 12 w 24"/>
                  <a:gd name="T5" fmla="*/ 0 h 24"/>
                  <a:gd name="T6" fmla="*/ 24 w 24"/>
                  <a:gd name="T7" fmla="*/ 12 h 24"/>
                  <a:gd name="T8" fmla="*/ 12 w 24"/>
                  <a:gd name="T9" fmla="*/ 24 h 24"/>
                  <a:gd name="T10" fmla="*/ 12 w 24"/>
                  <a:gd name="T11" fmla="*/ 8 h 24"/>
                  <a:gd name="T12" fmla="*/ 8 w 24"/>
                  <a:gd name="T13" fmla="*/ 12 h 24"/>
                  <a:gd name="T14" fmla="*/ 12 w 24"/>
                  <a:gd name="T15" fmla="*/ 16 h 24"/>
                  <a:gd name="T16" fmla="*/ 16 w 24"/>
                  <a:gd name="T17" fmla="*/ 12 h 24"/>
                  <a:gd name="T18" fmla="*/ 12 w 24"/>
                  <a:gd name="T19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4">
                    <a:moveTo>
                      <a:pt x="12" y="24"/>
                    </a:moveTo>
                    <a:cubicBezTo>
                      <a:pt x="6" y="24"/>
                      <a:pt x="0" y="19"/>
                      <a:pt x="0" y="12"/>
                    </a:cubicBezTo>
                    <a:cubicBezTo>
                      <a:pt x="0" y="6"/>
                      <a:pt x="6" y="0"/>
                      <a:pt x="12" y="0"/>
                    </a:cubicBezTo>
                    <a:cubicBezTo>
                      <a:pt x="19" y="0"/>
                      <a:pt x="24" y="6"/>
                      <a:pt x="24" y="12"/>
                    </a:cubicBezTo>
                    <a:cubicBezTo>
                      <a:pt x="24" y="19"/>
                      <a:pt x="19" y="24"/>
                      <a:pt x="12" y="24"/>
                    </a:cubicBezTo>
                    <a:close/>
                    <a:moveTo>
                      <a:pt x="12" y="8"/>
                    </a:moveTo>
                    <a:cubicBezTo>
                      <a:pt x="10" y="8"/>
                      <a:pt x="8" y="10"/>
                      <a:pt x="8" y="12"/>
                    </a:cubicBezTo>
                    <a:cubicBezTo>
                      <a:pt x="8" y="15"/>
                      <a:pt x="10" y="16"/>
                      <a:pt x="12" y="16"/>
                    </a:cubicBezTo>
                    <a:cubicBezTo>
                      <a:pt x="15" y="16"/>
                      <a:pt x="16" y="15"/>
                      <a:pt x="16" y="12"/>
                    </a:cubicBezTo>
                    <a:cubicBezTo>
                      <a:pt x="16" y="10"/>
                      <a:pt x="15" y="8"/>
                      <a:pt x="1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6" name="Freeform 17"/>
              <p:cNvSpPr/>
              <p:nvPr/>
            </p:nvSpPr>
            <p:spPr bwMode="auto">
              <a:xfrm>
                <a:off x="578" y="-1797"/>
                <a:ext cx="186" cy="99"/>
              </a:xfrm>
              <a:custGeom>
                <a:avLst/>
                <a:gdLst>
                  <a:gd name="T0" fmla="*/ 40 w 79"/>
                  <a:gd name="T1" fmla="*/ 42 h 42"/>
                  <a:gd name="T2" fmla="*/ 0 w 79"/>
                  <a:gd name="T3" fmla="*/ 2 h 42"/>
                  <a:gd name="T4" fmla="*/ 8 w 79"/>
                  <a:gd name="T5" fmla="*/ 0 h 42"/>
                  <a:gd name="T6" fmla="*/ 40 w 79"/>
                  <a:gd name="T7" fmla="*/ 34 h 42"/>
                  <a:gd name="T8" fmla="*/ 72 w 79"/>
                  <a:gd name="T9" fmla="*/ 1 h 42"/>
                  <a:gd name="T10" fmla="*/ 79 w 79"/>
                  <a:gd name="T11" fmla="*/ 3 h 42"/>
                  <a:gd name="T12" fmla="*/ 40 w 79"/>
                  <a:gd name="T13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9" h="42">
                    <a:moveTo>
                      <a:pt x="40" y="42"/>
                    </a:moveTo>
                    <a:cubicBezTo>
                      <a:pt x="23" y="42"/>
                      <a:pt x="7" y="27"/>
                      <a:pt x="0" y="2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4" y="20"/>
                      <a:pt x="27" y="34"/>
                      <a:pt x="40" y="34"/>
                    </a:cubicBezTo>
                    <a:cubicBezTo>
                      <a:pt x="53" y="34"/>
                      <a:pt x="66" y="21"/>
                      <a:pt x="72" y="1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72" y="27"/>
                      <a:pt x="57" y="42"/>
                      <a:pt x="40" y="4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7" name="Freeform 18"/>
              <p:cNvSpPr>
                <a:spLocks noEditPoints="1"/>
              </p:cNvSpPr>
              <p:nvPr/>
            </p:nvSpPr>
            <p:spPr bwMode="auto">
              <a:xfrm>
                <a:off x="511" y="-2039"/>
                <a:ext cx="171" cy="258"/>
              </a:xfrm>
              <a:custGeom>
                <a:avLst/>
                <a:gdLst>
                  <a:gd name="T0" fmla="*/ 25 w 72"/>
                  <a:gd name="T1" fmla="*/ 109 h 109"/>
                  <a:gd name="T2" fmla="*/ 25 w 72"/>
                  <a:gd name="T3" fmla="*/ 109 h 109"/>
                  <a:gd name="T4" fmla="*/ 13 w 72"/>
                  <a:gd name="T5" fmla="*/ 106 h 109"/>
                  <a:gd name="T6" fmla="*/ 0 w 72"/>
                  <a:gd name="T7" fmla="*/ 80 h 109"/>
                  <a:gd name="T8" fmla="*/ 67 w 72"/>
                  <a:gd name="T9" fmla="*/ 0 h 109"/>
                  <a:gd name="T10" fmla="*/ 71 w 72"/>
                  <a:gd name="T11" fmla="*/ 1 h 109"/>
                  <a:gd name="T12" fmla="*/ 72 w 72"/>
                  <a:gd name="T13" fmla="*/ 4 h 109"/>
                  <a:gd name="T14" fmla="*/ 61 w 72"/>
                  <a:gd name="T15" fmla="*/ 68 h 109"/>
                  <a:gd name="T16" fmla="*/ 25 w 72"/>
                  <a:gd name="T17" fmla="*/ 109 h 109"/>
                  <a:gd name="T18" fmla="*/ 64 w 72"/>
                  <a:gd name="T19" fmla="*/ 9 h 109"/>
                  <a:gd name="T20" fmla="*/ 8 w 72"/>
                  <a:gd name="T21" fmla="*/ 80 h 109"/>
                  <a:gd name="T22" fmla="*/ 17 w 72"/>
                  <a:gd name="T23" fmla="*/ 99 h 109"/>
                  <a:gd name="T24" fmla="*/ 25 w 72"/>
                  <a:gd name="T25" fmla="*/ 101 h 109"/>
                  <a:gd name="T26" fmla="*/ 53 w 72"/>
                  <a:gd name="T27" fmla="*/ 66 h 109"/>
                  <a:gd name="T28" fmla="*/ 64 w 72"/>
                  <a:gd name="T29" fmla="*/ 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2" h="109">
                    <a:moveTo>
                      <a:pt x="25" y="109"/>
                    </a:moveTo>
                    <a:cubicBezTo>
                      <a:pt x="25" y="109"/>
                      <a:pt x="25" y="109"/>
                      <a:pt x="25" y="109"/>
                    </a:cubicBezTo>
                    <a:cubicBezTo>
                      <a:pt x="21" y="109"/>
                      <a:pt x="17" y="108"/>
                      <a:pt x="13" y="106"/>
                    </a:cubicBezTo>
                    <a:cubicBezTo>
                      <a:pt x="5" y="101"/>
                      <a:pt x="0" y="89"/>
                      <a:pt x="0" y="80"/>
                    </a:cubicBezTo>
                    <a:cubicBezTo>
                      <a:pt x="0" y="50"/>
                      <a:pt x="38" y="5"/>
                      <a:pt x="67" y="0"/>
                    </a:cubicBezTo>
                    <a:cubicBezTo>
                      <a:pt x="69" y="0"/>
                      <a:pt x="70" y="0"/>
                      <a:pt x="71" y="1"/>
                    </a:cubicBezTo>
                    <a:cubicBezTo>
                      <a:pt x="71" y="2"/>
                      <a:pt x="72" y="3"/>
                      <a:pt x="72" y="4"/>
                    </a:cubicBezTo>
                    <a:cubicBezTo>
                      <a:pt x="72" y="19"/>
                      <a:pt x="69" y="45"/>
                      <a:pt x="61" y="68"/>
                    </a:cubicBezTo>
                    <a:cubicBezTo>
                      <a:pt x="52" y="95"/>
                      <a:pt x="39" y="109"/>
                      <a:pt x="25" y="109"/>
                    </a:cubicBezTo>
                    <a:close/>
                    <a:moveTo>
                      <a:pt x="64" y="9"/>
                    </a:moveTo>
                    <a:cubicBezTo>
                      <a:pt x="39" y="17"/>
                      <a:pt x="8" y="55"/>
                      <a:pt x="8" y="80"/>
                    </a:cubicBezTo>
                    <a:cubicBezTo>
                      <a:pt x="8" y="87"/>
                      <a:pt x="11" y="96"/>
                      <a:pt x="17" y="99"/>
                    </a:cubicBezTo>
                    <a:cubicBezTo>
                      <a:pt x="20" y="101"/>
                      <a:pt x="23" y="101"/>
                      <a:pt x="25" y="101"/>
                    </a:cubicBezTo>
                    <a:cubicBezTo>
                      <a:pt x="35" y="101"/>
                      <a:pt x="45" y="89"/>
                      <a:pt x="53" y="66"/>
                    </a:cubicBezTo>
                    <a:cubicBezTo>
                      <a:pt x="60" y="46"/>
                      <a:pt x="63" y="24"/>
                      <a:pt x="64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8" name="Freeform 19"/>
              <p:cNvSpPr>
                <a:spLocks noEditPoints="1"/>
              </p:cNvSpPr>
              <p:nvPr/>
            </p:nvSpPr>
            <p:spPr bwMode="auto">
              <a:xfrm>
                <a:off x="663" y="-2039"/>
                <a:ext cx="170" cy="258"/>
              </a:xfrm>
              <a:custGeom>
                <a:avLst/>
                <a:gdLst>
                  <a:gd name="T0" fmla="*/ 47 w 72"/>
                  <a:gd name="T1" fmla="*/ 109 h 109"/>
                  <a:gd name="T2" fmla="*/ 0 w 72"/>
                  <a:gd name="T3" fmla="*/ 4 h 109"/>
                  <a:gd name="T4" fmla="*/ 1 w 72"/>
                  <a:gd name="T5" fmla="*/ 1 h 109"/>
                  <a:gd name="T6" fmla="*/ 5 w 72"/>
                  <a:gd name="T7" fmla="*/ 0 h 109"/>
                  <a:gd name="T8" fmla="*/ 72 w 72"/>
                  <a:gd name="T9" fmla="*/ 80 h 109"/>
                  <a:gd name="T10" fmla="*/ 58 w 72"/>
                  <a:gd name="T11" fmla="*/ 106 h 109"/>
                  <a:gd name="T12" fmla="*/ 47 w 72"/>
                  <a:gd name="T13" fmla="*/ 109 h 109"/>
                  <a:gd name="T14" fmla="*/ 8 w 72"/>
                  <a:gd name="T15" fmla="*/ 9 h 109"/>
                  <a:gd name="T16" fmla="*/ 47 w 72"/>
                  <a:gd name="T17" fmla="*/ 101 h 109"/>
                  <a:gd name="T18" fmla="*/ 55 w 72"/>
                  <a:gd name="T19" fmla="*/ 99 h 109"/>
                  <a:gd name="T20" fmla="*/ 64 w 72"/>
                  <a:gd name="T21" fmla="*/ 80 h 109"/>
                  <a:gd name="T22" fmla="*/ 8 w 72"/>
                  <a:gd name="T23" fmla="*/ 9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2" h="109">
                    <a:moveTo>
                      <a:pt x="47" y="109"/>
                    </a:moveTo>
                    <a:cubicBezTo>
                      <a:pt x="14" y="109"/>
                      <a:pt x="0" y="34"/>
                      <a:pt x="0" y="4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2" y="0"/>
                      <a:pt x="3" y="0"/>
                      <a:pt x="5" y="0"/>
                    </a:cubicBezTo>
                    <a:cubicBezTo>
                      <a:pt x="34" y="5"/>
                      <a:pt x="72" y="50"/>
                      <a:pt x="72" y="80"/>
                    </a:cubicBezTo>
                    <a:cubicBezTo>
                      <a:pt x="72" y="93"/>
                      <a:pt x="68" y="101"/>
                      <a:pt x="58" y="106"/>
                    </a:cubicBezTo>
                    <a:cubicBezTo>
                      <a:pt x="54" y="108"/>
                      <a:pt x="50" y="109"/>
                      <a:pt x="47" y="109"/>
                    </a:cubicBezTo>
                    <a:close/>
                    <a:moveTo>
                      <a:pt x="8" y="9"/>
                    </a:moveTo>
                    <a:cubicBezTo>
                      <a:pt x="9" y="44"/>
                      <a:pt x="24" y="101"/>
                      <a:pt x="47" y="101"/>
                    </a:cubicBezTo>
                    <a:cubicBezTo>
                      <a:pt x="49" y="101"/>
                      <a:pt x="52" y="101"/>
                      <a:pt x="55" y="99"/>
                    </a:cubicBezTo>
                    <a:cubicBezTo>
                      <a:pt x="61" y="95"/>
                      <a:pt x="64" y="90"/>
                      <a:pt x="64" y="80"/>
                    </a:cubicBezTo>
                    <a:cubicBezTo>
                      <a:pt x="64" y="55"/>
                      <a:pt x="33" y="17"/>
                      <a:pt x="8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79" name="Rectangle 20"/>
              <p:cNvSpPr>
                <a:spLocks noChangeArrowheads="1"/>
              </p:cNvSpPr>
              <p:nvPr/>
            </p:nvSpPr>
            <p:spPr bwMode="auto">
              <a:xfrm>
                <a:off x="634" y="-1859"/>
                <a:ext cx="76" cy="1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0" name="Rectangle 21"/>
              <p:cNvSpPr>
                <a:spLocks noChangeArrowheads="1"/>
              </p:cNvSpPr>
              <p:nvPr/>
            </p:nvSpPr>
            <p:spPr bwMode="auto">
              <a:xfrm>
                <a:off x="644" y="-1897"/>
                <a:ext cx="47" cy="1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1" name="Freeform 22"/>
              <p:cNvSpPr/>
              <p:nvPr/>
            </p:nvSpPr>
            <p:spPr bwMode="auto">
              <a:xfrm>
                <a:off x="606" y="-1821"/>
                <a:ext cx="132" cy="19"/>
              </a:xfrm>
              <a:custGeom>
                <a:avLst/>
                <a:gdLst>
                  <a:gd name="T0" fmla="*/ 52 w 56"/>
                  <a:gd name="T1" fmla="*/ 8 h 8"/>
                  <a:gd name="T2" fmla="*/ 4 w 56"/>
                  <a:gd name="T3" fmla="*/ 8 h 8"/>
                  <a:gd name="T4" fmla="*/ 0 w 56"/>
                  <a:gd name="T5" fmla="*/ 4 h 8"/>
                  <a:gd name="T6" fmla="*/ 4 w 56"/>
                  <a:gd name="T7" fmla="*/ 0 h 8"/>
                  <a:gd name="T8" fmla="*/ 52 w 56"/>
                  <a:gd name="T9" fmla="*/ 0 h 8"/>
                  <a:gd name="T10" fmla="*/ 56 w 56"/>
                  <a:gd name="T11" fmla="*/ 4 h 8"/>
                  <a:gd name="T12" fmla="*/ 52 w 56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8">
                    <a:moveTo>
                      <a:pt x="52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4" y="0"/>
                      <a:pt x="56" y="2"/>
                      <a:pt x="56" y="4"/>
                    </a:cubicBezTo>
                    <a:cubicBezTo>
                      <a:pt x="56" y="6"/>
                      <a:pt x="54" y="8"/>
                      <a:pt x="5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2" name="Freeform 23"/>
              <p:cNvSpPr/>
              <p:nvPr/>
            </p:nvSpPr>
            <p:spPr bwMode="auto">
              <a:xfrm>
                <a:off x="587" y="-1783"/>
                <a:ext cx="170" cy="19"/>
              </a:xfrm>
              <a:custGeom>
                <a:avLst/>
                <a:gdLst>
                  <a:gd name="T0" fmla="*/ 68 w 72"/>
                  <a:gd name="T1" fmla="*/ 8 h 8"/>
                  <a:gd name="T2" fmla="*/ 4 w 72"/>
                  <a:gd name="T3" fmla="*/ 8 h 8"/>
                  <a:gd name="T4" fmla="*/ 0 w 72"/>
                  <a:gd name="T5" fmla="*/ 4 h 8"/>
                  <a:gd name="T6" fmla="*/ 4 w 72"/>
                  <a:gd name="T7" fmla="*/ 0 h 8"/>
                  <a:gd name="T8" fmla="*/ 68 w 72"/>
                  <a:gd name="T9" fmla="*/ 0 h 8"/>
                  <a:gd name="T10" fmla="*/ 72 w 72"/>
                  <a:gd name="T11" fmla="*/ 4 h 8"/>
                  <a:gd name="T12" fmla="*/ 68 w 72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">
                    <a:moveTo>
                      <a:pt x="68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70" y="0"/>
                      <a:pt x="72" y="2"/>
                      <a:pt x="72" y="4"/>
                    </a:cubicBezTo>
                    <a:cubicBezTo>
                      <a:pt x="72" y="6"/>
                      <a:pt x="70" y="8"/>
                      <a:pt x="68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3" name="Freeform 24"/>
              <p:cNvSpPr/>
              <p:nvPr/>
            </p:nvSpPr>
            <p:spPr bwMode="auto">
              <a:xfrm>
                <a:off x="616" y="-1745"/>
                <a:ext cx="113" cy="19"/>
              </a:xfrm>
              <a:custGeom>
                <a:avLst/>
                <a:gdLst>
                  <a:gd name="T0" fmla="*/ 44 w 48"/>
                  <a:gd name="T1" fmla="*/ 8 h 8"/>
                  <a:gd name="T2" fmla="*/ 4 w 48"/>
                  <a:gd name="T3" fmla="*/ 8 h 8"/>
                  <a:gd name="T4" fmla="*/ 0 w 48"/>
                  <a:gd name="T5" fmla="*/ 4 h 8"/>
                  <a:gd name="T6" fmla="*/ 4 w 48"/>
                  <a:gd name="T7" fmla="*/ 0 h 8"/>
                  <a:gd name="T8" fmla="*/ 44 w 48"/>
                  <a:gd name="T9" fmla="*/ 0 h 8"/>
                  <a:gd name="T10" fmla="*/ 48 w 48"/>
                  <a:gd name="T11" fmla="*/ 4 h 8"/>
                  <a:gd name="T12" fmla="*/ 44 w 4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8">
                    <a:moveTo>
                      <a:pt x="44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6" y="0"/>
                      <a:pt x="48" y="2"/>
                      <a:pt x="48" y="4"/>
                    </a:cubicBezTo>
                    <a:cubicBezTo>
                      <a:pt x="48" y="6"/>
                      <a:pt x="46" y="8"/>
                      <a:pt x="4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4" name="Freeform 25"/>
              <p:cNvSpPr/>
              <p:nvPr/>
            </p:nvSpPr>
            <p:spPr bwMode="auto">
              <a:xfrm>
                <a:off x="597" y="-2105"/>
                <a:ext cx="151" cy="114"/>
              </a:xfrm>
              <a:custGeom>
                <a:avLst/>
                <a:gdLst>
                  <a:gd name="T0" fmla="*/ 60 w 64"/>
                  <a:gd name="T1" fmla="*/ 48 h 48"/>
                  <a:gd name="T2" fmla="*/ 56 w 64"/>
                  <a:gd name="T3" fmla="*/ 44 h 48"/>
                  <a:gd name="T4" fmla="*/ 32 w 64"/>
                  <a:gd name="T5" fmla="*/ 8 h 48"/>
                  <a:gd name="T6" fmla="*/ 8 w 64"/>
                  <a:gd name="T7" fmla="*/ 44 h 48"/>
                  <a:gd name="T8" fmla="*/ 4 w 64"/>
                  <a:gd name="T9" fmla="*/ 48 h 48"/>
                  <a:gd name="T10" fmla="*/ 0 w 64"/>
                  <a:gd name="T11" fmla="*/ 44 h 48"/>
                  <a:gd name="T12" fmla="*/ 32 w 64"/>
                  <a:gd name="T13" fmla="*/ 0 h 48"/>
                  <a:gd name="T14" fmla="*/ 64 w 64"/>
                  <a:gd name="T15" fmla="*/ 44 h 48"/>
                  <a:gd name="T16" fmla="*/ 60 w 64"/>
                  <a:gd name="T17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" h="48">
                    <a:moveTo>
                      <a:pt x="60" y="48"/>
                    </a:moveTo>
                    <a:cubicBezTo>
                      <a:pt x="58" y="48"/>
                      <a:pt x="56" y="46"/>
                      <a:pt x="56" y="44"/>
                    </a:cubicBezTo>
                    <a:cubicBezTo>
                      <a:pt x="56" y="43"/>
                      <a:pt x="56" y="8"/>
                      <a:pt x="32" y="8"/>
                    </a:cubicBezTo>
                    <a:cubicBezTo>
                      <a:pt x="13" y="8"/>
                      <a:pt x="8" y="32"/>
                      <a:pt x="8" y="44"/>
                    </a:cubicBezTo>
                    <a:cubicBezTo>
                      <a:pt x="8" y="46"/>
                      <a:pt x="6" y="48"/>
                      <a:pt x="4" y="48"/>
                    </a:cubicBezTo>
                    <a:cubicBezTo>
                      <a:pt x="2" y="48"/>
                      <a:pt x="0" y="46"/>
                      <a:pt x="0" y="44"/>
                    </a:cubicBezTo>
                    <a:cubicBezTo>
                      <a:pt x="0" y="23"/>
                      <a:pt x="10" y="0"/>
                      <a:pt x="32" y="0"/>
                    </a:cubicBezTo>
                    <a:cubicBezTo>
                      <a:pt x="57" y="0"/>
                      <a:pt x="64" y="28"/>
                      <a:pt x="64" y="44"/>
                    </a:cubicBezTo>
                    <a:cubicBezTo>
                      <a:pt x="64" y="46"/>
                      <a:pt x="62" y="48"/>
                      <a:pt x="60" y="4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5" name="Freeform 26"/>
              <p:cNvSpPr/>
              <p:nvPr/>
            </p:nvSpPr>
            <p:spPr bwMode="auto">
              <a:xfrm>
                <a:off x="559" y="-2152"/>
                <a:ext cx="75" cy="85"/>
              </a:xfrm>
              <a:custGeom>
                <a:avLst/>
                <a:gdLst>
                  <a:gd name="T0" fmla="*/ 28 w 32"/>
                  <a:gd name="T1" fmla="*/ 36 h 36"/>
                  <a:gd name="T2" fmla="*/ 24 w 32"/>
                  <a:gd name="T3" fmla="*/ 32 h 36"/>
                  <a:gd name="T4" fmla="*/ 4 w 32"/>
                  <a:gd name="T5" fmla="*/ 8 h 36"/>
                  <a:gd name="T6" fmla="*/ 0 w 32"/>
                  <a:gd name="T7" fmla="*/ 4 h 36"/>
                  <a:gd name="T8" fmla="*/ 4 w 32"/>
                  <a:gd name="T9" fmla="*/ 0 h 36"/>
                  <a:gd name="T10" fmla="*/ 32 w 32"/>
                  <a:gd name="T11" fmla="*/ 32 h 36"/>
                  <a:gd name="T12" fmla="*/ 28 w 32"/>
                  <a:gd name="T13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36">
                    <a:moveTo>
                      <a:pt x="28" y="36"/>
                    </a:moveTo>
                    <a:cubicBezTo>
                      <a:pt x="26" y="36"/>
                      <a:pt x="24" y="34"/>
                      <a:pt x="24" y="32"/>
                    </a:cubicBezTo>
                    <a:cubicBezTo>
                      <a:pt x="24" y="16"/>
                      <a:pt x="17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2" y="0"/>
                      <a:pt x="32" y="3"/>
                      <a:pt x="32" y="32"/>
                    </a:cubicBezTo>
                    <a:cubicBezTo>
                      <a:pt x="32" y="34"/>
                      <a:pt x="30" y="36"/>
                      <a:pt x="28" y="3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6" name="Freeform 27"/>
              <p:cNvSpPr/>
              <p:nvPr/>
            </p:nvSpPr>
            <p:spPr bwMode="auto">
              <a:xfrm>
                <a:off x="710" y="-2152"/>
                <a:ext cx="76" cy="85"/>
              </a:xfrm>
              <a:custGeom>
                <a:avLst/>
                <a:gdLst>
                  <a:gd name="T0" fmla="*/ 4 w 32"/>
                  <a:gd name="T1" fmla="*/ 36 h 36"/>
                  <a:gd name="T2" fmla="*/ 0 w 32"/>
                  <a:gd name="T3" fmla="*/ 32 h 36"/>
                  <a:gd name="T4" fmla="*/ 28 w 32"/>
                  <a:gd name="T5" fmla="*/ 0 h 36"/>
                  <a:gd name="T6" fmla="*/ 32 w 32"/>
                  <a:gd name="T7" fmla="*/ 4 h 36"/>
                  <a:gd name="T8" fmla="*/ 28 w 32"/>
                  <a:gd name="T9" fmla="*/ 8 h 36"/>
                  <a:gd name="T10" fmla="*/ 8 w 32"/>
                  <a:gd name="T11" fmla="*/ 32 h 36"/>
                  <a:gd name="T12" fmla="*/ 4 w 32"/>
                  <a:gd name="T13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36">
                    <a:moveTo>
                      <a:pt x="4" y="36"/>
                    </a:moveTo>
                    <a:cubicBezTo>
                      <a:pt x="2" y="36"/>
                      <a:pt x="0" y="34"/>
                      <a:pt x="0" y="32"/>
                    </a:cubicBezTo>
                    <a:cubicBezTo>
                      <a:pt x="0" y="3"/>
                      <a:pt x="20" y="0"/>
                      <a:pt x="28" y="0"/>
                    </a:cubicBezTo>
                    <a:cubicBezTo>
                      <a:pt x="30" y="0"/>
                      <a:pt x="32" y="2"/>
                      <a:pt x="32" y="4"/>
                    </a:cubicBezTo>
                    <a:cubicBezTo>
                      <a:pt x="32" y="6"/>
                      <a:pt x="30" y="8"/>
                      <a:pt x="28" y="8"/>
                    </a:cubicBezTo>
                    <a:cubicBezTo>
                      <a:pt x="15" y="8"/>
                      <a:pt x="8" y="16"/>
                      <a:pt x="8" y="32"/>
                    </a:cubicBezTo>
                    <a:cubicBezTo>
                      <a:pt x="8" y="34"/>
                      <a:pt x="6" y="36"/>
                      <a:pt x="4" y="3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7" name="Freeform 28"/>
              <p:cNvSpPr>
                <a:spLocks noEditPoints="1"/>
              </p:cNvSpPr>
              <p:nvPr/>
            </p:nvSpPr>
            <p:spPr bwMode="auto">
              <a:xfrm>
                <a:off x="2367" y="-2020"/>
                <a:ext cx="241" cy="322"/>
              </a:xfrm>
              <a:custGeom>
                <a:avLst/>
                <a:gdLst>
                  <a:gd name="T0" fmla="*/ 51 w 102"/>
                  <a:gd name="T1" fmla="*/ 136 h 136"/>
                  <a:gd name="T2" fmla="*/ 0 w 102"/>
                  <a:gd name="T3" fmla="*/ 81 h 136"/>
                  <a:gd name="T4" fmla="*/ 51 w 102"/>
                  <a:gd name="T5" fmla="*/ 0 h 136"/>
                  <a:gd name="T6" fmla="*/ 102 w 102"/>
                  <a:gd name="T7" fmla="*/ 81 h 136"/>
                  <a:gd name="T8" fmla="*/ 51 w 102"/>
                  <a:gd name="T9" fmla="*/ 136 h 136"/>
                  <a:gd name="T10" fmla="*/ 51 w 102"/>
                  <a:gd name="T11" fmla="*/ 8 h 136"/>
                  <a:gd name="T12" fmla="*/ 8 w 102"/>
                  <a:gd name="T13" fmla="*/ 81 h 136"/>
                  <a:gd name="T14" fmla="*/ 51 w 102"/>
                  <a:gd name="T15" fmla="*/ 128 h 136"/>
                  <a:gd name="T16" fmla="*/ 94 w 102"/>
                  <a:gd name="T17" fmla="*/ 81 h 136"/>
                  <a:gd name="T18" fmla="*/ 51 w 102"/>
                  <a:gd name="T19" fmla="*/ 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2" h="136">
                    <a:moveTo>
                      <a:pt x="51" y="136"/>
                    </a:moveTo>
                    <a:cubicBezTo>
                      <a:pt x="24" y="136"/>
                      <a:pt x="0" y="110"/>
                      <a:pt x="0" y="81"/>
                    </a:cubicBezTo>
                    <a:cubicBezTo>
                      <a:pt x="0" y="52"/>
                      <a:pt x="17" y="0"/>
                      <a:pt x="51" y="0"/>
                    </a:cubicBezTo>
                    <a:cubicBezTo>
                      <a:pt x="86" y="0"/>
                      <a:pt x="102" y="54"/>
                      <a:pt x="102" y="81"/>
                    </a:cubicBezTo>
                    <a:cubicBezTo>
                      <a:pt x="102" y="110"/>
                      <a:pt x="78" y="136"/>
                      <a:pt x="51" y="136"/>
                    </a:cubicBezTo>
                    <a:close/>
                    <a:moveTo>
                      <a:pt x="51" y="8"/>
                    </a:moveTo>
                    <a:cubicBezTo>
                      <a:pt x="23" y="8"/>
                      <a:pt x="8" y="56"/>
                      <a:pt x="8" y="81"/>
                    </a:cubicBezTo>
                    <a:cubicBezTo>
                      <a:pt x="8" y="106"/>
                      <a:pt x="28" y="128"/>
                      <a:pt x="51" y="128"/>
                    </a:cubicBezTo>
                    <a:cubicBezTo>
                      <a:pt x="74" y="128"/>
                      <a:pt x="94" y="106"/>
                      <a:pt x="94" y="81"/>
                    </a:cubicBezTo>
                    <a:cubicBezTo>
                      <a:pt x="94" y="56"/>
                      <a:pt x="79" y="8"/>
                      <a:pt x="51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8" name="Freeform 29"/>
              <p:cNvSpPr/>
              <p:nvPr/>
            </p:nvSpPr>
            <p:spPr bwMode="auto">
              <a:xfrm>
                <a:off x="2374" y="-1868"/>
                <a:ext cx="227" cy="78"/>
              </a:xfrm>
              <a:custGeom>
                <a:avLst/>
                <a:gdLst>
                  <a:gd name="T0" fmla="*/ 88 w 96"/>
                  <a:gd name="T1" fmla="*/ 33 h 33"/>
                  <a:gd name="T2" fmla="*/ 48 w 96"/>
                  <a:gd name="T3" fmla="*/ 8 h 33"/>
                  <a:gd name="T4" fmla="*/ 8 w 96"/>
                  <a:gd name="T5" fmla="*/ 33 h 33"/>
                  <a:gd name="T6" fmla="*/ 0 w 96"/>
                  <a:gd name="T7" fmla="*/ 31 h 33"/>
                  <a:gd name="T8" fmla="*/ 48 w 96"/>
                  <a:gd name="T9" fmla="*/ 0 h 33"/>
                  <a:gd name="T10" fmla="*/ 96 w 96"/>
                  <a:gd name="T11" fmla="*/ 31 h 33"/>
                  <a:gd name="T12" fmla="*/ 88 w 96"/>
                  <a:gd name="T13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33">
                    <a:moveTo>
                      <a:pt x="88" y="33"/>
                    </a:moveTo>
                    <a:cubicBezTo>
                      <a:pt x="83" y="18"/>
                      <a:pt x="67" y="8"/>
                      <a:pt x="48" y="8"/>
                    </a:cubicBezTo>
                    <a:cubicBezTo>
                      <a:pt x="29" y="8"/>
                      <a:pt x="13" y="18"/>
                      <a:pt x="8" y="33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7" y="12"/>
                      <a:pt x="25" y="0"/>
                      <a:pt x="48" y="0"/>
                    </a:cubicBezTo>
                    <a:cubicBezTo>
                      <a:pt x="71" y="0"/>
                      <a:pt x="89" y="12"/>
                      <a:pt x="96" y="31"/>
                    </a:cubicBezTo>
                    <a:lnTo>
                      <a:pt x="88" y="3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89" name="Oval 30"/>
              <p:cNvSpPr>
                <a:spLocks noChangeArrowheads="1"/>
              </p:cNvSpPr>
              <p:nvPr/>
            </p:nvSpPr>
            <p:spPr bwMode="auto">
              <a:xfrm>
                <a:off x="2431" y="-1925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0" name="Oval 31"/>
              <p:cNvSpPr>
                <a:spLocks noChangeArrowheads="1"/>
              </p:cNvSpPr>
              <p:nvPr/>
            </p:nvSpPr>
            <p:spPr bwMode="auto">
              <a:xfrm>
                <a:off x="2526" y="-1925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1" name="Freeform 32"/>
              <p:cNvSpPr/>
              <p:nvPr/>
            </p:nvSpPr>
            <p:spPr bwMode="auto">
              <a:xfrm>
                <a:off x="2308" y="-2001"/>
                <a:ext cx="130" cy="81"/>
              </a:xfrm>
              <a:custGeom>
                <a:avLst/>
                <a:gdLst>
                  <a:gd name="T0" fmla="*/ 35 w 55"/>
                  <a:gd name="T1" fmla="*/ 34 h 34"/>
                  <a:gd name="T2" fmla="*/ 1 w 55"/>
                  <a:gd name="T3" fmla="*/ 18 h 34"/>
                  <a:gd name="T4" fmla="*/ 1 w 55"/>
                  <a:gd name="T5" fmla="*/ 13 h 34"/>
                  <a:gd name="T6" fmla="*/ 51 w 55"/>
                  <a:gd name="T7" fmla="*/ 5 h 34"/>
                  <a:gd name="T8" fmla="*/ 54 w 55"/>
                  <a:gd name="T9" fmla="*/ 9 h 34"/>
                  <a:gd name="T10" fmla="*/ 50 w 55"/>
                  <a:gd name="T11" fmla="*/ 13 h 34"/>
                  <a:gd name="T12" fmla="*/ 10 w 55"/>
                  <a:gd name="T13" fmla="*/ 17 h 34"/>
                  <a:gd name="T14" fmla="*/ 38 w 55"/>
                  <a:gd name="T15" fmla="*/ 26 h 34"/>
                  <a:gd name="T16" fmla="*/ 42 w 55"/>
                  <a:gd name="T17" fmla="*/ 30 h 34"/>
                  <a:gd name="T18" fmla="*/ 39 w 55"/>
                  <a:gd name="T19" fmla="*/ 34 h 34"/>
                  <a:gd name="T20" fmla="*/ 35 w 55"/>
                  <a:gd name="T2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5" h="34">
                    <a:moveTo>
                      <a:pt x="35" y="34"/>
                    </a:moveTo>
                    <a:cubicBezTo>
                      <a:pt x="20" y="34"/>
                      <a:pt x="7" y="27"/>
                      <a:pt x="1" y="18"/>
                    </a:cubicBezTo>
                    <a:cubicBezTo>
                      <a:pt x="0" y="17"/>
                      <a:pt x="0" y="14"/>
                      <a:pt x="1" y="13"/>
                    </a:cubicBezTo>
                    <a:cubicBezTo>
                      <a:pt x="17" y="0"/>
                      <a:pt x="34" y="2"/>
                      <a:pt x="51" y="5"/>
                    </a:cubicBezTo>
                    <a:cubicBezTo>
                      <a:pt x="53" y="5"/>
                      <a:pt x="55" y="7"/>
                      <a:pt x="54" y="9"/>
                    </a:cubicBezTo>
                    <a:cubicBezTo>
                      <a:pt x="54" y="12"/>
                      <a:pt x="52" y="13"/>
                      <a:pt x="50" y="13"/>
                    </a:cubicBezTo>
                    <a:cubicBezTo>
                      <a:pt x="36" y="10"/>
                      <a:pt x="22" y="9"/>
                      <a:pt x="10" y="17"/>
                    </a:cubicBezTo>
                    <a:cubicBezTo>
                      <a:pt x="16" y="22"/>
                      <a:pt x="27" y="27"/>
                      <a:pt x="38" y="26"/>
                    </a:cubicBezTo>
                    <a:cubicBezTo>
                      <a:pt x="40" y="26"/>
                      <a:pt x="42" y="27"/>
                      <a:pt x="42" y="30"/>
                    </a:cubicBezTo>
                    <a:cubicBezTo>
                      <a:pt x="43" y="32"/>
                      <a:pt x="41" y="34"/>
                      <a:pt x="39" y="34"/>
                    </a:cubicBezTo>
                    <a:cubicBezTo>
                      <a:pt x="37" y="34"/>
                      <a:pt x="36" y="34"/>
                      <a:pt x="35" y="3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2" name="Freeform 33"/>
              <p:cNvSpPr/>
              <p:nvPr/>
            </p:nvSpPr>
            <p:spPr bwMode="auto">
              <a:xfrm>
                <a:off x="2540" y="-2001"/>
                <a:ext cx="127" cy="81"/>
              </a:xfrm>
              <a:custGeom>
                <a:avLst/>
                <a:gdLst>
                  <a:gd name="T0" fmla="*/ 20 w 54"/>
                  <a:gd name="T1" fmla="*/ 34 h 34"/>
                  <a:gd name="T2" fmla="*/ 15 w 54"/>
                  <a:gd name="T3" fmla="*/ 34 h 34"/>
                  <a:gd name="T4" fmla="*/ 12 w 54"/>
                  <a:gd name="T5" fmla="*/ 30 h 34"/>
                  <a:gd name="T6" fmla="*/ 16 w 54"/>
                  <a:gd name="T7" fmla="*/ 26 h 34"/>
                  <a:gd name="T8" fmla="*/ 44 w 54"/>
                  <a:gd name="T9" fmla="*/ 17 h 34"/>
                  <a:gd name="T10" fmla="*/ 5 w 54"/>
                  <a:gd name="T11" fmla="*/ 13 h 34"/>
                  <a:gd name="T12" fmla="*/ 0 w 54"/>
                  <a:gd name="T13" fmla="*/ 9 h 34"/>
                  <a:gd name="T14" fmla="*/ 3 w 54"/>
                  <a:gd name="T15" fmla="*/ 5 h 34"/>
                  <a:gd name="T16" fmla="*/ 53 w 54"/>
                  <a:gd name="T17" fmla="*/ 13 h 34"/>
                  <a:gd name="T18" fmla="*/ 53 w 54"/>
                  <a:gd name="T19" fmla="*/ 18 h 34"/>
                  <a:gd name="T20" fmla="*/ 20 w 54"/>
                  <a:gd name="T21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4" h="34">
                    <a:moveTo>
                      <a:pt x="20" y="34"/>
                    </a:moveTo>
                    <a:cubicBezTo>
                      <a:pt x="18" y="34"/>
                      <a:pt x="17" y="34"/>
                      <a:pt x="15" y="34"/>
                    </a:cubicBezTo>
                    <a:cubicBezTo>
                      <a:pt x="13" y="34"/>
                      <a:pt x="12" y="32"/>
                      <a:pt x="12" y="30"/>
                    </a:cubicBezTo>
                    <a:cubicBezTo>
                      <a:pt x="12" y="27"/>
                      <a:pt x="14" y="26"/>
                      <a:pt x="16" y="26"/>
                    </a:cubicBezTo>
                    <a:cubicBezTo>
                      <a:pt x="27" y="27"/>
                      <a:pt x="38" y="22"/>
                      <a:pt x="44" y="17"/>
                    </a:cubicBezTo>
                    <a:cubicBezTo>
                      <a:pt x="32" y="9"/>
                      <a:pt x="19" y="10"/>
                      <a:pt x="5" y="13"/>
                    </a:cubicBezTo>
                    <a:cubicBezTo>
                      <a:pt x="2" y="13"/>
                      <a:pt x="0" y="12"/>
                      <a:pt x="0" y="9"/>
                    </a:cubicBezTo>
                    <a:cubicBezTo>
                      <a:pt x="0" y="7"/>
                      <a:pt x="1" y="5"/>
                      <a:pt x="3" y="5"/>
                    </a:cubicBezTo>
                    <a:cubicBezTo>
                      <a:pt x="20" y="2"/>
                      <a:pt x="37" y="0"/>
                      <a:pt x="53" y="13"/>
                    </a:cubicBezTo>
                    <a:cubicBezTo>
                      <a:pt x="54" y="14"/>
                      <a:pt x="54" y="17"/>
                      <a:pt x="53" y="18"/>
                    </a:cubicBezTo>
                    <a:cubicBezTo>
                      <a:pt x="47" y="26"/>
                      <a:pt x="34" y="34"/>
                      <a:pt x="20" y="3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3" name="Freeform 34"/>
              <p:cNvSpPr/>
              <p:nvPr/>
            </p:nvSpPr>
            <p:spPr bwMode="auto">
              <a:xfrm>
                <a:off x="2346" y="-2152"/>
                <a:ext cx="106" cy="161"/>
              </a:xfrm>
              <a:custGeom>
                <a:avLst/>
                <a:gdLst>
                  <a:gd name="T0" fmla="*/ 40 w 45"/>
                  <a:gd name="T1" fmla="*/ 68 h 68"/>
                  <a:gd name="T2" fmla="*/ 38 w 45"/>
                  <a:gd name="T3" fmla="*/ 68 h 68"/>
                  <a:gd name="T4" fmla="*/ 4 w 45"/>
                  <a:gd name="T5" fmla="*/ 3 h 68"/>
                  <a:gd name="T6" fmla="*/ 9 w 45"/>
                  <a:gd name="T7" fmla="*/ 0 h 68"/>
                  <a:gd name="T8" fmla="*/ 12 w 45"/>
                  <a:gd name="T9" fmla="*/ 5 h 68"/>
                  <a:gd name="T10" fmla="*/ 42 w 45"/>
                  <a:gd name="T11" fmla="*/ 60 h 68"/>
                  <a:gd name="T12" fmla="*/ 44 w 45"/>
                  <a:gd name="T13" fmla="*/ 66 h 68"/>
                  <a:gd name="T14" fmla="*/ 40 w 45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68">
                    <a:moveTo>
                      <a:pt x="40" y="68"/>
                    </a:moveTo>
                    <a:cubicBezTo>
                      <a:pt x="39" y="68"/>
                      <a:pt x="39" y="68"/>
                      <a:pt x="38" y="68"/>
                    </a:cubicBezTo>
                    <a:cubicBezTo>
                      <a:pt x="2" y="51"/>
                      <a:pt x="0" y="17"/>
                      <a:pt x="4" y="3"/>
                    </a:cubicBezTo>
                    <a:cubicBezTo>
                      <a:pt x="5" y="1"/>
                      <a:pt x="7" y="0"/>
                      <a:pt x="9" y="0"/>
                    </a:cubicBezTo>
                    <a:cubicBezTo>
                      <a:pt x="11" y="1"/>
                      <a:pt x="12" y="3"/>
                      <a:pt x="12" y="5"/>
                    </a:cubicBezTo>
                    <a:cubicBezTo>
                      <a:pt x="9" y="13"/>
                      <a:pt x="7" y="45"/>
                      <a:pt x="42" y="60"/>
                    </a:cubicBezTo>
                    <a:cubicBezTo>
                      <a:pt x="44" y="61"/>
                      <a:pt x="45" y="64"/>
                      <a:pt x="44" y="66"/>
                    </a:cubicBezTo>
                    <a:cubicBezTo>
                      <a:pt x="43" y="67"/>
                      <a:pt x="42" y="68"/>
                      <a:pt x="40" y="6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4" name="Freeform 35"/>
              <p:cNvSpPr/>
              <p:nvPr/>
            </p:nvSpPr>
            <p:spPr bwMode="auto">
              <a:xfrm>
                <a:off x="2384" y="-2124"/>
                <a:ext cx="38" cy="95"/>
              </a:xfrm>
              <a:custGeom>
                <a:avLst/>
                <a:gdLst>
                  <a:gd name="T0" fmla="*/ 4 w 16"/>
                  <a:gd name="T1" fmla="*/ 40 h 40"/>
                  <a:gd name="T2" fmla="*/ 0 w 16"/>
                  <a:gd name="T3" fmla="*/ 36 h 40"/>
                  <a:gd name="T4" fmla="*/ 9 w 16"/>
                  <a:gd name="T5" fmla="*/ 1 h 40"/>
                  <a:gd name="T6" fmla="*/ 15 w 16"/>
                  <a:gd name="T7" fmla="*/ 1 h 40"/>
                  <a:gd name="T8" fmla="*/ 15 w 16"/>
                  <a:gd name="T9" fmla="*/ 7 h 40"/>
                  <a:gd name="T10" fmla="*/ 8 w 16"/>
                  <a:gd name="T11" fmla="*/ 36 h 40"/>
                  <a:gd name="T12" fmla="*/ 4 w 16"/>
                  <a:gd name="T13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40">
                    <a:moveTo>
                      <a:pt x="4" y="40"/>
                    </a:moveTo>
                    <a:cubicBezTo>
                      <a:pt x="2" y="40"/>
                      <a:pt x="0" y="38"/>
                      <a:pt x="0" y="36"/>
                    </a:cubicBezTo>
                    <a:cubicBezTo>
                      <a:pt x="0" y="19"/>
                      <a:pt x="5" y="6"/>
                      <a:pt x="9" y="1"/>
                    </a:cubicBezTo>
                    <a:cubicBezTo>
                      <a:pt x="10" y="0"/>
                      <a:pt x="13" y="0"/>
                      <a:pt x="15" y="1"/>
                    </a:cubicBezTo>
                    <a:cubicBezTo>
                      <a:pt x="16" y="2"/>
                      <a:pt x="16" y="5"/>
                      <a:pt x="15" y="7"/>
                    </a:cubicBezTo>
                    <a:cubicBezTo>
                      <a:pt x="13" y="10"/>
                      <a:pt x="8" y="20"/>
                      <a:pt x="8" y="36"/>
                    </a:cubicBezTo>
                    <a:cubicBezTo>
                      <a:pt x="8" y="38"/>
                      <a:pt x="6" y="40"/>
                      <a:pt x="4" y="4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5" name="Freeform 36"/>
              <p:cNvSpPr/>
              <p:nvPr/>
            </p:nvSpPr>
            <p:spPr bwMode="auto">
              <a:xfrm>
                <a:off x="2523" y="-2152"/>
                <a:ext cx="107" cy="161"/>
              </a:xfrm>
              <a:custGeom>
                <a:avLst/>
                <a:gdLst>
                  <a:gd name="T0" fmla="*/ 5 w 45"/>
                  <a:gd name="T1" fmla="*/ 68 h 68"/>
                  <a:gd name="T2" fmla="*/ 1 w 45"/>
                  <a:gd name="T3" fmla="*/ 66 h 68"/>
                  <a:gd name="T4" fmla="*/ 3 w 45"/>
                  <a:gd name="T5" fmla="*/ 60 h 68"/>
                  <a:gd name="T6" fmla="*/ 33 w 45"/>
                  <a:gd name="T7" fmla="*/ 5 h 68"/>
                  <a:gd name="T8" fmla="*/ 36 w 45"/>
                  <a:gd name="T9" fmla="*/ 0 h 68"/>
                  <a:gd name="T10" fmla="*/ 41 w 45"/>
                  <a:gd name="T11" fmla="*/ 3 h 68"/>
                  <a:gd name="T12" fmla="*/ 7 w 45"/>
                  <a:gd name="T13" fmla="*/ 68 h 68"/>
                  <a:gd name="T14" fmla="*/ 5 w 45"/>
                  <a:gd name="T1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5" h="68">
                    <a:moveTo>
                      <a:pt x="5" y="68"/>
                    </a:moveTo>
                    <a:cubicBezTo>
                      <a:pt x="3" y="68"/>
                      <a:pt x="2" y="67"/>
                      <a:pt x="1" y="66"/>
                    </a:cubicBezTo>
                    <a:cubicBezTo>
                      <a:pt x="0" y="64"/>
                      <a:pt x="1" y="61"/>
                      <a:pt x="3" y="60"/>
                    </a:cubicBezTo>
                    <a:cubicBezTo>
                      <a:pt x="38" y="45"/>
                      <a:pt x="36" y="13"/>
                      <a:pt x="33" y="5"/>
                    </a:cubicBezTo>
                    <a:cubicBezTo>
                      <a:pt x="33" y="3"/>
                      <a:pt x="34" y="1"/>
                      <a:pt x="36" y="0"/>
                    </a:cubicBezTo>
                    <a:cubicBezTo>
                      <a:pt x="38" y="0"/>
                      <a:pt x="40" y="1"/>
                      <a:pt x="41" y="3"/>
                    </a:cubicBezTo>
                    <a:cubicBezTo>
                      <a:pt x="45" y="17"/>
                      <a:pt x="43" y="51"/>
                      <a:pt x="7" y="68"/>
                    </a:cubicBezTo>
                    <a:cubicBezTo>
                      <a:pt x="6" y="68"/>
                      <a:pt x="6" y="68"/>
                      <a:pt x="5" y="6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6" name="Freeform 37"/>
              <p:cNvSpPr/>
              <p:nvPr/>
            </p:nvSpPr>
            <p:spPr bwMode="auto">
              <a:xfrm>
                <a:off x="2554" y="-2124"/>
                <a:ext cx="38" cy="95"/>
              </a:xfrm>
              <a:custGeom>
                <a:avLst/>
                <a:gdLst>
                  <a:gd name="T0" fmla="*/ 12 w 16"/>
                  <a:gd name="T1" fmla="*/ 40 h 40"/>
                  <a:gd name="T2" fmla="*/ 8 w 16"/>
                  <a:gd name="T3" fmla="*/ 36 h 40"/>
                  <a:gd name="T4" fmla="*/ 1 w 16"/>
                  <a:gd name="T5" fmla="*/ 7 h 40"/>
                  <a:gd name="T6" fmla="*/ 1 w 16"/>
                  <a:gd name="T7" fmla="*/ 1 h 40"/>
                  <a:gd name="T8" fmla="*/ 7 w 16"/>
                  <a:gd name="T9" fmla="*/ 1 h 40"/>
                  <a:gd name="T10" fmla="*/ 16 w 16"/>
                  <a:gd name="T11" fmla="*/ 36 h 40"/>
                  <a:gd name="T12" fmla="*/ 12 w 16"/>
                  <a:gd name="T13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40">
                    <a:moveTo>
                      <a:pt x="12" y="40"/>
                    </a:moveTo>
                    <a:cubicBezTo>
                      <a:pt x="10" y="40"/>
                      <a:pt x="8" y="38"/>
                      <a:pt x="8" y="36"/>
                    </a:cubicBezTo>
                    <a:cubicBezTo>
                      <a:pt x="8" y="20"/>
                      <a:pt x="3" y="10"/>
                      <a:pt x="1" y="7"/>
                    </a:cubicBezTo>
                    <a:cubicBezTo>
                      <a:pt x="0" y="5"/>
                      <a:pt x="0" y="2"/>
                      <a:pt x="1" y="1"/>
                    </a:cubicBezTo>
                    <a:cubicBezTo>
                      <a:pt x="3" y="0"/>
                      <a:pt x="6" y="0"/>
                      <a:pt x="7" y="1"/>
                    </a:cubicBezTo>
                    <a:cubicBezTo>
                      <a:pt x="11" y="6"/>
                      <a:pt x="16" y="19"/>
                      <a:pt x="16" y="36"/>
                    </a:cubicBezTo>
                    <a:cubicBezTo>
                      <a:pt x="16" y="38"/>
                      <a:pt x="14" y="40"/>
                      <a:pt x="12" y="4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7" name="Freeform 38"/>
              <p:cNvSpPr/>
              <p:nvPr/>
            </p:nvSpPr>
            <p:spPr bwMode="auto">
              <a:xfrm>
                <a:off x="2422" y="-1802"/>
                <a:ext cx="37" cy="38"/>
              </a:xfrm>
              <a:custGeom>
                <a:avLst/>
                <a:gdLst>
                  <a:gd name="T0" fmla="*/ 12 w 16"/>
                  <a:gd name="T1" fmla="*/ 16 h 16"/>
                  <a:gd name="T2" fmla="*/ 9 w 16"/>
                  <a:gd name="T3" fmla="*/ 15 h 16"/>
                  <a:gd name="T4" fmla="*/ 1 w 16"/>
                  <a:gd name="T5" fmla="*/ 7 h 16"/>
                  <a:gd name="T6" fmla="*/ 1 w 16"/>
                  <a:gd name="T7" fmla="*/ 1 h 16"/>
                  <a:gd name="T8" fmla="*/ 7 w 16"/>
                  <a:gd name="T9" fmla="*/ 1 h 16"/>
                  <a:gd name="T10" fmla="*/ 15 w 16"/>
                  <a:gd name="T11" fmla="*/ 9 h 16"/>
                  <a:gd name="T12" fmla="*/ 15 w 16"/>
                  <a:gd name="T13" fmla="*/ 15 h 16"/>
                  <a:gd name="T14" fmla="*/ 12 w 16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12" y="16"/>
                    </a:moveTo>
                    <a:cubicBezTo>
                      <a:pt x="11" y="16"/>
                      <a:pt x="10" y="16"/>
                      <a:pt x="9" y="15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7" y="1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11"/>
                      <a:pt x="16" y="13"/>
                      <a:pt x="15" y="15"/>
                    </a:cubicBezTo>
                    <a:cubicBezTo>
                      <a:pt x="14" y="16"/>
                      <a:pt x="13" y="16"/>
                      <a:pt x="12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8" name="Freeform 39"/>
              <p:cNvSpPr/>
              <p:nvPr/>
            </p:nvSpPr>
            <p:spPr bwMode="auto">
              <a:xfrm>
                <a:off x="2516" y="-1802"/>
                <a:ext cx="38" cy="38"/>
              </a:xfrm>
              <a:custGeom>
                <a:avLst/>
                <a:gdLst>
                  <a:gd name="T0" fmla="*/ 4 w 16"/>
                  <a:gd name="T1" fmla="*/ 16 h 16"/>
                  <a:gd name="T2" fmla="*/ 1 w 16"/>
                  <a:gd name="T3" fmla="*/ 15 h 16"/>
                  <a:gd name="T4" fmla="*/ 1 w 16"/>
                  <a:gd name="T5" fmla="*/ 9 h 16"/>
                  <a:gd name="T6" fmla="*/ 9 w 16"/>
                  <a:gd name="T7" fmla="*/ 1 h 16"/>
                  <a:gd name="T8" fmla="*/ 15 w 16"/>
                  <a:gd name="T9" fmla="*/ 1 h 16"/>
                  <a:gd name="T10" fmla="*/ 15 w 16"/>
                  <a:gd name="T11" fmla="*/ 7 h 16"/>
                  <a:gd name="T12" fmla="*/ 7 w 16"/>
                  <a:gd name="T13" fmla="*/ 15 h 16"/>
                  <a:gd name="T14" fmla="*/ 4 w 16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4" y="16"/>
                    </a:moveTo>
                    <a:cubicBezTo>
                      <a:pt x="3" y="16"/>
                      <a:pt x="2" y="16"/>
                      <a:pt x="1" y="15"/>
                    </a:cubicBezTo>
                    <a:cubicBezTo>
                      <a:pt x="0" y="13"/>
                      <a:pt x="0" y="11"/>
                      <a:pt x="1" y="9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1" y="0"/>
                      <a:pt x="13" y="0"/>
                      <a:pt x="15" y="1"/>
                    </a:cubicBezTo>
                    <a:cubicBezTo>
                      <a:pt x="16" y="3"/>
                      <a:pt x="16" y="5"/>
                      <a:pt x="15" y="7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6"/>
                      <a:pt x="5" y="16"/>
                      <a:pt x="4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99" name="Freeform 40"/>
              <p:cNvSpPr/>
              <p:nvPr/>
            </p:nvSpPr>
            <p:spPr bwMode="auto">
              <a:xfrm>
                <a:off x="3244" y="-1717"/>
                <a:ext cx="341" cy="19"/>
              </a:xfrm>
              <a:custGeom>
                <a:avLst/>
                <a:gdLst>
                  <a:gd name="T0" fmla="*/ 140 w 144"/>
                  <a:gd name="T1" fmla="*/ 8 h 8"/>
                  <a:gd name="T2" fmla="*/ 4 w 144"/>
                  <a:gd name="T3" fmla="*/ 8 h 8"/>
                  <a:gd name="T4" fmla="*/ 0 w 144"/>
                  <a:gd name="T5" fmla="*/ 4 h 8"/>
                  <a:gd name="T6" fmla="*/ 4 w 144"/>
                  <a:gd name="T7" fmla="*/ 0 h 8"/>
                  <a:gd name="T8" fmla="*/ 140 w 144"/>
                  <a:gd name="T9" fmla="*/ 0 h 8"/>
                  <a:gd name="T10" fmla="*/ 144 w 144"/>
                  <a:gd name="T11" fmla="*/ 4 h 8"/>
                  <a:gd name="T12" fmla="*/ 140 w 14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" h="8">
                    <a:moveTo>
                      <a:pt x="14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40" y="0"/>
                      <a:pt x="140" y="0"/>
                      <a:pt x="140" y="0"/>
                    </a:cubicBezTo>
                    <a:cubicBezTo>
                      <a:pt x="142" y="0"/>
                      <a:pt x="144" y="2"/>
                      <a:pt x="144" y="4"/>
                    </a:cubicBezTo>
                    <a:cubicBezTo>
                      <a:pt x="144" y="6"/>
                      <a:pt x="142" y="8"/>
                      <a:pt x="14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0" name="Freeform 41"/>
              <p:cNvSpPr/>
              <p:nvPr/>
            </p:nvSpPr>
            <p:spPr bwMode="auto">
              <a:xfrm>
                <a:off x="3263" y="-1755"/>
                <a:ext cx="303" cy="19"/>
              </a:xfrm>
              <a:custGeom>
                <a:avLst/>
                <a:gdLst>
                  <a:gd name="T0" fmla="*/ 124 w 128"/>
                  <a:gd name="T1" fmla="*/ 8 h 8"/>
                  <a:gd name="T2" fmla="*/ 4 w 128"/>
                  <a:gd name="T3" fmla="*/ 8 h 8"/>
                  <a:gd name="T4" fmla="*/ 0 w 128"/>
                  <a:gd name="T5" fmla="*/ 4 h 8"/>
                  <a:gd name="T6" fmla="*/ 4 w 128"/>
                  <a:gd name="T7" fmla="*/ 0 h 8"/>
                  <a:gd name="T8" fmla="*/ 124 w 128"/>
                  <a:gd name="T9" fmla="*/ 0 h 8"/>
                  <a:gd name="T10" fmla="*/ 128 w 128"/>
                  <a:gd name="T11" fmla="*/ 4 h 8"/>
                  <a:gd name="T12" fmla="*/ 124 w 12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8" h="8">
                    <a:moveTo>
                      <a:pt x="124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24" y="0"/>
                      <a:pt x="124" y="0"/>
                      <a:pt x="124" y="0"/>
                    </a:cubicBezTo>
                    <a:cubicBezTo>
                      <a:pt x="126" y="0"/>
                      <a:pt x="128" y="2"/>
                      <a:pt x="128" y="4"/>
                    </a:cubicBezTo>
                    <a:cubicBezTo>
                      <a:pt x="128" y="6"/>
                      <a:pt x="126" y="8"/>
                      <a:pt x="12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1" name="Freeform 42"/>
              <p:cNvSpPr/>
              <p:nvPr/>
            </p:nvSpPr>
            <p:spPr bwMode="auto">
              <a:xfrm>
                <a:off x="3292" y="-1982"/>
                <a:ext cx="113" cy="199"/>
              </a:xfrm>
              <a:custGeom>
                <a:avLst/>
                <a:gdLst>
                  <a:gd name="T0" fmla="*/ 4 w 48"/>
                  <a:gd name="T1" fmla="*/ 84 h 84"/>
                  <a:gd name="T2" fmla="*/ 0 w 48"/>
                  <a:gd name="T3" fmla="*/ 80 h 84"/>
                  <a:gd name="T4" fmla="*/ 23 w 48"/>
                  <a:gd name="T5" fmla="*/ 34 h 84"/>
                  <a:gd name="T6" fmla="*/ 40 w 48"/>
                  <a:gd name="T7" fmla="*/ 4 h 84"/>
                  <a:gd name="T8" fmla="*/ 44 w 48"/>
                  <a:gd name="T9" fmla="*/ 0 h 84"/>
                  <a:gd name="T10" fmla="*/ 48 w 48"/>
                  <a:gd name="T11" fmla="*/ 4 h 84"/>
                  <a:gd name="T12" fmla="*/ 28 w 48"/>
                  <a:gd name="T13" fmla="*/ 41 h 84"/>
                  <a:gd name="T14" fmla="*/ 8 w 48"/>
                  <a:gd name="T15" fmla="*/ 80 h 84"/>
                  <a:gd name="T16" fmla="*/ 4 w 48"/>
                  <a:gd name="T17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84">
                    <a:moveTo>
                      <a:pt x="4" y="84"/>
                    </a:moveTo>
                    <a:cubicBezTo>
                      <a:pt x="2" y="84"/>
                      <a:pt x="0" y="82"/>
                      <a:pt x="0" y="80"/>
                    </a:cubicBezTo>
                    <a:cubicBezTo>
                      <a:pt x="0" y="50"/>
                      <a:pt x="12" y="42"/>
                      <a:pt x="23" y="34"/>
                    </a:cubicBezTo>
                    <a:cubicBezTo>
                      <a:pt x="33" y="28"/>
                      <a:pt x="40" y="22"/>
                      <a:pt x="40" y="4"/>
                    </a:cubicBezTo>
                    <a:cubicBezTo>
                      <a:pt x="40" y="2"/>
                      <a:pt x="42" y="0"/>
                      <a:pt x="44" y="0"/>
                    </a:cubicBezTo>
                    <a:cubicBezTo>
                      <a:pt x="46" y="0"/>
                      <a:pt x="48" y="2"/>
                      <a:pt x="48" y="4"/>
                    </a:cubicBezTo>
                    <a:cubicBezTo>
                      <a:pt x="48" y="27"/>
                      <a:pt x="37" y="34"/>
                      <a:pt x="28" y="41"/>
                    </a:cubicBezTo>
                    <a:cubicBezTo>
                      <a:pt x="18" y="48"/>
                      <a:pt x="8" y="55"/>
                      <a:pt x="8" y="80"/>
                    </a:cubicBezTo>
                    <a:cubicBezTo>
                      <a:pt x="8" y="82"/>
                      <a:pt x="6" y="84"/>
                      <a:pt x="4" y="8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2" name="Freeform 43"/>
              <p:cNvSpPr/>
              <p:nvPr/>
            </p:nvSpPr>
            <p:spPr bwMode="auto">
              <a:xfrm>
                <a:off x="3206" y="-2152"/>
                <a:ext cx="350" cy="378"/>
              </a:xfrm>
              <a:custGeom>
                <a:avLst/>
                <a:gdLst>
                  <a:gd name="T0" fmla="*/ 36 w 148"/>
                  <a:gd name="T1" fmla="*/ 160 h 160"/>
                  <a:gd name="T2" fmla="*/ 36 w 148"/>
                  <a:gd name="T3" fmla="*/ 152 h 160"/>
                  <a:gd name="T4" fmla="*/ 130 w 148"/>
                  <a:gd name="T5" fmla="*/ 146 h 160"/>
                  <a:gd name="T6" fmla="*/ 138 w 148"/>
                  <a:gd name="T7" fmla="*/ 132 h 160"/>
                  <a:gd name="T8" fmla="*/ 128 w 148"/>
                  <a:gd name="T9" fmla="*/ 123 h 160"/>
                  <a:gd name="T10" fmla="*/ 138 w 148"/>
                  <a:gd name="T11" fmla="*/ 112 h 160"/>
                  <a:gd name="T12" fmla="*/ 128 w 148"/>
                  <a:gd name="T13" fmla="*/ 102 h 160"/>
                  <a:gd name="T14" fmla="*/ 138 w 148"/>
                  <a:gd name="T15" fmla="*/ 92 h 160"/>
                  <a:gd name="T16" fmla="*/ 127 w 148"/>
                  <a:gd name="T17" fmla="*/ 81 h 160"/>
                  <a:gd name="T18" fmla="*/ 137 w 148"/>
                  <a:gd name="T19" fmla="*/ 72 h 160"/>
                  <a:gd name="T20" fmla="*/ 125 w 148"/>
                  <a:gd name="T21" fmla="*/ 62 h 160"/>
                  <a:gd name="T22" fmla="*/ 133 w 148"/>
                  <a:gd name="T23" fmla="*/ 50 h 160"/>
                  <a:gd name="T24" fmla="*/ 121 w 148"/>
                  <a:gd name="T25" fmla="*/ 44 h 160"/>
                  <a:gd name="T26" fmla="*/ 126 w 148"/>
                  <a:gd name="T27" fmla="*/ 32 h 160"/>
                  <a:gd name="T28" fmla="*/ 113 w 148"/>
                  <a:gd name="T29" fmla="*/ 30 h 160"/>
                  <a:gd name="T30" fmla="*/ 94 w 148"/>
                  <a:gd name="T31" fmla="*/ 23 h 160"/>
                  <a:gd name="T32" fmla="*/ 72 w 148"/>
                  <a:gd name="T33" fmla="*/ 11 h 160"/>
                  <a:gd name="T34" fmla="*/ 70 w 148"/>
                  <a:gd name="T35" fmla="*/ 27 h 160"/>
                  <a:gd name="T36" fmla="*/ 8 w 148"/>
                  <a:gd name="T37" fmla="*/ 80 h 160"/>
                  <a:gd name="T38" fmla="*/ 22 w 148"/>
                  <a:gd name="T39" fmla="*/ 92 h 160"/>
                  <a:gd name="T40" fmla="*/ 91 w 148"/>
                  <a:gd name="T41" fmla="*/ 68 h 160"/>
                  <a:gd name="T42" fmla="*/ 93 w 148"/>
                  <a:gd name="T43" fmla="*/ 76 h 160"/>
                  <a:gd name="T44" fmla="*/ 25 w 148"/>
                  <a:gd name="T45" fmla="*/ 99 h 160"/>
                  <a:gd name="T46" fmla="*/ 0 w 148"/>
                  <a:gd name="T47" fmla="*/ 80 h 160"/>
                  <a:gd name="T48" fmla="*/ 64 w 148"/>
                  <a:gd name="T49" fmla="*/ 22 h 160"/>
                  <a:gd name="T50" fmla="*/ 66 w 148"/>
                  <a:gd name="T51" fmla="*/ 0 h 160"/>
                  <a:gd name="T52" fmla="*/ 92 w 148"/>
                  <a:gd name="T53" fmla="*/ 15 h 160"/>
                  <a:gd name="T54" fmla="*/ 107 w 148"/>
                  <a:gd name="T55" fmla="*/ 10 h 160"/>
                  <a:gd name="T56" fmla="*/ 132 w 148"/>
                  <a:gd name="T57" fmla="*/ 24 h 160"/>
                  <a:gd name="T58" fmla="*/ 136 w 148"/>
                  <a:gd name="T59" fmla="*/ 30 h 160"/>
                  <a:gd name="T60" fmla="*/ 141 w 148"/>
                  <a:gd name="T61" fmla="*/ 44 h 160"/>
                  <a:gd name="T62" fmla="*/ 143 w 148"/>
                  <a:gd name="T63" fmla="*/ 51 h 160"/>
                  <a:gd name="T64" fmla="*/ 146 w 148"/>
                  <a:gd name="T65" fmla="*/ 69 h 160"/>
                  <a:gd name="T66" fmla="*/ 146 w 148"/>
                  <a:gd name="T67" fmla="*/ 75 h 160"/>
                  <a:gd name="T68" fmla="*/ 147 w 148"/>
                  <a:gd name="T69" fmla="*/ 89 h 160"/>
                  <a:gd name="T70" fmla="*/ 147 w 148"/>
                  <a:gd name="T71" fmla="*/ 95 h 160"/>
                  <a:gd name="T72" fmla="*/ 147 w 148"/>
                  <a:gd name="T73" fmla="*/ 109 h 160"/>
                  <a:gd name="T74" fmla="*/ 147 w 148"/>
                  <a:gd name="T75" fmla="*/ 115 h 160"/>
                  <a:gd name="T76" fmla="*/ 147 w 148"/>
                  <a:gd name="T77" fmla="*/ 129 h 160"/>
                  <a:gd name="T78" fmla="*/ 147 w 148"/>
                  <a:gd name="T79" fmla="*/ 135 h 160"/>
                  <a:gd name="T80" fmla="*/ 147 w 148"/>
                  <a:gd name="T81" fmla="*/ 153 h 160"/>
                  <a:gd name="T82" fmla="*/ 144 w 148"/>
                  <a:gd name="T83" fmla="*/ 16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8" h="160">
                    <a:moveTo>
                      <a:pt x="144" y="160"/>
                    </a:moveTo>
                    <a:cubicBezTo>
                      <a:pt x="36" y="160"/>
                      <a:pt x="36" y="160"/>
                      <a:pt x="36" y="160"/>
                    </a:cubicBezTo>
                    <a:cubicBezTo>
                      <a:pt x="34" y="160"/>
                      <a:pt x="32" y="158"/>
                      <a:pt x="32" y="156"/>
                    </a:cubicBezTo>
                    <a:cubicBezTo>
                      <a:pt x="32" y="154"/>
                      <a:pt x="34" y="152"/>
                      <a:pt x="36" y="152"/>
                    </a:cubicBezTo>
                    <a:cubicBezTo>
                      <a:pt x="135" y="152"/>
                      <a:pt x="135" y="152"/>
                      <a:pt x="135" y="152"/>
                    </a:cubicBezTo>
                    <a:cubicBezTo>
                      <a:pt x="130" y="146"/>
                      <a:pt x="130" y="146"/>
                      <a:pt x="130" y="146"/>
                    </a:cubicBezTo>
                    <a:cubicBezTo>
                      <a:pt x="128" y="144"/>
                      <a:pt x="128" y="142"/>
                      <a:pt x="130" y="140"/>
                    </a:cubicBezTo>
                    <a:cubicBezTo>
                      <a:pt x="138" y="132"/>
                      <a:pt x="138" y="132"/>
                      <a:pt x="138" y="132"/>
                    </a:cubicBezTo>
                    <a:cubicBezTo>
                      <a:pt x="130" y="126"/>
                      <a:pt x="130" y="126"/>
                      <a:pt x="130" y="126"/>
                    </a:cubicBezTo>
                    <a:cubicBezTo>
                      <a:pt x="129" y="125"/>
                      <a:pt x="128" y="124"/>
                      <a:pt x="128" y="123"/>
                    </a:cubicBezTo>
                    <a:cubicBezTo>
                      <a:pt x="128" y="121"/>
                      <a:pt x="129" y="120"/>
                      <a:pt x="130" y="120"/>
                    </a:cubicBezTo>
                    <a:cubicBezTo>
                      <a:pt x="138" y="112"/>
                      <a:pt x="138" y="112"/>
                      <a:pt x="138" y="112"/>
                    </a:cubicBezTo>
                    <a:cubicBezTo>
                      <a:pt x="129" y="105"/>
                      <a:pt x="129" y="105"/>
                      <a:pt x="129" y="105"/>
                    </a:cubicBezTo>
                    <a:cubicBezTo>
                      <a:pt x="128" y="104"/>
                      <a:pt x="128" y="103"/>
                      <a:pt x="128" y="102"/>
                    </a:cubicBezTo>
                    <a:cubicBezTo>
                      <a:pt x="128" y="101"/>
                      <a:pt x="128" y="100"/>
                      <a:pt x="129" y="99"/>
                    </a:cubicBezTo>
                    <a:cubicBezTo>
                      <a:pt x="138" y="92"/>
                      <a:pt x="138" y="92"/>
                      <a:pt x="138" y="92"/>
                    </a:cubicBezTo>
                    <a:cubicBezTo>
                      <a:pt x="128" y="85"/>
                      <a:pt x="128" y="85"/>
                      <a:pt x="128" y="85"/>
                    </a:cubicBezTo>
                    <a:cubicBezTo>
                      <a:pt x="128" y="84"/>
                      <a:pt x="127" y="83"/>
                      <a:pt x="127" y="81"/>
                    </a:cubicBezTo>
                    <a:cubicBezTo>
                      <a:pt x="127" y="80"/>
                      <a:pt x="128" y="79"/>
                      <a:pt x="129" y="78"/>
                    </a:cubicBezTo>
                    <a:cubicBezTo>
                      <a:pt x="137" y="72"/>
                      <a:pt x="137" y="72"/>
                      <a:pt x="137" y="72"/>
                    </a:cubicBezTo>
                    <a:cubicBezTo>
                      <a:pt x="127" y="65"/>
                      <a:pt x="127" y="65"/>
                      <a:pt x="127" y="65"/>
                    </a:cubicBezTo>
                    <a:cubicBezTo>
                      <a:pt x="126" y="64"/>
                      <a:pt x="125" y="63"/>
                      <a:pt x="125" y="62"/>
                    </a:cubicBezTo>
                    <a:cubicBezTo>
                      <a:pt x="125" y="61"/>
                      <a:pt x="125" y="60"/>
                      <a:pt x="126" y="59"/>
                    </a:cubicBezTo>
                    <a:cubicBezTo>
                      <a:pt x="133" y="50"/>
                      <a:pt x="133" y="50"/>
                      <a:pt x="133" y="50"/>
                    </a:cubicBezTo>
                    <a:cubicBezTo>
                      <a:pt x="124" y="46"/>
                      <a:pt x="124" y="46"/>
                      <a:pt x="124" y="46"/>
                    </a:cubicBezTo>
                    <a:cubicBezTo>
                      <a:pt x="123" y="45"/>
                      <a:pt x="122" y="45"/>
                      <a:pt x="121" y="44"/>
                    </a:cubicBezTo>
                    <a:cubicBezTo>
                      <a:pt x="121" y="42"/>
                      <a:pt x="121" y="41"/>
                      <a:pt x="122" y="40"/>
                    </a:cubicBezTo>
                    <a:cubicBezTo>
                      <a:pt x="126" y="32"/>
                      <a:pt x="126" y="32"/>
                      <a:pt x="126" y="32"/>
                    </a:cubicBezTo>
                    <a:cubicBezTo>
                      <a:pt x="116" y="32"/>
                      <a:pt x="116" y="32"/>
                      <a:pt x="116" y="32"/>
                    </a:cubicBezTo>
                    <a:cubicBezTo>
                      <a:pt x="115" y="32"/>
                      <a:pt x="114" y="31"/>
                      <a:pt x="113" y="30"/>
                    </a:cubicBezTo>
                    <a:cubicBezTo>
                      <a:pt x="103" y="17"/>
                      <a:pt x="103" y="17"/>
                      <a:pt x="103" y="17"/>
                    </a:cubicBezTo>
                    <a:cubicBezTo>
                      <a:pt x="94" y="23"/>
                      <a:pt x="94" y="23"/>
                      <a:pt x="94" y="23"/>
                    </a:cubicBezTo>
                    <a:cubicBezTo>
                      <a:pt x="93" y="24"/>
                      <a:pt x="91" y="24"/>
                      <a:pt x="90" y="23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72" y="24"/>
                      <a:pt x="72" y="24"/>
                      <a:pt x="72" y="24"/>
                    </a:cubicBezTo>
                    <a:cubicBezTo>
                      <a:pt x="72" y="25"/>
                      <a:pt x="71" y="26"/>
                      <a:pt x="70" y="27"/>
                    </a:cubicBezTo>
                    <a:cubicBezTo>
                      <a:pt x="10" y="75"/>
                      <a:pt x="10" y="75"/>
                      <a:pt x="10" y="75"/>
                    </a:cubicBezTo>
                    <a:cubicBezTo>
                      <a:pt x="10" y="75"/>
                      <a:pt x="8" y="77"/>
                      <a:pt x="8" y="80"/>
                    </a:cubicBezTo>
                    <a:cubicBezTo>
                      <a:pt x="9" y="82"/>
                      <a:pt x="12" y="88"/>
                      <a:pt x="15" y="94"/>
                    </a:cubicBezTo>
                    <a:cubicBezTo>
                      <a:pt x="17" y="94"/>
                      <a:pt x="20" y="93"/>
                      <a:pt x="22" y="92"/>
                    </a:cubicBezTo>
                    <a:cubicBezTo>
                      <a:pt x="23" y="92"/>
                      <a:pt x="23" y="91"/>
                      <a:pt x="24" y="91"/>
                    </a:cubicBezTo>
                    <a:cubicBezTo>
                      <a:pt x="91" y="68"/>
                      <a:pt x="91" y="68"/>
                      <a:pt x="91" y="68"/>
                    </a:cubicBezTo>
                    <a:cubicBezTo>
                      <a:pt x="93" y="67"/>
                      <a:pt x="95" y="69"/>
                      <a:pt x="96" y="71"/>
                    </a:cubicBezTo>
                    <a:cubicBezTo>
                      <a:pt x="97" y="73"/>
                      <a:pt x="95" y="75"/>
                      <a:pt x="93" y="76"/>
                    </a:cubicBezTo>
                    <a:cubicBezTo>
                      <a:pt x="27" y="99"/>
                      <a:pt x="27" y="99"/>
                      <a:pt x="27" y="99"/>
                    </a:cubicBezTo>
                    <a:cubicBezTo>
                      <a:pt x="26" y="99"/>
                      <a:pt x="25" y="99"/>
                      <a:pt x="25" y="99"/>
                    </a:cubicBezTo>
                    <a:cubicBezTo>
                      <a:pt x="20" y="101"/>
                      <a:pt x="13" y="104"/>
                      <a:pt x="9" y="98"/>
                    </a:cubicBezTo>
                    <a:cubicBezTo>
                      <a:pt x="0" y="83"/>
                      <a:pt x="0" y="81"/>
                      <a:pt x="0" y="80"/>
                    </a:cubicBezTo>
                    <a:cubicBezTo>
                      <a:pt x="0" y="74"/>
                      <a:pt x="4" y="70"/>
                      <a:pt x="6" y="69"/>
                    </a:cubicBezTo>
                    <a:cubicBezTo>
                      <a:pt x="64" y="22"/>
                      <a:pt x="64" y="22"/>
                      <a:pt x="64" y="22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64" y="3"/>
                      <a:pt x="65" y="1"/>
                      <a:pt x="66" y="0"/>
                    </a:cubicBezTo>
                    <a:cubicBezTo>
                      <a:pt x="67" y="0"/>
                      <a:pt x="69" y="0"/>
                      <a:pt x="70" y="1"/>
                    </a:cubicBezTo>
                    <a:cubicBezTo>
                      <a:pt x="92" y="15"/>
                      <a:pt x="92" y="15"/>
                      <a:pt x="92" y="15"/>
                    </a:cubicBezTo>
                    <a:cubicBezTo>
                      <a:pt x="102" y="9"/>
                      <a:pt x="102" y="9"/>
                      <a:pt x="102" y="9"/>
                    </a:cubicBezTo>
                    <a:cubicBezTo>
                      <a:pt x="104" y="7"/>
                      <a:pt x="106" y="8"/>
                      <a:pt x="107" y="10"/>
                    </a:cubicBezTo>
                    <a:cubicBezTo>
                      <a:pt x="118" y="24"/>
                      <a:pt x="118" y="24"/>
                      <a:pt x="118" y="24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33" y="24"/>
                      <a:pt x="135" y="25"/>
                      <a:pt x="135" y="26"/>
                    </a:cubicBezTo>
                    <a:cubicBezTo>
                      <a:pt x="136" y="27"/>
                      <a:pt x="136" y="29"/>
                      <a:pt x="136" y="30"/>
                    </a:cubicBezTo>
                    <a:cubicBezTo>
                      <a:pt x="131" y="40"/>
                      <a:pt x="131" y="40"/>
                      <a:pt x="131" y="40"/>
                    </a:cubicBezTo>
                    <a:cubicBezTo>
                      <a:pt x="141" y="44"/>
                      <a:pt x="141" y="44"/>
                      <a:pt x="141" y="44"/>
                    </a:cubicBezTo>
                    <a:cubicBezTo>
                      <a:pt x="143" y="45"/>
                      <a:pt x="144" y="46"/>
                      <a:pt x="144" y="47"/>
                    </a:cubicBezTo>
                    <a:cubicBezTo>
                      <a:pt x="144" y="48"/>
                      <a:pt x="144" y="50"/>
                      <a:pt x="143" y="51"/>
                    </a:cubicBezTo>
                    <a:cubicBezTo>
                      <a:pt x="135" y="61"/>
                      <a:pt x="135" y="61"/>
                      <a:pt x="135" y="61"/>
                    </a:cubicBezTo>
                    <a:cubicBezTo>
                      <a:pt x="146" y="69"/>
                      <a:pt x="146" y="69"/>
                      <a:pt x="146" y="69"/>
                    </a:cubicBezTo>
                    <a:cubicBezTo>
                      <a:pt x="147" y="69"/>
                      <a:pt x="148" y="71"/>
                      <a:pt x="148" y="72"/>
                    </a:cubicBezTo>
                    <a:cubicBezTo>
                      <a:pt x="148" y="73"/>
                      <a:pt x="147" y="74"/>
                      <a:pt x="146" y="75"/>
                    </a:cubicBezTo>
                    <a:cubicBezTo>
                      <a:pt x="138" y="82"/>
                      <a:pt x="138" y="82"/>
                      <a:pt x="138" y="82"/>
                    </a:cubicBezTo>
                    <a:cubicBezTo>
                      <a:pt x="147" y="89"/>
                      <a:pt x="147" y="89"/>
                      <a:pt x="147" y="89"/>
                    </a:cubicBezTo>
                    <a:cubicBezTo>
                      <a:pt x="147" y="90"/>
                      <a:pt x="148" y="91"/>
                      <a:pt x="148" y="92"/>
                    </a:cubicBezTo>
                    <a:cubicBezTo>
                      <a:pt x="148" y="93"/>
                      <a:pt x="147" y="94"/>
                      <a:pt x="147" y="95"/>
                    </a:cubicBezTo>
                    <a:cubicBezTo>
                      <a:pt x="138" y="102"/>
                      <a:pt x="138" y="102"/>
                      <a:pt x="138" y="102"/>
                    </a:cubicBezTo>
                    <a:cubicBezTo>
                      <a:pt x="147" y="109"/>
                      <a:pt x="147" y="109"/>
                      <a:pt x="147" y="109"/>
                    </a:cubicBezTo>
                    <a:cubicBezTo>
                      <a:pt x="147" y="110"/>
                      <a:pt x="148" y="111"/>
                      <a:pt x="148" y="112"/>
                    </a:cubicBezTo>
                    <a:cubicBezTo>
                      <a:pt x="148" y="113"/>
                      <a:pt x="148" y="114"/>
                      <a:pt x="147" y="115"/>
                    </a:cubicBezTo>
                    <a:cubicBezTo>
                      <a:pt x="139" y="122"/>
                      <a:pt x="139" y="122"/>
                      <a:pt x="139" y="122"/>
                    </a:cubicBezTo>
                    <a:cubicBezTo>
                      <a:pt x="147" y="129"/>
                      <a:pt x="147" y="129"/>
                      <a:pt x="147" y="129"/>
                    </a:cubicBezTo>
                    <a:cubicBezTo>
                      <a:pt x="147" y="130"/>
                      <a:pt x="148" y="131"/>
                      <a:pt x="148" y="132"/>
                    </a:cubicBezTo>
                    <a:cubicBezTo>
                      <a:pt x="148" y="133"/>
                      <a:pt x="148" y="134"/>
                      <a:pt x="147" y="135"/>
                    </a:cubicBezTo>
                    <a:cubicBezTo>
                      <a:pt x="138" y="143"/>
                      <a:pt x="138" y="143"/>
                      <a:pt x="138" y="143"/>
                    </a:cubicBezTo>
                    <a:cubicBezTo>
                      <a:pt x="147" y="153"/>
                      <a:pt x="147" y="153"/>
                      <a:pt x="147" y="153"/>
                    </a:cubicBezTo>
                    <a:cubicBezTo>
                      <a:pt x="148" y="155"/>
                      <a:pt x="148" y="156"/>
                      <a:pt x="148" y="158"/>
                    </a:cubicBezTo>
                    <a:cubicBezTo>
                      <a:pt x="147" y="159"/>
                      <a:pt x="146" y="160"/>
                      <a:pt x="144" y="16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3" name="Freeform 44"/>
              <p:cNvSpPr/>
              <p:nvPr/>
            </p:nvSpPr>
            <p:spPr bwMode="auto">
              <a:xfrm>
                <a:off x="4076" y="-1965"/>
                <a:ext cx="154" cy="210"/>
              </a:xfrm>
              <a:custGeom>
                <a:avLst/>
                <a:gdLst>
                  <a:gd name="T0" fmla="*/ 32 w 65"/>
                  <a:gd name="T1" fmla="*/ 89 h 89"/>
                  <a:gd name="T2" fmla="*/ 16 w 65"/>
                  <a:gd name="T3" fmla="*/ 89 h 89"/>
                  <a:gd name="T4" fmla="*/ 12 w 65"/>
                  <a:gd name="T5" fmla="*/ 85 h 89"/>
                  <a:gd name="T6" fmla="*/ 1 w 65"/>
                  <a:gd name="T7" fmla="*/ 7 h 89"/>
                  <a:gd name="T8" fmla="*/ 1 w 65"/>
                  <a:gd name="T9" fmla="*/ 2 h 89"/>
                  <a:gd name="T10" fmla="*/ 7 w 65"/>
                  <a:gd name="T11" fmla="*/ 2 h 89"/>
                  <a:gd name="T12" fmla="*/ 20 w 65"/>
                  <a:gd name="T13" fmla="*/ 81 h 89"/>
                  <a:gd name="T14" fmla="*/ 28 w 65"/>
                  <a:gd name="T15" fmla="*/ 81 h 89"/>
                  <a:gd name="T16" fmla="*/ 58 w 65"/>
                  <a:gd name="T17" fmla="*/ 29 h 89"/>
                  <a:gd name="T18" fmla="*/ 64 w 65"/>
                  <a:gd name="T19" fmla="*/ 31 h 89"/>
                  <a:gd name="T20" fmla="*/ 62 w 65"/>
                  <a:gd name="T21" fmla="*/ 37 h 89"/>
                  <a:gd name="T22" fmla="*/ 36 w 65"/>
                  <a:gd name="T23" fmla="*/ 85 h 89"/>
                  <a:gd name="T24" fmla="*/ 32 w 65"/>
                  <a:gd name="T25" fmla="*/ 89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5" h="89">
                    <a:moveTo>
                      <a:pt x="32" y="89"/>
                    </a:moveTo>
                    <a:cubicBezTo>
                      <a:pt x="16" y="89"/>
                      <a:pt x="16" y="89"/>
                      <a:pt x="16" y="89"/>
                    </a:cubicBezTo>
                    <a:cubicBezTo>
                      <a:pt x="14" y="89"/>
                      <a:pt x="12" y="87"/>
                      <a:pt x="12" y="85"/>
                    </a:cubicBezTo>
                    <a:cubicBezTo>
                      <a:pt x="12" y="49"/>
                      <a:pt x="7" y="14"/>
                      <a:pt x="1" y="7"/>
                    </a:cubicBezTo>
                    <a:cubicBezTo>
                      <a:pt x="0" y="6"/>
                      <a:pt x="0" y="3"/>
                      <a:pt x="1" y="2"/>
                    </a:cubicBezTo>
                    <a:cubicBezTo>
                      <a:pt x="3" y="0"/>
                      <a:pt x="6" y="0"/>
                      <a:pt x="7" y="2"/>
                    </a:cubicBezTo>
                    <a:cubicBezTo>
                      <a:pt x="16" y="12"/>
                      <a:pt x="20" y="53"/>
                      <a:pt x="20" y="81"/>
                    </a:cubicBezTo>
                    <a:cubicBezTo>
                      <a:pt x="28" y="81"/>
                      <a:pt x="28" y="81"/>
                      <a:pt x="28" y="81"/>
                    </a:cubicBezTo>
                    <a:cubicBezTo>
                      <a:pt x="29" y="49"/>
                      <a:pt x="43" y="37"/>
                      <a:pt x="58" y="29"/>
                    </a:cubicBezTo>
                    <a:cubicBezTo>
                      <a:pt x="60" y="28"/>
                      <a:pt x="63" y="29"/>
                      <a:pt x="64" y="31"/>
                    </a:cubicBezTo>
                    <a:cubicBezTo>
                      <a:pt x="65" y="33"/>
                      <a:pt x="64" y="36"/>
                      <a:pt x="62" y="37"/>
                    </a:cubicBezTo>
                    <a:cubicBezTo>
                      <a:pt x="46" y="44"/>
                      <a:pt x="36" y="56"/>
                      <a:pt x="36" y="85"/>
                    </a:cubicBezTo>
                    <a:cubicBezTo>
                      <a:pt x="36" y="87"/>
                      <a:pt x="34" y="89"/>
                      <a:pt x="32" y="8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4" name="Freeform 45"/>
              <p:cNvSpPr>
                <a:spLocks noEditPoints="1"/>
              </p:cNvSpPr>
              <p:nvPr/>
            </p:nvSpPr>
            <p:spPr bwMode="auto">
              <a:xfrm>
                <a:off x="4067" y="-2039"/>
                <a:ext cx="454" cy="284"/>
              </a:xfrm>
              <a:custGeom>
                <a:avLst/>
                <a:gdLst>
                  <a:gd name="T0" fmla="*/ 188 w 192"/>
                  <a:gd name="T1" fmla="*/ 120 h 120"/>
                  <a:gd name="T2" fmla="*/ 132 w 192"/>
                  <a:gd name="T3" fmla="*/ 120 h 120"/>
                  <a:gd name="T4" fmla="*/ 92 w 192"/>
                  <a:gd name="T5" fmla="*/ 95 h 120"/>
                  <a:gd name="T6" fmla="*/ 55 w 192"/>
                  <a:gd name="T7" fmla="*/ 61 h 120"/>
                  <a:gd name="T8" fmla="*/ 6 w 192"/>
                  <a:gd name="T9" fmla="*/ 40 h 120"/>
                  <a:gd name="T10" fmla="*/ 4 w 192"/>
                  <a:gd name="T11" fmla="*/ 38 h 120"/>
                  <a:gd name="T12" fmla="*/ 0 w 192"/>
                  <a:gd name="T13" fmla="*/ 16 h 120"/>
                  <a:gd name="T14" fmla="*/ 0 w 192"/>
                  <a:gd name="T15" fmla="*/ 4 h 120"/>
                  <a:gd name="T16" fmla="*/ 4 w 192"/>
                  <a:gd name="T17" fmla="*/ 0 h 120"/>
                  <a:gd name="T18" fmla="*/ 60 w 192"/>
                  <a:gd name="T19" fmla="*/ 0 h 120"/>
                  <a:gd name="T20" fmla="*/ 64 w 192"/>
                  <a:gd name="T21" fmla="*/ 4 h 120"/>
                  <a:gd name="T22" fmla="*/ 64 w 192"/>
                  <a:gd name="T23" fmla="*/ 20 h 120"/>
                  <a:gd name="T24" fmla="*/ 60 w 192"/>
                  <a:gd name="T25" fmla="*/ 24 h 120"/>
                  <a:gd name="T26" fmla="*/ 37 w 192"/>
                  <a:gd name="T27" fmla="*/ 24 h 120"/>
                  <a:gd name="T28" fmla="*/ 42 w 192"/>
                  <a:gd name="T29" fmla="*/ 26 h 120"/>
                  <a:gd name="T30" fmla="*/ 66 w 192"/>
                  <a:gd name="T31" fmla="*/ 38 h 120"/>
                  <a:gd name="T32" fmla="*/ 106 w 192"/>
                  <a:gd name="T33" fmla="*/ 73 h 120"/>
                  <a:gd name="T34" fmla="*/ 140 w 192"/>
                  <a:gd name="T35" fmla="*/ 96 h 120"/>
                  <a:gd name="T36" fmla="*/ 188 w 192"/>
                  <a:gd name="T37" fmla="*/ 96 h 120"/>
                  <a:gd name="T38" fmla="*/ 192 w 192"/>
                  <a:gd name="T39" fmla="*/ 100 h 120"/>
                  <a:gd name="T40" fmla="*/ 192 w 192"/>
                  <a:gd name="T41" fmla="*/ 116 h 120"/>
                  <a:gd name="T42" fmla="*/ 188 w 192"/>
                  <a:gd name="T43" fmla="*/ 120 h 120"/>
                  <a:gd name="T44" fmla="*/ 11 w 192"/>
                  <a:gd name="T45" fmla="*/ 33 h 120"/>
                  <a:gd name="T46" fmla="*/ 59 w 192"/>
                  <a:gd name="T47" fmla="*/ 54 h 120"/>
                  <a:gd name="T48" fmla="*/ 99 w 192"/>
                  <a:gd name="T49" fmla="*/ 89 h 120"/>
                  <a:gd name="T50" fmla="*/ 132 w 192"/>
                  <a:gd name="T51" fmla="*/ 112 h 120"/>
                  <a:gd name="T52" fmla="*/ 184 w 192"/>
                  <a:gd name="T53" fmla="*/ 112 h 120"/>
                  <a:gd name="T54" fmla="*/ 184 w 192"/>
                  <a:gd name="T55" fmla="*/ 104 h 120"/>
                  <a:gd name="T56" fmla="*/ 140 w 192"/>
                  <a:gd name="T57" fmla="*/ 104 h 120"/>
                  <a:gd name="T58" fmla="*/ 100 w 192"/>
                  <a:gd name="T59" fmla="*/ 78 h 120"/>
                  <a:gd name="T60" fmla="*/ 62 w 192"/>
                  <a:gd name="T61" fmla="*/ 45 h 120"/>
                  <a:gd name="T62" fmla="*/ 39 w 192"/>
                  <a:gd name="T63" fmla="*/ 34 h 120"/>
                  <a:gd name="T64" fmla="*/ 18 w 192"/>
                  <a:gd name="T65" fmla="*/ 24 h 120"/>
                  <a:gd name="T66" fmla="*/ 16 w 192"/>
                  <a:gd name="T67" fmla="*/ 19 h 120"/>
                  <a:gd name="T68" fmla="*/ 20 w 192"/>
                  <a:gd name="T69" fmla="*/ 16 h 120"/>
                  <a:gd name="T70" fmla="*/ 56 w 192"/>
                  <a:gd name="T71" fmla="*/ 16 h 120"/>
                  <a:gd name="T72" fmla="*/ 56 w 192"/>
                  <a:gd name="T73" fmla="*/ 8 h 120"/>
                  <a:gd name="T74" fmla="*/ 8 w 192"/>
                  <a:gd name="T75" fmla="*/ 8 h 120"/>
                  <a:gd name="T76" fmla="*/ 8 w 192"/>
                  <a:gd name="T77" fmla="*/ 16 h 120"/>
                  <a:gd name="T78" fmla="*/ 11 w 192"/>
                  <a:gd name="T79" fmla="*/ 33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2" h="120">
                    <a:moveTo>
                      <a:pt x="188" y="120"/>
                    </a:moveTo>
                    <a:cubicBezTo>
                      <a:pt x="132" y="120"/>
                      <a:pt x="132" y="120"/>
                      <a:pt x="132" y="120"/>
                    </a:cubicBezTo>
                    <a:cubicBezTo>
                      <a:pt x="113" y="120"/>
                      <a:pt x="104" y="108"/>
                      <a:pt x="92" y="95"/>
                    </a:cubicBezTo>
                    <a:cubicBezTo>
                      <a:pt x="83" y="83"/>
                      <a:pt x="73" y="71"/>
                      <a:pt x="55" y="61"/>
                    </a:cubicBezTo>
                    <a:cubicBezTo>
                      <a:pt x="40" y="53"/>
                      <a:pt x="7" y="40"/>
                      <a:pt x="6" y="40"/>
                    </a:cubicBezTo>
                    <a:cubicBezTo>
                      <a:pt x="6" y="39"/>
                      <a:pt x="5" y="39"/>
                      <a:pt x="4" y="38"/>
                    </a:cubicBezTo>
                    <a:cubicBezTo>
                      <a:pt x="2" y="32"/>
                      <a:pt x="0" y="24"/>
                      <a:pt x="0" y="1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2" y="0"/>
                      <a:pt x="64" y="2"/>
                      <a:pt x="64" y="4"/>
                    </a:cubicBezTo>
                    <a:cubicBezTo>
                      <a:pt x="64" y="20"/>
                      <a:pt x="64" y="20"/>
                      <a:pt x="64" y="20"/>
                    </a:cubicBezTo>
                    <a:cubicBezTo>
                      <a:pt x="64" y="22"/>
                      <a:pt x="62" y="24"/>
                      <a:pt x="60" y="24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9" y="25"/>
                      <a:pt x="41" y="26"/>
                      <a:pt x="42" y="26"/>
                    </a:cubicBezTo>
                    <a:cubicBezTo>
                      <a:pt x="51" y="30"/>
                      <a:pt x="60" y="35"/>
                      <a:pt x="66" y="38"/>
                    </a:cubicBezTo>
                    <a:cubicBezTo>
                      <a:pt x="85" y="48"/>
                      <a:pt x="96" y="61"/>
                      <a:pt x="106" y="73"/>
                    </a:cubicBezTo>
                    <a:cubicBezTo>
                      <a:pt x="117" y="86"/>
                      <a:pt x="125" y="96"/>
                      <a:pt x="140" y="96"/>
                    </a:cubicBezTo>
                    <a:cubicBezTo>
                      <a:pt x="188" y="96"/>
                      <a:pt x="188" y="96"/>
                      <a:pt x="188" y="96"/>
                    </a:cubicBezTo>
                    <a:cubicBezTo>
                      <a:pt x="190" y="96"/>
                      <a:pt x="192" y="98"/>
                      <a:pt x="192" y="100"/>
                    </a:cubicBezTo>
                    <a:cubicBezTo>
                      <a:pt x="192" y="116"/>
                      <a:pt x="192" y="116"/>
                      <a:pt x="192" y="116"/>
                    </a:cubicBezTo>
                    <a:cubicBezTo>
                      <a:pt x="192" y="118"/>
                      <a:pt x="190" y="120"/>
                      <a:pt x="188" y="120"/>
                    </a:cubicBezTo>
                    <a:close/>
                    <a:moveTo>
                      <a:pt x="11" y="33"/>
                    </a:moveTo>
                    <a:cubicBezTo>
                      <a:pt x="18" y="36"/>
                      <a:pt x="45" y="47"/>
                      <a:pt x="59" y="54"/>
                    </a:cubicBezTo>
                    <a:cubicBezTo>
                      <a:pt x="78" y="64"/>
                      <a:pt x="89" y="78"/>
                      <a:pt x="99" y="89"/>
                    </a:cubicBezTo>
                    <a:cubicBezTo>
                      <a:pt x="109" y="103"/>
                      <a:pt x="117" y="112"/>
                      <a:pt x="132" y="112"/>
                    </a:cubicBezTo>
                    <a:cubicBezTo>
                      <a:pt x="184" y="112"/>
                      <a:pt x="184" y="112"/>
                      <a:pt x="184" y="112"/>
                    </a:cubicBezTo>
                    <a:cubicBezTo>
                      <a:pt x="184" y="104"/>
                      <a:pt x="184" y="104"/>
                      <a:pt x="184" y="104"/>
                    </a:cubicBezTo>
                    <a:cubicBezTo>
                      <a:pt x="140" y="104"/>
                      <a:pt x="140" y="104"/>
                      <a:pt x="140" y="104"/>
                    </a:cubicBezTo>
                    <a:cubicBezTo>
                      <a:pt x="121" y="104"/>
                      <a:pt x="111" y="92"/>
                      <a:pt x="100" y="78"/>
                    </a:cubicBezTo>
                    <a:cubicBezTo>
                      <a:pt x="90" y="67"/>
                      <a:pt x="80" y="54"/>
                      <a:pt x="62" y="45"/>
                    </a:cubicBezTo>
                    <a:cubicBezTo>
                      <a:pt x="56" y="42"/>
                      <a:pt x="47" y="38"/>
                      <a:pt x="39" y="34"/>
                    </a:cubicBezTo>
                    <a:cubicBezTo>
                      <a:pt x="30" y="30"/>
                      <a:pt x="22" y="26"/>
                      <a:pt x="18" y="24"/>
                    </a:cubicBezTo>
                    <a:cubicBezTo>
                      <a:pt x="16" y="23"/>
                      <a:pt x="16" y="21"/>
                      <a:pt x="16" y="19"/>
                    </a:cubicBezTo>
                    <a:cubicBezTo>
                      <a:pt x="17" y="17"/>
                      <a:pt x="18" y="16"/>
                      <a:pt x="20" y="16"/>
                    </a:cubicBezTo>
                    <a:cubicBezTo>
                      <a:pt x="56" y="16"/>
                      <a:pt x="56" y="16"/>
                      <a:pt x="56" y="16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22"/>
                      <a:pt x="9" y="28"/>
                      <a:pt x="11" y="3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5" name="Freeform 46"/>
              <p:cNvSpPr/>
              <p:nvPr/>
            </p:nvSpPr>
            <p:spPr bwMode="auto">
              <a:xfrm>
                <a:off x="4310" y="-1887"/>
                <a:ext cx="173" cy="85"/>
              </a:xfrm>
              <a:custGeom>
                <a:avLst/>
                <a:gdLst>
                  <a:gd name="T0" fmla="*/ 69 w 73"/>
                  <a:gd name="T1" fmla="*/ 36 h 36"/>
                  <a:gd name="T2" fmla="*/ 65 w 73"/>
                  <a:gd name="T3" fmla="*/ 32 h 36"/>
                  <a:gd name="T4" fmla="*/ 65 w 73"/>
                  <a:gd name="T5" fmla="*/ 20 h 36"/>
                  <a:gd name="T6" fmla="*/ 36 w 73"/>
                  <a:gd name="T7" fmla="*/ 8 h 36"/>
                  <a:gd name="T8" fmla="*/ 9 w 73"/>
                  <a:gd name="T9" fmla="*/ 18 h 36"/>
                  <a:gd name="T10" fmla="*/ 3 w 73"/>
                  <a:gd name="T11" fmla="*/ 20 h 36"/>
                  <a:gd name="T12" fmla="*/ 1 w 73"/>
                  <a:gd name="T13" fmla="*/ 14 h 36"/>
                  <a:gd name="T14" fmla="*/ 37 w 73"/>
                  <a:gd name="T15" fmla="*/ 0 h 36"/>
                  <a:gd name="T16" fmla="*/ 39 w 73"/>
                  <a:gd name="T17" fmla="*/ 1 h 36"/>
                  <a:gd name="T18" fmla="*/ 69 w 73"/>
                  <a:gd name="T19" fmla="*/ 12 h 36"/>
                  <a:gd name="T20" fmla="*/ 73 w 73"/>
                  <a:gd name="T21" fmla="*/ 16 h 36"/>
                  <a:gd name="T22" fmla="*/ 73 w 73"/>
                  <a:gd name="T23" fmla="*/ 32 h 36"/>
                  <a:gd name="T24" fmla="*/ 69 w 73"/>
                  <a:gd name="T2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3" h="36">
                    <a:moveTo>
                      <a:pt x="69" y="36"/>
                    </a:moveTo>
                    <a:cubicBezTo>
                      <a:pt x="67" y="36"/>
                      <a:pt x="65" y="34"/>
                      <a:pt x="65" y="32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57" y="19"/>
                      <a:pt x="45" y="14"/>
                      <a:pt x="36" y="8"/>
                    </a:cubicBezTo>
                    <a:cubicBezTo>
                      <a:pt x="25" y="8"/>
                      <a:pt x="11" y="12"/>
                      <a:pt x="9" y="18"/>
                    </a:cubicBezTo>
                    <a:cubicBezTo>
                      <a:pt x="8" y="20"/>
                      <a:pt x="5" y="21"/>
                      <a:pt x="3" y="20"/>
                    </a:cubicBezTo>
                    <a:cubicBezTo>
                      <a:pt x="1" y="19"/>
                      <a:pt x="0" y="16"/>
                      <a:pt x="1" y="14"/>
                    </a:cubicBezTo>
                    <a:cubicBezTo>
                      <a:pt x="7" y="4"/>
                      <a:pt x="26" y="0"/>
                      <a:pt x="37" y="0"/>
                    </a:cubicBezTo>
                    <a:cubicBezTo>
                      <a:pt x="38" y="0"/>
                      <a:pt x="39" y="0"/>
                      <a:pt x="39" y="1"/>
                    </a:cubicBezTo>
                    <a:cubicBezTo>
                      <a:pt x="49" y="7"/>
                      <a:pt x="62" y="12"/>
                      <a:pt x="69" y="12"/>
                    </a:cubicBezTo>
                    <a:cubicBezTo>
                      <a:pt x="71" y="12"/>
                      <a:pt x="73" y="14"/>
                      <a:pt x="73" y="16"/>
                    </a:cubicBezTo>
                    <a:cubicBezTo>
                      <a:pt x="73" y="32"/>
                      <a:pt x="73" y="32"/>
                      <a:pt x="73" y="32"/>
                    </a:cubicBezTo>
                    <a:cubicBezTo>
                      <a:pt x="73" y="34"/>
                      <a:pt x="71" y="36"/>
                      <a:pt x="69" y="3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6" name="Freeform 47"/>
              <p:cNvSpPr>
                <a:spLocks noEditPoints="1"/>
              </p:cNvSpPr>
              <p:nvPr/>
            </p:nvSpPr>
            <p:spPr bwMode="auto">
              <a:xfrm>
                <a:off x="5003" y="-2152"/>
                <a:ext cx="199" cy="454"/>
              </a:xfrm>
              <a:custGeom>
                <a:avLst/>
                <a:gdLst>
                  <a:gd name="T0" fmla="*/ 52 w 84"/>
                  <a:gd name="T1" fmla="*/ 192 h 192"/>
                  <a:gd name="T2" fmla="*/ 0 w 84"/>
                  <a:gd name="T3" fmla="*/ 52 h 192"/>
                  <a:gd name="T4" fmla="*/ 48 w 84"/>
                  <a:gd name="T5" fmla="*/ 0 h 192"/>
                  <a:gd name="T6" fmla="*/ 84 w 84"/>
                  <a:gd name="T7" fmla="*/ 52 h 192"/>
                  <a:gd name="T8" fmla="*/ 84 w 84"/>
                  <a:gd name="T9" fmla="*/ 52 h 192"/>
                  <a:gd name="T10" fmla="*/ 84 w 84"/>
                  <a:gd name="T11" fmla="*/ 140 h 192"/>
                  <a:gd name="T12" fmla="*/ 84 w 84"/>
                  <a:gd name="T13" fmla="*/ 140 h 192"/>
                  <a:gd name="T14" fmla="*/ 80 w 84"/>
                  <a:gd name="T15" fmla="*/ 173 h 192"/>
                  <a:gd name="T16" fmla="*/ 52 w 84"/>
                  <a:gd name="T17" fmla="*/ 192 h 192"/>
                  <a:gd name="T18" fmla="*/ 48 w 84"/>
                  <a:gd name="T19" fmla="*/ 8 h 192"/>
                  <a:gd name="T20" fmla="*/ 8 w 84"/>
                  <a:gd name="T21" fmla="*/ 52 h 192"/>
                  <a:gd name="T22" fmla="*/ 52 w 84"/>
                  <a:gd name="T23" fmla="*/ 184 h 192"/>
                  <a:gd name="T24" fmla="*/ 73 w 84"/>
                  <a:gd name="T25" fmla="*/ 170 h 192"/>
                  <a:gd name="T26" fmla="*/ 76 w 84"/>
                  <a:gd name="T27" fmla="*/ 140 h 192"/>
                  <a:gd name="T28" fmla="*/ 76 w 84"/>
                  <a:gd name="T29" fmla="*/ 140 h 192"/>
                  <a:gd name="T30" fmla="*/ 76 w 84"/>
                  <a:gd name="T31" fmla="*/ 52 h 192"/>
                  <a:gd name="T32" fmla="*/ 48 w 84"/>
                  <a:gd name="T33" fmla="*/ 8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4" h="192">
                    <a:moveTo>
                      <a:pt x="52" y="192"/>
                    </a:moveTo>
                    <a:cubicBezTo>
                      <a:pt x="18" y="192"/>
                      <a:pt x="0" y="87"/>
                      <a:pt x="0" y="52"/>
                    </a:cubicBezTo>
                    <a:cubicBezTo>
                      <a:pt x="0" y="15"/>
                      <a:pt x="34" y="0"/>
                      <a:pt x="48" y="0"/>
                    </a:cubicBezTo>
                    <a:cubicBezTo>
                      <a:pt x="72" y="0"/>
                      <a:pt x="84" y="17"/>
                      <a:pt x="84" y="52"/>
                    </a:cubicBezTo>
                    <a:cubicBezTo>
                      <a:pt x="84" y="52"/>
                      <a:pt x="84" y="52"/>
                      <a:pt x="84" y="52"/>
                    </a:cubicBezTo>
                    <a:cubicBezTo>
                      <a:pt x="79" y="93"/>
                      <a:pt x="83" y="129"/>
                      <a:pt x="84" y="140"/>
                    </a:cubicBezTo>
                    <a:cubicBezTo>
                      <a:pt x="84" y="140"/>
                      <a:pt x="84" y="140"/>
                      <a:pt x="84" y="140"/>
                    </a:cubicBezTo>
                    <a:cubicBezTo>
                      <a:pt x="84" y="151"/>
                      <a:pt x="84" y="163"/>
                      <a:pt x="80" y="173"/>
                    </a:cubicBezTo>
                    <a:cubicBezTo>
                      <a:pt x="76" y="186"/>
                      <a:pt x="66" y="192"/>
                      <a:pt x="52" y="192"/>
                    </a:cubicBezTo>
                    <a:close/>
                    <a:moveTo>
                      <a:pt x="48" y="8"/>
                    </a:moveTo>
                    <a:cubicBezTo>
                      <a:pt x="37" y="8"/>
                      <a:pt x="8" y="21"/>
                      <a:pt x="8" y="52"/>
                    </a:cubicBezTo>
                    <a:cubicBezTo>
                      <a:pt x="8" y="94"/>
                      <a:pt x="29" y="184"/>
                      <a:pt x="52" y="184"/>
                    </a:cubicBezTo>
                    <a:cubicBezTo>
                      <a:pt x="63" y="184"/>
                      <a:pt x="69" y="180"/>
                      <a:pt x="73" y="170"/>
                    </a:cubicBezTo>
                    <a:cubicBezTo>
                      <a:pt x="76" y="162"/>
                      <a:pt x="76" y="150"/>
                      <a:pt x="76" y="140"/>
                    </a:cubicBezTo>
                    <a:cubicBezTo>
                      <a:pt x="76" y="140"/>
                      <a:pt x="76" y="140"/>
                      <a:pt x="76" y="140"/>
                    </a:cubicBezTo>
                    <a:cubicBezTo>
                      <a:pt x="75" y="130"/>
                      <a:pt x="71" y="93"/>
                      <a:pt x="76" y="52"/>
                    </a:cubicBezTo>
                    <a:cubicBezTo>
                      <a:pt x="76" y="8"/>
                      <a:pt x="55" y="8"/>
                      <a:pt x="48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7" name="Freeform 48"/>
              <p:cNvSpPr/>
              <p:nvPr/>
            </p:nvSpPr>
            <p:spPr bwMode="auto">
              <a:xfrm>
                <a:off x="5036" y="-2076"/>
                <a:ext cx="128" cy="217"/>
              </a:xfrm>
              <a:custGeom>
                <a:avLst/>
                <a:gdLst>
                  <a:gd name="T0" fmla="*/ 22 w 54"/>
                  <a:gd name="T1" fmla="*/ 92 h 92"/>
                  <a:gd name="T2" fmla="*/ 18 w 54"/>
                  <a:gd name="T3" fmla="*/ 90 h 92"/>
                  <a:gd name="T4" fmla="*/ 34 w 54"/>
                  <a:gd name="T5" fmla="*/ 2 h 92"/>
                  <a:gd name="T6" fmla="*/ 35 w 54"/>
                  <a:gd name="T7" fmla="*/ 1 h 92"/>
                  <a:gd name="T8" fmla="*/ 40 w 54"/>
                  <a:gd name="T9" fmla="*/ 1 h 92"/>
                  <a:gd name="T10" fmla="*/ 46 w 54"/>
                  <a:gd name="T11" fmla="*/ 81 h 92"/>
                  <a:gd name="T12" fmla="*/ 41 w 54"/>
                  <a:gd name="T13" fmla="*/ 84 h 92"/>
                  <a:gd name="T14" fmla="*/ 38 w 54"/>
                  <a:gd name="T15" fmla="*/ 79 h 92"/>
                  <a:gd name="T16" fmla="*/ 38 w 54"/>
                  <a:gd name="T17" fmla="*/ 9 h 92"/>
                  <a:gd name="T18" fmla="*/ 26 w 54"/>
                  <a:gd name="T19" fmla="*/ 86 h 92"/>
                  <a:gd name="T20" fmla="*/ 24 w 54"/>
                  <a:gd name="T21" fmla="*/ 92 h 92"/>
                  <a:gd name="T22" fmla="*/ 22 w 54"/>
                  <a:gd name="T23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" h="92">
                    <a:moveTo>
                      <a:pt x="22" y="92"/>
                    </a:moveTo>
                    <a:cubicBezTo>
                      <a:pt x="21" y="92"/>
                      <a:pt x="19" y="91"/>
                      <a:pt x="18" y="90"/>
                    </a:cubicBezTo>
                    <a:cubicBezTo>
                      <a:pt x="0" y="56"/>
                      <a:pt x="5" y="26"/>
                      <a:pt x="34" y="2"/>
                    </a:cubicBezTo>
                    <a:cubicBezTo>
                      <a:pt x="35" y="1"/>
                      <a:pt x="35" y="1"/>
                      <a:pt x="35" y="1"/>
                    </a:cubicBezTo>
                    <a:cubicBezTo>
                      <a:pt x="37" y="0"/>
                      <a:pt x="39" y="0"/>
                      <a:pt x="40" y="1"/>
                    </a:cubicBezTo>
                    <a:cubicBezTo>
                      <a:pt x="54" y="9"/>
                      <a:pt x="53" y="48"/>
                      <a:pt x="46" y="81"/>
                    </a:cubicBezTo>
                    <a:cubicBezTo>
                      <a:pt x="45" y="83"/>
                      <a:pt x="43" y="84"/>
                      <a:pt x="41" y="84"/>
                    </a:cubicBezTo>
                    <a:cubicBezTo>
                      <a:pt x="39" y="83"/>
                      <a:pt x="38" y="81"/>
                      <a:pt x="38" y="79"/>
                    </a:cubicBezTo>
                    <a:cubicBezTo>
                      <a:pt x="45" y="47"/>
                      <a:pt x="44" y="18"/>
                      <a:pt x="38" y="9"/>
                    </a:cubicBezTo>
                    <a:cubicBezTo>
                      <a:pt x="27" y="18"/>
                      <a:pt x="2" y="43"/>
                      <a:pt x="26" y="86"/>
                    </a:cubicBezTo>
                    <a:cubicBezTo>
                      <a:pt x="27" y="88"/>
                      <a:pt x="26" y="90"/>
                      <a:pt x="24" y="92"/>
                    </a:cubicBezTo>
                    <a:cubicBezTo>
                      <a:pt x="23" y="92"/>
                      <a:pt x="23" y="92"/>
                      <a:pt x="22" y="9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8" name="Freeform 49"/>
              <p:cNvSpPr/>
              <p:nvPr/>
            </p:nvSpPr>
            <p:spPr bwMode="auto">
              <a:xfrm>
                <a:off x="5117" y="-2095"/>
                <a:ext cx="19" cy="38"/>
              </a:xfrm>
              <a:custGeom>
                <a:avLst/>
                <a:gdLst>
                  <a:gd name="T0" fmla="*/ 4 w 8"/>
                  <a:gd name="T1" fmla="*/ 16 h 16"/>
                  <a:gd name="T2" fmla="*/ 0 w 8"/>
                  <a:gd name="T3" fmla="*/ 12 h 16"/>
                  <a:gd name="T4" fmla="*/ 0 w 8"/>
                  <a:gd name="T5" fmla="*/ 4 h 16"/>
                  <a:gd name="T6" fmla="*/ 4 w 8"/>
                  <a:gd name="T7" fmla="*/ 0 h 16"/>
                  <a:gd name="T8" fmla="*/ 8 w 8"/>
                  <a:gd name="T9" fmla="*/ 4 h 16"/>
                  <a:gd name="T10" fmla="*/ 8 w 8"/>
                  <a:gd name="T11" fmla="*/ 12 h 16"/>
                  <a:gd name="T12" fmla="*/ 4 w 8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6">
                    <a:moveTo>
                      <a:pt x="4" y="16"/>
                    </a:moveTo>
                    <a:cubicBezTo>
                      <a:pt x="2" y="16"/>
                      <a:pt x="0" y="14"/>
                      <a:pt x="0" y="1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6" y="16"/>
                      <a:pt x="4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09" name="Freeform 50"/>
              <p:cNvSpPr/>
              <p:nvPr/>
            </p:nvSpPr>
            <p:spPr bwMode="auto">
              <a:xfrm>
                <a:off x="5088" y="-1830"/>
                <a:ext cx="38" cy="37"/>
              </a:xfrm>
              <a:custGeom>
                <a:avLst/>
                <a:gdLst>
                  <a:gd name="T0" fmla="*/ 4 w 16"/>
                  <a:gd name="T1" fmla="*/ 16 h 16"/>
                  <a:gd name="T2" fmla="*/ 1 w 16"/>
                  <a:gd name="T3" fmla="*/ 15 h 16"/>
                  <a:gd name="T4" fmla="*/ 1 w 16"/>
                  <a:gd name="T5" fmla="*/ 9 h 16"/>
                  <a:gd name="T6" fmla="*/ 9 w 16"/>
                  <a:gd name="T7" fmla="*/ 1 h 16"/>
                  <a:gd name="T8" fmla="*/ 15 w 16"/>
                  <a:gd name="T9" fmla="*/ 1 h 16"/>
                  <a:gd name="T10" fmla="*/ 15 w 16"/>
                  <a:gd name="T11" fmla="*/ 7 h 16"/>
                  <a:gd name="T12" fmla="*/ 7 w 16"/>
                  <a:gd name="T13" fmla="*/ 15 h 16"/>
                  <a:gd name="T14" fmla="*/ 4 w 16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4" y="16"/>
                    </a:moveTo>
                    <a:cubicBezTo>
                      <a:pt x="3" y="16"/>
                      <a:pt x="2" y="16"/>
                      <a:pt x="1" y="15"/>
                    </a:cubicBezTo>
                    <a:cubicBezTo>
                      <a:pt x="0" y="13"/>
                      <a:pt x="0" y="11"/>
                      <a:pt x="1" y="9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1" y="0"/>
                      <a:pt x="13" y="0"/>
                      <a:pt x="15" y="1"/>
                    </a:cubicBezTo>
                    <a:cubicBezTo>
                      <a:pt x="16" y="3"/>
                      <a:pt x="16" y="5"/>
                      <a:pt x="15" y="7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6"/>
                      <a:pt x="5" y="16"/>
                      <a:pt x="4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0" name="Freeform 51"/>
              <p:cNvSpPr/>
              <p:nvPr/>
            </p:nvSpPr>
            <p:spPr bwMode="auto">
              <a:xfrm>
                <a:off x="5098" y="-1830"/>
                <a:ext cx="75" cy="75"/>
              </a:xfrm>
              <a:custGeom>
                <a:avLst/>
                <a:gdLst>
                  <a:gd name="T0" fmla="*/ 4 w 32"/>
                  <a:gd name="T1" fmla="*/ 32 h 32"/>
                  <a:gd name="T2" fmla="*/ 1 w 32"/>
                  <a:gd name="T3" fmla="*/ 31 h 32"/>
                  <a:gd name="T4" fmla="*/ 1 w 32"/>
                  <a:gd name="T5" fmla="*/ 25 h 32"/>
                  <a:gd name="T6" fmla="*/ 25 w 32"/>
                  <a:gd name="T7" fmla="*/ 1 h 32"/>
                  <a:gd name="T8" fmla="*/ 31 w 32"/>
                  <a:gd name="T9" fmla="*/ 1 h 32"/>
                  <a:gd name="T10" fmla="*/ 31 w 32"/>
                  <a:gd name="T11" fmla="*/ 7 h 32"/>
                  <a:gd name="T12" fmla="*/ 7 w 32"/>
                  <a:gd name="T13" fmla="*/ 31 h 32"/>
                  <a:gd name="T14" fmla="*/ 4 w 32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32">
                    <a:moveTo>
                      <a:pt x="4" y="32"/>
                    </a:moveTo>
                    <a:cubicBezTo>
                      <a:pt x="3" y="32"/>
                      <a:pt x="2" y="32"/>
                      <a:pt x="1" y="31"/>
                    </a:cubicBezTo>
                    <a:cubicBezTo>
                      <a:pt x="0" y="29"/>
                      <a:pt x="0" y="27"/>
                      <a:pt x="1" y="25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7" y="0"/>
                      <a:pt x="29" y="0"/>
                      <a:pt x="31" y="1"/>
                    </a:cubicBezTo>
                    <a:cubicBezTo>
                      <a:pt x="32" y="3"/>
                      <a:pt x="32" y="5"/>
                      <a:pt x="31" y="7"/>
                    </a:cubicBezTo>
                    <a:cubicBezTo>
                      <a:pt x="7" y="31"/>
                      <a:pt x="7" y="31"/>
                      <a:pt x="7" y="31"/>
                    </a:cubicBezTo>
                    <a:cubicBezTo>
                      <a:pt x="6" y="32"/>
                      <a:pt x="5" y="32"/>
                      <a:pt x="4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1" name="Freeform 52"/>
              <p:cNvSpPr>
                <a:spLocks noEditPoints="1"/>
              </p:cNvSpPr>
              <p:nvPr/>
            </p:nvSpPr>
            <p:spPr bwMode="auto">
              <a:xfrm>
                <a:off x="5221" y="-2152"/>
                <a:ext cx="198" cy="454"/>
              </a:xfrm>
              <a:custGeom>
                <a:avLst/>
                <a:gdLst>
                  <a:gd name="T0" fmla="*/ 32 w 84"/>
                  <a:gd name="T1" fmla="*/ 192 h 192"/>
                  <a:gd name="T2" fmla="*/ 4 w 84"/>
                  <a:gd name="T3" fmla="*/ 173 h 192"/>
                  <a:gd name="T4" fmla="*/ 0 w 84"/>
                  <a:gd name="T5" fmla="*/ 140 h 192"/>
                  <a:gd name="T6" fmla="*/ 0 w 84"/>
                  <a:gd name="T7" fmla="*/ 140 h 192"/>
                  <a:gd name="T8" fmla="*/ 0 w 84"/>
                  <a:gd name="T9" fmla="*/ 52 h 192"/>
                  <a:gd name="T10" fmla="*/ 0 w 84"/>
                  <a:gd name="T11" fmla="*/ 52 h 192"/>
                  <a:gd name="T12" fmla="*/ 36 w 84"/>
                  <a:gd name="T13" fmla="*/ 0 h 192"/>
                  <a:gd name="T14" fmla="*/ 84 w 84"/>
                  <a:gd name="T15" fmla="*/ 52 h 192"/>
                  <a:gd name="T16" fmla="*/ 32 w 84"/>
                  <a:gd name="T17" fmla="*/ 192 h 192"/>
                  <a:gd name="T18" fmla="*/ 8 w 84"/>
                  <a:gd name="T19" fmla="*/ 140 h 192"/>
                  <a:gd name="T20" fmla="*/ 8 w 84"/>
                  <a:gd name="T21" fmla="*/ 140 h 192"/>
                  <a:gd name="T22" fmla="*/ 11 w 84"/>
                  <a:gd name="T23" fmla="*/ 170 h 192"/>
                  <a:gd name="T24" fmla="*/ 32 w 84"/>
                  <a:gd name="T25" fmla="*/ 184 h 192"/>
                  <a:gd name="T26" fmla="*/ 76 w 84"/>
                  <a:gd name="T27" fmla="*/ 52 h 192"/>
                  <a:gd name="T28" fmla="*/ 36 w 84"/>
                  <a:gd name="T29" fmla="*/ 8 h 192"/>
                  <a:gd name="T30" fmla="*/ 8 w 84"/>
                  <a:gd name="T31" fmla="*/ 52 h 192"/>
                  <a:gd name="T32" fmla="*/ 8 w 84"/>
                  <a:gd name="T33" fmla="*/ 14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4" h="192">
                    <a:moveTo>
                      <a:pt x="32" y="192"/>
                    </a:moveTo>
                    <a:cubicBezTo>
                      <a:pt x="18" y="192"/>
                      <a:pt x="8" y="186"/>
                      <a:pt x="4" y="173"/>
                    </a:cubicBezTo>
                    <a:cubicBezTo>
                      <a:pt x="0" y="163"/>
                      <a:pt x="0" y="151"/>
                      <a:pt x="0" y="140"/>
                    </a:cubicBezTo>
                    <a:cubicBezTo>
                      <a:pt x="0" y="140"/>
                      <a:pt x="0" y="140"/>
                      <a:pt x="0" y="140"/>
                    </a:cubicBezTo>
                    <a:cubicBezTo>
                      <a:pt x="1" y="129"/>
                      <a:pt x="5" y="93"/>
                      <a:pt x="0" y="52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0" y="17"/>
                      <a:pt x="12" y="0"/>
                      <a:pt x="36" y="0"/>
                    </a:cubicBezTo>
                    <a:cubicBezTo>
                      <a:pt x="50" y="0"/>
                      <a:pt x="84" y="15"/>
                      <a:pt x="84" y="52"/>
                    </a:cubicBezTo>
                    <a:cubicBezTo>
                      <a:pt x="84" y="87"/>
                      <a:pt x="66" y="192"/>
                      <a:pt x="32" y="192"/>
                    </a:cubicBezTo>
                    <a:close/>
                    <a:moveTo>
                      <a:pt x="8" y="140"/>
                    </a:moveTo>
                    <a:cubicBezTo>
                      <a:pt x="8" y="140"/>
                      <a:pt x="8" y="140"/>
                      <a:pt x="8" y="140"/>
                    </a:cubicBezTo>
                    <a:cubicBezTo>
                      <a:pt x="8" y="150"/>
                      <a:pt x="8" y="162"/>
                      <a:pt x="11" y="170"/>
                    </a:cubicBezTo>
                    <a:cubicBezTo>
                      <a:pt x="15" y="180"/>
                      <a:pt x="21" y="184"/>
                      <a:pt x="32" y="184"/>
                    </a:cubicBezTo>
                    <a:cubicBezTo>
                      <a:pt x="55" y="184"/>
                      <a:pt x="76" y="94"/>
                      <a:pt x="76" y="52"/>
                    </a:cubicBezTo>
                    <a:cubicBezTo>
                      <a:pt x="76" y="21"/>
                      <a:pt x="47" y="8"/>
                      <a:pt x="36" y="8"/>
                    </a:cubicBezTo>
                    <a:cubicBezTo>
                      <a:pt x="29" y="8"/>
                      <a:pt x="8" y="8"/>
                      <a:pt x="8" y="52"/>
                    </a:cubicBezTo>
                    <a:cubicBezTo>
                      <a:pt x="13" y="93"/>
                      <a:pt x="9" y="130"/>
                      <a:pt x="8" y="14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2" name="Freeform 53"/>
              <p:cNvSpPr/>
              <p:nvPr/>
            </p:nvSpPr>
            <p:spPr bwMode="auto">
              <a:xfrm>
                <a:off x="5258" y="-2076"/>
                <a:ext cx="128" cy="217"/>
              </a:xfrm>
              <a:custGeom>
                <a:avLst/>
                <a:gdLst>
                  <a:gd name="T0" fmla="*/ 32 w 54"/>
                  <a:gd name="T1" fmla="*/ 92 h 92"/>
                  <a:gd name="T2" fmla="*/ 30 w 54"/>
                  <a:gd name="T3" fmla="*/ 92 h 92"/>
                  <a:gd name="T4" fmla="*/ 28 w 54"/>
                  <a:gd name="T5" fmla="*/ 86 h 92"/>
                  <a:gd name="T6" fmla="*/ 16 w 54"/>
                  <a:gd name="T7" fmla="*/ 9 h 92"/>
                  <a:gd name="T8" fmla="*/ 16 w 54"/>
                  <a:gd name="T9" fmla="*/ 79 h 92"/>
                  <a:gd name="T10" fmla="*/ 13 w 54"/>
                  <a:gd name="T11" fmla="*/ 84 h 92"/>
                  <a:gd name="T12" fmla="*/ 8 w 54"/>
                  <a:gd name="T13" fmla="*/ 81 h 92"/>
                  <a:gd name="T14" fmla="*/ 14 w 54"/>
                  <a:gd name="T15" fmla="*/ 1 h 92"/>
                  <a:gd name="T16" fmla="*/ 19 w 54"/>
                  <a:gd name="T17" fmla="*/ 1 h 92"/>
                  <a:gd name="T18" fmla="*/ 20 w 54"/>
                  <a:gd name="T19" fmla="*/ 2 h 92"/>
                  <a:gd name="T20" fmla="*/ 36 w 54"/>
                  <a:gd name="T21" fmla="*/ 90 h 92"/>
                  <a:gd name="T22" fmla="*/ 32 w 54"/>
                  <a:gd name="T23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4" h="92">
                    <a:moveTo>
                      <a:pt x="32" y="92"/>
                    </a:moveTo>
                    <a:cubicBezTo>
                      <a:pt x="31" y="92"/>
                      <a:pt x="31" y="92"/>
                      <a:pt x="30" y="92"/>
                    </a:cubicBezTo>
                    <a:cubicBezTo>
                      <a:pt x="28" y="90"/>
                      <a:pt x="27" y="88"/>
                      <a:pt x="28" y="86"/>
                    </a:cubicBezTo>
                    <a:cubicBezTo>
                      <a:pt x="52" y="43"/>
                      <a:pt x="27" y="18"/>
                      <a:pt x="16" y="9"/>
                    </a:cubicBezTo>
                    <a:cubicBezTo>
                      <a:pt x="10" y="18"/>
                      <a:pt x="9" y="47"/>
                      <a:pt x="16" y="79"/>
                    </a:cubicBezTo>
                    <a:cubicBezTo>
                      <a:pt x="16" y="81"/>
                      <a:pt x="15" y="83"/>
                      <a:pt x="13" y="84"/>
                    </a:cubicBezTo>
                    <a:cubicBezTo>
                      <a:pt x="11" y="84"/>
                      <a:pt x="9" y="83"/>
                      <a:pt x="8" y="81"/>
                    </a:cubicBezTo>
                    <a:cubicBezTo>
                      <a:pt x="1" y="48"/>
                      <a:pt x="0" y="9"/>
                      <a:pt x="14" y="1"/>
                    </a:cubicBezTo>
                    <a:cubicBezTo>
                      <a:pt x="15" y="0"/>
                      <a:pt x="17" y="0"/>
                      <a:pt x="19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49" y="26"/>
                      <a:pt x="54" y="56"/>
                      <a:pt x="36" y="90"/>
                    </a:cubicBezTo>
                    <a:cubicBezTo>
                      <a:pt x="35" y="91"/>
                      <a:pt x="33" y="92"/>
                      <a:pt x="32" y="9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3" name="Freeform 54"/>
              <p:cNvSpPr/>
              <p:nvPr/>
            </p:nvSpPr>
            <p:spPr bwMode="auto">
              <a:xfrm>
                <a:off x="5287" y="-2095"/>
                <a:ext cx="19" cy="38"/>
              </a:xfrm>
              <a:custGeom>
                <a:avLst/>
                <a:gdLst>
                  <a:gd name="T0" fmla="*/ 4 w 8"/>
                  <a:gd name="T1" fmla="*/ 16 h 16"/>
                  <a:gd name="T2" fmla="*/ 0 w 8"/>
                  <a:gd name="T3" fmla="*/ 12 h 16"/>
                  <a:gd name="T4" fmla="*/ 0 w 8"/>
                  <a:gd name="T5" fmla="*/ 4 h 16"/>
                  <a:gd name="T6" fmla="*/ 4 w 8"/>
                  <a:gd name="T7" fmla="*/ 0 h 16"/>
                  <a:gd name="T8" fmla="*/ 8 w 8"/>
                  <a:gd name="T9" fmla="*/ 4 h 16"/>
                  <a:gd name="T10" fmla="*/ 8 w 8"/>
                  <a:gd name="T11" fmla="*/ 12 h 16"/>
                  <a:gd name="T12" fmla="*/ 4 w 8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6">
                    <a:moveTo>
                      <a:pt x="4" y="16"/>
                    </a:moveTo>
                    <a:cubicBezTo>
                      <a:pt x="2" y="16"/>
                      <a:pt x="0" y="14"/>
                      <a:pt x="0" y="1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6" y="16"/>
                      <a:pt x="4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4" name="Freeform 55"/>
              <p:cNvSpPr/>
              <p:nvPr/>
            </p:nvSpPr>
            <p:spPr bwMode="auto">
              <a:xfrm>
                <a:off x="5296" y="-1830"/>
                <a:ext cx="38" cy="37"/>
              </a:xfrm>
              <a:custGeom>
                <a:avLst/>
                <a:gdLst>
                  <a:gd name="T0" fmla="*/ 12 w 16"/>
                  <a:gd name="T1" fmla="*/ 16 h 16"/>
                  <a:gd name="T2" fmla="*/ 9 w 16"/>
                  <a:gd name="T3" fmla="*/ 15 h 16"/>
                  <a:gd name="T4" fmla="*/ 1 w 16"/>
                  <a:gd name="T5" fmla="*/ 7 h 16"/>
                  <a:gd name="T6" fmla="*/ 1 w 16"/>
                  <a:gd name="T7" fmla="*/ 1 h 16"/>
                  <a:gd name="T8" fmla="*/ 7 w 16"/>
                  <a:gd name="T9" fmla="*/ 1 h 16"/>
                  <a:gd name="T10" fmla="*/ 15 w 16"/>
                  <a:gd name="T11" fmla="*/ 9 h 16"/>
                  <a:gd name="T12" fmla="*/ 15 w 16"/>
                  <a:gd name="T13" fmla="*/ 15 h 16"/>
                  <a:gd name="T14" fmla="*/ 12 w 16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" h="16">
                    <a:moveTo>
                      <a:pt x="12" y="16"/>
                    </a:moveTo>
                    <a:cubicBezTo>
                      <a:pt x="11" y="16"/>
                      <a:pt x="10" y="16"/>
                      <a:pt x="9" y="15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7" y="1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11"/>
                      <a:pt x="16" y="13"/>
                      <a:pt x="15" y="15"/>
                    </a:cubicBezTo>
                    <a:cubicBezTo>
                      <a:pt x="14" y="16"/>
                      <a:pt x="13" y="16"/>
                      <a:pt x="12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5" name="Freeform 56"/>
              <p:cNvSpPr/>
              <p:nvPr/>
            </p:nvSpPr>
            <p:spPr bwMode="auto">
              <a:xfrm>
                <a:off x="5249" y="-1830"/>
                <a:ext cx="76" cy="75"/>
              </a:xfrm>
              <a:custGeom>
                <a:avLst/>
                <a:gdLst>
                  <a:gd name="T0" fmla="*/ 28 w 32"/>
                  <a:gd name="T1" fmla="*/ 32 h 32"/>
                  <a:gd name="T2" fmla="*/ 25 w 32"/>
                  <a:gd name="T3" fmla="*/ 31 h 32"/>
                  <a:gd name="T4" fmla="*/ 1 w 32"/>
                  <a:gd name="T5" fmla="*/ 7 h 32"/>
                  <a:gd name="T6" fmla="*/ 1 w 32"/>
                  <a:gd name="T7" fmla="*/ 1 h 32"/>
                  <a:gd name="T8" fmla="*/ 7 w 32"/>
                  <a:gd name="T9" fmla="*/ 1 h 32"/>
                  <a:gd name="T10" fmla="*/ 31 w 32"/>
                  <a:gd name="T11" fmla="*/ 25 h 32"/>
                  <a:gd name="T12" fmla="*/ 31 w 32"/>
                  <a:gd name="T13" fmla="*/ 31 h 32"/>
                  <a:gd name="T14" fmla="*/ 28 w 32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32">
                    <a:moveTo>
                      <a:pt x="28" y="32"/>
                    </a:moveTo>
                    <a:cubicBezTo>
                      <a:pt x="27" y="32"/>
                      <a:pt x="26" y="32"/>
                      <a:pt x="25" y="31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7" y="1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2" y="27"/>
                      <a:pt x="32" y="29"/>
                      <a:pt x="31" y="31"/>
                    </a:cubicBezTo>
                    <a:cubicBezTo>
                      <a:pt x="30" y="32"/>
                      <a:pt x="29" y="32"/>
                      <a:pt x="28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6" name="Freeform 57"/>
              <p:cNvSpPr/>
              <p:nvPr/>
            </p:nvSpPr>
            <p:spPr bwMode="auto">
              <a:xfrm>
                <a:off x="5920" y="-2105"/>
                <a:ext cx="379" cy="152"/>
              </a:xfrm>
              <a:custGeom>
                <a:avLst/>
                <a:gdLst>
                  <a:gd name="T0" fmla="*/ 156 w 160"/>
                  <a:gd name="T1" fmla="*/ 64 h 64"/>
                  <a:gd name="T2" fmla="*/ 152 w 160"/>
                  <a:gd name="T3" fmla="*/ 60 h 64"/>
                  <a:gd name="T4" fmla="*/ 98 w 160"/>
                  <a:gd name="T5" fmla="*/ 8 h 64"/>
                  <a:gd name="T6" fmla="*/ 65 w 160"/>
                  <a:gd name="T7" fmla="*/ 8 h 64"/>
                  <a:gd name="T8" fmla="*/ 8 w 160"/>
                  <a:gd name="T9" fmla="*/ 60 h 64"/>
                  <a:gd name="T10" fmla="*/ 4 w 160"/>
                  <a:gd name="T11" fmla="*/ 64 h 64"/>
                  <a:gd name="T12" fmla="*/ 0 w 160"/>
                  <a:gd name="T13" fmla="*/ 60 h 64"/>
                  <a:gd name="T14" fmla="*/ 65 w 160"/>
                  <a:gd name="T15" fmla="*/ 0 h 64"/>
                  <a:gd name="T16" fmla="*/ 98 w 160"/>
                  <a:gd name="T17" fmla="*/ 0 h 64"/>
                  <a:gd name="T18" fmla="*/ 160 w 160"/>
                  <a:gd name="T19" fmla="*/ 60 h 64"/>
                  <a:gd name="T20" fmla="*/ 156 w 160"/>
                  <a:gd name="T21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64">
                    <a:moveTo>
                      <a:pt x="156" y="64"/>
                    </a:moveTo>
                    <a:cubicBezTo>
                      <a:pt x="154" y="64"/>
                      <a:pt x="152" y="62"/>
                      <a:pt x="152" y="60"/>
                    </a:cubicBezTo>
                    <a:cubicBezTo>
                      <a:pt x="152" y="30"/>
                      <a:pt x="129" y="8"/>
                      <a:pt x="98" y="8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33" y="8"/>
                      <a:pt x="8" y="31"/>
                      <a:pt x="8" y="60"/>
                    </a:cubicBezTo>
                    <a:cubicBezTo>
                      <a:pt x="8" y="62"/>
                      <a:pt x="6" y="64"/>
                      <a:pt x="4" y="64"/>
                    </a:cubicBezTo>
                    <a:cubicBezTo>
                      <a:pt x="2" y="64"/>
                      <a:pt x="0" y="62"/>
                      <a:pt x="0" y="60"/>
                    </a:cubicBezTo>
                    <a:cubicBezTo>
                      <a:pt x="0" y="26"/>
                      <a:pt x="28" y="0"/>
                      <a:pt x="65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133" y="0"/>
                      <a:pt x="160" y="26"/>
                      <a:pt x="160" y="60"/>
                    </a:cubicBezTo>
                    <a:cubicBezTo>
                      <a:pt x="160" y="62"/>
                      <a:pt x="158" y="64"/>
                      <a:pt x="156" y="6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7" name="Freeform 58"/>
              <p:cNvSpPr/>
              <p:nvPr/>
            </p:nvSpPr>
            <p:spPr bwMode="auto">
              <a:xfrm>
                <a:off x="5949" y="-1991"/>
                <a:ext cx="321" cy="142"/>
              </a:xfrm>
              <a:custGeom>
                <a:avLst/>
                <a:gdLst>
                  <a:gd name="T0" fmla="*/ 132 w 136"/>
                  <a:gd name="T1" fmla="*/ 60 h 60"/>
                  <a:gd name="T2" fmla="*/ 128 w 136"/>
                  <a:gd name="T3" fmla="*/ 56 h 60"/>
                  <a:gd name="T4" fmla="*/ 84 w 136"/>
                  <a:gd name="T5" fmla="*/ 8 h 60"/>
                  <a:gd name="T6" fmla="*/ 52 w 136"/>
                  <a:gd name="T7" fmla="*/ 8 h 60"/>
                  <a:gd name="T8" fmla="*/ 8 w 136"/>
                  <a:gd name="T9" fmla="*/ 56 h 60"/>
                  <a:gd name="T10" fmla="*/ 4 w 136"/>
                  <a:gd name="T11" fmla="*/ 60 h 60"/>
                  <a:gd name="T12" fmla="*/ 0 w 136"/>
                  <a:gd name="T13" fmla="*/ 56 h 60"/>
                  <a:gd name="T14" fmla="*/ 52 w 136"/>
                  <a:gd name="T15" fmla="*/ 0 h 60"/>
                  <a:gd name="T16" fmla="*/ 84 w 136"/>
                  <a:gd name="T17" fmla="*/ 0 h 60"/>
                  <a:gd name="T18" fmla="*/ 136 w 136"/>
                  <a:gd name="T19" fmla="*/ 56 h 60"/>
                  <a:gd name="T20" fmla="*/ 132 w 136"/>
                  <a:gd name="T2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6" h="60">
                    <a:moveTo>
                      <a:pt x="132" y="60"/>
                    </a:moveTo>
                    <a:cubicBezTo>
                      <a:pt x="130" y="60"/>
                      <a:pt x="128" y="58"/>
                      <a:pt x="128" y="56"/>
                    </a:cubicBezTo>
                    <a:cubicBezTo>
                      <a:pt x="128" y="29"/>
                      <a:pt x="109" y="8"/>
                      <a:pt x="84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27" y="8"/>
                      <a:pt x="8" y="29"/>
                      <a:pt x="8" y="56"/>
                    </a:cubicBezTo>
                    <a:cubicBezTo>
                      <a:pt x="8" y="58"/>
                      <a:pt x="6" y="60"/>
                      <a:pt x="4" y="60"/>
                    </a:cubicBezTo>
                    <a:cubicBezTo>
                      <a:pt x="2" y="60"/>
                      <a:pt x="0" y="58"/>
                      <a:pt x="0" y="56"/>
                    </a:cubicBezTo>
                    <a:cubicBezTo>
                      <a:pt x="0" y="24"/>
                      <a:pt x="22" y="0"/>
                      <a:pt x="52" y="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114" y="0"/>
                      <a:pt x="136" y="24"/>
                      <a:pt x="136" y="56"/>
                    </a:cubicBezTo>
                    <a:cubicBezTo>
                      <a:pt x="136" y="58"/>
                      <a:pt x="134" y="60"/>
                      <a:pt x="132" y="6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8" name="Freeform 59"/>
              <p:cNvSpPr/>
              <p:nvPr/>
            </p:nvSpPr>
            <p:spPr bwMode="auto">
              <a:xfrm>
                <a:off x="5920" y="-1972"/>
                <a:ext cx="19" cy="75"/>
              </a:xfrm>
              <a:custGeom>
                <a:avLst/>
                <a:gdLst>
                  <a:gd name="T0" fmla="*/ 4 w 8"/>
                  <a:gd name="T1" fmla="*/ 32 h 32"/>
                  <a:gd name="T2" fmla="*/ 0 w 8"/>
                  <a:gd name="T3" fmla="*/ 28 h 32"/>
                  <a:gd name="T4" fmla="*/ 0 w 8"/>
                  <a:gd name="T5" fmla="*/ 4 h 32"/>
                  <a:gd name="T6" fmla="*/ 4 w 8"/>
                  <a:gd name="T7" fmla="*/ 0 h 32"/>
                  <a:gd name="T8" fmla="*/ 8 w 8"/>
                  <a:gd name="T9" fmla="*/ 4 h 32"/>
                  <a:gd name="T10" fmla="*/ 8 w 8"/>
                  <a:gd name="T11" fmla="*/ 28 h 32"/>
                  <a:gd name="T12" fmla="*/ 4 w 8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2">
                    <a:moveTo>
                      <a:pt x="4" y="32"/>
                    </a:moveTo>
                    <a:cubicBezTo>
                      <a:pt x="2" y="32"/>
                      <a:pt x="0" y="30"/>
                      <a:pt x="0" y="2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30"/>
                      <a:pt x="6" y="32"/>
                      <a:pt x="4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19" name="Freeform 60"/>
              <p:cNvSpPr/>
              <p:nvPr/>
            </p:nvSpPr>
            <p:spPr bwMode="auto">
              <a:xfrm>
                <a:off x="6280" y="-1972"/>
                <a:ext cx="19" cy="66"/>
              </a:xfrm>
              <a:custGeom>
                <a:avLst/>
                <a:gdLst>
                  <a:gd name="T0" fmla="*/ 4 w 8"/>
                  <a:gd name="T1" fmla="*/ 28 h 28"/>
                  <a:gd name="T2" fmla="*/ 0 w 8"/>
                  <a:gd name="T3" fmla="*/ 24 h 28"/>
                  <a:gd name="T4" fmla="*/ 0 w 8"/>
                  <a:gd name="T5" fmla="*/ 4 h 28"/>
                  <a:gd name="T6" fmla="*/ 4 w 8"/>
                  <a:gd name="T7" fmla="*/ 0 h 28"/>
                  <a:gd name="T8" fmla="*/ 8 w 8"/>
                  <a:gd name="T9" fmla="*/ 4 h 28"/>
                  <a:gd name="T10" fmla="*/ 8 w 8"/>
                  <a:gd name="T11" fmla="*/ 24 h 28"/>
                  <a:gd name="T12" fmla="*/ 4 w 8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8">
                    <a:moveTo>
                      <a:pt x="4" y="28"/>
                    </a:moveTo>
                    <a:cubicBezTo>
                      <a:pt x="2" y="28"/>
                      <a:pt x="0" y="26"/>
                      <a:pt x="0" y="2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6"/>
                      <a:pt x="6" y="28"/>
                      <a:pt x="4" y="2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0" name="Freeform 61"/>
              <p:cNvSpPr/>
              <p:nvPr/>
            </p:nvSpPr>
            <p:spPr bwMode="auto">
              <a:xfrm>
                <a:off x="5949" y="-1859"/>
                <a:ext cx="321" cy="19"/>
              </a:xfrm>
              <a:custGeom>
                <a:avLst/>
                <a:gdLst>
                  <a:gd name="T0" fmla="*/ 132 w 136"/>
                  <a:gd name="T1" fmla="*/ 8 h 8"/>
                  <a:gd name="T2" fmla="*/ 4 w 136"/>
                  <a:gd name="T3" fmla="*/ 8 h 8"/>
                  <a:gd name="T4" fmla="*/ 0 w 136"/>
                  <a:gd name="T5" fmla="*/ 4 h 8"/>
                  <a:gd name="T6" fmla="*/ 4 w 136"/>
                  <a:gd name="T7" fmla="*/ 0 h 8"/>
                  <a:gd name="T8" fmla="*/ 132 w 136"/>
                  <a:gd name="T9" fmla="*/ 0 h 8"/>
                  <a:gd name="T10" fmla="*/ 136 w 136"/>
                  <a:gd name="T11" fmla="*/ 4 h 8"/>
                  <a:gd name="T12" fmla="*/ 132 w 136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8">
                    <a:moveTo>
                      <a:pt x="132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32" y="0"/>
                      <a:pt x="132" y="0"/>
                      <a:pt x="132" y="0"/>
                    </a:cubicBezTo>
                    <a:cubicBezTo>
                      <a:pt x="134" y="0"/>
                      <a:pt x="136" y="2"/>
                      <a:pt x="136" y="4"/>
                    </a:cubicBezTo>
                    <a:cubicBezTo>
                      <a:pt x="136" y="6"/>
                      <a:pt x="134" y="8"/>
                      <a:pt x="13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1" name="Freeform 62"/>
              <p:cNvSpPr/>
              <p:nvPr/>
            </p:nvSpPr>
            <p:spPr bwMode="auto">
              <a:xfrm>
                <a:off x="5911" y="-1916"/>
                <a:ext cx="47" cy="171"/>
              </a:xfrm>
              <a:custGeom>
                <a:avLst/>
                <a:gdLst>
                  <a:gd name="T0" fmla="*/ 16 w 20"/>
                  <a:gd name="T1" fmla="*/ 72 h 72"/>
                  <a:gd name="T2" fmla="*/ 4 w 20"/>
                  <a:gd name="T3" fmla="*/ 72 h 72"/>
                  <a:gd name="T4" fmla="*/ 0 w 20"/>
                  <a:gd name="T5" fmla="*/ 68 h 72"/>
                  <a:gd name="T6" fmla="*/ 4 w 20"/>
                  <a:gd name="T7" fmla="*/ 64 h 72"/>
                  <a:gd name="T8" fmla="*/ 12 w 20"/>
                  <a:gd name="T9" fmla="*/ 64 h 72"/>
                  <a:gd name="T10" fmla="*/ 12 w 20"/>
                  <a:gd name="T11" fmla="*/ 8 h 72"/>
                  <a:gd name="T12" fmla="*/ 4 w 20"/>
                  <a:gd name="T13" fmla="*/ 8 h 72"/>
                  <a:gd name="T14" fmla="*/ 0 w 20"/>
                  <a:gd name="T15" fmla="*/ 4 h 72"/>
                  <a:gd name="T16" fmla="*/ 4 w 20"/>
                  <a:gd name="T17" fmla="*/ 0 h 72"/>
                  <a:gd name="T18" fmla="*/ 16 w 20"/>
                  <a:gd name="T19" fmla="*/ 0 h 72"/>
                  <a:gd name="T20" fmla="*/ 20 w 20"/>
                  <a:gd name="T21" fmla="*/ 4 h 72"/>
                  <a:gd name="T22" fmla="*/ 20 w 20"/>
                  <a:gd name="T23" fmla="*/ 68 h 72"/>
                  <a:gd name="T24" fmla="*/ 16 w 20"/>
                  <a:gd name="T25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72">
                    <a:moveTo>
                      <a:pt x="16" y="72"/>
                    </a:moveTo>
                    <a:cubicBezTo>
                      <a:pt x="4" y="72"/>
                      <a:pt x="4" y="72"/>
                      <a:pt x="4" y="72"/>
                    </a:cubicBezTo>
                    <a:cubicBezTo>
                      <a:pt x="2" y="72"/>
                      <a:pt x="0" y="70"/>
                      <a:pt x="0" y="68"/>
                    </a:cubicBezTo>
                    <a:cubicBezTo>
                      <a:pt x="0" y="66"/>
                      <a:pt x="2" y="64"/>
                      <a:pt x="4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8" y="0"/>
                      <a:pt x="20" y="2"/>
                      <a:pt x="20" y="4"/>
                    </a:cubicBezTo>
                    <a:cubicBezTo>
                      <a:pt x="20" y="68"/>
                      <a:pt x="20" y="68"/>
                      <a:pt x="20" y="68"/>
                    </a:cubicBezTo>
                    <a:cubicBezTo>
                      <a:pt x="20" y="70"/>
                      <a:pt x="18" y="72"/>
                      <a:pt x="16" y="7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2" name="Freeform 63"/>
              <p:cNvSpPr/>
              <p:nvPr/>
            </p:nvSpPr>
            <p:spPr bwMode="auto">
              <a:xfrm>
                <a:off x="6261" y="-1916"/>
                <a:ext cx="47" cy="171"/>
              </a:xfrm>
              <a:custGeom>
                <a:avLst/>
                <a:gdLst>
                  <a:gd name="T0" fmla="*/ 16 w 20"/>
                  <a:gd name="T1" fmla="*/ 72 h 72"/>
                  <a:gd name="T2" fmla="*/ 4 w 20"/>
                  <a:gd name="T3" fmla="*/ 72 h 72"/>
                  <a:gd name="T4" fmla="*/ 0 w 20"/>
                  <a:gd name="T5" fmla="*/ 68 h 72"/>
                  <a:gd name="T6" fmla="*/ 0 w 20"/>
                  <a:gd name="T7" fmla="*/ 4 h 72"/>
                  <a:gd name="T8" fmla="*/ 4 w 20"/>
                  <a:gd name="T9" fmla="*/ 0 h 72"/>
                  <a:gd name="T10" fmla="*/ 16 w 20"/>
                  <a:gd name="T11" fmla="*/ 0 h 72"/>
                  <a:gd name="T12" fmla="*/ 20 w 20"/>
                  <a:gd name="T13" fmla="*/ 4 h 72"/>
                  <a:gd name="T14" fmla="*/ 16 w 20"/>
                  <a:gd name="T15" fmla="*/ 8 h 72"/>
                  <a:gd name="T16" fmla="*/ 8 w 20"/>
                  <a:gd name="T17" fmla="*/ 8 h 72"/>
                  <a:gd name="T18" fmla="*/ 8 w 20"/>
                  <a:gd name="T19" fmla="*/ 64 h 72"/>
                  <a:gd name="T20" fmla="*/ 16 w 20"/>
                  <a:gd name="T21" fmla="*/ 64 h 72"/>
                  <a:gd name="T22" fmla="*/ 20 w 20"/>
                  <a:gd name="T23" fmla="*/ 68 h 72"/>
                  <a:gd name="T24" fmla="*/ 16 w 20"/>
                  <a:gd name="T25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72">
                    <a:moveTo>
                      <a:pt x="16" y="72"/>
                    </a:moveTo>
                    <a:cubicBezTo>
                      <a:pt x="4" y="72"/>
                      <a:pt x="4" y="72"/>
                      <a:pt x="4" y="72"/>
                    </a:cubicBezTo>
                    <a:cubicBezTo>
                      <a:pt x="2" y="72"/>
                      <a:pt x="0" y="70"/>
                      <a:pt x="0" y="6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8" y="0"/>
                      <a:pt x="20" y="2"/>
                      <a:pt x="20" y="4"/>
                    </a:cubicBezTo>
                    <a:cubicBezTo>
                      <a:pt x="20" y="6"/>
                      <a:pt x="18" y="8"/>
                      <a:pt x="16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16" y="64"/>
                      <a:pt x="16" y="64"/>
                      <a:pt x="16" y="64"/>
                    </a:cubicBezTo>
                    <a:cubicBezTo>
                      <a:pt x="18" y="64"/>
                      <a:pt x="20" y="66"/>
                      <a:pt x="20" y="68"/>
                    </a:cubicBezTo>
                    <a:cubicBezTo>
                      <a:pt x="20" y="70"/>
                      <a:pt x="18" y="72"/>
                      <a:pt x="16" y="7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3" name="Freeform 64"/>
              <p:cNvSpPr/>
              <p:nvPr/>
            </p:nvSpPr>
            <p:spPr bwMode="auto">
              <a:xfrm>
                <a:off x="5920" y="-1764"/>
                <a:ext cx="19" cy="56"/>
              </a:xfrm>
              <a:custGeom>
                <a:avLst/>
                <a:gdLst>
                  <a:gd name="T0" fmla="*/ 4 w 8"/>
                  <a:gd name="T1" fmla="*/ 24 h 24"/>
                  <a:gd name="T2" fmla="*/ 0 w 8"/>
                  <a:gd name="T3" fmla="*/ 20 h 24"/>
                  <a:gd name="T4" fmla="*/ 0 w 8"/>
                  <a:gd name="T5" fmla="*/ 4 h 24"/>
                  <a:gd name="T6" fmla="*/ 4 w 8"/>
                  <a:gd name="T7" fmla="*/ 0 h 24"/>
                  <a:gd name="T8" fmla="*/ 8 w 8"/>
                  <a:gd name="T9" fmla="*/ 4 h 24"/>
                  <a:gd name="T10" fmla="*/ 8 w 8"/>
                  <a:gd name="T11" fmla="*/ 20 h 24"/>
                  <a:gd name="T12" fmla="*/ 4 w 8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4">
                    <a:moveTo>
                      <a:pt x="4" y="24"/>
                    </a:moveTo>
                    <a:cubicBezTo>
                      <a:pt x="2" y="24"/>
                      <a:pt x="0" y="22"/>
                      <a:pt x="0" y="2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2"/>
                      <a:pt x="6" y="24"/>
                      <a:pt x="4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4" name="Freeform 65"/>
              <p:cNvSpPr/>
              <p:nvPr/>
            </p:nvSpPr>
            <p:spPr bwMode="auto">
              <a:xfrm>
                <a:off x="6280" y="-1764"/>
                <a:ext cx="19" cy="56"/>
              </a:xfrm>
              <a:custGeom>
                <a:avLst/>
                <a:gdLst>
                  <a:gd name="T0" fmla="*/ 4 w 8"/>
                  <a:gd name="T1" fmla="*/ 24 h 24"/>
                  <a:gd name="T2" fmla="*/ 0 w 8"/>
                  <a:gd name="T3" fmla="*/ 20 h 24"/>
                  <a:gd name="T4" fmla="*/ 0 w 8"/>
                  <a:gd name="T5" fmla="*/ 4 h 24"/>
                  <a:gd name="T6" fmla="*/ 4 w 8"/>
                  <a:gd name="T7" fmla="*/ 0 h 24"/>
                  <a:gd name="T8" fmla="*/ 8 w 8"/>
                  <a:gd name="T9" fmla="*/ 4 h 24"/>
                  <a:gd name="T10" fmla="*/ 8 w 8"/>
                  <a:gd name="T11" fmla="*/ 20 h 24"/>
                  <a:gd name="T12" fmla="*/ 4 w 8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4">
                    <a:moveTo>
                      <a:pt x="4" y="24"/>
                    </a:moveTo>
                    <a:cubicBezTo>
                      <a:pt x="2" y="24"/>
                      <a:pt x="0" y="22"/>
                      <a:pt x="0" y="2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2"/>
                      <a:pt x="6" y="24"/>
                      <a:pt x="4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5" name="Freeform 66"/>
              <p:cNvSpPr/>
              <p:nvPr/>
            </p:nvSpPr>
            <p:spPr bwMode="auto">
              <a:xfrm>
                <a:off x="5920" y="-2105"/>
                <a:ext cx="379" cy="152"/>
              </a:xfrm>
              <a:custGeom>
                <a:avLst/>
                <a:gdLst>
                  <a:gd name="T0" fmla="*/ 156 w 160"/>
                  <a:gd name="T1" fmla="*/ 64 h 64"/>
                  <a:gd name="T2" fmla="*/ 152 w 160"/>
                  <a:gd name="T3" fmla="*/ 60 h 64"/>
                  <a:gd name="T4" fmla="*/ 98 w 160"/>
                  <a:gd name="T5" fmla="*/ 8 h 64"/>
                  <a:gd name="T6" fmla="*/ 65 w 160"/>
                  <a:gd name="T7" fmla="*/ 8 h 64"/>
                  <a:gd name="T8" fmla="*/ 8 w 160"/>
                  <a:gd name="T9" fmla="*/ 60 h 64"/>
                  <a:gd name="T10" fmla="*/ 4 w 160"/>
                  <a:gd name="T11" fmla="*/ 64 h 64"/>
                  <a:gd name="T12" fmla="*/ 0 w 160"/>
                  <a:gd name="T13" fmla="*/ 60 h 64"/>
                  <a:gd name="T14" fmla="*/ 65 w 160"/>
                  <a:gd name="T15" fmla="*/ 0 h 64"/>
                  <a:gd name="T16" fmla="*/ 98 w 160"/>
                  <a:gd name="T17" fmla="*/ 0 h 64"/>
                  <a:gd name="T18" fmla="*/ 160 w 160"/>
                  <a:gd name="T19" fmla="*/ 60 h 64"/>
                  <a:gd name="T20" fmla="*/ 156 w 160"/>
                  <a:gd name="T21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0" h="64">
                    <a:moveTo>
                      <a:pt x="156" y="64"/>
                    </a:moveTo>
                    <a:cubicBezTo>
                      <a:pt x="154" y="64"/>
                      <a:pt x="152" y="62"/>
                      <a:pt x="152" y="60"/>
                    </a:cubicBezTo>
                    <a:cubicBezTo>
                      <a:pt x="152" y="30"/>
                      <a:pt x="129" y="8"/>
                      <a:pt x="98" y="8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33" y="8"/>
                      <a:pt x="8" y="31"/>
                      <a:pt x="8" y="60"/>
                    </a:cubicBezTo>
                    <a:cubicBezTo>
                      <a:pt x="8" y="62"/>
                      <a:pt x="6" y="64"/>
                      <a:pt x="4" y="64"/>
                    </a:cubicBezTo>
                    <a:cubicBezTo>
                      <a:pt x="2" y="64"/>
                      <a:pt x="0" y="62"/>
                      <a:pt x="0" y="60"/>
                    </a:cubicBezTo>
                    <a:cubicBezTo>
                      <a:pt x="0" y="26"/>
                      <a:pt x="28" y="0"/>
                      <a:pt x="65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133" y="0"/>
                      <a:pt x="160" y="26"/>
                      <a:pt x="160" y="60"/>
                    </a:cubicBezTo>
                    <a:cubicBezTo>
                      <a:pt x="160" y="62"/>
                      <a:pt x="158" y="64"/>
                      <a:pt x="156" y="6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6" name="Freeform 67"/>
              <p:cNvSpPr/>
              <p:nvPr/>
            </p:nvSpPr>
            <p:spPr bwMode="auto">
              <a:xfrm>
                <a:off x="5949" y="-1991"/>
                <a:ext cx="321" cy="142"/>
              </a:xfrm>
              <a:custGeom>
                <a:avLst/>
                <a:gdLst>
                  <a:gd name="T0" fmla="*/ 132 w 136"/>
                  <a:gd name="T1" fmla="*/ 60 h 60"/>
                  <a:gd name="T2" fmla="*/ 128 w 136"/>
                  <a:gd name="T3" fmla="*/ 56 h 60"/>
                  <a:gd name="T4" fmla="*/ 84 w 136"/>
                  <a:gd name="T5" fmla="*/ 8 h 60"/>
                  <a:gd name="T6" fmla="*/ 52 w 136"/>
                  <a:gd name="T7" fmla="*/ 8 h 60"/>
                  <a:gd name="T8" fmla="*/ 8 w 136"/>
                  <a:gd name="T9" fmla="*/ 56 h 60"/>
                  <a:gd name="T10" fmla="*/ 4 w 136"/>
                  <a:gd name="T11" fmla="*/ 60 h 60"/>
                  <a:gd name="T12" fmla="*/ 0 w 136"/>
                  <a:gd name="T13" fmla="*/ 56 h 60"/>
                  <a:gd name="T14" fmla="*/ 52 w 136"/>
                  <a:gd name="T15" fmla="*/ 0 h 60"/>
                  <a:gd name="T16" fmla="*/ 84 w 136"/>
                  <a:gd name="T17" fmla="*/ 0 h 60"/>
                  <a:gd name="T18" fmla="*/ 136 w 136"/>
                  <a:gd name="T19" fmla="*/ 56 h 60"/>
                  <a:gd name="T20" fmla="*/ 132 w 136"/>
                  <a:gd name="T21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6" h="60">
                    <a:moveTo>
                      <a:pt x="132" y="60"/>
                    </a:moveTo>
                    <a:cubicBezTo>
                      <a:pt x="130" y="60"/>
                      <a:pt x="128" y="58"/>
                      <a:pt x="128" y="56"/>
                    </a:cubicBezTo>
                    <a:cubicBezTo>
                      <a:pt x="128" y="29"/>
                      <a:pt x="109" y="8"/>
                      <a:pt x="84" y="8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27" y="8"/>
                      <a:pt x="8" y="29"/>
                      <a:pt x="8" y="56"/>
                    </a:cubicBezTo>
                    <a:cubicBezTo>
                      <a:pt x="8" y="58"/>
                      <a:pt x="6" y="60"/>
                      <a:pt x="4" y="60"/>
                    </a:cubicBezTo>
                    <a:cubicBezTo>
                      <a:pt x="2" y="60"/>
                      <a:pt x="0" y="58"/>
                      <a:pt x="0" y="56"/>
                    </a:cubicBezTo>
                    <a:cubicBezTo>
                      <a:pt x="0" y="24"/>
                      <a:pt x="22" y="0"/>
                      <a:pt x="52" y="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114" y="0"/>
                      <a:pt x="136" y="24"/>
                      <a:pt x="136" y="56"/>
                    </a:cubicBezTo>
                    <a:cubicBezTo>
                      <a:pt x="136" y="58"/>
                      <a:pt x="134" y="60"/>
                      <a:pt x="132" y="6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7" name="Freeform 68"/>
              <p:cNvSpPr/>
              <p:nvPr/>
            </p:nvSpPr>
            <p:spPr bwMode="auto">
              <a:xfrm>
                <a:off x="5920" y="-1972"/>
                <a:ext cx="19" cy="75"/>
              </a:xfrm>
              <a:custGeom>
                <a:avLst/>
                <a:gdLst>
                  <a:gd name="T0" fmla="*/ 4 w 8"/>
                  <a:gd name="T1" fmla="*/ 32 h 32"/>
                  <a:gd name="T2" fmla="*/ 0 w 8"/>
                  <a:gd name="T3" fmla="*/ 28 h 32"/>
                  <a:gd name="T4" fmla="*/ 0 w 8"/>
                  <a:gd name="T5" fmla="*/ 4 h 32"/>
                  <a:gd name="T6" fmla="*/ 4 w 8"/>
                  <a:gd name="T7" fmla="*/ 0 h 32"/>
                  <a:gd name="T8" fmla="*/ 8 w 8"/>
                  <a:gd name="T9" fmla="*/ 4 h 32"/>
                  <a:gd name="T10" fmla="*/ 8 w 8"/>
                  <a:gd name="T11" fmla="*/ 28 h 32"/>
                  <a:gd name="T12" fmla="*/ 4 w 8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2">
                    <a:moveTo>
                      <a:pt x="4" y="32"/>
                    </a:moveTo>
                    <a:cubicBezTo>
                      <a:pt x="2" y="32"/>
                      <a:pt x="0" y="30"/>
                      <a:pt x="0" y="2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30"/>
                      <a:pt x="6" y="32"/>
                      <a:pt x="4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8" name="Freeform 69"/>
              <p:cNvSpPr/>
              <p:nvPr/>
            </p:nvSpPr>
            <p:spPr bwMode="auto">
              <a:xfrm>
                <a:off x="6280" y="-1972"/>
                <a:ext cx="19" cy="66"/>
              </a:xfrm>
              <a:custGeom>
                <a:avLst/>
                <a:gdLst>
                  <a:gd name="T0" fmla="*/ 4 w 8"/>
                  <a:gd name="T1" fmla="*/ 28 h 28"/>
                  <a:gd name="T2" fmla="*/ 0 w 8"/>
                  <a:gd name="T3" fmla="*/ 24 h 28"/>
                  <a:gd name="T4" fmla="*/ 0 w 8"/>
                  <a:gd name="T5" fmla="*/ 4 h 28"/>
                  <a:gd name="T6" fmla="*/ 4 w 8"/>
                  <a:gd name="T7" fmla="*/ 0 h 28"/>
                  <a:gd name="T8" fmla="*/ 8 w 8"/>
                  <a:gd name="T9" fmla="*/ 4 h 28"/>
                  <a:gd name="T10" fmla="*/ 8 w 8"/>
                  <a:gd name="T11" fmla="*/ 24 h 28"/>
                  <a:gd name="T12" fmla="*/ 4 w 8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8">
                    <a:moveTo>
                      <a:pt x="4" y="28"/>
                    </a:moveTo>
                    <a:cubicBezTo>
                      <a:pt x="2" y="28"/>
                      <a:pt x="0" y="26"/>
                      <a:pt x="0" y="2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6"/>
                      <a:pt x="6" y="28"/>
                      <a:pt x="4" y="2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29" name="Freeform 70"/>
              <p:cNvSpPr/>
              <p:nvPr/>
            </p:nvSpPr>
            <p:spPr bwMode="auto">
              <a:xfrm>
                <a:off x="5949" y="-1859"/>
                <a:ext cx="321" cy="19"/>
              </a:xfrm>
              <a:custGeom>
                <a:avLst/>
                <a:gdLst>
                  <a:gd name="T0" fmla="*/ 132 w 136"/>
                  <a:gd name="T1" fmla="*/ 8 h 8"/>
                  <a:gd name="T2" fmla="*/ 4 w 136"/>
                  <a:gd name="T3" fmla="*/ 8 h 8"/>
                  <a:gd name="T4" fmla="*/ 0 w 136"/>
                  <a:gd name="T5" fmla="*/ 4 h 8"/>
                  <a:gd name="T6" fmla="*/ 4 w 136"/>
                  <a:gd name="T7" fmla="*/ 0 h 8"/>
                  <a:gd name="T8" fmla="*/ 132 w 136"/>
                  <a:gd name="T9" fmla="*/ 0 h 8"/>
                  <a:gd name="T10" fmla="*/ 136 w 136"/>
                  <a:gd name="T11" fmla="*/ 4 h 8"/>
                  <a:gd name="T12" fmla="*/ 132 w 136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6" h="8">
                    <a:moveTo>
                      <a:pt x="132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32" y="0"/>
                      <a:pt x="132" y="0"/>
                      <a:pt x="132" y="0"/>
                    </a:cubicBezTo>
                    <a:cubicBezTo>
                      <a:pt x="134" y="0"/>
                      <a:pt x="136" y="2"/>
                      <a:pt x="136" y="4"/>
                    </a:cubicBezTo>
                    <a:cubicBezTo>
                      <a:pt x="136" y="6"/>
                      <a:pt x="134" y="8"/>
                      <a:pt x="13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0" name="Freeform 71"/>
              <p:cNvSpPr/>
              <p:nvPr/>
            </p:nvSpPr>
            <p:spPr bwMode="auto">
              <a:xfrm>
                <a:off x="5911" y="-1916"/>
                <a:ext cx="47" cy="171"/>
              </a:xfrm>
              <a:custGeom>
                <a:avLst/>
                <a:gdLst>
                  <a:gd name="T0" fmla="*/ 16 w 20"/>
                  <a:gd name="T1" fmla="*/ 72 h 72"/>
                  <a:gd name="T2" fmla="*/ 4 w 20"/>
                  <a:gd name="T3" fmla="*/ 72 h 72"/>
                  <a:gd name="T4" fmla="*/ 0 w 20"/>
                  <a:gd name="T5" fmla="*/ 68 h 72"/>
                  <a:gd name="T6" fmla="*/ 4 w 20"/>
                  <a:gd name="T7" fmla="*/ 64 h 72"/>
                  <a:gd name="T8" fmla="*/ 12 w 20"/>
                  <a:gd name="T9" fmla="*/ 64 h 72"/>
                  <a:gd name="T10" fmla="*/ 12 w 20"/>
                  <a:gd name="T11" fmla="*/ 8 h 72"/>
                  <a:gd name="T12" fmla="*/ 4 w 20"/>
                  <a:gd name="T13" fmla="*/ 8 h 72"/>
                  <a:gd name="T14" fmla="*/ 0 w 20"/>
                  <a:gd name="T15" fmla="*/ 4 h 72"/>
                  <a:gd name="T16" fmla="*/ 4 w 20"/>
                  <a:gd name="T17" fmla="*/ 0 h 72"/>
                  <a:gd name="T18" fmla="*/ 16 w 20"/>
                  <a:gd name="T19" fmla="*/ 0 h 72"/>
                  <a:gd name="T20" fmla="*/ 20 w 20"/>
                  <a:gd name="T21" fmla="*/ 4 h 72"/>
                  <a:gd name="T22" fmla="*/ 20 w 20"/>
                  <a:gd name="T23" fmla="*/ 68 h 72"/>
                  <a:gd name="T24" fmla="*/ 16 w 20"/>
                  <a:gd name="T25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72">
                    <a:moveTo>
                      <a:pt x="16" y="72"/>
                    </a:moveTo>
                    <a:cubicBezTo>
                      <a:pt x="4" y="72"/>
                      <a:pt x="4" y="72"/>
                      <a:pt x="4" y="72"/>
                    </a:cubicBezTo>
                    <a:cubicBezTo>
                      <a:pt x="2" y="72"/>
                      <a:pt x="0" y="70"/>
                      <a:pt x="0" y="68"/>
                    </a:cubicBezTo>
                    <a:cubicBezTo>
                      <a:pt x="0" y="66"/>
                      <a:pt x="2" y="64"/>
                      <a:pt x="4" y="64"/>
                    </a:cubicBezTo>
                    <a:cubicBezTo>
                      <a:pt x="12" y="64"/>
                      <a:pt x="12" y="64"/>
                      <a:pt x="12" y="64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8" y="0"/>
                      <a:pt x="20" y="2"/>
                      <a:pt x="20" y="4"/>
                    </a:cubicBezTo>
                    <a:cubicBezTo>
                      <a:pt x="20" y="68"/>
                      <a:pt x="20" y="68"/>
                      <a:pt x="20" y="68"/>
                    </a:cubicBezTo>
                    <a:cubicBezTo>
                      <a:pt x="20" y="70"/>
                      <a:pt x="18" y="72"/>
                      <a:pt x="16" y="7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1" name="Freeform 72"/>
              <p:cNvSpPr/>
              <p:nvPr/>
            </p:nvSpPr>
            <p:spPr bwMode="auto">
              <a:xfrm>
                <a:off x="6261" y="-1916"/>
                <a:ext cx="47" cy="171"/>
              </a:xfrm>
              <a:custGeom>
                <a:avLst/>
                <a:gdLst>
                  <a:gd name="T0" fmla="*/ 16 w 20"/>
                  <a:gd name="T1" fmla="*/ 72 h 72"/>
                  <a:gd name="T2" fmla="*/ 4 w 20"/>
                  <a:gd name="T3" fmla="*/ 72 h 72"/>
                  <a:gd name="T4" fmla="*/ 0 w 20"/>
                  <a:gd name="T5" fmla="*/ 68 h 72"/>
                  <a:gd name="T6" fmla="*/ 0 w 20"/>
                  <a:gd name="T7" fmla="*/ 4 h 72"/>
                  <a:gd name="T8" fmla="*/ 4 w 20"/>
                  <a:gd name="T9" fmla="*/ 0 h 72"/>
                  <a:gd name="T10" fmla="*/ 16 w 20"/>
                  <a:gd name="T11" fmla="*/ 0 h 72"/>
                  <a:gd name="T12" fmla="*/ 20 w 20"/>
                  <a:gd name="T13" fmla="*/ 4 h 72"/>
                  <a:gd name="T14" fmla="*/ 16 w 20"/>
                  <a:gd name="T15" fmla="*/ 8 h 72"/>
                  <a:gd name="T16" fmla="*/ 8 w 20"/>
                  <a:gd name="T17" fmla="*/ 8 h 72"/>
                  <a:gd name="T18" fmla="*/ 8 w 20"/>
                  <a:gd name="T19" fmla="*/ 64 h 72"/>
                  <a:gd name="T20" fmla="*/ 16 w 20"/>
                  <a:gd name="T21" fmla="*/ 64 h 72"/>
                  <a:gd name="T22" fmla="*/ 20 w 20"/>
                  <a:gd name="T23" fmla="*/ 68 h 72"/>
                  <a:gd name="T24" fmla="*/ 16 w 20"/>
                  <a:gd name="T25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" h="72">
                    <a:moveTo>
                      <a:pt x="16" y="72"/>
                    </a:moveTo>
                    <a:cubicBezTo>
                      <a:pt x="4" y="72"/>
                      <a:pt x="4" y="72"/>
                      <a:pt x="4" y="72"/>
                    </a:cubicBezTo>
                    <a:cubicBezTo>
                      <a:pt x="2" y="72"/>
                      <a:pt x="0" y="70"/>
                      <a:pt x="0" y="6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8" y="0"/>
                      <a:pt x="20" y="2"/>
                      <a:pt x="20" y="4"/>
                    </a:cubicBezTo>
                    <a:cubicBezTo>
                      <a:pt x="20" y="6"/>
                      <a:pt x="18" y="8"/>
                      <a:pt x="16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16" y="64"/>
                      <a:pt x="16" y="64"/>
                      <a:pt x="16" y="64"/>
                    </a:cubicBezTo>
                    <a:cubicBezTo>
                      <a:pt x="18" y="64"/>
                      <a:pt x="20" y="66"/>
                      <a:pt x="20" y="68"/>
                    </a:cubicBezTo>
                    <a:cubicBezTo>
                      <a:pt x="20" y="70"/>
                      <a:pt x="18" y="72"/>
                      <a:pt x="16" y="7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2" name="Freeform 73"/>
              <p:cNvSpPr/>
              <p:nvPr/>
            </p:nvSpPr>
            <p:spPr bwMode="auto">
              <a:xfrm>
                <a:off x="6289" y="-1916"/>
                <a:ext cx="47" cy="171"/>
              </a:xfrm>
              <a:custGeom>
                <a:avLst/>
                <a:gdLst>
                  <a:gd name="T0" fmla="*/ 8 w 20"/>
                  <a:gd name="T1" fmla="*/ 72 h 72"/>
                  <a:gd name="T2" fmla="*/ 4 w 20"/>
                  <a:gd name="T3" fmla="*/ 72 h 72"/>
                  <a:gd name="T4" fmla="*/ 0 w 20"/>
                  <a:gd name="T5" fmla="*/ 68 h 72"/>
                  <a:gd name="T6" fmla="*/ 4 w 20"/>
                  <a:gd name="T7" fmla="*/ 64 h 72"/>
                  <a:gd name="T8" fmla="*/ 8 w 20"/>
                  <a:gd name="T9" fmla="*/ 64 h 72"/>
                  <a:gd name="T10" fmla="*/ 12 w 20"/>
                  <a:gd name="T11" fmla="*/ 60 h 72"/>
                  <a:gd name="T12" fmla="*/ 12 w 20"/>
                  <a:gd name="T13" fmla="*/ 12 h 72"/>
                  <a:gd name="T14" fmla="*/ 8 w 20"/>
                  <a:gd name="T15" fmla="*/ 8 h 72"/>
                  <a:gd name="T16" fmla="*/ 4 w 20"/>
                  <a:gd name="T17" fmla="*/ 8 h 72"/>
                  <a:gd name="T18" fmla="*/ 0 w 20"/>
                  <a:gd name="T19" fmla="*/ 4 h 72"/>
                  <a:gd name="T20" fmla="*/ 4 w 20"/>
                  <a:gd name="T21" fmla="*/ 0 h 72"/>
                  <a:gd name="T22" fmla="*/ 8 w 20"/>
                  <a:gd name="T23" fmla="*/ 0 h 72"/>
                  <a:gd name="T24" fmla="*/ 20 w 20"/>
                  <a:gd name="T25" fmla="*/ 12 h 72"/>
                  <a:gd name="T26" fmla="*/ 20 w 20"/>
                  <a:gd name="T27" fmla="*/ 60 h 72"/>
                  <a:gd name="T28" fmla="*/ 8 w 20"/>
                  <a:gd name="T29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" h="72">
                    <a:moveTo>
                      <a:pt x="8" y="72"/>
                    </a:moveTo>
                    <a:cubicBezTo>
                      <a:pt x="4" y="72"/>
                      <a:pt x="4" y="72"/>
                      <a:pt x="4" y="72"/>
                    </a:cubicBezTo>
                    <a:cubicBezTo>
                      <a:pt x="2" y="72"/>
                      <a:pt x="0" y="70"/>
                      <a:pt x="0" y="68"/>
                    </a:cubicBezTo>
                    <a:cubicBezTo>
                      <a:pt x="0" y="66"/>
                      <a:pt x="2" y="64"/>
                      <a:pt x="4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10" y="64"/>
                      <a:pt x="12" y="62"/>
                      <a:pt x="12" y="60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0"/>
                      <a:pt x="10" y="8"/>
                      <a:pt x="8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4" y="0"/>
                      <a:pt x="20" y="6"/>
                      <a:pt x="20" y="12"/>
                    </a:cubicBezTo>
                    <a:cubicBezTo>
                      <a:pt x="20" y="60"/>
                      <a:pt x="20" y="60"/>
                      <a:pt x="20" y="60"/>
                    </a:cubicBezTo>
                    <a:cubicBezTo>
                      <a:pt x="20" y="66"/>
                      <a:pt x="14" y="72"/>
                      <a:pt x="8" y="7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3" name="Freeform 74"/>
              <p:cNvSpPr/>
              <p:nvPr/>
            </p:nvSpPr>
            <p:spPr bwMode="auto">
              <a:xfrm>
                <a:off x="5920" y="-1764"/>
                <a:ext cx="19" cy="56"/>
              </a:xfrm>
              <a:custGeom>
                <a:avLst/>
                <a:gdLst>
                  <a:gd name="T0" fmla="*/ 4 w 8"/>
                  <a:gd name="T1" fmla="*/ 24 h 24"/>
                  <a:gd name="T2" fmla="*/ 0 w 8"/>
                  <a:gd name="T3" fmla="*/ 20 h 24"/>
                  <a:gd name="T4" fmla="*/ 0 w 8"/>
                  <a:gd name="T5" fmla="*/ 4 h 24"/>
                  <a:gd name="T6" fmla="*/ 4 w 8"/>
                  <a:gd name="T7" fmla="*/ 0 h 24"/>
                  <a:gd name="T8" fmla="*/ 8 w 8"/>
                  <a:gd name="T9" fmla="*/ 4 h 24"/>
                  <a:gd name="T10" fmla="*/ 8 w 8"/>
                  <a:gd name="T11" fmla="*/ 20 h 24"/>
                  <a:gd name="T12" fmla="*/ 4 w 8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4">
                    <a:moveTo>
                      <a:pt x="4" y="24"/>
                    </a:moveTo>
                    <a:cubicBezTo>
                      <a:pt x="2" y="24"/>
                      <a:pt x="0" y="22"/>
                      <a:pt x="0" y="2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2"/>
                      <a:pt x="6" y="24"/>
                      <a:pt x="4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4" name="Freeform 75"/>
              <p:cNvSpPr/>
              <p:nvPr/>
            </p:nvSpPr>
            <p:spPr bwMode="auto">
              <a:xfrm>
                <a:off x="6280" y="-1764"/>
                <a:ext cx="19" cy="56"/>
              </a:xfrm>
              <a:custGeom>
                <a:avLst/>
                <a:gdLst>
                  <a:gd name="T0" fmla="*/ 4 w 8"/>
                  <a:gd name="T1" fmla="*/ 24 h 24"/>
                  <a:gd name="T2" fmla="*/ 0 w 8"/>
                  <a:gd name="T3" fmla="*/ 20 h 24"/>
                  <a:gd name="T4" fmla="*/ 0 w 8"/>
                  <a:gd name="T5" fmla="*/ 4 h 24"/>
                  <a:gd name="T6" fmla="*/ 4 w 8"/>
                  <a:gd name="T7" fmla="*/ 0 h 24"/>
                  <a:gd name="T8" fmla="*/ 8 w 8"/>
                  <a:gd name="T9" fmla="*/ 4 h 24"/>
                  <a:gd name="T10" fmla="*/ 8 w 8"/>
                  <a:gd name="T11" fmla="*/ 20 h 24"/>
                  <a:gd name="T12" fmla="*/ 4 w 8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4">
                    <a:moveTo>
                      <a:pt x="4" y="24"/>
                    </a:moveTo>
                    <a:cubicBezTo>
                      <a:pt x="2" y="24"/>
                      <a:pt x="0" y="22"/>
                      <a:pt x="0" y="2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2"/>
                      <a:pt x="6" y="24"/>
                      <a:pt x="4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5" name="Freeform 76"/>
              <p:cNvSpPr/>
              <p:nvPr/>
            </p:nvSpPr>
            <p:spPr bwMode="auto">
              <a:xfrm>
                <a:off x="6062" y="-2152"/>
                <a:ext cx="95" cy="47"/>
              </a:xfrm>
              <a:custGeom>
                <a:avLst/>
                <a:gdLst>
                  <a:gd name="T0" fmla="*/ 40 w 40"/>
                  <a:gd name="T1" fmla="*/ 20 h 20"/>
                  <a:gd name="T2" fmla="*/ 32 w 40"/>
                  <a:gd name="T3" fmla="*/ 20 h 20"/>
                  <a:gd name="T4" fmla="*/ 20 w 40"/>
                  <a:gd name="T5" fmla="*/ 8 h 20"/>
                  <a:gd name="T6" fmla="*/ 8 w 40"/>
                  <a:gd name="T7" fmla="*/ 20 h 20"/>
                  <a:gd name="T8" fmla="*/ 0 w 40"/>
                  <a:gd name="T9" fmla="*/ 20 h 20"/>
                  <a:gd name="T10" fmla="*/ 20 w 40"/>
                  <a:gd name="T11" fmla="*/ 0 h 20"/>
                  <a:gd name="T12" fmla="*/ 40 w 40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20">
                    <a:moveTo>
                      <a:pt x="40" y="20"/>
                    </a:moveTo>
                    <a:cubicBezTo>
                      <a:pt x="32" y="20"/>
                      <a:pt x="32" y="20"/>
                      <a:pt x="32" y="20"/>
                    </a:cubicBezTo>
                    <a:cubicBezTo>
                      <a:pt x="32" y="15"/>
                      <a:pt x="30" y="8"/>
                      <a:pt x="20" y="8"/>
                    </a:cubicBezTo>
                    <a:cubicBezTo>
                      <a:pt x="10" y="8"/>
                      <a:pt x="8" y="15"/>
                      <a:pt x="8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0"/>
                      <a:pt x="5" y="0"/>
                      <a:pt x="20" y="0"/>
                    </a:cubicBezTo>
                    <a:cubicBezTo>
                      <a:pt x="35" y="0"/>
                      <a:pt x="40" y="10"/>
                      <a:pt x="40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6" name="Freeform 77"/>
              <p:cNvSpPr/>
              <p:nvPr/>
            </p:nvSpPr>
            <p:spPr bwMode="auto">
              <a:xfrm>
                <a:off x="5883" y="-1916"/>
                <a:ext cx="47" cy="171"/>
              </a:xfrm>
              <a:custGeom>
                <a:avLst/>
                <a:gdLst>
                  <a:gd name="T0" fmla="*/ 16 w 20"/>
                  <a:gd name="T1" fmla="*/ 72 h 72"/>
                  <a:gd name="T2" fmla="*/ 12 w 20"/>
                  <a:gd name="T3" fmla="*/ 72 h 72"/>
                  <a:gd name="T4" fmla="*/ 0 w 20"/>
                  <a:gd name="T5" fmla="*/ 60 h 72"/>
                  <a:gd name="T6" fmla="*/ 0 w 20"/>
                  <a:gd name="T7" fmla="*/ 12 h 72"/>
                  <a:gd name="T8" fmla="*/ 12 w 20"/>
                  <a:gd name="T9" fmla="*/ 0 h 72"/>
                  <a:gd name="T10" fmla="*/ 16 w 20"/>
                  <a:gd name="T11" fmla="*/ 0 h 72"/>
                  <a:gd name="T12" fmla="*/ 20 w 20"/>
                  <a:gd name="T13" fmla="*/ 4 h 72"/>
                  <a:gd name="T14" fmla="*/ 16 w 20"/>
                  <a:gd name="T15" fmla="*/ 8 h 72"/>
                  <a:gd name="T16" fmla="*/ 12 w 20"/>
                  <a:gd name="T17" fmla="*/ 8 h 72"/>
                  <a:gd name="T18" fmla="*/ 8 w 20"/>
                  <a:gd name="T19" fmla="*/ 12 h 72"/>
                  <a:gd name="T20" fmla="*/ 8 w 20"/>
                  <a:gd name="T21" fmla="*/ 60 h 72"/>
                  <a:gd name="T22" fmla="*/ 12 w 20"/>
                  <a:gd name="T23" fmla="*/ 64 h 72"/>
                  <a:gd name="T24" fmla="*/ 16 w 20"/>
                  <a:gd name="T25" fmla="*/ 64 h 72"/>
                  <a:gd name="T26" fmla="*/ 20 w 20"/>
                  <a:gd name="T27" fmla="*/ 68 h 72"/>
                  <a:gd name="T28" fmla="*/ 16 w 20"/>
                  <a:gd name="T29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" h="72">
                    <a:moveTo>
                      <a:pt x="16" y="72"/>
                    </a:moveTo>
                    <a:cubicBezTo>
                      <a:pt x="12" y="72"/>
                      <a:pt x="12" y="72"/>
                      <a:pt x="12" y="72"/>
                    </a:cubicBezTo>
                    <a:cubicBezTo>
                      <a:pt x="6" y="72"/>
                      <a:pt x="0" y="66"/>
                      <a:pt x="0" y="6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6"/>
                      <a:pt x="6" y="0"/>
                      <a:pt x="12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8" y="0"/>
                      <a:pt x="20" y="2"/>
                      <a:pt x="20" y="4"/>
                    </a:cubicBezTo>
                    <a:cubicBezTo>
                      <a:pt x="20" y="6"/>
                      <a:pt x="18" y="8"/>
                      <a:pt x="16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0" y="8"/>
                      <a:pt x="8" y="10"/>
                      <a:pt x="8" y="12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8" y="62"/>
                      <a:pt x="10" y="64"/>
                      <a:pt x="12" y="64"/>
                    </a:cubicBezTo>
                    <a:cubicBezTo>
                      <a:pt x="16" y="64"/>
                      <a:pt x="16" y="64"/>
                      <a:pt x="16" y="64"/>
                    </a:cubicBezTo>
                    <a:cubicBezTo>
                      <a:pt x="18" y="64"/>
                      <a:pt x="20" y="66"/>
                      <a:pt x="20" y="68"/>
                    </a:cubicBezTo>
                    <a:cubicBezTo>
                      <a:pt x="20" y="70"/>
                      <a:pt x="18" y="72"/>
                      <a:pt x="16" y="7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7" name="Freeform 78"/>
              <p:cNvSpPr>
                <a:spLocks noEditPoints="1"/>
              </p:cNvSpPr>
              <p:nvPr/>
            </p:nvSpPr>
            <p:spPr bwMode="auto">
              <a:xfrm>
                <a:off x="7868" y="-1953"/>
                <a:ext cx="114" cy="132"/>
              </a:xfrm>
              <a:custGeom>
                <a:avLst/>
                <a:gdLst>
                  <a:gd name="T0" fmla="*/ 32 w 48"/>
                  <a:gd name="T1" fmla="*/ 56 h 56"/>
                  <a:gd name="T2" fmla="*/ 16 w 48"/>
                  <a:gd name="T3" fmla="*/ 56 h 56"/>
                  <a:gd name="T4" fmla="*/ 0 w 48"/>
                  <a:gd name="T5" fmla="*/ 40 h 56"/>
                  <a:gd name="T6" fmla="*/ 0 w 48"/>
                  <a:gd name="T7" fmla="*/ 16 h 56"/>
                  <a:gd name="T8" fmla="*/ 16 w 48"/>
                  <a:gd name="T9" fmla="*/ 0 h 56"/>
                  <a:gd name="T10" fmla="*/ 32 w 48"/>
                  <a:gd name="T11" fmla="*/ 0 h 56"/>
                  <a:gd name="T12" fmla="*/ 48 w 48"/>
                  <a:gd name="T13" fmla="*/ 16 h 56"/>
                  <a:gd name="T14" fmla="*/ 48 w 48"/>
                  <a:gd name="T15" fmla="*/ 40 h 56"/>
                  <a:gd name="T16" fmla="*/ 32 w 48"/>
                  <a:gd name="T17" fmla="*/ 56 h 56"/>
                  <a:gd name="T18" fmla="*/ 16 w 48"/>
                  <a:gd name="T19" fmla="*/ 8 h 56"/>
                  <a:gd name="T20" fmla="*/ 8 w 48"/>
                  <a:gd name="T21" fmla="*/ 16 h 56"/>
                  <a:gd name="T22" fmla="*/ 8 w 48"/>
                  <a:gd name="T23" fmla="*/ 40 h 56"/>
                  <a:gd name="T24" fmla="*/ 16 w 48"/>
                  <a:gd name="T25" fmla="*/ 48 h 56"/>
                  <a:gd name="T26" fmla="*/ 32 w 48"/>
                  <a:gd name="T27" fmla="*/ 48 h 56"/>
                  <a:gd name="T28" fmla="*/ 40 w 48"/>
                  <a:gd name="T29" fmla="*/ 40 h 56"/>
                  <a:gd name="T30" fmla="*/ 40 w 48"/>
                  <a:gd name="T31" fmla="*/ 16 h 56"/>
                  <a:gd name="T32" fmla="*/ 32 w 48"/>
                  <a:gd name="T33" fmla="*/ 8 h 56"/>
                  <a:gd name="T34" fmla="*/ 16 w 48"/>
                  <a:gd name="T35" fmla="*/ 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8" h="56">
                    <a:moveTo>
                      <a:pt x="32" y="56"/>
                    </a:moveTo>
                    <a:cubicBezTo>
                      <a:pt x="16" y="56"/>
                      <a:pt x="16" y="56"/>
                      <a:pt x="16" y="56"/>
                    </a:cubicBezTo>
                    <a:cubicBezTo>
                      <a:pt x="7" y="56"/>
                      <a:pt x="0" y="49"/>
                      <a:pt x="0" y="4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41" y="0"/>
                      <a:pt x="48" y="7"/>
                      <a:pt x="48" y="16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48" y="49"/>
                      <a:pt x="41" y="56"/>
                      <a:pt x="32" y="56"/>
                    </a:cubicBezTo>
                    <a:close/>
                    <a:moveTo>
                      <a:pt x="16" y="8"/>
                    </a:moveTo>
                    <a:cubicBezTo>
                      <a:pt x="11" y="8"/>
                      <a:pt x="8" y="12"/>
                      <a:pt x="8" y="16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45"/>
                      <a:pt x="11" y="48"/>
                      <a:pt x="16" y="48"/>
                    </a:cubicBezTo>
                    <a:cubicBezTo>
                      <a:pt x="32" y="48"/>
                      <a:pt x="32" y="48"/>
                      <a:pt x="32" y="48"/>
                    </a:cubicBezTo>
                    <a:cubicBezTo>
                      <a:pt x="37" y="48"/>
                      <a:pt x="40" y="44"/>
                      <a:pt x="40" y="40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0" y="12"/>
                      <a:pt x="37" y="8"/>
                      <a:pt x="32" y="8"/>
                    </a:cubicBezTo>
                    <a:lnTo>
                      <a:pt x="16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8" name="Freeform 79"/>
              <p:cNvSpPr>
                <a:spLocks noEditPoints="1"/>
              </p:cNvSpPr>
              <p:nvPr/>
            </p:nvSpPr>
            <p:spPr bwMode="auto">
              <a:xfrm>
                <a:off x="7698" y="-2001"/>
                <a:ext cx="189" cy="218"/>
              </a:xfrm>
              <a:custGeom>
                <a:avLst/>
                <a:gdLst>
                  <a:gd name="T0" fmla="*/ 16 w 80"/>
                  <a:gd name="T1" fmla="*/ 92 h 92"/>
                  <a:gd name="T2" fmla="*/ 0 w 80"/>
                  <a:gd name="T3" fmla="*/ 76 h 92"/>
                  <a:gd name="T4" fmla="*/ 0 w 80"/>
                  <a:gd name="T5" fmla="*/ 16 h 92"/>
                  <a:gd name="T6" fmla="*/ 16 w 80"/>
                  <a:gd name="T7" fmla="*/ 0 h 92"/>
                  <a:gd name="T8" fmla="*/ 17 w 80"/>
                  <a:gd name="T9" fmla="*/ 0 h 92"/>
                  <a:gd name="T10" fmla="*/ 80 w 80"/>
                  <a:gd name="T11" fmla="*/ 32 h 92"/>
                  <a:gd name="T12" fmla="*/ 80 w 80"/>
                  <a:gd name="T13" fmla="*/ 60 h 92"/>
                  <a:gd name="T14" fmla="*/ 17 w 80"/>
                  <a:gd name="T15" fmla="*/ 92 h 92"/>
                  <a:gd name="T16" fmla="*/ 16 w 80"/>
                  <a:gd name="T17" fmla="*/ 92 h 92"/>
                  <a:gd name="T18" fmla="*/ 16 w 80"/>
                  <a:gd name="T19" fmla="*/ 8 h 92"/>
                  <a:gd name="T20" fmla="*/ 8 w 80"/>
                  <a:gd name="T21" fmla="*/ 16 h 92"/>
                  <a:gd name="T22" fmla="*/ 8 w 80"/>
                  <a:gd name="T23" fmla="*/ 76 h 92"/>
                  <a:gd name="T24" fmla="*/ 16 w 80"/>
                  <a:gd name="T25" fmla="*/ 84 h 92"/>
                  <a:gd name="T26" fmla="*/ 72 w 80"/>
                  <a:gd name="T27" fmla="*/ 60 h 92"/>
                  <a:gd name="T28" fmla="*/ 72 w 80"/>
                  <a:gd name="T29" fmla="*/ 33 h 92"/>
                  <a:gd name="T30" fmla="*/ 16 w 80"/>
                  <a:gd name="T31" fmla="*/ 8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0" h="92">
                    <a:moveTo>
                      <a:pt x="16" y="92"/>
                    </a:moveTo>
                    <a:cubicBezTo>
                      <a:pt x="7" y="92"/>
                      <a:pt x="0" y="85"/>
                      <a:pt x="0" y="7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16" y="0"/>
                      <a:pt x="16" y="0"/>
                      <a:pt x="17" y="0"/>
                    </a:cubicBezTo>
                    <a:cubicBezTo>
                      <a:pt x="28" y="2"/>
                      <a:pt x="80" y="21"/>
                      <a:pt x="80" y="32"/>
                    </a:cubicBezTo>
                    <a:cubicBezTo>
                      <a:pt x="80" y="60"/>
                      <a:pt x="80" y="60"/>
                      <a:pt x="80" y="60"/>
                    </a:cubicBezTo>
                    <a:cubicBezTo>
                      <a:pt x="80" y="72"/>
                      <a:pt x="28" y="90"/>
                      <a:pt x="17" y="92"/>
                    </a:cubicBezTo>
                    <a:cubicBezTo>
                      <a:pt x="16" y="92"/>
                      <a:pt x="16" y="92"/>
                      <a:pt x="16" y="92"/>
                    </a:cubicBezTo>
                    <a:close/>
                    <a:moveTo>
                      <a:pt x="16" y="8"/>
                    </a:moveTo>
                    <a:cubicBezTo>
                      <a:pt x="9" y="8"/>
                      <a:pt x="8" y="14"/>
                      <a:pt x="8" y="16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8"/>
                      <a:pt x="9" y="84"/>
                      <a:pt x="16" y="84"/>
                    </a:cubicBezTo>
                    <a:cubicBezTo>
                      <a:pt x="32" y="81"/>
                      <a:pt x="68" y="65"/>
                      <a:pt x="72" y="60"/>
                    </a:cubicBezTo>
                    <a:cubicBezTo>
                      <a:pt x="72" y="33"/>
                      <a:pt x="72" y="33"/>
                      <a:pt x="72" y="33"/>
                    </a:cubicBezTo>
                    <a:cubicBezTo>
                      <a:pt x="68" y="27"/>
                      <a:pt x="32" y="11"/>
                      <a:pt x="1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39" name="Freeform 80"/>
              <p:cNvSpPr/>
              <p:nvPr/>
            </p:nvSpPr>
            <p:spPr bwMode="auto">
              <a:xfrm>
                <a:off x="7821" y="-1897"/>
                <a:ext cx="57" cy="19"/>
              </a:xfrm>
              <a:custGeom>
                <a:avLst/>
                <a:gdLst>
                  <a:gd name="T0" fmla="*/ 20 w 24"/>
                  <a:gd name="T1" fmla="*/ 8 h 8"/>
                  <a:gd name="T2" fmla="*/ 4 w 24"/>
                  <a:gd name="T3" fmla="*/ 8 h 8"/>
                  <a:gd name="T4" fmla="*/ 0 w 24"/>
                  <a:gd name="T5" fmla="*/ 4 h 8"/>
                  <a:gd name="T6" fmla="*/ 4 w 24"/>
                  <a:gd name="T7" fmla="*/ 0 h 8"/>
                  <a:gd name="T8" fmla="*/ 20 w 24"/>
                  <a:gd name="T9" fmla="*/ 0 h 8"/>
                  <a:gd name="T10" fmla="*/ 24 w 24"/>
                  <a:gd name="T11" fmla="*/ 4 h 8"/>
                  <a:gd name="T12" fmla="*/ 20 w 2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8">
                    <a:moveTo>
                      <a:pt x="2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2" y="0"/>
                      <a:pt x="24" y="2"/>
                      <a:pt x="24" y="4"/>
                    </a:cubicBezTo>
                    <a:cubicBezTo>
                      <a:pt x="24" y="6"/>
                      <a:pt x="22" y="8"/>
                      <a:pt x="2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0" name="Freeform 81"/>
              <p:cNvSpPr>
                <a:spLocks noEditPoints="1"/>
              </p:cNvSpPr>
              <p:nvPr/>
            </p:nvSpPr>
            <p:spPr bwMode="auto">
              <a:xfrm>
                <a:off x="7963" y="-2001"/>
                <a:ext cx="189" cy="218"/>
              </a:xfrm>
              <a:custGeom>
                <a:avLst/>
                <a:gdLst>
                  <a:gd name="T0" fmla="*/ 64 w 80"/>
                  <a:gd name="T1" fmla="*/ 92 h 92"/>
                  <a:gd name="T2" fmla="*/ 63 w 80"/>
                  <a:gd name="T3" fmla="*/ 92 h 92"/>
                  <a:gd name="T4" fmla="*/ 0 w 80"/>
                  <a:gd name="T5" fmla="*/ 60 h 92"/>
                  <a:gd name="T6" fmla="*/ 0 w 80"/>
                  <a:gd name="T7" fmla="*/ 32 h 92"/>
                  <a:gd name="T8" fmla="*/ 63 w 80"/>
                  <a:gd name="T9" fmla="*/ 0 h 92"/>
                  <a:gd name="T10" fmla="*/ 64 w 80"/>
                  <a:gd name="T11" fmla="*/ 0 h 92"/>
                  <a:gd name="T12" fmla="*/ 80 w 80"/>
                  <a:gd name="T13" fmla="*/ 16 h 92"/>
                  <a:gd name="T14" fmla="*/ 80 w 80"/>
                  <a:gd name="T15" fmla="*/ 76 h 92"/>
                  <a:gd name="T16" fmla="*/ 64 w 80"/>
                  <a:gd name="T17" fmla="*/ 92 h 92"/>
                  <a:gd name="T18" fmla="*/ 8 w 80"/>
                  <a:gd name="T19" fmla="*/ 59 h 92"/>
                  <a:gd name="T20" fmla="*/ 64 w 80"/>
                  <a:gd name="T21" fmla="*/ 84 h 92"/>
                  <a:gd name="T22" fmla="*/ 72 w 80"/>
                  <a:gd name="T23" fmla="*/ 76 h 92"/>
                  <a:gd name="T24" fmla="*/ 72 w 80"/>
                  <a:gd name="T25" fmla="*/ 16 h 92"/>
                  <a:gd name="T26" fmla="*/ 64 w 80"/>
                  <a:gd name="T27" fmla="*/ 8 h 92"/>
                  <a:gd name="T28" fmla="*/ 8 w 80"/>
                  <a:gd name="T29" fmla="*/ 33 h 92"/>
                  <a:gd name="T30" fmla="*/ 8 w 80"/>
                  <a:gd name="T31" fmla="*/ 59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0" h="92">
                    <a:moveTo>
                      <a:pt x="64" y="92"/>
                    </a:moveTo>
                    <a:cubicBezTo>
                      <a:pt x="64" y="92"/>
                      <a:pt x="64" y="92"/>
                      <a:pt x="63" y="92"/>
                    </a:cubicBezTo>
                    <a:cubicBezTo>
                      <a:pt x="52" y="90"/>
                      <a:pt x="0" y="71"/>
                      <a:pt x="0" y="60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21"/>
                      <a:pt x="52" y="2"/>
                      <a:pt x="63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73" y="0"/>
                      <a:pt x="80" y="7"/>
                      <a:pt x="80" y="16"/>
                    </a:cubicBezTo>
                    <a:cubicBezTo>
                      <a:pt x="80" y="76"/>
                      <a:pt x="80" y="76"/>
                      <a:pt x="80" y="76"/>
                    </a:cubicBezTo>
                    <a:cubicBezTo>
                      <a:pt x="80" y="85"/>
                      <a:pt x="73" y="92"/>
                      <a:pt x="64" y="92"/>
                    </a:cubicBezTo>
                    <a:close/>
                    <a:moveTo>
                      <a:pt x="8" y="59"/>
                    </a:moveTo>
                    <a:cubicBezTo>
                      <a:pt x="12" y="65"/>
                      <a:pt x="48" y="81"/>
                      <a:pt x="64" y="84"/>
                    </a:cubicBezTo>
                    <a:cubicBezTo>
                      <a:pt x="71" y="84"/>
                      <a:pt x="72" y="78"/>
                      <a:pt x="72" y="76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2" y="14"/>
                      <a:pt x="71" y="8"/>
                      <a:pt x="64" y="8"/>
                    </a:cubicBezTo>
                    <a:cubicBezTo>
                      <a:pt x="48" y="11"/>
                      <a:pt x="12" y="27"/>
                      <a:pt x="8" y="33"/>
                    </a:cubicBezTo>
                    <a:lnTo>
                      <a:pt x="8" y="5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1" name="Freeform 82"/>
              <p:cNvSpPr/>
              <p:nvPr/>
            </p:nvSpPr>
            <p:spPr bwMode="auto">
              <a:xfrm>
                <a:off x="7972" y="-1897"/>
                <a:ext cx="57" cy="19"/>
              </a:xfrm>
              <a:custGeom>
                <a:avLst/>
                <a:gdLst>
                  <a:gd name="T0" fmla="*/ 20 w 24"/>
                  <a:gd name="T1" fmla="*/ 8 h 8"/>
                  <a:gd name="T2" fmla="*/ 4 w 24"/>
                  <a:gd name="T3" fmla="*/ 8 h 8"/>
                  <a:gd name="T4" fmla="*/ 0 w 24"/>
                  <a:gd name="T5" fmla="*/ 4 h 8"/>
                  <a:gd name="T6" fmla="*/ 4 w 24"/>
                  <a:gd name="T7" fmla="*/ 0 h 8"/>
                  <a:gd name="T8" fmla="*/ 20 w 24"/>
                  <a:gd name="T9" fmla="*/ 0 h 8"/>
                  <a:gd name="T10" fmla="*/ 24 w 24"/>
                  <a:gd name="T11" fmla="*/ 4 h 8"/>
                  <a:gd name="T12" fmla="*/ 20 w 2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8">
                    <a:moveTo>
                      <a:pt x="2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2" y="0"/>
                      <a:pt x="24" y="2"/>
                      <a:pt x="24" y="4"/>
                    </a:cubicBezTo>
                    <a:cubicBezTo>
                      <a:pt x="24" y="6"/>
                      <a:pt x="22" y="8"/>
                      <a:pt x="2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2" name="Freeform 83"/>
              <p:cNvSpPr>
                <a:spLocks noEditPoints="1"/>
              </p:cNvSpPr>
              <p:nvPr/>
            </p:nvSpPr>
            <p:spPr bwMode="auto">
              <a:xfrm>
                <a:off x="6979" y="-2095"/>
                <a:ext cx="76" cy="94"/>
              </a:xfrm>
              <a:custGeom>
                <a:avLst/>
                <a:gdLst>
                  <a:gd name="T0" fmla="*/ 6 w 32"/>
                  <a:gd name="T1" fmla="*/ 40 h 40"/>
                  <a:gd name="T2" fmla="*/ 1 w 32"/>
                  <a:gd name="T3" fmla="*/ 38 h 40"/>
                  <a:gd name="T4" fmla="*/ 0 w 32"/>
                  <a:gd name="T5" fmla="*/ 32 h 40"/>
                  <a:gd name="T6" fmla="*/ 0 w 32"/>
                  <a:gd name="T7" fmla="*/ 8 h 40"/>
                  <a:gd name="T8" fmla="*/ 8 w 32"/>
                  <a:gd name="T9" fmla="*/ 0 h 40"/>
                  <a:gd name="T10" fmla="*/ 24 w 32"/>
                  <a:gd name="T11" fmla="*/ 0 h 40"/>
                  <a:gd name="T12" fmla="*/ 32 w 32"/>
                  <a:gd name="T13" fmla="*/ 8 h 40"/>
                  <a:gd name="T14" fmla="*/ 32 w 32"/>
                  <a:gd name="T15" fmla="*/ 32 h 40"/>
                  <a:gd name="T16" fmla="*/ 26 w 32"/>
                  <a:gd name="T17" fmla="*/ 40 h 40"/>
                  <a:gd name="T18" fmla="*/ 8 w 32"/>
                  <a:gd name="T19" fmla="*/ 40 h 40"/>
                  <a:gd name="T20" fmla="*/ 6 w 32"/>
                  <a:gd name="T21" fmla="*/ 40 h 40"/>
                  <a:gd name="T22" fmla="*/ 6 w 32"/>
                  <a:gd name="T23" fmla="*/ 40 h 40"/>
                  <a:gd name="T24" fmla="*/ 8 w 32"/>
                  <a:gd name="T25" fmla="*/ 32 h 40"/>
                  <a:gd name="T26" fmla="*/ 24 w 32"/>
                  <a:gd name="T27" fmla="*/ 32 h 40"/>
                  <a:gd name="T28" fmla="*/ 24 w 32"/>
                  <a:gd name="T29" fmla="*/ 8 h 40"/>
                  <a:gd name="T30" fmla="*/ 8 w 32"/>
                  <a:gd name="T31" fmla="*/ 8 h 40"/>
                  <a:gd name="T32" fmla="*/ 8 w 32"/>
                  <a:gd name="T33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2" h="40">
                    <a:moveTo>
                      <a:pt x="6" y="40"/>
                    </a:moveTo>
                    <a:cubicBezTo>
                      <a:pt x="5" y="40"/>
                      <a:pt x="3" y="40"/>
                      <a:pt x="1" y="38"/>
                    </a:cubicBezTo>
                    <a:cubicBezTo>
                      <a:pt x="0" y="36"/>
                      <a:pt x="0" y="34"/>
                      <a:pt x="0" y="3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1"/>
                      <a:pt x="3" y="0"/>
                      <a:pt x="8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29" y="0"/>
                      <a:pt x="32" y="1"/>
                      <a:pt x="32" y="8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5"/>
                      <a:pt x="32" y="40"/>
                      <a:pt x="26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6" y="40"/>
                      <a:pt x="6" y="40"/>
                      <a:pt x="6" y="40"/>
                    </a:cubicBezTo>
                    <a:close/>
                    <a:moveTo>
                      <a:pt x="8" y="32"/>
                    </a:move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3" name="Freeform 84"/>
              <p:cNvSpPr>
                <a:spLocks noEditPoints="1"/>
              </p:cNvSpPr>
              <p:nvPr/>
            </p:nvSpPr>
            <p:spPr bwMode="auto">
              <a:xfrm>
                <a:off x="6885" y="-2114"/>
                <a:ext cx="113" cy="123"/>
              </a:xfrm>
              <a:custGeom>
                <a:avLst/>
                <a:gdLst>
                  <a:gd name="T0" fmla="*/ 12 w 48"/>
                  <a:gd name="T1" fmla="*/ 52 h 52"/>
                  <a:gd name="T2" fmla="*/ 0 w 48"/>
                  <a:gd name="T3" fmla="*/ 40 h 52"/>
                  <a:gd name="T4" fmla="*/ 0 w 48"/>
                  <a:gd name="T5" fmla="*/ 12 h 52"/>
                  <a:gd name="T6" fmla="*/ 12 w 48"/>
                  <a:gd name="T7" fmla="*/ 0 h 52"/>
                  <a:gd name="T8" fmla="*/ 13 w 48"/>
                  <a:gd name="T9" fmla="*/ 0 h 52"/>
                  <a:gd name="T10" fmla="*/ 48 w 48"/>
                  <a:gd name="T11" fmla="*/ 16 h 52"/>
                  <a:gd name="T12" fmla="*/ 48 w 48"/>
                  <a:gd name="T13" fmla="*/ 36 h 52"/>
                  <a:gd name="T14" fmla="*/ 13 w 48"/>
                  <a:gd name="T15" fmla="*/ 52 h 52"/>
                  <a:gd name="T16" fmla="*/ 12 w 48"/>
                  <a:gd name="T17" fmla="*/ 52 h 52"/>
                  <a:gd name="T18" fmla="*/ 12 w 48"/>
                  <a:gd name="T19" fmla="*/ 8 h 52"/>
                  <a:gd name="T20" fmla="*/ 8 w 48"/>
                  <a:gd name="T21" fmla="*/ 12 h 52"/>
                  <a:gd name="T22" fmla="*/ 8 w 48"/>
                  <a:gd name="T23" fmla="*/ 40 h 52"/>
                  <a:gd name="T24" fmla="*/ 12 w 48"/>
                  <a:gd name="T25" fmla="*/ 44 h 52"/>
                  <a:gd name="T26" fmla="*/ 40 w 48"/>
                  <a:gd name="T27" fmla="*/ 35 h 52"/>
                  <a:gd name="T28" fmla="*/ 40 w 48"/>
                  <a:gd name="T29" fmla="*/ 17 h 52"/>
                  <a:gd name="T30" fmla="*/ 12 w 48"/>
                  <a:gd name="T31" fmla="*/ 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8" h="52">
                    <a:moveTo>
                      <a:pt x="12" y="52"/>
                    </a:moveTo>
                    <a:cubicBezTo>
                      <a:pt x="6" y="52"/>
                      <a:pt x="0" y="45"/>
                      <a:pt x="0" y="4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7"/>
                      <a:pt x="6" y="0"/>
                      <a:pt x="12" y="0"/>
                    </a:cubicBezTo>
                    <a:cubicBezTo>
                      <a:pt x="12" y="0"/>
                      <a:pt x="12" y="0"/>
                      <a:pt x="13" y="0"/>
                    </a:cubicBezTo>
                    <a:cubicBezTo>
                      <a:pt x="13" y="0"/>
                      <a:pt x="48" y="7"/>
                      <a:pt x="48" y="1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8" y="45"/>
                      <a:pt x="13" y="52"/>
                      <a:pt x="13" y="52"/>
                    </a:cubicBezTo>
                    <a:cubicBezTo>
                      <a:pt x="12" y="52"/>
                      <a:pt x="12" y="52"/>
                      <a:pt x="12" y="52"/>
                    </a:cubicBezTo>
                    <a:close/>
                    <a:moveTo>
                      <a:pt x="12" y="8"/>
                    </a:moveTo>
                    <a:cubicBezTo>
                      <a:pt x="10" y="8"/>
                      <a:pt x="8" y="11"/>
                      <a:pt x="8" y="12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41"/>
                      <a:pt x="10" y="44"/>
                      <a:pt x="12" y="44"/>
                    </a:cubicBezTo>
                    <a:cubicBezTo>
                      <a:pt x="20" y="43"/>
                      <a:pt x="36" y="37"/>
                      <a:pt x="40" y="35"/>
                    </a:cubicBezTo>
                    <a:cubicBezTo>
                      <a:pt x="40" y="17"/>
                      <a:pt x="40" y="17"/>
                      <a:pt x="40" y="17"/>
                    </a:cubicBezTo>
                    <a:cubicBezTo>
                      <a:pt x="36" y="15"/>
                      <a:pt x="20" y="9"/>
                      <a:pt x="1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4" name="Freeform 85"/>
              <p:cNvSpPr>
                <a:spLocks noEditPoints="1"/>
              </p:cNvSpPr>
              <p:nvPr/>
            </p:nvSpPr>
            <p:spPr bwMode="auto">
              <a:xfrm>
                <a:off x="7036" y="-2114"/>
                <a:ext cx="114" cy="123"/>
              </a:xfrm>
              <a:custGeom>
                <a:avLst/>
                <a:gdLst>
                  <a:gd name="T0" fmla="*/ 36 w 48"/>
                  <a:gd name="T1" fmla="*/ 52 h 52"/>
                  <a:gd name="T2" fmla="*/ 35 w 48"/>
                  <a:gd name="T3" fmla="*/ 52 h 52"/>
                  <a:gd name="T4" fmla="*/ 0 w 48"/>
                  <a:gd name="T5" fmla="*/ 36 h 52"/>
                  <a:gd name="T6" fmla="*/ 0 w 48"/>
                  <a:gd name="T7" fmla="*/ 16 h 52"/>
                  <a:gd name="T8" fmla="*/ 35 w 48"/>
                  <a:gd name="T9" fmla="*/ 0 h 52"/>
                  <a:gd name="T10" fmla="*/ 36 w 48"/>
                  <a:gd name="T11" fmla="*/ 0 h 52"/>
                  <a:gd name="T12" fmla="*/ 48 w 48"/>
                  <a:gd name="T13" fmla="*/ 12 h 52"/>
                  <a:gd name="T14" fmla="*/ 48 w 48"/>
                  <a:gd name="T15" fmla="*/ 40 h 52"/>
                  <a:gd name="T16" fmla="*/ 36 w 48"/>
                  <a:gd name="T17" fmla="*/ 52 h 52"/>
                  <a:gd name="T18" fmla="*/ 8 w 48"/>
                  <a:gd name="T19" fmla="*/ 35 h 52"/>
                  <a:gd name="T20" fmla="*/ 36 w 48"/>
                  <a:gd name="T21" fmla="*/ 44 h 52"/>
                  <a:gd name="T22" fmla="*/ 40 w 48"/>
                  <a:gd name="T23" fmla="*/ 40 h 52"/>
                  <a:gd name="T24" fmla="*/ 40 w 48"/>
                  <a:gd name="T25" fmla="*/ 12 h 52"/>
                  <a:gd name="T26" fmla="*/ 36 w 48"/>
                  <a:gd name="T27" fmla="*/ 8 h 52"/>
                  <a:gd name="T28" fmla="*/ 8 w 48"/>
                  <a:gd name="T29" fmla="*/ 17 h 52"/>
                  <a:gd name="T30" fmla="*/ 8 w 48"/>
                  <a:gd name="T31" fmla="*/ 3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8" h="52">
                    <a:moveTo>
                      <a:pt x="36" y="52"/>
                    </a:moveTo>
                    <a:cubicBezTo>
                      <a:pt x="36" y="52"/>
                      <a:pt x="36" y="52"/>
                      <a:pt x="35" y="52"/>
                    </a:cubicBezTo>
                    <a:cubicBezTo>
                      <a:pt x="35" y="52"/>
                      <a:pt x="0" y="45"/>
                      <a:pt x="0" y="3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7"/>
                      <a:pt x="35" y="0"/>
                      <a:pt x="35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42" y="0"/>
                      <a:pt x="48" y="7"/>
                      <a:pt x="48" y="12"/>
                    </a:cubicBezTo>
                    <a:cubicBezTo>
                      <a:pt x="48" y="40"/>
                      <a:pt x="48" y="40"/>
                      <a:pt x="48" y="40"/>
                    </a:cubicBezTo>
                    <a:cubicBezTo>
                      <a:pt x="48" y="45"/>
                      <a:pt x="42" y="52"/>
                      <a:pt x="36" y="52"/>
                    </a:cubicBezTo>
                    <a:close/>
                    <a:moveTo>
                      <a:pt x="8" y="35"/>
                    </a:moveTo>
                    <a:cubicBezTo>
                      <a:pt x="12" y="37"/>
                      <a:pt x="28" y="43"/>
                      <a:pt x="36" y="44"/>
                    </a:cubicBezTo>
                    <a:cubicBezTo>
                      <a:pt x="38" y="44"/>
                      <a:pt x="40" y="41"/>
                      <a:pt x="40" y="40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0" y="11"/>
                      <a:pt x="38" y="8"/>
                      <a:pt x="36" y="8"/>
                    </a:cubicBezTo>
                    <a:cubicBezTo>
                      <a:pt x="28" y="9"/>
                      <a:pt x="12" y="15"/>
                      <a:pt x="8" y="17"/>
                    </a:cubicBezTo>
                    <a:lnTo>
                      <a:pt x="8" y="3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5" name="Freeform 86"/>
              <p:cNvSpPr>
                <a:spLocks noEditPoints="1"/>
              </p:cNvSpPr>
              <p:nvPr/>
            </p:nvSpPr>
            <p:spPr bwMode="auto">
              <a:xfrm>
                <a:off x="6790" y="-2039"/>
                <a:ext cx="454" cy="341"/>
              </a:xfrm>
              <a:custGeom>
                <a:avLst/>
                <a:gdLst>
                  <a:gd name="T0" fmla="*/ 188 w 192"/>
                  <a:gd name="T1" fmla="*/ 144 h 144"/>
                  <a:gd name="T2" fmla="*/ 4 w 192"/>
                  <a:gd name="T3" fmla="*/ 144 h 144"/>
                  <a:gd name="T4" fmla="*/ 0 w 192"/>
                  <a:gd name="T5" fmla="*/ 140 h 144"/>
                  <a:gd name="T6" fmla="*/ 0 w 192"/>
                  <a:gd name="T7" fmla="*/ 16 h 144"/>
                  <a:gd name="T8" fmla="*/ 3 w 192"/>
                  <a:gd name="T9" fmla="*/ 12 h 144"/>
                  <a:gd name="T10" fmla="*/ 23 w 192"/>
                  <a:gd name="T11" fmla="*/ 4 h 144"/>
                  <a:gd name="T12" fmla="*/ 27 w 192"/>
                  <a:gd name="T13" fmla="*/ 6 h 144"/>
                  <a:gd name="T14" fmla="*/ 96 w 192"/>
                  <a:gd name="T15" fmla="*/ 116 h 144"/>
                  <a:gd name="T16" fmla="*/ 165 w 192"/>
                  <a:gd name="T17" fmla="*/ 2 h 144"/>
                  <a:gd name="T18" fmla="*/ 167 w 192"/>
                  <a:gd name="T19" fmla="*/ 0 h 144"/>
                  <a:gd name="T20" fmla="*/ 171 w 192"/>
                  <a:gd name="T21" fmla="*/ 1 h 144"/>
                  <a:gd name="T22" fmla="*/ 191 w 192"/>
                  <a:gd name="T23" fmla="*/ 17 h 144"/>
                  <a:gd name="T24" fmla="*/ 192 w 192"/>
                  <a:gd name="T25" fmla="*/ 20 h 144"/>
                  <a:gd name="T26" fmla="*/ 192 w 192"/>
                  <a:gd name="T27" fmla="*/ 140 h 144"/>
                  <a:gd name="T28" fmla="*/ 188 w 192"/>
                  <a:gd name="T29" fmla="*/ 144 h 144"/>
                  <a:gd name="T30" fmla="*/ 8 w 192"/>
                  <a:gd name="T31" fmla="*/ 136 h 144"/>
                  <a:gd name="T32" fmla="*/ 184 w 192"/>
                  <a:gd name="T33" fmla="*/ 136 h 144"/>
                  <a:gd name="T34" fmla="*/ 184 w 192"/>
                  <a:gd name="T35" fmla="*/ 22 h 144"/>
                  <a:gd name="T36" fmla="*/ 169 w 192"/>
                  <a:gd name="T37" fmla="*/ 10 h 144"/>
                  <a:gd name="T38" fmla="*/ 99 w 192"/>
                  <a:gd name="T39" fmla="*/ 126 h 144"/>
                  <a:gd name="T40" fmla="*/ 96 w 192"/>
                  <a:gd name="T41" fmla="*/ 128 h 144"/>
                  <a:gd name="T42" fmla="*/ 93 w 192"/>
                  <a:gd name="T43" fmla="*/ 126 h 144"/>
                  <a:gd name="T44" fmla="*/ 22 w 192"/>
                  <a:gd name="T45" fmla="*/ 13 h 144"/>
                  <a:gd name="T46" fmla="*/ 8 w 192"/>
                  <a:gd name="T47" fmla="*/ 19 h 144"/>
                  <a:gd name="T48" fmla="*/ 8 w 192"/>
                  <a:gd name="T49" fmla="*/ 13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92" h="144">
                    <a:moveTo>
                      <a:pt x="188" y="144"/>
                    </a:moveTo>
                    <a:cubicBezTo>
                      <a:pt x="4" y="144"/>
                      <a:pt x="4" y="144"/>
                      <a:pt x="4" y="144"/>
                    </a:cubicBezTo>
                    <a:cubicBezTo>
                      <a:pt x="2" y="144"/>
                      <a:pt x="0" y="142"/>
                      <a:pt x="0" y="140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4"/>
                      <a:pt x="1" y="13"/>
                      <a:pt x="3" y="12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4" y="4"/>
                      <a:pt x="26" y="4"/>
                      <a:pt x="27" y="6"/>
                    </a:cubicBezTo>
                    <a:cubicBezTo>
                      <a:pt x="96" y="116"/>
                      <a:pt x="96" y="116"/>
                      <a:pt x="96" y="116"/>
                    </a:cubicBezTo>
                    <a:cubicBezTo>
                      <a:pt x="165" y="2"/>
                      <a:pt x="165" y="2"/>
                      <a:pt x="165" y="2"/>
                    </a:cubicBezTo>
                    <a:cubicBezTo>
                      <a:pt x="165" y="1"/>
                      <a:pt x="166" y="0"/>
                      <a:pt x="167" y="0"/>
                    </a:cubicBezTo>
                    <a:cubicBezTo>
                      <a:pt x="168" y="0"/>
                      <a:pt x="170" y="0"/>
                      <a:pt x="171" y="1"/>
                    </a:cubicBezTo>
                    <a:cubicBezTo>
                      <a:pt x="191" y="17"/>
                      <a:pt x="191" y="17"/>
                      <a:pt x="191" y="17"/>
                    </a:cubicBezTo>
                    <a:cubicBezTo>
                      <a:pt x="191" y="18"/>
                      <a:pt x="192" y="19"/>
                      <a:pt x="192" y="20"/>
                    </a:cubicBezTo>
                    <a:cubicBezTo>
                      <a:pt x="192" y="140"/>
                      <a:pt x="192" y="140"/>
                      <a:pt x="192" y="140"/>
                    </a:cubicBezTo>
                    <a:cubicBezTo>
                      <a:pt x="192" y="142"/>
                      <a:pt x="190" y="144"/>
                      <a:pt x="188" y="144"/>
                    </a:cubicBezTo>
                    <a:close/>
                    <a:moveTo>
                      <a:pt x="8" y="136"/>
                    </a:moveTo>
                    <a:cubicBezTo>
                      <a:pt x="184" y="136"/>
                      <a:pt x="184" y="136"/>
                      <a:pt x="184" y="136"/>
                    </a:cubicBezTo>
                    <a:cubicBezTo>
                      <a:pt x="184" y="22"/>
                      <a:pt x="184" y="22"/>
                      <a:pt x="184" y="22"/>
                    </a:cubicBezTo>
                    <a:cubicBezTo>
                      <a:pt x="169" y="10"/>
                      <a:pt x="169" y="10"/>
                      <a:pt x="169" y="10"/>
                    </a:cubicBezTo>
                    <a:cubicBezTo>
                      <a:pt x="99" y="126"/>
                      <a:pt x="99" y="126"/>
                      <a:pt x="99" y="126"/>
                    </a:cubicBezTo>
                    <a:cubicBezTo>
                      <a:pt x="99" y="127"/>
                      <a:pt x="97" y="128"/>
                      <a:pt x="96" y="128"/>
                    </a:cubicBezTo>
                    <a:cubicBezTo>
                      <a:pt x="95" y="128"/>
                      <a:pt x="93" y="127"/>
                      <a:pt x="93" y="126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8" y="19"/>
                      <a:pt x="8" y="19"/>
                      <a:pt x="8" y="19"/>
                    </a:cubicBezTo>
                    <a:lnTo>
                      <a:pt x="8" y="13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6" name="Freeform 87"/>
              <p:cNvSpPr/>
              <p:nvPr/>
            </p:nvSpPr>
            <p:spPr bwMode="auto">
              <a:xfrm>
                <a:off x="7140" y="-1887"/>
                <a:ext cx="57" cy="19"/>
              </a:xfrm>
              <a:custGeom>
                <a:avLst/>
                <a:gdLst>
                  <a:gd name="T0" fmla="*/ 20 w 24"/>
                  <a:gd name="T1" fmla="*/ 8 h 8"/>
                  <a:gd name="T2" fmla="*/ 4 w 24"/>
                  <a:gd name="T3" fmla="*/ 8 h 8"/>
                  <a:gd name="T4" fmla="*/ 0 w 24"/>
                  <a:gd name="T5" fmla="*/ 4 h 8"/>
                  <a:gd name="T6" fmla="*/ 4 w 24"/>
                  <a:gd name="T7" fmla="*/ 0 h 8"/>
                  <a:gd name="T8" fmla="*/ 20 w 24"/>
                  <a:gd name="T9" fmla="*/ 0 h 8"/>
                  <a:gd name="T10" fmla="*/ 24 w 24"/>
                  <a:gd name="T11" fmla="*/ 4 h 8"/>
                  <a:gd name="T12" fmla="*/ 20 w 2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8">
                    <a:moveTo>
                      <a:pt x="2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2" y="0"/>
                      <a:pt x="24" y="2"/>
                      <a:pt x="24" y="4"/>
                    </a:cubicBezTo>
                    <a:cubicBezTo>
                      <a:pt x="24" y="6"/>
                      <a:pt x="22" y="8"/>
                      <a:pt x="2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7" name="Freeform 88"/>
              <p:cNvSpPr>
                <a:spLocks noEditPoints="1"/>
              </p:cNvSpPr>
              <p:nvPr/>
            </p:nvSpPr>
            <p:spPr bwMode="auto">
              <a:xfrm>
                <a:off x="6979" y="-1982"/>
                <a:ext cx="76" cy="76"/>
              </a:xfrm>
              <a:custGeom>
                <a:avLst/>
                <a:gdLst>
                  <a:gd name="T0" fmla="*/ 16 w 32"/>
                  <a:gd name="T1" fmla="*/ 32 h 32"/>
                  <a:gd name="T2" fmla="*/ 0 w 32"/>
                  <a:gd name="T3" fmla="*/ 16 h 32"/>
                  <a:gd name="T4" fmla="*/ 16 w 32"/>
                  <a:gd name="T5" fmla="*/ 0 h 32"/>
                  <a:gd name="T6" fmla="*/ 32 w 32"/>
                  <a:gd name="T7" fmla="*/ 16 h 32"/>
                  <a:gd name="T8" fmla="*/ 16 w 32"/>
                  <a:gd name="T9" fmla="*/ 32 h 32"/>
                  <a:gd name="T10" fmla="*/ 16 w 32"/>
                  <a:gd name="T11" fmla="*/ 8 h 32"/>
                  <a:gd name="T12" fmla="*/ 8 w 32"/>
                  <a:gd name="T13" fmla="*/ 16 h 32"/>
                  <a:gd name="T14" fmla="*/ 16 w 32"/>
                  <a:gd name="T15" fmla="*/ 24 h 32"/>
                  <a:gd name="T16" fmla="*/ 24 w 32"/>
                  <a:gd name="T17" fmla="*/ 16 h 32"/>
                  <a:gd name="T18" fmla="*/ 16 w 32"/>
                  <a:gd name="T19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32">
                    <a:moveTo>
                      <a:pt x="16" y="32"/>
                    </a:moveTo>
                    <a:cubicBezTo>
                      <a:pt x="7" y="32"/>
                      <a:pt x="0" y="25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5" y="0"/>
                      <a:pt x="32" y="7"/>
                      <a:pt x="32" y="16"/>
                    </a:cubicBezTo>
                    <a:cubicBezTo>
                      <a:pt x="32" y="25"/>
                      <a:pt x="25" y="32"/>
                      <a:pt x="16" y="32"/>
                    </a:cubicBezTo>
                    <a:close/>
                    <a:moveTo>
                      <a:pt x="16" y="8"/>
                    </a:moveTo>
                    <a:cubicBezTo>
                      <a:pt x="12" y="8"/>
                      <a:pt x="8" y="12"/>
                      <a:pt x="8" y="16"/>
                    </a:cubicBezTo>
                    <a:cubicBezTo>
                      <a:pt x="8" y="20"/>
                      <a:pt x="12" y="24"/>
                      <a:pt x="16" y="24"/>
                    </a:cubicBezTo>
                    <a:cubicBezTo>
                      <a:pt x="20" y="24"/>
                      <a:pt x="24" y="20"/>
                      <a:pt x="24" y="16"/>
                    </a:cubicBezTo>
                    <a:cubicBezTo>
                      <a:pt x="24" y="12"/>
                      <a:pt x="20" y="8"/>
                      <a:pt x="1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8" name="Freeform 89"/>
              <p:cNvSpPr>
                <a:spLocks noEditPoints="1"/>
              </p:cNvSpPr>
              <p:nvPr/>
            </p:nvSpPr>
            <p:spPr bwMode="auto">
              <a:xfrm>
                <a:off x="6979" y="-1887"/>
                <a:ext cx="76" cy="75"/>
              </a:xfrm>
              <a:custGeom>
                <a:avLst/>
                <a:gdLst>
                  <a:gd name="T0" fmla="*/ 16 w 32"/>
                  <a:gd name="T1" fmla="*/ 32 h 32"/>
                  <a:gd name="T2" fmla="*/ 0 w 32"/>
                  <a:gd name="T3" fmla="*/ 16 h 32"/>
                  <a:gd name="T4" fmla="*/ 16 w 32"/>
                  <a:gd name="T5" fmla="*/ 0 h 32"/>
                  <a:gd name="T6" fmla="*/ 32 w 32"/>
                  <a:gd name="T7" fmla="*/ 16 h 32"/>
                  <a:gd name="T8" fmla="*/ 16 w 32"/>
                  <a:gd name="T9" fmla="*/ 32 h 32"/>
                  <a:gd name="T10" fmla="*/ 16 w 32"/>
                  <a:gd name="T11" fmla="*/ 8 h 32"/>
                  <a:gd name="T12" fmla="*/ 8 w 32"/>
                  <a:gd name="T13" fmla="*/ 16 h 32"/>
                  <a:gd name="T14" fmla="*/ 16 w 32"/>
                  <a:gd name="T15" fmla="*/ 24 h 32"/>
                  <a:gd name="T16" fmla="*/ 24 w 32"/>
                  <a:gd name="T17" fmla="*/ 16 h 32"/>
                  <a:gd name="T18" fmla="*/ 16 w 32"/>
                  <a:gd name="T19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32">
                    <a:moveTo>
                      <a:pt x="16" y="32"/>
                    </a:moveTo>
                    <a:cubicBezTo>
                      <a:pt x="7" y="32"/>
                      <a:pt x="0" y="25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5" y="0"/>
                      <a:pt x="32" y="7"/>
                      <a:pt x="32" y="16"/>
                    </a:cubicBezTo>
                    <a:cubicBezTo>
                      <a:pt x="32" y="25"/>
                      <a:pt x="25" y="32"/>
                      <a:pt x="16" y="32"/>
                    </a:cubicBezTo>
                    <a:close/>
                    <a:moveTo>
                      <a:pt x="16" y="8"/>
                    </a:moveTo>
                    <a:cubicBezTo>
                      <a:pt x="12" y="8"/>
                      <a:pt x="8" y="12"/>
                      <a:pt x="8" y="16"/>
                    </a:cubicBezTo>
                    <a:cubicBezTo>
                      <a:pt x="8" y="20"/>
                      <a:pt x="12" y="24"/>
                      <a:pt x="16" y="24"/>
                    </a:cubicBezTo>
                    <a:cubicBezTo>
                      <a:pt x="20" y="24"/>
                      <a:pt x="24" y="20"/>
                      <a:pt x="24" y="16"/>
                    </a:cubicBezTo>
                    <a:cubicBezTo>
                      <a:pt x="24" y="12"/>
                      <a:pt x="20" y="8"/>
                      <a:pt x="1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49" name="Freeform 90"/>
              <p:cNvSpPr/>
              <p:nvPr/>
            </p:nvSpPr>
            <p:spPr bwMode="auto">
              <a:xfrm>
                <a:off x="-219" y="-963"/>
                <a:ext cx="90" cy="144"/>
              </a:xfrm>
              <a:custGeom>
                <a:avLst/>
                <a:gdLst>
                  <a:gd name="T0" fmla="*/ 33 w 38"/>
                  <a:gd name="T1" fmla="*/ 61 h 61"/>
                  <a:gd name="T2" fmla="*/ 29 w 38"/>
                  <a:gd name="T3" fmla="*/ 59 h 61"/>
                  <a:gd name="T4" fmla="*/ 1 w 38"/>
                  <a:gd name="T5" fmla="*/ 7 h 61"/>
                  <a:gd name="T6" fmla="*/ 3 w 38"/>
                  <a:gd name="T7" fmla="*/ 1 h 61"/>
                  <a:gd name="T8" fmla="*/ 9 w 38"/>
                  <a:gd name="T9" fmla="*/ 3 h 61"/>
                  <a:gd name="T10" fmla="*/ 37 w 38"/>
                  <a:gd name="T11" fmla="*/ 55 h 61"/>
                  <a:gd name="T12" fmla="*/ 35 w 38"/>
                  <a:gd name="T13" fmla="*/ 61 h 61"/>
                  <a:gd name="T14" fmla="*/ 33 w 38"/>
                  <a:gd name="T15" fmla="*/ 61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" h="61">
                    <a:moveTo>
                      <a:pt x="33" y="61"/>
                    </a:moveTo>
                    <a:cubicBezTo>
                      <a:pt x="32" y="61"/>
                      <a:pt x="30" y="60"/>
                      <a:pt x="29" y="59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1" y="3"/>
                      <a:pt x="3" y="1"/>
                    </a:cubicBezTo>
                    <a:cubicBezTo>
                      <a:pt x="5" y="0"/>
                      <a:pt x="7" y="1"/>
                      <a:pt x="9" y="3"/>
                    </a:cubicBezTo>
                    <a:cubicBezTo>
                      <a:pt x="37" y="55"/>
                      <a:pt x="37" y="55"/>
                      <a:pt x="37" y="55"/>
                    </a:cubicBezTo>
                    <a:cubicBezTo>
                      <a:pt x="38" y="57"/>
                      <a:pt x="37" y="59"/>
                      <a:pt x="35" y="61"/>
                    </a:cubicBezTo>
                    <a:cubicBezTo>
                      <a:pt x="34" y="61"/>
                      <a:pt x="34" y="61"/>
                      <a:pt x="33" y="6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0" name="Freeform 91"/>
              <p:cNvSpPr>
                <a:spLocks noEditPoints="1"/>
              </p:cNvSpPr>
              <p:nvPr/>
            </p:nvSpPr>
            <p:spPr bwMode="auto">
              <a:xfrm>
                <a:off x="-311" y="-1093"/>
                <a:ext cx="151" cy="151"/>
              </a:xfrm>
              <a:custGeom>
                <a:avLst/>
                <a:gdLst>
                  <a:gd name="T0" fmla="*/ 32 w 64"/>
                  <a:gd name="T1" fmla="*/ 64 h 64"/>
                  <a:gd name="T2" fmla="*/ 32 w 64"/>
                  <a:gd name="T3" fmla="*/ 64 h 64"/>
                  <a:gd name="T4" fmla="*/ 0 w 64"/>
                  <a:gd name="T5" fmla="*/ 32 h 64"/>
                  <a:gd name="T6" fmla="*/ 32 w 64"/>
                  <a:gd name="T7" fmla="*/ 0 h 64"/>
                  <a:gd name="T8" fmla="*/ 55 w 64"/>
                  <a:gd name="T9" fmla="*/ 9 h 64"/>
                  <a:gd name="T10" fmla="*/ 64 w 64"/>
                  <a:gd name="T11" fmla="*/ 32 h 64"/>
                  <a:gd name="T12" fmla="*/ 32 w 64"/>
                  <a:gd name="T13" fmla="*/ 64 h 64"/>
                  <a:gd name="T14" fmla="*/ 32 w 64"/>
                  <a:gd name="T15" fmla="*/ 8 h 64"/>
                  <a:gd name="T16" fmla="*/ 8 w 64"/>
                  <a:gd name="T17" fmla="*/ 32 h 64"/>
                  <a:gd name="T18" fmla="*/ 32 w 64"/>
                  <a:gd name="T19" fmla="*/ 56 h 64"/>
                  <a:gd name="T20" fmla="*/ 32 w 64"/>
                  <a:gd name="T21" fmla="*/ 60 h 64"/>
                  <a:gd name="T22" fmla="*/ 32 w 64"/>
                  <a:gd name="T23" fmla="*/ 56 h 64"/>
                  <a:gd name="T24" fmla="*/ 56 w 64"/>
                  <a:gd name="T25" fmla="*/ 32 h 64"/>
                  <a:gd name="T26" fmla="*/ 49 w 64"/>
                  <a:gd name="T27" fmla="*/ 15 h 64"/>
                  <a:gd name="T28" fmla="*/ 32 w 64"/>
                  <a:gd name="T29" fmla="*/ 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4" h="64">
                    <a:moveTo>
                      <a:pt x="32" y="64"/>
                    </a:moveTo>
                    <a:cubicBezTo>
                      <a:pt x="32" y="64"/>
                      <a:pt x="32" y="64"/>
                      <a:pt x="32" y="64"/>
                    </a:cubicBezTo>
                    <a:cubicBezTo>
                      <a:pt x="14" y="64"/>
                      <a:pt x="0" y="50"/>
                      <a:pt x="0" y="32"/>
                    </a:cubicBezTo>
                    <a:cubicBezTo>
                      <a:pt x="0" y="14"/>
                      <a:pt x="14" y="0"/>
                      <a:pt x="32" y="0"/>
                    </a:cubicBezTo>
                    <a:cubicBezTo>
                      <a:pt x="41" y="0"/>
                      <a:pt x="49" y="3"/>
                      <a:pt x="55" y="9"/>
                    </a:cubicBezTo>
                    <a:cubicBezTo>
                      <a:pt x="61" y="16"/>
                      <a:pt x="64" y="24"/>
                      <a:pt x="64" y="32"/>
                    </a:cubicBezTo>
                    <a:cubicBezTo>
                      <a:pt x="64" y="50"/>
                      <a:pt x="50" y="64"/>
                      <a:pt x="32" y="64"/>
                    </a:cubicBezTo>
                    <a:close/>
                    <a:moveTo>
                      <a:pt x="32" y="8"/>
                    </a:moveTo>
                    <a:cubicBezTo>
                      <a:pt x="19" y="8"/>
                      <a:pt x="8" y="19"/>
                      <a:pt x="8" y="32"/>
                    </a:cubicBezTo>
                    <a:cubicBezTo>
                      <a:pt x="8" y="45"/>
                      <a:pt x="19" y="56"/>
                      <a:pt x="32" y="56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44" y="56"/>
                      <a:pt x="56" y="45"/>
                      <a:pt x="56" y="32"/>
                    </a:cubicBezTo>
                    <a:cubicBezTo>
                      <a:pt x="56" y="26"/>
                      <a:pt x="54" y="20"/>
                      <a:pt x="49" y="15"/>
                    </a:cubicBezTo>
                    <a:cubicBezTo>
                      <a:pt x="44" y="11"/>
                      <a:pt x="38" y="8"/>
                      <a:pt x="3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1" name="Freeform 92"/>
              <p:cNvSpPr/>
              <p:nvPr/>
            </p:nvSpPr>
            <p:spPr bwMode="auto">
              <a:xfrm>
                <a:off x="-472" y="-1216"/>
                <a:ext cx="454" cy="322"/>
              </a:xfrm>
              <a:custGeom>
                <a:avLst/>
                <a:gdLst>
                  <a:gd name="T0" fmla="*/ 157 w 192"/>
                  <a:gd name="T1" fmla="*/ 136 h 136"/>
                  <a:gd name="T2" fmla="*/ 144 w 192"/>
                  <a:gd name="T3" fmla="*/ 136 h 136"/>
                  <a:gd name="T4" fmla="*/ 140 w 192"/>
                  <a:gd name="T5" fmla="*/ 132 h 136"/>
                  <a:gd name="T6" fmla="*/ 144 w 192"/>
                  <a:gd name="T7" fmla="*/ 128 h 136"/>
                  <a:gd name="T8" fmla="*/ 157 w 192"/>
                  <a:gd name="T9" fmla="*/ 128 h 136"/>
                  <a:gd name="T10" fmla="*/ 184 w 192"/>
                  <a:gd name="T11" fmla="*/ 100 h 136"/>
                  <a:gd name="T12" fmla="*/ 171 w 192"/>
                  <a:gd name="T13" fmla="*/ 74 h 136"/>
                  <a:gd name="T14" fmla="*/ 169 w 192"/>
                  <a:gd name="T15" fmla="*/ 71 h 136"/>
                  <a:gd name="T16" fmla="*/ 169 w 192"/>
                  <a:gd name="T17" fmla="*/ 70 h 136"/>
                  <a:gd name="T18" fmla="*/ 169 w 192"/>
                  <a:gd name="T19" fmla="*/ 66 h 136"/>
                  <a:gd name="T20" fmla="*/ 108 w 192"/>
                  <a:gd name="T21" fmla="*/ 8 h 136"/>
                  <a:gd name="T22" fmla="*/ 51 w 192"/>
                  <a:gd name="T23" fmla="*/ 51 h 136"/>
                  <a:gd name="T24" fmla="*/ 47 w 192"/>
                  <a:gd name="T25" fmla="*/ 54 h 136"/>
                  <a:gd name="T26" fmla="*/ 46 w 192"/>
                  <a:gd name="T27" fmla="*/ 54 h 136"/>
                  <a:gd name="T28" fmla="*/ 45 w 192"/>
                  <a:gd name="T29" fmla="*/ 54 h 136"/>
                  <a:gd name="T30" fmla="*/ 8 w 192"/>
                  <a:gd name="T31" fmla="*/ 92 h 136"/>
                  <a:gd name="T32" fmla="*/ 45 w 192"/>
                  <a:gd name="T33" fmla="*/ 128 h 136"/>
                  <a:gd name="T34" fmla="*/ 96 w 192"/>
                  <a:gd name="T35" fmla="*/ 128 h 136"/>
                  <a:gd name="T36" fmla="*/ 100 w 192"/>
                  <a:gd name="T37" fmla="*/ 132 h 136"/>
                  <a:gd name="T38" fmla="*/ 96 w 192"/>
                  <a:gd name="T39" fmla="*/ 136 h 136"/>
                  <a:gd name="T40" fmla="*/ 45 w 192"/>
                  <a:gd name="T41" fmla="*/ 136 h 136"/>
                  <a:gd name="T42" fmla="*/ 0 w 192"/>
                  <a:gd name="T43" fmla="*/ 92 h 136"/>
                  <a:gd name="T44" fmla="*/ 44 w 192"/>
                  <a:gd name="T45" fmla="*/ 46 h 136"/>
                  <a:gd name="T46" fmla="*/ 108 w 192"/>
                  <a:gd name="T47" fmla="*/ 0 h 136"/>
                  <a:gd name="T48" fmla="*/ 177 w 192"/>
                  <a:gd name="T49" fmla="*/ 66 h 136"/>
                  <a:gd name="T50" fmla="*/ 177 w 192"/>
                  <a:gd name="T51" fmla="*/ 69 h 136"/>
                  <a:gd name="T52" fmla="*/ 192 w 192"/>
                  <a:gd name="T53" fmla="*/ 100 h 136"/>
                  <a:gd name="T54" fmla="*/ 157 w 192"/>
                  <a:gd name="T55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2" h="136">
                    <a:moveTo>
                      <a:pt x="157" y="136"/>
                    </a:moveTo>
                    <a:cubicBezTo>
                      <a:pt x="144" y="136"/>
                      <a:pt x="144" y="136"/>
                      <a:pt x="144" y="136"/>
                    </a:cubicBezTo>
                    <a:cubicBezTo>
                      <a:pt x="142" y="136"/>
                      <a:pt x="140" y="134"/>
                      <a:pt x="140" y="132"/>
                    </a:cubicBezTo>
                    <a:cubicBezTo>
                      <a:pt x="140" y="130"/>
                      <a:pt x="142" y="128"/>
                      <a:pt x="144" y="128"/>
                    </a:cubicBezTo>
                    <a:cubicBezTo>
                      <a:pt x="157" y="128"/>
                      <a:pt x="157" y="128"/>
                      <a:pt x="157" y="128"/>
                    </a:cubicBezTo>
                    <a:cubicBezTo>
                      <a:pt x="173" y="128"/>
                      <a:pt x="184" y="116"/>
                      <a:pt x="184" y="100"/>
                    </a:cubicBezTo>
                    <a:cubicBezTo>
                      <a:pt x="184" y="89"/>
                      <a:pt x="179" y="79"/>
                      <a:pt x="171" y="74"/>
                    </a:cubicBezTo>
                    <a:cubicBezTo>
                      <a:pt x="170" y="74"/>
                      <a:pt x="169" y="72"/>
                      <a:pt x="169" y="71"/>
                    </a:cubicBezTo>
                    <a:cubicBezTo>
                      <a:pt x="169" y="70"/>
                      <a:pt x="169" y="70"/>
                      <a:pt x="169" y="70"/>
                    </a:cubicBezTo>
                    <a:cubicBezTo>
                      <a:pt x="169" y="69"/>
                      <a:pt x="169" y="67"/>
                      <a:pt x="169" y="66"/>
                    </a:cubicBezTo>
                    <a:cubicBezTo>
                      <a:pt x="169" y="34"/>
                      <a:pt x="142" y="8"/>
                      <a:pt x="108" y="8"/>
                    </a:cubicBezTo>
                    <a:cubicBezTo>
                      <a:pt x="80" y="8"/>
                      <a:pt x="58" y="25"/>
                      <a:pt x="51" y="51"/>
                    </a:cubicBezTo>
                    <a:cubicBezTo>
                      <a:pt x="51" y="53"/>
                      <a:pt x="49" y="54"/>
                      <a:pt x="47" y="54"/>
                    </a:cubicBezTo>
                    <a:cubicBezTo>
                      <a:pt x="47" y="54"/>
                      <a:pt x="46" y="54"/>
                      <a:pt x="46" y="54"/>
                    </a:cubicBezTo>
                    <a:cubicBezTo>
                      <a:pt x="46" y="54"/>
                      <a:pt x="45" y="54"/>
                      <a:pt x="45" y="54"/>
                    </a:cubicBezTo>
                    <a:cubicBezTo>
                      <a:pt x="25" y="54"/>
                      <a:pt x="8" y="72"/>
                      <a:pt x="8" y="92"/>
                    </a:cubicBezTo>
                    <a:cubicBezTo>
                      <a:pt x="8" y="112"/>
                      <a:pt x="25" y="128"/>
                      <a:pt x="45" y="128"/>
                    </a:cubicBezTo>
                    <a:cubicBezTo>
                      <a:pt x="96" y="128"/>
                      <a:pt x="96" y="128"/>
                      <a:pt x="96" y="128"/>
                    </a:cubicBezTo>
                    <a:cubicBezTo>
                      <a:pt x="98" y="128"/>
                      <a:pt x="100" y="130"/>
                      <a:pt x="100" y="132"/>
                    </a:cubicBezTo>
                    <a:cubicBezTo>
                      <a:pt x="100" y="134"/>
                      <a:pt x="98" y="136"/>
                      <a:pt x="96" y="136"/>
                    </a:cubicBezTo>
                    <a:cubicBezTo>
                      <a:pt x="45" y="136"/>
                      <a:pt x="45" y="136"/>
                      <a:pt x="45" y="136"/>
                    </a:cubicBezTo>
                    <a:cubicBezTo>
                      <a:pt x="21" y="136"/>
                      <a:pt x="0" y="116"/>
                      <a:pt x="0" y="92"/>
                    </a:cubicBezTo>
                    <a:cubicBezTo>
                      <a:pt x="0" y="68"/>
                      <a:pt x="21" y="47"/>
                      <a:pt x="44" y="46"/>
                    </a:cubicBezTo>
                    <a:cubicBezTo>
                      <a:pt x="53" y="18"/>
                      <a:pt x="78" y="0"/>
                      <a:pt x="108" y="0"/>
                    </a:cubicBezTo>
                    <a:cubicBezTo>
                      <a:pt x="146" y="0"/>
                      <a:pt x="177" y="30"/>
                      <a:pt x="177" y="66"/>
                    </a:cubicBezTo>
                    <a:cubicBezTo>
                      <a:pt x="177" y="67"/>
                      <a:pt x="177" y="68"/>
                      <a:pt x="177" y="69"/>
                    </a:cubicBezTo>
                    <a:cubicBezTo>
                      <a:pt x="186" y="75"/>
                      <a:pt x="192" y="87"/>
                      <a:pt x="192" y="100"/>
                    </a:cubicBezTo>
                    <a:cubicBezTo>
                      <a:pt x="192" y="120"/>
                      <a:pt x="177" y="136"/>
                      <a:pt x="157" y="13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2" name="Freeform 93"/>
              <p:cNvSpPr/>
              <p:nvPr/>
            </p:nvSpPr>
            <p:spPr bwMode="auto">
              <a:xfrm>
                <a:off x="1521" y="-878"/>
                <a:ext cx="118" cy="59"/>
              </a:xfrm>
              <a:custGeom>
                <a:avLst/>
                <a:gdLst>
                  <a:gd name="T0" fmla="*/ 25 w 50"/>
                  <a:gd name="T1" fmla="*/ 25 h 25"/>
                  <a:gd name="T2" fmla="*/ 23 w 50"/>
                  <a:gd name="T3" fmla="*/ 24 h 25"/>
                  <a:gd name="T4" fmla="*/ 3 w 50"/>
                  <a:gd name="T5" fmla="*/ 8 h 25"/>
                  <a:gd name="T6" fmla="*/ 2 w 50"/>
                  <a:gd name="T7" fmla="*/ 3 h 25"/>
                  <a:gd name="T8" fmla="*/ 7 w 50"/>
                  <a:gd name="T9" fmla="*/ 2 h 25"/>
                  <a:gd name="T10" fmla="*/ 25 w 50"/>
                  <a:gd name="T11" fmla="*/ 16 h 25"/>
                  <a:gd name="T12" fmla="*/ 43 w 50"/>
                  <a:gd name="T13" fmla="*/ 2 h 25"/>
                  <a:gd name="T14" fmla="*/ 48 w 50"/>
                  <a:gd name="T15" fmla="*/ 3 h 25"/>
                  <a:gd name="T16" fmla="*/ 47 w 50"/>
                  <a:gd name="T17" fmla="*/ 8 h 25"/>
                  <a:gd name="T18" fmla="*/ 27 w 50"/>
                  <a:gd name="T19" fmla="*/ 24 h 25"/>
                  <a:gd name="T20" fmla="*/ 25 w 50"/>
                  <a:gd name="T21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25">
                    <a:moveTo>
                      <a:pt x="25" y="25"/>
                    </a:moveTo>
                    <a:cubicBezTo>
                      <a:pt x="24" y="25"/>
                      <a:pt x="23" y="25"/>
                      <a:pt x="23" y="24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4"/>
                      <a:pt x="2" y="3"/>
                    </a:cubicBezTo>
                    <a:cubicBezTo>
                      <a:pt x="3" y="1"/>
                      <a:pt x="6" y="0"/>
                      <a:pt x="7" y="2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4" y="0"/>
                      <a:pt x="47" y="1"/>
                      <a:pt x="48" y="3"/>
                    </a:cubicBezTo>
                    <a:cubicBezTo>
                      <a:pt x="50" y="4"/>
                      <a:pt x="49" y="7"/>
                      <a:pt x="47" y="8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27" y="25"/>
                      <a:pt x="26" y="25"/>
                      <a:pt x="25" y="2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3" name="Freeform 94"/>
              <p:cNvSpPr/>
              <p:nvPr/>
            </p:nvSpPr>
            <p:spPr bwMode="auto">
              <a:xfrm>
                <a:off x="1571" y="-1027"/>
                <a:ext cx="18" cy="199"/>
              </a:xfrm>
              <a:custGeom>
                <a:avLst/>
                <a:gdLst>
                  <a:gd name="T0" fmla="*/ 4 w 8"/>
                  <a:gd name="T1" fmla="*/ 84 h 84"/>
                  <a:gd name="T2" fmla="*/ 0 w 8"/>
                  <a:gd name="T3" fmla="*/ 80 h 84"/>
                  <a:gd name="T4" fmla="*/ 0 w 8"/>
                  <a:gd name="T5" fmla="*/ 4 h 84"/>
                  <a:gd name="T6" fmla="*/ 4 w 8"/>
                  <a:gd name="T7" fmla="*/ 0 h 84"/>
                  <a:gd name="T8" fmla="*/ 8 w 8"/>
                  <a:gd name="T9" fmla="*/ 4 h 84"/>
                  <a:gd name="T10" fmla="*/ 8 w 8"/>
                  <a:gd name="T11" fmla="*/ 80 h 84"/>
                  <a:gd name="T12" fmla="*/ 4 w 8"/>
                  <a:gd name="T13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4">
                    <a:moveTo>
                      <a:pt x="4" y="84"/>
                    </a:moveTo>
                    <a:cubicBezTo>
                      <a:pt x="2" y="84"/>
                      <a:pt x="0" y="82"/>
                      <a:pt x="0" y="8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8" y="82"/>
                      <a:pt x="6" y="84"/>
                      <a:pt x="4" y="8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4" name="Freeform 95"/>
              <p:cNvSpPr/>
              <p:nvPr/>
            </p:nvSpPr>
            <p:spPr bwMode="auto">
              <a:xfrm>
                <a:off x="1344" y="-1216"/>
                <a:ext cx="454" cy="322"/>
              </a:xfrm>
              <a:custGeom>
                <a:avLst/>
                <a:gdLst>
                  <a:gd name="T0" fmla="*/ 157 w 192"/>
                  <a:gd name="T1" fmla="*/ 136 h 136"/>
                  <a:gd name="T2" fmla="*/ 120 w 192"/>
                  <a:gd name="T3" fmla="*/ 136 h 136"/>
                  <a:gd name="T4" fmla="*/ 116 w 192"/>
                  <a:gd name="T5" fmla="*/ 132 h 136"/>
                  <a:gd name="T6" fmla="*/ 120 w 192"/>
                  <a:gd name="T7" fmla="*/ 128 h 136"/>
                  <a:gd name="T8" fmla="*/ 157 w 192"/>
                  <a:gd name="T9" fmla="*/ 128 h 136"/>
                  <a:gd name="T10" fmla="*/ 184 w 192"/>
                  <a:gd name="T11" fmla="*/ 100 h 136"/>
                  <a:gd name="T12" fmla="*/ 171 w 192"/>
                  <a:gd name="T13" fmla="*/ 74 h 136"/>
                  <a:gd name="T14" fmla="*/ 169 w 192"/>
                  <a:gd name="T15" fmla="*/ 71 h 136"/>
                  <a:gd name="T16" fmla="*/ 169 w 192"/>
                  <a:gd name="T17" fmla="*/ 66 h 136"/>
                  <a:gd name="T18" fmla="*/ 108 w 192"/>
                  <a:gd name="T19" fmla="*/ 8 h 136"/>
                  <a:gd name="T20" fmla="*/ 51 w 192"/>
                  <a:gd name="T21" fmla="*/ 51 h 136"/>
                  <a:gd name="T22" fmla="*/ 47 w 192"/>
                  <a:gd name="T23" fmla="*/ 54 h 136"/>
                  <a:gd name="T24" fmla="*/ 46 w 192"/>
                  <a:gd name="T25" fmla="*/ 54 h 136"/>
                  <a:gd name="T26" fmla="*/ 45 w 192"/>
                  <a:gd name="T27" fmla="*/ 54 h 136"/>
                  <a:gd name="T28" fmla="*/ 8 w 192"/>
                  <a:gd name="T29" fmla="*/ 92 h 136"/>
                  <a:gd name="T30" fmla="*/ 45 w 192"/>
                  <a:gd name="T31" fmla="*/ 128 h 136"/>
                  <a:gd name="T32" fmla="*/ 80 w 192"/>
                  <a:gd name="T33" fmla="*/ 128 h 136"/>
                  <a:gd name="T34" fmla="*/ 84 w 192"/>
                  <a:gd name="T35" fmla="*/ 132 h 136"/>
                  <a:gd name="T36" fmla="*/ 80 w 192"/>
                  <a:gd name="T37" fmla="*/ 136 h 136"/>
                  <a:gd name="T38" fmla="*/ 45 w 192"/>
                  <a:gd name="T39" fmla="*/ 136 h 136"/>
                  <a:gd name="T40" fmla="*/ 0 w 192"/>
                  <a:gd name="T41" fmla="*/ 92 h 136"/>
                  <a:gd name="T42" fmla="*/ 44 w 192"/>
                  <a:gd name="T43" fmla="*/ 46 h 136"/>
                  <a:gd name="T44" fmla="*/ 108 w 192"/>
                  <a:gd name="T45" fmla="*/ 0 h 136"/>
                  <a:gd name="T46" fmla="*/ 177 w 192"/>
                  <a:gd name="T47" fmla="*/ 66 h 136"/>
                  <a:gd name="T48" fmla="*/ 177 w 192"/>
                  <a:gd name="T49" fmla="*/ 69 h 136"/>
                  <a:gd name="T50" fmla="*/ 192 w 192"/>
                  <a:gd name="T51" fmla="*/ 100 h 136"/>
                  <a:gd name="T52" fmla="*/ 157 w 192"/>
                  <a:gd name="T53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92" h="136">
                    <a:moveTo>
                      <a:pt x="157" y="136"/>
                    </a:moveTo>
                    <a:cubicBezTo>
                      <a:pt x="120" y="136"/>
                      <a:pt x="120" y="136"/>
                      <a:pt x="120" y="136"/>
                    </a:cubicBezTo>
                    <a:cubicBezTo>
                      <a:pt x="118" y="136"/>
                      <a:pt x="116" y="134"/>
                      <a:pt x="116" y="132"/>
                    </a:cubicBezTo>
                    <a:cubicBezTo>
                      <a:pt x="116" y="130"/>
                      <a:pt x="118" y="128"/>
                      <a:pt x="120" y="128"/>
                    </a:cubicBezTo>
                    <a:cubicBezTo>
                      <a:pt x="157" y="128"/>
                      <a:pt x="157" y="128"/>
                      <a:pt x="157" y="128"/>
                    </a:cubicBezTo>
                    <a:cubicBezTo>
                      <a:pt x="173" y="128"/>
                      <a:pt x="184" y="116"/>
                      <a:pt x="184" y="100"/>
                    </a:cubicBezTo>
                    <a:cubicBezTo>
                      <a:pt x="184" y="89"/>
                      <a:pt x="179" y="79"/>
                      <a:pt x="171" y="74"/>
                    </a:cubicBezTo>
                    <a:cubicBezTo>
                      <a:pt x="170" y="74"/>
                      <a:pt x="169" y="72"/>
                      <a:pt x="169" y="71"/>
                    </a:cubicBezTo>
                    <a:cubicBezTo>
                      <a:pt x="169" y="69"/>
                      <a:pt x="169" y="68"/>
                      <a:pt x="169" y="66"/>
                    </a:cubicBezTo>
                    <a:cubicBezTo>
                      <a:pt x="169" y="34"/>
                      <a:pt x="142" y="8"/>
                      <a:pt x="108" y="8"/>
                    </a:cubicBezTo>
                    <a:cubicBezTo>
                      <a:pt x="80" y="8"/>
                      <a:pt x="58" y="25"/>
                      <a:pt x="51" y="51"/>
                    </a:cubicBezTo>
                    <a:cubicBezTo>
                      <a:pt x="51" y="53"/>
                      <a:pt x="49" y="54"/>
                      <a:pt x="47" y="54"/>
                    </a:cubicBezTo>
                    <a:cubicBezTo>
                      <a:pt x="47" y="54"/>
                      <a:pt x="46" y="54"/>
                      <a:pt x="46" y="54"/>
                    </a:cubicBezTo>
                    <a:cubicBezTo>
                      <a:pt x="46" y="54"/>
                      <a:pt x="46" y="54"/>
                      <a:pt x="45" y="54"/>
                    </a:cubicBezTo>
                    <a:cubicBezTo>
                      <a:pt x="26" y="54"/>
                      <a:pt x="8" y="72"/>
                      <a:pt x="8" y="92"/>
                    </a:cubicBezTo>
                    <a:cubicBezTo>
                      <a:pt x="8" y="112"/>
                      <a:pt x="25" y="128"/>
                      <a:pt x="45" y="128"/>
                    </a:cubicBezTo>
                    <a:cubicBezTo>
                      <a:pt x="80" y="128"/>
                      <a:pt x="80" y="128"/>
                      <a:pt x="80" y="128"/>
                    </a:cubicBezTo>
                    <a:cubicBezTo>
                      <a:pt x="82" y="128"/>
                      <a:pt x="84" y="130"/>
                      <a:pt x="84" y="132"/>
                    </a:cubicBezTo>
                    <a:cubicBezTo>
                      <a:pt x="84" y="134"/>
                      <a:pt x="82" y="136"/>
                      <a:pt x="80" y="136"/>
                    </a:cubicBezTo>
                    <a:cubicBezTo>
                      <a:pt x="45" y="136"/>
                      <a:pt x="45" y="136"/>
                      <a:pt x="45" y="136"/>
                    </a:cubicBezTo>
                    <a:cubicBezTo>
                      <a:pt x="21" y="136"/>
                      <a:pt x="0" y="116"/>
                      <a:pt x="0" y="92"/>
                    </a:cubicBezTo>
                    <a:cubicBezTo>
                      <a:pt x="0" y="68"/>
                      <a:pt x="21" y="47"/>
                      <a:pt x="44" y="46"/>
                    </a:cubicBezTo>
                    <a:cubicBezTo>
                      <a:pt x="53" y="18"/>
                      <a:pt x="78" y="0"/>
                      <a:pt x="108" y="0"/>
                    </a:cubicBezTo>
                    <a:cubicBezTo>
                      <a:pt x="146" y="0"/>
                      <a:pt x="177" y="30"/>
                      <a:pt x="177" y="66"/>
                    </a:cubicBezTo>
                    <a:cubicBezTo>
                      <a:pt x="177" y="67"/>
                      <a:pt x="177" y="68"/>
                      <a:pt x="177" y="69"/>
                    </a:cubicBezTo>
                    <a:cubicBezTo>
                      <a:pt x="186" y="75"/>
                      <a:pt x="192" y="87"/>
                      <a:pt x="192" y="100"/>
                    </a:cubicBezTo>
                    <a:cubicBezTo>
                      <a:pt x="192" y="120"/>
                      <a:pt x="177" y="136"/>
                      <a:pt x="157" y="13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5" name="Freeform 96"/>
              <p:cNvSpPr/>
              <p:nvPr/>
            </p:nvSpPr>
            <p:spPr bwMode="auto">
              <a:xfrm>
                <a:off x="613" y="-1017"/>
                <a:ext cx="118" cy="59"/>
              </a:xfrm>
              <a:custGeom>
                <a:avLst/>
                <a:gdLst>
                  <a:gd name="T0" fmla="*/ 45 w 50"/>
                  <a:gd name="T1" fmla="*/ 24 h 25"/>
                  <a:gd name="T2" fmla="*/ 43 w 50"/>
                  <a:gd name="T3" fmla="*/ 23 h 25"/>
                  <a:gd name="T4" fmla="*/ 25 w 50"/>
                  <a:gd name="T5" fmla="*/ 9 h 25"/>
                  <a:gd name="T6" fmla="*/ 7 w 50"/>
                  <a:gd name="T7" fmla="*/ 23 h 25"/>
                  <a:gd name="T8" fmla="*/ 2 w 50"/>
                  <a:gd name="T9" fmla="*/ 22 h 25"/>
                  <a:gd name="T10" fmla="*/ 3 w 50"/>
                  <a:gd name="T11" fmla="*/ 17 h 25"/>
                  <a:gd name="T12" fmla="*/ 23 w 50"/>
                  <a:gd name="T13" fmla="*/ 1 h 25"/>
                  <a:gd name="T14" fmla="*/ 27 w 50"/>
                  <a:gd name="T15" fmla="*/ 1 h 25"/>
                  <a:gd name="T16" fmla="*/ 47 w 50"/>
                  <a:gd name="T17" fmla="*/ 17 h 25"/>
                  <a:gd name="T18" fmla="*/ 48 w 50"/>
                  <a:gd name="T19" fmla="*/ 22 h 25"/>
                  <a:gd name="T20" fmla="*/ 45 w 50"/>
                  <a:gd name="T21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25">
                    <a:moveTo>
                      <a:pt x="45" y="24"/>
                    </a:moveTo>
                    <a:cubicBezTo>
                      <a:pt x="44" y="24"/>
                      <a:pt x="43" y="24"/>
                      <a:pt x="43" y="23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5"/>
                      <a:pt x="3" y="24"/>
                      <a:pt x="2" y="22"/>
                    </a:cubicBezTo>
                    <a:cubicBezTo>
                      <a:pt x="0" y="21"/>
                      <a:pt x="1" y="18"/>
                      <a:pt x="3" y="17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4" y="0"/>
                      <a:pt x="26" y="0"/>
                      <a:pt x="27" y="1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9" y="18"/>
                      <a:pt x="50" y="21"/>
                      <a:pt x="48" y="22"/>
                    </a:cubicBezTo>
                    <a:cubicBezTo>
                      <a:pt x="47" y="23"/>
                      <a:pt x="46" y="24"/>
                      <a:pt x="45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6" name="Freeform 97"/>
              <p:cNvSpPr/>
              <p:nvPr/>
            </p:nvSpPr>
            <p:spPr bwMode="auto">
              <a:xfrm>
                <a:off x="663" y="-1008"/>
                <a:ext cx="19" cy="189"/>
              </a:xfrm>
              <a:custGeom>
                <a:avLst/>
                <a:gdLst>
                  <a:gd name="T0" fmla="*/ 4 w 8"/>
                  <a:gd name="T1" fmla="*/ 80 h 80"/>
                  <a:gd name="T2" fmla="*/ 0 w 8"/>
                  <a:gd name="T3" fmla="*/ 76 h 80"/>
                  <a:gd name="T4" fmla="*/ 0 w 8"/>
                  <a:gd name="T5" fmla="*/ 4 h 80"/>
                  <a:gd name="T6" fmla="*/ 4 w 8"/>
                  <a:gd name="T7" fmla="*/ 0 h 80"/>
                  <a:gd name="T8" fmla="*/ 8 w 8"/>
                  <a:gd name="T9" fmla="*/ 4 h 80"/>
                  <a:gd name="T10" fmla="*/ 8 w 8"/>
                  <a:gd name="T11" fmla="*/ 76 h 80"/>
                  <a:gd name="T12" fmla="*/ 4 w 8"/>
                  <a:gd name="T1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0">
                    <a:moveTo>
                      <a:pt x="4" y="80"/>
                    </a:moveTo>
                    <a:cubicBezTo>
                      <a:pt x="2" y="80"/>
                      <a:pt x="0" y="78"/>
                      <a:pt x="0" y="7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8"/>
                      <a:pt x="6" y="80"/>
                      <a:pt x="4" y="8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7" name="Freeform 98"/>
              <p:cNvSpPr/>
              <p:nvPr/>
            </p:nvSpPr>
            <p:spPr bwMode="auto">
              <a:xfrm>
                <a:off x="436" y="-1216"/>
                <a:ext cx="454" cy="322"/>
              </a:xfrm>
              <a:custGeom>
                <a:avLst/>
                <a:gdLst>
                  <a:gd name="T0" fmla="*/ 157 w 192"/>
                  <a:gd name="T1" fmla="*/ 136 h 136"/>
                  <a:gd name="T2" fmla="*/ 120 w 192"/>
                  <a:gd name="T3" fmla="*/ 136 h 136"/>
                  <a:gd name="T4" fmla="*/ 116 w 192"/>
                  <a:gd name="T5" fmla="*/ 132 h 136"/>
                  <a:gd name="T6" fmla="*/ 120 w 192"/>
                  <a:gd name="T7" fmla="*/ 128 h 136"/>
                  <a:gd name="T8" fmla="*/ 157 w 192"/>
                  <a:gd name="T9" fmla="*/ 128 h 136"/>
                  <a:gd name="T10" fmla="*/ 184 w 192"/>
                  <a:gd name="T11" fmla="*/ 100 h 136"/>
                  <a:gd name="T12" fmla="*/ 171 w 192"/>
                  <a:gd name="T13" fmla="*/ 74 h 136"/>
                  <a:gd name="T14" fmla="*/ 169 w 192"/>
                  <a:gd name="T15" fmla="*/ 71 h 136"/>
                  <a:gd name="T16" fmla="*/ 169 w 192"/>
                  <a:gd name="T17" fmla="*/ 66 h 136"/>
                  <a:gd name="T18" fmla="*/ 108 w 192"/>
                  <a:gd name="T19" fmla="*/ 8 h 136"/>
                  <a:gd name="T20" fmla="*/ 51 w 192"/>
                  <a:gd name="T21" fmla="*/ 51 h 136"/>
                  <a:gd name="T22" fmla="*/ 47 w 192"/>
                  <a:gd name="T23" fmla="*/ 54 h 136"/>
                  <a:gd name="T24" fmla="*/ 46 w 192"/>
                  <a:gd name="T25" fmla="*/ 54 h 136"/>
                  <a:gd name="T26" fmla="*/ 45 w 192"/>
                  <a:gd name="T27" fmla="*/ 54 h 136"/>
                  <a:gd name="T28" fmla="*/ 8 w 192"/>
                  <a:gd name="T29" fmla="*/ 92 h 136"/>
                  <a:gd name="T30" fmla="*/ 45 w 192"/>
                  <a:gd name="T31" fmla="*/ 128 h 136"/>
                  <a:gd name="T32" fmla="*/ 80 w 192"/>
                  <a:gd name="T33" fmla="*/ 128 h 136"/>
                  <a:gd name="T34" fmla="*/ 84 w 192"/>
                  <a:gd name="T35" fmla="*/ 132 h 136"/>
                  <a:gd name="T36" fmla="*/ 80 w 192"/>
                  <a:gd name="T37" fmla="*/ 136 h 136"/>
                  <a:gd name="T38" fmla="*/ 45 w 192"/>
                  <a:gd name="T39" fmla="*/ 136 h 136"/>
                  <a:gd name="T40" fmla="*/ 0 w 192"/>
                  <a:gd name="T41" fmla="*/ 92 h 136"/>
                  <a:gd name="T42" fmla="*/ 44 w 192"/>
                  <a:gd name="T43" fmla="*/ 46 h 136"/>
                  <a:gd name="T44" fmla="*/ 108 w 192"/>
                  <a:gd name="T45" fmla="*/ 0 h 136"/>
                  <a:gd name="T46" fmla="*/ 177 w 192"/>
                  <a:gd name="T47" fmla="*/ 66 h 136"/>
                  <a:gd name="T48" fmla="*/ 177 w 192"/>
                  <a:gd name="T49" fmla="*/ 69 h 136"/>
                  <a:gd name="T50" fmla="*/ 192 w 192"/>
                  <a:gd name="T51" fmla="*/ 100 h 136"/>
                  <a:gd name="T52" fmla="*/ 157 w 192"/>
                  <a:gd name="T53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92" h="136">
                    <a:moveTo>
                      <a:pt x="157" y="136"/>
                    </a:moveTo>
                    <a:cubicBezTo>
                      <a:pt x="120" y="136"/>
                      <a:pt x="120" y="136"/>
                      <a:pt x="120" y="136"/>
                    </a:cubicBezTo>
                    <a:cubicBezTo>
                      <a:pt x="118" y="136"/>
                      <a:pt x="116" y="134"/>
                      <a:pt x="116" y="132"/>
                    </a:cubicBezTo>
                    <a:cubicBezTo>
                      <a:pt x="116" y="130"/>
                      <a:pt x="118" y="128"/>
                      <a:pt x="120" y="128"/>
                    </a:cubicBezTo>
                    <a:cubicBezTo>
                      <a:pt x="157" y="128"/>
                      <a:pt x="157" y="128"/>
                      <a:pt x="157" y="128"/>
                    </a:cubicBezTo>
                    <a:cubicBezTo>
                      <a:pt x="173" y="128"/>
                      <a:pt x="184" y="116"/>
                      <a:pt x="184" y="100"/>
                    </a:cubicBezTo>
                    <a:cubicBezTo>
                      <a:pt x="184" y="89"/>
                      <a:pt x="179" y="79"/>
                      <a:pt x="171" y="74"/>
                    </a:cubicBezTo>
                    <a:cubicBezTo>
                      <a:pt x="170" y="74"/>
                      <a:pt x="169" y="72"/>
                      <a:pt x="169" y="71"/>
                    </a:cubicBezTo>
                    <a:cubicBezTo>
                      <a:pt x="169" y="69"/>
                      <a:pt x="169" y="68"/>
                      <a:pt x="169" y="66"/>
                    </a:cubicBezTo>
                    <a:cubicBezTo>
                      <a:pt x="169" y="34"/>
                      <a:pt x="142" y="8"/>
                      <a:pt x="108" y="8"/>
                    </a:cubicBezTo>
                    <a:cubicBezTo>
                      <a:pt x="80" y="8"/>
                      <a:pt x="58" y="25"/>
                      <a:pt x="51" y="51"/>
                    </a:cubicBezTo>
                    <a:cubicBezTo>
                      <a:pt x="51" y="53"/>
                      <a:pt x="49" y="54"/>
                      <a:pt x="47" y="54"/>
                    </a:cubicBezTo>
                    <a:cubicBezTo>
                      <a:pt x="47" y="54"/>
                      <a:pt x="46" y="54"/>
                      <a:pt x="46" y="54"/>
                    </a:cubicBezTo>
                    <a:cubicBezTo>
                      <a:pt x="46" y="54"/>
                      <a:pt x="45" y="54"/>
                      <a:pt x="45" y="54"/>
                    </a:cubicBezTo>
                    <a:cubicBezTo>
                      <a:pt x="25" y="54"/>
                      <a:pt x="8" y="72"/>
                      <a:pt x="8" y="92"/>
                    </a:cubicBezTo>
                    <a:cubicBezTo>
                      <a:pt x="8" y="112"/>
                      <a:pt x="25" y="128"/>
                      <a:pt x="45" y="128"/>
                    </a:cubicBezTo>
                    <a:cubicBezTo>
                      <a:pt x="80" y="128"/>
                      <a:pt x="80" y="128"/>
                      <a:pt x="80" y="128"/>
                    </a:cubicBezTo>
                    <a:cubicBezTo>
                      <a:pt x="82" y="128"/>
                      <a:pt x="84" y="130"/>
                      <a:pt x="84" y="132"/>
                    </a:cubicBezTo>
                    <a:cubicBezTo>
                      <a:pt x="84" y="134"/>
                      <a:pt x="82" y="136"/>
                      <a:pt x="80" y="136"/>
                    </a:cubicBezTo>
                    <a:cubicBezTo>
                      <a:pt x="45" y="136"/>
                      <a:pt x="45" y="136"/>
                      <a:pt x="45" y="136"/>
                    </a:cubicBezTo>
                    <a:cubicBezTo>
                      <a:pt x="21" y="136"/>
                      <a:pt x="0" y="116"/>
                      <a:pt x="0" y="92"/>
                    </a:cubicBezTo>
                    <a:cubicBezTo>
                      <a:pt x="0" y="68"/>
                      <a:pt x="21" y="47"/>
                      <a:pt x="44" y="46"/>
                    </a:cubicBezTo>
                    <a:cubicBezTo>
                      <a:pt x="53" y="18"/>
                      <a:pt x="78" y="0"/>
                      <a:pt x="108" y="0"/>
                    </a:cubicBezTo>
                    <a:cubicBezTo>
                      <a:pt x="146" y="0"/>
                      <a:pt x="177" y="30"/>
                      <a:pt x="177" y="66"/>
                    </a:cubicBezTo>
                    <a:cubicBezTo>
                      <a:pt x="177" y="67"/>
                      <a:pt x="177" y="68"/>
                      <a:pt x="177" y="69"/>
                    </a:cubicBezTo>
                    <a:cubicBezTo>
                      <a:pt x="186" y="75"/>
                      <a:pt x="192" y="87"/>
                      <a:pt x="192" y="100"/>
                    </a:cubicBezTo>
                    <a:cubicBezTo>
                      <a:pt x="192" y="120"/>
                      <a:pt x="177" y="136"/>
                      <a:pt x="157" y="13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8" name="Freeform 99"/>
              <p:cNvSpPr>
                <a:spLocks noEditPoints="1"/>
              </p:cNvSpPr>
              <p:nvPr/>
            </p:nvSpPr>
            <p:spPr bwMode="auto">
              <a:xfrm>
                <a:off x="5920" y="1479"/>
                <a:ext cx="379" cy="454"/>
              </a:xfrm>
              <a:custGeom>
                <a:avLst/>
                <a:gdLst>
                  <a:gd name="T0" fmla="*/ 156 w 160"/>
                  <a:gd name="T1" fmla="*/ 192 h 192"/>
                  <a:gd name="T2" fmla="*/ 4 w 160"/>
                  <a:gd name="T3" fmla="*/ 192 h 192"/>
                  <a:gd name="T4" fmla="*/ 0 w 160"/>
                  <a:gd name="T5" fmla="*/ 188 h 192"/>
                  <a:gd name="T6" fmla="*/ 0 w 160"/>
                  <a:gd name="T7" fmla="*/ 4 h 192"/>
                  <a:gd name="T8" fmla="*/ 4 w 160"/>
                  <a:gd name="T9" fmla="*/ 0 h 192"/>
                  <a:gd name="T10" fmla="*/ 156 w 160"/>
                  <a:gd name="T11" fmla="*/ 0 h 192"/>
                  <a:gd name="T12" fmla="*/ 160 w 160"/>
                  <a:gd name="T13" fmla="*/ 4 h 192"/>
                  <a:gd name="T14" fmla="*/ 160 w 160"/>
                  <a:gd name="T15" fmla="*/ 188 h 192"/>
                  <a:gd name="T16" fmla="*/ 156 w 160"/>
                  <a:gd name="T17" fmla="*/ 192 h 192"/>
                  <a:gd name="T18" fmla="*/ 8 w 160"/>
                  <a:gd name="T19" fmla="*/ 184 h 192"/>
                  <a:gd name="T20" fmla="*/ 152 w 160"/>
                  <a:gd name="T21" fmla="*/ 184 h 192"/>
                  <a:gd name="T22" fmla="*/ 152 w 160"/>
                  <a:gd name="T23" fmla="*/ 8 h 192"/>
                  <a:gd name="T24" fmla="*/ 8 w 160"/>
                  <a:gd name="T25" fmla="*/ 8 h 192"/>
                  <a:gd name="T26" fmla="*/ 8 w 160"/>
                  <a:gd name="T27" fmla="*/ 184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0" h="192">
                    <a:moveTo>
                      <a:pt x="156" y="192"/>
                    </a:moveTo>
                    <a:cubicBezTo>
                      <a:pt x="4" y="192"/>
                      <a:pt x="4" y="192"/>
                      <a:pt x="4" y="192"/>
                    </a:cubicBezTo>
                    <a:cubicBezTo>
                      <a:pt x="2" y="192"/>
                      <a:pt x="0" y="190"/>
                      <a:pt x="0" y="18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8" y="0"/>
                      <a:pt x="160" y="2"/>
                      <a:pt x="160" y="4"/>
                    </a:cubicBezTo>
                    <a:cubicBezTo>
                      <a:pt x="160" y="188"/>
                      <a:pt x="160" y="188"/>
                      <a:pt x="160" y="188"/>
                    </a:cubicBezTo>
                    <a:cubicBezTo>
                      <a:pt x="160" y="190"/>
                      <a:pt x="158" y="192"/>
                      <a:pt x="156" y="192"/>
                    </a:cubicBezTo>
                    <a:close/>
                    <a:moveTo>
                      <a:pt x="8" y="184"/>
                    </a:moveTo>
                    <a:cubicBezTo>
                      <a:pt x="152" y="184"/>
                      <a:pt x="152" y="184"/>
                      <a:pt x="152" y="184"/>
                    </a:cubicBezTo>
                    <a:cubicBezTo>
                      <a:pt x="152" y="8"/>
                      <a:pt x="152" y="8"/>
                      <a:pt x="152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18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59" name="Freeform 100"/>
              <p:cNvSpPr>
                <a:spLocks noEditPoints="1"/>
              </p:cNvSpPr>
              <p:nvPr/>
            </p:nvSpPr>
            <p:spPr bwMode="auto">
              <a:xfrm>
                <a:off x="6043" y="1697"/>
                <a:ext cx="133" cy="132"/>
              </a:xfrm>
              <a:custGeom>
                <a:avLst/>
                <a:gdLst>
                  <a:gd name="T0" fmla="*/ 28 w 56"/>
                  <a:gd name="T1" fmla="*/ 56 h 56"/>
                  <a:gd name="T2" fmla="*/ 0 w 56"/>
                  <a:gd name="T3" fmla="*/ 28 h 56"/>
                  <a:gd name="T4" fmla="*/ 28 w 56"/>
                  <a:gd name="T5" fmla="*/ 0 h 56"/>
                  <a:gd name="T6" fmla="*/ 56 w 56"/>
                  <a:gd name="T7" fmla="*/ 28 h 56"/>
                  <a:gd name="T8" fmla="*/ 28 w 56"/>
                  <a:gd name="T9" fmla="*/ 56 h 56"/>
                  <a:gd name="T10" fmla="*/ 28 w 56"/>
                  <a:gd name="T11" fmla="*/ 8 h 56"/>
                  <a:gd name="T12" fmla="*/ 8 w 56"/>
                  <a:gd name="T13" fmla="*/ 28 h 56"/>
                  <a:gd name="T14" fmla="*/ 28 w 56"/>
                  <a:gd name="T15" fmla="*/ 48 h 56"/>
                  <a:gd name="T16" fmla="*/ 48 w 56"/>
                  <a:gd name="T17" fmla="*/ 28 h 56"/>
                  <a:gd name="T18" fmla="*/ 28 w 56"/>
                  <a:gd name="T19" fmla="*/ 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6">
                    <a:moveTo>
                      <a:pt x="28" y="56"/>
                    </a:moveTo>
                    <a:cubicBezTo>
                      <a:pt x="13" y="56"/>
                      <a:pt x="0" y="43"/>
                      <a:pt x="0" y="28"/>
                    </a:cubicBezTo>
                    <a:cubicBezTo>
                      <a:pt x="0" y="13"/>
                      <a:pt x="13" y="0"/>
                      <a:pt x="28" y="0"/>
                    </a:cubicBezTo>
                    <a:cubicBezTo>
                      <a:pt x="43" y="0"/>
                      <a:pt x="56" y="13"/>
                      <a:pt x="56" y="28"/>
                    </a:cubicBezTo>
                    <a:cubicBezTo>
                      <a:pt x="56" y="43"/>
                      <a:pt x="43" y="56"/>
                      <a:pt x="28" y="56"/>
                    </a:cubicBezTo>
                    <a:close/>
                    <a:moveTo>
                      <a:pt x="28" y="8"/>
                    </a:moveTo>
                    <a:cubicBezTo>
                      <a:pt x="17" y="8"/>
                      <a:pt x="8" y="17"/>
                      <a:pt x="8" y="28"/>
                    </a:cubicBezTo>
                    <a:cubicBezTo>
                      <a:pt x="8" y="39"/>
                      <a:pt x="17" y="48"/>
                      <a:pt x="28" y="48"/>
                    </a:cubicBezTo>
                    <a:cubicBezTo>
                      <a:pt x="39" y="48"/>
                      <a:pt x="48" y="39"/>
                      <a:pt x="48" y="28"/>
                    </a:cubicBezTo>
                    <a:cubicBezTo>
                      <a:pt x="48" y="17"/>
                      <a:pt x="39" y="8"/>
                      <a:pt x="28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0" name="Freeform 101"/>
              <p:cNvSpPr/>
              <p:nvPr/>
            </p:nvSpPr>
            <p:spPr bwMode="auto">
              <a:xfrm>
                <a:off x="5987" y="1770"/>
                <a:ext cx="132" cy="135"/>
              </a:xfrm>
              <a:custGeom>
                <a:avLst/>
                <a:gdLst>
                  <a:gd name="T0" fmla="*/ 44 w 56"/>
                  <a:gd name="T1" fmla="*/ 57 h 57"/>
                  <a:gd name="T2" fmla="*/ 41 w 56"/>
                  <a:gd name="T3" fmla="*/ 56 h 57"/>
                  <a:gd name="T4" fmla="*/ 27 w 56"/>
                  <a:gd name="T5" fmla="*/ 42 h 57"/>
                  <a:gd name="T6" fmla="*/ 5 w 56"/>
                  <a:gd name="T7" fmla="*/ 49 h 57"/>
                  <a:gd name="T8" fmla="*/ 1 w 56"/>
                  <a:gd name="T9" fmla="*/ 48 h 57"/>
                  <a:gd name="T10" fmla="*/ 1 w 56"/>
                  <a:gd name="T11" fmla="*/ 43 h 57"/>
                  <a:gd name="T12" fmla="*/ 25 w 56"/>
                  <a:gd name="T13" fmla="*/ 3 h 57"/>
                  <a:gd name="T14" fmla="*/ 30 w 56"/>
                  <a:gd name="T15" fmla="*/ 2 h 57"/>
                  <a:gd name="T16" fmla="*/ 31 w 56"/>
                  <a:gd name="T17" fmla="*/ 7 h 57"/>
                  <a:gd name="T18" fmla="*/ 13 w 56"/>
                  <a:gd name="T19" fmla="*/ 38 h 57"/>
                  <a:gd name="T20" fmla="*/ 27 w 56"/>
                  <a:gd name="T21" fmla="*/ 33 h 57"/>
                  <a:gd name="T22" fmla="*/ 31 w 56"/>
                  <a:gd name="T23" fmla="*/ 34 h 57"/>
                  <a:gd name="T24" fmla="*/ 42 w 56"/>
                  <a:gd name="T25" fmla="*/ 45 h 57"/>
                  <a:gd name="T26" fmla="*/ 48 w 56"/>
                  <a:gd name="T27" fmla="*/ 20 h 57"/>
                  <a:gd name="T28" fmla="*/ 53 w 56"/>
                  <a:gd name="T29" fmla="*/ 17 h 57"/>
                  <a:gd name="T30" fmla="*/ 56 w 56"/>
                  <a:gd name="T31" fmla="*/ 22 h 57"/>
                  <a:gd name="T32" fmla="*/ 48 w 56"/>
                  <a:gd name="T33" fmla="*/ 54 h 57"/>
                  <a:gd name="T34" fmla="*/ 45 w 56"/>
                  <a:gd name="T35" fmla="*/ 57 h 57"/>
                  <a:gd name="T36" fmla="*/ 44 w 56"/>
                  <a:gd name="T37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6" h="57">
                    <a:moveTo>
                      <a:pt x="44" y="57"/>
                    </a:moveTo>
                    <a:cubicBezTo>
                      <a:pt x="43" y="57"/>
                      <a:pt x="42" y="57"/>
                      <a:pt x="41" y="56"/>
                    </a:cubicBezTo>
                    <a:cubicBezTo>
                      <a:pt x="27" y="42"/>
                      <a:pt x="27" y="42"/>
                      <a:pt x="27" y="42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4" y="49"/>
                      <a:pt x="2" y="49"/>
                      <a:pt x="1" y="48"/>
                    </a:cubicBezTo>
                    <a:cubicBezTo>
                      <a:pt x="0" y="46"/>
                      <a:pt x="0" y="44"/>
                      <a:pt x="1" y="4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1"/>
                      <a:pt x="28" y="0"/>
                      <a:pt x="30" y="2"/>
                    </a:cubicBezTo>
                    <a:cubicBezTo>
                      <a:pt x="32" y="3"/>
                      <a:pt x="33" y="5"/>
                      <a:pt x="31" y="7"/>
                    </a:cubicBezTo>
                    <a:cubicBezTo>
                      <a:pt x="13" y="38"/>
                      <a:pt x="13" y="38"/>
                      <a:pt x="13" y="38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8" y="33"/>
                      <a:pt x="30" y="33"/>
                      <a:pt x="31" y="34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9" y="18"/>
                      <a:pt x="51" y="17"/>
                      <a:pt x="53" y="17"/>
                    </a:cubicBezTo>
                    <a:cubicBezTo>
                      <a:pt x="55" y="18"/>
                      <a:pt x="56" y="20"/>
                      <a:pt x="56" y="22"/>
                    </a:cubicBezTo>
                    <a:cubicBezTo>
                      <a:pt x="48" y="54"/>
                      <a:pt x="48" y="54"/>
                      <a:pt x="48" y="54"/>
                    </a:cubicBezTo>
                    <a:cubicBezTo>
                      <a:pt x="48" y="55"/>
                      <a:pt x="46" y="56"/>
                      <a:pt x="45" y="57"/>
                    </a:cubicBezTo>
                    <a:cubicBezTo>
                      <a:pt x="45" y="57"/>
                      <a:pt x="44" y="57"/>
                      <a:pt x="44" y="5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1" name="Freeform 102"/>
              <p:cNvSpPr/>
              <p:nvPr/>
            </p:nvSpPr>
            <p:spPr bwMode="auto">
              <a:xfrm>
                <a:off x="6100" y="1770"/>
                <a:ext cx="132" cy="135"/>
              </a:xfrm>
              <a:custGeom>
                <a:avLst/>
                <a:gdLst>
                  <a:gd name="T0" fmla="*/ 12 w 56"/>
                  <a:gd name="T1" fmla="*/ 57 h 57"/>
                  <a:gd name="T2" fmla="*/ 11 w 56"/>
                  <a:gd name="T3" fmla="*/ 57 h 57"/>
                  <a:gd name="T4" fmla="*/ 8 w 56"/>
                  <a:gd name="T5" fmla="*/ 54 h 57"/>
                  <a:gd name="T6" fmla="*/ 0 w 56"/>
                  <a:gd name="T7" fmla="*/ 22 h 57"/>
                  <a:gd name="T8" fmla="*/ 3 w 56"/>
                  <a:gd name="T9" fmla="*/ 17 h 57"/>
                  <a:gd name="T10" fmla="*/ 8 w 56"/>
                  <a:gd name="T11" fmla="*/ 20 h 57"/>
                  <a:gd name="T12" fmla="*/ 14 w 56"/>
                  <a:gd name="T13" fmla="*/ 45 h 57"/>
                  <a:gd name="T14" fmla="*/ 25 w 56"/>
                  <a:gd name="T15" fmla="*/ 34 h 57"/>
                  <a:gd name="T16" fmla="*/ 29 w 56"/>
                  <a:gd name="T17" fmla="*/ 33 h 57"/>
                  <a:gd name="T18" fmla="*/ 43 w 56"/>
                  <a:gd name="T19" fmla="*/ 38 h 57"/>
                  <a:gd name="T20" fmla="*/ 25 w 56"/>
                  <a:gd name="T21" fmla="*/ 7 h 57"/>
                  <a:gd name="T22" fmla="*/ 26 w 56"/>
                  <a:gd name="T23" fmla="*/ 2 h 57"/>
                  <a:gd name="T24" fmla="*/ 31 w 56"/>
                  <a:gd name="T25" fmla="*/ 3 h 57"/>
                  <a:gd name="T26" fmla="*/ 55 w 56"/>
                  <a:gd name="T27" fmla="*/ 43 h 57"/>
                  <a:gd name="T28" fmla="*/ 55 w 56"/>
                  <a:gd name="T29" fmla="*/ 48 h 57"/>
                  <a:gd name="T30" fmla="*/ 51 w 56"/>
                  <a:gd name="T31" fmla="*/ 49 h 57"/>
                  <a:gd name="T32" fmla="*/ 29 w 56"/>
                  <a:gd name="T33" fmla="*/ 42 h 57"/>
                  <a:gd name="T34" fmla="*/ 15 w 56"/>
                  <a:gd name="T35" fmla="*/ 56 h 57"/>
                  <a:gd name="T36" fmla="*/ 12 w 56"/>
                  <a:gd name="T37" fmla="*/ 57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6" h="57">
                    <a:moveTo>
                      <a:pt x="12" y="57"/>
                    </a:moveTo>
                    <a:cubicBezTo>
                      <a:pt x="12" y="57"/>
                      <a:pt x="11" y="57"/>
                      <a:pt x="11" y="57"/>
                    </a:cubicBezTo>
                    <a:cubicBezTo>
                      <a:pt x="10" y="56"/>
                      <a:pt x="8" y="55"/>
                      <a:pt x="8" y="54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0"/>
                      <a:pt x="1" y="18"/>
                      <a:pt x="3" y="17"/>
                    </a:cubicBezTo>
                    <a:cubicBezTo>
                      <a:pt x="5" y="17"/>
                      <a:pt x="7" y="18"/>
                      <a:pt x="8" y="20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6" y="33"/>
                      <a:pt x="28" y="33"/>
                      <a:pt x="29" y="33"/>
                    </a:cubicBezTo>
                    <a:cubicBezTo>
                      <a:pt x="43" y="38"/>
                      <a:pt x="43" y="38"/>
                      <a:pt x="43" y="3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3" y="5"/>
                      <a:pt x="24" y="3"/>
                      <a:pt x="26" y="2"/>
                    </a:cubicBezTo>
                    <a:cubicBezTo>
                      <a:pt x="28" y="0"/>
                      <a:pt x="30" y="1"/>
                      <a:pt x="31" y="3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6" y="44"/>
                      <a:pt x="56" y="46"/>
                      <a:pt x="55" y="48"/>
                    </a:cubicBezTo>
                    <a:cubicBezTo>
                      <a:pt x="54" y="49"/>
                      <a:pt x="52" y="49"/>
                      <a:pt x="51" y="49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4" y="57"/>
                      <a:pt x="13" y="57"/>
                      <a:pt x="12" y="5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2" name="Freeform 103"/>
              <p:cNvSpPr/>
              <p:nvPr/>
            </p:nvSpPr>
            <p:spPr bwMode="auto">
              <a:xfrm>
                <a:off x="6024" y="1536"/>
                <a:ext cx="171" cy="19"/>
              </a:xfrm>
              <a:custGeom>
                <a:avLst/>
                <a:gdLst>
                  <a:gd name="T0" fmla="*/ 68 w 72"/>
                  <a:gd name="T1" fmla="*/ 8 h 8"/>
                  <a:gd name="T2" fmla="*/ 4 w 72"/>
                  <a:gd name="T3" fmla="*/ 8 h 8"/>
                  <a:gd name="T4" fmla="*/ 0 w 72"/>
                  <a:gd name="T5" fmla="*/ 4 h 8"/>
                  <a:gd name="T6" fmla="*/ 4 w 72"/>
                  <a:gd name="T7" fmla="*/ 0 h 8"/>
                  <a:gd name="T8" fmla="*/ 68 w 72"/>
                  <a:gd name="T9" fmla="*/ 0 h 8"/>
                  <a:gd name="T10" fmla="*/ 72 w 72"/>
                  <a:gd name="T11" fmla="*/ 4 h 8"/>
                  <a:gd name="T12" fmla="*/ 68 w 72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">
                    <a:moveTo>
                      <a:pt x="68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70" y="0"/>
                      <a:pt x="72" y="2"/>
                      <a:pt x="72" y="4"/>
                    </a:cubicBezTo>
                    <a:cubicBezTo>
                      <a:pt x="72" y="6"/>
                      <a:pt x="70" y="8"/>
                      <a:pt x="68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3" name="Freeform 104"/>
              <p:cNvSpPr/>
              <p:nvPr/>
            </p:nvSpPr>
            <p:spPr bwMode="auto">
              <a:xfrm>
                <a:off x="6024" y="1649"/>
                <a:ext cx="171" cy="19"/>
              </a:xfrm>
              <a:custGeom>
                <a:avLst/>
                <a:gdLst>
                  <a:gd name="T0" fmla="*/ 68 w 72"/>
                  <a:gd name="T1" fmla="*/ 8 h 8"/>
                  <a:gd name="T2" fmla="*/ 4 w 72"/>
                  <a:gd name="T3" fmla="*/ 8 h 8"/>
                  <a:gd name="T4" fmla="*/ 0 w 72"/>
                  <a:gd name="T5" fmla="*/ 4 h 8"/>
                  <a:gd name="T6" fmla="*/ 4 w 72"/>
                  <a:gd name="T7" fmla="*/ 0 h 8"/>
                  <a:gd name="T8" fmla="*/ 68 w 72"/>
                  <a:gd name="T9" fmla="*/ 0 h 8"/>
                  <a:gd name="T10" fmla="*/ 72 w 72"/>
                  <a:gd name="T11" fmla="*/ 4 h 8"/>
                  <a:gd name="T12" fmla="*/ 68 w 72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">
                    <a:moveTo>
                      <a:pt x="68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70" y="0"/>
                      <a:pt x="72" y="2"/>
                      <a:pt x="72" y="4"/>
                    </a:cubicBezTo>
                    <a:cubicBezTo>
                      <a:pt x="72" y="6"/>
                      <a:pt x="70" y="8"/>
                      <a:pt x="68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4" name="Freeform 105"/>
              <p:cNvSpPr/>
              <p:nvPr/>
            </p:nvSpPr>
            <p:spPr bwMode="auto">
              <a:xfrm>
                <a:off x="5968" y="1593"/>
                <a:ext cx="283" cy="19"/>
              </a:xfrm>
              <a:custGeom>
                <a:avLst/>
                <a:gdLst>
                  <a:gd name="T0" fmla="*/ 116 w 120"/>
                  <a:gd name="T1" fmla="*/ 8 h 8"/>
                  <a:gd name="T2" fmla="*/ 4 w 120"/>
                  <a:gd name="T3" fmla="*/ 8 h 8"/>
                  <a:gd name="T4" fmla="*/ 0 w 120"/>
                  <a:gd name="T5" fmla="*/ 4 h 8"/>
                  <a:gd name="T6" fmla="*/ 4 w 120"/>
                  <a:gd name="T7" fmla="*/ 0 h 8"/>
                  <a:gd name="T8" fmla="*/ 116 w 120"/>
                  <a:gd name="T9" fmla="*/ 0 h 8"/>
                  <a:gd name="T10" fmla="*/ 120 w 120"/>
                  <a:gd name="T11" fmla="*/ 4 h 8"/>
                  <a:gd name="T12" fmla="*/ 116 w 120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8">
                    <a:moveTo>
                      <a:pt x="116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118" y="0"/>
                      <a:pt x="120" y="2"/>
                      <a:pt x="120" y="4"/>
                    </a:cubicBezTo>
                    <a:cubicBezTo>
                      <a:pt x="120" y="6"/>
                      <a:pt x="118" y="8"/>
                      <a:pt x="11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5" name="Freeform 106"/>
              <p:cNvSpPr/>
              <p:nvPr/>
            </p:nvSpPr>
            <p:spPr bwMode="auto">
              <a:xfrm>
                <a:off x="7859" y="619"/>
                <a:ext cx="189" cy="406"/>
              </a:xfrm>
              <a:custGeom>
                <a:avLst/>
                <a:gdLst>
                  <a:gd name="T0" fmla="*/ 76 w 80"/>
                  <a:gd name="T1" fmla="*/ 172 h 172"/>
                  <a:gd name="T2" fmla="*/ 73 w 80"/>
                  <a:gd name="T3" fmla="*/ 171 h 172"/>
                  <a:gd name="T4" fmla="*/ 40 w 80"/>
                  <a:gd name="T5" fmla="*/ 141 h 172"/>
                  <a:gd name="T6" fmla="*/ 7 w 80"/>
                  <a:gd name="T7" fmla="*/ 171 h 172"/>
                  <a:gd name="T8" fmla="*/ 2 w 80"/>
                  <a:gd name="T9" fmla="*/ 172 h 172"/>
                  <a:gd name="T10" fmla="*/ 0 w 80"/>
                  <a:gd name="T11" fmla="*/ 168 h 172"/>
                  <a:gd name="T12" fmla="*/ 0 w 80"/>
                  <a:gd name="T13" fmla="*/ 4 h 172"/>
                  <a:gd name="T14" fmla="*/ 4 w 80"/>
                  <a:gd name="T15" fmla="*/ 0 h 172"/>
                  <a:gd name="T16" fmla="*/ 8 w 80"/>
                  <a:gd name="T17" fmla="*/ 4 h 172"/>
                  <a:gd name="T18" fmla="*/ 8 w 80"/>
                  <a:gd name="T19" fmla="*/ 159 h 172"/>
                  <a:gd name="T20" fmla="*/ 37 w 80"/>
                  <a:gd name="T21" fmla="*/ 133 h 172"/>
                  <a:gd name="T22" fmla="*/ 43 w 80"/>
                  <a:gd name="T23" fmla="*/ 133 h 172"/>
                  <a:gd name="T24" fmla="*/ 72 w 80"/>
                  <a:gd name="T25" fmla="*/ 159 h 172"/>
                  <a:gd name="T26" fmla="*/ 72 w 80"/>
                  <a:gd name="T27" fmla="*/ 8 h 172"/>
                  <a:gd name="T28" fmla="*/ 76 w 80"/>
                  <a:gd name="T29" fmla="*/ 4 h 172"/>
                  <a:gd name="T30" fmla="*/ 80 w 80"/>
                  <a:gd name="T31" fmla="*/ 8 h 172"/>
                  <a:gd name="T32" fmla="*/ 80 w 80"/>
                  <a:gd name="T33" fmla="*/ 168 h 172"/>
                  <a:gd name="T34" fmla="*/ 78 w 80"/>
                  <a:gd name="T35" fmla="*/ 172 h 172"/>
                  <a:gd name="T36" fmla="*/ 76 w 80"/>
                  <a:gd name="T37" fmla="*/ 172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0" h="172">
                    <a:moveTo>
                      <a:pt x="76" y="172"/>
                    </a:moveTo>
                    <a:cubicBezTo>
                      <a:pt x="75" y="172"/>
                      <a:pt x="74" y="172"/>
                      <a:pt x="73" y="171"/>
                    </a:cubicBezTo>
                    <a:cubicBezTo>
                      <a:pt x="40" y="141"/>
                      <a:pt x="40" y="141"/>
                      <a:pt x="40" y="141"/>
                    </a:cubicBezTo>
                    <a:cubicBezTo>
                      <a:pt x="7" y="171"/>
                      <a:pt x="7" y="171"/>
                      <a:pt x="7" y="171"/>
                    </a:cubicBezTo>
                    <a:cubicBezTo>
                      <a:pt x="5" y="172"/>
                      <a:pt x="4" y="172"/>
                      <a:pt x="2" y="172"/>
                    </a:cubicBezTo>
                    <a:cubicBezTo>
                      <a:pt x="1" y="171"/>
                      <a:pt x="0" y="170"/>
                      <a:pt x="0" y="16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159"/>
                      <a:pt x="8" y="159"/>
                      <a:pt x="8" y="159"/>
                    </a:cubicBezTo>
                    <a:cubicBezTo>
                      <a:pt x="37" y="133"/>
                      <a:pt x="37" y="133"/>
                      <a:pt x="37" y="133"/>
                    </a:cubicBezTo>
                    <a:cubicBezTo>
                      <a:pt x="39" y="132"/>
                      <a:pt x="41" y="132"/>
                      <a:pt x="43" y="133"/>
                    </a:cubicBezTo>
                    <a:cubicBezTo>
                      <a:pt x="72" y="159"/>
                      <a:pt x="72" y="159"/>
                      <a:pt x="72" y="159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2" y="6"/>
                      <a:pt x="74" y="4"/>
                      <a:pt x="76" y="4"/>
                    </a:cubicBezTo>
                    <a:cubicBezTo>
                      <a:pt x="78" y="4"/>
                      <a:pt x="80" y="6"/>
                      <a:pt x="80" y="8"/>
                    </a:cubicBezTo>
                    <a:cubicBezTo>
                      <a:pt x="80" y="168"/>
                      <a:pt x="80" y="168"/>
                      <a:pt x="80" y="168"/>
                    </a:cubicBezTo>
                    <a:cubicBezTo>
                      <a:pt x="80" y="170"/>
                      <a:pt x="79" y="171"/>
                      <a:pt x="78" y="172"/>
                    </a:cubicBezTo>
                    <a:cubicBezTo>
                      <a:pt x="77" y="172"/>
                      <a:pt x="77" y="172"/>
                      <a:pt x="76" y="17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6" name="Freeform 107"/>
              <p:cNvSpPr/>
              <p:nvPr/>
            </p:nvSpPr>
            <p:spPr bwMode="auto">
              <a:xfrm>
                <a:off x="7745" y="571"/>
                <a:ext cx="303" cy="208"/>
              </a:xfrm>
              <a:custGeom>
                <a:avLst/>
                <a:gdLst>
                  <a:gd name="T0" fmla="*/ 48 w 128"/>
                  <a:gd name="T1" fmla="*/ 88 h 88"/>
                  <a:gd name="T2" fmla="*/ 4 w 128"/>
                  <a:gd name="T3" fmla="*/ 88 h 88"/>
                  <a:gd name="T4" fmla="*/ 0 w 128"/>
                  <a:gd name="T5" fmla="*/ 84 h 88"/>
                  <a:gd name="T6" fmla="*/ 0 w 128"/>
                  <a:gd name="T7" fmla="*/ 23 h 88"/>
                  <a:gd name="T8" fmla="*/ 25 w 128"/>
                  <a:gd name="T9" fmla="*/ 0 h 88"/>
                  <a:gd name="T10" fmla="*/ 104 w 128"/>
                  <a:gd name="T11" fmla="*/ 0 h 88"/>
                  <a:gd name="T12" fmla="*/ 128 w 128"/>
                  <a:gd name="T13" fmla="*/ 27 h 88"/>
                  <a:gd name="T14" fmla="*/ 124 w 128"/>
                  <a:gd name="T15" fmla="*/ 31 h 88"/>
                  <a:gd name="T16" fmla="*/ 120 w 128"/>
                  <a:gd name="T17" fmla="*/ 27 h 88"/>
                  <a:gd name="T18" fmla="*/ 104 w 128"/>
                  <a:gd name="T19" fmla="*/ 8 h 88"/>
                  <a:gd name="T20" fmla="*/ 25 w 128"/>
                  <a:gd name="T21" fmla="*/ 8 h 88"/>
                  <a:gd name="T22" fmla="*/ 8 w 128"/>
                  <a:gd name="T23" fmla="*/ 23 h 88"/>
                  <a:gd name="T24" fmla="*/ 8 w 128"/>
                  <a:gd name="T25" fmla="*/ 80 h 88"/>
                  <a:gd name="T26" fmla="*/ 48 w 128"/>
                  <a:gd name="T27" fmla="*/ 80 h 88"/>
                  <a:gd name="T28" fmla="*/ 52 w 128"/>
                  <a:gd name="T29" fmla="*/ 84 h 88"/>
                  <a:gd name="T30" fmla="*/ 48 w 128"/>
                  <a:gd name="T31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8" h="88">
                    <a:moveTo>
                      <a:pt x="48" y="88"/>
                    </a:moveTo>
                    <a:cubicBezTo>
                      <a:pt x="4" y="88"/>
                      <a:pt x="4" y="88"/>
                      <a:pt x="4" y="88"/>
                    </a:cubicBezTo>
                    <a:cubicBezTo>
                      <a:pt x="2" y="88"/>
                      <a:pt x="0" y="86"/>
                      <a:pt x="0" y="84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10"/>
                      <a:pt x="11" y="0"/>
                      <a:pt x="25" y="0"/>
                    </a:cubicBezTo>
                    <a:cubicBezTo>
                      <a:pt x="104" y="0"/>
                      <a:pt x="104" y="0"/>
                      <a:pt x="104" y="0"/>
                    </a:cubicBezTo>
                    <a:cubicBezTo>
                      <a:pt x="118" y="0"/>
                      <a:pt x="128" y="14"/>
                      <a:pt x="128" y="27"/>
                    </a:cubicBezTo>
                    <a:cubicBezTo>
                      <a:pt x="128" y="30"/>
                      <a:pt x="126" y="31"/>
                      <a:pt x="124" y="31"/>
                    </a:cubicBezTo>
                    <a:cubicBezTo>
                      <a:pt x="122" y="31"/>
                      <a:pt x="120" y="30"/>
                      <a:pt x="120" y="27"/>
                    </a:cubicBezTo>
                    <a:cubicBezTo>
                      <a:pt x="120" y="18"/>
                      <a:pt x="113" y="8"/>
                      <a:pt x="104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17" y="8"/>
                      <a:pt x="8" y="13"/>
                      <a:pt x="8" y="23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48" y="80"/>
                      <a:pt x="48" y="80"/>
                      <a:pt x="48" y="80"/>
                    </a:cubicBezTo>
                    <a:cubicBezTo>
                      <a:pt x="50" y="80"/>
                      <a:pt x="52" y="82"/>
                      <a:pt x="52" y="84"/>
                    </a:cubicBezTo>
                    <a:cubicBezTo>
                      <a:pt x="52" y="86"/>
                      <a:pt x="50" y="88"/>
                      <a:pt x="48" y="8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7" name="Freeform 108"/>
              <p:cNvSpPr/>
              <p:nvPr/>
            </p:nvSpPr>
            <p:spPr bwMode="auto">
              <a:xfrm>
                <a:off x="7812" y="571"/>
                <a:ext cx="66" cy="67"/>
              </a:xfrm>
              <a:custGeom>
                <a:avLst/>
                <a:gdLst>
                  <a:gd name="T0" fmla="*/ 24 w 28"/>
                  <a:gd name="T1" fmla="*/ 28 h 28"/>
                  <a:gd name="T2" fmla="*/ 20 w 28"/>
                  <a:gd name="T3" fmla="*/ 24 h 28"/>
                  <a:gd name="T4" fmla="*/ 4 w 28"/>
                  <a:gd name="T5" fmla="*/ 8 h 28"/>
                  <a:gd name="T6" fmla="*/ 0 w 28"/>
                  <a:gd name="T7" fmla="*/ 4 h 28"/>
                  <a:gd name="T8" fmla="*/ 4 w 28"/>
                  <a:gd name="T9" fmla="*/ 0 h 28"/>
                  <a:gd name="T10" fmla="*/ 28 w 28"/>
                  <a:gd name="T11" fmla="*/ 24 h 28"/>
                  <a:gd name="T12" fmla="*/ 24 w 28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" h="28">
                    <a:moveTo>
                      <a:pt x="24" y="28"/>
                    </a:moveTo>
                    <a:cubicBezTo>
                      <a:pt x="22" y="28"/>
                      <a:pt x="20" y="26"/>
                      <a:pt x="20" y="24"/>
                    </a:cubicBezTo>
                    <a:cubicBezTo>
                      <a:pt x="20" y="15"/>
                      <a:pt x="13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7" y="0"/>
                      <a:pt x="28" y="11"/>
                      <a:pt x="28" y="24"/>
                    </a:cubicBezTo>
                    <a:cubicBezTo>
                      <a:pt x="28" y="26"/>
                      <a:pt x="26" y="28"/>
                      <a:pt x="24" y="2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8" name="Freeform 109"/>
              <p:cNvSpPr>
                <a:spLocks noEditPoints="1"/>
              </p:cNvSpPr>
              <p:nvPr/>
            </p:nvSpPr>
            <p:spPr bwMode="auto">
              <a:xfrm>
                <a:off x="2592" y="1659"/>
                <a:ext cx="132" cy="246"/>
              </a:xfrm>
              <a:custGeom>
                <a:avLst/>
                <a:gdLst>
                  <a:gd name="T0" fmla="*/ 46 w 56"/>
                  <a:gd name="T1" fmla="*/ 104 h 104"/>
                  <a:gd name="T2" fmla="*/ 10 w 56"/>
                  <a:gd name="T3" fmla="*/ 104 h 104"/>
                  <a:gd name="T4" fmla="*/ 0 w 56"/>
                  <a:gd name="T5" fmla="*/ 94 h 104"/>
                  <a:gd name="T6" fmla="*/ 0 w 56"/>
                  <a:gd name="T7" fmla="*/ 10 h 104"/>
                  <a:gd name="T8" fmla="*/ 10 w 56"/>
                  <a:gd name="T9" fmla="*/ 0 h 104"/>
                  <a:gd name="T10" fmla="*/ 46 w 56"/>
                  <a:gd name="T11" fmla="*/ 0 h 104"/>
                  <a:gd name="T12" fmla="*/ 56 w 56"/>
                  <a:gd name="T13" fmla="*/ 10 h 104"/>
                  <a:gd name="T14" fmla="*/ 56 w 56"/>
                  <a:gd name="T15" fmla="*/ 94 h 104"/>
                  <a:gd name="T16" fmla="*/ 46 w 56"/>
                  <a:gd name="T17" fmla="*/ 104 h 104"/>
                  <a:gd name="T18" fmla="*/ 10 w 56"/>
                  <a:gd name="T19" fmla="*/ 8 h 104"/>
                  <a:gd name="T20" fmla="*/ 8 w 56"/>
                  <a:gd name="T21" fmla="*/ 10 h 104"/>
                  <a:gd name="T22" fmla="*/ 8 w 56"/>
                  <a:gd name="T23" fmla="*/ 94 h 104"/>
                  <a:gd name="T24" fmla="*/ 10 w 56"/>
                  <a:gd name="T25" fmla="*/ 96 h 104"/>
                  <a:gd name="T26" fmla="*/ 46 w 56"/>
                  <a:gd name="T27" fmla="*/ 96 h 104"/>
                  <a:gd name="T28" fmla="*/ 48 w 56"/>
                  <a:gd name="T29" fmla="*/ 94 h 104"/>
                  <a:gd name="T30" fmla="*/ 48 w 56"/>
                  <a:gd name="T31" fmla="*/ 10 h 104"/>
                  <a:gd name="T32" fmla="*/ 46 w 56"/>
                  <a:gd name="T33" fmla="*/ 8 h 104"/>
                  <a:gd name="T34" fmla="*/ 10 w 56"/>
                  <a:gd name="T35" fmla="*/ 8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" h="104">
                    <a:moveTo>
                      <a:pt x="46" y="104"/>
                    </a:moveTo>
                    <a:cubicBezTo>
                      <a:pt x="10" y="104"/>
                      <a:pt x="10" y="104"/>
                      <a:pt x="10" y="104"/>
                    </a:cubicBezTo>
                    <a:cubicBezTo>
                      <a:pt x="5" y="104"/>
                      <a:pt x="0" y="99"/>
                      <a:pt x="0" y="94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5"/>
                      <a:pt x="5" y="0"/>
                      <a:pt x="10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51" y="0"/>
                      <a:pt x="56" y="5"/>
                      <a:pt x="56" y="10"/>
                    </a:cubicBezTo>
                    <a:cubicBezTo>
                      <a:pt x="56" y="94"/>
                      <a:pt x="56" y="94"/>
                      <a:pt x="56" y="94"/>
                    </a:cubicBezTo>
                    <a:cubicBezTo>
                      <a:pt x="56" y="99"/>
                      <a:pt x="51" y="104"/>
                      <a:pt x="46" y="104"/>
                    </a:cubicBezTo>
                    <a:close/>
                    <a:moveTo>
                      <a:pt x="10" y="8"/>
                    </a:moveTo>
                    <a:cubicBezTo>
                      <a:pt x="9" y="8"/>
                      <a:pt x="8" y="9"/>
                      <a:pt x="8" y="10"/>
                    </a:cubicBezTo>
                    <a:cubicBezTo>
                      <a:pt x="8" y="94"/>
                      <a:pt x="8" y="94"/>
                      <a:pt x="8" y="94"/>
                    </a:cubicBezTo>
                    <a:cubicBezTo>
                      <a:pt x="8" y="95"/>
                      <a:pt x="9" y="96"/>
                      <a:pt x="10" y="96"/>
                    </a:cubicBezTo>
                    <a:cubicBezTo>
                      <a:pt x="46" y="96"/>
                      <a:pt x="46" y="96"/>
                      <a:pt x="46" y="96"/>
                    </a:cubicBezTo>
                    <a:cubicBezTo>
                      <a:pt x="47" y="96"/>
                      <a:pt x="48" y="95"/>
                      <a:pt x="48" y="94"/>
                    </a:cubicBezTo>
                    <a:cubicBezTo>
                      <a:pt x="48" y="10"/>
                      <a:pt x="48" y="10"/>
                      <a:pt x="48" y="10"/>
                    </a:cubicBezTo>
                    <a:cubicBezTo>
                      <a:pt x="48" y="9"/>
                      <a:pt x="47" y="8"/>
                      <a:pt x="46" y="8"/>
                    </a:cubicBezTo>
                    <a:lnTo>
                      <a:pt x="1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69" name="Freeform 110"/>
              <p:cNvSpPr/>
              <p:nvPr/>
            </p:nvSpPr>
            <p:spPr bwMode="auto">
              <a:xfrm>
                <a:off x="2601" y="1697"/>
                <a:ext cx="114" cy="19"/>
              </a:xfrm>
              <a:custGeom>
                <a:avLst/>
                <a:gdLst>
                  <a:gd name="T0" fmla="*/ 44 w 48"/>
                  <a:gd name="T1" fmla="*/ 8 h 8"/>
                  <a:gd name="T2" fmla="*/ 4 w 48"/>
                  <a:gd name="T3" fmla="*/ 8 h 8"/>
                  <a:gd name="T4" fmla="*/ 0 w 48"/>
                  <a:gd name="T5" fmla="*/ 4 h 8"/>
                  <a:gd name="T6" fmla="*/ 4 w 48"/>
                  <a:gd name="T7" fmla="*/ 0 h 8"/>
                  <a:gd name="T8" fmla="*/ 44 w 48"/>
                  <a:gd name="T9" fmla="*/ 0 h 8"/>
                  <a:gd name="T10" fmla="*/ 48 w 48"/>
                  <a:gd name="T11" fmla="*/ 4 h 8"/>
                  <a:gd name="T12" fmla="*/ 44 w 4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8">
                    <a:moveTo>
                      <a:pt x="44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6" y="0"/>
                      <a:pt x="48" y="2"/>
                      <a:pt x="48" y="4"/>
                    </a:cubicBezTo>
                    <a:cubicBezTo>
                      <a:pt x="48" y="6"/>
                      <a:pt x="46" y="8"/>
                      <a:pt x="4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0" name="Freeform 111"/>
              <p:cNvSpPr/>
              <p:nvPr/>
            </p:nvSpPr>
            <p:spPr bwMode="auto">
              <a:xfrm>
                <a:off x="2601" y="1848"/>
                <a:ext cx="114" cy="19"/>
              </a:xfrm>
              <a:custGeom>
                <a:avLst/>
                <a:gdLst>
                  <a:gd name="T0" fmla="*/ 44 w 48"/>
                  <a:gd name="T1" fmla="*/ 8 h 8"/>
                  <a:gd name="T2" fmla="*/ 4 w 48"/>
                  <a:gd name="T3" fmla="*/ 8 h 8"/>
                  <a:gd name="T4" fmla="*/ 0 w 48"/>
                  <a:gd name="T5" fmla="*/ 4 h 8"/>
                  <a:gd name="T6" fmla="*/ 4 w 48"/>
                  <a:gd name="T7" fmla="*/ 0 h 8"/>
                  <a:gd name="T8" fmla="*/ 44 w 48"/>
                  <a:gd name="T9" fmla="*/ 0 h 8"/>
                  <a:gd name="T10" fmla="*/ 48 w 48"/>
                  <a:gd name="T11" fmla="*/ 4 h 8"/>
                  <a:gd name="T12" fmla="*/ 44 w 4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8">
                    <a:moveTo>
                      <a:pt x="44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6" y="0"/>
                      <a:pt x="48" y="2"/>
                      <a:pt x="48" y="4"/>
                    </a:cubicBezTo>
                    <a:cubicBezTo>
                      <a:pt x="48" y="6"/>
                      <a:pt x="46" y="8"/>
                      <a:pt x="4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1" name="Freeform 112"/>
              <p:cNvSpPr/>
              <p:nvPr/>
            </p:nvSpPr>
            <p:spPr bwMode="auto">
              <a:xfrm>
                <a:off x="2233" y="1508"/>
                <a:ext cx="453" cy="321"/>
              </a:xfrm>
              <a:custGeom>
                <a:avLst/>
                <a:gdLst>
                  <a:gd name="T0" fmla="*/ 152 w 192"/>
                  <a:gd name="T1" fmla="*/ 136 h 136"/>
                  <a:gd name="T2" fmla="*/ 15 w 192"/>
                  <a:gd name="T3" fmla="*/ 136 h 136"/>
                  <a:gd name="T4" fmla="*/ 0 w 192"/>
                  <a:gd name="T5" fmla="*/ 120 h 136"/>
                  <a:gd name="T6" fmla="*/ 0 w 192"/>
                  <a:gd name="T7" fmla="*/ 13 h 136"/>
                  <a:gd name="T8" fmla="*/ 15 w 192"/>
                  <a:gd name="T9" fmla="*/ 0 h 136"/>
                  <a:gd name="T10" fmla="*/ 179 w 192"/>
                  <a:gd name="T11" fmla="*/ 0 h 136"/>
                  <a:gd name="T12" fmla="*/ 192 w 192"/>
                  <a:gd name="T13" fmla="*/ 13 h 136"/>
                  <a:gd name="T14" fmla="*/ 192 w 192"/>
                  <a:gd name="T15" fmla="*/ 64 h 136"/>
                  <a:gd name="T16" fmla="*/ 188 w 192"/>
                  <a:gd name="T17" fmla="*/ 68 h 136"/>
                  <a:gd name="T18" fmla="*/ 184 w 192"/>
                  <a:gd name="T19" fmla="*/ 64 h 136"/>
                  <a:gd name="T20" fmla="*/ 184 w 192"/>
                  <a:gd name="T21" fmla="*/ 13 h 136"/>
                  <a:gd name="T22" fmla="*/ 179 w 192"/>
                  <a:gd name="T23" fmla="*/ 8 h 136"/>
                  <a:gd name="T24" fmla="*/ 15 w 192"/>
                  <a:gd name="T25" fmla="*/ 8 h 136"/>
                  <a:gd name="T26" fmla="*/ 8 w 192"/>
                  <a:gd name="T27" fmla="*/ 13 h 136"/>
                  <a:gd name="T28" fmla="*/ 8 w 192"/>
                  <a:gd name="T29" fmla="*/ 120 h 136"/>
                  <a:gd name="T30" fmla="*/ 15 w 192"/>
                  <a:gd name="T31" fmla="*/ 128 h 136"/>
                  <a:gd name="T32" fmla="*/ 152 w 192"/>
                  <a:gd name="T33" fmla="*/ 128 h 136"/>
                  <a:gd name="T34" fmla="*/ 156 w 192"/>
                  <a:gd name="T35" fmla="*/ 132 h 136"/>
                  <a:gd name="T36" fmla="*/ 152 w 192"/>
                  <a:gd name="T37" fmla="*/ 136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2" h="136">
                    <a:moveTo>
                      <a:pt x="152" y="136"/>
                    </a:moveTo>
                    <a:cubicBezTo>
                      <a:pt x="15" y="136"/>
                      <a:pt x="15" y="136"/>
                      <a:pt x="15" y="136"/>
                    </a:cubicBezTo>
                    <a:cubicBezTo>
                      <a:pt x="8" y="136"/>
                      <a:pt x="0" y="128"/>
                      <a:pt x="0" y="12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4"/>
                      <a:pt x="8" y="0"/>
                      <a:pt x="15" y="0"/>
                    </a:cubicBezTo>
                    <a:cubicBezTo>
                      <a:pt x="179" y="0"/>
                      <a:pt x="179" y="0"/>
                      <a:pt x="179" y="0"/>
                    </a:cubicBezTo>
                    <a:cubicBezTo>
                      <a:pt x="187" y="0"/>
                      <a:pt x="192" y="5"/>
                      <a:pt x="192" y="13"/>
                    </a:cubicBezTo>
                    <a:cubicBezTo>
                      <a:pt x="192" y="64"/>
                      <a:pt x="192" y="64"/>
                      <a:pt x="192" y="64"/>
                    </a:cubicBezTo>
                    <a:cubicBezTo>
                      <a:pt x="192" y="66"/>
                      <a:pt x="190" y="68"/>
                      <a:pt x="188" y="68"/>
                    </a:cubicBezTo>
                    <a:cubicBezTo>
                      <a:pt x="186" y="68"/>
                      <a:pt x="184" y="66"/>
                      <a:pt x="184" y="64"/>
                    </a:cubicBezTo>
                    <a:cubicBezTo>
                      <a:pt x="184" y="13"/>
                      <a:pt x="184" y="13"/>
                      <a:pt x="184" y="13"/>
                    </a:cubicBezTo>
                    <a:cubicBezTo>
                      <a:pt x="184" y="10"/>
                      <a:pt x="183" y="8"/>
                      <a:pt x="179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3" y="8"/>
                      <a:pt x="8" y="9"/>
                      <a:pt x="8" y="13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8" y="124"/>
                      <a:pt x="12" y="128"/>
                      <a:pt x="15" y="128"/>
                    </a:cubicBezTo>
                    <a:cubicBezTo>
                      <a:pt x="152" y="128"/>
                      <a:pt x="152" y="128"/>
                      <a:pt x="152" y="128"/>
                    </a:cubicBezTo>
                    <a:cubicBezTo>
                      <a:pt x="154" y="128"/>
                      <a:pt x="156" y="130"/>
                      <a:pt x="156" y="132"/>
                    </a:cubicBezTo>
                    <a:cubicBezTo>
                      <a:pt x="156" y="134"/>
                      <a:pt x="154" y="136"/>
                      <a:pt x="152" y="13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2" name="Freeform 113"/>
              <p:cNvSpPr/>
              <p:nvPr/>
            </p:nvSpPr>
            <p:spPr bwMode="auto">
              <a:xfrm>
                <a:off x="2242" y="1545"/>
                <a:ext cx="435" cy="19"/>
              </a:xfrm>
              <a:custGeom>
                <a:avLst/>
                <a:gdLst>
                  <a:gd name="T0" fmla="*/ 180 w 184"/>
                  <a:gd name="T1" fmla="*/ 8 h 8"/>
                  <a:gd name="T2" fmla="*/ 4 w 184"/>
                  <a:gd name="T3" fmla="*/ 8 h 8"/>
                  <a:gd name="T4" fmla="*/ 0 w 184"/>
                  <a:gd name="T5" fmla="*/ 4 h 8"/>
                  <a:gd name="T6" fmla="*/ 4 w 184"/>
                  <a:gd name="T7" fmla="*/ 0 h 8"/>
                  <a:gd name="T8" fmla="*/ 180 w 184"/>
                  <a:gd name="T9" fmla="*/ 0 h 8"/>
                  <a:gd name="T10" fmla="*/ 184 w 184"/>
                  <a:gd name="T11" fmla="*/ 4 h 8"/>
                  <a:gd name="T12" fmla="*/ 180 w 18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4" h="8">
                    <a:moveTo>
                      <a:pt x="18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80" y="0"/>
                      <a:pt x="180" y="0"/>
                      <a:pt x="180" y="0"/>
                    </a:cubicBezTo>
                    <a:cubicBezTo>
                      <a:pt x="182" y="0"/>
                      <a:pt x="184" y="2"/>
                      <a:pt x="184" y="4"/>
                    </a:cubicBezTo>
                    <a:cubicBezTo>
                      <a:pt x="184" y="6"/>
                      <a:pt x="182" y="8"/>
                      <a:pt x="18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3" name="Freeform 114"/>
              <p:cNvSpPr/>
              <p:nvPr/>
            </p:nvSpPr>
            <p:spPr bwMode="auto">
              <a:xfrm>
                <a:off x="2242" y="1753"/>
                <a:ext cx="359" cy="19"/>
              </a:xfrm>
              <a:custGeom>
                <a:avLst/>
                <a:gdLst>
                  <a:gd name="T0" fmla="*/ 148 w 152"/>
                  <a:gd name="T1" fmla="*/ 8 h 8"/>
                  <a:gd name="T2" fmla="*/ 4 w 152"/>
                  <a:gd name="T3" fmla="*/ 8 h 8"/>
                  <a:gd name="T4" fmla="*/ 0 w 152"/>
                  <a:gd name="T5" fmla="*/ 4 h 8"/>
                  <a:gd name="T6" fmla="*/ 4 w 152"/>
                  <a:gd name="T7" fmla="*/ 0 h 8"/>
                  <a:gd name="T8" fmla="*/ 148 w 152"/>
                  <a:gd name="T9" fmla="*/ 0 h 8"/>
                  <a:gd name="T10" fmla="*/ 152 w 152"/>
                  <a:gd name="T11" fmla="*/ 4 h 8"/>
                  <a:gd name="T12" fmla="*/ 148 w 152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2" h="8">
                    <a:moveTo>
                      <a:pt x="148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48" y="0"/>
                      <a:pt x="148" y="0"/>
                      <a:pt x="148" y="0"/>
                    </a:cubicBezTo>
                    <a:cubicBezTo>
                      <a:pt x="150" y="0"/>
                      <a:pt x="152" y="2"/>
                      <a:pt x="152" y="4"/>
                    </a:cubicBezTo>
                    <a:cubicBezTo>
                      <a:pt x="152" y="6"/>
                      <a:pt x="150" y="8"/>
                      <a:pt x="148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4" name="Freeform 115"/>
              <p:cNvSpPr>
                <a:spLocks noEditPoints="1"/>
              </p:cNvSpPr>
              <p:nvPr/>
            </p:nvSpPr>
            <p:spPr bwMode="auto">
              <a:xfrm>
                <a:off x="2396" y="1810"/>
                <a:ext cx="132" cy="95"/>
              </a:xfrm>
              <a:custGeom>
                <a:avLst/>
                <a:gdLst>
                  <a:gd name="T0" fmla="*/ 52 w 56"/>
                  <a:gd name="T1" fmla="*/ 40 h 40"/>
                  <a:gd name="T2" fmla="*/ 51 w 56"/>
                  <a:gd name="T3" fmla="*/ 40 h 40"/>
                  <a:gd name="T4" fmla="*/ 4 w 56"/>
                  <a:gd name="T5" fmla="*/ 40 h 40"/>
                  <a:gd name="T6" fmla="*/ 1 w 56"/>
                  <a:gd name="T7" fmla="*/ 39 h 40"/>
                  <a:gd name="T8" fmla="*/ 0 w 56"/>
                  <a:gd name="T9" fmla="*/ 35 h 40"/>
                  <a:gd name="T10" fmla="*/ 7 w 56"/>
                  <a:gd name="T11" fmla="*/ 3 h 40"/>
                  <a:gd name="T12" fmla="*/ 11 w 56"/>
                  <a:gd name="T13" fmla="*/ 0 h 40"/>
                  <a:gd name="T14" fmla="*/ 45 w 56"/>
                  <a:gd name="T15" fmla="*/ 0 h 40"/>
                  <a:gd name="T16" fmla="*/ 49 w 56"/>
                  <a:gd name="T17" fmla="*/ 3 h 40"/>
                  <a:gd name="T18" fmla="*/ 55 w 56"/>
                  <a:gd name="T19" fmla="*/ 34 h 40"/>
                  <a:gd name="T20" fmla="*/ 56 w 56"/>
                  <a:gd name="T21" fmla="*/ 36 h 40"/>
                  <a:gd name="T22" fmla="*/ 52 w 56"/>
                  <a:gd name="T23" fmla="*/ 40 h 40"/>
                  <a:gd name="T24" fmla="*/ 9 w 56"/>
                  <a:gd name="T25" fmla="*/ 32 h 40"/>
                  <a:gd name="T26" fmla="*/ 47 w 56"/>
                  <a:gd name="T27" fmla="*/ 32 h 40"/>
                  <a:gd name="T28" fmla="*/ 41 w 56"/>
                  <a:gd name="T29" fmla="*/ 8 h 40"/>
                  <a:gd name="T30" fmla="*/ 14 w 56"/>
                  <a:gd name="T31" fmla="*/ 8 h 40"/>
                  <a:gd name="T32" fmla="*/ 9 w 56"/>
                  <a:gd name="T33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6" h="40">
                    <a:moveTo>
                      <a:pt x="52" y="40"/>
                    </a:moveTo>
                    <a:cubicBezTo>
                      <a:pt x="52" y="40"/>
                      <a:pt x="51" y="40"/>
                      <a:pt x="51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3" y="40"/>
                      <a:pt x="1" y="39"/>
                      <a:pt x="1" y="39"/>
                    </a:cubicBezTo>
                    <a:cubicBezTo>
                      <a:pt x="0" y="38"/>
                      <a:pt x="0" y="36"/>
                      <a:pt x="0" y="3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1"/>
                      <a:pt x="9" y="0"/>
                      <a:pt x="11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7" y="0"/>
                      <a:pt x="48" y="1"/>
                      <a:pt x="49" y="3"/>
                    </a:cubicBezTo>
                    <a:cubicBezTo>
                      <a:pt x="55" y="34"/>
                      <a:pt x="55" y="34"/>
                      <a:pt x="55" y="34"/>
                    </a:cubicBezTo>
                    <a:cubicBezTo>
                      <a:pt x="55" y="35"/>
                      <a:pt x="56" y="35"/>
                      <a:pt x="56" y="36"/>
                    </a:cubicBezTo>
                    <a:cubicBezTo>
                      <a:pt x="56" y="38"/>
                      <a:pt x="54" y="40"/>
                      <a:pt x="52" y="40"/>
                    </a:cubicBezTo>
                    <a:close/>
                    <a:moveTo>
                      <a:pt x="9" y="32"/>
                    </a:moveTo>
                    <a:cubicBezTo>
                      <a:pt x="47" y="32"/>
                      <a:pt x="47" y="32"/>
                      <a:pt x="47" y="32"/>
                    </a:cubicBezTo>
                    <a:cubicBezTo>
                      <a:pt x="41" y="8"/>
                      <a:pt x="41" y="8"/>
                      <a:pt x="41" y="8"/>
                    </a:cubicBezTo>
                    <a:cubicBezTo>
                      <a:pt x="14" y="8"/>
                      <a:pt x="14" y="8"/>
                      <a:pt x="14" y="8"/>
                    </a:cubicBezTo>
                    <a:lnTo>
                      <a:pt x="9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5" name="Freeform 116"/>
              <p:cNvSpPr/>
              <p:nvPr/>
            </p:nvSpPr>
            <p:spPr bwMode="auto">
              <a:xfrm>
                <a:off x="2374" y="1886"/>
                <a:ext cx="171" cy="19"/>
              </a:xfrm>
              <a:custGeom>
                <a:avLst/>
                <a:gdLst>
                  <a:gd name="T0" fmla="*/ 68 w 72"/>
                  <a:gd name="T1" fmla="*/ 8 h 8"/>
                  <a:gd name="T2" fmla="*/ 4 w 72"/>
                  <a:gd name="T3" fmla="*/ 8 h 8"/>
                  <a:gd name="T4" fmla="*/ 0 w 72"/>
                  <a:gd name="T5" fmla="*/ 4 h 8"/>
                  <a:gd name="T6" fmla="*/ 4 w 72"/>
                  <a:gd name="T7" fmla="*/ 0 h 8"/>
                  <a:gd name="T8" fmla="*/ 68 w 72"/>
                  <a:gd name="T9" fmla="*/ 0 h 8"/>
                  <a:gd name="T10" fmla="*/ 72 w 72"/>
                  <a:gd name="T11" fmla="*/ 4 h 8"/>
                  <a:gd name="T12" fmla="*/ 68 w 72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">
                    <a:moveTo>
                      <a:pt x="68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70" y="0"/>
                      <a:pt x="72" y="2"/>
                      <a:pt x="72" y="4"/>
                    </a:cubicBezTo>
                    <a:cubicBezTo>
                      <a:pt x="72" y="6"/>
                      <a:pt x="70" y="8"/>
                      <a:pt x="68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6" name="Freeform 117"/>
              <p:cNvSpPr>
                <a:spLocks noEditPoints="1"/>
              </p:cNvSpPr>
              <p:nvPr/>
            </p:nvSpPr>
            <p:spPr bwMode="auto">
              <a:xfrm>
                <a:off x="3159" y="1508"/>
                <a:ext cx="454" cy="321"/>
              </a:xfrm>
              <a:custGeom>
                <a:avLst/>
                <a:gdLst>
                  <a:gd name="T0" fmla="*/ 178 w 192"/>
                  <a:gd name="T1" fmla="*/ 136 h 136"/>
                  <a:gd name="T2" fmla="*/ 14 w 192"/>
                  <a:gd name="T3" fmla="*/ 136 h 136"/>
                  <a:gd name="T4" fmla="*/ 0 w 192"/>
                  <a:gd name="T5" fmla="*/ 122 h 136"/>
                  <a:gd name="T6" fmla="*/ 0 w 192"/>
                  <a:gd name="T7" fmla="*/ 14 h 136"/>
                  <a:gd name="T8" fmla="*/ 14 w 192"/>
                  <a:gd name="T9" fmla="*/ 0 h 136"/>
                  <a:gd name="T10" fmla="*/ 178 w 192"/>
                  <a:gd name="T11" fmla="*/ 0 h 136"/>
                  <a:gd name="T12" fmla="*/ 192 w 192"/>
                  <a:gd name="T13" fmla="*/ 14 h 136"/>
                  <a:gd name="T14" fmla="*/ 192 w 192"/>
                  <a:gd name="T15" fmla="*/ 122 h 136"/>
                  <a:gd name="T16" fmla="*/ 178 w 192"/>
                  <a:gd name="T17" fmla="*/ 136 h 136"/>
                  <a:gd name="T18" fmla="*/ 14 w 192"/>
                  <a:gd name="T19" fmla="*/ 8 h 136"/>
                  <a:gd name="T20" fmla="*/ 8 w 192"/>
                  <a:gd name="T21" fmla="*/ 14 h 136"/>
                  <a:gd name="T22" fmla="*/ 8 w 192"/>
                  <a:gd name="T23" fmla="*/ 122 h 136"/>
                  <a:gd name="T24" fmla="*/ 14 w 192"/>
                  <a:gd name="T25" fmla="*/ 128 h 136"/>
                  <a:gd name="T26" fmla="*/ 178 w 192"/>
                  <a:gd name="T27" fmla="*/ 128 h 136"/>
                  <a:gd name="T28" fmla="*/ 184 w 192"/>
                  <a:gd name="T29" fmla="*/ 122 h 136"/>
                  <a:gd name="T30" fmla="*/ 184 w 192"/>
                  <a:gd name="T31" fmla="*/ 14 h 136"/>
                  <a:gd name="T32" fmla="*/ 178 w 192"/>
                  <a:gd name="T33" fmla="*/ 8 h 136"/>
                  <a:gd name="T34" fmla="*/ 14 w 192"/>
                  <a:gd name="T35" fmla="*/ 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136">
                    <a:moveTo>
                      <a:pt x="178" y="136"/>
                    </a:moveTo>
                    <a:cubicBezTo>
                      <a:pt x="14" y="136"/>
                      <a:pt x="14" y="136"/>
                      <a:pt x="14" y="136"/>
                    </a:cubicBezTo>
                    <a:cubicBezTo>
                      <a:pt x="6" y="136"/>
                      <a:pt x="0" y="130"/>
                      <a:pt x="0" y="122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6"/>
                      <a:pt x="6" y="0"/>
                      <a:pt x="14" y="0"/>
                    </a:cubicBezTo>
                    <a:cubicBezTo>
                      <a:pt x="178" y="0"/>
                      <a:pt x="178" y="0"/>
                      <a:pt x="178" y="0"/>
                    </a:cubicBezTo>
                    <a:cubicBezTo>
                      <a:pt x="186" y="0"/>
                      <a:pt x="192" y="6"/>
                      <a:pt x="192" y="14"/>
                    </a:cubicBezTo>
                    <a:cubicBezTo>
                      <a:pt x="192" y="122"/>
                      <a:pt x="192" y="122"/>
                      <a:pt x="192" y="122"/>
                    </a:cubicBezTo>
                    <a:cubicBezTo>
                      <a:pt x="192" y="130"/>
                      <a:pt x="186" y="136"/>
                      <a:pt x="178" y="136"/>
                    </a:cubicBezTo>
                    <a:close/>
                    <a:moveTo>
                      <a:pt x="14" y="8"/>
                    </a:moveTo>
                    <a:cubicBezTo>
                      <a:pt x="11" y="8"/>
                      <a:pt x="8" y="11"/>
                      <a:pt x="8" y="14"/>
                    </a:cubicBezTo>
                    <a:cubicBezTo>
                      <a:pt x="8" y="122"/>
                      <a:pt x="8" y="122"/>
                      <a:pt x="8" y="122"/>
                    </a:cubicBezTo>
                    <a:cubicBezTo>
                      <a:pt x="8" y="125"/>
                      <a:pt x="11" y="128"/>
                      <a:pt x="14" y="128"/>
                    </a:cubicBezTo>
                    <a:cubicBezTo>
                      <a:pt x="178" y="128"/>
                      <a:pt x="178" y="128"/>
                      <a:pt x="178" y="128"/>
                    </a:cubicBezTo>
                    <a:cubicBezTo>
                      <a:pt x="181" y="128"/>
                      <a:pt x="184" y="125"/>
                      <a:pt x="184" y="122"/>
                    </a:cubicBezTo>
                    <a:cubicBezTo>
                      <a:pt x="184" y="14"/>
                      <a:pt x="184" y="14"/>
                      <a:pt x="184" y="14"/>
                    </a:cubicBezTo>
                    <a:cubicBezTo>
                      <a:pt x="184" y="11"/>
                      <a:pt x="181" y="8"/>
                      <a:pt x="178" y="8"/>
                    </a:cubicBezTo>
                    <a:lnTo>
                      <a:pt x="1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7" name="Freeform 118"/>
              <p:cNvSpPr/>
              <p:nvPr/>
            </p:nvSpPr>
            <p:spPr bwMode="auto">
              <a:xfrm>
                <a:off x="3169" y="1545"/>
                <a:ext cx="435" cy="19"/>
              </a:xfrm>
              <a:custGeom>
                <a:avLst/>
                <a:gdLst>
                  <a:gd name="T0" fmla="*/ 180 w 184"/>
                  <a:gd name="T1" fmla="*/ 8 h 8"/>
                  <a:gd name="T2" fmla="*/ 4 w 184"/>
                  <a:gd name="T3" fmla="*/ 8 h 8"/>
                  <a:gd name="T4" fmla="*/ 0 w 184"/>
                  <a:gd name="T5" fmla="*/ 4 h 8"/>
                  <a:gd name="T6" fmla="*/ 4 w 184"/>
                  <a:gd name="T7" fmla="*/ 0 h 8"/>
                  <a:gd name="T8" fmla="*/ 180 w 184"/>
                  <a:gd name="T9" fmla="*/ 0 h 8"/>
                  <a:gd name="T10" fmla="*/ 184 w 184"/>
                  <a:gd name="T11" fmla="*/ 4 h 8"/>
                  <a:gd name="T12" fmla="*/ 180 w 18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4" h="8">
                    <a:moveTo>
                      <a:pt x="18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80" y="0"/>
                      <a:pt x="180" y="0"/>
                      <a:pt x="180" y="0"/>
                    </a:cubicBezTo>
                    <a:cubicBezTo>
                      <a:pt x="182" y="0"/>
                      <a:pt x="184" y="2"/>
                      <a:pt x="184" y="4"/>
                    </a:cubicBezTo>
                    <a:cubicBezTo>
                      <a:pt x="184" y="6"/>
                      <a:pt x="182" y="8"/>
                      <a:pt x="18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8" name="Freeform 119"/>
              <p:cNvSpPr/>
              <p:nvPr/>
            </p:nvSpPr>
            <p:spPr bwMode="auto">
              <a:xfrm>
                <a:off x="3169" y="1753"/>
                <a:ext cx="435" cy="19"/>
              </a:xfrm>
              <a:custGeom>
                <a:avLst/>
                <a:gdLst>
                  <a:gd name="T0" fmla="*/ 180 w 184"/>
                  <a:gd name="T1" fmla="*/ 8 h 8"/>
                  <a:gd name="T2" fmla="*/ 4 w 184"/>
                  <a:gd name="T3" fmla="*/ 8 h 8"/>
                  <a:gd name="T4" fmla="*/ 0 w 184"/>
                  <a:gd name="T5" fmla="*/ 4 h 8"/>
                  <a:gd name="T6" fmla="*/ 4 w 184"/>
                  <a:gd name="T7" fmla="*/ 0 h 8"/>
                  <a:gd name="T8" fmla="*/ 180 w 184"/>
                  <a:gd name="T9" fmla="*/ 0 h 8"/>
                  <a:gd name="T10" fmla="*/ 184 w 184"/>
                  <a:gd name="T11" fmla="*/ 4 h 8"/>
                  <a:gd name="T12" fmla="*/ 180 w 18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4" h="8">
                    <a:moveTo>
                      <a:pt x="18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80" y="0"/>
                      <a:pt x="180" y="0"/>
                      <a:pt x="180" y="0"/>
                    </a:cubicBezTo>
                    <a:cubicBezTo>
                      <a:pt x="182" y="0"/>
                      <a:pt x="184" y="2"/>
                      <a:pt x="184" y="4"/>
                    </a:cubicBezTo>
                    <a:cubicBezTo>
                      <a:pt x="184" y="6"/>
                      <a:pt x="182" y="8"/>
                      <a:pt x="18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79" name="Freeform 120"/>
              <p:cNvSpPr>
                <a:spLocks noEditPoints="1"/>
              </p:cNvSpPr>
              <p:nvPr/>
            </p:nvSpPr>
            <p:spPr bwMode="auto">
              <a:xfrm>
                <a:off x="3322" y="1810"/>
                <a:ext cx="133" cy="95"/>
              </a:xfrm>
              <a:custGeom>
                <a:avLst/>
                <a:gdLst>
                  <a:gd name="T0" fmla="*/ 52 w 56"/>
                  <a:gd name="T1" fmla="*/ 40 h 40"/>
                  <a:gd name="T2" fmla="*/ 52 w 56"/>
                  <a:gd name="T3" fmla="*/ 40 h 40"/>
                  <a:gd name="T4" fmla="*/ 4 w 56"/>
                  <a:gd name="T5" fmla="*/ 40 h 40"/>
                  <a:gd name="T6" fmla="*/ 1 w 56"/>
                  <a:gd name="T7" fmla="*/ 39 h 40"/>
                  <a:gd name="T8" fmla="*/ 0 w 56"/>
                  <a:gd name="T9" fmla="*/ 35 h 40"/>
                  <a:gd name="T10" fmla="*/ 7 w 56"/>
                  <a:gd name="T11" fmla="*/ 3 h 40"/>
                  <a:gd name="T12" fmla="*/ 11 w 56"/>
                  <a:gd name="T13" fmla="*/ 0 h 40"/>
                  <a:gd name="T14" fmla="*/ 45 w 56"/>
                  <a:gd name="T15" fmla="*/ 0 h 40"/>
                  <a:gd name="T16" fmla="*/ 49 w 56"/>
                  <a:gd name="T17" fmla="*/ 3 h 40"/>
                  <a:gd name="T18" fmla="*/ 55 w 56"/>
                  <a:gd name="T19" fmla="*/ 34 h 40"/>
                  <a:gd name="T20" fmla="*/ 56 w 56"/>
                  <a:gd name="T21" fmla="*/ 36 h 40"/>
                  <a:gd name="T22" fmla="*/ 52 w 56"/>
                  <a:gd name="T23" fmla="*/ 40 h 40"/>
                  <a:gd name="T24" fmla="*/ 9 w 56"/>
                  <a:gd name="T25" fmla="*/ 32 h 40"/>
                  <a:gd name="T26" fmla="*/ 47 w 56"/>
                  <a:gd name="T27" fmla="*/ 32 h 40"/>
                  <a:gd name="T28" fmla="*/ 42 w 56"/>
                  <a:gd name="T29" fmla="*/ 8 h 40"/>
                  <a:gd name="T30" fmla="*/ 14 w 56"/>
                  <a:gd name="T31" fmla="*/ 8 h 40"/>
                  <a:gd name="T32" fmla="*/ 9 w 56"/>
                  <a:gd name="T33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6" h="40">
                    <a:moveTo>
                      <a:pt x="52" y="40"/>
                    </a:moveTo>
                    <a:cubicBezTo>
                      <a:pt x="52" y="40"/>
                      <a:pt x="52" y="40"/>
                      <a:pt x="52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3" y="40"/>
                      <a:pt x="2" y="39"/>
                      <a:pt x="1" y="39"/>
                    </a:cubicBezTo>
                    <a:cubicBezTo>
                      <a:pt x="0" y="38"/>
                      <a:pt x="0" y="36"/>
                      <a:pt x="0" y="35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1"/>
                      <a:pt x="9" y="0"/>
                      <a:pt x="11" y="0"/>
                    </a:cubicBezTo>
                    <a:cubicBezTo>
                      <a:pt x="45" y="0"/>
                      <a:pt x="45" y="0"/>
                      <a:pt x="45" y="0"/>
                    </a:cubicBezTo>
                    <a:cubicBezTo>
                      <a:pt x="47" y="0"/>
                      <a:pt x="48" y="1"/>
                      <a:pt x="49" y="3"/>
                    </a:cubicBezTo>
                    <a:cubicBezTo>
                      <a:pt x="55" y="34"/>
                      <a:pt x="55" y="34"/>
                      <a:pt x="55" y="34"/>
                    </a:cubicBezTo>
                    <a:cubicBezTo>
                      <a:pt x="56" y="35"/>
                      <a:pt x="56" y="35"/>
                      <a:pt x="56" y="36"/>
                    </a:cubicBezTo>
                    <a:cubicBezTo>
                      <a:pt x="56" y="38"/>
                      <a:pt x="54" y="40"/>
                      <a:pt x="52" y="40"/>
                    </a:cubicBezTo>
                    <a:close/>
                    <a:moveTo>
                      <a:pt x="9" y="32"/>
                    </a:moveTo>
                    <a:cubicBezTo>
                      <a:pt x="47" y="32"/>
                      <a:pt x="47" y="32"/>
                      <a:pt x="47" y="32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14" y="8"/>
                      <a:pt x="14" y="8"/>
                      <a:pt x="14" y="8"/>
                    </a:cubicBezTo>
                    <a:lnTo>
                      <a:pt x="9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0" name="Freeform 121"/>
              <p:cNvSpPr/>
              <p:nvPr/>
            </p:nvSpPr>
            <p:spPr bwMode="auto">
              <a:xfrm>
                <a:off x="3301" y="1886"/>
                <a:ext cx="170" cy="19"/>
              </a:xfrm>
              <a:custGeom>
                <a:avLst/>
                <a:gdLst>
                  <a:gd name="T0" fmla="*/ 68 w 72"/>
                  <a:gd name="T1" fmla="*/ 8 h 8"/>
                  <a:gd name="T2" fmla="*/ 4 w 72"/>
                  <a:gd name="T3" fmla="*/ 8 h 8"/>
                  <a:gd name="T4" fmla="*/ 0 w 72"/>
                  <a:gd name="T5" fmla="*/ 4 h 8"/>
                  <a:gd name="T6" fmla="*/ 4 w 72"/>
                  <a:gd name="T7" fmla="*/ 0 h 8"/>
                  <a:gd name="T8" fmla="*/ 68 w 72"/>
                  <a:gd name="T9" fmla="*/ 0 h 8"/>
                  <a:gd name="T10" fmla="*/ 72 w 72"/>
                  <a:gd name="T11" fmla="*/ 4 h 8"/>
                  <a:gd name="T12" fmla="*/ 68 w 72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2" h="8">
                    <a:moveTo>
                      <a:pt x="68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70" y="0"/>
                      <a:pt x="72" y="2"/>
                      <a:pt x="72" y="4"/>
                    </a:cubicBezTo>
                    <a:cubicBezTo>
                      <a:pt x="72" y="6"/>
                      <a:pt x="70" y="8"/>
                      <a:pt x="68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1" name="Freeform 122"/>
              <p:cNvSpPr>
                <a:spLocks noEditPoints="1"/>
              </p:cNvSpPr>
              <p:nvPr/>
            </p:nvSpPr>
            <p:spPr bwMode="auto">
              <a:xfrm>
                <a:off x="1419" y="1479"/>
                <a:ext cx="265" cy="454"/>
              </a:xfrm>
              <a:custGeom>
                <a:avLst/>
                <a:gdLst>
                  <a:gd name="T0" fmla="*/ 96 w 112"/>
                  <a:gd name="T1" fmla="*/ 192 h 192"/>
                  <a:gd name="T2" fmla="*/ 16 w 112"/>
                  <a:gd name="T3" fmla="*/ 192 h 192"/>
                  <a:gd name="T4" fmla="*/ 0 w 112"/>
                  <a:gd name="T5" fmla="*/ 176 h 192"/>
                  <a:gd name="T6" fmla="*/ 0 w 112"/>
                  <a:gd name="T7" fmla="*/ 16 h 192"/>
                  <a:gd name="T8" fmla="*/ 16 w 112"/>
                  <a:gd name="T9" fmla="*/ 0 h 192"/>
                  <a:gd name="T10" fmla="*/ 96 w 112"/>
                  <a:gd name="T11" fmla="*/ 0 h 192"/>
                  <a:gd name="T12" fmla="*/ 112 w 112"/>
                  <a:gd name="T13" fmla="*/ 16 h 192"/>
                  <a:gd name="T14" fmla="*/ 112 w 112"/>
                  <a:gd name="T15" fmla="*/ 176 h 192"/>
                  <a:gd name="T16" fmla="*/ 96 w 112"/>
                  <a:gd name="T17" fmla="*/ 192 h 192"/>
                  <a:gd name="T18" fmla="*/ 16 w 112"/>
                  <a:gd name="T19" fmla="*/ 8 h 192"/>
                  <a:gd name="T20" fmla="*/ 8 w 112"/>
                  <a:gd name="T21" fmla="*/ 16 h 192"/>
                  <a:gd name="T22" fmla="*/ 8 w 112"/>
                  <a:gd name="T23" fmla="*/ 176 h 192"/>
                  <a:gd name="T24" fmla="*/ 16 w 112"/>
                  <a:gd name="T25" fmla="*/ 184 h 192"/>
                  <a:gd name="T26" fmla="*/ 96 w 112"/>
                  <a:gd name="T27" fmla="*/ 184 h 192"/>
                  <a:gd name="T28" fmla="*/ 104 w 112"/>
                  <a:gd name="T29" fmla="*/ 176 h 192"/>
                  <a:gd name="T30" fmla="*/ 104 w 112"/>
                  <a:gd name="T31" fmla="*/ 16 h 192"/>
                  <a:gd name="T32" fmla="*/ 96 w 112"/>
                  <a:gd name="T33" fmla="*/ 8 h 192"/>
                  <a:gd name="T34" fmla="*/ 16 w 112"/>
                  <a:gd name="T35" fmla="*/ 8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92">
                    <a:moveTo>
                      <a:pt x="96" y="192"/>
                    </a:moveTo>
                    <a:cubicBezTo>
                      <a:pt x="16" y="192"/>
                      <a:pt x="16" y="192"/>
                      <a:pt x="16" y="192"/>
                    </a:cubicBezTo>
                    <a:cubicBezTo>
                      <a:pt x="7" y="192"/>
                      <a:pt x="0" y="185"/>
                      <a:pt x="0" y="17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105" y="0"/>
                      <a:pt x="112" y="7"/>
                      <a:pt x="112" y="16"/>
                    </a:cubicBezTo>
                    <a:cubicBezTo>
                      <a:pt x="112" y="176"/>
                      <a:pt x="112" y="176"/>
                      <a:pt x="112" y="176"/>
                    </a:cubicBezTo>
                    <a:cubicBezTo>
                      <a:pt x="112" y="185"/>
                      <a:pt x="105" y="192"/>
                      <a:pt x="96" y="192"/>
                    </a:cubicBezTo>
                    <a:close/>
                    <a:moveTo>
                      <a:pt x="16" y="8"/>
                    </a:moveTo>
                    <a:cubicBezTo>
                      <a:pt x="12" y="8"/>
                      <a:pt x="8" y="12"/>
                      <a:pt x="8" y="16"/>
                    </a:cubicBezTo>
                    <a:cubicBezTo>
                      <a:pt x="8" y="176"/>
                      <a:pt x="8" y="176"/>
                      <a:pt x="8" y="176"/>
                    </a:cubicBezTo>
                    <a:cubicBezTo>
                      <a:pt x="8" y="180"/>
                      <a:pt x="12" y="184"/>
                      <a:pt x="16" y="184"/>
                    </a:cubicBezTo>
                    <a:cubicBezTo>
                      <a:pt x="96" y="184"/>
                      <a:pt x="96" y="184"/>
                      <a:pt x="96" y="184"/>
                    </a:cubicBezTo>
                    <a:cubicBezTo>
                      <a:pt x="100" y="184"/>
                      <a:pt x="104" y="180"/>
                      <a:pt x="104" y="176"/>
                    </a:cubicBezTo>
                    <a:cubicBezTo>
                      <a:pt x="104" y="16"/>
                      <a:pt x="104" y="16"/>
                      <a:pt x="104" y="16"/>
                    </a:cubicBezTo>
                    <a:cubicBezTo>
                      <a:pt x="104" y="12"/>
                      <a:pt x="100" y="8"/>
                      <a:pt x="96" y="8"/>
                    </a:cubicBezTo>
                    <a:lnTo>
                      <a:pt x="16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2" name="Freeform 123"/>
              <p:cNvSpPr/>
              <p:nvPr/>
            </p:nvSpPr>
            <p:spPr bwMode="auto">
              <a:xfrm>
                <a:off x="1429" y="1555"/>
                <a:ext cx="246" cy="19"/>
              </a:xfrm>
              <a:custGeom>
                <a:avLst/>
                <a:gdLst>
                  <a:gd name="T0" fmla="*/ 100 w 104"/>
                  <a:gd name="T1" fmla="*/ 8 h 8"/>
                  <a:gd name="T2" fmla="*/ 4 w 104"/>
                  <a:gd name="T3" fmla="*/ 8 h 8"/>
                  <a:gd name="T4" fmla="*/ 0 w 104"/>
                  <a:gd name="T5" fmla="*/ 4 h 8"/>
                  <a:gd name="T6" fmla="*/ 4 w 104"/>
                  <a:gd name="T7" fmla="*/ 0 h 8"/>
                  <a:gd name="T8" fmla="*/ 100 w 104"/>
                  <a:gd name="T9" fmla="*/ 0 h 8"/>
                  <a:gd name="T10" fmla="*/ 104 w 104"/>
                  <a:gd name="T11" fmla="*/ 4 h 8"/>
                  <a:gd name="T12" fmla="*/ 100 w 10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8">
                    <a:moveTo>
                      <a:pt x="10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02" y="0"/>
                      <a:pt x="104" y="2"/>
                      <a:pt x="104" y="4"/>
                    </a:cubicBezTo>
                    <a:cubicBezTo>
                      <a:pt x="104" y="6"/>
                      <a:pt x="102" y="8"/>
                      <a:pt x="10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3" name="Freeform 124"/>
              <p:cNvSpPr/>
              <p:nvPr/>
            </p:nvSpPr>
            <p:spPr bwMode="auto">
              <a:xfrm>
                <a:off x="1542" y="1517"/>
                <a:ext cx="19" cy="19"/>
              </a:xfrm>
              <a:custGeom>
                <a:avLst/>
                <a:gdLst>
                  <a:gd name="T0" fmla="*/ 4 w 8"/>
                  <a:gd name="T1" fmla="*/ 8 h 8"/>
                  <a:gd name="T2" fmla="*/ 1 w 8"/>
                  <a:gd name="T3" fmla="*/ 7 h 8"/>
                  <a:gd name="T4" fmla="*/ 0 w 8"/>
                  <a:gd name="T5" fmla="*/ 4 h 8"/>
                  <a:gd name="T6" fmla="*/ 1 w 8"/>
                  <a:gd name="T7" fmla="*/ 1 h 8"/>
                  <a:gd name="T8" fmla="*/ 7 w 8"/>
                  <a:gd name="T9" fmla="*/ 1 h 8"/>
                  <a:gd name="T10" fmla="*/ 8 w 8"/>
                  <a:gd name="T11" fmla="*/ 4 h 8"/>
                  <a:gd name="T12" fmla="*/ 7 w 8"/>
                  <a:gd name="T13" fmla="*/ 7 h 8"/>
                  <a:gd name="T14" fmla="*/ 4 w 8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4" y="8"/>
                    </a:moveTo>
                    <a:cubicBezTo>
                      <a:pt x="3" y="8"/>
                      <a:pt x="2" y="8"/>
                      <a:pt x="1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3" y="0"/>
                      <a:pt x="5" y="0"/>
                      <a:pt x="7" y="1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6" y="8"/>
                      <a:pt x="5" y="8"/>
                      <a:pt x="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4" name="Freeform 125"/>
              <p:cNvSpPr/>
              <p:nvPr/>
            </p:nvSpPr>
            <p:spPr bwMode="auto">
              <a:xfrm>
                <a:off x="1523" y="1876"/>
                <a:ext cx="57" cy="19"/>
              </a:xfrm>
              <a:custGeom>
                <a:avLst/>
                <a:gdLst>
                  <a:gd name="T0" fmla="*/ 20 w 24"/>
                  <a:gd name="T1" fmla="*/ 8 h 8"/>
                  <a:gd name="T2" fmla="*/ 4 w 24"/>
                  <a:gd name="T3" fmla="*/ 8 h 8"/>
                  <a:gd name="T4" fmla="*/ 0 w 24"/>
                  <a:gd name="T5" fmla="*/ 4 h 8"/>
                  <a:gd name="T6" fmla="*/ 4 w 24"/>
                  <a:gd name="T7" fmla="*/ 0 h 8"/>
                  <a:gd name="T8" fmla="*/ 20 w 24"/>
                  <a:gd name="T9" fmla="*/ 0 h 8"/>
                  <a:gd name="T10" fmla="*/ 24 w 24"/>
                  <a:gd name="T11" fmla="*/ 4 h 8"/>
                  <a:gd name="T12" fmla="*/ 20 w 2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8">
                    <a:moveTo>
                      <a:pt x="2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2" y="0"/>
                      <a:pt x="24" y="2"/>
                      <a:pt x="24" y="4"/>
                    </a:cubicBezTo>
                    <a:cubicBezTo>
                      <a:pt x="24" y="6"/>
                      <a:pt x="22" y="8"/>
                      <a:pt x="2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5" name="Freeform 126"/>
              <p:cNvSpPr/>
              <p:nvPr/>
            </p:nvSpPr>
            <p:spPr bwMode="auto">
              <a:xfrm>
                <a:off x="1429" y="1838"/>
                <a:ext cx="246" cy="19"/>
              </a:xfrm>
              <a:custGeom>
                <a:avLst/>
                <a:gdLst>
                  <a:gd name="T0" fmla="*/ 100 w 104"/>
                  <a:gd name="T1" fmla="*/ 8 h 8"/>
                  <a:gd name="T2" fmla="*/ 4 w 104"/>
                  <a:gd name="T3" fmla="*/ 8 h 8"/>
                  <a:gd name="T4" fmla="*/ 0 w 104"/>
                  <a:gd name="T5" fmla="*/ 4 h 8"/>
                  <a:gd name="T6" fmla="*/ 4 w 104"/>
                  <a:gd name="T7" fmla="*/ 0 h 8"/>
                  <a:gd name="T8" fmla="*/ 100 w 104"/>
                  <a:gd name="T9" fmla="*/ 0 h 8"/>
                  <a:gd name="T10" fmla="*/ 104 w 104"/>
                  <a:gd name="T11" fmla="*/ 4 h 8"/>
                  <a:gd name="T12" fmla="*/ 100 w 10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8">
                    <a:moveTo>
                      <a:pt x="10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02" y="0"/>
                      <a:pt x="104" y="2"/>
                      <a:pt x="104" y="4"/>
                    </a:cubicBezTo>
                    <a:cubicBezTo>
                      <a:pt x="104" y="6"/>
                      <a:pt x="102" y="8"/>
                      <a:pt x="10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6" name="Freeform 127"/>
              <p:cNvSpPr>
                <a:spLocks noEditPoints="1"/>
              </p:cNvSpPr>
              <p:nvPr/>
            </p:nvSpPr>
            <p:spPr bwMode="auto">
              <a:xfrm>
                <a:off x="521" y="1659"/>
                <a:ext cx="95" cy="94"/>
              </a:xfrm>
              <a:custGeom>
                <a:avLst/>
                <a:gdLst>
                  <a:gd name="T0" fmla="*/ 36 w 40"/>
                  <a:gd name="T1" fmla="*/ 40 h 40"/>
                  <a:gd name="T2" fmla="*/ 4 w 40"/>
                  <a:gd name="T3" fmla="*/ 40 h 40"/>
                  <a:gd name="T4" fmla="*/ 0 w 40"/>
                  <a:gd name="T5" fmla="*/ 36 h 40"/>
                  <a:gd name="T6" fmla="*/ 0 w 40"/>
                  <a:gd name="T7" fmla="*/ 4 h 40"/>
                  <a:gd name="T8" fmla="*/ 4 w 40"/>
                  <a:gd name="T9" fmla="*/ 0 h 40"/>
                  <a:gd name="T10" fmla="*/ 36 w 40"/>
                  <a:gd name="T11" fmla="*/ 0 h 40"/>
                  <a:gd name="T12" fmla="*/ 40 w 40"/>
                  <a:gd name="T13" fmla="*/ 4 h 40"/>
                  <a:gd name="T14" fmla="*/ 40 w 40"/>
                  <a:gd name="T15" fmla="*/ 36 h 40"/>
                  <a:gd name="T16" fmla="*/ 36 w 40"/>
                  <a:gd name="T17" fmla="*/ 40 h 40"/>
                  <a:gd name="T18" fmla="*/ 8 w 40"/>
                  <a:gd name="T19" fmla="*/ 32 h 40"/>
                  <a:gd name="T20" fmla="*/ 32 w 40"/>
                  <a:gd name="T21" fmla="*/ 32 h 40"/>
                  <a:gd name="T22" fmla="*/ 32 w 40"/>
                  <a:gd name="T23" fmla="*/ 8 h 40"/>
                  <a:gd name="T24" fmla="*/ 8 w 40"/>
                  <a:gd name="T25" fmla="*/ 8 h 40"/>
                  <a:gd name="T26" fmla="*/ 8 w 40"/>
                  <a:gd name="T2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40">
                    <a:moveTo>
                      <a:pt x="36" y="40"/>
                    </a:moveTo>
                    <a:cubicBezTo>
                      <a:pt x="4" y="40"/>
                      <a:pt x="4" y="40"/>
                      <a:pt x="4" y="40"/>
                    </a:cubicBezTo>
                    <a:cubicBezTo>
                      <a:pt x="2" y="40"/>
                      <a:pt x="0" y="38"/>
                      <a:pt x="0" y="3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8" y="0"/>
                      <a:pt x="40" y="2"/>
                      <a:pt x="40" y="4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8"/>
                      <a:pt x="38" y="40"/>
                      <a:pt x="36" y="40"/>
                    </a:cubicBezTo>
                    <a:close/>
                    <a:moveTo>
                      <a:pt x="8" y="32"/>
                    </a:move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7" name="Freeform 128"/>
              <p:cNvSpPr>
                <a:spLocks noEditPoints="1"/>
              </p:cNvSpPr>
              <p:nvPr/>
            </p:nvSpPr>
            <p:spPr bwMode="auto">
              <a:xfrm>
                <a:off x="710" y="1508"/>
                <a:ext cx="95" cy="94"/>
              </a:xfrm>
              <a:custGeom>
                <a:avLst/>
                <a:gdLst>
                  <a:gd name="T0" fmla="*/ 36 w 40"/>
                  <a:gd name="T1" fmla="*/ 40 h 40"/>
                  <a:gd name="T2" fmla="*/ 4 w 40"/>
                  <a:gd name="T3" fmla="*/ 40 h 40"/>
                  <a:gd name="T4" fmla="*/ 0 w 40"/>
                  <a:gd name="T5" fmla="*/ 36 h 40"/>
                  <a:gd name="T6" fmla="*/ 0 w 40"/>
                  <a:gd name="T7" fmla="*/ 4 h 40"/>
                  <a:gd name="T8" fmla="*/ 4 w 40"/>
                  <a:gd name="T9" fmla="*/ 0 h 40"/>
                  <a:gd name="T10" fmla="*/ 36 w 40"/>
                  <a:gd name="T11" fmla="*/ 0 h 40"/>
                  <a:gd name="T12" fmla="*/ 40 w 40"/>
                  <a:gd name="T13" fmla="*/ 4 h 40"/>
                  <a:gd name="T14" fmla="*/ 40 w 40"/>
                  <a:gd name="T15" fmla="*/ 36 h 40"/>
                  <a:gd name="T16" fmla="*/ 36 w 40"/>
                  <a:gd name="T17" fmla="*/ 40 h 40"/>
                  <a:gd name="T18" fmla="*/ 8 w 40"/>
                  <a:gd name="T19" fmla="*/ 32 h 40"/>
                  <a:gd name="T20" fmla="*/ 32 w 40"/>
                  <a:gd name="T21" fmla="*/ 32 h 40"/>
                  <a:gd name="T22" fmla="*/ 32 w 40"/>
                  <a:gd name="T23" fmla="*/ 8 h 40"/>
                  <a:gd name="T24" fmla="*/ 8 w 40"/>
                  <a:gd name="T25" fmla="*/ 8 h 40"/>
                  <a:gd name="T26" fmla="*/ 8 w 40"/>
                  <a:gd name="T2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40">
                    <a:moveTo>
                      <a:pt x="36" y="40"/>
                    </a:moveTo>
                    <a:cubicBezTo>
                      <a:pt x="4" y="40"/>
                      <a:pt x="4" y="40"/>
                      <a:pt x="4" y="40"/>
                    </a:cubicBezTo>
                    <a:cubicBezTo>
                      <a:pt x="2" y="40"/>
                      <a:pt x="0" y="38"/>
                      <a:pt x="0" y="3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8" y="0"/>
                      <a:pt x="40" y="2"/>
                      <a:pt x="40" y="4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8"/>
                      <a:pt x="38" y="40"/>
                      <a:pt x="36" y="40"/>
                    </a:cubicBezTo>
                    <a:close/>
                    <a:moveTo>
                      <a:pt x="8" y="32"/>
                    </a:move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8" name="Freeform 129"/>
              <p:cNvSpPr>
                <a:spLocks noEditPoints="1"/>
              </p:cNvSpPr>
              <p:nvPr/>
            </p:nvSpPr>
            <p:spPr bwMode="auto">
              <a:xfrm>
                <a:off x="710" y="1810"/>
                <a:ext cx="95" cy="95"/>
              </a:xfrm>
              <a:custGeom>
                <a:avLst/>
                <a:gdLst>
                  <a:gd name="T0" fmla="*/ 36 w 40"/>
                  <a:gd name="T1" fmla="*/ 40 h 40"/>
                  <a:gd name="T2" fmla="*/ 4 w 40"/>
                  <a:gd name="T3" fmla="*/ 40 h 40"/>
                  <a:gd name="T4" fmla="*/ 0 w 40"/>
                  <a:gd name="T5" fmla="*/ 36 h 40"/>
                  <a:gd name="T6" fmla="*/ 0 w 40"/>
                  <a:gd name="T7" fmla="*/ 4 h 40"/>
                  <a:gd name="T8" fmla="*/ 4 w 40"/>
                  <a:gd name="T9" fmla="*/ 0 h 40"/>
                  <a:gd name="T10" fmla="*/ 36 w 40"/>
                  <a:gd name="T11" fmla="*/ 0 h 40"/>
                  <a:gd name="T12" fmla="*/ 40 w 40"/>
                  <a:gd name="T13" fmla="*/ 4 h 40"/>
                  <a:gd name="T14" fmla="*/ 40 w 40"/>
                  <a:gd name="T15" fmla="*/ 36 h 40"/>
                  <a:gd name="T16" fmla="*/ 36 w 40"/>
                  <a:gd name="T17" fmla="*/ 40 h 40"/>
                  <a:gd name="T18" fmla="*/ 8 w 40"/>
                  <a:gd name="T19" fmla="*/ 32 h 40"/>
                  <a:gd name="T20" fmla="*/ 32 w 40"/>
                  <a:gd name="T21" fmla="*/ 32 h 40"/>
                  <a:gd name="T22" fmla="*/ 32 w 40"/>
                  <a:gd name="T23" fmla="*/ 8 h 40"/>
                  <a:gd name="T24" fmla="*/ 8 w 40"/>
                  <a:gd name="T25" fmla="*/ 8 h 40"/>
                  <a:gd name="T26" fmla="*/ 8 w 40"/>
                  <a:gd name="T2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40">
                    <a:moveTo>
                      <a:pt x="36" y="40"/>
                    </a:moveTo>
                    <a:cubicBezTo>
                      <a:pt x="4" y="40"/>
                      <a:pt x="4" y="40"/>
                      <a:pt x="4" y="40"/>
                    </a:cubicBezTo>
                    <a:cubicBezTo>
                      <a:pt x="2" y="40"/>
                      <a:pt x="0" y="38"/>
                      <a:pt x="0" y="3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8" y="0"/>
                      <a:pt x="40" y="2"/>
                      <a:pt x="40" y="4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8"/>
                      <a:pt x="38" y="40"/>
                      <a:pt x="36" y="40"/>
                    </a:cubicBezTo>
                    <a:close/>
                    <a:moveTo>
                      <a:pt x="8" y="32"/>
                    </a:move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89" name="Rectangle 130"/>
              <p:cNvSpPr>
                <a:spLocks noChangeArrowheads="1"/>
              </p:cNvSpPr>
              <p:nvPr/>
            </p:nvSpPr>
            <p:spPr bwMode="auto">
              <a:xfrm>
                <a:off x="559" y="1753"/>
                <a:ext cx="19" cy="10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0" name="Rectangle 131"/>
              <p:cNvSpPr>
                <a:spLocks noChangeArrowheads="1"/>
              </p:cNvSpPr>
              <p:nvPr/>
            </p:nvSpPr>
            <p:spPr bwMode="auto">
              <a:xfrm>
                <a:off x="559" y="1545"/>
                <a:ext cx="19" cy="114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1" name="Freeform 132"/>
              <p:cNvSpPr>
                <a:spLocks noEditPoints="1"/>
              </p:cNvSpPr>
              <p:nvPr/>
            </p:nvSpPr>
            <p:spPr bwMode="auto">
              <a:xfrm>
                <a:off x="540" y="1498"/>
                <a:ext cx="57" cy="57"/>
              </a:xfrm>
              <a:custGeom>
                <a:avLst/>
                <a:gdLst>
                  <a:gd name="T0" fmla="*/ 12 w 24"/>
                  <a:gd name="T1" fmla="*/ 24 h 24"/>
                  <a:gd name="T2" fmla="*/ 0 w 24"/>
                  <a:gd name="T3" fmla="*/ 12 h 24"/>
                  <a:gd name="T4" fmla="*/ 12 w 24"/>
                  <a:gd name="T5" fmla="*/ 0 h 24"/>
                  <a:gd name="T6" fmla="*/ 24 w 24"/>
                  <a:gd name="T7" fmla="*/ 12 h 24"/>
                  <a:gd name="T8" fmla="*/ 12 w 24"/>
                  <a:gd name="T9" fmla="*/ 24 h 24"/>
                  <a:gd name="T10" fmla="*/ 12 w 24"/>
                  <a:gd name="T11" fmla="*/ 8 h 24"/>
                  <a:gd name="T12" fmla="*/ 8 w 24"/>
                  <a:gd name="T13" fmla="*/ 12 h 24"/>
                  <a:gd name="T14" fmla="*/ 12 w 24"/>
                  <a:gd name="T15" fmla="*/ 16 h 24"/>
                  <a:gd name="T16" fmla="*/ 16 w 24"/>
                  <a:gd name="T17" fmla="*/ 12 h 24"/>
                  <a:gd name="T18" fmla="*/ 12 w 24"/>
                  <a:gd name="T19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4">
                    <a:moveTo>
                      <a:pt x="12" y="24"/>
                    </a:moveTo>
                    <a:cubicBezTo>
                      <a:pt x="5" y="24"/>
                      <a:pt x="0" y="19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19" y="0"/>
                      <a:pt x="24" y="5"/>
                      <a:pt x="24" y="12"/>
                    </a:cubicBezTo>
                    <a:cubicBezTo>
                      <a:pt x="24" y="19"/>
                      <a:pt x="19" y="24"/>
                      <a:pt x="12" y="24"/>
                    </a:cubicBezTo>
                    <a:close/>
                    <a:moveTo>
                      <a:pt x="12" y="8"/>
                    </a:moveTo>
                    <a:cubicBezTo>
                      <a:pt x="10" y="8"/>
                      <a:pt x="8" y="10"/>
                      <a:pt x="8" y="12"/>
                    </a:cubicBezTo>
                    <a:cubicBezTo>
                      <a:pt x="8" y="14"/>
                      <a:pt x="10" y="16"/>
                      <a:pt x="12" y="16"/>
                    </a:cubicBezTo>
                    <a:cubicBezTo>
                      <a:pt x="14" y="16"/>
                      <a:pt x="16" y="14"/>
                      <a:pt x="16" y="12"/>
                    </a:cubicBezTo>
                    <a:cubicBezTo>
                      <a:pt x="16" y="10"/>
                      <a:pt x="14" y="8"/>
                      <a:pt x="1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2" name="Freeform 133"/>
              <p:cNvSpPr>
                <a:spLocks noEditPoints="1"/>
              </p:cNvSpPr>
              <p:nvPr/>
            </p:nvSpPr>
            <p:spPr bwMode="auto">
              <a:xfrm>
                <a:off x="540" y="1848"/>
                <a:ext cx="57" cy="57"/>
              </a:xfrm>
              <a:custGeom>
                <a:avLst/>
                <a:gdLst>
                  <a:gd name="T0" fmla="*/ 12 w 24"/>
                  <a:gd name="T1" fmla="*/ 24 h 24"/>
                  <a:gd name="T2" fmla="*/ 0 w 24"/>
                  <a:gd name="T3" fmla="*/ 12 h 24"/>
                  <a:gd name="T4" fmla="*/ 12 w 24"/>
                  <a:gd name="T5" fmla="*/ 0 h 24"/>
                  <a:gd name="T6" fmla="*/ 24 w 24"/>
                  <a:gd name="T7" fmla="*/ 12 h 24"/>
                  <a:gd name="T8" fmla="*/ 12 w 24"/>
                  <a:gd name="T9" fmla="*/ 24 h 24"/>
                  <a:gd name="T10" fmla="*/ 12 w 24"/>
                  <a:gd name="T11" fmla="*/ 8 h 24"/>
                  <a:gd name="T12" fmla="*/ 8 w 24"/>
                  <a:gd name="T13" fmla="*/ 12 h 24"/>
                  <a:gd name="T14" fmla="*/ 12 w 24"/>
                  <a:gd name="T15" fmla="*/ 16 h 24"/>
                  <a:gd name="T16" fmla="*/ 16 w 24"/>
                  <a:gd name="T17" fmla="*/ 12 h 24"/>
                  <a:gd name="T18" fmla="*/ 12 w 24"/>
                  <a:gd name="T19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4">
                    <a:moveTo>
                      <a:pt x="12" y="24"/>
                    </a:moveTo>
                    <a:cubicBezTo>
                      <a:pt x="5" y="24"/>
                      <a:pt x="0" y="19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19" y="0"/>
                      <a:pt x="24" y="5"/>
                      <a:pt x="24" y="12"/>
                    </a:cubicBezTo>
                    <a:cubicBezTo>
                      <a:pt x="24" y="19"/>
                      <a:pt x="19" y="24"/>
                      <a:pt x="12" y="24"/>
                    </a:cubicBezTo>
                    <a:close/>
                    <a:moveTo>
                      <a:pt x="12" y="8"/>
                    </a:moveTo>
                    <a:cubicBezTo>
                      <a:pt x="10" y="8"/>
                      <a:pt x="8" y="10"/>
                      <a:pt x="8" y="12"/>
                    </a:cubicBezTo>
                    <a:cubicBezTo>
                      <a:pt x="8" y="14"/>
                      <a:pt x="10" y="16"/>
                      <a:pt x="12" y="16"/>
                    </a:cubicBezTo>
                    <a:cubicBezTo>
                      <a:pt x="14" y="16"/>
                      <a:pt x="16" y="14"/>
                      <a:pt x="16" y="12"/>
                    </a:cubicBezTo>
                    <a:cubicBezTo>
                      <a:pt x="16" y="10"/>
                      <a:pt x="14" y="8"/>
                      <a:pt x="1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3" name="Freeform 134"/>
              <p:cNvSpPr/>
              <p:nvPr/>
            </p:nvSpPr>
            <p:spPr bwMode="auto">
              <a:xfrm>
                <a:off x="578" y="1545"/>
                <a:ext cx="142" cy="123"/>
              </a:xfrm>
              <a:custGeom>
                <a:avLst/>
                <a:gdLst>
                  <a:gd name="T0" fmla="*/ 8 w 60"/>
                  <a:gd name="T1" fmla="*/ 52 h 52"/>
                  <a:gd name="T2" fmla="*/ 0 w 60"/>
                  <a:gd name="T3" fmla="*/ 52 h 52"/>
                  <a:gd name="T4" fmla="*/ 60 w 60"/>
                  <a:gd name="T5" fmla="*/ 0 h 52"/>
                  <a:gd name="T6" fmla="*/ 60 w 60"/>
                  <a:gd name="T7" fmla="*/ 8 h 52"/>
                  <a:gd name="T8" fmla="*/ 8 w 60"/>
                  <a:gd name="T9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2">
                    <a:moveTo>
                      <a:pt x="8" y="52"/>
                    </a:moveTo>
                    <a:cubicBezTo>
                      <a:pt x="0" y="52"/>
                      <a:pt x="0" y="52"/>
                      <a:pt x="0" y="52"/>
                    </a:cubicBezTo>
                    <a:cubicBezTo>
                      <a:pt x="0" y="23"/>
                      <a:pt x="27" y="0"/>
                      <a:pt x="60" y="0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35" y="8"/>
                      <a:pt x="8" y="25"/>
                      <a:pt x="8" y="5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4" name="Freeform 135"/>
              <p:cNvSpPr/>
              <p:nvPr/>
            </p:nvSpPr>
            <p:spPr bwMode="auto">
              <a:xfrm>
                <a:off x="578" y="1744"/>
                <a:ext cx="142" cy="123"/>
              </a:xfrm>
              <a:custGeom>
                <a:avLst/>
                <a:gdLst>
                  <a:gd name="T0" fmla="*/ 60 w 60"/>
                  <a:gd name="T1" fmla="*/ 52 h 52"/>
                  <a:gd name="T2" fmla="*/ 0 w 60"/>
                  <a:gd name="T3" fmla="*/ 0 h 52"/>
                  <a:gd name="T4" fmla="*/ 8 w 60"/>
                  <a:gd name="T5" fmla="*/ 0 h 52"/>
                  <a:gd name="T6" fmla="*/ 60 w 60"/>
                  <a:gd name="T7" fmla="*/ 44 h 52"/>
                  <a:gd name="T8" fmla="*/ 60 w 60"/>
                  <a:gd name="T9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2">
                    <a:moveTo>
                      <a:pt x="60" y="52"/>
                    </a:moveTo>
                    <a:cubicBezTo>
                      <a:pt x="27" y="52"/>
                      <a:pt x="0" y="29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27"/>
                      <a:pt x="35" y="44"/>
                      <a:pt x="60" y="44"/>
                    </a:cubicBezTo>
                    <a:lnTo>
                      <a:pt x="60" y="5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5" name="Freeform 136"/>
              <p:cNvSpPr>
                <a:spLocks noEditPoints="1"/>
              </p:cNvSpPr>
              <p:nvPr/>
            </p:nvSpPr>
            <p:spPr bwMode="auto">
              <a:xfrm>
                <a:off x="-340" y="1517"/>
                <a:ext cx="303" cy="303"/>
              </a:xfrm>
              <a:custGeom>
                <a:avLst/>
                <a:gdLst>
                  <a:gd name="T0" fmla="*/ 20 w 128"/>
                  <a:gd name="T1" fmla="*/ 128 h 128"/>
                  <a:gd name="T2" fmla="*/ 17 w 128"/>
                  <a:gd name="T3" fmla="*/ 127 h 128"/>
                  <a:gd name="T4" fmla="*/ 1 w 128"/>
                  <a:gd name="T5" fmla="*/ 111 h 128"/>
                  <a:gd name="T6" fmla="*/ 0 w 128"/>
                  <a:gd name="T7" fmla="*/ 107 h 128"/>
                  <a:gd name="T8" fmla="*/ 124 w 128"/>
                  <a:gd name="T9" fmla="*/ 0 h 128"/>
                  <a:gd name="T10" fmla="*/ 128 w 128"/>
                  <a:gd name="T11" fmla="*/ 4 h 128"/>
                  <a:gd name="T12" fmla="*/ 21 w 128"/>
                  <a:gd name="T13" fmla="*/ 128 h 128"/>
                  <a:gd name="T14" fmla="*/ 20 w 128"/>
                  <a:gd name="T15" fmla="*/ 128 h 128"/>
                  <a:gd name="T16" fmla="*/ 8 w 128"/>
                  <a:gd name="T17" fmla="*/ 107 h 128"/>
                  <a:gd name="T18" fmla="*/ 21 w 128"/>
                  <a:gd name="T19" fmla="*/ 120 h 128"/>
                  <a:gd name="T20" fmla="*/ 118 w 128"/>
                  <a:gd name="T21" fmla="*/ 10 h 128"/>
                  <a:gd name="T22" fmla="*/ 8 w 128"/>
                  <a:gd name="T23" fmla="*/ 107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8" h="128">
                    <a:moveTo>
                      <a:pt x="20" y="128"/>
                    </a:moveTo>
                    <a:cubicBezTo>
                      <a:pt x="19" y="128"/>
                      <a:pt x="18" y="128"/>
                      <a:pt x="17" y="127"/>
                    </a:cubicBezTo>
                    <a:cubicBezTo>
                      <a:pt x="1" y="111"/>
                      <a:pt x="1" y="111"/>
                      <a:pt x="1" y="111"/>
                    </a:cubicBezTo>
                    <a:cubicBezTo>
                      <a:pt x="0" y="110"/>
                      <a:pt x="0" y="109"/>
                      <a:pt x="0" y="107"/>
                    </a:cubicBezTo>
                    <a:cubicBezTo>
                      <a:pt x="10" y="52"/>
                      <a:pt x="113" y="0"/>
                      <a:pt x="124" y="0"/>
                    </a:cubicBezTo>
                    <a:cubicBezTo>
                      <a:pt x="126" y="0"/>
                      <a:pt x="128" y="2"/>
                      <a:pt x="128" y="4"/>
                    </a:cubicBezTo>
                    <a:cubicBezTo>
                      <a:pt x="128" y="15"/>
                      <a:pt x="76" y="118"/>
                      <a:pt x="21" y="128"/>
                    </a:cubicBezTo>
                    <a:cubicBezTo>
                      <a:pt x="20" y="128"/>
                      <a:pt x="20" y="128"/>
                      <a:pt x="20" y="128"/>
                    </a:cubicBezTo>
                    <a:close/>
                    <a:moveTo>
                      <a:pt x="8" y="107"/>
                    </a:moveTo>
                    <a:cubicBezTo>
                      <a:pt x="21" y="120"/>
                      <a:pt x="21" y="120"/>
                      <a:pt x="21" y="120"/>
                    </a:cubicBezTo>
                    <a:cubicBezTo>
                      <a:pt x="66" y="110"/>
                      <a:pt x="108" y="34"/>
                      <a:pt x="118" y="10"/>
                    </a:cubicBezTo>
                    <a:cubicBezTo>
                      <a:pt x="94" y="20"/>
                      <a:pt x="18" y="62"/>
                      <a:pt x="8" y="10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6" name="Freeform 137"/>
              <p:cNvSpPr>
                <a:spLocks noEditPoints="1"/>
              </p:cNvSpPr>
              <p:nvPr/>
            </p:nvSpPr>
            <p:spPr bwMode="auto">
              <a:xfrm>
                <a:off x="-444" y="1768"/>
                <a:ext cx="161" cy="156"/>
              </a:xfrm>
              <a:custGeom>
                <a:avLst/>
                <a:gdLst>
                  <a:gd name="T0" fmla="*/ 4 w 68"/>
                  <a:gd name="T1" fmla="*/ 66 h 66"/>
                  <a:gd name="T2" fmla="*/ 0 w 68"/>
                  <a:gd name="T3" fmla="*/ 62 h 66"/>
                  <a:gd name="T4" fmla="*/ 22 w 68"/>
                  <a:gd name="T5" fmla="*/ 7 h 66"/>
                  <a:gd name="T6" fmla="*/ 41 w 68"/>
                  <a:gd name="T7" fmla="*/ 0 h 66"/>
                  <a:gd name="T8" fmla="*/ 59 w 68"/>
                  <a:gd name="T9" fmla="*/ 7 h 66"/>
                  <a:gd name="T10" fmla="*/ 58 w 68"/>
                  <a:gd name="T11" fmla="*/ 43 h 66"/>
                  <a:gd name="T12" fmla="*/ 4 w 68"/>
                  <a:gd name="T13" fmla="*/ 66 h 66"/>
                  <a:gd name="T14" fmla="*/ 41 w 68"/>
                  <a:gd name="T15" fmla="*/ 8 h 66"/>
                  <a:gd name="T16" fmla="*/ 28 w 68"/>
                  <a:gd name="T17" fmla="*/ 13 h 66"/>
                  <a:gd name="T18" fmla="*/ 8 w 68"/>
                  <a:gd name="T19" fmla="*/ 58 h 66"/>
                  <a:gd name="T20" fmla="*/ 52 w 68"/>
                  <a:gd name="T21" fmla="*/ 37 h 66"/>
                  <a:gd name="T22" fmla="*/ 53 w 68"/>
                  <a:gd name="T23" fmla="*/ 13 h 66"/>
                  <a:gd name="T24" fmla="*/ 41 w 68"/>
                  <a:gd name="T25" fmla="*/ 8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8" h="66">
                    <a:moveTo>
                      <a:pt x="4" y="66"/>
                    </a:moveTo>
                    <a:cubicBezTo>
                      <a:pt x="2" y="66"/>
                      <a:pt x="0" y="64"/>
                      <a:pt x="0" y="62"/>
                    </a:cubicBezTo>
                    <a:cubicBezTo>
                      <a:pt x="0" y="47"/>
                      <a:pt x="13" y="17"/>
                      <a:pt x="22" y="7"/>
                    </a:cubicBezTo>
                    <a:cubicBezTo>
                      <a:pt x="27" y="3"/>
                      <a:pt x="34" y="0"/>
                      <a:pt x="41" y="0"/>
                    </a:cubicBezTo>
                    <a:cubicBezTo>
                      <a:pt x="48" y="0"/>
                      <a:pt x="54" y="3"/>
                      <a:pt x="59" y="7"/>
                    </a:cubicBezTo>
                    <a:cubicBezTo>
                      <a:pt x="68" y="17"/>
                      <a:pt x="68" y="33"/>
                      <a:pt x="58" y="43"/>
                    </a:cubicBezTo>
                    <a:cubicBezTo>
                      <a:pt x="49" y="52"/>
                      <a:pt x="21" y="66"/>
                      <a:pt x="4" y="66"/>
                    </a:cubicBezTo>
                    <a:close/>
                    <a:moveTo>
                      <a:pt x="41" y="8"/>
                    </a:moveTo>
                    <a:cubicBezTo>
                      <a:pt x="36" y="8"/>
                      <a:pt x="31" y="10"/>
                      <a:pt x="28" y="13"/>
                    </a:cubicBezTo>
                    <a:cubicBezTo>
                      <a:pt x="22" y="20"/>
                      <a:pt x="10" y="43"/>
                      <a:pt x="8" y="58"/>
                    </a:cubicBezTo>
                    <a:cubicBezTo>
                      <a:pt x="23" y="56"/>
                      <a:pt x="45" y="44"/>
                      <a:pt x="52" y="37"/>
                    </a:cubicBezTo>
                    <a:cubicBezTo>
                      <a:pt x="59" y="30"/>
                      <a:pt x="60" y="19"/>
                      <a:pt x="53" y="13"/>
                    </a:cubicBezTo>
                    <a:cubicBezTo>
                      <a:pt x="50" y="10"/>
                      <a:pt x="46" y="8"/>
                      <a:pt x="41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7" name="Freeform 138"/>
              <p:cNvSpPr/>
              <p:nvPr/>
            </p:nvSpPr>
            <p:spPr bwMode="auto">
              <a:xfrm>
                <a:off x="-290" y="1680"/>
                <a:ext cx="90" cy="90"/>
              </a:xfrm>
              <a:custGeom>
                <a:avLst/>
                <a:gdLst>
                  <a:gd name="T0" fmla="*/ 76 w 90"/>
                  <a:gd name="T1" fmla="*/ 90 h 90"/>
                  <a:gd name="T2" fmla="*/ 0 w 90"/>
                  <a:gd name="T3" fmla="*/ 14 h 90"/>
                  <a:gd name="T4" fmla="*/ 14 w 90"/>
                  <a:gd name="T5" fmla="*/ 0 h 90"/>
                  <a:gd name="T6" fmla="*/ 90 w 90"/>
                  <a:gd name="T7" fmla="*/ 76 h 90"/>
                  <a:gd name="T8" fmla="*/ 76 w 90"/>
                  <a:gd name="T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90">
                    <a:moveTo>
                      <a:pt x="76" y="90"/>
                    </a:moveTo>
                    <a:lnTo>
                      <a:pt x="0" y="14"/>
                    </a:lnTo>
                    <a:lnTo>
                      <a:pt x="14" y="0"/>
                    </a:lnTo>
                    <a:lnTo>
                      <a:pt x="90" y="76"/>
                    </a:lnTo>
                    <a:lnTo>
                      <a:pt x="76" y="9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8" name="Freeform 139"/>
              <p:cNvSpPr>
                <a:spLocks noEditPoints="1"/>
              </p:cNvSpPr>
              <p:nvPr/>
            </p:nvSpPr>
            <p:spPr bwMode="auto">
              <a:xfrm>
                <a:off x="7764" y="-1197"/>
                <a:ext cx="57" cy="57"/>
              </a:xfrm>
              <a:custGeom>
                <a:avLst/>
                <a:gdLst>
                  <a:gd name="T0" fmla="*/ 12 w 24"/>
                  <a:gd name="T1" fmla="*/ 24 h 24"/>
                  <a:gd name="T2" fmla="*/ 0 w 24"/>
                  <a:gd name="T3" fmla="*/ 12 h 24"/>
                  <a:gd name="T4" fmla="*/ 12 w 24"/>
                  <a:gd name="T5" fmla="*/ 0 h 24"/>
                  <a:gd name="T6" fmla="*/ 24 w 24"/>
                  <a:gd name="T7" fmla="*/ 12 h 24"/>
                  <a:gd name="T8" fmla="*/ 12 w 24"/>
                  <a:gd name="T9" fmla="*/ 24 h 24"/>
                  <a:gd name="T10" fmla="*/ 12 w 24"/>
                  <a:gd name="T11" fmla="*/ 8 h 24"/>
                  <a:gd name="T12" fmla="*/ 8 w 24"/>
                  <a:gd name="T13" fmla="*/ 12 h 24"/>
                  <a:gd name="T14" fmla="*/ 12 w 24"/>
                  <a:gd name="T15" fmla="*/ 16 h 24"/>
                  <a:gd name="T16" fmla="*/ 16 w 24"/>
                  <a:gd name="T17" fmla="*/ 12 h 24"/>
                  <a:gd name="T18" fmla="*/ 12 w 24"/>
                  <a:gd name="T19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4">
                    <a:moveTo>
                      <a:pt x="12" y="24"/>
                    </a:moveTo>
                    <a:cubicBezTo>
                      <a:pt x="5" y="24"/>
                      <a:pt x="0" y="19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19" y="0"/>
                      <a:pt x="24" y="5"/>
                      <a:pt x="24" y="12"/>
                    </a:cubicBezTo>
                    <a:cubicBezTo>
                      <a:pt x="24" y="19"/>
                      <a:pt x="19" y="24"/>
                      <a:pt x="12" y="24"/>
                    </a:cubicBezTo>
                    <a:close/>
                    <a:moveTo>
                      <a:pt x="12" y="8"/>
                    </a:moveTo>
                    <a:cubicBezTo>
                      <a:pt x="10" y="8"/>
                      <a:pt x="8" y="10"/>
                      <a:pt x="8" y="12"/>
                    </a:cubicBezTo>
                    <a:cubicBezTo>
                      <a:pt x="8" y="14"/>
                      <a:pt x="10" y="16"/>
                      <a:pt x="12" y="16"/>
                    </a:cubicBezTo>
                    <a:cubicBezTo>
                      <a:pt x="14" y="16"/>
                      <a:pt x="16" y="14"/>
                      <a:pt x="16" y="12"/>
                    </a:cubicBezTo>
                    <a:cubicBezTo>
                      <a:pt x="16" y="10"/>
                      <a:pt x="14" y="8"/>
                      <a:pt x="1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599" name="Freeform 140"/>
              <p:cNvSpPr>
                <a:spLocks noEditPoints="1"/>
              </p:cNvSpPr>
              <p:nvPr/>
            </p:nvSpPr>
            <p:spPr bwMode="auto">
              <a:xfrm>
                <a:off x="7764" y="-1065"/>
                <a:ext cx="57" cy="57"/>
              </a:xfrm>
              <a:custGeom>
                <a:avLst/>
                <a:gdLst>
                  <a:gd name="T0" fmla="*/ 12 w 24"/>
                  <a:gd name="T1" fmla="*/ 24 h 24"/>
                  <a:gd name="T2" fmla="*/ 0 w 24"/>
                  <a:gd name="T3" fmla="*/ 12 h 24"/>
                  <a:gd name="T4" fmla="*/ 12 w 24"/>
                  <a:gd name="T5" fmla="*/ 0 h 24"/>
                  <a:gd name="T6" fmla="*/ 24 w 24"/>
                  <a:gd name="T7" fmla="*/ 12 h 24"/>
                  <a:gd name="T8" fmla="*/ 12 w 24"/>
                  <a:gd name="T9" fmla="*/ 24 h 24"/>
                  <a:gd name="T10" fmla="*/ 12 w 24"/>
                  <a:gd name="T11" fmla="*/ 8 h 24"/>
                  <a:gd name="T12" fmla="*/ 8 w 24"/>
                  <a:gd name="T13" fmla="*/ 12 h 24"/>
                  <a:gd name="T14" fmla="*/ 12 w 24"/>
                  <a:gd name="T15" fmla="*/ 16 h 24"/>
                  <a:gd name="T16" fmla="*/ 16 w 24"/>
                  <a:gd name="T17" fmla="*/ 12 h 24"/>
                  <a:gd name="T18" fmla="*/ 12 w 24"/>
                  <a:gd name="T19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4">
                    <a:moveTo>
                      <a:pt x="12" y="24"/>
                    </a:moveTo>
                    <a:cubicBezTo>
                      <a:pt x="5" y="24"/>
                      <a:pt x="0" y="19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19" y="0"/>
                      <a:pt x="24" y="5"/>
                      <a:pt x="24" y="12"/>
                    </a:cubicBezTo>
                    <a:cubicBezTo>
                      <a:pt x="24" y="19"/>
                      <a:pt x="19" y="24"/>
                      <a:pt x="12" y="24"/>
                    </a:cubicBezTo>
                    <a:close/>
                    <a:moveTo>
                      <a:pt x="12" y="8"/>
                    </a:moveTo>
                    <a:cubicBezTo>
                      <a:pt x="10" y="8"/>
                      <a:pt x="8" y="10"/>
                      <a:pt x="8" y="12"/>
                    </a:cubicBezTo>
                    <a:cubicBezTo>
                      <a:pt x="8" y="14"/>
                      <a:pt x="10" y="16"/>
                      <a:pt x="12" y="16"/>
                    </a:cubicBezTo>
                    <a:cubicBezTo>
                      <a:pt x="14" y="16"/>
                      <a:pt x="16" y="14"/>
                      <a:pt x="16" y="12"/>
                    </a:cubicBezTo>
                    <a:cubicBezTo>
                      <a:pt x="16" y="10"/>
                      <a:pt x="14" y="8"/>
                      <a:pt x="1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0" name="Freeform 141"/>
              <p:cNvSpPr>
                <a:spLocks noEditPoints="1"/>
              </p:cNvSpPr>
              <p:nvPr/>
            </p:nvSpPr>
            <p:spPr bwMode="auto">
              <a:xfrm>
                <a:off x="7698" y="-1244"/>
                <a:ext cx="454" cy="416"/>
              </a:xfrm>
              <a:custGeom>
                <a:avLst/>
                <a:gdLst>
                  <a:gd name="T0" fmla="*/ 164 w 192"/>
                  <a:gd name="T1" fmla="*/ 176 h 176"/>
                  <a:gd name="T2" fmla="*/ 28 w 192"/>
                  <a:gd name="T3" fmla="*/ 176 h 176"/>
                  <a:gd name="T4" fmla="*/ 0 w 192"/>
                  <a:gd name="T5" fmla="*/ 148 h 176"/>
                  <a:gd name="T6" fmla="*/ 0 w 192"/>
                  <a:gd name="T7" fmla="*/ 28 h 176"/>
                  <a:gd name="T8" fmla="*/ 28 w 192"/>
                  <a:gd name="T9" fmla="*/ 0 h 176"/>
                  <a:gd name="T10" fmla="*/ 164 w 192"/>
                  <a:gd name="T11" fmla="*/ 0 h 176"/>
                  <a:gd name="T12" fmla="*/ 192 w 192"/>
                  <a:gd name="T13" fmla="*/ 28 h 176"/>
                  <a:gd name="T14" fmla="*/ 192 w 192"/>
                  <a:gd name="T15" fmla="*/ 148 h 176"/>
                  <a:gd name="T16" fmla="*/ 164 w 192"/>
                  <a:gd name="T17" fmla="*/ 176 h 176"/>
                  <a:gd name="T18" fmla="*/ 28 w 192"/>
                  <a:gd name="T19" fmla="*/ 8 h 176"/>
                  <a:gd name="T20" fmla="*/ 8 w 192"/>
                  <a:gd name="T21" fmla="*/ 28 h 176"/>
                  <a:gd name="T22" fmla="*/ 8 w 192"/>
                  <a:gd name="T23" fmla="*/ 148 h 176"/>
                  <a:gd name="T24" fmla="*/ 28 w 192"/>
                  <a:gd name="T25" fmla="*/ 168 h 176"/>
                  <a:gd name="T26" fmla="*/ 164 w 192"/>
                  <a:gd name="T27" fmla="*/ 168 h 176"/>
                  <a:gd name="T28" fmla="*/ 184 w 192"/>
                  <a:gd name="T29" fmla="*/ 148 h 176"/>
                  <a:gd name="T30" fmla="*/ 184 w 192"/>
                  <a:gd name="T31" fmla="*/ 28 h 176"/>
                  <a:gd name="T32" fmla="*/ 164 w 192"/>
                  <a:gd name="T33" fmla="*/ 8 h 176"/>
                  <a:gd name="T34" fmla="*/ 28 w 192"/>
                  <a:gd name="T35" fmla="*/ 8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176">
                    <a:moveTo>
                      <a:pt x="164" y="176"/>
                    </a:moveTo>
                    <a:cubicBezTo>
                      <a:pt x="28" y="176"/>
                      <a:pt x="28" y="176"/>
                      <a:pt x="28" y="176"/>
                    </a:cubicBezTo>
                    <a:cubicBezTo>
                      <a:pt x="13" y="176"/>
                      <a:pt x="0" y="163"/>
                      <a:pt x="0" y="14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13"/>
                      <a:pt x="13" y="0"/>
                      <a:pt x="28" y="0"/>
                    </a:cubicBezTo>
                    <a:cubicBezTo>
                      <a:pt x="164" y="0"/>
                      <a:pt x="164" y="0"/>
                      <a:pt x="164" y="0"/>
                    </a:cubicBezTo>
                    <a:cubicBezTo>
                      <a:pt x="179" y="0"/>
                      <a:pt x="192" y="13"/>
                      <a:pt x="192" y="28"/>
                    </a:cubicBezTo>
                    <a:cubicBezTo>
                      <a:pt x="192" y="148"/>
                      <a:pt x="192" y="148"/>
                      <a:pt x="192" y="148"/>
                    </a:cubicBezTo>
                    <a:cubicBezTo>
                      <a:pt x="192" y="163"/>
                      <a:pt x="179" y="176"/>
                      <a:pt x="164" y="176"/>
                    </a:cubicBezTo>
                    <a:close/>
                    <a:moveTo>
                      <a:pt x="28" y="8"/>
                    </a:moveTo>
                    <a:cubicBezTo>
                      <a:pt x="17" y="8"/>
                      <a:pt x="8" y="17"/>
                      <a:pt x="8" y="28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59"/>
                      <a:pt x="17" y="168"/>
                      <a:pt x="28" y="168"/>
                    </a:cubicBezTo>
                    <a:cubicBezTo>
                      <a:pt x="164" y="168"/>
                      <a:pt x="164" y="168"/>
                      <a:pt x="164" y="168"/>
                    </a:cubicBezTo>
                    <a:cubicBezTo>
                      <a:pt x="175" y="168"/>
                      <a:pt x="184" y="159"/>
                      <a:pt x="184" y="148"/>
                    </a:cubicBezTo>
                    <a:cubicBezTo>
                      <a:pt x="184" y="28"/>
                      <a:pt x="184" y="28"/>
                      <a:pt x="184" y="28"/>
                    </a:cubicBezTo>
                    <a:cubicBezTo>
                      <a:pt x="184" y="17"/>
                      <a:pt x="175" y="8"/>
                      <a:pt x="164" y="8"/>
                    </a:cubicBezTo>
                    <a:lnTo>
                      <a:pt x="2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1" name="Freeform 142"/>
              <p:cNvSpPr>
                <a:spLocks noEditPoints="1"/>
              </p:cNvSpPr>
              <p:nvPr/>
            </p:nvSpPr>
            <p:spPr bwMode="auto">
              <a:xfrm>
                <a:off x="7764" y="-932"/>
                <a:ext cx="57" cy="57"/>
              </a:xfrm>
              <a:custGeom>
                <a:avLst/>
                <a:gdLst>
                  <a:gd name="T0" fmla="*/ 12 w 24"/>
                  <a:gd name="T1" fmla="*/ 24 h 24"/>
                  <a:gd name="T2" fmla="*/ 0 w 24"/>
                  <a:gd name="T3" fmla="*/ 12 h 24"/>
                  <a:gd name="T4" fmla="*/ 12 w 24"/>
                  <a:gd name="T5" fmla="*/ 0 h 24"/>
                  <a:gd name="T6" fmla="*/ 24 w 24"/>
                  <a:gd name="T7" fmla="*/ 12 h 24"/>
                  <a:gd name="T8" fmla="*/ 12 w 24"/>
                  <a:gd name="T9" fmla="*/ 24 h 24"/>
                  <a:gd name="T10" fmla="*/ 12 w 24"/>
                  <a:gd name="T11" fmla="*/ 8 h 24"/>
                  <a:gd name="T12" fmla="*/ 8 w 24"/>
                  <a:gd name="T13" fmla="*/ 12 h 24"/>
                  <a:gd name="T14" fmla="*/ 12 w 24"/>
                  <a:gd name="T15" fmla="*/ 16 h 24"/>
                  <a:gd name="T16" fmla="*/ 16 w 24"/>
                  <a:gd name="T17" fmla="*/ 12 h 24"/>
                  <a:gd name="T18" fmla="*/ 12 w 24"/>
                  <a:gd name="T19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4">
                    <a:moveTo>
                      <a:pt x="12" y="24"/>
                    </a:moveTo>
                    <a:cubicBezTo>
                      <a:pt x="5" y="24"/>
                      <a:pt x="0" y="19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19" y="0"/>
                      <a:pt x="24" y="5"/>
                      <a:pt x="24" y="12"/>
                    </a:cubicBezTo>
                    <a:cubicBezTo>
                      <a:pt x="24" y="19"/>
                      <a:pt x="19" y="24"/>
                      <a:pt x="12" y="24"/>
                    </a:cubicBezTo>
                    <a:close/>
                    <a:moveTo>
                      <a:pt x="12" y="8"/>
                    </a:moveTo>
                    <a:cubicBezTo>
                      <a:pt x="10" y="8"/>
                      <a:pt x="8" y="10"/>
                      <a:pt x="8" y="12"/>
                    </a:cubicBezTo>
                    <a:cubicBezTo>
                      <a:pt x="8" y="14"/>
                      <a:pt x="10" y="16"/>
                      <a:pt x="12" y="16"/>
                    </a:cubicBezTo>
                    <a:cubicBezTo>
                      <a:pt x="14" y="16"/>
                      <a:pt x="16" y="14"/>
                      <a:pt x="16" y="12"/>
                    </a:cubicBezTo>
                    <a:cubicBezTo>
                      <a:pt x="16" y="10"/>
                      <a:pt x="14" y="8"/>
                      <a:pt x="1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2" name="Freeform 143"/>
              <p:cNvSpPr>
                <a:spLocks noEditPoints="1"/>
              </p:cNvSpPr>
              <p:nvPr/>
            </p:nvSpPr>
            <p:spPr bwMode="auto">
              <a:xfrm>
                <a:off x="7755" y="-847"/>
                <a:ext cx="94" cy="57"/>
              </a:xfrm>
              <a:custGeom>
                <a:avLst/>
                <a:gdLst>
                  <a:gd name="T0" fmla="*/ 36 w 40"/>
                  <a:gd name="T1" fmla="*/ 24 h 24"/>
                  <a:gd name="T2" fmla="*/ 4 w 40"/>
                  <a:gd name="T3" fmla="*/ 24 h 24"/>
                  <a:gd name="T4" fmla="*/ 0 w 40"/>
                  <a:gd name="T5" fmla="*/ 20 h 24"/>
                  <a:gd name="T6" fmla="*/ 0 w 40"/>
                  <a:gd name="T7" fmla="*/ 4 h 24"/>
                  <a:gd name="T8" fmla="*/ 4 w 40"/>
                  <a:gd name="T9" fmla="*/ 0 h 24"/>
                  <a:gd name="T10" fmla="*/ 36 w 40"/>
                  <a:gd name="T11" fmla="*/ 0 h 24"/>
                  <a:gd name="T12" fmla="*/ 40 w 40"/>
                  <a:gd name="T13" fmla="*/ 4 h 24"/>
                  <a:gd name="T14" fmla="*/ 40 w 40"/>
                  <a:gd name="T15" fmla="*/ 20 h 24"/>
                  <a:gd name="T16" fmla="*/ 36 w 40"/>
                  <a:gd name="T17" fmla="*/ 24 h 24"/>
                  <a:gd name="T18" fmla="*/ 8 w 40"/>
                  <a:gd name="T19" fmla="*/ 16 h 24"/>
                  <a:gd name="T20" fmla="*/ 32 w 40"/>
                  <a:gd name="T21" fmla="*/ 16 h 24"/>
                  <a:gd name="T22" fmla="*/ 32 w 40"/>
                  <a:gd name="T23" fmla="*/ 8 h 24"/>
                  <a:gd name="T24" fmla="*/ 8 w 40"/>
                  <a:gd name="T25" fmla="*/ 8 h 24"/>
                  <a:gd name="T26" fmla="*/ 8 w 40"/>
                  <a:gd name="T27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24">
                    <a:moveTo>
                      <a:pt x="36" y="24"/>
                    </a:moveTo>
                    <a:cubicBezTo>
                      <a:pt x="4" y="24"/>
                      <a:pt x="4" y="24"/>
                      <a:pt x="4" y="24"/>
                    </a:cubicBezTo>
                    <a:cubicBezTo>
                      <a:pt x="2" y="24"/>
                      <a:pt x="0" y="22"/>
                      <a:pt x="0" y="2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8" y="0"/>
                      <a:pt x="40" y="2"/>
                      <a:pt x="40" y="4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40" y="22"/>
                      <a:pt x="38" y="24"/>
                      <a:pt x="36" y="24"/>
                    </a:cubicBezTo>
                    <a:close/>
                    <a:moveTo>
                      <a:pt x="8" y="16"/>
                    </a:move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3" name="Freeform 144"/>
              <p:cNvSpPr>
                <a:spLocks noEditPoints="1"/>
              </p:cNvSpPr>
              <p:nvPr/>
            </p:nvSpPr>
            <p:spPr bwMode="auto">
              <a:xfrm>
                <a:off x="8001" y="-847"/>
                <a:ext cx="94" cy="57"/>
              </a:xfrm>
              <a:custGeom>
                <a:avLst/>
                <a:gdLst>
                  <a:gd name="T0" fmla="*/ 36 w 40"/>
                  <a:gd name="T1" fmla="*/ 24 h 24"/>
                  <a:gd name="T2" fmla="*/ 4 w 40"/>
                  <a:gd name="T3" fmla="*/ 24 h 24"/>
                  <a:gd name="T4" fmla="*/ 0 w 40"/>
                  <a:gd name="T5" fmla="*/ 20 h 24"/>
                  <a:gd name="T6" fmla="*/ 0 w 40"/>
                  <a:gd name="T7" fmla="*/ 4 h 24"/>
                  <a:gd name="T8" fmla="*/ 4 w 40"/>
                  <a:gd name="T9" fmla="*/ 0 h 24"/>
                  <a:gd name="T10" fmla="*/ 36 w 40"/>
                  <a:gd name="T11" fmla="*/ 0 h 24"/>
                  <a:gd name="T12" fmla="*/ 40 w 40"/>
                  <a:gd name="T13" fmla="*/ 4 h 24"/>
                  <a:gd name="T14" fmla="*/ 40 w 40"/>
                  <a:gd name="T15" fmla="*/ 20 h 24"/>
                  <a:gd name="T16" fmla="*/ 36 w 40"/>
                  <a:gd name="T17" fmla="*/ 24 h 24"/>
                  <a:gd name="T18" fmla="*/ 8 w 40"/>
                  <a:gd name="T19" fmla="*/ 16 h 24"/>
                  <a:gd name="T20" fmla="*/ 32 w 40"/>
                  <a:gd name="T21" fmla="*/ 16 h 24"/>
                  <a:gd name="T22" fmla="*/ 32 w 40"/>
                  <a:gd name="T23" fmla="*/ 8 h 24"/>
                  <a:gd name="T24" fmla="*/ 8 w 40"/>
                  <a:gd name="T25" fmla="*/ 8 h 24"/>
                  <a:gd name="T26" fmla="*/ 8 w 40"/>
                  <a:gd name="T27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24">
                    <a:moveTo>
                      <a:pt x="36" y="24"/>
                    </a:moveTo>
                    <a:cubicBezTo>
                      <a:pt x="4" y="24"/>
                      <a:pt x="4" y="24"/>
                      <a:pt x="4" y="24"/>
                    </a:cubicBezTo>
                    <a:cubicBezTo>
                      <a:pt x="2" y="24"/>
                      <a:pt x="0" y="22"/>
                      <a:pt x="0" y="2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8" y="0"/>
                      <a:pt x="40" y="2"/>
                      <a:pt x="40" y="4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40" y="22"/>
                      <a:pt x="38" y="24"/>
                      <a:pt x="36" y="24"/>
                    </a:cubicBezTo>
                    <a:close/>
                    <a:moveTo>
                      <a:pt x="8" y="16"/>
                    </a:move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4" name="Freeform 145"/>
              <p:cNvSpPr/>
              <p:nvPr/>
            </p:nvSpPr>
            <p:spPr bwMode="auto">
              <a:xfrm>
                <a:off x="7708" y="-979"/>
                <a:ext cx="435" cy="18"/>
              </a:xfrm>
              <a:custGeom>
                <a:avLst/>
                <a:gdLst>
                  <a:gd name="T0" fmla="*/ 180 w 184"/>
                  <a:gd name="T1" fmla="*/ 8 h 8"/>
                  <a:gd name="T2" fmla="*/ 4 w 184"/>
                  <a:gd name="T3" fmla="*/ 8 h 8"/>
                  <a:gd name="T4" fmla="*/ 0 w 184"/>
                  <a:gd name="T5" fmla="*/ 4 h 8"/>
                  <a:gd name="T6" fmla="*/ 4 w 184"/>
                  <a:gd name="T7" fmla="*/ 0 h 8"/>
                  <a:gd name="T8" fmla="*/ 180 w 184"/>
                  <a:gd name="T9" fmla="*/ 0 h 8"/>
                  <a:gd name="T10" fmla="*/ 184 w 184"/>
                  <a:gd name="T11" fmla="*/ 4 h 8"/>
                  <a:gd name="T12" fmla="*/ 180 w 18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4" h="8">
                    <a:moveTo>
                      <a:pt x="18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80" y="0"/>
                      <a:pt x="180" y="0"/>
                      <a:pt x="180" y="0"/>
                    </a:cubicBezTo>
                    <a:cubicBezTo>
                      <a:pt x="182" y="0"/>
                      <a:pt x="184" y="2"/>
                      <a:pt x="184" y="4"/>
                    </a:cubicBezTo>
                    <a:cubicBezTo>
                      <a:pt x="184" y="6"/>
                      <a:pt x="182" y="8"/>
                      <a:pt x="18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5" name="Freeform 146"/>
              <p:cNvSpPr/>
              <p:nvPr/>
            </p:nvSpPr>
            <p:spPr bwMode="auto">
              <a:xfrm>
                <a:off x="7708" y="-1112"/>
                <a:ext cx="435" cy="19"/>
              </a:xfrm>
              <a:custGeom>
                <a:avLst/>
                <a:gdLst>
                  <a:gd name="T0" fmla="*/ 180 w 184"/>
                  <a:gd name="T1" fmla="*/ 8 h 8"/>
                  <a:gd name="T2" fmla="*/ 4 w 184"/>
                  <a:gd name="T3" fmla="*/ 8 h 8"/>
                  <a:gd name="T4" fmla="*/ 0 w 184"/>
                  <a:gd name="T5" fmla="*/ 4 h 8"/>
                  <a:gd name="T6" fmla="*/ 4 w 184"/>
                  <a:gd name="T7" fmla="*/ 0 h 8"/>
                  <a:gd name="T8" fmla="*/ 180 w 184"/>
                  <a:gd name="T9" fmla="*/ 0 h 8"/>
                  <a:gd name="T10" fmla="*/ 184 w 184"/>
                  <a:gd name="T11" fmla="*/ 4 h 8"/>
                  <a:gd name="T12" fmla="*/ 180 w 18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4" h="8">
                    <a:moveTo>
                      <a:pt x="18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80" y="0"/>
                      <a:pt x="180" y="0"/>
                      <a:pt x="180" y="0"/>
                    </a:cubicBezTo>
                    <a:cubicBezTo>
                      <a:pt x="182" y="0"/>
                      <a:pt x="184" y="2"/>
                      <a:pt x="184" y="4"/>
                    </a:cubicBezTo>
                    <a:cubicBezTo>
                      <a:pt x="184" y="6"/>
                      <a:pt x="182" y="8"/>
                      <a:pt x="18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6" name="Oval 147"/>
              <p:cNvSpPr>
                <a:spLocks noChangeArrowheads="1"/>
              </p:cNvSpPr>
              <p:nvPr/>
            </p:nvSpPr>
            <p:spPr bwMode="auto">
              <a:xfrm>
                <a:off x="8001" y="-1197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7" name="Oval 148"/>
              <p:cNvSpPr>
                <a:spLocks noChangeArrowheads="1"/>
              </p:cNvSpPr>
              <p:nvPr/>
            </p:nvSpPr>
            <p:spPr bwMode="auto">
              <a:xfrm>
                <a:off x="8039" y="-1197"/>
                <a:ext cx="18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8" name="Oval 149"/>
              <p:cNvSpPr>
                <a:spLocks noChangeArrowheads="1"/>
              </p:cNvSpPr>
              <p:nvPr/>
            </p:nvSpPr>
            <p:spPr bwMode="auto">
              <a:xfrm>
                <a:off x="8076" y="-1197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09" name="Oval 150"/>
              <p:cNvSpPr>
                <a:spLocks noChangeArrowheads="1"/>
              </p:cNvSpPr>
              <p:nvPr/>
            </p:nvSpPr>
            <p:spPr bwMode="auto">
              <a:xfrm>
                <a:off x="8001" y="-1065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0" name="Oval 151"/>
              <p:cNvSpPr>
                <a:spLocks noChangeArrowheads="1"/>
              </p:cNvSpPr>
              <p:nvPr/>
            </p:nvSpPr>
            <p:spPr bwMode="auto">
              <a:xfrm>
                <a:off x="8039" y="-1065"/>
                <a:ext cx="18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1" name="Oval 152"/>
              <p:cNvSpPr>
                <a:spLocks noChangeArrowheads="1"/>
              </p:cNvSpPr>
              <p:nvPr/>
            </p:nvSpPr>
            <p:spPr bwMode="auto">
              <a:xfrm>
                <a:off x="8076" y="-1065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2" name="Oval 153"/>
              <p:cNvSpPr>
                <a:spLocks noChangeArrowheads="1"/>
              </p:cNvSpPr>
              <p:nvPr/>
            </p:nvSpPr>
            <p:spPr bwMode="auto">
              <a:xfrm>
                <a:off x="8001" y="-932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3" name="Oval 154"/>
              <p:cNvSpPr>
                <a:spLocks noChangeArrowheads="1"/>
              </p:cNvSpPr>
              <p:nvPr/>
            </p:nvSpPr>
            <p:spPr bwMode="auto">
              <a:xfrm>
                <a:off x="8039" y="-932"/>
                <a:ext cx="18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4" name="Oval 155"/>
              <p:cNvSpPr>
                <a:spLocks noChangeArrowheads="1"/>
              </p:cNvSpPr>
              <p:nvPr/>
            </p:nvSpPr>
            <p:spPr bwMode="auto">
              <a:xfrm>
                <a:off x="8076" y="-932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5" name="Freeform 156"/>
              <p:cNvSpPr>
                <a:spLocks noEditPoints="1"/>
              </p:cNvSpPr>
              <p:nvPr/>
            </p:nvSpPr>
            <p:spPr bwMode="auto">
              <a:xfrm>
                <a:off x="6790" y="-970"/>
                <a:ext cx="454" cy="151"/>
              </a:xfrm>
              <a:custGeom>
                <a:avLst/>
                <a:gdLst>
                  <a:gd name="T0" fmla="*/ 164 w 192"/>
                  <a:gd name="T1" fmla="*/ 64 h 64"/>
                  <a:gd name="T2" fmla="*/ 28 w 192"/>
                  <a:gd name="T3" fmla="*/ 64 h 64"/>
                  <a:gd name="T4" fmla="*/ 0 w 192"/>
                  <a:gd name="T5" fmla="*/ 36 h 64"/>
                  <a:gd name="T6" fmla="*/ 0 w 192"/>
                  <a:gd name="T7" fmla="*/ 28 h 64"/>
                  <a:gd name="T8" fmla="*/ 28 w 192"/>
                  <a:gd name="T9" fmla="*/ 0 h 64"/>
                  <a:gd name="T10" fmla="*/ 164 w 192"/>
                  <a:gd name="T11" fmla="*/ 0 h 64"/>
                  <a:gd name="T12" fmla="*/ 192 w 192"/>
                  <a:gd name="T13" fmla="*/ 28 h 64"/>
                  <a:gd name="T14" fmla="*/ 192 w 192"/>
                  <a:gd name="T15" fmla="*/ 36 h 64"/>
                  <a:gd name="T16" fmla="*/ 164 w 192"/>
                  <a:gd name="T17" fmla="*/ 64 h 64"/>
                  <a:gd name="T18" fmla="*/ 28 w 192"/>
                  <a:gd name="T19" fmla="*/ 8 h 64"/>
                  <a:gd name="T20" fmla="*/ 8 w 192"/>
                  <a:gd name="T21" fmla="*/ 28 h 64"/>
                  <a:gd name="T22" fmla="*/ 8 w 192"/>
                  <a:gd name="T23" fmla="*/ 36 h 64"/>
                  <a:gd name="T24" fmla="*/ 28 w 192"/>
                  <a:gd name="T25" fmla="*/ 56 h 64"/>
                  <a:gd name="T26" fmla="*/ 164 w 192"/>
                  <a:gd name="T27" fmla="*/ 56 h 64"/>
                  <a:gd name="T28" fmla="*/ 184 w 192"/>
                  <a:gd name="T29" fmla="*/ 36 h 64"/>
                  <a:gd name="T30" fmla="*/ 184 w 192"/>
                  <a:gd name="T31" fmla="*/ 28 h 64"/>
                  <a:gd name="T32" fmla="*/ 164 w 192"/>
                  <a:gd name="T33" fmla="*/ 8 h 64"/>
                  <a:gd name="T34" fmla="*/ 28 w 192"/>
                  <a:gd name="T35" fmla="*/ 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64">
                    <a:moveTo>
                      <a:pt x="164" y="64"/>
                    </a:moveTo>
                    <a:cubicBezTo>
                      <a:pt x="28" y="64"/>
                      <a:pt x="28" y="64"/>
                      <a:pt x="28" y="64"/>
                    </a:cubicBezTo>
                    <a:cubicBezTo>
                      <a:pt x="13" y="64"/>
                      <a:pt x="0" y="51"/>
                      <a:pt x="0" y="36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13"/>
                      <a:pt x="13" y="0"/>
                      <a:pt x="28" y="0"/>
                    </a:cubicBezTo>
                    <a:cubicBezTo>
                      <a:pt x="164" y="0"/>
                      <a:pt x="164" y="0"/>
                      <a:pt x="164" y="0"/>
                    </a:cubicBezTo>
                    <a:cubicBezTo>
                      <a:pt x="179" y="0"/>
                      <a:pt x="192" y="13"/>
                      <a:pt x="192" y="28"/>
                    </a:cubicBezTo>
                    <a:cubicBezTo>
                      <a:pt x="192" y="36"/>
                      <a:pt x="192" y="36"/>
                      <a:pt x="192" y="36"/>
                    </a:cubicBezTo>
                    <a:cubicBezTo>
                      <a:pt x="192" y="51"/>
                      <a:pt x="179" y="64"/>
                      <a:pt x="164" y="64"/>
                    </a:cubicBezTo>
                    <a:close/>
                    <a:moveTo>
                      <a:pt x="28" y="8"/>
                    </a:moveTo>
                    <a:cubicBezTo>
                      <a:pt x="17" y="8"/>
                      <a:pt x="8" y="17"/>
                      <a:pt x="8" y="28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47"/>
                      <a:pt x="17" y="56"/>
                      <a:pt x="28" y="56"/>
                    </a:cubicBezTo>
                    <a:cubicBezTo>
                      <a:pt x="164" y="56"/>
                      <a:pt x="164" y="56"/>
                      <a:pt x="164" y="56"/>
                    </a:cubicBezTo>
                    <a:cubicBezTo>
                      <a:pt x="175" y="56"/>
                      <a:pt x="184" y="47"/>
                      <a:pt x="184" y="36"/>
                    </a:cubicBezTo>
                    <a:cubicBezTo>
                      <a:pt x="184" y="28"/>
                      <a:pt x="184" y="28"/>
                      <a:pt x="184" y="28"/>
                    </a:cubicBezTo>
                    <a:cubicBezTo>
                      <a:pt x="184" y="17"/>
                      <a:pt x="175" y="8"/>
                      <a:pt x="164" y="8"/>
                    </a:cubicBezTo>
                    <a:lnTo>
                      <a:pt x="2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6" name="Freeform 157"/>
              <p:cNvSpPr>
                <a:spLocks noEditPoints="1"/>
              </p:cNvSpPr>
              <p:nvPr/>
            </p:nvSpPr>
            <p:spPr bwMode="auto">
              <a:xfrm>
                <a:off x="7140" y="-923"/>
                <a:ext cx="57" cy="57"/>
              </a:xfrm>
              <a:custGeom>
                <a:avLst/>
                <a:gdLst>
                  <a:gd name="T0" fmla="*/ 12 w 24"/>
                  <a:gd name="T1" fmla="*/ 24 h 24"/>
                  <a:gd name="T2" fmla="*/ 0 w 24"/>
                  <a:gd name="T3" fmla="*/ 12 h 24"/>
                  <a:gd name="T4" fmla="*/ 12 w 24"/>
                  <a:gd name="T5" fmla="*/ 0 h 24"/>
                  <a:gd name="T6" fmla="*/ 24 w 24"/>
                  <a:gd name="T7" fmla="*/ 12 h 24"/>
                  <a:gd name="T8" fmla="*/ 12 w 24"/>
                  <a:gd name="T9" fmla="*/ 24 h 24"/>
                  <a:gd name="T10" fmla="*/ 12 w 24"/>
                  <a:gd name="T11" fmla="*/ 8 h 24"/>
                  <a:gd name="T12" fmla="*/ 8 w 24"/>
                  <a:gd name="T13" fmla="*/ 12 h 24"/>
                  <a:gd name="T14" fmla="*/ 12 w 24"/>
                  <a:gd name="T15" fmla="*/ 16 h 24"/>
                  <a:gd name="T16" fmla="*/ 16 w 24"/>
                  <a:gd name="T17" fmla="*/ 12 h 24"/>
                  <a:gd name="T18" fmla="*/ 12 w 24"/>
                  <a:gd name="T19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4">
                    <a:moveTo>
                      <a:pt x="12" y="24"/>
                    </a:moveTo>
                    <a:cubicBezTo>
                      <a:pt x="5" y="24"/>
                      <a:pt x="0" y="19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19" y="0"/>
                      <a:pt x="24" y="5"/>
                      <a:pt x="24" y="12"/>
                    </a:cubicBezTo>
                    <a:cubicBezTo>
                      <a:pt x="24" y="19"/>
                      <a:pt x="19" y="24"/>
                      <a:pt x="12" y="24"/>
                    </a:cubicBezTo>
                    <a:close/>
                    <a:moveTo>
                      <a:pt x="12" y="8"/>
                    </a:moveTo>
                    <a:cubicBezTo>
                      <a:pt x="10" y="8"/>
                      <a:pt x="8" y="10"/>
                      <a:pt x="8" y="12"/>
                    </a:cubicBezTo>
                    <a:cubicBezTo>
                      <a:pt x="8" y="14"/>
                      <a:pt x="10" y="16"/>
                      <a:pt x="12" y="16"/>
                    </a:cubicBezTo>
                    <a:cubicBezTo>
                      <a:pt x="14" y="16"/>
                      <a:pt x="16" y="14"/>
                      <a:pt x="16" y="12"/>
                    </a:cubicBezTo>
                    <a:cubicBezTo>
                      <a:pt x="16" y="10"/>
                      <a:pt x="14" y="8"/>
                      <a:pt x="1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7" name="Freeform 158"/>
              <p:cNvSpPr/>
              <p:nvPr/>
            </p:nvSpPr>
            <p:spPr bwMode="auto">
              <a:xfrm>
                <a:off x="6800" y="-1235"/>
                <a:ext cx="440" cy="315"/>
              </a:xfrm>
              <a:custGeom>
                <a:avLst/>
                <a:gdLst>
                  <a:gd name="T0" fmla="*/ 182 w 186"/>
                  <a:gd name="T1" fmla="*/ 133 h 133"/>
                  <a:gd name="T2" fmla="*/ 178 w 186"/>
                  <a:gd name="T3" fmla="*/ 130 h 133"/>
                  <a:gd name="T4" fmla="*/ 164 w 186"/>
                  <a:gd name="T5" fmla="*/ 27 h 133"/>
                  <a:gd name="T6" fmla="*/ 140 w 186"/>
                  <a:gd name="T7" fmla="*/ 8 h 133"/>
                  <a:gd name="T8" fmla="*/ 45 w 186"/>
                  <a:gd name="T9" fmla="*/ 8 h 133"/>
                  <a:gd name="T10" fmla="*/ 22 w 186"/>
                  <a:gd name="T11" fmla="*/ 27 h 133"/>
                  <a:gd name="T12" fmla="*/ 8 w 186"/>
                  <a:gd name="T13" fmla="*/ 127 h 133"/>
                  <a:gd name="T14" fmla="*/ 4 w 186"/>
                  <a:gd name="T15" fmla="*/ 130 h 133"/>
                  <a:gd name="T16" fmla="*/ 1 w 186"/>
                  <a:gd name="T17" fmla="*/ 126 h 133"/>
                  <a:gd name="T18" fmla="*/ 14 w 186"/>
                  <a:gd name="T19" fmla="*/ 26 h 133"/>
                  <a:gd name="T20" fmla="*/ 45 w 186"/>
                  <a:gd name="T21" fmla="*/ 0 h 133"/>
                  <a:gd name="T22" fmla="*/ 140 w 186"/>
                  <a:gd name="T23" fmla="*/ 0 h 133"/>
                  <a:gd name="T24" fmla="*/ 172 w 186"/>
                  <a:gd name="T25" fmla="*/ 26 h 133"/>
                  <a:gd name="T26" fmla="*/ 186 w 186"/>
                  <a:gd name="T27" fmla="*/ 129 h 133"/>
                  <a:gd name="T28" fmla="*/ 182 w 186"/>
                  <a:gd name="T29" fmla="*/ 133 h 133"/>
                  <a:gd name="T30" fmla="*/ 182 w 186"/>
                  <a:gd name="T31" fmla="*/ 133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6" h="133">
                    <a:moveTo>
                      <a:pt x="182" y="133"/>
                    </a:moveTo>
                    <a:cubicBezTo>
                      <a:pt x="180" y="133"/>
                      <a:pt x="178" y="132"/>
                      <a:pt x="178" y="130"/>
                    </a:cubicBezTo>
                    <a:cubicBezTo>
                      <a:pt x="164" y="27"/>
                      <a:pt x="164" y="27"/>
                      <a:pt x="164" y="27"/>
                    </a:cubicBezTo>
                    <a:cubicBezTo>
                      <a:pt x="163" y="15"/>
                      <a:pt x="151" y="8"/>
                      <a:pt x="140" y="8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33" y="8"/>
                      <a:pt x="24" y="16"/>
                      <a:pt x="22" y="27"/>
                    </a:cubicBezTo>
                    <a:cubicBezTo>
                      <a:pt x="8" y="127"/>
                      <a:pt x="8" y="127"/>
                      <a:pt x="8" y="127"/>
                    </a:cubicBezTo>
                    <a:cubicBezTo>
                      <a:pt x="8" y="129"/>
                      <a:pt x="6" y="131"/>
                      <a:pt x="4" y="130"/>
                    </a:cubicBezTo>
                    <a:cubicBezTo>
                      <a:pt x="2" y="130"/>
                      <a:pt x="0" y="128"/>
                      <a:pt x="1" y="126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6" y="11"/>
                      <a:pt x="29" y="0"/>
                      <a:pt x="45" y="0"/>
                    </a:cubicBezTo>
                    <a:cubicBezTo>
                      <a:pt x="140" y="0"/>
                      <a:pt x="140" y="0"/>
                      <a:pt x="140" y="0"/>
                    </a:cubicBezTo>
                    <a:cubicBezTo>
                      <a:pt x="156" y="0"/>
                      <a:pt x="170" y="11"/>
                      <a:pt x="172" y="26"/>
                    </a:cubicBezTo>
                    <a:cubicBezTo>
                      <a:pt x="186" y="129"/>
                      <a:pt x="186" y="129"/>
                      <a:pt x="186" y="129"/>
                    </a:cubicBezTo>
                    <a:cubicBezTo>
                      <a:pt x="186" y="131"/>
                      <a:pt x="184" y="133"/>
                      <a:pt x="182" y="133"/>
                    </a:cubicBezTo>
                    <a:cubicBezTo>
                      <a:pt x="182" y="133"/>
                      <a:pt x="182" y="133"/>
                      <a:pt x="182" y="13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8" name="Freeform 159"/>
              <p:cNvSpPr>
                <a:spLocks noEditPoints="1"/>
              </p:cNvSpPr>
              <p:nvPr/>
            </p:nvSpPr>
            <p:spPr bwMode="auto">
              <a:xfrm>
                <a:off x="5977" y="-1017"/>
                <a:ext cx="341" cy="208"/>
              </a:xfrm>
              <a:custGeom>
                <a:avLst/>
                <a:gdLst>
                  <a:gd name="T0" fmla="*/ 129 w 144"/>
                  <a:gd name="T1" fmla="*/ 88 h 88"/>
                  <a:gd name="T2" fmla="*/ 4 w 144"/>
                  <a:gd name="T3" fmla="*/ 88 h 88"/>
                  <a:gd name="T4" fmla="*/ 0 w 144"/>
                  <a:gd name="T5" fmla="*/ 84 h 88"/>
                  <a:gd name="T6" fmla="*/ 0 w 144"/>
                  <a:gd name="T7" fmla="*/ 4 h 88"/>
                  <a:gd name="T8" fmla="*/ 4 w 144"/>
                  <a:gd name="T9" fmla="*/ 0 h 88"/>
                  <a:gd name="T10" fmla="*/ 129 w 144"/>
                  <a:gd name="T11" fmla="*/ 0 h 88"/>
                  <a:gd name="T12" fmla="*/ 144 w 144"/>
                  <a:gd name="T13" fmla="*/ 14 h 88"/>
                  <a:gd name="T14" fmla="*/ 144 w 144"/>
                  <a:gd name="T15" fmla="*/ 70 h 88"/>
                  <a:gd name="T16" fmla="*/ 129 w 144"/>
                  <a:gd name="T17" fmla="*/ 88 h 88"/>
                  <a:gd name="T18" fmla="*/ 8 w 144"/>
                  <a:gd name="T19" fmla="*/ 80 h 88"/>
                  <a:gd name="T20" fmla="*/ 129 w 144"/>
                  <a:gd name="T21" fmla="*/ 80 h 88"/>
                  <a:gd name="T22" fmla="*/ 136 w 144"/>
                  <a:gd name="T23" fmla="*/ 70 h 88"/>
                  <a:gd name="T24" fmla="*/ 136 w 144"/>
                  <a:gd name="T25" fmla="*/ 14 h 88"/>
                  <a:gd name="T26" fmla="*/ 129 w 144"/>
                  <a:gd name="T27" fmla="*/ 8 h 88"/>
                  <a:gd name="T28" fmla="*/ 8 w 144"/>
                  <a:gd name="T29" fmla="*/ 8 h 88"/>
                  <a:gd name="T30" fmla="*/ 8 w 144"/>
                  <a:gd name="T31" fmla="*/ 8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4" h="88">
                    <a:moveTo>
                      <a:pt x="129" y="88"/>
                    </a:moveTo>
                    <a:cubicBezTo>
                      <a:pt x="4" y="88"/>
                      <a:pt x="4" y="88"/>
                      <a:pt x="4" y="88"/>
                    </a:cubicBezTo>
                    <a:cubicBezTo>
                      <a:pt x="2" y="88"/>
                      <a:pt x="0" y="86"/>
                      <a:pt x="0" y="8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29" y="0"/>
                      <a:pt x="129" y="0"/>
                      <a:pt x="129" y="0"/>
                    </a:cubicBezTo>
                    <a:cubicBezTo>
                      <a:pt x="138" y="0"/>
                      <a:pt x="144" y="5"/>
                      <a:pt x="144" y="14"/>
                    </a:cubicBezTo>
                    <a:cubicBezTo>
                      <a:pt x="144" y="70"/>
                      <a:pt x="144" y="70"/>
                      <a:pt x="144" y="70"/>
                    </a:cubicBezTo>
                    <a:cubicBezTo>
                      <a:pt x="144" y="79"/>
                      <a:pt x="138" y="88"/>
                      <a:pt x="129" y="88"/>
                    </a:cubicBezTo>
                    <a:close/>
                    <a:moveTo>
                      <a:pt x="8" y="80"/>
                    </a:moveTo>
                    <a:cubicBezTo>
                      <a:pt x="129" y="80"/>
                      <a:pt x="129" y="80"/>
                      <a:pt x="129" y="80"/>
                    </a:cubicBezTo>
                    <a:cubicBezTo>
                      <a:pt x="133" y="80"/>
                      <a:pt x="136" y="75"/>
                      <a:pt x="136" y="70"/>
                    </a:cubicBezTo>
                    <a:cubicBezTo>
                      <a:pt x="136" y="14"/>
                      <a:pt x="136" y="14"/>
                      <a:pt x="136" y="14"/>
                    </a:cubicBezTo>
                    <a:cubicBezTo>
                      <a:pt x="136" y="11"/>
                      <a:pt x="135" y="8"/>
                      <a:pt x="129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19" name="Freeform 160"/>
              <p:cNvSpPr>
                <a:spLocks noEditPoints="1"/>
              </p:cNvSpPr>
              <p:nvPr/>
            </p:nvSpPr>
            <p:spPr bwMode="auto">
              <a:xfrm>
                <a:off x="5901" y="-1046"/>
                <a:ext cx="95" cy="256"/>
              </a:xfrm>
              <a:custGeom>
                <a:avLst/>
                <a:gdLst>
                  <a:gd name="T0" fmla="*/ 20 w 40"/>
                  <a:gd name="T1" fmla="*/ 108 h 108"/>
                  <a:gd name="T2" fmla="*/ 0 w 40"/>
                  <a:gd name="T3" fmla="*/ 88 h 108"/>
                  <a:gd name="T4" fmla="*/ 0 w 40"/>
                  <a:gd name="T5" fmla="*/ 20 h 108"/>
                  <a:gd name="T6" fmla="*/ 20 w 40"/>
                  <a:gd name="T7" fmla="*/ 0 h 108"/>
                  <a:gd name="T8" fmla="*/ 40 w 40"/>
                  <a:gd name="T9" fmla="*/ 20 h 108"/>
                  <a:gd name="T10" fmla="*/ 40 w 40"/>
                  <a:gd name="T11" fmla="*/ 88 h 108"/>
                  <a:gd name="T12" fmla="*/ 20 w 40"/>
                  <a:gd name="T13" fmla="*/ 108 h 108"/>
                  <a:gd name="T14" fmla="*/ 20 w 40"/>
                  <a:gd name="T15" fmla="*/ 8 h 108"/>
                  <a:gd name="T16" fmla="*/ 8 w 40"/>
                  <a:gd name="T17" fmla="*/ 20 h 108"/>
                  <a:gd name="T18" fmla="*/ 8 w 40"/>
                  <a:gd name="T19" fmla="*/ 88 h 108"/>
                  <a:gd name="T20" fmla="*/ 20 w 40"/>
                  <a:gd name="T21" fmla="*/ 100 h 108"/>
                  <a:gd name="T22" fmla="*/ 32 w 40"/>
                  <a:gd name="T23" fmla="*/ 88 h 108"/>
                  <a:gd name="T24" fmla="*/ 32 w 40"/>
                  <a:gd name="T25" fmla="*/ 20 h 108"/>
                  <a:gd name="T26" fmla="*/ 20 w 40"/>
                  <a:gd name="T27" fmla="*/ 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108">
                    <a:moveTo>
                      <a:pt x="20" y="108"/>
                    </a:moveTo>
                    <a:cubicBezTo>
                      <a:pt x="9" y="108"/>
                      <a:pt x="0" y="99"/>
                      <a:pt x="0" y="88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88"/>
                      <a:pt x="40" y="88"/>
                      <a:pt x="40" y="88"/>
                    </a:cubicBezTo>
                    <a:cubicBezTo>
                      <a:pt x="40" y="99"/>
                      <a:pt x="31" y="108"/>
                      <a:pt x="20" y="108"/>
                    </a:cubicBezTo>
                    <a:close/>
                    <a:moveTo>
                      <a:pt x="20" y="8"/>
                    </a:moveTo>
                    <a:cubicBezTo>
                      <a:pt x="13" y="8"/>
                      <a:pt x="8" y="13"/>
                      <a:pt x="8" y="20"/>
                    </a:cubicBezTo>
                    <a:cubicBezTo>
                      <a:pt x="8" y="88"/>
                      <a:pt x="8" y="88"/>
                      <a:pt x="8" y="88"/>
                    </a:cubicBezTo>
                    <a:cubicBezTo>
                      <a:pt x="8" y="95"/>
                      <a:pt x="13" y="100"/>
                      <a:pt x="20" y="100"/>
                    </a:cubicBezTo>
                    <a:cubicBezTo>
                      <a:pt x="27" y="100"/>
                      <a:pt x="32" y="95"/>
                      <a:pt x="32" y="88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2" y="13"/>
                      <a:pt x="27" y="8"/>
                      <a:pt x="2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0" name="Freeform 161"/>
              <p:cNvSpPr>
                <a:spLocks noEditPoints="1"/>
              </p:cNvSpPr>
              <p:nvPr/>
            </p:nvSpPr>
            <p:spPr bwMode="auto">
              <a:xfrm>
                <a:off x="6034" y="-979"/>
                <a:ext cx="227" cy="75"/>
              </a:xfrm>
              <a:custGeom>
                <a:avLst/>
                <a:gdLst>
                  <a:gd name="T0" fmla="*/ 92 w 96"/>
                  <a:gd name="T1" fmla="*/ 32 h 32"/>
                  <a:gd name="T2" fmla="*/ 4 w 96"/>
                  <a:gd name="T3" fmla="*/ 32 h 32"/>
                  <a:gd name="T4" fmla="*/ 0 w 96"/>
                  <a:gd name="T5" fmla="*/ 28 h 32"/>
                  <a:gd name="T6" fmla="*/ 0 w 96"/>
                  <a:gd name="T7" fmla="*/ 4 h 32"/>
                  <a:gd name="T8" fmla="*/ 4 w 96"/>
                  <a:gd name="T9" fmla="*/ 0 h 32"/>
                  <a:gd name="T10" fmla="*/ 92 w 96"/>
                  <a:gd name="T11" fmla="*/ 0 h 32"/>
                  <a:gd name="T12" fmla="*/ 96 w 96"/>
                  <a:gd name="T13" fmla="*/ 4 h 32"/>
                  <a:gd name="T14" fmla="*/ 96 w 96"/>
                  <a:gd name="T15" fmla="*/ 28 h 32"/>
                  <a:gd name="T16" fmla="*/ 92 w 96"/>
                  <a:gd name="T17" fmla="*/ 32 h 32"/>
                  <a:gd name="T18" fmla="*/ 8 w 96"/>
                  <a:gd name="T19" fmla="*/ 24 h 32"/>
                  <a:gd name="T20" fmla="*/ 88 w 96"/>
                  <a:gd name="T21" fmla="*/ 24 h 32"/>
                  <a:gd name="T22" fmla="*/ 88 w 96"/>
                  <a:gd name="T23" fmla="*/ 8 h 32"/>
                  <a:gd name="T24" fmla="*/ 8 w 96"/>
                  <a:gd name="T25" fmla="*/ 8 h 32"/>
                  <a:gd name="T26" fmla="*/ 8 w 96"/>
                  <a:gd name="T27" fmla="*/ 2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32">
                    <a:moveTo>
                      <a:pt x="92" y="32"/>
                    </a:moveTo>
                    <a:cubicBezTo>
                      <a:pt x="4" y="32"/>
                      <a:pt x="4" y="32"/>
                      <a:pt x="4" y="32"/>
                    </a:cubicBezTo>
                    <a:cubicBezTo>
                      <a:pt x="2" y="32"/>
                      <a:pt x="0" y="30"/>
                      <a:pt x="0" y="2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6" y="2"/>
                      <a:pt x="96" y="4"/>
                    </a:cubicBezTo>
                    <a:cubicBezTo>
                      <a:pt x="96" y="28"/>
                      <a:pt x="96" y="28"/>
                      <a:pt x="96" y="28"/>
                    </a:cubicBezTo>
                    <a:cubicBezTo>
                      <a:pt x="96" y="30"/>
                      <a:pt x="94" y="32"/>
                      <a:pt x="92" y="32"/>
                    </a:cubicBezTo>
                    <a:close/>
                    <a:moveTo>
                      <a:pt x="8" y="24"/>
                    </a:moveTo>
                    <a:cubicBezTo>
                      <a:pt x="88" y="24"/>
                      <a:pt x="88" y="24"/>
                      <a:pt x="88" y="24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1" name="Freeform 162"/>
              <p:cNvSpPr>
                <a:spLocks noEditPoints="1"/>
              </p:cNvSpPr>
              <p:nvPr/>
            </p:nvSpPr>
            <p:spPr bwMode="auto">
              <a:xfrm>
                <a:off x="6015" y="-1244"/>
                <a:ext cx="246" cy="246"/>
              </a:xfrm>
              <a:custGeom>
                <a:avLst/>
                <a:gdLst>
                  <a:gd name="T0" fmla="*/ 100 w 104"/>
                  <a:gd name="T1" fmla="*/ 104 h 104"/>
                  <a:gd name="T2" fmla="*/ 4 w 104"/>
                  <a:gd name="T3" fmla="*/ 104 h 104"/>
                  <a:gd name="T4" fmla="*/ 0 w 104"/>
                  <a:gd name="T5" fmla="*/ 100 h 104"/>
                  <a:gd name="T6" fmla="*/ 0 w 104"/>
                  <a:gd name="T7" fmla="*/ 4 h 104"/>
                  <a:gd name="T8" fmla="*/ 4 w 104"/>
                  <a:gd name="T9" fmla="*/ 0 h 104"/>
                  <a:gd name="T10" fmla="*/ 100 w 104"/>
                  <a:gd name="T11" fmla="*/ 0 h 104"/>
                  <a:gd name="T12" fmla="*/ 104 w 104"/>
                  <a:gd name="T13" fmla="*/ 4 h 104"/>
                  <a:gd name="T14" fmla="*/ 104 w 104"/>
                  <a:gd name="T15" fmla="*/ 100 h 104"/>
                  <a:gd name="T16" fmla="*/ 100 w 104"/>
                  <a:gd name="T17" fmla="*/ 104 h 104"/>
                  <a:gd name="T18" fmla="*/ 8 w 104"/>
                  <a:gd name="T19" fmla="*/ 96 h 104"/>
                  <a:gd name="T20" fmla="*/ 96 w 104"/>
                  <a:gd name="T21" fmla="*/ 96 h 104"/>
                  <a:gd name="T22" fmla="*/ 96 w 104"/>
                  <a:gd name="T23" fmla="*/ 8 h 104"/>
                  <a:gd name="T24" fmla="*/ 8 w 104"/>
                  <a:gd name="T25" fmla="*/ 8 h 104"/>
                  <a:gd name="T26" fmla="*/ 8 w 104"/>
                  <a:gd name="T27" fmla="*/ 96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4" h="104">
                    <a:moveTo>
                      <a:pt x="100" y="104"/>
                    </a:moveTo>
                    <a:cubicBezTo>
                      <a:pt x="4" y="104"/>
                      <a:pt x="4" y="104"/>
                      <a:pt x="4" y="104"/>
                    </a:cubicBezTo>
                    <a:cubicBezTo>
                      <a:pt x="2" y="104"/>
                      <a:pt x="0" y="102"/>
                      <a:pt x="0" y="10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02" y="0"/>
                      <a:pt x="104" y="2"/>
                      <a:pt x="104" y="4"/>
                    </a:cubicBezTo>
                    <a:cubicBezTo>
                      <a:pt x="104" y="100"/>
                      <a:pt x="104" y="100"/>
                      <a:pt x="104" y="100"/>
                    </a:cubicBezTo>
                    <a:cubicBezTo>
                      <a:pt x="104" y="102"/>
                      <a:pt x="102" y="104"/>
                      <a:pt x="100" y="104"/>
                    </a:cubicBezTo>
                    <a:close/>
                    <a:moveTo>
                      <a:pt x="8" y="96"/>
                    </a:moveTo>
                    <a:cubicBezTo>
                      <a:pt x="96" y="96"/>
                      <a:pt x="96" y="96"/>
                      <a:pt x="96" y="96"/>
                    </a:cubicBezTo>
                    <a:cubicBezTo>
                      <a:pt x="96" y="8"/>
                      <a:pt x="96" y="8"/>
                      <a:pt x="96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2" name="Freeform 163"/>
              <p:cNvSpPr/>
              <p:nvPr/>
            </p:nvSpPr>
            <p:spPr bwMode="auto">
              <a:xfrm>
                <a:off x="6062" y="-1187"/>
                <a:ext cx="152" cy="18"/>
              </a:xfrm>
              <a:custGeom>
                <a:avLst/>
                <a:gdLst>
                  <a:gd name="T0" fmla="*/ 60 w 64"/>
                  <a:gd name="T1" fmla="*/ 8 h 8"/>
                  <a:gd name="T2" fmla="*/ 4 w 64"/>
                  <a:gd name="T3" fmla="*/ 8 h 8"/>
                  <a:gd name="T4" fmla="*/ 0 w 64"/>
                  <a:gd name="T5" fmla="*/ 4 h 8"/>
                  <a:gd name="T6" fmla="*/ 4 w 64"/>
                  <a:gd name="T7" fmla="*/ 0 h 8"/>
                  <a:gd name="T8" fmla="*/ 60 w 64"/>
                  <a:gd name="T9" fmla="*/ 0 h 8"/>
                  <a:gd name="T10" fmla="*/ 64 w 64"/>
                  <a:gd name="T11" fmla="*/ 4 h 8"/>
                  <a:gd name="T12" fmla="*/ 60 w 6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8">
                    <a:moveTo>
                      <a:pt x="6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2" y="0"/>
                      <a:pt x="64" y="2"/>
                      <a:pt x="64" y="4"/>
                    </a:cubicBezTo>
                    <a:cubicBezTo>
                      <a:pt x="64" y="6"/>
                      <a:pt x="62" y="8"/>
                      <a:pt x="6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3" name="Freeform 164"/>
              <p:cNvSpPr/>
              <p:nvPr/>
            </p:nvSpPr>
            <p:spPr bwMode="auto">
              <a:xfrm>
                <a:off x="6062" y="-1150"/>
                <a:ext cx="152" cy="19"/>
              </a:xfrm>
              <a:custGeom>
                <a:avLst/>
                <a:gdLst>
                  <a:gd name="T0" fmla="*/ 60 w 64"/>
                  <a:gd name="T1" fmla="*/ 8 h 8"/>
                  <a:gd name="T2" fmla="*/ 4 w 64"/>
                  <a:gd name="T3" fmla="*/ 8 h 8"/>
                  <a:gd name="T4" fmla="*/ 0 w 64"/>
                  <a:gd name="T5" fmla="*/ 4 h 8"/>
                  <a:gd name="T6" fmla="*/ 4 w 64"/>
                  <a:gd name="T7" fmla="*/ 0 h 8"/>
                  <a:gd name="T8" fmla="*/ 60 w 64"/>
                  <a:gd name="T9" fmla="*/ 0 h 8"/>
                  <a:gd name="T10" fmla="*/ 64 w 64"/>
                  <a:gd name="T11" fmla="*/ 4 h 8"/>
                  <a:gd name="T12" fmla="*/ 60 w 6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8">
                    <a:moveTo>
                      <a:pt x="6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2" y="0"/>
                      <a:pt x="64" y="2"/>
                      <a:pt x="64" y="4"/>
                    </a:cubicBezTo>
                    <a:cubicBezTo>
                      <a:pt x="64" y="6"/>
                      <a:pt x="62" y="8"/>
                      <a:pt x="6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4" name="Freeform 165"/>
              <p:cNvSpPr/>
              <p:nvPr/>
            </p:nvSpPr>
            <p:spPr bwMode="auto">
              <a:xfrm>
                <a:off x="6062" y="-1112"/>
                <a:ext cx="152" cy="19"/>
              </a:xfrm>
              <a:custGeom>
                <a:avLst/>
                <a:gdLst>
                  <a:gd name="T0" fmla="*/ 60 w 64"/>
                  <a:gd name="T1" fmla="*/ 8 h 8"/>
                  <a:gd name="T2" fmla="*/ 4 w 64"/>
                  <a:gd name="T3" fmla="*/ 8 h 8"/>
                  <a:gd name="T4" fmla="*/ 0 w 64"/>
                  <a:gd name="T5" fmla="*/ 4 h 8"/>
                  <a:gd name="T6" fmla="*/ 4 w 64"/>
                  <a:gd name="T7" fmla="*/ 0 h 8"/>
                  <a:gd name="T8" fmla="*/ 60 w 64"/>
                  <a:gd name="T9" fmla="*/ 0 h 8"/>
                  <a:gd name="T10" fmla="*/ 64 w 64"/>
                  <a:gd name="T11" fmla="*/ 4 h 8"/>
                  <a:gd name="T12" fmla="*/ 60 w 6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8">
                    <a:moveTo>
                      <a:pt x="6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2" y="0"/>
                      <a:pt x="64" y="2"/>
                      <a:pt x="64" y="4"/>
                    </a:cubicBezTo>
                    <a:cubicBezTo>
                      <a:pt x="64" y="6"/>
                      <a:pt x="62" y="8"/>
                      <a:pt x="6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5" name="Freeform 166"/>
              <p:cNvSpPr/>
              <p:nvPr/>
            </p:nvSpPr>
            <p:spPr bwMode="auto">
              <a:xfrm>
                <a:off x="6062" y="-1074"/>
                <a:ext cx="152" cy="19"/>
              </a:xfrm>
              <a:custGeom>
                <a:avLst/>
                <a:gdLst>
                  <a:gd name="T0" fmla="*/ 60 w 64"/>
                  <a:gd name="T1" fmla="*/ 8 h 8"/>
                  <a:gd name="T2" fmla="*/ 4 w 64"/>
                  <a:gd name="T3" fmla="*/ 8 h 8"/>
                  <a:gd name="T4" fmla="*/ 0 w 64"/>
                  <a:gd name="T5" fmla="*/ 4 h 8"/>
                  <a:gd name="T6" fmla="*/ 4 w 64"/>
                  <a:gd name="T7" fmla="*/ 0 h 8"/>
                  <a:gd name="T8" fmla="*/ 60 w 64"/>
                  <a:gd name="T9" fmla="*/ 0 h 8"/>
                  <a:gd name="T10" fmla="*/ 64 w 64"/>
                  <a:gd name="T11" fmla="*/ 4 h 8"/>
                  <a:gd name="T12" fmla="*/ 60 w 6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8">
                    <a:moveTo>
                      <a:pt x="6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2" y="0"/>
                      <a:pt x="64" y="2"/>
                      <a:pt x="64" y="4"/>
                    </a:cubicBezTo>
                    <a:cubicBezTo>
                      <a:pt x="64" y="6"/>
                      <a:pt x="62" y="8"/>
                      <a:pt x="6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6" name="Freeform 167"/>
              <p:cNvSpPr>
                <a:spLocks noEditPoints="1"/>
              </p:cNvSpPr>
              <p:nvPr/>
            </p:nvSpPr>
            <p:spPr bwMode="auto">
              <a:xfrm>
                <a:off x="4067" y="-1187"/>
                <a:ext cx="113" cy="397"/>
              </a:xfrm>
              <a:custGeom>
                <a:avLst/>
                <a:gdLst>
                  <a:gd name="T0" fmla="*/ 24 w 48"/>
                  <a:gd name="T1" fmla="*/ 168 h 168"/>
                  <a:gd name="T2" fmla="*/ 0 w 48"/>
                  <a:gd name="T3" fmla="*/ 144 h 168"/>
                  <a:gd name="T4" fmla="*/ 0 w 48"/>
                  <a:gd name="T5" fmla="*/ 14 h 168"/>
                  <a:gd name="T6" fmla="*/ 17 w 48"/>
                  <a:gd name="T7" fmla="*/ 0 h 168"/>
                  <a:gd name="T8" fmla="*/ 44 w 48"/>
                  <a:gd name="T9" fmla="*/ 0 h 168"/>
                  <a:gd name="T10" fmla="*/ 48 w 48"/>
                  <a:gd name="T11" fmla="*/ 4 h 168"/>
                  <a:gd name="T12" fmla="*/ 48 w 48"/>
                  <a:gd name="T13" fmla="*/ 144 h 168"/>
                  <a:gd name="T14" fmla="*/ 24 w 48"/>
                  <a:gd name="T15" fmla="*/ 168 h 168"/>
                  <a:gd name="T16" fmla="*/ 17 w 48"/>
                  <a:gd name="T17" fmla="*/ 8 h 168"/>
                  <a:gd name="T18" fmla="*/ 8 w 48"/>
                  <a:gd name="T19" fmla="*/ 14 h 168"/>
                  <a:gd name="T20" fmla="*/ 8 w 48"/>
                  <a:gd name="T21" fmla="*/ 144 h 168"/>
                  <a:gd name="T22" fmla="*/ 24 w 48"/>
                  <a:gd name="T23" fmla="*/ 160 h 168"/>
                  <a:gd name="T24" fmla="*/ 40 w 48"/>
                  <a:gd name="T25" fmla="*/ 144 h 168"/>
                  <a:gd name="T26" fmla="*/ 40 w 48"/>
                  <a:gd name="T27" fmla="*/ 8 h 168"/>
                  <a:gd name="T28" fmla="*/ 17 w 48"/>
                  <a:gd name="T29" fmla="*/ 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8" h="168">
                    <a:moveTo>
                      <a:pt x="24" y="168"/>
                    </a:moveTo>
                    <a:cubicBezTo>
                      <a:pt x="11" y="168"/>
                      <a:pt x="0" y="157"/>
                      <a:pt x="0" y="14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5"/>
                      <a:pt x="9" y="0"/>
                      <a:pt x="17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6" y="0"/>
                      <a:pt x="48" y="2"/>
                      <a:pt x="48" y="4"/>
                    </a:cubicBezTo>
                    <a:cubicBezTo>
                      <a:pt x="48" y="144"/>
                      <a:pt x="48" y="144"/>
                      <a:pt x="48" y="144"/>
                    </a:cubicBezTo>
                    <a:cubicBezTo>
                      <a:pt x="48" y="157"/>
                      <a:pt x="37" y="168"/>
                      <a:pt x="24" y="168"/>
                    </a:cubicBezTo>
                    <a:close/>
                    <a:moveTo>
                      <a:pt x="17" y="8"/>
                    </a:moveTo>
                    <a:cubicBezTo>
                      <a:pt x="14" y="8"/>
                      <a:pt x="8" y="9"/>
                      <a:pt x="8" y="14"/>
                    </a:cubicBezTo>
                    <a:cubicBezTo>
                      <a:pt x="8" y="144"/>
                      <a:pt x="8" y="144"/>
                      <a:pt x="8" y="144"/>
                    </a:cubicBezTo>
                    <a:cubicBezTo>
                      <a:pt x="8" y="153"/>
                      <a:pt x="15" y="160"/>
                      <a:pt x="24" y="160"/>
                    </a:cubicBezTo>
                    <a:cubicBezTo>
                      <a:pt x="33" y="160"/>
                      <a:pt x="40" y="153"/>
                      <a:pt x="40" y="144"/>
                    </a:cubicBezTo>
                    <a:cubicBezTo>
                      <a:pt x="40" y="8"/>
                      <a:pt x="40" y="8"/>
                      <a:pt x="40" y="8"/>
                    </a:cubicBezTo>
                    <a:lnTo>
                      <a:pt x="17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7" name="Freeform 168"/>
              <p:cNvSpPr/>
              <p:nvPr/>
            </p:nvSpPr>
            <p:spPr bwMode="auto">
              <a:xfrm>
                <a:off x="4209" y="-1112"/>
                <a:ext cx="113" cy="19"/>
              </a:xfrm>
              <a:custGeom>
                <a:avLst/>
                <a:gdLst>
                  <a:gd name="T0" fmla="*/ 44 w 48"/>
                  <a:gd name="T1" fmla="*/ 8 h 8"/>
                  <a:gd name="T2" fmla="*/ 4 w 48"/>
                  <a:gd name="T3" fmla="*/ 8 h 8"/>
                  <a:gd name="T4" fmla="*/ 0 w 48"/>
                  <a:gd name="T5" fmla="*/ 4 h 8"/>
                  <a:gd name="T6" fmla="*/ 4 w 48"/>
                  <a:gd name="T7" fmla="*/ 0 h 8"/>
                  <a:gd name="T8" fmla="*/ 44 w 48"/>
                  <a:gd name="T9" fmla="*/ 0 h 8"/>
                  <a:gd name="T10" fmla="*/ 48 w 48"/>
                  <a:gd name="T11" fmla="*/ 4 h 8"/>
                  <a:gd name="T12" fmla="*/ 44 w 4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8">
                    <a:moveTo>
                      <a:pt x="44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6" y="0"/>
                      <a:pt x="48" y="2"/>
                      <a:pt x="48" y="4"/>
                    </a:cubicBezTo>
                    <a:cubicBezTo>
                      <a:pt x="48" y="6"/>
                      <a:pt x="46" y="8"/>
                      <a:pt x="4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8" name="Freeform 169"/>
              <p:cNvSpPr/>
              <p:nvPr/>
            </p:nvSpPr>
            <p:spPr bwMode="auto">
              <a:xfrm>
                <a:off x="4209" y="-1169"/>
                <a:ext cx="113" cy="19"/>
              </a:xfrm>
              <a:custGeom>
                <a:avLst/>
                <a:gdLst>
                  <a:gd name="T0" fmla="*/ 44 w 48"/>
                  <a:gd name="T1" fmla="*/ 8 h 8"/>
                  <a:gd name="T2" fmla="*/ 4 w 48"/>
                  <a:gd name="T3" fmla="*/ 8 h 8"/>
                  <a:gd name="T4" fmla="*/ 0 w 48"/>
                  <a:gd name="T5" fmla="*/ 4 h 8"/>
                  <a:gd name="T6" fmla="*/ 4 w 48"/>
                  <a:gd name="T7" fmla="*/ 0 h 8"/>
                  <a:gd name="T8" fmla="*/ 44 w 48"/>
                  <a:gd name="T9" fmla="*/ 0 h 8"/>
                  <a:gd name="T10" fmla="*/ 48 w 48"/>
                  <a:gd name="T11" fmla="*/ 4 h 8"/>
                  <a:gd name="T12" fmla="*/ 44 w 4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8">
                    <a:moveTo>
                      <a:pt x="44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6" y="0"/>
                      <a:pt x="48" y="2"/>
                      <a:pt x="48" y="4"/>
                    </a:cubicBezTo>
                    <a:cubicBezTo>
                      <a:pt x="48" y="6"/>
                      <a:pt x="46" y="8"/>
                      <a:pt x="4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29" name="Freeform 170"/>
              <p:cNvSpPr/>
              <p:nvPr/>
            </p:nvSpPr>
            <p:spPr bwMode="auto">
              <a:xfrm>
                <a:off x="4360" y="-1169"/>
                <a:ext cx="114" cy="19"/>
              </a:xfrm>
              <a:custGeom>
                <a:avLst/>
                <a:gdLst>
                  <a:gd name="T0" fmla="*/ 44 w 48"/>
                  <a:gd name="T1" fmla="*/ 8 h 8"/>
                  <a:gd name="T2" fmla="*/ 4 w 48"/>
                  <a:gd name="T3" fmla="*/ 8 h 8"/>
                  <a:gd name="T4" fmla="*/ 0 w 48"/>
                  <a:gd name="T5" fmla="*/ 4 h 8"/>
                  <a:gd name="T6" fmla="*/ 4 w 48"/>
                  <a:gd name="T7" fmla="*/ 0 h 8"/>
                  <a:gd name="T8" fmla="*/ 44 w 48"/>
                  <a:gd name="T9" fmla="*/ 0 h 8"/>
                  <a:gd name="T10" fmla="*/ 48 w 48"/>
                  <a:gd name="T11" fmla="*/ 4 h 8"/>
                  <a:gd name="T12" fmla="*/ 44 w 4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8">
                    <a:moveTo>
                      <a:pt x="44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6" y="0"/>
                      <a:pt x="48" y="2"/>
                      <a:pt x="48" y="4"/>
                    </a:cubicBezTo>
                    <a:cubicBezTo>
                      <a:pt x="48" y="6"/>
                      <a:pt x="46" y="8"/>
                      <a:pt x="4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0" name="Freeform 171"/>
              <p:cNvSpPr/>
              <p:nvPr/>
            </p:nvSpPr>
            <p:spPr bwMode="auto">
              <a:xfrm>
                <a:off x="4209" y="-1055"/>
                <a:ext cx="113" cy="19"/>
              </a:xfrm>
              <a:custGeom>
                <a:avLst/>
                <a:gdLst>
                  <a:gd name="T0" fmla="*/ 44 w 48"/>
                  <a:gd name="T1" fmla="*/ 8 h 8"/>
                  <a:gd name="T2" fmla="*/ 4 w 48"/>
                  <a:gd name="T3" fmla="*/ 8 h 8"/>
                  <a:gd name="T4" fmla="*/ 0 w 48"/>
                  <a:gd name="T5" fmla="*/ 4 h 8"/>
                  <a:gd name="T6" fmla="*/ 4 w 48"/>
                  <a:gd name="T7" fmla="*/ 0 h 8"/>
                  <a:gd name="T8" fmla="*/ 44 w 48"/>
                  <a:gd name="T9" fmla="*/ 0 h 8"/>
                  <a:gd name="T10" fmla="*/ 48 w 48"/>
                  <a:gd name="T11" fmla="*/ 4 h 8"/>
                  <a:gd name="T12" fmla="*/ 44 w 4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8">
                    <a:moveTo>
                      <a:pt x="44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6" y="0"/>
                      <a:pt x="48" y="2"/>
                      <a:pt x="48" y="4"/>
                    </a:cubicBezTo>
                    <a:cubicBezTo>
                      <a:pt x="48" y="6"/>
                      <a:pt x="46" y="8"/>
                      <a:pt x="4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1" name="Freeform 172"/>
              <p:cNvSpPr/>
              <p:nvPr/>
            </p:nvSpPr>
            <p:spPr bwMode="auto">
              <a:xfrm>
                <a:off x="4209" y="-998"/>
                <a:ext cx="113" cy="19"/>
              </a:xfrm>
              <a:custGeom>
                <a:avLst/>
                <a:gdLst>
                  <a:gd name="T0" fmla="*/ 44 w 48"/>
                  <a:gd name="T1" fmla="*/ 8 h 8"/>
                  <a:gd name="T2" fmla="*/ 4 w 48"/>
                  <a:gd name="T3" fmla="*/ 8 h 8"/>
                  <a:gd name="T4" fmla="*/ 0 w 48"/>
                  <a:gd name="T5" fmla="*/ 4 h 8"/>
                  <a:gd name="T6" fmla="*/ 4 w 48"/>
                  <a:gd name="T7" fmla="*/ 0 h 8"/>
                  <a:gd name="T8" fmla="*/ 44 w 48"/>
                  <a:gd name="T9" fmla="*/ 0 h 8"/>
                  <a:gd name="T10" fmla="*/ 48 w 48"/>
                  <a:gd name="T11" fmla="*/ 4 h 8"/>
                  <a:gd name="T12" fmla="*/ 44 w 4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8">
                    <a:moveTo>
                      <a:pt x="44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6" y="0"/>
                      <a:pt x="48" y="2"/>
                      <a:pt x="48" y="4"/>
                    </a:cubicBezTo>
                    <a:cubicBezTo>
                      <a:pt x="48" y="6"/>
                      <a:pt x="46" y="8"/>
                      <a:pt x="4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2" name="Freeform 173"/>
              <p:cNvSpPr>
                <a:spLocks noEditPoints="1"/>
              </p:cNvSpPr>
              <p:nvPr/>
            </p:nvSpPr>
            <p:spPr bwMode="auto">
              <a:xfrm>
                <a:off x="4351" y="-1112"/>
                <a:ext cx="132" cy="133"/>
              </a:xfrm>
              <a:custGeom>
                <a:avLst/>
                <a:gdLst>
                  <a:gd name="T0" fmla="*/ 52 w 56"/>
                  <a:gd name="T1" fmla="*/ 56 h 56"/>
                  <a:gd name="T2" fmla="*/ 4 w 56"/>
                  <a:gd name="T3" fmla="*/ 56 h 56"/>
                  <a:gd name="T4" fmla="*/ 0 w 56"/>
                  <a:gd name="T5" fmla="*/ 52 h 56"/>
                  <a:gd name="T6" fmla="*/ 0 w 56"/>
                  <a:gd name="T7" fmla="*/ 4 h 56"/>
                  <a:gd name="T8" fmla="*/ 4 w 56"/>
                  <a:gd name="T9" fmla="*/ 0 h 56"/>
                  <a:gd name="T10" fmla="*/ 52 w 56"/>
                  <a:gd name="T11" fmla="*/ 0 h 56"/>
                  <a:gd name="T12" fmla="*/ 56 w 56"/>
                  <a:gd name="T13" fmla="*/ 4 h 56"/>
                  <a:gd name="T14" fmla="*/ 56 w 56"/>
                  <a:gd name="T15" fmla="*/ 52 h 56"/>
                  <a:gd name="T16" fmla="*/ 52 w 56"/>
                  <a:gd name="T17" fmla="*/ 56 h 56"/>
                  <a:gd name="T18" fmla="*/ 8 w 56"/>
                  <a:gd name="T19" fmla="*/ 48 h 56"/>
                  <a:gd name="T20" fmla="*/ 48 w 56"/>
                  <a:gd name="T21" fmla="*/ 48 h 56"/>
                  <a:gd name="T22" fmla="*/ 48 w 56"/>
                  <a:gd name="T23" fmla="*/ 8 h 56"/>
                  <a:gd name="T24" fmla="*/ 8 w 56"/>
                  <a:gd name="T25" fmla="*/ 8 h 56"/>
                  <a:gd name="T26" fmla="*/ 8 w 56"/>
                  <a:gd name="T27" fmla="*/ 4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6" h="56">
                    <a:moveTo>
                      <a:pt x="52" y="56"/>
                    </a:moveTo>
                    <a:cubicBezTo>
                      <a:pt x="4" y="56"/>
                      <a:pt x="4" y="56"/>
                      <a:pt x="4" y="56"/>
                    </a:cubicBezTo>
                    <a:cubicBezTo>
                      <a:pt x="2" y="56"/>
                      <a:pt x="0" y="54"/>
                      <a:pt x="0" y="5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4" y="0"/>
                      <a:pt x="56" y="2"/>
                      <a:pt x="56" y="4"/>
                    </a:cubicBezTo>
                    <a:cubicBezTo>
                      <a:pt x="56" y="52"/>
                      <a:pt x="56" y="52"/>
                      <a:pt x="56" y="52"/>
                    </a:cubicBezTo>
                    <a:cubicBezTo>
                      <a:pt x="56" y="54"/>
                      <a:pt x="54" y="56"/>
                      <a:pt x="52" y="56"/>
                    </a:cubicBezTo>
                    <a:close/>
                    <a:moveTo>
                      <a:pt x="8" y="48"/>
                    </a:moveTo>
                    <a:cubicBezTo>
                      <a:pt x="48" y="48"/>
                      <a:pt x="48" y="48"/>
                      <a:pt x="48" y="48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3" name="Freeform 174"/>
              <p:cNvSpPr/>
              <p:nvPr/>
            </p:nvSpPr>
            <p:spPr bwMode="auto">
              <a:xfrm>
                <a:off x="4209" y="-942"/>
                <a:ext cx="113" cy="19"/>
              </a:xfrm>
              <a:custGeom>
                <a:avLst/>
                <a:gdLst>
                  <a:gd name="T0" fmla="*/ 44 w 48"/>
                  <a:gd name="T1" fmla="*/ 8 h 8"/>
                  <a:gd name="T2" fmla="*/ 4 w 48"/>
                  <a:gd name="T3" fmla="*/ 8 h 8"/>
                  <a:gd name="T4" fmla="*/ 0 w 48"/>
                  <a:gd name="T5" fmla="*/ 4 h 8"/>
                  <a:gd name="T6" fmla="*/ 4 w 48"/>
                  <a:gd name="T7" fmla="*/ 0 h 8"/>
                  <a:gd name="T8" fmla="*/ 44 w 48"/>
                  <a:gd name="T9" fmla="*/ 0 h 8"/>
                  <a:gd name="T10" fmla="*/ 48 w 48"/>
                  <a:gd name="T11" fmla="*/ 4 h 8"/>
                  <a:gd name="T12" fmla="*/ 44 w 4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8">
                    <a:moveTo>
                      <a:pt x="44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6" y="0"/>
                      <a:pt x="48" y="2"/>
                      <a:pt x="48" y="4"/>
                    </a:cubicBezTo>
                    <a:cubicBezTo>
                      <a:pt x="48" y="6"/>
                      <a:pt x="46" y="8"/>
                      <a:pt x="4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4" name="Freeform 175"/>
              <p:cNvSpPr/>
              <p:nvPr/>
            </p:nvSpPr>
            <p:spPr bwMode="auto">
              <a:xfrm>
                <a:off x="4360" y="-942"/>
                <a:ext cx="114" cy="19"/>
              </a:xfrm>
              <a:custGeom>
                <a:avLst/>
                <a:gdLst>
                  <a:gd name="T0" fmla="*/ 44 w 48"/>
                  <a:gd name="T1" fmla="*/ 8 h 8"/>
                  <a:gd name="T2" fmla="*/ 4 w 48"/>
                  <a:gd name="T3" fmla="*/ 8 h 8"/>
                  <a:gd name="T4" fmla="*/ 0 w 48"/>
                  <a:gd name="T5" fmla="*/ 4 h 8"/>
                  <a:gd name="T6" fmla="*/ 4 w 48"/>
                  <a:gd name="T7" fmla="*/ 0 h 8"/>
                  <a:gd name="T8" fmla="*/ 44 w 48"/>
                  <a:gd name="T9" fmla="*/ 0 h 8"/>
                  <a:gd name="T10" fmla="*/ 48 w 48"/>
                  <a:gd name="T11" fmla="*/ 4 h 8"/>
                  <a:gd name="T12" fmla="*/ 44 w 4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8">
                    <a:moveTo>
                      <a:pt x="44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6" y="0"/>
                      <a:pt x="48" y="2"/>
                      <a:pt x="48" y="4"/>
                    </a:cubicBezTo>
                    <a:cubicBezTo>
                      <a:pt x="48" y="6"/>
                      <a:pt x="46" y="8"/>
                      <a:pt x="4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5" name="Freeform 176"/>
              <p:cNvSpPr/>
              <p:nvPr/>
            </p:nvSpPr>
            <p:spPr bwMode="auto">
              <a:xfrm>
                <a:off x="4209" y="-885"/>
                <a:ext cx="113" cy="19"/>
              </a:xfrm>
              <a:custGeom>
                <a:avLst/>
                <a:gdLst>
                  <a:gd name="T0" fmla="*/ 44 w 48"/>
                  <a:gd name="T1" fmla="*/ 8 h 8"/>
                  <a:gd name="T2" fmla="*/ 4 w 48"/>
                  <a:gd name="T3" fmla="*/ 8 h 8"/>
                  <a:gd name="T4" fmla="*/ 0 w 48"/>
                  <a:gd name="T5" fmla="*/ 4 h 8"/>
                  <a:gd name="T6" fmla="*/ 4 w 48"/>
                  <a:gd name="T7" fmla="*/ 0 h 8"/>
                  <a:gd name="T8" fmla="*/ 44 w 48"/>
                  <a:gd name="T9" fmla="*/ 0 h 8"/>
                  <a:gd name="T10" fmla="*/ 48 w 48"/>
                  <a:gd name="T11" fmla="*/ 4 h 8"/>
                  <a:gd name="T12" fmla="*/ 44 w 4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8">
                    <a:moveTo>
                      <a:pt x="44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6" y="0"/>
                      <a:pt x="48" y="2"/>
                      <a:pt x="48" y="4"/>
                    </a:cubicBezTo>
                    <a:cubicBezTo>
                      <a:pt x="48" y="6"/>
                      <a:pt x="46" y="8"/>
                      <a:pt x="4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6" name="Freeform 177"/>
              <p:cNvSpPr/>
              <p:nvPr/>
            </p:nvSpPr>
            <p:spPr bwMode="auto">
              <a:xfrm>
                <a:off x="4360" y="-885"/>
                <a:ext cx="114" cy="19"/>
              </a:xfrm>
              <a:custGeom>
                <a:avLst/>
                <a:gdLst>
                  <a:gd name="T0" fmla="*/ 44 w 48"/>
                  <a:gd name="T1" fmla="*/ 8 h 8"/>
                  <a:gd name="T2" fmla="*/ 4 w 48"/>
                  <a:gd name="T3" fmla="*/ 8 h 8"/>
                  <a:gd name="T4" fmla="*/ 0 w 48"/>
                  <a:gd name="T5" fmla="*/ 4 h 8"/>
                  <a:gd name="T6" fmla="*/ 4 w 48"/>
                  <a:gd name="T7" fmla="*/ 0 h 8"/>
                  <a:gd name="T8" fmla="*/ 44 w 48"/>
                  <a:gd name="T9" fmla="*/ 0 h 8"/>
                  <a:gd name="T10" fmla="*/ 48 w 48"/>
                  <a:gd name="T11" fmla="*/ 4 h 8"/>
                  <a:gd name="T12" fmla="*/ 44 w 4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8">
                    <a:moveTo>
                      <a:pt x="44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6" y="0"/>
                      <a:pt x="48" y="2"/>
                      <a:pt x="48" y="4"/>
                    </a:cubicBezTo>
                    <a:cubicBezTo>
                      <a:pt x="48" y="6"/>
                      <a:pt x="46" y="8"/>
                      <a:pt x="4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7" name="Freeform 178"/>
              <p:cNvSpPr/>
              <p:nvPr/>
            </p:nvSpPr>
            <p:spPr bwMode="auto">
              <a:xfrm>
                <a:off x="4114" y="-1244"/>
                <a:ext cx="407" cy="454"/>
              </a:xfrm>
              <a:custGeom>
                <a:avLst/>
                <a:gdLst>
                  <a:gd name="T0" fmla="*/ 157 w 172"/>
                  <a:gd name="T1" fmla="*/ 192 h 192"/>
                  <a:gd name="T2" fmla="*/ 4 w 172"/>
                  <a:gd name="T3" fmla="*/ 192 h 192"/>
                  <a:gd name="T4" fmla="*/ 0 w 172"/>
                  <a:gd name="T5" fmla="*/ 188 h 192"/>
                  <a:gd name="T6" fmla="*/ 4 w 172"/>
                  <a:gd name="T7" fmla="*/ 184 h 192"/>
                  <a:gd name="T8" fmla="*/ 157 w 172"/>
                  <a:gd name="T9" fmla="*/ 184 h 192"/>
                  <a:gd name="T10" fmla="*/ 164 w 172"/>
                  <a:gd name="T11" fmla="*/ 174 h 192"/>
                  <a:gd name="T12" fmla="*/ 164 w 172"/>
                  <a:gd name="T13" fmla="*/ 14 h 192"/>
                  <a:gd name="T14" fmla="*/ 157 w 172"/>
                  <a:gd name="T15" fmla="*/ 8 h 192"/>
                  <a:gd name="T16" fmla="*/ 37 w 172"/>
                  <a:gd name="T17" fmla="*/ 8 h 192"/>
                  <a:gd name="T18" fmla="*/ 28 w 172"/>
                  <a:gd name="T19" fmla="*/ 14 h 192"/>
                  <a:gd name="T20" fmla="*/ 28 w 172"/>
                  <a:gd name="T21" fmla="*/ 168 h 192"/>
                  <a:gd name="T22" fmla="*/ 24 w 172"/>
                  <a:gd name="T23" fmla="*/ 172 h 192"/>
                  <a:gd name="T24" fmla="*/ 20 w 172"/>
                  <a:gd name="T25" fmla="*/ 168 h 192"/>
                  <a:gd name="T26" fmla="*/ 20 w 172"/>
                  <a:gd name="T27" fmla="*/ 14 h 192"/>
                  <a:gd name="T28" fmla="*/ 37 w 172"/>
                  <a:gd name="T29" fmla="*/ 0 h 192"/>
                  <a:gd name="T30" fmla="*/ 157 w 172"/>
                  <a:gd name="T31" fmla="*/ 0 h 192"/>
                  <a:gd name="T32" fmla="*/ 172 w 172"/>
                  <a:gd name="T33" fmla="*/ 14 h 192"/>
                  <a:gd name="T34" fmla="*/ 172 w 172"/>
                  <a:gd name="T35" fmla="*/ 174 h 192"/>
                  <a:gd name="T36" fmla="*/ 157 w 172"/>
                  <a:gd name="T37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72" h="192">
                    <a:moveTo>
                      <a:pt x="157" y="192"/>
                    </a:moveTo>
                    <a:cubicBezTo>
                      <a:pt x="4" y="192"/>
                      <a:pt x="4" y="192"/>
                      <a:pt x="4" y="192"/>
                    </a:cubicBezTo>
                    <a:cubicBezTo>
                      <a:pt x="2" y="192"/>
                      <a:pt x="0" y="190"/>
                      <a:pt x="0" y="188"/>
                    </a:cubicBezTo>
                    <a:cubicBezTo>
                      <a:pt x="0" y="186"/>
                      <a:pt x="2" y="184"/>
                      <a:pt x="4" y="184"/>
                    </a:cubicBezTo>
                    <a:cubicBezTo>
                      <a:pt x="157" y="184"/>
                      <a:pt x="157" y="184"/>
                      <a:pt x="157" y="184"/>
                    </a:cubicBezTo>
                    <a:cubicBezTo>
                      <a:pt x="161" y="184"/>
                      <a:pt x="164" y="179"/>
                      <a:pt x="164" y="174"/>
                    </a:cubicBezTo>
                    <a:cubicBezTo>
                      <a:pt x="164" y="14"/>
                      <a:pt x="164" y="14"/>
                      <a:pt x="164" y="14"/>
                    </a:cubicBezTo>
                    <a:cubicBezTo>
                      <a:pt x="164" y="11"/>
                      <a:pt x="163" y="8"/>
                      <a:pt x="15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4" y="8"/>
                      <a:pt x="28" y="10"/>
                      <a:pt x="28" y="14"/>
                    </a:cubicBezTo>
                    <a:cubicBezTo>
                      <a:pt x="28" y="168"/>
                      <a:pt x="28" y="168"/>
                      <a:pt x="28" y="168"/>
                    </a:cubicBezTo>
                    <a:cubicBezTo>
                      <a:pt x="28" y="170"/>
                      <a:pt x="26" y="172"/>
                      <a:pt x="24" y="172"/>
                    </a:cubicBezTo>
                    <a:cubicBezTo>
                      <a:pt x="22" y="172"/>
                      <a:pt x="20" y="170"/>
                      <a:pt x="20" y="168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5"/>
                      <a:pt x="29" y="0"/>
                      <a:pt x="37" y="0"/>
                    </a:cubicBezTo>
                    <a:cubicBezTo>
                      <a:pt x="157" y="0"/>
                      <a:pt x="157" y="0"/>
                      <a:pt x="157" y="0"/>
                    </a:cubicBezTo>
                    <a:cubicBezTo>
                      <a:pt x="166" y="0"/>
                      <a:pt x="172" y="5"/>
                      <a:pt x="172" y="14"/>
                    </a:cubicBezTo>
                    <a:cubicBezTo>
                      <a:pt x="172" y="174"/>
                      <a:pt x="172" y="174"/>
                      <a:pt x="172" y="174"/>
                    </a:cubicBezTo>
                    <a:cubicBezTo>
                      <a:pt x="172" y="183"/>
                      <a:pt x="166" y="192"/>
                      <a:pt x="157" y="19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8" name="Freeform 179"/>
              <p:cNvSpPr>
                <a:spLocks noEditPoints="1"/>
              </p:cNvSpPr>
              <p:nvPr/>
            </p:nvSpPr>
            <p:spPr bwMode="auto">
              <a:xfrm>
                <a:off x="4975" y="-1244"/>
                <a:ext cx="454" cy="321"/>
              </a:xfrm>
              <a:custGeom>
                <a:avLst/>
                <a:gdLst>
                  <a:gd name="T0" fmla="*/ 168 w 192"/>
                  <a:gd name="T1" fmla="*/ 136 h 136"/>
                  <a:gd name="T2" fmla="*/ 24 w 192"/>
                  <a:gd name="T3" fmla="*/ 136 h 136"/>
                  <a:gd name="T4" fmla="*/ 0 w 192"/>
                  <a:gd name="T5" fmla="*/ 112 h 136"/>
                  <a:gd name="T6" fmla="*/ 0 w 192"/>
                  <a:gd name="T7" fmla="*/ 24 h 136"/>
                  <a:gd name="T8" fmla="*/ 24 w 192"/>
                  <a:gd name="T9" fmla="*/ 0 h 136"/>
                  <a:gd name="T10" fmla="*/ 168 w 192"/>
                  <a:gd name="T11" fmla="*/ 0 h 136"/>
                  <a:gd name="T12" fmla="*/ 192 w 192"/>
                  <a:gd name="T13" fmla="*/ 24 h 136"/>
                  <a:gd name="T14" fmla="*/ 192 w 192"/>
                  <a:gd name="T15" fmla="*/ 112 h 136"/>
                  <a:gd name="T16" fmla="*/ 168 w 192"/>
                  <a:gd name="T17" fmla="*/ 136 h 136"/>
                  <a:gd name="T18" fmla="*/ 24 w 192"/>
                  <a:gd name="T19" fmla="*/ 8 h 136"/>
                  <a:gd name="T20" fmla="*/ 8 w 192"/>
                  <a:gd name="T21" fmla="*/ 24 h 136"/>
                  <a:gd name="T22" fmla="*/ 8 w 192"/>
                  <a:gd name="T23" fmla="*/ 112 h 136"/>
                  <a:gd name="T24" fmla="*/ 24 w 192"/>
                  <a:gd name="T25" fmla="*/ 128 h 136"/>
                  <a:gd name="T26" fmla="*/ 168 w 192"/>
                  <a:gd name="T27" fmla="*/ 128 h 136"/>
                  <a:gd name="T28" fmla="*/ 184 w 192"/>
                  <a:gd name="T29" fmla="*/ 112 h 136"/>
                  <a:gd name="T30" fmla="*/ 184 w 192"/>
                  <a:gd name="T31" fmla="*/ 24 h 136"/>
                  <a:gd name="T32" fmla="*/ 168 w 192"/>
                  <a:gd name="T33" fmla="*/ 8 h 136"/>
                  <a:gd name="T34" fmla="*/ 24 w 192"/>
                  <a:gd name="T35" fmla="*/ 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136">
                    <a:moveTo>
                      <a:pt x="168" y="136"/>
                    </a:moveTo>
                    <a:cubicBezTo>
                      <a:pt x="24" y="136"/>
                      <a:pt x="24" y="136"/>
                      <a:pt x="24" y="136"/>
                    </a:cubicBezTo>
                    <a:cubicBezTo>
                      <a:pt x="11" y="136"/>
                      <a:pt x="0" y="125"/>
                      <a:pt x="0" y="112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11"/>
                      <a:pt x="11" y="0"/>
                      <a:pt x="24" y="0"/>
                    </a:cubicBezTo>
                    <a:cubicBezTo>
                      <a:pt x="168" y="0"/>
                      <a:pt x="168" y="0"/>
                      <a:pt x="168" y="0"/>
                    </a:cubicBezTo>
                    <a:cubicBezTo>
                      <a:pt x="181" y="0"/>
                      <a:pt x="192" y="11"/>
                      <a:pt x="192" y="24"/>
                    </a:cubicBezTo>
                    <a:cubicBezTo>
                      <a:pt x="192" y="112"/>
                      <a:pt x="192" y="112"/>
                      <a:pt x="192" y="112"/>
                    </a:cubicBezTo>
                    <a:cubicBezTo>
                      <a:pt x="192" y="125"/>
                      <a:pt x="181" y="136"/>
                      <a:pt x="168" y="136"/>
                    </a:cubicBezTo>
                    <a:close/>
                    <a:moveTo>
                      <a:pt x="24" y="8"/>
                    </a:moveTo>
                    <a:cubicBezTo>
                      <a:pt x="15" y="8"/>
                      <a:pt x="8" y="15"/>
                      <a:pt x="8" y="24"/>
                    </a:cubicBezTo>
                    <a:cubicBezTo>
                      <a:pt x="8" y="112"/>
                      <a:pt x="8" y="112"/>
                      <a:pt x="8" y="112"/>
                    </a:cubicBezTo>
                    <a:cubicBezTo>
                      <a:pt x="8" y="121"/>
                      <a:pt x="15" y="128"/>
                      <a:pt x="24" y="128"/>
                    </a:cubicBezTo>
                    <a:cubicBezTo>
                      <a:pt x="168" y="128"/>
                      <a:pt x="168" y="128"/>
                      <a:pt x="168" y="128"/>
                    </a:cubicBezTo>
                    <a:cubicBezTo>
                      <a:pt x="177" y="128"/>
                      <a:pt x="184" y="121"/>
                      <a:pt x="184" y="112"/>
                    </a:cubicBezTo>
                    <a:cubicBezTo>
                      <a:pt x="184" y="24"/>
                      <a:pt x="184" y="24"/>
                      <a:pt x="184" y="24"/>
                    </a:cubicBezTo>
                    <a:cubicBezTo>
                      <a:pt x="184" y="15"/>
                      <a:pt x="177" y="8"/>
                      <a:pt x="168" y="8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39" name="Freeform 180"/>
              <p:cNvSpPr>
                <a:spLocks noEditPoints="1"/>
              </p:cNvSpPr>
              <p:nvPr/>
            </p:nvSpPr>
            <p:spPr bwMode="auto">
              <a:xfrm>
                <a:off x="5050" y="-885"/>
                <a:ext cx="303" cy="95"/>
              </a:xfrm>
              <a:custGeom>
                <a:avLst/>
                <a:gdLst>
                  <a:gd name="T0" fmla="*/ 112 w 128"/>
                  <a:gd name="T1" fmla="*/ 40 h 40"/>
                  <a:gd name="T2" fmla="*/ 16 w 128"/>
                  <a:gd name="T3" fmla="*/ 40 h 40"/>
                  <a:gd name="T4" fmla="*/ 0 w 128"/>
                  <a:gd name="T5" fmla="*/ 24 h 40"/>
                  <a:gd name="T6" fmla="*/ 0 w 128"/>
                  <a:gd name="T7" fmla="*/ 16 h 40"/>
                  <a:gd name="T8" fmla="*/ 16 w 128"/>
                  <a:gd name="T9" fmla="*/ 0 h 40"/>
                  <a:gd name="T10" fmla="*/ 112 w 128"/>
                  <a:gd name="T11" fmla="*/ 0 h 40"/>
                  <a:gd name="T12" fmla="*/ 128 w 128"/>
                  <a:gd name="T13" fmla="*/ 16 h 40"/>
                  <a:gd name="T14" fmla="*/ 128 w 128"/>
                  <a:gd name="T15" fmla="*/ 24 h 40"/>
                  <a:gd name="T16" fmla="*/ 112 w 128"/>
                  <a:gd name="T17" fmla="*/ 40 h 40"/>
                  <a:gd name="T18" fmla="*/ 16 w 128"/>
                  <a:gd name="T19" fmla="*/ 8 h 40"/>
                  <a:gd name="T20" fmla="*/ 8 w 128"/>
                  <a:gd name="T21" fmla="*/ 16 h 40"/>
                  <a:gd name="T22" fmla="*/ 8 w 128"/>
                  <a:gd name="T23" fmla="*/ 24 h 40"/>
                  <a:gd name="T24" fmla="*/ 16 w 128"/>
                  <a:gd name="T25" fmla="*/ 32 h 40"/>
                  <a:gd name="T26" fmla="*/ 112 w 128"/>
                  <a:gd name="T27" fmla="*/ 32 h 40"/>
                  <a:gd name="T28" fmla="*/ 120 w 128"/>
                  <a:gd name="T29" fmla="*/ 24 h 40"/>
                  <a:gd name="T30" fmla="*/ 120 w 128"/>
                  <a:gd name="T31" fmla="*/ 16 h 40"/>
                  <a:gd name="T32" fmla="*/ 112 w 128"/>
                  <a:gd name="T33" fmla="*/ 8 h 40"/>
                  <a:gd name="T34" fmla="*/ 16 w 128"/>
                  <a:gd name="T35" fmla="*/ 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8" h="40">
                    <a:moveTo>
                      <a:pt x="112" y="40"/>
                    </a:moveTo>
                    <a:cubicBezTo>
                      <a:pt x="16" y="40"/>
                      <a:pt x="16" y="40"/>
                      <a:pt x="16" y="40"/>
                    </a:cubicBezTo>
                    <a:cubicBezTo>
                      <a:pt x="7" y="40"/>
                      <a:pt x="0" y="33"/>
                      <a:pt x="0" y="24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112" y="0"/>
                      <a:pt x="112" y="0"/>
                      <a:pt x="112" y="0"/>
                    </a:cubicBezTo>
                    <a:cubicBezTo>
                      <a:pt x="121" y="0"/>
                      <a:pt x="128" y="7"/>
                      <a:pt x="128" y="16"/>
                    </a:cubicBezTo>
                    <a:cubicBezTo>
                      <a:pt x="128" y="24"/>
                      <a:pt x="128" y="24"/>
                      <a:pt x="128" y="24"/>
                    </a:cubicBezTo>
                    <a:cubicBezTo>
                      <a:pt x="128" y="33"/>
                      <a:pt x="121" y="40"/>
                      <a:pt x="112" y="40"/>
                    </a:cubicBezTo>
                    <a:close/>
                    <a:moveTo>
                      <a:pt x="16" y="8"/>
                    </a:moveTo>
                    <a:cubicBezTo>
                      <a:pt x="12" y="8"/>
                      <a:pt x="8" y="12"/>
                      <a:pt x="8" y="16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8"/>
                      <a:pt x="12" y="32"/>
                      <a:pt x="16" y="32"/>
                    </a:cubicBezTo>
                    <a:cubicBezTo>
                      <a:pt x="112" y="32"/>
                      <a:pt x="112" y="32"/>
                      <a:pt x="112" y="32"/>
                    </a:cubicBezTo>
                    <a:cubicBezTo>
                      <a:pt x="116" y="32"/>
                      <a:pt x="120" y="28"/>
                      <a:pt x="120" y="24"/>
                    </a:cubicBezTo>
                    <a:cubicBezTo>
                      <a:pt x="120" y="16"/>
                      <a:pt x="120" y="16"/>
                      <a:pt x="120" y="16"/>
                    </a:cubicBezTo>
                    <a:cubicBezTo>
                      <a:pt x="120" y="12"/>
                      <a:pt x="116" y="8"/>
                      <a:pt x="112" y="8"/>
                    </a:cubicBezTo>
                    <a:lnTo>
                      <a:pt x="16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0" name="Freeform 181"/>
              <p:cNvSpPr>
                <a:spLocks noEditPoints="1"/>
              </p:cNvSpPr>
              <p:nvPr/>
            </p:nvSpPr>
            <p:spPr bwMode="auto">
              <a:xfrm>
                <a:off x="5164" y="-942"/>
                <a:ext cx="76" cy="76"/>
              </a:xfrm>
              <a:custGeom>
                <a:avLst/>
                <a:gdLst>
                  <a:gd name="T0" fmla="*/ 28 w 32"/>
                  <a:gd name="T1" fmla="*/ 32 h 32"/>
                  <a:gd name="T2" fmla="*/ 4 w 32"/>
                  <a:gd name="T3" fmla="*/ 32 h 32"/>
                  <a:gd name="T4" fmla="*/ 0 w 32"/>
                  <a:gd name="T5" fmla="*/ 28 h 32"/>
                  <a:gd name="T6" fmla="*/ 0 w 32"/>
                  <a:gd name="T7" fmla="*/ 4 h 32"/>
                  <a:gd name="T8" fmla="*/ 4 w 32"/>
                  <a:gd name="T9" fmla="*/ 0 h 32"/>
                  <a:gd name="T10" fmla="*/ 28 w 32"/>
                  <a:gd name="T11" fmla="*/ 0 h 32"/>
                  <a:gd name="T12" fmla="*/ 32 w 32"/>
                  <a:gd name="T13" fmla="*/ 4 h 32"/>
                  <a:gd name="T14" fmla="*/ 32 w 32"/>
                  <a:gd name="T15" fmla="*/ 28 h 32"/>
                  <a:gd name="T16" fmla="*/ 28 w 32"/>
                  <a:gd name="T17" fmla="*/ 32 h 32"/>
                  <a:gd name="T18" fmla="*/ 8 w 32"/>
                  <a:gd name="T19" fmla="*/ 24 h 32"/>
                  <a:gd name="T20" fmla="*/ 24 w 32"/>
                  <a:gd name="T21" fmla="*/ 24 h 32"/>
                  <a:gd name="T22" fmla="*/ 24 w 32"/>
                  <a:gd name="T23" fmla="*/ 8 h 32"/>
                  <a:gd name="T24" fmla="*/ 8 w 32"/>
                  <a:gd name="T25" fmla="*/ 8 h 32"/>
                  <a:gd name="T26" fmla="*/ 8 w 32"/>
                  <a:gd name="T27" fmla="*/ 2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2">
                    <a:moveTo>
                      <a:pt x="28" y="32"/>
                    </a:moveTo>
                    <a:cubicBezTo>
                      <a:pt x="4" y="32"/>
                      <a:pt x="4" y="32"/>
                      <a:pt x="4" y="32"/>
                    </a:cubicBezTo>
                    <a:cubicBezTo>
                      <a:pt x="2" y="32"/>
                      <a:pt x="0" y="30"/>
                      <a:pt x="0" y="2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0" y="0"/>
                      <a:pt x="32" y="2"/>
                      <a:pt x="32" y="4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2" y="30"/>
                      <a:pt x="30" y="32"/>
                      <a:pt x="28" y="32"/>
                    </a:cubicBezTo>
                    <a:close/>
                    <a:moveTo>
                      <a:pt x="8" y="24"/>
                    </a:move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1" name="Freeform 182"/>
              <p:cNvSpPr/>
              <p:nvPr/>
            </p:nvSpPr>
            <p:spPr bwMode="auto">
              <a:xfrm>
                <a:off x="4984" y="-847"/>
                <a:ext cx="76" cy="19"/>
              </a:xfrm>
              <a:custGeom>
                <a:avLst/>
                <a:gdLst>
                  <a:gd name="T0" fmla="*/ 28 w 32"/>
                  <a:gd name="T1" fmla="*/ 8 h 8"/>
                  <a:gd name="T2" fmla="*/ 4 w 32"/>
                  <a:gd name="T3" fmla="*/ 8 h 8"/>
                  <a:gd name="T4" fmla="*/ 0 w 32"/>
                  <a:gd name="T5" fmla="*/ 4 h 8"/>
                  <a:gd name="T6" fmla="*/ 4 w 32"/>
                  <a:gd name="T7" fmla="*/ 0 h 8"/>
                  <a:gd name="T8" fmla="*/ 28 w 32"/>
                  <a:gd name="T9" fmla="*/ 0 h 8"/>
                  <a:gd name="T10" fmla="*/ 32 w 32"/>
                  <a:gd name="T11" fmla="*/ 4 h 8"/>
                  <a:gd name="T12" fmla="*/ 28 w 32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8">
                    <a:moveTo>
                      <a:pt x="28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0" y="0"/>
                      <a:pt x="32" y="2"/>
                      <a:pt x="32" y="4"/>
                    </a:cubicBezTo>
                    <a:cubicBezTo>
                      <a:pt x="32" y="6"/>
                      <a:pt x="30" y="8"/>
                      <a:pt x="28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2" name="Freeform 183"/>
              <p:cNvSpPr/>
              <p:nvPr/>
            </p:nvSpPr>
            <p:spPr bwMode="auto">
              <a:xfrm>
                <a:off x="5344" y="-847"/>
                <a:ext cx="75" cy="19"/>
              </a:xfrm>
              <a:custGeom>
                <a:avLst/>
                <a:gdLst>
                  <a:gd name="T0" fmla="*/ 28 w 32"/>
                  <a:gd name="T1" fmla="*/ 8 h 8"/>
                  <a:gd name="T2" fmla="*/ 4 w 32"/>
                  <a:gd name="T3" fmla="*/ 8 h 8"/>
                  <a:gd name="T4" fmla="*/ 0 w 32"/>
                  <a:gd name="T5" fmla="*/ 4 h 8"/>
                  <a:gd name="T6" fmla="*/ 4 w 32"/>
                  <a:gd name="T7" fmla="*/ 0 h 8"/>
                  <a:gd name="T8" fmla="*/ 28 w 32"/>
                  <a:gd name="T9" fmla="*/ 0 h 8"/>
                  <a:gd name="T10" fmla="*/ 32 w 32"/>
                  <a:gd name="T11" fmla="*/ 4 h 8"/>
                  <a:gd name="T12" fmla="*/ 28 w 32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8">
                    <a:moveTo>
                      <a:pt x="28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0" y="0"/>
                      <a:pt x="32" y="2"/>
                      <a:pt x="32" y="4"/>
                    </a:cubicBezTo>
                    <a:cubicBezTo>
                      <a:pt x="32" y="6"/>
                      <a:pt x="30" y="8"/>
                      <a:pt x="28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3" name="Freeform 184"/>
              <p:cNvSpPr>
                <a:spLocks noEditPoints="1"/>
              </p:cNvSpPr>
              <p:nvPr/>
            </p:nvSpPr>
            <p:spPr bwMode="auto">
              <a:xfrm>
                <a:off x="5013" y="-1206"/>
                <a:ext cx="378" cy="227"/>
              </a:xfrm>
              <a:custGeom>
                <a:avLst/>
                <a:gdLst>
                  <a:gd name="T0" fmla="*/ 156 w 160"/>
                  <a:gd name="T1" fmla="*/ 96 h 96"/>
                  <a:gd name="T2" fmla="*/ 4 w 160"/>
                  <a:gd name="T3" fmla="*/ 96 h 96"/>
                  <a:gd name="T4" fmla="*/ 0 w 160"/>
                  <a:gd name="T5" fmla="*/ 92 h 96"/>
                  <a:gd name="T6" fmla="*/ 0 w 160"/>
                  <a:gd name="T7" fmla="*/ 4 h 96"/>
                  <a:gd name="T8" fmla="*/ 4 w 160"/>
                  <a:gd name="T9" fmla="*/ 0 h 96"/>
                  <a:gd name="T10" fmla="*/ 156 w 160"/>
                  <a:gd name="T11" fmla="*/ 0 h 96"/>
                  <a:gd name="T12" fmla="*/ 160 w 160"/>
                  <a:gd name="T13" fmla="*/ 4 h 96"/>
                  <a:gd name="T14" fmla="*/ 160 w 160"/>
                  <a:gd name="T15" fmla="*/ 92 h 96"/>
                  <a:gd name="T16" fmla="*/ 156 w 160"/>
                  <a:gd name="T17" fmla="*/ 96 h 96"/>
                  <a:gd name="T18" fmla="*/ 8 w 160"/>
                  <a:gd name="T19" fmla="*/ 88 h 96"/>
                  <a:gd name="T20" fmla="*/ 152 w 160"/>
                  <a:gd name="T21" fmla="*/ 88 h 96"/>
                  <a:gd name="T22" fmla="*/ 152 w 160"/>
                  <a:gd name="T23" fmla="*/ 8 h 96"/>
                  <a:gd name="T24" fmla="*/ 8 w 160"/>
                  <a:gd name="T25" fmla="*/ 8 h 96"/>
                  <a:gd name="T26" fmla="*/ 8 w 160"/>
                  <a:gd name="T27" fmla="*/ 8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0" h="96">
                    <a:moveTo>
                      <a:pt x="156" y="96"/>
                    </a:moveTo>
                    <a:cubicBezTo>
                      <a:pt x="4" y="96"/>
                      <a:pt x="4" y="96"/>
                      <a:pt x="4" y="96"/>
                    </a:cubicBezTo>
                    <a:cubicBezTo>
                      <a:pt x="2" y="96"/>
                      <a:pt x="0" y="94"/>
                      <a:pt x="0" y="9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8" y="0"/>
                      <a:pt x="160" y="2"/>
                      <a:pt x="160" y="4"/>
                    </a:cubicBezTo>
                    <a:cubicBezTo>
                      <a:pt x="160" y="92"/>
                      <a:pt x="160" y="92"/>
                      <a:pt x="160" y="92"/>
                    </a:cubicBezTo>
                    <a:cubicBezTo>
                      <a:pt x="160" y="94"/>
                      <a:pt x="158" y="96"/>
                      <a:pt x="156" y="96"/>
                    </a:cubicBezTo>
                    <a:close/>
                    <a:moveTo>
                      <a:pt x="8" y="88"/>
                    </a:moveTo>
                    <a:cubicBezTo>
                      <a:pt x="152" y="88"/>
                      <a:pt x="152" y="88"/>
                      <a:pt x="152" y="88"/>
                    </a:cubicBezTo>
                    <a:cubicBezTo>
                      <a:pt x="152" y="8"/>
                      <a:pt x="152" y="8"/>
                      <a:pt x="152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8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4" name="Freeform 185"/>
              <p:cNvSpPr>
                <a:spLocks noEditPoints="1"/>
              </p:cNvSpPr>
              <p:nvPr/>
            </p:nvSpPr>
            <p:spPr bwMode="auto">
              <a:xfrm>
                <a:off x="7698" y="-138"/>
                <a:ext cx="114" cy="189"/>
              </a:xfrm>
              <a:custGeom>
                <a:avLst/>
                <a:gdLst>
                  <a:gd name="T0" fmla="*/ 44 w 48"/>
                  <a:gd name="T1" fmla="*/ 80 h 80"/>
                  <a:gd name="T2" fmla="*/ 4 w 48"/>
                  <a:gd name="T3" fmla="*/ 80 h 80"/>
                  <a:gd name="T4" fmla="*/ 0 w 48"/>
                  <a:gd name="T5" fmla="*/ 76 h 80"/>
                  <a:gd name="T6" fmla="*/ 0 w 48"/>
                  <a:gd name="T7" fmla="*/ 4 h 80"/>
                  <a:gd name="T8" fmla="*/ 4 w 48"/>
                  <a:gd name="T9" fmla="*/ 0 h 80"/>
                  <a:gd name="T10" fmla="*/ 44 w 48"/>
                  <a:gd name="T11" fmla="*/ 0 h 80"/>
                  <a:gd name="T12" fmla="*/ 48 w 48"/>
                  <a:gd name="T13" fmla="*/ 4 h 80"/>
                  <a:gd name="T14" fmla="*/ 48 w 48"/>
                  <a:gd name="T15" fmla="*/ 76 h 80"/>
                  <a:gd name="T16" fmla="*/ 44 w 48"/>
                  <a:gd name="T17" fmla="*/ 80 h 80"/>
                  <a:gd name="T18" fmla="*/ 8 w 48"/>
                  <a:gd name="T19" fmla="*/ 72 h 80"/>
                  <a:gd name="T20" fmla="*/ 40 w 48"/>
                  <a:gd name="T21" fmla="*/ 72 h 80"/>
                  <a:gd name="T22" fmla="*/ 40 w 48"/>
                  <a:gd name="T23" fmla="*/ 8 h 80"/>
                  <a:gd name="T24" fmla="*/ 8 w 48"/>
                  <a:gd name="T25" fmla="*/ 8 h 80"/>
                  <a:gd name="T26" fmla="*/ 8 w 48"/>
                  <a:gd name="T27" fmla="*/ 7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8" h="80">
                    <a:moveTo>
                      <a:pt x="44" y="80"/>
                    </a:moveTo>
                    <a:cubicBezTo>
                      <a:pt x="4" y="80"/>
                      <a:pt x="4" y="80"/>
                      <a:pt x="4" y="80"/>
                    </a:cubicBezTo>
                    <a:cubicBezTo>
                      <a:pt x="2" y="80"/>
                      <a:pt x="0" y="78"/>
                      <a:pt x="0" y="7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6" y="0"/>
                      <a:pt x="48" y="2"/>
                      <a:pt x="48" y="4"/>
                    </a:cubicBezTo>
                    <a:cubicBezTo>
                      <a:pt x="48" y="76"/>
                      <a:pt x="48" y="76"/>
                      <a:pt x="48" y="76"/>
                    </a:cubicBezTo>
                    <a:cubicBezTo>
                      <a:pt x="48" y="78"/>
                      <a:pt x="46" y="80"/>
                      <a:pt x="44" y="80"/>
                    </a:cubicBezTo>
                    <a:close/>
                    <a:moveTo>
                      <a:pt x="8" y="72"/>
                    </a:moveTo>
                    <a:cubicBezTo>
                      <a:pt x="40" y="72"/>
                      <a:pt x="40" y="72"/>
                      <a:pt x="40" y="72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7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5" name="Freeform 186"/>
              <p:cNvSpPr/>
              <p:nvPr/>
            </p:nvSpPr>
            <p:spPr bwMode="auto">
              <a:xfrm>
                <a:off x="7800" y="-102"/>
                <a:ext cx="352" cy="172"/>
              </a:xfrm>
              <a:custGeom>
                <a:avLst/>
                <a:gdLst>
                  <a:gd name="T0" fmla="*/ 69 w 149"/>
                  <a:gd name="T1" fmla="*/ 73 h 73"/>
                  <a:gd name="T2" fmla="*/ 25 w 149"/>
                  <a:gd name="T3" fmla="*/ 60 h 73"/>
                  <a:gd name="T4" fmla="*/ 4 w 149"/>
                  <a:gd name="T5" fmla="*/ 53 h 73"/>
                  <a:gd name="T6" fmla="*/ 0 w 149"/>
                  <a:gd name="T7" fmla="*/ 49 h 73"/>
                  <a:gd name="T8" fmla="*/ 4 w 149"/>
                  <a:gd name="T9" fmla="*/ 45 h 73"/>
                  <a:gd name="T10" fmla="*/ 28 w 149"/>
                  <a:gd name="T11" fmla="*/ 53 h 73"/>
                  <a:gd name="T12" fmla="*/ 69 w 149"/>
                  <a:gd name="T13" fmla="*/ 65 h 73"/>
                  <a:gd name="T14" fmla="*/ 141 w 149"/>
                  <a:gd name="T15" fmla="*/ 29 h 73"/>
                  <a:gd name="T16" fmla="*/ 133 w 149"/>
                  <a:gd name="T17" fmla="*/ 21 h 73"/>
                  <a:gd name="T18" fmla="*/ 121 w 149"/>
                  <a:gd name="T19" fmla="*/ 28 h 73"/>
                  <a:gd name="T20" fmla="*/ 93 w 149"/>
                  <a:gd name="T21" fmla="*/ 41 h 73"/>
                  <a:gd name="T22" fmla="*/ 89 w 149"/>
                  <a:gd name="T23" fmla="*/ 37 h 73"/>
                  <a:gd name="T24" fmla="*/ 87 w 149"/>
                  <a:gd name="T25" fmla="*/ 31 h 73"/>
                  <a:gd name="T26" fmla="*/ 60 w 149"/>
                  <a:gd name="T27" fmla="*/ 25 h 73"/>
                  <a:gd name="T28" fmla="*/ 47 w 149"/>
                  <a:gd name="T29" fmla="*/ 20 h 73"/>
                  <a:gd name="T30" fmla="*/ 6 w 149"/>
                  <a:gd name="T31" fmla="*/ 8 h 73"/>
                  <a:gd name="T32" fmla="*/ 2 w 149"/>
                  <a:gd name="T33" fmla="*/ 4 h 73"/>
                  <a:gd name="T34" fmla="*/ 6 w 149"/>
                  <a:gd name="T35" fmla="*/ 0 h 73"/>
                  <a:gd name="T36" fmla="*/ 51 w 149"/>
                  <a:gd name="T37" fmla="*/ 13 h 73"/>
                  <a:gd name="T38" fmla="*/ 59 w 149"/>
                  <a:gd name="T39" fmla="*/ 17 h 73"/>
                  <a:gd name="T40" fmla="*/ 59 w 149"/>
                  <a:gd name="T41" fmla="*/ 17 h 73"/>
                  <a:gd name="T42" fmla="*/ 92 w 149"/>
                  <a:gd name="T43" fmla="*/ 25 h 73"/>
                  <a:gd name="T44" fmla="*/ 96 w 149"/>
                  <a:gd name="T45" fmla="*/ 33 h 73"/>
                  <a:gd name="T46" fmla="*/ 117 w 149"/>
                  <a:gd name="T47" fmla="*/ 21 h 73"/>
                  <a:gd name="T48" fmla="*/ 133 w 149"/>
                  <a:gd name="T49" fmla="*/ 13 h 73"/>
                  <a:gd name="T50" fmla="*/ 149 w 149"/>
                  <a:gd name="T51" fmla="*/ 29 h 73"/>
                  <a:gd name="T52" fmla="*/ 69 w 149"/>
                  <a:gd name="T53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49" h="73">
                    <a:moveTo>
                      <a:pt x="69" y="73"/>
                    </a:moveTo>
                    <a:cubicBezTo>
                      <a:pt x="55" y="73"/>
                      <a:pt x="38" y="66"/>
                      <a:pt x="25" y="60"/>
                    </a:cubicBezTo>
                    <a:cubicBezTo>
                      <a:pt x="16" y="56"/>
                      <a:pt x="8" y="53"/>
                      <a:pt x="4" y="53"/>
                    </a:cubicBezTo>
                    <a:cubicBezTo>
                      <a:pt x="2" y="53"/>
                      <a:pt x="0" y="51"/>
                      <a:pt x="0" y="49"/>
                    </a:cubicBezTo>
                    <a:cubicBezTo>
                      <a:pt x="0" y="47"/>
                      <a:pt x="2" y="45"/>
                      <a:pt x="4" y="45"/>
                    </a:cubicBezTo>
                    <a:cubicBezTo>
                      <a:pt x="10" y="45"/>
                      <a:pt x="18" y="48"/>
                      <a:pt x="28" y="53"/>
                    </a:cubicBezTo>
                    <a:cubicBezTo>
                      <a:pt x="41" y="58"/>
                      <a:pt x="57" y="65"/>
                      <a:pt x="69" y="65"/>
                    </a:cubicBezTo>
                    <a:cubicBezTo>
                      <a:pt x="93" y="65"/>
                      <a:pt x="141" y="37"/>
                      <a:pt x="141" y="29"/>
                    </a:cubicBezTo>
                    <a:cubicBezTo>
                      <a:pt x="141" y="22"/>
                      <a:pt x="139" y="21"/>
                      <a:pt x="133" y="21"/>
                    </a:cubicBezTo>
                    <a:cubicBezTo>
                      <a:pt x="131" y="21"/>
                      <a:pt x="126" y="25"/>
                      <a:pt x="121" y="28"/>
                    </a:cubicBezTo>
                    <a:cubicBezTo>
                      <a:pt x="113" y="34"/>
                      <a:pt x="104" y="41"/>
                      <a:pt x="93" y="41"/>
                    </a:cubicBezTo>
                    <a:cubicBezTo>
                      <a:pt x="91" y="41"/>
                      <a:pt x="89" y="39"/>
                      <a:pt x="89" y="37"/>
                    </a:cubicBezTo>
                    <a:cubicBezTo>
                      <a:pt x="89" y="34"/>
                      <a:pt x="88" y="32"/>
                      <a:pt x="87" y="31"/>
                    </a:cubicBezTo>
                    <a:cubicBezTo>
                      <a:pt x="80" y="25"/>
                      <a:pt x="65" y="25"/>
                      <a:pt x="60" y="25"/>
                    </a:cubicBezTo>
                    <a:cubicBezTo>
                      <a:pt x="55" y="25"/>
                      <a:pt x="52" y="23"/>
                      <a:pt x="47" y="20"/>
                    </a:cubicBezTo>
                    <a:cubicBezTo>
                      <a:pt x="39" y="15"/>
                      <a:pt x="28" y="8"/>
                      <a:pt x="6" y="8"/>
                    </a:cubicBezTo>
                    <a:cubicBezTo>
                      <a:pt x="4" y="8"/>
                      <a:pt x="2" y="6"/>
                      <a:pt x="2" y="4"/>
                    </a:cubicBezTo>
                    <a:cubicBezTo>
                      <a:pt x="2" y="1"/>
                      <a:pt x="4" y="0"/>
                      <a:pt x="6" y="0"/>
                    </a:cubicBezTo>
                    <a:cubicBezTo>
                      <a:pt x="31" y="0"/>
                      <a:pt x="43" y="8"/>
                      <a:pt x="51" y="13"/>
                    </a:cubicBezTo>
                    <a:cubicBezTo>
                      <a:pt x="55" y="15"/>
                      <a:pt x="57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70" y="17"/>
                      <a:pt x="85" y="18"/>
                      <a:pt x="92" y="25"/>
                    </a:cubicBezTo>
                    <a:cubicBezTo>
                      <a:pt x="94" y="27"/>
                      <a:pt x="96" y="30"/>
                      <a:pt x="96" y="33"/>
                    </a:cubicBezTo>
                    <a:cubicBezTo>
                      <a:pt x="103" y="31"/>
                      <a:pt x="110" y="26"/>
                      <a:pt x="117" y="21"/>
                    </a:cubicBezTo>
                    <a:cubicBezTo>
                      <a:pt x="123" y="17"/>
                      <a:pt x="128" y="13"/>
                      <a:pt x="133" y="13"/>
                    </a:cubicBezTo>
                    <a:cubicBezTo>
                      <a:pt x="144" y="13"/>
                      <a:pt x="149" y="18"/>
                      <a:pt x="149" y="29"/>
                    </a:cubicBezTo>
                    <a:cubicBezTo>
                      <a:pt x="149" y="46"/>
                      <a:pt x="92" y="73"/>
                      <a:pt x="69" y="7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6" name="Freeform 187"/>
              <p:cNvSpPr/>
              <p:nvPr/>
            </p:nvSpPr>
            <p:spPr bwMode="auto">
              <a:xfrm>
                <a:off x="7878" y="-24"/>
                <a:ext cx="151" cy="19"/>
              </a:xfrm>
              <a:custGeom>
                <a:avLst/>
                <a:gdLst>
                  <a:gd name="T0" fmla="*/ 60 w 64"/>
                  <a:gd name="T1" fmla="*/ 8 h 8"/>
                  <a:gd name="T2" fmla="*/ 4 w 64"/>
                  <a:gd name="T3" fmla="*/ 8 h 8"/>
                  <a:gd name="T4" fmla="*/ 0 w 64"/>
                  <a:gd name="T5" fmla="*/ 4 h 8"/>
                  <a:gd name="T6" fmla="*/ 4 w 64"/>
                  <a:gd name="T7" fmla="*/ 0 h 8"/>
                  <a:gd name="T8" fmla="*/ 60 w 64"/>
                  <a:gd name="T9" fmla="*/ 0 h 8"/>
                  <a:gd name="T10" fmla="*/ 64 w 64"/>
                  <a:gd name="T11" fmla="*/ 4 h 8"/>
                  <a:gd name="T12" fmla="*/ 60 w 6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8">
                    <a:moveTo>
                      <a:pt x="6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2" y="0"/>
                      <a:pt x="64" y="2"/>
                      <a:pt x="64" y="4"/>
                    </a:cubicBezTo>
                    <a:cubicBezTo>
                      <a:pt x="64" y="6"/>
                      <a:pt x="62" y="8"/>
                      <a:pt x="6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7" name="Freeform 188"/>
              <p:cNvSpPr>
                <a:spLocks noEditPoints="1"/>
              </p:cNvSpPr>
              <p:nvPr/>
            </p:nvSpPr>
            <p:spPr bwMode="auto">
              <a:xfrm>
                <a:off x="7963" y="-308"/>
                <a:ext cx="113" cy="57"/>
              </a:xfrm>
              <a:custGeom>
                <a:avLst/>
                <a:gdLst>
                  <a:gd name="T0" fmla="*/ 36 w 48"/>
                  <a:gd name="T1" fmla="*/ 24 h 24"/>
                  <a:gd name="T2" fmla="*/ 12 w 48"/>
                  <a:gd name="T3" fmla="*/ 24 h 24"/>
                  <a:gd name="T4" fmla="*/ 0 w 48"/>
                  <a:gd name="T5" fmla="*/ 12 h 24"/>
                  <a:gd name="T6" fmla="*/ 12 w 48"/>
                  <a:gd name="T7" fmla="*/ 0 h 24"/>
                  <a:gd name="T8" fmla="*/ 36 w 48"/>
                  <a:gd name="T9" fmla="*/ 0 h 24"/>
                  <a:gd name="T10" fmla="*/ 48 w 48"/>
                  <a:gd name="T11" fmla="*/ 12 h 24"/>
                  <a:gd name="T12" fmla="*/ 36 w 48"/>
                  <a:gd name="T13" fmla="*/ 24 h 24"/>
                  <a:gd name="T14" fmla="*/ 12 w 48"/>
                  <a:gd name="T15" fmla="*/ 8 h 24"/>
                  <a:gd name="T16" fmla="*/ 8 w 48"/>
                  <a:gd name="T17" fmla="*/ 12 h 24"/>
                  <a:gd name="T18" fmla="*/ 12 w 48"/>
                  <a:gd name="T19" fmla="*/ 16 h 24"/>
                  <a:gd name="T20" fmla="*/ 36 w 48"/>
                  <a:gd name="T21" fmla="*/ 16 h 24"/>
                  <a:gd name="T22" fmla="*/ 40 w 48"/>
                  <a:gd name="T23" fmla="*/ 12 h 24"/>
                  <a:gd name="T24" fmla="*/ 36 w 48"/>
                  <a:gd name="T25" fmla="*/ 8 h 24"/>
                  <a:gd name="T26" fmla="*/ 12 w 48"/>
                  <a:gd name="T27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8" h="24">
                    <a:moveTo>
                      <a:pt x="36" y="24"/>
                    </a:moveTo>
                    <a:cubicBezTo>
                      <a:pt x="12" y="24"/>
                      <a:pt x="12" y="24"/>
                      <a:pt x="12" y="24"/>
                    </a:cubicBezTo>
                    <a:cubicBezTo>
                      <a:pt x="5" y="24"/>
                      <a:pt x="0" y="19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43" y="0"/>
                      <a:pt x="48" y="5"/>
                      <a:pt x="48" y="12"/>
                    </a:cubicBezTo>
                    <a:cubicBezTo>
                      <a:pt x="48" y="19"/>
                      <a:pt x="43" y="24"/>
                      <a:pt x="36" y="24"/>
                    </a:cubicBezTo>
                    <a:close/>
                    <a:moveTo>
                      <a:pt x="12" y="8"/>
                    </a:moveTo>
                    <a:cubicBezTo>
                      <a:pt x="10" y="8"/>
                      <a:pt x="8" y="10"/>
                      <a:pt x="8" y="12"/>
                    </a:cubicBezTo>
                    <a:cubicBezTo>
                      <a:pt x="8" y="14"/>
                      <a:pt x="10" y="16"/>
                      <a:pt x="12" y="16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8" y="16"/>
                      <a:pt x="40" y="14"/>
                      <a:pt x="40" y="12"/>
                    </a:cubicBezTo>
                    <a:cubicBezTo>
                      <a:pt x="40" y="10"/>
                      <a:pt x="38" y="8"/>
                      <a:pt x="36" y="8"/>
                    </a:cubicBezTo>
                    <a:lnTo>
                      <a:pt x="12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8" name="Freeform 189"/>
              <p:cNvSpPr>
                <a:spLocks noEditPoints="1"/>
              </p:cNvSpPr>
              <p:nvPr/>
            </p:nvSpPr>
            <p:spPr bwMode="auto">
              <a:xfrm>
                <a:off x="7868" y="-232"/>
                <a:ext cx="114" cy="56"/>
              </a:xfrm>
              <a:custGeom>
                <a:avLst/>
                <a:gdLst>
                  <a:gd name="T0" fmla="*/ 36 w 48"/>
                  <a:gd name="T1" fmla="*/ 24 h 24"/>
                  <a:gd name="T2" fmla="*/ 12 w 48"/>
                  <a:gd name="T3" fmla="*/ 24 h 24"/>
                  <a:gd name="T4" fmla="*/ 0 w 48"/>
                  <a:gd name="T5" fmla="*/ 12 h 24"/>
                  <a:gd name="T6" fmla="*/ 12 w 48"/>
                  <a:gd name="T7" fmla="*/ 0 h 24"/>
                  <a:gd name="T8" fmla="*/ 36 w 48"/>
                  <a:gd name="T9" fmla="*/ 0 h 24"/>
                  <a:gd name="T10" fmla="*/ 48 w 48"/>
                  <a:gd name="T11" fmla="*/ 12 h 24"/>
                  <a:gd name="T12" fmla="*/ 36 w 48"/>
                  <a:gd name="T13" fmla="*/ 24 h 24"/>
                  <a:gd name="T14" fmla="*/ 12 w 48"/>
                  <a:gd name="T15" fmla="*/ 8 h 24"/>
                  <a:gd name="T16" fmla="*/ 8 w 48"/>
                  <a:gd name="T17" fmla="*/ 12 h 24"/>
                  <a:gd name="T18" fmla="*/ 12 w 48"/>
                  <a:gd name="T19" fmla="*/ 16 h 24"/>
                  <a:gd name="T20" fmla="*/ 36 w 48"/>
                  <a:gd name="T21" fmla="*/ 16 h 24"/>
                  <a:gd name="T22" fmla="*/ 40 w 48"/>
                  <a:gd name="T23" fmla="*/ 12 h 24"/>
                  <a:gd name="T24" fmla="*/ 36 w 48"/>
                  <a:gd name="T25" fmla="*/ 8 h 24"/>
                  <a:gd name="T26" fmla="*/ 12 w 48"/>
                  <a:gd name="T27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8" h="24">
                    <a:moveTo>
                      <a:pt x="36" y="24"/>
                    </a:moveTo>
                    <a:cubicBezTo>
                      <a:pt x="12" y="24"/>
                      <a:pt x="12" y="24"/>
                      <a:pt x="12" y="24"/>
                    </a:cubicBezTo>
                    <a:cubicBezTo>
                      <a:pt x="5" y="24"/>
                      <a:pt x="0" y="19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43" y="0"/>
                      <a:pt x="48" y="5"/>
                      <a:pt x="48" y="12"/>
                    </a:cubicBezTo>
                    <a:cubicBezTo>
                      <a:pt x="48" y="19"/>
                      <a:pt x="43" y="24"/>
                      <a:pt x="36" y="24"/>
                    </a:cubicBezTo>
                    <a:close/>
                    <a:moveTo>
                      <a:pt x="12" y="8"/>
                    </a:moveTo>
                    <a:cubicBezTo>
                      <a:pt x="10" y="8"/>
                      <a:pt x="8" y="10"/>
                      <a:pt x="8" y="12"/>
                    </a:cubicBezTo>
                    <a:cubicBezTo>
                      <a:pt x="8" y="14"/>
                      <a:pt x="10" y="16"/>
                      <a:pt x="12" y="16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8" y="16"/>
                      <a:pt x="40" y="14"/>
                      <a:pt x="40" y="12"/>
                    </a:cubicBezTo>
                    <a:cubicBezTo>
                      <a:pt x="40" y="10"/>
                      <a:pt x="38" y="8"/>
                      <a:pt x="36" y="8"/>
                    </a:cubicBezTo>
                    <a:lnTo>
                      <a:pt x="12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49" name="Freeform 190"/>
              <p:cNvSpPr>
                <a:spLocks noEditPoints="1"/>
              </p:cNvSpPr>
              <p:nvPr/>
            </p:nvSpPr>
            <p:spPr bwMode="auto">
              <a:xfrm>
                <a:off x="7963" y="-157"/>
                <a:ext cx="113" cy="57"/>
              </a:xfrm>
              <a:custGeom>
                <a:avLst/>
                <a:gdLst>
                  <a:gd name="T0" fmla="*/ 36 w 48"/>
                  <a:gd name="T1" fmla="*/ 24 h 24"/>
                  <a:gd name="T2" fmla="*/ 12 w 48"/>
                  <a:gd name="T3" fmla="*/ 24 h 24"/>
                  <a:gd name="T4" fmla="*/ 0 w 48"/>
                  <a:gd name="T5" fmla="*/ 12 h 24"/>
                  <a:gd name="T6" fmla="*/ 12 w 48"/>
                  <a:gd name="T7" fmla="*/ 0 h 24"/>
                  <a:gd name="T8" fmla="*/ 36 w 48"/>
                  <a:gd name="T9" fmla="*/ 0 h 24"/>
                  <a:gd name="T10" fmla="*/ 48 w 48"/>
                  <a:gd name="T11" fmla="*/ 12 h 24"/>
                  <a:gd name="T12" fmla="*/ 36 w 48"/>
                  <a:gd name="T13" fmla="*/ 24 h 24"/>
                  <a:gd name="T14" fmla="*/ 12 w 48"/>
                  <a:gd name="T15" fmla="*/ 8 h 24"/>
                  <a:gd name="T16" fmla="*/ 8 w 48"/>
                  <a:gd name="T17" fmla="*/ 12 h 24"/>
                  <a:gd name="T18" fmla="*/ 12 w 48"/>
                  <a:gd name="T19" fmla="*/ 16 h 24"/>
                  <a:gd name="T20" fmla="*/ 36 w 48"/>
                  <a:gd name="T21" fmla="*/ 16 h 24"/>
                  <a:gd name="T22" fmla="*/ 40 w 48"/>
                  <a:gd name="T23" fmla="*/ 12 h 24"/>
                  <a:gd name="T24" fmla="*/ 36 w 48"/>
                  <a:gd name="T25" fmla="*/ 8 h 24"/>
                  <a:gd name="T26" fmla="*/ 12 w 48"/>
                  <a:gd name="T27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8" h="24">
                    <a:moveTo>
                      <a:pt x="36" y="24"/>
                    </a:moveTo>
                    <a:cubicBezTo>
                      <a:pt x="12" y="24"/>
                      <a:pt x="12" y="24"/>
                      <a:pt x="12" y="24"/>
                    </a:cubicBezTo>
                    <a:cubicBezTo>
                      <a:pt x="5" y="24"/>
                      <a:pt x="0" y="19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43" y="0"/>
                      <a:pt x="48" y="5"/>
                      <a:pt x="48" y="12"/>
                    </a:cubicBezTo>
                    <a:cubicBezTo>
                      <a:pt x="48" y="19"/>
                      <a:pt x="43" y="24"/>
                      <a:pt x="36" y="24"/>
                    </a:cubicBezTo>
                    <a:close/>
                    <a:moveTo>
                      <a:pt x="12" y="8"/>
                    </a:moveTo>
                    <a:cubicBezTo>
                      <a:pt x="10" y="8"/>
                      <a:pt x="8" y="10"/>
                      <a:pt x="8" y="12"/>
                    </a:cubicBezTo>
                    <a:cubicBezTo>
                      <a:pt x="8" y="14"/>
                      <a:pt x="10" y="16"/>
                      <a:pt x="12" y="16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8" y="16"/>
                      <a:pt x="40" y="14"/>
                      <a:pt x="40" y="12"/>
                    </a:cubicBezTo>
                    <a:cubicBezTo>
                      <a:pt x="40" y="10"/>
                      <a:pt x="38" y="8"/>
                      <a:pt x="36" y="8"/>
                    </a:cubicBezTo>
                    <a:lnTo>
                      <a:pt x="12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0" name="Freeform 191"/>
              <p:cNvSpPr>
                <a:spLocks noEditPoints="1"/>
              </p:cNvSpPr>
              <p:nvPr/>
            </p:nvSpPr>
            <p:spPr bwMode="auto">
              <a:xfrm>
                <a:off x="-472" y="2463"/>
                <a:ext cx="454" cy="378"/>
              </a:xfrm>
              <a:custGeom>
                <a:avLst/>
                <a:gdLst>
                  <a:gd name="T0" fmla="*/ 160 w 192"/>
                  <a:gd name="T1" fmla="*/ 160 h 160"/>
                  <a:gd name="T2" fmla="*/ 32 w 192"/>
                  <a:gd name="T3" fmla="*/ 160 h 160"/>
                  <a:gd name="T4" fmla="*/ 0 w 192"/>
                  <a:gd name="T5" fmla="*/ 128 h 160"/>
                  <a:gd name="T6" fmla="*/ 0 w 192"/>
                  <a:gd name="T7" fmla="*/ 32 h 160"/>
                  <a:gd name="T8" fmla="*/ 32 w 192"/>
                  <a:gd name="T9" fmla="*/ 0 h 160"/>
                  <a:gd name="T10" fmla="*/ 160 w 192"/>
                  <a:gd name="T11" fmla="*/ 0 h 160"/>
                  <a:gd name="T12" fmla="*/ 192 w 192"/>
                  <a:gd name="T13" fmla="*/ 32 h 160"/>
                  <a:gd name="T14" fmla="*/ 192 w 192"/>
                  <a:gd name="T15" fmla="*/ 128 h 160"/>
                  <a:gd name="T16" fmla="*/ 160 w 192"/>
                  <a:gd name="T17" fmla="*/ 160 h 160"/>
                  <a:gd name="T18" fmla="*/ 32 w 192"/>
                  <a:gd name="T19" fmla="*/ 8 h 160"/>
                  <a:gd name="T20" fmla="*/ 8 w 192"/>
                  <a:gd name="T21" fmla="*/ 32 h 160"/>
                  <a:gd name="T22" fmla="*/ 8 w 192"/>
                  <a:gd name="T23" fmla="*/ 128 h 160"/>
                  <a:gd name="T24" fmla="*/ 32 w 192"/>
                  <a:gd name="T25" fmla="*/ 152 h 160"/>
                  <a:gd name="T26" fmla="*/ 160 w 192"/>
                  <a:gd name="T27" fmla="*/ 152 h 160"/>
                  <a:gd name="T28" fmla="*/ 184 w 192"/>
                  <a:gd name="T29" fmla="*/ 128 h 160"/>
                  <a:gd name="T30" fmla="*/ 184 w 192"/>
                  <a:gd name="T31" fmla="*/ 32 h 160"/>
                  <a:gd name="T32" fmla="*/ 160 w 192"/>
                  <a:gd name="T33" fmla="*/ 8 h 160"/>
                  <a:gd name="T34" fmla="*/ 32 w 192"/>
                  <a:gd name="T35" fmla="*/ 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160">
                    <a:moveTo>
                      <a:pt x="160" y="160"/>
                    </a:moveTo>
                    <a:cubicBezTo>
                      <a:pt x="32" y="160"/>
                      <a:pt x="32" y="160"/>
                      <a:pt x="32" y="160"/>
                    </a:cubicBezTo>
                    <a:cubicBezTo>
                      <a:pt x="14" y="160"/>
                      <a:pt x="0" y="146"/>
                      <a:pt x="0" y="128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14"/>
                      <a:pt x="14" y="0"/>
                      <a:pt x="32" y="0"/>
                    </a:cubicBezTo>
                    <a:cubicBezTo>
                      <a:pt x="160" y="0"/>
                      <a:pt x="160" y="0"/>
                      <a:pt x="160" y="0"/>
                    </a:cubicBezTo>
                    <a:cubicBezTo>
                      <a:pt x="178" y="0"/>
                      <a:pt x="192" y="14"/>
                      <a:pt x="192" y="32"/>
                    </a:cubicBezTo>
                    <a:cubicBezTo>
                      <a:pt x="192" y="128"/>
                      <a:pt x="192" y="128"/>
                      <a:pt x="192" y="128"/>
                    </a:cubicBezTo>
                    <a:cubicBezTo>
                      <a:pt x="192" y="146"/>
                      <a:pt x="178" y="160"/>
                      <a:pt x="160" y="160"/>
                    </a:cubicBezTo>
                    <a:close/>
                    <a:moveTo>
                      <a:pt x="32" y="8"/>
                    </a:moveTo>
                    <a:cubicBezTo>
                      <a:pt x="19" y="8"/>
                      <a:pt x="8" y="19"/>
                      <a:pt x="8" y="32"/>
                    </a:cubicBezTo>
                    <a:cubicBezTo>
                      <a:pt x="8" y="128"/>
                      <a:pt x="8" y="128"/>
                      <a:pt x="8" y="128"/>
                    </a:cubicBezTo>
                    <a:cubicBezTo>
                      <a:pt x="8" y="141"/>
                      <a:pt x="19" y="152"/>
                      <a:pt x="32" y="152"/>
                    </a:cubicBezTo>
                    <a:cubicBezTo>
                      <a:pt x="160" y="152"/>
                      <a:pt x="160" y="152"/>
                      <a:pt x="160" y="152"/>
                    </a:cubicBezTo>
                    <a:cubicBezTo>
                      <a:pt x="173" y="152"/>
                      <a:pt x="184" y="141"/>
                      <a:pt x="184" y="128"/>
                    </a:cubicBezTo>
                    <a:cubicBezTo>
                      <a:pt x="184" y="32"/>
                      <a:pt x="184" y="32"/>
                      <a:pt x="184" y="32"/>
                    </a:cubicBezTo>
                    <a:cubicBezTo>
                      <a:pt x="184" y="19"/>
                      <a:pt x="173" y="8"/>
                      <a:pt x="160" y="8"/>
                    </a:cubicBezTo>
                    <a:lnTo>
                      <a:pt x="32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1" name="Freeform 192"/>
              <p:cNvSpPr/>
              <p:nvPr/>
            </p:nvSpPr>
            <p:spPr bwMode="auto">
              <a:xfrm>
                <a:off x="-179" y="2576"/>
                <a:ext cx="151" cy="170"/>
              </a:xfrm>
              <a:custGeom>
                <a:avLst/>
                <a:gdLst>
                  <a:gd name="T0" fmla="*/ 60 w 64"/>
                  <a:gd name="T1" fmla="*/ 72 h 72"/>
                  <a:gd name="T2" fmla="*/ 37 w 64"/>
                  <a:gd name="T3" fmla="*/ 72 h 72"/>
                  <a:gd name="T4" fmla="*/ 0 w 64"/>
                  <a:gd name="T5" fmla="*/ 36 h 72"/>
                  <a:gd name="T6" fmla="*/ 37 w 64"/>
                  <a:gd name="T7" fmla="*/ 0 h 72"/>
                  <a:gd name="T8" fmla="*/ 60 w 64"/>
                  <a:gd name="T9" fmla="*/ 0 h 72"/>
                  <a:gd name="T10" fmla="*/ 64 w 64"/>
                  <a:gd name="T11" fmla="*/ 4 h 72"/>
                  <a:gd name="T12" fmla="*/ 60 w 64"/>
                  <a:gd name="T13" fmla="*/ 8 h 72"/>
                  <a:gd name="T14" fmla="*/ 37 w 64"/>
                  <a:gd name="T15" fmla="*/ 8 h 72"/>
                  <a:gd name="T16" fmla="*/ 8 w 64"/>
                  <a:gd name="T17" fmla="*/ 36 h 72"/>
                  <a:gd name="T18" fmla="*/ 37 w 64"/>
                  <a:gd name="T19" fmla="*/ 64 h 72"/>
                  <a:gd name="T20" fmla="*/ 60 w 64"/>
                  <a:gd name="T21" fmla="*/ 64 h 72"/>
                  <a:gd name="T22" fmla="*/ 64 w 64"/>
                  <a:gd name="T23" fmla="*/ 68 h 72"/>
                  <a:gd name="T24" fmla="*/ 60 w 64"/>
                  <a:gd name="T25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4" h="72">
                    <a:moveTo>
                      <a:pt x="60" y="72"/>
                    </a:moveTo>
                    <a:cubicBezTo>
                      <a:pt x="37" y="72"/>
                      <a:pt x="37" y="72"/>
                      <a:pt x="37" y="72"/>
                    </a:cubicBezTo>
                    <a:cubicBezTo>
                      <a:pt x="17" y="72"/>
                      <a:pt x="0" y="56"/>
                      <a:pt x="0" y="36"/>
                    </a:cubicBezTo>
                    <a:cubicBezTo>
                      <a:pt x="0" y="16"/>
                      <a:pt x="17" y="0"/>
                      <a:pt x="37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2" y="0"/>
                      <a:pt x="64" y="2"/>
                      <a:pt x="64" y="4"/>
                    </a:cubicBezTo>
                    <a:cubicBezTo>
                      <a:pt x="64" y="6"/>
                      <a:pt x="62" y="8"/>
                      <a:pt x="60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21" y="8"/>
                      <a:pt x="8" y="21"/>
                      <a:pt x="8" y="36"/>
                    </a:cubicBezTo>
                    <a:cubicBezTo>
                      <a:pt x="8" y="51"/>
                      <a:pt x="21" y="64"/>
                      <a:pt x="37" y="64"/>
                    </a:cubicBezTo>
                    <a:cubicBezTo>
                      <a:pt x="60" y="64"/>
                      <a:pt x="60" y="64"/>
                      <a:pt x="60" y="64"/>
                    </a:cubicBezTo>
                    <a:cubicBezTo>
                      <a:pt x="62" y="64"/>
                      <a:pt x="64" y="66"/>
                      <a:pt x="64" y="68"/>
                    </a:cubicBezTo>
                    <a:cubicBezTo>
                      <a:pt x="64" y="70"/>
                      <a:pt x="62" y="72"/>
                      <a:pt x="60" y="7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2" name="Freeform 193"/>
              <p:cNvSpPr>
                <a:spLocks noEditPoints="1"/>
              </p:cNvSpPr>
              <p:nvPr/>
            </p:nvSpPr>
            <p:spPr bwMode="auto">
              <a:xfrm>
                <a:off x="-132" y="2633"/>
                <a:ext cx="57" cy="57"/>
              </a:xfrm>
              <a:custGeom>
                <a:avLst/>
                <a:gdLst>
                  <a:gd name="T0" fmla="*/ 12 w 24"/>
                  <a:gd name="T1" fmla="*/ 24 h 24"/>
                  <a:gd name="T2" fmla="*/ 0 w 24"/>
                  <a:gd name="T3" fmla="*/ 12 h 24"/>
                  <a:gd name="T4" fmla="*/ 12 w 24"/>
                  <a:gd name="T5" fmla="*/ 0 h 24"/>
                  <a:gd name="T6" fmla="*/ 24 w 24"/>
                  <a:gd name="T7" fmla="*/ 12 h 24"/>
                  <a:gd name="T8" fmla="*/ 12 w 24"/>
                  <a:gd name="T9" fmla="*/ 24 h 24"/>
                  <a:gd name="T10" fmla="*/ 12 w 24"/>
                  <a:gd name="T11" fmla="*/ 8 h 24"/>
                  <a:gd name="T12" fmla="*/ 8 w 24"/>
                  <a:gd name="T13" fmla="*/ 12 h 24"/>
                  <a:gd name="T14" fmla="*/ 12 w 24"/>
                  <a:gd name="T15" fmla="*/ 16 h 24"/>
                  <a:gd name="T16" fmla="*/ 16 w 24"/>
                  <a:gd name="T17" fmla="*/ 12 h 24"/>
                  <a:gd name="T18" fmla="*/ 12 w 24"/>
                  <a:gd name="T19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4">
                    <a:moveTo>
                      <a:pt x="12" y="24"/>
                    </a:moveTo>
                    <a:cubicBezTo>
                      <a:pt x="5" y="24"/>
                      <a:pt x="0" y="19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19" y="0"/>
                      <a:pt x="24" y="5"/>
                      <a:pt x="24" y="12"/>
                    </a:cubicBezTo>
                    <a:cubicBezTo>
                      <a:pt x="24" y="19"/>
                      <a:pt x="19" y="24"/>
                      <a:pt x="12" y="24"/>
                    </a:cubicBezTo>
                    <a:close/>
                    <a:moveTo>
                      <a:pt x="12" y="8"/>
                    </a:moveTo>
                    <a:cubicBezTo>
                      <a:pt x="10" y="8"/>
                      <a:pt x="8" y="10"/>
                      <a:pt x="8" y="12"/>
                    </a:cubicBezTo>
                    <a:cubicBezTo>
                      <a:pt x="8" y="14"/>
                      <a:pt x="10" y="16"/>
                      <a:pt x="12" y="16"/>
                    </a:cubicBezTo>
                    <a:cubicBezTo>
                      <a:pt x="14" y="16"/>
                      <a:pt x="16" y="14"/>
                      <a:pt x="16" y="12"/>
                    </a:cubicBezTo>
                    <a:cubicBezTo>
                      <a:pt x="16" y="10"/>
                      <a:pt x="14" y="8"/>
                      <a:pt x="1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3" name="Rectangle 194"/>
              <p:cNvSpPr>
                <a:spLocks noChangeArrowheads="1"/>
              </p:cNvSpPr>
              <p:nvPr/>
            </p:nvSpPr>
            <p:spPr bwMode="auto">
              <a:xfrm>
                <a:off x="-434" y="2519"/>
                <a:ext cx="38" cy="1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4" name="Rectangle 195"/>
              <p:cNvSpPr>
                <a:spLocks noChangeArrowheads="1"/>
              </p:cNvSpPr>
              <p:nvPr/>
            </p:nvSpPr>
            <p:spPr bwMode="auto">
              <a:xfrm>
                <a:off x="-377" y="2519"/>
                <a:ext cx="37" cy="1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5" name="Rectangle 196"/>
              <p:cNvSpPr>
                <a:spLocks noChangeArrowheads="1"/>
              </p:cNvSpPr>
              <p:nvPr/>
            </p:nvSpPr>
            <p:spPr bwMode="auto">
              <a:xfrm>
                <a:off x="-321" y="2519"/>
                <a:ext cx="38" cy="1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6" name="Rectangle 197"/>
              <p:cNvSpPr>
                <a:spLocks noChangeArrowheads="1"/>
              </p:cNvSpPr>
              <p:nvPr/>
            </p:nvSpPr>
            <p:spPr bwMode="auto">
              <a:xfrm>
                <a:off x="-264" y="2519"/>
                <a:ext cx="38" cy="1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7" name="Rectangle 198"/>
              <p:cNvSpPr>
                <a:spLocks noChangeArrowheads="1"/>
              </p:cNvSpPr>
              <p:nvPr/>
            </p:nvSpPr>
            <p:spPr bwMode="auto">
              <a:xfrm>
                <a:off x="-207" y="2519"/>
                <a:ext cx="38" cy="1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8" name="Rectangle 199"/>
              <p:cNvSpPr>
                <a:spLocks noChangeArrowheads="1"/>
              </p:cNvSpPr>
              <p:nvPr/>
            </p:nvSpPr>
            <p:spPr bwMode="auto">
              <a:xfrm>
                <a:off x="-150" y="2519"/>
                <a:ext cx="37" cy="1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9" name="Rectangle 200"/>
              <p:cNvSpPr>
                <a:spLocks noChangeArrowheads="1"/>
              </p:cNvSpPr>
              <p:nvPr/>
            </p:nvSpPr>
            <p:spPr bwMode="auto">
              <a:xfrm>
                <a:off x="-94" y="2519"/>
                <a:ext cx="38" cy="1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0" name="Rectangle 201"/>
              <p:cNvSpPr>
                <a:spLocks noChangeArrowheads="1"/>
              </p:cNvSpPr>
              <p:nvPr/>
            </p:nvSpPr>
            <p:spPr bwMode="auto">
              <a:xfrm>
                <a:off x="-434" y="2765"/>
                <a:ext cx="38" cy="1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1" name="Rectangle 202"/>
              <p:cNvSpPr>
                <a:spLocks noChangeArrowheads="1"/>
              </p:cNvSpPr>
              <p:nvPr/>
            </p:nvSpPr>
            <p:spPr bwMode="auto">
              <a:xfrm>
                <a:off x="-377" y="2765"/>
                <a:ext cx="37" cy="1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2" name="Rectangle 203"/>
              <p:cNvSpPr>
                <a:spLocks noChangeArrowheads="1"/>
              </p:cNvSpPr>
              <p:nvPr/>
            </p:nvSpPr>
            <p:spPr bwMode="auto">
              <a:xfrm>
                <a:off x="-321" y="2765"/>
                <a:ext cx="38" cy="1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3" name="Rectangle 204"/>
              <p:cNvSpPr>
                <a:spLocks noChangeArrowheads="1"/>
              </p:cNvSpPr>
              <p:nvPr/>
            </p:nvSpPr>
            <p:spPr bwMode="auto">
              <a:xfrm>
                <a:off x="-264" y="2765"/>
                <a:ext cx="38" cy="1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6" name="Group 406"/>
            <p:cNvGrpSpPr/>
            <p:nvPr/>
          </p:nvGrpSpPr>
          <p:grpSpPr bwMode="auto">
            <a:xfrm>
              <a:off x="-462" y="-1131"/>
              <a:ext cx="8576" cy="4880"/>
              <a:chOff x="-462" y="-1131"/>
              <a:chExt cx="8576" cy="4880"/>
            </a:xfrm>
          </p:grpSpPr>
          <p:sp>
            <p:nvSpPr>
              <p:cNvPr id="264" name="Rectangle 206"/>
              <p:cNvSpPr>
                <a:spLocks noChangeArrowheads="1"/>
              </p:cNvSpPr>
              <p:nvPr/>
            </p:nvSpPr>
            <p:spPr bwMode="auto">
              <a:xfrm>
                <a:off x="-207" y="2765"/>
                <a:ext cx="38" cy="1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5" name="Rectangle 207"/>
              <p:cNvSpPr>
                <a:spLocks noChangeArrowheads="1"/>
              </p:cNvSpPr>
              <p:nvPr/>
            </p:nvSpPr>
            <p:spPr bwMode="auto">
              <a:xfrm>
                <a:off x="-150" y="2765"/>
                <a:ext cx="37" cy="1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6" name="Rectangle 208"/>
              <p:cNvSpPr>
                <a:spLocks noChangeArrowheads="1"/>
              </p:cNvSpPr>
              <p:nvPr/>
            </p:nvSpPr>
            <p:spPr bwMode="auto">
              <a:xfrm>
                <a:off x="-94" y="2765"/>
                <a:ext cx="38" cy="1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7" name="Freeform 209"/>
              <p:cNvSpPr/>
              <p:nvPr/>
            </p:nvSpPr>
            <p:spPr bwMode="auto">
              <a:xfrm>
                <a:off x="-415" y="2396"/>
                <a:ext cx="331" cy="88"/>
              </a:xfrm>
              <a:custGeom>
                <a:avLst/>
                <a:gdLst>
                  <a:gd name="T0" fmla="*/ 2 w 140"/>
                  <a:gd name="T1" fmla="*/ 37 h 37"/>
                  <a:gd name="T2" fmla="*/ 0 w 140"/>
                  <a:gd name="T3" fmla="*/ 29 h 37"/>
                  <a:gd name="T4" fmla="*/ 105 w 140"/>
                  <a:gd name="T5" fmla="*/ 3 h 37"/>
                  <a:gd name="T6" fmla="*/ 120 w 140"/>
                  <a:gd name="T7" fmla="*/ 0 h 37"/>
                  <a:gd name="T8" fmla="*/ 139 w 140"/>
                  <a:gd name="T9" fmla="*/ 15 h 37"/>
                  <a:gd name="T10" fmla="*/ 140 w 140"/>
                  <a:gd name="T11" fmla="*/ 32 h 37"/>
                  <a:gd name="T12" fmla="*/ 132 w 140"/>
                  <a:gd name="T13" fmla="*/ 32 h 37"/>
                  <a:gd name="T14" fmla="*/ 131 w 140"/>
                  <a:gd name="T15" fmla="*/ 16 h 37"/>
                  <a:gd name="T16" fmla="*/ 120 w 140"/>
                  <a:gd name="T17" fmla="*/ 8 h 37"/>
                  <a:gd name="T18" fmla="*/ 107 w 140"/>
                  <a:gd name="T19" fmla="*/ 11 h 37"/>
                  <a:gd name="T20" fmla="*/ 2 w 140"/>
                  <a:gd name="T21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0" h="37">
                    <a:moveTo>
                      <a:pt x="2" y="37"/>
                    </a:moveTo>
                    <a:cubicBezTo>
                      <a:pt x="0" y="29"/>
                      <a:pt x="0" y="29"/>
                      <a:pt x="0" y="29"/>
                    </a:cubicBezTo>
                    <a:cubicBezTo>
                      <a:pt x="105" y="3"/>
                      <a:pt x="105" y="3"/>
                      <a:pt x="105" y="3"/>
                    </a:cubicBezTo>
                    <a:cubicBezTo>
                      <a:pt x="106" y="2"/>
                      <a:pt x="116" y="0"/>
                      <a:pt x="120" y="0"/>
                    </a:cubicBezTo>
                    <a:cubicBezTo>
                      <a:pt x="130" y="0"/>
                      <a:pt x="138" y="9"/>
                      <a:pt x="139" y="15"/>
                    </a:cubicBezTo>
                    <a:cubicBezTo>
                      <a:pt x="140" y="32"/>
                      <a:pt x="140" y="32"/>
                      <a:pt x="140" y="32"/>
                    </a:cubicBezTo>
                    <a:cubicBezTo>
                      <a:pt x="132" y="32"/>
                      <a:pt x="132" y="32"/>
                      <a:pt x="132" y="32"/>
                    </a:cubicBezTo>
                    <a:cubicBezTo>
                      <a:pt x="131" y="16"/>
                      <a:pt x="131" y="16"/>
                      <a:pt x="131" y="16"/>
                    </a:cubicBezTo>
                    <a:cubicBezTo>
                      <a:pt x="131" y="14"/>
                      <a:pt x="126" y="8"/>
                      <a:pt x="120" y="8"/>
                    </a:cubicBezTo>
                    <a:cubicBezTo>
                      <a:pt x="117" y="8"/>
                      <a:pt x="110" y="10"/>
                      <a:pt x="107" y="11"/>
                    </a:cubicBezTo>
                    <a:lnTo>
                      <a:pt x="2" y="3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8" name="Freeform 210"/>
              <p:cNvSpPr/>
              <p:nvPr/>
            </p:nvSpPr>
            <p:spPr bwMode="auto">
              <a:xfrm>
                <a:off x="436" y="855"/>
                <a:ext cx="454" cy="76"/>
              </a:xfrm>
              <a:custGeom>
                <a:avLst/>
                <a:gdLst>
                  <a:gd name="T0" fmla="*/ 188 w 192"/>
                  <a:gd name="T1" fmla="*/ 32 h 32"/>
                  <a:gd name="T2" fmla="*/ 4 w 192"/>
                  <a:gd name="T3" fmla="*/ 32 h 32"/>
                  <a:gd name="T4" fmla="*/ 0 w 192"/>
                  <a:gd name="T5" fmla="*/ 28 h 32"/>
                  <a:gd name="T6" fmla="*/ 0 w 192"/>
                  <a:gd name="T7" fmla="*/ 4 h 32"/>
                  <a:gd name="T8" fmla="*/ 4 w 192"/>
                  <a:gd name="T9" fmla="*/ 0 h 32"/>
                  <a:gd name="T10" fmla="*/ 72 w 192"/>
                  <a:gd name="T11" fmla="*/ 0 h 32"/>
                  <a:gd name="T12" fmla="*/ 76 w 192"/>
                  <a:gd name="T13" fmla="*/ 4 h 32"/>
                  <a:gd name="T14" fmla="*/ 72 w 192"/>
                  <a:gd name="T15" fmla="*/ 8 h 32"/>
                  <a:gd name="T16" fmla="*/ 8 w 192"/>
                  <a:gd name="T17" fmla="*/ 8 h 32"/>
                  <a:gd name="T18" fmla="*/ 8 w 192"/>
                  <a:gd name="T19" fmla="*/ 24 h 32"/>
                  <a:gd name="T20" fmla="*/ 184 w 192"/>
                  <a:gd name="T21" fmla="*/ 24 h 32"/>
                  <a:gd name="T22" fmla="*/ 184 w 192"/>
                  <a:gd name="T23" fmla="*/ 8 h 32"/>
                  <a:gd name="T24" fmla="*/ 120 w 192"/>
                  <a:gd name="T25" fmla="*/ 8 h 32"/>
                  <a:gd name="T26" fmla="*/ 116 w 192"/>
                  <a:gd name="T27" fmla="*/ 4 h 32"/>
                  <a:gd name="T28" fmla="*/ 120 w 192"/>
                  <a:gd name="T29" fmla="*/ 0 h 32"/>
                  <a:gd name="T30" fmla="*/ 188 w 192"/>
                  <a:gd name="T31" fmla="*/ 0 h 32"/>
                  <a:gd name="T32" fmla="*/ 192 w 192"/>
                  <a:gd name="T33" fmla="*/ 4 h 32"/>
                  <a:gd name="T34" fmla="*/ 192 w 192"/>
                  <a:gd name="T35" fmla="*/ 28 h 32"/>
                  <a:gd name="T36" fmla="*/ 188 w 192"/>
                  <a:gd name="T3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92" h="32">
                    <a:moveTo>
                      <a:pt x="188" y="32"/>
                    </a:moveTo>
                    <a:cubicBezTo>
                      <a:pt x="4" y="32"/>
                      <a:pt x="4" y="32"/>
                      <a:pt x="4" y="32"/>
                    </a:cubicBezTo>
                    <a:cubicBezTo>
                      <a:pt x="2" y="32"/>
                      <a:pt x="0" y="30"/>
                      <a:pt x="0" y="2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4" y="0"/>
                      <a:pt x="76" y="2"/>
                      <a:pt x="76" y="4"/>
                    </a:cubicBezTo>
                    <a:cubicBezTo>
                      <a:pt x="76" y="6"/>
                      <a:pt x="74" y="8"/>
                      <a:pt x="72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184" y="24"/>
                      <a:pt x="184" y="24"/>
                      <a:pt x="184" y="24"/>
                    </a:cubicBezTo>
                    <a:cubicBezTo>
                      <a:pt x="184" y="8"/>
                      <a:pt x="184" y="8"/>
                      <a:pt x="184" y="8"/>
                    </a:cubicBezTo>
                    <a:cubicBezTo>
                      <a:pt x="120" y="8"/>
                      <a:pt x="120" y="8"/>
                      <a:pt x="120" y="8"/>
                    </a:cubicBezTo>
                    <a:cubicBezTo>
                      <a:pt x="118" y="8"/>
                      <a:pt x="116" y="6"/>
                      <a:pt x="116" y="4"/>
                    </a:cubicBezTo>
                    <a:cubicBezTo>
                      <a:pt x="116" y="2"/>
                      <a:pt x="118" y="0"/>
                      <a:pt x="120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0" y="0"/>
                      <a:pt x="192" y="2"/>
                      <a:pt x="192" y="4"/>
                    </a:cubicBezTo>
                    <a:cubicBezTo>
                      <a:pt x="192" y="28"/>
                      <a:pt x="192" y="28"/>
                      <a:pt x="192" y="28"/>
                    </a:cubicBezTo>
                    <a:cubicBezTo>
                      <a:pt x="192" y="30"/>
                      <a:pt x="190" y="32"/>
                      <a:pt x="188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9" name="Freeform 211"/>
              <p:cNvSpPr/>
              <p:nvPr/>
            </p:nvSpPr>
            <p:spPr bwMode="auto">
              <a:xfrm>
                <a:off x="710" y="798"/>
                <a:ext cx="142" cy="76"/>
              </a:xfrm>
              <a:custGeom>
                <a:avLst/>
                <a:gdLst>
                  <a:gd name="T0" fmla="*/ 56 w 60"/>
                  <a:gd name="T1" fmla="*/ 32 h 32"/>
                  <a:gd name="T2" fmla="*/ 4 w 60"/>
                  <a:gd name="T3" fmla="*/ 32 h 32"/>
                  <a:gd name="T4" fmla="*/ 0 w 60"/>
                  <a:gd name="T5" fmla="*/ 28 h 32"/>
                  <a:gd name="T6" fmla="*/ 4 w 60"/>
                  <a:gd name="T7" fmla="*/ 24 h 32"/>
                  <a:gd name="T8" fmla="*/ 52 w 60"/>
                  <a:gd name="T9" fmla="*/ 24 h 32"/>
                  <a:gd name="T10" fmla="*/ 52 w 60"/>
                  <a:gd name="T11" fmla="*/ 8 h 32"/>
                  <a:gd name="T12" fmla="*/ 4 w 60"/>
                  <a:gd name="T13" fmla="*/ 8 h 32"/>
                  <a:gd name="T14" fmla="*/ 0 w 60"/>
                  <a:gd name="T15" fmla="*/ 4 h 32"/>
                  <a:gd name="T16" fmla="*/ 4 w 60"/>
                  <a:gd name="T17" fmla="*/ 0 h 32"/>
                  <a:gd name="T18" fmla="*/ 56 w 60"/>
                  <a:gd name="T19" fmla="*/ 0 h 32"/>
                  <a:gd name="T20" fmla="*/ 60 w 60"/>
                  <a:gd name="T21" fmla="*/ 4 h 32"/>
                  <a:gd name="T22" fmla="*/ 60 w 60"/>
                  <a:gd name="T23" fmla="*/ 28 h 32"/>
                  <a:gd name="T24" fmla="*/ 56 w 60"/>
                  <a:gd name="T2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0" h="32">
                    <a:moveTo>
                      <a:pt x="56" y="32"/>
                    </a:moveTo>
                    <a:cubicBezTo>
                      <a:pt x="4" y="32"/>
                      <a:pt x="4" y="32"/>
                      <a:pt x="4" y="32"/>
                    </a:cubicBezTo>
                    <a:cubicBezTo>
                      <a:pt x="2" y="32"/>
                      <a:pt x="0" y="30"/>
                      <a:pt x="0" y="28"/>
                    </a:cubicBezTo>
                    <a:cubicBezTo>
                      <a:pt x="0" y="26"/>
                      <a:pt x="2" y="24"/>
                      <a:pt x="4" y="24"/>
                    </a:cubicBezTo>
                    <a:cubicBezTo>
                      <a:pt x="52" y="24"/>
                      <a:pt x="52" y="24"/>
                      <a:pt x="52" y="24"/>
                    </a:cubicBezTo>
                    <a:cubicBezTo>
                      <a:pt x="52" y="8"/>
                      <a:pt x="52" y="8"/>
                      <a:pt x="52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8" y="0"/>
                      <a:pt x="60" y="2"/>
                      <a:pt x="60" y="4"/>
                    </a:cubicBezTo>
                    <a:cubicBezTo>
                      <a:pt x="60" y="28"/>
                      <a:pt x="60" y="28"/>
                      <a:pt x="60" y="28"/>
                    </a:cubicBezTo>
                    <a:cubicBezTo>
                      <a:pt x="60" y="30"/>
                      <a:pt x="58" y="32"/>
                      <a:pt x="56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0" name="Freeform 212"/>
              <p:cNvSpPr/>
              <p:nvPr/>
            </p:nvSpPr>
            <p:spPr bwMode="auto">
              <a:xfrm>
                <a:off x="474" y="798"/>
                <a:ext cx="142" cy="76"/>
              </a:xfrm>
              <a:custGeom>
                <a:avLst/>
                <a:gdLst>
                  <a:gd name="T0" fmla="*/ 56 w 60"/>
                  <a:gd name="T1" fmla="*/ 32 h 32"/>
                  <a:gd name="T2" fmla="*/ 4 w 60"/>
                  <a:gd name="T3" fmla="*/ 32 h 32"/>
                  <a:gd name="T4" fmla="*/ 0 w 60"/>
                  <a:gd name="T5" fmla="*/ 28 h 32"/>
                  <a:gd name="T6" fmla="*/ 0 w 60"/>
                  <a:gd name="T7" fmla="*/ 4 h 32"/>
                  <a:gd name="T8" fmla="*/ 4 w 60"/>
                  <a:gd name="T9" fmla="*/ 0 h 32"/>
                  <a:gd name="T10" fmla="*/ 56 w 60"/>
                  <a:gd name="T11" fmla="*/ 0 h 32"/>
                  <a:gd name="T12" fmla="*/ 60 w 60"/>
                  <a:gd name="T13" fmla="*/ 4 h 32"/>
                  <a:gd name="T14" fmla="*/ 56 w 60"/>
                  <a:gd name="T15" fmla="*/ 8 h 32"/>
                  <a:gd name="T16" fmla="*/ 8 w 60"/>
                  <a:gd name="T17" fmla="*/ 8 h 32"/>
                  <a:gd name="T18" fmla="*/ 8 w 60"/>
                  <a:gd name="T19" fmla="*/ 24 h 32"/>
                  <a:gd name="T20" fmla="*/ 56 w 60"/>
                  <a:gd name="T21" fmla="*/ 24 h 32"/>
                  <a:gd name="T22" fmla="*/ 60 w 60"/>
                  <a:gd name="T23" fmla="*/ 28 h 32"/>
                  <a:gd name="T24" fmla="*/ 56 w 60"/>
                  <a:gd name="T2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0" h="32">
                    <a:moveTo>
                      <a:pt x="56" y="32"/>
                    </a:moveTo>
                    <a:cubicBezTo>
                      <a:pt x="4" y="32"/>
                      <a:pt x="4" y="32"/>
                      <a:pt x="4" y="32"/>
                    </a:cubicBezTo>
                    <a:cubicBezTo>
                      <a:pt x="2" y="32"/>
                      <a:pt x="0" y="30"/>
                      <a:pt x="0" y="2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8" y="0"/>
                      <a:pt x="60" y="2"/>
                      <a:pt x="60" y="4"/>
                    </a:cubicBezTo>
                    <a:cubicBezTo>
                      <a:pt x="60" y="6"/>
                      <a:pt x="58" y="8"/>
                      <a:pt x="56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8" y="24"/>
                      <a:pt x="60" y="26"/>
                      <a:pt x="60" y="28"/>
                    </a:cubicBezTo>
                    <a:cubicBezTo>
                      <a:pt x="60" y="30"/>
                      <a:pt x="58" y="32"/>
                      <a:pt x="56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1" name="Freeform 213"/>
              <p:cNvSpPr/>
              <p:nvPr/>
            </p:nvSpPr>
            <p:spPr bwMode="auto">
              <a:xfrm>
                <a:off x="511" y="742"/>
                <a:ext cx="105" cy="75"/>
              </a:xfrm>
              <a:custGeom>
                <a:avLst/>
                <a:gdLst>
                  <a:gd name="T0" fmla="*/ 40 w 44"/>
                  <a:gd name="T1" fmla="*/ 32 h 32"/>
                  <a:gd name="T2" fmla="*/ 4 w 44"/>
                  <a:gd name="T3" fmla="*/ 32 h 32"/>
                  <a:gd name="T4" fmla="*/ 0 w 44"/>
                  <a:gd name="T5" fmla="*/ 28 h 32"/>
                  <a:gd name="T6" fmla="*/ 0 w 44"/>
                  <a:gd name="T7" fmla="*/ 4 h 32"/>
                  <a:gd name="T8" fmla="*/ 4 w 44"/>
                  <a:gd name="T9" fmla="*/ 0 h 32"/>
                  <a:gd name="T10" fmla="*/ 40 w 44"/>
                  <a:gd name="T11" fmla="*/ 0 h 32"/>
                  <a:gd name="T12" fmla="*/ 44 w 44"/>
                  <a:gd name="T13" fmla="*/ 4 h 32"/>
                  <a:gd name="T14" fmla="*/ 40 w 44"/>
                  <a:gd name="T15" fmla="*/ 8 h 32"/>
                  <a:gd name="T16" fmla="*/ 8 w 44"/>
                  <a:gd name="T17" fmla="*/ 8 h 32"/>
                  <a:gd name="T18" fmla="*/ 8 w 44"/>
                  <a:gd name="T19" fmla="*/ 24 h 32"/>
                  <a:gd name="T20" fmla="*/ 40 w 44"/>
                  <a:gd name="T21" fmla="*/ 24 h 32"/>
                  <a:gd name="T22" fmla="*/ 44 w 44"/>
                  <a:gd name="T23" fmla="*/ 28 h 32"/>
                  <a:gd name="T24" fmla="*/ 40 w 44"/>
                  <a:gd name="T2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32">
                    <a:moveTo>
                      <a:pt x="40" y="32"/>
                    </a:moveTo>
                    <a:cubicBezTo>
                      <a:pt x="4" y="32"/>
                      <a:pt x="4" y="32"/>
                      <a:pt x="4" y="32"/>
                    </a:cubicBezTo>
                    <a:cubicBezTo>
                      <a:pt x="2" y="32"/>
                      <a:pt x="0" y="30"/>
                      <a:pt x="0" y="2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2" y="0"/>
                      <a:pt x="44" y="2"/>
                      <a:pt x="44" y="4"/>
                    </a:cubicBezTo>
                    <a:cubicBezTo>
                      <a:pt x="44" y="6"/>
                      <a:pt x="42" y="8"/>
                      <a:pt x="4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42" y="24"/>
                      <a:pt x="44" y="26"/>
                      <a:pt x="44" y="28"/>
                    </a:cubicBezTo>
                    <a:cubicBezTo>
                      <a:pt x="44" y="30"/>
                      <a:pt x="42" y="32"/>
                      <a:pt x="40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2" name="Freeform 214"/>
              <p:cNvSpPr/>
              <p:nvPr/>
            </p:nvSpPr>
            <p:spPr bwMode="auto">
              <a:xfrm>
                <a:off x="710" y="742"/>
                <a:ext cx="104" cy="75"/>
              </a:xfrm>
              <a:custGeom>
                <a:avLst/>
                <a:gdLst>
                  <a:gd name="T0" fmla="*/ 40 w 44"/>
                  <a:gd name="T1" fmla="*/ 32 h 32"/>
                  <a:gd name="T2" fmla="*/ 4 w 44"/>
                  <a:gd name="T3" fmla="*/ 32 h 32"/>
                  <a:gd name="T4" fmla="*/ 0 w 44"/>
                  <a:gd name="T5" fmla="*/ 28 h 32"/>
                  <a:gd name="T6" fmla="*/ 4 w 44"/>
                  <a:gd name="T7" fmla="*/ 24 h 32"/>
                  <a:gd name="T8" fmla="*/ 36 w 44"/>
                  <a:gd name="T9" fmla="*/ 24 h 32"/>
                  <a:gd name="T10" fmla="*/ 36 w 44"/>
                  <a:gd name="T11" fmla="*/ 8 h 32"/>
                  <a:gd name="T12" fmla="*/ 4 w 44"/>
                  <a:gd name="T13" fmla="*/ 8 h 32"/>
                  <a:gd name="T14" fmla="*/ 0 w 44"/>
                  <a:gd name="T15" fmla="*/ 4 h 32"/>
                  <a:gd name="T16" fmla="*/ 4 w 44"/>
                  <a:gd name="T17" fmla="*/ 0 h 32"/>
                  <a:gd name="T18" fmla="*/ 40 w 44"/>
                  <a:gd name="T19" fmla="*/ 0 h 32"/>
                  <a:gd name="T20" fmla="*/ 44 w 44"/>
                  <a:gd name="T21" fmla="*/ 4 h 32"/>
                  <a:gd name="T22" fmla="*/ 44 w 44"/>
                  <a:gd name="T23" fmla="*/ 28 h 32"/>
                  <a:gd name="T24" fmla="*/ 40 w 44"/>
                  <a:gd name="T2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4" h="32">
                    <a:moveTo>
                      <a:pt x="40" y="32"/>
                    </a:moveTo>
                    <a:cubicBezTo>
                      <a:pt x="4" y="32"/>
                      <a:pt x="4" y="32"/>
                      <a:pt x="4" y="32"/>
                    </a:cubicBezTo>
                    <a:cubicBezTo>
                      <a:pt x="2" y="32"/>
                      <a:pt x="0" y="30"/>
                      <a:pt x="0" y="28"/>
                    </a:cubicBezTo>
                    <a:cubicBezTo>
                      <a:pt x="0" y="26"/>
                      <a:pt x="2" y="24"/>
                      <a:pt x="4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2" y="0"/>
                      <a:pt x="44" y="2"/>
                      <a:pt x="44" y="4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30"/>
                      <a:pt x="42" y="32"/>
                      <a:pt x="40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3" name="Freeform 215"/>
              <p:cNvSpPr/>
              <p:nvPr/>
            </p:nvSpPr>
            <p:spPr bwMode="auto">
              <a:xfrm>
                <a:off x="549" y="685"/>
                <a:ext cx="227" cy="75"/>
              </a:xfrm>
              <a:custGeom>
                <a:avLst/>
                <a:gdLst>
                  <a:gd name="T0" fmla="*/ 92 w 96"/>
                  <a:gd name="T1" fmla="*/ 32 h 32"/>
                  <a:gd name="T2" fmla="*/ 72 w 96"/>
                  <a:gd name="T3" fmla="*/ 32 h 32"/>
                  <a:gd name="T4" fmla="*/ 68 w 96"/>
                  <a:gd name="T5" fmla="*/ 28 h 32"/>
                  <a:gd name="T6" fmla="*/ 72 w 96"/>
                  <a:gd name="T7" fmla="*/ 24 h 32"/>
                  <a:gd name="T8" fmla="*/ 88 w 96"/>
                  <a:gd name="T9" fmla="*/ 24 h 32"/>
                  <a:gd name="T10" fmla="*/ 88 w 96"/>
                  <a:gd name="T11" fmla="*/ 8 h 32"/>
                  <a:gd name="T12" fmla="*/ 8 w 96"/>
                  <a:gd name="T13" fmla="*/ 8 h 32"/>
                  <a:gd name="T14" fmla="*/ 8 w 96"/>
                  <a:gd name="T15" fmla="*/ 24 h 32"/>
                  <a:gd name="T16" fmla="*/ 24 w 96"/>
                  <a:gd name="T17" fmla="*/ 24 h 32"/>
                  <a:gd name="T18" fmla="*/ 28 w 96"/>
                  <a:gd name="T19" fmla="*/ 28 h 32"/>
                  <a:gd name="T20" fmla="*/ 24 w 96"/>
                  <a:gd name="T21" fmla="*/ 32 h 32"/>
                  <a:gd name="T22" fmla="*/ 4 w 96"/>
                  <a:gd name="T23" fmla="*/ 32 h 32"/>
                  <a:gd name="T24" fmla="*/ 0 w 96"/>
                  <a:gd name="T25" fmla="*/ 28 h 32"/>
                  <a:gd name="T26" fmla="*/ 0 w 96"/>
                  <a:gd name="T27" fmla="*/ 4 h 32"/>
                  <a:gd name="T28" fmla="*/ 4 w 96"/>
                  <a:gd name="T29" fmla="*/ 0 h 32"/>
                  <a:gd name="T30" fmla="*/ 92 w 96"/>
                  <a:gd name="T31" fmla="*/ 0 h 32"/>
                  <a:gd name="T32" fmla="*/ 96 w 96"/>
                  <a:gd name="T33" fmla="*/ 4 h 32"/>
                  <a:gd name="T34" fmla="*/ 96 w 96"/>
                  <a:gd name="T35" fmla="*/ 28 h 32"/>
                  <a:gd name="T36" fmla="*/ 92 w 96"/>
                  <a:gd name="T37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6" h="32">
                    <a:moveTo>
                      <a:pt x="92" y="32"/>
                    </a:moveTo>
                    <a:cubicBezTo>
                      <a:pt x="72" y="32"/>
                      <a:pt x="72" y="32"/>
                      <a:pt x="72" y="32"/>
                    </a:cubicBezTo>
                    <a:cubicBezTo>
                      <a:pt x="70" y="32"/>
                      <a:pt x="68" y="30"/>
                      <a:pt x="68" y="28"/>
                    </a:cubicBezTo>
                    <a:cubicBezTo>
                      <a:pt x="68" y="26"/>
                      <a:pt x="70" y="24"/>
                      <a:pt x="72" y="24"/>
                    </a:cubicBezTo>
                    <a:cubicBezTo>
                      <a:pt x="88" y="24"/>
                      <a:pt x="88" y="24"/>
                      <a:pt x="88" y="24"/>
                    </a:cubicBezTo>
                    <a:cubicBezTo>
                      <a:pt x="88" y="8"/>
                      <a:pt x="88" y="8"/>
                      <a:pt x="8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6" y="24"/>
                      <a:pt x="28" y="26"/>
                      <a:pt x="28" y="28"/>
                    </a:cubicBezTo>
                    <a:cubicBezTo>
                      <a:pt x="28" y="30"/>
                      <a:pt x="26" y="32"/>
                      <a:pt x="24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2" y="32"/>
                      <a:pt x="0" y="30"/>
                      <a:pt x="0" y="2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6" y="2"/>
                      <a:pt x="96" y="4"/>
                    </a:cubicBezTo>
                    <a:cubicBezTo>
                      <a:pt x="96" y="28"/>
                      <a:pt x="96" y="28"/>
                      <a:pt x="96" y="28"/>
                    </a:cubicBezTo>
                    <a:cubicBezTo>
                      <a:pt x="96" y="30"/>
                      <a:pt x="94" y="32"/>
                      <a:pt x="92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4" name="Freeform 216"/>
              <p:cNvSpPr>
                <a:spLocks noEditPoints="1"/>
              </p:cNvSpPr>
              <p:nvPr/>
            </p:nvSpPr>
            <p:spPr bwMode="auto">
              <a:xfrm>
                <a:off x="587" y="609"/>
                <a:ext cx="151" cy="95"/>
              </a:xfrm>
              <a:custGeom>
                <a:avLst/>
                <a:gdLst>
                  <a:gd name="T0" fmla="*/ 60 w 64"/>
                  <a:gd name="T1" fmla="*/ 40 h 40"/>
                  <a:gd name="T2" fmla="*/ 4 w 64"/>
                  <a:gd name="T3" fmla="*/ 40 h 40"/>
                  <a:gd name="T4" fmla="*/ 0 w 64"/>
                  <a:gd name="T5" fmla="*/ 36 h 40"/>
                  <a:gd name="T6" fmla="*/ 0 w 64"/>
                  <a:gd name="T7" fmla="*/ 4 h 40"/>
                  <a:gd name="T8" fmla="*/ 4 w 64"/>
                  <a:gd name="T9" fmla="*/ 0 h 40"/>
                  <a:gd name="T10" fmla="*/ 60 w 64"/>
                  <a:gd name="T11" fmla="*/ 0 h 40"/>
                  <a:gd name="T12" fmla="*/ 64 w 64"/>
                  <a:gd name="T13" fmla="*/ 4 h 40"/>
                  <a:gd name="T14" fmla="*/ 64 w 64"/>
                  <a:gd name="T15" fmla="*/ 36 h 40"/>
                  <a:gd name="T16" fmla="*/ 60 w 64"/>
                  <a:gd name="T17" fmla="*/ 40 h 40"/>
                  <a:gd name="T18" fmla="*/ 8 w 64"/>
                  <a:gd name="T19" fmla="*/ 32 h 40"/>
                  <a:gd name="T20" fmla="*/ 56 w 64"/>
                  <a:gd name="T21" fmla="*/ 32 h 40"/>
                  <a:gd name="T22" fmla="*/ 56 w 64"/>
                  <a:gd name="T23" fmla="*/ 8 h 40"/>
                  <a:gd name="T24" fmla="*/ 8 w 64"/>
                  <a:gd name="T25" fmla="*/ 8 h 40"/>
                  <a:gd name="T26" fmla="*/ 8 w 64"/>
                  <a:gd name="T2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4" h="40">
                    <a:moveTo>
                      <a:pt x="60" y="40"/>
                    </a:moveTo>
                    <a:cubicBezTo>
                      <a:pt x="4" y="40"/>
                      <a:pt x="4" y="40"/>
                      <a:pt x="4" y="40"/>
                    </a:cubicBezTo>
                    <a:cubicBezTo>
                      <a:pt x="2" y="40"/>
                      <a:pt x="0" y="38"/>
                      <a:pt x="0" y="3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2" y="0"/>
                      <a:pt x="64" y="2"/>
                      <a:pt x="64" y="4"/>
                    </a:cubicBezTo>
                    <a:cubicBezTo>
                      <a:pt x="64" y="36"/>
                      <a:pt x="64" y="36"/>
                      <a:pt x="64" y="36"/>
                    </a:cubicBezTo>
                    <a:cubicBezTo>
                      <a:pt x="64" y="38"/>
                      <a:pt x="62" y="40"/>
                      <a:pt x="60" y="40"/>
                    </a:cubicBezTo>
                    <a:close/>
                    <a:moveTo>
                      <a:pt x="8" y="32"/>
                    </a:moveTo>
                    <a:cubicBezTo>
                      <a:pt x="56" y="32"/>
                      <a:pt x="56" y="32"/>
                      <a:pt x="56" y="32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5" name="Freeform 217"/>
              <p:cNvSpPr/>
              <p:nvPr/>
            </p:nvSpPr>
            <p:spPr bwMode="auto">
              <a:xfrm>
                <a:off x="559" y="609"/>
                <a:ext cx="208" cy="19"/>
              </a:xfrm>
              <a:custGeom>
                <a:avLst/>
                <a:gdLst>
                  <a:gd name="T0" fmla="*/ 84 w 88"/>
                  <a:gd name="T1" fmla="*/ 8 h 8"/>
                  <a:gd name="T2" fmla="*/ 4 w 88"/>
                  <a:gd name="T3" fmla="*/ 8 h 8"/>
                  <a:gd name="T4" fmla="*/ 0 w 88"/>
                  <a:gd name="T5" fmla="*/ 4 h 8"/>
                  <a:gd name="T6" fmla="*/ 4 w 88"/>
                  <a:gd name="T7" fmla="*/ 0 h 8"/>
                  <a:gd name="T8" fmla="*/ 84 w 88"/>
                  <a:gd name="T9" fmla="*/ 0 h 8"/>
                  <a:gd name="T10" fmla="*/ 88 w 88"/>
                  <a:gd name="T11" fmla="*/ 4 h 8"/>
                  <a:gd name="T12" fmla="*/ 84 w 8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" h="8">
                    <a:moveTo>
                      <a:pt x="84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6" y="0"/>
                      <a:pt x="88" y="2"/>
                      <a:pt x="88" y="4"/>
                    </a:cubicBezTo>
                    <a:cubicBezTo>
                      <a:pt x="88" y="6"/>
                      <a:pt x="86" y="8"/>
                      <a:pt x="8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6" name="Freeform 218"/>
              <p:cNvSpPr/>
              <p:nvPr/>
            </p:nvSpPr>
            <p:spPr bwMode="auto">
              <a:xfrm>
                <a:off x="606" y="694"/>
                <a:ext cx="19" cy="227"/>
              </a:xfrm>
              <a:custGeom>
                <a:avLst/>
                <a:gdLst>
                  <a:gd name="T0" fmla="*/ 4 w 8"/>
                  <a:gd name="T1" fmla="*/ 96 h 96"/>
                  <a:gd name="T2" fmla="*/ 0 w 8"/>
                  <a:gd name="T3" fmla="*/ 92 h 96"/>
                  <a:gd name="T4" fmla="*/ 0 w 8"/>
                  <a:gd name="T5" fmla="*/ 4 h 96"/>
                  <a:gd name="T6" fmla="*/ 4 w 8"/>
                  <a:gd name="T7" fmla="*/ 0 h 96"/>
                  <a:gd name="T8" fmla="*/ 8 w 8"/>
                  <a:gd name="T9" fmla="*/ 4 h 96"/>
                  <a:gd name="T10" fmla="*/ 8 w 8"/>
                  <a:gd name="T11" fmla="*/ 92 h 96"/>
                  <a:gd name="T12" fmla="*/ 4 w 8"/>
                  <a:gd name="T13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96">
                    <a:moveTo>
                      <a:pt x="4" y="96"/>
                    </a:moveTo>
                    <a:cubicBezTo>
                      <a:pt x="2" y="96"/>
                      <a:pt x="0" y="94"/>
                      <a:pt x="0" y="9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8" y="94"/>
                      <a:pt x="6" y="96"/>
                      <a:pt x="4" y="9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7" name="Freeform 219"/>
              <p:cNvSpPr/>
              <p:nvPr/>
            </p:nvSpPr>
            <p:spPr bwMode="auto">
              <a:xfrm>
                <a:off x="701" y="694"/>
                <a:ext cx="19" cy="227"/>
              </a:xfrm>
              <a:custGeom>
                <a:avLst/>
                <a:gdLst>
                  <a:gd name="T0" fmla="*/ 4 w 8"/>
                  <a:gd name="T1" fmla="*/ 96 h 96"/>
                  <a:gd name="T2" fmla="*/ 0 w 8"/>
                  <a:gd name="T3" fmla="*/ 92 h 96"/>
                  <a:gd name="T4" fmla="*/ 0 w 8"/>
                  <a:gd name="T5" fmla="*/ 4 h 96"/>
                  <a:gd name="T6" fmla="*/ 4 w 8"/>
                  <a:gd name="T7" fmla="*/ 0 h 96"/>
                  <a:gd name="T8" fmla="*/ 8 w 8"/>
                  <a:gd name="T9" fmla="*/ 4 h 96"/>
                  <a:gd name="T10" fmla="*/ 8 w 8"/>
                  <a:gd name="T11" fmla="*/ 92 h 96"/>
                  <a:gd name="T12" fmla="*/ 4 w 8"/>
                  <a:gd name="T13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96">
                    <a:moveTo>
                      <a:pt x="4" y="96"/>
                    </a:moveTo>
                    <a:cubicBezTo>
                      <a:pt x="2" y="96"/>
                      <a:pt x="0" y="94"/>
                      <a:pt x="0" y="9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8" y="94"/>
                      <a:pt x="6" y="96"/>
                      <a:pt x="4" y="9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8" name="Freeform 220"/>
              <p:cNvSpPr/>
              <p:nvPr/>
            </p:nvSpPr>
            <p:spPr bwMode="auto">
              <a:xfrm>
                <a:off x="634" y="874"/>
                <a:ext cx="57" cy="19"/>
              </a:xfrm>
              <a:custGeom>
                <a:avLst/>
                <a:gdLst>
                  <a:gd name="T0" fmla="*/ 20 w 24"/>
                  <a:gd name="T1" fmla="*/ 8 h 8"/>
                  <a:gd name="T2" fmla="*/ 4 w 24"/>
                  <a:gd name="T3" fmla="*/ 8 h 8"/>
                  <a:gd name="T4" fmla="*/ 0 w 24"/>
                  <a:gd name="T5" fmla="*/ 4 h 8"/>
                  <a:gd name="T6" fmla="*/ 4 w 24"/>
                  <a:gd name="T7" fmla="*/ 0 h 8"/>
                  <a:gd name="T8" fmla="*/ 20 w 24"/>
                  <a:gd name="T9" fmla="*/ 0 h 8"/>
                  <a:gd name="T10" fmla="*/ 24 w 24"/>
                  <a:gd name="T11" fmla="*/ 4 h 8"/>
                  <a:gd name="T12" fmla="*/ 20 w 2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8">
                    <a:moveTo>
                      <a:pt x="2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2" y="0"/>
                      <a:pt x="24" y="2"/>
                      <a:pt x="24" y="4"/>
                    </a:cubicBezTo>
                    <a:cubicBezTo>
                      <a:pt x="24" y="6"/>
                      <a:pt x="22" y="8"/>
                      <a:pt x="2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79" name="Freeform 221"/>
              <p:cNvSpPr/>
              <p:nvPr/>
            </p:nvSpPr>
            <p:spPr bwMode="auto">
              <a:xfrm>
                <a:off x="634" y="836"/>
                <a:ext cx="57" cy="19"/>
              </a:xfrm>
              <a:custGeom>
                <a:avLst/>
                <a:gdLst>
                  <a:gd name="T0" fmla="*/ 20 w 24"/>
                  <a:gd name="T1" fmla="*/ 8 h 8"/>
                  <a:gd name="T2" fmla="*/ 4 w 24"/>
                  <a:gd name="T3" fmla="*/ 8 h 8"/>
                  <a:gd name="T4" fmla="*/ 0 w 24"/>
                  <a:gd name="T5" fmla="*/ 4 h 8"/>
                  <a:gd name="T6" fmla="*/ 4 w 24"/>
                  <a:gd name="T7" fmla="*/ 0 h 8"/>
                  <a:gd name="T8" fmla="*/ 20 w 24"/>
                  <a:gd name="T9" fmla="*/ 0 h 8"/>
                  <a:gd name="T10" fmla="*/ 24 w 24"/>
                  <a:gd name="T11" fmla="*/ 4 h 8"/>
                  <a:gd name="T12" fmla="*/ 20 w 2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8">
                    <a:moveTo>
                      <a:pt x="2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2" y="0"/>
                      <a:pt x="24" y="2"/>
                      <a:pt x="24" y="4"/>
                    </a:cubicBezTo>
                    <a:cubicBezTo>
                      <a:pt x="24" y="6"/>
                      <a:pt x="22" y="8"/>
                      <a:pt x="2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0" name="Freeform 222"/>
              <p:cNvSpPr/>
              <p:nvPr/>
            </p:nvSpPr>
            <p:spPr bwMode="auto">
              <a:xfrm>
                <a:off x="634" y="798"/>
                <a:ext cx="57" cy="19"/>
              </a:xfrm>
              <a:custGeom>
                <a:avLst/>
                <a:gdLst>
                  <a:gd name="T0" fmla="*/ 20 w 24"/>
                  <a:gd name="T1" fmla="*/ 8 h 8"/>
                  <a:gd name="T2" fmla="*/ 4 w 24"/>
                  <a:gd name="T3" fmla="*/ 8 h 8"/>
                  <a:gd name="T4" fmla="*/ 0 w 24"/>
                  <a:gd name="T5" fmla="*/ 4 h 8"/>
                  <a:gd name="T6" fmla="*/ 4 w 24"/>
                  <a:gd name="T7" fmla="*/ 0 h 8"/>
                  <a:gd name="T8" fmla="*/ 20 w 24"/>
                  <a:gd name="T9" fmla="*/ 0 h 8"/>
                  <a:gd name="T10" fmla="*/ 24 w 24"/>
                  <a:gd name="T11" fmla="*/ 4 h 8"/>
                  <a:gd name="T12" fmla="*/ 20 w 2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8">
                    <a:moveTo>
                      <a:pt x="2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2" y="0"/>
                      <a:pt x="24" y="2"/>
                      <a:pt x="24" y="4"/>
                    </a:cubicBezTo>
                    <a:cubicBezTo>
                      <a:pt x="24" y="6"/>
                      <a:pt x="22" y="8"/>
                      <a:pt x="2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1" name="Freeform 223"/>
              <p:cNvSpPr/>
              <p:nvPr/>
            </p:nvSpPr>
            <p:spPr bwMode="auto">
              <a:xfrm>
                <a:off x="634" y="760"/>
                <a:ext cx="57" cy="19"/>
              </a:xfrm>
              <a:custGeom>
                <a:avLst/>
                <a:gdLst>
                  <a:gd name="T0" fmla="*/ 20 w 24"/>
                  <a:gd name="T1" fmla="*/ 8 h 8"/>
                  <a:gd name="T2" fmla="*/ 4 w 24"/>
                  <a:gd name="T3" fmla="*/ 8 h 8"/>
                  <a:gd name="T4" fmla="*/ 0 w 24"/>
                  <a:gd name="T5" fmla="*/ 4 h 8"/>
                  <a:gd name="T6" fmla="*/ 4 w 24"/>
                  <a:gd name="T7" fmla="*/ 0 h 8"/>
                  <a:gd name="T8" fmla="*/ 20 w 24"/>
                  <a:gd name="T9" fmla="*/ 0 h 8"/>
                  <a:gd name="T10" fmla="*/ 24 w 24"/>
                  <a:gd name="T11" fmla="*/ 4 h 8"/>
                  <a:gd name="T12" fmla="*/ 20 w 2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8">
                    <a:moveTo>
                      <a:pt x="2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2" y="0"/>
                      <a:pt x="24" y="2"/>
                      <a:pt x="24" y="4"/>
                    </a:cubicBezTo>
                    <a:cubicBezTo>
                      <a:pt x="24" y="6"/>
                      <a:pt x="22" y="8"/>
                      <a:pt x="2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2" name="Freeform 224"/>
              <p:cNvSpPr/>
              <p:nvPr/>
            </p:nvSpPr>
            <p:spPr bwMode="auto">
              <a:xfrm>
                <a:off x="634" y="723"/>
                <a:ext cx="57" cy="19"/>
              </a:xfrm>
              <a:custGeom>
                <a:avLst/>
                <a:gdLst>
                  <a:gd name="T0" fmla="*/ 20 w 24"/>
                  <a:gd name="T1" fmla="*/ 8 h 8"/>
                  <a:gd name="T2" fmla="*/ 4 w 24"/>
                  <a:gd name="T3" fmla="*/ 8 h 8"/>
                  <a:gd name="T4" fmla="*/ 0 w 24"/>
                  <a:gd name="T5" fmla="*/ 4 h 8"/>
                  <a:gd name="T6" fmla="*/ 4 w 24"/>
                  <a:gd name="T7" fmla="*/ 0 h 8"/>
                  <a:gd name="T8" fmla="*/ 20 w 24"/>
                  <a:gd name="T9" fmla="*/ 0 h 8"/>
                  <a:gd name="T10" fmla="*/ 24 w 24"/>
                  <a:gd name="T11" fmla="*/ 4 h 8"/>
                  <a:gd name="T12" fmla="*/ 20 w 2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8">
                    <a:moveTo>
                      <a:pt x="2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2" y="0"/>
                      <a:pt x="24" y="2"/>
                      <a:pt x="24" y="4"/>
                    </a:cubicBezTo>
                    <a:cubicBezTo>
                      <a:pt x="24" y="6"/>
                      <a:pt x="22" y="8"/>
                      <a:pt x="2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3" name="Freeform 225"/>
              <p:cNvSpPr>
                <a:spLocks noEditPoints="1"/>
              </p:cNvSpPr>
              <p:nvPr/>
            </p:nvSpPr>
            <p:spPr bwMode="auto">
              <a:xfrm>
                <a:off x="625" y="647"/>
                <a:ext cx="76" cy="57"/>
              </a:xfrm>
              <a:custGeom>
                <a:avLst/>
                <a:gdLst>
                  <a:gd name="T0" fmla="*/ 28 w 32"/>
                  <a:gd name="T1" fmla="*/ 24 h 24"/>
                  <a:gd name="T2" fmla="*/ 4 w 32"/>
                  <a:gd name="T3" fmla="*/ 24 h 24"/>
                  <a:gd name="T4" fmla="*/ 0 w 32"/>
                  <a:gd name="T5" fmla="*/ 20 h 24"/>
                  <a:gd name="T6" fmla="*/ 0 w 32"/>
                  <a:gd name="T7" fmla="*/ 4 h 24"/>
                  <a:gd name="T8" fmla="*/ 4 w 32"/>
                  <a:gd name="T9" fmla="*/ 0 h 24"/>
                  <a:gd name="T10" fmla="*/ 28 w 32"/>
                  <a:gd name="T11" fmla="*/ 0 h 24"/>
                  <a:gd name="T12" fmla="*/ 32 w 32"/>
                  <a:gd name="T13" fmla="*/ 4 h 24"/>
                  <a:gd name="T14" fmla="*/ 32 w 32"/>
                  <a:gd name="T15" fmla="*/ 20 h 24"/>
                  <a:gd name="T16" fmla="*/ 28 w 32"/>
                  <a:gd name="T17" fmla="*/ 24 h 24"/>
                  <a:gd name="T18" fmla="*/ 8 w 32"/>
                  <a:gd name="T19" fmla="*/ 16 h 24"/>
                  <a:gd name="T20" fmla="*/ 24 w 32"/>
                  <a:gd name="T21" fmla="*/ 16 h 24"/>
                  <a:gd name="T22" fmla="*/ 24 w 32"/>
                  <a:gd name="T23" fmla="*/ 8 h 24"/>
                  <a:gd name="T24" fmla="*/ 8 w 32"/>
                  <a:gd name="T25" fmla="*/ 8 h 24"/>
                  <a:gd name="T26" fmla="*/ 8 w 32"/>
                  <a:gd name="T27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24">
                    <a:moveTo>
                      <a:pt x="28" y="24"/>
                    </a:moveTo>
                    <a:cubicBezTo>
                      <a:pt x="4" y="24"/>
                      <a:pt x="4" y="24"/>
                      <a:pt x="4" y="24"/>
                    </a:cubicBezTo>
                    <a:cubicBezTo>
                      <a:pt x="2" y="24"/>
                      <a:pt x="0" y="22"/>
                      <a:pt x="0" y="2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0" y="0"/>
                      <a:pt x="32" y="2"/>
                      <a:pt x="32" y="4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2" y="22"/>
                      <a:pt x="30" y="24"/>
                      <a:pt x="28" y="24"/>
                    </a:cubicBezTo>
                    <a:close/>
                    <a:moveTo>
                      <a:pt x="8" y="16"/>
                    </a:move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4" name="Freeform 226"/>
              <p:cNvSpPr>
                <a:spLocks noEditPoints="1"/>
              </p:cNvSpPr>
              <p:nvPr/>
            </p:nvSpPr>
            <p:spPr bwMode="auto">
              <a:xfrm>
                <a:off x="-387" y="817"/>
                <a:ext cx="284" cy="208"/>
              </a:xfrm>
              <a:custGeom>
                <a:avLst/>
                <a:gdLst>
                  <a:gd name="T0" fmla="*/ 116 w 120"/>
                  <a:gd name="T1" fmla="*/ 88 h 88"/>
                  <a:gd name="T2" fmla="*/ 4 w 120"/>
                  <a:gd name="T3" fmla="*/ 88 h 88"/>
                  <a:gd name="T4" fmla="*/ 0 w 120"/>
                  <a:gd name="T5" fmla="*/ 84 h 88"/>
                  <a:gd name="T6" fmla="*/ 0 w 120"/>
                  <a:gd name="T7" fmla="*/ 18 h 88"/>
                  <a:gd name="T8" fmla="*/ 3 w 120"/>
                  <a:gd name="T9" fmla="*/ 15 h 88"/>
                  <a:gd name="T10" fmla="*/ 59 w 120"/>
                  <a:gd name="T11" fmla="*/ 0 h 88"/>
                  <a:gd name="T12" fmla="*/ 61 w 120"/>
                  <a:gd name="T13" fmla="*/ 0 h 88"/>
                  <a:gd name="T14" fmla="*/ 117 w 120"/>
                  <a:gd name="T15" fmla="*/ 15 h 88"/>
                  <a:gd name="T16" fmla="*/ 120 w 120"/>
                  <a:gd name="T17" fmla="*/ 18 h 88"/>
                  <a:gd name="T18" fmla="*/ 120 w 120"/>
                  <a:gd name="T19" fmla="*/ 84 h 88"/>
                  <a:gd name="T20" fmla="*/ 116 w 120"/>
                  <a:gd name="T21" fmla="*/ 88 h 88"/>
                  <a:gd name="T22" fmla="*/ 8 w 120"/>
                  <a:gd name="T23" fmla="*/ 80 h 88"/>
                  <a:gd name="T24" fmla="*/ 112 w 120"/>
                  <a:gd name="T25" fmla="*/ 80 h 88"/>
                  <a:gd name="T26" fmla="*/ 112 w 120"/>
                  <a:gd name="T27" fmla="*/ 22 h 88"/>
                  <a:gd name="T28" fmla="*/ 60 w 120"/>
                  <a:gd name="T29" fmla="*/ 8 h 88"/>
                  <a:gd name="T30" fmla="*/ 8 w 120"/>
                  <a:gd name="T31" fmla="*/ 22 h 88"/>
                  <a:gd name="T32" fmla="*/ 8 w 120"/>
                  <a:gd name="T33" fmla="*/ 8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0" h="88">
                    <a:moveTo>
                      <a:pt x="116" y="88"/>
                    </a:moveTo>
                    <a:cubicBezTo>
                      <a:pt x="4" y="88"/>
                      <a:pt x="4" y="88"/>
                      <a:pt x="4" y="88"/>
                    </a:cubicBezTo>
                    <a:cubicBezTo>
                      <a:pt x="2" y="88"/>
                      <a:pt x="0" y="86"/>
                      <a:pt x="0" y="84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0" y="17"/>
                      <a:pt x="1" y="15"/>
                      <a:pt x="3" y="15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60" y="0"/>
                      <a:pt x="60" y="0"/>
                      <a:pt x="61" y="0"/>
                    </a:cubicBezTo>
                    <a:cubicBezTo>
                      <a:pt x="117" y="15"/>
                      <a:pt x="117" y="15"/>
                      <a:pt x="117" y="15"/>
                    </a:cubicBezTo>
                    <a:cubicBezTo>
                      <a:pt x="119" y="15"/>
                      <a:pt x="120" y="17"/>
                      <a:pt x="120" y="18"/>
                    </a:cubicBezTo>
                    <a:cubicBezTo>
                      <a:pt x="120" y="84"/>
                      <a:pt x="120" y="84"/>
                      <a:pt x="120" y="84"/>
                    </a:cubicBezTo>
                    <a:cubicBezTo>
                      <a:pt x="120" y="86"/>
                      <a:pt x="118" y="88"/>
                      <a:pt x="116" y="88"/>
                    </a:cubicBezTo>
                    <a:close/>
                    <a:moveTo>
                      <a:pt x="8" y="80"/>
                    </a:moveTo>
                    <a:cubicBezTo>
                      <a:pt x="112" y="80"/>
                      <a:pt x="112" y="80"/>
                      <a:pt x="112" y="80"/>
                    </a:cubicBezTo>
                    <a:cubicBezTo>
                      <a:pt x="112" y="22"/>
                      <a:pt x="112" y="22"/>
                      <a:pt x="112" y="22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8" y="22"/>
                      <a:pt x="8" y="22"/>
                      <a:pt x="8" y="22"/>
                    </a:cubicBezTo>
                    <a:lnTo>
                      <a:pt x="8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5" name="Freeform 227"/>
              <p:cNvSpPr/>
              <p:nvPr/>
            </p:nvSpPr>
            <p:spPr bwMode="auto">
              <a:xfrm>
                <a:off x="-349" y="571"/>
                <a:ext cx="208" cy="284"/>
              </a:xfrm>
              <a:custGeom>
                <a:avLst/>
                <a:gdLst>
                  <a:gd name="T0" fmla="*/ 88 w 88"/>
                  <a:gd name="T1" fmla="*/ 120 h 120"/>
                  <a:gd name="T2" fmla="*/ 80 w 88"/>
                  <a:gd name="T3" fmla="*/ 120 h 120"/>
                  <a:gd name="T4" fmla="*/ 80 w 88"/>
                  <a:gd name="T5" fmla="*/ 20 h 120"/>
                  <a:gd name="T6" fmla="*/ 44 w 88"/>
                  <a:gd name="T7" fmla="*/ 8 h 120"/>
                  <a:gd name="T8" fmla="*/ 8 w 88"/>
                  <a:gd name="T9" fmla="*/ 20 h 120"/>
                  <a:gd name="T10" fmla="*/ 8 w 88"/>
                  <a:gd name="T11" fmla="*/ 120 h 120"/>
                  <a:gd name="T12" fmla="*/ 0 w 88"/>
                  <a:gd name="T13" fmla="*/ 120 h 120"/>
                  <a:gd name="T14" fmla="*/ 0 w 88"/>
                  <a:gd name="T15" fmla="*/ 17 h 120"/>
                  <a:gd name="T16" fmla="*/ 3 w 88"/>
                  <a:gd name="T17" fmla="*/ 13 h 120"/>
                  <a:gd name="T18" fmla="*/ 43 w 88"/>
                  <a:gd name="T19" fmla="*/ 0 h 120"/>
                  <a:gd name="T20" fmla="*/ 45 w 88"/>
                  <a:gd name="T21" fmla="*/ 0 h 120"/>
                  <a:gd name="T22" fmla="*/ 85 w 88"/>
                  <a:gd name="T23" fmla="*/ 13 h 120"/>
                  <a:gd name="T24" fmla="*/ 88 w 88"/>
                  <a:gd name="T25" fmla="*/ 17 h 120"/>
                  <a:gd name="T26" fmla="*/ 88 w 88"/>
                  <a:gd name="T27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8" h="120">
                    <a:moveTo>
                      <a:pt x="88" y="120"/>
                    </a:moveTo>
                    <a:cubicBezTo>
                      <a:pt x="80" y="120"/>
                      <a:pt x="80" y="120"/>
                      <a:pt x="80" y="120"/>
                    </a:cubicBezTo>
                    <a:cubicBezTo>
                      <a:pt x="80" y="20"/>
                      <a:pt x="80" y="20"/>
                      <a:pt x="80" y="20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0" y="120"/>
                      <a:pt x="0" y="120"/>
                      <a:pt x="0" y="120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5"/>
                      <a:pt x="1" y="13"/>
                      <a:pt x="3" y="13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4" y="0"/>
                      <a:pt x="44" y="0"/>
                      <a:pt x="45" y="0"/>
                    </a:cubicBezTo>
                    <a:cubicBezTo>
                      <a:pt x="85" y="13"/>
                      <a:pt x="85" y="13"/>
                      <a:pt x="85" y="13"/>
                    </a:cubicBezTo>
                    <a:cubicBezTo>
                      <a:pt x="87" y="13"/>
                      <a:pt x="88" y="15"/>
                      <a:pt x="88" y="17"/>
                    </a:cubicBezTo>
                    <a:lnTo>
                      <a:pt x="88" y="12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6" name="Freeform 228"/>
              <p:cNvSpPr>
                <a:spLocks noEditPoints="1"/>
              </p:cNvSpPr>
              <p:nvPr/>
            </p:nvSpPr>
            <p:spPr bwMode="auto">
              <a:xfrm>
                <a:off x="-292" y="912"/>
                <a:ext cx="94" cy="113"/>
              </a:xfrm>
              <a:custGeom>
                <a:avLst/>
                <a:gdLst>
                  <a:gd name="T0" fmla="*/ 36 w 40"/>
                  <a:gd name="T1" fmla="*/ 48 h 48"/>
                  <a:gd name="T2" fmla="*/ 4 w 40"/>
                  <a:gd name="T3" fmla="*/ 48 h 48"/>
                  <a:gd name="T4" fmla="*/ 0 w 40"/>
                  <a:gd name="T5" fmla="*/ 44 h 48"/>
                  <a:gd name="T6" fmla="*/ 0 w 40"/>
                  <a:gd name="T7" fmla="*/ 4 h 48"/>
                  <a:gd name="T8" fmla="*/ 4 w 40"/>
                  <a:gd name="T9" fmla="*/ 0 h 48"/>
                  <a:gd name="T10" fmla="*/ 36 w 40"/>
                  <a:gd name="T11" fmla="*/ 0 h 48"/>
                  <a:gd name="T12" fmla="*/ 40 w 40"/>
                  <a:gd name="T13" fmla="*/ 4 h 48"/>
                  <a:gd name="T14" fmla="*/ 40 w 40"/>
                  <a:gd name="T15" fmla="*/ 44 h 48"/>
                  <a:gd name="T16" fmla="*/ 36 w 40"/>
                  <a:gd name="T17" fmla="*/ 48 h 48"/>
                  <a:gd name="T18" fmla="*/ 8 w 40"/>
                  <a:gd name="T19" fmla="*/ 40 h 48"/>
                  <a:gd name="T20" fmla="*/ 32 w 40"/>
                  <a:gd name="T21" fmla="*/ 40 h 48"/>
                  <a:gd name="T22" fmla="*/ 32 w 40"/>
                  <a:gd name="T23" fmla="*/ 8 h 48"/>
                  <a:gd name="T24" fmla="*/ 8 w 40"/>
                  <a:gd name="T25" fmla="*/ 8 h 48"/>
                  <a:gd name="T26" fmla="*/ 8 w 40"/>
                  <a:gd name="T27" fmla="*/ 4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" h="48">
                    <a:moveTo>
                      <a:pt x="36" y="48"/>
                    </a:moveTo>
                    <a:cubicBezTo>
                      <a:pt x="4" y="48"/>
                      <a:pt x="4" y="48"/>
                      <a:pt x="4" y="48"/>
                    </a:cubicBezTo>
                    <a:cubicBezTo>
                      <a:pt x="2" y="48"/>
                      <a:pt x="0" y="46"/>
                      <a:pt x="0" y="4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8" y="0"/>
                      <a:pt x="40" y="2"/>
                      <a:pt x="40" y="4"/>
                    </a:cubicBezTo>
                    <a:cubicBezTo>
                      <a:pt x="40" y="44"/>
                      <a:pt x="40" y="44"/>
                      <a:pt x="40" y="44"/>
                    </a:cubicBezTo>
                    <a:cubicBezTo>
                      <a:pt x="40" y="46"/>
                      <a:pt x="38" y="48"/>
                      <a:pt x="36" y="48"/>
                    </a:cubicBezTo>
                    <a:close/>
                    <a:moveTo>
                      <a:pt x="8" y="40"/>
                    </a:moveTo>
                    <a:cubicBezTo>
                      <a:pt x="32" y="40"/>
                      <a:pt x="32" y="40"/>
                      <a:pt x="32" y="40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7" name="Freeform 229"/>
              <p:cNvSpPr>
                <a:spLocks noEditPoints="1"/>
              </p:cNvSpPr>
              <p:nvPr/>
            </p:nvSpPr>
            <p:spPr bwMode="auto">
              <a:xfrm>
                <a:off x="-283" y="638"/>
                <a:ext cx="76" cy="75"/>
              </a:xfrm>
              <a:custGeom>
                <a:avLst/>
                <a:gdLst>
                  <a:gd name="T0" fmla="*/ 16 w 32"/>
                  <a:gd name="T1" fmla="*/ 32 h 32"/>
                  <a:gd name="T2" fmla="*/ 0 w 32"/>
                  <a:gd name="T3" fmla="*/ 16 h 32"/>
                  <a:gd name="T4" fmla="*/ 16 w 32"/>
                  <a:gd name="T5" fmla="*/ 0 h 32"/>
                  <a:gd name="T6" fmla="*/ 32 w 32"/>
                  <a:gd name="T7" fmla="*/ 16 h 32"/>
                  <a:gd name="T8" fmla="*/ 16 w 32"/>
                  <a:gd name="T9" fmla="*/ 32 h 32"/>
                  <a:gd name="T10" fmla="*/ 16 w 32"/>
                  <a:gd name="T11" fmla="*/ 8 h 32"/>
                  <a:gd name="T12" fmla="*/ 8 w 32"/>
                  <a:gd name="T13" fmla="*/ 16 h 32"/>
                  <a:gd name="T14" fmla="*/ 16 w 32"/>
                  <a:gd name="T15" fmla="*/ 24 h 32"/>
                  <a:gd name="T16" fmla="*/ 24 w 32"/>
                  <a:gd name="T17" fmla="*/ 16 h 32"/>
                  <a:gd name="T18" fmla="*/ 16 w 32"/>
                  <a:gd name="T19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32">
                    <a:moveTo>
                      <a:pt x="16" y="32"/>
                    </a:moveTo>
                    <a:cubicBezTo>
                      <a:pt x="7" y="32"/>
                      <a:pt x="0" y="25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5" y="0"/>
                      <a:pt x="32" y="7"/>
                      <a:pt x="32" y="16"/>
                    </a:cubicBezTo>
                    <a:cubicBezTo>
                      <a:pt x="32" y="25"/>
                      <a:pt x="25" y="32"/>
                      <a:pt x="16" y="32"/>
                    </a:cubicBezTo>
                    <a:close/>
                    <a:moveTo>
                      <a:pt x="16" y="8"/>
                    </a:moveTo>
                    <a:cubicBezTo>
                      <a:pt x="12" y="8"/>
                      <a:pt x="8" y="12"/>
                      <a:pt x="8" y="16"/>
                    </a:cubicBezTo>
                    <a:cubicBezTo>
                      <a:pt x="8" y="20"/>
                      <a:pt x="12" y="24"/>
                      <a:pt x="16" y="24"/>
                    </a:cubicBezTo>
                    <a:cubicBezTo>
                      <a:pt x="20" y="24"/>
                      <a:pt x="24" y="20"/>
                      <a:pt x="24" y="16"/>
                    </a:cubicBezTo>
                    <a:cubicBezTo>
                      <a:pt x="24" y="12"/>
                      <a:pt x="20" y="8"/>
                      <a:pt x="1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8" name="Freeform 230"/>
              <p:cNvSpPr/>
              <p:nvPr/>
            </p:nvSpPr>
            <p:spPr bwMode="auto">
              <a:xfrm>
                <a:off x="-434" y="1006"/>
                <a:ext cx="378" cy="19"/>
              </a:xfrm>
              <a:custGeom>
                <a:avLst/>
                <a:gdLst>
                  <a:gd name="T0" fmla="*/ 156 w 160"/>
                  <a:gd name="T1" fmla="*/ 8 h 8"/>
                  <a:gd name="T2" fmla="*/ 4 w 160"/>
                  <a:gd name="T3" fmla="*/ 8 h 8"/>
                  <a:gd name="T4" fmla="*/ 0 w 160"/>
                  <a:gd name="T5" fmla="*/ 4 h 8"/>
                  <a:gd name="T6" fmla="*/ 4 w 160"/>
                  <a:gd name="T7" fmla="*/ 0 h 8"/>
                  <a:gd name="T8" fmla="*/ 156 w 160"/>
                  <a:gd name="T9" fmla="*/ 0 h 8"/>
                  <a:gd name="T10" fmla="*/ 160 w 160"/>
                  <a:gd name="T11" fmla="*/ 4 h 8"/>
                  <a:gd name="T12" fmla="*/ 156 w 160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0" h="8">
                    <a:moveTo>
                      <a:pt x="156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8" y="0"/>
                      <a:pt x="160" y="2"/>
                      <a:pt x="160" y="4"/>
                    </a:cubicBezTo>
                    <a:cubicBezTo>
                      <a:pt x="160" y="6"/>
                      <a:pt x="158" y="8"/>
                      <a:pt x="15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89" name="Freeform 231"/>
              <p:cNvSpPr>
                <a:spLocks noEditPoints="1"/>
              </p:cNvSpPr>
              <p:nvPr/>
            </p:nvSpPr>
            <p:spPr bwMode="auto">
              <a:xfrm>
                <a:off x="1400" y="723"/>
                <a:ext cx="341" cy="227"/>
              </a:xfrm>
              <a:custGeom>
                <a:avLst/>
                <a:gdLst>
                  <a:gd name="T0" fmla="*/ 140 w 144"/>
                  <a:gd name="T1" fmla="*/ 96 h 96"/>
                  <a:gd name="T2" fmla="*/ 4 w 144"/>
                  <a:gd name="T3" fmla="*/ 96 h 96"/>
                  <a:gd name="T4" fmla="*/ 0 w 144"/>
                  <a:gd name="T5" fmla="*/ 92 h 96"/>
                  <a:gd name="T6" fmla="*/ 0 w 144"/>
                  <a:gd name="T7" fmla="*/ 4 h 96"/>
                  <a:gd name="T8" fmla="*/ 4 w 144"/>
                  <a:gd name="T9" fmla="*/ 0 h 96"/>
                  <a:gd name="T10" fmla="*/ 140 w 144"/>
                  <a:gd name="T11" fmla="*/ 0 h 96"/>
                  <a:gd name="T12" fmla="*/ 144 w 144"/>
                  <a:gd name="T13" fmla="*/ 4 h 96"/>
                  <a:gd name="T14" fmla="*/ 144 w 144"/>
                  <a:gd name="T15" fmla="*/ 92 h 96"/>
                  <a:gd name="T16" fmla="*/ 140 w 144"/>
                  <a:gd name="T17" fmla="*/ 96 h 96"/>
                  <a:gd name="T18" fmla="*/ 8 w 144"/>
                  <a:gd name="T19" fmla="*/ 88 h 96"/>
                  <a:gd name="T20" fmla="*/ 136 w 144"/>
                  <a:gd name="T21" fmla="*/ 88 h 96"/>
                  <a:gd name="T22" fmla="*/ 136 w 144"/>
                  <a:gd name="T23" fmla="*/ 8 h 96"/>
                  <a:gd name="T24" fmla="*/ 8 w 144"/>
                  <a:gd name="T25" fmla="*/ 8 h 96"/>
                  <a:gd name="T26" fmla="*/ 8 w 144"/>
                  <a:gd name="T27" fmla="*/ 8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96">
                    <a:moveTo>
                      <a:pt x="140" y="96"/>
                    </a:moveTo>
                    <a:cubicBezTo>
                      <a:pt x="4" y="96"/>
                      <a:pt x="4" y="96"/>
                      <a:pt x="4" y="96"/>
                    </a:cubicBezTo>
                    <a:cubicBezTo>
                      <a:pt x="2" y="96"/>
                      <a:pt x="0" y="94"/>
                      <a:pt x="0" y="9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40" y="0"/>
                      <a:pt x="140" y="0"/>
                      <a:pt x="140" y="0"/>
                    </a:cubicBezTo>
                    <a:cubicBezTo>
                      <a:pt x="142" y="0"/>
                      <a:pt x="144" y="2"/>
                      <a:pt x="144" y="4"/>
                    </a:cubicBezTo>
                    <a:cubicBezTo>
                      <a:pt x="144" y="92"/>
                      <a:pt x="144" y="92"/>
                      <a:pt x="144" y="92"/>
                    </a:cubicBezTo>
                    <a:cubicBezTo>
                      <a:pt x="144" y="94"/>
                      <a:pt x="142" y="96"/>
                      <a:pt x="140" y="96"/>
                    </a:cubicBezTo>
                    <a:close/>
                    <a:moveTo>
                      <a:pt x="8" y="88"/>
                    </a:moveTo>
                    <a:cubicBezTo>
                      <a:pt x="136" y="88"/>
                      <a:pt x="136" y="88"/>
                      <a:pt x="136" y="88"/>
                    </a:cubicBezTo>
                    <a:cubicBezTo>
                      <a:pt x="136" y="8"/>
                      <a:pt x="136" y="8"/>
                      <a:pt x="136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8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0" name="Freeform 232"/>
              <p:cNvSpPr>
                <a:spLocks noEditPoints="1"/>
              </p:cNvSpPr>
              <p:nvPr/>
            </p:nvSpPr>
            <p:spPr bwMode="auto">
              <a:xfrm>
                <a:off x="1400" y="723"/>
                <a:ext cx="341" cy="227"/>
              </a:xfrm>
              <a:custGeom>
                <a:avLst/>
                <a:gdLst>
                  <a:gd name="T0" fmla="*/ 140 w 144"/>
                  <a:gd name="T1" fmla="*/ 96 h 96"/>
                  <a:gd name="T2" fmla="*/ 4 w 144"/>
                  <a:gd name="T3" fmla="*/ 96 h 96"/>
                  <a:gd name="T4" fmla="*/ 0 w 144"/>
                  <a:gd name="T5" fmla="*/ 92 h 96"/>
                  <a:gd name="T6" fmla="*/ 0 w 144"/>
                  <a:gd name="T7" fmla="*/ 4 h 96"/>
                  <a:gd name="T8" fmla="*/ 4 w 144"/>
                  <a:gd name="T9" fmla="*/ 0 h 96"/>
                  <a:gd name="T10" fmla="*/ 140 w 144"/>
                  <a:gd name="T11" fmla="*/ 0 h 96"/>
                  <a:gd name="T12" fmla="*/ 144 w 144"/>
                  <a:gd name="T13" fmla="*/ 4 h 96"/>
                  <a:gd name="T14" fmla="*/ 144 w 144"/>
                  <a:gd name="T15" fmla="*/ 92 h 96"/>
                  <a:gd name="T16" fmla="*/ 140 w 144"/>
                  <a:gd name="T17" fmla="*/ 96 h 96"/>
                  <a:gd name="T18" fmla="*/ 8 w 144"/>
                  <a:gd name="T19" fmla="*/ 88 h 96"/>
                  <a:gd name="T20" fmla="*/ 136 w 144"/>
                  <a:gd name="T21" fmla="*/ 88 h 96"/>
                  <a:gd name="T22" fmla="*/ 136 w 144"/>
                  <a:gd name="T23" fmla="*/ 8 h 96"/>
                  <a:gd name="T24" fmla="*/ 8 w 144"/>
                  <a:gd name="T25" fmla="*/ 8 h 96"/>
                  <a:gd name="T26" fmla="*/ 8 w 144"/>
                  <a:gd name="T27" fmla="*/ 8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4" h="96">
                    <a:moveTo>
                      <a:pt x="140" y="96"/>
                    </a:moveTo>
                    <a:cubicBezTo>
                      <a:pt x="4" y="96"/>
                      <a:pt x="4" y="96"/>
                      <a:pt x="4" y="96"/>
                    </a:cubicBezTo>
                    <a:cubicBezTo>
                      <a:pt x="2" y="96"/>
                      <a:pt x="0" y="94"/>
                      <a:pt x="0" y="9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40" y="0"/>
                      <a:pt x="140" y="0"/>
                      <a:pt x="140" y="0"/>
                    </a:cubicBezTo>
                    <a:cubicBezTo>
                      <a:pt x="142" y="0"/>
                      <a:pt x="144" y="2"/>
                      <a:pt x="144" y="4"/>
                    </a:cubicBezTo>
                    <a:cubicBezTo>
                      <a:pt x="144" y="92"/>
                      <a:pt x="144" y="92"/>
                      <a:pt x="144" y="92"/>
                    </a:cubicBezTo>
                    <a:cubicBezTo>
                      <a:pt x="144" y="94"/>
                      <a:pt x="142" y="96"/>
                      <a:pt x="140" y="96"/>
                    </a:cubicBezTo>
                    <a:close/>
                    <a:moveTo>
                      <a:pt x="8" y="88"/>
                    </a:moveTo>
                    <a:cubicBezTo>
                      <a:pt x="136" y="88"/>
                      <a:pt x="136" y="88"/>
                      <a:pt x="136" y="88"/>
                    </a:cubicBezTo>
                    <a:cubicBezTo>
                      <a:pt x="136" y="8"/>
                      <a:pt x="136" y="8"/>
                      <a:pt x="136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8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1" name="Freeform 233"/>
              <p:cNvSpPr>
                <a:spLocks noEditPoints="1"/>
              </p:cNvSpPr>
              <p:nvPr/>
            </p:nvSpPr>
            <p:spPr bwMode="auto">
              <a:xfrm>
                <a:off x="1438" y="760"/>
                <a:ext cx="76" cy="95"/>
              </a:xfrm>
              <a:custGeom>
                <a:avLst/>
                <a:gdLst>
                  <a:gd name="T0" fmla="*/ 28 w 32"/>
                  <a:gd name="T1" fmla="*/ 40 h 40"/>
                  <a:gd name="T2" fmla="*/ 4 w 32"/>
                  <a:gd name="T3" fmla="*/ 40 h 40"/>
                  <a:gd name="T4" fmla="*/ 0 w 32"/>
                  <a:gd name="T5" fmla="*/ 36 h 40"/>
                  <a:gd name="T6" fmla="*/ 0 w 32"/>
                  <a:gd name="T7" fmla="*/ 4 h 40"/>
                  <a:gd name="T8" fmla="*/ 4 w 32"/>
                  <a:gd name="T9" fmla="*/ 0 h 40"/>
                  <a:gd name="T10" fmla="*/ 28 w 32"/>
                  <a:gd name="T11" fmla="*/ 0 h 40"/>
                  <a:gd name="T12" fmla="*/ 32 w 32"/>
                  <a:gd name="T13" fmla="*/ 4 h 40"/>
                  <a:gd name="T14" fmla="*/ 32 w 32"/>
                  <a:gd name="T15" fmla="*/ 36 h 40"/>
                  <a:gd name="T16" fmla="*/ 28 w 32"/>
                  <a:gd name="T17" fmla="*/ 40 h 40"/>
                  <a:gd name="T18" fmla="*/ 8 w 32"/>
                  <a:gd name="T19" fmla="*/ 32 h 40"/>
                  <a:gd name="T20" fmla="*/ 24 w 32"/>
                  <a:gd name="T21" fmla="*/ 32 h 40"/>
                  <a:gd name="T22" fmla="*/ 24 w 32"/>
                  <a:gd name="T23" fmla="*/ 8 h 40"/>
                  <a:gd name="T24" fmla="*/ 8 w 32"/>
                  <a:gd name="T25" fmla="*/ 8 h 40"/>
                  <a:gd name="T26" fmla="*/ 8 w 32"/>
                  <a:gd name="T2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40">
                    <a:moveTo>
                      <a:pt x="28" y="40"/>
                    </a:moveTo>
                    <a:cubicBezTo>
                      <a:pt x="4" y="40"/>
                      <a:pt x="4" y="40"/>
                      <a:pt x="4" y="40"/>
                    </a:cubicBezTo>
                    <a:cubicBezTo>
                      <a:pt x="2" y="40"/>
                      <a:pt x="0" y="38"/>
                      <a:pt x="0" y="3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0" y="0"/>
                      <a:pt x="32" y="2"/>
                      <a:pt x="32" y="4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8"/>
                      <a:pt x="30" y="40"/>
                      <a:pt x="28" y="40"/>
                    </a:cubicBezTo>
                    <a:close/>
                    <a:moveTo>
                      <a:pt x="8" y="32"/>
                    </a:move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2" name="Freeform 234"/>
              <p:cNvSpPr>
                <a:spLocks noEditPoints="1"/>
              </p:cNvSpPr>
              <p:nvPr/>
            </p:nvSpPr>
            <p:spPr bwMode="auto">
              <a:xfrm>
                <a:off x="1438" y="760"/>
                <a:ext cx="76" cy="95"/>
              </a:xfrm>
              <a:custGeom>
                <a:avLst/>
                <a:gdLst>
                  <a:gd name="T0" fmla="*/ 28 w 32"/>
                  <a:gd name="T1" fmla="*/ 40 h 40"/>
                  <a:gd name="T2" fmla="*/ 4 w 32"/>
                  <a:gd name="T3" fmla="*/ 40 h 40"/>
                  <a:gd name="T4" fmla="*/ 0 w 32"/>
                  <a:gd name="T5" fmla="*/ 36 h 40"/>
                  <a:gd name="T6" fmla="*/ 0 w 32"/>
                  <a:gd name="T7" fmla="*/ 4 h 40"/>
                  <a:gd name="T8" fmla="*/ 4 w 32"/>
                  <a:gd name="T9" fmla="*/ 0 h 40"/>
                  <a:gd name="T10" fmla="*/ 28 w 32"/>
                  <a:gd name="T11" fmla="*/ 0 h 40"/>
                  <a:gd name="T12" fmla="*/ 32 w 32"/>
                  <a:gd name="T13" fmla="*/ 4 h 40"/>
                  <a:gd name="T14" fmla="*/ 32 w 32"/>
                  <a:gd name="T15" fmla="*/ 36 h 40"/>
                  <a:gd name="T16" fmla="*/ 28 w 32"/>
                  <a:gd name="T17" fmla="*/ 40 h 40"/>
                  <a:gd name="T18" fmla="*/ 8 w 32"/>
                  <a:gd name="T19" fmla="*/ 32 h 40"/>
                  <a:gd name="T20" fmla="*/ 24 w 32"/>
                  <a:gd name="T21" fmla="*/ 32 h 40"/>
                  <a:gd name="T22" fmla="*/ 24 w 32"/>
                  <a:gd name="T23" fmla="*/ 8 h 40"/>
                  <a:gd name="T24" fmla="*/ 8 w 32"/>
                  <a:gd name="T25" fmla="*/ 8 h 40"/>
                  <a:gd name="T26" fmla="*/ 8 w 32"/>
                  <a:gd name="T2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40">
                    <a:moveTo>
                      <a:pt x="28" y="40"/>
                    </a:moveTo>
                    <a:cubicBezTo>
                      <a:pt x="4" y="40"/>
                      <a:pt x="4" y="40"/>
                      <a:pt x="4" y="40"/>
                    </a:cubicBezTo>
                    <a:cubicBezTo>
                      <a:pt x="2" y="40"/>
                      <a:pt x="0" y="38"/>
                      <a:pt x="0" y="3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0" y="0"/>
                      <a:pt x="32" y="2"/>
                      <a:pt x="32" y="4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8"/>
                      <a:pt x="30" y="40"/>
                      <a:pt x="28" y="40"/>
                    </a:cubicBezTo>
                    <a:close/>
                    <a:moveTo>
                      <a:pt x="8" y="32"/>
                    </a:move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3" name="Freeform 235"/>
              <p:cNvSpPr>
                <a:spLocks noEditPoints="1"/>
              </p:cNvSpPr>
              <p:nvPr/>
            </p:nvSpPr>
            <p:spPr bwMode="auto">
              <a:xfrm>
                <a:off x="1627" y="760"/>
                <a:ext cx="76" cy="95"/>
              </a:xfrm>
              <a:custGeom>
                <a:avLst/>
                <a:gdLst>
                  <a:gd name="T0" fmla="*/ 28 w 32"/>
                  <a:gd name="T1" fmla="*/ 40 h 40"/>
                  <a:gd name="T2" fmla="*/ 4 w 32"/>
                  <a:gd name="T3" fmla="*/ 40 h 40"/>
                  <a:gd name="T4" fmla="*/ 0 w 32"/>
                  <a:gd name="T5" fmla="*/ 36 h 40"/>
                  <a:gd name="T6" fmla="*/ 0 w 32"/>
                  <a:gd name="T7" fmla="*/ 4 h 40"/>
                  <a:gd name="T8" fmla="*/ 4 w 32"/>
                  <a:gd name="T9" fmla="*/ 0 h 40"/>
                  <a:gd name="T10" fmla="*/ 28 w 32"/>
                  <a:gd name="T11" fmla="*/ 0 h 40"/>
                  <a:gd name="T12" fmla="*/ 32 w 32"/>
                  <a:gd name="T13" fmla="*/ 4 h 40"/>
                  <a:gd name="T14" fmla="*/ 32 w 32"/>
                  <a:gd name="T15" fmla="*/ 36 h 40"/>
                  <a:gd name="T16" fmla="*/ 28 w 32"/>
                  <a:gd name="T17" fmla="*/ 40 h 40"/>
                  <a:gd name="T18" fmla="*/ 8 w 32"/>
                  <a:gd name="T19" fmla="*/ 32 h 40"/>
                  <a:gd name="T20" fmla="*/ 24 w 32"/>
                  <a:gd name="T21" fmla="*/ 32 h 40"/>
                  <a:gd name="T22" fmla="*/ 24 w 32"/>
                  <a:gd name="T23" fmla="*/ 8 h 40"/>
                  <a:gd name="T24" fmla="*/ 8 w 32"/>
                  <a:gd name="T25" fmla="*/ 8 h 40"/>
                  <a:gd name="T26" fmla="*/ 8 w 32"/>
                  <a:gd name="T2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40">
                    <a:moveTo>
                      <a:pt x="28" y="40"/>
                    </a:moveTo>
                    <a:cubicBezTo>
                      <a:pt x="4" y="40"/>
                      <a:pt x="4" y="40"/>
                      <a:pt x="4" y="40"/>
                    </a:cubicBezTo>
                    <a:cubicBezTo>
                      <a:pt x="2" y="40"/>
                      <a:pt x="0" y="38"/>
                      <a:pt x="0" y="3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0" y="0"/>
                      <a:pt x="32" y="2"/>
                      <a:pt x="32" y="4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8"/>
                      <a:pt x="30" y="40"/>
                      <a:pt x="28" y="40"/>
                    </a:cubicBezTo>
                    <a:close/>
                    <a:moveTo>
                      <a:pt x="8" y="32"/>
                    </a:move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4" name="Freeform 236"/>
              <p:cNvSpPr>
                <a:spLocks noEditPoints="1"/>
              </p:cNvSpPr>
              <p:nvPr/>
            </p:nvSpPr>
            <p:spPr bwMode="auto">
              <a:xfrm>
                <a:off x="1627" y="760"/>
                <a:ext cx="76" cy="95"/>
              </a:xfrm>
              <a:custGeom>
                <a:avLst/>
                <a:gdLst>
                  <a:gd name="T0" fmla="*/ 28 w 32"/>
                  <a:gd name="T1" fmla="*/ 40 h 40"/>
                  <a:gd name="T2" fmla="*/ 4 w 32"/>
                  <a:gd name="T3" fmla="*/ 40 h 40"/>
                  <a:gd name="T4" fmla="*/ 0 w 32"/>
                  <a:gd name="T5" fmla="*/ 36 h 40"/>
                  <a:gd name="T6" fmla="*/ 0 w 32"/>
                  <a:gd name="T7" fmla="*/ 4 h 40"/>
                  <a:gd name="T8" fmla="*/ 4 w 32"/>
                  <a:gd name="T9" fmla="*/ 0 h 40"/>
                  <a:gd name="T10" fmla="*/ 28 w 32"/>
                  <a:gd name="T11" fmla="*/ 0 h 40"/>
                  <a:gd name="T12" fmla="*/ 32 w 32"/>
                  <a:gd name="T13" fmla="*/ 4 h 40"/>
                  <a:gd name="T14" fmla="*/ 32 w 32"/>
                  <a:gd name="T15" fmla="*/ 36 h 40"/>
                  <a:gd name="T16" fmla="*/ 28 w 32"/>
                  <a:gd name="T17" fmla="*/ 40 h 40"/>
                  <a:gd name="T18" fmla="*/ 8 w 32"/>
                  <a:gd name="T19" fmla="*/ 32 h 40"/>
                  <a:gd name="T20" fmla="*/ 24 w 32"/>
                  <a:gd name="T21" fmla="*/ 32 h 40"/>
                  <a:gd name="T22" fmla="*/ 24 w 32"/>
                  <a:gd name="T23" fmla="*/ 8 h 40"/>
                  <a:gd name="T24" fmla="*/ 8 w 32"/>
                  <a:gd name="T25" fmla="*/ 8 h 40"/>
                  <a:gd name="T26" fmla="*/ 8 w 32"/>
                  <a:gd name="T2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40">
                    <a:moveTo>
                      <a:pt x="28" y="40"/>
                    </a:moveTo>
                    <a:cubicBezTo>
                      <a:pt x="4" y="40"/>
                      <a:pt x="4" y="40"/>
                      <a:pt x="4" y="40"/>
                    </a:cubicBezTo>
                    <a:cubicBezTo>
                      <a:pt x="2" y="40"/>
                      <a:pt x="0" y="38"/>
                      <a:pt x="0" y="3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0" y="0"/>
                      <a:pt x="32" y="2"/>
                      <a:pt x="32" y="4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8"/>
                      <a:pt x="30" y="40"/>
                      <a:pt x="28" y="40"/>
                    </a:cubicBezTo>
                    <a:close/>
                    <a:moveTo>
                      <a:pt x="8" y="32"/>
                    </a:move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5" name="Freeform 237"/>
              <p:cNvSpPr>
                <a:spLocks noEditPoints="1"/>
              </p:cNvSpPr>
              <p:nvPr/>
            </p:nvSpPr>
            <p:spPr bwMode="auto">
              <a:xfrm>
                <a:off x="1533" y="798"/>
                <a:ext cx="75" cy="152"/>
              </a:xfrm>
              <a:custGeom>
                <a:avLst/>
                <a:gdLst>
                  <a:gd name="T0" fmla="*/ 28 w 32"/>
                  <a:gd name="T1" fmla="*/ 64 h 64"/>
                  <a:gd name="T2" fmla="*/ 4 w 32"/>
                  <a:gd name="T3" fmla="*/ 64 h 64"/>
                  <a:gd name="T4" fmla="*/ 0 w 32"/>
                  <a:gd name="T5" fmla="*/ 60 h 64"/>
                  <a:gd name="T6" fmla="*/ 0 w 32"/>
                  <a:gd name="T7" fmla="*/ 4 h 64"/>
                  <a:gd name="T8" fmla="*/ 4 w 32"/>
                  <a:gd name="T9" fmla="*/ 0 h 64"/>
                  <a:gd name="T10" fmla="*/ 28 w 32"/>
                  <a:gd name="T11" fmla="*/ 0 h 64"/>
                  <a:gd name="T12" fmla="*/ 32 w 32"/>
                  <a:gd name="T13" fmla="*/ 4 h 64"/>
                  <a:gd name="T14" fmla="*/ 32 w 32"/>
                  <a:gd name="T15" fmla="*/ 60 h 64"/>
                  <a:gd name="T16" fmla="*/ 28 w 32"/>
                  <a:gd name="T17" fmla="*/ 64 h 64"/>
                  <a:gd name="T18" fmla="*/ 8 w 32"/>
                  <a:gd name="T19" fmla="*/ 56 h 64"/>
                  <a:gd name="T20" fmla="*/ 24 w 32"/>
                  <a:gd name="T21" fmla="*/ 56 h 64"/>
                  <a:gd name="T22" fmla="*/ 24 w 32"/>
                  <a:gd name="T23" fmla="*/ 8 h 64"/>
                  <a:gd name="T24" fmla="*/ 8 w 32"/>
                  <a:gd name="T25" fmla="*/ 8 h 64"/>
                  <a:gd name="T26" fmla="*/ 8 w 32"/>
                  <a:gd name="T27" fmla="*/ 5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64">
                    <a:moveTo>
                      <a:pt x="28" y="64"/>
                    </a:moveTo>
                    <a:cubicBezTo>
                      <a:pt x="4" y="64"/>
                      <a:pt x="4" y="64"/>
                      <a:pt x="4" y="64"/>
                    </a:cubicBezTo>
                    <a:cubicBezTo>
                      <a:pt x="2" y="64"/>
                      <a:pt x="0" y="62"/>
                      <a:pt x="0" y="6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0" y="0"/>
                      <a:pt x="32" y="2"/>
                      <a:pt x="32" y="4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2"/>
                      <a:pt x="30" y="64"/>
                      <a:pt x="28" y="64"/>
                    </a:cubicBezTo>
                    <a:close/>
                    <a:moveTo>
                      <a:pt x="8" y="56"/>
                    </a:moveTo>
                    <a:cubicBezTo>
                      <a:pt x="24" y="56"/>
                      <a:pt x="24" y="56"/>
                      <a:pt x="24" y="56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6" name="Freeform 238"/>
              <p:cNvSpPr>
                <a:spLocks noEditPoints="1"/>
              </p:cNvSpPr>
              <p:nvPr/>
            </p:nvSpPr>
            <p:spPr bwMode="auto">
              <a:xfrm>
                <a:off x="1533" y="798"/>
                <a:ext cx="75" cy="152"/>
              </a:xfrm>
              <a:custGeom>
                <a:avLst/>
                <a:gdLst>
                  <a:gd name="T0" fmla="*/ 28 w 32"/>
                  <a:gd name="T1" fmla="*/ 64 h 64"/>
                  <a:gd name="T2" fmla="*/ 4 w 32"/>
                  <a:gd name="T3" fmla="*/ 64 h 64"/>
                  <a:gd name="T4" fmla="*/ 0 w 32"/>
                  <a:gd name="T5" fmla="*/ 60 h 64"/>
                  <a:gd name="T6" fmla="*/ 0 w 32"/>
                  <a:gd name="T7" fmla="*/ 4 h 64"/>
                  <a:gd name="T8" fmla="*/ 4 w 32"/>
                  <a:gd name="T9" fmla="*/ 0 h 64"/>
                  <a:gd name="T10" fmla="*/ 28 w 32"/>
                  <a:gd name="T11" fmla="*/ 0 h 64"/>
                  <a:gd name="T12" fmla="*/ 32 w 32"/>
                  <a:gd name="T13" fmla="*/ 4 h 64"/>
                  <a:gd name="T14" fmla="*/ 32 w 32"/>
                  <a:gd name="T15" fmla="*/ 60 h 64"/>
                  <a:gd name="T16" fmla="*/ 28 w 32"/>
                  <a:gd name="T17" fmla="*/ 64 h 64"/>
                  <a:gd name="T18" fmla="*/ 8 w 32"/>
                  <a:gd name="T19" fmla="*/ 56 h 64"/>
                  <a:gd name="T20" fmla="*/ 24 w 32"/>
                  <a:gd name="T21" fmla="*/ 56 h 64"/>
                  <a:gd name="T22" fmla="*/ 24 w 32"/>
                  <a:gd name="T23" fmla="*/ 8 h 64"/>
                  <a:gd name="T24" fmla="*/ 8 w 32"/>
                  <a:gd name="T25" fmla="*/ 8 h 64"/>
                  <a:gd name="T26" fmla="*/ 8 w 32"/>
                  <a:gd name="T27" fmla="*/ 5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64">
                    <a:moveTo>
                      <a:pt x="28" y="64"/>
                    </a:moveTo>
                    <a:cubicBezTo>
                      <a:pt x="4" y="64"/>
                      <a:pt x="4" y="64"/>
                      <a:pt x="4" y="64"/>
                    </a:cubicBezTo>
                    <a:cubicBezTo>
                      <a:pt x="2" y="64"/>
                      <a:pt x="0" y="62"/>
                      <a:pt x="0" y="6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0" y="0"/>
                      <a:pt x="32" y="2"/>
                      <a:pt x="32" y="4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2"/>
                      <a:pt x="30" y="64"/>
                      <a:pt x="28" y="64"/>
                    </a:cubicBezTo>
                    <a:close/>
                    <a:moveTo>
                      <a:pt x="8" y="56"/>
                    </a:moveTo>
                    <a:cubicBezTo>
                      <a:pt x="24" y="56"/>
                      <a:pt x="24" y="56"/>
                      <a:pt x="24" y="56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7" name="Freeform 239"/>
              <p:cNvSpPr>
                <a:spLocks noEditPoints="1"/>
              </p:cNvSpPr>
              <p:nvPr/>
            </p:nvSpPr>
            <p:spPr bwMode="auto">
              <a:xfrm>
                <a:off x="1344" y="666"/>
                <a:ext cx="454" cy="76"/>
              </a:xfrm>
              <a:custGeom>
                <a:avLst/>
                <a:gdLst>
                  <a:gd name="T0" fmla="*/ 188 w 192"/>
                  <a:gd name="T1" fmla="*/ 32 h 32"/>
                  <a:gd name="T2" fmla="*/ 4 w 192"/>
                  <a:gd name="T3" fmla="*/ 32 h 32"/>
                  <a:gd name="T4" fmla="*/ 0 w 192"/>
                  <a:gd name="T5" fmla="*/ 28 h 32"/>
                  <a:gd name="T6" fmla="*/ 0 w 192"/>
                  <a:gd name="T7" fmla="*/ 4 h 32"/>
                  <a:gd name="T8" fmla="*/ 4 w 192"/>
                  <a:gd name="T9" fmla="*/ 0 h 32"/>
                  <a:gd name="T10" fmla="*/ 188 w 192"/>
                  <a:gd name="T11" fmla="*/ 0 h 32"/>
                  <a:gd name="T12" fmla="*/ 192 w 192"/>
                  <a:gd name="T13" fmla="*/ 4 h 32"/>
                  <a:gd name="T14" fmla="*/ 192 w 192"/>
                  <a:gd name="T15" fmla="*/ 28 h 32"/>
                  <a:gd name="T16" fmla="*/ 188 w 192"/>
                  <a:gd name="T17" fmla="*/ 32 h 32"/>
                  <a:gd name="T18" fmla="*/ 8 w 192"/>
                  <a:gd name="T19" fmla="*/ 24 h 32"/>
                  <a:gd name="T20" fmla="*/ 184 w 192"/>
                  <a:gd name="T21" fmla="*/ 24 h 32"/>
                  <a:gd name="T22" fmla="*/ 184 w 192"/>
                  <a:gd name="T23" fmla="*/ 8 h 32"/>
                  <a:gd name="T24" fmla="*/ 8 w 192"/>
                  <a:gd name="T25" fmla="*/ 8 h 32"/>
                  <a:gd name="T26" fmla="*/ 8 w 192"/>
                  <a:gd name="T27" fmla="*/ 2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2" h="32">
                    <a:moveTo>
                      <a:pt x="188" y="32"/>
                    </a:moveTo>
                    <a:cubicBezTo>
                      <a:pt x="4" y="32"/>
                      <a:pt x="4" y="32"/>
                      <a:pt x="4" y="32"/>
                    </a:cubicBezTo>
                    <a:cubicBezTo>
                      <a:pt x="2" y="32"/>
                      <a:pt x="0" y="30"/>
                      <a:pt x="0" y="2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0" y="0"/>
                      <a:pt x="192" y="2"/>
                      <a:pt x="192" y="4"/>
                    </a:cubicBezTo>
                    <a:cubicBezTo>
                      <a:pt x="192" y="28"/>
                      <a:pt x="192" y="28"/>
                      <a:pt x="192" y="28"/>
                    </a:cubicBezTo>
                    <a:cubicBezTo>
                      <a:pt x="192" y="30"/>
                      <a:pt x="190" y="32"/>
                      <a:pt x="188" y="32"/>
                    </a:cubicBezTo>
                    <a:close/>
                    <a:moveTo>
                      <a:pt x="8" y="24"/>
                    </a:moveTo>
                    <a:cubicBezTo>
                      <a:pt x="184" y="24"/>
                      <a:pt x="184" y="24"/>
                      <a:pt x="184" y="24"/>
                    </a:cubicBezTo>
                    <a:cubicBezTo>
                      <a:pt x="184" y="8"/>
                      <a:pt x="184" y="8"/>
                      <a:pt x="184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8" name="Freeform 240"/>
              <p:cNvSpPr>
                <a:spLocks noEditPoints="1"/>
              </p:cNvSpPr>
              <p:nvPr/>
            </p:nvSpPr>
            <p:spPr bwMode="auto">
              <a:xfrm>
                <a:off x="1419" y="609"/>
                <a:ext cx="303" cy="76"/>
              </a:xfrm>
              <a:custGeom>
                <a:avLst/>
                <a:gdLst>
                  <a:gd name="T0" fmla="*/ 124 w 128"/>
                  <a:gd name="T1" fmla="*/ 32 h 32"/>
                  <a:gd name="T2" fmla="*/ 4 w 128"/>
                  <a:gd name="T3" fmla="*/ 32 h 32"/>
                  <a:gd name="T4" fmla="*/ 0 w 128"/>
                  <a:gd name="T5" fmla="*/ 28 h 32"/>
                  <a:gd name="T6" fmla="*/ 0 w 128"/>
                  <a:gd name="T7" fmla="*/ 4 h 32"/>
                  <a:gd name="T8" fmla="*/ 4 w 128"/>
                  <a:gd name="T9" fmla="*/ 0 h 32"/>
                  <a:gd name="T10" fmla="*/ 124 w 128"/>
                  <a:gd name="T11" fmla="*/ 0 h 32"/>
                  <a:gd name="T12" fmla="*/ 128 w 128"/>
                  <a:gd name="T13" fmla="*/ 4 h 32"/>
                  <a:gd name="T14" fmla="*/ 128 w 128"/>
                  <a:gd name="T15" fmla="*/ 28 h 32"/>
                  <a:gd name="T16" fmla="*/ 124 w 128"/>
                  <a:gd name="T17" fmla="*/ 32 h 32"/>
                  <a:gd name="T18" fmla="*/ 8 w 128"/>
                  <a:gd name="T19" fmla="*/ 24 h 32"/>
                  <a:gd name="T20" fmla="*/ 120 w 128"/>
                  <a:gd name="T21" fmla="*/ 24 h 32"/>
                  <a:gd name="T22" fmla="*/ 120 w 128"/>
                  <a:gd name="T23" fmla="*/ 8 h 32"/>
                  <a:gd name="T24" fmla="*/ 8 w 128"/>
                  <a:gd name="T25" fmla="*/ 8 h 32"/>
                  <a:gd name="T26" fmla="*/ 8 w 128"/>
                  <a:gd name="T27" fmla="*/ 2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8" h="32">
                    <a:moveTo>
                      <a:pt x="124" y="32"/>
                    </a:moveTo>
                    <a:cubicBezTo>
                      <a:pt x="4" y="32"/>
                      <a:pt x="4" y="32"/>
                      <a:pt x="4" y="32"/>
                    </a:cubicBezTo>
                    <a:cubicBezTo>
                      <a:pt x="2" y="32"/>
                      <a:pt x="0" y="30"/>
                      <a:pt x="0" y="2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24" y="0"/>
                      <a:pt x="124" y="0"/>
                      <a:pt x="124" y="0"/>
                    </a:cubicBezTo>
                    <a:cubicBezTo>
                      <a:pt x="126" y="0"/>
                      <a:pt x="128" y="2"/>
                      <a:pt x="128" y="4"/>
                    </a:cubicBezTo>
                    <a:cubicBezTo>
                      <a:pt x="128" y="28"/>
                      <a:pt x="128" y="28"/>
                      <a:pt x="128" y="28"/>
                    </a:cubicBezTo>
                    <a:cubicBezTo>
                      <a:pt x="128" y="30"/>
                      <a:pt x="126" y="32"/>
                      <a:pt x="124" y="32"/>
                    </a:cubicBezTo>
                    <a:close/>
                    <a:moveTo>
                      <a:pt x="8" y="24"/>
                    </a:moveTo>
                    <a:cubicBezTo>
                      <a:pt x="120" y="24"/>
                      <a:pt x="120" y="24"/>
                      <a:pt x="120" y="24"/>
                    </a:cubicBezTo>
                    <a:cubicBezTo>
                      <a:pt x="120" y="8"/>
                      <a:pt x="120" y="8"/>
                      <a:pt x="12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99" name="Freeform 241"/>
              <p:cNvSpPr>
                <a:spLocks noEditPoints="1"/>
              </p:cNvSpPr>
              <p:nvPr/>
            </p:nvSpPr>
            <p:spPr bwMode="auto">
              <a:xfrm>
                <a:off x="7698" y="1526"/>
                <a:ext cx="416" cy="398"/>
              </a:xfrm>
              <a:custGeom>
                <a:avLst/>
                <a:gdLst>
                  <a:gd name="T0" fmla="*/ 172 w 176"/>
                  <a:gd name="T1" fmla="*/ 168 h 168"/>
                  <a:gd name="T2" fmla="*/ 96 w 176"/>
                  <a:gd name="T3" fmla="*/ 156 h 168"/>
                  <a:gd name="T4" fmla="*/ 97 w 176"/>
                  <a:gd name="T5" fmla="*/ 92 h 168"/>
                  <a:gd name="T6" fmla="*/ 172 w 176"/>
                  <a:gd name="T7" fmla="*/ 92 h 168"/>
                  <a:gd name="T8" fmla="*/ 176 w 176"/>
                  <a:gd name="T9" fmla="*/ 164 h 168"/>
                  <a:gd name="T10" fmla="*/ 172 w 176"/>
                  <a:gd name="T11" fmla="*/ 168 h 168"/>
                  <a:gd name="T12" fmla="*/ 168 w 176"/>
                  <a:gd name="T13" fmla="*/ 160 h 168"/>
                  <a:gd name="T14" fmla="*/ 104 w 176"/>
                  <a:gd name="T15" fmla="*/ 99 h 168"/>
                  <a:gd name="T16" fmla="*/ 80 w 176"/>
                  <a:gd name="T17" fmla="*/ 156 h 168"/>
                  <a:gd name="T18" fmla="*/ 64 w 176"/>
                  <a:gd name="T19" fmla="*/ 154 h 168"/>
                  <a:gd name="T20" fmla="*/ 0 w 176"/>
                  <a:gd name="T21" fmla="*/ 140 h 168"/>
                  <a:gd name="T22" fmla="*/ 1 w 176"/>
                  <a:gd name="T23" fmla="*/ 89 h 168"/>
                  <a:gd name="T24" fmla="*/ 36 w 176"/>
                  <a:gd name="T25" fmla="*/ 90 h 168"/>
                  <a:gd name="T26" fmla="*/ 84 w 176"/>
                  <a:gd name="T27" fmla="*/ 96 h 168"/>
                  <a:gd name="T28" fmla="*/ 83 w 176"/>
                  <a:gd name="T29" fmla="*/ 155 h 168"/>
                  <a:gd name="T30" fmla="*/ 8 w 176"/>
                  <a:gd name="T31" fmla="*/ 137 h 168"/>
                  <a:gd name="T32" fmla="*/ 76 w 176"/>
                  <a:gd name="T33" fmla="*/ 147 h 168"/>
                  <a:gd name="T34" fmla="*/ 35 w 176"/>
                  <a:gd name="T35" fmla="*/ 98 h 168"/>
                  <a:gd name="T36" fmla="*/ 8 w 176"/>
                  <a:gd name="T37" fmla="*/ 137 h 168"/>
                  <a:gd name="T38" fmla="*/ 4 w 176"/>
                  <a:gd name="T39" fmla="*/ 80 h 168"/>
                  <a:gd name="T40" fmla="*/ 0 w 176"/>
                  <a:gd name="T41" fmla="*/ 28 h 168"/>
                  <a:gd name="T42" fmla="*/ 79 w 176"/>
                  <a:gd name="T43" fmla="*/ 12 h 168"/>
                  <a:gd name="T44" fmla="*/ 84 w 176"/>
                  <a:gd name="T45" fmla="*/ 16 h 168"/>
                  <a:gd name="T46" fmla="*/ 80 w 176"/>
                  <a:gd name="T47" fmla="*/ 80 h 168"/>
                  <a:gd name="T48" fmla="*/ 76 w 176"/>
                  <a:gd name="T49" fmla="*/ 72 h 168"/>
                  <a:gd name="T50" fmla="*/ 8 w 176"/>
                  <a:gd name="T51" fmla="*/ 31 h 168"/>
                  <a:gd name="T52" fmla="*/ 100 w 176"/>
                  <a:gd name="T53" fmla="*/ 80 h 168"/>
                  <a:gd name="T54" fmla="*/ 96 w 176"/>
                  <a:gd name="T55" fmla="*/ 75 h 168"/>
                  <a:gd name="T56" fmla="*/ 99 w 176"/>
                  <a:gd name="T57" fmla="*/ 12 h 168"/>
                  <a:gd name="T58" fmla="*/ 175 w 176"/>
                  <a:gd name="T59" fmla="*/ 1 h 168"/>
                  <a:gd name="T60" fmla="*/ 176 w 176"/>
                  <a:gd name="T61" fmla="*/ 73 h 168"/>
                  <a:gd name="T62" fmla="*/ 104 w 176"/>
                  <a:gd name="T63" fmla="*/ 79 h 168"/>
                  <a:gd name="T64" fmla="*/ 100 w 176"/>
                  <a:gd name="T65" fmla="*/ 80 h 168"/>
                  <a:gd name="T66" fmla="*/ 104 w 176"/>
                  <a:gd name="T67" fmla="*/ 72 h 168"/>
                  <a:gd name="T68" fmla="*/ 168 w 176"/>
                  <a:gd name="T69" fmla="*/ 69 h 168"/>
                  <a:gd name="T70" fmla="*/ 104 w 176"/>
                  <a:gd name="T71" fmla="*/ 19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76" h="168">
                    <a:moveTo>
                      <a:pt x="172" y="168"/>
                    </a:moveTo>
                    <a:cubicBezTo>
                      <a:pt x="172" y="168"/>
                      <a:pt x="172" y="168"/>
                      <a:pt x="172" y="168"/>
                    </a:cubicBezTo>
                    <a:cubicBezTo>
                      <a:pt x="100" y="160"/>
                      <a:pt x="100" y="160"/>
                      <a:pt x="100" y="160"/>
                    </a:cubicBezTo>
                    <a:cubicBezTo>
                      <a:pt x="98" y="160"/>
                      <a:pt x="96" y="158"/>
                      <a:pt x="96" y="156"/>
                    </a:cubicBezTo>
                    <a:cubicBezTo>
                      <a:pt x="96" y="95"/>
                      <a:pt x="96" y="95"/>
                      <a:pt x="96" y="95"/>
                    </a:cubicBezTo>
                    <a:cubicBezTo>
                      <a:pt x="96" y="93"/>
                      <a:pt x="96" y="92"/>
                      <a:pt x="97" y="92"/>
                    </a:cubicBezTo>
                    <a:cubicBezTo>
                      <a:pt x="98" y="91"/>
                      <a:pt x="99" y="90"/>
                      <a:pt x="100" y="91"/>
                    </a:cubicBezTo>
                    <a:cubicBezTo>
                      <a:pt x="132" y="91"/>
                      <a:pt x="148" y="92"/>
                      <a:pt x="172" y="92"/>
                    </a:cubicBezTo>
                    <a:cubicBezTo>
                      <a:pt x="174" y="92"/>
                      <a:pt x="176" y="94"/>
                      <a:pt x="176" y="96"/>
                    </a:cubicBezTo>
                    <a:cubicBezTo>
                      <a:pt x="176" y="164"/>
                      <a:pt x="176" y="164"/>
                      <a:pt x="176" y="164"/>
                    </a:cubicBezTo>
                    <a:cubicBezTo>
                      <a:pt x="176" y="165"/>
                      <a:pt x="176" y="166"/>
                      <a:pt x="175" y="167"/>
                    </a:cubicBezTo>
                    <a:cubicBezTo>
                      <a:pt x="174" y="168"/>
                      <a:pt x="173" y="168"/>
                      <a:pt x="172" y="168"/>
                    </a:cubicBezTo>
                    <a:close/>
                    <a:moveTo>
                      <a:pt x="104" y="152"/>
                    </a:moveTo>
                    <a:cubicBezTo>
                      <a:pt x="168" y="160"/>
                      <a:pt x="168" y="160"/>
                      <a:pt x="168" y="160"/>
                    </a:cubicBezTo>
                    <a:cubicBezTo>
                      <a:pt x="168" y="100"/>
                      <a:pt x="168" y="100"/>
                      <a:pt x="168" y="100"/>
                    </a:cubicBezTo>
                    <a:cubicBezTo>
                      <a:pt x="147" y="100"/>
                      <a:pt x="132" y="99"/>
                      <a:pt x="104" y="99"/>
                    </a:cubicBezTo>
                    <a:lnTo>
                      <a:pt x="104" y="152"/>
                    </a:lnTo>
                    <a:close/>
                    <a:moveTo>
                      <a:pt x="80" y="156"/>
                    </a:moveTo>
                    <a:cubicBezTo>
                      <a:pt x="80" y="156"/>
                      <a:pt x="80" y="156"/>
                      <a:pt x="79" y="156"/>
                    </a:cubicBezTo>
                    <a:cubicBezTo>
                      <a:pt x="64" y="154"/>
                      <a:pt x="64" y="154"/>
                      <a:pt x="64" y="154"/>
                    </a:cubicBezTo>
                    <a:cubicBezTo>
                      <a:pt x="41" y="150"/>
                      <a:pt x="23" y="148"/>
                      <a:pt x="3" y="144"/>
                    </a:cubicBezTo>
                    <a:cubicBezTo>
                      <a:pt x="1" y="144"/>
                      <a:pt x="0" y="142"/>
                      <a:pt x="0" y="140"/>
                    </a:cubicBezTo>
                    <a:cubicBezTo>
                      <a:pt x="0" y="92"/>
                      <a:pt x="0" y="92"/>
                      <a:pt x="0" y="92"/>
                    </a:cubicBezTo>
                    <a:cubicBezTo>
                      <a:pt x="0" y="91"/>
                      <a:pt x="0" y="90"/>
                      <a:pt x="1" y="89"/>
                    </a:cubicBezTo>
                    <a:cubicBezTo>
                      <a:pt x="2" y="88"/>
                      <a:pt x="3" y="88"/>
                      <a:pt x="4" y="88"/>
                    </a:cubicBezTo>
                    <a:cubicBezTo>
                      <a:pt x="15" y="88"/>
                      <a:pt x="25" y="89"/>
                      <a:pt x="36" y="90"/>
                    </a:cubicBezTo>
                    <a:cubicBezTo>
                      <a:pt x="49" y="91"/>
                      <a:pt x="63" y="92"/>
                      <a:pt x="80" y="92"/>
                    </a:cubicBezTo>
                    <a:cubicBezTo>
                      <a:pt x="82" y="92"/>
                      <a:pt x="84" y="94"/>
                      <a:pt x="84" y="96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3"/>
                      <a:pt x="83" y="154"/>
                      <a:pt x="83" y="155"/>
                    </a:cubicBezTo>
                    <a:cubicBezTo>
                      <a:pt x="82" y="156"/>
                      <a:pt x="81" y="156"/>
                      <a:pt x="80" y="156"/>
                    </a:cubicBezTo>
                    <a:close/>
                    <a:moveTo>
                      <a:pt x="8" y="137"/>
                    </a:moveTo>
                    <a:cubicBezTo>
                      <a:pt x="26" y="140"/>
                      <a:pt x="43" y="143"/>
                      <a:pt x="65" y="146"/>
                    </a:cubicBezTo>
                    <a:cubicBezTo>
                      <a:pt x="76" y="147"/>
                      <a:pt x="76" y="147"/>
                      <a:pt x="76" y="147"/>
                    </a:cubicBezTo>
                    <a:cubicBezTo>
                      <a:pt x="76" y="100"/>
                      <a:pt x="76" y="100"/>
                      <a:pt x="76" y="100"/>
                    </a:cubicBezTo>
                    <a:cubicBezTo>
                      <a:pt x="61" y="99"/>
                      <a:pt x="48" y="99"/>
                      <a:pt x="35" y="98"/>
                    </a:cubicBezTo>
                    <a:cubicBezTo>
                      <a:pt x="26" y="97"/>
                      <a:pt x="17" y="96"/>
                      <a:pt x="8" y="96"/>
                    </a:cubicBezTo>
                    <a:lnTo>
                      <a:pt x="8" y="137"/>
                    </a:lnTo>
                    <a:close/>
                    <a:moveTo>
                      <a:pt x="80" y="80"/>
                    </a:moveTo>
                    <a:cubicBezTo>
                      <a:pt x="4" y="80"/>
                      <a:pt x="4" y="80"/>
                      <a:pt x="4" y="80"/>
                    </a:cubicBezTo>
                    <a:cubicBezTo>
                      <a:pt x="2" y="80"/>
                      <a:pt x="0" y="78"/>
                      <a:pt x="0" y="76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6"/>
                      <a:pt x="1" y="24"/>
                      <a:pt x="3" y="24"/>
                    </a:cubicBezTo>
                    <a:cubicBezTo>
                      <a:pt x="79" y="12"/>
                      <a:pt x="79" y="12"/>
                      <a:pt x="79" y="12"/>
                    </a:cubicBezTo>
                    <a:cubicBezTo>
                      <a:pt x="81" y="12"/>
                      <a:pt x="82" y="12"/>
                      <a:pt x="83" y="13"/>
                    </a:cubicBezTo>
                    <a:cubicBezTo>
                      <a:pt x="83" y="14"/>
                      <a:pt x="84" y="15"/>
                      <a:pt x="84" y="16"/>
                    </a:cubicBezTo>
                    <a:cubicBezTo>
                      <a:pt x="84" y="76"/>
                      <a:pt x="84" y="76"/>
                      <a:pt x="84" y="76"/>
                    </a:cubicBezTo>
                    <a:cubicBezTo>
                      <a:pt x="84" y="78"/>
                      <a:pt x="82" y="80"/>
                      <a:pt x="80" y="80"/>
                    </a:cubicBezTo>
                    <a:close/>
                    <a:moveTo>
                      <a:pt x="8" y="72"/>
                    </a:moveTo>
                    <a:cubicBezTo>
                      <a:pt x="76" y="72"/>
                      <a:pt x="76" y="72"/>
                      <a:pt x="76" y="72"/>
                    </a:cubicBezTo>
                    <a:cubicBezTo>
                      <a:pt x="76" y="21"/>
                      <a:pt x="76" y="21"/>
                      <a:pt x="76" y="21"/>
                    </a:cubicBezTo>
                    <a:cubicBezTo>
                      <a:pt x="8" y="31"/>
                      <a:pt x="8" y="31"/>
                      <a:pt x="8" y="31"/>
                    </a:cubicBezTo>
                    <a:lnTo>
                      <a:pt x="8" y="72"/>
                    </a:lnTo>
                    <a:close/>
                    <a:moveTo>
                      <a:pt x="100" y="80"/>
                    </a:moveTo>
                    <a:cubicBezTo>
                      <a:pt x="99" y="80"/>
                      <a:pt x="98" y="79"/>
                      <a:pt x="97" y="78"/>
                    </a:cubicBezTo>
                    <a:cubicBezTo>
                      <a:pt x="96" y="77"/>
                      <a:pt x="96" y="76"/>
                      <a:pt x="96" y="75"/>
                    </a:cubicBezTo>
                    <a:cubicBezTo>
                      <a:pt x="96" y="16"/>
                      <a:pt x="96" y="16"/>
                      <a:pt x="96" y="16"/>
                    </a:cubicBezTo>
                    <a:cubicBezTo>
                      <a:pt x="96" y="14"/>
                      <a:pt x="97" y="12"/>
                      <a:pt x="99" y="12"/>
                    </a:cubicBezTo>
                    <a:cubicBezTo>
                      <a:pt x="171" y="0"/>
                      <a:pt x="171" y="0"/>
                      <a:pt x="171" y="0"/>
                    </a:cubicBezTo>
                    <a:cubicBezTo>
                      <a:pt x="173" y="0"/>
                      <a:pt x="174" y="0"/>
                      <a:pt x="175" y="1"/>
                    </a:cubicBezTo>
                    <a:cubicBezTo>
                      <a:pt x="175" y="2"/>
                      <a:pt x="176" y="3"/>
                      <a:pt x="176" y="4"/>
                    </a:cubicBezTo>
                    <a:cubicBezTo>
                      <a:pt x="176" y="73"/>
                      <a:pt x="176" y="73"/>
                      <a:pt x="176" y="73"/>
                    </a:cubicBezTo>
                    <a:cubicBezTo>
                      <a:pt x="176" y="75"/>
                      <a:pt x="174" y="77"/>
                      <a:pt x="172" y="77"/>
                    </a:cubicBezTo>
                    <a:cubicBezTo>
                      <a:pt x="149" y="78"/>
                      <a:pt x="134" y="79"/>
                      <a:pt x="104" y="79"/>
                    </a:cubicBezTo>
                    <a:cubicBezTo>
                      <a:pt x="100" y="80"/>
                      <a:pt x="100" y="80"/>
                      <a:pt x="100" y="80"/>
                    </a:cubicBezTo>
                    <a:cubicBezTo>
                      <a:pt x="100" y="80"/>
                      <a:pt x="100" y="80"/>
                      <a:pt x="100" y="80"/>
                    </a:cubicBezTo>
                    <a:close/>
                    <a:moveTo>
                      <a:pt x="104" y="19"/>
                    </a:moveTo>
                    <a:cubicBezTo>
                      <a:pt x="104" y="72"/>
                      <a:pt x="104" y="72"/>
                      <a:pt x="104" y="72"/>
                    </a:cubicBezTo>
                    <a:cubicBezTo>
                      <a:pt x="104" y="72"/>
                      <a:pt x="104" y="72"/>
                      <a:pt x="104" y="72"/>
                    </a:cubicBezTo>
                    <a:cubicBezTo>
                      <a:pt x="132" y="72"/>
                      <a:pt x="147" y="70"/>
                      <a:pt x="168" y="69"/>
                    </a:cubicBezTo>
                    <a:cubicBezTo>
                      <a:pt x="168" y="9"/>
                      <a:pt x="168" y="9"/>
                      <a:pt x="168" y="9"/>
                    </a:cubicBezTo>
                    <a:lnTo>
                      <a:pt x="104" y="19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0" name="Freeform 242"/>
              <p:cNvSpPr>
                <a:spLocks noEditPoints="1"/>
              </p:cNvSpPr>
              <p:nvPr/>
            </p:nvSpPr>
            <p:spPr bwMode="auto">
              <a:xfrm>
                <a:off x="6828" y="1593"/>
                <a:ext cx="360" cy="340"/>
              </a:xfrm>
              <a:custGeom>
                <a:avLst/>
                <a:gdLst>
                  <a:gd name="T0" fmla="*/ 108 w 152"/>
                  <a:gd name="T1" fmla="*/ 144 h 144"/>
                  <a:gd name="T2" fmla="*/ 92 w 152"/>
                  <a:gd name="T3" fmla="*/ 140 h 144"/>
                  <a:gd name="T4" fmla="*/ 80 w 152"/>
                  <a:gd name="T5" fmla="*/ 136 h 144"/>
                  <a:gd name="T6" fmla="*/ 70 w 152"/>
                  <a:gd name="T7" fmla="*/ 139 h 144"/>
                  <a:gd name="T8" fmla="*/ 52 w 152"/>
                  <a:gd name="T9" fmla="*/ 144 h 144"/>
                  <a:gd name="T10" fmla="*/ 24 w 152"/>
                  <a:gd name="T11" fmla="*/ 124 h 144"/>
                  <a:gd name="T12" fmla="*/ 22 w 152"/>
                  <a:gd name="T13" fmla="*/ 121 h 144"/>
                  <a:gd name="T14" fmla="*/ 0 w 152"/>
                  <a:gd name="T15" fmla="*/ 60 h 144"/>
                  <a:gd name="T16" fmla="*/ 6 w 152"/>
                  <a:gd name="T17" fmla="*/ 34 h 144"/>
                  <a:gd name="T18" fmla="*/ 48 w 152"/>
                  <a:gd name="T19" fmla="*/ 0 h 144"/>
                  <a:gd name="T20" fmla="*/ 67 w 152"/>
                  <a:gd name="T21" fmla="*/ 5 h 144"/>
                  <a:gd name="T22" fmla="*/ 80 w 152"/>
                  <a:gd name="T23" fmla="*/ 8 h 144"/>
                  <a:gd name="T24" fmla="*/ 91 w 152"/>
                  <a:gd name="T25" fmla="*/ 5 h 144"/>
                  <a:gd name="T26" fmla="*/ 108 w 152"/>
                  <a:gd name="T27" fmla="*/ 0 h 144"/>
                  <a:gd name="T28" fmla="*/ 147 w 152"/>
                  <a:gd name="T29" fmla="*/ 21 h 144"/>
                  <a:gd name="T30" fmla="*/ 148 w 152"/>
                  <a:gd name="T31" fmla="*/ 24 h 144"/>
                  <a:gd name="T32" fmla="*/ 146 w 152"/>
                  <a:gd name="T33" fmla="*/ 27 h 144"/>
                  <a:gd name="T34" fmla="*/ 128 w 152"/>
                  <a:gd name="T35" fmla="*/ 56 h 144"/>
                  <a:gd name="T36" fmla="*/ 150 w 152"/>
                  <a:gd name="T37" fmla="*/ 89 h 144"/>
                  <a:gd name="T38" fmla="*/ 152 w 152"/>
                  <a:gd name="T39" fmla="*/ 94 h 144"/>
                  <a:gd name="T40" fmla="*/ 108 w 152"/>
                  <a:gd name="T41" fmla="*/ 144 h 144"/>
                  <a:gd name="T42" fmla="*/ 80 w 152"/>
                  <a:gd name="T43" fmla="*/ 128 h 144"/>
                  <a:gd name="T44" fmla="*/ 95 w 152"/>
                  <a:gd name="T45" fmla="*/ 132 h 144"/>
                  <a:gd name="T46" fmla="*/ 108 w 152"/>
                  <a:gd name="T47" fmla="*/ 136 h 144"/>
                  <a:gd name="T48" fmla="*/ 143 w 152"/>
                  <a:gd name="T49" fmla="*/ 93 h 144"/>
                  <a:gd name="T50" fmla="*/ 120 w 152"/>
                  <a:gd name="T51" fmla="*/ 56 h 144"/>
                  <a:gd name="T52" fmla="*/ 138 w 152"/>
                  <a:gd name="T53" fmla="*/ 24 h 144"/>
                  <a:gd name="T54" fmla="*/ 108 w 152"/>
                  <a:gd name="T55" fmla="*/ 8 h 144"/>
                  <a:gd name="T56" fmla="*/ 94 w 152"/>
                  <a:gd name="T57" fmla="*/ 12 h 144"/>
                  <a:gd name="T58" fmla="*/ 80 w 152"/>
                  <a:gd name="T59" fmla="*/ 16 h 144"/>
                  <a:gd name="T60" fmla="*/ 64 w 152"/>
                  <a:gd name="T61" fmla="*/ 12 h 144"/>
                  <a:gd name="T62" fmla="*/ 48 w 152"/>
                  <a:gd name="T63" fmla="*/ 8 h 144"/>
                  <a:gd name="T64" fmla="*/ 13 w 152"/>
                  <a:gd name="T65" fmla="*/ 37 h 144"/>
                  <a:gd name="T66" fmla="*/ 8 w 152"/>
                  <a:gd name="T67" fmla="*/ 60 h 144"/>
                  <a:gd name="T68" fmla="*/ 29 w 152"/>
                  <a:gd name="T69" fmla="*/ 116 h 144"/>
                  <a:gd name="T70" fmla="*/ 31 w 152"/>
                  <a:gd name="T71" fmla="*/ 119 h 144"/>
                  <a:gd name="T72" fmla="*/ 52 w 152"/>
                  <a:gd name="T73" fmla="*/ 136 h 144"/>
                  <a:gd name="T74" fmla="*/ 67 w 152"/>
                  <a:gd name="T75" fmla="*/ 132 h 144"/>
                  <a:gd name="T76" fmla="*/ 80 w 152"/>
                  <a:gd name="T77" fmla="*/ 128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52" h="144">
                    <a:moveTo>
                      <a:pt x="108" y="144"/>
                    </a:moveTo>
                    <a:cubicBezTo>
                      <a:pt x="102" y="144"/>
                      <a:pt x="97" y="142"/>
                      <a:pt x="92" y="140"/>
                    </a:cubicBezTo>
                    <a:cubicBezTo>
                      <a:pt x="88" y="138"/>
                      <a:pt x="84" y="136"/>
                      <a:pt x="80" y="136"/>
                    </a:cubicBezTo>
                    <a:cubicBezTo>
                      <a:pt x="77" y="136"/>
                      <a:pt x="74" y="137"/>
                      <a:pt x="70" y="139"/>
                    </a:cubicBezTo>
                    <a:cubicBezTo>
                      <a:pt x="65" y="141"/>
                      <a:pt x="59" y="144"/>
                      <a:pt x="52" y="144"/>
                    </a:cubicBezTo>
                    <a:cubicBezTo>
                      <a:pt x="43" y="144"/>
                      <a:pt x="34" y="137"/>
                      <a:pt x="24" y="124"/>
                    </a:cubicBezTo>
                    <a:cubicBezTo>
                      <a:pt x="24" y="123"/>
                      <a:pt x="23" y="122"/>
                      <a:pt x="22" y="121"/>
                    </a:cubicBezTo>
                    <a:cubicBezTo>
                      <a:pt x="16" y="113"/>
                      <a:pt x="0" y="93"/>
                      <a:pt x="0" y="60"/>
                    </a:cubicBezTo>
                    <a:cubicBezTo>
                      <a:pt x="0" y="53"/>
                      <a:pt x="2" y="41"/>
                      <a:pt x="6" y="34"/>
                    </a:cubicBezTo>
                    <a:cubicBezTo>
                      <a:pt x="18" y="6"/>
                      <a:pt x="36" y="0"/>
                      <a:pt x="48" y="0"/>
                    </a:cubicBezTo>
                    <a:cubicBezTo>
                      <a:pt x="56" y="0"/>
                      <a:pt x="62" y="2"/>
                      <a:pt x="67" y="5"/>
                    </a:cubicBezTo>
                    <a:cubicBezTo>
                      <a:pt x="71" y="6"/>
                      <a:pt x="75" y="8"/>
                      <a:pt x="80" y="8"/>
                    </a:cubicBezTo>
                    <a:cubicBezTo>
                      <a:pt x="82" y="8"/>
                      <a:pt x="87" y="6"/>
                      <a:pt x="91" y="5"/>
                    </a:cubicBezTo>
                    <a:cubicBezTo>
                      <a:pt x="97" y="2"/>
                      <a:pt x="103" y="0"/>
                      <a:pt x="108" y="0"/>
                    </a:cubicBezTo>
                    <a:cubicBezTo>
                      <a:pt x="122" y="0"/>
                      <a:pt x="133" y="6"/>
                      <a:pt x="147" y="21"/>
                    </a:cubicBezTo>
                    <a:cubicBezTo>
                      <a:pt x="148" y="22"/>
                      <a:pt x="148" y="23"/>
                      <a:pt x="148" y="24"/>
                    </a:cubicBezTo>
                    <a:cubicBezTo>
                      <a:pt x="148" y="26"/>
                      <a:pt x="147" y="27"/>
                      <a:pt x="146" y="27"/>
                    </a:cubicBezTo>
                    <a:cubicBezTo>
                      <a:pt x="134" y="36"/>
                      <a:pt x="128" y="45"/>
                      <a:pt x="128" y="56"/>
                    </a:cubicBezTo>
                    <a:cubicBezTo>
                      <a:pt x="128" y="69"/>
                      <a:pt x="135" y="79"/>
                      <a:pt x="150" y="89"/>
                    </a:cubicBezTo>
                    <a:cubicBezTo>
                      <a:pt x="152" y="90"/>
                      <a:pt x="152" y="92"/>
                      <a:pt x="152" y="94"/>
                    </a:cubicBezTo>
                    <a:cubicBezTo>
                      <a:pt x="136" y="129"/>
                      <a:pt x="123" y="144"/>
                      <a:pt x="108" y="144"/>
                    </a:cubicBezTo>
                    <a:close/>
                    <a:moveTo>
                      <a:pt x="80" y="128"/>
                    </a:moveTo>
                    <a:cubicBezTo>
                      <a:pt x="85" y="128"/>
                      <a:pt x="90" y="130"/>
                      <a:pt x="95" y="132"/>
                    </a:cubicBezTo>
                    <a:cubicBezTo>
                      <a:pt x="100" y="134"/>
                      <a:pt x="104" y="136"/>
                      <a:pt x="108" y="136"/>
                    </a:cubicBezTo>
                    <a:cubicBezTo>
                      <a:pt x="116" y="136"/>
                      <a:pt x="126" y="131"/>
                      <a:pt x="143" y="93"/>
                    </a:cubicBezTo>
                    <a:cubicBezTo>
                      <a:pt x="127" y="83"/>
                      <a:pt x="120" y="71"/>
                      <a:pt x="120" y="56"/>
                    </a:cubicBezTo>
                    <a:cubicBezTo>
                      <a:pt x="120" y="40"/>
                      <a:pt x="130" y="30"/>
                      <a:pt x="138" y="24"/>
                    </a:cubicBezTo>
                    <a:cubicBezTo>
                      <a:pt x="127" y="13"/>
                      <a:pt x="118" y="8"/>
                      <a:pt x="108" y="8"/>
                    </a:cubicBezTo>
                    <a:cubicBezTo>
                      <a:pt x="105" y="8"/>
                      <a:pt x="99" y="10"/>
                      <a:pt x="94" y="12"/>
                    </a:cubicBezTo>
                    <a:cubicBezTo>
                      <a:pt x="88" y="14"/>
                      <a:pt x="84" y="16"/>
                      <a:pt x="80" y="16"/>
                    </a:cubicBezTo>
                    <a:cubicBezTo>
                      <a:pt x="73" y="16"/>
                      <a:pt x="68" y="14"/>
                      <a:pt x="64" y="12"/>
                    </a:cubicBezTo>
                    <a:cubicBezTo>
                      <a:pt x="59" y="10"/>
                      <a:pt x="54" y="8"/>
                      <a:pt x="48" y="8"/>
                    </a:cubicBezTo>
                    <a:cubicBezTo>
                      <a:pt x="34" y="8"/>
                      <a:pt x="22" y="18"/>
                      <a:pt x="13" y="37"/>
                    </a:cubicBezTo>
                    <a:cubicBezTo>
                      <a:pt x="10" y="44"/>
                      <a:pt x="8" y="54"/>
                      <a:pt x="8" y="60"/>
                    </a:cubicBezTo>
                    <a:cubicBezTo>
                      <a:pt x="8" y="91"/>
                      <a:pt x="22" y="109"/>
                      <a:pt x="29" y="116"/>
                    </a:cubicBezTo>
                    <a:cubicBezTo>
                      <a:pt x="29" y="117"/>
                      <a:pt x="30" y="118"/>
                      <a:pt x="31" y="119"/>
                    </a:cubicBezTo>
                    <a:cubicBezTo>
                      <a:pt x="39" y="130"/>
                      <a:pt x="46" y="136"/>
                      <a:pt x="52" y="136"/>
                    </a:cubicBezTo>
                    <a:cubicBezTo>
                      <a:pt x="58" y="136"/>
                      <a:pt x="62" y="134"/>
                      <a:pt x="67" y="132"/>
                    </a:cubicBezTo>
                    <a:cubicBezTo>
                      <a:pt x="71" y="130"/>
                      <a:pt x="75" y="128"/>
                      <a:pt x="80" y="12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1" name="Freeform 243"/>
              <p:cNvSpPr>
                <a:spLocks noEditPoints="1"/>
              </p:cNvSpPr>
              <p:nvPr/>
            </p:nvSpPr>
            <p:spPr bwMode="auto">
              <a:xfrm>
                <a:off x="6998" y="1479"/>
                <a:ext cx="104" cy="114"/>
              </a:xfrm>
              <a:custGeom>
                <a:avLst/>
                <a:gdLst>
                  <a:gd name="T0" fmla="*/ 4 w 44"/>
                  <a:gd name="T1" fmla="*/ 48 h 48"/>
                  <a:gd name="T2" fmla="*/ 0 w 44"/>
                  <a:gd name="T3" fmla="*/ 44 h 48"/>
                  <a:gd name="T4" fmla="*/ 40 w 44"/>
                  <a:gd name="T5" fmla="*/ 0 h 48"/>
                  <a:gd name="T6" fmla="*/ 44 w 44"/>
                  <a:gd name="T7" fmla="*/ 4 h 48"/>
                  <a:gd name="T8" fmla="*/ 4 w 44"/>
                  <a:gd name="T9" fmla="*/ 48 h 48"/>
                  <a:gd name="T10" fmla="*/ 36 w 44"/>
                  <a:gd name="T11" fmla="*/ 8 h 48"/>
                  <a:gd name="T12" fmla="*/ 8 w 44"/>
                  <a:gd name="T13" fmla="*/ 39 h 48"/>
                  <a:gd name="T14" fmla="*/ 36 w 44"/>
                  <a:gd name="T15" fmla="*/ 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48">
                    <a:moveTo>
                      <a:pt x="4" y="48"/>
                    </a:moveTo>
                    <a:cubicBezTo>
                      <a:pt x="2" y="48"/>
                      <a:pt x="0" y="46"/>
                      <a:pt x="0" y="44"/>
                    </a:cubicBezTo>
                    <a:cubicBezTo>
                      <a:pt x="0" y="19"/>
                      <a:pt x="21" y="0"/>
                      <a:pt x="40" y="0"/>
                    </a:cubicBezTo>
                    <a:cubicBezTo>
                      <a:pt x="42" y="0"/>
                      <a:pt x="44" y="2"/>
                      <a:pt x="44" y="4"/>
                    </a:cubicBezTo>
                    <a:cubicBezTo>
                      <a:pt x="44" y="27"/>
                      <a:pt x="21" y="48"/>
                      <a:pt x="4" y="48"/>
                    </a:cubicBezTo>
                    <a:close/>
                    <a:moveTo>
                      <a:pt x="36" y="8"/>
                    </a:moveTo>
                    <a:cubicBezTo>
                      <a:pt x="24" y="11"/>
                      <a:pt x="10" y="22"/>
                      <a:pt x="8" y="39"/>
                    </a:cubicBezTo>
                    <a:cubicBezTo>
                      <a:pt x="20" y="37"/>
                      <a:pt x="33" y="23"/>
                      <a:pt x="3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2" name="Freeform 244"/>
              <p:cNvSpPr>
                <a:spLocks noEditPoints="1"/>
              </p:cNvSpPr>
              <p:nvPr/>
            </p:nvSpPr>
            <p:spPr bwMode="auto">
              <a:xfrm>
                <a:off x="-321" y="-289"/>
                <a:ext cx="152" cy="161"/>
              </a:xfrm>
              <a:custGeom>
                <a:avLst/>
                <a:gdLst>
                  <a:gd name="T0" fmla="*/ 60 w 64"/>
                  <a:gd name="T1" fmla="*/ 68 h 68"/>
                  <a:gd name="T2" fmla="*/ 4 w 64"/>
                  <a:gd name="T3" fmla="*/ 68 h 68"/>
                  <a:gd name="T4" fmla="*/ 0 w 64"/>
                  <a:gd name="T5" fmla="*/ 64 h 68"/>
                  <a:gd name="T6" fmla="*/ 0 w 64"/>
                  <a:gd name="T7" fmla="*/ 32 h 68"/>
                  <a:gd name="T8" fmla="*/ 32 w 64"/>
                  <a:gd name="T9" fmla="*/ 0 h 68"/>
                  <a:gd name="T10" fmla="*/ 64 w 64"/>
                  <a:gd name="T11" fmla="*/ 32 h 68"/>
                  <a:gd name="T12" fmla="*/ 64 w 64"/>
                  <a:gd name="T13" fmla="*/ 64 h 68"/>
                  <a:gd name="T14" fmla="*/ 60 w 64"/>
                  <a:gd name="T15" fmla="*/ 68 h 68"/>
                  <a:gd name="T16" fmla="*/ 8 w 64"/>
                  <a:gd name="T17" fmla="*/ 60 h 68"/>
                  <a:gd name="T18" fmla="*/ 56 w 64"/>
                  <a:gd name="T19" fmla="*/ 60 h 68"/>
                  <a:gd name="T20" fmla="*/ 56 w 64"/>
                  <a:gd name="T21" fmla="*/ 32 h 68"/>
                  <a:gd name="T22" fmla="*/ 32 w 64"/>
                  <a:gd name="T23" fmla="*/ 8 h 68"/>
                  <a:gd name="T24" fmla="*/ 8 w 64"/>
                  <a:gd name="T25" fmla="*/ 32 h 68"/>
                  <a:gd name="T26" fmla="*/ 8 w 64"/>
                  <a:gd name="T27" fmla="*/ 6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4" h="68">
                    <a:moveTo>
                      <a:pt x="60" y="68"/>
                    </a:moveTo>
                    <a:cubicBezTo>
                      <a:pt x="4" y="68"/>
                      <a:pt x="4" y="68"/>
                      <a:pt x="4" y="68"/>
                    </a:cubicBezTo>
                    <a:cubicBezTo>
                      <a:pt x="2" y="68"/>
                      <a:pt x="0" y="66"/>
                      <a:pt x="0" y="64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14"/>
                      <a:pt x="14" y="0"/>
                      <a:pt x="32" y="0"/>
                    </a:cubicBezTo>
                    <a:cubicBezTo>
                      <a:pt x="50" y="0"/>
                      <a:pt x="64" y="14"/>
                      <a:pt x="64" y="32"/>
                    </a:cubicBezTo>
                    <a:cubicBezTo>
                      <a:pt x="64" y="64"/>
                      <a:pt x="64" y="64"/>
                      <a:pt x="64" y="64"/>
                    </a:cubicBezTo>
                    <a:cubicBezTo>
                      <a:pt x="64" y="66"/>
                      <a:pt x="62" y="68"/>
                      <a:pt x="60" y="68"/>
                    </a:cubicBezTo>
                    <a:close/>
                    <a:moveTo>
                      <a:pt x="8" y="60"/>
                    </a:moveTo>
                    <a:cubicBezTo>
                      <a:pt x="56" y="60"/>
                      <a:pt x="56" y="60"/>
                      <a:pt x="56" y="60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56" y="19"/>
                      <a:pt x="45" y="8"/>
                      <a:pt x="32" y="8"/>
                    </a:cubicBezTo>
                    <a:cubicBezTo>
                      <a:pt x="19" y="8"/>
                      <a:pt x="8" y="19"/>
                      <a:pt x="8" y="32"/>
                    </a:cubicBezTo>
                    <a:lnTo>
                      <a:pt x="8" y="6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3" name="Freeform 245"/>
              <p:cNvSpPr>
                <a:spLocks noEditPoints="1"/>
              </p:cNvSpPr>
              <p:nvPr/>
            </p:nvSpPr>
            <p:spPr bwMode="auto">
              <a:xfrm>
                <a:off x="-358" y="-336"/>
                <a:ext cx="226" cy="453"/>
              </a:xfrm>
              <a:custGeom>
                <a:avLst/>
                <a:gdLst>
                  <a:gd name="T0" fmla="*/ 48 w 96"/>
                  <a:gd name="T1" fmla="*/ 192 h 192"/>
                  <a:gd name="T2" fmla="*/ 0 w 96"/>
                  <a:gd name="T3" fmla="*/ 160 h 192"/>
                  <a:gd name="T4" fmla="*/ 0 w 96"/>
                  <a:gd name="T5" fmla="*/ 48 h 192"/>
                  <a:gd name="T6" fmla="*/ 48 w 96"/>
                  <a:gd name="T7" fmla="*/ 0 h 192"/>
                  <a:gd name="T8" fmla="*/ 96 w 96"/>
                  <a:gd name="T9" fmla="*/ 48 h 192"/>
                  <a:gd name="T10" fmla="*/ 96 w 96"/>
                  <a:gd name="T11" fmla="*/ 160 h 192"/>
                  <a:gd name="T12" fmla="*/ 48 w 96"/>
                  <a:gd name="T13" fmla="*/ 192 h 192"/>
                  <a:gd name="T14" fmla="*/ 48 w 96"/>
                  <a:gd name="T15" fmla="*/ 8 h 192"/>
                  <a:gd name="T16" fmla="*/ 8 w 96"/>
                  <a:gd name="T17" fmla="*/ 48 h 192"/>
                  <a:gd name="T18" fmla="*/ 8 w 96"/>
                  <a:gd name="T19" fmla="*/ 160 h 192"/>
                  <a:gd name="T20" fmla="*/ 48 w 96"/>
                  <a:gd name="T21" fmla="*/ 184 h 192"/>
                  <a:gd name="T22" fmla="*/ 88 w 96"/>
                  <a:gd name="T23" fmla="*/ 160 h 192"/>
                  <a:gd name="T24" fmla="*/ 88 w 96"/>
                  <a:gd name="T25" fmla="*/ 48 h 192"/>
                  <a:gd name="T26" fmla="*/ 48 w 96"/>
                  <a:gd name="T27" fmla="*/ 8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192">
                    <a:moveTo>
                      <a:pt x="48" y="192"/>
                    </a:moveTo>
                    <a:cubicBezTo>
                      <a:pt x="22" y="192"/>
                      <a:pt x="0" y="173"/>
                      <a:pt x="0" y="160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22"/>
                      <a:pt x="22" y="0"/>
                      <a:pt x="48" y="0"/>
                    </a:cubicBezTo>
                    <a:cubicBezTo>
                      <a:pt x="74" y="0"/>
                      <a:pt x="96" y="22"/>
                      <a:pt x="96" y="48"/>
                    </a:cubicBezTo>
                    <a:cubicBezTo>
                      <a:pt x="96" y="160"/>
                      <a:pt x="96" y="160"/>
                      <a:pt x="96" y="160"/>
                    </a:cubicBezTo>
                    <a:cubicBezTo>
                      <a:pt x="96" y="173"/>
                      <a:pt x="74" y="192"/>
                      <a:pt x="48" y="192"/>
                    </a:cubicBezTo>
                    <a:close/>
                    <a:moveTo>
                      <a:pt x="48" y="8"/>
                    </a:moveTo>
                    <a:cubicBezTo>
                      <a:pt x="26" y="8"/>
                      <a:pt x="8" y="26"/>
                      <a:pt x="8" y="48"/>
                    </a:cubicBezTo>
                    <a:cubicBezTo>
                      <a:pt x="8" y="160"/>
                      <a:pt x="8" y="160"/>
                      <a:pt x="8" y="160"/>
                    </a:cubicBezTo>
                    <a:cubicBezTo>
                      <a:pt x="8" y="167"/>
                      <a:pt x="25" y="184"/>
                      <a:pt x="48" y="184"/>
                    </a:cubicBezTo>
                    <a:cubicBezTo>
                      <a:pt x="71" y="184"/>
                      <a:pt x="88" y="167"/>
                      <a:pt x="88" y="160"/>
                    </a:cubicBezTo>
                    <a:cubicBezTo>
                      <a:pt x="88" y="48"/>
                      <a:pt x="88" y="48"/>
                      <a:pt x="88" y="48"/>
                    </a:cubicBezTo>
                    <a:cubicBezTo>
                      <a:pt x="88" y="26"/>
                      <a:pt x="70" y="8"/>
                      <a:pt x="48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4" name="Freeform 246"/>
              <p:cNvSpPr/>
              <p:nvPr/>
            </p:nvSpPr>
            <p:spPr bwMode="auto">
              <a:xfrm>
                <a:off x="-311" y="-24"/>
                <a:ext cx="142" cy="23"/>
              </a:xfrm>
              <a:custGeom>
                <a:avLst/>
                <a:gdLst>
                  <a:gd name="T0" fmla="*/ 30 w 60"/>
                  <a:gd name="T1" fmla="*/ 10 h 10"/>
                  <a:gd name="T2" fmla="*/ 4 w 60"/>
                  <a:gd name="T3" fmla="*/ 8 h 10"/>
                  <a:gd name="T4" fmla="*/ 0 w 60"/>
                  <a:gd name="T5" fmla="*/ 4 h 10"/>
                  <a:gd name="T6" fmla="*/ 4 w 60"/>
                  <a:gd name="T7" fmla="*/ 0 h 10"/>
                  <a:gd name="T8" fmla="*/ 56 w 60"/>
                  <a:gd name="T9" fmla="*/ 0 h 10"/>
                  <a:gd name="T10" fmla="*/ 60 w 60"/>
                  <a:gd name="T11" fmla="*/ 4 h 10"/>
                  <a:gd name="T12" fmla="*/ 56 w 60"/>
                  <a:gd name="T13" fmla="*/ 8 h 10"/>
                  <a:gd name="T14" fmla="*/ 30 w 60"/>
                  <a:gd name="T15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0" h="10">
                    <a:moveTo>
                      <a:pt x="30" y="10"/>
                    </a:moveTo>
                    <a:cubicBezTo>
                      <a:pt x="22" y="10"/>
                      <a:pt x="14" y="9"/>
                      <a:pt x="4" y="8"/>
                    </a:cubicBezTo>
                    <a:cubicBezTo>
                      <a:pt x="1" y="8"/>
                      <a:pt x="0" y="6"/>
                      <a:pt x="0" y="4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24" y="2"/>
                      <a:pt x="37" y="2"/>
                      <a:pt x="56" y="0"/>
                    </a:cubicBezTo>
                    <a:cubicBezTo>
                      <a:pt x="58" y="0"/>
                      <a:pt x="60" y="1"/>
                      <a:pt x="60" y="4"/>
                    </a:cubicBezTo>
                    <a:cubicBezTo>
                      <a:pt x="60" y="6"/>
                      <a:pt x="59" y="8"/>
                      <a:pt x="56" y="8"/>
                    </a:cubicBezTo>
                    <a:cubicBezTo>
                      <a:pt x="47" y="9"/>
                      <a:pt x="38" y="10"/>
                      <a:pt x="30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5" name="Freeform 247"/>
              <p:cNvSpPr/>
              <p:nvPr/>
            </p:nvSpPr>
            <p:spPr bwMode="auto">
              <a:xfrm>
                <a:off x="-302" y="13"/>
                <a:ext cx="114" cy="22"/>
              </a:xfrm>
              <a:custGeom>
                <a:avLst/>
                <a:gdLst>
                  <a:gd name="T0" fmla="*/ 24 w 48"/>
                  <a:gd name="T1" fmla="*/ 9 h 9"/>
                  <a:gd name="T2" fmla="*/ 4 w 48"/>
                  <a:gd name="T3" fmla="*/ 8 h 9"/>
                  <a:gd name="T4" fmla="*/ 0 w 48"/>
                  <a:gd name="T5" fmla="*/ 4 h 9"/>
                  <a:gd name="T6" fmla="*/ 4 w 48"/>
                  <a:gd name="T7" fmla="*/ 0 h 9"/>
                  <a:gd name="T8" fmla="*/ 44 w 48"/>
                  <a:gd name="T9" fmla="*/ 0 h 9"/>
                  <a:gd name="T10" fmla="*/ 48 w 48"/>
                  <a:gd name="T11" fmla="*/ 4 h 9"/>
                  <a:gd name="T12" fmla="*/ 44 w 48"/>
                  <a:gd name="T13" fmla="*/ 8 h 9"/>
                  <a:gd name="T14" fmla="*/ 24 w 48"/>
                  <a:gd name="T15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" h="9">
                    <a:moveTo>
                      <a:pt x="24" y="9"/>
                    </a:moveTo>
                    <a:cubicBezTo>
                      <a:pt x="17" y="9"/>
                      <a:pt x="11" y="9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8" y="1"/>
                      <a:pt x="30" y="1"/>
                      <a:pt x="44" y="0"/>
                    </a:cubicBezTo>
                    <a:cubicBezTo>
                      <a:pt x="46" y="0"/>
                      <a:pt x="48" y="2"/>
                      <a:pt x="48" y="4"/>
                    </a:cubicBezTo>
                    <a:cubicBezTo>
                      <a:pt x="48" y="6"/>
                      <a:pt x="46" y="8"/>
                      <a:pt x="44" y="8"/>
                    </a:cubicBezTo>
                    <a:cubicBezTo>
                      <a:pt x="37" y="9"/>
                      <a:pt x="31" y="9"/>
                      <a:pt x="24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6" name="Freeform 248"/>
              <p:cNvSpPr>
                <a:spLocks noEditPoints="1"/>
              </p:cNvSpPr>
              <p:nvPr/>
            </p:nvSpPr>
            <p:spPr bwMode="auto">
              <a:xfrm>
                <a:off x="3159" y="-1112"/>
                <a:ext cx="454" cy="189"/>
              </a:xfrm>
              <a:custGeom>
                <a:avLst/>
                <a:gdLst>
                  <a:gd name="T0" fmla="*/ 188 w 192"/>
                  <a:gd name="T1" fmla="*/ 80 h 80"/>
                  <a:gd name="T2" fmla="*/ 187 w 192"/>
                  <a:gd name="T3" fmla="*/ 80 h 80"/>
                  <a:gd name="T4" fmla="*/ 96 w 192"/>
                  <a:gd name="T5" fmla="*/ 48 h 80"/>
                  <a:gd name="T6" fmla="*/ 5 w 192"/>
                  <a:gd name="T7" fmla="*/ 80 h 80"/>
                  <a:gd name="T8" fmla="*/ 2 w 192"/>
                  <a:gd name="T9" fmla="*/ 79 h 80"/>
                  <a:gd name="T10" fmla="*/ 0 w 192"/>
                  <a:gd name="T11" fmla="*/ 76 h 80"/>
                  <a:gd name="T12" fmla="*/ 64 w 192"/>
                  <a:gd name="T13" fmla="*/ 0 h 80"/>
                  <a:gd name="T14" fmla="*/ 96 w 192"/>
                  <a:gd name="T15" fmla="*/ 9 h 80"/>
                  <a:gd name="T16" fmla="*/ 128 w 192"/>
                  <a:gd name="T17" fmla="*/ 0 h 80"/>
                  <a:gd name="T18" fmla="*/ 192 w 192"/>
                  <a:gd name="T19" fmla="*/ 76 h 80"/>
                  <a:gd name="T20" fmla="*/ 190 w 192"/>
                  <a:gd name="T21" fmla="*/ 79 h 80"/>
                  <a:gd name="T22" fmla="*/ 188 w 192"/>
                  <a:gd name="T23" fmla="*/ 80 h 80"/>
                  <a:gd name="T24" fmla="*/ 64 w 192"/>
                  <a:gd name="T25" fmla="*/ 8 h 80"/>
                  <a:gd name="T26" fmla="*/ 9 w 192"/>
                  <a:gd name="T27" fmla="*/ 70 h 80"/>
                  <a:gd name="T28" fmla="*/ 95 w 192"/>
                  <a:gd name="T29" fmla="*/ 40 h 80"/>
                  <a:gd name="T30" fmla="*/ 97 w 192"/>
                  <a:gd name="T31" fmla="*/ 40 h 80"/>
                  <a:gd name="T32" fmla="*/ 183 w 192"/>
                  <a:gd name="T33" fmla="*/ 70 h 80"/>
                  <a:gd name="T34" fmla="*/ 128 w 192"/>
                  <a:gd name="T35" fmla="*/ 8 h 80"/>
                  <a:gd name="T36" fmla="*/ 99 w 192"/>
                  <a:gd name="T37" fmla="*/ 18 h 80"/>
                  <a:gd name="T38" fmla="*/ 93 w 192"/>
                  <a:gd name="T39" fmla="*/ 18 h 80"/>
                  <a:gd name="T40" fmla="*/ 64 w 192"/>
                  <a:gd name="T41" fmla="*/ 8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2" h="80">
                    <a:moveTo>
                      <a:pt x="188" y="80"/>
                    </a:moveTo>
                    <a:cubicBezTo>
                      <a:pt x="188" y="80"/>
                      <a:pt x="187" y="80"/>
                      <a:pt x="187" y="80"/>
                    </a:cubicBezTo>
                    <a:cubicBezTo>
                      <a:pt x="186" y="80"/>
                      <a:pt x="127" y="59"/>
                      <a:pt x="96" y="48"/>
                    </a:cubicBezTo>
                    <a:cubicBezTo>
                      <a:pt x="64" y="59"/>
                      <a:pt x="5" y="80"/>
                      <a:pt x="5" y="80"/>
                    </a:cubicBezTo>
                    <a:cubicBezTo>
                      <a:pt x="4" y="80"/>
                      <a:pt x="3" y="80"/>
                      <a:pt x="2" y="79"/>
                    </a:cubicBezTo>
                    <a:cubicBezTo>
                      <a:pt x="1" y="78"/>
                      <a:pt x="0" y="77"/>
                      <a:pt x="0" y="76"/>
                    </a:cubicBezTo>
                    <a:cubicBezTo>
                      <a:pt x="0" y="75"/>
                      <a:pt x="4" y="0"/>
                      <a:pt x="64" y="0"/>
                    </a:cubicBezTo>
                    <a:cubicBezTo>
                      <a:pt x="79" y="0"/>
                      <a:pt x="90" y="3"/>
                      <a:pt x="96" y="9"/>
                    </a:cubicBezTo>
                    <a:cubicBezTo>
                      <a:pt x="102" y="3"/>
                      <a:pt x="113" y="0"/>
                      <a:pt x="128" y="0"/>
                    </a:cubicBezTo>
                    <a:cubicBezTo>
                      <a:pt x="188" y="0"/>
                      <a:pt x="192" y="75"/>
                      <a:pt x="192" y="76"/>
                    </a:cubicBezTo>
                    <a:cubicBezTo>
                      <a:pt x="192" y="77"/>
                      <a:pt x="191" y="78"/>
                      <a:pt x="190" y="79"/>
                    </a:cubicBezTo>
                    <a:cubicBezTo>
                      <a:pt x="190" y="80"/>
                      <a:pt x="189" y="80"/>
                      <a:pt x="188" y="80"/>
                    </a:cubicBezTo>
                    <a:close/>
                    <a:moveTo>
                      <a:pt x="64" y="8"/>
                    </a:moveTo>
                    <a:cubicBezTo>
                      <a:pt x="21" y="8"/>
                      <a:pt x="11" y="53"/>
                      <a:pt x="9" y="70"/>
                    </a:cubicBezTo>
                    <a:cubicBezTo>
                      <a:pt x="25" y="65"/>
                      <a:pt x="69" y="49"/>
                      <a:pt x="95" y="40"/>
                    </a:cubicBezTo>
                    <a:cubicBezTo>
                      <a:pt x="96" y="40"/>
                      <a:pt x="96" y="40"/>
                      <a:pt x="97" y="40"/>
                    </a:cubicBezTo>
                    <a:cubicBezTo>
                      <a:pt x="122" y="48"/>
                      <a:pt x="167" y="64"/>
                      <a:pt x="183" y="70"/>
                    </a:cubicBezTo>
                    <a:cubicBezTo>
                      <a:pt x="181" y="53"/>
                      <a:pt x="171" y="8"/>
                      <a:pt x="128" y="8"/>
                    </a:cubicBezTo>
                    <a:cubicBezTo>
                      <a:pt x="112" y="8"/>
                      <a:pt x="104" y="11"/>
                      <a:pt x="99" y="18"/>
                    </a:cubicBezTo>
                    <a:cubicBezTo>
                      <a:pt x="98" y="20"/>
                      <a:pt x="94" y="20"/>
                      <a:pt x="93" y="18"/>
                    </a:cubicBezTo>
                    <a:cubicBezTo>
                      <a:pt x="88" y="11"/>
                      <a:pt x="80" y="8"/>
                      <a:pt x="6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7" name="Freeform 249"/>
              <p:cNvSpPr>
                <a:spLocks noEditPoints="1"/>
              </p:cNvSpPr>
              <p:nvPr/>
            </p:nvSpPr>
            <p:spPr bwMode="auto">
              <a:xfrm>
                <a:off x="2251" y="-1131"/>
                <a:ext cx="454" cy="170"/>
              </a:xfrm>
              <a:custGeom>
                <a:avLst/>
                <a:gdLst>
                  <a:gd name="T0" fmla="*/ 149 w 192"/>
                  <a:gd name="T1" fmla="*/ 64 h 72"/>
                  <a:gd name="T2" fmla="*/ 139 w 192"/>
                  <a:gd name="T3" fmla="*/ 64 h 72"/>
                  <a:gd name="T4" fmla="*/ 117 w 192"/>
                  <a:gd name="T5" fmla="*/ 64 h 72"/>
                  <a:gd name="T6" fmla="*/ 107 w 192"/>
                  <a:gd name="T7" fmla="*/ 64 h 72"/>
                  <a:gd name="T8" fmla="*/ 85 w 192"/>
                  <a:gd name="T9" fmla="*/ 64 h 72"/>
                  <a:gd name="T10" fmla="*/ 75 w 192"/>
                  <a:gd name="T11" fmla="*/ 64 h 72"/>
                  <a:gd name="T12" fmla="*/ 53 w 192"/>
                  <a:gd name="T13" fmla="*/ 64 h 72"/>
                  <a:gd name="T14" fmla="*/ 43 w 192"/>
                  <a:gd name="T15" fmla="*/ 64 h 72"/>
                  <a:gd name="T16" fmla="*/ 22 w 192"/>
                  <a:gd name="T17" fmla="*/ 63 h 72"/>
                  <a:gd name="T18" fmla="*/ 15 w 192"/>
                  <a:gd name="T19" fmla="*/ 63 h 72"/>
                  <a:gd name="T20" fmla="*/ 4 w 192"/>
                  <a:gd name="T21" fmla="*/ 68 h 72"/>
                  <a:gd name="T22" fmla="*/ 0 w 192"/>
                  <a:gd name="T23" fmla="*/ 54 h 72"/>
                  <a:gd name="T24" fmla="*/ 60 w 192"/>
                  <a:gd name="T25" fmla="*/ 0 h 72"/>
                  <a:gd name="T26" fmla="*/ 96 w 192"/>
                  <a:gd name="T27" fmla="*/ 12 h 72"/>
                  <a:gd name="T28" fmla="*/ 132 w 192"/>
                  <a:gd name="T29" fmla="*/ 0 h 72"/>
                  <a:gd name="T30" fmla="*/ 192 w 192"/>
                  <a:gd name="T31" fmla="*/ 54 h 72"/>
                  <a:gd name="T32" fmla="*/ 188 w 192"/>
                  <a:gd name="T33" fmla="*/ 68 h 72"/>
                  <a:gd name="T34" fmla="*/ 177 w 192"/>
                  <a:gd name="T35" fmla="*/ 63 h 72"/>
                  <a:gd name="T36" fmla="*/ 170 w 192"/>
                  <a:gd name="T37" fmla="*/ 63 h 72"/>
                  <a:gd name="T38" fmla="*/ 144 w 192"/>
                  <a:gd name="T39" fmla="*/ 52 h 72"/>
                  <a:gd name="T40" fmla="*/ 160 w 192"/>
                  <a:gd name="T41" fmla="*/ 64 h 72"/>
                  <a:gd name="T42" fmla="*/ 172 w 192"/>
                  <a:gd name="T43" fmla="*/ 52 h 72"/>
                  <a:gd name="T44" fmla="*/ 184 w 192"/>
                  <a:gd name="T45" fmla="*/ 59 h 72"/>
                  <a:gd name="T46" fmla="*/ 148 w 192"/>
                  <a:gd name="T47" fmla="*/ 14 h 72"/>
                  <a:gd name="T48" fmla="*/ 120 w 192"/>
                  <a:gd name="T49" fmla="*/ 13 h 72"/>
                  <a:gd name="T50" fmla="*/ 72 w 192"/>
                  <a:gd name="T51" fmla="*/ 13 h 72"/>
                  <a:gd name="T52" fmla="*/ 44 w 192"/>
                  <a:gd name="T53" fmla="*/ 14 h 72"/>
                  <a:gd name="T54" fmla="*/ 8 w 192"/>
                  <a:gd name="T55" fmla="*/ 59 h 72"/>
                  <a:gd name="T56" fmla="*/ 20 w 192"/>
                  <a:gd name="T57" fmla="*/ 52 h 72"/>
                  <a:gd name="T58" fmla="*/ 32 w 192"/>
                  <a:gd name="T59" fmla="*/ 64 h 72"/>
                  <a:gd name="T60" fmla="*/ 48 w 192"/>
                  <a:gd name="T61" fmla="*/ 52 h 72"/>
                  <a:gd name="T62" fmla="*/ 64 w 192"/>
                  <a:gd name="T63" fmla="*/ 64 h 72"/>
                  <a:gd name="T64" fmla="*/ 80 w 192"/>
                  <a:gd name="T65" fmla="*/ 52 h 72"/>
                  <a:gd name="T66" fmla="*/ 96 w 192"/>
                  <a:gd name="T67" fmla="*/ 64 h 72"/>
                  <a:gd name="T68" fmla="*/ 112 w 192"/>
                  <a:gd name="T69" fmla="*/ 52 h 72"/>
                  <a:gd name="T70" fmla="*/ 128 w 192"/>
                  <a:gd name="T71" fmla="*/ 64 h 72"/>
                  <a:gd name="T72" fmla="*/ 144 w 192"/>
                  <a:gd name="T73" fmla="*/ 5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2" h="72">
                    <a:moveTo>
                      <a:pt x="160" y="72"/>
                    </a:moveTo>
                    <a:cubicBezTo>
                      <a:pt x="154" y="72"/>
                      <a:pt x="151" y="68"/>
                      <a:pt x="149" y="64"/>
                    </a:cubicBezTo>
                    <a:cubicBezTo>
                      <a:pt x="147" y="61"/>
                      <a:pt x="146" y="60"/>
                      <a:pt x="144" y="60"/>
                    </a:cubicBezTo>
                    <a:cubicBezTo>
                      <a:pt x="142" y="60"/>
                      <a:pt x="141" y="61"/>
                      <a:pt x="139" y="64"/>
                    </a:cubicBezTo>
                    <a:cubicBezTo>
                      <a:pt x="137" y="68"/>
                      <a:pt x="134" y="72"/>
                      <a:pt x="128" y="72"/>
                    </a:cubicBezTo>
                    <a:cubicBezTo>
                      <a:pt x="122" y="72"/>
                      <a:pt x="119" y="68"/>
                      <a:pt x="117" y="64"/>
                    </a:cubicBezTo>
                    <a:cubicBezTo>
                      <a:pt x="115" y="61"/>
                      <a:pt x="114" y="60"/>
                      <a:pt x="112" y="60"/>
                    </a:cubicBezTo>
                    <a:cubicBezTo>
                      <a:pt x="110" y="60"/>
                      <a:pt x="109" y="61"/>
                      <a:pt x="107" y="64"/>
                    </a:cubicBezTo>
                    <a:cubicBezTo>
                      <a:pt x="105" y="68"/>
                      <a:pt x="102" y="72"/>
                      <a:pt x="96" y="72"/>
                    </a:cubicBezTo>
                    <a:cubicBezTo>
                      <a:pt x="90" y="72"/>
                      <a:pt x="87" y="68"/>
                      <a:pt x="85" y="64"/>
                    </a:cubicBezTo>
                    <a:cubicBezTo>
                      <a:pt x="83" y="61"/>
                      <a:pt x="82" y="60"/>
                      <a:pt x="80" y="60"/>
                    </a:cubicBezTo>
                    <a:cubicBezTo>
                      <a:pt x="78" y="60"/>
                      <a:pt x="77" y="61"/>
                      <a:pt x="75" y="64"/>
                    </a:cubicBezTo>
                    <a:cubicBezTo>
                      <a:pt x="73" y="68"/>
                      <a:pt x="70" y="72"/>
                      <a:pt x="64" y="72"/>
                    </a:cubicBezTo>
                    <a:cubicBezTo>
                      <a:pt x="58" y="72"/>
                      <a:pt x="55" y="68"/>
                      <a:pt x="53" y="64"/>
                    </a:cubicBezTo>
                    <a:cubicBezTo>
                      <a:pt x="51" y="61"/>
                      <a:pt x="50" y="60"/>
                      <a:pt x="48" y="60"/>
                    </a:cubicBezTo>
                    <a:cubicBezTo>
                      <a:pt x="46" y="60"/>
                      <a:pt x="45" y="61"/>
                      <a:pt x="43" y="64"/>
                    </a:cubicBezTo>
                    <a:cubicBezTo>
                      <a:pt x="41" y="68"/>
                      <a:pt x="38" y="72"/>
                      <a:pt x="32" y="72"/>
                    </a:cubicBezTo>
                    <a:cubicBezTo>
                      <a:pt x="25" y="72"/>
                      <a:pt x="23" y="66"/>
                      <a:pt x="22" y="63"/>
                    </a:cubicBezTo>
                    <a:cubicBezTo>
                      <a:pt x="21" y="60"/>
                      <a:pt x="21" y="60"/>
                      <a:pt x="20" y="60"/>
                    </a:cubicBezTo>
                    <a:cubicBezTo>
                      <a:pt x="17" y="60"/>
                      <a:pt x="17" y="61"/>
                      <a:pt x="15" y="63"/>
                    </a:cubicBezTo>
                    <a:cubicBezTo>
                      <a:pt x="14" y="65"/>
                      <a:pt x="12" y="68"/>
                      <a:pt x="8" y="68"/>
                    </a:cubicBezTo>
                    <a:cubicBezTo>
                      <a:pt x="4" y="68"/>
                      <a:pt x="4" y="68"/>
                      <a:pt x="4" y="68"/>
                    </a:cubicBezTo>
                    <a:cubicBezTo>
                      <a:pt x="2" y="68"/>
                      <a:pt x="0" y="66"/>
                      <a:pt x="0" y="64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36"/>
                      <a:pt x="21" y="18"/>
                      <a:pt x="39" y="7"/>
                    </a:cubicBezTo>
                    <a:cubicBezTo>
                      <a:pt x="46" y="3"/>
                      <a:pt x="55" y="0"/>
                      <a:pt x="60" y="0"/>
                    </a:cubicBezTo>
                    <a:cubicBezTo>
                      <a:pt x="66" y="0"/>
                      <a:pt x="72" y="3"/>
                      <a:pt x="76" y="6"/>
                    </a:cubicBezTo>
                    <a:cubicBezTo>
                      <a:pt x="82" y="10"/>
                      <a:pt x="89" y="12"/>
                      <a:pt x="96" y="12"/>
                    </a:cubicBezTo>
                    <a:cubicBezTo>
                      <a:pt x="103" y="12"/>
                      <a:pt x="110" y="10"/>
                      <a:pt x="116" y="6"/>
                    </a:cubicBezTo>
                    <a:cubicBezTo>
                      <a:pt x="120" y="3"/>
                      <a:pt x="126" y="0"/>
                      <a:pt x="132" y="0"/>
                    </a:cubicBezTo>
                    <a:cubicBezTo>
                      <a:pt x="137" y="0"/>
                      <a:pt x="146" y="3"/>
                      <a:pt x="153" y="7"/>
                    </a:cubicBezTo>
                    <a:cubicBezTo>
                      <a:pt x="171" y="18"/>
                      <a:pt x="192" y="36"/>
                      <a:pt x="192" y="54"/>
                    </a:cubicBezTo>
                    <a:cubicBezTo>
                      <a:pt x="192" y="64"/>
                      <a:pt x="192" y="64"/>
                      <a:pt x="192" y="64"/>
                    </a:cubicBezTo>
                    <a:cubicBezTo>
                      <a:pt x="192" y="66"/>
                      <a:pt x="190" y="68"/>
                      <a:pt x="188" y="68"/>
                    </a:cubicBezTo>
                    <a:cubicBezTo>
                      <a:pt x="184" y="68"/>
                      <a:pt x="184" y="68"/>
                      <a:pt x="184" y="68"/>
                    </a:cubicBezTo>
                    <a:cubicBezTo>
                      <a:pt x="180" y="68"/>
                      <a:pt x="178" y="65"/>
                      <a:pt x="177" y="63"/>
                    </a:cubicBezTo>
                    <a:cubicBezTo>
                      <a:pt x="175" y="61"/>
                      <a:pt x="175" y="60"/>
                      <a:pt x="172" y="60"/>
                    </a:cubicBezTo>
                    <a:cubicBezTo>
                      <a:pt x="171" y="60"/>
                      <a:pt x="171" y="60"/>
                      <a:pt x="170" y="63"/>
                    </a:cubicBezTo>
                    <a:cubicBezTo>
                      <a:pt x="169" y="66"/>
                      <a:pt x="167" y="72"/>
                      <a:pt x="160" y="72"/>
                    </a:cubicBezTo>
                    <a:close/>
                    <a:moveTo>
                      <a:pt x="144" y="52"/>
                    </a:moveTo>
                    <a:cubicBezTo>
                      <a:pt x="150" y="52"/>
                      <a:pt x="153" y="56"/>
                      <a:pt x="155" y="60"/>
                    </a:cubicBezTo>
                    <a:cubicBezTo>
                      <a:pt x="157" y="63"/>
                      <a:pt x="158" y="64"/>
                      <a:pt x="160" y="64"/>
                    </a:cubicBezTo>
                    <a:cubicBezTo>
                      <a:pt x="161" y="64"/>
                      <a:pt x="161" y="64"/>
                      <a:pt x="162" y="61"/>
                    </a:cubicBezTo>
                    <a:cubicBezTo>
                      <a:pt x="163" y="58"/>
                      <a:pt x="165" y="52"/>
                      <a:pt x="172" y="52"/>
                    </a:cubicBezTo>
                    <a:cubicBezTo>
                      <a:pt x="179" y="52"/>
                      <a:pt x="182" y="56"/>
                      <a:pt x="184" y="59"/>
                    </a:cubicBezTo>
                    <a:cubicBezTo>
                      <a:pt x="184" y="59"/>
                      <a:pt x="184" y="59"/>
                      <a:pt x="184" y="59"/>
                    </a:cubicBezTo>
                    <a:cubicBezTo>
                      <a:pt x="184" y="54"/>
                      <a:pt x="184" y="54"/>
                      <a:pt x="184" y="54"/>
                    </a:cubicBezTo>
                    <a:cubicBezTo>
                      <a:pt x="184" y="43"/>
                      <a:pt x="171" y="28"/>
                      <a:pt x="148" y="14"/>
                    </a:cubicBezTo>
                    <a:cubicBezTo>
                      <a:pt x="143" y="10"/>
                      <a:pt x="135" y="8"/>
                      <a:pt x="132" y="8"/>
                    </a:cubicBezTo>
                    <a:cubicBezTo>
                      <a:pt x="129" y="8"/>
                      <a:pt x="124" y="10"/>
                      <a:pt x="120" y="13"/>
                    </a:cubicBezTo>
                    <a:cubicBezTo>
                      <a:pt x="113" y="17"/>
                      <a:pt x="105" y="20"/>
                      <a:pt x="96" y="20"/>
                    </a:cubicBezTo>
                    <a:cubicBezTo>
                      <a:pt x="87" y="20"/>
                      <a:pt x="79" y="17"/>
                      <a:pt x="72" y="13"/>
                    </a:cubicBezTo>
                    <a:cubicBezTo>
                      <a:pt x="68" y="10"/>
                      <a:pt x="63" y="8"/>
                      <a:pt x="60" y="8"/>
                    </a:cubicBezTo>
                    <a:cubicBezTo>
                      <a:pt x="57" y="8"/>
                      <a:pt x="49" y="10"/>
                      <a:pt x="44" y="14"/>
                    </a:cubicBezTo>
                    <a:cubicBezTo>
                      <a:pt x="21" y="28"/>
                      <a:pt x="8" y="43"/>
                      <a:pt x="8" y="54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10" y="56"/>
                      <a:pt x="13" y="52"/>
                      <a:pt x="20" y="52"/>
                    </a:cubicBezTo>
                    <a:cubicBezTo>
                      <a:pt x="27" y="52"/>
                      <a:pt x="29" y="58"/>
                      <a:pt x="30" y="61"/>
                    </a:cubicBezTo>
                    <a:cubicBezTo>
                      <a:pt x="31" y="64"/>
                      <a:pt x="31" y="64"/>
                      <a:pt x="32" y="64"/>
                    </a:cubicBezTo>
                    <a:cubicBezTo>
                      <a:pt x="34" y="64"/>
                      <a:pt x="35" y="63"/>
                      <a:pt x="37" y="60"/>
                    </a:cubicBezTo>
                    <a:cubicBezTo>
                      <a:pt x="39" y="56"/>
                      <a:pt x="42" y="52"/>
                      <a:pt x="48" y="52"/>
                    </a:cubicBezTo>
                    <a:cubicBezTo>
                      <a:pt x="54" y="52"/>
                      <a:pt x="57" y="56"/>
                      <a:pt x="59" y="60"/>
                    </a:cubicBezTo>
                    <a:cubicBezTo>
                      <a:pt x="61" y="63"/>
                      <a:pt x="62" y="64"/>
                      <a:pt x="64" y="64"/>
                    </a:cubicBezTo>
                    <a:cubicBezTo>
                      <a:pt x="66" y="64"/>
                      <a:pt x="67" y="63"/>
                      <a:pt x="69" y="60"/>
                    </a:cubicBezTo>
                    <a:cubicBezTo>
                      <a:pt x="71" y="56"/>
                      <a:pt x="74" y="52"/>
                      <a:pt x="80" y="52"/>
                    </a:cubicBezTo>
                    <a:cubicBezTo>
                      <a:pt x="86" y="52"/>
                      <a:pt x="89" y="56"/>
                      <a:pt x="91" y="60"/>
                    </a:cubicBezTo>
                    <a:cubicBezTo>
                      <a:pt x="93" y="63"/>
                      <a:pt x="94" y="64"/>
                      <a:pt x="96" y="64"/>
                    </a:cubicBezTo>
                    <a:cubicBezTo>
                      <a:pt x="98" y="64"/>
                      <a:pt x="99" y="63"/>
                      <a:pt x="101" y="60"/>
                    </a:cubicBezTo>
                    <a:cubicBezTo>
                      <a:pt x="103" y="56"/>
                      <a:pt x="106" y="52"/>
                      <a:pt x="112" y="52"/>
                    </a:cubicBezTo>
                    <a:cubicBezTo>
                      <a:pt x="118" y="52"/>
                      <a:pt x="121" y="56"/>
                      <a:pt x="123" y="60"/>
                    </a:cubicBezTo>
                    <a:cubicBezTo>
                      <a:pt x="125" y="63"/>
                      <a:pt x="126" y="64"/>
                      <a:pt x="128" y="64"/>
                    </a:cubicBezTo>
                    <a:cubicBezTo>
                      <a:pt x="130" y="64"/>
                      <a:pt x="131" y="63"/>
                      <a:pt x="133" y="60"/>
                    </a:cubicBezTo>
                    <a:cubicBezTo>
                      <a:pt x="135" y="56"/>
                      <a:pt x="138" y="52"/>
                      <a:pt x="144" y="5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8" name="Freeform 250"/>
              <p:cNvSpPr>
                <a:spLocks noEditPoints="1"/>
              </p:cNvSpPr>
              <p:nvPr/>
            </p:nvSpPr>
            <p:spPr bwMode="auto">
              <a:xfrm>
                <a:off x="4180" y="690"/>
                <a:ext cx="227" cy="217"/>
              </a:xfrm>
              <a:custGeom>
                <a:avLst/>
                <a:gdLst>
                  <a:gd name="T0" fmla="*/ 43 w 96"/>
                  <a:gd name="T1" fmla="*/ 92 h 92"/>
                  <a:gd name="T2" fmla="*/ 43 w 96"/>
                  <a:gd name="T3" fmla="*/ 92 h 92"/>
                  <a:gd name="T4" fmla="*/ 40 w 96"/>
                  <a:gd name="T5" fmla="*/ 91 h 92"/>
                  <a:gd name="T6" fmla="*/ 2 w 96"/>
                  <a:gd name="T7" fmla="*/ 53 h 92"/>
                  <a:gd name="T8" fmla="*/ 2 w 96"/>
                  <a:gd name="T9" fmla="*/ 48 h 92"/>
                  <a:gd name="T10" fmla="*/ 41 w 96"/>
                  <a:gd name="T11" fmla="*/ 9 h 92"/>
                  <a:gd name="T12" fmla="*/ 62 w 96"/>
                  <a:gd name="T13" fmla="*/ 0 h 92"/>
                  <a:gd name="T14" fmla="*/ 84 w 96"/>
                  <a:gd name="T15" fmla="*/ 9 h 92"/>
                  <a:gd name="T16" fmla="*/ 84 w 96"/>
                  <a:gd name="T17" fmla="*/ 52 h 92"/>
                  <a:gd name="T18" fmla="*/ 45 w 96"/>
                  <a:gd name="T19" fmla="*/ 91 h 92"/>
                  <a:gd name="T20" fmla="*/ 43 w 96"/>
                  <a:gd name="T21" fmla="*/ 92 h 92"/>
                  <a:gd name="T22" fmla="*/ 10 w 96"/>
                  <a:gd name="T23" fmla="*/ 50 h 92"/>
                  <a:gd name="T24" fmla="*/ 43 w 96"/>
                  <a:gd name="T25" fmla="*/ 83 h 92"/>
                  <a:gd name="T26" fmla="*/ 79 w 96"/>
                  <a:gd name="T27" fmla="*/ 47 h 92"/>
                  <a:gd name="T28" fmla="*/ 79 w 96"/>
                  <a:gd name="T29" fmla="*/ 14 h 92"/>
                  <a:gd name="T30" fmla="*/ 62 w 96"/>
                  <a:gd name="T31" fmla="*/ 8 h 92"/>
                  <a:gd name="T32" fmla="*/ 47 w 96"/>
                  <a:gd name="T33" fmla="*/ 14 h 92"/>
                  <a:gd name="T34" fmla="*/ 10 w 96"/>
                  <a:gd name="T35" fmla="*/ 5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6" h="92">
                    <a:moveTo>
                      <a:pt x="43" y="92"/>
                    </a:moveTo>
                    <a:cubicBezTo>
                      <a:pt x="43" y="92"/>
                      <a:pt x="43" y="92"/>
                      <a:pt x="43" y="92"/>
                    </a:cubicBezTo>
                    <a:cubicBezTo>
                      <a:pt x="42" y="92"/>
                      <a:pt x="41" y="92"/>
                      <a:pt x="40" y="91"/>
                    </a:cubicBezTo>
                    <a:cubicBezTo>
                      <a:pt x="2" y="53"/>
                      <a:pt x="2" y="53"/>
                      <a:pt x="2" y="53"/>
                    </a:cubicBezTo>
                    <a:cubicBezTo>
                      <a:pt x="0" y="52"/>
                      <a:pt x="0" y="49"/>
                      <a:pt x="2" y="48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7" y="3"/>
                      <a:pt x="54" y="0"/>
                      <a:pt x="62" y="0"/>
                    </a:cubicBezTo>
                    <a:cubicBezTo>
                      <a:pt x="71" y="0"/>
                      <a:pt x="78" y="3"/>
                      <a:pt x="84" y="9"/>
                    </a:cubicBezTo>
                    <a:cubicBezTo>
                      <a:pt x="96" y="21"/>
                      <a:pt x="96" y="40"/>
                      <a:pt x="84" y="52"/>
                    </a:cubicBezTo>
                    <a:cubicBezTo>
                      <a:pt x="45" y="91"/>
                      <a:pt x="45" y="91"/>
                      <a:pt x="45" y="91"/>
                    </a:cubicBezTo>
                    <a:cubicBezTo>
                      <a:pt x="45" y="92"/>
                      <a:pt x="44" y="92"/>
                      <a:pt x="43" y="92"/>
                    </a:cubicBezTo>
                    <a:close/>
                    <a:moveTo>
                      <a:pt x="10" y="50"/>
                    </a:moveTo>
                    <a:cubicBezTo>
                      <a:pt x="43" y="83"/>
                      <a:pt x="43" y="83"/>
                      <a:pt x="43" y="83"/>
                    </a:cubicBezTo>
                    <a:cubicBezTo>
                      <a:pt x="79" y="47"/>
                      <a:pt x="79" y="47"/>
                      <a:pt x="79" y="47"/>
                    </a:cubicBezTo>
                    <a:cubicBezTo>
                      <a:pt x="87" y="38"/>
                      <a:pt x="88" y="23"/>
                      <a:pt x="79" y="14"/>
                    </a:cubicBezTo>
                    <a:cubicBezTo>
                      <a:pt x="74" y="10"/>
                      <a:pt x="69" y="8"/>
                      <a:pt x="62" y="8"/>
                    </a:cubicBezTo>
                    <a:cubicBezTo>
                      <a:pt x="56" y="8"/>
                      <a:pt x="51" y="10"/>
                      <a:pt x="47" y="14"/>
                    </a:cubicBezTo>
                    <a:lnTo>
                      <a:pt x="10" y="5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09" name="Freeform 251"/>
              <p:cNvSpPr>
                <a:spLocks noEditPoints="1"/>
              </p:cNvSpPr>
              <p:nvPr/>
            </p:nvSpPr>
            <p:spPr bwMode="auto">
              <a:xfrm>
                <a:off x="4128" y="829"/>
                <a:ext cx="138" cy="130"/>
              </a:xfrm>
              <a:custGeom>
                <a:avLst/>
                <a:gdLst>
                  <a:gd name="T0" fmla="*/ 43 w 58"/>
                  <a:gd name="T1" fmla="*/ 55 h 55"/>
                  <a:gd name="T2" fmla="*/ 40 w 58"/>
                  <a:gd name="T3" fmla="*/ 54 h 55"/>
                  <a:gd name="T4" fmla="*/ 1 w 58"/>
                  <a:gd name="T5" fmla="*/ 15 h 55"/>
                  <a:gd name="T6" fmla="*/ 0 w 58"/>
                  <a:gd name="T7" fmla="*/ 12 h 55"/>
                  <a:gd name="T8" fmla="*/ 1 w 58"/>
                  <a:gd name="T9" fmla="*/ 9 h 55"/>
                  <a:gd name="T10" fmla="*/ 22 w 58"/>
                  <a:gd name="T11" fmla="*/ 0 h 55"/>
                  <a:gd name="T12" fmla="*/ 45 w 58"/>
                  <a:gd name="T13" fmla="*/ 10 h 55"/>
                  <a:gd name="T14" fmla="*/ 46 w 58"/>
                  <a:gd name="T15" fmla="*/ 54 h 55"/>
                  <a:gd name="T16" fmla="*/ 43 w 58"/>
                  <a:gd name="T17" fmla="*/ 55 h 55"/>
                  <a:gd name="T18" fmla="*/ 10 w 58"/>
                  <a:gd name="T19" fmla="*/ 12 h 55"/>
                  <a:gd name="T20" fmla="*/ 43 w 58"/>
                  <a:gd name="T21" fmla="*/ 45 h 55"/>
                  <a:gd name="T22" fmla="*/ 39 w 58"/>
                  <a:gd name="T23" fmla="*/ 15 h 55"/>
                  <a:gd name="T24" fmla="*/ 22 w 58"/>
                  <a:gd name="T25" fmla="*/ 8 h 55"/>
                  <a:gd name="T26" fmla="*/ 10 w 58"/>
                  <a:gd name="T27" fmla="*/ 12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8" h="55">
                    <a:moveTo>
                      <a:pt x="43" y="55"/>
                    </a:moveTo>
                    <a:cubicBezTo>
                      <a:pt x="42" y="55"/>
                      <a:pt x="41" y="55"/>
                      <a:pt x="40" y="5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4"/>
                      <a:pt x="0" y="13"/>
                      <a:pt x="0" y="12"/>
                    </a:cubicBezTo>
                    <a:cubicBezTo>
                      <a:pt x="0" y="11"/>
                      <a:pt x="0" y="10"/>
                      <a:pt x="1" y="9"/>
                    </a:cubicBezTo>
                    <a:cubicBezTo>
                      <a:pt x="7" y="3"/>
                      <a:pt x="14" y="0"/>
                      <a:pt x="22" y="0"/>
                    </a:cubicBezTo>
                    <a:cubicBezTo>
                      <a:pt x="31" y="0"/>
                      <a:pt x="39" y="4"/>
                      <a:pt x="45" y="10"/>
                    </a:cubicBezTo>
                    <a:cubicBezTo>
                      <a:pt x="57" y="22"/>
                      <a:pt x="58" y="42"/>
                      <a:pt x="46" y="54"/>
                    </a:cubicBezTo>
                    <a:cubicBezTo>
                      <a:pt x="45" y="55"/>
                      <a:pt x="44" y="55"/>
                      <a:pt x="43" y="55"/>
                    </a:cubicBezTo>
                    <a:close/>
                    <a:moveTo>
                      <a:pt x="10" y="12"/>
                    </a:moveTo>
                    <a:cubicBezTo>
                      <a:pt x="43" y="45"/>
                      <a:pt x="43" y="45"/>
                      <a:pt x="43" y="45"/>
                    </a:cubicBezTo>
                    <a:cubicBezTo>
                      <a:pt x="49" y="36"/>
                      <a:pt x="48" y="24"/>
                      <a:pt x="39" y="15"/>
                    </a:cubicBezTo>
                    <a:cubicBezTo>
                      <a:pt x="35" y="11"/>
                      <a:pt x="29" y="8"/>
                      <a:pt x="22" y="8"/>
                    </a:cubicBezTo>
                    <a:cubicBezTo>
                      <a:pt x="18" y="8"/>
                      <a:pt x="13" y="10"/>
                      <a:pt x="10" y="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0" name="Freeform 252"/>
              <p:cNvSpPr/>
              <p:nvPr/>
            </p:nvSpPr>
            <p:spPr bwMode="auto">
              <a:xfrm>
                <a:off x="4124" y="888"/>
                <a:ext cx="78" cy="76"/>
              </a:xfrm>
              <a:custGeom>
                <a:avLst/>
                <a:gdLst>
                  <a:gd name="T0" fmla="*/ 28 w 33"/>
                  <a:gd name="T1" fmla="*/ 32 h 32"/>
                  <a:gd name="T2" fmla="*/ 28 w 33"/>
                  <a:gd name="T3" fmla="*/ 32 h 32"/>
                  <a:gd name="T4" fmla="*/ 9 w 33"/>
                  <a:gd name="T5" fmla="*/ 23 h 32"/>
                  <a:gd name="T6" fmla="*/ 0 w 33"/>
                  <a:gd name="T7" fmla="*/ 5 h 32"/>
                  <a:gd name="T8" fmla="*/ 3 w 33"/>
                  <a:gd name="T9" fmla="*/ 1 h 32"/>
                  <a:gd name="T10" fmla="*/ 8 w 33"/>
                  <a:gd name="T11" fmla="*/ 4 h 32"/>
                  <a:gd name="T12" fmla="*/ 15 w 33"/>
                  <a:gd name="T13" fmla="*/ 17 h 32"/>
                  <a:gd name="T14" fmla="*/ 29 w 33"/>
                  <a:gd name="T15" fmla="*/ 24 h 32"/>
                  <a:gd name="T16" fmla="*/ 32 w 33"/>
                  <a:gd name="T17" fmla="*/ 28 h 32"/>
                  <a:gd name="T18" fmla="*/ 28 w 33"/>
                  <a:gd name="T1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" h="32">
                    <a:moveTo>
                      <a:pt x="28" y="32"/>
                    </a:moveTo>
                    <a:cubicBezTo>
                      <a:pt x="28" y="32"/>
                      <a:pt x="28" y="32"/>
                      <a:pt x="28" y="32"/>
                    </a:cubicBezTo>
                    <a:cubicBezTo>
                      <a:pt x="21" y="31"/>
                      <a:pt x="14" y="28"/>
                      <a:pt x="9" y="23"/>
                    </a:cubicBezTo>
                    <a:cubicBezTo>
                      <a:pt x="4" y="18"/>
                      <a:pt x="1" y="12"/>
                      <a:pt x="0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9" y="9"/>
                      <a:pt x="11" y="14"/>
                      <a:pt x="15" y="17"/>
                    </a:cubicBezTo>
                    <a:cubicBezTo>
                      <a:pt x="18" y="21"/>
                      <a:pt x="24" y="23"/>
                      <a:pt x="29" y="24"/>
                    </a:cubicBezTo>
                    <a:cubicBezTo>
                      <a:pt x="31" y="24"/>
                      <a:pt x="33" y="26"/>
                      <a:pt x="32" y="28"/>
                    </a:cubicBezTo>
                    <a:cubicBezTo>
                      <a:pt x="32" y="30"/>
                      <a:pt x="30" y="32"/>
                      <a:pt x="28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1" name="Freeform 253"/>
              <p:cNvSpPr/>
              <p:nvPr/>
            </p:nvSpPr>
            <p:spPr bwMode="auto">
              <a:xfrm>
                <a:off x="4088" y="891"/>
                <a:ext cx="114" cy="111"/>
              </a:xfrm>
              <a:custGeom>
                <a:avLst/>
                <a:gdLst>
                  <a:gd name="T0" fmla="*/ 43 w 48"/>
                  <a:gd name="T1" fmla="*/ 47 h 47"/>
                  <a:gd name="T2" fmla="*/ 43 w 48"/>
                  <a:gd name="T3" fmla="*/ 47 h 47"/>
                  <a:gd name="T4" fmla="*/ 14 w 48"/>
                  <a:gd name="T5" fmla="*/ 33 h 47"/>
                  <a:gd name="T6" fmla="*/ 0 w 48"/>
                  <a:gd name="T7" fmla="*/ 4 h 47"/>
                  <a:gd name="T8" fmla="*/ 4 w 48"/>
                  <a:gd name="T9" fmla="*/ 0 h 47"/>
                  <a:gd name="T10" fmla="*/ 8 w 48"/>
                  <a:gd name="T11" fmla="*/ 3 h 47"/>
                  <a:gd name="T12" fmla="*/ 20 w 48"/>
                  <a:gd name="T13" fmla="*/ 28 h 47"/>
                  <a:gd name="T14" fmla="*/ 44 w 48"/>
                  <a:gd name="T15" fmla="*/ 39 h 47"/>
                  <a:gd name="T16" fmla="*/ 47 w 48"/>
                  <a:gd name="T17" fmla="*/ 43 h 47"/>
                  <a:gd name="T18" fmla="*/ 43 w 48"/>
                  <a:gd name="T19" fmla="*/ 47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" h="47">
                    <a:moveTo>
                      <a:pt x="43" y="47"/>
                    </a:moveTo>
                    <a:cubicBezTo>
                      <a:pt x="43" y="47"/>
                      <a:pt x="43" y="47"/>
                      <a:pt x="43" y="47"/>
                    </a:cubicBezTo>
                    <a:cubicBezTo>
                      <a:pt x="32" y="46"/>
                      <a:pt x="22" y="41"/>
                      <a:pt x="14" y="33"/>
                    </a:cubicBezTo>
                    <a:cubicBezTo>
                      <a:pt x="6" y="25"/>
                      <a:pt x="1" y="15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1"/>
                      <a:pt x="8" y="3"/>
                    </a:cubicBezTo>
                    <a:cubicBezTo>
                      <a:pt x="9" y="13"/>
                      <a:pt x="13" y="21"/>
                      <a:pt x="20" y="28"/>
                    </a:cubicBezTo>
                    <a:cubicBezTo>
                      <a:pt x="26" y="34"/>
                      <a:pt x="35" y="38"/>
                      <a:pt x="44" y="39"/>
                    </a:cubicBezTo>
                    <a:cubicBezTo>
                      <a:pt x="46" y="39"/>
                      <a:pt x="48" y="41"/>
                      <a:pt x="47" y="43"/>
                    </a:cubicBezTo>
                    <a:cubicBezTo>
                      <a:pt x="47" y="45"/>
                      <a:pt x="46" y="47"/>
                      <a:pt x="43" y="4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2" name="Freeform 254"/>
              <p:cNvSpPr/>
              <p:nvPr/>
            </p:nvSpPr>
            <p:spPr bwMode="auto">
              <a:xfrm>
                <a:off x="4332" y="846"/>
                <a:ext cx="47" cy="47"/>
              </a:xfrm>
              <a:custGeom>
                <a:avLst/>
                <a:gdLst>
                  <a:gd name="T0" fmla="*/ 16 w 20"/>
                  <a:gd name="T1" fmla="*/ 20 h 20"/>
                  <a:gd name="T2" fmla="*/ 13 w 20"/>
                  <a:gd name="T3" fmla="*/ 19 h 20"/>
                  <a:gd name="T4" fmla="*/ 1 w 20"/>
                  <a:gd name="T5" fmla="*/ 7 h 20"/>
                  <a:gd name="T6" fmla="*/ 1 w 20"/>
                  <a:gd name="T7" fmla="*/ 1 h 20"/>
                  <a:gd name="T8" fmla="*/ 7 w 20"/>
                  <a:gd name="T9" fmla="*/ 1 h 20"/>
                  <a:gd name="T10" fmla="*/ 19 w 20"/>
                  <a:gd name="T11" fmla="*/ 13 h 20"/>
                  <a:gd name="T12" fmla="*/ 19 w 20"/>
                  <a:gd name="T13" fmla="*/ 19 h 20"/>
                  <a:gd name="T14" fmla="*/ 16 w 20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20">
                    <a:moveTo>
                      <a:pt x="16" y="20"/>
                    </a:moveTo>
                    <a:cubicBezTo>
                      <a:pt x="15" y="20"/>
                      <a:pt x="14" y="20"/>
                      <a:pt x="13" y="19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7" y="1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0" y="15"/>
                      <a:pt x="20" y="17"/>
                      <a:pt x="19" y="19"/>
                    </a:cubicBezTo>
                    <a:cubicBezTo>
                      <a:pt x="18" y="20"/>
                      <a:pt x="17" y="20"/>
                      <a:pt x="16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3" name="Freeform 255"/>
              <p:cNvSpPr>
                <a:spLocks noEditPoints="1"/>
              </p:cNvSpPr>
              <p:nvPr/>
            </p:nvSpPr>
            <p:spPr bwMode="auto">
              <a:xfrm>
                <a:off x="4332" y="836"/>
                <a:ext cx="189" cy="189"/>
              </a:xfrm>
              <a:custGeom>
                <a:avLst/>
                <a:gdLst>
                  <a:gd name="T0" fmla="*/ 48 w 80"/>
                  <a:gd name="T1" fmla="*/ 80 h 80"/>
                  <a:gd name="T2" fmla="*/ 45 w 80"/>
                  <a:gd name="T3" fmla="*/ 79 h 80"/>
                  <a:gd name="T4" fmla="*/ 1 w 80"/>
                  <a:gd name="T5" fmla="*/ 35 h 80"/>
                  <a:gd name="T6" fmla="*/ 1 w 80"/>
                  <a:gd name="T7" fmla="*/ 29 h 80"/>
                  <a:gd name="T8" fmla="*/ 29 w 80"/>
                  <a:gd name="T9" fmla="*/ 1 h 80"/>
                  <a:gd name="T10" fmla="*/ 35 w 80"/>
                  <a:gd name="T11" fmla="*/ 1 h 80"/>
                  <a:gd name="T12" fmla="*/ 79 w 80"/>
                  <a:gd name="T13" fmla="*/ 45 h 80"/>
                  <a:gd name="T14" fmla="*/ 79 w 80"/>
                  <a:gd name="T15" fmla="*/ 51 h 80"/>
                  <a:gd name="T16" fmla="*/ 51 w 80"/>
                  <a:gd name="T17" fmla="*/ 79 h 80"/>
                  <a:gd name="T18" fmla="*/ 48 w 80"/>
                  <a:gd name="T19" fmla="*/ 80 h 80"/>
                  <a:gd name="T20" fmla="*/ 10 w 80"/>
                  <a:gd name="T21" fmla="*/ 32 h 80"/>
                  <a:gd name="T22" fmla="*/ 48 w 80"/>
                  <a:gd name="T23" fmla="*/ 70 h 80"/>
                  <a:gd name="T24" fmla="*/ 70 w 80"/>
                  <a:gd name="T25" fmla="*/ 48 h 80"/>
                  <a:gd name="T26" fmla="*/ 32 w 80"/>
                  <a:gd name="T27" fmla="*/ 10 h 80"/>
                  <a:gd name="T28" fmla="*/ 10 w 80"/>
                  <a:gd name="T29" fmla="*/ 3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0" h="80">
                    <a:moveTo>
                      <a:pt x="48" y="80"/>
                    </a:moveTo>
                    <a:cubicBezTo>
                      <a:pt x="47" y="80"/>
                      <a:pt x="46" y="80"/>
                      <a:pt x="45" y="79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0" y="33"/>
                      <a:pt x="0" y="31"/>
                      <a:pt x="1" y="29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1" y="0"/>
                      <a:pt x="33" y="0"/>
                      <a:pt x="35" y="1"/>
                    </a:cubicBezTo>
                    <a:cubicBezTo>
                      <a:pt x="79" y="45"/>
                      <a:pt x="79" y="45"/>
                      <a:pt x="79" y="45"/>
                    </a:cubicBezTo>
                    <a:cubicBezTo>
                      <a:pt x="80" y="47"/>
                      <a:pt x="80" y="49"/>
                      <a:pt x="79" y="51"/>
                    </a:cubicBezTo>
                    <a:cubicBezTo>
                      <a:pt x="51" y="79"/>
                      <a:pt x="51" y="79"/>
                      <a:pt x="51" y="79"/>
                    </a:cubicBezTo>
                    <a:cubicBezTo>
                      <a:pt x="50" y="80"/>
                      <a:pt x="49" y="80"/>
                      <a:pt x="48" y="80"/>
                    </a:cubicBezTo>
                    <a:close/>
                    <a:moveTo>
                      <a:pt x="10" y="32"/>
                    </a:moveTo>
                    <a:cubicBezTo>
                      <a:pt x="48" y="70"/>
                      <a:pt x="48" y="70"/>
                      <a:pt x="48" y="70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32" y="10"/>
                      <a:pt x="32" y="10"/>
                      <a:pt x="32" y="10"/>
                    </a:cubicBezTo>
                    <a:lnTo>
                      <a:pt x="10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4" name="Freeform 256"/>
              <p:cNvSpPr/>
              <p:nvPr/>
            </p:nvSpPr>
            <p:spPr bwMode="auto">
              <a:xfrm>
                <a:off x="4209" y="713"/>
                <a:ext cx="47" cy="47"/>
              </a:xfrm>
              <a:custGeom>
                <a:avLst/>
                <a:gdLst>
                  <a:gd name="T0" fmla="*/ 16 w 20"/>
                  <a:gd name="T1" fmla="*/ 20 h 20"/>
                  <a:gd name="T2" fmla="*/ 13 w 20"/>
                  <a:gd name="T3" fmla="*/ 19 h 20"/>
                  <a:gd name="T4" fmla="*/ 1 w 20"/>
                  <a:gd name="T5" fmla="*/ 7 h 20"/>
                  <a:gd name="T6" fmla="*/ 1 w 20"/>
                  <a:gd name="T7" fmla="*/ 1 h 20"/>
                  <a:gd name="T8" fmla="*/ 7 w 20"/>
                  <a:gd name="T9" fmla="*/ 1 h 20"/>
                  <a:gd name="T10" fmla="*/ 19 w 20"/>
                  <a:gd name="T11" fmla="*/ 13 h 20"/>
                  <a:gd name="T12" fmla="*/ 19 w 20"/>
                  <a:gd name="T13" fmla="*/ 19 h 20"/>
                  <a:gd name="T14" fmla="*/ 16 w 20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0" h="20">
                    <a:moveTo>
                      <a:pt x="16" y="20"/>
                    </a:moveTo>
                    <a:cubicBezTo>
                      <a:pt x="15" y="20"/>
                      <a:pt x="14" y="20"/>
                      <a:pt x="13" y="19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7" y="1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0" y="15"/>
                      <a:pt x="20" y="17"/>
                      <a:pt x="19" y="19"/>
                    </a:cubicBezTo>
                    <a:cubicBezTo>
                      <a:pt x="18" y="20"/>
                      <a:pt x="17" y="20"/>
                      <a:pt x="16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5" name="Freeform 257"/>
              <p:cNvSpPr>
                <a:spLocks noEditPoints="1"/>
              </p:cNvSpPr>
              <p:nvPr/>
            </p:nvSpPr>
            <p:spPr bwMode="auto">
              <a:xfrm>
                <a:off x="4067" y="571"/>
                <a:ext cx="189" cy="189"/>
              </a:xfrm>
              <a:custGeom>
                <a:avLst/>
                <a:gdLst>
                  <a:gd name="T0" fmla="*/ 48 w 80"/>
                  <a:gd name="T1" fmla="*/ 80 h 80"/>
                  <a:gd name="T2" fmla="*/ 45 w 80"/>
                  <a:gd name="T3" fmla="*/ 79 h 80"/>
                  <a:gd name="T4" fmla="*/ 1 w 80"/>
                  <a:gd name="T5" fmla="*/ 35 h 80"/>
                  <a:gd name="T6" fmla="*/ 1 w 80"/>
                  <a:gd name="T7" fmla="*/ 29 h 80"/>
                  <a:gd name="T8" fmla="*/ 29 w 80"/>
                  <a:gd name="T9" fmla="*/ 1 h 80"/>
                  <a:gd name="T10" fmla="*/ 35 w 80"/>
                  <a:gd name="T11" fmla="*/ 1 h 80"/>
                  <a:gd name="T12" fmla="*/ 79 w 80"/>
                  <a:gd name="T13" fmla="*/ 45 h 80"/>
                  <a:gd name="T14" fmla="*/ 79 w 80"/>
                  <a:gd name="T15" fmla="*/ 51 h 80"/>
                  <a:gd name="T16" fmla="*/ 51 w 80"/>
                  <a:gd name="T17" fmla="*/ 79 h 80"/>
                  <a:gd name="T18" fmla="*/ 48 w 80"/>
                  <a:gd name="T19" fmla="*/ 80 h 80"/>
                  <a:gd name="T20" fmla="*/ 10 w 80"/>
                  <a:gd name="T21" fmla="*/ 32 h 80"/>
                  <a:gd name="T22" fmla="*/ 48 w 80"/>
                  <a:gd name="T23" fmla="*/ 70 h 80"/>
                  <a:gd name="T24" fmla="*/ 70 w 80"/>
                  <a:gd name="T25" fmla="*/ 48 h 80"/>
                  <a:gd name="T26" fmla="*/ 32 w 80"/>
                  <a:gd name="T27" fmla="*/ 10 h 80"/>
                  <a:gd name="T28" fmla="*/ 10 w 80"/>
                  <a:gd name="T29" fmla="*/ 3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0" h="80">
                    <a:moveTo>
                      <a:pt x="48" y="80"/>
                    </a:moveTo>
                    <a:cubicBezTo>
                      <a:pt x="47" y="80"/>
                      <a:pt x="46" y="80"/>
                      <a:pt x="45" y="79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0" y="33"/>
                      <a:pt x="0" y="31"/>
                      <a:pt x="1" y="29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31" y="0"/>
                      <a:pt x="33" y="0"/>
                      <a:pt x="35" y="1"/>
                    </a:cubicBezTo>
                    <a:cubicBezTo>
                      <a:pt x="79" y="45"/>
                      <a:pt x="79" y="45"/>
                      <a:pt x="79" y="45"/>
                    </a:cubicBezTo>
                    <a:cubicBezTo>
                      <a:pt x="80" y="47"/>
                      <a:pt x="80" y="49"/>
                      <a:pt x="79" y="51"/>
                    </a:cubicBezTo>
                    <a:cubicBezTo>
                      <a:pt x="51" y="79"/>
                      <a:pt x="51" y="79"/>
                      <a:pt x="51" y="79"/>
                    </a:cubicBezTo>
                    <a:cubicBezTo>
                      <a:pt x="50" y="80"/>
                      <a:pt x="49" y="80"/>
                      <a:pt x="48" y="80"/>
                    </a:cubicBezTo>
                    <a:close/>
                    <a:moveTo>
                      <a:pt x="10" y="32"/>
                    </a:moveTo>
                    <a:cubicBezTo>
                      <a:pt x="48" y="70"/>
                      <a:pt x="48" y="70"/>
                      <a:pt x="48" y="70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32" y="10"/>
                      <a:pt x="32" y="10"/>
                      <a:pt x="32" y="10"/>
                    </a:cubicBezTo>
                    <a:lnTo>
                      <a:pt x="10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6" name="Freeform 258"/>
              <p:cNvSpPr>
                <a:spLocks noEditPoints="1"/>
              </p:cNvSpPr>
              <p:nvPr/>
            </p:nvSpPr>
            <p:spPr bwMode="auto">
              <a:xfrm>
                <a:off x="3244" y="590"/>
                <a:ext cx="303" cy="303"/>
              </a:xfrm>
              <a:custGeom>
                <a:avLst/>
                <a:gdLst>
                  <a:gd name="T0" fmla="*/ 64 w 128"/>
                  <a:gd name="T1" fmla="*/ 128 h 128"/>
                  <a:gd name="T2" fmla="*/ 0 w 128"/>
                  <a:gd name="T3" fmla="*/ 64 h 128"/>
                  <a:gd name="T4" fmla="*/ 64 w 128"/>
                  <a:gd name="T5" fmla="*/ 0 h 128"/>
                  <a:gd name="T6" fmla="*/ 128 w 128"/>
                  <a:gd name="T7" fmla="*/ 64 h 128"/>
                  <a:gd name="T8" fmla="*/ 64 w 128"/>
                  <a:gd name="T9" fmla="*/ 128 h 128"/>
                  <a:gd name="T10" fmla="*/ 64 w 128"/>
                  <a:gd name="T11" fmla="*/ 8 h 128"/>
                  <a:gd name="T12" fmla="*/ 8 w 128"/>
                  <a:gd name="T13" fmla="*/ 64 h 128"/>
                  <a:gd name="T14" fmla="*/ 64 w 128"/>
                  <a:gd name="T15" fmla="*/ 120 h 128"/>
                  <a:gd name="T16" fmla="*/ 120 w 128"/>
                  <a:gd name="T17" fmla="*/ 64 h 128"/>
                  <a:gd name="T18" fmla="*/ 64 w 128"/>
                  <a:gd name="T19" fmla="*/ 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8" h="128">
                    <a:moveTo>
                      <a:pt x="64" y="128"/>
                    </a:moveTo>
                    <a:cubicBezTo>
                      <a:pt x="29" y="128"/>
                      <a:pt x="0" y="99"/>
                      <a:pt x="0" y="64"/>
                    </a:cubicBezTo>
                    <a:cubicBezTo>
                      <a:pt x="0" y="29"/>
                      <a:pt x="29" y="0"/>
                      <a:pt x="64" y="0"/>
                    </a:cubicBezTo>
                    <a:cubicBezTo>
                      <a:pt x="99" y="0"/>
                      <a:pt x="128" y="29"/>
                      <a:pt x="128" y="64"/>
                    </a:cubicBezTo>
                    <a:cubicBezTo>
                      <a:pt x="128" y="99"/>
                      <a:pt x="99" y="128"/>
                      <a:pt x="64" y="128"/>
                    </a:cubicBezTo>
                    <a:close/>
                    <a:moveTo>
                      <a:pt x="64" y="8"/>
                    </a:moveTo>
                    <a:cubicBezTo>
                      <a:pt x="33" y="8"/>
                      <a:pt x="8" y="33"/>
                      <a:pt x="8" y="64"/>
                    </a:cubicBezTo>
                    <a:cubicBezTo>
                      <a:pt x="8" y="95"/>
                      <a:pt x="33" y="120"/>
                      <a:pt x="64" y="120"/>
                    </a:cubicBezTo>
                    <a:cubicBezTo>
                      <a:pt x="95" y="120"/>
                      <a:pt x="120" y="95"/>
                      <a:pt x="120" y="64"/>
                    </a:cubicBezTo>
                    <a:cubicBezTo>
                      <a:pt x="120" y="33"/>
                      <a:pt x="95" y="8"/>
                      <a:pt x="6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7" name="Freeform 259"/>
              <p:cNvSpPr/>
              <p:nvPr/>
            </p:nvSpPr>
            <p:spPr bwMode="auto">
              <a:xfrm>
                <a:off x="3197" y="597"/>
                <a:ext cx="343" cy="343"/>
              </a:xfrm>
              <a:custGeom>
                <a:avLst/>
                <a:gdLst>
                  <a:gd name="T0" fmla="*/ 84 w 145"/>
                  <a:gd name="T1" fmla="*/ 145 h 145"/>
                  <a:gd name="T2" fmla="*/ 0 w 145"/>
                  <a:gd name="T3" fmla="*/ 61 h 145"/>
                  <a:gd name="T4" fmla="*/ 25 w 145"/>
                  <a:gd name="T5" fmla="*/ 2 h 145"/>
                  <a:gd name="T6" fmla="*/ 30 w 145"/>
                  <a:gd name="T7" fmla="*/ 2 h 145"/>
                  <a:gd name="T8" fmla="*/ 30 w 145"/>
                  <a:gd name="T9" fmla="*/ 7 h 145"/>
                  <a:gd name="T10" fmla="*/ 8 w 145"/>
                  <a:gd name="T11" fmla="*/ 61 h 145"/>
                  <a:gd name="T12" fmla="*/ 84 w 145"/>
                  <a:gd name="T13" fmla="*/ 137 h 145"/>
                  <a:gd name="T14" fmla="*/ 138 w 145"/>
                  <a:gd name="T15" fmla="*/ 115 h 145"/>
                  <a:gd name="T16" fmla="*/ 143 w 145"/>
                  <a:gd name="T17" fmla="*/ 115 h 145"/>
                  <a:gd name="T18" fmla="*/ 143 w 145"/>
                  <a:gd name="T19" fmla="*/ 120 h 145"/>
                  <a:gd name="T20" fmla="*/ 84 w 145"/>
                  <a:gd name="T21" fmla="*/ 14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5" h="145">
                    <a:moveTo>
                      <a:pt x="84" y="145"/>
                    </a:moveTo>
                    <a:cubicBezTo>
                      <a:pt x="38" y="145"/>
                      <a:pt x="0" y="107"/>
                      <a:pt x="0" y="61"/>
                    </a:cubicBezTo>
                    <a:cubicBezTo>
                      <a:pt x="0" y="39"/>
                      <a:pt x="9" y="17"/>
                      <a:pt x="25" y="2"/>
                    </a:cubicBezTo>
                    <a:cubicBezTo>
                      <a:pt x="26" y="0"/>
                      <a:pt x="29" y="0"/>
                      <a:pt x="30" y="2"/>
                    </a:cubicBezTo>
                    <a:cubicBezTo>
                      <a:pt x="32" y="3"/>
                      <a:pt x="32" y="6"/>
                      <a:pt x="30" y="7"/>
                    </a:cubicBezTo>
                    <a:cubicBezTo>
                      <a:pt x="16" y="22"/>
                      <a:pt x="8" y="41"/>
                      <a:pt x="8" y="61"/>
                    </a:cubicBezTo>
                    <a:cubicBezTo>
                      <a:pt x="8" y="103"/>
                      <a:pt x="42" y="137"/>
                      <a:pt x="84" y="137"/>
                    </a:cubicBezTo>
                    <a:cubicBezTo>
                      <a:pt x="104" y="137"/>
                      <a:pt x="123" y="129"/>
                      <a:pt x="138" y="115"/>
                    </a:cubicBezTo>
                    <a:cubicBezTo>
                      <a:pt x="139" y="113"/>
                      <a:pt x="142" y="113"/>
                      <a:pt x="143" y="115"/>
                    </a:cubicBezTo>
                    <a:cubicBezTo>
                      <a:pt x="145" y="116"/>
                      <a:pt x="145" y="119"/>
                      <a:pt x="143" y="120"/>
                    </a:cubicBezTo>
                    <a:cubicBezTo>
                      <a:pt x="128" y="136"/>
                      <a:pt x="106" y="145"/>
                      <a:pt x="84" y="14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8" name="Freeform 260"/>
              <p:cNvSpPr/>
              <p:nvPr/>
            </p:nvSpPr>
            <p:spPr bwMode="auto">
              <a:xfrm>
                <a:off x="3490" y="836"/>
                <a:ext cx="57" cy="57"/>
              </a:xfrm>
              <a:custGeom>
                <a:avLst/>
                <a:gdLst>
                  <a:gd name="T0" fmla="*/ 20 w 24"/>
                  <a:gd name="T1" fmla="*/ 24 h 24"/>
                  <a:gd name="T2" fmla="*/ 17 w 24"/>
                  <a:gd name="T3" fmla="*/ 23 h 24"/>
                  <a:gd name="T4" fmla="*/ 1 w 24"/>
                  <a:gd name="T5" fmla="*/ 7 h 24"/>
                  <a:gd name="T6" fmla="*/ 1 w 24"/>
                  <a:gd name="T7" fmla="*/ 1 h 24"/>
                  <a:gd name="T8" fmla="*/ 7 w 24"/>
                  <a:gd name="T9" fmla="*/ 1 h 24"/>
                  <a:gd name="T10" fmla="*/ 23 w 24"/>
                  <a:gd name="T11" fmla="*/ 17 h 24"/>
                  <a:gd name="T12" fmla="*/ 23 w 24"/>
                  <a:gd name="T13" fmla="*/ 23 h 24"/>
                  <a:gd name="T14" fmla="*/ 20 w 24"/>
                  <a:gd name="T1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24">
                    <a:moveTo>
                      <a:pt x="20" y="24"/>
                    </a:moveTo>
                    <a:cubicBezTo>
                      <a:pt x="19" y="24"/>
                      <a:pt x="18" y="24"/>
                      <a:pt x="17" y="23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7" y="1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4" y="19"/>
                      <a:pt x="24" y="21"/>
                      <a:pt x="23" y="23"/>
                    </a:cubicBezTo>
                    <a:cubicBezTo>
                      <a:pt x="22" y="24"/>
                      <a:pt x="21" y="24"/>
                      <a:pt x="20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19" name="Freeform 261"/>
              <p:cNvSpPr/>
              <p:nvPr/>
            </p:nvSpPr>
            <p:spPr bwMode="auto">
              <a:xfrm>
                <a:off x="3225" y="571"/>
                <a:ext cx="76" cy="76"/>
              </a:xfrm>
              <a:custGeom>
                <a:avLst/>
                <a:gdLst>
                  <a:gd name="T0" fmla="*/ 28 w 32"/>
                  <a:gd name="T1" fmla="*/ 32 h 32"/>
                  <a:gd name="T2" fmla="*/ 25 w 32"/>
                  <a:gd name="T3" fmla="*/ 31 h 32"/>
                  <a:gd name="T4" fmla="*/ 1 w 32"/>
                  <a:gd name="T5" fmla="*/ 7 h 32"/>
                  <a:gd name="T6" fmla="*/ 1 w 32"/>
                  <a:gd name="T7" fmla="*/ 1 h 32"/>
                  <a:gd name="T8" fmla="*/ 7 w 32"/>
                  <a:gd name="T9" fmla="*/ 1 h 32"/>
                  <a:gd name="T10" fmla="*/ 31 w 32"/>
                  <a:gd name="T11" fmla="*/ 25 h 32"/>
                  <a:gd name="T12" fmla="*/ 31 w 32"/>
                  <a:gd name="T13" fmla="*/ 31 h 32"/>
                  <a:gd name="T14" fmla="*/ 28 w 32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32">
                    <a:moveTo>
                      <a:pt x="28" y="32"/>
                    </a:moveTo>
                    <a:cubicBezTo>
                      <a:pt x="27" y="32"/>
                      <a:pt x="26" y="32"/>
                      <a:pt x="25" y="31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7" y="1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2" y="27"/>
                      <a:pt x="32" y="29"/>
                      <a:pt x="31" y="31"/>
                    </a:cubicBezTo>
                    <a:cubicBezTo>
                      <a:pt x="30" y="32"/>
                      <a:pt x="29" y="32"/>
                      <a:pt x="28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0" name="Freeform 262"/>
              <p:cNvSpPr/>
              <p:nvPr/>
            </p:nvSpPr>
            <p:spPr bwMode="auto">
              <a:xfrm>
                <a:off x="3320" y="1006"/>
                <a:ext cx="151" cy="19"/>
              </a:xfrm>
              <a:custGeom>
                <a:avLst/>
                <a:gdLst>
                  <a:gd name="T0" fmla="*/ 60 w 64"/>
                  <a:gd name="T1" fmla="*/ 8 h 8"/>
                  <a:gd name="T2" fmla="*/ 4 w 64"/>
                  <a:gd name="T3" fmla="*/ 8 h 8"/>
                  <a:gd name="T4" fmla="*/ 0 w 64"/>
                  <a:gd name="T5" fmla="*/ 4 h 8"/>
                  <a:gd name="T6" fmla="*/ 4 w 64"/>
                  <a:gd name="T7" fmla="*/ 0 h 8"/>
                  <a:gd name="T8" fmla="*/ 60 w 64"/>
                  <a:gd name="T9" fmla="*/ 0 h 8"/>
                  <a:gd name="T10" fmla="*/ 64 w 64"/>
                  <a:gd name="T11" fmla="*/ 4 h 8"/>
                  <a:gd name="T12" fmla="*/ 60 w 6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8">
                    <a:moveTo>
                      <a:pt x="6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2" y="0"/>
                      <a:pt x="64" y="2"/>
                      <a:pt x="64" y="4"/>
                    </a:cubicBezTo>
                    <a:cubicBezTo>
                      <a:pt x="64" y="6"/>
                      <a:pt x="62" y="8"/>
                      <a:pt x="6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1" name="Freeform 263"/>
              <p:cNvSpPr/>
              <p:nvPr/>
            </p:nvSpPr>
            <p:spPr bwMode="auto">
              <a:xfrm>
                <a:off x="3386" y="921"/>
                <a:ext cx="19" cy="95"/>
              </a:xfrm>
              <a:custGeom>
                <a:avLst/>
                <a:gdLst>
                  <a:gd name="T0" fmla="*/ 4 w 8"/>
                  <a:gd name="T1" fmla="*/ 40 h 40"/>
                  <a:gd name="T2" fmla="*/ 0 w 8"/>
                  <a:gd name="T3" fmla="*/ 36 h 40"/>
                  <a:gd name="T4" fmla="*/ 0 w 8"/>
                  <a:gd name="T5" fmla="*/ 4 h 40"/>
                  <a:gd name="T6" fmla="*/ 4 w 8"/>
                  <a:gd name="T7" fmla="*/ 0 h 40"/>
                  <a:gd name="T8" fmla="*/ 8 w 8"/>
                  <a:gd name="T9" fmla="*/ 4 h 40"/>
                  <a:gd name="T10" fmla="*/ 8 w 8"/>
                  <a:gd name="T11" fmla="*/ 36 h 40"/>
                  <a:gd name="T12" fmla="*/ 4 w 8"/>
                  <a:gd name="T13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0">
                    <a:moveTo>
                      <a:pt x="4" y="40"/>
                    </a:moveTo>
                    <a:cubicBezTo>
                      <a:pt x="2" y="40"/>
                      <a:pt x="0" y="38"/>
                      <a:pt x="0" y="3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8"/>
                      <a:pt x="6" y="40"/>
                      <a:pt x="4" y="4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2" name="Freeform 264"/>
              <p:cNvSpPr/>
              <p:nvPr/>
            </p:nvSpPr>
            <p:spPr bwMode="auto">
              <a:xfrm>
                <a:off x="2251" y="713"/>
                <a:ext cx="454" cy="284"/>
              </a:xfrm>
              <a:custGeom>
                <a:avLst/>
                <a:gdLst>
                  <a:gd name="T0" fmla="*/ 188 w 192"/>
                  <a:gd name="T1" fmla="*/ 120 h 120"/>
                  <a:gd name="T2" fmla="*/ 187 w 192"/>
                  <a:gd name="T3" fmla="*/ 120 h 120"/>
                  <a:gd name="T4" fmla="*/ 124 w 192"/>
                  <a:gd name="T5" fmla="*/ 104 h 120"/>
                  <a:gd name="T6" fmla="*/ 61 w 192"/>
                  <a:gd name="T7" fmla="*/ 116 h 120"/>
                  <a:gd name="T8" fmla="*/ 59 w 192"/>
                  <a:gd name="T9" fmla="*/ 116 h 120"/>
                  <a:gd name="T10" fmla="*/ 3 w 192"/>
                  <a:gd name="T11" fmla="*/ 104 h 120"/>
                  <a:gd name="T12" fmla="*/ 0 w 192"/>
                  <a:gd name="T13" fmla="*/ 100 h 120"/>
                  <a:gd name="T14" fmla="*/ 0 w 192"/>
                  <a:gd name="T15" fmla="*/ 4 h 120"/>
                  <a:gd name="T16" fmla="*/ 2 w 192"/>
                  <a:gd name="T17" fmla="*/ 1 h 120"/>
                  <a:gd name="T18" fmla="*/ 5 w 192"/>
                  <a:gd name="T19" fmla="*/ 0 h 120"/>
                  <a:gd name="T20" fmla="*/ 60 w 192"/>
                  <a:gd name="T21" fmla="*/ 16 h 120"/>
                  <a:gd name="T22" fmla="*/ 79 w 192"/>
                  <a:gd name="T23" fmla="*/ 8 h 120"/>
                  <a:gd name="T24" fmla="*/ 84 w 192"/>
                  <a:gd name="T25" fmla="*/ 11 h 120"/>
                  <a:gd name="T26" fmla="*/ 81 w 192"/>
                  <a:gd name="T27" fmla="*/ 16 h 120"/>
                  <a:gd name="T28" fmla="*/ 61 w 192"/>
                  <a:gd name="T29" fmla="*/ 24 h 120"/>
                  <a:gd name="T30" fmla="*/ 59 w 192"/>
                  <a:gd name="T31" fmla="*/ 24 h 120"/>
                  <a:gd name="T32" fmla="*/ 8 w 192"/>
                  <a:gd name="T33" fmla="*/ 9 h 120"/>
                  <a:gd name="T34" fmla="*/ 8 w 192"/>
                  <a:gd name="T35" fmla="*/ 97 h 120"/>
                  <a:gd name="T36" fmla="*/ 60 w 192"/>
                  <a:gd name="T37" fmla="*/ 108 h 120"/>
                  <a:gd name="T38" fmla="*/ 123 w 192"/>
                  <a:gd name="T39" fmla="*/ 96 h 120"/>
                  <a:gd name="T40" fmla="*/ 125 w 192"/>
                  <a:gd name="T41" fmla="*/ 96 h 120"/>
                  <a:gd name="T42" fmla="*/ 184 w 192"/>
                  <a:gd name="T43" fmla="*/ 111 h 120"/>
                  <a:gd name="T44" fmla="*/ 184 w 192"/>
                  <a:gd name="T45" fmla="*/ 23 h 120"/>
                  <a:gd name="T46" fmla="*/ 147 w 192"/>
                  <a:gd name="T47" fmla="*/ 12 h 120"/>
                  <a:gd name="T48" fmla="*/ 144 w 192"/>
                  <a:gd name="T49" fmla="*/ 7 h 120"/>
                  <a:gd name="T50" fmla="*/ 149 w 192"/>
                  <a:gd name="T51" fmla="*/ 4 h 120"/>
                  <a:gd name="T52" fmla="*/ 189 w 192"/>
                  <a:gd name="T53" fmla="*/ 16 h 120"/>
                  <a:gd name="T54" fmla="*/ 192 w 192"/>
                  <a:gd name="T55" fmla="*/ 20 h 120"/>
                  <a:gd name="T56" fmla="*/ 192 w 192"/>
                  <a:gd name="T57" fmla="*/ 116 h 120"/>
                  <a:gd name="T58" fmla="*/ 190 w 192"/>
                  <a:gd name="T59" fmla="*/ 119 h 120"/>
                  <a:gd name="T60" fmla="*/ 188 w 192"/>
                  <a:gd name="T61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92" h="120">
                    <a:moveTo>
                      <a:pt x="188" y="120"/>
                    </a:moveTo>
                    <a:cubicBezTo>
                      <a:pt x="188" y="120"/>
                      <a:pt x="187" y="120"/>
                      <a:pt x="187" y="120"/>
                    </a:cubicBezTo>
                    <a:cubicBezTo>
                      <a:pt x="124" y="104"/>
                      <a:pt x="124" y="104"/>
                      <a:pt x="124" y="104"/>
                    </a:cubicBezTo>
                    <a:cubicBezTo>
                      <a:pt x="61" y="116"/>
                      <a:pt x="61" y="116"/>
                      <a:pt x="61" y="116"/>
                    </a:cubicBezTo>
                    <a:cubicBezTo>
                      <a:pt x="60" y="116"/>
                      <a:pt x="60" y="116"/>
                      <a:pt x="59" y="116"/>
                    </a:cubicBezTo>
                    <a:cubicBezTo>
                      <a:pt x="3" y="104"/>
                      <a:pt x="3" y="104"/>
                      <a:pt x="3" y="104"/>
                    </a:cubicBezTo>
                    <a:cubicBezTo>
                      <a:pt x="1" y="104"/>
                      <a:pt x="0" y="102"/>
                      <a:pt x="0" y="10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1" y="2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81" y="7"/>
                      <a:pt x="83" y="8"/>
                      <a:pt x="84" y="11"/>
                    </a:cubicBezTo>
                    <a:cubicBezTo>
                      <a:pt x="85" y="13"/>
                      <a:pt x="84" y="15"/>
                      <a:pt x="81" y="16"/>
                    </a:cubicBezTo>
                    <a:cubicBezTo>
                      <a:pt x="61" y="24"/>
                      <a:pt x="61" y="24"/>
                      <a:pt x="61" y="24"/>
                    </a:cubicBezTo>
                    <a:cubicBezTo>
                      <a:pt x="61" y="24"/>
                      <a:pt x="60" y="24"/>
                      <a:pt x="59" y="24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7"/>
                      <a:pt x="8" y="97"/>
                      <a:pt x="8" y="97"/>
                    </a:cubicBezTo>
                    <a:cubicBezTo>
                      <a:pt x="60" y="108"/>
                      <a:pt x="60" y="108"/>
                      <a:pt x="60" y="108"/>
                    </a:cubicBezTo>
                    <a:cubicBezTo>
                      <a:pt x="123" y="96"/>
                      <a:pt x="123" y="96"/>
                      <a:pt x="123" y="96"/>
                    </a:cubicBezTo>
                    <a:cubicBezTo>
                      <a:pt x="124" y="96"/>
                      <a:pt x="124" y="96"/>
                      <a:pt x="125" y="96"/>
                    </a:cubicBezTo>
                    <a:cubicBezTo>
                      <a:pt x="184" y="111"/>
                      <a:pt x="184" y="111"/>
                      <a:pt x="184" y="111"/>
                    </a:cubicBezTo>
                    <a:cubicBezTo>
                      <a:pt x="184" y="23"/>
                      <a:pt x="184" y="23"/>
                      <a:pt x="184" y="23"/>
                    </a:cubicBezTo>
                    <a:cubicBezTo>
                      <a:pt x="147" y="12"/>
                      <a:pt x="147" y="12"/>
                      <a:pt x="147" y="12"/>
                    </a:cubicBezTo>
                    <a:cubicBezTo>
                      <a:pt x="145" y="11"/>
                      <a:pt x="144" y="9"/>
                      <a:pt x="144" y="7"/>
                    </a:cubicBezTo>
                    <a:cubicBezTo>
                      <a:pt x="145" y="5"/>
                      <a:pt x="147" y="4"/>
                      <a:pt x="149" y="4"/>
                    </a:cubicBezTo>
                    <a:cubicBezTo>
                      <a:pt x="189" y="16"/>
                      <a:pt x="189" y="16"/>
                      <a:pt x="189" y="16"/>
                    </a:cubicBezTo>
                    <a:cubicBezTo>
                      <a:pt x="191" y="17"/>
                      <a:pt x="192" y="18"/>
                      <a:pt x="192" y="20"/>
                    </a:cubicBezTo>
                    <a:cubicBezTo>
                      <a:pt x="192" y="116"/>
                      <a:pt x="192" y="116"/>
                      <a:pt x="192" y="116"/>
                    </a:cubicBezTo>
                    <a:cubicBezTo>
                      <a:pt x="192" y="117"/>
                      <a:pt x="191" y="118"/>
                      <a:pt x="190" y="119"/>
                    </a:cubicBezTo>
                    <a:cubicBezTo>
                      <a:pt x="190" y="120"/>
                      <a:pt x="189" y="120"/>
                      <a:pt x="188" y="1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3" name="Freeform 265"/>
              <p:cNvSpPr>
                <a:spLocks noEditPoints="1"/>
              </p:cNvSpPr>
              <p:nvPr/>
            </p:nvSpPr>
            <p:spPr bwMode="auto">
              <a:xfrm>
                <a:off x="2422" y="600"/>
                <a:ext cx="189" cy="236"/>
              </a:xfrm>
              <a:custGeom>
                <a:avLst/>
                <a:gdLst>
                  <a:gd name="T0" fmla="*/ 40 w 80"/>
                  <a:gd name="T1" fmla="*/ 100 h 100"/>
                  <a:gd name="T2" fmla="*/ 38 w 80"/>
                  <a:gd name="T3" fmla="*/ 99 h 100"/>
                  <a:gd name="T4" fmla="*/ 0 w 80"/>
                  <a:gd name="T5" fmla="*/ 40 h 100"/>
                  <a:gd name="T6" fmla="*/ 40 w 80"/>
                  <a:gd name="T7" fmla="*/ 0 h 100"/>
                  <a:gd name="T8" fmla="*/ 80 w 80"/>
                  <a:gd name="T9" fmla="*/ 40 h 100"/>
                  <a:gd name="T10" fmla="*/ 42 w 80"/>
                  <a:gd name="T11" fmla="*/ 99 h 100"/>
                  <a:gd name="T12" fmla="*/ 40 w 80"/>
                  <a:gd name="T13" fmla="*/ 100 h 100"/>
                  <a:gd name="T14" fmla="*/ 40 w 80"/>
                  <a:gd name="T15" fmla="*/ 8 h 100"/>
                  <a:gd name="T16" fmla="*/ 8 w 80"/>
                  <a:gd name="T17" fmla="*/ 40 h 100"/>
                  <a:gd name="T18" fmla="*/ 40 w 80"/>
                  <a:gd name="T19" fmla="*/ 91 h 100"/>
                  <a:gd name="T20" fmla="*/ 72 w 80"/>
                  <a:gd name="T21" fmla="*/ 40 h 100"/>
                  <a:gd name="T22" fmla="*/ 40 w 80"/>
                  <a:gd name="T23" fmla="*/ 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0" h="100">
                    <a:moveTo>
                      <a:pt x="40" y="100"/>
                    </a:moveTo>
                    <a:cubicBezTo>
                      <a:pt x="39" y="100"/>
                      <a:pt x="38" y="100"/>
                      <a:pt x="38" y="99"/>
                    </a:cubicBezTo>
                    <a:cubicBezTo>
                      <a:pt x="36" y="98"/>
                      <a:pt x="0" y="74"/>
                      <a:pt x="0" y="40"/>
                    </a:cubicBezTo>
                    <a:cubicBezTo>
                      <a:pt x="0" y="18"/>
                      <a:pt x="18" y="0"/>
                      <a:pt x="40" y="0"/>
                    </a:cubicBezTo>
                    <a:cubicBezTo>
                      <a:pt x="62" y="0"/>
                      <a:pt x="80" y="18"/>
                      <a:pt x="80" y="40"/>
                    </a:cubicBezTo>
                    <a:cubicBezTo>
                      <a:pt x="80" y="74"/>
                      <a:pt x="44" y="98"/>
                      <a:pt x="42" y="99"/>
                    </a:cubicBezTo>
                    <a:cubicBezTo>
                      <a:pt x="42" y="100"/>
                      <a:pt x="41" y="100"/>
                      <a:pt x="40" y="100"/>
                    </a:cubicBezTo>
                    <a:close/>
                    <a:moveTo>
                      <a:pt x="40" y="8"/>
                    </a:moveTo>
                    <a:cubicBezTo>
                      <a:pt x="22" y="8"/>
                      <a:pt x="8" y="22"/>
                      <a:pt x="8" y="40"/>
                    </a:cubicBezTo>
                    <a:cubicBezTo>
                      <a:pt x="8" y="65"/>
                      <a:pt x="32" y="85"/>
                      <a:pt x="40" y="91"/>
                    </a:cubicBezTo>
                    <a:cubicBezTo>
                      <a:pt x="48" y="85"/>
                      <a:pt x="72" y="65"/>
                      <a:pt x="72" y="40"/>
                    </a:cubicBezTo>
                    <a:cubicBezTo>
                      <a:pt x="72" y="22"/>
                      <a:pt x="58" y="8"/>
                      <a:pt x="4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4" name="Freeform 266"/>
              <p:cNvSpPr>
                <a:spLocks noEditPoints="1"/>
              </p:cNvSpPr>
              <p:nvPr/>
            </p:nvSpPr>
            <p:spPr bwMode="auto">
              <a:xfrm>
                <a:off x="2478" y="647"/>
                <a:ext cx="76" cy="76"/>
              </a:xfrm>
              <a:custGeom>
                <a:avLst/>
                <a:gdLst>
                  <a:gd name="T0" fmla="*/ 16 w 32"/>
                  <a:gd name="T1" fmla="*/ 32 h 32"/>
                  <a:gd name="T2" fmla="*/ 0 w 32"/>
                  <a:gd name="T3" fmla="*/ 16 h 32"/>
                  <a:gd name="T4" fmla="*/ 16 w 32"/>
                  <a:gd name="T5" fmla="*/ 0 h 32"/>
                  <a:gd name="T6" fmla="*/ 32 w 32"/>
                  <a:gd name="T7" fmla="*/ 16 h 32"/>
                  <a:gd name="T8" fmla="*/ 16 w 32"/>
                  <a:gd name="T9" fmla="*/ 32 h 32"/>
                  <a:gd name="T10" fmla="*/ 16 w 32"/>
                  <a:gd name="T11" fmla="*/ 8 h 32"/>
                  <a:gd name="T12" fmla="*/ 8 w 32"/>
                  <a:gd name="T13" fmla="*/ 16 h 32"/>
                  <a:gd name="T14" fmla="*/ 16 w 32"/>
                  <a:gd name="T15" fmla="*/ 24 h 32"/>
                  <a:gd name="T16" fmla="*/ 24 w 32"/>
                  <a:gd name="T17" fmla="*/ 16 h 32"/>
                  <a:gd name="T18" fmla="*/ 16 w 32"/>
                  <a:gd name="T19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32">
                    <a:moveTo>
                      <a:pt x="16" y="32"/>
                    </a:moveTo>
                    <a:cubicBezTo>
                      <a:pt x="7" y="32"/>
                      <a:pt x="0" y="25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5" y="0"/>
                      <a:pt x="32" y="7"/>
                      <a:pt x="32" y="16"/>
                    </a:cubicBezTo>
                    <a:cubicBezTo>
                      <a:pt x="32" y="25"/>
                      <a:pt x="25" y="32"/>
                      <a:pt x="16" y="32"/>
                    </a:cubicBezTo>
                    <a:close/>
                    <a:moveTo>
                      <a:pt x="16" y="8"/>
                    </a:moveTo>
                    <a:cubicBezTo>
                      <a:pt x="12" y="8"/>
                      <a:pt x="8" y="12"/>
                      <a:pt x="8" y="16"/>
                    </a:cubicBezTo>
                    <a:cubicBezTo>
                      <a:pt x="8" y="20"/>
                      <a:pt x="12" y="24"/>
                      <a:pt x="16" y="24"/>
                    </a:cubicBezTo>
                    <a:cubicBezTo>
                      <a:pt x="20" y="24"/>
                      <a:pt x="24" y="20"/>
                      <a:pt x="24" y="16"/>
                    </a:cubicBezTo>
                    <a:cubicBezTo>
                      <a:pt x="24" y="12"/>
                      <a:pt x="20" y="8"/>
                      <a:pt x="1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5" name="Freeform 267"/>
              <p:cNvSpPr/>
              <p:nvPr/>
            </p:nvSpPr>
            <p:spPr bwMode="auto">
              <a:xfrm>
                <a:off x="2384" y="751"/>
                <a:ext cx="19" cy="236"/>
              </a:xfrm>
              <a:custGeom>
                <a:avLst/>
                <a:gdLst>
                  <a:gd name="T0" fmla="*/ 4 w 8"/>
                  <a:gd name="T1" fmla="*/ 100 h 100"/>
                  <a:gd name="T2" fmla="*/ 0 w 8"/>
                  <a:gd name="T3" fmla="*/ 96 h 100"/>
                  <a:gd name="T4" fmla="*/ 0 w 8"/>
                  <a:gd name="T5" fmla="*/ 4 h 100"/>
                  <a:gd name="T6" fmla="*/ 4 w 8"/>
                  <a:gd name="T7" fmla="*/ 0 h 100"/>
                  <a:gd name="T8" fmla="*/ 8 w 8"/>
                  <a:gd name="T9" fmla="*/ 4 h 100"/>
                  <a:gd name="T10" fmla="*/ 8 w 8"/>
                  <a:gd name="T11" fmla="*/ 96 h 100"/>
                  <a:gd name="T12" fmla="*/ 4 w 8"/>
                  <a:gd name="T13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0">
                    <a:moveTo>
                      <a:pt x="4" y="100"/>
                    </a:moveTo>
                    <a:cubicBezTo>
                      <a:pt x="2" y="100"/>
                      <a:pt x="0" y="98"/>
                      <a:pt x="0" y="9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96"/>
                      <a:pt x="8" y="96"/>
                      <a:pt x="8" y="96"/>
                    </a:cubicBezTo>
                    <a:cubicBezTo>
                      <a:pt x="8" y="98"/>
                      <a:pt x="6" y="100"/>
                      <a:pt x="4" y="10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6" name="Freeform 268"/>
              <p:cNvSpPr/>
              <p:nvPr/>
            </p:nvSpPr>
            <p:spPr bwMode="auto">
              <a:xfrm>
                <a:off x="2535" y="798"/>
                <a:ext cx="19" cy="161"/>
              </a:xfrm>
              <a:custGeom>
                <a:avLst/>
                <a:gdLst>
                  <a:gd name="T0" fmla="*/ 4 w 8"/>
                  <a:gd name="T1" fmla="*/ 68 h 68"/>
                  <a:gd name="T2" fmla="*/ 0 w 8"/>
                  <a:gd name="T3" fmla="*/ 64 h 68"/>
                  <a:gd name="T4" fmla="*/ 0 w 8"/>
                  <a:gd name="T5" fmla="*/ 4 h 68"/>
                  <a:gd name="T6" fmla="*/ 4 w 8"/>
                  <a:gd name="T7" fmla="*/ 0 h 68"/>
                  <a:gd name="T8" fmla="*/ 8 w 8"/>
                  <a:gd name="T9" fmla="*/ 4 h 68"/>
                  <a:gd name="T10" fmla="*/ 8 w 8"/>
                  <a:gd name="T11" fmla="*/ 64 h 68"/>
                  <a:gd name="T12" fmla="*/ 4 w 8"/>
                  <a:gd name="T13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8">
                    <a:moveTo>
                      <a:pt x="4" y="68"/>
                    </a:moveTo>
                    <a:cubicBezTo>
                      <a:pt x="2" y="68"/>
                      <a:pt x="0" y="66"/>
                      <a:pt x="0" y="6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8" y="66"/>
                      <a:pt x="6" y="68"/>
                      <a:pt x="4" y="6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7" name="Freeform 269"/>
              <p:cNvSpPr>
                <a:spLocks noEditPoints="1"/>
              </p:cNvSpPr>
              <p:nvPr/>
            </p:nvSpPr>
            <p:spPr bwMode="auto">
              <a:xfrm>
                <a:off x="436" y="-251"/>
                <a:ext cx="454" cy="302"/>
              </a:xfrm>
              <a:custGeom>
                <a:avLst/>
                <a:gdLst>
                  <a:gd name="T0" fmla="*/ 138 w 192"/>
                  <a:gd name="T1" fmla="*/ 128 h 128"/>
                  <a:gd name="T2" fmla="*/ 82 w 192"/>
                  <a:gd name="T3" fmla="*/ 128 h 128"/>
                  <a:gd name="T4" fmla="*/ 64 w 192"/>
                  <a:gd name="T5" fmla="*/ 110 h 128"/>
                  <a:gd name="T6" fmla="*/ 64 w 192"/>
                  <a:gd name="T7" fmla="*/ 104 h 128"/>
                  <a:gd name="T8" fmla="*/ 48 w 192"/>
                  <a:gd name="T9" fmla="*/ 86 h 128"/>
                  <a:gd name="T10" fmla="*/ 48 w 192"/>
                  <a:gd name="T11" fmla="*/ 80 h 128"/>
                  <a:gd name="T12" fmla="*/ 32 w 192"/>
                  <a:gd name="T13" fmla="*/ 62 h 128"/>
                  <a:gd name="T14" fmla="*/ 32 w 192"/>
                  <a:gd name="T15" fmla="*/ 56 h 128"/>
                  <a:gd name="T16" fmla="*/ 16 w 192"/>
                  <a:gd name="T17" fmla="*/ 56 h 128"/>
                  <a:gd name="T18" fmla="*/ 0 w 192"/>
                  <a:gd name="T19" fmla="*/ 40 h 128"/>
                  <a:gd name="T20" fmla="*/ 16 w 192"/>
                  <a:gd name="T21" fmla="*/ 24 h 128"/>
                  <a:gd name="T22" fmla="*/ 64 w 192"/>
                  <a:gd name="T23" fmla="*/ 24 h 128"/>
                  <a:gd name="T24" fmla="*/ 64 w 192"/>
                  <a:gd name="T25" fmla="*/ 14 h 128"/>
                  <a:gd name="T26" fmla="*/ 82 w 192"/>
                  <a:gd name="T27" fmla="*/ 0 h 128"/>
                  <a:gd name="T28" fmla="*/ 126 w 192"/>
                  <a:gd name="T29" fmla="*/ 0 h 128"/>
                  <a:gd name="T30" fmla="*/ 192 w 192"/>
                  <a:gd name="T31" fmla="*/ 66 h 128"/>
                  <a:gd name="T32" fmla="*/ 192 w 192"/>
                  <a:gd name="T33" fmla="*/ 70 h 128"/>
                  <a:gd name="T34" fmla="*/ 138 w 192"/>
                  <a:gd name="T35" fmla="*/ 128 h 128"/>
                  <a:gd name="T36" fmla="*/ 16 w 192"/>
                  <a:gd name="T37" fmla="*/ 32 h 128"/>
                  <a:gd name="T38" fmla="*/ 8 w 192"/>
                  <a:gd name="T39" fmla="*/ 40 h 128"/>
                  <a:gd name="T40" fmla="*/ 16 w 192"/>
                  <a:gd name="T41" fmla="*/ 48 h 128"/>
                  <a:gd name="T42" fmla="*/ 36 w 192"/>
                  <a:gd name="T43" fmla="*/ 48 h 128"/>
                  <a:gd name="T44" fmla="*/ 40 w 192"/>
                  <a:gd name="T45" fmla="*/ 52 h 128"/>
                  <a:gd name="T46" fmla="*/ 40 w 192"/>
                  <a:gd name="T47" fmla="*/ 62 h 128"/>
                  <a:gd name="T48" fmla="*/ 50 w 192"/>
                  <a:gd name="T49" fmla="*/ 72 h 128"/>
                  <a:gd name="T50" fmla="*/ 52 w 192"/>
                  <a:gd name="T51" fmla="*/ 72 h 128"/>
                  <a:gd name="T52" fmla="*/ 56 w 192"/>
                  <a:gd name="T53" fmla="*/ 76 h 128"/>
                  <a:gd name="T54" fmla="*/ 56 w 192"/>
                  <a:gd name="T55" fmla="*/ 86 h 128"/>
                  <a:gd name="T56" fmla="*/ 66 w 192"/>
                  <a:gd name="T57" fmla="*/ 96 h 128"/>
                  <a:gd name="T58" fmla="*/ 68 w 192"/>
                  <a:gd name="T59" fmla="*/ 96 h 128"/>
                  <a:gd name="T60" fmla="*/ 72 w 192"/>
                  <a:gd name="T61" fmla="*/ 100 h 128"/>
                  <a:gd name="T62" fmla="*/ 72 w 192"/>
                  <a:gd name="T63" fmla="*/ 110 h 128"/>
                  <a:gd name="T64" fmla="*/ 82 w 192"/>
                  <a:gd name="T65" fmla="*/ 120 h 128"/>
                  <a:gd name="T66" fmla="*/ 138 w 192"/>
                  <a:gd name="T67" fmla="*/ 120 h 128"/>
                  <a:gd name="T68" fmla="*/ 184 w 192"/>
                  <a:gd name="T69" fmla="*/ 70 h 128"/>
                  <a:gd name="T70" fmla="*/ 184 w 192"/>
                  <a:gd name="T71" fmla="*/ 66 h 128"/>
                  <a:gd name="T72" fmla="*/ 126 w 192"/>
                  <a:gd name="T73" fmla="*/ 8 h 128"/>
                  <a:gd name="T74" fmla="*/ 82 w 192"/>
                  <a:gd name="T75" fmla="*/ 8 h 128"/>
                  <a:gd name="T76" fmla="*/ 72 w 192"/>
                  <a:gd name="T77" fmla="*/ 14 h 128"/>
                  <a:gd name="T78" fmla="*/ 72 w 192"/>
                  <a:gd name="T79" fmla="*/ 28 h 128"/>
                  <a:gd name="T80" fmla="*/ 68 w 192"/>
                  <a:gd name="T81" fmla="*/ 32 h 128"/>
                  <a:gd name="T82" fmla="*/ 16 w 192"/>
                  <a:gd name="T83" fmla="*/ 32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2" h="128">
                    <a:moveTo>
                      <a:pt x="138" y="128"/>
                    </a:moveTo>
                    <a:cubicBezTo>
                      <a:pt x="82" y="128"/>
                      <a:pt x="82" y="128"/>
                      <a:pt x="82" y="128"/>
                    </a:cubicBezTo>
                    <a:cubicBezTo>
                      <a:pt x="73" y="128"/>
                      <a:pt x="64" y="119"/>
                      <a:pt x="64" y="110"/>
                    </a:cubicBezTo>
                    <a:cubicBezTo>
                      <a:pt x="64" y="104"/>
                      <a:pt x="64" y="104"/>
                      <a:pt x="64" y="104"/>
                    </a:cubicBezTo>
                    <a:cubicBezTo>
                      <a:pt x="56" y="103"/>
                      <a:pt x="48" y="94"/>
                      <a:pt x="48" y="86"/>
                    </a:cubicBezTo>
                    <a:cubicBezTo>
                      <a:pt x="48" y="80"/>
                      <a:pt x="48" y="80"/>
                      <a:pt x="48" y="80"/>
                    </a:cubicBezTo>
                    <a:cubicBezTo>
                      <a:pt x="40" y="79"/>
                      <a:pt x="32" y="70"/>
                      <a:pt x="32" y="62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16" y="56"/>
                      <a:pt x="16" y="56"/>
                      <a:pt x="16" y="56"/>
                    </a:cubicBezTo>
                    <a:cubicBezTo>
                      <a:pt x="7" y="56"/>
                      <a:pt x="0" y="49"/>
                      <a:pt x="0" y="40"/>
                    </a:cubicBezTo>
                    <a:cubicBezTo>
                      <a:pt x="0" y="31"/>
                      <a:pt x="7" y="24"/>
                      <a:pt x="16" y="24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64" y="14"/>
                      <a:pt x="64" y="14"/>
                      <a:pt x="64" y="14"/>
                    </a:cubicBezTo>
                    <a:cubicBezTo>
                      <a:pt x="64" y="5"/>
                      <a:pt x="73" y="0"/>
                      <a:pt x="82" y="0"/>
                    </a:cubicBezTo>
                    <a:cubicBezTo>
                      <a:pt x="126" y="0"/>
                      <a:pt x="126" y="0"/>
                      <a:pt x="126" y="0"/>
                    </a:cubicBezTo>
                    <a:cubicBezTo>
                      <a:pt x="164" y="0"/>
                      <a:pt x="192" y="28"/>
                      <a:pt x="192" y="66"/>
                    </a:cubicBezTo>
                    <a:cubicBezTo>
                      <a:pt x="192" y="70"/>
                      <a:pt x="192" y="70"/>
                      <a:pt x="192" y="70"/>
                    </a:cubicBezTo>
                    <a:cubicBezTo>
                      <a:pt x="192" y="102"/>
                      <a:pt x="168" y="128"/>
                      <a:pt x="138" y="128"/>
                    </a:cubicBezTo>
                    <a:close/>
                    <a:moveTo>
                      <a:pt x="16" y="32"/>
                    </a:moveTo>
                    <a:cubicBezTo>
                      <a:pt x="12" y="32"/>
                      <a:pt x="8" y="36"/>
                      <a:pt x="8" y="40"/>
                    </a:cubicBezTo>
                    <a:cubicBezTo>
                      <a:pt x="8" y="44"/>
                      <a:pt x="12" y="48"/>
                      <a:pt x="16" y="48"/>
                    </a:cubicBezTo>
                    <a:cubicBezTo>
                      <a:pt x="36" y="48"/>
                      <a:pt x="36" y="48"/>
                      <a:pt x="36" y="48"/>
                    </a:cubicBezTo>
                    <a:cubicBezTo>
                      <a:pt x="38" y="48"/>
                      <a:pt x="40" y="50"/>
                      <a:pt x="40" y="52"/>
                    </a:cubicBezTo>
                    <a:cubicBezTo>
                      <a:pt x="40" y="62"/>
                      <a:pt x="40" y="62"/>
                      <a:pt x="40" y="62"/>
                    </a:cubicBezTo>
                    <a:cubicBezTo>
                      <a:pt x="40" y="66"/>
                      <a:pt x="45" y="72"/>
                      <a:pt x="50" y="72"/>
                    </a:cubicBezTo>
                    <a:cubicBezTo>
                      <a:pt x="52" y="72"/>
                      <a:pt x="52" y="72"/>
                      <a:pt x="52" y="72"/>
                    </a:cubicBezTo>
                    <a:cubicBezTo>
                      <a:pt x="54" y="72"/>
                      <a:pt x="56" y="74"/>
                      <a:pt x="56" y="76"/>
                    </a:cubicBezTo>
                    <a:cubicBezTo>
                      <a:pt x="56" y="86"/>
                      <a:pt x="56" y="86"/>
                      <a:pt x="56" y="86"/>
                    </a:cubicBezTo>
                    <a:cubicBezTo>
                      <a:pt x="56" y="90"/>
                      <a:pt x="61" y="96"/>
                      <a:pt x="66" y="96"/>
                    </a:cubicBezTo>
                    <a:cubicBezTo>
                      <a:pt x="68" y="96"/>
                      <a:pt x="68" y="96"/>
                      <a:pt x="68" y="96"/>
                    </a:cubicBezTo>
                    <a:cubicBezTo>
                      <a:pt x="70" y="96"/>
                      <a:pt x="72" y="98"/>
                      <a:pt x="72" y="100"/>
                    </a:cubicBezTo>
                    <a:cubicBezTo>
                      <a:pt x="72" y="110"/>
                      <a:pt x="72" y="110"/>
                      <a:pt x="72" y="110"/>
                    </a:cubicBezTo>
                    <a:cubicBezTo>
                      <a:pt x="72" y="114"/>
                      <a:pt x="77" y="120"/>
                      <a:pt x="82" y="120"/>
                    </a:cubicBezTo>
                    <a:cubicBezTo>
                      <a:pt x="138" y="120"/>
                      <a:pt x="138" y="120"/>
                      <a:pt x="138" y="120"/>
                    </a:cubicBezTo>
                    <a:cubicBezTo>
                      <a:pt x="163" y="120"/>
                      <a:pt x="184" y="98"/>
                      <a:pt x="184" y="70"/>
                    </a:cubicBezTo>
                    <a:cubicBezTo>
                      <a:pt x="184" y="66"/>
                      <a:pt x="184" y="66"/>
                      <a:pt x="184" y="66"/>
                    </a:cubicBezTo>
                    <a:cubicBezTo>
                      <a:pt x="184" y="33"/>
                      <a:pt x="159" y="8"/>
                      <a:pt x="126" y="8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78" y="8"/>
                      <a:pt x="72" y="10"/>
                      <a:pt x="72" y="14"/>
                    </a:cubicBezTo>
                    <a:cubicBezTo>
                      <a:pt x="72" y="28"/>
                      <a:pt x="72" y="28"/>
                      <a:pt x="72" y="28"/>
                    </a:cubicBezTo>
                    <a:cubicBezTo>
                      <a:pt x="72" y="30"/>
                      <a:pt x="70" y="32"/>
                      <a:pt x="68" y="32"/>
                    </a:cubicBezTo>
                    <a:lnTo>
                      <a:pt x="16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8" name="Freeform 270"/>
              <p:cNvSpPr/>
              <p:nvPr/>
            </p:nvSpPr>
            <p:spPr bwMode="auto">
              <a:xfrm>
                <a:off x="578" y="-195"/>
                <a:ext cx="132" cy="19"/>
              </a:xfrm>
              <a:custGeom>
                <a:avLst/>
                <a:gdLst>
                  <a:gd name="T0" fmla="*/ 52 w 56"/>
                  <a:gd name="T1" fmla="*/ 8 h 8"/>
                  <a:gd name="T2" fmla="*/ 4 w 56"/>
                  <a:gd name="T3" fmla="*/ 8 h 8"/>
                  <a:gd name="T4" fmla="*/ 0 w 56"/>
                  <a:gd name="T5" fmla="*/ 4 h 8"/>
                  <a:gd name="T6" fmla="*/ 4 w 56"/>
                  <a:gd name="T7" fmla="*/ 0 h 8"/>
                  <a:gd name="T8" fmla="*/ 52 w 56"/>
                  <a:gd name="T9" fmla="*/ 0 h 8"/>
                  <a:gd name="T10" fmla="*/ 56 w 56"/>
                  <a:gd name="T11" fmla="*/ 4 h 8"/>
                  <a:gd name="T12" fmla="*/ 52 w 56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8">
                    <a:moveTo>
                      <a:pt x="52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4" y="0"/>
                      <a:pt x="56" y="2"/>
                      <a:pt x="56" y="4"/>
                    </a:cubicBezTo>
                    <a:cubicBezTo>
                      <a:pt x="56" y="6"/>
                      <a:pt x="54" y="8"/>
                      <a:pt x="5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29" name="Freeform 271"/>
              <p:cNvSpPr/>
              <p:nvPr/>
            </p:nvSpPr>
            <p:spPr bwMode="auto">
              <a:xfrm>
                <a:off x="502" y="-138"/>
                <a:ext cx="95" cy="19"/>
              </a:xfrm>
              <a:custGeom>
                <a:avLst/>
                <a:gdLst>
                  <a:gd name="T0" fmla="*/ 36 w 40"/>
                  <a:gd name="T1" fmla="*/ 8 h 8"/>
                  <a:gd name="T2" fmla="*/ 4 w 40"/>
                  <a:gd name="T3" fmla="*/ 8 h 8"/>
                  <a:gd name="T4" fmla="*/ 0 w 40"/>
                  <a:gd name="T5" fmla="*/ 4 h 8"/>
                  <a:gd name="T6" fmla="*/ 4 w 40"/>
                  <a:gd name="T7" fmla="*/ 0 h 8"/>
                  <a:gd name="T8" fmla="*/ 36 w 40"/>
                  <a:gd name="T9" fmla="*/ 0 h 8"/>
                  <a:gd name="T10" fmla="*/ 40 w 40"/>
                  <a:gd name="T11" fmla="*/ 4 h 8"/>
                  <a:gd name="T12" fmla="*/ 36 w 40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8">
                    <a:moveTo>
                      <a:pt x="36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8" y="0"/>
                      <a:pt x="40" y="2"/>
                      <a:pt x="40" y="4"/>
                    </a:cubicBezTo>
                    <a:cubicBezTo>
                      <a:pt x="40" y="6"/>
                      <a:pt x="38" y="8"/>
                      <a:pt x="3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0" name="Freeform 272"/>
              <p:cNvSpPr/>
              <p:nvPr/>
            </p:nvSpPr>
            <p:spPr bwMode="auto">
              <a:xfrm>
                <a:off x="540" y="-81"/>
                <a:ext cx="94" cy="19"/>
              </a:xfrm>
              <a:custGeom>
                <a:avLst/>
                <a:gdLst>
                  <a:gd name="T0" fmla="*/ 36 w 40"/>
                  <a:gd name="T1" fmla="*/ 8 h 8"/>
                  <a:gd name="T2" fmla="*/ 4 w 40"/>
                  <a:gd name="T3" fmla="*/ 8 h 8"/>
                  <a:gd name="T4" fmla="*/ 0 w 40"/>
                  <a:gd name="T5" fmla="*/ 4 h 8"/>
                  <a:gd name="T6" fmla="*/ 4 w 40"/>
                  <a:gd name="T7" fmla="*/ 0 h 8"/>
                  <a:gd name="T8" fmla="*/ 36 w 40"/>
                  <a:gd name="T9" fmla="*/ 0 h 8"/>
                  <a:gd name="T10" fmla="*/ 40 w 40"/>
                  <a:gd name="T11" fmla="*/ 4 h 8"/>
                  <a:gd name="T12" fmla="*/ 36 w 40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8">
                    <a:moveTo>
                      <a:pt x="36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8" y="0"/>
                      <a:pt x="40" y="2"/>
                      <a:pt x="40" y="4"/>
                    </a:cubicBezTo>
                    <a:cubicBezTo>
                      <a:pt x="40" y="6"/>
                      <a:pt x="38" y="8"/>
                      <a:pt x="3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1" name="Freeform 273"/>
              <p:cNvSpPr/>
              <p:nvPr/>
            </p:nvSpPr>
            <p:spPr bwMode="auto">
              <a:xfrm>
                <a:off x="578" y="-24"/>
                <a:ext cx="94" cy="19"/>
              </a:xfrm>
              <a:custGeom>
                <a:avLst/>
                <a:gdLst>
                  <a:gd name="T0" fmla="*/ 36 w 40"/>
                  <a:gd name="T1" fmla="*/ 8 h 8"/>
                  <a:gd name="T2" fmla="*/ 4 w 40"/>
                  <a:gd name="T3" fmla="*/ 8 h 8"/>
                  <a:gd name="T4" fmla="*/ 0 w 40"/>
                  <a:gd name="T5" fmla="*/ 4 h 8"/>
                  <a:gd name="T6" fmla="*/ 4 w 40"/>
                  <a:gd name="T7" fmla="*/ 0 h 8"/>
                  <a:gd name="T8" fmla="*/ 36 w 40"/>
                  <a:gd name="T9" fmla="*/ 0 h 8"/>
                  <a:gd name="T10" fmla="*/ 40 w 40"/>
                  <a:gd name="T11" fmla="*/ 4 h 8"/>
                  <a:gd name="T12" fmla="*/ 36 w 40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8">
                    <a:moveTo>
                      <a:pt x="36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8" y="0"/>
                      <a:pt x="40" y="2"/>
                      <a:pt x="40" y="4"/>
                    </a:cubicBezTo>
                    <a:cubicBezTo>
                      <a:pt x="40" y="6"/>
                      <a:pt x="38" y="8"/>
                      <a:pt x="3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2" name="Freeform 274"/>
              <p:cNvSpPr>
                <a:spLocks noEditPoints="1"/>
              </p:cNvSpPr>
              <p:nvPr/>
            </p:nvSpPr>
            <p:spPr bwMode="auto">
              <a:xfrm>
                <a:off x="6015" y="855"/>
                <a:ext cx="170" cy="170"/>
              </a:xfrm>
              <a:custGeom>
                <a:avLst/>
                <a:gdLst>
                  <a:gd name="T0" fmla="*/ 36 w 72"/>
                  <a:gd name="T1" fmla="*/ 72 h 72"/>
                  <a:gd name="T2" fmla="*/ 0 w 72"/>
                  <a:gd name="T3" fmla="*/ 36 h 72"/>
                  <a:gd name="T4" fmla="*/ 0 w 72"/>
                  <a:gd name="T5" fmla="*/ 4 h 72"/>
                  <a:gd name="T6" fmla="*/ 4 w 72"/>
                  <a:gd name="T7" fmla="*/ 0 h 72"/>
                  <a:gd name="T8" fmla="*/ 68 w 72"/>
                  <a:gd name="T9" fmla="*/ 0 h 72"/>
                  <a:gd name="T10" fmla="*/ 72 w 72"/>
                  <a:gd name="T11" fmla="*/ 4 h 72"/>
                  <a:gd name="T12" fmla="*/ 72 w 72"/>
                  <a:gd name="T13" fmla="*/ 36 h 72"/>
                  <a:gd name="T14" fmla="*/ 36 w 72"/>
                  <a:gd name="T15" fmla="*/ 72 h 72"/>
                  <a:gd name="T16" fmla="*/ 8 w 72"/>
                  <a:gd name="T17" fmla="*/ 8 h 72"/>
                  <a:gd name="T18" fmla="*/ 8 w 72"/>
                  <a:gd name="T19" fmla="*/ 36 h 72"/>
                  <a:gd name="T20" fmla="*/ 36 w 72"/>
                  <a:gd name="T21" fmla="*/ 64 h 72"/>
                  <a:gd name="T22" fmla="*/ 64 w 72"/>
                  <a:gd name="T23" fmla="*/ 36 h 72"/>
                  <a:gd name="T24" fmla="*/ 64 w 72"/>
                  <a:gd name="T25" fmla="*/ 8 h 72"/>
                  <a:gd name="T26" fmla="*/ 8 w 72"/>
                  <a:gd name="T27" fmla="*/ 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2" h="72">
                    <a:moveTo>
                      <a:pt x="36" y="72"/>
                    </a:moveTo>
                    <a:cubicBezTo>
                      <a:pt x="16" y="72"/>
                      <a:pt x="0" y="56"/>
                      <a:pt x="0" y="3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70" y="0"/>
                      <a:pt x="72" y="2"/>
                      <a:pt x="72" y="4"/>
                    </a:cubicBezTo>
                    <a:cubicBezTo>
                      <a:pt x="72" y="36"/>
                      <a:pt x="72" y="36"/>
                      <a:pt x="72" y="36"/>
                    </a:cubicBezTo>
                    <a:cubicBezTo>
                      <a:pt x="72" y="56"/>
                      <a:pt x="56" y="72"/>
                      <a:pt x="36" y="72"/>
                    </a:cubicBezTo>
                    <a:close/>
                    <a:moveTo>
                      <a:pt x="8" y="8"/>
                    </a:moveTo>
                    <a:cubicBezTo>
                      <a:pt x="8" y="36"/>
                      <a:pt x="8" y="36"/>
                      <a:pt x="8" y="36"/>
                    </a:cubicBezTo>
                    <a:cubicBezTo>
                      <a:pt x="8" y="51"/>
                      <a:pt x="21" y="64"/>
                      <a:pt x="36" y="64"/>
                    </a:cubicBezTo>
                    <a:cubicBezTo>
                      <a:pt x="51" y="64"/>
                      <a:pt x="64" y="51"/>
                      <a:pt x="64" y="36"/>
                    </a:cubicBezTo>
                    <a:cubicBezTo>
                      <a:pt x="64" y="8"/>
                      <a:pt x="64" y="8"/>
                      <a:pt x="64" y="8"/>
                    </a:cubicBez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3" name="Freeform 275"/>
              <p:cNvSpPr/>
              <p:nvPr/>
            </p:nvSpPr>
            <p:spPr bwMode="auto">
              <a:xfrm>
                <a:off x="6091" y="609"/>
                <a:ext cx="19" cy="256"/>
              </a:xfrm>
              <a:custGeom>
                <a:avLst/>
                <a:gdLst>
                  <a:gd name="T0" fmla="*/ 4 w 8"/>
                  <a:gd name="T1" fmla="*/ 108 h 108"/>
                  <a:gd name="T2" fmla="*/ 0 w 8"/>
                  <a:gd name="T3" fmla="*/ 104 h 108"/>
                  <a:gd name="T4" fmla="*/ 0 w 8"/>
                  <a:gd name="T5" fmla="*/ 4 h 108"/>
                  <a:gd name="T6" fmla="*/ 4 w 8"/>
                  <a:gd name="T7" fmla="*/ 0 h 108"/>
                  <a:gd name="T8" fmla="*/ 8 w 8"/>
                  <a:gd name="T9" fmla="*/ 4 h 108"/>
                  <a:gd name="T10" fmla="*/ 8 w 8"/>
                  <a:gd name="T11" fmla="*/ 104 h 108"/>
                  <a:gd name="T12" fmla="*/ 4 w 8"/>
                  <a:gd name="T13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8">
                    <a:moveTo>
                      <a:pt x="4" y="108"/>
                    </a:moveTo>
                    <a:cubicBezTo>
                      <a:pt x="2" y="108"/>
                      <a:pt x="0" y="106"/>
                      <a:pt x="0" y="10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8" y="106"/>
                      <a:pt x="6" y="108"/>
                      <a:pt x="4" y="10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4" name="Freeform 276"/>
              <p:cNvSpPr>
                <a:spLocks noEditPoints="1"/>
              </p:cNvSpPr>
              <p:nvPr/>
            </p:nvSpPr>
            <p:spPr bwMode="auto">
              <a:xfrm>
                <a:off x="6053" y="571"/>
                <a:ext cx="94" cy="57"/>
              </a:xfrm>
              <a:custGeom>
                <a:avLst/>
                <a:gdLst>
                  <a:gd name="T0" fmla="*/ 20 w 40"/>
                  <a:gd name="T1" fmla="*/ 24 h 24"/>
                  <a:gd name="T2" fmla="*/ 0 w 40"/>
                  <a:gd name="T3" fmla="*/ 4 h 24"/>
                  <a:gd name="T4" fmla="*/ 4 w 40"/>
                  <a:gd name="T5" fmla="*/ 0 h 24"/>
                  <a:gd name="T6" fmla="*/ 36 w 40"/>
                  <a:gd name="T7" fmla="*/ 0 h 24"/>
                  <a:gd name="T8" fmla="*/ 40 w 40"/>
                  <a:gd name="T9" fmla="*/ 4 h 24"/>
                  <a:gd name="T10" fmla="*/ 20 w 40"/>
                  <a:gd name="T11" fmla="*/ 24 h 24"/>
                  <a:gd name="T12" fmla="*/ 9 w 40"/>
                  <a:gd name="T13" fmla="*/ 8 h 24"/>
                  <a:gd name="T14" fmla="*/ 20 w 40"/>
                  <a:gd name="T15" fmla="*/ 16 h 24"/>
                  <a:gd name="T16" fmla="*/ 31 w 40"/>
                  <a:gd name="T17" fmla="*/ 8 h 24"/>
                  <a:gd name="T18" fmla="*/ 9 w 40"/>
                  <a:gd name="T19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24">
                    <a:moveTo>
                      <a:pt x="20" y="24"/>
                    </a:moveTo>
                    <a:cubicBezTo>
                      <a:pt x="10" y="24"/>
                      <a:pt x="0" y="1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8" y="0"/>
                      <a:pt x="40" y="2"/>
                      <a:pt x="40" y="4"/>
                    </a:cubicBezTo>
                    <a:cubicBezTo>
                      <a:pt x="40" y="14"/>
                      <a:pt x="30" y="24"/>
                      <a:pt x="20" y="24"/>
                    </a:cubicBezTo>
                    <a:close/>
                    <a:moveTo>
                      <a:pt x="9" y="8"/>
                    </a:moveTo>
                    <a:cubicBezTo>
                      <a:pt x="11" y="12"/>
                      <a:pt x="16" y="16"/>
                      <a:pt x="20" y="16"/>
                    </a:cubicBezTo>
                    <a:cubicBezTo>
                      <a:pt x="24" y="16"/>
                      <a:pt x="29" y="12"/>
                      <a:pt x="31" y="8"/>
                    </a:cubicBez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5" name="Freeform 277"/>
              <p:cNvSpPr>
                <a:spLocks noEditPoints="1"/>
              </p:cNvSpPr>
              <p:nvPr/>
            </p:nvSpPr>
            <p:spPr bwMode="auto">
              <a:xfrm>
                <a:off x="4975" y="742"/>
                <a:ext cx="354" cy="189"/>
              </a:xfrm>
              <a:custGeom>
                <a:avLst/>
                <a:gdLst>
                  <a:gd name="T0" fmla="*/ 146 w 150"/>
                  <a:gd name="T1" fmla="*/ 80 h 80"/>
                  <a:gd name="T2" fmla="*/ 146 w 150"/>
                  <a:gd name="T3" fmla="*/ 80 h 80"/>
                  <a:gd name="T4" fmla="*/ 4 w 150"/>
                  <a:gd name="T5" fmla="*/ 80 h 80"/>
                  <a:gd name="T6" fmla="*/ 0 w 150"/>
                  <a:gd name="T7" fmla="*/ 76 h 80"/>
                  <a:gd name="T8" fmla="*/ 76 w 150"/>
                  <a:gd name="T9" fmla="*/ 0 h 80"/>
                  <a:gd name="T10" fmla="*/ 150 w 150"/>
                  <a:gd name="T11" fmla="*/ 75 h 80"/>
                  <a:gd name="T12" fmla="*/ 150 w 150"/>
                  <a:gd name="T13" fmla="*/ 76 h 80"/>
                  <a:gd name="T14" fmla="*/ 146 w 150"/>
                  <a:gd name="T15" fmla="*/ 80 h 80"/>
                  <a:gd name="T16" fmla="*/ 8 w 150"/>
                  <a:gd name="T17" fmla="*/ 72 h 80"/>
                  <a:gd name="T18" fmla="*/ 142 w 150"/>
                  <a:gd name="T19" fmla="*/ 72 h 80"/>
                  <a:gd name="T20" fmla="*/ 76 w 150"/>
                  <a:gd name="T21" fmla="*/ 8 h 80"/>
                  <a:gd name="T22" fmla="*/ 8 w 150"/>
                  <a:gd name="T23" fmla="*/ 7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0" h="80">
                    <a:moveTo>
                      <a:pt x="146" y="80"/>
                    </a:moveTo>
                    <a:cubicBezTo>
                      <a:pt x="146" y="80"/>
                      <a:pt x="146" y="80"/>
                      <a:pt x="146" y="80"/>
                    </a:cubicBezTo>
                    <a:cubicBezTo>
                      <a:pt x="4" y="80"/>
                      <a:pt x="4" y="80"/>
                      <a:pt x="4" y="80"/>
                    </a:cubicBezTo>
                    <a:cubicBezTo>
                      <a:pt x="2" y="80"/>
                      <a:pt x="0" y="78"/>
                      <a:pt x="0" y="76"/>
                    </a:cubicBezTo>
                    <a:cubicBezTo>
                      <a:pt x="0" y="34"/>
                      <a:pt x="34" y="0"/>
                      <a:pt x="76" y="0"/>
                    </a:cubicBezTo>
                    <a:cubicBezTo>
                      <a:pt x="117" y="0"/>
                      <a:pt x="149" y="33"/>
                      <a:pt x="150" y="75"/>
                    </a:cubicBezTo>
                    <a:cubicBezTo>
                      <a:pt x="150" y="75"/>
                      <a:pt x="150" y="76"/>
                      <a:pt x="150" y="76"/>
                    </a:cubicBezTo>
                    <a:cubicBezTo>
                      <a:pt x="150" y="78"/>
                      <a:pt x="148" y="80"/>
                      <a:pt x="146" y="80"/>
                    </a:cubicBezTo>
                    <a:close/>
                    <a:moveTo>
                      <a:pt x="8" y="72"/>
                    </a:moveTo>
                    <a:cubicBezTo>
                      <a:pt x="142" y="72"/>
                      <a:pt x="142" y="72"/>
                      <a:pt x="142" y="72"/>
                    </a:cubicBezTo>
                    <a:cubicBezTo>
                      <a:pt x="140" y="36"/>
                      <a:pt x="112" y="8"/>
                      <a:pt x="76" y="8"/>
                    </a:cubicBezTo>
                    <a:cubicBezTo>
                      <a:pt x="40" y="8"/>
                      <a:pt x="10" y="36"/>
                      <a:pt x="8" y="7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6" name="Freeform 278"/>
              <p:cNvSpPr/>
              <p:nvPr/>
            </p:nvSpPr>
            <p:spPr bwMode="auto">
              <a:xfrm>
                <a:off x="4975" y="912"/>
                <a:ext cx="435" cy="19"/>
              </a:xfrm>
              <a:custGeom>
                <a:avLst/>
                <a:gdLst>
                  <a:gd name="T0" fmla="*/ 180 w 184"/>
                  <a:gd name="T1" fmla="*/ 8 h 8"/>
                  <a:gd name="T2" fmla="*/ 4 w 184"/>
                  <a:gd name="T3" fmla="*/ 8 h 8"/>
                  <a:gd name="T4" fmla="*/ 0 w 184"/>
                  <a:gd name="T5" fmla="*/ 4 h 8"/>
                  <a:gd name="T6" fmla="*/ 4 w 184"/>
                  <a:gd name="T7" fmla="*/ 0 h 8"/>
                  <a:gd name="T8" fmla="*/ 180 w 184"/>
                  <a:gd name="T9" fmla="*/ 0 h 8"/>
                  <a:gd name="T10" fmla="*/ 184 w 184"/>
                  <a:gd name="T11" fmla="*/ 4 h 8"/>
                  <a:gd name="T12" fmla="*/ 180 w 18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4" h="8">
                    <a:moveTo>
                      <a:pt x="18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80" y="0"/>
                      <a:pt x="180" y="0"/>
                      <a:pt x="180" y="0"/>
                    </a:cubicBezTo>
                    <a:cubicBezTo>
                      <a:pt x="182" y="0"/>
                      <a:pt x="184" y="2"/>
                      <a:pt x="184" y="4"/>
                    </a:cubicBezTo>
                    <a:cubicBezTo>
                      <a:pt x="184" y="6"/>
                      <a:pt x="182" y="8"/>
                      <a:pt x="18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7" name="Freeform 279"/>
              <p:cNvSpPr/>
              <p:nvPr/>
            </p:nvSpPr>
            <p:spPr bwMode="auto">
              <a:xfrm>
                <a:off x="4984" y="777"/>
                <a:ext cx="312" cy="97"/>
              </a:xfrm>
              <a:custGeom>
                <a:avLst/>
                <a:gdLst>
                  <a:gd name="T0" fmla="*/ 111 w 132"/>
                  <a:gd name="T1" fmla="*/ 41 h 41"/>
                  <a:gd name="T2" fmla="*/ 4 w 132"/>
                  <a:gd name="T3" fmla="*/ 41 h 41"/>
                  <a:gd name="T4" fmla="*/ 0 w 132"/>
                  <a:gd name="T5" fmla="*/ 37 h 41"/>
                  <a:gd name="T6" fmla="*/ 4 w 132"/>
                  <a:gd name="T7" fmla="*/ 33 h 41"/>
                  <a:gd name="T8" fmla="*/ 111 w 132"/>
                  <a:gd name="T9" fmla="*/ 33 h 41"/>
                  <a:gd name="T10" fmla="*/ 121 w 132"/>
                  <a:gd name="T11" fmla="*/ 26 h 41"/>
                  <a:gd name="T12" fmla="*/ 114 w 132"/>
                  <a:gd name="T13" fmla="*/ 8 h 41"/>
                  <a:gd name="T14" fmla="*/ 113 w 132"/>
                  <a:gd name="T15" fmla="*/ 3 h 41"/>
                  <a:gd name="T16" fmla="*/ 118 w 132"/>
                  <a:gd name="T17" fmla="*/ 2 h 41"/>
                  <a:gd name="T18" fmla="*/ 129 w 132"/>
                  <a:gd name="T19" fmla="*/ 29 h 41"/>
                  <a:gd name="T20" fmla="*/ 111 w 132"/>
                  <a:gd name="T21" fmla="*/ 4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2" h="41">
                    <a:moveTo>
                      <a:pt x="111" y="41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2" y="41"/>
                      <a:pt x="0" y="39"/>
                      <a:pt x="0" y="37"/>
                    </a:cubicBezTo>
                    <a:cubicBezTo>
                      <a:pt x="0" y="35"/>
                      <a:pt x="2" y="33"/>
                      <a:pt x="4" y="33"/>
                    </a:cubicBezTo>
                    <a:cubicBezTo>
                      <a:pt x="111" y="33"/>
                      <a:pt x="111" y="33"/>
                      <a:pt x="111" y="33"/>
                    </a:cubicBezTo>
                    <a:cubicBezTo>
                      <a:pt x="116" y="33"/>
                      <a:pt x="120" y="30"/>
                      <a:pt x="121" y="26"/>
                    </a:cubicBezTo>
                    <a:cubicBezTo>
                      <a:pt x="123" y="22"/>
                      <a:pt x="122" y="14"/>
                      <a:pt x="114" y="8"/>
                    </a:cubicBezTo>
                    <a:cubicBezTo>
                      <a:pt x="112" y="7"/>
                      <a:pt x="111" y="4"/>
                      <a:pt x="113" y="3"/>
                    </a:cubicBezTo>
                    <a:cubicBezTo>
                      <a:pt x="114" y="1"/>
                      <a:pt x="117" y="0"/>
                      <a:pt x="118" y="2"/>
                    </a:cubicBezTo>
                    <a:cubicBezTo>
                      <a:pt x="128" y="9"/>
                      <a:pt x="132" y="19"/>
                      <a:pt x="129" y="29"/>
                    </a:cubicBezTo>
                    <a:cubicBezTo>
                      <a:pt x="126" y="36"/>
                      <a:pt x="119" y="41"/>
                      <a:pt x="111" y="4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8" name="Freeform 280"/>
              <p:cNvSpPr>
                <a:spLocks noEditPoints="1"/>
              </p:cNvSpPr>
              <p:nvPr/>
            </p:nvSpPr>
            <p:spPr bwMode="auto">
              <a:xfrm>
                <a:off x="4975" y="-24"/>
                <a:ext cx="454" cy="56"/>
              </a:xfrm>
              <a:custGeom>
                <a:avLst/>
                <a:gdLst>
                  <a:gd name="T0" fmla="*/ 188 w 192"/>
                  <a:gd name="T1" fmla="*/ 24 h 24"/>
                  <a:gd name="T2" fmla="*/ 106 w 192"/>
                  <a:gd name="T3" fmla="*/ 24 h 24"/>
                  <a:gd name="T4" fmla="*/ 56 w 192"/>
                  <a:gd name="T5" fmla="*/ 12 h 24"/>
                  <a:gd name="T6" fmla="*/ 56 w 192"/>
                  <a:gd name="T7" fmla="*/ 20 h 24"/>
                  <a:gd name="T8" fmla="*/ 52 w 192"/>
                  <a:gd name="T9" fmla="*/ 24 h 24"/>
                  <a:gd name="T10" fmla="*/ 4 w 192"/>
                  <a:gd name="T11" fmla="*/ 24 h 24"/>
                  <a:gd name="T12" fmla="*/ 0 w 192"/>
                  <a:gd name="T13" fmla="*/ 20 h 24"/>
                  <a:gd name="T14" fmla="*/ 0 w 192"/>
                  <a:gd name="T15" fmla="*/ 4 h 24"/>
                  <a:gd name="T16" fmla="*/ 4 w 192"/>
                  <a:gd name="T17" fmla="*/ 0 h 24"/>
                  <a:gd name="T18" fmla="*/ 188 w 192"/>
                  <a:gd name="T19" fmla="*/ 0 h 24"/>
                  <a:gd name="T20" fmla="*/ 192 w 192"/>
                  <a:gd name="T21" fmla="*/ 4 h 24"/>
                  <a:gd name="T22" fmla="*/ 192 w 192"/>
                  <a:gd name="T23" fmla="*/ 20 h 24"/>
                  <a:gd name="T24" fmla="*/ 188 w 192"/>
                  <a:gd name="T25" fmla="*/ 24 h 24"/>
                  <a:gd name="T26" fmla="*/ 69 w 192"/>
                  <a:gd name="T27" fmla="*/ 8 h 24"/>
                  <a:gd name="T28" fmla="*/ 106 w 192"/>
                  <a:gd name="T29" fmla="*/ 16 h 24"/>
                  <a:gd name="T30" fmla="*/ 184 w 192"/>
                  <a:gd name="T31" fmla="*/ 16 h 24"/>
                  <a:gd name="T32" fmla="*/ 184 w 192"/>
                  <a:gd name="T33" fmla="*/ 8 h 24"/>
                  <a:gd name="T34" fmla="*/ 69 w 192"/>
                  <a:gd name="T35" fmla="*/ 8 h 24"/>
                  <a:gd name="T36" fmla="*/ 8 w 192"/>
                  <a:gd name="T37" fmla="*/ 16 h 24"/>
                  <a:gd name="T38" fmla="*/ 48 w 192"/>
                  <a:gd name="T39" fmla="*/ 16 h 24"/>
                  <a:gd name="T40" fmla="*/ 48 w 192"/>
                  <a:gd name="T41" fmla="*/ 8 h 24"/>
                  <a:gd name="T42" fmla="*/ 8 w 192"/>
                  <a:gd name="T43" fmla="*/ 8 h 24"/>
                  <a:gd name="T44" fmla="*/ 8 w 192"/>
                  <a:gd name="T45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2" h="24">
                    <a:moveTo>
                      <a:pt x="188" y="24"/>
                    </a:moveTo>
                    <a:cubicBezTo>
                      <a:pt x="106" y="24"/>
                      <a:pt x="106" y="24"/>
                      <a:pt x="106" y="24"/>
                    </a:cubicBezTo>
                    <a:cubicBezTo>
                      <a:pt x="89" y="24"/>
                      <a:pt x="66" y="16"/>
                      <a:pt x="56" y="12"/>
                    </a:cubicBezTo>
                    <a:cubicBezTo>
                      <a:pt x="56" y="20"/>
                      <a:pt x="56" y="20"/>
                      <a:pt x="56" y="20"/>
                    </a:cubicBezTo>
                    <a:cubicBezTo>
                      <a:pt x="56" y="22"/>
                      <a:pt x="54" y="24"/>
                      <a:pt x="52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2" y="24"/>
                      <a:pt x="0" y="22"/>
                      <a:pt x="0" y="2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0" y="0"/>
                      <a:pt x="192" y="2"/>
                      <a:pt x="192" y="4"/>
                    </a:cubicBezTo>
                    <a:cubicBezTo>
                      <a:pt x="192" y="20"/>
                      <a:pt x="192" y="20"/>
                      <a:pt x="192" y="20"/>
                    </a:cubicBezTo>
                    <a:cubicBezTo>
                      <a:pt x="192" y="22"/>
                      <a:pt x="190" y="24"/>
                      <a:pt x="188" y="24"/>
                    </a:cubicBezTo>
                    <a:close/>
                    <a:moveTo>
                      <a:pt x="69" y="8"/>
                    </a:moveTo>
                    <a:cubicBezTo>
                      <a:pt x="80" y="12"/>
                      <a:pt x="95" y="16"/>
                      <a:pt x="106" y="16"/>
                    </a:cubicBezTo>
                    <a:cubicBezTo>
                      <a:pt x="184" y="16"/>
                      <a:pt x="184" y="16"/>
                      <a:pt x="184" y="16"/>
                    </a:cubicBezTo>
                    <a:cubicBezTo>
                      <a:pt x="184" y="8"/>
                      <a:pt x="184" y="8"/>
                      <a:pt x="184" y="8"/>
                    </a:cubicBezTo>
                    <a:lnTo>
                      <a:pt x="69" y="8"/>
                    </a:lnTo>
                    <a:close/>
                    <a:moveTo>
                      <a:pt x="8" y="16"/>
                    </a:moveTo>
                    <a:cubicBezTo>
                      <a:pt x="48" y="16"/>
                      <a:pt x="48" y="16"/>
                      <a:pt x="48" y="16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39" name="Freeform 281"/>
              <p:cNvSpPr/>
              <p:nvPr/>
            </p:nvSpPr>
            <p:spPr bwMode="auto">
              <a:xfrm>
                <a:off x="4975" y="-138"/>
                <a:ext cx="454" cy="133"/>
              </a:xfrm>
              <a:custGeom>
                <a:avLst/>
                <a:gdLst>
                  <a:gd name="T0" fmla="*/ 188 w 192"/>
                  <a:gd name="T1" fmla="*/ 56 h 56"/>
                  <a:gd name="T2" fmla="*/ 184 w 192"/>
                  <a:gd name="T3" fmla="*/ 52 h 56"/>
                  <a:gd name="T4" fmla="*/ 146 w 192"/>
                  <a:gd name="T5" fmla="*/ 32 h 56"/>
                  <a:gd name="T6" fmla="*/ 80 w 192"/>
                  <a:gd name="T7" fmla="*/ 9 h 56"/>
                  <a:gd name="T8" fmla="*/ 11 w 192"/>
                  <a:gd name="T9" fmla="*/ 16 h 56"/>
                  <a:gd name="T10" fmla="*/ 8 w 192"/>
                  <a:gd name="T11" fmla="*/ 17 h 56"/>
                  <a:gd name="T12" fmla="*/ 8 w 192"/>
                  <a:gd name="T13" fmla="*/ 52 h 56"/>
                  <a:gd name="T14" fmla="*/ 4 w 192"/>
                  <a:gd name="T15" fmla="*/ 56 h 56"/>
                  <a:gd name="T16" fmla="*/ 0 w 192"/>
                  <a:gd name="T17" fmla="*/ 52 h 56"/>
                  <a:gd name="T18" fmla="*/ 0 w 192"/>
                  <a:gd name="T19" fmla="*/ 17 h 56"/>
                  <a:gd name="T20" fmla="*/ 3 w 192"/>
                  <a:gd name="T21" fmla="*/ 10 h 56"/>
                  <a:gd name="T22" fmla="*/ 13 w 192"/>
                  <a:gd name="T23" fmla="*/ 8 h 56"/>
                  <a:gd name="T24" fmla="*/ 78 w 192"/>
                  <a:gd name="T25" fmla="*/ 0 h 56"/>
                  <a:gd name="T26" fmla="*/ 82 w 192"/>
                  <a:gd name="T27" fmla="*/ 1 h 56"/>
                  <a:gd name="T28" fmla="*/ 148 w 192"/>
                  <a:gd name="T29" fmla="*/ 24 h 56"/>
                  <a:gd name="T30" fmla="*/ 192 w 192"/>
                  <a:gd name="T31" fmla="*/ 52 h 56"/>
                  <a:gd name="T32" fmla="*/ 188 w 192"/>
                  <a:gd name="T33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2" h="56">
                    <a:moveTo>
                      <a:pt x="188" y="56"/>
                    </a:moveTo>
                    <a:cubicBezTo>
                      <a:pt x="186" y="56"/>
                      <a:pt x="184" y="54"/>
                      <a:pt x="184" y="52"/>
                    </a:cubicBezTo>
                    <a:cubicBezTo>
                      <a:pt x="184" y="41"/>
                      <a:pt x="170" y="38"/>
                      <a:pt x="146" y="32"/>
                    </a:cubicBezTo>
                    <a:cubicBezTo>
                      <a:pt x="126" y="28"/>
                      <a:pt x="101" y="23"/>
                      <a:pt x="80" y="9"/>
                    </a:cubicBezTo>
                    <a:cubicBezTo>
                      <a:pt x="60" y="18"/>
                      <a:pt x="43" y="23"/>
                      <a:pt x="11" y="16"/>
                    </a:cubicBezTo>
                    <a:cubicBezTo>
                      <a:pt x="10" y="16"/>
                      <a:pt x="8" y="16"/>
                      <a:pt x="8" y="17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4"/>
                      <a:pt x="6" y="56"/>
                      <a:pt x="4" y="56"/>
                    </a:cubicBezTo>
                    <a:cubicBezTo>
                      <a:pt x="2" y="56"/>
                      <a:pt x="0" y="54"/>
                      <a:pt x="0" y="52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4"/>
                      <a:pt x="1" y="12"/>
                      <a:pt x="3" y="10"/>
                    </a:cubicBezTo>
                    <a:cubicBezTo>
                      <a:pt x="6" y="8"/>
                      <a:pt x="11" y="8"/>
                      <a:pt x="13" y="8"/>
                    </a:cubicBezTo>
                    <a:cubicBezTo>
                      <a:pt x="43" y="15"/>
                      <a:pt x="59" y="10"/>
                      <a:pt x="78" y="0"/>
                    </a:cubicBezTo>
                    <a:cubicBezTo>
                      <a:pt x="80" y="0"/>
                      <a:pt x="81" y="0"/>
                      <a:pt x="82" y="1"/>
                    </a:cubicBezTo>
                    <a:cubicBezTo>
                      <a:pt x="103" y="15"/>
                      <a:pt x="128" y="20"/>
                      <a:pt x="148" y="24"/>
                    </a:cubicBezTo>
                    <a:cubicBezTo>
                      <a:pt x="172" y="30"/>
                      <a:pt x="192" y="34"/>
                      <a:pt x="192" y="52"/>
                    </a:cubicBezTo>
                    <a:cubicBezTo>
                      <a:pt x="192" y="54"/>
                      <a:pt x="190" y="56"/>
                      <a:pt x="188" y="5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0" name="Freeform 282"/>
              <p:cNvSpPr/>
              <p:nvPr/>
            </p:nvSpPr>
            <p:spPr bwMode="auto">
              <a:xfrm>
                <a:off x="5143" y="-91"/>
                <a:ext cx="144" cy="81"/>
              </a:xfrm>
              <a:custGeom>
                <a:avLst/>
                <a:gdLst>
                  <a:gd name="T0" fmla="*/ 4 w 61"/>
                  <a:gd name="T1" fmla="*/ 34 h 34"/>
                  <a:gd name="T2" fmla="*/ 0 w 61"/>
                  <a:gd name="T3" fmla="*/ 30 h 34"/>
                  <a:gd name="T4" fmla="*/ 36 w 61"/>
                  <a:gd name="T5" fmla="*/ 8 h 34"/>
                  <a:gd name="T6" fmla="*/ 53 w 61"/>
                  <a:gd name="T7" fmla="*/ 3 h 34"/>
                  <a:gd name="T8" fmla="*/ 57 w 61"/>
                  <a:gd name="T9" fmla="*/ 0 h 34"/>
                  <a:gd name="T10" fmla="*/ 61 w 61"/>
                  <a:gd name="T11" fmla="*/ 4 h 34"/>
                  <a:gd name="T12" fmla="*/ 38 w 61"/>
                  <a:gd name="T13" fmla="*/ 16 h 34"/>
                  <a:gd name="T14" fmla="*/ 8 w 61"/>
                  <a:gd name="T15" fmla="*/ 30 h 34"/>
                  <a:gd name="T16" fmla="*/ 4 w 61"/>
                  <a:gd name="T17" fmla="*/ 3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" h="34">
                    <a:moveTo>
                      <a:pt x="4" y="34"/>
                    </a:moveTo>
                    <a:cubicBezTo>
                      <a:pt x="1" y="34"/>
                      <a:pt x="0" y="32"/>
                      <a:pt x="0" y="30"/>
                    </a:cubicBezTo>
                    <a:cubicBezTo>
                      <a:pt x="0" y="15"/>
                      <a:pt x="20" y="11"/>
                      <a:pt x="36" y="8"/>
                    </a:cubicBezTo>
                    <a:cubicBezTo>
                      <a:pt x="42" y="7"/>
                      <a:pt x="51" y="5"/>
                      <a:pt x="53" y="3"/>
                    </a:cubicBezTo>
                    <a:cubicBezTo>
                      <a:pt x="53" y="1"/>
                      <a:pt x="55" y="0"/>
                      <a:pt x="57" y="0"/>
                    </a:cubicBezTo>
                    <a:cubicBezTo>
                      <a:pt x="60" y="0"/>
                      <a:pt x="61" y="2"/>
                      <a:pt x="61" y="4"/>
                    </a:cubicBezTo>
                    <a:cubicBezTo>
                      <a:pt x="60" y="11"/>
                      <a:pt x="51" y="13"/>
                      <a:pt x="38" y="16"/>
                    </a:cubicBezTo>
                    <a:cubicBezTo>
                      <a:pt x="25" y="18"/>
                      <a:pt x="8" y="21"/>
                      <a:pt x="8" y="30"/>
                    </a:cubicBezTo>
                    <a:cubicBezTo>
                      <a:pt x="8" y="32"/>
                      <a:pt x="6" y="34"/>
                      <a:pt x="4" y="3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1" name="Freeform 283"/>
              <p:cNvSpPr/>
              <p:nvPr/>
            </p:nvSpPr>
            <p:spPr bwMode="auto">
              <a:xfrm>
                <a:off x="4980" y="-79"/>
                <a:ext cx="68" cy="69"/>
              </a:xfrm>
              <a:custGeom>
                <a:avLst/>
                <a:gdLst>
                  <a:gd name="T0" fmla="*/ 25 w 29"/>
                  <a:gd name="T1" fmla="*/ 29 h 29"/>
                  <a:gd name="T2" fmla="*/ 21 w 29"/>
                  <a:gd name="T3" fmla="*/ 25 h 29"/>
                  <a:gd name="T4" fmla="*/ 4 w 29"/>
                  <a:gd name="T5" fmla="*/ 8 h 29"/>
                  <a:gd name="T6" fmla="*/ 0 w 29"/>
                  <a:gd name="T7" fmla="*/ 4 h 29"/>
                  <a:gd name="T8" fmla="*/ 4 w 29"/>
                  <a:gd name="T9" fmla="*/ 0 h 29"/>
                  <a:gd name="T10" fmla="*/ 29 w 29"/>
                  <a:gd name="T11" fmla="*/ 25 h 29"/>
                  <a:gd name="T12" fmla="*/ 25 w 29"/>
                  <a:gd name="T13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" h="29">
                    <a:moveTo>
                      <a:pt x="25" y="29"/>
                    </a:moveTo>
                    <a:cubicBezTo>
                      <a:pt x="23" y="29"/>
                      <a:pt x="21" y="27"/>
                      <a:pt x="21" y="25"/>
                    </a:cubicBezTo>
                    <a:cubicBezTo>
                      <a:pt x="21" y="15"/>
                      <a:pt x="13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1"/>
                      <a:pt x="2" y="0"/>
                      <a:pt x="4" y="0"/>
                    </a:cubicBezTo>
                    <a:cubicBezTo>
                      <a:pt x="18" y="0"/>
                      <a:pt x="29" y="11"/>
                      <a:pt x="29" y="25"/>
                    </a:cubicBezTo>
                    <a:cubicBezTo>
                      <a:pt x="29" y="27"/>
                      <a:pt x="27" y="29"/>
                      <a:pt x="25" y="2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2" name="Freeform 284"/>
              <p:cNvSpPr>
                <a:spLocks noEditPoints="1"/>
              </p:cNvSpPr>
              <p:nvPr/>
            </p:nvSpPr>
            <p:spPr bwMode="auto">
              <a:xfrm>
                <a:off x="4067" y="-336"/>
                <a:ext cx="454" cy="453"/>
              </a:xfrm>
              <a:custGeom>
                <a:avLst/>
                <a:gdLst>
                  <a:gd name="T0" fmla="*/ 96 w 192"/>
                  <a:gd name="T1" fmla="*/ 192 h 192"/>
                  <a:gd name="T2" fmla="*/ 28 w 192"/>
                  <a:gd name="T3" fmla="*/ 168 h 192"/>
                  <a:gd name="T4" fmla="*/ 0 w 192"/>
                  <a:gd name="T5" fmla="*/ 69 h 192"/>
                  <a:gd name="T6" fmla="*/ 0 w 192"/>
                  <a:gd name="T7" fmla="*/ 64 h 192"/>
                  <a:gd name="T8" fmla="*/ 8 w 192"/>
                  <a:gd name="T9" fmla="*/ 23 h 192"/>
                  <a:gd name="T10" fmla="*/ 13 w 192"/>
                  <a:gd name="T11" fmla="*/ 20 h 192"/>
                  <a:gd name="T12" fmla="*/ 39 w 192"/>
                  <a:gd name="T13" fmla="*/ 24 h 192"/>
                  <a:gd name="T14" fmla="*/ 78 w 192"/>
                  <a:gd name="T15" fmla="*/ 1 h 192"/>
                  <a:gd name="T16" fmla="*/ 80 w 192"/>
                  <a:gd name="T17" fmla="*/ 0 h 192"/>
                  <a:gd name="T18" fmla="*/ 112 w 192"/>
                  <a:gd name="T19" fmla="*/ 0 h 192"/>
                  <a:gd name="T20" fmla="*/ 114 w 192"/>
                  <a:gd name="T21" fmla="*/ 1 h 192"/>
                  <a:gd name="T22" fmla="*/ 153 w 192"/>
                  <a:gd name="T23" fmla="*/ 24 h 192"/>
                  <a:gd name="T24" fmla="*/ 179 w 192"/>
                  <a:gd name="T25" fmla="*/ 20 h 192"/>
                  <a:gd name="T26" fmla="*/ 184 w 192"/>
                  <a:gd name="T27" fmla="*/ 23 h 192"/>
                  <a:gd name="T28" fmla="*/ 192 w 192"/>
                  <a:gd name="T29" fmla="*/ 64 h 192"/>
                  <a:gd name="T30" fmla="*/ 192 w 192"/>
                  <a:gd name="T31" fmla="*/ 69 h 192"/>
                  <a:gd name="T32" fmla="*/ 164 w 192"/>
                  <a:gd name="T33" fmla="*/ 168 h 192"/>
                  <a:gd name="T34" fmla="*/ 96 w 192"/>
                  <a:gd name="T35" fmla="*/ 192 h 192"/>
                  <a:gd name="T36" fmla="*/ 15 w 192"/>
                  <a:gd name="T37" fmla="*/ 28 h 192"/>
                  <a:gd name="T38" fmla="*/ 8 w 192"/>
                  <a:gd name="T39" fmla="*/ 64 h 192"/>
                  <a:gd name="T40" fmla="*/ 8 w 192"/>
                  <a:gd name="T41" fmla="*/ 69 h 192"/>
                  <a:gd name="T42" fmla="*/ 33 w 192"/>
                  <a:gd name="T43" fmla="*/ 162 h 192"/>
                  <a:gd name="T44" fmla="*/ 96 w 192"/>
                  <a:gd name="T45" fmla="*/ 184 h 192"/>
                  <a:gd name="T46" fmla="*/ 159 w 192"/>
                  <a:gd name="T47" fmla="*/ 162 h 192"/>
                  <a:gd name="T48" fmla="*/ 184 w 192"/>
                  <a:gd name="T49" fmla="*/ 69 h 192"/>
                  <a:gd name="T50" fmla="*/ 184 w 192"/>
                  <a:gd name="T51" fmla="*/ 64 h 192"/>
                  <a:gd name="T52" fmla="*/ 177 w 192"/>
                  <a:gd name="T53" fmla="*/ 28 h 192"/>
                  <a:gd name="T54" fmla="*/ 153 w 192"/>
                  <a:gd name="T55" fmla="*/ 32 h 192"/>
                  <a:gd name="T56" fmla="*/ 150 w 192"/>
                  <a:gd name="T57" fmla="*/ 31 h 192"/>
                  <a:gd name="T58" fmla="*/ 111 w 192"/>
                  <a:gd name="T59" fmla="*/ 8 h 192"/>
                  <a:gd name="T60" fmla="*/ 81 w 192"/>
                  <a:gd name="T61" fmla="*/ 8 h 192"/>
                  <a:gd name="T62" fmla="*/ 42 w 192"/>
                  <a:gd name="T63" fmla="*/ 31 h 192"/>
                  <a:gd name="T64" fmla="*/ 39 w 192"/>
                  <a:gd name="T65" fmla="*/ 32 h 192"/>
                  <a:gd name="T66" fmla="*/ 15 w 192"/>
                  <a:gd name="T67" fmla="*/ 28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2" h="192">
                    <a:moveTo>
                      <a:pt x="96" y="192"/>
                    </a:moveTo>
                    <a:cubicBezTo>
                      <a:pt x="67" y="192"/>
                      <a:pt x="44" y="184"/>
                      <a:pt x="28" y="168"/>
                    </a:cubicBezTo>
                    <a:cubicBezTo>
                      <a:pt x="0" y="140"/>
                      <a:pt x="0" y="95"/>
                      <a:pt x="0" y="69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0" y="48"/>
                      <a:pt x="8" y="24"/>
                      <a:pt x="8" y="23"/>
                    </a:cubicBezTo>
                    <a:cubicBezTo>
                      <a:pt x="9" y="21"/>
                      <a:pt x="11" y="20"/>
                      <a:pt x="13" y="20"/>
                    </a:cubicBezTo>
                    <a:cubicBezTo>
                      <a:pt x="39" y="24"/>
                      <a:pt x="39" y="24"/>
                      <a:pt x="39" y="24"/>
                    </a:cubicBezTo>
                    <a:cubicBezTo>
                      <a:pt x="78" y="1"/>
                      <a:pt x="78" y="1"/>
                      <a:pt x="78" y="1"/>
                    </a:cubicBezTo>
                    <a:cubicBezTo>
                      <a:pt x="79" y="0"/>
                      <a:pt x="79" y="0"/>
                      <a:pt x="80" y="0"/>
                    </a:cubicBezTo>
                    <a:cubicBezTo>
                      <a:pt x="112" y="0"/>
                      <a:pt x="112" y="0"/>
                      <a:pt x="112" y="0"/>
                    </a:cubicBezTo>
                    <a:cubicBezTo>
                      <a:pt x="113" y="0"/>
                      <a:pt x="113" y="0"/>
                      <a:pt x="114" y="1"/>
                    </a:cubicBezTo>
                    <a:cubicBezTo>
                      <a:pt x="153" y="24"/>
                      <a:pt x="153" y="24"/>
                      <a:pt x="153" y="24"/>
                    </a:cubicBezTo>
                    <a:cubicBezTo>
                      <a:pt x="179" y="20"/>
                      <a:pt x="179" y="20"/>
                      <a:pt x="179" y="20"/>
                    </a:cubicBezTo>
                    <a:cubicBezTo>
                      <a:pt x="181" y="20"/>
                      <a:pt x="183" y="21"/>
                      <a:pt x="184" y="23"/>
                    </a:cubicBezTo>
                    <a:cubicBezTo>
                      <a:pt x="184" y="24"/>
                      <a:pt x="192" y="48"/>
                      <a:pt x="192" y="64"/>
                    </a:cubicBezTo>
                    <a:cubicBezTo>
                      <a:pt x="192" y="69"/>
                      <a:pt x="192" y="69"/>
                      <a:pt x="192" y="69"/>
                    </a:cubicBezTo>
                    <a:cubicBezTo>
                      <a:pt x="192" y="95"/>
                      <a:pt x="192" y="140"/>
                      <a:pt x="164" y="168"/>
                    </a:cubicBezTo>
                    <a:cubicBezTo>
                      <a:pt x="148" y="184"/>
                      <a:pt x="125" y="192"/>
                      <a:pt x="96" y="192"/>
                    </a:cubicBezTo>
                    <a:close/>
                    <a:moveTo>
                      <a:pt x="15" y="28"/>
                    </a:moveTo>
                    <a:cubicBezTo>
                      <a:pt x="13" y="35"/>
                      <a:pt x="8" y="52"/>
                      <a:pt x="8" y="64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8" y="94"/>
                      <a:pt x="8" y="137"/>
                      <a:pt x="33" y="162"/>
                    </a:cubicBezTo>
                    <a:cubicBezTo>
                      <a:pt x="48" y="177"/>
                      <a:pt x="69" y="184"/>
                      <a:pt x="96" y="184"/>
                    </a:cubicBezTo>
                    <a:cubicBezTo>
                      <a:pt x="123" y="184"/>
                      <a:pt x="144" y="177"/>
                      <a:pt x="159" y="162"/>
                    </a:cubicBezTo>
                    <a:cubicBezTo>
                      <a:pt x="184" y="137"/>
                      <a:pt x="184" y="94"/>
                      <a:pt x="184" y="69"/>
                    </a:cubicBezTo>
                    <a:cubicBezTo>
                      <a:pt x="184" y="64"/>
                      <a:pt x="184" y="64"/>
                      <a:pt x="184" y="64"/>
                    </a:cubicBezTo>
                    <a:cubicBezTo>
                      <a:pt x="184" y="52"/>
                      <a:pt x="179" y="35"/>
                      <a:pt x="177" y="28"/>
                    </a:cubicBezTo>
                    <a:cubicBezTo>
                      <a:pt x="153" y="32"/>
                      <a:pt x="153" y="32"/>
                      <a:pt x="153" y="32"/>
                    </a:cubicBezTo>
                    <a:cubicBezTo>
                      <a:pt x="152" y="32"/>
                      <a:pt x="151" y="32"/>
                      <a:pt x="150" y="31"/>
                    </a:cubicBezTo>
                    <a:cubicBezTo>
                      <a:pt x="111" y="8"/>
                      <a:pt x="111" y="8"/>
                      <a:pt x="111" y="8"/>
                    </a:cubicBezTo>
                    <a:cubicBezTo>
                      <a:pt x="81" y="8"/>
                      <a:pt x="81" y="8"/>
                      <a:pt x="81" y="8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1" y="32"/>
                      <a:pt x="40" y="32"/>
                      <a:pt x="39" y="32"/>
                    </a:cubicBezTo>
                    <a:lnTo>
                      <a:pt x="15" y="2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3" name="Freeform 285"/>
              <p:cNvSpPr/>
              <p:nvPr/>
            </p:nvSpPr>
            <p:spPr bwMode="auto">
              <a:xfrm>
                <a:off x="4199" y="-109"/>
                <a:ext cx="19" cy="132"/>
              </a:xfrm>
              <a:custGeom>
                <a:avLst/>
                <a:gdLst>
                  <a:gd name="T0" fmla="*/ 4 w 8"/>
                  <a:gd name="T1" fmla="*/ 56 h 56"/>
                  <a:gd name="T2" fmla="*/ 0 w 8"/>
                  <a:gd name="T3" fmla="*/ 52 h 56"/>
                  <a:gd name="T4" fmla="*/ 0 w 8"/>
                  <a:gd name="T5" fmla="*/ 4 h 56"/>
                  <a:gd name="T6" fmla="*/ 4 w 8"/>
                  <a:gd name="T7" fmla="*/ 0 h 56"/>
                  <a:gd name="T8" fmla="*/ 8 w 8"/>
                  <a:gd name="T9" fmla="*/ 4 h 56"/>
                  <a:gd name="T10" fmla="*/ 8 w 8"/>
                  <a:gd name="T11" fmla="*/ 52 h 56"/>
                  <a:gd name="T12" fmla="*/ 4 w 8"/>
                  <a:gd name="T13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56">
                    <a:moveTo>
                      <a:pt x="4" y="56"/>
                    </a:moveTo>
                    <a:cubicBezTo>
                      <a:pt x="2" y="56"/>
                      <a:pt x="0" y="54"/>
                      <a:pt x="0" y="5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4"/>
                      <a:pt x="6" y="56"/>
                      <a:pt x="4" y="5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4" name="Freeform 286"/>
              <p:cNvSpPr/>
              <p:nvPr/>
            </p:nvSpPr>
            <p:spPr bwMode="auto">
              <a:xfrm>
                <a:off x="4256" y="-91"/>
                <a:ext cx="19" cy="152"/>
              </a:xfrm>
              <a:custGeom>
                <a:avLst/>
                <a:gdLst>
                  <a:gd name="T0" fmla="*/ 4 w 8"/>
                  <a:gd name="T1" fmla="*/ 64 h 64"/>
                  <a:gd name="T2" fmla="*/ 0 w 8"/>
                  <a:gd name="T3" fmla="*/ 60 h 64"/>
                  <a:gd name="T4" fmla="*/ 0 w 8"/>
                  <a:gd name="T5" fmla="*/ 4 h 64"/>
                  <a:gd name="T6" fmla="*/ 4 w 8"/>
                  <a:gd name="T7" fmla="*/ 0 h 64"/>
                  <a:gd name="T8" fmla="*/ 8 w 8"/>
                  <a:gd name="T9" fmla="*/ 4 h 64"/>
                  <a:gd name="T10" fmla="*/ 8 w 8"/>
                  <a:gd name="T11" fmla="*/ 60 h 64"/>
                  <a:gd name="T12" fmla="*/ 4 w 8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4">
                    <a:moveTo>
                      <a:pt x="4" y="64"/>
                    </a:moveTo>
                    <a:cubicBezTo>
                      <a:pt x="2" y="64"/>
                      <a:pt x="0" y="62"/>
                      <a:pt x="0" y="6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8" y="62"/>
                      <a:pt x="6" y="64"/>
                      <a:pt x="4" y="6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5" name="Freeform 287"/>
              <p:cNvSpPr/>
              <p:nvPr/>
            </p:nvSpPr>
            <p:spPr bwMode="auto">
              <a:xfrm>
                <a:off x="4370" y="-109"/>
                <a:ext cx="19" cy="132"/>
              </a:xfrm>
              <a:custGeom>
                <a:avLst/>
                <a:gdLst>
                  <a:gd name="T0" fmla="*/ 4 w 8"/>
                  <a:gd name="T1" fmla="*/ 56 h 56"/>
                  <a:gd name="T2" fmla="*/ 0 w 8"/>
                  <a:gd name="T3" fmla="*/ 52 h 56"/>
                  <a:gd name="T4" fmla="*/ 0 w 8"/>
                  <a:gd name="T5" fmla="*/ 4 h 56"/>
                  <a:gd name="T6" fmla="*/ 4 w 8"/>
                  <a:gd name="T7" fmla="*/ 0 h 56"/>
                  <a:gd name="T8" fmla="*/ 8 w 8"/>
                  <a:gd name="T9" fmla="*/ 4 h 56"/>
                  <a:gd name="T10" fmla="*/ 8 w 8"/>
                  <a:gd name="T11" fmla="*/ 52 h 56"/>
                  <a:gd name="T12" fmla="*/ 4 w 8"/>
                  <a:gd name="T13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56">
                    <a:moveTo>
                      <a:pt x="4" y="56"/>
                    </a:moveTo>
                    <a:cubicBezTo>
                      <a:pt x="2" y="56"/>
                      <a:pt x="0" y="54"/>
                      <a:pt x="0" y="5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4"/>
                      <a:pt x="6" y="56"/>
                      <a:pt x="4" y="5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6" name="Freeform 288"/>
              <p:cNvSpPr/>
              <p:nvPr/>
            </p:nvSpPr>
            <p:spPr bwMode="auto">
              <a:xfrm>
                <a:off x="4313" y="-91"/>
                <a:ext cx="19" cy="152"/>
              </a:xfrm>
              <a:custGeom>
                <a:avLst/>
                <a:gdLst>
                  <a:gd name="T0" fmla="*/ 4 w 8"/>
                  <a:gd name="T1" fmla="*/ 64 h 64"/>
                  <a:gd name="T2" fmla="*/ 0 w 8"/>
                  <a:gd name="T3" fmla="*/ 60 h 64"/>
                  <a:gd name="T4" fmla="*/ 0 w 8"/>
                  <a:gd name="T5" fmla="*/ 4 h 64"/>
                  <a:gd name="T6" fmla="*/ 4 w 8"/>
                  <a:gd name="T7" fmla="*/ 0 h 64"/>
                  <a:gd name="T8" fmla="*/ 8 w 8"/>
                  <a:gd name="T9" fmla="*/ 4 h 64"/>
                  <a:gd name="T10" fmla="*/ 8 w 8"/>
                  <a:gd name="T11" fmla="*/ 60 h 64"/>
                  <a:gd name="T12" fmla="*/ 4 w 8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4">
                    <a:moveTo>
                      <a:pt x="4" y="64"/>
                    </a:moveTo>
                    <a:cubicBezTo>
                      <a:pt x="2" y="64"/>
                      <a:pt x="0" y="62"/>
                      <a:pt x="0" y="6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8" y="62"/>
                      <a:pt x="6" y="64"/>
                      <a:pt x="4" y="6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7" name="Freeform 289"/>
              <p:cNvSpPr>
                <a:spLocks noEditPoints="1"/>
              </p:cNvSpPr>
              <p:nvPr/>
            </p:nvSpPr>
            <p:spPr bwMode="auto">
              <a:xfrm>
                <a:off x="4159" y="-242"/>
                <a:ext cx="270" cy="104"/>
              </a:xfrm>
              <a:custGeom>
                <a:avLst/>
                <a:gdLst>
                  <a:gd name="T0" fmla="*/ 73 w 114"/>
                  <a:gd name="T1" fmla="*/ 44 h 44"/>
                  <a:gd name="T2" fmla="*/ 57 w 114"/>
                  <a:gd name="T3" fmla="*/ 36 h 44"/>
                  <a:gd name="T4" fmla="*/ 41 w 114"/>
                  <a:gd name="T5" fmla="*/ 44 h 44"/>
                  <a:gd name="T6" fmla="*/ 40 w 114"/>
                  <a:gd name="T7" fmla="*/ 44 h 44"/>
                  <a:gd name="T8" fmla="*/ 0 w 114"/>
                  <a:gd name="T9" fmla="*/ 4 h 44"/>
                  <a:gd name="T10" fmla="*/ 4 w 114"/>
                  <a:gd name="T11" fmla="*/ 0 h 44"/>
                  <a:gd name="T12" fmla="*/ 110 w 114"/>
                  <a:gd name="T13" fmla="*/ 0 h 44"/>
                  <a:gd name="T14" fmla="*/ 114 w 114"/>
                  <a:gd name="T15" fmla="*/ 4 h 44"/>
                  <a:gd name="T16" fmla="*/ 74 w 114"/>
                  <a:gd name="T17" fmla="*/ 44 h 44"/>
                  <a:gd name="T18" fmla="*/ 73 w 114"/>
                  <a:gd name="T19" fmla="*/ 44 h 44"/>
                  <a:gd name="T20" fmla="*/ 57 w 114"/>
                  <a:gd name="T21" fmla="*/ 24 h 44"/>
                  <a:gd name="T22" fmla="*/ 57 w 114"/>
                  <a:gd name="T23" fmla="*/ 24 h 44"/>
                  <a:gd name="T24" fmla="*/ 61 w 114"/>
                  <a:gd name="T25" fmla="*/ 27 h 44"/>
                  <a:gd name="T26" fmla="*/ 73 w 114"/>
                  <a:gd name="T27" fmla="*/ 36 h 44"/>
                  <a:gd name="T28" fmla="*/ 106 w 114"/>
                  <a:gd name="T29" fmla="*/ 8 h 44"/>
                  <a:gd name="T30" fmla="*/ 8 w 114"/>
                  <a:gd name="T31" fmla="*/ 8 h 44"/>
                  <a:gd name="T32" fmla="*/ 41 w 114"/>
                  <a:gd name="T33" fmla="*/ 36 h 44"/>
                  <a:gd name="T34" fmla="*/ 53 w 114"/>
                  <a:gd name="T35" fmla="*/ 27 h 44"/>
                  <a:gd name="T36" fmla="*/ 57 w 114"/>
                  <a:gd name="T37" fmla="*/ 2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14" h="44">
                    <a:moveTo>
                      <a:pt x="73" y="44"/>
                    </a:moveTo>
                    <a:cubicBezTo>
                      <a:pt x="65" y="44"/>
                      <a:pt x="60" y="40"/>
                      <a:pt x="57" y="36"/>
                    </a:cubicBezTo>
                    <a:cubicBezTo>
                      <a:pt x="54" y="40"/>
                      <a:pt x="49" y="44"/>
                      <a:pt x="41" y="44"/>
                    </a:cubicBezTo>
                    <a:cubicBezTo>
                      <a:pt x="41" y="44"/>
                      <a:pt x="41" y="44"/>
                      <a:pt x="40" y="44"/>
                    </a:cubicBezTo>
                    <a:cubicBezTo>
                      <a:pt x="15" y="40"/>
                      <a:pt x="0" y="25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10" y="0"/>
                      <a:pt x="110" y="0"/>
                      <a:pt x="110" y="0"/>
                    </a:cubicBezTo>
                    <a:cubicBezTo>
                      <a:pt x="112" y="0"/>
                      <a:pt x="114" y="2"/>
                      <a:pt x="114" y="4"/>
                    </a:cubicBezTo>
                    <a:cubicBezTo>
                      <a:pt x="114" y="25"/>
                      <a:pt x="99" y="40"/>
                      <a:pt x="74" y="44"/>
                    </a:cubicBezTo>
                    <a:cubicBezTo>
                      <a:pt x="73" y="44"/>
                      <a:pt x="73" y="44"/>
                      <a:pt x="73" y="44"/>
                    </a:cubicBezTo>
                    <a:close/>
                    <a:moveTo>
                      <a:pt x="57" y="24"/>
                    </a:moveTo>
                    <a:cubicBezTo>
                      <a:pt x="57" y="24"/>
                      <a:pt x="57" y="24"/>
                      <a:pt x="57" y="24"/>
                    </a:cubicBezTo>
                    <a:cubicBezTo>
                      <a:pt x="59" y="24"/>
                      <a:pt x="60" y="25"/>
                      <a:pt x="61" y="27"/>
                    </a:cubicBezTo>
                    <a:cubicBezTo>
                      <a:pt x="61" y="27"/>
                      <a:pt x="64" y="36"/>
                      <a:pt x="73" y="36"/>
                    </a:cubicBezTo>
                    <a:cubicBezTo>
                      <a:pt x="85" y="34"/>
                      <a:pt x="104" y="28"/>
                      <a:pt x="106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10" y="28"/>
                      <a:pt x="29" y="34"/>
                      <a:pt x="41" y="36"/>
                    </a:cubicBezTo>
                    <a:cubicBezTo>
                      <a:pt x="50" y="36"/>
                      <a:pt x="53" y="27"/>
                      <a:pt x="53" y="27"/>
                    </a:cubicBezTo>
                    <a:cubicBezTo>
                      <a:pt x="54" y="25"/>
                      <a:pt x="55" y="24"/>
                      <a:pt x="57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8" name="Freeform 290"/>
              <p:cNvSpPr>
                <a:spLocks noEditPoints="1"/>
              </p:cNvSpPr>
              <p:nvPr/>
            </p:nvSpPr>
            <p:spPr bwMode="auto">
              <a:xfrm>
                <a:off x="1400" y="-24"/>
                <a:ext cx="57" cy="113"/>
              </a:xfrm>
              <a:custGeom>
                <a:avLst/>
                <a:gdLst>
                  <a:gd name="T0" fmla="*/ 20 w 24"/>
                  <a:gd name="T1" fmla="*/ 48 h 48"/>
                  <a:gd name="T2" fmla="*/ 4 w 24"/>
                  <a:gd name="T3" fmla="*/ 48 h 48"/>
                  <a:gd name="T4" fmla="*/ 0 w 24"/>
                  <a:gd name="T5" fmla="*/ 44 h 48"/>
                  <a:gd name="T6" fmla="*/ 0 w 24"/>
                  <a:gd name="T7" fmla="*/ 4 h 48"/>
                  <a:gd name="T8" fmla="*/ 4 w 24"/>
                  <a:gd name="T9" fmla="*/ 0 h 48"/>
                  <a:gd name="T10" fmla="*/ 20 w 24"/>
                  <a:gd name="T11" fmla="*/ 0 h 48"/>
                  <a:gd name="T12" fmla="*/ 24 w 24"/>
                  <a:gd name="T13" fmla="*/ 4 h 48"/>
                  <a:gd name="T14" fmla="*/ 24 w 24"/>
                  <a:gd name="T15" fmla="*/ 44 h 48"/>
                  <a:gd name="T16" fmla="*/ 20 w 24"/>
                  <a:gd name="T17" fmla="*/ 48 h 48"/>
                  <a:gd name="T18" fmla="*/ 8 w 24"/>
                  <a:gd name="T19" fmla="*/ 40 h 48"/>
                  <a:gd name="T20" fmla="*/ 16 w 24"/>
                  <a:gd name="T21" fmla="*/ 40 h 48"/>
                  <a:gd name="T22" fmla="*/ 16 w 24"/>
                  <a:gd name="T23" fmla="*/ 8 h 48"/>
                  <a:gd name="T24" fmla="*/ 8 w 24"/>
                  <a:gd name="T25" fmla="*/ 8 h 48"/>
                  <a:gd name="T26" fmla="*/ 8 w 24"/>
                  <a:gd name="T27" fmla="*/ 4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8">
                    <a:moveTo>
                      <a:pt x="20" y="48"/>
                    </a:moveTo>
                    <a:cubicBezTo>
                      <a:pt x="4" y="48"/>
                      <a:pt x="4" y="48"/>
                      <a:pt x="4" y="48"/>
                    </a:cubicBezTo>
                    <a:cubicBezTo>
                      <a:pt x="2" y="48"/>
                      <a:pt x="0" y="46"/>
                      <a:pt x="0" y="4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2" y="0"/>
                      <a:pt x="24" y="2"/>
                      <a:pt x="24" y="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6"/>
                      <a:pt x="22" y="48"/>
                      <a:pt x="20" y="48"/>
                    </a:cubicBezTo>
                    <a:close/>
                    <a:moveTo>
                      <a:pt x="8" y="40"/>
                    </a:move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49" name="Freeform 291"/>
              <p:cNvSpPr>
                <a:spLocks noEditPoints="1"/>
              </p:cNvSpPr>
              <p:nvPr/>
            </p:nvSpPr>
            <p:spPr bwMode="auto">
              <a:xfrm>
                <a:off x="1438" y="-62"/>
                <a:ext cx="95" cy="179"/>
              </a:xfrm>
              <a:custGeom>
                <a:avLst/>
                <a:gdLst>
                  <a:gd name="T0" fmla="*/ 28 w 40"/>
                  <a:gd name="T1" fmla="*/ 76 h 76"/>
                  <a:gd name="T2" fmla="*/ 20 w 40"/>
                  <a:gd name="T3" fmla="*/ 76 h 76"/>
                  <a:gd name="T4" fmla="*/ 0 w 40"/>
                  <a:gd name="T5" fmla="*/ 56 h 76"/>
                  <a:gd name="T6" fmla="*/ 0 w 40"/>
                  <a:gd name="T7" fmla="*/ 16 h 76"/>
                  <a:gd name="T8" fmla="*/ 20 w 40"/>
                  <a:gd name="T9" fmla="*/ 0 h 76"/>
                  <a:gd name="T10" fmla="*/ 30 w 40"/>
                  <a:gd name="T11" fmla="*/ 0 h 76"/>
                  <a:gd name="T12" fmla="*/ 40 w 40"/>
                  <a:gd name="T13" fmla="*/ 8 h 76"/>
                  <a:gd name="T14" fmla="*/ 40 w 40"/>
                  <a:gd name="T15" fmla="*/ 64 h 76"/>
                  <a:gd name="T16" fmla="*/ 28 w 40"/>
                  <a:gd name="T17" fmla="*/ 76 h 76"/>
                  <a:gd name="T18" fmla="*/ 20 w 40"/>
                  <a:gd name="T19" fmla="*/ 8 h 76"/>
                  <a:gd name="T20" fmla="*/ 8 w 40"/>
                  <a:gd name="T21" fmla="*/ 16 h 76"/>
                  <a:gd name="T22" fmla="*/ 8 w 40"/>
                  <a:gd name="T23" fmla="*/ 56 h 76"/>
                  <a:gd name="T24" fmla="*/ 20 w 40"/>
                  <a:gd name="T25" fmla="*/ 68 h 76"/>
                  <a:gd name="T26" fmla="*/ 28 w 40"/>
                  <a:gd name="T27" fmla="*/ 68 h 76"/>
                  <a:gd name="T28" fmla="*/ 32 w 40"/>
                  <a:gd name="T29" fmla="*/ 64 h 76"/>
                  <a:gd name="T30" fmla="*/ 32 w 40"/>
                  <a:gd name="T31" fmla="*/ 8 h 76"/>
                  <a:gd name="T32" fmla="*/ 30 w 40"/>
                  <a:gd name="T33" fmla="*/ 8 h 76"/>
                  <a:gd name="T34" fmla="*/ 20 w 40"/>
                  <a:gd name="T35" fmla="*/ 8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76">
                    <a:moveTo>
                      <a:pt x="28" y="76"/>
                    </a:moveTo>
                    <a:cubicBezTo>
                      <a:pt x="20" y="76"/>
                      <a:pt x="20" y="76"/>
                      <a:pt x="20" y="76"/>
                    </a:cubicBezTo>
                    <a:cubicBezTo>
                      <a:pt x="9" y="76"/>
                      <a:pt x="0" y="67"/>
                      <a:pt x="0" y="5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6"/>
                      <a:pt x="7" y="0"/>
                      <a:pt x="2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2" y="0"/>
                      <a:pt x="40" y="0"/>
                      <a:pt x="40" y="8"/>
                    </a:cubicBezTo>
                    <a:cubicBezTo>
                      <a:pt x="40" y="64"/>
                      <a:pt x="40" y="64"/>
                      <a:pt x="40" y="64"/>
                    </a:cubicBezTo>
                    <a:cubicBezTo>
                      <a:pt x="40" y="71"/>
                      <a:pt x="35" y="76"/>
                      <a:pt x="28" y="76"/>
                    </a:cubicBezTo>
                    <a:close/>
                    <a:moveTo>
                      <a:pt x="20" y="8"/>
                    </a:moveTo>
                    <a:cubicBezTo>
                      <a:pt x="8" y="8"/>
                      <a:pt x="8" y="14"/>
                      <a:pt x="8" y="16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8" y="63"/>
                      <a:pt x="13" y="68"/>
                      <a:pt x="20" y="68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30" y="68"/>
                      <a:pt x="32" y="66"/>
                      <a:pt x="32" y="64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1" y="8"/>
                      <a:pt x="30" y="8"/>
                    </a:cubicBezTo>
                    <a:lnTo>
                      <a:pt x="2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0" name="Freeform 292"/>
              <p:cNvSpPr>
                <a:spLocks noEditPoints="1"/>
              </p:cNvSpPr>
              <p:nvPr/>
            </p:nvSpPr>
            <p:spPr bwMode="auto">
              <a:xfrm>
                <a:off x="1608" y="-62"/>
                <a:ext cx="95" cy="179"/>
              </a:xfrm>
              <a:custGeom>
                <a:avLst/>
                <a:gdLst>
                  <a:gd name="T0" fmla="*/ 20 w 40"/>
                  <a:gd name="T1" fmla="*/ 76 h 76"/>
                  <a:gd name="T2" fmla="*/ 12 w 40"/>
                  <a:gd name="T3" fmla="*/ 76 h 76"/>
                  <a:gd name="T4" fmla="*/ 0 w 40"/>
                  <a:gd name="T5" fmla="*/ 64 h 76"/>
                  <a:gd name="T6" fmla="*/ 0 w 40"/>
                  <a:gd name="T7" fmla="*/ 8 h 76"/>
                  <a:gd name="T8" fmla="*/ 10 w 40"/>
                  <a:gd name="T9" fmla="*/ 0 h 76"/>
                  <a:gd name="T10" fmla="*/ 20 w 40"/>
                  <a:gd name="T11" fmla="*/ 0 h 76"/>
                  <a:gd name="T12" fmla="*/ 40 w 40"/>
                  <a:gd name="T13" fmla="*/ 16 h 76"/>
                  <a:gd name="T14" fmla="*/ 40 w 40"/>
                  <a:gd name="T15" fmla="*/ 56 h 76"/>
                  <a:gd name="T16" fmla="*/ 20 w 40"/>
                  <a:gd name="T17" fmla="*/ 76 h 76"/>
                  <a:gd name="T18" fmla="*/ 8 w 40"/>
                  <a:gd name="T19" fmla="*/ 8 h 76"/>
                  <a:gd name="T20" fmla="*/ 8 w 40"/>
                  <a:gd name="T21" fmla="*/ 64 h 76"/>
                  <a:gd name="T22" fmla="*/ 12 w 40"/>
                  <a:gd name="T23" fmla="*/ 68 h 76"/>
                  <a:gd name="T24" fmla="*/ 20 w 40"/>
                  <a:gd name="T25" fmla="*/ 68 h 76"/>
                  <a:gd name="T26" fmla="*/ 32 w 40"/>
                  <a:gd name="T27" fmla="*/ 56 h 76"/>
                  <a:gd name="T28" fmla="*/ 32 w 40"/>
                  <a:gd name="T29" fmla="*/ 16 h 76"/>
                  <a:gd name="T30" fmla="*/ 20 w 40"/>
                  <a:gd name="T31" fmla="*/ 8 h 76"/>
                  <a:gd name="T32" fmla="*/ 10 w 40"/>
                  <a:gd name="T33" fmla="*/ 8 h 76"/>
                  <a:gd name="T34" fmla="*/ 8 w 40"/>
                  <a:gd name="T35" fmla="*/ 8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" h="76">
                    <a:moveTo>
                      <a:pt x="20" y="76"/>
                    </a:moveTo>
                    <a:cubicBezTo>
                      <a:pt x="12" y="76"/>
                      <a:pt x="12" y="76"/>
                      <a:pt x="12" y="76"/>
                    </a:cubicBezTo>
                    <a:cubicBezTo>
                      <a:pt x="5" y="76"/>
                      <a:pt x="0" y="71"/>
                      <a:pt x="0" y="64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0"/>
                      <a:pt x="8" y="0"/>
                      <a:pt x="10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33" y="0"/>
                      <a:pt x="40" y="6"/>
                      <a:pt x="40" y="16"/>
                    </a:cubicBezTo>
                    <a:cubicBezTo>
                      <a:pt x="40" y="56"/>
                      <a:pt x="40" y="56"/>
                      <a:pt x="40" y="56"/>
                    </a:cubicBezTo>
                    <a:cubicBezTo>
                      <a:pt x="40" y="67"/>
                      <a:pt x="31" y="76"/>
                      <a:pt x="20" y="76"/>
                    </a:cubicBezTo>
                    <a:close/>
                    <a:moveTo>
                      <a:pt x="8" y="8"/>
                    </a:moveTo>
                    <a:cubicBezTo>
                      <a:pt x="8" y="64"/>
                      <a:pt x="8" y="64"/>
                      <a:pt x="8" y="64"/>
                    </a:cubicBezTo>
                    <a:cubicBezTo>
                      <a:pt x="8" y="66"/>
                      <a:pt x="10" y="68"/>
                      <a:pt x="12" y="68"/>
                    </a:cubicBezTo>
                    <a:cubicBezTo>
                      <a:pt x="20" y="68"/>
                      <a:pt x="20" y="68"/>
                      <a:pt x="20" y="68"/>
                    </a:cubicBezTo>
                    <a:cubicBezTo>
                      <a:pt x="27" y="68"/>
                      <a:pt x="32" y="63"/>
                      <a:pt x="32" y="5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4"/>
                      <a:pt x="32" y="8"/>
                      <a:pt x="2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8"/>
                      <a:pt x="8" y="8"/>
                      <a:pt x="8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1" name="Freeform 293"/>
              <p:cNvSpPr>
                <a:spLocks noEditPoints="1"/>
              </p:cNvSpPr>
              <p:nvPr/>
            </p:nvSpPr>
            <p:spPr bwMode="auto">
              <a:xfrm>
                <a:off x="1684" y="-24"/>
                <a:ext cx="57" cy="113"/>
              </a:xfrm>
              <a:custGeom>
                <a:avLst/>
                <a:gdLst>
                  <a:gd name="T0" fmla="*/ 20 w 24"/>
                  <a:gd name="T1" fmla="*/ 48 h 48"/>
                  <a:gd name="T2" fmla="*/ 4 w 24"/>
                  <a:gd name="T3" fmla="*/ 48 h 48"/>
                  <a:gd name="T4" fmla="*/ 0 w 24"/>
                  <a:gd name="T5" fmla="*/ 44 h 48"/>
                  <a:gd name="T6" fmla="*/ 0 w 24"/>
                  <a:gd name="T7" fmla="*/ 4 h 48"/>
                  <a:gd name="T8" fmla="*/ 4 w 24"/>
                  <a:gd name="T9" fmla="*/ 0 h 48"/>
                  <a:gd name="T10" fmla="*/ 20 w 24"/>
                  <a:gd name="T11" fmla="*/ 0 h 48"/>
                  <a:gd name="T12" fmla="*/ 24 w 24"/>
                  <a:gd name="T13" fmla="*/ 4 h 48"/>
                  <a:gd name="T14" fmla="*/ 24 w 24"/>
                  <a:gd name="T15" fmla="*/ 44 h 48"/>
                  <a:gd name="T16" fmla="*/ 20 w 24"/>
                  <a:gd name="T17" fmla="*/ 48 h 48"/>
                  <a:gd name="T18" fmla="*/ 8 w 24"/>
                  <a:gd name="T19" fmla="*/ 40 h 48"/>
                  <a:gd name="T20" fmla="*/ 16 w 24"/>
                  <a:gd name="T21" fmla="*/ 40 h 48"/>
                  <a:gd name="T22" fmla="*/ 16 w 24"/>
                  <a:gd name="T23" fmla="*/ 8 h 48"/>
                  <a:gd name="T24" fmla="*/ 8 w 24"/>
                  <a:gd name="T25" fmla="*/ 8 h 48"/>
                  <a:gd name="T26" fmla="*/ 8 w 24"/>
                  <a:gd name="T27" fmla="*/ 4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48">
                    <a:moveTo>
                      <a:pt x="20" y="48"/>
                    </a:moveTo>
                    <a:cubicBezTo>
                      <a:pt x="4" y="48"/>
                      <a:pt x="4" y="48"/>
                      <a:pt x="4" y="48"/>
                    </a:cubicBezTo>
                    <a:cubicBezTo>
                      <a:pt x="2" y="48"/>
                      <a:pt x="0" y="46"/>
                      <a:pt x="0" y="4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2" y="0"/>
                      <a:pt x="24" y="2"/>
                      <a:pt x="24" y="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6"/>
                      <a:pt x="22" y="48"/>
                      <a:pt x="20" y="48"/>
                    </a:cubicBezTo>
                    <a:close/>
                    <a:moveTo>
                      <a:pt x="8" y="40"/>
                    </a:move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2" name="Freeform 294"/>
              <p:cNvSpPr/>
              <p:nvPr/>
            </p:nvSpPr>
            <p:spPr bwMode="auto">
              <a:xfrm>
                <a:off x="1381" y="-299"/>
                <a:ext cx="379" cy="286"/>
              </a:xfrm>
              <a:custGeom>
                <a:avLst/>
                <a:gdLst>
                  <a:gd name="T0" fmla="*/ 13 w 160"/>
                  <a:gd name="T1" fmla="*/ 120 h 121"/>
                  <a:gd name="T2" fmla="*/ 10 w 160"/>
                  <a:gd name="T3" fmla="*/ 118 h 121"/>
                  <a:gd name="T4" fmla="*/ 0 w 160"/>
                  <a:gd name="T5" fmla="*/ 80 h 121"/>
                  <a:gd name="T6" fmla="*/ 80 w 160"/>
                  <a:gd name="T7" fmla="*/ 0 h 121"/>
                  <a:gd name="T8" fmla="*/ 160 w 160"/>
                  <a:gd name="T9" fmla="*/ 80 h 121"/>
                  <a:gd name="T10" fmla="*/ 150 w 160"/>
                  <a:gd name="T11" fmla="*/ 118 h 121"/>
                  <a:gd name="T12" fmla="*/ 145 w 160"/>
                  <a:gd name="T13" fmla="*/ 120 h 121"/>
                  <a:gd name="T14" fmla="*/ 143 w 160"/>
                  <a:gd name="T15" fmla="*/ 114 h 121"/>
                  <a:gd name="T16" fmla="*/ 152 w 160"/>
                  <a:gd name="T17" fmla="*/ 80 h 121"/>
                  <a:gd name="T18" fmla="*/ 80 w 160"/>
                  <a:gd name="T19" fmla="*/ 8 h 121"/>
                  <a:gd name="T20" fmla="*/ 8 w 160"/>
                  <a:gd name="T21" fmla="*/ 80 h 121"/>
                  <a:gd name="T22" fmla="*/ 17 w 160"/>
                  <a:gd name="T23" fmla="*/ 114 h 121"/>
                  <a:gd name="T24" fmla="*/ 15 w 160"/>
                  <a:gd name="T25" fmla="*/ 120 h 121"/>
                  <a:gd name="T26" fmla="*/ 13 w 160"/>
                  <a:gd name="T27" fmla="*/ 12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0" h="121">
                    <a:moveTo>
                      <a:pt x="13" y="120"/>
                    </a:moveTo>
                    <a:cubicBezTo>
                      <a:pt x="12" y="120"/>
                      <a:pt x="10" y="119"/>
                      <a:pt x="10" y="118"/>
                    </a:cubicBezTo>
                    <a:cubicBezTo>
                      <a:pt x="3" y="107"/>
                      <a:pt x="0" y="93"/>
                      <a:pt x="0" y="80"/>
                    </a:cubicBezTo>
                    <a:cubicBezTo>
                      <a:pt x="0" y="36"/>
                      <a:pt x="36" y="0"/>
                      <a:pt x="80" y="0"/>
                    </a:cubicBezTo>
                    <a:cubicBezTo>
                      <a:pt x="124" y="0"/>
                      <a:pt x="160" y="36"/>
                      <a:pt x="160" y="80"/>
                    </a:cubicBezTo>
                    <a:cubicBezTo>
                      <a:pt x="160" y="93"/>
                      <a:pt x="157" y="106"/>
                      <a:pt x="150" y="118"/>
                    </a:cubicBezTo>
                    <a:cubicBezTo>
                      <a:pt x="149" y="120"/>
                      <a:pt x="147" y="121"/>
                      <a:pt x="145" y="120"/>
                    </a:cubicBezTo>
                    <a:cubicBezTo>
                      <a:pt x="143" y="118"/>
                      <a:pt x="142" y="116"/>
                      <a:pt x="143" y="114"/>
                    </a:cubicBezTo>
                    <a:cubicBezTo>
                      <a:pt x="149" y="104"/>
                      <a:pt x="152" y="92"/>
                      <a:pt x="152" y="80"/>
                    </a:cubicBezTo>
                    <a:cubicBezTo>
                      <a:pt x="152" y="40"/>
                      <a:pt x="120" y="8"/>
                      <a:pt x="80" y="8"/>
                    </a:cubicBezTo>
                    <a:cubicBezTo>
                      <a:pt x="40" y="8"/>
                      <a:pt x="8" y="40"/>
                      <a:pt x="8" y="80"/>
                    </a:cubicBezTo>
                    <a:cubicBezTo>
                      <a:pt x="8" y="92"/>
                      <a:pt x="11" y="104"/>
                      <a:pt x="17" y="114"/>
                    </a:cubicBezTo>
                    <a:cubicBezTo>
                      <a:pt x="18" y="116"/>
                      <a:pt x="17" y="119"/>
                      <a:pt x="15" y="120"/>
                    </a:cubicBezTo>
                    <a:cubicBezTo>
                      <a:pt x="14" y="120"/>
                      <a:pt x="14" y="120"/>
                      <a:pt x="13" y="1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3" name="Freeform 295"/>
              <p:cNvSpPr/>
              <p:nvPr/>
            </p:nvSpPr>
            <p:spPr bwMode="auto">
              <a:xfrm>
                <a:off x="1344" y="-336"/>
                <a:ext cx="454" cy="383"/>
              </a:xfrm>
              <a:custGeom>
                <a:avLst/>
                <a:gdLst>
                  <a:gd name="T0" fmla="*/ 164 w 192"/>
                  <a:gd name="T1" fmla="*/ 162 h 162"/>
                  <a:gd name="T2" fmla="*/ 161 w 192"/>
                  <a:gd name="T3" fmla="*/ 161 h 162"/>
                  <a:gd name="T4" fmla="*/ 161 w 192"/>
                  <a:gd name="T5" fmla="*/ 155 h 162"/>
                  <a:gd name="T6" fmla="*/ 184 w 192"/>
                  <a:gd name="T7" fmla="*/ 96 h 162"/>
                  <a:gd name="T8" fmla="*/ 96 w 192"/>
                  <a:gd name="T9" fmla="*/ 8 h 162"/>
                  <a:gd name="T10" fmla="*/ 8 w 192"/>
                  <a:gd name="T11" fmla="*/ 96 h 162"/>
                  <a:gd name="T12" fmla="*/ 29 w 192"/>
                  <a:gd name="T13" fmla="*/ 153 h 162"/>
                  <a:gd name="T14" fmla="*/ 29 w 192"/>
                  <a:gd name="T15" fmla="*/ 159 h 162"/>
                  <a:gd name="T16" fmla="*/ 23 w 192"/>
                  <a:gd name="T17" fmla="*/ 159 h 162"/>
                  <a:gd name="T18" fmla="*/ 0 w 192"/>
                  <a:gd name="T19" fmla="*/ 96 h 162"/>
                  <a:gd name="T20" fmla="*/ 96 w 192"/>
                  <a:gd name="T21" fmla="*/ 0 h 162"/>
                  <a:gd name="T22" fmla="*/ 192 w 192"/>
                  <a:gd name="T23" fmla="*/ 96 h 162"/>
                  <a:gd name="T24" fmla="*/ 167 w 192"/>
                  <a:gd name="T25" fmla="*/ 161 h 162"/>
                  <a:gd name="T26" fmla="*/ 164 w 192"/>
                  <a:gd name="T27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2" h="162">
                    <a:moveTo>
                      <a:pt x="164" y="162"/>
                    </a:moveTo>
                    <a:cubicBezTo>
                      <a:pt x="163" y="162"/>
                      <a:pt x="162" y="162"/>
                      <a:pt x="161" y="161"/>
                    </a:cubicBezTo>
                    <a:cubicBezTo>
                      <a:pt x="160" y="159"/>
                      <a:pt x="160" y="157"/>
                      <a:pt x="161" y="155"/>
                    </a:cubicBezTo>
                    <a:cubicBezTo>
                      <a:pt x="176" y="139"/>
                      <a:pt x="184" y="118"/>
                      <a:pt x="184" y="96"/>
                    </a:cubicBezTo>
                    <a:cubicBezTo>
                      <a:pt x="184" y="47"/>
                      <a:pt x="145" y="8"/>
                      <a:pt x="96" y="8"/>
                    </a:cubicBezTo>
                    <a:cubicBezTo>
                      <a:pt x="47" y="8"/>
                      <a:pt x="8" y="47"/>
                      <a:pt x="8" y="96"/>
                    </a:cubicBezTo>
                    <a:cubicBezTo>
                      <a:pt x="8" y="119"/>
                      <a:pt x="15" y="138"/>
                      <a:pt x="29" y="153"/>
                    </a:cubicBezTo>
                    <a:cubicBezTo>
                      <a:pt x="31" y="155"/>
                      <a:pt x="31" y="158"/>
                      <a:pt x="29" y="159"/>
                    </a:cubicBezTo>
                    <a:cubicBezTo>
                      <a:pt x="27" y="161"/>
                      <a:pt x="25" y="160"/>
                      <a:pt x="23" y="159"/>
                    </a:cubicBezTo>
                    <a:cubicBezTo>
                      <a:pt x="8" y="142"/>
                      <a:pt x="0" y="121"/>
                      <a:pt x="0" y="96"/>
                    </a:cubicBezTo>
                    <a:cubicBezTo>
                      <a:pt x="0" y="43"/>
                      <a:pt x="43" y="0"/>
                      <a:pt x="96" y="0"/>
                    </a:cubicBezTo>
                    <a:cubicBezTo>
                      <a:pt x="149" y="0"/>
                      <a:pt x="192" y="43"/>
                      <a:pt x="192" y="96"/>
                    </a:cubicBezTo>
                    <a:cubicBezTo>
                      <a:pt x="192" y="120"/>
                      <a:pt x="183" y="143"/>
                      <a:pt x="167" y="161"/>
                    </a:cubicBezTo>
                    <a:cubicBezTo>
                      <a:pt x="166" y="162"/>
                      <a:pt x="165" y="162"/>
                      <a:pt x="164" y="16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4" name="Freeform 296"/>
              <p:cNvSpPr>
                <a:spLocks noEditPoints="1"/>
              </p:cNvSpPr>
              <p:nvPr/>
            </p:nvSpPr>
            <p:spPr bwMode="auto">
              <a:xfrm>
                <a:off x="3225" y="4"/>
                <a:ext cx="341" cy="113"/>
              </a:xfrm>
              <a:custGeom>
                <a:avLst/>
                <a:gdLst>
                  <a:gd name="T0" fmla="*/ 100 w 144"/>
                  <a:gd name="T1" fmla="*/ 48 h 48"/>
                  <a:gd name="T2" fmla="*/ 72 w 144"/>
                  <a:gd name="T3" fmla="*/ 41 h 48"/>
                  <a:gd name="T4" fmla="*/ 44 w 144"/>
                  <a:gd name="T5" fmla="*/ 48 h 48"/>
                  <a:gd name="T6" fmla="*/ 0 w 144"/>
                  <a:gd name="T7" fmla="*/ 21 h 48"/>
                  <a:gd name="T8" fmla="*/ 1 w 144"/>
                  <a:gd name="T9" fmla="*/ 17 h 48"/>
                  <a:gd name="T10" fmla="*/ 5 w 144"/>
                  <a:gd name="T11" fmla="*/ 16 h 48"/>
                  <a:gd name="T12" fmla="*/ 11 w 144"/>
                  <a:gd name="T13" fmla="*/ 17 h 48"/>
                  <a:gd name="T14" fmla="*/ 40 w 144"/>
                  <a:gd name="T15" fmla="*/ 6 h 48"/>
                  <a:gd name="T16" fmla="*/ 41 w 144"/>
                  <a:gd name="T17" fmla="*/ 5 h 48"/>
                  <a:gd name="T18" fmla="*/ 56 w 144"/>
                  <a:gd name="T19" fmla="*/ 0 h 48"/>
                  <a:gd name="T20" fmla="*/ 72 w 144"/>
                  <a:gd name="T21" fmla="*/ 6 h 48"/>
                  <a:gd name="T22" fmla="*/ 88 w 144"/>
                  <a:gd name="T23" fmla="*/ 0 h 48"/>
                  <a:gd name="T24" fmla="*/ 103 w 144"/>
                  <a:gd name="T25" fmla="*/ 5 h 48"/>
                  <a:gd name="T26" fmla="*/ 104 w 144"/>
                  <a:gd name="T27" fmla="*/ 6 h 48"/>
                  <a:gd name="T28" fmla="*/ 133 w 144"/>
                  <a:gd name="T29" fmla="*/ 17 h 48"/>
                  <a:gd name="T30" fmla="*/ 139 w 144"/>
                  <a:gd name="T31" fmla="*/ 16 h 48"/>
                  <a:gd name="T32" fmla="*/ 143 w 144"/>
                  <a:gd name="T33" fmla="*/ 17 h 48"/>
                  <a:gd name="T34" fmla="*/ 144 w 144"/>
                  <a:gd name="T35" fmla="*/ 21 h 48"/>
                  <a:gd name="T36" fmla="*/ 100 w 144"/>
                  <a:gd name="T37" fmla="*/ 48 h 48"/>
                  <a:gd name="T38" fmla="*/ 72 w 144"/>
                  <a:gd name="T39" fmla="*/ 32 h 48"/>
                  <a:gd name="T40" fmla="*/ 72 w 144"/>
                  <a:gd name="T41" fmla="*/ 32 h 48"/>
                  <a:gd name="T42" fmla="*/ 75 w 144"/>
                  <a:gd name="T43" fmla="*/ 34 h 48"/>
                  <a:gd name="T44" fmla="*/ 100 w 144"/>
                  <a:gd name="T45" fmla="*/ 40 h 48"/>
                  <a:gd name="T46" fmla="*/ 134 w 144"/>
                  <a:gd name="T47" fmla="*/ 25 h 48"/>
                  <a:gd name="T48" fmla="*/ 133 w 144"/>
                  <a:gd name="T49" fmla="*/ 25 h 48"/>
                  <a:gd name="T50" fmla="*/ 99 w 144"/>
                  <a:gd name="T51" fmla="*/ 12 h 48"/>
                  <a:gd name="T52" fmla="*/ 99 w 144"/>
                  <a:gd name="T53" fmla="*/ 12 h 48"/>
                  <a:gd name="T54" fmla="*/ 88 w 144"/>
                  <a:gd name="T55" fmla="*/ 8 h 48"/>
                  <a:gd name="T56" fmla="*/ 75 w 144"/>
                  <a:gd name="T57" fmla="*/ 14 h 48"/>
                  <a:gd name="T58" fmla="*/ 69 w 144"/>
                  <a:gd name="T59" fmla="*/ 14 h 48"/>
                  <a:gd name="T60" fmla="*/ 56 w 144"/>
                  <a:gd name="T61" fmla="*/ 8 h 48"/>
                  <a:gd name="T62" fmla="*/ 45 w 144"/>
                  <a:gd name="T63" fmla="*/ 12 h 48"/>
                  <a:gd name="T64" fmla="*/ 45 w 144"/>
                  <a:gd name="T65" fmla="*/ 12 h 48"/>
                  <a:gd name="T66" fmla="*/ 11 w 144"/>
                  <a:gd name="T67" fmla="*/ 25 h 48"/>
                  <a:gd name="T68" fmla="*/ 10 w 144"/>
                  <a:gd name="T69" fmla="*/ 25 h 48"/>
                  <a:gd name="T70" fmla="*/ 44 w 144"/>
                  <a:gd name="T71" fmla="*/ 40 h 48"/>
                  <a:gd name="T72" fmla="*/ 69 w 144"/>
                  <a:gd name="T73" fmla="*/ 34 h 48"/>
                  <a:gd name="T74" fmla="*/ 72 w 144"/>
                  <a:gd name="T75" fmla="*/ 32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44" h="48">
                    <a:moveTo>
                      <a:pt x="100" y="48"/>
                    </a:moveTo>
                    <a:cubicBezTo>
                      <a:pt x="94" y="48"/>
                      <a:pt x="79" y="46"/>
                      <a:pt x="72" y="41"/>
                    </a:cubicBezTo>
                    <a:cubicBezTo>
                      <a:pt x="65" y="46"/>
                      <a:pt x="50" y="48"/>
                      <a:pt x="44" y="48"/>
                    </a:cubicBezTo>
                    <a:cubicBezTo>
                      <a:pt x="7" y="48"/>
                      <a:pt x="0" y="21"/>
                      <a:pt x="0" y="21"/>
                    </a:cubicBezTo>
                    <a:cubicBezTo>
                      <a:pt x="0" y="20"/>
                      <a:pt x="0" y="18"/>
                      <a:pt x="1" y="17"/>
                    </a:cubicBezTo>
                    <a:cubicBezTo>
                      <a:pt x="2" y="16"/>
                      <a:pt x="3" y="16"/>
                      <a:pt x="5" y="16"/>
                    </a:cubicBezTo>
                    <a:cubicBezTo>
                      <a:pt x="5" y="16"/>
                      <a:pt x="7" y="17"/>
                      <a:pt x="11" y="17"/>
                    </a:cubicBezTo>
                    <a:cubicBezTo>
                      <a:pt x="19" y="17"/>
                      <a:pt x="31" y="15"/>
                      <a:pt x="40" y="6"/>
                    </a:cubicBezTo>
                    <a:cubicBezTo>
                      <a:pt x="40" y="5"/>
                      <a:pt x="40" y="5"/>
                      <a:pt x="41" y="5"/>
                    </a:cubicBezTo>
                    <a:cubicBezTo>
                      <a:pt x="45" y="2"/>
                      <a:pt x="50" y="0"/>
                      <a:pt x="56" y="0"/>
                    </a:cubicBezTo>
                    <a:cubicBezTo>
                      <a:pt x="62" y="0"/>
                      <a:pt x="68" y="2"/>
                      <a:pt x="72" y="6"/>
                    </a:cubicBezTo>
                    <a:cubicBezTo>
                      <a:pt x="76" y="2"/>
                      <a:pt x="82" y="0"/>
                      <a:pt x="88" y="0"/>
                    </a:cubicBezTo>
                    <a:cubicBezTo>
                      <a:pt x="94" y="0"/>
                      <a:pt x="99" y="2"/>
                      <a:pt x="103" y="5"/>
                    </a:cubicBezTo>
                    <a:cubicBezTo>
                      <a:pt x="104" y="5"/>
                      <a:pt x="104" y="5"/>
                      <a:pt x="104" y="6"/>
                    </a:cubicBezTo>
                    <a:cubicBezTo>
                      <a:pt x="113" y="15"/>
                      <a:pt x="125" y="17"/>
                      <a:pt x="133" y="17"/>
                    </a:cubicBezTo>
                    <a:cubicBezTo>
                      <a:pt x="137" y="17"/>
                      <a:pt x="139" y="16"/>
                      <a:pt x="139" y="16"/>
                    </a:cubicBezTo>
                    <a:cubicBezTo>
                      <a:pt x="141" y="16"/>
                      <a:pt x="142" y="16"/>
                      <a:pt x="143" y="17"/>
                    </a:cubicBezTo>
                    <a:cubicBezTo>
                      <a:pt x="144" y="18"/>
                      <a:pt x="144" y="20"/>
                      <a:pt x="144" y="21"/>
                    </a:cubicBezTo>
                    <a:cubicBezTo>
                      <a:pt x="144" y="21"/>
                      <a:pt x="137" y="48"/>
                      <a:pt x="100" y="48"/>
                    </a:cubicBezTo>
                    <a:close/>
                    <a:moveTo>
                      <a:pt x="72" y="32"/>
                    </a:moveTo>
                    <a:cubicBezTo>
                      <a:pt x="72" y="32"/>
                      <a:pt x="72" y="32"/>
                      <a:pt x="72" y="32"/>
                    </a:cubicBezTo>
                    <a:cubicBezTo>
                      <a:pt x="73" y="32"/>
                      <a:pt x="74" y="33"/>
                      <a:pt x="75" y="34"/>
                    </a:cubicBezTo>
                    <a:cubicBezTo>
                      <a:pt x="77" y="36"/>
                      <a:pt x="92" y="40"/>
                      <a:pt x="100" y="40"/>
                    </a:cubicBezTo>
                    <a:cubicBezTo>
                      <a:pt x="121" y="40"/>
                      <a:pt x="130" y="31"/>
                      <a:pt x="134" y="25"/>
                    </a:cubicBezTo>
                    <a:cubicBezTo>
                      <a:pt x="133" y="25"/>
                      <a:pt x="133" y="25"/>
                      <a:pt x="133" y="25"/>
                    </a:cubicBezTo>
                    <a:cubicBezTo>
                      <a:pt x="125" y="25"/>
                      <a:pt x="111" y="23"/>
                      <a:pt x="99" y="12"/>
                    </a:cubicBezTo>
                    <a:cubicBezTo>
                      <a:pt x="99" y="12"/>
                      <a:pt x="99" y="12"/>
                      <a:pt x="99" y="12"/>
                    </a:cubicBezTo>
                    <a:cubicBezTo>
                      <a:pt x="96" y="9"/>
                      <a:pt x="92" y="8"/>
                      <a:pt x="88" y="8"/>
                    </a:cubicBezTo>
                    <a:cubicBezTo>
                      <a:pt x="83" y="8"/>
                      <a:pt x="78" y="10"/>
                      <a:pt x="75" y="14"/>
                    </a:cubicBezTo>
                    <a:cubicBezTo>
                      <a:pt x="74" y="16"/>
                      <a:pt x="70" y="16"/>
                      <a:pt x="69" y="14"/>
                    </a:cubicBezTo>
                    <a:cubicBezTo>
                      <a:pt x="66" y="10"/>
                      <a:pt x="61" y="8"/>
                      <a:pt x="56" y="8"/>
                    </a:cubicBezTo>
                    <a:cubicBezTo>
                      <a:pt x="52" y="8"/>
                      <a:pt x="48" y="9"/>
                      <a:pt x="45" y="12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33" y="23"/>
                      <a:pt x="19" y="25"/>
                      <a:pt x="11" y="25"/>
                    </a:cubicBezTo>
                    <a:cubicBezTo>
                      <a:pt x="11" y="25"/>
                      <a:pt x="11" y="25"/>
                      <a:pt x="10" y="25"/>
                    </a:cubicBezTo>
                    <a:cubicBezTo>
                      <a:pt x="14" y="31"/>
                      <a:pt x="23" y="40"/>
                      <a:pt x="44" y="40"/>
                    </a:cubicBezTo>
                    <a:cubicBezTo>
                      <a:pt x="52" y="40"/>
                      <a:pt x="67" y="36"/>
                      <a:pt x="69" y="34"/>
                    </a:cubicBezTo>
                    <a:cubicBezTo>
                      <a:pt x="70" y="33"/>
                      <a:pt x="71" y="32"/>
                      <a:pt x="72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5" name="Freeform 297"/>
              <p:cNvSpPr/>
              <p:nvPr/>
            </p:nvSpPr>
            <p:spPr bwMode="auto">
              <a:xfrm>
                <a:off x="3159" y="-225"/>
                <a:ext cx="454" cy="201"/>
              </a:xfrm>
              <a:custGeom>
                <a:avLst/>
                <a:gdLst>
                  <a:gd name="T0" fmla="*/ 100 w 192"/>
                  <a:gd name="T1" fmla="*/ 85 h 85"/>
                  <a:gd name="T2" fmla="*/ 0 w 192"/>
                  <a:gd name="T3" fmla="*/ 37 h 85"/>
                  <a:gd name="T4" fmla="*/ 34 w 192"/>
                  <a:gd name="T5" fmla="*/ 1 h 85"/>
                  <a:gd name="T6" fmla="*/ 40 w 192"/>
                  <a:gd name="T7" fmla="*/ 3 h 85"/>
                  <a:gd name="T8" fmla="*/ 38 w 192"/>
                  <a:gd name="T9" fmla="*/ 9 h 85"/>
                  <a:gd name="T10" fmla="*/ 8 w 192"/>
                  <a:gd name="T11" fmla="*/ 37 h 85"/>
                  <a:gd name="T12" fmla="*/ 100 w 192"/>
                  <a:gd name="T13" fmla="*/ 77 h 85"/>
                  <a:gd name="T14" fmla="*/ 184 w 192"/>
                  <a:gd name="T15" fmla="*/ 37 h 85"/>
                  <a:gd name="T16" fmla="*/ 158 w 192"/>
                  <a:gd name="T17" fmla="*/ 9 h 85"/>
                  <a:gd name="T18" fmla="*/ 156 w 192"/>
                  <a:gd name="T19" fmla="*/ 3 h 85"/>
                  <a:gd name="T20" fmla="*/ 162 w 192"/>
                  <a:gd name="T21" fmla="*/ 1 h 85"/>
                  <a:gd name="T22" fmla="*/ 192 w 192"/>
                  <a:gd name="T23" fmla="*/ 37 h 85"/>
                  <a:gd name="T24" fmla="*/ 100 w 192"/>
                  <a:gd name="T25" fmla="*/ 85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2" h="85">
                    <a:moveTo>
                      <a:pt x="100" y="85"/>
                    </a:moveTo>
                    <a:cubicBezTo>
                      <a:pt x="45" y="85"/>
                      <a:pt x="0" y="63"/>
                      <a:pt x="0" y="37"/>
                    </a:cubicBezTo>
                    <a:cubicBezTo>
                      <a:pt x="0" y="23"/>
                      <a:pt x="12" y="11"/>
                      <a:pt x="34" y="1"/>
                    </a:cubicBezTo>
                    <a:cubicBezTo>
                      <a:pt x="37" y="0"/>
                      <a:pt x="39" y="1"/>
                      <a:pt x="40" y="3"/>
                    </a:cubicBezTo>
                    <a:cubicBezTo>
                      <a:pt x="41" y="6"/>
                      <a:pt x="40" y="8"/>
                      <a:pt x="38" y="9"/>
                    </a:cubicBezTo>
                    <a:cubicBezTo>
                      <a:pt x="24" y="14"/>
                      <a:pt x="8" y="24"/>
                      <a:pt x="8" y="37"/>
                    </a:cubicBezTo>
                    <a:cubicBezTo>
                      <a:pt x="8" y="58"/>
                      <a:pt x="51" y="77"/>
                      <a:pt x="100" y="77"/>
                    </a:cubicBezTo>
                    <a:cubicBezTo>
                      <a:pt x="147" y="77"/>
                      <a:pt x="184" y="59"/>
                      <a:pt x="184" y="37"/>
                    </a:cubicBezTo>
                    <a:cubicBezTo>
                      <a:pt x="184" y="25"/>
                      <a:pt x="176" y="16"/>
                      <a:pt x="158" y="9"/>
                    </a:cubicBezTo>
                    <a:cubicBezTo>
                      <a:pt x="156" y="8"/>
                      <a:pt x="155" y="6"/>
                      <a:pt x="156" y="3"/>
                    </a:cubicBezTo>
                    <a:cubicBezTo>
                      <a:pt x="157" y="1"/>
                      <a:pt x="159" y="0"/>
                      <a:pt x="162" y="1"/>
                    </a:cubicBezTo>
                    <a:cubicBezTo>
                      <a:pt x="182" y="10"/>
                      <a:pt x="192" y="21"/>
                      <a:pt x="192" y="37"/>
                    </a:cubicBezTo>
                    <a:cubicBezTo>
                      <a:pt x="192" y="64"/>
                      <a:pt x="152" y="85"/>
                      <a:pt x="100" y="8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6" name="Freeform 298"/>
              <p:cNvSpPr>
                <a:spLocks noEditPoints="1"/>
              </p:cNvSpPr>
              <p:nvPr/>
            </p:nvSpPr>
            <p:spPr bwMode="auto">
              <a:xfrm>
                <a:off x="3221" y="-336"/>
                <a:ext cx="340" cy="260"/>
              </a:xfrm>
              <a:custGeom>
                <a:avLst/>
                <a:gdLst>
                  <a:gd name="T0" fmla="*/ 72 w 144"/>
                  <a:gd name="T1" fmla="*/ 110 h 110"/>
                  <a:gd name="T2" fmla="*/ 0 w 144"/>
                  <a:gd name="T3" fmla="*/ 86 h 110"/>
                  <a:gd name="T4" fmla="*/ 0 w 144"/>
                  <a:gd name="T5" fmla="*/ 85 h 110"/>
                  <a:gd name="T6" fmla="*/ 42 w 144"/>
                  <a:gd name="T7" fmla="*/ 0 h 110"/>
                  <a:gd name="T8" fmla="*/ 61 w 144"/>
                  <a:gd name="T9" fmla="*/ 9 h 110"/>
                  <a:gd name="T10" fmla="*/ 74 w 144"/>
                  <a:gd name="T11" fmla="*/ 16 h 110"/>
                  <a:gd name="T12" fmla="*/ 85 w 144"/>
                  <a:gd name="T13" fmla="*/ 9 h 110"/>
                  <a:gd name="T14" fmla="*/ 102 w 144"/>
                  <a:gd name="T15" fmla="*/ 0 h 110"/>
                  <a:gd name="T16" fmla="*/ 144 w 144"/>
                  <a:gd name="T17" fmla="*/ 85 h 110"/>
                  <a:gd name="T18" fmla="*/ 144 w 144"/>
                  <a:gd name="T19" fmla="*/ 86 h 110"/>
                  <a:gd name="T20" fmla="*/ 72 w 144"/>
                  <a:gd name="T21" fmla="*/ 110 h 110"/>
                  <a:gd name="T22" fmla="*/ 8 w 144"/>
                  <a:gd name="T23" fmla="*/ 86 h 110"/>
                  <a:gd name="T24" fmla="*/ 72 w 144"/>
                  <a:gd name="T25" fmla="*/ 102 h 110"/>
                  <a:gd name="T26" fmla="*/ 136 w 144"/>
                  <a:gd name="T27" fmla="*/ 86 h 110"/>
                  <a:gd name="T28" fmla="*/ 102 w 144"/>
                  <a:gd name="T29" fmla="*/ 8 h 110"/>
                  <a:gd name="T30" fmla="*/ 90 w 144"/>
                  <a:gd name="T31" fmla="*/ 15 h 110"/>
                  <a:gd name="T32" fmla="*/ 74 w 144"/>
                  <a:gd name="T33" fmla="*/ 24 h 110"/>
                  <a:gd name="T34" fmla="*/ 56 w 144"/>
                  <a:gd name="T35" fmla="*/ 15 h 110"/>
                  <a:gd name="T36" fmla="*/ 42 w 144"/>
                  <a:gd name="T37" fmla="*/ 8 h 110"/>
                  <a:gd name="T38" fmla="*/ 8 w 144"/>
                  <a:gd name="T39" fmla="*/ 86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44" h="110">
                    <a:moveTo>
                      <a:pt x="72" y="110"/>
                    </a:moveTo>
                    <a:cubicBezTo>
                      <a:pt x="36" y="110"/>
                      <a:pt x="0" y="101"/>
                      <a:pt x="0" y="86"/>
                    </a:cubicBezTo>
                    <a:cubicBezTo>
                      <a:pt x="0" y="85"/>
                      <a:pt x="0" y="85"/>
                      <a:pt x="0" y="85"/>
                    </a:cubicBezTo>
                    <a:cubicBezTo>
                      <a:pt x="2" y="71"/>
                      <a:pt x="16" y="0"/>
                      <a:pt x="42" y="0"/>
                    </a:cubicBezTo>
                    <a:cubicBezTo>
                      <a:pt x="49" y="0"/>
                      <a:pt x="55" y="5"/>
                      <a:pt x="61" y="9"/>
                    </a:cubicBezTo>
                    <a:cubicBezTo>
                      <a:pt x="65" y="13"/>
                      <a:pt x="70" y="16"/>
                      <a:pt x="74" y="16"/>
                    </a:cubicBezTo>
                    <a:cubicBezTo>
                      <a:pt x="78" y="16"/>
                      <a:pt x="81" y="13"/>
                      <a:pt x="85" y="9"/>
                    </a:cubicBezTo>
                    <a:cubicBezTo>
                      <a:pt x="89" y="5"/>
                      <a:pt x="95" y="0"/>
                      <a:pt x="102" y="0"/>
                    </a:cubicBezTo>
                    <a:cubicBezTo>
                      <a:pt x="128" y="0"/>
                      <a:pt x="141" y="71"/>
                      <a:pt x="144" y="85"/>
                    </a:cubicBezTo>
                    <a:cubicBezTo>
                      <a:pt x="144" y="85"/>
                      <a:pt x="144" y="85"/>
                      <a:pt x="144" y="86"/>
                    </a:cubicBezTo>
                    <a:cubicBezTo>
                      <a:pt x="144" y="101"/>
                      <a:pt x="108" y="110"/>
                      <a:pt x="72" y="110"/>
                    </a:cubicBezTo>
                    <a:close/>
                    <a:moveTo>
                      <a:pt x="8" y="86"/>
                    </a:moveTo>
                    <a:cubicBezTo>
                      <a:pt x="8" y="92"/>
                      <a:pt x="30" y="102"/>
                      <a:pt x="72" y="102"/>
                    </a:cubicBezTo>
                    <a:cubicBezTo>
                      <a:pt x="113" y="102"/>
                      <a:pt x="135" y="92"/>
                      <a:pt x="136" y="86"/>
                    </a:cubicBezTo>
                    <a:cubicBezTo>
                      <a:pt x="130" y="53"/>
                      <a:pt x="116" y="8"/>
                      <a:pt x="102" y="8"/>
                    </a:cubicBezTo>
                    <a:cubicBezTo>
                      <a:pt x="98" y="8"/>
                      <a:pt x="94" y="11"/>
                      <a:pt x="90" y="15"/>
                    </a:cubicBezTo>
                    <a:cubicBezTo>
                      <a:pt x="86" y="19"/>
                      <a:pt x="81" y="24"/>
                      <a:pt x="74" y="24"/>
                    </a:cubicBezTo>
                    <a:cubicBezTo>
                      <a:pt x="67" y="24"/>
                      <a:pt x="61" y="20"/>
                      <a:pt x="56" y="15"/>
                    </a:cubicBezTo>
                    <a:cubicBezTo>
                      <a:pt x="51" y="12"/>
                      <a:pt x="46" y="8"/>
                      <a:pt x="42" y="8"/>
                    </a:cubicBezTo>
                    <a:cubicBezTo>
                      <a:pt x="28" y="8"/>
                      <a:pt x="13" y="53"/>
                      <a:pt x="8" y="8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7" name="Freeform 299"/>
              <p:cNvSpPr>
                <a:spLocks noEditPoints="1"/>
              </p:cNvSpPr>
              <p:nvPr/>
            </p:nvSpPr>
            <p:spPr bwMode="auto">
              <a:xfrm>
                <a:off x="2299" y="-336"/>
                <a:ext cx="170" cy="170"/>
              </a:xfrm>
              <a:custGeom>
                <a:avLst/>
                <a:gdLst>
                  <a:gd name="T0" fmla="*/ 36 w 72"/>
                  <a:gd name="T1" fmla="*/ 72 h 72"/>
                  <a:gd name="T2" fmla="*/ 0 w 72"/>
                  <a:gd name="T3" fmla="*/ 36 h 72"/>
                  <a:gd name="T4" fmla="*/ 36 w 72"/>
                  <a:gd name="T5" fmla="*/ 0 h 72"/>
                  <a:gd name="T6" fmla="*/ 72 w 72"/>
                  <a:gd name="T7" fmla="*/ 36 h 72"/>
                  <a:gd name="T8" fmla="*/ 36 w 72"/>
                  <a:gd name="T9" fmla="*/ 72 h 72"/>
                  <a:gd name="T10" fmla="*/ 36 w 72"/>
                  <a:gd name="T11" fmla="*/ 8 h 72"/>
                  <a:gd name="T12" fmla="*/ 8 w 72"/>
                  <a:gd name="T13" fmla="*/ 36 h 72"/>
                  <a:gd name="T14" fmla="*/ 36 w 72"/>
                  <a:gd name="T15" fmla="*/ 64 h 72"/>
                  <a:gd name="T16" fmla="*/ 64 w 72"/>
                  <a:gd name="T17" fmla="*/ 36 h 72"/>
                  <a:gd name="T18" fmla="*/ 36 w 72"/>
                  <a:gd name="T19" fmla="*/ 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" h="72">
                    <a:moveTo>
                      <a:pt x="36" y="72"/>
                    </a:moveTo>
                    <a:cubicBezTo>
                      <a:pt x="16" y="72"/>
                      <a:pt x="0" y="56"/>
                      <a:pt x="0" y="36"/>
                    </a:cubicBezTo>
                    <a:cubicBezTo>
                      <a:pt x="0" y="16"/>
                      <a:pt x="16" y="0"/>
                      <a:pt x="36" y="0"/>
                    </a:cubicBezTo>
                    <a:cubicBezTo>
                      <a:pt x="56" y="0"/>
                      <a:pt x="72" y="16"/>
                      <a:pt x="72" y="36"/>
                    </a:cubicBezTo>
                    <a:cubicBezTo>
                      <a:pt x="72" y="56"/>
                      <a:pt x="56" y="72"/>
                      <a:pt x="36" y="72"/>
                    </a:cubicBezTo>
                    <a:close/>
                    <a:moveTo>
                      <a:pt x="36" y="8"/>
                    </a:moveTo>
                    <a:cubicBezTo>
                      <a:pt x="21" y="8"/>
                      <a:pt x="8" y="21"/>
                      <a:pt x="8" y="36"/>
                    </a:cubicBezTo>
                    <a:cubicBezTo>
                      <a:pt x="8" y="51"/>
                      <a:pt x="21" y="64"/>
                      <a:pt x="36" y="64"/>
                    </a:cubicBezTo>
                    <a:cubicBezTo>
                      <a:pt x="51" y="64"/>
                      <a:pt x="64" y="51"/>
                      <a:pt x="64" y="36"/>
                    </a:cubicBezTo>
                    <a:cubicBezTo>
                      <a:pt x="64" y="21"/>
                      <a:pt x="51" y="8"/>
                      <a:pt x="3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8" name="Freeform 300"/>
              <p:cNvSpPr>
                <a:spLocks noEditPoints="1"/>
              </p:cNvSpPr>
              <p:nvPr/>
            </p:nvSpPr>
            <p:spPr bwMode="auto">
              <a:xfrm>
                <a:off x="2488" y="-336"/>
                <a:ext cx="170" cy="170"/>
              </a:xfrm>
              <a:custGeom>
                <a:avLst/>
                <a:gdLst>
                  <a:gd name="T0" fmla="*/ 36 w 72"/>
                  <a:gd name="T1" fmla="*/ 72 h 72"/>
                  <a:gd name="T2" fmla="*/ 0 w 72"/>
                  <a:gd name="T3" fmla="*/ 36 h 72"/>
                  <a:gd name="T4" fmla="*/ 36 w 72"/>
                  <a:gd name="T5" fmla="*/ 0 h 72"/>
                  <a:gd name="T6" fmla="*/ 72 w 72"/>
                  <a:gd name="T7" fmla="*/ 36 h 72"/>
                  <a:gd name="T8" fmla="*/ 36 w 72"/>
                  <a:gd name="T9" fmla="*/ 72 h 72"/>
                  <a:gd name="T10" fmla="*/ 36 w 72"/>
                  <a:gd name="T11" fmla="*/ 8 h 72"/>
                  <a:gd name="T12" fmla="*/ 8 w 72"/>
                  <a:gd name="T13" fmla="*/ 36 h 72"/>
                  <a:gd name="T14" fmla="*/ 36 w 72"/>
                  <a:gd name="T15" fmla="*/ 64 h 72"/>
                  <a:gd name="T16" fmla="*/ 64 w 72"/>
                  <a:gd name="T17" fmla="*/ 36 h 72"/>
                  <a:gd name="T18" fmla="*/ 36 w 72"/>
                  <a:gd name="T19" fmla="*/ 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" h="72">
                    <a:moveTo>
                      <a:pt x="36" y="72"/>
                    </a:moveTo>
                    <a:cubicBezTo>
                      <a:pt x="16" y="72"/>
                      <a:pt x="0" y="56"/>
                      <a:pt x="0" y="36"/>
                    </a:cubicBezTo>
                    <a:cubicBezTo>
                      <a:pt x="0" y="16"/>
                      <a:pt x="16" y="0"/>
                      <a:pt x="36" y="0"/>
                    </a:cubicBezTo>
                    <a:cubicBezTo>
                      <a:pt x="56" y="0"/>
                      <a:pt x="72" y="16"/>
                      <a:pt x="72" y="36"/>
                    </a:cubicBezTo>
                    <a:cubicBezTo>
                      <a:pt x="72" y="56"/>
                      <a:pt x="56" y="72"/>
                      <a:pt x="36" y="72"/>
                    </a:cubicBezTo>
                    <a:close/>
                    <a:moveTo>
                      <a:pt x="36" y="8"/>
                    </a:moveTo>
                    <a:cubicBezTo>
                      <a:pt x="21" y="8"/>
                      <a:pt x="8" y="21"/>
                      <a:pt x="8" y="36"/>
                    </a:cubicBezTo>
                    <a:cubicBezTo>
                      <a:pt x="8" y="51"/>
                      <a:pt x="21" y="64"/>
                      <a:pt x="36" y="64"/>
                    </a:cubicBezTo>
                    <a:cubicBezTo>
                      <a:pt x="51" y="64"/>
                      <a:pt x="64" y="51"/>
                      <a:pt x="64" y="36"/>
                    </a:cubicBezTo>
                    <a:cubicBezTo>
                      <a:pt x="64" y="21"/>
                      <a:pt x="51" y="8"/>
                      <a:pt x="3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59" name="Freeform 301"/>
              <p:cNvSpPr/>
              <p:nvPr/>
            </p:nvSpPr>
            <p:spPr bwMode="auto">
              <a:xfrm>
                <a:off x="2450" y="-261"/>
                <a:ext cx="57" cy="19"/>
              </a:xfrm>
              <a:custGeom>
                <a:avLst/>
                <a:gdLst>
                  <a:gd name="T0" fmla="*/ 20 w 24"/>
                  <a:gd name="T1" fmla="*/ 8 h 8"/>
                  <a:gd name="T2" fmla="*/ 4 w 24"/>
                  <a:gd name="T3" fmla="*/ 8 h 8"/>
                  <a:gd name="T4" fmla="*/ 0 w 24"/>
                  <a:gd name="T5" fmla="*/ 4 h 8"/>
                  <a:gd name="T6" fmla="*/ 4 w 24"/>
                  <a:gd name="T7" fmla="*/ 0 h 8"/>
                  <a:gd name="T8" fmla="*/ 20 w 24"/>
                  <a:gd name="T9" fmla="*/ 0 h 8"/>
                  <a:gd name="T10" fmla="*/ 24 w 24"/>
                  <a:gd name="T11" fmla="*/ 4 h 8"/>
                  <a:gd name="T12" fmla="*/ 20 w 2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8">
                    <a:moveTo>
                      <a:pt x="2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2" y="0"/>
                      <a:pt x="24" y="2"/>
                      <a:pt x="24" y="4"/>
                    </a:cubicBezTo>
                    <a:cubicBezTo>
                      <a:pt x="24" y="6"/>
                      <a:pt x="22" y="8"/>
                      <a:pt x="2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0" name="Freeform 302"/>
              <p:cNvSpPr>
                <a:spLocks noEditPoints="1"/>
              </p:cNvSpPr>
              <p:nvPr/>
            </p:nvSpPr>
            <p:spPr bwMode="auto">
              <a:xfrm>
                <a:off x="2308" y="-147"/>
                <a:ext cx="341" cy="132"/>
              </a:xfrm>
              <a:custGeom>
                <a:avLst/>
                <a:gdLst>
                  <a:gd name="T0" fmla="*/ 43 w 144"/>
                  <a:gd name="T1" fmla="*/ 56 h 56"/>
                  <a:gd name="T2" fmla="*/ 43 w 144"/>
                  <a:gd name="T3" fmla="*/ 56 h 56"/>
                  <a:gd name="T4" fmla="*/ 0 w 144"/>
                  <a:gd name="T5" fmla="*/ 22 h 56"/>
                  <a:gd name="T6" fmla="*/ 1 w 144"/>
                  <a:gd name="T7" fmla="*/ 18 h 56"/>
                  <a:gd name="T8" fmla="*/ 5 w 144"/>
                  <a:gd name="T9" fmla="*/ 16 h 56"/>
                  <a:gd name="T10" fmla="*/ 12 w 144"/>
                  <a:gd name="T11" fmla="*/ 17 h 56"/>
                  <a:gd name="T12" fmla="*/ 43 w 144"/>
                  <a:gd name="T13" fmla="*/ 5 h 56"/>
                  <a:gd name="T14" fmla="*/ 44 w 144"/>
                  <a:gd name="T15" fmla="*/ 5 h 56"/>
                  <a:gd name="T16" fmla="*/ 59 w 144"/>
                  <a:gd name="T17" fmla="*/ 0 h 56"/>
                  <a:gd name="T18" fmla="*/ 60 w 144"/>
                  <a:gd name="T19" fmla="*/ 0 h 56"/>
                  <a:gd name="T20" fmla="*/ 72 w 144"/>
                  <a:gd name="T21" fmla="*/ 6 h 56"/>
                  <a:gd name="T22" fmla="*/ 84 w 144"/>
                  <a:gd name="T23" fmla="*/ 0 h 56"/>
                  <a:gd name="T24" fmla="*/ 85 w 144"/>
                  <a:gd name="T25" fmla="*/ 0 h 56"/>
                  <a:gd name="T26" fmla="*/ 100 w 144"/>
                  <a:gd name="T27" fmla="*/ 5 h 56"/>
                  <a:gd name="T28" fmla="*/ 101 w 144"/>
                  <a:gd name="T29" fmla="*/ 5 h 56"/>
                  <a:gd name="T30" fmla="*/ 132 w 144"/>
                  <a:gd name="T31" fmla="*/ 17 h 56"/>
                  <a:gd name="T32" fmla="*/ 139 w 144"/>
                  <a:gd name="T33" fmla="*/ 16 h 56"/>
                  <a:gd name="T34" fmla="*/ 143 w 144"/>
                  <a:gd name="T35" fmla="*/ 18 h 56"/>
                  <a:gd name="T36" fmla="*/ 144 w 144"/>
                  <a:gd name="T37" fmla="*/ 21 h 56"/>
                  <a:gd name="T38" fmla="*/ 101 w 144"/>
                  <a:gd name="T39" fmla="*/ 56 h 56"/>
                  <a:gd name="T40" fmla="*/ 82 w 144"/>
                  <a:gd name="T41" fmla="*/ 52 h 56"/>
                  <a:gd name="T42" fmla="*/ 72 w 144"/>
                  <a:gd name="T43" fmla="*/ 44 h 56"/>
                  <a:gd name="T44" fmla="*/ 62 w 144"/>
                  <a:gd name="T45" fmla="*/ 52 h 56"/>
                  <a:gd name="T46" fmla="*/ 43 w 144"/>
                  <a:gd name="T47" fmla="*/ 56 h 56"/>
                  <a:gd name="T48" fmla="*/ 11 w 144"/>
                  <a:gd name="T49" fmla="*/ 25 h 56"/>
                  <a:gd name="T50" fmla="*/ 43 w 144"/>
                  <a:gd name="T51" fmla="*/ 48 h 56"/>
                  <a:gd name="T52" fmla="*/ 43 w 144"/>
                  <a:gd name="T53" fmla="*/ 48 h 56"/>
                  <a:gd name="T54" fmla="*/ 58 w 144"/>
                  <a:gd name="T55" fmla="*/ 44 h 56"/>
                  <a:gd name="T56" fmla="*/ 68 w 144"/>
                  <a:gd name="T57" fmla="*/ 36 h 56"/>
                  <a:gd name="T58" fmla="*/ 68 w 144"/>
                  <a:gd name="T59" fmla="*/ 35 h 56"/>
                  <a:gd name="T60" fmla="*/ 72 w 144"/>
                  <a:gd name="T61" fmla="*/ 32 h 56"/>
                  <a:gd name="T62" fmla="*/ 76 w 144"/>
                  <a:gd name="T63" fmla="*/ 36 h 56"/>
                  <a:gd name="T64" fmla="*/ 86 w 144"/>
                  <a:gd name="T65" fmla="*/ 44 h 56"/>
                  <a:gd name="T66" fmla="*/ 101 w 144"/>
                  <a:gd name="T67" fmla="*/ 48 h 56"/>
                  <a:gd name="T68" fmla="*/ 133 w 144"/>
                  <a:gd name="T69" fmla="*/ 25 h 56"/>
                  <a:gd name="T70" fmla="*/ 132 w 144"/>
                  <a:gd name="T71" fmla="*/ 25 h 56"/>
                  <a:gd name="T72" fmla="*/ 96 w 144"/>
                  <a:gd name="T73" fmla="*/ 12 h 56"/>
                  <a:gd name="T74" fmla="*/ 95 w 144"/>
                  <a:gd name="T75" fmla="*/ 11 h 56"/>
                  <a:gd name="T76" fmla="*/ 85 w 144"/>
                  <a:gd name="T77" fmla="*/ 8 h 56"/>
                  <a:gd name="T78" fmla="*/ 84 w 144"/>
                  <a:gd name="T79" fmla="*/ 8 h 56"/>
                  <a:gd name="T80" fmla="*/ 75 w 144"/>
                  <a:gd name="T81" fmla="*/ 14 h 56"/>
                  <a:gd name="T82" fmla="*/ 69 w 144"/>
                  <a:gd name="T83" fmla="*/ 14 h 56"/>
                  <a:gd name="T84" fmla="*/ 60 w 144"/>
                  <a:gd name="T85" fmla="*/ 8 h 56"/>
                  <a:gd name="T86" fmla="*/ 59 w 144"/>
                  <a:gd name="T87" fmla="*/ 8 h 56"/>
                  <a:gd name="T88" fmla="*/ 49 w 144"/>
                  <a:gd name="T89" fmla="*/ 11 h 56"/>
                  <a:gd name="T90" fmla="*/ 48 w 144"/>
                  <a:gd name="T91" fmla="*/ 12 h 56"/>
                  <a:gd name="T92" fmla="*/ 11 w 144"/>
                  <a:gd name="T93" fmla="*/ 2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44" h="56">
                    <a:moveTo>
                      <a:pt x="43" y="56"/>
                    </a:moveTo>
                    <a:cubicBezTo>
                      <a:pt x="43" y="56"/>
                      <a:pt x="43" y="56"/>
                      <a:pt x="43" y="56"/>
                    </a:cubicBezTo>
                    <a:cubicBezTo>
                      <a:pt x="14" y="56"/>
                      <a:pt x="1" y="23"/>
                      <a:pt x="0" y="22"/>
                    </a:cubicBezTo>
                    <a:cubicBezTo>
                      <a:pt x="0" y="20"/>
                      <a:pt x="0" y="19"/>
                      <a:pt x="1" y="18"/>
                    </a:cubicBezTo>
                    <a:cubicBezTo>
                      <a:pt x="2" y="16"/>
                      <a:pt x="3" y="16"/>
                      <a:pt x="5" y="16"/>
                    </a:cubicBezTo>
                    <a:cubicBezTo>
                      <a:pt x="5" y="16"/>
                      <a:pt x="8" y="17"/>
                      <a:pt x="12" y="17"/>
                    </a:cubicBezTo>
                    <a:cubicBezTo>
                      <a:pt x="19" y="17"/>
                      <a:pt x="34" y="15"/>
                      <a:pt x="43" y="5"/>
                    </a:cubicBezTo>
                    <a:cubicBezTo>
                      <a:pt x="43" y="5"/>
                      <a:pt x="44" y="5"/>
                      <a:pt x="44" y="5"/>
                    </a:cubicBezTo>
                    <a:cubicBezTo>
                      <a:pt x="48" y="2"/>
                      <a:pt x="51" y="0"/>
                      <a:pt x="59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4" y="0"/>
                      <a:pt x="68" y="2"/>
                      <a:pt x="72" y="6"/>
                    </a:cubicBezTo>
                    <a:cubicBezTo>
                      <a:pt x="76" y="2"/>
                      <a:pt x="80" y="0"/>
                      <a:pt x="84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93" y="0"/>
                      <a:pt x="96" y="2"/>
                      <a:pt x="100" y="5"/>
                    </a:cubicBezTo>
                    <a:cubicBezTo>
                      <a:pt x="100" y="5"/>
                      <a:pt x="101" y="5"/>
                      <a:pt x="101" y="5"/>
                    </a:cubicBezTo>
                    <a:cubicBezTo>
                      <a:pt x="111" y="15"/>
                      <a:pt x="125" y="17"/>
                      <a:pt x="132" y="17"/>
                    </a:cubicBezTo>
                    <a:cubicBezTo>
                      <a:pt x="136" y="17"/>
                      <a:pt x="139" y="16"/>
                      <a:pt x="139" y="16"/>
                    </a:cubicBezTo>
                    <a:cubicBezTo>
                      <a:pt x="141" y="16"/>
                      <a:pt x="142" y="16"/>
                      <a:pt x="143" y="18"/>
                    </a:cubicBezTo>
                    <a:cubicBezTo>
                      <a:pt x="144" y="19"/>
                      <a:pt x="144" y="20"/>
                      <a:pt x="144" y="21"/>
                    </a:cubicBezTo>
                    <a:cubicBezTo>
                      <a:pt x="143" y="23"/>
                      <a:pt x="130" y="56"/>
                      <a:pt x="101" y="56"/>
                    </a:cubicBezTo>
                    <a:cubicBezTo>
                      <a:pt x="95" y="56"/>
                      <a:pt x="89" y="54"/>
                      <a:pt x="82" y="52"/>
                    </a:cubicBezTo>
                    <a:cubicBezTo>
                      <a:pt x="80" y="51"/>
                      <a:pt x="76" y="48"/>
                      <a:pt x="72" y="44"/>
                    </a:cubicBezTo>
                    <a:cubicBezTo>
                      <a:pt x="68" y="48"/>
                      <a:pt x="64" y="51"/>
                      <a:pt x="62" y="52"/>
                    </a:cubicBezTo>
                    <a:cubicBezTo>
                      <a:pt x="55" y="54"/>
                      <a:pt x="49" y="56"/>
                      <a:pt x="43" y="56"/>
                    </a:cubicBezTo>
                    <a:close/>
                    <a:moveTo>
                      <a:pt x="11" y="25"/>
                    </a:moveTo>
                    <a:cubicBezTo>
                      <a:pt x="15" y="33"/>
                      <a:pt x="26" y="48"/>
                      <a:pt x="43" y="48"/>
                    </a:cubicBezTo>
                    <a:cubicBezTo>
                      <a:pt x="43" y="48"/>
                      <a:pt x="43" y="48"/>
                      <a:pt x="43" y="48"/>
                    </a:cubicBezTo>
                    <a:cubicBezTo>
                      <a:pt x="48" y="48"/>
                      <a:pt x="53" y="46"/>
                      <a:pt x="58" y="44"/>
                    </a:cubicBezTo>
                    <a:cubicBezTo>
                      <a:pt x="61" y="43"/>
                      <a:pt x="67" y="38"/>
                      <a:pt x="68" y="36"/>
                    </a:cubicBezTo>
                    <a:cubicBezTo>
                      <a:pt x="68" y="36"/>
                      <a:pt x="68" y="35"/>
                      <a:pt x="68" y="35"/>
                    </a:cubicBezTo>
                    <a:cubicBezTo>
                      <a:pt x="68" y="33"/>
                      <a:pt x="70" y="32"/>
                      <a:pt x="72" y="32"/>
                    </a:cubicBezTo>
                    <a:cubicBezTo>
                      <a:pt x="74" y="32"/>
                      <a:pt x="76" y="34"/>
                      <a:pt x="76" y="36"/>
                    </a:cubicBezTo>
                    <a:cubicBezTo>
                      <a:pt x="77" y="38"/>
                      <a:pt x="83" y="43"/>
                      <a:pt x="86" y="44"/>
                    </a:cubicBezTo>
                    <a:cubicBezTo>
                      <a:pt x="91" y="46"/>
                      <a:pt x="96" y="48"/>
                      <a:pt x="101" y="48"/>
                    </a:cubicBezTo>
                    <a:cubicBezTo>
                      <a:pt x="118" y="48"/>
                      <a:pt x="129" y="33"/>
                      <a:pt x="133" y="25"/>
                    </a:cubicBezTo>
                    <a:cubicBezTo>
                      <a:pt x="133" y="25"/>
                      <a:pt x="133" y="25"/>
                      <a:pt x="132" y="25"/>
                    </a:cubicBezTo>
                    <a:cubicBezTo>
                      <a:pt x="124" y="25"/>
                      <a:pt x="108" y="23"/>
                      <a:pt x="96" y="12"/>
                    </a:cubicBezTo>
                    <a:cubicBezTo>
                      <a:pt x="96" y="12"/>
                      <a:pt x="96" y="12"/>
                      <a:pt x="95" y="11"/>
                    </a:cubicBezTo>
                    <a:cubicBezTo>
                      <a:pt x="93" y="9"/>
                      <a:pt x="91" y="8"/>
                      <a:pt x="85" y="8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81" y="8"/>
                      <a:pt x="78" y="10"/>
                      <a:pt x="75" y="14"/>
                    </a:cubicBezTo>
                    <a:cubicBezTo>
                      <a:pt x="74" y="16"/>
                      <a:pt x="70" y="16"/>
                      <a:pt x="69" y="14"/>
                    </a:cubicBezTo>
                    <a:cubicBezTo>
                      <a:pt x="66" y="10"/>
                      <a:pt x="63" y="8"/>
                      <a:pt x="60" y="8"/>
                    </a:cubicBezTo>
                    <a:cubicBezTo>
                      <a:pt x="59" y="8"/>
                      <a:pt x="59" y="8"/>
                      <a:pt x="59" y="8"/>
                    </a:cubicBezTo>
                    <a:cubicBezTo>
                      <a:pt x="53" y="8"/>
                      <a:pt x="51" y="9"/>
                      <a:pt x="49" y="11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36" y="23"/>
                      <a:pt x="19" y="25"/>
                      <a:pt x="11" y="2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1" name="Freeform 303"/>
              <p:cNvSpPr/>
              <p:nvPr/>
            </p:nvSpPr>
            <p:spPr bwMode="auto">
              <a:xfrm>
                <a:off x="2280" y="-128"/>
                <a:ext cx="397" cy="245"/>
              </a:xfrm>
              <a:custGeom>
                <a:avLst/>
                <a:gdLst>
                  <a:gd name="T0" fmla="*/ 84 w 168"/>
                  <a:gd name="T1" fmla="*/ 104 h 104"/>
                  <a:gd name="T2" fmla="*/ 10 w 168"/>
                  <a:gd name="T3" fmla="*/ 64 h 104"/>
                  <a:gd name="T4" fmla="*/ 9 w 168"/>
                  <a:gd name="T5" fmla="*/ 63 h 104"/>
                  <a:gd name="T6" fmla="*/ 0 w 168"/>
                  <a:gd name="T7" fmla="*/ 4 h 104"/>
                  <a:gd name="T8" fmla="*/ 0 w 168"/>
                  <a:gd name="T9" fmla="*/ 4 h 104"/>
                  <a:gd name="T10" fmla="*/ 4 w 168"/>
                  <a:gd name="T11" fmla="*/ 0 h 104"/>
                  <a:gd name="T12" fmla="*/ 4 w 168"/>
                  <a:gd name="T13" fmla="*/ 0 h 104"/>
                  <a:gd name="T14" fmla="*/ 8 w 168"/>
                  <a:gd name="T15" fmla="*/ 4 h 104"/>
                  <a:gd name="T16" fmla="*/ 17 w 168"/>
                  <a:gd name="T17" fmla="*/ 8 h 104"/>
                  <a:gd name="T18" fmla="*/ 15 w 168"/>
                  <a:gd name="T19" fmla="*/ 16 h 104"/>
                  <a:gd name="T20" fmla="*/ 8 w 168"/>
                  <a:gd name="T21" fmla="*/ 14 h 104"/>
                  <a:gd name="T22" fmla="*/ 15 w 168"/>
                  <a:gd name="T23" fmla="*/ 57 h 104"/>
                  <a:gd name="T24" fmla="*/ 16 w 168"/>
                  <a:gd name="T25" fmla="*/ 58 h 104"/>
                  <a:gd name="T26" fmla="*/ 84 w 168"/>
                  <a:gd name="T27" fmla="*/ 96 h 104"/>
                  <a:gd name="T28" fmla="*/ 152 w 168"/>
                  <a:gd name="T29" fmla="*/ 58 h 104"/>
                  <a:gd name="T30" fmla="*/ 153 w 168"/>
                  <a:gd name="T31" fmla="*/ 57 h 104"/>
                  <a:gd name="T32" fmla="*/ 160 w 168"/>
                  <a:gd name="T33" fmla="*/ 14 h 104"/>
                  <a:gd name="T34" fmla="*/ 153 w 168"/>
                  <a:gd name="T35" fmla="*/ 16 h 104"/>
                  <a:gd name="T36" fmla="*/ 151 w 168"/>
                  <a:gd name="T37" fmla="*/ 8 h 104"/>
                  <a:gd name="T38" fmla="*/ 160 w 168"/>
                  <a:gd name="T39" fmla="*/ 4 h 104"/>
                  <a:gd name="T40" fmla="*/ 164 w 168"/>
                  <a:gd name="T41" fmla="*/ 0 h 104"/>
                  <a:gd name="T42" fmla="*/ 164 w 168"/>
                  <a:gd name="T43" fmla="*/ 0 h 104"/>
                  <a:gd name="T44" fmla="*/ 168 w 168"/>
                  <a:gd name="T45" fmla="*/ 4 h 104"/>
                  <a:gd name="T46" fmla="*/ 168 w 168"/>
                  <a:gd name="T47" fmla="*/ 4 h 104"/>
                  <a:gd name="T48" fmla="*/ 159 w 168"/>
                  <a:gd name="T49" fmla="*/ 63 h 104"/>
                  <a:gd name="T50" fmla="*/ 158 w 168"/>
                  <a:gd name="T51" fmla="*/ 64 h 104"/>
                  <a:gd name="T52" fmla="*/ 84 w 168"/>
                  <a:gd name="T53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8" h="104">
                    <a:moveTo>
                      <a:pt x="84" y="104"/>
                    </a:moveTo>
                    <a:cubicBezTo>
                      <a:pt x="58" y="104"/>
                      <a:pt x="33" y="90"/>
                      <a:pt x="10" y="64"/>
                    </a:cubicBezTo>
                    <a:cubicBezTo>
                      <a:pt x="9" y="63"/>
                      <a:pt x="9" y="63"/>
                      <a:pt x="9" y="63"/>
                    </a:cubicBezTo>
                    <a:cubicBezTo>
                      <a:pt x="2" y="55"/>
                      <a:pt x="0" y="16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4"/>
                      <a:pt x="10" y="7"/>
                      <a:pt x="17" y="8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2" y="15"/>
                      <a:pt x="10" y="14"/>
                      <a:pt x="8" y="14"/>
                    </a:cubicBezTo>
                    <a:cubicBezTo>
                      <a:pt x="10" y="34"/>
                      <a:pt x="12" y="54"/>
                      <a:pt x="15" y="57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37" y="83"/>
                      <a:pt x="60" y="96"/>
                      <a:pt x="84" y="96"/>
                    </a:cubicBezTo>
                    <a:cubicBezTo>
                      <a:pt x="108" y="96"/>
                      <a:pt x="131" y="83"/>
                      <a:pt x="152" y="58"/>
                    </a:cubicBezTo>
                    <a:cubicBezTo>
                      <a:pt x="153" y="57"/>
                      <a:pt x="153" y="57"/>
                      <a:pt x="153" y="57"/>
                    </a:cubicBezTo>
                    <a:cubicBezTo>
                      <a:pt x="156" y="54"/>
                      <a:pt x="158" y="34"/>
                      <a:pt x="160" y="14"/>
                    </a:cubicBezTo>
                    <a:cubicBezTo>
                      <a:pt x="158" y="14"/>
                      <a:pt x="156" y="15"/>
                      <a:pt x="153" y="16"/>
                    </a:cubicBezTo>
                    <a:cubicBezTo>
                      <a:pt x="151" y="8"/>
                      <a:pt x="151" y="8"/>
                      <a:pt x="151" y="8"/>
                    </a:cubicBezTo>
                    <a:cubicBezTo>
                      <a:pt x="158" y="7"/>
                      <a:pt x="160" y="4"/>
                      <a:pt x="160" y="4"/>
                    </a:cubicBezTo>
                    <a:cubicBezTo>
                      <a:pt x="160" y="2"/>
                      <a:pt x="162" y="0"/>
                      <a:pt x="164" y="0"/>
                    </a:cubicBezTo>
                    <a:cubicBezTo>
                      <a:pt x="164" y="0"/>
                      <a:pt x="164" y="0"/>
                      <a:pt x="164" y="0"/>
                    </a:cubicBezTo>
                    <a:cubicBezTo>
                      <a:pt x="166" y="0"/>
                      <a:pt x="168" y="2"/>
                      <a:pt x="168" y="4"/>
                    </a:cubicBezTo>
                    <a:cubicBezTo>
                      <a:pt x="168" y="4"/>
                      <a:pt x="168" y="4"/>
                      <a:pt x="168" y="4"/>
                    </a:cubicBezTo>
                    <a:cubicBezTo>
                      <a:pt x="168" y="16"/>
                      <a:pt x="166" y="55"/>
                      <a:pt x="159" y="63"/>
                    </a:cubicBezTo>
                    <a:cubicBezTo>
                      <a:pt x="158" y="64"/>
                      <a:pt x="158" y="64"/>
                      <a:pt x="158" y="64"/>
                    </a:cubicBezTo>
                    <a:cubicBezTo>
                      <a:pt x="135" y="90"/>
                      <a:pt x="110" y="104"/>
                      <a:pt x="84" y="10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2" name="Freeform 304"/>
              <p:cNvSpPr/>
              <p:nvPr/>
            </p:nvSpPr>
            <p:spPr bwMode="auto">
              <a:xfrm>
                <a:off x="2422" y="4"/>
                <a:ext cx="123" cy="38"/>
              </a:xfrm>
              <a:custGeom>
                <a:avLst/>
                <a:gdLst>
                  <a:gd name="T0" fmla="*/ 48 w 52"/>
                  <a:gd name="T1" fmla="*/ 16 h 16"/>
                  <a:gd name="T2" fmla="*/ 45 w 52"/>
                  <a:gd name="T3" fmla="*/ 15 h 16"/>
                  <a:gd name="T4" fmla="*/ 38 w 52"/>
                  <a:gd name="T5" fmla="*/ 8 h 16"/>
                  <a:gd name="T6" fmla="*/ 14 w 52"/>
                  <a:gd name="T7" fmla="*/ 8 h 16"/>
                  <a:gd name="T8" fmla="*/ 7 w 52"/>
                  <a:gd name="T9" fmla="*/ 15 h 16"/>
                  <a:gd name="T10" fmla="*/ 1 w 52"/>
                  <a:gd name="T11" fmla="*/ 15 h 16"/>
                  <a:gd name="T12" fmla="*/ 1 w 52"/>
                  <a:gd name="T13" fmla="*/ 9 h 16"/>
                  <a:gd name="T14" fmla="*/ 9 w 52"/>
                  <a:gd name="T15" fmla="*/ 1 h 16"/>
                  <a:gd name="T16" fmla="*/ 12 w 52"/>
                  <a:gd name="T17" fmla="*/ 0 h 16"/>
                  <a:gd name="T18" fmla="*/ 40 w 52"/>
                  <a:gd name="T19" fmla="*/ 0 h 16"/>
                  <a:gd name="T20" fmla="*/ 43 w 52"/>
                  <a:gd name="T21" fmla="*/ 1 h 16"/>
                  <a:gd name="T22" fmla="*/ 51 w 52"/>
                  <a:gd name="T23" fmla="*/ 9 h 16"/>
                  <a:gd name="T24" fmla="*/ 51 w 52"/>
                  <a:gd name="T25" fmla="*/ 15 h 16"/>
                  <a:gd name="T26" fmla="*/ 48 w 52"/>
                  <a:gd name="T2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" h="16">
                    <a:moveTo>
                      <a:pt x="48" y="16"/>
                    </a:moveTo>
                    <a:cubicBezTo>
                      <a:pt x="47" y="16"/>
                      <a:pt x="46" y="16"/>
                      <a:pt x="45" y="15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5" y="16"/>
                      <a:pt x="3" y="16"/>
                      <a:pt x="1" y="15"/>
                    </a:cubicBezTo>
                    <a:cubicBezTo>
                      <a:pt x="0" y="13"/>
                      <a:pt x="0" y="11"/>
                      <a:pt x="1" y="9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11" y="0"/>
                      <a:pt x="12" y="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1" y="0"/>
                      <a:pt x="42" y="0"/>
                      <a:pt x="43" y="1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2" y="11"/>
                      <a:pt x="52" y="13"/>
                      <a:pt x="51" y="15"/>
                    </a:cubicBezTo>
                    <a:cubicBezTo>
                      <a:pt x="50" y="16"/>
                      <a:pt x="49" y="16"/>
                      <a:pt x="48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3" name="Freeform 305"/>
              <p:cNvSpPr/>
              <p:nvPr/>
            </p:nvSpPr>
            <p:spPr bwMode="auto">
              <a:xfrm>
                <a:off x="5240" y="1640"/>
                <a:ext cx="189" cy="208"/>
              </a:xfrm>
              <a:custGeom>
                <a:avLst/>
                <a:gdLst>
                  <a:gd name="T0" fmla="*/ 65 w 80"/>
                  <a:gd name="T1" fmla="*/ 88 h 88"/>
                  <a:gd name="T2" fmla="*/ 4 w 80"/>
                  <a:gd name="T3" fmla="*/ 88 h 88"/>
                  <a:gd name="T4" fmla="*/ 0 w 80"/>
                  <a:gd name="T5" fmla="*/ 84 h 88"/>
                  <a:gd name="T6" fmla="*/ 4 w 80"/>
                  <a:gd name="T7" fmla="*/ 80 h 88"/>
                  <a:gd name="T8" fmla="*/ 65 w 80"/>
                  <a:gd name="T9" fmla="*/ 80 h 88"/>
                  <a:gd name="T10" fmla="*/ 72 w 80"/>
                  <a:gd name="T11" fmla="*/ 69 h 88"/>
                  <a:gd name="T12" fmla="*/ 72 w 80"/>
                  <a:gd name="T13" fmla="*/ 14 h 88"/>
                  <a:gd name="T14" fmla="*/ 65 w 80"/>
                  <a:gd name="T15" fmla="*/ 8 h 88"/>
                  <a:gd name="T16" fmla="*/ 4 w 80"/>
                  <a:gd name="T17" fmla="*/ 8 h 88"/>
                  <a:gd name="T18" fmla="*/ 0 w 80"/>
                  <a:gd name="T19" fmla="*/ 4 h 88"/>
                  <a:gd name="T20" fmla="*/ 4 w 80"/>
                  <a:gd name="T21" fmla="*/ 0 h 88"/>
                  <a:gd name="T22" fmla="*/ 65 w 80"/>
                  <a:gd name="T23" fmla="*/ 0 h 88"/>
                  <a:gd name="T24" fmla="*/ 80 w 80"/>
                  <a:gd name="T25" fmla="*/ 14 h 88"/>
                  <a:gd name="T26" fmla="*/ 80 w 80"/>
                  <a:gd name="T27" fmla="*/ 69 h 88"/>
                  <a:gd name="T28" fmla="*/ 65 w 80"/>
                  <a:gd name="T29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0" h="88">
                    <a:moveTo>
                      <a:pt x="65" y="88"/>
                    </a:moveTo>
                    <a:cubicBezTo>
                      <a:pt x="4" y="88"/>
                      <a:pt x="4" y="88"/>
                      <a:pt x="4" y="88"/>
                    </a:cubicBezTo>
                    <a:cubicBezTo>
                      <a:pt x="2" y="88"/>
                      <a:pt x="0" y="86"/>
                      <a:pt x="0" y="84"/>
                    </a:cubicBezTo>
                    <a:cubicBezTo>
                      <a:pt x="0" y="82"/>
                      <a:pt x="2" y="80"/>
                      <a:pt x="4" y="80"/>
                    </a:cubicBezTo>
                    <a:cubicBezTo>
                      <a:pt x="65" y="80"/>
                      <a:pt x="65" y="80"/>
                      <a:pt x="65" y="80"/>
                    </a:cubicBezTo>
                    <a:cubicBezTo>
                      <a:pt x="70" y="80"/>
                      <a:pt x="72" y="74"/>
                      <a:pt x="72" y="69"/>
                    </a:cubicBezTo>
                    <a:cubicBezTo>
                      <a:pt x="72" y="14"/>
                      <a:pt x="72" y="14"/>
                      <a:pt x="72" y="14"/>
                    </a:cubicBezTo>
                    <a:cubicBezTo>
                      <a:pt x="72" y="10"/>
                      <a:pt x="71" y="8"/>
                      <a:pt x="65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75" y="0"/>
                      <a:pt x="80" y="5"/>
                      <a:pt x="80" y="14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80" y="78"/>
                      <a:pt x="74" y="88"/>
                      <a:pt x="65" y="8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4" name="Freeform 306"/>
              <p:cNvSpPr/>
              <p:nvPr/>
            </p:nvSpPr>
            <p:spPr bwMode="auto">
              <a:xfrm>
                <a:off x="4975" y="1640"/>
                <a:ext cx="189" cy="208"/>
              </a:xfrm>
              <a:custGeom>
                <a:avLst/>
                <a:gdLst>
                  <a:gd name="T0" fmla="*/ 76 w 80"/>
                  <a:gd name="T1" fmla="*/ 88 h 88"/>
                  <a:gd name="T2" fmla="*/ 19 w 80"/>
                  <a:gd name="T3" fmla="*/ 88 h 88"/>
                  <a:gd name="T4" fmla="*/ 0 w 80"/>
                  <a:gd name="T5" fmla="*/ 69 h 88"/>
                  <a:gd name="T6" fmla="*/ 0 w 80"/>
                  <a:gd name="T7" fmla="*/ 14 h 88"/>
                  <a:gd name="T8" fmla="*/ 19 w 80"/>
                  <a:gd name="T9" fmla="*/ 0 h 88"/>
                  <a:gd name="T10" fmla="*/ 76 w 80"/>
                  <a:gd name="T11" fmla="*/ 0 h 88"/>
                  <a:gd name="T12" fmla="*/ 80 w 80"/>
                  <a:gd name="T13" fmla="*/ 4 h 88"/>
                  <a:gd name="T14" fmla="*/ 76 w 80"/>
                  <a:gd name="T15" fmla="*/ 8 h 88"/>
                  <a:gd name="T16" fmla="*/ 19 w 80"/>
                  <a:gd name="T17" fmla="*/ 8 h 88"/>
                  <a:gd name="T18" fmla="*/ 8 w 80"/>
                  <a:gd name="T19" fmla="*/ 14 h 88"/>
                  <a:gd name="T20" fmla="*/ 8 w 80"/>
                  <a:gd name="T21" fmla="*/ 69 h 88"/>
                  <a:gd name="T22" fmla="*/ 19 w 80"/>
                  <a:gd name="T23" fmla="*/ 80 h 88"/>
                  <a:gd name="T24" fmla="*/ 76 w 80"/>
                  <a:gd name="T25" fmla="*/ 80 h 88"/>
                  <a:gd name="T26" fmla="*/ 80 w 80"/>
                  <a:gd name="T27" fmla="*/ 84 h 88"/>
                  <a:gd name="T28" fmla="*/ 76 w 80"/>
                  <a:gd name="T29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0" h="88">
                    <a:moveTo>
                      <a:pt x="76" y="88"/>
                    </a:moveTo>
                    <a:cubicBezTo>
                      <a:pt x="19" y="88"/>
                      <a:pt x="19" y="88"/>
                      <a:pt x="19" y="88"/>
                    </a:cubicBezTo>
                    <a:cubicBezTo>
                      <a:pt x="9" y="88"/>
                      <a:pt x="0" y="78"/>
                      <a:pt x="0" y="69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5"/>
                      <a:pt x="9" y="0"/>
                      <a:pt x="19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8" y="0"/>
                      <a:pt x="80" y="2"/>
                      <a:pt x="80" y="4"/>
                    </a:cubicBezTo>
                    <a:cubicBezTo>
                      <a:pt x="80" y="6"/>
                      <a:pt x="78" y="8"/>
                      <a:pt x="76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4" y="8"/>
                      <a:pt x="8" y="10"/>
                      <a:pt x="8" y="14"/>
                    </a:cubicBezTo>
                    <a:cubicBezTo>
                      <a:pt x="8" y="69"/>
                      <a:pt x="8" y="69"/>
                      <a:pt x="8" y="69"/>
                    </a:cubicBezTo>
                    <a:cubicBezTo>
                      <a:pt x="8" y="74"/>
                      <a:pt x="14" y="80"/>
                      <a:pt x="19" y="80"/>
                    </a:cubicBezTo>
                    <a:cubicBezTo>
                      <a:pt x="76" y="80"/>
                      <a:pt x="76" y="80"/>
                      <a:pt x="76" y="80"/>
                    </a:cubicBezTo>
                    <a:cubicBezTo>
                      <a:pt x="78" y="80"/>
                      <a:pt x="80" y="82"/>
                      <a:pt x="80" y="84"/>
                    </a:cubicBezTo>
                    <a:cubicBezTo>
                      <a:pt x="80" y="86"/>
                      <a:pt x="78" y="88"/>
                      <a:pt x="76" y="8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5" name="Freeform 307"/>
              <p:cNvSpPr>
                <a:spLocks noEditPoints="1"/>
              </p:cNvSpPr>
              <p:nvPr/>
            </p:nvSpPr>
            <p:spPr bwMode="auto">
              <a:xfrm>
                <a:off x="5088" y="1630"/>
                <a:ext cx="227" cy="227"/>
              </a:xfrm>
              <a:custGeom>
                <a:avLst/>
                <a:gdLst>
                  <a:gd name="T0" fmla="*/ 48 w 96"/>
                  <a:gd name="T1" fmla="*/ 96 h 96"/>
                  <a:gd name="T2" fmla="*/ 0 w 96"/>
                  <a:gd name="T3" fmla="*/ 48 h 96"/>
                  <a:gd name="T4" fmla="*/ 48 w 96"/>
                  <a:gd name="T5" fmla="*/ 0 h 96"/>
                  <a:gd name="T6" fmla="*/ 96 w 96"/>
                  <a:gd name="T7" fmla="*/ 48 h 96"/>
                  <a:gd name="T8" fmla="*/ 48 w 96"/>
                  <a:gd name="T9" fmla="*/ 96 h 96"/>
                  <a:gd name="T10" fmla="*/ 48 w 96"/>
                  <a:gd name="T11" fmla="*/ 8 h 96"/>
                  <a:gd name="T12" fmla="*/ 8 w 96"/>
                  <a:gd name="T13" fmla="*/ 48 h 96"/>
                  <a:gd name="T14" fmla="*/ 48 w 96"/>
                  <a:gd name="T15" fmla="*/ 88 h 96"/>
                  <a:gd name="T16" fmla="*/ 88 w 96"/>
                  <a:gd name="T17" fmla="*/ 48 h 96"/>
                  <a:gd name="T18" fmla="*/ 48 w 96"/>
                  <a:gd name="T19" fmla="*/ 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6" h="96">
                    <a:moveTo>
                      <a:pt x="48" y="96"/>
                    </a:moveTo>
                    <a:cubicBezTo>
                      <a:pt x="22" y="96"/>
                      <a:pt x="0" y="74"/>
                      <a:pt x="0" y="48"/>
                    </a:cubicBezTo>
                    <a:cubicBezTo>
                      <a:pt x="0" y="22"/>
                      <a:pt x="22" y="0"/>
                      <a:pt x="48" y="0"/>
                    </a:cubicBezTo>
                    <a:cubicBezTo>
                      <a:pt x="74" y="0"/>
                      <a:pt x="96" y="22"/>
                      <a:pt x="96" y="48"/>
                    </a:cubicBezTo>
                    <a:cubicBezTo>
                      <a:pt x="96" y="74"/>
                      <a:pt x="74" y="96"/>
                      <a:pt x="48" y="96"/>
                    </a:cubicBezTo>
                    <a:close/>
                    <a:moveTo>
                      <a:pt x="48" y="8"/>
                    </a:moveTo>
                    <a:cubicBezTo>
                      <a:pt x="26" y="8"/>
                      <a:pt x="8" y="26"/>
                      <a:pt x="8" y="48"/>
                    </a:cubicBezTo>
                    <a:cubicBezTo>
                      <a:pt x="8" y="70"/>
                      <a:pt x="26" y="88"/>
                      <a:pt x="48" y="88"/>
                    </a:cubicBezTo>
                    <a:cubicBezTo>
                      <a:pt x="70" y="88"/>
                      <a:pt x="88" y="70"/>
                      <a:pt x="88" y="48"/>
                    </a:cubicBezTo>
                    <a:cubicBezTo>
                      <a:pt x="88" y="26"/>
                      <a:pt x="70" y="8"/>
                      <a:pt x="48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6" name="Freeform 308"/>
              <p:cNvSpPr>
                <a:spLocks noEditPoints="1"/>
              </p:cNvSpPr>
              <p:nvPr/>
            </p:nvSpPr>
            <p:spPr bwMode="auto">
              <a:xfrm>
                <a:off x="5145" y="1687"/>
                <a:ext cx="113" cy="114"/>
              </a:xfrm>
              <a:custGeom>
                <a:avLst/>
                <a:gdLst>
                  <a:gd name="T0" fmla="*/ 24 w 48"/>
                  <a:gd name="T1" fmla="*/ 48 h 48"/>
                  <a:gd name="T2" fmla="*/ 0 w 48"/>
                  <a:gd name="T3" fmla="*/ 24 h 48"/>
                  <a:gd name="T4" fmla="*/ 24 w 48"/>
                  <a:gd name="T5" fmla="*/ 0 h 48"/>
                  <a:gd name="T6" fmla="*/ 48 w 48"/>
                  <a:gd name="T7" fmla="*/ 24 h 48"/>
                  <a:gd name="T8" fmla="*/ 24 w 48"/>
                  <a:gd name="T9" fmla="*/ 48 h 48"/>
                  <a:gd name="T10" fmla="*/ 24 w 48"/>
                  <a:gd name="T11" fmla="*/ 8 h 48"/>
                  <a:gd name="T12" fmla="*/ 8 w 48"/>
                  <a:gd name="T13" fmla="*/ 24 h 48"/>
                  <a:gd name="T14" fmla="*/ 24 w 48"/>
                  <a:gd name="T15" fmla="*/ 40 h 48"/>
                  <a:gd name="T16" fmla="*/ 40 w 48"/>
                  <a:gd name="T17" fmla="*/ 24 h 48"/>
                  <a:gd name="T18" fmla="*/ 24 w 48"/>
                  <a:gd name="T19" fmla="*/ 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" h="48">
                    <a:moveTo>
                      <a:pt x="24" y="48"/>
                    </a:moveTo>
                    <a:cubicBezTo>
                      <a:pt x="11" y="48"/>
                      <a:pt x="0" y="37"/>
                      <a:pt x="0" y="24"/>
                    </a:cubicBezTo>
                    <a:cubicBezTo>
                      <a:pt x="0" y="11"/>
                      <a:pt x="11" y="0"/>
                      <a:pt x="24" y="0"/>
                    </a:cubicBezTo>
                    <a:cubicBezTo>
                      <a:pt x="37" y="0"/>
                      <a:pt x="48" y="11"/>
                      <a:pt x="48" y="24"/>
                    </a:cubicBezTo>
                    <a:cubicBezTo>
                      <a:pt x="48" y="37"/>
                      <a:pt x="37" y="48"/>
                      <a:pt x="24" y="48"/>
                    </a:cubicBezTo>
                    <a:close/>
                    <a:moveTo>
                      <a:pt x="24" y="8"/>
                    </a:moveTo>
                    <a:cubicBezTo>
                      <a:pt x="15" y="8"/>
                      <a:pt x="8" y="15"/>
                      <a:pt x="8" y="24"/>
                    </a:cubicBezTo>
                    <a:cubicBezTo>
                      <a:pt x="8" y="33"/>
                      <a:pt x="15" y="40"/>
                      <a:pt x="24" y="40"/>
                    </a:cubicBezTo>
                    <a:cubicBezTo>
                      <a:pt x="33" y="40"/>
                      <a:pt x="40" y="33"/>
                      <a:pt x="40" y="24"/>
                    </a:cubicBezTo>
                    <a:cubicBezTo>
                      <a:pt x="40" y="15"/>
                      <a:pt x="33" y="8"/>
                      <a:pt x="2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7" name="Freeform 309"/>
              <p:cNvSpPr/>
              <p:nvPr/>
            </p:nvSpPr>
            <p:spPr bwMode="auto">
              <a:xfrm>
                <a:off x="5022" y="1848"/>
                <a:ext cx="57" cy="19"/>
              </a:xfrm>
              <a:custGeom>
                <a:avLst/>
                <a:gdLst>
                  <a:gd name="T0" fmla="*/ 20 w 24"/>
                  <a:gd name="T1" fmla="*/ 8 h 8"/>
                  <a:gd name="T2" fmla="*/ 4 w 24"/>
                  <a:gd name="T3" fmla="*/ 8 h 8"/>
                  <a:gd name="T4" fmla="*/ 0 w 24"/>
                  <a:gd name="T5" fmla="*/ 4 h 8"/>
                  <a:gd name="T6" fmla="*/ 4 w 24"/>
                  <a:gd name="T7" fmla="*/ 0 h 8"/>
                  <a:gd name="T8" fmla="*/ 20 w 24"/>
                  <a:gd name="T9" fmla="*/ 0 h 8"/>
                  <a:gd name="T10" fmla="*/ 24 w 24"/>
                  <a:gd name="T11" fmla="*/ 4 h 8"/>
                  <a:gd name="T12" fmla="*/ 20 w 2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8">
                    <a:moveTo>
                      <a:pt x="2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2" y="0"/>
                      <a:pt x="24" y="2"/>
                      <a:pt x="24" y="4"/>
                    </a:cubicBezTo>
                    <a:cubicBezTo>
                      <a:pt x="24" y="6"/>
                      <a:pt x="22" y="8"/>
                      <a:pt x="2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8" name="Freeform 310"/>
              <p:cNvSpPr/>
              <p:nvPr/>
            </p:nvSpPr>
            <p:spPr bwMode="auto">
              <a:xfrm>
                <a:off x="5325" y="1848"/>
                <a:ext cx="56" cy="19"/>
              </a:xfrm>
              <a:custGeom>
                <a:avLst/>
                <a:gdLst>
                  <a:gd name="T0" fmla="*/ 20 w 24"/>
                  <a:gd name="T1" fmla="*/ 8 h 8"/>
                  <a:gd name="T2" fmla="*/ 4 w 24"/>
                  <a:gd name="T3" fmla="*/ 8 h 8"/>
                  <a:gd name="T4" fmla="*/ 0 w 24"/>
                  <a:gd name="T5" fmla="*/ 4 h 8"/>
                  <a:gd name="T6" fmla="*/ 4 w 24"/>
                  <a:gd name="T7" fmla="*/ 0 h 8"/>
                  <a:gd name="T8" fmla="*/ 20 w 24"/>
                  <a:gd name="T9" fmla="*/ 0 h 8"/>
                  <a:gd name="T10" fmla="*/ 24 w 24"/>
                  <a:gd name="T11" fmla="*/ 4 h 8"/>
                  <a:gd name="T12" fmla="*/ 20 w 2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8">
                    <a:moveTo>
                      <a:pt x="2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2" y="0"/>
                      <a:pt x="24" y="2"/>
                      <a:pt x="24" y="4"/>
                    </a:cubicBezTo>
                    <a:cubicBezTo>
                      <a:pt x="24" y="6"/>
                      <a:pt x="22" y="8"/>
                      <a:pt x="2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69" name="Freeform 311"/>
              <p:cNvSpPr/>
              <p:nvPr/>
            </p:nvSpPr>
            <p:spPr bwMode="auto">
              <a:xfrm>
                <a:off x="4984" y="1697"/>
                <a:ext cx="57" cy="19"/>
              </a:xfrm>
              <a:custGeom>
                <a:avLst/>
                <a:gdLst>
                  <a:gd name="T0" fmla="*/ 20 w 24"/>
                  <a:gd name="T1" fmla="*/ 8 h 8"/>
                  <a:gd name="T2" fmla="*/ 4 w 24"/>
                  <a:gd name="T3" fmla="*/ 8 h 8"/>
                  <a:gd name="T4" fmla="*/ 0 w 24"/>
                  <a:gd name="T5" fmla="*/ 4 h 8"/>
                  <a:gd name="T6" fmla="*/ 4 w 24"/>
                  <a:gd name="T7" fmla="*/ 0 h 8"/>
                  <a:gd name="T8" fmla="*/ 20 w 24"/>
                  <a:gd name="T9" fmla="*/ 0 h 8"/>
                  <a:gd name="T10" fmla="*/ 24 w 24"/>
                  <a:gd name="T11" fmla="*/ 4 h 8"/>
                  <a:gd name="T12" fmla="*/ 20 w 2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8">
                    <a:moveTo>
                      <a:pt x="2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2" y="0"/>
                      <a:pt x="24" y="2"/>
                      <a:pt x="24" y="4"/>
                    </a:cubicBezTo>
                    <a:cubicBezTo>
                      <a:pt x="24" y="6"/>
                      <a:pt x="22" y="8"/>
                      <a:pt x="2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0" name="Freeform 312"/>
              <p:cNvSpPr/>
              <p:nvPr/>
            </p:nvSpPr>
            <p:spPr bwMode="auto">
              <a:xfrm>
                <a:off x="4984" y="1734"/>
                <a:ext cx="57" cy="19"/>
              </a:xfrm>
              <a:custGeom>
                <a:avLst/>
                <a:gdLst>
                  <a:gd name="T0" fmla="*/ 20 w 24"/>
                  <a:gd name="T1" fmla="*/ 8 h 8"/>
                  <a:gd name="T2" fmla="*/ 4 w 24"/>
                  <a:gd name="T3" fmla="*/ 8 h 8"/>
                  <a:gd name="T4" fmla="*/ 0 w 24"/>
                  <a:gd name="T5" fmla="*/ 4 h 8"/>
                  <a:gd name="T6" fmla="*/ 4 w 24"/>
                  <a:gd name="T7" fmla="*/ 0 h 8"/>
                  <a:gd name="T8" fmla="*/ 20 w 24"/>
                  <a:gd name="T9" fmla="*/ 0 h 8"/>
                  <a:gd name="T10" fmla="*/ 24 w 24"/>
                  <a:gd name="T11" fmla="*/ 4 h 8"/>
                  <a:gd name="T12" fmla="*/ 20 w 2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8">
                    <a:moveTo>
                      <a:pt x="2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2" y="0"/>
                      <a:pt x="24" y="2"/>
                      <a:pt x="24" y="4"/>
                    </a:cubicBezTo>
                    <a:cubicBezTo>
                      <a:pt x="24" y="6"/>
                      <a:pt x="22" y="8"/>
                      <a:pt x="2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1" name="Freeform 313"/>
              <p:cNvSpPr/>
              <p:nvPr/>
            </p:nvSpPr>
            <p:spPr bwMode="auto">
              <a:xfrm>
                <a:off x="4984" y="1772"/>
                <a:ext cx="57" cy="19"/>
              </a:xfrm>
              <a:custGeom>
                <a:avLst/>
                <a:gdLst>
                  <a:gd name="T0" fmla="*/ 20 w 24"/>
                  <a:gd name="T1" fmla="*/ 8 h 8"/>
                  <a:gd name="T2" fmla="*/ 4 w 24"/>
                  <a:gd name="T3" fmla="*/ 8 h 8"/>
                  <a:gd name="T4" fmla="*/ 0 w 24"/>
                  <a:gd name="T5" fmla="*/ 4 h 8"/>
                  <a:gd name="T6" fmla="*/ 4 w 24"/>
                  <a:gd name="T7" fmla="*/ 0 h 8"/>
                  <a:gd name="T8" fmla="*/ 20 w 24"/>
                  <a:gd name="T9" fmla="*/ 0 h 8"/>
                  <a:gd name="T10" fmla="*/ 24 w 24"/>
                  <a:gd name="T11" fmla="*/ 4 h 8"/>
                  <a:gd name="T12" fmla="*/ 20 w 2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8">
                    <a:moveTo>
                      <a:pt x="2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2" y="0"/>
                      <a:pt x="24" y="2"/>
                      <a:pt x="24" y="4"/>
                    </a:cubicBezTo>
                    <a:cubicBezTo>
                      <a:pt x="24" y="6"/>
                      <a:pt x="22" y="8"/>
                      <a:pt x="2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2" name="Freeform 314"/>
              <p:cNvSpPr/>
              <p:nvPr/>
            </p:nvSpPr>
            <p:spPr bwMode="auto">
              <a:xfrm>
                <a:off x="5362" y="1697"/>
                <a:ext cx="57" cy="19"/>
              </a:xfrm>
              <a:custGeom>
                <a:avLst/>
                <a:gdLst>
                  <a:gd name="T0" fmla="*/ 20 w 24"/>
                  <a:gd name="T1" fmla="*/ 8 h 8"/>
                  <a:gd name="T2" fmla="*/ 4 w 24"/>
                  <a:gd name="T3" fmla="*/ 8 h 8"/>
                  <a:gd name="T4" fmla="*/ 0 w 24"/>
                  <a:gd name="T5" fmla="*/ 4 h 8"/>
                  <a:gd name="T6" fmla="*/ 4 w 24"/>
                  <a:gd name="T7" fmla="*/ 0 h 8"/>
                  <a:gd name="T8" fmla="*/ 20 w 24"/>
                  <a:gd name="T9" fmla="*/ 0 h 8"/>
                  <a:gd name="T10" fmla="*/ 24 w 24"/>
                  <a:gd name="T11" fmla="*/ 4 h 8"/>
                  <a:gd name="T12" fmla="*/ 20 w 2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8">
                    <a:moveTo>
                      <a:pt x="2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2" y="0"/>
                      <a:pt x="24" y="2"/>
                      <a:pt x="24" y="4"/>
                    </a:cubicBezTo>
                    <a:cubicBezTo>
                      <a:pt x="24" y="6"/>
                      <a:pt x="22" y="8"/>
                      <a:pt x="2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3" name="Freeform 315"/>
              <p:cNvSpPr/>
              <p:nvPr/>
            </p:nvSpPr>
            <p:spPr bwMode="auto">
              <a:xfrm>
                <a:off x="5362" y="1734"/>
                <a:ext cx="57" cy="19"/>
              </a:xfrm>
              <a:custGeom>
                <a:avLst/>
                <a:gdLst>
                  <a:gd name="T0" fmla="*/ 20 w 24"/>
                  <a:gd name="T1" fmla="*/ 8 h 8"/>
                  <a:gd name="T2" fmla="*/ 4 w 24"/>
                  <a:gd name="T3" fmla="*/ 8 h 8"/>
                  <a:gd name="T4" fmla="*/ 0 w 24"/>
                  <a:gd name="T5" fmla="*/ 4 h 8"/>
                  <a:gd name="T6" fmla="*/ 4 w 24"/>
                  <a:gd name="T7" fmla="*/ 0 h 8"/>
                  <a:gd name="T8" fmla="*/ 20 w 24"/>
                  <a:gd name="T9" fmla="*/ 0 h 8"/>
                  <a:gd name="T10" fmla="*/ 24 w 24"/>
                  <a:gd name="T11" fmla="*/ 4 h 8"/>
                  <a:gd name="T12" fmla="*/ 20 w 2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8">
                    <a:moveTo>
                      <a:pt x="2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2" y="0"/>
                      <a:pt x="24" y="2"/>
                      <a:pt x="24" y="4"/>
                    </a:cubicBezTo>
                    <a:cubicBezTo>
                      <a:pt x="24" y="6"/>
                      <a:pt x="22" y="8"/>
                      <a:pt x="2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4" name="Freeform 316"/>
              <p:cNvSpPr/>
              <p:nvPr/>
            </p:nvSpPr>
            <p:spPr bwMode="auto">
              <a:xfrm>
                <a:off x="5362" y="1772"/>
                <a:ext cx="57" cy="19"/>
              </a:xfrm>
              <a:custGeom>
                <a:avLst/>
                <a:gdLst>
                  <a:gd name="T0" fmla="*/ 20 w 24"/>
                  <a:gd name="T1" fmla="*/ 8 h 8"/>
                  <a:gd name="T2" fmla="*/ 4 w 24"/>
                  <a:gd name="T3" fmla="*/ 8 h 8"/>
                  <a:gd name="T4" fmla="*/ 0 w 24"/>
                  <a:gd name="T5" fmla="*/ 4 h 8"/>
                  <a:gd name="T6" fmla="*/ 4 w 24"/>
                  <a:gd name="T7" fmla="*/ 0 h 8"/>
                  <a:gd name="T8" fmla="*/ 20 w 24"/>
                  <a:gd name="T9" fmla="*/ 0 h 8"/>
                  <a:gd name="T10" fmla="*/ 24 w 24"/>
                  <a:gd name="T11" fmla="*/ 4 h 8"/>
                  <a:gd name="T12" fmla="*/ 20 w 2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8">
                    <a:moveTo>
                      <a:pt x="2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2" y="0"/>
                      <a:pt x="24" y="2"/>
                      <a:pt x="24" y="4"/>
                    </a:cubicBezTo>
                    <a:cubicBezTo>
                      <a:pt x="24" y="6"/>
                      <a:pt x="22" y="8"/>
                      <a:pt x="2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5" name="Freeform 317"/>
              <p:cNvSpPr>
                <a:spLocks noEditPoints="1"/>
              </p:cNvSpPr>
              <p:nvPr/>
            </p:nvSpPr>
            <p:spPr bwMode="auto">
              <a:xfrm>
                <a:off x="4114" y="1489"/>
                <a:ext cx="341" cy="340"/>
              </a:xfrm>
              <a:custGeom>
                <a:avLst/>
                <a:gdLst>
                  <a:gd name="T0" fmla="*/ 72 w 144"/>
                  <a:gd name="T1" fmla="*/ 144 h 144"/>
                  <a:gd name="T2" fmla="*/ 0 w 144"/>
                  <a:gd name="T3" fmla="*/ 72 h 144"/>
                  <a:gd name="T4" fmla="*/ 72 w 144"/>
                  <a:gd name="T5" fmla="*/ 0 h 144"/>
                  <a:gd name="T6" fmla="*/ 144 w 144"/>
                  <a:gd name="T7" fmla="*/ 72 h 144"/>
                  <a:gd name="T8" fmla="*/ 72 w 144"/>
                  <a:gd name="T9" fmla="*/ 144 h 144"/>
                  <a:gd name="T10" fmla="*/ 72 w 144"/>
                  <a:gd name="T11" fmla="*/ 8 h 144"/>
                  <a:gd name="T12" fmla="*/ 8 w 144"/>
                  <a:gd name="T13" fmla="*/ 72 h 144"/>
                  <a:gd name="T14" fmla="*/ 72 w 144"/>
                  <a:gd name="T15" fmla="*/ 136 h 144"/>
                  <a:gd name="T16" fmla="*/ 136 w 144"/>
                  <a:gd name="T17" fmla="*/ 72 h 144"/>
                  <a:gd name="T18" fmla="*/ 72 w 144"/>
                  <a:gd name="T19" fmla="*/ 8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4" h="144">
                    <a:moveTo>
                      <a:pt x="72" y="144"/>
                    </a:moveTo>
                    <a:cubicBezTo>
                      <a:pt x="32" y="144"/>
                      <a:pt x="0" y="112"/>
                      <a:pt x="0" y="72"/>
                    </a:cubicBezTo>
                    <a:cubicBezTo>
                      <a:pt x="0" y="32"/>
                      <a:pt x="32" y="0"/>
                      <a:pt x="72" y="0"/>
                    </a:cubicBezTo>
                    <a:cubicBezTo>
                      <a:pt x="112" y="0"/>
                      <a:pt x="144" y="32"/>
                      <a:pt x="144" y="72"/>
                    </a:cubicBezTo>
                    <a:cubicBezTo>
                      <a:pt x="144" y="112"/>
                      <a:pt x="112" y="144"/>
                      <a:pt x="72" y="144"/>
                    </a:cubicBezTo>
                    <a:close/>
                    <a:moveTo>
                      <a:pt x="72" y="8"/>
                    </a:moveTo>
                    <a:cubicBezTo>
                      <a:pt x="36" y="8"/>
                      <a:pt x="8" y="36"/>
                      <a:pt x="8" y="72"/>
                    </a:cubicBezTo>
                    <a:cubicBezTo>
                      <a:pt x="8" y="108"/>
                      <a:pt x="36" y="136"/>
                      <a:pt x="72" y="136"/>
                    </a:cubicBezTo>
                    <a:cubicBezTo>
                      <a:pt x="108" y="136"/>
                      <a:pt x="136" y="108"/>
                      <a:pt x="136" y="72"/>
                    </a:cubicBezTo>
                    <a:cubicBezTo>
                      <a:pt x="136" y="36"/>
                      <a:pt x="108" y="8"/>
                      <a:pt x="7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6" name="Freeform 318"/>
              <p:cNvSpPr>
                <a:spLocks noEditPoints="1"/>
              </p:cNvSpPr>
              <p:nvPr/>
            </p:nvSpPr>
            <p:spPr bwMode="auto">
              <a:xfrm>
                <a:off x="4218" y="1593"/>
                <a:ext cx="133" cy="132"/>
              </a:xfrm>
              <a:custGeom>
                <a:avLst/>
                <a:gdLst>
                  <a:gd name="T0" fmla="*/ 28 w 56"/>
                  <a:gd name="T1" fmla="*/ 56 h 56"/>
                  <a:gd name="T2" fmla="*/ 0 w 56"/>
                  <a:gd name="T3" fmla="*/ 28 h 56"/>
                  <a:gd name="T4" fmla="*/ 28 w 56"/>
                  <a:gd name="T5" fmla="*/ 0 h 56"/>
                  <a:gd name="T6" fmla="*/ 56 w 56"/>
                  <a:gd name="T7" fmla="*/ 28 h 56"/>
                  <a:gd name="T8" fmla="*/ 28 w 56"/>
                  <a:gd name="T9" fmla="*/ 56 h 56"/>
                  <a:gd name="T10" fmla="*/ 28 w 56"/>
                  <a:gd name="T11" fmla="*/ 8 h 56"/>
                  <a:gd name="T12" fmla="*/ 8 w 56"/>
                  <a:gd name="T13" fmla="*/ 28 h 56"/>
                  <a:gd name="T14" fmla="*/ 28 w 56"/>
                  <a:gd name="T15" fmla="*/ 48 h 56"/>
                  <a:gd name="T16" fmla="*/ 48 w 56"/>
                  <a:gd name="T17" fmla="*/ 28 h 56"/>
                  <a:gd name="T18" fmla="*/ 28 w 56"/>
                  <a:gd name="T19" fmla="*/ 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6">
                    <a:moveTo>
                      <a:pt x="28" y="56"/>
                    </a:moveTo>
                    <a:cubicBezTo>
                      <a:pt x="13" y="56"/>
                      <a:pt x="0" y="43"/>
                      <a:pt x="0" y="28"/>
                    </a:cubicBezTo>
                    <a:cubicBezTo>
                      <a:pt x="0" y="13"/>
                      <a:pt x="13" y="0"/>
                      <a:pt x="28" y="0"/>
                    </a:cubicBezTo>
                    <a:cubicBezTo>
                      <a:pt x="43" y="0"/>
                      <a:pt x="56" y="13"/>
                      <a:pt x="56" y="28"/>
                    </a:cubicBezTo>
                    <a:cubicBezTo>
                      <a:pt x="56" y="43"/>
                      <a:pt x="43" y="56"/>
                      <a:pt x="28" y="56"/>
                    </a:cubicBezTo>
                    <a:close/>
                    <a:moveTo>
                      <a:pt x="28" y="8"/>
                    </a:moveTo>
                    <a:cubicBezTo>
                      <a:pt x="17" y="8"/>
                      <a:pt x="8" y="17"/>
                      <a:pt x="8" y="28"/>
                    </a:cubicBezTo>
                    <a:cubicBezTo>
                      <a:pt x="8" y="39"/>
                      <a:pt x="17" y="48"/>
                      <a:pt x="28" y="48"/>
                    </a:cubicBezTo>
                    <a:cubicBezTo>
                      <a:pt x="39" y="48"/>
                      <a:pt x="48" y="39"/>
                      <a:pt x="48" y="28"/>
                    </a:cubicBezTo>
                    <a:cubicBezTo>
                      <a:pt x="48" y="17"/>
                      <a:pt x="39" y="8"/>
                      <a:pt x="28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7" name="Oval 319"/>
              <p:cNvSpPr>
                <a:spLocks noChangeArrowheads="1"/>
              </p:cNvSpPr>
              <p:nvPr/>
            </p:nvSpPr>
            <p:spPr bwMode="auto">
              <a:xfrm>
                <a:off x="4284" y="1630"/>
                <a:ext cx="38" cy="38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8" name="Freeform 320"/>
              <p:cNvSpPr>
                <a:spLocks noEditPoints="1"/>
              </p:cNvSpPr>
              <p:nvPr/>
            </p:nvSpPr>
            <p:spPr bwMode="auto">
              <a:xfrm>
                <a:off x="4076" y="1791"/>
                <a:ext cx="417" cy="142"/>
              </a:xfrm>
              <a:custGeom>
                <a:avLst/>
                <a:gdLst>
                  <a:gd name="T0" fmla="*/ 172 w 176"/>
                  <a:gd name="T1" fmla="*/ 60 h 60"/>
                  <a:gd name="T2" fmla="*/ 4 w 176"/>
                  <a:gd name="T3" fmla="*/ 60 h 60"/>
                  <a:gd name="T4" fmla="*/ 0 w 176"/>
                  <a:gd name="T5" fmla="*/ 56 h 60"/>
                  <a:gd name="T6" fmla="*/ 25 w 176"/>
                  <a:gd name="T7" fmla="*/ 1 h 60"/>
                  <a:gd name="T8" fmla="*/ 31 w 176"/>
                  <a:gd name="T9" fmla="*/ 1 h 60"/>
                  <a:gd name="T10" fmla="*/ 88 w 176"/>
                  <a:gd name="T11" fmla="*/ 24 h 60"/>
                  <a:gd name="T12" fmla="*/ 145 w 176"/>
                  <a:gd name="T13" fmla="*/ 1 h 60"/>
                  <a:gd name="T14" fmla="*/ 151 w 176"/>
                  <a:gd name="T15" fmla="*/ 1 h 60"/>
                  <a:gd name="T16" fmla="*/ 176 w 176"/>
                  <a:gd name="T17" fmla="*/ 56 h 60"/>
                  <a:gd name="T18" fmla="*/ 172 w 176"/>
                  <a:gd name="T19" fmla="*/ 60 h 60"/>
                  <a:gd name="T20" fmla="*/ 8 w 176"/>
                  <a:gd name="T21" fmla="*/ 52 h 60"/>
                  <a:gd name="T22" fmla="*/ 168 w 176"/>
                  <a:gd name="T23" fmla="*/ 52 h 60"/>
                  <a:gd name="T24" fmla="*/ 148 w 176"/>
                  <a:gd name="T25" fmla="*/ 10 h 60"/>
                  <a:gd name="T26" fmla="*/ 88 w 176"/>
                  <a:gd name="T27" fmla="*/ 32 h 60"/>
                  <a:gd name="T28" fmla="*/ 28 w 176"/>
                  <a:gd name="T29" fmla="*/ 10 h 60"/>
                  <a:gd name="T30" fmla="*/ 8 w 176"/>
                  <a:gd name="T31" fmla="*/ 52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6" h="60">
                    <a:moveTo>
                      <a:pt x="172" y="60"/>
                    </a:moveTo>
                    <a:cubicBezTo>
                      <a:pt x="4" y="60"/>
                      <a:pt x="4" y="60"/>
                      <a:pt x="4" y="60"/>
                    </a:cubicBezTo>
                    <a:cubicBezTo>
                      <a:pt x="2" y="60"/>
                      <a:pt x="0" y="58"/>
                      <a:pt x="0" y="56"/>
                    </a:cubicBezTo>
                    <a:cubicBezTo>
                      <a:pt x="0" y="35"/>
                      <a:pt x="9" y="16"/>
                      <a:pt x="25" y="1"/>
                    </a:cubicBezTo>
                    <a:cubicBezTo>
                      <a:pt x="27" y="0"/>
                      <a:pt x="29" y="0"/>
                      <a:pt x="31" y="1"/>
                    </a:cubicBezTo>
                    <a:cubicBezTo>
                      <a:pt x="45" y="16"/>
                      <a:pt x="65" y="24"/>
                      <a:pt x="88" y="24"/>
                    </a:cubicBezTo>
                    <a:cubicBezTo>
                      <a:pt x="111" y="24"/>
                      <a:pt x="131" y="16"/>
                      <a:pt x="145" y="1"/>
                    </a:cubicBezTo>
                    <a:cubicBezTo>
                      <a:pt x="147" y="0"/>
                      <a:pt x="149" y="0"/>
                      <a:pt x="151" y="1"/>
                    </a:cubicBezTo>
                    <a:cubicBezTo>
                      <a:pt x="167" y="16"/>
                      <a:pt x="176" y="35"/>
                      <a:pt x="176" y="56"/>
                    </a:cubicBezTo>
                    <a:cubicBezTo>
                      <a:pt x="176" y="58"/>
                      <a:pt x="174" y="60"/>
                      <a:pt x="172" y="60"/>
                    </a:cubicBezTo>
                    <a:close/>
                    <a:moveTo>
                      <a:pt x="8" y="52"/>
                    </a:moveTo>
                    <a:cubicBezTo>
                      <a:pt x="168" y="52"/>
                      <a:pt x="168" y="52"/>
                      <a:pt x="168" y="52"/>
                    </a:cubicBezTo>
                    <a:cubicBezTo>
                      <a:pt x="167" y="36"/>
                      <a:pt x="160" y="22"/>
                      <a:pt x="148" y="10"/>
                    </a:cubicBezTo>
                    <a:cubicBezTo>
                      <a:pt x="132" y="24"/>
                      <a:pt x="112" y="32"/>
                      <a:pt x="88" y="32"/>
                    </a:cubicBezTo>
                    <a:cubicBezTo>
                      <a:pt x="64" y="32"/>
                      <a:pt x="44" y="24"/>
                      <a:pt x="28" y="10"/>
                    </a:cubicBezTo>
                    <a:cubicBezTo>
                      <a:pt x="16" y="22"/>
                      <a:pt x="9" y="36"/>
                      <a:pt x="8" y="5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79" name="Freeform 321"/>
              <p:cNvSpPr/>
              <p:nvPr/>
            </p:nvSpPr>
            <p:spPr bwMode="auto">
              <a:xfrm>
                <a:off x="7093" y="940"/>
                <a:ext cx="76" cy="76"/>
              </a:xfrm>
              <a:custGeom>
                <a:avLst/>
                <a:gdLst>
                  <a:gd name="T0" fmla="*/ 28 w 32"/>
                  <a:gd name="T1" fmla="*/ 32 h 32"/>
                  <a:gd name="T2" fmla="*/ 25 w 32"/>
                  <a:gd name="T3" fmla="*/ 31 h 32"/>
                  <a:gd name="T4" fmla="*/ 1 w 32"/>
                  <a:gd name="T5" fmla="*/ 7 h 32"/>
                  <a:gd name="T6" fmla="*/ 1 w 32"/>
                  <a:gd name="T7" fmla="*/ 1 h 32"/>
                  <a:gd name="T8" fmla="*/ 7 w 32"/>
                  <a:gd name="T9" fmla="*/ 1 h 32"/>
                  <a:gd name="T10" fmla="*/ 31 w 32"/>
                  <a:gd name="T11" fmla="*/ 25 h 32"/>
                  <a:gd name="T12" fmla="*/ 31 w 32"/>
                  <a:gd name="T13" fmla="*/ 31 h 32"/>
                  <a:gd name="T14" fmla="*/ 28 w 32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32">
                    <a:moveTo>
                      <a:pt x="28" y="32"/>
                    </a:moveTo>
                    <a:cubicBezTo>
                      <a:pt x="27" y="32"/>
                      <a:pt x="26" y="32"/>
                      <a:pt x="25" y="31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7" y="1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2" y="27"/>
                      <a:pt x="32" y="29"/>
                      <a:pt x="31" y="31"/>
                    </a:cubicBezTo>
                    <a:cubicBezTo>
                      <a:pt x="30" y="32"/>
                      <a:pt x="29" y="32"/>
                      <a:pt x="28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0" name="Freeform 322"/>
              <p:cNvSpPr>
                <a:spLocks noEditPoints="1"/>
              </p:cNvSpPr>
              <p:nvPr/>
            </p:nvSpPr>
            <p:spPr bwMode="auto">
              <a:xfrm>
                <a:off x="6989" y="836"/>
                <a:ext cx="132" cy="133"/>
              </a:xfrm>
              <a:custGeom>
                <a:avLst/>
                <a:gdLst>
                  <a:gd name="T0" fmla="*/ 28 w 56"/>
                  <a:gd name="T1" fmla="*/ 56 h 56"/>
                  <a:gd name="T2" fmla="*/ 28 w 56"/>
                  <a:gd name="T3" fmla="*/ 56 h 56"/>
                  <a:gd name="T4" fmla="*/ 0 w 56"/>
                  <a:gd name="T5" fmla="*/ 28 h 56"/>
                  <a:gd name="T6" fmla="*/ 8 w 56"/>
                  <a:gd name="T7" fmla="*/ 8 h 56"/>
                  <a:gd name="T8" fmla="*/ 28 w 56"/>
                  <a:gd name="T9" fmla="*/ 0 h 56"/>
                  <a:gd name="T10" fmla="*/ 48 w 56"/>
                  <a:gd name="T11" fmla="*/ 8 h 56"/>
                  <a:gd name="T12" fmla="*/ 56 w 56"/>
                  <a:gd name="T13" fmla="*/ 28 h 56"/>
                  <a:gd name="T14" fmla="*/ 48 w 56"/>
                  <a:gd name="T15" fmla="*/ 48 h 56"/>
                  <a:gd name="T16" fmla="*/ 28 w 56"/>
                  <a:gd name="T17" fmla="*/ 56 h 56"/>
                  <a:gd name="T18" fmla="*/ 28 w 56"/>
                  <a:gd name="T19" fmla="*/ 8 h 56"/>
                  <a:gd name="T20" fmla="*/ 14 w 56"/>
                  <a:gd name="T21" fmla="*/ 14 h 56"/>
                  <a:gd name="T22" fmla="*/ 8 w 56"/>
                  <a:gd name="T23" fmla="*/ 28 h 56"/>
                  <a:gd name="T24" fmla="*/ 28 w 56"/>
                  <a:gd name="T25" fmla="*/ 48 h 56"/>
                  <a:gd name="T26" fmla="*/ 42 w 56"/>
                  <a:gd name="T27" fmla="*/ 42 h 56"/>
                  <a:gd name="T28" fmla="*/ 48 w 56"/>
                  <a:gd name="T29" fmla="*/ 28 h 56"/>
                  <a:gd name="T30" fmla="*/ 42 w 56"/>
                  <a:gd name="T31" fmla="*/ 14 h 56"/>
                  <a:gd name="T32" fmla="*/ 28 w 56"/>
                  <a:gd name="T33" fmla="*/ 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6" h="56">
                    <a:moveTo>
                      <a:pt x="28" y="56"/>
                    </a:moveTo>
                    <a:cubicBezTo>
                      <a:pt x="28" y="56"/>
                      <a:pt x="28" y="56"/>
                      <a:pt x="28" y="56"/>
                    </a:cubicBezTo>
                    <a:cubicBezTo>
                      <a:pt x="13" y="56"/>
                      <a:pt x="0" y="43"/>
                      <a:pt x="0" y="28"/>
                    </a:cubicBezTo>
                    <a:cubicBezTo>
                      <a:pt x="0" y="21"/>
                      <a:pt x="3" y="13"/>
                      <a:pt x="8" y="8"/>
                    </a:cubicBezTo>
                    <a:cubicBezTo>
                      <a:pt x="13" y="3"/>
                      <a:pt x="20" y="0"/>
                      <a:pt x="28" y="0"/>
                    </a:cubicBezTo>
                    <a:cubicBezTo>
                      <a:pt x="35" y="0"/>
                      <a:pt x="42" y="3"/>
                      <a:pt x="48" y="8"/>
                    </a:cubicBezTo>
                    <a:cubicBezTo>
                      <a:pt x="53" y="13"/>
                      <a:pt x="56" y="21"/>
                      <a:pt x="56" y="28"/>
                    </a:cubicBezTo>
                    <a:cubicBezTo>
                      <a:pt x="56" y="35"/>
                      <a:pt x="53" y="43"/>
                      <a:pt x="48" y="48"/>
                    </a:cubicBezTo>
                    <a:cubicBezTo>
                      <a:pt x="42" y="53"/>
                      <a:pt x="35" y="56"/>
                      <a:pt x="28" y="56"/>
                    </a:cubicBezTo>
                    <a:close/>
                    <a:moveTo>
                      <a:pt x="28" y="8"/>
                    </a:moveTo>
                    <a:cubicBezTo>
                      <a:pt x="23" y="8"/>
                      <a:pt x="18" y="10"/>
                      <a:pt x="14" y="14"/>
                    </a:cubicBezTo>
                    <a:cubicBezTo>
                      <a:pt x="10" y="18"/>
                      <a:pt x="8" y="23"/>
                      <a:pt x="8" y="28"/>
                    </a:cubicBezTo>
                    <a:cubicBezTo>
                      <a:pt x="8" y="39"/>
                      <a:pt x="17" y="48"/>
                      <a:pt x="28" y="48"/>
                    </a:cubicBezTo>
                    <a:cubicBezTo>
                      <a:pt x="33" y="48"/>
                      <a:pt x="38" y="46"/>
                      <a:pt x="42" y="42"/>
                    </a:cubicBezTo>
                    <a:cubicBezTo>
                      <a:pt x="46" y="38"/>
                      <a:pt x="48" y="33"/>
                      <a:pt x="48" y="28"/>
                    </a:cubicBezTo>
                    <a:cubicBezTo>
                      <a:pt x="48" y="23"/>
                      <a:pt x="46" y="18"/>
                      <a:pt x="42" y="14"/>
                    </a:cubicBezTo>
                    <a:cubicBezTo>
                      <a:pt x="38" y="10"/>
                      <a:pt x="33" y="8"/>
                      <a:pt x="28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1" name="Freeform 323"/>
              <p:cNvSpPr/>
              <p:nvPr/>
            </p:nvSpPr>
            <p:spPr bwMode="auto">
              <a:xfrm>
                <a:off x="6819" y="571"/>
                <a:ext cx="340" cy="454"/>
              </a:xfrm>
              <a:custGeom>
                <a:avLst/>
                <a:gdLst>
                  <a:gd name="T0" fmla="*/ 80 w 144"/>
                  <a:gd name="T1" fmla="*/ 192 h 192"/>
                  <a:gd name="T2" fmla="*/ 4 w 144"/>
                  <a:gd name="T3" fmla="*/ 192 h 192"/>
                  <a:gd name="T4" fmla="*/ 0 w 144"/>
                  <a:gd name="T5" fmla="*/ 188 h 192"/>
                  <a:gd name="T6" fmla="*/ 0 w 144"/>
                  <a:gd name="T7" fmla="*/ 47 h 192"/>
                  <a:gd name="T8" fmla="*/ 1 w 144"/>
                  <a:gd name="T9" fmla="*/ 44 h 192"/>
                  <a:gd name="T10" fmla="*/ 43 w 144"/>
                  <a:gd name="T11" fmla="*/ 1 h 192"/>
                  <a:gd name="T12" fmla="*/ 45 w 144"/>
                  <a:gd name="T13" fmla="*/ 0 h 192"/>
                  <a:gd name="T14" fmla="*/ 140 w 144"/>
                  <a:gd name="T15" fmla="*/ 0 h 192"/>
                  <a:gd name="T16" fmla="*/ 144 w 144"/>
                  <a:gd name="T17" fmla="*/ 4 h 192"/>
                  <a:gd name="T18" fmla="*/ 144 w 144"/>
                  <a:gd name="T19" fmla="*/ 116 h 192"/>
                  <a:gd name="T20" fmla="*/ 140 w 144"/>
                  <a:gd name="T21" fmla="*/ 120 h 192"/>
                  <a:gd name="T22" fmla="*/ 136 w 144"/>
                  <a:gd name="T23" fmla="*/ 116 h 192"/>
                  <a:gd name="T24" fmla="*/ 136 w 144"/>
                  <a:gd name="T25" fmla="*/ 8 h 192"/>
                  <a:gd name="T26" fmla="*/ 47 w 144"/>
                  <a:gd name="T27" fmla="*/ 8 h 192"/>
                  <a:gd name="T28" fmla="*/ 8 w 144"/>
                  <a:gd name="T29" fmla="*/ 48 h 192"/>
                  <a:gd name="T30" fmla="*/ 8 w 144"/>
                  <a:gd name="T31" fmla="*/ 184 h 192"/>
                  <a:gd name="T32" fmla="*/ 80 w 144"/>
                  <a:gd name="T33" fmla="*/ 184 h 192"/>
                  <a:gd name="T34" fmla="*/ 84 w 144"/>
                  <a:gd name="T35" fmla="*/ 188 h 192"/>
                  <a:gd name="T36" fmla="*/ 80 w 144"/>
                  <a:gd name="T37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4" h="192">
                    <a:moveTo>
                      <a:pt x="80" y="192"/>
                    </a:moveTo>
                    <a:cubicBezTo>
                      <a:pt x="4" y="192"/>
                      <a:pt x="4" y="192"/>
                      <a:pt x="4" y="192"/>
                    </a:cubicBezTo>
                    <a:cubicBezTo>
                      <a:pt x="2" y="192"/>
                      <a:pt x="0" y="190"/>
                      <a:pt x="0" y="188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0" y="45"/>
                      <a:pt x="0" y="44"/>
                      <a:pt x="1" y="44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3" y="0"/>
                      <a:pt x="44" y="0"/>
                      <a:pt x="45" y="0"/>
                    </a:cubicBezTo>
                    <a:cubicBezTo>
                      <a:pt x="140" y="0"/>
                      <a:pt x="140" y="0"/>
                      <a:pt x="140" y="0"/>
                    </a:cubicBezTo>
                    <a:cubicBezTo>
                      <a:pt x="142" y="0"/>
                      <a:pt x="144" y="2"/>
                      <a:pt x="144" y="4"/>
                    </a:cubicBezTo>
                    <a:cubicBezTo>
                      <a:pt x="144" y="116"/>
                      <a:pt x="144" y="116"/>
                      <a:pt x="144" y="116"/>
                    </a:cubicBezTo>
                    <a:cubicBezTo>
                      <a:pt x="144" y="118"/>
                      <a:pt x="142" y="120"/>
                      <a:pt x="140" y="120"/>
                    </a:cubicBezTo>
                    <a:cubicBezTo>
                      <a:pt x="138" y="120"/>
                      <a:pt x="136" y="118"/>
                      <a:pt x="136" y="116"/>
                    </a:cubicBezTo>
                    <a:cubicBezTo>
                      <a:pt x="136" y="8"/>
                      <a:pt x="136" y="8"/>
                      <a:pt x="136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8" y="48"/>
                      <a:pt x="8" y="48"/>
                      <a:pt x="8" y="48"/>
                    </a:cubicBezTo>
                    <a:cubicBezTo>
                      <a:pt x="8" y="184"/>
                      <a:pt x="8" y="184"/>
                      <a:pt x="8" y="184"/>
                    </a:cubicBezTo>
                    <a:cubicBezTo>
                      <a:pt x="80" y="184"/>
                      <a:pt x="80" y="184"/>
                      <a:pt x="80" y="184"/>
                    </a:cubicBezTo>
                    <a:cubicBezTo>
                      <a:pt x="82" y="184"/>
                      <a:pt x="84" y="186"/>
                      <a:pt x="84" y="188"/>
                    </a:cubicBezTo>
                    <a:cubicBezTo>
                      <a:pt x="84" y="190"/>
                      <a:pt x="82" y="192"/>
                      <a:pt x="80" y="19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2" name="Freeform 324"/>
              <p:cNvSpPr/>
              <p:nvPr/>
            </p:nvSpPr>
            <p:spPr bwMode="auto">
              <a:xfrm>
                <a:off x="6828" y="571"/>
                <a:ext cx="114" cy="133"/>
              </a:xfrm>
              <a:custGeom>
                <a:avLst/>
                <a:gdLst>
                  <a:gd name="T0" fmla="*/ 44 w 48"/>
                  <a:gd name="T1" fmla="*/ 56 h 56"/>
                  <a:gd name="T2" fmla="*/ 4 w 48"/>
                  <a:gd name="T3" fmla="*/ 56 h 56"/>
                  <a:gd name="T4" fmla="*/ 0 w 48"/>
                  <a:gd name="T5" fmla="*/ 52 h 56"/>
                  <a:gd name="T6" fmla="*/ 4 w 48"/>
                  <a:gd name="T7" fmla="*/ 48 h 56"/>
                  <a:gd name="T8" fmla="*/ 40 w 48"/>
                  <a:gd name="T9" fmla="*/ 48 h 56"/>
                  <a:gd name="T10" fmla="*/ 40 w 48"/>
                  <a:gd name="T11" fmla="*/ 4 h 56"/>
                  <a:gd name="T12" fmla="*/ 44 w 48"/>
                  <a:gd name="T13" fmla="*/ 0 h 56"/>
                  <a:gd name="T14" fmla="*/ 48 w 48"/>
                  <a:gd name="T15" fmla="*/ 4 h 56"/>
                  <a:gd name="T16" fmla="*/ 48 w 48"/>
                  <a:gd name="T17" fmla="*/ 52 h 56"/>
                  <a:gd name="T18" fmla="*/ 44 w 48"/>
                  <a:gd name="T19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" h="56">
                    <a:moveTo>
                      <a:pt x="44" y="56"/>
                    </a:moveTo>
                    <a:cubicBezTo>
                      <a:pt x="4" y="56"/>
                      <a:pt x="4" y="56"/>
                      <a:pt x="4" y="56"/>
                    </a:cubicBezTo>
                    <a:cubicBezTo>
                      <a:pt x="2" y="56"/>
                      <a:pt x="0" y="54"/>
                      <a:pt x="0" y="52"/>
                    </a:cubicBezTo>
                    <a:cubicBezTo>
                      <a:pt x="0" y="50"/>
                      <a:pt x="2" y="48"/>
                      <a:pt x="4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2"/>
                      <a:pt x="42" y="0"/>
                      <a:pt x="44" y="0"/>
                    </a:cubicBezTo>
                    <a:cubicBezTo>
                      <a:pt x="46" y="0"/>
                      <a:pt x="48" y="2"/>
                      <a:pt x="48" y="4"/>
                    </a:cubicBezTo>
                    <a:cubicBezTo>
                      <a:pt x="48" y="52"/>
                      <a:pt x="48" y="52"/>
                      <a:pt x="48" y="52"/>
                    </a:cubicBezTo>
                    <a:cubicBezTo>
                      <a:pt x="48" y="54"/>
                      <a:pt x="46" y="56"/>
                      <a:pt x="44" y="5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3" name="Freeform 325"/>
              <p:cNvSpPr/>
              <p:nvPr/>
            </p:nvSpPr>
            <p:spPr bwMode="auto">
              <a:xfrm>
                <a:off x="5977" y="-223"/>
                <a:ext cx="95" cy="57"/>
              </a:xfrm>
              <a:custGeom>
                <a:avLst/>
                <a:gdLst>
                  <a:gd name="T0" fmla="*/ 36 w 40"/>
                  <a:gd name="T1" fmla="*/ 24 h 24"/>
                  <a:gd name="T2" fmla="*/ 32 w 40"/>
                  <a:gd name="T3" fmla="*/ 20 h 24"/>
                  <a:gd name="T4" fmla="*/ 20 w 40"/>
                  <a:gd name="T5" fmla="*/ 8 h 24"/>
                  <a:gd name="T6" fmla="*/ 8 w 40"/>
                  <a:gd name="T7" fmla="*/ 20 h 24"/>
                  <a:gd name="T8" fmla="*/ 4 w 40"/>
                  <a:gd name="T9" fmla="*/ 24 h 24"/>
                  <a:gd name="T10" fmla="*/ 0 w 40"/>
                  <a:gd name="T11" fmla="*/ 20 h 24"/>
                  <a:gd name="T12" fmla="*/ 20 w 40"/>
                  <a:gd name="T13" fmla="*/ 0 h 24"/>
                  <a:gd name="T14" fmla="*/ 40 w 40"/>
                  <a:gd name="T15" fmla="*/ 20 h 24"/>
                  <a:gd name="T16" fmla="*/ 36 w 40"/>
                  <a:gd name="T1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24">
                    <a:moveTo>
                      <a:pt x="36" y="24"/>
                    </a:moveTo>
                    <a:cubicBezTo>
                      <a:pt x="34" y="24"/>
                      <a:pt x="32" y="22"/>
                      <a:pt x="32" y="20"/>
                    </a:cubicBezTo>
                    <a:cubicBezTo>
                      <a:pt x="32" y="13"/>
                      <a:pt x="27" y="8"/>
                      <a:pt x="20" y="8"/>
                    </a:cubicBezTo>
                    <a:cubicBezTo>
                      <a:pt x="13" y="8"/>
                      <a:pt x="8" y="13"/>
                      <a:pt x="8" y="20"/>
                    </a:cubicBezTo>
                    <a:cubicBezTo>
                      <a:pt x="8" y="22"/>
                      <a:pt x="6" y="24"/>
                      <a:pt x="4" y="24"/>
                    </a:cubicBezTo>
                    <a:cubicBezTo>
                      <a:pt x="2" y="24"/>
                      <a:pt x="0" y="22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22"/>
                      <a:pt x="38" y="24"/>
                      <a:pt x="36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4" name="Freeform 326"/>
              <p:cNvSpPr/>
              <p:nvPr/>
            </p:nvSpPr>
            <p:spPr bwMode="auto">
              <a:xfrm>
                <a:off x="6147" y="-223"/>
                <a:ext cx="95" cy="57"/>
              </a:xfrm>
              <a:custGeom>
                <a:avLst/>
                <a:gdLst>
                  <a:gd name="T0" fmla="*/ 36 w 40"/>
                  <a:gd name="T1" fmla="*/ 24 h 24"/>
                  <a:gd name="T2" fmla="*/ 32 w 40"/>
                  <a:gd name="T3" fmla="*/ 20 h 24"/>
                  <a:gd name="T4" fmla="*/ 20 w 40"/>
                  <a:gd name="T5" fmla="*/ 8 h 24"/>
                  <a:gd name="T6" fmla="*/ 8 w 40"/>
                  <a:gd name="T7" fmla="*/ 20 h 24"/>
                  <a:gd name="T8" fmla="*/ 4 w 40"/>
                  <a:gd name="T9" fmla="*/ 24 h 24"/>
                  <a:gd name="T10" fmla="*/ 0 w 40"/>
                  <a:gd name="T11" fmla="*/ 20 h 24"/>
                  <a:gd name="T12" fmla="*/ 20 w 40"/>
                  <a:gd name="T13" fmla="*/ 0 h 24"/>
                  <a:gd name="T14" fmla="*/ 40 w 40"/>
                  <a:gd name="T15" fmla="*/ 20 h 24"/>
                  <a:gd name="T16" fmla="*/ 36 w 40"/>
                  <a:gd name="T17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24">
                    <a:moveTo>
                      <a:pt x="36" y="24"/>
                    </a:moveTo>
                    <a:cubicBezTo>
                      <a:pt x="34" y="24"/>
                      <a:pt x="32" y="22"/>
                      <a:pt x="32" y="20"/>
                    </a:cubicBezTo>
                    <a:cubicBezTo>
                      <a:pt x="32" y="13"/>
                      <a:pt x="27" y="8"/>
                      <a:pt x="20" y="8"/>
                    </a:cubicBezTo>
                    <a:cubicBezTo>
                      <a:pt x="13" y="8"/>
                      <a:pt x="8" y="13"/>
                      <a:pt x="8" y="20"/>
                    </a:cubicBezTo>
                    <a:cubicBezTo>
                      <a:pt x="8" y="22"/>
                      <a:pt x="6" y="24"/>
                      <a:pt x="4" y="24"/>
                    </a:cubicBezTo>
                    <a:cubicBezTo>
                      <a:pt x="2" y="24"/>
                      <a:pt x="0" y="22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22"/>
                      <a:pt x="38" y="24"/>
                      <a:pt x="36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5" name="Freeform 327"/>
              <p:cNvSpPr>
                <a:spLocks noEditPoints="1"/>
              </p:cNvSpPr>
              <p:nvPr/>
            </p:nvSpPr>
            <p:spPr bwMode="auto">
              <a:xfrm>
                <a:off x="6128" y="-72"/>
                <a:ext cx="208" cy="180"/>
              </a:xfrm>
              <a:custGeom>
                <a:avLst/>
                <a:gdLst>
                  <a:gd name="T0" fmla="*/ 44 w 88"/>
                  <a:gd name="T1" fmla="*/ 76 h 76"/>
                  <a:gd name="T2" fmla="*/ 41 w 88"/>
                  <a:gd name="T3" fmla="*/ 75 h 76"/>
                  <a:gd name="T4" fmla="*/ 8 w 88"/>
                  <a:gd name="T5" fmla="*/ 41 h 76"/>
                  <a:gd name="T6" fmla="*/ 7 w 88"/>
                  <a:gd name="T7" fmla="*/ 41 h 76"/>
                  <a:gd name="T8" fmla="*/ 0 w 88"/>
                  <a:gd name="T9" fmla="*/ 24 h 76"/>
                  <a:gd name="T10" fmla="*/ 24 w 88"/>
                  <a:gd name="T11" fmla="*/ 0 h 76"/>
                  <a:gd name="T12" fmla="*/ 44 w 88"/>
                  <a:gd name="T13" fmla="*/ 11 h 76"/>
                  <a:gd name="T14" fmla="*/ 64 w 88"/>
                  <a:gd name="T15" fmla="*/ 0 h 76"/>
                  <a:gd name="T16" fmla="*/ 88 w 88"/>
                  <a:gd name="T17" fmla="*/ 24 h 76"/>
                  <a:gd name="T18" fmla="*/ 81 w 88"/>
                  <a:gd name="T19" fmla="*/ 41 h 76"/>
                  <a:gd name="T20" fmla="*/ 80 w 88"/>
                  <a:gd name="T21" fmla="*/ 41 h 76"/>
                  <a:gd name="T22" fmla="*/ 47 w 88"/>
                  <a:gd name="T23" fmla="*/ 75 h 76"/>
                  <a:gd name="T24" fmla="*/ 44 w 88"/>
                  <a:gd name="T25" fmla="*/ 76 h 76"/>
                  <a:gd name="T26" fmla="*/ 14 w 88"/>
                  <a:gd name="T27" fmla="*/ 36 h 76"/>
                  <a:gd name="T28" fmla="*/ 44 w 88"/>
                  <a:gd name="T29" fmla="*/ 66 h 76"/>
                  <a:gd name="T30" fmla="*/ 74 w 88"/>
                  <a:gd name="T31" fmla="*/ 36 h 76"/>
                  <a:gd name="T32" fmla="*/ 75 w 88"/>
                  <a:gd name="T33" fmla="*/ 36 h 76"/>
                  <a:gd name="T34" fmla="*/ 80 w 88"/>
                  <a:gd name="T35" fmla="*/ 24 h 76"/>
                  <a:gd name="T36" fmla="*/ 64 w 88"/>
                  <a:gd name="T37" fmla="*/ 8 h 76"/>
                  <a:gd name="T38" fmla="*/ 48 w 88"/>
                  <a:gd name="T39" fmla="*/ 24 h 76"/>
                  <a:gd name="T40" fmla="*/ 44 w 88"/>
                  <a:gd name="T41" fmla="*/ 28 h 76"/>
                  <a:gd name="T42" fmla="*/ 40 w 88"/>
                  <a:gd name="T43" fmla="*/ 24 h 76"/>
                  <a:gd name="T44" fmla="*/ 24 w 88"/>
                  <a:gd name="T45" fmla="*/ 8 h 76"/>
                  <a:gd name="T46" fmla="*/ 8 w 88"/>
                  <a:gd name="T47" fmla="*/ 24 h 76"/>
                  <a:gd name="T48" fmla="*/ 13 w 88"/>
                  <a:gd name="T49" fmla="*/ 36 h 76"/>
                  <a:gd name="T50" fmla="*/ 14 w 88"/>
                  <a:gd name="T51" fmla="*/ 3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8" h="76">
                    <a:moveTo>
                      <a:pt x="44" y="76"/>
                    </a:moveTo>
                    <a:cubicBezTo>
                      <a:pt x="43" y="76"/>
                      <a:pt x="42" y="76"/>
                      <a:pt x="41" y="75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3" y="36"/>
                      <a:pt x="0" y="30"/>
                      <a:pt x="0" y="24"/>
                    </a:cubicBezTo>
                    <a:cubicBezTo>
                      <a:pt x="0" y="11"/>
                      <a:pt x="11" y="0"/>
                      <a:pt x="24" y="0"/>
                    </a:cubicBezTo>
                    <a:cubicBezTo>
                      <a:pt x="32" y="0"/>
                      <a:pt x="40" y="4"/>
                      <a:pt x="44" y="11"/>
                    </a:cubicBezTo>
                    <a:cubicBezTo>
                      <a:pt x="48" y="4"/>
                      <a:pt x="56" y="0"/>
                      <a:pt x="64" y="0"/>
                    </a:cubicBezTo>
                    <a:cubicBezTo>
                      <a:pt x="77" y="0"/>
                      <a:pt x="88" y="11"/>
                      <a:pt x="88" y="24"/>
                    </a:cubicBezTo>
                    <a:cubicBezTo>
                      <a:pt x="88" y="30"/>
                      <a:pt x="85" y="36"/>
                      <a:pt x="81" y="41"/>
                    </a:cubicBezTo>
                    <a:cubicBezTo>
                      <a:pt x="81" y="41"/>
                      <a:pt x="81" y="41"/>
                      <a:pt x="80" y="41"/>
                    </a:cubicBezTo>
                    <a:cubicBezTo>
                      <a:pt x="47" y="75"/>
                      <a:pt x="47" y="75"/>
                      <a:pt x="47" y="75"/>
                    </a:cubicBezTo>
                    <a:cubicBezTo>
                      <a:pt x="46" y="76"/>
                      <a:pt x="45" y="76"/>
                      <a:pt x="44" y="76"/>
                    </a:cubicBezTo>
                    <a:close/>
                    <a:moveTo>
                      <a:pt x="14" y="36"/>
                    </a:moveTo>
                    <a:cubicBezTo>
                      <a:pt x="44" y="66"/>
                      <a:pt x="44" y="66"/>
                      <a:pt x="44" y="66"/>
                    </a:cubicBezTo>
                    <a:cubicBezTo>
                      <a:pt x="74" y="36"/>
                      <a:pt x="74" y="36"/>
                      <a:pt x="74" y="36"/>
                    </a:cubicBezTo>
                    <a:cubicBezTo>
                      <a:pt x="75" y="36"/>
                      <a:pt x="75" y="36"/>
                      <a:pt x="75" y="36"/>
                    </a:cubicBezTo>
                    <a:cubicBezTo>
                      <a:pt x="78" y="33"/>
                      <a:pt x="80" y="28"/>
                      <a:pt x="80" y="24"/>
                    </a:cubicBezTo>
                    <a:cubicBezTo>
                      <a:pt x="80" y="15"/>
                      <a:pt x="73" y="8"/>
                      <a:pt x="64" y="8"/>
                    </a:cubicBezTo>
                    <a:cubicBezTo>
                      <a:pt x="55" y="8"/>
                      <a:pt x="48" y="15"/>
                      <a:pt x="48" y="24"/>
                    </a:cubicBezTo>
                    <a:cubicBezTo>
                      <a:pt x="48" y="26"/>
                      <a:pt x="46" y="28"/>
                      <a:pt x="44" y="28"/>
                    </a:cubicBezTo>
                    <a:cubicBezTo>
                      <a:pt x="42" y="28"/>
                      <a:pt x="40" y="26"/>
                      <a:pt x="40" y="24"/>
                    </a:cubicBezTo>
                    <a:cubicBezTo>
                      <a:pt x="40" y="15"/>
                      <a:pt x="33" y="8"/>
                      <a:pt x="24" y="8"/>
                    </a:cubicBezTo>
                    <a:cubicBezTo>
                      <a:pt x="15" y="8"/>
                      <a:pt x="8" y="15"/>
                      <a:pt x="8" y="24"/>
                    </a:cubicBezTo>
                    <a:cubicBezTo>
                      <a:pt x="8" y="28"/>
                      <a:pt x="10" y="33"/>
                      <a:pt x="13" y="36"/>
                    </a:cubicBezTo>
                    <a:cubicBezTo>
                      <a:pt x="13" y="36"/>
                      <a:pt x="14" y="36"/>
                      <a:pt x="14" y="3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6" name="Freeform 328"/>
              <p:cNvSpPr/>
              <p:nvPr/>
            </p:nvSpPr>
            <p:spPr bwMode="auto">
              <a:xfrm>
                <a:off x="5939" y="-119"/>
                <a:ext cx="244" cy="180"/>
              </a:xfrm>
              <a:custGeom>
                <a:avLst/>
                <a:gdLst>
                  <a:gd name="T0" fmla="*/ 72 w 103"/>
                  <a:gd name="T1" fmla="*/ 76 h 76"/>
                  <a:gd name="T2" fmla="*/ 0 w 103"/>
                  <a:gd name="T3" fmla="*/ 4 h 76"/>
                  <a:gd name="T4" fmla="*/ 4 w 103"/>
                  <a:gd name="T5" fmla="*/ 0 h 76"/>
                  <a:gd name="T6" fmla="*/ 8 w 103"/>
                  <a:gd name="T7" fmla="*/ 4 h 76"/>
                  <a:gd name="T8" fmla="*/ 72 w 103"/>
                  <a:gd name="T9" fmla="*/ 68 h 76"/>
                  <a:gd name="T10" fmla="*/ 97 w 103"/>
                  <a:gd name="T11" fmla="*/ 63 h 76"/>
                  <a:gd name="T12" fmla="*/ 102 w 103"/>
                  <a:gd name="T13" fmla="*/ 65 h 76"/>
                  <a:gd name="T14" fmla="*/ 100 w 103"/>
                  <a:gd name="T15" fmla="*/ 70 h 76"/>
                  <a:gd name="T16" fmla="*/ 72 w 103"/>
                  <a:gd name="T17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3" h="76">
                    <a:moveTo>
                      <a:pt x="72" y="76"/>
                    </a:moveTo>
                    <a:cubicBezTo>
                      <a:pt x="32" y="76"/>
                      <a:pt x="0" y="4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39"/>
                      <a:pt x="37" y="68"/>
                      <a:pt x="72" y="68"/>
                    </a:cubicBezTo>
                    <a:cubicBezTo>
                      <a:pt x="81" y="68"/>
                      <a:pt x="89" y="66"/>
                      <a:pt x="97" y="63"/>
                    </a:cubicBezTo>
                    <a:cubicBezTo>
                      <a:pt x="99" y="62"/>
                      <a:pt x="101" y="63"/>
                      <a:pt x="102" y="65"/>
                    </a:cubicBezTo>
                    <a:cubicBezTo>
                      <a:pt x="103" y="67"/>
                      <a:pt x="102" y="69"/>
                      <a:pt x="100" y="70"/>
                    </a:cubicBezTo>
                    <a:cubicBezTo>
                      <a:pt x="91" y="74"/>
                      <a:pt x="82" y="76"/>
                      <a:pt x="72" y="7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7" name="Freeform 329"/>
              <p:cNvSpPr/>
              <p:nvPr/>
            </p:nvSpPr>
            <p:spPr bwMode="auto">
              <a:xfrm>
                <a:off x="6251" y="-119"/>
                <a:ext cx="29" cy="66"/>
              </a:xfrm>
              <a:custGeom>
                <a:avLst/>
                <a:gdLst>
                  <a:gd name="T0" fmla="*/ 5 w 12"/>
                  <a:gd name="T1" fmla="*/ 28 h 28"/>
                  <a:gd name="T2" fmla="*/ 4 w 12"/>
                  <a:gd name="T3" fmla="*/ 28 h 28"/>
                  <a:gd name="T4" fmla="*/ 1 w 12"/>
                  <a:gd name="T5" fmla="*/ 23 h 28"/>
                  <a:gd name="T6" fmla="*/ 4 w 12"/>
                  <a:gd name="T7" fmla="*/ 4 h 28"/>
                  <a:gd name="T8" fmla="*/ 8 w 12"/>
                  <a:gd name="T9" fmla="*/ 0 h 28"/>
                  <a:gd name="T10" fmla="*/ 12 w 12"/>
                  <a:gd name="T11" fmla="*/ 4 h 28"/>
                  <a:gd name="T12" fmla="*/ 9 w 12"/>
                  <a:gd name="T13" fmla="*/ 25 h 28"/>
                  <a:gd name="T14" fmla="*/ 5 w 12"/>
                  <a:gd name="T1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28">
                    <a:moveTo>
                      <a:pt x="5" y="28"/>
                    </a:moveTo>
                    <a:cubicBezTo>
                      <a:pt x="5" y="28"/>
                      <a:pt x="4" y="28"/>
                      <a:pt x="4" y="28"/>
                    </a:cubicBezTo>
                    <a:cubicBezTo>
                      <a:pt x="2" y="27"/>
                      <a:pt x="0" y="25"/>
                      <a:pt x="1" y="23"/>
                    </a:cubicBezTo>
                    <a:cubicBezTo>
                      <a:pt x="3" y="17"/>
                      <a:pt x="4" y="10"/>
                      <a:pt x="4" y="4"/>
                    </a:cubicBezTo>
                    <a:cubicBezTo>
                      <a:pt x="4" y="2"/>
                      <a:pt x="6" y="0"/>
                      <a:pt x="8" y="0"/>
                    </a:cubicBezTo>
                    <a:cubicBezTo>
                      <a:pt x="10" y="0"/>
                      <a:pt x="12" y="2"/>
                      <a:pt x="12" y="4"/>
                    </a:cubicBezTo>
                    <a:cubicBezTo>
                      <a:pt x="12" y="11"/>
                      <a:pt x="11" y="18"/>
                      <a:pt x="9" y="25"/>
                    </a:cubicBezTo>
                    <a:cubicBezTo>
                      <a:pt x="8" y="27"/>
                      <a:pt x="7" y="28"/>
                      <a:pt x="5" y="2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8" name="Freeform 330"/>
              <p:cNvSpPr/>
              <p:nvPr/>
            </p:nvSpPr>
            <p:spPr bwMode="auto">
              <a:xfrm>
                <a:off x="5883" y="-336"/>
                <a:ext cx="453" cy="453"/>
              </a:xfrm>
              <a:custGeom>
                <a:avLst/>
                <a:gdLst>
                  <a:gd name="T0" fmla="*/ 96 w 192"/>
                  <a:gd name="T1" fmla="*/ 192 h 192"/>
                  <a:gd name="T2" fmla="*/ 0 w 192"/>
                  <a:gd name="T3" fmla="*/ 96 h 192"/>
                  <a:gd name="T4" fmla="*/ 96 w 192"/>
                  <a:gd name="T5" fmla="*/ 0 h 192"/>
                  <a:gd name="T6" fmla="*/ 192 w 192"/>
                  <a:gd name="T7" fmla="*/ 96 h 192"/>
                  <a:gd name="T8" fmla="*/ 188 w 192"/>
                  <a:gd name="T9" fmla="*/ 125 h 192"/>
                  <a:gd name="T10" fmla="*/ 183 w 192"/>
                  <a:gd name="T11" fmla="*/ 127 h 192"/>
                  <a:gd name="T12" fmla="*/ 180 w 192"/>
                  <a:gd name="T13" fmla="*/ 122 h 192"/>
                  <a:gd name="T14" fmla="*/ 184 w 192"/>
                  <a:gd name="T15" fmla="*/ 96 h 192"/>
                  <a:gd name="T16" fmla="*/ 96 w 192"/>
                  <a:gd name="T17" fmla="*/ 8 h 192"/>
                  <a:gd name="T18" fmla="*/ 8 w 192"/>
                  <a:gd name="T19" fmla="*/ 96 h 192"/>
                  <a:gd name="T20" fmla="*/ 96 w 192"/>
                  <a:gd name="T21" fmla="*/ 184 h 192"/>
                  <a:gd name="T22" fmla="*/ 138 w 192"/>
                  <a:gd name="T23" fmla="*/ 173 h 192"/>
                  <a:gd name="T24" fmla="*/ 144 w 192"/>
                  <a:gd name="T25" fmla="*/ 175 h 192"/>
                  <a:gd name="T26" fmla="*/ 142 w 192"/>
                  <a:gd name="T27" fmla="*/ 180 h 192"/>
                  <a:gd name="T28" fmla="*/ 96 w 192"/>
                  <a:gd name="T29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2" h="192">
                    <a:moveTo>
                      <a:pt x="96" y="192"/>
                    </a:moveTo>
                    <a:cubicBezTo>
                      <a:pt x="43" y="192"/>
                      <a:pt x="0" y="149"/>
                      <a:pt x="0" y="96"/>
                    </a:cubicBezTo>
                    <a:cubicBezTo>
                      <a:pt x="0" y="43"/>
                      <a:pt x="43" y="0"/>
                      <a:pt x="96" y="0"/>
                    </a:cubicBezTo>
                    <a:cubicBezTo>
                      <a:pt x="149" y="0"/>
                      <a:pt x="192" y="43"/>
                      <a:pt x="192" y="96"/>
                    </a:cubicBezTo>
                    <a:cubicBezTo>
                      <a:pt x="192" y="106"/>
                      <a:pt x="191" y="115"/>
                      <a:pt x="188" y="125"/>
                    </a:cubicBezTo>
                    <a:cubicBezTo>
                      <a:pt x="187" y="127"/>
                      <a:pt x="185" y="128"/>
                      <a:pt x="183" y="127"/>
                    </a:cubicBezTo>
                    <a:cubicBezTo>
                      <a:pt x="181" y="127"/>
                      <a:pt x="179" y="124"/>
                      <a:pt x="180" y="122"/>
                    </a:cubicBezTo>
                    <a:cubicBezTo>
                      <a:pt x="183" y="114"/>
                      <a:pt x="184" y="105"/>
                      <a:pt x="184" y="96"/>
                    </a:cubicBezTo>
                    <a:cubicBezTo>
                      <a:pt x="184" y="47"/>
                      <a:pt x="145" y="8"/>
                      <a:pt x="96" y="8"/>
                    </a:cubicBezTo>
                    <a:cubicBezTo>
                      <a:pt x="47" y="8"/>
                      <a:pt x="8" y="47"/>
                      <a:pt x="8" y="96"/>
                    </a:cubicBezTo>
                    <a:cubicBezTo>
                      <a:pt x="8" y="145"/>
                      <a:pt x="47" y="184"/>
                      <a:pt x="96" y="184"/>
                    </a:cubicBezTo>
                    <a:cubicBezTo>
                      <a:pt x="111" y="184"/>
                      <a:pt x="126" y="180"/>
                      <a:pt x="138" y="173"/>
                    </a:cubicBezTo>
                    <a:cubicBezTo>
                      <a:pt x="140" y="172"/>
                      <a:pt x="143" y="173"/>
                      <a:pt x="144" y="175"/>
                    </a:cubicBezTo>
                    <a:cubicBezTo>
                      <a:pt x="145" y="177"/>
                      <a:pt x="144" y="179"/>
                      <a:pt x="142" y="180"/>
                    </a:cubicBezTo>
                    <a:cubicBezTo>
                      <a:pt x="128" y="188"/>
                      <a:pt x="112" y="192"/>
                      <a:pt x="96" y="19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89" name="Freeform 331"/>
              <p:cNvSpPr/>
              <p:nvPr/>
            </p:nvSpPr>
            <p:spPr bwMode="auto">
              <a:xfrm>
                <a:off x="6868" y="-263"/>
                <a:ext cx="119" cy="191"/>
              </a:xfrm>
              <a:custGeom>
                <a:avLst/>
                <a:gdLst>
                  <a:gd name="T0" fmla="*/ 5 w 50"/>
                  <a:gd name="T1" fmla="*/ 81 h 81"/>
                  <a:gd name="T2" fmla="*/ 3 w 50"/>
                  <a:gd name="T3" fmla="*/ 80 h 81"/>
                  <a:gd name="T4" fmla="*/ 1 w 50"/>
                  <a:gd name="T5" fmla="*/ 75 h 81"/>
                  <a:gd name="T6" fmla="*/ 42 w 50"/>
                  <a:gd name="T7" fmla="*/ 2 h 81"/>
                  <a:gd name="T8" fmla="*/ 48 w 50"/>
                  <a:gd name="T9" fmla="*/ 1 h 81"/>
                  <a:gd name="T10" fmla="*/ 49 w 50"/>
                  <a:gd name="T11" fmla="*/ 6 h 81"/>
                  <a:gd name="T12" fmla="*/ 8 w 50"/>
                  <a:gd name="T13" fmla="*/ 79 h 81"/>
                  <a:gd name="T14" fmla="*/ 5 w 50"/>
                  <a:gd name="T15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0" h="81">
                    <a:moveTo>
                      <a:pt x="5" y="81"/>
                    </a:moveTo>
                    <a:cubicBezTo>
                      <a:pt x="4" y="81"/>
                      <a:pt x="4" y="81"/>
                      <a:pt x="3" y="80"/>
                    </a:cubicBezTo>
                    <a:cubicBezTo>
                      <a:pt x="1" y="79"/>
                      <a:pt x="0" y="77"/>
                      <a:pt x="1" y="75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3" y="0"/>
                      <a:pt x="46" y="0"/>
                      <a:pt x="48" y="1"/>
                    </a:cubicBezTo>
                    <a:cubicBezTo>
                      <a:pt x="50" y="2"/>
                      <a:pt x="50" y="4"/>
                      <a:pt x="49" y="6"/>
                    </a:cubicBezTo>
                    <a:cubicBezTo>
                      <a:pt x="8" y="79"/>
                      <a:pt x="8" y="79"/>
                      <a:pt x="8" y="79"/>
                    </a:cubicBezTo>
                    <a:cubicBezTo>
                      <a:pt x="8" y="80"/>
                      <a:pt x="6" y="81"/>
                      <a:pt x="5" y="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0" name="Freeform 332"/>
              <p:cNvSpPr/>
              <p:nvPr/>
            </p:nvSpPr>
            <p:spPr bwMode="auto">
              <a:xfrm>
                <a:off x="7171" y="-263"/>
                <a:ext cx="118" cy="191"/>
              </a:xfrm>
              <a:custGeom>
                <a:avLst/>
                <a:gdLst>
                  <a:gd name="T0" fmla="*/ 5 w 50"/>
                  <a:gd name="T1" fmla="*/ 81 h 81"/>
                  <a:gd name="T2" fmla="*/ 3 w 50"/>
                  <a:gd name="T3" fmla="*/ 80 h 81"/>
                  <a:gd name="T4" fmla="*/ 1 w 50"/>
                  <a:gd name="T5" fmla="*/ 75 h 81"/>
                  <a:gd name="T6" fmla="*/ 42 w 50"/>
                  <a:gd name="T7" fmla="*/ 2 h 81"/>
                  <a:gd name="T8" fmla="*/ 48 w 50"/>
                  <a:gd name="T9" fmla="*/ 1 h 81"/>
                  <a:gd name="T10" fmla="*/ 49 w 50"/>
                  <a:gd name="T11" fmla="*/ 6 h 81"/>
                  <a:gd name="T12" fmla="*/ 8 w 50"/>
                  <a:gd name="T13" fmla="*/ 79 h 81"/>
                  <a:gd name="T14" fmla="*/ 5 w 50"/>
                  <a:gd name="T15" fmla="*/ 8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0" h="81">
                    <a:moveTo>
                      <a:pt x="5" y="81"/>
                    </a:moveTo>
                    <a:cubicBezTo>
                      <a:pt x="4" y="81"/>
                      <a:pt x="4" y="81"/>
                      <a:pt x="3" y="80"/>
                    </a:cubicBezTo>
                    <a:cubicBezTo>
                      <a:pt x="1" y="79"/>
                      <a:pt x="0" y="77"/>
                      <a:pt x="1" y="75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3" y="0"/>
                      <a:pt x="46" y="0"/>
                      <a:pt x="48" y="1"/>
                    </a:cubicBezTo>
                    <a:cubicBezTo>
                      <a:pt x="50" y="2"/>
                      <a:pt x="50" y="4"/>
                      <a:pt x="49" y="6"/>
                    </a:cubicBezTo>
                    <a:cubicBezTo>
                      <a:pt x="8" y="79"/>
                      <a:pt x="8" y="79"/>
                      <a:pt x="8" y="79"/>
                    </a:cubicBezTo>
                    <a:cubicBezTo>
                      <a:pt x="8" y="80"/>
                      <a:pt x="6" y="81"/>
                      <a:pt x="5" y="8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1" name="Freeform 333"/>
              <p:cNvSpPr>
                <a:spLocks noEditPoints="1"/>
              </p:cNvSpPr>
              <p:nvPr/>
            </p:nvSpPr>
            <p:spPr bwMode="auto">
              <a:xfrm>
                <a:off x="6753" y="-280"/>
                <a:ext cx="264" cy="208"/>
              </a:xfrm>
              <a:custGeom>
                <a:avLst/>
                <a:gdLst>
                  <a:gd name="T0" fmla="*/ 56 w 112"/>
                  <a:gd name="T1" fmla="*/ 88 h 88"/>
                  <a:gd name="T2" fmla="*/ 0 w 112"/>
                  <a:gd name="T3" fmla="*/ 32 h 88"/>
                  <a:gd name="T4" fmla="*/ 3 w 112"/>
                  <a:gd name="T5" fmla="*/ 15 h 88"/>
                  <a:gd name="T6" fmla="*/ 5 w 112"/>
                  <a:gd name="T7" fmla="*/ 12 h 88"/>
                  <a:gd name="T8" fmla="*/ 56 w 112"/>
                  <a:gd name="T9" fmla="*/ 0 h 88"/>
                  <a:gd name="T10" fmla="*/ 107 w 112"/>
                  <a:gd name="T11" fmla="*/ 12 h 88"/>
                  <a:gd name="T12" fmla="*/ 109 w 112"/>
                  <a:gd name="T13" fmla="*/ 15 h 88"/>
                  <a:gd name="T14" fmla="*/ 112 w 112"/>
                  <a:gd name="T15" fmla="*/ 32 h 88"/>
                  <a:gd name="T16" fmla="*/ 56 w 112"/>
                  <a:gd name="T17" fmla="*/ 88 h 88"/>
                  <a:gd name="T18" fmla="*/ 10 w 112"/>
                  <a:gd name="T19" fmla="*/ 19 h 88"/>
                  <a:gd name="T20" fmla="*/ 8 w 112"/>
                  <a:gd name="T21" fmla="*/ 32 h 88"/>
                  <a:gd name="T22" fmla="*/ 56 w 112"/>
                  <a:gd name="T23" fmla="*/ 80 h 88"/>
                  <a:gd name="T24" fmla="*/ 104 w 112"/>
                  <a:gd name="T25" fmla="*/ 32 h 88"/>
                  <a:gd name="T26" fmla="*/ 102 w 112"/>
                  <a:gd name="T27" fmla="*/ 19 h 88"/>
                  <a:gd name="T28" fmla="*/ 56 w 112"/>
                  <a:gd name="T29" fmla="*/ 8 h 88"/>
                  <a:gd name="T30" fmla="*/ 10 w 112"/>
                  <a:gd name="T31" fmla="*/ 19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2" h="88">
                    <a:moveTo>
                      <a:pt x="56" y="88"/>
                    </a:moveTo>
                    <a:cubicBezTo>
                      <a:pt x="25" y="88"/>
                      <a:pt x="0" y="63"/>
                      <a:pt x="0" y="32"/>
                    </a:cubicBezTo>
                    <a:cubicBezTo>
                      <a:pt x="0" y="26"/>
                      <a:pt x="1" y="20"/>
                      <a:pt x="3" y="15"/>
                    </a:cubicBezTo>
                    <a:cubicBezTo>
                      <a:pt x="3" y="14"/>
                      <a:pt x="4" y="13"/>
                      <a:pt x="5" y="12"/>
                    </a:cubicBezTo>
                    <a:cubicBezTo>
                      <a:pt x="21" y="4"/>
                      <a:pt x="38" y="0"/>
                      <a:pt x="56" y="0"/>
                    </a:cubicBezTo>
                    <a:cubicBezTo>
                      <a:pt x="74" y="0"/>
                      <a:pt x="91" y="4"/>
                      <a:pt x="107" y="12"/>
                    </a:cubicBezTo>
                    <a:cubicBezTo>
                      <a:pt x="108" y="13"/>
                      <a:pt x="109" y="14"/>
                      <a:pt x="109" y="15"/>
                    </a:cubicBezTo>
                    <a:cubicBezTo>
                      <a:pt x="111" y="20"/>
                      <a:pt x="112" y="26"/>
                      <a:pt x="112" y="32"/>
                    </a:cubicBezTo>
                    <a:cubicBezTo>
                      <a:pt x="112" y="63"/>
                      <a:pt x="87" y="88"/>
                      <a:pt x="56" y="88"/>
                    </a:cubicBezTo>
                    <a:close/>
                    <a:moveTo>
                      <a:pt x="10" y="19"/>
                    </a:moveTo>
                    <a:cubicBezTo>
                      <a:pt x="9" y="23"/>
                      <a:pt x="8" y="27"/>
                      <a:pt x="8" y="32"/>
                    </a:cubicBezTo>
                    <a:cubicBezTo>
                      <a:pt x="8" y="58"/>
                      <a:pt x="30" y="80"/>
                      <a:pt x="56" y="80"/>
                    </a:cubicBezTo>
                    <a:cubicBezTo>
                      <a:pt x="82" y="80"/>
                      <a:pt x="104" y="58"/>
                      <a:pt x="104" y="32"/>
                    </a:cubicBezTo>
                    <a:cubicBezTo>
                      <a:pt x="104" y="28"/>
                      <a:pt x="103" y="23"/>
                      <a:pt x="102" y="19"/>
                    </a:cubicBezTo>
                    <a:cubicBezTo>
                      <a:pt x="88" y="12"/>
                      <a:pt x="72" y="8"/>
                      <a:pt x="56" y="8"/>
                    </a:cubicBezTo>
                    <a:cubicBezTo>
                      <a:pt x="40" y="8"/>
                      <a:pt x="24" y="12"/>
                      <a:pt x="10" y="1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2" name="Freeform 334"/>
              <p:cNvSpPr>
                <a:spLocks noEditPoints="1"/>
              </p:cNvSpPr>
              <p:nvPr/>
            </p:nvSpPr>
            <p:spPr bwMode="auto">
              <a:xfrm>
                <a:off x="7055" y="-280"/>
                <a:ext cx="265" cy="208"/>
              </a:xfrm>
              <a:custGeom>
                <a:avLst/>
                <a:gdLst>
                  <a:gd name="T0" fmla="*/ 56 w 112"/>
                  <a:gd name="T1" fmla="*/ 88 h 88"/>
                  <a:gd name="T2" fmla="*/ 0 w 112"/>
                  <a:gd name="T3" fmla="*/ 32 h 88"/>
                  <a:gd name="T4" fmla="*/ 3 w 112"/>
                  <a:gd name="T5" fmla="*/ 15 h 88"/>
                  <a:gd name="T6" fmla="*/ 5 w 112"/>
                  <a:gd name="T7" fmla="*/ 12 h 88"/>
                  <a:gd name="T8" fmla="*/ 56 w 112"/>
                  <a:gd name="T9" fmla="*/ 0 h 88"/>
                  <a:gd name="T10" fmla="*/ 107 w 112"/>
                  <a:gd name="T11" fmla="*/ 12 h 88"/>
                  <a:gd name="T12" fmla="*/ 109 w 112"/>
                  <a:gd name="T13" fmla="*/ 15 h 88"/>
                  <a:gd name="T14" fmla="*/ 112 w 112"/>
                  <a:gd name="T15" fmla="*/ 32 h 88"/>
                  <a:gd name="T16" fmla="*/ 56 w 112"/>
                  <a:gd name="T17" fmla="*/ 88 h 88"/>
                  <a:gd name="T18" fmla="*/ 10 w 112"/>
                  <a:gd name="T19" fmla="*/ 19 h 88"/>
                  <a:gd name="T20" fmla="*/ 8 w 112"/>
                  <a:gd name="T21" fmla="*/ 32 h 88"/>
                  <a:gd name="T22" fmla="*/ 56 w 112"/>
                  <a:gd name="T23" fmla="*/ 80 h 88"/>
                  <a:gd name="T24" fmla="*/ 104 w 112"/>
                  <a:gd name="T25" fmla="*/ 32 h 88"/>
                  <a:gd name="T26" fmla="*/ 102 w 112"/>
                  <a:gd name="T27" fmla="*/ 19 h 88"/>
                  <a:gd name="T28" fmla="*/ 56 w 112"/>
                  <a:gd name="T29" fmla="*/ 8 h 88"/>
                  <a:gd name="T30" fmla="*/ 10 w 112"/>
                  <a:gd name="T31" fmla="*/ 19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2" h="88">
                    <a:moveTo>
                      <a:pt x="56" y="88"/>
                    </a:moveTo>
                    <a:cubicBezTo>
                      <a:pt x="25" y="88"/>
                      <a:pt x="0" y="63"/>
                      <a:pt x="0" y="32"/>
                    </a:cubicBezTo>
                    <a:cubicBezTo>
                      <a:pt x="0" y="26"/>
                      <a:pt x="1" y="20"/>
                      <a:pt x="3" y="15"/>
                    </a:cubicBezTo>
                    <a:cubicBezTo>
                      <a:pt x="3" y="14"/>
                      <a:pt x="4" y="13"/>
                      <a:pt x="5" y="12"/>
                    </a:cubicBezTo>
                    <a:cubicBezTo>
                      <a:pt x="21" y="4"/>
                      <a:pt x="38" y="0"/>
                      <a:pt x="56" y="0"/>
                    </a:cubicBezTo>
                    <a:cubicBezTo>
                      <a:pt x="74" y="0"/>
                      <a:pt x="91" y="4"/>
                      <a:pt x="107" y="12"/>
                    </a:cubicBezTo>
                    <a:cubicBezTo>
                      <a:pt x="108" y="13"/>
                      <a:pt x="109" y="14"/>
                      <a:pt x="109" y="15"/>
                    </a:cubicBezTo>
                    <a:cubicBezTo>
                      <a:pt x="111" y="20"/>
                      <a:pt x="112" y="26"/>
                      <a:pt x="112" y="32"/>
                    </a:cubicBezTo>
                    <a:cubicBezTo>
                      <a:pt x="112" y="63"/>
                      <a:pt x="87" y="88"/>
                      <a:pt x="56" y="88"/>
                    </a:cubicBezTo>
                    <a:close/>
                    <a:moveTo>
                      <a:pt x="10" y="19"/>
                    </a:moveTo>
                    <a:cubicBezTo>
                      <a:pt x="9" y="23"/>
                      <a:pt x="8" y="28"/>
                      <a:pt x="8" y="32"/>
                    </a:cubicBezTo>
                    <a:cubicBezTo>
                      <a:pt x="8" y="58"/>
                      <a:pt x="30" y="80"/>
                      <a:pt x="56" y="80"/>
                    </a:cubicBezTo>
                    <a:cubicBezTo>
                      <a:pt x="82" y="80"/>
                      <a:pt x="104" y="58"/>
                      <a:pt x="104" y="32"/>
                    </a:cubicBezTo>
                    <a:cubicBezTo>
                      <a:pt x="104" y="27"/>
                      <a:pt x="103" y="23"/>
                      <a:pt x="102" y="19"/>
                    </a:cubicBezTo>
                    <a:cubicBezTo>
                      <a:pt x="88" y="12"/>
                      <a:pt x="72" y="8"/>
                      <a:pt x="56" y="8"/>
                    </a:cubicBezTo>
                    <a:cubicBezTo>
                      <a:pt x="40" y="8"/>
                      <a:pt x="24" y="12"/>
                      <a:pt x="10" y="1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3" name="Freeform 335"/>
              <p:cNvSpPr/>
              <p:nvPr/>
            </p:nvSpPr>
            <p:spPr bwMode="auto">
              <a:xfrm>
                <a:off x="6998" y="-242"/>
                <a:ext cx="76" cy="47"/>
              </a:xfrm>
              <a:custGeom>
                <a:avLst/>
                <a:gdLst>
                  <a:gd name="T0" fmla="*/ 28 w 32"/>
                  <a:gd name="T1" fmla="*/ 20 h 20"/>
                  <a:gd name="T2" fmla="*/ 24 w 32"/>
                  <a:gd name="T3" fmla="*/ 16 h 20"/>
                  <a:gd name="T4" fmla="*/ 16 w 32"/>
                  <a:gd name="T5" fmla="*/ 8 h 20"/>
                  <a:gd name="T6" fmla="*/ 8 w 32"/>
                  <a:gd name="T7" fmla="*/ 16 h 20"/>
                  <a:gd name="T8" fmla="*/ 4 w 32"/>
                  <a:gd name="T9" fmla="*/ 20 h 20"/>
                  <a:gd name="T10" fmla="*/ 0 w 32"/>
                  <a:gd name="T11" fmla="*/ 16 h 20"/>
                  <a:gd name="T12" fmla="*/ 16 w 32"/>
                  <a:gd name="T13" fmla="*/ 0 h 20"/>
                  <a:gd name="T14" fmla="*/ 32 w 32"/>
                  <a:gd name="T15" fmla="*/ 16 h 20"/>
                  <a:gd name="T16" fmla="*/ 28 w 32"/>
                  <a:gd name="T1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20">
                    <a:moveTo>
                      <a:pt x="28" y="20"/>
                    </a:moveTo>
                    <a:cubicBezTo>
                      <a:pt x="26" y="20"/>
                      <a:pt x="24" y="18"/>
                      <a:pt x="24" y="16"/>
                    </a:cubicBezTo>
                    <a:cubicBezTo>
                      <a:pt x="24" y="12"/>
                      <a:pt x="20" y="8"/>
                      <a:pt x="16" y="8"/>
                    </a:cubicBezTo>
                    <a:cubicBezTo>
                      <a:pt x="12" y="8"/>
                      <a:pt x="8" y="12"/>
                      <a:pt x="8" y="16"/>
                    </a:cubicBezTo>
                    <a:cubicBezTo>
                      <a:pt x="8" y="18"/>
                      <a:pt x="6" y="20"/>
                      <a:pt x="4" y="20"/>
                    </a:cubicBezTo>
                    <a:cubicBezTo>
                      <a:pt x="2" y="20"/>
                      <a:pt x="0" y="18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5" y="0"/>
                      <a:pt x="32" y="7"/>
                      <a:pt x="32" y="16"/>
                    </a:cubicBezTo>
                    <a:cubicBezTo>
                      <a:pt x="32" y="18"/>
                      <a:pt x="30" y="20"/>
                      <a:pt x="28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4" name="Freeform 336"/>
              <p:cNvSpPr>
                <a:spLocks noEditPoints="1"/>
              </p:cNvSpPr>
              <p:nvPr/>
            </p:nvSpPr>
            <p:spPr bwMode="auto">
              <a:xfrm>
                <a:off x="6890" y="-24"/>
                <a:ext cx="293" cy="94"/>
              </a:xfrm>
              <a:custGeom>
                <a:avLst/>
                <a:gdLst>
                  <a:gd name="T0" fmla="*/ 62 w 124"/>
                  <a:gd name="T1" fmla="*/ 40 h 40"/>
                  <a:gd name="T2" fmla="*/ 1 w 124"/>
                  <a:gd name="T3" fmla="*/ 6 h 40"/>
                  <a:gd name="T4" fmla="*/ 1 w 124"/>
                  <a:gd name="T5" fmla="*/ 2 h 40"/>
                  <a:gd name="T6" fmla="*/ 4 w 124"/>
                  <a:gd name="T7" fmla="*/ 0 h 40"/>
                  <a:gd name="T8" fmla="*/ 120 w 124"/>
                  <a:gd name="T9" fmla="*/ 0 h 40"/>
                  <a:gd name="T10" fmla="*/ 123 w 124"/>
                  <a:gd name="T11" fmla="*/ 2 h 40"/>
                  <a:gd name="T12" fmla="*/ 123 w 124"/>
                  <a:gd name="T13" fmla="*/ 6 h 40"/>
                  <a:gd name="T14" fmla="*/ 62 w 124"/>
                  <a:gd name="T15" fmla="*/ 40 h 40"/>
                  <a:gd name="T16" fmla="*/ 12 w 124"/>
                  <a:gd name="T17" fmla="*/ 8 h 40"/>
                  <a:gd name="T18" fmla="*/ 62 w 124"/>
                  <a:gd name="T19" fmla="*/ 32 h 40"/>
                  <a:gd name="T20" fmla="*/ 112 w 124"/>
                  <a:gd name="T21" fmla="*/ 8 h 40"/>
                  <a:gd name="T22" fmla="*/ 12 w 124"/>
                  <a:gd name="T23" fmla="*/ 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4" h="40">
                    <a:moveTo>
                      <a:pt x="62" y="40"/>
                    </a:moveTo>
                    <a:cubicBezTo>
                      <a:pt x="37" y="40"/>
                      <a:pt x="14" y="27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120" y="0"/>
                      <a:pt x="120" y="0"/>
                      <a:pt x="120" y="0"/>
                    </a:cubicBezTo>
                    <a:cubicBezTo>
                      <a:pt x="121" y="0"/>
                      <a:pt x="122" y="1"/>
                      <a:pt x="123" y="2"/>
                    </a:cubicBezTo>
                    <a:cubicBezTo>
                      <a:pt x="124" y="3"/>
                      <a:pt x="124" y="5"/>
                      <a:pt x="123" y="6"/>
                    </a:cubicBezTo>
                    <a:cubicBezTo>
                      <a:pt x="110" y="27"/>
                      <a:pt x="87" y="40"/>
                      <a:pt x="62" y="40"/>
                    </a:cubicBezTo>
                    <a:close/>
                    <a:moveTo>
                      <a:pt x="12" y="8"/>
                    </a:moveTo>
                    <a:cubicBezTo>
                      <a:pt x="24" y="23"/>
                      <a:pt x="42" y="32"/>
                      <a:pt x="62" y="32"/>
                    </a:cubicBezTo>
                    <a:cubicBezTo>
                      <a:pt x="82" y="32"/>
                      <a:pt x="100" y="23"/>
                      <a:pt x="112" y="8"/>
                    </a:cubicBezTo>
                    <a:lnTo>
                      <a:pt x="12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5" name="Freeform 337"/>
              <p:cNvSpPr/>
              <p:nvPr/>
            </p:nvSpPr>
            <p:spPr bwMode="auto">
              <a:xfrm>
                <a:off x="6880" y="-336"/>
                <a:ext cx="312" cy="75"/>
              </a:xfrm>
              <a:custGeom>
                <a:avLst/>
                <a:gdLst>
                  <a:gd name="T0" fmla="*/ 128 w 132"/>
                  <a:gd name="T1" fmla="*/ 32 h 32"/>
                  <a:gd name="T2" fmla="*/ 125 w 132"/>
                  <a:gd name="T3" fmla="*/ 31 h 32"/>
                  <a:gd name="T4" fmla="*/ 66 w 132"/>
                  <a:gd name="T5" fmla="*/ 8 h 32"/>
                  <a:gd name="T6" fmla="*/ 7 w 132"/>
                  <a:gd name="T7" fmla="*/ 31 h 32"/>
                  <a:gd name="T8" fmla="*/ 1 w 132"/>
                  <a:gd name="T9" fmla="*/ 31 h 32"/>
                  <a:gd name="T10" fmla="*/ 1 w 132"/>
                  <a:gd name="T11" fmla="*/ 25 h 32"/>
                  <a:gd name="T12" fmla="*/ 66 w 132"/>
                  <a:gd name="T13" fmla="*/ 0 h 32"/>
                  <a:gd name="T14" fmla="*/ 131 w 132"/>
                  <a:gd name="T15" fmla="*/ 25 h 32"/>
                  <a:gd name="T16" fmla="*/ 131 w 132"/>
                  <a:gd name="T17" fmla="*/ 31 h 32"/>
                  <a:gd name="T18" fmla="*/ 128 w 132"/>
                  <a:gd name="T19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2" h="32">
                    <a:moveTo>
                      <a:pt x="128" y="32"/>
                    </a:moveTo>
                    <a:cubicBezTo>
                      <a:pt x="127" y="32"/>
                      <a:pt x="126" y="32"/>
                      <a:pt x="125" y="31"/>
                    </a:cubicBezTo>
                    <a:cubicBezTo>
                      <a:pt x="109" y="16"/>
                      <a:pt x="88" y="8"/>
                      <a:pt x="66" y="8"/>
                    </a:cubicBezTo>
                    <a:cubicBezTo>
                      <a:pt x="44" y="8"/>
                      <a:pt x="23" y="16"/>
                      <a:pt x="7" y="31"/>
                    </a:cubicBezTo>
                    <a:cubicBezTo>
                      <a:pt x="5" y="32"/>
                      <a:pt x="3" y="32"/>
                      <a:pt x="1" y="31"/>
                    </a:cubicBezTo>
                    <a:cubicBezTo>
                      <a:pt x="0" y="29"/>
                      <a:pt x="0" y="27"/>
                      <a:pt x="1" y="25"/>
                    </a:cubicBezTo>
                    <a:cubicBezTo>
                      <a:pt x="19" y="9"/>
                      <a:pt x="42" y="0"/>
                      <a:pt x="66" y="0"/>
                    </a:cubicBezTo>
                    <a:cubicBezTo>
                      <a:pt x="90" y="0"/>
                      <a:pt x="113" y="9"/>
                      <a:pt x="131" y="25"/>
                    </a:cubicBezTo>
                    <a:cubicBezTo>
                      <a:pt x="132" y="27"/>
                      <a:pt x="132" y="29"/>
                      <a:pt x="131" y="31"/>
                    </a:cubicBezTo>
                    <a:cubicBezTo>
                      <a:pt x="130" y="32"/>
                      <a:pt x="129" y="32"/>
                      <a:pt x="128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6" name="Freeform 338"/>
              <p:cNvSpPr/>
              <p:nvPr/>
            </p:nvSpPr>
            <p:spPr bwMode="auto">
              <a:xfrm>
                <a:off x="6809" y="-109"/>
                <a:ext cx="454" cy="226"/>
              </a:xfrm>
              <a:custGeom>
                <a:avLst/>
                <a:gdLst>
                  <a:gd name="T0" fmla="*/ 96 w 192"/>
                  <a:gd name="T1" fmla="*/ 96 h 96"/>
                  <a:gd name="T2" fmla="*/ 0 w 192"/>
                  <a:gd name="T3" fmla="*/ 4 h 96"/>
                  <a:gd name="T4" fmla="*/ 4 w 192"/>
                  <a:gd name="T5" fmla="*/ 0 h 96"/>
                  <a:gd name="T6" fmla="*/ 8 w 192"/>
                  <a:gd name="T7" fmla="*/ 4 h 96"/>
                  <a:gd name="T8" fmla="*/ 96 w 192"/>
                  <a:gd name="T9" fmla="*/ 88 h 96"/>
                  <a:gd name="T10" fmla="*/ 184 w 192"/>
                  <a:gd name="T11" fmla="*/ 4 h 96"/>
                  <a:gd name="T12" fmla="*/ 188 w 192"/>
                  <a:gd name="T13" fmla="*/ 0 h 96"/>
                  <a:gd name="T14" fmla="*/ 188 w 192"/>
                  <a:gd name="T15" fmla="*/ 0 h 96"/>
                  <a:gd name="T16" fmla="*/ 192 w 192"/>
                  <a:gd name="T17" fmla="*/ 4 h 96"/>
                  <a:gd name="T18" fmla="*/ 96 w 192"/>
                  <a:gd name="T19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" h="96">
                    <a:moveTo>
                      <a:pt x="96" y="96"/>
                    </a:moveTo>
                    <a:cubicBezTo>
                      <a:pt x="44" y="96"/>
                      <a:pt x="2" y="5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1"/>
                      <a:pt x="8" y="4"/>
                    </a:cubicBezTo>
                    <a:cubicBezTo>
                      <a:pt x="10" y="51"/>
                      <a:pt x="49" y="88"/>
                      <a:pt x="96" y="88"/>
                    </a:cubicBezTo>
                    <a:cubicBezTo>
                      <a:pt x="143" y="88"/>
                      <a:pt x="182" y="51"/>
                      <a:pt x="184" y="4"/>
                    </a:cubicBezTo>
                    <a:cubicBezTo>
                      <a:pt x="184" y="2"/>
                      <a:pt x="186" y="0"/>
                      <a:pt x="188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0" y="0"/>
                      <a:pt x="192" y="2"/>
                      <a:pt x="192" y="4"/>
                    </a:cubicBezTo>
                    <a:cubicBezTo>
                      <a:pt x="190" y="56"/>
                      <a:pt x="148" y="96"/>
                      <a:pt x="96" y="9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7" name="Freeform 339"/>
              <p:cNvSpPr/>
              <p:nvPr/>
            </p:nvSpPr>
            <p:spPr bwMode="auto">
              <a:xfrm>
                <a:off x="1341" y="2425"/>
                <a:ext cx="459" cy="153"/>
              </a:xfrm>
              <a:custGeom>
                <a:avLst/>
                <a:gdLst>
                  <a:gd name="T0" fmla="*/ 189 w 194"/>
                  <a:gd name="T1" fmla="*/ 64 h 65"/>
                  <a:gd name="T2" fmla="*/ 185 w 194"/>
                  <a:gd name="T3" fmla="*/ 62 h 65"/>
                  <a:gd name="T4" fmla="*/ 162 w 194"/>
                  <a:gd name="T5" fmla="*/ 8 h 65"/>
                  <a:gd name="T6" fmla="*/ 32 w 194"/>
                  <a:gd name="T7" fmla="*/ 8 h 65"/>
                  <a:gd name="T8" fmla="*/ 9 w 194"/>
                  <a:gd name="T9" fmla="*/ 62 h 65"/>
                  <a:gd name="T10" fmla="*/ 3 w 194"/>
                  <a:gd name="T11" fmla="*/ 64 h 65"/>
                  <a:gd name="T12" fmla="*/ 1 w 194"/>
                  <a:gd name="T13" fmla="*/ 58 h 65"/>
                  <a:gd name="T14" fmla="*/ 25 w 194"/>
                  <a:gd name="T15" fmla="*/ 2 h 65"/>
                  <a:gd name="T16" fmla="*/ 29 w 194"/>
                  <a:gd name="T17" fmla="*/ 0 h 65"/>
                  <a:gd name="T18" fmla="*/ 165 w 194"/>
                  <a:gd name="T19" fmla="*/ 0 h 65"/>
                  <a:gd name="T20" fmla="*/ 169 w 194"/>
                  <a:gd name="T21" fmla="*/ 2 h 65"/>
                  <a:gd name="T22" fmla="*/ 193 w 194"/>
                  <a:gd name="T23" fmla="*/ 58 h 65"/>
                  <a:gd name="T24" fmla="*/ 191 w 194"/>
                  <a:gd name="T25" fmla="*/ 64 h 65"/>
                  <a:gd name="T26" fmla="*/ 189 w 194"/>
                  <a:gd name="T27" fmla="*/ 6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4" h="65">
                    <a:moveTo>
                      <a:pt x="189" y="64"/>
                    </a:moveTo>
                    <a:cubicBezTo>
                      <a:pt x="187" y="64"/>
                      <a:pt x="186" y="63"/>
                      <a:pt x="185" y="62"/>
                    </a:cubicBezTo>
                    <a:cubicBezTo>
                      <a:pt x="162" y="8"/>
                      <a:pt x="162" y="8"/>
                      <a:pt x="16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9" y="62"/>
                      <a:pt x="9" y="62"/>
                      <a:pt x="9" y="62"/>
                    </a:cubicBezTo>
                    <a:cubicBezTo>
                      <a:pt x="8" y="64"/>
                      <a:pt x="5" y="65"/>
                      <a:pt x="3" y="64"/>
                    </a:cubicBezTo>
                    <a:cubicBezTo>
                      <a:pt x="1" y="63"/>
                      <a:pt x="0" y="60"/>
                      <a:pt x="1" y="58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6" y="1"/>
                      <a:pt x="27" y="0"/>
                      <a:pt x="29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67" y="0"/>
                      <a:pt x="168" y="1"/>
                      <a:pt x="169" y="2"/>
                    </a:cubicBezTo>
                    <a:cubicBezTo>
                      <a:pt x="193" y="58"/>
                      <a:pt x="193" y="58"/>
                      <a:pt x="193" y="58"/>
                    </a:cubicBezTo>
                    <a:cubicBezTo>
                      <a:pt x="194" y="60"/>
                      <a:pt x="193" y="63"/>
                      <a:pt x="191" y="64"/>
                    </a:cubicBezTo>
                    <a:cubicBezTo>
                      <a:pt x="190" y="64"/>
                      <a:pt x="190" y="64"/>
                      <a:pt x="189" y="6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8" name="Freeform 340"/>
              <p:cNvSpPr>
                <a:spLocks noEditPoints="1"/>
              </p:cNvSpPr>
              <p:nvPr/>
            </p:nvSpPr>
            <p:spPr bwMode="auto">
              <a:xfrm>
                <a:off x="1344" y="2557"/>
                <a:ext cx="454" cy="284"/>
              </a:xfrm>
              <a:custGeom>
                <a:avLst/>
                <a:gdLst>
                  <a:gd name="T0" fmla="*/ 188 w 192"/>
                  <a:gd name="T1" fmla="*/ 120 h 120"/>
                  <a:gd name="T2" fmla="*/ 4 w 192"/>
                  <a:gd name="T3" fmla="*/ 120 h 120"/>
                  <a:gd name="T4" fmla="*/ 0 w 192"/>
                  <a:gd name="T5" fmla="*/ 116 h 120"/>
                  <a:gd name="T6" fmla="*/ 0 w 192"/>
                  <a:gd name="T7" fmla="*/ 4 h 120"/>
                  <a:gd name="T8" fmla="*/ 4 w 192"/>
                  <a:gd name="T9" fmla="*/ 0 h 120"/>
                  <a:gd name="T10" fmla="*/ 188 w 192"/>
                  <a:gd name="T11" fmla="*/ 0 h 120"/>
                  <a:gd name="T12" fmla="*/ 192 w 192"/>
                  <a:gd name="T13" fmla="*/ 4 h 120"/>
                  <a:gd name="T14" fmla="*/ 192 w 192"/>
                  <a:gd name="T15" fmla="*/ 116 h 120"/>
                  <a:gd name="T16" fmla="*/ 188 w 192"/>
                  <a:gd name="T17" fmla="*/ 120 h 120"/>
                  <a:gd name="T18" fmla="*/ 8 w 192"/>
                  <a:gd name="T19" fmla="*/ 112 h 120"/>
                  <a:gd name="T20" fmla="*/ 184 w 192"/>
                  <a:gd name="T21" fmla="*/ 112 h 120"/>
                  <a:gd name="T22" fmla="*/ 184 w 192"/>
                  <a:gd name="T23" fmla="*/ 8 h 120"/>
                  <a:gd name="T24" fmla="*/ 8 w 192"/>
                  <a:gd name="T25" fmla="*/ 8 h 120"/>
                  <a:gd name="T26" fmla="*/ 8 w 192"/>
                  <a:gd name="T27" fmla="*/ 112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2" h="120">
                    <a:moveTo>
                      <a:pt x="188" y="120"/>
                    </a:moveTo>
                    <a:cubicBezTo>
                      <a:pt x="4" y="120"/>
                      <a:pt x="4" y="120"/>
                      <a:pt x="4" y="120"/>
                    </a:cubicBezTo>
                    <a:cubicBezTo>
                      <a:pt x="2" y="120"/>
                      <a:pt x="0" y="118"/>
                      <a:pt x="0" y="11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0" y="0"/>
                      <a:pt x="192" y="2"/>
                      <a:pt x="192" y="4"/>
                    </a:cubicBezTo>
                    <a:cubicBezTo>
                      <a:pt x="192" y="116"/>
                      <a:pt x="192" y="116"/>
                      <a:pt x="192" y="116"/>
                    </a:cubicBezTo>
                    <a:cubicBezTo>
                      <a:pt x="192" y="118"/>
                      <a:pt x="190" y="120"/>
                      <a:pt x="188" y="120"/>
                    </a:cubicBezTo>
                    <a:close/>
                    <a:moveTo>
                      <a:pt x="8" y="112"/>
                    </a:moveTo>
                    <a:cubicBezTo>
                      <a:pt x="184" y="112"/>
                      <a:pt x="184" y="112"/>
                      <a:pt x="184" y="112"/>
                    </a:cubicBezTo>
                    <a:cubicBezTo>
                      <a:pt x="184" y="8"/>
                      <a:pt x="184" y="8"/>
                      <a:pt x="184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11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399" name="Freeform 341"/>
              <p:cNvSpPr>
                <a:spLocks noEditPoints="1"/>
              </p:cNvSpPr>
              <p:nvPr/>
            </p:nvSpPr>
            <p:spPr bwMode="auto">
              <a:xfrm>
                <a:off x="1462" y="2614"/>
                <a:ext cx="227" cy="76"/>
              </a:xfrm>
              <a:custGeom>
                <a:avLst/>
                <a:gdLst>
                  <a:gd name="T0" fmla="*/ 80 w 96"/>
                  <a:gd name="T1" fmla="*/ 32 h 32"/>
                  <a:gd name="T2" fmla="*/ 16 w 96"/>
                  <a:gd name="T3" fmla="*/ 32 h 32"/>
                  <a:gd name="T4" fmla="*/ 0 w 96"/>
                  <a:gd name="T5" fmla="*/ 16 h 32"/>
                  <a:gd name="T6" fmla="*/ 16 w 96"/>
                  <a:gd name="T7" fmla="*/ 0 h 32"/>
                  <a:gd name="T8" fmla="*/ 80 w 96"/>
                  <a:gd name="T9" fmla="*/ 0 h 32"/>
                  <a:gd name="T10" fmla="*/ 96 w 96"/>
                  <a:gd name="T11" fmla="*/ 16 h 32"/>
                  <a:gd name="T12" fmla="*/ 80 w 96"/>
                  <a:gd name="T13" fmla="*/ 32 h 32"/>
                  <a:gd name="T14" fmla="*/ 16 w 96"/>
                  <a:gd name="T15" fmla="*/ 8 h 32"/>
                  <a:gd name="T16" fmla="*/ 8 w 96"/>
                  <a:gd name="T17" fmla="*/ 16 h 32"/>
                  <a:gd name="T18" fmla="*/ 16 w 96"/>
                  <a:gd name="T19" fmla="*/ 24 h 32"/>
                  <a:gd name="T20" fmla="*/ 80 w 96"/>
                  <a:gd name="T21" fmla="*/ 24 h 32"/>
                  <a:gd name="T22" fmla="*/ 88 w 96"/>
                  <a:gd name="T23" fmla="*/ 16 h 32"/>
                  <a:gd name="T24" fmla="*/ 80 w 96"/>
                  <a:gd name="T25" fmla="*/ 8 h 32"/>
                  <a:gd name="T26" fmla="*/ 16 w 96"/>
                  <a:gd name="T27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32">
                    <a:moveTo>
                      <a:pt x="80" y="32"/>
                    </a:moveTo>
                    <a:cubicBezTo>
                      <a:pt x="16" y="32"/>
                      <a:pt x="16" y="32"/>
                      <a:pt x="16" y="32"/>
                    </a:cubicBezTo>
                    <a:cubicBezTo>
                      <a:pt x="7" y="32"/>
                      <a:pt x="0" y="25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8" y="0"/>
                      <a:pt x="96" y="7"/>
                      <a:pt x="96" y="16"/>
                    </a:cubicBezTo>
                    <a:cubicBezTo>
                      <a:pt x="96" y="25"/>
                      <a:pt x="88" y="32"/>
                      <a:pt x="80" y="32"/>
                    </a:cubicBezTo>
                    <a:close/>
                    <a:moveTo>
                      <a:pt x="16" y="8"/>
                    </a:moveTo>
                    <a:cubicBezTo>
                      <a:pt x="11" y="8"/>
                      <a:pt x="8" y="12"/>
                      <a:pt x="8" y="16"/>
                    </a:cubicBezTo>
                    <a:cubicBezTo>
                      <a:pt x="8" y="20"/>
                      <a:pt x="11" y="24"/>
                      <a:pt x="16" y="24"/>
                    </a:cubicBezTo>
                    <a:cubicBezTo>
                      <a:pt x="80" y="24"/>
                      <a:pt x="80" y="24"/>
                      <a:pt x="80" y="24"/>
                    </a:cubicBezTo>
                    <a:cubicBezTo>
                      <a:pt x="84" y="24"/>
                      <a:pt x="88" y="20"/>
                      <a:pt x="88" y="16"/>
                    </a:cubicBezTo>
                    <a:cubicBezTo>
                      <a:pt x="88" y="12"/>
                      <a:pt x="84" y="8"/>
                      <a:pt x="80" y="8"/>
                    </a:cubicBezTo>
                    <a:lnTo>
                      <a:pt x="16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0" name="Freeform 342"/>
              <p:cNvSpPr>
                <a:spLocks noEditPoints="1"/>
              </p:cNvSpPr>
              <p:nvPr/>
            </p:nvSpPr>
            <p:spPr bwMode="auto">
              <a:xfrm>
                <a:off x="436" y="2444"/>
                <a:ext cx="454" cy="340"/>
              </a:xfrm>
              <a:custGeom>
                <a:avLst/>
                <a:gdLst>
                  <a:gd name="T0" fmla="*/ 172 w 192"/>
                  <a:gd name="T1" fmla="*/ 144 h 144"/>
                  <a:gd name="T2" fmla="*/ 20 w 192"/>
                  <a:gd name="T3" fmla="*/ 144 h 144"/>
                  <a:gd name="T4" fmla="*/ 0 w 192"/>
                  <a:gd name="T5" fmla="*/ 124 h 144"/>
                  <a:gd name="T6" fmla="*/ 0 w 192"/>
                  <a:gd name="T7" fmla="*/ 20 h 144"/>
                  <a:gd name="T8" fmla="*/ 20 w 192"/>
                  <a:gd name="T9" fmla="*/ 0 h 144"/>
                  <a:gd name="T10" fmla="*/ 172 w 192"/>
                  <a:gd name="T11" fmla="*/ 0 h 144"/>
                  <a:gd name="T12" fmla="*/ 192 w 192"/>
                  <a:gd name="T13" fmla="*/ 20 h 144"/>
                  <a:gd name="T14" fmla="*/ 192 w 192"/>
                  <a:gd name="T15" fmla="*/ 124 h 144"/>
                  <a:gd name="T16" fmla="*/ 172 w 192"/>
                  <a:gd name="T17" fmla="*/ 144 h 144"/>
                  <a:gd name="T18" fmla="*/ 20 w 192"/>
                  <a:gd name="T19" fmla="*/ 8 h 144"/>
                  <a:gd name="T20" fmla="*/ 8 w 192"/>
                  <a:gd name="T21" fmla="*/ 20 h 144"/>
                  <a:gd name="T22" fmla="*/ 8 w 192"/>
                  <a:gd name="T23" fmla="*/ 124 h 144"/>
                  <a:gd name="T24" fmla="*/ 20 w 192"/>
                  <a:gd name="T25" fmla="*/ 136 h 144"/>
                  <a:gd name="T26" fmla="*/ 172 w 192"/>
                  <a:gd name="T27" fmla="*/ 136 h 144"/>
                  <a:gd name="T28" fmla="*/ 184 w 192"/>
                  <a:gd name="T29" fmla="*/ 124 h 144"/>
                  <a:gd name="T30" fmla="*/ 184 w 192"/>
                  <a:gd name="T31" fmla="*/ 20 h 144"/>
                  <a:gd name="T32" fmla="*/ 172 w 192"/>
                  <a:gd name="T33" fmla="*/ 8 h 144"/>
                  <a:gd name="T34" fmla="*/ 20 w 192"/>
                  <a:gd name="T35" fmla="*/ 8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144">
                    <a:moveTo>
                      <a:pt x="172" y="144"/>
                    </a:moveTo>
                    <a:cubicBezTo>
                      <a:pt x="20" y="144"/>
                      <a:pt x="20" y="144"/>
                      <a:pt x="20" y="144"/>
                    </a:cubicBezTo>
                    <a:cubicBezTo>
                      <a:pt x="9" y="144"/>
                      <a:pt x="0" y="135"/>
                      <a:pt x="0" y="124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172" y="0"/>
                      <a:pt x="172" y="0"/>
                      <a:pt x="172" y="0"/>
                    </a:cubicBezTo>
                    <a:cubicBezTo>
                      <a:pt x="183" y="0"/>
                      <a:pt x="192" y="9"/>
                      <a:pt x="192" y="20"/>
                    </a:cubicBezTo>
                    <a:cubicBezTo>
                      <a:pt x="192" y="124"/>
                      <a:pt x="192" y="124"/>
                      <a:pt x="192" y="124"/>
                    </a:cubicBezTo>
                    <a:cubicBezTo>
                      <a:pt x="192" y="135"/>
                      <a:pt x="183" y="144"/>
                      <a:pt x="172" y="144"/>
                    </a:cubicBezTo>
                    <a:close/>
                    <a:moveTo>
                      <a:pt x="20" y="8"/>
                    </a:moveTo>
                    <a:cubicBezTo>
                      <a:pt x="13" y="8"/>
                      <a:pt x="8" y="13"/>
                      <a:pt x="8" y="20"/>
                    </a:cubicBezTo>
                    <a:cubicBezTo>
                      <a:pt x="8" y="124"/>
                      <a:pt x="8" y="124"/>
                      <a:pt x="8" y="124"/>
                    </a:cubicBezTo>
                    <a:cubicBezTo>
                      <a:pt x="8" y="131"/>
                      <a:pt x="13" y="136"/>
                      <a:pt x="20" y="136"/>
                    </a:cubicBezTo>
                    <a:cubicBezTo>
                      <a:pt x="172" y="136"/>
                      <a:pt x="172" y="136"/>
                      <a:pt x="172" y="136"/>
                    </a:cubicBezTo>
                    <a:cubicBezTo>
                      <a:pt x="179" y="136"/>
                      <a:pt x="184" y="131"/>
                      <a:pt x="184" y="124"/>
                    </a:cubicBezTo>
                    <a:cubicBezTo>
                      <a:pt x="184" y="20"/>
                      <a:pt x="184" y="20"/>
                      <a:pt x="184" y="20"/>
                    </a:cubicBezTo>
                    <a:cubicBezTo>
                      <a:pt x="184" y="13"/>
                      <a:pt x="179" y="8"/>
                      <a:pt x="172" y="8"/>
                    </a:cubicBezTo>
                    <a:lnTo>
                      <a:pt x="2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1" name="Freeform 343"/>
              <p:cNvSpPr/>
              <p:nvPr/>
            </p:nvSpPr>
            <p:spPr bwMode="auto">
              <a:xfrm>
                <a:off x="502" y="2500"/>
                <a:ext cx="331" cy="161"/>
              </a:xfrm>
              <a:custGeom>
                <a:avLst/>
                <a:gdLst>
                  <a:gd name="T0" fmla="*/ 70 w 140"/>
                  <a:gd name="T1" fmla="*/ 68 h 68"/>
                  <a:gd name="T2" fmla="*/ 49 w 140"/>
                  <a:gd name="T3" fmla="*/ 59 h 68"/>
                  <a:gd name="T4" fmla="*/ 1 w 140"/>
                  <a:gd name="T5" fmla="*/ 7 h 68"/>
                  <a:gd name="T6" fmla="*/ 1 w 140"/>
                  <a:gd name="T7" fmla="*/ 1 h 68"/>
                  <a:gd name="T8" fmla="*/ 7 w 140"/>
                  <a:gd name="T9" fmla="*/ 1 h 68"/>
                  <a:gd name="T10" fmla="*/ 55 w 140"/>
                  <a:gd name="T11" fmla="*/ 53 h 68"/>
                  <a:gd name="T12" fmla="*/ 70 w 140"/>
                  <a:gd name="T13" fmla="*/ 60 h 68"/>
                  <a:gd name="T14" fmla="*/ 85 w 140"/>
                  <a:gd name="T15" fmla="*/ 53 h 68"/>
                  <a:gd name="T16" fmla="*/ 133 w 140"/>
                  <a:gd name="T17" fmla="*/ 1 h 68"/>
                  <a:gd name="T18" fmla="*/ 139 w 140"/>
                  <a:gd name="T19" fmla="*/ 1 h 68"/>
                  <a:gd name="T20" fmla="*/ 139 w 140"/>
                  <a:gd name="T21" fmla="*/ 7 h 68"/>
                  <a:gd name="T22" fmla="*/ 91 w 140"/>
                  <a:gd name="T23" fmla="*/ 59 h 68"/>
                  <a:gd name="T24" fmla="*/ 70 w 140"/>
                  <a:gd name="T25" fmla="*/ 6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0" h="68">
                    <a:moveTo>
                      <a:pt x="70" y="68"/>
                    </a:moveTo>
                    <a:cubicBezTo>
                      <a:pt x="62" y="68"/>
                      <a:pt x="55" y="65"/>
                      <a:pt x="49" y="59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7" y="1"/>
                    </a:cubicBezTo>
                    <a:cubicBezTo>
                      <a:pt x="55" y="53"/>
                      <a:pt x="55" y="53"/>
                      <a:pt x="55" y="53"/>
                    </a:cubicBezTo>
                    <a:cubicBezTo>
                      <a:pt x="59" y="58"/>
                      <a:pt x="64" y="60"/>
                      <a:pt x="70" y="60"/>
                    </a:cubicBezTo>
                    <a:cubicBezTo>
                      <a:pt x="76" y="60"/>
                      <a:pt x="81" y="58"/>
                      <a:pt x="85" y="53"/>
                    </a:cubicBezTo>
                    <a:cubicBezTo>
                      <a:pt x="133" y="1"/>
                      <a:pt x="133" y="1"/>
                      <a:pt x="133" y="1"/>
                    </a:cubicBezTo>
                    <a:cubicBezTo>
                      <a:pt x="135" y="0"/>
                      <a:pt x="137" y="0"/>
                      <a:pt x="139" y="1"/>
                    </a:cubicBezTo>
                    <a:cubicBezTo>
                      <a:pt x="140" y="3"/>
                      <a:pt x="140" y="5"/>
                      <a:pt x="139" y="7"/>
                    </a:cubicBezTo>
                    <a:cubicBezTo>
                      <a:pt x="91" y="59"/>
                      <a:pt x="91" y="59"/>
                      <a:pt x="91" y="59"/>
                    </a:cubicBezTo>
                    <a:cubicBezTo>
                      <a:pt x="85" y="65"/>
                      <a:pt x="78" y="68"/>
                      <a:pt x="70" y="6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2" name="Freeform 344"/>
              <p:cNvSpPr/>
              <p:nvPr/>
            </p:nvSpPr>
            <p:spPr bwMode="auto">
              <a:xfrm>
                <a:off x="493" y="2614"/>
                <a:ext cx="123" cy="113"/>
              </a:xfrm>
              <a:custGeom>
                <a:avLst/>
                <a:gdLst>
                  <a:gd name="T0" fmla="*/ 4 w 52"/>
                  <a:gd name="T1" fmla="*/ 48 h 48"/>
                  <a:gd name="T2" fmla="*/ 1 w 52"/>
                  <a:gd name="T3" fmla="*/ 47 h 48"/>
                  <a:gd name="T4" fmla="*/ 1 w 52"/>
                  <a:gd name="T5" fmla="*/ 41 h 48"/>
                  <a:gd name="T6" fmla="*/ 45 w 52"/>
                  <a:gd name="T7" fmla="*/ 1 h 48"/>
                  <a:gd name="T8" fmla="*/ 51 w 52"/>
                  <a:gd name="T9" fmla="*/ 1 h 48"/>
                  <a:gd name="T10" fmla="*/ 51 w 52"/>
                  <a:gd name="T11" fmla="*/ 7 h 48"/>
                  <a:gd name="T12" fmla="*/ 7 w 52"/>
                  <a:gd name="T13" fmla="*/ 47 h 48"/>
                  <a:gd name="T14" fmla="*/ 4 w 52"/>
                  <a:gd name="T15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2" h="48">
                    <a:moveTo>
                      <a:pt x="4" y="48"/>
                    </a:moveTo>
                    <a:cubicBezTo>
                      <a:pt x="3" y="48"/>
                      <a:pt x="2" y="48"/>
                      <a:pt x="1" y="47"/>
                    </a:cubicBezTo>
                    <a:cubicBezTo>
                      <a:pt x="0" y="45"/>
                      <a:pt x="0" y="43"/>
                      <a:pt x="1" y="4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7" y="0"/>
                      <a:pt x="49" y="0"/>
                      <a:pt x="51" y="1"/>
                    </a:cubicBezTo>
                    <a:cubicBezTo>
                      <a:pt x="52" y="3"/>
                      <a:pt x="52" y="5"/>
                      <a:pt x="51" y="7"/>
                    </a:cubicBezTo>
                    <a:cubicBezTo>
                      <a:pt x="7" y="47"/>
                      <a:pt x="7" y="47"/>
                      <a:pt x="7" y="47"/>
                    </a:cubicBezTo>
                    <a:cubicBezTo>
                      <a:pt x="6" y="48"/>
                      <a:pt x="5" y="48"/>
                      <a:pt x="4" y="4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3" name="Freeform 345"/>
              <p:cNvSpPr/>
              <p:nvPr/>
            </p:nvSpPr>
            <p:spPr bwMode="auto">
              <a:xfrm>
                <a:off x="720" y="2614"/>
                <a:ext cx="113" cy="113"/>
              </a:xfrm>
              <a:custGeom>
                <a:avLst/>
                <a:gdLst>
                  <a:gd name="T0" fmla="*/ 44 w 48"/>
                  <a:gd name="T1" fmla="*/ 48 h 48"/>
                  <a:gd name="T2" fmla="*/ 41 w 48"/>
                  <a:gd name="T3" fmla="*/ 47 h 48"/>
                  <a:gd name="T4" fmla="*/ 1 w 48"/>
                  <a:gd name="T5" fmla="*/ 7 h 48"/>
                  <a:gd name="T6" fmla="*/ 1 w 48"/>
                  <a:gd name="T7" fmla="*/ 1 h 48"/>
                  <a:gd name="T8" fmla="*/ 7 w 48"/>
                  <a:gd name="T9" fmla="*/ 1 h 48"/>
                  <a:gd name="T10" fmla="*/ 47 w 48"/>
                  <a:gd name="T11" fmla="*/ 41 h 48"/>
                  <a:gd name="T12" fmla="*/ 47 w 48"/>
                  <a:gd name="T13" fmla="*/ 47 h 48"/>
                  <a:gd name="T14" fmla="*/ 44 w 48"/>
                  <a:gd name="T15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8" h="48">
                    <a:moveTo>
                      <a:pt x="44" y="48"/>
                    </a:moveTo>
                    <a:cubicBezTo>
                      <a:pt x="43" y="48"/>
                      <a:pt x="42" y="48"/>
                      <a:pt x="41" y="4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7" y="1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8" y="43"/>
                      <a:pt x="48" y="45"/>
                      <a:pt x="47" y="47"/>
                    </a:cubicBezTo>
                    <a:cubicBezTo>
                      <a:pt x="46" y="48"/>
                      <a:pt x="45" y="48"/>
                      <a:pt x="44" y="4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4" name="Freeform 346"/>
              <p:cNvSpPr/>
              <p:nvPr/>
            </p:nvSpPr>
            <p:spPr bwMode="auto">
              <a:xfrm>
                <a:off x="2478" y="2548"/>
                <a:ext cx="95" cy="94"/>
              </a:xfrm>
              <a:custGeom>
                <a:avLst/>
                <a:gdLst>
                  <a:gd name="T0" fmla="*/ 36 w 40"/>
                  <a:gd name="T1" fmla="*/ 40 h 40"/>
                  <a:gd name="T2" fmla="*/ 32 w 40"/>
                  <a:gd name="T3" fmla="*/ 36 h 40"/>
                  <a:gd name="T4" fmla="*/ 32 w 40"/>
                  <a:gd name="T5" fmla="*/ 20 h 40"/>
                  <a:gd name="T6" fmla="*/ 20 w 40"/>
                  <a:gd name="T7" fmla="*/ 8 h 40"/>
                  <a:gd name="T8" fmla="*/ 8 w 40"/>
                  <a:gd name="T9" fmla="*/ 20 h 40"/>
                  <a:gd name="T10" fmla="*/ 4 w 40"/>
                  <a:gd name="T11" fmla="*/ 24 h 40"/>
                  <a:gd name="T12" fmla="*/ 0 w 40"/>
                  <a:gd name="T13" fmla="*/ 20 h 40"/>
                  <a:gd name="T14" fmla="*/ 20 w 40"/>
                  <a:gd name="T15" fmla="*/ 0 h 40"/>
                  <a:gd name="T16" fmla="*/ 40 w 40"/>
                  <a:gd name="T17" fmla="*/ 20 h 40"/>
                  <a:gd name="T18" fmla="*/ 40 w 40"/>
                  <a:gd name="T19" fmla="*/ 36 h 40"/>
                  <a:gd name="T20" fmla="*/ 36 w 40"/>
                  <a:gd name="T21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" h="40">
                    <a:moveTo>
                      <a:pt x="36" y="40"/>
                    </a:moveTo>
                    <a:cubicBezTo>
                      <a:pt x="34" y="40"/>
                      <a:pt x="32" y="38"/>
                      <a:pt x="32" y="36"/>
                    </a:cubicBezTo>
                    <a:cubicBezTo>
                      <a:pt x="32" y="20"/>
                      <a:pt x="32" y="20"/>
                      <a:pt x="32" y="20"/>
                    </a:cubicBezTo>
                    <a:cubicBezTo>
                      <a:pt x="32" y="12"/>
                      <a:pt x="28" y="8"/>
                      <a:pt x="20" y="8"/>
                    </a:cubicBezTo>
                    <a:cubicBezTo>
                      <a:pt x="12" y="8"/>
                      <a:pt x="8" y="12"/>
                      <a:pt x="8" y="20"/>
                    </a:cubicBezTo>
                    <a:cubicBezTo>
                      <a:pt x="8" y="22"/>
                      <a:pt x="6" y="24"/>
                      <a:pt x="4" y="24"/>
                    </a:cubicBezTo>
                    <a:cubicBezTo>
                      <a:pt x="2" y="24"/>
                      <a:pt x="0" y="22"/>
                      <a:pt x="0" y="20"/>
                    </a:cubicBezTo>
                    <a:cubicBezTo>
                      <a:pt x="0" y="8"/>
                      <a:pt x="8" y="0"/>
                      <a:pt x="20" y="0"/>
                    </a:cubicBezTo>
                    <a:cubicBezTo>
                      <a:pt x="32" y="0"/>
                      <a:pt x="40" y="8"/>
                      <a:pt x="40" y="20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0" y="38"/>
                      <a:pt x="38" y="40"/>
                      <a:pt x="36" y="4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5" name="Freeform 347"/>
              <p:cNvSpPr/>
              <p:nvPr/>
            </p:nvSpPr>
            <p:spPr bwMode="auto">
              <a:xfrm>
                <a:off x="2403" y="2548"/>
                <a:ext cx="94" cy="47"/>
              </a:xfrm>
              <a:custGeom>
                <a:avLst/>
                <a:gdLst>
                  <a:gd name="T0" fmla="*/ 40 w 40"/>
                  <a:gd name="T1" fmla="*/ 20 h 20"/>
                  <a:gd name="T2" fmla="*/ 32 w 40"/>
                  <a:gd name="T3" fmla="*/ 20 h 20"/>
                  <a:gd name="T4" fmla="*/ 20 w 40"/>
                  <a:gd name="T5" fmla="*/ 8 h 20"/>
                  <a:gd name="T6" fmla="*/ 8 w 40"/>
                  <a:gd name="T7" fmla="*/ 20 h 20"/>
                  <a:gd name="T8" fmla="*/ 0 w 40"/>
                  <a:gd name="T9" fmla="*/ 20 h 20"/>
                  <a:gd name="T10" fmla="*/ 20 w 40"/>
                  <a:gd name="T11" fmla="*/ 0 h 20"/>
                  <a:gd name="T12" fmla="*/ 40 w 40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20">
                    <a:moveTo>
                      <a:pt x="40" y="20"/>
                    </a:moveTo>
                    <a:cubicBezTo>
                      <a:pt x="32" y="20"/>
                      <a:pt x="32" y="20"/>
                      <a:pt x="32" y="20"/>
                    </a:cubicBezTo>
                    <a:cubicBezTo>
                      <a:pt x="32" y="12"/>
                      <a:pt x="28" y="8"/>
                      <a:pt x="20" y="8"/>
                    </a:cubicBezTo>
                    <a:cubicBezTo>
                      <a:pt x="12" y="8"/>
                      <a:pt x="8" y="12"/>
                      <a:pt x="8" y="2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8"/>
                      <a:pt x="8" y="0"/>
                      <a:pt x="20" y="0"/>
                    </a:cubicBezTo>
                    <a:cubicBezTo>
                      <a:pt x="32" y="0"/>
                      <a:pt x="40" y="8"/>
                      <a:pt x="40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6" name="Freeform 348"/>
              <p:cNvSpPr/>
              <p:nvPr/>
            </p:nvSpPr>
            <p:spPr bwMode="auto">
              <a:xfrm>
                <a:off x="2327" y="2387"/>
                <a:ext cx="104" cy="454"/>
              </a:xfrm>
              <a:custGeom>
                <a:avLst/>
                <a:gdLst>
                  <a:gd name="T0" fmla="*/ 40 w 44"/>
                  <a:gd name="T1" fmla="*/ 192 h 192"/>
                  <a:gd name="T2" fmla="*/ 0 w 44"/>
                  <a:gd name="T3" fmla="*/ 152 h 192"/>
                  <a:gd name="T4" fmla="*/ 0 w 44"/>
                  <a:gd name="T5" fmla="*/ 24 h 192"/>
                  <a:gd name="T6" fmla="*/ 20 w 44"/>
                  <a:gd name="T7" fmla="*/ 0 h 192"/>
                  <a:gd name="T8" fmla="*/ 40 w 44"/>
                  <a:gd name="T9" fmla="*/ 24 h 192"/>
                  <a:gd name="T10" fmla="*/ 40 w 44"/>
                  <a:gd name="T11" fmla="*/ 88 h 192"/>
                  <a:gd name="T12" fmla="*/ 36 w 44"/>
                  <a:gd name="T13" fmla="*/ 92 h 192"/>
                  <a:gd name="T14" fmla="*/ 32 w 44"/>
                  <a:gd name="T15" fmla="*/ 88 h 192"/>
                  <a:gd name="T16" fmla="*/ 32 w 44"/>
                  <a:gd name="T17" fmla="*/ 24 h 192"/>
                  <a:gd name="T18" fmla="*/ 20 w 44"/>
                  <a:gd name="T19" fmla="*/ 8 h 192"/>
                  <a:gd name="T20" fmla="*/ 8 w 44"/>
                  <a:gd name="T21" fmla="*/ 24 h 192"/>
                  <a:gd name="T22" fmla="*/ 8 w 44"/>
                  <a:gd name="T23" fmla="*/ 152 h 192"/>
                  <a:gd name="T24" fmla="*/ 40 w 44"/>
                  <a:gd name="T25" fmla="*/ 184 h 192"/>
                  <a:gd name="T26" fmla="*/ 44 w 44"/>
                  <a:gd name="T27" fmla="*/ 188 h 192"/>
                  <a:gd name="T28" fmla="*/ 40 w 44"/>
                  <a:gd name="T29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192">
                    <a:moveTo>
                      <a:pt x="40" y="192"/>
                    </a:moveTo>
                    <a:cubicBezTo>
                      <a:pt x="18" y="192"/>
                      <a:pt x="0" y="174"/>
                      <a:pt x="0" y="152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12"/>
                      <a:pt x="7" y="0"/>
                      <a:pt x="20" y="0"/>
                    </a:cubicBezTo>
                    <a:cubicBezTo>
                      <a:pt x="33" y="0"/>
                      <a:pt x="40" y="12"/>
                      <a:pt x="40" y="24"/>
                    </a:cubicBezTo>
                    <a:cubicBezTo>
                      <a:pt x="40" y="88"/>
                      <a:pt x="40" y="88"/>
                      <a:pt x="40" y="88"/>
                    </a:cubicBezTo>
                    <a:cubicBezTo>
                      <a:pt x="40" y="90"/>
                      <a:pt x="38" y="92"/>
                      <a:pt x="36" y="92"/>
                    </a:cubicBezTo>
                    <a:cubicBezTo>
                      <a:pt x="34" y="92"/>
                      <a:pt x="32" y="90"/>
                      <a:pt x="32" y="88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2" y="16"/>
                      <a:pt x="28" y="8"/>
                      <a:pt x="20" y="8"/>
                    </a:cubicBezTo>
                    <a:cubicBezTo>
                      <a:pt x="12" y="8"/>
                      <a:pt x="8" y="16"/>
                      <a:pt x="8" y="24"/>
                    </a:cubicBezTo>
                    <a:cubicBezTo>
                      <a:pt x="8" y="152"/>
                      <a:pt x="8" y="152"/>
                      <a:pt x="8" y="152"/>
                    </a:cubicBezTo>
                    <a:cubicBezTo>
                      <a:pt x="8" y="170"/>
                      <a:pt x="22" y="184"/>
                      <a:pt x="40" y="184"/>
                    </a:cubicBezTo>
                    <a:cubicBezTo>
                      <a:pt x="42" y="184"/>
                      <a:pt x="44" y="186"/>
                      <a:pt x="44" y="188"/>
                    </a:cubicBezTo>
                    <a:cubicBezTo>
                      <a:pt x="44" y="190"/>
                      <a:pt x="42" y="192"/>
                      <a:pt x="40" y="19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7" name="Freeform 349"/>
              <p:cNvSpPr/>
              <p:nvPr/>
            </p:nvSpPr>
            <p:spPr bwMode="auto">
              <a:xfrm>
                <a:off x="2325" y="2581"/>
                <a:ext cx="149" cy="156"/>
              </a:xfrm>
              <a:custGeom>
                <a:avLst/>
                <a:gdLst>
                  <a:gd name="T0" fmla="*/ 45 w 63"/>
                  <a:gd name="T1" fmla="*/ 66 h 66"/>
                  <a:gd name="T2" fmla="*/ 41 w 63"/>
                  <a:gd name="T3" fmla="*/ 62 h 66"/>
                  <a:gd name="T4" fmla="*/ 41 w 63"/>
                  <a:gd name="T5" fmla="*/ 49 h 66"/>
                  <a:gd name="T6" fmla="*/ 52 w 63"/>
                  <a:gd name="T7" fmla="*/ 31 h 66"/>
                  <a:gd name="T8" fmla="*/ 55 w 63"/>
                  <a:gd name="T9" fmla="*/ 20 h 66"/>
                  <a:gd name="T10" fmla="*/ 50 w 63"/>
                  <a:gd name="T11" fmla="*/ 12 h 66"/>
                  <a:gd name="T12" fmla="*/ 32 w 63"/>
                  <a:gd name="T13" fmla="*/ 20 h 66"/>
                  <a:gd name="T14" fmla="*/ 8 w 63"/>
                  <a:gd name="T15" fmla="*/ 56 h 66"/>
                  <a:gd name="T16" fmla="*/ 3 w 63"/>
                  <a:gd name="T17" fmla="*/ 57 h 66"/>
                  <a:gd name="T18" fmla="*/ 2 w 63"/>
                  <a:gd name="T19" fmla="*/ 52 h 66"/>
                  <a:gd name="T20" fmla="*/ 26 w 63"/>
                  <a:gd name="T21" fmla="*/ 16 h 66"/>
                  <a:gd name="T22" fmla="*/ 54 w 63"/>
                  <a:gd name="T23" fmla="*/ 5 h 66"/>
                  <a:gd name="T24" fmla="*/ 63 w 63"/>
                  <a:gd name="T25" fmla="*/ 19 h 66"/>
                  <a:gd name="T26" fmla="*/ 59 w 63"/>
                  <a:gd name="T27" fmla="*/ 35 h 66"/>
                  <a:gd name="T28" fmla="*/ 49 w 63"/>
                  <a:gd name="T29" fmla="*/ 51 h 66"/>
                  <a:gd name="T30" fmla="*/ 49 w 63"/>
                  <a:gd name="T31" fmla="*/ 62 h 66"/>
                  <a:gd name="T32" fmla="*/ 45 w 63"/>
                  <a:gd name="T33" fmla="*/ 66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3" h="66">
                    <a:moveTo>
                      <a:pt x="45" y="66"/>
                    </a:moveTo>
                    <a:cubicBezTo>
                      <a:pt x="43" y="66"/>
                      <a:pt x="41" y="64"/>
                      <a:pt x="41" y="62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4" y="27"/>
                      <a:pt x="55" y="23"/>
                      <a:pt x="55" y="20"/>
                    </a:cubicBezTo>
                    <a:cubicBezTo>
                      <a:pt x="54" y="17"/>
                      <a:pt x="53" y="14"/>
                      <a:pt x="50" y="12"/>
                    </a:cubicBezTo>
                    <a:cubicBezTo>
                      <a:pt x="43" y="8"/>
                      <a:pt x="36" y="14"/>
                      <a:pt x="32" y="20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7" y="58"/>
                      <a:pt x="5" y="59"/>
                      <a:pt x="3" y="57"/>
                    </a:cubicBezTo>
                    <a:cubicBezTo>
                      <a:pt x="1" y="56"/>
                      <a:pt x="0" y="54"/>
                      <a:pt x="2" y="52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32" y="4"/>
                      <a:pt x="44" y="0"/>
                      <a:pt x="54" y="5"/>
                    </a:cubicBezTo>
                    <a:cubicBezTo>
                      <a:pt x="59" y="8"/>
                      <a:pt x="62" y="13"/>
                      <a:pt x="63" y="19"/>
                    </a:cubicBezTo>
                    <a:cubicBezTo>
                      <a:pt x="63" y="24"/>
                      <a:pt x="62" y="30"/>
                      <a:pt x="59" y="35"/>
                    </a:cubicBezTo>
                    <a:cubicBezTo>
                      <a:pt x="49" y="51"/>
                      <a:pt x="49" y="51"/>
                      <a:pt x="49" y="51"/>
                    </a:cubicBezTo>
                    <a:cubicBezTo>
                      <a:pt x="49" y="62"/>
                      <a:pt x="49" y="62"/>
                      <a:pt x="49" y="62"/>
                    </a:cubicBezTo>
                    <a:cubicBezTo>
                      <a:pt x="49" y="64"/>
                      <a:pt x="47" y="66"/>
                      <a:pt x="45" y="6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8" name="Freeform 350"/>
              <p:cNvSpPr/>
              <p:nvPr/>
            </p:nvSpPr>
            <p:spPr bwMode="auto">
              <a:xfrm>
                <a:off x="2545" y="2387"/>
                <a:ext cx="104" cy="454"/>
              </a:xfrm>
              <a:custGeom>
                <a:avLst/>
                <a:gdLst>
                  <a:gd name="T0" fmla="*/ 4 w 44"/>
                  <a:gd name="T1" fmla="*/ 192 h 192"/>
                  <a:gd name="T2" fmla="*/ 0 w 44"/>
                  <a:gd name="T3" fmla="*/ 188 h 192"/>
                  <a:gd name="T4" fmla="*/ 4 w 44"/>
                  <a:gd name="T5" fmla="*/ 184 h 192"/>
                  <a:gd name="T6" fmla="*/ 36 w 44"/>
                  <a:gd name="T7" fmla="*/ 152 h 192"/>
                  <a:gd name="T8" fmla="*/ 36 w 44"/>
                  <a:gd name="T9" fmla="*/ 24 h 192"/>
                  <a:gd name="T10" fmla="*/ 24 w 44"/>
                  <a:gd name="T11" fmla="*/ 8 h 192"/>
                  <a:gd name="T12" fmla="*/ 12 w 44"/>
                  <a:gd name="T13" fmla="*/ 24 h 192"/>
                  <a:gd name="T14" fmla="*/ 12 w 44"/>
                  <a:gd name="T15" fmla="*/ 88 h 192"/>
                  <a:gd name="T16" fmla="*/ 8 w 44"/>
                  <a:gd name="T17" fmla="*/ 92 h 192"/>
                  <a:gd name="T18" fmla="*/ 4 w 44"/>
                  <a:gd name="T19" fmla="*/ 88 h 192"/>
                  <a:gd name="T20" fmla="*/ 4 w 44"/>
                  <a:gd name="T21" fmla="*/ 24 h 192"/>
                  <a:gd name="T22" fmla="*/ 24 w 44"/>
                  <a:gd name="T23" fmla="*/ 0 h 192"/>
                  <a:gd name="T24" fmla="*/ 44 w 44"/>
                  <a:gd name="T25" fmla="*/ 24 h 192"/>
                  <a:gd name="T26" fmla="*/ 44 w 44"/>
                  <a:gd name="T27" fmla="*/ 152 h 192"/>
                  <a:gd name="T28" fmla="*/ 4 w 44"/>
                  <a:gd name="T29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4" h="192">
                    <a:moveTo>
                      <a:pt x="4" y="192"/>
                    </a:moveTo>
                    <a:cubicBezTo>
                      <a:pt x="2" y="192"/>
                      <a:pt x="0" y="190"/>
                      <a:pt x="0" y="188"/>
                    </a:cubicBezTo>
                    <a:cubicBezTo>
                      <a:pt x="0" y="186"/>
                      <a:pt x="2" y="184"/>
                      <a:pt x="4" y="184"/>
                    </a:cubicBezTo>
                    <a:cubicBezTo>
                      <a:pt x="22" y="184"/>
                      <a:pt x="36" y="170"/>
                      <a:pt x="36" y="152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16"/>
                      <a:pt x="32" y="8"/>
                      <a:pt x="24" y="8"/>
                    </a:cubicBezTo>
                    <a:cubicBezTo>
                      <a:pt x="16" y="8"/>
                      <a:pt x="12" y="16"/>
                      <a:pt x="12" y="24"/>
                    </a:cubicBezTo>
                    <a:cubicBezTo>
                      <a:pt x="12" y="88"/>
                      <a:pt x="12" y="88"/>
                      <a:pt x="12" y="88"/>
                    </a:cubicBezTo>
                    <a:cubicBezTo>
                      <a:pt x="12" y="90"/>
                      <a:pt x="10" y="92"/>
                      <a:pt x="8" y="92"/>
                    </a:cubicBezTo>
                    <a:cubicBezTo>
                      <a:pt x="6" y="92"/>
                      <a:pt x="4" y="90"/>
                      <a:pt x="4" y="88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12"/>
                      <a:pt x="11" y="0"/>
                      <a:pt x="24" y="0"/>
                    </a:cubicBezTo>
                    <a:cubicBezTo>
                      <a:pt x="37" y="0"/>
                      <a:pt x="44" y="12"/>
                      <a:pt x="44" y="24"/>
                    </a:cubicBezTo>
                    <a:cubicBezTo>
                      <a:pt x="44" y="152"/>
                      <a:pt x="44" y="152"/>
                      <a:pt x="44" y="152"/>
                    </a:cubicBezTo>
                    <a:cubicBezTo>
                      <a:pt x="44" y="174"/>
                      <a:pt x="26" y="192"/>
                      <a:pt x="4" y="19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09" name="Freeform 351"/>
              <p:cNvSpPr/>
              <p:nvPr/>
            </p:nvSpPr>
            <p:spPr bwMode="auto">
              <a:xfrm>
                <a:off x="2478" y="2586"/>
                <a:ext cx="19" cy="56"/>
              </a:xfrm>
              <a:custGeom>
                <a:avLst/>
                <a:gdLst>
                  <a:gd name="T0" fmla="*/ 4 w 8"/>
                  <a:gd name="T1" fmla="*/ 24 h 24"/>
                  <a:gd name="T2" fmla="*/ 0 w 8"/>
                  <a:gd name="T3" fmla="*/ 20 h 24"/>
                  <a:gd name="T4" fmla="*/ 0 w 8"/>
                  <a:gd name="T5" fmla="*/ 4 h 24"/>
                  <a:gd name="T6" fmla="*/ 4 w 8"/>
                  <a:gd name="T7" fmla="*/ 0 h 24"/>
                  <a:gd name="T8" fmla="*/ 8 w 8"/>
                  <a:gd name="T9" fmla="*/ 4 h 24"/>
                  <a:gd name="T10" fmla="*/ 8 w 8"/>
                  <a:gd name="T11" fmla="*/ 20 h 24"/>
                  <a:gd name="T12" fmla="*/ 4 w 8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4">
                    <a:moveTo>
                      <a:pt x="4" y="24"/>
                    </a:moveTo>
                    <a:cubicBezTo>
                      <a:pt x="2" y="24"/>
                      <a:pt x="0" y="22"/>
                      <a:pt x="0" y="2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2"/>
                      <a:pt x="6" y="24"/>
                      <a:pt x="4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0" name="Freeform 352"/>
              <p:cNvSpPr>
                <a:spLocks noEditPoints="1"/>
              </p:cNvSpPr>
              <p:nvPr/>
            </p:nvSpPr>
            <p:spPr bwMode="auto">
              <a:xfrm>
                <a:off x="6053" y="3465"/>
                <a:ext cx="132" cy="151"/>
              </a:xfrm>
              <a:custGeom>
                <a:avLst/>
                <a:gdLst>
                  <a:gd name="T0" fmla="*/ 24 w 56"/>
                  <a:gd name="T1" fmla="*/ 64 h 64"/>
                  <a:gd name="T2" fmla="*/ 4 w 56"/>
                  <a:gd name="T3" fmla="*/ 64 h 64"/>
                  <a:gd name="T4" fmla="*/ 0 w 56"/>
                  <a:gd name="T5" fmla="*/ 60 h 64"/>
                  <a:gd name="T6" fmla="*/ 0 w 56"/>
                  <a:gd name="T7" fmla="*/ 4 h 64"/>
                  <a:gd name="T8" fmla="*/ 4 w 56"/>
                  <a:gd name="T9" fmla="*/ 0 h 64"/>
                  <a:gd name="T10" fmla="*/ 24 w 56"/>
                  <a:gd name="T11" fmla="*/ 0 h 64"/>
                  <a:gd name="T12" fmla="*/ 56 w 56"/>
                  <a:gd name="T13" fmla="*/ 32 h 64"/>
                  <a:gd name="T14" fmla="*/ 24 w 56"/>
                  <a:gd name="T15" fmla="*/ 64 h 64"/>
                  <a:gd name="T16" fmla="*/ 8 w 56"/>
                  <a:gd name="T17" fmla="*/ 56 h 64"/>
                  <a:gd name="T18" fmla="*/ 24 w 56"/>
                  <a:gd name="T19" fmla="*/ 56 h 64"/>
                  <a:gd name="T20" fmla="*/ 48 w 56"/>
                  <a:gd name="T21" fmla="*/ 32 h 64"/>
                  <a:gd name="T22" fmla="*/ 24 w 56"/>
                  <a:gd name="T23" fmla="*/ 8 h 64"/>
                  <a:gd name="T24" fmla="*/ 8 w 56"/>
                  <a:gd name="T25" fmla="*/ 8 h 64"/>
                  <a:gd name="T26" fmla="*/ 8 w 56"/>
                  <a:gd name="T27" fmla="*/ 5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6" h="64">
                    <a:moveTo>
                      <a:pt x="24" y="64"/>
                    </a:moveTo>
                    <a:cubicBezTo>
                      <a:pt x="4" y="64"/>
                      <a:pt x="4" y="64"/>
                      <a:pt x="4" y="64"/>
                    </a:cubicBezTo>
                    <a:cubicBezTo>
                      <a:pt x="2" y="64"/>
                      <a:pt x="0" y="62"/>
                      <a:pt x="0" y="6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42" y="0"/>
                      <a:pt x="56" y="14"/>
                      <a:pt x="56" y="32"/>
                    </a:cubicBezTo>
                    <a:cubicBezTo>
                      <a:pt x="56" y="50"/>
                      <a:pt x="42" y="64"/>
                      <a:pt x="24" y="64"/>
                    </a:cubicBezTo>
                    <a:close/>
                    <a:moveTo>
                      <a:pt x="8" y="56"/>
                    </a:moveTo>
                    <a:cubicBezTo>
                      <a:pt x="24" y="56"/>
                      <a:pt x="24" y="56"/>
                      <a:pt x="24" y="56"/>
                    </a:cubicBezTo>
                    <a:cubicBezTo>
                      <a:pt x="37" y="56"/>
                      <a:pt x="48" y="45"/>
                      <a:pt x="48" y="32"/>
                    </a:cubicBezTo>
                    <a:cubicBezTo>
                      <a:pt x="48" y="19"/>
                      <a:pt x="37" y="8"/>
                      <a:pt x="24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1" name="Freeform 353"/>
              <p:cNvSpPr>
                <a:spLocks noEditPoints="1"/>
              </p:cNvSpPr>
              <p:nvPr/>
            </p:nvSpPr>
            <p:spPr bwMode="auto">
              <a:xfrm>
                <a:off x="5996" y="3484"/>
                <a:ext cx="76" cy="113"/>
              </a:xfrm>
              <a:custGeom>
                <a:avLst/>
                <a:gdLst>
                  <a:gd name="T0" fmla="*/ 28 w 32"/>
                  <a:gd name="T1" fmla="*/ 48 h 48"/>
                  <a:gd name="T2" fmla="*/ 4 w 32"/>
                  <a:gd name="T3" fmla="*/ 48 h 48"/>
                  <a:gd name="T4" fmla="*/ 0 w 32"/>
                  <a:gd name="T5" fmla="*/ 44 h 48"/>
                  <a:gd name="T6" fmla="*/ 0 w 32"/>
                  <a:gd name="T7" fmla="*/ 4 h 48"/>
                  <a:gd name="T8" fmla="*/ 4 w 32"/>
                  <a:gd name="T9" fmla="*/ 0 h 48"/>
                  <a:gd name="T10" fmla="*/ 28 w 32"/>
                  <a:gd name="T11" fmla="*/ 0 h 48"/>
                  <a:gd name="T12" fmla="*/ 32 w 32"/>
                  <a:gd name="T13" fmla="*/ 4 h 48"/>
                  <a:gd name="T14" fmla="*/ 32 w 32"/>
                  <a:gd name="T15" fmla="*/ 44 h 48"/>
                  <a:gd name="T16" fmla="*/ 28 w 32"/>
                  <a:gd name="T17" fmla="*/ 48 h 48"/>
                  <a:gd name="T18" fmla="*/ 8 w 32"/>
                  <a:gd name="T19" fmla="*/ 40 h 48"/>
                  <a:gd name="T20" fmla="*/ 24 w 32"/>
                  <a:gd name="T21" fmla="*/ 40 h 48"/>
                  <a:gd name="T22" fmla="*/ 24 w 32"/>
                  <a:gd name="T23" fmla="*/ 8 h 48"/>
                  <a:gd name="T24" fmla="*/ 8 w 32"/>
                  <a:gd name="T25" fmla="*/ 8 h 48"/>
                  <a:gd name="T26" fmla="*/ 8 w 32"/>
                  <a:gd name="T27" fmla="*/ 4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48">
                    <a:moveTo>
                      <a:pt x="28" y="48"/>
                    </a:moveTo>
                    <a:cubicBezTo>
                      <a:pt x="4" y="48"/>
                      <a:pt x="4" y="48"/>
                      <a:pt x="4" y="48"/>
                    </a:cubicBezTo>
                    <a:cubicBezTo>
                      <a:pt x="2" y="48"/>
                      <a:pt x="0" y="46"/>
                      <a:pt x="0" y="4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0" y="0"/>
                      <a:pt x="32" y="2"/>
                      <a:pt x="32" y="4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6"/>
                      <a:pt x="30" y="48"/>
                      <a:pt x="28" y="48"/>
                    </a:cubicBezTo>
                    <a:close/>
                    <a:moveTo>
                      <a:pt x="8" y="40"/>
                    </a:move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2" name="Freeform 354"/>
              <p:cNvSpPr>
                <a:spLocks noEditPoints="1"/>
              </p:cNvSpPr>
              <p:nvPr/>
            </p:nvSpPr>
            <p:spPr bwMode="auto">
              <a:xfrm>
                <a:off x="5920" y="3484"/>
                <a:ext cx="95" cy="208"/>
              </a:xfrm>
              <a:custGeom>
                <a:avLst/>
                <a:gdLst>
                  <a:gd name="T0" fmla="*/ 36 w 40"/>
                  <a:gd name="T1" fmla="*/ 88 h 88"/>
                  <a:gd name="T2" fmla="*/ 4 w 40"/>
                  <a:gd name="T3" fmla="*/ 88 h 88"/>
                  <a:gd name="T4" fmla="*/ 0 w 40"/>
                  <a:gd name="T5" fmla="*/ 84 h 88"/>
                  <a:gd name="T6" fmla="*/ 0 w 40"/>
                  <a:gd name="T7" fmla="*/ 26 h 88"/>
                  <a:gd name="T8" fmla="*/ 36 w 40"/>
                  <a:gd name="T9" fmla="*/ 0 h 88"/>
                  <a:gd name="T10" fmla="*/ 40 w 40"/>
                  <a:gd name="T11" fmla="*/ 4 h 88"/>
                  <a:gd name="T12" fmla="*/ 40 w 40"/>
                  <a:gd name="T13" fmla="*/ 84 h 88"/>
                  <a:gd name="T14" fmla="*/ 36 w 40"/>
                  <a:gd name="T15" fmla="*/ 88 h 88"/>
                  <a:gd name="T16" fmla="*/ 8 w 40"/>
                  <a:gd name="T17" fmla="*/ 80 h 88"/>
                  <a:gd name="T18" fmla="*/ 32 w 40"/>
                  <a:gd name="T19" fmla="*/ 80 h 88"/>
                  <a:gd name="T20" fmla="*/ 32 w 40"/>
                  <a:gd name="T21" fmla="*/ 8 h 88"/>
                  <a:gd name="T22" fmla="*/ 8 w 40"/>
                  <a:gd name="T23" fmla="*/ 26 h 88"/>
                  <a:gd name="T24" fmla="*/ 8 w 40"/>
                  <a:gd name="T25" fmla="*/ 8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88">
                    <a:moveTo>
                      <a:pt x="36" y="88"/>
                    </a:moveTo>
                    <a:cubicBezTo>
                      <a:pt x="4" y="88"/>
                      <a:pt x="4" y="88"/>
                      <a:pt x="4" y="88"/>
                    </a:cubicBezTo>
                    <a:cubicBezTo>
                      <a:pt x="2" y="88"/>
                      <a:pt x="0" y="86"/>
                      <a:pt x="0" y="84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17"/>
                      <a:pt x="5" y="0"/>
                      <a:pt x="36" y="0"/>
                    </a:cubicBezTo>
                    <a:cubicBezTo>
                      <a:pt x="38" y="0"/>
                      <a:pt x="40" y="2"/>
                      <a:pt x="40" y="4"/>
                    </a:cubicBezTo>
                    <a:cubicBezTo>
                      <a:pt x="40" y="84"/>
                      <a:pt x="40" y="84"/>
                      <a:pt x="40" y="84"/>
                    </a:cubicBezTo>
                    <a:cubicBezTo>
                      <a:pt x="40" y="86"/>
                      <a:pt x="38" y="88"/>
                      <a:pt x="36" y="88"/>
                    </a:cubicBezTo>
                    <a:close/>
                    <a:moveTo>
                      <a:pt x="8" y="80"/>
                    </a:moveTo>
                    <a:cubicBezTo>
                      <a:pt x="32" y="80"/>
                      <a:pt x="32" y="80"/>
                      <a:pt x="32" y="80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8" y="9"/>
                      <a:pt x="8" y="22"/>
                      <a:pt x="8" y="26"/>
                    </a:cubicBezTo>
                    <a:lnTo>
                      <a:pt x="8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3" name="Freeform 355"/>
              <p:cNvSpPr/>
              <p:nvPr/>
            </p:nvSpPr>
            <p:spPr bwMode="auto">
              <a:xfrm>
                <a:off x="5958" y="3682"/>
                <a:ext cx="19" cy="67"/>
              </a:xfrm>
              <a:custGeom>
                <a:avLst/>
                <a:gdLst>
                  <a:gd name="T0" fmla="*/ 4 w 8"/>
                  <a:gd name="T1" fmla="*/ 28 h 28"/>
                  <a:gd name="T2" fmla="*/ 0 w 8"/>
                  <a:gd name="T3" fmla="*/ 24 h 28"/>
                  <a:gd name="T4" fmla="*/ 0 w 8"/>
                  <a:gd name="T5" fmla="*/ 4 h 28"/>
                  <a:gd name="T6" fmla="*/ 4 w 8"/>
                  <a:gd name="T7" fmla="*/ 0 h 28"/>
                  <a:gd name="T8" fmla="*/ 8 w 8"/>
                  <a:gd name="T9" fmla="*/ 4 h 28"/>
                  <a:gd name="T10" fmla="*/ 8 w 8"/>
                  <a:gd name="T11" fmla="*/ 24 h 28"/>
                  <a:gd name="T12" fmla="*/ 4 w 8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8">
                    <a:moveTo>
                      <a:pt x="4" y="28"/>
                    </a:moveTo>
                    <a:cubicBezTo>
                      <a:pt x="2" y="28"/>
                      <a:pt x="0" y="26"/>
                      <a:pt x="0" y="2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6"/>
                      <a:pt x="6" y="28"/>
                      <a:pt x="4" y="2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4" name="Freeform 356"/>
              <p:cNvSpPr>
                <a:spLocks noEditPoints="1"/>
              </p:cNvSpPr>
              <p:nvPr/>
            </p:nvSpPr>
            <p:spPr bwMode="auto">
              <a:xfrm>
                <a:off x="6043" y="3295"/>
                <a:ext cx="123" cy="151"/>
              </a:xfrm>
              <a:custGeom>
                <a:avLst/>
                <a:gdLst>
                  <a:gd name="T0" fmla="*/ 48 w 52"/>
                  <a:gd name="T1" fmla="*/ 64 h 64"/>
                  <a:gd name="T2" fmla="*/ 32 w 52"/>
                  <a:gd name="T3" fmla="*/ 64 h 64"/>
                  <a:gd name="T4" fmla="*/ 0 w 52"/>
                  <a:gd name="T5" fmla="*/ 32 h 64"/>
                  <a:gd name="T6" fmla="*/ 32 w 52"/>
                  <a:gd name="T7" fmla="*/ 0 h 64"/>
                  <a:gd name="T8" fmla="*/ 48 w 52"/>
                  <a:gd name="T9" fmla="*/ 0 h 64"/>
                  <a:gd name="T10" fmla="*/ 52 w 52"/>
                  <a:gd name="T11" fmla="*/ 4 h 64"/>
                  <a:gd name="T12" fmla="*/ 52 w 52"/>
                  <a:gd name="T13" fmla="*/ 60 h 64"/>
                  <a:gd name="T14" fmla="*/ 48 w 52"/>
                  <a:gd name="T15" fmla="*/ 64 h 64"/>
                  <a:gd name="T16" fmla="*/ 32 w 52"/>
                  <a:gd name="T17" fmla="*/ 8 h 64"/>
                  <a:gd name="T18" fmla="*/ 8 w 52"/>
                  <a:gd name="T19" fmla="*/ 32 h 64"/>
                  <a:gd name="T20" fmla="*/ 32 w 52"/>
                  <a:gd name="T21" fmla="*/ 56 h 64"/>
                  <a:gd name="T22" fmla="*/ 44 w 52"/>
                  <a:gd name="T23" fmla="*/ 56 h 64"/>
                  <a:gd name="T24" fmla="*/ 44 w 52"/>
                  <a:gd name="T25" fmla="*/ 8 h 64"/>
                  <a:gd name="T26" fmla="*/ 32 w 52"/>
                  <a:gd name="T27" fmla="*/ 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2" h="64">
                    <a:moveTo>
                      <a:pt x="48" y="64"/>
                    </a:moveTo>
                    <a:cubicBezTo>
                      <a:pt x="32" y="64"/>
                      <a:pt x="32" y="64"/>
                      <a:pt x="32" y="64"/>
                    </a:cubicBezTo>
                    <a:cubicBezTo>
                      <a:pt x="14" y="64"/>
                      <a:pt x="0" y="50"/>
                      <a:pt x="0" y="32"/>
                    </a:cubicBezTo>
                    <a:cubicBezTo>
                      <a:pt x="0" y="14"/>
                      <a:pt x="14" y="0"/>
                      <a:pt x="32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50" y="0"/>
                      <a:pt x="52" y="2"/>
                      <a:pt x="52" y="4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2" y="62"/>
                      <a:pt x="50" y="64"/>
                      <a:pt x="48" y="64"/>
                    </a:cubicBezTo>
                    <a:close/>
                    <a:moveTo>
                      <a:pt x="32" y="8"/>
                    </a:moveTo>
                    <a:cubicBezTo>
                      <a:pt x="19" y="8"/>
                      <a:pt x="8" y="19"/>
                      <a:pt x="8" y="32"/>
                    </a:cubicBezTo>
                    <a:cubicBezTo>
                      <a:pt x="8" y="45"/>
                      <a:pt x="19" y="56"/>
                      <a:pt x="32" y="56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44" y="8"/>
                      <a:pt x="44" y="8"/>
                      <a:pt x="44" y="8"/>
                    </a:cubicBezTo>
                    <a:lnTo>
                      <a:pt x="32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5" name="Freeform 357"/>
              <p:cNvSpPr>
                <a:spLocks noEditPoints="1"/>
              </p:cNvSpPr>
              <p:nvPr/>
            </p:nvSpPr>
            <p:spPr bwMode="auto">
              <a:xfrm>
                <a:off x="6147" y="3314"/>
                <a:ext cx="76" cy="113"/>
              </a:xfrm>
              <a:custGeom>
                <a:avLst/>
                <a:gdLst>
                  <a:gd name="T0" fmla="*/ 28 w 32"/>
                  <a:gd name="T1" fmla="*/ 48 h 48"/>
                  <a:gd name="T2" fmla="*/ 4 w 32"/>
                  <a:gd name="T3" fmla="*/ 48 h 48"/>
                  <a:gd name="T4" fmla="*/ 0 w 32"/>
                  <a:gd name="T5" fmla="*/ 44 h 48"/>
                  <a:gd name="T6" fmla="*/ 0 w 32"/>
                  <a:gd name="T7" fmla="*/ 4 h 48"/>
                  <a:gd name="T8" fmla="*/ 4 w 32"/>
                  <a:gd name="T9" fmla="*/ 0 h 48"/>
                  <a:gd name="T10" fmla="*/ 28 w 32"/>
                  <a:gd name="T11" fmla="*/ 0 h 48"/>
                  <a:gd name="T12" fmla="*/ 32 w 32"/>
                  <a:gd name="T13" fmla="*/ 4 h 48"/>
                  <a:gd name="T14" fmla="*/ 32 w 32"/>
                  <a:gd name="T15" fmla="*/ 44 h 48"/>
                  <a:gd name="T16" fmla="*/ 28 w 32"/>
                  <a:gd name="T17" fmla="*/ 48 h 48"/>
                  <a:gd name="T18" fmla="*/ 8 w 32"/>
                  <a:gd name="T19" fmla="*/ 40 h 48"/>
                  <a:gd name="T20" fmla="*/ 24 w 32"/>
                  <a:gd name="T21" fmla="*/ 40 h 48"/>
                  <a:gd name="T22" fmla="*/ 24 w 32"/>
                  <a:gd name="T23" fmla="*/ 8 h 48"/>
                  <a:gd name="T24" fmla="*/ 8 w 32"/>
                  <a:gd name="T25" fmla="*/ 8 h 48"/>
                  <a:gd name="T26" fmla="*/ 8 w 32"/>
                  <a:gd name="T27" fmla="*/ 4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48">
                    <a:moveTo>
                      <a:pt x="28" y="48"/>
                    </a:moveTo>
                    <a:cubicBezTo>
                      <a:pt x="4" y="48"/>
                      <a:pt x="4" y="48"/>
                      <a:pt x="4" y="48"/>
                    </a:cubicBezTo>
                    <a:cubicBezTo>
                      <a:pt x="2" y="48"/>
                      <a:pt x="0" y="46"/>
                      <a:pt x="0" y="4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0" y="0"/>
                      <a:pt x="32" y="2"/>
                      <a:pt x="32" y="4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6"/>
                      <a:pt x="30" y="48"/>
                      <a:pt x="28" y="48"/>
                    </a:cubicBezTo>
                    <a:close/>
                    <a:moveTo>
                      <a:pt x="8" y="40"/>
                    </a:move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6" name="Freeform 358"/>
              <p:cNvSpPr>
                <a:spLocks noEditPoints="1"/>
              </p:cNvSpPr>
              <p:nvPr/>
            </p:nvSpPr>
            <p:spPr bwMode="auto">
              <a:xfrm>
                <a:off x="6204" y="3314"/>
                <a:ext cx="95" cy="208"/>
              </a:xfrm>
              <a:custGeom>
                <a:avLst/>
                <a:gdLst>
                  <a:gd name="T0" fmla="*/ 36 w 40"/>
                  <a:gd name="T1" fmla="*/ 88 h 88"/>
                  <a:gd name="T2" fmla="*/ 4 w 40"/>
                  <a:gd name="T3" fmla="*/ 88 h 88"/>
                  <a:gd name="T4" fmla="*/ 0 w 40"/>
                  <a:gd name="T5" fmla="*/ 84 h 88"/>
                  <a:gd name="T6" fmla="*/ 0 w 40"/>
                  <a:gd name="T7" fmla="*/ 4 h 88"/>
                  <a:gd name="T8" fmla="*/ 4 w 40"/>
                  <a:gd name="T9" fmla="*/ 0 h 88"/>
                  <a:gd name="T10" fmla="*/ 40 w 40"/>
                  <a:gd name="T11" fmla="*/ 26 h 88"/>
                  <a:gd name="T12" fmla="*/ 40 w 40"/>
                  <a:gd name="T13" fmla="*/ 84 h 88"/>
                  <a:gd name="T14" fmla="*/ 36 w 40"/>
                  <a:gd name="T15" fmla="*/ 88 h 88"/>
                  <a:gd name="T16" fmla="*/ 8 w 40"/>
                  <a:gd name="T17" fmla="*/ 80 h 88"/>
                  <a:gd name="T18" fmla="*/ 32 w 40"/>
                  <a:gd name="T19" fmla="*/ 80 h 88"/>
                  <a:gd name="T20" fmla="*/ 32 w 40"/>
                  <a:gd name="T21" fmla="*/ 26 h 88"/>
                  <a:gd name="T22" fmla="*/ 8 w 40"/>
                  <a:gd name="T23" fmla="*/ 8 h 88"/>
                  <a:gd name="T24" fmla="*/ 8 w 40"/>
                  <a:gd name="T25" fmla="*/ 8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0" h="88">
                    <a:moveTo>
                      <a:pt x="36" y="88"/>
                    </a:moveTo>
                    <a:cubicBezTo>
                      <a:pt x="4" y="88"/>
                      <a:pt x="4" y="88"/>
                      <a:pt x="4" y="88"/>
                    </a:cubicBezTo>
                    <a:cubicBezTo>
                      <a:pt x="2" y="88"/>
                      <a:pt x="0" y="86"/>
                      <a:pt x="0" y="8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35" y="0"/>
                      <a:pt x="40" y="17"/>
                      <a:pt x="40" y="26"/>
                    </a:cubicBezTo>
                    <a:cubicBezTo>
                      <a:pt x="40" y="84"/>
                      <a:pt x="40" y="84"/>
                      <a:pt x="40" y="84"/>
                    </a:cubicBezTo>
                    <a:cubicBezTo>
                      <a:pt x="40" y="86"/>
                      <a:pt x="38" y="88"/>
                      <a:pt x="36" y="88"/>
                    </a:cubicBezTo>
                    <a:close/>
                    <a:moveTo>
                      <a:pt x="8" y="80"/>
                    </a:moveTo>
                    <a:cubicBezTo>
                      <a:pt x="32" y="80"/>
                      <a:pt x="32" y="80"/>
                      <a:pt x="32" y="80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2" y="22"/>
                      <a:pt x="32" y="9"/>
                      <a:pt x="8" y="8"/>
                    </a:cubicBezTo>
                    <a:lnTo>
                      <a:pt x="8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7" name="Freeform 359"/>
              <p:cNvSpPr/>
              <p:nvPr/>
            </p:nvSpPr>
            <p:spPr bwMode="auto">
              <a:xfrm>
                <a:off x="6242" y="3512"/>
                <a:ext cx="19" cy="237"/>
              </a:xfrm>
              <a:custGeom>
                <a:avLst/>
                <a:gdLst>
                  <a:gd name="T0" fmla="*/ 4 w 8"/>
                  <a:gd name="T1" fmla="*/ 100 h 100"/>
                  <a:gd name="T2" fmla="*/ 0 w 8"/>
                  <a:gd name="T3" fmla="*/ 96 h 100"/>
                  <a:gd name="T4" fmla="*/ 0 w 8"/>
                  <a:gd name="T5" fmla="*/ 4 h 100"/>
                  <a:gd name="T6" fmla="*/ 4 w 8"/>
                  <a:gd name="T7" fmla="*/ 0 h 100"/>
                  <a:gd name="T8" fmla="*/ 8 w 8"/>
                  <a:gd name="T9" fmla="*/ 4 h 100"/>
                  <a:gd name="T10" fmla="*/ 8 w 8"/>
                  <a:gd name="T11" fmla="*/ 96 h 100"/>
                  <a:gd name="T12" fmla="*/ 4 w 8"/>
                  <a:gd name="T13" fmla="*/ 10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0">
                    <a:moveTo>
                      <a:pt x="4" y="100"/>
                    </a:moveTo>
                    <a:cubicBezTo>
                      <a:pt x="2" y="100"/>
                      <a:pt x="0" y="98"/>
                      <a:pt x="0" y="9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96"/>
                      <a:pt x="8" y="96"/>
                      <a:pt x="8" y="96"/>
                    </a:cubicBezTo>
                    <a:cubicBezTo>
                      <a:pt x="8" y="98"/>
                      <a:pt x="6" y="100"/>
                      <a:pt x="4" y="10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8" name="Freeform 360"/>
              <p:cNvSpPr>
                <a:spLocks noEditPoints="1"/>
              </p:cNvSpPr>
              <p:nvPr/>
            </p:nvSpPr>
            <p:spPr bwMode="auto">
              <a:xfrm>
                <a:off x="1419" y="3314"/>
                <a:ext cx="303" cy="435"/>
              </a:xfrm>
              <a:custGeom>
                <a:avLst/>
                <a:gdLst>
                  <a:gd name="T0" fmla="*/ 66 w 128"/>
                  <a:gd name="T1" fmla="*/ 184 h 184"/>
                  <a:gd name="T2" fmla="*/ 65 w 128"/>
                  <a:gd name="T3" fmla="*/ 184 h 184"/>
                  <a:gd name="T4" fmla="*/ 0 w 128"/>
                  <a:gd name="T5" fmla="*/ 119 h 184"/>
                  <a:gd name="T6" fmla="*/ 0 w 128"/>
                  <a:gd name="T7" fmla="*/ 23 h 184"/>
                  <a:gd name="T8" fmla="*/ 26 w 128"/>
                  <a:gd name="T9" fmla="*/ 0 h 184"/>
                  <a:gd name="T10" fmla="*/ 105 w 128"/>
                  <a:gd name="T11" fmla="*/ 0 h 184"/>
                  <a:gd name="T12" fmla="*/ 128 w 128"/>
                  <a:gd name="T13" fmla="*/ 23 h 184"/>
                  <a:gd name="T14" fmla="*/ 128 w 128"/>
                  <a:gd name="T15" fmla="*/ 119 h 184"/>
                  <a:gd name="T16" fmla="*/ 66 w 128"/>
                  <a:gd name="T17" fmla="*/ 184 h 184"/>
                  <a:gd name="T18" fmla="*/ 26 w 128"/>
                  <a:gd name="T19" fmla="*/ 8 h 184"/>
                  <a:gd name="T20" fmla="*/ 8 w 128"/>
                  <a:gd name="T21" fmla="*/ 23 h 184"/>
                  <a:gd name="T22" fmla="*/ 8 w 128"/>
                  <a:gd name="T23" fmla="*/ 119 h 184"/>
                  <a:gd name="T24" fmla="*/ 65 w 128"/>
                  <a:gd name="T25" fmla="*/ 176 h 184"/>
                  <a:gd name="T26" fmla="*/ 66 w 128"/>
                  <a:gd name="T27" fmla="*/ 176 h 184"/>
                  <a:gd name="T28" fmla="*/ 120 w 128"/>
                  <a:gd name="T29" fmla="*/ 119 h 184"/>
                  <a:gd name="T30" fmla="*/ 120 w 128"/>
                  <a:gd name="T31" fmla="*/ 23 h 184"/>
                  <a:gd name="T32" fmla="*/ 105 w 128"/>
                  <a:gd name="T33" fmla="*/ 8 h 184"/>
                  <a:gd name="T34" fmla="*/ 26 w 128"/>
                  <a:gd name="T35" fmla="*/ 8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8" h="184">
                    <a:moveTo>
                      <a:pt x="66" y="184"/>
                    </a:moveTo>
                    <a:cubicBezTo>
                      <a:pt x="65" y="184"/>
                      <a:pt x="65" y="184"/>
                      <a:pt x="65" y="184"/>
                    </a:cubicBezTo>
                    <a:cubicBezTo>
                      <a:pt x="30" y="184"/>
                      <a:pt x="0" y="154"/>
                      <a:pt x="0" y="119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9"/>
                      <a:pt x="13" y="0"/>
                      <a:pt x="26" y="0"/>
                    </a:cubicBezTo>
                    <a:cubicBezTo>
                      <a:pt x="105" y="0"/>
                      <a:pt x="105" y="0"/>
                      <a:pt x="105" y="0"/>
                    </a:cubicBezTo>
                    <a:cubicBezTo>
                      <a:pt x="119" y="0"/>
                      <a:pt x="128" y="9"/>
                      <a:pt x="128" y="23"/>
                    </a:cubicBezTo>
                    <a:cubicBezTo>
                      <a:pt x="128" y="119"/>
                      <a:pt x="128" y="119"/>
                      <a:pt x="128" y="119"/>
                    </a:cubicBezTo>
                    <a:cubicBezTo>
                      <a:pt x="128" y="155"/>
                      <a:pt x="100" y="184"/>
                      <a:pt x="66" y="184"/>
                    </a:cubicBezTo>
                    <a:close/>
                    <a:moveTo>
                      <a:pt x="26" y="8"/>
                    </a:moveTo>
                    <a:cubicBezTo>
                      <a:pt x="17" y="8"/>
                      <a:pt x="8" y="14"/>
                      <a:pt x="8" y="23"/>
                    </a:cubicBezTo>
                    <a:cubicBezTo>
                      <a:pt x="8" y="119"/>
                      <a:pt x="8" y="119"/>
                      <a:pt x="8" y="119"/>
                    </a:cubicBezTo>
                    <a:cubicBezTo>
                      <a:pt x="8" y="150"/>
                      <a:pt x="34" y="176"/>
                      <a:pt x="65" y="176"/>
                    </a:cubicBezTo>
                    <a:cubicBezTo>
                      <a:pt x="66" y="176"/>
                      <a:pt x="66" y="176"/>
                      <a:pt x="66" y="176"/>
                    </a:cubicBezTo>
                    <a:cubicBezTo>
                      <a:pt x="96" y="176"/>
                      <a:pt x="120" y="151"/>
                      <a:pt x="120" y="119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14"/>
                      <a:pt x="114" y="8"/>
                      <a:pt x="105" y="8"/>
                    </a:cubicBezTo>
                    <a:lnTo>
                      <a:pt x="26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19" name="Freeform 361"/>
              <p:cNvSpPr/>
              <p:nvPr/>
            </p:nvSpPr>
            <p:spPr bwMode="auto">
              <a:xfrm>
                <a:off x="1419" y="3389"/>
                <a:ext cx="303" cy="48"/>
              </a:xfrm>
              <a:custGeom>
                <a:avLst/>
                <a:gdLst>
                  <a:gd name="T0" fmla="*/ 112 w 128"/>
                  <a:gd name="T1" fmla="*/ 20 h 20"/>
                  <a:gd name="T2" fmla="*/ 100 w 128"/>
                  <a:gd name="T3" fmla="*/ 15 h 20"/>
                  <a:gd name="T4" fmla="*/ 88 w 128"/>
                  <a:gd name="T5" fmla="*/ 20 h 20"/>
                  <a:gd name="T6" fmla="*/ 76 w 128"/>
                  <a:gd name="T7" fmla="*/ 15 h 20"/>
                  <a:gd name="T8" fmla="*/ 64 w 128"/>
                  <a:gd name="T9" fmla="*/ 20 h 20"/>
                  <a:gd name="T10" fmla="*/ 52 w 128"/>
                  <a:gd name="T11" fmla="*/ 15 h 20"/>
                  <a:gd name="T12" fmla="*/ 40 w 128"/>
                  <a:gd name="T13" fmla="*/ 20 h 20"/>
                  <a:gd name="T14" fmla="*/ 28 w 128"/>
                  <a:gd name="T15" fmla="*/ 15 h 20"/>
                  <a:gd name="T16" fmla="*/ 16 w 128"/>
                  <a:gd name="T17" fmla="*/ 20 h 20"/>
                  <a:gd name="T18" fmla="*/ 0 w 128"/>
                  <a:gd name="T19" fmla="*/ 4 h 20"/>
                  <a:gd name="T20" fmla="*/ 4 w 128"/>
                  <a:gd name="T21" fmla="*/ 0 h 20"/>
                  <a:gd name="T22" fmla="*/ 8 w 128"/>
                  <a:gd name="T23" fmla="*/ 4 h 20"/>
                  <a:gd name="T24" fmla="*/ 16 w 128"/>
                  <a:gd name="T25" fmla="*/ 12 h 20"/>
                  <a:gd name="T26" fmla="*/ 24 w 128"/>
                  <a:gd name="T27" fmla="*/ 4 h 20"/>
                  <a:gd name="T28" fmla="*/ 28 w 128"/>
                  <a:gd name="T29" fmla="*/ 0 h 20"/>
                  <a:gd name="T30" fmla="*/ 32 w 128"/>
                  <a:gd name="T31" fmla="*/ 4 h 20"/>
                  <a:gd name="T32" fmla="*/ 40 w 128"/>
                  <a:gd name="T33" fmla="*/ 12 h 20"/>
                  <a:gd name="T34" fmla="*/ 48 w 128"/>
                  <a:gd name="T35" fmla="*/ 4 h 20"/>
                  <a:gd name="T36" fmla="*/ 52 w 128"/>
                  <a:gd name="T37" fmla="*/ 0 h 20"/>
                  <a:gd name="T38" fmla="*/ 56 w 128"/>
                  <a:gd name="T39" fmla="*/ 4 h 20"/>
                  <a:gd name="T40" fmla="*/ 64 w 128"/>
                  <a:gd name="T41" fmla="*/ 12 h 20"/>
                  <a:gd name="T42" fmla="*/ 72 w 128"/>
                  <a:gd name="T43" fmla="*/ 4 h 20"/>
                  <a:gd name="T44" fmla="*/ 76 w 128"/>
                  <a:gd name="T45" fmla="*/ 0 h 20"/>
                  <a:gd name="T46" fmla="*/ 80 w 128"/>
                  <a:gd name="T47" fmla="*/ 4 h 20"/>
                  <a:gd name="T48" fmla="*/ 88 w 128"/>
                  <a:gd name="T49" fmla="*/ 12 h 20"/>
                  <a:gd name="T50" fmla="*/ 96 w 128"/>
                  <a:gd name="T51" fmla="*/ 4 h 20"/>
                  <a:gd name="T52" fmla="*/ 100 w 128"/>
                  <a:gd name="T53" fmla="*/ 0 h 20"/>
                  <a:gd name="T54" fmla="*/ 104 w 128"/>
                  <a:gd name="T55" fmla="*/ 4 h 20"/>
                  <a:gd name="T56" fmla="*/ 112 w 128"/>
                  <a:gd name="T57" fmla="*/ 12 h 20"/>
                  <a:gd name="T58" fmla="*/ 120 w 128"/>
                  <a:gd name="T59" fmla="*/ 4 h 20"/>
                  <a:gd name="T60" fmla="*/ 124 w 128"/>
                  <a:gd name="T61" fmla="*/ 0 h 20"/>
                  <a:gd name="T62" fmla="*/ 128 w 128"/>
                  <a:gd name="T63" fmla="*/ 4 h 20"/>
                  <a:gd name="T64" fmla="*/ 112 w 128"/>
                  <a:gd name="T6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8" h="20">
                    <a:moveTo>
                      <a:pt x="112" y="20"/>
                    </a:moveTo>
                    <a:cubicBezTo>
                      <a:pt x="107" y="20"/>
                      <a:pt x="103" y="18"/>
                      <a:pt x="100" y="15"/>
                    </a:cubicBezTo>
                    <a:cubicBezTo>
                      <a:pt x="97" y="18"/>
                      <a:pt x="93" y="20"/>
                      <a:pt x="88" y="20"/>
                    </a:cubicBezTo>
                    <a:cubicBezTo>
                      <a:pt x="83" y="20"/>
                      <a:pt x="79" y="18"/>
                      <a:pt x="76" y="15"/>
                    </a:cubicBezTo>
                    <a:cubicBezTo>
                      <a:pt x="73" y="18"/>
                      <a:pt x="69" y="20"/>
                      <a:pt x="64" y="20"/>
                    </a:cubicBezTo>
                    <a:cubicBezTo>
                      <a:pt x="59" y="20"/>
                      <a:pt x="55" y="18"/>
                      <a:pt x="52" y="15"/>
                    </a:cubicBezTo>
                    <a:cubicBezTo>
                      <a:pt x="49" y="18"/>
                      <a:pt x="45" y="20"/>
                      <a:pt x="40" y="20"/>
                    </a:cubicBezTo>
                    <a:cubicBezTo>
                      <a:pt x="35" y="20"/>
                      <a:pt x="31" y="18"/>
                      <a:pt x="28" y="15"/>
                    </a:cubicBezTo>
                    <a:cubicBezTo>
                      <a:pt x="25" y="18"/>
                      <a:pt x="21" y="20"/>
                      <a:pt x="16" y="20"/>
                    </a:cubicBezTo>
                    <a:cubicBezTo>
                      <a:pt x="7" y="20"/>
                      <a:pt x="0" y="13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8"/>
                      <a:pt x="12" y="12"/>
                      <a:pt x="16" y="12"/>
                    </a:cubicBezTo>
                    <a:cubicBezTo>
                      <a:pt x="20" y="12"/>
                      <a:pt x="24" y="8"/>
                      <a:pt x="24" y="4"/>
                    </a:cubicBezTo>
                    <a:cubicBezTo>
                      <a:pt x="24" y="2"/>
                      <a:pt x="26" y="0"/>
                      <a:pt x="28" y="0"/>
                    </a:cubicBezTo>
                    <a:cubicBezTo>
                      <a:pt x="30" y="0"/>
                      <a:pt x="32" y="2"/>
                      <a:pt x="32" y="4"/>
                    </a:cubicBezTo>
                    <a:cubicBezTo>
                      <a:pt x="32" y="8"/>
                      <a:pt x="36" y="12"/>
                      <a:pt x="40" y="12"/>
                    </a:cubicBezTo>
                    <a:cubicBezTo>
                      <a:pt x="44" y="12"/>
                      <a:pt x="48" y="8"/>
                      <a:pt x="48" y="4"/>
                    </a:cubicBezTo>
                    <a:cubicBezTo>
                      <a:pt x="48" y="2"/>
                      <a:pt x="50" y="0"/>
                      <a:pt x="52" y="0"/>
                    </a:cubicBezTo>
                    <a:cubicBezTo>
                      <a:pt x="54" y="0"/>
                      <a:pt x="56" y="2"/>
                      <a:pt x="56" y="4"/>
                    </a:cubicBezTo>
                    <a:cubicBezTo>
                      <a:pt x="56" y="8"/>
                      <a:pt x="60" y="12"/>
                      <a:pt x="64" y="12"/>
                    </a:cubicBezTo>
                    <a:cubicBezTo>
                      <a:pt x="68" y="12"/>
                      <a:pt x="72" y="8"/>
                      <a:pt x="72" y="4"/>
                    </a:cubicBezTo>
                    <a:cubicBezTo>
                      <a:pt x="72" y="2"/>
                      <a:pt x="74" y="0"/>
                      <a:pt x="76" y="0"/>
                    </a:cubicBezTo>
                    <a:cubicBezTo>
                      <a:pt x="78" y="0"/>
                      <a:pt x="80" y="2"/>
                      <a:pt x="80" y="4"/>
                    </a:cubicBezTo>
                    <a:cubicBezTo>
                      <a:pt x="80" y="8"/>
                      <a:pt x="84" y="12"/>
                      <a:pt x="88" y="12"/>
                    </a:cubicBezTo>
                    <a:cubicBezTo>
                      <a:pt x="92" y="12"/>
                      <a:pt x="96" y="8"/>
                      <a:pt x="96" y="4"/>
                    </a:cubicBezTo>
                    <a:cubicBezTo>
                      <a:pt x="96" y="2"/>
                      <a:pt x="98" y="0"/>
                      <a:pt x="100" y="0"/>
                    </a:cubicBezTo>
                    <a:cubicBezTo>
                      <a:pt x="102" y="0"/>
                      <a:pt x="104" y="2"/>
                      <a:pt x="104" y="4"/>
                    </a:cubicBezTo>
                    <a:cubicBezTo>
                      <a:pt x="104" y="8"/>
                      <a:pt x="108" y="12"/>
                      <a:pt x="112" y="12"/>
                    </a:cubicBezTo>
                    <a:cubicBezTo>
                      <a:pt x="116" y="12"/>
                      <a:pt x="120" y="8"/>
                      <a:pt x="120" y="4"/>
                    </a:cubicBezTo>
                    <a:cubicBezTo>
                      <a:pt x="120" y="2"/>
                      <a:pt x="122" y="0"/>
                      <a:pt x="124" y="0"/>
                    </a:cubicBezTo>
                    <a:cubicBezTo>
                      <a:pt x="126" y="0"/>
                      <a:pt x="128" y="2"/>
                      <a:pt x="128" y="4"/>
                    </a:cubicBezTo>
                    <a:cubicBezTo>
                      <a:pt x="128" y="13"/>
                      <a:pt x="121" y="20"/>
                      <a:pt x="112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0" name="Freeform 362"/>
              <p:cNvSpPr>
                <a:spLocks noEditPoints="1"/>
              </p:cNvSpPr>
              <p:nvPr/>
            </p:nvSpPr>
            <p:spPr bwMode="auto">
              <a:xfrm>
                <a:off x="1485" y="3474"/>
                <a:ext cx="57" cy="57"/>
              </a:xfrm>
              <a:custGeom>
                <a:avLst/>
                <a:gdLst>
                  <a:gd name="T0" fmla="*/ 12 w 24"/>
                  <a:gd name="T1" fmla="*/ 24 h 24"/>
                  <a:gd name="T2" fmla="*/ 0 w 24"/>
                  <a:gd name="T3" fmla="*/ 12 h 24"/>
                  <a:gd name="T4" fmla="*/ 12 w 24"/>
                  <a:gd name="T5" fmla="*/ 0 h 24"/>
                  <a:gd name="T6" fmla="*/ 24 w 24"/>
                  <a:gd name="T7" fmla="*/ 12 h 24"/>
                  <a:gd name="T8" fmla="*/ 12 w 24"/>
                  <a:gd name="T9" fmla="*/ 24 h 24"/>
                  <a:gd name="T10" fmla="*/ 12 w 24"/>
                  <a:gd name="T11" fmla="*/ 8 h 24"/>
                  <a:gd name="T12" fmla="*/ 8 w 24"/>
                  <a:gd name="T13" fmla="*/ 12 h 24"/>
                  <a:gd name="T14" fmla="*/ 12 w 24"/>
                  <a:gd name="T15" fmla="*/ 16 h 24"/>
                  <a:gd name="T16" fmla="*/ 16 w 24"/>
                  <a:gd name="T17" fmla="*/ 12 h 24"/>
                  <a:gd name="T18" fmla="*/ 12 w 24"/>
                  <a:gd name="T19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4">
                    <a:moveTo>
                      <a:pt x="12" y="24"/>
                    </a:moveTo>
                    <a:cubicBezTo>
                      <a:pt x="5" y="24"/>
                      <a:pt x="0" y="19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19" y="0"/>
                      <a:pt x="24" y="5"/>
                      <a:pt x="24" y="12"/>
                    </a:cubicBezTo>
                    <a:cubicBezTo>
                      <a:pt x="24" y="19"/>
                      <a:pt x="19" y="24"/>
                      <a:pt x="12" y="24"/>
                    </a:cubicBezTo>
                    <a:close/>
                    <a:moveTo>
                      <a:pt x="12" y="8"/>
                    </a:moveTo>
                    <a:cubicBezTo>
                      <a:pt x="10" y="8"/>
                      <a:pt x="8" y="10"/>
                      <a:pt x="8" y="12"/>
                    </a:cubicBezTo>
                    <a:cubicBezTo>
                      <a:pt x="8" y="14"/>
                      <a:pt x="10" y="16"/>
                      <a:pt x="12" y="16"/>
                    </a:cubicBezTo>
                    <a:cubicBezTo>
                      <a:pt x="14" y="16"/>
                      <a:pt x="16" y="14"/>
                      <a:pt x="16" y="12"/>
                    </a:cubicBezTo>
                    <a:cubicBezTo>
                      <a:pt x="16" y="10"/>
                      <a:pt x="14" y="8"/>
                      <a:pt x="1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1" name="Freeform 363"/>
              <p:cNvSpPr>
                <a:spLocks noEditPoints="1"/>
              </p:cNvSpPr>
              <p:nvPr/>
            </p:nvSpPr>
            <p:spPr bwMode="auto">
              <a:xfrm>
                <a:off x="1599" y="3474"/>
                <a:ext cx="57" cy="57"/>
              </a:xfrm>
              <a:custGeom>
                <a:avLst/>
                <a:gdLst>
                  <a:gd name="T0" fmla="*/ 12 w 24"/>
                  <a:gd name="T1" fmla="*/ 24 h 24"/>
                  <a:gd name="T2" fmla="*/ 0 w 24"/>
                  <a:gd name="T3" fmla="*/ 12 h 24"/>
                  <a:gd name="T4" fmla="*/ 12 w 24"/>
                  <a:gd name="T5" fmla="*/ 0 h 24"/>
                  <a:gd name="T6" fmla="*/ 24 w 24"/>
                  <a:gd name="T7" fmla="*/ 12 h 24"/>
                  <a:gd name="T8" fmla="*/ 12 w 24"/>
                  <a:gd name="T9" fmla="*/ 24 h 24"/>
                  <a:gd name="T10" fmla="*/ 12 w 24"/>
                  <a:gd name="T11" fmla="*/ 8 h 24"/>
                  <a:gd name="T12" fmla="*/ 8 w 24"/>
                  <a:gd name="T13" fmla="*/ 12 h 24"/>
                  <a:gd name="T14" fmla="*/ 12 w 24"/>
                  <a:gd name="T15" fmla="*/ 16 h 24"/>
                  <a:gd name="T16" fmla="*/ 16 w 24"/>
                  <a:gd name="T17" fmla="*/ 12 h 24"/>
                  <a:gd name="T18" fmla="*/ 12 w 24"/>
                  <a:gd name="T19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4">
                    <a:moveTo>
                      <a:pt x="12" y="24"/>
                    </a:moveTo>
                    <a:cubicBezTo>
                      <a:pt x="5" y="24"/>
                      <a:pt x="0" y="19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19" y="0"/>
                      <a:pt x="24" y="5"/>
                      <a:pt x="24" y="12"/>
                    </a:cubicBezTo>
                    <a:cubicBezTo>
                      <a:pt x="24" y="19"/>
                      <a:pt x="19" y="24"/>
                      <a:pt x="12" y="24"/>
                    </a:cubicBezTo>
                    <a:close/>
                    <a:moveTo>
                      <a:pt x="12" y="8"/>
                    </a:moveTo>
                    <a:cubicBezTo>
                      <a:pt x="10" y="8"/>
                      <a:pt x="8" y="10"/>
                      <a:pt x="8" y="12"/>
                    </a:cubicBezTo>
                    <a:cubicBezTo>
                      <a:pt x="8" y="14"/>
                      <a:pt x="10" y="16"/>
                      <a:pt x="12" y="16"/>
                    </a:cubicBezTo>
                    <a:cubicBezTo>
                      <a:pt x="14" y="16"/>
                      <a:pt x="16" y="14"/>
                      <a:pt x="16" y="12"/>
                    </a:cubicBezTo>
                    <a:cubicBezTo>
                      <a:pt x="16" y="10"/>
                      <a:pt x="14" y="8"/>
                      <a:pt x="1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2" name="Freeform 364"/>
              <p:cNvSpPr/>
              <p:nvPr/>
            </p:nvSpPr>
            <p:spPr bwMode="auto">
              <a:xfrm>
                <a:off x="1542" y="3550"/>
                <a:ext cx="57" cy="38"/>
              </a:xfrm>
              <a:custGeom>
                <a:avLst/>
                <a:gdLst>
                  <a:gd name="T0" fmla="*/ 20 w 24"/>
                  <a:gd name="T1" fmla="*/ 16 h 16"/>
                  <a:gd name="T2" fmla="*/ 16 w 24"/>
                  <a:gd name="T3" fmla="*/ 12 h 16"/>
                  <a:gd name="T4" fmla="*/ 12 w 24"/>
                  <a:gd name="T5" fmla="*/ 8 h 16"/>
                  <a:gd name="T6" fmla="*/ 8 w 24"/>
                  <a:gd name="T7" fmla="*/ 12 h 16"/>
                  <a:gd name="T8" fmla="*/ 4 w 24"/>
                  <a:gd name="T9" fmla="*/ 16 h 16"/>
                  <a:gd name="T10" fmla="*/ 0 w 24"/>
                  <a:gd name="T11" fmla="*/ 12 h 16"/>
                  <a:gd name="T12" fmla="*/ 12 w 24"/>
                  <a:gd name="T13" fmla="*/ 0 h 16"/>
                  <a:gd name="T14" fmla="*/ 24 w 24"/>
                  <a:gd name="T15" fmla="*/ 12 h 16"/>
                  <a:gd name="T16" fmla="*/ 20 w 24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16">
                    <a:moveTo>
                      <a:pt x="20" y="16"/>
                    </a:moveTo>
                    <a:cubicBezTo>
                      <a:pt x="18" y="16"/>
                      <a:pt x="16" y="14"/>
                      <a:pt x="16" y="12"/>
                    </a:cubicBezTo>
                    <a:cubicBezTo>
                      <a:pt x="16" y="10"/>
                      <a:pt x="14" y="8"/>
                      <a:pt x="12" y="8"/>
                    </a:cubicBezTo>
                    <a:cubicBezTo>
                      <a:pt x="10" y="8"/>
                      <a:pt x="8" y="10"/>
                      <a:pt x="8" y="12"/>
                    </a:cubicBezTo>
                    <a:cubicBezTo>
                      <a:pt x="8" y="14"/>
                      <a:pt x="6" y="16"/>
                      <a:pt x="4" y="16"/>
                    </a:cubicBezTo>
                    <a:cubicBezTo>
                      <a:pt x="2" y="16"/>
                      <a:pt x="0" y="14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19" y="0"/>
                      <a:pt x="24" y="5"/>
                      <a:pt x="24" y="12"/>
                    </a:cubicBezTo>
                    <a:cubicBezTo>
                      <a:pt x="24" y="14"/>
                      <a:pt x="22" y="16"/>
                      <a:pt x="20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3" name="Freeform 365"/>
              <p:cNvSpPr/>
              <p:nvPr/>
            </p:nvSpPr>
            <p:spPr bwMode="auto">
              <a:xfrm>
                <a:off x="1474" y="3616"/>
                <a:ext cx="194" cy="59"/>
              </a:xfrm>
              <a:custGeom>
                <a:avLst/>
                <a:gdLst>
                  <a:gd name="T0" fmla="*/ 77 w 82"/>
                  <a:gd name="T1" fmla="*/ 24 h 25"/>
                  <a:gd name="T2" fmla="*/ 74 w 82"/>
                  <a:gd name="T3" fmla="*/ 22 h 25"/>
                  <a:gd name="T4" fmla="*/ 41 w 82"/>
                  <a:gd name="T5" fmla="*/ 8 h 25"/>
                  <a:gd name="T6" fmla="*/ 8 w 82"/>
                  <a:gd name="T7" fmla="*/ 22 h 25"/>
                  <a:gd name="T8" fmla="*/ 3 w 82"/>
                  <a:gd name="T9" fmla="*/ 23 h 25"/>
                  <a:gd name="T10" fmla="*/ 2 w 82"/>
                  <a:gd name="T11" fmla="*/ 18 h 25"/>
                  <a:gd name="T12" fmla="*/ 41 w 82"/>
                  <a:gd name="T13" fmla="*/ 0 h 25"/>
                  <a:gd name="T14" fmla="*/ 80 w 82"/>
                  <a:gd name="T15" fmla="*/ 18 h 25"/>
                  <a:gd name="T16" fmla="*/ 79 w 82"/>
                  <a:gd name="T17" fmla="*/ 23 h 25"/>
                  <a:gd name="T18" fmla="*/ 77 w 82"/>
                  <a:gd name="T19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2" h="25">
                    <a:moveTo>
                      <a:pt x="77" y="24"/>
                    </a:moveTo>
                    <a:cubicBezTo>
                      <a:pt x="76" y="24"/>
                      <a:pt x="74" y="23"/>
                      <a:pt x="74" y="22"/>
                    </a:cubicBezTo>
                    <a:cubicBezTo>
                      <a:pt x="68" y="14"/>
                      <a:pt x="55" y="8"/>
                      <a:pt x="41" y="8"/>
                    </a:cubicBezTo>
                    <a:cubicBezTo>
                      <a:pt x="28" y="8"/>
                      <a:pt x="14" y="14"/>
                      <a:pt x="8" y="22"/>
                    </a:cubicBezTo>
                    <a:cubicBezTo>
                      <a:pt x="7" y="24"/>
                      <a:pt x="5" y="25"/>
                      <a:pt x="3" y="23"/>
                    </a:cubicBezTo>
                    <a:cubicBezTo>
                      <a:pt x="1" y="22"/>
                      <a:pt x="0" y="20"/>
                      <a:pt x="2" y="18"/>
                    </a:cubicBezTo>
                    <a:cubicBezTo>
                      <a:pt x="9" y="7"/>
                      <a:pt x="25" y="0"/>
                      <a:pt x="41" y="0"/>
                    </a:cubicBezTo>
                    <a:cubicBezTo>
                      <a:pt x="57" y="0"/>
                      <a:pt x="73" y="7"/>
                      <a:pt x="80" y="18"/>
                    </a:cubicBezTo>
                    <a:cubicBezTo>
                      <a:pt x="82" y="20"/>
                      <a:pt x="81" y="22"/>
                      <a:pt x="79" y="23"/>
                    </a:cubicBezTo>
                    <a:cubicBezTo>
                      <a:pt x="79" y="24"/>
                      <a:pt x="78" y="24"/>
                      <a:pt x="77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4" name="Freeform 366"/>
              <p:cNvSpPr>
                <a:spLocks noEditPoints="1"/>
              </p:cNvSpPr>
              <p:nvPr/>
            </p:nvSpPr>
            <p:spPr bwMode="auto">
              <a:xfrm>
                <a:off x="1703" y="3427"/>
                <a:ext cx="57" cy="76"/>
              </a:xfrm>
              <a:custGeom>
                <a:avLst/>
                <a:gdLst>
                  <a:gd name="T0" fmla="*/ 20 w 24"/>
                  <a:gd name="T1" fmla="*/ 32 h 32"/>
                  <a:gd name="T2" fmla="*/ 4 w 24"/>
                  <a:gd name="T3" fmla="*/ 32 h 32"/>
                  <a:gd name="T4" fmla="*/ 0 w 24"/>
                  <a:gd name="T5" fmla="*/ 28 h 32"/>
                  <a:gd name="T6" fmla="*/ 0 w 24"/>
                  <a:gd name="T7" fmla="*/ 4 h 32"/>
                  <a:gd name="T8" fmla="*/ 4 w 24"/>
                  <a:gd name="T9" fmla="*/ 0 h 32"/>
                  <a:gd name="T10" fmla="*/ 20 w 24"/>
                  <a:gd name="T11" fmla="*/ 0 h 32"/>
                  <a:gd name="T12" fmla="*/ 24 w 24"/>
                  <a:gd name="T13" fmla="*/ 4 h 32"/>
                  <a:gd name="T14" fmla="*/ 24 w 24"/>
                  <a:gd name="T15" fmla="*/ 28 h 32"/>
                  <a:gd name="T16" fmla="*/ 20 w 24"/>
                  <a:gd name="T17" fmla="*/ 32 h 32"/>
                  <a:gd name="T18" fmla="*/ 8 w 24"/>
                  <a:gd name="T19" fmla="*/ 24 h 32"/>
                  <a:gd name="T20" fmla="*/ 16 w 24"/>
                  <a:gd name="T21" fmla="*/ 24 h 32"/>
                  <a:gd name="T22" fmla="*/ 16 w 24"/>
                  <a:gd name="T23" fmla="*/ 8 h 32"/>
                  <a:gd name="T24" fmla="*/ 8 w 24"/>
                  <a:gd name="T25" fmla="*/ 8 h 32"/>
                  <a:gd name="T26" fmla="*/ 8 w 24"/>
                  <a:gd name="T27" fmla="*/ 2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2">
                    <a:moveTo>
                      <a:pt x="20" y="32"/>
                    </a:moveTo>
                    <a:cubicBezTo>
                      <a:pt x="4" y="32"/>
                      <a:pt x="4" y="32"/>
                      <a:pt x="4" y="32"/>
                    </a:cubicBezTo>
                    <a:cubicBezTo>
                      <a:pt x="2" y="32"/>
                      <a:pt x="0" y="30"/>
                      <a:pt x="0" y="2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2" y="0"/>
                      <a:pt x="24" y="2"/>
                      <a:pt x="24" y="4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4" y="30"/>
                      <a:pt x="22" y="32"/>
                      <a:pt x="20" y="32"/>
                    </a:cubicBezTo>
                    <a:close/>
                    <a:moveTo>
                      <a:pt x="8" y="24"/>
                    </a:move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5" name="Freeform 367"/>
              <p:cNvSpPr>
                <a:spLocks noEditPoints="1"/>
              </p:cNvSpPr>
              <p:nvPr/>
            </p:nvSpPr>
            <p:spPr bwMode="auto">
              <a:xfrm>
                <a:off x="1381" y="3427"/>
                <a:ext cx="57" cy="76"/>
              </a:xfrm>
              <a:custGeom>
                <a:avLst/>
                <a:gdLst>
                  <a:gd name="T0" fmla="*/ 20 w 24"/>
                  <a:gd name="T1" fmla="*/ 32 h 32"/>
                  <a:gd name="T2" fmla="*/ 4 w 24"/>
                  <a:gd name="T3" fmla="*/ 32 h 32"/>
                  <a:gd name="T4" fmla="*/ 0 w 24"/>
                  <a:gd name="T5" fmla="*/ 28 h 32"/>
                  <a:gd name="T6" fmla="*/ 0 w 24"/>
                  <a:gd name="T7" fmla="*/ 4 h 32"/>
                  <a:gd name="T8" fmla="*/ 4 w 24"/>
                  <a:gd name="T9" fmla="*/ 0 h 32"/>
                  <a:gd name="T10" fmla="*/ 20 w 24"/>
                  <a:gd name="T11" fmla="*/ 0 h 32"/>
                  <a:gd name="T12" fmla="*/ 24 w 24"/>
                  <a:gd name="T13" fmla="*/ 4 h 32"/>
                  <a:gd name="T14" fmla="*/ 24 w 24"/>
                  <a:gd name="T15" fmla="*/ 28 h 32"/>
                  <a:gd name="T16" fmla="*/ 20 w 24"/>
                  <a:gd name="T17" fmla="*/ 32 h 32"/>
                  <a:gd name="T18" fmla="*/ 8 w 24"/>
                  <a:gd name="T19" fmla="*/ 24 h 32"/>
                  <a:gd name="T20" fmla="*/ 16 w 24"/>
                  <a:gd name="T21" fmla="*/ 24 h 32"/>
                  <a:gd name="T22" fmla="*/ 16 w 24"/>
                  <a:gd name="T23" fmla="*/ 8 h 32"/>
                  <a:gd name="T24" fmla="*/ 8 w 24"/>
                  <a:gd name="T25" fmla="*/ 8 h 32"/>
                  <a:gd name="T26" fmla="*/ 8 w 24"/>
                  <a:gd name="T27" fmla="*/ 2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4" h="32">
                    <a:moveTo>
                      <a:pt x="20" y="32"/>
                    </a:moveTo>
                    <a:cubicBezTo>
                      <a:pt x="4" y="32"/>
                      <a:pt x="4" y="32"/>
                      <a:pt x="4" y="32"/>
                    </a:cubicBezTo>
                    <a:cubicBezTo>
                      <a:pt x="2" y="32"/>
                      <a:pt x="0" y="30"/>
                      <a:pt x="0" y="2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2" y="0"/>
                      <a:pt x="24" y="2"/>
                      <a:pt x="24" y="4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4" y="30"/>
                      <a:pt x="22" y="32"/>
                      <a:pt x="20" y="32"/>
                    </a:cubicBezTo>
                    <a:close/>
                    <a:moveTo>
                      <a:pt x="8" y="24"/>
                    </a:moveTo>
                    <a:cubicBezTo>
                      <a:pt x="16" y="24"/>
                      <a:pt x="16" y="24"/>
                      <a:pt x="16" y="24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6" name="Freeform 368"/>
              <p:cNvSpPr/>
              <p:nvPr/>
            </p:nvSpPr>
            <p:spPr bwMode="auto">
              <a:xfrm>
                <a:off x="1495" y="3607"/>
                <a:ext cx="19" cy="75"/>
              </a:xfrm>
              <a:custGeom>
                <a:avLst/>
                <a:gdLst>
                  <a:gd name="T0" fmla="*/ 4 w 8"/>
                  <a:gd name="T1" fmla="*/ 32 h 32"/>
                  <a:gd name="T2" fmla="*/ 0 w 8"/>
                  <a:gd name="T3" fmla="*/ 28 h 32"/>
                  <a:gd name="T4" fmla="*/ 0 w 8"/>
                  <a:gd name="T5" fmla="*/ 4 h 32"/>
                  <a:gd name="T6" fmla="*/ 4 w 8"/>
                  <a:gd name="T7" fmla="*/ 0 h 32"/>
                  <a:gd name="T8" fmla="*/ 8 w 8"/>
                  <a:gd name="T9" fmla="*/ 4 h 32"/>
                  <a:gd name="T10" fmla="*/ 8 w 8"/>
                  <a:gd name="T11" fmla="*/ 28 h 32"/>
                  <a:gd name="T12" fmla="*/ 4 w 8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2">
                    <a:moveTo>
                      <a:pt x="4" y="32"/>
                    </a:moveTo>
                    <a:cubicBezTo>
                      <a:pt x="2" y="32"/>
                      <a:pt x="0" y="30"/>
                      <a:pt x="0" y="2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30"/>
                      <a:pt x="6" y="32"/>
                      <a:pt x="4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7" name="Freeform 369"/>
              <p:cNvSpPr/>
              <p:nvPr/>
            </p:nvSpPr>
            <p:spPr bwMode="auto">
              <a:xfrm>
                <a:off x="1533" y="3607"/>
                <a:ext cx="19" cy="57"/>
              </a:xfrm>
              <a:custGeom>
                <a:avLst/>
                <a:gdLst>
                  <a:gd name="T0" fmla="*/ 4 w 8"/>
                  <a:gd name="T1" fmla="*/ 24 h 24"/>
                  <a:gd name="T2" fmla="*/ 0 w 8"/>
                  <a:gd name="T3" fmla="*/ 20 h 24"/>
                  <a:gd name="T4" fmla="*/ 0 w 8"/>
                  <a:gd name="T5" fmla="*/ 4 h 24"/>
                  <a:gd name="T6" fmla="*/ 4 w 8"/>
                  <a:gd name="T7" fmla="*/ 0 h 24"/>
                  <a:gd name="T8" fmla="*/ 8 w 8"/>
                  <a:gd name="T9" fmla="*/ 4 h 24"/>
                  <a:gd name="T10" fmla="*/ 8 w 8"/>
                  <a:gd name="T11" fmla="*/ 20 h 24"/>
                  <a:gd name="T12" fmla="*/ 4 w 8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4">
                    <a:moveTo>
                      <a:pt x="4" y="24"/>
                    </a:moveTo>
                    <a:cubicBezTo>
                      <a:pt x="2" y="24"/>
                      <a:pt x="0" y="22"/>
                      <a:pt x="0" y="2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2"/>
                      <a:pt x="6" y="24"/>
                      <a:pt x="4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8" name="Freeform 370"/>
              <p:cNvSpPr/>
              <p:nvPr/>
            </p:nvSpPr>
            <p:spPr bwMode="auto">
              <a:xfrm>
                <a:off x="1589" y="3607"/>
                <a:ext cx="19" cy="57"/>
              </a:xfrm>
              <a:custGeom>
                <a:avLst/>
                <a:gdLst>
                  <a:gd name="T0" fmla="*/ 4 w 8"/>
                  <a:gd name="T1" fmla="*/ 24 h 24"/>
                  <a:gd name="T2" fmla="*/ 0 w 8"/>
                  <a:gd name="T3" fmla="*/ 20 h 24"/>
                  <a:gd name="T4" fmla="*/ 0 w 8"/>
                  <a:gd name="T5" fmla="*/ 4 h 24"/>
                  <a:gd name="T6" fmla="*/ 4 w 8"/>
                  <a:gd name="T7" fmla="*/ 0 h 24"/>
                  <a:gd name="T8" fmla="*/ 8 w 8"/>
                  <a:gd name="T9" fmla="*/ 4 h 24"/>
                  <a:gd name="T10" fmla="*/ 8 w 8"/>
                  <a:gd name="T11" fmla="*/ 20 h 24"/>
                  <a:gd name="T12" fmla="*/ 4 w 8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4">
                    <a:moveTo>
                      <a:pt x="4" y="24"/>
                    </a:moveTo>
                    <a:cubicBezTo>
                      <a:pt x="2" y="24"/>
                      <a:pt x="0" y="22"/>
                      <a:pt x="0" y="2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2"/>
                      <a:pt x="6" y="24"/>
                      <a:pt x="4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29" name="Freeform 371"/>
              <p:cNvSpPr/>
              <p:nvPr/>
            </p:nvSpPr>
            <p:spPr bwMode="auto">
              <a:xfrm>
                <a:off x="1627" y="3607"/>
                <a:ext cx="19" cy="75"/>
              </a:xfrm>
              <a:custGeom>
                <a:avLst/>
                <a:gdLst>
                  <a:gd name="T0" fmla="*/ 4 w 8"/>
                  <a:gd name="T1" fmla="*/ 32 h 32"/>
                  <a:gd name="T2" fmla="*/ 0 w 8"/>
                  <a:gd name="T3" fmla="*/ 28 h 32"/>
                  <a:gd name="T4" fmla="*/ 0 w 8"/>
                  <a:gd name="T5" fmla="*/ 4 h 32"/>
                  <a:gd name="T6" fmla="*/ 4 w 8"/>
                  <a:gd name="T7" fmla="*/ 0 h 32"/>
                  <a:gd name="T8" fmla="*/ 8 w 8"/>
                  <a:gd name="T9" fmla="*/ 4 h 32"/>
                  <a:gd name="T10" fmla="*/ 8 w 8"/>
                  <a:gd name="T11" fmla="*/ 28 h 32"/>
                  <a:gd name="T12" fmla="*/ 4 w 8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2">
                    <a:moveTo>
                      <a:pt x="4" y="32"/>
                    </a:moveTo>
                    <a:cubicBezTo>
                      <a:pt x="2" y="32"/>
                      <a:pt x="0" y="30"/>
                      <a:pt x="0" y="2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30"/>
                      <a:pt x="6" y="32"/>
                      <a:pt x="4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0" name="Freeform 372"/>
              <p:cNvSpPr>
                <a:spLocks noEditPoints="1"/>
              </p:cNvSpPr>
              <p:nvPr/>
            </p:nvSpPr>
            <p:spPr bwMode="auto">
              <a:xfrm>
                <a:off x="-415" y="3342"/>
                <a:ext cx="378" cy="378"/>
              </a:xfrm>
              <a:custGeom>
                <a:avLst/>
                <a:gdLst>
                  <a:gd name="T0" fmla="*/ 80 w 160"/>
                  <a:gd name="T1" fmla="*/ 160 h 160"/>
                  <a:gd name="T2" fmla="*/ 0 w 160"/>
                  <a:gd name="T3" fmla="*/ 80 h 160"/>
                  <a:gd name="T4" fmla="*/ 80 w 160"/>
                  <a:gd name="T5" fmla="*/ 0 h 160"/>
                  <a:gd name="T6" fmla="*/ 160 w 160"/>
                  <a:gd name="T7" fmla="*/ 80 h 160"/>
                  <a:gd name="T8" fmla="*/ 80 w 160"/>
                  <a:gd name="T9" fmla="*/ 160 h 160"/>
                  <a:gd name="T10" fmla="*/ 80 w 160"/>
                  <a:gd name="T11" fmla="*/ 8 h 160"/>
                  <a:gd name="T12" fmla="*/ 8 w 160"/>
                  <a:gd name="T13" fmla="*/ 80 h 160"/>
                  <a:gd name="T14" fmla="*/ 80 w 160"/>
                  <a:gd name="T15" fmla="*/ 152 h 160"/>
                  <a:gd name="T16" fmla="*/ 152 w 160"/>
                  <a:gd name="T17" fmla="*/ 80 h 160"/>
                  <a:gd name="T18" fmla="*/ 80 w 160"/>
                  <a:gd name="T19" fmla="*/ 8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0" h="160">
                    <a:moveTo>
                      <a:pt x="80" y="160"/>
                    </a:moveTo>
                    <a:cubicBezTo>
                      <a:pt x="36" y="160"/>
                      <a:pt x="0" y="124"/>
                      <a:pt x="0" y="80"/>
                    </a:cubicBezTo>
                    <a:cubicBezTo>
                      <a:pt x="0" y="36"/>
                      <a:pt x="36" y="0"/>
                      <a:pt x="80" y="0"/>
                    </a:cubicBezTo>
                    <a:cubicBezTo>
                      <a:pt x="124" y="0"/>
                      <a:pt x="160" y="36"/>
                      <a:pt x="160" y="80"/>
                    </a:cubicBezTo>
                    <a:cubicBezTo>
                      <a:pt x="160" y="124"/>
                      <a:pt x="124" y="160"/>
                      <a:pt x="80" y="160"/>
                    </a:cubicBezTo>
                    <a:close/>
                    <a:moveTo>
                      <a:pt x="80" y="8"/>
                    </a:moveTo>
                    <a:cubicBezTo>
                      <a:pt x="40" y="8"/>
                      <a:pt x="8" y="40"/>
                      <a:pt x="8" y="80"/>
                    </a:cubicBezTo>
                    <a:cubicBezTo>
                      <a:pt x="8" y="120"/>
                      <a:pt x="40" y="152"/>
                      <a:pt x="80" y="152"/>
                    </a:cubicBezTo>
                    <a:cubicBezTo>
                      <a:pt x="120" y="152"/>
                      <a:pt x="152" y="120"/>
                      <a:pt x="152" y="80"/>
                    </a:cubicBezTo>
                    <a:cubicBezTo>
                      <a:pt x="152" y="40"/>
                      <a:pt x="120" y="8"/>
                      <a:pt x="8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1" name="Freeform 373"/>
              <p:cNvSpPr>
                <a:spLocks noEditPoints="1"/>
              </p:cNvSpPr>
              <p:nvPr/>
            </p:nvSpPr>
            <p:spPr bwMode="auto">
              <a:xfrm>
                <a:off x="-462" y="3314"/>
                <a:ext cx="96" cy="123"/>
              </a:xfrm>
              <a:custGeom>
                <a:avLst/>
                <a:gdLst>
                  <a:gd name="T0" fmla="*/ 36 w 41"/>
                  <a:gd name="T1" fmla="*/ 52 h 52"/>
                  <a:gd name="T2" fmla="*/ 34 w 41"/>
                  <a:gd name="T3" fmla="*/ 51 h 52"/>
                  <a:gd name="T4" fmla="*/ 2 w 41"/>
                  <a:gd name="T5" fmla="*/ 27 h 52"/>
                  <a:gd name="T6" fmla="*/ 0 w 41"/>
                  <a:gd name="T7" fmla="*/ 25 h 52"/>
                  <a:gd name="T8" fmla="*/ 1 w 41"/>
                  <a:gd name="T9" fmla="*/ 22 h 52"/>
                  <a:gd name="T10" fmla="*/ 17 w 41"/>
                  <a:gd name="T11" fmla="*/ 2 h 52"/>
                  <a:gd name="T12" fmla="*/ 22 w 41"/>
                  <a:gd name="T13" fmla="*/ 1 h 52"/>
                  <a:gd name="T14" fmla="*/ 38 w 41"/>
                  <a:gd name="T15" fmla="*/ 13 h 52"/>
                  <a:gd name="T16" fmla="*/ 40 w 41"/>
                  <a:gd name="T17" fmla="*/ 15 h 52"/>
                  <a:gd name="T18" fmla="*/ 39 w 41"/>
                  <a:gd name="T19" fmla="*/ 19 h 52"/>
                  <a:gd name="T20" fmla="*/ 26 w 41"/>
                  <a:gd name="T21" fmla="*/ 35 h 52"/>
                  <a:gd name="T22" fmla="*/ 38 w 41"/>
                  <a:gd name="T23" fmla="*/ 45 h 52"/>
                  <a:gd name="T24" fmla="*/ 39 w 41"/>
                  <a:gd name="T25" fmla="*/ 50 h 52"/>
                  <a:gd name="T26" fmla="*/ 36 w 41"/>
                  <a:gd name="T27" fmla="*/ 52 h 52"/>
                  <a:gd name="T28" fmla="*/ 10 w 41"/>
                  <a:gd name="T29" fmla="*/ 23 h 52"/>
                  <a:gd name="T30" fmla="*/ 19 w 41"/>
                  <a:gd name="T31" fmla="*/ 30 h 52"/>
                  <a:gd name="T32" fmla="*/ 30 w 41"/>
                  <a:gd name="T33" fmla="*/ 17 h 52"/>
                  <a:gd name="T34" fmla="*/ 21 w 41"/>
                  <a:gd name="T35" fmla="*/ 10 h 52"/>
                  <a:gd name="T36" fmla="*/ 10 w 41"/>
                  <a:gd name="T37" fmla="*/ 23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1" h="52">
                    <a:moveTo>
                      <a:pt x="36" y="52"/>
                    </a:moveTo>
                    <a:cubicBezTo>
                      <a:pt x="35" y="52"/>
                      <a:pt x="34" y="52"/>
                      <a:pt x="34" y="51"/>
                    </a:cubicBezTo>
                    <a:cubicBezTo>
                      <a:pt x="2" y="27"/>
                      <a:pt x="2" y="27"/>
                      <a:pt x="2" y="27"/>
                    </a:cubicBezTo>
                    <a:cubicBezTo>
                      <a:pt x="1" y="27"/>
                      <a:pt x="0" y="26"/>
                      <a:pt x="0" y="25"/>
                    </a:cubicBezTo>
                    <a:cubicBezTo>
                      <a:pt x="0" y="23"/>
                      <a:pt x="0" y="22"/>
                      <a:pt x="1" y="2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8" y="0"/>
                      <a:pt x="21" y="0"/>
                      <a:pt x="22" y="1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3"/>
                      <a:pt x="40" y="14"/>
                      <a:pt x="40" y="15"/>
                    </a:cubicBezTo>
                    <a:cubicBezTo>
                      <a:pt x="40" y="17"/>
                      <a:pt x="40" y="18"/>
                      <a:pt x="39" y="19"/>
                    </a:cubicBezTo>
                    <a:cubicBezTo>
                      <a:pt x="26" y="35"/>
                      <a:pt x="26" y="35"/>
                      <a:pt x="26" y="35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40" y="46"/>
                      <a:pt x="41" y="49"/>
                      <a:pt x="39" y="50"/>
                    </a:cubicBezTo>
                    <a:cubicBezTo>
                      <a:pt x="38" y="51"/>
                      <a:pt x="37" y="52"/>
                      <a:pt x="36" y="52"/>
                    </a:cubicBezTo>
                    <a:close/>
                    <a:moveTo>
                      <a:pt x="10" y="23"/>
                    </a:moveTo>
                    <a:cubicBezTo>
                      <a:pt x="19" y="30"/>
                      <a:pt x="19" y="30"/>
                      <a:pt x="19" y="30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21" y="10"/>
                      <a:pt x="21" y="10"/>
                      <a:pt x="21" y="10"/>
                    </a:cubicBezTo>
                    <a:lnTo>
                      <a:pt x="10" y="23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2" name="Freeform 374"/>
              <p:cNvSpPr>
                <a:spLocks noEditPoints="1"/>
              </p:cNvSpPr>
              <p:nvPr/>
            </p:nvSpPr>
            <p:spPr bwMode="auto">
              <a:xfrm>
                <a:off x="-377" y="3493"/>
                <a:ext cx="56" cy="57"/>
              </a:xfrm>
              <a:custGeom>
                <a:avLst/>
                <a:gdLst>
                  <a:gd name="T0" fmla="*/ 12 w 24"/>
                  <a:gd name="T1" fmla="*/ 24 h 24"/>
                  <a:gd name="T2" fmla="*/ 0 w 24"/>
                  <a:gd name="T3" fmla="*/ 12 h 24"/>
                  <a:gd name="T4" fmla="*/ 12 w 24"/>
                  <a:gd name="T5" fmla="*/ 0 h 24"/>
                  <a:gd name="T6" fmla="*/ 24 w 24"/>
                  <a:gd name="T7" fmla="*/ 12 h 24"/>
                  <a:gd name="T8" fmla="*/ 12 w 24"/>
                  <a:gd name="T9" fmla="*/ 24 h 24"/>
                  <a:gd name="T10" fmla="*/ 12 w 24"/>
                  <a:gd name="T11" fmla="*/ 8 h 24"/>
                  <a:gd name="T12" fmla="*/ 8 w 24"/>
                  <a:gd name="T13" fmla="*/ 12 h 24"/>
                  <a:gd name="T14" fmla="*/ 12 w 24"/>
                  <a:gd name="T15" fmla="*/ 16 h 24"/>
                  <a:gd name="T16" fmla="*/ 16 w 24"/>
                  <a:gd name="T17" fmla="*/ 12 h 24"/>
                  <a:gd name="T18" fmla="*/ 12 w 24"/>
                  <a:gd name="T19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4">
                    <a:moveTo>
                      <a:pt x="12" y="24"/>
                    </a:moveTo>
                    <a:cubicBezTo>
                      <a:pt x="5" y="24"/>
                      <a:pt x="0" y="19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19" y="0"/>
                      <a:pt x="24" y="5"/>
                      <a:pt x="24" y="12"/>
                    </a:cubicBezTo>
                    <a:cubicBezTo>
                      <a:pt x="24" y="19"/>
                      <a:pt x="19" y="24"/>
                      <a:pt x="12" y="24"/>
                    </a:cubicBezTo>
                    <a:close/>
                    <a:moveTo>
                      <a:pt x="12" y="8"/>
                    </a:moveTo>
                    <a:cubicBezTo>
                      <a:pt x="10" y="8"/>
                      <a:pt x="8" y="10"/>
                      <a:pt x="8" y="12"/>
                    </a:cubicBezTo>
                    <a:cubicBezTo>
                      <a:pt x="8" y="14"/>
                      <a:pt x="10" y="16"/>
                      <a:pt x="12" y="16"/>
                    </a:cubicBezTo>
                    <a:cubicBezTo>
                      <a:pt x="14" y="16"/>
                      <a:pt x="16" y="14"/>
                      <a:pt x="16" y="12"/>
                    </a:cubicBezTo>
                    <a:cubicBezTo>
                      <a:pt x="16" y="10"/>
                      <a:pt x="14" y="8"/>
                      <a:pt x="1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3" name="Freeform 375"/>
              <p:cNvSpPr>
                <a:spLocks noEditPoints="1"/>
              </p:cNvSpPr>
              <p:nvPr/>
            </p:nvSpPr>
            <p:spPr bwMode="auto">
              <a:xfrm>
                <a:off x="-330" y="3408"/>
                <a:ext cx="76" cy="76"/>
              </a:xfrm>
              <a:custGeom>
                <a:avLst/>
                <a:gdLst>
                  <a:gd name="T0" fmla="*/ 16 w 32"/>
                  <a:gd name="T1" fmla="*/ 32 h 32"/>
                  <a:gd name="T2" fmla="*/ 0 w 32"/>
                  <a:gd name="T3" fmla="*/ 16 h 32"/>
                  <a:gd name="T4" fmla="*/ 16 w 32"/>
                  <a:gd name="T5" fmla="*/ 0 h 32"/>
                  <a:gd name="T6" fmla="*/ 32 w 32"/>
                  <a:gd name="T7" fmla="*/ 16 h 32"/>
                  <a:gd name="T8" fmla="*/ 16 w 32"/>
                  <a:gd name="T9" fmla="*/ 32 h 32"/>
                  <a:gd name="T10" fmla="*/ 16 w 32"/>
                  <a:gd name="T11" fmla="*/ 8 h 32"/>
                  <a:gd name="T12" fmla="*/ 8 w 32"/>
                  <a:gd name="T13" fmla="*/ 16 h 32"/>
                  <a:gd name="T14" fmla="*/ 16 w 32"/>
                  <a:gd name="T15" fmla="*/ 24 h 32"/>
                  <a:gd name="T16" fmla="*/ 24 w 32"/>
                  <a:gd name="T17" fmla="*/ 16 h 32"/>
                  <a:gd name="T18" fmla="*/ 16 w 32"/>
                  <a:gd name="T19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32">
                    <a:moveTo>
                      <a:pt x="16" y="32"/>
                    </a:moveTo>
                    <a:cubicBezTo>
                      <a:pt x="7" y="32"/>
                      <a:pt x="0" y="25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5" y="0"/>
                      <a:pt x="32" y="7"/>
                      <a:pt x="32" y="16"/>
                    </a:cubicBezTo>
                    <a:cubicBezTo>
                      <a:pt x="32" y="25"/>
                      <a:pt x="25" y="32"/>
                      <a:pt x="16" y="32"/>
                    </a:cubicBezTo>
                    <a:close/>
                    <a:moveTo>
                      <a:pt x="16" y="8"/>
                    </a:moveTo>
                    <a:cubicBezTo>
                      <a:pt x="12" y="8"/>
                      <a:pt x="8" y="12"/>
                      <a:pt x="8" y="16"/>
                    </a:cubicBezTo>
                    <a:cubicBezTo>
                      <a:pt x="8" y="20"/>
                      <a:pt x="12" y="24"/>
                      <a:pt x="16" y="24"/>
                    </a:cubicBezTo>
                    <a:cubicBezTo>
                      <a:pt x="20" y="24"/>
                      <a:pt x="24" y="20"/>
                      <a:pt x="24" y="16"/>
                    </a:cubicBezTo>
                    <a:cubicBezTo>
                      <a:pt x="24" y="12"/>
                      <a:pt x="20" y="8"/>
                      <a:pt x="1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4" name="Freeform 376"/>
              <p:cNvSpPr>
                <a:spLocks noEditPoints="1"/>
              </p:cNvSpPr>
              <p:nvPr/>
            </p:nvSpPr>
            <p:spPr bwMode="auto">
              <a:xfrm>
                <a:off x="-340" y="3531"/>
                <a:ext cx="133" cy="133"/>
              </a:xfrm>
              <a:custGeom>
                <a:avLst/>
                <a:gdLst>
                  <a:gd name="T0" fmla="*/ 28 w 56"/>
                  <a:gd name="T1" fmla="*/ 56 h 56"/>
                  <a:gd name="T2" fmla="*/ 0 w 56"/>
                  <a:gd name="T3" fmla="*/ 28 h 56"/>
                  <a:gd name="T4" fmla="*/ 28 w 56"/>
                  <a:gd name="T5" fmla="*/ 0 h 56"/>
                  <a:gd name="T6" fmla="*/ 56 w 56"/>
                  <a:gd name="T7" fmla="*/ 28 h 56"/>
                  <a:gd name="T8" fmla="*/ 28 w 56"/>
                  <a:gd name="T9" fmla="*/ 56 h 56"/>
                  <a:gd name="T10" fmla="*/ 28 w 56"/>
                  <a:gd name="T11" fmla="*/ 8 h 56"/>
                  <a:gd name="T12" fmla="*/ 8 w 56"/>
                  <a:gd name="T13" fmla="*/ 28 h 56"/>
                  <a:gd name="T14" fmla="*/ 28 w 56"/>
                  <a:gd name="T15" fmla="*/ 48 h 56"/>
                  <a:gd name="T16" fmla="*/ 48 w 56"/>
                  <a:gd name="T17" fmla="*/ 28 h 56"/>
                  <a:gd name="T18" fmla="*/ 28 w 56"/>
                  <a:gd name="T19" fmla="*/ 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56">
                    <a:moveTo>
                      <a:pt x="28" y="56"/>
                    </a:moveTo>
                    <a:cubicBezTo>
                      <a:pt x="13" y="56"/>
                      <a:pt x="0" y="43"/>
                      <a:pt x="0" y="28"/>
                    </a:cubicBezTo>
                    <a:cubicBezTo>
                      <a:pt x="0" y="13"/>
                      <a:pt x="13" y="0"/>
                      <a:pt x="28" y="0"/>
                    </a:cubicBezTo>
                    <a:cubicBezTo>
                      <a:pt x="43" y="0"/>
                      <a:pt x="56" y="13"/>
                      <a:pt x="56" y="28"/>
                    </a:cubicBezTo>
                    <a:cubicBezTo>
                      <a:pt x="56" y="43"/>
                      <a:pt x="43" y="56"/>
                      <a:pt x="28" y="56"/>
                    </a:cubicBezTo>
                    <a:close/>
                    <a:moveTo>
                      <a:pt x="28" y="8"/>
                    </a:moveTo>
                    <a:cubicBezTo>
                      <a:pt x="17" y="8"/>
                      <a:pt x="8" y="17"/>
                      <a:pt x="8" y="28"/>
                    </a:cubicBezTo>
                    <a:cubicBezTo>
                      <a:pt x="8" y="39"/>
                      <a:pt x="17" y="48"/>
                      <a:pt x="28" y="48"/>
                    </a:cubicBezTo>
                    <a:cubicBezTo>
                      <a:pt x="39" y="48"/>
                      <a:pt x="48" y="39"/>
                      <a:pt x="48" y="28"/>
                    </a:cubicBezTo>
                    <a:cubicBezTo>
                      <a:pt x="48" y="17"/>
                      <a:pt x="39" y="8"/>
                      <a:pt x="28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5" name="Freeform 377"/>
              <p:cNvSpPr>
                <a:spLocks noEditPoints="1"/>
              </p:cNvSpPr>
              <p:nvPr/>
            </p:nvSpPr>
            <p:spPr bwMode="auto">
              <a:xfrm>
                <a:off x="483" y="3304"/>
                <a:ext cx="359" cy="435"/>
              </a:xfrm>
              <a:custGeom>
                <a:avLst/>
                <a:gdLst>
                  <a:gd name="T0" fmla="*/ 76 w 152"/>
                  <a:gd name="T1" fmla="*/ 184 h 184"/>
                  <a:gd name="T2" fmla="*/ 0 w 152"/>
                  <a:gd name="T3" fmla="*/ 76 h 184"/>
                  <a:gd name="T4" fmla="*/ 76 w 152"/>
                  <a:gd name="T5" fmla="*/ 0 h 184"/>
                  <a:gd name="T6" fmla="*/ 152 w 152"/>
                  <a:gd name="T7" fmla="*/ 76 h 184"/>
                  <a:gd name="T8" fmla="*/ 76 w 152"/>
                  <a:gd name="T9" fmla="*/ 184 h 184"/>
                  <a:gd name="T10" fmla="*/ 76 w 152"/>
                  <a:gd name="T11" fmla="*/ 8 h 184"/>
                  <a:gd name="T12" fmla="*/ 8 w 152"/>
                  <a:gd name="T13" fmla="*/ 76 h 184"/>
                  <a:gd name="T14" fmla="*/ 76 w 152"/>
                  <a:gd name="T15" fmla="*/ 176 h 184"/>
                  <a:gd name="T16" fmla="*/ 144 w 152"/>
                  <a:gd name="T17" fmla="*/ 76 h 184"/>
                  <a:gd name="T18" fmla="*/ 76 w 152"/>
                  <a:gd name="T19" fmla="*/ 8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2" h="184">
                    <a:moveTo>
                      <a:pt x="76" y="184"/>
                    </a:moveTo>
                    <a:cubicBezTo>
                      <a:pt x="34" y="184"/>
                      <a:pt x="0" y="119"/>
                      <a:pt x="0" y="76"/>
                    </a:cubicBezTo>
                    <a:cubicBezTo>
                      <a:pt x="0" y="34"/>
                      <a:pt x="34" y="0"/>
                      <a:pt x="76" y="0"/>
                    </a:cubicBezTo>
                    <a:cubicBezTo>
                      <a:pt x="118" y="0"/>
                      <a:pt x="152" y="34"/>
                      <a:pt x="152" y="76"/>
                    </a:cubicBezTo>
                    <a:cubicBezTo>
                      <a:pt x="152" y="119"/>
                      <a:pt x="118" y="184"/>
                      <a:pt x="76" y="184"/>
                    </a:cubicBezTo>
                    <a:close/>
                    <a:moveTo>
                      <a:pt x="76" y="8"/>
                    </a:moveTo>
                    <a:cubicBezTo>
                      <a:pt x="39" y="8"/>
                      <a:pt x="8" y="39"/>
                      <a:pt x="8" y="76"/>
                    </a:cubicBezTo>
                    <a:cubicBezTo>
                      <a:pt x="8" y="114"/>
                      <a:pt x="40" y="176"/>
                      <a:pt x="76" y="176"/>
                    </a:cubicBezTo>
                    <a:cubicBezTo>
                      <a:pt x="112" y="176"/>
                      <a:pt x="144" y="114"/>
                      <a:pt x="144" y="76"/>
                    </a:cubicBezTo>
                    <a:cubicBezTo>
                      <a:pt x="144" y="39"/>
                      <a:pt x="113" y="8"/>
                      <a:pt x="7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6" name="Freeform 378"/>
              <p:cNvSpPr>
                <a:spLocks noEditPoints="1"/>
              </p:cNvSpPr>
              <p:nvPr/>
            </p:nvSpPr>
            <p:spPr bwMode="auto">
              <a:xfrm>
                <a:off x="549" y="3418"/>
                <a:ext cx="76" cy="75"/>
              </a:xfrm>
              <a:custGeom>
                <a:avLst/>
                <a:gdLst>
                  <a:gd name="T0" fmla="*/ 16 w 32"/>
                  <a:gd name="T1" fmla="*/ 32 h 32"/>
                  <a:gd name="T2" fmla="*/ 0 w 32"/>
                  <a:gd name="T3" fmla="*/ 16 h 32"/>
                  <a:gd name="T4" fmla="*/ 16 w 32"/>
                  <a:gd name="T5" fmla="*/ 0 h 32"/>
                  <a:gd name="T6" fmla="*/ 32 w 32"/>
                  <a:gd name="T7" fmla="*/ 16 h 32"/>
                  <a:gd name="T8" fmla="*/ 16 w 32"/>
                  <a:gd name="T9" fmla="*/ 32 h 32"/>
                  <a:gd name="T10" fmla="*/ 16 w 32"/>
                  <a:gd name="T11" fmla="*/ 8 h 32"/>
                  <a:gd name="T12" fmla="*/ 8 w 32"/>
                  <a:gd name="T13" fmla="*/ 16 h 32"/>
                  <a:gd name="T14" fmla="*/ 16 w 32"/>
                  <a:gd name="T15" fmla="*/ 24 h 32"/>
                  <a:gd name="T16" fmla="*/ 24 w 32"/>
                  <a:gd name="T17" fmla="*/ 16 h 32"/>
                  <a:gd name="T18" fmla="*/ 16 w 32"/>
                  <a:gd name="T19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32">
                    <a:moveTo>
                      <a:pt x="16" y="32"/>
                    </a:moveTo>
                    <a:cubicBezTo>
                      <a:pt x="7" y="32"/>
                      <a:pt x="0" y="25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5" y="0"/>
                      <a:pt x="32" y="7"/>
                      <a:pt x="32" y="16"/>
                    </a:cubicBezTo>
                    <a:cubicBezTo>
                      <a:pt x="32" y="25"/>
                      <a:pt x="25" y="32"/>
                      <a:pt x="16" y="32"/>
                    </a:cubicBezTo>
                    <a:close/>
                    <a:moveTo>
                      <a:pt x="16" y="8"/>
                    </a:moveTo>
                    <a:cubicBezTo>
                      <a:pt x="12" y="8"/>
                      <a:pt x="8" y="12"/>
                      <a:pt x="8" y="16"/>
                    </a:cubicBezTo>
                    <a:cubicBezTo>
                      <a:pt x="8" y="20"/>
                      <a:pt x="12" y="24"/>
                      <a:pt x="16" y="24"/>
                    </a:cubicBezTo>
                    <a:cubicBezTo>
                      <a:pt x="20" y="24"/>
                      <a:pt x="24" y="20"/>
                      <a:pt x="24" y="16"/>
                    </a:cubicBezTo>
                    <a:cubicBezTo>
                      <a:pt x="24" y="12"/>
                      <a:pt x="20" y="8"/>
                      <a:pt x="1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7" name="Freeform 379"/>
              <p:cNvSpPr>
                <a:spLocks noEditPoints="1"/>
              </p:cNvSpPr>
              <p:nvPr/>
            </p:nvSpPr>
            <p:spPr bwMode="auto">
              <a:xfrm>
                <a:off x="701" y="3418"/>
                <a:ext cx="75" cy="75"/>
              </a:xfrm>
              <a:custGeom>
                <a:avLst/>
                <a:gdLst>
                  <a:gd name="T0" fmla="*/ 16 w 32"/>
                  <a:gd name="T1" fmla="*/ 32 h 32"/>
                  <a:gd name="T2" fmla="*/ 0 w 32"/>
                  <a:gd name="T3" fmla="*/ 16 h 32"/>
                  <a:gd name="T4" fmla="*/ 16 w 32"/>
                  <a:gd name="T5" fmla="*/ 0 h 32"/>
                  <a:gd name="T6" fmla="*/ 32 w 32"/>
                  <a:gd name="T7" fmla="*/ 16 h 32"/>
                  <a:gd name="T8" fmla="*/ 16 w 32"/>
                  <a:gd name="T9" fmla="*/ 32 h 32"/>
                  <a:gd name="T10" fmla="*/ 16 w 32"/>
                  <a:gd name="T11" fmla="*/ 8 h 32"/>
                  <a:gd name="T12" fmla="*/ 8 w 32"/>
                  <a:gd name="T13" fmla="*/ 16 h 32"/>
                  <a:gd name="T14" fmla="*/ 16 w 32"/>
                  <a:gd name="T15" fmla="*/ 24 h 32"/>
                  <a:gd name="T16" fmla="*/ 24 w 32"/>
                  <a:gd name="T17" fmla="*/ 16 h 32"/>
                  <a:gd name="T18" fmla="*/ 16 w 32"/>
                  <a:gd name="T19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32">
                    <a:moveTo>
                      <a:pt x="16" y="32"/>
                    </a:moveTo>
                    <a:cubicBezTo>
                      <a:pt x="7" y="32"/>
                      <a:pt x="0" y="25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5" y="0"/>
                      <a:pt x="32" y="7"/>
                      <a:pt x="32" y="16"/>
                    </a:cubicBezTo>
                    <a:cubicBezTo>
                      <a:pt x="32" y="25"/>
                      <a:pt x="25" y="32"/>
                      <a:pt x="16" y="32"/>
                    </a:cubicBezTo>
                    <a:close/>
                    <a:moveTo>
                      <a:pt x="16" y="8"/>
                    </a:moveTo>
                    <a:cubicBezTo>
                      <a:pt x="12" y="8"/>
                      <a:pt x="8" y="12"/>
                      <a:pt x="8" y="16"/>
                    </a:cubicBezTo>
                    <a:cubicBezTo>
                      <a:pt x="8" y="20"/>
                      <a:pt x="12" y="24"/>
                      <a:pt x="16" y="24"/>
                    </a:cubicBezTo>
                    <a:cubicBezTo>
                      <a:pt x="20" y="24"/>
                      <a:pt x="24" y="20"/>
                      <a:pt x="24" y="16"/>
                    </a:cubicBezTo>
                    <a:cubicBezTo>
                      <a:pt x="24" y="12"/>
                      <a:pt x="20" y="8"/>
                      <a:pt x="1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8" name="Freeform 380"/>
              <p:cNvSpPr/>
              <p:nvPr/>
            </p:nvSpPr>
            <p:spPr bwMode="auto">
              <a:xfrm>
                <a:off x="625" y="3512"/>
                <a:ext cx="76" cy="38"/>
              </a:xfrm>
              <a:custGeom>
                <a:avLst/>
                <a:gdLst>
                  <a:gd name="T0" fmla="*/ 4 w 32"/>
                  <a:gd name="T1" fmla="*/ 16 h 16"/>
                  <a:gd name="T2" fmla="*/ 0 w 32"/>
                  <a:gd name="T3" fmla="*/ 12 h 16"/>
                  <a:gd name="T4" fmla="*/ 16 w 32"/>
                  <a:gd name="T5" fmla="*/ 0 h 16"/>
                  <a:gd name="T6" fmla="*/ 32 w 32"/>
                  <a:gd name="T7" fmla="*/ 12 h 16"/>
                  <a:gd name="T8" fmla="*/ 28 w 32"/>
                  <a:gd name="T9" fmla="*/ 16 h 16"/>
                  <a:gd name="T10" fmla="*/ 24 w 32"/>
                  <a:gd name="T11" fmla="*/ 12 h 16"/>
                  <a:gd name="T12" fmla="*/ 16 w 32"/>
                  <a:gd name="T13" fmla="*/ 8 h 16"/>
                  <a:gd name="T14" fmla="*/ 8 w 32"/>
                  <a:gd name="T15" fmla="*/ 12 h 16"/>
                  <a:gd name="T16" fmla="*/ 4 w 32"/>
                  <a:gd name="T17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" h="16">
                    <a:moveTo>
                      <a:pt x="4" y="16"/>
                    </a:moveTo>
                    <a:cubicBezTo>
                      <a:pt x="2" y="16"/>
                      <a:pt x="0" y="14"/>
                      <a:pt x="0" y="12"/>
                    </a:cubicBezTo>
                    <a:cubicBezTo>
                      <a:pt x="0" y="7"/>
                      <a:pt x="6" y="0"/>
                      <a:pt x="16" y="0"/>
                    </a:cubicBezTo>
                    <a:cubicBezTo>
                      <a:pt x="26" y="0"/>
                      <a:pt x="32" y="7"/>
                      <a:pt x="32" y="12"/>
                    </a:cubicBezTo>
                    <a:cubicBezTo>
                      <a:pt x="32" y="14"/>
                      <a:pt x="30" y="16"/>
                      <a:pt x="28" y="16"/>
                    </a:cubicBezTo>
                    <a:cubicBezTo>
                      <a:pt x="26" y="16"/>
                      <a:pt x="24" y="14"/>
                      <a:pt x="24" y="12"/>
                    </a:cubicBezTo>
                    <a:cubicBezTo>
                      <a:pt x="24" y="11"/>
                      <a:pt x="21" y="8"/>
                      <a:pt x="16" y="8"/>
                    </a:cubicBezTo>
                    <a:cubicBezTo>
                      <a:pt x="11" y="8"/>
                      <a:pt x="8" y="11"/>
                      <a:pt x="8" y="12"/>
                    </a:cubicBezTo>
                    <a:cubicBezTo>
                      <a:pt x="8" y="14"/>
                      <a:pt x="6" y="16"/>
                      <a:pt x="4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39" name="Oval 381"/>
              <p:cNvSpPr>
                <a:spLocks noChangeArrowheads="1"/>
              </p:cNvSpPr>
              <p:nvPr/>
            </p:nvSpPr>
            <p:spPr bwMode="auto">
              <a:xfrm>
                <a:off x="625" y="3578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0" name="Oval 382"/>
              <p:cNvSpPr>
                <a:spLocks noChangeArrowheads="1"/>
              </p:cNvSpPr>
              <p:nvPr/>
            </p:nvSpPr>
            <p:spPr bwMode="auto">
              <a:xfrm>
                <a:off x="682" y="3578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1" name="Oval 383"/>
              <p:cNvSpPr>
                <a:spLocks noChangeArrowheads="1"/>
              </p:cNvSpPr>
              <p:nvPr/>
            </p:nvSpPr>
            <p:spPr bwMode="auto">
              <a:xfrm>
                <a:off x="625" y="3616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2" name="Oval 384"/>
              <p:cNvSpPr>
                <a:spLocks noChangeArrowheads="1"/>
              </p:cNvSpPr>
              <p:nvPr/>
            </p:nvSpPr>
            <p:spPr bwMode="auto">
              <a:xfrm>
                <a:off x="682" y="3616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3" name="Oval 385"/>
              <p:cNvSpPr>
                <a:spLocks noChangeArrowheads="1"/>
              </p:cNvSpPr>
              <p:nvPr/>
            </p:nvSpPr>
            <p:spPr bwMode="auto">
              <a:xfrm>
                <a:off x="625" y="3654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4" name="Oval 386"/>
              <p:cNvSpPr>
                <a:spLocks noChangeArrowheads="1"/>
              </p:cNvSpPr>
              <p:nvPr/>
            </p:nvSpPr>
            <p:spPr bwMode="auto">
              <a:xfrm>
                <a:off x="682" y="3654"/>
                <a:ext cx="19" cy="19"/>
              </a:xfrm>
              <a:prstGeom prst="ellipse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5" name="Freeform 387"/>
              <p:cNvSpPr>
                <a:spLocks noEditPoints="1"/>
              </p:cNvSpPr>
              <p:nvPr/>
            </p:nvSpPr>
            <p:spPr bwMode="auto">
              <a:xfrm>
                <a:off x="2251" y="3522"/>
                <a:ext cx="426" cy="217"/>
              </a:xfrm>
              <a:custGeom>
                <a:avLst/>
                <a:gdLst>
                  <a:gd name="T0" fmla="*/ 88 w 180"/>
                  <a:gd name="T1" fmla="*/ 92 h 92"/>
                  <a:gd name="T2" fmla="*/ 0 w 180"/>
                  <a:gd name="T3" fmla="*/ 4 h 92"/>
                  <a:gd name="T4" fmla="*/ 4 w 180"/>
                  <a:gd name="T5" fmla="*/ 0 h 92"/>
                  <a:gd name="T6" fmla="*/ 176 w 180"/>
                  <a:gd name="T7" fmla="*/ 0 h 92"/>
                  <a:gd name="T8" fmla="*/ 180 w 180"/>
                  <a:gd name="T9" fmla="*/ 4 h 92"/>
                  <a:gd name="T10" fmla="*/ 88 w 180"/>
                  <a:gd name="T11" fmla="*/ 92 h 92"/>
                  <a:gd name="T12" fmla="*/ 8 w 180"/>
                  <a:gd name="T13" fmla="*/ 8 h 92"/>
                  <a:gd name="T14" fmla="*/ 88 w 180"/>
                  <a:gd name="T15" fmla="*/ 84 h 92"/>
                  <a:gd name="T16" fmla="*/ 172 w 180"/>
                  <a:gd name="T17" fmla="*/ 8 h 92"/>
                  <a:gd name="T18" fmla="*/ 8 w 180"/>
                  <a:gd name="T19" fmla="*/ 8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0" h="92">
                    <a:moveTo>
                      <a:pt x="88" y="92"/>
                    </a:moveTo>
                    <a:cubicBezTo>
                      <a:pt x="39" y="92"/>
                      <a:pt x="0" y="39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76" y="0"/>
                      <a:pt x="176" y="0"/>
                      <a:pt x="176" y="0"/>
                    </a:cubicBezTo>
                    <a:cubicBezTo>
                      <a:pt x="178" y="0"/>
                      <a:pt x="180" y="2"/>
                      <a:pt x="180" y="4"/>
                    </a:cubicBezTo>
                    <a:cubicBezTo>
                      <a:pt x="180" y="38"/>
                      <a:pt x="138" y="92"/>
                      <a:pt x="88" y="92"/>
                    </a:cubicBezTo>
                    <a:close/>
                    <a:moveTo>
                      <a:pt x="8" y="8"/>
                    </a:moveTo>
                    <a:cubicBezTo>
                      <a:pt x="11" y="40"/>
                      <a:pt x="46" y="84"/>
                      <a:pt x="88" y="84"/>
                    </a:cubicBezTo>
                    <a:cubicBezTo>
                      <a:pt x="131" y="84"/>
                      <a:pt x="169" y="38"/>
                      <a:pt x="172" y="8"/>
                    </a:cubicBez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6" name="Freeform 388"/>
              <p:cNvSpPr/>
              <p:nvPr/>
            </p:nvSpPr>
            <p:spPr bwMode="auto">
              <a:xfrm>
                <a:off x="2374" y="3730"/>
                <a:ext cx="161" cy="19"/>
              </a:xfrm>
              <a:custGeom>
                <a:avLst/>
                <a:gdLst>
                  <a:gd name="T0" fmla="*/ 64 w 68"/>
                  <a:gd name="T1" fmla="*/ 8 h 8"/>
                  <a:gd name="T2" fmla="*/ 4 w 68"/>
                  <a:gd name="T3" fmla="*/ 8 h 8"/>
                  <a:gd name="T4" fmla="*/ 0 w 68"/>
                  <a:gd name="T5" fmla="*/ 4 h 8"/>
                  <a:gd name="T6" fmla="*/ 4 w 68"/>
                  <a:gd name="T7" fmla="*/ 0 h 8"/>
                  <a:gd name="T8" fmla="*/ 64 w 68"/>
                  <a:gd name="T9" fmla="*/ 0 h 8"/>
                  <a:gd name="T10" fmla="*/ 68 w 68"/>
                  <a:gd name="T11" fmla="*/ 4 h 8"/>
                  <a:gd name="T12" fmla="*/ 64 w 6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8">
                    <a:moveTo>
                      <a:pt x="64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6" y="0"/>
                      <a:pt x="68" y="2"/>
                      <a:pt x="68" y="4"/>
                    </a:cubicBezTo>
                    <a:cubicBezTo>
                      <a:pt x="68" y="6"/>
                      <a:pt x="66" y="8"/>
                      <a:pt x="6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7" name="Freeform 389"/>
              <p:cNvSpPr/>
              <p:nvPr/>
            </p:nvSpPr>
            <p:spPr bwMode="auto">
              <a:xfrm>
                <a:off x="2469" y="3295"/>
                <a:ext cx="217" cy="217"/>
              </a:xfrm>
              <a:custGeom>
                <a:avLst/>
                <a:gdLst>
                  <a:gd name="T0" fmla="*/ 4 w 92"/>
                  <a:gd name="T1" fmla="*/ 92 h 92"/>
                  <a:gd name="T2" fmla="*/ 1 w 92"/>
                  <a:gd name="T3" fmla="*/ 91 h 92"/>
                  <a:gd name="T4" fmla="*/ 1 w 92"/>
                  <a:gd name="T5" fmla="*/ 85 h 92"/>
                  <a:gd name="T6" fmla="*/ 85 w 92"/>
                  <a:gd name="T7" fmla="*/ 1 h 92"/>
                  <a:gd name="T8" fmla="*/ 91 w 92"/>
                  <a:gd name="T9" fmla="*/ 1 h 92"/>
                  <a:gd name="T10" fmla="*/ 91 w 92"/>
                  <a:gd name="T11" fmla="*/ 7 h 92"/>
                  <a:gd name="T12" fmla="*/ 7 w 92"/>
                  <a:gd name="T13" fmla="*/ 91 h 92"/>
                  <a:gd name="T14" fmla="*/ 4 w 92"/>
                  <a:gd name="T15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2" h="92">
                    <a:moveTo>
                      <a:pt x="4" y="92"/>
                    </a:moveTo>
                    <a:cubicBezTo>
                      <a:pt x="3" y="92"/>
                      <a:pt x="2" y="92"/>
                      <a:pt x="1" y="91"/>
                    </a:cubicBezTo>
                    <a:cubicBezTo>
                      <a:pt x="0" y="89"/>
                      <a:pt x="0" y="87"/>
                      <a:pt x="1" y="85"/>
                    </a:cubicBezTo>
                    <a:cubicBezTo>
                      <a:pt x="85" y="1"/>
                      <a:pt x="85" y="1"/>
                      <a:pt x="85" y="1"/>
                    </a:cubicBezTo>
                    <a:cubicBezTo>
                      <a:pt x="87" y="0"/>
                      <a:pt x="89" y="0"/>
                      <a:pt x="91" y="1"/>
                    </a:cubicBezTo>
                    <a:cubicBezTo>
                      <a:pt x="92" y="3"/>
                      <a:pt x="92" y="5"/>
                      <a:pt x="91" y="7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6" y="92"/>
                      <a:pt x="5" y="92"/>
                      <a:pt x="4" y="9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8" name="Freeform 390"/>
              <p:cNvSpPr/>
              <p:nvPr/>
            </p:nvSpPr>
            <p:spPr bwMode="auto">
              <a:xfrm>
                <a:off x="2403" y="3295"/>
                <a:ext cx="132" cy="151"/>
              </a:xfrm>
              <a:custGeom>
                <a:avLst/>
                <a:gdLst>
                  <a:gd name="T0" fmla="*/ 4 w 56"/>
                  <a:gd name="T1" fmla="*/ 64 h 64"/>
                  <a:gd name="T2" fmla="*/ 1 w 56"/>
                  <a:gd name="T3" fmla="*/ 63 h 64"/>
                  <a:gd name="T4" fmla="*/ 1 w 56"/>
                  <a:gd name="T5" fmla="*/ 57 h 64"/>
                  <a:gd name="T6" fmla="*/ 49 w 56"/>
                  <a:gd name="T7" fmla="*/ 1 h 64"/>
                  <a:gd name="T8" fmla="*/ 55 w 56"/>
                  <a:gd name="T9" fmla="*/ 1 h 64"/>
                  <a:gd name="T10" fmla="*/ 55 w 56"/>
                  <a:gd name="T11" fmla="*/ 7 h 64"/>
                  <a:gd name="T12" fmla="*/ 7 w 56"/>
                  <a:gd name="T13" fmla="*/ 63 h 64"/>
                  <a:gd name="T14" fmla="*/ 4 w 56"/>
                  <a:gd name="T1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64">
                    <a:moveTo>
                      <a:pt x="4" y="64"/>
                    </a:moveTo>
                    <a:cubicBezTo>
                      <a:pt x="3" y="64"/>
                      <a:pt x="2" y="64"/>
                      <a:pt x="1" y="63"/>
                    </a:cubicBezTo>
                    <a:cubicBezTo>
                      <a:pt x="0" y="62"/>
                      <a:pt x="0" y="59"/>
                      <a:pt x="1" y="57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50" y="0"/>
                      <a:pt x="53" y="0"/>
                      <a:pt x="55" y="1"/>
                    </a:cubicBezTo>
                    <a:cubicBezTo>
                      <a:pt x="56" y="2"/>
                      <a:pt x="56" y="5"/>
                      <a:pt x="55" y="7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6" y="64"/>
                      <a:pt x="5" y="64"/>
                      <a:pt x="4" y="6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49" name="Freeform 391"/>
              <p:cNvSpPr>
                <a:spLocks noEditPoints="1"/>
              </p:cNvSpPr>
              <p:nvPr/>
            </p:nvSpPr>
            <p:spPr bwMode="auto">
              <a:xfrm>
                <a:off x="2431" y="3427"/>
                <a:ext cx="57" cy="57"/>
              </a:xfrm>
              <a:custGeom>
                <a:avLst/>
                <a:gdLst>
                  <a:gd name="T0" fmla="*/ 12 w 24"/>
                  <a:gd name="T1" fmla="*/ 24 h 24"/>
                  <a:gd name="T2" fmla="*/ 0 w 24"/>
                  <a:gd name="T3" fmla="*/ 12 h 24"/>
                  <a:gd name="T4" fmla="*/ 12 w 24"/>
                  <a:gd name="T5" fmla="*/ 0 h 24"/>
                  <a:gd name="T6" fmla="*/ 24 w 24"/>
                  <a:gd name="T7" fmla="*/ 12 h 24"/>
                  <a:gd name="T8" fmla="*/ 20 w 24"/>
                  <a:gd name="T9" fmla="*/ 20 h 24"/>
                  <a:gd name="T10" fmla="*/ 12 w 24"/>
                  <a:gd name="T11" fmla="*/ 24 h 24"/>
                  <a:gd name="T12" fmla="*/ 12 w 24"/>
                  <a:gd name="T13" fmla="*/ 8 h 24"/>
                  <a:gd name="T14" fmla="*/ 9 w 24"/>
                  <a:gd name="T15" fmla="*/ 9 h 24"/>
                  <a:gd name="T16" fmla="*/ 8 w 24"/>
                  <a:gd name="T17" fmla="*/ 12 h 24"/>
                  <a:gd name="T18" fmla="*/ 12 w 24"/>
                  <a:gd name="T19" fmla="*/ 16 h 24"/>
                  <a:gd name="T20" fmla="*/ 15 w 24"/>
                  <a:gd name="T21" fmla="*/ 15 h 24"/>
                  <a:gd name="T22" fmla="*/ 16 w 24"/>
                  <a:gd name="T23" fmla="*/ 12 h 24"/>
                  <a:gd name="T24" fmla="*/ 12 w 24"/>
                  <a:gd name="T25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24">
                    <a:moveTo>
                      <a:pt x="12" y="24"/>
                    </a:moveTo>
                    <a:cubicBezTo>
                      <a:pt x="5" y="24"/>
                      <a:pt x="0" y="19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19" y="0"/>
                      <a:pt x="24" y="5"/>
                      <a:pt x="24" y="12"/>
                    </a:cubicBezTo>
                    <a:cubicBezTo>
                      <a:pt x="24" y="15"/>
                      <a:pt x="23" y="18"/>
                      <a:pt x="20" y="20"/>
                    </a:cubicBezTo>
                    <a:cubicBezTo>
                      <a:pt x="18" y="23"/>
                      <a:pt x="15" y="24"/>
                      <a:pt x="12" y="24"/>
                    </a:cubicBezTo>
                    <a:close/>
                    <a:moveTo>
                      <a:pt x="12" y="8"/>
                    </a:moveTo>
                    <a:cubicBezTo>
                      <a:pt x="11" y="8"/>
                      <a:pt x="10" y="8"/>
                      <a:pt x="9" y="9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8" y="14"/>
                      <a:pt x="10" y="16"/>
                      <a:pt x="12" y="16"/>
                    </a:cubicBezTo>
                    <a:cubicBezTo>
                      <a:pt x="13" y="16"/>
                      <a:pt x="14" y="16"/>
                      <a:pt x="15" y="15"/>
                    </a:cubicBezTo>
                    <a:cubicBezTo>
                      <a:pt x="16" y="14"/>
                      <a:pt x="16" y="13"/>
                      <a:pt x="16" y="12"/>
                    </a:cubicBezTo>
                    <a:cubicBezTo>
                      <a:pt x="16" y="10"/>
                      <a:pt x="14" y="8"/>
                      <a:pt x="1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0" name="Freeform 392"/>
              <p:cNvSpPr/>
              <p:nvPr/>
            </p:nvSpPr>
            <p:spPr bwMode="auto">
              <a:xfrm>
                <a:off x="6119" y="2425"/>
                <a:ext cx="217" cy="312"/>
              </a:xfrm>
              <a:custGeom>
                <a:avLst/>
                <a:gdLst>
                  <a:gd name="T0" fmla="*/ 48 w 92"/>
                  <a:gd name="T1" fmla="*/ 132 h 132"/>
                  <a:gd name="T2" fmla="*/ 13 w 92"/>
                  <a:gd name="T3" fmla="*/ 110 h 132"/>
                  <a:gd name="T4" fmla="*/ 14 w 92"/>
                  <a:gd name="T5" fmla="*/ 105 h 132"/>
                  <a:gd name="T6" fmla="*/ 19 w 92"/>
                  <a:gd name="T7" fmla="*/ 106 h 132"/>
                  <a:gd name="T8" fmla="*/ 48 w 92"/>
                  <a:gd name="T9" fmla="*/ 124 h 132"/>
                  <a:gd name="T10" fmla="*/ 84 w 92"/>
                  <a:gd name="T11" fmla="*/ 72 h 132"/>
                  <a:gd name="T12" fmla="*/ 44 w 92"/>
                  <a:gd name="T13" fmla="*/ 8 h 132"/>
                  <a:gd name="T14" fmla="*/ 8 w 92"/>
                  <a:gd name="T15" fmla="*/ 61 h 132"/>
                  <a:gd name="T16" fmla="*/ 3 w 92"/>
                  <a:gd name="T17" fmla="*/ 64 h 132"/>
                  <a:gd name="T18" fmla="*/ 0 w 92"/>
                  <a:gd name="T19" fmla="*/ 59 h 132"/>
                  <a:gd name="T20" fmla="*/ 44 w 92"/>
                  <a:gd name="T21" fmla="*/ 0 h 132"/>
                  <a:gd name="T22" fmla="*/ 92 w 92"/>
                  <a:gd name="T23" fmla="*/ 72 h 132"/>
                  <a:gd name="T24" fmla="*/ 48 w 92"/>
                  <a:gd name="T25" fmla="*/ 13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2" h="132">
                    <a:moveTo>
                      <a:pt x="48" y="132"/>
                    </a:moveTo>
                    <a:cubicBezTo>
                      <a:pt x="35" y="132"/>
                      <a:pt x="23" y="124"/>
                      <a:pt x="13" y="110"/>
                    </a:cubicBezTo>
                    <a:cubicBezTo>
                      <a:pt x="11" y="109"/>
                      <a:pt x="12" y="106"/>
                      <a:pt x="14" y="105"/>
                    </a:cubicBezTo>
                    <a:cubicBezTo>
                      <a:pt x="15" y="103"/>
                      <a:pt x="18" y="104"/>
                      <a:pt x="19" y="106"/>
                    </a:cubicBezTo>
                    <a:cubicBezTo>
                      <a:pt x="28" y="117"/>
                      <a:pt x="38" y="124"/>
                      <a:pt x="48" y="124"/>
                    </a:cubicBezTo>
                    <a:cubicBezTo>
                      <a:pt x="69" y="124"/>
                      <a:pt x="84" y="103"/>
                      <a:pt x="84" y="72"/>
                    </a:cubicBezTo>
                    <a:cubicBezTo>
                      <a:pt x="84" y="40"/>
                      <a:pt x="64" y="8"/>
                      <a:pt x="44" y="8"/>
                    </a:cubicBezTo>
                    <a:cubicBezTo>
                      <a:pt x="27" y="8"/>
                      <a:pt x="12" y="35"/>
                      <a:pt x="8" y="61"/>
                    </a:cubicBezTo>
                    <a:cubicBezTo>
                      <a:pt x="8" y="63"/>
                      <a:pt x="5" y="64"/>
                      <a:pt x="3" y="64"/>
                    </a:cubicBezTo>
                    <a:cubicBezTo>
                      <a:pt x="1" y="64"/>
                      <a:pt x="0" y="61"/>
                      <a:pt x="0" y="59"/>
                    </a:cubicBezTo>
                    <a:cubicBezTo>
                      <a:pt x="5" y="30"/>
                      <a:pt x="22" y="0"/>
                      <a:pt x="44" y="0"/>
                    </a:cubicBezTo>
                    <a:cubicBezTo>
                      <a:pt x="71" y="0"/>
                      <a:pt x="92" y="39"/>
                      <a:pt x="92" y="72"/>
                    </a:cubicBezTo>
                    <a:cubicBezTo>
                      <a:pt x="92" y="107"/>
                      <a:pt x="74" y="132"/>
                      <a:pt x="48" y="1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1" name="Freeform 393"/>
              <p:cNvSpPr>
                <a:spLocks noEditPoints="1"/>
              </p:cNvSpPr>
              <p:nvPr/>
            </p:nvSpPr>
            <p:spPr bwMode="auto">
              <a:xfrm>
                <a:off x="5883" y="2529"/>
                <a:ext cx="302" cy="208"/>
              </a:xfrm>
              <a:custGeom>
                <a:avLst/>
                <a:gdLst>
                  <a:gd name="T0" fmla="*/ 56 w 128"/>
                  <a:gd name="T1" fmla="*/ 88 h 88"/>
                  <a:gd name="T2" fmla="*/ 0 w 128"/>
                  <a:gd name="T3" fmla="*/ 44 h 88"/>
                  <a:gd name="T4" fmla="*/ 56 w 128"/>
                  <a:gd name="T5" fmla="*/ 0 h 88"/>
                  <a:gd name="T6" fmla="*/ 128 w 128"/>
                  <a:gd name="T7" fmla="*/ 44 h 88"/>
                  <a:gd name="T8" fmla="*/ 56 w 128"/>
                  <a:gd name="T9" fmla="*/ 88 h 88"/>
                  <a:gd name="T10" fmla="*/ 56 w 128"/>
                  <a:gd name="T11" fmla="*/ 8 h 88"/>
                  <a:gd name="T12" fmla="*/ 8 w 128"/>
                  <a:gd name="T13" fmla="*/ 44 h 88"/>
                  <a:gd name="T14" fmla="*/ 56 w 128"/>
                  <a:gd name="T15" fmla="*/ 80 h 88"/>
                  <a:gd name="T16" fmla="*/ 120 w 128"/>
                  <a:gd name="T17" fmla="*/ 44 h 88"/>
                  <a:gd name="T18" fmla="*/ 56 w 128"/>
                  <a:gd name="T19" fmla="*/ 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8" h="88">
                    <a:moveTo>
                      <a:pt x="56" y="88"/>
                    </a:moveTo>
                    <a:cubicBezTo>
                      <a:pt x="22" y="88"/>
                      <a:pt x="0" y="71"/>
                      <a:pt x="0" y="44"/>
                    </a:cubicBezTo>
                    <a:cubicBezTo>
                      <a:pt x="0" y="17"/>
                      <a:pt x="22" y="0"/>
                      <a:pt x="56" y="0"/>
                    </a:cubicBezTo>
                    <a:cubicBezTo>
                      <a:pt x="91" y="0"/>
                      <a:pt x="128" y="18"/>
                      <a:pt x="128" y="44"/>
                    </a:cubicBezTo>
                    <a:cubicBezTo>
                      <a:pt x="128" y="70"/>
                      <a:pt x="91" y="88"/>
                      <a:pt x="56" y="88"/>
                    </a:cubicBezTo>
                    <a:close/>
                    <a:moveTo>
                      <a:pt x="56" y="8"/>
                    </a:moveTo>
                    <a:cubicBezTo>
                      <a:pt x="26" y="8"/>
                      <a:pt x="8" y="22"/>
                      <a:pt x="8" y="44"/>
                    </a:cubicBezTo>
                    <a:cubicBezTo>
                      <a:pt x="8" y="66"/>
                      <a:pt x="26" y="80"/>
                      <a:pt x="56" y="80"/>
                    </a:cubicBezTo>
                    <a:cubicBezTo>
                      <a:pt x="86" y="80"/>
                      <a:pt x="120" y="65"/>
                      <a:pt x="120" y="44"/>
                    </a:cubicBezTo>
                    <a:cubicBezTo>
                      <a:pt x="120" y="23"/>
                      <a:pt x="86" y="8"/>
                      <a:pt x="5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2" name="Freeform 394"/>
              <p:cNvSpPr/>
              <p:nvPr/>
            </p:nvSpPr>
            <p:spPr bwMode="auto">
              <a:xfrm>
                <a:off x="5883" y="2737"/>
                <a:ext cx="453" cy="19"/>
              </a:xfrm>
              <a:custGeom>
                <a:avLst/>
                <a:gdLst>
                  <a:gd name="T0" fmla="*/ 188 w 192"/>
                  <a:gd name="T1" fmla="*/ 8 h 8"/>
                  <a:gd name="T2" fmla="*/ 4 w 192"/>
                  <a:gd name="T3" fmla="*/ 8 h 8"/>
                  <a:gd name="T4" fmla="*/ 0 w 192"/>
                  <a:gd name="T5" fmla="*/ 4 h 8"/>
                  <a:gd name="T6" fmla="*/ 4 w 192"/>
                  <a:gd name="T7" fmla="*/ 0 h 8"/>
                  <a:gd name="T8" fmla="*/ 188 w 192"/>
                  <a:gd name="T9" fmla="*/ 0 h 8"/>
                  <a:gd name="T10" fmla="*/ 192 w 192"/>
                  <a:gd name="T11" fmla="*/ 4 h 8"/>
                  <a:gd name="T12" fmla="*/ 188 w 192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2" h="8">
                    <a:moveTo>
                      <a:pt x="188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0" y="0"/>
                      <a:pt x="192" y="2"/>
                      <a:pt x="192" y="4"/>
                    </a:cubicBezTo>
                    <a:cubicBezTo>
                      <a:pt x="192" y="6"/>
                      <a:pt x="190" y="8"/>
                      <a:pt x="188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3" name="Freeform 395"/>
              <p:cNvSpPr/>
              <p:nvPr/>
            </p:nvSpPr>
            <p:spPr bwMode="auto">
              <a:xfrm>
                <a:off x="6838" y="2453"/>
                <a:ext cx="19" cy="38"/>
              </a:xfrm>
              <a:custGeom>
                <a:avLst/>
                <a:gdLst>
                  <a:gd name="T0" fmla="*/ 4 w 8"/>
                  <a:gd name="T1" fmla="*/ 16 h 16"/>
                  <a:gd name="T2" fmla="*/ 0 w 8"/>
                  <a:gd name="T3" fmla="*/ 12 h 16"/>
                  <a:gd name="T4" fmla="*/ 0 w 8"/>
                  <a:gd name="T5" fmla="*/ 4 h 16"/>
                  <a:gd name="T6" fmla="*/ 4 w 8"/>
                  <a:gd name="T7" fmla="*/ 0 h 16"/>
                  <a:gd name="T8" fmla="*/ 8 w 8"/>
                  <a:gd name="T9" fmla="*/ 4 h 16"/>
                  <a:gd name="T10" fmla="*/ 8 w 8"/>
                  <a:gd name="T11" fmla="*/ 12 h 16"/>
                  <a:gd name="T12" fmla="*/ 4 w 8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6">
                    <a:moveTo>
                      <a:pt x="4" y="16"/>
                    </a:moveTo>
                    <a:cubicBezTo>
                      <a:pt x="2" y="16"/>
                      <a:pt x="0" y="14"/>
                      <a:pt x="0" y="1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6" y="16"/>
                      <a:pt x="4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4" name="Freeform 396"/>
              <p:cNvSpPr/>
              <p:nvPr/>
            </p:nvSpPr>
            <p:spPr bwMode="auto">
              <a:xfrm>
                <a:off x="6989" y="2453"/>
                <a:ext cx="19" cy="38"/>
              </a:xfrm>
              <a:custGeom>
                <a:avLst/>
                <a:gdLst>
                  <a:gd name="T0" fmla="*/ 4 w 8"/>
                  <a:gd name="T1" fmla="*/ 16 h 16"/>
                  <a:gd name="T2" fmla="*/ 0 w 8"/>
                  <a:gd name="T3" fmla="*/ 12 h 16"/>
                  <a:gd name="T4" fmla="*/ 0 w 8"/>
                  <a:gd name="T5" fmla="*/ 4 h 16"/>
                  <a:gd name="T6" fmla="*/ 4 w 8"/>
                  <a:gd name="T7" fmla="*/ 0 h 16"/>
                  <a:gd name="T8" fmla="*/ 8 w 8"/>
                  <a:gd name="T9" fmla="*/ 4 h 16"/>
                  <a:gd name="T10" fmla="*/ 8 w 8"/>
                  <a:gd name="T11" fmla="*/ 12 h 16"/>
                  <a:gd name="T12" fmla="*/ 4 w 8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6">
                    <a:moveTo>
                      <a:pt x="4" y="16"/>
                    </a:moveTo>
                    <a:cubicBezTo>
                      <a:pt x="2" y="16"/>
                      <a:pt x="0" y="14"/>
                      <a:pt x="0" y="1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6" y="16"/>
                      <a:pt x="4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5" name="Freeform 397"/>
              <p:cNvSpPr/>
              <p:nvPr/>
            </p:nvSpPr>
            <p:spPr bwMode="auto">
              <a:xfrm>
                <a:off x="6875" y="2415"/>
                <a:ext cx="19" cy="114"/>
              </a:xfrm>
              <a:custGeom>
                <a:avLst/>
                <a:gdLst>
                  <a:gd name="T0" fmla="*/ 4 w 8"/>
                  <a:gd name="T1" fmla="*/ 48 h 48"/>
                  <a:gd name="T2" fmla="*/ 0 w 8"/>
                  <a:gd name="T3" fmla="*/ 44 h 48"/>
                  <a:gd name="T4" fmla="*/ 0 w 8"/>
                  <a:gd name="T5" fmla="*/ 4 h 48"/>
                  <a:gd name="T6" fmla="*/ 4 w 8"/>
                  <a:gd name="T7" fmla="*/ 0 h 48"/>
                  <a:gd name="T8" fmla="*/ 8 w 8"/>
                  <a:gd name="T9" fmla="*/ 4 h 48"/>
                  <a:gd name="T10" fmla="*/ 8 w 8"/>
                  <a:gd name="T11" fmla="*/ 44 h 48"/>
                  <a:gd name="T12" fmla="*/ 4 w 8"/>
                  <a:gd name="T13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8">
                    <a:moveTo>
                      <a:pt x="4" y="48"/>
                    </a:moveTo>
                    <a:cubicBezTo>
                      <a:pt x="2" y="48"/>
                      <a:pt x="0" y="46"/>
                      <a:pt x="0" y="4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6"/>
                      <a:pt x="6" y="48"/>
                      <a:pt x="4" y="4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6" name="Freeform 398"/>
              <p:cNvSpPr/>
              <p:nvPr/>
            </p:nvSpPr>
            <p:spPr bwMode="auto">
              <a:xfrm>
                <a:off x="6951" y="2415"/>
                <a:ext cx="19" cy="114"/>
              </a:xfrm>
              <a:custGeom>
                <a:avLst/>
                <a:gdLst>
                  <a:gd name="T0" fmla="*/ 4 w 8"/>
                  <a:gd name="T1" fmla="*/ 48 h 48"/>
                  <a:gd name="T2" fmla="*/ 0 w 8"/>
                  <a:gd name="T3" fmla="*/ 44 h 48"/>
                  <a:gd name="T4" fmla="*/ 0 w 8"/>
                  <a:gd name="T5" fmla="*/ 4 h 48"/>
                  <a:gd name="T6" fmla="*/ 4 w 8"/>
                  <a:gd name="T7" fmla="*/ 0 h 48"/>
                  <a:gd name="T8" fmla="*/ 8 w 8"/>
                  <a:gd name="T9" fmla="*/ 4 h 48"/>
                  <a:gd name="T10" fmla="*/ 8 w 8"/>
                  <a:gd name="T11" fmla="*/ 44 h 48"/>
                  <a:gd name="T12" fmla="*/ 4 w 8"/>
                  <a:gd name="T13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8">
                    <a:moveTo>
                      <a:pt x="4" y="48"/>
                    </a:moveTo>
                    <a:cubicBezTo>
                      <a:pt x="2" y="48"/>
                      <a:pt x="0" y="46"/>
                      <a:pt x="0" y="4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6"/>
                      <a:pt x="6" y="48"/>
                      <a:pt x="4" y="4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7" name="Freeform 399"/>
              <p:cNvSpPr/>
              <p:nvPr/>
            </p:nvSpPr>
            <p:spPr bwMode="auto">
              <a:xfrm>
                <a:off x="6913" y="2396"/>
                <a:ext cx="19" cy="152"/>
              </a:xfrm>
              <a:custGeom>
                <a:avLst/>
                <a:gdLst>
                  <a:gd name="T0" fmla="*/ 4 w 8"/>
                  <a:gd name="T1" fmla="*/ 64 h 64"/>
                  <a:gd name="T2" fmla="*/ 0 w 8"/>
                  <a:gd name="T3" fmla="*/ 60 h 64"/>
                  <a:gd name="T4" fmla="*/ 0 w 8"/>
                  <a:gd name="T5" fmla="*/ 4 h 64"/>
                  <a:gd name="T6" fmla="*/ 4 w 8"/>
                  <a:gd name="T7" fmla="*/ 0 h 64"/>
                  <a:gd name="T8" fmla="*/ 8 w 8"/>
                  <a:gd name="T9" fmla="*/ 4 h 64"/>
                  <a:gd name="T10" fmla="*/ 8 w 8"/>
                  <a:gd name="T11" fmla="*/ 60 h 64"/>
                  <a:gd name="T12" fmla="*/ 4 w 8"/>
                  <a:gd name="T13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4">
                    <a:moveTo>
                      <a:pt x="4" y="64"/>
                    </a:moveTo>
                    <a:cubicBezTo>
                      <a:pt x="2" y="64"/>
                      <a:pt x="0" y="62"/>
                      <a:pt x="0" y="6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8" y="62"/>
                      <a:pt x="6" y="64"/>
                      <a:pt x="4" y="6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8" name="Freeform 400"/>
              <p:cNvSpPr/>
              <p:nvPr/>
            </p:nvSpPr>
            <p:spPr bwMode="auto">
              <a:xfrm>
                <a:off x="7017" y="2463"/>
                <a:ext cx="227" cy="19"/>
              </a:xfrm>
              <a:custGeom>
                <a:avLst/>
                <a:gdLst>
                  <a:gd name="T0" fmla="*/ 92 w 96"/>
                  <a:gd name="T1" fmla="*/ 8 h 8"/>
                  <a:gd name="T2" fmla="*/ 4 w 96"/>
                  <a:gd name="T3" fmla="*/ 8 h 8"/>
                  <a:gd name="T4" fmla="*/ 0 w 96"/>
                  <a:gd name="T5" fmla="*/ 4 h 8"/>
                  <a:gd name="T6" fmla="*/ 4 w 96"/>
                  <a:gd name="T7" fmla="*/ 0 h 8"/>
                  <a:gd name="T8" fmla="*/ 92 w 96"/>
                  <a:gd name="T9" fmla="*/ 0 h 8"/>
                  <a:gd name="T10" fmla="*/ 96 w 96"/>
                  <a:gd name="T11" fmla="*/ 4 h 8"/>
                  <a:gd name="T12" fmla="*/ 92 w 96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">
                    <a:moveTo>
                      <a:pt x="92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6" y="2"/>
                      <a:pt x="96" y="4"/>
                    </a:cubicBezTo>
                    <a:cubicBezTo>
                      <a:pt x="96" y="6"/>
                      <a:pt x="94" y="8"/>
                      <a:pt x="9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59" name="Freeform 401"/>
              <p:cNvSpPr/>
              <p:nvPr/>
            </p:nvSpPr>
            <p:spPr bwMode="auto">
              <a:xfrm>
                <a:off x="6800" y="2595"/>
                <a:ext cx="265" cy="246"/>
              </a:xfrm>
              <a:custGeom>
                <a:avLst/>
                <a:gdLst>
                  <a:gd name="T0" fmla="*/ 108 w 112"/>
                  <a:gd name="T1" fmla="*/ 104 h 104"/>
                  <a:gd name="T2" fmla="*/ 4 w 112"/>
                  <a:gd name="T3" fmla="*/ 104 h 104"/>
                  <a:gd name="T4" fmla="*/ 0 w 112"/>
                  <a:gd name="T5" fmla="*/ 100 h 104"/>
                  <a:gd name="T6" fmla="*/ 0 w 112"/>
                  <a:gd name="T7" fmla="*/ 36 h 104"/>
                  <a:gd name="T8" fmla="*/ 3 w 112"/>
                  <a:gd name="T9" fmla="*/ 32 h 104"/>
                  <a:gd name="T10" fmla="*/ 32 w 112"/>
                  <a:gd name="T11" fmla="*/ 21 h 104"/>
                  <a:gd name="T12" fmla="*/ 32 w 112"/>
                  <a:gd name="T13" fmla="*/ 8 h 104"/>
                  <a:gd name="T14" fmla="*/ 28 w 112"/>
                  <a:gd name="T15" fmla="*/ 4 h 104"/>
                  <a:gd name="T16" fmla="*/ 32 w 112"/>
                  <a:gd name="T17" fmla="*/ 0 h 104"/>
                  <a:gd name="T18" fmla="*/ 36 w 112"/>
                  <a:gd name="T19" fmla="*/ 0 h 104"/>
                  <a:gd name="T20" fmla="*/ 40 w 112"/>
                  <a:gd name="T21" fmla="*/ 4 h 104"/>
                  <a:gd name="T22" fmla="*/ 40 w 112"/>
                  <a:gd name="T23" fmla="*/ 24 h 104"/>
                  <a:gd name="T24" fmla="*/ 37 w 112"/>
                  <a:gd name="T25" fmla="*/ 28 h 104"/>
                  <a:gd name="T26" fmla="*/ 8 w 112"/>
                  <a:gd name="T27" fmla="*/ 39 h 104"/>
                  <a:gd name="T28" fmla="*/ 8 w 112"/>
                  <a:gd name="T29" fmla="*/ 96 h 104"/>
                  <a:gd name="T30" fmla="*/ 104 w 112"/>
                  <a:gd name="T31" fmla="*/ 96 h 104"/>
                  <a:gd name="T32" fmla="*/ 104 w 112"/>
                  <a:gd name="T33" fmla="*/ 39 h 104"/>
                  <a:gd name="T34" fmla="*/ 75 w 112"/>
                  <a:gd name="T35" fmla="*/ 28 h 104"/>
                  <a:gd name="T36" fmla="*/ 72 w 112"/>
                  <a:gd name="T37" fmla="*/ 24 h 104"/>
                  <a:gd name="T38" fmla="*/ 72 w 112"/>
                  <a:gd name="T39" fmla="*/ 4 h 104"/>
                  <a:gd name="T40" fmla="*/ 76 w 112"/>
                  <a:gd name="T41" fmla="*/ 0 h 104"/>
                  <a:gd name="T42" fmla="*/ 80 w 112"/>
                  <a:gd name="T43" fmla="*/ 0 h 104"/>
                  <a:gd name="T44" fmla="*/ 84 w 112"/>
                  <a:gd name="T45" fmla="*/ 4 h 104"/>
                  <a:gd name="T46" fmla="*/ 80 w 112"/>
                  <a:gd name="T47" fmla="*/ 8 h 104"/>
                  <a:gd name="T48" fmla="*/ 80 w 112"/>
                  <a:gd name="T49" fmla="*/ 21 h 104"/>
                  <a:gd name="T50" fmla="*/ 109 w 112"/>
                  <a:gd name="T51" fmla="*/ 32 h 104"/>
                  <a:gd name="T52" fmla="*/ 112 w 112"/>
                  <a:gd name="T53" fmla="*/ 36 h 104"/>
                  <a:gd name="T54" fmla="*/ 112 w 112"/>
                  <a:gd name="T55" fmla="*/ 100 h 104"/>
                  <a:gd name="T56" fmla="*/ 108 w 112"/>
                  <a:gd name="T57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2" h="104">
                    <a:moveTo>
                      <a:pt x="108" y="104"/>
                    </a:moveTo>
                    <a:cubicBezTo>
                      <a:pt x="4" y="104"/>
                      <a:pt x="4" y="104"/>
                      <a:pt x="4" y="104"/>
                    </a:cubicBezTo>
                    <a:cubicBezTo>
                      <a:pt x="2" y="104"/>
                      <a:pt x="0" y="102"/>
                      <a:pt x="0" y="100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34"/>
                      <a:pt x="1" y="33"/>
                      <a:pt x="3" y="32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0" y="8"/>
                      <a:pt x="28" y="6"/>
                      <a:pt x="28" y="4"/>
                    </a:cubicBezTo>
                    <a:cubicBezTo>
                      <a:pt x="28" y="2"/>
                      <a:pt x="30" y="0"/>
                      <a:pt x="32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8" y="0"/>
                      <a:pt x="40" y="2"/>
                      <a:pt x="40" y="4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40" y="26"/>
                      <a:pt x="39" y="27"/>
                      <a:pt x="37" y="28"/>
                    </a:cubicBezTo>
                    <a:cubicBezTo>
                      <a:pt x="8" y="39"/>
                      <a:pt x="8" y="39"/>
                      <a:pt x="8" y="39"/>
                    </a:cubicBezTo>
                    <a:cubicBezTo>
                      <a:pt x="8" y="96"/>
                      <a:pt x="8" y="96"/>
                      <a:pt x="8" y="96"/>
                    </a:cubicBezTo>
                    <a:cubicBezTo>
                      <a:pt x="104" y="96"/>
                      <a:pt x="104" y="96"/>
                      <a:pt x="104" y="96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75" y="28"/>
                      <a:pt x="75" y="28"/>
                      <a:pt x="75" y="28"/>
                    </a:cubicBezTo>
                    <a:cubicBezTo>
                      <a:pt x="73" y="27"/>
                      <a:pt x="72" y="26"/>
                      <a:pt x="72" y="24"/>
                    </a:cubicBezTo>
                    <a:cubicBezTo>
                      <a:pt x="72" y="4"/>
                      <a:pt x="72" y="4"/>
                      <a:pt x="72" y="4"/>
                    </a:cubicBezTo>
                    <a:cubicBezTo>
                      <a:pt x="72" y="2"/>
                      <a:pt x="74" y="0"/>
                      <a:pt x="76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2" y="0"/>
                      <a:pt x="84" y="2"/>
                      <a:pt x="84" y="4"/>
                    </a:cubicBezTo>
                    <a:cubicBezTo>
                      <a:pt x="84" y="6"/>
                      <a:pt x="82" y="8"/>
                      <a:pt x="80" y="8"/>
                    </a:cubicBezTo>
                    <a:cubicBezTo>
                      <a:pt x="80" y="21"/>
                      <a:pt x="80" y="21"/>
                      <a:pt x="80" y="21"/>
                    </a:cubicBezTo>
                    <a:cubicBezTo>
                      <a:pt x="109" y="32"/>
                      <a:pt x="109" y="32"/>
                      <a:pt x="109" y="32"/>
                    </a:cubicBezTo>
                    <a:cubicBezTo>
                      <a:pt x="111" y="33"/>
                      <a:pt x="112" y="34"/>
                      <a:pt x="112" y="36"/>
                    </a:cubicBezTo>
                    <a:cubicBezTo>
                      <a:pt x="112" y="100"/>
                      <a:pt x="112" y="100"/>
                      <a:pt x="112" y="100"/>
                    </a:cubicBezTo>
                    <a:cubicBezTo>
                      <a:pt x="112" y="102"/>
                      <a:pt x="110" y="104"/>
                      <a:pt x="108" y="10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0" name="Freeform 402"/>
              <p:cNvSpPr/>
              <p:nvPr/>
            </p:nvSpPr>
            <p:spPr bwMode="auto">
              <a:xfrm>
                <a:off x="6809" y="2727"/>
                <a:ext cx="246" cy="19"/>
              </a:xfrm>
              <a:custGeom>
                <a:avLst/>
                <a:gdLst>
                  <a:gd name="T0" fmla="*/ 100 w 104"/>
                  <a:gd name="T1" fmla="*/ 8 h 8"/>
                  <a:gd name="T2" fmla="*/ 4 w 104"/>
                  <a:gd name="T3" fmla="*/ 8 h 8"/>
                  <a:gd name="T4" fmla="*/ 0 w 104"/>
                  <a:gd name="T5" fmla="*/ 4 h 8"/>
                  <a:gd name="T6" fmla="*/ 4 w 104"/>
                  <a:gd name="T7" fmla="*/ 0 h 8"/>
                  <a:gd name="T8" fmla="*/ 100 w 104"/>
                  <a:gd name="T9" fmla="*/ 0 h 8"/>
                  <a:gd name="T10" fmla="*/ 104 w 104"/>
                  <a:gd name="T11" fmla="*/ 4 h 8"/>
                  <a:gd name="T12" fmla="*/ 100 w 10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4" h="8">
                    <a:moveTo>
                      <a:pt x="10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02" y="0"/>
                      <a:pt x="104" y="2"/>
                      <a:pt x="104" y="4"/>
                    </a:cubicBezTo>
                    <a:cubicBezTo>
                      <a:pt x="104" y="6"/>
                      <a:pt x="102" y="8"/>
                      <a:pt x="10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1" name="Freeform 403"/>
              <p:cNvSpPr/>
              <p:nvPr/>
            </p:nvSpPr>
            <p:spPr bwMode="auto">
              <a:xfrm>
                <a:off x="6918" y="2562"/>
                <a:ext cx="19" cy="19"/>
              </a:xfrm>
              <a:custGeom>
                <a:avLst/>
                <a:gdLst>
                  <a:gd name="T0" fmla="*/ 4 w 8"/>
                  <a:gd name="T1" fmla="*/ 8 h 8"/>
                  <a:gd name="T2" fmla="*/ 1 w 8"/>
                  <a:gd name="T3" fmla="*/ 7 h 8"/>
                  <a:gd name="T4" fmla="*/ 0 w 8"/>
                  <a:gd name="T5" fmla="*/ 4 h 8"/>
                  <a:gd name="T6" fmla="*/ 1 w 8"/>
                  <a:gd name="T7" fmla="*/ 2 h 8"/>
                  <a:gd name="T8" fmla="*/ 6 w 8"/>
                  <a:gd name="T9" fmla="*/ 2 h 8"/>
                  <a:gd name="T10" fmla="*/ 8 w 8"/>
                  <a:gd name="T11" fmla="*/ 4 h 8"/>
                  <a:gd name="T12" fmla="*/ 6 w 8"/>
                  <a:gd name="T13" fmla="*/ 7 h 8"/>
                  <a:gd name="T14" fmla="*/ 4 w 8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4" y="8"/>
                    </a:moveTo>
                    <a:cubicBezTo>
                      <a:pt x="3" y="8"/>
                      <a:pt x="2" y="8"/>
                      <a:pt x="1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2" y="0"/>
                      <a:pt x="5" y="0"/>
                      <a:pt x="6" y="2"/>
                    </a:cubicBezTo>
                    <a:cubicBezTo>
                      <a:pt x="7" y="2"/>
                      <a:pt x="8" y="3"/>
                      <a:pt x="8" y="4"/>
                    </a:cubicBezTo>
                    <a:cubicBezTo>
                      <a:pt x="8" y="5"/>
                      <a:pt x="7" y="6"/>
                      <a:pt x="6" y="7"/>
                    </a:cubicBezTo>
                    <a:cubicBezTo>
                      <a:pt x="6" y="8"/>
                      <a:pt x="5" y="8"/>
                      <a:pt x="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2" name="Freeform 404"/>
              <p:cNvSpPr/>
              <p:nvPr/>
            </p:nvSpPr>
            <p:spPr bwMode="auto">
              <a:xfrm>
                <a:off x="6956" y="2543"/>
                <a:ext cx="19" cy="19"/>
              </a:xfrm>
              <a:custGeom>
                <a:avLst/>
                <a:gdLst>
                  <a:gd name="T0" fmla="*/ 4 w 8"/>
                  <a:gd name="T1" fmla="*/ 8 h 8"/>
                  <a:gd name="T2" fmla="*/ 1 w 8"/>
                  <a:gd name="T3" fmla="*/ 7 h 8"/>
                  <a:gd name="T4" fmla="*/ 0 w 8"/>
                  <a:gd name="T5" fmla="*/ 4 h 8"/>
                  <a:gd name="T6" fmla="*/ 1 w 8"/>
                  <a:gd name="T7" fmla="*/ 2 h 8"/>
                  <a:gd name="T8" fmla="*/ 6 w 8"/>
                  <a:gd name="T9" fmla="*/ 2 h 8"/>
                  <a:gd name="T10" fmla="*/ 8 w 8"/>
                  <a:gd name="T11" fmla="*/ 4 h 8"/>
                  <a:gd name="T12" fmla="*/ 6 w 8"/>
                  <a:gd name="T13" fmla="*/ 7 h 8"/>
                  <a:gd name="T14" fmla="*/ 4 w 8"/>
                  <a:gd name="T15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4" y="8"/>
                    </a:moveTo>
                    <a:cubicBezTo>
                      <a:pt x="3" y="8"/>
                      <a:pt x="2" y="8"/>
                      <a:pt x="1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2" y="0"/>
                      <a:pt x="5" y="0"/>
                      <a:pt x="6" y="2"/>
                    </a:cubicBezTo>
                    <a:cubicBezTo>
                      <a:pt x="7" y="2"/>
                      <a:pt x="8" y="3"/>
                      <a:pt x="8" y="4"/>
                    </a:cubicBezTo>
                    <a:cubicBezTo>
                      <a:pt x="8" y="5"/>
                      <a:pt x="7" y="6"/>
                      <a:pt x="6" y="7"/>
                    </a:cubicBezTo>
                    <a:cubicBezTo>
                      <a:pt x="6" y="8"/>
                      <a:pt x="5" y="8"/>
                      <a:pt x="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463" name="Freeform 405"/>
              <p:cNvSpPr/>
              <p:nvPr/>
            </p:nvSpPr>
            <p:spPr bwMode="auto">
              <a:xfrm>
                <a:off x="6913" y="2604"/>
                <a:ext cx="19" cy="38"/>
              </a:xfrm>
              <a:custGeom>
                <a:avLst/>
                <a:gdLst>
                  <a:gd name="T0" fmla="*/ 4 w 8"/>
                  <a:gd name="T1" fmla="*/ 16 h 16"/>
                  <a:gd name="T2" fmla="*/ 0 w 8"/>
                  <a:gd name="T3" fmla="*/ 12 h 16"/>
                  <a:gd name="T4" fmla="*/ 0 w 8"/>
                  <a:gd name="T5" fmla="*/ 4 h 16"/>
                  <a:gd name="T6" fmla="*/ 4 w 8"/>
                  <a:gd name="T7" fmla="*/ 0 h 16"/>
                  <a:gd name="T8" fmla="*/ 8 w 8"/>
                  <a:gd name="T9" fmla="*/ 4 h 16"/>
                  <a:gd name="T10" fmla="*/ 8 w 8"/>
                  <a:gd name="T11" fmla="*/ 12 h 16"/>
                  <a:gd name="T12" fmla="*/ 4 w 8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6">
                    <a:moveTo>
                      <a:pt x="4" y="16"/>
                    </a:moveTo>
                    <a:cubicBezTo>
                      <a:pt x="2" y="16"/>
                      <a:pt x="0" y="14"/>
                      <a:pt x="0" y="1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6" y="16"/>
                      <a:pt x="4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grpSp>
          <p:nvGrpSpPr>
            <p:cNvPr id="7" name="Group 607"/>
            <p:cNvGrpSpPr/>
            <p:nvPr/>
          </p:nvGrpSpPr>
          <p:grpSpPr bwMode="auto">
            <a:xfrm>
              <a:off x="-472" y="2387"/>
              <a:ext cx="8624" cy="4085"/>
              <a:chOff x="-472" y="2387"/>
              <a:chExt cx="8624" cy="4085"/>
            </a:xfrm>
          </p:grpSpPr>
          <p:sp>
            <p:nvSpPr>
              <p:cNvPr id="64" name="Freeform 407"/>
              <p:cNvSpPr/>
              <p:nvPr/>
            </p:nvSpPr>
            <p:spPr bwMode="auto">
              <a:xfrm>
                <a:off x="6932" y="2661"/>
                <a:ext cx="19" cy="38"/>
              </a:xfrm>
              <a:custGeom>
                <a:avLst/>
                <a:gdLst>
                  <a:gd name="T0" fmla="*/ 4 w 8"/>
                  <a:gd name="T1" fmla="*/ 16 h 16"/>
                  <a:gd name="T2" fmla="*/ 0 w 8"/>
                  <a:gd name="T3" fmla="*/ 12 h 16"/>
                  <a:gd name="T4" fmla="*/ 0 w 8"/>
                  <a:gd name="T5" fmla="*/ 4 h 16"/>
                  <a:gd name="T6" fmla="*/ 4 w 8"/>
                  <a:gd name="T7" fmla="*/ 0 h 16"/>
                  <a:gd name="T8" fmla="*/ 8 w 8"/>
                  <a:gd name="T9" fmla="*/ 4 h 16"/>
                  <a:gd name="T10" fmla="*/ 8 w 8"/>
                  <a:gd name="T11" fmla="*/ 12 h 16"/>
                  <a:gd name="T12" fmla="*/ 4 w 8"/>
                  <a:gd name="T13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6">
                    <a:moveTo>
                      <a:pt x="4" y="16"/>
                    </a:moveTo>
                    <a:cubicBezTo>
                      <a:pt x="2" y="16"/>
                      <a:pt x="0" y="14"/>
                      <a:pt x="0" y="1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6" y="16"/>
                      <a:pt x="4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5" name="Freeform 408"/>
              <p:cNvSpPr>
                <a:spLocks noEditPoints="1"/>
              </p:cNvSpPr>
              <p:nvPr/>
            </p:nvSpPr>
            <p:spPr bwMode="auto">
              <a:xfrm>
                <a:off x="5079" y="2482"/>
                <a:ext cx="246" cy="359"/>
              </a:xfrm>
              <a:custGeom>
                <a:avLst/>
                <a:gdLst>
                  <a:gd name="T0" fmla="*/ 84 w 104"/>
                  <a:gd name="T1" fmla="*/ 152 h 152"/>
                  <a:gd name="T2" fmla="*/ 20 w 104"/>
                  <a:gd name="T3" fmla="*/ 152 h 152"/>
                  <a:gd name="T4" fmla="*/ 16 w 104"/>
                  <a:gd name="T5" fmla="*/ 148 h 152"/>
                  <a:gd name="T6" fmla="*/ 0 w 104"/>
                  <a:gd name="T7" fmla="*/ 4 h 152"/>
                  <a:gd name="T8" fmla="*/ 1 w 104"/>
                  <a:gd name="T9" fmla="*/ 1 h 152"/>
                  <a:gd name="T10" fmla="*/ 4 w 104"/>
                  <a:gd name="T11" fmla="*/ 0 h 152"/>
                  <a:gd name="T12" fmla="*/ 100 w 104"/>
                  <a:gd name="T13" fmla="*/ 0 h 152"/>
                  <a:gd name="T14" fmla="*/ 103 w 104"/>
                  <a:gd name="T15" fmla="*/ 1 h 152"/>
                  <a:gd name="T16" fmla="*/ 104 w 104"/>
                  <a:gd name="T17" fmla="*/ 4 h 152"/>
                  <a:gd name="T18" fmla="*/ 88 w 104"/>
                  <a:gd name="T19" fmla="*/ 148 h 152"/>
                  <a:gd name="T20" fmla="*/ 84 w 104"/>
                  <a:gd name="T21" fmla="*/ 152 h 152"/>
                  <a:gd name="T22" fmla="*/ 24 w 104"/>
                  <a:gd name="T23" fmla="*/ 144 h 152"/>
                  <a:gd name="T24" fmla="*/ 80 w 104"/>
                  <a:gd name="T25" fmla="*/ 144 h 152"/>
                  <a:gd name="T26" fmla="*/ 96 w 104"/>
                  <a:gd name="T27" fmla="*/ 8 h 152"/>
                  <a:gd name="T28" fmla="*/ 8 w 104"/>
                  <a:gd name="T29" fmla="*/ 8 h 152"/>
                  <a:gd name="T30" fmla="*/ 24 w 104"/>
                  <a:gd name="T31" fmla="*/ 144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4" h="152">
                    <a:moveTo>
                      <a:pt x="84" y="152"/>
                    </a:moveTo>
                    <a:cubicBezTo>
                      <a:pt x="20" y="152"/>
                      <a:pt x="20" y="152"/>
                      <a:pt x="20" y="152"/>
                    </a:cubicBezTo>
                    <a:cubicBezTo>
                      <a:pt x="18" y="152"/>
                      <a:pt x="16" y="150"/>
                      <a:pt x="16" y="14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01" y="0"/>
                      <a:pt x="102" y="0"/>
                      <a:pt x="103" y="1"/>
                    </a:cubicBezTo>
                    <a:cubicBezTo>
                      <a:pt x="104" y="2"/>
                      <a:pt x="104" y="3"/>
                      <a:pt x="104" y="4"/>
                    </a:cubicBezTo>
                    <a:cubicBezTo>
                      <a:pt x="88" y="148"/>
                      <a:pt x="88" y="148"/>
                      <a:pt x="88" y="148"/>
                    </a:cubicBezTo>
                    <a:cubicBezTo>
                      <a:pt x="88" y="150"/>
                      <a:pt x="86" y="152"/>
                      <a:pt x="84" y="152"/>
                    </a:cubicBezTo>
                    <a:close/>
                    <a:moveTo>
                      <a:pt x="24" y="144"/>
                    </a:moveTo>
                    <a:cubicBezTo>
                      <a:pt x="80" y="144"/>
                      <a:pt x="80" y="144"/>
                      <a:pt x="80" y="144"/>
                    </a:cubicBezTo>
                    <a:cubicBezTo>
                      <a:pt x="96" y="8"/>
                      <a:pt x="96" y="8"/>
                      <a:pt x="96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24" y="1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6" name="Freeform 409"/>
              <p:cNvSpPr>
                <a:spLocks noEditPoints="1"/>
              </p:cNvSpPr>
              <p:nvPr/>
            </p:nvSpPr>
            <p:spPr bwMode="auto">
              <a:xfrm>
                <a:off x="5060" y="2425"/>
                <a:ext cx="284" cy="75"/>
              </a:xfrm>
              <a:custGeom>
                <a:avLst/>
                <a:gdLst>
                  <a:gd name="T0" fmla="*/ 116 w 120"/>
                  <a:gd name="T1" fmla="*/ 32 h 32"/>
                  <a:gd name="T2" fmla="*/ 4 w 120"/>
                  <a:gd name="T3" fmla="*/ 32 h 32"/>
                  <a:gd name="T4" fmla="*/ 0 w 120"/>
                  <a:gd name="T5" fmla="*/ 28 h 32"/>
                  <a:gd name="T6" fmla="*/ 0 w 120"/>
                  <a:gd name="T7" fmla="*/ 4 h 32"/>
                  <a:gd name="T8" fmla="*/ 4 w 120"/>
                  <a:gd name="T9" fmla="*/ 0 h 32"/>
                  <a:gd name="T10" fmla="*/ 116 w 120"/>
                  <a:gd name="T11" fmla="*/ 0 h 32"/>
                  <a:gd name="T12" fmla="*/ 120 w 120"/>
                  <a:gd name="T13" fmla="*/ 4 h 32"/>
                  <a:gd name="T14" fmla="*/ 120 w 120"/>
                  <a:gd name="T15" fmla="*/ 28 h 32"/>
                  <a:gd name="T16" fmla="*/ 116 w 120"/>
                  <a:gd name="T17" fmla="*/ 32 h 32"/>
                  <a:gd name="T18" fmla="*/ 8 w 120"/>
                  <a:gd name="T19" fmla="*/ 24 h 32"/>
                  <a:gd name="T20" fmla="*/ 112 w 120"/>
                  <a:gd name="T21" fmla="*/ 24 h 32"/>
                  <a:gd name="T22" fmla="*/ 112 w 120"/>
                  <a:gd name="T23" fmla="*/ 8 h 32"/>
                  <a:gd name="T24" fmla="*/ 8 w 120"/>
                  <a:gd name="T25" fmla="*/ 8 h 32"/>
                  <a:gd name="T26" fmla="*/ 8 w 120"/>
                  <a:gd name="T27" fmla="*/ 2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0" h="32">
                    <a:moveTo>
                      <a:pt x="116" y="32"/>
                    </a:moveTo>
                    <a:cubicBezTo>
                      <a:pt x="4" y="32"/>
                      <a:pt x="4" y="32"/>
                      <a:pt x="4" y="32"/>
                    </a:cubicBezTo>
                    <a:cubicBezTo>
                      <a:pt x="2" y="32"/>
                      <a:pt x="0" y="30"/>
                      <a:pt x="0" y="2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118" y="0"/>
                      <a:pt x="120" y="2"/>
                      <a:pt x="120" y="4"/>
                    </a:cubicBezTo>
                    <a:cubicBezTo>
                      <a:pt x="120" y="28"/>
                      <a:pt x="120" y="28"/>
                      <a:pt x="120" y="28"/>
                    </a:cubicBezTo>
                    <a:cubicBezTo>
                      <a:pt x="120" y="30"/>
                      <a:pt x="118" y="32"/>
                      <a:pt x="116" y="32"/>
                    </a:cubicBezTo>
                    <a:close/>
                    <a:moveTo>
                      <a:pt x="8" y="24"/>
                    </a:moveTo>
                    <a:cubicBezTo>
                      <a:pt x="112" y="24"/>
                      <a:pt x="112" y="24"/>
                      <a:pt x="112" y="24"/>
                    </a:cubicBezTo>
                    <a:cubicBezTo>
                      <a:pt x="112" y="8"/>
                      <a:pt x="112" y="8"/>
                      <a:pt x="112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7" name="Freeform 410"/>
              <p:cNvSpPr>
                <a:spLocks noEditPoints="1"/>
              </p:cNvSpPr>
              <p:nvPr/>
            </p:nvSpPr>
            <p:spPr bwMode="auto">
              <a:xfrm>
                <a:off x="5098" y="2387"/>
                <a:ext cx="208" cy="57"/>
              </a:xfrm>
              <a:custGeom>
                <a:avLst/>
                <a:gdLst>
                  <a:gd name="T0" fmla="*/ 84 w 88"/>
                  <a:gd name="T1" fmla="*/ 24 h 24"/>
                  <a:gd name="T2" fmla="*/ 4 w 88"/>
                  <a:gd name="T3" fmla="*/ 24 h 24"/>
                  <a:gd name="T4" fmla="*/ 0 w 88"/>
                  <a:gd name="T5" fmla="*/ 20 h 24"/>
                  <a:gd name="T6" fmla="*/ 0 w 88"/>
                  <a:gd name="T7" fmla="*/ 4 h 24"/>
                  <a:gd name="T8" fmla="*/ 4 w 88"/>
                  <a:gd name="T9" fmla="*/ 0 h 24"/>
                  <a:gd name="T10" fmla="*/ 84 w 88"/>
                  <a:gd name="T11" fmla="*/ 0 h 24"/>
                  <a:gd name="T12" fmla="*/ 88 w 88"/>
                  <a:gd name="T13" fmla="*/ 4 h 24"/>
                  <a:gd name="T14" fmla="*/ 88 w 88"/>
                  <a:gd name="T15" fmla="*/ 20 h 24"/>
                  <a:gd name="T16" fmla="*/ 84 w 88"/>
                  <a:gd name="T17" fmla="*/ 24 h 24"/>
                  <a:gd name="T18" fmla="*/ 8 w 88"/>
                  <a:gd name="T19" fmla="*/ 16 h 24"/>
                  <a:gd name="T20" fmla="*/ 80 w 88"/>
                  <a:gd name="T21" fmla="*/ 16 h 24"/>
                  <a:gd name="T22" fmla="*/ 80 w 88"/>
                  <a:gd name="T23" fmla="*/ 8 h 24"/>
                  <a:gd name="T24" fmla="*/ 8 w 88"/>
                  <a:gd name="T25" fmla="*/ 8 h 24"/>
                  <a:gd name="T26" fmla="*/ 8 w 88"/>
                  <a:gd name="T27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8" h="24">
                    <a:moveTo>
                      <a:pt x="84" y="24"/>
                    </a:moveTo>
                    <a:cubicBezTo>
                      <a:pt x="4" y="24"/>
                      <a:pt x="4" y="24"/>
                      <a:pt x="4" y="24"/>
                    </a:cubicBezTo>
                    <a:cubicBezTo>
                      <a:pt x="2" y="24"/>
                      <a:pt x="0" y="22"/>
                      <a:pt x="0" y="2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6" y="0"/>
                      <a:pt x="88" y="2"/>
                      <a:pt x="88" y="4"/>
                    </a:cubicBezTo>
                    <a:cubicBezTo>
                      <a:pt x="88" y="20"/>
                      <a:pt x="88" y="20"/>
                      <a:pt x="88" y="20"/>
                    </a:cubicBezTo>
                    <a:cubicBezTo>
                      <a:pt x="88" y="22"/>
                      <a:pt x="86" y="24"/>
                      <a:pt x="84" y="24"/>
                    </a:cubicBezTo>
                    <a:close/>
                    <a:moveTo>
                      <a:pt x="8" y="16"/>
                    </a:moveTo>
                    <a:cubicBezTo>
                      <a:pt x="80" y="16"/>
                      <a:pt x="80" y="16"/>
                      <a:pt x="80" y="16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8" name="Freeform 411"/>
              <p:cNvSpPr>
                <a:spLocks noEditPoints="1"/>
              </p:cNvSpPr>
              <p:nvPr/>
            </p:nvSpPr>
            <p:spPr bwMode="auto">
              <a:xfrm>
                <a:off x="5145" y="2586"/>
                <a:ext cx="113" cy="113"/>
              </a:xfrm>
              <a:custGeom>
                <a:avLst/>
                <a:gdLst>
                  <a:gd name="T0" fmla="*/ 24 w 48"/>
                  <a:gd name="T1" fmla="*/ 48 h 48"/>
                  <a:gd name="T2" fmla="*/ 0 w 48"/>
                  <a:gd name="T3" fmla="*/ 24 h 48"/>
                  <a:gd name="T4" fmla="*/ 24 w 48"/>
                  <a:gd name="T5" fmla="*/ 0 h 48"/>
                  <a:gd name="T6" fmla="*/ 48 w 48"/>
                  <a:gd name="T7" fmla="*/ 24 h 48"/>
                  <a:gd name="T8" fmla="*/ 24 w 48"/>
                  <a:gd name="T9" fmla="*/ 48 h 48"/>
                  <a:gd name="T10" fmla="*/ 24 w 48"/>
                  <a:gd name="T11" fmla="*/ 8 h 48"/>
                  <a:gd name="T12" fmla="*/ 8 w 48"/>
                  <a:gd name="T13" fmla="*/ 24 h 48"/>
                  <a:gd name="T14" fmla="*/ 24 w 48"/>
                  <a:gd name="T15" fmla="*/ 40 h 48"/>
                  <a:gd name="T16" fmla="*/ 40 w 48"/>
                  <a:gd name="T17" fmla="*/ 24 h 48"/>
                  <a:gd name="T18" fmla="*/ 24 w 48"/>
                  <a:gd name="T19" fmla="*/ 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" h="48">
                    <a:moveTo>
                      <a:pt x="24" y="48"/>
                    </a:moveTo>
                    <a:cubicBezTo>
                      <a:pt x="11" y="48"/>
                      <a:pt x="0" y="37"/>
                      <a:pt x="0" y="24"/>
                    </a:cubicBezTo>
                    <a:cubicBezTo>
                      <a:pt x="0" y="11"/>
                      <a:pt x="11" y="0"/>
                      <a:pt x="24" y="0"/>
                    </a:cubicBezTo>
                    <a:cubicBezTo>
                      <a:pt x="37" y="0"/>
                      <a:pt x="48" y="11"/>
                      <a:pt x="48" y="24"/>
                    </a:cubicBezTo>
                    <a:cubicBezTo>
                      <a:pt x="48" y="37"/>
                      <a:pt x="37" y="48"/>
                      <a:pt x="24" y="48"/>
                    </a:cubicBezTo>
                    <a:close/>
                    <a:moveTo>
                      <a:pt x="24" y="8"/>
                    </a:moveTo>
                    <a:cubicBezTo>
                      <a:pt x="15" y="8"/>
                      <a:pt x="8" y="15"/>
                      <a:pt x="8" y="24"/>
                    </a:cubicBezTo>
                    <a:cubicBezTo>
                      <a:pt x="8" y="33"/>
                      <a:pt x="15" y="40"/>
                      <a:pt x="24" y="40"/>
                    </a:cubicBezTo>
                    <a:cubicBezTo>
                      <a:pt x="33" y="40"/>
                      <a:pt x="40" y="33"/>
                      <a:pt x="40" y="24"/>
                    </a:cubicBezTo>
                    <a:cubicBezTo>
                      <a:pt x="40" y="15"/>
                      <a:pt x="33" y="8"/>
                      <a:pt x="2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69" name="Freeform 412"/>
              <p:cNvSpPr>
                <a:spLocks noEditPoints="1"/>
              </p:cNvSpPr>
              <p:nvPr/>
            </p:nvSpPr>
            <p:spPr bwMode="auto">
              <a:xfrm>
                <a:off x="4086" y="2595"/>
                <a:ext cx="359" cy="236"/>
              </a:xfrm>
              <a:custGeom>
                <a:avLst/>
                <a:gdLst>
                  <a:gd name="T0" fmla="*/ 76 w 152"/>
                  <a:gd name="T1" fmla="*/ 100 h 100"/>
                  <a:gd name="T2" fmla="*/ 0 w 152"/>
                  <a:gd name="T3" fmla="*/ 4 h 100"/>
                  <a:gd name="T4" fmla="*/ 0 w 152"/>
                  <a:gd name="T5" fmla="*/ 0 h 100"/>
                  <a:gd name="T6" fmla="*/ 152 w 152"/>
                  <a:gd name="T7" fmla="*/ 0 h 100"/>
                  <a:gd name="T8" fmla="*/ 152 w 152"/>
                  <a:gd name="T9" fmla="*/ 4 h 100"/>
                  <a:gd name="T10" fmla="*/ 76 w 152"/>
                  <a:gd name="T11" fmla="*/ 100 h 100"/>
                  <a:gd name="T12" fmla="*/ 8 w 152"/>
                  <a:gd name="T13" fmla="*/ 8 h 100"/>
                  <a:gd name="T14" fmla="*/ 76 w 152"/>
                  <a:gd name="T15" fmla="*/ 92 h 100"/>
                  <a:gd name="T16" fmla="*/ 144 w 152"/>
                  <a:gd name="T17" fmla="*/ 8 h 100"/>
                  <a:gd name="T18" fmla="*/ 8 w 152"/>
                  <a:gd name="T19" fmla="*/ 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2" h="100">
                    <a:moveTo>
                      <a:pt x="76" y="100"/>
                    </a:moveTo>
                    <a:cubicBezTo>
                      <a:pt x="7" y="100"/>
                      <a:pt x="0" y="33"/>
                      <a:pt x="0" y="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52" y="0"/>
                      <a:pt x="152" y="0"/>
                      <a:pt x="152" y="0"/>
                    </a:cubicBezTo>
                    <a:cubicBezTo>
                      <a:pt x="152" y="4"/>
                      <a:pt x="152" y="4"/>
                      <a:pt x="152" y="4"/>
                    </a:cubicBezTo>
                    <a:cubicBezTo>
                      <a:pt x="152" y="33"/>
                      <a:pt x="145" y="100"/>
                      <a:pt x="76" y="100"/>
                    </a:cubicBezTo>
                    <a:close/>
                    <a:moveTo>
                      <a:pt x="8" y="8"/>
                    </a:moveTo>
                    <a:cubicBezTo>
                      <a:pt x="9" y="41"/>
                      <a:pt x="19" y="92"/>
                      <a:pt x="76" y="92"/>
                    </a:cubicBezTo>
                    <a:cubicBezTo>
                      <a:pt x="133" y="92"/>
                      <a:pt x="143" y="41"/>
                      <a:pt x="144" y="8"/>
                    </a:cubicBezTo>
                    <a:lnTo>
                      <a:pt x="8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0" name="Freeform 413"/>
              <p:cNvSpPr/>
              <p:nvPr/>
            </p:nvSpPr>
            <p:spPr bwMode="auto">
              <a:xfrm>
                <a:off x="4095" y="2822"/>
                <a:ext cx="341" cy="19"/>
              </a:xfrm>
              <a:custGeom>
                <a:avLst/>
                <a:gdLst>
                  <a:gd name="T0" fmla="*/ 140 w 144"/>
                  <a:gd name="T1" fmla="*/ 8 h 8"/>
                  <a:gd name="T2" fmla="*/ 4 w 144"/>
                  <a:gd name="T3" fmla="*/ 8 h 8"/>
                  <a:gd name="T4" fmla="*/ 0 w 144"/>
                  <a:gd name="T5" fmla="*/ 4 h 8"/>
                  <a:gd name="T6" fmla="*/ 4 w 144"/>
                  <a:gd name="T7" fmla="*/ 0 h 8"/>
                  <a:gd name="T8" fmla="*/ 140 w 144"/>
                  <a:gd name="T9" fmla="*/ 0 h 8"/>
                  <a:gd name="T10" fmla="*/ 144 w 144"/>
                  <a:gd name="T11" fmla="*/ 4 h 8"/>
                  <a:gd name="T12" fmla="*/ 140 w 14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" h="8">
                    <a:moveTo>
                      <a:pt x="14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40" y="0"/>
                      <a:pt x="140" y="0"/>
                      <a:pt x="140" y="0"/>
                    </a:cubicBezTo>
                    <a:cubicBezTo>
                      <a:pt x="142" y="0"/>
                      <a:pt x="144" y="2"/>
                      <a:pt x="144" y="4"/>
                    </a:cubicBezTo>
                    <a:cubicBezTo>
                      <a:pt x="144" y="6"/>
                      <a:pt x="142" y="8"/>
                      <a:pt x="14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1" name="Freeform 414"/>
              <p:cNvSpPr>
                <a:spLocks noEditPoints="1"/>
              </p:cNvSpPr>
              <p:nvPr/>
            </p:nvSpPr>
            <p:spPr bwMode="auto">
              <a:xfrm>
                <a:off x="4417" y="2652"/>
                <a:ext cx="94" cy="94"/>
              </a:xfrm>
              <a:custGeom>
                <a:avLst/>
                <a:gdLst>
                  <a:gd name="T0" fmla="*/ 20 w 40"/>
                  <a:gd name="T1" fmla="*/ 40 h 40"/>
                  <a:gd name="T2" fmla="*/ 0 w 40"/>
                  <a:gd name="T3" fmla="*/ 20 h 40"/>
                  <a:gd name="T4" fmla="*/ 20 w 40"/>
                  <a:gd name="T5" fmla="*/ 0 h 40"/>
                  <a:gd name="T6" fmla="*/ 40 w 40"/>
                  <a:gd name="T7" fmla="*/ 20 h 40"/>
                  <a:gd name="T8" fmla="*/ 20 w 40"/>
                  <a:gd name="T9" fmla="*/ 40 h 40"/>
                  <a:gd name="T10" fmla="*/ 20 w 40"/>
                  <a:gd name="T11" fmla="*/ 8 h 40"/>
                  <a:gd name="T12" fmla="*/ 8 w 40"/>
                  <a:gd name="T13" fmla="*/ 20 h 40"/>
                  <a:gd name="T14" fmla="*/ 20 w 40"/>
                  <a:gd name="T15" fmla="*/ 32 h 40"/>
                  <a:gd name="T16" fmla="*/ 32 w 40"/>
                  <a:gd name="T17" fmla="*/ 20 h 40"/>
                  <a:gd name="T18" fmla="*/ 20 w 40"/>
                  <a:gd name="T19" fmla="*/ 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8"/>
                    </a:moveTo>
                    <a:cubicBezTo>
                      <a:pt x="13" y="8"/>
                      <a:pt x="8" y="13"/>
                      <a:pt x="8" y="20"/>
                    </a:cubicBezTo>
                    <a:cubicBezTo>
                      <a:pt x="8" y="27"/>
                      <a:pt x="13" y="32"/>
                      <a:pt x="20" y="32"/>
                    </a:cubicBezTo>
                    <a:cubicBezTo>
                      <a:pt x="27" y="32"/>
                      <a:pt x="32" y="27"/>
                      <a:pt x="32" y="20"/>
                    </a:cubicBezTo>
                    <a:cubicBezTo>
                      <a:pt x="32" y="13"/>
                      <a:pt x="27" y="8"/>
                      <a:pt x="2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2" name="Freeform 415"/>
              <p:cNvSpPr/>
              <p:nvPr/>
            </p:nvSpPr>
            <p:spPr bwMode="auto">
              <a:xfrm>
                <a:off x="4188" y="2434"/>
                <a:ext cx="42" cy="95"/>
              </a:xfrm>
              <a:custGeom>
                <a:avLst/>
                <a:gdLst>
                  <a:gd name="T0" fmla="*/ 9 w 18"/>
                  <a:gd name="T1" fmla="*/ 40 h 40"/>
                  <a:gd name="T2" fmla="*/ 6 w 18"/>
                  <a:gd name="T3" fmla="*/ 39 h 40"/>
                  <a:gd name="T4" fmla="*/ 5 w 18"/>
                  <a:gd name="T5" fmla="*/ 19 h 40"/>
                  <a:gd name="T6" fmla="*/ 6 w 18"/>
                  <a:gd name="T7" fmla="*/ 7 h 40"/>
                  <a:gd name="T8" fmla="*/ 6 w 18"/>
                  <a:gd name="T9" fmla="*/ 1 h 40"/>
                  <a:gd name="T10" fmla="*/ 12 w 18"/>
                  <a:gd name="T11" fmla="*/ 1 h 40"/>
                  <a:gd name="T12" fmla="*/ 13 w 18"/>
                  <a:gd name="T13" fmla="*/ 21 h 40"/>
                  <a:gd name="T14" fmla="*/ 12 w 18"/>
                  <a:gd name="T15" fmla="*/ 33 h 40"/>
                  <a:gd name="T16" fmla="*/ 12 w 18"/>
                  <a:gd name="T17" fmla="*/ 39 h 40"/>
                  <a:gd name="T18" fmla="*/ 9 w 18"/>
                  <a:gd name="T1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40">
                    <a:moveTo>
                      <a:pt x="9" y="40"/>
                    </a:moveTo>
                    <a:cubicBezTo>
                      <a:pt x="8" y="40"/>
                      <a:pt x="7" y="40"/>
                      <a:pt x="6" y="39"/>
                    </a:cubicBezTo>
                    <a:cubicBezTo>
                      <a:pt x="0" y="33"/>
                      <a:pt x="3" y="25"/>
                      <a:pt x="5" y="19"/>
                    </a:cubicBezTo>
                    <a:cubicBezTo>
                      <a:pt x="7" y="13"/>
                      <a:pt x="8" y="9"/>
                      <a:pt x="6" y="7"/>
                    </a:cubicBezTo>
                    <a:cubicBezTo>
                      <a:pt x="5" y="5"/>
                      <a:pt x="5" y="3"/>
                      <a:pt x="6" y="1"/>
                    </a:cubicBezTo>
                    <a:cubicBezTo>
                      <a:pt x="8" y="0"/>
                      <a:pt x="10" y="0"/>
                      <a:pt x="12" y="1"/>
                    </a:cubicBezTo>
                    <a:cubicBezTo>
                      <a:pt x="18" y="7"/>
                      <a:pt x="15" y="15"/>
                      <a:pt x="13" y="21"/>
                    </a:cubicBezTo>
                    <a:cubicBezTo>
                      <a:pt x="11" y="27"/>
                      <a:pt x="10" y="31"/>
                      <a:pt x="12" y="33"/>
                    </a:cubicBezTo>
                    <a:cubicBezTo>
                      <a:pt x="13" y="35"/>
                      <a:pt x="13" y="37"/>
                      <a:pt x="12" y="39"/>
                    </a:cubicBezTo>
                    <a:cubicBezTo>
                      <a:pt x="11" y="40"/>
                      <a:pt x="10" y="40"/>
                      <a:pt x="9" y="4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3" name="Freeform 416"/>
              <p:cNvSpPr/>
              <p:nvPr/>
            </p:nvSpPr>
            <p:spPr bwMode="auto">
              <a:xfrm>
                <a:off x="4225" y="2396"/>
                <a:ext cx="43" cy="142"/>
              </a:xfrm>
              <a:custGeom>
                <a:avLst/>
                <a:gdLst>
                  <a:gd name="T0" fmla="*/ 9 w 18"/>
                  <a:gd name="T1" fmla="*/ 60 h 60"/>
                  <a:gd name="T2" fmla="*/ 6 w 18"/>
                  <a:gd name="T3" fmla="*/ 59 h 60"/>
                  <a:gd name="T4" fmla="*/ 5 w 18"/>
                  <a:gd name="T5" fmla="*/ 29 h 60"/>
                  <a:gd name="T6" fmla="*/ 6 w 18"/>
                  <a:gd name="T7" fmla="*/ 7 h 60"/>
                  <a:gd name="T8" fmla="*/ 6 w 18"/>
                  <a:gd name="T9" fmla="*/ 1 h 60"/>
                  <a:gd name="T10" fmla="*/ 12 w 18"/>
                  <a:gd name="T11" fmla="*/ 1 h 60"/>
                  <a:gd name="T12" fmla="*/ 13 w 18"/>
                  <a:gd name="T13" fmla="*/ 31 h 60"/>
                  <a:gd name="T14" fmla="*/ 12 w 18"/>
                  <a:gd name="T15" fmla="*/ 53 h 60"/>
                  <a:gd name="T16" fmla="*/ 12 w 18"/>
                  <a:gd name="T17" fmla="*/ 59 h 60"/>
                  <a:gd name="T18" fmla="*/ 9 w 18"/>
                  <a:gd name="T19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60">
                    <a:moveTo>
                      <a:pt x="9" y="60"/>
                    </a:moveTo>
                    <a:cubicBezTo>
                      <a:pt x="8" y="60"/>
                      <a:pt x="7" y="60"/>
                      <a:pt x="6" y="59"/>
                    </a:cubicBezTo>
                    <a:cubicBezTo>
                      <a:pt x="0" y="53"/>
                      <a:pt x="3" y="42"/>
                      <a:pt x="5" y="29"/>
                    </a:cubicBezTo>
                    <a:cubicBezTo>
                      <a:pt x="7" y="21"/>
                      <a:pt x="9" y="10"/>
                      <a:pt x="6" y="7"/>
                    </a:cubicBezTo>
                    <a:cubicBezTo>
                      <a:pt x="5" y="5"/>
                      <a:pt x="5" y="3"/>
                      <a:pt x="6" y="1"/>
                    </a:cubicBezTo>
                    <a:cubicBezTo>
                      <a:pt x="8" y="0"/>
                      <a:pt x="10" y="0"/>
                      <a:pt x="12" y="1"/>
                    </a:cubicBezTo>
                    <a:cubicBezTo>
                      <a:pt x="18" y="7"/>
                      <a:pt x="15" y="18"/>
                      <a:pt x="13" y="31"/>
                    </a:cubicBezTo>
                    <a:cubicBezTo>
                      <a:pt x="11" y="39"/>
                      <a:pt x="9" y="50"/>
                      <a:pt x="12" y="53"/>
                    </a:cubicBezTo>
                    <a:cubicBezTo>
                      <a:pt x="13" y="55"/>
                      <a:pt x="13" y="57"/>
                      <a:pt x="12" y="59"/>
                    </a:cubicBezTo>
                    <a:cubicBezTo>
                      <a:pt x="11" y="60"/>
                      <a:pt x="10" y="60"/>
                      <a:pt x="9" y="6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4" name="Freeform 417"/>
              <p:cNvSpPr/>
              <p:nvPr/>
            </p:nvSpPr>
            <p:spPr bwMode="auto">
              <a:xfrm>
                <a:off x="4263" y="2434"/>
                <a:ext cx="43" cy="95"/>
              </a:xfrm>
              <a:custGeom>
                <a:avLst/>
                <a:gdLst>
                  <a:gd name="T0" fmla="*/ 9 w 18"/>
                  <a:gd name="T1" fmla="*/ 40 h 40"/>
                  <a:gd name="T2" fmla="*/ 6 w 18"/>
                  <a:gd name="T3" fmla="*/ 39 h 40"/>
                  <a:gd name="T4" fmla="*/ 5 w 18"/>
                  <a:gd name="T5" fmla="*/ 19 h 40"/>
                  <a:gd name="T6" fmla="*/ 6 w 18"/>
                  <a:gd name="T7" fmla="*/ 7 h 40"/>
                  <a:gd name="T8" fmla="*/ 6 w 18"/>
                  <a:gd name="T9" fmla="*/ 1 h 40"/>
                  <a:gd name="T10" fmla="*/ 12 w 18"/>
                  <a:gd name="T11" fmla="*/ 1 h 40"/>
                  <a:gd name="T12" fmla="*/ 13 w 18"/>
                  <a:gd name="T13" fmla="*/ 21 h 40"/>
                  <a:gd name="T14" fmla="*/ 12 w 18"/>
                  <a:gd name="T15" fmla="*/ 33 h 40"/>
                  <a:gd name="T16" fmla="*/ 12 w 18"/>
                  <a:gd name="T17" fmla="*/ 39 h 40"/>
                  <a:gd name="T18" fmla="*/ 9 w 18"/>
                  <a:gd name="T19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40">
                    <a:moveTo>
                      <a:pt x="9" y="40"/>
                    </a:moveTo>
                    <a:cubicBezTo>
                      <a:pt x="8" y="40"/>
                      <a:pt x="7" y="40"/>
                      <a:pt x="6" y="39"/>
                    </a:cubicBezTo>
                    <a:cubicBezTo>
                      <a:pt x="0" y="33"/>
                      <a:pt x="3" y="25"/>
                      <a:pt x="5" y="19"/>
                    </a:cubicBezTo>
                    <a:cubicBezTo>
                      <a:pt x="7" y="13"/>
                      <a:pt x="8" y="9"/>
                      <a:pt x="6" y="7"/>
                    </a:cubicBezTo>
                    <a:cubicBezTo>
                      <a:pt x="5" y="5"/>
                      <a:pt x="5" y="3"/>
                      <a:pt x="6" y="1"/>
                    </a:cubicBezTo>
                    <a:cubicBezTo>
                      <a:pt x="8" y="0"/>
                      <a:pt x="10" y="0"/>
                      <a:pt x="12" y="1"/>
                    </a:cubicBezTo>
                    <a:cubicBezTo>
                      <a:pt x="18" y="7"/>
                      <a:pt x="15" y="15"/>
                      <a:pt x="13" y="21"/>
                    </a:cubicBezTo>
                    <a:cubicBezTo>
                      <a:pt x="11" y="27"/>
                      <a:pt x="10" y="31"/>
                      <a:pt x="12" y="33"/>
                    </a:cubicBezTo>
                    <a:cubicBezTo>
                      <a:pt x="13" y="35"/>
                      <a:pt x="13" y="37"/>
                      <a:pt x="12" y="39"/>
                    </a:cubicBezTo>
                    <a:cubicBezTo>
                      <a:pt x="11" y="40"/>
                      <a:pt x="10" y="40"/>
                      <a:pt x="9" y="4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5" name="Freeform 418"/>
              <p:cNvSpPr/>
              <p:nvPr/>
            </p:nvSpPr>
            <p:spPr bwMode="auto">
              <a:xfrm>
                <a:off x="3292" y="2822"/>
                <a:ext cx="151" cy="19"/>
              </a:xfrm>
              <a:custGeom>
                <a:avLst/>
                <a:gdLst>
                  <a:gd name="T0" fmla="*/ 60 w 64"/>
                  <a:gd name="T1" fmla="*/ 8 h 8"/>
                  <a:gd name="T2" fmla="*/ 4 w 64"/>
                  <a:gd name="T3" fmla="*/ 8 h 8"/>
                  <a:gd name="T4" fmla="*/ 0 w 64"/>
                  <a:gd name="T5" fmla="*/ 4 h 8"/>
                  <a:gd name="T6" fmla="*/ 4 w 64"/>
                  <a:gd name="T7" fmla="*/ 0 h 8"/>
                  <a:gd name="T8" fmla="*/ 60 w 64"/>
                  <a:gd name="T9" fmla="*/ 0 h 8"/>
                  <a:gd name="T10" fmla="*/ 64 w 64"/>
                  <a:gd name="T11" fmla="*/ 4 h 8"/>
                  <a:gd name="T12" fmla="*/ 60 w 6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8">
                    <a:moveTo>
                      <a:pt x="6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2" y="0"/>
                      <a:pt x="64" y="2"/>
                      <a:pt x="64" y="4"/>
                    </a:cubicBezTo>
                    <a:cubicBezTo>
                      <a:pt x="64" y="6"/>
                      <a:pt x="62" y="8"/>
                      <a:pt x="6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6" name="Freeform 419"/>
              <p:cNvSpPr/>
              <p:nvPr/>
            </p:nvSpPr>
            <p:spPr bwMode="auto">
              <a:xfrm>
                <a:off x="3358" y="2642"/>
                <a:ext cx="19" cy="189"/>
              </a:xfrm>
              <a:custGeom>
                <a:avLst/>
                <a:gdLst>
                  <a:gd name="T0" fmla="*/ 4 w 8"/>
                  <a:gd name="T1" fmla="*/ 80 h 80"/>
                  <a:gd name="T2" fmla="*/ 0 w 8"/>
                  <a:gd name="T3" fmla="*/ 76 h 80"/>
                  <a:gd name="T4" fmla="*/ 0 w 8"/>
                  <a:gd name="T5" fmla="*/ 4 h 80"/>
                  <a:gd name="T6" fmla="*/ 4 w 8"/>
                  <a:gd name="T7" fmla="*/ 0 h 80"/>
                  <a:gd name="T8" fmla="*/ 8 w 8"/>
                  <a:gd name="T9" fmla="*/ 4 h 80"/>
                  <a:gd name="T10" fmla="*/ 8 w 8"/>
                  <a:gd name="T11" fmla="*/ 76 h 80"/>
                  <a:gd name="T12" fmla="*/ 4 w 8"/>
                  <a:gd name="T13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80">
                    <a:moveTo>
                      <a:pt x="4" y="80"/>
                    </a:moveTo>
                    <a:cubicBezTo>
                      <a:pt x="2" y="80"/>
                      <a:pt x="0" y="78"/>
                      <a:pt x="0" y="7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8"/>
                      <a:pt x="6" y="80"/>
                      <a:pt x="4" y="8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7" name="Freeform 420"/>
              <p:cNvSpPr>
                <a:spLocks noEditPoints="1"/>
              </p:cNvSpPr>
              <p:nvPr/>
            </p:nvSpPr>
            <p:spPr bwMode="auto">
              <a:xfrm>
                <a:off x="3254" y="2387"/>
                <a:ext cx="227" cy="274"/>
              </a:xfrm>
              <a:custGeom>
                <a:avLst/>
                <a:gdLst>
                  <a:gd name="T0" fmla="*/ 48 w 96"/>
                  <a:gd name="T1" fmla="*/ 116 h 116"/>
                  <a:gd name="T2" fmla="*/ 0 w 96"/>
                  <a:gd name="T3" fmla="*/ 52 h 116"/>
                  <a:gd name="T4" fmla="*/ 8 w 96"/>
                  <a:gd name="T5" fmla="*/ 2 h 116"/>
                  <a:gd name="T6" fmla="*/ 12 w 96"/>
                  <a:gd name="T7" fmla="*/ 0 h 116"/>
                  <a:gd name="T8" fmla="*/ 84 w 96"/>
                  <a:gd name="T9" fmla="*/ 0 h 116"/>
                  <a:gd name="T10" fmla="*/ 88 w 96"/>
                  <a:gd name="T11" fmla="*/ 2 h 116"/>
                  <a:gd name="T12" fmla="*/ 96 w 96"/>
                  <a:gd name="T13" fmla="*/ 52 h 116"/>
                  <a:gd name="T14" fmla="*/ 48 w 96"/>
                  <a:gd name="T15" fmla="*/ 116 h 116"/>
                  <a:gd name="T16" fmla="*/ 15 w 96"/>
                  <a:gd name="T17" fmla="*/ 8 h 116"/>
                  <a:gd name="T18" fmla="*/ 8 w 96"/>
                  <a:gd name="T19" fmla="*/ 52 h 116"/>
                  <a:gd name="T20" fmla="*/ 48 w 96"/>
                  <a:gd name="T21" fmla="*/ 108 h 116"/>
                  <a:gd name="T22" fmla="*/ 88 w 96"/>
                  <a:gd name="T23" fmla="*/ 52 h 116"/>
                  <a:gd name="T24" fmla="*/ 81 w 96"/>
                  <a:gd name="T25" fmla="*/ 8 h 116"/>
                  <a:gd name="T26" fmla="*/ 15 w 96"/>
                  <a:gd name="T27" fmla="*/ 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6" h="116">
                    <a:moveTo>
                      <a:pt x="48" y="116"/>
                    </a:moveTo>
                    <a:cubicBezTo>
                      <a:pt x="22" y="116"/>
                      <a:pt x="0" y="87"/>
                      <a:pt x="0" y="52"/>
                    </a:cubicBezTo>
                    <a:cubicBezTo>
                      <a:pt x="0" y="40"/>
                      <a:pt x="4" y="11"/>
                      <a:pt x="8" y="2"/>
                    </a:cubicBezTo>
                    <a:cubicBezTo>
                      <a:pt x="9" y="1"/>
                      <a:pt x="11" y="0"/>
                      <a:pt x="12" y="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5" y="0"/>
                      <a:pt x="87" y="1"/>
                      <a:pt x="88" y="2"/>
                    </a:cubicBezTo>
                    <a:cubicBezTo>
                      <a:pt x="92" y="11"/>
                      <a:pt x="96" y="40"/>
                      <a:pt x="96" y="52"/>
                    </a:cubicBezTo>
                    <a:cubicBezTo>
                      <a:pt x="96" y="87"/>
                      <a:pt x="74" y="116"/>
                      <a:pt x="48" y="116"/>
                    </a:cubicBezTo>
                    <a:close/>
                    <a:moveTo>
                      <a:pt x="15" y="8"/>
                    </a:moveTo>
                    <a:cubicBezTo>
                      <a:pt x="11" y="17"/>
                      <a:pt x="8" y="41"/>
                      <a:pt x="8" y="52"/>
                    </a:cubicBezTo>
                    <a:cubicBezTo>
                      <a:pt x="8" y="83"/>
                      <a:pt x="26" y="108"/>
                      <a:pt x="48" y="108"/>
                    </a:cubicBezTo>
                    <a:cubicBezTo>
                      <a:pt x="70" y="108"/>
                      <a:pt x="88" y="83"/>
                      <a:pt x="88" y="52"/>
                    </a:cubicBezTo>
                    <a:cubicBezTo>
                      <a:pt x="88" y="41"/>
                      <a:pt x="85" y="17"/>
                      <a:pt x="81" y="8"/>
                    </a:cubicBezTo>
                    <a:lnTo>
                      <a:pt x="15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8" name="Rectangle 421"/>
              <p:cNvSpPr>
                <a:spLocks noChangeArrowheads="1"/>
              </p:cNvSpPr>
              <p:nvPr/>
            </p:nvSpPr>
            <p:spPr bwMode="auto">
              <a:xfrm>
                <a:off x="3263" y="2482"/>
                <a:ext cx="208" cy="1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79" name="Freeform 422"/>
              <p:cNvSpPr>
                <a:spLocks noEditPoints="1"/>
              </p:cNvSpPr>
              <p:nvPr/>
            </p:nvSpPr>
            <p:spPr bwMode="auto">
              <a:xfrm>
                <a:off x="3159" y="4288"/>
                <a:ext cx="454" cy="227"/>
              </a:xfrm>
              <a:custGeom>
                <a:avLst/>
                <a:gdLst>
                  <a:gd name="T0" fmla="*/ 157 w 192"/>
                  <a:gd name="T1" fmla="*/ 96 h 96"/>
                  <a:gd name="T2" fmla="*/ 116 w 192"/>
                  <a:gd name="T3" fmla="*/ 96 h 96"/>
                  <a:gd name="T4" fmla="*/ 112 w 192"/>
                  <a:gd name="T5" fmla="*/ 92 h 96"/>
                  <a:gd name="T6" fmla="*/ 96 w 192"/>
                  <a:gd name="T7" fmla="*/ 72 h 96"/>
                  <a:gd name="T8" fmla="*/ 80 w 192"/>
                  <a:gd name="T9" fmla="*/ 92 h 96"/>
                  <a:gd name="T10" fmla="*/ 76 w 192"/>
                  <a:gd name="T11" fmla="*/ 96 h 96"/>
                  <a:gd name="T12" fmla="*/ 37 w 192"/>
                  <a:gd name="T13" fmla="*/ 96 h 96"/>
                  <a:gd name="T14" fmla="*/ 0 w 192"/>
                  <a:gd name="T15" fmla="*/ 57 h 96"/>
                  <a:gd name="T16" fmla="*/ 0 w 192"/>
                  <a:gd name="T17" fmla="*/ 38 h 96"/>
                  <a:gd name="T18" fmla="*/ 20 w 192"/>
                  <a:gd name="T19" fmla="*/ 10 h 96"/>
                  <a:gd name="T20" fmla="*/ 96 w 192"/>
                  <a:gd name="T21" fmla="*/ 0 h 96"/>
                  <a:gd name="T22" fmla="*/ 173 w 192"/>
                  <a:gd name="T23" fmla="*/ 10 h 96"/>
                  <a:gd name="T24" fmla="*/ 192 w 192"/>
                  <a:gd name="T25" fmla="*/ 38 h 96"/>
                  <a:gd name="T26" fmla="*/ 192 w 192"/>
                  <a:gd name="T27" fmla="*/ 57 h 96"/>
                  <a:gd name="T28" fmla="*/ 157 w 192"/>
                  <a:gd name="T29" fmla="*/ 96 h 96"/>
                  <a:gd name="T30" fmla="*/ 119 w 192"/>
                  <a:gd name="T31" fmla="*/ 88 h 96"/>
                  <a:gd name="T32" fmla="*/ 157 w 192"/>
                  <a:gd name="T33" fmla="*/ 88 h 96"/>
                  <a:gd name="T34" fmla="*/ 184 w 192"/>
                  <a:gd name="T35" fmla="*/ 57 h 96"/>
                  <a:gd name="T36" fmla="*/ 184 w 192"/>
                  <a:gd name="T37" fmla="*/ 38 h 96"/>
                  <a:gd name="T38" fmla="*/ 170 w 192"/>
                  <a:gd name="T39" fmla="*/ 18 h 96"/>
                  <a:gd name="T40" fmla="*/ 96 w 192"/>
                  <a:gd name="T41" fmla="*/ 8 h 96"/>
                  <a:gd name="T42" fmla="*/ 22 w 192"/>
                  <a:gd name="T43" fmla="*/ 18 h 96"/>
                  <a:gd name="T44" fmla="*/ 8 w 192"/>
                  <a:gd name="T45" fmla="*/ 38 h 96"/>
                  <a:gd name="T46" fmla="*/ 8 w 192"/>
                  <a:gd name="T47" fmla="*/ 57 h 96"/>
                  <a:gd name="T48" fmla="*/ 37 w 192"/>
                  <a:gd name="T49" fmla="*/ 88 h 96"/>
                  <a:gd name="T50" fmla="*/ 73 w 192"/>
                  <a:gd name="T51" fmla="*/ 88 h 96"/>
                  <a:gd name="T52" fmla="*/ 96 w 192"/>
                  <a:gd name="T53" fmla="*/ 64 h 96"/>
                  <a:gd name="T54" fmla="*/ 119 w 192"/>
                  <a:gd name="T55" fmla="*/ 8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2" h="96">
                    <a:moveTo>
                      <a:pt x="157" y="96"/>
                    </a:moveTo>
                    <a:cubicBezTo>
                      <a:pt x="116" y="96"/>
                      <a:pt x="116" y="96"/>
                      <a:pt x="116" y="96"/>
                    </a:cubicBezTo>
                    <a:cubicBezTo>
                      <a:pt x="114" y="96"/>
                      <a:pt x="112" y="94"/>
                      <a:pt x="112" y="92"/>
                    </a:cubicBezTo>
                    <a:cubicBezTo>
                      <a:pt x="110" y="80"/>
                      <a:pt x="104" y="72"/>
                      <a:pt x="96" y="72"/>
                    </a:cubicBezTo>
                    <a:cubicBezTo>
                      <a:pt x="88" y="72"/>
                      <a:pt x="82" y="80"/>
                      <a:pt x="80" y="92"/>
                    </a:cubicBezTo>
                    <a:cubicBezTo>
                      <a:pt x="80" y="94"/>
                      <a:pt x="78" y="96"/>
                      <a:pt x="76" y="96"/>
                    </a:cubicBezTo>
                    <a:cubicBezTo>
                      <a:pt x="37" y="96"/>
                      <a:pt x="37" y="96"/>
                      <a:pt x="37" y="96"/>
                    </a:cubicBezTo>
                    <a:cubicBezTo>
                      <a:pt x="17" y="96"/>
                      <a:pt x="0" y="77"/>
                      <a:pt x="0" y="57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0" y="26"/>
                      <a:pt x="8" y="15"/>
                      <a:pt x="20" y="10"/>
                    </a:cubicBezTo>
                    <a:cubicBezTo>
                      <a:pt x="37" y="4"/>
                      <a:pt x="65" y="0"/>
                      <a:pt x="96" y="0"/>
                    </a:cubicBezTo>
                    <a:cubicBezTo>
                      <a:pt x="128" y="0"/>
                      <a:pt x="156" y="4"/>
                      <a:pt x="173" y="10"/>
                    </a:cubicBezTo>
                    <a:cubicBezTo>
                      <a:pt x="184" y="15"/>
                      <a:pt x="192" y="26"/>
                      <a:pt x="192" y="38"/>
                    </a:cubicBezTo>
                    <a:cubicBezTo>
                      <a:pt x="192" y="57"/>
                      <a:pt x="192" y="57"/>
                      <a:pt x="192" y="57"/>
                    </a:cubicBezTo>
                    <a:cubicBezTo>
                      <a:pt x="192" y="75"/>
                      <a:pt x="177" y="96"/>
                      <a:pt x="157" y="96"/>
                    </a:cubicBezTo>
                    <a:close/>
                    <a:moveTo>
                      <a:pt x="119" y="88"/>
                    </a:moveTo>
                    <a:cubicBezTo>
                      <a:pt x="157" y="88"/>
                      <a:pt x="157" y="88"/>
                      <a:pt x="157" y="88"/>
                    </a:cubicBezTo>
                    <a:cubicBezTo>
                      <a:pt x="173" y="88"/>
                      <a:pt x="184" y="71"/>
                      <a:pt x="184" y="57"/>
                    </a:cubicBezTo>
                    <a:cubicBezTo>
                      <a:pt x="184" y="38"/>
                      <a:pt x="184" y="38"/>
                      <a:pt x="184" y="38"/>
                    </a:cubicBezTo>
                    <a:cubicBezTo>
                      <a:pt x="184" y="29"/>
                      <a:pt x="178" y="21"/>
                      <a:pt x="170" y="18"/>
                    </a:cubicBezTo>
                    <a:cubicBezTo>
                      <a:pt x="154" y="12"/>
                      <a:pt x="127" y="8"/>
                      <a:pt x="96" y="8"/>
                    </a:cubicBezTo>
                    <a:cubicBezTo>
                      <a:pt x="66" y="8"/>
                      <a:pt x="39" y="12"/>
                      <a:pt x="22" y="18"/>
                    </a:cubicBezTo>
                    <a:cubicBezTo>
                      <a:pt x="14" y="21"/>
                      <a:pt x="8" y="29"/>
                      <a:pt x="8" y="38"/>
                    </a:cubicBezTo>
                    <a:cubicBezTo>
                      <a:pt x="8" y="57"/>
                      <a:pt x="8" y="57"/>
                      <a:pt x="8" y="57"/>
                    </a:cubicBezTo>
                    <a:cubicBezTo>
                      <a:pt x="8" y="73"/>
                      <a:pt x="22" y="88"/>
                      <a:pt x="37" y="88"/>
                    </a:cubicBezTo>
                    <a:cubicBezTo>
                      <a:pt x="73" y="88"/>
                      <a:pt x="73" y="88"/>
                      <a:pt x="73" y="88"/>
                    </a:cubicBezTo>
                    <a:cubicBezTo>
                      <a:pt x="76" y="70"/>
                      <a:pt x="87" y="64"/>
                      <a:pt x="96" y="64"/>
                    </a:cubicBezTo>
                    <a:cubicBezTo>
                      <a:pt x="105" y="64"/>
                      <a:pt x="116" y="70"/>
                      <a:pt x="119" y="8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0" name="Freeform 423"/>
              <p:cNvSpPr>
                <a:spLocks noEditPoints="1"/>
              </p:cNvSpPr>
              <p:nvPr/>
            </p:nvSpPr>
            <p:spPr bwMode="auto">
              <a:xfrm>
                <a:off x="3197" y="4325"/>
                <a:ext cx="378" cy="152"/>
              </a:xfrm>
              <a:custGeom>
                <a:avLst/>
                <a:gdLst>
                  <a:gd name="T0" fmla="*/ 141 w 160"/>
                  <a:gd name="T1" fmla="*/ 64 h 64"/>
                  <a:gd name="T2" fmla="*/ 112 w 160"/>
                  <a:gd name="T3" fmla="*/ 64 h 64"/>
                  <a:gd name="T4" fmla="*/ 108 w 160"/>
                  <a:gd name="T5" fmla="*/ 61 h 64"/>
                  <a:gd name="T6" fmla="*/ 80 w 160"/>
                  <a:gd name="T7" fmla="*/ 40 h 64"/>
                  <a:gd name="T8" fmla="*/ 52 w 160"/>
                  <a:gd name="T9" fmla="*/ 61 h 64"/>
                  <a:gd name="T10" fmla="*/ 48 w 160"/>
                  <a:gd name="T11" fmla="*/ 64 h 64"/>
                  <a:gd name="T12" fmla="*/ 21 w 160"/>
                  <a:gd name="T13" fmla="*/ 64 h 64"/>
                  <a:gd name="T14" fmla="*/ 0 w 160"/>
                  <a:gd name="T15" fmla="*/ 41 h 64"/>
                  <a:gd name="T16" fmla="*/ 0 w 160"/>
                  <a:gd name="T17" fmla="*/ 22 h 64"/>
                  <a:gd name="T18" fmla="*/ 9 w 160"/>
                  <a:gd name="T19" fmla="*/ 9 h 64"/>
                  <a:gd name="T20" fmla="*/ 80 w 160"/>
                  <a:gd name="T21" fmla="*/ 0 h 64"/>
                  <a:gd name="T22" fmla="*/ 151 w 160"/>
                  <a:gd name="T23" fmla="*/ 9 h 64"/>
                  <a:gd name="T24" fmla="*/ 160 w 160"/>
                  <a:gd name="T25" fmla="*/ 22 h 64"/>
                  <a:gd name="T26" fmla="*/ 160 w 160"/>
                  <a:gd name="T27" fmla="*/ 41 h 64"/>
                  <a:gd name="T28" fmla="*/ 141 w 160"/>
                  <a:gd name="T29" fmla="*/ 64 h 64"/>
                  <a:gd name="T30" fmla="*/ 114 w 160"/>
                  <a:gd name="T31" fmla="*/ 56 h 64"/>
                  <a:gd name="T32" fmla="*/ 141 w 160"/>
                  <a:gd name="T33" fmla="*/ 56 h 64"/>
                  <a:gd name="T34" fmla="*/ 152 w 160"/>
                  <a:gd name="T35" fmla="*/ 41 h 64"/>
                  <a:gd name="T36" fmla="*/ 152 w 160"/>
                  <a:gd name="T37" fmla="*/ 22 h 64"/>
                  <a:gd name="T38" fmla="*/ 148 w 160"/>
                  <a:gd name="T39" fmla="*/ 17 h 64"/>
                  <a:gd name="T40" fmla="*/ 80 w 160"/>
                  <a:gd name="T41" fmla="*/ 8 h 64"/>
                  <a:gd name="T42" fmla="*/ 12 w 160"/>
                  <a:gd name="T43" fmla="*/ 17 h 64"/>
                  <a:gd name="T44" fmla="*/ 8 w 160"/>
                  <a:gd name="T45" fmla="*/ 22 h 64"/>
                  <a:gd name="T46" fmla="*/ 8 w 160"/>
                  <a:gd name="T47" fmla="*/ 41 h 64"/>
                  <a:gd name="T48" fmla="*/ 21 w 160"/>
                  <a:gd name="T49" fmla="*/ 56 h 64"/>
                  <a:gd name="T50" fmla="*/ 45 w 160"/>
                  <a:gd name="T51" fmla="*/ 56 h 64"/>
                  <a:gd name="T52" fmla="*/ 80 w 160"/>
                  <a:gd name="T53" fmla="*/ 32 h 64"/>
                  <a:gd name="T54" fmla="*/ 114 w 160"/>
                  <a:gd name="T55" fmla="*/ 5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60" h="64">
                    <a:moveTo>
                      <a:pt x="141" y="64"/>
                    </a:moveTo>
                    <a:cubicBezTo>
                      <a:pt x="112" y="64"/>
                      <a:pt x="112" y="64"/>
                      <a:pt x="112" y="64"/>
                    </a:cubicBezTo>
                    <a:cubicBezTo>
                      <a:pt x="110" y="64"/>
                      <a:pt x="109" y="63"/>
                      <a:pt x="108" y="61"/>
                    </a:cubicBezTo>
                    <a:cubicBezTo>
                      <a:pt x="103" y="47"/>
                      <a:pt x="93" y="40"/>
                      <a:pt x="80" y="40"/>
                    </a:cubicBezTo>
                    <a:cubicBezTo>
                      <a:pt x="67" y="40"/>
                      <a:pt x="57" y="47"/>
                      <a:pt x="52" y="61"/>
                    </a:cubicBezTo>
                    <a:cubicBezTo>
                      <a:pt x="51" y="63"/>
                      <a:pt x="50" y="64"/>
                      <a:pt x="48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9" y="64"/>
                      <a:pt x="0" y="51"/>
                      <a:pt x="0" y="41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17"/>
                      <a:pt x="4" y="11"/>
                      <a:pt x="9" y="9"/>
                    </a:cubicBezTo>
                    <a:cubicBezTo>
                      <a:pt x="25" y="3"/>
                      <a:pt x="50" y="0"/>
                      <a:pt x="80" y="0"/>
                    </a:cubicBezTo>
                    <a:cubicBezTo>
                      <a:pt x="110" y="0"/>
                      <a:pt x="136" y="3"/>
                      <a:pt x="151" y="9"/>
                    </a:cubicBezTo>
                    <a:cubicBezTo>
                      <a:pt x="157" y="11"/>
                      <a:pt x="160" y="16"/>
                      <a:pt x="160" y="22"/>
                    </a:cubicBezTo>
                    <a:cubicBezTo>
                      <a:pt x="160" y="41"/>
                      <a:pt x="160" y="41"/>
                      <a:pt x="160" y="41"/>
                    </a:cubicBezTo>
                    <a:cubicBezTo>
                      <a:pt x="160" y="52"/>
                      <a:pt x="152" y="64"/>
                      <a:pt x="141" y="64"/>
                    </a:cubicBezTo>
                    <a:close/>
                    <a:moveTo>
                      <a:pt x="114" y="56"/>
                    </a:moveTo>
                    <a:cubicBezTo>
                      <a:pt x="141" y="56"/>
                      <a:pt x="141" y="56"/>
                      <a:pt x="141" y="56"/>
                    </a:cubicBezTo>
                    <a:cubicBezTo>
                      <a:pt x="147" y="56"/>
                      <a:pt x="152" y="48"/>
                      <a:pt x="152" y="41"/>
                    </a:cubicBezTo>
                    <a:cubicBezTo>
                      <a:pt x="152" y="22"/>
                      <a:pt x="152" y="22"/>
                      <a:pt x="152" y="22"/>
                    </a:cubicBezTo>
                    <a:cubicBezTo>
                      <a:pt x="152" y="20"/>
                      <a:pt x="151" y="17"/>
                      <a:pt x="148" y="17"/>
                    </a:cubicBezTo>
                    <a:cubicBezTo>
                      <a:pt x="134" y="11"/>
                      <a:pt x="109" y="8"/>
                      <a:pt x="80" y="8"/>
                    </a:cubicBezTo>
                    <a:cubicBezTo>
                      <a:pt x="51" y="8"/>
                      <a:pt x="27" y="11"/>
                      <a:pt x="12" y="17"/>
                    </a:cubicBezTo>
                    <a:cubicBezTo>
                      <a:pt x="10" y="17"/>
                      <a:pt x="8" y="20"/>
                      <a:pt x="8" y="22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" y="47"/>
                      <a:pt x="14" y="56"/>
                      <a:pt x="21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52" y="40"/>
                      <a:pt x="64" y="32"/>
                      <a:pt x="80" y="32"/>
                    </a:cubicBezTo>
                    <a:cubicBezTo>
                      <a:pt x="95" y="32"/>
                      <a:pt x="108" y="40"/>
                      <a:pt x="114" y="5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1" name="Freeform 424"/>
              <p:cNvSpPr>
                <a:spLocks noEditPoints="1"/>
              </p:cNvSpPr>
              <p:nvPr/>
            </p:nvSpPr>
            <p:spPr bwMode="auto">
              <a:xfrm>
                <a:off x="3237" y="4359"/>
                <a:ext cx="95" cy="33"/>
              </a:xfrm>
              <a:custGeom>
                <a:avLst/>
                <a:gdLst>
                  <a:gd name="T0" fmla="*/ 4 w 40"/>
                  <a:gd name="T1" fmla="*/ 14 h 14"/>
                  <a:gd name="T2" fmla="*/ 0 w 40"/>
                  <a:gd name="T3" fmla="*/ 12 h 14"/>
                  <a:gd name="T4" fmla="*/ 3 w 40"/>
                  <a:gd name="T5" fmla="*/ 7 h 14"/>
                  <a:gd name="T6" fmla="*/ 11 w 40"/>
                  <a:gd name="T7" fmla="*/ 4 h 14"/>
                  <a:gd name="T8" fmla="*/ 16 w 40"/>
                  <a:gd name="T9" fmla="*/ 7 h 14"/>
                  <a:gd name="T10" fmla="*/ 13 w 40"/>
                  <a:gd name="T11" fmla="*/ 12 h 14"/>
                  <a:gd name="T12" fmla="*/ 6 w 40"/>
                  <a:gd name="T13" fmla="*/ 14 h 14"/>
                  <a:gd name="T14" fmla="*/ 4 w 40"/>
                  <a:gd name="T15" fmla="*/ 14 h 14"/>
                  <a:gd name="T16" fmla="*/ 28 w 40"/>
                  <a:gd name="T17" fmla="*/ 9 h 14"/>
                  <a:gd name="T18" fmla="*/ 24 w 40"/>
                  <a:gd name="T19" fmla="*/ 6 h 14"/>
                  <a:gd name="T20" fmla="*/ 27 w 40"/>
                  <a:gd name="T21" fmla="*/ 1 h 14"/>
                  <a:gd name="T22" fmla="*/ 35 w 40"/>
                  <a:gd name="T23" fmla="*/ 0 h 14"/>
                  <a:gd name="T24" fmla="*/ 40 w 40"/>
                  <a:gd name="T25" fmla="*/ 4 h 14"/>
                  <a:gd name="T26" fmla="*/ 36 w 40"/>
                  <a:gd name="T27" fmla="*/ 8 h 14"/>
                  <a:gd name="T28" fmla="*/ 28 w 40"/>
                  <a:gd name="T29" fmla="*/ 9 h 14"/>
                  <a:gd name="T30" fmla="*/ 28 w 40"/>
                  <a:gd name="T31" fmla="*/ 9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0" h="14">
                    <a:moveTo>
                      <a:pt x="4" y="14"/>
                    </a:moveTo>
                    <a:cubicBezTo>
                      <a:pt x="3" y="14"/>
                      <a:pt x="1" y="13"/>
                      <a:pt x="0" y="12"/>
                    </a:cubicBezTo>
                    <a:cubicBezTo>
                      <a:pt x="0" y="10"/>
                      <a:pt x="1" y="7"/>
                      <a:pt x="3" y="7"/>
                    </a:cubicBezTo>
                    <a:cubicBezTo>
                      <a:pt x="5" y="6"/>
                      <a:pt x="8" y="5"/>
                      <a:pt x="11" y="4"/>
                    </a:cubicBezTo>
                    <a:cubicBezTo>
                      <a:pt x="13" y="4"/>
                      <a:pt x="15" y="5"/>
                      <a:pt x="16" y="7"/>
                    </a:cubicBezTo>
                    <a:cubicBezTo>
                      <a:pt x="16" y="9"/>
                      <a:pt x="15" y="11"/>
                      <a:pt x="13" y="12"/>
                    </a:cubicBezTo>
                    <a:cubicBezTo>
                      <a:pt x="10" y="13"/>
                      <a:pt x="8" y="13"/>
                      <a:pt x="6" y="14"/>
                    </a:cubicBezTo>
                    <a:cubicBezTo>
                      <a:pt x="5" y="14"/>
                      <a:pt x="5" y="14"/>
                      <a:pt x="4" y="14"/>
                    </a:cubicBezTo>
                    <a:close/>
                    <a:moveTo>
                      <a:pt x="28" y="9"/>
                    </a:moveTo>
                    <a:cubicBezTo>
                      <a:pt x="26" y="9"/>
                      <a:pt x="24" y="8"/>
                      <a:pt x="24" y="6"/>
                    </a:cubicBezTo>
                    <a:cubicBezTo>
                      <a:pt x="23" y="4"/>
                      <a:pt x="25" y="2"/>
                      <a:pt x="27" y="1"/>
                    </a:cubicBezTo>
                    <a:cubicBezTo>
                      <a:pt x="30" y="1"/>
                      <a:pt x="32" y="1"/>
                      <a:pt x="35" y="0"/>
                    </a:cubicBezTo>
                    <a:cubicBezTo>
                      <a:pt x="37" y="0"/>
                      <a:pt x="39" y="2"/>
                      <a:pt x="40" y="4"/>
                    </a:cubicBezTo>
                    <a:cubicBezTo>
                      <a:pt x="40" y="6"/>
                      <a:pt x="38" y="8"/>
                      <a:pt x="36" y="8"/>
                    </a:cubicBezTo>
                    <a:cubicBezTo>
                      <a:pt x="33" y="9"/>
                      <a:pt x="31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2" name="Freeform 425"/>
              <p:cNvSpPr>
                <a:spLocks noEditPoints="1"/>
              </p:cNvSpPr>
              <p:nvPr/>
            </p:nvSpPr>
            <p:spPr bwMode="auto">
              <a:xfrm>
                <a:off x="2251" y="4307"/>
                <a:ext cx="435" cy="208"/>
              </a:xfrm>
              <a:custGeom>
                <a:avLst/>
                <a:gdLst>
                  <a:gd name="T0" fmla="*/ 92 w 184"/>
                  <a:gd name="T1" fmla="*/ 88 h 88"/>
                  <a:gd name="T2" fmla="*/ 1 w 184"/>
                  <a:gd name="T3" fmla="*/ 46 h 88"/>
                  <a:gd name="T4" fmla="*/ 1 w 184"/>
                  <a:gd name="T5" fmla="*/ 42 h 88"/>
                  <a:gd name="T6" fmla="*/ 92 w 184"/>
                  <a:gd name="T7" fmla="*/ 0 h 88"/>
                  <a:gd name="T8" fmla="*/ 183 w 184"/>
                  <a:gd name="T9" fmla="*/ 42 h 88"/>
                  <a:gd name="T10" fmla="*/ 183 w 184"/>
                  <a:gd name="T11" fmla="*/ 46 h 88"/>
                  <a:gd name="T12" fmla="*/ 92 w 184"/>
                  <a:gd name="T13" fmla="*/ 88 h 88"/>
                  <a:gd name="T14" fmla="*/ 9 w 184"/>
                  <a:gd name="T15" fmla="*/ 44 h 88"/>
                  <a:gd name="T16" fmla="*/ 92 w 184"/>
                  <a:gd name="T17" fmla="*/ 80 h 88"/>
                  <a:gd name="T18" fmla="*/ 175 w 184"/>
                  <a:gd name="T19" fmla="*/ 44 h 88"/>
                  <a:gd name="T20" fmla="*/ 92 w 184"/>
                  <a:gd name="T21" fmla="*/ 8 h 88"/>
                  <a:gd name="T22" fmla="*/ 9 w 184"/>
                  <a:gd name="T23" fmla="*/ 4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4" h="88">
                    <a:moveTo>
                      <a:pt x="92" y="88"/>
                    </a:moveTo>
                    <a:cubicBezTo>
                      <a:pt x="52" y="88"/>
                      <a:pt x="16" y="72"/>
                      <a:pt x="1" y="46"/>
                    </a:cubicBezTo>
                    <a:cubicBezTo>
                      <a:pt x="0" y="45"/>
                      <a:pt x="0" y="43"/>
                      <a:pt x="1" y="42"/>
                    </a:cubicBezTo>
                    <a:cubicBezTo>
                      <a:pt x="16" y="16"/>
                      <a:pt x="52" y="0"/>
                      <a:pt x="92" y="0"/>
                    </a:cubicBezTo>
                    <a:cubicBezTo>
                      <a:pt x="132" y="0"/>
                      <a:pt x="168" y="16"/>
                      <a:pt x="183" y="42"/>
                    </a:cubicBezTo>
                    <a:cubicBezTo>
                      <a:pt x="184" y="43"/>
                      <a:pt x="184" y="45"/>
                      <a:pt x="183" y="46"/>
                    </a:cubicBezTo>
                    <a:cubicBezTo>
                      <a:pt x="168" y="72"/>
                      <a:pt x="132" y="88"/>
                      <a:pt x="92" y="88"/>
                    </a:cubicBezTo>
                    <a:close/>
                    <a:moveTo>
                      <a:pt x="9" y="44"/>
                    </a:moveTo>
                    <a:cubicBezTo>
                      <a:pt x="24" y="66"/>
                      <a:pt x="56" y="80"/>
                      <a:pt x="92" y="80"/>
                    </a:cubicBezTo>
                    <a:cubicBezTo>
                      <a:pt x="128" y="80"/>
                      <a:pt x="160" y="66"/>
                      <a:pt x="175" y="44"/>
                    </a:cubicBezTo>
                    <a:cubicBezTo>
                      <a:pt x="160" y="22"/>
                      <a:pt x="128" y="8"/>
                      <a:pt x="92" y="8"/>
                    </a:cubicBezTo>
                    <a:cubicBezTo>
                      <a:pt x="56" y="8"/>
                      <a:pt x="24" y="22"/>
                      <a:pt x="9" y="4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3" name="Freeform 426"/>
              <p:cNvSpPr/>
              <p:nvPr/>
            </p:nvSpPr>
            <p:spPr bwMode="auto">
              <a:xfrm>
                <a:off x="2365" y="4401"/>
                <a:ext cx="217" cy="19"/>
              </a:xfrm>
              <a:custGeom>
                <a:avLst/>
                <a:gdLst>
                  <a:gd name="T0" fmla="*/ 88 w 92"/>
                  <a:gd name="T1" fmla="*/ 8 h 8"/>
                  <a:gd name="T2" fmla="*/ 4 w 92"/>
                  <a:gd name="T3" fmla="*/ 8 h 8"/>
                  <a:gd name="T4" fmla="*/ 0 w 92"/>
                  <a:gd name="T5" fmla="*/ 4 h 8"/>
                  <a:gd name="T6" fmla="*/ 4 w 92"/>
                  <a:gd name="T7" fmla="*/ 0 h 8"/>
                  <a:gd name="T8" fmla="*/ 88 w 92"/>
                  <a:gd name="T9" fmla="*/ 0 h 8"/>
                  <a:gd name="T10" fmla="*/ 92 w 92"/>
                  <a:gd name="T11" fmla="*/ 4 h 8"/>
                  <a:gd name="T12" fmla="*/ 88 w 92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8">
                    <a:moveTo>
                      <a:pt x="88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90" y="0"/>
                      <a:pt x="92" y="2"/>
                      <a:pt x="92" y="4"/>
                    </a:cubicBezTo>
                    <a:cubicBezTo>
                      <a:pt x="92" y="6"/>
                      <a:pt x="90" y="8"/>
                      <a:pt x="88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4" name="Freeform 427"/>
              <p:cNvSpPr/>
              <p:nvPr/>
            </p:nvSpPr>
            <p:spPr bwMode="auto">
              <a:xfrm>
                <a:off x="2384" y="4373"/>
                <a:ext cx="19" cy="75"/>
              </a:xfrm>
              <a:custGeom>
                <a:avLst/>
                <a:gdLst>
                  <a:gd name="T0" fmla="*/ 4 w 8"/>
                  <a:gd name="T1" fmla="*/ 32 h 32"/>
                  <a:gd name="T2" fmla="*/ 0 w 8"/>
                  <a:gd name="T3" fmla="*/ 28 h 32"/>
                  <a:gd name="T4" fmla="*/ 0 w 8"/>
                  <a:gd name="T5" fmla="*/ 4 h 32"/>
                  <a:gd name="T6" fmla="*/ 4 w 8"/>
                  <a:gd name="T7" fmla="*/ 0 h 32"/>
                  <a:gd name="T8" fmla="*/ 8 w 8"/>
                  <a:gd name="T9" fmla="*/ 4 h 32"/>
                  <a:gd name="T10" fmla="*/ 8 w 8"/>
                  <a:gd name="T11" fmla="*/ 28 h 32"/>
                  <a:gd name="T12" fmla="*/ 4 w 8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2">
                    <a:moveTo>
                      <a:pt x="4" y="32"/>
                    </a:moveTo>
                    <a:cubicBezTo>
                      <a:pt x="2" y="32"/>
                      <a:pt x="0" y="30"/>
                      <a:pt x="0" y="2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30"/>
                      <a:pt x="6" y="32"/>
                      <a:pt x="4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5" name="Freeform 428"/>
              <p:cNvSpPr/>
              <p:nvPr/>
            </p:nvSpPr>
            <p:spPr bwMode="auto">
              <a:xfrm>
                <a:off x="2422" y="4373"/>
                <a:ext cx="19" cy="75"/>
              </a:xfrm>
              <a:custGeom>
                <a:avLst/>
                <a:gdLst>
                  <a:gd name="T0" fmla="*/ 4 w 8"/>
                  <a:gd name="T1" fmla="*/ 32 h 32"/>
                  <a:gd name="T2" fmla="*/ 0 w 8"/>
                  <a:gd name="T3" fmla="*/ 28 h 32"/>
                  <a:gd name="T4" fmla="*/ 0 w 8"/>
                  <a:gd name="T5" fmla="*/ 4 h 32"/>
                  <a:gd name="T6" fmla="*/ 4 w 8"/>
                  <a:gd name="T7" fmla="*/ 0 h 32"/>
                  <a:gd name="T8" fmla="*/ 8 w 8"/>
                  <a:gd name="T9" fmla="*/ 4 h 32"/>
                  <a:gd name="T10" fmla="*/ 8 w 8"/>
                  <a:gd name="T11" fmla="*/ 28 h 32"/>
                  <a:gd name="T12" fmla="*/ 4 w 8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2">
                    <a:moveTo>
                      <a:pt x="4" y="32"/>
                    </a:moveTo>
                    <a:cubicBezTo>
                      <a:pt x="2" y="32"/>
                      <a:pt x="0" y="30"/>
                      <a:pt x="0" y="2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30"/>
                      <a:pt x="6" y="32"/>
                      <a:pt x="4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6" name="Freeform 429"/>
              <p:cNvSpPr/>
              <p:nvPr/>
            </p:nvSpPr>
            <p:spPr bwMode="auto">
              <a:xfrm>
                <a:off x="2459" y="4373"/>
                <a:ext cx="19" cy="75"/>
              </a:xfrm>
              <a:custGeom>
                <a:avLst/>
                <a:gdLst>
                  <a:gd name="T0" fmla="*/ 4 w 8"/>
                  <a:gd name="T1" fmla="*/ 32 h 32"/>
                  <a:gd name="T2" fmla="*/ 0 w 8"/>
                  <a:gd name="T3" fmla="*/ 28 h 32"/>
                  <a:gd name="T4" fmla="*/ 0 w 8"/>
                  <a:gd name="T5" fmla="*/ 4 h 32"/>
                  <a:gd name="T6" fmla="*/ 4 w 8"/>
                  <a:gd name="T7" fmla="*/ 0 h 32"/>
                  <a:gd name="T8" fmla="*/ 8 w 8"/>
                  <a:gd name="T9" fmla="*/ 4 h 32"/>
                  <a:gd name="T10" fmla="*/ 8 w 8"/>
                  <a:gd name="T11" fmla="*/ 28 h 32"/>
                  <a:gd name="T12" fmla="*/ 4 w 8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2">
                    <a:moveTo>
                      <a:pt x="4" y="32"/>
                    </a:moveTo>
                    <a:cubicBezTo>
                      <a:pt x="2" y="32"/>
                      <a:pt x="0" y="30"/>
                      <a:pt x="0" y="2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30"/>
                      <a:pt x="6" y="32"/>
                      <a:pt x="4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7" name="Freeform 430"/>
              <p:cNvSpPr/>
              <p:nvPr/>
            </p:nvSpPr>
            <p:spPr bwMode="auto">
              <a:xfrm>
                <a:off x="2497" y="4373"/>
                <a:ext cx="19" cy="75"/>
              </a:xfrm>
              <a:custGeom>
                <a:avLst/>
                <a:gdLst>
                  <a:gd name="T0" fmla="*/ 4 w 8"/>
                  <a:gd name="T1" fmla="*/ 32 h 32"/>
                  <a:gd name="T2" fmla="*/ 0 w 8"/>
                  <a:gd name="T3" fmla="*/ 28 h 32"/>
                  <a:gd name="T4" fmla="*/ 0 w 8"/>
                  <a:gd name="T5" fmla="*/ 4 h 32"/>
                  <a:gd name="T6" fmla="*/ 4 w 8"/>
                  <a:gd name="T7" fmla="*/ 0 h 32"/>
                  <a:gd name="T8" fmla="*/ 8 w 8"/>
                  <a:gd name="T9" fmla="*/ 4 h 32"/>
                  <a:gd name="T10" fmla="*/ 8 w 8"/>
                  <a:gd name="T11" fmla="*/ 28 h 32"/>
                  <a:gd name="T12" fmla="*/ 4 w 8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2">
                    <a:moveTo>
                      <a:pt x="4" y="32"/>
                    </a:moveTo>
                    <a:cubicBezTo>
                      <a:pt x="2" y="32"/>
                      <a:pt x="0" y="30"/>
                      <a:pt x="0" y="2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30"/>
                      <a:pt x="6" y="32"/>
                      <a:pt x="4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8" name="Freeform 431"/>
              <p:cNvSpPr/>
              <p:nvPr/>
            </p:nvSpPr>
            <p:spPr bwMode="auto">
              <a:xfrm>
                <a:off x="2535" y="4373"/>
                <a:ext cx="19" cy="75"/>
              </a:xfrm>
              <a:custGeom>
                <a:avLst/>
                <a:gdLst>
                  <a:gd name="T0" fmla="*/ 4 w 8"/>
                  <a:gd name="T1" fmla="*/ 32 h 32"/>
                  <a:gd name="T2" fmla="*/ 0 w 8"/>
                  <a:gd name="T3" fmla="*/ 28 h 32"/>
                  <a:gd name="T4" fmla="*/ 0 w 8"/>
                  <a:gd name="T5" fmla="*/ 4 h 32"/>
                  <a:gd name="T6" fmla="*/ 4 w 8"/>
                  <a:gd name="T7" fmla="*/ 0 h 32"/>
                  <a:gd name="T8" fmla="*/ 8 w 8"/>
                  <a:gd name="T9" fmla="*/ 4 h 32"/>
                  <a:gd name="T10" fmla="*/ 8 w 8"/>
                  <a:gd name="T11" fmla="*/ 28 h 32"/>
                  <a:gd name="T12" fmla="*/ 4 w 8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2">
                    <a:moveTo>
                      <a:pt x="4" y="32"/>
                    </a:moveTo>
                    <a:cubicBezTo>
                      <a:pt x="2" y="32"/>
                      <a:pt x="0" y="30"/>
                      <a:pt x="0" y="2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30"/>
                      <a:pt x="6" y="32"/>
                      <a:pt x="4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89" name="Freeform 432"/>
              <p:cNvSpPr>
                <a:spLocks noEditPoints="1"/>
              </p:cNvSpPr>
              <p:nvPr/>
            </p:nvSpPr>
            <p:spPr bwMode="auto">
              <a:xfrm>
                <a:off x="436" y="4363"/>
                <a:ext cx="454" cy="189"/>
              </a:xfrm>
              <a:custGeom>
                <a:avLst/>
                <a:gdLst>
                  <a:gd name="T0" fmla="*/ 176 w 192"/>
                  <a:gd name="T1" fmla="*/ 80 h 80"/>
                  <a:gd name="T2" fmla="*/ 4 w 192"/>
                  <a:gd name="T3" fmla="*/ 80 h 80"/>
                  <a:gd name="T4" fmla="*/ 1 w 192"/>
                  <a:gd name="T5" fmla="*/ 79 h 80"/>
                  <a:gd name="T6" fmla="*/ 0 w 192"/>
                  <a:gd name="T7" fmla="*/ 76 h 80"/>
                  <a:gd name="T8" fmla="*/ 0 w 192"/>
                  <a:gd name="T9" fmla="*/ 24 h 80"/>
                  <a:gd name="T10" fmla="*/ 18 w 192"/>
                  <a:gd name="T11" fmla="*/ 2 h 80"/>
                  <a:gd name="T12" fmla="*/ 33 w 192"/>
                  <a:gd name="T13" fmla="*/ 9 h 80"/>
                  <a:gd name="T14" fmla="*/ 50 w 192"/>
                  <a:gd name="T15" fmla="*/ 15 h 80"/>
                  <a:gd name="T16" fmla="*/ 85 w 192"/>
                  <a:gd name="T17" fmla="*/ 1 h 80"/>
                  <a:gd name="T18" fmla="*/ 89 w 192"/>
                  <a:gd name="T19" fmla="*/ 0 h 80"/>
                  <a:gd name="T20" fmla="*/ 179 w 192"/>
                  <a:gd name="T21" fmla="*/ 41 h 80"/>
                  <a:gd name="T22" fmla="*/ 192 w 192"/>
                  <a:gd name="T23" fmla="*/ 60 h 80"/>
                  <a:gd name="T24" fmla="*/ 176 w 192"/>
                  <a:gd name="T25" fmla="*/ 80 h 80"/>
                  <a:gd name="T26" fmla="*/ 8 w 192"/>
                  <a:gd name="T27" fmla="*/ 72 h 80"/>
                  <a:gd name="T28" fmla="*/ 176 w 192"/>
                  <a:gd name="T29" fmla="*/ 72 h 80"/>
                  <a:gd name="T30" fmla="*/ 184 w 192"/>
                  <a:gd name="T31" fmla="*/ 60 h 80"/>
                  <a:gd name="T32" fmla="*/ 175 w 192"/>
                  <a:gd name="T33" fmla="*/ 48 h 80"/>
                  <a:gd name="T34" fmla="*/ 89 w 192"/>
                  <a:gd name="T35" fmla="*/ 9 h 80"/>
                  <a:gd name="T36" fmla="*/ 50 w 192"/>
                  <a:gd name="T37" fmla="*/ 23 h 80"/>
                  <a:gd name="T38" fmla="*/ 27 w 192"/>
                  <a:gd name="T39" fmla="*/ 14 h 80"/>
                  <a:gd name="T40" fmla="*/ 18 w 192"/>
                  <a:gd name="T41" fmla="*/ 10 h 80"/>
                  <a:gd name="T42" fmla="*/ 8 w 192"/>
                  <a:gd name="T43" fmla="*/ 24 h 80"/>
                  <a:gd name="T44" fmla="*/ 8 w 192"/>
                  <a:gd name="T45" fmla="*/ 72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2" h="80">
                    <a:moveTo>
                      <a:pt x="176" y="80"/>
                    </a:moveTo>
                    <a:cubicBezTo>
                      <a:pt x="4" y="80"/>
                      <a:pt x="4" y="80"/>
                      <a:pt x="4" y="80"/>
                    </a:cubicBezTo>
                    <a:cubicBezTo>
                      <a:pt x="3" y="80"/>
                      <a:pt x="2" y="80"/>
                      <a:pt x="1" y="79"/>
                    </a:cubicBezTo>
                    <a:cubicBezTo>
                      <a:pt x="0" y="78"/>
                      <a:pt x="0" y="77"/>
                      <a:pt x="0" y="76"/>
                    </a:cubicBezTo>
                    <a:cubicBezTo>
                      <a:pt x="0" y="76"/>
                      <a:pt x="0" y="31"/>
                      <a:pt x="0" y="24"/>
                    </a:cubicBezTo>
                    <a:cubicBezTo>
                      <a:pt x="0" y="8"/>
                      <a:pt x="9" y="2"/>
                      <a:pt x="18" y="2"/>
                    </a:cubicBezTo>
                    <a:cubicBezTo>
                      <a:pt x="24" y="2"/>
                      <a:pt x="29" y="4"/>
                      <a:pt x="33" y="9"/>
                    </a:cubicBezTo>
                    <a:cubicBezTo>
                      <a:pt x="38" y="14"/>
                      <a:pt x="45" y="15"/>
                      <a:pt x="50" y="15"/>
                    </a:cubicBezTo>
                    <a:cubicBezTo>
                      <a:pt x="64" y="15"/>
                      <a:pt x="79" y="8"/>
                      <a:pt x="85" y="1"/>
                    </a:cubicBezTo>
                    <a:cubicBezTo>
                      <a:pt x="86" y="0"/>
                      <a:pt x="88" y="0"/>
                      <a:pt x="89" y="0"/>
                    </a:cubicBezTo>
                    <a:cubicBezTo>
                      <a:pt x="108" y="7"/>
                      <a:pt x="165" y="33"/>
                      <a:pt x="179" y="41"/>
                    </a:cubicBezTo>
                    <a:cubicBezTo>
                      <a:pt x="185" y="44"/>
                      <a:pt x="192" y="49"/>
                      <a:pt x="192" y="60"/>
                    </a:cubicBezTo>
                    <a:cubicBezTo>
                      <a:pt x="192" y="73"/>
                      <a:pt x="186" y="80"/>
                      <a:pt x="176" y="80"/>
                    </a:cubicBezTo>
                    <a:close/>
                    <a:moveTo>
                      <a:pt x="8" y="72"/>
                    </a:moveTo>
                    <a:cubicBezTo>
                      <a:pt x="176" y="72"/>
                      <a:pt x="176" y="72"/>
                      <a:pt x="176" y="72"/>
                    </a:cubicBezTo>
                    <a:cubicBezTo>
                      <a:pt x="178" y="72"/>
                      <a:pt x="184" y="72"/>
                      <a:pt x="184" y="60"/>
                    </a:cubicBezTo>
                    <a:cubicBezTo>
                      <a:pt x="184" y="55"/>
                      <a:pt x="182" y="51"/>
                      <a:pt x="175" y="48"/>
                    </a:cubicBezTo>
                    <a:cubicBezTo>
                      <a:pt x="162" y="41"/>
                      <a:pt x="109" y="17"/>
                      <a:pt x="89" y="9"/>
                    </a:cubicBezTo>
                    <a:cubicBezTo>
                      <a:pt x="80" y="17"/>
                      <a:pt x="63" y="23"/>
                      <a:pt x="50" y="23"/>
                    </a:cubicBezTo>
                    <a:cubicBezTo>
                      <a:pt x="40" y="23"/>
                      <a:pt x="32" y="20"/>
                      <a:pt x="27" y="14"/>
                    </a:cubicBezTo>
                    <a:cubicBezTo>
                      <a:pt x="25" y="11"/>
                      <a:pt x="21" y="10"/>
                      <a:pt x="18" y="10"/>
                    </a:cubicBezTo>
                    <a:cubicBezTo>
                      <a:pt x="12" y="10"/>
                      <a:pt x="8" y="15"/>
                      <a:pt x="8" y="24"/>
                    </a:cubicBezTo>
                    <a:cubicBezTo>
                      <a:pt x="8" y="30"/>
                      <a:pt x="8" y="61"/>
                      <a:pt x="8" y="7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0" name="Rectangle 433"/>
              <p:cNvSpPr>
                <a:spLocks noChangeArrowheads="1"/>
              </p:cNvSpPr>
              <p:nvPr/>
            </p:nvSpPr>
            <p:spPr bwMode="auto">
              <a:xfrm>
                <a:off x="455" y="4496"/>
                <a:ext cx="425" cy="1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1" name="Freeform 434"/>
              <p:cNvSpPr/>
              <p:nvPr/>
            </p:nvSpPr>
            <p:spPr bwMode="auto">
              <a:xfrm>
                <a:off x="436" y="4411"/>
                <a:ext cx="127" cy="94"/>
              </a:xfrm>
              <a:custGeom>
                <a:avLst/>
                <a:gdLst>
                  <a:gd name="T0" fmla="*/ 50 w 54"/>
                  <a:gd name="T1" fmla="*/ 40 h 40"/>
                  <a:gd name="T2" fmla="*/ 46 w 54"/>
                  <a:gd name="T3" fmla="*/ 38 h 40"/>
                  <a:gd name="T4" fmla="*/ 4 w 54"/>
                  <a:gd name="T5" fmla="*/ 8 h 40"/>
                  <a:gd name="T6" fmla="*/ 0 w 54"/>
                  <a:gd name="T7" fmla="*/ 4 h 40"/>
                  <a:gd name="T8" fmla="*/ 4 w 54"/>
                  <a:gd name="T9" fmla="*/ 0 h 40"/>
                  <a:gd name="T10" fmla="*/ 54 w 54"/>
                  <a:gd name="T11" fmla="*/ 35 h 40"/>
                  <a:gd name="T12" fmla="*/ 51 w 54"/>
                  <a:gd name="T13" fmla="*/ 40 h 40"/>
                  <a:gd name="T14" fmla="*/ 50 w 54"/>
                  <a:gd name="T1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40">
                    <a:moveTo>
                      <a:pt x="50" y="40"/>
                    </a:moveTo>
                    <a:cubicBezTo>
                      <a:pt x="48" y="40"/>
                      <a:pt x="47" y="39"/>
                      <a:pt x="46" y="38"/>
                    </a:cubicBezTo>
                    <a:cubicBezTo>
                      <a:pt x="40" y="20"/>
                      <a:pt x="23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7" y="0"/>
                      <a:pt x="46" y="14"/>
                      <a:pt x="54" y="35"/>
                    </a:cubicBezTo>
                    <a:cubicBezTo>
                      <a:pt x="54" y="37"/>
                      <a:pt x="53" y="39"/>
                      <a:pt x="51" y="40"/>
                    </a:cubicBezTo>
                    <a:cubicBezTo>
                      <a:pt x="51" y="40"/>
                      <a:pt x="50" y="40"/>
                      <a:pt x="50" y="4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2" name="Freeform 435"/>
              <p:cNvSpPr/>
              <p:nvPr/>
            </p:nvSpPr>
            <p:spPr bwMode="auto">
              <a:xfrm>
                <a:off x="634" y="4420"/>
                <a:ext cx="133" cy="85"/>
              </a:xfrm>
              <a:custGeom>
                <a:avLst/>
                <a:gdLst>
                  <a:gd name="T0" fmla="*/ 4 w 56"/>
                  <a:gd name="T1" fmla="*/ 36 h 36"/>
                  <a:gd name="T2" fmla="*/ 0 w 56"/>
                  <a:gd name="T3" fmla="*/ 32 h 36"/>
                  <a:gd name="T4" fmla="*/ 20 w 56"/>
                  <a:gd name="T5" fmla="*/ 4 h 36"/>
                  <a:gd name="T6" fmla="*/ 30 w 56"/>
                  <a:gd name="T7" fmla="*/ 4 h 36"/>
                  <a:gd name="T8" fmla="*/ 48 w 56"/>
                  <a:gd name="T9" fmla="*/ 3 h 36"/>
                  <a:gd name="T10" fmla="*/ 52 w 56"/>
                  <a:gd name="T11" fmla="*/ 0 h 36"/>
                  <a:gd name="T12" fmla="*/ 56 w 56"/>
                  <a:gd name="T13" fmla="*/ 4 h 36"/>
                  <a:gd name="T14" fmla="*/ 54 w 56"/>
                  <a:gd name="T15" fmla="*/ 9 h 36"/>
                  <a:gd name="T16" fmla="*/ 30 w 56"/>
                  <a:gd name="T17" fmla="*/ 12 h 36"/>
                  <a:gd name="T18" fmla="*/ 20 w 56"/>
                  <a:gd name="T19" fmla="*/ 12 h 36"/>
                  <a:gd name="T20" fmla="*/ 8 w 56"/>
                  <a:gd name="T21" fmla="*/ 32 h 36"/>
                  <a:gd name="T22" fmla="*/ 4 w 56"/>
                  <a:gd name="T23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36">
                    <a:moveTo>
                      <a:pt x="4" y="36"/>
                    </a:moveTo>
                    <a:cubicBezTo>
                      <a:pt x="2" y="36"/>
                      <a:pt x="0" y="35"/>
                      <a:pt x="0" y="32"/>
                    </a:cubicBezTo>
                    <a:cubicBezTo>
                      <a:pt x="0" y="18"/>
                      <a:pt x="0" y="4"/>
                      <a:pt x="20" y="4"/>
                    </a:cubicBezTo>
                    <a:cubicBezTo>
                      <a:pt x="23" y="4"/>
                      <a:pt x="27" y="4"/>
                      <a:pt x="30" y="4"/>
                    </a:cubicBezTo>
                    <a:cubicBezTo>
                      <a:pt x="36" y="4"/>
                      <a:pt x="46" y="5"/>
                      <a:pt x="48" y="3"/>
                    </a:cubicBezTo>
                    <a:cubicBezTo>
                      <a:pt x="48" y="2"/>
                      <a:pt x="50" y="0"/>
                      <a:pt x="52" y="0"/>
                    </a:cubicBezTo>
                    <a:cubicBezTo>
                      <a:pt x="54" y="0"/>
                      <a:pt x="56" y="2"/>
                      <a:pt x="56" y="4"/>
                    </a:cubicBezTo>
                    <a:cubicBezTo>
                      <a:pt x="56" y="6"/>
                      <a:pt x="55" y="8"/>
                      <a:pt x="54" y="9"/>
                    </a:cubicBezTo>
                    <a:cubicBezTo>
                      <a:pt x="50" y="13"/>
                      <a:pt x="42" y="13"/>
                      <a:pt x="30" y="12"/>
                    </a:cubicBezTo>
                    <a:cubicBezTo>
                      <a:pt x="27" y="12"/>
                      <a:pt x="23" y="12"/>
                      <a:pt x="20" y="12"/>
                    </a:cubicBezTo>
                    <a:cubicBezTo>
                      <a:pt x="10" y="12"/>
                      <a:pt x="8" y="15"/>
                      <a:pt x="8" y="32"/>
                    </a:cubicBezTo>
                    <a:cubicBezTo>
                      <a:pt x="8" y="35"/>
                      <a:pt x="6" y="36"/>
                      <a:pt x="4" y="3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3" name="Freeform 436"/>
              <p:cNvSpPr/>
              <p:nvPr/>
            </p:nvSpPr>
            <p:spPr bwMode="auto">
              <a:xfrm>
                <a:off x="3367" y="5262"/>
                <a:ext cx="76" cy="75"/>
              </a:xfrm>
              <a:custGeom>
                <a:avLst/>
                <a:gdLst>
                  <a:gd name="T0" fmla="*/ 4 w 32"/>
                  <a:gd name="T1" fmla="*/ 32 h 32"/>
                  <a:gd name="T2" fmla="*/ 0 w 32"/>
                  <a:gd name="T3" fmla="*/ 29 h 32"/>
                  <a:gd name="T4" fmla="*/ 3 w 32"/>
                  <a:gd name="T5" fmla="*/ 24 h 32"/>
                  <a:gd name="T6" fmla="*/ 24 w 32"/>
                  <a:gd name="T7" fmla="*/ 4 h 32"/>
                  <a:gd name="T8" fmla="*/ 29 w 32"/>
                  <a:gd name="T9" fmla="*/ 0 h 32"/>
                  <a:gd name="T10" fmla="*/ 32 w 32"/>
                  <a:gd name="T11" fmla="*/ 5 h 32"/>
                  <a:gd name="T12" fmla="*/ 5 w 32"/>
                  <a:gd name="T13" fmla="*/ 32 h 32"/>
                  <a:gd name="T14" fmla="*/ 4 w 32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32">
                    <a:moveTo>
                      <a:pt x="4" y="32"/>
                    </a:moveTo>
                    <a:cubicBezTo>
                      <a:pt x="2" y="32"/>
                      <a:pt x="1" y="31"/>
                      <a:pt x="0" y="29"/>
                    </a:cubicBezTo>
                    <a:cubicBezTo>
                      <a:pt x="0" y="27"/>
                      <a:pt x="1" y="25"/>
                      <a:pt x="3" y="24"/>
                    </a:cubicBezTo>
                    <a:cubicBezTo>
                      <a:pt x="14" y="21"/>
                      <a:pt x="22" y="16"/>
                      <a:pt x="24" y="4"/>
                    </a:cubicBezTo>
                    <a:cubicBezTo>
                      <a:pt x="25" y="1"/>
                      <a:pt x="27" y="0"/>
                      <a:pt x="29" y="0"/>
                    </a:cubicBezTo>
                    <a:cubicBezTo>
                      <a:pt x="31" y="1"/>
                      <a:pt x="32" y="3"/>
                      <a:pt x="32" y="5"/>
                    </a:cubicBezTo>
                    <a:cubicBezTo>
                      <a:pt x="29" y="22"/>
                      <a:pt x="17" y="28"/>
                      <a:pt x="5" y="32"/>
                    </a:cubicBezTo>
                    <a:cubicBezTo>
                      <a:pt x="5" y="32"/>
                      <a:pt x="4" y="32"/>
                      <a:pt x="4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4" name="Freeform 437"/>
              <p:cNvSpPr/>
              <p:nvPr/>
            </p:nvSpPr>
            <p:spPr bwMode="auto">
              <a:xfrm>
                <a:off x="3405" y="5262"/>
                <a:ext cx="76" cy="94"/>
              </a:xfrm>
              <a:custGeom>
                <a:avLst/>
                <a:gdLst>
                  <a:gd name="T0" fmla="*/ 4 w 32"/>
                  <a:gd name="T1" fmla="*/ 40 h 40"/>
                  <a:gd name="T2" fmla="*/ 0 w 32"/>
                  <a:gd name="T3" fmla="*/ 37 h 40"/>
                  <a:gd name="T4" fmla="*/ 3 w 32"/>
                  <a:gd name="T5" fmla="*/ 32 h 40"/>
                  <a:gd name="T6" fmla="*/ 24 w 32"/>
                  <a:gd name="T7" fmla="*/ 4 h 40"/>
                  <a:gd name="T8" fmla="*/ 28 w 32"/>
                  <a:gd name="T9" fmla="*/ 0 h 40"/>
                  <a:gd name="T10" fmla="*/ 32 w 32"/>
                  <a:gd name="T11" fmla="*/ 4 h 40"/>
                  <a:gd name="T12" fmla="*/ 5 w 32"/>
                  <a:gd name="T13" fmla="*/ 40 h 40"/>
                  <a:gd name="T14" fmla="*/ 4 w 32"/>
                  <a:gd name="T15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40">
                    <a:moveTo>
                      <a:pt x="4" y="40"/>
                    </a:moveTo>
                    <a:cubicBezTo>
                      <a:pt x="2" y="40"/>
                      <a:pt x="1" y="39"/>
                      <a:pt x="0" y="37"/>
                    </a:cubicBezTo>
                    <a:cubicBezTo>
                      <a:pt x="0" y="35"/>
                      <a:pt x="1" y="33"/>
                      <a:pt x="3" y="32"/>
                    </a:cubicBezTo>
                    <a:cubicBezTo>
                      <a:pt x="10" y="30"/>
                      <a:pt x="24" y="21"/>
                      <a:pt x="24" y="4"/>
                    </a:cubicBezTo>
                    <a:cubicBezTo>
                      <a:pt x="24" y="2"/>
                      <a:pt x="25" y="0"/>
                      <a:pt x="28" y="0"/>
                    </a:cubicBezTo>
                    <a:cubicBezTo>
                      <a:pt x="30" y="0"/>
                      <a:pt x="32" y="2"/>
                      <a:pt x="32" y="4"/>
                    </a:cubicBezTo>
                    <a:cubicBezTo>
                      <a:pt x="32" y="26"/>
                      <a:pt x="15" y="37"/>
                      <a:pt x="5" y="40"/>
                    </a:cubicBezTo>
                    <a:cubicBezTo>
                      <a:pt x="5" y="40"/>
                      <a:pt x="4" y="40"/>
                      <a:pt x="4" y="4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5" name="Freeform 438"/>
              <p:cNvSpPr/>
              <p:nvPr/>
            </p:nvSpPr>
            <p:spPr bwMode="auto">
              <a:xfrm>
                <a:off x="3348" y="5110"/>
                <a:ext cx="265" cy="189"/>
              </a:xfrm>
              <a:custGeom>
                <a:avLst/>
                <a:gdLst>
                  <a:gd name="T0" fmla="*/ 56 w 112"/>
                  <a:gd name="T1" fmla="*/ 80 h 80"/>
                  <a:gd name="T2" fmla="*/ 51 w 112"/>
                  <a:gd name="T3" fmla="*/ 80 h 80"/>
                  <a:gd name="T4" fmla="*/ 47 w 112"/>
                  <a:gd name="T5" fmla="*/ 76 h 80"/>
                  <a:gd name="T6" fmla="*/ 51 w 112"/>
                  <a:gd name="T7" fmla="*/ 72 h 80"/>
                  <a:gd name="T8" fmla="*/ 56 w 112"/>
                  <a:gd name="T9" fmla="*/ 72 h 80"/>
                  <a:gd name="T10" fmla="*/ 104 w 112"/>
                  <a:gd name="T11" fmla="*/ 40 h 80"/>
                  <a:gd name="T12" fmla="*/ 56 w 112"/>
                  <a:gd name="T13" fmla="*/ 8 h 80"/>
                  <a:gd name="T14" fmla="*/ 8 w 112"/>
                  <a:gd name="T15" fmla="*/ 40 h 80"/>
                  <a:gd name="T16" fmla="*/ 36 w 112"/>
                  <a:gd name="T17" fmla="*/ 69 h 80"/>
                  <a:gd name="T18" fmla="*/ 39 w 112"/>
                  <a:gd name="T19" fmla="*/ 74 h 80"/>
                  <a:gd name="T20" fmla="*/ 34 w 112"/>
                  <a:gd name="T21" fmla="*/ 77 h 80"/>
                  <a:gd name="T22" fmla="*/ 0 w 112"/>
                  <a:gd name="T23" fmla="*/ 40 h 80"/>
                  <a:gd name="T24" fmla="*/ 56 w 112"/>
                  <a:gd name="T25" fmla="*/ 0 h 80"/>
                  <a:gd name="T26" fmla="*/ 112 w 112"/>
                  <a:gd name="T27" fmla="*/ 40 h 80"/>
                  <a:gd name="T28" fmla="*/ 56 w 112"/>
                  <a:gd name="T29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2" h="80">
                    <a:moveTo>
                      <a:pt x="56" y="80"/>
                    </a:moveTo>
                    <a:cubicBezTo>
                      <a:pt x="54" y="80"/>
                      <a:pt x="52" y="80"/>
                      <a:pt x="51" y="80"/>
                    </a:cubicBezTo>
                    <a:cubicBezTo>
                      <a:pt x="48" y="80"/>
                      <a:pt x="47" y="78"/>
                      <a:pt x="47" y="76"/>
                    </a:cubicBezTo>
                    <a:cubicBezTo>
                      <a:pt x="47" y="73"/>
                      <a:pt x="49" y="72"/>
                      <a:pt x="51" y="72"/>
                    </a:cubicBezTo>
                    <a:cubicBezTo>
                      <a:pt x="53" y="72"/>
                      <a:pt x="54" y="72"/>
                      <a:pt x="56" y="72"/>
                    </a:cubicBezTo>
                    <a:cubicBezTo>
                      <a:pt x="82" y="72"/>
                      <a:pt x="104" y="58"/>
                      <a:pt x="104" y="40"/>
                    </a:cubicBezTo>
                    <a:cubicBezTo>
                      <a:pt x="104" y="22"/>
                      <a:pt x="82" y="8"/>
                      <a:pt x="56" y="8"/>
                    </a:cubicBezTo>
                    <a:cubicBezTo>
                      <a:pt x="30" y="8"/>
                      <a:pt x="8" y="22"/>
                      <a:pt x="8" y="40"/>
                    </a:cubicBezTo>
                    <a:cubicBezTo>
                      <a:pt x="8" y="52"/>
                      <a:pt x="19" y="64"/>
                      <a:pt x="36" y="69"/>
                    </a:cubicBezTo>
                    <a:cubicBezTo>
                      <a:pt x="38" y="70"/>
                      <a:pt x="39" y="72"/>
                      <a:pt x="39" y="74"/>
                    </a:cubicBezTo>
                    <a:cubicBezTo>
                      <a:pt x="38" y="76"/>
                      <a:pt x="36" y="77"/>
                      <a:pt x="34" y="77"/>
                    </a:cubicBezTo>
                    <a:cubicBezTo>
                      <a:pt x="13" y="70"/>
                      <a:pt x="0" y="56"/>
                      <a:pt x="0" y="40"/>
                    </a:cubicBezTo>
                    <a:cubicBezTo>
                      <a:pt x="0" y="18"/>
                      <a:pt x="25" y="0"/>
                      <a:pt x="56" y="0"/>
                    </a:cubicBezTo>
                    <a:cubicBezTo>
                      <a:pt x="87" y="0"/>
                      <a:pt x="112" y="18"/>
                      <a:pt x="112" y="40"/>
                    </a:cubicBezTo>
                    <a:cubicBezTo>
                      <a:pt x="112" y="62"/>
                      <a:pt x="87" y="80"/>
                      <a:pt x="56" y="8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6" name="Freeform 439"/>
              <p:cNvSpPr/>
              <p:nvPr/>
            </p:nvSpPr>
            <p:spPr bwMode="auto">
              <a:xfrm>
                <a:off x="3159" y="5281"/>
                <a:ext cx="341" cy="283"/>
              </a:xfrm>
              <a:custGeom>
                <a:avLst/>
                <a:gdLst>
                  <a:gd name="T0" fmla="*/ 140 w 144"/>
                  <a:gd name="T1" fmla="*/ 120 h 120"/>
                  <a:gd name="T2" fmla="*/ 138 w 144"/>
                  <a:gd name="T3" fmla="*/ 119 h 120"/>
                  <a:gd name="T4" fmla="*/ 90 w 144"/>
                  <a:gd name="T5" fmla="*/ 92 h 120"/>
                  <a:gd name="T6" fmla="*/ 64 w 144"/>
                  <a:gd name="T7" fmla="*/ 96 h 120"/>
                  <a:gd name="T8" fmla="*/ 0 w 144"/>
                  <a:gd name="T9" fmla="*/ 48 h 120"/>
                  <a:gd name="T10" fmla="*/ 64 w 144"/>
                  <a:gd name="T11" fmla="*/ 0 h 120"/>
                  <a:gd name="T12" fmla="*/ 106 w 144"/>
                  <a:gd name="T13" fmla="*/ 12 h 120"/>
                  <a:gd name="T14" fmla="*/ 107 w 144"/>
                  <a:gd name="T15" fmla="*/ 17 h 120"/>
                  <a:gd name="T16" fmla="*/ 101 w 144"/>
                  <a:gd name="T17" fmla="*/ 18 h 120"/>
                  <a:gd name="T18" fmla="*/ 64 w 144"/>
                  <a:gd name="T19" fmla="*/ 8 h 120"/>
                  <a:gd name="T20" fmla="*/ 8 w 144"/>
                  <a:gd name="T21" fmla="*/ 48 h 120"/>
                  <a:gd name="T22" fmla="*/ 64 w 144"/>
                  <a:gd name="T23" fmla="*/ 88 h 120"/>
                  <a:gd name="T24" fmla="*/ 88 w 144"/>
                  <a:gd name="T25" fmla="*/ 84 h 120"/>
                  <a:gd name="T26" fmla="*/ 92 w 144"/>
                  <a:gd name="T27" fmla="*/ 84 h 120"/>
                  <a:gd name="T28" fmla="*/ 131 w 144"/>
                  <a:gd name="T29" fmla="*/ 106 h 120"/>
                  <a:gd name="T30" fmla="*/ 114 w 144"/>
                  <a:gd name="T31" fmla="*/ 70 h 120"/>
                  <a:gd name="T32" fmla="*/ 114 w 144"/>
                  <a:gd name="T33" fmla="*/ 66 h 120"/>
                  <a:gd name="T34" fmla="*/ 120 w 144"/>
                  <a:gd name="T35" fmla="*/ 48 h 120"/>
                  <a:gd name="T36" fmla="*/ 112 w 144"/>
                  <a:gd name="T37" fmla="*/ 27 h 120"/>
                  <a:gd name="T38" fmla="*/ 112 w 144"/>
                  <a:gd name="T39" fmla="*/ 22 h 120"/>
                  <a:gd name="T40" fmla="*/ 118 w 144"/>
                  <a:gd name="T41" fmla="*/ 22 h 120"/>
                  <a:gd name="T42" fmla="*/ 128 w 144"/>
                  <a:gd name="T43" fmla="*/ 48 h 120"/>
                  <a:gd name="T44" fmla="*/ 122 w 144"/>
                  <a:gd name="T45" fmla="*/ 69 h 120"/>
                  <a:gd name="T46" fmla="*/ 144 w 144"/>
                  <a:gd name="T47" fmla="*/ 114 h 120"/>
                  <a:gd name="T48" fmla="*/ 143 w 144"/>
                  <a:gd name="T49" fmla="*/ 119 h 120"/>
                  <a:gd name="T50" fmla="*/ 140 w 144"/>
                  <a:gd name="T51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44" h="120">
                    <a:moveTo>
                      <a:pt x="140" y="120"/>
                    </a:moveTo>
                    <a:cubicBezTo>
                      <a:pt x="139" y="120"/>
                      <a:pt x="139" y="120"/>
                      <a:pt x="138" y="119"/>
                    </a:cubicBezTo>
                    <a:cubicBezTo>
                      <a:pt x="90" y="92"/>
                      <a:pt x="90" y="92"/>
                      <a:pt x="90" y="92"/>
                    </a:cubicBezTo>
                    <a:cubicBezTo>
                      <a:pt x="82" y="95"/>
                      <a:pt x="73" y="96"/>
                      <a:pt x="64" y="96"/>
                    </a:cubicBezTo>
                    <a:cubicBezTo>
                      <a:pt x="29" y="96"/>
                      <a:pt x="0" y="74"/>
                      <a:pt x="0" y="48"/>
                    </a:cubicBezTo>
                    <a:cubicBezTo>
                      <a:pt x="0" y="22"/>
                      <a:pt x="29" y="0"/>
                      <a:pt x="64" y="0"/>
                    </a:cubicBezTo>
                    <a:cubicBezTo>
                      <a:pt x="79" y="0"/>
                      <a:pt x="94" y="4"/>
                      <a:pt x="106" y="12"/>
                    </a:cubicBezTo>
                    <a:cubicBezTo>
                      <a:pt x="108" y="13"/>
                      <a:pt x="108" y="15"/>
                      <a:pt x="107" y="17"/>
                    </a:cubicBezTo>
                    <a:cubicBezTo>
                      <a:pt x="106" y="19"/>
                      <a:pt x="103" y="19"/>
                      <a:pt x="101" y="18"/>
                    </a:cubicBezTo>
                    <a:cubicBezTo>
                      <a:pt x="91" y="12"/>
                      <a:pt x="78" y="8"/>
                      <a:pt x="64" y="8"/>
                    </a:cubicBezTo>
                    <a:cubicBezTo>
                      <a:pt x="33" y="8"/>
                      <a:pt x="8" y="26"/>
                      <a:pt x="8" y="48"/>
                    </a:cubicBezTo>
                    <a:cubicBezTo>
                      <a:pt x="8" y="70"/>
                      <a:pt x="33" y="88"/>
                      <a:pt x="64" y="88"/>
                    </a:cubicBezTo>
                    <a:cubicBezTo>
                      <a:pt x="73" y="88"/>
                      <a:pt x="81" y="87"/>
                      <a:pt x="88" y="84"/>
                    </a:cubicBezTo>
                    <a:cubicBezTo>
                      <a:pt x="90" y="84"/>
                      <a:pt x="91" y="84"/>
                      <a:pt x="92" y="84"/>
                    </a:cubicBezTo>
                    <a:cubicBezTo>
                      <a:pt x="131" y="106"/>
                      <a:pt x="131" y="106"/>
                      <a:pt x="131" y="106"/>
                    </a:cubicBezTo>
                    <a:cubicBezTo>
                      <a:pt x="114" y="70"/>
                      <a:pt x="114" y="70"/>
                      <a:pt x="114" y="70"/>
                    </a:cubicBezTo>
                    <a:cubicBezTo>
                      <a:pt x="113" y="68"/>
                      <a:pt x="113" y="67"/>
                      <a:pt x="114" y="66"/>
                    </a:cubicBezTo>
                    <a:cubicBezTo>
                      <a:pt x="118" y="60"/>
                      <a:pt x="120" y="54"/>
                      <a:pt x="120" y="48"/>
                    </a:cubicBezTo>
                    <a:cubicBezTo>
                      <a:pt x="120" y="41"/>
                      <a:pt x="117" y="34"/>
                      <a:pt x="112" y="27"/>
                    </a:cubicBezTo>
                    <a:cubicBezTo>
                      <a:pt x="111" y="26"/>
                      <a:pt x="111" y="23"/>
                      <a:pt x="112" y="22"/>
                    </a:cubicBezTo>
                    <a:cubicBezTo>
                      <a:pt x="114" y="20"/>
                      <a:pt x="117" y="21"/>
                      <a:pt x="118" y="22"/>
                    </a:cubicBezTo>
                    <a:cubicBezTo>
                      <a:pt x="125" y="30"/>
                      <a:pt x="128" y="39"/>
                      <a:pt x="128" y="48"/>
                    </a:cubicBezTo>
                    <a:cubicBezTo>
                      <a:pt x="128" y="55"/>
                      <a:pt x="126" y="62"/>
                      <a:pt x="122" y="69"/>
                    </a:cubicBezTo>
                    <a:cubicBezTo>
                      <a:pt x="144" y="114"/>
                      <a:pt x="144" y="114"/>
                      <a:pt x="144" y="114"/>
                    </a:cubicBezTo>
                    <a:cubicBezTo>
                      <a:pt x="144" y="116"/>
                      <a:pt x="144" y="118"/>
                      <a:pt x="143" y="119"/>
                    </a:cubicBezTo>
                    <a:cubicBezTo>
                      <a:pt x="142" y="120"/>
                      <a:pt x="141" y="120"/>
                      <a:pt x="140" y="1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7" name="Freeform 440"/>
              <p:cNvSpPr>
                <a:spLocks noEditPoints="1"/>
              </p:cNvSpPr>
              <p:nvPr/>
            </p:nvSpPr>
            <p:spPr bwMode="auto">
              <a:xfrm>
                <a:off x="2261" y="5148"/>
                <a:ext cx="435" cy="388"/>
              </a:xfrm>
              <a:custGeom>
                <a:avLst/>
                <a:gdLst>
                  <a:gd name="T0" fmla="*/ 24 w 184"/>
                  <a:gd name="T1" fmla="*/ 164 h 164"/>
                  <a:gd name="T2" fmla="*/ 20 w 184"/>
                  <a:gd name="T3" fmla="*/ 161 h 164"/>
                  <a:gd name="T4" fmla="*/ 22 w 184"/>
                  <a:gd name="T5" fmla="*/ 156 h 164"/>
                  <a:gd name="T6" fmla="*/ 41 w 184"/>
                  <a:gd name="T7" fmla="*/ 125 h 164"/>
                  <a:gd name="T8" fmla="*/ 0 w 184"/>
                  <a:gd name="T9" fmla="*/ 88 h 164"/>
                  <a:gd name="T10" fmla="*/ 3 w 184"/>
                  <a:gd name="T11" fmla="*/ 74 h 164"/>
                  <a:gd name="T12" fmla="*/ 0 w 184"/>
                  <a:gd name="T13" fmla="*/ 60 h 164"/>
                  <a:gd name="T14" fmla="*/ 24 w 184"/>
                  <a:gd name="T15" fmla="*/ 32 h 164"/>
                  <a:gd name="T16" fmla="*/ 80 w 184"/>
                  <a:gd name="T17" fmla="*/ 0 h 164"/>
                  <a:gd name="T18" fmla="*/ 126 w 184"/>
                  <a:gd name="T19" fmla="*/ 16 h 164"/>
                  <a:gd name="T20" fmla="*/ 128 w 184"/>
                  <a:gd name="T21" fmla="*/ 16 h 164"/>
                  <a:gd name="T22" fmla="*/ 184 w 184"/>
                  <a:gd name="T23" fmla="*/ 52 h 164"/>
                  <a:gd name="T24" fmla="*/ 171 w 184"/>
                  <a:gd name="T25" fmla="*/ 78 h 164"/>
                  <a:gd name="T26" fmla="*/ 176 w 184"/>
                  <a:gd name="T27" fmla="*/ 92 h 164"/>
                  <a:gd name="T28" fmla="*/ 124 w 184"/>
                  <a:gd name="T29" fmla="*/ 132 h 164"/>
                  <a:gd name="T30" fmla="*/ 84 w 184"/>
                  <a:gd name="T31" fmla="*/ 132 h 164"/>
                  <a:gd name="T32" fmla="*/ 24 w 184"/>
                  <a:gd name="T33" fmla="*/ 164 h 164"/>
                  <a:gd name="T34" fmla="*/ 80 w 184"/>
                  <a:gd name="T35" fmla="*/ 8 h 164"/>
                  <a:gd name="T36" fmla="*/ 32 w 184"/>
                  <a:gd name="T37" fmla="*/ 36 h 164"/>
                  <a:gd name="T38" fmla="*/ 29 w 184"/>
                  <a:gd name="T39" fmla="*/ 39 h 164"/>
                  <a:gd name="T40" fmla="*/ 8 w 184"/>
                  <a:gd name="T41" fmla="*/ 60 h 164"/>
                  <a:gd name="T42" fmla="*/ 11 w 184"/>
                  <a:gd name="T43" fmla="*/ 71 h 164"/>
                  <a:gd name="T44" fmla="*/ 11 w 184"/>
                  <a:gd name="T45" fmla="*/ 76 h 164"/>
                  <a:gd name="T46" fmla="*/ 8 w 184"/>
                  <a:gd name="T47" fmla="*/ 88 h 164"/>
                  <a:gd name="T48" fmla="*/ 46 w 184"/>
                  <a:gd name="T49" fmla="*/ 118 h 164"/>
                  <a:gd name="T50" fmla="*/ 49 w 184"/>
                  <a:gd name="T51" fmla="*/ 121 h 164"/>
                  <a:gd name="T52" fmla="*/ 37 w 184"/>
                  <a:gd name="T53" fmla="*/ 155 h 164"/>
                  <a:gd name="T54" fmla="*/ 78 w 184"/>
                  <a:gd name="T55" fmla="*/ 126 h 164"/>
                  <a:gd name="T56" fmla="*/ 81 w 184"/>
                  <a:gd name="T57" fmla="*/ 124 h 164"/>
                  <a:gd name="T58" fmla="*/ 124 w 184"/>
                  <a:gd name="T59" fmla="*/ 124 h 164"/>
                  <a:gd name="T60" fmla="*/ 168 w 184"/>
                  <a:gd name="T61" fmla="*/ 92 h 164"/>
                  <a:gd name="T62" fmla="*/ 163 w 184"/>
                  <a:gd name="T63" fmla="*/ 80 h 164"/>
                  <a:gd name="T64" fmla="*/ 162 w 184"/>
                  <a:gd name="T65" fmla="*/ 77 h 164"/>
                  <a:gd name="T66" fmla="*/ 163 w 184"/>
                  <a:gd name="T67" fmla="*/ 74 h 164"/>
                  <a:gd name="T68" fmla="*/ 176 w 184"/>
                  <a:gd name="T69" fmla="*/ 52 h 164"/>
                  <a:gd name="T70" fmla="*/ 128 w 184"/>
                  <a:gd name="T71" fmla="*/ 24 h 164"/>
                  <a:gd name="T72" fmla="*/ 125 w 184"/>
                  <a:gd name="T73" fmla="*/ 24 h 164"/>
                  <a:gd name="T74" fmla="*/ 124 w 184"/>
                  <a:gd name="T75" fmla="*/ 24 h 164"/>
                  <a:gd name="T76" fmla="*/ 121 w 184"/>
                  <a:gd name="T77" fmla="*/ 23 h 164"/>
                  <a:gd name="T78" fmla="*/ 80 w 184"/>
                  <a:gd name="T79" fmla="*/ 8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4" h="164">
                    <a:moveTo>
                      <a:pt x="24" y="164"/>
                    </a:moveTo>
                    <a:cubicBezTo>
                      <a:pt x="22" y="164"/>
                      <a:pt x="21" y="163"/>
                      <a:pt x="20" y="161"/>
                    </a:cubicBezTo>
                    <a:cubicBezTo>
                      <a:pt x="20" y="159"/>
                      <a:pt x="21" y="157"/>
                      <a:pt x="22" y="156"/>
                    </a:cubicBezTo>
                    <a:cubicBezTo>
                      <a:pt x="36" y="149"/>
                      <a:pt x="42" y="136"/>
                      <a:pt x="41" y="125"/>
                    </a:cubicBezTo>
                    <a:cubicBezTo>
                      <a:pt x="16" y="119"/>
                      <a:pt x="0" y="104"/>
                      <a:pt x="0" y="88"/>
                    </a:cubicBezTo>
                    <a:cubicBezTo>
                      <a:pt x="0" y="83"/>
                      <a:pt x="1" y="78"/>
                      <a:pt x="3" y="74"/>
                    </a:cubicBezTo>
                    <a:cubicBezTo>
                      <a:pt x="1" y="69"/>
                      <a:pt x="0" y="64"/>
                      <a:pt x="0" y="60"/>
                    </a:cubicBezTo>
                    <a:cubicBezTo>
                      <a:pt x="0" y="47"/>
                      <a:pt x="9" y="37"/>
                      <a:pt x="24" y="32"/>
                    </a:cubicBezTo>
                    <a:cubicBezTo>
                      <a:pt x="28" y="14"/>
                      <a:pt x="51" y="0"/>
                      <a:pt x="80" y="0"/>
                    </a:cubicBezTo>
                    <a:cubicBezTo>
                      <a:pt x="98" y="0"/>
                      <a:pt x="115" y="6"/>
                      <a:pt x="126" y="16"/>
                    </a:cubicBezTo>
                    <a:cubicBezTo>
                      <a:pt x="128" y="16"/>
                      <a:pt x="128" y="16"/>
                      <a:pt x="128" y="16"/>
                    </a:cubicBezTo>
                    <a:cubicBezTo>
                      <a:pt x="160" y="16"/>
                      <a:pt x="184" y="31"/>
                      <a:pt x="184" y="52"/>
                    </a:cubicBezTo>
                    <a:cubicBezTo>
                      <a:pt x="184" y="61"/>
                      <a:pt x="179" y="72"/>
                      <a:pt x="171" y="78"/>
                    </a:cubicBezTo>
                    <a:cubicBezTo>
                      <a:pt x="174" y="82"/>
                      <a:pt x="176" y="86"/>
                      <a:pt x="176" y="92"/>
                    </a:cubicBezTo>
                    <a:cubicBezTo>
                      <a:pt x="176" y="114"/>
                      <a:pt x="152" y="132"/>
                      <a:pt x="124" y="132"/>
                    </a:cubicBezTo>
                    <a:cubicBezTo>
                      <a:pt x="84" y="132"/>
                      <a:pt x="84" y="132"/>
                      <a:pt x="84" y="132"/>
                    </a:cubicBezTo>
                    <a:cubicBezTo>
                      <a:pt x="76" y="147"/>
                      <a:pt x="62" y="164"/>
                      <a:pt x="24" y="164"/>
                    </a:cubicBezTo>
                    <a:close/>
                    <a:moveTo>
                      <a:pt x="80" y="8"/>
                    </a:moveTo>
                    <a:cubicBezTo>
                      <a:pt x="54" y="8"/>
                      <a:pt x="33" y="20"/>
                      <a:pt x="32" y="36"/>
                    </a:cubicBezTo>
                    <a:cubicBezTo>
                      <a:pt x="31" y="37"/>
                      <a:pt x="30" y="39"/>
                      <a:pt x="29" y="39"/>
                    </a:cubicBezTo>
                    <a:cubicBezTo>
                      <a:pt x="16" y="43"/>
                      <a:pt x="8" y="51"/>
                      <a:pt x="8" y="60"/>
                    </a:cubicBezTo>
                    <a:cubicBezTo>
                      <a:pt x="8" y="65"/>
                      <a:pt x="9" y="69"/>
                      <a:pt x="11" y="71"/>
                    </a:cubicBezTo>
                    <a:cubicBezTo>
                      <a:pt x="12" y="73"/>
                      <a:pt x="12" y="75"/>
                      <a:pt x="11" y="76"/>
                    </a:cubicBezTo>
                    <a:cubicBezTo>
                      <a:pt x="9" y="80"/>
                      <a:pt x="8" y="85"/>
                      <a:pt x="8" y="88"/>
                    </a:cubicBezTo>
                    <a:cubicBezTo>
                      <a:pt x="8" y="101"/>
                      <a:pt x="22" y="113"/>
                      <a:pt x="46" y="118"/>
                    </a:cubicBezTo>
                    <a:cubicBezTo>
                      <a:pt x="47" y="119"/>
                      <a:pt x="48" y="120"/>
                      <a:pt x="49" y="121"/>
                    </a:cubicBezTo>
                    <a:cubicBezTo>
                      <a:pt x="50" y="132"/>
                      <a:pt x="47" y="145"/>
                      <a:pt x="37" y="155"/>
                    </a:cubicBezTo>
                    <a:cubicBezTo>
                      <a:pt x="63" y="152"/>
                      <a:pt x="72" y="139"/>
                      <a:pt x="78" y="126"/>
                    </a:cubicBezTo>
                    <a:cubicBezTo>
                      <a:pt x="78" y="125"/>
                      <a:pt x="80" y="124"/>
                      <a:pt x="81" y="124"/>
                    </a:cubicBezTo>
                    <a:cubicBezTo>
                      <a:pt x="124" y="124"/>
                      <a:pt x="124" y="124"/>
                      <a:pt x="124" y="124"/>
                    </a:cubicBezTo>
                    <a:cubicBezTo>
                      <a:pt x="147" y="124"/>
                      <a:pt x="168" y="109"/>
                      <a:pt x="168" y="92"/>
                    </a:cubicBezTo>
                    <a:cubicBezTo>
                      <a:pt x="168" y="87"/>
                      <a:pt x="166" y="85"/>
                      <a:pt x="163" y="80"/>
                    </a:cubicBezTo>
                    <a:cubicBezTo>
                      <a:pt x="162" y="79"/>
                      <a:pt x="162" y="78"/>
                      <a:pt x="162" y="77"/>
                    </a:cubicBezTo>
                    <a:cubicBezTo>
                      <a:pt x="162" y="76"/>
                      <a:pt x="162" y="75"/>
                      <a:pt x="163" y="74"/>
                    </a:cubicBezTo>
                    <a:cubicBezTo>
                      <a:pt x="171" y="69"/>
                      <a:pt x="176" y="60"/>
                      <a:pt x="176" y="52"/>
                    </a:cubicBezTo>
                    <a:cubicBezTo>
                      <a:pt x="176" y="36"/>
                      <a:pt x="155" y="24"/>
                      <a:pt x="128" y="24"/>
                    </a:cubicBezTo>
                    <a:cubicBezTo>
                      <a:pt x="125" y="24"/>
                      <a:pt x="125" y="24"/>
                      <a:pt x="125" y="24"/>
                    </a:cubicBezTo>
                    <a:cubicBezTo>
                      <a:pt x="125" y="24"/>
                      <a:pt x="125" y="24"/>
                      <a:pt x="124" y="24"/>
                    </a:cubicBezTo>
                    <a:cubicBezTo>
                      <a:pt x="123" y="24"/>
                      <a:pt x="122" y="24"/>
                      <a:pt x="121" y="23"/>
                    </a:cubicBezTo>
                    <a:cubicBezTo>
                      <a:pt x="112" y="14"/>
                      <a:pt x="97" y="8"/>
                      <a:pt x="8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8" name="Freeform 441"/>
              <p:cNvSpPr>
                <a:spLocks noEditPoints="1"/>
              </p:cNvSpPr>
              <p:nvPr/>
            </p:nvSpPr>
            <p:spPr bwMode="auto">
              <a:xfrm>
                <a:off x="6932" y="4259"/>
                <a:ext cx="170" cy="170"/>
              </a:xfrm>
              <a:custGeom>
                <a:avLst/>
                <a:gdLst>
                  <a:gd name="T0" fmla="*/ 36 w 72"/>
                  <a:gd name="T1" fmla="*/ 72 h 72"/>
                  <a:gd name="T2" fmla="*/ 0 w 72"/>
                  <a:gd name="T3" fmla="*/ 36 h 72"/>
                  <a:gd name="T4" fmla="*/ 36 w 72"/>
                  <a:gd name="T5" fmla="*/ 0 h 72"/>
                  <a:gd name="T6" fmla="*/ 72 w 72"/>
                  <a:gd name="T7" fmla="*/ 36 h 72"/>
                  <a:gd name="T8" fmla="*/ 36 w 72"/>
                  <a:gd name="T9" fmla="*/ 72 h 72"/>
                  <a:gd name="T10" fmla="*/ 36 w 72"/>
                  <a:gd name="T11" fmla="*/ 8 h 72"/>
                  <a:gd name="T12" fmla="*/ 8 w 72"/>
                  <a:gd name="T13" fmla="*/ 36 h 72"/>
                  <a:gd name="T14" fmla="*/ 36 w 72"/>
                  <a:gd name="T15" fmla="*/ 64 h 72"/>
                  <a:gd name="T16" fmla="*/ 64 w 72"/>
                  <a:gd name="T17" fmla="*/ 36 h 72"/>
                  <a:gd name="T18" fmla="*/ 36 w 72"/>
                  <a:gd name="T19" fmla="*/ 8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" h="72">
                    <a:moveTo>
                      <a:pt x="36" y="72"/>
                    </a:moveTo>
                    <a:cubicBezTo>
                      <a:pt x="16" y="72"/>
                      <a:pt x="0" y="56"/>
                      <a:pt x="0" y="36"/>
                    </a:cubicBezTo>
                    <a:cubicBezTo>
                      <a:pt x="0" y="16"/>
                      <a:pt x="16" y="0"/>
                      <a:pt x="36" y="0"/>
                    </a:cubicBezTo>
                    <a:cubicBezTo>
                      <a:pt x="56" y="0"/>
                      <a:pt x="72" y="16"/>
                      <a:pt x="72" y="36"/>
                    </a:cubicBezTo>
                    <a:cubicBezTo>
                      <a:pt x="72" y="56"/>
                      <a:pt x="56" y="72"/>
                      <a:pt x="36" y="72"/>
                    </a:cubicBezTo>
                    <a:close/>
                    <a:moveTo>
                      <a:pt x="36" y="8"/>
                    </a:moveTo>
                    <a:cubicBezTo>
                      <a:pt x="21" y="8"/>
                      <a:pt x="8" y="21"/>
                      <a:pt x="8" y="36"/>
                    </a:cubicBezTo>
                    <a:cubicBezTo>
                      <a:pt x="8" y="51"/>
                      <a:pt x="21" y="64"/>
                      <a:pt x="36" y="64"/>
                    </a:cubicBezTo>
                    <a:cubicBezTo>
                      <a:pt x="51" y="64"/>
                      <a:pt x="64" y="51"/>
                      <a:pt x="64" y="36"/>
                    </a:cubicBezTo>
                    <a:cubicBezTo>
                      <a:pt x="64" y="21"/>
                      <a:pt x="51" y="8"/>
                      <a:pt x="3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99" name="Freeform 442"/>
              <p:cNvSpPr>
                <a:spLocks noEditPoints="1"/>
              </p:cNvSpPr>
              <p:nvPr/>
            </p:nvSpPr>
            <p:spPr bwMode="auto">
              <a:xfrm>
                <a:off x="6875" y="4203"/>
                <a:ext cx="284" cy="283"/>
              </a:xfrm>
              <a:custGeom>
                <a:avLst/>
                <a:gdLst>
                  <a:gd name="T0" fmla="*/ 60 w 120"/>
                  <a:gd name="T1" fmla="*/ 120 h 120"/>
                  <a:gd name="T2" fmla="*/ 0 w 120"/>
                  <a:gd name="T3" fmla="*/ 60 h 120"/>
                  <a:gd name="T4" fmla="*/ 60 w 120"/>
                  <a:gd name="T5" fmla="*/ 0 h 120"/>
                  <a:gd name="T6" fmla="*/ 120 w 120"/>
                  <a:gd name="T7" fmla="*/ 60 h 120"/>
                  <a:gd name="T8" fmla="*/ 60 w 120"/>
                  <a:gd name="T9" fmla="*/ 120 h 120"/>
                  <a:gd name="T10" fmla="*/ 60 w 120"/>
                  <a:gd name="T11" fmla="*/ 8 h 120"/>
                  <a:gd name="T12" fmla="*/ 8 w 120"/>
                  <a:gd name="T13" fmla="*/ 60 h 120"/>
                  <a:gd name="T14" fmla="*/ 60 w 120"/>
                  <a:gd name="T15" fmla="*/ 112 h 120"/>
                  <a:gd name="T16" fmla="*/ 112 w 120"/>
                  <a:gd name="T17" fmla="*/ 60 h 120"/>
                  <a:gd name="T18" fmla="*/ 60 w 120"/>
                  <a:gd name="T19" fmla="*/ 8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0" h="120">
                    <a:moveTo>
                      <a:pt x="60" y="120"/>
                    </a:moveTo>
                    <a:cubicBezTo>
                      <a:pt x="27" y="120"/>
                      <a:pt x="0" y="93"/>
                      <a:pt x="0" y="60"/>
                    </a:cubicBezTo>
                    <a:cubicBezTo>
                      <a:pt x="0" y="27"/>
                      <a:pt x="27" y="0"/>
                      <a:pt x="60" y="0"/>
                    </a:cubicBezTo>
                    <a:cubicBezTo>
                      <a:pt x="93" y="0"/>
                      <a:pt x="120" y="27"/>
                      <a:pt x="120" y="60"/>
                    </a:cubicBezTo>
                    <a:cubicBezTo>
                      <a:pt x="120" y="93"/>
                      <a:pt x="93" y="120"/>
                      <a:pt x="60" y="120"/>
                    </a:cubicBezTo>
                    <a:close/>
                    <a:moveTo>
                      <a:pt x="60" y="8"/>
                    </a:moveTo>
                    <a:cubicBezTo>
                      <a:pt x="31" y="8"/>
                      <a:pt x="8" y="31"/>
                      <a:pt x="8" y="60"/>
                    </a:cubicBezTo>
                    <a:cubicBezTo>
                      <a:pt x="8" y="89"/>
                      <a:pt x="31" y="112"/>
                      <a:pt x="60" y="112"/>
                    </a:cubicBezTo>
                    <a:cubicBezTo>
                      <a:pt x="89" y="112"/>
                      <a:pt x="112" y="89"/>
                      <a:pt x="112" y="60"/>
                    </a:cubicBezTo>
                    <a:cubicBezTo>
                      <a:pt x="112" y="31"/>
                      <a:pt x="89" y="8"/>
                      <a:pt x="6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0" name="Freeform 443"/>
              <p:cNvSpPr/>
              <p:nvPr/>
            </p:nvSpPr>
            <p:spPr bwMode="auto">
              <a:xfrm>
                <a:off x="6913" y="4429"/>
                <a:ext cx="95" cy="171"/>
              </a:xfrm>
              <a:custGeom>
                <a:avLst/>
                <a:gdLst>
                  <a:gd name="T0" fmla="*/ 4 w 40"/>
                  <a:gd name="T1" fmla="*/ 72 h 72"/>
                  <a:gd name="T2" fmla="*/ 2 w 40"/>
                  <a:gd name="T3" fmla="*/ 72 h 72"/>
                  <a:gd name="T4" fmla="*/ 0 w 40"/>
                  <a:gd name="T5" fmla="*/ 68 h 72"/>
                  <a:gd name="T6" fmla="*/ 0 w 40"/>
                  <a:gd name="T7" fmla="*/ 4 h 72"/>
                  <a:gd name="T8" fmla="*/ 4 w 40"/>
                  <a:gd name="T9" fmla="*/ 0 h 72"/>
                  <a:gd name="T10" fmla="*/ 8 w 40"/>
                  <a:gd name="T11" fmla="*/ 4 h 72"/>
                  <a:gd name="T12" fmla="*/ 8 w 40"/>
                  <a:gd name="T13" fmla="*/ 58 h 72"/>
                  <a:gd name="T14" fmla="*/ 25 w 40"/>
                  <a:gd name="T15" fmla="*/ 41 h 72"/>
                  <a:gd name="T16" fmla="*/ 31 w 40"/>
                  <a:gd name="T17" fmla="*/ 41 h 72"/>
                  <a:gd name="T18" fmla="*/ 39 w 40"/>
                  <a:gd name="T19" fmla="*/ 49 h 72"/>
                  <a:gd name="T20" fmla="*/ 39 w 40"/>
                  <a:gd name="T21" fmla="*/ 55 h 72"/>
                  <a:gd name="T22" fmla="*/ 33 w 40"/>
                  <a:gd name="T23" fmla="*/ 55 h 72"/>
                  <a:gd name="T24" fmla="*/ 28 w 40"/>
                  <a:gd name="T25" fmla="*/ 50 h 72"/>
                  <a:gd name="T26" fmla="*/ 7 w 40"/>
                  <a:gd name="T27" fmla="*/ 71 h 72"/>
                  <a:gd name="T28" fmla="*/ 4 w 40"/>
                  <a:gd name="T29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0" h="72">
                    <a:moveTo>
                      <a:pt x="4" y="72"/>
                    </a:moveTo>
                    <a:cubicBezTo>
                      <a:pt x="3" y="72"/>
                      <a:pt x="3" y="72"/>
                      <a:pt x="2" y="72"/>
                    </a:cubicBezTo>
                    <a:cubicBezTo>
                      <a:pt x="1" y="71"/>
                      <a:pt x="0" y="70"/>
                      <a:pt x="0" y="6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58"/>
                      <a:pt x="8" y="58"/>
                      <a:pt x="8" y="58"/>
                    </a:cubicBezTo>
                    <a:cubicBezTo>
                      <a:pt x="25" y="41"/>
                      <a:pt x="25" y="41"/>
                      <a:pt x="25" y="41"/>
                    </a:cubicBezTo>
                    <a:cubicBezTo>
                      <a:pt x="27" y="40"/>
                      <a:pt x="29" y="40"/>
                      <a:pt x="31" y="41"/>
                    </a:cubicBezTo>
                    <a:cubicBezTo>
                      <a:pt x="39" y="49"/>
                      <a:pt x="39" y="49"/>
                      <a:pt x="39" y="49"/>
                    </a:cubicBezTo>
                    <a:cubicBezTo>
                      <a:pt x="40" y="51"/>
                      <a:pt x="40" y="53"/>
                      <a:pt x="39" y="55"/>
                    </a:cubicBezTo>
                    <a:cubicBezTo>
                      <a:pt x="37" y="56"/>
                      <a:pt x="35" y="56"/>
                      <a:pt x="33" y="55"/>
                    </a:cubicBezTo>
                    <a:cubicBezTo>
                      <a:pt x="28" y="50"/>
                      <a:pt x="28" y="50"/>
                      <a:pt x="28" y="50"/>
                    </a:cubicBezTo>
                    <a:cubicBezTo>
                      <a:pt x="7" y="71"/>
                      <a:pt x="7" y="71"/>
                      <a:pt x="7" y="71"/>
                    </a:cubicBezTo>
                    <a:cubicBezTo>
                      <a:pt x="6" y="72"/>
                      <a:pt x="5" y="72"/>
                      <a:pt x="4" y="7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1" name="Freeform 444"/>
              <p:cNvSpPr/>
              <p:nvPr/>
            </p:nvSpPr>
            <p:spPr bwMode="auto">
              <a:xfrm>
                <a:off x="6989" y="4429"/>
                <a:ext cx="132" cy="227"/>
              </a:xfrm>
              <a:custGeom>
                <a:avLst/>
                <a:gdLst>
                  <a:gd name="T0" fmla="*/ 52 w 56"/>
                  <a:gd name="T1" fmla="*/ 96 h 96"/>
                  <a:gd name="T2" fmla="*/ 49 w 56"/>
                  <a:gd name="T3" fmla="*/ 95 h 96"/>
                  <a:gd name="T4" fmla="*/ 28 w 56"/>
                  <a:gd name="T5" fmla="*/ 74 h 96"/>
                  <a:gd name="T6" fmla="*/ 7 w 56"/>
                  <a:gd name="T7" fmla="*/ 95 h 96"/>
                  <a:gd name="T8" fmla="*/ 2 w 56"/>
                  <a:gd name="T9" fmla="*/ 96 h 96"/>
                  <a:gd name="T10" fmla="*/ 0 w 56"/>
                  <a:gd name="T11" fmla="*/ 92 h 96"/>
                  <a:gd name="T12" fmla="*/ 0 w 56"/>
                  <a:gd name="T13" fmla="*/ 20 h 96"/>
                  <a:gd name="T14" fmla="*/ 4 w 56"/>
                  <a:gd name="T15" fmla="*/ 16 h 96"/>
                  <a:gd name="T16" fmla="*/ 8 w 56"/>
                  <a:gd name="T17" fmla="*/ 20 h 96"/>
                  <a:gd name="T18" fmla="*/ 8 w 56"/>
                  <a:gd name="T19" fmla="*/ 82 h 96"/>
                  <a:gd name="T20" fmla="*/ 25 w 56"/>
                  <a:gd name="T21" fmla="*/ 65 h 96"/>
                  <a:gd name="T22" fmla="*/ 31 w 56"/>
                  <a:gd name="T23" fmla="*/ 65 h 96"/>
                  <a:gd name="T24" fmla="*/ 48 w 56"/>
                  <a:gd name="T25" fmla="*/ 82 h 96"/>
                  <a:gd name="T26" fmla="*/ 48 w 56"/>
                  <a:gd name="T27" fmla="*/ 4 h 96"/>
                  <a:gd name="T28" fmla="*/ 52 w 56"/>
                  <a:gd name="T29" fmla="*/ 0 h 96"/>
                  <a:gd name="T30" fmla="*/ 56 w 56"/>
                  <a:gd name="T31" fmla="*/ 4 h 96"/>
                  <a:gd name="T32" fmla="*/ 56 w 56"/>
                  <a:gd name="T33" fmla="*/ 92 h 96"/>
                  <a:gd name="T34" fmla="*/ 54 w 56"/>
                  <a:gd name="T35" fmla="*/ 96 h 96"/>
                  <a:gd name="T36" fmla="*/ 52 w 56"/>
                  <a:gd name="T37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6" h="96">
                    <a:moveTo>
                      <a:pt x="52" y="96"/>
                    </a:moveTo>
                    <a:cubicBezTo>
                      <a:pt x="51" y="96"/>
                      <a:pt x="50" y="96"/>
                      <a:pt x="49" y="95"/>
                    </a:cubicBezTo>
                    <a:cubicBezTo>
                      <a:pt x="28" y="74"/>
                      <a:pt x="28" y="74"/>
                      <a:pt x="28" y="74"/>
                    </a:cubicBezTo>
                    <a:cubicBezTo>
                      <a:pt x="7" y="95"/>
                      <a:pt x="7" y="95"/>
                      <a:pt x="7" y="95"/>
                    </a:cubicBezTo>
                    <a:cubicBezTo>
                      <a:pt x="6" y="96"/>
                      <a:pt x="4" y="96"/>
                      <a:pt x="2" y="96"/>
                    </a:cubicBezTo>
                    <a:cubicBezTo>
                      <a:pt x="1" y="95"/>
                      <a:pt x="0" y="94"/>
                      <a:pt x="0" y="92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18"/>
                      <a:pt x="2" y="16"/>
                      <a:pt x="4" y="16"/>
                    </a:cubicBezTo>
                    <a:cubicBezTo>
                      <a:pt x="6" y="16"/>
                      <a:pt x="8" y="18"/>
                      <a:pt x="8" y="20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25" y="65"/>
                      <a:pt x="25" y="65"/>
                      <a:pt x="25" y="65"/>
                    </a:cubicBezTo>
                    <a:cubicBezTo>
                      <a:pt x="27" y="64"/>
                      <a:pt x="29" y="64"/>
                      <a:pt x="31" y="65"/>
                    </a:cubicBezTo>
                    <a:cubicBezTo>
                      <a:pt x="48" y="82"/>
                      <a:pt x="48" y="82"/>
                      <a:pt x="48" y="82"/>
                    </a:cubicBezTo>
                    <a:cubicBezTo>
                      <a:pt x="48" y="4"/>
                      <a:pt x="48" y="4"/>
                      <a:pt x="48" y="4"/>
                    </a:cubicBezTo>
                    <a:cubicBezTo>
                      <a:pt x="48" y="2"/>
                      <a:pt x="50" y="0"/>
                      <a:pt x="52" y="0"/>
                    </a:cubicBezTo>
                    <a:cubicBezTo>
                      <a:pt x="54" y="0"/>
                      <a:pt x="56" y="2"/>
                      <a:pt x="56" y="4"/>
                    </a:cubicBezTo>
                    <a:cubicBezTo>
                      <a:pt x="56" y="92"/>
                      <a:pt x="56" y="92"/>
                      <a:pt x="56" y="92"/>
                    </a:cubicBezTo>
                    <a:cubicBezTo>
                      <a:pt x="56" y="94"/>
                      <a:pt x="55" y="95"/>
                      <a:pt x="54" y="96"/>
                    </a:cubicBezTo>
                    <a:cubicBezTo>
                      <a:pt x="53" y="96"/>
                      <a:pt x="53" y="96"/>
                      <a:pt x="52" y="9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2" name="Freeform 445"/>
              <p:cNvSpPr>
                <a:spLocks noEditPoints="1"/>
              </p:cNvSpPr>
              <p:nvPr/>
            </p:nvSpPr>
            <p:spPr bwMode="auto">
              <a:xfrm>
                <a:off x="7859" y="4354"/>
                <a:ext cx="151" cy="151"/>
              </a:xfrm>
              <a:custGeom>
                <a:avLst/>
                <a:gdLst>
                  <a:gd name="T0" fmla="*/ 44 w 64"/>
                  <a:gd name="T1" fmla="*/ 64 h 64"/>
                  <a:gd name="T2" fmla="*/ 20 w 64"/>
                  <a:gd name="T3" fmla="*/ 64 h 64"/>
                  <a:gd name="T4" fmla="*/ 0 w 64"/>
                  <a:gd name="T5" fmla="*/ 44 h 64"/>
                  <a:gd name="T6" fmla="*/ 0 w 64"/>
                  <a:gd name="T7" fmla="*/ 20 h 64"/>
                  <a:gd name="T8" fmla="*/ 20 w 64"/>
                  <a:gd name="T9" fmla="*/ 0 h 64"/>
                  <a:gd name="T10" fmla="*/ 44 w 64"/>
                  <a:gd name="T11" fmla="*/ 0 h 64"/>
                  <a:gd name="T12" fmla="*/ 64 w 64"/>
                  <a:gd name="T13" fmla="*/ 20 h 64"/>
                  <a:gd name="T14" fmla="*/ 64 w 64"/>
                  <a:gd name="T15" fmla="*/ 44 h 64"/>
                  <a:gd name="T16" fmla="*/ 44 w 64"/>
                  <a:gd name="T17" fmla="*/ 64 h 64"/>
                  <a:gd name="T18" fmla="*/ 20 w 64"/>
                  <a:gd name="T19" fmla="*/ 8 h 64"/>
                  <a:gd name="T20" fmla="*/ 8 w 64"/>
                  <a:gd name="T21" fmla="*/ 20 h 64"/>
                  <a:gd name="T22" fmla="*/ 8 w 64"/>
                  <a:gd name="T23" fmla="*/ 44 h 64"/>
                  <a:gd name="T24" fmla="*/ 20 w 64"/>
                  <a:gd name="T25" fmla="*/ 56 h 64"/>
                  <a:gd name="T26" fmla="*/ 44 w 64"/>
                  <a:gd name="T27" fmla="*/ 56 h 64"/>
                  <a:gd name="T28" fmla="*/ 56 w 64"/>
                  <a:gd name="T29" fmla="*/ 44 h 64"/>
                  <a:gd name="T30" fmla="*/ 56 w 64"/>
                  <a:gd name="T31" fmla="*/ 20 h 64"/>
                  <a:gd name="T32" fmla="*/ 44 w 64"/>
                  <a:gd name="T33" fmla="*/ 8 h 64"/>
                  <a:gd name="T34" fmla="*/ 20 w 64"/>
                  <a:gd name="T35" fmla="*/ 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4" h="64">
                    <a:moveTo>
                      <a:pt x="44" y="64"/>
                    </a:moveTo>
                    <a:cubicBezTo>
                      <a:pt x="20" y="64"/>
                      <a:pt x="20" y="64"/>
                      <a:pt x="20" y="64"/>
                    </a:cubicBezTo>
                    <a:cubicBezTo>
                      <a:pt x="9" y="64"/>
                      <a:pt x="0" y="55"/>
                      <a:pt x="0" y="44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55" y="0"/>
                      <a:pt x="64" y="9"/>
                      <a:pt x="64" y="20"/>
                    </a:cubicBezTo>
                    <a:cubicBezTo>
                      <a:pt x="64" y="44"/>
                      <a:pt x="64" y="44"/>
                      <a:pt x="64" y="44"/>
                    </a:cubicBezTo>
                    <a:cubicBezTo>
                      <a:pt x="64" y="55"/>
                      <a:pt x="55" y="64"/>
                      <a:pt x="44" y="64"/>
                    </a:cubicBezTo>
                    <a:close/>
                    <a:moveTo>
                      <a:pt x="20" y="8"/>
                    </a:moveTo>
                    <a:cubicBezTo>
                      <a:pt x="13" y="8"/>
                      <a:pt x="8" y="13"/>
                      <a:pt x="8" y="20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51"/>
                      <a:pt x="13" y="56"/>
                      <a:pt x="20" y="56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51" y="56"/>
                      <a:pt x="56" y="51"/>
                      <a:pt x="56" y="44"/>
                    </a:cubicBezTo>
                    <a:cubicBezTo>
                      <a:pt x="56" y="20"/>
                      <a:pt x="56" y="20"/>
                      <a:pt x="56" y="20"/>
                    </a:cubicBezTo>
                    <a:cubicBezTo>
                      <a:pt x="56" y="13"/>
                      <a:pt x="51" y="8"/>
                      <a:pt x="44" y="8"/>
                    </a:cubicBezTo>
                    <a:lnTo>
                      <a:pt x="2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3" name="Freeform 446"/>
              <p:cNvSpPr/>
              <p:nvPr/>
            </p:nvSpPr>
            <p:spPr bwMode="auto">
              <a:xfrm>
                <a:off x="7698" y="4297"/>
                <a:ext cx="192" cy="246"/>
              </a:xfrm>
              <a:custGeom>
                <a:avLst/>
                <a:gdLst>
                  <a:gd name="T0" fmla="*/ 26 w 81"/>
                  <a:gd name="T1" fmla="*/ 104 h 104"/>
                  <a:gd name="T2" fmla="*/ 11 w 81"/>
                  <a:gd name="T3" fmla="*/ 99 h 104"/>
                  <a:gd name="T4" fmla="*/ 0 w 81"/>
                  <a:gd name="T5" fmla="*/ 80 h 104"/>
                  <a:gd name="T6" fmla="*/ 0 w 81"/>
                  <a:gd name="T7" fmla="*/ 24 h 104"/>
                  <a:gd name="T8" fmla="*/ 11 w 81"/>
                  <a:gd name="T9" fmla="*/ 5 h 104"/>
                  <a:gd name="T10" fmla="*/ 28 w 81"/>
                  <a:gd name="T11" fmla="*/ 0 h 104"/>
                  <a:gd name="T12" fmla="*/ 29 w 81"/>
                  <a:gd name="T13" fmla="*/ 0 h 104"/>
                  <a:gd name="T14" fmla="*/ 78 w 81"/>
                  <a:gd name="T15" fmla="*/ 25 h 104"/>
                  <a:gd name="T16" fmla="*/ 79 w 81"/>
                  <a:gd name="T17" fmla="*/ 30 h 104"/>
                  <a:gd name="T18" fmla="*/ 74 w 81"/>
                  <a:gd name="T19" fmla="*/ 31 h 104"/>
                  <a:gd name="T20" fmla="*/ 28 w 81"/>
                  <a:gd name="T21" fmla="*/ 8 h 104"/>
                  <a:gd name="T22" fmla="*/ 16 w 81"/>
                  <a:gd name="T23" fmla="*/ 11 h 104"/>
                  <a:gd name="T24" fmla="*/ 8 w 81"/>
                  <a:gd name="T25" fmla="*/ 24 h 104"/>
                  <a:gd name="T26" fmla="*/ 8 w 81"/>
                  <a:gd name="T27" fmla="*/ 80 h 104"/>
                  <a:gd name="T28" fmla="*/ 16 w 81"/>
                  <a:gd name="T29" fmla="*/ 93 h 104"/>
                  <a:gd name="T30" fmla="*/ 30 w 81"/>
                  <a:gd name="T31" fmla="*/ 95 h 104"/>
                  <a:gd name="T32" fmla="*/ 69 w 81"/>
                  <a:gd name="T33" fmla="*/ 77 h 104"/>
                  <a:gd name="T34" fmla="*/ 72 w 81"/>
                  <a:gd name="T35" fmla="*/ 80 h 104"/>
                  <a:gd name="T36" fmla="*/ 74 w 81"/>
                  <a:gd name="T37" fmla="*/ 83 h 104"/>
                  <a:gd name="T38" fmla="*/ 32 w 81"/>
                  <a:gd name="T39" fmla="*/ 103 h 104"/>
                  <a:gd name="T40" fmla="*/ 26 w 81"/>
                  <a:gd name="T41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1" h="104">
                    <a:moveTo>
                      <a:pt x="26" y="104"/>
                    </a:moveTo>
                    <a:cubicBezTo>
                      <a:pt x="21" y="104"/>
                      <a:pt x="15" y="102"/>
                      <a:pt x="11" y="99"/>
                    </a:cubicBezTo>
                    <a:cubicBezTo>
                      <a:pt x="5" y="95"/>
                      <a:pt x="0" y="90"/>
                      <a:pt x="0" y="80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13"/>
                      <a:pt x="7" y="8"/>
                      <a:pt x="11" y="5"/>
                    </a:cubicBezTo>
                    <a:cubicBezTo>
                      <a:pt x="16" y="1"/>
                      <a:pt x="24" y="0"/>
                      <a:pt x="28" y="0"/>
                    </a:cubicBezTo>
                    <a:cubicBezTo>
                      <a:pt x="28" y="0"/>
                      <a:pt x="29" y="0"/>
                      <a:pt x="29" y="0"/>
                    </a:cubicBezTo>
                    <a:cubicBezTo>
                      <a:pt x="45" y="4"/>
                      <a:pt x="61" y="12"/>
                      <a:pt x="78" y="25"/>
                    </a:cubicBezTo>
                    <a:cubicBezTo>
                      <a:pt x="80" y="26"/>
                      <a:pt x="81" y="29"/>
                      <a:pt x="79" y="30"/>
                    </a:cubicBezTo>
                    <a:cubicBezTo>
                      <a:pt x="78" y="32"/>
                      <a:pt x="75" y="33"/>
                      <a:pt x="74" y="31"/>
                    </a:cubicBezTo>
                    <a:cubicBezTo>
                      <a:pt x="58" y="19"/>
                      <a:pt x="42" y="12"/>
                      <a:pt x="28" y="8"/>
                    </a:cubicBezTo>
                    <a:cubicBezTo>
                      <a:pt x="25" y="8"/>
                      <a:pt x="19" y="9"/>
                      <a:pt x="16" y="11"/>
                    </a:cubicBezTo>
                    <a:cubicBezTo>
                      <a:pt x="11" y="15"/>
                      <a:pt x="8" y="18"/>
                      <a:pt x="8" y="24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8" y="86"/>
                      <a:pt x="11" y="89"/>
                      <a:pt x="16" y="93"/>
                    </a:cubicBezTo>
                    <a:cubicBezTo>
                      <a:pt x="19" y="95"/>
                      <a:pt x="25" y="96"/>
                      <a:pt x="30" y="95"/>
                    </a:cubicBezTo>
                    <a:cubicBezTo>
                      <a:pt x="51" y="90"/>
                      <a:pt x="63" y="82"/>
                      <a:pt x="69" y="77"/>
                    </a:cubicBezTo>
                    <a:cubicBezTo>
                      <a:pt x="72" y="80"/>
                      <a:pt x="72" y="80"/>
                      <a:pt x="72" y="80"/>
                    </a:cubicBezTo>
                    <a:cubicBezTo>
                      <a:pt x="74" y="83"/>
                      <a:pt x="74" y="83"/>
                      <a:pt x="74" y="83"/>
                    </a:cubicBezTo>
                    <a:cubicBezTo>
                      <a:pt x="67" y="88"/>
                      <a:pt x="54" y="98"/>
                      <a:pt x="32" y="103"/>
                    </a:cubicBezTo>
                    <a:cubicBezTo>
                      <a:pt x="30" y="104"/>
                      <a:pt x="28" y="104"/>
                      <a:pt x="26" y="10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4" name="Freeform 447"/>
              <p:cNvSpPr/>
              <p:nvPr/>
            </p:nvSpPr>
            <p:spPr bwMode="auto">
              <a:xfrm>
                <a:off x="7979" y="4297"/>
                <a:ext cx="173" cy="246"/>
              </a:xfrm>
              <a:custGeom>
                <a:avLst/>
                <a:gdLst>
                  <a:gd name="T0" fmla="*/ 56 w 73"/>
                  <a:gd name="T1" fmla="*/ 104 h 104"/>
                  <a:gd name="T2" fmla="*/ 51 w 73"/>
                  <a:gd name="T3" fmla="*/ 103 h 104"/>
                  <a:gd name="T4" fmla="*/ 7 w 73"/>
                  <a:gd name="T5" fmla="*/ 83 h 104"/>
                  <a:gd name="T6" fmla="*/ 6 w 73"/>
                  <a:gd name="T7" fmla="*/ 78 h 104"/>
                  <a:gd name="T8" fmla="*/ 11 w 73"/>
                  <a:gd name="T9" fmla="*/ 77 h 104"/>
                  <a:gd name="T10" fmla="*/ 53 w 73"/>
                  <a:gd name="T11" fmla="*/ 95 h 104"/>
                  <a:gd name="T12" fmla="*/ 62 w 73"/>
                  <a:gd name="T13" fmla="*/ 93 h 104"/>
                  <a:gd name="T14" fmla="*/ 65 w 73"/>
                  <a:gd name="T15" fmla="*/ 84 h 104"/>
                  <a:gd name="T16" fmla="*/ 65 w 73"/>
                  <a:gd name="T17" fmla="*/ 20 h 104"/>
                  <a:gd name="T18" fmla="*/ 62 w 73"/>
                  <a:gd name="T19" fmla="*/ 11 h 104"/>
                  <a:gd name="T20" fmla="*/ 49 w 73"/>
                  <a:gd name="T21" fmla="*/ 8 h 104"/>
                  <a:gd name="T22" fmla="*/ 10 w 73"/>
                  <a:gd name="T23" fmla="*/ 29 h 104"/>
                  <a:gd name="T24" fmla="*/ 7 w 73"/>
                  <a:gd name="T25" fmla="*/ 31 h 104"/>
                  <a:gd name="T26" fmla="*/ 2 w 73"/>
                  <a:gd name="T27" fmla="*/ 30 h 104"/>
                  <a:gd name="T28" fmla="*/ 3 w 73"/>
                  <a:gd name="T29" fmla="*/ 25 h 104"/>
                  <a:gd name="T30" fmla="*/ 5 w 73"/>
                  <a:gd name="T31" fmla="*/ 23 h 104"/>
                  <a:gd name="T32" fmla="*/ 48 w 73"/>
                  <a:gd name="T33" fmla="*/ 0 h 104"/>
                  <a:gd name="T34" fmla="*/ 49 w 73"/>
                  <a:gd name="T35" fmla="*/ 0 h 104"/>
                  <a:gd name="T36" fmla="*/ 68 w 73"/>
                  <a:gd name="T37" fmla="*/ 5 h 104"/>
                  <a:gd name="T38" fmla="*/ 73 w 73"/>
                  <a:gd name="T39" fmla="*/ 20 h 104"/>
                  <a:gd name="T40" fmla="*/ 73 w 73"/>
                  <a:gd name="T41" fmla="*/ 84 h 104"/>
                  <a:gd name="T42" fmla="*/ 68 w 73"/>
                  <a:gd name="T43" fmla="*/ 99 h 104"/>
                  <a:gd name="T44" fmla="*/ 56 w 73"/>
                  <a:gd name="T4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3" h="104">
                    <a:moveTo>
                      <a:pt x="56" y="104"/>
                    </a:moveTo>
                    <a:cubicBezTo>
                      <a:pt x="55" y="104"/>
                      <a:pt x="53" y="104"/>
                      <a:pt x="51" y="103"/>
                    </a:cubicBezTo>
                    <a:cubicBezTo>
                      <a:pt x="29" y="98"/>
                      <a:pt x="14" y="88"/>
                      <a:pt x="7" y="83"/>
                    </a:cubicBezTo>
                    <a:cubicBezTo>
                      <a:pt x="5" y="82"/>
                      <a:pt x="4" y="79"/>
                      <a:pt x="6" y="78"/>
                    </a:cubicBezTo>
                    <a:cubicBezTo>
                      <a:pt x="7" y="76"/>
                      <a:pt x="10" y="75"/>
                      <a:pt x="11" y="77"/>
                    </a:cubicBezTo>
                    <a:cubicBezTo>
                      <a:pt x="18" y="82"/>
                      <a:pt x="32" y="90"/>
                      <a:pt x="53" y="95"/>
                    </a:cubicBezTo>
                    <a:cubicBezTo>
                      <a:pt x="57" y="96"/>
                      <a:pt x="59" y="96"/>
                      <a:pt x="62" y="93"/>
                    </a:cubicBezTo>
                    <a:cubicBezTo>
                      <a:pt x="64" y="91"/>
                      <a:pt x="65" y="88"/>
                      <a:pt x="65" y="84"/>
                    </a:cubicBezTo>
                    <a:cubicBezTo>
                      <a:pt x="65" y="20"/>
                      <a:pt x="65" y="20"/>
                      <a:pt x="65" y="20"/>
                    </a:cubicBezTo>
                    <a:cubicBezTo>
                      <a:pt x="65" y="16"/>
                      <a:pt x="65" y="13"/>
                      <a:pt x="62" y="11"/>
                    </a:cubicBezTo>
                    <a:cubicBezTo>
                      <a:pt x="59" y="9"/>
                      <a:pt x="57" y="8"/>
                      <a:pt x="49" y="8"/>
                    </a:cubicBezTo>
                    <a:cubicBezTo>
                      <a:pt x="31" y="13"/>
                      <a:pt x="18" y="23"/>
                      <a:pt x="10" y="29"/>
                    </a:cubicBezTo>
                    <a:cubicBezTo>
                      <a:pt x="9" y="30"/>
                      <a:pt x="8" y="31"/>
                      <a:pt x="7" y="31"/>
                    </a:cubicBezTo>
                    <a:cubicBezTo>
                      <a:pt x="6" y="33"/>
                      <a:pt x="3" y="32"/>
                      <a:pt x="2" y="30"/>
                    </a:cubicBezTo>
                    <a:cubicBezTo>
                      <a:pt x="0" y="29"/>
                      <a:pt x="1" y="26"/>
                      <a:pt x="3" y="25"/>
                    </a:cubicBezTo>
                    <a:cubicBezTo>
                      <a:pt x="3" y="24"/>
                      <a:pt x="4" y="23"/>
                      <a:pt x="5" y="23"/>
                    </a:cubicBezTo>
                    <a:cubicBezTo>
                      <a:pt x="13" y="17"/>
                      <a:pt x="27" y="5"/>
                      <a:pt x="48" y="0"/>
                    </a:cubicBezTo>
                    <a:cubicBezTo>
                      <a:pt x="48" y="0"/>
                      <a:pt x="49" y="0"/>
                      <a:pt x="49" y="0"/>
                    </a:cubicBezTo>
                    <a:cubicBezTo>
                      <a:pt x="57" y="0"/>
                      <a:pt x="62" y="1"/>
                      <a:pt x="68" y="5"/>
                    </a:cubicBezTo>
                    <a:cubicBezTo>
                      <a:pt x="73" y="10"/>
                      <a:pt x="73" y="16"/>
                      <a:pt x="73" y="20"/>
                    </a:cubicBezTo>
                    <a:cubicBezTo>
                      <a:pt x="73" y="84"/>
                      <a:pt x="73" y="84"/>
                      <a:pt x="73" y="84"/>
                    </a:cubicBezTo>
                    <a:cubicBezTo>
                      <a:pt x="73" y="88"/>
                      <a:pt x="72" y="95"/>
                      <a:pt x="68" y="99"/>
                    </a:cubicBezTo>
                    <a:cubicBezTo>
                      <a:pt x="64" y="102"/>
                      <a:pt x="61" y="104"/>
                      <a:pt x="56" y="10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5" name="Freeform 448"/>
              <p:cNvSpPr/>
              <p:nvPr/>
            </p:nvSpPr>
            <p:spPr bwMode="auto">
              <a:xfrm>
                <a:off x="7991" y="4373"/>
                <a:ext cx="76" cy="38"/>
              </a:xfrm>
              <a:custGeom>
                <a:avLst/>
                <a:gdLst>
                  <a:gd name="T0" fmla="*/ 4 w 32"/>
                  <a:gd name="T1" fmla="*/ 16 h 16"/>
                  <a:gd name="T2" fmla="*/ 0 w 32"/>
                  <a:gd name="T3" fmla="*/ 13 h 16"/>
                  <a:gd name="T4" fmla="*/ 3 w 32"/>
                  <a:gd name="T5" fmla="*/ 8 h 16"/>
                  <a:gd name="T6" fmla="*/ 27 w 32"/>
                  <a:gd name="T7" fmla="*/ 0 h 16"/>
                  <a:gd name="T8" fmla="*/ 32 w 32"/>
                  <a:gd name="T9" fmla="*/ 3 h 16"/>
                  <a:gd name="T10" fmla="*/ 29 w 32"/>
                  <a:gd name="T11" fmla="*/ 8 h 16"/>
                  <a:gd name="T12" fmla="*/ 5 w 32"/>
                  <a:gd name="T13" fmla="*/ 16 h 16"/>
                  <a:gd name="T14" fmla="*/ 4 w 32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16">
                    <a:moveTo>
                      <a:pt x="4" y="16"/>
                    </a:moveTo>
                    <a:cubicBezTo>
                      <a:pt x="2" y="16"/>
                      <a:pt x="1" y="15"/>
                      <a:pt x="0" y="13"/>
                    </a:cubicBezTo>
                    <a:cubicBezTo>
                      <a:pt x="0" y="11"/>
                      <a:pt x="1" y="9"/>
                      <a:pt x="3" y="8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9" y="0"/>
                      <a:pt x="31" y="1"/>
                      <a:pt x="32" y="3"/>
                    </a:cubicBezTo>
                    <a:cubicBezTo>
                      <a:pt x="32" y="5"/>
                      <a:pt x="31" y="7"/>
                      <a:pt x="29" y="8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16"/>
                      <a:pt x="4" y="16"/>
                      <a:pt x="4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6" name="Freeform 449"/>
              <p:cNvSpPr/>
              <p:nvPr/>
            </p:nvSpPr>
            <p:spPr bwMode="auto">
              <a:xfrm>
                <a:off x="7991" y="4429"/>
                <a:ext cx="76" cy="38"/>
              </a:xfrm>
              <a:custGeom>
                <a:avLst/>
                <a:gdLst>
                  <a:gd name="T0" fmla="*/ 28 w 32"/>
                  <a:gd name="T1" fmla="*/ 16 h 16"/>
                  <a:gd name="T2" fmla="*/ 27 w 32"/>
                  <a:gd name="T3" fmla="*/ 16 h 16"/>
                  <a:gd name="T4" fmla="*/ 3 w 32"/>
                  <a:gd name="T5" fmla="*/ 8 h 16"/>
                  <a:gd name="T6" fmla="*/ 0 w 32"/>
                  <a:gd name="T7" fmla="*/ 3 h 16"/>
                  <a:gd name="T8" fmla="*/ 5 w 32"/>
                  <a:gd name="T9" fmla="*/ 0 h 16"/>
                  <a:gd name="T10" fmla="*/ 29 w 32"/>
                  <a:gd name="T11" fmla="*/ 8 h 16"/>
                  <a:gd name="T12" fmla="*/ 32 w 32"/>
                  <a:gd name="T13" fmla="*/ 13 h 16"/>
                  <a:gd name="T14" fmla="*/ 28 w 32"/>
                  <a:gd name="T15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2" h="16">
                    <a:moveTo>
                      <a:pt x="28" y="16"/>
                    </a:moveTo>
                    <a:cubicBezTo>
                      <a:pt x="28" y="16"/>
                      <a:pt x="27" y="16"/>
                      <a:pt x="27" y="16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5"/>
                      <a:pt x="0" y="3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31" y="9"/>
                      <a:pt x="32" y="11"/>
                      <a:pt x="32" y="13"/>
                    </a:cubicBezTo>
                    <a:cubicBezTo>
                      <a:pt x="31" y="15"/>
                      <a:pt x="30" y="16"/>
                      <a:pt x="28" y="1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7" name="Freeform 450"/>
              <p:cNvSpPr/>
              <p:nvPr/>
            </p:nvSpPr>
            <p:spPr bwMode="auto">
              <a:xfrm>
                <a:off x="7800" y="4370"/>
                <a:ext cx="71" cy="41"/>
              </a:xfrm>
              <a:custGeom>
                <a:avLst/>
                <a:gdLst>
                  <a:gd name="T0" fmla="*/ 25 w 30"/>
                  <a:gd name="T1" fmla="*/ 17 h 17"/>
                  <a:gd name="T2" fmla="*/ 24 w 30"/>
                  <a:gd name="T3" fmla="*/ 17 h 17"/>
                  <a:gd name="T4" fmla="*/ 4 w 30"/>
                  <a:gd name="T5" fmla="*/ 9 h 17"/>
                  <a:gd name="T6" fmla="*/ 1 w 30"/>
                  <a:gd name="T7" fmla="*/ 4 h 17"/>
                  <a:gd name="T8" fmla="*/ 6 w 30"/>
                  <a:gd name="T9" fmla="*/ 1 h 17"/>
                  <a:gd name="T10" fmla="*/ 26 w 30"/>
                  <a:gd name="T11" fmla="*/ 9 h 17"/>
                  <a:gd name="T12" fmla="*/ 29 w 30"/>
                  <a:gd name="T13" fmla="*/ 14 h 17"/>
                  <a:gd name="T14" fmla="*/ 25 w 30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17">
                    <a:moveTo>
                      <a:pt x="25" y="17"/>
                    </a:moveTo>
                    <a:cubicBezTo>
                      <a:pt x="25" y="17"/>
                      <a:pt x="24" y="17"/>
                      <a:pt x="24" y="17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1" y="8"/>
                      <a:pt x="0" y="6"/>
                      <a:pt x="1" y="4"/>
                    </a:cubicBezTo>
                    <a:cubicBezTo>
                      <a:pt x="2" y="1"/>
                      <a:pt x="4" y="0"/>
                      <a:pt x="6" y="1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9" y="10"/>
                      <a:pt x="30" y="12"/>
                      <a:pt x="29" y="14"/>
                    </a:cubicBezTo>
                    <a:cubicBezTo>
                      <a:pt x="28" y="16"/>
                      <a:pt x="27" y="17"/>
                      <a:pt x="25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8" name="Freeform 451"/>
              <p:cNvSpPr/>
              <p:nvPr/>
            </p:nvSpPr>
            <p:spPr bwMode="auto">
              <a:xfrm>
                <a:off x="7800" y="4427"/>
                <a:ext cx="71" cy="40"/>
              </a:xfrm>
              <a:custGeom>
                <a:avLst/>
                <a:gdLst>
                  <a:gd name="T0" fmla="*/ 5 w 30"/>
                  <a:gd name="T1" fmla="*/ 17 h 17"/>
                  <a:gd name="T2" fmla="*/ 1 w 30"/>
                  <a:gd name="T3" fmla="*/ 14 h 17"/>
                  <a:gd name="T4" fmla="*/ 4 w 30"/>
                  <a:gd name="T5" fmla="*/ 9 h 17"/>
                  <a:gd name="T6" fmla="*/ 24 w 30"/>
                  <a:gd name="T7" fmla="*/ 1 h 17"/>
                  <a:gd name="T8" fmla="*/ 29 w 30"/>
                  <a:gd name="T9" fmla="*/ 4 h 17"/>
                  <a:gd name="T10" fmla="*/ 26 w 30"/>
                  <a:gd name="T11" fmla="*/ 9 h 17"/>
                  <a:gd name="T12" fmla="*/ 6 w 30"/>
                  <a:gd name="T13" fmla="*/ 17 h 17"/>
                  <a:gd name="T14" fmla="*/ 5 w 30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17">
                    <a:moveTo>
                      <a:pt x="5" y="17"/>
                    </a:moveTo>
                    <a:cubicBezTo>
                      <a:pt x="3" y="17"/>
                      <a:pt x="2" y="16"/>
                      <a:pt x="1" y="14"/>
                    </a:cubicBezTo>
                    <a:cubicBezTo>
                      <a:pt x="0" y="12"/>
                      <a:pt x="1" y="10"/>
                      <a:pt x="4" y="9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6" y="0"/>
                      <a:pt x="28" y="1"/>
                      <a:pt x="29" y="4"/>
                    </a:cubicBezTo>
                    <a:cubicBezTo>
                      <a:pt x="30" y="6"/>
                      <a:pt x="29" y="8"/>
                      <a:pt x="26" y="9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7"/>
                      <a:pt x="5" y="17"/>
                      <a:pt x="5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09" name="Freeform 452"/>
              <p:cNvSpPr/>
              <p:nvPr/>
            </p:nvSpPr>
            <p:spPr bwMode="auto">
              <a:xfrm>
                <a:off x="7802" y="4486"/>
                <a:ext cx="142" cy="123"/>
              </a:xfrm>
              <a:custGeom>
                <a:avLst/>
                <a:gdLst>
                  <a:gd name="T0" fmla="*/ 36 w 60"/>
                  <a:gd name="T1" fmla="*/ 52 h 52"/>
                  <a:gd name="T2" fmla="*/ 35 w 60"/>
                  <a:gd name="T3" fmla="*/ 52 h 52"/>
                  <a:gd name="T4" fmla="*/ 32 w 60"/>
                  <a:gd name="T5" fmla="*/ 49 h 52"/>
                  <a:gd name="T6" fmla="*/ 26 w 60"/>
                  <a:gd name="T7" fmla="*/ 29 h 52"/>
                  <a:gd name="T8" fmla="*/ 5 w 60"/>
                  <a:gd name="T9" fmla="*/ 36 h 52"/>
                  <a:gd name="T10" fmla="*/ 2 w 60"/>
                  <a:gd name="T11" fmla="*/ 35 h 52"/>
                  <a:gd name="T12" fmla="*/ 0 w 60"/>
                  <a:gd name="T13" fmla="*/ 32 h 52"/>
                  <a:gd name="T14" fmla="*/ 5 w 60"/>
                  <a:gd name="T15" fmla="*/ 10 h 52"/>
                  <a:gd name="T16" fmla="*/ 10 w 60"/>
                  <a:gd name="T17" fmla="*/ 9 h 52"/>
                  <a:gd name="T18" fmla="*/ 11 w 60"/>
                  <a:gd name="T19" fmla="*/ 14 h 52"/>
                  <a:gd name="T20" fmla="*/ 8 w 60"/>
                  <a:gd name="T21" fmla="*/ 26 h 52"/>
                  <a:gd name="T22" fmla="*/ 27 w 60"/>
                  <a:gd name="T23" fmla="*/ 20 h 52"/>
                  <a:gd name="T24" fmla="*/ 32 w 60"/>
                  <a:gd name="T25" fmla="*/ 22 h 52"/>
                  <a:gd name="T26" fmla="*/ 38 w 60"/>
                  <a:gd name="T27" fmla="*/ 39 h 52"/>
                  <a:gd name="T28" fmla="*/ 52 w 60"/>
                  <a:gd name="T29" fmla="*/ 4 h 52"/>
                  <a:gd name="T30" fmla="*/ 56 w 60"/>
                  <a:gd name="T31" fmla="*/ 0 h 52"/>
                  <a:gd name="T32" fmla="*/ 60 w 60"/>
                  <a:gd name="T33" fmla="*/ 4 h 52"/>
                  <a:gd name="T34" fmla="*/ 39 w 60"/>
                  <a:gd name="T35" fmla="*/ 51 h 52"/>
                  <a:gd name="T36" fmla="*/ 36 w 60"/>
                  <a:gd name="T3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0" h="52">
                    <a:moveTo>
                      <a:pt x="36" y="52"/>
                    </a:moveTo>
                    <a:cubicBezTo>
                      <a:pt x="36" y="52"/>
                      <a:pt x="35" y="52"/>
                      <a:pt x="35" y="52"/>
                    </a:cubicBezTo>
                    <a:cubicBezTo>
                      <a:pt x="33" y="51"/>
                      <a:pt x="32" y="50"/>
                      <a:pt x="32" y="49"/>
                    </a:cubicBezTo>
                    <a:cubicBezTo>
                      <a:pt x="31" y="43"/>
                      <a:pt x="28" y="34"/>
                      <a:pt x="26" y="29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4" y="36"/>
                      <a:pt x="3" y="36"/>
                      <a:pt x="2" y="35"/>
                    </a:cubicBezTo>
                    <a:cubicBezTo>
                      <a:pt x="1" y="35"/>
                      <a:pt x="0" y="33"/>
                      <a:pt x="0" y="32"/>
                    </a:cubicBezTo>
                    <a:cubicBezTo>
                      <a:pt x="0" y="31"/>
                      <a:pt x="0" y="17"/>
                      <a:pt x="5" y="10"/>
                    </a:cubicBezTo>
                    <a:cubicBezTo>
                      <a:pt x="6" y="8"/>
                      <a:pt x="8" y="7"/>
                      <a:pt x="10" y="9"/>
                    </a:cubicBezTo>
                    <a:cubicBezTo>
                      <a:pt x="12" y="10"/>
                      <a:pt x="13" y="12"/>
                      <a:pt x="11" y="14"/>
                    </a:cubicBezTo>
                    <a:cubicBezTo>
                      <a:pt x="10" y="17"/>
                      <a:pt x="9" y="22"/>
                      <a:pt x="8" y="26"/>
                    </a:cubicBezTo>
                    <a:cubicBezTo>
                      <a:pt x="27" y="20"/>
                      <a:pt x="27" y="20"/>
                      <a:pt x="27" y="20"/>
                    </a:cubicBezTo>
                    <a:cubicBezTo>
                      <a:pt x="29" y="20"/>
                      <a:pt x="31" y="21"/>
                      <a:pt x="32" y="22"/>
                    </a:cubicBezTo>
                    <a:cubicBezTo>
                      <a:pt x="32" y="23"/>
                      <a:pt x="35" y="31"/>
                      <a:pt x="38" y="39"/>
                    </a:cubicBezTo>
                    <a:cubicBezTo>
                      <a:pt x="48" y="26"/>
                      <a:pt x="52" y="11"/>
                      <a:pt x="52" y="4"/>
                    </a:cubicBezTo>
                    <a:cubicBezTo>
                      <a:pt x="52" y="2"/>
                      <a:pt x="54" y="0"/>
                      <a:pt x="56" y="0"/>
                    </a:cubicBezTo>
                    <a:cubicBezTo>
                      <a:pt x="58" y="0"/>
                      <a:pt x="60" y="2"/>
                      <a:pt x="60" y="4"/>
                    </a:cubicBezTo>
                    <a:cubicBezTo>
                      <a:pt x="60" y="14"/>
                      <a:pt x="54" y="34"/>
                      <a:pt x="39" y="51"/>
                    </a:cubicBezTo>
                    <a:cubicBezTo>
                      <a:pt x="38" y="52"/>
                      <a:pt x="37" y="52"/>
                      <a:pt x="36" y="5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0" name="Freeform 453"/>
              <p:cNvSpPr/>
              <p:nvPr/>
            </p:nvSpPr>
            <p:spPr bwMode="auto">
              <a:xfrm>
                <a:off x="7925" y="4486"/>
                <a:ext cx="142" cy="123"/>
              </a:xfrm>
              <a:custGeom>
                <a:avLst/>
                <a:gdLst>
                  <a:gd name="T0" fmla="*/ 24 w 60"/>
                  <a:gd name="T1" fmla="*/ 52 h 52"/>
                  <a:gd name="T2" fmla="*/ 21 w 60"/>
                  <a:gd name="T3" fmla="*/ 51 h 52"/>
                  <a:gd name="T4" fmla="*/ 0 w 60"/>
                  <a:gd name="T5" fmla="*/ 4 h 52"/>
                  <a:gd name="T6" fmla="*/ 4 w 60"/>
                  <a:gd name="T7" fmla="*/ 0 h 52"/>
                  <a:gd name="T8" fmla="*/ 8 w 60"/>
                  <a:gd name="T9" fmla="*/ 4 h 52"/>
                  <a:gd name="T10" fmla="*/ 22 w 60"/>
                  <a:gd name="T11" fmla="*/ 39 h 52"/>
                  <a:gd name="T12" fmla="*/ 28 w 60"/>
                  <a:gd name="T13" fmla="*/ 22 h 52"/>
                  <a:gd name="T14" fmla="*/ 33 w 60"/>
                  <a:gd name="T15" fmla="*/ 20 h 52"/>
                  <a:gd name="T16" fmla="*/ 52 w 60"/>
                  <a:gd name="T17" fmla="*/ 26 h 52"/>
                  <a:gd name="T18" fmla="*/ 49 w 60"/>
                  <a:gd name="T19" fmla="*/ 14 h 52"/>
                  <a:gd name="T20" fmla="*/ 50 w 60"/>
                  <a:gd name="T21" fmla="*/ 9 h 52"/>
                  <a:gd name="T22" fmla="*/ 55 w 60"/>
                  <a:gd name="T23" fmla="*/ 10 h 52"/>
                  <a:gd name="T24" fmla="*/ 60 w 60"/>
                  <a:gd name="T25" fmla="*/ 32 h 52"/>
                  <a:gd name="T26" fmla="*/ 58 w 60"/>
                  <a:gd name="T27" fmla="*/ 35 h 52"/>
                  <a:gd name="T28" fmla="*/ 55 w 60"/>
                  <a:gd name="T29" fmla="*/ 36 h 52"/>
                  <a:gd name="T30" fmla="*/ 34 w 60"/>
                  <a:gd name="T31" fmla="*/ 29 h 52"/>
                  <a:gd name="T32" fmla="*/ 28 w 60"/>
                  <a:gd name="T33" fmla="*/ 49 h 52"/>
                  <a:gd name="T34" fmla="*/ 25 w 60"/>
                  <a:gd name="T35" fmla="*/ 52 h 52"/>
                  <a:gd name="T36" fmla="*/ 24 w 60"/>
                  <a:gd name="T37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0" h="52">
                    <a:moveTo>
                      <a:pt x="24" y="52"/>
                    </a:moveTo>
                    <a:cubicBezTo>
                      <a:pt x="23" y="52"/>
                      <a:pt x="22" y="52"/>
                      <a:pt x="21" y="51"/>
                    </a:cubicBezTo>
                    <a:cubicBezTo>
                      <a:pt x="6" y="34"/>
                      <a:pt x="0" y="1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11"/>
                      <a:pt x="12" y="26"/>
                      <a:pt x="22" y="39"/>
                    </a:cubicBezTo>
                    <a:cubicBezTo>
                      <a:pt x="25" y="31"/>
                      <a:pt x="28" y="23"/>
                      <a:pt x="28" y="22"/>
                    </a:cubicBezTo>
                    <a:cubicBezTo>
                      <a:pt x="29" y="21"/>
                      <a:pt x="31" y="20"/>
                      <a:pt x="33" y="20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51" y="22"/>
                      <a:pt x="50" y="17"/>
                      <a:pt x="49" y="14"/>
                    </a:cubicBezTo>
                    <a:cubicBezTo>
                      <a:pt x="47" y="12"/>
                      <a:pt x="48" y="10"/>
                      <a:pt x="50" y="9"/>
                    </a:cubicBezTo>
                    <a:cubicBezTo>
                      <a:pt x="52" y="7"/>
                      <a:pt x="54" y="8"/>
                      <a:pt x="55" y="10"/>
                    </a:cubicBezTo>
                    <a:cubicBezTo>
                      <a:pt x="60" y="17"/>
                      <a:pt x="60" y="31"/>
                      <a:pt x="60" y="32"/>
                    </a:cubicBezTo>
                    <a:cubicBezTo>
                      <a:pt x="60" y="33"/>
                      <a:pt x="59" y="35"/>
                      <a:pt x="58" y="35"/>
                    </a:cubicBezTo>
                    <a:cubicBezTo>
                      <a:pt x="57" y="36"/>
                      <a:pt x="56" y="36"/>
                      <a:pt x="55" y="36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2" y="34"/>
                      <a:pt x="29" y="43"/>
                      <a:pt x="28" y="49"/>
                    </a:cubicBezTo>
                    <a:cubicBezTo>
                      <a:pt x="28" y="50"/>
                      <a:pt x="27" y="51"/>
                      <a:pt x="25" y="52"/>
                    </a:cubicBezTo>
                    <a:cubicBezTo>
                      <a:pt x="25" y="52"/>
                      <a:pt x="24" y="52"/>
                      <a:pt x="24" y="5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1" name="Freeform 454"/>
              <p:cNvSpPr/>
              <p:nvPr/>
            </p:nvSpPr>
            <p:spPr bwMode="auto">
              <a:xfrm>
                <a:off x="4975" y="5318"/>
                <a:ext cx="19" cy="227"/>
              </a:xfrm>
              <a:custGeom>
                <a:avLst/>
                <a:gdLst>
                  <a:gd name="T0" fmla="*/ 4 w 8"/>
                  <a:gd name="T1" fmla="*/ 96 h 96"/>
                  <a:gd name="T2" fmla="*/ 0 w 8"/>
                  <a:gd name="T3" fmla="*/ 92 h 96"/>
                  <a:gd name="T4" fmla="*/ 0 w 8"/>
                  <a:gd name="T5" fmla="*/ 4 h 96"/>
                  <a:gd name="T6" fmla="*/ 4 w 8"/>
                  <a:gd name="T7" fmla="*/ 0 h 96"/>
                  <a:gd name="T8" fmla="*/ 8 w 8"/>
                  <a:gd name="T9" fmla="*/ 4 h 96"/>
                  <a:gd name="T10" fmla="*/ 8 w 8"/>
                  <a:gd name="T11" fmla="*/ 92 h 96"/>
                  <a:gd name="T12" fmla="*/ 4 w 8"/>
                  <a:gd name="T13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96">
                    <a:moveTo>
                      <a:pt x="4" y="96"/>
                    </a:moveTo>
                    <a:cubicBezTo>
                      <a:pt x="2" y="96"/>
                      <a:pt x="0" y="94"/>
                      <a:pt x="0" y="9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8" y="94"/>
                      <a:pt x="6" y="96"/>
                      <a:pt x="4" y="9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2" name="Freeform 455"/>
              <p:cNvSpPr/>
              <p:nvPr/>
            </p:nvSpPr>
            <p:spPr bwMode="auto">
              <a:xfrm>
                <a:off x="5410" y="5318"/>
                <a:ext cx="19" cy="227"/>
              </a:xfrm>
              <a:custGeom>
                <a:avLst/>
                <a:gdLst>
                  <a:gd name="T0" fmla="*/ 4 w 8"/>
                  <a:gd name="T1" fmla="*/ 96 h 96"/>
                  <a:gd name="T2" fmla="*/ 0 w 8"/>
                  <a:gd name="T3" fmla="*/ 92 h 96"/>
                  <a:gd name="T4" fmla="*/ 0 w 8"/>
                  <a:gd name="T5" fmla="*/ 4 h 96"/>
                  <a:gd name="T6" fmla="*/ 4 w 8"/>
                  <a:gd name="T7" fmla="*/ 0 h 96"/>
                  <a:gd name="T8" fmla="*/ 8 w 8"/>
                  <a:gd name="T9" fmla="*/ 4 h 96"/>
                  <a:gd name="T10" fmla="*/ 8 w 8"/>
                  <a:gd name="T11" fmla="*/ 92 h 96"/>
                  <a:gd name="T12" fmla="*/ 4 w 8"/>
                  <a:gd name="T13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96">
                    <a:moveTo>
                      <a:pt x="4" y="96"/>
                    </a:moveTo>
                    <a:cubicBezTo>
                      <a:pt x="2" y="96"/>
                      <a:pt x="0" y="94"/>
                      <a:pt x="0" y="9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92"/>
                      <a:pt x="8" y="92"/>
                      <a:pt x="8" y="92"/>
                    </a:cubicBezTo>
                    <a:cubicBezTo>
                      <a:pt x="8" y="94"/>
                      <a:pt x="6" y="96"/>
                      <a:pt x="4" y="9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3" name="Freeform 456"/>
              <p:cNvSpPr/>
              <p:nvPr/>
            </p:nvSpPr>
            <p:spPr bwMode="auto">
              <a:xfrm>
                <a:off x="4984" y="5470"/>
                <a:ext cx="445" cy="19"/>
              </a:xfrm>
              <a:custGeom>
                <a:avLst/>
                <a:gdLst>
                  <a:gd name="T0" fmla="*/ 184 w 188"/>
                  <a:gd name="T1" fmla="*/ 8 h 8"/>
                  <a:gd name="T2" fmla="*/ 4 w 188"/>
                  <a:gd name="T3" fmla="*/ 8 h 8"/>
                  <a:gd name="T4" fmla="*/ 0 w 188"/>
                  <a:gd name="T5" fmla="*/ 4 h 8"/>
                  <a:gd name="T6" fmla="*/ 4 w 188"/>
                  <a:gd name="T7" fmla="*/ 0 h 8"/>
                  <a:gd name="T8" fmla="*/ 184 w 188"/>
                  <a:gd name="T9" fmla="*/ 0 h 8"/>
                  <a:gd name="T10" fmla="*/ 188 w 188"/>
                  <a:gd name="T11" fmla="*/ 4 h 8"/>
                  <a:gd name="T12" fmla="*/ 184 w 18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8" h="8">
                    <a:moveTo>
                      <a:pt x="184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84" y="0"/>
                      <a:pt x="184" y="0"/>
                      <a:pt x="184" y="0"/>
                    </a:cubicBezTo>
                    <a:cubicBezTo>
                      <a:pt x="186" y="0"/>
                      <a:pt x="188" y="2"/>
                      <a:pt x="188" y="4"/>
                    </a:cubicBezTo>
                    <a:cubicBezTo>
                      <a:pt x="188" y="6"/>
                      <a:pt x="186" y="8"/>
                      <a:pt x="18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4" name="Freeform 457"/>
              <p:cNvSpPr>
                <a:spLocks noEditPoints="1"/>
              </p:cNvSpPr>
              <p:nvPr/>
            </p:nvSpPr>
            <p:spPr bwMode="auto">
              <a:xfrm>
                <a:off x="5017" y="5295"/>
                <a:ext cx="376" cy="156"/>
              </a:xfrm>
              <a:custGeom>
                <a:avLst/>
                <a:gdLst>
                  <a:gd name="T0" fmla="*/ 131 w 159"/>
                  <a:gd name="T1" fmla="*/ 66 h 66"/>
                  <a:gd name="T2" fmla="*/ 23 w 159"/>
                  <a:gd name="T3" fmla="*/ 66 h 66"/>
                  <a:gd name="T4" fmla="*/ 0 w 159"/>
                  <a:gd name="T5" fmla="*/ 44 h 66"/>
                  <a:gd name="T6" fmla="*/ 21 w 159"/>
                  <a:gd name="T7" fmla="*/ 23 h 66"/>
                  <a:gd name="T8" fmla="*/ 32 w 159"/>
                  <a:gd name="T9" fmla="*/ 26 h 66"/>
                  <a:gd name="T10" fmla="*/ 65 w 159"/>
                  <a:gd name="T11" fmla="*/ 0 h 66"/>
                  <a:gd name="T12" fmla="*/ 81 w 159"/>
                  <a:gd name="T13" fmla="*/ 5 h 66"/>
                  <a:gd name="T14" fmla="*/ 95 w 159"/>
                  <a:gd name="T15" fmla="*/ 1 h 66"/>
                  <a:gd name="T16" fmla="*/ 120 w 159"/>
                  <a:gd name="T17" fmla="*/ 14 h 66"/>
                  <a:gd name="T18" fmla="*/ 131 w 159"/>
                  <a:gd name="T19" fmla="*/ 11 h 66"/>
                  <a:gd name="T20" fmla="*/ 159 w 159"/>
                  <a:gd name="T21" fmla="*/ 39 h 66"/>
                  <a:gd name="T22" fmla="*/ 131 w 159"/>
                  <a:gd name="T23" fmla="*/ 66 h 66"/>
                  <a:gd name="T24" fmla="*/ 21 w 159"/>
                  <a:gd name="T25" fmla="*/ 31 h 66"/>
                  <a:gd name="T26" fmla="*/ 8 w 159"/>
                  <a:gd name="T27" fmla="*/ 44 h 66"/>
                  <a:gd name="T28" fmla="*/ 23 w 159"/>
                  <a:gd name="T29" fmla="*/ 58 h 66"/>
                  <a:gd name="T30" fmla="*/ 131 w 159"/>
                  <a:gd name="T31" fmla="*/ 58 h 66"/>
                  <a:gd name="T32" fmla="*/ 151 w 159"/>
                  <a:gd name="T33" fmla="*/ 39 h 66"/>
                  <a:gd name="T34" fmla="*/ 131 w 159"/>
                  <a:gd name="T35" fmla="*/ 19 h 66"/>
                  <a:gd name="T36" fmla="*/ 121 w 159"/>
                  <a:gd name="T37" fmla="*/ 23 h 66"/>
                  <a:gd name="T38" fmla="*/ 118 w 159"/>
                  <a:gd name="T39" fmla="*/ 23 h 66"/>
                  <a:gd name="T40" fmla="*/ 115 w 159"/>
                  <a:gd name="T41" fmla="*/ 21 h 66"/>
                  <a:gd name="T42" fmla="*/ 95 w 159"/>
                  <a:gd name="T43" fmla="*/ 9 h 66"/>
                  <a:gd name="T44" fmla="*/ 83 w 159"/>
                  <a:gd name="T45" fmla="*/ 13 h 66"/>
                  <a:gd name="T46" fmla="*/ 79 w 159"/>
                  <a:gd name="T47" fmla="*/ 13 h 66"/>
                  <a:gd name="T48" fmla="*/ 65 w 159"/>
                  <a:gd name="T49" fmla="*/ 8 h 66"/>
                  <a:gd name="T50" fmla="*/ 40 w 159"/>
                  <a:gd name="T51" fmla="*/ 33 h 66"/>
                  <a:gd name="T52" fmla="*/ 40 w 159"/>
                  <a:gd name="T53" fmla="*/ 35 h 66"/>
                  <a:gd name="T54" fmla="*/ 37 w 159"/>
                  <a:gd name="T55" fmla="*/ 39 h 66"/>
                  <a:gd name="T56" fmla="*/ 33 w 159"/>
                  <a:gd name="T57" fmla="*/ 37 h 66"/>
                  <a:gd name="T58" fmla="*/ 21 w 159"/>
                  <a:gd name="T59" fmla="*/ 31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59" h="66">
                    <a:moveTo>
                      <a:pt x="131" y="66"/>
                    </a:moveTo>
                    <a:cubicBezTo>
                      <a:pt x="23" y="66"/>
                      <a:pt x="23" y="66"/>
                      <a:pt x="23" y="66"/>
                    </a:cubicBezTo>
                    <a:cubicBezTo>
                      <a:pt x="11" y="66"/>
                      <a:pt x="0" y="56"/>
                      <a:pt x="0" y="44"/>
                    </a:cubicBezTo>
                    <a:cubicBezTo>
                      <a:pt x="0" y="33"/>
                      <a:pt x="9" y="23"/>
                      <a:pt x="21" y="23"/>
                    </a:cubicBezTo>
                    <a:cubicBezTo>
                      <a:pt x="25" y="23"/>
                      <a:pt x="29" y="24"/>
                      <a:pt x="32" y="26"/>
                    </a:cubicBezTo>
                    <a:cubicBezTo>
                      <a:pt x="36" y="11"/>
                      <a:pt x="49" y="0"/>
                      <a:pt x="65" y="0"/>
                    </a:cubicBezTo>
                    <a:cubicBezTo>
                      <a:pt x="71" y="0"/>
                      <a:pt x="76" y="2"/>
                      <a:pt x="81" y="5"/>
                    </a:cubicBezTo>
                    <a:cubicBezTo>
                      <a:pt x="86" y="2"/>
                      <a:pt x="90" y="1"/>
                      <a:pt x="95" y="1"/>
                    </a:cubicBezTo>
                    <a:cubicBezTo>
                      <a:pt x="105" y="1"/>
                      <a:pt x="114" y="6"/>
                      <a:pt x="120" y="14"/>
                    </a:cubicBezTo>
                    <a:cubicBezTo>
                      <a:pt x="124" y="12"/>
                      <a:pt x="127" y="11"/>
                      <a:pt x="131" y="11"/>
                    </a:cubicBezTo>
                    <a:cubicBezTo>
                      <a:pt x="146" y="11"/>
                      <a:pt x="159" y="24"/>
                      <a:pt x="159" y="39"/>
                    </a:cubicBezTo>
                    <a:cubicBezTo>
                      <a:pt x="159" y="54"/>
                      <a:pt x="146" y="66"/>
                      <a:pt x="131" y="66"/>
                    </a:cubicBezTo>
                    <a:close/>
                    <a:moveTo>
                      <a:pt x="21" y="31"/>
                    </a:moveTo>
                    <a:cubicBezTo>
                      <a:pt x="14" y="31"/>
                      <a:pt x="8" y="37"/>
                      <a:pt x="8" y="44"/>
                    </a:cubicBezTo>
                    <a:cubicBezTo>
                      <a:pt x="8" y="52"/>
                      <a:pt x="16" y="58"/>
                      <a:pt x="23" y="58"/>
                    </a:cubicBezTo>
                    <a:cubicBezTo>
                      <a:pt x="131" y="58"/>
                      <a:pt x="131" y="58"/>
                      <a:pt x="131" y="58"/>
                    </a:cubicBezTo>
                    <a:cubicBezTo>
                      <a:pt x="142" y="58"/>
                      <a:pt x="151" y="50"/>
                      <a:pt x="151" y="39"/>
                    </a:cubicBezTo>
                    <a:cubicBezTo>
                      <a:pt x="151" y="28"/>
                      <a:pt x="142" y="19"/>
                      <a:pt x="131" y="19"/>
                    </a:cubicBezTo>
                    <a:cubicBezTo>
                      <a:pt x="128" y="19"/>
                      <a:pt x="124" y="21"/>
                      <a:pt x="121" y="23"/>
                    </a:cubicBezTo>
                    <a:cubicBezTo>
                      <a:pt x="120" y="23"/>
                      <a:pt x="119" y="23"/>
                      <a:pt x="118" y="23"/>
                    </a:cubicBezTo>
                    <a:cubicBezTo>
                      <a:pt x="117" y="23"/>
                      <a:pt x="116" y="22"/>
                      <a:pt x="115" y="21"/>
                    </a:cubicBezTo>
                    <a:cubicBezTo>
                      <a:pt x="111" y="14"/>
                      <a:pt x="103" y="9"/>
                      <a:pt x="95" y="9"/>
                    </a:cubicBezTo>
                    <a:cubicBezTo>
                      <a:pt x="91" y="9"/>
                      <a:pt x="87" y="10"/>
                      <a:pt x="83" y="13"/>
                    </a:cubicBezTo>
                    <a:cubicBezTo>
                      <a:pt x="82" y="13"/>
                      <a:pt x="80" y="13"/>
                      <a:pt x="79" y="13"/>
                    </a:cubicBezTo>
                    <a:cubicBezTo>
                      <a:pt x="75" y="10"/>
                      <a:pt x="70" y="8"/>
                      <a:pt x="65" y="8"/>
                    </a:cubicBezTo>
                    <a:cubicBezTo>
                      <a:pt x="51" y="8"/>
                      <a:pt x="40" y="20"/>
                      <a:pt x="40" y="33"/>
                    </a:cubicBezTo>
                    <a:cubicBezTo>
                      <a:pt x="40" y="34"/>
                      <a:pt x="40" y="34"/>
                      <a:pt x="40" y="35"/>
                    </a:cubicBezTo>
                    <a:cubicBezTo>
                      <a:pt x="40" y="37"/>
                      <a:pt x="39" y="38"/>
                      <a:pt x="37" y="39"/>
                    </a:cubicBezTo>
                    <a:cubicBezTo>
                      <a:pt x="35" y="39"/>
                      <a:pt x="34" y="39"/>
                      <a:pt x="33" y="37"/>
                    </a:cubicBezTo>
                    <a:cubicBezTo>
                      <a:pt x="30" y="34"/>
                      <a:pt x="26" y="31"/>
                      <a:pt x="21" y="3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5" name="Freeform 458"/>
              <p:cNvSpPr>
                <a:spLocks noEditPoints="1"/>
              </p:cNvSpPr>
              <p:nvPr/>
            </p:nvSpPr>
            <p:spPr bwMode="auto">
              <a:xfrm>
                <a:off x="5088" y="5139"/>
                <a:ext cx="133" cy="132"/>
              </a:xfrm>
              <a:custGeom>
                <a:avLst/>
                <a:gdLst>
                  <a:gd name="T0" fmla="*/ 28 w 56"/>
                  <a:gd name="T1" fmla="*/ 56 h 56"/>
                  <a:gd name="T2" fmla="*/ 26 w 56"/>
                  <a:gd name="T3" fmla="*/ 56 h 56"/>
                  <a:gd name="T4" fmla="*/ 0 w 56"/>
                  <a:gd name="T5" fmla="*/ 20 h 56"/>
                  <a:gd name="T6" fmla="*/ 16 w 56"/>
                  <a:gd name="T7" fmla="*/ 0 h 56"/>
                  <a:gd name="T8" fmla="*/ 28 w 56"/>
                  <a:gd name="T9" fmla="*/ 3 h 56"/>
                  <a:gd name="T10" fmla="*/ 40 w 56"/>
                  <a:gd name="T11" fmla="*/ 0 h 56"/>
                  <a:gd name="T12" fmla="*/ 56 w 56"/>
                  <a:gd name="T13" fmla="*/ 20 h 56"/>
                  <a:gd name="T14" fmla="*/ 30 w 56"/>
                  <a:gd name="T15" fmla="*/ 56 h 56"/>
                  <a:gd name="T16" fmla="*/ 28 w 56"/>
                  <a:gd name="T17" fmla="*/ 56 h 56"/>
                  <a:gd name="T18" fmla="*/ 16 w 56"/>
                  <a:gd name="T19" fmla="*/ 8 h 56"/>
                  <a:gd name="T20" fmla="*/ 8 w 56"/>
                  <a:gd name="T21" fmla="*/ 20 h 56"/>
                  <a:gd name="T22" fmla="*/ 28 w 56"/>
                  <a:gd name="T23" fmla="*/ 48 h 56"/>
                  <a:gd name="T24" fmla="*/ 48 w 56"/>
                  <a:gd name="T25" fmla="*/ 20 h 56"/>
                  <a:gd name="T26" fmla="*/ 40 w 56"/>
                  <a:gd name="T27" fmla="*/ 8 h 56"/>
                  <a:gd name="T28" fmla="*/ 31 w 56"/>
                  <a:gd name="T29" fmla="*/ 11 h 56"/>
                  <a:gd name="T30" fmla="*/ 25 w 56"/>
                  <a:gd name="T31" fmla="*/ 11 h 56"/>
                  <a:gd name="T32" fmla="*/ 16 w 56"/>
                  <a:gd name="T33" fmla="*/ 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6" h="56">
                    <a:moveTo>
                      <a:pt x="28" y="56"/>
                    </a:moveTo>
                    <a:cubicBezTo>
                      <a:pt x="27" y="56"/>
                      <a:pt x="27" y="56"/>
                      <a:pt x="26" y="56"/>
                    </a:cubicBezTo>
                    <a:cubicBezTo>
                      <a:pt x="10" y="49"/>
                      <a:pt x="0" y="35"/>
                      <a:pt x="0" y="20"/>
                    </a:cubicBezTo>
                    <a:cubicBezTo>
                      <a:pt x="0" y="10"/>
                      <a:pt x="5" y="0"/>
                      <a:pt x="16" y="0"/>
                    </a:cubicBezTo>
                    <a:cubicBezTo>
                      <a:pt x="20" y="0"/>
                      <a:pt x="24" y="0"/>
                      <a:pt x="28" y="3"/>
                    </a:cubicBezTo>
                    <a:cubicBezTo>
                      <a:pt x="32" y="0"/>
                      <a:pt x="36" y="0"/>
                      <a:pt x="40" y="0"/>
                    </a:cubicBezTo>
                    <a:cubicBezTo>
                      <a:pt x="51" y="0"/>
                      <a:pt x="56" y="10"/>
                      <a:pt x="56" y="20"/>
                    </a:cubicBezTo>
                    <a:cubicBezTo>
                      <a:pt x="56" y="35"/>
                      <a:pt x="46" y="49"/>
                      <a:pt x="30" y="56"/>
                    </a:cubicBezTo>
                    <a:cubicBezTo>
                      <a:pt x="29" y="56"/>
                      <a:pt x="29" y="56"/>
                      <a:pt x="28" y="56"/>
                    </a:cubicBezTo>
                    <a:close/>
                    <a:moveTo>
                      <a:pt x="16" y="8"/>
                    </a:moveTo>
                    <a:cubicBezTo>
                      <a:pt x="10" y="8"/>
                      <a:pt x="8" y="15"/>
                      <a:pt x="8" y="20"/>
                    </a:cubicBezTo>
                    <a:cubicBezTo>
                      <a:pt x="8" y="31"/>
                      <a:pt x="16" y="42"/>
                      <a:pt x="28" y="48"/>
                    </a:cubicBezTo>
                    <a:cubicBezTo>
                      <a:pt x="40" y="42"/>
                      <a:pt x="48" y="31"/>
                      <a:pt x="48" y="20"/>
                    </a:cubicBezTo>
                    <a:cubicBezTo>
                      <a:pt x="48" y="15"/>
                      <a:pt x="46" y="8"/>
                      <a:pt x="40" y="8"/>
                    </a:cubicBezTo>
                    <a:cubicBezTo>
                      <a:pt x="36" y="8"/>
                      <a:pt x="34" y="8"/>
                      <a:pt x="31" y="11"/>
                    </a:cubicBezTo>
                    <a:cubicBezTo>
                      <a:pt x="29" y="12"/>
                      <a:pt x="27" y="12"/>
                      <a:pt x="25" y="11"/>
                    </a:cubicBezTo>
                    <a:cubicBezTo>
                      <a:pt x="22" y="8"/>
                      <a:pt x="20" y="8"/>
                      <a:pt x="1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6" name="Freeform 459"/>
              <p:cNvSpPr>
                <a:spLocks noEditPoints="1"/>
              </p:cNvSpPr>
              <p:nvPr/>
            </p:nvSpPr>
            <p:spPr bwMode="auto">
              <a:xfrm>
                <a:off x="5254" y="5174"/>
                <a:ext cx="104" cy="97"/>
              </a:xfrm>
              <a:custGeom>
                <a:avLst/>
                <a:gdLst>
                  <a:gd name="T0" fmla="*/ 16 w 44"/>
                  <a:gd name="T1" fmla="*/ 41 h 41"/>
                  <a:gd name="T2" fmla="*/ 13 w 44"/>
                  <a:gd name="T3" fmla="*/ 39 h 41"/>
                  <a:gd name="T4" fmla="*/ 7 w 44"/>
                  <a:gd name="T5" fmla="*/ 6 h 41"/>
                  <a:gd name="T6" fmla="*/ 19 w 44"/>
                  <a:gd name="T7" fmla="*/ 0 h 41"/>
                  <a:gd name="T8" fmla="*/ 29 w 44"/>
                  <a:gd name="T9" fmla="*/ 5 h 41"/>
                  <a:gd name="T10" fmla="*/ 40 w 44"/>
                  <a:gd name="T11" fmla="*/ 9 h 41"/>
                  <a:gd name="T12" fmla="*/ 44 w 44"/>
                  <a:gd name="T13" fmla="*/ 21 h 41"/>
                  <a:gd name="T14" fmla="*/ 16 w 44"/>
                  <a:gd name="T15" fmla="*/ 41 h 41"/>
                  <a:gd name="T16" fmla="*/ 16 w 44"/>
                  <a:gd name="T17" fmla="*/ 41 h 41"/>
                  <a:gd name="T18" fmla="*/ 19 w 44"/>
                  <a:gd name="T19" fmla="*/ 8 h 41"/>
                  <a:gd name="T20" fmla="*/ 13 w 44"/>
                  <a:gd name="T21" fmla="*/ 11 h 41"/>
                  <a:gd name="T22" fmla="*/ 18 w 44"/>
                  <a:gd name="T23" fmla="*/ 32 h 41"/>
                  <a:gd name="T24" fmla="*/ 36 w 44"/>
                  <a:gd name="T25" fmla="*/ 20 h 41"/>
                  <a:gd name="T26" fmla="*/ 34 w 44"/>
                  <a:gd name="T27" fmla="*/ 14 h 41"/>
                  <a:gd name="T28" fmla="*/ 28 w 44"/>
                  <a:gd name="T29" fmla="*/ 13 h 41"/>
                  <a:gd name="T30" fmla="*/ 24 w 44"/>
                  <a:gd name="T31" fmla="*/ 11 h 41"/>
                  <a:gd name="T32" fmla="*/ 19 w 44"/>
                  <a:gd name="T33" fmla="*/ 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4" h="41">
                    <a:moveTo>
                      <a:pt x="16" y="41"/>
                    </a:moveTo>
                    <a:cubicBezTo>
                      <a:pt x="15" y="41"/>
                      <a:pt x="14" y="40"/>
                      <a:pt x="13" y="39"/>
                    </a:cubicBezTo>
                    <a:cubicBezTo>
                      <a:pt x="3" y="29"/>
                      <a:pt x="0" y="15"/>
                      <a:pt x="7" y="6"/>
                    </a:cubicBezTo>
                    <a:cubicBezTo>
                      <a:pt x="10" y="2"/>
                      <a:pt x="14" y="0"/>
                      <a:pt x="19" y="0"/>
                    </a:cubicBezTo>
                    <a:cubicBezTo>
                      <a:pt x="23" y="0"/>
                      <a:pt x="26" y="2"/>
                      <a:pt x="29" y="5"/>
                    </a:cubicBezTo>
                    <a:cubicBezTo>
                      <a:pt x="33" y="4"/>
                      <a:pt x="37" y="6"/>
                      <a:pt x="40" y="9"/>
                    </a:cubicBezTo>
                    <a:cubicBezTo>
                      <a:pt x="43" y="12"/>
                      <a:pt x="44" y="16"/>
                      <a:pt x="44" y="21"/>
                    </a:cubicBezTo>
                    <a:cubicBezTo>
                      <a:pt x="42" y="32"/>
                      <a:pt x="31" y="41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lose/>
                    <a:moveTo>
                      <a:pt x="19" y="8"/>
                    </a:moveTo>
                    <a:cubicBezTo>
                      <a:pt x="17" y="8"/>
                      <a:pt x="15" y="9"/>
                      <a:pt x="13" y="11"/>
                    </a:cubicBezTo>
                    <a:cubicBezTo>
                      <a:pt x="9" y="16"/>
                      <a:pt x="11" y="25"/>
                      <a:pt x="18" y="32"/>
                    </a:cubicBezTo>
                    <a:cubicBezTo>
                      <a:pt x="27" y="31"/>
                      <a:pt x="35" y="26"/>
                      <a:pt x="36" y="20"/>
                    </a:cubicBezTo>
                    <a:cubicBezTo>
                      <a:pt x="36" y="17"/>
                      <a:pt x="35" y="15"/>
                      <a:pt x="34" y="14"/>
                    </a:cubicBezTo>
                    <a:cubicBezTo>
                      <a:pt x="33" y="13"/>
                      <a:pt x="30" y="12"/>
                      <a:pt x="28" y="13"/>
                    </a:cubicBezTo>
                    <a:cubicBezTo>
                      <a:pt x="26" y="13"/>
                      <a:pt x="24" y="12"/>
                      <a:pt x="24" y="11"/>
                    </a:cubicBezTo>
                    <a:cubicBezTo>
                      <a:pt x="22" y="9"/>
                      <a:pt x="21" y="8"/>
                      <a:pt x="19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7" name="Freeform 460"/>
              <p:cNvSpPr/>
              <p:nvPr/>
            </p:nvSpPr>
            <p:spPr bwMode="auto">
              <a:xfrm>
                <a:off x="7727" y="2642"/>
                <a:ext cx="397" cy="199"/>
              </a:xfrm>
              <a:custGeom>
                <a:avLst/>
                <a:gdLst>
                  <a:gd name="T0" fmla="*/ 164 w 168"/>
                  <a:gd name="T1" fmla="*/ 84 h 84"/>
                  <a:gd name="T2" fmla="*/ 4 w 168"/>
                  <a:gd name="T3" fmla="*/ 84 h 84"/>
                  <a:gd name="T4" fmla="*/ 0 w 168"/>
                  <a:gd name="T5" fmla="*/ 80 h 84"/>
                  <a:gd name="T6" fmla="*/ 0 w 168"/>
                  <a:gd name="T7" fmla="*/ 4 h 84"/>
                  <a:gd name="T8" fmla="*/ 4 w 168"/>
                  <a:gd name="T9" fmla="*/ 0 h 84"/>
                  <a:gd name="T10" fmla="*/ 8 w 168"/>
                  <a:gd name="T11" fmla="*/ 4 h 84"/>
                  <a:gd name="T12" fmla="*/ 8 w 168"/>
                  <a:gd name="T13" fmla="*/ 76 h 84"/>
                  <a:gd name="T14" fmla="*/ 160 w 168"/>
                  <a:gd name="T15" fmla="*/ 76 h 84"/>
                  <a:gd name="T16" fmla="*/ 160 w 168"/>
                  <a:gd name="T17" fmla="*/ 4 h 84"/>
                  <a:gd name="T18" fmla="*/ 164 w 168"/>
                  <a:gd name="T19" fmla="*/ 0 h 84"/>
                  <a:gd name="T20" fmla="*/ 168 w 168"/>
                  <a:gd name="T21" fmla="*/ 4 h 84"/>
                  <a:gd name="T22" fmla="*/ 168 w 168"/>
                  <a:gd name="T23" fmla="*/ 80 h 84"/>
                  <a:gd name="T24" fmla="*/ 164 w 168"/>
                  <a:gd name="T25" fmla="*/ 84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8" h="84">
                    <a:moveTo>
                      <a:pt x="164" y="84"/>
                    </a:moveTo>
                    <a:cubicBezTo>
                      <a:pt x="4" y="84"/>
                      <a:pt x="4" y="84"/>
                      <a:pt x="4" y="84"/>
                    </a:cubicBezTo>
                    <a:cubicBezTo>
                      <a:pt x="2" y="84"/>
                      <a:pt x="0" y="82"/>
                      <a:pt x="0" y="8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160" y="76"/>
                      <a:pt x="160" y="76"/>
                      <a:pt x="160" y="76"/>
                    </a:cubicBezTo>
                    <a:cubicBezTo>
                      <a:pt x="160" y="4"/>
                      <a:pt x="160" y="4"/>
                      <a:pt x="160" y="4"/>
                    </a:cubicBezTo>
                    <a:cubicBezTo>
                      <a:pt x="160" y="2"/>
                      <a:pt x="162" y="0"/>
                      <a:pt x="164" y="0"/>
                    </a:cubicBezTo>
                    <a:cubicBezTo>
                      <a:pt x="166" y="0"/>
                      <a:pt x="168" y="2"/>
                      <a:pt x="168" y="4"/>
                    </a:cubicBezTo>
                    <a:cubicBezTo>
                      <a:pt x="168" y="80"/>
                      <a:pt x="168" y="80"/>
                      <a:pt x="168" y="80"/>
                    </a:cubicBezTo>
                    <a:cubicBezTo>
                      <a:pt x="168" y="82"/>
                      <a:pt x="166" y="84"/>
                      <a:pt x="164" y="8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8" name="Freeform 461"/>
              <p:cNvSpPr/>
              <p:nvPr/>
            </p:nvSpPr>
            <p:spPr bwMode="auto">
              <a:xfrm>
                <a:off x="7764" y="2633"/>
                <a:ext cx="322" cy="170"/>
              </a:xfrm>
              <a:custGeom>
                <a:avLst/>
                <a:gdLst>
                  <a:gd name="T0" fmla="*/ 132 w 136"/>
                  <a:gd name="T1" fmla="*/ 72 h 72"/>
                  <a:gd name="T2" fmla="*/ 4 w 136"/>
                  <a:gd name="T3" fmla="*/ 72 h 72"/>
                  <a:gd name="T4" fmla="*/ 0 w 136"/>
                  <a:gd name="T5" fmla="*/ 68 h 72"/>
                  <a:gd name="T6" fmla="*/ 0 w 136"/>
                  <a:gd name="T7" fmla="*/ 4 h 72"/>
                  <a:gd name="T8" fmla="*/ 4 w 136"/>
                  <a:gd name="T9" fmla="*/ 0 h 72"/>
                  <a:gd name="T10" fmla="*/ 8 w 136"/>
                  <a:gd name="T11" fmla="*/ 4 h 72"/>
                  <a:gd name="T12" fmla="*/ 8 w 136"/>
                  <a:gd name="T13" fmla="*/ 64 h 72"/>
                  <a:gd name="T14" fmla="*/ 128 w 136"/>
                  <a:gd name="T15" fmla="*/ 64 h 72"/>
                  <a:gd name="T16" fmla="*/ 128 w 136"/>
                  <a:gd name="T17" fmla="*/ 4 h 72"/>
                  <a:gd name="T18" fmla="*/ 132 w 136"/>
                  <a:gd name="T19" fmla="*/ 0 h 72"/>
                  <a:gd name="T20" fmla="*/ 136 w 136"/>
                  <a:gd name="T21" fmla="*/ 4 h 72"/>
                  <a:gd name="T22" fmla="*/ 136 w 136"/>
                  <a:gd name="T23" fmla="*/ 68 h 72"/>
                  <a:gd name="T24" fmla="*/ 132 w 136"/>
                  <a:gd name="T25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6" h="72">
                    <a:moveTo>
                      <a:pt x="132" y="72"/>
                    </a:moveTo>
                    <a:cubicBezTo>
                      <a:pt x="4" y="72"/>
                      <a:pt x="4" y="72"/>
                      <a:pt x="4" y="72"/>
                    </a:cubicBezTo>
                    <a:cubicBezTo>
                      <a:pt x="2" y="72"/>
                      <a:pt x="0" y="70"/>
                      <a:pt x="0" y="6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128" y="64"/>
                      <a:pt x="128" y="64"/>
                      <a:pt x="128" y="64"/>
                    </a:cubicBezTo>
                    <a:cubicBezTo>
                      <a:pt x="128" y="4"/>
                      <a:pt x="128" y="4"/>
                      <a:pt x="128" y="4"/>
                    </a:cubicBezTo>
                    <a:cubicBezTo>
                      <a:pt x="128" y="2"/>
                      <a:pt x="130" y="0"/>
                      <a:pt x="132" y="0"/>
                    </a:cubicBezTo>
                    <a:cubicBezTo>
                      <a:pt x="134" y="0"/>
                      <a:pt x="136" y="2"/>
                      <a:pt x="136" y="4"/>
                    </a:cubicBezTo>
                    <a:cubicBezTo>
                      <a:pt x="136" y="68"/>
                      <a:pt x="136" y="68"/>
                      <a:pt x="136" y="68"/>
                    </a:cubicBezTo>
                    <a:cubicBezTo>
                      <a:pt x="136" y="70"/>
                      <a:pt x="134" y="72"/>
                      <a:pt x="132" y="7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19" name="Freeform 462"/>
              <p:cNvSpPr>
                <a:spLocks noEditPoints="1"/>
              </p:cNvSpPr>
              <p:nvPr/>
            </p:nvSpPr>
            <p:spPr bwMode="auto">
              <a:xfrm>
                <a:off x="7689" y="2519"/>
                <a:ext cx="463" cy="133"/>
              </a:xfrm>
              <a:custGeom>
                <a:avLst/>
                <a:gdLst>
                  <a:gd name="T0" fmla="*/ 176 w 196"/>
                  <a:gd name="T1" fmla="*/ 56 h 56"/>
                  <a:gd name="T2" fmla="*/ 163 w 196"/>
                  <a:gd name="T3" fmla="*/ 49 h 56"/>
                  <a:gd name="T4" fmla="*/ 148 w 196"/>
                  <a:gd name="T5" fmla="*/ 56 h 56"/>
                  <a:gd name="T6" fmla="*/ 132 w 196"/>
                  <a:gd name="T7" fmla="*/ 48 h 56"/>
                  <a:gd name="T8" fmla="*/ 116 w 196"/>
                  <a:gd name="T9" fmla="*/ 56 h 56"/>
                  <a:gd name="T10" fmla="*/ 100 w 196"/>
                  <a:gd name="T11" fmla="*/ 48 h 56"/>
                  <a:gd name="T12" fmla="*/ 84 w 196"/>
                  <a:gd name="T13" fmla="*/ 56 h 56"/>
                  <a:gd name="T14" fmla="*/ 68 w 196"/>
                  <a:gd name="T15" fmla="*/ 48 h 56"/>
                  <a:gd name="T16" fmla="*/ 52 w 196"/>
                  <a:gd name="T17" fmla="*/ 56 h 56"/>
                  <a:gd name="T18" fmla="*/ 36 w 196"/>
                  <a:gd name="T19" fmla="*/ 48 h 56"/>
                  <a:gd name="T20" fmla="*/ 20 w 196"/>
                  <a:gd name="T21" fmla="*/ 56 h 56"/>
                  <a:gd name="T22" fmla="*/ 0 w 196"/>
                  <a:gd name="T23" fmla="*/ 38 h 56"/>
                  <a:gd name="T24" fmla="*/ 0 w 196"/>
                  <a:gd name="T25" fmla="*/ 34 h 56"/>
                  <a:gd name="T26" fmla="*/ 1 w 196"/>
                  <a:gd name="T27" fmla="*/ 31 h 56"/>
                  <a:gd name="T28" fmla="*/ 23 w 196"/>
                  <a:gd name="T29" fmla="*/ 2 h 56"/>
                  <a:gd name="T30" fmla="*/ 26 w 196"/>
                  <a:gd name="T31" fmla="*/ 0 h 56"/>
                  <a:gd name="T32" fmla="*/ 174 w 196"/>
                  <a:gd name="T33" fmla="*/ 0 h 56"/>
                  <a:gd name="T34" fmla="*/ 178 w 196"/>
                  <a:gd name="T35" fmla="*/ 2 h 56"/>
                  <a:gd name="T36" fmla="*/ 195 w 196"/>
                  <a:gd name="T37" fmla="*/ 32 h 56"/>
                  <a:gd name="T38" fmla="*/ 196 w 196"/>
                  <a:gd name="T39" fmla="*/ 34 h 56"/>
                  <a:gd name="T40" fmla="*/ 196 w 196"/>
                  <a:gd name="T41" fmla="*/ 38 h 56"/>
                  <a:gd name="T42" fmla="*/ 176 w 196"/>
                  <a:gd name="T43" fmla="*/ 56 h 56"/>
                  <a:gd name="T44" fmla="*/ 168 w 196"/>
                  <a:gd name="T45" fmla="*/ 36 h 56"/>
                  <a:gd name="T46" fmla="*/ 176 w 196"/>
                  <a:gd name="T47" fmla="*/ 48 h 56"/>
                  <a:gd name="T48" fmla="*/ 188 w 196"/>
                  <a:gd name="T49" fmla="*/ 38 h 56"/>
                  <a:gd name="T50" fmla="*/ 188 w 196"/>
                  <a:gd name="T51" fmla="*/ 35 h 56"/>
                  <a:gd name="T52" fmla="*/ 172 w 196"/>
                  <a:gd name="T53" fmla="*/ 8 h 56"/>
                  <a:gd name="T54" fmla="*/ 28 w 196"/>
                  <a:gd name="T55" fmla="*/ 8 h 56"/>
                  <a:gd name="T56" fmla="*/ 8 w 196"/>
                  <a:gd name="T57" fmla="*/ 35 h 56"/>
                  <a:gd name="T58" fmla="*/ 8 w 196"/>
                  <a:gd name="T59" fmla="*/ 38 h 56"/>
                  <a:gd name="T60" fmla="*/ 20 w 196"/>
                  <a:gd name="T61" fmla="*/ 48 h 56"/>
                  <a:gd name="T62" fmla="*/ 32 w 196"/>
                  <a:gd name="T63" fmla="*/ 36 h 56"/>
                  <a:gd name="T64" fmla="*/ 36 w 196"/>
                  <a:gd name="T65" fmla="*/ 32 h 56"/>
                  <a:gd name="T66" fmla="*/ 40 w 196"/>
                  <a:gd name="T67" fmla="*/ 36 h 56"/>
                  <a:gd name="T68" fmla="*/ 52 w 196"/>
                  <a:gd name="T69" fmla="*/ 48 h 56"/>
                  <a:gd name="T70" fmla="*/ 64 w 196"/>
                  <a:gd name="T71" fmla="*/ 36 h 56"/>
                  <a:gd name="T72" fmla="*/ 68 w 196"/>
                  <a:gd name="T73" fmla="*/ 32 h 56"/>
                  <a:gd name="T74" fmla="*/ 72 w 196"/>
                  <a:gd name="T75" fmla="*/ 36 h 56"/>
                  <a:gd name="T76" fmla="*/ 84 w 196"/>
                  <a:gd name="T77" fmla="*/ 48 h 56"/>
                  <a:gd name="T78" fmla="*/ 96 w 196"/>
                  <a:gd name="T79" fmla="*/ 36 h 56"/>
                  <a:gd name="T80" fmla="*/ 100 w 196"/>
                  <a:gd name="T81" fmla="*/ 32 h 56"/>
                  <a:gd name="T82" fmla="*/ 104 w 196"/>
                  <a:gd name="T83" fmla="*/ 36 h 56"/>
                  <a:gd name="T84" fmla="*/ 116 w 196"/>
                  <a:gd name="T85" fmla="*/ 48 h 56"/>
                  <a:gd name="T86" fmla="*/ 128 w 196"/>
                  <a:gd name="T87" fmla="*/ 36 h 56"/>
                  <a:gd name="T88" fmla="*/ 132 w 196"/>
                  <a:gd name="T89" fmla="*/ 32 h 56"/>
                  <a:gd name="T90" fmla="*/ 136 w 196"/>
                  <a:gd name="T91" fmla="*/ 36 h 56"/>
                  <a:gd name="T92" fmla="*/ 148 w 196"/>
                  <a:gd name="T93" fmla="*/ 48 h 56"/>
                  <a:gd name="T94" fmla="*/ 160 w 196"/>
                  <a:gd name="T95" fmla="*/ 36 h 56"/>
                  <a:gd name="T96" fmla="*/ 164 w 196"/>
                  <a:gd name="T97" fmla="*/ 32 h 56"/>
                  <a:gd name="T98" fmla="*/ 168 w 196"/>
                  <a:gd name="T99" fmla="*/ 3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96" h="56">
                    <a:moveTo>
                      <a:pt x="176" y="56"/>
                    </a:moveTo>
                    <a:cubicBezTo>
                      <a:pt x="170" y="56"/>
                      <a:pt x="166" y="54"/>
                      <a:pt x="163" y="49"/>
                    </a:cubicBezTo>
                    <a:cubicBezTo>
                      <a:pt x="159" y="53"/>
                      <a:pt x="154" y="56"/>
                      <a:pt x="148" y="56"/>
                    </a:cubicBezTo>
                    <a:cubicBezTo>
                      <a:pt x="141" y="56"/>
                      <a:pt x="136" y="53"/>
                      <a:pt x="132" y="48"/>
                    </a:cubicBezTo>
                    <a:cubicBezTo>
                      <a:pt x="128" y="53"/>
                      <a:pt x="123" y="56"/>
                      <a:pt x="116" y="56"/>
                    </a:cubicBezTo>
                    <a:cubicBezTo>
                      <a:pt x="109" y="56"/>
                      <a:pt x="104" y="53"/>
                      <a:pt x="100" y="48"/>
                    </a:cubicBezTo>
                    <a:cubicBezTo>
                      <a:pt x="96" y="53"/>
                      <a:pt x="91" y="56"/>
                      <a:pt x="84" y="56"/>
                    </a:cubicBezTo>
                    <a:cubicBezTo>
                      <a:pt x="77" y="56"/>
                      <a:pt x="72" y="53"/>
                      <a:pt x="68" y="48"/>
                    </a:cubicBezTo>
                    <a:cubicBezTo>
                      <a:pt x="64" y="53"/>
                      <a:pt x="59" y="56"/>
                      <a:pt x="52" y="56"/>
                    </a:cubicBezTo>
                    <a:cubicBezTo>
                      <a:pt x="45" y="56"/>
                      <a:pt x="40" y="53"/>
                      <a:pt x="36" y="48"/>
                    </a:cubicBezTo>
                    <a:cubicBezTo>
                      <a:pt x="32" y="53"/>
                      <a:pt x="27" y="56"/>
                      <a:pt x="20" y="56"/>
                    </a:cubicBezTo>
                    <a:cubicBezTo>
                      <a:pt x="12" y="56"/>
                      <a:pt x="0" y="49"/>
                      <a:pt x="0" y="38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33"/>
                      <a:pt x="0" y="32"/>
                      <a:pt x="1" y="31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1"/>
                      <a:pt x="25" y="0"/>
                      <a:pt x="26" y="0"/>
                    </a:cubicBezTo>
                    <a:cubicBezTo>
                      <a:pt x="174" y="0"/>
                      <a:pt x="174" y="0"/>
                      <a:pt x="174" y="0"/>
                    </a:cubicBezTo>
                    <a:cubicBezTo>
                      <a:pt x="176" y="0"/>
                      <a:pt x="177" y="1"/>
                      <a:pt x="178" y="2"/>
                    </a:cubicBezTo>
                    <a:cubicBezTo>
                      <a:pt x="195" y="32"/>
                      <a:pt x="195" y="32"/>
                      <a:pt x="195" y="32"/>
                    </a:cubicBezTo>
                    <a:cubicBezTo>
                      <a:pt x="196" y="32"/>
                      <a:pt x="196" y="33"/>
                      <a:pt x="196" y="34"/>
                    </a:cubicBezTo>
                    <a:cubicBezTo>
                      <a:pt x="196" y="38"/>
                      <a:pt x="196" y="38"/>
                      <a:pt x="196" y="38"/>
                    </a:cubicBezTo>
                    <a:cubicBezTo>
                      <a:pt x="196" y="48"/>
                      <a:pt x="188" y="56"/>
                      <a:pt x="176" y="56"/>
                    </a:cubicBezTo>
                    <a:close/>
                    <a:moveTo>
                      <a:pt x="168" y="36"/>
                    </a:moveTo>
                    <a:cubicBezTo>
                      <a:pt x="168" y="48"/>
                      <a:pt x="174" y="48"/>
                      <a:pt x="176" y="48"/>
                    </a:cubicBezTo>
                    <a:cubicBezTo>
                      <a:pt x="182" y="48"/>
                      <a:pt x="188" y="45"/>
                      <a:pt x="188" y="38"/>
                    </a:cubicBezTo>
                    <a:cubicBezTo>
                      <a:pt x="188" y="35"/>
                      <a:pt x="188" y="35"/>
                      <a:pt x="188" y="35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44"/>
                      <a:pt x="15" y="48"/>
                      <a:pt x="20" y="48"/>
                    </a:cubicBezTo>
                    <a:cubicBezTo>
                      <a:pt x="27" y="48"/>
                      <a:pt x="32" y="43"/>
                      <a:pt x="32" y="36"/>
                    </a:cubicBezTo>
                    <a:cubicBezTo>
                      <a:pt x="32" y="34"/>
                      <a:pt x="34" y="32"/>
                      <a:pt x="36" y="32"/>
                    </a:cubicBezTo>
                    <a:cubicBezTo>
                      <a:pt x="38" y="32"/>
                      <a:pt x="40" y="34"/>
                      <a:pt x="40" y="36"/>
                    </a:cubicBezTo>
                    <a:cubicBezTo>
                      <a:pt x="40" y="43"/>
                      <a:pt x="45" y="48"/>
                      <a:pt x="52" y="48"/>
                    </a:cubicBezTo>
                    <a:cubicBezTo>
                      <a:pt x="59" y="48"/>
                      <a:pt x="64" y="43"/>
                      <a:pt x="64" y="36"/>
                    </a:cubicBezTo>
                    <a:cubicBezTo>
                      <a:pt x="64" y="34"/>
                      <a:pt x="66" y="32"/>
                      <a:pt x="68" y="32"/>
                    </a:cubicBezTo>
                    <a:cubicBezTo>
                      <a:pt x="70" y="32"/>
                      <a:pt x="72" y="34"/>
                      <a:pt x="72" y="36"/>
                    </a:cubicBezTo>
                    <a:cubicBezTo>
                      <a:pt x="72" y="43"/>
                      <a:pt x="77" y="48"/>
                      <a:pt x="84" y="48"/>
                    </a:cubicBezTo>
                    <a:cubicBezTo>
                      <a:pt x="91" y="48"/>
                      <a:pt x="96" y="43"/>
                      <a:pt x="96" y="36"/>
                    </a:cubicBezTo>
                    <a:cubicBezTo>
                      <a:pt x="96" y="34"/>
                      <a:pt x="98" y="32"/>
                      <a:pt x="100" y="32"/>
                    </a:cubicBezTo>
                    <a:cubicBezTo>
                      <a:pt x="102" y="32"/>
                      <a:pt x="104" y="34"/>
                      <a:pt x="104" y="36"/>
                    </a:cubicBezTo>
                    <a:cubicBezTo>
                      <a:pt x="104" y="43"/>
                      <a:pt x="109" y="48"/>
                      <a:pt x="116" y="48"/>
                    </a:cubicBezTo>
                    <a:cubicBezTo>
                      <a:pt x="123" y="48"/>
                      <a:pt x="128" y="43"/>
                      <a:pt x="128" y="36"/>
                    </a:cubicBezTo>
                    <a:cubicBezTo>
                      <a:pt x="128" y="34"/>
                      <a:pt x="130" y="32"/>
                      <a:pt x="132" y="32"/>
                    </a:cubicBezTo>
                    <a:cubicBezTo>
                      <a:pt x="134" y="32"/>
                      <a:pt x="136" y="34"/>
                      <a:pt x="136" y="36"/>
                    </a:cubicBezTo>
                    <a:cubicBezTo>
                      <a:pt x="136" y="43"/>
                      <a:pt x="141" y="48"/>
                      <a:pt x="148" y="48"/>
                    </a:cubicBezTo>
                    <a:cubicBezTo>
                      <a:pt x="155" y="48"/>
                      <a:pt x="160" y="43"/>
                      <a:pt x="160" y="36"/>
                    </a:cubicBezTo>
                    <a:cubicBezTo>
                      <a:pt x="160" y="34"/>
                      <a:pt x="162" y="32"/>
                      <a:pt x="164" y="32"/>
                    </a:cubicBezTo>
                    <a:cubicBezTo>
                      <a:pt x="166" y="32"/>
                      <a:pt x="168" y="34"/>
                      <a:pt x="168" y="3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0" name="Freeform 463"/>
              <p:cNvSpPr>
                <a:spLocks noEditPoints="1"/>
              </p:cNvSpPr>
              <p:nvPr/>
            </p:nvSpPr>
            <p:spPr bwMode="auto">
              <a:xfrm>
                <a:off x="7783" y="2387"/>
                <a:ext cx="284" cy="95"/>
              </a:xfrm>
              <a:custGeom>
                <a:avLst/>
                <a:gdLst>
                  <a:gd name="T0" fmla="*/ 116 w 120"/>
                  <a:gd name="T1" fmla="*/ 40 h 40"/>
                  <a:gd name="T2" fmla="*/ 4 w 120"/>
                  <a:gd name="T3" fmla="*/ 40 h 40"/>
                  <a:gd name="T4" fmla="*/ 0 w 120"/>
                  <a:gd name="T5" fmla="*/ 36 h 40"/>
                  <a:gd name="T6" fmla="*/ 0 w 120"/>
                  <a:gd name="T7" fmla="*/ 4 h 40"/>
                  <a:gd name="T8" fmla="*/ 4 w 120"/>
                  <a:gd name="T9" fmla="*/ 0 h 40"/>
                  <a:gd name="T10" fmla="*/ 116 w 120"/>
                  <a:gd name="T11" fmla="*/ 0 h 40"/>
                  <a:gd name="T12" fmla="*/ 120 w 120"/>
                  <a:gd name="T13" fmla="*/ 4 h 40"/>
                  <a:gd name="T14" fmla="*/ 120 w 120"/>
                  <a:gd name="T15" fmla="*/ 36 h 40"/>
                  <a:gd name="T16" fmla="*/ 116 w 120"/>
                  <a:gd name="T17" fmla="*/ 40 h 40"/>
                  <a:gd name="T18" fmla="*/ 8 w 120"/>
                  <a:gd name="T19" fmla="*/ 32 h 40"/>
                  <a:gd name="T20" fmla="*/ 112 w 120"/>
                  <a:gd name="T21" fmla="*/ 32 h 40"/>
                  <a:gd name="T22" fmla="*/ 112 w 120"/>
                  <a:gd name="T23" fmla="*/ 8 h 40"/>
                  <a:gd name="T24" fmla="*/ 8 w 120"/>
                  <a:gd name="T25" fmla="*/ 8 h 40"/>
                  <a:gd name="T26" fmla="*/ 8 w 120"/>
                  <a:gd name="T2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20" h="40">
                    <a:moveTo>
                      <a:pt x="116" y="40"/>
                    </a:moveTo>
                    <a:cubicBezTo>
                      <a:pt x="4" y="40"/>
                      <a:pt x="4" y="40"/>
                      <a:pt x="4" y="40"/>
                    </a:cubicBezTo>
                    <a:cubicBezTo>
                      <a:pt x="2" y="40"/>
                      <a:pt x="0" y="38"/>
                      <a:pt x="0" y="3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118" y="0"/>
                      <a:pt x="120" y="2"/>
                      <a:pt x="120" y="4"/>
                    </a:cubicBezTo>
                    <a:cubicBezTo>
                      <a:pt x="120" y="36"/>
                      <a:pt x="120" y="36"/>
                      <a:pt x="120" y="36"/>
                    </a:cubicBezTo>
                    <a:cubicBezTo>
                      <a:pt x="120" y="38"/>
                      <a:pt x="118" y="40"/>
                      <a:pt x="116" y="40"/>
                    </a:cubicBezTo>
                    <a:close/>
                    <a:moveTo>
                      <a:pt x="8" y="32"/>
                    </a:moveTo>
                    <a:cubicBezTo>
                      <a:pt x="112" y="32"/>
                      <a:pt x="112" y="32"/>
                      <a:pt x="112" y="32"/>
                    </a:cubicBezTo>
                    <a:cubicBezTo>
                      <a:pt x="112" y="8"/>
                      <a:pt x="112" y="8"/>
                      <a:pt x="112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1" name="Rectangle 464"/>
              <p:cNvSpPr>
                <a:spLocks noChangeArrowheads="1"/>
              </p:cNvSpPr>
              <p:nvPr/>
            </p:nvSpPr>
            <p:spPr bwMode="auto">
              <a:xfrm>
                <a:off x="7840" y="2472"/>
                <a:ext cx="19" cy="4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2" name="Rectangle 465"/>
              <p:cNvSpPr>
                <a:spLocks noChangeArrowheads="1"/>
              </p:cNvSpPr>
              <p:nvPr/>
            </p:nvSpPr>
            <p:spPr bwMode="auto">
              <a:xfrm>
                <a:off x="7991" y="2472"/>
                <a:ext cx="19" cy="47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3" name="Freeform 466"/>
              <p:cNvSpPr/>
              <p:nvPr/>
            </p:nvSpPr>
            <p:spPr bwMode="auto">
              <a:xfrm>
                <a:off x="4067" y="3380"/>
                <a:ext cx="426" cy="227"/>
              </a:xfrm>
              <a:custGeom>
                <a:avLst/>
                <a:gdLst>
                  <a:gd name="T0" fmla="*/ 152 w 180"/>
                  <a:gd name="T1" fmla="*/ 96 h 96"/>
                  <a:gd name="T2" fmla="*/ 64 w 180"/>
                  <a:gd name="T3" fmla="*/ 96 h 96"/>
                  <a:gd name="T4" fmla="*/ 60 w 180"/>
                  <a:gd name="T5" fmla="*/ 93 h 96"/>
                  <a:gd name="T6" fmla="*/ 29 w 180"/>
                  <a:gd name="T7" fmla="*/ 8 h 96"/>
                  <a:gd name="T8" fmla="*/ 8 w 180"/>
                  <a:gd name="T9" fmla="*/ 8 h 96"/>
                  <a:gd name="T10" fmla="*/ 8 w 180"/>
                  <a:gd name="T11" fmla="*/ 12 h 96"/>
                  <a:gd name="T12" fmla="*/ 4 w 180"/>
                  <a:gd name="T13" fmla="*/ 16 h 96"/>
                  <a:gd name="T14" fmla="*/ 0 w 180"/>
                  <a:gd name="T15" fmla="*/ 12 h 96"/>
                  <a:gd name="T16" fmla="*/ 0 w 180"/>
                  <a:gd name="T17" fmla="*/ 4 h 96"/>
                  <a:gd name="T18" fmla="*/ 4 w 180"/>
                  <a:gd name="T19" fmla="*/ 0 h 96"/>
                  <a:gd name="T20" fmla="*/ 32 w 180"/>
                  <a:gd name="T21" fmla="*/ 0 h 96"/>
                  <a:gd name="T22" fmla="*/ 36 w 180"/>
                  <a:gd name="T23" fmla="*/ 3 h 96"/>
                  <a:gd name="T24" fmla="*/ 67 w 180"/>
                  <a:gd name="T25" fmla="*/ 88 h 96"/>
                  <a:gd name="T26" fmla="*/ 149 w 180"/>
                  <a:gd name="T27" fmla="*/ 88 h 96"/>
                  <a:gd name="T28" fmla="*/ 170 w 180"/>
                  <a:gd name="T29" fmla="*/ 35 h 96"/>
                  <a:gd name="T30" fmla="*/ 55 w 180"/>
                  <a:gd name="T31" fmla="*/ 20 h 96"/>
                  <a:gd name="T32" fmla="*/ 52 w 180"/>
                  <a:gd name="T33" fmla="*/ 15 h 96"/>
                  <a:gd name="T34" fmla="*/ 57 w 180"/>
                  <a:gd name="T35" fmla="*/ 12 h 96"/>
                  <a:gd name="T36" fmla="*/ 177 w 180"/>
                  <a:gd name="T37" fmla="*/ 28 h 96"/>
                  <a:gd name="T38" fmla="*/ 179 w 180"/>
                  <a:gd name="T39" fmla="*/ 30 h 96"/>
                  <a:gd name="T40" fmla="*/ 180 w 180"/>
                  <a:gd name="T41" fmla="*/ 33 h 96"/>
                  <a:gd name="T42" fmla="*/ 156 w 180"/>
                  <a:gd name="T43" fmla="*/ 93 h 96"/>
                  <a:gd name="T44" fmla="*/ 152 w 180"/>
                  <a:gd name="T45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0" h="96">
                    <a:moveTo>
                      <a:pt x="152" y="96"/>
                    </a:moveTo>
                    <a:cubicBezTo>
                      <a:pt x="64" y="96"/>
                      <a:pt x="64" y="96"/>
                      <a:pt x="64" y="96"/>
                    </a:cubicBezTo>
                    <a:cubicBezTo>
                      <a:pt x="62" y="96"/>
                      <a:pt x="61" y="95"/>
                      <a:pt x="60" y="93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6" y="16"/>
                      <a:pt x="4" y="16"/>
                    </a:cubicBezTo>
                    <a:cubicBezTo>
                      <a:pt x="2" y="16"/>
                      <a:pt x="0" y="14"/>
                      <a:pt x="0" y="1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4" y="0"/>
                      <a:pt x="35" y="1"/>
                      <a:pt x="36" y="3"/>
                    </a:cubicBezTo>
                    <a:cubicBezTo>
                      <a:pt x="67" y="88"/>
                      <a:pt x="67" y="88"/>
                      <a:pt x="67" y="88"/>
                    </a:cubicBezTo>
                    <a:cubicBezTo>
                      <a:pt x="149" y="88"/>
                      <a:pt x="149" y="88"/>
                      <a:pt x="149" y="88"/>
                    </a:cubicBezTo>
                    <a:cubicBezTo>
                      <a:pt x="170" y="35"/>
                      <a:pt x="170" y="35"/>
                      <a:pt x="170" y="35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3" y="20"/>
                      <a:pt x="52" y="18"/>
                      <a:pt x="52" y="15"/>
                    </a:cubicBezTo>
                    <a:cubicBezTo>
                      <a:pt x="52" y="13"/>
                      <a:pt x="54" y="12"/>
                      <a:pt x="57" y="12"/>
                    </a:cubicBezTo>
                    <a:cubicBezTo>
                      <a:pt x="177" y="28"/>
                      <a:pt x="177" y="28"/>
                      <a:pt x="177" y="28"/>
                    </a:cubicBezTo>
                    <a:cubicBezTo>
                      <a:pt x="178" y="28"/>
                      <a:pt x="179" y="29"/>
                      <a:pt x="179" y="30"/>
                    </a:cubicBezTo>
                    <a:cubicBezTo>
                      <a:pt x="180" y="31"/>
                      <a:pt x="180" y="32"/>
                      <a:pt x="180" y="33"/>
                    </a:cubicBezTo>
                    <a:cubicBezTo>
                      <a:pt x="156" y="93"/>
                      <a:pt x="156" y="93"/>
                      <a:pt x="156" y="93"/>
                    </a:cubicBezTo>
                    <a:cubicBezTo>
                      <a:pt x="155" y="95"/>
                      <a:pt x="154" y="96"/>
                      <a:pt x="152" y="9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4" name="Freeform 467"/>
              <p:cNvSpPr>
                <a:spLocks noEditPoints="1"/>
              </p:cNvSpPr>
              <p:nvPr/>
            </p:nvSpPr>
            <p:spPr bwMode="auto">
              <a:xfrm>
                <a:off x="4341" y="3616"/>
                <a:ext cx="76" cy="76"/>
              </a:xfrm>
              <a:custGeom>
                <a:avLst/>
                <a:gdLst>
                  <a:gd name="T0" fmla="*/ 16 w 32"/>
                  <a:gd name="T1" fmla="*/ 32 h 32"/>
                  <a:gd name="T2" fmla="*/ 0 w 32"/>
                  <a:gd name="T3" fmla="*/ 16 h 32"/>
                  <a:gd name="T4" fmla="*/ 16 w 32"/>
                  <a:gd name="T5" fmla="*/ 0 h 32"/>
                  <a:gd name="T6" fmla="*/ 32 w 32"/>
                  <a:gd name="T7" fmla="*/ 16 h 32"/>
                  <a:gd name="T8" fmla="*/ 16 w 32"/>
                  <a:gd name="T9" fmla="*/ 32 h 32"/>
                  <a:gd name="T10" fmla="*/ 16 w 32"/>
                  <a:gd name="T11" fmla="*/ 8 h 32"/>
                  <a:gd name="T12" fmla="*/ 8 w 32"/>
                  <a:gd name="T13" fmla="*/ 16 h 32"/>
                  <a:gd name="T14" fmla="*/ 16 w 32"/>
                  <a:gd name="T15" fmla="*/ 24 h 32"/>
                  <a:gd name="T16" fmla="*/ 24 w 32"/>
                  <a:gd name="T17" fmla="*/ 16 h 32"/>
                  <a:gd name="T18" fmla="*/ 16 w 32"/>
                  <a:gd name="T19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32">
                    <a:moveTo>
                      <a:pt x="16" y="32"/>
                    </a:moveTo>
                    <a:cubicBezTo>
                      <a:pt x="7" y="32"/>
                      <a:pt x="0" y="25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5" y="0"/>
                      <a:pt x="32" y="7"/>
                      <a:pt x="32" y="16"/>
                    </a:cubicBezTo>
                    <a:cubicBezTo>
                      <a:pt x="32" y="25"/>
                      <a:pt x="25" y="32"/>
                      <a:pt x="16" y="32"/>
                    </a:cubicBezTo>
                    <a:close/>
                    <a:moveTo>
                      <a:pt x="16" y="8"/>
                    </a:moveTo>
                    <a:cubicBezTo>
                      <a:pt x="12" y="8"/>
                      <a:pt x="8" y="12"/>
                      <a:pt x="8" y="16"/>
                    </a:cubicBezTo>
                    <a:cubicBezTo>
                      <a:pt x="8" y="20"/>
                      <a:pt x="12" y="24"/>
                      <a:pt x="16" y="24"/>
                    </a:cubicBezTo>
                    <a:cubicBezTo>
                      <a:pt x="20" y="24"/>
                      <a:pt x="24" y="20"/>
                      <a:pt x="24" y="16"/>
                    </a:cubicBezTo>
                    <a:cubicBezTo>
                      <a:pt x="24" y="12"/>
                      <a:pt x="20" y="8"/>
                      <a:pt x="1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5" name="Freeform 468"/>
              <p:cNvSpPr>
                <a:spLocks noEditPoints="1"/>
              </p:cNvSpPr>
              <p:nvPr/>
            </p:nvSpPr>
            <p:spPr bwMode="auto">
              <a:xfrm>
                <a:off x="4228" y="3616"/>
                <a:ext cx="75" cy="76"/>
              </a:xfrm>
              <a:custGeom>
                <a:avLst/>
                <a:gdLst>
                  <a:gd name="T0" fmla="*/ 16 w 32"/>
                  <a:gd name="T1" fmla="*/ 32 h 32"/>
                  <a:gd name="T2" fmla="*/ 0 w 32"/>
                  <a:gd name="T3" fmla="*/ 16 h 32"/>
                  <a:gd name="T4" fmla="*/ 16 w 32"/>
                  <a:gd name="T5" fmla="*/ 0 h 32"/>
                  <a:gd name="T6" fmla="*/ 32 w 32"/>
                  <a:gd name="T7" fmla="*/ 16 h 32"/>
                  <a:gd name="T8" fmla="*/ 16 w 32"/>
                  <a:gd name="T9" fmla="*/ 32 h 32"/>
                  <a:gd name="T10" fmla="*/ 16 w 32"/>
                  <a:gd name="T11" fmla="*/ 8 h 32"/>
                  <a:gd name="T12" fmla="*/ 8 w 32"/>
                  <a:gd name="T13" fmla="*/ 16 h 32"/>
                  <a:gd name="T14" fmla="*/ 16 w 32"/>
                  <a:gd name="T15" fmla="*/ 24 h 32"/>
                  <a:gd name="T16" fmla="*/ 24 w 32"/>
                  <a:gd name="T17" fmla="*/ 16 h 32"/>
                  <a:gd name="T18" fmla="*/ 16 w 32"/>
                  <a:gd name="T19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32">
                    <a:moveTo>
                      <a:pt x="16" y="32"/>
                    </a:moveTo>
                    <a:cubicBezTo>
                      <a:pt x="7" y="32"/>
                      <a:pt x="0" y="25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5" y="0"/>
                      <a:pt x="32" y="7"/>
                      <a:pt x="32" y="16"/>
                    </a:cubicBezTo>
                    <a:cubicBezTo>
                      <a:pt x="32" y="25"/>
                      <a:pt x="25" y="32"/>
                      <a:pt x="16" y="32"/>
                    </a:cubicBezTo>
                    <a:close/>
                    <a:moveTo>
                      <a:pt x="16" y="8"/>
                    </a:moveTo>
                    <a:cubicBezTo>
                      <a:pt x="12" y="8"/>
                      <a:pt x="8" y="12"/>
                      <a:pt x="8" y="16"/>
                    </a:cubicBezTo>
                    <a:cubicBezTo>
                      <a:pt x="8" y="20"/>
                      <a:pt x="12" y="24"/>
                      <a:pt x="16" y="24"/>
                    </a:cubicBezTo>
                    <a:cubicBezTo>
                      <a:pt x="20" y="24"/>
                      <a:pt x="24" y="20"/>
                      <a:pt x="24" y="16"/>
                    </a:cubicBezTo>
                    <a:cubicBezTo>
                      <a:pt x="24" y="12"/>
                      <a:pt x="20" y="8"/>
                      <a:pt x="1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6" name="Freeform 469"/>
              <p:cNvSpPr/>
              <p:nvPr/>
            </p:nvSpPr>
            <p:spPr bwMode="auto">
              <a:xfrm>
                <a:off x="4389" y="3323"/>
                <a:ext cx="113" cy="19"/>
              </a:xfrm>
              <a:custGeom>
                <a:avLst/>
                <a:gdLst>
                  <a:gd name="T0" fmla="*/ 44 w 48"/>
                  <a:gd name="T1" fmla="*/ 8 h 8"/>
                  <a:gd name="T2" fmla="*/ 4 w 48"/>
                  <a:gd name="T3" fmla="*/ 8 h 8"/>
                  <a:gd name="T4" fmla="*/ 0 w 48"/>
                  <a:gd name="T5" fmla="*/ 4 h 8"/>
                  <a:gd name="T6" fmla="*/ 4 w 48"/>
                  <a:gd name="T7" fmla="*/ 0 h 8"/>
                  <a:gd name="T8" fmla="*/ 44 w 48"/>
                  <a:gd name="T9" fmla="*/ 0 h 8"/>
                  <a:gd name="T10" fmla="*/ 48 w 48"/>
                  <a:gd name="T11" fmla="*/ 4 h 8"/>
                  <a:gd name="T12" fmla="*/ 44 w 4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8">
                    <a:moveTo>
                      <a:pt x="44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6" y="0"/>
                      <a:pt x="48" y="2"/>
                      <a:pt x="48" y="4"/>
                    </a:cubicBezTo>
                    <a:cubicBezTo>
                      <a:pt x="48" y="6"/>
                      <a:pt x="46" y="8"/>
                      <a:pt x="4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7" name="Freeform 470"/>
              <p:cNvSpPr/>
              <p:nvPr/>
            </p:nvSpPr>
            <p:spPr bwMode="auto">
              <a:xfrm>
                <a:off x="3159" y="3427"/>
                <a:ext cx="426" cy="227"/>
              </a:xfrm>
              <a:custGeom>
                <a:avLst/>
                <a:gdLst>
                  <a:gd name="T0" fmla="*/ 152 w 180"/>
                  <a:gd name="T1" fmla="*/ 96 h 96"/>
                  <a:gd name="T2" fmla="*/ 64 w 180"/>
                  <a:gd name="T3" fmla="*/ 96 h 96"/>
                  <a:gd name="T4" fmla="*/ 60 w 180"/>
                  <a:gd name="T5" fmla="*/ 93 h 96"/>
                  <a:gd name="T6" fmla="*/ 29 w 180"/>
                  <a:gd name="T7" fmla="*/ 8 h 96"/>
                  <a:gd name="T8" fmla="*/ 8 w 180"/>
                  <a:gd name="T9" fmla="*/ 8 h 96"/>
                  <a:gd name="T10" fmla="*/ 8 w 180"/>
                  <a:gd name="T11" fmla="*/ 12 h 96"/>
                  <a:gd name="T12" fmla="*/ 4 w 180"/>
                  <a:gd name="T13" fmla="*/ 16 h 96"/>
                  <a:gd name="T14" fmla="*/ 0 w 180"/>
                  <a:gd name="T15" fmla="*/ 12 h 96"/>
                  <a:gd name="T16" fmla="*/ 0 w 180"/>
                  <a:gd name="T17" fmla="*/ 4 h 96"/>
                  <a:gd name="T18" fmla="*/ 4 w 180"/>
                  <a:gd name="T19" fmla="*/ 0 h 96"/>
                  <a:gd name="T20" fmla="*/ 32 w 180"/>
                  <a:gd name="T21" fmla="*/ 0 h 96"/>
                  <a:gd name="T22" fmla="*/ 36 w 180"/>
                  <a:gd name="T23" fmla="*/ 3 h 96"/>
                  <a:gd name="T24" fmla="*/ 67 w 180"/>
                  <a:gd name="T25" fmla="*/ 88 h 96"/>
                  <a:gd name="T26" fmla="*/ 149 w 180"/>
                  <a:gd name="T27" fmla="*/ 88 h 96"/>
                  <a:gd name="T28" fmla="*/ 170 w 180"/>
                  <a:gd name="T29" fmla="*/ 35 h 96"/>
                  <a:gd name="T30" fmla="*/ 55 w 180"/>
                  <a:gd name="T31" fmla="*/ 20 h 96"/>
                  <a:gd name="T32" fmla="*/ 52 w 180"/>
                  <a:gd name="T33" fmla="*/ 15 h 96"/>
                  <a:gd name="T34" fmla="*/ 57 w 180"/>
                  <a:gd name="T35" fmla="*/ 12 h 96"/>
                  <a:gd name="T36" fmla="*/ 177 w 180"/>
                  <a:gd name="T37" fmla="*/ 28 h 96"/>
                  <a:gd name="T38" fmla="*/ 179 w 180"/>
                  <a:gd name="T39" fmla="*/ 30 h 96"/>
                  <a:gd name="T40" fmla="*/ 180 w 180"/>
                  <a:gd name="T41" fmla="*/ 33 h 96"/>
                  <a:gd name="T42" fmla="*/ 156 w 180"/>
                  <a:gd name="T43" fmla="*/ 93 h 96"/>
                  <a:gd name="T44" fmla="*/ 152 w 180"/>
                  <a:gd name="T45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80" h="96">
                    <a:moveTo>
                      <a:pt x="152" y="96"/>
                    </a:moveTo>
                    <a:cubicBezTo>
                      <a:pt x="64" y="96"/>
                      <a:pt x="64" y="96"/>
                      <a:pt x="64" y="96"/>
                    </a:cubicBezTo>
                    <a:cubicBezTo>
                      <a:pt x="62" y="96"/>
                      <a:pt x="61" y="95"/>
                      <a:pt x="60" y="93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4"/>
                      <a:pt x="6" y="16"/>
                      <a:pt x="4" y="16"/>
                    </a:cubicBezTo>
                    <a:cubicBezTo>
                      <a:pt x="2" y="16"/>
                      <a:pt x="0" y="14"/>
                      <a:pt x="0" y="1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4" y="0"/>
                      <a:pt x="35" y="1"/>
                      <a:pt x="36" y="3"/>
                    </a:cubicBezTo>
                    <a:cubicBezTo>
                      <a:pt x="67" y="88"/>
                      <a:pt x="67" y="88"/>
                      <a:pt x="67" y="88"/>
                    </a:cubicBezTo>
                    <a:cubicBezTo>
                      <a:pt x="149" y="88"/>
                      <a:pt x="149" y="88"/>
                      <a:pt x="149" y="88"/>
                    </a:cubicBezTo>
                    <a:cubicBezTo>
                      <a:pt x="170" y="35"/>
                      <a:pt x="170" y="35"/>
                      <a:pt x="170" y="35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3" y="20"/>
                      <a:pt x="52" y="18"/>
                      <a:pt x="52" y="15"/>
                    </a:cubicBezTo>
                    <a:cubicBezTo>
                      <a:pt x="52" y="13"/>
                      <a:pt x="54" y="12"/>
                      <a:pt x="57" y="12"/>
                    </a:cubicBezTo>
                    <a:cubicBezTo>
                      <a:pt x="177" y="28"/>
                      <a:pt x="177" y="28"/>
                      <a:pt x="177" y="28"/>
                    </a:cubicBezTo>
                    <a:cubicBezTo>
                      <a:pt x="178" y="28"/>
                      <a:pt x="179" y="29"/>
                      <a:pt x="179" y="30"/>
                    </a:cubicBezTo>
                    <a:cubicBezTo>
                      <a:pt x="180" y="31"/>
                      <a:pt x="180" y="32"/>
                      <a:pt x="180" y="33"/>
                    </a:cubicBezTo>
                    <a:cubicBezTo>
                      <a:pt x="156" y="93"/>
                      <a:pt x="156" y="93"/>
                      <a:pt x="156" y="93"/>
                    </a:cubicBezTo>
                    <a:cubicBezTo>
                      <a:pt x="155" y="95"/>
                      <a:pt x="154" y="96"/>
                      <a:pt x="152" y="9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8" name="Freeform 471"/>
              <p:cNvSpPr>
                <a:spLocks noEditPoints="1"/>
              </p:cNvSpPr>
              <p:nvPr/>
            </p:nvSpPr>
            <p:spPr bwMode="auto">
              <a:xfrm>
                <a:off x="3433" y="3664"/>
                <a:ext cx="76" cy="75"/>
              </a:xfrm>
              <a:custGeom>
                <a:avLst/>
                <a:gdLst>
                  <a:gd name="T0" fmla="*/ 16 w 32"/>
                  <a:gd name="T1" fmla="*/ 32 h 32"/>
                  <a:gd name="T2" fmla="*/ 0 w 32"/>
                  <a:gd name="T3" fmla="*/ 16 h 32"/>
                  <a:gd name="T4" fmla="*/ 16 w 32"/>
                  <a:gd name="T5" fmla="*/ 0 h 32"/>
                  <a:gd name="T6" fmla="*/ 32 w 32"/>
                  <a:gd name="T7" fmla="*/ 16 h 32"/>
                  <a:gd name="T8" fmla="*/ 16 w 32"/>
                  <a:gd name="T9" fmla="*/ 32 h 32"/>
                  <a:gd name="T10" fmla="*/ 16 w 32"/>
                  <a:gd name="T11" fmla="*/ 8 h 32"/>
                  <a:gd name="T12" fmla="*/ 8 w 32"/>
                  <a:gd name="T13" fmla="*/ 16 h 32"/>
                  <a:gd name="T14" fmla="*/ 16 w 32"/>
                  <a:gd name="T15" fmla="*/ 24 h 32"/>
                  <a:gd name="T16" fmla="*/ 24 w 32"/>
                  <a:gd name="T17" fmla="*/ 16 h 32"/>
                  <a:gd name="T18" fmla="*/ 16 w 32"/>
                  <a:gd name="T19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32">
                    <a:moveTo>
                      <a:pt x="16" y="32"/>
                    </a:moveTo>
                    <a:cubicBezTo>
                      <a:pt x="7" y="32"/>
                      <a:pt x="0" y="25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5" y="0"/>
                      <a:pt x="32" y="7"/>
                      <a:pt x="32" y="16"/>
                    </a:cubicBezTo>
                    <a:cubicBezTo>
                      <a:pt x="32" y="25"/>
                      <a:pt x="25" y="32"/>
                      <a:pt x="16" y="32"/>
                    </a:cubicBezTo>
                    <a:close/>
                    <a:moveTo>
                      <a:pt x="16" y="8"/>
                    </a:moveTo>
                    <a:cubicBezTo>
                      <a:pt x="12" y="8"/>
                      <a:pt x="8" y="12"/>
                      <a:pt x="8" y="16"/>
                    </a:cubicBezTo>
                    <a:cubicBezTo>
                      <a:pt x="8" y="20"/>
                      <a:pt x="12" y="24"/>
                      <a:pt x="16" y="24"/>
                    </a:cubicBezTo>
                    <a:cubicBezTo>
                      <a:pt x="20" y="24"/>
                      <a:pt x="24" y="20"/>
                      <a:pt x="24" y="16"/>
                    </a:cubicBezTo>
                    <a:cubicBezTo>
                      <a:pt x="24" y="12"/>
                      <a:pt x="20" y="8"/>
                      <a:pt x="1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29" name="Freeform 472"/>
              <p:cNvSpPr>
                <a:spLocks noEditPoints="1"/>
              </p:cNvSpPr>
              <p:nvPr/>
            </p:nvSpPr>
            <p:spPr bwMode="auto">
              <a:xfrm>
                <a:off x="3320" y="3664"/>
                <a:ext cx="76" cy="75"/>
              </a:xfrm>
              <a:custGeom>
                <a:avLst/>
                <a:gdLst>
                  <a:gd name="T0" fmla="*/ 16 w 32"/>
                  <a:gd name="T1" fmla="*/ 32 h 32"/>
                  <a:gd name="T2" fmla="*/ 0 w 32"/>
                  <a:gd name="T3" fmla="*/ 16 h 32"/>
                  <a:gd name="T4" fmla="*/ 16 w 32"/>
                  <a:gd name="T5" fmla="*/ 0 h 32"/>
                  <a:gd name="T6" fmla="*/ 32 w 32"/>
                  <a:gd name="T7" fmla="*/ 16 h 32"/>
                  <a:gd name="T8" fmla="*/ 16 w 32"/>
                  <a:gd name="T9" fmla="*/ 32 h 32"/>
                  <a:gd name="T10" fmla="*/ 16 w 32"/>
                  <a:gd name="T11" fmla="*/ 8 h 32"/>
                  <a:gd name="T12" fmla="*/ 8 w 32"/>
                  <a:gd name="T13" fmla="*/ 16 h 32"/>
                  <a:gd name="T14" fmla="*/ 16 w 32"/>
                  <a:gd name="T15" fmla="*/ 24 h 32"/>
                  <a:gd name="T16" fmla="*/ 24 w 32"/>
                  <a:gd name="T17" fmla="*/ 16 h 32"/>
                  <a:gd name="T18" fmla="*/ 16 w 32"/>
                  <a:gd name="T19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32">
                    <a:moveTo>
                      <a:pt x="16" y="32"/>
                    </a:moveTo>
                    <a:cubicBezTo>
                      <a:pt x="7" y="32"/>
                      <a:pt x="0" y="25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5" y="0"/>
                      <a:pt x="32" y="7"/>
                      <a:pt x="32" y="16"/>
                    </a:cubicBezTo>
                    <a:cubicBezTo>
                      <a:pt x="32" y="25"/>
                      <a:pt x="25" y="32"/>
                      <a:pt x="16" y="32"/>
                    </a:cubicBezTo>
                    <a:close/>
                    <a:moveTo>
                      <a:pt x="16" y="8"/>
                    </a:moveTo>
                    <a:cubicBezTo>
                      <a:pt x="12" y="8"/>
                      <a:pt x="8" y="12"/>
                      <a:pt x="8" y="16"/>
                    </a:cubicBezTo>
                    <a:cubicBezTo>
                      <a:pt x="8" y="20"/>
                      <a:pt x="12" y="24"/>
                      <a:pt x="16" y="24"/>
                    </a:cubicBezTo>
                    <a:cubicBezTo>
                      <a:pt x="20" y="24"/>
                      <a:pt x="24" y="20"/>
                      <a:pt x="24" y="16"/>
                    </a:cubicBezTo>
                    <a:cubicBezTo>
                      <a:pt x="24" y="12"/>
                      <a:pt x="20" y="8"/>
                      <a:pt x="1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0" name="Freeform 473"/>
              <p:cNvSpPr/>
              <p:nvPr/>
            </p:nvSpPr>
            <p:spPr bwMode="auto">
              <a:xfrm>
                <a:off x="3500" y="3314"/>
                <a:ext cx="19" cy="113"/>
              </a:xfrm>
              <a:custGeom>
                <a:avLst/>
                <a:gdLst>
                  <a:gd name="T0" fmla="*/ 4 w 8"/>
                  <a:gd name="T1" fmla="*/ 48 h 48"/>
                  <a:gd name="T2" fmla="*/ 0 w 8"/>
                  <a:gd name="T3" fmla="*/ 44 h 48"/>
                  <a:gd name="T4" fmla="*/ 0 w 8"/>
                  <a:gd name="T5" fmla="*/ 4 h 48"/>
                  <a:gd name="T6" fmla="*/ 4 w 8"/>
                  <a:gd name="T7" fmla="*/ 0 h 48"/>
                  <a:gd name="T8" fmla="*/ 8 w 8"/>
                  <a:gd name="T9" fmla="*/ 4 h 48"/>
                  <a:gd name="T10" fmla="*/ 8 w 8"/>
                  <a:gd name="T11" fmla="*/ 44 h 48"/>
                  <a:gd name="T12" fmla="*/ 4 w 8"/>
                  <a:gd name="T13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8">
                    <a:moveTo>
                      <a:pt x="4" y="48"/>
                    </a:moveTo>
                    <a:cubicBezTo>
                      <a:pt x="2" y="48"/>
                      <a:pt x="0" y="46"/>
                      <a:pt x="0" y="4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6"/>
                      <a:pt x="6" y="48"/>
                      <a:pt x="4" y="4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1" name="Freeform 474"/>
              <p:cNvSpPr/>
              <p:nvPr/>
            </p:nvSpPr>
            <p:spPr bwMode="auto">
              <a:xfrm>
                <a:off x="3452" y="3361"/>
                <a:ext cx="114" cy="19"/>
              </a:xfrm>
              <a:custGeom>
                <a:avLst/>
                <a:gdLst>
                  <a:gd name="T0" fmla="*/ 44 w 48"/>
                  <a:gd name="T1" fmla="*/ 8 h 8"/>
                  <a:gd name="T2" fmla="*/ 4 w 48"/>
                  <a:gd name="T3" fmla="*/ 8 h 8"/>
                  <a:gd name="T4" fmla="*/ 0 w 48"/>
                  <a:gd name="T5" fmla="*/ 4 h 8"/>
                  <a:gd name="T6" fmla="*/ 4 w 48"/>
                  <a:gd name="T7" fmla="*/ 0 h 8"/>
                  <a:gd name="T8" fmla="*/ 44 w 48"/>
                  <a:gd name="T9" fmla="*/ 0 h 8"/>
                  <a:gd name="T10" fmla="*/ 48 w 48"/>
                  <a:gd name="T11" fmla="*/ 4 h 8"/>
                  <a:gd name="T12" fmla="*/ 44 w 4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8">
                    <a:moveTo>
                      <a:pt x="44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6" y="0"/>
                      <a:pt x="48" y="2"/>
                      <a:pt x="48" y="4"/>
                    </a:cubicBezTo>
                    <a:cubicBezTo>
                      <a:pt x="48" y="6"/>
                      <a:pt x="46" y="8"/>
                      <a:pt x="4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2" name="Freeform 475"/>
              <p:cNvSpPr>
                <a:spLocks noEditPoints="1"/>
              </p:cNvSpPr>
              <p:nvPr/>
            </p:nvSpPr>
            <p:spPr bwMode="auto">
              <a:xfrm>
                <a:off x="4079" y="4288"/>
                <a:ext cx="395" cy="151"/>
              </a:xfrm>
              <a:custGeom>
                <a:avLst/>
                <a:gdLst>
                  <a:gd name="T0" fmla="*/ 163 w 167"/>
                  <a:gd name="T1" fmla="*/ 64 h 64"/>
                  <a:gd name="T2" fmla="*/ 36 w 167"/>
                  <a:gd name="T3" fmla="*/ 64 h 64"/>
                  <a:gd name="T4" fmla="*/ 33 w 167"/>
                  <a:gd name="T5" fmla="*/ 62 h 64"/>
                  <a:gd name="T6" fmla="*/ 1 w 167"/>
                  <a:gd name="T7" fmla="*/ 6 h 64"/>
                  <a:gd name="T8" fmla="*/ 1 w 167"/>
                  <a:gd name="T9" fmla="*/ 2 h 64"/>
                  <a:gd name="T10" fmla="*/ 4 w 167"/>
                  <a:gd name="T11" fmla="*/ 0 h 64"/>
                  <a:gd name="T12" fmla="*/ 163 w 167"/>
                  <a:gd name="T13" fmla="*/ 0 h 64"/>
                  <a:gd name="T14" fmla="*/ 167 w 167"/>
                  <a:gd name="T15" fmla="*/ 4 h 64"/>
                  <a:gd name="T16" fmla="*/ 167 w 167"/>
                  <a:gd name="T17" fmla="*/ 60 h 64"/>
                  <a:gd name="T18" fmla="*/ 163 w 167"/>
                  <a:gd name="T19" fmla="*/ 64 h 64"/>
                  <a:gd name="T20" fmla="*/ 38 w 167"/>
                  <a:gd name="T21" fmla="*/ 56 h 64"/>
                  <a:gd name="T22" fmla="*/ 159 w 167"/>
                  <a:gd name="T23" fmla="*/ 56 h 64"/>
                  <a:gd name="T24" fmla="*/ 159 w 167"/>
                  <a:gd name="T25" fmla="*/ 8 h 64"/>
                  <a:gd name="T26" fmla="*/ 11 w 167"/>
                  <a:gd name="T27" fmla="*/ 8 h 64"/>
                  <a:gd name="T28" fmla="*/ 38 w 167"/>
                  <a:gd name="T29" fmla="*/ 5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7" h="64">
                    <a:moveTo>
                      <a:pt x="163" y="64"/>
                    </a:moveTo>
                    <a:cubicBezTo>
                      <a:pt x="36" y="64"/>
                      <a:pt x="36" y="64"/>
                      <a:pt x="36" y="64"/>
                    </a:cubicBezTo>
                    <a:cubicBezTo>
                      <a:pt x="35" y="64"/>
                      <a:pt x="33" y="63"/>
                      <a:pt x="33" y="62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163" y="0"/>
                      <a:pt x="163" y="0"/>
                      <a:pt x="163" y="0"/>
                    </a:cubicBezTo>
                    <a:cubicBezTo>
                      <a:pt x="165" y="0"/>
                      <a:pt x="167" y="2"/>
                      <a:pt x="167" y="4"/>
                    </a:cubicBezTo>
                    <a:cubicBezTo>
                      <a:pt x="167" y="60"/>
                      <a:pt x="167" y="60"/>
                      <a:pt x="167" y="60"/>
                    </a:cubicBezTo>
                    <a:cubicBezTo>
                      <a:pt x="167" y="62"/>
                      <a:pt x="165" y="64"/>
                      <a:pt x="163" y="64"/>
                    </a:cubicBezTo>
                    <a:close/>
                    <a:moveTo>
                      <a:pt x="38" y="56"/>
                    </a:moveTo>
                    <a:cubicBezTo>
                      <a:pt x="159" y="56"/>
                      <a:pt x="159" y="56"/>
                      <a:pt x="159" y="56"/>
                    </a:cubicBezTo>
                    <a:cubicBezTo>
                      <a:pt x="159" y="8"/>
                      <a:pt x="159" y="8"/>
                      <a:pt x="159" y="8"/>
                    </a:cubicBezTo>
                    <a:cubicBezTo>
                      <a:pt x="11" y="8"/>
                      <a:pt x="11" y="8"/>
                      <a:pt x="11" y="8"/>
                    </a:cubicBezTo>
                    <a:lnTo>
                      <a:pt x="38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3" name="Freeform 476"/>
              <p:cNvSpPr/>
              <p:nvPr/>
            </p:nvSpPr>
            <p:spPr bwMode="auto">
              <a:xfrm>
                <a:off x="4124" y="4344"/>
                <a:ext cx="340" cy="19"/>
              </a:xfrm>
              <a:custGeom>
                <a:avLst/>
                <a:gdLst>
                  <a:gd name="T0" fmla="*/ 140 w 144"/>
                  <a:gd name="T1" fmla="*/ 8 h 8"/>
                  <a:gd name="T2" fmla="*/ 4 w 144"/>
                  <a:gd name="T3" fmla="*/ 8 h 8"/>
                  <a:gd name="T4" fmla="*/ 0 w 144"/>
                  <a:gd name="T5" fmla="*/ 4 h 8"/>
                  <a:gd name="T6" fmla="*/ 4 w 144"/>
                  <a:gd name="T7" fmla="*/ 0 h 8"/>
                  <a:gd name="T8" fmla="*/ 140 w 144"/>
                  <a:gd name="T9" fmla="*/ 0 h 8"/>
                  <a:gd name="T10" fmla="*/ 144 w 144"/>
                  <a:gd name="T11" fmla="*/ 4 h 8"/>
                  <a:gd name="T12" fmla="*/ 140 w 14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" h="8">
                    <a:moveTo>
                      <a:pt x="14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40" y="0"/>
                      <a:pt x="140" y="0"/>
                      <a:pt x="140" y="0"/>
                    </a:cubicBezTo>
                    <a:cubicBezTo>
                      <a:pt x="142" y="0"/>
                      <a:pt x="144" y="2"/>
                      <a:pt x="144" y="4"/>
                    </a:cubicBezTo>
                    <a:cubicBezTo>
                      <a:pt x="144" y="6"/>
                      <a:pt x="142" y="8"/>
                      <a:pt x="14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4" name="Freeform 477"/>
              <p:cNvSpPr/>
              <p:nvPr/>
            </p:nvSpPr>
            <p:spPr bwMode="auto">
              <a:xfrm>
                <a:off x="4474" y="4515"/>
                <a:ext cx="37" cy="94"/>
              </a:xfrm>
              <a:custGeom>
                <a:avLst/>
                <a:gdLst>
                  <a:gd name="T0" fmla="*/ 16 w 16"/>
                  <a:gd name="T1" fmla="*/ 40 h 40"/>
                  <a:gd name="T2" fmla="*/ 4 w 16"/>
                  <a:gd name="T3" fmla="*/ 40 h 40"/>
                  <a:gd name="T4" fmla="*/ 0 w 16"/>
                  <a:gd name="T5" fmla="*/ 36 h 40"/>
                  <a:gd name="T6" fmla="*/ 0 w 16"/>
                  <a:gd name="T7" fmla="*/ 4 h 40"/>
                  <a:gd name="T8" fmla="*/ 4 w 16"/>
                  <a:gd name="T9" fmla="*/ 0 h 40"/>
                  <a:gd name="T10" fmla="*/ 16 w 16"/>
                  <a:gd name="T11" fmla="*/ 0 h 40"/>
                  <a:gd name="T12" fmla="*/ 16 w 16"/>
                  <a:gd name="T13" fmla="*/ 8 h 40"/>
                  <a:gd name="T14" fmla="*/ 8 w 16"/>
                  <a:gd name="T15" fmla="*/ 8 h 40"/>
                  <a:gd name="T16" fmla="*/ 8 w 16"/>
                  <a:gd name="T17" fmla="*/ 32 h 40"/>
                  <a:gd name="T18" fmla="*/ 16 w 16"/>
                  <a:gd name="T19" fmla="*/ 32 h 40"/>
                  <a:gd name="T20" fmla="*/ 16 w 16"/>
                  <a:gd name="T21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40">
                    <a:moveTo>
                      <a:pt x="16" y="40"/>
                    </a:moveTo>
                    <a:cubicBezTo>
                      <a:pt x="4" y="40"/>
                      <a:pt x="4" y="40"/>
                      <a:pt x="4" y="40"/>
                    </a:cubicBezTo>
                    <a:cubicBezTo>
                      <a:pt x="2" y="40"/>
                      <a:pt x="0" y="38"/>
                      <a:pt x="0" y="3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16" y="32"/>
                      <a:pt x="16" y="32"/>
                      <a:pt x="16" y="32"/>
                    </a:cubicBezTo>
                    <a:lnTo>
                      <a:pt x="16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5" name="Freeform 478"/>
              <p:cNvSpPr/>
              <p:nvPr/>
            </p:nvSpPr>
            <p:spPr bwMode="auto">
              <a:xfrm>
                <a:off x="4303" y="4439"/>
                <a:ext cx="190" cy="151"/>
              </a:xfrm>
              <a:custGeom>
                <a:avLst/>
                <a:gdLst>
                  <a:gd name="T0" fmla="*/ 80 w 80"/>
                  <a:gd name="T1" fmla="*/ 64 h 64"/>
                  <a:gd name="T2" fmla="*/ 4 w 80"/>
                  <a:gd name="T3" fmla="*/ 64 h 64"/>
                  <a:gd name="T4" fmla="*/ 0 w 80"/>
                  <a:gd name="T5" fmla="*/ 60 h 64"/>
                  <a:gd name="T6" fmla="*/ 0 w 80"/>
                  <a:gd name="T7" fmla="*/ 0 h 64"/>
                  <a:gd name="T8" fmla="*/ 8 w 80"/>
                  <a:gd name="T9" fmla="*/ 0 h 64"/>
                  <a:gd name="T10" fmla="*/ 8 w 80"/>
                  <a:gd name="T11" fmla="*/ 56 h 64"/>
                  <a:gd name="T12" fmla="*/ 80 w 80"/>
                  <a:gd name="T13" fmla="*/ 56 h 64"/>
                  <a:gd name="T14" fmla="*/ 80 w 80"/>
                  <a:gd name="T15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0" h="64">
                    <a:moveTo>
                      <a:pt x="80" y="64"/>
                    </a:moveTo>
                    <a:cubicBezTo>
                      <a:pt x="4" y="64"/>
                      <a:pt x="4" y="64"/>
                      <a:pt x="4" y="64"/>
                    </a:cubicBezTo>
                    <a:cubicBezTo>
                      <a:pt x="2" y="64"/>
                      <a:pt x="0" y="62"/>
                      <a:pt x="0" y="6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56"/>
                      <a:pt x="8" y="56"/>
                      <a:pt x="8" y="56"/>
                    </a:cubicBezTo>
                    <a:cubicBezTo>
                      <a:pt x="80" y="56"/>
                      <a:pt x="80" y="56"/>
                      <a:pt x="80" y="56"/>
                    </a:cubicBezTo>
                    <a:lnTo>
                      <a:pt x="80" y="6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6" name="Freeform 479"/>
              <p:cNvSpPr/>
              <p:nvPr/>
            </p:nvSpPr>
            <p:spPr bwMode="auto">
              <a:xfrm>
                <a:off x="4341" y="4439"/>
                <a:ext cx="133" cy="113"/>
              </a:xfrm>
              <a:custGeom>
                <a:avLst/>
                <a:gdLst>
                  <a:gd name="T0" fmla="*/ 56 w 56"/>
                  <a:gd name="T1" fmla="*/ 48 h 48"/>
                  <a:gd name="T2" fmla="*/ 4 w 56"/>
                  <a:gd name="T3" fmla="*/ 48 h 48"/>
                  <a:gd name="T4" fmla="*/ 0 w 56"/>
                  <a:gd name="T5" fmla="*/ 44 h 48"/>
                  <a:gd name="T6" fmla="*/ 0 w 56"/>
                  <a:gd name="T7" fmla="*/ 0 h 48"/>
                  <a:gd name="T8" fmla="*/ 8 w 56"/>
                  <a:gd name="T9" fmla="*/ 0 h 48"/>
                  <a:gd name="T10" fmla="*/ 8 w 56"/>
                  <a:gd name="T11" fmla="*/ 40 h 48"/>
                  <a:gd name="T12" fmla="*/ 56 w 56"/>
                  <a:gd name="T13" fmla="*/ 40 h 48"/>
                  <a:gd name="T14" fmla="*/ 56 w 56"/>
                  <a:gd name="T15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6" h="48">
                    <a:moveTo>
                      <a:pt x="56" y="48"/>
                    </a:moveTo>
                    <a:cubicBezTo>
                      <a:pt x="4" y="48"/>
                      <a:pt x="4" y="48"/>
                      <a:pt x="4" y="48"/>
                    </a:cubicBezTo>
                    <a:cubicBezTo>
                      <a:pt x="2" y="48"/>
                      <a:pt x="0" y="46"/>
                      <a:pt x="0" y="44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56" y="40"/>
                      <a:pt x="56" y="40"/>
                      <a:pt x="56" y="40"/>
                    </a:cubicBezTo>
                    <a:lnTo>
                      <a:pt x="56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7" name="Freeform 480"/>
              <p:cNvSpPr/>
              <p:nvPr/>
            </p:nvSpPr>
            <p:spPr bwMode="auto">
              <a:xfrm>
                <a:off x="4076" y="4325"/>
                <a:ext cx="76" cy="95"/>
              </a:xfrm>
              <a:custGeom>
                <a:avLst/>
                <a:gdLst>
                  <a:gd name="T0" fmla="*/ 32 w 32"/>
                  <a:gd name="T1" fmla="*/ 40 h 40"/>
                  <a:gd name="T2" fmla="*/ 4 w 32"/>
                  <a:gd name="T3" fmla="*/ 40 h 40"/>
                  <a:gd name="T4" fmla="*/ 0 w 32"/>
                  <a:gd name="T5" fmla="*/ 36 h 40"/>
                  <a:gd name="T6" fmla="*/ 0 w 32"/>
                  <a:gd name="T7" fmla="*/ 4 h 40"/>
                  <a:gd name="T8" fmla="*/ 4 w 32"/>
                  <a:gd name="T9" fmla="*/ 0 h 40"/>
                  <a:gd name="T10" fmla="*/ 16 w 32"/>
                  <a:gd name="T11" fmla="*/ 0 h 40"/>
                  <a:gd name="T12" fmla="*/ 16 w 32"/>
                  <a:gd name="T13" fmla="*/ 8 h 40"/>
                  <a:gd name="T14" fmla="*/ 8 w 32"/>
                  <a:gd name="T15" fmla="*/ 8 h 40"/>
                  <a:gd name="T16" fmla="*/ 8 w 32"/>
                  <a:gd name="T17" fmla="*/ 32 h 40"/>
                  <a:gd name="T18" fmla="*/ 32 w 32"/>
                  <a:gd name="T19" fmla="*/ 32 h 40"/>
                  <a:gd name="T20" fmla="*/ 32 w 32"/>
                  <a:gd name="T21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40">
                    <a:moveTo>
                      <a:pt x="32" y="40"/>
                    </a:moveTo>
                    <a:cubicBezTo>
                      <a:pt x="4" y="40"/>
                      <a:pt x="4" y="40"/>
                      <a:pt x="4" y="40"/>
                    </a:cubicBezTo>
                    <a:cubicBezTo>
                      <a:pt x="2" y="40"/>
                      <a:pt x="0" y="38"/>
                      <a:pt x="0" y="3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32" y="32"/>
                      <a:pt x="32" y="32"/>
                      <a:pt x="32" y="32"/>
                    </a:cubicBezTo>
                    <a:lnTo>
                      <a:pt x="32" y="4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8" name="Freeform 481"/>
              <p:cNvSpPr>
                <a:spLocks noEditPoints="1"/>
              </p:cNvSpPr>
              <p:nvPr/>
            </p:nvSpPr>
            <p:spPr bwMode="auto">
              <a:xfrm>
                <a:off x="1344" y="5167"/>
                <a:ext cx="454" cy="322"/>
              </a:xfrm>
              <a:custGeom>
                <a:avLst/>
                <a:gdLst>
                  <a:gd name="T0" fmla="*/ 172 w 192"/>
                  <a:gd name="T1" fmla="*/ 136 h 136"/>
                  <a:gd name="T2" fmla="*/ 20 w 192"/>
                  <a:gd name="T3" fmla="*/ 136 h 136"/>
                  <a:gd name="T4" fmla="*/ 0 w 192"/>
                  <a:gd name="T5" fmla="*/ 116 h 136"/>
                  <a:gd name="T6" fmla="*/ 0 w 192"/>
                  <a:gd name="T7" fmla="*/ 20 h 136"/>
                  <a:gd name="T8" fmla="*/ 20 w 192"/>
                  <a:gd name="T9" fmla="*/ 0 h 136"/>
                  <a:gd name="T10" fmla="*/ 172 w 192"/>
                  <a:gd name="T11" fmla="*/ 0 h 136"/>
                  <a:gd name="T12" fmla="*/ 192 w 192"/>
                  <a:gd name="T13" fmla="*/ 20 h 136"/>
                  <a:gd name="T14" fmla="*/ 192 w 192"/>
                  <a:gd name="T15" fmla="*/ 116 h 136"/>
                  <a:gd name="T16" fmla="*/ 172 w 192"/>
                  <a:gd name="T17" fmla="*/ 136 h 136"/>
                  <a:gd name="T18" fmla="*/ 20 w 192"/>
                  <a:gd name="T19" fmla="*/ 8 h 136"/>
                  <a:gd name="T20" fmla="*/ 8 w 192"/>
                  <a:gd name="T21" fmla="*/ 20 h 136"/>
                  <a:gd name="T22" fmla="*/ 8 w 192"/>
                  <a:gd name="T23" fmla="*/ 116 h 136"/>
                  <a:gd name="T24" fmla="*/ 20 w 192"/>
                  <a:gd name="T25" fmla="*/ 128 h 136"/>
                  <a:gd name="T26" fmla="*/ 172 w 192"/>
                  <a:gd name="T27" fmla="*/ 128 h 136"/>
                  <a:gd name="T28" fmla="*/ 184 w 192"/>
                  <a:gd name="T29" fmla="*/ 116 h 136"/>
                  <a:gd name="T30" fmla="*/ 184 w 192"/>
                  <a:gd name="T31" fmla="*/ 20 h 136"/>
                  <a:gd name="T32" fmla="*/ 172 w 192"/>
                  <a:gd name="T33" fmla="*/ 8 h 136"/>
                  <a:gd name="T34" fmla="*/ 20 w 192"/>
                  <a:gd name="T35" fmla="*/ 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2" h="136">
                    <a:moveTo>
                      <a:pt x="172" y="136"/>
                    </a:moveTo>
                    <a:cubicBezTo>
                      <a:pt x="20" y="136"/>
                      <a:pt x="20" y="136"/>
                      <a:pt x="20" y="136"/>
                    </a:cubicBezTo>
                    <a:cubicBezTo>
                      <a:pt x="9" y="136"/>
                      <a:pt x="0" y="127"/>
                      <a:pt x="0" y="116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172" y="0"/>
                      <a:pt x="172" y="0"/>
                      <a:pt x="172" y="0"/>
                    </a:cubicBezTo>
                    <a:cubicBezTo>
                      <a:pt x="183" y="0"/>
                      <a:pt x="192" y="9"/>
                      <a:pt x="192" y="20"/>
                    </a:cubicBezTo>
                    <a:cubicBezTo>
                      <a:pt x="192" y="116"/>
                      <a:pt x="192" y="116"/>
                      <a:pt x="192" y="116"/>
                    </a:cubicBezTo>
                    <a:cubicBezTo>
                      <a:pt x="192" y="127"/>
                      <a:pt x="183" y="136"/>
                      <a:pt x="172" y="136"/>
                    </a:cubicBezTo>
                    <a:close/>
                    <a:moveTo>
                      <a:pt x="20" y="8"/>
                    </a:moveTo>
                    <a:cubicBezTo>
                      <a:pt x="13" y="8"/>
                      <a:pt x="8" y="13"/>
                      <a:pt x="8" y="20"/>
                    </a:cubicBezTo>
                    <a:cubicBezTo>
                      <a:pt x="8" y="116"/>
                      <a:pt x="8" y="116"/>
                      <a:pt x="8" y="116"/>
                    </a:cubicBezTo>
                    <a:cubicBezTo>
                      <a:pt x="8" y="123"/>
                      <a:pt x="13" y="128"/>
                      <a:pt x="20" y="128"/>
                    </a:cubicBezTo>
                    <a:cubicBezTo>
                      <a:pt x="172" y="128"/>
                      <a:pt x="172" y="128"/>
                      <a:pt x="172" y="128"/>
                    </a:cubicBezTo>
                    <a:cubicBezTo>
                      <a:pt x="179" y="128"/>
                      <a:pt x="184" y="123"/>
                      <a:pt x="184" y="116"/>
                    </a:cubicBezTo>
                    <a:cubicBezTo>
                      <a:pt x="184" y="20"/>
                      <a:pt x="184" y="20"/>
                      <a:pt x="184" y="20"/>
                    </a:cubicBezTo>
                    <a:cubicBezTo>
                      <a:pt x="184" y="13"/>
                      <a:pt x="179" y="8"/>
                      <a:pt x="172" y="8"/>
                    </a:cubicBezTo>
                    <a:lnTo>
                      <a:pt x="20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39" name="Freeform 482"/>
              <p:cNvSpPr>
                <a:spLocks noEditPoints="1"/>
              </p:cNvSpPr>
              <p:nvPr/>
            </p:nvSpPr>
            <p:spPr bwMode="auto">
              <a:xfrm>
                <a:off x="1495" y="5205"/>
                <a:ext cx="151" cy="189"/>
              </a:xfrm>
              <a:custGeom>
                <a:avLst/>
                <a:gdLst>
                  <a:gd name="T0" fmla="*/ 32 w 64"/>
                  <a:gd name="T1" fmla="*/ 80 h 80"/>
                  <a:gd name="T2" fmla="*/ 0 w 64"/>
                  <a:gd name="T3" fmla="*/ 46 h 80"/>
                  <a:gd name="T4" fmla="*/ 0 w 64"/>
                  <a:gd name="T5" fmla="*/ 13 h 80"/>
                  <a:gd name="T6" fmla="*/ 1 w 64"/>
                  <a:gd name="T7" fmla="*/ 10 h 80"/>
                  <a:gd name="T8" fmla="*/ 4 w 64"/>
                  <a:gd name="T9" fmla="*/ 9 h 80"/>
                  <a:gd name="T10" fmla="*/ 29 w 64"/>
                  <a:gd name="T11" fmla="*/ 1 h 80"/>
                  <a:gd name="T12" fmla="*/ 35 w 64"/>
                  <a:gd name="T13" fmla="*/ 1 h 80"/>
                  <a:gd name="T14" fmla="*/ 60 w 64"/>
                  <a:gd name="T15" fmla="*/ 9 h 80"/>
                  <a:gd name="T16" fmla="*/ 63 w 64"/>
                  <a:gd name="T17" fmla="*/ 10 h 80"/>
                  <a:gd name="T18" fmla="*/ 64 w 64"/>
                  <a:gd name="T19" fmla="*/ 13 h 80"/>
                  <a:gd name="T20" fmla="*/ 64 w 64"/>
                  <a:gd name="T21" fmla="*/ 46 h 80"/>
                  <a:gd name="T22" fmla="*/ 32 w 64"/>
                  <a:gd name="T23" fmla="*/ 80 h 80"/>
                  <a:gd name="T24" fmla="*/ 8 w 64"/>
                  <a:gd name="T25" fmla="*/ 18 h 80"/>
                  <a:gd name="T26" fmla="*/ 8 w 64"/>
                  <a:gd name="T27" fmla="*/ 46 h 80"/>
                  <a:gd name="T28" fmla="*/ 32 w 64"/>
                  <a:gd name="T29" fmla="*/ 72 h 80"/>
                  <a:gd name="T30" fmla="*/ 56 w 64"/>
                  <a:gd name="T31" fmla="*/ 46 h 80"/>
                  <a:gd name="T32" fmla="*/ 56 w 64"/>
                  <a:gd name="T33" fmla="*/ 18 h 80"/>
                  <a:gd name="T34" fmla="*/ 32 w 64"/>
                  <a:gd name="T35" fmla="*/ 10 h 80"/>
                  <a:gd name="T36" fmla="*/ 8 w 64"/>
                  <a:gd name="T37" fmla="*/ 18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4" h="80">
                    <a:moveTo>
                      <a:pt x="32" y="80"/>
                    </a:moveTo>
                    <a:cubicBezTo>
                      <a:pt x="14" y="80"/>
                      <a:pt x="0" y="65"/>
                      <a:pt x="0" y="46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1"/>
                      <a:pt x="1" y="10"/>
                    </a:cubicBezTo>
                    <a:cubicBezTo>
                      <a:pt x="2" y="10"/>
                      <a:pt x="3" y="9"/>
                      <a:pt x="4" y="9"/>
                    </a:cubicBezTo>
                    <a:cubicBezTo>
                      <a:pt x="18" y="10"/>
                      <a:pt x="23" y="8"/>
                      <a:pt x="29" y="1"/>
                    </a:cubicBezTo>
                    <a:cubicBezTo>
                      <a:pt x="31" y="0"/>
                      <a:pt x="33" y="0"/>
                      <a:pt x="35" y="1"/>
                    </a:cubicBezTo>
                    <a:cubicBezTo>
                      <a:pt x="41" y="8"/>
                      <a:pt x="46" y="10"/>
                      <a:pt x="60" y="9"/>
                    </a:cubicBezTo>
                    <a:cubicBezTo>
                      <a:pt x="61" y="9"/>
                      <a:pt x="62" y="10"/>
                      <a:pt x="63" y="10"/>
                    </a:cubicBezTo>
                    <a:cubicBezTo>
                      <a:pt x="64" y="11"/>
                      <a:pt x="64" y="12"/>
                      <a:pt x="64" y="13"/>
                    </a:cubicBezTo>
                    <a:cubicBezTo>
                      <a:pt x="64" y="46"/>
                      <a:pt x="64" y="46"/>
                      <a:pt x="64" y="46"/>
                    </a:cubicBezTo>
                    <a:cubicBezTo>
                      <a:pt x="64" y="65"/>
                      <a:pt x="50" y="80"/>
                      <a:pt x="32" y="80"/>
                    </a:cubicBezTo>
                    <a:close/>
                    <a:moveTo>
                      <a:pt x="8" y="18"/>
                    </a:moveTo>
                    <a:cubicBezTo>
                      <a:pt x="8" y="46"/>
                      <a:pt x="8" y="46"/>
                      <a:pt x="8" y="46"/>
                    </a:cubicBezTo>
                    <a:cubicBezTo>
                      <a:pt x="8" y="61"/>
                      <a:pt x="19" y="72"/>
                      <a:pt x="32" y="72"/>
                    </a:cubicBezTo>
                    <a:cubicBezTo>
                      <a:pt x="45" y="72"/>
                      <a:pt x="56" y="61"/>
                      <a:pt x="56" y="46"/>
                    </a:cubicBezTo>
                    <a:cubicBezTo>
                      <a:pt x="56" y="18"/>
                      <a:pt x="56" y="18"/>
                      <a:pt x="56" y="18"/>
                    </a:cubicBezTo>
                    <a:cubicBezTo>
                      <a:pt x="43" y="18"/>
                      <a:pt x="37" y="14"/>
                      <a:pt x="32" y="10"/>
                    </a:cubicBezTo>
                    <a:cubicBezTo>
                      <a:pt x="27" y="14"/>
                      <a:pt x="21" y="18"/>
                      <a:pt x="8" y="1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0" name="Freeform 483"/>
              <p:cNvSpPr/>
              <p:nvPr/>
            </p:nvSpPr>
            <p:spPr bwMode="auto">
              <a:xfrm>
                <a:off x="1353" y="5413"/>
                <a:ext cx="445" cy="19"/>
              </a:xfrm>
              <a:custGeom>
                <a:avLst/>
                <a:gdLst>
                  <a:gd name="T0" fmla="*/ 184 w 188"/>
                  <a:gd name="T1" fmla="*/ 8 h 8"/>
                  <a:gd name="T2" fmla="*/ 4 w 188"/>
                  <a:gd name="T3" fmla="*/ 8 h 8"/>
                  <a:gd name="T4" fmla="*/ 0 w 188"/>
                  <a:gd name="T5" fmla="*/ 4 h 8"/>
                  <a:gd name="T6" fmla="*/ 4 w 188"/>
                  <a:gd name="T7" fmla="*/ 0 h 8"/>
                  <a:gd name="T8" fmla="*/ 184 w 188"/>
                  <a:gd name="T9" fmla="*/ 0 h 8"/>
                  <a:gd name="T10" fmla="*/ 188 w 188"/>
                  <a:gd name="T11" fmla="*/ 4 h 8"/>
                  <a:gd name="T12" fmla="*/ 184 w 18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8" h="8">
                    <a:moveTo>
                      <a:pt x="184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84" y="0"/>
                      <a:pt x="184" y="0"/>
                      <a:pt x="184" y="0"/>
                    </a:cubicBezTo>
                    <a:cubicBezTo>
                      <a:pt x="186" y="0"/>
                      <a:pt x="188" y="2"/>
                      <a:pt x="188" y="4"/>
                    </a:cubicBezTo>
                    <a:cubicBezTo>
                      <a:pt x="188" y="6"/>
                      <a:pt x="186" y="8"/>
                      <a:pt x="18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1" name="Freeform 484"/>
              <p:cNvSpPr/>
              <p:nvPr/>
            </p:nvSpPr>
            <p:spPr bwMode="auto">
              <a:xfrm>
                <a:off x="1533" y="5479"/>
                <a:ext cx="19" cy="57"/>
              </a:xfrm>
              <a:custGeom>
                <a:avLst/>
                <a:gdLst>
                  <a:gd name="T0" fmla="*/ 4 w 8"/>
                  <a:gd name="T1" fmla="*/ 24 h 24"/>
                  <a:gd name="T2" fmla="*/ 0 w 8"/>
                  <a:gd name="T3" fmla="*/ 20 h 24"/>
                  <a:gd name="T4" fmla="*/ 0 w 8"/>
                  <a:gd name="T5" fmla="*/ 4 h 24"/>
                  <a:gd name="T6" fmla="*/ 4 w 8"/>
                  <a:gd name="T7" fmla="*/ 0 h 24"/>
                  <a:gd name="T8" fmla="*/ 8 w 8"/>
                  <a:gd name="T9" fmla="*/ 4 h 24"/>
                  <a:gd name="T10" fmla="*/ 8 w 8"/>
                  <a:gd name="T11" fmla="*/ 20 h 24"/>
                  <a:gd name="T12" fmla="*/ 4 w 8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4">
                    <a:moveTo>
                      <a:pt x="4" y="24"/>
                    </a:moveTo>
                    <a:cubicBezTo>
                      <a:pt x="2" y="24"/>
                      <a:pt x="0" y="22"/>
                      <a:pt x="0" y="2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2"/>
                      <a:pt x="6" y="24"/>
                      <a:pt x="4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2" name="Freeform 485"/>
              <p:cNvSpPr/>
              <p:nvPr/>
            </p:nvSpPr>
            <p:spPr bwMode="auto">
              <a:xfrm>
                <a:off x="1589" y="5479"/>
                <a:ext cx="19" cy="57"/>
              </a:xfrm>
              <a:custGeom>
                <a:avLst/>
                <a:gdLst>
                  <a:gd name="T0" fmla="*/ 4 w 8"/>
                  <a:gd name="T1" fmla="*/ 24 h 24"/>
                  <a:gd name="T2" fmla="*/ 0 w 8"/>
                  <a:gd name="T3" fmla="*/ 20 h 24"/>
                  <a:gd name="T4" fmla="*/ 0 w 8"/>
                  <a:gd name="T5" fmla="*/ 4 h 24"/>
                  <a:gd name="T6" fmla="*/ 4 w 8"/>
                  <a:gd name="T7" fmla="*/ 0 h 24"/>
                  <a:gd name="T8" fmla="*/ 8 w 8"/>
                  <a:gd name="T9" fmla="*/ 4 h 24"/>
                  <a:gd name="T10" fmla="*/ 8 w 8"/>
                  <a:gd name="T11" fmla="*/ 20 h 24"/>
                  <a:gd name="T12" fmla="*/ 4 w 8"/>
                  <a:gd name="T13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4">
                    <a:moveTo>
                      <a:pt x="4" y="24"/>
                    </a:moveTo>
                    <a:cubicBezTo>
                      <a:pt x="2" y="24"/>
                      <a:pt x="0" y="22"/>
                      <a:pt x="0" y="2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2"/>
                      <a:pt x="6" y="24"/>
                      <a:pt x="4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3" name="Freeform 486"/>
              <p:cNvSpPr/>
              <p:nvPr/>
            </p:nvSpPr>
            <p:spPr bwMode="auto">
              <a:xfrm>
                <a:off x="1495" y="5526"/>
                <a:ext cx="151" cy="19"/>
              </a:xfrm>
              <a:custGeom>
                <a:avLst/>
                <a:gdLst>
                  <a:gd name="T0" fmla="*/ 60 w 64"/>
                  <a:gd name="T1" fmla="*/ 8 h 8"/>
                  <a:gd name="T2" fmla="*/ 4 w 64"/>
                  <a:gd name="T3" fmla="*/ 8 h 8"/>
                  <a:gd name="T4" fmla="*/ 0 w 64"/>
                  <a:gd name="T5" fmla="*/ 4 h 8"/>
                  <a:gd name="T6" fmla="*/ 4 w 64"/>
                  <a:gd name="T7" fmla="*/ 0 h 8"/>
                  <a:gd name="T8" fmla="*/ 60 w 64"/>
                  <a:gd name="T9" fmla="*/ 0 h 8"/>
                  <a:gd name="T10" fmla="*/ 64 w 64"/>
                  <a:gd name="T11" fmla="*/ 4 h 8"/>
                  <a:gd name="T12" fmla="*/ 60 w 6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4" h="8">
                    <a:moveTo>
                      <a:pt x="6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2" y="0"/>
                      <a:pt x="64" y="2"/>
                      <a:pt x="64" y="4"/>
                    </a:cubicBezTo>
                    <a:cubicBezTo>
                      <a:pt x="64" y="6"/>
                      <a:pt x="62" y="8"/>
                      <a:pt x="6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4" name="Freeform 487"/>
              <p:cNvSpPr>
                <a:spLocks noEditPoints="1"/>
              </p:cNvSpPr>
              <p:nvPr/>
            </p:nvSpPr>
            <p:spPr bwMode="auto">
              <a:xfrm>
                <a:off x="4984" y="4247"/>
                <a:ext cx="369" cy="225"/>
              </a:xfrm>
              <a:custGeom>
                <a:avLst/>
                <a:gdLst>
                  <a:gd name="T0" fmla="*/ 59 w 156"/>
                  <a:gd name="T1" fmla="*/ 95 h 95"/>
                  <a:gd name="T2" fmla="*/ 57 w 156"/>
                  <a:gd name="T3" fmla="*/ 94 h 95"/>
                  <a:gd name="T4" fmla="*/ 2 w 156"/>
                  <a:gd name="T5" fmla="*/ 69 h 95"/>
                  <a:gd name="T6" fmla="*/ 0 w 156"/>
                  <a:gd name="T7" fmla="*/ 65 h 95"/>
                  <a:gd name="T8" fmla="*/ 2 w 156"/>
                  <a:gd name="T9" fmla="*/ 61 h 95"/>
                  <a:gd name="T10" fmla="*/ 130 w 156"/>
                  <a:gd name="T11" fmla="*/ 1 h 95"/>
                  <a:gd name="T12" fmla="*/ 136 w 156"/>
                  <a:gd name="T13" fmla="*/ 3 h 95"/>
                  <a:gd name="T14" fmla="*/ 156 w 156"/>
                  <a:gd name="T15" fmla="*/ 43 h 95"/>
                  <a:gd name="T16" fmla="*/ 156 w 156"/>
                  <a:gd name="T17" fmla="*/ 46 h 95"/>
                  <a:gd name="T18" fmla="*/ 154 w 156"/>
                  <a:gd name="T19" fmla="*/ 49 h 95"/>
                  <a:gd name="T20" fmla="*/ 61 w 156"/>
                  <a:gd name="T21" fmla="*/ 94 h 95"/>
                  <a:gd name="T22" fmla="*/ 59 w 156"/>
                  <a:gd name="T23" fmla="*/ 95 h 95"/>
                  <a:gd name="T24" fmla="*/ 13 w 156"/>
                  <a:gd name="T25" fmla="*/ 65 h 95"/>
                  <a:gd name="T26" fmla="*/ 59 w 156"/>
                  <a:gd name="T27" fmla="*/ 86 h 95"/>
                  <a:gd name="T28" fmla="*/ 147 w 156"/>
                  <a:gd name="T29" fmla="*/ 43 h 95"/>
                  <a:gd name="T30" fmla="*/ 130 w 156"/>
                  <a:gd name="T31" fmla="*/ 10 h 95"/>
                  <a:gd name="T32" fmla="*/ 13 w 156"/>
                  <a:gd name="T33" fmla="*/ 6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6" h="95">
                    <a:moveTo>
                      <a:pt x="59" y="95"/>
                    </a:moveTo>
                    <a:cubicBezTo>
                      <a:pt x="59" y="95"/>
                      <a:pt x="58" y="95"/>
                      <a:pt x="57" y="94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1" y="68"/>
                      <a:pt x="0" y="67"/>
                      <a:pt x="0" y="65"/>
                    </a:cubicBezTo>
                    <a:cubicBezTo>
                      <a:pt x="0" y="63"/>
                      <a:pt x="1" y="62"/>
                      <a:pt x="2" y="61"/>
                    </a:cubicBezTo>
                    <a:cubicBezTo>
                      <a:pt x="130" y="1"/>
                      <a:pt x="130" y="1"/>
                      <a:pt x="130" y="1"/>
                    </a:cubicBezTo>
                    <a:cubicBezTo>
                      <a:pt x="132" y="0"/>
                      <a:pt x="135" y="1"/>
                      <a:pt x="136" y="3"/>
                    </a:cubicBezTo>
                    <a:cubicBezTo>
                      <a:pt x="156" y="43"/>
                      <a:pt x="156" y="43"/>
                      <a:pt x="156" y="43"/>
                    </a:cubicBezTo>
                    <a:cubicBezTo>
                      <a:pt x="156" y="44"/>
                      <a:pt x="156" y="45"/>
                      <a:pt x="156" y="46"/>
                    </a:cubicBezTo>
                    <a:cubicBezTo>
                      <a:pt x="155" y="47"/>
                      <a:pt x="155" y="48"/>
                      <a:pt x="154" y="49"/>
                    </a:cubicBezTo>
                    <a:cubicBezTo>
                      <a:pt x="61" y="94"/>
                      <a:pt x="61" y="94"/>
                      <a:pt x="61" y="94"/>
                    </a:cubicBezTo>
                    <a:cubicBezTo>
                      <a:pt x="60" y="95"/>
                      <a:pt x="60" y="95"/>
                      <a:pt x="59" y="95"/>
                    </a:cubicBezTo>
                    <a:close/>
                    <a:moveTo>
                      <a:pt x="13" y="65"/>
                    </a:moveTo>
                    <a:cubicBezTo>
                      <a:pt x="59" y="86"/>
                      <a:pt x="59" y="86"/>
                      <a:pt x="59" y="86"/>
                    </a:cubicBezTo>
                    <a:cubicBezTo>
                      <a:pt x="147" y="43"/>
                      <a:pt x="147" y="43"/>
                      <a:pt x="147" y="43"/>
                    </a:cubicBezTo>
                    <a:cubicBezTo>
                      <a:pt x="130" y="10"/>
                      <a:pt x="130" y="10"/>
                      <a:pt x="130" y="10"/>
                    </a:cubicBezTo>
                    <a:lnTo>
                      <a:pt x="13" y="65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5" name="Freeform 488"/>
              <p:cNvSpPr/>
              <p:nvPr/>
            </p:nvSpPr>
            <p:spPr bwMode="auto">
              <a:xfrm>
                <a:off x="5036" y="4278"/>
                <a:ext cx="284" cy="151"/>
              </a:xfrm>
              <a:custGeom>
                <a:avLst/>
                <a:gdLst>
                  <a:gd name="T0" fmla="*/ 10 w 284"/>
                  <a:gd name="T1" fmla="*/ 151 h 151"/>
                  <a:gd name="T2" fmla="*/ 0 w 284"/>
                  <a:gd name="T3" fmla="*/ 133 h 151"/>
                  <a:gd name="T4" fmla="*/ 274 w 284"/>
                  <a:gd name="T5" fmla="*/ 0 h 151"/>
                  <a:gd name="T6" fmla="*/ 284 w 284"/>
                  <a:gd name="T7" fmla="*/ 19 h 151"/>
                  <a:gd name="T8" fmla="*/ 10 w 284"/>
                  <a:gd name="T9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4" h="151">
                    <a:moveTo>
                      <a:pt x="10" y="151"/>
                    </a:moveTo>
                    <a:lnTo>
                      <a:pt x="0" y="133"/>
                    </a:lnTo>
                    <a:lnTo>
                      <a:pt x="274" y="0"/>
                    </a:lnTo>
                    <a:lnTo>
                      <a:pt x="284" y="19"/>
                    </a:lnTo>
                    <a:lnTo>
                      <a:pt x="10" y="15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6" name="Freeform 489"/>
              <p:cNvSpPr/>
              <p:nvPr/>
            </p:nvSpPr>
            <p:spPr bwMode="auto">
              <a:xfrm>
                <a:off x="5211" y="4411"/>
                <a:ext cx="201" cy="189"/>
              </a:xfrm>
              <a:custGeom>
                <a:avLst/>
                <a:gdLst>
                  <a:gd name="T0" fmla="*/ 80 w 85"/>
                  <a:gd name="T1" fmla="*/ 80 h 80"/>
                  <a:gd name="T2" fmla="*/ 78 w 85"/>
                  <a:gd name="T3" fmla="*/ 80 h 80"/>
                  <a:gd name="T4" fmla="*/ 2 w 85"/>
                  <a:gd name="T5" fmla="*/ 48 h 80"/>
                  <a:gd name="T6" fmla="*/ 0 w 85"/>
                  <a:gd name="T7" fmla="*/ 44 h 80"/>
                  <a:gd name="T8" fmla="*/ 0 w 85"/>
                  <a:gd name="T9" fmla="*/ 4 h 80"/>
                  <a:gd name="T10" fmla="*/ 4 w 85"/>
                  <a:gd name="T11" fmla="*/ 0 h 80"/>
                  <a:gd name="T12" fmla="*/ 8 w 85"/>
                  <a:gd name="T13" fmla="*/ 4 h 80"/>
                  <a:gd name="T14" fmla="*/ 8 w 85"/>
                  <a:gd name="T15" fmla="*/ 41 h 80"/>
                  <a:gd name="T16" fmla="*/ 82 w 85"/>
                  <a:gd name="T17" fmla="*/ 72 h 80"/>
                  <a:gd name="T18" fmla="*/ 84 w 85"/>
                  <a:gd name="T19" fmla="*/ 78 h 80"/>
                  <a:gd name="T20" fmla="*/ 80 w 85"/>
                  <a:gd name="T21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5" h="80">
                    <a:moveTo>
                      <a:pt x="80" y="80"/>
                    </a:moveTo>
                    <a:cubicBezTo>
                      <a:pt x="79" y="80"/>
                      <a:pt x="79" y="80"/>
                      <a:pt x="78" y="80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1" y="47"/>
                      <a:pt x="0" y="46"/>
                      <a:pt x="0" y="4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41"/>
                      <a:pt x="8" y="41"/>
                      <a:pt x="8" y="41"/>
                    </a:cubicBezTo>
                    <a:cubicBezTo>
                      <a:pt x="82" y="72"/>
                      <a:pt x="82" y="72"/>
                      <a:pt x="82" y="72"/>
                    </a:cubicBezTo>
                    <a:cubicBezTo>
                      <a:pt x="84" y="73"/>
                      <a:pt x="85" y="76"/>
                      <a:pt x="84" y="78"/>
                    </a:cubicBezTo>
                    <a:cubicBezTo>
                      <a:pt x="83" y="79"/>
                      <a:pt x="82" y="80"/>
                      <a:pt x="80" y="8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7" name="Freeform 490"/>
              <p:cNvSpPr/>
              <p:nvPr/>
            </p:nvSpPr>
            <p:spPr bwMode="auto">
              <a:xfrm>
                <a:off x="5249" y="4392"/>
                <a:ext cx="163" cy="151"/>
              </a:xfrm>
              <a:custGeom>
                <a:avLst/>
                <a:gdLst>
                  <a:gd name="T0" fmla="*/ 64 w 69"/>
                  <a:gd name="T1" fmla="*/ 64 h 64"/>
                  <a:gd name="T2" fmla="*/ 63 w 69"/>
                  <a:gd name="T3" fmla="*/ 64 h 64"/>
                  <a:gd name="T4" fmla="*/ 3 w 69"/>
                  <a:gd name="T5" fmla="*/ 40 h 64"/>
                  <a:gd name="T6" fmla="*/ 0 w 69"/>
                  <a:gd name="T7" fmla="*/ 36 h 64"/>
                  <a:gd name="T8" fmla="*/ 0 w 69"/>
                  <a:gd name="T9" fmla="*/ 4 h 64"/>
                  <a:gd name="T10" fmla="*/ 4 w 69"/>
                  <a:gd name="T11" fmla="*/ 0 h 64"/>
                  <a:gd name="T12" fmla="*/ 8 w 69"/>
                  <a:gd name="T13" fmla="*/ 4 h 64"/>
                  <a:gd name="T14" fmla="*/ 8 w 69"/>
                  <a:gd name="T15" fmla="*/ 33 h 64"/>
                  <a:gd name="T16" fmla="*/ 65 w 69"/>
                  <a:gd name="T17" fmla="*/ 56 h 64"/>
                  <a:gd name="T18" fmla="*/ 68 w 69"/>
                  <a:gd name="T19" fmla="*/ 61 h 64"/>
                  <a:gd name="T20" fmla="*/ 64 w 69"/>
                  <a:gd name="T21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9" h="64">
                    <a:moveTo>
                      <a:pt x="64" y="64"/>
                    </a:moveTo>
                    <a:cubicBezTo>
                      <a:pt x="64" y="64"/>
                      <a:pt x="63" y="64"/>
                      <a:pt x="63" y="64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1" y="39"/>
                      <a:pt x="0" y="38"/>
                      <a:pt x="0" y="3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65" y="56"/>
                      <a:pt x="65" y="56"/>
                      <a:pt x="65" y="56"/>
                    </a:cubicBezTo>
                    <a:cubicBezTo>
                      <a:pt x="68" y="57"/>
                      <a:pt x="69" y="59"/>
                      <a:pt x="68" y="61"/>
                    </a:cubicBezTo>
                    <a:cubicBezTo>
                      <a:pt x="67" y="63"/>
                      <a:pt x="66" y="64"/>
                      <a:pt x="64" y="6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8" name="Freeform 491"/>
              <p:cNvSpPr>
                <a:spLocks noEditPoints="1"/>
              </p:cNvSpPr>
              <p:nvPr/>
            </p:nvSpPr>
            <p:spPr bwMode="auto">
              <a:xfrm>
                <a:off x="1372" y="4240"/>
                <a:ext cx="426" cy="360"/>
              </a:xfrm>
              <a:custGeom>
                <a:avLst/>
                <a:gdLst>
                  <a:gd name="T0" fmla="*/ 176 w 180"/>
                  <a:gd name="T1" fmla="*/ 152 h 152"/>
                  <a:gd name="T2" fmla="*/ 106 w 180"/>
                  <a:gd name="T3" fmla="*/ 152 h 152"/>
                  <a:gd name="T4" fmla="*/ 103 w 180"/>
                  <a:gd name="T5" fmla="*/ 151 h 152"/>
                  <a:gd name="T6" fmla="*/ 1 w 180"/>
                  <a:gd name="T7" fmla="*/ 51 h 152"/>
                  <a:gd name="T8" fmla="*/ 0 w 180"/>
                  <a:gd name="T9" fmla="*/ 48 h 152"/>
                  <a:gd name="T10" fmla="*/ 1 w 180"/>
                  <a:gd name="T11" fmla="*/ 45 h 152"/>
                  <a:gd name="T12" fmla="*/ 37 w 180"/>
                  <a:gd name="T13" fmla="*/ 10 h 152"/>
                  <a:gd name="T14" fmla="*/ 52 w 180"/>
                  <a:gd name="T15" fmla="*/ 0 h 152"/>
                  <a:gd name="T16" fmla="*/ 68 w 180"/>
                  <a:gd name="T17" fmla="*/ 24 h 152"/>
                  <a:gd name="T18" fmla="*/ 84 w 180"/>
                  <a:gd name="T19" fmla="*/ 46 h 152"/>
                  <a:gd name="T20" fmla="*/ 111 w 180"/>
                  <a:gd name="T21" fmla="*/ 56 h 152"/>
                  <a:gd name="T22" fmla="*/ 112 w 180"/>
                  <a:gd name="T23" fmla="*/ 56 h 152"/>
                  <a:gd name="T24" fmla="*/ 116 w 180"/>
                  <a:gd name="T25" fmla="*/ 58 h 152"/>
                  <a:gd name="T26" fmla="*/ 137 w 180"/>
                  <a:gd name="T27" fmla="*/ 112 h 152"/>
                  <a:gd name="T28" fmla="*/ 157 w 180"/>
                  <a:gd name="T29" fmla="*/ 112 h 152"/>
                  <a:gd name="T30" fmla="*/ 180 w 180"/>
                  <a:gd name="T31" fmla="*/ 135 h 152"/>
                  <a:gd name="T32" fmla="*/ 180 w 180"/>
                  <a:gd name="T33" fmla="*/ 148 h 152"/>
                  <a:gd name="T34" fmla="*/ 176 w 180"/>
                  <a:gd name="T35" fmla="*/ 152 h 152"/>
                  <a:gd name="T36" fmla="*/ 108 w 180"/>
                  <a:gd name="T37" fmla="*/ 144 h 152"/>
                  <a:gd name="T38" fmla="*/ 172 w 180"/>
                  <a:gd name="T39" fmla="*/ 144 h 152"/>
                  <a:gd name="T40" fmla="*/ 172 w 180"/>
                  <a:gd name="T41" fmla="*/ 135 h 152"/>
                  <a:gd name="T42" fmla="*/ 157 w 180"/>
                  <a:gd name="T43" fmla="*/ 120 h 152"/>
                  <a:gd name="T44" fmla="*/ 134 w 180"/>
                  <a:gd name="T45" fmla="*/ 120 h 152"/>
                  <a:gd name="T46" fmla="*/ 130 w 180"/>
                  <a:gd name="T47" fmla="*/ 117 h 152"/>
                  <a:gd name="T48" fmla="*/ 109 w 180"/>
                  <a:gd name="T49" fmla="*/ 64 h 152"/>
                  <a:gd name="T50" fmla="*/ 79 w 180"/>
                  <a:gd name="T51" fmla="*/ 53 h 152"/>
                  <a:gd name="T52" fmla="*/ 60 w 180"/>
                  <a:gd name="T53" fmla="*/ 24 h 152"/>
                  <a:gd name="T54" fmla="*/ 52 w 180"/>
                  <a:gd name="T55" fmla="*/ 8 h 152"/>
                  <a:gd name="T56" fmla="*/ 42 w 180"/>
                  <a:gd name="T57" fmla="*/ 15 h 152"/>
                  <a:gd name="T58" fmla="*/ 10 w 180"/>
                  <a:gd name="T59" fmla="*/ 48 h 152"/>
                  <a:gd name="T60" fmla="*/ 108 w 180"/>
                  <a:gd name="T61" fmla="*/ 144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80" h="152">
                    <a:moveTo>
                      <a:pt x="176" y="152"/>
                    </a:moveTo>
                    <a:cubicBezTo>
                      <a:pt x="106" y="152"/>
                      <a:pt x="106" y="152"/>
                      <a:pt x="106" y="152"/>
                    </a:cubicBezTo>
                    <a:cubicBezTo>
                      <a:pt x="105" y="152"/>
                      <a:pt x="104" y="152"/>
                      <a:pt x="103" y="151"/>
                    </a:cubicBezTo>
                    <a:cubicBezTo>
                      <a:pt x="1" y="51"/>
                      <a:pt x="1" y="51"/>
                      <a:pt x="1" y="51"/>
                    </a:cubicBezTo>
                    <a:cubicBezTo>
                      <a:pt x="0" y="50"/>
                      <a:pt x="0" y="49"/>
                      <a:pt x="0" y="48"/>
                    </a:cubicBezTo>
                    <a:cubicBezTo>
                      <a:pt x="0" y="47"/>
                      <a:pt x="0" y="46"/>
                      <a:pt x="1" y="45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42" y="4"/>
                      <a:pt x="46" y="0"/>
                      <a:pt x="52" y="0"/>
                    </a:cubicBezTo>
                    <a:cubicBezTo>
                      <a:pt x="62" y="0"/>
                      <a:pt x="68" y="9"/>
                      <a:pt x="68" y="24"/>
                    </a:cubicBezTo>
                    <a:cubicBezTo>
                      <a:pt x="68" y="31"/>
                      <a:pt x="74" y="39"/>
                      <a:pt x="84" y="46"/>
                    </a:cubicBezTo>
                    <a:cubicBezTo>
                      <a:pt x="92" y="52"/>
                      <a:pt x="103" y="56"/>
                      <a:pt x="111" y="56"/>
                    </a:cubicBezTo>
                    <a:cubicBezTo>
                      <a:pt x="112" y="56"/>
                      <a:pt x="112" y="56"/>
                      <a:pt x="112" y="56"/>
                    </a:cubicBezTo>
                    <a:cubicBezTo>
                      <a:pt x="114" y="56"/>
                      <a:pt x="115" y="57"/>
                      <a:pt x="116" y="58"/>
                    </a:cubicBezTo>
                    <a:cubicBezTo>
                      <a:pt x="121" y="71"/>
                      <a:pt x="130" y="90"/>
                      <a:pt x="137" y="112"/>
                    </a:cubicBezTo>
                    <a:cubicBezTo>
                      <a:pt x="157" y="112"/>
                      <a:pt x="157" y="112"/>
                      <a:pt x="157" y="112"/>
                    </a:cubicBezTo>
                    <a:cubicBezTo>
                      <a:pt x="171" y="112"/>
                      <a:pt x="180" y="121"/>
                      <a:pt x="180" y="135"/>
                    </a:cubicBezTo>
                    <a:cubicBezTo>
                      <a:pt x="180" y="148"/>
                      <a:pt x="180" y="148"/>
                      <a:pt x="180" y="148"/>
                    </a:cubicBezTo>
                    <a:cubicBezTo>
                      <a:pt x="180" y="150"/>
                      <a:pt x="178" y="152"/>
                      <a:pt x="176" y="152"/>
                    </a:cubicBezTo>
                    <a:close/>
                    <a:moveTo>
                      <a:pt x="108" y="144"/>
                    </a:moveTo>
                    <a:cubicBezTo>
                      <a:pt x="172" y="144"/>
                      <a:pt x="172" y="144"/>
                      <a:pt x="172" y="144"/>
                    </a:cubicBezTo>
                    <a:cubicBezTo>
                      <a:pt x="172" y="135"/>
                      <a:pt x="172" y="135"/>
                      <a:pt x="172" y="135"/>
                    </a:cubicBezTo>
                    <a:cubicBezTo>
                      <a:pt x="172" y="126"/>
                      <a:pt x="167" y="120"/>
                      <a:pt x="157" y="120"/>
                    </a:cubicBezTo>
                    <a:cubicBezTo>
                      <a:pt x="134" y="120"/>
                      <a:pt x="134" y="120"/>
                      <a:pt x="134" y="120"/>
                    </a:cubicBezTo>
                    <a:cubicBezTo>
                      <a:pt x="132" y="120"/>
                      <a:pt x="131" y="119"/>
                      <a:pt x="130" y="117"/>
                    </a:cubicBezTo>
                    <a:cubicBezTo>
                      <a:pt x="123" y="96"/>
                      <a:pt x="115" y="77"/>
                      <a:pt x="109" y="64"/>
                    </a:cubicBezTo>
                    <a:cubicBezTo>
                      <a:pt x="100" y="64"/>
                      <a:pt x="89" y="59"/>
                      <a:pt x="79" y="53"/>
                    </a:cubicBezTo>
                    <a:cubicBezTo>
                      <a:pt x="67" y="44"/>
                      <a:pt x="60" y="34"/>
                      <a:pt x="60" y="24"/>
                    </a:cubicBezTo>
                    <a:cubicBezTo>
                      <a:pt x="60" y="16"/>
                      <a:pt x="58" y="8"/>
                      <a:pt x="52" y="8"/>
                    </a:cubicBezTo>
                    <a:cubicBezTo>
                      <a:pt x="50" y="8"/>
                      <a:pt x="46" y="11"/>
                      <a:pt x="42" y="15"/>
                    </a:cubicBezTo>
                    <a:cubicBezTo>
                      <a:pt x="10" y="48"/>
                      <a:pt x="10" y="48"/>
                      <a:pt x="10" y="48"/>
                    </a:cubicBezTo>
                    <a:lnTo>
                      <a:pt x="108" y="14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49" name="Freeform 492"/>
              <p:cNvSpPr/>
              <p:nvPr/>
            </p:nvSpPr>
            <p:spPr bwMode="auto">
              <a:xfrm>
                <a:off x="1403" y="4321"/>
                <a:ext cx="385" cy="241"/>
              </a:xfrm>
              <a:custGeom>
                <a:avLst/>
                <a:gdLst>
                  <a:gd name="T0" fmla="*/ 385 w 385"/>
                  <a:gd name="T1" fmla="*/ 241 h 241"/>
                  <a:gd name="T2" fmla="*/ 229 w 385"/>
                  <a:gd name="T3" fmla="*/ 241 h 241"/>
                  <a:gd name="T4" fmla="*/ 0 w 385"/>
                  <a:gd name="T5" fmla="*/ 12 h 241"/>
                  <a:gd name="T6" fmla="*/ 12 w 385"/>
                  <a:gd name="T7" fmla="*/ 0 h 241"/>
                  <a:gd name="T8" fmla="*/ 238 w 385"/>
                  <a:gd name="T9" fmla="*/ 222 h 241"/>
                  <a:gd name="T10" fmla="*/ 385 w 385"/>
                  <a:gd name="T11" fmla="*/ 222 h 241"/>
                  <a:gd name="T12" fmla="*/ 385 w 385"/>
                  <a:gd name="T13" fmla="*/ 241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85" h="241">
                    <a:moveTo>
                      <a:pt x="385" y="241"/>
                    </a:moveTo>
                    <a:lnTo>
                      <a:pt x="229" y="241"/>
                    </a:lnTo>
                    <a:lnTo>
                      <a:pt x="0" y="12"/>
                    </a:lnTo>
                    <a:lnTo>
                      <a:pt x="12" y="0"/>
                    </a:lnTo>
                    <a:lnTo>
                      <a:pt x="238" y="222"/>
                    </a:lnTo>
                    <a:lnTo>
                      <a:pt x="385" y="222"/>
                    </a:lnTo>
                    <a:lnTo>
                      <a:pt x="385" y="241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0" name="Freeform 493"/>
              <p:cNvSpPr/>
              <p:nvPr/>
            </p:nvSpPr>
            <p:spPr bwMode="auto">
              <a:xfrm>
                <a:off x="1530" y="4399"/>
                <a:ext cx="128" cy="59"/>
              </a:xfrm>
              <a:custGeom>
                <a:avLst/>
                <a:gdLst>
                  <a:gd name="T0" fmla="*/ 5 w 54"/>
                  <a:gd name="T1" fmla="*/ 25 h 25"/>
                  <a:gd name="T2" fmla="*/ 1 w 54"/>
                  <a:gd name="T3" fmla="*/ 22 h 25"/>
                  <a:gd name="T4" fmla="*/ 4 w 54"/>
                  <a:gd name="T5" fmla="*/ 17 h 25"/>
                  <a:gd name="T6" fmla="*/ 48 w 54"/>
                  <a:gd name="T7" fmla="*/ 1 h 25"/>
                  <a:gd name="T8" fmla="*/ 53 w 54"/>
                  <a:gd name="T9" fmla="*/ 4 h 25"/>
                  <a:gd name="T10" fmla="*/ 50 w 54"/>
                  <a:gd name="T11" fmla="*/ 9 h 25"/>
                  <a:gd name="T12" fmla="*/ 6 w 54"/>
                  <a:gd name="T13" fmla="*/ 25 h 25"/>
                  <a:gd name="T14" fmla="*/ 5 w 54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4" h="25">
                    <a:moveTo>
                      <a:pt x="5" y="25"/>
                    </a:moveTo>
                    <a:cubicBezTo>
                      <a:pt x="3" y="25"/>
                      <a:pt x="2" y="24"/>
                      <a:pt x="1" y="22"/>
                    </a:cubicBezTo>
                    <a:cubicBezTo>
                      <a:pt x="0" y="20"/>
                      <a:pt x="2" y="18"/>
                      <a:pt x="4" y="17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50" y="0"/>
                      <a:pt x="52" y="2"/>
                      <a:pt x="53" y="4"/>
                    </a:cubicBezTo>
                    <a:cubicBezTo>
                      <a:pt x="54" y="6"/>
                      <a:pt x="52" y="8"/>
                      <a:pt x="50" y="9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5" y="25"/>
                      <a:pt x="5" y="2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1" name="Freeform 494"/>
              <p:cNvSpPr/>
              <p:nvPr/>
            </p:nvSpPr>
            <p:spPr bwMode="auto">
              <a:xfrm>
                <a:off x="1561" y="4439"/>
                <a:ext cx="104" cy="47"/>
              </a:xfrm>
              <a:custGeom>
                <a:avLst/>
                <a:gdLst>
                  <a:gd name="T0" fmla="*/ 4 w 44"/>
                  <a:gd name="T1" fmla="*/ 20 h 20"/>
                  <a:gd name="T2" fmla="*/ 0 w 44"/>
                  <a:gd name="T3" fmla="*/ 17 h 20"/>
                  <a:gd name="T4" fmla="*/ 3 w 44"/>
                  <a:gd name="T5" fmla="*/ 12 h 20"/>
                  <a:gd name="T6" fmla="*/ 39 w 44"/>
                  <a:gd name="T7" fmla="*/ 0 h 20"/>
                  <a:gd name="T8" fmla="*/ 44 w 44"/>
                  <a:gd name="T9" fmla="*/ 3 h 20"/>
                  <a:gd name="T10" fmla="*/ 41 w 44"/>
                  <a:gd name="T11" fmla="*/ 8 h 20"/>
                  <a:gd name="T12" fmla="*/ 5 w 44"/>
                  <a:gd name="T13" fmla="*/ 20 h 20"/>
                  <a:gd name="T14" fmla="*/ 4 w 44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4" h="20">
                    <a:moveTo>
                      <a:pt x="4" y="20"/>
                    </a:moveTo>
                    <a:cubicBezTo>
                      <a:pt x="2" y="20"/>
                      <a:pt x="1" y="19"/>
                      <a:pt x="0" y="17"/>
                    </a:cubicBezTo>
                    <a:cubicBezTo>
                      <a:pt x="0" y="15"/>
                      <a:pt x="1" y="13"/>
                      <a:pt x="3" y="12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41" y="0"/>
                      <a:pt x="43" y="1"/>
                      <a:pt x="44" y="3"/>
                    </a:cubicBezTo>
                    <a:cubicBezTo>
                      <a:pt x="44" y="5"/>
                      <a:pt x="43" y="7"/>
                      <a:pt x="41" y="8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4" y="20"/>
                      <a:pt x="4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2" name="Freeform 495"/>
              <p:cNvSpPr/>
              <p:nvPr/>
            </p:nvSpPr>
            <p:spPr bwMode="auto">
              <a:xfrm>
                <a:off x="1587" y="4465"/>
                <a:ext cx="99" cy="50"/>
              </a:xfrm>
              <a:custGeom>
                <a:avLst/>
                <a:gdLst>
                  <a:gd name="T0" fmla="*/ 5 w 42"/>
                  <a:gd name="T1" fmla="*/ 21 h 21"/>
                  <a:gd name="T2" fmla="*/ 1 w 42"/>
                  <a:gd name="T3" fmla="*/ 18 h 21"/>
                  <a:gd name="T4" fmla="*/ 4 w 42"/>
                  <a:gd name="T5" fmla="*/ 13 h 21"/>
                  <a:gd name="T6" fmla="*/ 36 w 42"/>
                  <a:gd name="T7" fmla="*/ 1 h 21"/>
                  <a:gd name="T8" fmla="*/ 41 w 42"/>
                  <a:gd name="T9" fmla="*/ 4 h 21"/>
                  <a:gd name="T10" fmla="*/ 38 w 42"/>
                  <a:gd name="T11" fmla="*/ 9 h 21"/>
                  <a:gd name="T12" fmla="*/ 6 w 42"/>
                  <a:gd name="T13" fmla="*/ 21 h 21"/>
                  <a:gd name="T14" fmla="*/ 5 w 42"/>
                  <a:gd name="T1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2" h="21">
                    <a:moveTo>
                      <a:pt x="5" y="21"/>
                    </a:moveTo>
                    <a:cubicBezTo>
                      <a:pt x="3" y="21"/>
                      <a:pt x="2" y="20"/>
                      <a:pt x="1" y="18"/>
                    </a:cubicBezTo>
                    <a:cubicBezTo>
                      <a:pt x="0" y="16"/>
                      <a:pt x="2" y="14"/>
                      <a:pt x="4" y="13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8" y="0"/>
                      <a:pt x="40" y="2"/>
                      <a:pt x="41" y="4"/>
                    </a:cubicBezTo>
                    <a:cubicBezTo>
                      <a:pt x="42" y="6"/>
                      <a:pt x="40" y="8"/>
                      <a:pt x="38" y="9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6" y="21"/>
                      <a:pt x="5" y="21"/>
                      <a:pt x="5" y="2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3" name="Freeform 496"/>
              <p:cNvSpPr/>
              <p:nvPr/>
            </p:nvSpPr>
            <p:spPr bwMode="auto">
              <a:xfrm>
                <a:off x="1363" y="4448"/>
                <a:ext cx="56" cy="19"/>
              </a:xfrm>
              <a:custGeom>
                <a:avLst/>
                <a:gdLst>
                  <a:gd name="T0" fmla="*/ 20 w 24"/>
                  <a:gd name="T1" fmla="*/ 8 h 8"/>
                  <a:gd name="T2" fmla="*/ 4 w 24"/>
                  <a:gd name="T3" fmla="*/ 8 h 8"/>
                  <a:gd name="T4" fmla="*/ 0 w 24"/>
                  <a:gd name="T5" fmla="*/ 4 h 8"/>
                  <a:gd name="T6" fmla="*/ 4 w 24"/>
                  <a:gd name="T7" fmla="*/ 0 h 8"/>
                  <a:gd name="T8" fmla="*/ 20 w 24"/>
                  <a:gd name="T9" fmla="*/ 0 h 8"/>
                  <a:gd name="T10" fmla="*/ 24 w 24"/>
                  <a:gd name="T11" fmla="*/ 4 h 8"/>
                  <a:gd name="T12" fmla="*/ 20 w 2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" h="8">
                    <a:moveTo>
                      <a:pt x="2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2" y="0"/>
                      <a:pt x="24" y="2"/>
                      <a:pt x="24" y="4"/>
                    </a:cubicBezTo>
                    <a:cubicBezTo>
                      <a:pt x="24" y="6"/>
                      <a:pt x="22" y="8"/>
                      <a:pt x="2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4" name="Freeform 497"/>
              <p:cNvSpPr/>
              <p:nvPr/>
            </p:nvSpPr>
            <p:spPr bwMode="auto">
              <a:xfrm>
                <a:off x="1363" y="4486"/>
                <a:ext cx="94" cy="19"/>
              </a:xfrm>
              <a:custGeom>
                <a:avLst/>
                <a:gdLst>
                  <a:gd name="T0" fmla="*/ 36 w 40"/>
                  <a:gd name="T1" fmla="*/ 8 h 8"/>
                  <a:gd name="T2" fmla="*/ 4 w 40"/>
                  <a:gd name="T3" fmla="*/ 8 h 8"/>
                  <a:gd name="T4" fmla="*/ 0 w 40"/>
                  <a:gd name="T5" fmla="*/ 4 h 8"/>
                  <a:gd name="T6" fmla="*/ 4 w 40"/>
                  <a:gd name="T7" fmla="*/ 0 h 8"/>
                  <a:gd name="T8" fmla="*/ 36 w 40"/>
                  <a:gd name="T9" fmla="*/ 0 h 8"/>
                  <a:gd name="T10" fmla="*/ 40 w 40"/>
                  <a:gd name="T11" fmla="*/ 4 h 8"/>
                  <a:gd name="T12" fmla="*/ 36 w 40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8">
                    <a:moveTo>
                      <a:pt x="36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8" y="0"/>
                      <a:pt x="40" y="2"/>
                      <a:pt x="40" y="4"/>
                    </a:cubicBezTo>
                    <a:cubicBezTo>
                      <a:pt x="40" y="6"/>
                      <a:pt x="38" y="8"/>
                      <a:pt x="3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5" name="Freeform 498"/>
              <p:cNvSpPr/>
              <p:nvPr/>
            </p:nvSpPr>
            <p:spPr bwMode="auto">
              <a:xfrm>
                <a:off x="1363" y="4524"/>
                <a:ext cx="132" cy="19"/>
              </a:xfrm>
              <a:custGeom>
                <a:avLst/>
                <a:gdLst>
                  <a:gd name="T0" fmla="*/ 52 w 56"/>
                  <a:gd name="T1" fmla="*/ 8 h 8"/>
                  <a:gd name="T2" fmla="*/ 4 w 56"/>
                  <a:gd name="T3" fmla="*/ 8 h 8"/>
                  <a:gd name="T4" fmla="*/ 0 w 56"/>
                  <a:gd name="T5" fmla="*/ 4 h 8"/>
                  <a:gd name="T6" fmla="*/ 4 w 56"/>
                  <a:gd name="T7" fmla="*/ 0 h 8"/>
                  <a:gd name="T8" fmla="*/ 52 w 56"/>
                  <a:gd name="T9" fmla="*/ 0 h 8"/>
                  <a:gd name="T10" fmla="*/ 56 w 56"/>
                  <a:gd name="T11" fmla="*/ 4 h 8"/>
                  <a:gd name="T12" fmla="*/ 52 w 56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" h="8">
                    <a:moveTo>
                      <a:pt x="52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4" y="0"/>
                      <a:pt x="56" y="2"/>
                      <a:pt x="56" y="4"/>
                    </a:cubicBezTo>
                    <a:cubicBezTo>
                      <a:pt x="56" y="6"/>
                      <a:pt x="54" y="8"/>
                      <a:pt x="5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6" name="Freeform 499"/>
              <p:cNvSpPr/>
              <p:nvPr/>
            </p:nvSpPr>
            <p:spPr bwMode="auto">
              <a:xfrm>
                <a:off x="4303" y="5290"/>
                <a:ext cx="19" cy="170"/>
              </a:xfrm>
              <a:custGeom>
                <a:avLst/>
                <a:gdLst>
                  <a:gd name="T0" fmla="*/ 4 w 8"/>
                  <a:gd name="T1" fmla="*/ 72 h 72"/>
                  <a:gd name="T2" fmla="*/ 0 w 8"/>
                  <a:gd name="T3" fmla="*/ 68 h 72"/>
                  <a:gd name="T4" fmla="*/ 0 w 8"/>
                  <a:gd name="T5" fmla="*/ 4 h 72"/>
                  <a:gd name="T6" fmla="*/ 4 w 8"/>
                  <a:gd name="T7" fmla="*/ 0 h 72"/>
                  <a:gd name="T8" fmla="*/ 8 w 8"/>
                  <a:gd name="T9" fmla="*/ 4 h 72"/>
                  <a:gd name="T10" fmla="*/ 8 w 8"/>
                  <a:gd name="T11" fmla="*/ 68 h 72"/>
                  <a:gd name="T12" fmla="*/ 4 w 8"/>
                  <a:gd name="T13" fmla="*/ 72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2">
                    <a:moveTo>
                      <a:pt x="4" y="72"/>
                    </a:moveTo>
                    <a:cubicBezTo>
                      <a:pt x="2" y="72"/>
                      <a:pt x="0" y="70"/>
                      <a:pt x="0" y="6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68"/>
                      <a:pt x="8" y="68"/>
                      <a:pt x="8" y="68"/>
                    </a:cubicBezTo>
                    <a:cubicBezTo>
                      <a:pt x="8" y="70"/>
                      <a:pt x="6" y="72"/>
                      <a:pt x="4" y="7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7" name="Freeform 500"/>
              <p:cNvSpPr/>
              <p:nvPr/>
            </p:nvSpPr>
            <p:spPr bwMode="auto">
              <a:xfrm>
                <a:off x="4209" y="5318"/>
                <a:ext cx="85" cy="246"/>
              </a:xfrm>
              <a:custGeom>
                <a:avLst/>
                <a:gdLst>
                  <a:gd name="T0" fmla="*/ 4 w 36"/>
                  <a:gd name="T1" fmla="*/ 104 h 104"/>
                  <a:gd name="T2" fmla="*/ 3 w 36"/>
                  <a:gd name="T3" fmla="*/ 104 h 104"/>
                  <a:gd name="T4" fmla="*/ 0 w 36"/>
                  <a:gd name="T5" fmla="*/ 99 h 104"/>
                  <a:gd name="T6" fmla="*/ 28 w 36"/>
                  <a:gd name="T7" fmla="*/ 3 h 104"/>
                  <a:gd name="T8" fmla="*/ 33 w 36"/>
                  <a:gd name="T9" fmla="*/ 0 h 104"/>
                  <a:gd name="T10" fmla="*/ 36 w 36"/>
                  <a:gd name="T11" fmla="*/ 5 h 104"/>
                  <a:gd name="T12" fmla="*/ 8 w 36"/>
                  <a:gd name="T13" fmla="*/ 101 h 104"/>
                  <a:gd name="T14" fmla="*/ 4 w 36"/>
                  <a:gd name="T1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104">
                    <a:moveTo>
                      <a:pt x="4" y="104"/>
                    </a:moveTo>
                    <a:cubicBezTo>
                      <a:pt x="4" y="104"/>
                      <a:pt x="3" y="104"/>
                      <a:pt x="3" y="104"/>
                    </a:cubicBezTo>
                    <a:cubicBezTo>
                      <a:pt x="1" y="103"/>
                      <a:pt x="0" y="101"/>
                      <a:pt x="0" y="99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9" y="1"/>
                      <a:pt x="31" y="0"/>
                      <a:pt x="33" y="0"/>
                    </a:cubicBezTo>
                    <a:cubicBezTo>
                      <a:pt x="35" y="1"/>
                      <a:pt x="36" y="3"/>
                      <a:pt x="36" y="5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7" y="103"/>
                      <a:pt x="6" y="104"/>
                      <a:pt x="4" y="10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8" name="Freeform 501"/>
              <p:cNvSpPr/>
              <p:nvPr/>
            </p:nvSpPr>
            <p:spPr bwMode="auto">
              <a:xfrm>
                <a:off x="4332" y="5318"/>
                <a:ext cx="94" cy="246"/>
              </a:xfrm>
              <a:custGeom>
                <a:avLst/>
                <a:gdLst>
                  <a:gd name="T0" fmla="*/ 36 w 40"/>
                  <a:gd name="T1" fmla="*/ 104 h 104"/>
                  <a:gd name="T2" fmla="*/ 32 w 40"/>
                  <a:gd name="T3" fmla="*/ 101 h 104"/>
                  <a:gd name="T4" fmla="*/ 0 w 40"/>
                  <a:gd name="T5" fmla="*/ 5 h 104"/>
                  <a:gd name="T6" fmla="*/ 3 w 40"/>
                  <a:gd name="T7" fmla="*/ 0 h 104"/>
                  <a:gd name="T8" fmla="*/ 8 w 40"/>
                  <a:gd name="T9" fmla="*/ 3 h 104"/>
                  <a:gd name="T10" fmla="*/ 40 w 40"/>
                  <a:gd name="T11" fmla="*/ 99 h 104"/>
                  <a:gd name="T12" fmla="*/ 37 w 40"/>
                  <a:gd name="T13" fmla="*/ 104 h 104"/>
                  <a:gd name="T14" fmla="*/ 36 w 40"/>
                  <a:gd name="T15" fmla="*/ 104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0" h="104">
                    <a:moveTo>
                      <a:pt x="36" y="104"/>
                    </a:moveTo>
                    <a:cubicBezTo>
                      <a:pt x="34" y="104"/>
                      <a:pt x="33" y="103"/>
                      <a:pt x="32" y="101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3"/>
                      <a:pt x="1" y="1"/>
                      <a:pt x="3" y="0"/>
                    </a:cubicBezTo>
                    <a:cubicBezTo>
                      <a:pt x="5" y="0"/>
                      <a:pt x="7" y="1"/>
                      <a:pt x="8" y="3"/>
                    </a:cubicBezTo>
                    <a:cubicBezTo>
                      <a:pt x="40" y="99"/>
                      <a:pt x="40" y="99"/>
                      <a:pt x="40" y="99"/>
                    </a:cubicBezTo>
                    <a:cubicBezTo>
                      <a:pt x="40" y="101"/>
                      <a:pt x="39" y="103"/>
                      <a:pt x="37" y="104"/>
                    </a:cubicBezTo>
                    <a:cubicBezTo>
                      <a:pt x="37" y="104"/>
                      <a:pt x="36" y="104"/>
                      <a:pt x="36" y="10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59" name="Freeform 502"/>
              <p:cNvSpPr/>
              <p:nvPr/>
            </p:nvSpPr>
            <p:spPr bwMode="auto">
              <a:xfrm>
                <a:off x="4275" y="5318"/>
                <a:ext cx="76" cy="19"/>
              </a:xfrm>
              <a:custGeom>
                <a:avLst/>
                <a:gdLst>
                  <a:gd name="T0" fmla="*/ 28 w 32"/>
                  <a:gd name="T1" fmla="*/ 8 h 8"/>
                  <a:gd name="T2" fmla="*/ 4 w 32"/>
                  <a:gd name="T3" fmla="*/ 8 h 8"/>
                  <a:gd name="T4" fmla="*/ 0 w 32"/>
                  <a:gd name="T5" fmla="*/ 4 h 8"/>
                  <a:gd name="T6" fmla="*/ 4 w 32"/>
                  <a:gd name="T7" fmla="*/ 0 h 8"/>
                  <a:gd name="T8" fmla="*/ 28 w 32"/>
                  <a:gd name="T9" fmla="*/ 0 h 8"/>
                  <a:gd name="T10" fmla="*/ 32 w 32"/>
                  <a:gd name="T11" fmla="*/ 4 h 8"/>
                  <a:gd name="T12" fmla="*/ 28 w 32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8">
                    <a:moveTo>
                      <a:pt x="28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0" y="0"/>
                      <a:pt x="32" y="2"/>
                      <a:pt x="32" y="4"/>
                    </a:cubicBezTo>
                    <a:cubicBezTo>
                      <a:pt x="32" y="6"/>
                      <a:pt x="30" y="8"/>
                      <a:pt x="28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0" name="Freeform 503"/>
              <p:cNvSpPr/>
              <p:nvPr/>
            </p:nvSpPr>
            <p:spPr bwMode="auto">
              <a:xfrm>
                <a:off x="4275" y="5281"/>
                <a:ext cx="76" cy="18"/>
              </a:xfrm>
              <a:custGeom>
                <a:avLst/>
                <a:gdLst>
                  <a:gd name="T0" fmla="*/ 28 w 32"/>
                  <a:gd name="T1" fmla="*/ 8 h 8"/>
                  <a:gd name="T2" fmla="*/ 4 w 32"/>
                  <a:gd name="T3" fmla="*/ 8 h 8"/>
                  <a:gd name="T4" fmla="*/ 0 w 32"/>
                  <a:gd name="T5" fmla="*/ 4 h 8"/>
                  <a:gd name="T6" fmla="*/ 4 w 32"/>
                  <a:gd name="T7" fmla="*/ 0 h 8"/>
                  <a:gd name="T8" fmla="*/ 28 w 32"/>
                  <a:gd name="T9" fmla="*/ 0 h 8"/>
                  <a:gd name="T10" fmla="*/ 32 w 32"/>
                  <a:gd name="T11" fmla="*/ 4 h 8"/>
                  <a:gd name="T12" fmla="*/ 28 w 32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8">
                    <a:moveTo>
                      <a:pt x="28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0" y="0"/>
                      <a:pt x="32" y="2"/>
                      <a:pt x="32" y="4"/>
                    </a:cubicBezTo>
                    <a:cubicBezTo>
                      <a:pt x="32" y="6"/>
                      <a:pt x="30" y="8"/>
                      <a:pt x="28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1" name="Freeform 504"/>
              <p:cNvSpPr>
                <a:spLocks noEditPoints="1"/>
              </p:cNvSpPr>
              <p:nvPr/>
            </p:nvSpPr>
            <p:spPr bwMode="auto">
              <a:xfrm>
                <a:off x="4299" y="5160"/>
                <a:ext cx="75" cy="76"/>
              </a:xfrm>
              <a:custGeom>
                <a:avLst/>
                <a:gdLst>
                  <a:gd name="T0" fmla="*/ 16 w 32"/>
                  <a:gd name="T1" fmla="*/ 32 h 32"/>
                  <a:gd name="T2" fmla="*/ 0 w 32"/>
                  <a:gd name="T3" fmla="*/ 16 h 32"/>
                  <a:gd name="T4" fmla="*/ 16 w 32"/>
                  <a:gd name="T5" fmla="*/ 0 h 32"/>
                  <a:gd name="T6" fmla="*/ 32 w 32"/>
                  <a:gd name="T7" fmla="*/ 16 h 32"/>
                  <a:gd name="T8" fmla="*/ 16 w 32"/>
                  <a:gd name="T9" fmla="*/ 32 h 32"/>
                  <a:gd name="T10" fmla="*/ 16 w 32"/>
                  <a:gd name="T11" fmla="*/ 8 h 32"/>
                  <a:gd name="T12" fmla="*/ 8 w 32"/>
                  <a:gd name="T13" fmla="*/ 16 h 32"/>
                  <a:gd name="T14" fmla="*/ 16 w 32"/>
                  <a:gd name="T15" fmla="*/ 24 h 32"/>
                  <a:gd name="T16" fmla="*/ 24 w 32"/>
                  <a:gd name="T17" fmla="*/ 16 h 32"/>
                  <a:gd name="T18" fmla="*/ 16 w 32"/>
                  <a:gd name="T19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32">
                    <a:moveTo>
                      <a:pt x="16" y="32"/>
                    </a:moveTo>
                    <a:cubicBezTo>
                      <a:pt x="7" y="32"/>
                      <a:pt x="0" y="25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5" y="0"/>
                      <a:pt x="32" y="7"/>
                      <a:pt x="32" y="16"/>
                    </a:cubicBezTo>
                    <a:cubicBezTo>
                      <a:pt x="32" y="25"/>
                      <a:pt x="25" y="32"/>
                      <a:pt x="16" y="32"/>
                    </a:cubicBezTo>
                    <a:close/>
                    <a:moveTo>
                      <a:pt x="16" y="8"/>
                    </a:moveTo>
                    <a:cubicBezTo>
                      <a:pt x="12" y="8"/>
                      <a:pt x="8" y="12"/>
                      <a:pt x="8" y="16"/>
                    </a:cubicBezTo>
                    <a:cubicBezTo>
                      <a:pt x="8" y="20"/>
                      <a:pt x="12" y="24"/>
                      <a:pt x="16" y="24"/>
                    </a:cubicBezTo>
                    <a:cubicBezTo>
                      <a:pt x="20" y="24"/>
                      <a:pt x="24" y="20"/>
                      <a:pt x="24" y="16"/>
                    </a:cubicBezTo>
                    <a:cubicBezTo>
                      <a:pt x="24" y="12"/>
                      <a:pt x="20" y="8"/>
                      <a:pt x="1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2" name="Freeform 505"/>
              <p:cNvSpPr/>
              <p:nvPr/>
            </p:nvSpPr>
            <p:spPr bwMode="auto">
              <a:xfrm>
                <a:off x="4247" y="5167"/>
                <a:ext cx="37" cy="19"/>
              </a:xfrm>
              <a:custGeom>
                <a:avLst/>
                <a:gdLst>
                  <a:gd name="T0" fmla="*/ 12 w 16"/>
                  <a:gd name="T1" fmla="*/ 8 h 8"/>
                  <a:gd name="T2" fmla="*/ 4 w 16"/>
                  <a:gd name="T3" fmla="*/ 8 h 8"/>
                  <a:gd name="T4" fmla="*/ 0 w 16"/>
                  <a:gd name="T5" fmla="*/ 4 h 8"/>
                  <a:gd name="T6" fmla="*/ 4 w 16"/>
                  <a:gd name="T7" fmla="*/ 0 h 8"/>
                  <a:gd name="T8" fmla="*/ 12 w 16"/>
                  <a:gd name="T9" fmla="*/ 0 h 8"/>
                  <a:gd name="T10" fmla="*/ 16 w 16"/>
                  <a:gd name="T11" fmla="*/ 4 h 8"/>
                  <a:gd name="T12" fmla="*/ 12 w 16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" h="8">
                    <a:moveTo>
                      <a:pt x="12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4" y="0"/>
                      <a:pt x="16" y="2"/>
                      <a:pt x="16" y="4"/>
                    </a:cubicBezTo>
                    <a:cubicBezTo>
                      <a:pt x="16" y="6"/>
                      <a:pt x="14" y="8"/>
                      <a:pt x="1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3" name="Freeform 506"/>
              <p:cNvSpPr>
                <a:spLocks noEditPoints="1"/>
              </p:cNvSpPr>
              <p:nvPr/>
            </p:nvSpPr>
            <p:spPr bwMode="auto">
              <a:xfrm>
                <a:off x="4190" y="5110"/>
                <a:ext cx="227" cy="171"/>
              </a:xfrm>
              <a:custGeom>
                <a:avLst/>
                <a:gdLst>
                  <a:gd name="T0" fmla="*/ 82 w 96"/>
                  <a:gd name="T1" fmla="*/ 72 h 72"/>
                  <a:gd name="T2" fmla="*/ 18 w 96"/>
                  <a:gd name="T3" fmla="*/ 72 h 72"/>
                  <a:gd name="T4" fmla="*/ 0 w 96"/>
                  <a:gd name="T5" fmla="*/ 54 h 72"/>
                  <a:gd name="T6" fmla="*/ 0 w 96"/>
                  <a:gd name="T7" fmla="*/ 22 h 72"/>
                  <a:gd name="T8" fmla="*/ 18 w 96"/>
                  <a:gd name="T9" fmla="*/ 8 h 72"/>
                  <a:gd name="T10" fmla="*/ 40 w 96"/>
                  <a:gd name="T11" fmla="*/ 8 h 72"/>
                  <a:gd name="T12" fmla="*/ 40 w 96"/>
                  <a:gd name="T13" fmla="*/ 4 h 72"/>
                  <a:gd name="T14" fmla="*/ 44 w 96"/>
                  <a:gd name="T15" fmla="*/ 0 h 72"/>
                  <a:gd name="T16" fmla="*/ 76 w 96"/>
                  <a:gd name="T17" fmla="*/ 0 h 72"/>
                  <a:gd name="T18" fmla="*/ 80 w 96"/>
                  <a:gd name="T19" fmla="*/ 4 h 72"/>
                  <a:gd name="T20" fmla="*/ 80 w 96"/>
                  <a:gd name="T21" fmla="*/ 8 h 72"/>
                  <a:gd name="T22" fmla="*/ 82 w 96"/>
                  <a:gd name="T23" fmla="*/ 8 h 72"/>
                  <a:gd name="T24" fmla="*/ 96 w 96"/>
                  <a:gd name="T25" fmla="*/ 22 h 72"/>
                  <a:gd name="T26" fmla="*/ 96 w 96"/>
                  <a:gd name="T27" fmla="*/ 54 h 72"/>
                  <a:gd name="T28" fmla="*/ 82 w 96"/>
                  <a:gd name="T29" fmla="*/ 72 h 72"/>
                  <a:gd name="T30" fmla="*/ 18 w 96"/>
                  <a:gd name="T31" fmla="*/ 16 h 72"/>
                  <a:gd name="T32" fmla="*/ 8 w 96"/>
                  <a:gd name="T33" fmla="*/ 22 h 72"/>
                  <a:gd name="T34" fmla="*/ 8 w 96"/>
                  <a:gd name="T35" fmla="*/ 54 h 72"/>
                  <a:gd name="T36" fmla="*/ 18 w 96"/>
                  <a:gd name="T37" fmla="*/ 64 h 72"/>
                  <a:gd name="T38" fmla="*/ 82 w 96"/>
                  <a:gd name="T39" fmla="*/ 64 h 72"/>
                  <a:gd name="T40" fmla="*/ 88 w 96"/>
                  <a:gd name="T41" fmla="*/ 54 h 72"/>
                  <a:gd name="T42" fmla="*/ 88 w 96"/>
                  <a:gd name="T43" fmla="*/ 22 h 72"/>
                  <a:gd name="T44" fmla="*/ 82 w 96"/>
                  <a:gd name="T45" fmla="*/ 16 h 72"/>
                  <a:gd name="T46" fmla="*/ 76 w 96"/>
                  <a:gd name="T47" fmla="*/ 16 h 72"/>
                  <a:gd name="T48" fmla="*/ 72 w 96"/>
                  <a:gd name="T49" fmla="*/ 12 h 72"/>
                  <a:gd name="T50" fmla="*/ 72 w 96"/>
                  <a:gd name="T51" fmla="*/ 8 h 72"/>
                  <a:gd name="T52" fmla="*/ 48 w 96"/>
                  <a:gd name="T53" fmla="*/ 8 h 72"/>
                  <a:gd name="T54" fmla="*/ 48 w 96"/>
                  <a:gd name="T55" fmla="*/ 12 h 72"/>
                  <a:gd name="T56" fmla="*/ 44 w 96"/>
                  <a:gd name="T57" fmla="*/ 16 h 72"/>
                  <a:gd name="T58" fmla="*/ 18 w 96"/>
                  <a:gd name="T59" fmla="*/ 1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6" h="72">
                    <a:moveTo>
                      <a:pt x="82" y="72"/>
                    </a:moveTo>
                    <a:cubicBezTo>
                      <a:pt x="18" y="72"/>
                      <a:pt x="18" y="72"/>
                      <a:pt x="18" y="72"/>
                    </a:cubicBezTo>
                    <a:cubicBezTo>
                      <a:pt x="9" y="72"/>
                      <a:pt x="0" y="63"/>
                      <a:pt x="0" y="54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13"/>
                      <a:pt x="9" y="8"/>
                      <a:pt x="18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2"/>
                      <a:pt x="42" y="0"/>
                      <a:pt x="44" y="0"/>
                    </a:cubicBezTo>
                    <a:cubicBezTo>
                      <a:pt x="76" y="0"/>
                      <a:pt x="76" y="0"/>
                      <a:pt x="76" y="0"/>
                    </a:cubicBezTo>
                    <a:cubicBezTo>
                      <a:pt x="78" y="0"/>
                      <a:pt x="80" y="2"/>
                      <a:pt x="80" y="4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91" y="8"/>
                      <a:pt x="96" y="13"/>
                      <a:pt x="96" y="22"/>
                    </a:cubicBezTo>
                    <a:cubicBezTo>
                      <a:pt x="96" y="54"/>
                      <a:pt x="96" y="54"/>
                      <a:pt x="96" y="54"/>
                    </a:cubicBezTo>
                    <a:cubicBezTo>
                      <a:pt x="96" y="63"/>
                      <a:pt x="91" y="72"/>
                      <a:pt x="82" y="72"/>
                    </a:cubicBezTo>
                    <a:close/>
                    <a:moveTo>
                      <a:pt x="18" y="16"/>
                    </a:moveTo>
                    <a:cubicBezTo>
                      <a:pt x="14" y="16"/>
                      <a:pt x="8" y="18"/>
                      <a:pt x="8" y="22"/>
                    </a:cubicBezTo>
                    <a:cubicBezTo>
                      <a:pt x="8" y="54"/>
                      <a:pt x="8" y="54"/>
                      <a:pt x="8" y="54"/>
                    </a:cubicBezTo>
                    <a:cubicBezTo>
                      <a:pt x="8" y="59"/>
                      <a:pt x="14" y="64"/>
                      <a:pt x="18" y="64"/>
                    </a:cubicBezTo>
                    <a:cubicBezTo>
                      <a:pt x="82" y="64"/>
                      <a:pt x="82" y="64"/>
                      <a:pt x="82" y="64"/>
                    </a:cubicBezTo>
                    <a:cubicBezTo>
                      <a:pt x="86" y="64"/>
                      <a:pt x="88" y="58"/>
                      <a:pt x="88" y="54"/>
                    </a:cubicBezTo>
                    <a:cubicBezTo>
                      <a:pt x="88" y="22"/>
                      <a:pt x="88" y="22"/>
                      <a:pt x="88" y="22"/>
                    </a:cubicBezTo>
                    <a:cubicBezTo>
                      <a:pt x="88" y="18"/>
                      <a:pt x="87" y="16"/>
                      <a:pt x="82" y="16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4" y="16"/>
                      <a:pt x="72" y="14"/>
                      <a:pt x="72" y="12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48" y="12"/>
                      <a:pt x="48" y="12"/>
                      <a:pt x="48" y="12"/>
                    </a:cubicBezTo>
                    <a:cubicBezTo>
                      <a:pt x="48" y="14"/>
                      <a:pt x="46" y="16"/>
                      <a:pt x="44" y="16"/>
                    </a:cubicBezTo>
                    <a:lnTo>
                      <a:pt x="18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4" name="Freeform 507"/>
              <p:cNvSpPr/>
              <p:nvPr/>
            </p:nvSpPr>
            <p:spPr bwMode="auto">
              <a:xfrm>
                <a:off x="6866" y="5356"/>
                <a:ext cx="123" cy="104"/>
              </a:xfrm>
              <a:custGeom>
                <a:avLst/>
                <a:gdLst>
                  <a:gd name="T0" fmla="*/ 4 w 52"/>
                  <a:gd name="T1" fmla="*/ 44 h 44"/>
                  <a:gd name="T2" fmla="*/ 0 w 52"/>
                  <a:gd name="T3" fmla="*/ 40 h 44"/>
                  <a:gd name="T4" fmla="*/ 0 w 52"/>
                  <a:gd name="T5" fmla="*/ 32 h 44"/>
                  <a:gd name="T6" fmla="*/ 37 w 52"/>
                  <a:gd name="T7" fmla="*/ 0 h 44"/>
                  <a:gd name="T8" fmla="*/ 48 w 52"/>
                  <a:gd name="T9" fmla="*/ 0 h 44"/>
                  <a:gd name="T10" fmla="*/ 52 w 52"/>
                  <a:gd name="T11" fmla="*/ 4 h 44"/>
                  <a:gd name="T12" fmla="*/ 48 w 52"/>
                  <a:gd name="T13" fmla="*/ 8 h 44"/>
                  <a:gd name="T14" fmla="*/ 37 w 52"/>
                  <a:gd name="T15" fmla="*/ 8 h 44"/>
                  <a:gd name="T16" fmla="*/ 8 w 52"/>
                  <a:gd name="T17" fmla="*/ 32 h 44"/>
                  <a:gd name="T18" fmla="*/ 8 w 52"/>
                  <a:gd name="T19" fmla="*/ 40 h 44"/>
                  <a:gd name="T20" fmla="*/ 4 w 52"/>
                  <a:gd name="T21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2" h="44">
                    <a:moveTo>
                      <a:pt x="4" y="44"/>
                    </a:moveTo>
                    <a:cubicBezTo>
                      <a:pt x="2" y="44"/>
                      <a:pt x="0" y="42"/>
                      <a:pt x="0" y="40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14"/>
                      <a:pt x="20" y="0"/>
                      <a:pt x="37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50" y="0"/>
                      <a:pt x="52" y="2"/>
                      <a:pt x="52" y="4"/>
                    </a:cubicBezTo>
                    <a:cubicBezTo>
                      <a:pt x="52" y="6"/>
                      <a:pt x="50" y="8"/>
                      <a:pt x="48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24" y="8"/>
                      <a:pt x="8" y="19"/>
                      <a:pt x="8" y="32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42"/>
                      <a:pt x="6" y="44"/>
                      <a:pt x="4" y="4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5" name="Freeform 508"/>
              <p:cNvSpPr/>
              <p:nvPr/>
            </p:nvSpPr>
            <p:spPr bwMode="auto">
              <a:xfrm>
                <a:off x="7046" y="5356"/>
                <a:ext cx="123" cy="104"/>
              </a:xfrm>
              <a:custGeom>
                <a:avLst/>
                <a:gdLst>
                  <a:gd name="T0" fmla="*/ 48 w 52"/>
                  <a:gd name="T1" fmla="*/ 44 h 44"/>
                  <a:gd name="T2" fmla="*/ 44 w 52"/>
                  <a:gd name="T3" fmla="*/ 40 h 44"/>
                  <a:gd name="T4" fmla="*/ 44 w 52"/>
                  <a:gd name="T5" fmla="*/ 32 h 44"/>
                  <a:gd name="T6" fmla="*/ 19 w 52"/>
                  <a:gd name="T7" fmla="*/ 8 h 44"/>
                  <a:gd name="T8" fmla="*/ 4 w 52"/>
                  <a:gd name="T9" fmla="*/ 8 h 44"/>
                  <a:gd name="T10" fmla="*/ 0 w 52"/>
                  <a:gd name="T11" fmla="*/ 4 h 44"/>
                  <a:gd name="T12" fmla="*/ 4 w 52"/>
                  <a:gd name="T13" fmla="*/ 0 h 44"/>
                  <a:gd name="T14" fmla="*/ 19 w 52"/>
                  <a:gd name="T15" fmla="*/ 0 h 44"/>
                  <a:gd name="T16" fmla="*/ 52 w 52"/>
                  <a:gd name="T17" fmla="*/ 32 h 44"/>
                  <a:gd name="T18" fmla="*/ 52 w 52"/>
                  <a:gd name="T19" fmla="*/ 40 h 44"/>
                  <a:gd name="T20" fmla="*/ 48 w 52"/>
                  <a:gd name="T21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2" h="44">
                    <a:moveTo>
                      <a:pt x="48" y="44"/>
                    </a:moveTo>
                    <a:cubicBezTo>
                      <a:pt x="46" y="44"/>
                      <a:pt x="44" y="42"/>
                      <a:pt x="44" y="40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19"/>
                      <a:pt x="32" y="8"/>
                      <a:pt x="19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37" y="0"/>
                      <a:pt x="52" y="15"/>
                      <a:pt x="52" y="32"/>
                    </a:cubicBezTo>
                    <a:cubicBezTo>
                      <a:pt x="52" y="40"/>
                      <a:pt x="52" y="40"/>
                      <a:pt x="52" y="40"/>
                    </a:cubicBezTo>
                    <a:cubicBezTo>
                      <a:pt x="52" y="42"/>
                      <a:pt x="50" y="44"/>
                      <a:pt x="48" y="4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6" name="Freeform 509"/>
              <p:cNvSpPr>
                <a:spLocks noEditPoints="1"/>
              </p:cNvSpPr>
              <p:nvPr/>
            </p:nvSpPr>
            <p:spPr bwMode="auto">
              <a:xfrm>
                <a:off x="6942" y="5148"/>
                <a:ext cx="151" cy="237"/>
              </a:xfrm>
              <a:custGeom>
                <a:avLst/>
                <a:gdLst>
                  <a:gd name="T0" fmla="*/ 32 w 64"/>
                  <a:gd name="T1" fmla="*/ 100 h 100"/>
                  <a:gd name="T2" fmla="*/ 0 w 64"/>
                  <a:gd name="T3" fmla="*/ 71 h 100"/>
                  <a:gd name="T4" fmla="*/ 0 w 64"/>
                  <a:gd name="T5" fmla="*/ 32 h 100"/>
                  <a:gd name="T6" fmla="*/ 32 w 64"/>
                  <a:gd name="T7" fmla="*/ 0 h 100"/>
                  <a:gd name="T8" fmla="*/ 64 w 64"/>
                  <a:gd name="T9" fmla="*/ 32 h 100"/>
                  <a:gd name="T10" fmla="*/ 64 w 64"/>
                  <a:gd name="T11" fmla="*/ 71 h 100"/>
                  <a:gd name="T12" fmla="*/ 32 w 64"/>
                  <a:gd name="T13" fmla="*/ 100 h 100"/>
                  <a:gd name="T14" fmla="*/ 32 w 64"/>
                  <a:gd name="T15" fmla="*/ 8 h 100"/>
                  <a:gd name="T16" fmla="*/ 8 w 64"/>
                  <a:gd name="T17" fmla="*/ 32 h 100"/>
                  <a:gd name="T18" fmla="*/ 8 w 64"/>
                  <a:gd name="T19" fmla="*/ 71 h 100"/>
                  <a:gd name="T20" fmla="*/ 32 w 64"/>
                  <a:gd name="T21" fmla="*/ 92 h 100"/>
                  <a:gd name="T22" fmla="*/ 56 w 64"/>
                  <a:gd name="T23" fmla="*/ 71 h 100"/>
                  <a:gd name="T24" fmla="*/ 56 w 64"/>
                  <a:gd name="T25" fmla="*/ 32 h 100"/>
                  <a:gd name="T26" fmla="*/ 32 w 64"/>
                  <a:gd name="T27" fmla="*/ 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4" h="100">
                    <a:moveTo>
                      <a:pt x="32" y="100"/>
                    </a:moveTo>
                    <a:cubicBezTo>
                      <a:pt x="13" y="100"/>
                      <a:pt x="0" y="88"/>
                      <a:pt x="0" y="71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14"/>
                      <a:pt x="14" y="0"/>
                      <a:pt x="32" y="0"/>
                    </a:cubicBezTo>
                    <a:cubicBezTo>
                      <a:pt x="50" y="0"/>
                      <a:pt x="64" y="14"/>
                      <a:pt x="64" y="32"/>
                    </a:cubicBezTo>
                    <a:cubicBezTo>
                      <a:pt x="64" y="71"/>
                      <a:pt x="64" y="71"/>
                      <a:pt x="64" y="71"/>
                    </a:cubicBezTo>
                    <a:cubicBezTo>
                      <a:pt x="64" y="88"/>
                      <a:pt x="51" y="100"/>
                      <a:pt x="32" y="100"/>
                    </a:cubicBezTo>
                    <a:close/>
                    <a:moveTo>
                      <a:pt x="32" y="8"/>
                    </a:moveTo>
                    <a:cubicBezTo>
                      <a:pt x="18" y="8"/>
                      <a:pt x="8" y="18"/>
                      <a:pt x="8" y="32"/>
                    </a:cubicBezTo>
                    <a:cubicBezTo>
                      <a:pt x="8" y="71"/>
                      <a:pt x="8" y="71"/>
                      <a:pt x="8" y="71"/>
                    </a:cubicBezTo>
                    <a:cubicBezTo>
                      <a:pt x="8" y="86"/>
                      <a:pt x="20" y="92"/>
                      <a:pt x="32" y="92"/>
                    </a:cubicBezTo>
                    <a:cubicBezTo>
                      <a:pt x="44" y="92"/>
                      <a:pt x="56" y="86"/>
                      <a:pt x="56" y="71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56" y="18"/>
                      <a:pt x="46" y="8"/>
                      <a:pt x="3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7" name="Freeform 510"/>
              <p:cNvSpPr/>
              <p:nvPr/>
            </p:nvSpPr>
            <p:spPr bwMode="auto">
              <a:xfrm>
                <a:off x="6904" y="5110"/>
                <a:ext cx="227" cy="133"/>
              </a:xfrm>
              <a:custGeom>
                <a:avLst/>
                <a:gdLst>
                  <a:gd name="T0" fmla="*/ 4 w 96"/>
                  <a:gd name="T1" fmla="*/ 56 h 56"/>
                  <a:gd name="T2" fmla="*/ 0 w 96"/>
                  <a:gd name="T3" fmla="*/ 52 h 56"/>
                  <a:gd name="T4" fmla="*/ 0 w 96"/>
                  <a:gd name="T5" fmla="*/ 48 h 56"/>
                  <a:gd name="T6" fmla="*/ 48 w 96"/>
                  <a:gd name="T7" fmla="*/ 0 h 56"/>
                  <a:gd name="T8" fmla="*/ 96 w 96"/>
                  <a:gd name="T9" fmla="*/ 48 h 56"/>
                  <a:gd name="T10" fmla="*/ 92 w 96"/>
                  <a:gd name="T11" fmla="*/ 52 h 56"/>
                  <a:gd name="T12" fmla="*/ 88 w 96"/>
                  <a:gd name="T13" fmla="*/ 48 h 56"/>
                  <a:gd name="T14" fmla="*/ 48 w 96"/>
                  <a:gd name="T15" fmla="*/ 8 h 56"/>
                  <a:gd name="T16" fmla="*/ 8 w 96"/>
                  <a:gd name="T17" fmla="*/ 48 h 56"/>
                  <a:gd name="T18" fmla="*/ 8 w 96"/>
                  <a:gd name="T19" fmla="*/ 52 h 56"/>
                  <a:gd name="T20" fmla="*/ 4 w 96"/>
                  <a:gd name="T21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6" h="56">
                    <a:moveTo>
                      <a:pt x="4" y="56"/>
                    </a:moveTo>
                    <a:cubicBezTo>
                      <a:pt x="2" y="56"/>
                      <a:pt x="0" y="54"/>
                      <a:pt x="0" y="52"/>
                    </a:cubicBezTo>
                    <a:cubicBezTo>
                      <a:pt x="0" y="48"/>
                      <a:pt x="0" y="48"/>
                      <a:pt x="0" y="48"/>
                    </a:cubicBezTo>
                    <a:cubicBezTo>
                      <a:pt x="0" y="22"/>
                      <a:pt x="22" y="0"/>
                      <a:pt x="48" y="0"/>
                    </a:cubicBezTo>
                    <a:cubicBezTo>
                      <a:pt x="74" y="0"/>
                      <a:pt x="96" y="22"/>
                      <a:pt x="96" y="48"/>
                    </a:cubicBezTo>
                    <a:cubicBezTo>
                      <a:pt x="96" y="50"/>
                      <a:pt x="94" y="52"/>
                      <a:pt x="92" y="52"/>
                    </a:cubicBezTo>
                    <a:cubicBezTo>
                      <a:pt x="90" y="52"/>
                      <a:pt x="88" y="50"/>
                      <a:pt x="88" y="48"/>
                    </a:cubicBezTo>
                    <a:cubicBezTo>
                      <a:pt x="88" y="26"/>
                      <a:pt x="70" y="8"/>
                      <a:pt x="48" y="8"/>
                    </a:cubicBezTo>
                    <a:cubicBezTo>
                      <a:pt x="26" y="8"/>
                      <a:pt x="8" y="26"/>
                      <a:pt x="8" y="48"/>
                    </a:cubicBezTo>
                    <a:cubicBezTo>
                      <a:pt x="8" y="52"/>
                      <a:pt x="8" y="52"/>
                      <a:pt x="8" y="52"/>
                    </a:cubicBezTo>
                    <a:cubicBezTo>
                      <a:pt x="8" y="54"/>
                      <a:pt x="6" y="56"/>
                      <a:pt x="4" y="5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8" name="Freeform 511"/>
              <p:cNvSpPr>
                <a:spLocks noEditPoints="1"/>
              </p:cNvSpPr>
              <p:nvPr/>
            </p:nvSpPr>
            <p:spPr bwMode="auto">
              <a:xfrm>
                <a:off x="6885" y="5224"/>
                <a:ext cx="76" cy="94"/>
              </a:xfrm>
              <a:custGeom>
                <a:avLst/>
                <a:gdLst>
                  <a:gd name="T0" fmla="*/ 28 w 32"/>
                  <a:gd name="T1" fmla="*/ 40 h 40"/>
                  <a:gd name="T2" fmla="*/ 12 w 32"/>
                  <a:gd name="T3" fmla="*/ 40 h 40"/>
                  <a:gd name="T4" fmla="*/ 0 w 32"/>
                  <a:gd name="T5" fmla="*/ 28 h 40"/>
                  <a:gd name="T6" fmla="*/ 0 w 32"/>
                  <a:gd name="T7" fmla="*/ 12 h 40"/>
                  <a:gd name="T8" fmla="*/ 12 w 32"/>
                  <a:gd name="T9" fmla="*/ 0 h 40"/>
                  <a:gd name="T10" fmla="*/ 28 w 32"/>
                  <a:gd name="T11" fmla="*/ 0 h 40"/>
                  <a:gd name="T12" fmla="*/ 32 w 32"/>
                  <a:gd name="T13" fmla="*/ 4 h 40"/>
                  <a:gd name="T14" fmla="*/ 32 w 32"/>
                  <a:gd name="T15" fmla="*/ 36 h 40"/>
                  <a:gd name="T16" fmla="*/ 28 w 32"/>
                  <a:gd name="T17" fmla="*/ 40 h 40"/>
                  <a:gd name="T18" fmla="*/ 8 w 32"/>
                  <a:gd name="T19" fmla="*/ 32 h 40"/>
                  <a:gd name="T20" fmla="*/ 12 w 32"/>
                  <a:gd name="T21" fmla="*/ 32 h 40"/>
                  <a:gd name="T22" fmla="*/ 24 w 32"/>
                  <a:gd name="T23" fmla="*/ 32 h 40"/>
                  <a:gd name="T24" fmla="*/ 24 w 32"/>
                  <a:gd name="T25" fmla="*/ 8 h 40"/>
                  <a:gd name="T26" fmla="*/ 12 w 32"/>
                  <a:gd name="T27" fmla="*/ 8 h 40"/>
                  <a:gd name="T28" fmla="*/ 8 w 32"/>
                  <a:gd name="T29" fmla="*/ 8 h 40"/>
                  <a:gd name="T30" fmla="*/ 8 w 32"/>
                  <a:gd name="T31" fmla="*/ 12 h 40"/>
                  <a:gd name="T32" fmla="*/ 8 w 32"/>
                  <a:gd name="T33" fmla="*/ 28 h 40"/>
                  <a:gd name="T34" fmla="*/ 8 w 32"/>
                  <a:gd name="T35" fmla="*/ 32 h 40"/>
                  <a:gd name="T36" fmla="*/ 8 w 32"/>
                  <a:gd name="T37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2" h="40">
                    <a:moveTo>
                      <a:pt x="28" y="40"/>
                    </a:moveTo>
                    <a:cubicBezTo>
                      <a:pt x="12" y="40"/>
                      <a:pt x="12" y="40"/>
                      <a:pt x="12" y="40"/>
                    </a:cubicBezTo>
                    <a:cubicBezTo>
                      <a:pt x="3" y="40"/>
                      <a:pt x="0" y="37"/>
                      <a:pt x="0" y="2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3"/>
                      <a:pt x="3" y="0"/>
                      <a:pt x="12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0" y="0"/>
                      <a:pt x="32" y="2"/>
                      <a:pt x="32" y="4"/>
                    </a:cubicBezTo>
                    <a:cubicBezTo>
                      <a:pt x="32" y="36"/>
                      <a:pt x="32" y="36"/>
                      <a:pt x="32" y="36"/>
                    </a:cubicBezTo>
                    <a:cubicBezTo>
                      <a:pt x="32" y="38"/>
                      <a:pt x="30" y="40"/>
                      <a:pt x="28" y="40"/>
                    </a:cubicBezTo>
                    <a:close/>
                    <a:moveTo>
                      <a:pt x="8" y="32"/>
                    </a:moveTo>
                    <a:cubicBezTo>
                      <a:pt x="8" y="32"/>
                      <a:pt x="9" y="32"/>
                      <a:pt x="12" y="32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8" y="8"/>
                      <a:pt x="8" y="9"/>
                      <a:pt x="8" y="12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31"/>
                      <a:pt x="8" y="32"/>
                      <a:pt x="8" y="32"/>
                    </a:cubicBezTo>
                    <a:cubicBezTo>
                      <a:pt x="8" y="32"/>
                      <a:pt x="8" y="32"/>
                      <a:pt x="8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69" name="Freeform 512"/>
              <p:cNvSpPr>
                <a:spLocks noEditPoints="1"/>
              </p:cNvSpPr>
              <p:nvPr/>
            </p:nvSpPr>
            <p:spPr bwMode="auto">
              <a:xfrm>
                <a:off x="7074" y="5224"/>
                <a:ext cx="76" cy="94"/>
              </a:xfrm>
              <a:custGeom>
                <a:avLst/>
                <a:gdLst>
                  <a:gd name="T0" fmla="*/ 20 w 32"/>
                  <a:gd name="T1" fmla="*/ 40 h 40"/>
                  <a:gd name="T2" fmla="*/ 4 w 32"/>
                  <a:gd name="T3" fmla="*/ 40 h 40"/>
                  <a:gd name="T4" fmla="*/ 0 w 32"/>
                  <a:gd name="T5" fmla="*/ 36 h 40"/>
                  <a:gd name="T6" fmla="*/ 0 w 32"/>
                  <a:gd name="T7" fmla="*/ 4 h 40"/>
                  <a:gd name="T8" fmla="*/ 4 w 32"/>
                  <a:gd name="T9" fmla="*/ 0 h 40"/>
                  <a:gd name="T10" fmla="*/ 20 w 32"/>
                  <a:gd name="T11" fmla="*/ 0 h 40"/>
                  <a:gd name="T12" fmla="*/ 32 w 32"/>
                  <a:gd name="T13" fmla="*/ 12 h 40"/>
                  <a:gd name="T14" fmla="*/ 32 w 32"/>
                  <a:gd name="T15" fmla="*/ 28 h 40"/>
                  <a:gd name="T16" fmla="*/ 20 w 32"/>
                  <a:gd name="T17" fmla="*/ 40 h 40"/>
                  <a:gd name="T18" fmla="*/ 8 w 32"/>
                  <a:gd name="T19" fmla="*/ 32 h 40"/>
                  <a:gd name="T20" fmla="*/ 20 w 32"/>
                  <a:gd name="T21" fmla="*/ 32 h 40"/>
                  <a:gd name="T22" fmla="*/ 24 w 32"/>
                  <a:gd name="T23" fmla="*/ 32 h 40"/>
                  <a:gd name="T24" fmla="*/ 24 w 32"/>
                  <a:gd name="T25" fmla="*/ 28 h 40"/>
                  <a:gd name="T26" fmla="*/ 24 w 32"/>
                  <a:gd name="T27" fmla="*/ 12 h 40"/>
                  <a:gd name="T28" fmla="*/ 24 w 32"/>
                  <a:gd name="T29" fmla="*/ 8 h 40"/>
                  <a:gd name="T30" fmla="*/ 20 w 32"/>
                  <a:gd name="T31" fmla="*/ 8 h 40"/>
                  <a:gd name="T32" fmla="*/ 8 w 32"/>
                  <a:gd name="T33" fmla="*/ 8 h 40"/>
                  <a:gd name="T34" fmla="*/ 8 w 32"/>
                  <a:gd name="T35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2" h="40">
                    <a:moveTo>
                      <a:pt x="20" y="40"/>
                    </a:moveTo>
                    <a:cubicBezTo>
                      <a:pt x="4" y="40"/>
                      <a:pt x="4" y="40"/>
                      <a:pt x="4" y="40"/>
                    </a:cubicBezTo>
                    <a:cubicBezTo>
                      <a:pt x="2" y="40"/>
                      <a:pt x="0" y="38"/>
                      <a:pt x="0" y="3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9" y="0"/>
                      <a:pt x="32" y="3"/>
                      <a:pt x="32" y="12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2" y="37"/>
                      <a:pt x="29" y="40"/>
                      <a:pt x="20" y="40"/>
                    </a:cubicBezTo>
                    <a:close/>
                    <a:moveTo>
                      <a:pt x="8" y="32"/>
                    </a:moveTo>
                    <a:cubicBezTo>
                      <a:pt x="20" y="32"/>
                      <a:pt x="20" y="32"/>
                      <a:pt x="20" y="32"/>
                    </a:cubicBezTo>
                    <a:cubicBezTo>
                      <a:pt x="23" y="32"/>
                      <a:pt x="24" y="32"/>
                      <a:pt x="24" y="32"/>
                    </a:cubicBezTo>
                    <a:cubicBezTo>
                      <a:pt x="24" y="32"/>
                      <a:pt x="24" y="31"/>
                      <a:pt x="24" y="28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8"/>
                      <a:pt x="23" y="8"/>
                      <a:pt x="2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0" name="Freeform 513"/>
              <p:cNvSpPr>
                <a:spLocks noEditPoints="1"/>
              </p:cNvSpPr>
              <p:nvPr/>
            </p:nvSpPr>
            <p:spPr bwMode="auto">
              <a:xfrm>
                <a:off x="6790" y="5489"/>
                <a:ext cx="454" cy="75"/>
              </a:xfrm>
              <a:custGeom>
                <a:avLst/>
                <a:gdLst>
                  <a:gd name="T0" fmla="*/ 188 w 192"/>
                  <a:gd name="T1" fmla="*/ 32 h 32"/>
                  <a:gd name="T2" fmla="*/ 4 w 192"/>
                  <a:gd name="T3" fmla="*/ 32 h 32"/>
                  <a:gd name="T4" fmla="*/ 0 w 192"/>
                  <a:gd name="T5" fmla="*/ 28 h 32"/>
                  <a:gd name="T6" fmla="*/ 0 w 192"/>
                  <a:gd name="T7" fmla="*/ 4 h 32"/>
                  <a:gd name="T8" fmla="*/ 4 w 192"/>
                  <a:gd name="T9" fmla="*/ 0 h 32"/>
                  <a:gd name="T10" fmla="*/ 188 w 192"/>
                  <a:gd name="T11" fmla="*/ 0 h 32"/>
                  <a:gd name="T12" fmla="*/ 192 w 192"/>
                  <a:gd name="T13" fmla="*/ 4 h 32"/>
                  <a:gd name="T14" fmla="*/ 192 w 192"/>
                  <a:gd name="T15" fmla="*/ 28 h 32"/>
                  <a:gd name="T16" fmla="*/ 188 w 192"/>
                  <a:gd name="T17" fmla="*/ 32 h 32"/>
                  <a:gd name="T18" fmla="*/ 8 w 192"/>
                  <a:gd name="T19" fmla="*/ 24 h 32"/>
                  <a:gd name="T20" fmla="*/ 184 w 192"/>
                  <a:gd name="T21" fmla="*/ 24 h 32"/>
                  <a:gd name="T22" fmla="*/ 184 w 192"/>
                  <a:gd name="T23" fmla="*/ 8 h 32"/>
                  <a:gd name="T24" fmla="*/ 8 w 192"/>
                  <a:gd name="T25" fmla="*/ 8 h 32"/>
                  <a:gd name="T26" fmla="*/ 8 w 192"/>
                  <a:gd name="T27" fmla="*/ 2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2" h="32">
                    <a:moveTo>
                      <a:pt x="188" y="32"/>
                    </a:moveTo>
                    <a:cubicBezTo>
                      <a:pt x="4" y="32"/>
                      <a:pt x="4" y="32"/>
                      <a:pt x="4" y="32"/>
                    </a:cubicBezTo>
                    <a:cubicBezTo>
                      <a:pt x="2" y="32"/>
                      <a:pt x="0" y="30"/>
                      <a:pt x="0" y="2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0" y="0"/>
                      <a:pt x="192" y="2"/>
                      <a:pt x="192" y="4"/>
                    </a:cubicBezTo>
                    <a:cubicBezTo>
                      <a:pt x="192" y="28"/>
                      <a:pt x="192" y="28"/>
                      <a:pt x="192" y="28"/>
                    </a:cubicBezTo>
                    <a:cubicBezTo>
                      <a:pt x="192" y="30"/>
                      <a:pt x="190" y="32"/>
                      <a:pt x="188" y="32"/>
                    </a:cubicBezTo>
                    <a:close/>
                    <a:moveTo>
                      <a:pt x="8" y="24"/>
                    </a:moveTo>
                    <a:cubicBezTo>
                      <a:pt x="184" y="24"/>
                      <a:pt x="184" y="24"/>
                      <a:pt x="184" y="24"/>
                    </a:cubicBezTo>
                    <a:cubicBezTo>
                      <a:pt x="184" y="8"/>
                      <a:pt x="184" y="8"/>
                      <a:pt x="184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1" name="Freeform 514"/>
              <p:cNvSpPr>
                <a:spLocks noEditPoints="1"/>
              </p:cNvSpPr>
              <p:nvPr/>
            </p:nvSpPr>
            <p:spPr bwMode="auto">
              <a:xfrm>
                <a:off x="6828" y="5451"/>
                <a:ext cx="170" cy="56"/>
              </a:xfrm>
              <a:custGeom>
                <a:avLst/>
                <a:gdLst>
                  <a:gd name="T0" fmla="*/ 68 w 72"/>
                  <a:gd name="T1" fmla="*/ 24 h 24"/>
                  <a:gd name="T2" fmla="*/ 4 w 72"/>
                  <a:gd name="T3" fmla="*/ 24 h 24"/>
                  <a:gd name="T4" fmla="*/ 0 w 72"/>
                  <a:gd name="T5" fmla="*/ 20 h 24"/>
                  <a:gd name="T6" fmla="*/ 0 w 72"/>
                  <a:gd name="T7" fmla="*/ 4 h 24"/>
                  <a:gd name="T8" fmla="*/ 4 w 72"/>
                  <a:gd name="T9" fmla="*/ 0 h 24"/>
                  <a:gd name="T10" fmla="*/ 68 w 72"/>
                  <a:gd name="T11" fmla="*/ 0 h 24"/>
                  <a:gd name="T12" fmla="*/ 72 w 72"/>
                  <a:gd name="T13" fmla="*/ 4 h 24"/>
                  <a:gd name="T14" fmla="*/ 72 w 72"/>
                  <a:gd name="T15" fmla="*/ 20 h 24"/>
                  <a:gd name="T16" fmla="*/ 68 w 72"/>
                  <a:gd name="T17" fmla="*/ 24 h 24"/>
                  <a:gd name="T18" fmla="*/ 8 w 72"/>
                  <a:gd name="T19" fmla="*/ 16 h 24"/>
                  <a:gd name="T20" fmla="*/ 64 w 72"/>
                  <a:gd name="T21" fmla="*/ 16 h 24"/>
                  <a:gd name="T22" fmla="*/ 64 w 72"/>
                  <a:gd name="T23" fmla="*/ 8 h 24"/>
                  <a:gd name="T24" fmla="*/ 8 w 72"/>
                  <a:gd name="T25" fmla="*/ 8 h 24"/>
                  <a:gd name="T26" fmla="*/ 8 w 72"/>
                  <a:gd name="T27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2" h="24">
                    <a:moveTo>
                      <a:pt x="68" y="24"/>
                    </a:moveTo>
                    <a:cubicBezTo>
                      <a:pt x="4" y="24"/>
                      <a:pt x="4" y="24"/>
                      <a:pt x="4" y="24"/>
                    </a:cubicBezTo>
                    <a:cubicBezTo>
                      <a:pt x="2" y="24"/>
                      <a:pt x="0" y="22"/>
                      <a:pt x="0" y="2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70" y="0"/>
                      <a:pt x="72" y="2"/>
                      <a:pt x="72" y="4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2" y="22"/>
                      <a:pt x="70" y="24"/>
                      <a:pt x="68" y="24"/>
                    </a:cubicBezTo>
                    <a:close/>
                    <a:moveTo>
                      <a:pt x="8" y="16"/>
                    </a:moveTo>
                    <a:cubicBezTo>
                      <a:pt x="64" y="16"/>
                      <a:pt x="64" y="16"/>
                      <a:pt x="64" y="16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2" name="Freeform 515"/>
              <p:cNvSpPr>
                <a:spLocks noEditPoints="1"/>
              </p:cNvSpPr>
              <p:nvPr/>
            </p:nvSpPr>
            <p:spPr bwMode="auto">
              <a:xfrm>
                <a:off x="7036" y="5451"/>
                <a:ext cx="170" cy="56"/>
              </a:xfrm>
              <a:custGeom>
                <a:avLst/>
                <a:gdLst>
                  <a:gd name="T0" fmla="*/ 68 w 72"/>
                  <a:gd name="T1" fmla="*/ 24 h 24"/>
                  <a:gd name="T2" fmla="*/ 4 w 72"/>
                  <a:gd name="T3" fmla="*/ 24 h 24"/>
                  <a:gd name="T4" fmla="*/ 0 w 72"/>
                  <a:gd name="T5" fmla="*/ 20 h 24"/>
                  <a:gd name="T6" fmla="*/ 0 w 72"/>
                  <a:gd name="T7" fmla="*/ 4 h 24"/>
                  <a:gd name="T8" fmla="*/ 4 w 72"/>
                  <a:gd name="T9" fmla="*/ 0 h 24"/>
                  <a:gd name="T10" fmla="*/ 68 w 72"/>
                  <a:gd name="T11" fmla="*/ 0 h 24"/>
                  <a:gd name="T12" fmla="*/ 72 w 72"/>
                  <a:gd name="T13" fmla="*/ 4 h 24"/>
                  <a:gd name="T14" fmla="*/ 72 w 72"/>
                  <a:gd name="T15" fmla="*/ 20 h 24"/>
                  <a:gd name="T16" fmla="*/ 68 w 72"/>
                  <a:gd name="T17" fmla="*/ 24 h 24"/>
                  <a:gd name="T18" fmla="*/ 8 w 72"/>
                  <a:gd name="T19" fmla="*/ 16 h 24"/>
                  <a:gd name="T20" fmla="*/ 64 w 72"/>
                  <a:gd name="T21" fmla="*/ 16 h 24"/>
                  <a:gd name="T22" fmla="*/ 64 w 72"/>
                  <a:gd name="T23" fmla="*/ 8 h 24"/>
                  <a:gd name="T24" fmla="*/ 8 w 72"/>
                  <a:gd name="T25" fmla="*/ 8 h 24"/>
                  <a:gd name="T26" fmla="*/ 8 w 72"/>
                  <a:gd name="T27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2" h="24">
                    <a:moveTo>
                      <a:pt x="68" y="24"/>
                    </a:moveTo>
                    <a:cubicBezTo>
                      <a:pt x="4" y="24"/>
                      <a:pt x="4" y="24"/>
                      <a:pt x="4" y="24"/>
                    </a:cubicBezTo>
                    <a:cubicBezTo>
                      <a:pt x="2" y="24"/>
                      <a:pt x="0" y="22"/>
                      <a:pt x="0" y="2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8" y="0"/>
                      <a:pt x="68" y="0"/>
                      <a:pt x="68" y="0"/>
                    </a:cubicBezTo>
                    <a:cubicBezTo>
                      <a:pt x="70" y="0"/>
                      <a:pt x="72" y="2"/>
                      <a:pt x="72" y="4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2" y="22"/>
                      <a:pt x="70" y="24"/>
                      <a:pt x="68" y="24"/>
                    </a:cubicBezTo>
                    <a:close/>
                    <a:moveTo>
                      <a:pt x="8" y="16"/>
                    </a:moveTo>
                    <a:cubicBezTo>
                      <a:pt x="64" y="16"/>
                      <a:pt x="64" y="16"/>
                      <a:pt x="64" y="16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3" name="Freeform 516"/>
              <p:cNvSpPr/>
              <p:nvPr/>
            </p:nvSpPr>
            <p:spPr bwMode="auto">
              <a:xfrm>
                <a:off x="6951" y="5195"/>
                <a:ext cx="142" cy="57"/>
              </a:xfrm>
              <a:custGeom>
                <a:avLst/>
                <a:gdLst>
                  <a:gd name="T0" fmla="*/ 4 w 60"/>
                  <a:gd name="T1" fmla="*/ 24 h 24"/>
                  <a:gd name="T2" fmla="*/ 0 w 60"/>
                  <a:gd name="T3" fmla="*/ 20 h 24"/>
                  <a:gd name="T4" fmla="*/ 4 w 60"/>
                  <a:gd name="T5" fmla="*/ 16 h 24"/>
                  <a:gd name="T6" fmla="*/ 32 w 60"/>
                  <a:gd name="T7" fmla="*/ 4 h 24"/>
                  <a:gd name="T8" fmla="*/ 36 w 60"/>
                  <a:gd name="T9" fmla="*/ 0 h 24"/>
                  <a:gd name="T10" fmla="*/ 40 w 60"/>
                  <a:gd name="T11" fmla="*/ 4 h 24"/>
                  <a:gd name="T12" fmla="*/ 42 w 60"/>
                  <a:gd name="T13" fmla="*/ 7 h 24"/>
                  <a:gd name="T14" fmla="*/ 56 w 60"/>
                  <a:gd name="T15" fmla="*/ 12 h 24"/>
                  <a:gd name="T16" fmla="*/ 60 w 60"/>
                  <a:gd name="T17" fmla="*/ 16 h 24"/>
                  <a:gd name="T18" fmla="*/ 56 w 60"/>
                  <a:gd name="T19" fmla="*/ 20 h 24"/>
                  <a:gd name="T20" fmla="*/ 37 w 60"/>
                  <a:gd name="T21" fmla="*/ 13 h 24"/>
                  <a:gd name="T22" fmla="*/ 36 w 60"/>
                  <a:gd name="T23" fmla="*/ 13 h 24"/>
                  <a:gd name="T24" fmla="*/ 4 w 60"/>
                  <a:gd name="T25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0" h="24">
                    <a:moveTo>
                      <a:pt x="4" y="24"/>
                    </a:moveTo>
                    <a:cubicBezTo>
                      <a:pt x="2" y="24"/>
                      <a:pt x="0" y="22"/>
                      <a:pt x="0" y="20"/>
                    </a:cubicBezTo>
                    <a:cubicBezTo>
                      <a:pt x="0" y="18"/>
                      <a:pt x="2" y="16"/>
                      <a:pt x="4" y="16"/>
                    </a:cubicBezTo>
                    <a:cubicBezTo>
                      <a:pt x="13" y="16"/>
                      <a:pt x="32" y="10"/>
                      <a:pt x="32" y="4"/>
                    </a:cubicBezTo>
                    <a:cubicBezTo>
                      <a:pt x="32" y="2"/>
                      <a:pt x="34" y="0"/>
                      <a:pt x="36" y="0"/>
                    </a:cubicBezTo>
                    <a:cubicBezTo>
                      <a:pt x="38" y="0"/>
                      <a:pt x="40" y="2"/>
                      <a:pt x="40" y="4"/>
                    </a:cubicBezTo>
                    <a:cubicBezTo>
                      <a:pt x="40" y="4"/>
                      <a:pt x="40" y="6"/>
                      <a:pt x="42" y="7"/>
                    </a:cubicBezTo>
                    <a:cubicBezTo>
                      <a:pt x="45" y="10"/>
                      <a:pt x="50" y="12"/>
                      <a:pt x="56" y="12"/>
                    </a:cubicBezTo>
                    <a:cubicBezTo>
                      <a:pt x="58" y="12"/>
                      <a:pt x="60" y="13"/>
                      <a:pt x="60" y="16"/>
                    </a:cubicBezTo>
                    <a:cubicBezTo>
                      <a:pt x="60" y="18"/>
                      <a:pt x="59" y="20"/>
                      <a:pt x="56" y="20"/>
                    </a:cubicBezTo>
                    <a:cubicBezTo>
                      <a:pt x="49" y="21"/>
                      <a:pt x="42" y="18"/>
                      <a:pt x="37" y="13"/>
                    </a:cubicBezTo>
                    <a:cubicBezTo>
                      <a:pt x="37" y="13"/>
                      <a:pt x="36" y="13"/>
                      <a:pt x="36" y="13"/>
                    </a:cubicBezTo>
                    <a:cubicBezTo>
                      <a:pt x="28" y="21"/>
                      <a:pt x="10" y="24"/>
                      <a:pt x="4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4" name="Freeform 517"/>
              <p:cNvSpPr/>
              <p:nvPr/>
            </p:nvSpPr>
            <p:spPr bwMode="auto">
              <a:xfrm>
                <a:off x="5883" y="5470"/>
                <a:ext cx="359" cy="94"/>
              </a:xfrm>
              <a:custGeom>
                <a:avLst/>
                <a:gdLst>
                  <a:gd name="T0" fmla="*/ 76 w 152"/>
                  <a:gd name="T1" fmla="*/ 40 h 40"/>
                  <a:gd name="T2" fmla="*/ 74 w 152"/>
                  <a:gd name="T3" fmla="*/ 39 h 40"/>
                  <a:gd name="T4" fmla="*/ 35 w 152"/>
                  <a:gd name="T5" fmla="*/ 8 h 40"/>
                  <a:gd name="T6" fmla="*/ 8 w 152"/>
                  <a:gd name="T7" fmla="*/ 36 h 40"/>
                  <a:gd name="T8" fmla="*/ 4 w 152"/>
                  <a:gd name="T9" fmla="*/ 40 h 40"/>
                  <a:gd name="T10" fmla="*/ 0 w 152"/>
                  <a:gd name="T11" fmla="*/ 36 h 40"/>
                  <a:gd name="T12" fmla="*/ 36 w 152"/>
                  <a:gd name="T13" fmla="*/ 0 h 40"/>
                  <a:gd name="T14" fmla="*/ 38 w 152"/>
                  <a:gd name="T15" fmla="*/ 1 h 40"/>
                  <a:gd name="T16" fmla="*/ 76 w 152"/>
                  <a:gd name="T17" fmla="*/ 31 h 40"/>
                  <a:gd name="T18" fmla="*/ 113 w 152"/>
                  <a:gd name="T19" fmla="*/ 1 h 40"/>
                  <a:gd name="T20" fmla="*/ 116 w 152"/>
                  <a:gd name="T21" fmla="*/ 0 h 40"/>
                  <a:gd name="T22" fmla="*/ 152 w 152"/>
                  <a:gd name="T23" fmla="*/ 36 h 40"/>
                  <a:gd name="T24" fmla="*/ 148 w 152"/>
                  <a:gd name="T25" fmla="*/ 40 h 40"/>
                  <a:gd name="T26" fmla="*/ 144 w 152"/>
                  <a:gd name="T27" fmla="*/ 36 h 40"/>
                  <a:gd name="T28" fmla="*/ 117 w 152"/>
                  <a:gd name="T29" fmla="*/ 8 h 40"/>
                  <a:gd name="T30" fmla="*/ 79 w 152"/>
                  <a:gd name="T31" fmla="*/ 39 h 40"/>
                  <a:gd name="T32" fmla="*/ 76 w 152"/>
                  <a:gd name="T33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2" h="40">
                    <a:moveTo>
                      <a:pt x="76" y="40"/>
                    </a:moveTo>
                    <a:cubicBezTo>
                      <a:pt x="75" y="40"/>
                      <a:pt x="74" y="40"/>
                      <a:pt x="74" y="39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20" y="9"/>
                      <a:pt x="8" y="21"/>
                      <a:pt x="8" y="36"/>
                    </a:cubicBezTo>
                    <a:cubicBezTo>
                      <a:pt x="8" y="38"/>
                      <a:pt x="6" y="40"/>
                      <a:pt x="4" y="40"/>
                    </a:cubicBezTo>
                    <a:cubicBezTo>
                      <a:pt x="2" y="40"/>
                      <a:pt x="0" y="38"/>
                      <a:pt x="0" y="36"/>
                    </a:cubicBezTo>
                    <a:cubicBezTo>
                      <a:pt x="0" y="16"/>
                      <a:pt x="16" y="0"/>
                      <a:pt x="36" y="0"/>
                    </a:cubicBezTo>
                    <a:cubicBezTo>
                      <a:pt x="37" y="0"/>
                      <a:pt x="38" y="0"/>
                      <a:pt x="38" y="1"/>
                    </a:cubicBezTo>
                    <a:cubicBezTo>
                      <a:pt x="76" y="31"/>
                      <a:pt x="76" y="31"/>
                      <a:pt x="76" y="31"/>
                    </a:cubicBezTo>
                    <a:cubicBezTo>
                      <a:pt x="113" y="1"/>
                      <a:pt x="113" y="1"/>
                      <a:pt x="113" y="1"/>
                    </a:cubicBezTo>
                    <a:cubicBezTo>
                      <a:pt x="114" y="0"/>
                      <a:pt x="115" y="0"/>
                      <a:pt x="116" y="0"/>
                    </a:cubicBezTo>
                    <a:cubicBezTo>
                      <a:pt x="136" y="0"/>
                      <a:pt x="152" y="16"/>
                      <a:pt x="152" y="36"/>
                    </a:cubicBezTo>
                    <a:cubicBezTo>
                      <a:pt x="152" y="38"/>
                      <a:pt x="150" y="40"/>
                      <a:pt x="148" y="40"/>
                    </a:cubicBezTo>
                    <a:cubicBezTo>
                      <a:pt x="146" y="40"/>
                      <a:pt x="144" y="38"/>
                      <a:pt x="144" y="36"/>
                    </a:cubicBezTo>
                    <a:cubicBezTo>
                      <a:pt x="144" y="21"/>
                      <a:pt x="132" y="9"/>
                      <a:pt x="117" y="8"/>
                    </a:cubicBezTo>
                    <a:cubicBezTo>
                      <a:pt x="79" y="39"/>
                      <a:pt x="79" y="39"/>
                      <a:pt x="79" y="39"/>
                    </a:cubicBezTo>
                    <a:cubicBezTo>
                      <a:pt x="78" y="40"/>
                      <a:pt x="77" y="40"/>
                      <a:pt x="76" y="4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5" name="Freeform 518"/>
              <p:cNvSpPr/>
              <p:nvPr/>
            </p:nvSpPr>
            <p:spPr bwMode="auto">
              <a:xfrm>
                <a:off x="5930" y="5233"/>
                <a:ext cx="265" cy="256"/>
              </a:xfrm>
              <a:custGeom>
                <a:avLst/>
                <a:gdLst>
                  <a:gd name="T0" fmla="*/ 56 w 112"/>
                  <a:gd name="T1" fmla="*/ 108 h 108"/>
                  <a:gd name="T2" fmla="*/ 12 w 112"/>
                  <a:gd name="T3" fmla="*/ 67 h 108"/>
                  <a:gd name="T4" fmla="*/ 0 w 112"/>
                  <a:gd name="T5" fmla="*/ 50 h 108"/>
                  <a:gd name="T6" fmla="*/ 0 w 112"/>
                  <a:gd name="T7" fmla="*/ 41 h 108"/>
                  <a:gd name="T8" fmla="*/ 8 w 112"/>
                  <a:gd name="T9" fmla="*/ 28 h 108"/>
                  <a:gd name="T10" fmla="*/ 8 w 112"/>
                  <a:gd name="T11" fmla="*/ 4 h 108"/>
                  <a:gd name="T12" fmla="*/ 12 w 112"/>
                  <a:gd name="T13" fmla="*/ 0 h 108"/>
                  <a:gd name="T14" fmla="*/ 16 w 112"/>
                  <a:gd name="T15" fmla="*/ 4 h 108"/>
                  <a:gd name="T16" fmla="*/ 16 w 112"/>
                  <a:gd name="T17" fmla="*/ 32 h 108"/>
                  <a:gd name="T18" fmla="*/ 12 w 112"/>
                  <a:gd name="T19" fmla="*/ 36 h 108"/>
                  <a:gd name="T20" fmla="*/ 8 w 112"/>
                  <a:gd name="T21" fmla="*/ 41 h 108"/>
                  <a:gd name="T22" fmla="*/ 8 w 112"/>
                  <a:gd name="T23" fmla="*/ 50 h 108"/>
                  <a:gd name="T24" fmla="*/ 16 w 112"/>
                  <a:gd name="T25" fmla="*/ 60 h 108"/>
                  <a:gd name="T26" fmla="*/ 20 w 112"/>
                  <a:gd name="T27" fmla="*/ 64 h 108"/>
                  <a:gd name="T28" fmla="*/ 56 w 112"/>
                  <a:gd name="T29" fmla="*/ 100 h 108"/>
                  <a:gd name="T30" fmla="*/ 92 w 112"/>
                  <a:gd name="T31" fmla="*/ 64 h 108"/>
                  <a:gd name="T32" fmla="*/ 96 w 112"/>
                  <a:gd name="T33" fmla="*/ 60 h 108"/>
                  <a:gd name="T34" fmla="*/ 104 w 112"/>
                  <a:gd name="T35" fmla="*/ 50 h 108"/>
                  <a:gd name="T36" fmla="*/ 104 w 112"/>
                  <a:gd name="T37" fmla="*/ 41 h 108"/>
                  <a:gd name="T38" fmla="*/ 100 w 112"/>
                  <a:gd name="T39" fmla="*/ 36 h 108"/>
                  <a:gd name="T40" fmla="*/ 96 w 112"/>
                  <a:gd name="T41" fmla="*/ 32 h 108"/>
                  <a:gd name="T42" fmla="*/ 96 w 112"/>
                  <a:gd name="T43" fmla="*/ 4 h 108"/>
                  <a:gd name="T44" fmla="*/ 100 w 112"/>
                  <a:gd name="T45" fmla="*/ 0 h 108"/>
                  <a:gd name="T46" fmla="*/ 104 w 112"/>
                  <a:gd name="T47" fmla="*/ 4 h 108"/>
                  <a:gd name="T48" fmla="*/ 104 w 112"/>
                  <a:gd name="T49" fmla="*/ 28 h 108"/>
                  <a:gd name="T50" fmla="*/ 112 w 112"/>
                  <a:gd name="T51" fmla="*/ 41 h 108"/>
                  <a:gd name="T52" fmla="*/ 112 w 112"/>
                  <a:gd name="T53" fmla="*/ 50 h 108"/>
                  <a:gd name="T54" fmla="*/ 100 w 112"/>
                  <a:gd name="T55" fmla="*/ 67 h 108"/>
                  <a:gd name="T56" fmla="*/ 56 w 112"/>
                  <a:gd name="T57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2" h="108">
                    <a:moveTo>
                      <a:pt x="56" y="108"/>
                    </a:moveTo>
                    <a:cubicBezTo>
                      <a:pt x="35" y="108"/>
                      <a:pt x="14" y="88"/>
                      <a:pt x="12" y="67"/>
                    </a:cubicBezTo>
                    <a:cubicBezTo>
                      <a:pt x="4" y="65"/>
                      <a:pt x="0" y="55"/>
                      <a:pt x="0" y="50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0" y="38"/>
                      <a:pt x="0" y="30"/>
                      <a:pt x="8" y="28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2"/>
                      <a:pt x="10" y="0"/>
                      <a:pt x="12" y="0"/>
                    </a:cubicBezTo>
                    <a:cubicBezTo>
                      <a:pt x="14" y="0"/>
                      <a:pt x="16" y="2"/>
                      <a:pt x="16" y="4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34"/>
                      <a:pt x="14" y="36"/>
                      <a:pt x="12" y="36"/>
                    </a:cubicBezTo>
                    <a:cubicBezTo>
                      <a:pt x="8" y="36"/>
                      <a:pt x="8" y="37"/>
                      <a:pt x="8" y="41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8" y="52"/>
                      <a:pt x="11" y="60"/>
                      <a:pt x="16" y="60"/>
                    </a:cubicBezTo>
                    <a:cubicBezTo>
                      <a:pt x="18" y="60"/>
                      <a:pt x="20" y="62"/>
                      <a:pt x="20" y="64"/>
                    </a:cubicBezTo>
                    <a:cubicBezTo>
                      <a:pt x="20" y="82"/>
                      <a:pt x="38" y="100"/>
                      <a:pt x="56" y="100"/>
                    </a:cubicBezTo>
                    <a:cubicBezTo>
                      <a:pt x="74" y="100"/>
                      <a:pt x="92" y="82"/>
                      <a:pt x="92" y="64"/>
                    </a:cubicBezTo>
                    <a:cubicBezTo>
                      <a:pt x="92" y="62"/>
                      <a:pt x="94" y="60"/>
                      <a:pt x="96" y="60"/>
                    </a:cubicBezTo>
                    <a:cubicBezTo>
                      <a:pt x="101" y="60"/>
                      <a:pt x="104" y="52"/>
                      <a:pt x="104" y="50"/>
                    </a:cubicBezTo>
                    <a:cubicBezTo>
                      <a:pt x="104" y="41"/>
                      <a:pt x="104" y="41"/>
                      <a:pt x="104" y="41"/>
                    </a:cubicBezTo>
                    <a:cubicBezTo>
                      <a:pt x="104" y="37"/>
                      <a:pt x="104" y="36"/>
                      <a:pt x="100" y="36"/>
                    </a:cubicBezTo>
                    <a:cubicBezTo>
                      <a:pt x="98" y="36"/>
                      <a:pt x="96" y="34"/>
                      <a:pt x="96" y="32"/>
                    </a:cubicBezTo>
                    <a:cubicBezTo>
                      <a:pt x="96" y="4"/>
                      <a:pt x="96" y="4"/>
                      <a:pt x="96" y="4"/>
                    </a:cubicBezTo>
                    <a:cubicBezTo>
                      <a:pt x="96" y="2"/>
                      <a:pt x="98" y="0"/>
                      <a:pt x="100" y="0"/>
                    </a:cubicBezTo>
                    <a:cubicBezTo>
                      <a:pt x="102" y="0"/>
                      <a:pt x="104" y="2"/>
                      <a:pt x="104" y="4"/>
                    </a:cubicBezTo>
                    <a:cubicBezTo>
                      <a:pt x="104" y="28"/>
                      <a:pt x="104" y="28"/>
                      <a:pt x="104" y="28"/>
                    </a:cubicBezTo>
                    <a:cubicBezTo>
                      <a:pt x="112" y="30"/>
                      <a:pt x="112" y="38"/>
                      <a:pt x="112" y="41"/>
                    </a:cubicBezTo>
                    <a:cubicBezTo>
                      <a:pt x="112" y="50"/>
                      <a:pt x="112" y="50"/>
                      <a:pt x="112" y="50"/>
                    </a:cubicBezTo>
                    <a:cubicBezTo>
                      <a:pt x="112" y="55"/>
                      <a:pt x="108" y="65"/>
                      <a:pt x="100" y="67"/>
                    </a:cubicBezTo>
                    <a:cubicBezTo>
                      <a:pt x="98" y="88"/>
                      <a:pt x="77" y="108"/>
                      <a:pt x="56" y="10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6" name="Freeform 519"/>
              <p:cNvSpPr/>
              <p:nvPr/>
            </p:nvSpPr>
            <p:spPr bwMode="auto">
              <a:xfrm>
                <a:off x="5946" y="5129"/>
                <a:ext cx="232" cy="126"/>
              </a:xfrm>
              <a:custGeom>
                <a:avLst/>
                <a:gdLst>
                  <a:gd name="T0" fmla="*/ 93 w 98"/>
                  <a:gd name="T1" fmla="*/ 52 h 53"/>
                  <a:gd name="T2" fmla="*/ 89 w 98"/>
                  <a:gd name="T3" fmla="*/ 50 h 53"/>
                  <a:gd name="T4" fmla="*/ 71 w 98"/>
                  <a:gd name="T5" fmla="*/ 10 h 53"/>
                  <a:gd name="T6" fmla="*/ 51 w 98"/>
                  <a:gd name="T7" fmla="*/ 23 h 53"/>
                  <a:gd name="T8" fmla="*/ 47 w 98"/>
                  <a:gd name="T9" fmla="*/ 23 h 53"/>
                  <a:gd name="T10" fmla="*/ 27 w 98"/>
                  <a:gd name="T11" fmla="*/ 10 h 53"/>
                  <a:gd name="T12" fmla="*/ 9 w 98"/>
                  <a:gd name="T13" fmla="*/ 50 h 53"/>
                  <a:gd name="T14" fmla="*/ 3 w 98"/>
                  <a:gd name="T15" fmla="*/ 52 h 53"/>
                  <a:gd name="T16" fmla="*/ 1 w 98"/>
                  <a:gd name="T17" fmla="*/ 46 h 53"/>
                  <a:gd name="T18" fmla="*/ 21 w 98"/>
                  <a:gd name="T19" fmla="*/ 2 h 53"/>
                  <a:gd name="T20" fmla="*/ 24 w 98"/>
                  <a:gd name="T21" fmla="*/ 0 h 53"/>
                  <a:gd name="T22" fmla="*/ 27 w 98"/>
                  <a:gd name="T23" fmla="*/ 1 h 53"/>
                  <a:gd name="T24" fmla="*/ 49 w 98"/>
                  <a:gd name="T25" fmla="*/ 15 h 53"/>
                  <a:gd name="T26" fmla="*/ 71 w 98"/>
                  <a:gd name="T27" fmla="*/ 1 h 53"/>
                  <a:gd name="T28" fmla="*/ 74 w 98"/>
                  <a:gd name="T29" fmla="*/ 0 h 53"/>
                  <a:gd name="T30" fmla="*/ 77 w 98"/>
                  <a:gd name="T31" fmla="*/ 2 h 53"/>
                  <a:gd name="T32" fmla="*/ 97 w 98"/>
                  <a:gd name="T33" fmla="*/ 46 h 53"/>
                  <a:gd name="T34" fmla="*/ 95 w 98"/>
                  <a:gd name="T35" fmla="*/ 52 h 53"/>
                  <a:gd name="T36" fmla="*/ 93 w 98"/>
                  <a:gd name="T37" fmla="*/ 5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8" h="53">
                    <a:moveTo>
                      <a:pt x="93" y="52"/>
                    </a:moveTo>
                    <a:cubicBezTo>
                      <a:pt x="91" y="52"/>
                      <a:pt x="90" y="51"/>
                      <a:pt x="89" y="50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51" y="23"/>
                      <a:pt x="51" y="23"/>
                      <a:pt x="51" y="23"/>
                    </a:cubicBezTo>
                    <a:cubicBezTo>
                      <a:pt x="50" y="24"/>
                      <a:pt x="48" y="24"/>
                      <a:pt x="47" y="23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8" y="52"/>
                      <a:pt x="5" y="53"/>
                      <a:pt x="3" y="52"/>
                    </a:cubicBezTo>
                    <a:cubicBezTo>
                      <a:pt x="1" y="51"/>
                      <a:pt x="0" y="48"/>
                      <a:pt x="1" y="46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2" y="1"/>
                      <a:pt x="23" y="0"/>
                      <a:pt x="24" y="0"/>
                    </a:cubicBezTo>
                    <a:cubicBezTo>
                      <a:pt x="25" y="0"/>
                      <a:pt x="26" y="0"/>
                      <a:pt x="27" y="1"/>
                    </a:cubicBezTo>
                    <a:cubicBezTo>
                      <a:pt x="49" y="15"/>
                      <a:pt x="49" y="15"/>
                      <a:pt x="49" y="15"/>
                    </a:cubicBezTo>
                    <a:cubicBezTo>
                      <a:pt x="71" y="1"/>
                      <a:pt x="71" y="1"/>
                      <a:pt x="71" y="1"/>
                    </a:cubicBezTo>
                    <a:cubicBezTo>
                      <a:pt x="72" y="0"/>
                      <a:pt x="73" y="0"/>
                      <a:pt x="74" y="0"/>
                    </a:cubicBezTo>
                    <a:cubicBezTo>
                      <a:pt x="75" y="0"/>
                      <a:pt x="76" y="1"/>
                      <a:pt x="77" y="2"/>
                    </a:cubicBezTo>
                    <a:cubicBezTo>
                      <a:pt x="97" y="46"/>
                      <a:pt x="97" y="46"/>
                      <a:pt x="97" y="46"/>
                    </a:cubicBezTo>
                    <a:cubicBezTo>
                      <a:pt x="98" y="48"/>
                      <a:pt x="97" y="51"/>
                      <a:pt x="95" y="52"/>
                    </a:cubicBezTo>
                    <a:cubicBezTo>
                      <a:pt x="94" y="52"/>
                      <a:pt x="94" y="52"/>
                      <a:pt x="93" y="5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7" name="Freeform 520"/>
              <p:cNvSpPr/>
              <p:nvPr/>
            </p:nvSpPr>
            <p:spPr bwMode="auto">
              <a:xfrm>
                <a:off x="5920" y="5233"/>
                <a:ext cx="284" cy="19"/>
              </a:xfrm>
              <a:custGeom>
                <a:avLst/>
                <a:gdLst>
                  <a:gd name="T0" fmla="*/ 116 w 120"/>
                  <a:gd name="T1" fmla="*/ 8 h 8"/>
                  <a:gd name="T2" fmla="*/ 4 w 120"/>
                  <a:gd name="T3" fmla="*/ 8 h 8"/>
                  <a:gd name="T4" fmla="*/ 0 w 120"/>
                  <a:gd name="T5" fmla="*/ 4 h 8"/>
                  <a:gd name="T6" fmla="*/ 4 w 120"/>
                  <a:gd name="T7" fmla="*/ 0 h 8"/>
                  <a:gd name="T8" fmla="*/ 116 w 120"/>
                  <a:gd name="T9" fmla="*/ 0 h 8"/>
                  <a:gd name="T10" fmla="*/ 120 w 120"/>
                  <a:gd name="T11" fmla="*/ 4 h 8"/>
                  <a:gd name="T12" fmla="*/ 116 w 120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8">
                    <a:moveTo>
                      <a:pt x="116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118" y="0"/>
                      <a:pt x="120" y="2"/>
                      <a:pt x="120" y="4"/>
                    </a:cubicBezTo>
                    <a:cubicBezTo>
                      <a:pt x="120" y="6"/>
                      <a:pt x="118" y="8"/>
                      <a:pt x="11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8" name="Rectangle 521"/>
              <p:cNvSpPr>
                <a:spLocks noChangeArrowheads="1"/>
              </p:cNvSpPr>
              <p:nvPr/>
            </p:nvSpPr>
            <p:spPr bwMode="auto">
              <a:xfrm>
                <a:off x="6006" y="5281"/>
                <a:ext cx="37" cy="1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79" name="Rectangle 522"/>
              <p:cNvSpPr>
                <a:spLocks noChangeArrowheads="1"/>
              </p:cNvSpPr>
              <p:nvPr/>
            </p:nvSpPr>
            <p:spPr bwMode="auto">
              <a:xfrm>
                <a:off x="6081" y="5281"/>
                <a:ext cx="38" cy="18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0" name="Freeform 523"/>
              <p:cNvSpPr>
                <a:spLocks noEditPoints="1"/>
              </p:cNvSpPr>
              <p:nvPr/>
            </p:nvSpPr>
            <p:spPr bwMode="auto">
              <a:xfrm>
                <a:off x="436" y="5110"/>
                <a:ext cx="454" cy="454"/>
              </a:xfrm>
              <a:custGeom>
                <a:avLst/>
                <a:gdLst>
                  <a:gd name="T0" fmla="*/ 96 w 192"/>
                  <a:gd name="T1" fmla="*/ 192 h 192"/>
                  <a:gd name="T2" fmla="*/ 0 w 192"/>
                  <a:gd name="T3" fmla="*/ 96 h 192"/>
                  <a:gd name="T4" fmla="*/ 96 w 192"/>
                  <a:gd name="T5" fmla="*/ 0 h 192"/>
                  <a:gd name="T6" fmla="*/ 192 w 192"/>
                  <a:gd name="T7" fmla="*/ 96 h 192"/>
                  <a:gd name="T8" fmla="*/ 96 w 192"/>
                  <a:gd name="T9" fmla="*/ 192 h 192"/>
                  <a:gd name="T10" fmla="*/ 96 w 192"/>
                  <a:gd name="T11" fmla="*/ 8 h 192"/>
                  <a:gd name="T12" fmla="*/ 8 w 192"/>
                  <a:gd name="T13" fmla="*/ 96 h 192"/>
                  <a:gd name="T14" fmla="*/ 96 w 192"/>
                  <a:gd name="T15" fmla="*/ 184 h 192"/>
                  <a:gd name="T16" fmla="*/ 184 w 192"/>
                  <a:gd name="T17" fmla="*/ 96 h 192"/>
                  <a:gd name="T18" fmla="*/ 96 w 192"/>
                  <a:gd name="T19" fmla="*/ 8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" h="192">
                    <a:moveTo>
                      <a:pt x="96" y="192"/>
                    </a:moveTo>
                    <a:cubicBezTo>
                      <a:pt x="43" y="192"/>
                      <a:pt x="0" y="149"/>
                      <a:pt x="0" y="96"/>
                    </a:cubicBezTo>
                    <a:cubicBezTo>
                      <a:pt x="0" y="43"/>
                      <a:pt x="43" y="0"/>
                      <a:pt x="96" y="0"/>
                    </a:cubicBezTo>
                    <a:cubicBezTo>
                      <a:pt x="149" y="0"/>
                      <a:pt x="192" y="43"/>
                      <a:pt x="192" y="96"/>
                    </a:cubicBezTo>
                    <a:cubicBezTo>
                      <a:pt x="192" y="149"/>
                      <a:pt x="149" y="192"/>
                      <a:pt x="96" y="192"/>
                    </a:cubicBezTo>
                    <a:close/>
                    <a:moveTo>
                      <a:pt x="96" y="8"/>
                    </a:moveTo>
                    <a:cubicBezTo>
                      <a:pt x="47" y="8"/>
                      <a:pt x="8" y="47"/>
                      <a:pt x="8" y="96"/>
                    </a:cubicBezTo>
                    <a:cubicBezTo>
                      <a:pt x="8" y="145"/>
                      <a:pt x="47" y="184"/>
                      <a:pt x="96" y="184"/>
                    </a:cubicBezTo>
                    <a:cubicBezTo>
                      <a:pt x="145" y="184"/>
                      <a:pt x="184" y="145"/>
                      <a:pt x="184" y="96"/>
                    </a:cubicBezTo>
                    <a:cubicBezTo>
                      <a:pt x="184" y="47"/>
                      <a:pt x="145" y="8"/>
                      <a:pt x="9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1" name="Freeform 524"/>
              <p:cNvSpPr>
                <a:spLocks noEditPoints="1"/>
              </p:cNvSpPr>
              <p:nvPr/>
            </p:nvSpPr>
            <p:spPr bwMode="auto">
              <a:xfrm>
                <a:off x="549" y="5205"/>
                <a:ext cx="227" cy="227"/>
              </a:xfrm>
              <a:custGeom>
                <a:avLst/>
                <a:gdLst>
                  <a:gd name="T0" fmla="*/ 48 w 96"/>
                  <a:gd name="T1" fmla="*/ 96 h 96"/>
                  <a:gd name="T2" fmla="*/ 0 w 96"/>
                  <a:gd name="T3" fmla="*/ 70 h 96"/>
                  <a:gd name="T4" fmla="*/ 1 w 96"/>
                  <a:gd name="T5" fmla="*/ 66 h 96"/>
                  <a:gd name="T6" fmla="*/ 16 w 96"/>
                  <a:gd name="T7" fmla="*/ 47 h 96"/>
                  <a:gd name="T8" fmla="*/ 20 w 96"/>
                  <a:gd name="T9" fmla="*/ 18 h 96"/>
                  <a:gd name="T10" fmla="*/ 48 w 96"/>
                  <a:gd name="T11" fmla="*/ 0 h 96"/>
                  <a:gd name="T12" fmla="*/ 76 w 96"/>
                  <a:gd name="T13" fmla="*/ 18 h 96"/>
                  <a:gd name="T14" fmla="*/ 80 w 96"/>
                  <a:gd name="T15" fmla="*/ 47 h 96"/>
                  <a:gd name="T16" fmla="*/ 95 w 96"/>
                  <a:gd name="T17" fmla="*/ 66 h 96"/>
                  <a:gd name="T18" fmla="*/ 96 w 96"/>
                  <a:gd name="T19" fmla="*/ 70 h 96"/>
                  <a:gd name="T20" fmla="*/ 48 w 96"/>
                  <a:gd name="T21" fmla="*/ 96 h 96"/>
                  <a:gd name="T22" fmla="*/ 9 w 96"/>
                  <a:gd name="T23" fmla="*/ 68 h 96"/>
                  <a:gd name="T24" fmla="*/ 48 w 96"/>
                  <a:gd name="T25" fmla="*/ 88 h 96"/>
                  <a:gd name="T26" fmla="*/ 87 w 96"/>
                  <a:gd name="T27" fmla="*/ 68 h 96"/>
                  <a:gd name="T28" fmla="*/ 73 w 96"/>
                  <a:gd name="T29" fmla="*/ 51 h 96"/>
                  <a:gd name="T30" fmla="*/ 72 w 96"/>
                  <a:gd name="T31" fmla="*/ 48 h 96"/>
                  <a:gd name="T32" fmla="*/ 72 w 96"/>
                  <a:gd name="T33" fmla="*/ 47 h 96"/>
                  <a:gd name="T34" fmla="*/ 69 w 96"/>
                  <a:gd name="T35" fmla="*/ 21 h 96"/>
                  <a:gd name="T36" fmla="*/ 48 w 96"/>
                  <a:gd name="T37" fmla="*/ 8 h 96"/>
                  <a:gd name="T38" fmla="*/ 27 w 96"/>
                  <a:gd name="T39" fmla="*/ 21 h 96"/>
                  <a:gd name="T40" fmla="*/ 24 w 96"/>
                  <a:gd name="T41" fmla="*/ 47 h 96"/>
                  <a:gd name="T42" fmla="*/ 24 w 96"/>
                  <a:gd name="T43" fmla="*/ 48 h 96"/>
                  <a:gd name="T44" fmla="*/ 23 w 96"/>
                  <a:gd name="T45" fmla="*/ 51 h 96"/>
                  <a:gd name="T46" fmla="*/ 9 w 96"/>
                  <a:gd name="T47" fmla="*/ 68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6" h="96">
                    <a:moveTo>
                      <a:pt x="48" y="96"/>
                    </a:moveTo>
                    <a:cubicBezTo>
                      <a:pt x="24" y="96"/>
                      <a:pt x="7" y="82"/>
                      <a:pt x="0" y="70"/>
                    </a:cubicBezTo>
                    <a:cubicBezTo>
                      <a:pt x="0" y="68"/>
                      <a:pt x="0" y="67"/>
                      <a:pt x="1" y="66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16" y="38"/>
                      <a:pt x="16" y="27"/>
                      <a:pt x="20" y="18"/>
                    </a:cubicBezTo>
                    <a:cubicBezTo>
                      <a:pt x="25" y="6"/>
                      <a:pt x="34" y="0"/>
                      <a:pt x="48" y="0"/>
                    </a:cubicBezTo>
                    <a:cubicBezTo>
                      <a:pt x="62" y="0"/>
                      <a:pt x="71" y="6"/>
                      <a:pt x="76" y="18"/>
                    </a:cubicBezTo>
                    <a:cubicBezTo>
                      <a:pt x="80" y="27"/>
                      <a:pt x="80" y="38"/>
                      <a:pt x="80" y="47"/>
                    </a:cubicBezTo>
                    <a:cubicBezTo>
                      <a:pt x="95" y="66"/>
                      <a:pt x="95" y="66"/>
                      <a:pt x="95" y="66"/>
                    </a:cubicBezTo>
                    <a:cubicBezTo>
                      <a:pt x="96" y="67"/>
                      <a:pt x="96" y="68"/>
                      <a:pt x="96" y="70"/>
                    </a:cubicBezTo>
                    <a:cubicBezTo>
                      <a:pt x="89" y="82"/>
                      <a:pt x="72" y="96"/>
                      <a:pt x="48" y="96"/>
                    </a:cubicBezTo>
                    <a:close/>
                    <a:moveTo>
                      <a:pt x="9" y="68"/>
                    </a:moveTo>
                    <a:cubicBezTo>
                      <a:pt x="14" y="77"/>
                      <a:pt x="28" y="88"/>
                      <a:pt x="48" y="88"/>
                    </a:cubicBezTo>
                    <a:cubicBezTo>
                      <a:pt x="68" y="88"/>
                      <a:pt x="82" y="77"/>
                      <a:pt x="87" y="68"/>
                    </a:cubicBezTo>
                    <a:cubicBezTo>
                      <a:pt x="73" y="51"/>
                      <a:pt x="73" y="51"/>
                      <a:pt x="73" y="51"/>
                    </a:cubicBezTo>
                    <a:cubicBezTo>
                      <a:pt x="72" y="50"/>
                      <a:pt x="72" y="49"/>
                      <a:pt x="72" y="48"/>
                    </a:cubicBezTo>
                    <a:cubicBezTo>
                      <a:pt x="72" y="47"/>
                      <a:pt x="72" y="47"/>
                      <a:pt x="72" y="47"/>
                    </a:cubicBezTo>
                    <a:cubicBezTo>
                      <a:pt x="72" y="40"/>
                      <a:pt x="72" y="29"/>
                      <a:pt x="69" y="21"/>
                    </a:cubicBezTo>
                    <a:cubicBezTo>
                      <a:pt x="65" y="12"/>
                      <a:pt x="59" y="8"/>
                      <a:pt x="48" y="8"/>
                    </a:cubicBezTo>
                    <a:cubicBezTo>
                      <a:pt x="37" y="8"/>
                      <a:pt x="31" y="12"/>
                      <a:pt x="27" y="21"/>
                    </a:cubicBezTo>
                    <a:cubicBezTo>
                      <a:pt x="24" y="29"/>
                      <a:pt x="24" y="40"/>
                      <a:pt x="24" y="47"/>
                    </a:cubicBezTo>
                    <a:cubicBezTo>
                      <a:pt x="24" y="48"/>
                      <a:pt x="24" y="48"/>
                      <a:pt x="24" y="48"/>
                    </a:cubicBezTo>
                    <a:cubicBezTo>
                      <a:pt x="24" y="49"/>
                      <a:pt x="24" y="50"/>
                      <a:pt x="23" y="51"/>
                    </a:cubicBezTo>
                    <a:lnTo>
                      <a:pt x="9" y="6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2" name="Freeform 525"/>
              <p:cNvSpPr/>
              <p:nvPr/>
            </p:nvSpPr>
            <p:spPr bwMode="auto">
              <a:xfrm>
                <a:off x="682" y="5413"/>
                <a:ext cx="116" cy="106"/>
              </a:xfrm>
              <a:custGeom>
                <a:avLst/>
                <a:gdLst>
                  <a:gd name="T0" fmla="*/ 44 w 49"/>
                  <a:gd name="T1" fmla="*/ 45 h 45"/>
                  <a:gd name="T2" fmla="*/ 41 w 49"/>
                  <a:gd name="T3" fmla="*/ 43 h 45"/>
                  <a:gd name="T4" fmla="*/ 16 w 49"/>
                  <a:gd name="T5" fmla="*/ 33 h 45"/>
                  <a:gd name="T6" fmla="*/ 0 w 49"/>
                  <a:gd name="T7" fmla="*/ 18 h 45"/>
                  <a:gd name="T8" fmla="*/ 0 w 49"/>
                  <a:gd name="T9" fmla="*/ 4 h 45"/>
                  <a:gd name="T10" fmla="*/ 4 w 49"/>
                  <a:gd name="T11" fmla="*/ 0 h 45"/>
                  <a:gd name="T12" fmla="*/ 8 w 49"/>
                  <a:gd name="T13" fmla="*/ 4 h 45"/>
                  <a:gd name="T14" fmla="*/ 8 w 49"/>
                  <a:gd name="T15" fmla="*/ 18 h 45"/>
                  <a:gd name="T16" fmla="*/ 16 w 49"/>
                  <a:gd name="T17" fmla="*/ 25 h 45"/>
                  <a:gd name="T18" fmla="*/ 48 w 49"/>
                  <a:gd name="T19" fmla="*/ 39 h 45"/>
                  <a:gd name="T20" fmla="*/ 47 w 49"/>
                  <a:gd name="T21" fmla="*/ 44 h 45"/>
                  <a:gd name="T22" fmla="*/ 44 w 49"/>
                  <a:gd name="T2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45">
                    <a:moveTo>
                      <a:pt x="44" y="45"/>
                    </a:moveTo>
                    <a:cubicBezTo>
                      <a:pt x="43" y="45"/>
                      <a:pt x="42" y="44"/>
                      <a:pt x="41" y="43"/>
                    </a:cubicBezTo>
                    <a:cubicBezTo>
                      <a:pt x="36" y="36"/>
                      <a:pt x="28" y="33"/>
                      <a:pt x="16" y="33"/>
                    </a:cubicBezTo>
                    <a:cubicBezTo>
                      <a:pt x="8" y="33"/>
                      <a:pt x="0" y="26"/>
                      <a:pt x="0" y="1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21"/>
                      <a:pt x="12" y="25"/>
                      <a:pt x="16" y="25"/>
                    </a:cubicBezTo>
                    <a:cubicBezTo>
                      <a:pt x="30" y="25"/>
                      <a:pt x="41" y="29"/>
                      <a:pt x="48" y="39"/>
                    </a:cubicBezTo>
                    <a:cubicBezTo>
                      <a:pt x="49" y="41"/>
                      <a:pt x="48" y="43"/>
                      <a:pt x="47" y="44"/>
                    </a:cubicBezTo>
                    <a:cubicBezTo>
                      <a:pt x="46" y="45"/>
                      <a:pt x="45" y="45"/>
                      <a:pt x="44" y="4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3" name="Freeform 526"/>
              <p:cNvSpPr/>
              <p:nvPr/>
            </p:nvSpPr>
            <p:spPr bwMode="auto">
              <a:xfrm>
                <a:off x="528" y="5413"/>
                <a:ext cx="116" cy="106"/>
              </a:xfrm>
              <a:custGeom>
                <a:avLst/>
                <a:gdLst>
                  <a:gd name="T0" fmla="*/ 5 w 49"/>
                  <a:gd name="T1" fmla="*/ 45 h 45"/>
                  <a:gd name="T2" fmla="*/ 3 w 49"/>
                  <a:gd name="T3" fmla="*/ 44 h 45"/>
                  <a:gd name="T4" fmla="*/ 2 w 49"/>
                  <a:gd name="T5" fmla="*/ 38 h 45"/>
                  <a:gd name="T6" fmla="*/ 33 w 49"/>
                  <a:gd name="T7" fmla="*/ 25 h 45"/>
                  <a:gd name="T8" fmla="*/ 41 w 49"/>
                  <a:gd name="T9" fmla="*/ 18 h 45"/>
                  <a:gd name="T10" fmla="*/ 41 w 49"/>
                  <a:gd name="T11" fmla="*/ 4 h 45"/>
                  <a:gd name="T12" fmla="*/ 45 w 49"/>
                  <a:gd name="T13" fmla="*/ 0 h 45"/>
                  <a:gd name="T14" fmla="*/ 49 w 49"/>
                  <a:gd name="T15" fmla="*/ 4 h 45"/>
                  <a:gd name="T16" fmla="*/ 49 w 49"/>
                  <a:gd name="T17" fmla="*/ 18 h 45"/>
                  <a:gd name="T18" fmla="*/ 33 w 49"/>
                  <a:gd name="T19" fmla="*/ 33 h 45"/>
                  <a:gd name="T20" fmla="*/ 8 w 49"/>
                  <a:gd name="T21" fmla="*/ 43 h 45"/>
                  <a:gd name="T22" fmla="*/ 5 w 49"/>
                  <a:gd name="T23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9" h="45">
                    <a:moveTo>
                      <a:pt x="5" y="45"/>
                    </a:moveTo>
                    <a:cubicBezTo>
                      <a:pt x="4" y="45"/>
                      <a:pt x="3" y="44"/>
                      <a:pt x="3" y="44"/>
                    </a:cubicBezTo>
                    <a:cubicBezTo>
                      <a:pt x="1" y="43"/>
                      <a:pt x="0" y="40"/>
                      <a:pt x="2" y="38"/>
                    </a:cubicBezTo>
                    <a:cubicBezTo>
                      <a:pt x="8" y="29"/>
                      <a:pt x="19" y="25"/>
                      <a:pt x="33" y="25"/>
                    </a:cubicBezTo>
                    <a:cubicBezTo>
                      <a:pt x="37" y="25"/>
                      <a:pt x="41" y="22"/>
                      <a:pt x="41" y="18"/>
                    </a:cubicBezTo>
                    <a:cubicBezTo>
                      <a:pt x="41" y="4"/>
                      <a:pt x="41" y="4"/>
                      <a:pt x="41" y="4"/>
                    </a:cubicBezTo>
                    <a:cubicBezTo>
                      <a:pt x="41" y="2"/>
                      <a:pt x="43" y="0"/>
                      <a:pt x="45" y="0"/>
                    </a:cubicBezTo>
                    <a:cubicBezTo>
                      <a:pt x="47" y="0"/>
                      <a:pt x="49" y="2"/>
                      <a:pt x="49" y="4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26"/>
                      <a:pt x="41" y="33"/>
                      <a:pt x="33" y="33"/>
                    </a:cubicBezTo>
                    <a:cubicBezTo>
                      <a:pt x="21" y="33"/>
                      <a:pt x="13" y="36"/>
                      <a:pt x="8" y="43"/>
                    </a:cubicBezTo>
                    <a:cubicBezTo>
                      <a:pt x="7" y="44"/>
                      <a:pt x="6" y="45"/>
                      <a:pt x="5" y="4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4" name="Freeform 527"/>
              <p:cNvSpPr/>
              <p:nvPr/>
            </p:nvSpPr>
            <p:spPr bwMode="auto">
              <a:xfrm>
                <a:off x="-377" y="5460"/>
                <a:ext cx="111" cy="66"/>
              </a:xfrm>
              <a:custGeom>
                <a:avLst/>
                <a:gdLst>
                  <a:gd name="T0" fmla="*/ 4 w 47"/>
                  <a:gd name="T1" fmla="*/ 28 h 28"/>
                  <a:gd name="T2" fmla="*/ 1 w 47"/>
                  <a:gd name="T3" fmla="*/ 27 h 28"/>
                  <a:gd name="T4" fmla="*/ 1 w 47"/>
                  <a:gd name="T5" fmla="*/ 21 h 28"/>
                  <a:gd name="T6" fmla="*/ 22 w 47"/>
                  <a:gd name="T7" fmla="*/ 16 h 28"/>
                  <a:gd name="T8" fmla="*/ 30 w 47"/>
                  <a:gd name="T9" fmla="*/ 16 h 28"/>
                  <a:gd name="T10" fmla="*/ 39 w 47"/>
                  <a:gd name="T11" fmla="*/ 3 h 28"/>
                  <a:gd name="T12" fmla="*/ 45 w 47"/>
                  <a:gd name="T13" fmla="*/ 1 h 28"/>
                  <a:gd name="T14" fmla="*/ 46 w 47"/>
                  <a:gd name="T15" fmla="*/ 7 h 28"/>
                  <a:gd name="T16" fmla="*/ 35 w 47"/>
                  <a:gd name="T17" fmla="*/ 22 h 28"/>
                  <a:gd name="T18" fmla="*/ 32 w 47"/>
                  <a:gd name="T19" fmla="*/ 24 h 28"/>
                  <a:gd name="T20" fmla="*/ 22 w 47"/>
                  <a:gd name="T21" fmla="*/ 24 h 28"/>
                  <a:gd name="T22" fmla="*/ 7 w 47"/>
                  <a:gd name="T23" fmla="*/ 27 h 28"/>
                  <a:gd name="T24" fmla="*/ 4 w 47"/>
                  <a:gd name="T2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28">
                    <a:moveTo>
                      <a:pt x="4" y="28"/>
                    </a:moveTo>
                    <a:cubicBezTo>
                      <a:pt x="3" y="28"/>
                      <a:pt x="2" y="28"/>
                      <a:pt x="1" y="27"/>
                    </a:cubicBezTo>
                    <a:cubicBezTo>
                      <a:pt x="0" y="25"/>
                      <a:pt x="0" y="22"/>
                      <a:pt x="1" y="21"/>
                    </a:cubicBezTo>
                    <a:cubicBezTo>
                      <a:pt x="7" y="16"/>
                      <a:pt x="14" y="16"/>
                      <a:pt x="22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40" y="1"/>
                      <a:pt x="43" y="0"/>
                      <a:pt x="45" y="1"/>
                    </a:cubicBezTo>
                    <a:cubicBezTo>
                      <a:pt x="46" y="3"/>
                      <a:pt x="47" y="5"/>
                      <a:pt x="46" y="7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5" y="23"/>
                      <a:pt x="33" y="24"/>
                      <a:pt x="3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14" y="24"/>
                      <a:pt x="10" y="24"/>
                      <a:pt x="7" y="27"/>
                    </a:cubicBezTo>
                    <a:cubicBezTo>
                      <a:pt x="6" y="28"/>
                      <a:pt x="5" y="28"/>
                      <a:pt x="4" y="2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5" name="Freeform 528"/>
              <p:cNvSpPr/>
              <p:nvPr/>
            </p:nvSpPr>
            <p:spPr bwMode="auto">
              <a:xfrm>
                <a:off x="-224" y="5460"/>
                <a:ext cx="111" cy="66"/>
              </a:xfrm>
              <a:custGeom>
                <a:avLst/>
                <a:gdLst>
                  <a:gd name="T0" fmla="*/ 43 w 47"/>
                  <a:gd name="T1" fmla="*/ 28 h 28"/>
                  <a:gd name="T2" fmla="*/ 40 w 47"/>
                  <a:gd name="T3" fmla="*/ 27 h 28"/>
                  <a:gd name="T4" fmla="*/ 27 w 47"/>
                  <a:gd name="T5" fmla="*/ 24 h 28"/>
                  <a:gd name="T6" fmla="*/ 15 w 47"/>
                  <a:gd name="T7" fmla="*/ 24 h 28"/>
                  <a:gd name="T8" fmla="*/ 12 w 47"/>
                  <a:gd name="T9" fmla="*/ 22 h 28"/>
                  <a:gd name="T10" fmla="*/ 1 w 47"/>
                  <a:gd name="T11" fmla="*/ 7 h 28"/>
                  <a:gd name="T12" fmla="*/ 3 w 47"/>
                  <a:gd name="T13" fmla="*/ 1 h 28"/>
                  <a:gd name="T14" fmla="*/ 8 w 47"/>
                  <a:gd name="T15" fmla="*/ 3 h 28"/>
                  <a:gd name="T16" fmla="*/ 17 w 47"/>
                  <a:gd name="T17" fmla="*/ 16 h 28"/>
                  <a:gd name="T18" fmla="*/ 27 w 47"/>
                  <a:gd name="T19" fmla="*/ 16 h 28"/>
                  <a:gd name="T20" fmla="*/ 46 w 47"/>
                  <a:gd name="T21" fmla="*/ 21 h 28"/>
                  <a:gd name="T22" fmla="*/ 46 w 47"/>
                  <a:gd name="T23" fmla="*/ 27 h 28"/>
                  <a:gd name="T24" fmla="*/ 43 w 47"/>
                  <a:gd name="T25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28">
                    <a:moveTo>
                      <a:pt x="43" y="28"/>
                    </a:moveTo>
                    <a:cubicBezTo>
                      <a:pt x="42" y="28"/>
                      <a:pt x="41" y="28"/>
                      <a:pt x="40" y="27"/>
                    </a:cubicBezTo>
                    <a:cubicBezTo>
                      <a:pt x="37" y="24"/>
                      <a:pt x="34" y="24"/>
                      <a:pt x="27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4" y="24"/>
                      <a:pt x="13" y="23"/>
                      <a:pt x="12" y="22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1" y="3"/>
                      <a:pt x="3" y="1"/>
                    </a:cubicBezTo>
                    <a:cubicBezTo>
                      <a:pt x="4" y="0"/>
                      <a:pt x="7" y="1"/>
                      <a:pt x="8" y="3"/>
                    </a:cubicBezTo>
                    <a:cubicBezTo>
                      <a:pt x="17" y="16"/>
                      <a:pt x="17" y="16"/>
                      <a:pt x="17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34" y="16"/>
                      <a:pt x="40" y="16"/>
                      <a:pt x="46" y="21"/>
                    </a:cubicBezTo>
                    <a:cubicBezTo>
                      <a:pt x="47" y="23"/>
                      <a:pt x="47" y="25"/>
                      <a:pt x="46" y="27"/>
                    </a:cubicBezTo>
                    <a:cubicBezTo>
                      <a:pt x="45" y="28"/>
                      <a:pt x="44" y="28"/>
                      <a:pt x="43" y="2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6" name="Freeform 529"/>
              <p:cNvSpPr>
                <a:spLocks noEditPoints="1"/>
              </p:cNvSpPr>
              <p:nvPr/>
            </p:nvSpPr>
            <p:spPr bwMode="auto">
              <a:xfrm>
                <a:off x="-349" y="5205"/>
                <a:ext cx="210" cy="274"/>
              </a:xfrm>
              <a:custGeom>
                <a:avLst/>
                <a:gdLst>
                  <a:gd name="T0" fmla="*/ 44 w 89"/>
                  <a:gd name="T1" fmla="*/ 116 h 116"/>
                  <a:gd name="T2" fmla="*/ 8 w 89"/>
                  <a:gd name="T3" fmla="*/ 72 h 116"/>
                  <a:gd name="T4" fmla="*/ 7 w 89"/>
                  <a:gd name="T5" fmla="*/ 30 h 116"/>
                  <a:gd name="T6" fmla="*/ 37 w 89"/>
                  <a:gd name="T7" fmla="*/ 7 h 116"/>
                  <a:gd name="T8" fmla="*/ 57 w 89"/>
                  <a:gd name="T9" fmla="*/ 0 h 116"/>
                  <a:gd name="T10" fmla="*/ 78 w 89"/>
                  <a:gd name="T11" fmla="*/ 11 h 116"/>
                  <a:gd name="T12" fmla="*/ 81 w 89"/>
                  <a:gd name="T13" fmla="*/ 31 h 116"/>
                  <a:gd name="T14" fmla="*/ 79 w 89"/>
                  <a:gd name="T15" fmla="*/ 73 h 116"/>
                  <a:gd name="T16" fmla="*/ 44 w 89"/>
                  <a:gd name="T17" fmla="*/ 116 h 116"/>
                  <a:gd name="T18" fmla="*/ 57 w 89"/>
                  <a:gd name="T19" fmla="*/ 8 h 116"/>
                  <a:gd name="T20" fmla="*/ 40 w 89"/>
                  <a:gd name="T21" fmla="*/ 14 h 116"/>
                  <a:gd name="T22" fmla="*/ 38 w 89"/>
                  <a:gd name="T23" fmla="*/ 15 h 116"/>
                  <a:gd name="T24" fmla="*/ 15 w 89"/>
                  <a:gd name="T25" fmla="*/ 31 h 116"/>
                  <a:gd name="T26" fmla="*/ 15 w 89"/>
                  <a:gd name="T27" fmla="*/ 33 h 116"/>
                  <a:gd name="T28" fmla="*/ 16 w 89"/>
                  <a:gd name="T29" fmla="*/ 70 h 116"/>
                  <a:gd name="T30" fmla="*/ 16 w 89"/>
                  <a:gd name="T31" fmla="*/ 71 h 116"/>
                  <a:gd name="T32" fmla="*/ 44 w 89"/>
                  <a:gd name="T33" fmla="*/ 108 h 116"/>
                  <a:gd name="T34" fmla="*/ 71 w 89"/>
                  <a:gd name="T35" fmla="*/ 71 h 116"/>
                  <a:gd name="T36" fmla="*/ 73 w 89"/>
                  <a:gd name="T37" fmla="*/ 68 h 116"/>
                  <a:gd name="T38" fmla="*/ 73 w 89"/>
                  <a:gd name="T39" fmla="*/ 32 h 116"/>
                  <a:gd name="T40" fmla="*/ 73 w 89"/>
                  <a:gd name="T41" fmla="*/ 30 h 116"/>
                  <a:gd name="T42" fmla="*/ 71 w 89"/>
                  <a:gd name="T43" fmla="*/ 15 h 116"/>
                  <a:gd name="T44" fmla="*/ 57 w 89"/>
                  <a:gd name="T45" fmla="*/ 8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9" h="116">
                    <a:moveTo>
                      <a:pt x="44" y="116"/>
                    </a:moveTo>
                    <a:cubicBezTo>
                      <a:pt x="25" y="116"/>
                      <a:pt x="9" y="92"/>
                      <a:pt x="8" y="72"/>
                    </a:cubicBezTo>
                    <a:cubicBezTo>
                      <a:pt x="0" y="52"/>
                      <a:pt x="6" y="34"/>
                      <a:pt x="7" y="30"/>
                    </a:cubicBezTo>
                    <a:cubicBezTo>
                      <a:pt x="7" y="18"/>
                      <a:pt x="11" y="7"/>
                      <a:pt x="37" y="7"/>
                    </a:cubicBezTo>
                    <a:cubicBezTo>
                      <a:pt x="44" y="3"/>
                      <a:pt x="51" y="0"/>
                      <a:pt x="57" y="0"/>
                    </a:cubicBezTo>
                    <a:cubicBezTo>
                      <a:pt x="66" y="0"/>
                      <a:pt x="73" y="4"/>
                      <a:pt x="78" y="11"/>
                    </a:cubicBezTo>
                    <a:cubicBezTo>
                      <a:pt x="82" y="17"/>
                      <a:pt x="83" y="24"/>
                      <a:pt x="81" y="31"/>
                    </a:cubicBezTo>
                    <a:cubicBezTo>
                      <a:pt x="83" y="38"/>
                      <a:pt x="89" y="63"/>
                      <a:pt x="79" y="73"/>
                    </a:cubicBezTo>
                    <a:cubicBezTo>
                      <a:pt x="79" y="93"/>
                      <a:pt x="63" y="116"/>
                      <a:pt x="44" y="116"/>
                    </a:cubicBezTo>
                    <a:close/>
                    <a:moveTo>
                      <a:pt x="57" y="8"/>
                    </a:moveTo>
                    <a:cubicBezTo>
                      <a:pt x="52" y="8"/>
                      <a:pt x="46" y="10"/>
                      <a:pt x="40" y="14"/>
                    </a:cubicBezTo>
                    <a:cubicBezTo>
                      <a:pt x="39" y="15"/>
                      <a:pt x="39" y="15"/>
                      <a:pt x="38" y="15"/>
                    </a:cubicBezTo>
                    <a:cubicBezTo>
                      <a:pt x="15" y="15"/>
                      <a:pt x="15" y="23"/>
                      <a:pt x="15" y="31"/>
                    </a:cubicBezTo>
                    <a:cubicBezTo>
                      <a:pt x="15" y="32"/>
                      <a:pt x="15" y="32"/>
                      <a:pt x="15" y="33"/>
                    </a:cubicBezTo>
                    <a:cubicBezTo>
                      <a:pt x="15" y="33"/>
                      <a:pt x="8" y="51"/>
                      <a:pt x="16" y="70"/>
                    </a:cubicBezTo>
                    <a:cubicBezTo>
                      <a:pt x="16" y="70"/>
                      <a:pt x="16" y="71"/>
                      <a:pt x="16" y="71"/>
                    </a:cubicBezTo>
                    <a:cubicBezTo>
                      <a:pt x="16" y="89"/>
                      <a:pt x="31" y="108"/>
                      <a:pt x="44" y="108"/>
                    </a:cubicBezTo>
                    <a:cubicBezTo>
                      <a:pt x="57" y="108"/>
                      <a:pt x="71" y="89"/>
                      <a:pt x="71" y="71"/>
                    </a:cubicBezTo>
                    <a:cubicBezTo>
                      <a:pt x="71" y="70"/>
                      <a:pt x="72" y="69"/>
                      <a:pt x="73" y="68"/>
                    </a:cubicBezTo>
                    <a:cubicBezTo>
                      <a:pt x="79" y="63"/>
                      <a:pt x="76" y="42"/>
                      <a:pt x="73" y="32"/>
                    </a:cubicBezTo>
                    <a:cubicBezTo>
                      <a:pt x="73" y="31"/>
                      <a:pt x="73" y="30"/>
                      <a:pt x="73" y="30"/>
                    </a:cubicBezTo>
                    <a:cubicBezTo>
                      <a:pt x="75" y="25"/>
                      <a:pt x="74" y="19"/>
                      <a:pt x="71" y="15"/>
                    </a:cubicBezTo>
                    <a:cubicBezTo>
                      <a:pt x="68" y="11"/>
                      <a:pt x="63" y="8"/>
                      <a:pt x="57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7" name="Freeform 530"/>
              <p:cNvSpPr>
                <a:spLocks noEditPoints="1"/>
              </p:cNvSpPr>
              <p:nvPr/>
            </p:nvSpPr>
            <p:spPr bwMode="auto">
              <a:xfrm>
                <a:off x="-472" y="5110"/>
                <a:ext cx="454" cy="454"/>
              </a:xfrm>
              <a:custGeom>
                <a:avLst/>
                <a:gdLst>
                  <a:gd name="T0" fmla="*/ 96 w 192"/>
                  <a:gd name="T1" fmla="*/ 192 h 192"/>
                  <a:gd name="T2" fmla="*/ 0 w 192"/>
                  <a:gd name="T3" fmla="*/ 96 h 192"/>
                  <a:gd name="T4" fmla="*/ 96 w 192"/>
                  <a:gd name="T5" fmla="*/ 0 h 192"/>
                  <a:gd name="T6" fmla="*/ 192 w 192"/>
                  <a:gd name="T7" fmla="*/ 96 h 192"/>
                  <a:gd name="T8" fmla="*/ 96 w 192"/>
                  <a:gd name="T9" fmla="*/ 192 h 192"/>
                  <a:gd name="T10" fmla="*/ 96 w 192"/>
                  <a:gd name="T11" fmla="*/ 8 h 192"/>
                  <a:gd name="T12" fmla="*/ 8 w 192"/>
                  <a:gd name="T13" fmla="*/ 96 h 192"/>
                  <a:gd name="T14" fmla="*/ 96 w 192"/>
                  <a:gd name="T15" fmla="*/ 184 h 192"/>
                  <a:gd name="T16" fmla="*/ 184 w 192"/>
                  <a:gd name="T17" fmla="*/ 96 h 192"/>
                  <a:gd name="T18" fmla="*/ 96 w 192"/>
                  <a:gd name="T19" fmla="*/ 8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2" h="192">
                    <a:moveTo>
                      <a:pt x="96" y="192"/>
                    </a:moveTo>
                    <a:cubicBezTo>
                      <a:pt x="43" y="192"/>
                      <a:pt x="0" y="149"/>
                      <a:pt x="0" y="96"/>
                    </a:cubicBezTo>
                    <a:cubicBezTo>
                      <a:pt x="0" y="43"/>
                      <a:pt x="43" y="0"/>
                      <a:pt x="96" y="0"/>
                    </a:cubicBezTo>
                    <a:cubicBezTo>
                      <a:pt x="149" y="0"/>
                      <a:pt x="192" y="43"/>
                      <a:pt x="192" y="96"/>
                    </a:cubicBezTo>
                    <a:cubicBezTo>
                      <a:pt x="192" y="149"/>
                      <a:pt x="149" y="192"/>
                      <a:pt x="96" y="192"/>
                    </a:cubicBezTo>
                    <a:close/>
                    <a:moveTo>
                      <a:pt x="96" y="8"/>
                    </a:moveTo>
                    <a:cubicBezTo>
                      <a:pt x="47" y="8"/>
                      <a:pt x="8" y="47"/>
                      <a:pt x="8" y="96"/>
                    </a:cubicBezTo>
                    <a:cubicBezTo>
                      <a:pt x="8" y="145"/>
                      <a:pt x="47" y="184"/>
                      <a:pt x="96" y="184"/>
                    </a:cubicBezTo>
                    <a:cubicBezTo>
                      <a:pt x="145" y="184"/>
                      <a:pt x="184" y="145"/>
                      <a:pt x="184" y="96"/>
                    </a:cubicBezTo>
                    <a:cubicBezTo>
                      <a:pt x="184" y="47"/>
                      <a:pt x="145" y="8"/>
                      <a:pt x="9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8" name="Freeform 531"/>
              <p:cNvSpPr>
                <a:spLocks noEditPoints="1"/>
              </p:cNvSpPr>
              <p:nvPr/>
            </p:nvSpPr>
            <p:spPr bwMode="auto">
              <a:xfrm>
                <a:off x="7764" y="3295"/>
                <a:ext cx="284" cy="246"/>
              </a:xfrm>
              <a:custGeom>
                <a:avLst/>
                <a:gdLst>
                  <a:gd name="T0" fmla="*/ 116 w 120"/>
                  <a:gd name="T1" fmla="*/ 104 h 104"/>
                  <a:gd name="T2" fmla="*/ 116 w 120"/>
                  <a:gd name="T3" fmla="*/ 104 h 104"/>
                  <a:gd name="T4" fmla="*/ 4 w 120"/>
                  <a:gd name="T5" fmla="*/ 104 h 104"/>
                  <a:gd name="T6" fmla="*/ 1 w 120"/>
                  <a:gd name="T7" fmla="*/ 103 h 104"/>
                  <a:gd name="T8" fmla="*/ 0 w 120"/>
                  <a:gd name="T9" fmla="*/ 99 h 104"/>
                  <a:gd name="T10" fmla="*/ 16 w 120"/>
                  <a:gd name="T11" fmla="*/ 3 h 104"/>
                  <a:gd name="T12" fmla="*/ 20 w 120"/>
                  <a:gd name="T13" fmla="*/ 0 h 104"/>
                  <a:gd name="T14" fmla="*/ 100 w 120"/>
                  <a:gd name="T15" fmla="*/ 0 h 104"/>
                  <a:gd name="T16" fmla="*/ 104 w 120"/>
                  <a:gd name="T17" fmla="*/ 3 h 104"/>
                  <a:gd name="T18" fmla="*/ 120 w 120"/>
                  <a:gd name="T19" fmla="*/ 99 h 104"/>
                  <a:gd name="T20" fmla="*/ 120 w 120"/>
                  <a:gd name="T21" fmla="*/ 100 h 104"/>
                  <a:gd name="T22" fmla="*/ 116 w 120"/>
                  <a:gd name="T23" fmla="*/ 104 h 104"/>
                  <a:gd name="T24" fmla="*/ 9 w 120"/>
                  <a:gd name="T25" fmla="*/ 96 h 104"/>
                  <a:gd name="T26" fmla="*/ 111 w 120"/>
                  <a:gd name="T27" fmla="*/ 96 h 104"/>
                  <a:gd name="T28" fmla="*/ 97 w 120"/>
                  <a:gd name="T29" fmla="*/ 8 h 104"/>
                  <a:gd name="T30" fmla="*/ 23 w 120"/>
                  <a:gd name="T31" fmla="*/ 8 h 104"/>
                  <a:gd name="T32" fmla="*/ 9 w 120"/>
                  <a:gd name="T33" fmla="*/ 96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0" h="104">
                    <a:moveTo>
                      <a:pt x="116" y="104"/>
                    </a:moveTo>
                    <a:cubicBezTo>
                      <a:pt x="116" y="104"/>
                      <a:pt x="116" y="104"/>
                      <a:pt x="116" y="104"/>
                    </a:cubicBezTo>
                    <a:cubicBezTo>
                      <a:pt x="4" y="104"/>
                      <a:pt x="4" y="104"/>
                      <a:pt x="4" y="104"/>
                    </a:cubicBezTo>
                    <a:cubicBezTo>
                      <a:pt x="3" y="104"/>
                      <a:pt x="2" y="103"/>
                      <a:pt x="1" y="103"/>
                    </a:cubicBezTo>
                    <a:cubicBezTo>
                      <a:pt x="0" y="102"/>
                      <a:pt x="0" y="101"/>
                      <a:pt x="0" y="99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1"/>
                      <a:pt x="18" y="0"/>
                      <a:pt x="20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02" y="0"/>
                      <a:pt x="104" y="1"/>
                      <a:pt x="104" y="3"/>
                    </a:cubicBezTo>
                    <a:cubicBezTo>
                      <a:pt x="120" y="99"/>
                      <a:pt x="120" y="99"/>
                      <a:pt x="120" y="99"/>
                    </a:cubicBezTo>
                    <a:cubicBezTo>
                      <a:pt x="120" y="99"/>
                      <a:pt x="120" y="99"/>
                      <a:pt x="120" y="100"/>
                    </a:cubicBezTo>
                    <a:cubicBezTo>
                      <a:pt x="120" y="102"/>
                      <a:pt x="118" y="104"/>
                      <a:pt x="116" y="104"/>
                    </a:cubicBezTo>
                    <a:close/>
                    <a:moveTo>
                      <a:pt x="9" y="96"/>
                    </a:moveTo>
                    <a:cubicBezTo>
                      <a:pt x="111" y="96"/>
                      <a:pt x="111" y="96"/>
                      <a:pt x="111" y="96"/>
                    </a:cubicBezTo>
                    <a:cubicBezTo>
                      <a:pt x="97" y="8"/>
                      <a:pt x="97" y="8"/>
                      <a:pt x="97" y="8"/>
                    </a:cubicBezTo>
                    <a:cubicBezTo>
                      <a:pt x="23" y="8"/>
                      <a:pt x="23" y="8"/>
                      <a:pt x="23" y="8"/>
                    </a:cubicBezTo>
                    <a:lnTo>
                      <a:pt x="9" y="9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89" name="Freeform 532"/>
              <p:cNvSpPr/>
              <p:nvPr/>
            </p:nvSpPr>
            <p:spPr bwMode="auto">
              <a:xfrm>
                <a:off x="7887" y="3522"/>
                <a:ext cx="19" cy="217"/>
              </a:xfrm>
              <a:custGeom>
                <a:avLst/>
                <a:gdLst>
                  <a:gd name="T0" fmla="*/ 4 w 8"/>
                  <a:gd name="T1" fmla="*/ 92 h 92"/>
                  <a:gd name="T2" fmla="*/ 0 w 8"/>
                  <a:gd name="T3" fmla="*/ 88 h 92"/>
                  <a:gd name="T4" fmla="*/ 0 w 8"/>
                  <a:gd name="T5" fmla="*/ 4 h 92"/>
                  <a:gd name="T6" fmla="*/ 4 w 8"/>
                  <a:gd name="T7" fmla="*/ 0 h 92"/>
                  <a:gd name="T8" fmla="*/ 8 w 8"/>
                  <a:gd name="T9" fmla="*/ 4 h 92"/>
                  <a:gd name="T10" fmla="*/ 8 w 8"/>
                  <a:gd name="T11" fmla="*/ 88 h 92"/>
                  <a:gd name="T12" fmla="*/ 4 w 8"/>
                  <a:gd name="T13" fmla="*/ 92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92">
                    <a:moveTo>
                      <a:pt x="4" y="92"/>
                    </a:moveTo>
                    <a:cubicBezTo>
                      <a:pt x="2" y="92"/>
                      <a:pt x="0" y="90"/>
                      <a:pt x="0" y="8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88"/>
                      <a:pt x="8" y="88"/>
                      <a:pt x="8" y="88"/>
                    </a:cubicBezTo>
                    <a:cubicBezTo>
                      <a:pt x="8" y="90"/>
                      <a:pt x="6" y="92"/>
                      <a:pt x="4" y="9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0" name="Freeform 533"/>
              <p:cNvSpPr/>
              <p:nvPr/>
            </p:nvSpPr>
            <p:spPr bwMode="auto">
              <a:xfrm>
                <a:off x="7793" y="3730"/>
                <a:ext cx="227" cy="19"/>
              </a:xfrm>
              <a:custGeom>
                <a:avLst/>
                <a:gdLst>
                  <a:gd name="T0" fmla="*/ 92 w 96"/>
                  <a:gd name="T1" fmla="*/ 8 h 8"/>
                  <a:gd name="T2" fmla="*/ 4 w 96"/>
                  <a:gd name="T3" fmla="*/ 8 h 8"/>
                  <a:gd name="T4" fmla="*/ 0 w 96"/>
                  <a:gd name="T5" fmla="*/ 4 h 8"/>
                  <a:gd name="T6" fmla="*/ 4 w 96"/>
                  <a:gd name="T7" fmla="*/ 0 h 8"/>
                  <a:gd name="T8" fmla="*/ 92 w 96"/>
                  <a:gd name="T9" fmla="*/ 0 h 8"/>
                  <a:gd name="T10" fmla="*/ 96 w 96"/>
                  <a:gd name="T11" fmla="*/ 4 h 8"/>
                  <a:gd name="T12" fmla="*/ 92 w 96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8">
                    <a:moveTo>
                      <a:pt x="92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92" y="0"/>
                      <a:pt x="92" y="0"/>
                      <a:pt x="92" y="0"/>
                    </a:cubicBezTo>
                    <a:cubicBezTo>
                      <a:pt x="94" y="0"/>
                      <a:pt x="96" y="2"/>
                      <a:pt x="96" y="4"/>
                    </a:cubicBezTo>
                    <a:cubicBezTo>
                      <a:pt x="96" y="6"/>
                      <a:pt x="94" y="8"/>
                      <a:pt x="9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1" name="Freeform 534"/>
              <p:cNvSpPr/>
              <p:nvPr/>
            </p:nvSpPr>
            <p:spPr bwMode="auto">
              <a:xfrm>
                <a:off x="7944" y="3522"/>
                <a:ext cx="19" cy="75"/>
              </a:xfrm>
              <a:custGeom>
                <a:avLst/>
                <a:gdLst>
                  <a:gd name="T0" fmla="*/ 4 w 8"/>
                  <a:gd name="T1" fmla="*/ 32 h 32"/>
                  <a:gd name="T2" fmla="*/ 0 w 8"/>
                  <a:gd name="T3" fmla="*/ 28 h 32"/>
                  <a:gd name="T4" fmla="*/ 0 w 8"/>
                  <a:gd name="T5" fmla="*/ 4 h 32"/>
                  <a:gd name="T6" fmla="*/ 4 w 8"/>
                  <a:gd name="T7" fmla="*/ 0 h 32"/>
                  <a:gd name="T8" fmla="*/ 8 w 8"/>
                  <a:gd name="T9" fmla="*/ 4 h 32"/>
                  <a:gd name="T10" fmla="*/ 8 w 8"/>
                  <a:gd name="T11" fmla="*/ 28 h 32"/>
                  <a:gd name="T12" fmla="*/ 4 w 8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2">
                    <a:moveTo>
                      <a:pt x="4" y="32"/>
                    </a:moveTo>
                    <a:cubicBezTo>
                      <a:pt x="2" y="32"/>
                      <a:pt x="0" y="30"/>
                      <a:pt x="0" y="2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30"/>
                      <a:pt x="6" y="32"/>
                      <a:pt x="4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2" name="Freeform 535"/>
              <p:cNvSpPr>
                <a:spLocks noEditPoints="1"/>
              </p:cNvSpPr>
              <p:nvPr/>
            </p:nvSpPr>
            <p:spPr bwMode="auto">
              <a:xfrm>
                <a:off x="7925" y="3588"/>
                <a:ext cx="57" cy="57"/>
              </a:xfrm>
              <a:custGeom>
                <a:avLst/>
                <a:gdLst>
                  <a:gd name="T0" fmla="*/ 12 w 24"/>
                  <a:gd name="T1" fmla="*/ 24 h 24"/>
                  <a:gd name="T2" fmla="*/ 0 w 24"/>
                  <a:gd name="T3" fmla="*/ 12 h 24"/>
                  <a:gd name="T4" fmla="*/ 12 w 24"/>
                  <a:gd name="T5" fmla="*/ 0 h 24"/>
                  <a:gd name="T6" fmla="*/ 24 w 24"/>
                  <a:gd name="T7" fmla="*/ 12 h 24"/>
                  <a:gd name="T8" fmla="*/ 12 w 24"/>
                  <a:gd name="T9" fmla="*/ 24 h 24"/>
                  <a:gd name="T10" fmla="*/ 12 w 24"/>
                  <a:gd name="T11" fmla="*/ 8 h 24"/>
                  <a:gd name="T12" fmla="*/ 8 w 24"/>
                  <a:gd name="T13" fmla="*/ 12 h 24"/>
                  <a:gd name="T14" fmla="*/ 12 w 24"/>
                  <a:gd name="T15" fmla="*/ 16 h 24"/>
                  <a:gd name="T16" fmla="*/ 16 w 24"/>
                  <a:gd name="T17" fmla="*/ 12 h 24"/>
                  <a:gd name="T18" fmla="*/ 12 w 24"/>
                  <a:gd name="T19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4">
                    <a:moveTo>
                      <a:pt x="12" y="24"/>
                    </a:moveTo>
                    <a:cubicBezTo>
                      <a:pt x="5" y="24"/>
                      <a:pt x="0" y="19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19" y="0"/>
                      <a:pt x="24" y="5"/>
                      <a:pt x="24" y="12"/>
                    </a:cubicBezTo>
                    <a:cubicBezTo>
                      <a:pt x="24" y="19"/>
                      <a:pt x="19" y="24"/>
                      <a:pt x="12" y="24"/>
                    </a:cubicBezTo>
                    <a:close/>
                    <a:moveTo>
                      <a:pt x="12" y="8"/>
                    </a:moveTo>
                    <a:cubicBezTo>
                      <a:pt x="10" y="8"/>
                      <a:pt x="8" y="10"/>
                      <a:pt x="8" y="12"/>
                    </a:cubicBezTo>
                    <a:cubicBezTo>
                      <a:pt x="8" y="14"/>
                      <a:pt x="10" y="16"/>
                      <a:pt x="12" y="16"/>
                    </a:cubicBezTo>
                    <a:cubicBezTo>
                      <a:pt x="14" y="16"/>
                      <a:pt x="16" y="14"/>
                      <a:pt x="16" y="12"/>
                    </a:cubicBezTo>
                    <a:cubicBezTo>
                      <a:pt x="16" y="10"/>
                      <a:pt x="14" y="8"/>
                      <a:pt x="1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3" name="Freeform 536"/>
              <p:cNvSpPr/>
              <p:nvPr/>
            </p:nvSpPr>
            <p:spPr bwMode="auto">
              <a:xfrm>
                <a:off x="7008" y="3654"/>
                <a:ext cx="19" cy="85"/>
              </a:xfrm>
              <a:custGeom>
                <a:avLst/>
                <a:gdLst>
                  <a:gd name="T0" fmla="*/ 4 w 8"/>
                  <a:gd name="T1" fmla="*/ 36 h 36"/>
                  <a:gd name="T2" fmla="*/ 0 w 8"/>
                  <a:gd name="T3" fmla="*/ 32 h 36"/>
                  <a:gd name="T4" fmla="*/ 0 w 8"/>
                  <a:gd name="T5" fmla="*/ 4 h 36"/>
                  <a:gd name="T6" fmla="*/ 4 w 8"/>
                  <a:gd name="T7" fmla="*/ 0 h 36"/>
                  <a:gd name="T8" fmla="*/ 8 w 8"/>
                  <a:gd name="T9" fmla="*/ 4 h 36"/>
                  <a:gd name="T10" fmla="*/ 8 w 8"/>
                  <a:gd name="T11" fmla="*/ 32 h 36"/>
                  <a:gd name="T12" fmla="*/ 4 w 8"/>
                  <a:gd name="T13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6">
                    <a:moveTo>
                      <a:pt x="4" y="36"/>
                    </a:moveTo>
                    <a:cubicBezTo>
                      <a:pt x="2" y="36"/>
                      <a:pt x="0" y="34"/>
                      <a:pt x="0" y="3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8" y="34"/>
                      <a:pt x="6" y="36"/>
                      <a:pt x="4" y="3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4" name="Freeform 537"/>
              <p:cNvSpPr>
                <a:spLocks noEditPoints="1"/>
              </p:cNvSpPr>
              <p:nvPr/>
            </p:nvSpPr>
            <p:spPr bwMode="auto">
              <a:xfrm>
                <a:off x="6951" y="3304"/>
                <a:ext cx="133" cy="369"/>
              </a:xfrm>
              <a:custGeom>
                <a:avLst/>
                <a:gdLst>
                  <a:gd name="T0" fmla="*/ 32 w 56"/>
                  <a:gd name="T1" fmla="*/ 156 h 156"/>
                  <a:gd name="T2" fmla="*/ 24 w 56"/>
                  <a:gd name="T3" fmla="*/ 156 h 156"/>
                  <a:gd name="T4" fmla="*/ 21 w 56"/>
                  <a:gd name="T5" fmla="*/ 154 h 156"/>
                  <a:gd name="T6" fmla="*/ 0 w 56"/>
                  <a:gd name="T7" fmla="*/ 88 h 156"/>
                  <a:gd name="T8" fmla="*/ 24 w 56"/>
                  <a:gd name="T9" fmla="*/ 2 h 156"/>
                  <a:gd name="T10" fmla="*/ 32 w 56"/>
                  <a:gd name="T11" fmla="*/ 2 h 156"/>
                  <a:gd name="T12" fmla="*/ 56 w 56"/>
                  <a:gd name="T13" fmla="*/ 88 h 156"/>
                  <a:gd name="T14" fmla="*/ 35 w 56"/>
                  <a:gd name="T15" fmla="*/ 154 h 156"/>
                  <a:gd name="T16" fmla="*/ 32 w 56"/>
                  <a:gd name="T17" fmla="*/ 156 h 156"/>
                  <a:gd name="T18" fmla="*/ 26 w 56"/>
                  <a:gd name="T19" fmla="*/ 148 h 156"/>
                  <a:gd name="T20" fmla="*/ 30 w 56"/>
                  <a:gd name="T21" fmla="*/ 148 h 156"/>
                  <a:gd name="T22" fmla="*/ 48 w 56"/>
                  <a:gd name="T23" fmla="*/ 88 h 156"/>
                  <a:gd name="T24" fmla="*/ 28 w 56"/>
                  <a:gd name="T25" fmla="*/ 13 h 156"/>
                  <a:gd name="T26" fmla="*/ 8 w 56"/>
                  <a:gd name="T27" fmla="*/ 88 h 156"/>
                  <a:gd name="T28" fmla="*/ 26 w 56"/>
                  <a:gd name="T29" fmla="*/ 148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" h="156">
                    <a:moveTo>
                      <a:pt x="32" y="156"/>
                    </a:moveTo>
                    <a:cubicBezTo>
                      <a:pt x="24" y="156"/>
                      <a:pt x="24" y="156"/>
                      <a:pt x="24" y="156"/>
                    </a:cubicBezTo>
                    <a:cubicBezTo>
                      <a:pt x="23" y="156"/>
                      <a:pt x="22" y="155"/>
                      <a:pt x="21" y="154"/>
                    </a:cubicBezTo>
                    <a:cubicBezTo>
                      <a:pt x="7" y="136"/>
                      <a:pt x="0" y="113"/>
                      <a:pt x="0" y="88"/>
                    </a:cubicBezTo>
                    <a:cubicBezTo>
                      <a:pt x="0" y="61"/>
                      <a:pt x="8" y="32"/>
                      <a:pt x="24" y="2"/>
                    </a:cubicBezTo>
                    <a:cubicBezTo>
                      <a:pt x="26" y="0"/>
                      <a:pt x="30" y="0"/>
                      <a:pt x="32" y="2"/>
                    </a:cubicBezTo>
                    <a:cubicBezTo>
                      <a:pt x="48" y="32"/>
                      <a:pt x="56" y="61"/>
                      <a:pt x="56" y="88"/>
                    </a:cubicBezTo>
                    <a:cubicBezTo>
                      <a:pt x="56" y="113"/>
                      <a:pt x="49" y="136"/>
                      <a:pt x="35" y="154"/>
                    </a:cubicBezTo>
                    <a:cubicBezTo>
                      <a:pt x="34" y="155"/>
                      <a:pt x="33" y="156"/>
                      <a:pt x="32" y="156"/>
                    </a:cubicBezTo>
                    <a:close/>
                    <a:moveTo>
                      <a:pt x="26" y="148"/>
                    </a:moveTo>
                    <a:cubicBezTo>
                      <a:pt x="30" y="148"/>
                      <a:pt x="30" y="148"/>
                      <a:pt x="30" y="148"/>
                    </a:cubicBezTo>
                    <a:cubicBezTo>
                      <a:pt x="42" y="131"/>
                      <a:pt x="48" y="110"/>
                      <a:pt x="48" y="88"/>
                    </a:cubicBezTo>
                    <a:cubicBezTo>
                      <a:pt x="48" y="64"/>
                      <a:pt x="41" y="39"/>
                      <a:pt x="28" y="13"/>
                    </a:cubicBezTo>
                    <a:cubicBezTo>
                      <a:pt x="15" y="39"/>
                      <a:pt x="8" y="64"/>
                      <a:pt x="8" y="88"/>
                    </a:cubicBezTo>
                    <a:cubicBezTo>
                      <a:pt x="8" y="110"/>
                      <a:pt x="14" y="131"/>
                      <a:pt x="26" y="14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5" name="Freeform 538"/>
              <p:cNvSpPr/>
              <p:nvPr/>
            </p:nvSpPr>
            <p:spPr bwMode="auto">
              <a:xfrm>
                <a:off x="6958" y="3557"/>
                <a:ext cx="62" cy="50"/>
              </a:xfrm>
              <a:custGeom>
                <a:avLst/>
                <a:gdLst>
                  <a:gd name="T0" fmla="*/ 21 w 26"/>
                  <a:gd name="T1" fmla="*/ 21 h 21"/>
                  <a:gd name="T2" fmla="*/ 19 w 26"/>
                  <a:gd name="T3" fmla="*/ 20 h 21"/>
                  <a:gd name="T4" fmla="*/ 3 w 26"/>
                  <a:gd name="T5" fmla="*/ 8 h 21"/>
                  <a:gd name="T6" fmla="*/ 2 w 26"/>
                  <a:gd name="T7" fmla="*/ 3 h 21"/>
                  <a:gd name="T8" fmla="*/ 7 w 26"/>
                  <a:gd name="T9" fmla="*/ 2 h 21"/>
                  <a:gd name="T10" fmla="*/ 23 w 26"/>
                  <a:gd name="T11" fmla="*/ 14 h 21"/>
                  <a:gd name="T12" fmla="*/ 24 w 26"/>
                  <a:gd name="T13" fmla="*/ 19 h 21"/>
                  <a:gd name="T14" fmla="*/ 21 w 26"/>
                  <a:gd name="T1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6" h="21">
                    <a:moveTo>
                      <a:pt x="21" y="21"/>
                    </a:moveTo>
                    <a:cubicBezTo>
                      <a:pt x="20" y="21"/>
                      <a:pt x="19" y="21"/>
                      <a:pt x="19" y="20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4"/>
                      <a:pt x="2" y="3"/>
                    </a:cubicBezTo>
                    <a:cubicBezTo>
                      <a:pt x="3" y="1"/>
                      <a:pt x="6" y="0"/>
                      <a:pt x="7" y="2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5" y="15"/>
                      <a:pt x="26" y="18"/>
                      <a:pt x="24" y="19"/>
                    </a:cubicBezTo>
                    <a:cubicBezTo>
                      <a:pt x="23" y="20"/>
                      <a:pt x="22" y="21"/>
                      <a:pt x="21" y="2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6" name="Freeform 539"/>
              <p:cNvSpPr/>
              <p:nvPr/>
            </p:nvSpPr>
            <p:spPr bwMode="auto">
              <a:xfrm>
                <a:off x="6949" y="3491"/>
                <a:ext cx="71" cy="59"/>
              </a:xfrm>
              <a:custGeom>
                <a:avLst/>
                <a:gdLst>
                  <a:gd name="T0" fmla="*/ 25 w 30"/>
                  <a:gd name="T1" fmla="*/ 25 h 25"/>
                  <a:gd name="T2" fmla="*/ 23 w 30"/>
                  <a:gd name="T3" fmla="*/ 24 h 25"/>
                  <a:gd name="T4" fmla="*/ 3 w 30"/>
                  <a:gd name="T5" fmla="*/ 8 h 25"/>
                  <a:gd name="T6" fmla="*/ 2 w 30"/>
                  <a:gd name="T7" fmla="*/ 3 h 25"/>
                  <a:gd name="T8" fmla="*/ 8 w 30"/>
                  <a:gd name="T9" fmla="*/ 2 h 25"/>
                  <a:gd name="T10" fmla="*/ 28 w 30"/>
                  <a:gd name="T11" fmla="*/ 18 h 25"/>
                  <a:gd name="T12" fmla="*/ 28 w 30"/>
                  <a:gd name="T13" fmla="*/ 24 h 25"/>
                  <a:gd name="T14" fmla="*/ 25 w 30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25">
                    <a:moveTo>
                      <a:pt x="25" y="25"/>
                    </a:moveTo>
                    <a:cubicBezTo>
                      <a:pt x="24" y="25"/>
                      <a:pt x="23" y="25"/>
                      <a:pt x="23" y="24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4"/>
                      <a:pt x="2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9"/>
                      <a:pt x="30" y="22"/>
                      <a:pt x="28" y="24"/>
                    </a:cubicBezTo>
                    <a:cubicBezTo>
                      <a:pt x="27" y="24"/>
                      <a:pt x="26" y="25"/>
                      <a:pt x="25" y="2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7" name="Freeform 540"/>
              <p:cNvSpPr/>
              <p:nvPr/>
            </p:nvSpPr>
            <p:spPr bwMode="auto">
              <a:xfrm>
                <a:off x="6958" y="3444"/>
                <a:ext cx="71" cy="59"/>
              </a:xfrm>
              <a:custGeom>
                <a:avLst/>
                <a:gdLst>
                  <a:gd name="T0" fmla="*/ 25 w 30"/>
                  <a:gd name="T1" fmla="*/ 25 h 25"/>
                  <a:gd name="T2" fmla="*/ 23 w 30"/>
                  <a:gd name="T3" fmla="*/ 24 h 25"/>
                  <a:gd name="T4" fmla="*/ 3 w 30"/>
                  <a:gd name="T5" fmla="*/ 8 h 25"/>
                  <a:gd name="T6" fmla="*/ 2 w 30"/>
                  <a:gd name="T7" fmla="*/ 3 h 25"/>
                  <a:gd name="T8" fmla="*/ 8 w 30"/>
                  <a:gd name="T9" fmla="*/ 2 h 25"/>
                  <a:gd name="T10" fmla="*/ 28 w 30"/>
                  <a:gd name="T11" fmla="*/ 18 h 25"/>
                  <a:gd name="T12" fmla="*/ 28 w 30"/>
                  <a:gd name="T13" fmla="*/ 24 h 25"/>
                  <a:gd name="T14" fmla="*/ 25 w 30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25">
                    <a:moveTo>
                      <a:pt x="25" y="25"/>
                    </a:moveTo>
                    <a:cubicBezTo>
                      <a:pt x="24" y="25"/>
                      <a:pt x="23" y="25"/>
                      <a:pt x="23" y="24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4"/>
                      <a:pt x="2" y="3"/>
                    </a:cubicBezTo>
                    <a:cubicBezTo>
                      <a:pt x="3" y="1"/>
                      <a:pt x="6" y="0"/>
                      <a:pt x="8" y="2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9"/>
                      <a:pt x="30" y="22"/>
                      <a:pt x="28" y="24"/>
                    </a:cubicBezTo>
                    <a:cubicBezTo>
                      <a:pt x="27" y="24"/>
                      <a:pt x="26" y="25"/>
                      <a:pt x="25" y="2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8" name="Freeform 541"/>
              <p:cNvSpPr>
                <a:spLocks noEditPoints="1"/>
              </p:cNvSpPr>
              <p:nvPr/>
            </p:nvSpPr>
            <p:spPr bwMode="auto">
              <a:xfrm>
                <a:off x="5930" y="4259"/>
                <a:ext cx="340" cy="95"/>
              </a:xfrm>
              <a:custGeom>
                <a:avLst/>
                <a:gdLst>
                  <a:gd name="T0" fmla="*/ 140 w 144"/>
                  <a:gd name="T1" fmla="*/ 40 h 40"/>
                  <a:gd name="T2" fmla="*/ 20 w 144"/>
                  <a:gd name="T3" fmla="*/ 40 h 40"/>
                  <a:gd name="T4" fmla="*/ 17 w 144"/>
                  <a:gd name="T5" fmla="*/ 39 h 40"/>
                  <a:gd name="T6" fmla="*/ 1 w 144"/>
                  <a:gd name="T7" fmla="*/ 23 h 40"/>
                  <a:gd name="T8" fmla="*/ 1 w 144"/>
                  <a:gd name="T9" fmla="*/ 17 h 40"/>
                  <a:gd name="T10" fmla="*/ 17 w 144"/>
                  <a:gd name="T11" fmla="*/ 1 h 40"/>
                  <a:gd name="T12" fmla="*/ 20 w 144"/>
                  <a:gd name="T13" fmla="*/ 0 h 40"/>
                  <a:gd name="T14" fmla="*/ 140 w 144"/>
                  <a:gd name="T15" fmla="*/ 0 h 40"/>
                  <a:gd name="T16" fmla="*/ 144 w 144"/>
                  <a:gd name="T17" fmla="*/ 2 h 40"/>
                  <a:gd name="T18" fmla="*/ 143 w 144"/>
                  <a:gd name="T19" fmla="*/ 7 h 40"/>
                  <a:gd name="T20" fmla="*/ 130 w 144"/>
                  <a:gd name="T21" fmla="*/ 20 h 40"/>
                  <a:gd name="T22" fmla="*/ 143 w 144"/>
                  <a:gd name="T23" fmla="*/ 33 h 40"/>
                  <a:gd name="T24" fmla="*/ 144 w 144"/>
                  <a:gd name="T25" fmla="*/ 38 h 40"/>
                  <a:gd name="T26" fmla="*/ 140 w 144"/>
                  <a:gd name="T27" fmla="*/ 40 h 40"/>
                  <a:gd name="T28" fmla="*/ 22 w 144"/>
                  <a:gd name="T29" fmla="*/ 32 h 40"/>
                  <a:gd name="T30" fmla="*/ 130 w 144"/>
                  <a:gd name="T31" fmla="*/ 32 h 40"/>
                  <a:gd name="T32" fmla="*/ 121 w 144"/>
                  <a:gd name="T33" fmla="*/ 23 h 40"/>
                  <a:gd name="T34" fmla="*/ 121 w 144"/>
                  <a:gd name="T35" fmla="*/ 17 h 40"/>
                  <a:gd name="T36" fmla="*/ 130 w 144"/>
                  <a:gd name="T37" fmla="*/ 8 h 40"/>
                  <a:gd name="T38" fmla="*/ 22 w 144"/>
                  <a:gd name="T39" fmla="*/ 8 h 40"/>
                  <a:gd name="T40" fmla="*/ 10 w 144"/>
                  <a:gd name="T41" fmla="*/ 20 h 40"/>
                  <a:gd name="T42" fmla="*/ 22 w 144"/>
                  <a:gd name="T43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4" h="40">
                    <a:moveTo>
                      <a:pt x="140" y="40"/>
                    </a:moveTo>
                    <a:cubicBezTo>
                      <a:pt x="20" y="40"/>
                      <a:pt x="20" y="40"/>
                      <a:pt x="20" y="40"/>
                    </a:cubicBezTo>
                    <a:cubicBezTo>
                      <a:pt x="19" y="40"/>
                      <a:pt x="18" y="40"/>
                      <a:pt x="17" y="39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0" y="21"/>
                      <a:pt x="0" y="19"/>
                      <a:pt x="1" y="17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8" y="0"/>
                      <a:pt x="19" y="0"/>
                      <a:pt x="20" y="0"/>
                    </a:cubicBezTo>
                    <a:cubicBezTo>
                      <a:pt x="140" y="0"/>
                      <a:pt x="140" y="0"/>
                      <a:pt x="140" y="0"/>
                    </a:cubicBezTo>
                    <a:cubicBezTo>
                      <a:pt x="142" y="0"/>
                      <a:pt x="143" y="1"/>
                      <a:pt x="144" y="2"/>
                    </a:cubicBezTo>
                    <a:cubicBezTo>
                      <a:pt x="144" y="4"/>
                      <a:pt x="144" y="6"/>
                      <a:pt x="143" y="7"/>
                    </a:cubicBezTo>
                    <a:cubicBezTo>
                      <a:pt x="130" y="20"/>
                      <a:pt x="130" y="20"/>
                      <a:pt x="130" y="20"/>
                    </a:cubicBezTo>
                    <a:cubicBezTo>
                      <a:pt x="143" y="33"/>
                      <a:pt x="143" y="33"/>
                      <a:pt x="143" y="33"/>
                    </a:cubicBezTo>
                    <a:cubicBezTo>
                      <a:pt x="144" y="34"/>
                      <a:pt x="144" y="36"/>
                      <a:pt x="144" y="38"/>
                    </a:cubicBezTo>
                    <a:cubicBezTo>
                      <a:pt x="143" y="39"/>
                      <a:pt x="142" y="40"/>
                      <a:pt x="140" y="40"/>
                    </a:cubicBezTo>
                    <a:close/>
                    <a:moveTo>
                      <a:pt x="22" y="32"/>
                    </a:moveTo>
                    <a:cubicBezTo>
                      <a:pt x="130" y="32"/>
                      <a:pt x="130" y="32"/>
                      <a:pt x="130" y="32"/>
                    </a:cubicBezTo>
                    <a:cubicBezTo>
                      <a:pt x="121" y="23"/>
                      <a:pt x="121" y="23"/>
                      <a:pt x="121" y="23"/>
                    </a:cubicBezTo>
                    <a:cubicBezTo>
                      <a:pt x="120" y="21"/>
                      <a:pt x="120" y="19"/>
                      <a:pt x="121" y="17"/>
                    </a:cubicBezTo>
                    <a:cubicBezTo>
                      <a:pt x="130" y="8"/>
                      <a:pt x="130" y="8"/>
                      <a:pt x="130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10" y="20"/>
                      <a:pt x="10" y="20"/>
                      <a:pt x="10" y="20"/>
                    </a:cubicBezTo>
                    <a:lnTo>
                      <a:pt x="22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199" name="Freeform 542"/>
              <p:cNvSpPr>
                <a:spLocks noEditPoints="1"/>
              </p:cNvSpPr>
              <p:nvPr/>
            </p:nvSpPr>
            <p:spPr bwMode="auto">
              <a:xfrm>
                <a:off x="5930" y="4373"/>
                <a:ext cx="340" cy="94"/>
              </a:xfrm>
              <a:custGeom>
                <a:avLst/>
                <a:gdLst>
                  <a:gd name="T0" fmla="*/ 124 w 144"/>
                  <a:gd name="T1" fmla="*/ 40 h 40"/>
                  <a:gd name="T2" fmla="*/ 4 w 144"/>
                  <a:gd name="T3" fmla="*/ 40 h 40"/>
                  <a:gd name="T4" fmla="*/ 0 w 144"/>
                  <a:gd name="T5" fmla="*/ 38 h 40"/>
                  <a:gd name="T6" fmla="*/ 1 w 144"/>
                  <a:gd name="T7" fmla="*/ 33 h 40"/>
                  <a:gd name="T8" fmla="*/ 14 w 144"/>
                  <a:gd name="T9" fmla="*/ 20 h 40"/>
                  <a:gd name="T10" fmla="*/ 1 w 144"/>
                  <a:gd name="T11" fmla="*/ 7 h 40"/>
                  <a:gd name="T12" fmla="*/ 0 w 144"/>
                  <a:gd name="T13" fmla="*/ 2 h 40"/>
                  <a:gd name="T14" fmla="*/ 4 w 144"/>
                  <a:gd name="T15" fmla="*/ 0 h 40"/>
                  <a:gd name="T16" fmla="*/ 124 w 144"/>
                  <a:gd name="T17" fmla="*/ 0 h 40"/>
                  <a:gd name="T18" fmla="*/ 127 w 144"/>
                  <a:gd name="T19" fmla="*/ 1 h 40"/>
                  <a:gd name="T20" fmla="*/ 143 w 144"/>
                  <a:gd name="T21" fmla="*/ 17 h 40"/>
                  <a:gd name="T22" fmla="*/ 143 w 144"/>
                  <a:gd name="T23" fmla="*/ 23 h 40"/>
                  <a:gd name="T24" fmla="*/ 127 w 144"/>
                  <a:gd name="T25" fmla="*/ 39 h 40"/>
                  <a:gd name="T26" fmla="*/ 124 w 144"/>
                  <a:gd name="T27" fmla="*/ 40 h 40"/>
                  <a:gd name="T28" fmla="*/ 14 w 144"/>
                  <a:gd name="T29" fmla="*/ 32 h 40"/>
                  <a:gd name="T30" fmla="*/ 122 w 144"/>
                  <a:gd name="T31" fmla="*/ 32 h 40"/>
                  <a:gd name="T32" fmla="*/ 134 w 144"/>
                  <a:gd name="T33" fmla="*/ 20 h 40"/>
                  <a:gd name="T34" fmla="*/ 122 w 144"/>
                  <a:gd name="T35" fmla="*/ 8 h 40"/>
                  <a:gd name="T36" fmla="*/ 14 w 144"/>
                  <a:gd name="T37" fmla="*/ 8 h 40"/>
                  <a:gd name="T38" fmla="*/ 23 w 144"/>
                  <a:gd name="T39" fmla="*/ 17 h 40"/>
                  <a:gd name="T40" fmla="*/ 23 w 144"/>
                  <a:gd name="T41" fmla="*/ 23 h 40"/>
                  <a:gd name="T42" fmla="*/ 14 w 144"/>
                  <a:gd name="T43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4" h="40">
                    <a:moveTo>
                      <a:pt x="124" y="40"/>
                    </a:moveTo>
                    <a:cubicBezTo>
                      <a:pt x="4" y="40"/>
                      <a:pt x="4" y="40"/>
                      <a:pt x="4" y="40"/>
                    </a:cubicBezTo>
                    <a:cubicBezTo>
                      <a:pt x="2" y="40"/>
                      <a:pt x="1" y="39"/>
                      <a:pt x="0" y="38"/>
                    </a:cubicBezTo>
                    <a:cubicBezTo>
                      <a:pt x="0" y="36"/>
                      <a:pt x="0" y="34"/>
                      <a:pt x="1" y="33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6"/>
                      <a:pt x="0" y="4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124" y="0"/>
                      <a:pt x="124" y="0"/>
                      <a:pt x="124" y="0"/>
                    </a:cubicBezTo>
                    <a:cubicBezTo>
                      <a:pt x="125" y="0"/>
                      <a:pt x="126" y="0"/>
                      <a:pt x="127" y="1"/>
                    </a:cubicBezTo>
                    <a:cubicBezTo>
                      <a:pt x="143" y="17"/>
                      <a:pt x="143" y="17"/>
                      <a:pt x="143" y="17"/>
                    </a:cubicBezTo>
                    <a:cubicBezTo>
                      <a:pt x="144" y="19"/>
                      <a:pt x="144" y="21"/>
                      <a:pt x="143" y="23"/>
                    </a:cubicBezTo>
                    <a:cubicBezTo>
                      <a:pt x="127" y="39"/>
                      <a:pt x="127" y="39"/>
                      <a:pt x="127" y="39"/>
                    </a:cubicBezTo>
                    <a:cubicBezTo>
                      <a:pt x="126" y="40"/>
                      <a:pt x="125" y="40"/>
                      <a:pt x="124" y="40"/>
                    </a:cubicBezTo>
                    <a:close/>
                    <a:moveTo>
                      <a:pt x="14" y="32"/>
                    </a:moveTo>
                    <a:cubicBezTo>
                      <a:pt x="122" y="32"/>
                      <a:pt x="122" y="32"/>
                      <a:pt x="122" y="32"/>
                    </a:cubicBezTo>
                    <a:cubicBezTo>
                      <a:pt x="134" y="20"/>
                      <a:pt x="134" y="20"/>
                      <a:pt x="134" y="20"/>
                    </a:cubicBezTo>
                    <a:cubicBezTo>
                      <a:pt x="122" y="8"/>
                      <a:pt x="122" y="8"/>
                      <a:pt x="122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4" y="19"/>
                      <a:pt x="24" y="21"/>
                      <a:pt x="23" y="23"/>
                    </a:cubicBezTo>
                    <a:lnTo>
                      <a:pt x="14" y="3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0" name="Freeform 543"/>
              <p:cNvSpPr>
                <a:spLocks noEditPoints="1"/>
              </p:cNvSpPr>
              <p:nvPr/>
            </p:nvSpPr>
            <p:spPr bwMode="auto">
              <a:xfrm>
                <a:off x="6043" y="4448"/>
                <a:ext cx="114" cy="208"/>
              </a:xfrm>
              <a:custGeom>
                <a:avLst/>
                <a:gdLst>
                  <a:gd name="T0" fmla="*/ 44 w 48"/>
                  <a:gd name="T1" fmla="*/ 88 h 88"/>
                  <a:gd name="T2" fmla="*/ 4 w 48"/>
                  <a:gd name="T3" fmla="*/ 88 h 88"/>
                  <a:gd name="T4" fmla="*/ 0 w 48"/>
                  <a:gd name="T5" fmla="*/ 84 h 88"/>
                  <a:gd name="T6" fmla="*/ 0 w 48"/>
                  <a:gd name="T7" fmla="*/ 4 h 88"/>
                  <a:gd name="T8" fmla="*/ 4 w 48"/>
                  <a:gd name="T9" fmla="*/ 0 h 88"/>
                  <a:gd name="T10" fmla="*/ 44 w 48"/>
                  <a:gd name="T11" fmla="*/ 0 h 88"/>
                  <a:gd name="T12" fmla="*/ 48 w 48"/>
                  <a:gd name="T13" fmla="*/ 4 h 88"/>
                  <a:gd name="T14" fmla="*/ 48 w 48"/>
                  <a:gd name="T15" fmla="*/ 84 h 88"/>
                  <a:gd name="T16" fmla="*/ 44 w 48"/>
                  <a:gd name="T17" fmla="*/ 88 h 88"/>
                  <a:gd name="T18" fmla="*/ 8 w 48"/>
                  <a:gd name="T19" fmla="*/ 80 h 88"/>
                  <a:gd name="T20" fmla="*/ 40 w 48"/>
                  <a:gd name="T21" fmla="*/ 80 h 88"/>
                  <a:gd name="T22" fmla="*/ 40 w 48"/>
                  <a:gd name="T23" fmla="*/ 8 h 88"/>
                  <a:gd name="T24" fmla="*/ 8 w 48"/>
                  <a:gd name="T25" fmla="*/ 8 h 88"/>
                  <a:gd name="T26" fmla="*/ 8 w 48"/>
                  <a:gd name="T27" fmla="*/ 8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8" h="88">
                    <a:moveTo>
                      <a:pt x="44" y="88"/>
                    </a:moveTo>
                    <a:cubicBezTo>
                      <a:pt x="4" y="88"/>
                      <a:pt x="4" y="88"/>
                      <a:pt x="4" y="88"/>
                    </a:cubicBezTo>
                    <a:cubicBezTo>
                      <a:pt x="2" y="88"/>
                      <a:pt x="0" y="86"/>
                      <a:pt x="0" y="8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6" y="0"/>
                      <a:pt x="48" y="2"/>
                      <a:pt x="48" y="4"/>
                    </a:cubicBezTo>
                    <a:cubicBezTo>
                      <a:pt x="48" y="84"/>
                      <a:pt x="48" y="84"/>
                      <a:pt x="48" y="84"/>
                    </a:cubicBezTo>
                    <a:cubicBezTo>
                      <a:pt x="48" y="86"/>
                      <a:pt x="46" y="88"/>
                      <a:pt x="44" y="88"/>
                    </a:cubicBezTo>
                    <a:close/>
                    <a:moveTo>
                      <a:pt x="8" y="80"/>
                    </a:moveTo>
                    <a:cubicBezTo>
                      <a:pt x="40" y="80"/>
                      <a:pt x="40" y="80"/>
                      <a:pt x="40" y="80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8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1" name="Freeform 544"/>
              <p:cNvSpPr>
                <a:spLocks noEditPoints="1"/>
              </p:cNvSpPr>
              <p:nvPr/>
            </p:nvSpPr>
            <p:spPr bwMode="auto">
              <a:xfrm>
                <a:off x="6043" y="4335"/>
                <a:ext cx="114" cy="57"/>
              </a:xfrm>
              <a:custGeom>
                <a:avLst/>
                <a:gdLst>
                  <a:gd name="T0" fmla="*/ 44 w 48"/>
                  <a:gd name="T1" fmla="*/ 24 h 24"/>
                  <a:gd name="T2" fmla="*/ 4 w 48"/>
                  <a:gd name="T3" fmla="*/ 24 h 24"/>
                  <a:gd name="T4" fmla="*/ 0 w 48"/>
                  <a:gd name="T5" fmla="*/ 20 h 24"/>
                  <a:gd name="T6" fmla="*/ 0 w 48"/>
                  <a:gd name="T7" fmla="*/ 4 h 24"/>
                  <a:gd name="T8" fmla="*/ 4 w 48"/>
                  <a:gd name="T9" fmla="*/ 0 h 24"/>
                  <a:gd name="T10" fmla="*/ 44 w 48"/>
                  <a:gd name="T11" fmla="*/ 0 h 24"/>
                  <a:gd name="T12" fmla="*/ 48 w 48"/>
                  <a:gd name="T13" fmla="*/ 4 h 24"/>
                  <a:gd name="T14" fmla="*/ 48 w 48"/>
                  <a:gd name="T15" fmla="*/ 20 h 24"/>
                  <a:gd name="T16" fmla="*/ 44 w 48"/>
                  <a:gd name="T17" fmla="*/ 24 h 24"/>
                  <a:gd name="T18" fmla="*/ 8 w 48"/>
                  <a:gd name="T19" fmla="*/ 16 h 24"/>
                  <a:gd name="T20" fmla="*/ 40 w 48"/>
                  <a:gd name="T21" fmla="*/ 16 h 24"/>
                  <a:gd name="T22" fmla="*/ 40 w 48"/>
                  <a:gd name="T23" fmla="*/ 8 h 24"/>
                  <a:gd name="T24" fmla="*/ 8 w 48"/>
                  <a:gd name="T25" fmla="*/ 8 h 24"/>
                  <a:gd name="T26" fmla="*/ 8 w 48"/>
                  <a:gd name="T27" fmla="*/ 16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8" h="24">
                    <a:moveTo>
                      <a:pt x="44" y="24"/>
                    </a:moveTo>
                    <a:cubicBezTo>
                      <a:pt x="4" y="24"/>
                      <a:pt x="4" y="24"/>
                      <a:pt x="4" y="24"/>
                    </a:cubicBezTo>
                    <a:cubicBezTo>
                      <a:pt x="2" y="24"/>
                      <a:pt x="0" y="22"/>
                      <a:pt x="0" y="2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6" y="0"/>
                      <a:pt x="48" y="2"/>
                      <a:pt x="48" y="4"/>
                    </a:cubicBezTo>
                    <a:cubicBezTo>
                      <a:pt x="48" y="20"/>
                      <a:pt x="48" y="20"/>
                      <a:pt x="48" y="20"/>
                    </a:cubicBezTo>
                    <a:cubicBezTo>
                      <a:pt x="48" y="22"/>
                      <a:pt x="46" y="24"/>
                      <a:pt x="44" y="24"/>
                    </a:cubicBezTo>
                    <a:close/>
                    <a:moveTo>
                      <a:pt x="8" y="16"/>
                    </a:moveTo>
                    <a:cubicBezTo>
                      <a:pt x="40" y="16"/>
                      <a:pt x="40" y="16"/>
                      <a:pt x="40" y="16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2" name="Freeform 545"/>
              <p:cNvSpPr>
                <a:spLocks noEditPoints="1"/>
              </p:cNvSpPr>
              <p:nvPr/>
            </p:nvSpPr>
            <p:spPr bwMode="auto">
              <a:xfrm>
                <a:off x="6043" y="4203"/>
                <a:ext cx="114" cy="75"/>
              </a:xfrm>
              <a:custGeom>
                <a:avLst/>
                <a:gdLst>
                  <a:gd name="T0" fmla="*/ 44 w 48"/>
                  <a:gd name="T1" fmla="*/ 32 h 32"/>
                  <a:gd name="T2" fmla="*/ 4 w 48"/>
                  <a:gd name="T3" fmla="*/ 32 h 32"/>
                  <a:gd name="T4" fmla="*/ 0 w 48"/>
                  <a:gd name="T5" fmla="*/ 28 h 32"/>
                  <a:gd name="T6" fmla="*/ 0 w 48"/>
                  <a:gd name="T7" fmla="*/ 4 h 32"/>
                  <a:gd name="T8" fmla="*/ 4 w 48"/>
                  <a:gd name="T9" fmla="*/ 0 h 32"/>
                  <a:gd name="T10" fmla="*/ 44 w 48"/>
                  <a:gd name="T11" fmla="*/ 0 h 32"/>
                  <a:gd name="T12" fmla="*/ 48 w 48"/>
                  <a:gd name="T13" fmla="*/ 4 h 32"/>
                  <a:gd name="T14" fmla="*/ 48 w 48"/>
                  <a:gd name="T15" fmla="*/ 28 h 32"/>
                  <a:gd name="T16" fmla="*/ 44 w 48"/>
                  <a:gd name="T17" fmla="*/ 32 h 32"/>
                  <a:gd name="T18" fmla="*/ 8 w 48"/>
                  <a:gd name="T19" fmla="*/ 24 h 32"/>
                  <a:gd name="T20" fmla="*/ 40 w 48"/>
                  <a:gd name="T21" fmla="*/ 24 h 32"/>
                  <a:gd name="T22" fmla="*/ 40 w 48"/>
                  <a:gd name="T23" fmla="*/ 8 h 32"/>
                  <a:gd name="T24" fmla="*/ 8 w 48"/>
                  <a:gd name="T25" fmla="*/ 8 h 32"/>
                  <a:gd name="T26" fmla="*/ 8 w 48"/>
                  <a:gd name="T27" fmla="*/ 2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8" h="32">
                    <a:moveTo>
                      <a:pt x="44" y="32"/>
                    </a:moveTo>
                    <a:cubicBezTo>
                      <a:pt x="4" y="32"/>
                      <a:pt x="4" y="32"/>
                      <a:pt x="4" y="32"/>
                    </a:cubicBezTo>
                    <a:cubicBezTo>
                      <a:pt x="2" y="32"/>
                      <a:pt x="0" y="30"/>
                      <a:pt x="0" y="2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6" y="0"/>
                      <a:pt x="48" y="2"/>
                      <a:pt x="48" y="4"/>
                    </a:cubicBezTo>
                    <a:cubicBezTo>
                      <a:pt x="48" y="28"/>
                      <a:pt x="48" y="28"/>
                      <a:pt x="48" y="28"/>
                    </a:cubicBezTo>
                    <a:cubicBezTo>
                      <a:pt x="48" y="30"/>
                      <a:pt x="46" y="32"/>
                      <a:pt x="44" y="32"/>
                    </a:cubicBezTo>
                    <a:close/>
                    <a:moveTo>
                      <a:pt x="8" y="24"/>
                    </a:moveTo>
                    <a:cubicBezTo>
                      <a:pt x="40" y="24"/>
                      <a:pt x="40" y="24"/>
                      <a:pt x="40" y="24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3" name="Freeform 546"/>
              <p:cNvSpPr/>
              <p:nvPr/>
            </p:nvSpPr>
            <p:spPr bwMode="auto">
              <a:xfrm>
                <a:off x="-415" y="4467"/>
                <a:ext cx="340" cy="180"/>
              </a:xfrm>
              <a:custGeom>
                <a:avLst/>
                <a:gdLst>
                  <a:gd name="T0" fmla="*/ 72 w 144"/>
                  <a:gd name="T1" fmla="*/ 76 h 76"/>
                  <a:gd name="T2" fmla="*/ 0 w 144"/>
                  <a:gd name="T3" fmla="*/ 4 h 76"/>
                  <a:gd name="T4" fmla="*/ 4 w 144"/>
                  <a:gd name="T5" fmla="*/ 0 h 76"/>
                  <a:gd name="T6" fmla="*/ 8 w 144"/>
                  <a:gd name="T7" fmla="*/ 4 h 76"/>
                  <a:gd name="T8" fmla="*/ 72 w 144"/>
                  <a:gd name="T9" fmla="*/ 68 h 76"/>
                  <a:gd name="T10" fmla="*/ 136 w 144"/>
                  <a:gd name="T11" fmla="*/ 4 h 76"/>
                  <a:gd name="T12" fmla="*/ 140 w 144"/>
                  <a:gd name="T13" fmla="*/ 0 h 76"/>
                  <a:gd name="T14" fmla="*/ 144 w 144"/>
                  <a:gd name="T15" fmla="*/ 4 h 76"/>
                  <a:gd name="T16" fmla="*/ 72 w 144"/>
                  <a:gd name="T17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4" h="76">
                    <a:moveTo>
                      <a:pt x="72" y="76"/>
                    </a:moveTo>
                    <a:cubicBezTo>
                      <a:pt x="32" y="76"/>
                      <a:pt x="0" y="4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39"/>
                      <a:pt x="37" y="68"/>
                      <a:pt x="72" y="68"/>
                    </a:cubicBezTo>
                    <a:cubicBezTo>
                      <a:pt x="107" y="68"/>
                      <a:pt x="136" y="39"/>
                      <a:pt x="136" y="4"/>
                    </a:cubicBezTo>
                    <a:cubicBezTo>
                      <a:pt x="136" y="2"/>
                      <a:pt x="138" y="0"/>
                      <a:pt x="140" y="0"/>
                    </a:cubicBezTo>
                    <a:cubicBezTo>
                      <a:pt x="142" y="0"/>
                      <a:pt x="144" y="2"/>
                      <a:pt x="144" y="4"/>
                    </a:cubicBezTo>
                    <a:cubicBezTo>
                      <a:pt x="144" y="44"/>
                      <a:pt x="112" y="76"/>
                      <a:pt x="72" y="7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4" name="Freeform 547"/>
              <p:cNvSpPr/>
              <p:nvPr/>
            </p:nvSpPr>
            <p:spPr bwMode="auto">
              <a:xfrm>
                <a:off x="-254" y="4288"/>
                <a:ext cx="18" cy="359"/>
              </a:xfrm>
              <a:custGeom>
                <a:avLst/>
                <a:gdLst>
                  <a:gd name="T0" fmla="*/ 4 w 8"/>
                  <a:gd name="T1" fmla="*/ 152 h 152"/>
                  <a:gd name="T2" fmla="*/ 0 w 8"/>
                  <a:gd name="T3" fmla="*/ 148 h 152"/>
                  <a:gd name="T4" fmla="*/ 0 w 8"/>
                  <a:gd name="T5" fmla="*/ 4 h 152"/>
                  <a:gd name="T6" fmla="*/ 4 w 8"/>
                  <a:gd name="T7" fmla="*/ 0 h 152"/>
                  <a:gd name="T8" fmla="*/ 8 w 8"/>
                  <a:gd name="T9" fmla="*/ 4 h 152"/>
                  <a:gd name="T10" fmla="*/ 8 w 8"/>
                  <a:gd name="T11" fmla="*/ 148 h 152"/>
                  <a:gd name="T12" fmla="*/ 4 w 8"/>
                  <a:gd name="T13" fmla="*/ 152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52">
                    <a:moveTo>
                      <a:pt x="4" y="152"/>
                    </a:moveTo>
                    <a:cubicBezTo>
                      <a:pt x="2" y="152"/>
                      <a:pt x="0" y="150"/>
                      <a:pt x="0" y="14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148"/>
                      <a:pt x="8" y="148"/>
                      <a:pt x="8" y="148"/>
                    </a:cubicBezTo>
                    <a:cubicBezTo>
                      <a:pt x="8" y="150"/>
                      <a:pt x="6" y="152"/>
                      <a:pt x="4" y="15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5" name="Freeform 548"/>
              <p:cNvSpPr/>
              <p:nvPr/>
            </p:nvSpPr>
            <p:spPr bwMode="auto">
              <a:xfrm>
                <a:off x="-153" y="4458"/>
                <a:ext cx="128" cy="59"/>
              </a:xfrm>
              <a:custGeom>
                <a:avLst/>
                <a:gdLst>
                  <a:gd name="T0" fmla="*/ 5 w 54"/>
                  <a:gd name="T1" fmla="*/ 24 h 25"/>
                  <a:gd name="T2" fmla="*/ 2 w 54"/>
                  <a:gd name="T3" fmla="*/ 22 h 25"/>
                  <a:gd name="T4" fmla="*/ 3 w 54"/>
                  <a:gd name="T5" fmla="*/ 17 h 25"/>
                  <a:gd name="T6" fmla="*/ 27 w 54"/>
                  <a:gd name="T7" fmla="*/ 1 h 25"/>
                  <a:gd name="T8" fmla="*/ 31 w 54"/>
                  <a:gd name="T9" fmla="*/ 1 h 25"/>
                  <a:gd name="T10" fmla="*/ 51 w 54"/>
                  <a:gd name="T11" fmla="*/ 17 h 25"/>
                  <a:gd name="T12" fmla="*/ 52 w 54"/>
                  <a:gd name="T13" fmla="*/ 23 h 25"/>
                  <a:gd name="T14" fmla="*/ 47 w 54"/>
                  <a:gd name="T15" fmla="*/ 23 h 25"/>
                  <a:gd name="T16" fmla="*/ 29 w 54"/>
                  <a:gd name="T17" fmla="*/ 9 h 25"/>
                  <a:gd name="T18" fmla="*/ 7 w 54"/>
                  <a:gd name="T19" fmla="*/ 23 h 25"/>
                  <a:gd name="T20" fmla="*/ 5 w 54"/>
                  <a:gd name="T21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4" h="25">
                    <a:moveTo>
                      <a:pt x="5" y="24"/>
                    </a:moveTo>
                    <a:cubicBezTo>
                      <a:pt x="4" y="24"/>
                      <a:pt x="2" y="23"/>
                      <a:pt x="2" y="22"/>
                    </a:cubicBezTo>
                    <a:cubicBezTo>
                      <a:pt x="0" y="20"/>
                      <a:pt x="1" y="18"/>
                      <a:pt x="3" y="17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8" y="0"/>
                      <a:pt x="30" y="0"/>
                      <a:pt x="31" y="1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3" y="18"/>
                      <a:pt x="54" y="21"/>
                      <a:pt x="52" y="23"/>
                    </a:cubicBezTo>
                    <a:cubicBezTo>
                      <a:pt x="51" y="24"/>
                      <a:pt x="48" y="25"/>
                      <a:pt x="47" y="23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7" y="24"/>
                      <a:pt x="6" y="24"/>
                      <a:pt x="5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6" name="Freeform 549"/>
              <p:cNvSpPr/>
              <p:nvPr/>
            </p:nvSpPr>
            <p:spPr bwMode="auto">
              <a:xfrm>
                <a:off x="-465" y="4458"/>
                <a:ext cx="128" cy="59"/>
              </a:xfrm>
              <a:custGeom>
                <a:avLst/>
                <a:gdLst>
                  <a:gd name="T0" fmla="*/ 49 w 54"/>
                  <a:gd name="T1" fmla="*/ 24 h 25"/>
                  <a:gd name="T2" fmla="*/ 47 w 54"/>
                  <a:gd name="T3" fmla="*/ 23 h 25"/>
                  <a:gd name="T4" fmla="*/ 25 w 54"/>
                  <a:gd name="T5" fmla="*/ 9 h 25"/>
                  <a:gd name="T6" fmla="*/ 7 w 54"/>
                  <a:gd name="T7" fmla="*/ 23 h 25"/>
                  <a:gd name="T8" fmla="*/ 2 w 54"/>
                  <a:gd name="T9" fmla="*/ 23 h 25"/>
                  <a:gd name="T10" fmla="*/ 3 w 54"/>
                  <a:gd name="T11" fmla="*/ 17 h 25"/>
                  <a:gd name="T12" fmla="*/ 23 w 54"/>
                  <a:gd name="T13" fmla="*/ 1 h 25"/>
                  <a:gd name="T14" fmla="*/ 27 w 54"/>
                  <a:gd name="T15" fmla="*/ 1 h 25"/>
                  <a:gd name="T16" fmla="*/ 51 w 54"/>
                  <a:gd name="T17" fmla="*/ 17 h 25"/>
                  <a:gd name="T18" fmla="*/ 52 w 54"/>
                  <a:gd name="T19" fmla="*/ 22 h 25"/>
                  <a:gd name="T20" fmla="*/ 49 w 54"/>
                  <a:gd name="T21" fmla="*/ 24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4" h="25">
                    <a:moveTo>
                      <a:pt x="49" y="24"/>
                    </a:moveTo>
                    <a:cubicBezTo>
                      <a:pt x="48" y="24"/>
                      <a:pt x="47" y="24"/>
                      <a:pt x="47" y="23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5"/>
                      <a:pt x="3" y="24"/>
                      <a:pt x="2" y="23"/>
                    </a:cubicBezTo>
                    <a:cubicBezTo>
                      <a:pt x="0" y="21"/>
                      <a:pt x="1" y="18"/>
                      <a:pt x="3" y="17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4" y="0"/>
                      <a:pt x="26" y="0"/>
                      <a:pt x="27" y="1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3" y="18"/>
                      <a:pt x="54" y="20"/>
                      <a:pt x="52" y="22"/>
                    </a:cubicBezTo>
                    <a:cubicBezTo>
                      <a:pt x="52" y="23"/>
                      <a:pt x="50" y="24"/>
                      <a:pt x="49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7" name="Freeform 550"/>
              <p:cNvSpPr>
                <a:spLocks noEditPoints="1"/>
              </p:cNvSpPr>
              <p:nvPr/>
            </p:nvSpPr>
            <p:spPr bwMode="auto">
              <a:xfrm>
                <a:off x="-292" y="4212"/>
                <a:ext cx="94" cy="95"/>
              </a:xfrm>
              <a:custGeom>
                <a:avLst/>
                <a:gdLst>
                  <a:gd name="T0" fmla="*/ 20 w 40"/>
                  <a:gd name="T1" fmla="*/ 40 h 40"/>
                  <a:gd name="T2" fmla="*/ 0 w 40"/>
                  <a:gd name="T3" fmla="*/ 20 h 40"/>
                  <a:gd name="T4" fmla="*/ 20 w 40"/>
                  <a:gd name="T5" fmla="*/ 0 h 40"/>
                  <a:gd name="T6" fmla="*/ 40 w 40"/>
                  <a:gd name="T7" fmla="*/ 20 h 40"/>
                  <a:gd name="T8" fmla="*/ 20 w 40"/>
                  <a:gd name="T9" fmla="*/ 40 h 40"/>
                  <a:gd name="T10" fmla="*/ 20 w 40"/>
                  <a:gd name="T11" fmla="*/ 8 h 40"/>
                  <a:gd name="T12" fmla="*/ 8 w 40"/>
                  <a:gd name="T13" fmla="*/ 20 h 40"/>
                  <a:gd name="T14" fmla="*/ 20 w 40"/>
                  <a:gd name="T15" fmla="*/ 32 h 40"/>
                  <a:gd name="T16" fmla="*/ 32 w 40"/>
                  <a:gd name="T17" fmla="*/ 20 h 40"/>
                  <a:gd name="T18" fmla="*/ 20 w 40"/>
                  <a:gd name="T19" fmla="*/ 8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0" h="40">
                    <a:moveTo>
                      <a:pt x="20" y="40"/>
                    </a:moveTo>
                    <a:cubicBezTo>
                      <a:pt x="9" y="40"/>
                      <a:pt x="0" y="31"/>
                      <a:pt x="0" y="20"/>
                    </a:cubicBezTo>
                    <a:cubicBezTo>
                      <a:pt x="0" y="9"/>
                      <a:pt x="9" y="0"/>
                      <a:pt x="20" y="0"/>
                    </a:cubicBezTo>
                    <a:cubicBezTo>
                      <a:pt x="31" y="0"/>
                      <a:pt x="40" y="9"/>
                      <a:pt x="40" y="20"/>
                    </a:cubicBezTo>
                    <a:cubicBezTo>
                      <a:pt x="40" y="31"/>
                      <a:pt x="31" y="40"/>
                      <a:pt x="20" y="40"/>
                    </a:cubicBezTo>
                    <a:close/>
                    <a:moveTo>
                      <a:pt x="20" y="8"/>
                    </a:moveTo>
                    <a:cubicBezTo>
                      <a:pt x="13" y="8"/>
                      <a:pt x="8" y="13"/>
                      <a:pt x="8" y="20"/>
                    </a:cubicBezTo>
                    <a:cubicBezTo>
                      <a:pt x="8" y="27"/>
                      <a:pt x="13" y="32"/>
                      <a:pt x="20" y="32"/>
                    </a:cubicBezTo>
                    <a:cubicBezTo>
                      <a:pt x="27" y="32"/>
                      <a:pt x="32" y="27"/>
                      <a:pt x="32" y="20"/>
                    </a:cubicBezTo>
                    <a:cubicBezTo>
                      <a:pt x="32" y="13"/>
                      <a:pt x="27" y="8"/>
                      <a:pt x="2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8" name="Freeform 551"/>
              <p:cNvSpPr/>
              <p:nvPr/>
            </p:nvSpPr>
            <p:spPr bwMode="auto">
              <a:xfrm>
                <a:off x="-302" y="4344"/>
                <a:ext cx="114" cy="19"/>
              </a:xfrm>
              <a:custGeom>
                <a:avLst/>
                <a:gdLst>
                  <a:gd name="T0" fmla="*/ 44 w 48"/>
                  <a:gd name="T1" fmla="*/ 8 h 8"/>
                  <a:gd name="T2" fmla="*/ 4 w 48"/>
                  <a:gd name="T3" fmla="*/ 8 h 8"/>
                  <a:gd name="T4" fmla="*/ 0 w 48"/>
                  <a:gd name="T5" fmla="*/ 4 h 8"/>
                  <a:gd name="T6" fmla="*/ 4 w 48"/>
                  <a:gd name="T7" fmla="*/ 0 h 8"/>
                  <a:gd name="T8" fmla="*/ 44 w 48"/>
                  <a:gd name="T9" fmla="*/ 0 h 8"/>
                  <a:gd name="T10" fmla="*/ 48 w 48"/>
                  <a:gd name="T11" fmla="*/ 4 h 8"/>
                  <a:gd name="T12" fmla="*/ 44 w 4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" h="8">
                    <a:moveTo>
                      <a:pt x="44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6" y="0"/>
                      <a:pt x="48" y="2"/>
                      <a:pt x="48" y="4"/>
                    </a:cubicBezTo>
                    <a:cubicBezTo>
                      <a:pt x="48" y="6"/>
                      <a:pt x="46" y="8"/>
                      <a:pt x="4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09" name="Freeform 552"/>
              <p:cNvSpPr/>
              <p:nvPr/>
            </p:nvSpPr>
            <p:spPr bwMode="auto">
              <a:xfrm>
                <a:off x="4975" y="3720"/>
                <a:ext cx="435" cy="19"/>
              </a:xfrm>
              <a:custGeom>
                <a:avLst/>
                <a:gdLst>
                  <a:gd name="T0" fmla="*/ 180 w 184"/>
                  <a:gd name="T1" fmla="*/ 8 h 8"/>
                  <a:gd name="T2" fmla="*/ 4 w 184"/>
                  <a:gd name="T3" fmla="*/ 8 h 8"/>
                  <a:gd name="T4" fmla="*/ 0 w 184"/>
                  <a:gd name="T5" fmla="*/ 4 h 8"/>
                  <a:gd name="T6" fmla="*/ 4 w 184"/>
                  <a:gd name="T7" fmla="*/ 0 h 8"/>
                  <a:gd name="T8" fmla="*/ 180 w 184"/>
                  <a:gd name="T9" fmla="*/ 0 h 8"/>
                  <a:gd name="T10" fmla="*/ 184 w 184"/>
                  <a:gd name="T11" fmla="*/ 4 h 8"/>
                  <a:gd name="T12" fmla="*/ 180 w 18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4" h="8">
                    <a:moveTo>
                      <a:pt x="18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80" y="0"/>
                      <a:pt x="180" y="0"/>
                      <a:pt x="180" y="0"/>
                    </a:cubicBezTo>
                    <a:cubicBezTo>
                      <a:pt x="182" y="0"/>
                      <a:pt x="184" y="2"/>
                      <a:pt x="184" y="4"/>
                    </a:cubicBezTo>
                    <a:cubicBezTo>
                      <a:pt x="184" y="6"/>
                      <a:pt x="182" y="8"/>
                      <a:pt x="18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0" name="Freeform 553"/>
              <p:cNvSpPr/>
              <p:nvPr/>
            </p:nvSpPr>
            <p:spPr bwMode="auto">
              <a:xfrm>
                <a:off x="5173" y="3482"/>
                <a:ext cx="121" cy="255"/>
              </a:xfrm>
              <a:custGeom>
                <a:avLst/>
                <a:gdLst>
                  <a:gd name="T0" fmla="*/ 4 w 51"/>
                  <a:gd name="T1" fmla="*/ 108 h 108"/>
                  <a:gd name="T2" fmla="*/ 0 w 51"/>
                  <a:gd name="T3" fmla="*/ 104 h 108"/>
                  <a:gd name="T4" fmla="*/ 44 w 51"/>
                  <a:gd name="T5" fmla="*/ 1 h 108"/>
                  <a:gd name="T6" fmla="*/ 49 w 51"/>
                  <a:gd name="T7" fmla="*/ 1 h 108"/>
                  <a:gd name="T8" fmla="*/ 49 w 51"/>
                  <a:gd name="T9" fmla="*/ 7 h 108"/>
                  <a:gd name="T10" fmla="*/ 8 w 51"/>
                  <a:gd name="T11" fmla="*/ 104 h 108"/>
                  <a:gd name="T12" fmla="*/ 4 w 51"/>
                  <a:gd name="T13" fmla="*/ 10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1" h="108">
                    <a:moveTo>
                      <a:pt x="4" y="108"/>
                    </a:moveTo>
                    <a:cubicBezTo>
                      <a:pt x="2" y="108"/>
                      <a:pt x="0" y="107"/>
                      <a:pt x="0" y="104"/>
                    </a:cubicBezTo>
                    <a:cubicBezTo>
                      <a:pt x="0" y="72"/>
                      <a:pt x="26" y="18"/>
                      <a:pt x="44" y="1"/>
                    </a:cubicBezTo>
                    <a:cubicBezTo>
                      <a:pt x="45" y="0"/>
                      <a:pt x="48" y="0"/>
                      <a:pt x="49" y="1"/>
                    </a:cubicBezTo>
                    <a:cubicBezTo>
                      <a:pt x="51" y="3"/>
                      <a:pt x="51" y="5"/>
                      <a:pt x="49" y="7"/>
                    </a:cubicBezTo>
                    <a:cubicBezTo>
                      <a:pt x="33" y="23"/>
                      <a:pt x="8" y="74"/>
                      <a:pt x="8" y="104"/>
                    </a:cubicBezTo>
                    <a:cubicBezTo>
                      <a:pt x="8" y="107"/>
                      <a:pt x="6" y="108"/>
                      <a:pt x="4" y="10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1" name="Freeform 554"/>
              <p:cNvSpPr/>
              <p:nvPr/>
            </p:nvSpPr>
            <p:spPr bwMode="auto">
              <a:xfrm>
                <a:off x="5143" y="3413"/>
                <a:ext cx="151" cy="83"/>
              </a:xfrm>
              <a:custGeom>
                <a:avLst/>
                <a:gdLst>
                  <a:gd name="T0" fmla="*/ 60 w 64"/>
                  <a:gd name="T1" fmla="*/ 35 h 35"/>
                  <a:gd name="T2" fmla="*/ 56 w 64"/>
                  <a:gd name="T3" fmla="*/ 32 h 35"/>
                  <a:gd name="T4" fmla="*/ 38 w 64"/>
                  <a:gd name="T5" fmla="*/ 14 h 35"/>
                  <a:gd name="T6" fmla="*/ 6 w 64"/>
                  <a:gd name="T7" fmla="*/ 14 h 35"/>
                  <a:gd name="T8" fmla="*/ 1 w 64"/>
                  <a:gd name="T9" fmla="*/ 11 h 35"/>
                  <a:gd name="T10" fmla="*/ 4 w 64"/>
                  <a:gd name="T11" fmla="*/ 6 h 35"/>
                  <a:gd name="T12" fmla="*/ 42 w 64"/>
                  <a:gd name="T13" fmla="*/ 7 h 35"/>
                  <a:gd name="T14" fmla="*/ 63 w 64"/>
                  <a:gd name="T15" fmla="*/ 30 h 35"/>
                  <a:gd name="T16" fmla="*/ 61 w 64"/>
                  <a:gd name="T17" fmla="*/ 35 h 35"/>
                  <a:gd name="T18" fmla="*/ 60 w 64"/>
                  <a:gd name="T19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4" h="35">
                    <a:moveTo>
                      <a:pt x="60" y="35"/>
                    </a:moveTo>
                    <a:cubicBezTo>
                      <a:pt x="58" y="35"/>
                      <a:pt x="56" y="34"/>
                      <a:pt x="56" y="32"/>
                    </a:cubicBezTo>
                    <a:cubicBezTo>
                      <a:pt x="54" y="27"/>
                      <a:pt x="48" y="19"/>
                      <a:pt x="38" y="14"/>
                    </a:cubicBezTo>
                    <a:cubicBezTo>
                      <a:pt x="29" y="10"/>
                      <a:pt x="18" y="10"/>
                      <a:pt x="6" y="14"/>
                    </a:cubicBezTo>
                    <a:cubicBezTo>
                      <a:pt x="4" y="15"/>
                      <a:pt x="2" y="13"/>
                      <a:pt x="1" y="11"/>
                    </a:cubicBezTo>
                    <a:cubicBezTo>
                      <a:pt x="0" y="9"/>
                      <a:pt x="2" y="7"/>
                      <a:pt x="4" y="6"/>
                    </a:cubicBezTo>
                    <a:cubicBezTo>
                      <a:pt x="21" y="0"/>
                      <a:pt x="34" y="3"/>
                      <a:pt x="42" y="7"/>
                    </a:cubicBezTo>
                    <a:cubicBezTo>
                      <a:pt x="54" y="13"/>
                      <a:pt x="61" y="22"/>
                      <a:pt x="63" y="30"/>
                    </a:cubicBezTo>
                    <a:cubicBezTo>
                      <a:pt x="64" y="32"/>
                      <a:pt x="63" y="34"/>
                      <a:pt x="61" y="35"/>
                    </a:cubicBezTo>
                    <a:cubicBezTo>
                      <a:pt x="60" y="35"/>
                      <a:pt x="60" y="35"/>
                      <a:pt x="60" y="3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2" name="Freeform 555"/>
              <p:cNvSpPr/>
              <p:nvPr/>
            </p:nvSpPr>
            <p:spPr bwMode="auto">
              <a:xfrm>
                <a:off x="5192" y="3370"/>
                <a:ext cx="104" cy="126"/>
              </a:xfrm>
              <a:custGeom>
                <a:avLst/>
                <a:gdLst>
                  <a:gd name="T0" fmla="*/ 39 w 44"/>
                  <a:gd name="T1" fmla="*/ 53 h 53"/>
                  <a:gd name="T2" fmla="*/ 38 w 44"/>
                  <a:gd name="T3" fmla="*/ 53 h 53"/>
                  <a:gd name="T4" fmla="*/ 35 w 44"/>
                  <a:gd name="T5" fmla="*/ 48 h 53"/>
                  <a:gd name="T6" fmla="*/ 29 w 44"/>
                  <a:gd name="T7" fmla="*/ 24 h 53"/>
                  <a:gd name="T8" fmla="*/ 3 w 44"/>
                  <a:gd name="T9" fmla="*/ 8 h 53"/>
                  <a:gd name="T10" fmla="*/ 0 w 44"/>
                  <a:gd name="T11" fmla="*/ 3 h 53"/>
                  <a:gd name="T12" fmla="*/ 5 w 44"/>
                  <a:gd name="T13" fmla="*/ 0 h 53"/>
                  <a:gd name="T14" fmla="*/ 36 w 44"/>
                  <a:gd name="T15" fmla="*/ 19 h 53"/>
                  <a:gd name="T16" fmla="*/ 43 w 44"/>
                  <a:gd name="T17" fmla="*/ 50 h 53"/>
                  <a:gd name="T18" fmla="*/ 39 w 44"/>
                  <a:gd name="T19" fmla="*/ 53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4" h="53">
                    <a:moveTo>
                      <a:pt x="39" y="53"/>
                    </a:moveTo>
                    <a:cubicBezTo>
                      <a:pt x="38" y="53"/>
                      <a:pt x="38" y="53"/>
                      <a:pt x="38" y="53"/>
                    </a:cubicBezTo>
                    <a:cubicBezTo>
                      <a:pt x="36" y="53"/>
                      <a:pt x="34" y="50"/>
                      <a:pt x="35" y="48"/>
                    </a:cubicBezTo>
                    <a:cubicBezTo>
                      <a:pt x="36" y="42"/>
                      <a:pt x="35" y="32"/>
                      <a:pt x="29" y="24"/>
                    </a:cubicBezTo>
                    <a:cubicBezTo>
                      <a:pt x="24" y="15"/>
                      <a:pt x="15" y="10"/>
                      <a:pt x="3" y="8"/>
                    </a:cubicBezTo>
                    <a:cubicBezTo>
                      <a:pt x="1" y="8"/>
                      <a:pt x="0" y="5"/>
                      <a:pt x="0" y="3"/>
                    </a:cubicBezTo>
                    <a:cubicBezTo>
                      <a:pt x="0" y="1"/>
                      <a:pt x="3" y="0"/>
                      <a:pt x="5" y="0"/>
                    </a:cubicBezTo>
                    <a:cubicBezTo>
                      <a:pt x="19" y="3"/>
                      <a:pt x="29" y="9"/>
                      <a:pt x="36" y="19"/>
                    </a:cubicBezTo>
                    <a:cubicBezTo>
                      <a:pt x="43" y="30"/>
                      <a:pt x="44" y="42"/>
                      <a:pt x="43" y="50"/>
                    </a:cubicBezTo>
                    <a:cubicBezTo>
                      <a:pt x="42" y="52"/>
                      <a:pt x="40" y="53"/>
                      <a:pt x="39" y="5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3" name="Freeform 556"/>
              <p:cNvSpPr/>
              <p:nvPr/>
            </p:nvSpPr>
            <p:spPr bwMode="auto">
              <a:xfrm>
                <a:off x="5258" y="3342"/>
                <a:ext cx="57" cy="154"/>
              </a:xfrm>
              <a:custGeom>
                <a:avLst/>
                <a:gdLst>
                  <a:gd name="T0" fmla="*/ 11 w 24"/>
                  <a:gd name="T1" fmla="*/ 65 h 65"/>
                  <a:gd name="T2" fmla="*/ 8 w 24"/>
                  <a:gd name="T3" fmla="*/ 64 h 65"/>
                  <a:gd name="T4" fmla="*/ 8 w 24"/>
                  <a:gd name="T5" fmla="*/ 58 h 65"/>
                  <a:gd name="T6" fmla="*/ 16 w 24"/>
                  <a:gd name="T7" fmla="*/ 35 h 65"/>
                  <a:gd name="T8" fmla="*/ 1 w 24"/>
                  <a:gd name="T9" fmla="*/ 7 h 65"/>
                  <a:gd name="T10" fmla="*/ 1 w 24"/>
                  <a:gd name="T11" fmla="*/ 1 h 65"/>
                  <a:gd name="T12" fmla="*/ 7 w 24"/>
                  <a:gd name="T13" fmla="*/ 1 h 65"/>
                  <a:gd name="T14" fmla="*/ 24 w 24"/>
                  <a:gd name="T15" fmla="*/ 34 h 65"/>
                  <a:gd name="T16" fmla="*/ 14 w 24"/>
                  <a:gd name="T17" fmla="*/ 64 h 65"/>
                  <a:gd name="T18" fmla="*/ 11 w 24"/>
                  <a:gd name="T1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65">
                    <a:moveTo>
                      <a:pt x="11" y="65"/>
                    </a:moveTo>
                    <a:cubicBezTo>
                      <a:pt x="10" y="65"/>
                      <a:pt x="9" y="65"/>
                      <a:pt x="8" y="64"/>
                    </a:cubicBezTo>
                    <a:cubicBezTo>
                      <a:pt x="6" y="63"/>
                      <a:pt x="6" y="60"/>
                      <a:pt x="8" y="58"/>
                    </a:cubicBezTo>
                    <a:cubicBezTo>
                      <a:pt x="12" y="54"/>
                      <a:pt x="16" y="45"/>
                      <a:pt x="16" y="35"/>
                    </a:cubicBezTo>
                    <a:cubicBezTo>
                      <a:pt x="15" y="25"/>
                      <a:pt x="10" y="15"/>
                      <a:pt x="1" y="7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3" y="0"/>
                      <a:pt x="5" y="0"/>
                      <a:pt x="7" y="1"/>
                    </a:cubicBezTo>
                    <a:cubicBezTo>
                      <a:pt x="20" y="13"/>
                      <a:pt x="23" y="26"/>
                      <a:pt x="24" y="34"/>
                    </a:cubicBezTo>
                    <a:cubicBezTo>
                      <a:pt x="24" y="47"/>
                      <a:pt x="19" y="58"/>
                      <a:pt x="14" y="64"/>
                    </a:cubicBezTo>
                    <a:cubicBezTo>
                      <a:pt x="13" y="65"/>
                      <a:pt x="12" y="65"/>
                      <a:pt x="11" y="6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4" name="Freeform 557"/>
              <p:cNvSpPr/>
              <p:nvPr/>
            </p:nvSpPr>
            <p:spPr bwMode="auto">
              <a:xfrm>
                <a:off x="5275" y="3482"/>
                <a:ext cx="69" cy="153"/>
              </a:xfrm>
              <a:custGeom>
                <a:avLst/>
                <a:gdLst>
                  <a:gd name="T0" fmla="*/ 17 w 29"/>
                  <a:gd name="T1" fmla="*/ 65 h 65"/>
                  <a:gd name="T2" fmla="*/ 15 w 29"/>
                  <a:gd name="T3" fmla="*/ 65 h 65"/>
                  <a:gd name="T4" fmla="*/ 13 w 29"/>
                  <a:gd name="T5" fmla="*/ 59 h 65"/>
                  <a:gd name="T6" fmla="*/ 18 w 29"/>
                  <a:gd name="T7" fmla="*/ 27 h 65"/>
                  <a:gd name="T8" fmla="*/ 3 w 29"/>
                  <a:gd name="T9" fmla="*/ 9 h 65"/>
                  <a:gd name="T10" fmla="*/ 1 w 29"/>
                  <a:gd name="T11" fmla="*/ 3 h 65"/>
                  <a:gd name="T12" fmla="*/ 7 w 29"/>
                  <a:gd name="T13" fmla="*/ 1 h 65"/>
                  <a:gd name="T14" fmla="*/ 25 w 29"/>
                  <a:gd name="T15" fmla="*/ 24 h 65"/>
                  <a:gd name="T16" fmla="*/ 21 w 29"/>
                  <a:gd name="T17" fmla="*/ 63 h 65"/>
                  <a:gd name="T18" fmla="*/ 17 w 29"/>
                  <a:gd name="T19" fmla="*/ 6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" h="65">
                    <a:moveTo>
                      <a:pt x="17" y="65"/>
                    </a:moveTo>
                    <a:cubicBezTo>
                      <a:pt x="16" y="65"/>
                      <a:pt x="16" y="65"/>
                      <a:pt x="15" y="65"/>
                    </a:cubicBezTo>
                    <a:cubicBezTo>
                      <a:pt x="13" y="64"/>
                      <a:pt x="12" y="61"/>
                      <a:pt x="13" y="59"/>
                    </a:cubicBezTo>
                    <a:cubicBezTo>
                      <a:pt x="21" y="45"/>
                      <a:pt x="20" y="34"/>
                      <a:pt x="18" y="27"/>
                    </a:cubicBezTo>
                    <a:cubicBezTo>
                      <a:pt x="15" y="17"/>
                      <a:pt x="8" y="11"/>
                      <a:pt x="3" y="9"/>
                    </a:cubicBezTo>
                    <a:cubicBezTo>
                      <a:pt x="1" y="8"/>
                      <a:pt x="0" y="5"/>
                      <a:pt x="1" y="3"/>
                    </a:cubicBezTo>
                    <a:cubicBezTo>
                      <a:pt x="2" y="1"/>
                      <a:pt x="5" y="0"/>
                      <a:pt x="7" y="1"/>
                    </a:cubicBezTo>
                    <a:cubicBezTo>
                      <a:pt x="15" y="6"/>
                      <a:pt x="22" y="14"/>
                      <a:pt x="25" y="24"/>
                    </a:cubicBezTo>
                    <a:cubicBezTo>
                      <a:pt x="28" y="33"/>
                      <a:pt x="29" y="46"/>
                      <a:pt x="21" y="63"/>
                    </a:cubicBezTo>
                    <a:cubicBezTo>
                      <a:pt x="20" y="64"/>
                      <a:pt x="18" y="65"/>
                      <a:pt x="17" y="6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5" name="Freeform 558"/>
              <p:cNvSpPr/>
              <p:nvPr/>
            </p:nvSpPr>
            <p:spPr bwMode="auto">
              <a:xfrm>
                <a:off x="5277" y="3482"/>
                <a:ext cx="114" cy="115"/>
              </a:xfrm>
              <a:custGeom>
                <a:avLst/>
                <a:gdLst>
                  <a:gd name="T0" fmla="*/ 44 w 48"/>
                  <a:gd name="T1" fmla="*/ 49 h 49"/>
                  <a:gd name="T2" fmla="*/ 40 w 48"/>
                  <a:gd name="T3" fmla="*/ 45 h 49"/>
                  <a:gd name="T4" fmla="*/ 28 w 48"/>
                  <a:gd name="T5" fmla="*/ 17 h 49"/>
                  <a:gd name="T6" fmla="*/ 4 w 48"/>
                  <a:gd name="T7" fmla="*/ 9 h 49"/>
                  <a:gd name="T8" fmla="*/ 0 w 48"/>
                  <a:gd name="T9" fmla="*/ 5 h 49"/>
                  <a:gd name="T10" fmla="*/ 4 w 48"/>
                  <a:gd name="T11" fmla="*/ 1 h 49"/>
                  <a:gd name="T12" fmla="*/ 33 w 48"/>
                  <a:gd name="T13" fmla="*/ 11 h 49"/>
                  <a:gd name="T14" fmla="*/ 48 w 48"/>
                  <a:gd name="T15" fmla="*/ 45 h 49"/>
                  <a:gd name="T16" fmla="*/ 44 w 48"/>
                  <a:gd name="T17" fmla="*/ 49 h 49"/>
                  <a:gd name="T18" fmla="*/ 44 w 48"/>
                  <a:gd name="T19" fmla="*/ 49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" h="49">
                    <a:moveTo>
                      <a:pt x="44" y="49"/>
                    </a:moveTo>
                    <a:cubicBezTo>
                      <a:pt x="42" y="49"/>
                      <a:pt x="40" y="47"/>
                      <a:pt x="40" y="45"/>
                    </a:cubicBezTo>
                    <a:cubicBezTo>
                      <a:pt x="39" y="33"/>
                      <a:pt x="35" y="24"/>
                      <a:pt x="28" y="17"/>
                    </a:cubicBezTo>
                    <a:cubicBezTo>
                      <a:pt x="20" y="11"/>
                      <a:pt x="11" y="9"/>
                      <a:pt x="4" y="9"/>
                    </a:cubicBezTo>
                    <a:cubicBezTo>
                      <a:pt x="2" y="9"/>
                      <a:pt x="0" y="7"/>
                      <a:pt x="0" y="5"/>
                    </a:cubicBezTo>
                    <a:cubicBezTo>
                      <a:pt x="0" y="3"/>
                      <a:pt x="2" y="1"/>
                      <a:pt x="4" y="1"/>
                    </a:cubicBezTo>
                    <a:cubicBezTo>
                      <a:pt x="12" y="0"/>
                      <a:pt x="23" y="3"/>
                      <a:pt x="33" y="11"/>
                    </a:cubicBezTo>
                    <a:cubicBezTo>
                      <a:pt x="42" y="19"/>
                      <a:pt x="47" y="31"/>
                      <a:pt x="48" y="45"/>
                    </a:cubicBezTo>
                    <a:cubicBezTo>
                      <a:pt x="48" y="47"/>
                      <a:pt x="46" y="49"/>
                      <a:pt x="44" y="49"/>
                    </a:cubicBezTo>
                    <a:cubicBezTo>
                      <a:pt x="44" y="49"/>
                      <a:pt x="44" y="49"/>
                      <a:pt x="44" y="4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6" name="Freeform 559"/>
              <p:cNvSpPr/>
              <p:nvPr/>
            </p:nvSpPr>
            <p:spPr bwMode="auto">
              <a:xfrm>
                <a:off x="5275" y="3467"/>
                <a:ext cx="156" cy="74"/>
              </a:xfrm>
              <a:custGeom>
                <a:avLst/>
                <a:gdLst>
                  <a:gd name="T0" fmla="*/ 61 w 66"/>
                  <a:gd name="T1" fmla="*/ 31 h 31"/>
                  <a:gd name="T2" fmla="*/ 58 w 66"/>
                  <a:gd name="T3" fmla="*/ 29 h 31"/>
                  <a:gd name="T4" fmla="*/ 30 w 66"/>
                  <a:gd name="T5" fmla="*/ 10 h 31"/>
                  <a:gd name="T6" fmla="*/ 7 w 66"/>
                  <a:gd name="T7" fmla="*/ 14 h 31"/>
                  <a:gd name="T8" fmla="*/ 2 w 66"/>
                  <a:gd name="T9" fmla="*/ 13 h 31"/>
                  <a:gd name="T10" fmla="*/ 3 w 66"/>
                  <a:gd name="T11" fmla="*/ 8 h 31"/>
                  <a:gd name="T12" fmla="*/ 32 w 66"/>
                  <a:gd name="T13" fmla="*/ 2 h 31"/>
                  <a:gd name="T14" fmla="*/ 64 w 66"/>
                  <a:gd name="T15" fmla="*/ 25 h 31"/>
                  <a:gd name="T16" fmla="*/ 63 w 66"/>
                  <a:gd name="T17" fmla="*/ 30 h 31"/>
                  <a:gd name="T18" fmla="*/ 61 w 66"/>
                  <a:gd name="T19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6" h="31">
                    <a:moveTo>
                      <a:pt x="61" y="31"/>
                    </a:moveTo>
                    <a:cubicBezTo>
                      <a:pt x="60" y="31"/>
                      <a:pt x="58" y="30"/>
                      <a:pt x="58" y="29"/>
                    </a:cubicBezTo>
                    <a:cubicBezTo>
                      <a:pt x="49" y="16"/>
                      <a:pt x="38" y="11"/>
                      <a:pt x="30" y="10"/>
                    </a:cubicBezTo>
                    <a:cubicBezTo>
                      <a:pt x="20" y="8"/>
                      <a:pt x="12" y="11"/>
                      <a:pt x="7" y="14"/>
                    </a:cubicBezTo>
                    <a:cubicBezTo>
                      <a:pt x="6" y="16"/>
                      <a:pt x="3" y="15"/>
                      <a:pt x="2" y="13"/>
                    </a:cubicBezTo>
                    <a:cubicBezTo>
                      <a:pt x="0" y="12"/>
                      <a:pt x="1" y="9"/>
                      <a:pt x="3" y="8"/>
                    </a:cubicBezTo>
                    <a:cubicBezTo>
                      <a:pt x="10" y="2"/>
                      <a:pt x="21" y="0"/>
                      <a:pt x="32" y="2"/>
                    </a:cubicBezTo>
                    <a:cubicBezTo>
                      <a:pt x="41" y="4"/>
                      <a:pt x="54" y="9"/>
                      <a:pt x="64" y="25"/>
                    </a:cubicBezTo>
                    <a:cubicBezTo>
                      <a:pt x="66" y="27"/>
                      <a:pt x="65" y="29"/>
                      <a:pt x="63" y="30"/>
                    </a:cubicBezTo>
                    <a:cubicBezTo>
                      <a:pt x="63" y="31"/>
                      <a:pt x="62" y="31"/>
                      <a:pt x="61" y="3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7" name="Freeform 560"/>
              <p:cNvSpPr/>
              <p:nvPr/>
            </p:nvSpPr>
            <p:spPr bwMode="auto">
              <a:xfrm>
                <a:off x="7698" y="5110"/>
                <a:ext cx="359" cy="454"/>
              </a:xfrm>
              <a:custGeom>
                <a:avLst/>
                <a:gdLst>
                  <a:gd name="T0" fmla="*/ 148 w 152"/>
                  <a:gd name="T1" fmla="*/ 192 h 192"/>
                  <a:gd name="T2" fmla="*/ 4 w 152"/>
                  <a:gd name="T3" fmla="*/ 192 h 192"/>
                  <a:gd name="T4" fmla="*/ 0 w 152"/>
                  <a:gd name="T5" fmla="*/ 188 h 192"/>
                  <a:gd name="T6" fmla="*/ 0 w 152"/>
                  <a:gd name="T7" fmla="*/ 4 h 192"/>
                  <a:gd name="T8" fmla="*/ 4 w 152"/>
                  <a:gd name="T9" fmla="*/ 0 h 192"/>
                  <a:gd name="T10" fmla="*/ 148 w 152"/>
                  <a:gd name="T11" fmla="*/ 0 h 192"/>
                  <a:gd name="T12" fmla="*/ 152 w 152"/>
                  <a:gd name="T13" fmla="*/ 4 h 192"/>
                  <a:gd name="T14" fmla="*/ 152 w 152"/>
                  <a:gd name="T15" fmla="*/ 80 h 192"/>
                  <a:gd name="T16" fmla="*/ 148 w 152"/>
                  <a:gd name="T17" fmla="*/ 84 h 192"/>
                  <a:gd name="T18" fmla="*/ 144 w 152"/>
                  <a:gd name="T19" fmla="*/ 80 h 192"/>
                  <a:gd name="T20" fmla="*/ 144 w 152"/>
                  <a:gd name="T21" fmla="*/ 8 h 192"/>
                  <a:gd name="T22" fmla="*/ 8 w 152"/>
                  <a:gd name="T23" fmla="*/ 8 h 192"/>
                  <a:gd name="T24" fmla="*/ 8 w 152"/>
                  <a:gd name="T25" fmla="*/ 184 h 192"/>
                  <a:gd name="T26" fmla="*/ 144 w 152"/>
                  <a:gd name="T27" fmla="*/ 184 h 192"/>
                  <a:gd name="T28" fmla="*/ 144 w 152"/>
                  <a:gd name="T29" fmla="*/ 164 h 192"/>
                  <a:gd name="T30" fmla="*/ 148 w 152"/>
                  <a:gd name="T31" fmla="*/ 160 h 192"/>
                  <a:gd name="T32" fmla="*/ 152 w 152"/>
                  <a:gd name="T33" fmla="*/ 164 h 192"/>
                  <a:gd name="T34" fmla="*/ 152 w 152"/>
                  <a:gd name="T35" fmla="*/ 188 h 192"/>
                  <a:gd name="T36" fmla="*/ 148 w 152"/>
                  <a:gd name="T37" fmla="*/ 192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52" h="192">
                    <a:moveTo>
                      <a:pt x="148" y="192"/>
                    </a:moveTo>
                    <a:cubicBezTo>
                      <a:pt x="4" y="192"/>
                      <a:pt x="4" y="192"/>
                      <a:pt x="4" y="192"/>
                    </a:cubicBezTo>
                    <a:cubicBezTo>
                      <a:pt x="2" y="192"/>
                      <a:pt x="0" y="190"/>
                      <a:pt x="0" y="18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48" y="0"/>
                      <a:pt x="148" y="0"/>
                      <a:pt x="148" y="0"/>
                    </a:cubicBezTo>
                    <a:cubicBezTo>
                      <a:pt x="150" y="0"/>
                      <a:pt x="152" y="2"/>
                      <a:pt x="152" y="4"/>
                    </a:cubicBezTo>
                    <a:cubicBezTo>
                      <a:pt x="152" y="80"/>
                      <a:pt x="152" y="80"/>
                      <a:pt x="152" y="80"/>
                    </a:cubicBezTo>
                    <a:cubicBezTo>
                      <a:pt x="152" y="82"/>
                      <a:pt x="150" y="84"/>
                      <a:pt x="148" y="84"/>
                    </a:cubicBezTo>
                    <a:cubicBezTo>
                      <a:pt x="146" y="84"/>
                      <a:pt x="144" y="82"/>
                      <a:pt x="144" y="80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84"/>
                      <a:pt x="8" y="184"/>
                      <a:pt x="8" y="184"/>
                    </a:cubicBezTo>
                    <a:cubicBezTo>
                      <a:pt x="144" y="184"/>
                      <a:pt x="144" y="184"/>
                      <a:pt x="144" y="184"/>
                    </a:cubicBezTo>
                    <a:cubicBezTo>
                      <a:pt x="144" y="164"/>
                      <a:pt x="144" y="164"/>
                      <a:pt x="144" y="164"/>
                    </a:cubicBezTo>
                    <a:cubicBezTo>
                      <a:pt x="144" y="162"/>
                      <a:pt x="146" y="160"/>
                      <a:pt x="148" y="160"/>
                    </a:cubicBezTo>
                    <a:cubicBezTo>
                      <a:pt x="150" y="160"/>
                      <a:pt x="152" y="162"/>
                      <a:pt x="152" y="164"/>
                    </a:cubicBezTo>
                    <a:cubicBezTo>
                      <a:pt x="152" y="188"/>
                      <a:pt x="152" y="188"/>
                      <a:pt x="152" y="188"/>
                    </a:cubicBezTo>
                    <a:cubicBezTo>
                      <a:pt x="152" y="190"/>
                      <a:pt x="150" y="192"/>
                      <a:pt x="148" y="19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8" name="Freeform 561"/>
              <p:cNvSpPr/>
              <p:nvPr/>
            </p:nvSpPr>
            <p:spPr bwMode="auto">
              <a:xfrm>
                <a:off x="7736" y="5148"/>
                <a:ext cx="284" cy="303"/>
              </a:xfrm>
              <a:custGeom>
                <a:avLst/>
                <a:gdLst>
                  <a:gd name="T0" fmla="*/ 76 w 120"/>
                  <a:gd name="T1" fmla="*/ 128 h 128"/>
                  <a:gd name="T2" fmla="*/ 4 w 120"/>
                  <a:gd name="T3" fmla="*/ 128 h 128"/>
                  <a:gd name="T4" fmla="*/ 0 w 120"/>
                  <a:gd name="T5" fmla="*/ 124 h 128"/>
                  <a:gd name="T6" fmla="*/ 0 w 120"/>
                  <a:gd name="T7" fmla="*/ 4 h 128"/>
                  <a:gd name="T8" fmla="*/ 4 w 120"/>
                  <a:gd name="T9" fmla="*/ 0 h 128"/>
                  <a:gd name="T10" fmla="*/ 116 w 120"/>
                  <a:gd name="T11" fmla="*/ 0 h 128"/>
                  <a:gd name="T12" fmla="*/ 120 w 120"/>
                  <a:gd name="T13" fmla="*/ 4 h 128"/>
                  <a:gd name="T14" fmla="*/ 120 w 120"/>
                  <a:gd name="T15" fmla="*/ 72 h 128"/>
                  <a:gd name="T16" fmla="*/ 116 w 120"/>
                  <a:gd name="T17" fmla="*/ 76 h 128"/>
                  <a:gd name="T18" fmla="*/ 112 w 120"/>
                  <a:gd name="T19" fmla="*/ 72 h 128"/>
                  <a:gd name="T20" fmla="*/ 112 w 120"/>
                  <a:gd name="T21" fmla="*/ 8 h 128"/>
                  <a:gd name="T22" fmla="*/ 8 w 120"/>
                  <a:gd name="T23" fmla="*/ 8 h 128"/>
                  <a:gd name="T24" fmla="*/ 8 w 120"/>
                  <a:gd name="T25" fmla="*/ 120 h 128"/>
                  <a:gd name="T26" fmla="*/ 76 w 120"/>
                  <a:gd name="T27" fmla="*/ 120 h 128"/>
                  <a:gd name="T28" fmla="*/ 80 w 120"/>
                  <a:gd name="T29" fmla="*/ 124 h 128"/>
                  <a:gd name="T30" fmla="*/ 76 w 120"/>
                  <a:gd name="T31" fmla="*/ 128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0" h="128">
                    <a:moveTo>
                      <a:pt x="76" y="128"/>
                    </a:moveTo>
                    <a:cubicBezTo>
                      <a:pt x="4" y="128"/>
                      <a:pt x="4" y="128"/>
                      <a:pt x="4" y="128"/>
                    </a:cubicBezTo>
                    <a:cubicBezTo>
                      <a:pt x="2" y="128"/>
                      <a:pt x="0" y="126"/>
                      <a:pt x="0" y="12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16" y="0"/>
                      <a:pt x="116" y="0"/>
                      <a:pt x="116" y="0"/>
                    </a:cubicBezTo>
                    <a:cubicBezTo>
                      <a:pt x="118" y="0"/>
                      <a:pt x="120" y="2"/>
                      <a:pt x="120" y="4"/>
                    </a:cubicBezTo>
                    <a:cubicBezTo>
                      <a:pt x="120" y="72"/>
                      <a:pt x="120" y="72"/>
                      <a:pt x="120" y="72"/>
                    </a:cubicBezTo>
                    <a:cubicBezTo>
                      <a:pt x="120" y="74"/>
                      <a:pt x="118" y="76"/>
                      <a:pt x="116" y="76"/>
                    </a:cubicBezTo>
                    <a:cubicBezTo>
                      <a:pt x="114" y="76"/>
                      <a:pt x="112" y="74"/>
                      <a:pt x="112" y="72"/>
                    </a:cubicBezTo>
                    <a:cubicBezTo>
                      <a:pt x="112" y="8"/>
                      <a:pt x="112" y="8"/>
                      <a:pt x="112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20"/>
                      <a:pt x="8" y="120"/>
                      <a:pt x="8" y="120"/>
                    </a:cubicBezTo>
                    <a:cubicBezTo>
                      <a:pt x="76" y="120"/>
                      <a:pt x="76" y="120"/>
                      <a:pt x="76" y="120"/>
                    </a:cubicBezTo>
                    <a:cubicBezTo>
                      <a:pt x="78" y="120"/>
                      <a:pt x="80" y="122"/>
                      <a:pt x="80" y="124"/>
                    </a:cubicBezTo>
                    <a:cubicBezTo>
                      <a:pt x="80" y="126"/>
                      <a:pt x="78" y="128"/>
                      <a:pt x="76" y="12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19" name="Freeform 562"/>
              <p:cNvSpPr>
                <a:spLocks noEditPoints="1"/>
              </p:cNvSpPr>
              <p:nvPr/>
            </p:nvSpPr>
            <p:spPr bwMode="auto">
              <a:xfrm>
                <a:off x="7849" y="5470"/>
                <a:ext cx="57" cy="56"/>
              </a:xfrm>
              <a:custGeom>
                <a:avLst/>
                <a:gdLst>
                  <a:gd name="T0" fmla="*/ 12 w 24"/>
                  <a:gd name="T1" fmla="*/ 24 h 24"/>
                  <a:gd name="T2" fmla="*/ 0 w 24"/>
                  <a:gd name="T3" fmla="*/ 12 h 24"/>
                  <a:gd name="T4" fmla="*/ 12 w 24"/>
                  <a:gd name="T5" fmla="*/ 0 h 24"/>
                  <a:gd name="T6" fmla="*/ 24 w 24"/>
                  <a:gd name="T7" fmla="*/ 12 h 24"/>
                  <a:gd name="T8" fmla="*/ 12 w 24"/>
                  <a:gd name="T9" fmla="*/ 24 h 24"/>
                  <a:gd name="T10" fmla="*/ 12 w 24"/>
                  <a:gd name="T11" fmla="*/ 8 h 24"/>
                  <a:gd name="T12" fmla="*/ 8 w 24"/>
                  <a:gd name="T13" fmla="*/ 12 h 24"/>
                  <a:gd name="T14" fmla="*/ 12 w 24"/>
                  <a:gd name="T15" fmla="*/ 16 h 24"/>
                  <a:gd name="T16" fmla="*/ 16 w 24"/>
                  <a:gd name="T17" fmla="*/ 12 h 24"/>
                  <a:gd name="T18" fmla="*/ 12 w 24"/>
                  <a:gd name="T19" fmla="*/ 8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4" h="24">
                    <a:moveTo>
                      <a:pt x="12" y="24"/>
                    </a:moveTo>
                    <a:cubicBezTo>
                      <a:pt x="5" y="24"/>
                      <a:pt x="0" y="19"/>
                      <a:pt x="0" y="12"/>
                    </a:cubicBezTo>
                    <a:cubicBezTo>
                      <a:pt x="0" y="5"/>
                      <a:pt x="5" y="0"/>
                      <a:pt x="12" y="0"/>
                    </a:cubicBezTo>
                    <a:cubicBezTo>
                      <a:pt x="19" y="0"/>
                      <a:pt x="24" y="5"/>
                      <a:pt x="24" y="12"/>
                    </a:cubicBezTo>
                    <a:cubicBezTo>
                      <a:pt x="24" y="19"/>
                      <a:pt x="19" y="24"/>
                      <a:pt x="12" y="24"/>
                    </a:cubicBezTo>
                    <a:close/>
                    <a:moveTo>
                      <a:pt x="12" y="8"/>
                    </a:moveTo>
                    <a:cubicBezTo>
                      <a:pt x="10" y="8"/>
                      <a:pt x="8" y="10"/>
                      <a:pt x="8" y="12"/>
                    </a:cubicBezTo>
                    <a:cubicBezTo>
                      <a:pt x="8" y="14"/>
                      <a:pt x="10" y="16"/>
                      <a:pt x="12" y="16"/>
                    </a:cubicBezTo>
                    <a:cubicBezTo>
                      <a:pt x="14" y="16"/>
                      <a:pt x="16" y="14"/>
                      <a:pt x="16" y="12"/>
                    </a:cubicBezTo>
                    <a:cubicBezTo>
                      <a:pt x="16" y="10"/>
                      <a:pt x="14" y="8"/>
                      <a:pt x="12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0" name="Freeform 563"/>
              <p:cNvSpPr>
                <a:spLocks noEditPoints="1"/>
              </p:cNvSpPr>
              <p:nvPr/>
            </p:nvSpPr>
            <p:spPr bwMode="auto">
              <a:xfrm>
                <a:off x="7871" y="5283"/>
                <a:ext cx="281" cy="224"/>
              </a:xfrm>
              <a:custGeom>
                <a:avLst/>
                <a:gdLst>
                  <a:gd name="T0" fmla="*/ 5 w 119"/>
                  <a:gd name="T1" fmla="*/ 5 h 95"/>
                  <a:gd name="T2" fmla="*/ 112 w 119"/>
                  <a:gd name="T3" fmla="*/ 27 h 95"/>
                  <a:gd name="T4" fmla="*/ 24 w 119"/>
                  <a:gd name="T5" fmla="*/ 67 h 95"/>
                  <a:gd name="T6" fmla="*/ 83 w 119"/>
                  <a:gd name="T7" fmla="*/ 11 h 95"/>
                  <a:gd name="T8" fmla="*/ 62 w 119"/>
                  <a:gd name="T9" fmla="*/ 23 h 95"/>
                  <a:gd name="T10" fmla="*/ 63 w 119"/>
                  <a:gd name="T11" fmla="*/ 24 h 95"/>
                  <a:gd name="T12" fmla="*/ 63 w 119"/>
                  <a:gd name="T13" fmla="*/ 24 h 95"/>
                  <a:gd name="T14" fmla="*/ 63 w 119"/>
                  <a:gd name="T15" fmla="*/ 25 h 95"/>
                  <a:gd name="T16" fmla="*/ 63 w 119"/>
                  <a:gd name="T17" fmla="*/ 25 h 95"/>
                  <a:gd name="T18" fmla="*/ 63 w 119"/>
                  <a:gd name="T19" fmla="*/ 25 h 95"/>
                  <a:gd name="T20" fmla="*/ 63 w 119"/>
                  <a:gd name="T21" fmla="*/ 25 h 95"/>
                  <a:gd name="T22" fmla="*/ 63 w 119"/>
                  <a:gd name="T23" fmla="*/ 25 h 95"/>
                  <a:gd name="T24" fmla="*/ 63 w 119"/>
                  <a:gd name="T25" fmla="*/ 25 h 95"/>
                  <a:gd name="T26" fmla="*/ 63 w 119"/>
                  <a:gd name="T27" fmla="*/ 25 h 95"/>
                  <a:gd name="T28" fmla="*/ 63 w 119"/>
                  <a:gd name="T29" fmla="*/ 25 h 95"/>
                  <a:gd name="T30" fmla="*/ 63 w 119"/>
                  <a:gd name="T31" fmla="*/ 25 h 95"/>
                  <a:gd name="T32" fmla="*/ 63 w 119"/>
                  <a:gd name="T33" fmla="*/ 25 h 95"/>
                  <a:gd name="T34" fmla="*/ 63 w 119"/>
                  <a:gd name="T35" fmla="*/ 25 h 95"/>
                  <a:gd name="T36" fmla="*/ 63 w 119"/>
                  <a:gd name="T37" fmla="*/ 25 h 95"/>
                  <a:gd name="T38" fmla="*/ 63 w 119"/>
                  <a:gd name="T39" fmla="*/ 25 h 95"/>
                  <a:gd name="T40" fmla="*/ 63 w 119"/>
                  <a:gd name="T41" fmla="*/ 29 h 95"/>
                  <a:gd name="T42" fmla="*/ 62 w 119"/>
                  <a:gd name="T43" fmla="*/ 29 h 95"/>
                  <a:gd name="T44" fmla="*/ 62 w 119"/>
                  <a:gd name="T45" fmla="*/ 29 h 95"/>
                  <a:gd name="T46" fmla="*/ 58 w 119"/>
                  <a:gd name="T47" fmla="*/ 31 h 95"/>
                  <a:gd name="T48" fmla="*/ 58 w 119"/>
                  <a:gd name="T49" fmla="*/ 31 h 95"/>
                  <a:gd name="T50" fmla="*/ 58 w 119"/>
                  <a:gd name="T51" fmla="*/ 31 h 95"/>
                  <a:gd name="T52" fmla="*/ 58 w 119"/>
                  <a:gd name="T53" fmla="*/ 31 h 95"/>
                  <a:gd name="T54" fmla="*/ 58 w 119"/>
                  <a:gd name="T55" fmla="*/ 31 h 95"/>
                  <a:gd name="T56" fmla="*/ 58 w 119"/>
                  <a:gd name="T57" fmla="*/ 31 h 95"/>
                  <a:gd name="T58" fmla="*/ 58 w 119"/>
                  <a:gd name="T59" fmla="*/ 31 h 95"/>
                  <a:gd name="T60" fmla="*/ 57 w 119"/>
                  <a:gd name="T61" fmla="*/ 31 h 95"/>
                  <a:gd name="T62" fmla="*/ 57 w 119"/>
                  <a:gd name="T63" fmla="*/ 31 h 95"/>
                  <a:gd name="T64" fmla="*/ 47 w 119"/>
                  <a:gd name="T65" fmla="*/ 25 h 95"/>
                  <a:gd name="T66" fmla="*/ 47 w 119"/>
                  <a:gd name="T67" fmla="*/ 31 h 95"/>
                  <a:gd name="T68" fmla="*/ 47 w 119"/>
                  <a:gd name="T69" fmla="*/ 31 h 95"/>
                  <a:gd name="T70" fmla="*/ 47 w 119"/>
                  <a:gd name="T71" fmla="*/ 31 h 95"/>
                  <a:gd name="T72" fmla="*/ 47 w 119"/>
                  <a:gd name="T73" fmla="*/ 31 h 95"/>
                  <a:gd name="T74" fmla="*/ 47 w 119"/>
                  <a:gd name="T75" fmla="*/ 31 h 95"/>
                  <a:gd name="T76" fmla="*/ 47 w 119"/>
                  <a:gd name="T77" fmla="*/ 31 h 95"/>
                  <a:gd name="T78" fmla="*/ 47 w 119"/>
                  <a:gd name="T79" fmla="*/ 31 h 95"/>
                  <a:gd name="T80" fmla="*/ 47 w 119"/>
                  <a:gd name="T81" fmla="*/ 31 h 95"/>
                  <a:gd name="T82" fmla="*/ 47 w 119"/>
                  <a:gd name="T83" fmla="*/ 32 h 95"/>
                  <a:gd name="T84" fmla="*/ 47 w 119"/>
                  <a:gd name="T85" fmla="*/ 32 h 95"/>
                  <a:gd name="T86" fmla="*/ 47 w 119"/>
                  <a:gd name="T87" fmla="*/ 32 h 95"/>
                  <a:gd name="T88" fmla="*/ 47 w 119"/>
                  <a:gd name="T89" fmla="*/ 32 h 95"/>
                  <a:gd name="T90" fmla="*/ 47 w 119"/>
                  <a:gd name="T91" fmla="*/ 32 h 95"/>
                  <a:gd name="T92" fmla="*/ 47 w 119"/>
                  <a:gd name="T93" fmla="*/ 32 h 95"/>
                  <a:gd name="T94" fmla="*/ 47 w 119"/>
                  <a:gd name="T95" fmla="*/ 32 h 95"/>
                  <a:gd name="T96" fmla="*/ 47 w 119"/>
                  <a:gd name="T97" fmla="*/ 32 h 95"/>
                  <a:gd name="T98" fmla="*/ 47 w 119"/>
                  <a:gd name="T99" fmla="*/ 32 h 95"/>
                  <a:gd name="T100" fmla="*/ 47 w 119"/>
                  <a:gd name="T101" fmla="*/ 32 h 95"/>
                  <a:gd name="T102" fmla="*/ 45 w 119"/>
                  <a:gd name="T103" fmla="*/ 39 h 95"/>
                  <a:gd name="T104" fmla="*/ 47 w 119"/>
                  <a:gd name="T105" fmla="*/ 38 h 95"/>
                  <a:gd name="T106" fmla="*/ 44 w 119"/>
                  <a:gd name="T107" fmla="*/ 39 h 95"/>
                  <a:gd name="T108" fmla="*/ 44 w 119"/>
                  <a:gd name="T109" fmla="*/ 39 h 95"/>
                  <a:gd name="T110" fmla="*/ 43 w 119"/>
                  <a:gd name="T111" fmla="*/ 39 h 95"/>
                  <a:gd name="T112" fmla="*/ 43 w 119"/>
                  <a:gd name="T113" fmla="*/ 39 h 95"/>
                  <a:gd name="T114" fmla="*/ 51 w 119"/>
                  <a:gd name="T115" fmla="*/ 61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19" h="95">
                    <a:moveTo>
                      <a:pt x="83" y="95"/>
                    </a:moveTo>
                    <a:cubicBezTo>
                      <a:pt x="72" y="95"/>
                      <a:pt x="58" y="89"/>
                      <a:pt x="45" y="85"/>
                    </a:cubicBezTo>
                    <a:cubicBezTo>
                      <a:pt x="38" y="82"/>
                      <a:pt x="31" y="80"/>
                      <a:pt x="27" y="79"/>
                    </a:cubicBezTo>
                    <a:cubicBezTo>
                      <a:pt x="20" y="78"/>
                      <a:pt x="16" y="73"/>
                      <a:pt x="16" y="67"/>
                    </a:cubicBezTo>
                    <a:cubicBezTo>
                      <a:pt x="16" y="64"/>
                      <a:pt x="17" y="60"/>
                      <a:pt x="20" y="58"/>
                    </a:cubicBezTo>
                    <a:cubicBezTo>
                      <a:pt x="22" y="56"/>
                      <a:pt x="25" y="54"/>
                      <a:pt x="28" y="54"/>
                    </a:cubicBezTo>
                    <a:cubicBezTo>
                      <a:pt x="37" y="55"/>
                      <a:pt x="37" y="55"/>
                      <a:pt x="37" y="55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0" y="18"/>
                      <a:pt x="0" y="10"/>
                      <a:pt x="5" y="5"/>
                    </a:cubicBezTo>
                    <a:cubicBezTo>
                      <a:pt x="9" y="1"/>
                      <a:pt x="17" y="1"/>
                      <a:pt x="22" y="6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9" y="21"/>
                      <a:pt x="40" y="20"/>
                      <a:pt x="41" y="19"/>
                    </a:cubicBezTo>
                    <a:cubicBezTo>
                      <a:pt x="44" y="16"/>
                      <a:pt x="49" y="15"/>
                      <a:pt x="53" y="16"/>
                    </a:cubicBezTo>
                    <a:cubicBezTo>
                      <a:pt x="54" y="15"/>
                      <a:pt x="55" y="13"/>
                      <a:pt x="56" y="12"/>
                    </a:cubicBezTo>
                    <a:cubicBezTo>
                      <a:pt x="60" y="8"/>
                      <a:pt x="65" y="7"/>
                      <a:pt x="69" y="9"/>
                    </a:cubicBezTo>
                    <a:cubicBezTo>
                      <a:pt x="70" y="7"/>
                      <a:pt x="70" y="6"/>
                      <a:pt x="72" y="5"/>
                    </a:cubicBezTo>
                    <a:cubicBezTo>
                      <a:pt x="76" y="0"/>
                      <a:pt x="84" y="0"/>
                      <a:pt x="89" y="5"/>
                    </a:cubicBezTo>
                    <a:cubicBezTo>
                      <a:pt x="112" y="27"/>
                      <a:pt x="112" y="27"/>
                      <a:pt x="112" y="27"/>
                    </a:cubicBezTo>
                    <a:cubicBezTo>
                      <a:pt x="115" y="31"/>
                      <a:pt x="117" y="34"/>
                      <a:pt x="119" y="37"/>
                    </a:cubicBezTo>
                    <a:cubicBezTo>
                      <a:pt x="119" y="38"/>
                      <a:pt x="119" y="38"/>
                      <a:pt x="119" y="39"/>
                    </a:cubicBezTo>
                    <a:cubicBezTo>
                      <a:pt x="119" y="59"/>
                      <a:pt x="119" y="59"/>
                      <a:pt x="119" y="59"/>
                    </a:cubicBezTo>
                    <a:cubicBezTo>
                      <a:pt x="119" y="68"/>
                      <a:pt x="114" y="73"/>
                      <a:pt x="114" y="74"/>
                    </a:cubicBezTo>
                    <a:cubicBezTo>
                      <a:pt x="114" y="74"/>
                      <a:pt x="105" y="82"/>
                      <a:pt x="97" y="90"/>
                    </a:cubicBezTo>
                    <a:cubicBezTo>
                      <a:pt x="94" y="93"/>
                      <a:pt x="90" y="95"/>
                      <a:pt x="83" y="95"/>
                    </a:cubicBezTo>
                    <a:close/>
                    <a:moveTo>
                      <a:pt x="28" y="62"/>
                    </a:moveTo>
                    <a:cubicBezTo>
                      <a:pt x="27" y="62"/>
                      <a:pt x="26" y="63"/>
                      <a:pt x="25" y="64"/>
                    </a:cubicBezTo>
                    <a:cubicBezTo>
                      <a:pt x="25" y="64"/>
                      <a:pt x="24" y="66"/>
                      <a:pt x="24" y="67"/>
                    </a:cubicBezTo>
                    <a:cubicBezTo>
                      <a:pt x="24" y="68"/>
                      <a:pt x="24" y="70"/>
                      <a:pt x="29" y="71"/>
                    </a:cubicBezTo>
                    <a:cubicBezTo>
                      <a:pt x="34" y="72"/>
                      <a:pt x="40" y="74"/>
                      <a:pt x="48" y="77"/>
                    </a:cubicBezTo>
                    <a:cubicBezTo>
                      <a:pt x="59" y="81"/>
                      <a:pt x="74" y="87"/>
                      <a:pt x="83" y="87"/>
                    </a:cubicBezTo>
                    <a:cubicBezTo>
                      <a:pt x="87" y="87"/>
                      <a:pt x="90" y="86"/>
                      <a:pt x="92" y="84"/>
                    </a:cubicBezTo>
                    <a:cubicBezTo>
                      <a:pt x="100" y="76"/>
                      <a:pt x="108" y="68"/>
                      <a:pt x="108" y="68"/>
                    </a:cubicBezTo>
                    <a:cubicBezTo>
                      <a:pt x="108" y="68"/>
                      <a:pt x="111" y="65"/>
                      <a:pt x="111" y="59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0" y="38"/>
                      <a:pt x="108" y="35"/>
                      <a:pt x="106" y="33"/>
                    </a:cubicBezTo>
                    <a:cubicBezTo>
                      <a:pt x="83" y="11"/>
                      <a:pt x="83" y="11"/>
                      <a:pt x="83" y="11"/>
                    </a:cubicBezTo>
                    <a:cubicBezTo>
                      <a:pt x="83" y="10"/>
                      <a:pt x="81" y="9"/>
                      <a:pt x="80" y="9"/>
                    </a:cubicBezTo>
                    <a:cubicBezTo>
                      <a:pt x="79" y="9"/>
                      <a:pt x="78" y="9"/>
                      <a:pt x="77" y="10"/>
                    </a:cubicBezTo>
                    <a:cubicBezTo>
                      <a:pt x="76" y="12"/>
                      <a:pt x="76" y="14"/>
                      <a:pt x="78" y="16"/>
                    </a:cubicBezTo>
                    <a:cubicBezTo>
                      <a:pt x="79" y="18"/>
                      <a:pt x="79" y="20"/>
                      <a:pt x="78" y="22"/>
                    </a:cubicBezTo>
                    <a:cubicBezTo>
                      <a:pt x="76" y="23"/>
                      <a:pt x="74" y="23"/>
                      <a:pt x="72" y="22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7" y="17"/>
                      <a:pt x="66" y="16"/>
                      <a:pt x="65" y="16"/>
                    </a:cubicBezTo>
                    <a:cubicBezTo>
                      <a:pt x="64" y="16"/>
                      <a:pt x="63" y="16"/>
                      <a:pt x="62" y="17"/>
                    </a:cubicBezTo>
                    <a:cubicBezTo>
                      <a:pt x="60" y="19"/>
                      <a:pt x="61" y="22"/>
                      <a:pt x="62" y="23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4"/>
                    </a:cubicBezTo>
                    <a:cubicBezTo>
                      <a:pt x="63" y="24"/>
                      <a:pt x="63" y="24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7"/>
                      <a:pt x="63" y="28"/>
                      <a:pt x="62" y="29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2" y="29"/>
                      <a:pt x="63" y="29"/>
                      <a:pt x="63" y="29"/>
                    </a:cubicBezTo>
                    <a:cubicBezTo>
                      <a:pt x="63" y="29"/>
                      <a:pt x="63" y="29"/>
                      <a:pt x="63" y="29"/>
                    </a:cubicBezTo>
                    <a:cubicBezTo>
                      <a:pt x="63" y="29"/>
                      <a:pt x="63" y="29"/>
                      <a:pt x="63" y="29"/>
                    </a:cubicBezTo>
                    <a:cubicBezTo>
                      <a:pt x="63" y="29"/>
                      <a:pt x="63" y="29"/>
                      <a:pt x="63" y="29"/>
                    </a:cubicBezTo>
                    <a:cubicBezTo>
                      <a:pt x="63" y="29"/>
                      <a:pt x="63" y="29"/>
                      <a:pt x="63" y="29"/>
                    </a:cubicBezTo>
                    <a:cubicBezTo>
                      <a:pt x="63" y="29"/>
                      <a:pt x="63" y="29"/>
                      <a:pt x="63" y="29"/>
                    </a:cubicBezTo>
                    <a:cubicBezTo>
                      <a:pt x="63" y="29"/>
                      <a:pt x="63" y="29"/>
                      <a:pt x="63" y="29"/>
                    </a:cubicBezTo>
                    <a:cubicBezTo>
                      <a:pt x="63" y="29"/>
                      <a:pt x="63" y="29"/>
                      <a:pt x="63" y="29"/>
                    </a:cubicBezTo>
                    <a:cubicBezTo>
                      <a:pt x="63" y="29"/>
                      <a:pt x="62" y="29"/>
                      <a:pt x="62" y="29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2" y="29"/>
                      <a:pt x="62" y="29"/>
                      <a:pt x="62" y="29"/>
                    </a:cubicBezTo>
                    <a:cubicBezTo>
                      <a:pt x="61" y="30"/>
                      <a:pt x="59" y="31"/>
                      <a:pt x="58" y="30"/>
                    </a:cubicBezTo>
                    <a:cubicBezTo>
                      <a:pt x="58" y="30"/>
                      <a:pt x="58" y="30"/>
                      <a:pt x="58" y="30"/>
                    </a:cubicBezTo>
                    <a:cubicBezTo>
                      <a:pt x="58" y="30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0"/>
                      <a:pt x="57" y="30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2" y="24"/>
                      <a:pt x="50" y="24"/>
                      <a:pt x="49" y="24"/>
                    </a:cubicBezTo>
                    <a:cubicBezTo>
                      <a:pt x="48" y="24"/>
                      <a:pt x="48" y="24"/>
                      <a:pt x="47" y="25"/>
                    </a:cubicBezTo>
                    <a:cubicBezTo>
                      <a:pt x="45" y="26"/>
                      <a:pt x="43" y="29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47" y="31"/>
                      <a:pt x="47" y="30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2"/>
                      <a:pt x="47" y="32"/>
                      <a:pt x="47" y="32"/>
                    </a:cubicBezTo>
                    <a:cubicBezTo>
                      <a:pt x="47" y="33"/>
                      <a:pt x="48" y="35"/>
                      <a:pt x="46" y="36"/>
                    </a:cubicBezTo>
                    <a:cubicBezTo>
                      <a:pt x="46" y="37"/>
                      <a:pt x="46" y="38"/>
                      <a:pt x="45" y="38"/>
                    </a:cubicBezTo>
                    <a:cubicBezTo>
                      <a:pt x="45" y="38"/>
                      <a:pt x="45" y="39"/>
                      <a:pt x="45" y="39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5" y="39"/>
                      <a:pt x="45" y="39"/>
                      <a:pt x="45" y="39"/>
                    </a:cubicBezTo>
                    <a:cubicBezTo>
                      <a:pt x="45" y="39"/>
                      <a:pt x="47" y="39"/>
                      <a:pt x="47" y="39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7" y="38"/>
                      <a:pt x="46" y="38"/>
                      <a:pt x="46" y="38"/>
                    </a:cubicBezTo>
                    <a:cubicBezTo>
                      <a:pt x="46" y="38"/>
                      <a:pt x="46" y="38"/>
                      <a:pt x="46" y="38"/>
                    </a:cubicBezTo>
                    <a:cubicBezTo>
                      <a:pt x="46" y="38"/>
                      <a:pt x="45" y="38"/>
                      <a:pt x="44" y="38"/>
                    </a:cubicBezTo>
                    <a:cubicBezTo>
                      <a:pt x="44" y="38"/>
                      <a:pt x="44" y="38"/>
                      <a:pt x="44" y="38"/>
                    </a:cubicBezTo>
                    <a:cubicBezTo>
                      <a:pt x="44" y="38"/>
                      <a:pt x="44" y="39"/>
                      <a:pt x="44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44" y="39"/>
                      <a:pt x="43" y="39"/>
                      <a:pt x="43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3" y="39"/>
                      <a:pt x="43" y="39"/>
                      <a:pt x="43" y="39"/>
                    </a:cubicBezTo>
                    <a:cubicBezTo>
                      <a:pt x="42" y="39"/>
                      <a:pt x="42" y="38"/>
                      <a:pt x="41" y="37"/>
                    </a:cubicBezTo>
                    <a:cubicBezTo>
                      <a:pt x="41" y="37"/>
                      <a:pt x="41" y="37"/>
                      <a:pt x="41" y="37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4" y="10"/>
                      <a:pt x="12" y="9"/>
                      <a:pt x="10" y="11"/>
                    </a:cubicBezTo>
                    <a:cubicBezTo>
                      <a:pt x="8" y="13"/>
                      <a:pt x="9" y="15"/>
                      <a:pt x="11" y="17"/>
                    </a:cubicBezTo>
                    <a:cubicBezTo>
                      <a:pt x="50" y="56"/>
                      <a:pt x="50" y="56"/>
                      <a:pt x="50" y="56"/>
                    </a:cubicBezTo>
                    <a:cubicBezTo>
                      <a:pt x="51" y="57"/>
                      <a:pt x="51" y="59"/>
                      <a:pt x="51" y="61"/>
                    </a:cubicBezTo>
                    <a:cubicBezTo>
                      <a:pt x="50" y="62"/>
                      <a:pt x="48" y="63"/>
                      <a:pt x="47" y="63"/>
                    </a:cubicBezTo>
                    <a:lnTo>
                      <a:pt x="28" y="62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1" name="Freeform 564"/>
              <p:cNvSpPr>
                <a:spLocks noEditPoints="1"/>
              </p:cNvSpPr>
              <p:nvPr/>
            </p:nvSpPr>
            <p:spPr bwMode="auto">
              <a:xfrm>
                <a:off x="5930" y="6084"/>
                <a:ext cx="359" cy="133"/>
              </a:xfrm>
              <a:custGeom>
                <a:avLst/>
                <a:gdLst>
                  <a:gd name="T0" fmla="*/ 148 w 152"/>
                  <a:gd name="T1" fmla="*/ 56 h 56"/>
                  <a:gd name="T2" fmla="*/ 4 w 152"/>
                  <a:gd name="T3" fmla="*/ 56 h 56"/>
                  <a:gd name="T4" fmla="*/ 0 w 152"/>
                  <a:gd name="T5" fmla="*/ 52 h 56"/>
                  <a:gd name="T6" fmla="*/ 0 w 152"/>
                  <a:gd name="T7" fmla="*/ 4 h 56"/>
                  <a:gd name="T8" fmla="*/ 4 w 152"/>
                  <a:gd name="T9" fmla="*/ 0 h 56"/>
                  <a:gd name="T10" fmla="*/ 148 w 152"/>
                  <a:gd name="T11" fmla="*/ 0 h 56"/>
                  <a:gd name="T12" fmla="*/ 152 w 152"/>
                  <a:gd name="T13" fmla="*/ 4 h 56"/>
                  <a:gd name="T14" fmla="*/ 152 w 152"/>
                  <a:gd name="T15" fmla="*/ 52 h 56"/>
                  <a:gd name="T16" fmla="*/ 148 w 152"/>
                  <a:gd name="T17" fmla="*/ 56 h 56"/>
                  <a:gd name="T18" fmla="*/ 8 w 152"/>
                  <a:gd name="T19" fmla="*/ 48 h 56"/>
                  <a:gd name="T20" fmla="*/ 144 w 152"/>
                  <a:gd name="T21" fmla="*/ 48 h 56"/>
                  <a:gd name="T22" fmla="*/ 144 w 152"/>
                  <a:gd name="T23" fmla="*/ 8 h 56"/>
                  <a:gd name="T24" fmla="*/ 8 w 152"/>
                  <a:gd name="T25" fmla="*/ 8 h 56"/>
                  <a:gd name="T26" fmla="*/ 8 w 152"/>
                  <a:gd name="T27" fmla="*/ 4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52" h="56">
                    <a:moveTo>
                      <a:pt x="148" y="56"/>
                    </a:moveTo>
                    <a:cubicBezTo>
                      <a:pt x="4" y="56"/>
                      <a:pt x="4" y="56"/>
                      <a:pt x="4" y="56"/>
                    </a:cubicBezTo>
                    <a:cubicBezTo>
                      <a:pt x="2" y="56"/>
                      <a:pt x="0" y="54"/>
                      <a:pt x="0" y="5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48" y="0"/>
                      <a:pt x="148" y="0"/>
                      <a:pt x="148" y="0"/>
                    </a:cubicBezTo>
                    <a:cubicBezTo>
                      <a:pt x="150" y="0"/>
                      <a:pt x="152" y="2"/>
                      <a:pt x="152" y="4"/>
                    </a:cubicBezTo>
                    <a:cubicBezTo>
                      <a:pt x="152" y="52"/>
                      <a:pt x="152" y="52"/>
                      <a:pt x="152" y="52"/>
                    </a:cubicBezTo>
                    <a:cubicBezTo>
                      <a:pt x="152" y="54"/>
                      <a:pt x="150" y="56"/>
                      <a:pt x="148" y="56"/>
                    </a:cubicBezTo>
                    <a:close/>
                    <a:moveTo>
                      <a:pt x="8" y="48"/>
                    </a:moveTo>
                    <a:cubicBezTo>
                      <a:pt x="144" y="48"/>
                      <a:pt x="144" y="48"/>
                      <a:pt x="144" y="48"/>
                    </a:cubicBezTo>
                    <a:cubicBezTo>
                      <a:pt x="144" y="8"/>
                      <a:pt x="144" y="8"/>
                      <a:pt x="144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2" name="Freeform 565"/>
              <p:cNvSpPr/>
              <p:nvPr/>
            </p:nvSpPr>
            <p:spPr bwMode="auto">
              <a:xfrm>
                <a:off x="5949" y="6028"/>
                <a:ext cx="19" cy="66"/>
              </a:xfrm>
              <a:custGeom>
                <a:avLst/>
                <a:gdLst>
                  <a:gd name="T0" fmla="*/ 4 w 8"/>
                  <a:gd name="T1" fmla="*/ 28 h 28"/>
                  <a:gd name="T2" fmla="*/ 0 w 8"/>
                  <a:gd name="T3" fmla="*/ 24 h 28"/>
                  <a:gd name="T4" fmla="*/ 0 w 8"/>
                  <a:gd name="T5" fmla="*/ 4 h 28"/>
                  <a:gd name="T6" fmla="*/ 4 w 8"/>
                  <a:gd name="T7" fmla="*/ 0 h 28"/>
                  <a:gd name="T8" fmla="*/ 8 w 8"/>
                  <a:gd name="T9" fmla="*/ 4 h 28"/>
                  <a:gd name="T10" fmla="*/ 8 w 8"/>
                  <a:gd name="T11" fmla="*/ 24 h 28"/>
                  <a:gd name="T12" fmla="*/ 4 w 8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8">
                    <a:moveTo>
                      <a:pt x="4" y="28"/>
                    </a:moveTo>
                    <a:cubicBezTo>
                      <a:pt x="2" y="28"/>
                      <a:pt x="0" y="26"/>
                      <a:pt x="0" y="2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6"/>
                      <a:pt x="6" y="28"/>
                      <a:pt x="4" y="2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3" name="Freeform 566"/>
              <p:cNvSpPr/>
              <p:nvPr/>
            </p:nvSpPr>
            <p:spPr bwMode="auto">
              <a:xfrm>
                <a:off x="6251" y="6028"/>
                <a:ext cx="19" cy="66"/>
              </a:xfrm>
              <a:custGeom>
                <a:avLst/>
                <a:gdLst>
                  <a:gd name="T0" fmla="*/ 4 w 8"/>
                  <a:gd name="T1" fmla="*/ 28 h 28"/>
                  <a:gd name="T2" fmla="*/ 0 w 8"/>
                  <a:gd name="T3" fmla="*/ 24 h 28"/>
                  <a:gd name="T4" fmla="*/ 0 w 8"/>
                  <a:gd name="T5" fmla="*/ 4 h 28"/>
                  <a:gd name="T6" fmla="*/ 4 w 8"/>
                  <a:gd name="T7" fmla="*/ 0 h 28"/>
                  <a:gd name="T8" fmla="*/ 8 w 8"/>
                  <a:gd name="T9" fmla="*/ 4 h 28"/>
                  <a:gd name="T10" fmla="*/ 8 w 8"/>
                  <a:gd name="T11" fmla="*/ 24 h 28"/>
                  <a:gd name="T12" fmla="*/ 4 w 8"/>
                  <a:gd name="T13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8">
                    <a:moveTo>
                      <a:pt x="4" y="28"/>
                    </a:moveTo>
                    <a:cubicBezTo>
                      <a:pt x="2" y="28"/>
                      <a:pt x="0" y="26"/>
                      <a:pt x="0" y="2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8" y="26"/>
                      <a:pt x="6" y="28"/>
                      <a:pt x="4" y="2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4" name="Freeform 567"/>
              <p:cNvSpPr/>
              <p:nvPr/>
            </p:nvSpPr>
            <p:spPr bwMode="auto">
              <a:xfrm>
                <a:off x="5949" y="6198"/>
                <a:ext cx="19" cy="104"/>
              </a:xfrm>
              <a:custGeom>
                <a:avLst/>
                <a:gdLst>
                  <a:gd name="T0" fmla="*/ 4 w 8"/>
                  <a:gd name="T1" fmla="*/ 44 h 44"/>
                  <a:gd name="T2" fmla="*/ 0 w 8"/>
                  <a:gd name="T3" fmla="*/ 40 h 44"/>
                  <a:gd name="T4" fmla="*/ 0 w 8"/>
                  <a:gd name="T5" fmla="*/ 4 h 44"/>
                  <a:gd name="T6" fmla="*/ 4 w 8"/>
                  <a:gd name="T7" fmla="*/ 0 h 44"/>
                  <a:gd name="T8" fmla="*/ 8 w 8"/>
                  <a:gd name="T9" fmla="*/ 4 h 44"/>
                  <a:gd name="T10" fmla="*/ 8 w 8"/>
                  <a:gd name="T11" fmla="*/ 40 h 44"/>
                  <a:gd name="T12" fmla="*/ 4 w 8"/>
                  <a:gd name="T13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4">
                    <a:moveTo>
                      <a:pt x="4" y="44"/>
                    </a:moveTo>
                    <a:cubicBezTo>
                      <a:pt x="2" y="44"/>
                      <a:pt x="0" y="42"/>
                      <a:pt x="0" y="4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42"/>
                      <a:pt x="6" y="44"/>
                      <a:pt x="4" y="4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5" name="Freeform 568"/>
              <p:cNvSpPr/>
              <p:nvPr/>
            </p:nvSpPr>
            <p:spPr bwMode="auto">
              <a:xfrm>
                <a:off x="6251" y="6198"/>
                <a:ext cx="19" cy="104"/>
              </a:xfrm>
              <a:custGeom>
                <a:avLst/>
                <a:gdLst>
                  <a:gd name="T0" fmla="*/ 4 w 8"/>
                  <a:gd name="T1" fmla="*/ 44 h 44"/>
                  <a:gd name="T2" fmla="*/ 0 w 8"/>
                  <a:gd name="T3" fmla="*/ 40 h 44"/>
                  <a:gd name="T4" fmla="*/ 0 w 8"/>
                  <a:gd name="T5" fmla="*/ 4 h 44"/>
                  <a:gd name="T6" fmla="*/ 4 w 8"/>
                  <a:gd name="T7" fmla="*/ 0 h 44"/>
                  <a:gd name="T8" fmla="*/ 8 w 8"/>
                  <a:gd name="T9" fmla="*/ 4 h 44"/>
                  <a:gd name="T10" fmla="*/ 8 w 8"/>
                  <a:gd name="T11" fmla="*/ 40 h 44"/>
                  <a:gd name="T12" fmla="*/ 4 w 8"/>
                  <a:gd name="T13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4">
                    <a:moveTo>
                      <a:pt x="4" y="44"/>
                    </a:moveTo>
                    <a:cubicBezTo>
                      <a:pt x="2" y="44"/>
                      <a:pt x="0" y="42"/>
                      <a:pt x="0" y="4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42"/>
                      <a:pt x="6" y="44"/>
                      <a:pt x="4" y="4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6" name="Freeform 569"/>
              <p:cNvSpPr/>
              <p:nvPr/>
            </p:nvSpPr>
            <p:spPr bwMode="auto">
              <a:xfrm>
                <a:off x="5920" y="6292"/>
                <a:ext cx="379" cy="19"/>
              </a:xfrm>
              <a:custGeom>
                <a:avLst/>
                <a:gdLst>
                  <a:gd name="T0" fmla="*/ 156 w 160"/>
                  <a:gd name="T1" fmla="*/ 8 h 8"/>
                  <a:gd name="T2" fmla="*/ 4 w 160"/>
                  <a:gd name="T3" fmla="*/ 8 h 8"/>
                  <a:gd name="T4" fmla="*/ 0 w 160"/>
                  <a:gd name="T5" fmla="*/ 4 h 8"/>
                  <a:gd name="T6" fmla="*/ 4 w 160"/>
                  <a:gd name="T7" fmla="*/ 0 h 8"/>
                  <a:gd name="T8" fmla="*/ 156 w 160"/>
                  <a:gd name="T9" fmla="*/ 0 h 8"/>
                  <a:gd name="T10" fmla="*/ 160 w 160"/>
                  <a:gd name="T11" fmla="*/ 4 h 8"/>
                  <a:gd name="T12" fmla="*/ 156 w 160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60" h="8">
                    <a:moveTo>
                      <a:pt x="156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8" y="0"/>
                      <a:pt x="160" y="2"/>
                      <a:pt x="160" y="4"/>
                    </a:cubicBezTo>
                    <a:cubicBezTo>
                      <a:pt x="160" y="6"/>
                      <a:pt x="158" y="8"/>
                      <a:pt x="15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7" name="Freeform 570"/>
              <p:cNvSpPr/>
              <p:nvPr/>
            </p:nvSpPr>
            <p:spPr bwMode="auto">
              <a:xfrm>
                <a:off x="5975" y="6290"/>
                <a:ext cx="260" cy="173"/>
              </a:xfrm>
              <a:custGeom>
                <a:avLst/>
                <a:gdLst>
                  <a:gd name="T0" fmla="*/ 105 w 110"/>
                  <a:gd name="T1" fmla="*/ 73 h 73"/>
                  <a:gd name="T2" fmla="*/ 103 w 110"/>
                  <a:gd name="T3" fmla="*/ 72 h 73"/>
                  <a:gd name="T4" fmla="*/ 3 w 110"/>
                  <a:gd name="T5" fmla="*/ 8 h 73"/>
                  <a:gd name="T6" fmla="*/ 2 w 110"/>
                  <a:gd name="T7" fmla="*/ 3 h 73"/>
                  <a:gd name="T8" fmla="*/ 7 w 110"/>
                  <a:gd name="T9" fmla="*/ 2 h 73"/>
                  <a:gd name="T10" fmla="*/ 107 w 110"/>
                  <a:gd name="T11" fmla="*/ 66 h 73"/>
                  <a:gd name="T12" fmla="*/ 108 w 110"/>
                  <a:gd name="T13" fmla="*/ 71 h 73"/>
                  <a:gd name="T14" fmla="*/ 105 w 110"/>
                  <a:gd name="T15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" h="73">
                    <a:moveTo>
                      <a:pt x="105" y="73"/>
                    </a:moveTo>
                    <a:cubicBezTo>
                      <a:pt x="104" y="73"/>
                      <a:pt x="104" y="73"/>
                      <a:pt x="103" y="72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5"/>
                      <a:pt x="2" y="3"/>
                    </a:cubicBezTo>
                    <a:cubicBezTo>
                      <a:pt x="3" y="1"/>
                      <a:pt x="5" y="0"/>
                      <a:pt x="7" y="2"/>
                    </a:cubicBezTo>
                    <a:cubicBezTo>
                      <a:pt x="107" y="66"/>
                      <a:pt x="107" y="66"/>
                      <a:pt x="107" y="66"/>
                    </a:cubicBezTo>
                    <a:cubicBezTo>
                      <a:pt x="109" y="67"/>
                      <a:pt x="110" y="69"/>
                      <a:pt x="108" y="71"/>
                    </a:cubicBezTo>
                    <a:cubicBezTo>
                      <a:pt x="108" y="72"/>
                      <a:pt x="106" y="73"/>
                      <a:pt x="105" y="7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8" name="Freeform 571"/>
              <p:cNvSpPr/>
              <p:nvPr/>
            </p:nvSpPr>
            <p:spPr bwMode="auto">
              <a:xfrm>
                <a:off x="5984" y="6290"/>
                <a:ext cx="260" cy="173"/>
              </a:xfrm>
              <a:custGeom>
                <a:avLst/>
                <a:gdLst>
                  <a:gd name="T0" fmla="*/ 5 w 110"/>
                  <a:gd name="T1" fmla="*/ 73 h 73"/>
                  <a:gd name="T2" fmla="*/ 2 w 110"/>
                  <a:gd name="T3" fmla="*/ 71 h 73"/>
                  <a:gd name="T4" fmla="*/ 3 w 110"/>
                  <a:gd name="T5" fmla="*/ 66 h 73"/>
                  <a:gd name="T6" fmla="*/ 103 w 110"/>
                  <a:gd name="T7" fmla="*/ 2 h 73"/>
                  <a:gd name="T8" fmla="*/ 108 w 110"/>
                  <a:gd name="T9" fmla="*/ 3 h 73"/>
                  <a:gd name="T10" fmla="*/ 107 w 110"/>
                  <a:gd name="T11" fmla="*/ 8 h 73"/>
                  <a:gd name="T12" fmla="*/ 7 w 110"/>
                  <a:gd name="T13" fmla="*/ 72 h 73"/>
                  <a:gd name="T14" fmla="*/ 5 w 110"/>
                  <a:gd name="T15" fmla="*/ 73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0" h="73">
                    <a:moveTo>
                      <a:pt x="5" y="73"/>
                    </a:moveTo>
                    <a:cubicBezTo>
                      <a:pt x="4" y="73"/>
                      <a:pt x="2" y="72"/>
                      <a:pt x="2" y="71"/>
                    </a:cubicBezTo>
                    <a:cubicBezTo>
                      <a:pt x="0" y="69"/>
                      <a:pt x="1" y="67"/>
                      <a:pt x="3" y="66"/>
                    </a:cubicBezTo>
                    <a:cubicBezTo>
                      <a:pt x="103" y="2"/>
                      <a:pt x="103" y="2"/>
                      <a:pt x="103" y="2"/>
                    </a:cubicBezTo>
                    <a:cubicBezTo>
                      <a:pt x="105" y="0"/>
                      <a:pt x="107" y="1"/>
                      <a:pt x="108" y="3"/>
                    </a:cubicBezTo>
                    <a:cubicBezTo>
                      <a:pt x="110" y="5"/>
                      <a:pt x="109" y="7"/>
                      <a:pt x="107" y="8"/>
                    </a:cubicBezTo>
                    <a:cubicBezTo>
                      <a:pt x="7" y="72"/>
                      <a:pt x="7" y="72"/>
                      <a:pt x="7" y="72"/>
                    </a:cubicBezTo>
                    <a:cubicBezTo>
                      <a:pt x="6" y="73"/>
                      <a:pt x="6" y="73"/>
                      <a:pt x="5" y="7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29" name="Freeform 572"/>
              <p:cNvSpPr>
                <a:spLocks noEditPoints="1"/>
              </p:cNvSpPr>
              <p:nvPr/>
            </p:nvSpPr>
            <p:spPr bwMode="auto">
              <a:xfrm>
                <a:off x="6923" y="6151"/>
                <a:ext cx="208" cy="264"/>
              </a:xfrm>
              <a:custGeom>
                <a:avLst/>
                <a:gdLst>
                  <a:gd name="T0" fmla="*/ 84 w 88"/>
                  <a:gd name="T1" fmla="*/ 112 h 112"/>
                  <a:gd name="T2" fmla="*/ 4 w 88"/>
                  <a:gd name="T3" fmla="*/ 112 h 112"/>
                  <a:gd name="T4" fmla="*/ 0 w 88"/>
                  <a:gd name="T5" fmla="*/ 108 h 112"/>
                  <a:gd name="T6" fmla="*/ 0 w 88"/>
                  <a:gd name="T7" fmla="*/ 4 h 112"/>
                  <a:gd name="T8" fmla="*/ 4 w 88"/>
                  <a:gd name="T9" fmla="*/ 0 h 112"/>
                  <a:gd name="T10" fmla="*/ 84 w 88"/>
                  <a:gd name="T11" fmla="*/ 0 h 112"/>
                  <a:gd name="T12" fmla="*/ 88 w 88"/>
                  <a:gd name="T13" fmla="*/ 4 h 112"/>
                  <a:gd name="T14" fmla="*/ 88 w 88"/>
                  <a:gd name="T15" fmla="*/ 108 h 112"/>
                  <a:gd name="T16" fmla="*/ 84 w 88"/>
                  <a:gd name="T17" fmla="*/ 112 h 112"/>
                  <a:gd name="T18" fmla="*/ 8 w 88"/>
                  <a:gd name="T19" fmla="*/ 104 h 112"/>
                  <a:gd name="T20" fmla="*/ 80 w 88"/>
                  <a:gd name="T21" fmla="*/ 104 h 112"/>
                  <a:gd name="T22" fmla="*/ 80 w 88"/>
                  <a:gd name="T23" fmla="*/ 8 h 112"/>
                  <a:gd name="T24" fmla="*/ 8 w 88"/>
                  <a:gd name="T25" fmla="*/ 8 h 112"/>
                  <a:gd name="T26" fmla="*/ 8 w 88"/>
                  <a:gd name="T27" fmla="*/ 104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8" h="112">
                    <a:moveTo>
                      <a:pt x="84" y="112"/>
                    </a:moveTo>
                    <a:cubicBezTo>
                      <a:pt x="4" y="112"/>
                      <a:pt x="4" y="112"/>
                      <a:pt x="4" y="112"/>
                    </a:cubicBezTo>
                    <a:cubicBezTo>
                      <a:pt x="2" y="112"/>
                      <a:pt x="0" y="110"/>
                      <a:pt x="0" y="10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84" y="0"/>
                      <a:pt x="84" y="0"/>
                      <a:pt x="84" y="0"/>
                    </a:cubicBezTo>
                    <a:cubicBezTo>
                      <a:pt x="86" y="0"/>
                      <a:pt x="88" y="2"/>
                      <a:pt x="88" y="4"/>
                    </a:cubicBezTo>
                    <a:cubicBezTo>
                      <a:pt x="88" y="108"/>
                      <a:pt x="88" y="108"/>
                      <a:pt x="88" y="108"/>
                    </a:cubicBezTo>
                    <a:cubicBezTo>
                      <a:pt x="88" y="110"/>
                      <a:pt x="86" y="112"/>
                      <a:pt x="84" y="112"/>
                    </a:cubicBezTo>
                    <a:close/>
                    <a:moveTo>
                      <a:pt x="8" y="104"/>
                    </a:moveTo>
                    <a:cubicBezTo>
                      <a:pt x="80" y="104"/>
                      <a:pt x="80" y="104"/>
                      <a:pt x="80" y="104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10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0" name="Freeform 573"/>
              <p:cNvSpPr>
                <a:spLocks noEditPoints="1"/>
              </p:cNvSpPr>
              <p:nvPr/>
            </p:nvSpPr>
            <p:spPr bwMode="auto">
              <a:xfrm>
                <a:off x="6904" y="6018"/>
                <a:ext cx="246" cy="151"/>
              </a:xfrm>
              <a:custGeom>
                <a:avLst/>
                <a:gdLst>
                  <a:gd name="T0" fmla="*/ 100 w 104"/>
                  <a:gd name="T1" fmla="*/ 64 h 64"/>
                  <a:gd name="T2" fmla="*/ 4 w 104"/>
                  <a:gd name="T3" fmla="*/ 64 h 64"/>
                  <a:gd name="T4" fmla="*/ 0 w 104"/>
                  <a:gd name="T5" fmla="*/ 60 h 64"/>
                  <a:gd name="T6" fmla="*/ 0 w 104"/>
                  <a:gd name="T7" fmla="*/ 4 h 64"/>
                  <a:gd name="T8" fmla="*/ 4 w 104"/>
                  <a:gd name="T9" fmla="*/ 0 h 64"/>
                  <a:gd name="T10" fmla="*/ 100 w 104"/>
                  <a:gd name="T11" fmla="*/ 0 h 64"/>
                  <a:gd name="T12" fmla="*/ 104 w 104"/>
                  <a:gd name="T13" fmla="*/ 4 h 64"/>
                  <a:gd name="T14" fmla="*/ 104 w 104"/>
                  <a:gd name="T15" fmla="*/ 60 h 64"/>
                  <a:gd name="T16" fmla="*/ 100 w 104"/>
                  <a:gd name="T17" fmla="*/ 64 h 64"/>
                  <a:gd name="T18" fmla="*/ 8 w 104"/>
                  <a:gd name="T19" fmla="*/ 56 h 64"/>
                  <a:gd name="T20" fmla="*/ 96 w 104"/>
                  <a:gd name="T21" fmla="*/ 56 h 64"/>
                  <a:gd name="T22" fmla="*/ 96 w 104"/>
                  <a:gd name="T23" fmla="*/ 8 h 64"/>
                  <a:gd name="T24" fmla="*/ 8 w 104"/>
                  <a:gd name="T25" fmla="*/ 8 h 64"/>
                  <a:gd name="T26" fmla="*/ 8 w 104"/>
                  <a:gd name="T27" fmla="*/ 5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4" h="64">
                    <a:moveTo>
                      <a:pt x="100" y="64"/>
                    </a:moveTo>
                    <a:cubicBezTo>
                      <a:pt x="4" y="64"/>
                      <a:pt x="4" y="64"/>
                      <a:pt x="4" y="64"/>
                    </a:cubicBezTo>
                    <a:cubicBezTo>
                      <a:pt x="2" y="64"/>
                      <a:pt x="0" y="62"/>
                      <a:pt x="0" y="6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00" y="0"/>
                      <a:pt x="100" y="0"/>
                      <a:pt x="100" y="0"/>
                    </a:cubicBezTo>
                    <a:cubicBezTo>
                      <a:pt x="102" y="0"/>
                      <a:pt x="104" y="2"/>
                      <a:pt x="104" y="4"/>
                    </a:cubicBezTo>
                    <a:cubicBezTo>
                      <a:pt x="104" y="60"/>
                      <a:pt x="104" y="60"/>
                      <a:pt x="104" y="60"/>
                    </a:cubicBezTo>
                    <a:cubicBezTo>
                      <a:pt x="104" y="62"/>
                      <a:pt x="102" y="64"/>
                      <a:pt x="100" y="64"/>
                    </a:cubicBezTo>
                    <a:close/>
                    <a:moveTo>
                      <a:pt x="8" y="56"/>
                    </a:moveTo>
                    <a:cubicBezTo>
                      <a:pt x="96" y="56"/>
                      <a:pt x="96" y="56"/>
                      <a:pt x="96" y="56"/>
                    </a:cubicBezTo>
                    <a:cubicBezTo>
                      <a:pt x="96" y="8"/>
                      <a:pt x="96" y="8"/>
                      <a:pt x="96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5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1" name="Freeform 574"/>
              <p:cNvSpPr>
                <a:spLocks noEditPoints="1"/>
              </p:cNvSpPr>
              <p:nvPr/>
            </p:nvSpPr>
            <p:spPr bwMode="auto">
              <a:xfrm>
                <a:off x="6961" y="6396"/>
                <a:ext cx="132" cy="76"/>
              </a:xfrm>
              <a:custGeom>
                <a:avLst/>
                <a:gdLst>
                  <a:gd name="T0" fmla="*/ 52 w 56"/>
                  <a:gd name="T1" fmla="*/ 32 h 32"/>
                  <a:gd name="T2" fmla="*/ 4 w 56"/>
                  <a:gd name="T3" fmla="*/ 32 h 32"/>
                  <a:gd name="T4" fmla="*/ 0 w 56"/>
                  <a:gd name="T5" fmla="*/ 28 h 32"/>
                  <a:gd name="T6" fmla="*/ 0 w 56"/>
                  <a:gd name="T7" fmla="*/ 4 h 32"/>
                  <a:gd name="T8" fmla="*/ 4 w 56"/>
                  <a:gd name="T9" fmla="*/ 0 h 32"/>
                  <a:gd name="T10" fmla="*/ 52 w 56"/>
                  <a:gd name="T11" fmla="*/ 0 h 32"/>
                  <a:gd name="T12" fmla="*/ 56 w 56"/>
                  <a:gd name="T13" fmla="*/ 4 h 32"/>
                  <a:gd name="T14" fmla="*/ 56 w 56"/>
                  <a:gd name="T15" fmla="*/ 28 h 32"/>
                  <a:gd name="T16" fmla="*/ 52 w 56"/>
                  <a:gd name="T17" fmla="*/ 32 h 32"/>
                  <a:gd name="T18" fmla="*/ 8 w 56"/>
                  <a:gd name="T19" fmla="*/ 24 h 32"/>
                  <a:gd name="T20" fmla="*/ 48 w 56"/>
                  <a:gd name="T21" fmla="*/ 24 h 32"/>
                  <a:gd name="T22" fmla="*/ 48 w 56"/>
                  <a:gd name="T23" fmla="*/ 8 h 32"/>
                  <a:gd name="T24" fmla="*/ 8 w 56"/>
                  <a:gd name="T25" fmla="*/ 8 h 32"/>
                  <a:gd name="T26" fmla="*/ 8 w 56"/>
                  <a:gd name="T27" fmla="*/ 24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6" h="32">
                    <a:moveTo>
                      <a:pt x="52" y="32"/>
                    </a:moveTo>
                    <a:cubicBezTo>
                      <a:pt x="4" y="32"/>
                      <a:pt x="4" y="32"/>
                      <a:pt x="4" y="32"/>
                    </a:cubicBezTo>
                    <a:cubicBezTo>
                      <a:pt x="2" y="32"/>
                      <a:pt x="0" y="30"/>
                      <a:pt x="0" y="2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4" y="0"/>
                      <a:pt x="56" y="2"/>
                      <a:pt x="56" y="4"/>
                    </a:cubicBezTo>
                    <a:cubicBezTo>
                      <a:pt x="56" y="28"/>
                      <a:pt x="56" y="28"/>
                      <a:pt x="56" y="28"/>
                    </a:cubicBezTo>
                    <a:cubicBezTo>
                      <a:pt x="56" y="30"/>
                      <a:pt x="54" y="32"/>
                      <a:pt x="52" y="32"/>
                    </a:cubicBezTo>
                    <a:close/>
                    <a:moveTo>
                      <a:pt x="8" y="24"/>
                    </a:moveTo>
                    <a:cubicBezTo>
                      <a:pt x="48" y="24"/>
                      <a:pt x="48" y="24"/>
                      <a:pt x="48" y="24"/>
                    </a:cubicBezTo>
                    <a:cubicBezTo>
                      <a:pt x="48" y="8"/>
                      <a:pt x="48" y="8"/>
                      <a:pt x="48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24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2" name="Freeform 575"/>
              <p:cNvSpPr/>
              <p:nvPr/>
            </p:nvSpPr>
            <p:spPr bwMode="auto">
              <a:xfrm>
                <a:off x="6932" y="6359"/>
                <a:ext cx="199" cy="18"/>
              </a:xfrm>
              <a:custGeom>
                <a:avLst/>
                <a:gdLst>
                  <a:gd name="T0" fmla="*/ 80 w 84"/>
                  <a:gd name="T1" fmla="*/ 8 h 8"/>
                  <a:gd name="T2" fmla="*/ 4 w 84"/>
                  <a:gd name="T3" fmla="*/ 8 h 8"/>
                  <a:gd name="T4" fmla="*/ 0 w 84"/>
                  <a:gd name="T5" fmla="*/ 4 h 8"/>
                  <a:gd name="T6" fmla="*/ 4 w 84"/>
                  <a:gd name="T7" fmla="*/ 0 h 8"/>
                  <a:gd name="T8" fmla="*/ 80 w 84"/>
                  <a:gd name="T9" fmla="*/ 0 h 8"/>
                  <a:gd name="T10" fmla="*/ 84 w 84"/>
                  <a:gd name="T11" fmla="*/ 4 h 8"/>
                  <a:gd name="T12" fmla="*/ 80 w 8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8">
                    <a:moveTo>
                      <a:pt x="8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2" y="0"/>
                      <a:pt x="84" y="2"/>
                      <a:pt x="84" y="4"/>
                    </a:cubicBezTo>
                    <a:cubicBezTo>
                      <a:pt x="84" y="6"/>
                      <a:pt x="82" y="8"/>
                      <a:pt x="8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3" name="Freeform 576"/>
              <p:cNvSpPr/>
              <p:nvPr/>
            </p:nvSpPr>
            <p:spPr bwMode="auto">
              <a:xfrm>
                <a:off x="6932" y="6188"/>
                <a:ext cx="199" cy="19"/>
              </a:xfrm>
              <a:custGeom>
                <a:avLst/>
                <a:gdLst>
                  <a:gd name="T0" fmla="*/ 80 w 84"/>
                  <a:gd name="T1" fmla="*/ 8 h 8"/>
                  <a:gd name="T2" fmla="*/ 4 w 84"/>
                  <a:gd name="T3" fmla="*/ 8 h 8"/>
                  <a:gd name="T4" fmla="*/ 0 w 84"/>
                  <a:gd name="T5" fmla="*/ 4 h 8"/>
                  <a:gd name="T6" fmla="*/ 4 w 84"/>
                  <a:gd name="T7" fmla="*/ 0 h 8"/>
                  <a:gd name="T8" fmla="*/ 80 w 84"/>
                  <a:gd name="T9" fmla="*/ 0 h 8"/>
                  <a:gd name="T10" fmla="*/ 84 w 84"/>
                  <a:gd name="T11" fmla="*/ 4 h 8"/>
                  <a:gd name="T12" fmla="*/ 80 w 8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4" h="8">
                    <a:moveTo>
                      <a:pt x="8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80" y="0"/>
                      <a:pt x="80" y="0"/>
                      <a:pt x="80" y="0"/>
                    </a:cubicBezTo>
                    <a:cubicBezTo>
                      <a:pt x="82" y="0"/>
                      <a:pt x="84" y="2"/>
                      <a:pt x="84" y="4"/>
                    </a:cubicBezTo>
                    <a:cubicBezTo>
                      <a:pt x="84" y="6"/>
                      <a:pt x="82" y="8"/>
                      <a:pt x="8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4" name="Freeform 577"/>
              <p:cNvSpPr/>
              <p:nvPr/>
            </p:nvSpPr>
            <p:spPr bwMode="auto">
              <a:xfrm>
                <a:off x="6961" y="6226"/>
                <a:ext cx="18" cy="95"/>
              </a:xfrm>
              <a:custGeom>
                <a:avLst/>
                <a:gdLst>
                  <a:gd name="T0" fmla="*/ 4 w 8"/>
                  <a:gd name="T1" fmla="*/ 40 h 40"/>
                  <a:gd name="T2" fmla="*/ 0 w 8"/>
                  <a:gd name="T3" fmla="*/ 36 h 40"/>
                  <a:gd name="T4" fmla="*/ 0 w 8"/>
                  <a:gd name="T5" fmla="*/ 4 h 40"/>
                  <a:gd name="T6" fmla="*/ 4 w 8"/>
                  <a:gd name="T7" fmla="*/ 0 h 40"/>
                  <a:gd name="T8" fmla="*/ 8 w 8"/>
                  <a:gd name="T9" fmla="*/ 4 h 40"/>
                  <a:gd name="T10" fmla="*/ 8 w 8"/>
                  <a:gd name="T11" fmla="*/ 36 h 40"/>
                  <a:gd name="T12" fmla="*/ 4 w 8"/>
                  <a:gd name="T13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0">
                    <a:moveTo>
                      <a:pt x="4" y="40"/>
                    </a:moveTo>
                    <a:cubicBezTo>
                      <a:pt x="2" y="40"/>
                      <a:pt x="0" y="38"/>
                      <a:pt x="0" y="3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8"/>
                      <a:pt x="6" y="40"/>
                      <a:pt x="4" y="4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5" name="Freeform 578"/>
              <p:cNvSpPr/>
              <p:nvPr/>
            </p:nvSpPr>
            <p:spPr bwMode="auto">
              <a:xfrm>
                <a:off x="6998" y="6226"/>
                <a:ext cx="19" cy="95"/>
              </a:xfrm>
              <a:custGeom>
                <a:avLst/>
                <a:gdLst>
                  <a:gd name="T0" fmla="*/ 4 w 8"/>
                  <a:gd name="T1" fmla="*/ 40 h 40"/>
                  <a:gd name="T2" fmla="*/ 0 w 8"/>
                  <a:gd name="T3" fmla="*/ 36 h 40"/>
                  <a:gd name="T4" fmla="*/ 0 w 8"/>
                  <a:gd name="T5" fmla="*/ 4 h 40"/>
                  <a:gd name="T6" fmla="*/ 4 w 8"/>
                  <a:gd name="T7" fmla="*/ 0 h 40"/>
                  <a:gd name="T8" fmla="*/ 8 w 8"/>
                  <a:gd name="T9" fmla="*/ 4 h 40"/>
                  <a:gd name="T10" fmla="*/ 8 w 8"/>
                  <a:gd name="T11" fmla="*/ 36 h 40"/>
                  <a:gd name="T12" fmla="*/ 4 w 8"/>
                  <a:gd name="T13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0">
                    <a:moveTo>
                      <a:pt x="4" y="40"/>
                    </a:moveTo>
                    <a:cubicBezTo>
                      <a:pt x="2" y="40"/>
                      <a:pt x="0" y="38"/>
                      <a:pt x="0" y="3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8"/>
                      <a:pt x="6" y="40"/>
                      <a:pt x="4" y="4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6" name="Freeform 579"/>
              <p:cNvSpPr/>
              <p:nvPr/>
            </p:nvSpPr>
            <p:spPr bwMode="auto">
              <a:xfrm>
                <a:off x="7036" y="6226"/>
                <a:ext cx="19" cy="95"/>
              </a:xfrm>
              <a:custGeom>
                <a:avLst/>
                <a:gdLst>
                  <a:gd name="T0" fmla="*/ 4 w 8"/>
                  <a:gd name="T1" fmla="*/ 40 h 40"/>
                  <a:gd name="T2" fmla="*/ 0 w 8"/>
                  <a:gd name="T3" fmla="*/ 36 h 40"/>
                  <a:gd name="T4" fmla="*/ 0 w 8"/>
                  <a:gd name="T5" fmla="*/ 4 h 40"/>
                  <a:gd name="T6" fmla="*/ 4 w 8"/>
                  <a:gd name="T7" fmla="*/ 0 h 40"/>
                  <a:gd name="T8" fmla="*/ 8 w 8"/>
                  <a:gd name="T9" fmla="*/ 4 h 40"/>
                  <a:gd name="T10" fmla="*/ 8 w 8"/>
                  <a:gd name="T11" fmla="*/ 36 h 40"/>
                  <a:gd name="T12" fmla="*/ 4 w 8"/>
                  <a:gd name="T13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0">
                    <a:moveTo>
                      <a:pt x="4" y="40"/>
                    </a:moveTo>
                    <a:cubicBezTo>
                      <a:pt x="2" y="40"/>
                      <a:pt x="0" y="38"/>
                      <a:pt x="0" y="3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8"/>
                      <a:pt x="6" y="40"/>
                      <a:pt x="4" y="4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7" name="Freeform 580"/>
              <p:cNvSpPr/>
              <p:nvPr/>
            </p:nvSpPr>
            <p:spPr bwMode="auto">
              <a:xfrm>
                <a:off x="7074" y="6226"/>
                <a:ext cx="19" cy="95"/>
              </a:xfrm>
              <a:custGeom>
                <a:avLst/>
                <a:gdLst>
                  <a:gd name="T0" fmla="*/ 4 w 8"/>
                  <a:gd name="T1" fmla="*/ 40 h 40"/>
                  <a:gd name="T2" fmla="*/ 0 w 8"/>
                  <a:gd name="T3" fmla="*/ 36 h 40"/>
                  <a:gd name="T4" fmla="*/ 0 w 8"/>
                  <a:gd name="T5" fmla="*/ 4 h 40"/>
                  <a:gd name="T6" fmla="*/ 4 w 8"/>
                  <a:gd name="T7" fmla="*/ 0 h 40"/>
                  <a:gd name="T8" fmla="*/ 8 w 8"/>
                  <a:gd name="T9" fmla="*/ 4 h 40"/>
                  <a:gd name="T10" fmla="*/ 8 w 8"/>
                  <a:gd name="T11" fmla="*/ 36 h 40"/>
                  <a:gd name="T12" fmla="*/ 4 w 8"/>
                  <a:gd name="T13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0">
                    <a:moveTo>
                      <a:pt x="4" y="40"/>
                    </a:moveTo>
                    <a:cubicBezTo>
                      <a:pt x="2" y="40"/>
                      <a:pt x="0" y="38"/>
                      <a:pt x="0" y="3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8"/>
                      <a:pt x="6" y="40"/>
                      <a:pt x="4" y="4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8" name="Freeform 581"/>
              <p:cNvSpPr/>
              <p:nvPr/>
            </p:nvSpPr>
            <p:spPr bwMode="auto">
              <a:xfrm>
                <a:off x="-396" y="6236"/>
                <a:ext cx="283" cy="208"/>
              </a:xfrm>
              <a:custGeom>
                <a:avLst/>
                <a:gdLst>
                  <a:gd name="T0" fmla="*/ 28 w 120"/>
                  <a:gd name="T1" fmla="*/ 88 h 88"/>
                  <a:gd name="T2" fmla="*/ 24 w 120"/>
                  <a:gd name="T3" fmla="*/ 85 h 88"/>
                  <a:gd name="T4" fmla="*/ 0 w 120"/>
                  <a:gd name="T5" fmla="*/ 21 h 88"/>
                  <a:gd name="T6" fmla="*/ 0 w 120"/>
                  <a:gd name="T7" fmla="*/ 18 h 88"/>
                  <a:gd name="T8" fmla="*/ 3 w 120"/>
                  <a:gd name="T9" fmla="*/ 16 h 88"/>
                  <a:gd name="T10" fmla="*/ 59 w 120"/>
                  <a:gd name="T11" fmla="*/ 0 h 88"/>
                  <a:gd name="T12" fmla="*/ 61 w 120"/>
                  <a:gd name="T13" fmla="*/ 0 h 88"/>
                  <a:gd name="T14" fmla="*/ 117 w 120"/>
                  <a:gd name="T15" fmla="*/ 16 h 88"/>
                  <a:gd name="T16" fmla="*/ 120 w 120"/>
                  <a:gd name="T17" fmla="*/ 18 h 88"/>
                  <a:gd name="T18" fmla="*/ 120 w 120"/>
                  <a:gd name="T19" fmla="*/ 21 h 88"/>
                  <a:gd name="T20" fmla="*/ 100 w 120"/>
                  <a:gd name="T21" fmla="*/ 81 h 88"/>
                  <a:gd name="T22" fmla="*/ 95 w 120"/>
                  <a:gd name="T23" fmla="*/ 84 h 88"/>
                  <a:gd name="T24" fmla="*/ 92 w 120"/>
                  <a:gd name="T25" fmla="*/ 79 h 88"/>
                  <a:gd name="T26" fmla="*/ 111 w 120"/>
                  <a:gd name="T27" fmla="*/ 23 h 88"/>
                  <a:gd name="T28" fmla="*/ 60 w 120"/>
                  <a:gd name="T29" fmla="*/ 8 h 88"/>
                  <a:gd name="T30" fmla="*/ 9 w 120"/>
                  <a:gd name="T31" fmla="*/ 23 h 88"/>
                  <a:gd name="T32" fmla="*/ 32 w 120"/>
                  <a:gd name="T33" fmla="*/ 83 h 88"/>
                  <a:gd name="T34" fmla="*/ 29 w 120"/>
                  <a:gd name="T35" fmla="*/ 88 h 88"/>
                  <a:gd name="T36" fmla="*/ 28 w 120"/>
                  <a:gd name="T37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0" h="88">
                    <a:moveTo>
                      <a:pt x="28" y="88"/>
                    </a:moveTo>
                    <a:cubicBezTo>
                      <a:pt x="26" y="88"/>
                      <a:pt x="25" y="87"/>
                      <a:pt x="24" y="85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0"/>
                      <a:pt x="0" y="19"/>
                      <a:pt x="0" y="18"/>
                    </a:cubicBezTo>
                    <a:cubicBezTo>
                      <a:pt x="1" y="17"/>
                      <a:pt x="2" y="16"/>
                      <a:pt x="3" y="16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60" y="0"/>
                      <a:pt x="60" y="0"/>
                      <a:pt x="61" y="0"/>
                    </a:cubicBezTo>
                    <a:cubicBezTo>
                      <a:pt x="117" y="16"/>
                      <a:pt x="117" y="16"/>
                      <a:pt x="117" y="16"/>
                    </a:cubicBezTo>
                    <a:cubicBezTo>
                      <a:pt x="118" y="16"/>
                      <a:pt x="119" y="17"/>
                      <a:pt x="120" y="18"/>
                    </a:cubicBezTo>
                    <a:cubicBezTo>
                      <a:pt x="120" y="19"/>
                      <a:pt x="120" y="20"/>
                      <a:pt x="120" y="21"/>
                    </a:cubicBezTo>
                    <a:cubicBezTo>
                      <a:pt x="100" y="81"/>
                      <a:pt x="100" y="81"/>
                      <a:pt x="100" y="81"/>
                    </a:cubicBezTo>
                    <a:cubicBezTo>
                      <a:pt x="99" y="83"/>
                      <a:pt x="97" y="84"/>
                      <a:pt x="95" y="84"/>
                    </a:cubicBezTo>
                    <a:cubicBezTo>
                      <a:pt x="93" y="83"/>
                      <a:pt x="92" y="81"/>
                      <a:pt x="92" y="79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32" y="83"/>
                      <a:pt x="32" y="83"/>
                      <a:pt x="32" y="83"/>
                    </a:cubicBezTo>
                    <a:cubicBezTo>
                      <a:pt x="33" y="85"/>
                      <a:pt x="31" y="87"/>
                      <a:pt x="29" y="88"/>
                    </a:cubicBezTo>
                    <a:cubicBezTo>
                      <a:pt x="29" y="88"/>
                      <a:pt x="28" y="88"/>
                      <a:pt x="28" y="8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39" name="Freeform 582"/>
              <p:cNvSpPr/>
              <p:nvPr/>
            </p:nvSpPr>
            <p:spPr bwMode="auto">
              <a:xfrm>
                <a:off x="-444" y="6396"/>
                <a:ext cx="360" cy="57"/>
              </a:xfrm>
              <a:custGeom>
                <a:avLst/>
                <a:gdLst>
                  <a:gd name="T0" fmla="*/ 140 w 152"/>
                  <a:gd name="T1" fmla="*/ 24 h 24"/>
                  <a:gd name="T2" fmla="*/ 128 w 152"/>
                  <a:gd name="T3" fmla="*/ 12 h 24"/>
                  <a:gd name="T4" fmla="*/ 124 w 152"/>
                  <a:gd name="T5" fmla="*/ 8 h 24"/>
                  <a:gd name="T6" fmla="*/ 120 w 152"/>
                  <a:gd name="T7" fmla="*/ 12 h 24"/>
                  <a:gd name="T8" fmla="*/ 108 w 152"/>
                  <a:gd name="T9" fmla="*/ 24 h 24"/>
                  <a:gd name="T10" fmla="*/ 96 w 152"/>
                  <a:gd name="T11" fmla="*/ 12 h 24"/>
                  <a:gd name="T12" fmla="*/ 92 w 152"/>
                  <a:gd name="T13" fmla="*/ 8 h 24"/>
                  <a:gd name="T14" fmla="*/ 88 w 152"/>
                  <a:gd name="T15" fmla="*/ 12 h 24"/>
                  <a:gd name="T16" fmla="*/ 76 w 152"/>
                  <a:gd name="T17" fmla="*/ 24 h 24"/>
                  <a:gd name="T18" fmla="*/ 64 w 152"/>
                  <a:gd name="T19" fmla="*/ 12 h 24"/>
                  <a:gd name="T20" fmla="*/ 60 w 152"/>
                  <a:gd name="T21" fmla="*/ 8 h 24"/>
                  <a:gd name="T22" fmla="*/ 56 w 152"/>
                  <a:gd name="T23" fmla="*/ 12 h 24"/>
                  <a:gd name="T24" fmla="*/ 44 w 152"/>
                  <a:gd name="T25" fmla="*/ 24 h 24"/>
                  <a:gd name="T26" fmla="*/ 32 w 152"/>
                  <a:gd name="T27" fmla="*/ 12 h 24"/>
                  <a:gd name="T28" fmla="*/ 28 w 152"/>
                  <a:gd name="T29" fmla="*/ 8 h 24"/>
                  <a:gd name="T30" fmla="*/ 24 w 152"/>
                  <a:gd name="T31" fmla="*/ 12 h 24"/>
                  <a:gd name="T32" fmla="*/ 12 w 152"/>
                  <a:gd name="T33" fmla="*/ 24 h 24"/>
                  <a:gd name="T34" fmla="*/ 0 w 152"/>
                  <a:gd name="T35" fmla="*/ 12 h 24"/>
                  <a:gd name="T36" fmla="*/ 4 w 152"/>
                  <a:gd name="T37" fmla="*/ 8 h 24"/>
                  <a:gd name="T38" fmla="*/ 8 w 152"/>
                  <a:gd name="T39" fmla="*/ 12 h 24"/>
                  <a:gd name="T40" fmla="*/ 12 w 152"/>
                  <a:gd name="T41" fmla="*/ 16 h 24"/>
                  <a:gd name="T42" fmla="*/ 16 w 152"/>
                  <a:gd name="T43" fmla="*/ 12 h 24"/>
                  <a:gd name="T44" fmla="*/ 28 w 152"/>
                  <a:gd name="T45" fmla="*/ 0 h 24"/>
                  <a:gd name="T46" fmla="*/ 40 w 152"/>
                  <a:gd name="T47" fmla="*/ 12 h 24"/>
                  <a:gd name="T48" fmla="*/ 44 w 152"/>
                  <a:gd name="T49" fmla="*/ 16 h 24"/>
                  <a:gd name="T50" fmla="*/ 48 w 152"/>
                  <a:gd name="T51" fmla="*/ 12 h 24"/>
                  <a:gd name="T52" fmla="*/ 60 w 152"/>
                  <a:gd name="T53" fmla="*/ 0 h 24"/>
                  <a:gd name="T54" fmla="*/ 72 w 152"/>
                  <a:gd name="T55" fmla="*/ 12 h 24"/>
                  <a:gd name="T56" fmla="*/ 76 w 152"/>
                  <a:gd name="T57" fmla="*/ 16 h 24"/>
                  <a:gd name="T58" fmla="*/ 80 w 152"/>
                  <a:gd name="T59" fmla="*/ 12 h 24"/>
                  <a:gd name="T60" fmla="*/ 92 w 152"/>
                  <a:gd name="T61" fmla="*/ 0 h 24"/>
                  <a:gd name="T62" fmla="*/ 104 w 152"/>
                  <a:gd name="T63" fmla="*/ 12 h 24"/>
                  <a:gd name="T64" fmla="*/ 108 w 152"/>
                  <a:gd name="T65" fmla="*/ 16 h 24"/>
                  <a:gd name="T66" fmla="*/ 112 w 152"/>
                  <a:gd name="T67" fmla="*/ 12 h 24"/>
                  <a:gd name="T68" fmla="*/ 124 w 152"/>
                  <a:gd name="T69" fmla="*/ 0 h 24"/>
                  <a:gd name="T70" fmla="*/ 136 w 152"/>
                  <a:gd name="T71" fmla="*/ 12 h 24"/>
                  <a:gd name="T72" fmla="*/ 140 w 152"/>
                  <a:gd name="T73" fmla="*/ 16 h 24"/>
                  <a:gd name="T74" fmla="*/ 144 w 152"/>
                  <a:gd name="T75" fmla="*/ 12 h 24"/>
                  <a:gd name="T76" fmla="*/ 148 w 152"/>
                  <a:gd name="T77" fmla="*/ 8 h 24"/>
                  <a:gd name="T78" fmla="*/ 152 w 152"/>
                  <a:gd name="T79" fmla="*/ 12 h 24"/>
                  <a:gd name="T80" fmla="*/ 140 w 152"/>
                  <a:gd name="T81" fmla="*/ 24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52" h="24">
                    <a:moveTo>
                      <a:pt x="140" y="24"/>
                    </a:moveTo>
                    <a:cubicBezTo>
                      <a:pt x="133" y="24"/>
                      <a:pt x="128" y="19"/>
                      <a:pt x="128" y="12"/>
                    </a:cubicBezTo>
                    <a:cubicBezTo>
                      <a:pt x="128" y="10"/>
                      <a:pt x="126" y="8"/>
                      <a:pt x="124" y="8"/>
                    </a:cubicBezTo>
                    <a:cubicBezTo>
                      <a:pt x="122" y="8"/>
                      <a:pt x="120" y="10"/>
                      <a:pt x="120" y="12"/>
                    </a:cubicBezTo>
                    <a:cubicBezTo>
                      <a:pt x="120" y="19"/>
                      <a:pt x="115" y="24"/>
                      <a:pt x="108" y="24"/>
                    </a:cubicBezTo>
                    <a:cubicBezTo>
                      <a:pt x="101" y="24"/>
                      <a:pt x="96" y="19"/>
                      <a:pt x="96" y="12"/>
                    </a:cubicBezTo>
                    <a:cubicBezTo>
                      <a:pt x="96" y="10"/>
                      <a:pt x="94" y="8"/>
                      <a:pt x="92" y="8"/>
                    </a:cubicBezTo>
                    <a:cubicBezTo>
                      <a:pt x="90" y="8"/>
                      <a:pt x="88" y="10"/>
                      <a:pt x="88" y="12"/>
                    </a:cubicBezTo>
                    <a:cubicBezTo>
                      <a:pt x="88" y="19"/>
                      <a:pt x="83" y="24"/>
                      <a:pt x="76" y="24"/>
                    </a:cubicBezTo>
                    <a:cubicBezTo>
                      <a:pt x="69" y="24"/>
                      <a:pt x="64" y="19"/>
                      <a:pt x="64" y="12"/>
                    </a:cubicBezTo>
                    <a:cubicBezTo>
                      <a:pt x="64" y="10"/>
                      <a:pt x="62" y="8"/>
                      <a:pt x="60" y="8"/>
                    </a:cubicBezTo>
                    <a:cubicBezTo>
                      <a:pt x="58" y="8"/>
                      <a:pt x="56" y="10"/>
                      <a:pt x="56" y="12"/>
                    </a:cubicBezTo>
                    <a:cubicBezTo>
                      <a:pt x="56" y="19"/>
                      <a:pt x="51" y="24"/>
                      <a:pt x="44" y="24"/>
                    </a:cubicBezTo>
                    <a:cubicBezTo>
                      <a:pt x="37" y="24"/>
                      <a:pt x="32" y="19"/>
                      <a:pt x="32" y="12"/>
                    </a:cubicBezTo>
                    <a:cubicBezTo>
                      <a:pt x="32" y="10"/>
                      <a:pt x="30" y="8"/>
                      <a:pt x="28" y="8"/>
                    </a:cubicBezTo>
                    <a:cubicBezTo>
                      <a:pt x="26" y="8"/>
                      <a:pt x="24" y="10"/>
                      <a:pt x="24" y="12"/>
                    </a:cubicBezTo>
                    <a:cubicBezTo>
                      <a:pt x="24" y="19"/>
                      <a:pt x="19" y="24"/>
                      <a:pt x="12" y="24"/>
                    </a:cubicBezTo>
                    <a:cubicBezTo>
                      <a:pt x="5" y="24"/>
                      <a:pt x="0" y="19"/>
                      <a:pt x="0" y="12"/>
                    </a:cubicBezTo>
                    <a:cubicBezTo>
                      <a:pt x="0" y="10"/>
                      <a:pt x="2" y="8"/>
                      <a:pt x="4" y="8"/>
                    </a:cubicBezTo>
                    <a:cubicBezTo>
                      <a:pt x="6" y="8"/>
                      <a:pt x="8" y="10"/>
                      <a:pt x="8" y="12"/>
                    </a:cubicBezTo>
                    <a:cubicBezTo>
                      <a:pt x="8" y="14"/>
                      <a:pt x="10" y="16"/>
                      <a:pt x="12" y="16"/>
                    </a:cubicBezTo>
                    <a:cubicBezTo>
                      <a:pt x="14" y="16"/>
                      <a:pt x="16" y="14"/>
                      <a:pt x="16" y="12"/>
                    </a:cubicBezTo>
                    <a:cubicBezTo>
                      <a:pt x="16" y="5"/>
                      <a:pt x="21" y="0"/>
                      <a:pt x="28" y="0"/>
                    </a:cubicBezTo>
                    <a:cubicBezTo>
                      <a:pt x="35" y="0"/>
                      <a:pt x="40" y="5"/>
                      <a:pt x="40" y="12"/>
                    </a:cubicBezTo>
                    <a:cubicBezTo>
                      <a:pt x="40" y="14"/>
                      <a:pt x="42" y="16"/>
                      <a:pt x="44" y="16"/>
                    </a:cubicBezTo>
                    <a:cubicBezTo>
                      <a:pt x="46" y="16"/>
                      <a:pt x="48" y="14"/>
                      <a:pt x="48" y="12"/>
                    </a:cubicBezTo>
                    <a:cubicBezTo>
                      <a:pt x="48" y="5"/>
                      <a:pt x="53" y="0"/>
                      <a:pt x="60" y="0"/>
                    </a:cubicBezTo>
                    <a:cubicBezTo>
                      <a:pt x="67" y="0"/>
                      <a:pt x="72" y="5"/>
                      <a:pt x="72" y="12"/>
                    </a:cubicBezTo>
                    <a:cubicBezTo>
                      <a:pt x="72" y="14"/>
                      <a:pt x="74" y="16"/>
                      <a:pt x="76" y="16"/>
                    </a:cubicBezTo>
                    <a:cubicBezTo>
                      <a:pt x="78" y="16"/>
                      <a:pt x="80" y="14"/>
                      <a:pt x="80" y="12"/>
                    </a:cubicBezTo>
                    <a:cubicBezTo>
                      <a:pt x="80" y="5"/>
                      <a:pt x="85" y="0"/>
                      <a:pt x="92" y="0"/>
                    </a:cubicBezTo>
                    <a:cubicBezTo>
                      <a:pt x="99" y="0"/>
                      <a:pt x="104" y="5"/>
                      <a:pt x="104" y="12"/>
                    </a:cubicBezTo>
                    <a:cubicBezTo>
                      <a:pt x="104" y="14"/>
                      <a:pt x="106" y="16"/>
                      <a:pt x="108" y="16"/>
                    </a:cubicBezTo>
                    <a:cubicBezTo>
                      <a:pt x="110" y="16"/>
                      <a:pt x="112" y="14"/>
                      <a:pt x="112" y="12"/>
                    </a:cubicBezTo>
                    <a:cubicBezTo>
                      <a:pt x="112" y="5"/>
                      <a:pt x="117" y="0"/>
                      <a:pt x="124" y="0"/>
                    </a:cubicBezTo>
                    <a:cubicBezTo>
                      <a:pt x="131" y="0"/>
                      <a:pt x="136" y="5"/>
                      <a:pt x="136" y="12"/>
                    </a:cubicBezTo>
                    <a:cubicBezTo>
                      <a:pt x="136" y="14"/>
                      <a:pt x="138" y="16"/>
                      <a:pt x="140" y="16"/>
                    </a:cubicBezTo>
                    <a:cubicBezTo>
                      <a:pt x="142" y="16"/>
                      <a:pt x="144" y="14"/>
                      <a:pt x="144" y="12"/>
                    </a:cubicBezTo>
                    <a:cubicBezTo>
                      <a:pt x="144" y="10"/>
                      <a:pt x="146" y="8"/>
                      <a:pt x="148" y="8"/>
                    </a:cubicBezTo>
                    <a:cubicBezTo>
                      <a:pt x="150" y="8"/>
                      <a:pt x="152" y="10"/>
                      <a:pt x="152" y="12"/>
                    </a:cubicBezTo>
                    <a:cubicBezTo>
                      <a:pt x="152" y="19"/>
                      <a:pt x="147" y="24"/>
                      <a:pt x="140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0" name="Freeform 583"/>
              <p:cNvSpPr/>
              <p:nvPr/>
            </p:nvSpPr>
            <p:spPr bwMode="auto">
              <a:xfrm>
                <a:off x="-264" y="6037"/>
                <a:ext cx="19" cy="47"/>
              </a:xfrm>
              <a:custGeom>
                <a:avLst/>
                <a:gdLst>
                  <a:gd name="T0" fmla="*/ 4 w 8"/>
                  <a:gd name="T1" fmla="*/ 20 h 20"/>
                  <a:gd name="T2" fmla="*/ 0 w 8"/>
                  <a:gd name="T3" fmla="*/ 16 h 20"/>
                  <a:gd name="T4" fmla="*/ 0 w 8"/>
                  <a:gd name="T5" fmla="*/ 4 h 20"/>
                  <a:gd name="T6" fmla="*/ 4 w 8"/>
                  <a:gd name="T7" fmla="*/ 0 h 20"/>
                  <a:gd name="T8" fmla="*/ 8 w 8"/>
                  <a:gd name="T9" fmla="*/ 4 h 20"/>
                  <a:gd name="T10" fmla="*/ 8 w 8"/>
                  <a:gd name="T11" fmla="*/ 16 h 20"/>
                  <a:gd name="T12" fmla="*/ 4 w 8"/>
                  <a:gd name="T13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20">
                    <a:moveTo>
                      <a:pt x="4" y="20"/>
                    </a:moveTo>
                    <a:cubicBezTo>
                      <a:pt x="2" y="20"/>
                      <a:pt x="0" y="18"/>
                      <a:pt x="0" y="16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8"/>
                      <a:pt x="6" y="20"/>
                      <a:pt x="4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1" name="Freeform 584"/>
              <p:cNvSpPr/>
              <p:nvPr/>
            </p:nvSpPr>
            <p:spPr bwMode="auto">
              <a:xfrm>
                <a:off x="-425" y="6075"/>
                <a:ext cx="341" cy="19"/>
              </a:xfrm>
              <a:custGeom>
                <a:avLst/>
                <a:gdLst>
                  <a:gd name="T0" fmla="*/ 140 w 144"/>
                  <a:gd name="T1" fmla="*/ 8 h 8"/>
                  <a:gd name="T2" fmla="*/ 4 w 144"/>
                  <a:gd name="T3" fmla="*/ 8 h 8"/>
                  <a:gd name="T4" fmla="*/ 0 w 144"/>
                  <a:gd name="T5" fmla="*/ 4 h 8"/>
                  <a:gd name="T6" fmla="*/ 4 w 144"/>
                  <a:gd name="T7" fmla="*/ 0 h 8"/>
                  <a:gd name="T8" fmla="*/ 140 w 144"/>
                  <a:gd name="T9" fmla="*/ 0 h 8"/>
                  <a:gd name="T10" fmla="*/ 144 w 144"/>
                  <a:gd name="T11" fmla="*/ 4 h 8"/>
                  <a:gd name="T12" fmla="*/ 140 w 144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" h="8">
                    <a:moveTo>
                      <a:pt x="140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40" y="0"/>
                      <a:pt x="140" y="0"/>
                      <a:pt x="140" y="0"/>
                    </a:cubicBezTo>
                    <a:cubicBezTo>
                      <a:pt x="142" y="0"/>
                      <a:pt x="144" y="2"/>
                      <a:pt x="144" y="4"/>
                    </a:cubicBezTo>
                    <a:cubicBezTo>
                      <a:pt x="144" y="6"/>
                      <a:pt x="142" y="8"/>
                      <a:pt x="14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2" name="Freeform 585"/>
              <p:cNvSpPr/>
              <p:nvPr/>
            </p:nvSpPr>
            <p:spPr bwMode="auto">
              <a:xfrm>
                <a:off x="-425" y="6072"/>
                <a:ext cx="343" cy="178"/>
              </a:xfrm>
              <a:custGeom>
                <a:avLst/>
                <a:gdLst>
                  <a:gd name="T0" fmla="*/ 72 w 145"/>
                  <a:gd name="T1" fmla="*/ 75 h 75"/>
                  <a:gd name="T2" fmla="*/ 2 w 145"/>
                  <a:gd name="T3" fmla="*/ 68 h 75"/>
                  <a:gd name="T4" fmla="*/ 0 w 145"/>
                  <a:gd name="T5" fmla="*/ 63 h 75"/>
                  <a:gd name="T6" fmla="*/ 4 w 145"/>
                  <a:gd name="T7" fmla="*/ 7 h 75"/>
                  <a:gd name="T8" fmla="*/ 6 w 145"/>
                  <a:gd name="T9" fmla="*/ 1 h 75"/>
                  <a:gd name="T10" fmla="*/ 12 w 145"/>
                  <a:gd name="T11" fmla="*/ 3 h 75"/>
                  <a:gd name="T12" fmla="*/ 9 w 145"/>
                  <a:gd name="T13" fmla="*/ 63 h 75"/>
                  <a:gd name="T14" fmla="*/ 135 w 145"/>
                  <a:gd name="T15" fmla="*/ 63 h 75"/>
                  <a:gd name="T16" fmla="*/ 132 w 145"/>
                  <a:gd name="T17" fmla="*/ 3 h 75"/>
                  <a:gd name="T18" fmla="*/ 138 w 145"/>
                  <a:gd name="T19" fmla="*/ 1 h 75"/>
                  <a:gd name="T20" fmla="*/ 140 w 145"/>
                  <a:gd name="T21" fmla="*/ 7 h 75"/>
                  <a:gd name="T22" fmla="*/ 144 w 145"/>
                  <a:gd name="T23" fmla="*/ 63 h 75"/>
                  <a:gd name="T24" fmla="*/ 142 w 145"/>
                  <a:gd name="T25" fmla="*/ 69 h 75"/>
                  <a:gd name="T26" fmla="*/ 72 w 145"/>
                  <a:gd name="T27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5" h="75">
                    <a:moveTo>
                      <a:pt x="72" y="75"/>
                    </a:moveTo>
                    <a:cubicBezTo>
                      <a:pt x="40" y="75"/>
                      <a:pt x="9" y="73"/>
                      <a:pt x="2" y="68"/>
                    </a:cubicBezTo>
                    <a:cubicBezTo>
                      <a:pt x="0" y="67"/>
                      <a:pt x="0" y="65"/>
                      <a:pt x="0" y="63"/>
                    </a:cubicBezTo>
                    <a:cubicBezTo>
                      <a:pt x="4" y="56"/>
                      <a:pt x="8" y="14"/>
                      <a:pt x="4" y="7"/>
                    </a:cubicBezTo>
                    <a:cubicBezTo>
                      <a:pt x="3" y="5"/>
                      <a:pt x="4" y="2"/>
                      <a:pt x="6" y="1"/>
                    </a:cubicBezTo>
                    <a:cubicBezTo>
                      <a:pt x="8" y="0"/>
                      <a:pt x="11" y="1"/>
                      <a:pt x="12" y="3"/>
                    </a:cubicBezTo>
                    <a:cubicBezTo>
                      <a:pt x="16" y="12"/>
                      <a:pt x="13" y="49"/>
                      <a:pt x="9" y="63"/>
                    </a:cubicBezTo>
                    <a:cubicBezTo>
                      <a:pt x="28" y="69"/>
                      <a:pt x="114" y="68"/>
                      <a:pt x="135" y="63"/>
                    </a:cubicBezTo>
                    <a:cubicBezTo>
                      <a:pt x="131" y="48"/>
                      <a:pt x="128" y="12"/>
                      <a:pt x="132" y="3"/>
                    </a:cubicBezTo>
                    <a:cubicBezTo>
                      <a:pt x="133" y="1"/>
                      <a:pt x="136" y="0"/>
                      <a:pt x="138" y="1"/>
                    </a:cubicBezTo>
                    <a:cubicBezTo>
                      <a:pt x="140" y="2"/>
                      <a:pt x="141" y="5"/>
                      <a:pt x="140" y="7"/>
                    </a:cubicBezTo>
                    <a:cubicBezTo>
                      <a:pt x="136" y="14"/>
                      <a:pt x="140" y="56"/>
                      <a:pt x="144" y="63"/>
                    </a:cubicBezTo>
                    <a:cubicBezTo>
                      <a:pt x="145" y="65"/>
                      <a:pt x="144" y="68"/>
                      <a:pt x="142" y="69"/>
                    </a:cubicBezTo>
                    <a:cubicBezTo>
                      <a:pt x="134" y="73"/>
                      <a:pt x="102" y="75"/>
                      <a:pt x="72" y="7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3" name="Freeform 586"/>
              <p:cNvSpPr/>
              <p:nvPr/>
            </p:nvSpPr>
            <p:spPr bwMode="auto">
              <a:xfrm>
                <a:off x="-368" y="6113"/>
                <a:ext cx="95" cy="19"/>
              </a:xfrm>
              <a:custGeom>
                <a:avLst/>
                <a:gdLst>
                  <a:gd name="T0" fmla="*/ 36 w 40"/>
                  <a:gd name="T1" fmla="*/ 8 h 8"/>
                  <a:gd name="T2" fmla="*/ 4 w 40"/>
                  <a:gd name="T3" fmla="*/ 8 h 8"/>
                  <a:gd name="T4" fmla="*/ 0 w 40"/>
                  <a:gd name="T5" fmla="*/ 4 h 8"/>
                  <a:gd name="T6" fmla="*/ 4 w 40"/>
                  <a:gd name="T7" fmla="*/ 0 h 8"/>
                  <a:gd name="T8" fmla="*/ 36 w 40"/>
                  <a:gd name="T9" fmla="*/ 0 h 8"/>
                  <a:gd name="T10" fmla="*/ 40 w 40"/>
                  <a:gd name="T11" fmla="*/ 4 h 8"/>
                  <a:gd name="T12" fmla="*/ 36 w 40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0" h="8">
                    <a:moveTo>
                      <a:pt x="36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8" y="0"/>
                      <a:pt x="40" y="2"/>
                      <a:pt x="40" y="4"/>
                    </a:cubicBezTo>
                    <a:cubicBezTo>
                      <a:pt x="40" y="6"/>
                      <a:pt x="38" y="8"/>
                      <a:pt x="3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4" name="Freeform 587"/>
              <p:cNvSpPr/>
              <p:nvPr/>
            </p:nvSpPr>
            <p:spPr bwMode="auto">
              <a:xfrm>
                <a:off x="1691" y="6314"/>
                <a:ext cx="97" cy="73"/>
              </a:xfrm>
              <a:custGeom>
                <a:avLst/>
                <a:gdLst>
                  <a:gd name="T0" fmla="*/ 17 w 41"/>
                  <a:gd name="T1" fmla="*/ 31 h 31"/>
                  <a:gd name="T2" fmla="*/ 0 w 41"/>
                  <a:gd name="T3" fmla="*/ 21 h 31"/>
                  <a:gd name="T4" fmla="*/ 6 w 41"/>
                  <a:gd name="T5" fmla="*/ 17 h 31"/>
                  <a:gd name="T6" fmla="*/ 17 w 41"/>
                  <a:gd name="T7" fmla="*/ 23 h 31"/>
                  <a:gd name="T8" fmla="*/ 25 w 41"/>
                  <a:gd name="T9" fmla="*/ 21 h 31"/>
                  <a:gd name="T10" fmla="*/ 30 w 41"/>
                  <a:gd name="T11" fmla="*/ 3 h 31"/>
                  <a:gd name="T12" fmla="*/ 37 w 41"/>
                  <a:gd name="T13" fmla="*/ 0 h 31"/>
                  <a:gd name="T14" fmla="*/ 29 w 41"/>
                  <a:gd name="T15" fmla="*/ 28 h 31"/>
                  <a:gd name="T16" fmla="*/ 17 w 41"/>
                  <a:gd name="T17" fmla="*/ 31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" h="31">
                    <a:moveTo>
                      <a:pt x="17" y="31"/>
                    </a:moveTo>
                    <a:cubicBezTo>
                      <a:pt x="10" y="31"/>
                      <a:pt x="4" y="27"/>
                      <a:pt x="0" y="21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9" y="21"/>
                      <a:pt x="13" y="23"/>
                      <a:pt x="17" y="23"/>
                    </a:cubicBezTo>
                    <a:cubicBezTo>
                      <a:pt x="20" y="23"/>
                      <a:pt x="23" y="22"/>
                      <a:pt x="25" y="21"/>
                    </a:cubicBezTo>
                    <a:cubicBezTo>
                      <a:pt x="31" y="17"/>
                      <a:pt x="32" y="9"/>
                      <a:pt x="30" y="3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41" y="8"/>
                      <a:pt x="40" y="21"/>
                      <a:pt x="29" y="28"/>
                    </a:cubicBezTo>
                    <a:cubicBezTo>
                      <a:pt x="26" y="30"/>
                      <a:pt x="22" y="31"/>
                      <a:pt x="17" y="3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5" name="Freeform 588"/>
              <p:cNvSpPr>
                <a:spLocks noEditPoints="1"/>
              </p:cNvSpPr>
              <p:nvPr/>
            </p:nvSpPr>
            <p:spPr bwMode="auto">
              <a:xfrm>
                <a:off x="1660" y="6259"/>
                <a:ext cx="138" cy="114"/>
              </a:xfrm>
              <a:custGeom>
                <a:avLst/>
                <a:gdLst>
                  <a:gd name="T0" fmla="*/ 8 w 58"/>
                  <a:gd name="T1" fmla="*/ 48 h 48"/>
                  <a:gd name="T2" fmla="*/ 5 w 58"/>
                  <a:gd name="T3" fmla="*/ 46 h 48"/>
                  <a:gd name="T4" fmla="*/ 1 w 58"/>
                  <a:gd name="T5" fmla="*/ 23 h 48"/>
                  <a:gd name="T6" fmla="*/ 15 w 58"/>
                  <a:gd name="T7" fmla="*/ 4 h 48"/>
                  <a:gd name="T8" fmla="*/ 30 w 58"/>
                  <a:gd name="T9" fmla="*/ 0 h 48"/>
                  <a:gd name="T10" fmla="*/ 57 w 58"/>
                  <a:gd name="T11" fmla="*/ 16 h 48"/>
                  <a:gd name="T12" fmla="*/ 58 w 58"/>
                  <a:gd name="T13" fmla="*/ 19 h 48"/>
                  <a:gd name="T14" fmla="*/ 56 w 58"/>
                  <a:gd name="T15" fmla="*/ 21 h 48"/>
                  <a:gd name="T16" fmla="*/ 10 w 58"/>
                  <a:gd name="T17" fmla="*/ 47 h 48"/>
                  <a:gd name="T18" fmla="*/ 8 w 58"/>
                  <a:gd name="T19" fmla="*/ 48 h 48"/>
                  <a:gd name="T20" fmla="*/ 30 w 58"/>
                  <a:gd name="T21" fmla="*/ 8 h 48"/>
                  <a:gd name="T22" fmla="*/ 19 w 58"/>
                  <a:gd name="T23" fmla="*/ 11 h 48"/>
                  <a:gd name="T24" fmla="*/ 9 w 58"/>
                  <a:gd name="T25" fmla="*/ 25 h 48"/>
                  <a:gd name="T26" fmla="*/ 10 w 58"/>
                  <a:gd name="T27" fmla="*/ 38 h 48"/>
                  <a:gd name="T28" fmla="*/ 48 w 58"/>
                  <a:gd name="T29" fmla="*/ 17 h 48"/>
                  <a:gd name="T30" fmla="*/ 30 w 58"/>
                  <a:gd name="T31" fmla="*/ 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8" h="48">
                    <a:moveTo>
                      <a:pt x="8" y="48"/>
                    </a:moveTo>
                    <a:cubicBezTo>
                      <a:pt x="7" y="48"/>
                      <a:pt x="6" y="47"/>
                      <a:pt x="5" y="46"/>
                    </a:cubicBezTo>
                    <a:cubicBezTo>
                      <a:pt x="1" y="39"/>
                      <a:pt x="0" y="31"/>
                      <a:pt x="1" y="23"/>
                    </a:cubicBezTo>
                    <a:cubicBezTo>
                      <a:pt x="3" y="15"/>
                      <a:pt x="8" y="9"/>
                      <a:pt x="15" y="4"/>
                    </a:cubicBezTo>
                    <a:cubicBezTo>
                      <a:pt x="19" y="2"/>
                      <a:pt x="24" y="0"/>
                      <a:pt x="30" y="0"/>
                    </a:cubicBezTo>
                    <a:cubicBezTo>
                      <a:pt x="41" y="0"/>
                      <a:pt x="52" y="6"/>
                      <a:pt x="57" y="16"/>
                    </a:cubicBezTo>
                    <a:cubicBezTo>
                      <a:pt x="58" y="17"/>
                      <a:pt x="58" y="18"/>
                      <a:pt x="58" y="19"/>
                    </a:cubicBezTo>
                    <a:cubicBezTo>
                      <a:pt x="58" y="20"/>
                      <a:pt x="57" y="21"/>
                      <a:pt x="56" y="21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0" y="48"/>
                      <a:pt x="9" y="48"/>
                      <a:pt x="8" y="48"/>
                    </a:cubicBezTo>
                    <a:close/>
                    <a:moveTo>
                      <a:pt x="30" y="8"/>
                    </a:moveTo>
                    <a:cubicBezTo>
                      <a:pt x="26" y="8"/>
                      <a:pt x="22" y="9"/>
                      <a:pt x="19" y="11"/>
                    </a:cubicBezTo>
                    <a:cubicBezTo>
                      <a:pt x="14" y="14"/>
                      <a:pt x="11" y="19"/>
                      <a:pt x="9" y="25"/>
                    </a:cubicBezTo>
                    <a:cubicBezTo>
                      <a:pt x="8" y="29"/>
                      <a:pt x="8" y="34"/>
                      <a:pt x="10" y="38"/>
                    </a:cubicBezTo>
                    <a:cubicBezTo>
                      <a:pt x="48" y="17"/>
                      <a:pt x="48" y="17"/>
                      <a:pt x="48" y="17"/>
                    </a:cubicBezTo>
                    <a:cubicBezTo>
                      <a:pt x="43" y="12"/>
                      <a:pt x="37" y="8"/>
                      <a:pt x="30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6" name="Freeform 589"/>
              <p:cNvSpPr>
                <a:spLocks noEditPoints="1"/>
              </p:cNvSpPr>
              <p:nvPr/>
            </p:nvSpPr>
            <p:spPr bwMode="auto">
              <a:xfrm>
                <a:off x="1381" y="6321"/>
                <a:ext cx="133" cy="66"/>
              </a:xfrm>
              <a:custGeom>
                <a:avLst/>
                <a:gdLst>
                  <a:gd name="T0" fmla="*/ 28 w 56"/>
                  <a:gd name="T1" fmla="*/ 28 h 28"/>
                  <a:gd name="T2" fmla="*/ 0 w 56"/>
                  <a:gd name="T3" fmla="*/ 4 h 28"/>
                  <a:gd name="T4" fmla="*/ 4 w 56"/>
                  <a:gd name="T5" fmla="*/ 0 h 28"/>
                  <a:gd name="T6" fmla="*/ 52 w 56"/>
                  <a:gd name="T7" fmla="*/ 0 h 28"/>
                  <a:gd name="T8" fmla="*/ 56 w 56"/>
                  <a:gd name="T9" fmla="*/ 4 h 28"/>
                  <a:gd name="T10" fmla="*/ 28 w 56"/>
                  <a:gd name="T11" fmla="*/ 28 h 28"/>
                  <a:gd name="T12" fmla="*/ 9 w 56"/>
                  <a:gd name="T13" fmla="*/ 8 h 28"/>
                  <a:gd name="T14" fmla="*/ 28 w 56"/>
                  <a:gd name="T15" fmla="*/ 20 h 28"/>
                  <a:gd name="T16" fmla="*/ 47 w 56"/>
                  <a:gd name="T17" fmla="*/ 8 h 28"/>
                  <a:gd name="T18" fmla="*/ 9 w 56"/>
                  <a:gd name="T19" fmla="*/ 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6" h="28">
                    <a:moveTo>
                      <a:pt x="28" y="28"/>
                    </a:moveTo>
                    <a:cubicBezTo>
                      <a:pt x="10" y="28"/>
                      <a:pt x="0" y="1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52" y="0"/>
                      <a:pt x="52" y="0"/>
                      <a:pt x="52" y="0"/>
                    </a:cubicBezTo>
                    <a:cubicBezTo>
                      <a:pt x="54" y="0"/>
                      <a:pt x="56" y="2"/>
                      <a:pt x="56" y="4"/>
                    </a:cubicBezTo>
                    <a:cubicBezTo>
                      <a:pt x="56" y="14"/>
                      <a:pt x="46" y="28"/>
                      <a:pt x="28" y="28"/>
                    </a:cubicBezTo>
                    <a:close/>
                    <a:moveTo>
                      <a:pt x="9" y="8"/>
                    </a:moveTo>
                    <a:cubicBezTo>
                      <a:pt x="11" y="13"/>
                      <a:pt x="17" y="20"/>
                      <a:pt x="28" y="20"/>
                    </a:cubicBezTo>
                    <a:cubicBezTo>
                      <a:pt x="39" y="20"/>
                      <a:pt x="45" y="13"/>
                      <a:pt x="47" y="8"/>
                    </a:cubicBezTo>
                    <a:lnTo>
                      <a:pt x="9" y="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7" name="Freeform 590"/>
              <p:cNvSpPr>
                <a:spLocks noEditPoints="1"/>
              </p:cNvSpPr>
              <p:nvPr/>
            </p:nvSpPr>
            <p:spPr bwMode="auto">
              <a:xfrm>
                <a:off x="1344" y="6245"/>
                <a:ext cx="189" cy="95"/>
              </a:xfrm>
              <a:custGeom>
                <a:avLst/>
                <a:gdLst>
                  <a:gd name="T0" fmla="*/ 76 w 80"/>
                  <a:gd name="T1" fmla="*/ 40 h 40"/>
                  <a:gd name="T2" fmla="*/ 4 w 80"/>
                  <a:gd name="T3" fmla="*/ 40 h 40"/>
                  <a:gd name="T4" fmla="*/ 0 w 80"/>
                  <a:gd name="T5" fmla="*/ 36 h 40"/>
                  <a:gd name="T6" fmla="*/ 44 w 80"/>
                  <a:gd name="T7" fmla="*/ 0 h 40"/>
                  <a:gd name="T8" fmla="*/ 80 w 80"/>
                  <a:gd name="T9" fmla="*/ 36 h 40"/>
                  <a:gd name="T10" fmla="*/ 76 w 80"/>
                  <a:gd name="T11" fmla="*/ 40 h 40"/>
                  <a:gd name="T12" fmla="*/ 8 w 80"/>
                  <a:gd name="T13" fmla="*/ 32 h 40"/>
                  <a:gd name="T14" fmla="*/ 72 w 80"/>
                  <a:gd name="T15" fmla="*/ 32 h 40"/>
                  <a:gd name="T16" fmla="*/ 44 w 80"/>
                  <a:gd name="T17" fmla="*/ 8 h 40"/>
                  <a:gd name="T18" fmla="*/ 8 w 80"/>
                  <a:gd name="T19" fmla="*/ 32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0" h="40">
                    <a:moveTo>
                      <a:pt x="76" y="40"/>
                    </a:moveTo>
                    <a:cubicBezTo>
                      <a:pt x="4" y="40"/>
                      <a:pt x="4" y="40"/>
                      <a:pt x="4" y="40"/>
                    </a:cubicBezTo>
                    <a:cubicBezTo>
                      <a:pt x="2" y="40"/>
                      <a:pt x="0" y="38"/>
                      <a:pt x="0" y="36"/>
                    </a:cubicBezTo>
                    <a:cubicBezTo>
                      <a:pt x="0" y="13"/>
                      <a:pt x="16" y="0"/>
                      <a:pt x="44" y="0"/>
                    </a:cubicBezTo>
                    <a:cubicBezTo>
                      <a:pt x="65" y="0"/>
                      <a:pt x="80" y="15"/>
                      <a:pt x="80" y="36"/>
                    </a:cubicBezTo>
                    <a:cubicBezTo>
                      <a:pt x="80" y="38"/>
                      <a:pt x="78" y="40"/>
                      <a:pt x="76" y="40"/>
                    </a:cubicBezTo>
                    <a:close/>
                    <a:moveTo>
                      <a:pt x="8" y="32"/>
                    </a:moveTo>
                    <a:cubicBezTo>
                      <a:pt x="72" y="32"/>
                      <a:pt x="72" y="32"/>
                      <a:pt x="72" y="32"/>
                    </a:cubicBezTo>
                    <a:cubicBezTo>
                      <a:pt x="70" y="16"/>
                      <a:pt x="57" y="8"/>
                      <a:pt x="44" y="8"/>
                    </a:cubicBezTo>
                    <a:cubicBezTo>
                      <a:pt x="22" y="8"/>
                      <a:pt x="10" y="16"/>
                      <a:pt x="8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8" name="Freeform 591"/>
              <p:cNvSpPr/>
              <p:nvPr/>
            </p:nvSpPr>
            <p:spPr bwMode="auto">
              <a:xfrm>
                <a:off x="1514" y="6321"/>
                <a:ext cx="161" cy="19"/>
              </a:xfrm>
              <a:custGeom>
                <a:avLst/>
                <a:gdLst>
                  <a:gd name="T0" fmla="*/ 64 w 68"/>
                  <a:gd name="T1" fmla="*/ 8 h 8"/>
                  <a:gd name="T2" fmla="*/ 4 w 68"/>
                  <a:gd name="T3" fmla="*/ 8 h 8"/>
                  <a:gd name="T4" fmla="*/ 0 w 68"/>
                  <a:gd name="T5" fmla="*/ 4 h 8"/>
                  <a:gd name="T6" fmla="*/ 4 w 68"/>
                  <a:gd name="T7" fmla="*/ 0 h 8"/>
                  <a:gd name="T8" fmla="*/ 64 w 68"/>
                  <a:gd name="T9" fmla="*/ 0 h 8"/>
                  <a:gd name="T10" fmla="*/ 68 w 68"/>
                  <a:gd name="T11" fmla="*/ 4 h 8"/>
                  <a:gd name="T12" fmla="*/ 64 w 68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8" h="8">
                    <a:moveTo>
                      <a:pt x="64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6" y="0"/>
                      <a:pt x="68" y="2"/>
                      <a:pt x="68" y="4"/>
                    </a:cubicBezTo>
                    <a:cubicBezTo>
                      <a:pt x="68" y="6"/>
                      <a:pt x="66" y="8"/>
                      <a:pt x="64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49" name="Freeform 592"/>
              <p:cNvSpPr>
                <a:spLocks noEditPoints="1"/>
              </p:cNvSpPr>
              <p:nvPr/>
            </p:nvSpPr>
            <p:spPr bwMode="auto">
              <a:xfrm>
                <a:off x="1372" y="6151"/>
                <a:ext cx="381" cy="151"/>
              </a:xfrm>
              <a:custGeom>
                <a:avLst/>
                <a:gdLst>
                  <a:gd name="T0" fmla="*/ 109 w 161"/>
                  <a:gd name="T1" fmla="*/ 64 h 64"/>
                  <a:gd name="T2" fmla="*/ 83 w 161"/>
                  <a:gd name="T3" fmla="*/ 64 h 64"/>
                  <a:gd name="T4" fmla="*/ 79 w 161"/>
                  <a:gd name="T5" fmla="*/ 60 h 64"/>
                  <a:gd name="T6" fmla="*/ 61 w 161"/>
                  <a:gd name="T7" fmla="*/ 24 h 64"/>
                  <a:gd name="T8" fmla="*/ 4 w 161"/>
                  <a:gd name="T9" fmla="*/ 24 h 64"/>
                  <a:gd name="T10" fmla="*/ 0 w 161"/>
                  <a:gd name="T11" fmla="*/ 20 h 64"/>
                  <a:gd name="T12" fmla="*/ 0 w 161"/>
                  <a:gd name="T13" fmla="*/ 4 h 64"/>
                  <a:gd name="T14" fmla="*/ 4 w 161"/>
                  <a:gd name="T15" fmla="*/ 0 h 64"/>
                  <a:gd name="T16" fmla="*/ 60 w 161"/>
                  <a:gd name="T17" fmla="*/ 0 h 64"/>
                  <a:gd name="T18" fmla="*/ 64 w 161"/>
                  <a:gd name="T19" fmla="*/ 4 h 64"/>
                  <a:gd name="T20" fmla="*/ 64 w 161"/>
                  <a:gd name="T21" fmla="*/ 16 h 64"/>
                  <a:gd name="T22" fmla="*/ 64 w 161"/>
                  <a:gd name="T23" fmla="*/ 17 h 64"/>
                  <a:gd name="T24" fmla="*/ 87 w 161"/>
                  <a:gd name="T25" fmla="*/ 56 h 64"/>
                  <a:gd name="T26" fmla="*/ 105 w 161"/>
                  <a:gd name="T27" fmla="*/ 56 h 64"/>
                  <a:gd name="T28" fmla="*/ 120 w 161"/>
                  <a:gd name="T29" fmla="*/ 21 h 64"/>
                  <a:gd name="T30" fmla="*/ 120 w 161"/>
                  <a:gd name="T31" fmla="*/ 4 h 64"/>
                  <a:gd name="T32" fmla="*/ 124 w 161"/>
                  <a:gd name="T33" fmla="*/ 0 h 64"/>
                  <a:gd name="T34" fmla="*/ 140 w 161"/>
                  <a:gd name="T35" fmla="*/ 0 h 64"/>
                  <a:gd name="T36" fmla="*/ 144 w 161"/>
                  <a:gd name="T37" fmla="*/ 3 h 64"/>
                  <a:gd name="T38" fmla="*/ 160 w 161"/>
                  <a:gd name="T39" fmla="*/ 49 h 64"/>
                  <a:gd name="T40" fmla="*/ 158 w 161"/>
                  <a:gd name="T41" fmla="*/ 54 h 64"/>
                  <a:gd name="T42" fmla="*/ 153 w 161"/>
                  <a:gd name="T43" fmla="*/ 52 h 64"/>
                  <a:gd name="T44" fmla="*/ 137 w 161"/>
                  <a:gd name="T45" fmla="*/ 8 h 64"/>
                  <a:gd name="T46" fmla="*/ 128 w 161"/>
                  <a:gd name="T47" fmla="*/ 8 h 64"/>
                  <a:gd name="T48" fmla="*/ 128 w 161"/>
                  <a:gd name="T49" fmla="*/ 24 h 64"/>
                  <a:gd name="T50" fmla="*/ 126 w 161"/>
                  <a:gd name="T51" fmla="*/ 27 h 64"/>
                  <a:gd name="T52" fmla="*/ 113 w 161"/>
                  <a:gd name="T53" fmla="*/ 60 h 64"/>
                  <a:gd name="T54" fmla="*/ 112 w 161"/>
                  <a:gd name="T55" fmla="*/ 63 h 64"/>
                  <a:gd name="T56" fmla="*/ 109 w 161"/>
                  <a:gd name="T57" fmla="*/ 64 h 64"/>
                  <a:gd name="T58" fmla="*/ 8 w 161"/>
                  <a:gd name="T59" fmla="*/ 16 h 64"/>
                  <a:gd name="T60" fmla="*/ 56 w 161"/>
                  <a:gd name="T61" fmla="*/ 16 h 64"/>
                  <a:gd name="T62" fmla="*/ 56 w 161"/>
                  <a:gd name="T63" fmla="*/ 8 h 64"/>
                  <a:gd name="T64" fmla="*/ 8 w 161"/>
                  <a:gd name="T65" fmla="*/ 8 h 64"/>
                  <a:gd name="T66" fmla="*/ 8 w 161"/>
                  <a:gd name="T67" fmla="*/ 16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1" h="64">
                    <a:moveTo>
                      <a:pt x="109" y="64"/>
                    </a:moveTo>
                    <a:cubicBezTo>
                      <a:pt x="83" y="64"/>
                      <a:pt x="83" y="64"/>
                      <a:pt x="83" y="64"/>
                    </a:cubicBezTo>
                    <a:cubicBezTo>
                      <a:pt x="81" y="64"/>
                      <a:pt x="79" y="62"/>
                      <a:pt x="79" y="60"/>
                    </a:cubicBezTo>
                    <a:cubicBezTo>
                      <a:pt x="79" y="44"/>
                      <a:pt x="66" y="24"/>
                      <a:pt x="61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2" y="24"/>
                      <a:pt x="0" y="22"/>
                      <a:pt x="0" y="2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62" y="0"/>
                      <a:pt x="64" y="2"/>
                      <a:pt x="64" y="4"/>
                    </a:cubicBezTo>
                    <a:cubicBezTo>
                      <a:pt x="64" y="16"/>
                      <a:pt x="64" y="16"/>
                      <a:pt x="64" y="16"/>
                    </a:cubicBezTo>
                    <a:cubicBezTo>
                      <a:pt x="64" y="16"/>
                      <a:pt x="64" y="16"/>
                      <a:pt x="64" y="17"/>
                    </a:cubicBezTo>
                    <a:cubicBezTo>
                      <a:pt x="74" y="20"/>
                      <a:pt x="85" y="40"/>
                      <a:pt x="87" y="56"/>
                    </a:cubicBezTo>
                    <a:cubicBezTo>
                      <a:pt x="105" y="56"/>
                      <a:pt x="105" y="56"/>
                      <a:pt x="105" y="56"/>
                    </a:cubicBezTo>
                    <a:cubicBezTo>
                      <a:pt x="105" y="48"/>
                      <a:pt x="108" y="30"/>
                      <a:pt x="120" y="21"/>
                    </a:cubicBezTo>
                    <a:cubicBezTo>
                      <a:pt x="120" y="4"/>
                      <a:pt x="120" y="4"/>
                      <a:pt x="120" y="4"/>
                    </a:cubicBezTo>
                    <a:cubicBezTo>
                      <a:pt x="120" y="2"/>
                      <a:pt x="122" y="0"/>
                      <a:pt x="124" y="0"/>
                    </a:cubicBezTo>
                    <a:cubicBezTo>
                      <a:pt x="140" y="0"/>
                      <a:pt x="140" y="0"/>
                      <a:pt x="140" y="0"/>
                    </a:cubicBezTo>
                    <a:cubicBezTo>
                      <a:pt x="141" y="0"/>
                      <a:pt x="143" y="1"/>
                      <a:pt x="144" y="3"/>
                    </a:cubicBezTo>
                    <a:cubicBezTo>
                      <a:pt x="144" y="3"/>
                      <a:pt x="152" y="32"/>
                      <a:pt x="160" y="49"/>
                    </a:cubicBezTo>
                    <a:cubicBezTo>
                      <a:pt x="161" y="51"/>
                      <a:pt x="160" y="53"/>
                      <a:pt x="158" y="54"/>
                    </a:cubicBezTo>
                    <a:cubicBezTo>
                      <a:pt x="156" y="55"/>
                      <a:pt x="154" y="54"/>
                      <a:pt x="153" y="52"/>
                    </a:cubicBezTo>
                    <a:cubicBezTo>
                      <a:pt x="146" y="38"/>
                      <a:pt x="139" y="16"/>
                      <a:pt x="137" y="8"/>
                    </a:cubicBezTo>
                    <a:cubicBezTo>
                      <a:pt x="128" y="8"/>
                      <a:pt x="128" y="8"/>
                      <a:pt x="128" y="8"/>
                    </a:cubicBezTo>
                    <a:cubicBezTo>
                      <a:pt x="128" y="24"/>
                      <a:pt x="128" y="24"/>
                      <a:pt x="128" y="24"/>
                    </a:cubicBezTo>
                    <a:cubicBezTo>
                      <a:pt x="128" y="25"/>
                      <a:pt x="127" y="26"/>
                      <a:pt x="126" y="27"/>
                    </a:cubicBezTo>
                    <a:cubicBezTo>
                      <a:pt x="112" y="35"/>
                      <a:pt x="113" y="60"/>
                      <a:pt x="113" y="60"/>
                    </a:cubicBezTo>
                    <a:cubicBezTo>
                      <a:pt x="113" y="61"/>
                      <a:pt x="113" y="62"/>
                      <a:pt x="112" y="63"/>
                    </a:cubicBezTo>
                    <a:cubicBezTo>
                      <a:pt x="111" y="64"/>
                      <a:pt x="110" y="64"/>
                      <a:pt x="109" y="64"/>
                    </a:cubicBezTo>
                    <a:close/>
                    <a:moveTo>
                      <a:pt x="8" y="16"/>
                    </a:moveTo>
                    <a:cubicBezTo>
                      <a:pt x="56" y="16"/>
                      <a:pt x="56" y="16"/>
                      <a:pt x="56" y="16"/>
                    </a:cubicBezTo>
                    <a:cubicBezTo>
                      <a:pt x="56" y="8"/>
                      <a:pt x="56" y="8"/>
                      <a:pt x="56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16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0" name="Freeform 593"/>
              <p:cNvSpPr/>
              <p:nvPr/>
            </p:nvSpPr>
            <p:spPr bwMode="auto">
              <a:xfrm>
                <a:off x="1391" y="6188"/>
                <a:ext cx="19" cy="76"/>
              </a:xfrm>
              <a:custGeom>
                <a:avLst/>
                <a:gdLst>
                  <a:gd name="T0" fmla="*/ 4 w 8"/>
                  <a:gd name="T1" fmla="*/ 32 h 32"/>
                  <a:gd name="T2" fmla="*/ 0 w 8"/>
                  <a:gd name="T3" fmla="*/ 28 h 32"/>
                  <a:gd name="T4" fmla="*/ 0 w 8"/>
                  <a:gd name="T5" fmla="*/ 4 h 32"/>
                  <a:gd name="T6" fmla="*/ 4 w 8"/>
                  <a:gd name="T7" fmla="*/ 0 h 32"/>
                  <a:gd name="T8" fmla="*/ 8 w 8"/>
                  <a:gd name="T9" fmla="*/ 4 h 32"/>
                  <a:gd name="T10" fmla="*/ 8 w 8"/>
                  <a:gd name="T11" fmla="*/ 28 h 32"/>
                  <a:gd name="T12" fmla="*/ 4 w 8"/>
                  <a:gd name="T13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2">
                    <a:moveTo>
                      <a:pt x="4" y="32"/>
                    </a:moveTo>
                    <a:cubicBezTo>
                      <a:pt x="2" y="32"/>
                      <a:pt x="0" y="30"/>
                      <a:pt x="0" y="2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" y="0"/>
                      <a:pt x="8" y="2"/>
                      <a:pt x="8" y="4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30"/>
                      <a:pt x="6" y="32"/>
                      <a:pt x="4" y="3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1" name="Freeform 594"/>
              <p:cNvSpPr/>
              <p:nvPr/>
            </p:nvSpPr>
            <p:spPr bwMode="auto">
              <a:xfrm>
                <a:off x="1637" y="6132"/>
                <a:ext cx="75" cy="19"/>
              </a:xfrm>
              <a:custGeom>
                <a:avLst/>
                <a:gdLst>
                  <a:gd name="T0" fmla="*/ 28 w 32"/>
                  <a:gd name="T1" fmla="*/ 8 h 8"/>
                  <a:gd name="T2" fmla="*/ 4 w 32"/>
                  <a:gd name="T3" fmla="*/ 8 h 8"/>
                  <a:gd name="T4" fmla="*/ 0 w 32"/>
                  <a:gd name="T5" fmla="*/ 4 h 8"/>
                  <a:gd name="T6" fmla="*/ 4 w 32"/>
                  <a:gd name="T7" fmla="*/ 0 h 8"/>
                  <a:gd name="T8" fmla="*/ 28 w 32"/>
                  <a:gd name="T9" fmla="*/ 0 h 8"/>
                  <a:gd name="T10" fmla="*/ 32 w 32"/>
                  <a:gd name="T11" fmla="*/ 4 h 8"/>
                  <a:gd name="T12" fmla="*/ 28 w 32"/>
                  <a:gd name="T1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8">
                    <a:moveTo>
                      <a:pt x="28" y="8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0" y="6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30" y="0"/>
                      <a:pt x="32" y="2"/>
                      <a:pt x="32" y="4"/>
                    </a:cubicBezTo>
                    <a:cubicBezTo>
                      <a:pt x="32" y="6"/>
                      <a:pt x="30" y="8"/>
                      <a:pt x="28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2" name="Freeform 595"/>
              <p:cNvSpPr>
                <a:spLocks noEditPoints="1"/>
              </p:cNvSpPr>
              <p:nvPr/>
            </p:nvSpPr>
            <p:spPr bwMode="auto">
              <a:xfrm>
                <a:off x="445" y="6075"/>
                <a:ext cx="435" cy="340"/>
              </a:xfrm>
              <a:custGeom>
                <a:avLst/>
                <a:gdLst>
                  <a:gd name="T0" fmla="*/ 171 w 184"/>
                  <a:gd name="T1" fmla="*/ 144 h 144"/>
                  <a:gd name="T2" fmla="*/ 14 w 184"/>
                  <a:gd name="T3" fmla="*/ 144 h 144"/>
                  <a:gd name="T4" fmla="*/ 0 w 184"/>
                  <a:gd name="T5" fmla="*/ 128 h 144"/>
                  <a:gd name="T6" fmla="*/ 4 w 184"/>
                  <a:gd name="T7" fmla="*/ 85 h 144"/>
                  <a:gd name="T8" fmla="*/ 5 w 184"/>
                  <a:gd name="T9" fmla="*/ 83 h 144"/>
                  <a:gd name="T10" fmla="*/ 13 w 184"/>
                  <a:gd name="T11" fmla="*/ 76 h 144"/>
                  <a:gd name="T12" fmla="*/ 20 w 184"/>
                  <a:gd name="T13" fmla="*/ 23 h 144"/>
                  <a:gd name="T14" fmla="*/ 46 w 184"/>
                  <a:gd name="T15" fmla="*/ 0 h 144"/>
                  <a:gd name="T16" fmla="*/ 139 w 184"/>
                  <a:gd name="T17" fmla="*/ 0 h 144"/>
                  <a:gd name="T18" fmla="*/ 166 w 184"/>
                  <a:gd name="T19" fmla="*/ 23 h 144"/>
                  <a:gd name="T20" fmla="*/ 172 w 184"/>
                  <a:gd name="T21" fmla="*/ 76 h 144"/>
                  <a:gd name="T22" fmla="*/ 180 w 184"/>
                  <a:gd name="T23" fmla="*/ 83 h 144"/>
                  <a:gd name="T24" fmla="*/ 181 w 184"/>
                  <a:gd name="T25" fmla="*/ 86 h 144"/>
                  <a:gd name="T26" fmla="*/ 184 w 184"/>
                  <a:gd name="T27" fmla="*/ 124 h 144"/>
                  <a:gd name="T28" fmla="*/ 171 w 184"/>
                  <a:gd name="T29" fmla="*/ 144 h 144"/>
                  <a:gd name="T30" fmla="*/ 12 w 184"/>
                  <a:gd name="T31" fmla="*/ 87 h 144"/>
                  <a:gd name="T32" fmla="*/ 8 w 184"/>
                  <a:gd name="T33" fmla="*/ 128 h 144"/>
                  <a:gd name="T34" fmla="*/ 14 w 184"/>
                  <a:gd name="T35" fmla="*/ 136 h 144"/>
                  <a:gd name="T36" fmla="*/ 171 w 184"/>
                  <a:gd name="T37" fmla="*/ 136 h 144"/>
                  <a:gd name="T38" fmla="*/ 176 w 184"/>
                  <a:gd name="T39" fmla="*/ 124 h 144"/>
                  <a:gd name="T40" fmla="*/ 173 w 184"/>
                  <a:gd name="T41" fmla="*/ 88 h 144"/>
                  <a:gd name="T42" fmla="*/ 166 w 184"/>
                  <a:gd name="T43" fmla="*/ 81 h 144"/>
                  <a:gd name="T44" fmla="*/ 164 w 184"/>
                  <a:gd name="T45" fmla="*/ 79 h 144"/>
                  <a:gd name="T46" fmla="*/ 158 w 184"/>
                  <a:gd name="T47" fmla="*/ 24 h 144"/>
                  <a:gd name="T48" fmla="*/ 139 w 184"/>
                  <a:gd name="T49" fmla="*/ 8 h 144"/>
                  <a:gd name="T50" fmla="*/ 46 w 184"/>
                  <a:gd name="T51" fmla="*/ 8 h 144"/>
                  <a:gd name="T52" fmla="*/ 27 w 184"/>
                  <a:gd name="T53" fmla="*/ 24 h 144"/>
                  <a:gd name="T54" fmla="*/ 21 w 184"/>
                  <a:gd name="T55" fmla="*/ 78 h 144"/>
                  <a:gd name="T56" fmla="*/ 19 w 184"/>
                  <a:gd name="T57" fmla="*/ 81 h 144"/>
                  <a:gd name="T58" fmla="*/ 12 w 184"/>
                  <a:gd name="T59" fmla="*/ 87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84" h="144">
                    <a:moveTo>
                      <a:pt x="171" y="144"/>
                    </a:moveTo>
                    <a:cubicBezTo>
                      <a:pt x="14" y="144"/>
                      <a:pt x="14" y="144"/>
                      <a:pt x="14" y="144"/>
                    </a:cubicBezTo>
                    <a:cubicBezTo>
                      <a:pt x="5" y="144"/>
                      <a:pt x="0" y="139"/>
                      <a:pt x="0" y="128"/>
                    </a:cubicBezTo>
                    <a:cubicBezTo>
                      <a:pt x="4" y="85"/>
                      <a:pt x="4" y="85"/>
                      <a:pt x="4" y="85"/>
                    </a:cubicBezTo>
                    <a:cubicBezTo>
                      <a:pt x="4" y="84"/>
                      <a:pt x="5" y="83"/>
                      <a:pt x="5" y="83"/>
                    </a:cubicBezTo>
                    <a:cubicBezTo>
                      <a:pt x="13" y="76"/>
                      <a:pt x="13" y="76"/>
                      <a:pt x="13" y="76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1" y="10"/>
                      <a:pt x="32" y="0"/>
                      <a:pt x="46" y="0"/>
                    </a:cubicBezTo>
                    <a:cubicBezTo>
                      <a:pt x="139" y="0"/>
                      <a:pt x="139" y="0"/>
                      <a:pt x="139" y="0"/>
                    </a:cubicBezTo>
                    <a:cubicBezTo>
                      <a:pt x="153" y="0"/>
                      <a:pt x="164" y="9"/>
                      <a:pt x="166" y="23"/>
                    </a:cubicBezTo>
                    <a:cubicBezTo>
                      <a:pt x="172" y="76"/>
                      <a:pt x="172" y="76"/>
                      <a:pt x="172" y="76"/>
                    </a:cubicBezTo>
                    <a:cubicBezTo>
                      <a:pt x="180" y="83"/>
                      <a:pt x="180" y="83"/>
                      <a:pt x="180" y="83"/>
                    </a:cubicBezTo>
                    <a:cubicBezTo>
                      <a:pt x="181" y="84"/>
                      <a:pt x="181" y="85"/>
                      <a:pt x="181" y="86"/>
                    </a:cubicBezTo>
                    <a:cubicBezTo>
                      <a:pt x="184" y="124"/>
                      <a:pt x="184" y="124"/>
                      <a:pt x="184" y="124"/>
                    </a:cubicBezTo>
                    <a:cubicBezTo>
                      <a:pt x="184" y="141"/>
                      <a:pt x="177" y="144"/>
                      <a:pt x="171" y="144"/>
                    </a:cubicBezTo>
                    <a:close/>
                    <a:moveTo>
                      <a:pt x="12" y="87"/>
                    </a:moveTo>
                    <a:cubicBezTo>
                      <a:pt x="8" y="128"/>
                      <a:pt x="8" y="128"/>
                      <a:pt x="8" y="128"/>
                    </a:cubicBezTo>
                    <a:cubicBezTo>
                      <a:pt x="8" y="134"/>
                      <a:pt x="9" y="136"/>
                      <a:pt x="14" y="136"/>
                    </a:cubicBezTo>
                    <a:cubicBezTo>
                      <a:pt x="171" y="136"/>
                      <a:pt x="171" y="136"/>
                      <a:pt x="171" y="136"/>
                    </a:cubicBezTo>
                    <a:cubicBezTo>
                      <a:pt x="173" y="136"/>
                      <a:pt x="176" y="136"/>
                      <a:pt x="176" y="124"/>
                    </a:cubicBezTo>
                    <a:cubicBezTo>
                      <a:pt x="173" y="88"/>
                      <a:pt x="173" y="88"/>
                      <a:pt x="173" y="88"/>
                    </a:cubicBezTo>
                    <a:cubicBezTo>
                      <a:pt x="166" y="81"/>
                      <a:pt x="166" y="81"/>
                      <a:pt x="166" y="81"/>
                    </a:cubicBezTo>
                    <a:cubicBezTo>
                      <a:pt x="165" y="81"/>
                      <a:pt x="165" y="80"/>
                      <a:pt x="164" y="79"/>
                    </a:cubicBezTo>
                    <a:cubicBezTo>
                      <a:pt x="158" y="24"/>
                      <a:pt x="158" y="24"/>
                      <a:pt x="158" y="24"/>
                    </a:cubicBezTo>
                    <a:cubicBezTo>
                      <a:pt x="157" y="15"/>
                      <a:pt x="149" y="8"/>
                      <a:pt x="139" y="8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36" y="8"/>
                      <a:pt x="29" y="15"/>
                      <a:pt x="27" y="24"/>
                    </a:cubicBezTo>
                    <a:cubicBezTo>
                      <a:pt x="21" y="78"/>
                      <a:pt x="21" y="78"/>
                      <a:pt x="21" y="78"/>
                    </a:cubicBezTo>
                    <a:cubicBezTo>
                      <a:pt x="21" y="79"/>
                      <a:pt x="20" y="80"/>
                      <a:pt x="19" y="81"/>
                    </a:cubicBezTo>
                    <a:lnTo>
                      <a:pt x="12" y="87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3" name="Freeform 596"/>
              <p:cNvSpPr>
                <a:spLocks noEditPoints="1"/>
              </p:cNvSpPr>
              <p:nvPr/>
            </p:nvSpPr>
            <p:spPr bwMode="auto">
              <a:xfrm>
                <a:off x="493" y="6273"/>
                <a:ext cx="75" cy="76"/>
              </a:xfrm>
              <a:custGeom>
                <a:avLst/>
                <a:gdLst>
                  <a:gd name="T0" fmla="*/ 16 w 32"/>
                  <a:gd name="T1" fmla="*/ 32 h 32"/>
                  <a:gd name="T2" fmla="*/ 0 w 32"/>
                  <a:gd name="T3" fmla="*/ 16 h 32"/>
                  <a:gd name="T4" fmla="*/ 16 w 32"/>
                  <a:gd name="T5" fmla="*/ 0 h 32"/>
                  <a:gd name="T6" fmla="*/ 32 w 32"/>
                  <a:gd name="T7" fmla="*/ 16 h 32"/>
                  <a:gd name="T8" fmla="*/ 16 w 32"/>
                  <a:gd name="T9" fmla="*/ 32 h 32"/>
                  <a:gd name="T10" fmla="*/ 16 w 32"/>
                  <a:gd name="T11" fmla="*/ 8 h 32"/>
                  <a:gd name="T12" fmla="*/ 8 w 32"/>
                  <a:gd name="T13" fmla="*/ 16 h 32"/>
                  <a:gd name="T14" fmla="*/ 16 w 32"/>
                  <a:gd name="T15" fmla="*/ 24 h 32"/>
                  <a:gd name="T16" fmla="*/ 24 w 32"/>
                  <a:gd name="T17" fmla="*/ 16 h 32"/>
                  <a:gd name="T18" fmla="*/ 16 w 32"/>
                  <a:gd name="T19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32">
                    <a:moveTo>
                      <a:pt x="16" y="32"/>
                    </a:moveTo>
                    <a:cubicBezTo>
                      <a:pt x="7" y="32"/>
                      <a:pt x="0" y="25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5" y="0"/>
                      <a:pt x="32" y="7"/>
                      <a:pt x="32" y="16"/>
                    </a:cubicBezTo>
                    <a:cubicBezTo>
                      <a:pt x="32" y="25"/>
                      <a:pt x="25" y="32"/>
                      <a:pt x="16" y="32"/>
                    </a:cubicBezTo>
                    <a:close/>
                    <a:moveTo>
                      <a:pt x="16" y="8"/>
                    </a:moveTo>
                    <a:cubicBezTo>
                      <a:pt x="12" y="8"/>
                      <a:pt x="8" y="12"/>
                      <a:pt x="8" y="16"/>
                    </a:cubicBezTo>
                    <a:cubicBezTo>
                      <a:pt x="8" y="20"/>
                      <a:pt x="12" y="24"/>
                      <a:pt x="16" y="24"/>
                    </a:cubicBezTo>
                    <a:cubicBezTo>
                      <a:pt x="20" y="24"/>
                      <a:pt x="24" y="20"/>
                      <a:pt x="24" y="16"/>
                    </a:cubicBezTo>
                    <a:cubicBezTo>
                      <a:pt x="24" y="12"/>
                      <a:pt x="20" y="8"/>
                      <a:pt x="1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4" name="Freeform 597"/>
              <p:cNvSpPr>
                <a:spLocks noEditPoints="1"/>
              </p:cNvSpPr>
              <p:nvPr/>
            </p:nvSpPr>
            <p:spPr bwMode="auto">
              <a:xfrm>
                <a:off x="767" y="6273"/>
                <a:ext cx="75" cy="76"/>
              </a:xfrm>
              <a:custGeom>
                <a:avLst/>
                <a:gdLst>
                  <a:gd name="T0" fmla="*/ 16 w 32"/>
                  <a:gd name="T1" fmla="*/ 32 h 32"/>
                  <a:gd name="T2" fmla="*/ 0 w 32"/>
                  <a:gd name="T3" fmla="*/ 16 h 32"/>
                  <a:gd name="T4" fmla="*/ 16 w 32"/>
                  <a:gd name="T5" fmla="*/ 0 h 32"/>
                  <a:gd name="T6" fmla="*/ 32 w 32"/>
                  <a:gd name="T7" fmla="*/ 16 h 32"/>
                  <a:gd name="T8" fmla="*/ 16 w 32"/>
                  <a:gd name="T9" fmla="*/ 32 h 32"/>
                  <a:gd name="T10" fmla="*/ 16 w 32"/>
                  <a:gd name="T11" fmla="*/ 8 h 32"/>
                  <a:gd name="T12" fmla="*/ 8 w 32"/>
                  <a:gd name="T13" fmla="*/ 16 h 32"/>
                  <a:gd name="T14" fmla="*/ 16 w 32"/>
                  <a:gd name="T15" fmla="*/ 24 h 32"/>
                  <a:gd name="T16" fmla="*/ 24 w 32"/>
                  <a:gd name="T17" fmla="*/ 16 h 32"/>
                  <a:gd name="T18" fmla="*/ 16 w 32"/>
                  <a:gd name="T19" fmla="*/ 8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" h="32">
                    <a:moveTo>
                      <a:pt x="16" y="32"/>
                    </a:moveTo>
                    <a:cubicBezTo>
                      <a:pt x="7" y="32"/>
                      <a:pt x="0" y="25"/>
                      <a:pt x="0" y="16"/>
                    </a:cubicBezTo>
                    <a:cubicBezTo>
                      <a:pt x="0" y="7"/>
                      <a:pt x="7" y="0"/>
                      <a:pt x="16" y="0"/>
                    </a:cubicBezTo>
                    <a:cubicBezTo>
                      <a:pt x="25" y="0"/>
                      <a:pt x="32" y="7"/>
                      <a:pt x="32" y="16"/>
                    </a:cubicBezTo>
                    <a:cubicBezTo>
                      <a:pt x="32" y="25"/>
                      <a:pt x="25" y="32"/>
                      <a:pt x="16" y="32"/>
                    </a:cubicBezTo>
                    <a:close/>
                    <a:moveTo>
                      <a:pt x="16" y="8"/>
                    </a:moveTo>
                    <a:cubicBezTo>
                      <a:pt x="12" y="8"/>
                      <a:pt x="8" y="12"/>
                      <a:pt x="8" y="16"/>
                    </a:cubicBezTo>
                    <a:cubicBezTo>
                      <a:pt x="8" y="20"/>
                      <a:pt x="12" y="24"/>
                      <a:pt x="16" y="24"/>
                    </a:cubicBezTo>
                    <a:cubicBezTo>
                      <a:pt x="20" y="24"/>
                      <a:pt x="24" y="20"/>
                      <a:pt x="24" y="16"/>
                    </a:cubicBezTo>
                    <a:cubicBezTo>
                      <a:pt x="24" y="12"/>
                      <a:pt x="20" y="8"/>
                      <a:pt x="16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5" name="Rectangle 598"/>
              <p:cNvSpPr>
                <a:spLocks noChangeArrowheads="1"/>
              </p:cNvSpPr>
              <p:nvPr/>
            </p:nvSpPr>
            <p:spPr bwMode="auto">
              <a:xfrm>
                <a:off x="597" y="6283"/>
                <a:ext cx="151" cy="1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6" name="Rectangle 599"/>
              <p:cNvSpPr>
                <a:spLocks noChangeArrowheads="1"/>
              </p:cNvSpPr>
              <p:nvPr/>
            </p:nvSpPr>
            <p:spPr bwMode="auto">
              <a:xfrm>
                <a:off x="597" y="6321"/>
                <a:ext cx="151" cy="1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7" name="Freeform 600"/>
              <p:cNvSpPr/>
              <p:nvPr/>
            </p:nvSpPr>
            <p:spPr bwMode="auto">
              <a:xfrm>
                <a:off x="436" y="6018"/>
                <a:ext cx="454" cy="265"/>
              </a:xfrm>
              <a:custGeom>
                <a:avLst/>
                <a:gdLst>
                  <a:gd name="T0" fmla="*/ 188 w 192"/>
                  <a:gd name="T1" fmla="*/ 112 h 112"/>
                  <a:gd name="T2" fmla="*/ 180 w 192"/>
                  <a:gd name="T3" fmla="*/ 112 h 112"/>
                  <a:gd name="T4" fmla="*/ 180 w 192"/>
                  <a:gd name="T5" fmla="*/ 104 h 112"/>
                  <a:gd name="T6" fmla="*/ 184 w 192"/>
                  <a:gd name="T7" fmla="*/ 104 h 112"/>
                  <a:gd name="T8" fmla="*/ 184 w 192"/>
                  <a:gd name="T9" fmla="*/ 8 h 112"/>
                  <a:gd name="T10" fmla="*/ 8 w 192"/>
                  <a:gd name="T11" fmla="*/ 8 h 112"/>
                  <a:gd name="T12" fmla="*/ 8 w 192"/>
                  <a:gd name="T13" fmla="*/ 104 h 112"/>
                  <a:gd name="T14" fmla="*/ 12 w 192"/>
                  <a:gd name="T15" fmla="*/ 104 h 112"/>
                  <a:gd name="T16" fmla="*/ 12 w 192"/>
                  <a:gd name="T17" fmla="*/ 112 h 112"/>
                  <a:gd name="T18" fmla="*/ 4 w 192"/>
                  <a:gd name="T19" fmla="*/ 112 h 112"/>
                  <a:gd name="T20" fmla="*/ 0 w 192"/>
                  <a:gd name="T21" fmla="*/ 108 h 112"/>
                  <a:gd name="T22" fmla="*/ 0 w 192"/>
                  <a:gd name="T23" fmla="*/ 4 h 112"/>
                  <a:gd name="T24" fmla="*/ 4 w 192"/>
                  <a:gd name="T25" fmla="*/ 0 h 112"/>
                  <a:gd name="T26" fmla="*/ 188 w 192"/>
                  <a:gd name="T27" fmla="*/ 0 h 112"/>
                  <a:gd name="T28" fmla="*/ 192 w 192"/>
                  <a:gd name="T29" fmla="*/ 4 h 112"/>
                  <a:gd name="T30" fmla="*/ 192 w 192"/>
                  <a:gd name="T31" fmla="*/ 108 h 112"/>
                  <a:gd name="T32" fmla="*/ 188 w 192"/>
                  <a:gd name="T33" fmla="*/ 112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2" h="112">
                    <a:moveTo>
                      <a:pt x="188" y="112"/>
                    </a:moveTo>
                    <a:cubicBezTo>
                      <a:pt x="180" y="112"/>
                      <a:pt x="180" y="112"/>
                      <a:pt x="180" y="112"/>
                    </a:cubicBezTo>
                    <a:cubicBezTo>
                      <a:pt x="180" y="104"/>
                      <a:pt x="180" y="104"/>
                      <a:pt x="180" y="104"/>
                    </a:cubicBezTo>
                    <a:cubicBezTo>
                      <a:pt x="184" y="104"/>
                      <a:pt x="184" y="104"/>
                      <a:pt x="184" y="104"/>
                    </a:cubicBezTo>
                    <a:cubicBezTo>
                      <a:pt x="184" y="8"/>
                      <a:pt x="184" y="8"/>
                      <a:pt x="184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12" y="104"/>
                      <a:pt x="12" y="104"/>
                      <a:pt x="12" y="104"/>
                    </a:cubicBezTo>
                    <a:cubicBezTo>
                      <a:pt x="12" y="112"/>
                      <a:pt x="12" y="112"/>
                      <a:pt x="12" y="112"/>
                    </a:cubicBezTo>
                    <a:cubicBezTo>
                      <a:pt x="4" y="112"/>
                      <a:pt x="4" y="112"/>
                      <a:pt x="4" y="112"/>
                    </a:cubicBezTo>
                    <a:cubicBezTo>
                      <a:pt x="2" y="112"/>
                      <a:pt x="0" y="110"/>
                      <a:pt x="0" y="108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188" y="0"/>
                      <a:pt x="188" y="0"/>
                      <a:pt x="188" y="0"/>
                    </a:cubicBezTo>
                    <a:cubicBezTo>
                      <a:pt x="190" y="0"/>
                      <a:pt x="192" y="2"/>
                      <a:pt x="192" y="4"/>
                    </a:cubicBezTo>
                    <a:cubicBezTo>
                      <a:pt x="192" y="108"/>
                      <a:pt x="192" y="108"/>
                      <a:pt x="192" y="108"/>
                    </a:cubicBezTo>
                    <a:cubicBezTo>
                      <a:pt x="192" y="110"/>
                      <a:pt x="190" y="112"/>
                      <a:pt x="188" y="1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8" name="Freeform 601"/>
              <p:cNvSpPr/>
              <p:nvPr/>
            </p:nvSpPr>
            <p:spPr bwMode="auto">
              <a:xfrm>
                <a:off x="474" y="6406"/>
                <a:ext cx="75" cy="66"/>
              </a:xfrm>
              <a:custGeom>
                <a:avLst/>
                <a:gdLst>
                  <a:gd name="T0" fmla="*/ 16 w 32"/>
                  <a:gd name="T1" fmla="*/ 28 h 28"/>
                  <a:gd name="T2" fmla="*/ 0 w 32"/>
                  <a:gd name="T3" fmla="*/ 12 h 28"/>
                  <a:gd name="T4" fmla="*/ 0 w 32"/>
                  <a:gd name="T5" fmla="*/ 0 h 28"/>
                  <a:gd name="T6" fmla="*/ 8 w 32"/>
                  <a:gd name="T7" fmla="*/ 0 h 28"/>
                  <a:gd name="T8" fmla="*/ 8 w 32"/>
                  <a:gd name="T9" fmla="*/ 12 h 28"/>
                  <a:gd name="T10" fmla="*/ 16 w 32"/>
                  <a:gd name="T11" fmla="*/ 20 h 28"/>
                  <a:gd name="T12" fmla="*/ 24 w 32"/>
                  <a:gd name="T13" fmla="*/ 12 h 28"/>
                  <a:gd name="T14" fmla="*/ 24 w 32"/>
                  <a:gd name="T15" fmla="*/ 0 h 28"/>
                  <a:gd name="T16" fmla="*/ 32 w 32"/>
                  <a:gd name="T17" fmla="*/ 0 h 28"/>
                  <a:gd name="T18" fmla="*/ 32 w 32"/>
                  <a:gd name="T19" fmla="*/ 12 h 28"/>
                  <a:gd name="T20" fmla="*/ 16 w 32"/>
                  <a:gd name="T21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8">
                    <a:moveTo>
                      <a:pt x="16" y="28"/>
                    </a:moveTo>
                    <a:cubicBezTo>
                      <a:pt x="7" y="28"/>
                      <a:pt x="0" y="21"/>
                      <a:pt x="0" y="1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7"/>
                      <a:pt x="12" y="20"/>
                      <a:pt x="16" y="20"/>
                    </a:cubicBezTo>
                    <a:cubicBezTo>
                      <a:pt x="20" y="20"/>
                      <a:pt x="24" y="16"/>
                      <a:pt x="24" y="12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21"/>
                      <a:pt x="25" y="28"/>
                      <a:pt x="16" y="2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59" name="Freeform 602"/>
              <p:cNvSpPr/>
              <p:nvPr/>
            </p:nvSpPr>
            <p:spPr bwMode="auto">
              <a:xfrm>
                <a:off x="776" y="6406"/>
                <a:ext cx="76" cy="66"/>
              </a:xfrm>
              <a:custGeom>
                <a:avLst/>
                <a:gdLst>
                  <a:gd name="T0" fmla="*/ 16 w 32"/>
                  <a:gd name="T1" fmla="*/ 28 h 28"/>
                  <a:gd name="T2" fmla="*/ 0 w 32"/>
                  <a:gd name="T3" fmla="*/ 12 h 28"/>
                  <a:gd name="T4" fmla="*/ 0 w 32"/>
                  <a:gd name="T5" fmla="*/ 0 h 28"/>
                  <a:gd name="T6" fmla="*/ 8 w 32"/>
                  <a:gd name="T7" fmla="*/ 0 h 28"/>
                  <a:gd name="T8" fmla="*/ 8 w 32"/>
                  <a:gd name="T9" fmla="*/ 12 h 28"/>
                  <a:gd name="T10" fmla="*/ 16 w 32"/>
                  <a:gd name="T11" fmla="*/ 20 h 28"/>
                  <a:gd name="T12" fmla="*/ 24 w 32"/>
                  <a:gd name="T13" fmla="*/ 12 h 28"/>
                  <a:gd name="T14" fmla="*/ 24 w 32"/>
                  <a:gd name="T15" fmla="*/ 0 h 28"/>
                  <a:gd name="T16" fmla="*/ 32 w 32"/>
                  <a:gd name="T17" fmla="*/ 0 h 28"/>
                  <a:gd name="T18" fmla="*/ 32 w 32"/>
                  <a:gd name="T19" fmla="*/ 12 h 28"/>
                  <a:gd name="T20" fmla="*/ 16 w 32"/>
                  <a:gd name="T21" fmla="*/ 28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2" h="28">
                    <a:moveTo>
                      <a:pt x="16" y="28"/>
                    </a:moveTo>
                    <a:cubicBezTo>
                      <a:pt x="7" y="28"/>
                      <a:pt x="0" y="21"/>
                      <a:pt x="0" y="1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7"/>
                      <a:pt x="12" y="20"/>
                      <a:pt x="16" y="20"/>
                    </a:cubicBezTo>
                    <a:cubicBezTo>
                      <a:pt x="20" y="20"/>
                      <a:pt x="24" y="16"/>
                      <a:pt x="24" y="12"/>
                    </a:cubicBezTo>
                    <a:cubicBezTo>
                      <a:pt x="24" y="0"/>
                      <a:pt x="24" y="0"/>
                      <a:pt x="24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21"/>
                      <a:pt x="25" y="28"/>
                      <a:pt x="16" y="2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0" name="Freeform 603"/>
              <p:cNvSpPr>
                <a:spLocks noEditPoints="1"/>
              </p:cNvSpPr>
              <p:nvPr/>
            </p:nvSpPr>
            <p:spPr bwMode="auto">
              <a:xfrm>
                <a:off x="587" y="6245"/>
                <a:ext cx="161" cy="132"/>
              </a:xfrm>
              <a:custGeom>
                <a:avLst/>
                <a:gdLst>
                  <a:gd name="T0" fmla="*/ 64 w 68"/>
                  <a:gd name="T1" fmla="*/ 56 h 56"/>
                  <a:gd name="T2" fmla="*/ 4 w 68"/>
                  <a:gd name="T3" fmla="*/ 56 h 56"/>
                  <a:gd name="T4" fmla="*/ 0 w 68"/>
                  <a:gd name="T5" fmla="*/ 52 h 56"/>
                  <a:gd name="T6" fmla="*/ 0 w 68"/>
                  <a:gd name="T7" fmla="*/ 4 h 56"/>
                  <a:gd name="T8" fmla="*/ 4 w 68"/>
                  <a:gd name="T9" fmla="*/ 0 h 56"/>
                  <a:gd name="T10" fmla="*/ 64 w 68"/>
                  <a:gd name="T11" fmla="*/ 0 h 56"/>
                  <a:gd name="T12" fmla="*/ 68 w 68"/>
                  <a:gd name="T13" fmla="*/ 4 h 56"/>
                  <a:gd name="T14" fmla="*/ 68 w 68"/>
                  <a:gd name="T15" fmla="*/ 52 h 56"/>
                  <a:gd name="T16" fmla="*/ 64 w 68"/>
                  <a:gd name="T17" fmla="*/ 56 h 56"/>
                  <a:gd name="T18" fmla="*/ 8 w 68"/>
                  <a:gd name="T19" fmla="*/ 48 h 56"/>
                  <a:gd name="T20" fmla="*/ 60 w 68"/>
                  <a:gd name="T21" fmla="*/ 48 h 56"/>
                  <a:gd name="T22" fmla="*/ 60 w 68"/>
                  <a:gd name="T23" fmla="*/ 8 h 56"/>
                  <a:gd name="T24" fmla="*/ 8 w 68"/>
                  <a:gd name="T25" fmla="*/ 8 h 56"/>
                  <a:gd name="T26" fmla="*/ 8 w 68"/>
                  <a:gd name="T27" fmla="*/ 48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8" h="56">
                    <a:moveTo>
                      <a:pt x="64" y="56"/>
                    </a:moveTo>
                    <a:cubicBezTo>
                      <a:pt x="4" y="56"/>
                      <a:pt x="4" y="56"/>
                      <a:pt x="4" y="56"/>
                    </a:cubicBezTo>
                    <a:cubicBezTo>
                      <a:pt x="2" y="56"/>
                      <a:pt x="0" y="54"/>
                      <a:pt x="0" y="5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64" y="0"/>
                      <a:pt x="64" y="0"/>
                      <a:pt x="64" y="0"/>
                    </a:cubicBezTo>
                    <a:cubicBezTo>
                      <a:pt x="66" y="0"/>
                      <a:pt x="68" y="2"/>
                      <a:pt x="68" y="4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8" y="54"/>
                      <a:pt x="66" y="56"/>
                      <a:pt x="64" y="56"/>
                    </a:cubicBezTo>
                    <a:close/>
                    <a:moveTo>
                      <a:pt x="8" y="48"/>
                    </a:moveTo>
                    <a:cubicBezTo>
                      <a:pt x="60" y="48"/>
                      <a:pt x="60" y="48"/>
                      <a:pt x="60" y="48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8" y="8"/>
                      <a:pt x="8" y="8"/>
                      <a:pt x="8" y="8"/>
                    </a:cubicBezTo>
                    <a:lnTo>
                      <a:pt x="8" y="48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1" name="Rectangle 604"/>
              <p:cNvSpPr>
                <a:spLocks noChangeArrowheads="1"/>
              </p:cNvSpPr>
              <p:nvPr/>
            </p:nvSpPr>
            <p:spPr bwMode="auto">
              <a:xfrm>
                <a:off x="493" y="6207"/>
                <a:ext cx="349" cy="19"/>
              </a:xfrm>
              <a:prstGeom prst="rect">
                <a:avLst/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2" name="Freeform 605"/>
              <p:cNvSpPr/>
              <p:nvPr/>
            </p:nvSpPr>
            <p:spPr bwMode="auto">
              <a:xfrm>
                <a:off x="519" y="6101"/>
                <a:ext cx="52" cy="40"/>
              </a:xfrm>
              <a:custGeom>
                <a:avLst/>
                <a:gdLst>
                  <a:gd name="T0" fmla="*/ 5 w 22"/>
                  <a:gd name="T1" fmla="*/ 17 h 17"/>
                  <a:gd name="T2" fmla="*/ 2 w 22"/>
                  <a:gd name="T3" fmla="*/ 15 h 17"/>
                  <a:gd name="T4" fmla="*/ 3 w 22"/>
                  <a:gd name="T5" fmla="*/ 10 h 17"/>
                  <a:gd name="T6" fmla="*/ 15 w 22"/>
                  <a:gd name="T7" fmla="*/ 2 h 17"/>
                  <a:gd name="T8" fmla="*/ 20 w 22"/>
                  <a:gd name="T9" fmla="*/ 3 h 17"/>
                  <a:gd name="T10" fmla="*/ 19 w 22"/>
                  <a:gd name="T11" fmla="*/ 8 h 17"/>
                  <a:gd name="T12" fmla="*/ 7 w 22"/>
                  <a:gd name="T13" fmla="*/ 16 h 17"/>
                  <a:gd name="T14" fmla="*/ 5 w 22"/>
                  <a:gd name="T15" fmla="*/ 17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" h="17">
                    <a:moveTo>
                      <a:pt x="5" y="17"/>
                    </a:moveTo>
                    <a:cubicBezTo>
                      <a:pt x="4" y="17"/>
                      <a:pt x="2" y="16"/>
                      <a:pt x="2" y="15"/>
                    </a:cubicBezTo>
                    <a:cubicBezTo>
                      <a:pt x="0" y="13"/>
                      <a:pt x="1" y="11"/>
                      <a:pt x="3" y="1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7" y="0"/>
                      <a:pt x="19" y="1"/>
                      <a:pt x="20" y="3"/>
                    </a:cubicBezTo>
                    <a:cubicBezTo>
                      <a:pt x="22" y="5"/>
                      <a:pt x="21" y="7"/>
                      <a:pt x="19" y="8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7"/>
                      <a:pt x="6" y="17"/>
                      <a:pt x="5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  <p:sp>
            <p:nvSpPr>
              <p:cNvPr id="263" name="Freeform 606"/>
              <p:cNvSpPr/>
              <p:nvPr/>
            </p:nvSpPr>
            <p:spPr bwMode="auto">
              <a:xfrm>
                <a:off x="528" y="6110"/>
                <a:ext cx="80" cy="59"/>
              </a:xfrm>
              <a:custGeom>
                <a:avLst/>
                <a:gdLst>
                  <a:gd name="T0" fmla="*/ 5 w 34"/>
                  <a:gd name="T1" fmla="*/ 25 h 25"/>
                  <a:gd name="T2" fmla="*/ 2 w 34"/>
                  <a:gd name="T3" fmla="*/ 23 h 25"/>
                  <a:gd name="T4" fmla="*/ 3 w 34"/>
                  <a:gd name="T5" fmla="*/ 18 h 25"/>
                  <a:gd name="T6" fmla="*/ 27 w 34"/>
                  <a:gd name="T7" fmla="*/ 2 h 25"/>
                  <a:gd name="T8" fmla="*/ 32 w 34"/>
                  <a:gd name="T9" fmla="*/ 3 h 25"/>
                  <a:gd name="T10" fmla="*/ 31 w 34"/>
                  <a:gd name="T11" fmla="*/ 8 h 25"/>
                  <a:gd name="T12" fmla="*/ 7 w 34"/>
                  <a:gd name="T13" fmla="*/ 24 h 25"/>
                  <a:gd name="T14" fmla="*/ 5 w 34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4" h="25">
                    <a:moveTo>
                      <a:pt x="5" y="25"/>
                    </a:moveTo>
                    <a:cubicBezTo>
                      <a:pt x="4" y="25"/>
                      <a:pt x="2" y="24"/>
                      <a:pt x="2" y="23"/>
                    </a:cubicBezTo>
                    <a:cubicBezTo>
                      <a:pt x="0" y="21"/>
                      <a:pt x="1" y="19"/>
                      <a:pt x="3" y="18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9" y="0"/>
                      <a:pt x="31" y="1"/>
                      <a:pt x="32" y="3"/>
                    </a:cubicBezTo>
                    <a:cubicBezTo>
                      <a:pt x="34" y="5"/>
                      <a:pt x="33" y="7"/>
                      <a:pt x="31" y="8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5"/>
                      <a:pt x="6" y="25"/>
                      <a:pt x="5" y="2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/>
              <a:lstStyle/>
              <a:p>
                <a:endParaRPr lang="zh-CN" altLang="en-US"/>
              </a:p>
            </p:txBody>
          </p:sp>
        </p:grpSp>
        <p:sp>
          <p:nvSpPr>
            <p:cNvPr id="8" name="Freeform 608"/>
            <p:cNvSpPr/>
            <p:nvPr/>
          </p:nvSpPr>
          <p:spPr bwMode="auto">
            <a:xfrm>
              <a:off x="568" y="6028"/>
              <a:ext cx="19" cy="56"/>
            </a:xfrm>
            <a:custGeom>
              <a:avLst/>
              <a:gdLst>
                <a:gd name="T0" fmla="*/ 4 w 8"/>
                <a:gd name="T1" fmla="*/ 24 h 24"/>
                <a:gd name="T2" fmla="*/ 0 w 8"/>
                <a:gd name="T3" fmla="*/ 20 h 24"/>
                <a:gd name="T4" fmla="*/ 0 w 8"/>
                <a:gd name="T5" fmla="*/ 4 h 24"/>
                <a:gd name="T6" fmla="*/ 4 w 8"/>
                <a:gd name="T7" fmla="*/ 0 h 24"/>
                <a:gd name="T8" fmla="*/ 8 w 8"/>
                <a:gd name="T9" fmla="*/ 4 h 24"/>
                <a:gd name="T10" fmla="*/ 8 w 8"/>
                <a:gd name="T11" fmla="*/ 20 h 24"/>
                <a:gd name="T12" fmla="*/ 4 w 8"/>
                <a:gd name="T1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4">
                  <a:moveTo>
                    <a:pt x="4" y="24"/>
                  </a:moveTo>
                  <a:cubicBezTo>
                    <a:pt x="2" y="24"/>
                    <a:pt x="0" y="22"/>
                    <a:pt x="0" y="2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2"/>
                    <a:pt x="6" y="24"/>
                    <a:pt x="4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9" name="Freeform 609"/>
            <p:cNvSpPr/>
            <p:nvPr/>
          </p:nvSpPr>
          <p:spPr bwMode="auto">
            <a:xfrm>
              <a:off x="738" y="6028"/>
              <a:ext cx="19" cy="56"/>
            </a:xfrm>
            <a:custGeom>
              <a:avLst/>
              <a:gdLst>
                <a:gd name="T0" fmla="*/ 4 w 8"/>
                <a:gd name="T1" fmla="*/ 24 h 24"/>
                <a:gd name="T2" fmla="*/ 0 w 8"/>
                <a:gd name="T3" fmla="*/ 20 h 24"/>
                <a:gd name="T4" fmla="*/ 0 w 8"/>
                <a:gd name="T5" fmla="*/ 4 h 24"/>
                <a:gd name="T6" fmla="*/ 4 w 8"/>
                <a:gd name="T7" fmla="*/ 0 h 24"/>
                <a:gd name="T8" fmla="*/ 8 w 8"/>
                <a:gd name="T9" fmla="*/ 4 h 24"/>
                <a:gd name="T10" fmla="*/ 8 w 8"/>
                <a:gd name="T11" fmla="*/ 20 h 24"/>
                <a:gd name="T12" fmla="*/ 4 w 8"/>
                <a:gd name="T1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4">
                  <a:moveTo>
                    <a:pt x="4" y="24"/>
                  </a:moveTo>
                  <a:cubicBezTo>
                    <a:pt x="2" y="24"/>
                    <a:pt x="0" y="22"/>
                    <a:pt x="0" y="2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2"/>
                    <a:pt x="6" y="24"/>
                    <a:pt x="4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0" name="Freeform 610"/>
            <p:cNvSpPr>
              <a:spLocks noEditPoints="1"/>
            </p:cNvSpPr>
            <p:nvPr/>
          </p:nvSpPr>
          <p:spPr bwMode="auto">
            <a:xfrm>
              <a:off x="7698" y="6065"/>
              <a:ext cx="454" cy="379"/>
            </a:xfrm>
            <a:custGeom>
              <a:avLst/>
              <a:gdLst>
                <a:gd name="T0" fmla="*/ 188 w 192"/>
                <a:gd name="T1" fmla="*/ 160 h 160"/>
                <a:gd name="T2" fmla="*/ 4 w 192"/>
                <a:gd name="T3" fmla="*/ 160 h 160"/>
                <a:gd name="T4" fmla="*/ 0 w 192"/>
                <a:gd name="T5" fmla="*/ 156 h 160"/>
                <a:gd name="T6" fmla="*/ 0 w 192"/>
                <a:gd name="T7" fmla="*/ 4 h 160"/>
                <a:gd name="T8" fmla="*/ 4 w 192"/>
                <a:gd name="T9" fmla="*/ 0 h 160"/>
                <a:gd name="T10" fmla="*/ 188 w 192"/>
                <a:gd name="T11" fmla="*/ 0 h 160"/>
                <a:gd name="T12" fmla="*/ 192 w 192"/>
                <a:gd name="T13" fmla="*/ 4 h 160"/>
                <a:gd name="T14" fmla="*/ 192 w 192"/>
                <a:gd name="T15" fmla="*/ 156 h 160"/>
                <a:gd name="T16" fmla="*/ 188 w 192"/>
                <a:gd name="T17" fmla="*/ 160 h 160"/>
                <a:gd name="T18" fmla="*/ 8 w 192"/>
                <a:gd name="T19" fmla="*/ 152 h 160"/>
                <a:gd name="T20" fmla="*/ 184 w 192"/>
                <a:gd name="T21" fmla="*/ 152 h 160"/>
                <a:gd name="T22" fmla="*/ 184 w 192"/>
                <a:gd name="T23" fmla="*/ 8 h 160"/>
                <a:gd name="T24" fmla="*/ 8 w 192"/>
                <a:gd name="T25" fmla="*/ 8 h 160"/>
                <a:gd name="T26" fmla="*/ 8 w 192"/>
                <a:gd name="T27" fmla="*/ 152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2" h="160">
                  <a:moveTo>
                    <a:pt x="188" y="160"/>
                  </a:moveTo>
                  <a:cubicBezTo>
                    <a:pt x="4" y="160"/>
                    <a:pt x="4" y="160"/>
                    <a:pt x="4" y="160"/>
                  </a:cubicBezTo>
                  <a:cubicBezTo>
                    <a:pt x="2" y="160"/>
                    <a:pt x="0" y="158"/>
                    <a:pt x="0" y="156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88" y="0"/>
                    <a:pt x="188" y="0"/>
                    <a:pt x="188" y="0"/>
                  </a:cubicBezTo>
                  <a:cubicBezTo>
                    <a:pt x="190" y="0"/>
                    <a:pt x="192" y="2"/>
                    <a:pt x="192" y="4"/>
                  </a:cubicBezTo>
                  <a:cubicBezTo>
                    <a:pt x="192" y="156"/>
                    <a:pt x="192" y="156"/>
                    <a:pt x="192" y="156"/>
                  </a:cubicBezTo>
                  <a:cubicBezTo>
                    <a:pt x="192" y="158"/>
                    <a:pt x="190" y="160"/>
                    <a:pt x="188" y="160"/>
                  </a:cubicBezTo>
                  <a:close/>
                  <a:moveTo>
                    <a:pt x="8" y="152"/>
                  </a:moveTo>
                  <a:cubicBezTo>
                    <a:pt x="184" y="152"/>
                    <a:pt x="184" y="152"/>
                    <a:pt x="184" y="152"/>
                  </a:cubicBezTo>
                  <a:cubicBezTo>
                    <a:pt x="184" y="8"/>
                    <a:pt x="184" y="8"/>
                    <a:pt x="184" y="8"/>
                  </a:cubicBezTo>
                  <a:cubicBezTo>
                    <a:pt x="8" y="8"/>
                    <a:pt x="8" y="8"/>
                    <a:pt x="8" y="8"/>
                  </a:cubicBezTo>
                  <a:lnTo>
                    <a:pt x="8" y="15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1" name="Freeform 611"/>
            <p:cNvSpPr>
              <a:spLocks noEditPoints="1"/>
            </p:cNvSpPr>
            <p:nvPr/>
          </p:nvSpPr>
          <p:spPr bwMode="auto">
            <a:xfrm>
              <a:off x="7769" y="6219"/>
              <a:ext cx="106" cy="142"/>
            </a:xfrm>
            <a:custGeom>
              <a:avLst/>
              <a:gdLst>
                <a:gd name="T0" fmla="*/ 36 w 45"/>
                <a:gd name="T1" fmla="*/ 39 h 60"/>
                <a:gd name="T2" fmla="*/ 45 w 45"/>
                <a:gd name="T3" fmla="*/ 39 h 60"/>
                <a:gd name="T4" fmla="*/ 45 w 45"/>
                <a:gd name="T5" fmla="*/ 43 h 60"/>
                <a:gd name="T6" fmla="*/ 45 w 45"/>
                <a:gd name="T7" fmla="*/ 44 h 60"/>
                <a:gd name="T8" fmla="*/ 43 w 45"/>
                <a:gd name="T9" fmla="*/ 45 h 60"/>
                <a:gd name="T10" fmla="*/ 36 w 45"/>
                <a:gd name="T11" fmla="*/ 45 h 60"/>
                <a:gd name="T12" fmla="*/ 36 w 45"/>
                <a:gd name="T13" fmla="*/ 60 h 60"/>
                <a:gd name="T14" fmla="*/ 29 w 45"/>
                <a:gd name="T15" fmla="*/ 60 h 60"/>
                <a:gd name="T16" fmla="*/ 29 w 45"/>
                <a:gd name="T17" fmla="*/ 45 h 60"/>
                <a:gd name="T18" fmla="*/ 3 w 45"/>
                <a:gd name="T19" fmla="*/ 45 h 60"/>
                <a:gd name="T20" fmla="*/ 1 w 45"/>
                <a:gd name="T21" fmla="*/ 44 h 60"/>
                <a:gd name="T22" fmla="*/ 0 w 45"/>
                <a:gd name="T23" fmla="*/ 43 h 60"/>
                <a:gd name="T24" fmla="*/ 0 w 45"/>
                <a:gd name="T25" fmla="*/ 39 h 60"/>
                <a:gd name="T26" fmla="*/ 29 w 45"/>
                <a:gd name="T27" fmla="*/ 0 h 60"/>
                <a:gd name="T28" fmla="*/ 36 w 45"/>
                <a:gd name="T29" fmla="*/ 0 h 60"/>
                <a:gd name="T30" fmla="*/ 36 w 45"/>
                <a:gd name="T31" fmla="*/ 39 h 60"/>
                <a:gd name="T32" fmla="*/ 29 w 45"/>
                <a:gd name="T33" fmla="*/ 14 h 60"/>
                <a:gd name="T34" fmla="*/ 29 w 45"/>
                <a:gd name="T35" fmla="*/ 11 h 60"/>
                <a:gd name="T36" fmla="*/ 30 w 45"/>
                <a:gd name="T37" fmla="*/ 9 h 60"/>
                <a:gd name="T38" fmla="*/ 8 w 45"/>
                <a:gd name="T39" fmla="*/ 39 h 60"/>
                <a:gd name="T40" fmla="*/ 29 w 45"/>
                <a:gd name="T41" fmla="*/ 39 h 60"/>
                <a:gd name="T42" fmla="*/ 29 w 45"/>
                <a:gd name="T43" fmla="*/ 1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5" h="60">
                  <a:moveTo>
                    <a:pt x="36" y="39"/>
                  </a:moveTo>
                  <a:cubicBezTo>
                    <a:pt x="45" y="39"/>
                    <a:pt x="45" y="39"/>
                    <a:pt x="45" y="39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5" y="43"/>
                    <a:pt x="45" y="44"/>
                    <a:pt x="45" y="44"/>
                  </a:cubicBezTo>
                  <a:cubicBezTo>
                    <a:pt x="44" y="44"/>
                    <a:pt x="44" y="45"/>
                    <a:pt x="43" y="45"/>
                  </a:cubicBezTo>
                  <a:cubicBezTo>
                    <a:pt x="36" y="45"/>
                    <a:pt x="36" y="45"/>
                    <a:pt x="36" y="45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2" y="45"/>
                    <a:pt x="1" y="44"/>
                    <a:pt x="1" y="44"/>
                  </a:cubicBezTo>
                  <a:cubicBezTo>
                    <a:pt x="1" y="44"/>
                    <a:pt x="0" y="43"/>
                    <a:pt x="0" y="43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6" y="0"/>
                    <a:pt x="36" y="0"/>
                    <a:pt x="36" y="0"/>
                  </a:cubicBezTo>
                  <a:lnTo>
                    <a:pt x="36" y="39"/>
                  </a:lnTo>
                  <a:close/>
                  <a:moveTo>
                    <a:pt x="29" y="14"/>
                  </a:moveTo>
                  <a:cubicBezTo>
                    <a:pt x="29" y="13"/>
                    <a:pt x="29" y="12"/>
                    <a:pt x="29" y="11"/>
                  </a:cubicBezTo>
                  <a:cubicBezTo>
                    <a:pt x="29" y="10"/>
                    <a:pt x="30" y="10"/>
                    <a:pt x="30" y="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29" y="39"/>
                    <a:pt x="29" y="39"/>
                    <a:pt x="29" y="39"/>
                  </a:cubicBezTo>
                  <a:lnTo>
                    <a:pt x="29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2" name="Freeform 612"/>
            <p:cNvSpPr>
              <a:spLocks noEditPoints="1"/>
            </p:cNvSpPr>
            <p:nvPr/>
          </p:nvSpPr>
          <p:spPr bwMode="auto">
            <a:xfrm>
              <a:off x="7878" y="6217"/>
              <a:ext cx="104" cy="146"/>
            </a:xfrm>
            <a:custGeom>
              <a:avLst/>
              <a:gdLst>
                <a:gd name="T0" fmla="*/ 44 w 44"/>
                <a:gd name="T1" fmla="*/ 31 h 62"/>
                <a:gd name="T2" fmla="*/ 42 w 44"/>
                <a:gd name="T3" fmla="*/ 45 h 62"/>
                <a:gd name="T4" fmla="*/ 37 w 44"/>
                <a:gd name="T5" fmla="*/ 55 h 62"/>
                <a:gd name="T6" fmla="*/ 31 w 44"/>
                <a:gd name="T7" fmla="*/ 60 h 62"/>
                <a:gd name="T8" fmla="*/ 22 w 44"/>
                <a:gd name="T9" fmla="*/ 62 h 62"/>
                <a:gd name="T10" fmla="*/ 13 w 44"/>
                <a:gd name="T11" fmla="*/ 60 h 62"/>
                <a:gd name="T12" fmla="*/ 6 w 44"/>
                <a:gd name="T13" fmla="*/ 55 h 62"/>
                <a:gd name="T14" fmla="*/ 2 w 44"/>
                <a:gd name="T15" fmla="*/ 45 h 62"/>
                <a:gd name="T16" fmla="*/ 0 w 44"/>
                <a:gd name="T17" fmla="*/ 31 h 62"/>
                <a:gd name="T18" fmla="*/ 2 w 44"/>
                <a:gd name="T19" fmla="*/ 17 h 62"/>
                <a:gd name="T20" fmla="*/ 6 w 44"/>
                <a:gd name="T21" fmla="*/ 8 h 62"/>
                <a:gd name="T22" fmla="*/ 13 w 44"/>
                <a:gd name="T23" fmla="*/ 2 h 62"/>
                <a:gd name="T24" fmla="*/ 22 w 44"/>
                <a:gd name="T25" fmla="*/ 0 h 62"/>
                <a:gd name="T26" fmla="*/ 31 w 44"/>
                <a:gd name="T27" fmla="*/ 2 h 62"/>
                <a:gd name="T28" fmla="*/ 37 w 44"/>
                <a:gd name="T29" fmla="*/ 8 h 62"/>
                <a:gd name="T30" fmla="*/ 42 w 44"/>
                <a:gd name="T31" fmla="*/ 17 h 62"/>
                <a:gd name="T32" fmla="*/ 44 w 44"/>
                <a:gd name="T33" fmla="*/ 31 h 62"/>
                <a:gd name="T34" fmla="*/ 36 w 44"/>
                <a:gd name="T35" fmla="*/ 31 h 62"/>
                <a:gd name="T36" fmla="*/ 35 w 44"/>
                <a:gd name="T37" fmla="*/ 20 h 62"/>
                <a:gd name="T38" fmla="*/ 32 w 44"/>
                <a:gd name="T39" fmla="*/ 12 h 62"/>
                <a:gd name="T40" fmla="*/ 27 w 44"/>
                <a:gd name="T41" fmla="*/ 8 h 62"/>
                <a:gd name="T42" fmla="*/ 22 w 44"/>
                <a:gd name="T43" fmla="*/ 7 h 62"/>
                <a:gd name="T44" fmla="*/ 17 w 44"/>
                <a:gd name="T45" fmla="*/ 8 h 62"/>
                <a:gd name="T46" fmla="*/ 12 w 44"/>
                <a:gd name="T47" fmla="*/ 12 h 62"/>
                <a:gd name="T48" fmla="*/ 9 w 44"/>
                <a:gd name="T49" fmla="*/ 20 h 62"/>
                <a:gd name="T50" fmla="*/ 8 w 44"/>
                <a:gd name="T51" fmla="*/ 31 h 62"/>
                <a:gd name="T52" fmla="*/ 9 w 44"/>
                <a:gd name="T53" fmla="*/ 43 h 62"/>
                <a:gd name="T54" fmla="*/ 12 w 44"/>
                <a:gd name="T55" fmla="*/ 50 h 62"/>
                <a:gd name="T56" fmla="*/ 17 w 44"/>
                <a:gd name="T57" fmla="*/ 54 h 62"/>
                <a:gd name="T58" fmla="*/ 22 w 44"/>
                <a:gd name="T59" fmla="*/ 56 h 62"/>
                <a:gd name="T60" fmla="*/ 27 w 44"/>
                <a:gd name="T61" fmla="*/ 54 h 62"/>
                <a:gd name="T62" fmla="*/ 32 w 44"/>
                <a:gd name="T63" fmla="*/ 50 h 62"/>
                <a:gd name="T64" fmla="*/ 35 w 44"/>
                <a:gd name="T65" fmla="*/ 43 h 62"/>
                <a:gd name="T66" fmla="*/ 36 w 44"/>
                <a:gd name="T67" fmla="*/ 3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4" h="62">
                  <a:moveTo>
                    <a:pt x="44" y="31"/>
                  </a:moveTo>
                  <a:cubicBezTo>
                    <a:pt x="44" y="36"/>
                    <a:pt x="43" y="41"/>
                    <a:pt x="42" y="45"/>
                  </a:cubicBezTo>
                  <a:cubicBezTo>
                    <a:pt x="41" y="49"/>
                    <a:pt x="39" y="52"/>
                    <a:pt x="37" y="55"/>
                  </a:cubicBezTo>
                  <a:cubicBezTo>
                    <a:pt x="36" y="57"/>
                    <a:pt x="33" y="59"/>
                    <a:pt x="31" y="60"/>
                  </a:cubicBezTo>
                  <a:cubicBezTo>
                    <a:pt x="28" y="61"/>
                    <a:pt x="25" y="62"/>
                    <a:pt x="22" y="62"/>
                  </a:cubicBezTo>
                  <a:cubicBezTo>
                    <a:pt x="19" y="62"/>
                    <a:pt x="16" y="61"/>
                    <a:pt x="13" y="60"/>
                  </a:cubicBezTo>
                  <a:cubicBezTo>
                    <a:pt x="11" y="59"/>
                    <a:pt x="8" y="57"/>
                    <a:pt x="6" y="55"/>
                  </a:cubicBezTo>
                  <a:cubicBezTo>
                    <a:pt x="4" y="52"/>
                    <a:pt x="3" y="49"/>
                    <a:pt x="2" y="45"/>
                  </a:cubicBezTo>
                  <a:cubicBezTo>
                    <a:pt x="1" y="41"/>
                    <a:pt x="0" y="36"/>
                    <a:pt x="0" y="31"/>
                  </a:cubicBezTo>
                  <a:cubicBezTo>
                    <a:pt x="0" y="26"/>
                    <a:pt x="1" y="21"/>
                    <a:pt x="2" y="17"/>
                  </a:cubicBezTo>
                  <a:cubicBezTo>
                    <a:pt x="3" y="14"/>
                    <a:pt x="4" y="10"/>
                    <a:pt x="6" y="8"/>
                  </a:cubicBezTo>
                  <a:cubicBezTo>
                    <a:pt x="8" y="5"/>
                    <a:pt x="11" y="3"/>
                    <a:pt x="13" y="2"/>
                  </a:cubicBezTo>
                  <a:cubicBezTo>
                    <a:pt x="16" y="1"/>
                    <a:pt x="19" y="0"/>
                    <a:pt x="22" y="0"/>
                  </a:cubicBezTo>
                  <a:cubicBezTo>
                    <a:pt x="25" y="0"/>
                    <a:pt x="28" y="1"/>
                    <a:pt x="31" y="2"/>
                  </a:cubicBezTo>
                  <a:cubicBezTo>
                    <a:pt x="33" y="3"/>
                    <a:pt x="36" y="5"/>
                    <a:pt x="37" y="8"/>
                  </a:cubicBezTo>
                  <a:cubicBezTo>
                    <a:pt x="39" y="10"/>
                    <a:pt x="41" y="14"/>
                    <a:pt x="42" y="17"/>
                  </a:cubicBezTo>
                  <a:cubicBezTo>
                    <a:pt x="43" y="21"/>
                    <a:pt x="44" y="26"/>
                    <a:pt x="44" y="31"/>
                  </a:cubicBezTo>
                  <a:close/>
                  <a:moveTo>
                    <a:pt x="36" y="31"/>
                  </a:moveTo>
                  <a:cubicBezTo>
                    <a:pt x="36" y="27"/>
                    <a:pt x="36" y="23"/>
                    <a:pt x="35" y="20"/>
                  </a:cubicBezTo>
                  <a:cubicBezTo>
                    <a:pt x="34" y="16"/>
                    <a:pt x="33" y="14"/>
                    <a:pt x="32" y="12"/>
                  </a:cubicBezTo>
                  <a:cubicBezTo>
                    <a:pt x="30" y="10"/>
                    <a:pt x="29" y="9"/>
                    <a:pt x="27" y="8"/>
                  </a:cubicBezTo>
                  <a:cubicBezTo>
                    <a:pt x="26" y="7"/>
                    <a:pt x="24" y="7"/>
                    <a:pt x="22" y="7"/>
                  </a:cubicBezTo>
                  <a:cubicBezTo>
                    <a:pt x="20" y="7"/>
                    <a:pt x="18" y="7"/>
                    <a:pt x="17" y="8"/>
                  </a:cubicBezTo>
                  <a:cubicBezTo>
                    <a:pt x="15" y="9"/>
                    <a:pt x="13" y="10"/>
                    <a:pt x="12" y="12"/>
                  </a:cubicBezTo>
                  <a:cubicBezTo>
                    <a:pt x="11" y="14"/>
                    <a:pt x="10" y="16"/>
                    <a:pt x="9" y="20"/>
                  </a:cubicBezTo>
                  <a:cubicBezTo>
                    <a:pt x="8" y="23"/>
                    <a:pt x="8" y="27"/>
                    <a:pt x="8" y="31"/>
                  </a:cubicBezTo>
                  <a:cubicBezTo>
                    <a:pt x="8" y="36"/>
                    <a:pt x="8" y="40"/>
                    <a:pt x="9" y="43"/>
                  </a:cubicBezTo>
                  <a:cubicBezTo>
                    <a:pt x="10" y="46"/>
                    <a:pt x="11" y="48"/>
                    <a:pt x="12" y="50"/>
                  </a:cubicBezTo>
                  <a:cubicBezTo>
                    <a:pt x="13" y="52"/>
                    <a:pt x="15" y="54"/>
                    <a:pt x="17" y="54"/>
                  </a:cubicBezTo>
                  <a:cubicBezTo>
                    <a:pt x="18" y="55"/>
                    <a:pt x="20" y="56"/>
                    <a:pt x="22" y="56"/>
                  </a:cubicBezTo>
                  <a:cubicBezTo>
                    <a:pt x="24" y="56"/>
                    <a:pt x="26" y="55"/>
                    <a:pt x="27" y="54"/>
                  </a:cubicBezTo>
                  <a:cubicBezTo>
                    <a:pt x="29" y="54"/>
                    <a:pt x="30" y="52"/>
                    <a:pt x="32" y="50"/>
                  </a:cubicBezTo>
                  <a:cubicBezTo>
                    <a:pt x="33" y="48"/>
                    <a:pt x="34" y="46"/>
                    <a:pt x="35" y="43"/>
                  </a:cubicBezTo>
                  <a:cubicBezTo>
                    <a:pt x="36" y="40"/>
                    <a:pt x="36" y="36"/>
                    <a:pt x="36" y="3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3" name="Freeform 613"/>
            <p:cNvSpPr>
              <a:spLocks noEditPoints="1"/>
            </p:cNvSpPr>
            <p:nvPr/>
          </p:nvSpPr>
          <p:spPr bwMode="auto">
            <a:xfrm>
              <a:off x="7984" y="6219"/>
              <a:ext cx="107" cy="142"/>
            </a:xfrm>
            <a:custGeom>
              <a:avLst/>
              <a:gdLst>
                <a:gd name="T0" fmla="*/ 36 w 45"/>
                <a:gd name="T1" fmla="*/ 39 h 60"/>
                <a:gd name="T2" fmla="*/ 45 w 45"/>
                <a:gd name="T3" fmla="*/ 39 h 60"/>
                <a:gd name="T4" fmla="*/ 45 w 45"/>
                <a:gd name="T5" fmla="*/ 43 h 60"/>
                <a:gd name="T6" fmla="*/ 45 w 45"/>
                <a:gd name="T7" fmla="*/ 44 h 60"/>
                <a:gd name="T8" fmla="*/ 44 w 45"/>
                <a:gd name="T9" fmla="*/ 45 h 60"/>
                <a:gd name="T10" fmla="*/ 36 w 45"/>
                <a:gd name="T11" fmla="*/ 45 h 60"/>
                <a:gd name="T12" fmla="*/ 36 w 45"/>
                <a:gd name="T13" fmla="*/ 60 h 60"/>
                <a:gd name="T14" fmla="*/ 30 w 45"/>
                <a:gd name="T15" fmla="*/ 60 h 60"/>
                <a:gd name="T16" fmla="*/ 30 w 45"/>
                <a:gd name="T17" fmla="*/ 45 h 60"/>
                <a:gd name="T18" fmla="*/ 3 w 45"/>
                <a:gd name="T19" fmla="*/ 45 h 60"/>
                <a:gd name="T20" fmla="*/ 1 w 45"/>
                <a:gd name="T21" fmla="*/ 44 h 60"/>
                <a:gd name="T22" fmla="*/ 0 w 45"/>
                <a:gd name="T23" fmla="*/ 43 h 60"/>
                <a:gd name="T24" fmla="*/ 0 w 45"/>
                <a:gd name="T25" fmla="*/ 39 h 60"/>
                <a:gd name="T26" fmla="*/ 29 w 45"/>
                <a:gd name="T27" fmla="*/ 0 h 60"/>
                <a:gd name="T28" fmla="*/ 36 w 45"/>
                <a:gd name="T29" fmla="*/ 0 h 60"/>
                <a:gd name="T30" fmla="*/ 36 w 45"/>
                <a:gd name="T31" fmla="*/ 39 h 60"/>
                <a:gd name="T32" fmla="*/ 30 w 45"/>
                <a:gd name="T33" fmla="*/ 14 h 60"/>
                <a:gd name="T34" fmla="*/ 30 w 45"/>
                <a:gd name="T35" fmla="*/ 11 h 60"/>
                <a:gd name="T36" fmla="*/ 30 w 45"/>
                <a:gd name="T37" fmla="*/ 9 h 60"/>
                <a:gd name="T38" fmla="*/ 8 w 45"/>
                <a:gd name="T39" fmla="*/ 39 h 60"/>
                <a:gd name="T40" fmla="*/ 30 w 45"/>
                <a:gd name="T41" fmla="*/ 39 h 60"/>
                <a:gd name="T42" fmla="*/ 30 w 45"/>
                <a:gd name="T43" fmla="*/ 1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5" h="60">
                  <a:moveTo>
                    <a:pt x="36" y="39"/>
                  </a:moveTo>
                  <a:cubicBezTo>
                    <a:pt x="45" y="39"/>
                    <a:pt x="45" y="39"/>
                    <a:pt x="45" y="39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5" y="43"/>
                    <a:pt x="45" y="44"/>
                    <a:pt x="45" y="44"/>
                  </a:cubicBezTo>
                  <a:cubicBezTo>
                    <a:pt x="45" y="44"/>
                    <a:pt x="44" y="45"/>
                    <a:pt x="44" y="45"/>
                  </a:cubicBezTo>
                  <a:cubicBezTo>
                    <a:pt x="36" y="45"/>
                    <a:pt x="36" y="45"/>
                    <a:pt x="36" y="45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2" y="45"/>
                    <a:pt x="2" y="44"/>
                    <a:pt x="1" y="44"/>
                  </a:cubicBezTo>
                  <a:cubicBezTo>
                    <a:pt x="1" y="44"/>
                    <a:pt x="1" y="43"/>
                    <a:pt x="0" y="43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36" y="0"/>
                    <a:pt x="36" y="0"/>
                    <a:pt x="36" y="0"/>
                  </a:cubicBezTo>
                  <a:lnTo>
                    <a:pt x="36" y="39"/>
                  </a:lnTo>
                  <a:close/>
                  <a:moveTo>
                    <a:pt x="30" y="14"/>
                  </a:moveTo>
                  <a:cubicBezTo>
                    <a:pt x="30" y="13"/>
                    <a:pt x="30" y="12"/>
                    <a:pt x="30" y="11"/>
                  </a:cubicBezTo>
                  <a:cubicBezTo>
                    <a:pt x="30" y="10"/>
                    <a:pt x="30" y="10"/>
                    <a:pt x="30" y="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30" y="39"/>
                    <a:pt x="30" y="39"/>
                    <a:pt x="30" y="39"/>
                  </a:cubicBezTo>
                  <a:lnTo>
                    <a:pt x="30" y="1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4" name="Freeform 614"/>
            <p:cNvSpPr/>
            <p:nvPr/>
          </p:nvSpPr>
          <p:spPr bwMode="auto">
            <a:xfrm>
              <a:off x="7708" y="6141"/>
              <a:ext cx="435" cy="19"/>
            </a:xfrm>
            <a:custGeom>
              <a:avLst/>
              <a:gdLst>
                <a:gd name="T0" fmla="*/ 180 w 184"/>
                <a:gd name="T1" fmla="*/ 8 h 8"/>
                <a:gd name="T2" fmla="*/ 4 w 184"/>
                <a:gd name="T3" fmla="*/ 8 h 8"/>
                <a:gd name="T4" fmla="*/ 0 w 184"/>
                <a:gd name="T5" fmla="*/ 4 h 8"/>
                <a:gd name="T6" fmla="*/ 4 w 184"/>
                <a:gd name="T7" fmla="*/ 0 h 8"/>
                <a:gd name="T8" fmla="*/ 180 w 184"/>
                <a:gd name="T9" fmla="*/ 0 h 8"/>
                <a:gd name="T10" fmla="*/ 184 w 184"/>
                <a:gd name="T11" fmla="*/ 4 h 8"/>
                <a:gd name="T12" fmla="*/ 180 w 184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4" h="8">
                  <a:moveTo>
                    <a:pt x="180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82" y="0"/>
                    <a:pt x="184" y="2"/>
                    <a:pt x="184" y="4"/>
                  </a:cubicBezTo>
                  <a:cubicBezTo>
                    <a:pt x="184" y="6"/>
                    <a:pt x="182" y="8"/>
                    <a:pt x="180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5" name="Oval 615"/>
            <p:cNvSpPr>
              <a:spLocks noChangeArrowheads="1"/>
            </p:cNvSpPr>
            <p:nvPr/>
          </p:nvSpPr>
          <p:spPr bwMode="auto">
            <a:xfrm>
              <a:off x="7736" y="6103"/>
              <a:ext cx="19" cy="19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6" name="Oval 616"/>
            <p:cNvSpPr>
              <a:spLocks noChangeArrowheads="1"/>
            </p:cNvSpPr>
            <p:nvPr/>
          </p:nvSpPr>
          <p:spPr bwMode="auto">
            <a:xfrm>
              <a:off x="7774" y="6103"/>
              <a:ext cx="19" cy="19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7" name="Oval 617"/>
            <p:cNvSpPr>
              <a:spLocks noChangeArrowheads="1"/>
            </p:cNvSpPr>
            <p:nvPr/>
          </p:nvSpPr>
          <p:spPr bwMode="auto">
            <a:xfrm>
              <a:off x="7812" y="6103"/>
              <a:ext cx="19" cy="19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8" name="Freeform 618"/>
            <p:cNvSpPr/>
            <p:nvPr/>
          </p:nvSpPr>
          <p:spPr bwMode="auto">
            <a:xfrm>
              <a:off x="3166" y="6375"/>
              <a:ext cx="449" cy="80"/>
            </a:xfrm>
            <a:custGeom>
              <a:avLst/>
              <a:gdLst>
                <a:gd name="T0" fmla="*/ 185 w 190"/>
                <a:gd name="T1" fmla="*/ 33 h 34"/>
                <a:gd name="T2" fmla="*/ 183 w 190"/>
                <a:gd name="T3" fmla="*/ 33 h 34"/>
                <a:gd name="T4" fmla="*/ 7 w 190"/>
                <a:gd name="T5" fmla="*/ 32 h 34"/>
                <a:gd name="T6" fmla="*/ 2 w 190"/>
                <a:gd name="T7" fmla="*/ 31 h 34"/>
                <a:gd name="T8" fmla="*/ 3 w 190"/>
                <a:gd name="T9" fmla="*/ 26 h 34"/>
                <a:gd name="T10" fmla="*/ 187 w 190"/>
                <a:gd name="T11" fmla="*/ 25 h 34"/>
                <a:gd name="T12" fmla="*/ 189 w 190"/>
                <a:gd name="T13" fmla="*/ 31 h 34"/>
                <a:gd name="T14" fmla="*/ 185 w 190"/>
                <a:gd name="T15" fmla="*/ 3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34">
                  <a:moveTo>
                    <a:pt x="185" y="33"/>
                  </a:moveTo>
                  <a:cubicBezTo>
                    <a:pt x="184" y="33"/>
                    <a:pt x="184" y="33"/>
                    <a:pt x="183" y="33"/>
                  </a:cubicBezTo>
                  <a:cubicBezTo>
                    <a:pt x="151" y="16"/>
                    <a:pt x="37" y="10"/>
                    <a:pt x="7" y="32"/>
                  </a:cubicBezTo>
                  <a:cubicBezTo>
                    <a:pt x="6" y="34"/>
                    <a:pt x="3" y="33"/>
                    <a:pt x="2" y="31"/>
                  </a:cubicBezTo>
                  <a:cubicBezTo>
                    <a:pt x="0" y="30"/>
                    <a:pt x="1" y="27"/>
                    <a:pt x="3" y="26"/>
                  </a:cubicBezTo>
                  <a:cubicBezTo>
                    <a:pt x="37" y="0"/>
                    <a:pt x="155" y="9"/>
                    <a:pt x="187" y="25"/>
                  </a:cubicBezTo>
                  <a:cubicBezTo>
                    <a:pt x="189" y="26"/>
                    <a:pt x="190" y="29"/>
                    <a:pt x="189" y="31"/>
                  </a:cubicBezTo>
                  <a:cubicBezTo>
                    <a:pt x="188" y="32"/>
                    <a:pt x="186" y="33"/>
                    <a:pt x="185" y="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19" name="Freeform 619"/>
            <p:cNvSpPr/>
            <p:nvPr/>
          </p:nvSpPr>
          <p:spPr bwMode="auto">
            <a:xfrm>
              <a:off x="3289" y="6243"/>
              <a:ext cx="90" cy="172"/>
            </a:xfrm>
            <a:custGeom>
              <a:avLst/>
              <a:gdLst>
                <a:gd name="T0" fmla="*/ 33 w 38"/>
                <a:gd name="T1" fmla="*/ 73 h 73"/>
                <a:gd name="T2" fmla="*/ 29 w 38"/>
                <a:gd name="T3" fmla="*/ 71 h 73"/>
                <a:gd name="T4" fmla="*/ 1 w 38"/>
                <a:gd name="T5" fmla="*/ 7 h 73"/>
                <a:gd name="T6" fmla="*/ 3 w 38"/>
                <a:gd name="T7" fmla="*/ 1 h 73"/>
                <a:gd name="T8" fmla="*/ 9 w 38"/>
                <a:gd name="T9" fmla="*/ 3 h 73"/>
                <a:gd name="T10" fmla="*/ 37 w 38"/>
                <a:gd name="T11" fmla="*/ 67 h 73"/>
                <a:gd name="T12" fmla="*/ 35 w 38"/>
                <a:gd name="T13" fmla="*/ 73 h 73"/>
                <a:gd name="T14" fmla="*/ 33 w 38"/>
                <a:gd name="T15" fmla="*/ 73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73">
                  <a:moveTo>
                    <a:pt x="33" y="73"/>
                  </a:moveTo>
                  <a:cubicBezTo>
                    <a:pt x="31" y="73"/>
                    <a:pt x="30" y="72"/>
                    <a:pt x="29" y="71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0" y="5"/>
                    <a:pt x="1" y="2"/>
                    <a:pt x="3" y="1"/>
                  </a:cubicBezTo>
                  <a:cubicBezTo>
                    <a:pt x="5" y="0"/>
                    <a:pt x="8" y="1"/>
                    <a:pt x="9" y="3"/>
                  </a:cubicBezTo>
                  <a:cubicBezTo>
                    <a:pt x="37" y="67"/>
                    <a:pt x="37" y="67"/>
                    <a:pt x="37" y="67"/>
                  </a:cubicBezTo>
                  <a:cubicBezTo>
                    <a:pt x="38" y="69"/>
                    <a:pt x="37" y="72"/>
                    <a:pt x="35" y="73"/>
                  </a:cubicBezTo>
                  <a:cubicBezTo>
                    <a:pt x="34" y="73"/>
                    <a:pt x="34" y="73"/>
                    <a:pt x="33" y="7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0" name="Freeform 620"/>
            <p:cNvSpPr>
              <a:spLocks noEditPoints="1"/>
            </p:cNvSpPr>
            <p:nvPr/>
          </p:nvSpPr>
          <p:spPr bwMode="auto">
            <a:xfrm>
              <a:off x="3152" y="6117"/>
              <a:ext cx="272" cy="190"/>
            </a:xfrm>
            <a:custGeom>
              <a:avLst/>
              <a:gdLst>
                <a:gd name="T0" fmla="*/ 15 w 115"/>
                <a:gd name="T1" fmla="*/ 80 h 80"/>
                <a:gd name="T2" fmla="*/ 13 w 115"/>
                <a:gd name="T3" fmla="*/ 80 h 80"/>
                <a:gd name="T4" fmla="*/ 11 w 115"/>
                <a:gd name="T5" fmla="*/ 77 h 80"/>
                <a:gd name="T6" fmla="*/ 41 w 115"/>
                <a:gd name="T7" fmla="*/ 4 h 80"/>
                <a:gd name="T8" fmla="*/ 61 w 115"/>
                <a:gd name="T9" fmla="*/ 0 h 80"/>
                <a:gd name="T10" fmla="*/ 114 w 115"/>
                <a:gd name="T11" fmla="*/ 34 h 80"/>
                <a:gd name="T12" fmla="*/ 115 w 115"/>
                <a:gd name="T13" fmla="*/ 37 h 80"/>
                <a:gd name="T14" fmla="*/ 112 w 115"/>
                <a:gd name="T15" fmla="*/ 39 h 80"/>
                <a:gd name="T16" fmla="*/ 16 w 115"/>
                <a:gd name="T17" fmla="*/ 80 h 80"/>
                <a:gd name="T18" fmla="*/ 15 w 115"/>
                <a:gd name="T19" fmla="*/ 80 h 80"/>
                <a:gd name="T20" fmla="*/ 61 w 115"/>
                <a:gd name="T21" fmla="*/ 8 h 80"/>
                <a:gd name="T22" fmla="*/ 44 w 115"/>
                <a:gd name="T23" fmla="*/ 12 h 80"/>
                <a:gd name="T24" fmla="*/ 17 w 115"/>
                <a:gd name="T25" fmla="*/ 71 h 80"/>
                <a:gd name="T26" fmla="*/ 105 w 115"/>
                <a:gd name="T27" fmla="*/ 34 h 80"/>
                <a:gd name="T28" fmla="*/ 61 w 115"/>
                <a:gd name="T29" fmla="*/ 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5" h="80">
                  <a:moveTo>
                    <a:pt x="15" y="80"/>
                  </a:moveTo>
                  <a:cubicBezTo>
                    <a:pt x="14" y="80"/>
                    <a:pt x="14" y="80"/>
                    <a:pt x="13" y="80"/>
                  </a:cubicBezTo>
                  <a:cubicBezTo>
                    <a:pt x="12" y="79"/>
                    <a:pt x="12" y="78"/>
                    <a:pt x="11" y="77"/>
                  </a:cubicBezTo>
                  <a:cubicBezTo>
                    <a:pt x="0" y="47"/>
                    <a:pt x="13" y="16"/>
                    <a:pt x="41" y="4"/>
                  </a:cubicBezTo>
                  <a:cubicBezTo>
                    <a:pt x="47" y="2"/>
                    <a:pt x="54" y="0"/>
                    <a:pt x="61" y="0"/>
                  </a:cubicBezTo>
                  <a:cubicBezTo>
                    <a:pt x="85" y="0"/>
                    <a:pt x="106" y="14"/>
                    <a:pt x="114" y="34"/>
                  </a:cubicBezTo>
                  <a:cubicBezTo>
                    <a:pt x="115" y="35"/>
                    <a:pt x="115" y="36"/>
                    <a:pt x="115" y="37"/>
                  </a:cubicBezTo>
                  <a:cubicBezTo>
                    <a:pt x="114" y="38"/>
                    <a:pt x="113" y="39"/>
                    <a:pt x="112" y="39"/>
                  </a:cubicBezTo>
                  <a:cubicBezTo>
                    <a:pt x="16" y="80"/>
                    <a:pt x="16" y="80"/>
                    <a:pt x="16" y="80"/>
                  </a:cubicBezTo>
                  <a:cubicBezTo>
                    <a:pt x="16" y="80"/>
                    <a:pt x="15" y="80"/>
                    <a:pt x="15" y="80"/>
                  </a:cubicBezTo>
                  <a:close/>
                  <a:moveTo>
                    <a:pt x="61" y="8"/>
                  </a:moveTo>
                  <a:cubicBezTo>
                    <a:pt x="55" y="8"/>
                    <a:pt x="50" y="9"/>
                    <a:pt x="44" y="12"/>
                  </a:cubicBezTo>
                  <a:cubicBezTo>
                    <a:pt x="21" y="21"/>
                    <a:pt x="10" y="46"/>
                    <a:pt x="17" y="71"/>
                  </a:cubicBezTo>
                  <a:cubicBezTo>
                    <a:pt x="105" y="34"/>
                    <a:pt x="105" y="34"/>
                    <a:pt x="105" y="34"/>
                  </a:cubicBezTo>
                  <a:cubicBezTo>
                    <a:pt x="97" y="18"/>
                    <a:pt x="80" y="8"/>
                    <a:pt x="61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1" name="Freeform 621"/>
            <p:cNvSpPr/>
            <p:nvPr/>
          </p:nvSpPr>
          <p:spPr bwMode="auto">
            <a:xfrm>
              <a:off x="3235" y="6108"/>
              <a:ext cx="28" cy="38"/>
            </a:xfrm>
            <a:custGeom>
              <a:avLst/>
              <a:gdLst>
                <a:gd name="T0" fmla="*/ 8 w 12"/>
                <a:gd name="T1" fmla="*/ 16 h 16"/>
                <a:gd name="T2" fmla="*/ 4 w 12"/>
                <a:gd name="T3" fmla="*/ 13 h 16"/>
                <a:gd name="T4" fmla="*/ 1 w 12"/>
                <a:gd name="T5" fmla="*/ 6 h 16"/>
                <a:gd name="T6" fmla="*/ 3 w 12"/>
                <a:gd name="T7" fmla="*/ 1 h 16"/>
                <a:gd name="T8" fmla="*/ 8 w 12"/>
                <a:gd name="T9" fmla="*/ 3 h 16"/>
                <a:gd name="T10" fmla="*/ 11 w 12"/>
                <a:gd name="T11" fmla="*/ 10 h 16"/>
                <a:gd name="T12" fmla="*/ 9 w 12"/>
                <a:gd name="T13" fmla="*/ 16 h 16"/>
                <a:gd name="T14" fmla="*/ 8 w 12"/>
                <a:gd name="T1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6">
                  <a:moveTo>
                    <a:pt x="8" y="16"/>
                  </a:moveTo>
                  <a:cubicBezTo>
                    <a:pt x="6" y="16"/>
                    <a:pt x="5" y="15"/>
                    <a:pt x="4" y="13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4"/>
                    <a:pt x="1" y="2"/>
                    <a:pt x="3" y="1"/>
                  </a:cubicBezTo>
                  <a:cubicBezTo>
                    <a:pt x="5" y="0"/>
                    <a:pt x="7" y="1"/>
                    <a:pt x="8" y="3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12"/>
                    <a:pt x="11" y="15"/>
                    <a:pt x="9" y="16"/>
                  </a:cubicBezTo>
                  <a:cubicBezTo>
                    <a:pt x="9" y="16"/>
                    <a:pt x="8" y="16"/>
                    <a:pt x="8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2" name="Freeform 622"/>
            <p:cNvSpPr>
              <a:spLocks noEditPoints="1"/>
            </p:cNvSpPr>
            <p:nvPr/>
          </p:nvSpPr>
          <p:spPr bwMode="auto">
            <a:xfrm>
              <a:off x="3469" y="6068"/>
              <a:ext cx="92" cy="92"/>
            </a:xfrm>
            <a:custGeom>
              <a:avLst/>
              <a:gdLst>
                <a:gd name="T0" fmla="*/ 19 w 39"/>
                <a:gd name="T1" fmla="*/ 39 h 39"/>
                <a:gd name="T2" fmla="*/ 0 w 39"/>
                <a:gd name="T3" fmla="*/ 19 h 39"/>
                <a:gd name="T4" fmla="*/ 19 w 39"/>
                <a:gd name="T5" fmla="*/ 0 h 39"/>
                <a:gd name="T6" fmla="*/ 39 w 39"/>
                <a:gd name="T7" fmla="*/ 19 h 39"/>
                <a:gd name="T8" fmla="*/ 19 w 39"/>
                <a:gd name="T9" fmla="*/ 39 h 39"/>
                <a:gd name="T10" fmla="*/ 19 w 39"/>
                <a:gd name="T11" fmla="*/ 8 h 39"/>
                <a:gd name="T12" fmla="*/ 8 w 39"/>
                <a:gd name="T13" fmla="*/ 19 h 39"/>
                <a:gd name="T14" fmla="*/ 19 w 39"/>
                <a:gd name="T15" fmla="*/ 31 h 39"/>
                <a:gd name="T16" fmla="*/ 31 w 39"/>
                <a:gd name="T17" fmla="*/ 19 h 39"/>
                <a:gd name="T18" fmla="*/ 19 w 39"/>
                <a:gd name="T19" fmla="*/ 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9" h="39">
                  <a:moveTo>
                    <a:pt x="19" y="39"/>
                  </a:moveTo>
                  <a:cubicBezTo>
                    <a:pt x="9" y="39"/>
                    <a:pt x="0" y="30"/>
                    <a:pt x="0" y="19"/>
                  </a:cubicBezTo>
                  <a:cubicBezTo>
                    <a:pt x="0" y="8"/>
                    <a:pt x="9" y="0"/>
                    <a:pt x="19" y="0"/>
                  </a:cubicBezTo>
                  <a:cubicBezTo>
                    <a:pt x="30" y="0"/>
                    <a:pt x="39" y="8"/>
                    <a:pt x="39" y="19"/>
                  </a:cubicBezTo>
                  <a:cubicBezTo>
                    <a:pt x="39" y="30"/>
                    <a:pt x="30" y="39"/>
                    <a:pt x="19" y="39"/>
                  </a:cubicBezTo>
                  <a:close/>
                  <a:moveTo>
                    <a:pt x="19" y="8"/>
                  </a:moveTo>
                  <a:cubicBezTo>
                    <a:pt x="13" y="8"/>
                    <a:pt x="8" y="13"/>
                    <a:pt x="8" y="19"/>
                  </a:cubicBezTo>
                  <a:cubicBezTo>
                    <a:pt x="8" y="26"/>
                    <a:pt x="13" y="31"/>
                    <a:pt x="19" y="31"/>
                  </a:cubicBezTo>
                  <a:cubicBezTo>
                    <a:pt x="26" y="31"/>
                    <a:pt x="31" y="26"/>
                    <a:pt x="31" y="19"/>
                  </a:cubicBezTo>
                  <a:cubicBezTo>
                    <a:pt x="31" y="13"/>
                    <a:pt x="26" y="8"/>
                    <a:pt x="19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3" name="Freeform 623"/>
            <p:cNvSpPr/>
            <p:nvPr/>
          </p:nvSpPr>
          <p:spPr bwMode="auto">
            <a:xfrm>
              <a:off x="3500" y="6179"/>
              <a:ext cx="19" cy="38"/>
            </a:xfrm>
            <a:custGeom>
              <a:avLst/>
              <a:gdLst>
                <a:gd name="T0" fmla="*/ 4 w 8"/>
                <a:gd name="T1" fmla="*/ 16 h 16"/>
                <a:gd name="T2" fmla="*/ 0 w 8"/>
                <a:gd name="T3" fmla="*/ 12 h 16"/>
                <a:gd name="T4" fmla="*/ 0 w 8"/>
                <a:gd name="T5" fmla="*/ 4 h 16"/>
                <a:gd name="T6" fmla="*/ 4 w 8"/>
                <a:gd name="T7" fmla="*/ 0 h 16"/>
                <a:gd name="T8" fmla="*/ 8 w 8"/>
                <a:gd name="T9" fmla="*/ 4 h 16"/>
                <a:gd name="T10" fmla="*/ 8 w 8"/>
                <a:gd name="T11" fmla="*/ 12 h 16"/>
                <a:gd name="T12" fmla="*/ 4 w 8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6">
                  <a:moveTo>
                    <a:pt x="4" y="16"/>
                  </a:moveTo>
                  <a:cubicBezTo>
                    <a:pt x="2" y="16"/>
                    <a:pt x="0" y="14"/>
                    <a:pt x="0" y="1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4"/>
                    <a:pt x="6" y="16"/>
                    <a:pt x="4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4" name="Freeform 624"/>
            <p:cNvSpPr/>
            <p:nvPr/>
          </p:nvSpPr>
          <p:spPr bwMode="auto">
            <a:xfrm>
              <a:off x="3500" y="6018"/>
              <a:ext cx="19" cy="38"/>
            </a:xfrm>
            <a:custGeom>
              <a:avLst/>
              <a:gdLst>
                <a:gd name="T0" fmla="*/ 4 w 8"/>
                <a:gd name="T1" fmla="*/ 16 h 16"/>
                <a:gd name="T2" fmla="*/ 0 w 8"/>
                <a:gd name="T3" fmla="*/ 12 h 16"/>
                <a:gd name="T4" fmla="*/ 0 w 8"/>
                <a:gd name="T5" fmla="*/ 4 h 16"/>
                <a:gd name="T6" fmla="*/ 4 w 8"/>
                <a:gd name="T7" fmla="*/ 0 h 16"/>
                <a:gd name="T8" fmla="*/ 8 w 8"/>
                <a:gd name="T9" fmla="*/ 4 h 16"/>
                <a:gd name="T10" fmla="*/ 8 w 8"/>
                <a:gd name="T11" fmla="*/ 12 h 16"/>
                <a:gd name="T12" fmla="*/ 4 w 8"/>
                <a:gd name="T13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16">
                  <a:moveTo>
                    <a:pt x="4" y="16"/>
                  </a:moveTo>
                  <a:cubicBezTo>
                    <a:pt x="2" y="16"/>
                    <a:pt x="0" y="14"/>
                    <a:pt x="0" y="1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4"/>
                    <a:pt x="6" y="16"/>
                    <a:pt x="4" y="1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5" name="Freeform 625"/>
            <p:cNvSpPr/>
            <p:nvPr/>
          </p:nvSpPr>
          <p:spPr bwMode="auto">
            <a:xfrm>
              <a:off x="3575" y="6103"/>
              <a:ext cx="38" cy="19"/>
            </a:xfrm>
            <a:custGeom>
              <a:avLst/>
              <a:gdLst>
                <a:gd name="T0" fmla="*/ 12 w 16"/>
                <a:gd name="T1" fmla="*/ 8 h 8"/>
                <a:gd name="T2" fmla="*/ 4 w 16"/>
                <a:gd name="T3" fmla="*/ 8 h 8"/>
                <a:gd name="T4" fmla="*/ 0 w 16"/>
                <a:gd name="T5" fmla="*/ 4 h 8"/>
                <a:gd name="T6" fmla="*/ 4 w 16"/>
                <a:gd name="T7" fmla="*/ 0 h 8"/>
                <a:gd name="T8" fmla="*/ 12 w 16"/>
                <a:gd name="T9" fmla="*/ 0 h 8"/>
                <a:gd name="T10" fmla="*/ 16 w 16"/>
                <a:gd name="T11" fmla="*/ 4 h 8"/>
                <a:gd name="T12" fmla="*/ 12 w 16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8">
                  <a:moveTo>
                    <a:pt x="12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6" y="2"/>
                    <a:pt x="16" y="4"/>
                  </a:cubicBezTo>
                  <a:cubicBezTo>
                    <a:pt x="16" y="6"/>
                    <a:pt x="14" y="8"/>
                    <a:pt x="1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6" name="Freeform 626"/>
            <p:cNvSpPr/>
            <p:nvPr/>
          </p:nvSpPr>
          <p:spPr bwMode="auto">
            <a:xfrm>
              <a:off x="3424" y="6103"/>
              <a:ext cx="38" cy="19"/>
            </a:xfrm>
            <a:custGeom>
              <a:avLst/>
              <a:gdLst>
                <a:gd name="T0" fmla="*/ 12 w 16"/>
                <a:gd name="T1" fmla="*/ 8 h 8"/>
                <a:gd name="T2" fmla="*/ 4 w 16"/>
                <a:gd name="T3" fmla="*/ 8 h 8"/>
                <a:gd name="T4" fmla="*/ 0 w 16"/>
                <a:gd name="T5" fmla="*/ 4 h 8"/>
                <a:gd name="T6" fmla="*/ 4 w 16"/>
                <a:gd name="T7" fmla="*/ 0 h 8"/>
                <a:gd name="T8" fmla="*/ 12 w 16"/>
                <a:gd name="T9" fmla="*/ 0 h 8"/>
                <a:gd name="T10" fmla="*/ 16 w 16"/>
                <a:gd name="T11" fmla="*/ 4 h 8"/>
                <a:gd name="T12" fmla="*/ 12 w 16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8">
                  <a:moveTo>
                    <a:pt x="12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6" y="2"/>
                    <a:pt x="16" y="4"/>
                  </a:cubicBezTo>
                  <a:cubicBezTo>
                    <a:pt x="16" y="6"/>
                    <a:pt x="14" y="8"/>
                    <a:pt x="1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7" name="Freeform 627"/>
            <p:cNvSpPr/>
            <p:nvPr/>
          </p:nvSpPr>
          <p:spPr bwMode="auto">
            <a:xfrm>
              <a:off x="3554" y="6158"/>
              <a:ext cx="38" cy="35"/>
            </a:xfrm>
            <a:custGeom>
              <a:avLst/>
              <a:gdLst>
                <a:gd name="T0" fmla="*/ 12 w 16"/>
                <a:gd name="T1" fmla="*/ 15 h 15"/>
                <a:gd name="T2" fmla="*/ 9 w 16"/>
                <a:gd name="T3" fmla="*/ 14 h 15"/>
                <a:gd name="T4" fmla="*/ 2 w 16"/>
                <a:gd name="T5" fmla="*/ 7 h 15"/>
                <a:gd name="T6" fmla="*/ 2 w 16"/>
                <a:gd name="T7" fmla="*/ 2 h 15"/>
                <a:gd name="T8" fmla="*/ 8 w 16"/>
                <a:gd name="T9" fmla="*/ 2 h 15"/>
                <a:gd name="T10" fmla="*/ 15 w 16"/>
                <a:gd name="T11" fmla="*/ 8 h 15"/>
                <a:gd name="T12" fmla="*/ 15 w 16"/>
                <a:gd name="T13" fmla="*/ 14 h 15"/>
                <a:gd name="T14" fmla="*/ 12 w 16"/>
                <a:gd name="T1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15">
                  <a:moveTo>
                    <a:pt x="12" y="15"/>
                  </a:moveTo>
                  <a:cubicBezTo>
                    <a:pt x="11" y="15"/>
                    <a:pt x="10" y="15"/>
                    <a:pt x="9" y="14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6"/>
                    <a:pt x="0" y="3"/>
                    <a:pt x="2" y="2"/>
                  </a:cubicBezTo>
                  <a:cubicBezTo>
                    <a:pt x="4" y="0"/>
                    <a:pt x="6" y="0"/>
                    <a:pt x="8" y="2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10"/>
                    <a:pt x="16" y="13"/>
                    <a:pt x="15" y="14"/>
                  </a:cubicBezTo>
                  <a:cubicBezTo>
                    <a:pt x="14" y="15"/>
                    <a:pt x="13" y="15"/>
                    <a:pt x="12" y="1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8" name="Freeform 628"/>
            <p:cNvSpPr/>
            <p:nvPr/>
          </p:nvSpPr>
          <p:spPr bwMode="auto">
            <a:xfrm>
              <a:off x="3438" y="6039"/>
              <a:ext cx="33" cy="33"/>
            </a:xfrm>
            <a:custGeom>
              <a:avLst/>
              <a:gdLst>
                <a:gd name="T0" fmla="*/ 9 w 14"/>
                <a:gd name="T1" fmla="*/ 14 h 14"/>
                <a:gd name="T2" fmla="*/ 6 w 14"/>
                <a:gd name="T3" fmla="*/ 13 h 14"/>
                <a:gd name="T4" fmla="*/ 1 w 14"/>
                <a:gd name="T5" fmla="*/ 8 h 14"/>
                <a:gd name="T6" fmla="*/ 1 w 14"/>
                <a:gd name="T7" fmla="*/ 2 h 14"/>
                <a:gd name="T8" fmla="*/ 7 w 14"/>
                <a:gd name="T9" fmla="*/ 2 h 14"/>
                <a:gd name="T10" fmla="*/ 12 w 14"/>
                <a:gd name="T11" fmla="*/ 7 h 14"/>
                <a:gd name="T12" fmla="*/ 12 w 14"/>
                <a:gd name="T13" fmla="*/ 13 h 14"/>
                <a:gd name="T14" fmla="*/ 9 w 14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4">
                  <a:moveTo>
                    <a:pt x="9" y="14"/>
                  </a:moveTo>
                  <a:cubicBezTo>
                    <a:pt x="8" y="14"/>
                    <a:pt x="7" y="13"/>
                    <a:pt x="6" y="13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6"/>
                    <a:pt x="0" y="3"/>
                    <a:pt x="1" y="2"/>
                  </a:cubicBezTo>
                  <a:cubicBezTo>
                    <a:pt x="3" y="0"/>
                    <a:pt x="5" y="0"/>
                    <a:pt x="7" y="2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4" y="9"/>
                    <a:pt x="14" y="11"/>
                    <a:pt x="12" y="13"/>
                  </a:cubicBezTo>
                  <a:cubicBezTo>
                    <a:pt x="11" y="13"/>
                    <a:pt x="10" y="14"/>
                    <a:pt x="9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29" name="Freeform 629"/>
            <p:cNvSpPr/>
            <p:nvPr/>
          </p:nvSpPr>
          <p:spPr bwMode="auto">
            <a:xfrm>
              <a:off x="3556" y="6039"/>
              <a:ext cx="31" cy="31"/>
            </a:xfrm>
            <a:custGeom>
              <a:avLst/>
              <a:gdLst>
                <a:gd name="T0" fmla="*/ 4 w 13"/>
                <a:gd name="T1" fmla="*/ 13 h 13"/>
                <a:gd name="T2" fmla="*/ 2 w 13"/>
                <a:gd name="T3" fmla="*/ 11 h 13"/>
                <a:gd name="T4" fmla="*/ 2 w 13"/>
                <a:gd name="T5" fmla="*/ 6 h 13"/>
                <a:gd name="T6" fmla="*/ 5 w 13"/>
                <a:gd name="T7" fmla="*/ 2 h 13"/>
                <a:gd name="T8" fmla="*/ 11 w 13"/>
                <a:gd name="T9" fmla="*/ 2 h 13"/>
                <a:gd name="T10" fmla="*/ 11 w 13"/>
                <a:gd name="T11" fmla="*/ 8 h 13"/>
                <a:gd name="T12" fmla="*/ 7 w 13"/>
                <a:gd name="T13" fmla="*/ 11 h 13"/>
                <a:gd name="T14" fmla="*/ 4 w 13"/>
                <a:gd name="T1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13">
                  <a:moveTo>
                    <a:pt x="4" y="13"/>
                  </a:moveTo>
                  <a:cubicBezTo>
                    <a:pt x="3" y="13"/>
                    <a:pt x="2" y="12"/>
                    <a:pt x="2" y="11"/>
                  </a:cubicBezTo>
                  <a:cubicBezTo>
                    <a:pt x="0" y="10"/>
                    <a:pt x="0" y="7"/>
                    <a:pt x="2" y="6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7" y="0"/>
                    <a:pt x="9" y="0"/>
                    <a:pt x="11" y="2"/>
                  </a:cubicBezTo>
                  <a:cubicBezTo>
                    <a:pt x="13" y="3"/>
                    <a:pt x="13" y="6"/>
                    <a:pt x="11" y="8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2"/>
                    <a:pt x="5" y="13"/>
                    <a:pt x="4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0" name="Freeform 630"/>
            <p:cNvSpPr/>
            <p:nvPr/>
          </p:nvSpPr>
          <p:spPr bwMode="auto">
            <a:xfrm>
              <a:off x="3438" y="6155"/>
              <a:ext cx="33" cy="33"/>
            </a:xfrm>
            <a:custGeom>
              <a:avLst/>
              <a:gdLst>
                <a:gd name="T0" fmla="*/ 4 w 14"/>
                <a:gd name="T1" fmla="*/ 14 h 14"/>
                <a:gd name="T2" fmla="*/ 1 w 14"/>
                <a:gd name="T3" fmla="*/ 13 h 14"/>
                <a:gd name="T4" fmla="*/ 1 w 14"/>
                <a:gd name="T5" fmla="*/ 7 h 14"/>
                <a:gd name="T6" fmla="*/ 7 w 14"/>
                <a:gd name="T7" fmla="*/ 1 h 14"/>
                <a:gd name="T8" fmla="*/ 13 w 14"/>
                <a:gd name="T9" fmla="*/ 1 h 14"/>
                <a:gd name="T10" fmla="*/ 13 w 14"/>
                <a:gd name="T11" fmla="*/ 7 h 14"/>
                <a:gd name="T12" fmla="*/ 7 w 14"/>
                <a:gd name="T13" fmla="*/ 13 h 14"/>
                <a:gd name="T14" fmla="*/ 4 w 14"/>
                <a:gd name="T1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14">
                  <a:moveTo>
                    <a:pt x="4" y="14"/>
                  </a:moveTo>
                  <a:cubicBezTo>
                    <a:pt x="3" y="14"/>
                    <a:pt x="2" y="13"/>
                    <a:pt x="1" y="13"/>
                  </a:cubicBezTo>
                  <a:cubicBezTo>
                    <a:pt x="0" y="11"/>
                    <a:pt x="0" y="8"/>
                    <a:pt x="1" y="7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9" y="0"/>
                    <a:pt x="11" y="0"/>
                    <a:pt x="13" y="1"/>
                  </a:cubicBezTo>
                  <a:cubicBezTo>
                    <a:pt x="14" y="3"/>
                    <a:pt x="14" y="5"/>
                    <a:pt x="13" y="7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3"/>
                    <a:pt x="5" y="14"/>
                    <a:pt x="4" y="1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1" name="Freeform 631"/>
            <p:cNvSpPr>
              <a:spLocks noEditPoints="1"/>
            </p:cNvSpPr>
            <p:nvPr/>
          </p:nvSpPr>
          <p:spPr bwMode="auto">
            <a:xfrm>
              <a:off x="5159" y="6018"/>
              <a:ext cx="85" cy="59"/>
            </a:xfrm>
            <a:custGeom>
              <a:avLst/>
              <a:gdLst>
                <a:gd name="T0" fmla="*/ 18 w 36"/>
                <a:gd name="T1" fmla="*/ 25 h 25"/>
                <a:gd name="T2" fmla="*/ 0 w 36"/>
                <a:gd name="T3" fmla="*/ 13 h 25"/>
                <a:gd name="T4" fmla="*/ 18 w 36"/>
                <a:gd name="T5" fmla="*/ 0 h 25"/>
                <a:gd name="T6" fmla="*/ 36 w 36"/>
                <a:gd name="T7" fmla="*/ 13 h 25"/>
                <a:gd name="T8" fmla="*/ 18 w 36"/>
                <a:gd name="T9" fmla="*/ 25 h 25"/>
                <a:gd name="T10" fmla="*/ 18 w 36"/>
                <a:gd name="T11" fmla="*/ 8 h 25"/>
                <a:gd name="T12" fmla="*/ 8 w 36"/>
                <a:gd name="T13" fmla="*/ 13 h 25"/>
                <a:gd name="T14" fmla="*/ 18 w 36"/>
                <a:gd name="T15" fmla="*/ 17 h 25"/>
                <a:gd name="T16" fmla="*/ 28 w 36"/>
                <a:gd name="T17" fmla="*/ 13 h 25"/>
                <a:gd name="T18" fmla="*/ 18 w 36"/>
                <a:gd name="T19" fmla="*/ 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25">
                  <a:moveTo>
                    <a:pt x="18" y="25"/>
                  </a:moveTo>
                  <a:cubicBezTo>
                    <a:pt x="8" y="25"/>
                    <a:pt x="0" y="20"/>
                    <a:pt x="0" y="13"/>
                  </a:cubicBezTo>
                  <a:cubicBezTo>
                    <a:pt x="0" y="5"/>
                    <a:pt x="8" y="0"/>
                    <a:pt x="18" y="0"/>
                  </a:cubicBezTo>
                  <a:cubicBezTo>
                    <a:pt x="28" y="0"/>
                    <a:pt x="36" y="5"/>
                    <a:pt x="36" y="13"/>
                  </a:cubicBezTo>
                  <a:cubicBezTo>
                    <a:pt x="36" y="20"/>
                    <a:pt x="28" y="25"/>
                    <a:pt x="18" y="25"/>
                  </a:cubicBezTo>
                  <a:close/>
                  <a:moveTo>
                    <a:pt x="18" y="8"/>
                  </a:moveTo>
                  <a:cubicBezTo>
                    <a:pt x="12" y="8"/>
                    <a:pt x="8" y="11"/>
                    <a:pt x="8" y="13"/>
                  </a:cubicBezTo>
                  <a:cubicBezTo>
                    <a:pt x="8" y="14"/>
                    <a:pt x="12" y="17"/>
                    <a:pt x="18" y="17"/>
                  </a:cubicBezTo>
                  <a:cubicBezTo>
                    <a:pt x="24" y="17"/>
                    <a:pt x="28" y="14"/>
                    <a:pt x="28" y="13"/>
                  </a:cubicBezTo>
                  <a:cubicBezTo>
                    <a:pt x="28" y="11"/>
                    <a:pt x="24" y="8"/>
                    <a:pt x="18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2" name="Freeform 632"/>
            <p:cNvSpPr/>
            <p:nvPr/>
          </p:nvSpPr>
          <p:spPr bwMode="auto">
            <a:xfrm>
              <a:off x="5041" y="6063"/>
              <a:ext cx="331" cy="210"/>
            </a:xfrm>
            <a:custGeom>
              <a:avLst/>
              <a:gdLst>
                <a:gd name="T0" fmla="*/ 136 w 140"/>
                <a:gd name="T1" fmla="*/ 89 h 89"/>
                <a:gd name="T2" fmla="*/ 132 w 140"/>
                <a:gd name="T3" fmla="*/ 85 h 89"/>
                <a:gd name="T4" fmla="*/ 70 w 140"/>
                <a:gd name="T5" fmla="*/ 8 h 89"/>
                <a:gd name="T6" fmla="*/ 8 w 140"/>
                <a:gd name="T7" fmla="*/ 85 h 89"/>
                <a:gd name="T8" fmla="*/ 4 w 140"/>
                <a:gd name="T9" fmla="*/ 89 h 89"/>
                <a:gd name="T10" fmla="*/ 0 w 140"/>
                <a:gd name="T11" fmla="*/ 85 h 89"/>
                <a:gd name="T12" fmla="*/ 70 w 140"/>
                <a:gd name="T13" fmla="*/ 0 h 89"/>
                <a:gd name="T14" fmla="*/ 140 w 140"/>
                <a:gd name="T15" fmla="*/ 85 h 89"/>
                <a:gd name="T16" fmla="*/ 136 w 140"/>
                <a:gd name="T17" fmla="*/ 89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0" h="89">
                  <a:moveTo>
                    <a:pt x="136" y="89"/>
                  </a:moveTo>
                  <a:cubicBezTo>
                    <a:pt x="134" y="89"/>
                    <a:pt x="132" y="87"/>
                    <a:pt x="132" y="85"/>
                  </a:cubicBezTo>
                  <a:cubicBezTo>
                    <a:pt x="132" y="62"/>
                    <a:pt x="109" y="8"/>
                    <a:pt x="70" y="8"/>
                  </a:cubicBezTo>
                  <a:cubicBezTo>
                    <a:pt x="31" y="8"/>
                    <a:pt x="8" y="62"/>
                    <a:pt x="8" y="85"/>
                  </a:cubicBezTo>
                  <a:cubicBezTo>
                    <a:pt x="8" y="87"/>
                    <a:pt x="6" y="89"/>
                    <a:pt x="4" y="89"/>
                  </a:cubicBezTo>
                  <a:cubicBezTo>
                    <a:pt x="2" y="89"/>
                    <a:pt x="0" y="87"/>
                    <a:pt x="0" y="85"/>
                  </a:cubicBezTo>
                  <a:cubicBezTo>
                    <a:pt x="0" y="56"/>
                    <a:pt x="27" y="0"/>
                    <a:pt x="70" y="0"/>
                  </a:cubicBezTo>
                  <a:cubicBezTo>
                    <a:pt x="113" y="0"/>
                    <a:pt x="140" y="56"/>
                    <a:pt x="140" y="85"/>
                  </a:cubicBezTo>
                  <a:cubicBezTo>
                    <a:pt x="140" y="87"/>
                    <a:pt x="138" y="89"/>
                    <a:pt x="136" y="8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3" name="Freeform 633"/>
            <p:cNvSpPr>
              <a:spLocks noEditPoints="1"/>
            </p:cNvSpPr>
            <p:nvPr/>
          </p:nvSpPr>
          <p:spPr bwMode="auto">
            <a:xfrm>
              <a:off x="4975" y="6240"/>
              <a:ext cx="454" cy="223"/>
            </a:xfrm>
            <a:custGeom>
              <a:avLst/>
              <a:gdLst>
                <a:gd name="T0" fmla="*/ 156 w 192"/>
                <a:gd name="T1" fmla="*/ 94 h 94"/>
                <a:gd name="T2" fmla="*/ 116 w 192"/>
                <a:gd name="T3" fmla="*/ 94 h 94"/>
                <a:gd name="T4" fmla="*/ 112 w 192"/>
                <a:gd name="T5" fmla="*/ 91 h 94"/>
                <a:gd name="T6" fmla="*/ 96 w 192"/>
                <a:gd name="T7" fmla="*/ 70 h 94"/>
                <a:gd name="T8" fmla="*/ 80 w 192"/>
                <a:gd name="T9" fmla="*/ 91 h 94"/>
                <a:gd name="T10" fmla="*/ 76 w 192"/>
                <a:gd name="T11" fmla="*/ 94 h 94"/>
                <a:gd name="T12" fmla="*/ 36 w 192"/>
                <a:gd name="T13" fmla="*/ 94 h 94"/>
                <a:gd name="T14" fmla="*/ 0 w 192"/>
                <a:gd name="T15" fmla="*/ 57 h 94"/>
                <a:gd name="T16" fmla="*/ 0 w 192"/>
                <a:gd name="T17" fmla="*/ 39 h 94"/>
                <a:gd name="T18" fmla="*/ 20 w 192"/>
                <a:gd name="T19" fmla="*/ 11 h 94"/>
                <a:gd name="T20" fmla="*/ 97 w 192"/>
                <a:gd name="T21" fmla="*/ 0 h 94"/>
                <a:gd name="T22" fmla="*/ 173 w 192"/>
                <a:gd name="T23" fmla="*/ 11 h 94"/>
                <a:gd name="T24" fmla="*/ 192 w 192"/>
                <a:gd name="T25" fmla="*/ 39 h 94"/>
                <a:gd name="T26" fmla="*/ 192 w 192"/>
                <a:gd name="T27" fmla="*/ 57 h 94"/>
                <a:gd name="T28" fmla="*/ 156 w 192"/>
                <a:gd name="T29" fmla="*/ 94 h 94"/>
                <a:gd name="T30" fmla="*/ 119 w 192"/>
                <a:gd name="T31" fmla="*/ 86 h 94"/>
                <a:gd name="T32" fmla="*/ 156 w 192"/>
                <a:gd name="T33" fmla="*/ 86 h 94"/>
                <a:gd name="T34" fmla="*/ 184 w 192"/>
                <a:gd name="T35" fmla="*/ 57 h 94"/>
                <a:gd name="T36" fmla="*/ 184 w 192"/>
                <a:gd name="T37" fmla="*/ 39 h 94"/>
                <a:gd name="T38" fmla="*/ 170 w 192"/>
                <a:gd name="T39" fmla="*/ 18 h 94"/>
                <a:gd name="T40" fmla="*/ 97 w 192"/>
                <a:gd name="T41" fmla="*/ 8 h 94"/>
                <a:gd name="T42" fmla="*/ 23 w 192"/>
                <a:gd name="T43" fmla="*/ 18 h 94"/>
                <a:gd name="T44" fmla="*/ 8 w 192"/>
                <a:gd name="T45" fmla="*/ 39 h 94"/>
                <a:gd name="T46" fmla="*/ 8 w 192"/>
                <a:gd name="T47" fmla="*/ 57 h 94"/>
                <a:gd name="T48" fmla="*/ 36 w 192"/>
                <a:gd name="T49" fmla="*/ 86 h 94"/>
                <a:gd name="T50" fmla="*/ 73 w 192"/>
                <a:gd name="T51" fmla="*/ 86 h 94"/>
                <a:gd name="T52" fmla="*/ 96 w 192"/>
                <a:gd name="T53" fmla="*/ 62 h 94"/>
                <a:gd name="T54" fmla="*/ 119 w 192"/>
                <a:gd name="T55" fmla="*/ 86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92" h="94">
                  <a:moveTo>
                    <a:pt x="156" y="94"/>
                  </a:moveTo>
                  <a:cubicBezTo>
                    <a:pt x="116" y="94"/>
                    <a:pt x="116" y="94"/>
                    <a:pt x="116" y="94"/>
                  </a:cubicBezTo>
                  <a:cubicBezTo>
                    <a:pt x="114" y="94"/>
                    <a:pt x="112" y="93"/>
                    <a:pt x="112" y="91"/>
                  </a:cubicBezTo>
                  <a:cubicBezTo>
                    <a:pt x="110" y="81"/>
                    <a:pt x="104" y="70"/>
                    <a:pt x="96" y="70"/>
                  </a:cubicBezTo>
                  <a:cubicBezTo>
                    <a:pt x="88" y="70"/>
                    <a:pt x="82" y="81"/>
                    <a:pt x="80" y="91"/>
                  </a:cubicBezTo>
                  <a:cubicBezTo>
                    <a:pt x="80" y="93"/>
                    <a:pt x="78" y="94"/>
                    <a:pt x="76" y="94"/>
                  </a:cubicBezTo>
                  <a:cubicBezTo>
                    <a:pt x="36" y="94"/>
                    <a:pt x="36" y="94"/>
                    <a:pt x="36" y="94"/>
                  </a:cubicBezTo>
                  <a:cubicBezTo>
                    <a:pt x="16" y="94"/>
                    <a:pt x="0" y="78"/>
                    <a:pt x="0" y="57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0" y="27"/>
                    <a:pt x="8" y="15"/>
                    <a:pt x="20" y="11"/>
                  </a:cubicBezTo>
                  <a:cubicBezTo>
                    <a:pt x="38" y="4"/>
                    <a:pt x="66" y="0"/>
                    <a:pt x="97" y="0"/>
                  </a:cubicBezTo>
                  <a:cubicBezTo>
                    <a:pt x="127" y="0"/>
                    <a:pt x="155" y="4"/>
                    <a:pt x="173" y="11"/>
                  </a:cubicBezTo>
                  <a:cubicBezTo>
                    <a:pt x="185" y="15"/>
                    <a:pt x="192" y="26"/>
                    <a:pt x="192" y="39"/>
                  </a:cubicBezTo>
                  <a:cubicBezTo>
                    <a:pt x="192" y="57"/>
                    <a:pt x="192" y="57"/>
                    <a:pt x="192" y="57"/>
                  </a:cubicBezTo>
                  <a:cubicBezTo>
                    <a:pt x="192" y="78"/>
                    <a:pt x="176" y="94"/>
                    <a:pt x="156" y="94"/>
                  </a:cubicBezTo>
                  <a:close/>
                  <a:moveTo>
                    <a:pt x="119" y="86"/>
                  </a:moveTo>
                  <a:cubicBezTo>
                    <a:pt x="156" y="86"/>
                    <a:pt x="156" y="86"/>
                    <a:pt x="156" y="86"/>
                  </a:cubicBezTo>
                  <a:cubicBezTo>
                    <a:pt x="171" y="86"/>
                    <a:pt x="184" y="73"/>
                    <a:pt x="184" y="57"/>
                  </a:cubicBezTo>
                  <a:cubicBezTo>
                    <a:pt x="184" y="39"/>
                    <a:pt x="184" y="39"/>
                    <a:pt x="184" y="39"/>
                  </a:cubicBezTo>
                  <a:cubicBezTo>
                    <a:pt x="184" y="29"/>
                    <a:pt x="179" y="21"/>
                    <a:pt x="170" y="18"/>
                  </a:cubicBezTo>
                  <a:cubicBezTo>
                    <a:pt x="154" y="12"/>
                    <a:pt x="126" y="8"/>
                    <a:pt x="97" y="8"/>
                  </a:cubicBezTo>
                  <a:cubicBezTo>
                    <a:pt x="67" y="8"/>
                    <a:pt x="40" y="12"/>
                    <a:pt x="23" y="18"/>
                  </a:cubicBezTo>
                  <a:cubicBezTo>
                    <a:pt x="14" y="22"/>
                    <a:pt x="8" y="30"/>
                    <a:pt x="8" y="39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8" y="73"/>
                    <a:pt x="21" y="86"/>
                    <a:pt x="36" y="86"/>
                  </a:cubicBezTo>
                  <a:cubicBezTo>
                    <a:pt x="73" y="86"/>
                    <a:pt x="73" y="86"/>
                    <a:pt x="73" y="86"/>
                  </a:cubicBezTo>
                  <a:cubicBezTo>
                    <a:pt x="76" y="74"/>
                    <a:pt x="84" y="62"/>
                    <a:pt x="96" y="62"/>
                  </a:cubicBezTo>
                  <a:cubicBezTo>
                    <a:pt x="108" y="62"/>
                    <a:pt x="116" y="74"/>
                    <a:pt x="119" y="8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4" name="Freeform 634"/>
            <p:cNvSpPr>
              <a:spLocks noEditPoints="1"/>
            </p:cNvSpPr>
            <p:nvPr/>
          </p:nvSpPr>
          <p:spPr bwMode="auto">
            <a:xfrm>
              <a:off x="5013" y="6283"/>
              <a:ext cx="378" cy="142"/>
            </a:xfrm>
            <a:custGeom>
              <a:avLst/>
              <a:gdLst>
                <a:gd name="T0" fmla="*/ 144 w 160"/>
                <a:gd name="T1" fmla="*/ 60 h 60"/>
                <a:gd name="T2" fmla="*/ 112 w 160"/>
                <a:gd name="T3" fmla="*/ 60 h 60"/>
                <a:gd name="T4" fmla="*/ 108 w 160"/>
                <a:gd name="T5" fmla="*/ 58 h 60"/>
                <a:gd name="T6" fmla="*/ 80 w 160"/>
                <a:gd name="T7" fmla="*/ 36 h 60"/>
                <a:gd name="T8" fmla="*/ 52 w 160"/>
                <a:gd name="T9" fmla="*/ 58 h 60"/>
                <a:gd name="T10" fmla="*/ 48 w 160"/>
                <a:gd name="T11" fmla="*/ 60 h 60"/>
                <a:gd name="T12" fmla="*/ 20 w 160"/>
                <a:gd name="T13" fmla="*/ 60 h 60"/>
                <a:gd name="T14" fmla="*/ 0 w 160"/>
                <a:gd name="T15" fmla="*/ 39 h 60"/>
                <a:gd name="T16" fmla="*/ 0 w 160"/>
                <a:gd name="T17" fmla="*/ 21 h 60"/>
                <a:gd name="T18" fmla="*/ 10 w 160"/>
                <a:gd name="T19" fmla="*/ 8 h 60"/>
                <a:gd name="T20" fmla="*/ 80 w 160"/>
                <a:gd name="T21" fmla="*/ 0 h 60"/>
                <a:gd name="T22" fmla="*/ 152 w 160"/>
                <a:gd name="T23" fmla="*/ 8 h 60"/>
                <a:gd name="T24" fmla="*/ 160 w 160"/>
                <a:gd name="T25" fmla="*/ 21 h 60"/>
                <a:gd name="T26" fmla="*/ 160 w 160"/>
                <a:gd name="T27" fmla="*/ 39 h 60"/>
                <a:gd name="T28" fmla="*/ 144 w 160"/>
                <a:gd name="T29" fmla="*/ 60 h 60"/>
                <a:gd name="T30" fmla="*/ 114 w 160"/>
                <a:gd name="T31" fmla="*/ 52 h 60"/>
                <a:gd name="T32" fmla="*/ 144 w 160"/>
                <a:gd name="T33" fmla="*/ 52 h 60"/>
                <a:gd name="T34" fmla="*/ 152 w 160"/>
                <a:gd name="T35" fmla="*/ 39 h 60"/>
                <a:gd name="T36" fmla="*/ 152 w 160"/>
                <a:gd name="T37" fmla="*/ 21 h 60"/>
                <a:gd name="T38" fmla="*/ 149 w 160"/>
                <a:gd name="T39" fmla="*/ 15 h 60"/>
                <a:gd name="T40" fmla="*/ 80 w 160"/>
                <a:gd name="T41" fmla="*/ 8 h 60"/>
                <a:gd name="T42" fmla="*/ 13 w 160"/>
                <a:gd name="T43" fmla="*/ 15 h 60"/>
                <a:gd name="T44" fmla="*/ 8 w 160"/>
                <a:gd name="T45" fmla="*/ 21 h 60"/>
                <a:gd name="T46" fmla="*/ 8 w 160"/>
                <a:gd name="T47" fmla="*/ 39 h 60"/>
                <a:gd name="T48" fmla="*/ 20 w 160"/>
                <a:gd name="T49" fmla="*/ 52 h 60"/>
                <a:gd name="T50" fmla="*/ 46 w 160"/>
                <a:gd name="T51" fmla="*/ 52 h 60"/>
                <a:gd name="T52" fmla="*/ 80 w 160"/>
                <a:gd name="T53" fmla="*/ 28 h 60"/>
                <a:gd name="T54" fmla="*/ 114 w 160"/>
                <a:gd name="T55" fmla="*/ 52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0" h="60">
                  <a:moveTo>
                    <a:pt x="144" y="60"/>
                  </a:moveTo>
                  <a:cubicBezTo>
                    <a:pt x="112" y="60"/>
                    <a:pt x="112" y="60"/>
                    <a:pt x="112" y="60"/>
                  </a:cubicBezTo>
                  <a:cubicBezTo>
                    <a:pt x="110" y="60"/>
                    <a:pt x="109" y="59"/>
                    <a:pt x="108" y="58"/>
                  </a:cubicBezTo>
                  <a:cubicBezTo>
                    <a:pt x="103" y="47"/>
                    <a:pt x="93" y="36"/>
                    <a:pt x="80" y="36"/>
                  </a:cubicBezTo>
                  <a:cubicBezTo>
                    <a:pt x="67" y="36"/>
                    <a:pt x="57" y="47"/>
                    <a:pt x="52" y="58"/>
                  </a:cubicBezTo>
                  <a:cubicBezTo>
                    <a:pt x="51" y="59"/>
                    <a:pt x="50" y="60"/>
                    <a:pt x="48" y="60"/>
                  </a:cubicBezTo>
                  <a:cubicBezTo>
                    <a:pt x="20" y="60"/>
                    <a:pt x="20" y="60"/>
                    <a:pt x="20" y="60"/>
                  </a:cubicBezTo>
                  <a:cubicBezTo>
                    <a:pt x="9" y="60"/>
                    <a:pt x="0" y="51"/>
                    <a:pt x="0" y="39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5"/>
                    <a:pt x="4" y="10"/>
                    <a:pt x="10" y="8"/>
                  </a:cubicBezTo>
                  <a:cubicBezTo>
                    <a:pt x="24" y="2"/>
                    <a:pt x="46" y="0"/>
                    <a:pt x="80" y="0"/>
                  </a:cubicBezTo>
                  <a:cubicBezTo>
                    <a:pt x="114" y="0"/>
                    <a:pt x="138" y="3"/>
                    <a:pt x="152" y="8"/>
                  </a:cubicBezTo>
                  <a:cubicBezTo>
                    <a:pt x="157" y="10"/>
                    <a:pt x="160" y="15"/>
                    <a:pt x="160" y="21"/>
                  </a:cubicBezTo>
                  <a:cubicBezTo>
                    <a:pt x="160" y="39"/>
                    <a:pt x="160" y="39"/>
                    <a:pt x="160" y="39"/>
                  </a:cubicBezTo>
                  <a:cubicBezTo>
                    <a:pt x="160" y="52"/>
                    <a:pt x="154" y="60"/>
                    <a:pt x="144" y="60"/>
                  </a:cubicBezTo>
                  <a:close/>
                  <a:moveTo>
                    <a:pt x="114" y="52"/>
                  </a:moveTo>
                  <a:cubicBezTo>
                    <a:pt x="144" y="52"/>
                    <a:pt x="144" y="52"/>
                    <a:pt x="144" y="52"/>
                  </a:cubicBezTo>
                  <a:cubicBezTo>
                    <a:pt x="151" y="52"/>
                    <a:pt x="152" y="45"/>
                    <a:pt x="152" y="39"/>
                  </a:cubicBezTo>
                  <a:cubicBezTo>
                    <a:pt x="152" y="21"/>
                    <a:pt x="152" y="21"/>
                    <a:pt x="152" y="21"/>
                  </a:cubicBezTo>
                  <a:cubicBezTo>
                    <a:pt x="152" y="20"/>
                    <a:pt x="152" y="16"/>
                    <a:pt x="149" y="15"/>
                  </a:cubicBezTo>
                  <a:cubicBezTo>
                    <a:pt x="136" y="10"/>
                    <a:pt x="113" y="8"/>
                    <a:pt x="80" y="8"/>
                  </a:cubicBezTo>
                  <a:cubicBezTo>
                    <a:pt x="48" y="8"/>
                    <a:pt x="25" y="10"/>
                    <a:pt x="13" y="15"/>
                  </a:cubicBezTo>
                  <a:cubicBezTo>
                    <a:pt x="10" y="16"/>
                    <a:pt x="8" y="19"/>
                    <a:pt x="8" y="21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46"/>
                    <a:pt x="14" y="52"/>
                    <a:pt x="20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52" y="40"/>
                    <a:pt x="64" y="28"/>
                    <a:pt x="80" y="28"/>
                  </a:cubicBezTo>
                  <a:cubicBezTo>
                    <a:pt x="96" y="28"/>
                    <a:pt x="108" y="40"/>
                    <a:pt x="114" y="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5" name="Freeform 635"/>
            <p:cNvSpPr>
              <a:spLocks noEditPoints="1"/>
            </p:cNvSpPr>
            <p:nvPr/>
          </p:nvSpPr>
          <p:spPr bwMode="auto">
            <a:xfrm>
              <a:off x="5055" y="6311"/>
              <a:ext cx="104" cy="36"/>
            </a:xfrm>
            <a:custGeom>
              <a:avLst/>
              <a:gdLst>
                <a:gd name="T0" fmla="*/ 4 w 44"/>
                <a:gd name="T1" fmla="*/ 15 h 15"/>
                <a:gd name="T2" fmla="*/ 0 w 44"/>
                <a:gd name="T3" fmla="*/ 12 h 15"/>
                <a:gd name="T4" fmla="*/ 3 w 44"/>
                <a:gd name="T5" fmla="*/ 7 h 15"/>
                <a:gd name="T6" fmla="*/ 7 w 44"/>
                <a:gd name="T7" fmla="*/ 6 h 15"/>
                <a:gd name="T8" fmla="*/ 12 w 44"/>
                <a:gd name="T9" fmla="*/ 9 h 15"/>
                <a:gd name="T10" fmla="*/ 9 w 44"/>
                <a:gd name="T11" fmla="*/ 14 h 15"/>
                <a:gd name="T12" fmla="*/ 5 w 44"/>
                <a:gd name="T13" fmla="*/ 15 h 15"/>
                <a:gd name="T14" fmla="*/ 4 w 44"/>
                <a:gd name="T15" fmla="*/ 15 h 15"/>
                <a:gd name="T16" fmla="*/ 20 w 44"/>
                <a:gd name="T17" fmla="*/ 11 h 15"/>
                <a:gd name="T18" fmla="*/ 16 w 44"/>
                <a:gd name="T19" fmla="*/ 8 h 15"/>
                <a:gd name="T20" fmla="*/ 19 w 44"/>
                <a:gd name="T21" fmla="*/ 3 h 15"/>
                <a:gd name="T22" fmla="*/ 23 w 44"/>
                <a:gd name="T23" fmla="*/ 2 h 15"/>
                <a:gd name="T24" fmla="*/ 28 w 44"/>
                <a:gd name="T25" fmla="*/ 6 h 15"/>
                <a:gd name="T26" fmla="*/ 24 w 44"/>
                <a:gd name="T27" fmla="*/ 10 h 15"/>
                <a:gd name="T28" fmla="*/ 20 w 44"/>
                <a:gd name="T29" fmla="*/ 11 h 15"/>
                <a:gd name="T30" fmla="*/ 20 w 44"/>
                <a:gd name="T31" fmla="*/ 11 h 15"/>
                <a:gd name="T32" fmla="*/ 36 w 44"/>
                <a:gd name="T33" fmla="*/ 9 h 15"/>
                <a:gd name="T34" fmla="*/ 32 w 44"/>
                <a:gd name="T35" fmla="*/ 5 h 15"/>
                <a:gd name="T36" fmla="*/ 35 w 44"/>
                <a:gd name="T37" fmla="*/ 1 h 15"/>
                <a:gd name="T38" fmla="*/ 39 w 44"/>
                <a:gd name="T39" fmla="*/ 1 h 15"/>
                <a:gd name="T40" fmla="*/ 44 w 44"/>
                <a:gd name="T41" fmla="*/ 4 h 15"/>
                <a:gd name="T42" fmla="*/ 40 w 44"/>
                <a:gd name="T43" fmla="*/ 9 h 15"/>
                <a:gd name="T44" fmla="*/ 36 w 44"/>
                <a:gd name="T45" fmla="*/ 9 h 15"/>
                <a:gd name="T46" fmla="*/ 36 w 44"/>
                <a:gd name="T47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4" h="15">
                  <a:moveTo>
                    <a:pt x="4" y="15"/>
                  </a:moveTo>
                  <a:cubicBezTo>
                    <a:pt x="3" y="15"/>
                    <a:pt x="1" y="14"/>
                    <a:pt x="0" y="12"/>
                  </a:cubicBezTo>
                  <a:cubicBezTo>
                    <a:pt x="0" y="10"/>
                    <a:pt x="1" y="8"/>
                    <a:pt x="3" y="7"/>
                  </a:cubicBezTo>
                  <a:cubicBezTo>
                    <a:pt x="4" y="7"/>
                    <a:pt x="6" y="6"/>
                    <a:pt x="7" y="6"/>
                  </a:cubicBezTo>
                  <a:cubicBezTo>
                    <a:pt x="9" y="5"/>
                    <a:pt x="11" y="7"/>
                    <a:pt x="12" y="9"/>
                  </a:cubicBezTo>
                  <a:cubicBezTo>
                    <a:pt x="12" y="11"/>
                    <a:pt x="11" y="13"/>
                    <a:pt x="9" y="14"/>
                  </a:cubicBezTo>
                  <a:cubicBezTo>
                    <a:pt x="8" y="14"/>
                    <a:pt x="7" y="14"/>
                    <a:pt x="5" y="15"/>
                  </a:cubicBezTo>
                  <a:cubicBezTo>
                    <a:pt x="5" y="15"/>
                    <a:pt x="5" y="15"/>
                    <a:pt x="4" y="15"/>
                  </a:cubicBezTo>
                  <a:close/>
                  <a:moveTo>
                    <a:pt x="20" y="11"/>
                  </a:moveTo>
                  <a:cubicBezTo>
                    <a:pt x="18" y="11"/>
                    <a:pt x="16" y="10"/>
                    <a:pt x="16" y="8"/>
                  </a:cubicBezTo>
                  <a:cubicBezTo>
                    <a:pt x="15" y="6"/>
                    <a:pt x="17" y="4"/>
                    <a:pt x="19" y="3"/>
                  </a:cubicBezTo>
                  <a:cubicBezTo>
                    <a:pt x="20" y="3"/>
                    <a:pt x="22" y="3"/>
                    <a:pt x="23" y="2"/>
                  </a:cubicBezTo>
                  <a:cubicBezTo>
                    <a:pt x="25" y="2"/>
                    <a:pt x="27" y="4"/>
                    <a:pt x="28" y="6"/>
                  </a:cubicBezTo>
                  <a:cubicBezTo>
                    <a:pt x="28" y="8"/>
                    <a:pt x="26" y="10"/>
                    <a:pt x="24" y="10"/>
                  </a:cubicBezTo>
                  <a:cubicBezTo>
                    <a:pt x="23" y="11"/>
                    <a:pt x="22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lose/>
                  <a:moveTo>
                    <a:pt x="36" y="9"/>
                  </a:moveTo>
                  <a:cubicBezTo>
                    <a:pt x="34" y="9"/>
                    <a:pt x="32" y="7"/>
                    <a:pt x="32" y="5"/>
                  </a:cubicBezTo>
                  <a:cubicBezTo>
                    <a:pt x="31" y="3"/>
                    <a:pt x="33" y="1"/>
                    <a:pt x="35" y="1"/>
                  </a:cubicBezTo>
                  <a:cubicBezTo>
                    <a:pt x="37" y="1"/>
                    <a:pt x="38" y="1"/>
                    <a:pt x="39" y="1"/>
                  </a:cubicBezTo>
                  <a:cubicBezTo>
                    <a:pt x="41" y="0"/>
                    <a:pt x="43" y="2"/>
                    <a:pt x="44" y="4"/>
                  </a:cubicBezTo>
                  <a:cubicBezTo>
                    <a:pt x="44" y="7"/>
                    <a:pt x="42" y="8"/>
                    <a:pt x="40" y="9"/>
                  </a:cubicBezTo>
                  <a:cubicBezTo>
                    <a:pt x="39" y="9"/>
                    <a:pt x="37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6" name="Freeform 636"/>
            <p:cNvSpPr>
              <a:spLocks noEditPoints="1"/>
            </p:cNvSpPr>
            <p:nvPr/>
          </p:nvSpPr>
          <p:spPr bwMode="auto">
            <a:xfrm>
              <a:off x="4086" y="6037"/>
              <a:ext cx="435" cy="435"/>
            </a:xfrm>
            <a:custGeom>
              <a:avLst/>
              <a:gdLst>
                <a:gd name="T0" fmla="*/ 92 w 184"/>
                <a:gd name="T1" fmla="*/ 184 h 184"/>
                <a:gd name="T2" fmla="*/ 0 w 184"/>
                <a:gd name="T3" fmla="*/ 92 h 184"/>
                <a:gd name="T4" fmla="*/ 92 w 184"/>
                <a:gd name="T5" fmla="*/ 0 h 184"/>
                <a:gd name="T6" fmla="*/ 184 w 184"/>
                <a:gd name="T7" fmla="*/ 92 h 184"/>
                <a:gd name="T8" fmla="*/ 92 w 184"/>
                <a:gd name="T9" fmla="*/ 184 h 184"/>
                <a:gd name="T10" fmla="*/ 92 w 184"/>
                <a:gd name="T11" fmla="*/ 8 h 184"/>
                <a:gd name="T12" fmla="*/ 8 w 184"/>
                <a:gd name="T13" fmla="*/ 92 h 184"/>
                <a:gd name="T14" fmla="*/ 92 w 184"/>
                <a:gd name="T15" fmla="*/ 176 h 184"/>
                <a:gd name="T16" fmla="*/ 176 w 184"/>
                <a:gd name="T17" fmla="*/ 92 h 184"/>
                <a:gd name="T18" fmla="*/ 92 w 184"/>
                <a:gd name="T19" fmla="*/ 8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4" h="184">
                  <a:moveTo>
                    <a:pt x="92" y="184"/>
                  </a:moveTo>
                  <a:cubicBezTo>
                    <a:pt x="41" y="184"/>
                    <a:pt x="0" y="143"/>
                    <a:pt x="0" y="92"/>
                  </a:cubicBezTo>
                  <a:cubicBezTo>
                    <a:pt x="0" y="41"/>
                    <a:pt x="41" y="0"/>
                    <a:pt x="92" y="0"/>
                  </a:cubicBezTo>
                  <a:cubicBezTo>
                    <a:pt x="143" y="0"/>
                    <a:pt x="184" y="41"/>
                    <a:pt x="184" y="92"/>
                  </a:cubicBezTo>
                  <a:cubicBezTo>
                    <a:pt x="184" y="143"/>
                    <a:pt x="143" y="184"/>
                    <a:pt x="92" y="184"/>
                  </a:cubicBezTo>
                  <a:close/>
                  <a:moveTo>
                    <a:pt x="92" y="8"/>
                  </a:moveTo>
                  <a:cubicBezTo>
                    <a:pt x="46" y="8"/>
                    <a:pt x="8" y="46"/>
                    <a:pt x="8" y="92"/>
                  </a:cubicBezTo>
                  <a:cubicBezTo>
                    <a:pt x="8" y="138"/>
                    <a:pt x="46" y="176"/>
                    <a:pt x="92" y="176"/>
                  </a:cubicBezTo>
                  <a:cubicBezTo>
                    <a:pt x="138" y="176"/>
                    <a:pt x="176" y="138"/>
                    <a:pt x="176" y="92"/>
                  </a:cubicBezTo>
                  <a:cubicBezTo>
                    <a:pt x="176" y="46"/>
                    <a:pt x="138" y="8"/>
                    <a:pt x="9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7" name="Freeform 637"/>
            <p:cNvSpPr>
              <a:spLocks noEditPoints="1"/>
            </p:cNvSpPr>
            <p:nvPr/>
          </p:nvSpPr>
          <p:spPr bwMode="auto">
            <a:xfrm>
              <a:off x="4360" y="6106"/>
              <a:ext cx="55" cy="54"/>
            </a:xfrm>
            <a:custGeom>
              <a:avLst/>
              <a:gdLst>
                <a:gd name="T0" fmla="*/ 12 w 23"/>
                <a:gd name="T1" fmla="*/ 23 h 23"/>
                <a:gd name="T2" fmla="*/ 0 w 23"/>
                <a:gd name="T3" fmla="*/ 11 h 23"/>
                <a:gd name="T4" fmla="*/ 12 w 23"/>
                <a:gd name="T5" fmla="*/ 0 h 23"/>
                <a:gd name="T6" fmla="*/ 23 w 23"/>
                <a:gd name="T7" fmla="*/ 11 h 23"/>
                <a:gd name="T8" fmla="*/ 12 w 23"/>
                <a:gd name="T9" fmla="*/ 23 h 23"/>
                <a:gd name="T10" fmla="*/ 12 w 23"/>
                <a:gd name="T11" fmla="*/ 8 h 23"/>
                <a:gd name="T12" fmla="*/ 8 w 23"/>
                <a:gd name="T13" fmla="*/ 11 h 23"/>
                <a:gd name="T14" fmla="*/ 12 w 23"/>
                <a:gd name="T15" fmla="*/ 15 h 23"/>
                <a:gd name="T16" fmla="*/ 15 w 23"/>
                <a:gd name="T17" fmla="*/ 11 h 23"/>
                <a:gd name="T18" fmla="*/ 12 w 23"/>
                <a:gd name="T19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" h="23">
                  <a:moveTo>
                    <a:pt x="12" y="23"/>
                  </a:moveTo>
                  <a:cubicBezTo>
                    <a:pt x="5" y="23"/>
                    <a:pt x="0" y="18"/>
                    <a:pt x="0" y="11"/>
                  </a:cubicBezTo>
                  <a:cubicBezTo>
                    <a:pt x="0" y="5"/>
                    <a:pt x="5" y="0"/>
                    <a:pt x="12" y="0"/>
                  </a:cubicBezTo>
                  <a:cubicBezTo>
                    <a:pt x="18" y="0"/>
                    <a:pt x="23" y="5"/>
                    <a:pt x="23" y="11"/>
                  </a:cubicBezTo>
                  <a:cubicBezTo>
                    <a:pt x="23" y="18"/>
                    <a:pt x="18" y="23"/>
                    <a:pt x="12" y="23"/>
                  </a:cubicBezTo>
                  <a:close/>
                  <a:moveTo>
                    <a:pt x="12" y="8"/>
                  </a:moveTo>
                  <a:cubicBezTo>
                    <a:pt x="10" y="8"/>
                    <a:pt x="8" y="10"/>
                    <a:pt x="8" y="11"/>
                  </a:cubicBezTo>
                  <a:cubicBezTo>
                    <a:pt x="8" y="13"/>
                    <a:pt x="10" y="15"/>
                    <a:pt x="12" y="15"/>
                  </a:cubicBezTo>
                  <a:cubicBezTo>
                    <a:pt x="13" y="15"/>
                    <a:pt x="15" y="13"/>
                    <a:pt x="15" y="11"/>
                  </a:cubicBezTo>
                  <a:cubicBezTo>
                    <a:pt x="15" y="10"/>
                    <a:pt x="13" y="8"/>
                    <a:pt x="12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8" name="Freeform 638"/>
            <p:cNvSpPr>
              <a:spLocks noEditPoints="1"/>
            </p:cNvSpPr>
            <p:nvPr/>
          </p:nvSpPr>
          <p:spPr bwMode="auto">
            <a:xfrm>
              <a:off x="4225" y="6110"/>
              <a:ext cx="52" cy="52"/>
            </a:xfrm>
            <a:custGeom>
              <a:avLst/>
              <a:gdLst>
                <a:gd name="T0" fmla="*/ 11 w 22"/>
                <a:gd name="T1" fmla="*/ 22 h 22"/>
                <a:gd name="T2" fmla="*/ 0 w 22"/>
                <a:gd name="T3" fmla="*/ 11 h 22"/>
                <a:gd name="T4" fmla="*/ 11 w 22"/>
                <a:gd name="T5" fmla="*/ 0 h 22"/>
                <a:gd name="T6" fmla="*/ 22 w 22"/>
                <a:gd name="T7" fmla="*/ 11 h 22"/>
                <a:gd name="T8" fmla="*/ 11 w 22"/>
                <a:gd name="T9" fmla="*/ 22 h 22"/>
                <a:gd name="T10" fmla="*/ 11 w 22"/>
                <a:gd name="T11" fmla="*/ 8 h 22"/>
                <a:gd name="T12" fmla="*/ 8 w 22"/>
                <a:gd name="T13" fmla="*/ 11 h 22"/>
                <a:gd name="T14" fmla="*/ 11 w 22"/>
                <a:gd name="T15" fmla="*/ 14 h 22"/>
                <a:gd name="T16" fmla="*/ 14 w 22"/>
                <a:gd name="T17" fmla="*/ 11 h 22"/>
                <a:gd name="T18" fmla="*/ 11 w 22"/>
                <a:gd name="T19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2">
                  <a:moveTo>
                    <a:pt x="11" y="22"/>
                  </a:moveTo>
                  <a:cubicBezTo>
                    <a:pt x="5" y="22"/>
                    <a:pt x="0" y="17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7" y="0"/>
                    <a:pt x="22" y="5"/>
                    <a:pt x="22" y="11"/>
                  </a:cubicBezTo>
                  <a:cubicBezTo>
                    <a:pt x="22" y="17"/>
                    <a:pt x="17" y="22"/>
                    <a:pt x="11" y="22"/>
                  </a:cubicBezTo>
                  <a:close/>
                  <a:moveTo>
                    <a:pt x="11" y="8"/>
                  </a:moveTo>
                  <a:cubicBezTo>
                    <a:pt x="9" y="8"/>
                    <a:pt x="8" y="9"/>
                    <a:pt x="8" y="11"/>
                  </a:cubicBezTo>
                  <a:cubicBezTo>
                    <a:pt x="8" y="13"/>
                    <a:pt x="9" y="14"/>
                    <a:pt x="11" y="14"/>
                  </a:cubicBezTo>
                  <a:cubicBezTo>
                    <a:pt x="13" y="14"/>
                    <a:pt x="14" y="13"/>
                    <a:pt x="14" y="11"/>
                  </a:cubicBezTo>
                  <a:cubicBezTo>
                    <a:pt x="14" y="9"/>
                    <a:pt x="13" y="8"/>
                    <a:pt x="11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39" name="Freeform 639"/>
            <p:cNvSpPr>
              <a:spLocks noEditPoints="1"/>
            </p:cNvSpPr>
            <p:nvPr/>
          </p:nvSpPr>
          <p:spPr bwMode="auto">
            <a:xfrm>
              <a:off x="4282" y="6262"/>
              <a:ext cx="52" cy="52"/>
            </a:xfrm>
            <a:custGeom>
              <a:avLst/>
              <a:gdLst>
                <a:gd name="T0" fmla="*/ 11 w 22"/>
                <a:gd name="T1" fmla="*/ 22 h 22"/>
                <a:gd name="T2" fmla="*/ 0 w 22"/>
                <a:gd name="T3" fmla="*/ 11 h 22"/>
                <a:gd name="T4" fmla="*/ 11 w 22"/>
                <a:gd name="T5" fmla="*/ 0 h 22"/>
                <a:gd name="T6" fmla="*/ 22 w 22"/>
                <a:gd name="T7" fmla="*/ 11 h 22"/>
                <a:gd name="T8" fmla="*/ 11 w 22"/>
                <a:gd name="T9" fmla="*/ 22 h 22"/>
                <a:gd name="T10" fmla="*/ 11 w 22"/>
                <a:gd name="T11" fmla="*/ 8 h 22"/>
                <a:gd name="T12" fmla="*/ 8 w 22"/>
                <a:gd name="T13" fmla="*/ 11 h 22"/>
                <a:gd name="T14" fmla="*/ 11 w 22"/>
                <a:gd name="T15" fmla="*/ 14 h 22"/>
                <a:gd name="T16" fmla="*/ 14 w 22"/>
                <a:gd name="T17" fmla="*/ 11 h 22"/>
                <a:gd name="T18" fmla="*/ 11 w 22"/>
                <a:gd name="T19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" h="22">
                  <a:moveTo>
                    <a:pt x="11" y="22"/>
                  </a:moveTo>
                  <a:cubicBezTo>
                    <a:pt x="5" y="22"/>
                    <a:pt x="0" y="17"/>
                    <a:pt x="0" y="11"/>
                  </a:cubicBezTo>
                  <a:cubicBezTo>
                    <a:pt x="0" y="5"/>
                    <a:pt x="5" y="0"/>
                    <a:pt x="11" y="0"/>
                  </a:cubicBezTo>
                  <a:cubicBezTo>
                    <a:pt x="17" y="0"/>
                    <a:pt x="22" y="5"/>
                    <a:pt x="22" y="11"/>
                  </a:cubicBezTo>
                  <a:cubicBezTo>
                    <a:pt x="22" y="17"/>
                    <a:pt x="17" y="22"/>
                    <a:pt x="11" y="22"/>
                  </a:cubicBezTo>
                  <a:close/>
                  <a:moveTo>
                    <a:pt x="11" y="8"/>
                  </a:moveTo>
                  <a:cubicBezTo>
                    <a:pt x="9" y="8"/>
                    <a:pt x="8" y="9"/>
                    <a:pt x="8" y="11"/>
                  </a:cubicBezTo>
                  <a:cubicBezTo>
                    <a:pt x="8" y="13"/>
                    <a:pt x="9" y="14"/>
                    <a:pt x="11" y="14"/>
                  </a:cubicBezTo>
                  <a:cubicBezTo>
                    <a:pt x="13" y="14"/>
                    <a:pt x="14" y="13"/>
                    <a:pt x="14" y="11"/>
                  </a:cubicBezTo>
                  <a:cubicBezTo>
                    <a:pt x="14" y="9"/>
                    <a:pt x="13" y="8"/>
                    <a:pt x="11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0" name="Freeform 640"/>
            <p:cNvSpPr>
              <a:spLocks noEditPoints="1"/>
            </p:cNvSpPr>
            <p:nvPr/>
          </p:nvSpPr>
          <p:spPr bwMode="auto">
            <a:xfrm>
              <a:off x="4381" y="6210"/>
              <a:ext cx="88" cy="87"/>
            </a:xfrm>
            <a:custGeom>
              <a:avLst/>
              <a:gdLst>
                <a:gd name="T0" fmla="*/ 19 w 37"/>
                <a:gd name="T1" fmla="*/ 37 h 37"/>
                <a:gd name="T2" fmla="*/ 0 w 37"/>
                <a:gd name="T3" fmla="*/ 18 h 37"/>
                <a:gd name="T4" fmla="*/ 19 w 37"/>
                <a:gd name="T5" fmla="*/ 0 h 37"/>
                <a:gd name="T6" fmla="*/ 37 w 37"/>
                <a:gd name="T7" fmla="*/ 18 h 37"/>
                <a:gd name="T8" fmla="*/ 19 w 37"/>
                <a:gd name="T9" fmla="*/ 37 h 37"/>
                <a:gd name="T10" fmla="*/ 19 w 37"/>
                <a:gd name="T11" fmla="*/ 8 h 37"/>
                <a:gd name="T12" fmla="*/ 8 w 37"/>
                <a:gd name="T13" fmla="*/ 18 h 37"/>
                <a:gd name="T14" fmla="*/ 19 w 37"/>
                <a:gd name="T15" fmla="*/ 29 h 37"/>
                <a:gd name="T16" fmla="*/ 29 w 37"/>
                <a:gd name="T17" fmla="*/ 18 h 37"/>
                <a:gd name="T18" fmla="*/ 19 w 37"/>
                <a:gd name="T19" fmla="*/ 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" h="37">
                  <a:moveTo>
                    <a:pt x="19" y="37"/>
                  </a:moveTo>
                  <a:cubicBezTo>
                    <a:pt x="8" y="37"/>
                    <a:pt x="0" y="29"/>
                    <a:pt x="0" y="18"/>
                  </a:cubicBezTo>
                  <a:cubicBezTo>
                    <a:pt x="0" y="8"/>
                    <a:pt x="8" y="0"/>
                    <a:pt x="19" y="0"/>
                  </a:cubicBezTo>
                  <a:cubicBezTo>
                    <a:pt x="29" y="0"/>
                    <a:pt x="37" y="8"/>
                    <a:pt x="37" y="18"/>
                  </a:cubicBezTo>
                  <a:cubicBezTo>
                    <a:pt x="37" y="29"/>
                    <a:pt x="29" y="37"/>
                    <a:pt x="19" y="37"/>
                  </a:cubicBezTo>
                  <a:close/>
                  <a:moveTo>
                    <a:pt x="19" y="8"/>
                  </a:moveTo>
                  <a:cubicBezTo>
                    <a:pt x="13" y="8"/>
                    <a:pt x="8" y="12"/>
                    <a:pt x="8" y="18"/>
                  </a:cubicBezTo>
                  <a:cubicBezTo>
                    <a:pt x="8" y="24"/>
                    <a:pt x="13" y="29"/>
                    <a:pt x="19" y="29"/>
                  </a:cubicBezTo>
                  <a:cubicBezTo>
                    <a:pt x="24" y="29"/>
                    <a:pt x="29" y="24"/>
                    <a:pt x="29" y="18"/>
                  </a:cubicBezTo>
                  <a:cubicBezTo>
                    <a:pt x="29" y="12"/>
                    <a:pt x="24" y="8"/>
                    <a:pt x="19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1" name="Freeform 641"/>
            <p:cNvSpPr>
              <a:spLocks noEditPoints="1"/>
            </p:cNvSpPr>
            <p:nvPr/>
          </p:nvSpPr>
          <p:spPr bwMode="auto">
            <a:xfrm>
              <a:off x="4076" y="6018"/>
              <a:ext cx="86" cy="114"/>
            </a:xfrm>
            <a:custGeom>
              <a:avLst/>
              <a:gdLst>
                <a:gd name="T0" fmla="*/ 28 w 36"/>
                <a:gd name="T1" fmla="*/ 48 h 48"/>
                <a:gd name="T2" fmla="*/ 25 w 36"/>
                <a:gd name="T3" fmla="*/ 47 h 48"/>
                <a:gd name="T4" fmla="*/ 1 w 36"/>
                <a:gd name="T5" fmla="*/ 23 h 48"/>
                <a:gd name="T6" fmla="*/ 1 w 36"/>
                <a:gd name="T7" fmla="*/ 17 h 48"/>
                <a:gd name="T8" fmla="*/ 17 w 36"/>
                <a:gd name="T9" fmla="*/ 1 h 48"/>
                <a:gd name="T10" fmla="*/ 23 w 36"/>
                <a:gd name="T11" fmla="*/ 1 h 48"/>
                <a:gd name="T12" fmla="*/ 35 w 36"/>
                <a:gd name="T13" fmla="*/ 13 h 48"/>
                <a:gd name="T14" fmla="*/ 35 w 36"/>
                <a:gd name="T15" fmla="*/ 19 h 48"/>
                <a:gd name="T16" fmla="*/ 22 w 36"/>
                <a:gd name="T17" fmla="*/ 32 h 48"/>
                <a:gd name="T18" fmla="*/ 31 w 36"/>
                <a:gd name="T19" fmla="*/ 41 h 48"/>
                <a:gd name="T20" fmla="*/ 31 w 36"/>
                <a:gd name="T21" fmla="*/ 47 h 48"/>
                <a:gd name="T22" fmla="*/ 28 w 36"/>
                <a:gd name="T23" fmla="*/ 48 h 48"/>
                <a:gd name="T24" fmla="*/ 10 w 36"/>
                <a:gd name="T25" fmla="*/ 20 h 48"/>
                <a:gd name="T26" fmla="*/ 16 w 36"/>
                <a:gd name="T27" fmla="*/ 26 h 48"/>
                <a:gd name="T28" fmla="*/ 26 w 36"/>
                <a:gd name="T29" fmla="*/ 16 h 48"/>
                <a:gd name="T30" fmla="*/ 20 w 36"/>
                <a:gd name="T31" fmla="*/ 10 h 48"/>
                <a:gd name="T32" fmla="*/ 10 w 36"/>
                <a:gd name="T33" fmla="*/ 2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" h="48">
                  <a:moveTo>
                    <a:pt x="28" y="48"/>
                  </a:moveTo>
                  <a:cubicBezTo>
                    <a:pt x="27" y="48"/>
                    <a:pt x="26" y="48"/>
                    <a:pt x="25" y="47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0" y="21"/>
                    <a:pt x="0" y="19"/>
                    <a:pt x="1" y="17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9" y="0"/>
                    <a:pt x="21" y="0"/>
                    <a:pt x="23" y="1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6" y="15"/>
                    <a:pt x="36" y="17"/>
                    <a:pt x="35" y="19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2" y="43"/>
                    <a:pt x="32" y="45"/>
                    <a:pt x="31" y="47"/>
                  </a:cubicBezTo>
                  <a:cubicBezTo>
                    <a:pt x="30" y="48"/>
                    <a:pt x="29" y="48"/>
                    <a:pt x="28" y="48"/>
                  </a:cubicBezTo>
                  <a:close/>
                  <a:moveTo>
                    <a:pt x="10" y="20"/>
                  </a:moveTo>
                  <a:cubicBezTo>
                    <a:pt x="16" y="26"/>
                    <a:pt x="16" y="26"/>
                    <a:pt x="16" y="2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0" y="10"/>
                    <a:pt x="20" y="10"/>
                    <a:pt x="20" y="10"/>
                  </a:cubicBezTo>
                  <a:lnTo>
                    <a:pt x="10" y="2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2" name="Freeform 642"/>
            <p:cNvSpPr/>
            <p:nvPr/>
          </p:nvSpPr>
          <p:spPr bwMode="auto">
            <a:xfrm>
              <a:off x="4126" y="6124"/>
              <a:ext cx="393" cy="253"/>
            </a:xfrm>
            <a:custGeom>
              <a:avLst/>
              <a:gdLst>
                <a:gd name="T0" fmla="*/ 91 w 166"/>
                <a:gd name="T1" fmla="*/ 107 h 107"/>
                <a:gd name="T2" fmla="*/ 0 w 166"/>
                <a:gd name="T3" fmla="*/ 16 h 107"/>
                <a:gd name="T4" fmla="*/ 1 w 166"/>
                <a:gd name="T5" fmla="*/ 4 h 107"/>
                <a:gd name="T6" fmla="*/ 5 w 166"/>
                <a:gd name="T7" fmla="*/ 0 h 107"/>
                <a:gd name="T8" fmla="*/ 9 w 166"/>
                <a:gd name="T9" fmla="*/ 5 h 107"/>
                <a:gd name="T10" fmla="*/ 8 w 166"/>
                <a:gd name="T11" fmla="*/ 16 h 107"/>
                <a:gd name="T12" fmla="*/ 91 w 166"/>
                <a:gd name="T13" fmla="*/ 99 h 107"/>
                <a:gd name="T14" fmla="*/ 158 w 166"/>
                <a:gd name="T15" fmla="*/ 65 h 107"/>
                <a:gd name="T16" fmla="*/ 164 w 166"/>
                <a:gd name="T17" fmla="*/ 64 h 107"/>
                <a:gd name="T18" fmla="*/ 165 w 166"/>
                <a:gd name="T19" fmla="*/ 69 h 107"/>
                <a:gd name="T20" fmla="*/ 91 w 166"/>
                <a:gd name="T21" fmla="*/ 10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6" h="107">
                  <a:moveTo>
                    <a:pt x="91" y="107"/>
                  </a:moveTo>
                  <a:cubicBezTo>
                    <a:pt x="41" y="107"/>
                    <a:pt x="0" y="66"/>
                    <a:pt x="0" y="16"/>
                  </a:cubicBezTo>
                  <a:cubicBezTo>
                    <a:pt x="0" y="12"/>
                    <a:pt x="0" y="8"/>
                    <a:pt x="1" y="4"/>
                  </a:cubicBezTo>
                  <a:cubicBezTo>
                    <a:pt x="1" y="2"/>
                    <a:pt x="3" y="0"/>
                    <a:pt x="5" y="0"/>
                  </a:cubicBezTo>
                  <a:cubicBezTo>
                    <a:pt x="7" y="1"/>
                    <a:pt x="9" y="3"/>
                    <a:pt x="9" y="5"/>
                  </a:cubicBezTo>
                  <a:cubicBezTo>
                    <a:pt x="8" y="9"/>
                    <a:pt x="8" y="12"/>
                    <a:pt x="8" y="16"/>
                  </a:cubicBezTo>
                  <a:cubicBezTo>
                    <a:pt x="8" y="62"/>
                    <a:pt x="45" y="99"/>
                    <a:pt x="91" y="99"/>
                  </a:cubicBezTo>
                  <a:cubicBezTo>
                    <a:pt x="117" y="99"/>
                    <a:pt x="143" y="86"/>
                    <a:pt x="158" y="65"/>
                  </a:cubicBezTo>
                  <a:cubicBezTo>
                    <a:pt x="160" y="63"/>
                    <a:pt x="162" y="63"/>
                    <a:pt x="164" y="64"/>
                  </a:cubicBezTo>
                  <a:cubicBezTo>
                    <a:pt x="166" y="65"/>
                    <a:pt x="166" y="68"/>
                    <a:pt x="165" y="69"/>
                  </a:cubicBezTo>
                  <a:cubicBezTo>
                    <a:pt x="147" y="93"/>
                    <a:pt x="120" y="107"/>
                    <a:pt x="91" y="10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3" name="Freeform 643"/>
            <p:cNvSpPr>
              <a:spLocks noEditPoints="1"/>
            </p:cNvSpPr>
            <p:nvPr/>
          </p:nvSpPr>
          <p:spPr bwMode="auto">
            <a:xfrm>
              <a:off x="4140" y="6195"/>
              <a:ext cx="121" cy="123"/>
            </a:xfrm>
            <a:custGeom>
              <a:avLst/>
              <a:gdLst>
                <a:gd name="T0" fmla="*/ 25 w 51"/>
                <a:gd name="T1" fmla="*/ 52 h 52"/>
                <a:gd name="T2" fmla="*/ 23 w 51"/>
                <a:gd name="T3" fmla="*/ 51 h 52"/>
                <a:gd name="T4" fmla="*/ 23 w 51"/>
                <a:gd name="T5" fmla="*/ 51 h 52"/>
                <a:gd name="T6" fmla="*/ 20 w 51"/>
                <a:gd name="T7" fmla="*/ 50 h 52"/>
                <a:gd name="T8" fmla="*/ 1 w 51"/>
                <a:gd name="T9" fmla="*/ 21 h 52"/>
                <a:gd name="T10" fmla="*/ 1 w 51"/>
                <a:gd name="T11" fmla="*/ 18 h 52"/>
                <a:gd name="T12" fmla="*/ 25 w 51"/>
                <a:gd name="T13" fmla="*/ 0 h 52"/>
                <a:gd name="T14" fmla="*/ 51 w 51"/>
                <a:gd name="T15" fmla="*/ 26 h 52"/>
                <a:gd name="T16" fmla="*/ 25 w 51"/>
                <a:gd name="T17" fmla="*/ 52 h 52"/>
                <a:gd name="T18" fmla="*/ 25 w 51"/>
                <a:gd name="T19" fmla="*/ 44 h 52"/>
                <a:gd name="T20" fmla="*/ 25 w 51"/>
                <a:gd name="T21" fmla="*/ 44 h 52"/>
                <a:gd name="T22" fmla="*/ 43 w 51"/>
                <a:gd name="T23" fmla="*/ 26 h 52"/>
                <a:gd name="T24" fmla="*/ 25 w 51"/>
                <a:gd name="T25" fmla="*/ 8 h 52"/>
                <a:gd name="T26" fmla="*/ 9 w 51"/>
                <a:gd name="T27" fmla="*/ 19 h 52"/>
                <a:gd name="T28" fmla="*/ 25 w 51"/>
                <a:gd name="T29" fmla="*/ 4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1" h="52">
                  <a:moveTo>
                    <a:pt x="25" y="52"/>
                  </a:moveTo>
                  <a:cubicBezTo>
                    <a:pt x="25" y="52"/>
                    <a:pt x="24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2" y="51"/>
                    <a:pt x="21" y="51"/>
                    <a:pt x="20" y="50"/>
                  </a:cubicBezTo>
                  <a:cubicBezTo>
                    <a:pt x="12" y="42"/>
                    <a:pt x="5" y="32"/>
                    <a:pt x="1" y="21"/>
                  </a:cubicBezTo>
                  <a:cubicBezTo>
                    <a:pt x="1" y="20"/>
                    <a:pt x="0" y="19"/>
                    <a:pt x="1" y="18"/>
                  </a:cubicBezTo>
                  <a:cubicBezTo>
                    <a:pt x="4" y="7"/>
                    <a:pt x="14" y="0"/>
                    <a:pt x="25" y="0"/>
                  </a:cubicBezTo>
                  <a:cubicBezTo>
                    <a:pt x="40" y="0"/>
                    <a:pt x="51" y="12"/>
                    <a:pt x="51" y="26"/>
                  </a:cubicBezTo>
                  <a:cubicBezTo>
                    <a:pt x="51" y="40"/>
                    <a:pt x="40" y="52"/>
                    <a:pt x="25" y="52"/>
                  </a:cubicBezTo>
                  <a:close/>
                  <a:moveTo>
                    <a:pt x="25" y="44"/>
                  </a:moveTo>
                  <a:cubicBezTo>
                    <a:pt x="25" y="44"/>
                    <a:pt x="25" y="44"/>
                    <a:pt x="25" y="44"/>
                  </a:cubicBezTo>
                  <a:cubicBezTo>
                    <a:pt x="35" y="44"/>
                    <a:pt x="43" y="36"/>
                    <a:pt x="43" y="26"/>
                  </a:cubicBezTo>
                  <a:cubicBezTo>
                    <a:pt x="43" y="16"/>
                    <a:pt x="35" y="8"/>
                    <a:pt x="25" y="8"/>
                  </a:cubicBezTo>
                  <a:cubicBezTo>
                    <a:pt x="18" y="8"/>
                    <a:pt x="11" y="12"/>
                    <a:pt x="9" y="19"/>
                  </a:cubicBezTo>
                  <a:cubicBezTo>
                    <a:pt x="13" y="28"/>
                    <a:pt x="18" y="36"/>
                    <a:pt x="25" y="4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4" name="Freeform 644"/>
            <p:cNvSpPr/>
            <p:nvPr/>
          </p:nvSpPr>
          <p:spPr bwMode="auto">
            <a:xfrm>
              <a:off x="4086" y="6191"/>
              <a:ext cx="61" cy="61"/>
            </a:xfrm>
            <a:custGeom>
              <a:avLst/>
              <a:gdLst>
                <a:gd name="T0" fmla="*/ 5 w 26"/>
                <a:gd name="T1" fmla="*/ 26 h 26"/>
                <a:gd name="T2" fmla="*/ 2 w 26"/>
                <a:gd name="T3" fmla="*/ 24 h 26"/>
                <a:gd name="T4" fmla="*/ 2 w 26"/>
                <a:gd name="T5" fmla="*/ 19 h 26"/>
                <a:gd name="T6" fmla="*/ 19 w 26"/>
                <a:gd name="T7" fmla="*/ 2 h 26"/>
                <a:gd name="T8" fmla="*/ 25 w 26"/>
                <a:gd name="T9" fmla="*/ 2 h 26"/>
                <a:gd name="T10" fmla="*/ 25 w 26"/>
                <a:gd name="T11" fmla="*/ 7 h 26"/>
                <a:gd name="T12" fmla="*/ 8 w 26"/>
                <a:gd name="T13" fmla="*/ 24 h 26"/>
                <a:gd name="T14" fmla="*/ 5 w 26"/>
                <a:gd name="T1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" h="26">
                  <a:moveTo>
                    <a:pt x="5" y="26"/>
                  </a:moveTo>
                  <a:cubicBezTo>
                    <a:pt x="4" y="26"/>
                    <a:pt x="3" y="25"/>
                    <a:pt x="2" y="24"/>
                  </a:cubicBezTo>
                  <a:cubicBezTo>
                    <a:pt x="0" y="23"/>
                    <a:pt x="0" y="20"/>
                    <a:pt x="2" y="19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21" y="0"/>
                    <a:pt x="23" y="0"/>
                    <a:pt x="25" y="2"/>
                  </a:cubicBezTo>
                  <a:cubicBezTo>
                    <a:pt x="26" y="3"/>
                    <a:pt x="26" y="6"/>
                    <a:pt x="25" y="7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7" y="25"/>
                    <a:pt x="6" y="26"/>
                    <a:pt x="5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5" name="Freeform 645"/>
            <p:cNvSpPr/>
            <p:nvPr/>
          </p:nvSpPr>
          <p:spPr bwMode="auto">
            <a:xfrm>
              <a:off x="4091" y="6233"/>
              <a:ext cx="71" cy="71"/>
            </a:xfrm>
            <a:custGeom>
              <a:avLst/>
              <a:gdLst>
                <a:gd name="T0" fmla="*/ 4 w 30"/>
                <a:gd name="T1" fmla="*/ 30 h 30"/>
                <a:gd name="T2" fmla="*/ 1 w 30"/>
                <a:gd name="T3" fmla="*/ 29 h 30"/>
                <a:gd name="T4" fmla="*/ 1 w 30"/>
                <a:gd name="T5" fmla="*/ 23 h 30"/>
                <a:gd name="T6" fmla="*/ 23 w 30"/>
                <a:gd name="T7" fmla="*/ 2 h 30"/>
                <a:gd name="T8" fmla="*/ 29 w 30"/>
                <a:gd name="T9" fmla="*/ 2 h 30"/>
                <a:gd name="T10" fmla="*/ 29 w 30"/>
                <a:gd name="T11" fmla="*/ 7 h 30"/>
                <a:gd name="T12" fmla="*/ 7 w 30"/>
                <a:gd name="T13" fmla="*/ 29 h 30"/>
                <a:gd name="T14" fmla="*/ 4 w 30"/>
                <a:gd name="T15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30">
                  <a:moveTo>
                    <a:pt x="4" y="30"/>
                  </a:moveTo>
                  <a:cubicBezTo>
                    <a:pt x="3" y="30"/>
                    <a:pt x="2" y="30"/>
                    <a:pt x="1" y="29"/>
                  </a:cubicBezTo>
                  <a:cubicBezTo>
                    <a:pt x="0" y="27"/>
                    <a:pt x="0" y="25"/>
                    <a:pt x="1" y="23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5" y="0"/>
                    <a:pt x="27" y="0"/>
                    <a:pt x="29" y="2"/>
                  </a:cubicBezTo>
                  <a:cubicBezTo>
                    <a:pt x="30" y="3"/>
                    <a:pt x="30" y="6"/>
                    <a:pt x="29" y="7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6" y="30"/>
                    <a:pt x="5" y="30"/>
                    <a:pt x="4" y="3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6" name="Freeform 646"/>
            <p:cNvSpPr/>
            <p:nvPr/>
          </p:nvSpPr>
          <p:spPr bwMode="auto">
            <a:xfrm>
              <a:off x="4102" y="6269"/>
              <a:ext cx="81" cy="78"/>
            </a:xfrm>
            <a:custGeom>
              <a:avLst/>
              <a:gdLst>
                <a:gd name="T0" fmla="*/ 5 w 34"/>
                <a:gd name="T1" fmla="*/ 33 h 33"/>
                <a:gd name="T2" fmla="*/ 2 w 34"/>
                <a:gd name="T3" fmla="*/ 32 h 33"/>
                <a:gd name="T4" fmla="*/ 2 w 34"/>
                <a:gd name="T5" fmla="*/ 27 h 33"/>
                <a:gd name="T6" fmla="*/ 27 w 34"/>
                <a:gd name="T7" fmla="*/ 2 h 33"/>
                <a:gd name="T8" fmla="*/ 32 w 34"/>
                <a:gd name="T9" fmla="*/ 2 h 33"/>
                <a:gd name="T10" fmla="*/ 32 w 34"/>
                <a:gd name="T11" fmla="*/ 8 h 33"/>
                <a:gd name="T12" fmla="*/ 8 w 34"/>
                <a:gd name="T13" fmla="*/ 32 h 33"/>
                <a:gd name="T14" fmla="*/ 5 w 34"/>
                <a:gd name="T15" fmla="*/ 33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" h="33">
                  <a:moveTo>
                    <a:pt x="5" y="33"/>
                  </a:moveTo>
                  <a:cubicBezTo>
                    <a:pt x="4" y="33"/>
                    <a:pt x="3" y="33"/>
                    <a:pt x="2" y="32"/>
                  </a:cubicBezTo>
                  <a:cubicBezTo>
                    <a:pt x="0" y="31"/>
                    <a:pt x="0" y="28"/>
                    <a:pt x="2" y="27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8" y="0"/>
                    <a:pt x="31" y="0"/>
                    <a:pt x="32" y="2"/>
                  </a:cubicBezTo>
                  <a:cubicBezTo>
                    <a:pt x="34" y="4"/>
                    <a:pt x="34" y="6"/>
                    <a:pt x="32" y="8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7" y="33"/>
                    <a:pt x="6" y="33"/>
                    <a:pt x="5" y="3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7" name="Freeform 647"/>
            <p:cNvSpPr/>
            <p:nvPr/>
          </p:nvSpPr>
          <p:spPr bwMode="auto">
            <a:xfrm>
              <a:off x="4124" y="6299"/>
              <a:ext cx="85" cy="83"/>
            </a:xfrm>
            <a:custGeom>
              <a:avLst/>
              <a:gdLst>
                <a:gd name="T0" fmla="*/ 5 w 36"/>
                <a:gd name="T1" fmla="*/ 35 h 35"/>
                <a:gd name="T2" fmla="*/ 2 w 36"/>
                <a:gd name="T3" fmla="*/ 34 h 35"/>
                <a:gd name="T4" fmla="*/ 2 w 36"/>
                <a:gd name="T5" fmla="*/ 29 h 35"/>
                <a:gd name="T6" fmla="*/ 29 w 36"/>
                <a:gd name="T7" fmla="*/ 2 h 35"/>
                <a:gd name="T8" fmla="*/ 34 w 36"/>
                <a:gd name="T9" fmla="*/ 2 h 35"/>
                <a:gd name="T10" fmla="*/ 34 w 36"/>
                <a:gd name="T11" fmla="*/ 8 h 35"/>
                <a:gd name="T12" fmla="*/ 8 w 36"/>
                <a:gd name="T13" fmla="*/ 34 h 35"/>
                <a:gd name="T14" fmla="*/ 5 w 36"/>
                <a:gd name="T15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" h="35">
                  <a:moveTo>
                    <a:pt x="5" y="35"/>
                  </a:moveTo>
                  <a:cubicBezTo>
                    <a:pt x="4" y="35"/>
                    <a:pt x="3" y="35"/>
                    <a:pt x="2" y="34"/>
                  </a:cubicBezTo>
                  <a:cubicBezTo>
                    <a:pt x="0" y="33"/>
                    <a:pt x="0" y="30"/>
                    <a:pt x="2" y="29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30" y="0"/>
                    <a:pt x="33" y="0"/>
                    <a:pt x="34" y="2"/>
                  </a:cubicBezTo>
                  <a:cubicBezTo>
                    <a:pt x="36" y="3"/>
                    <a:pt x="36" y="6"/>
                    <a:pt x="34" y="8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7" y="35"/>
                    <a:pt x="6" y="35"/>
                    <a:pt x="5" y="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8" name="Freeform 648"/>
            <p:cNvSpPr/>
            <p:nvPr/>
          </p:nvSpPr>
          <p:spPr bwMode="auto">
            <a:xfrm>
              <a:off x="4150" y="6325"/>
              <a:ext cx="90" cy="90"/>
            </a:xfrm>
            <a:custGeom>
              <a:avLst/>
              <a:gdLst>
                <a:gd name="T0" fmla="*/ 4 w 38"/>
                <a:gd name="T1" fmla="*/ 38 h 38"/>
                <a:gd name="T2" fmla="*/ 1 w 38"/>
                <a:gd name="T3" fmla="*/ 37 h 38"/>
                <a:gd name="T4" fmla="*/ 1 w 38"/>
                <a:gd name="T5" fmla="*/ 31 h 38"/>
                <a:gd name="T6" fmla="*/ 31 w 38"/>
                <a:gd name="T7" fmla="*/ 1 h 38"/>
                <a:gd name="T8" fmla="*/ 37 w 38"/>
                <a:gd name="T9" fmla="*/ 1 h 38"/>
                <a:gd name="T10" fmla="*/ 37 w 38"/>
                <a:gd name="T11" fmla="*/ 7 h 38"/>
                <a:gd name="T12" fmla="*/ 7 w 38"/>
                <a:gd name="T13" fmla="*/ 37 h 38"/>
                <a:gd name="T14" fmla="*/ 4 w 38"/>
                <a:gd name="T15" fmla="*/ 3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8" h="38">
                  <a:moveTo>
                    <a:pt x="4" y="38"/>
                  </a:moveTo>
                  <a:cubicBezTo>
                    <a:pt x="3" y="38"/>
                    <a:pt x="2" y="38"/>
                    <a:pt x="1" y="37"/>
                  </a:cubicBezTo>
                  <a:cubicBezTo>
                    <a:pt x="0" y="35"/>
                    <a:pt x="0" y="33"/>
                    <a:pt x="1" y="3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3" y="0"/>
                    <a:pt x="35" y="0"/>
                    <a:pt x="37" y="1"/>
                  </a:cubicBezTo>
                  <a:cubicBezTo>
                    <a:pt x="38" y="3"/>
                    <a:pt x="38" y="6"/>
                    <a:pt x="37" y="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6" y="38"/>
                    <a:pt x="5" y="38"/>
                    <a:pt x="4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49" name="Freeform 649"/>
            <p:cNvSpPr/>
            <p:nvPr/>
          </p:nvSpPr>
          <p:spPr bwMode="auto">
            <a:xfrm>
              <a:off x="4183" y="6344"/>
              <a:ext cx="97" cy="95"/>
            </a:xfrm>
            <a:custGeom>
              <a:avLst/>
              <a:gdLst>
                <a:gd name="T0" fmla="*/ 4 w 41"/>
                <a:gd name="T1" fmla="*/ 40 h 40"/>
                <a:gd name="T2" fmla="*/ 1 w 41"/>
                <a:gd name="T3" fmla="*/ 39 h 40"/>
                <a:gd name="T4" fmla="*/ 1 w 41"/>
                <a:gd name="T5" fmla="*/ 33 h 40"/>
                <a:gd name="T6" fmla="*/ 33 w 41"/>
                <a:gd name="T7" fmla="*/ 1 h 40"/>
                <a:gd name="T8" fmla="*/ 39 w 41"/>
                <a:gd name="T9" fmla="*/ 1 h 40"/>
                <a:gd name="T10" fmla="*/ 39 w 41"/>
                <a:gd name="T11" fmla="*/ 7 h 40"/>
                <a:gd name="T12" fmla="*/ 7 w 41"/>
                <a:gd name="T13" fmla="*/ 39 h 40"/>
                <a:gd name="T14" fmla="*/ 4 w 41"/>
                <a:gd name="T15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40">
                  <a:moveTo>
                    <a:pt x="4" y="40"/>
                  </a:moveTo>
                  <a:cubicBezTo>
                    <a:pt x="3" y="40"/>
                    <a:pt x="2" y="40"/>
                    <a:pt x="1" y="39"/>
                  </a:cubicBezTo>
                  <a:cubicBezTo>
                    <a:pt x="0" y="38"/>
                    <a:pt x="0" y="35"/>
                    <a:pt x="1" y="33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35" y="0"/>
                    <a:pt x="37" y="0"/>
                    <a:pt x="39" y="1"/>
                  </a:cubicBezTo>
                  <a:cubicBezTo>
                    <a:pt x="41" y="3"/>
                    <a:pt x="41" y="5"/>
                    <a:pt x="39" y="7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6" y="40"/>
                    <a:pt x="5" y="40"/>
                    <a:pt x="4" y="4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0" name="Freeform 650"/>
            <p:cNvSpPr/>
            <p:nvPr/>
          </p:nvSpPr>
          <p:spPr bwMode="auto">
            <a:xfrm>
              <a:off x="4221" y="6359"/>
              <a:ext cx="101" cy="99"/>
            </a:xfrm>
            <a:custGeom>
              <a:avLst/>
              <a:gdLst>
                <a:gd name="T0" fmla="*/ 4 w 43"/>
                <a:gd name="T1" fmla="*/ 42 h 42"/>
                <a:gd name="T2" fmla="*/ 1 w 43"/>
                <a:gd name="T3" fmla="*/ 41 h 42"/>
                <a:gd name="T4" fmla="*/ 1 w 43"/>
                <a:gd name="T5" fmla="*/ 35 h 42"/>
                <a:gd name="T6" fmla="*/ 35 w 43"/>
                <a:gd name="T7" fmla="*/ 1 h 42"/>
                <a:gd name="T8" fmla="*/ 41 w 43"/>
                <a:gd name="T9" fmla="*/ 1 h 42"/>
                <a:gd name="T10" fmla="*/ 41 w 43"/>
                <a:gd name="T11" fmla="*/ 7 h 42"/>
                <a:gd name="T12" fmla="*/ 7 w 43"/>
                <a:gd name="T13" fmla="*/ 41 h 42"/>
                <a:gd name="T14" fmla="*/ 4 w 43"/>
                <a:gd name="T1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3" h="42">
                  <a:moveTo>
                    <a:pt x="4" y="42"/>
                  </a:moveTo>
                  <a:cubicBezTo>
                    <a:pt x="3" y="42"/>
                    <a:pt x="2" y="42"/>
                    <a:pt x="1" y="41"/>
                  </a:cubicBezTo>
                  <a:cubicBezTo>
                    <a:pt x="0" y="40"/>
                    <a:pt x="0" y="37"/>
                    <a:pt x="1" y="35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7" y="0"/>
                    <a:pt x="40" y="0"/>
                    <a:pt x="41" y="1"/>
                  </a:cubicBezTo>
                  <a:cubicBezTo>
                    <a:pt x="43" y="3"/>
                    <a:pt x="43" y="5"/>
                    <a:pt x="41" y="7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6" y="42"/>
                    <a:pt x="5" y="42"/>
                    <a:pt x="4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1" name="Freeform 651"/>
            <p:cNvSpPr/>
            <p:nvPr/>
          </p:nvSpPr>
          <p:spPr bwMode="auto">
            <a:xfrm>
              <a:off x="4268" y="6356"/>
              <a:ext cx="113" cy="111"/>
            </a:xfrm>
            <a:custGeom>
              <a:avLst/>
              <a:gdLst>
                <a:gd name="T0" fmla="*/ 4 w 48"/>
                <a:gd name="T1" fmla="*/ 47 h 47"/>
                <a:gd name="T2" fmla="*/ 1 w 48"/>
                <a:gd name="T3" fmla="*/ 46 h 47"/>
                <a:gd name="T4" fmla="*/ 1 w 48"/>
                <a:gd name="T5" fmla="*/ 40 h 47"/>
                <a:gd name="T6" fmla="*/ 41 w 48"/>
                <a:gd name="T7" fmla="*/ 1 h 47"/>
                <a:gd name="T8" fmla="*/ 46 w 48"/>
                <a:gd name="T9" fmla="*/ 1 h 47"/>
                <a:gd name="T10" fmla="*/ 46 w 48"/>
                <a:gd name="T11" fmla="*/ 7 h 47"/>
                <a:gd name="T12" fmla="*/ 7 w 48"/>
                <a:gd name="T13" fmla="*/ 46 h 47"/>
                <a:gd name="T14" fmla="*/ 4 w 48"/>
                <a:gd name="T15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47">
                  <a:moveTo>
                    <a:pt x="4" y="47"/>
                  </a:moveTo>
                  <a:cubicBezTo>
                    <a:pt x="3" y="47"/>
                    <a:pt x="2" y="47"/>
                    <a:pt x="1" y="46"/>
                  </a:cubicBezTo>
                  <a:cubicBezTo>
                    <a:pt x="0" y="45"/>
                    <a:pt x="0" y="42"/>
                    <a:pt x="1" y="40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2" y="0"/>
                    <a:pt x="45" y="0"/>
                    <a:pt x="46" y="1"/>
                  </a:cubicBezTo>
                  <a:cubicBezTo>
                    <a:pt x="48" y="3"/>
                    <a:pt x="48" y="5"/>
                    <a:pt x="46" y="7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6" y="47"/>
                    <a:pt x="5" y="47"/>
                    <a:pt x="4" y="4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2" name="Freeform 652"/>
            <p:cNvSpPr/>
            <p:nvPr/>
          </p:nvSpPr>
          <p:spPr bwMode="auto">
            <a:xfrm>
              <a:off x="4322" y="6311"/>
              <a:ext cx="159" cy="159"/>
            </a:xfrm>
            <a:custGeom>
              <a:avLst/>
              <a:gdLst>
                <a:gd name="T0" fmla="*/ 4 w 67"/>
                <a:gd name="T1" fmla="*/ 67 h 67"/>
                <a:gd name="T2" fmla="*/ 1 w 67"/>
                <a:gd name="T3" fmla="*/ 66 h 67"/>
                <a:gd name="T4" fmla="*/ 1 w 67"/>
                <a:gd name="T5" fmla="*/ 60 h 67"/>
                <a:gd name="T6" fmla="*/ 60 w 67"/>
                <a:gd name="T7" fmla="*/ 2 h 67"/>
                <a:gd name="T8" fmla="*/ 65 w 67"/>
                <a:gd name="T9" fmla="*/ 2 h 67"/>
                <a:gd name="T10" fmla="*/ 65 w 67"/>
                <a:gd name="T11" fmla="*/ 8 h 67"/>
                <a:gd name="T12" fmla="*/ 7 w 67"/>
                <a:gd name="T13" fmla="*/ 66 h 67"/>
                <a:gd name="T14" fmla="*/ 4 w 67"/>
                <a:gd name="T15" fmla="*/ 67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7" h="67">
                  <a:moveTo>
                    <a:pt x="4" y="67"/>
                  </a:moveTo>
                  <a:cubicBezTo>
                    <a:pt x="3" y="67"/>
                    <a:pt x="2" y="67"/>
                    <a:pt x="1" y="66"/>
                  </a:cubicBezTo>
                  <a:cubicBezTo>
                    <a:pt x="0" y="64"/>
                    <a:pt x="0" y="62"/>
                    <a:pt x="1" y="60"/>
                  </a:cubicBezTo>
                  <a:cubicBezTo>
                    <a:pt x="60" y="2"/>
                    <a:pt x="60" y="2"/>
                    <a:pt x="60" y="2"/>
                  </a:cubicBezTo>
                  <a:cubicBezTo>
                    <a:pt x="61" y="0"/>
                    <a:pt x="64" y="0"/>
                    <a:pt x="65" y="2"/>
                  </a:cubicBezTo>
                  <a:cubicBezTo>
                    <a:pt x="67" y="4"/>
                    <a:pt x="67" y="6"/>
                    <a:pt x="65" y="8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6" y="67"/>
                    <a:pt x="5" y="67"/>
                    <a:pt x="4" y="6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3" name="Freeform 653"/>
            <p:cNvSpPr>
              <a:spLocks noEditPoints="1"/>
            </p:cNvSpPr>
            <p:nvPr/>
          </p:nvSpPr>
          <p:spPr bwMode="auto">
            <a:xfrm>
              <a:off x="2337" y="6103"/>
              <a:ext cx="264" cy="265"/>
            </a:xfrm>
            <a:custGeom>
              <a:avLst/>
              <a:gdLst>
                <a:gd name="T0" fmla="*/ 56 w 112"/>
                <a:gd name="T1" fmla="*/ 112 h 112"/>
                <a:gd name="T2" fmla="*/ 0 w 112"/>
                <a:gd name="T3" fmla="*/ 56 h 112"/>
                <a:gd name="T4" fmla="*/ 56 w 112"/>
                <a:gd name="T5" fmla="*/ 0 h 112"/>
                <a:gd name="T6" fmla="*/ 112 w 112"/>
                <a:gd name="T7" fmla="*/ 56 h 112"/>
                <a:gd name="T8" fmla="*/ 56 w 112"/>
                <a:gd name="T9" fmla="*/ 112 h 112"/>
                <a:gd name="T10" fmla="*/ 56 w 112"/>
                <a:gd name="T11" fmla="*/ 8 h 112"/>
                <a:gd name="T12" fmla="*/ 8 w 112"/>
                <a:gd name="T13" fmla="*/ 56 h 112"/>
                <a:gd name="T14" fmla="*/ 56 w 112"/>
                <a:gd name="T15" fmla="*/ 104 h 112"/>
                <a:gd name="T16" fmla="*/ 104 w 112"/>
                <a:gd name="T17" fmla="*/ 56 h 112"/>
                <a:gd name="T18" fmla="*/ 56 w 112"/>
                <a:gd name="T19" fmla="*/ 8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2" h="112">
                  <a:moveTo>
                    <a:pt x="56" y="112"/>
                  </a:moveTo>
                  <a:cubicBezTo>
                    <a:pt x="25" y="112"/>
                    <a:pt x="0" y="87"/>
                    <a:pt x="0" y="56"/>
                  </a:cubicBezTo>
                  <a:cubicBezTo>
                    <a:pt x="0" y="25"/>
                    <a:pt x="25" y="0"/>
                    <a:pt x="56" y="0"/>
                  </a:cubicBezTo>
                  <a:cubicBezTo>
                    <a:pt x="87" y="0"/>
                    <a:pt x="112" y="25"/>
                    <a:pt x="112" y="56"/>
                  </a:cubicBezTo>
                  <a:cubicBezTo>
                    <a:pt x="112" y="87"/>
                    <a:pt x="87" y="112"/>
                    <a:pt x="56" y="112"/>
                  </a:cubicBezTo>
                  <a:close/>
                  <a:moveTo>
                    <a:pt x="56" y="8"/>
                  </a:moveTo>
                  <a:cubicBezTo>
                    <a:pt x="30" y="8"/>
                    <a:pt x="8" y="30"/>
                    <a:pt x="8" y="56"/>
                  </a:cubicBezTo>
                  <a:cubicBezTo>
                    <a:pt x="8" y="82"/>
                    <a:pt x="30" y="104"/>
                    <a:pt x="56" y="104"/>
                  </a:cubicBezTo>
                  <a:cubicBezTo>
                    <a:pt x="82" y="104"/>
                    <a:pt x="104" y="82"/>
                    <a:pt x="104" y="56"/>
                  </a:cubicBezTo>
                  <a:cubicBezTo>
                    <a:pt x="104" y="30"/>
                    <a:pt x="82" y="8"/>
                    <a:pt x="56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4" name="Freeform 654"/>
            <p:cNvSpPr/>
            <p:nvPr/>
          </p:nvSpPr>
          <p:spPr bwMode="auto">
            <a:xfrm>
              <a:off x="2450" y="6387"/>
              <a:ext cx="19" cy="76"/>
            </a:xfrm>
            <a:custGeom>
              <a:avLst/>
              <a:gdLst>
                <a:gd name="T0" fmla="*/ 4 w 8"/>
                <a:gd name="T1" fmla="*/ 32 h 32"/>
                <a:gd name="T2" fmla="*/ 0 w 8"/>
                <a:gd name="T3" fmla="*/ 28 h 32"/>
                <a:gd name="T4" fmla="*/ 0 w 8"/>
                <a:gd name="T5" fmla="*/ 4 h 32"/>
                <a:gd name="T6" fmla="*/ 4 w 8"/>
                <a:gd name="T7" fmla="*/ 0 h 32"/>
                <a:gd name="T8" fmla="*/ 8 w 8"/>
                <a:gd name="T9" fmla="*/ 4 h 32"/>
                <a:gd name="T10" fmla="*/ 8 w 8"/>
                <a:gd name="T11" fmla="*/ 28 h 32"/>
                <a:gd name="T12" fmla="*/ 4 w 8"/>
                <a:gd name="T1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32">
                  <a:moveTo>
                    <a:pt x="4" y="32"/>
                  </a:moveTo>
                  <a:cubicBezTo>
                    <a:pt x="2" y="32"/>
                    <a:pt x="0" y="30"/>
                    <a:pt x="0" y="28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30"/>
                    <a:pt x="6" y="32"/>
                    <a:pt x="4" y="3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5" name="Freeform 655"/>
            <p:cNvSpPr/>
            <p:nvPr/>
          </p:nvSpPr>
          <p:spPr bwMode="auto">
            <a:xfrm>
              <a:off x="2450" y="6028"/>
              <a:ext cx="19" cy="56"/>
            </a:xfrm>
            <a:custGeom>
              <a:avLst/>
              <a:gdLst>
                <a:gd name="T0" fmla="*/ 4 w 8"/>
                <a:gd name="T1" fmla="*/ 24 h 24"/>
                <a:gd name="T2" fmla="*/ 0 w 8"/>
                <a:gd name="T3" fmla="*/ 20 h 24"/>
                <a:gd name="T4" fmla="*/ 0 w 8"/>
                <a:gd name="T5" fmla="*/ 4 h 24"/>
                <a:gd name="T6" fmla="*/ 4 w 8"/>
                <a:gd name="T7" fmla="*/ 0 h 24"/>
                <a:gd name="T8" fmla="*/ 8 w 8"/>
                <a:gd name="T9" fmla="*/ 4 h 24"/>
                <a:gd name="T10" fmla="*/ 8 w 8"/>
                <a:gd name="T11" fmla="*/ 20 h 24"/>
                <a:gd name="T12" fmla="*/ 4 w 8"/>
                <a:gd name="T1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" h="24">
                  <a:moveTo>
                    <a:pt x="4" y="24"/>
                  </a:moveTo>
                  <a:cubicBezTo>
                    <a:pt x="2" y="24"/>
                    <a:pt x="0" y="22"/>
                    <a:pt x="0" y="2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2"/>
                    <a:pt x="6" y="24"/>
                    <a:pt x="4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6" name="Freeform 656"/>
            <p:cNvSpPr/>
            <p:nvPr/>
          </p:nvSpPr>
          <p:spPr bwMode="auto">
            <a:xfrm>
              <a:off x="2620" y="6236"/>
              <a:ext cx="57" cy="19"/>
            </a:xfrm>
            <a:custGeom>
              <a:avLst/>
              <a:gdLst>
                <a:gd name="T0" fmla="*/ 20 w 24"/>
                <a:gd name="T1" fmla="*/ 8 h 8"/>
                <a:gd name="T2" fmla="*/ 4 w 24"/>
                <a:gd name="T3" fmla="*/ 8 h 8"/>
                <a:gd name="T4" fmla="*/ 0 w 24"/>
                <a:gd name="T5" fmla="*/ 4 h 8"/>
                <a:gd name="T6" fmla="*/ 4 w 24"/>
                <a:gd name="T7" fmla="*/ 0 h 8"/>
                <a:gd name="T8" fmla="*/ 20 w 24"/>
                <a:gd name="T9" fmla="*/ 0 h 8"/>
                <a:gd name="T10" fmla="*/ 24 w 24"/>
                <a:gd name="T11" fmla="*/ 4 h 8"/>
                <a:gd name="T12" fmla="*/ 20 w 24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">
                  <a:moveTo>
                    <a:pt x="20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2" y="0"/>
                    <a:pt x="24" y="2"/>
                    <a:pt x="24" y="4"/>
                  </a:cubicBezTo>
                  <a:cubicBezTo>
                    <a:pt x="24" y="6"/>
                    <a:pt x="22" y="8"/>
                    <a:pt x="20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7" name="Freeform 657"/>
            <p:cNvSpPr/>
            <p:nvPr/>
          </p:nvSpPr>
          <p:spPr bwMode="auto">
            <a:xfrm>
              <a:off x="2566" y="6351"/>
              <a:ext cx="57" cy="55"/>
            </a:xfrm>
            <a:custGeom>
              <a:avLst/>
              <a:gdLst>
                <a:gd name="T0" fmla="*/ 20 w 24"/>
                <a:gd name="T1" fmla="*/ 23 h 23"/>
                <a:gd name="T2" fmla="*/ 17 w 24"/>
                <a:gd name="T3" fmla="*/ 22 h 23"/>
                <a:gd name="T4" fmla="*/ 2 w 24"/>
                <a:gd name="T5" fmla="*/ 7 h 23"/>
                <a:gd name="T6" fmla="*/ 2 w 24"/>
                <a:gd name="T7" fmla="*/ 1 h 23"/>
                <a:gd name="T8" fmla="*/ 7 w 24"/>
                <a:gd name="T9" fmla="*/ 1 h 23"/>
                <a:gd name="T10" fmla="*/ 23 w 24"/>
                <a:gd name="T11" fmla="*/ 16 h 23"/>
                <a:gd name="T12" fmla="*/ 23 w 24"/>
                <a:gd name="T13" fmla="*/ 22 h 23"/>
                <a:gd name="T14" fmla="*/ 20 w 24"/>
                <a:gd name="T15" fmla="*/ 2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4" h="23">
                  <a:moveTo>
                    <a:pt x="20" y="23"/>
                  </a:moveTo>
                  <a:cubicBezTo>
                    <a:pt x="19" y="23"/>
                    <a:pt x="18" y="23"/>
                    <a:pt x="17" y="22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0" y="5"/>
                    <a:pt x="0" y="3"/>
                    <a:pt x="2" y="1"/>
                  </a:cubicBezTo>
                  <a:cubicBezTo>
                    <a:pt x="3" y="0"/>
                    <a:pt x="6" y="0"/>
                    <a:pt x="7" y="1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4" y="18"/>
                    <a:pt x="24" y="20"/>
                    <a:pt x="23" y="22"/>
                  </a:cubicBezTo>
                  <a:cubicBezTo>
                    <a:pt x="22" y="23"/>
                    <a:pt x="21" y="23"/>
                    <a:pt x="20" y="2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8" name="Freeform 658"/>
            <p:cNvSpPr/>
            <p:nvPr/>
          </p:nvSpPr>
          <p:spPr bwMode="auto">
            <a:xfrm>
              <a:off x="2308" y="6091"/>
              <a:ext cx="47" cy="48"/>
            </a:xfrm>
            <a:custGeom>
              <a:avLst/>
              <a:gdLst>
                <a:gd name="T0" fmla="*/ 15 w 20"/>
                <a:gd name="T1" fmla="*/ 20 h 20"/>
                <a:gd name="T2" fmla="*/ 13 w 20"/>
                <a:gd name="T3" fmla="*/ 19 h 20"/>
                <a:gd name="T4" fmla="*/ 1 w 20"/>
                <a:gd name="T5" fmla="*/ 8 h 20"/>
                <a:gd name="T6" fmla="*/ 1 w 20"/>
                <a:gd name="T7" fmla="*/ 2 h 20"/>
                <a:gd name="T8" fmla="*/ 7 w 20"/>
                <a:gd name="T9" fmla="*/ 2 h 20"/>
                <a:gd name="T10" fmla="*/ 18 w 20"/>
                <a:gd name="T11" fmla="*/ 13 h 20"/>
                <a:gd name="T12" fmla="*/ 18 w 20"/>
                <a:gd name="T13" fmla="*/ 19 h 20"/>
                <a:gd name="T14" fmla="*/ 15 w 20"/>
                <a:gd name="T1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20">
                  <a:moveTo>
                    <a:pt x="15" y="20"/>
                  </a:moveTo>
                  <a:cubicBezTo>
                    <a:pt x="14" y="20"/>
                    <a:pt x="13" y="20"/>
                    <a:pt x="13" y="1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0" y="6"/>
                    <a:pt x="0" y="3"/>
                    <a:pt x="1" y="2"/>
                  </a:cubicBezTo>
                  <a:cubicBezTo>
                    <a:pt x="3" y="0"/>
                    <a:pt x="6" y="0"/>
                    <a:pt x="7" y="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20" y="15"/>
                    <a:pt x="20" y="17"/>
                    <a:pt x="18" y="19"/>
                  </a:cubicBezTo>
                  <a:cubicBezTo>
                    <a:pt x="18" y="20"/>
                    <a:pt x="17" y="20"/>
                    <a:pt x="15" y="2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59" name="Freeform 659"/>
            <p:cNvSpPr/>
            <p:nvPr/>
          </p:nvSpPr>
          <p:spPr bwMode="auto">
            <a:xfrm>
              <a:off x="2568" y="6091"/>
              <a:ext cx="40" cy="41"/>
            </a:xfrm>
            <a:custGeom>
              <a:avLst/>
              <a:gdLst>
                <a:gd name="T0" fmla="*/ 5 w 17"/>
                <a:gd name="T1" fmla="*/ 17 h 17"/>
                <a:gd name="T2" fmla="*/ 2 w 17"/>
                <a:gd name="T3" fmla="*/ 16 h 17"/>
                <a:gd name="T4" fmla="*/ 2 w 17"/>
                <a:gd name="T5" fmla="*/ 10 h 17"/>
                <a:gd name="T6" fmla="*/ 10 w 17"/>
                <a:gd name="T7" fmla="*/ 2 h 17"/>
                <a:gd name="T8" fmla="*/ 16 w 17"/>
                <a:gd name="T9" fmla="*/ 2 h 17"/>
                <a:gd name="T10" fmla="*/ 16 w 17"/>
                <a:gd name="T11" fmla="*/ 8 h 17"/>
                <a:gd name="T12" fmla="*/ 8 w 17"/>
                <a:gd name="T13" fmla="*/ 16 h 17"/>
                <a:gd name="T14" fmla="*/ 5 w 17"/>
                <a:gd name="T15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17">
                  <a:moveTo>
                    <a:pt x="5" y="17"/>
                  </a:moveTo>
                  <a:cubicBezTo>
                    <a:pt x="4" y="17"/>
                    <a:pt x="3" y="17"/>
                    <a:pt x="2" y="16"/>
                  </a:cubicBezTo>
                  <a:cubicBezTo>
                    <a:pt x="0" y="14"/>
                    <a:pt x="0" y="12"/>
                    <a:pt x="2" y="10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2" y="0"/>
                    <a:pt x="14" y="0"/>
                    <a:pt x="16" y="2"/>
                  </a:cubicBezTo>
                  <a:cubicBezTo>
                    <a:pt x="17" y="3"/>
                    <a:pt x="17" y="6"/>
                    <a:pt x="16" y="8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7"/>
                    <a:pt x="6" y="17"/>
                    <a:pt x="5" y="17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0" name="Freeform 660"/>
            <p:cNvSpPr/>
            <p:nvPr/>
          </p:nvSpPr>
          <p:spPr bwMode="auto">
            <a:xfrm>
              <a:off x="2308" y="6344"/>
              <a:ext cx="50" cy="50"/>
            </a:xfrm>
            <a:custGeom>
              <a:avLst/>
              <a:gdLst>
                <a:gd name="T0" fmla="*/ 4 w 21"/>
                <a:gd name="T1" fmla="*/ 21 h 21"/>
                <a:gd name="T2" fmla="*/ 1 w 21"/>
                <a:gd name="T3" fmla="*/ 19 h 21"/>
                <a:gd name="T4" fmla="*/ 1 w 21"/>
                <a:gd name="T5" fmla="*/ 14 h 21"/>
                <a:gd name="T6" fmla="*/ 14 w 21"/>
                <a:gd name="T7" fmla="*/ 1 h 21"/>
                <a:gd name="T8" fmla="*/ 19 w 21"/>
                <a:gd name="T9" fmla="*/ 1 h 21"/>
                <a:gd name="T10" fmla="*/ 19 w 21"/>
                <a:gd name="T11" fmla="*/ 7 h 21"/>
                <a:gd name="T12" fmla="*/ 7 w 21"/>
                <a:gd name="T13" fmla="*/ 19 h 21"/>
                <a:gd name="T14" fmla="*/ 4 w 21"/>
                <a:gd name="T15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" h="21">
                  <a:moveTo>
                    <a:pt x="4" y="21"/>
                  </a:moveTo>
                  <a:cubicBezTo>
                    <a:pt x="3" y="21"/>
                    <a:pt x="2" y="20"/>
                    <a:pt x="1" y="19"/>
                  </a:cubicBezTo>
                  <a:cubicBezTo>
                    <a:pt x="0" y="18"/>
                    <a:pt x="0" y="15"/>
                    <a:pt x="1" y="14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0"/>
                    <a:pt x="18" y="0"/>
                    <a:pt x="19" y="1"/>
                  </a:cubicBezTo>
                  <a:cubicBezTo>
                    <a:pt x="21" y="3"/>
                    <a:pt x="21" y="5"/>
                    <a:pt x="19" y="7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20"/>
                    <a:pt x="5" y="21"/>
                    <a:pt x="4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1" name="Freeform 661"/>
            <p:cNvSpPr/>
            <p:nvPr/>
          </p:nvSpPr>
          <p:spPr bwMode="auto">
            <a:xfrm>
              <a:off x="2299" y="6198"/>
              <a:ext cx="208" cy="19"/>
            </a:xfrm>
            <a:custGeom>
              <a:avLst/>
              <a:gdLst>
                <a:gd name="T0" fmla="*/ 84 w 88"/>
                <a:gd name="T1" fmla="*/ 8 h 8"/>
                <a:gd name="T2" fmla="*/ 4 w 88"/>
                <a:gd name="T3" fmla="*/ 8 h 8"/>
                <a:gd name="T4" fmla="*/ 0 w 88"/>
                <a:gd name="T5" fmla="*/ 4 h 8"/>
                <a:gd name="T6" fmla="*/ 4 w 88"/>
                <a:gd name="T7" fmla="*/ 0 h 8"/>
                <a:gd name="T8" fmla="*/ 84 w 88"/>
                <a:gd name="T9" fmla="*/ 0 h 8"/>
                <a:gd name="T10" fmla="*/ 88 w 88"/>
                <a:gd name="T11" fmla="*/ 4 h 8"/>
                <a:gd name="T12" fmla="*/ 84 w 8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8">
                  <a:moveTo>
                    <a:pt x="8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6" y="0"/>
                    <a:pt x="88" y="2"/>
                    <a:pt x="88" y="4"/>
                  </a:cubicBezTo>
                  <a:cubicBezTo>
                    <a:pt x="88" y="6"/>
                    <a:pt x="86" y="8"/>
                    <a:pt x="84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2" name="Freeform 662"/>
            <p:cNvSpPr/>
            <p:nvPr/>
          </p:nvSpPr>
          <p:spPr bwMode="auto">
            <a:xfrm>
              <a:off x="2261" y="6236"/>
              <a:ext cx="208" cy="19"/>
            </a:xfrm>
            <a:custGeom>
              <a:avLst/>
              <a:gdLst>
                <a:gd name="T0" fmla="*/ 84 w 88"/>
                <a:gd name="T1" fmla="*/ 8 h 8"/>
                <a:gd name="T2" fmla="*/ 4 w 88"/>
                <a:gd name="T3" fmla="*/ 8 h 8"/>
                <a:gd name="T4" fmla="*/ 0 w 88"/>
                <a:gd name="T5" fmla="*/ 4 h 8"/>
                <a:gd name="T6" fmla="*/ 4 w 88"/>
                <a:gd name="T7" fmla="*/ 0 h 8"/>
                <a:gd name="T8" fmla="*/ 84 w 88"/>
                <a:gd name="T9" fmla="*/ 0 h 8"/>
                <a:gd name="T10" fmla="*/ 88 w 88"/>
                <a:gd name="T11" fmla="*/ 4 h 8"/>
                <a:gd name="T12" fmla="*/ 84 w 8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8">
                  <a:moveTo>
                    <a:pt x="8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6" y="0"/>
                    <a:pt x="88" y="2"/>
                    <a:pt x="88" y="4"/>
                  </a:cubicBezTo>
                  <a:cubicBezTo>
                    <a:pt x="88" y="6"/>
                    <a:pt x="86" y="8"/>
                    <a:pt x="84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  <p:sp>
          <p:nvSpPr>
            <p:cNvPr id="63" name="Freeform 663"/>
            <p:cNvSpPr/>
            <p:nvPr/>
          </p:nvSpPr>
          <p:spPr bwMode="auto">
            <a:xfrm>
              <a:off x="2318" y="6273"/>
              <a:ext cx="208" cy="19"/>
            </a:xfrm>
            <a:custGeom>
              <a:avLst/>
              <a:gdLst>
                <a:gd name="T0" fmla="*/ 84 w 88"/>
                <a:gd name="T1" fmla="*/ 8 h 8"/>
                <a:gd name="T2" fmla="*/ 4 w 88"/>
                <a:gd name="T3" fmla="*/ 8 h 8"/>
                <a:gd name="T4" fmla="*/ 0 w 88"/>
                <a:gd name="T5" fmla="*/ 4 h 8"/>
                <a:gd name="T6" fmla="*/ 4 w 88"/>
                <a:gd name="T7" fmla="*/ 0 h 8"/>
                <a:gd name="T8" fmla="*/ 84 w 88"/>
                <a:gd name="T9" fmla="*/ 0 h 8"/>
                <a:gd name="T10" fmla="*/ 88 w 88"/>
                <a:gd name="T11" fmla="*/ 4 h 8"/>
                <a:gd name="T12" fmla="*/ 84 w 88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8">
                  <a:moveTo>
                    <a:pt x="8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84" y="0"/>
                    <a:pt x="84" y="0"/>
                    <a:pt x="84" y="0"/>
                  </a:cubicBezTo>
                  <a:cubicBezTo>
                    <a:pt x="86" y="0"/>
                    <a:pt x="88" y="2"/>
                    <a:pt x="88" y="4"/>
                  </a:cubicBezTo>
                  <a:cubicBezTo>
                    <a:pt x="88" y="6"/>
                    <a:pt x="86" y="8"/>
                    <a:pt x="84" y="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 vert="horz" wrap="square" lIns="91440" tIns="45720" rIns="91440" bIns="45720" numCol="1" anchor="t" anchorCtr="0" compatLnSpc="1"/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自定义 2">
      <a:majorFont>
        <a:latin typeface="Segoe UI"/>
        <a:ea typeface="微软雅黑"/>
        <a:cs typeface=""/>
      </a:majorFont>
      <a:minorFont>
        <a:latin typeface="Segoe UI Light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22</Words>
  <Application>WPS 演示</Application>
  <PresentationFormat>宽屏</PresentationFormat>
  <Paragraphs>18</Paragraphs>
  <Slides>12</Slides>
  <Notes>1</Notes>
  <HiddenSlides>0</HiddenSlides>
  <MMClips>0</MMClips>
  <ScaleCrop>false</ScaleCrop>
  <HeadingPairs>
    <vt:vector size="6" baseType="variant">
      <vt:variant>
        <vt:lpstr>已用的字体</vt:lpstr>
      </vt:variant>
      <vt:variant>
        <vt:i4>15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12</vt:i4>
      </vt:variant>
    </vt:vector>
  </HeadingPairs>
  <TitlesOfParts>
    <vt:vector size="28" baseType="lpstr">
      <vt:lpstr>Arial</vt:lpstr>
      <vt:lpstr>宋体</vt:lpstr>
      <vt:lpstr>Wingdings</vt:lpstr>
      <vt:lpstr>方正幼线简体</vt:lpstr>
      <vt:lpstr>方正兰亭纤黑_GBK</vt:lpstr>
      <vt:lpstr>方正兰亭粗黑_GBK</vt:lpstr>
      <vt:lpstr>黑体</vt:lpstr>
      <vt:lpstr>微软雅黑</vt:lpstr>
      <vt:lpstr>Meiryo</vt:lpstr>
      <vt:lpstr>Arial Narrow</vt:lpstr>
      <vt:lpstr>Calibri</vt:lpstr>
      <vt:lpstr>Segoe UI Light</vt:lpstr>
      <vt:lpstr>Arial Unicode MS</vt:lpstr>
      <vt:lpstr>Segoe UI</vt:lpstr>
      <vt:lpstr>Calibri Light</vt:lpstr>
      <vt:lpstr>Office 主题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Youka .</dc:creator>
  <cp:lastModifiedBy>WPS_1715560161</cp:lastModifiedBy>
  <cp:revision>125</cp:revision>
  <dcterms:created xsi:type="dcterms:W3CDTF">2015-02-27T11:22:00Z</dcterms:created>
  <dcterms:modified xsi:type="dcterms:W3CDTF">2025-04-30T09:03:47Z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ICV">
    <vt:lpwstr>C0A34CECD15B41F99B48AA944A41B627_12</vt:lpwstr>
  </property>
  <property fmtid="{D5CDD505-2E9C-101B-9397-08002B2CF9AE}" pid="3" name="KSOProductBuildVer">
    <vt:lpwstr>2052-12.1.0.20784</vt:lpwstr>
  </property>
</Properties>
</file>